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</p:sldIdLst>
  <p:sldSz cy="5143500" cx="9144000"/>
  <p:notesSz cx="6858000" cy="9144000"/>
  <p:embeddedFontLst>
    <p:embeddedFont>
      <p:font typeface="Antic"/>
      <p:regular r:id="rId17"/>
    </p:embeddedFont>
    <p:embeddedFont>
      <p:font typeface="DM Sans"/>
      <p:regular r:id="rId18"/>
      <p:bold r:id="rId19"/>
      <p:italic r:id="rId20"/>
      <p:boldItalic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DMSans-italic.fntdata"/><Relationship Id="rId21" Type="http://schemas.openxmlformats.org/officeDocument/2006/relationships/font" Target="fonts/DMSans-bold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font" Target="fonts/Antic-regular.fntdata"/><Relationship Id="rId16" Type="http://schemas.openxmlformats.org/officeDocument/2006/relationships/slide" Target="slides/slide12.xml"/><Relationship Id="rId19" Type="http://schemas.openxmlformats.org/officeDocument/2006/relationships/font" Target="fonts/DMSans-bold.fntdata"/><Relationship Id="rId18" Type="http://schemas.openxmlformats.org/officeDocument/2006/relationships/font" Target="fonts/DMSans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311f7f042d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311f7f042d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31418d331d1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" name="Google Shape;619;g31418d331d1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313a0a577c9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4" name="Google Shape;624;g313a0a577c9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313a0a577c9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313a0a577c9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311f7f042d9_1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311f7f042d9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311f7f042d9_2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Google Shape;576;g311f7f042d9_2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311f7f042d9_2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2" name="Google Shape;582;g311f7f042d9_2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313a0a577c9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8" name="Google Shape;588;g313a0a577c9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g311f7f042d9_2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4" name="Google Shape;594;g311f7f042d9_2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311f7f042d9_2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" name="Google Shape;602;g311f7f042d9_2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311f7f042d9_2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8" name="Google Shape;608;g311f7f042d9_2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g31418d331d1_3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4" name="Google Shape;614;g31418d331d1_3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1.png"/><Relationship Id="rId6" Type="http://schemas.openxmlformats.org/officeDocument/2006/relationships/image" Target="../media/image3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7.png"/><Relationship Id="rId4" Type="http://schemas.openxmlformats.org/officeDocument/2006/relationships/image" Target="../media/image4.png"/><Relationship Id="rId5" Type="http://schemas.openxmlformats.org/officeDocument/2006/relationships/image" Target="../media/image5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7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1.png"/><Relationship Id="rId6" Type="http://schemas.openxmlformats.org/officeDocument/2006/relationships/image" Target="../media/image3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1.png"/><Relationship Id="rId6" Type="http://schemas.openxmlformats.org/officeDocument/2006/relationships/image" Target="../media/image3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2.png"/><Relationship Id="rId4" Type="http://schemas.openxmlformats.org/officeDocument/2006/relationships/image" Target="../media/image7.png"/><Relationship Id="rId5" Type="http://schemas.openxmlformats.org/officeDocument/2006/relationships/image" Target="../media/image4.png"/><Relationship Id="rId6" Type="http://schemas.openxmlformats.org/officeDocument/2006/relationships/image" Target="../media/image5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7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2.png"/><Relationship Id="rId4" Type="http://schemas.openxmlformats.org/officeDocument/2006/relationships/image" Target="../media/image7.png"/><Relationship Id="rId5" Type="http://schemas.openxmlformats.org/officeDocument/2006/relationships/image" Target="../media/image4.png"/><Relationship Id="rId6" Type="http://schemas.openxmlformats.org/officeDocument/2006/relationships/image" Target="../media/image5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1.png"/><Relationship Id="rId6" Type="http://schemas.openxmlformats.org/officeDocument/2006/relationships/image" Target="../media/image3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2.png"/><Relationship Id="rId4" Type="http://schemas.openxmlformats.org/officeDocument/2006/relationships/image" Target="../media/image7.png"/><Relationship Id="rId5" Type="http://schemas.openxmlformats.org/officeDocument/2006/relationships/image" Target="../media/image4.png"/><Relationship Id="rId6" Type="http://schemas.openxmlformats.org/officeDocument/2006/relationships/image" Target="../media/image5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7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1.png"/><Relationship Id="rId6" Type="http://schemas.openxmlformats.org/officeDocument/2006/relationships/image" Target="../media/image3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2.png"/><Relationship Id="rId4" Type="http://schemas.openxmlformats.org/officeDocument/2006/relationships/image" Target="../media/image7.png"/><Relationship Id="rId5" Type="http://schemas.openxmlformats.org/officeDocument/2006/relationships/image" Target="../media/image4.png"/><Relationship Id="rId6" Type="http://schemas.openxmlformats.org/officeDocument/2006/relationships/image" Target="../media/image5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7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7.png"/><Relationship Id="rId4" Type="http://schemas.openxmlformats.org/officeDocument/2006/relationships/image" Target="../media/image1.png"/><Relationship Id="rId5" Type="http://schemas.openxmlformats.org/officeDocument/2006/relationships/image" Target="../media/image3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hyperlink" Target="https://bit.ly/3A1uf1Q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2.png"/><Relationship Id="rId4" Type="http://schemas.openxmlformats.org/officeDocument/2006/relationships/image" Target="../media/image7.png"/><Relationship Id="rId5" Type="http://schemas.openxmlformats.org/officeDocument/2006/relationships/image" Target="../media/image4.png"/><Relationship Id="rId6" Type="http://schemas.openxmlformats.org/officeDocument/2006/relationships/image" Target="../media/image5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11" Type="http://schemas.openxmlformats.org/officeDocument/2006/relationships/image" Target="../media/image26.png"/><Relationship Id="rId10" Type="http://schemas.openxmlformats.org/officeDocument/2006/relationships/image" Target="../media/image23.png"/><Relationship Id="rId9" Type="http://schemas.openxmlformats.org/officeDocument/2006/relationships/image" Target="../media/image21.png"/><Relationship Id="rId5" Type="http://schemas.openxmlformats.org/officeDocument/2006/relationships/image" Target="../media/image19.png"/><Relationship Id="rId6" Type="http://schemas.openxmlformats.org/officeDocument/2006/relationships/image" Target="../media/image7.png"/><Relationship Id="rId7" Type="http://schemas.openxmlformats.org/officeDocument/2006/relationships/image" Target="../media/image24.png"/><Relationship Id="rId8" Type="http://schemas.openxmlformats.org/officeDocument/2006/relationships/image" Target="../media/image6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2.png"/><Relationship Id="rId4" Type="http://schemas.openxmlformats.org/officeDocument/2006/relationships/image" Target="../media/image7.png"/><Relationship Id="rId5" Type="http://schemas.openxmlformats.org/officeDocument/2006/relationships/image" Target="../media/image4.png"/><Relationship Id="rId6" Type="http://schemas.openxmlformats.org/officeDocument/2006/relationships/image" Target="../media/image5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2.png"/><Relationship Id="rId4" Type="http://schemas.openxmlformats.org/officeDocument/2006/relationships/image" Target="../media/image7.png"/><Relationship Id="rId5" Type="http://schemas.openxmlformats.org/officeDocument/2006/relationships/image" Target="../media/image4.png"/><Relationship Id="rId6" Type="http://schemas.openxmlformats.org/officeDocument/2006/relationships/image" Target="../media/image5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7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7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 amt="48000"/>
          </a:blip>
          <a:srcRect b="129" l="0" r="0" t="119"/>
          <a:stretch/>
        </p:blipFill>
        <p:spPr>
          <a:xfrm flipH="1"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/>
          <p:nvPr>
            <p:ph type="ctrTitle"/>
          </p:nvPr>
        </p:nvSpPr>
        <p:spPr>
          <a:xfrm>
            <a:off x="2051456" y="697900"/>
            <a:ext cx="5040900" cy="152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4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2051644" y="2218100"/>
            <a:ext cx="5040900" cy="42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11"/>
          <p:cNvPicPr preferRelativeResize="0"/>
          <p:nvPr/>
        </p:nvPicPr>
        <p:blipFill rotWithShape="1">
          <a:blip r:embed="rId2">
            <a:alphaModFix amt="48000"/>
          </a:blip>
          <a:srcRect b="129" l="0" r="0" t="119"/>
          <a:stretch/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1"/>
          <p:cNvSpPr txBox="1"/>
          <p:nvPr>
            <p:ph hasCustomPrompt="1" type="title"/>
          </p:nvPr>
        </p:nvSpPr>
        <p:spPr>
          <a:xfrm>
            <a:off x="713344" y="1591625"/>
            <a:ext cx="4679100" cy="104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66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11" name="Google Shape;111;p11"/>
          <p:cNvSpPr txBox="1"/>
          <p:nvPr>
            <p:ph idx="1" type="subTitle"/>
          </p:nvPr>
        </p:nvSpPr>
        <p:spPr>
          <a:xfrm>
            <a:off x="713225" y="2558875"/>
            <a:ext cx="4679100" cy="46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13"/>
          <p:cNvPicPr preferRelativeResize="0"/>
          <p:nvPr/>
        </p:nvPicPr>
        <p:blipFill rotWithShape="1">
          <a:blip r:embed="rId2">
            <a:alphaModFix amt="48000"/>
          </a:blip>
          <a:srcRect b="129" l="0" r="0" t="119"/>
          <a:stretch/>
        </p:blipFill>
        <p:spPr>
          <a:xfrm flipH="1"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5" name="Google Shape;115;p13"/>
          <p:cNvGrpSpPr/>
          <p:nvPr/>
        </p:nvGrpSpPr>
        <p:grpSpPr>
          <a:xfrm>
            <a:off x="-9547" y="4293225"/>
            <a:ext cx="9522799" cy="1490874"/>
            <a:chOff x="-9547" y="4293225"/>
            <a:chExt cx="9522799" cy="1490874"/>
          </a:xfrm>
        </p:grpSpPr>
        <p:pic>
          <p:nvPicPr>
            <p:cNvPr id="116" name="Google Shape;116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348275" y="4353397"/>
              <a:ext cx="2164976" cy="851557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17" name="Google Shape;117;p13"/>
            <p:cNvGrpSpPr/>
            <p:nvPr/>
          </p:nvGrpSpPr>
          <p:grpSpPr>
            <a:xfrm>
              <a:off x="-9547" y="4293225"/>
              <a:ext cx="9163072" cy="870366"/>
              <a:chOff x="-9547" y="4293225"/>
              <a:chExt cx="9163072" cy="870366"/>
            </a:xfrm>
          </p:grpSpPr>
          <p:sp>
            <p:nvSpPr>
              <p:cNvPr id="118" name="Google Shape;118;p13"/>
              <p:cNvSpPr/>
              <p:nvPr/>
            </p:nvSpPr>
            <p:spPr>
              <a:xfrm flipH="1">
                <a:off x="-9547" y="4585350"/>
                <a:ext cx="2079106" cy="577206"/>
              </a:xfrm>
              <a:custGeom>
                <a:rect b="b" l="l" r="r" t="t"/>
                <a:pathLst>
                  <a:path extrusionOk="0" h="12704" w="45760">
                    <a:moveTo>
                      <a:pt x="36872" y="2013"/>
                    </a:moveTo>
                    <a:cubicBezTo>
                      <a:pt x="36868" y="2044"/>
                      <a:pt x="36866" y="2076"/>
                      <a:pt x="36866" y="2108"/>
                    </a:cubicBezTo>
                    <a:lnTo>
                      <a:pt x="36866" y="2108"/>
                    </a:lnTo>
                    <a:cubicBezTo>
                      <a:pt x="36869" y="2076"/>
                      <a:pt x="36871" y="2044"/>
                      <a:pt x="36872" y="2013"/>
                    </a:cubicBezTo>
                    <a:close/>
                    <a:moveTo>
                      <a:pt x="11814" y="9345"/>
                    </a:moveTo>
                    <a:cubicBezTo>
                      <a:pt x="11816" y="9426"/>
                      <a:pt x="11818" y="9514"/>
                      <a:pt x="11822" y="9603"/>
                    </a:cubicBezTo>
                    <a:lnTo>
                      <a:pt x="11822" y="9603"/>
                    </a:lnTo>
                    <a:cubicBezTo>
                      <a:pt x="11824" y="9520"/>
                      <a:pt x="11821" y="9435"/>
                      <a:pt x="11814" y="9345"/>
                    </a:cubicBezTo>
                    <a:close/>
                    <a:moveTo>
                      <a:pt x="3699" y="11724"/>
                    </a:moveTo>
                    <a:cubicBezTo>
                      <a:pt x="3652" y="11732"/>
                      <a:pt x="3606" y="11749"/>
                      <a:pt x="3568" y="11777"/>
                    </a:cubicBezTo>
                    <a:cubicBezTo>
                      <a:pt x="3615" y="11758"/>
                      <a:pt x="3658" y="11741"/>
                      <a:pt x="3699" y="11724"/>
                    </a:cubicBezTo>
                    <a:close/>
                    <a:moveTo>
                      <a:pt x="43994" y="0"/>
                    </a:moveTo>
                    <a:cubicBezTo>
                      <a:pt x="43994" y="173"/>
                      <a:pt x="43858" y="358"/>
                      <a:pt x="43821" y="531"/>
                    </a:cubicBezTo>
                    <a:cubicBezTo>
                      <a:pt x="43797" y="630"/>
                      <a:pt x="43821" y="692"/>
                      <a:pt x="43809" y="790"/>
                    </a:cubicBezTo>
                    <a:cubicBezTo>
                      <a:pt x="43784" y="902"/>
                      <a:pt x="43723" y="988"/>
                      <a:pt x="43710" y="1111"/>
                    </a:cubicBezTo>
                    <a:cubicBezTo>
                      <a:pt x="43673" y="1321"/>
                      <a:pt x="43698" y="1420"/>
                      <a:pt x="43562" y="1593"/>
                    </a:cubicBezTo>
                    <a:cubicBezTo>
                      <a:pt x="43488" y="1679"/>
                      <a:pt x="43426" y="1679"/>
                      <a:pt x="43352" y="1753"/>
                    </a:cubicBezTo>
                    <a:cubicBezTo>
                      <a:pt x="43254" y="1840"/>
                      <a:pt x="43266" y="1889"/>
                      <a:pt x="43254" y="2025"/>
                    </a:cubicBezTo>
                    <a:cubicBezTo>
                      <a:pt x="43056" y="2050"/>
                      <a:pt x="42957" y="2050"/>
                      <a:pt x="42908" y="2259"/>
                    </a:cubicBezTo>
                    <a:cubicBezTo>
                      <a:pt x="42871" y="2420"/>
                      <a:pt x="42982" y="2691"/>
                      <a:pt x="42896" y="2840"/>
                    </a:cubicBezTo>
                    <a:cubicBezTo>
                      <a:pt x="42859" y="2914"/>
                      <a:pt x="42760" y="2938"/>
                      <a:pt x="42711" y="3012"/>
                    </a:cubicBezTo>
                    <a:cubicBezTo>
                      <a:pt x="42661" y="3099"/>
                      <a:pt x="42612" y="3198"/>
                      <a:pt x="42575" y="3284"/>
                    </a:cubicBezTo>
                    <a:cubicBezTo>
                      <a:pt x="42532" y="3379"/>
                      <a:pt x="42463" y="3546"/>
                      <a:pt x="42359" y="3546"/>
                    </a:cubicBezTo>
                    <a:cubicBezTo>
                      <a:pt x="42341" y="3546"/>
                      <a:pt x="42323" y="3542"/>
                      <a:pt x="42303" y="3531"/>
                    </a:cubicBezTo>
                    <a:cubicBezTo>
                      <a:pt x="42192" y="3481"/>
                      <a:pt x="42204" y="3074"/>
                      <a:pt x="42204" y="2975"/>
                    </a:cubicBezTo>
                    <a:cubicBezTo>
                      <a:pt x="42192" y="2741"/>
                      <a:pt x="42118" y="2765"/>
                      <a:pt x="41995" y="2593"/>
                    </a:cubicBezTo>
                    <a:cubicBezTo>
                      <a:pt x="41896" y="2445"/>
                      <a:pt x="41958" y="2284"/>
                      <a:pt x="41871" y="2124"/>
                    </a:cubicBezTo>
                    <a:cubicBezTo>
                      <a:pt x="41834" y="2050"/>
                      <a:pt x="41772" y="2037"/>
                      <a:pt x="41748" y="1951"/>
                    </a:cubicBezTo>
                    <a:cubicBezTo>
                      <a:pt x="41723" y="1852"/>
                      <a:pt x="41785" y="1741"/>
                      <a:pt x="41760" y="1630"/>
                    </a:cubicBezTo>
                    <a:cubicBezTo>
                      <a:pt x="41723" y="1494"/>
                      <a:pt x="41612" y="1383"/>
                      <a:pt x="41563" y="1235"/>
                    </a:cubicBezTo>
                    <a:cubicBezTo>
                      <a:pt x="41519" y="1138"/>
                      <a:pt x="41523" y="871"/>
                      <a:pt x="41393" y="871"/>
                    </a:cubicBezTo>
                    <a:cubicBezTo>
                      <a:pt x="41375" y="871"/>
                      <a:pt x="41353" y="877"/>
                      <a:pt x="41328" y="889"/>
                    </a:cubicBezTo>
                    <a:cubicBezTo>
                      <a:pt x="41180" y="976"/>
                      <a:pt x="41229" y="1284"/>
                      <a:pt x="41229" y="1420"/>
                    </a:cubicBezTo>
                    <a:cubicBezTo>
                      <a:pt x="41229" y="1655"/>
                      <a:pt x="41168" y="1716"/>
                      <a:pt x="41044" y="1901"/>
                    </a:cubicBezTo>
                    <a:cubicBezTo>
                      <a:pt x="40970" y="2062"/>
                      <a:pt x="40908" y="2222"/>
                      <a:pt x="40871" y="2395"/>
                    </a:cubicBezTo>
                    <a:cubicBezTo>
                      <a:pt x="40810" y="2556"/>
                      <a:pt x="40649" y="2531"/>
                      <a:pt x="40600" y="2654"/>
                    </a:cubicBezTo>
                    <a:cubicBezTo>
                      <a:pt x="40563" y="2728"/>
                      <a:pt x="40624" y="2852"/>
                      <a:pt x="40612" y="2926"/>
                    </a:cubicBezTo>
                    <a:cubicBezTo>
                      <a:pt x="40587" y="3000"/>
                      <a:pt x="40538" y="3037"/>
                      <a:pt x="40513" y="3099"/>
                    </a:cubicBezTo>
                    <a:cubicBezTo>
                      <a:pt x="40501" y="3173"/>
                      <a:pt x="40476" y="3235"/>
                      <a:pt x="40452" y="3296"/>
                    </a:cubicBezTo>
                    <a:cubicBezTo>
                      <a:pt x="40390" y="3420"/>
                      <a:pt x="40291" y="3518"/>
                      <a:pt x="40229" y="3630"/>
                    </a:cubicBezTo>
                    <a:cubicBezTo>
                      <a:pt x="40216" y="3632"/>
                      <a:pt x="40203" y="3633"/>
                      <a:pt x="40190" y="3633"/>
                    </a:cubicBezTo>
                    <a:cubicBezTo>
                      <a:pt x="39955" y="3633"/>
                      <a:pt x="39821" y="3226"/>
                      <a:pt x="39797" y="3062"/>
                    </a:cubicBezTo>
                    <a:cubicBezTo>
                      <a:pt x="39785" y="2840"/>
                      <a:pt x="39711" y="2753"/>
                      <a:pt x="39538" y="2605"/>
                    </a:cubicBezTo>
                    <a:lnTo>
                      <a:pt x="39538" y="2605"/>
                    </a:lnTo>
                    <a:cubicBezTo>
                      <a:pt x="39550" y="2716"/>
                      <a:pt x="39464" y="2815"/>
                      <a:pt x="39439" y="2926"/>
                    </a:cubicBezTo>
                    <a:cubicBezTo>
                      <a:pt x="39427" y="3012"/>
                      <a:pt x="39452" y="3062"/>
                      <a:pt x="39402" y="3136"/>
                    </a:cubicBezTo>
                    <a:cubicBezTo>
                      <a:pt x="39365" y="3185"/>
                      <a:pt x="39304" y="3198"/>
                      <a:pt x="39267" y="3247"/>
                    </a:cubicBezTo>
                    <a:cubicBezTo>
                      <a:pt x="39069" y="3469"/>
                      <a:pt x="38946" y="3778"/>
                      <a:pt x="38760" y="4012"/>
                    </a:cubicBezTo>
                    <a:cubicBezTo>
                      <a:pt x="38691" y="4112"/>
                      <a:pt x="38653" y="4171"/>
                      <a:pt x="38557" y="4171"/>
                    </a:cubicBezTo>
                    <a:cubicBezTo>
                      <a:pt x="38534" y="4171"/>
                      <a:pt x="38508" y="4168"/>
                      <a:pt x="38477" y="4160"/>
                    </a:cubicBezTo>
                    <a:cubicBezTo>
                      <a:pt x="38304" y="4111"/>
                      <a:pt x="38168" y="3975"/>
                      <a:pt x="38106" y="3815"/>
                    </a:cubicBezTo>
                    <a:cubicBezTo>
                      <a:pt x="38082" y="3691"/>
                      <a:pt x="38106" y="3543"/>
                      <a:pt x="38069" y="3420"/>
                    </a:cubicBezTo>
                    <a:cubicBezTo>
                      <a:pt x="38044" y="3309"/>
                      <a:pt x="38044" y="3123"/>
                      <a:pt x="37958" y="3037"/>
                    </a:cubicBezTo>
                    <a:cubicBezTo>
                      <a:pt x="37909" y="3210"/>
                      <a:pt x="37896" y="3333"/>
                      <a:pt x="37724" y="3370"/>
                    </a:cubicBezTo>
                    <a:cubicBezTo>
                      <a:pt x="37675" y="3381"/>
                      <a:pt x="37633" y="3387"/>
                      <a:pt x="37596" y="3387"/>
                    </a:cubicBezTo>
                    <a:cubicBezTo>
                      <a:pt x="37464" y="3387"/>
                      <a:pt x="37399" y="3317"/>
                      <a:pt x="37341" y="3173"/>
                    </a:cubicBezTo>
                    <a:cubicBezTo>
                      <a:pt x="37254" y="2963"/>
                      <a:pt x="37156" y="2765"/>
                      <a:pt x="37032" y="2568"/>
                    </a:cubicBezTo>
                    <a:cubicBezTo>
                      <a:pt x="36918" y="2433"/>
                      <a:pt x="36865" y="2273"/>
                      <a:pt x="36866" y="2108"/>
                    </a:cubicBezTo>
                    <a:lnTo>
                      <a:pt x="36866" y="2108"/>
                    </a:lnTo>
                    <a:cubicBezTo>
                      <a:pt x="36837" y="2418"/>
                      <a:pt x="36733" y="2711"/>
                      <a:pt x="36699" y="3025"/>
                    </a:cubicBezTo>
                    <a:cubicBezTo>
                      <a:pt x="36711" y="3222"/>
                      <a:pt x="36650" y="3407"/>
                      <a:pt x="36539" y="3568"/>
                    </a:cubicBezTo>
                    <a:cubicBezTo>
                      <a:pt x="36366" y="3839"/>
                      <a:pt x="36292" y="4210"/>
                      <a:pt x="36230" y="4518"/>
                    </a:cubicBezTo>
                    <a:cubicBezTo>
                      <a:pt x="36069" y="4518"/>
                      <a:pt x="36020" y="4259"/>
                      <a:pt x="35995" y="4123"/>
                    </a:cubicBezTo>
                    <a:cubicBezTo>
                      <a:pt x="35971" y="3988"/>
                      <a:pt x="35909" y="3864"/>
                      <a:pt x="35823" y="3753"/>
                    </a:cubicBezTo>
                    <a:cubicBezTo>
                      <a:pt x="35749" y="3889"/>
                      <a:pt x="35687" y="4037"/>
                      <a:pt x="35625" y="4197"/>
                    </a:cubicBezTo>
                    <a:cubicBezTo>
                      <a:pt x="35563" y="4284"/>
                      <a:pt x="35502" y="4383"/>
                      <a:pt x="35452" y="4494"/>
                    </a:cubicBezTo>
                    <a:cubicBezTo>
                      <a:pt x="35428" y="4592"/>
                      <a:pt x="35477" y="4691"/>
                      <a:pt x="35440" y="4790"/>
                    </a:cubicBezTo>
                    <a:cubicBezTo>
                      <a:pt x="35354" y="4926"/>
                      <a:pt x="35242" y="5037"/>
                      <a:pt x="35119" y="5123"/>
                    </a:cubicBezTo>
                    <a:cubicBezTo>
                      <a:pt x="34996" y="4913"/>
                      <a:pt x="34897" y="4679"/>
                      <a:pt x="34823" y="4444"/>
                    </a:cubicBezTo>
                    <a:cubicBezTo>
                      <a:pt x="34761" y="4259"/>
                      <a:pt x="34773" y="4086"/>
                      <a:pt x="34724" y="3901"/>
                    </a:cubicBezTo>
                    <a:cubicBezTo>
                      <a:pt x="34539" y="3975"/>
                      <a:pt x="34366" y="4358"/>
                      <a:pt x="34206" y="4481"/>
                    </a:cubicBezTo>
                    <a:cubicBezTo>
                      <a:pt x="34045" y="4617"/>
                      <a:pt x="34070" y="4617"/>
                      <a:pt x="34033" y="4790"/>
                    </a:cubicBezTo>
                    <a:cubicBezTo>
                      <a:pt x="34008" y="4889"/>
                      <a:pt x="33971" y="4975"/>
                      <a:pt x="33922" y="5061"/>
                    </a:cubicBezTo>
                    <a:cubicBezTo>
                      <a:pt x="33848" y="5197"/>
                      <a:pt x="33897" y="5456"/>
                      <a:pt x="33773" y="5506"/>
                    </a:cubicBezTo>
                    <a:cubicBezTo>
                      <a:pt x="33752" y="5515"/>
                      <a:pt x="33729" y="5519"/>
                      <a:pt x="33704" y="5519"/>
                    </a:cubicBezTo>
                    <a:cubicBezTo>
                      <a:pt x="33595" y="5519"/>
                      <a:pt x="33459" y="5445"/>
                      <a:pt x="33378" y="5395"/>
                    </a:cubicBezTo>
                    <a:cubicBezTo>
                      <a:pt x="33144" y="5259"/>
                      <a:pt x="33132" y="5185"/>
                      <a:pt x="33144" y="4950"/>
                    </a:cubicBezTo>
                    <a:cubicBezTo>
                      <a:pt x="33144" y="4950"/>
                      <a:pt x="33143" y="4950"/>
                      <a:pt x="33143" y="4950"/>
                    </a:cubicBezTo>
                    <a:cubicBezTo>
                      <a:pt x="33115" y="4950"/>
                      <a:pt x="32847" y="5643"/>
                      <a:pt x="32774" y="5753"/>
                    </a:cubicBezTo>
                    <a:cubicBezTo>
                      <a:pt x="32502" y="5592"/>
                      <a:pt x="32329" y="5296"/>
                      <a:pt x="32342" y="4975"/>
                    </a:cubicBezTo>
                    <a:cubicBezTo>
                      <a:pt x="32342" y="4728"/>
                      <a:pt x="32379" y="4469"/>
                      <a:pt x="32181" y="4284"/>
                    </a:cubicBezTo>
                    <a:cubicBezTo>
                      <a:pt x="32107" y="4580"/>
                      <a:pt x="31996" y="4876"/>
                      <a:pt x="31860" y="5148"/>
                    </a:cubicBezTo>
                    <a:cubicBezTo>
                      <a:pt x="31786" y="5321"/>
                      <a:pt x="31897" y="5802"/>
                      <a:pt x="31638" y="5827"/>
                    </a:cubicBezTo>
                    <a:cubicBezTo>
                      <a:pt x="31478" y="5605"/>
                      <a:pt x="31366" y="5358"/>
                      <a:pt x="31292" y="5098"/>
                    </a:cubicBezTo>
                    <a:cubicBezTo>
                      <a:pt x="31243" y="4926"/>
                      <a:pt x="31280" y="4765"/>
                      <a:pt x="31194" y="4592"/>
                    </a:cubicBezTo>
                    <a:cubicBezTo>
                      <a:pt x="31120" y="4457"/>
                      <a:pt x="31058" y="4308"/>
                      <a:pt x="31008" y="4160"/>
                    </a:cubicBezTo>
                    <a:cubicBezTo>
                      <a:pt x="30959" y="4037"/>
                      <a:pt x="30910" y="3852"/>
                      <a:pt x="30749" y="3802"/>
                    </a:cubicBezTo>
                    <a:cubicBezTo>
                      <a:pt x="30675" y="4123"/>
                      <a:pt x="30576" y="5531"/>
                      <a:pt x="30441" y="5851"/>
                    </a:cubicBezTo>
                    <a:cubicBezTo>
                      <a:pt x="30218" y="5827"/>
                      <a:pt x="30083" y="4469"/>
                      <a:pt x="29959" y="4296"/>
                    </a:cubicBezTo>
                    <a:cubicBezTo>
                      <a:pt x="29811" y="4099"/>
                      <a:pt x="29860" y="4012"/>
                      <a:pt x="29860" y="3790"/>
                    </a:cubicBezTo>
                    <a:cubicBezTo>
                      <a:pt x="29848" y="3617"/>
                      <a:pt x="29873" y="3185"/>
                      <a:pt x="29725" y="3049"/>
                    </a:cubicBezTo>
                    <a:lnTo>
                      <a:pt x="29725" y="3049"/>
                    </a:lnTo>
                    <a:cubicBezTo>
                      <a:pt x="29786" y="3272"/>
                      <a:pt x="29774" y="3506"/>
                      <a:pt x="29675" y="3716"/>
                    </a:cubicBezTo>
                    <a:cubicBezTo>
                      <a:pt x="29540" y="4086"/>
                      <a:pt x="29552" y="4469"/>
                      <a:pt x="29453" y="4839"/>
                    </a:cubicBezTo>
                    <a:cubicBezTo>
                      <a:pt x="29367" y="5086"/>
                      <a:pt x="29256" y="5333"/>
                      <a:pt x="29107" y="5543"/>
                    </a:cubicBezTo>
                    <a:cubicBezTo>
                      <a:pt x="28984" y="5740"/>
                      <a:pt x="29021" y="5839"/>
                      <a:pt x="28959" y="6037"/>
                    </a:cubicBezTo>
                    <a:cubicBezTo>
                      <a:pt x="28725" y="5963"/>
                      <a:pt x="28675" y="5691"/>
                      <a:pt x="28564" y="5506"/>
                    </a:cubicBezTo>
                    <a:cubicBezTo>
                      <a:pt x="28490" y="5358"/>
                      <a:pt x="28330" y="4975"/>
                      <a:pt x="28157" y="4913"/>
                    </a:cubicBezTo>
                    <a:cubicBezTo>
                      <a:pt x="28021" y="5123"/>
                      <a:pt x="28009" y="5432"/>
                      <a:pt x="27984" y="5666"/>
                    </a:cubicBezTo>
                    <a:cubicBezTo>
                      <a:pt x="27972" y="5888"/>
                      <a:pt x="27873" y="5938"/>
                      <a:pt x="27787" y="6123"/>
                    </a:cubicBezTo>
                    <a:cubicBezTo>
                      <a:pt x="27626" y="6049"/>
                      <a:pt x="27577" y="5753"/>
                      <a:pt x="27515" y="5592"/>
                    </a:cubicBezTo>
                    <a:cubicBezTo>
                      <a:pt x="27441" y="5444"/>
                      <a:pt x="27355" y="5308"/>
                      <a:pt x="27281" y="5160"/>
                    </a:cubicBezTo>
                    <a:cubicBezTo>
                      <a:pt x="27207" y="5617"/>
                      <a:pt x="26861" y="6012"/>
                      <a:pt x="26626" y="6395"/>
                    </a:cubicBezTo>
                    <a:cubicBezTo>
                      <a:pt x="26552" y="6530"/>
                      <a:pt x="26466" y="6802"/>
                      <a:pt x="26305" y="6827"/>
                    </a:cubicBezTo>
                    <a:cubicBezTo>
                      <a:pt x="26297" y="6828"/>
                      <a:pt x="26290" y="6828"/>
                      <a:pt x="26282" y="6828"/>
                    </a:cubicBezTo>
                    <a:cubicBezTo>
                      <a:pt x="25963" y="6828"/>
                      <a:pt x="26019" y="5833"/>
                      <a:pt x="25923" y="5580"/>
                    </a:cubicBezTo>
                    <a:cubicBezTo>
                      <a:pt x="25787" y="5259"/>
                      <a:pt x="25664" y="4938"/>
                      <a:pt x="25577" y="4605"/>
                    </a:cubicBezTo>
                    <a:cubicBezTo>
                      <a:pt x="25560" y="4599"/>
                      <a:pt x="25545" y="4596"/>
                      <a:pt x="25531" y="4596"/>
                    </a:cubicBezTo>
                    <a:cubicBezTo>
                      <a:pt x="25308" y="4596"/>
                      <a:pt x="25329" y="5268"/>
                      <a:pt x="25306" y="5407"/>
                    </a:cubicBezTo>
                    <a:cubicBezTo>
                      <a:pt x="25269" y="5592"/>
                      <a:pt x="25170" y="5740"/>
                      <a:pt x="25145" y="5913"/>
                    </a:cubicBezTo>
                    <a:cubicBezTo>
                      <a:pt x="25120" y="6111"/>
                      <a:pt x="25157" y="6197"/>
                      <a:pt x="25059" y="6358"/>
                    </a:cubicBezTo>
                    <a:cubicBezTo>
                      <a:pt x="24972" y="6493"/>
                      <a:pt x="24861" y="6604"/>
                      <a:pt x="24762" y="6728"/>
                    </a:cubicBezTo>
                    <a:cubicBezTo>
                      <a:pt x="24701" y="6592"/>
                      <a:pt x="24651" y="6444"/>
                      <a:pt x="24639" y="6296"/>
                    </a:cubicBezTo>
                    <a:cubicBezTo>
                      <a:pt x="24590" y="6123"/>
                      <a:pt x="24503" y="6000"/>
                      <a:pt x="24454" y="5827"/>
                    </a:cubicBezTo>
                    <a:cubicBezTo>
                      <a:pt x="24392" y="5629"/>
                      <a:pt x="24565" y="5296"/>
                      <a:pt x="24232" y="5247"/>
                    </a:cubicBezTo>
                    <a:cubicBezTo>
                      <a:pt x="24071" y="5358"/>
                      <a:pt x="24083" y="5592"/>
                      <a:pt x="24034" y="5765"/>
                    </a:cubicBezTo>
                    <a:cubicBezTo>
                      <a:pt x="23985" y="5963"/>
                      <a:pt x="23898" y="6135"/>
                      <a:pt x="23812" y="6308"/>
                    </a:cubicBezTo>
                    <a:cubicBezTo>
                      <a:pt x="23787" y="6395"/>
                      <a:pt x="23750" y="6481"/>
                      <a:pt x="23713" y="6555"/>
                    </a:cubicBezTo>
                    <a:cubicBezTo>
                      <a:pt x="23602" y="6691"/>
                      <a:pt x="23442" y="6654"/>
                      <a:pt x="23281" y="6679"/>
                    </a:cubicBezTo>
                    <a:cubicBezTo>
                      <a:pt x="23293" y="6827"/>
                      <a:pt x="23182" y="6938"/>
                      <a:pt x="23121" y="7074"/>
                    </a:cubicBezTo>
                    <a:cubicBezTo>
                      <a:pt x="23015" y="7327"/>
                      <a:pt x="23018" y="7373"/>
                      <a:pt x="22788" y="7373"/>
                    </a:cubicBezTo>
                    <a:cubicBezTo>
                      <a:pt x="22749" y="7373"/>
                      <a:pt x="22704" y="7372"/>
                      <a:pt x="22652" y="7370"/>
                    </a:cubicBezTo>
                    <a:cubicBezTo>
                      <a:pt x="22417" y="7320"/>
                      <a:pt x="22183" y="7209"/>
                      <a:pt x="21985" y="7061"/>
                    </a:cubicBezTo>
                    <a:cubicBezTo>
                      <a:pt x="21837" y="6876"/>
                      <a:pt x="21713" y="6679"/>
                      <a:pt x="21615" y="6456"/>
                    </a:cubicBezTo>
                    <a:cubicBezTo>
                      <a:pt x="21516" y="6271"/>
                      <a:pt x="21368" y="6098"/>
                      <a:pt x="21281" y="5901"/>
                    </a:cubicBezTo>
                    <a:cubicBezTo>
                      <a:pt x="21232" y="5814"/>
                      <a:pt x="21281" y="5617"/>
                      <a:pt x="21232" y="5555"/>
                    </a:cubicBezTo>
                    <a:cubicBezTo>
                      <a:pt x="21203" y="5515"/>
                      <a:pt x="21173" y="5499"/>
                      <a:pt x="21143" y="5499"/>
                    </a:cubicBezTo>
                    <a:cubicBezTo>
                      <a:pt x="21074" y="5499"/>
                      <a:pt x="21011" y="5592"/>
                      <a:pt x="20985" y="5679"/>
                    </a:cubicBezTo>
                    <a:cubicBezTo>
                      <a:pt x="20960" y="5802"/>
                      <a:pt x="20960" y="5926"/>
                      <a:pt x="20973" y="6061"/>
                    </a:cubicBezTo>
                    <a:cubicBezTo>
                      <a:pt x="20960" y="6135"/>
                      <a:pt x="20960" y="6222"/>
                      <a:pt x="20960" y="6308"/>
                    </a:cubicBezTo>
                    <a:cubicBezTo>
                      <a:pt x="20973" y="6358"/>
                      <a:pt x="21047" y="6444"/>
                      <a:pt x="21047" y="6481"/>
                    </a:cubicBezTo>
                    <a:cubicBezTo>
                      <a:pt x="21035" y="6679"/>
                      <a:pt x="20751" y="6654"/>
                      <a:pt x="20701" y="6876"/>
                    </a:cubicBezTo>
                    <a:cubicBezTo>
                      <a:pt x="20652" y="7111"/>
                      <a:pt x="20726" y="7394"/>
                      <a:pt x="20701" y="7641"/>
                    </a:cubicBezTo>
                    <a:cubicBezTo>
                      <a:pt x="20677" y="7950"/>
                      <a:pt x="20442" y="7876"/>
                      <a:pt x="20257" y="8049"/>
                    </a:cubicBezTo>
                    <a:cubicBezTo>
                      <a:pt x="20269" y="7901"/>
                      <a:pt x="20232" y="7765"/>
                      <a:pt x="20170" y="7629"/>
                    </a:cubicBezTo>
                    <a:cubicBezTo>
                      <a:pt x="20109" y="7518"/>
                      <a:pt x="20022" y="7407"/>
                      <a:pt x="19948" y="7283"/>
                    </a:cubicBezTo>
                    <a:cubicBezTo>
                      <a:pt x="19850" y="7123"/>
                      <a:pt x="19812" y="6938"/>
                      <a:pt x="19812" y="6753"/>
                    </a:cubicBezTo>
                    <a:cubicBezTo>
                      <a:pt x="19812" y="6604"/>
                      <a:pt x="19837" y="6432"/>
                      <a:pt x="19652" y="6395"/>
                    </a:cubicBezTo>
                    <a:cubicBezTo>
                      <a:pt x="19640" y="6518"/>
                      <a:pt x="19603" y="6641"/>
                      <a:pt x="19553" y="6753"/>
                    </a:cubicBezTo>
                    <a:cubicBezTo>
                      <a:pt x="19492" y="6790"/>
                      <a:pt x="19455" y="6851"/>
                      <a:pt x="19455" y="6925"/>
                    </a:cubicBezTo>
                    <a:cubicBezTo>
                      <a:pt x="19467" y="6975"/>
                      <a:pt x="19467" y="7036"/>
                      <a:pt x="19442" y="7086"/>
                    </a:cubicBezTo>
                    <a:cubicBezTo>
                      <a:pt x="19425" y="7103"/>
                      <a:pt x="19401" y="7109"/>
                      <a:pt x="19373" y="7109"/>
                    </a:cubicBezTo>
                    <a:cubicBezTo>
                      <a:pt x="19317" y="7109"/>
                      <a:pt x="19248" y="7085"/>
                      <a:pt x="19195" y="7085"/>
                    </a:cubicBezTo>
                    <a:cubicBezTo>
                      <a:pt x="19162" y="7085"/>
                      <a:pt x="19136" y="7094"/>
                      <a:pt x="19121" y="7123"/>
                    </a:cubicBezTo>
                    <a:cubicBezTo>
                      <a:pt x="19035" y="7234"/>
                      <a:pt x="19183" y="7271"/>
                      <a:pt x="19195" y="7357"/>
                    </a:cubicBezTo>
                    <a:cubicBezTo>
                      <a:pt x="19245" y="7567"/>
                      <a:pt x="19109" y="7543"/>
                      <a:pt x="19035" y="7654"/>
                    </a:cubicBezTo>
                    <a:cubicBezTo>
                      <a:pt x="18973" y="7752"/>
                      <a:pt x="19035" y="7888"/>
                      <a:pt x="19022" y="7999"/>
                    </a:cubicBezTo>
                    <a:cubicBezTo>
                      <a:pt x="18973" y="8209"/>
                      <a:pt x="18874" y="8407"/>
                      <a:pt x="18726" y="8567"/>
                    </a:cubicBezTo>
                    <a:cubicBezTo>
                      <a:pt x="18430" y="8049"/>
                      <a:pt x="18714" y="7456"/>
                      <a:pt x="18553" y="6938"/>
                    </a:cubicBezTo>
                    <a:lnTo>
                      <a:pt x="18553" y="6938"/>
                    </a:lnTo>
                    <a:cubicBezTo>
                      <a:pt x="18430" y="6950"/>
                      <a:pt x="18319" y="7012"/>
                      <a:pt x="18232" y="7098"/>
                    </a:cubicBezTo>
                    <a:cubicBezTo>
                      <a:pt x="18220" y="7111"/>
                      <a:pt x="18047" y="7271"/>
                      <a:pt x="18047" y="7283"/>
                    </a:cubicBezTo>
                    <a:cubicBezTo>
                      <a:pt x="18023" y="7357"/>
                      <a:pt x="18121" y="7419"/>
                      <a:pt x="18134" y="7493"/>
                    </a:cubicBezTo>
                    <a:cubicBezTo>
                      <a:pt x="18158" y="7666"/>
                      <a:pt x="18023" y="7641"/>
                      <a:pt x="17961" y="7740"/>
                    </a:cubicBezTo>
                    <a:cubicBezTo>
                      <a:pt x="17887" y="7876"/>
                      <a:pt x="17961" y="8197"/>
                      <a:pt x="17949" y="8345"/>
                    </a:cubicBezTo>
                    <a:cubicBezTo>
                      <a:pt x="17949" y="8518"/>
                      <a:pt x="17850" y="8925"/>
                      <a:pt x="17677" y="8962"/>
                    </a:cubicBezTo>
                    <a:cubicBezTo>
                      <a:pt x="17591" y="8851"/>
                      <a:pt x="17405" y="8826"/>
                      <a:pt x="17331" y="8703"/>
                    </a:cubicBezTo>
                    <a:cubicBezTo>
                      <a:pt x="17257" y="8617"/>
                      <a:pt x="17208" y="8530"/>
                      <a:pt x="17171" y="8431"/>
                    </a:cubicBezTo>
                    <a:cubicBezTo>
                      <a:pt x="17146" y="8370"/>
                      <a:pt x="17171" y="8283"/>
                      <a:pt x="17146" y="8222"/>
                    </a:cubicBezTo>
                    <a:cubicBezTo>
                      <a:pt x="17097" y="8123"/>
                      <a:pt x="16973" y="8086"/>
                      <a:pt x="16924" y="7999"/>
                    </a:cubicBezTo>
                    <a:cubicBezTo>
                      <a:pt x="16862" y="7888"/>
                      <a:pt x="16924" y="7728"/>
                      <a:pt x="16776" y="7666"/>
                    </a:cubicBezTo>
                    <a:cubicBezTo>
                      <a:pt x="16603" y="7864"/>
                      <a:pt x="16467" y="8098"/>
                      <a:pt x="16393" y="8345"/>
                    </a:cubicBezTo>
                    <a:cubicBezTo>
                      <a:pt x="16356" y="8518"/>
                      <a:pt x="16257" y="8678"/>
                      <a:pt x="16134" y="8789"/>
                    </a:cubicBezTo>
                    <a:cubicBezTo>
                      <a:pt x="16048" y="8876"/>
                      <a:pt x="15974" y="8925"/>
                      <a:pt x="15986" y="9061"/>
                    </a:cubicBezTo>
                    <a:cubicBezTo>
                      <a:pt x="15998" y="9172"/>
                      <a:pt x="16122" y="9184"/>
                      <a:pt x="16085" y="9320"/>
                    </a:cubicBezTo>
                    <a:cubicBezTo>
                      <a:pt x="16048" y="9484"/>
                      <a:pt x="15911" y="9581"/>
                      <a:pt x="15763" y="9581"/>
                    </a:cubicBezTo>
                    <a:cubicBezTo>
                      <a:pt x="15710" y="9581"/>
                      <a:pt x="15655" y="9568"/>
                      <a:pt x="15603" y="9542"/>
                    </a:cubicBezTo>
                    <a:cubicBezTo>
                      <a:pt x="15455" y="9394"/>
                      <a:pt x="15344" y="9209"/>
                      <a:pt x="15295" y="8999"/>
                    </a:cubicBezTo>
                    <a:cubicBezTo>
                      <a:pt x="15233" y="8765"/>
                      <a:pt x="15356" y="8567"/>
                      <a:pt x="15171" y="8370"/>
                    </a:cubicBezTo>
                    <a:cubicBezTo>
                      <a:pt x="14998" y="8209"/>
                      <a:pt x="14863" y="8012"/>
                      <a:pt x="14751" y="7814"/>
                    </a:cubicBezTo>
                    <a:cubicBezTo>
                      <a:pt x="14667" y="7646"/>
                      <a:pt x="14709" y="7353"/>
                      <a:pt x="14525" y="7353"/>
                    </a:cubicBezTo>
                    <a:cubicBezTo>
                      <a:pt x="14493" y="7353"/>
                      <a:pt x="14454" y="7362"/>
                      <a:pt x="14406" y="7382"/>
                    </a:cubicBezTo>
                    <a:cubicBezTo>
                      <a:pt x="14406" y="7543"/>
                      <a:pt x="14529" y="7604"/>
                      <a:pt x="14443" y="7765"/>
                    </a:cubicBezTo>
                    <a:cubicBezTo>
                      <a:pt x="14369" y="7888"/>
                      <a:pt x="14196" y="7975"/>
                      <a:pt x="14147" y="8098"/>
                    </a:cubicBezTo>
                    <a:cubicBezTo>
                      <a:pt x="14122" y="8209"/>
                      <a:pt x="14122" y="8320"/>
                      <a:pt x="14134" y="8431"/>
                    </a:cubicBezTo>
                    <a:cubicBezTo>
                      <a:pt x="14122" y="8641"/>
                      <a:pt x="14060" y="8666"/>
                      <a:pt x="13900" y="8765"/>
                    </a:cubicBezTo>
                    <a:cubicBezTo>
                      <a:pt x="14085" y="8950"/>
                      <a:pt x="13727" y="9073"/>
                      <a:pt x="13678" y="9234"/>
                    </a:cubicBezTo>
                    <a:cubicBezTo>
                      <a:pt x="13641" y="9382"/>
                      <a:pt x="13715" y="9407"/>
                      <a:pt x="13603" y="9518"/>
                    </a:cubicBezTo>
                    <a:cubicBezTo>
                      <a:pt x="13492" y="9653"/>
                      <a:pt x="13307" y="9641"/>
                      <a:pt x="13320" y="9851"/>
                    </a:cubicBezTo>
                    <a:cubicBezTo>
                      <a:pt x="13184" y="9826"/>
                      <a:pt x="13023" y="9567"/>
                      <a:pt x="12974" y="9444"/>
                    </a:cubicBezTo>
                    <a:lnTo>
                      <a:pt x="12974" y="9444"/>
                    </a:lnTo>
                    <a:cubicBezTo>
                      <a:pt x="13023" y="9839"/>
                      <a:pt x="12641" y="9814"/>
                      <a:pt x="12406" y="9974"/>
                    </a:cubicBezTo>
                    <a:cubicBezTo>
                      <a:pt x="12283" y="10061"/>
                      <a:pt x="12048" y="10357"/>
                      <a:pt x="12085" y="10542"/>
                    </a:cubicBezTo>
                    <a:cubicBezTo>
                      <a:pt x="11881" y="10299"/>
                      <a:pt x="11838" y="9934"/>
                      <a:pt x="11822" y="9603"/>
                    </a:cubicBezTo>
                    <a:lnTo>
                      <a:pt x="11822" y="9603"/>
                    </a:lnTo>
                    <a:cubicBezTo>
                      <a:pt x="11821" y="9657"/>
                      <a:pt x="11818" y="9711"/>
                      <a:pt x="11814" y="9764"/>
                    </a:cubicBezTo>
                    <a:cubicBezTo>
                      <a:pt x="11764" y="9900"/>
                      <a:pt x="11715" y="10024"/>
                      <a:pt x="11665" y="10147"/>
                    </a:cubicBezTo>
                    <a:cubicBezTo>
                      <a:pt x="11628" y="10246"/>
                      <a:pt x="11653" y="10320"/>
                      <a:pt x="11579" y="10419"/>
                    </a:cubicBezTo>
                    <a:cubicBezTo>
                      <a:pt x="11480" y="10542"/>
                      <a:pt x="11357" y="10530"/>
                      <a:pt x="11369" y="10727"/>
                    </a:cubicBezTo>
                    <a:cubicBezTo>
                      <a:pt x="11333" y="10738"/>
                      <a:pt x="11297" y="10742"/>
                      <a:pt x="11262" y="10742"/>
                    </a:cubicBezTo>
                    <a:cubicBezTo>
                      <a:pt x="11205" y="10742"/>
                      <a:pt x="11149" y="10732"/>
                      <a:pt x="11091" y="10732"/>
                    </a:cubicBezTo>
                    <a:cubicBezTo>
                      <a:pt x="11065" y="10732"/>
                      <a:pt x="11038" y="10734"/>
                      <a:pt x="11011" y="10740"/>
                    </a:cubicBezTo>
                    <a:cubicBezTo>
                      <a:pt x="10925" y="10752"/>
                      <a:pt x="10937" y="10801"/>
                      <a:pt x="10851" y="10814"/>
                    </a:cubicBezTo>
                    <a:cubicBezTo>
                      <a:pt x="10841" y="10815"/>
                      <a:pt x="10832" y="10816"/>
                      <a:pt x="10822" y="10816"/>
                    </a:cubicBezTo>
                    <a:cubicBezTo>
                      <a:pt x="10702" y="10816"/>
                      <a:pt x="10536" y="10727"/>
                      <a:pt x="10391" y="10727"/>
                    </a:cubicBezTo>
                    <a:cubicBezTo>
                      <a:pt x="10323" y="10727"/>
                      <a:pt x="10261" y="10746"/>
                      <a:pt x="10209" y="10801"/>
                    </a:cubicBezTo>
                    <a:cubicBezTo>
                      <a:pt x="10234" y="10567"/>
                      <a:pt x="10308" y="10110"/>
                      <a:pt x="9962" y="10110"/>
                    </a:cubicBezTo>
                    <a:cubicBezTo>
                      <a:pt x="9925" y="9937"/>
                      <a:pt x="10036" y="9641"/>
                      <a:pt x="9802" y="9592"/>
                    </a:cubicBezTo>
                    <a:cubicBezTo>
                      <a:pt x="9641" y="9863"/>
                      <a:pt x="9542" y="10172"/>
                      <a:pt x="9518" y="10480"/>
                    </a:cubicBezTo>
                    <a:cubicBezTo>
                      <a:pt x="9493" y="10826"/>
                      <a:pt x="9234" y="10715"/>
                      <a:pt x="8999" y="10826"/>
                    </a:cubicBezTo>
                    <a:cubicBezTo>
                      <a:pt x="8888" y="10468"/>
                      <a:pt x="9049" y="10098"/>
                      <a:pt x="8641" y="9863"/>
                    </a:cubicBezTo>
                    <a:cubicBezTo>
                      <a:pt x="8567" y="9826"/>
                      <a:pt x="8419" y="9826"/>
                      <a:pt x="8370" y="9752"/>
                    </a:cubicBezTo>
                    <a:cubicBezTo>
                      <a:pt x="8308" y="9666"/>
                      <a:pt x="8357" y="9481"/>
                      <a:pt x="8370" y="9394"/>
                    </a:cubicBezTo>
                    <a:cubicBezTo>
                      <a:pt x="8325" y="9368"/>
                      <a:pt x="8288" y="9356"/>
                      <a:pt x="8256" y="9356"/>
                    </a:cubicBezTo>
                    <a:cubicBezTo>
                      <a:pt x="8035" y="9356"/>
                      <a:pt x="8109" y="9928"/>
                      <a:pt x="8098" y="10036"/>
                    </a:cubicBezTo>
                    <a:cubicBezTo>
                      <a:pt x="8073" y="10184"/>
                      <a:pt x="8036" y="10320"/>
                      <a:pt x="7987" y="10468"/>
                    </a:cubicBezTo>
                    <a:cubicBezTo>
                      <a:pt x="7925" y="10480"/>
                      <a:pt x="7876" y="10517"/>
                      <a:pt x="7839" y="10567"/>
                    </a:cubicBezTo>
                    <a:cubicBezTo>
                      <a:pt x="7827" y="10629"/>
                      <a:pt x="7814" y="10690"/>
                      <a:pt x="7814" y="10752"/>
                    </a:cubicBezTo>
                    <a:cubicBezTo>
                      <a:pt x="7678" y="10690"/>
                      <a:pt x="7543" y="10382"/>
                      <a:pt x="7481" y="10283"/>
                    </a:cubicBezTo>
                    <a:cubicBezTo>
                      <a:pt x="7370" y="10036"/>
                      <a:pt x="7271" y="9777"/>
                      <a:pt x="7197" y="9505"/>
                    </a:cubicBezTo>
                    <a:cubicBezTo>
                      <a:pt x="7148" y="9394"/>
                      <a:pt x="6999" y="9110"/>
                      <a:pt x="7024" y="8999"/>
                    </a:cubicBezTo>
                    <a:lnTo>
                      <a:pt x="7024" y="8999"/>
                    </a:lnTo>
                    <a:cubicBezTo>
                      <a:pt x="6543" y="9382"/>
                      <a:pt x="6802" y="9740"/>
                      <a:pt x="6654" y="10172"/>
                    </a:cubicBezTo>
                    <a:cubicBezTo>
                      <a:pt x="6580" y="10382"/>
                      <a:pt x="6703" y="10579"/>
                      <a:pt x="6592" y="10764"/>
                    </a:cubicBezTo>
                    <a:cubicBezTo>
                      <a:pt x="6419" y="11073"/>
                      <a:pt x="6814" y="11221"/>
                      <a:pt x="6321" y="11345"/>
                    </a:cubicBezTo>
                    <a:cubicBezTo>
                      <a:pt x="6167" y="11384"/>
                      <a:pt x="6072" y="11432"/>
                      <a:pt x="5991" y="11432"/>
                    </a:cubicBezTo>
                    <a:cubicBezTo>
                      <a:pt x="5922" y="11432"/>
                      <a:pt x="5864" y="11397"/>
                      <a:pt x="5790" y="11295"/>
                    </a:cubicBezTo>
                    <a:cubicBezTo>
                      <a:pt x="5605" y="11061"/>
                      <a:pt x="5531" y="10727"/>
                      <a:pt x="5358" y="10480"/>
                    </a:cubicBezTo>
                    <a:cubicBezTo>
                      <a:pt x="5259" y="10727"/>
                      <a:pt x="5160" y="10962"/>
                      <a:pt x="5061" y="11196"/>
                    </a:cubicBezTo>
                    <a:cubicBezTo>
                      <a:pt x="5037" y="11307"/>
                      <a:pt x="4975" y="11419"/>
                      <a:pt x="4913" y="11517"/>
                    </a:cubicBezTo>
                    <a:cubicBezTo>
                      <a:pt x="4802" y="11196"/>
                      <a:pt x="4926" y="10678"/>
                      <a:pt x="4629" y="10443"/>
                    </a:cubicBezTo>
                    <a:cubicBezTo>
                      <a:pt x="4407" y="10629"/>
                      <a:pt x="4333" y="11036"/>
                      <a:pt x="4210" y="11283"/>
                    </a:cubicBezTo>
                    <a:cubicBezTo>
                      <a:pt x="4074" y="11545"/>
                      <a:pt x="3929" y="11629"/>
                      <a:pt x="3699" y="11724"/>
                    </a:cubicBezTo>
                    <a:lnTo>
                      <a:pt x="3699" y="11724"/>
                    </a:lnTo>
                    <a:cubicBezTo>
                      <a:pt x="3719" y="11720"/>
                      <a:pt x="3739" y="11719"/>
                      <a:pt x="3758" y="11719"/>
                    </a:cubicBezTo>
                    <a:cubicBezTo>
                      <a:pt x="3799" y="11719"/>
                      <a:pt x="3839" y="11726"/>
                      <a:pt x="3876" y="11740"/>
                    </a:cubicBezTo>
                    <a:cubicBezTo>
                      <a:pt x="3815" y="11875"/>
                      <a:pt x="3494" y="11949"/>
                      <a:pt x="3346" y="11974"/>
                    </a:cubicBezTo>
                    <a:cubicBezTo>
                      <a:pt x="3302" y="11980"/>
                      <a:pt x="3267" y="11984"/>
                      <a:pt x="3236" y="11984"/>
                    </a:cubicBezTo>
                    <a:cubicBezTo>
                      <a:pt x="3145" y="11984"/>
                      <a:pt x="3099" y="11949"/>
                      <a:pt x="3025" y="11838"/>
                    </a:cubicBezTo>
                    <a:cubicBezTo>
                      <a:pt x="2877" y="11604"/>
                      <a:pt x="2864" y="11270"/>
                      <a:pt x="2840" y="11011"/>
                    </a:cubicBezTo>
                    <a:cubicBezTo>
                      <a:pt x="2815" y="10777"/>
                      <a:pt x="2728" y="10542"/>
                      <a:pt x="2765" y="10308"/>
                    </a:cubicBezTo>
                    <a:lnTo>
                      <a:pt x="2765" y="10308"/>
                    </a:lnTo>
                    <a:cubicBezTo>
                      <a:pt x="2544" y="10986"/>
                      <a:pt x="2457" y="10740"/>
                      <a:pt x="1706" y="11822"/>
                    </a:cubicBezTo>
                    <a:lnTo>
                      <a:pt x="1706" y="11822"/>
                    </a:lnTo>
                    <a:cubicBezTo>
                      <a:pt x="1639" y="11844"/>
                      <a:pt x="1064" y="12087"/>
                      <a:pt x="1173" y="12097"/>
                    </a:cubicBezTo>
                    <a:cubicBezTo>
                      <a:pt x="1568" y="12548"/>
                      <a:pt x="490" y="12691"/>
                      <a:pt x="93" y="12702"/>
                    </a:cubicBezTo>
                    <a:lnTo>
                      <a:pt x="45661" y="12702"/>
                    </a:lnTo>
                    <a:lnTo>
                      <a:pt x="45759" y="3580"/>
                    </a:lnTo>
                    <a:lnTo>
                      <a:pt x="45759" y="3543"/>
                    </a:lnTo>
                    <a:cubicBezTo>
                      <a:pt x="45636" y="3420"/>
                      <a:pt x="45537" y="3284"/>
                      <a:pt x="45463" y="3123"/>
                    </a:cubicBezTo>
                    <a:cubicBezTo>
                      <a:pt x="45426" y="2975"/>
                      <a:pt x="45352" y="2840"/>
                      <a:pt x="45241" y="2728"/>
                    </a:cubicBezTo>
                    <a:cubicBezTo>
                      <a:pt x="45142" y="2630"/>
                      <a:pt x="45019" y="2543"/>
                      <a:pt x="45044" y="2395"/>
                    </a:cubicBezTo>
                    <a:cubicBezTo>
                      <a:pt x="45056" y="2259"/>
                      <a:pt x="45130" y="2284"/>
                      <a:pt x="45118" y="2124"/>
                    </a:cubicBezTo>
                    <a:cubicBezTo>
                      <a:pt x="45093" y="2050"/>
                      <a:pt x="45056" y="1963"/>
                      <a:pt x="45019" y="1877"/>
                    </a:cubicBezTo>
                    <a:cubicBezTo>
                      <a:pt x="44895" y="1556"/>
                      <a:pt x="44513" y="1383"/>
                      <a:pt x="44352" y="1062"/>
                    </a:cubicBezTo>
                    <a:cubicBezTo>
                      <a:pt x="44278" y="889"/>
                      <a:pt x="44216" y="716"/>
                      <a:pt x="44179" y="531"/>
                    </a:cubicBezTo>
                    <a:cubicBezTo>
                      <a:pt x="44142" y="371"/>
                      <a:pt x="44204" y="50"/>
                      <a:pt x="43994" y="0"/>
                    </a:cubicBezTo>
                    <a:close/>
                    <a:moveTo>
                      <a:pt x="0" y="12702"/>
                    </a:moveTo>
                    <a:cubicBezTo>
                      <a:pt x="12" y="12703"/>
                      <a:pt x="26" y="12703"/>
                      <a:pt x="42" y="12703"/>
                    </a:cubicBezTo>
                    <a:cubicBezTo>
                      <a:pt x="57" y="12703"/>
                      <a:pt x="74" y="12703"/>
                      <a:pt x="93" y="12702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" name="Google Shape;119;p13"/>
              <p:cNvSpPr/>
              <p:nvPr/>
            </p:nvSpPr>
            <p:spPr>
              <a:xfrm flipH="1">
                <a:off x="7919491" y="4293225"/>
                <a:ext cx="1234034" cy="870366"/>
              </a:xfrm>
              <a:custGeom>
                <a:rect b="b" l="l" r="r" t="t"/>
                <a:pathLst>
                  <a:path extrusionOk="0" h="13937" w="22825">
                    <a:moveTo>
                      <a:pt x="18233" y="4160"/>
                    </a:moveTo>
                    <a:cubicBezTo>
                      <a:pt x="18233" y="4160"/>
                      <a:pt x="18233" y="4160"/>
                      <a:pt x="18233" y="4160"/>
                    </a:cubicBezTo>
                    <a:lnTo>
                      <a:pt x="18233" y="4160"/>
                    </a:lnTo>
                    <a:cubicBezTo>
                      <a:pt x="18233" y="4160"/>
                      <a:pt x="18233" y="4160"/>
                      <a:pt x="18233" y="4160"/>
                    </a:cubicBezTo>
                    <a:close/>
                    <a:moveTo>
                      <a:pt x="11752" y="0"/>
                    </a:moveTo>
                    <a:cubicBezTo>
                      <a:pt x="11752" y="173"/>
                      <a:pt x="11715" y="346"/>
                      <a:pt x="11654" y="506"/>
                    </a:cubicBezTo>
                    <a:cubicBezTo>
                      <a:pt x="11629" y="581"/>
                      <a:pt x="11629" y="692"/>
                      <a:pt x="11542" y="741"/>
                    </a:cubicBezTo>
                    <a:cubicBezTo>
                      <a:pt x="11515" y="759"/>
                      <a:pt x="11486" y="764"/>
                      <a:pt x="11455" y="764"/>
                    </a:cubicBezTo>
                    <a:cubicBezTo>
                      <a:pt x="11422" y="764"/>
                      <a:pt x="11386" y="758"/>
                      <a:pt x="11348" y="758"/>
                    </a:cubicBezTo>
                    <a:cubicBezTo>
                      <a:pt x="11327" y="758"/>
                      <a:pt x="11306" y="760"/>
                      <a:pt x="11283" y="766"/>
                    </a:cubicBezTo>
                    <a:cubicBezTo>
                      <a:pt x="11271" y="864"/>
                      <a:pt x="11296" y="951"/>
                      <a:pt x="11345" y="1037"/>
                    </a:cubicBezTo>
                    <a:cubicBezTo>
                      <a:pt x="11407" y="1148"/>
                      <a:pt x="11444" y="1185"/>
                      <a:pt x="11419" y="1309"/>
                    </a:cubicBezTo>
                    <a:cubicBezTo>
                      <a:pt x="11333" y="1617"/>
                      <a:pt x="11012" y="1395"/>
                      <a:pt x="10851" y="1593"/>
                    </a:cubicBezTo>
                    <a:cubicBezTo>
                      <a:pt x="10925" y="1803"/>
                      <a:pt x="11135" y="2062"/>
                      <a:pt x="10925" y="2235"/>
                    </a:cubicBezTo>
                    <a:cubicBezTo>
                      <a:pt x="10839" y="2309"/>
                      <a:pt x="10740" y="2370"/>
                      <a:pt x="10641" y="2420"/>
                    </a:cubicBezTo>
                    <a:cubicBezTo>
                      <a:pt x="10530" y="2469"/>
                      <a:pt x="10419" y="2494"/>
                      <a:pt x="10296" y="2506"/>
                    </a:cubicBezTo>
                    <a:cubicBezTo>
                      <a:pt x="10345" y="2580"/>
                      <a:pt x="10407" y="2654"/>
                      <a:pt x="10468" y="2728"/>
                    </a:cubicBezTo>
                    <a:cubicBezTo>
                      <a:pt x="10518" y="2802"/>
                      <a:pt x="10629" y="2877"/>
                      <a:pt x="10654" y="2963"/>
                    </a:cubicBezTo>
                    <a:cubicBezTo>
                      <a:pt x="10468" y="3074"/>
                      <a:pt x="10259" y="3099"/>
                      <a:pt x="10073" y="3197"/>
                    </a:cubicBezTo>
                    <a:cubicBezTo>
                      <a:pt x="10036" y="3222"/>
                      <a:pt x="9901" y="3284"/>
                      <a:pt x="9888" y="3321"/>
                    </a:cubicBezTo>
                    <a:cubicBezTo>
                      <a:pt x="9864" y="3395"/>
                      <a:pt x="9876" y="3358"/>
                      <a:pt x="9913" y="3407"/>
                    </a:cubicBezTo>
                    <a:cubicBezTo>
                      <a:pt x="9978" y="3525"/>
                      <a:pt x="10076" y="3559"/>
                      <a:pt x="10186" y="3559"/>
                    </a:cubicBezTo>
                    <a:cubicBezTo>
                      <a:pt x="10345" y="3559"/>
                      <a:pt x="10531" y="3487"/>
                      <a:pt x="10684" y="3487"/>
                    </a:cubicBezTo>
                    <a:cubicBezTo>
                      <a:pt x="10726" y="3487"/>
                      <a:pt x="10766" y="3492"/>
                      <a:pt x="10802" y="3506"/>
                    </a:cubicBezTo>
                    <a:cubicBezTo>
                      <a:pt x="10802" y="3654"/>
                      <a:pt x="10592" y="3778"/>
                      <a:pt x="10468" y="3815"/>
                    </a:cubicBezTo>
                    <a:cubicBezTo>
                      <a:pt x="10222" y="3926"/>
                      <a:pt x="9925" y="3975"/>
                      <a:pt x="9703" y="4148"/>
                    </a:cubicBezTo>
                    <a:cubicBezTo>
                      <a:pt x="9765" y="4185"/>
                      <a:pt x="9839" y="4222"/>
                      <a:pt x="9913" y="4247"/>
                    </a:cubicBezTo>
                    <a:cubicBezTo>
                      <a:pt x="9901" y="4271"/>
                      <a:pt x="9888" y="4308"/>
                      <a:pt x="9888" y="4333"/>
                    </a:cubicBezTo>
                    <a:cubicBezTo>
                      <a:pt x="10086" y="4370"/>
                      <a:pt x="10407" y="4358"/>
                      <a:pt x="10209" y="4605"/>
                    </a:cubicBezTo>
                    <a:cubicBezTo>
                      <a:pt x="10086" y="4753"/>
                      <a:pt x="9901" y="4753"/>
                      <a:pt x="9728" y="4765"/>
                    </a:cubicBezTo>
                    <a:cubicBezTo>
                      <a:pt x="9711" y="4765"/>
                      <a:pt x="9687" y="4765"/>
                      <a:pt x="9661" y="4765"/>
                    </a:cubicBezTo>
                    <a:cubicBezTo>
                      <a:pt x="9556" y="4765"/>
                      <a:pt x="9402" y="4773"/>
                      <a:pt x="9382" y="4852"/>
                    </a:cubicBezTo>
                    <a:cubicBezTo>
                      <a:pt x="9543" y="4889"/>
                      <a:pt x="9691" y="4938"/>
                      <a:pt x="9827" y="5000"/>
                    </a:cubicBezTo>
                    <a:cubicBezTo>
                      <a:pt x="9990" y="5076"/>
                      <a:pt x="10251" y="5191"/>
                      <a:pt x="10454" y="5191"/>
                    </a:cubicBezTo>
                    <a:cubicBezTo>
                      <a:pt x="10480" y="5191"/>
                      <a:pt x="10506" y="5189"/>
                      <a:pt x="10530" y="5185"/>
                    </a:cubicBezTo>
                    <a:lnTo>
                      <a:pt x="10530" y="5185"/>
                    </a:lnTo>
                    <a:cubicBezTo>
                      <a:pt x="10431" y="5222"/>
                      <a:pt x="10345" y="5296"/>
                      <a:pt x="10296" y="5395"/>
                    </a:cubicBezTo>
                    <a:cubicBezTo>
                      <a:pt x="10370" y="5543"/>
                      <a:pt x="10444" y="5592"/>
                      <a:pt x="10444" y="5765"/>
                    </a:cubicBezTo>
                    <a:cubicBezTo>
                      <a:pt x="10431" y="5987"/>
                      <a:pt x="10394" y="6061"/>
                      <a:pt x="10185" y="6086"/>
                    </a:cubicBezTo>
                    <a:cubicBezTo>
                      <a:pt x="10111" y="6320"/>
                      <a:pt x="10555" y="6530"/>
                      <a:pt x="10543" y="6753"/>
                    </a:cubicBezTo>
                    <a:cubicBezTo>
                      <a:pt x="10412" y="6780"/>
                      <a:pt x="10309" y="6807"/>
                      <a:pt x="10205" y="6807"/>
                    </a:cubicBezTo>
                    <a:cubicBezTo>
                      <a:pt x="10121" y="6807"/>
                      <a:pt x="10037" y="6790"/>
                      <a:pt x="9938" y="6740"/>
                    </a:cubicBezTo>
                    <a:cubicBezTo>
                      <a:pt x="9777" y="6654"/>
                      <a:pt x="9641" y="6555"/>
                      <a:pt x="9703" y="6345"/>
                    </a:cubicBezTo>
                    <a:cubicBezTo>
                      <a:pt x="9736" y="6345"/>
                      <a:pt x="9769" y="6340"/>
                      <a:pt x="9798" y="6340"/>
                    </a:cubicBezTo>
                    <a:cubicBezTo>
                      <a:pt x="9813" y="6340"/>
                      <a:pt x="9827" y="6341"/>
                      <a:pt x="9839" y="6345"/>
                    </a:cubicBezTo>
                    <a:cubicBezTo>
                      <a:pt x="9777" y="6222"/>
                      <a:pt x="9617" y="6000"/>
                      <a:pt x="9641" y="5839"/>
                    </a:cubicBezTo>
                    <a:cubicBezTo>
                      <a:pt x="9678" y="5716"/>
                      <a:pt x="9802" y="5716"/>
                      <a:pt x="9913" y="5654"/>
                    </a:cubicBezTo>
                    <a:cubicBezTo>
                      <a:pt x="9938" y="5493"/>
                      <a:pt x="9555" y="5419"/>
                      <a:pt x="9469" y="5370"/>
                    </a:cubicBezTo>
                    <a:cubicBezTo>
                      <a:pt x="9419" y="5333"/>
                      <a:pt x="9370" y="5296"/>
                      <a:pt x="9333" y="5247"/>
                    </a:cubicBezTo>
                    <a:cubicBezTo>
                      <a:pt x="9308" y="5222"/>
                      <a:pt x="9296" y="5185"/>
                      <a:pt x="9283" y="5160"/>
                    </a:cubicBezTo>
                    <a:cubicBezTo>
                      <a:pt x="9259" y="5111"/>
                      <a:pt x="9271" y="5098"/>
                      <a:pt x="9234" y="5061"/>
                    </a:cubicBezTo>
                    <a:cubicBezTo>
                      <a:pt x="9185" y="5024"/>
                      <a:pt x="9148" y="5049"/>
                      <a:pt x="9123" y="5000"/>
                    </a:cubicBezTo>
                    <a:cubicBezTo>
                      <a:pt x="9098" y="4963"/>
                      <a:pt x="9135" y="4913"/>
                      <a:pt x="9111" y="4876"/>
                    </a:cubicBezTo>
                    <a:cubicBezTo>
                      <a:pt x="9098" y="4852"/>
                      <a:pt x="9049" y="4839"/>
                      <a:pt x="9024" y="4802"/>
                    </a:cubicBezTo>
                    <a:cubicBezTo>
                      <a:pt x="8975" y="4703"/>
                      <a:pt x="9037" y="4679"/>
                      <a:pt x="9111" y="4642"/>
                    </a:cubicBezTo>
                    <a:cubicBezTo>
                      <a:pt x="9271" y="4580"/>
                      <a:pt x="9407" y="4481"/>
                      <a:pt x="9530" y="4345"/>
                    </a:cubicBezTo>
                    <a:cubicBezTo>
                      <a:pt x="9511" y="4339"/>
                      <a:pt x="9492" y="4337"/>
                      <a:pt x="9475" y="4337"/>
                    </a:cubicBezTo>
                    <a:cubicBezTo>
                      <a:pt x="9434" y="4337"/>
                      <a:pt x="9397" y="4348"/>
                      <a:pt x="9361" y="4348"/>
                    </a:cubicBezTo>
                    <a:cubicBezTo>
                      <a:pt x="9351" y="4348"/>
                      <a:pt x="9342" y="4347"/>
                      <a:pt x="9333" y="4345"/>
                    </a:cubicBezTo>
                    <a:cubicBezTo>
                      <a:pt x="9271" y="4333"/>
                      <a:pt x="9234" y="4271"/>
                      <a:pt x="9172" y="4247"/>
                    </a:cubicBezTo>
                    <a:cubicBezTo>
                      <a:pt x="9061" y="4185"/>
                      <a:pt x="8963" y="4123"/>
                      <a:pt x="8851" y="4049"/>
                    </a:cubicBezTo>
                    <a:cubicBezTo>
                      <a:pt x="8765" y="3987"/>
                      <a:pt x="8666" y="3987"/>
                      <a:pt x="8580" y="3938"/>
                    </a:cubicBezTo>
                    <a:cubicBezTo>
                      <a:pt x="8518" y="3889"/>
                      <a:pt x="8382" y="3716"/>
                      <a:pt x="8444" y="3630"/>
                    </a:cubicBezTo>
                    <a:cubicBezTo>
                      <a:pt x="8469" y="3580"/>
                      <a:pt x="8543" y="3617"/>
                      <a:pt x="8568" y="3518"/>
                    </a:cubicBezTo>
                    <a:cubicBezTo>
                      <a:pt x="8592" y="3444"/>
                      <a:pt x="8543" y="3469"/>
                      <a:pt x="8543" y="3420"/>
                    </a:cubicBezTo>
                    <a:cubicBezTo>
                      <a:pt x="8543" y="3296"/>
                      <a:pt x="8654" y="3272"/>
                      <a:pt x="8753" y="3234"/>
                    </a:cubicBezTo>
                    <a:cubicBezTo>
                      <a:pt x="8839" y="3197"/>
                      <a:pt x="9086" y="3148"/>
                      <a:pt x="9074" y="3025"/>
                    </a:cubicBezTo>
                    <a:cubicBezTo>
                      <a:pt x="9074" y="2926"/>
                      <a:pt x="8926" y="2901"/>
                      <a:pt x="8864" y="2889"/>
                    </a:cubicBezTo>
                    <a:cubicBezTo>
                      <a:pt x="8753" y="2877"/>
                      <a:pt x="8654" y="2852"/>
                      <a:pt x="8568" y="2815"/>
                    </a:cubicBezTo>
                    <a:cubicBezTo>
                      <a:pt x="8469" y="2778"/>
                      <a:pt x="8370" y="2741"/>
                      <a:pt x="8284" y="2691"/>
                    </a:cubicBezTo>
                    <a:cubicBezTo>
                      <a:pt x="8173" y="2654"/>
                      <a:pt x="8061" y="2605"/>
                      <a:pt x="7963" y="2543"/>
                    </a:cubicBezTo>
                    <a:cubicBezTo>
                      <a:pt x="7876" y="2519"/>
                      <a:pt x="7790" y="2482"/>
                      <a:pt x="7716" y="2432"/>
                    </a:cubicBezTo>
                    <a:cubicBezTo>
                      <a:pt x="7642" y="2370"/>
                      <a:pt x="7580" y="2272"/>
                      <a:pt x="7506" y="2222"/>
                    </a:cubicBezTo>
                    <a:cubicBezTo>
                      <a:pt x="7407" y="2148"/>
                      <a:pt x="7370" y="2161"/>
                      <a:pt x="7333" y="2049"/>
                    </a:cubicBezTo>
                    <a:cubicBezTo>
                      <a:pt x="7296" y="1951"/>
                      <a:pt x="7284" y="1852"/>
                      <a:pt x="7284" y="1753"/>
                    </a:cubicBezTo>
                    <a:lnTo>
                      <a:pt x="7284" y="1753"/>
                    </a:lnTo>
                    <a:cubicBezTo>
                      <a:pt x="7358" y="1790"/>
                      <a:pt x="7432" y="1827"/>
                      <a:pt x="7518" y="1864"/>
                    </a:cubicBezTo>
                    <a:cubicBezTo>
                      <a:pt x="7582" y="1882"/>
                      <a:pt x="7645" y="1894"/>
                      <a:pt x="7713" y="1894"/>
                    </a:cubicBezTo>
                    <a:cubicBezTo>
                      <a:pt x="7738" y="1894"/>
                      <a:pt x="7763" y="1892"/>
                      <a:pt x="7790" y="1889"/>
                    </a:cubicBezTo>
                    <a:cubicBezTo>
                      <a:pt x="7839" y="1889"/>
                      <a:pt x="7889" y="1877"/>
                      <a:pt x="7938" y="1864"/>
                    </a:cubicBezTo>
                    <a:cubicBezTo>
                      <a:pt x="8012" y="1827"/>
                      <a:pt x="7938" y="1803"/>
                      <a:pt x="7901" y="1778"/>
                    </a:cubicBezTo>
                    <a:cubicBezTo>
                      <a:pt x="7876" y="1753"/>
                      <a:pt x="7889" y="1741"/>
                      <a:pt x="7852" y="1729"/>
                    </a:cubicBezTo>
                    <a:cubicBezTo>
                      <a:pt x="7827" y="1704"/>
                      <a:pt x="7802" y="1679"/>
                      <a:pt x="7765" y="1654"/>
                    </a:cubicBezTo>
                    <a:cubicBezTo>
                      <a:pt x="7728" y="1630"/>
                      <a:pt x="7691" y="1580"/>
                      <a:pt x="7642" y="1556"/>
                    </a:cubicBezTo>
                    <a:cubicBezTo>
                      <a:pt x="7592" y="1519"/>
                      <a:pt x="7555" y="1482"/>
                      <a:pt x="7506" y="1432"/>
                    </a:cubicBezTo>
                    <a:cubicBezTo>
                      <a:pt x="7481" y="1408"/>
                      <a:pt x="7444" y="1371"/>
                      <a:pt x="7407" y="1346"/>
                    </a:cubicBezTo>
                    <a:cubicBezTo>
                      <a:pt x="7333" y="1284"/>
                      <a:pt x="7259" y="1222"/>
                      <a:pt x="7185" y="1148"/>
                    </a:cubicBezTo>
                    <a:cubicBezTo>
                      <a:pt x="7160" y="1111"/>
                      <a:pt x="7148" y="1062"/>
                      <a:pt x="7148" y="1025"/>
                    </a:cubicBezTo>
                    <a:cubicBezTo>
                      <a:pt x="7136" y="976"/>
                      <a:pt x="7173" y="951"/>
                      <a:pt x="7173" y="914"/>
                    </a:cubicBezTo>
                    <a:cubicBezTo>
                      <a:pt x="7222" y="939"/>
                      <a:pt x="7271" y="951"/>
                      <a:pt x="7333" y="976"/>
                    </a:cubicBezTo>
                    <a:cubicBezTo>
                      <a:pt x="7378" y="994"/>
                      <a:pt x="7437" y="1005"/>
                      <a:pt x="7494" y="1005"/>
                    </a:cubicBezTo>
                    <a:cubicBezTo>
                      <a:pt x="7515" y="1005"/>
                      <a:pt x="7535" y="1004"/>
                      <a:pt x="7555" y="1000"/>
                    </a:cubicBezTo>
                    <a:cubicBezTo>
                      <a:pt x="7580" y="914"/>
                      <a:pt x="7506" y="840"/>
                      <a:pt x="7444" y="790"/>
                    </a:cubicBezTo>
                    <a:cubicBezTo>
                      <a:pt x="7420" y="766"/>
                      <a:pt x="7370" y="741"/>
                      <a:pt x="7345" y="704"/>
                    </a:cubicBezTo>
                    <a:cubicBezTo>
                      <a:pt x="7308" y="679"/>
                      <a:pt x="7284" y="642"/>
                      <a:pt x="7259" y="618"/>
                    </a:cubicBezTo>
                    <a:cubicBezTo>
                      <a:pt x="7222" y="581"/>
                      <a:pt x="7197" y="531"/>
                      <a:pt x="7160" y="494"/>
                    </a:cubicBezTo>
                    <a:cubicBezTo>
                      <a:pt x="7123" y="457"/>
                      <a:pt x="7074" y="432"/>
                      <a:pt x="7037" y="395"/>
                    </a:cubicBezTo>
                    <a:cubicBezTo>
                      <a:pt x="6988" y="346"/>
                      <a:pt x="6988" y="235"/>
                      <a:pt x="6938" y="198"/>
                    </a:cubicBezTo>
                    <a:cubicBezTo>
                      <a:pt x="6926" y="186"/>
                      <a:pt x="6926" y="186"/>
                      <a:pt x="6913" y="186"/>
                    </a:cubicBezTo>
                    <a:cubicBezTo>
                      <a:pt x="6913" y="161"/>
                      <a:pt x="6901" y="149"/>
                      <a:pt x="6889" y="136"/>
                    </a:cubicBezTo>
                    <a:lnTo>
                      <a:pt x="6889" y="186"/>
                    </a:lnTo>
                    <a:cubicBezTo>
                      <a:pt x="6889" y="186"/>
                      <a:pt x="6876" y="198"/>
                      <a:pt x="6864" y="198"/>
                    </a:cubicBezTo>
                    <a:cubicBezTo>
                      <a:pt x="6852" y="223"/>
                      <a:pt x="6839" y="247"/>
                      <a:pt x="6827" y="272"/>
                    </a:cubicBezTo>
                    <a:cubicBezTo>
                      <a:pt x="6790" y="346"/>
                      <a:pt x="6765" y="432"/>
                      <a:pt x="6728" y="519"/>
                    </a:cubicBezTo>
                    <a:cubicBezTo>
                      <a:pt x="6716" y="593"/>
                      <a:pt x="6691" y="655"/>
                      <a:pt x="6654" y="729"/>
                    </a:cubicBezTo>
                    <a:cubicBezTo>
                      <a:pt x="6593" y="852"/>
                      <a:pt x="6518" y="976"/>
                      <a:pt x="6444" y="1087"/>
                    </a:cubicBezTo>
                    <a:cubicBezTo>
                      <a:pt x="6407" y="1148"/>
                      <a:pt x="6346" y="1161"/>
                      <a:pt x="6321" y="1222"/>
                    </a:cubicBezTo>
                    <a:cubicBezTo>
                      <a:pt x="6301" y="1263"/>
                      <a:pt x="6297" y="1303"/>
                      <a:pt x="6337" y="1303"/>
                    </a:cubicBezTo>
                    <a:cubicBezTo>
                      <a:pt x="6346" y="1303"/>
                      <a:pt x="6357" y="1301"/>
                      <a:pt x="6370" y="1297"/>
                    </a:cubicBezTo>
                    <a:cubicBezTo>
                      <a:pt x="6420" y="1259"/>
                      <a:pt x="6469" y="1222"/>
                      <a:pt x="6506" y="1173"/>
                    </a:cubicBezTo>
                    <a:cubicBezTo>
                      <a:pt x="6543" y="1136"/>
                      <a:pt x="6593" y="1099"/>
                      <a:pt x="6642" y="1074"/>
                    </a:cubicBezTo>
                    <a:cubicBezTo>
                      <a:pt x="6679" y="1037"/>
                      <a:pt x="6716" y="963"/>
                      <a:pt x="6753" y="951"/>
                    </a:cubicBezTo>
                    <a:cubicBezTo>
                      <a:pt x="6760" y="946"/>
                      <a:pt x="6766" y="944"/>
                      <a:pt x="6772" y="944"/>
                    </a:cubicBezTo>
                    <a:cubicBezTo>
                      <a:pt x="6799" y="944"/>
                      <a:pt x="6817" y="985"/>
                      <a:pt x="6827" y="1025"/>
                    </a:cubicBezTo>
                    <a:cubicBezTo>
                      <a:pt x="6827" y="1074"/>
                      <a:pt x="6827" y="1124"/>
                      <a:pt x="6802" y="1173"/>
                    </a:cubicBezTo>
                    <a:cubicBezTo>
                      <a:pt x="6765" y="1247"/>
                      <a:pt x="6716" y="1321"/>
                      <a:pt x="6667" y="1383"/>
                    </a:cubicBezTo>
                    <a:cubicBezTo>
                      <a:pt x="6605" y="1457"/>
                      <a:pt x="6555" y="1543"/>
                      <a:pt x="6494" y="1617"/>
                    </a:cubicBezTo>
                    <a:cubicBezTo>
                      <a:pt x="6444" y="1692"/>
                      <a:pt x="6370" y="1766"/>
                      <a:pt x="6296" y="1815"/>
                    </a:cubicBezTo>
                    <a:cubicBezTo>
                      <a:pt x="6222" y="1889"/>
                      <a:pt x="6148" y="1938"/>
                      <a:pt x="6074" y="2000"/>
                    </a:cubicBezTo>
                    <a:cubicBezTo>
                      <a:pt x="6012" y="2049"/>
                      <a:pt x="5963" y="2099"/>
                      <a:pt x="5914" y="2161"/>
                    </a:cubicBezTo>
                    <a:cubicBezTo>
                      <a:pt x="5932" y="2163"/>
                      <a:pt x="5950" y="2164"/>
                      <a:pt x="5968" y="2164"/>
                    </a:cubicBezTo>
                    <a:cubicBezTo>
                      <a:pt x="6064" y="2164"/>
                      <a:pt x="6164" y="2136"/>
                      <a:pt x="6247" y="2074"/>
                    </a:cubicBezTo>
                    <a:cubicBezTo>
                      <a:pt x="6321" y="2049"/>
                      <a:pt x="6407" y="2025"/>
                      <a:pt x="6481" y="1988"/>
                    </a:cubicBezTo>
                    <a:cubicBezTo>
                      <a:pt x="6555" y="1938"/>
                      <a:pt x="6605" y="1840"/>
                      <a:pt x="6667" y="1778"/>
                    </a:cubicBezTo>
                    <a:cubicBezTo>
                      <a:pt x="6708" y="1736"/>
                      <a:pt x="6728" y="1711"/>
                      <a:pt x="6763" y="1711"/>
                    </a:cubicBezTo>
                    <a:cubicBezTo>
                      <a:pt x="6779" y="1711"/>
                      <a:pt x="6799" y="1717"/>
                      <a:pt x="6827" y="1729"/>
                    </a:cubicBezTo>
                    <a:cubicBezTo>
                      <a:pt x="6889" y="1753"/>
                      <a:pt x="6901" y="1778"/>
                      <a:pt x="6889" y="1852"/>
                    </a:cubicBezTo>
                    <a:cubicBezTo>
                      <a:pt x="6876" y="1938"/>
                      <a:pt x="6839" y="2012"/>
                      <a:pt x="6765" y="2074"/>
                    </a:cubicBezTo>
                    <a:cubicBezTo>
                      <a:pt x="6679" y="2148"/>
                      <a:pt x="6605" y="2235"/>
                      <a:pt x="6518" y="2321"/>
                    </a:cubicBezTo>
                    <a:cubicBezTo>
                      <a:pt x="6444" y="2383"/>
                      <a:pt x="6358" y="2444"/>
                      <a:pt x="6272" y="2506"/>
                    </a:cubicBezTo>
                    <a:cubicBezTo>
                      <a:pt x="6222" y="2543"/>
                      <a:pt x="6160" y="2568"/>
                      <a:pt x="6111" y="2605"/>
                    </a:cubicBezTo>
                    <a:cubicBezTo>
                      <a:pt x="6099" y="2617"/>
                      <a:pt x="6099" y="2630"/>
                      <a:pt x="6086" y="2642"/>
                    </a:cubicBezTo>
                    <a:cubicBezTo>
                      <a:pt x="6074" y="2642"/>
                      <a:pt x="6062" y="2642"/>
                      <a:pt x="6049" y="2654"/>
                    </a:cubicBezTo>
                    <a:cubicBezTo>
                      <a:pt x="6037" y="2667"/>
                      <a:pt x="6012" y="2679"/>
                      <a:pt x="6000" y="2679"/>
                    </a:cubicBezTo>
                    <a:cubicBezTo>
                      <a:pt x="5938" y="2716"/>
                      <a:pt x="5877" y="2728"/>
                      <a:pt x="5815" y="2753"/>
                    </a:cubicBezTo>
                    <a:cubicBezTo>
                      <a:pt x="5765" y="2778"/>
                      <a:pt x="5716" y="2802"/>
                      <a:pt x="5667" y="2815"/>
                    </a:cubicBezTo>
                    <a:cubicBezTo>
                      <a:pt x="5617" y="2827"/>
                      <a:pt x="5568" y="2839"/>
                      <a:pt x="5519" y="2852"/>
                    </a:cubicBezTo>
                    <a:cubicBezTo>
                      <a:pt x="5469" y="2864"/>
                      <a:pt x="5407" y="2877"/>
                      <a:pt x="5358" y="2889"/>
                    </a:cubicBezTo>
                    <a:cubicBezTo>
                      <a:pt x="5333" y="2914"/>
                      <a:pt x="5346" y="2914"/>
                      <a:pt x="5321" y="2938"/>
                    </a:cubicBezTo>
                    <a:cubicBezTo>
                      <a:pt x="5296" y="2963"/>
                      <a:pt x="5247" y="2975"/>
                      <a:pt x="5222" y="3000"/>
                    </a:cubicBezTo>
                    <a:cubicBezTo>
                      <a:pt x="5198" y="3025"/>
                      <a:pt x="5185" y="3049"/>
                      <a:pt x="5136" y="3049"/>
                    </a:cubicBezTo>
                    <a:cubicBezTo>
                      <a:pt x="5129" y="3051"/>
                      <a:pt x="5122" y="3052"/>
                      <a:pt x="5114" y="3052"/>
                    </a:cubicBezTo>
                    <a:cubicBezTo>
                      <a:pt x="5069" y="3052"/>
                      <a:pt x="5018" y="3025"/>
                      <a:pt x="4975" y="3025"/>
                    </a:cubicBezTo>
                    <a:cubicBezTo>
                      <a:pt x="4901" y="3025"/>
                      <a:pt x="4840" y="3012"/>
                      <a:pt x="4766" y="3012"/>
                    </a:cubicBezTo>
                    <a:cubicBezTo>
                      <a:pt x="4753" y="3012"/>
                      <a:pt x="4593" y="3012"/>
                      <a:pt x="4605" y="3037"/>
                    </a:cubicBezTo>
                    <a:cubicBezTo>
                      <a:pt x="4630" y="3136"/>
                      <a:pt x="4692" y="3222"/>
                      <a:pt x="4753" y="3296"/>
                    </a:cubicBezTo>
                    <a:cubicBezTo>
                      <a:pt x="4840" y="3383"/>
                      <a:pt x="4988" y="3370"/>
                      <a:pt x="5050" y="3481"/>
                    </a:cubicBezTo>
                    <a:cubicBezTo>
                      <a:pt x="4963" y="3555"/>
                      <a:pt x="4840" y="3630"/>
                      <a:pt x="4938" y="3753"/>
                    </a:cubicBezTo>
                    <a:cubicBezTo>
                      <a:pt x="4979" y="3812"/>
                      <a:pt x="5046" y="3827"/>
                      <a:pt x="5123" y="3827"/>
                    </a:cubicBezTo>
                    <a:cubicBezTo>
                      <a:pt x="5211" y="3827"/>
                      <a:pt x="5313" y="3806"/>
                      <a:pt x="5401" y="3806"/>
                    </a:cubicBezTo>
                    <a:cubicBezTo>
                      <a:pt x="5445" y="3806"/>
                      <a:pt x="5485" y="3811"/>
                      <a:pt x="5519" y="3827"/>
                    </a:cubicBezTo>
                    <a:cubicBezTo>
                      <a:pt x="5482" y="3975"/>
                      <a:pt x="5235" y="4086"/>
                      <a:pt x="5111" y="4173"/>
                    </a:cubicBezTo>
                    <a:cubicBezTo>
                      <a:pt x="4963" y="4296"/>
                      <a:pt x="4790" y="4395"/>
                      <a:pt x="4617" y="4481"/>
                    </a:cubicBezTo>
                    <a:cubicBezTo>
                      <a:pt x="4519" y="4518"/>
                      <a:pt x="4420" y="4580"/>
                      <a:pt x="4334" y="4629"/>
                    </a:cubicBezTo>
                    <a:cubicBezTo>
                      <a:pt x="4259" y="4654"/>
                      <a:pt x="4198" y="4691"/>
                      <a:pt x="4148" y="4740"/>
                    </a:cubicBezTo>
                    <a:cubicBezTo>
                      <a:pt x="4111" y="4790"/>
                      <a:pt x="4099" y="4815"/>
                      <a:pt x="4161" y="4876"/>
                    </a:cubicBezTo>
                    <a:cubicBezTo>
                      <a:pt x="4214" y="4925"/>
                      <a:pt x="4281" y="4939"/>
                      <a:pt x="4353" y="4939"/>
                    </a:cubicBezTo>
                    <a:cubicBezTo>
                      <a:pt x="4449" y="4939"/>
                      <a:pt x="4554" y="4914"/>
                      <a:pt x="4647" y="4914"/>
                    </a:cubicBezTo>
                    <a:cubicBezTo>
                      <a:pt x="4680" y="4914"/>
                      <a:pt x="4712" y="4917"/>
                      <a:pt x="4741" y="4926"/>
                    </a:cubicBezTo>
                    <a:cubicBezTo>
                      <a:pt x="4778" y="5074"/>
                      <a:pt x="4716" y="5247"/>
                      <a:pt x="4753" y="5395"/>
                    </a:cubicBezTo>
                    <a:cubicBezTo>
                      <a:pt x="4889" y="5370"/>
                      <a:pt x="5025" y="5333"/>
                      <a:pt x="5161" y="5284"/>
                    </a:cubicBezTo>
                    <a:cubicBezTo>
                      <a:pt x="5266" y="5248"/>
                      <a:pt x="5406" y="5135"/>
                      <a:pt x="5526" y="5135"/>
                    </a:cubicBezTo>
                    <a:cubicBezTo>
                      <a:pt x="5532" y="5135"/>
                      <a:pt x="5537" y="5135"/>
                      <a:pt x="5543" y="5135"/>
                    </a:cubicBezTo>
                    <a:cubicBezTo>
                      <a:pt x="5556" y="5222"/>
                      <a:pt x="5432" y="5407"/>
                      <a:pt x="5383" y="5493"/>
                    </a:cubicBezTo>
                    <a:cubicBezTo>
                      <a:pt x="5333" y="5592"/>
                      <a:pt x="5259" y="5679"/>
                      <a:pt x="5198" y="5765"/>
                    </a:cubicBezTo>
                    <a:cubicBezTo>
                      <a:pt x="5173" y="5827"/>
                      <a:pt x="5136" y="5888"/>
                      <a:pt x="5087" y="5950"/>
                    </a:cubicBezTo>
                    <a:cubicBezTo>
                      <a:pt x="4790" y="6246"/>
                      <a:pt x="4284" y="6234"/>
                      <a:pt x="3976" y="6481"/>
                    </a:cubicBezTo>
                    <a:cubicBezTo>
                      <a:pt x="4000" y="6543"/>
                      <a:pt x="4013" y="6592"/>
                      <a:pt x="4013" y="6654"/>
                    </a:cubicBezTo>
                    <a:cubicBezTo>
                      <a:pt x="4065" y="6678"/>
                      <a:pt x="4124" y="6687"/>
                      <a:pt x="4185" y="6687"/>
                    </a:cubicBezTo>
                    <a:cubicBezTo>
                      <a:pt x="4321" y="6687"/>
                      <a:pt x="4472" y="6646"/>
                      <a:pt x="4605" y="6646"/>
                    </a:cubicBezTo>
                    <a:cubicBezTo>
                      <a:pt x="4653" y="6646"/>
                      <a:pt x="4699" y="6651"/>
                      <a:pt x="4741" y="6666"/>
                    </a:cubicBezTo>
                    <a:cubicBezTo>
                      <a:pt x="4642" y="6851"/>
                      <a:pt x="4506" y="6999"/>
                      <a:pt x="4321" y="7110"/>
                    </a:cubicBezTo>
                    <a:cubicBezTo>
                      <a:pt x="4025" y="7296"/>
                      <a:pt x="3679" y="7394"/>
                      <a:pt x="3371" y="7567"/>
                    </a:cubicBezTo>
                    <a:cubicBezTo>
                      <a:pt x="3457" y="7654"/>
                      <a:pt x="3445" y="7740"/>
                      <a:pt x="3556" y="7826"/>
                    </a:cubicBezTo>
                    <a:cubicBezTo>
                      <a:pt x="3729" y="7913"/>
                      <a:pt x="3914" y="7962"/>
                      <a:pt x="4111" y="7987"/>
                    </a:cubicBezTo>
                    <a:cubicBezTo>
                      <a:pt x="4105" y="8172"/>
                      <a:pt x="4216" y="8225"/>
                      <a:pt x="4354" y="8225"/>
                    </a:cubicBezTo>
                    <a:cubicBezTo>
                      <a:pt x="4491" y="8225"/>
                      <a:pt x="4655" y="8172"/>
                      <a:pt x="4753" y="8147"/>
                    </a:cubicBezTo>
                    <a:cubicBezTo>
                      <a:pt x="4955" y="8097"/>
                      <a:pt x="5144" y="8047"/>
                      <a:pt x="5342" y="8047"/>
                    </a:cubicBezTo>
                    <a:cubicBezTo>
                      <a:pt x="5436" y="8047"/>
                      <a:pt x="5531" y="8058"/>
                      <a:pt x="5630" y="8086"/>
                    </a:cubicBezTo>
                    <a:cubicBezTo>
                      <a:pt x="5543" y="8086"/>
                      <a:pt x="5519" y="8184"/>
                      <a:pt x="5482" y="8246"/>
                    </a:cubicBezTo>
                    <a:cubicBezTo>
                      <a:pt x="5445" y="8308"/>
                      <a:pt x="5383" y="8370"/>
                      <a:pt x="5309" y="8407"/>
                    </a:cubicBezTo>
                    <a:cubicBezTo>
                      <a:pt x="5185" y="8481"/>
                      <a:pt x="5087" y="8592"/>
                      <a:pt x="4963" y="8666"/>
                    </a:cubicBezTo>
                    <a:cubicBezTo>
                      <a:pt x="4729" y="8802"/>
                      <a:pt x="4556" y="8950"/>
                      <a:pt x="4284" y="9024"/>
                    </a:cubicBezTo>
                    <a:cubicBezTo>
                      <a:pt x="3976" y="9110"/>
                      <a:pt x="3692" y="9234"/>
                      <a:pt x="3383" y="9308"/>
                    </a:cubicBezTo>
                    <a:cubicBezTo>
                      <a:pt x="3321" y="9443"/>
                      <a:pt x="3642" y="9419"/>
                      <a:pt x="3469" y="9604"/>
                    </a:cubicBezTo>
                    <a:cubicBezTo>
                      <a:pt x="3395" y="9690"/>
                      <a:pt x="3297" y="9703"/>
                      <a:pt x="3358" y="9826"/>
                    </a:cubicBezTo>
                    <a:cubicBezTo>
                      <a:pt x="3408" y="9900"/>
                      <a:pt x="3507" y="9913"/>
                      <a:pt x="3593" y="9937"/>
                    </a:cubicBezTo>
                    <a:cubicBezTo>
                      <a:pt x="3741" y="9970"/>
                      <a:pt x="3895" y="9987"/>
                      <a:pt x="4046" y="9987"/>
                    </a:cubicBezTo>
                    <a:cubicBezTo>
                      <a:pt x="4122" y="9987"/>
                      <a:pt x="4198" y="9983"/>
                      <a:pt x="4272" y="9974"/>
                    </a:cubicBezTo>
                    <a:cubicBezTo>
                      <a:pt x="4318" y="9979"/>
                      <a:pt x="4362" y="9982"/>
                      <a:pt x="4404" y="9982"/>
                    </a:cubicBezTo>
                    <a:cubicBezTo>
                      <a:pt x="4465" y="9982"/>
                      <a:pt x="4523" y="9976"/>
                      <a:pt x="4580" y="9962"/>
                    </a:cubicBezTo>
                    <a:cubicBezTo>
                      <a:pt x="4660" y="9938"/>
                      <a:pt x="4735" y="9924"/>
                      <a:pt x="4811" y="9924"/>
                    </a:cubicBezTo>
                    <a:cubicBezTo>
                      <a:pt x="4853" y="9924"/>
                      <a:pt x="4895" y="9929"/>
                      <a:pt x="4938" y="9937"/>
                    </a:cubicBezTo>
                    <a:cubicBezTo>
                      <a:pt x="4877" y="10048"/>
                      <a:pt x="4766" y="10135"/>
                      <a:pt x="4642" y="10172"/>
                    </a:cubicBezTo>
                    <a:cubicBezTo>
                      <a:pt x="4494" y="10221"/>
                      <a:pt x="4408" y="10332"/>
                      <a:pt x="4284" y="10394"/>
                    </a:cubicBezTo>
                    <a:cubicBezTo>
                      <a:pt x="4136" y="10468"/>
                      <a:pt x="3988" y="10542"/>
                      <a:pt x="3852" y="10629"/>
                    </a:cubicBezTo>
                    <a:cubicBezTo>
                      <a:pt x="3778" y="10690"/>
                      <a:pt x="3692" y="10727"/>
                      <a:pt x="3605" y="10764"/>
                    </a:cubicBezTo>
                    <a:cubicBezTo>
                      <a:pt x="3494" y="10814"/>
                      <a:pt x="3358" y="10863"/>
                      <a:pt x="3235" y="10900"/>
                    </a:cubicBezTo>
                    <a:cubicBezTo>
                      <a:pt x="3127" y="10918"/>
                      <a:pt x="3018" y="10930"/>
                      <a:pt x="2910" y="10930"/>
                    </a:cubicBezTo>
                    <a:cubicBezTo>
                      <a:pt x="2870" y="10930"/>
                      <a:pt x="2830" y="10928"/>
                      <a:pt x="2791" y="10925"/>
                    </a:cubicBezTo>
                    <a:cubicBezTo>
                      <a:pt x="2600" y="10936"/>
                      <a:pt x="2419" y="10988"/>
                      <a:pt x="2221" y="10988"/>
                    </a:cubicBezTo>
                    <a:cubicBezTo>
                      <a:pt x="2201" y="10988"/>
                      <a:pt x="2181" y="10988"/>
                      <a:pt x="2161" y="10986"/>
                    </a:cubicBezTo>
                    <a:cubicBezTo>
                      <a:pt x="2050" y="10974"/>
                      <a:pt x="1766" y="10974"/>
                      <a:pt x="1680" y="10888"/>
                    </a:cubicBezTo>
                    <a:cubicBezTo>
                      <a:pt x="1593" y="10801"/>
                      <a:pt x="1717" y="10777"/>
                      <a:pt x="1791" y="10715"/>
                    </a:cubicBezTo>
                    <a:cubicBezTo>
                      <a:pt x="1889" y="10641"/>
                      <a:pt x="1976" y="10567"/>
                      <a:pt x="2062" y="10480"/>
                    </a:cubicBezTo>
                    <a:cubicBezTo>
                      <a:pt x="2186" y="10369"/>
                      <a:pt x="2309" y="10246"/>
                      <a:pt x="2420" y="10135"/>
                    </a:cubicBezTo>
                    <a:cubicBezTo>
                      <a:pt x="2494" y="10048"/>
                      <a:pt x="2470" y="10061"/>
                      <a:pt x="2420" y="9987"/>
                    </a:cubicBezTo>
                    <a:cubicBezTo>
                      <a:pt x="2359" y="9913"/>
                      <a:pt x="2297" y="9851"/>
                      <a:pt x="2223" y="9789"/>
                    </a:cubicBezTo>
                    <a:cubicBezTo>
                      <a:pt x="2173" y="9752"/>
                      <a:pt x="2075" y="9690"/>
                      <a:pt x="2062" y="9641"/>
                    </a:cubicBezTo>
                    <a:cubicBezTo>
                      <a:pt x="2013" y="9493"/>
                      <a:pt x="2223" y="9505"/>
                      <a:pt x="2272" y="9394"/>
                    </a:cubicBezTo>
                    <a:cubicBezTo>
                      <a:pt x="2297" y="9320"/>
                      <a:pt x="2235" y="9271"/>
                      <a:pt x="2223" y="9197"/>
                    </a:cubicBezTo>
                    <a:cubicBezTo>
                      <a:pt x="2396" y="9172"/>
                      <a:pt x="2581" y="9135"/>
                      <a:pt x="2741" y="9073"/>
                    </a:cubicBezTo>
                    <a:cubicBezTo>
                      <a:pt x="2852" y="9036"/>
                      <a:pt x="3186" y="8925"/>
                      <a:pt x="3161" y="8777"/>
                    </a:cubicBezTo>
                    <a:cubicBezTo>
                      <a:pt x="2976" y="8752"/>
                      <a:pt x="2803" y="8678"/>
                      <a:pt x="2655" y="8555"/>
                    </a:cubicBezTo>
                    <a:cubicBezTo>
                      <a:pt x="2581" y="8493"/>
                      <a:pt x="2297" y="8308"/>
                      <a:pt x="2334" y="8197"/>
                    </a:cubicBezTo>
                    <a:cubicBezTo>
                      <a:pt x="2494" y="8197"/>
                      <a:pt x="2692" y="7975"/>
                      <a:pt x="2852" y="7913"/>
                    </a:cubicBezTo>
                    <a:cubicBezTo>
                      <a:pt x="2828" y="7851"/>
                      <a:pt x="2754" y="7826"/>
                      <a:pt x="2692" y="7802"/>
                    </a:cubicBezTo>
                    <a:cubicBezTo>
                      <a:pt x="2593" y="7765"/>
                      <a:pt x="2494" y="7703"/>
                      <a:pt x="2383" y="7666"/>
                    </a:cubicBezTo>
                    <a:cubicBezTo>
                      <a:pt x="2210" y="7629"/>
                      <a:pt x="2025" y="7580"/>
                      <a:pt x="1865" y="7505"/>
                    </a:cubicBezTo>
                    <a:cubicBezTo>
                      <a:pt x="1754" y="7456"/>
                      <a:pt x="1457" y="7296"/>
                      <a:pt x="1494" y="7148"/>
                    </a:cubicBezTo>
                    <a:cubicBezTo>
                      <a:pt x="1507" y="7086"/>
                      <a:pt x="1630" y="7024"/>
                      <a:pt x="1680" y="6975"/>
                    </a:cubicBezTo>
                    <a:cubicBezTo>
                      <a:pt x="1729" y="6913"/>
                      <a:pt x="1778" y="6851"/>
                      <a:pt x="1840" y="6802"/>
                    </a:cubicBezTo>
                    <a:cubicBezTo>
                      <a:pt x="1828" y="6728"/>
                      <a:pt x="1692" y="6678"/>
                      <a:pt x="1630" y="6617"/>
                    </a:cubicBezTo>
                    <a:cubicBezTo>
                      <a:pt x="1544" y="6543"/>
                      <a:pt x="1457" y="6469"/>
                      <a:pt x="1383" y="6382"/>
                    </a:cubicBezTo>
                    <a:cubicBezTo>
                      <a:pt x="1297" y="6271"/>
                      <a:pt x="1309" y="6197"/>
                      <a:pt x="1420" y="6135"/>
                    </a:cubicBezTo>
                    <a:cubicBezTo>
                      <a:pt x="1556" y="6049"/>
                      <a:pt x="1704" y="5987"/>
                      <a:pt x="1840" y="5913"/>
                    </a:cubicBezTo>
                    <a:cubicBezTo>
                      <a:pt x="1803" y="5765"/>
                      <a:pt x="1766" y="5728"/>
                      <a:pt x="1877" y="5605"/>
                    </a:cubicBezTo>
                    <a:cubicBezTo>
                      <a:pt x="1988" y="5493"/>
                      <a:pt x="2173" y="5432"/>
                      <a:pt x="2260" y="5296"/>
                    </a:cubicBezTo>
                    <a:cubicBezTo>
                      <a:pt x="2173" y="5281"/>
                      <a:pt x="2086" y="5275"/>
                      <a:pt x="1999" y="5275"/>
                    </a:cubicBezTo>
                    <a:cubicBezTo>
                      <a:pt x="1938" y="5275"/>
                      <a:pt x="1877" y="5278"/>
                      <a:pt x="1815" y="5284"/>
                    </a:cubicBezTo>
                    <a:cubicBezTo>
                      <a:pt x="1771" y="5290"/>
                      <a:pt x="1727" y="5294"/>
                      <a:pt x="1683" y="5294"/>
                    </a:cubicBezTo>
                    <a:cubicBezTo>
                      <a:pt x="1571" y="5294"/>
                      <a:pt x="1462" y="5273"/>
                      <a:pt x="1346" y="5247"/>
                    </a:cubicBezTo>
                    <a:cubicBezTo>
                      <a:pt x="1198" y="5185"/>
                      <a:pt x="1050" y="5172"/>
                      <a:pt x="902" y="5123"/>
                    </a:cubicBezTo>
                    <a:cubicBezTo>
                      <a:pt x="766" y="5074"/>
                      <a:pt x="618" y="5111"/>
                      <a:pt x="482" y="5074"/>
                    </a:cubicBezTo>
                    <a:cubicBezTo>
                      <a:pt x="495" y="4975"/>
                      <a:pt x="643" y="4950"/>
                      <a:pt x="704" y="4889"/>
                    </a:cubicBezTo>
                    <a:cubicBezTo>
                      <a:pt x="779" y="4827"/>
                      <a:pt x="828" y="4753"/>
                      <a:pt x="902" y="4679"/>
                    </a:cubicBezTo>
                    <a:cubicBezTo>
                      <a:pt x="1038" y="4543"/>
                      <a:pt x="1198" y="4444"/>
                      <a:pt x="1371" y="4370"/>
                    </a:cubicBezTo>
                    <a:cubicBezTo>
                      <a:pt x="1457" y="4333"/>
                      <a:pt x="1593" y="4308"/>
                      <a:pt x="1630" y="4210"/>
                    </a:cubicBezTo>
                    <a:cubicBezTo>
                      <a:pt x="1667" y="4111"/>
                      <a:pt x="1643" y="3987"/>
                      <a:pt x="1692" y="3901"/>
                    </a:cubicBezTo>
                    <a:cubicBezTo>
                      <a:pt x="1778" y="3741"/>
                      <a:pt x="2210" y="3741"/>
                      <a:pt x="2223" y="3518"/>
                    </a:cubicBezTo>
                    <a:cubicBezTo>
                      <a:pt x="2223" y="3407"/>
                      <a:pt x="2132" y="3393"/>
                      <a:pt x="2040" y="3393"/>
                    </a:cubicBezTo>
                    <a:cubicBezTo>
                      <a:pt x="2010" y="3393"/>
                      <a:pt x="1979" y="3395"/>
                      <a:pt x="1951" y="3395"/>
                    </a:cubicBezTo>
                    <a:cubicBezTo>
                      <a:pt x="1828" y="3383"/>
                      <a:pt x="1717" y="3358"/>
                      <a:pt x="1593" y="3333"/>
                    </a:cubicBezTo>
                    <a:cubicBezTo>
                      <a:pt x="1482" y="3296"/>
                      <a:pt x="1371" y="3247"/>
                      <a:pt x="1272" y="3197"/>
                    </a:cubicBezTo>
                    <a:cubicBezTo>
                      <a:pt x="1161" y="3136"/>
                      <a:pt x="1050" y="3123"/>
                      <a:pt x="951" y="3074"/>
                    </a:cubicBezTo>
                    <a:cubicBezTo>
                      <a:pt x="421" y="2802"/>
                      <a:pt x="87" y="2198"/>
                      <a:pt x="1" y="1605"/>
                    </a:cubicBezTo>
                    <a:lnTo>
                      <a:pt x="1" y="13826"/>
                    </a:lnTo>
                    <a:lnTo>
                      <a:pt x="22825" y="13937"/>
                    </a:lnTo>
                    <a:lnTo>
                      <a:pt x="22615" y="13357"/>
                    </a:lnTo>
                    <a:lnTo>
                      <a:pt x="22615" y="13357"/>
                    </a:lnTo>
                    <a:cubicBezTo>
                      <a:pt x="22641" y="13491"/>
                      <a:pt x="22471" y="13536"/>
                      <a:pt x="22282" y="13536"/>
                    </a:cubicBezTo>
                    <a:cubicBezTo>
                      <a:pt x="22107" y="13536"/>
                      <a:pt x="21915" y="13497"/>
                      <a:pt x="21850" y="13455"/>
                    </a:cubicBezTo>
                    <a:cubicBezTo>
                      <a:pt x="21677" y="13369"/>
                      <a:pt x="21418" y="13134"/>
                      <a:pt x="21689" y="13011"/>
                    </a:cubicBezTo>
                    <a:cubicBezTo>
                      <a:pt x="21837" y="12937"/>
                      <a:pt x="21998" y="12962"/>
                      <a:pt x="22146" y="12863"/>
                    </a:cubicBezTo>
                    <a:cubicBezTo>
                      <a:pt x="22306" y="12752"/>
                      <a:pt x="22380" y="12616"/>
                      <a:pt x="22208" y="12505"/>
                    </a:cubicBezTo>
                    <a:cubicBezTo>
                      <a:pt x="22066" y="12415"/>
                      <a:pt x="21905" y="12391"/>
                      <a:pt x="21738" y="12391"/>
                    </a:cubicBezTo>
                    <a:cubicBezTo>
                      <a:pt x="21541" y="12391"/>
                      <a:pt x="21336" y="12424"/>
                      <a:pt x="21142" y="12424"/>
                    </a:cubicBezTo>
                    <a:cubicBezTo>
                      <a:pt x="20953" y="12424"/>
                      <a:pt x="20776" y="12393"/>
                      <a:pt x="20628" y="12270"/>
                    </a:cubicBezTo>
                    <a:cubicBezTo>
                      <a:pt x="20640" y="12147"/>
                      <a:pt x="20862" y="12110"/>
                      <a:pt x="20973" y="12073"/>
                    </a:cubicBezTo>
                    <a:cubicBezTo>
                      <a:pt x="20788" y="11764"/>
                      <a:pt x="21195" y="11764"/>
                      <a:pt x="21331" y="11567"/>
                    </a:cubicBezTo>
                    <a:cubicBezTo>
                      <a:pt x="21381" y="11480"/>
                      <a:pt x="21418" y="11394"/>
                      <a:pt x="21418" y="11295"/>
                    </a:cubicBezTo>
                    <a:cubicBezTo>
                      <a:pt x="21381" y="11184"/>
                      <a:pt x="21208" y="11147"/>
                      <a:pt x="21109" y="11110"/>
                    </a:cubicBezTo>
                    <a:cubicBezTo>
                      <a:pt x="20911" y="11036"/>
                      <a:pt x="20714" y="10962"/>
                      <a:pt x="20504" y="10900"/>
                    </a:cubicBezTo>
                    <a:cubicBezTo>
                      <a:pt x="20442" y="10888"/>
                      <a:pt x="20344" y="10875"/>
                      <a:pt x="20307" y="10801"/>
                    </a:cubicBezTo>
                    <a:cubicBezTo>
                      <a:pt x="20158" y="10542"/>
                      <a:pt x="20640" y="10345"/>
                      <a:pt x="20751" y="10172"/>
                    </a:cubicBezTo>
                    <a:cubicBezTo>
                      <a:pt x="20726" y="10085"/>
                      <a:pt x="20504" y="10061"/>
                      <a:pt x="20430" y="10048"/>
                    </a:cubicBezTo>
                    <a:cubicBezTo>
                      <a:pt x="20245" y="10011"/>
                      <a:pt x="20171" y="10011"/>
                      <a:pt x="20097" y="9826"/>
                    </a:cubicBezTo>
                    <a:cubicBezTo>
                      <a:pt x="20158" y="9666"/>
                      <a:pt x="20591" y="9777"/>
                      <a:pt x="20628" y="9555"/>
                    </a:cubicBezTo>
                    <a:cubicBezTo>
                      <a:pt x="20628" y="9505"/>
                      <a:pt x="20554" y="9394"/>
                      <a:pt x="20516" y="9357"/>
                    </a:cubicBezTo>
                    <a:cubicBezTo>
                      <a:pt x="20381" y="9209"/>
                      <a:pt x="20270" y="9160"/>
                      <a:pt x="20158" y="8987"/>
                    </a:cubicBezTo>
                    <a:cubicBezTo>
                      <a:pt x="20183" y="8913"/>
                      <a:pt x="20245" y="8863"/>
                      <a:pt x="20307" y="8851"/>
                    </a:cubicBezTo>
                    <a:cubicBezTo>
                      <a:pt x="20356" y="8839"/>
                      <a:pt x="20381" y="8814"/>
                      <a:pt x="20393" y="8765"/>
                    </a:cubicBezTo>
                    <a:cubicBezTo>
                      <a:pt x="20183" y="8555"/>
                      <a:pt x="20541" y="8333"/>
                      <a:pt x="20652" y="8197"/>
                    </a:cubicBezTo>
                    <a:cubicBezTo>
                      <a:pt x="20344" y="8123"/>
                      <a:pt x="20023" y="8036"/>
                      <a:pt x="19714" y="7925"/>
                    </a:cubicBezTo>
                    <a:cubicBezTo>
                      <a:pt x="19566" y="7888"/>
                      <a:pt x="19418" y="7826"/>
                      <a:pt x="19282" y="7728"/>
                    </a:cubicBezTo>
                    <a:lnTo>
                      <a:pt x="19282" y="7728"/>
                    </a:lnTo>
                    <a:cubicBezTo>
                      <a:pt x="19344" y="7740"/>
                      <a:pt x="19393" y="7752"/>
                      <a:pt x="19455" y="7765"/>
                    </a:cubicBezTo>
                    <a:cubicBezTo>
                      <a:pt x="19541" y="7777"/>
                      <a:pt x="19628" y="7789"/>
                      <a:pt x="19714" y="7789"/>
                    </a:cubicBezTo>
                    <a:cubicBezTo>
                      <a:pt x="19763" y="7789"/>
                      <a:pt x="19801" y="7777"/>
                      <a:pt x="19850" y="7765"/>
                    </a:cubicBezTo>
                    <a:cubicBezTo>
                      <a:pt x="19899" y="7765"/>
                      <a:pt x="19949" y="7752"/>
                      <a:pt x="19986" y="7740"/>
                    </a:cubicBezTo>
                    <a:cubicBezTo>
                      <a:pt x="20047" y="7728"/>
                      <a:pt x="20097" y="7715"/>
                      <a:pt x="20158" y="7715"/>
                    </a:cubicBezTo>
                    <a:cubicBezTo>
                      <a:pt x="20196" y="7703"/>
                      <a:pt x="20245" y="7703"/>
                      <a:pt x="20294" y="7691"/>
                    </a:cubicBezTo>
                    <a:cubicBezTo>
                      <a:pt x="20307" y="7691"/>
                      <a:pt x="20313" y="7694"/>
                      <a:pt x="20317" y="7694"/>
                    </a:cubicBezTo>
                    <a:cubicBezTo>
                      <a:pt x="20322" y="7694"/>
                      <a:pt x="20325" y="7691"/>
                      <a:pt x="20331" y="7678"/>
                    </a:cubicBezTo>
                    <a:cubicBezTo>
                      <a:pt x="20344" y="7641"/>
                      <a:pt x="20344" y="7617"/>
                      <a:pt x="20331" y="7580"/>
                    </a:cubicBezTo>
                    <a:cubicBezTo>
                      <a:pt x="20325" y="7534"/>
                      <a:pt x="20315" y="7519"/>
                      <a:pt x="20296" y="7519"/>
                    </a:cubicBezTo>
                    <a:cubicBezTo>
                      <a:pt x="20279" y="7519"/>
                      <a:pt x="20255" y="7531"/>
                      <a:pt x="20220" y="7543"/>
                    </a:cubicBezTo>
                    <a:cubicBezTo>
                      <a:pt x="20201" y="7550"/>
                      <a:pt x="20185" y="7553"/>
                      <a:pt x="20171" y="7553"/>
                    </a:cubicBezTo>
                    <a:cubicBezTo>
                      <a:pt x="20138" y="7553"/>
                      <a:pt x="20111" y="7539"/>
                      <a:pt x="20060" y="7530"/>
                    </a:cubicBezTo>
                    <a:lnTo>
                      <a:pt x="19924" y="7530"/>
                    </a:lnTo>
                    <a:cubicBezTo>
                      <a:pt x="19850" y="7530"/>
                      <a:pt x="19813" y="7493"/>
                      <a:pt x="19751" y="7468"/>
                    </a:cubicBezTo>
                    <a:cubicBezTo>
                      <a:pt x="19665" y="7456"/>
                      <a:pt x="19578" y="7419"/>
                      <a:pt x="19517" y="7345"/>
                    </a:cubicBezTo>
                    <a:cubicBezTo>
                      <a:pt x="19467" y="7283"/>
                      <a:pt x="19406" y="7234"/>
                      <a:pt x="19344" y="7197"/>
                    </a:cubicBezTo>
                    <a:cubicBezTo>
                      <a:pt x="19319" y="7185"/>
                      <a:pt x="19307" y="7172"/>
                      <a:pt x="19282" y="7160"/>
                    </a:cubicBezTo>
                    <a:cubicBezTo>
                      <a:pt x="19257" y="7123"/>
                      <a:pt x="19307" y="7061"/>
                      <a:pt x="19331" y="7036"/>
                    </a:cubicBezTo>
                    <a:cubicBezTo>
                      <a:pt x="19406" y="6975"/>
                      <a:pt x="19492" y="6925"/>
                      <a:pt x="19578" y="6901"/>
                    </a:cubicBezTo>
                    <a:cubicBezTo>
                      <a:pt x="19652" y="6864"/>
                      <a:pt x="19850" y="6777"/>
                      <a:pt x="19838" y="6666"/>
                    </a:cubicBezTo>
                    <a:cubicBezTo>
                      <a:pt x="19825" y="6617"/>
                      <a:pt x="19776" y="6629"/>
                      <a:pt x="19739" y="6604"/>
                    </a:cubicBezTo>
                    <a:cubicBezTo>
                      <a:pt x="19702" y="6580"/>
                      <a:pt x="19665" y="6567"/>
                      <a:pt x="19628" y="6555"/>
                    </a:cubicBezTo>
                    <a:cubicBezTo>
                      <a:pt x="19554" y="6543"/>
                      <a:pt x="19504" y="6555"/>
                      <a:pt x="19443" y="6530"/>
                    </a:cubicBezTo>
                    <a:cubicBezTo>
                      <a:pt x="19393" y="6506"/>
                      <a:pt x="19356" y="6481"/>
                      <a:pt x="19307" y="6456"/>
                    </a:cubicBezTo>
                    <a:cubicBezTo>
                      <a:pt x="19270" y="6444"/>
                      <a:pt x="19196" y="6419"/>
                      <a:pt x="19196" y="6370"/>
                    </a:cubicBezTo>
                    <a:cubicBezTo>
                      <a:pt x="19196" y="6333"/>
                      <a:pt x="19196" y="6345"/>
                      <a:pt x="19208" y="6333"/>
                    </a:cubicBezTo>
                    <a:cubicBezTo>
                      <a:pt x="19220" y="6320"/>
                      <a:pt x="19257" y="6283"/>
                      <a:pt x="19270" y="6283"/>
                    </a:cubicBezTo>
                    <a:cubicBezTo>
                      <a:pt x="19282" y="6283"/>
                      <a:pt x="19294" y="6271"/>
                      <a:pt x="19307" y="6271"/>
                    </a:cubicBezTo>
                    <a:cubicBezTo>
                      <a:pt x="19319" y="6259"/>
                      <a:pt x="19331" y="6246"/>
                      <a:pt x="19356" y="6234"/>
                    </a:cubicBezTo>
                    <a:cubicBezTo>
                      <a:pt x="19364" y="6230"/>
                      <a:pt x="19374" y="6229"/>
                      <a:pt x="19384" y="6229"/>
                    </a:cubicBezTo>
                    <a:cubicBezTo>
                      <a:pt x="19404" y="6229"/>
                      <a:pt x="19426" y="6234"/>
                      <a:pt x="19443" y="6234"/>
                    </a:cubicBezTo>
                    <a:cubicBezTo>
                      <a:pt x="19480" y="6222"/>
                      <a:pt x="19529" y="6197"/>
                      <a:pt x="19554" y="6160"/>
                    </a:cubicBezTo>
                    <a:cubicBezTo>
                      <a:pt x="19566" y="6148"/>
                      <a:pt x="19566" y="6111"/>
                      <a:pt x="19554" y="6098"/>
                    </a:cubicBezTo>
                    <a:cubicBezTo>
                      <a:pt x="19539" y="6076"/>
                      <a:pt x="19528" y="6072"/>
                      <a:pt x="19517" y="6072"/>
                    </a:cubicBezTo>
                    <a:cubicBezTo>
                      <a:pt x="19510" y="6072"/>
                      <a:pt x="19502" y="6074"/>
                      <a:pt x="19492" y="6074"/>
                    </a:cubicBezTo>
                    <a:cubicBezTo>
                      <a:pt x="19443" y="6061"/>
                      <a:pt x="19393" y="6037"/>
                      <a:pt x="19356" y="6024"/>
                    </a:cubicBezTo>
                    <a:cubicBezTo>
                      <a:pt x="19307" y="6024"/>
                      <a:pt x="19257" y="6012"/>
                      <a:pt x="19220" y="6000"/>
                    </a:cubicBezTo>
                    <a:cubicBezTo>
                      <a:pt x="19171" y="5975"/>
                      <a:pt x="19146" y="5925"/>
                      <a:pt x="19097" y="5901"/>
                    </a:cubicBezTo>
                    <a:cubicBezTo>
                      <a:pt x="18998" y="5864"/>
                      <a:pt x="18912" y="5790"/>
                      <a:pt x="18850" y="5703"/>
                    </a:cubicBezTo>
                    <a:cubicBezTo>
                      <a:pt x="18788" y="5629"/>
                      <a:pt x="18690" y="5481"/>
                      <a:pt x="18813" y="5432"/>
                    </a:cubicBezTo>
                    <a:cubicBezTo>
                      <a:pt x="18899" y="5395"/>
                      <a:pt x="18998" y="5382"/>
                      <a:pt x="19097" y="5382"/>
                    </a:cubicBezTo>
                    <a:cubicBezTo>
                      <a:pt x="19035" y="5358"/>
                      <a:pt x="19085" y="5308"/>
                      <a:pt x="19048" y="5259"/>
                    </a:cubicBezTo>
                    <a:cubicBezTo>
                      <a:pt x="19035" y="5234"/>
                      <a:pt x="18973" y="5222"/>
                      <a:pt x="18924" y="5222"/>
                    </a:cubicBezTo>
                    <a:cubicBezTo>
                      <a:pt x="18912" y="5223"/>
                      <a:pt x="18899" y="5224"/>
                      <a:pt x="18887" y="5224"/>
                    </a:cubicBezTo>
                    <a:cubicBezTo>
                      <a:pt x="18801" y="5224"/>
                      <a:pt x="18717" y="5188"/>
                      <a:pt x="18653" y="5123"/>
                    </a:cubicBezTo>
                    <a:cubicBezTo>
                      <a:pt x="18578" y="5037"/>
                      <a:pt x="18566" y="4913"/>
                      <a:pt x="18690" y="4864"/>
                    </a:cubicBezTo>
                    <a:cubicBezTo>
                      <a:pt x="18776" y="4827"/>
                      <a:pt x="18887" y="4864"/>
                      <a:pt x="18949" y="4790"/>
                    </a:cubicBezTo>
                    <a:cubicBezTo>
                      <a:pt x="18936" y="4765"/>
                      <a:pt x="18899" y="4777"/>
                      <a:pt x="18875" y="4765"/>
                    </a:cubicBezTo>
                    <a:cubicBezTo>
                      <a:pt x="18838" y="4753"/>
                      <a:pt x="18801" y="4740"/>
                      <a:pt x="18764" y="4716"/>
                    </a:cubicBezTo>
                    <a:cubicBezTo>
                      <a:pt x="18739" y="4703"/>
                      <a:pt x="18714" y="4691"/>
                      <a:pt x="18690" y="4666"/>
                    </a:cubicBezTo>
                    <a:cubicBezTo>
                      <a:pt x="18665" y="4654"/>
                      <a:pt x="18628" y="4629"/>
                      <a:pt x="18603" y="4605"/>
                    </a:cubicBezTo>
                    <a:cubicBezTo>
                      <a:pt x="18578" y="4592"/>
                      <a:pt x="18541" y="4568"/>
                      <a:pt x="18517" y="4543"/>
                    </a:cubicBezTo>
                    <a:cubicBezTo>
                      <a:pt x="18492" y="4518"/>
                      <a:pt x="18455" y="4494"/>
                      <a:pt x="18430" y="4469"/>
                    </a:cubicBezTo>
                    <a:cubicBezTo>
                      <a:pt x="18430" y="4469"/>
                      <a:pt x="18418" y="4457"/>
                      <a:pt x="18418" y="4457"/>
                    </a:cubicBezTo>
                    <a:cubicBezTo>
                      <a:pt x="18381" y="4333"/>
                      <a:pt x="18332" y="4173"/>
                      <a:pt x="18233" y="4160"/>
                    </a:cubicBezTo>
                    <a:lnTo>
                      <a:pt x="18233" y="4160"/>
                    </a:lnTo>
                    <a:cubicBezTo>
                      <a:pt x="18243" y="4163"/>
                      <a:pt x="18023" y="4481"/>
                      <a:pt x="18011" y="4506"/>
                    </a:cubicBezTo>
                    <a:cubicBezTo>
                      <a:pt x="17998" y="4531"/>
                      <a:pt x="17974" y="4568"/>
                      <a:pt x="17949" y="4605"/>
                    </a:cubicBezTo>
                    <a:cubicBezTo>
                      <a:pt x="17912" y="4642"/>
                      <a:pt x="17875" y="4666"/>
                      <a:pt x="17838" y="4691"/>
                    </a:cubicBezTo>
                    <a:cubicBezTo>
                      <a:pt x="17776" y="4753"/>
                      <a:pt x="17677" y="4753"/>
                      <a:pt x="17616" y="4790"/>
                    </a:cubicBezTo>
                    <a:cubicBezTo>
                      <a:pt x="17505" y="4864"/>
                      <a:pt x="17702" y="4864"/>
                      <a:pt x="17751" y="4901"/>
                    </a:cubicBezTo>
                    <a:cubicBezTo>
                      <a:pt x="17776" y="4938"/>
                      <a:pt x="17788" y="4975"/>
                      <a:pt x="17801" y="5024"/>
                    </a:cubicBezTo>
                    <a:cubicBezTo>
                      <a:pt x="17825" y="5086"/>
                      <a:pt x="17776" y="5098"/>
                      <a:pt x="17739" y="5148"/>
                    </a:cubicBezTo>
                    <a:cubicBezTo>
                      <a:pt x="17677" y="5197"/>
                      <a:pt x="17628" y="5247"/>
                      <a:pt x="17566" y="5296"/>
                    </a:cubicBezTo>
                    <a:cubicBezTo>
                      <a:pt x="17529" y="5321"/>
                      <a:pt x="17492" y="5333"/>
                      <a:pt x="17455" y="5345"/>
                    </a:cubicBezTo>
                    <a:cubicBezTo>
                      <a:pt x="17422" y="5345"/>
                      <a:pt x="17389" y="5340"/>
                      <a:pt x="17360" y="5340"/>
                    </a:cubicBezTo>
                    <a:cubicBezTo>
                      <a:pt x="17345" y="5340"/>
                      <a:pt x="17332" y="5341"/>
                      <a:pt x="17319" y="5345"/>
                    </a:cubicBezTo>
                    <a:cubicBezTo>
                      <a:pt x="17282" y="5358"/>
                      <a:pt x="17196" y="5419"/>
                      <a:pt x="17245" y="5456"/>
                    </a:cubicBezTo>
                    <a:cubicBezTo>
                      <a:pt x="17254" y="5461"/>
                      <a:pt x="17263" y="5462"/>
                      <a:pt x="17273" y="5462"/>
                    </a:cubicBezTo>
                    <a:cubicBezTo>
                      <a:pt x="17292" y="5462"/>
                      <a:pt x="17311" y="5456"/>
                      <a:pt x="17319" y="5456"/>
                    </a:cubicBezTo>
                    <a:cubicBezTo>
                      <a:pt x="17369" y="5456"/>
                      <a:pt x="17406" y="5456"/>
                      <a:pt x="17443" y="5469"/>
                    </a:cubicBezTo>
                    <a:cubicBezTo>
                      <a:pt x="17542" y="5506"/>
                      <a:pt x="17628" y="5530"/>
                      <a:pt x="17727" y="5543"/>
                    </a:cubicBezTo>
                    <a:cubicBezTo>
                      <a:pt x="17788" y="5555"/>
                      <a:pt x="17813" y="5543"/>
                      <a:pt x="17825" y="5617"/>
                    </a:cubicBezTo>
                    <a:cubicBezTo>
                      <a:pt x="17838" y="5679"/>
                      <a:pt x="17788" y="5728"/>
                      <a:pt x="17751" y="5777"/>
                    </a:cubicBezTo>
                    <a:cubicBezTo>
                      <a:pt x="17727" y="5827"/>
                      <a:pt x="17690" y="5864"/>
                      <a:pt x="17640" y="5901"/>
                    </a:cubicBezTo>
                    <a:cubicBezTo>
                      <a:pt x="17591" y="5913"/>
                      <a:pt x="17542" y="5925"/>
                      <a:pt x="17492" y="5950"/>
                    </a:cubicBezTo>
                    <a:cubicBezTo>
                      <a:pt x="17455" y="5987"/>
                      <a:pt x="17430" y="6012"/>
                      <a:pt x="17381" y="6037"/>
                    </a:cubicBezTo>
                    <a:cubicBezTo>
                      <a:pt x="17363" y="6046"/>
                      <a:pt x="17345" y="6048"/>
                      <a:pt x="17326" y="6048"/>
                    </a:cubicBezTo>
                    <a:cubicBezTo>
                      <a:pt x="17305" y="6048"/>
                      <a:pt x="17284" y="6045"/>
                      <a:pt x="17261" y="6045"/>
                    </a:cubicBezTo>
                    <a:cubicBezTo>
                      <a:pt x="17248" y="6045"/>
                      <a:pt x="17235" y="6046"/>
                      <a:pt x="17221" y="6049"/>
                    </a:cubicBezTo>
                    <a:cubicBezTo>
                      <a:pt x="17184" y="6074"/>
                      <a:pt x="17147" y="6098"/>
                      <a:pt x="17122" y="6148"/>
                    </a:cubicBezTo>
                    <a:cubicBezTo>
                      <a:pt x="17085" y="6197"/>
                      <a:pt x="17110" y="6209"/>
                      <a:pt x="17159" y="6259"/>
                    </a:cubicBezTo>
                    <a:cubicBezTo>
                      <a:pt x="17208" y="6296"/>
                      <a:pt x="17258" y="6320"/>
                      <a:pt x="17319" y="6320"/>
                    </a:cubicBezTo>
                    <a:cubicBezTo>
                      <a:pt x="17332" y="6324"/>
                      <a:pt x="17346" y="6324"/>
                      <a:pt x="17360" y="6324"/>
                    </a:cubicBezTo>
                    <a:cubicBezTo>
                      <a:pt x="17375" y="6324"/>
                      <a:pt x="17390" y="6324"/>
                      <a:pt x="17404" y="6324"/>
                    </a:cubicBezTo>
                    <a:cubicBezTo>
                      <a:pt x="17434" y="6324"/>
                      <a:pt x="17461" y="6327"/>
                      <a:pt x="17480" y="6345"/>
                    </a:cubicBezTo>
                    <a:cubicBezTo>
                      <a:pt x="17505" y="6358"/>
                      <a:pt x="17529" y="6395"/>
                      <a:pt x="17529" y="6419"/>
                    </a:cubicBezTo>
                    <a:cubicBezTo>
                      <a:pt x="17517" y="6444"/>
                      <a:pt x="17505" y="6432"/>
                      <a:pt x="17468" y="6444"/>
                    </a:cubicBezTo>
                    <a:cubicBezTo>
                      <a:pt x="17430" y="6456"/>
                      <a:pt x="17381" y="6469"/>
                      <a:pt x="17332" y="6506"/>
                    </a:cubicBezTo>
                    <a:cubicBezTo>
                      <a:pt x="17282" y="6530"/>
                      <a:pt x="17245" y="6567"/>
                      <a:pt x="17184" y="6580"/>
                    </a:cubicBezTo>
                    <a:cubicBezTo>
                      <a:pt x="17153" y="6574"/>
                      <a:pt x="17122" y="6570"/>
                      <a:pt x="17091" y="6570"/>
                    </a:cubicBezTo>
                    <a:cubicBezTo>
                      <a:pt x="17060" y="6570"/>
                      <a:pt x="17029" y="6574"/>
                      <a:pt x="16998" y="6580"/>
                    </a:cubicBezTo>
                    <a:cubicBezTo>
                      <a:pt x="16949" y="6580"/>
                      <a:pt x="16838" y="6604"/>
                      <a:pt x="16838" y="6666"/>
                    </a:cubicBezTo>
                    <a:cubicBezTo>
                      <a:pt x="16826" y="6753"/>
                      <a:pt x="16924" y="6777"/>
                      <a:pt x="16986" y="6802"/>
                    </a:cubicBezTo>
                    <a:cubicBezTo>
                      <a:pt x="17048" y="6827"/>
                      <a:pt x="17122" y="6851"/>
                      <a:pt x="17184" y="6864"/>
                    </a:cubicBezTo>
                    <a:cubicBezTo>
                      <a:pt x="17196" y="6864"/>
                      <a:pt x="17196" y="6876"/>
                      <a:pt x="17208" y="6876"/>
                    </a:cubicBezTo>
                    <a:cubicBezTo>
                      <a:pt x="17270" y="7061"/>
                      <a:pt x="17147" y="7086"/>
                      <a:pt x="16961" y="7135"/>
                    </a:cubicBezTo>
                    <a:cubicBezTo>
                      <a:pt x="16937" y="7246"/>
                      <a:pt x="17122" y="7296"/>
                      <a:pt x="17134" y="7407"/>
                    </a:cubicBezTo>
                    <a:cubicBezTo>
                      <a:pt x="17147" y="7543"/>
                      <a:pt x="17035" y="7567"/>
                      <a:pt x="16937" y="7617"/>
                    </a:cubicBezTo>
                    <a:cubicBezTo>
                      <a:pt x="16789" y="7703"/>
                      <a:pt x="16616" y="7777"/>
                      <a:pt x="16455" y="7826"/>
                    </a:cubicBezTo>
                    <a:cubicBezTo>
                      <a:pt x="16196" y="7901"/>
                      <a:pt x="15912" y="7851"/>
                      <a:pt x="15665" y="7975"/>
                    </a:cubicBezTo>
                    <a:cubicBezTo>
                      <a:pt x="15715" y="8123"/>
                      <a:pt x="15813" y="8246"/>
                      <a:pt x="15937" y="8320"/>
                    </a:cubicBezTo>
                    <a:cubicBezTo>
                      <a:pt x="16073" y="8407"/>
                      <a:pt x="16258" y="8345"/>
                      <a:pt x="16369" y="8444"/>
                    </a:cubicBezTo>
                    <a:cubicBezTo>
                      <a:pt x="16443" y="8505"/>
                      <a:pt x="16418" y="8653"/>
                      <a:pt x="16492" y="8715"/>
                    </a:cubicBezTo>
                    <a:cubicBezTo>
                      <a:pt x="16516" y="8728"/>
                      <a:pt x="16546" y="8733"/>
                      <a:pt x="16580" y="8733"/>
                    </a:cubicBezTo>
                    <a:cubicBezTo>
                      <a:pt x="16645" y="8733"/>
                      <a:pt x="16725" y="8717"/>
                      <a:pt x="16794" y="8717"/>
                    </a:cubicBezTo>
                    <a:cubicBezTo>
                      <a:pt x="16824" y="8717"/>
                      <a:pt x="16851" y="8720"/>
                      <a:pt x="16875" y="8728"/>
                    </a:cubicBezTo>
                    <a:cubicBezTo>
                      <a:pt x="17134" y="8789"/>
                      <a:pt x="17110" y="9061"/>
                      <a:pt x="16900" y="9160"/>
                    </a:cubicBezTo>
                    <a:cubicBezTo>
                      <a:pt x="16752" y="9209"/>
                      <a:pt x="16603" y="9221"/>
                      <a:pt x="16455" y="9221"/>
                    </a:cubicBezTo>
                    <a:cubicBezTo>
                      <a:pt x="16171" y="9246"/>
                      <a:pt x="15887" y="9295"/>
                      <a:pt x="15616" y="9369"/>
                    </a:cubicBezTo>
                    <a:cubicBezTo>
                      <a:pt x="15616" y="9555"/>
                      <a:pt x="15727" y="9567"/>
                      <a:pt x="15863" y="9641"/>
                    </a:cubicBezTo>
                    <a:cubicBezTo>
                      <a:pt x="15974" y="9690"/>
                      <a:pt x="16060" y="9764"/>
                      <a:pt x="16134" y="9851"/>
                    </a:cubicBezTo>
                    <a:cubicBezTo>
                      <a:pt x="16192" y="9917"/>
                      <a:pt x="16244" y="9928"/>
                      <a:pt x="16313" y="9928"/>
                    </a:cubicBezTo>
                    <a:cubicBezTo>
                      <a:pt x="16347" y="9928"/>
                      <a:pt x="16385" y="9925"/>
                      <a:pt x="16431" y="9925"/>
                    </a:cubicBezTo>
                    <a:cubicBezTo>
                      <a:pt x="16529" y="9925"/>
                      <a:pt x="16665" y="9925"/>
                      <a:pt x="16727" y="10024"/>
                    </a:cubicBezTo>
                    <a:cubicBezTo>
                      <a:pt x="16702" y="10135"/>
                      <a:pt x="16640" y="10246"/>
                      <a:pt x="16554" y="10320"/>
                    </a:cubicBezTo>
                    <a:cubicBezTo>
                      <a:pt x="16443" y="10493"/>
                      <a:pt x="16270" y="10567"/>
                      <a:pt x="16159" y="10740"/>
                    </a:cubicBezTo>
                    <a:cubicBezTo>
                      <a:pt x="16036" y="10912"/>
                      <a:pt x="16147" y="10962"/>
                      <a:pt x="16233" y="11147"/>
                    </a:cubicBezTo>
                    <a:cubicBezTo>
                      <a:pt x="16295" y="11246"/>
                      <a:pt x="16369" y="11332"/>
                      <a:pt x="16418" y="11419"/>
                    </a:cubicBezTo>
                    <a:cubicBezTo>
                      <a:pt x="16362" y="11450"/>
                      <a:pt x="16303" y="11463"/>
                      <a:pt x="16244" y="11463"/>
                    </a:cubicBezTo>
                    <a:cubicBezTo>
                      <a:pt x="16096" y="11463"/>
                      <a:pt x="15946" y="11385"/>
                      <a:pt x="15813" y="11332"/>
                    </a:cubicBezTo>
                    <a:cubicBezTo>
                      <a:pt x="15616" y="11221"/>
                      <a:pt x="15394" y="11159"/>
                      <a:pt x="15159" y="11135"/>
                    </a:cubicBezTo>
                    <a:cubicBezTo>
                      <a:pt x="15075" y="11135"/>
                      <a:pt x="14973" y="11145"/>
                      <a:pt x="14872" y="11145"/>
                    </a:cubicBezTo>
                    <a:cubicBezTo>
                      <a:pt x="14665" y="11145"/>
                      <a:pt x="14464" y="11100"/>
                      <a:pt x="14431" y="10826"/>
                    </a:cubicBezTo>
                    <a:cubicBezTo>
                      <a:pt x="14419" y="10629"/>
                      <a:pt x="14789" y="10542"/>
                      <a:pt x="14764" y="10419"/>
                    </a:cubicBezTo>
                    <a:cubicBezTo>
                      <a:pt x="14505" y="10345"/>
                      <a:pt x="14468" y="9987"/>
                      <a:pt x="14702" y="9876"/>
                    </a:cubicBezTo>
                    <a:cubicBezTo>
                      <a:pt x="14826" y="9814"/>
                      <a:pt x="15048" y="9801"/>
                      <a:pt x="15036" y="9616"/>
                    </a:cubicBezTo>
                    <a:cubicBezTo>
                      <a:pt x="15023" y="9505"/>
                      <a:pt x="14888" y="9481"/>
                      <a:pt x="14801" y="9419"/>
                    </a:cubicBezTo>
                    <a:cubicBezTo>
                      <a:pt x="14801" y="9320"/>
                      <a:pt x="14937" y="9258"/>
                      <a:pt x="14962" y="9147"/>
                    </a:cubicBezTo>
                    <a:cubicBezTo>
                      <a:pt x="14999" y="9036"/>
                      <a:pt x="14986" y="8913"/>
                      <a:pt x="14912" y="8802"/>
                    </a:cubicBezTo>
                    <a:cubicBezTo>
                      <a:pt x="14789" y="8653"/>
                      <a:pt x="14567" y="8678"/>
                      <a:pt x="14443" y="8505"/>
                    </a:cubicBezTo>
                    <a:cubicBezTo>
                      <a:pt x="14369" y="8419"/>
                      <a:pt x="14369" y="8283"/>
                      <a:pt x="14431" y="8184"/>
                    </a:cubicBezTo>
                    <a:cubicBezTo>
                      <a:pt x="14369" y="8098"/>
                      <a:pt x="14036" y="8073"/>
                      <a:pt x="14135" y="7925"/>
                    </a:cubicBezTo>
                    <a:cubicBezTo>
                      <a:pt x="14246" y="7777"/>
                      <a:pt x="14554" y="7814"/>
                      <a:pt x="14678" y="7629"/>
                    </a:cubicBezTo>
                    <a:cubicBezTo>
                      <a:pt x="14764" y="7493"/>
                      <a:pt x="14604" y="7468"/>
                      <a:pt x="14505" y="7394"/>
                    </a:cubicBezTo>
                    <a:cubicBezTo>
                      <a:pt x="14394" y="7320"/>
                      <a:pt x="14283" y="7234"/>
                      <a:pt x="14184" y="7135"/>
                    </a:cubicBezTo>
                    <a:cubicBezTo>
                      <a:pt x="14048" y="7012"/>
                      <a:pt x="13703" y="6715"/>
                      <a:pt x="13912" y="6518"/>
                    </a:cubicBezTo>
                    <a:cubicBezTo>
                      <a:pt x="13987" y="6432"/>
                      <a:pt x="14258" y="6493"/>
                      <a:pt x="14246" y="6320"/>
                    </a:cubicBezTo>
                    <a:cubicBezTo>
                      <a:pt x="14233" y="6209"/>
                      <a:pt x="14085" y="6197"/>
                      <a:pt x="14011" y="6135"/>
                    </a:cubicBezTo>
                    <a:cubicBezTo>
                      <a:pt x="13912" y="6074"/>
                      <a:pt x="13851" y="5975"/>
                      <a:pt x="13752" y="5901"/>
                    </a:cubicBezTo>
                    <a:cubicBezTo>
                      <a:pt x="13703" y="5864"/>
                      <a:pt x="13567" y="5827"/>
                      <a:pt x="13567" y="5753"/>
                    </a:cubicBezTo>
                    <a:cubicBezTo>
                      <a:pt x="13554" y="5703"/>
                      <a:pt x="13629" y="5654"/>
                      <a:pt x="13641" y="5605"/>
                    </a:cubicBezTo>
                    <a:cubicBezTo>
                      <a:pt x="13641" y="5530"/>
                      <a:pt x="13517" y="5444"/>
                      <a:pt x="13505" y="5382"/>
                    </a:cubicBezTo>
                    <a:cubicBezTo>
                      <a:pt x="13468" y="5259"/>
                      <a:pt x="13505" y="5222"/>
                      <a:pt x="13592" y="5123"/>
                    </a:cubicBezTo>
                    <a:cubicBezTo>
                      <a:pt x="13678" y="5012"/>
                      <a:pt x="13777" y="4864"/>
                      <a:pt x="13604" y="4815"/>
                    </a:cubicBezTo>
                    <a:cubicBezTo>
                      <a:pt x="13443" y="4777"/>
                      <a:pt x="13308" y="4802"/>
                      <a:pt x="13159" y="4728"/>
                    </a:cubicBezTo>
                    <a:cubicBezTo>
                      <a:pt x="13098" y="4691"/>
                      <a:pt x="13098" y="4716"/>
                      <a:pt x="13048" y="4642"/>
                    </a:cubicBezTo>
                    <a:cubicBezTo>
                      <a:pt x="12999" y="4568"/>
                      <a:pt x="12962" y="4481"/>
                      <a:pt x="12962" y="4382"/>
                    </a:cubicBezTo>
                    <a:cubicBezTo>
                      <a:pt x="12974" y="4234"/>
                      <a:pt x="13110" y="4234"/>
                      <a:pt x="13234" y="4185"/>
                    </a:cubicBezTo>
                    <a:cubicBezTo>
                      <a:pt x="13369" y="4123"/>
                      <a:pt x="13480" y="4025"/>
                      <a:pt x="13530" y="3889"/>
                    </a:cubicBezTo>
                    <a:cubicBezTo>
                      <a:pt x="13369" y="3802"/>
                      <a:pt x="13011" y="3876"/>
                      <a:pt x="12925" y="3654"/>
                    </a:cubicBezTo>
                    <a:cubicBezTo>
                      <a:pt x="12987" y="3531"/>
                      <a:pt x="13258" y="3531"/>
                      <a:pt x="13369" y="3469"/>
                    </a:cubicBezTo>
                    <a:cubicBezTo>
                      <a:pt x="13468" y="3420"/>
                      <a:pt x="13443" y="3358"/>
                      <a:pt x="13443" y="3247"/>
                    </a:cubicBezTo>
                    <a:cubicBezTo>
                      <a:pt x="13271" y="3197"/>
                      <a:pt x="12913" y="3173"/>
                      <a:pt x="12863" y="2988"/>
                    </a:cubicBezTo>
                    <a:cubicBezTo>
                      <a:pt x="12839" y="2914"/>
                      <a:pt x="12826" y="2728"/>
                      <a:pt x="12876" y="2667"/>
                    </a:cubicBezTo>
                    <a:cubicBezTo>
                      <a:pt x="12950" y="2593"/>
                      <a:pt x="13098" y="2642"/>
                      <a:pt x="13122" y="2494"/>
                    </a:cubicBezTo>
                    <a:cubicBezTo>
                      <a:pt x="13061" y="2420"/>
                      <a:pt x="12987" y="2346"/>
                      <a:pt x="12913" y="2296"/>
                    </a:cubicBezTo>
                    <a:cubicBezTo>
                      <a:pt x="12690" y="2161"/>
                      <a:pt x="12505" y="1988"/>
                      <a:pt x="12382" y="1766"/>
                    </a:cubicBezTo>
                    <a:cubicBezTo>
                      <a:pt x="12332" y="1679"/>
                      <a:pt x="12234" y="1605"/>
                      <a:pt x="12221" y="1519"/>
                    </a:cubicBezTo>
                    <a:cubicBezTo>
                      <a:pt x="12209" y="1395"/>
                      <a:pt x="12369" y="1334"/>
                      <a:pt x="12444" y="1272"/>
                    </a:cubicBezTo>
                    <a:cubicBezTo>
                      <a:pt x="12567" y="1173"/>
                      <a:pt x="12604" y="1087"/>
                      <a:pt x="12444" y="1037"/>
                    </a:cubicBezTo>
                    <a:cubicBezTo>
                      <a:pt x="12357" y="1000"/>
                      <a:pt x="12271" y="951"/>
                      <a:pt x="12209" y="889"/>
                    </a:cubicBezTo>
                    <a:cubicBezTo>
                      <a:pt x="12110" y="803"/>
                      <a:pt x="11987" y="753"/>
                      <a:pt x="11913" y="655"/>
                    </a:cubicBezTo>
                    <a:cubicBezTo>
                      <a:pt x="11765" y="469"/>
                      <a:pt x="11826" y="210"/>
                      <a:pt x="1175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id="120" name="Google Shape;120;p1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943405" y="4566301"/>
              <a:ext cx="1257191" cy="121779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1" name="Google Shape;121;p13"/>
          <p:cNvGrpSpPr/>
          <p:nvPr/>
        </p:nvGrpSpPr>
        <p:grpSpPr>
          <a:xfrm>
            <a:off x="-2015107" y="1377936"/>
            <a:ext cx="12930926" cy="2166593"/>
            <a:chOff x="-2015107" y="1377936"/>
            <a:chExt cx="12930926" cy="2166593"/>
          </a:xfrm>
        </p:grpSpPr>
        <p:pic>
          <p:nvPicPr>
            <p:cNvPr id="122" name="Google Shape;122;p1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-2015107" y="1377936"/>
              <a:ext cx="2892757" cy="5785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3" name="Google Shape;123;p13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023075" y="2830535"/>
              <a:ext cx="2892744" cy="71399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4" name="Google Shape;124;p13"/>
          <p:cNvSpPr txBox="1"/>
          <p:nvPr>
            <p:ph type="title"/>
          </p:nvPr>
        </p:nvSpPr>
        <p:spPr>
          <a:xfrm>
            <a:off x="713225" y="429750"/>
            <a:ext cx="7717500" cy="57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25" name="Google Shape;125;p13"/>
          <p:cNvSpPr txBox="1"/>
          <p:nvPr>
            <p:ph hasCustomPrompt="1" idx="2" type="title"/>
          </p:nvPr>
        </p:nvSpPr>
        <p:spPr>
          <a:xfrm>
            <a:off x="752034" y="1284750"/>
            <a:ext cx="692400" cy="42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9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6" name="Google Shape;126;p13"/>
          <p:cNvSpPr txBox="1"/>
          <p:nvPr>
            <p:ph idx="1" type="subTitle"/>
          </p:nvPr>
        </p:nvSpPr>
        <p:spPr>
          <a:xfrm>
            <a:off x="1444316" y="1300600"/>
            <a:ext cx="3100500" cy="32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300">
                <a:latin typeface="Antic"/>
                <a:ea typeface="Antic"/>
                <a:cs typeface="Antic"/>
                <a:sym typeface="Ant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p13"/>
          <p:cNvSpPr txBox="1"/>
          <p:nvPr>
            <p:ph idx="3" type="subTitle"/>
          </p:nvPr>
        </p:nvSpPr>
        <p:spPr>
          <a:xfrm>
            <a:off x="1444317" y="1610641"/>
            <a:ext cx="2381700" cy="57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" name="Google Shape;128;p13"/>
          <p:cNvSpPr txBox="1"/>
          <p:nvPr>
            <p:ph hasCustomPrompt="1" idx="4" type="title"/>
          </p:nvPr>
        </p:nvSpPr>
        <p:spPr>
          <a:xfrm>
            <a:off x="752034" y="2489900"/>
            <a:ext cx="692400" cy="42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9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9" name="Google Shape;129;p13"/>
          <p:cNvSpPr txBox="1"/>
          <p:nvPr>
            <p:ph idx="5" type="subTitle"/>
          </p:nvPr>
        </p:nvSpPr>
        <p:spPr>
          <a:xfrm>
            <a:off x="1444316" y="2505625"/>
            <a:ext cx="3100500" cy="32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300">
                <a:latin typeface="Antic"/>
                <a:ea typeface="Antic"/>
                <a:cs typeface="Antic"/>
                <a:sym typeface="Ant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" name="Google Shape;130;p13"/>
          <p:cNvSpPr txBox="1"/>
          <p:nvPr>
            <p:ph idx="6" type="subTitle"/>
          </p:nvPr>
        </p:nvSpPr>
        <p:spPr>
          <a:xfrm>
            <a:off x="1444317" y="2815691"/>
            <a:ext cx="2381700" cy="57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p13"/>
          <p:cNvSpPr txBox="1"/>
          <p:nvPr>
            <p:ph hasCustomPrompt="1" idx="7" type="title"/>
          </p:nvPr>
        </p:nvSpPr>
        <p:spPr>
          <a:xfrm>
            <a:off x="752034" y="3694950"/>
            <a:ext cx="692400" cy="42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9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2" name="Google Shape;132;p13"/>
          <p:cNvSpPr txBox="1"/>
          <p:nvPr>
            <p:ph idx="8" type="subTitle"/>
          </p:nvPr>
        </p:nvSpPr>
        <p:spPr>
          <a:xfrm>
            <a:off x="1444316" y="3710700"/>
            <a:ext cx="3100500" cy="32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300">
                <a:latin typeface="Antic"/>
                <a:ea typeface="Antic"/>
                <a:cs typeface="Antic"/>
                <a:sym typeface="Ant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3" name="Google Shape;133;p13"/>
          <p:cNvSpPr txBox="1"/>
          <p:nvPr>
            <p:ph idx="9" type="subTitle"/>
          </p:nvPr>
        </p:nvSpPr>
        <p:spPr>
          <a:xfrm>
            <a:off x="1444317" y="4020741"/>
            <a:ext cx="2381700" cy="57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" name="Google Shape;134;p13"/>
          <p:cNvSpPr txBox="1"/>
          <p:nvPr>
            <p:ph hasCustomPrompt="1" idx="13" type="title"/>
          </p:nvPr>
        </p:nvSpPr>
        <p:spPr>
          <a:xfrm>
            <a:off x="4599097" y="1284750"/>
            <a:ext cx="692400" cy="42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9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5" name="Google Shape;135;p13"/>
          <p:cNvSpPr txBox="1"/>
          <p:nvPr>
            <p:ph idx="14" type="subTitle"/>
          </p:nvPr>
        </p:nvSpPr>
        <p:spPr>
          <a:xfrm>
            <a:off x="5291466" y="1300600"/>
            <a:ext cx="3100500" cy="32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300">
                <a:latin typeface="Antic"/>
                <a:ea typeface="Antic"/>
                <a:cs typeface="Antic"/>
                <a:sym typeface="Ant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p13"/>
          <p:cNvSpPr txBox="1"/>
          <p:nvPr>
            <p:ph idx="15" type="subTitle"/>
          </p:nvPr>
        </p:nvSpPr>
        <p:spPr>
          <a:xfrm>
            <a:off x="5291474" y="1610641"/>
            <a:ext cx="2381700" cy="57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7" name="Google Shape;137;p13"/>
          <p:cNvSpPr txBox="1"/>
          <p:nvPr>
            <p:ph hasCustomPrompt="1" idx="16" type="title"/>
          </p:nvPr>
        </p:nvSpPr>
        <p:spPr>
          <a:xfrm>
            <a:off x="4599097" y="2489900"/>
            <a:ext cx="692400" cy="42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9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8" name="Google Shape;138;p13"/>
          <p:cNvSpPr txBox="1"/>
          <p:nvPr>
            <p:ph idx="17" type="subTitle"/>
          </p:nvPr>
        </p:nvSpPr>
        <p:spPr>
          <a:xfrm>
            <a:off x="5291466" y="2505625"/>
            <a:ext cx="3100500" cy="32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300">
                <a:latin typeface="Antic"/>
                <a:ea typeface="Antic"/>
                <a:cs typeface="Antic"/>
                <a:sym typeface="Ant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9" name="Google Shape;139;p13"/>
          <p:cNvSpPr txBox="1"/>
          <p:nvPr>
            <p:ph idx="18" type="subTitle"/>
          </p:nvPr>
        </p:nvSpPr>
        <p:spPr>
          <a:xfrm>
            <a:off x="5291474" y="2815691"/>
            <a:ext cx="2381700" cy="57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0" name="Google Shape;140;p13"/>
          <p:cNvSpPr txBox="1"/>
          <p:nvPr>
            <p:ph hasCustomPrompt="1" idx="19" type="title"/>
          </p:nvPr>
        </p:nvSpPr>
        <p:spPr>
          <a:xfrm>
            <a:off x="4599097" y="3694950"/>
            <a:ext cx="692400" cy="42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9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41" name="Google Shape;141;p13"/>
          <p:cNvSpPr txBox="1"/>
          <p:nvPr>
            <p:ph idx="20" type="subTitle"/>
          </p:nvPr>
        </p:nvSpPr>
        <p:spPr>
          <a:xfrm>
            <a:off x="5291466" y="3710700"/>
            <a:ext cx="3100500" cy="32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300">
                <a:latin typeface="Antic"/>
                <a:ea typeface="Antic"/>
                <a:cs typeface="Antic"/>
                <a:sym typeface="Ant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p13"/>
          <p:cNvSpPr txBox="1"/>
          <p:nvPr>
            <p:ph idx="21" type="subTitle"/>
          </p:nvPr>
        </p:nvSpPr>
        <p:spPr>
          <a:xfrm>
            <a:off x="5291474" y="4020741"/>
            <a:ext cx="2381700" cy="57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1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14"/>
          <p:cNvPicPr preferRelativeResize="0"/>
          <p:nvPr/>
        </p:nvPicPr>
        <p:blipFill rotWithShape="1">
          <a:blip r:embed="rId2">
            <a:alphaModFix amt="48000"/>
          </a:blip>
          <a:srcRect b="129" l="0" r="0" t="119"/>
          <a:stretch/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646545" y="2852551"/>
            <a:ext cx="1257191" cy="12177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6" name="Google Shape;146;p14"/>
          <p:cNvGrpSpPr/>
          <p:nvPr/>
        </p:nvGrpSpPr>
        <p:grpSpPr>
          <a:xfrm>
            <a:off x="-8441" y="4250675"/>
            <a:ext cx="9164655" cy="915573"/>
            <a:chOff x="-8441" y="4250675"/>
            <a:chExt cx="9164655" cy="915573"/>
          </a:xfrm>
        </p:grpSpPr>
        <p:sp>
          <p:nvSpPr>
            <p:cNvPr id="147" name="Google Shape;147;p14"/>
            <p:cNvSpPr/>
            <p:nvPr/>
          </p:nvSpPr>
          <p:spPr>
            <a:xfrm>
              <a:off x="10600" y="4763600"/>
              <a:ext cx="9144051" cy="401600"/>
            </a:xfrm>
            <a:custGeom>
              <a:rect b="b" l="l" r="r" t="t"/>
              <a:pathLst>
                <a:path extrusionOk="0" h="16064" w="80559">
                  <a:moveTo>
                    <a:pt x="80559" y="5541"/>
                  </a:moveTo>
                  <a:lnTo>
                    <a:pt x="80559" y="16063"/>
                  </a:lnTo>
                  <a:lnTo>
                    <a:pt x="1" y="16063"/>
                  </a:lnTo>
                  <a:lnTo>
                    <a:pt x="1" y="2728"/>
                  </a:lnTo>
                  <a:cubicBezTo>
                    <a:pt x="4785" y="1690"/>
                    <a:pt x="9325" y="699"/>
                    <a:pt x="9834" y="605"/>
                  </a:cubicBezTo>
                  <a:cubicBezTo>
                    <a:pt x="12203" y="152"/>
                    <a:pt x="14827" y="1"/>
                    <a:pt x="17045" y="728"/>
                  </a:cubicBezTo>
                  <a:cubicBezTo>
                    <a:pt x="18734" y="1284"/>
                    <a:pt x="19961" y="2096"/>
                    <a:pt x="21660" y="2653"/>
                  </a:cubicBezTo>
                  <a:cubicBezTo>
                    <a:pt x="23340" y="3219"/>
                    <a:pt x="25076" y="3804"/>
                    <a:pt x="27048" y="4106"/>
                  </a:cubicBezTo>
                  <a:cubicBezTo>
                    <a:pt x="27398" y="4163"/>
                    <a:pt x="27756" y="4201"/>
                    <a:pt x="28115" y="4229"/>
                  </a:cubicBezTo>
                  <a:cubicBezTo>
                    <a:pt x="28521" y="4257"/>
                    <a:pt x="29238" y="4323"/>
                    <a:pt x="30087" y="4455"/>
                  </a:cubicBezTo>
                  <a:cubicBezTo>
                    <a:pt x="31569" y="4672"/>
                    <a:pt x="33022" y="5088"/>
                    <a:pt x="34400" y="5701"/>
                  </a:cubicBezTo>
                  <a:cubicBezTo>
                    <a:pt x="35599" y="6249"/>
                    <a:pt x="38468" y="7324"/>
                    <a:pt x="42271" y="7249"/>
                  </a:cubicBezTo>
                  <a:cubicBezTo>
                    <a:pt x="44470" y="7268"/>
                    <a:pt x="46669" y="7551"/>
                    <a:pt x="48811" y="8079"/>
                  </a:cubicBezTo>
                  <a:cubicBezTo>
                    <a:pt x="51709" y="8778"/>
                    <a:pt x="54681" y="9127"/>
                    <a:pt x="57664" y="9108"/>
                  </a:cubicBezTo>
                  <a:cubicBezTo>
                    <a:pt x="61203" y="9089"/>
                    <a:pt x="65733" y="8778"/>
                    <a:pt x="69885" y="7645"/>
                  </a:cubicBezTo>
                  <a:cubicBezTo>
                    <a:pt x="70565" y="7457"/>
                    <a:pt x="71253" y="7277"/>
                    <a:pt x="71952" y="7117"/>
                  </a:cubicBezTo>
                  <a:cubicBezTo>
                    <a:pt x="73802" y="6683"/>
                    <a:pt x="77190" y="5956"/>
                    <a:pt x="80559" y="554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48" name="Google Shape;148;p14"/>
            <p:cNvGrpSpPr/>
            <p:nvPr/>
          </p:nvGrpSpPr>
          <p:grpSpPr>
            <a:xfrm>
              <a:off x="-8441" y="4250675"/>
              <a:ext cx="9164655" cy="915573"/>
              <a:chOff x="-8441" y="4250675"/>
              <a:chExt cx="9164655" cy="915573"/>
            </a:xfrm>
          </p:grpSpPr>
          <p:sp>
            <p:nvSpPr>
              <p:cNvPr id="149" name="Google Shape;149;p14"/>
              <p:cNvSpPr/>
              <p:nvPr/>
            </p:nvSpPr>
            <p:spPr>
              <a:xfrm flipH="1">
                <a:off x="6421725" y="4250675"/>
                <a:ext cx="2734489" cy="915573"/>
              </a:xfrm>
              <a:custGeom>
                <a:rect b="b" l="l" r="r" t="t"/>
                <a:pathLst>
                  <a:path extrusionOk="0" h="12128" w="36222">
                    <a:moveTo>
                      <a:pt x="28690" y="11363"/>
                    </a:moveTo>
                    <a:cubicBezTo>
                      <a:pt x="28567" y="11373"/>
                      <a:pt x="28454" y="11382"/>
                      <a:pt x="28331" y="11382"/>
                    </a:cubicBezTo>
                    <a:cubicBezTo>
                      <a:pt x="27690" y="11373"/>
                      <a:pt x="27048" y="11325"/>
                      <a:pt x="26416" y="11240"/>
                    </a:cubicBezTo>
                    <a:cubicBezTo>
                      <a:pt x="25717" y="11146"/>
                      <a:pt x="25038" y="10986"/>
                      <a:pt x="24368" y="10750"/>
                    </a:cubicBezTo>
                    <a:cubicBezTo>
                      <a:pt x="23650" y="10504"/>
                      <a:pt x="22952" y="10297"/>
                      <a:pt x="22291" y="10136"/>
                    </a:cubicBezTo>
                    <a:cubicBezTo>
                      <a:pt x="22669" y="9844"/>
                      <a:pt x="22329" y="9863"/>
                      <a:pt x="22329" y="9863"/>
                    </a:cubicBezTo>
                    <a:cubicBezTo>
                      <a:pt x="22593" y="9447"/>
                      <a:pt x="22320" y="9646"/>
                      <a:pt x="22320" y="9646"/>
                    </a:cubicBezTo>
                    <a:cubicBezTo>
                      <a:pt x="22518" y="9259"/>
                      <a:pt x="22273" y="9466"/>
                      <a:pt x="22254" y="9476"/>
                    </a:cubicBezTo>
                    <a:cubicBezTo>
                      <a:pt x="22471" y="9032"/>
                      <a:pt x="22254" y="9183"/>
                      <a:pt x="22254" y="9183"/>
                    </a:cubicBezTo>
                    <a:cubicBezTo>
                      <a:pt x="22442" y="8636"/>
                      <a:pt x="22254" y="8919"/>
                      <a:pt x="22254" y="8919"/>
                    </a:cubicBezTo>
                    <a:cubicBezTo>
                      <a:pt x="22056" y="9211"/>
                      <a:pt x="22112" y="8853"/>
                      <a:pt x="22112" y="8853"/>
                    </a:cubicBezTo>
                    <a:cubicBezTo>
                      <a:pt x="22235" y="8551"/>
                      <a:pt x="22074" y="8645"/>
                      <a:pt x="22074" y="8645"/>
                    </a:cubicBezTo>
                    <a:cubicBezTo>
                      <a:pt x="22093" y="8343"/>
                      <a:pt x="21989" y="8315"/>
                      <a:pt x="21989" y="8315"/>
                    </a:cubicBezTo>
                    <a:cubicBezTo>
                      <a:pt x="21905" y="8372"/>
                      <a:pt x="21914" y="8589"/>
                      <a:pt x="21914" y="8589"/>
                    </a:cubicBezTo>
                    <a:cubicBezTo>
                      <a:pt x="21857" y="8636"/>
                      <a:pt x="21838" y="8702"/>
                      <a:pt x="21857" y="8777"/>
                    </a:cubicBezTo>
                    <a:cubicBezTo>
                      <a:pt x="21650" y="8513"/>
                      <a:pt x="21735" y="8777"/>
                      <a:pt x="21735" y="8777"/>
                    </a:cubicBezTo>
                    <a:cubicBezTo>
                      <a:pt x="21848" y="9108"/>
                      <a:pt x="21735" y="8994"/>
                      <a:pt x="21735" y="8994"/>
                    </a:cubicBezTo>
                    <a:cubicBezTo>
                      <a:pt x="21470" y="8740"/>
                      <a:pt x="21584" y="9042"/>
                      <a:pt x="21584" y="9042"/>
                    </a:cubicBezTo>
                    <a:cubicBezTo>
                      <a:pt x="21735" y="9447"/>
                      <a:pt x="21584" y="9259"/>
                      <a:pt x="21584" y="9259"/>
                    </a:cubicBezTo>
                    <a:cubicBezTo>
                      <a:pt x="21433" y="9060"/>
                      <a:pt x="21508" y="9296"/>
                      <a:pt x="21508" y="9296"/>
                    </a:cubicBezTo>
                    <a:cubicBezTo>
                      <a:pt x="21640" y="9636"/>
                      <a:pt x="21470" y="9504"/>
                      <a:pt x="21470" y="9504"/>
                    </a:cubicBezTo>
                    <a:cubicBezTo>
                      <a:pt x="21291" y="9344"/>
                      <a:pt x="21395" y="9664"/>
                      <a:pt x="21395" y="9693"/>
                    </a:cubicBezTo>
                    <a:cubicBezTo>
                      <a:pt x="21178" y="9570"/>
                      <a:pt x="21282" y="9787"/>
                      <a:pt x="21357" y="9910"/>
                    </a:cubicBezTo>
                    <a:cubicBezTo>
                      <a:pt x="21291" y="9900"/>
                      <a:pt x="21234" y="9891"/>
                      <a:pt x="21178" y="9882"/>
                    </a:cubicBezTo>
                    <a:cubicBezTo>
                      <a:pt x="21282" y="9759"/>
                      <a:pt x="21234" y="9561"/>
                      <a:pt x="21074" y="9513"/>
                    </a:cubicBezTo>
                    <a:cubicBezTo>
                      <a:pt x="21470" y="8919"/>
                      <a:pt x="21206" y="9145"/>
                      <a:pt x="21206" y="9145"/>
                    </a:cubicBezTo>
                    <a:cubicBezTo>
                      <a:pt x="20904" y="9447"/>
                      <a:pt x="20961" y="9183"/>
                      <a:pt x="20961" y="9183"/>
                    </a:cubicBezTo>
                    <a:cubicBezTo>
                      <a:pt x="21225" y="8560"/>
                      <a:pt x="20914" y="8862"/>
                      <a:pt x="20895" y="8881"/>
                    </a:cubicBezTo>
                    <a:cubicBezTo>
                      <a:pt x="21178" y="8381"/>
                      <a:pt x="20942" y="8589"/>
                      <a:pt x="20942" y="8589"/>
                    </a:cubicBezTo>
                    <a:cubicBezTo>
                      <a:pt x="20527" y="8872"/>
                      <a:pt x="20744" y="8617"/>
                      <a:pt x="20744" y="8617"/>
                    </a:cubicBezTo>
                    <a:cubicBezTo>
                      <a:pt x="21234" y="8098"/>
                      <a:pt x="20951" y="8230"/>
                      <a:pt x="20951" y="8230"/>
                    </a:cubicBezTo>
                    <a:cubicBezTo>
                      <a:pt x="20583" y="8541"/>
                      <a:pt x="20715" y="8268"/>
                      <a:pt x="20715" y="8268"/>
                    </a:cubicBezTo>
                    <a:cubicBezTo>
                      <a:pt x="20932" y="7805"/>
                      <a:pt x="20640" y="8022"/>
                      <a:pt x="20640" y="8022"/>
                    </a:cubicBezTo>
                    <a:cubicBezTo>
                      <a:pt x="20810" y="7579"/>
                      <a:pt x="20640" y="7758"/>
                      <a:pt x="20640" y="7758"/>
                    </a:cubicBezTo>
                    <a:cubicBezTo>
                      <a:pt x="20649" y="7315"/>
                      <a:pt x="20593" y="7248"/>
                      <a:pt x="20593" y="7248"/>
                    </a:cubicBezTo>
                    <a:cubicBezTo>
                      <a:pt x="20489" y="7399"/>
                      <a:pt x="20470" y="7739"/>
                      <a:pt x="20470" y="7739"/>
                    </a:cubicBezTo>
                    <a:cubicBezTo>
                      <a:pt x="20328" y="7635"/>
                      <a:pt x="20395" y="7975"/>
                      <a:pt x="20395" y="7975"/>
                    </a:cubicBezTo>
                    <a:cubicBezTo>
                      <a:pt x="20234" y="7749"/>
                      <a:pt x="20310" y="8032"/>
                      <a:pt x="20310" y="8032"/>
                    </a:cubicBezTo>
                    <a:cubicBezTo>
                      <a:pt x="20366" y="8343"/>
                      <a:pt x="20272" y="8202"/>
                      <a:pt x="20272" y="8202"/>
                    </a:cubicBezTo>
                    <a:cubicBezTo>
                      <a:pt x="19998" y="7843"/>
                      <a:pt x="20177" y="8334"/>
                      <a:pt x="20177" y="8334"/>
                    </a:cubicBezTo>
                    <a:cubicBezTo>
                      <a:pt x="20366" y="8768"/>
                      <a:pt x="20206" y="8589"/>
                      <a:pt x="20206" y="8589"/>
                    </a:cubicBezTo>
                    <a:cubicBezTo>
                      <a:pt x="19885" y="8117"/>
                      <a:pt x="20036" y="8551"/>
                      <a:pt x="20036" y="8551"/>
                    </a:cubicBezTo>
                    <a:cubicBezTo>
                      <a:pt x="20177" y="8976"/>
                      <a:pt x="20036" y="8815"/>
                      <a:pt x="20036" y="8815"/>
                    </a:cubicBezTo>
                    <a:cubicBezTo>
                      <a:pt x="19772" y="8447"/>
                      <a:pt x="19998" y="8947"/>
                      <a:pt x="19998" y="8947"/>
                    </a:cubicBezTo>
                    <a:cubicBezTo>
                      <a:pt x="19668" y="8560"/>
                      <a:pt x="19819" y="8947"/>
                      <a:pt x="19819" y="8947"/>
                    </a:cubicBezTo>
                    <a:cubicBezTo>
                      <a:pt x="20008" y="9372"/>
                      <a:pt x="19819" y="9221"/>
                      <a:pt x="19819" y="9221"/>
                    </a:cubicBezTo>
                    <a:cubicBezTo>
                      <a:pt x="19479" y="8966"/>
                      <a:pt x="19753" y="9372"/>
                      <a:pt x="19781" y="9410"/>
                    </a:cubicBezTo>
                    <a:cubicBezTo>
                      <a:pt x="19715" y="9353"/>
                      <a:pt x="19640" y="9325"/>
                      <a:pt x="19555" y="9296"/>
                    </a:cubicBezTo>
                    <a:cubicBezTo>
                      <a:pt x="19640" y="9051"/>
                      <a:pt x="19385" y="9221"/>
                      <a:pt x="19366" y="9230"/>
                    </a:cubicBezTo>
                    <a:cubicBezTo>
                      <a:pt x="19583" y="8730"/>
                      <a:pt x="19432" y="8919"/>
                      <a:pt x="19432" y="8919"/>
                    </a:cubicBezTo>
                    <a:cubicBezTo>
                      <a:pt x="19168" y="9249"/>
                      <a:pt x="19262" y="8947"/>
                      <a:pt x="19262" y="8947"/>
                    </a:cubicBezTo>
                    <a:cubicBezTo>
                      <a:pt x="19489" y="8466"/>
                      <a:pt x="19262" y="8692"/>
                      <a:pt x="19262" y="8692"/>
                    </a:cubicBezTo>
                    <a:cubicBezTo>
                      <a:pt x="19045" y="8853"/>
                      <a:pt x="19177" y="8419"/>
                      <a:pt x="19177" y="8419"/>
                    </a:cubicBezTo>
                    <a:cubicBezTo>
                      <a:pt x="19309" y="7937"/>
                      <a:pt x="19064" y="8221"/>
                      <a:pt x="19045" y="8239"/>
                    </a:cubicBezTo>
                    <a:cubicBezTo>
                      <a:pt x="19243" y="7673"/>
                      <a:pt x="19045" y="8022"/>
                      <a:pt x="19045" y="8022"/>
                    </a:cubicBezTo>
                    <a:cubicBezTo>
                      <a:pt x="19064" y="7550"/>
                      <a:pt x="19007" y="7466"/>
                      <a:pt x="19007" y="7466"/>
                    </a:cubicBezTo>
                    <a:cubicBezTo>
                      <a:pt x="18903" y="7409"/>
                      <a:pt x="18866" y="7928"/>
                      <a:pt x="18866" y="7928"/>
                    </a:cubicBezTo>
                    <a:cubicBezTo>
                      <a:pt x="18630" y="7683"/>
                      <a:pt x="18818" y="8202"/>
                      <a:pt x="18818" y="8202"/>
                    </a:cubicBezTo>
                    <a:cubicBezTo>
                      <a:pt x="18526" y="7900"/>
                      <a:pt x="18686" y="8221"/>
                      <a:pt x="18696" y="8239"/>
                    </a:cubicBezTo>
                    <a:cubicBezTo>
                      <a:pt x="18441" y="8098"/>
                      <a:pt x="18620" y="8419"/>
                      <a:pt x="18620" y="8419"/>
                    </a:cubicBezTo>
                    <a:cubicBezTo>
                      <a:pt x="18781" y="8777"/>
                      <a:pt x="18639" y="8636"/>
                      <a:pt x="18639" y="8636"/>
                    </a:cubicBezTo>
                    <a:cubicBezTo>
                      <a:pt x="18375" y="8419"/>
                      <a:pt x="18545" y="8674"/>
                      <a:pt x="18545" y="8674"/>
                    </a:cubicBezTo>
                    <a:cubicBezTo>
                      <a:pt x="18696" y="8928"/>
                      <a:pt x="18545" y="8806"/>
                      <a:pt x="18545" y="8806"/>
                    </a:cubicBezTo>
                    <a:cubicBezTo>
                      <a:pt x="18347" y="8664"/>
                      <a:pt x="18479" y="8891"/>
                      <a:pt x="18479" y="8891"/>
                    </a:cubicBezTo>
                    <a:cubicBezTo>
                      <a:pt x="18639" y="9202"/>
                      <a:pt x="18460" y="9051"/>
                      <a:pt x="18460" y="9051"/>
                    </a:cubicBezTo>
                    <a:cubicBezTo>
                      <a:pt x="18139" y="8872"/>
                      <a:pt x="18460" y="9410"/>
                      <a:pt x="18460" y="9410"/>
                    </a:cubicBezTo>
                    <a:cubicBezTo>
                      <a:pt x="18375" y="9362"/>
                      <a:pt x="18290" y="9334"/>
                      <a:pt x="18205" y="9306"/>
                    </a:cubicBezTo>
                    <a:cubicBezTo>
                      <a:pt x="18441" y="9023"/>
                      <a:pt x="17988" y="9344"/>
                      <a:pt x="17988" y="9344"/>
                    </a:cubicBezTo>
                    <a:cubicBezTo>
                      <a:pt x="17922" y="9249"/>
                      <a:pt x="18026" y="9127"/>
                      <a:pt x="18026" y="9127"/>
                    </a:cubicBezTo>
                    <a:cubicBezTo>
                      <a:pt x="18960" y="8192"/>
                      <a:pt x="18101" y="8598"/>
                      <a:pt x="18101" y="8598"/>
                    </a:cubicBezTo>
                    <a:cubicBezTo>
                      <a:pt x="18762" y="7834"/>
                      <a:pt x="18092" y="8211"/>
                      <a:pt x="18092" y="8211"/>
                    </a:cubicBezTo>
                    <a:cubicBezTo>
                      <a:pt x="18516" y="7315"/>
                      <a:pt x="18073" y="7635"/>
                      <a:pt x="18073" y="7635"/>
                    </a:cubicBezTo>
                    <a:cubicBezTo>
                      <a:pt x="17960" y="7654"/>
                      <a:pt x="18063" y="7466"/>
                      <a:pt x="18063" y="7466"/>
                    </a:cubicBezTo>
                    <a:cubicBezTo>
                      <a:pt x="18092" y="7362"/>
                      <a:pt x="18063" y="7258"/>
                      <a:pt x="18007" y="7182"/>
                    </a:cubicBezTo>
                    <a:cubicBezTo>
                      <a:pt x="18196" y="7277"/>
                      <a:pt x="18111" y="7145"/>
                      <a:pt x="18111" y="7145"/>
                    </a:cubicBezTo>
                    <a:cubicBezTo>
                      <a:pt x="18054" y="7060"/>
                      <a:pt x="17988" y="6984"/>
                      <a:pt x="17988" y="6984"/>
                    </a:cubicBezTo>
                    <a:cubicBezTo>
                      <a:pt x="18214" y="6550"/>
                      <a:pt x="17988" y="6758"/>
                      <a:pt x="17988" y="6758"/>
                    </a:cubicBezTo>
                    <a:cubicBezTo>
                      <a:pt x="17733" y="6918"/>
                      <a:pt x="17856" y="6748"/>
                      <a:pt x="17856" y="6748"/>
                    </a:cubicBezTo>
                    <a:cubicBezTo>
                      <a:pt x="18073" y="6437"/>
                      <a:pt x="17818" y="6626"/>
                      <a:pt x="17818" y="6626"/>
                    </a:cubicBezTo>
                    <a:cubicBezTo>
                      <a:pt x="17705" y="6673"/>
                      <a:pt x="17799" y="6493"/>
                      <a:pt x="17799" y="6493"/>
                    </a:cubicBezTo>
                    <a:cubicBezTo>
                      <a:pt x="17979" y="6173"/>
                      <a:pt x="17828" y="6210"/>
                      <a:pt x="17828" y="6210"/>
                    </a:cubicBezTo>
                    <a:cubicBezTo>
                      <a:pt x="17931" y="5871"/>
                      <a:pt x="17828" y="5956"/>
                      <a:pt x="17828" y="5956"/>
                    </a:cubicBezTo>
                    <a:cubicBezTo>
                      <a:pt x="17771" y="6012"/>
                      <a:pt x="17733" y="6078"/>
                      <a:pt x="17733" y="6163"/>
                    </a:cubicBezTo>
                    <a:cubicBezTo>
                      <a:pt x="17714" y="6059"/>
                      <a:pt x="17714" y="5965"/>
                      <a:pt x="17733" y="5871"/>
                    </a:cubicBezTo>
                    <a:cubicBezTo>
                      <a:pt x="17818" y="5644"/>
                      <a:pt x="17667" y="5738"/>
                      <a:pt x="17667" y="5738"/>
                    </a:cubicBezTo>
                    <a:lnTo>
                      <a:pt x="17648" y="5219"/>
                    </a:lnTo>
                    <a:cubicBezTo>
                      <a:pt x="17601" y="4738"/>
                      <a:pt x="17601" y="5116"/>
                      <a:pt x="17601" y="5116"/>
                    </a:cubicBezTo>
                    <a:lnTo>
                      <a:pt x="17601" y="5720"/>
                    </a:lnTo>
                    <a:cubicBezTo>
                      <a:pt x="17563" y="5786"/>
                      <a:pt x="17554" y="5861"/>
                      <a:pt x="17573" y="5937"/>
                    </a:cubicBezTo>
                    <a:cubicBezTo>
                      <a:pt x="17431" y="5974"/>
                      <a:pt x="17497" y="6201"/>
                      <a:pt x="17497" y="6201"/>
                    </a:cubicBezTo>
                    <a:cubicBezTo>
                      <a:pt x="17365" y="6286"/>
                      <a:pt x="17478" y="6446"/>
                      <a:pt x="17478" y="6446"/>
                    </a:cubicBezTo>
                    <a:cubicBezTo>
                      <a:pt x="17507" y="6475"/>
                      <a:pt x="17507" y="6522"/>
                      <a:pt x="17478" y="6550"/>
                    </a:cubicBezTo>
                    <a:cubicBezTo>
                      <a:pt x="17450" y="6616"/>
                      <a:pt x="17441" y="6692"/>
                      <a:pt x="17450" y="6758"/>
                    </a:cubicBezTo>
                    <a:cubicBezTo>
                      <a:pt x="17299" y="6588"/>
                      <a:pt x="17393" y="6862"/>
                      <a:pt x="17393" y="6862"/>
                    </a:cubicBezTo>
                    <a:cubicBezTo>
                      <a:pt x="17497" y="7135"/>
                      <a:pt x="17412" y="7013"/>
                      <a:pt x="17412" y="7013"/>
                    </a:cubicBezTo>
                    <a:cubicBezTo>
                      <a:pt x="17233" y="6777"/>
                      <a:pt x="17337" y="7145"/>
                      <a:pt x="17337" y="7145"/>
                    </a:cubicBezTo>
                    <a:cubicBezTo>
                      <a:pt x="17412" y="7352"/>
                      <a:pt x="17308" y="7239"/>
                      <a:pt x="17308" y="7239"/>
                    </a:cubicBezTo>
                    <a:cubicBezTo>
                      <a:pt x="17299" y="7230"/>
                      <a:pt x="17290" y="7230"/>
                      <a:pt x="17280" y="7220"/>
                    </a:cubicBezTo>
                    <a:cubicBezTo>
                      <a:pt x="17318" y="7069"/>
                      <a:pt x="17205" y="7164"/>
                      <a:pt x="17205" y="7164"/>
                    </a:cubicBezTo>
                    <a:cubicBezTo>
                      <a:pt x="17356" y="6673"/>
                      <a:pt x="17167" y="6909"/>
                      <a:pt x="17167" y="6909"/>
                    </a:cubicBezTo>
                    <a:cubicBezTo>
                      <a:pt x="16988" y="7069"/>
                      <a:pt x="17082" y="6852"/>
                      <a:pt x="17082" y="6852"/>
                    </a:cubicBezTo>
                    <a:cubicBezTo>
                      <a:pt x="17233" y="6493"/>
                      <a:pt x="17082" y="6692"/>
                      <a:pt x="17082" y="6692"/>
                    </a:cubicBezTo>
                    <a:cubicBezTo>
                      <a:pt x="16959" y="6852"/>
                      <a:pt x="17063" y="6607"/>
                      <a:pt x="17063" y="6607"/>
                    </a:cubicBezTo>
                    <a:cubicBezTo>
                      <a:pt x="17233" y="6173"/>
                      <a:pt x="17063" y="6409"/>
                      <a:pt x="17063" y="6409"/>
                    </a:cubicBezTo>
                    <a:cubicBezTo>
                      <a:pt x="16969" y="6512"/>
                      <a:pt x="17082" y="6173"/>
                      <a:pt x="17082" y="6173"/>
                    </a:cubicBezTo>
                    <a:cubicBezTo>
                      <a:pt x="17176" y="5823"/>
                      <a:pt x="17063" y="6012"/>
                      <a:pt x="17063" y="6012"/>
                    </a:cubicBezTo>
                    <a:cubicBezTo>
                      <a:pt x="16884" y="6286"/>
                      <a:pt x="17016" y="5899"/>
                      <a:pt x="17016" y="5899"/>
                    </a:cubicBezTo>
                    <a:cubicBezTo>
                      <a:pt x="17139" y="5559"/>
                      <a:pt x="16988" y="5748"/>
                      <a:pt x="16988" y="5748"/>
                    </a:cubicBezTo>
                    <a:cubicBezTo>
                      <a:pt x="16874" y="5786"/>
                      <a:pt x="16978" y="5455"/>
                      <a:pt x="16978" y="5455"/>
                    </a:cubicBezTo>
                    <a:cubicBezTo>
                      <a:pt x="17063" y="4927"/>
                      <a:pt x="16903" y="5342"/>
                      <a:pt x="16903" y="5342"/>
                    </a:cubicBezTo>
                    <a:cubicBezTo>
                      <a:pt x="16912" y="5153"/>
                      <a:pt x="16893" y="4965"/>
                      <a:pt x="16846" y="4785"/>
                    </a:cubicBezTo>
                    <a:cubicBezTo>
                      <a:pt x="16818" y="4946"/>
                      <a:pt x="16799" y="5097"/>
                      <a:pt x="16789" y="5248"/>
                    </a:cubicBezTo>
                    <a:cubicBezTo>
                      <a:pt x="16591" y="5040"/>
                      <a:pt x="16704" y="5295"/>
                      <a:pt x="16704" y="5295"/>
                    </a:cubicBezTo>
                    <a:cubicBezTo>
                      <a:pt x="16846" y="5635"/>
                      <a:pt x="16752" y="5503"/>
                      <a:pt x="16752" y="5503"/>
                    </a:cubicBezTo>
                    <a:cubicBezTo>
                      <a:pt x="16582" y="5276"/>
                      <a:pt x="16686" y="5710"/>
                      <a:pt x="16686" y="5710"/>
                    </a:cubicBezTo>
                    <a:cubicBezTo>
                      <a:pt x="16761" y="5899"/>
                      <a:pt x="16657" y="5776"/>
                      <a:pt x="16657" y="5776"/>
                    </a:cubicBezTo>
                    <a:cubicBezTo>
                      <a:pt x="16525" y="5635"/>
                      <a:pt x="16638" y="5918"/>
                      <a:pt x="16638" y="5918"/>
                    </a:cubicBezTo>
                    <a:cubicBezTo>
                      <a:pt x="16780" y="6220"/>
                      <a:pt x="16667" y="6069"/>
                      <a:pt x="16667" y="6069"/>
                    </a:cubicBezTo>
                    <a:cubicBezTo>
                      <a:pt x="16487" y="5805"/>
                      <a:pt x="16601" y="6182"/>
                      <a:pt x="16601" y="6182"/>
                    </a:cubicBezTo>
                    <a:cubicBezTo>
                      <a:pt x="16657" y="6437"/>
                      <a:pt x="16572" y="6305"/>
                      <a:pt x="16572" y="6305"/>
                    </a:cubicBezTo>
                    <a:cubicBezTo>
                      <a:pt x="16440" y="6191"/>
                      <a:pt x="16582" y="6475"/>
                      <a:pt x="16582" y="6475"/>
                    </a:cubicBezTo>
                    <a:cubicBezTo>
                      <a:pt x="16676" y="6663"/>
                      <a:pt x="16572" y="6550"/>
                      <a:pt x="16572" y="6550"/>
                    </a:cubicBezTo>
                    <a:cubicBezTo>
                      <a:pt x="16421" y="6409"/>
                      <a:pt x="16544" y="6663"/>
                      <a:pt x="16544" y="6663"/>
                    </a:cubicBezTo>
                    <a:cubicBezTo>
                      <a:pt x="16620" y="6880"/>
                      <a:pt x="16497" y="6758"/>
                      <a:pt x="16497" y="6758"/>
                    </a:cubicBezTo>
                    <a:cubicBezTo>
                      <a:pt x="16318" y="6531"/>
                      <a:pt x="16431" y="6767"/>
                      <a:pt x="16431" y="6767"/>
                    </a:cubicBezTo>
                    <a:cubicBezTo>
                      <a:pt x="16516" y="6984"/>
                      <a:pt x="16402" y="6852"/>
                      <a:pt x="16402" y="6852"/>
                    </a:cubicBezTo>
                    <a:cubicBezTo>
                      <a:pt x="16082" y="6588"/>
                      <a:pt x="16336" y="7013"/>
                      <a:pt x="16336" y="7013"/>
                    </a:cubicBezTo>
                    <a:cubicBezTo>
                      <a:pt x="16478" y="7277"/>
                      <a:pt x="16355" y="7154"/>
                      <a:pt x="16355" y="7154"/>
                    </a:cubicBezTo>
                    <a:cubicBezTo>
                      <a:pt x="16176" y="7013"/>
                      <a:pt x="16355" y="7352"/>
                      <a:pt x="16355" y="7352"/>
                    </a:cubicBezTo>
                    <a:cubicBezTo>
                      <a:pt x="16487" y="7626"/>
                      <a:pt x="16355" y="7503"/>
                      <a:pt x="16355" y="7503"/>
                    </a:cubicBezTo>
                    <a:cubicBezTo>
                      <a:pt x="16195" y="7399"/>
                      <a:pt x="16280" y="7607"/>
                      <a:pt x="16280" y="7607"/>
                    </a:cubicBezTo>
                    <a:cubicBezTo>
                      <a:pt x="16402" y="7824"/>
                      <a:pt x="16308" y="7730"/>
                      <a:pt x="16308" y="7730"/>
                    </a:cubicBezTo>
                    <a:cubicBezTo>
                      <a:pt x="16185" y="7598"/>
                      <a:pt x="16289" y="7824"/>
                      <a:pt x="16299" y="7843"/>
                    </a:cubicBezTo>
                    <a:cubicBezTo>
                      <a:pt x="16063" y="7730"/>
                      <a:pt x="16176" y="7881"/>
                      <a:pt x="16176" y="7881"/>
                    </a:cubicBezTo>
                    <a:cubicBezTo>
                      <a:pt x="16336" y="8136"/>
                      <a:pt x="16214" y="8051"/>
                      <a:pt x="16214" y="8051"/>
                    </a:cubicBezTo>
                    <a:cubicBezTo>
                      <a:pt x="15949" y="7947"/>
                      <a:pt x="15940" y="7994"/>
                      <a:pt x="15978" y="8041"/>
                    </a:cubicBezTo>
                    <a:cubicBezTo>
                      <a:pt x="15940" y="7994"/>
                      <a:pt x="15846" y="8032"/>
                      <a:pt x="15846" y="8032"/>
                    </a:cubicBezTo>
                    <a:cubicBezTo>
                      <a:pt x="16044" y="7475"/>
                      <a:pt x="15780" y="7805"/>
                      <a:pt x="15780" y="7805"/>
                    </a:cubicBezTo>
                    <a:cubicBezTo>
                      <a:pt x="15515" y="8060"/>
                      <a:pt x="15619" y="7815"/>
                      <a:pt x="15619" y="7815"/>
                    </a:cubicBezTo>
                    <a:cubicBezTo>
                      <a:pt x="15912" y="7164"/>
                      <a:pt x="15591" y="7475"/>
                      <a:pt x="15591" y="7475"/>
                    </a:cubicBezTo>
                    <a:cubicBezTo>
                      <a:pt x="15780" y="6814"/>
                      <a:pt x="15591" y="7145"/>
                      <a:pt x="15591" y="7145"/>
                    </a:cubicBezTo>
                    <a:cubicBezTo>
                      <a:pt x="15279" y="7513"/>
                      <a:pt x="15393" y="7173"/>
                      <a:pt x="15393" y="7173"/>
                    </a:cubicBezTo>
                    <a:cubicBezTo>
                      <a:pt x="15572" y="6484"/>
                      <a:pt x="15336" y="6852"/>
                      <a:pt x="15336" y="6852"/>
                    </a:cubicBezTo>
                    <a:cubicBezTo>
                      <a:pt x="15345" y="6569"/>
                      <a:pt x="15336" y="6286"/>
                      <a:pt x="15298" y="6012"/>
                    </a:cubicBezTo>
                    <a:cubicBezTo>
                      <a:pt x="15204" y="6154"/>
                      <a:pt x="15176" y="6729"/>
                      <a:pt x="15176" y="6729"/>
                    </a:cubicBezTo>
                    <a:cubicBezTo>
                      <a:pt x="15034" y="6550"/>
                      <a:pt x="15128" y="6984"/>
                      <a:pt x="15128" y="7022"/>
                    </a:cubicBezTo>
                    <a:cubicBezTo>
                      <a:pt x="14902" y="6663"/>
                      <a:pt x="15081" y="7390"/>
                      <a:pt x="15081" y="7390"/>
                    </a:cubicBezTo>
                    <a:cubicBezTo>
                      <a:pt x="14864" y="7097"/>
                      <a:pt x="15006" y="7569"/>
                      <a:pt x="15006" y="7569"/>
                    </a:cubicBezTo>
                    <a:cubicBezTo>
                      <a:pt x="15072" y="7862"/>
                      <a:pt x="14902" y="7843"/>
                      <a:pt x="14902" y="7843"/>
                    </a:cubicBezTo>
                    <a:cubicBezTo>
                      <a:pt x="14770" y="7805"/>
                      <a:pt x="14836" y="7664"/>
                      <a:pt x="14836" y="7664"/>
                    </a:cubicBezTo>
                    <a:cubicBezTo>
                      <a:pt x="14987" y="7286"/>
                      <a:pt x="14836" y="7428"/>
                      <a:pt x="14836" y="7428"/>
                    </a:cubicBezTo>
                    <a:cubicBezTo>
                      <a:pt x="14987" y="6984"/>
                      <a:pt x="14808" y="7192"/>
                      <a:pt x="14808" y="7192"/>
                    </a:cubicBezTo>
                    <a:cubicBezTo>
                      <a:pt x="15006" y="6616"/>
                      <a:pt x="14779" y="6946"/>
                      <a:pt x="14779" y="6946"/>
                    </a:cubicBezTo>
                    <a:cubicBezTo>
                      <a:pt x="14741" y="5833"/>
                      <a:pt x="14647" y="6994"/>
                      <a:pt x="14647" y="6994"/>
                    </a:cubicBezTo>
                    <a:cubicBezTo>
                      <a:pt x="14430" y="6644"/>
                      <a:pt x="14581" y="7164"/>
                      <a:pt x="14590" y="7201"/>
                    </a:cubicBezTo>
                    <a:cubicBezTo>
                      <a:pt x="14402" y="6871"/>
                      <a:pt x="14553" y="7296"/>
                      <a:pt x="14562" y="7333"/>
                    </a:cubicBezTo>
                    <a:cubicBezTo>
                      <a:pt x="14421" y="7135"/>
                      <a:pt x="14590" y="7588"/>
                      <a:pt x="14590" y="7588"/>
                    </a:cubicBezTo>
                    <a:cubicBezTo>
                      <a:pt x="14439" y="7796"/>
                      <a:pt x="14468" y="7607"/>
                      <a:pt x="14468" y="7607"/>
                    </a:cubicBezTo>
                    <a:cubicBezTo>
                      <a:pt x="14572" y="7296"/>
                      <a:pt x="14364" y="7494"/>
                      <a:pt x="14355" y="7513"/>
                    </a:cubicBezTo>
                    <a:cubicBezTo>
                      <a:pt x="14562" y="7003"/>
                      <a:pt x="14288" y="7324"/>
                      <a:pt x="14288" y="7324"/>
                    </a:cubicBezTo>
                    <a:cubicBezTo>
                      <a:pt x="14166" y="7305"/>
                      <a:pt x="14288" y="6880"/>
                      <a:pt x="14288" y="6880"/>
                    </a:cubicBezTo>
                    <a:cubicBezTo>
                      <a:pt x="14402" y="6399"/>
                      <a:pt x="14213" y="6692"/>
                      <a:pt x="14213" y="6692"/>
                    </a:cubicBezTo>
                    <a:cubicBezTo>
                      <a:pt x="14222" y="6522"/>
                      <a:pt x="14204" y="6361"/>
                      <a:pt x="14147" y="6201"/>
                    </a:cubicBezTo>
                    <a:cubicBezTo>
                      <a:pt x="14109" y="6352"/>
                      <a:pt x="14081" y="6503"/>
                      <a:pt x="14071" y="6663"/>
                    </a:cubicBezTo>
                    <a:cubicBezTo>
                      <a:pt x="13883" y="6522"/>
                      <a:pt x="14043" y="6975"/>
                      <a:pt x="14043" y="6975"/>
                    </a:cubicBezTo>
                    <a:cubicBezTo>
                      <a:pt x="14185" y="7409"/>
                      <a:pt x="14043" y="7277"/>
                      <a:pt x="14043" y="7277"/>
                    </a:cubicBezTo>
                    <a:cubicBezTo>
                      <a:pt x="13798" y="7041"/>
                      <a:pt x="13930" y="7475"/>
                      <a:pt x="13939" y="7503"/>
                    </a:cubicBezTo>
                    <a:cubicBezTo>
                      <a:pt x="13637" y="7107"/>
                      <a:pt x="13873" y="7701"/>
                      <a:pt x="13873" y="7701"/>
                    </a:cubicBezTo>
                    <a:cubicBezTo>
                      <a:pt x="13703" y="7437"/>
                      <a:pt x="13845" y="8003"/>
                      <a:pt x="13845" y="8003"/>
                    </a:cubicBezTo>
                    <a:cubicBezTo>
                      <a:pt x="13751" y="8438"/>
                      <a:pt x="13713" y="8032"/>
                      <a:pt x="13713" y="8032"/>
                    </a:cubicBezTo>
                    <a:cubicBezTo>
                      <a:pt x="13609" y="8013"/>
                      <a:pt x="13581" y="7881"/>
                      <a:pt x="13666" y="7805"/>
                    </a:cubicBezTo>
                    <a:cubicBezTo>
                      <a:pt x="13817" y="7494"/>
                      <a:pt x="13571" y="7588"/>
                      <a:pt x="13571" y="7588"/>
                    </a:cubicBezTo>
                    <a:cubicBezTo>
                      <a:pt x="13845" y="7173"/>
                      <a:pt x="13571" y="7277"/>
                      <a:pt x="13571" y="7277"/>
                    </a:cubicBezTo>
                    <a:cubicBezTo>
                      <a:pt x="13845" y="6956"/>
                      <a:pt x="13647" y="7060"/>
                      <a:pt x="13647" y="7060"/>
                    </a:cubicBezTo>
                    <a:cubicBezTo>
                      <a:pt x="13260" y="7192"/>
                      <a:pt x="13477" y="6994"/>
                      <a:pt x="13477" y="6994"/>
                    </a:cubicBezTo>
                    <a:cubicBezTo>
                      <a:pt x="13807" y="6748"/>
                      <a:pt x="13562" y="6767"/>
                      <a:pt x="13562" y="6767"/>
                    </a:cubicBezTo>
                    <a:cubicBezTo>
                      <a:pt x="13722" y="6484"/>
                      <a:pt x="13467" y="6597"/>
                      <a:pt x="13467" y="6597"/>
                    </a:cubicBezTo>
                    <a:cubicBezTo>
                      <a:pt x="13401" y="6512"/>
                      <a:pt x="13392" y="6399"/>
                      <a:pt x="13458" y="6314"/>
                    </a:cubicBezTo>
                    <a:cubicBezTo>
                      <a:pt x="13656" y="5908"/>
                      <a:pt x="13420" y="6059"/>
                      <a:pt x="13420" y="6059"/>
                    </a:cubicBezTo>
                    <a:cubicBezTo>
                      <a:pt x="13562" y="5767"/>
                      <a:pt x="13401" y="5852"/>
                      <a:pt x="13401" y="5852"/>
                    </a:cubicBezTo>
                    <a:cubicBezTo>
                      <a:pt x="13467" y="5484"/>
                      <a:pt x="13326" y="5446"/>
                      <a:pt x="13326" y="5446"/>
                    </a:cubicBezTo>
                    <a:cubicBezTo>
                      <a:pt x="13260" y="4861"/>
                      <a:pt x="13241" y="5352"/>
                      <a:pt x="13241" y="5352"/>
                    </a:cubicBezTo>
                    <a:cubicBezTo>
                      <a:pt x="13260" y="5474"/>
                      <a:pt x="13222" y="5606"/>
                      <a:pt x="13156" y="5710"/>
                    </a:cubicBezTo>
                    <a:cubicBezTo>
                      <a:pt x="13043" y="5833"/>
                      <a:pt x="13175" y="6003"/>
                      <a:pt x="13184" y="6022"/>
                    </a:cubicBezTo>
                    <a:cubicBezTo>
                      <a:pt x="13080" y="5927"/>
                      <a:pt x="13109" y="6107"/>
                      <a:pt x="13109" y="6107"/>
                    </a:cubicBezTo>
                    <a:cubicBezTo>
                      <a:pt x="12873" y="5908"/>
                      <a:pt x="13156" y="6380"/>
                      <a:pt x="13156" y="6380"/>
                    </a:cubicBezTo>
                    <a:cubicBezTo>
                      <a:pt x="13241" y="6692"/>
                      <a:pt x="13118" y="6550"/>
                      <a:pt x="13118" y="6550"/>
                    </a:cubicBezTo>
                    <a:cubicBezTo>
                      <a:pt x="12967" y="6531"/>
                      <a:pt x="13033" y="6720"/>
                      <a:pt x="13033" y="6720"/>
                    </a:cubicBezTo>
                    <a:cubicBezTo>
                      <a:pt x="12731" y="6465"/>
                      <a:pt x="12939" y="6899"/>
                      <a:pt x="12939" y="6899"/>
                    </a:cubicBezTo>
                    <a:cubicBezTo>
                      <a:pt x="13128" y="7192"/>
                      <a:pt x="12967" y="7069"/>
                      <a:pt x="12967" y="7069"/>
                    </a:cubicBezTo>
                    <a:cubicBezTo>
                      <a:pt x="12722" y="6871"/>
                      <a:pt x="12901" y="7173"/>
                      <a:pt x="12901" y="7173"/>
                    </a:cubicBezTo>
                    <a:cubicBezTo>
                      <a:pt x="13071" y="7494"/>
                      <a:pt x="12863" y="7305"/>
                      <a:pt x="12863" y="7305"/>
                    </a:cubicBezTo>
                    <a:cubicBezTo>
                      <a:pt x="12675" y="7107"/>
                      <a:pt x="12816" y="7390"/>
                      <a:pt x="12816" y="7390"/>
                    </a:cubicBezTo>
                    <a:cubicBezTo>
                      <a:pt x="12996" y="7777"/>
                      <a:pt x="12816" y="7541"/>
                      <a:pt x="12816" y="7541"/>
                    </a:cubicBezTo>
                    <a:cubicBezTo>
                      <a:pt x="12646" y="7333"/>
                      <a:pt x="12741" y="7683"/>
                      <a:pt x="12741" y="7683"/>
                    </a:cubicBezTo>
                    <a:cubicBezTo>
                      <a:pt x="12797" y="7881"/>
                      <a:pt x="12627" y="7881"/>
                      <a:pt x="12627" y="7881"/>
                    </a:cubicBezTo>
                    <a:cubicBezTo>
                      <a:pt x="12420" y="7881"/>
                      <a:pt x="12590" y="7560"/>
                      <a:pt x="12590" y="7560"/>
                    </a:cubicBezTo>
                    <a:cubicBezTo>
                      <a:pt x="12760" y="7201"/>
                      <a:pt x="12533" y="7362"/>
                      <a:pt x="12533" y="7362"/>
                    </a:cubicBezTo>
                    <a:cubicBezTo>
                      <a:pt x="12703" y="7003"/>
                      <a:pt x="12448" y="7164"/>
                      <a:pt x="12448" y="7164"/>
                    </a:cubicBezTo>
                    <a:cubicBezTo>
                      <a:pt x="12712" y="6654"/>
                      <a:pt x="12429" y="6946"/>
                      <a:pt x="12429" y="6946"/>
                    </a:cubicBezTo>
                    <a:cubicBezTo>
                      <a:pt x="12439" y="6833"/>
                      <a:pt x="12420" y="6720"/>
                      <a:pt x="12373" y="6626"/>
                    </a:cubicBezTo>
                    <a:cubicBezTo>
                      <a:pt x="12316" y="6720"/>
                      <a:pt x="12297" y="6843"/>
                      <a:pt x="12316" y="6965"/>
                    </a:cubicBezTo>
                    <a:cubicBezTo>
                      <a:pt x="12080" y="6824"/>
                      <a:pt x="12250" y="7069"/>
                      <a:pt x="12250" y="7069"/>
                    </a:cubicBezTo>
                    <a:cubicBezTo>
                      <a:pt x="12401" y="7258"/>
                      <a:pt x="12278" y="7201"/>
                      <a:pt x="12278" y="7201"/>
                    </a:cubicBezTo>
                    <a:cubicBezTo>
                      <a:pt x="12108" y="7079"/>
                      <a:pt x="12250" y="7333"/>
                      <a:pt x="12259" y="7352"/>
                    </a:cubicBezTo>
                    <a:cubicBezTo>
                      <a:pt x="12023" y="7164"/>
                      <a:pt x="12212" y="7560"/>
                      <a:pt x="12212" y="7560"/>
                    </a:cubicBezTo>
                    <a:cubicBezTo>
                      <a:pt x="12023" y="7824"/>
                      <a:pt x="12052" y="7626"/>
                      <a:pt x="12052" y="7626"/>
                    </a:cubicBezTo>
                    <a:cubicBezTo>
                      <a:pt x="12184" y="7239"/>
                      <a:pt x="12005" y="7437"/>
                      <a:pt x="12005" y="7437"/>
                    </a:cubicBezTo>
                    <a:cubicBezTo>
                      <a:pt x="12118" y="7088"/>
                      <a:pt x="11939" y="7230"/>
                      <a:pt x="11939" y="7230"/>
                    </a:cubicBezTo>
                    <a:cubicBezTo>
                      <a:pt x="12108" y="6739"/>
                      <a:pt x="11920" y="6994"/>
                      <a:pt x="11920" y="6994"/>
                    </a:cubicBezTo>
                    <a:cubicBezTo>
                      <a:pt x="11778" y="7116"/>
                      <a:pt x="11920" y="6833"/>
                      <a:pt x="11920" y="6833"/>
                    </a:cubicBezTo>
                    <a:cubicBezTo>
                      <a:pt x="12193" y="6154"/>
                      <a:pt x="11957" y="6446"/>
                      <a:pt x="11957" y="6446"/>
                    </a:cubicBezTo>
                    <a:cubicBezTo>
                      <a:pt x="11750" y="6729"/>
                      <a:pt x="11863" y="6390"/>
                      <a:pt x="11863" y="6390"/>
                    </a:cubicBezTo>
                    <a:cubicBezTo>
                      <a:pt x="12090" y="5578"/>
                      <a:pt x="11844" y="6040"/>
                      <a:pt x="11844" y="6040"/>
                    </a:cubicBezTo>
                    <a:cubicBezTo>
                      <a:pt x="11646" y="6380"/>
                      <a:pt x="11806" y="5720"/>
                      <a:pt x="11806" y="5720"/>
                    </a:cubicBezTo>
                    <a:cubicBezTo>
                      <a:pt x="12033" y="4955"/>
                      <a:pt x="11750" y="5323"/>
                      <a:pt x="11750" y="5323"/>
                    </a:cubicBezTo>
                    <a:cubicBezTo>
                      <a:pt x="11721" y="4502"/>
                      <a:pt x="11646" y="5408"/>
                      <a:pt x="11646" y="5408"/>
                    </a:cubicBezTo>
                    <a:cubicBezTo>
                      <a:pt x="11353" y="5012"/>
                      <a:pt x="11608" y="5663"/>
                      <a:pt x="11608" y="5663"/>
                    </a:cubicBezTo>
                    <a:cubicBezTo>
                      <a:pt x="11731" y="6069"/>
                      <a:pt x="11523" y="5889"/>
                      <a:pt x="11523" y="5889"/>
                    </a:cubicBezTo>
                    <a:cubicBezTo>
                      <a:pt x="11127" y="5587"/>
                      <a:pt x="11448" y="6088"/>
                      <a:pt x="11448" y="6088"/>
                    </a:cubicBezTo>
                    <a:cubicBezTo>
                      <a:pt x="11703" y="6550"/>
                      <a:pt x="11486" y="6352"/>
                      <a:pt x="11486" y="6352"/>
                    </a:cubicBezTo>
                    <a:cubicBezTo>
                      <a:pt x="11184" y="6078"/>
                      <a:pt x="11438" y="6578"/>
                      <a:pt x="11438" y="6578"/>
                    </a:cubicBezTo>
                    <a:cubicBezTo>
                      <a:pt x="11108" y="6333"/>
                      <a:pt x="11552" y="6918"/>
                      <a:pt x="11552" y="6918"/>
                    </a:cubicBezTo>
                    <a:cubicBezTo>
                      <a:pt x="11561" y="7126"/>
                      <a:pt x="11316" y="7126"/>
                      <a:pt x="11316" y="7126"/>
                    </a:cubicBezTo>
                    <a:cubicBezTo>
                      <a:pt x="11486" y="6833"/>
                      <a:pt x="11165" y="6975"/>
                      <a:pt x="11136" y="6984"/>
                    </a:cubicBezTo>
                    <a:cubicBezTo>
                      <a:pt x="11325" y="6560"/>
                      <a:pt x="11127" y="6739"/>
                      <a:pt x="11127" y="6739"/>
                    </a:cubicBezTo>
                    <a:cubicBezTo>
                      <a:pt x="11240" y="6361"/>
                      <a:pt x="11023" y="6597"/>
                      <a:pt x="11023" y="6597"/>
                    </a:cubicBezTo>
                    <a:cubicBezTo>
                      <a:pt x="11146" y="6342"/>
                      <a:pt x="11004" y="6399"/>
                      <a:pt x="11004" y="6399"/>
                    </a:cubicBezTo>
                    <a:cubicBezTo>
                      <a:pt x="11146" y="6154"/>
                      <a:pt x="10995" y="6220"/>
                      <a:pt x="10995" y="6220"/>
                    </a:cubicBezTo>
                    <a:cubicBezTo>
                      <a:pt x="11023" y="6116"/>
                      <a:pt x="10995" y="6003"/>
                      <a:pt x="10910" y="5937"/>
                    </a:cubicBezTo>
                    <a:cubicBezTo>
                      <a:pt x="10834" y="6012"/>
                      <a:pt x="10816" y="6125"/>
                      <a:pt x="10863" y="6220"/>
                    </a:cubicBezTo>
                    <a:cubicBezTo>
                      <a:pt x="10910" y="6333"/>
                      <a:pt x="10834" y="6361"/>
                      <a:pt x="10834" y="6361"/>
                    </a:cubicBezTo>
                    <a:cubicBezTo>
                      <a:pt x="10674" y="6314"/>
                      <a:pt x="10816" y="6541"/>
                      <a:pt x="10834" y="6560"/>
                    </a:cubicBezTo>
                    <a:cubicBezTo>
                      <a:pt x="10542" y="6390"/>
                      <a:pt x="10797" y="6795"/>
                      <a:pt x="10797" y="6795"/>
                    </a:cubicBezTo>
                    <a:cubicBezTo>
                      <a:pt x="10532" y="6682"/>
                      <a:pt x="10665" y="6937"/>
                      <a:pt x="10665" y="6956"/>
                    </a:cubicBezTo>
                    <a:cubicBezTo>
                      <a:pt x="10429" y="6833"/>
                      <a:pt x="10608" y="7192"/>
                      <a:pt x="10608" y="7192"/>
                    </a:cubicBezTo>
                    <a:cubicBezTo>
                      <a:pt x="10447" y="7097"/>
                      <a:pt x="10419" y="7116"/>
                      <a:pt x="10429" y="7164"/>
                    </a:cubicBezTo>
                    <a:cubicBezTo>
                      <a:pt x="10391" y="7154"/>
                      <a:pt x="10334" y="7164"/>
                      <a:pt x="10296" y="7182"/>
                    </a:cubicBezTo>
                    <a:cubicBezTo>
                      <a:pt x="10627" y="6626"/>
                      <a:pt x="10296" y="6748"/>
                      <a:pt x="10296" y="6748"/>
                    </a:cubicBezTo>
                    <a:cubicBezTo>
                      <a:pt x="10636" y="6409"/>
                      <a:pt x="10268" y="6475"/>
                      <a:pt x="10202" y="6484"/>
                    </a:cubicBezTo>
                    <a:cubicBezTo>
                      <a:pt x="10570" y="6371"/>
                      <a:pt x="10363" y="6333"/>
                      <a:pt x="10363" y="6333"/>
                    </a:cubicBezTo>
                    <a:cubicBezTo>
                      <a:pt x="10749" y="5993"/>
                      <a:pt x="10410" y="6144"/>
                      <a:pt x="10391" y="6154"/>
                    </a:cubicBezTo>
                    <a:cubicBezTo>
                      <a:pt x="10485" y="5974"/>
                      <a:pt x="10353" y="6040"/>
                      <a:pt x="10353" y="6040"/>
                    </a:cubicBezTo>
                    <a:cubicBezTo>
                      <a:pt x="9862" y="6446"/>
                      <a:pt x="10155" y="6069"/>
                      <a:pt x="10155" y="6069"/>
                    </a:cubicBezTo>
                    <a:cubicBezTo>
                      <a:pt x="10495" y="5672"/>
                      <a:pt x="10183" y="5786"/>
                      <a:pt x="10183" y="5786"/>
                    </a:cubicBezTo>
                    <a:cubicBezTo>
                      <a:pt x="10542" y="5323"/>
                      <a:pt x="10230" y="5531"/>
                      <a:pt x="10230" y="5531"/>
                    </a:cubicBezTo>
                    <a:cubicBezTo>
                      <a:pt x="9683" y="5927"/>
                      <a:pt x="9919" y="5606"/>
                      <a:pt x="9919" y="5606"/>
                    </a:cubicBezTo>
                    <a:cubicBezTo>
                      <a:pt x="10551" y="5059"/>
                      <a:pt x="10032" y="5314"/>
                      <a:pt x="10032" y="5314"/>
                    </a:cubicBezTo>
                    <a:cubicBezTo>
                      <a:pt x="9777" y="5436"/>
                      <a:pt x="9938" y="5201"/>
                      <a:pt x="9938" y="5201"/>
                    </a:cubicBezTo>
                    <a:cubicBezTo>
                      <a:pt x="10259" y="4738"/>
                      <a:pt x="9947" y="4955"/>
                      <a:pt x="9928" y="4974"/>
                    </a:cubicBezTo>
                    <a:cubicBezTo>
                      <a:pt x="10249" y="4559"/>
                      <a:pt x="9976" y="4748"/>
                      <a:pt x="9957" y="4757"/>
                    </a:cubicBezTo>
                    <a:cubicBezTo>
                      <a:pt x="10259" y="4238"/>
                      <a:pt x="9862" y="4568"/>
                      <a:pt x="9862" y="4568"/>
                    </a:cubicBezTo>
                    <a:cubicBezTo>
                      <a:pt x="10202" y="3936"/>
                      <a:pt x="9853" y="4295"/>
                      <a:pt x="9853" y="4295"/>
                    </a:cubicBezTo>
                    <a:cubicBezTo>
                      <a:pt x="9881" y="3832"/>
                      <a:pt x="9730" y="3738"/>
                      <a:pt x="9730" y="3738"/>
                    </a:cubicBezTo>
                    <a:cubicBezTo>
                      <a:pt x="9570" y="3879"/>
                      <a:pt x="9626" y="4285"/>
                      <a:pt x="9626" y="4285"/>
                    </a:cubicBezTo>
                    <a:cubicBezTo>
                      <a:pt x="9211" y="3936"/>
                      <a:pt x="9551" y="4483"/>
                      <a:pt x="9551" y="4483"/>
                    </a:cubicBezTo>
                    <a:cubicBezTo>
                      <a:pt x="9051" y="4106"/>
                      <a:pt x="9551" y="4908"/>
                      <a:pt x="9551" y="4908"/>
                    </a:cubicBezTo>
                    <a:lnTo>
                      <a:pt x="9551" y="5068"/>
                    </a:lnTo>
                    <a:cubicBezTo>
                      <a:pt x="8805" y="4530"/>
                      <a:pt x="9409" y="5276"/>
                      <a:pt x="9409" y="5276"/>
                    </a:cubicBezTo>
                    <a:cubicBezTo>
                      <a:pt x="8692" y="4946"/>
                      <a:pt x="9315" y="5550"/>
                      <a:pt x="9315" y="5550"/>
                    </a:cubicBezTo>
                    <a:cubicBezTo>
                      <a:pt x="9608" y="5776"/>
                      <a:pt x="9343" y="5738"/>
                      <a:pt x="9343" y="5738"/>
                    </a:cubicBezTo>
                    <a:cubicBezTo>
                      <a:pt x="8956" y="5701"/>
                      <a:pt x="9173" y="5965"/>
                      <a:pt x="9173" y="5965"/>
                    </a:cubicBezTo>
                    <a:cubicBezTo>
                      <a:pt x="9070" y="6050"/>
                      <a:pt x="9249" y="6295"/>
                      <a:pt x="9268" y="6324"/>
                    </a:cubicBezTo>
                    <a:cubicBezTo>
                      <a:pt x="8937" y="5993"/>
                      <a:pt x="8956" y="6116"/>
                      <a:pt x="9041" y="6286"/>
                    </a:cubicBezTo>
                    <a:cubicBezTo>
                      <a:pt x="8937" y="6248"/>
                      <a:pt x="8768" y="6371"/>
                      <a:pt x="8768" y="6371"/>
                    </a:cubicBezTo>
                    <a:cubicBezTo>
                      <a:pt x="8579" y="6409"/>
                      <a:pt x="8749" y="6088"/>
                      <a:pt x="8749" y="6088"/>
                    </a:cubicBezTo>
                    <a:cubicBezTo>
                      <a:pt x="8805" y="5776"/>
                      <a:pt x="8673" y="5635"/>
                      <a:pt x="8664" y="5625"/>
                    </a:cubicBezTo>
                    <a:cubicBezTo>
                      <a:pt x="8985" y="5776"/>
                      <a:pt x="8843" y="5559"/>
                      <a:pt x="8843" y="5559"/>
                    </a:cubicBezTo>
                    <a:cubicBezTo>
                      <a:pt x="8739" y="5427"/>
                      <a:pt x="8626" y="5304"/>
                      <a:pt x="8626" y="5304"/>
                    </a:cubicBezTo>
                    <a:cubicBezTo>
                      <a:pt x="9013" y="4578"/>
                      <a:pt x="8626" y="4917"/>
                      <a:pt x="8626" y="4917"/>
                    </a:cubicBezTo>
                    <a:cubicBezTo>
                      <a:pt x="8220" y="5191"/>
                      <a:pt x="8409" y="4908"/>
                      <a:pt x="8409" y="4908"/>
                    </a:cubicBezTo>
                    <a:cubicBezTo>
                      <a:pt x="8768" y="4398"/>
                      <a:pt x="8343" y="4710"/>
                      <a:pt x="8343" y="4710"/>
                    </a:cubicBezTo>
                    <a:cubicBezTo>
                      <a:pt x="8164" y="4785"/>
                      <a:pt x="8324" y="4493"/>
                      <a:pt x="8324" y="4493"/>
                    </a:cubicBezTo>
                    <a:cubicBezTo>
                      <a:pt x="8617" y="3955"/>
                      <a:pt x="8362" y="4021"/>
                      <a:pt x="8362" y="4021"/>
                    </a:cubicBezTo>
                    <a:cubicBezTo>
                      <a:pt x="8541" y="3455"/>
                      <a:pt x="8362" y="3596"/>
                      <a:pt x="8362" y="3596"/>
                    </a:cubicBezTo>
                    <a:cubicBezTo>
                      <a:pt x="8267" y="3691"/>
                      <a:pt x="8211" y="3813"/>
                      <a:pt x="8201" y="3936"/>
                    </a:cubicBezTo>
                    <a:cubicBezTo>
                      <a:pt x="8145" y="3804"/>
                      <a:pt x="8201" y="3455"/>
                      <a:pt x="8201" y="3455"/>
                    </a:cubicBezTo>
                    <a:cubicBezTo>
                      <a:pt x="8352" y="3087"/>
                      <a:pt x="8098" y="3247"/>
                      <a:pt x="8098" y="3247"/>
                    </a:cubicBezTo>
                    <a:lnTo>
                      <a:pt x="8060" y="2398"/>
                    </a:lnTo>
                    <a:cubicBezTo>
                      <a:pt x="7984" y="1595"/>
                      <a:pt x="7984" y="2218"/>
                      <a:pt x="7984" y="2218"/>
                    </a:cubicBezTo>
                    <a:lnTo>
                      <a:pt x="7984" y="3209"/>
                    </a:lnTo>
                    <a:cubicBezTo>
                      <a:pt x="7928" y="3322"/>
                      <a:pt x="7918" y="3455"/>
                      <a:pt x="7956" y="3577"/>
                    </a:cubicBezTo>
                    <a:cubicBezTo>
                      <a:pt x="7720" y="3634"/>
                      <a:pt x="7824" y="4011"/>
                      <a:pt x="7824" y="4011"/>
                    </a:cubicBezTo>
                    <a:cubicBezTo>
                      <a:pt x="7607" y="4144"/>
                      <a:pt x="7786" y="4408"/>
                      <a:pt x="7786" y="4408"/>
                    </a:cubicBezTo>
                    <a:cubicBezTo>
                      <a:pt x="7833" y="4455"/>
                      <a:pt x="7833" y="4540"/>
                      <a:pt x="7786" y="4587"/>
                    </a:cubicBezTo>
                    <a:cubicBezTo>
                      <a:pt x="7748" y="4700"/>
                      <a:pt x="7729" y="4814"/>
                      <a:pt x="7739" y="4927"/>
                    </a:cubicBezTo>
                    <a:cubicBezTo>
                      <a:pt x="7494" y="4644"/>
                      <a:pt x="7654" y="5097"/>
                      <a:pt x="7654" y="5097"/>
                    </a:cubicBezTo>
                    <a:cubicBezTo>
                      <a:pt x="7833" y="5540"/>
                      <a:pt x="7673" y="5342"/>
                      <a:pt x="7673" y="5342"/>
                    </a:cubicBezTo>
                    <a:cubicBezTo>
                      <a:pt x="7390" y="4955"/>
                      <a:pt x="7569" y="5569"/>
                      <a:pt x="7569" y="5569"/>
                    </a:cubicBezTo>
                    <a:cubicBezTo>
                      <a:pt x="7682" y="5899"/>
                      <a:pt x="7503" y="5720"/>
                      <a:pt x="7503" y="5720"/>
                    </a:cubicBezTo>
                    <a:cubicBezTo>
                      <a:pt x="7352" y="5578"/>
                      <a:pt x="7333" y="5672"/>
                      <a:pt x="7352" y="5805"/>
                    </a:cubicBezTo>
                    <a:cubicBezTo>
                      <a:pt x="7333" y="5823"/>
                      <a:pt x="7314" y="5842"/>
                      <a:pt x="7295" y="5861"/>
                    </a:cubicBezTo>
                    <a:cubicBezTo>
                      <a:pt x="7050" y="6088"/>
                      <a:pt x="7182" y="5786"/>
                      <a:pt x="7182" y="5786"/>
                    </a:cubicBezTo>
                    <a:cubicBezTo>
                      <a:pt x="7390" y="5285"/>
                      <a:pt x="7182" y="5559"/>
                      <a:pt x="7182" y="5559"/>
                    </a:cubicBezTo>
                    <a:cubicBezTo>
                      <a:pt x="7003" y="5786"/>
                      <a:pt x="7144" y="5436"/>
                      <a:pt x="7144" y="5436"/>
                    </a:cubicBezTo>
                    <a:cubicBezTo>
                      <a:pt x="7390" y="4832"/>
                      <a:pt x="7154" y="5163"/>
                      <a:pt x="7154" y="5163"/>
                    </a:cubicBezTo>
                    <a:cubicBezTo>
                      <a:pt x="7022" y="5314"/>
                      <a:pt x="7173" y="4832"/>
                      <a:pt x="7173" y="4832"/>
                    </a:cubicBezTo>
                    <a:cubicBezTo>
                      <a:pt x="7314" y="4342"/>
                      <a:pt x="7154" y="4606"/>
                      <a:pt x="7154" y="4606"/>
                    </a:cubicBezTo>
                    <a:cubicBezTo>
                      <a:pt x="6899" y="4983"/>
                      <a:pt x="7088" y="4455"/>
                      <a:pt x="7088" y="4455"/>
                    </a:cubicBezTo>
                    <a:cubicBezTo>
                      <a:pt x="7258" y="3983"/>
                      <a:pt x="7041" y="4247"/>
                      <a:pt x="7041" y="4247"/>
                    </a:cubicBezTo>
                    <a:cubicBezTo>
                      <a:pt x="6890" y="4304"/>
                      <a:pt x="7041" y="3832"/>
                      <a:pt x="7041" y="3832"/>
                    </a:cubicBezTo>
                    <a:cubicBezTo>
                      <a:pt x="7154" y="3105"/>
                      <a:pt x="6927" y="3672"/>
                      <a:pt x="6927" y="3672"/>
                    </a:cubicBezTo>
                    <a:cubicBezTo>
                      <a:pt x="6946" y="3417"/>
                      <a:pt x="6918" y="3162"/>
                      <a:pt x="6852" y="2907"/>
                    </a:cubicBezTo>
                    <a:cubicBezTo>
                      <a:pt x="6814" y="3124"/>
                      <a:pt x="6786" y="3332"/>
                      <a:pt x="6776" y="3549"/>
                    </a:cubicBezTo>
                    <a:cubicBezTo>
                      <a:pt x="6493" y="3256"/>
                      <a:pt x="6654" y="3615"/>
                      <a:pt x="6654" y="3615"/>
                    </a:cubicBezTo>
                    <a:cubicBezTo>
                      <a:pt x="6852" y="4087"/>
                      <a:pt x="6710" y="3898"/>
                      <a:pt x="6710" y="3898"/>
                    </a:cubicBezTo>
                    <a:cubicBezTo>
                      <a:pt x="6474" y="3587"/>
                      <a:pt x="6635" y="4191"/>
                      <a:pt x="6635" y="4191"/>
                    </a:cubicBezTo>
                    <a:cubicBezTo>
                      <a:pt x="6729" y="4455"/>
                      <a:pt x="6578" y="4285"/>
                      <a:pt x="6578" y="4285"/>
                    </a:cubicBezTo>
                    <a:cubicBezTo>
                      <a:pt x="6399" y="4087"/>
                      <a:pt x="6569" y="4483"/>
                      <a:pt x="6569" y="4483"/>
                    </a:cubicBezTo>
                    <a:cubicBezTo>
                      <a:pt x="6757" y="4899"/>
                      <a:pt x="6606" y="4681"/>
                      <a:pt x="6606" y="4681"/>
                    </a:cubicBezTo>
                    <a:cubicBezTo>
                      <a:pt x="6361" y="4323"/>
                      <a:pt x="6512" y="4842"/>
                      <a:pt x="6512" y="4842"/>
                    </a:cubicBezTo>
                    <a:cubicBezTo>
                      <a:pt x="6588" y="5201"/>
                      <a:pt x="6465" y="5021"/>
                      <a:pt x="6465" y="5021"/>
                    </a:cubicBezTo>
                    <a:cubicBezTo>
                      <a:pt x="6295" y="4861"/>
                      <a:pt x="6484" y="5257"/>
                      <a:pt x="6484" y="5257"/>
                    </a:cubicBezTo>
                    <a:cubicBezTo>
                      <a:pt x="6606" y="5521"/>
                      <a:pt x="6465" y="5361"/>
                      <a:pt x="6465" y="5361"/>
                    </a:cubicBezTo>
                    <a:cubicBezTo>
                      <a:pt x="6257" y="5153"/>
                      <a:pt x="6437" y="5512"/>
                      <a:pt x="6437" y="5512"/>
                    </a:cubicBezTo>
                    <a:cubicBezTo>
                      <a:pt x="6531" y="5814"/>
                      <a:pt x="6370" y="5644"/>
                      <a:pt x="6370" y="5644"/>
                    </a:cubicBezTo>
                    <a:cubicBezTo>
                      <a:pt x="6116" y="5333"/>
                      <a:pt x="6267" y="5663"/>
                      <a:pt x="6267" y="5663"/>
                    </a:cubicBezTo>
                    <a:cubicBezTo>
                      <a:pt x="6389" y="5956"/>
                      <a:pt x="6229" y="5786"/>
                      <a:pt x="6229" y="5786"/>
                    </a:cubicBezTo>
                    <a:cubicBezTo>
                      <a:pt x="5785" y="5418"/>
                      <a:pt x="6135" y="6012"/>
                      <a:pt x="6135" y="6012"/>
                    </a:cubicBezTo>
                    <a:cubicBezTo>
                      <a:pt x="6342" y="6371"/>
                      <a:pt x="6163" y="6210"/>
                      <a:pt x="6163" y="6210"/>
                    </a:cubicBezTo>
                    <a:cubicBezTo>
                      <a:pt x="5908" y="6003"/>
                      <a:pt x="6172" y="6475"/>
                      <a:pt x="6172" y="6475"/>
                    </a:cubicBezTo>
                    <a:cubicBezTo>
                      <a:pt x="6361" y="6852"/>
                      <a:pt x="6163" y="6692"/>
                      <a:pt x="6163" y="6692"/>
                    </a:cubicBezTo>
                    <a:cubicBezTo>
                      <a:pt x="5946" y="6541"/>
                      <a:pt x="6068" y="6833"/>
                      <a:pt x="6068" y="6833"/>
                    </a:cubicBezTo>
                    <a:cubicBezTo>
                      <a:pt x="6229" y="7135"/>
                      <a:pt x="6097" y="6994"/>
                      <a:pt x="6097" y="6994"/>
                    </a:cubicBezTo>
                    <a:cubicBezTo>
                      <a:pt x="5927" y="6814"/>
                      <a:pt x="6097" y="7164"/>
                      <a:pt x="6097" y="7164"/>
                    </a:cubicBezTo>
                    <a:cubicBezTo>
                      <a:pt x="6068" y="7154"/>
                      <a:pt x="6040" y="7145"/>
                      <a:pt x="6021" y="7135"/>
                    </a:cubicBezTo>
                    <a:cubicBezTo>
                      <a:pt x="6021" y="7003"/>
                      <a:pt x="5842" y="7003"/>
                      <a:pt x="5842" y="7003"/>
                    </a:cubicBezTo>
                    <a:cubicBezTo>
                      <a:pt x="6229" y="6635"/>
                      <a:pt x="5823" y="6663"/>
                      <a:pt x="5823" y="6663"/>
                    </a:cubicBezTo>
                    <a:cubicBezTo>
                      <a:pt x="6191" y="6144"/>
                      <a:pt x="5578" y="6503"/>
                      <a:pt x="5578" y="6503"/>
                    </a:cubicBezTo>
                    <a:cubicBezTo>
                      <a:pt x="5229" y="6541"/>
                      <a:pt x="5615" y="6182"/>
                      <a:pt x="5615" y="6182"/>
                    </a:cubicBezTo>
                    <a:cubicBezTo>
                      <a:pt x="6021" y="5738"/>
                      <a:pt x="5615" y="5880"/>
                      <a:pt x="5615" y="5880"/>
                    </a:cubicBezTo>
                    <a:cubicBezTo>
                      <a:pt x="5342" y="5871"/>
                      <a:pt x="5474" y="5672"/>
                      <a:pt x="5474" y="5672"/>
                    </a:cubicBezTo>
                    <a:cubicBezTo>
                      <a:pt x="5757" y="5285"/>
                      <a:pt x="5474" y="5370"/>
                      <a:pt x="5474" y="5370"/>
                    </a:cubicBezTo>
                    <a:cubicBezTo>
                      <a:pt x="5757" y="4908"/>
                      <a:pt x="5521" y="5087"/>
                      <a:pt x="5521" y="5087"/>
                    </a:cubicBezTo>
                    <a:cubicBezTo>
                      <a:pt x="4870" y="5342"/>
                      <a:pt x="5266" y="5050"/>
                      <a:pt x="5266" y="5050"/>
                    </a:cubicBezTo>
                    <a:cubicBezTo>
                      <a:pt x="5691" y="4870"/>
                      <a:pt x="5313" y="4804"/>
                      <a:pt x="5313" y="4804"/>
                    </a:cubicBezTo>
                    <a:cubicBezTo>
                      <a:pt x="5181" y="4785"/>
                      <a:pt x="5276" y="4587"/>
                      <a:pt x="5276" y="4587"/>
                    </a:cubicBezTo>
                    <a:cubicBezTo>
                      <a:pt x="5464" y="4247"/>
                      <a:pt x="5304" y="4332"/>
                      <a:pt x="5285" y="4342"/>
                    </a:cubicBezTo>
                    <a:cubicBezTo>
                      <a:pt x="5512" y="3955"/>
                      <a:pt x="5257" y="4153"/>
                      <a:pt x="5238" y="4172"/>
                    </a:cubicBezTo>
                    <a:cubicBezTo>
                      <a:pt x="5370" y="3823"/>
                      <a:pt x="5238" y="3964"/>
                      <a:pt x="5238" y="3964"/>
                    </a:cubicBezTo>
                    <a:cubicBezTo>
                      <a:pt x="5125" y="4068"/>
                      <a:pt x="5162" y="3870"/>
                      <a:pt x="5162" y="3870"/>
                    </a:cubicBezTo>
                    <a:cubicBezTo>
                      <a:pt x="5238" y="3558"/>
                      <a:pt x="5106" y="3691"/>
                      <a:pt x="5106" y="3691"/>
                    </a:cubicBezTo>
                    <a:cubicBezTo>
                      <a:pt x="5125" y="3587"/>
                      <a:pt x="5096" y="3483"/>
                      <a:pt x="5021" y="3407"/>
                    </a:cubicBezTo>
                    <a:cubicBezTo>
                      <a:pt x="4964" y="3521"/>
                      <a:pt x="4945" y="3653"/>
                      <a:pt x="4974" y="3775"/>
                    </a:cubicBezTo>
                    <a:cubicBezTo>
                      <a:pt x="4804" y="3691"/>
                      <a:pt x="4927" y="3889"/>
                      <a:pt x="4927" y="3889"/>
                    </a:cubicBezTo>
                    <a:cubicBezTo>
                      <a:pt x="5078" y="4115"/>
                      <a:pt x="4955" y="4030"/>
                      <a:pt x="4955" y="4030"/>
                    </a:cubicBezTo>
                    <a:cubicBezTo>
                      <a:pt x="4842" y="3955"/>
                      <a:pt x="4889" y="4096"/>
                      <a:pt x="4889" y="4096"/>
                    </a:cubicBezTo>
                    <a:cubicBezTo>
                      <a:pt x="4596" y="3964"/>
                      <a:pt x="4908" y="4446"/>
                      <a:pt x="4908" y="4446"/>
                    </a:cubicBezTo>
                    <a:cubicBezTo>
                      <a:pt x="5134" y="4785"/>
                      <a:pt x="4945" y="4653"/>
                      <a:pt x="4945" y="4653"/>
                    </a:cubicBezTo>
                    <a:cubicBezTo>
                      <a:pt x="4625" y="4455"/>
                      <a:pt x="4813" y="4738"/>
                      <a:pt x="4813" y="4738"/>
                    </a:cubicBezTo>
                    <a:cubicBezTo>
                      <a:pt x="4889" y="4927"/>
                      <a:pt x="4766" y="4861"/>
                      <a:pt x="4766" y="4861"/>
                    </a:cubicBezTo>
                    <a:cubicBezTo>
                      <a:pt x="4360" y="4681"/>
                      <a:pt x="4709" y="5021"/>
                      <a:pt x="4709" y="5021"/>
                    </a:cubicBezTo>
                    <a:cubicBezTo>
                      <a:pt x="4908" y="5191"/>
                      <a:pt x="4757" y="5163"/>
                      <a:pt x="4757" y="5163"/>
                    </a:cubicBezTo>
                    <a:cubicBezTo>
                      <a:pt x="4323" y="5021"/>
                      <a:pt x="4672" y="5361"/>
                      <a:pt x="4672" y="5361"/>
                    </a:cubicBezTo>
                    <a:cubicBezTo>
                      <a:pt x="4540" y="5314"/>
                      <a:pt x="4606" y="5521"/>
                      <a:pt x="4606" y="5521"/>
                    </a:cubicBezTo>
                    <a:cubicBezTo>
                      <a:pt x="4436" y="5370"/>
                      <a:pt x="4596" y="5672"/>
                      <a:pt x="4596" y="5672"/>
                    </a:cubicBezTo>
                    <a:cubicBezTo>
                      <a:pt x="4389" y="5616"/>
                      <a:pt x="4596" y="5871"/>
                      <a:pt x="4596" y="5871"/>
                    </a:cubicBezTo>
                    <a:cubicBezTo>
                      <a:pt x="4238" y="5644"/>
                      <a:pt x="4549" y="6059"/>
                      <a:pt x="4549" y="6059"/>
                    </a:cubicBezTo>
                    <a:cubicBezTo>
                      <a:pt x="4124" y="6286"/>
                      <a:pt x="4436" y="6295"/>
                      <a:pt x="4436" y="6295"/>
                    </a:cubicBezTo>
                    <a:cubicBezTo>
                      <a:pt x="4738" y="6390"/>
                      <a:pt x="4511" y="6475"/>
                      <a:pt x="4511" y="6475"/>
                    </a:cubicBezTo>
                    <a:cubicBezTo>
                      <a:pt x="4341" y="6654"/>
                      <a:pt x="4577" y="6692"/>
                      <a:pt x="4577" y="6692"/>
                    </a:cubicBezTo>
                    <a:cubicBezTo>
                      <a:pt x="4256" y="6909"/>
                      <a:pt x="4549" y="7060"/>
                      <a:pt x="4549" y="7060"/>
                    </a:cubicBezTo>
                    <a:cubicBezTo>
                      <a:pt x="4238" y="7097"/>
                      <a:pt x="4228" y="7324"/>
                      <a:pt x="4228" y="7324"/>
                    </a:cubicBezTo>
                    <a:cubicBezTo>
                      <a:pt x="4077" y="7267"/>
                      <a:pt x="4200" y="7116"/>
                      <a:pt x="4200" y="7116"/>
                    </a:cubicBezTo>
                    <a:cubicBezTo>
                      <a:pt x="4596" y="6862"/>
                      <a:pt x="4313" y="6607"/>
                      <a:pt x="4313" y="6607"/>
                    </a:cubicBezTo>
                    <a:cubicBezTo>
                      <a:pt x="4511" y="6352"/>
                      <a:pt x="4162" y="6465"/>
                      <a:pt x="4134" y="6475"/>
                    </a:cubicBezTo>
                    <a:cubicBezTo>
                      <a:pt x="4445" y="6276"/>
                      <a:pt x="4134" y="6258"/>
                      <a:pt x="4134" y="6258"/>
                    </a:cubicBezTo>
                    <a:cubicBezTo>
                      <a:pt x="4247" y="6201"/>
                      <a:pt x="4341" y="6097"/>
                      <a:pt x="4379" y="5974"/>
                    </a:cubicBezTo>
                    <a:cubicBezTo>
                      <a:pt x="4313" y="6012"/>
                      <a:pt x="4247" y="6040"/>
                      <a:pt x="4181" y="6059"/>
                    </a:cubicBezTo>
                    <a:cubicBezTo>
                      <a:pt x="4219" y="6012"/>
                      <a:pt x="4228" y="5956"/>
                      <a:pt x="4219" y="5908"/>
                    </a:cubicBezTo>
                    <a:cubicBezTo>
                      <a:pt x="4021" y="6031"/>
                      <a:pt x="3973" y="5965"/>
                      <a:pt x="3973" y="5965"/>
                    </a:cubicBezTo>
                    <a:cubicBezTo>
                      <a:pt x="3870" y="5842"/>
                      <a:pt x="4077" y="5814"/>
                      <a:pt x="4077" y="5814"/>
                    </a:cubicBezTo>
                    <a:cubicBezTo>
                      <a:pt x="4530" y="5786"/>
                      <a:pt x="4219" y="5606"/>
                      <a:pt x="4219" y="5606"/>
                    </a:cubicBezTo>
                    <a:cubicBezTo>
                      <a:pt x="4502" y="5418"/>
                      <a:pt x="4266" y="5408"/>
                      <a:pt x="4266" y="5408"/>
                    </a:cubicBezTo>
                    <a:cubicBezTo>
                      <a:pt x="4577" y="5031"/>
                      <a:pt x="4172" y="5323"/>
                      <a:pt x="4172" y="5323"/>
                    </a:cubicBezTo>
                    <a:cubicBezTo>
                      <a:pt x="3832" y="5521"/>
                      <a:pt x="4039" y="5323"/>
                      <a:pt x="4039" y="5323"/>
                    </a:cubicBezTo>
                    <a:cubicBezTo>
                      <a:pt x="4521" y="4908"/>
                      <a:pt x="4077" y="5021"/>
                      <a:pt x="4077" y="5021"/>
                    </a:cubicBezTo>
                    <a:cubicBezTo>
                      <a:pt x="4492" y="4700"/>
                      <a:pt x="4049" y="4804"/>
                      <a:pt x="4049" y="4804"/>
                    </a:cubicBezTo>
                    <a:cubicBezTo>
                      <a:pt x="4266" y="4587"/>
                      <a:pt x="4030" y="4634"/>
                      <a:pt x="4030" y="4634"/>
                    </a:cubicBezTo>
                    <a:cubicBezTo>
                      <a:pt x="3822" y="4597"/>
                      <a:pt x="3992" y="4446"/>
                      <a:pt x="3992" y="4446"/>
                    </a:cubicBezTo>
                    <a:cubicBezTo>
                      <a:pt x="4172" y="4313"/>
                      <a:pt x="4058" y="4238"/>
                      <a:pt x="4058" y="4238"/>
                    </a:cubicBezTo>
                    <a:cubicBezTo>
                      <a:pt x="4294" y="4238"/>
                      <a:pt x="4011" y="3936"/>
                      <a:pt x="4011" y="3936"/>
                    </a:cubicBezTo>
                    <a:cubicBezTo>
                      <a:pt x="4275" y="3983"/>
                      <a:pt x="3954" y="3700"/>
                      <a:pt x="3954" y="3700"/>
                    </a:cubicBezTo>
                    <a:cubicBezTo>
                      <a:pt x="4238" y="3785"/>
                      <a:pt x="3879" y="3483"/>
                      <a:pt x="3879" y="3483"/>
                    </a:cubicBezTo>
                    <a:cubicBezTo>
                      <a:pt x="3841" y="3417"/>
                      <a:pt x="3813" y="3341"/>
                      <a:pt x="3803" y="3266"/>
                    </a:cubicBezTo>
                    <a:cubicBezTo>
                      <a:pt x="3860" y="2992"/>
                      <a:pt x="3728" y="3068"/>
                      <a:pt x="3728" y="3068"/>
                    </a:cubicBezTo>
                    <a:cubicBezTo>
                      <a:pt x="3737" y="2926"/>
                      <a:pt x="3709" y="2794"/>
                      <a:pt x="3662" y="2662"/>
                    </a:cubicBezTo>
                    <a:cubicBezTo>
                      <a:pt x="3549" y="2284"/>
                      <a:pt x="3549" y="2662"/>
                      <a:pt x="3549" y="2662"/>
                    </a:cubicBezTo>
                    <a:cubicBezTo>
                      <a:pt x="3549" y="2803"/>
                      <a:pt x="3520" y="2936"/>
                      <a:pt x="3454" y="3058"/>
                    </a:cubicBezTo>
                    <a:cubicBezTo>
                      <a:pt x="3228" y="3417"/>
                      <a:pt x="3417" y="3389"/>
                      <a:pt x="3417" y="3389"/>
                    </a:cubicBezTo>
                    <a:cubicBezTo>
                      <a:pt x="3568" y="3407"/>
                      <a:pt x="3464" y="3492"/>
                      <a:pt x="3464" y="3492"/>
                    </a:cubicBezTo>
                    <a:cubicBezTo>
                      <a:pt x="2982" y="3889"/>
                      <a:pt x="3435" y="3728"/>
                      <a:pt x="3464" y="3719"/>
                    </a:cubicBezTo>
                    <a:cubicBezTo>
                      <a:pt x="3398" y="3794"/>
                      <a:pt x="3360" y="3851"/>
                      <a:pt x="3322" y="3898"/>
                    </a:cubicBezTo>
                    <a:cubicBezTo>
                      <a:pt x="3275" y="3860"/>
                      <a:pt x="3133" y="3983"/>
                      <a:pt x="3133" y="3983"/>
                    </a:cubicBezTo>
                    <a:cubicBezTo>
                      <a:pt x="2643" y="4313"/>
                      <a:pt x="2869" y="3974"/>
                      <a:pt x="2869" y="3974"/>
                    </a:cubicBezTo>
                    <a:cubicBezTo>
                      <a:pt x="3303" y="3360"/>
                      <a:pt x="2794" y="3738"/>
                      <a:pt x="2794" y="3738"/>
                    </a:cubicBezTo>
                    <a:cubicBezTo>
                      <a:pt x="2577" y="3823"/>
                      <a:pt x="2775" y="3473"/>
                      <a:pt x="2775" y="3473"/>
                    </a:cubicBezTo>
                    <a:cubicBezTo>
                      <a:pt x="3115" y="2832"/>
                      <a:pt x="2813" y="2907"/>
                      <a:pt x="2813" y="2907"/>
                    </a:cubicBezTo>
                    <a:cubicBezTo>
                      <a:pt x="3030" y="2228"/>
                      <a:pt x="2813" y="2398"/>
                      <a:pt x="2813" y="2398"/>
                    </a:cubicBezTo>
                    <a:cubicBezTo>
                      <a:pt x="2652" y="2520"/>
                      <a:pt x="2624" y="2813"/>
                      <a:pt x="2624" y="2813"/>
                    </a:cubicBezTo>
                    <a:cubicBezTo>
                      <a:pt x="2558" y="2652"/>
                      <a:pt x="2624" y="2228"/>
                      <a:pt x="2624" y="2228"/>
                    </a:cubicBezTo>
                    <a:cubicBezTo>
                      <a:pt x="2803" y="1794"/>
                      <a:pt x="2501" y="1982"/>
                      <a:pt x="2501" y="1982"/>
                    </a:cubicBezTo>
                    <a:lnTo>
                      <a:pt x="2463" y="954"/>
                    </a:lnTo>
                    <a:cubicBezTo>
                      <a:pt x="2369" y="0"/>
                      <a:pt x="2369" y="746"/>
                      <a:pt x="2369" y="746"/>
                    </a:cubicBezTo>
                    <a:lnTo>
                      <a:pt x="2369" y="1926"/>
                    </a:lnTo>
                    <a:cubicBezTo>
                      <a:pt x="2293" y="2067"/>
                      <a:pt x="2284" y="2228"/>
                      <a:pt x="2331" y="2369"/>
                    </a:cubicBezTo>
                    <a:cubicBezTo>
                      <a:pt x="2048" y="2445"/>
                      <a:pt x="2171" y="2898"/>
                      <a:pt x="2171" y="2898"/>
                    </a:cubicBezTo>
                    <a:cubicBezTo>
                      <a:pt x="1907" y="3058"/>
                      <a:pt x="2124" y="3370"/>
                      <a:pt x="2124" y="3370"/>
                    </a:cubicBezTo>
                    <a:cubicBezTo>
                      <a:pt x="2180" y="3436"/>
                      <a:pt x="2180" y="3530"/>
                      <a:pt x="2124" y="3587"/>
                    </a:cubicBezTo>
                    <a:cubicBezTo>
                      <a:pt x="2076" y="3719"/>
                      <a:pt x="2058" y="3860"/>
                      <a:pt x="2067" y="3993"/>
                    </a:cubicBezTo>
                    <a:cubicBezTo>
                      <a:pt x="1774" y="3653"/>
                      <a:pt x="1973" y="4200"/>
                      <a:pt x="1973" y="4200"/>
                    </a:cubicBezTo>
                    <a:cubicBezTo>
                      <a:pt x="2180" y="4729"/>
                      <a:pt x="1991" y="4493"/>
                      <a:pt x="1991" y="4493"/>
                    </a:cubicBezTo>
                    <a:cubicBezTo>
                      <a:pt x="1652" y="4030"/>
                      <a:pt x="1859" y="4757"/>
                      <a:pt x="1859" y="4757"/>
                    </a:cubicBezTo>
                    <a:cubicBezTo>
                      <a:pt x="2001" y="5163"/>
                      <a:pt x="1784" y="4946"/>
                      <a:pt x="1784" y="4946"/>
                    </a:cubicBezTo>
                    <a:cubicBezTo>
                      <a:pt x="1425" y="4615"/>
                      <a:pt x="1689" y="5399"/>
                      <a:pt x="1689" y="5399"/>
                    </a:cubicBezTo>
                    <a:cubicBezTo>
                      <a:pt x="1567" y="5342"/>
                      <a:pt x="1425" y="5314"/>
                      <a:pt x="1293" y="5314"/>
                    </a:cubicBezTo>
                    <a:cubicBezTo>
                      <a:pt x="1321" y="5210"/>
                      <a:pt x="1331" y="5087"/>
                      <a:pt x="1180" y="5257"/>
                    </a:cubicBezTo>
                    <a:cubicBezTo>
                      <a:pt x="1189" y="5153"/>
                      <a:pt x="1180" y="5050"/>
                      <a:pt x="1142" y="4946"/>
                    </a:cubicBezTo>
                    <a:cubicBezTo>
                      <a:pt x="1095" y="4899"/>
                      <a:pt x="1095" y="4823"/>
                      <a:pt x="1142" y="4776"/>
                    </a:cubicBezTo>
                    <a:cubicBezTo>
                      <a:pt x="1142" y="4776"/>
                      <a:pt x="1303" y="4530"/>
                      <a:pt x="1104" y="4408"/>
                    </a:cubicBezTo>
                    <a:cubicBezTo>
                      <a:pt x="1104" y="4408"/>
                      <a:pt x="1199" y="4059"/>
                      <a:pt x="982" y="4002"/>
                    </a:cubicBezTo>
                    <a:cubicBezTo>
                      <a:pt x="1019" y="3889"/>
                      <a:pt x="1010" y="3766"/>
                      <a:pt x="953" y="3662"/>
                    </a:cubicBezTo>
                    <a:lnTo>
                      <a:pt x="953" y="2747"/>
                    </a:lnTo>
                    <a:cubicBezTo>
                      <a:pt x="953" y="2747"/>
                      <a:pt x="953" y="2162"/>
                      <a:pt x="878" y="2907"/>
                    </a:cubicBezTo>
                    <a:lnTo>
                      <a:pt x="850" y="3700"/>
                    </a:lnTo>
                    <a:cubicBezTo>
                      <a:pt x="850" y="3700"/>
                      <a:pt x="614" y="3549"/>
                      <a:pt x="746" y="3898"/>
                    </a:cubicBezTo>
                    <a:cubicBezTo>
                      <a:pt x="746" y="3898"/>
                      <a:pt x="802" y="4219"/>
                      <a:pt x="746" y="4342"/>
                    </a:cubicBezTo>
                    <a:cubicBezTo>
                      <a:pt x="736" y="4219"/>
                      <a:pt x="689" y="4106"/>
                      <a:pt x="604" y="4021"/>
                    </a:cubicBezTo>
                    <a:cubicBezTo>
                      <a:pt x="604" y="4021"/>
                      <a:pt x="444" y="3898"/>
                      <a:pt x="604" y="4417"/>
                    </a:cubicBezTo>
                    <a:cubicBezTo>
                      <a:pt x="604" y="4417"/>
                      <a:pt x="368" y="4361"/>
                      <a:pt x="632" y="4861"/>
                    </a:cubicBezTo>
                    <a:cubicBezTo>
                      <a:pt x="632" y="4861"/>
                      <a:pt x="783" y="5125"/>
                      <a:pt x="623" y="5059"/>
                    </a:cubicBezTo>
                    <a:cubicBezTo>
                      <a:pt x="623" y="5059"/>
                      <a:pt x="227" y="4766"/>
                      <a:pt x="557" y="5238"/>
                    </a:cubicBezTo>
                    <a:cubicBezTo>
                      <a:pt x="557" y="5238"/>
                      <a:pt x="736" y="5512"/>
                      <a:pt x="359" y="5257"/>
                    </a:cubicBezTo>
                    <a:cubicBezTo>
                      <a:pt x="359" y="5257"/>
                      <a:pt x="0" y="4936"/>
                      <a:pt x="359" y="5616"/>
                    </a:cubicBezTo>
                    <a:cubicBezTo>
                      <a:pt x="359" y="5616"/>
                      <a:pt x="255" y="5729"/>
                      <a:pt x="161" y="5842"/>
                    </a:cubicBezTo>
                    <a:cubicBezTo>
                      <a:pt x="161" y="5842"/>
                      <a:pt x="28" y="6050"/>
                      <a:pt x="330" y="5908"/>
                    </a:cubicBezTo>
                    <a:cubicBezTo>
                      <a:pt x="312" y="5918"/>
                      <a:pt x="189" y="6050"/>
                      <a:pt x="236" y="6333"/>
                    </a:cubicBezTo>
                    <a:cubicBezTo>
                      <a:pt x="236" y="6333"/>
                      <a:pt x="397" y="6635"/>
                      <a:pt x="227" y="6607"/>
                    </a:cubicBezTo>
                    <a:cubicBezTo>
                      <a:pt x="170" y="6560"/>
                      <a:pt x="95" y="6522"/>
                      <a:pt x="10" y="6512"/>
                    </a:cubicBezTo>
                    <a:lnTo>
                      <a:pt x="10" y="7050"/>
                    </a:lnTo>
                    <a:cubicBezTo>
                      <a:pt x="57" y="7164"/>
                      <a:pt x="113" y="7305"/>
                      <a:pt x="189" y="7475"/>
                    </a:cubicBezTo>
                    <a:cubicBezTo>
                      <a:pt x="132" y="7447"/>
                      <a:pt x="76" y="7418"/>
                      <a:pt x="10" y="7390"/>
                    </a:cubicBezTo>
                    <a:lnTo>
                      <a:pt x="10" y="7871"/>
                    </a:lnTo>
                    <a:cubicBezTo>
                      <a:pt x="57" y="7928"/>
                      <a:pt x="113" y="7994"/>
                      <a:pt x="179" y="8070"/>
                    </a:cubicBezTo>
                    <a:cubicBezTo>
                      <a:pt x="170" y="8070"/>
                      <a:pt x="95" y="8032"/>
                      <a:pt x="10" y="8003"/>
                    </a:cubicBezTo>
                    <a:lnTo>
                      <a:pt x="10" y="8579"/>
                    </a:lnTo>
                    <a:lnTo>
                      <a:pt x="19" y="8589"/>
                    </a:lnTo>
                    <a:lnTo>
                      <a:pt x="10" y="8589"/>
                    </a:lnTo>
                    <a:lnTo>
                      <a:pt x="10" y="12128"/>
                    </a:lnTo>
                    <a:lnTo>
                      <a:pt x="36221" y="12128"/>
                    </a:lnTo>
                    <a:cubicBezTo>
                      <a:pt x="33588" y="11137"/>
                      <a:pt x="29549" y="11316"/>
                      <a:pt x="28690" y="11363"/>
                    </a:cubicBezTo>
                    <a:close/>
                    <a:moveTo>
                      <a:pt x="9070" y="6644"/>
                    </a:moveTo>
                    <a:cubicBezTo>
                      <a:pt x="9126" y="6739"/>
                      <a:pt x="9173" y="6833"/>
                      <a:pt x="9183" y="6843"/>
                    </a:cubicBezTo>
                    <a:cubicBezTo>
                      <a:pt x="9126" y="6786"/>
                      <a:pt x="9079" y="6748"/>
                      <a:pt x="9051" y="6720"/>
                    </a:cubicBezTo>
                    <a:cubicBezTo>
                      <a:pt x="9060" y="6692"/>
                      <a:pt x="9060" y="6663"/>
                      <a:pt x="9070" y="6644"/>
                    </a:cubicBezTo>
                    <a:close/>
                    <a:moveTo>
                      <a:pt x="9013" y="6833"/>
                    </a:moveTo>
                    <a:cubicBezTo>
                      <a:pt x="9070" y="6937"/>
                      <a:pt x="9145" y="7069"/>
                      <a:pt x="9145" y="7069"/>
                    </a:cubicBezTo>
                    <a:cubicBezTo>
                      <a:pt x="8928" y="6899"/>
                      <a:pt x="8947" y="7060"/>
                      <a:pt x="9004" y="7220"/>
                    </a:cubicBezTo>
                    <a:cubicBezTo>
                      <a:pt x="8937" y="7248"/>
                      <a:pt x="8871" y="7277"/>
                      <a:pt x="8805" y="7315"/>
                    </a:cubicBezTo>
                    <a:cubicBezTo>
                      <a:pt x="8900" y="7116"/>
                      <a:pt x="8966" y="6956"/>
                      <a:pt x="9013" y="6833"/>
                    </a:cubicBezTo>
                    <a:close/>
                    <a:moveTo>
                      <a:pt x="8871" y="7928"/>
                    </a:moveTo>
                    <a:cubicBezTo>
                      <a:pt x="8843" y="7937"/>
                      <a:pt x="8824" y="7947"/>
                      <a:pt x="8824" y="7947"/>
                    </a:cubicBezTo>
                    <a:cubicBezTo>
                      <a:pt x="8834" y="7937"/>
                      <a:pt x="8843" y="7919"/>
                      <a:pt x="8862" y="7909"/>
                    </a:cubicBezTo>
                    <a:cubicBezTo>
                      <a:pt x="8862" y="7909"/>
                      <a:pt x="8871" y="7919"/>
                      <a:pt x="8871" y="7928"/>
                    </a:cubicBezTo>
                    <a:close/>
                    <a:moveTo>
                      <a:pt x="7399" y="6022"/>
                    </a:moveTo>
                    <a:cubicBezTo>
                      <a:pt x="7409" y="6069"/>
                      <a:pt x="7418" y="6097"/>
                      <a:pt x="7418" y="6097"/>
                    </a:cubicBezTo>
                    <a:cubicBezTo>
                      <a:pt x="7409" y="6088"/>
                      <a:pt x="7399" y="6088"/>
                      <a:pt x="7390" y="6078"/>
                    </a:cubicBezTo>
                    <a:cubicBezTo>
                      <a:pt x="7390" y="6059"/>
                      <a:pt x="7399" y="6040"/>
                      <a:pt x="7399" y="6022"/>
                    </a:cubicBezTo>
                    <a:close/>
                    <a:moveTo>
                      <a:pt x="6050" y="8400"/>
                    </a:moveTo>
                    <a:lnTo>
                      <a:pt x="6040" y="8343"/>
                    </a:lnTo>
                    <a:cubicBezTo>
                      <a:pt x="6059" y="8372"/>
                      <a:pt x="6059" y="8390"/>
                      <a:pt x="6050" y="8400"/>
                    </a:cubicBezTo>
                    <a:close/>
                    <a:moveTo>
                      <a:pt x="5965" y="7286"/>
                    </a:moveTo>
                    <a:cubicBezTo>
                      <a:pt x="6116" y="7550"/>
                      <a:pt x="5965" y="7447"/>
                      <a:pt x="5965" y="7447"/>
                    </a:cubicBezTo>
                    <a:cubicBezTo>
                      <a:pt x="5927" y="7428"/>
                      <a:pt x="5889" y="7418"/>
                      <a:pt x="5861" y="7409"/>
                    </a:cubicBezTo>
                    <a:cubicBezTo>
                      <a:pt x="5899" y="7371"/>
                      <a:pt x="5927" y="7324"/>
                      <a:pt x="5965" y="7286"/>
                    </a:cubicBezTo>
                    <a:close/>
                    <a:moveTo>
                      <a:pt x="3294" y="4115"/>
                    </a:moveTo>
                    <a:cubicBezTo>
                      <a:pt x="3332" y="4115"/>
                      <a:pt x="3379" y="4106"/>
                      <a:pt x="3417" y="4087"/>
                    </a:cubicBezTo>
                    <a:cubicBezTo>
                      <a:pt x="3209" y="4370"/>
                      <a:pt x="3417" y="4266"/>
                      <a:pt x="3417" y="4266"/>
                    </a:cubicBezTo>
                    <a:cubicBezTo>
                      <a:pt x="3388" y="4379"/>
                      <a:pt x="3294" y="4474"/>
                      <a:pt x="3181" y="4512"/>
                    </a:cubicBezTo>
                    <a:cubicBezTo>
                      <a:pt x="3152" y="4474"/>
                      <a:pt x="3133" y="4446"/>
                      <a:pt x="3133" y="4446"/>
                    </a:cubicBezTo>
                    <a:cubicBezTo>
                      <a:pt x="3190" y="4342"/>
                      <a:pt x="3247" y="4228"/>
                      <a:pt x="3294" y="4115"/>
                    </a:cubicBezTo>
                    <a:close/>
                    <a:moveTo>
                      <a:pt x="1529" y="6154"/>
                    </a:moveTo>
                    <a:cubicBezTo>
                      <a:pt x="1576" y="6201"/>
                      <a:pt x="1605" y="6248"/>
                      <a:pt x="1642" y="6295"/>
                    </a:cubicBezTo>
                    <a:cubicBezTo>
                      <a:pt x="1586" y="6305"/>
                      <a:pt x="1529" y="6324"/>
                      <a:pt x="1472" y="6342"/>
                    </a:cubicBezTo>
                    <a:cubicBezTo>
                      <a:pt x="1482" y="6333"/>
                      <a:pt x="1510" y="6239"/>
                      <a:pt x="1529" y="6154"/>
                    </a:cubicBezTo>
                    <a:close/>
                    <a:moveTo>
                      <a:pt x="1472" y="7107"/>
                    </a:moveTo>
                    <a:cubicBezTo>
                      <a:pt x="1501" y="7135"/>
                      <a:pt x="1529" y="7182"/>
                      <a:pt x="1548" y="7220"/>
                    </a:cubicBezTo>
                    <a:cubicBezTo>
                      <a:pt x="1538" y="7230"/>
                      <a:pt x="1520" y="7230"/>
                      <a:pt x="1510" y="7239"/>
                    </a:cubicBezTo>
                    <a:cubicBezTo>
                      <a:pt x="1510" y="7239"/>
                      <a:pt x="1331" y="7324"/>
                      <a:pt x="1472" y="7107"/>
                    </a:cubicBezTo>
                    <a:close/>
                    <a:moveTo>
                      <a:pt x="1331" y="5889"/>
                    </a:moveTo>
                    <a:cubicBezTo>
                      <a:pt x="1359" y="5937"/>
                      <a:pt x="1387" y="5974"/>
                      <a:pt x="1397" y="5993"/>
                    </a:cubicBezTo>
                    <a:cubicBezTo>
                      <a:pt x="1397" y="5993"/>
                      <a:pt x="1397" y="5993"/>
                      <a:pt x="1397" y="5993"/>
                    </a:cubicBezTo>
                    <a:cubicBezTo>
                      <a:pt x="1397" y="5993"/>
                      <a:pt x="1246" y="6144"/>
                      <a:pt x="1331" y="5889"/>
                    </a:cubicBezTo>
                    <a:close/>
                    <a:moveTo>
                      <a:pt x="1189" y="5635"/>
                    </a:moveTo>
                    <a:cubicBezTo>
                      <a:pt x="1189" y="5654"/>
                      <a:pt x="1199" y="5663"/>
                      <a:pt x="1208" y="5682"/>
                    </a:cubicBezTo>
                    <a:cubicBezTo>
                      <a:pt x="1189" y="5691"/>
                      <a:pt x="1180" y="5691"/>
                      <a:pt x="1189" y="5635"/>
                    </a:cubicBezTo>
                    <a:close/>
                    <a:moveTo>
                      <a:pt x="1520" y="8551"/>
                    </a:moveTo>
                    <a:cubicBezTo>
                      <a:pt x="1538" y="8560"/>
                      <a:pt x="1557" y="8579"/>
                      <a:pt x="1576" y="8589"/>
                    </a:cubicBezTo>
                    <a:lnTo>
                      <a:pt x="1491" y="8589"/>
                    </a:lnTo>
                    <a:cubicBezTo>
                      <a:pt x="1501" y="8579"/>
                      <a:pt x="1510" y="8560"/>
                      <a:pt x="1520" y="8551"/>
                    </a:cubicBezTo>
                    <a:close/>
                    <a:moveTo>
                      <a:pt x="8890" y="8730"/>
                    </a:moveTo>
                    <a:cubicBezTo>
                      <a:pt x="8871" y="8711"/>
                      <a:pt x="8843" y="8702"/>
                      <a:pt x="8824" y="8692"/>
                    </a:cubicBezTo>
                    <a:cubicBezTo>
                      <a:pt x="8862" y="8655"/>
                      <a:pt x="8890" y="8626"/>
                      <a:pt x="8919" y="8589"/>
                    </a:cubicBezTo>
                    <a:cubicBezTo>
                      <a:pt x="9173" y="8947"/>
                      <a:pt x="8890" y="8730"/>
                      <a:pt x="8890" y="8730"/>
                    </a:cubicBezTo>
                    <a:close/>
                    <a:moveTo>
                      <a:pt x="8966" y="7786"/>
                    </a:moveTo>
                    <a:cubicBezTo>
                      <a:pt x="9004" y="7739"/>
                      <a:pt x="9032" y="7692"/>
                      <a:pt x="9070" y="7654"/>
                    </a:cubicBezTo>
                    <a:cubicBezTo>
                      <a:pt x="9107" y="7730"/>
                      <a:pt x="9145" y="7786"/>
                      <a:pt x="9164" y="7824"/>
                    </a:cubicBezTo>
                    <a:cubicBezTo>
                      <a:pt x="9126" y="7834"/>
                      <a:pt x="9098" y="7843"/>
                      <a:pt x="9060" y="7852"/>
                    </a:cubicBezTo>
                    <a:cubicBezTo>
                      <a:pt x="9022" y="7834"/>
                      <a:pt x="8994" y="7805"/>
                      <a:pt x="8966" y="7786"/>
                    </a:cubicBezTo>
                    <a:close/>
                    <a:moveTo>
                      <a:pt x="9088" y="8409"/>
                    </a:moveTo>
                    <a:cubicBezTo>
                      <a:pt x="9107" y="8381"/>
                      <a:pt x="9136" y="8353"/>
                      <a:pt x="9155" y="8324"/>
                    </a:cubicBezTo>
                    <a:cubicBezTo>
                      <a:pt x="9277" y="8523"/>
                      <a:pt x="9164" y="8466"/>
                      <a:pt x="9088" y="8409"/>
                    </a:cubicBezTo>
                    <a:close/>
                    <a:moveTo>
                      <a:pt x="9098" y="6475"/>
                    </a:moveTo>
                    <a:cubicBezTo>
                      <a:pt x="9107" y="6456"/>
                      <a:pt x="9107" y="6437"/>
                      <a:pt x="9107" y="6409"/>
                    </a:cubicBezTo>
                    <a:cubicBezTo>
                      <a:pt x="9155" y="6503"/>
                      <a:pt x="9211" y="6588"/>
                      <a:pt x="9211" y="6597"/>
                    </a:cubicBezTo>
                    <a:cubicBezTo>
                      <a:pt x="9173" y="6550"/>
                      <a:pt x="9136" y="6512"/>
                      <a:pt x="9098" y="6475"/>
                    </a:cubicBezTo>
                    <a:close/>
                    <a:moveTo>
                      <a:pt x="10410" y="8183"/>
                    </a:moveTo>
                    <a:cubicBezTo>
                      <a:pt x="10438" y="8107"/>
                      <a:pt x="10476" y="8041"/>
                      <a:pt x="10476" y="8041"/>
                    </a:cubicBezTo>
                    <a:cubicBezTo>
                      <a:pt x="10485" y="8032"/>
                      <a:pt x="10485" y="8022"/>
                      <a:pt x="10485" y="8022"/>
                    </a:cubicBezTo>
                    <a:cubicBezTo>
                      <a:pt x="10617" y="8296"/>
                      <a:pt x="10410" y="8183"/>
                      <a:pt x="10410" y="8183"/>
                    </a:cubicBezTo>
                    <a:close/>
                    <a:moveTo>
                      <a:pt x="10570" y="7654"/>
                    </a:moveTo>
                    <a:cubicBezTo>
                      <a:pt x="10561" y="7673"/>
                      <a:pt x="10551" y="7683"/>
                      <a:pt x="10551" y="7683"/>
                    </a:cubicBezTo>
                    <a:cubicBezTo>
                      <a:pt x="10145" y="8136"/>
                      <a:pt x="10344" y="7683"/>
                      <a:pt x="10344" y="7683"/>
                    </a:cubicBezTo>
                    <a:cubicBezTo>
                      <a:pt x="10429" y="7560"/>
                      <a:pt x="10476" y="7409"/>
                      <a:pt x="10485" y="7258"/>
                    </a:cubicBezTo>
                    <a:cubicBezTo>
                      <a:pt x="10542" y="7324"/>
                      <a:pt x="10608" y="7399"/>
                      <a:pt x="10608" y="7399"/>
                    </a:cubicBezTo>
                    <a:cubicBezTo>
                      <a:pt x="10561" y="7475"/>
                      <a:pt x="10551" y="7569"/>
                      <a:pt x="10570" y="7654"/>
                    </a:cubicBezTo>
                    <a:close/>
                    <a:moveTo>
                      <a:pt x="15987" y="8051"/>
                    </a:moveTo>
                    <a:cubicBezTo>
                      <a:pt x="16006" y="8079"/>
                      <a:pt x="16025" y="8098"/>
                      <a:pt x="16044" y="8117"/>
                    </a:cubicBezTo>
                    <a:cubicBezTo>
                      <a:pt x="16280" y="8381"/>
                      <a:pt x="16110" y="8305"/>
                      <a:pt x="16110" y="8305"/>
                    </a:cubicBezTo>
                    <a:cubicBezTo>
                      <a:pt x="15940" y="8249"/>
                      <a:pt x="15921" y="8277"/>
                      <a:pt x="15949" y="8334"/>
                    </a:cubicBezTo>
                    <a:cubicBezTo>
                      <a:pt x="15940" y="8324"/>
                      <a:pt x="15931" y="8324"/>
                      <a:pt x="15912" y="8334"/>
                    </a:cubicBezTo>
                    <a:cubicBezTo>
                      <a:pt x="16006" y="8164"/>
                      <a:pt x="16006" y="8088"/>
                      <a:pt x="15987" y="8051"/>
                    </a:cubicBezTo>
                    <a:close/>
                    <a:moveTo>
                      <a:pt x="16176" y="8994"/>
                    </a:moveTo>
                    <a:cubicBezTo>
                      <a:pt x="16167" y="8815"/>
                      <a:pt x="16006" y="8891"/>
                      <a:pt x="16006" y="8891"/>
                    </a:cubicBezTo>
                    <a:cubicBezTo>
                      <a:pt x="16034" y="8853"/>
                      <a:pt x="16063" y="8806"/>
                      <a:pt x="16082" y="8768"/>
                    </a:cubicBezTo>
                    <a:cubicBezTo>
                      <a:pt x="16100" y="8777"/>
                      <a:pt x="16110" y="8787"/>
                      <a:pt x="16110" y="8787"/>
                    </a:cubicBezTo>
                    <a:cubicBezTo>
                      <a:pt x="16270" y="8994"/>
                      <a:pt x="16214" y="9004"/>
                      <a:pt x="16176" y="8994"/>
                    </a:cubicBezTo>
                    <a:close/>
                    <a:moveTo>
                      <a:pt x="16195" y="8711"/>
                    </a:moveTo>
                    <a:cubicBezTo>
                      <a:pt x="15940" y="8579"/>
                      <a:pt x="15931" y="8607"/>
                      <a:pt x="15987" y="8674"/>
                    </a:cubicBezTo>
                    <a:cubicBezTo>
                      <a:pt x="15949" y="8683"/>
                      <a:pt x="15912" y="8692"/>
                      <a:pt x="15874" y="8711"/>
                    </a:cubicBezTo>
                    <a:cubicBezTo>
                      <a:pt x="15940" y="8626"/>
                      <a:pt x="15987" y="8513"/>
                      <a:pt x="16006" y="8400"/>
                    </a:cubicBezTo>
                    <a:cubicBezTo>
                      <a:pt x="16025" y="8428"/>
                      <a:pt x="16044" y="8447"/>
                      <a:pt x="16044" y="8447"/>
                    </a:cubicBezTo>
                    <a:cubicBezTo>
                      <a:pt x="16459" y="8853"/>
                      <a:pt x="16195" y="8711"/>
                      <a:pt x="16195" y="8711"/>
                    </a:cubicBezTo>
                    <a:close/>
                    <a:moveTo>
                      <a:pt x="17214" y="7456"/>
                    </a:moveTo>
                    <a:cubicBezTo>
                      <a:pt x="17214" y="7428"/>
                      <a:pt x="17224" y="7409"/>
                      <a:pt x="17233" y="7381"/>
                    </a:cubicBezTo>
                    <a:cubicBezTo>
                      <a:pt x="17242" y="7428"/>
                      <a:pt x="17252" y="7466"/>
                      <a:pt x="17252" y="7466"/>
                    </a:cubicBezTo>
                    <a:cubicBezTo>
                      <a:pt x="17242" y="7466"/>
                      <a:pt x="17224" y="7456"/>
                      <a:pt x="17214" y="7456"/>
                    </a:cubicBezTo>
                    <a:close/>
                    <a:moveTo>
                      <a:pt x="17384" y="9315"/>
                    </a:moveTo>
                    <a:lnTo>
                      <a:pt x="17403" y="9249"/>
                    </a:lnTo>
                    <a:cubicBezTo>
                      <a:pt x="17422" y="9278"/>
                      <a:pt x="17441" y="9315"/>
                      <a:pt x="17441" y="9353"/>
                    </a:cubicBezTo>
                    <a:close/>
                    <a:moveTo>
                      <a:pt x="18082" y="9438"/>
                    </a:moveTo>
                    <a:cubicBezTo>
                      <a:pt x="18111" y="9410"/>
                      <a:pt x="18139" y="9381"/>
                      <a:pt x="18158" y="9353"/>
                    </a:cubicBezTo>
                    <a:cubicBezTo>
                      <a:pt x="18186" y="9391"/>
                      <a:pt x="18214" y="9429"/>
                      <a:pt x="18252" y="9457"/>
                    </a:cubicBezTo>
                    <a:cubicBezTo>
                      <a:pt x="18186" y="9447"/>
                      <a:pt x="18139" y="9447"/>
                      <a:pt x="18082" y="9438"/>
                    </a:cubicBezTo>
                    <a:close/>
                    <a:moveTo>
                      <a:pt x="19536" y="9362"/>
                    </a:moveTo>
                    <a:cubicBezTo>
                      <a:pt x="19545" y="9391"/>
                      <a:pt x="19555" y="9410"/>
                      <a:pt x="19573" y="9438"/>
                    </a:cubicBezTo>
                    <a:cubicBezTo>
                      <a:pt x="19545" y="9447"/>
                      <a:pt x="19507" y="9457"/>
                      <a:pt x="19479" y="9466"/>
                    </a:cubicBezTo>
                    <a:cubicBezTo>
                      <a:pt x="19498" y="9438"/>
                      <a:pt x="19517" y="9400"/>
                      <a:pt x="19536" y="9362"/>
                    </a:cubicBezTo>
                    <a:close/>
                    <a:moveTo>
                      <a:pt x="19555" y="9598"/>
                    </a:moveTo>
                    <a:cubicBezTo>
                      <a:pt x="19583" y="9570"/>
                      <a:pt x="19602" y="9532"/>
                      <a:pt x="19611" y="9495"/>
                    </a:cubicBezTo>
                    <a:cubicBezTo>
                      <a:pt x="19640" y="9542"/>
                      <a:pt x="19677" y="9580"/>
                      <a:pt x="19706" y="9617"/>
                    </a:cubicBezTo>
                    <a:cubicBezTo>
                      <a:pt x="19649" y="9608"/>
                      <a:pt x="19602" y="9608"/>
                      <a:pt x="19555" y="9598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14"/>
              <p:cNvSpPr/>
              <p:nvPr/>
            </p:nvSpPr>
            <p:spPr>
              <a:xfrm>
                <a:off x="-8441" y="4502725"/>
                <a:ext cx="2459934" cy="662477"/>
              </a:xfrm>
              <a:custGeom>
                <a:rect b="b" l="l" r="r" t="t"/>
                <a:pathLst>
                  <a:path extrusionOk="0" h="15138" w="56211">
                    <a:moveTo>
                      <a:pt x="50585" y="13515"/>
                    </a:moveTo>
                    <a:cubicBezTo>
                      <a:pt x="49623" y="13232"/>
                      <a:pt x="48622" y="13052"/>
                      <a:pt x="47612" y="12977"/>
                    </a:cubicBezTo>
                    <a:cubicBezTo>
                      <a:pt x="43838" y="12694"/>
                      <a:pt x="40110" y="11958"/>
                      <a:pt x="36514" y="10806"/>
                    </a:cubicBezTo>
                    <a:cubicBezTo>
                      <a:pt x="36665" y="10646"/>
                      <a:pt x="36505" y="10759"/>
                      <a:pt x="36505" y="10759"/>
                    </a:cubicBezTo>
                    <a:cubicBezTo>
                      <a:pt x="36486" y="10740"/>
                      <a:pt x="36514" y="10702"/>
                      <a:pt x="36514" y="10702"/>
                    </a:cubicBezTo>
                    <a:cubicBezTo>
                      <a:pt x="36759" y="10457"/>
                      <a:pt x="36533" y="10561"/>
                      <a:pt x="36533" y="10561"/>
                    </a:cubicBezTo>
                    <a:cubicBezTo>
                      <a:pt x="36703" y="10363"/>
                      <a:pt x="36533" y="10466"/>
                      <a:pt x="36533" y="10466"/>
                    </a:cubicBezTo>
                    <a:cubicBezTo>
                      <a:pt x="36646" y="10230"/>
                      <a:pt x="36523" y="10315"/>
                      <a:pt x="36523" y="10315"/>
                    </a:cubicBezTo>
                    <a:cubicBezTo>
                      <a:pt x="36495" y="10315"/>
                      <a:pt x="36523" y="10268"/>
                      <a:pt x="36523" y="10268"/>
                    </a:cubicBezTo>
                    <a:cubicBezTo>
                      <a:pt x="36533" y="10240"/>
                      <a:pt x="36523" y="10212"/>
                      <a:pt x="36514" y="10193"/>
                    </a:cubicBezTo>
                    <a:cubicBezTo>
                      <a:pt x="36561" y="10221"/>
                      <a:pt x="36533" y="10183"/>
                      <a:pt x="36533" y="10183"/>
                    </a:cubicBezTo>
                    <a:cubicBezTo>
                      <a:pt x="36523" y="10164"/>
                      <a:pt x="36505" y="10146"/>
                      <a:pt x="36505" y="10146"/>
                    </a:cubicBezTo>
                    <a:cubicBezTo>
                      <a:pt x="36561" y="10023"/>
                      <a:pt x="36505" y="10079"/>
                      <a:pt x="36505" y="10079"/>
                    </a:cubicBezTo>
                    <a:cubicBezTo>
                      <a:pt x="36439" y="10127"/>
                      <a:pt x="36467" y="10079"/>
                      <a:pt x="36467" y="10079"/>
                    </a:cubicBezTo>
                    <a:cubicBezTo>
                      <a:pt x="36523" y="9995"/>
                      <a:pt x="36457" y="10051"/>
                      <a:pt x="36457" y="10051"/>
                    </a:cubicBezTo>
                    <a:cubicBezTo>
                      <a:pt x="36429" y="10061"/>
                      <a:pt x="36457" y="10013"/>
                      <a:pt x="36457" y="10013"/>
                    </a:cubicBezTo>
                    <a:cubicBezTo>
                      <a:pt x="36505" y="9928"/>
                      <a:pt x="36457" y="9938"/>
                      <a:pt x="36457" y="9938"/>
                    </a:cubicBezTo>
                    <a:cubicBezTo>
                      <a:pt x="36486" y="9853"/>
                      <a:pt x="36457" y="9872"/>
                      <a:pt x="36457" y="9872"/>
                    </a:cubicBezTo>
                    <a:cubicBezTo>
                      <a:pt x="36448" y="9881"/>
                      <a:pt x="36439" y="9910"/>
                      <a:pt x="36439" y="9928"/>
                    </a:cubicBezTo>
                    <a:cubicBezTo>
                      <a:pt x="36429" y="9900"/>
                      <a:pt x="36429" y="9872"/>
                      <a:pt x="36439" y="9853"/>
                    </a:cubicBezTo>
                    <a:cubicBezTo>
                      <a:pt x="36457" y="9787"/>
                      <a:pt x="36420" y="9815"/>
                      <a:pt x="36420" y="9815"/>
                    </a:cubicBezTo>
                    <a:lnTo>
                      <a:pt x="36410" y="9683"/>
                    </a:lnTo>
                    <a:cubicBezTo>
                      <a:pt x="36401" y="9551"/>
                      <a:pt x="36401" y="9655"/>
                      <a:pt x="36401" y="9655"/>
                    </a:cubicBezTo>
                    <a:lnTo>
                      <a:pt x="36401" y="9806"/>
                    </a:lnTo>
                    <a:cubicBezTo>
                      <a:pt x="36391" y="9825"/>
                      <a:pt x="36391" y="9844"/>
                      <a:pt x="36391" y="9862"/>
                    </a:cubicBezTo>
                    <a:cubicBezTo>
                      <a:pt x="36363" y="9881"/>
                      <a:pt x="36372" y="9938"/>
                      <a:pt x="36372" y="9938"/>
                    </a:cubicBezTo>
                    <a:cubicBezTo>
                      <a:pt x="36344" y="9957"/>
                      <a:pt x="36372" y="10004"/>
                      <a:pt x="36372" y="10004"/>
                    </a:cubicBezTo>
                    <a:cubicBezTo>
                      <a:pt x="36372" y="10004"/>
                      <a:pt x="36372" y="10023"/>
                      <a:pt x="36372" y="10032"/>
                    </a:cubicBezTo>
                    <a:cubicBezTo>
                      <a:pt x="36363" y="10042"/>
                      <a:pt x="36363" y="10061"/>
                      <a:pt x="36363" y="10079"/>
                    </a:cubicBezTo>
                    <a:cubicBezTo>
                      <a:pt x="36325" y="10032"/>
                      <a:pt x="36344" y="10108"/>
                      <a:pt x="36344" y="10108"/>
                    </a:cubicBezTo>
                    <a:cubicBezTo>
                      <a:pt x="36372" y="10183"/>
                      <a:pt x="36354" y="10146"/>
                      <a:pt x="36354" y="10146"/>
                    </a:cubicBezTo>
                    <a:cubicBezTo>
                      <a:pt x="36306" y="10089"/>
                      <a:pt x="36335" y="10183"/>
                      <a:pt x="36335" y="10183"/>
                    </a:cubicBezTo>
                    <a:cubicBezTo>
                      <a:pt x="36354" y="10240"/>
                      <a:pt x="36325" y="10212"/>
                      <a:pt x="36325" y="10212"/>
                    </a:cubicBezTo>
                    <a:cubicBezTo>
                      <a:pt x="36278" y="10164"/>
                      <a:pt x="36316" y="10268"/>
                      <a:pt x="36316" y="10268"/>
                    </a:cubicBezTo>
                    <a:cubicBezTo>
                      <a:pt x="36174" y="10221"/>
                      <a:pt x="36278" y="10353"/>
                      <a:pt x="36278" y="10353"/>
                    </a:cubicBezTo>
                    <a:cubicBezTo>
                      <a:pt x="36354" y="10448"/>
                      <a:pt x="36306" y="10419"/>
                      <a:pt x="36306" y="10419"/>
                    </a:cubicBezTo>
                    <a:cubicBezTo>
                      <a:pt x="36165" y="10344"/>
                      <a:pt x="36259" y="10466"/>
                      <a:pt x="36259" y="10466"/>
                    </a:cubicBezTo>
                    <a:cubicBezTo>
                      <a:pt x="36335" y="10551"/>
                      <a:pt x="36269" y="10514"/>
                      <a:pt x="36269" y="10514"/>
                    </a:cubicBezTo>
                    <a:cubicBezTo>
                      <a:pt x="36108" y="10466"/>
                      <a:pt x="36240" y="10599"/>
                      <a:pt x="36240" y="10599"/>
                    </a:cubicBezTo>
                    <a:cubicBezTo>
                      <a:pt x="36354" y="10683"/>
                      <a:pt x="36297" y="10655"/>
                      <a:pt x="36297" y="10655"/>
                    </a:cubicBezTo>
                    <a:cubicBezTo>
                      <a:pt x="36165" y="10599"/>
                      <a:pt x="36325" y="10712"/>
                      <a:pt x="36325" y="10712"/>
                    </a:cubicBezTo>
                    <a:cubicBezTo>
                      <a:pt x="36344" y="10721"/>
                      <a:pt x="36354" y="10740"/>
                      <a:pt x="36363" y="10759"/>
                    </a:cubicBezTo>
                    <a:cubicBezTo>
                      <a:pt x="36354" y="10759"/>
                      <a:pt x="36354" y="10759"/>
                      <a:pt x="36344" y="10750"/>
                    </a:cubicBezTo>
                    <a:lnTo>
                      <a:pt x="36297" y="10721"/>
                    </a:lnTo>
                    <a:cubicBezTo>
                      <a:pt x="36269" y="10702"/>
                      <a:pt x="36269" y="10712"/>
                      <a:pt x="36288" y="10731"/>
                    </a:cubicBezTo>
                    <a:cubicBezTo>
                      <a:pt x="36221" y="10712"/>
                      <a:pt x="36155" y="10693"/>
                      <a:pt x="36089" y="10665"/>
                    </a:cubicBezTo>
                    <a:cubicBezTo>
                      <a:pt x="36297" y="10381"/>
                      <a:pt x="36118" y="10523"/>
                      <a:pt x="36118" y="10523"/>
                    </a:cubicBezTo>
                    <a:cubicBezTo>
                      <a:pt x="36014" y="10599"/>
                      <a:pt x="36080" y="10485"/>
                      <a:pt x="36080" y="10485"/>
                    </a:cubicBezTo>
                    <a:cubicBezTo>
                      <a:pt x="36231" y="10221"/>
                      <a:pt x="36108" y="10363"/>
                      <a:pt x="36108" y="10363"/>
                    </a:cubicBezTo>
                    <a:cubicBezTo>
                      <a:pt x="36014" y="10457"/>
                      <a:pt x="36108" y="10287"/>
                      <a:pt x="36108" y="10287"/>
                    </a:cubicBezTo>
                    <a:cubicBezTo>
                      <a:pt x="36212" y="10061"/>
                      <a:pt x="36127" y="10183"/>
                      <a:pt x="36127" y="10183"/>
                    </a:cubicBezTo>
                    <a:cubicBezTo>
                      <a:pt x="36023" y="10306"/>
                      <a:pt x="36070" y="10183"/>
                      <a:pt x="36070" y="10183"/>
                    </a:cubicBezTo>
                    <a:cubicBezTo>
                      <a:pt x="36165" y="9995"/>
                      <a:pt x="36061" y="10051"/>
                      <a:pt x="36061" y="10051"/>
                    </a:cubicBezTo>
                    <a:cubicBezTo>
                      <a:pt x="36146" y="9900"/>
                      <a:pt x="36061" y="9938"/>
                      <a:pt x="36061" y="9938"/>
                    </a:cubicBezTo>
                    <a:cubicBezTo>
                      <a:pt x="36146" y="9844"/>
                      <a:pt x="36052" y="9862"/>
                      <a:pt x="36033" y="9862"/>
                    </a:cubicBezTo>
                    <a:cubicBezTo>
                      <a:pt x="36137" y="9834"/>
                      <a:pt x="36080" y="9825"/>
                      <a:pt x="36080" y="9825"/>
                    </a:cubicBezTo>
                    <a:cubicBezTo>
                      <a:pt x="36184" y="9730"/>
                      <a:pt x="36099" y="9768"/>
                      <a:pt x="36089" y="9777"/>
                    </a:cubicBezTo>
                    <a:cubicBezTo>
                      <a:pt x="36108" y="9730"/>
                      <a:pt x="36080" y="9740"/>
                      <a:pt x="36080" y="9740"/>
                    </a:cubicBezTo>
                    <a:cubicBezTo>
                      <a:pt x="35948" y="9853"/>
                      <a:pt x="36023" y="9749"/>
                      <a:pt x="36023" y="9749"/>
                    </a:cubicBezTo>
                    <a:cubicBezTo>
                      <a:pt x="36108" y="9645"/>
                      <a:pt x="36033" y="9674"/>
                      <a:pt x="36033" y="9674"/>
                    </a:cubicBezTo>
                    <a:cubicBezTo>
                      <a:pt x="36127" y="9551"/>
                      <a:pt x="36042" y="9608"/>
                      <a:pt x="36042" y="9608"/>
                    </a:cubicBezTo>
                    <a:cubicBezTo>
                      <a:pt x="35891" y="9711"/>
                      <a:pt x="35957" y="9626"/>
                      <a:pt x="35957" y="9626"/>
                    </a:cubicBezTo>
                    <a:cubicBezTo>
                      <a:pt x="36127" y="9475"/>
                      <a:pt x="35986" y="9551"/>
                      <a:pt x="35986" y="9551"/>
                    </a:cubicBezTo>
                    <a:cubicBezTo>
                      <a:pt x="35919" y="9579"/>
                      <a:pt x="35967" y="9523"/>
                      <a:pt x="35967" y="9523"/>
                    </a:cubicBezTo>
                    <a:cubicBezTo>
                      <a:pt x="36042" y="9400"/>
                      <a:pt x="35976" y="9447"/>
                      <a:pt x="35967" y="9457"/>
                    </a:cubicBezTo>
                    <a:cubicBezTo>
                      <a:pt x="36042" y="9353"/>
                      <a:pt x="35976" y="9391"/>
                      <a:pt x="35967" y="9400"/>
                    </a:cubicBezTo>
                    <a:cubicBezTo>
                      <a:pt x="36052" y="9258"/>
                      <a:pt x="35938" y="9343"/>
                      <a:pt x="35938" y="9343"/>
                    </a:cubicBezTo>
                    <a:cubicBezTo>
                      <a:pt x="36033" y="9173"/>
                      <a:pt x="35938" y="9277"/>
                      <a:pt x="35938" y="9277"/>
                    </a:cubicBezTo>
                    <a:cubicBezTo>
                      <a:pt x="35948" y="9145"/>
                      <a:pt x="35910" y="9126"/>
                      <a:pt x="35910" y="9126"/>
                    </a:cubicBezTo>
                    <a:cubicBezTo>
                      <a:pt x="35863" y="9164"/>
                      <a:pt x="35882" y="9268"/>
                      <a:pt x="35882" y="9268"/>
                    </a:cubicBezTo>
                    <a:cubicBezTo>
                      <a:pt x="35768" y="9173"/>
                      <a:pt x="35863" y="9324"/>
                      <a:pt x="35863" y="9324"/>
                    </a:cubicBezTo>
                    <a:cubicBezTo>
                      <a:pt x="35721" y="9221"/>
                      <a:pt x="35863" y="9438"/>
                      <a:pt x="35863" y="9438"/>
                    </a:cubicBezTo>
                    <a:lnTo>
                      <a:pt x="35863" y="9485"/>
                    </a:lnTo>
                    <a:cubicBezTo>
                      <a:pt x="35665" y="9343"/>
                      <a:pt x="35806" y="9523"/>
                      <a:pt x="35825" y="9542"/>
                    </a:cubicBezTo>
                    <a:cubicBezTo>
                      <a:pt x="35627" y="9447"/>
                      <a:pt x="35797" y="9608"/>
                      <a:pt x="35797" y="9608"/>
                    </a:cubicBezTo>
                    <a:cubicBezTo>
                      <a:pt x="35872" y="9674"/>
                      <a:pt x="35806" y="9664"/>
                      <a:pt x="35806" y="9664"/>
                    </a:cubicBezTo>
                    <a:cubicBezTo>
                      <a:pt x="35702" y="9655"/>
                      <a:pt x="35759" y="9721"/>
                      <a:pt x="35759" y="9721"/>
                    </a:cubicBezTo>
                    <a:cubicBezTo>
                      <a:pt x="35731" y="9749"/>
                      <a:pt x="35778" y="9806"/>
                      <a:pt x="35778" y="9815"/>
                    </a:cubicBezTo>
                    <a:cubicBezTo>
                      <a:pt x="35627" y="9664"/>
                      <a:pt x="35759" y="9881"/>
                      <a:pt x="35768" y="9891"/>
                    </a:cubicBezTo>
                    <a:cubicBezTo>
                      <a:pt x="35636" y="9740"/>
                      <a:pt x="35750" y="9947"/>
                      <a:pt x="35759" y="9957"/>
                    </a:cubicBezTo>
                    <a:cubicBezTo>
                      <a:pt x="35636" y="9834"/>
                      <a:pt x="35740" y="10004"/>
                      <a:pt x="35750" y="10023"/>
                    </a:cubicBezTo>
                    <a:cubicBezTo>
                      <a:pt x="35646" y="9947"/>
                      <a:pt x="35740" y="10127"/>
                      <a:pt x="35740" y="10127"/>
                    </a:cubicBezTo>
                    <a:cubicBezTo>
                      <a:pt x="35655" y="10051"/>
                      <a:pt x="35712" y="10146"/>
                      <a:pt x="35712" y="10146"/>
                    </a:cubicBezTo>
                    <a:cubicBezTo>
                      <a:pt x="35816" y="10315"/>
                      <a:pt x="35750" y="10249"/>
                      <a:pt x="35750" y="10249"/>
                    </a:cubicBezTo>
                    <a:cubicBezTo>
                      <a:pt x="35551" y="10089"/>
                      <a:pt x="35702" y="10287"/>
                      <a:pt x="35702" y="10287"/>
                    </a:cubicBezTo>
                    <a:cubicBezTo>
                      <a:pt x="35844" y="10466"/>
                      <a:pt x="35721" y="10372"/>
                      <a:pt x="35721" y="10372"/>
                    </a:cubicBezTo>
                    <a:cubicBezTo>
                      <a:pt x="35561" y="10268"/>
                      <a:pt x="35665" y="10400"/>
                      <a:pt x="35665" y="10400"/>
                    </a:cubicBezTo>
                    <a:cubicBezTo>
                      <a:pt x="35778" y="10542"/>
                      <a:pt x="35684" y="10466"/>
                      <a:pt x="35684" y="10466"/>
                    </a:cubicBezTo>
                    <a:cubicBezTo>
                      <a:pt x="35551" y="10391"/>
                      <a:pt x="35580" y="10448"/>
                      <a:pt x="35627" y="10514"/>
                    </a:cubicBezTo>
                    <a:cubicBezTo>
                      <a:pt x="34485" y="10117"/>
                      <a:pt x="33513" y="9730"/>
                      <a:pt x="32720" y="9391"/>
                    </a:cubicBezTo>
                    <a:cubicBezTo>
                      <a:pt x="32843" y="9230"/>
                      <a:pt x="32739" y="9306"/>
                      <a:pt x="32739" y="9306"/>
                    </a:cubicBezTo>
                    <a:cubicBezTo>
                      <a:pt x="32682" y="9353"/>
                      <a:pt x="32720" y="9287"/>
                      <a:pt x="32720" y="9287"/>
                    </a:cubicBezTo>
                    <a:cubicBezTo>
                      <a:pt x="32796" y="9145"/>
                      <a:pt x="32739" y="9221"/>
                      <a:pt x="32739" y="9221"/>
                    </a:cubicBezTo>
                    <a:cubicBezTo>
                      <a:pt x="32692" y="9268"/>
                      <a:pt x="32739" y="9183"/>
                      <a:pt x="32739" y="9183"/>
                    </a:cubicBezTo>
                    <a:cubicBezTo>
                      <a:pt x="32796" y="9060"/>
                      <a:pt x="32748" y="9126"/>
                      <a:pt x="32748" y="9126"/>
                    </a:cubicBezTo>
                    <a:cubicBezTo>
                      <a:pt x="32692" y="9192"/>
                      <a:pt x="32720" y="9126"/>
                      <a:pt x="32720" y="9126"/>
                    </a:cubicBezTo>
                    <a:cubicBezTo>
                      <a:pt x="32767" y="9041"/>
                      <a:pt x="32720" y="9051"/>
                      <a:pt x="32711" y="9060"/>
                    </a:cubicBezTo>
                    <a:cubicBezTo>
                      <a:pt x="32758" y="8975"/>
                      <a:pt x="32711" y="8994"/>
                      <a:pt x="32711" y="8994"/>
                    </a:cubicBezTo>
                    <a:cubicBezTo>
                      <a:pt x="32767" y="8947"/>
                      <a:pt x="32692" y="8956"/>
                      <a:pt x="32692" y="8956"/>
                    </a:cubicBezTo>
                    <a:cubicBezTo>
                      <a:pt x="32748" y="8938"/>
                      <a:pt x="32720" y="8938"/>
                      <a:pt x="32720" y="8938"/>
                    </a:cubicBezTo>
                    <a:cubicBezTo>
                      <a:pt x="32777" y="8890"/>
                      <a:pt x="32720" y="8909"/>
                      <a:pt x="32720" y="8909"/>
                    </a:cubicBezTo>
                    <a:cubicBezTo>
                      <a:pt x="32739" y="8890"/>
                      <a:pt x="32720" y="8900"/>
                      <a:pt x="32720" y="8900"/>
                    </a:cubicBezTo>
                    <a:cubicBezTo>
                      <a:pt x="32654" y="8956"/>
                      <a:pt x="32692" y="8900"/>
                      <a:pt x="32692" y="8900"/>
                    </a:cubicBezTo>
                    <a:cubicBezTo>
                      <a:pt x="32739" y="8843"/>
                      <a:pt x="32692" y="8862"/>
                      <a:pt x="32692" y="8862"/>
                    </a:cubicBezTo>
                    <a:cubicBezTo>
                      <a:pt x="32748" y="8796"/>
                      <a:pt x="32701" y="8824"/>
                      <a:pt x="32701" y="8824"/>
                    </a:cubicBezTo>
                    <a:cubicBezTo>
                      <a:pt x="32626" y="8881"/>
                      <a:pt x="32654" y="8834"/>
                      <a:pt x="32654" y="8834"/>
                    </a:cubicBezTo>
                    <a:cubicBezTo>
                      <a:pt x="32748" y="8758"/>
                      <a:pt x="32673" y="8796"/>
                      <a:pt x="32673" y="8796"/>
                    </a:cubicBezTo>
                    <a:cubicBezTo>
                      <a:pt x="32635" y="8805"/>
                      <a:pt x="32664" y="8777"/>
                      <a:pt x="32664" y="8777"/>
                    </a:cubicBezTo>
                    <a:cubicBezTo>
                      <a:pt x="32701" y="8720"/>
                      <a:pt x="32673" y="8739"/>
                      <a:pt x="32664" y="8739"/>
                    </a:cubicBezTo>
                    <a:cubicBezTo>
                      <a:pt x="32701" y="8683"/>
                      <a:pt x="32664" y="8711"/>
                      <a:pt x="32664" y="8711"/>
                    </a:cubicBezTo>
                    <a:cubicBezTo>
                      <a:pt x="32701" y="8636"/>
                      <a:pt x="32645" y="8683"/>
                      <a:pt x="32645" y="8683"/>
                    </a:cubicBezTo>
                    <a:cubicBezTo>
                      <a:pt x="32701" y="8598"/>
                      <a:pt x="32645" y="8645"/>
                      <a:pt x="32645" y="8645"/>
                    </a:cubicBezTo>
                    <a:cubicBezTo>
                      <a:pt x="32654" y="8579"/>
                      <a:pt x="32635" y="8569"/>
                      <a:pt x="32635" y="8569"/>
                    </a:cubicBezTo>
                    <a:cubicBezTo>
                      <a:pt x="32607" y="8588"/>
                      <a:pt x="32616" y="8645"/>
                      <a:pt x="32616" y="8645"/>
                    </a:cubicBezTo>
                    <a:cubicBezTo>
                      <a:pt x="32560" y="8598"/>
                      <a:pt x="32597" y="8664"/>
                      <a:pt x="32607" y="8673"/>
                    </a:cubicBezTo>
                    <a:cubicBezTo>
                      <a:pt x="32531" y="8617"/>
                      <a:pt x="32607" y="8739"/>
                      <a:pt x="32607" y="8739"/>
                    </a:cubicBezTo>
                    <a:lnTo>
                      <a:pt x="32607" y="8758"/>
                    </a:lnTo>
                    <a:cubicBezTo>
                      <a:pt x="32503" y="8683"/>
                      <a:pt x="32588" y="8787"/>
                      <a:pt x="32588" y="8787"/>
                    </a:cubicBezTo>
                    <a:cubicBezTo>
                      <a:pt x="32484" y="8739"/>
                      <a:pt x="32569" y="8824"/>
                      <a:pt x="32569" y="8824"/>
                    </a:cubicBezTo>
                    <a:cubicBezTo>
                      <a:pt x="32616" y="8853"/>
                      <a:pt x="32579" y="8853"/>
                      <a:pt x="32579" y="8853"/>
                    </a:cubicBezTo>
                    <a:cubicBezTo>
                      <a:pt x="32522" y="8843"/>
                      <a:pt x="32550" y="8881"/>
                      <a:pt x="32550" y="8881"/>
                    </a:cubicBezTo>
                    <a:cubicBezTo>
                      <a:pt x="32541" y="8900"/>
                      <a:pt x="32560" y="8928"/>
                      <a:pt x="32569" y="8938"/>
                    </a:cubicBezTo>
                    <a:cubicBezTo>
                      <a:pt x="32484" y="8862"/>
                      <a:pt x="32550" y="8956"/>
                      <a:pt x="32560" y="8975"/>
                    </a:cubicBezTo>
                    <a:cubicBezTo>
                      <a:pt x="32484" y="8890"/>
                      <a:pt x="32550" y="9013"/>
                      <a:pt x="32550" y="9013"/>
                    </a:cubicBezTo>
                    <a:cubicBezTo>
                      <a:pt x="32484" y="8938"/>
                      <a:pt x="32550" y="9041"/>
                      <a:pt x="32550" y="9041"/>
                    </a:cubicBezTo>
                    <a:cubicBezTo>
                      <a:pt x="32494" y="9004"/>
                      <a:pt x="32541" y="9098"/>
                      <a:pt x="32541" y="9098"/>
                    </a:cubicBezTo>
                    <a:cubicBezTo>
                      <a:pt x="32494" y="9060"/>
                      <a:pt x="32522" y="9107"/>
                      <a:pt x="32522" y="9107"/>
                    </a:cubicBezTo>
                    <a:cubicBezTo>
                      <a:pt x="32579" y="9202"/>
                      <a:pt x="32541" y="9164"/>
                      <a:pt x="32541" y="9164"/>
                    </a:cubicBezTo>
                    <a:cubicBezTo>
                      <a:pt x="32437" y="9079"/>
                      <a:pt x="32522" y="9183"/>
                      <a:pt x="32522" y="9183"/>
                    </a:cubicBezTo>
                    <a:cubicBezTo>
                      <a:pt x="32597" y="9277"/>
                      <a:pt x="32531" y="9230"/>
                      <a:pt x="32531" y="9230"/>
                    </a:cubicBezTo>
                    <a:cubicBezTo>
                      <a:pt x="32446" y="9173"/>
                      <a:pt x="32503" y="9240"/>
                      <a:pt x="32503" y="9240"/>
                    </a:cubicBezTo>
                    <a:cubicBezTo>
                      <a:pt x="32560" y="9315"/>
                      <a:pt x="32513" y="9277"/>
                      <a:pt x="32513" y="9277"/>
                    </a:cubicBezTo>
                    <a:cubicBezTo>
                      <a:pt x="32456" y="9240"/>
                      <a:pt x="32456" y="9258"/>
                      <a:pt x="32475" y="9287"/>
                    </a:cubicBezTo>
                    <a:cubicBezTo>
                      <a:pt x="32437" y="9268"/>
                      <a:pt x="32409" y="9258"/>
                      <a:pt x="32371" y="9240"/>
                    </a:cubicBezTo>
                    <a:cubicBezTo>
                      <a:pt x="32513" y="9098"/>
                      <a:pt x="32362" y="9202"/>
                      <a:pt x="32362" y="9202"/>
                    </a:cubicBezTo>
                    <a:cubicBezTo>
                      <a:pt x="32343" y="9183"/>
                      <a:pt x="32371" y="9145"/>
                      <a:pt x="32371" y="9145"/>
                    </a:cubicBezTo>
                    <a:cubicBezTo>
                      <a:pt x="32616" y="8900"/>
                      <a:pt x="32390" y="9013"/>
                      <a:pt x="32390" y="9013"/>
                    </a:cubicBezTo>
                    <a:cubicBezTo>
                      <a:pt x="32560" y="8815"/>
                      <a:pt x="32380" y="8909"/>
                      <a:pt x="32380" y="8909"/>
                    </a:cubicBezTo>
                    <a:cubicBezTo>
                      <a:pt x="32494" y="8673"/>
                      <a:pt x="32380" y="8758"/>
                      <a:pt x="32380" y="8758"/>
                    </a:cubicBezTo>
                    <a:cubicBezTo>
                      <a:pt x="32352" y="8768"/>
                      <a:pt x="32380" y="8711"/>
                      <a:pt x="32380" y="8711"/>
                    </a:cubicBezTo>
                    <a:cubicBezTo>
                      <a:pt x="32380" y="8692"/>
                      <a:pt x="32380" y="8664"/>
                      <a:pt x="32362" y="8636"/>
                    </a:cubicBezTo>
                    <a:cubicBezTo>
                      <a:pt x="32409" y="8664"/>
                      <a:pt x="32390" y="8626"/>
                      <a:pt x="32390" y="8626"/>
                    </a:cubicBezTo>
                    <a:cubicBezTo>
                      <a:pt x="32380" y="8617"/>
                      <a:pt x="32371" y="8598"/>
                      <a:pt x="32352" y="8588"/>
                    </a:cubicBezTo>
                    <a:cubicBezTo>
                      <a:pt x="32418" y="8475"/>
                      <a:pt x="32352" y="8532"/>
                      <a:pt x="32352" y="8532"/>
                    </a:cubicBezTo>
                    <a:cubicBezTo>
                      <a:pt x="32295" y="8569"/>
                      <a:pt x="32324" y="8522"/>
                      <a:pt x="32324" y="8522"/>
                    </a:cubicBezTo>
                    <a:cubicBezTo>
                      <a:pt x="32380" y="8447"/>
                      <a:pt x="32314" y="8494"/>
                      <a:pt x="32314" y="8494"/>
                    </a:cubicBezTo>
                    <a:cubicBezTo>
                      <a:pt x="32286" y="8503"/>
                      <a:pt x="32305" y="8456"/>
                      <a:pt x="32305" y="8456"/>
                    </a:cubicBezTo>
                    <a:cubicBezTo>
                      <a:pt x="32352" y="8371"/>
                      <a:pt x="32314" y="8381"/>
                      <a:pt x="32314" y="8381"/>
                    </a:cubicBezTo>
                    <a:cubicBezTo>
                      <a:pt x="32343" y="8296"/>
                      <a:pt x="32314" y="8315"/>
                      <a:pt x="32314" y="8315"/>
                    </a:cubicBezTo>
                    <a:cubicBezTo>
                      <a:pt x="32295" y="8334"/>
                      <a:pt x="32295" y="8352"/>
                      <a:pt x="32286" y="8371"/>
                    </a:cubicBezTo>
                    <a:cubicBezTo>
                      <a:pt x="32286" y="8343"/>
                      <a:pt x="32286" y="8324"/>
                      <a:pt x="32286" y="8296"/>
                    </a:cubicBezTo>
                    <a:cubicBezTo>
                      <a:pt x="32314" y="8239"/>
                      <a:pt x="32277" y="8258"/>
                      <a:pt x="32277" y="8258"/>
                    </a:cubicBezTo>
                    <a:lnTo>
                      <a:pt x="32267" y="8126"/>
                    </a:lnTo>
                    <a:cubicBezTo>
                      <a:pt x="32258" y="8003"/>
                      <a:pt x="32258" y="8098"/>
                      <a:pt x="32258" y="8098"/>
                    </a:cubicBezTo>
                    <a:lnTo>
                      <a:pt x="32258" y="8258"/>
                    </a:lnTo>
                    <a:cubicBezTo>
                      <a:pt x="32248" y="8277"/>
                      <a:pt x="32248" y="8296"/>
                      <a:pt x="32248" y="8315"/>
                    </a:cubicBezTo>
                    <a:cubicBezTo>
                      <a:pt x="32211" y="8324"/>
                      <a:pt x="32229" y="8381"/>
                      <a:pt x="32229" y="8381"/>
                    </a:cubicBezTo>
                    <a:cubicBezTo>
                      <a:pt x="32192" y="8400"/>
                      <a:pt x="32220" y="8447"/>
                      <a:pt x="32220" y="8447"/>
                    </a:cubicBezTo>
                    <a:cubicBezTo>
                      <a:pt x="32229" y="8456"/>
                      <a:pt x="32229" y="8466"/>
                      <a:pt x="32220" y="8475"/>
                    </a:cubicBezTo>
                    <a:cubicBezTo>
                      <a:pt x="32220" y="8494"/>
                      <a:pt x="32211" y="8513"/>
                      <a:pt x="32220" y="8532"/>
                    </a:cubicBezTo>
                    <a:cubicBezTo>
                      <a:pt x="32173" y="8485"/>
                      <a:pt x="32201" y="8551"/>
                      <a:pt x="32201" y="8551"/>
                    </a:cubicBezTo>
                    <a:cubicBezTo>
                      <a:pt x="32229" y="8626"/>
                      <a:pt x="32201" y="8598"/>
                      <a:pt x="32201" y="8598"/>
                    </a:cubicBezTo>
                    <a:cubicBezTo>
                      <a:pt x="32163" y="8532"/>
                      <a:pt x="32192" y="8626"/>
                      <a:pt x="32192" y="8626"/>
                    </a:cubicBezTo>
                    <a:cubicBezTo>
                      <a:pt x="32211" y="8683"/>
                      <a:pt x="32182" y="8654"/>
                      <a:pt x="32182" y="8654"/>
                    </a:cubicBezTo>
                    <a:cubicBezTo>
                      <a:pt x="32126" y="8607"/>
                      <a:pt x="32163" y="8711"/>
                      <a:pt x="32163" y="8711"/>
                    </a:cubicBezTo>
                    <a:cubicBezTo>
                      <a:pt x="32022" y="8664"/>
                      <a:pt x="32126" y="8796"/>
                      <a:pt x="32126" y="8796"/>
                    </a:cubicBezTo>
                    <a:cubicBezTo>
                      <a:pt x="32211" y="8890"/>
                      <a:pt x="32163" y="8871"/>
                      <a:pt x="32163" y="8871"/>
                    </a:cubicBezTo>
                    <a:cubicBezTo>
                      <a:pt x="32022" y="8796"/>
                      <a:pt x="32107" y="8909"/>
                      <a:pt x="32107" y="8909"/>
                    </a:cubicBezTo>
                    <a:cubicBezTo>
                      <a:pt x="32192" y="8994"/>
                      <a:pt x="32126" y="8956"/>
                      <a:pt x="32126" y="8956"/>
                    </a:cubicBezTo>
                    <a:cubicBezTo>
                      <a:pt x="32069" y="8947"/>
                      <a:pt x="32050" y="8947"/>
                      <a:pt x="32041" y="8956"/>
                    </a:cubicBezTo>
                    <a:cubicBezTo>
                      <a:pt x="32031" y="8966"/>
                      <a:pt x="32022" y="8966"/>
                      <a:pt x="32003" y="8975"/>
                    </a:cubicBezTo>
                    <a:cubicBezTo>
                      <a:pt x="32069" y="8834"/>
                      <a:pt x="32031" y="8881"/>
                      <a:pt x="32031" y="8881"/>
                    </a:cubicBezTo>
                    <a:cubicBezTo>
                      <a:pt x="31946" y="8985"/>
                      <a:pt x="31975" y="8890"/>
                      <a:pt x="31975" y="8890"/>
                    </a:cubicBezTo>
                    <a:cubicBezTo>
                      <a:pt x="32050" y="8749"/>
                      <a:pt x="31984" y="8815"/>
                      <a:pt x="31984" y="8815"/>
                    </a:cubicBezTo>
                    <a:cubicBezTo>
                      <a:pt x="31909" y="8862"/>
                      <a:pt x="31956" y="8730"/>
                      <a:pt x="31956" y="8730"/>
                    </a:cubicBezTo>
                    <a:cubicBezTo>
                      <a:pt x="32003" y="8598"/>
                      <a:pt x="31937" y="8664"/>
                      <a:pt x="31918" y="8683"/>
                    </a:cubicBezTo>
                    <a:cubicBezTo>
                      <a:pt x="31984" y="8513"/>
                      <a:pt x="31918" y="8617"/>
                      <a:pt x="31918" y="8617"/>
                    </a:cubicBezTo>
                    <a:cubicBezTo>
                      <a:pt x="31937" y="8475"/>
                      <a:pt x="31918" y="8447"/>
                      <a:pt x="31918" y="8447"/>
                    </a:cubicBezTo>
                    <a:cubicBezTo>
                      <a:pt x="31890" y="8428"/>
                      <a:pt x="31871" y="8588"/>
                      <a:pt x="31871" y="8588"/>
                    </a:cubicBezTo>
                    <a:cubicBezTo>
                      <a:pt x="31805" y="8513"/>
                      <a:pt x="31852" y="8664"/>
                      <a:pt x="31852" y="8664"/>
                    </a:cubicBezTo>
                    <a:cubicBezTo>
                      <a:pt x="31767" y="8569"/>
                      <a:pt x="31814" y="8673"/>
                      <a:pt x="31814" y="8673"/>
                    </a:cubicBezTo>
                    <a:cubicBezTo>
                      <a:pt x="31748" y="8626"/>
                      <a:pt x="31795" y="8730"/>
                      <a:pt x="31795" y="8730"/>
                    </a:cubicBezTo>
                    <a:cubicBezTo>
                      <a:pt x="31833" y="8834"/>
                      <a:pt x="31795" y="8787"/>
                      <a:pt x="31795" y="8787"/>
                    </a:cubicBezTo>
                    <a:cubicBezTo>
                      <a:pt x="31720" y="8720"/>
                      <a:pt x="31767" y="8805"/>
                      <a:pt x="31767" y="8805"/>
                    </a:cubicBezTo>
                    <a:cubicBezTo>
                      <a:pt x="31805" y="8881"/>
                      <a:pt x="31767" y="8843"/>
                      <a:pt x="31767" y="8843"/>
                    </a:cubicBezTo>
                    <a:cubicBezTo>
                      <a:pt x="31710" y="8796"/>
                      <a:pt x="31748" y="8871"/>
                      <a:pt x="31748" y="8871"/>
                    </a:cubicBezTo>
                    <a:cubicBezTo>
                      <a:pt x="31786" y="8956"/>
                      <a:pt x="31739" y="8909"/>
                      <a:pt x="31739" y="8909"/>
                    </a:cubicBezTo>
                    <a:cubicBezTo>
                      <a:pt x="31691" y="8890"/>
                      <a:pt x="31691" y="8909"/>
                      <a:pt x="31701" y="8938"/>
                    </a:cubicBezTo>
                    <a:cubicBezTo>
                      <a:pt x="31559" y="8871"/>
                      <a:pt x="31427" y="8805"/>
                      <a:pt x="31305" y="8749"/>
                    </a:cubicBezTo>
                    <a:cubicBezTo>
                      <a:pt x="31437" y="8560"/>
                      <a:pt x="31295" y="8683"/>
                      <a:pt x="31295" y="8683"/>
                    </a:cubicBezTo>
                    <a:cubicBezTo>
                      <a:pt x="31182" y="8749"/>
                      <a:pt x="31257" y="8636"/>
                      <a:pt x="31257" y="8636"/>
                    </a:cubicBezTo>
                    <a:cubicBezTo>
                      <a:pt x="31399" y="8371"/>
                      <a:pt x="31286" y="8513"/>
                      <a:pt x="31286" y="8513"/>
                    </a:cubicBezTo>
                    <a:cubicBezTo>
                      <a:pt x="31191" y="8607"/>
                      <a:pt x="31286" y="8437"/>
                      <a:pt x="31286" y="8437"/>
                    </a:cubicBezTo>
                    <a:cubicBezTo>
                      <a:pt x="31389" y="8211"/>
                      <a:pt x="31305" y="8334"/>
                      <a:pt x="31305" y="8334"/>
                    </a:cubicBezTo>
                    <a:cubicBezTo>
                      <a:pt x="31191" y="8456"/>
                      <a:pt x="31248" y="8334"/>
                      <a:pt x="31248" y="8334"/>
                    </a:cubicBezTo>
                    <a:cubicBezTo>
                      <a:pt x="31342" y="8145"/>
                      <a:pt x="31239" y="8201"/>
                      <a:pt x="31239" y="8201"/>
                    </a:cubicBezTo>
                    <a:cubicBezTo>
                      <a:pt x="31323" y="8050"/>
                      <a:pt x="31239" y="8088"/>
                      <a:pt x="31239" y="8088"/>
                    </a:cubicBezTo>
                    <a:cubicBezTo>
                      <a:pt x="31323" y="7994"/>
                      <a:pt x="31229" y="8013"/>
                      <a:pt x="31210" y="8013"/>
                    </a:cubicBezTo>
                    <a:cubicBezTo>
                      <a:pt x="31305" y="7984"/>
                      <a:pt x="31248" y="7975"/>
                      <a:pt x="31248" y="7975"/>
                    </a:cubicBezTo>
                    <a:cubicBezTo>
                      <a:pt x="31352" y="7881"/>
                      <a:pt x="31276" y="7918"/>
                      <a:pt x="31257" y="7928"/>
                    </a:cubicBezTo>
                    <a:cubicBezTo>
                      <a:pt x="31286" y="7881"/>
                      <a:pt x="31248" y="7890"/>
                      <a:pt x="31248" y="7890"/>
                    </a:cubicBezTo>
                    <a:cubicBezTo>
                      <a:pt x="31116" y="8003"/>
                      <a:pt x="31191" y="7899"/>
                      <a:pt x="31191" y="7899"/>
                    </a:cubicBezTo>
                    <a:cubicBezTo>
                      <a:pt x="31286" y="7796"/>
                      <a:pt x="31201" y="7824"/>
                      <a:pt x="31201" y="7824"/>
                    </a:cubicBezTo>
                    <a:cubicBezTo>
                      <a:pt x="31305" y="7701"/>
                      <a:pt x="31220" y="7758"/>
                      <a:pt x="31220" y="7758"/>
                    </a:cubicBezTo>
                    <a:cubicBezTo>
                      <a:pt x="31069" y="7862"/>
                      <a:pt x="31135" y="7777"/>
                      <a:pt x="31135" y="7777"/>
                    </a:cubicBezTo>
                    <a:cubicBezTo>
                      <a:pt x="31305" y="7626"/>
                      <a:pt x="31163" y="7701"/>
                      <a:pt x="31163" y="7701"/>
                    </a:cubicBezTo>
                    <a:cubicBezTo>
                      <a:pt x="31097" y="7730"/>
                      <a:pt x="31135" y="7673"/>
                      <a:pt x="31135" y="7673"/>
                    </a:cubicBezTo>
                    <a:cubicBezTo>
                      <a:pt x="31220" y="7550"/>
                      <a:pt x="31144" y="7597"/>
                      <a:pt x="31135" y="7607"/>
                    </a:cubicBezTo>
                    <a:cubicBezTo>
                      <a:pt x="31220" y="7503"/>
                      <a:pt x="31154" y="7541"/>
                      <a:pt x="31144" y="7550"/>
                    </a:cubicBezTo>
                    <a:cubicBezTo>
                      <a:pt x="31220" y="7409"/>
                      <a:pt x="31116" y="7494"/>
                      <a:pt x="31116" y="7494"/>
                    </a:cubicBezTo>
                    <a:cubicBezTo>
                      <a:pt x="31210" y="7324"/>
                      <a:pt x="31116" y="7428"/>
                      <a:pt x="31116" y="7428"/>
                    </a:cubicBezTo>
                    <a:cubicBezTo>
                      <a:pt x="31125" y="7295"/>
                      <a:pt x="31078" y="7277"/>
                      <a:pt x="31078" y="7277"/>
                    </a:cubicBezTo>
                    <a:cubicBezTo>
                      <a:pt x="31040" y="7314"/>
                      <a:pt x="31050" y="7418"/>
                      <a:pt x="31050" y="7418"/>
                    </a:cubicBezTo>
                    <a:cubicBezTo>
                      <a:pt x="30946" y="7324"/>
                      <a:pt x="31031" y="7475"/>
                      <a:pt x="31031" y="7475"/>
                    </a:cubicBezTo>
                    <a:cubicBezTo>
                      <a:pt x="30899" y="7371"/>
                      <a:pt x="31031" y="7588"/>
                      <a:pt x="31031" y="7588"/>
                    </a:cubicBezTo>
                    <a:lnTo>
                      <a:pt x="31031" y="7635"/>
                    </a:lnTo>
                    <a:cubicBezTo>
                      <a:pt x="30842" y="7494"/>
                      <a:pt x="30984" y="7673"/>
                      <a:pt x="30993" y="7692"/>
                    </a:cubicBezTo>
                    <a:cubicBezTo>
                      <a:pt x="30804" y="7597"/>
                      <a:pt x="30965" y="7758"/>
                      <a:pt x="30965" y="7758"/>
                    </a:cubicBezTo>
                    <a:cubicBezTo>
                      <a:pt x="31050" y="7824"/>
                      <a:pt x="30974" y="7814"/>
                      <a:pt x="30974" y="7814"/>
                    </a:cubicBezTo>
                    <a:cubicBezTo>
                      <a:pt x="30870" y="7805"/>
                      <a:pt x="30927" y="7871"/>
                      <a:pt x="30927" y="7871"/>
                    </a:cubicBezTo>
                    <a:cubicBezTo>
                      <a:pt x="30908" y="7899"/>
                      <a:pt x="30946" y="7956"/>
                      <a:pt x="30955" y="7965"/>
                    </a:cubicBezTo>
                    <a:cubicBezTo>
                      <a:pt x="30804" y="7814"/>
                      <a:pt x="30927" y="8032"/>
                      <a:pt x="30946" y="8041"/>
                    </a:cubicBezTo>
                    <a:cubicBezTo>
                      <a:pt x="30804" y="7890"/>
                      <a:pt x="30927" y="8098"/>
                      <a:pt x="30937" y="8107"/>
                    </a:cubicBezTo>
                    <a:cubicBezTo>
                      <a:pt x="30804" y="7984"/>
                      <a:pt x="30918" y="8154"/>
                      <a:pt x="30927" y="8173"/>
                    </a:cubicBezTo>
                    <a:cubicBezTo>
                      <a:pt x="30823" y="8098"/>
                      <a:pt x="30908" y="8277"/>
                      <a:pt x="30908" y="8277"/>
                    </a:cubicBezTo>
                    <a:cubicBezTo>
                      <a:pt x="30823" y="8201"/>
                      <a:pt x="30880" y="8296"/>
                      <a:pt x="30880" y="8296"/>
                    </a:cubicBezTo>
                    <a:cubicBezTo>
                      <a:pt x="30993" y="8466"/>
                      <a:pt x="30918" y="8400"/>
                      <a:pt x="30918" y="8400"/>
                    </a:cubicBezTo>
                    <a:cubicBezTo>
                      <a:pt x="30729" y="8239"/>
                      <a:pt x="30880" y="8437"/>
                      <a:pt x="30880" y="8437"/>
                    </a:cubicBezTo>
                    <a:cubicBezTo>
                      <a:pt x="31012" y="8617"/>
                      <a:pt x="30889" y="8522"/>
                      <a:pt x="30889" y="8522"/>
                    </a:cubicBezTo>
                    <a:cubicBezTo>
                      <a:pt x="30814" y="8466"/>
                      <a:pt x="30795" y="8475"/>
                      <a:pt x="30804" y="8494"/>
                    </a:cubicBezTo>
                    <a:cubicBezTo>
                      <a:pt x="30672" y="8428"/>
                      <a:pt x="30550" y="8362"/>
                      <a:pt x="30417" y="8286"/>
                    </a:cubicBezTo>
                    <a:cubicBezTo>
                      <a:pt x="30691" y="8003"/>
                      <a:pt x="30408" y="8211"/>
                      <a:pt x="30408" y="8211"/>
                    </a:cubicBezTo>
                    <a:cubicBezTo>
                      <a:pt x="30380" y="8164"/>
                      <a:pt x="30427" y="8107"/>
                      <a:pt x="30427" y="8107"/>
                    </a:cubicBezTo>
                    <a:cubicBezTo>
                      <a:pt x="30833" y="7692"/>
                      <a:pt x="30484" y="7852"/>
                      <a:pt x="30455" y="7862"/>
                    </a:cubicBezTo>
                    <a:cubicBezTo>
                      <a:pt x="30748" y="7531"/>
                      <a:pt x="30474" y="7682"/>
                      <a:pt x="30455" y="7692"/>
                    </a:cubicBezTo>
                    <a:cubicBezTo>
                      <a:pt x="30644" y="7286"/>
                      <a:pt x="30446" y="7428"/>
                      <a:pt x="30446" y="7428"/>
                    </a:cubicBezTo>
                    <a:cubicBezTo>
                      <a:pt x="30389" y="7446"/>
                      <a:pt x="30436" y="7352"/>
                      <a:pt x="30436" y="7352"/>
                    </a:cubicBezTo>
                    <a:cubicBezTo>
                      <a:pt x="30455" y="7305"/>
                      <a:pt x="30446" y="7258"/>
                      <a:pt x="30417" y="7220"/>
                    </a:cubicBezTo>
                    <a:cubicBezTo>
                      <a:pt x="30502" y="7267"/>
                      <a:pt x="30465" y="7210"/>
                      <a:pt x="30465" y="7210"/>
                    </a:cubicBezTo>
                    <a:cubicBezTo>
                      <a:pt x="30436" y="7173"/>
                      <a:pt x="30408" y="7135"/>
                      <a:pt x="30408" y="7135"/>
                    </a:cubicBezTo>
                    <a:cubicBezTo>
                      <a:pt x="30512" y="6937"/>
                      <a:pt x="30408" y="7031"/>
                      <a:pt x="30408" y="7031"/>
                    </a:cubicBezTo>
                    <a:cubicBezTo>
                      <a:pt x="30295" y="7107"/>
                      <a:pt x="30342" y="7031"/>
                      <a:pt x="30342" y="7031"/>
                    </a:cubicBezTo>
                    <a:cubicBezTo>
                      <a:pt x="30446" y="6890"/>
                      <a:pt x="30323" y="6975"/>
                      <a:pt x="30323" y="6975"/>
                    </a:cubicBezTo>
                    <a:cubicBezTo>
                      <a:pt x="30276" y="6993"/>
                      <a:pt x="30323" y="6918"/>
                      <a:pt x="30323" y="6918"/>
                    </a:cubicBezTo>
                    <a:cubicBezTo>
                      <a:pt x="30399" y="6767"/>
                      <a:pt x="30333" y="6786"/>
                      <a:pt x="30333" y="6786"/>
                    </a:cubicBezTo>
                    <a:cubicBezTo>
                      <a:pt x="30380" y="6625"/>
                      <a:pt x="30333" y="6663"/>
                      <a:pt x="30333" y="6663"/>
                    </a:cubicBezTo>
                    <a:cubicBezTo>
                      <a:pt x="30304" y="6691"/>
                      <a:pt x="30295" y="6729"/>
                      <a:pt x="30285" y="6757"/>
                    </a:cubicBezTo>
                    <a:cubicBezTo>
                      <a:pt x="30276" y="6720"/>
                      <a:pt x="30276" y="6673"/>
                      <a:pt x="30285" y="6625"/>
                    </a:cubicBezTo>
                    <a:cubicBezTo>
                      <a:pt x="30333" y="6531"/>
                      <a:pt x="30257" y="6569"/>
                      <a:pt x="30257" y="6569"/>
                    </a:cubicBezTo>
                    <a:lnTo>
                      <a:pt x="30248" y="6333"/>
                    </a:lnTo>
                    <a:cubicBezTo>
                      <a:pt x="30229" y="6116"/>
                      <a:pt x="30229" y="6286"/>
                      <a:pt x="30229" y="6286"/>
                    </a:cubicBezTo>
                    <a:lnTo>
                      <a:pt x="30229" y="6559"/>
                    </a:lnTo>
                    <a:cubicBezTo>
                      <a:pt x="30210" y="6588"/>
                      <a:pt x="30210" y="6625"/>
                      <a:pt x="30219" y="6663"/>
                    </a:cubicBezTo>
                    <a:cubicBezTo>
                      <a:pt x="30153" y="6682"/>
                      <a:pt x="30182" y="6786"/>
                      <a:pt x="30182" y="6786"/>
                    </a:cubicBezTo>
                    <a:cubicBezTo>
                      <a:pt x="30125" y="6814"/>
                      <a:pt x="30172" y="6890"/>
                      <a:pt x="30172" y="6890"/>
                    </a:cubicBezTo>
                    <a:cubicBezTo>
                      <a:pt x="30182" y="6908"/>
                      <a:pt x="30182" y="6927"/>
                      <a:pt x="30172" y="6937"/>
                    </a:cubicBezTo>
                    <a:cubicBezTo>
                      <a:pt x="30163" y="6975"/>
                      <a:pt x="30163" y="7003"/>
                      <a:pt x="30163" y="7031"/>
                    </a:cubicBezTo>
                    <a:cubicBezTo>
                      <a:pt x="30097" y="6956"/>
                      <a:pt x="30134" y="7078"/>
                      <a:pt x="30134" y="7078"/>
                    </a:cubicBezTo>
                    <a:cubicBezTo>
                      <a:pt x="30182" y="7201"/>
                      <a:pt x="30144" y="7144"/>
                      <a:pt x="30144" y="7144"/>
                    </a:cubicBezTo>
                    <a:cubicBezTo>
                      <a:pt x="30059" y="7041"/>
                      <a:pt x="30115" y="7210"/>
                      <a:pt x="30115" y="7210"/>
                    </a:cubicBezTo>
                    <a:cubicBezTo>
                      <a:pt x="30144" y="7305"/>
                      <a:pt x="30097" y="7248"/>
                      <a:pt x="30097" y="7248"/>
                    </a:cubicBezTo>
                    <a:cubicBezTo>
                      <a:pt x="30012" y="7173"/>
                      <a:pt x="30068" y="7352"/>
                      <a:pt x="30068" y="7352"/>
                    </a:cubicBezTo>
                    <a:cubicBezTo>
                      <a:pt x="29832" y="7267"/>
                      <a:pt x="30012" y="7494"/>
                      <a:pt x="30012" y="7494"/>
                    </a:cubicBezTo>
                    <a:cubicBezTo>
                      <a:pt x="30153" y="7663"/>
                      <a:pt x="30059" y="7626"/>
                      <a:pt x="30059" y="7626"/>
                    </a:cubicBezTo>
                    <a:cubicBezTo>
                      <a:pt x="29823" y="7494"/>
                      <a:pt x="29974" y="7692"/>
                      <a:pt x="29974" y="7692"/>
                    </a:cubicBezTo>
                    <a:cubicBezTo>
                      <a:pt x="30115" y="7843"/>
                      <a:pt x="30002" y="7777"/>
                      <a:pt x="30002" y="7777"/>
                    </a:cubicBezTo>
                    <a:cubicBezTo>
                      <a:pt x="29983" y="7777"/>
                      <a:pt x="29964" y="7767"/>
                      <a:pt x="29946" y="7767"/>
                    </a:cubicBezTo>
                    <a:cubicBezTo>
                      <a:pt x="29974" y="7645"/>
                      <a:pt x="29936" y="7701"/>
                      <a:pt x="29936" y="7701"/>
                    </a:cubicBezTo>
                    <a:cubicBezTo>
                      <a:pt x="29927" y="7730"/>
                      <a:pt x="29908" y="7748"/>
                      <a:pt x="29889" y="7767"/>
                    </a:cubicBezTo>
                    <a:cubicBezTo>
                      <a:pt x="29880" y="7767"/>
                      <a:pt x="29870" y="7777"/>
                      <a:pt x="29861" y="7777"/>
                    </a:cubicBezTo>
                    <a:cubicBezTo>
                      <a:pt x="29851" y="7777"/>
                      <a:pt x="29861" y="7720"/>
                      <a:pt x="29861" y="7720"/>
                    </a:cubicBezTo>
                    <a:cubicBezTo>
                      <a:pt x="29946" y="7503"/>
                      <a:pt x="29851" y="7616"/>
                      <a:pt x="29851" y="7616"/>
                    </a:cubicBezTo>
                    <a:cubicBezTo>
                      <a:pt x="29757" y="7692"/>
                      <a:pt x="29804" y="7494"/>
                      <a:pt x="29804" y="7494"/>
                    </a:cubicBezTo>
                    <a:cubicBezTo>
                      <a:pt x="29851" y="7267"/>
                      <a:pt x="29738" y="7418"/>
                      <a:pt x="29738" y="7418"/>
                    </a:cubicBezTo>
                    <a:cubicBezTo>
                      <a:pt x="29804" y="7163"/>
                      <a:pt x="29729" y="7324"/>
                      <a:pt x="29729" y="7324"/>
                    </a:cubicBezTo>
                    <a:cubicBezTo>
                      <a:pt x="29719" y="7116"/>
                      <a:pt x="29691" y="7078"/>
                      <a:pt x="29691" y="7078"/>
                    </a:cubicBezTo>
                    <a:cubicBezTo>
                      <a:pt x="29644" y="7059"/>
                      <a:pt x="29653" y="7286"/>
                      <a:pt x="29653" y="7286"/>
                    </a:cubicBezTo>
                    <a:cubicBezTo>
                      <a:pt x="29540" y="7192"/>
                      <a:pt x="29625" y="7399"/>
                      <a:pt x="29634" y="7409"/>
                    </a:cubicBezTo>
                    <a:cubicBezTo>
                      <a:pt x="29493" y="7286"/>
                      <a:pt x="29587" y="7437"/>
                      <a:pt x="29587" y="7437"/>
                    </a:cubicBezTo>
                    <a:cubicBezTo>
                      <a:pt x="29464" y="7380"/>
                      <a:pt x="29559" y="7512"/>
                      <a:pt x="29559" y="7512"/>
                    </a:cubicBezTo>
                    <a:cubicBezTo>
                      <a:pt x="29644" y="7673"/>
                      <a:pt x="29578" y="7607"/>
                      <a:pt x="29578" y="7607"/>
                    </a:cubicBezTo>
                    <a:cubicBezTo>
                      <a:pt x="29445" y="7522"/>
                      <a:pt x="29530" y="7635"/>
                      <a:pt x="29530" y="7635"/>
                    </a:cubicBezTo>
                    <a:cubicBezTo>
                      <a:pt x="29606" y="7739"/>
                      <a:pt x="29540" y="7692"/>
                      <a:pt x="29540" y="7692"/>
                    </a:cubicBezTo>
                    <a:cubicBezTo>
                      <a:pt x="29445" y="7635"/>
                      <a:pt x="29511" y="7730"/>
                      <a:pt x="29511" y="7730"/>
                    </a:cubicBezTo>
                    <a:cubicBezTo>
                      <a:pt x="29521" y="7748"/>
                      <a:pt x="29530" y="7758"/>
                      <a:pt x="29540" y="7777"/>
                    </a:cubicBezTo>
                    <a:cubicBezTo>
                      <a:pt x="28511" y="7248"/>
                      <a:pt x="27426" y="6814"/>
                      <a:pt x="26322" y="6493"/>
                    </a:cubicBezTo>
                    <a:cubicBezTo>
                      <a:pt x="26435" y="6399"/>
                      <a:pt x="26312" y="6399"/>
                      <a:pt x="26312" y="6399"/>
                    </a:cubicBezTo>
                    <a:cubicBezTo>
                      <a:pt x="26416" y="6248"/>
                      <a:pt x="26322" y="6304"/>
                      <a:pt x="26312" y="6314"/>
                    </a:cubicBezTo>
                    <a:cubicBezTo>
                      <a:pt x="26388" y="6163"/>
                      <a:pt x="26284" y="6257"/>
                      <a:pt x="26284" y="6257"/>
                    </a:cubicBezTo>
                    <a:cubicBezTo>
                      <a:pt x="26369" y="6078"/>
                      <a:pt x="26284" y="6135"/>
                      <a:pt x="26284" y="6135"/>
                    </a:cubicBezTo>
                    <a:cubicBezTo>
                      <a:pt x="26359" y="5927"/>
                      <a:pt x="26284" y="6031"/>
                      <a:pt x="26284" y="6031"/>
                    </a:cubicBezTo>
                    <a:cubicBezTo>
                      <a:pt x="26208" y="6144"/>
                      <a:pt x="26227" y="6012"/>
                      <a:pt x="26227" y="6012"/>
                    </a:cubicBezTo>
                    <a:cubicBezTo>
                      <a:pt x="26274" y="5889"/>
                      <a:pt x="26218" y="5927"/>
                      <a:pt x="26218" y="5927"/>
                    </a:cubicBezTo>
                    <a:cubicBezTo>
                      <a:pt x="26218" y="5804"/>
                      <a:pt x="26180" y="5795"/>
                      <a:pt x="26180" y="5795"/>
                    </a:cubicBezTo>
                    <a:cubicBezTo>
                      <a:pt x="26152" y="5814"/>
                      <a:pt x="26152" y="5899"/>
                      <a:pt x="26152" y="5899"/>
                    </a:cubicBezTo>
                    <a:cubicBezTo>
                      <a:pt x="26133" y="5918"/>
                      <a:pt x="26123" y="5946"/>
                      <a:pt x="26123" y="5974"/>
                    </a:cubicBezTo>
                    <a:cubicBezTo>
                      <a:pt x="26048" y="5870"/>
                      <a:pt x="26076" y="5974"/>
                      <a:pt x="26076" y="5974"/>
                    </a:cubicBezTo>
                    <a:cubicBezTo>
                      <a:pt x="26123" y="6106"/>
                      <a:pt x="26076" y="6059"/>
                      <a:pt x="26076" y="6059"/>
                    </a:cubicBezTo>
                    <a:cubicBezTo>
                      <a:pt x="25982" y="5965"/>
                      <a:pt x="26020" y="6078"/>
                      <a:pt x="26020" y="6078"/>
                    </a:cubicBezTo>
                    <a:cubicBezTo>
                      <a:pt x="26076" y="6238"/>
                      <a:pt x="26020" y="6163"/>
                      <a:pt x="26020" y="6163"/>
                    </a:cubicBezTo>
                    <a:cubicBezTo>
                      <a:pt x="25963" y="6087"/>
                      <a:pt x="25991" y="6182"/>
                      <a:pt x="25991" y="6182"/>
                    </a:cubicBezTo>
                    <a:cubicBezTo>
                      <a:pt x="26048" y="6314"/>
                      <a:pt x="25982" y="6267"/>
                      <a:pt x="25982" y="6267"/>
                    </a:cubicBezTo>
                    <a:cubicBezTo>
                      <a:pt x="25906" y="6201"/>
                      <a:pt x="25954" y="6333"/>
                      <a:pt x="25954" y="6333"/>
                    </a:cubicBezTo>
                    <a:cubicBezTo>
                      <a:pt x="25887" y="6304"/>
                      <a:pt x="25887" y="6333"/>
                      <a:pt x="25906" y="6371"/>
                    </a:cubicBezTo>
                    <a:cubicBezTo>
                      <a:pt x="25878" y="6361"/>
                      <a:pt x="25840" y="6352"/>
                      <a:pt x="25812" y="6342"/>
                    </a:cubicBezTo>
                    <a:cubicBezTo>
                      <a:pt x="25991" y="6087"/>
                      <a:pt x="25831" y="6229"/>
                      <a:pt x="25831" y="6229"/>
                    </a:cubicBezTo>
                    <a:cubicBezTo>
                      <a:pt x="25718" y="6304"/>
                      <a:pt x="25784" y="6182"/>
                      <a:pt x="25784" y="6182"/>
                    </a:cubicBezTo>
                    <a:cubicBezTo>
                      <a:pt x="25935" y="5927"/>
                      <a:pt x="25821" y="6059"/>
                      <a:pt x="25821" y="6059"/>
                    </a:cubicBezTo>
                    <a:cubicBezTo>
                      <a:pt x="25727" y="6153"/>
                      <a:pt x="25812" y="5984"/>
                      <a:pt x="25812" y="5984"/>
                    </a:cubicBezTo>
                    <a:cubicBezTo>
                      <a:pt x="25925" y="5767"/>
                      <a:pt x="25840" y="5889"/>
                      <a:pt x="25840" y="5889"/>
                    </a:cubicBezTo>
                    <a:cubicBezTo>
                      <a:pt x="25727" y="6012"/>
                      <a:pt x="25784" y="5889"/>
                      <a:pt x="25784" y="5889"/>
                    </a:cubicBezTo>
                    <a:cubicBezTo>
                      <a:pt x="25878" y="5700"/>
                      <a:pt x="25765" y="5748"/>
                      <a:pt x="25765" y="5748"/>
                    </a:cubicBezTo>
                    <a:cubicBezTo>
                      <a:pt x="25859" y="5606"/>
                      <a:pt x="25765" y="5634"/>
                      <a:pt x="25765" y="5634"/>
                    </a:cubicBezTo>
                    <a:cubicBezTo>
                      <a:pt x="25859" y="5549"/>
                      <a:pt x="25765" y="5559"/>
                      <a:pt x="25746" y="5568"/>
                    </a:cubicBezTo>
                    <a:cubicBezTo>
                      <a:pt x="25840" y="5531"/>
                      <a:pt x="25784" y="5521"/>
                      <a:pt x="25784" y="5521"/>
                    </a:cubicBezTo>
                    <a:cubicBezTo>
                      <a:pt x="25887" y="5436"/>
                      <a:pt x="25803" y="5474"/>
                      <a:pt x="25793" y="5474"/>
                    </a:cubicBezTo>
                    <a:cubicBezTo>
                      <a:pt x="25821" y="5427"/>
                      <a:pt x="25784" y="5446"/>
                      <a:pt x="25784" y="5446"/>
                    </a:cubicBezTo>
                    <a:cubicBezTo>
                      <a:pt x="25652" y="5549"/>
                      <a:pt x="25727" y="5455"/>
                      <a:pt x="25727" y="5455"/>
                    </a:cubicBezTo>
                    <a:cubicBezTo>
                      <a:pt x="25821" y="5342"/>
                      <a:pt x="25736" y="5380"/>
                      <a:pt x="25736" y="5380"/>
                    </a:cubicBezTo>
                    <a:cubicBezTo>
                      <a:pt x="25831" y="5247"/>
                      <a:pt x="25746" y="5304"/>
                      <a:pt x="25746" y="5304"/>
                    </a:cubicBezTo>
                    <a:cubicBezTo>
                      <a:pt x="25604" y="5417"/>
                      <a:pt x="25670" y="5332"/>
                      <a:pt x="25670" y="5332"/>
                    </a:cubicBezTo>
                    <a:cubicBezTo>
                      <a:pt x="25840" y="5181"/>
                      <a:pt x="25699" y="5247"/>
                      <a:pt x="25699" y="5247"/>
                    </a:cubicBezTo>
                    <a:cubicBezTo>
                      <a:pt x="25633" y="5285"/>
                      <a:pt x="25670" y="5219"/>
                      <a:pt x="25670" y="5219"/>
                    </a:cubicBezTo>
                    <a:cubicBezTo>
                      <a:pt x="25755" y="5096"/>
                      <a:pt x="25680" y="5153"/>
                      <a:pt x="25670" y="5153"/>
                    </a:cubicBezTo>
                    <a:cubicBezTo>
                      <a:pt x="25746" y="5049"/>
                      <a:pt x="25689" y="5096"/>
                      <a:pt x="25680" y="5096"/>
                    </a:cubicBezTo>
                    <a:cubicBezTo>
                      <a:pt x="25755" y="4964"/>
                      <a:pt x="25652" y="5049"/>
                      <a:pt x="25652" y="5049"/>
                    </a:cubicBezTo>
                    <a:cubicBezTo>
                      <a:pt x="25746" y="4879"/>
                      <a:pt x="25652" y="4974"/>
                      <a:pt x="25652" y="4974"/>
                    </a:cubicBezTo>
                    <a:cubicBezTo>
                      <a:pt x="25652" y="4851"/>
                      <a:pt x="25614" y="4823"/>
                      <a:pt x="25614" y="4823"/>
                    </a:cubicBezTo>
                    <a:cubicBezTo>
                      <a:pt x="25567" y="4861"/>
                      <a:pt x="25585" y="4974"/>
                      <a:pt x="25585" y="4974"/>
                    </a:cubicBezTo>
                    <a:cubicBezTo>
                      <a:pt x="25472" y="4879"/>
                      <a:pt x="25567" y="5021"/>
                      <a:pt x="25567" y="5021"/>
                    </a:cubicBezTo>
                    <a:cubicBezTo>
                      <a:pt x="25434" y="4927"/>
                      <a:pt x="25567" y="5144"/>
                      <a:pt x="25567" y="5144"/>
                    </a:cubicBezTo>
                    <a:lnTo>
                      <a:pt x="25567" y="5181"/>
                    </a:lnTo>
                    <a:cubicBezTo>
                      <a:pt x="25378" y="5040"/>
                      <a:pt x="25519" y="5219"/>
                      <a:pt x="25529" y="5238"/>
                    </a:cubicBezTo>
                    <a:cubicBezTo>
                      <a:pt x="25331" y="5153"/>
                      <a:pt x="25501" y="5314"/>
                      <a:pt x="25501" y="5314"/>
                    </a:cubicBezTo>
                    <a:cubicBezTo>
                      <a:pt x="25576" y="5370"/>
                      <a:pt x="25510" y="5361"/>
                      <a:pt x="25510" y="5361"/>
                    </a:cubicBezTo>
                    <a:cubicBezTo>
                      <a:pt x="25406" y="5351"/>
                      <a:pt x="25463" y="5427"/>
                      <a:pt x="25463" y="5427"/>
                    </a:cubicBezTo>
                    <a:cubicBezTo>
                      <a:pt x="25434" y="5446"/>
                      <a:pt x="25482" y="5502"/>
                      <a:pt x="25491" y="5521"/>
                    </a:cubicBezTo>
                    <a:cubicBezTo>
                      <a:pt x="25340" y="5370"/>
                      <a:pt x="25463" y="5578"/>
                      <a:pt x="25472" y="5597"/>
                    </a:cubicBezTo>
                    <a:cubicBezTo>
                      <a:pt x="25340" y="5436"/>
                      <a:pt x="25453" y="5644"/>
                      <a:pt x="25463" y="5663"/>
                    </a:cubicBezTo>
                    <a:cubicBezTo>
                      <a:pt x="25340" y="5531"/>
                      <a:pt x="25444" y="5710"/>
                      <a:pt x="25453" y="5719"/>
                    </a:cubicBezTo>
                    <a:cubicBezTo>
                      <a:pt x="25359" y="5644"/>
                      <a:pt x="25444" y="5823"/>
                      <a:pt x="25444" y="5823"/>
                    </a:cubicBezTo>
                    <a:cubicBezTo>
                      <a:pt x="25359" y="5748"/>
                      <a:pt x="25416" y="5851"/>
                      <a:pt x="25416" y="5851"/>
                    </a:cubicBezTo>
                    <a:cubicBezTo>
                      <a:pt x="25519" y="6021"/>
                      <a:pt x="25453" y="5946"/>
                      <a:pt x="25453" y="5946"/>
                    </a:cubicBezTo>
                    <a:cubicBezTo>
                      <a:pt x="25255" y="5795"/>
                      <a:pt x="25406" y="5984"/>
                      <a:pt x="25406" y="5984"/>
                    </a:cubicBezTo>
                    <a:cubicBezTo>
                      <a:pt x="25548" y="6172"/>
                      <a:pt x="25425" y="6069"/>
                      <a:pt x="25425" y="6069"/>
                    </a:cubicBezTo>
                    <a:cubicBezTo>
                      <a:pt x="25265" y="5965"/>
                      <a:pt x="25368" y="6097"/>
                      <a:pt x="25368" y="6097"/>
                    </a:cubicBezTo>
                    <a:cubicBezTo>
                      <a:pt x="25482" y="6238"/>
                      <a:pt x="25387" y="6172"/>
                      <a:pt x="25387" y="6172"/>
                    </a:cubicBezTo>
                    <a:cubicBezTo>
                      <a:pt x="25368" y="6153"/>
                      <a:pt x="25340" y="6135"/>
                      <a:pt x="25302" y="6135"/>
                    </a:cubicBezTo>
                    <a:cubicBezTo>
                      <a:pt x="25331" y="6059"/>
                      <a:pt x="25246" y="6116"/>
                      <a:pt x="25246" y="6116"/>
                    </a:cubicBezTo>
                    <a:cubicBezTo>
                      <a:pt x="25350" y="5880"/>
                      <a:pt x="25189" y="6012"/>
                      <a:pt x="25189" y="6012"/>
                    </a:cubicBezTo>
                    <a:cubicBezTo>
                      <a:pt x="25265" y="5785"/>
                      <a:pt x="25208" y="5870"/>
                      <a:pt x="25208" y="5870"/>
                    </a:cubicBezTo>
                    <a:cubicBezTo>
                      <a:pt x="25104" y="6031"/>
                      <a:pt x="25132" y="5889"/>
                      <a:pt x="25132" y="5889"/>
                    </a:cubicBezTo>
                    <a:cubicBezTo>
                      <a:pt x="25217" y="5672"/>
                      <a:pt x="25123" y="5776"/>
                      <a:pt x="25123" y="5776"/>
                    </a:cubicBezTo>
                    <a:cubicBezTo>
                      <a:pt x="25038" y="5851"/>
                      <a:pt x="25076" y="5653"/>
                      <a:pt x="25076" y="5653"/>
                    </a:cubicBezTo>
                    <a:cubicBezTo>
                      <a:pt x="25123" y="5436"/>
                      <a:pt x="25010" y="5587"/>
                      <a:pt x="25010" y="5587"/>
                    </a:cubicBezTo>
                    <a:cubicBezTo>
                      <a:pt x="25076" y="5323"/>
                      <a:pt x="25000" y="5493"/>
                      <a:pt x="25000" y="5493"/>
                    </a:cubicBezTo>
                    <a:cubicBezTo>
                      <a:pt x="24991" y="5276"/>
                      <a:pt x="24963" y="5238"/>
                      <a:pt x="24963" y="5238"/>
                    </a:cubicBezTo>
                    <a:cubicBezTo>
                      <a:pt x="24915" y="5219"/>
                      <a:pt x="24925" y="5455"/>
                      <a:pt x="24925" y="5455"/>
                    </a:cubicBezTo>
                    <a:cubicBezTo>
                      <a:pt x="24812" y="5361"/>
                      <a:pt x="24906" y="5559"/>
                      <a:pt x="24906" y="5578"/>
                    </a:cubicBezTo>
                    <a:cubicBezTo>
                      <a:pt x="24764" y="5446"/>
                      <a:pt x="24859" y="5597"/>
                      <a:pt x="24859" y="5597"/>
                    </a:cubicBezTo>
                    <a:cubicBezTo>
                      <a:pt x="24736" y="5540"/>
                      <a:pt x="24830" y="5672"/>
                      <a:pt x="24830" y="5672"/>
                    </a:cubicBezTo>
                    <a:cubicBezTo>
                      <a:pt x="24915" y="5833"/>
                      <a:pt x="24849" y="5776"/>
                      <a:pt x="24849" y="5776"/>
                    </a:cubicBezTo>
                    <a:cubicBezTo>
                      <a:pt x="24717" y="5691"/>
                      <a:pt x="24802" y="5795"/>
                      <a:pt x="24802" y="5795"/>
                    </a:cubicBezTo>
                    <a:cubicBezTo>
                      <a:pt x="24878" y="5899"/>
                      <a:pt x="24812" y="5851"/>
                      <a:pt x="24812" y="5851"/>
                    </a:cubicBezTo>
                    <a:cubicBezTo>
                      <a:pt x="24717" y="5795"/>
                      <a:pt x="24783" y="5889"/>
                      <a:pt x="24783" y="5889"/>
                    </a:cubicBezTo>
                    <a:cubicBezTo>
                      <a:pt x="24868" y="6021"/>
                      <a:pt x="24783" y="5965"/>
                      <a:pt x="24783" y="5965"/>
                    </a:cubicBezTo>
                    <a:cubicBezTo>
                      <a:pt x="24679" y="5918"/>
                      <a:pt x="24717" y="6002"/>
                      <a:pt x="24755" y="6069"/>
                    </a:cubicBezTo>
                    <a:cubicBezTo>
                      <a:pt x="24415" y="5974"/>
                      <a:pt x="24075" y="5870"/>
                      <a:pt x="23745" y="5757"/>
                    </a:cubicBezTo>
                    <a:cubicBezTo>
                      <a:pt x="24009" y="5493"/>
                      <a:pt x="23736" y="5691"/>
                      <a:pt x="23736" y="5691"/>
                    </a:cubicBezTo>
                    <a:cubicBezTo>
                      <a:pt x="23698" y="5644"/>
                      <a:pt x="23745" y="5587"/>
                      <a:pt x="23745" y="5587"/>
                    </a:cubicBezTo>
                    <a:cubicBezTo>
                      <a:pt x="24160" y="5172"/>
                      <a:pt x="23802" y="5342"/>
                      <a:pt x="23783" y="5351"/>
                    </a:cubicBezTo>
                    <a:cubicBezTo>
                      <a:pt x="24075" y="5012"/>
                      <a:pt x="23792" y="5163"/>
                      <a:pt x="23783" y="5172"/>
                    </a:cubicBezTo>
                    <a:cubicBezTo>
                      <a:pt x="23972" y="4766"/>
                      <a:pt x="23764" y="4917"/>
                      <a:pt x="23764" y="4917"/>
                    </a:cubicBezTo>
                    <a:cubicBezTo>
                      <a:pt x="23717" y="4927"/>
                      <a:pt x="23764" y="4832"/>
                      <a:pt x="23764" y="4832"/>
                    </a:cubicBezTo>
                    <a:cubicBezTo>
                      <a:pt x="23773" y="4785"/>
                      <a:pt x="23764" y="4747"/>
                      <a:pt x="23736" y="4710"/>
                    </a:cubicBezTo>
                    <a:cubicBezTo>
                      <a:pt x="23830" y="4747"/>
                      <a:pt x="23792" y="4691"/>
                      <a:pt x="23792" y="4691"/>
                    </a:cubicBezTo>
                    <a:cubicBezTo>
                      <a:pt x="23764" y="4653"/>
                      <a:pt x="23726" y="4615"/>
                      <a:pt x="23726" y="4615"/>
                    </a:cubicBezTo>
                    <a:cubicBezTo>
                      <a:pt x="23830" y="4417"/>
                      <a:pt x="23726" y="4511"/>
                      <a:pt x="23726" y="4511"/>
                    </a:cubicBezTo>
                    <a:cubicBezTo>
                      <a:pt x="23613" y="4587"/>
                      <a:pt x="23670" y="4511"/>
                      <a:pt x="23670" y="4511"/>
                    </a:cubicBezTo>
                    <a:cubicBezTo>
                      <a:pt x="23764" y="4370"/>
                      <a:pt x="23651" y="4455"/>
                      <a:pt x="23651" y="4455"/>
                    </a:cubicBezTo>
                    <a:cubicBezTo>
                      <a:pt x="23604" y="4474"/>
                      <a:pt x="23641" y="4398"/>
                      <a:pt x="23641" y="4398"/>
                    </a:cubicBezTo>
                    <a:cubicBezTo>
                      <a:pt x="23726" y="4247"/>
                      <a:pt x="23660" y="4266"/>
                      <a:pt x="23660" y="4266"/>
                    </a:cubicBezTo>
                    <a:cubicBezTo>
                      <a:pt x="23707" y="4106"/>
                      <a:pt x="23660" y="4153"/>
                      <a:pt x="23660" y="4153"/>
                    </a:cubicBezTo>
                    <a:cubicBezTo>
                      <a:pt x="23632" y="4172"/>
                      <a:pt x="23613" y="4209"/>
                      <a:pt x="23613" y="4247"/>
                    </a:cubicBezTo>
                    <a:cubicBezTo>
                      <a:pt x="23604" y="4200"/>
                      <a:pt x="23604" y="4153"/>
                      <a:pt x="23613" y="4106"/>
                    </a:cubicBezTo>
                    <a:cubicBezTo>
                      <a:pt x="23651" y="4011"/>
                      <a:pt x="23585" y="4049"/>
                      <a:pt x="23585" y="4049"/>
                    </a:cubicBezTo>
                    <a:lnTo>
                      <a:pt x="23575" y="3813"/>
                    </a:lnTo>
                    <a:cubicBezTo>
                      <a:pt x="23556" y="3596"/>
                      <a:pt x="23556" y="3766"/>
                      <a:pt x="23556" y="3766"/>
                    </a:cubicBezTo>
                    <a:lnTo>
                      <a:pt x="23556" y="4040"/>
                    </a:lnTo>
                    <a:cubicBezTo>
                      <a:pt x="23538" y="4068"/>
                      <a:pt x="23528" y="4106"/>
                      <a:pt x="23547" y="4143"/>
                    </a:cubicBezTo>
                    <a:cubicBezTo>
                      <a:pt x="23481" y="4162"/>
                      <a:pt x="23509" y="4266"/>
                      <a:pt x="23509" y="4266"/>
                    </a:cubicBezTo>
                    <a:cubicBezTo>
                      <a:pt x="23443" y="4294"/>
                      <a:pt x="23500" y="4370"/>
                      <a:pt x="23500" y="4370"/>
                    </a:cubicBezTo>
                    <a:cubicBezTo>
                      <a:pt x="23509" y="4389"/>
                      <a:pt x="23509" y="4408"/>
                      <a:pt x="23500" y="4417"/>
                    </a:cubicBezTo>
                    <a:cubicBezTo>
                      <a:pt x="23490" y="4455"/>
                      <a:pt x="23481" y="4483"/>
                      <a:pt x="23481" y="4511"/>
                    </a:cubicBezTo>
                    <a:cubicBezTo>
                      <a:pt x="23415" y="4436"/>
                      <a:pt x="23462" y="4559"/>
                      <a:pt x="23462" y="4559"/>
                    </a:cubicBezTo>
                    <a:cubicBezTo>
                      <a:pt x="23509" y="4681"/>
                      <a:pt x="23462" y="4625"/>
                      <a:pt x="23462" y="4625"/>
                    </a:cubicBezTo>
                    <a:cubicBezTo>
                      <a:pt x="23387" y="4521"/>
                      <a:pt x="23434" y="4691"/>
                      <a:pt x="23434" y="4691"/>
                    </a:cubicBezTo>
                    <a:cubicBezTo>
                      <a:pt x="23471" y="4785"/>
                      <a:pt x="23415" y="4728"/>
                      <a:pt x="23415" y="4728"/>
                    </a:cubicBezTo>
                    <a:cubicBezTo>
                      <a:pt x="23339" y="4653"/>
                      <a:pt x="23396" y="4832"/>
                      <a:pt x="23396" y="4832"/>
                    </a:cubicBezTo>
                    <a:cubicBezTo>
                      <a:pt x="23160" y="4747"/>
                      <a:pt x="23330" y="4974"/>
                      <a:pt x="23330" y="4974"/>
                    </a:cubicBezTo>
                    <a:cubicBezTo>
                      <a:pt x="23471" y="5144"/>
                      <a:pt x="23387" y="5106"/>
                      <a:pt x="23387" y="5106"/>
                    </a:cubicBezTo>
                    <a:cubicBezTo>
                      <a:pt x="23320" y="5068"/>
                      <a:pt x="23283" y="5059"/>
                      <a:pt x="23264" y="5059"/>
                    </a:cubicBezTo>
                    <a:cubicBezTo>
                      <a:pt x="23302" y="4927"/>
                      <a:pt x="23198" y="5002"/>
                      <a:pt x="23198" y="5002"/>
                    </a:cubicBezTo>
                    <a:cubicBezTo>
                      <a:pt x="23160" y="5002"/>
                      <a:pt x="23198" y="4936"/>
                      <a:pt x="23198" y="4936"/>
                    </a:cubicBezTo>
                    <a:cubicBezTo>
                      <a:pt x="23207" y="4898"/>
                      <a:pt x="23198" y="4861"/>
                      <a:pt x="23179" y="4832"/>
                    </a:cubicBezTo>
                    <a:cubicBezTo>
                      <a:pt x="23245" y="4870"/>
                      <a:pt x="23217" y="4823"/>
                      <a:pt x="23217" y="4823"/>
                    </a:cubicBezTo>
                    <a:cubicBezTo>
                      <a:pt x="23198" y="4795"/>
                      <a:pt x="23169" y="4766"/>
                      <a:pt x="23169" y="4766"/>
                    </a:cubicBezTo>
                    <a:cubicBezTo>
                      <a:pt x="23254" y="4606"/>
                      <a:pt x="23169" y="4681"/>
                      <a:pt x="23169" y="4681"/>
                    </a:cubicBezTo>
                    <a:cubicBezTo>
                      <a:pt x="23075" y="4738"/>
                      <a:pt x="23122" y="4681"/>
                      <a:pt x="23122" y="4681"/>
                    </a:cubicBezTo>
                    <a:cubicBezTo>
                      <a:pt x="23198" y="4568"/>
                      <a:pt x="23103" y="4634"/>
                      <a:pt x="23103" y="4634"/>
                    </a:cubicBezTo>
                    <a:cubicBezTo>
                      <a:pt x="23066" y="4653"/>
                      <a:pt x="23103" y="4587"/>
                      <a:pt x="23103" y="4587"/>
                    </a:cubicBezTo>
                    <a:cubicBezTo>
                      <a:pt x="23169" y="4474"/>
                      <a:pt x="23113" y="4483"/>
                      <a:pt x="23113" y="4483"/>
                    </a:cubicBezTo>
                    <a:cubicBezTo>
                      <a:pt x="23151" y="4360"/>
                      <a:pt x="23113" y="4389"/>
                      <a:pt x="23113" y="4389"/>
                    </a:cubicBezTo>
                    <a:cubicBezTo>
                      <a:pt x="23094" y="4408"/>
                      <a:pt x="23075" y="4436"/>
                      <a:pt x="23075" y="4464"/>
                    </a:cubicBezTo>
                    <a:cubicBezTo>
                      <a:pt x="23066" y="4436"/>
                      <a:pt x="23066" y="4398"/>
                      <a:pt x="23075" y="4360"/>
                    </a:cubicBezTo>
                    <a:cubicBezTo>
                      <a:pt x="23113" y="4275"/>
                      <a:pt x="23056" y="4313"/>
                      <a:pt x="23056" y="4313"/>
                    </a:cubicBezTo>
                    <a:lnTo>
                      <a:pt x="23047" y="4124"/>
                    </a:lnTo>
                    <a:cubicBezTo>
                      <a:pt x="23028" y="3955"/>
                      <a:pt x="23028" y="4087"/>
                      <a:pt x="23028" y="4087"/>
                    </a:cubicBezTo>
                    <a:lnTo>
                      <a:pt x="23028" y="4304"/>
                    </a:lnTo>
                    <a:cubicBezTo>
                      <a:pt x="23018" y="4332"/>
                      <a:pt x="23018" y="4360"/>
                      <a:pt x="23018" y="4389"/>
                    </a:cubicBezTo>
                    <a:cubicBezTo>
                      <a:pt x="22971" y="4398"/>
                      <a:pt x="22990" y="4483"/>
                      <a:pt x="22990" y="4483"/>
                    </a:cubicBezTo>
                    <a:cubicBezTo>
                      <a:pt x="22943" y="4511"/>
                      <a:pt x="22981" y="4568"/>
                      <a:pt x="22981" y="4568"/>
                    </a:cubicBezTo>
                    <a:cubicBezTo>
                      <a:pt x="23000" y="4577"/>
                      <a:pt x="23000" y="4596"/>
                      <a:pt x="22981" y="4606"/>
                    </a:cubicBezTo>
                    <a:cubicBezTo>
                      <a:pt x="22981" y="4634"/>
                      <a:pt x="22971" y="4653"/>
                      <a:pt x="22971" y="4681"/>
                    </a:cubicBezTo>
                    <a:cubicBezTo>
                      <a:pt x="22924" y="4615"/>
                      <a:pt x="22962" y="4719"/>
                      <a:pt x="22962" y="4719"/>
                    </a:cubicBezTo>
                    <a:cubicBezTo>
                      <a:pt x="23000" y="4813"/>
                      <a:pt x="22962" y="4776"/>
                      <a:pt x="22962" y="4776"/>
                    </a:cubicBezTo>
                    <a:cubicBezTo>
                      <a:pt x="22896" y="4691"/>
                      <a:pt x="22934" y="4823"/>
                      <a:pt x="22934" y="4823"/>
                    </a:cubicBezTo>
                    <a:cubicBezTo>
                      <a:pt x="22962" y="4898"/>
                      <a:pt x="22924" y="4851"/>
                      <a:pt x="22924" y="4851"/>
                    </a:cubicBezTo>
                    <a:cubicBezTo>
                      <a:pt x="22858" y="4795"/>
                      <a:pt x="22905" y="4936"/>
                      <a:pt x="22905" y="4936"/>
                    </a:cubicBezTo>
                    <a:cubicBezTo>
                      <a:pt x="22716" y="4870"/>
                      <a:pt x="22858" y="5049"/>
                      <a:pt x="22858" y="5049"/>
                    </a:cubicBezTo>
                    <a:cubicBezTo>
                      <a:pt x="22971" y="5181"/>
                      <a:pt x="22896" y="5144"/>
                      <a:pt x="22896" y="5144"/>
                    </a:cubicBezTo>
                    <a:cubicBezTo>
                      <a:pt x="22707" y="5049"/>
                      <a:pt x="22830" y="5200"/>
                      <a:pt x="22830" y="5200"/>
                    </a:cubicBezTo>
                    <a:cubicBezTo>
                      <a:pt x="22943" y="5323"/>
                      <a:pt x="22849" y="5276"/>
                      <a:pt x="22849" y="5276"/>
                    </a:cubicBezTo>
                    <a:cubicBezTo>
                      <a:pt x="22622" y="5210"/>
                      <a:pt x="22811" y="5389"/>
                      <a:pt x="22811" y="5389"/>
                    </a:cubicBezTo>
                    <a:cubicBezTo>
                      <a:pt x="22839" y="5408"/>
                      <a:pt x="22858" y="5417"/>
                      <a:pt x="22867" y="5436"/>
                    </a:cubicBezTo>
                    <a:cubicBezTo>
                      <a:pt x="22679" y="5351"/>
                      <a:pt x="22490" y="5276"/>
                      <a:pt x="22301" y="5181"/>
                    </a:cubicBezTo>
                    <a:cubicBezTo>
                      <a:pt x="21131" y="4653"/>
                      <a:pt x="19980" y="4087"/>
                      <a:pt x="19140" y="3662"/>
                    </a:cubicBezTo>
                    <a:cubicBezTo>
                      <a:pt x="19394" y="3398"/>
                      <a:pt x="19121" y="3596"/>
                      <a:pt x="19121" y="3596"/>
                    </a:cubicBezTo>
                    <a:cubicBezTo>
                      <a:pt x="19092" y="3558"/>
                      <a:pt x="19140" y="3492"/>
                      <a:pt x="19140" y="3492"/>
                    </a:cubicBezTo>
                    <a:cubicBezTo>
                      <a:pt x="19545" y="3086"/>
                      <a:pt x="19196" y="3247"/>
                      <a:pt x="19168" y="3256"/>
                    </a:cubicBezTo>
                    <a:cubicBezTo>
                      <a:pt x="19461" y="2926"/>
                      <a:pt x="19187" y="3067"/>
                      <a:pt x="19168" y="3077"/>
                    </a:cubicBezTo>
                    <a:cubicBezTo>
                      <a:pt x="19357" y="2671"/>
                      <a:pt x="19159" y="2822"/>
                      <a:pt x="19159" y="2822"/>
                    </a:cubicBezTo>
                    <a:cubicBezTo>
                      <a:pt x="19102" y="2832"/>
                      <a:pt x="19149" y="2747"/>
                      <a:pt x="19149" y="2747"/>
                    </a:cubicBezTo>
                    <a:cubicBezTo>
                      <a:pt x="19168" y="2699"/>
                      <a:pt x="19159" y="2652"/>
                      <a:pt x="19130" y="2614"/>
                    </a:cubicBezTo>
                    <a:cubicBezTo>
                      <a:pt x="19215" y="2652"/>
                      <a:pt x="19177" y="2596"/>
                      <a:pt x="19177" y="2596"/>
                    </a:cubicBezTo>
                    <a:cubicBezTo>
                      <a:pt x="19149" y="2558"/>
                      <a:pt x="19121" y="2530"/>
                      <a:pt x="19121" y="2530"/>
                    </a:cubicBezTo>
                    <a:cubicBezTo>
                      <a:pt x="19225" y="2322"/>
                      <a:pt x="19121" y="2416"/>
                      <a:pt x="19121" y="2416"/>
                    </a:cubicBezTo>
                    <a:cubicBezTo>
                      <a:pt x="19008" y="2492"/>
                      <a:pt x="19055" y="2416"/>
                      <a:pt x="19055" y="2416"/>
                    </a:cubicBezTo>
                    <a:cubicBezTo>
                      <a:pt x="19159" y="2275"/>
                      <a:pt x="19036" y="2360"/>
                      <a:pt x="19036" y="2360"/>
                    </a:cubicBezTo>
                    <a:cubicBezTo>
                      <a:pt x="18989" y="2388"/>
                      <a:pt x="19036" y="2303"/>
                      <a:pt x="19036" y="2303"/>
                    </a:cubicBezTo>
                    <a:cubicBezTo>
                      <a:pt x="19111" y="2152"/>
                      <a:pt x="19045" y="2171"/>
                      <a:pt x="19045" y="2171"/>
                    </a:cubicBezTo>
                    <a:cubicBezTo>
                      <a:pt x="19092" y="2020"/>
                      <a:pt x="19045" y="2058"/>
                      <a:pt x="19045" y="2058"/>
                    </a:cubicBezTo>
                    <a:cubicBezTo>
                      <a:pt x="19017" y="2077"/>
                      <a:pt x="19008" y="2114"/>
                      <a:pt x="18998" y="2152"/>
                    </a:cubicBezTo>
                    <a:cubicBezTo>
                      <a:pt x="18989" y="2105"/>
                      <a:pt x="18989" y="2058"/>
                      <a:pt x="18998" y="2020"/>
                    </a:cubicBezTo>
                    <a:cubicBezTo>
                      <a:pt x="19045" y="1916"/>
                      <a:pt x="18970" y="1963"/>
                      <a:pt x="18970" y="1963"/>
                    </a:cubicBezTo>
                    <a:lnTo>
                      <a:pt x="18960" y="1727"/>
                    </a:lnTo>
                    <a:cubicBezTo>
                      <a:pt x="18941" y="1501"/>
                      <a:pt x="18941" y="1680"/>
                      <a:pt x="18941" y="1680"/>
                    </a:cubicBezTo>
                    <a:lnTo>
                      <a:pt x="18941" y="1944"/>
                    </a:lnTo>
                    <a:cubicBezTo>
                      <a:pt x="18923" y="1982"/>
                      <a:pt x="18923" y="2020"/>
                      <a:pt x="18932" y="2048"/>
                    </a:cubicBezTo>
                    <a:cubicBezTo>
                      <a:pt x="18866" y="2067"/>
                      <a:pt x="18894" y="2171"/>
                      <a:pt x="18894" y="2171"/>
                    </a:cubicBezTo>
                    <a:cubicBezTo>
                      <a:pt x="18838" y="2209"/>
                      <a:pt x="18885" y="2275"/>
                      <a:pt x="18885" y="2275"/>
                    </a:cubicBezTo>
                    <a:cubicBezTo>
                      <a:pt x="18894" y="2294"/>
                      <a:pt x="18894" y="2312"/>
                      <a:pt x="18885" y="2331"/>
                    </a:cubicBezTo>
                    <a:cubicBezTo>
                      <a:pt x="18875" y="2360"/>
                      <a:pt x="18875" y="2388"/>
                      <a:pt x="18875" y="2426"/>
                    </a:cubicBezTo>
                    <a:cubicBezTo>
                      <a:pt x="18809" y="2341"/>
                      <a:pt x="18847" y="2473"/>
                      <a:pt x="18847" y="2473"/>
                    </a:cubicBezTo>
                    <a:cubicBezTo>
                      <a:pt x="18894" y="2596"/>
                      <a:pt x="18857" y="2539"/>
                      <a:pt x="18857" y="2539"/>
                    </a:cubicBezTo>
                    <a:cubicBezTo>
                      <a:pt x="18772" y="2435"/>
                      <a:pt x="18828" y="2596"/>
                      <a:pt x="18828" y="2596"/>
                    </a:cubicBezTo>
                    <a:cubicBezTo>
                      <a:pt x="18857" y="2690"/>
                      <a:pt x="18809" y="2643"/>
                      <a:pt x="18809" y="2643"/>
                    </a:cubicBezTo>
                    <a:cubicBezTo>
                      <a:pt x="18724" y="2567"/>
                      <a:pt x="18781" y="2747"/>
                      <a:pt x="18781" y="2747"/>
                    </a:cubicBezTo>
                    <a:cubicBezTo>
                      <a:pt x="18545" y="2662"/>
                      <a:pt x="18724" y="2888"/>
                      <a:pt x="18724" y="2888"/>
                    </a:cubicBezTo>
                    <a:cubicBezTo>
                      <a:pt x="18866" y="3049"/>
                      <a:pt x="18772" y="3011"/>
                      <a:pt x="18772" y="3011"/>
                    </a:cubicBezTo>
                    <a:cubicBezTo>
                      <a:pt x="18536" y="2879"/>
                      <a:pt x="18687" y="3077"/>
                      <a:pt x="18687" y="3077"/>
                    </a:cubicBezTo>
                    <a:cubicBezTo>
                      <a:pt x="18828" y="3237"/>
                      <a:pt x="18715" y="3171"/>
                      <a:pt x="18715" y="3171"/>
                    </a:cubicBezTo>
                    <a:cubicBezTo>
                      <a:pt x="18432" y="3086"/>
                      <a:pt x="18668" y="3313"/>
                      <a:pt x="18668" y="3313"/>
                    </a:cubicBezTo>
                    <a:cubicBezTo>
                      <a:pt x="18866" y="3464"/>
                      <a:pt x="18753" y="3417"/>
                      <a:pt x="18753" y="3417"/>
                    </a:cubicBezTo>
                    <a:cubicBezTo>
                      <a:pt x="18621" y="3360"/>
                      <a:pt x="18668" y="3407"/>
                      <a:pt x="18724" y="3445"/>
                    </a:cubicBezTo>
                    <a:cubicBezTo>
                      <a:pt x="18639" y="3407"/>
                      <a:pt x="18555" y="3360"/>
                      <a:pt x="18479" y="3322"/>
                    </a:cubicBezTo>
                    <a:cubicBezTo>
                      <a:pt x="18583" y="3162"/>
                      <a:pt x="18460" y="3237"/>
                      <a:pt x="18460" y="3237"/>
                    </a:cubicBezTo>
                    <a:cubicBezTo>
                      <a:pt x="18555" y="3011"/>
                      <a:pt x="18404" y="3134"/>
                      <a:pt x="18404" y="3134"/>
                    </a:cubicBezTo>
                    <a:cubicBezTo>
                      <a:pt x="18479" y="2907"/>
                      <a:pt x="18422" y="2992"/>
                      <a:pt x="18422" y="2992"/>
                    </a:cubicBezTo>
                    <a:cubicBezTo>
                      <a:pt x="18309" y="3152"/>
                      <a:pt x="18347" y="3011"/>
                      <a:pt x="18347" y="3011"/>
                    </a:cubicBezTo>
                    <a:cubicBezTo>
                      <a:pt x="18422" y="2794"/>
                      <a:pt x="18337" y="2898"/>
                      <a:pt x="18337" y="2898"/>
                    </a:cubicBezTo>
                    <a:cubicBezTo>
                      <a:pt x="18243" y="2983"/>
                      <a:pt x="18281" y="2784"/>
                      <a:pt x="18281" y="2784"/>
                    </a:cubicBezTo>
                    <a:cubicBezTo>
                      <a:pt x="18328" y="2558"/>
                      <a:pt x="18224" y="2709"/>
                      <a:pt x="18224" y="2709"/>
                    </a:cubicBezTo>
                    <a:cubicBezTo>
                      <a:pt x="18290" y="2445"/>
                      <a:pt x="18215" y="2614"/>
                      <a:pt x="18215" y="2614"/>
                    </a:cubicBezTo>
                    <a:cubicBezTo>
                      <a:pt x="18205" y="2397"/>
                      <a:pt x="18177" y="2369"/>
                      <a:pt x="18177" y="2369"/>
                    </a:cubicBezTo>
                    <a:cubicBezTo>
                      <a:pt x="18130" y="2341"/>
                      <a:pt x="18130" y="2577"/>
                      <a:pt x="18130" y="2577"/>
                    </a:cubicBezTo>
                    <a:cubicBezTo>
                      <a:pt x="18026" y="2482"/>
                      <a:pt x="18111" y="2681"/>
                      <a:pt x="18120" y="2699"/>
                    </a:cubicBezTo>
                    <a:cubicBezTo>
                      <a:pt x="17979" y="2577"/>
                      <a:pt x="18064" y="2718"/>
                      <a:pt x="18064" y="2718"/>
                    </a:cubicBezTo>
                    <a:cubicBezTo>
                      <a:pt x="17951" y="2662"/>
                      <a:pt x="18035" y="2803"/>
                      <a:pt x="18035" y="2803"/>
                    </a:cubicBezTo>
                    <a:cubicBezTo>
                      <a:pt x="18130" y="2954"/>
                      <a:pt x="18054" y="2898"/>
                      <a:pt x="18054" y="2898"/>
                    </a:cubicBezTo>
                    <a:cubicBezTo>
                      <a:pt x="17932" y="2813"/>
                      <a:pt x="18017" y="2916"/>
                      <a:pt x="18017" y="2916"/>
                    </a:cubicBezTo>
                    <a:cubicBezTo>
                      <a:pt x="18092" y="3020"/>
                      <a:pt x="18017" y="2973"/>
                      <a:pt x="18017" y="2973"/>
                    </a:cubicBezTo>
                    <a:cubicBezTo>
                      <a:pt x="17922" y="2916"/>
                      <a:pt x="17988" y="3020"/>
                      <a:pt x="17988" y="3020"/>
                    </a:cubicBezTo>
                    <a:cubicBezTo>
                      <a:pt x="18007" y="3039"/>
                      <a:pt x="18026" y="3067"/>
                      <a:pt x="18026" y="3096"/>
                    </a:cubicBezTo>
                    <a:cubicBezTo>
                      <a:pt x="17922" y="3039"/>
                      <a:pt x="17856" y="3001"/>
                      <a:pt x="17856" y="3001"/>
                    </a:cubicBezTo>
                    <a:cubicBezTo>
                      <a:pt x="16412" y="2058"/>
                      <a:pt x="14874" y="1237"/>
                      <a:pt x="13288" y="557"/>
                    </a:cubicBezTo>
                    <a:cubicBezTo>
                      <a:pt x="12194" y="85"/>
                      <a:pt x="10967" y="0"/>
                      <a:pt x="9815" y="302"/>
                    </a:cubicBezTo>
                    <a:cubicBezTo>
                      <a:pt x="7173" y="1010"/>
                      <a:pt x="2973" y="2199"/>
                      <a:pt x="1" y="3049"/>
                    </a:cubicBezTo>
                    <a:lnTo>
                      <a:pt x="1" y="15138"/>
                    </a:lnTo>
                    <a:lnTo>
                      <a:pt x="56210" y="15138"/>
                    </a:lnTo>
                    <a:close/>
                    <a:moveTo>
                      <a:pt x="23320" y="5257"/>
                    </a:moveTo>
                    <a:cubicBezTo>
                      <a:pt x="23311" y="5257"/>
                      <a:pt x="23302" y="5257"/>
                      <a:pt x="23283" y="5247"/>
                    </a:cubicBezTo>
                    <a:cubicBezTo>
                      <a:pt x="23302" y="5229"/>
                      <a:pt x="23311" y="5210"/>
                      <a:pt x="23320" y="5191"/>
                    </a:cubicBezTo>
                    <a:cubicBezTo>
                      <a:pt x="23434" y="5323"/>
                      <a:pt x="23320" y="5257"/>
                      <a:pt x="23320" y="5257"/>
                    </a:cubicBezTo>
                    <a:close/>
                    <a:moveTo>
                      <a:pt x="23254" y="5096"/>
                    </a:moveTo>
                    <a:cubicBezTo>
                      <a:pt x="23264" y="5125"/>
                      <a:pt x="23283" y="5144"/>
                      <a:pt x="23302" y="5172"/>
                    </a:cubicBezTo>
                    <a:cubicBezTo>
                      <a:pt x="23264" y="5172"/>
                      <a:pt x="23236" y="5191"/>
                      <a:pt x="23207" y="5200"/>
                    </a:cubicBezTo>
                    <a:cubicBezTo>
                      <a:pt x="23226" y="5172"/>
                      <a:pt x="23245" y="5134"/>
                      <a:pt x="23254" y="5096"/>
                    </a:cubicBezTo>
                    <a:close/>
                    <a:moveTo>
                      <a:pt x="23217" y="5342"/>
                    </a:moveTo>
                    <a:lnTo>
                      <a:pt x="23207" y="5342"/>
                    </a:lnTo>
                    <a:cubicBezTo>
                      <a:pt x="23217" y="5342"/>
                      <a:pt x="23217" y="5342"/>
                      <a:pt x="23217" y="5332"/>
                    </a:cubicBezTo>
                    <a:cubicBezTo>
                      <a:pt x="23217" y="5332"/>
                      <a:pt x="23217" y="5342"/>
                      <a:pt x="23217" y="5342"/>
                    </a:cubicBezTo>
                    <a:close/>
                    <a:moveTo>
                      <a:pt x="23405" y="5644"/>
                    </a:moveTo>
                    <a:lnTo>
                      <a:pt x="23368" y="5616"/>
                    </a:lnTo>
                    <a:cubicBezTo>
                      <a:pt x="23339" y="5597"/>
                      <a:pt x="23330" y="5597"/>
                      <a:pt x="23330" y="5616"/>
                    </a:cubicBezTo>
                    <a:cubicBezTo>
                      <a:pt x="23311" y="5606"/>
                      <a:pt x="23283" y="5597"/>
                      <a:pt x="23254" y="5587"/>
                    </a:cubicBezTo>
                    <a:cubicBezTo>
                      <a:pt x="23292" y="5540"/>
                      <a:pt x="23264" y="5559"/>
                      <a:pt x="23226" y="5578"/>
                    </a:cubicBezTo>
                    <a:cubicBezTo>
                      <a:pt x="23207" y="5568"/>
                      <a:pt x="23188" y="5559"/>
                      <a:pt x="23169" y="5549"/>
                    </a:cubicBezTo>
                    <a:cubicBezTo>
                      <a:pt x="23179" y="5549"/>
                      <a:pt x="23179" y="5540"/>
                      <a:pt x="23188" y="5531"/>
                    </a:cubicBezTo>
                    <a:cubicBezTo>
                      <a:pt x="23226" y="5493"/>
                      <a:pt x="23264" y="5455"/>
                      <a:pt x="23292" y="5417"/>
                    </a:cubicBezTo>
                    <a:cubicBezTo>
                      <a:pt x="23471" y="5549"/>
                      <a:pt x="23368" y="5512"/>
                      <a:pt x="23368" y="5512"/>
                    </a:cubicBezTo>
                    <a:cubicBezTo>
                      <a:pt x="23141" y="5417"/>
                      <a:pt x="23415" y="5606"/>
                      <a:pt x="23415" y="5606"/>
                    </a:cubicBezTo>
                    <a:cubicBezTo>
                      <a:pt x="23443" y="5616"/>
                      <a:pt x="23462" y="5634"/>
                      <a:pt x="23471" y="5663"/>
                    </a:cubicBezTo>
                    <a:cubicBezTo>
                      <a:pt x="23453" y="5663"/>
                      <a:pt x="23424" y="5653"/>
                      <a:pt x="23405" y="5644"/>
                    </a:cubicBezTo>
                    <a:close/>
                    <a:moveTo>
                      <a:pt x="25274" y="6201"/>
                    </a:moveTo>
                    <a:cubicBezTo>
                      <a:pt x="25283" y="6182"/>
                      <a:pt x="25293" y="6163"/>
                      <a:pt x="25293" y="6153"/>
                    </a:cubicBezTo>
                    <a:cubicBezTo>
                      <a:pt x="25302" y="6172"/>
                      <a:pt x="25321" y="6191"/>
                      <a:pt x="25331" y="6210"/>
                    </a:cubicBezTo>
                    <a:cubicBezTo>
                      <a:pt x="25312" y="6210"/>
                      <a:pt x="25293" y="6201"/>
                      <a:pt x="25274" y="6201"/>
                    </a:cubicBezTo>
                    <a:close/>
                    <a:moveTo>
                      <a:pt x="29974" y="7947"/>
                    </a:moveTo>
                    <a:cubicBezTo>
                      <a:pt x="29974" y="7947"/>
                      <a:pt x="29983" y="7947"/>
                      <a:pt x="29983" y="7947"/>
                    </a:cubicBezTo>
                    <a:cubicBezTo>
                      <a:pt x="29983" y="7947"/>
                      <a:pt x="29983" y="7947"/>
                      <a:pt x="29983" y="7947"/>
                    </a:cubicBezTo>
                    <a:cubicBezTo>
                      <a:pt x="29983" y="7947"/>
                      <a:pt x="29983" y="7947"/>
                      <a:pt x="29974" y="7947"/>
                    </a:cubicBezTo>
                    <a:close/>
                    <a:moveTo>
                      <a:pt x="30040" y="8032"/>
                    </a:moveTo>
                    <a:cubicBezTo>
                      <a:pt x="30031" y="8022"/>
                      <a:pt x="30021" y="8022"/>
                      <a:pt x="30012" y="8013"/>
                    </a:cubicBezTo>
                    <a:cubicBezTo>
                      <a:pt x="30012" y="8003"/>
                      <a:pt x="30021" y="7994"/>
                      <a:pt x="30031" y="7984"/>
                    </a:cubicBezTo>
                    <a:cubicBezTo>
                      <a:pt x="30115" y="8060"/>
                      <a:pt x="30040" y="8032"/>
                      <a:pt x="30040" y="8032"/>
                    </a:cubicBezTo>
                    <a:close/>
                    <a:moveTo>
                      <a:pt x="32050" y="9098"/>
                    </a:moveTo>
                    <a:cubicBezTo>
                      <a:pt x="32116" y="9013"/>
                      <a:pt x="32041" y="9051"/>
                      <a:pt x="32041" y="9051"/>
                    </a:cubicBezTo>
                    <a:cubicBezTo>
                      <a:pt x="32050" y="9032"/>
                      <a:pt x="32050" y="9022"/>
                      <a:pt x="32060" y="9004"/>
                    </a:cubicBezTo>
                    <a:cubicBezTo>
                      <a:pt x="32069" y="9013"/>
                      <a:pt x="32088" y="9032"/>
                      <a:pt x="32097" y="9041"/>
                    </a:cubicBezTo>
                    <a:cubicBezTo>
                      <a:pt x="32211" y="9126"/>
                      <a:pt x="32144" y="9107"/>
                      <a:pt x="32144" y="9107"/>
                    </a:cubicBezTo>
                    <a:cubicBezTo>
                      <a:pt x="32041" y="9060"/>
                      <a:pt x="32135" y="9126"/>
                      <a:pt x="32163" y="9155"/>
                    </a:cubicBezTo>
                    <a:cubicBezTo>
                      <a:pt x="32126" y="9136"/>
                      <a:pt x="32088" y="9117"/>
                      <a:pt x="32050" y="9098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51" name="Google Shape;151;p14"/>
          <p:cNvGrpSpPr/>
          <p:nvPr/>
        </p:nvGrpSpPr>
        <p:grpSpPr>
          <a:xfrm>
            <a:off x="-2201874" y="1057564"/>
            <a:ext cx="13045899" cy="1647406"/>
            <a:chOff x="-2201874" y="1057564"/>
            <a:chExt cx="13045899" cy="1647406"/>
          </a:xfrm>
        </p:grpSpPr>
        <p:pic>
          <p:nvPicPr>
            <p:cNvPr id="152" name="Google Shape;152;p1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>
              <a:off x="7750961" y="1057564"/>
              <a:ext cx="3093064" cy="65333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" name="Google Shape;153;p1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flipH="1">
              <a:off x="-2201874" y="2110800"/>
              <a:ext cx="3093064" cy="59417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4" name="Google Shape;154;p14"/>
          <p:cNvSpPr txBox="1"/>
          <p:nvPr>
            <p:ph type="title"/>
          </p:nvPr>
        </p:nvSpPr>
        <p:spPr>
          <a:xfrm>
            <a:off x="713225" y="429750"/>
            <a:ext cx="7717500" cy="57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55" name="Google Shape;155;p14"/>
          <p:cNvSpPr txBox="1"/>
          <p:nvPr>
            <p:ph idx="1" type="subTitle"/>
          </p:nvPr>
        </p:nvSpPr>
        <p:spPr>
          <a:xfrm>
            <a:off x="2324318" y="1657587"/>
            <a:ext cx="5119800" cy="43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300">
                <a:latin typeface="Antic"/>
                <a:ea typeface="Antic"/>
                <a:cs typeface="Antic"/>
                <a:sym typeface="Ant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6" name="Google Shape;156;p14"/>
          <p:cNvSpPr txBox="1"/>
          <p:nvPr>
            <p:ph idx="2" type="subTitle"/>
          </p:nvPr>
        </p:nvSpPr>
        <p:spPr>
          <a:xfrm>
            <a:off x="2324318" y="1991533"/>
            <a:ext cx="5119800" cy="6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7" name="Google Shape;157;p14"/>
          <p:cNvSpPr txBox="1"/>
          <p:nvPr>
            <p:ph idx="3" type="subTitle"/>
          </p:nvPr>
        </p:nvSpPr>
        <p:spPr>
          <a:xfrm>
            <a:off x="2324318" y="3175656"/>
            <a:ext cx="5119800" cy="43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300">
                <a:latin typeface="Antic"/>
                <a:ea typeface="Antic"/>
                <a:cs typeface="Antic"/>
                <a:sym typeface="Ant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8" name="Google Shape;158;p14"/>
          <p:cNvSpPr txBox="1"/>
          <p:nvPr>
            <p:ph idx="4" type="subTitle"/>
          </p:nvPr>
        </p:nvSpPr>
        <p:spPr>
          <a:xfrm>
            <a:off x="2324318" y="3509629"/>
            <a:ext cx="5119800" cy="6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59" name="Google Shape;159;p14"/>
          <p:cNvGrpSpPr/>
          <p:nvPr/>
        </p:nvGrpSpPr>
        <p:grpSpPr>
          <a:xfrm>
            <a:off x="-2201874" y="1057564"/>
            <a:ext cx="13045899" cy="1647406"/>
            <a:chOff x="-2201874" y="1057564"/>
            <a:chExt cx="13045899" cy="1647406"/>
          </a:xfrm>
        </p:grpSpPr>
        <p:pic>
          <p:nvPicPr>
            <p:cNvPr id="160" name="Google Shape;160;p1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>
              <a:off x="7750961" y="1057564"/>
              <a:ext cx="3093064" cy="65333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1" name="Google Shape;161;p1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flipH="1">
              <a:off x="-2201874" y="2110800"/>
              <a:ext cx="3093064" cy="59417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1_1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15"/>
          <p:cNvPicPr preferRelativeResize="0"/>
          <p:nvPr/>
        </p:nvPicPr>
        <p:blipFill rotWithShape="1">
          <a:blip r:embed="rId2">
            <a:alphaModFix amt="48000"/>
          </a:blip>
          <a:srcRect b="129" l="0" r="0" t="119"/>
          <a:stretch/>
        </p:blipFill>
        <p:spPr>
          <a:xfrm flipH="1"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4" name="Google Shape;164;p15"/>
          <p:cNvGrpSpPr/>
          <p:nvPr/>
        </p:nvGrpSpPr>
        <p:grpSpPr>
          <a:xfrm>
            <a:off x="-2051000" y="2233936"/>
            <a:ext cx="13166726" cy="2151493"/>
            <a:chOff x="-2051000" y="2233936"/>
            <a:chExt cx="13166726" cy="2151493"/>
          </a:xfrm>
        </p:grpSpPr>
        <p:pic>
          <p:nvPicPr>
            <p:cNvPr id="165" name="Google Shape;165;p1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222968" y="2233936"/>
              <a:ext cx="2892757" cy="5785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6" name="Google Shape;166;p1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2051000" y="3671435"/>
              <a:ext cx="2892744" cy="71399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67" name="Google Shape;167;p15"/>
          <p:cNvGrpSpPr/>
          <p:nvPr/>
        </p:nvGrpSpPr>
        <p:grpSpPr>
          <a:xfrm>
            <a:off x="-291776" y="3894509"/>
            <a:ext cx="9725495" cy="1764516"/>
            <a:chOff x="-291776" y="3894509"/>
            <a:chExt cx="9725495" cy="1764516"/>
          </a:xfrm>
        </p:grpSpPr>
        <p:pic>
          <p:nvPicPr>
            <p:cNvPr id="168" name="Google Shape;168;p1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584755" y="4441226"/>
              <a:ext cx="1257191" cy="12177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9" name="Google Shape;169;p15"/>
            <p:cNvSpPr/>
            <p:nvPr/>
          </p:nvSpPr>
          <p:spPr>
            <a:xfrm flipH="1">
              <a:off x="10600" y="4763600"/>
              <a:ext cx="9144051" cy="401600"/>
            </a:xfrm>
            <a:custGeom>
              <a:rect b="b" l="l" r="r" t="t"/>
              <a:pathLst>
                <a:path extrusionOk="0" h="16064" w="80559">
                  <a:moveTo>
                    <a:pt x="80559" y="5541"/>
                  </a:moveTo>
                  <a:lnTo>
                    <a:pt x="80559" y="16063"/>
                  </a:lnTo>
                  <a:lnTo>
                    <a:pt x="1" y="16063"/>
                  </a:lnTo>
                  <a:lnTo>
                    <a:pt x="1" y="2728"/>
                  </a:lnTo>
                  <a:cubicBezTo>
                    <a:pt x="4785" y="1690"/>
                    <a:pt x="9325" y="699"/>
                    <a:pt x="9834" y="605"/>
                  </a:cubicBezTo>
                  <a:cubicBezTo>
                    <a:pt x="12203" y="152"/>
                    <a:pt x="14827" y="1"/>
                    <a:pt x="17045" y="728"/>
                  </a:cubicBezTo>
                  <a:cubicBezTo>
                    <a:pt x="18734" y="1284"/>
                    <a:pt x="19961" y="2096"/>
                    <a:pt x="21660" y="2653"/>
                  </a:cubicBezTo>
                  <a:cubicBezTo>
                    <a:pt x="23340" y="3219"/>
                    <a:pt x="25076" y="3804"/>
                    <a:pt x="27048" y="4106"/>
                  </a:cubicBezTo>
                  <a:cubicBezTo>
                    <a:pt x="27398" y="4163"/>
                    <a:pt x="27756" y="4201"/>
                    <a:pt x="28115" y="4229"/>
                  </a:cubicBezTo>
                  <a:cubicBezTo>
                    <a:pt x="28521" y="4257"/>
                    <a:pt x="29238" y="4323"/>
                    <a:pt x="30087" y="4455"/>
                  </a:cubicBezTo>
                  <a:cubicBezTo>
                    <a:pt x="31569" y="4672"/>
                    <a:pt x="33022" y="5088"/>
                    <a:pt x="34400" y="5701"/>
                  </a:cubicBezTo>
                  <a:cubicBezTo>
                    <a:pt x="35599" y="6249"/>
                    <a:pt x="38468" y="7324"/>
                    <a:pt x="42271" y="7249"/>
                  </a:cubicBezTo>
                  <a:cubicBezTo>
                    <a:pt x="44470" y="7268"/>
                    <a:pt x="46669" y="7551"/>
                    <a:pt x="48811" y="8079"/>
                  </a:cubicBezTo>
                  <a:cubicBezTo>
                    <a:pt x="51709" y="8778"/>
                    <a:pt x="54681" y="9127"/>
                    <a:pt x="57664" y="9108"/>
                  </a:cubicBezTo>
                  <a:cubicBezTo>
                    <a:pt x="61203" y="9089"/>
                    <a:pt x="65733" y="8778"/>
                    <a:pt x="69885" y="7645"/>
                  </a:cubicBezTo>
                  <a:cubicBezTo>
                    <a:pt x="70565" y="7457"/>
                    <a:pt x="71253" y="7277"/>
                    <a:pt x="71952" y="7117"/>
                  </a:cubicBezTo>
                  <a:cubicBezTo>
                    <a:pt x="73802" y="6683"/>
                    <a:pt x="77190" y="5956"/>
                    <a:pt x="80559" y="554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15"/>
            <p:cNvSpPr/>
            <p:nvPr/>
          </p:nvSpPr>
          <p:spPr>
            <a:xfrm>
              <a:off x="-291776" y="4632125"/>
              <a:ext cx="3133720" cy="935634"/>
            </a:xfrm>
            <a:custGeom>
              <a:rect b="b" l="l" r="r" t="t"/>
              <a:pathLst>
                <a:path extrusionOk="0" h="19923" w="48113">
                  <a:moveTo>
                    <a:pt x="48112" y="10938"/>
                  </a:moveTo>
                  <a:lnTo>
                    <a:pt x="48112" y="19923"/>
                  </a:lnTo>
                  <a:lnTo>
                    <a:pt x="0" y="19923"/>
                  </a:lnTo>
                  <a:cubicBezTo>
                    <a:pt x="1793" y="13005"/>
                    <a:pt x="4171" y="3794"/>
                    <a:pt x="4219" y="3634"/>
                  </a:cubicBezTo>
                  <a:cubicBezTo>
                    <a:pt x="4219" y="3756"/>
                    <a:pt x="8428" y="3964"/>
                    <a:pt x="8786" y="3964"/>
                  </a:cubicBezTo>
                  <a:cubicBezTo>
                    <a:pt x="10834" y="4011"/>
                    <a:pt x="12863" y="3596"/>
                    <a:pt x="14732" y="2756"/>
                  </a:cubicBezTo>
                  <a:cubicBezTo>
                    <a:pt x="16440" y="1973"/>
                    <a:pt x="18063" y="0"/>
                    <a:pt x="20055" y="66"/>
                  </a:cubicBezTo>
                  <a:cubicBezTo>
                    <a:pt x="21687" y="123"/>
                    <a:pt x="22650" y="1897"/>
                    <a:pt x="24037" y="2586"/>
                  </a:cubicBezTo>
                  <a:cubicBezTo>
                    <a:pt x="25189" y="3152"/>
                    <a:pt x="26500" y="3313"/>
                    <a:pt x="27756" y="3048"/>
                  </a:cubicBezTo>
                  <a:cubicBezTo>
                    <a:pt x="29077" y="2765"/>
                    <a:pt x="30153" y="1925"/>
                    <a:pt x="31361" y="1387"/>
                  </a:cubicBezTo>
                  <a:cubicBezTo>
                    <a:pt x="32786" y="765"/>
                    <a:pt x="34267" y="1765"/>
                    <a:pt x="35419" y="2492"/>
                  </a:cubicBezTo>
                  <a:cubicBezTo>
                    <a:pt x="39703" y="5219"/>
                    <a:pt x="43913" y="8088"/>
                    <a:pt x="48112" y="1093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71" name="Google Shape;171;p15"/>
            <p:cNvGrpSpPr/>
            <p:nvPr/>
          </p:nvGrpSpPr>
          <p:grpSpPr>
            <a:xfrm>
              <a:off x="7675487" y="3894509"/>
              <a:ext cx="1758233" cy="1653432"/>
              <a:chOff x="7675487" y="3894509"/>
              <a:chExt cx="1758233" cy="1653432"/>
            </a:xfrm>
          </p:grpSpPr>
          <p:sp>
            <p:nvSpPr>
              <p:cNvPr id="172" name="Google Shape;172;p15"/>
              <p:cNvSpPr/>
              <p:nvPr/>
            </p:nvSpPr>
            <p:spPr>
              <a:xfrm rot="-644953">
                <a:off x="7792052" y="4024507"/>
                <a:ext cx="1525103" cy="1393435"/>
              </a:xfrm>
              <a:custGeom>
                <a:rect b="b" l="l" r="r" t="t"/>
                <a:pathLst>
                  <a:path extrusionOk="0" h="16467" w="18023">
                    <a:moveTo>
                      <a:pt x="18023" y="0"/>
                    </a:moveTo>
                    <a:cubicBezTo>
                      <a:pt x="18022" y="1"/>
                      <a:pt x="14616" y="3975"/>
                      <a:pt x="12777" y="4679"/>
                    </a:cubicBezTo>
                    <a:cubicBezTo>
                      <a:pt x="10937" y="5394"/>
                      <a:pt x="9234" y="7234"/>
                      <a:pt x="8518" y="7950"/>
                    </a:cubicBezTo>
                    <a:cubicBezTo>
                      <a:pt x="7814" y="8653"/>
                      <a:pt x="5963" y="8937"/>
                      <a:pt x="5395" y="8937"/>
                    </a:cubicBezTo>
                    <a:cubicBezTo>
                      <a:pt x="4827" y="8937"/>
                      <a:pt x="1988" y="9937"/>
                      <a:pt x="1988" y="9937"/>
                    </a:cubicBezTo>
                    <a:lnTo>
                      <a:pt x="1" y="11641"/>
                    </a:lnTo>
                    <a:lnTo>
                      <a:pt x="16184" y="16467"/>
                    </a:lnTo>
                    <a:lnTo>
                      <a:pt x="18023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73" name="Google Shape;173;p15"/>
              <p:cNvGrpSpPr/>
              <p:nvPr/>
            </p:nvGrpSpPr>
            <p:grpSpPr>
              <a:xfrm>
                <a:off x="7819088" y="4401319"/>
                <a:ext cx="647764" cy="639804"/>
                <a:chOff x="9544500" y="2658669"/>
                <a:chExt cx="647764" cy="639804"/>
              </a:xfrm>
            </p:grpSpPr>
            <p:sp>
              <p:nvSpPr>
                <p:cNvPr id="174" name="Google Shape;174;p15"/>
                <p:cNvSpPr/>
                <p:nvPr/>
              </p:nvSpPr>
              <p:spPr>
                <a:xfrm>
                  <a:off x="9544500" y="2658669"/>
                  <a:ext cx="647764" cy="639804"/>
                </a:xfrm>
                <a:custGeom>
                  <a:rect b="b" l="l" r="r" t="t"/>
                  <a:pathLst>
                    <a:path extrusionOk="0" h="3778" w="3825">
                      <a:moveTo>
                        <a:pt x="1351" y="50"/>
                      </a:moveTo>
                      <a:cubicBezTo>
                        <a:pt x="1357" y="50"/>
                        <a:pt x="1364" y="53"/>
                        <a:pt x="1373" y="58"/>
                      </a:cubicBezTo>
                      <a:cubicBezTo>
                        <a:pt x="1373" y="58"/>
                        <a:pt x="1373" y="58"/>
                        <a:pt x="1364" y="67"/>
                      </a:cubicBezTo>
                      <a:cubicBezTo>
                        <a:pt x="1354" y="67"/>
                        <a:pt x="1345" y="67"/>
                        <a:pt x="1335" y="58"/>
                      </a:cubicBezTo>
                      <a:cubicBezTo>
                        <a:pt x="1340" y="53"/>
                        <a:pt x="1345" y="50"/>
                        <a:pt x="1351" y="50"/>
                      </a:cubicBezTo>
                      <a:close/>
                      <a:moveTo>
                        <a:pt x="1373" y="86"/>
                      </a:moveTo>
                      <a:cubicBezTo>
                        <a:pt x="1383" y="95"/>
                        <a:pt x="1383" y="105"/>
                        <a:pt x="1373" y="114"/>
                      </a:cubicBezTo>
                      <a:cubicBezTo>
                        <a:pt x="1364" y="105"/>
                        <a:pt x="1364" y="105"/>
                        <a:pt x="1364" y="95"/>
                      </a:cubicBezTo>
                      <a:cubicBezTo>
                        <a:pt x="1364" y="86"/>
                        <a:pt x="1364" y="86"/>
                        <a:pt x="1373" y="86"/>
                      </a:cubicBezTo>
                      <a:close/>
                      <a:moveTo>
                        <a:pt x="1544" y="114"/>
                      </a:moveTo>
                      <a:lnTo>
                        <a:pt x="1553" y="124"/>
                      </a:lnTo>
                      <a:lnTo>
                        <a:pt x="1544" y="133"/>
                      </a:lnTo>
                      <a:cubicBezTo>
                        <a:pt x="1544" y="133"/>
                        <a:pt x="1544" y="133"/>
                        <a:pt x="1544" y="124"/>
                      </a:cubicBezTo>
                      <a:cubicBezTo>
                        <a:pt x="1534" y="124"/>
                        <a:pt x="1544" y="124"/>
                        <a:pt x="1544" y="114"/>
                      </a:cubicBezTo>
                      <a:close/>
                      <a:moveTo>
                        <a:pt x="1572" y="133"/>
                      </a:moveTo>
                      <a:cubicBezTo>
                        <a:pt x="1581" y="133"/>
                        <a:pt x="1581" y="133"/>
                        <a:pt x="1591" y="143"/>
                      </a:cubicBezTo>
                      <a:cubicBezTo>
                        <a:pt x="1591" y="143"/>
                        <a:pt x="1591" y="152"/>
                        <a:pt x="1591" y="162"/>
                      </a:cubicBezTo>
                      <a:cubicBezTo>
                        <a:pt x="1581" y="162"/>
                        <a:pt x="1581" y="162"/>
                        <a:pt x="1572" y="171"/>
                      </a:cubicBezTo>
                      <a:cubicBezTo>
                        <a:pt x="1572" y="152"/>
                        <a:pt x="1562" y="143"/>
                        <a:pt x="1562" y="133"/>
                      </a:cubicBezTo>
                      <a:close/>
                      <a:moveTo>
                        <a:pt x="1231" y="181"/>
                      </a:moveTo>
                      <a:lnTo>
                        <a:pt x="1241" y="190"/>
                      </a:lnTo>
                      <a:cubicBezTo>
                        <a:pt x="1231" y="190"/>
                        <a:pt x="1231" y="190"/>
                        <a:pt x="1231" y="181"/>
                      </a:cubicBezTo>
                      <a:close/>
                      <a:moveTo>
                        <a:pt x="1922" y="190"/>
                      </a:moveTo>
                      <a:cubicBezTo>
                        <a:pt x="1922" y="200"/>
                        <a:pt x="1922" y="200"/>
                        <a:pt x="1922" y="200"/>
                      </a:cubicBezTo>
                      <a:cubicBezTo>
                        <a:pt x="1922" y="204"/>
                        <a:pt x="1920" y="207"/>
                        <a:pt x="1916" y="207"/>
                      </a:cubicBezTo>
                      <a:cubicBezTo>
                        <a:pt x="1913" y="207"/>
                        <a:pt x="1908" y="204"/>
                        <a:pt x="1903" y="200"/>
                      </a:cubicBezTo>
                      <a:cubicBezTo>
                        <a:pt x="1913" y="200"/>
                        <a:pt x="1913" y="200"/>
                        <a:pt x="1922" y="190"/>
                      </a:cubicBezTo>
                      <a:close/>
                      <a:moveTo>
                        <a:pt x="1468" y="200"/>
                      </a:moveTo>
                      <a:lnTo>
                        <a:pt x="1468" y="218"/>
                      </a:lnTo>
                      <a:lnTo>
                        <a:pt x="1458" y="218"/>
                      </a:lnTo>
                      <a:lnTo>
                        <a:pt x="1458" y="200"/>
                      </a:lnTo>
                      <a:close/>
                      <a:moveTo>
                        <a:pt x="1496" y="209"/>
                      </a:moveTo>
                      <a:cubicBezTo>
                        <a:pt x="1496" y="209"/>
                        <a:pt x="1496" y="218"/>
                        <a:pt x="1506" y="218"/>
                      </a:cubicBezTo>
                      <a:lnTo>
                        <a:pt x="1487" y="228"/>
                      </a:lnTo>
                      <a:lnTo>
                        <a:pt x="1487" y="218"/>
                      </a:lnTo>
                      <a:cubicBezTo>
                        <a:pt x="1487" y="218"/>
                        <a:pt x="1487" y="209"/>
                        <a:pt x="1496" y="209"/>
                      </a:cubicBezTo>
                      <a:close/>
                      <a:moveTo>
                        <a:pt x="1790" y="209"/>
                      </a:moveTo>
                      <a:lnTo>
                        <a:pt x="1771" y="228"/>
                      </a:lnTo>
                      <a:lnTo>
                        <a:pt x="1771" y="218"/>
                      </a:lnTo>
                      <a:lnTo>
                        <a:pt x="1780" y="209"/>
                      </a:lnTo>
                      <a:close/>
                      <a:moveTo>
                        <a:pt x="1439" y="218"/>
                      </a:moveTo>
                      <a:cubicBezTo>
                        <a:pt x="1439" y="228"/>
                        <a:pt x="1439" y="228"/>
                        <a:pt x="1430" y="228"/>
                      </a:cubicBezTo>
                      <a:cubicBezTo>
                        <a:pt x="1430" y="231"/>
                        <a:pt x="1429" y="232"/>
                        <a:pt x="1427" y="232"/>
                      </a:cubicBezTo>
                      <a:cubicBezTo>
                        <a:pt x="1425" y="232"/>
                        <a:pt x="1420" y="228"/>
                        <a:pt x="1420" y="228"/>
                      </a:cubicBezTo>
                      <a:lnTo>
                        <a:pt x="1420" y="218"/>
                      </a:lnTo>
                      <a:close/>
                      <a:moveTo>
                        <a:pt x="1922" y="209"/>
                      </a:moveTo>
                      <a:cubicBezTo>
                        <a:pt x="1932" y="209"/>
                        <a:pt x="1932" y="218"/>
                        <a:pt x="1941" y="218"/>
                      </a:cubicBezTo>
                      <a:cubicBezTo>
                        <a:pt x="1932" y="228"/>
                        <a:pt x="1922" y="228"/>
                        <a:pt x="1922" y="237"/>
                      </a:cubicBezTo>
                      <a:cubicBezTo>
                        <a:pt x="1919" y="241"/>
                        <a:pt x="1917" y="242"/>
                        <a:pt x="1915" y="242"/>
                      </a:cubicBezTo>
                      <a:cubicBezTo>
                        <a:pt x="1912" y="242"/>
                        <a:pt x="1910" y="237"/>
                        <a:pt x="1903" y="237"/>
                      </a:cubicBezTo>
                      <a:cubicBezTo>
                        <a:pt x="1903" y="228"/>
                        <a:pt x="1913" y="209"/>
                        <a:pt x="1922" y="209"/>
                      </a:cubicBezTo>
                      <a:close/>
                      <a:moveTo>
                        <a:pt x="1288" y="247"/>
                      </a:moveTo>
                      <a:cubicBezTo>
                        <a:pt x="1288" y="256"/>
                        <a:pt x="1288" y="256"/>
                        <a:pt x="1278" y="256"/>
                      </a:cubicBezTo>
                      <a:cubicBezTo>
                        <a:pt x="1278" y="256"/>
                        <a:pt x="1278" y="256"/>
                        <a:pt x="1278" y="247"/>
                      </a:cubicBezTo>
                      <a:close/>
                      <a:moveTo>
                        <a:pt x="1581" y="228"/>
                      </a:moveTo>
                      <a:cubicBezTo>
                        <a:pt x="1581" y="237"/>
                        <a:pt x="1591" y="247"/>
                        <a:pt x="1591" y="247"/>
                      </a:cubicBezTo>
                      <a:cubicBezTo>
                        <a:pt x="1581" y="247"/>
                        <a:pt x="1581" y="256"/>
                        <a:pt x="1581" y="256"/>
                      </a:cubicBezTo>
                      <a:cubicBezTo>
                        <a:pt x="1572" y="256"/>
                        <a:pt x="1572" y="247"/>
                        <a:pt x="1572" y="247"/>
                      </a:cubicBezTo>
                      <a:cubicBezTo>
                        <a:pt x="1572" y="237"/>
                        <a:pt x="1572" y="237"/>
                        <a:pt x="1581" y="228"/>
                      </a:cubicBezTo>
                      <a:close/>
                      <a:moveTo>
                        <a:pt x="1865" y="218"/>
                      </a:moveTo>
                      <a:cubicBezTo>
                        <a:pt x="1865" y="218"/>
                        <a:pt x="1865" y="228"/>
                        <a:pt x="1865" y="228"/>
                      </a:cubicBezTo>
                      <a:cubicBezTo>
                        <a:pt x="1875" y="228"/>
                        <a:pt x="1875" y="237"/>
                        <a:pt x="1884" y="247"/>
                      </a:cubicBezTo>
                      <a:cubicBezTo>
                        <a:pt x="1884" y="247"/>
                        <a:pt x="1884" y="256"/>
                        <a:pt x="1884" y="256"/>
                      </a:cubicBezTo>
                      <a:lnTo>
                        <a:pt x="1875" y="256"/>
                      </a:lnTo>
                      <a:cubicBezTo>
                        <a:pt x="1865" y="247"/>
                        <a:pt x="1865" y="237"/>
                        <a:pt x="1856" y="228"/>
                      </a:cubicBezTo>
                      <a:lnTo>
                        <a:pt x="1865" y="218"/>
                      </a:lnTo>
                      <a:close/>
                      <a:moveTo>
                        <a:pt x="1991" y="233"/>
                      </a:moveTo>
                      <a:cubicBezTo>
                        <a:pt x="1994" y="233"/>
                        <a:pt x="1998" y="237"/>
                        <a:pt x="1998" y="237"/>
                      </a:cubicBezTo>
                      <a:lnTo>
                        <a:pt x="1988" y="247"/>
                      </a:lnTo>
                      <a:lnTo>
                        <a:pt x="1988" y="256"/>
                      </a:lnTo>
                      <a:cubicBezTo>
                        <a:pt x="1988" y="256"/>
                        <a:pt x="1979" y="247"/>
                        <a:pt x="1979" y="237"/>
                      </a:cubicBezTo>
                      <a:lnTo>
                        <a:pt x="1988" y="237"/>
                      </a:lnTo>
                      <a:cubicBezTo>
                        <a:pt x="1988" y="234"/>
                        <a:pt x="1989" y="233"/>
                        <a:pt x="1991" y="233"/>
                      </a:cubicBezTo>
                      <a:close/>
                      <a:moveTo>
                        <a:pt x="1269" y="237"/>
                      </a:moveTo>
                      <a:cubicBezTo>
                        <a:pt x="1269" y="247"/>
                        <a:pt x="1269" y="256"/>
                        <a:pt x="1269" y="256"/>
                      </a:cubicBezTo>
                      <a:cubicBezTo>
                        <a:pt x="1260" y="266"/>
                        <a:pt x="1260" y="266"/>
                        <a:pt x="1260" y="266"/>
                      </a:cubicBezTo>
                      <a:cubicBezTo>
                        <a:pt x="1250" y="266"/>
                        <a:pt x="1241" y="256"/>
                        <a:pt x="1241" y="256"/>
                      </a:cubicBezTo>
                      <a:cubicBezTo>
                        <a:pt x="1250" y="237"/>
                        <a:pt x="1260" y="237"/>
                        <a:pt x="1269" y="237"/>
                      </a:cubicBezTo>
                      <a:close/>
                      <a:moveTo>
                        <a:pt x="1515" y="228"/>
                      </a:moveTo>
                      <a:cubicBezTo>
                        <a:pt x="1515" y="228"/>
                        <a:pt x="1525" y="237"/>
                        <a:pt x="1515" y="237"/>
                      </a:cubicBezTo>
                      <a:cubicBezTo>
                        <a:pt x="1515" y="247"/>
                        <a:pt x="1515" y="256"/>
                        <a:pt x="1506" y="256"/>
                      </a:cubicBezTo>
                      <a:cubicBezTo>
                        <a:pt x="1506" y="266"/>
                        <a:pt x="1506" y="266"/>
                        <a:pt x="1506" y="275"/>
                      </a:cubicBezTo>
                      <a:cubicBezTo>
                        <a:pt x="1496" y="266"/>
                        <a:pt x="1487" y="256"/>
                        <a:pt x="1496" y="247"/>
                      </a:cubicBezTo>
                      <a:cubicBezTo>
                        <a:pt x="1496" y="237"/>
                        <a:pt x="1506" y="228"/>
                        <a:pt x="1515" y="228"/>
                      </a:cubicBezTo>
                      <a:close/>
                      <a:moveTo>
                        <a:pt x="1837" y="256"/>
                      </a:moveTo>
                      <a:cubicBezTo>
                        <a:pt x="1837" y="256"/>
                        <a:pt x="1837" y="256"/>
                        <a:pt x="1837" y="266"/>
                      </a:cubicBezTo>
                      <a:cubicBezTo>
                        <a:pt x="1837" y="266"/>
                        <a:pt x="1837" y="275"/>
                        <a:pt x="1837" y="275"/>
                      </a:cubicBezTo>
                      <a:cubicBezTo>
                        <a:pt x="1837" y="275"/>
                        <a:pt x="1837" y="266"/>
                        <a:pt x="1827" y="266"/>
                      </a:cubicBezTo>
                      <a:cubicBezTo>
                        <a:pt x="1827" y="266"/>
                        <a:pt x="1837" y="256"/>
                        <a:pt x="1837" y="256"/>
                      </a:cubicBezTo>
                      <a:close/>
                      <a:moveTo>
                        <a:pt x="1979" y="256"/>
                      </a:moveTo>
                      <a:cubicBezTo>
                        <a:pt x="1979" y="266"/>
                        <a:pt x="1979" y="266"/>
                        <a:pt x="1979" y="275"/>
                      </a:cubicBezTo>
                      <a:cubicBezTo>
                        <a:pt x="1969" y="285"/>
                        <a:pt x="1969" y="285"/>
                        <a:pt x="1960" y="285"/>
                      </a:cubicBezTo>
                      <a:cubicBezTo>
                        <a:pt x="1960" y="275"/>
                        <a:pt x="1969" y="266"/>
                        <a:pt x="1979" y="256"/>
                      </a:cubicBezTo>
                      <a:close/>
                      <a:moveTo>
                        <a:pt x="1241" y="285"/>
                      </a:moveTo>
                      <a:lnTo>
                        <a:pt x="1250" y="294"/>
                      </a:lnTo>
                      <a:lnTo>
                        <a:pt x="1231" y="294"/>
                      </a:lnTo>
                      <a:lnTo>
                        <a:pt x="1241" y="285"/>
                      </a:lnTo>
                      <a:close/>
                      <a:moveTo>
                        <a:pt x="1581" y="275"/>
                      </a:moveTo>
                      <a:lnTo>
                        <a:pt x="1581" y="294"/>
                      </a:lnTo>
                      <a:lnTo>
                        <a:pt x="1572" y="294"/>
                      </a:lnTo>
                      <a:lnTo>
                        <a:pt x="1581" y="275"/>
                      </a:lnTo>
                      <a:close/>
                      <a:moveTo>
                        <a:pt x="1269" y="275"/>
                      </a:moveTo>
                      <a:cubicBezTo>
                        <a:pt x="1278" y="275"/>
                        <a:pt x="1288" y="275"/>
                        <a:pt x="1288" y="285"/>
                      </a:cubicBezTo>
                      <a:lnTo>
                        <a:pt x="1307" y="285"/>
                      </a:lnTo>
                      <a:lnTo>
                        <a:pt x="1288" y="304"/>
                      </a:lnTo>
                      <a:lnTo>
                        <a:pt x="1288" y="294"/>
                      </a:lnTo>
                      <a:cubicBezTo>
                        <a:pt x="1278" y="294"/>
                        <a:pt x="1269" y="285"/>
                        <a:pt x="1269" y="275"/>
                      </a:cubicBezTo>
                      <a:close/>
                      <a:moveTo>
                        <a:pt x="1468" y="294"/>
                      </a:moveTo>
                      <a:cubicBezTo>
                        <a:pt x="1477" y="294"/>
                        <a:pt x="1477" y="304"/>
                        <a:pt x="1477" y="313"/>
                      </a:cubicBezTo>
                      <a:cubicBezTo>
                        <a:pt x="1468" y="313"/>
                        <a:pt x="1458" y="304"/>
                        <a:pt x="1468" y="294"/>
                      </a:cubicBezTo>
                      <a:close/>
                      <a:moveTo>
                        <a:pt x="1515" y="313"/>
                      </a:moveTo>
                      <a:cubicBezTo>
                        <a:pt x="1515" y="313"/>
                        <a:pt x="1506" y="323"/>
                        <a:pt x="1506" y="323"/>
                      </a:cubicBezTo>
                      <a:cubicBezTo>
                        <a:pt x="1506" y="323"/>
                        <a:pt x="1506" y="313"/>
                        <a:pt x="1496" y="313"/>
                      </a:cubicBezTo>
                      <a:close/>
                      <a:moveTo>
                        <a:pt x="1602" y="281"/>
                      </a:moveTo>
                      <a:cubicBezTo>
                        <a:pt x="1604" y="281"/>
                        <a:pt x="1607" y="282"/>
                        <a:pt x="1610" y="285"/>
                      </a:cubicBezTo>
                      <a:cubicBezTo>
                        <a:pt x="1610" y="285"/>
                        <a:pt x="1610" y="285"/>
                        <a:pt x="1610" y="294"/>
                      </a:cubicBezTo>
                      <a:cubicBezTo>
                        <a:pt x="1600" y="304"/>
                        <a:pt x="1600" y="313"/>
                        <a:pt x="1591" y="323"/>
                      </a:cubicBezTo>
                      <a:cubicBezTo>
                        <a:pt x="1591" y="313"/>
                        <a:pt x="1591" y="304"/>
                        <a:pt x="1591" y="294"/>
                      </a:cubicBezTo>
                      <a:cubicBezTo>
                        <a:pt x="1591" y="288"/>
                        <a:pt x="1596" y="281"/>
                        <a:pt x="1602" y="281"/>
                      </a:cubicBezTo>
                      <a:close/>
                      <a:moveTo>
                        <a:pt x="1042" y="304"/>
                      </a:moveTo>
                      <a:cubicBezTo>
                        <a:pt x="1051" y="304"/>
                        <a:pt x="1051" y="304"/>
                        <a:pt x="1051" y="313"/>
                      </a:cubicBezTo>
                      <a:lnTo>
                        <a:pt x="1042" y="332"/>
                      </a:lnTo>
                      <a:lnTo>
                        <a:pt x="1032" y="323"/>
                      </a:lnTo>
                      <a:lnTo>
                        <a:pt x="1023" y="332"/>
                      </a:lnTo>
                      <a:cubicBezTo>
                        <a:pt x="1013" y="332"/>
                        <a:pt x="1013" y="313"/>
                        <a:pt x="1013" y="304"/>
                      </a:cubicBezTo>
                      <a:lnTo>
                        <a:pt x="1013" y="304"/>
                      </a:lnTo>
                      <a:cubicBezTo>
                        <a:pt x="1013" y="304"/>
                        <a:pt x="1023" y="304"/>
                        <a:pt x="1023" y="313"/>
                      </a:cubicBezTo>
                      <a:cubicBezTo>
                        <a:pt x="1023" y="313"/>
                        <a:pt x="1027" y="317"/>
                        <a:pt x="1033" y="317"/>
                      </a:cubicBezTo>
                      <a:cubicBezTo>
                        <a:pt x="1036" y="317"/>
                        <a:pt x="1039" y="316"/>
                        <a:pt x="1042" y="313"/>
                      </a:cubicBezTo>
                      <a:cubicBezTo>
                        <a:pt x="1042" y="313"/>
                        <a:pt x="1042" y="304"/>
                        <a:pt x="1042" y="304"/>
                      </a:cubicBezTo>
                      <a:close/>
                      <a:moveTo>
                        <a:pt x="1260" y="313"/>
                      </a:moveTo>
                      <a:cubicBezTo>
                        <a:pt x="1250" y="323"/>
                        <a:pt x="1250" y="323"/>
                        <a:pt x="1241" y="332"/>
                      </a:cubicBezTo>
                      <a:cubicBezTo>
                        <a:pt x="1241" y="332"/>
                        <a:pt x="1231" y="332"/>
                        <a:pt x="1231" y="323"/>
                      </a:cubicBezTo>
                      <a:cubicBezTo>
                        <a:pt x="1231" y="323"/>
                        <a:pt x="1241" y="313"/>
                        <a:pt x="1250" y="313"/>
                      </a:cubicBezTo>
                      <a:close/>
                      <a:moveTo>
                        <a:pt x="1562" y="323"/>
                      </a:moveTo>
                      <a:lnTo>
                        <a:pt x="1562" y="323"/>
                      </a:lnTo>
                      <a:cubicBezTo>
                        <a:pt x="1572" y="332"/>
                        <a:pt x="1562" y="342"/>
                        <a:pt x="1553" y="351"/>
                      </a:cubicBezTo>
                      <a:cubicBezTo>
                        <a:pt x="1553" y="342"/>
                        <a:pt x="1553" y="332"/>
                        <a:pt x="1562" y="323"/>
                      </a:cubicBezTo>
                      <a:close/>
                      <a:moveTo>
                        <a:pt x="2178" y="313"/>
                      </a:moveTo>
                      <a:cubicBezTo>
                        <a:pt x="2178" y="313"/>
                        <a:pt x="2187" y="313"/>
                        <a:pt x="2187" y="323"/>
                      </a:cubicBezTo>
                      <a:cubicBezTo>
                        <a:pt x="2187" y="323"/>
                        <a:pt x="2187" y="332"/>
                        <a:pt x="2187" y="332"/>
                      </a:cubicBezTo>
                      <a:cubicBezTo>
                        <a:pt x="2187" y="342"/>
                        <a:pt x="2187" y="342"/>
                        <a:pt x="2187" y="342"/>
                      </a:cubicBezTo>
                      <a:cubicBezTo>
                        <a:pt x="2178" y="351"/>
                        <a:pt x="2178" y="351"/>
                        <a:pt x="2178" y="351"/>
                      </a:cubicBezTo>
                      <a:lnTo>
                        <a:pt x="2159" y="332"/>
                      </a:lnTo>
                      <a:cubicBezTo>
                        <a:pt x="2168" y="332"/>
                        <a:pt x="2168" y="323"/>
                        <a:pt x="2178" y="313"/>
                      </a:cubicBezTo>
                      <a:close/>
                      <a:moveTo>
                        <a:pt x="2348" y="332"/>
                      </a:moveTo>
                      <a:cubicBezTo>
                        <a:pt x="2358" y="342"/>
                        <a:pt x="2358" y="342"/>
                        <a:pt x="2358" y="342"/>
                      </a:cubicBezTo>
                      <a:cubicBezTo>
                        <a:pt x="2358" y="351"/>
                        <a:pt x="2358" y="351"/>
                        <a:pt x="2358" y="351"/>
                      </a:cubicBezTo>
                      <a:lnTo>
                        <a:pt x="2348" y="351"/>
                      </a:lnTo>
                      <a:lnTo>
                        <a:pt x="2348" y="342"/>
                      </a:lnTo>
                      <a:lnTo>
                        <a:pt x="2348" y="332"/>
                      </a:lnTo>
                      <a:close/>
                      <a:moveTo>
                        <a:pt x="2089" y="356"/>
                      </a:moveTo>
                      <a:cubicBezTo>
                        <a:pt x="2098" y="356"/>
                        <a:pt x="2102" y="360"/>
                        <a:pt x="2102" y="360"/>
                      </a:cubicBezTo>
                      <a:cubicBezTo>
                        <a:pt x="2097" y="365"/>
                        <a:pt x="2095" y="368"/>
                        <a:pt x="2091" y="368"/>
                      </a:cubicBezTo>
                      <a:cubicBezTo>
                        <a:pt x="2088" y="368"/>
                        <a:pt x="2083" y="365"/>
                        <a:pt x="2074" y="360"/>
                      </a:cubicBezTo>
                      <a:cubicBezTo>
                        <a:pt x="2080" y="357"/>
                        <a:pt x="2085" y="356"/>
                        <a:pt x="2089" y="356"/>
                      </a:cubicBezTo>
                      <a:close/>
                      <a:moveTo>
                        <a:pt x="919" y="351"/>
                      </a:moveTo>
                      <a:lnTo>
                        <a:pt x="938" y="370"/>
                      </a:lnTo>
                      <a:cubicBezTo>
                        <a:pt x="919" y="370"/>
                        <a:pt x="919" y="360"/>
                        <a:pt x="919" y="351"/>
                      </a:cubicBezTo>
                      <a:close/>
                      <a:moveTo>
                        <a:pt x="2036" y="360"/>
                      </a:moveTo>
                      <a:cubicBezTo>
                        <a:pt x="2026" y="370"/>
                        <a:pt x="2026" y="370"/>
                        <a:pt x="2017" y="370"/>
                      </a:cubicBezTo>
                      <a:cubicBezTo>
                        <a:pt x="2026" y="370"/>
                        <a:pt x="2026" y="360"/>
                        <a:pt x="2036" y="360"/>
                      </a:cubicBezTo>
                      <a:close/>
                      <a:moveTo>
                        <a:pt x="2140" y="332"/>
                      </a:moveTo>
                      <a:cubicBezTo>
                        <a:pt x="2140" y="332"/>
                        <a:pt x="2140" y="342"/>
                        <a:pt x="2140" y="342"/>
                      </a:cubicBezTo>
                      <a:cubicBezTo>
                        <a:pt x="2140" y="342"/>
                        <a:pt x="2130" y="351"/>
                        <a:pt x="2130" y="360"/>
                      </a:cubicBezTo>
                      <a:cubicBezTo>
                        <a:pt x="2130" y="360"/>
                        <a:pt x="2130" y="370"/>
                        <a:pt x="2130" y="370"/>
                      </a:cubicBezTo>
                      <a:lnTo>
                        <a:pt x="2121" y="370"/>
                      </a:lnTo>
                      <a:cubicBezTo>
                        <a:pt x="2121" y="360"/>
                        <a:pt x="2121" y="351"/>
                        <a:pt x="2111" y="351"/>
                      </a:cubicBezTo>
                      <a:cubicBezTo>
                        <a:pt x="2111" y="351"/>
                        <a:pt x="2111" y="342"/>
                        <a:pt x="2111" y="342"/>
                      </a:cubicBezTo>
                      <a:cubicBezTo>
                        <a:pt x="2121" y="342"/>
                        <a:pt x="2130" y="332"/>
                        <a:pt x="2130" y="332"/>
                      </a:cubicBezTo>
                      <a:close/>
                      <a:moveTo>
                        <a:pt x="1269" y="360"/>
                      </a:moveTo>
                      <a:cubicBezTo>
                        <a:pt x="1278" y="370"/>
                        <a:pt x="1288" y="370"/>
                        <a:pt x="1288" y="370"/>
                      </a:cubicBezTo>
                      <a:cubicBezTo>
                        <a:pt x="1288" y="370"/>
                        <a:pt x="1288" y="379"/>
                        <a:pt x="1288" y="379"/>
                      </a:cubicBezTo>
                      <a:lnTo>
                        <a:pt x="1269" y="370"/>
                      </a:lnTo>
                      <a:lnTo>
                        <a:pt x="1269" y="360"/>
                      </a:lnTo>
                      <a:close/>
                      <a:moveTo>
                        <a:pt x="2007" y="360"/>
                      </a:moveTo>
                      <a:cubicBezTo>
                        <a:pt x="2007" y="370"/>
                        <a:pt x="2007" y="379"/>
                        <a:pt x="1998" y="379"/>
                      </a:cubicBezTo>
                      <a:lnTo>
                        <a:pt x="1988" y="379"/>
                      </a:lnTo>
                      <a:cubicBezTo>
                        <a:pt x="1998" y="379"/>
                        <a:pt x="1998" y="370"/>
                        <a:pt x="1998" y="370"/>
                      </a:cubicBezTo>
                      <a:cubicBezTo>
                        <a:pt x="1998" y="370"/>
                        <a:pt x="2007" y="360"/>
                        <a:pt x="2007" y="360"/>
                      </a:cubicBezTo>
                      <a:close/>
                      <a:moveTo>
                        <a:pt x="1638" y="304"/>
                      </a:moveTo>
                      <a:cubicBezTo>
                        <a:pt x="1638" y="323"/>
                        <a:pt x="1638" y="332"/>
                        <a:pt x="1629" y="342"/>
                      </a:cubicBezTo>
                      <a:cubicBezTo>
                        <a:pt x="1629" y="342"/>
                        <a:pt x="1629" y="351"/>
                        <a:pt x="1629" y="351"/>
                      </a:cubicBezTo>
                      <a:cubicBezTo>
                        <a:pt x="1629" y="360"/>
                        <a:pt x="1629" y="360"/>
                        <a:pt x="1619" y="370"/>
                      </a:cubicBezTo>
                      <a:lnTo>
                        <a:pt x="1619" y="360"/>
                      </a:lnTo>
                      <a:cubicBezTo>
                        <a:pt x="1619" y="360"/>
                        <a:pt x="1619" y="351"/>
                        <a:pt x="1619" y="351"/>
                      </a:cubicBezTo>
                      <a:cubicBezTo>
                        <a:pt x="1619" y="342"/>
                        <a:pt x="1619" y="342"/>
                        <a:pt x="1610" y="342"/>
                      </a:cubicBezTo>
                      <a:cubicBezTo>
                        <a:pt x="1591" y="351"/>
                        <a:pt x="1591" y="360"/>
                        <a:pt x="1591" y="379"/>
                      </a:cubicBezTo>
                      <a:cubicBezTo>
                        <a:pt x="1591" y="379"/>
                        <a:pt x="1591" y="389"/>
                        <a:pt x="1591" y="389"/>
                      </a:cubicBezTo>
                      <a:cubicBezTo>
                        <a:pt x="1581" y="389"/>
                        <a:pt x="1581" y="379"/>
                        <a:pt x="1581" y="370"/>
                      </a:cubicBezTo>
                      <a:cubicBezTo>
                        <a:pt x="1581" y="360"/>
                        <a:pt x="1581" y="351"/>
                        <a:pt x="1591" y="342"/>
                      </a:cubicBezTo>
                      <a:cubicBezTo>
                        <a:pt x="1600" y="342"/>
                        <a:pt x="1600" y="332"/>
                        <a:pt x="1600" y="332"/>
                      </a:cubicBezTo>
                      <a:cubicBezTo>
                        <a:pt x="1610" y="323"/>
                        <a:pt x="1610" y="313"/>
                        <a:pt x="1619" y="304"/>
                      </a:cubicBezTo>
                      <a:close/>
                      <a:moveTo>
                        <a:pt x="1623" y="382"/>
                      </a:moveTo>
                      <a:cubicBezTo>
                        <a:pt x="1629" y="382"/>
                        <a:pt x="1633" y="384"/>
                        <a:pt x="1638" y="389"/>
                      </a:cubicBezTo>
                      <a:lnTo>
                        <a:pt x="1629" y="398"/>
                      </a:lnTo>
                      <a:lnTo>
                        <a:pt x="1629" y="398"/>
                      </a:lnTo>
                      <a:cubicBezTo>
                        <a:pt x="1616" y="398"/>
                        <a:pt x="1608" y="397"/>
                        <a:pt x="1600" y="389"/>
                      </a:cubicBezTo>
                      <a:cubicBezTo>
                        <a:pt x="1610" y="384"/>
                        <a:pt x="1617" y="382"/>
                        <a:pt x="1623" y="382"/>
                      </a:cubicBezTo>
                      <a:close/>
                      <a:moveTo>
                        <a:pt x="1534" y="360"/>
                      </a:moveTo>
                      <a:cubicBezTo>
                        <a:pt x="1544" y="370"/>
                        <a:pt x="1553" y="379"/>
                        <a:pt x="1553" y="389"/>
                      </a:cubicBezTo>
                      <a:cubicBezTo>
                        <a:pt x="1553" y="389"/>
                        <a:pt x="1553" y="398"/>
                        <a:pt x="1553" y="398"/>
                      </a:cubicBezTo>
                      <a:cubicBezTo>
                        <a:pt x="1544" y="398"/>
                        <a:pt x="1544" y="398"/>
                        <a:pt x="1544" y="389"/>
                      </a:cubicBezTo>
                      <a:cubicBezTo>
                        <a:pt x="1544" y="379"/>
                        <a:pt x="1544" y="379"/>
                        <a:pt x="1534" y="379"/>
                      </a:cubicBezTo>
                      <a:cubicBezTo>
                        <a:pt x="1525" y="379"/>
                        <a:pt x="1525" y="370"/>
                        <a:pt x="1525" y="370"/>
                      </a:cubicBezTo>
                      <a:cubicBezTo>
                        <a:pt x="1525" y="370"/>
                        <a:pt x="1525" y="360"/>
                        <a:pt x="1525" y="360"/>
                      </a:cubicBezTo>
                      <a:close/>
                      <a:moveTo>
                        <a:pt x="1738" y="230"/>
                      </a:moveTo>
                      <a:cubicBezTo>
                        <a:pt x="1742" y="230"/>
                        <a:pt x="1747" y="233"/>
                        <a:pt x="1752" y="237"/>
                      </a:cubicBezTo>
                      <a:lnTo>
                        <a:pt x="1761" y="237"/>
                      </a:lnTo>
                      <a:cubicBezTo>
                        <a:pt x="1764" y="235"/>
                        <a:pt x="1767" y="233"/>
                        <a:pt x="1769" y="233"/>
                      </a:cubicBezTo>
                      <a:cubicBezTo>
                        <a:pt x="1775" y="233"/>
                        <a:pt x="1780" y="240"/>
                        <a:pt x="1780" y="247"/>
                      </a:cubicBezTo>
                      <a:cubicBezTo>
                        <a:pt x="1790" y="256"/>
                        <a:pt x="1790" y="275"/>
                        <a:pt x="1799" y="285"/>
                      </a:cubicBezTo>
                      <a:cubicBezTo>
                        <a:pt x="1809" y="294"/>
                        <a:pt x="1809" y="294"/>
                        <a:pt x="1799" y="304"/>
                      </a:cubicBezTo>
                      <a:lnTo>
                        <a:pt x="1809" y="313"/>
                      </a:lnTo>
                      <a:cubicBezTo>
                        <a:pt x="1790" y="313"/>
                        <a:pt x="1790" y="304"/>
                        <a:pt x="1790" y="285"/>
                      </a:cubicBezTo>
                      <a:cubicBezTo>
                        <a:pt x="1790" y="294"/>
                        <a:pt x="1780" y="294"/>
                        <a:pt x="1780" y="294"/>
                      </a:cubicBezTo>
                      <a:cubicBezTo>
                        <a:pt x="1780" y="304"/>
                        <a:pt x="1771" y="313"/>
                        <a:pt x="1771" y="323"/>
                      </a:cubicBezTo>
                      <a:cubicBezTo>
                        <a:pt x="1771" y="332"/>
                        <a:pt x="1780" y="332"/>
                        <a:pt x="1780" y="332"/>
                      </a:cubicBezTo>
                      <a:cubicBezTo>
                        <a:pt x="1780" y="342"/>
                        <a:pt x="1771" y="342"/>
                        <a:pt x="1771" y="342"/>
                      </a:cubicBezTo>
                      <a:cubicBezTo>
                        <a:pt x="1771" y="360"/>
                        <a:pt x="1761" y="370"/>
                        <a:pt x="1742" y="370"/>
                      </a:cubicBezTo>
                      <a:cubicBezTo>
                        <a:pt x="1752" y="379"/>
                        <a:pt x="1752" y="379"/>
                        <a:pt x="1742" y="389"/>
                      </a:cubicBezTo>
                      <a:cubicBezTo>
                        <a:pt x="1733" y="398"/>
                        <a:pt x="1723" y="398"/>
                        <a:pt x="1714" y="398"/>
                      </a:cubicBezTo>
                      <a:cubicBezTo>
                        <a:pt x="1714" y="389"/>
                        <a:pt x="1704" y="389"/>
                        <a:pt x="1704" y="379"/>
                      </a:cubicBezTo>
                      <a:cubicBezTo>
                        <a:pt x="1704" y="370"/>
                        <a:pt x="1704" y="370"/>
                        <a:pt x="1695" y="360"/>
                      </a:cubicBezTo>
                      <a:cubicBezTo>
                        <a:pt x="1689" y="360"/>
                        <a:pt x="1682" y="365"/>
                        <a:pt x="1676" y="365"/>
                      </a:cubicBezTo>
                      <a:cubicBezTo>
                        <a:pt x="1673" y="365"/>
                        <a:pt x="1670" y="364"/>
                        <a:pt x="1667" y="360"/>
                      </a:cubicBezTo>
                      <a:lnTo>
                        <a:pt x="1657" y="360"/>
                      </a:lnTo>
                      <a:cubicBezTo>
                        <a:pt x="1657" y="360"/>
                        <a:pt x="1657" y="351"/>
                        <a:pt x="1657" y="351"/>
                      </a:cubicBezTo>
                      <a:cubicBezTo>
                        <a:pt x="1657" y="351"/>
                        <a:pt x="1667" y="342"/>
                        <a:pt x="1667" y="342"/>
                      </a:cubicBezTo>
                      <a:cubicBezTo>
                        <a:pt x="1676" y="332"/>
                        <a:pt x="1676" y="332"/>
                        <a:pt x="1667" y="323"/>
                      </a:cubicBezTo>
                      <a:lnTo>
                        <a:pt x="1657" y="323"/>
                      </a:lnTo>
                      <a:cubicBezTo>
                        <a:pt x="1648" y="313"/>
                        <a:pt x="1638" y="313"/>
                        <a:pt x="1648" y="294"/>
                      </a:cubicBezTo>
                      <a:cubicBezTo>
                        <a:pt x="1648" y="285"/>
                        <a:pt x="1648" y="285"/>
                        <a:pt x="1657" y="285"/>
                      </a:cubicBezTo>
                      <a:lnTo>
                        <a:pt x="1676" y="285"/>
                      </a:lnTo>
                      <a:lnTo>
                        <a:pt x="1676" y="266"/>
                      </a:lnTo>
                      <a:cubicBezTo>
                        <a:pt x="1685" y="266"/>
                        <a:pt x="1704" y="266"/>
                        <a:pt x="1723" y="256"/>
                      </a:cubicBezTo>
                      <a:lnTo>
                        <a:pt x="1704" y="247"/>
                      </a:lnTo>
                      <a:cubicBezTo>
                        <a:pt x="1714" y="247"/>
                        <a:pt x="1714" y="237"/>
                        <a:pt x="1723" y="237"/>
                      </a:cubicBezTo>
                      <a:cubicBezTo>
                        <a:pt x="1728" y="233"/>
                        <a:pt x="1733" y="230"/>
                        <a:pt x="1738" y="230"/>
                      </a:cubicBezTo>
                      <a:close/>
                      <a:moveTo>
                        <a:pt x="957" y="389"/>
                      </a:moveTo>
                      <a:lnTo>
                        <a:pt x="966" y="398"/>
                      </a:lnTo>
                      <a:cubicBezTo>
                        <a:pt x="961" y="403"/>
                        <a:pt x="959" y="405"/>
                        <a:pt x="958" y="405"/>
                      </a:cubicBezTo>
                      <a:cubicBezTo>
                        <a:pt x="957" y="405"/>
                        <a:pt x="957" y="403"/>
                        <a:pt x="957" y="398"/>
                      </a:cubicBezTo>
                      <a:cubicBezTo>
                        <a:pt x="957" y="389"/>
                        <a:pt x="957" y="389"/>
                        <a:pt x="957" y="389"/>
                      </a:cubicBezTo>
                      <a:close/>
                      <a:moveTo>
                        <a:pt x="881" y="323"/>
                      </a:moveTo>
                      <a:cubicBezTo>
                        <a:pt x="890" y="332"/>
                        <a:pt x="890" y="342"/>
                        <a:pt x="890" y="342"/>
                      </a:cubicBezTo>
                      <a:cubicBezTo>
                        <a:pt x="890" y="351"/>
                        <a:pt x="890" y="351"/>
                        <a:pt x="890" y="360"/>
                      </a:cubicBezTo>
                      <a:cubicBezTo>
                        <a:pt x="890" y="360"/>
                        <a:pt x="900" y="360"/>
                        <a:pt x="900" y="370"/>
                      </a:cubicBezTo>
                      <a:cubicBezTo>
                        <a:pt x="909" y="370"/>
                        <a:pt x="919" y="379"/>
                        <a:pt x="919" y="389"/>
                      </a:cubicBezTo>
                      <a:cubicBezTo>
                        <a:pt x="919" y="398"/>
                        <a:pt x="928" y="398"/>
                        <a:pt x="928" y="408"/>
                      </a:cubicBezTo>
                      <a:cubicBezTo>
                        <a:pt x="928" y="413"/>
                        <a:pt x="926" y="415"/>
                        <a:pt x="924" y="415"/>
                      </a:cubicBezTo>
                      <a:cubicBezTo>
                        <a:pt x="921" y="415"/>
                        <a:pt x="919" y="413"/>
                        <a:pt x="919" y="408"/>
                      </a:cubicBezTo>
                      <a:cubicBezTo>
                        <a:pt x="919" y="408"/>
                        <a:pt x="909" y="398"/>
                        <a:pt x="909" y="398"/>
                      </a:cubicBezTo>
                      <a:cubicBezTo>
                        <a:pt x="900" y="389"/>
                        <a:pt x="900" y="389"/>
                        <a:pt x="900" y="389"/>
                      </a:cubicBezTo>
                      <a:cubicBezTo>
                        <a:pt x="890" y="389"/>
                        <a:pt x="890" y="379"/>
                        <a:pt x="890" y="379"/>
                      </a:cubicBezTo>
                      <a:cubicBezTo>
                        <a:pt x="885" y="368"/>
                        <a:pt x="883" y="364"/>
                        <a:pt x="878" y="364"/>
                      </a:cubicBezTo>
                      <a:cubicBezTo>
                        <a:pt x="874" y="364"/>
                        <a:pt x="870" y="366"/>
                        <a:pt x="862" y="370"/>
                      </a:cubicBezTo>
                      <a:cubicBezTo>
                        <a:pt x="853" y="360"/>
                        <a:pt x="862" y="351"/>
                        <a:pt x="871" y="342"/>
                      </a:cubicBezTo>
                      <a:cubicBezTo>
                        <a:pt x="871" y="332"/>
                        <a:pt x="881" y="332"/>
                        <a:pt x="881" y="323"/>
                      </a:cubicBezTo>
                      <a:close/>
                      <a:moveTo>
                        <a:pt x="1411" y="398"/>
                      </a:moveTo>
                      <a:cubicBezTo>
                        <a:pt x="1411" y="408"/>
                        <a:pt x="1420" y="408"/>
                        <a:pt x="1420" y="408"/>
                      </a:cubicBezTo>
                      <a:cubicBezTo>
                        <a:pt x="1430" y="417"/>
                        <a:pt x="1430" y="417"/>
                        <a:pt x="1439" y="417"/>
                      </a:cubicBezTo>
                      <a:cubicBezTo>
                        <a:pt x="1430" y="417"/>
                        <a:pt x="1411" y="417"/>
                        <a:pt x="1411" y="408"/>
                      </a:cubicBezTo>
                      <a:lnTo>
                        <a:pt x="1411" y="398"/>
                      </a:lnTo>
                      <a:close/>
                      <a:moveTo>
                        <a:pt x="1427" y="377"/>
                      </a:moveTo>
                      <a:cubicBezTo>
                        <a:pt x="1437" y="377"/>
                        <a:pt x="1449" y="389"/>
                        <a:pt x="1449" y="389"/>
                      </a:cubicBezTo>
                      <a:cubicBezTo>
                        <a:pt x="1449" y="398"/>
                        <a:pt x="1449" y="408"/>
                        <a:pt x="1449" y="417"/>
                      </a:cubicBezTo>
                      <a:lnTo>
                        <a:pt x="1439" y="398"/>
                      </a:lnTo>
                      <a:cubicBezTo>
                        <a:pt x="1430" y="398"/>
                        <a:pt x="1420" y="398"/>
                        <a:pt x="1411" y="389"/>
                      </a:cubicBezTo>
                      <a:cubicBezTo>
                        <a:pt x="1402" y="389"/>
                        <a:pt x="1402" y="379"/>
                        <a:pt x="1392" y="379"/>
                      </a:cubicBezTo>
                      <a:lnTo>
                        <a:pt x="1420" y="379"/>
                      </a:lnTo>
                      <a:cubicBezTo>
                        <a:pt x="1422" y="377"/>
                        <a:pt x="1425" y="377"/>
                        <a:pt x="1427" y="377"/>
                      </a:cubicBezTo>
                      <a:close/>
                      <a:moveTo>
                        <a:pt x="1496" y="398"/>
                      </a:moveTo>
                      <a:cubicBezTo>
                        <a:pt x="1496" y="398"/>
                        <a:pt x="1496" y="408"/>
                        <a:pt x="1496" y="408"/>
                      </a:cubicBezTo>
                      <a:cubicBezTo>
                        <a:pt x="1496" y="417"/>
                        <a:pt x="1477" y="427"/>
                        <a:pt x="1468" y="427"/>
                      </a:cubicBezTo>
                      <a:cubicBezTo>
                        <a:pt x="1477" y="417"/>
                        <a:pt x="1477" y="408"/>
                        <a:pt x="1487" y="398"/>
                      </a:cubicBezTo>
                      <a:close/>
                      <a:moveTo>
                        <a:pt x="1553" y="408"/>
                      </a:moveTo>
                      <a:cubicBezTo>
                        <a:pt x="1562" y="408"/>
                        <a:pt x="1562" y="408"/>
                        <a:pt x="1562" y="417"/>
                      </a:cubicBezTo>
                      <a:cubicBezTo>
                        <a:pt x="1562" y="417"/>
                        <a:pt x="1562" y="417"/>
                        <a:pt x="1562" y="427"/>
                      </a:cubicBezTo>
                      <a:cubicBezTo>
                        <a:pt x="1562" y="427"/>
                        <a:pt x="1553" y="417"/>
                        <a:pt x="1553" y="417"/>
                      </a:cubicBezTo>
                      <a:cubicBezTo>
                        <a:pt x="1553" y="417"/>
                        <a:pt x="1553" y="408"/>
                        <a:pt x="1553" y="408"/>
                      </a:cubicBezTo>
                      <a:close/>
                      <a:moveTo>
                        <a:pt x="1354" y="408"/>
                      </a:moveTo>
                      <a:lnTo>
                        <a:pt x="1354" y="417"/>
                      </a:lnTo>
                      <a:lnTo>
                        <a:pt x="1345" y="436"/>
                      </a:lnTo>
                      <a:lnTo>
                        <a:pt x="1335" y="417"/>
                      </a:lnTo>
                      <a:lnTo>
                        <a:pt x="1354" y="408"/>
                      </a:lnTo>
                      <a:close/>
                      <a:moveTo>
                        <a:pt x="1534" y="427"/>
                      </a:moveTo>
                      <a:lnTo>
                        <a:pt x="1553" y="436"/>
                      </a:lnTo>
                      <a:cubicBezTo>
                        <a:pt x="1553" y="436"/>
                        <a:pt x="1553" y="446"/>
                        <a:pt x="1544" y="446"/>
                      </a:cubicBezTo>
                      <a:cubicBezTo>
                        <a:pt x="1544" y="446"/>
                        <a:pt x="1544" y="436"/>
                        <a:pt x="1534" y="436"/>
                      </a:cubicBezTo>
                      <a:cubicBezTo>
                        <a:pt x="1534" y="436"/>
                        <a:pt x="1534" y="427"/>
                        <a:pt x="1534" y="427"/>
                      </a:cubicBezTo>
                      <a:close/>
                      <a:moveTo>
                        <a:pt x="2178" y="417"/>
                      </a:moveTo>
                      <a:lnTo>
                        <a:pt x="2178" y="427"/>
                      </a:lnTo>
                      <a:cubicBezTo>
                        <a:pt x="2187" y="427"/>
                        <a:pt x="2187" y="436"/>
                        <a:pt x="2187" y="446"/>
                      </a:cubicBezTo>
                      <a:lnTo>
                        <a:pt x="2159" y="446"/>
                      </a:lnTo>
                      <a:lnTo>
                        <a:pt x="2178" y="417"/>
                      </a:lnTo>
                      <a:close/>
                      <a:moveTo>
                        <a:pt x="1080" y="446"/>
                      </a:moveTo>
                      <a:cubicBezTo>
                        <a:pt x="1080" y="446"/>
                        <a:pt x="1089" y="446"/>
                        <a:pt x="1099" y="455"/>
                      </a:cubicBezTo>
                      <a:lnTo>
                        <a:pt x="1089" y="455"/>
                      </a:lnTo>
                      <a:cubicBezTo>
                        <a:pt x="1089" y="455"/>
                        <a:pt x="1080" y="446"/>
                        <a:pt x="1080" y="446"/>
                      </a:cubicBezTo>
                      <a:close/>
                      <a:moveTo>
                        <a:pt x="559" y="455"/>
                      </a:moveTo>
                      <a:lnTo>
                        <a:pt x="559" y="465"/>
                      </a:lnTo>
                      <a:lnTo>
                        <a:pt x="550" y="465"/>
                      </a:lnTo>
                      <a:cubicBezTo>
                        <a:pt x="559" y="455"/>
                        <a:pt x="559" y="455"/>
                        <a:pt x="559" y="455"/>
                      </a:cubicBezTo>
                      <a:close/>
                      <a:moveTo>
                        <a:pt x="1402" y="427"/>
                      </a:moveTo>
                      <a:cubicBezTo>
                        <a:pt x="1411" y="427"/>
                        <a:pt x="1411" y="436"/>
                        <a:pt x="1411" y="436"/>
                      </a:cubicBezTo>
                      <a:cubicBezTo>
                        <a:pt x="1411" y="446"/>
                        <a:pt x="1402" y="446"/>
                        <a:pt x="1402" y="455"/>
                      </a:cubicBezTo>
                      <a:cubicBezTo>
                        <a:pt x="1383" y="455"/>
                        <a:pt x="1373" y="465"/>
                        <a:pt x="1354" y="465"/>
                      </a:cubicBezTo>
                      <a:cubicBezTo>
                        <a:pt x="1354" y="465"/>
                        <a:pt x="1345" y="465"/>
                        <a:pt x="1354" y="455"/>
                      </a:cubicBezTo>
                      <a:cubicBezTo>
                        <a:pt x="1354" y="446"/>
                        <a:pt x="1364" y="436"/>
                        <a:pt x="1383" y="427"/>
                      </a:cubicBezTo>
                      <a:close/>
                      <a:moveTo>
                        <a:pt x="1430" y="436"/>
                      </a:moveTo>
                      <a:cubicBezTo>
                        <a:pt x="1439" y="436"/>
                        <a:pt x="1439" y="436"/>
                        <a:pt x="1449" y="446"/>
                      </a:cubicBezTo>
                      <a:cubicBezTo>
                        <a:pt x="1449" y="446"/>
                        <a:pt x="1449" y="455"/>
                        <a:pt x="1439" y="455"/>
                      </a:cubicBezTo>
                      <a:cubicBezTo>
                        <a:pt x="1439" y="455"/>
                        <a:pt x="1430" y="455"/>
                        <a:pt x="1430" y="465"/>
                      </a:cubicBezTo>
                      <a:cubicBezTo>
                        <a:pt x="1430" y="455"/>
                        <a:pt x="1430" y="446"/>
                        <a:pt x="1430" y="446"/>
                      </a:cubicBezTo>
                      <a:cubicBezTo>
                        <a:pt x="1430" y="436"/>
                        <a:pt x="1420" y="436"/>
                        <a:pt x="1430" y="436"/>
                      </a:cubicBezTo>
                      <a:close/>
                      <a:moveTo>
                        <a:pt x="1818" y="436"/>
                      </a:moveTo>
                      <a:cubicBezTo>
                        <a:pt x="1827" y="436"/>
                        <a:pt x="1837" y="446"/>
                        <a:pt x="1837" y="455"/>
                      </a:cubicBezTo>
                      <a:lnTo>
                        <a:pt x="1827" y="465"/>
                      </a:lnTo>
                      <a:cubicBezTo>
                        <a:pt x="1818" y="455"/>
                        <a:pt x="1818" y="455"/>
                        <a:pt x="1818" y="446"/>
                      </a:cubicBezTo>
                      <a:cubicBezTo>
                        <a:pt x="1818" y="446"/>
                        <a:pt x="1818" y="436"/>
                        <a:pt x="1818" y="436"/>
                      </a:cubicBezTo>
                      <a:close/>
                      <a:moveTo>
                        <a:pt x="1960" y="455"/>
                      </a:moveTo>
                      <a:cubicBezTo>
                        <a:pt x="1951" y="465"/>
                        <a:pt x="1951" y="465"/>
                        <a:pt x="1951" y="465"/>
                      </a:cubicBezTo>
                      <a:lnTo>
                        <a:pt x="1941" y="465"/>
                      </a:lnTo>
                      <a:cubicBezTo>
                        <a:pt x="1941" y="455"/>
                        <a:pt x="1951" y="455"/>
                        <a:pt x="1951" y="455"/>
                      </a:cubicBezTo>
                      <a:close/>
                      <a:moveTo>
                        <a:pt x="842" y="461"/>
                      </a:moveTo>
                      <a:cubicBezTo>
                        <a:pt x="848" y="461"/>
                        <a:pt x="853" y="467"/>
                        <a:pt x="853" y="474"/>
                      </a:cubicBezTo>
                      <a:cubicBezTo>
                        <a:pt x="843" y="474"/>
                        <a:pt x="834" y="474"/>
                        <a:pt x="834" y="465"/>
                      </a:cubicBezTo>
                      <a:cubicBezTo>
                        <a:pt x="836" y="462"/>
                        <a:pt x="839" y="461"/>
                        <a:pt x="842" y="461"/>
                      </a:cubicBezTo>
                      <a:close/>
                      <a:moveTo>
                        <a:pt x="1251" y="443"/>
                      </a:moveTo>
                      <a:cubicBezTo>
                        <a:pt x="1253" y="443"/>
                        <a:pt x="1260" y="457"/>
                        <a:pt x="1260" y="465"/>
                      </a:cubicBezTo>
                      <a:cubicBezTo>
                        <a:pt x="1250" y="465"/>
                        <a:pt x="1250" y="474"/>
                        <a:pt x="1250" y="474"/>
                      </a:cubicBezTo>
                      <a:cubicBezTo>
                        <a:pt x="1241" y="474"/>
                        <a:pt x="1241" y="465"/>
                        <a:pt x="1241" y="465"/>
                      </a:cubicBezTo>
                      <a:cubicBezTo>
                        <a:pt x="1241" y="455"/>
                        <a:pt x="1241" y="446"/>
                        <a:pt x="1250" y="446"/>
                      </a:cubicBezTo>
                      <a:cubicBezTo>
                        <a:pt x="1250" y="444"/>
                        <a:pt x="1250" y="443"/>
                        <a:pt x="1251" y="443"/>
                      </a:cubicBezTo>
                      <a:close/>
                      <a:moveTo>
                        <a:pt x="1894" y="465"/>
                      </a:moveTo>
                      <a:lnTo>
                        <a:pt x="1913" y="474"/>
                      </a:lnTo>
                      <a:lnTo>
                        <a:pt x="1903" y="474"/>
                      </a:lnTo>
                      <a:cubicBezTo>
                        <a:pt x="1894" y="474"/>
                        <a:pt x="1894" y="465"/>
                        <a:pt x="1894" y="465"/>
                      </a:cubicBezTo>
                      <a:close/>
                      <a:moveTo>
                        <a:pt x="900" y="474"/>
                      </a:moveTo>
                      <a:lnTo>
                        <a:pt x="890" y="484"/>
                      </a:lnTo>
                      <a:lnTo>
                        <a:pt x="890" y="474"/>
                      </a:lnTo>
                      <a:close/>
                      <a:moveTo>
                        <a:pt x="1042" y="474"/>
                      </a:moveTo>
                      <a:cubicBezTo>
                        <a:pt x="1042" y="474"/>
                        <a:pt x="1051" y="474"/>
                        <a:pt x="1051" y="484"/>
                      </a:cubicBezTo>
                      <a:lnTo>
                        <a:pt x="1042" y="484"/>
                      </a:lnTo>
                      <a:cubicBezTo>
                        <a:pt x="1042" y="484"/>
                        <a:pt x="1042" y="474"/>
                        <a:pt x="1042" y="474"/>
                      </a:cubicBezTo>
                      <a:close/>
                      <a:moveTo>
                        <a:pt x="1326" y="465"/>
                      </a:moveTo>
                      <a:lnTo>
                        <a:pt x="1326" y="484"/>
                      </a:lnTo>
                      <a:cubicBezTo>
                        <a:pt x="1316" y="474"/>
                        <a:pt x="1316" y="465"/>
                        <a:pt x="1326" y="465"/>
                      </a:cubicBezTo>
                      <a:close/>
                      <a:moveTo>
                        <a:pt x="1383" y="465"/>
                      </a:moveTo>
                      <a:lnTo>
                        <a:pt x="1402" y="484"/>
                      </a:lnTo>
                      <a:cubicBezTo>
                        <a:pt x="1399" y="486"/>
                        <a:pt x="1396" y="487"/>
                        <a:pt x="1394" y="487"/>
                      </a:cubicBezTo>
                      <a:cubicBezTo>
                        <a:pt x="1388" y="487"/>
                        <a:pt x="1383" y="478"/>
                        <a:pt x="1383" y="465"/>
                      </a:cubicBezTo>
                      <a:close/>
                      <a:moveTo>
                        <a:pt x="1307" y="465"/>
                      </a:moveTo>
                      <a:cubicBezTo>
                        <a:pt x="1307" y="474"/>
                        <a:pt x="1307" y="484"/>
                        <a:pt x="1307" y="484"/>
                      </a:cubicBezTo>
                      <a:lnTo>
                        <a:pt x="1288" y="493"/>
                      </a:lnTo>
                      <a:lnTo>
                        <a:pt x="1288" y="493"/>
                      </a:lnTo>
                      <a:lnTo>
                        <a:pt x="1297" y="465"/>
                      </a:lnTo>
                      <a:close/>
                      <a:moveTo>
                        <a:pt x="2045" y="455"/>
                      </a:moveTo>
                      <a:cubicBezTo>
                        <a:pt x="2045" y="465"/>
                        <a:pt x="2045" y="474"/>
                        <a:pt x="2045" y="484"/>
                      </a:cubicBezTo>
                      <a:cubicBezTo>
                        <a:pt x="2045" y="493"/>
                        <a:pt x="2036" y="493"/>
                        <a:pt x="2036" y="493"/>
                      </a:cubicBezTo>
                      <a:cubicBezTo>
                        <a:pt x="2036" y="493"/>
                        <a:pt x="2026" y="484"/>
                        <a:pt x="2026" y="484"/>
                      </a:cubicBezTo>
                      <a:cubicBezTo>
                        <a:pt x="2036" y="474"/>
                        <a:pt x="2036" y="465"/>
                        <a:pt x="2036" y="455"/>
                      </a:cubicBezTo>
                      <a:close/>
                      <a:moveTo>
                        <a:pt x="483" y="484"/>
                      </a:moveTo>
                      <a:cubicBezTo>
                        <a:pt x="483" y="484"/>
                        <a:pt x="493" y="493"/>
                        <a:pt x="493" y="493"/>
                      </a:cubicBezTo>
                      <a:lnTo>
                        <a:pt x="493" y="502"/>
                      </a:lnTo>
                      <a:lnTo>
                        <a:pt x="474" y="484"/>
                      </a:lnTo>
                      <a:close/>
                      <a:moveTo>
                        <a:pt x="1127" y="465"/>
                      </a:moveTo>
                      <a:cubicBezTo>
                        <a:pt x="1136" y="465"/>
                        <a:pt x="1136" y="474"/>
                        <a:pt x="1146" y="474"/>
                      </a:cubicBezTo>
                      <a:cubicBezTo>
                        <a:pt x="1146" y="484"/>
                        <a:pt x="1146" y="484"/>
                        <a:pt x="1155" y="484"/>
                      </a:cubicBezTo>
                      <a:cubicBezTo>
                        <a:pt x="1165" y="493"/>
                        <a:pt x="1165" y="493"/>
                        <a:pt x="1155" y="502"/>
                      </a:cubicBezTo>
                      <a:lnTo>
                        <a:pt x="1155" y="484"/>
                      </a:lnTo>
                      <a:cubicBezTo>
                        <a:pt x="1146" y="484"/>
                        <a:pt x="1146" y="493"/>
                        <a:pt x="1136" y="493"/>
                      </a:cubicBezTo>
                      <a:cubicBezTo>
                        <a:pt x="1136" y="484"/>
                        <a:pt x="1127" y="484"/>
                        <a:pt x="1127" y="474"/>
                      </a:cubicBezTo>
                      <a:cubicBezTo>
                        <a:pt x="1118" y="465"/>
                        <a:pt x="1127" y="465"/>
                        <a:pt x="1127" y="465"/>
                      </a:cubicBezTo>
                      <a:close/>
                      <a:moveTo>
                        <a:pt x="2263" y="474"/>
                      </a:moveTo>
                      <a:cubicBezTo>
                        <a:pt x="2253" y="474"/>
                        <a:pt x="2253" y="484"/>
                        <a:pt x="2253" y="484"/>
                      </a:cubicBezTo>
                      <a:cubicBezTo>
                        <a:pt x="2244" y="493"/>
                        <a:pt x="2234" y="493"/>
                        <a:pt x="2225" y="502"/>
                      </a:cubicBezTo>
                      <a:cubicBezTo>
                        <a:pt x="2225" y="493"/>
                        <a:pt x="2225" y="484"/>
                        <a:pt x="2225" y="474"/>
                      </a:cubicBezTo>
                      <a:close/>
                      <a:moveTo>
                        <a:pt x="2670" y="465"/>
                      </a:moveTo>
                      <a:cubicBezTo>
                        <a:pt x="2679" y="474"/>
                        <a:pt x="2679" y="474"/>
                        <a:pt x="2689" y="474"/>
                      </a:cubicBezTo>
                      <a:lnTo>
                        <a:pt x="2708" y="465"/>
                      </a:lnTo>
                      <a:lnTo>
                        <a:pt x="2708" y="465"/>
                      </a:lnTo>
                      <a:cubicBezTo>
                        <a:pt x="2708" y="484"/>
                        <a:pt x="2698" y="502"/>
                        <a:pt x="2679" y="512"/>
                      </a:cubicBezTo>
                      <a:cubicBezTo>
                        <a:pt x="2679" y="512"/>
                        <a:pt x="2679" y="502"/>
                        <a:pt x="2679" y="502"/>
                      </a:cubicBezTo>
                      <a:cubicBezTo>
                        <a:pt x="2679" y="493"/>
                        <a:pt x="2679" y="484"/>
                        <a:pt x="2670" y="484"/>
                      </a:cubicBezTo>
                      <a:cubicBezTo>
                        <a:pt x="2670" y="484"/>
                        <a:pt x="2660" y="474"/>
                        <a:pt x="2660" y="474"/>
                      </a:cubicBezTo>
                      <a:cubicBezTo>
                        <a:pt x="2660" y="474"/>
                        <a:pt x="2670" y="465"/>
                        <a:pt x="2670" y="465"/>
                      </a:cubicBezTo>
                      <a:close/>
                      <a:moveTo>
                        <a:pt x="1610" y="512"/>
                      </a:moveTo>
                      <a:cubicBezTo>
                        <a:pt x="1610" y="512"/>
                        <a:pt x="1610" y="521"/>
                        <a:pt x="1610" y="521"/>
                      </a:cubicBezTo>
                      <a:cubicBezTo>
                        <a:pt x="1610" y="521"/>
                        <a:pt x="1610" y="531"/>
                        <a:pt x="1610" y="531"/>
                      </a:cubicBezTo>
                      <a:cubicBezTo>
                        <a:pt x="1600" y="531"/>
                        <a:pt x="1600" y="521"/>
                        <a:pt x="1600" y="521"/>
                      </a:cubicBezTo>
                      <a:cubicBezTo>
                        <a:pt x="1600" y="521"/>
                        <a:pt x="1610" y="512"/>
                        <a:pt x="1610" y="512"/>
                      </a:cubicBezTo>
                      <a:close/>
                      <a:moveTo>
                        <a:pt x="2332" y="498"/>
                      </a:moveTo>
                      <a:cubicBezTo>
                        <a:pt x="2333" y="498"/>
                        <a:pt x="2335" y="499"/>
                        <a:pt x="2339" y="502"/>
                      </a:cubicBezTo>
                      <a:cubicBezTo>
                        <a:pt x="2348" y="502"/>
                        <a:pt x="2358" y="512"/>
                        <a:pt x="2358" y="521"/>
                      </a:cubicBezTo>
                      <a:cubicBezTo>
                        <a:pt x="2339" y="531"/>
                        <a:pt x="2329" y="531"/>
                        <a:pt x="2310" y="531"/>
                      </a:cubicBezTo>
                      <a:lnTo>
                        <a:pt x="2301" y="531"/>
                      </a:lnTo>
                      <a:cubicBezTo>
                        <a:pt x="2301" y="521"/>
                        <a:pt x="2301" y="521"/>
                        <a:pt x="2310" y="521"/>
                      </a:cubicBezTo>
                      <a:cubicBezTo>
                        <a:pt x="2310" y="521"/>
                        <a:pt x="2320" y="512"/>
                        <a:pt x="2320" y="502"/>
                      </a:cubicBezTo>
                      <a:cubicBezTo>
                        <a:pt x="2326" y="502"/>
                        <a:pt x="2328" y="498"/>
                        <a:pt x="2332" y="498"/>
                      </a:cubicBezTo>
                      <a:close/>
                      <a:moveTo>
                        <a:pt x="692" y="493"/>
                      </a:moveTo>
                      <a:cubicBezTo>
                        <a:pt x="692" y="502"/>
                        <a:pt x="701" y="502"/>
                        <a:pt x="692" y="502"/>
                      </a:cubicBezTo>
                      <a:cubicBezTo>
                        <a:pt x="692" y="502"/>
                        <a:pt x="692" y="502"/>
                        <a:pt x="692" y="512"/>
                      </a:cubicBezTo>
                      <a:lnTo>
                        <a:pt x="682" y="512"/>
                      </a:lnTo>
                      <a:cubicBezTo>
                        <a:pt x="682" y="521"/>
                        <a:pt x="692" y="521"/>
                        <a:pt x="692" y="531"/>
                      </a:cubicBezTo>
                      <a:cubicBezTo>
                        <a:pt x="692" y="531"/>
                        <a:pt x="692" y="540"/>
                        <a:pt x="692" y="540"/>
                      </a:cubicBezTo>
                      <a:lnTo>
                        <a:pt x="673" y="540"/>
                      </a:lnTo>
                      <a:cubicBezTo>
                        <a:pt x="673" y="540"/>
                        <a:pt x="673" y="540"/>
                        <a:pt x="673" y="531"/>
                      </a:cubicBezTo>
                      <a:cubicBezTo>
                        <a:pt x="663" y="531"/>
                        <a:pt x="654" y="531"/>
                        <a:pt x="654" y="540"/>
                      </a:cubicBezTo>
                      <a:cubicBezTo>
                        <a:pt x="644" y="531"/>
                        <a:pt x="644" y="521"/>
                        <a:pt x="663" y="521"/>
                      </a:cubicBezTo>
                      <a:cubicBezTo>
                        <a:pt x="666" y="524"/>
                        <a:pt x="669" y="525"/>
                        <a:pt x="671" y="525"/>
                      </a:cubicBezTo>
                      <a:cubicBezTo>
                        <a:pt x="677" y="525"/>
                        <a:pt x="679" y="519"/>
                        <a:pt x="673" y="512"/>
                      </a:cubicBezTo>
                      <a:cubicBezTo>
                        <a:pt x="682" y="502"/>
                        <a:pt x="682" y="502"/>
                        <a:pt x="682" y="502"/>
                      </a:cubicBezTo>
                      <a:cubicBezTo>
                        <a:pt x="682" y="493"/>
                        <a:pt x="692" y="493"/>
                        <a:pt x="692" y="493"/>
                      </a:cubicBezTo>
                      <a:close/>
                      <a:moveTo>
                        <a:pt x="786" y="521"/>
                      </a:moveTo>
                      <a:cubicBezTo>
                        <a:pt x="786" y="521"/>
                        <a:pt x="796" y="531"/>
                        <a:pt x="786" y="540"/>
                      </a:cubicBezTo>
                      <a:lnTo>
                        <a:pt x="777" y="531"/>
                      </a:lnTo>
                      <a:lnTo>
                        <a:pt x="786" y="521"/>
                      </a:lnTo>
                      <a:close/>
                      <a:moveTo>
                        <a:pt x="1080" y="465"/>
                      </a:moveTo>
                      <a:cubicBezTo>
                        <a:pt x="1080" y="465"/>
                        <a:pt x="1099" y="465"/>
                        <a:pt x="1108" y="474"/>
                      </a:cubicBezTo>
                      <a:cubicBezTo>
                        <a:pt x="1108" y="474"/>
                        <a:pt x="1108" y="484"/>
                        <a:pt x="1108" y="493"/>
                      </a:cubicBezTo>
                      <a:cubicBezTo>
                        <a:pt x="1089" y="502"/>
                        <a:pt x="1089" y="521"/>
                        <a:pt x="1108" y="531"/>
                      </a:cubicBezTo>
                      <a:cubicBezTo>
                        <a:pt x="1108" y="531"/>
                        <a:pt x="1108" y="531"/>
                        <a:pt x="1108" y="540"/>
                      </a:cubicBezTo>
                      <a:cubicBezTo>
                        <a:pt x="1099" y="540"/>
                        <a:pt x="1099" y="531"/>
                        <a:pt x="1089" y="531"/>
                      </a:cubicBezTo>
                      <a:lnTo>
                        <a:pt x="1080" y="531"/>
                      </a:lnTo>
                      <a:cubicBezTo>
                        <a:pt x="1070" y="531"/>
                        <a:pt x="1070" y="531"/>
                        <a:pt x="1070" y="521"/>
                      </a:cubicBezTo>
                      <a:cubicBezTo>
                        <a:pt x="1070" y="512"/>
                        <a:pt x="1070" y="502"/>
                        <a:pt x="1051" y="502"/>
                      </a:cubicBezTo>
                      <a:cubicBezTo>
                        <a:pt x="1061" y="484"/>
                        <a:pt x="1070" y="474"/>
                        <a:pt x="1080" y="465"/>
                      </a:cubicBezTo>
                      <a:close/>
                      <a:moveTo>
                        <a:pt x="1155" y="521"/>
                      </a:moveTo>
                      <a:lnTo>
                        <a:pt x="1165" y="540"/>
                      </a:lnTo>
                      <a:lnTo>
                        <a:pt x="1155" y="540"/>
                      </a:lnTo>
                      <a:cubicBezTo>
                        <a:pt x="1146" y="540"/>
                        <a:pt x="1146" y="531"/>
                        <a:pt x="1155" y="521"/>
                      </a:cubicBezTo>
                      <a:close/>
                      <a:moveTo>
                        <a:pt x="2112" y="527"/>
                      </a:moveTo>
                      <a:cubicBezTo>
                        <a:pt x="2112" y="527"/>
                        <a:pt x="2115" y="531"/>
                        <a:pt x="2121" y="531"/>
                      </a:cubicBezTo>
                      <a:lnTo>
                        <a:pt x="2111" y="531"/>
                      </a:lnTo>
                      <a:cubicBezTo>
                        <a:pt x="2111" y="531"/>
                        <a:pt x="2111" y="540"/>
                        <a:pt x="2111" y="540"/>
                      </a:cubicBezTo>
                      <a:lnTo>
                        <a:pt x="2102" y="540"/>
                      </a:lnTo>
                      <a:cubicBezTo>
                        <a:pt x="2102" y="540"/>
                        <a:pt x="2111" y="531"/>
                        <a:pt x="2111" y="531"/>
                      </a:cubicBezTo>
                      <a:cubicBezTo>
                        <a:pt x="2111" y="528"/>
                        <a:pt x="2111" y="527"/>
                        <a:pt x="2112" y="527"/>
                      </a:cubicBezTo>
                      <a:close/>
                      <a:moveTo>
                        <a:pt x="2701" y="517"/>
                      </a:moveTo>
                      <a:cubicBezTo>
                        <a:pt x="2702" y="517"/>
                        <a:pt x="2705" y="518"/>
                        <a:pt x="2708" y="521"/>
                      </a:cubicBezTo>
                      <a:cubicBezTo>
                        <a:pt x="2708" y="521"/>
                        <a:pt x="2708" y="521"/>
                        <a:pt x="2708" y="531"/>
                      </a:cubicBezTo>
                      <a:cubicBezTo>
                        <a:pt x="2708" y="531"/>
                        <a:pt x="2698" y="531"/>
                        <a:pt x="2698" y="540"/>
                      </a:cubicBezTo>
                      <a:lnTo>
                        <a:pt x="2679" y="531"/>
                      </a:lnTo>
                      <a:cubicBezTo>
                        <a:pt x="2689" y="521"/>
                        <a:pt x="2689" y="521"/>
                        <a:pt x="2689" y="521"/>
                      </a:cubicBezTo>
                      <a:cubicBezTo>
                        <a:pt x="2695" y="521"/>
                        <a:pt x="2697" y="517"/>
                        <a:pt x="2701" y="517"/>
                      </a:cubicBezTo>
                      <a:close/>
                      <a:moveTo>
                        <a:pt x="1243" y="546"/>
                      </a:moveTo>
                      <a:cubicBezTo>
                        <a:pt x="1245" y="546"/>
                        <a:pt x="1247" y="547"/>
                        <a:pt x="1250" y="550"/>
                      </a:cubicBezTo>
                      <a:lnTo>
                        <a:pt x="1241" y="559"/>
                      </a:lnTo>
                      <a:lnTo>
                        <a:pt x="1241" y="550"/>
                      </a:lnTo>
                      <a:cubicBezTo>
                        <a:pt x="1241" y="550"/>
                        <a:pt x="1241" y="546"/>
                        <a:pt x="1243" y="546"/>
                      </a:cubicBezTo>
                      <a:close/>
                      <a:moveTo>
                        <a:pt x="1297" y="540"/>
                      </a:moveTo>
                      <a:cubicBezTo>
                        <a:pt x="1307" y="550"/>
                        <a:pt x="1316" y="550"/>
                        <a:pt x="1316" y="559"/>
                      </a:cubicBezTo>
                      <a:cubicBezTo>
                        <a:pt x="1307" y="559"/>
                        <a:pt x="1307" y="550"/>
                        <a:pt x="1297" y="550"/>
                      </a:cubicBezTo>
                      <a:cubicBezTo>
                        <a:pt x="1297" y="550"/>
                        <a:pt x="1297" y="540"/>
                        <a:pt x="1288" y="540"/>
                      </a:cubicBezTo>
                      <a:close/>
                      <a:moveTo>
                        <a:pt x="729" y="550"/>
                      </a:moveTo>
                      <a:lnTo>
                        <a:pt x="729" y="559"/>
                      </a:lnTo>
                      <a:lnTo>
                        <a:pt x="720" y="569"/>
                      </a:lnTo>
                      <a:lnTo>
                        <a:pt x="720" y="559"/>
                      </a:lnTo>
                      <a:lnTo>
                        <a:pt x="729" y="550"/>
                      </a:lnTo>
                      <a:close/>
                      <a:moveTo>
                        <a:pt x="1118" y="559"/>
                      </a:moveTo>
                      <a:cubicBezTo>
                        <a:pt x="1118" y="569"/>
                        <a:pt x="1118" y="569"/>
                        <a:pt x="1108" y="569"/>
                      </a:cubicBezTo>
                      <a:cubicBezTo>
                        <a:pt x="1108" y="559"/>
                        <a:pt x="1118" y="559"/>
                        <a:pt x="1118" y="559"/>
                      </a:cubicBezTo>
                      <a:close/>
                      <a:moveTo>
                        <a:pt x="2291" y="550"/>
                      </a:moveTo>
                      <a:lnTo>
                        <a:pt x="2301" y="559"/>
                      </a:lnTo>
                      <a:cubicBezTo>
                        <a:pt x="2301" y="559"/>
                        <a:pt x="2301" y="559"/>
                        <a:pt x="2301" y="569"/>
                      </a:cubicBezTo>
                      <a:lnTo>
                        <a:pt x="2291" y="569"/>
                      </a:lnTo>
                      <a:lnTo>
                        <a:pt x="2291" y="550"/>
                      </a:lnTo>
                      <a:close/>
                      <a:moveTo>
                        <a:pt x="1231" y="569"/>
                      </a:moveTo>
                      <a:lnTo>
                        <a:pt x="1241" y="578"/>
                      </a:lnTo>
                      <a:lnTo>
                        <a:pt x="1222" y="578"/>
                      </a:lnTo>
                      <a:cubicBezTo>
                        <a:pt x="1222" y="578"/>
                        <a:pt x="1231" y="578"/>
                        <a:pt x="1231" y="569"/>
                      </a:cubicBezTo>
                      <a:close/>
                      <a:moveTo>
                        <a:pt x="1354" y="569"/>
                      </a:moveTo>
                      <a:cubicBezTo>
                        <a:pt x="1354" y="569"/>
                        <a:pt x="1364" y="569"/>
                        <a:pt x="1354" y="578"/>
                      </a:cubicBezTo>
                      <a:lnTo>
                        <a:pt x="1345" y="578"/>
                      </a:lnTo>
                      <a:cubicBezTo>
                        <a:pt x="1354" y="569"/>
                        <a:pt x="1354" y="569"/>
                        <a:pt x="1354" y="569"/>
                      </a:cubicBezTo>
                      <a:close/>
                      <a:moveTo>
                        <a:pt x="1525" y="531"/>
                      </a:moveTo>
                      <a:cubicBezTo>
                        <a:pt x="1534" y="531"/>
                        <a:pt x="1534" y="531"/>
                        <a:pt x="1544" y="540"/>
                      </a:cubicBezTo>
                      <a:cubicBezTo>
                        <a:pt x="1544" y="540"/>
                        <a:pt x="1544" y="540"/>
                        <a:pt x="1544" y="550"/>
                      </a:cubicBezTo>
                      <a:cubicBezTo>
                        <a:pt x="1544" y="550"/>
                        <a:pt x="1553" y="559"/>
                        <a:pt x="1544" y="569"/>
                      </a:cubicBezTo>
                      <a:cubicBezTo>
                        <a:pt x="1544" y="569"/>
                        <a:pt x="1534" y="578"/>
                        <a:pt x="1525" y="578"/>
                      </a:cubicBezTo>
                      <a:cubicBezTo>
                        <a:pt x="1525" y="578"/>
                        <a:pt x="1515" y="578"/>
                        <a:pt x="1515" y="569"/>
                      </a:cubicBezTo>
                      <a:cubicBezTo>
                        <a:pt x="1525" y="569"/>
                        <a:pt x="1534" y="569"/>
                        <a:pt x="1534" y="559"/>
                      </a:cubicBezTo>
                      <a:cubicBezTo>
                        <a:pt x="1534" y="550"/>
                        <a:pt x="1525" y="540"/>
                        <a:pt x="1525" y="531"/>
                      </a:cubicBezTo>
                      <a:close/>
                      <a:moveTo>
                        <a:pt x="2600" y="514"/>
                      </a:moveTo>
                      <a:cubicBezTo>
                        <a:pt x="2604" y="514"/>
                        <a:pt x="2608" y="517"/>
                        <a:pt x="2613" y="521"/>
                      </a:cubicBezTo>
                      <a:cubicBezTo>
                        <a:pt x="2623" y="521"/>
                        <a:pt x="2623" y="531"/>
                        <a:pt x="2623" y="531"/>
                      </a:cubicBezTo>
                      <a:cubicBezTo>
                        <a:pt x="2623" y="540"/>
                        <a:pt x="2632" y="540"/>
                        <a:pt x="2632" y="540"/>
                      </a:cubicBezTo>
                      <a:cubicBezTo>
                        <a:pt x="2623" y="559"/>
                        <a:pt x="2613" y="569"/>
                        <a:pt x="2594" y="578"/>
                      </a:cubicBezTo>
                      <a:cubicBezTo>
                        <a:pt x="2594" y="578"/>
                        <a:pt x="2594" y="569"/>
                        <a:pt x="2594" y="569"/>
                      </a:cubicBezTo>
                      <a:cubicBezTo>
                        <a:pt x="2585" y="569"/>
                        <a:pt x="2585" y="559"/>
                        <a:pt x="2585" y="559"/>
                      </a:cubicBezTo>
                      <a:cubicBezTo>
                        <a:pt x="2594" y="550"/>
                        <a:pt x="2594" y="531"/>
                        <a:pt x="2594" y="521"/>
                      </a:cubicBezTo>
                      <a:cubicBezTo>
                        <a:pt x="2594" y="517"/>
                        <a:pt x="2597" y="514"/>
                        <a:pt x="2600" y="514"/>
                      </a:cubicBezTo>
                      <a:close/>
                      <a:moveTo>
                        <a:pt x="2424" y="569"/>
                      </a:moveTo>
                      <a:lnTo>
                        <a:pt x="2433" y="578"/>
                      </a:lnTo>
                      <a:cubicBezTo>
                        <a:pt x="2429" y="582"/>
                        <a:pt x="2427" y="584"/>
                        <a:pt x="2426" y="584"/>
                      </a:cubicBezTo>
                      <a:cubicBezTo>
                        <a:pt x="2424" y="584"/>
                        <a:pt x="2424" y="580"/>
                        <a:pt x="2424" y="569"/>
                      </a:cubicBezTo>
                      <a:close/>
                      <a:moveTo>
                        <a:pt x="455" y="578"/>
                      </a:moveTo>
                      <a:cubicBezTo>
                        <a:pt x="455" y="588"/>
                        <a:pt x="455" y="588"/>
                        <a:pt x="455" y="597"/>
                      </a:cubicBezTo>
                      <a:lnTo>
                        <a:pt x="446" y="597"/>
                      </a:lnTo>
                      <a:cubicBezTo>
                        <a:pt x="446" y="597"/>
                        <a:pt x="446" y="597"/>
                        <a:pt x="446" y="588"/>
                      </a:cubicBezTo>
                      <a:cubicBezTo>
                        <a:pt x="446" y="588"/>
                        <a:pt x="455" y="578"/>
                        <a:pt x="455" y="578"/>
                      </a:cubicBezTo>
                      <a:close/>
                      <a:moveTo>
                        <a:pt x="1326" y="578"/>
                      </a:moveTo>
                      <a:cubicBezTo>
                        <a:pt x="1316" y="588"/>
                        <a:pt x="1316" y="588"/>
                        <a:pt x="1316" y="588"/>
                      </a:cubicBezTo>
                      <a:cubicBezTo>
                        <a:pt x="1297" y="588"/>
                        <a:pt x="1278" y="588"/>
                        <a:pt x="1269" y="597"/>
                      </a:cubicBezTo>
                      <a:cubicBezTo>
                        <a:pt x="1278" y="588"/>
                        <a:pt x="1297" y="578"/>
                        <a:pt x="1307" y="578"/>
                      </a:cubicBezTo>
                      <a:close/>
                      <a:moveTo>
                        <a:pt x="1846" y="588"/>
                      </a:moveTo>
                      <a:cubicBezTo>
                        <a:pt x="1856" y="588"/>
                        <a:pt x="1856" y="597"/>
                        <a:pt x="1846" y="597"/>
                      </a:cubicBezTo>
                      <a:lnTo>
                        <a:pt x="1846" y="588"/>
                      </a:lnTo>
                      <a:close/>
                      <a:moveTo>
                        <a:pt x="3209" y="578"/>
                      </a:moveTo>
                      <a:cubicBezTo>
                        <a:pt x="3209" y="588"/>
                        <a:pt x="3209" y="597"/>
                        <a:pt x="3200" y="597"/>
                      </a:cubicBezTo>
                      <a:lnTo>
                        <a:pt x="3209" y="578"/>
                      </a:lnTo>
                      <a:close/>
                      <a:moveTo>
                        <a:pt x="644" y="569"/>
                      </a:moveTo>
                      <a:cubicBezTo>
                        <a:pt x="644" y="569"/>
                        <a:pt x="654" y="578"/>
                        <a:pt x="654" y="578"/>
                      </a:cubicBezTo>
                      <a:cubicBezTo>
                        <a:pt x="654" y="588"/>
                        <a:pt x="644" y="588"/>
                        <a:pt x="644" y="588"/>
                      </a:cubicBezTo>
                      <a:cubicBezTo>
                        <a:pt x="635" y="588"/>
                        <a:pt x="625" y="597"/>
                        <a:pt x="625" y="607"/>
                      </a:cubicBezTo>
                      <a:cubicBezTo>
                        <a:pt x="616" y="607"/>
                        <a:pt x="616" y="597"/>
                        <a:pt x="616" y="597"/>
                      </a:cubicBezTo>
                      <a:cubicBezTo>
                        <a:pt x="616" y="588"/>
                        <a:pt x="625" y="569"/>
                        <a:pt x="644" y="569"/>
                      </a:cubicBezTo>
                      <a:close/>
                      <a:moveTo>
                        <a:pt x="2575" y="588"/>
                      </a:moveTo>
                      <a:cubicBezTo>
                        <a:pt x="2575" y="588"/>
                        <a:pt x="2585" y="597"/>
                        <a:pt x="2585" y="597"/>
                      </a:cubicBezTo>
                      <a:lnTo>
                        <a:pt x="2575" y="607"/>
                      </a:lnTo>
                      <a:lnTo>
                        <a:pt x="2566" y="607"/>
                      </a:lnTo>
                      <a:cubicBezTo>
                        <a:pt x="2566" y="597"/>
                        <a:pt x="2566" y="588"/>
                        <a:pt x="2575" y="588"/>
                      </a:cubicBezTo>
                      <a:close/>
                      <a:moveTo>
                        <a:pt x="493" y="588"/>
                      </a:moveTo>
                      <a:cubicBezTo>
                        <a:pt x="502" y="597"/>
                        <a:pt x="502" y="597"/>
                        <a:pt x="502" y="607"/>
                      </a:cubicBezTo>
                      <a:cubicBezTo>
                        <a:pt x="502" y="607"/>
                        <a:pt x="493" y="616"/>
                        <a:pt x="493" y="616"/>
                      </a:cubicBezTo>
                      <a:cubicBezTo>
                        <a:pt x="493" y="616"/>
                        <a:pt x="483" y="607"/>
                        <a:pt x="483" y="607"/>
                      </a:cubicBezTo>
                      <a:cubicBezTo>
                        <a:pt x="483" y="607"/>
                        <a:pt x="483" y="597"/>
                        <a:pt x="483" y="597"/>
                      </a:cubicBezTo>
                      <a:cubicBezTo>
                        <a:pt x="483" y="597"/>
                        <a:pt x="483" y="588"/>
                        <a:pt x="493" y="588"/>
                      </a:cubicBezTo>
                      <a:close/>
                      <a:moveTo>
                        <a:pt x="1013" y="588"/>
                      </a:moveTo>
                      <a:cubicBezTo>
                        <a:pt x="1023" y="597"/>
                        <a:pt x="1023" y="607"/>
                        <a:pt x="1013" y="616"/>
                      </a:cubicBezTo>
                      <a:lnTo>
                        <a:pt x="1013" y="588"/>
                      </a:lnTo>
                      <a:close/>
                      <a:moveTo>
                        <a:pt x="1042" y="607"/>
                      </a:moveTo>
                      <a:lnTo>
                        <a:pt x="1051" y="616"/>
                      </a:lnTo>
                      <a:lnTo>
                        <a:pt x="1042" y="616"/>
                      </a:lnTo>
                      <a:cubicBezTo>
                        <a:pt x="1042" y="616"/>
                        <a:pt x="1042" y="616"/>
                        <a:pt x="1032" y="607"/>
                      </a:cubicBezTo>
                      <a:close/>
                      <a:moveTo>
                        <a:pt x="1222" y="597"/>
                      </a:moveTo>
                      <a:lnTo>
                        <a:pt x="1212" y="616"/>
                      </a:lnTo>
                      <a:lnTo>
                        <a:pt x="1212" y="607"/>
                      </a:lnTo>
                      <a:cubicBezTo>
                        <a:pt x="1212" y="607"/>
                        <a:pt x="1212" y="597"/>
                        <a:pt x="1212" y="597"/>
                      </a:cubicBezTo>
                      <a:close/>
                      <a:moveTo>
                        <a:pt x="1534" y="588"/>
                      </a:moveTo>
                      <a:cubicBezTo>
                        <a:pt x="1534" y="597"/>
                        <a:pt x="1525" y="607"/>
                        <a:pt x="1515" y="616"/>
                      </a:cubicBezTo>
                      <a:lnTo>
                        <a:pt x="1515" y="597"/>
                      </a:lnTo>
                      <a:lnTo>
                        <a:pt x="1534" y="588"/>
                      </a:lnTo>
                      <a:close/>
                      <a:moveTo>
                        <a:pt x="654" y="597"/>
                      </a:moveTo>
                      <a:cubicBezTo>
                        <a:pt x="654" y="597"/>
                        <a:pt x="654" y="607"/>
                        <a:pt x="654" y="607"/>
                      </a:cubicBezTo>
                      <a:cubicBezTo>
                        <a:pt x="654" y="607"/>
                        <a:pt x="654" y="616"/>
                        <a:pt x="654" y="616"/>
                      </a:cubicBezTo>
                      <a:cubicBezTo>
                        <a:pt x="644" y="616"/>
                        <a:pt x="635" y="625"/>
                        <a:pt x="635" y="625"/>
                      </a:cubicBezTo>
                      <a:lnTo>
                        <a:pt x="625" y="625"/>
                      </a:lnTo>
                      <a:cubicBezTo>
                        <a:pt x="625" y="616"/>
                        <a:pt x="635" y="616"/>
                        <a:pt x="635" y="616"/>
                      </a:cubicBezTo>
                      <a:cubicBezTo>
                        <a:pt x="635" y="616"/>
                        <a:pt x="644" y="616"/>
                        <a:pt x="644" y="607"/>
                      </a:cubicBezTo>
                      <a:cubicBezTo>
                        <a:pt x="644" y="607"/>
                        <a:pt x="644" y="597"/>
                        <a:pt x="654" y="597"/>
                      </a:cubicBezTo>
                      <a:close/>
                      <a:moveTo>
                        <a:pt x="2613" y="616"/>
                      </a:moveTo>
                      <a:lnTo>
                        <a:pt x="2594" y="625"/>
                      </a:lnTo>
                      <a:cubicBezTo>
                        <a:pt x="2594" y="625"/>
                        <a:pt x="2594" y="616"/>
                        <a:pt x="2594" y="616"/>
                      </a:cubicBezTo>
                      <a:close/>
                      <a:moveTo>
                        <a:pt x="2746" y="555"/>
                      </a:moveTo>
                      <a:cubicBezTo>
                        <a:pt x="2752" y="555"/>
                        <a:pt x="2758" y="556"/>
                        <a:pt x="2765" y="559"/>
                      </a:cubicBezTo>
                      <a:cubicBezTo>
                        <a:pt x="2755" y="569"/>
                        <a:pt x="2755" y="569"/>
                        <a:pt x="2746" y="569"/>
                      </a:cubicBezTo>
                      <a:cubicBezTo>
                        <a:pt x="2736" y="569"/>
                        <a:pt x="2727" y="578"/>
                        <a:pt x="2736" y="588"/>
                      </a:cubicBezTo>
                      <a:cubicBezTo>
                        <a:pt x="2746" y="607"/>
                        <a:pt x="2736" y="616"/>
                        <a:pt x="2736" y="625"/>
                      </a:cubicBezTo>
                      <a:lnTo>
                        <a:pt x="2727" y="625"/>
                      </a:lnTo>
                      <a:cubicBezTo>
                        <a:pt x="2708" y="625"/>
                        <a:pt x="2708" y="607"/>
                        <a:pt x="2717" y="597"/>
                      </a:cubicBezTo>
                      <a:cubicBezTo>
                        <a:pt x="2727" y="597"/>
                        <a:pt x="2727" y="588"/>
                        <a:pt x="2717" y="578"/>
                      </a:cubicBezTo>
                      <a:cubicBezTo>
                        <a:pt x="2717" y="578"/>
                        <a:pt x="2717" y="569"/>
                        <a:pt x="2727" y="559"/>
                      </a:cubicBezTo>
                      <a:cubicBezTo>
                        <a:pt x="2727" y="559"/>
                        <a:pt x="2735" y="555"/>
                        <a:pt x="2746" y="555"/>
                      </a:cubicBezTo>
                      <a:close/>
                      <a:moveTo>
                        <a:pt x="1070" y="625"/>
                      </a:moveTo>
                      <a:cubicBezTo>
                        <a:pt x="1066" y="630"/>
                        <a:pt x="1058" y="633"/>
                        <a:pt x="1051" y="633"/>
                      </a:cubicBezTo>
                      <a:cubicBezTo>
                        <a:pt x="1044" y="633"/>
                        <a:pt x="1037" y="630"/>
                        <a:pt x="1032" y="625"/>
                      </a:cubicBezTo>
                      <a:close/>
                      <a:moveTo>
                        <a:pt x="2717" y="540"/>
                      </a:moveTo>
                      <a:cubicBezTo>
                        <a:pt x="2717" y="550"/>
                        <a:pt x="2717" y="550"/>
                        <a:pt x="2717" y="559"/>
                      </a:cubicBezTo>
                      <a:cubicBezTo>
                        <a:pt x="2717" y="559"/>
                        <a:pt x="2717" y="569"/>
                        <a:pt x="2708" y="578"/>
                      </a:cubicBezTo>
                      <a:cubicBezTo>
                        <a:pt x="2708" y="569"/>
                        <a:pt x="2708" y="569"/>
                        <a:pt x="2708" y="569"/>
                      </a:cubicBezTo>
                      <a:cubicBezTo>
                        <a:pt x="2698" y="569"/>
                        <a:pt x="2698" y="559"/>
                        <a:pt x="2698" y="559"/>
                      </a:cubicBezTo>
                      <a:cubicBezTo>
                        <a:pt x="2689" y="569"/>
                        <a:pt x="2679" y="569"/>
                        <a:pt x="2670" y="569"/>
                      </a:cubicBezTo>
                      <a:cubicBezTo>
                        <a:pt x="2660" y="569"/>
                        <a:pt x="2660" y="578"/>
                        <a:pt x="2660" y="578"/>
                      </a:cubicBezTo>
                      <a:cubicBezTo>
                        <a:pt x="2660" y="597"/>
                        <a:pt x="2670" y="607"/>
                        <a:pt x="2670" y="616"/>
                      </a:cubicBezTo>
                      <a:cubicBezTo>
                        <a:pt x="2670" y="616"/>
                        <a:pt x="2670" y="625"/>
                        <a:pt x="2670" y="625"/>
                      </a:cubicBezTo>
                      <a:cubicBezTo>
                        <a:pt x="2670" y="625"/>
                        <a:pt x="2670" y="635"/>
                        <a:pt x="2660" y="635"/>
                      </a:cubicBezTo>
                      <a:cubicBezTo>
                        <a:pt x="2660" y="625"/>
                        <a:pt x="2660" y="625"/>
                        <a:pt x="2660" y="625"/>
                      </a:cubicBezTo>
                      <a:cubicBezTo>
                        <a:pt x="2656" y="621"/>
                        <a:pt x="2653" y="618"/>
                        <a:pt x="2651" y="618"/>
                      </a:cubicBezTo>
                      <a:cubicBezTo>
                        <a:pt x="2649" y="618"/>
                        <a:pt x="2646" y="621"/>
                        <a:pt x="2641" y="625"/>
                      </a:cubicBezTo>
                      <a:cubicBezTo>
                        <a:pt x="2632" y="625"/>
                        <a:pt x="2632" y="635"/>
                        <a:pt x="2623" y="635"/>
                      </a:cubicBezTo>
                      <a:cubicBezTo>
                        <a:pt x="2623" y="625"/>
                        <a:pt x="2623" y="625"/>
                        <a:pt x="2623" y="616"/>
                      </a:cubicBezTo>
                      <a:cubicBezTo>
                        <a:pt x="2623" y="605"/>
                        <a:pt x="2623" y="600"/>
                        <a:pt x="2621" y="600"/>
                      </a:cubicBezTo>
                      <a:cubicBezTo>
                        <a:pt x="2619" y="600"/>
                        <a:pt x="2617" y="603"/>
                        <a:pt x="2613" y="607"/>
                      </a:cubicBezTo>
                      <a:lnTo>
                        <a:pt x="2594" y="607"/>
                      </a:lnTo>
                      <a:cubicBezTo>
                        <a:pt x="2594" y="607"/>
                        <a:pt x="2594" y="597"/>
                        <a:pt x="2594" y="597"/>
                      </a:cubicBezTo>
                      <a:cubicBezTo>
                        <a:pt x="2604" y="588"/>
                        <a:pt x="2613" y="569"/>
                        <a:pt x="2632" y="559"/>
                      </a:cubicBezTo>
                      <a:cubicBezTo>
                        <a:pt x="2641" y="559"/>
                        <a:pt x="2651" y="550"/>
                        <a:pt x="2670" y="540"/>
                      </a:cubicBezTo>
                      <a:lnTo>
                        <a:pt x="2679" y="540"/>
                      </a:lnTo>
                      <a:cubicBezTo>
                        <a:pt x="2679" y="540"/>
                        <a:pt x="2689" y="540"/>
                        <a:pt x="2689" y="550"/>
                      </a:cubicBezTo>
                      <a:cubicBezTo>
                        <a:pt x="2689" y="550"/>
                        <a:pt x="2698" y="559"/>
                        <a:pt x="2698" y="559"/>
                      </a:cubicBezTo>
                      <a:cubicBezTo>
                        <a:pt x="2698" y="559"/>
                        <a:pt x="2698" y="550"/>
                        <a:pt x="2708" y="550"/>
                      </a:cubicBezTo>
                      <a:cubicBezTo>
                        <a:pt x="2708" y="550"/>
                        <a:pt x="2708" y="550"/>
                        <a:pt x="2717" y="540"/>
                      </a:cubicBezTo>
                      <a:close/>
                      <a:moveTo>
                        <a:pt x="853" y="484"/>
                      </a:moveTo>
                      <a:cubicBezTo>
                        <a:pt x="853" y="493"/>
                        <a:pt x="853" y="512"/>
                        <a:pt x="853" y="521"/>
                      </a:cubicBezTo>
                      <a:cubicBezTo>
                        <a:pt x="862" y="512"/>
                        <a:pt x="871" y="512"/>
                        <a:pt x="881" y="502"/>
                      </a:cubicBezTo>
                      <a:cubicBezTo>
                        <a:pt x="890" y="493"/>
                        <a:pt x="909" y="493"/>
                        <a:pt x="919" y="493"/>
                      </a:cubicBezTo>
                      <a:cubicBezTo>
                        <a:pt x="928" y="493"/>
                        <a:pt x="928" y="493"/>
                        <a:pt x="928" y="502"/>
                      </a:cubicBezTo>
                      <a:lnTo>
                        <a:pt x="938" y="502"/>
                      </a:lnTo>
                      <a:cubicBezTo>
                        <a:pt x="946" y="499"/>
                        <a:pt x="950" y="496"/>
                        <a:pt x="953" y="496"/>
                      </a:cubicBezTo>
                      <a:cubicBezTo>
                        <a:pt x="957" y="496"/>
                        <a:pt x="957" y="501"/>
                        <a:pt x="957" y="512"/>
                      </a:cubicBezTo>
                      <a:cubicBezTo>
                        <a:pt x="957" y="521"/>
                        <a:pt x="957" y="531"/>
                        <a:pt x="966" y="531"/>
                      </a:cubicBezTo>
                      <a:lnTo>
                        <a:pt x="985" y="531"/>
                      </a:lnTo>
                      <a:cubicBezTo>
                        <a:pt x="985" y="531"/>
                        <a:pt x="995" y="531"/>
                        <a:pt x="995" y="540"/>
                      </a:cubicBezTo>
                      <a:cubicBezTo>
                        <a:pt x="1001" y="540"/>
                        <a:pt x="1007" y="545"/>
                        <a:pt x="1013" y="545"/>
                      </a:cubicBezTo>
                      <a:cubicBezTo>
                        <a:pt x="1017" y="545"/>
                        <a:pt x="1020" y="543"/>
                        <a:pt x="1023" y="540"/>
                      </a:cubicBezTo>
                      <a:lnTo>
                        <a:pt x="1032" y="540"/>
                      </a:lnTo>
                      <a:lnTo>
                        <a:pt x="1032" y="550"/>
                      </a:lnTo>
                      <a:cubicBezTo>
                        <a:pt x="1023" y="550"/>
                        <a:pt x="1013" y="559"/>
                        <a:pt x="1013" y="569"/>
                      </a:cubicBezTo>
                      <a:cubicBezTo>
                        <a:pt x="1013" y="578"/>
                        <a:pt x="1013" y="578"/>
                        <a:pt x="1004" y="578"/>
                      </a:cubicBezTo>
                      <a:lnTo>
                        <a:pt x="995" y="578"/>
                      </a:lnTo>
                      <a:cubicBezTo>
                        <a:pt x="985" y="578"/>
                        <a:pt x="985" y="578"/>
                        <a:pt x="985" y="588"/>
                      </a:cubicBezTo>
                      <a:lnTo>
                        <a:pt x="976" y="588"/>
                      </a:lnTo>
                      <a:lnTo>
                        <a:pt x="995" y="597"/>
                      </a:lnTo>
                      <a:cubicBezTo>
                        <a:pt x="995" y="597"/>
                        <a:pt x="995" y="607"/>
                        <a:pt x="985" y="616"/>
                      </a:cubicBezTo>
                      <a:lnTo>
                        <a:pt x="976" y="616"/>
                      </a:lnTo>
                      <a:cubicBezTo>
                        <a:pt x="966" y="616"/>
                        <a:pt x="957" y="625"/>
                        <a:pt x="947" y="625"/>
                      </a:cubicBezTo>
                      <a:lnTo>
                        <a:pt x="957" y="635"/>
                      </a:lnTo>
                      <a:cubicBezTo>
                        <a:pt x="947" y="635"/>
                        <a:pt x="938" y="644"/>
                        <a:pt x="928" y="644"/>
                      </a:cubicBezTo>
                      <a:cubicBezTo>
                        <a:pt x="928" y="644"/>
                        <a:pt x="919" y="644"/>
                        <a:pt x="928" y="635"/>
                      </a:cubicBezTo>
                      <a:cubicBezTo>
                        <a:pt x="928" y="635"/>
                        <a:pt x="928" y="625"/>
                        <a:pt x="928" y="625"/>
                      </a:cubicBezTo>
                      <a:cubicBezTo>
                        <a:pt x="928" y="616"/>
                        <a:pt x="938" y="616"/>
                        <a:pt x="938" y="607"/>
                      </a:cubicBezTo>
                      <a:cubicBezTo>
                        <a:pt x="928" y="607"/>
                        <a:pt x="928" y="597"/>
                        <a:pt x="919" y="597"/>
                      </a:cubicBezTo>
                      <a:lnTo>
                        <a:pt x="919" y="616"/>
                      </a:lnTo>
                      <a:cubicBezTo>
                        <a:pt x="909" y="616"/>
                        <a:pt x="909" y="625"/>
                        <a:pt x="900" y="625"/>
                      </a:cubicBezTo>
                      <a:lnTo>
                        <a:pt x="890" y="625"/>
                      </a:lnTo>
                      <a:cubicBezTo>
                        <a:pt x="890" y="625"/>
                        <a:pt x="881" y="616"/>
                        <a:pt x="881" y="607"/>
                      </a:cubicBezTo>
                      <a:cubicBezTo>
                        <a:pt x="881" y="607"/>
                        <a:pt x="881" y="597"/>
                        <a:pt x="881" y="588"/>
                      </a:cubicBezTo>
                      <a:lnTo>
                        <a:pt x="871" y="588"/>
                      </a:lnTo>
                      <a:cubicBezTo>
                        <a:pt x="881" y="588"/>
                        <a:pt x="881" y="578"/>
                        <a:pt x="881" y="578"/>
                      </a:cubicBezTo>
                      <a:cubicBezTo>
                        <a:pt x="886" y="583"/>
                        <a:pt x="890" y="585"/>
                        <a:pt x="894" y="585"/>
                      </a:cubicBezTo>
                      <a:cubicBezTo>
                        <a:pt x="897" y="585"/>
                        <a:pt x="900" y="583"/>
                        <a:pt x="900" y="578"/>
                      </a:cubicBezTo>
                      <a:cubicBezTo>
                        <a:pt x="900" y="578"/>
                        <a:pt x="900" y="569"/>
                        <a:pt x="909" y="569"/>
                      </a:cubicBezTo>
                      <a:cubicBezTo>
                        <a:pt x="909" y="578"/>
                        <a:pt x="919" y="578"/>
                        <a:pt x="928" y="578"/>
                      </a:cubicBezTo>
                      <a:lnTo>
                        <a:pt x="938" y="578"/>
                      </a:lnTo>
                      <a:cubicBezTo>
                        <a:pt x="919" y="569"/>
                        <a:pt x="900" y="569"/>
                        <a:pt x="890" y="559"/>
                      </a:cubicBezTo>
                      <a:cubicBezTo>
                        <a:pt x="881" y="559"/>
                        <a:pt x="871" y="550"/>
                        <a:pt x="862" y="550"/>
                      </a:cubicBezTo>
                      <a:cubicBezTo>
                        <a:pt x="862" y="559"/>
                        <a:pt x="862" y="559"/>
                        <a:pt x="853" y="559"/>
                      </a:cubicBezTo>
                      <a:cubicBezTo>
                        <a:pt x="853" y="559"/>
                        <a:pt x="853" y="569"/>
                        <a:pt x="853" y="569"/>
                      </a:cubicBezTo>
                      <a:cubicBezTo>
                        <a:pt x="853" y="578"/>
                        <a:pt x="853" y="578"/>
                        <a:pt x="862" y="588"/>
                      </a:cubicBezTo>
                      <a:cubicBezTo>
                        <a:pt x="862" y="597"/>
                        <a:pt x="871" y="597"/>
                        <a:pt x="871" y="607"/>
                      </a:cubicBezTo>
                      <a:lnTo>
                        <a:pt x="853" y="607"/>
                      </a:lnTo>
                      <a:lnTo>
                        <a:pt x="853" y="625"/>
                      </a:lnTo>
                      <a:lnTo>
                        <a:pt x="824" y="625"/>
                      </a:lnTo>
                      <a:cubicBezTo>
                        <a:pt x="815" y="616"/>
                        <a:pt x="815" y="616"/>
                        <a:pt x="805" y="616"/>
                      </a:cubicBezTo>
                      <a:cubicBezTo>
                        <a:pt x="796" y="607"/>
                        <a:pt x="786" y="607"/>
                        <a:pt x="777" y="597"/>
                      </a:cubicBezTo>
                      <a:cubicBezTo>
                        <a:pt x="777" y="588"/>
                        <a:pt x="777" y="588"/>
                        <a:pt x="777" y="578"/>
                      </a:cubicBezTo>
                      <a:cubicBezTo>
                        <a:pt x="777" y="578"/>
                        <a:pt x="786" y="578"/>
                        <a:pt x="786" y="569"/>
                      </a:cubicBezTo>
                      <a:cubicBezTo>
                        <a:pt x="767" y="569"/>
                        <a:pt x="767" y="588"/>
                        <a:pt x="758" y="597"/>
                      </a:cubicBezTo>
                      <a:cubicBezTo>
                        <a:pt x="758" y="588"/>
                        <a:pt x="748" y="588"/>
                        <a:pt x="748" y="578"/>
                      </a:cubicBezTo>
                      <a:cubicBezTo>
                        <a:pt x="748" y="578"/>
                        <a:pt x="748" y="569"/>
                        <a:pt x="748" y="569"/>
                      </a:cubicBezTo>
                      <a:lnTo>
                        <a:pt x="758" y="569"/>
                      </a:lnTo>
                      <a:cubicBezTo>
                        <a:pt x="758" y="569"/>
                        <a:pt x="767" y="559"/>
                        <a:pt x="767" y="559"/>
                      </a:cubicBezTo>
                      <a:cubicBezTo>
                        <a:pt x="771" y="556"/>
                        <a:pt x="774" y="555"/>
                        <a:pt x="777" y="555"/>
                      </a:cubicBezTo>
                      <a:cubicBezTo>
                        <a:pt x="783" y="555"/>
                        <a:pt x="789" y="559"/>
                        <a:pt x="796" y="559"/>
                      </a:cubicBezTo>
                      <a:cubicBezTo>
                        <a:pt x="805" y="569"/>
                        <a:pt x="815" y="578"/>
                        <a:pt x="824" y="588"/>
                      </a:cubicBezTo>
                      <a:cubicBezTo>
                        <a:pt x="834" y="578"/>
                        <a:pt x="843" y="559"/>
                        <a:pt x="834" y="550"/>
                      </a:cubicBezTo>
                      <a:lnTo>
                        <a:pt x="853" y="540"/>
                      </a:lnTo>
                      <a:cubicBezTo>
                        <a:pt x="846" y="540"/>
                        <a:pt x="840" y="536"/>
                        <a:pt x="834" y="536"/>
                      </a:cubicBezTo>
                      <a:cubicBezTo>
                        <a:pt x="830" y="536"/>
                        <a:pt x="827" y="537"/>
                        <a:pt x="824" y="540"/>
                      </a:cubicBezTo>
                      <a:cubicBezTo>
                        <a:pt x="815" y="540"/>
                        <a:pt x="805" y="540"/>
                        <a:pt x="796" y="550"/>
                      </a:cubicBezTo>
                      <a:cubicBezTo>
                        <a:pt x="796" y="540"/>
                        <a:pt x="805" y="540"/>
                        <a:pt x="805" y="540"/>
                      </a:cubicBezTo>
                      <a:cubicBezTo>
                        <a:pt x="805" y="531"/>
                        <a:pt x="805" y="531"/>
                        <a:pt x="796" y="521"/>
                      </a:cubicBezTo>
                      <a:cubicBezTo>
                        <a:pt x="796" y="521"/>
                        <a:pt x="796" y="512"/>
                        <a:pt x="796" y="512"/>
                      </a:cubicBezTo>
                      <a:cubicBezTo>
                        <a:pt x="805" y="521"/>
                        <a:pt x="805" y="521"/>
                        <a:pt x="815" y="531"/>
                      </a:cubicBezTo>
                      <a:lnTo>
                        <a:pt x="834" y="531"/>
                      </a:lnTo>
                      <a:lnTo>
                        <a:pt x="843" y="521"/>
                      </a:lnTo>
                      <a:lnTo>
                        <a:pt x="815" y="502"/>
                      </a:lnTo>
                      <a:lnTo>
                        <a:pt x="824" y="502"/>
                      </a:lnTo>
                      <a:lnTo>
                        <a:pt x="824" y="484"/>
                      </a:lnTo>
                      <a:close/>
                      <a:moveTo>
                        <a:pt x="2443" y="616"/>
                      </a:moveTo>
                      <a:cubicBezTo>
                        <a:pt x="2443" y="625"/>
                        <a:pt x="2452" y="625"/>
                        <a:pt x="2452" y="625"/>
                      </a:cubicBezTo>
                      <a:cubicBezTo>
                        <a:pt x="2462" y="635"/>
                        <a:pt x="2462" y="644"/>
                        <a:pt x="2452" y="644"/>
                      </a:cubicBezTo>
                      <a:lnTo>
                        <a:pt x="2443" y="644"/>
                      </a:lnTo>
                      <a:cubicBezTo>
                        <a:pt x="2443" y="635"/>
                        <a:pt x="2433" y="635"/>
                        <a:pt x="2433" y="635"/>
                      </a:cubicBezTo>
                      <a:cubicBezTo>
                        <a:pt x="2443" y="625"/>
                        <a:pt x="2443" y="625"/>
                        <a:pt x="2443" y="616"/>
                      </a:cubicBezTo>
                      <a:close/>
                      <a:moveTo>
                        <a:pt x="502" y="635"/>
                      </a:moveTo>
                      <a:lnTo>
                        <a:pt x="502" y="654"/>
                      </a:lnTo>
                      <a:lnTo>
                        <a:pt x="493" y="644"/>
                      </a:lnTo>
                      <a:lnTo>
                        <a:pt x="493" y="635"/>
                      </a:lnTo>
                      <a:close/>
                      <a:moveTo>
                        <a:pt x="3220" y="590"/>
                      </a:moveTo>
                      <a:cubicBezTo>
                        <a:pt x="3221" y="590"/>
                        <a:pt x="3224" y="592"/>
                        <a:pt x="3228" y="597"/>
                      </a:cubicBezTo>
                      <a:cubicBezTo>
                        <a:pt x="3238" y="607"/>
                        <a:pt x="3257" y="616"/>
                        <a:pt x="3266" y="635"/>
                      </a:cubicBezTo>
                      <a:cubicBezTo>
                        <a:pt x="3266" y="644"/>
                        <a:pt x="3257" y="654"/>
                        <a:pt x="3247" y="654"/>
                      </a:cubicBezTo>
                      <a:lnTo>
                        <a:pt x="3219" y="654"/>
                      </a:lnTo>
                      <a:cubicBezTo>
                        <a:pt x="3209" y="654"/>
                        <a:pt x="3209" y="654"/>
                        <a:pt x="3200" y="644"/>
                      </a:cubicBezTo>
                      <a:lnTo>
                        <a:pt x="3181" y="644"/>
                      </a:lnTo>
                      <a:cubicBezTo>
                        <a:pt x="3190" y="635"/>
                        <a:pt x="3200" y="625"/>
                        <a:pt x="3219" y="625"/>
                      </a:cubicBezTo>
                      <a:cubicBezTo>
                        <a:pt x="3219" y="625"/>
                        <a:pt x="3219" y="616"/>
                        <a:pt x="3219" y="616"/>
                      </a:cubicBezTo>
                      <a:cubicBezTo>
                        <a:pt x="3219" y="607"/>
                        <a:pt x="3219" y="607"/>
                        <a:pt x="3219" y="597"/>
                      </a:cubicBezTo>
                      <a:cubicBezTo>
                        <a:pt x="3219" y="592"/>
                        <a:pt x="3219" y="590"/>
                        <a:pt x="3220" y="590"/>
                      </a:cubicBezTo>
                      <a:close/>
                      <a:moveTo>
                        <a:pt x="3352" y="640"/>
                      </a:moveTo>
                      <a:cubicBezTo>
                        <a:pt x="3352" y="640"/>
                        <a:pt x="3355" y="644"/>
                        <a:pt x="3361" y="644"/>
                      </a:cubicBezTo>
                      <a:lnTo>
                        <a:pt x="3342" y="654"/>
                      </a:lnTo>
                      <a:lnTo>
                        <a:pt x="3332" y="654"/>
                      </a:lnTo>
                      <a:cubicBezTo>
                        <a:pt x="3342" y="654"/>
                        <a:pt x="3342" y="644"/>
                        <a:pt x="3351" y="644"/>
                      </a:cubicBezTo>
                      <a:cubicBezTo>
                        <a:pt x="3351" y="641"/>
                        <a:pt x="3351" y="640"/>
                        <a:pt x="3352" y="640"/>
                      </a:cubicBezTo>
                      <a:close/>
                      <a:moveTo>
                        <a:pt x="701" y="654"/>
                      </a:moveTo>
                      <a:lnTo>
                        <a:pt x="720" y="663"/>
                      </a:lnTo>
                      <a:cubicBezTo>
                        <a:pt x="701" y="663"/>
                        <a:pt x="701" y="663"/>
                        <a:pt x="701" y="654"/>
                      </a:cubicBezTo>
                      <a:close/>
                      <a:moveTo>
                        <a:pt x="2070" y="656"/>
                      </a:moveTo>
                      <a:cubicBezTo>
                        <a:pt x="2076" y="656"/>
                        <a:pt x="2083" y="659"/>
                        <a:pt x="2092" y="663"/>
                      </a:cubicBezTo>
                      <a:lnTo>
                        <a:pt x="2055" y="663"/>
                      </a:lnTo>
                      <a:cubicBezTo>
                        <a:pt x="2059" y="659"/>
                        <a:pt x="2064" y="656"/>
                        <a:pt x="2070" y="656"/>
                      </a:cubicBezTo>
                      <a:close/>
                      <a:moveTo>
                        <a:pt x="446" y="644"/>
                      </a:moveTo>
                      <a:cubicBezTo>
                        <a:pt x="455" y="644"/>
                        <a:pt x="455" y="644"/>
                        <a:pt x="455" y="654"/>
                      </a:cubicBezTo>
                      <a:lnTo>
                        <a:pt x="436" y="673"/>
                      </a:lnTo>
                      <a:cubicBezTo>
                        <a:pt x="436" y="663"/>
                        <a:pt x="436" y="654"/>
                        <a:pt x="436" y="654"/>
                      </a:cubicBezTo>
                      <a:cubicBezTo>
                        <a:pt x="436" y="644"/>
                        <a:pt x="446" y="644"/>
                        <a:pt x="446" y="644"/>
                      </a:cubicBezTo>
                      <a:close/>
                      <a:moveTo>
                        <a:pt x="938" y="644"/>
                      </a:moveTo>
                      <a:cubicBezTo>
                        <a:pt x="938" y="644"/>
                        <a:pt x="938" y="644"/>
                        <a:pt x="938" y="654"/>
                      </a:cubicBezTo>
                      <a:lnTo>
                        <a:pt x="947" y="654"/>
                      </a:lnTo>
                      <a:cubicBezTo>
                        <a:pt x="938" y="663"/>
                        <a:pt x="938" y="663"/>
                        <a:pt x="947" y="673"/>
                      </a:cubicBezTo>
                      <a:cubicBezTo>
                        <a:pt x="928" y="673"/>
                        <a:pt x="928" y="673"/>
                        <a:pt x="919" y="654"/>
                      </a:cubicBezTo>
                      <a:cubicBezTo>
                        <a:pt x="928" y="654"/>
                        <a:pt x="928" y="654"/>
                        <a:pt x="938" y="644"/>
                      </a:cubicBezTo>
                      <a:close/>
                      <a:moveTo>
                        <a:pt x="483" y="654"/>
                      </a:moveTo>
                      <a:cubicBezTo>
                        <a:pt x="483" y="673"/>
                        <a:pt x="474" y="682"/>
                        <a:pt x="455" y="682"/>
                      </a:cubicBezTo>
                      <a:lnTo>
                        <a:pt x="483" y="654"/>
                      </a:lnTo>
                      <a:close/>
                      <a:moveTo>
                        <a:pt x="862" y="682"/>
                      </a:moveTo>
                      <a:lnTo>
                        <a:pt x="871" y="692"/>
                      </a:lnTo>
                      <a:lnTo>
                        <a:pt x="862" y="692"/>
                      </a:lnTo>
                      <a:lnTo>
                        <a:pt x="862" y="682"/>
                      </a:lnTo>
                      <a:close/>
                      <a:moveTo>
                        <a:pt x="1430" y="616"/>
                      </a:moveTo>
                      <a:cubicBezTo>
                        <a:pt x="1439" y="625"/>
                        <a:pt x="1449" y="625"/>
                        <a:pt x="1458" y="625"/>
                      </a:cubicBezTo>
                      <a:lnTo>
                        <a:pt x="1468" y="625"/>
                      </a:lnTo>
                      <a:lnTo>
                        <a:pt x="1458" y="692"/>
                      </a:lnTo>
                      <a:cubicBezTo>
                        <a:pt x="1449" y="692"/>
                        <a:pt x="1439" y="692"/>
                        <a:pt x="1439" y="682"/>
                      </a:cubicBezTo>
                      <a:cubicBezTo>
                        <a:pt x="1439" y="682"/>
                        <a:pt x="1439" y="682"/>
                        <a:pt x="1439" y="673"/>
                      </a:cubicBezTo>
                      <a:cubicBezTo>
                        <a:pt x="1439" y="673"/>
                        <a:pt x="1439" y="663"/>
                        <a:pt x="1439" y="663"/>
                      </a:cubicBezTo>
                      <a:cubicBezTo>
                        <a:pt x="1439" y="654"/>
                        <a:pt x="1439" y="654"/>
                        <a:pt x="1430" y="654"/>
                      </a:cubicBezTo>
                      <a:cubicBezTo>
                        <a:pt x="1430" y="644"/>
                        <a:pt x="1430" y="644"/>
                        <a:pt x="1430" y="635"/>
                      </a:cubicBezTo>
                      <a:lnTo>
                        <a:pt x="1430" y="625"/>
                      </a:lnTo>
                      <a:lnTo>
                        <a:pt x="1420" y="625"/>
                      </a:lnTo>
                      <a:cubicBezTo>
                        <a:pt x="1420" y="616"/>
                        <a:pt x="1420" y="616"/>
                        <a:pt x="1420" y="616"/>
                      </a:cubicBezTo>
                      <a:close/>
                      <a:moveTo>
                        <a:pt x="2954" y="682"/>
                      </a:moveTo>
                      <a:lnTo>
                        <a:pt x="2954" y="692"/>
                      </a:lnTo>
                      <a:lnTo>
                        <a:pt x="2925" y="692"/>
                      </a:lnTo>
                      <a:cubicBezTo>
                        <a:pt x="2935" y="692"/>
                        <a:pt x="2935" y="682"/>
                        <a:pt x="2944" y="682"/>
                      </a:cubicBezTo>
                      <a:close/>
                      <a:moveTo>
                        <a:pt x="1544" y="682"/>
                      </a:moveTo>
                      <a:cubicBezTo>
                        <a:pt x="1544" y="692"/>
                        <a:pt x="1544" y="692"/>
                        <a:pt x="1534" y="701"/>
                      </a:cubicBezTo>
                      <a:lnTo>
                        <a:pt x="1544" y="682"/>
                      </a:lnTo>
                      <a:close/>
                      <a:moveTo>
                        <a:pt x="502" y="682"/>
                      </a:moveTo>
                      <a:cubicBezTo>
                        <a:pt x="512" y="682"/>
                        <a:pt x="521" y="682"/>
                        <a:pt x="540" y="692"/>
                      </a:cubicBezTo>
                      <a:lnTo>
                        <a:pt x="512" y="711"/>
                      </a:lnTo>
                      <a:cubicBezTo>
                        <a:pt x="512" y="692"/>
                        <a:pt x="512" y="682"/>
                        <a:pt x="502" y="682"/>
                      </a:cubicBezTo>
                      <a:close/>
                      <a:moveTo>
                        <a:pt x="569" y="682"/>
                      </a:moveTo>
                      <a:cubicBezTo>
                        <a:pt x="578" y="682"/>
                        <a:pt x="588" y="701"/>
                        <a:pt x="588" y="711"/>
                      </a:cubicBezTo>
                      <a:cubicBezTo>
                        <a:pt x="569" y="711"/>
                        <a:pt x="559" y="692"/>
                        <a:pt x="569" y="682"/>
                      </a:cubicBezTo>
                      <a:close/>
                      <a:moveTo>
                        <a:pt x="3030" y="692"/>
                      </a:moveTo>
                      <a:lnTo>
                        <a:pt x="3039" y="711"/>
                      </a:lnTo>
                      <a:lnTo>
                        <a:pt x="3030" y="711"/>
                      </a:lnTo>
                      <a:lnTo>
                        <a:pt x="3020" y="692"/>
                      </a:lnTo>
                      <a:close/>
                      <a:moveTo>
                        <a:pt x="3385" y="640"/>
                      </a:moveTo>
                      <a:cubicBezTo>
                        <a:pt x="3388" y="640"/>
                        <a:pt x="3393" y="642"/>
                        <a:pt x="3399" y="644"/>
                      </a:cubicBezTo>
                      <a:cubicBezTo>
                        <a:pt x="3380" y="654"/>
                        <a:pt x="3380" y="663"/>
                        <a:pt x="3389" y="682"/>
                      </a:cubicBezTo>
                      <a:cubicBezTo>
                        <a:pt x="3399" y="682"/>
                        <a:pt x="3389" y="701"/>
                        <a:pt x="3389" y="701"/>
                      </a:cubicBezTo>
                      <a:lnTo>
                        <a:pt x="3380" y="701"/>
                      </a:lnTo>
                      <a:cubicBezTo>
                        <a:pt x="3370" y="711"/>
                        <a:pt x="3370" y="711"/>
                        <a:pt x="3370" y="711"/>
                      </a:cubicBezTo>
                      <a:cubicBezTo>
                        <a:pt x="3361" y="711"/>
                        <a:pt x="3361" y="711"/>
                        <a:pt x="3361" y="701"/>
                      </a:cubicBezTo>
                      <a:cubicBezTo>
                        <a:pt x="3361" y="692"/>
                        <a:pt x="3361" y="682"/>
                        <a:pt x="3370" y="673"/>
                      </a:cubicBezTo>
                      <a:cubicBezTo>
                        <a:pt x="3370" y="663"/>
                        <a:pt x="3370" y="663"/>
                        <a:pt x="3370" y="654"/>
                      </a:cubicBezTo>
                      <a:cubicBezTo>
                        <a:pt x="3370" y="647"/>
                        <a:pt x="3375" y="640"/>
                        <a:pt x="3385" y="640"/>
                      </a:cubicBezTo>
                      <a:close/>
                      <a:moveTo>
                        <a:pt x="2234" y="701"/>
                      </a:moveTo>
                      <a:cubicBezTo>
                        <a:pt x="2234" y="701"/>
                        <a:pt x="2234" y="711"/>
                        <a:pt x="2234" y="711"/>
                      </a:cubicBezTo>
                      <a:lnTo>
                        <a:pt x="2234" y="720"/>
                      </a:lnTo>
                      <a:lnTo>
                        <a:pt x="2216" y="701"/>
                      </a:lnTo>
                      <a:close/>
                      <a:moveTo>
                        <a:pt x="2765" y="701"/>
                      </a:moveTo>
                      <a:cubicBezTo>
                        <a:pt x="2765" y="711"/>
                        <a:pt x="2774" y="711"/>
                        <a:pt x="2774" y="720"/>
                      </a:cubicBezTo>
                      <a:cubicBezTo>
                        <a:pt x="2765" y="720"/>
                        <a:pt x="2755" y="720"/>
                        <a:pt x="2755" y="711"/>
                      </a:cubicBezTo>
                      <a:cubicBezTo>
                        <a:pt x="2755" y="711"/>
                        <a:pt x="2755" y="701"/>
                        <a:pt x="2755" y="701"/>
                      </a:cubicBezTo>
                      <a:close/>
                      <a:moveTo>
                        <a:pt x="521" y="711"/>
                      </a:moveTo>
                      <a:lnTo>
                        <a:pt x="531" y="720"/>
                      </a:lnTo>
                      <a:cubicBezTo>
                        <a:pt x="528" y="723"/>
                        <a:pt x="525" y="724"/>
                        <a:pt x="524" y="724"/>
                      </a:cubicBezTo>
                      <a:cubicBezTo>
                        <a:pt x="520" y="724"/>
                        <a:pt x="518" y="720"/>
                        <a:pt x="512" y="720"/>
                      </a:cubicBezTo>
                      <a:lnTo>
                        <a:pt x="521" y="711"/>
                      </a:lnTo>
                      <a:close/>
                      <a:moveTo>
                        <a:pt x="95" y="711"/>
                      </a:moveTo>
                      <a:cubicBezTo>
                        <a:pt x="105" y="711"/>
                        <a:pt x="114" y="711"/>
                        <a:pt x="114" y="730"/>
                      </a:cubicBezTo>
                      <a:lnTo>
                        <a:pt x="95" y="711"/>
                      </a:lnTo>
                      <a:close/>
                      <a:moveTo>
                        <a:pt x="446" y="711"/>
                      </a:moveTo>
                      <a:cubicBezTo>
                        <a:pt x="455" y="711"/>
                        <a:pt x="455" y="720"/>
                        <a:pt x="455" y="720"/>
                      </a:cubicBezTo>
                      <a:cubicBezTo>
                        <a:pt x="455" y="720"/>
                        <a:pt x="455" y="730"/>
                        <a:pt x="446" y="730"/>
                      </a:cubicBezTo>
                      <a:lnTo>
                        <a:pt x="436" y="730"/>
                      </a:lnTo>
                      <a:cubicBezTo>
                        <a:pt x="417" y="730"/>
                        <a:pt x="408" y="730"/>
                        <a:pt x="408" y="711"/>
                      </a:cubicBezTo>
                      <a:close/>
                      <a:moveTo>
                        <a:pt x="1364" y="711"/>
                      </a:moveTo>
                      <a:cubicBezTo>
                        <a:pt x="1373" y="720"/>
                        <a:pt x="1364" y="730"/>
                        <a:pt x="1364" y="730"/>
                      </a:cubicBezTo>
                      <a:lnTo>
                        <a:pt x="1364" y="711"/>
                      </a:lnTo>
                      <a:close/>
                      <a:moveTo>
                        <a:pt x="1525" y="711"/>
                      </a:moveTo>
                      <a:lnTo>
                        <a:pt x="1525" y="730"/>
                      </a:lnTo>
                      <a:lnTo>
                        <a:pt x="1515" y="730"/>
                      </a:lnTo>
                      <a:lnTo>
                        <a:pt x="1515" y="711"/>
                      </a:lnTo>
                      <a:close/>
                      <a:moveTo>
                        <a:pt x="2187" y="692"/>
                      </a:moveTo>
                      <a:cubicBezTo>
                        <a:pt x="2197" y="701"/>
                        <a:pt x="2206" y="711"/>
                        <a:pt x="2206" y="720"/>
                      </a:cubicBezTo>
                      <a:cubicBezTo>
                        <a:pt x="2206" y="730"/>
                        <a:pt x="2206" y="730"/>
                        <a:pt x="2206" y="730"/>
                      </a:cubicBezTo>
                      <a:cubicBezTo>
                        <a:pt x="2197" y="730"/>
                        <a:pt x="2187" y="730"/>
                        <a:pt x="2187" y="720"/>
                      </a:cubicBezTo>
                      <a:cubicBezTo>
                        <a:pt x="2187" y="711"/>
                        <a:pt x="2187" y="701"/>
                        <a:pt x="2187" y="692"/>
                      </a:cubicBezTo>
                      <a:close/>
                      <a:moveTo>
                        <a:pt x="3304" y="701"/>
                      </a:moveTo>
                      <a:lnTo>
                        <a:pt x="3304" y="701"/>
                      </a:lnTo>
                      <a:cubicBezTo>
                        <a:pt x="3314" y="711"/>
                        <a:pt x="3304" y="720"/>
                        <a:pt x="3285" y="730"/>
                      </a:cubicBezTo>
                      <a:lnTo>
                        <a:pt x="3304" y="701"/>
                      </a:lnTo>
                      <a:close/>
                      <a:moveTo>
                        <a:pt x="1439" y="711"/>
                      </a:moveTo>
                      <a:lnTo>
                        <a:pt x="1458" y="730"/>
                      </a:lnTo>
                      <a:cubicBezTo>
                        <a:pt x="1449" y="734"/>
                        <a:pt x="1444" y="737"/>
                        <a:pt x="1442" y="737"/>
                      </a:cubicBezTo>
                      <a:cubicBezTo>
                        <a:pt x="1439" y="737"/>
                        <a:pt x="1439" y="734"/>
                        <a:pt x="1439" y="730"/>
                      </a:cubicBezTo>
                      <a:cubicBezTo>
                        <a:pt x="1439" y="720"/>
                        <a:pt x="1439" y="720"/>
                        <a:pt x="1439" y="711"/>
                      </a:cubicBezTo>
                      <a:close/>
                      <a:moveTo>
                        <a:pt x="1402" y="720"/>
                      </a:moveTo>
                      <a:lnTo>
                        <a:pt x="1402" y="739"/>
                      </a:lnTo>
                      <a:cubicBezTo>
                        <a:pt x="1392" y="730"/>
                        <a:pt x="1392" y="720"/>
                        <a:pt x="1402" y="720"/>
                      </a:cubicBezTo>
                      <a:close/>
                      <a:moveTo>
                        <a:pt x="256" y="730"/>
                      </a:moveTo>
                      <a:cubicBezTo>
                        <a:pt x="256" y="739"/>
                        <a:pt x="256" y="739"/>
                        <a:pt x="266" y="739"/>
                      </a:cubicBezTo>
                      <a:cubicBezTo>
                        <a:pt x="256" y="749"/>
                        <a:pt x="256" y="749"/>
                        <a:pt x="256" y="749"/>
                      </a:cubicBezTo>
                      <a:cubicBezTo>
                        <a:pt x="256" y="749"/>
                        <a:pt x="247" y="749"/>
                        <a:pt x="247" y="739"/>
                      </a:cubicBezTo>
                      <a:cubicBezTo>
                        <a:pt x="247" y="739"/>
                        <a:pt x="247" y="730"/>
                        <a:pt x="256" y="730"/>
                      </a:cubicBezTo>
                      <a:close/>
                      <a:moveTo>
                        <a:pt x="3389" y="739"/>
                      </a:moveTo>
                      <a:cubicBezTo>
                        <a:pt x="3380" y="749"/>
                        <a:pt x="3380" y="749"/>
                        <a:pt x="3380" y="749"/>
                      </a:cubicBezTo>
                      <a:cubicBezTo>
                        <a:pt x="3380" y="749"/>
                        <a:pt x="3370" y="739"/>
                        <a:pt x="3370" y="739"/>
                      </a:cubicBezTo>
                      <a:close/>
                      <a:moveTo>
                        <a:pt x="1411" y="730"/>
                      </a:moveTo>
                      <a:cubicBezTo>
                        <a:pt x="1420" y="739"/>
                        <a:pt x="1420" y="749"/>
                        <a:pt x="1411" y="758"/>
                      </a:cubicBezTo>
                      <a:cubicBezTo>
                        <a:pt x="1402" y="749"/>
                        <a:pt x="1411" y="739"/>
                        <a:pt x="1411" y="730"/>
                      </a:cubicBezTo>
                      <a:close/>
                      <a:moveTo>
                        <a:pt x="2121" y="749"/>
                      </a:moveTo>
                      <a:lnTo>
                        <a:pt x="2102" y="758"/>
                      </a:lnTo>
                      <a:lnTo>
                        <a:pt x="2092" y="758"/>
                      </a:lnTo>
                      <a:lnTo>
                        <a:pt x="2111" y="749"/>
                      </a:lnTo>
                      <a:close/>
                      <a:moveTo>
                        <a:pt x="900" y="749"/>
                      </a:moveTo>
                      <a:cubicBezTo>
                        <a:pt x="900" y="749"/>
                        <a:pt x="909" y="749"/>
                        <a:pt x="909" y="758"/>
                      </a:cubicBezTo>
                      <a:cubicBezTo>
                        <a:pt x="909" y="758"/>
                        <a:pt x="905" y="762"/>
                        <a:pt x="902" y="762"/>
                      </a:cubicBezTo>
                      <a:cubicBezTo>
                        <a:pt x="901" y="762"/>
                        <a:pt x="900" y="761"/>
                        <a:pt x="900" y="758"/>
                      </a:cubicBezTo>
                      <a:lnTo>
                        <a:pt x="890" y="758"/>
                      </a:lnTo>
                      <a:cubicBezTo>
                        <a:pt x="890" y="749"/>
                        <a:pt x="900" y="749"/>
                        <a:pt x="900" y="749"/>
                      </a:cubicBezTo>
                      <a:close/>
                      <a:moveTo>
                        <a:pt x="171" y="758"/>
                      </a:moveTo>
                      <a:cubicBezTo>
                        <a:pt x="171" y="763"/>
                        <a:pt x="171" y="765"/>
                        <a:pt x="170" y="765"/>
                      </a:cubicBezTo>
                      <a:cubicBezTo>
                        <a:pt x="169" y="765"/>
                        <a:pt x="166" y="763"/>
                        <a:pt x="162" y="758"/>
                      </a:cubicBezTo>
                      <a:close/>
                      <a:moveTo>
                        <a:pt x="237" y="749"/>
                      </a:moveTo>
                      <a:lnTo>
                        <a:pt x="256" y="767"/>
                      </a:lnTo>
                      <a:lnTo>
                        <a:pt x="237" y="758"/>
                      </a:lnTo>
                      <a:lnTo>
                        <a:pt x="237" y="749"/>
                      </a:lnTo>
                      <a:close/>
                      <a:moveTo>
                        <a:pt x="1373" y="758"/>
                      </a:moveTo>
                      <a:cubicBezTo>
                        <a:pt x="1383" y="758"/>
                        <a:pt x="1383" y="758"/>
                        <a:pt x="1392" y="767"/>
                      </a:cubicBezTo>
                      <a:lnTo>
                        <a:pt x="1373" y="767"/>
                      </a:lnTo>
                      <a:lnTo>
                        <a:pt x="1373" y="758"/>
                      </a:lnTo>
                      <a:close/>
                      <a:moveTo>
                        <a:pt x="2130" y="758"/>
                      </a:moveTo>
                      <a:cubicBezTo>
                        <a:pt x="2130" y="767"/>
                        <a:pt x="2130" y="767"/>
                        <a:pt x="2121" y="767"/>
                      </a:cubicBezTo>
                      <a:lnTo>
                        <a:pt x="2111" y="767"/>
                      </a:lnTo>
                      <a:cubicBezTo>
                        <a:pt x="2121" y="758"/>
                        <a:pt x="2121" y="758"/>
                        <a:pt x="2130" y="758"/>
                      </a:cubicBezTo>
                      <a:close/>
                      <a:moveTo>
                        <a:pt x="2216" y="739"/>
                      </a:moveTo>
                      <a:cubicBezTo>
                        <a:pt x="2225" y="749"/>
                        <a:pt x="2225" y="749"/>
                        <a:pt x="2225" y="758"/>
                      </a:cubicBezTo>
                      <a:cubicBezTo>
                        <a:pt x="2225" y="758"/>
                        <a:pt x="2225" y="767"/>
                        <a:pt x="2216" y="767"/>
                      </a:cubicBezTo>
                      <a:cubicBezTo>
                        <a:pt x="2206" y="758"/>
                        <a:pt x="2206" y="758"/>
                        <a:pt x="2206" y="758"/>
                      </a:cubicBezTo>
                      <a:cubicBezTo>
                        <a:pt x="2216" y="749"/>
                        <a:pt x="2216" y="739"/>
                        <a:pt x="2216" y="739"/>
                      </a:cubicBezTo>
                      <a:close/>
                      <a:moveTo>
                        <a:pt x="2173" y="723"/>
                      </a:moveTo>
                      <a:cubicBezTo>
                        <a:pt x="2175" y="723"/>
                        <a:pt x="2178" y="725"/>
                        <a:pt x="2178" y="730"/>
                      </a:cubicBezTo>
                      <a:cubicBezTo>
                        <a:pt x="2178" y="730"/>
                        <a:pt x="2178" y="739"/>
                        <a:pt x="2178" y="739"/>
                      </a:cubicBezTo>
                      <a:cubicBezTo>
                        <a:pt x="2178" y="749"/>
                        <a:pt x="2178" y="758"/>
                        <a:pt x="2187" y="767"/>
                      </a:cubicBezTo>
                      <a:lnTo>
                        <a:pt x="2178" y="767"/>
                      </a:lnTo>
                      <a:cubicBezTo>
                        <a:pt x="2178" y="777"/>
                        <a:pt x="2168" y="777"/>
                        <a:pt x="2168" y="777"/>
                      </a:cubicBezTo>
                      <a:cubicBezTo>
                        <a:pt x="2159" y="777"/>
                        <a:pt x="2140" y="758"/>
                        <a:pt x="2140" y="739"/>
                      </a:cubicBezTo>
                      <a:lnTo>
                        <a:pt x="2140" y="739"/>
                      </a:lnTo>
                      <a:lnTo>
                        <a:pt x="2159" y="749"/>
                      </a:lnTo>
                      <a:cubicBezTo>
                        <a:pt x="2159" y="739"/>
                        <a:pt x="2168" y="730"/>
                        <a:pt x="2168" y="730"/>
                      </a:cubicBezTo>
                      <a:cubicBezTo>
                        <a:pt x="2168" y="725"/>
                        <a:pt x="2171" y="723"/>
                        <a:pt x="2173" y="723"/>
                      </a:cubicBezTo>
                      <a:close/>
                      <a:moveTo>
                        <a:pt x="266" y="777"/>
                      </a:moveTo>
                      <a:lnTo>
                        <a:pt x="285" y="786"/>
                      </a:lnTo>
                      <a:lnTo>
                        <a:pt x="275" y="786"/>
                      </a:lnTo>
                      <a:cubicBezTo>
                        <a:pt x="275" y="786"/>
                        <a:pt x="266" y="786"/>
                        <a:pt x="266" y="777"/>
                      </a:cubicBezTo>
                      <a:close/>
                      <a:moveTo>
                        <a:pt x="2083" y="682"/>
                      </a:moveTo>
                      <a:cubicBezTo>
                        <a:pt x="2102" y="682"/>
                        <a:pt x="2111" y="701"/>
                        <a:pt x="2111" y="720"/>
                      </a:cubicBezTo>
                      <a:cubicBezTo>
                        <a:pt x="2102" y="711"/>
                        <a:pt x="2102" y="701"/>
                        <a:pt x="2102" y="701"/>
                      </a:cubicBezTo>
                      <a:cubicBezTo>
                        <a:pt x="2097" y="696"/>
                        <a:pt x="2095" y="694"/>
                        <a:pt x="2092" y="694"/>
                      </a:cubicBezTo>
                      <a:cubicBezTo>
                        <a:pt x="2090" y="694"/>
                        <a:pt x="2088" y="696"/>
                        <a:pt x="2083" y="701"/>
                      </a:cubicBezTo>
                      <a:lnTo>
                        <a:pt x="2074" y="701"/>
                      </a:lnTo>
                      <a:cubicBezTo>
                        <a:pt x="2074" y="701"/>
                        <a:pt x="2074" y="701"/>
                        <a:pt x="2074" y="711"/>
                      </a:cubicBezTo>
                      <a:cubicBezTo>
                        <a:pt x="2074" y="720"/>
                        <a:pt x="2074" y="720"/>
                        <a:pt x="2074" y="720"/>
                      </a:cubicBezTo>
                      <a:cubicBezTo>
                        <a:pt x="2083" y="720"/>
                        <a:pt x="2092" y="730"/>
                        <a:pt x="2083" y="730"/>
                      </a:cubicBezTo>
                      <a:cubicBezTo>
                        <a:pt x="2074" y="739"/>
                        <a:pt x="2074" y="739"/>
                        <a:pt x="2064" y="749"/>
                      </a:cubicBezTo>
                      <a:cubicBezTo>
                        <a:pt x="2064" y="749"/>
                        <a:pt x="2055" y="749"/>
                        <a:pt x="2055" y="739"/>
                      </a:cubicBezTo>
                      <a:lnTo>
                        <a:pt x="2045" y="739"/>
                      </a:lnTo>
                      <a:cubicBezTo>
                        <a:pt x="2045" y="749"/>
                        <a:pt x="2045" y="758"/>
                        <a:pt x="2036" y="758"/>
                      </a:cubicBezTo>
                      <a:cubicBezTo>
                        <a:pt x="2029" y="765"/>
                        <a:pt x="2018" y="771"/>
                        <a:pt x="2005" y="771"/>
                      </a:cubicBezTo>
                      <a:cubicBezTo>
                        <a:pt x="1999" y="771"/>
                        <a:pt x="1994" y="770"/>
                        <a:pt x="1988" y="767"/>
                      </a:cubicBezTo>
                      <a:cubicBezTo>
                        <a:pt x="1988" y="774"/>
                        <a:pt x="1984" y="781"/>
                        <a:pt x="1978" y="781"/>
                      </a:cubicBezTo>
                      <a:cubicBezTo>
                        <a:pt x="1975" y="781"/>
                        <a:pt x="1972" y="780"/>
                        <a:pt x="1969" y="777"/>
                      </a:cubicBezTo>
                      <a:cubicBezTo>
                        <a:pt x="1969" y="777"/>
                        <a:pt x="1969" y="786"/>
                        <a:pt x="1960" y="786"/>
                      </a:cubicBezTo>
                      <a:lnTo>
                        <a:pt x="1951" y="786"/>
                      </a:lnTo>
                      <a:lnTo>
                        <a:pt x="1979" y="767"/>
                      </a:lnTo>
                      <a:cubicBezTo>
                        <a:pt x="1969" y="758"/>
                        <a:pt x="1969" y="758"/>
                        <a:pt x="1960" y="749"/>
                      </a:cubicBezTo>
                      <a:cubicBezTo>
                        <a:pt x="1960" y="749"/>
                        <a:pt x="1969" y="739"/>
                        <a:pt x="1969" y="739"/>
                      </a:cubicBezTo>
                      <a:cubicBezTo>
                        <a:pt x="1969" y="739"/>
                        <a:pt x="1969" y="739"/>
                        <a:pt x="1979" y="749"/>
                      </a:cubicBezTo>
                      <a:cubicBezTo>
                        <a:pt x="1988" y="749"/>
                        <a:pt x="1988" y="739"/>
                        <a:pt x="1979" y="730"/>
                      </a:cubicBezTo>
                      <a:cubicBezTo>
                        <a:pt x="1979" y="730"/>
                        <a:pt x="1979" y="730"/>
                        <a:pt x="1979" y="720"/>
                      </a:cubicBezTo>
                      <a:cubicBezTo>
                        <a:pt x="1979" y="720"/>
                        <a:pt x="1969" y="711"/>
                        <a:pt x="1969" y="711"/>
                      </a:cubicBezTo>
                      <a:cubicBezTo>
                        <a:pt x="1969" y="701"/>
                        <a:pt x="1979" y="701"/>
                        <a:pt x="1988" y="701"/>
                      </a:cubicBezTo>
                      <a:cubicBezTo>
                        <a:pt x="1988" y="701"/>
                        <a:pt x="1988" y="711"/>
                        <a:pt x="1998" y="720"/>
                      </a:cubicBezTo>
                      <a:cubicBezTo>
                        <a:pt x="2007" y="739"/>
                        <a:pt x="1998" y="749"/>
                        <a:pt x="1988" y="758"/>
                      </a:cubicBezTo>
                      <a:lnTo>
                        <a:pt x="1979" y="758"/>
                      </a:lnTo>
                      <a:cubicBezTo>
                        <a:pt x="1998" y="767"/>
                        <a:pt x="2007" y="767"/>
                        <a:pt x="2017" y="767"/>
                      </a:cubicBezTo>
                      <a:cubicBezTo>
                        <a:pt x="2026" y="758"/>
                        <a:pt x="2026" y="758"/>
                        <a:pt x="2026" y="749"/>
                      </a:cubicBezTo>
                      <a:cubicBezTo>
                        <a:pt x="2026" y="739"/>
                        <a:pt x="2036" y="720"/>
                        <a:pt x="2045" y="720"/>
                      </a:cubicBezTo>
                      <a:cubicBezTo>
                        <a:pt x="2045" y="711"/>
                        <a:pt x="2045" y="711"/>
                        <a:pt x="2055" y="701"/>
                      </a:cubicBezTo>
                      <a:cubicBezTo>
                        <a:pt x="2055" y="701"/>
                        <a:pt x="2064" y="701"/>
                        <a:pt x="2055" y="692"/>
                      </a:cubicBezTo>
                      <a:lnTo>
                        <a:pt x="2064" y="692"/>
                      </a:lnTo>
                      <a:cubicBezTo>
                        <a:pt x="2074" y="682"/>
                        <a:pt x="2083" y="682"/>
                        <a:pt x="2083" y="682"/>
                      </a:cubicBezTo>
                      <a:close/>
                      <a:moveTo>
                        <a:pt x="304" y="786"/>
                      </a:moveTo>
                      <a:lnTo>
                        <a:pt x="313" y="796"/>
                      </a:lnTo>
                      <a:cubicBezTo>
                        <a:pt x="313" y="796"/>
                        <a:pt x="304" y="796"/>
                        <a:pt x="304" y="786"/>
                      </a:cubicBezTo>
                      <a:close/>
                      <a:moveTo>
                        <a:pt x="341" y="739"/>
                      </a:moveTo>
                      <a:cubicBezTo>
                        <a:pt x="341" y="749"/>
                        <a:pt x="341" y="758"/>
                        <a:pt x="341" y="758"/>
                      </a:cubicBezTo>
                      <a:cubicBezTo>
                        <a:pt x="332" y="758"/>
                        <a:pt x="341" y="767"/>
                        <a:pt x="341" y="767"/>
                      </a:cubicBezTo>
                      <a:cubicBezTo>
                        <a:pt x="351" y="767"/>
                        <a:pt x="351" y="767"/>
                        <a:pt x="351" y="777"/>
                      </a:cubicBezTo>
                      <a:cubicBezTo>
                        <a:pt x="351" y="777"/>
                        <a:pt x="341" y="777"/>
                        <a:pt x="341" y="786"/>
                      </a:cubicBezTo>
                      <a:lnTo>
                        <a:pt x="332" y="786"/>
                      </a:lnTo>
                      <a:lnTo>
                        <a:pt x="351" y="796"/>
                      </a:lnTo>
                      <a:lnTo>
                        <a:pt x="332" y="796"/>
                      </a:lnTo>
                      <a:cubicBezTo>
                        <a:pt x="322" y="786"/>
                        <a:pt x="313" y="777"/>
                        <a:pt x="313" y="758"/>
                      </a:cubicBezTo>
                      <a:cubicBezTo>
                        <a:pt x="313" y="749"/>
                        <a:pt x="313" y="739"/>
                        <a:pt x="322" y="739"/>
                      </a:cubicBezTo>
                      <a:close/>
                      <a:moveTo>
                        <a:pt x="540" y="749"/>
                      </a:moveTo>
                      <a:cubicBezTo>
                        <a:pt x="550" y="749"/>
                        <a:pt x="550" y="758"/>
                        <a:pt x="559" y="758"/>
                      </a:cubicBezTo>
                      <a:cubicBezTo>
                        <a:pt x="559" y="767"/>
                        <a:pt x="559" y="767"/>
                        <a:pt x="559" y="777"/>
                      </a:cubicBezTo>
                      <a:lnTo>
                        <a:pt x="588" y="767"/>
                      </a:lnTo>
                      <a:lnTo>
                        <a:pt x="588" y="777"/>
                      </a:lnTo>
                      <a:cubicBezTo>
                        <a:pt x="578" y="777"/>
                        <a:pt x="569" y="786"/>
                        <a:pt x="569" y="786"/>
                      </a:cubicBezTo>
                      <a:lnTo>
                        <a:pt x="559" y="777"/>
                      </a:lnTo>
                      <a:lnTo>
                        <a:pt x="540" y="777"/>
                      </a:lnTo>
                      <a:cubicBezTo>
                        <a:pt x="540" y="767"/>
                        <a:pt x="531" y="767"/>
                        <a:pt x="531" y="767"/>
                      </a:cubicBezTo>
                      <a:cubicBezTo>
                        <a:pt x="521" y="777"/>
                        <a:pt x="531" y="777"/>
                        <a:pt x="531" y="777"/>
                      </a:cubicBezTo>
                      <a:cubicBezTo>
                        <a:pt x="540" y="777"/>
                        <a:pt x="550" y="786"/>
                        <a:pt x="550" y="786"/>
                      </a:cubicBezTo>
                      <a:lnTo>
                        <a:pt x="531" y="796"/>
                      </a:lnTo>
                      <a:cubicBezTo>
                        <a:pt x="521" y="786"/>
                        <a:pt x="521" y="777"/>
                        <a:pt x="512" y="767"/>
                      </a:cubicBezTo>
                      <a:cubicBezTo>
                        <a:pt x="521" y="758"/>
                        <a:pt x="531" y="758"/>
                        <a:pt x="540" y="749"/>
                      </a:cubicBezTo>
                      <a:close/>
                      <a:moveTo>
                        <a:pt x="625" y="786"/>
                      </a:moveTo>
                      <a:cubicBezTo>
                        <a:pt x="616" y="796"/>
                        <a:pt x="616" y="805"/>
                        <a:pt x="606" y="805"/>
                      </a:cubicBezTo>
                      <a:cubicBezTo>
                        <a:pt x="606" y="796"/>
                        <a:pt x="606" y="796"/>
                        <a:pt x="606" y="786"/>
                      </a:cubicBezTo>
                      <a:close/>
                      <a:moveTo>
                        <a:pt x="2821" y="777"/>
                      </a:moveTo>
                      <a:lnTo>
                        <a:pt x="2821" y="777"/>
                      </a:lnTo>
                      <a:cubicBezTo>
                        <a:pt x="2831" y="786"/>
                        <a:pt x="2840" y="796"/>
                        <a:pt x="2840" y="805"/>
                      </a:cubicBezTo>
                      <a:cubicBezTo>
                        <a:pt x="2831" y="796"/>
                        <a:pt x="2821" y="786"/>
                        <a:pt x="2821" y="777"/>
                      </a:cubicBezTo>
                      <a:close/>
                      <a:moveTo>
                        <a:pt x="1004" y="786"/>
                      </a:moveTo>
                      <a:cubicBezTo>
                        <a:pt x="1004" y="805"/>
                        <a:pt x="1013" y="805"/>
                        <a:pt x="1032" y="805"/>
                      </a:cubicBezTo>
                      <a:lnTo>
                        <a:pt x="1042" y="805"/>
                      </a:lnTo>
                      <a:cubicBezTo>
                        <a:pt x="1032" y="815"/>
                        <a:pt x="1013" y="815"/>
                        <a:pt x="1004" y="815"/>
                      </a:cubicBezTo>
                      <a:cubicBezTo>
                        <a:pt x="995" y="815"/>
                        <a:pt x="985" y="805"/>
                        <a:pt x="995" y="796"/>
                      </a:cubicBezTo>
                      <a:cubicBezTo>
                        <a:pt x="995" y="786"/>
                        <a:pt x="995" y="786"/>
                        <a:pt x="995" y="786"/>
                      </a:cubicBezTo>
                      <a:close/>
                      <a:moveTo>
                        <a:pt x="1080" y="777"/>
                      </a:moveTo>
                      <a:cubicBezTo>
                        <a:pt x="1089" y="796"/>
                        <a:pt x="1099" y="805"/>
                        <a:pt x="1118" y="815"/>
                      </a:cubicBezTo>
                      <a:cubicBezTo>
                        <a:pt x="1113" y="820"/>
                        <a:pt x="1108" y="822"/>
                        <a:pt x="1103" y="822"/>
                      </a:cubicBezTo>
                      <a:cubicBezTo>
                        <a:pt x="1099" y="822"/>
                        <a:pt x="1094" y="820"/>
                        <a:pt x="1089" y="815"/>
                      </a:cubicBezTo>
                      <a:cubicBezTo>
                        <a:pt x="1089" y="805"/>
                        <a:pt x="1080" y="796"/>
                        <a:pt x="1080" y="786"/>
                      </a:cubicBezTo>
                      <a:cubicBezTo>
                        <a:pt x="1080" y="786"/>
                        <a:pt x="1080" y="786"/>
                        <a:pt x="1080" y="777"/>
                      </a:cubicBezTo>
                      <a:close/>
                      <a:moveTo>
                        <a:pt x="304" y="815"/>
                      </a:moveTo>
                      <a:lnTo>
                        <a:pt x="285" y="824"/>
                      </a:lnTo>
                      <a:cubicBezTo>
                        <a:pt x="285" y="815"/>
                        <a:pt x="294" y="815"/>
                        <a:pt x="304" y="815"/>
                      </a:cubicBezTo>
                      <a:close/>
                      <a:moveTo>
                        <a:pt x="2765" y="805"/>
                      </a:moveTo>
                      <a:cubicBezTo>
                        <a:pt x="2783" y="815"/>
                        <a:pt x="2783" y="815"/>
                        <a:pt x="2774" y="824"/>
                      </a:cubicBezTo>
                      <a:lnTo>
                        <a:pt x="2765" y="824"/>
                      </a:lnTo>
                      <a:cubicBezTo>
                        <a:pt x="2765" y="824"/>
                        <a:pt x="2765" y="824"/>
                        <a:pt x="2765" y="815"/>
                      </a:cubicBezTo>
                      <a:cubicBezTo>
                        <a:pt x="2765" y="815"/>
                        <a:pt x="2765" y="805"/>
                        <a:pt x="2765" y="805"/>
                      </a:cubicBezTo>
                      <a:close/>
                      <a:moveTo>
                        <a:pt x="907" y="822"/>
                      </a:moveTo>
                      <a:cubicBezTo>
                        <a:pt x="914" y="822"/>
                        <a:pt x="923" y="827"/>
                        <a:pt x="931" y="827"/>
                      </a:cubicBezTo>
                      <a:cubicBezTo>
                        <a:pt x="933" y="827"/>
                        <a:pt x="936" y="826"/>
                        <a:pt x="938" y="824"/>
                      </a:cubicBezTo>
                      <a:lnTo>
                        <a:pt x="938" y="824"/>
                      </a:lnTo>
                      <a:cubicBezTo>
                        <a:pt x="938" y="834"/>
                        <a:pt x="938" y="834"/>
                        <a:pt x="928" y="834"/>
                      </a:cubicBezTo>
                      <a:cubicBezTo>
                        <a:pt x="919" y="834"/>
                        <a:pt x="909" y="824"/>
                        <a:pt x="900" y="824"/>
                      </a:cubicBezTo>
                      <a:cubicBezTo>
                        <a:pt x="902" y="822"/>
                        <a:pt x="904" y="822"/>
                        <a:pt x="907" y="822"/>
                      </a:cubicBezTo>
                      <a:close/>
                      <a:moveTo>
                        <a:pt x="531" y="834"/>
                      </a:moveTo>
                      <a:cubicBezTo>
                        <a:pt x="531" y="836"/>
                        <a:pt x="531" y="838"/>
                        <a:pt x="531" y="843"/>
                      </a:cubicBezTo>
                      <a:cubicBezTo>
                        <a:pt x="531" y="843"/>
                        <a:pt x="521" y="834"/>
                        <a:pt x="531" y="834"/>
                      </a:cubicBezTo>
                      <a:close/>
                      <a:moveTo>
                        <a:pt x="995" y="824"/>
                      </a:moveTo>
                      <a:cubicBezTo>
                        <a:pt x="1004" y="824"/>
                        <a:pt x="995" y="834"/>
                        <a:pt x="995" y="834"/>
                      </a:cubicBezTo>
                      <a:cubicBezTo>
                        <a:pt x="995" y="843"/>
                        <a:pt x="995" y="843"/>
                        <a:pt x="995" y="853"/>
                      </a:cubicBezTo>
                      <a:cubicBezTo>
                        <a:pt x="976" y="853"/>
                        <a:pt x="966" y="843"/>
                        <a:pt x="957" y="834"/>
                      </a:cubicBezTo>
                      <a:cubicBezTo>
                        <a:pt x="966" y="834"/>
                        <a:pt x="985" y="834"/>
                        <a:pt x="995" y="824"/>
                      </a:cubicBezTo>
                      <a:close/>
                      <a:moveTo>
                        <a:pt x="2348" y="815"/>
                      </a:moveTo>
                      <a:cubicBezTo>
                        <a:pt x="2358" y="824"/>
                        <a:pt x="2367" y="834"/>
                        <a:pt x="2367" y="843"/>
                      </a:cubicBezTo>
                      <a:cubicBezTo>
                        <a:pt x="2367" y="853"/>
                        <a:pt x="2367" y="853"/>
                        <a:pt x="2358" y="853"/>
                      </a:cubicBezTo>
                      <a:lnTo>
                        <a:pt x="2329" y="853"/>
                      </a:lnTo>
                      <a:cubicBezTo>
                        <a:pt x="2329" y="853"/>
                        <a:pt x="2329" y="843"/>
                        <a:pt x="2329" y="843"/>
                      </a:cubicBezTo>
                      <a:cubicBezTo>
                        <a:pt x="2329" y="834"/>
                        <a:pt x="2329" y="824"/>
                        <a:pt x="2339" y="824"/>
                      </a:cubicBezTo>
                      <a:cubicBezTo>
                        <a:pt x="2339" y="815"/>
                        <a:pt x="2339" y="815"/>
                        <a:pt x="2348" y="815"/>
                      </a:cubicBezTo>
                      <a:close/>
                      <a:moveTo>
                        <a:pt x="597" y="853"/>
                      </a:moveTo>
                      <a:cubicBezTo>
                        <a:pt x="593" y="861"/>
                        <a:pt x="589" y="864"/>
                        <a:pt x="586" y="864"/>
                      </a:cubicBezTo>
                      <a:cubicBezTo>
                        <a:pt x="581" y="864"/>
                        <a:pt x="578" y="858"/>
                        <a:pt x="578" y="853"/>
                      </a:cubicBezTo>
                      <a:close/>
                      <a:moveTo>
                        <a:pt x="351" y="815"/>
                      </a:moveTo>
                      <a:cubicBezTo>
                        <a:pt x="351" y="815"/>
                        <a:pt x="360" y="815"/>
                        <a:pt x="360" y="824"/>
                      </a:cubicBezTo>
                      <a:cubicBezTo>
                        <a:pt x="360" y="834"/>
                        <a:pt x="360" y="834"/>
                        <a:pt x="370" y="834"/>
                      </a:cubicBezTo>
                      <a:lnTo>
                        <a:pt x="389" y="834"/>
                      </a:lnTo>
                      <a:cubicBezTo>
                        <a:pt x="389" y="834"/>
                        <a:pt x="389" y="843"/>
                        <a:pt x="398" y="843"/>
                      </a:cubicBezTo>
                      <a:lnTo>
                        <a:pt x="389" y="843"/>
                      </a:lnTo>
                      <a:cubicBezTo>
                        <a:pt x="379" y="853"/>
                        <a:pt x="370" y="853"/>
                        <a:pt x="360" y="853"/>
                      </a:cubicBezTo>
                      <a:cubicBezTo>
                        <a:pt x="360" y="853"/>
                        <a:pt x="351" y="853"/>
                        <a:pt x="360" y="862"/>
                      </a:cubicBezTo>
                      <a:cubicBezTo>
                        <a:pt x="360" y="862"/>
                        <a:pt x="360" y="862"/>
                        <a:pt x="360" y="872"/>
                      </a:cubicBezTo>
                      <a:cubicBezTo>
                        <a:pt x="351" y="862"/>
                        <a:pt x="351" y="862"/>
                        <a:pt x="341" y="862"/>
                      </a:cubicBezTo>
                      <a:cubicBezTo>
                        <a:pt x="341" y="872"/>
                        <a:pt x="341" y="872"/>
                        <a:pt x="332" y="872"/>
                      </a:cubicBezTo>
                      <a:cubicBezTo>
                        <a:pt x="332" y="862"/>
                        <a:pt x="322" y="862"/>
                        <a:pt x="322" y="853"/>
                      </a:cubicBezTo>
                      <a:cubicBezTo>
                        <a:pt x="322" y="843"/>
                        <a:pt x="313" y="834"/>
                        <a:pt x="304" y="834"/>
                      </a:cubicBezTo>
                      <a:cubicBezTo>
                        <a:pt x="313" y="815"/>
                        <a:pt x="332" y="815"/>
                        <a:pt x="351" y="815"/>
                      </a:cubicBezTo>
                      <a:close/>
                      <a:moveTo>
                        <a:pt x="493" y="843"/>
                      </a:moveTo>
                      <a:cubicBezTo>
                        <a:pt x="493" y="853"/>
                        <a:pt x="493" y="853"/>
                        <a:pt x="493" y="853"/>
                      </a:cubicBezTo>
                      <a:cubicBezTo>
                        <a:pt x="502" y="862"/>
                        <a:pt x="502" y="862"/>
                        <a:pt x="502" y="862"/>
                      </a:cubicBezTo>
                      <a:cubicBezTo>
                        <a:pt x="493" y="862"/>
                        <a:pt x="493" y="872"/>
                        <a:pt x="483" y="872"/>
                      </a:cubicBezTo>
                      <a:cubicBezTo>
                        <a:pt x="483" y="872"/>
                        <a:pt x="483" y="862"/>
                        <a:pt x="483" y="862"/>
                      </a:cubicBezTo>
                      <a:cubicBezTo>
                        <a:pt x="483" y="853"/>
                        <a:pt x="493" y="853"/>
                        <a:pt x="493" y="843"/>
                      </a:cubicBezTo>
                      <a:close/>
                      <a:moveTo>
                        <a:pt x="1042" y="824"/>
                      </a:moveTo>
                      <a:cubicBezTo>
                        <a:pt x="1051" y="824"/>
                        <a:pt x="1051" y="824"/>
                        <a:pt x="1061" y="834"/>
                      </a:cubicBezTo>
                      <a:cubicBezTo>
                        <a:pt x="1061" y="843"/>
                        <a:pt x="1070" y="853"/>
                        <a:pt x="1080" y="862"/>
                      </a:cubicBezTo>
                      <a:lnTo>
                        <a:pt x="1080" y="872"/>
                      </a:lnTo>
                      <a:lnTo>
                        <a:pt x="1032" y="853"/>
                      </a:lnTo>
                      <a:cubicBezTo>
                        <a:pt x="1032" y="853"/>
                        <a:pt x="1032" y="843"/>
                        <a:pt x="1032" y="834"/>
                      </a:cubicBezTo>
                      <a:cubicBezTo>
                        <a:pt x="1032" y="834"/>
                        <a:pt x="1042" y="824"/>
                        <a:pt x="1042" y="824"/>
                      </a:cubicBezTo>
                      <a:close/>
                      <a:moveTo>
                        <a:pt x="1685" y="853"/>
                      </a:moveTo>
                      <a:cubicBezTo>
                        <a:pt x="1685" y="862"/>
                        <a:pt x="1676" y="872"/>
                        <a:pt x="1676" y="872"/>
                      </a:cubicBezTo>
                      <a:lnTo>
                        <a:pt x="1667" y="872"/>
                      </a:lnTo>
                      <a:cubicBezTo>
                        <a:pt x="1667" y="862"/>
                        <a:pt x="1667" y="862"/>
                        <a:pt x="1667" y="862"/>
                      </a:cubicBezTo>
                      <a:cubicBezTo>
                        <a:pt x="1667" y="862"/>
                        <a:pt x="1676" y="853"/>
                        <a:pt x="1685" y="853"/>
                      </a:cubicBezTo>
                      <a:close/>
                      <a:moveTo>
                        <a:pt x="824" y="843"/>
                      </a:moveTo>
                      <a:lnTo>
                        <a:pt x="824" y="853"/>
                      </a:lnTo>
                      <a:cubicBezTo>
                        <a:pt x="824" y="853"/>
                        <a:pt x="815" y="853"/>
                        <a:pt x="815" y="862"/>
                      </a:cubicBezTo>
                      <a:cubicBezTo>
                        <a:pt x="805" y="862"/>
                        <a:pt x="796" y="872"/>
                        <a:pt x="796" y="881"/>
                      </a:cubicBezTo>
                      <a:cubicBezTo>
                        <a:pt x="796" y="881"/>
                        <a:pt x="796" y="881"/>
                        <a:pt x="786" y="891"/>
                      </a:cubicBezTo>
                      <a:cubicBezTo>
                        <a:pt x="786" y="891"/>
                        <a:pt x="782" y="895"/>
                        <a:pt x="779" y="895"/>
                      </a:cubicBezTo>
                      <a:cubicBezTo>
                        <a:pt x="778" y="895"/>
                        <a:pt x="777" y="894"/>
                        <a:pt x="777" y="891"/>
                      </a:cubicBezTo>
                      <a:cubicBezTo>
                        <a:pt x="777" y="891"/>
                        <a:pt x="767" y="891"/>
                        <a:pt x="767" y="881"/>
                      </a:cubicBezTo>
                      <a:cubicBezTo>
                        <a:pt x="758" y="862"/>
                        <a:pt x="767" y="843"/>
                        <a:pt x="786" y="843"/>
                      </a:cubicBezTo>
                      <a:close/>
                      <a:moveTo>
                        <a:pt x="654" y="891"/>
                      </a:moveTo>
                      <a:cubicBezTo>
                        <a:pt x="654" y="891"/>
                        <a:pt x="654" y="891"/>
                        <a:pt x="663" y="900"/>
                      </a:cubicBezTo>
                      <a:lnTo>
                        <a:pt x="654" y="900"/>
                      </a:lnTo>
                      <a:cubicBezTo>
                        <a:pt x="654" y="900"/>
                        <a:pt x="654" y="891"/>
                        <a:pt x="654" y="891"/>
                      </a:cubicBezTo>
                      <a:close/>
                      <a:moveTo>
                        <a:pt x="711" y="881"/>
                      </a:moveTo>
                      <a:cubicBezTo>
                        <a:pt x="720" y="881"/>
                        <a:pt x="729" y="891"/>
                        <a:pt x="739" y="891"/>
                      </a:cubicBezTo>
                      <a:cubicBezTo>
                        <a:pt x="739" y="891"/>
                        <a:pt x="739" y="900"/>
                        <a:pt x="739" y="900"/>
                      </a:cubicBezTo>
                      <a:cubicBezTo>
                        <a:pt x="729" y="900"/>
                        <a:pt x="720" y="909"/>
                        <a:pt x="720" y="909"/>
                      </a:cubicBezTo>
                      <a:lnTo>
                        <a:pt x="711" y="909"/>
                      </a:lnTo>
                      <a:cubicBezTo>
                        <a:pt x="701" y="909"/>
                        <a:pt x="692" y="900"/>
                        <a:pt x="701" y="891"/>
                      </a:cubicBezTo>
                      <a:cubicBezTo>
                        <a:pt x="701" y="881"/>
                        <a:pt x="711" y="881"/>
                        <a:pt x="711" y="881"/>
                      </a:cubicBezTo>
                      <a:close/>
                      <a:moveTo>
                        <a:pt x="815" y="881"/>
                      </a:moveTo>
                      <a:cubicBezTo>
                        <a:pt x="815" y="881"/>
                        <a:pt x="815" y="881"/>
                        <a:pt x="824" y="891"/>
                      </a:cubicBezTo>
                      <a:cubicBezTo>
                        <a:pt x="824" y="891"/>
                        <a:pt x="824" y="900"/>
                        <a:pt x="824" y="900"/>
                      </a:cubicBezTo>
                      <a:cubicBezTo>
                        <a:pt x="824" y="900"/>
                        <a:pt x="824" y="909"/>
                        <a:pt x="824" y="909"/>
                      </a:cubicBezTo>
                      <a:lnTo>
                        <a:pt x="815" y="909"/>
                      </a:lnTo>
                      <a:cubicBezTo>
                        <a:pt x="815" y="900"/>
                        <a:pt x="815" y="891"/>
                        <a:pt x="805" y="891"/>
                      </a:cubicBezTo>
                      <a:lnTo>
                        <a:pt x="815" y="881"/>
                      </a:lnTo>
                      <a:close/>
                      <a:moveTo>
                        <a:pt x="1241" y="900"/>
                      </a:moveTo>
                      <a:lnTo>
                        <a:pt x="1250" y="909"/>
                      </a:lnTo>
                      <a:lnTo>
                        <a:pt x="1241" y="909"/>
                      </a:lnTo>
                      <a:cubicBezTo>
                        <a:pt x="1231" y="909"/>
                        <a:pt x="1241" y="900"/>
                        <a:pt x="1241" y="900"/>
                      </a:cubicBezTo>
                      <a:close/>
                      <a:moveTo>
                        <a:pt x="467" y="905"/>
                      </a:moveTo>
                      <a:cubicBezTo>
                        <a:pt x="470" y="905"/>
                        <a:pt x="474" y="909"/>
                        <a:pt x="474" y="909"/>
                      </a:cubicBezTo>
                      <a:cubicBezTo>
                        <a:pt x="474" y="919"/>
                        <a:pt x="464" y="919"/>
                        <a:pt x="464" y="919"/>
                      </a:cubicBezTo>
                      <a:cubicBezTo>
                        <a:pt x="455" y="919"/>
                        <a:pt x="455" y="909"/>
                        <a:pt x="455" y="909"/>
                      </a:cubicBezTo>
                      <a:lnTo>
                        <a:pt x="464" y="909"/>
                      </a:lnTo>
                      <a:cubicBezTo>
                        <a:pt x="464" y="906"/>
                        <a:pt x="466" y="905"/>
                        <a:pt x="467" y="905"/>
                      </a:cubicBezTo>
                      <a:close/>
                      <a:moveTo>
                        <a:pt x="512" y="872"/>
                      </a:moveTo>
                      <a:cubicBezTo>
                        <a:pt x="512" y="881"/>
                        <a:pt x="512" y="881"/>
                        <a:pt x="512" y="891"/>
                      </a:cubicBezTo>
                      <a:cubicBezTo>
                        <a:pt x="512" y="900"/>
                        <a:pt x="512" y="909"/>
                        <a:pt x="521" y="909"/>
                      </a:cubicBezTo>
                      <a:cubicBezTo>
                        <a:pt x="521" y="909"/>
                        <a:pt x="521" y="919"/>
                        <a:pt x="521" y="919"/>
                      </a:cubicBezTo>
                      <a:lnTo>
                        <a:pt x="493" y="919"/>
                      </a:lnTo>
                      <a:cubicBezTo>
                        <a:pt x="493" y="919"/>
                        <a:pt x="493" y="909"/>
                        <a:pt x="493" y="909"/>
                      </a:cubicBezTo>
                      <a:cubicBezTo>
                        <a:pt x="483" y="909"/>
                        <a:pt x="483" y="900"/>
                        <a:pt x="474" y="900"/>
                      </a:cubicBezTo>
                      <a:cubicBezTo>
                        <a:pt x="474" y="891"/>
                        <a:pt x="464" y="891"/>
                        <a:pt x="474" y="881"/>
                      </a:cubicBezTo>
                      <a:cubicBezTo>
                        <a:pt x="474" y="881"/>
                        <a:pt x="478" y="877"/>
                        <a:pt x="481" y="877"/>
                      </a:cubicBezTo>
                      <a:cubicBezTo>
                        <a:pt x="482" y="877"/>
                        <a:pt x="483" y="878"/>
                        <a:pt x="483" y="881"/>
                      </a:cubicBezTo>
                      <a:lnTo>
                        <a:pt x="502" y="881"/>
                      </a:lnTo>
                      <a:cubicBezTo>
                        <a:pt x="502" y="881"/>
                        <a:pt x="502" y="872"/>
                        <a:pt x="512" y="872"/>
                      </a:cubicBezTo>
                      <a:close/>
                      <a:moveTo>
                        <a:pt x="1771" y="881"/>
                      </a:moveTo>
                      <a:cubicBezTo>
                        <a:pt x="1780" y="891"/>
                        <a:pt x="1780" y="891"/>
                        <a:pt x="1780" y="900"/>
                      </a:cubicBezTo>
                      <a:cubicBezTo>
                        <a:pt x="1780" y="909"/>
                        <a:pt x="1780" y="909"/>
                        <a:pt x="1771" y="919"/>
                      </a:cubicBezTo>
                      <a:cubicBezTo>
                        <a:pt x="1771" y="919"/>
                        <a:pt x="1771" y="909"/>
                        <a:pt x="1771" y="900"/>
                      </a:cubicBezTo>
                      <a:cubicBezTo>
                        <a:pt x="1771" y="900"/>
                        <a:pt x="1771" y="891"/>
                        <a:pt x="1771" y="881"/>
                      </a:cubicBezTo>
                      <a:close/>
                      <a:moveTo>
                        <a:pt x="2056" y="912"/>
                      </a:moveTo>
                      <a:cubicBezTo>
                        <a:pt x="2062" y="912"/>
                        <a:pt x="2069" y="914"/>
                        <a:pt x="2074" y="919"/>
                      </a:cubicBezTo>
                      <a:lnTo>
                        <a:pt x="2045" y="919"/>
                      </a:lnTo>
                      <a:cubicBezTo>
                        <a:pt x="2045" y="914"/>
                        <a:pt x="2050" y="912"/>
                        <a:pt x="2056" y="912"/>
                      </a:cubicBezTo>
                      <a:close/>
                      <a:moveTo>
                        <a:pt x="2500" y="900"/>
                      </a:moveTo>
                      <a:cubicBezTo>
                        <a:pt x="2509" y="900"/>
                        <a:pt x="2509" y="909"/>
                        <a:pt x="2518" y="909"/>
                      </a:cubicBezTo>
                      <a:lnTo>
                        <a:pt x="2509" y="919"/>
                      </a:lnTo>
                      <a:cubicBezTo>
                        <a:pt x="2509" y="909"/>
                        <a:pt x="2500" y="909"/>
                        <a:pt x="2500" y="909"/>
                      </a:cubicBezTo>
                      <a:lnTo>
                        <a:pt x="2500" y="900"/>
                      </a:lnTo>
                      <a:close/>
                      <a:moveTo>
                        <a:pt x="2298" y="612"/>
                      </a:moveTo>
                      <a:cubicBezTo>
                        <a:pt x="2301" y="612"/>
                        <a:pt x="2301" y="616"/>
                        <a:pt x="2301" y="616"/>
                      </a:cubicBezTo>
                      <a:cubicBezTo>
                        <a:pt x="2310" y="625"/>
                        <a:pt x="2310" y="635"/>
                        <a:pt x="2310" y="644"/>
                      </a:cubicBezTo>
                      <a:cubicBezTo>
                        <a:pt x="2310" y="654"/>
                        <a:pt x="2310" y="654"/>
                        <a:pt x="2310" y="654"/>
                      </a:cubicBezTo>
                      <a:cubicBezTo>
                        <a:pt x="2310" y="663"/>
                        <a:pt x="2320" y="663"/>
                        <a:pt x="2320" y="663"/>
                      </a:cubicBezTo>
                      <a:cubicBezTo>
                        <a:pt x="2329" y="654"/>
                        <a:pt x="2339" y="654"/>
                        <a:pt x="2339" y="654"/>
                      </a:cubicBezTo>
                      <a:cubicBezTo>
                        <a:pt x="2339" y="644"/>
                        <a:pt x="2348" y="644"/>
                        <a:pt x="2348" y="644"/>
                      </a:cubicBezTo>
                      <a:cubicBezTo>
                        <a:pt x="2348" y="635"/>
                        <a:pt x="2348" y="635"/>
                        <a:pt x="2358" y="635"/>
                      </a:cubicBezTo>
                      <a:cubicBezTo>
                        <a:pt x="2358" y="635"/>
                        <a:pt x="2358" y="635"/>
                        <a:pt x="2358" y="644"/>
                      </a:cubicBezTo>
                      <a:lnTo>
                        <a:pt x="2367" y="644"/>
                      </a:lnTo>
                      <a:cubicBezTo>
                        <a:pt x="2376" y="644"/>
                        <a:pt x="2386" y="644"/>
                        <a:pt x="2395" y="654"/>
                      </a:cubicBezTo>
                      <a:cubicBezTo>
                        <a:pt x="2395" y="644"/>
                        <a:pt x="2395" y="644"/>
                        <a:pt x="2395" y="635"/>
                      </a:cubicBezTo>
                      <a:cubicBezTo>
                        <a:pt x="2405" y="635"/>
                        <a:pt x="2405" y="625"/>
                        <a:pt x="2405" y="625"/>
                      </a:cubicBezTo>
                      <a:cubicBezTo>
                        <a:pt x="2414" y="625"/>
                        <a:pt x="2414" y="635"/>
                        <a:pt x="2414" y="635"/>
                      </a:cubicBezTo>
                      <a:cubicBezTo>
                        <a:pt x="2424" y="644"/>
                        <a:pt x="2424" y="654"/>
                        <a:pt x="2424" y="663"/>
                      </a:cubicBezTo>
                      <a:cubicBezTo>
                        <a:pt x="2424" y="673"/>
                        <a:pt x="2424" y="682"/>
                        <a:pt x="2424" y="682"/>
                      </a:cubicBezTo>
                      <a:cubicBezTo>
                        <a:pt x="2433" y="673"/>
                        <a:pt x="2443" y="673"/>
                        <a:pt x="2443" y="663"/>
                      </a:cubicBezTo>
                      <a:cubicBezTo>
                        <a:pt x="2449" y="663"/>
                        <a:pt x="2451" y="659"/>
                        <a:pt x="2455" y="659"/>
                      </a:cubicBezTo>
                      <a:cubicBezTo>
                        <a:pt x="2456" y="659"/>
                        <a:pt x="2458" y="660"/>
                        <a:pt x="2462" y="663"/>
                      </a:cubicBezTo>
                      <a:lnTo>
                        <a:pt x="2471" y="663"/>
                      </a:lnTo>
                      <a:cubicBezTo>
                        <a:pt x="2471" y="659"/>
                        <a:pt x="2473" y="656"/>
                        <a:pt x="2476" y="656"/>
                      </a:cubicBezTo>
                      <a:cubicBezTo>
                        <a:pt x="2478" y="656"/>
                        <a:pt x="2481" y="659"/>
                        <a:pt x="2481" y="663"/>
                      </a:cubicBezTo>
                      <a:cubicBezTo>
                        <a:pt x="2490" y="673"/>
                        <a:pt x="2500" y="673"/>
                        <a:pt x="2500" y="682"/>
                      </a:cubicBezTo>
                      <a:cubicBezTo>
                        <a:pt x="2506" y="676"/>
                        <a:pt x="2508" y="669"/>
                        <a:pt x="2515" y="669"/>
                      </a:cubicBezTo>
                      <a:cubicBezTo>
                        <a:pt x="2518" y="669"/>
                        <a:pt x="2522" y="670"/>
                        <a:pt x="2528" y="673"/>
                      </a:cubicBezTo>
                      <a:cubicBezTo>
                        <a:pt x="2518" y="682"/>
                        <a:pt x="2518" y="682"/>
                        <a:pt x="2500" y="682"/>
                      </a:cubicBezTo>
                      <a:cubicBezTo>
                        <a:pt x="2500" y="692"/>
                        <a:pt x="2500" y="692"/>
                        <a:pt x="2500" y="692"/>
                      </a:cubicBezTo>
                      <a:cubicBezTo>
                        <a:pt x="2490" y="692"/>
                        <a:pt x="2490" y="701"/>
                        <a:pt x="2481" y="701"/>
                      </a:cubicBezTo>
                      <a:cubicBezTo>
                        <a:pt x="2481" y="711"/>
                        <a:pt x="2471" y="711"/>
                        <a:pt x="2471" y="720"/>
                      </a:cubicBezTo>
                      <a:lnTo>
                        <a:pt x="2471" y="739"/>
                      </a:lnTo>
                      <a:cubicBezTo>
                        <a:pt x="2471" y="739"/>
                        <a:pt x="2471" y="749"/>
                        <a:pt x="2471" y="749"/>
                      </a:cubicBezTo>
                      <a:cubicBezTo>
                        <a:pt x="2462" y="749"/>
                        <a:pt x="2462" y="749"/>
                        <a:pt x="2452" y="758"/>
                      </a:cubicBezTo>
                      <a:lnTo>
                        <a:pt x="2452" y="730"/>
                      </a:lnTo>
                      <a:lnTo>
                        <a:pt x="2443" y="730"/>
                      </a:lnTo>
                      <a:lnTo>
                        <a:pt x="2443" y="701"/>
                      </a:lnTo>
                      <a:cubicBezTo>
                        <a:pt x="2433" y="720"/>
                        <a:pt x="2433" y="730"/>
                        <a:pt x="2424" y="739"/>
                      </a:cubicBezTo>
                      <a:cubicBezTo>
                        <a:pt x="2414" y="739"/>
                        <a:pt x="2414" y="749"/>
                        <a:pt x="2414" y="758"/>
                      </a:cubicBezTo>
                      <a:cubicBezTo>
                        <a:pt x="2414" y="767"/>
                        <a:pt x="2414" y="777"/>
                        <a:pt x="2405" y="777"/>
                      </a:cubicBezTo>
                      <a:lnTo>
                        <a:pt x="2433" y="777"/>
                      </a:lnTo>
                      <a:cubicBezTo>
                        <a:pt x="2433" y="786"/>
                        <a:pt x="2433" y="796"/>
                        <a:pt x="2433" y="796"/>
                      </a:cubicBezTo>
                      <a:cubicBezTo>
                        <a:pt x="2443" y="805"/>
                        <a:pt x="2443" y="815"/>
                        <a:pt x="2452" y="815"/>
                      </a:cubicBezTo>
                      <a:cubicBezTo>
                        <a:pt x="2462" y="815"/>
                        <a:pt x="2471" y="843"/>
                        <a:pt x="2462" y="843"/>
                      </a:cubicBezTo>
                      <a:cubicBezTo>
                        <a:pt x="2452" y="853"/>
                        <a:pt x="2443" y="862"/>
                        <a:pt x="2433" y="862"/>
                      </a:cubicBezTo>
                      <a:lnTo>
                        <a:pt x="2424" y="862"/>
                      </a:lnTo>
                      <a:cubicBezTo>
                        <a:pt x="2414" y="853"/>
                        <a:pt x="2395" y="853"/>
                        <a:pt x="2386" y="843"/>
                      </a:cubicBezTo>
                      <a:lnTo>
                        <a:pt x="2414" y="824"/>
                      </a:lnTo>
                      <a:cubicBezTo>
                        <a:pt x="2405" y="824"/>
                        <a:pt x="2405" y="815"/>
                        <a:pt x="2405" y="815"/>
                      </a:cubicBezTo>
                      <a:cubicBezTo>
                        <a:pt x="2405" y="815"/>
                        <a:pt x="2405" y="815"/>
                        <a:pt x="2405" y="805"/>
                      </a:cubicBezTo>
                      <a:cubicBezTo>
                        <a:pt x="2405" y="805"/>
                        <a:pt x="2405" y="796"/>
                        <a:pt x="2414" y="796"/>
                      </a:cubicBezTo>
                      <a:lnTo>
                        <a:pt x="2395" y="796"/>
                      </a:lnTo>
                      <a:cubicBezTo>
                        <a:pt x="2395" y="786"/>
                        <a:pt x="2395" y="777"/>
                        <a:pt x="2405" y="777"/>
                      </a:cubicBezTo>
                      <a:lnTo>
                        <a:pt x="2395" y="777"/>
                      </a:lnTo>
                      <a:cubicBezTo>
                        <a:pt x="2386" y="786"/>
                        <a:pt x="2386" y="786"/>
                        <a:pt x="2376" y="786"/>
                      </a:cubicBezTo>
                      <a:cubicBezTo>
                        <a:pt x="2376" y="777"/>
                        <a:pt x="2376" y="777"/>
                        <a:pt x="2367" y="777"/>
                      </a:cubicBezTo>
                      <a:lnTo>
                        <a:pt x="2358" y="796"/>
                      </a:lnTo>
                      <a:cubicBezTo>
                        <a:pt x="2358" y="796"/>
                        <a:pt x="2358" y="796"/>
                        <a:pt x="2348" y="786"/>
                      </a:cubicBezTo>
                      <a:cubicBezTo>
                        <a:pt x="2348" y="786"/>
                        <a:pt x="2348" y="777"/>
                        <a:pt x="2339" y="777"/>
                      </a:cubicBezTo>
                      <a:cubicBezTo>
                        <a:pt x="2329" y="777"/>
                        <a:pt x="2329" y="777"/>
                        <a:pt x="2320" y="786"/>
                      </a:cubicBezTo>
                      <a:cubicBezTo>
                        <a:pt x="2320" y="786"/>
                        <a:pt x="2310" y="796"/>
                        <a:pt x="2301" y="796"/>
                      </a:cubicBezTo>
                      <a:cubicBezTo>
                        <a:pt x="2301" y="805"/>
                        <a:pt x="2291" y="805"/>
                        <a:pt x="2291" y="815"/>
                      </a:cubicBezTo>
                      <a:cubicBezTo>
                        <a:pt x="2291" y="824"/>
                        <a:pt x="2291" y="824"/>
                        <a:pt x="2282" y="834"/>
                      </a:cubicBezTo>
                      <a:cubicBezTo>
                        <a:pt x="2282" y="843"/>
                        <a:pt x="2272" y="843"/>
                        <a:pt x="2272" y="853"/>
                      </a:cubicBezTo>
                      <a:lnTo>
                        <a:pt x="2282" y="853"/>
                      </a:lnTo>
                      <a:cubicBezTo>
                        <a:pt x="2291" y="853"/>
                        <a:pt x="2291" y="862"/>
                        <a:pt x="2282" y="872"/>
                      </a:cubicBezTo>
                      <a:cubicBezTo>
                        <a:pt x="2272" y="881"/>
                        <a:pt x="2272" y="891"/>
                        <a:pt x="2282" y="900"/>
                      </a:cubicBezTo>
                      <a:cubicBezTo>
                        <a:pt x="2272" y="909"/>
                        <a:pt x="2253" y="919"/>
                        <a:pt x="2244" y="928"/>
                      </a:cubicBezTo>
                      <a:lnTo>
                        <a:pt x="2216" y="928"/>
                      </a:lnTo>
                      <a:cubicBezTo>
                        <a:pt x="2216" y="919"/>
                        <a:pt x="2216" y="919"/>
                        <a:pt x="2216" y="919"/>
                      </a:cubicBezTo>
                      <a:lnTo>
                        <a:pt x="2225" y="919"/>
                      </a:lnTo>
                      <a:cubicBezTo>
                        <a:pt x="2216" y="909"/>
                        <a:pt x="2206" y="900"/>
                        <a:pt x="2197" y="900"/>
                      </a:cubicBezTo>
                      <a:cubicBezTo>
                        <a:pt x="2187" y="891"/>
                        <a:pt x="2187" y="891"/>
                        <a:pt x="2178" y="881"/>
                      </a:cubicBezTo>
                      <a:cubicBezTo>
                        <a:pt x="2187" y="872"/>
                        <a:pt x="2197" y="872"/>
                        <a:pt x="2206" y="872"/>
                      </a:cubicBezTo>
                      <a:lnTo>
                        <a:pt x="2225" y="872"/>
                      </a:lnTo>
                      <a:cubicBezTo>
                        <a:pt x="2234" y="872"/>
                        <a:pt x="2253" y="872"/>
                        <a:pt x="2263" y="862"/>
                      </a:cubicBezTo>
                      <a:cubicBezTo>
                        <a:pt x="2263" y="853"/>
                        <a:pt x="2263" y="853"/>
                        <a:pt x="2272" y="853"/>
                      </a:cubicBezTo>
                      <a:lnTo>
                        <a:pt x="2244" y="853"/>
                      </a:lnTo>
                      <a:lnTo>
                        <a:pt x="2244" y="843"/>
                      </a:lnTo>
                      <a:lnTo>
                        <a:pt x="2272" y="834"/>
                      </a:lnTo>
                      <a:cubicBezTo>
                        <a:pt x="2263" y="824"/>
                        <a:pt x="2253" y="815"/>
                        <a:pt x="2253" y="805"/>
                      </a:cubicBezTo>
                      <a:cubicBezTo>
                        <a:pt x="2253" y="796"/>
                        <a:pt x="2244" y="796"/>
                        <a:pt x="2244" y="796"/>
                      </a:cubicBezTo>
                      <a:cubicBezTo>
                        <a:pt x="2234" y="796"/>
                        <a:pt x="2234" y="786"/>
                        <a:pt x="2234" y="786"/>
                      </a:cubicBezTo>
                      <a:cubicBezTo>
                        <a:pt x="2234" y="786"/>
                        <a:pt x="2234" y="777"/>
                        <a:pt x="2234" y="777"/>
                      </a:cubicBezTo>
                      <a:cubicBezTo>
                        <a:pt x="2234" y="758"/>
                        <a:pt x="2234" y="758"/>
                        <a:pt x="2244" y="758"/>
                      </a:cubicBezTo>
                      <a:cubicBezTo>
                        <a:pt x="2272" y="758"/>
                        <a:pt x="2282" y="739"/>
                        <a:pt x="2282" y="720"/>
                      </a:cubicBezTo>
                      <a:cubicBezTo>
                        <a:pt x="2272" y="720"/>
                        <a:pt x="2272" y="711"/>
                        <a:pt x="2272" y="701"/>
                      </a:cubicBezTo>
                      <a:lnTo>
                        <a:pt x="2253" y="701"/>
                      </a:lnTo>
                      <a:cubicBezTo>
                        <a:pt x="2253" y="692"/>
                        <a:pt x="2253" y="692"/>
                        <a:pt x="2244" y="692"/>
                      </a:cubicBezTo>
                      <a:cubicBezTo>
                        <a:pt x="2244" y="682"/>
                        <a:pt x="2244" y="682"/>
                        <a:pt x="2234" y="682"/>
                      </a:cubicBezTo>
                      <a:cubicBezTo>
                        <a:pt x="2244" y="682"/>
                        <a:pt x="2244" y="682"/>
                        <a:pt x="2244" y="673"/>
                      </a:cubicBezTo>
                      <a:cubicBezTo>
                        <a:pt x="2253" y="673"/>
                        <a:pt x="2263" y="673"/>
                        <a:pt x="2272" y="682"/>
                      </a:cubicBezTo>
                      <a:cubicBezTo>
                        <a:pt x="2282" y="682"/>
                        <a:pt x="2282" y="682"/>
                        <a:pt x="2282" y="673"/>
                      </a:cubicBezTo>
                      <a:cubicBezTo>
                        <a:pt x="2282" y="654"/>
                        <a:pt x="2282" y="644"/>
                        <a:pt x="2282" y="635"/>
                      </a:cubicBezTo>
                      <a:cubicBezTo>
                        <a:pt x="2282" y="616"/>
                        <a:pt x="2282" y="616"/>
                        <a:pt x="2291" y="616"/>
                      </a:cubicBezTo>
                      <a:cubicBezTo>
                        <a:pt x="2294" y="613"/>
                        <a:pt x="2297" y="612"/>
                        <a:pt x="2298" y="612"/>
                      </a:cubicBezTo>
                      <a:close/>
                      <a:moveTo>
                        <a:pt x="2481" y="909"/>
                      </a:moveTo>
                      <a:cubicBezTo>
                        <a:pt x="2500" y="919"/>
                        <a:pt x="2509" y="919"/>
                        <a:pt x="2509" y="928"/>
                      </a:cubicBezTo>
                      <a:cubicBezTo>
                        <a:pt x="2500" y="928"/>
                        <a:pt x="2490" y="928"/>
                        <a:pt x="2481" y="909"/>
                      </a:cubicBezTo>
                      <a:close/>
                      <a:moveTo>
                        <a:pt x="347" y="912"/>
                      </a:moveTo>
                      <a:cubicBezTo>
                        <a:pt x="351" y="912"/>
                        <a:pt x="356" y="914"/>
                        <a:pt x="360" y="919"/>
                      </a:cubicBezTo>
                      <a:cubicBezTo>
                        <a:pt x="360" y="919"/>
                        <a:pt x="370" y="928"/>
                        <a:pt x="370" y="928"/>
                      </a:cubicBezTo>
                      <a:cubicBezTo>
                        <a:pt x="370" y="933"/>
                        <a:pt x="370" y="935"/>
                        <a:pt x="369" y="935"/>
                      </a:cubicBezTo>
                      <a:cubicBezTo>
                        <a:pt x="367" y="935"/>
                        <a:pt x="365" y="933"/>
                        <a:pt x="360" y="928"/>
                      </a:cubicBezTo>
                      <a:cubicBezTo>
                        <a:pt x="360" y="928"/>
                        <a:pt x="351" y="928"/>
                        <a:pt x="351" y="919"/>
                      </a:cubicBezTo>
                      <a:cubicBezTo>
                        <a:pt x="341" y="928"/>
                        <a:pt x="341" y="928"/>
                        <a:pt x="341" y="928"/>
                      </a:cubicBezTo>
                      <a:cubicBezTo>
                        <a:pt x="341" y="919"/>
                        <a:pt x="341" y="919"/>
                        <a:pt x="341" y="919"/>
                      </a:cubicBezTo>
                      <a:cubicBezTo>
                        <a:pt x="341" y="914"/>
                        <a:pt x="344" y="912"/>
                        <a:pt x="347" y="912"/>
                      </a:cubicBezTo>
                      <a:close/>
                      <a:moveTo>
                        <a:pt x="2064" y="924"/>
                      </a:moveTo>
                      <a:cubicBezTo>
                        <a:pt x="2067" y="924"/>
                        <a:pt x="2070" y="925"/>
                        <a:pt x="2074" y="928"/>
                      </a:cubicBezTo>
                      <a:cubicBezTo>
                        <a:pt x="2074" y="928"/>
                        <a:pt x="2074" y="928"/>
                        <a:pt x="2074" y="938"/>
                      </a:cubicBezTo>
                      <a:cubicBezTo>
                        <a:pt x="2064" y="938"/>
                        <a:pt x="2064" y="938"/>
                        <a:pt x="2055" y="928"/>
                      </a:cubicBezTo>
                      <a:cubicBezTo>
                        <a:pt x="2055" y="928"/>
                        <a:pt x="2059" y="924"/>
                        <a:pt x="2064" y="924"/>
                      </a:cubicBezTo>
                      <a:close/>
                      <a:moveTo>
                        <a:pt x="767" y="909"/>
                      </a:moveTo>
                      <a:cubicBezTo>
                        <a:pt x="786" y="919"/>
                        <a:pt x="796" y="928"/>
                        <a:pt x="815" y="938"/>
                      </a:cubicBezTo>
                      <a:cubicBezTo>
                        <a:pt x="815" y="938"/>
                        <a:pt x="815" y="947"/>
                        <a:pt x="805" y="947"/>
                      </a:cubicBezTo>
                      <a:cubicBezTo>
                        <a:pt x="796" y="947"/>
                        <a:pt x="777" y="938"/>
                        <a:pt x="767" y="938"/>
                      </a:cubicBezTo>
                      <a:cubicBezTo>
                        <a:pt x="767" y="928"/>
                        <a:pt x="767" y="919"/>
                        <a:pt x="767" y="919"/>
                      </a:cubicBezTo>
                      <a:lnTo>
                        <a:pt x="767" y="909"/>
                      </a:lnTo>
                      <a:close/>
                      <a:moveTo>
                        <a:pt x="285" y="843"/>
                      </a:moveTo>
                      <a:cubicBezTo>
                        <a:pt x="285" y="853"/>
                        <a:pt x="294" y="862"/>
                        <a:pt x="304" y="872"/>
                      </a:cubicBezTo>
                      <a:cubicBezTo>
                        <a:pt x="294" y="872"/>
                        <a:pt x="294" y="881"/>
                        <a:pt x="304" y="891"/>
                      </a:cubicBezTo>
                      <a:lnTo>
                        <a:pt x="313" y="891"/>
                      </a:lnTo>
                      <a:cubicBezTo>
                        <a:pt x="304" y="900"/>
                        <a:pt x="304" y="900"/>
                        <a:pt x="304" y="900"/>
                      </a:cubicBezTo>
                      <a:cubicBezTo>
                        <a:pt x="304" y="909"/>
                        <a:pt x="304" y="909"/>
                        <a:pt x="304" y="919"/>
                      </a:cubicBezTo>
                      <a:cubicBezTo>
                        <a:pt x="313" y="928"/>
                        <a:pt x="332" y="947"/>
                        <a:pt x="341" y="947"/>
                      </a:cubicBezTo>
                      <a:cubicBezTo>
                        <a:pt x="338" y="951"/>
                        <a:pt x="333" y="952"/>
                        <a:pt x="328" y="952"/>
                      </a:cubicBezTo>
                      <a:cubicBezTo>
                        <a:pt x="306" y="952"/>
                        <a:pt x="273" y="923"/>
                        <a:pt x="266" y="900"/>
                      </a:cubicBezTo>
                      <a:lnTo>
                        <a:pt x="275" y="900"/>
                      </a:lnTo>
                      <a:cubicBezTo>
                        <a:pt x="275" y="891"/>
                        <a:pt x="275" y="891"/>
                        <a:pt x="275" y="881"/>
                      </a:cubicBezTo>
                      <a:cubicBezTo>
                        <a:pt x="266" y="881"/>
                        <a:pt x="266" y="872"/>
                        <a:pt x="266" y="872"/>
                      </a:cubicBezTo>
                      <a:cubicBezTo>
                        <a:pt x="275" y="862"/>
                        <a:pt x="275" y="853"/>
                        <a:pt x="285" y="843"/>
                      </a:cubicBezTo>
                      <a:close/>
                      <a:moveTo>
                        <a:pt x="550" y="928"/>
                      </a:moveTo>
                      <a:lnTo>
                        <a:pt x="550" y="928"/>
                      </a:lnTo>
                      <a:cubicBezTo>
                        <a:pt x="569" y="938"/>
                        <a:pt x="578" y="947"/>
                        <a:pt x="578" y="957"/>
                      </a:cubicBezTo>
                      <a:cubicBezTo>
                        <a:pt x="569" y="947"/>
                        <a:pt x="559" y="947"/>
                        <a:pt x="559" y="947"/>
                      </a:cubicBezTo>
                      <a:cubicBezTo>
                        <a:pt x="550" y="938"/>
                        <a:pt x="550" y="938"/>
                        <a:pt x="550" y="928"/>
                      </a:cubicBezTo>
                      <a:close/>
                      <a:moveTo>
                        <a:pt x="720" y="938"/>
                      </a:moveTo>
                      <a:cubicBezTo>
                        <a:pt x="720" y="938"/>
                        <a:pt x="720" y="947"/>
                        <a:pt x="729" y="947"/>
                      </a:cubicBezTo>
                      <a:cubicBezTo>
                        <a:pt x="729" y="947"/>
                        <a:pt x="720" y="947"/>
                        <a:pt x="720" y="957"/>
                      </a:cubicBezTo>
                      <a:cubicBezTo>
                        <a:pt x="720" y="957"/>
                        <a:pt x="720" y="947"/>
                        <a:pt x="711" y="947"/>
                      </a:cubicBezTo>
                      <a:cubicBezTo>
                        <a:pt x="720" y="947"/>
                        <a:pt x="720" y="947"/>
                        <a:pt x="720" y="938"/>
                      </a:cubicBezTo>
                      <a:close/>
                      <a:moveTo>
                        <a:pt x="1581" y="947"/>
                      </a:moveTo>
                      <a:cubicBezTo>
                        <a:pt x="1581" y="957"/>
                        <a:pt x="1581" y="957"/>
                        <a:pt x="1581" y="957"/>
                      </a:cubicBezTo>
                      <a:lnTo>
                        <a:pt x="1572" y="957"/>
                      </a:lnTo>
                      <a:cubicBezTo>
                        <a:pt x="1572" y="957"/>
                        <a:pt x="1562" y="957"/>
                        <a:pt x="1562" y="947"/>
                      </a:cubicBezTo>
                      <a:close/>
                      <a:moveTo>
                        <a:pt x="1999" y="943"/>
                      </a:moveTo>
                      <a:cubicBezTo>
                        <a:pt x="2002" y="943"/>
                        <a:pt x="2005" y="945"/>
                        <a:pt x="2007" y="947"/>
                      </a:cubicBezTo>
                      <a:cubicBezTo>
                        <a:pt x="2007" y="957"/>
                        <a:pt x="1988" y="957"/>
                        <a:pt x="1979" y="957"/>
                      </a:cubicBezTo>
                      <a:cubicBezTo>
                        <a:pt x="1986" y="950"/>
                        <a:pt x="1992" y="943"/>
                        <a:pt x="1999" y="943"/>
                      </a:cubicBezTo>
                      <a:close/>
                      <a:moveTo>
                        <a:pt x="450" y="943"/>
                      </a:moveTo>
                      <a:cubicBezTo>
                        <a:pt x="456" y="943"/>
                        <a:pt x="467" y="950"/>
                        <a:pt x="474" y="957"/>
                      </a:cubicBezTo>
                      <a:lnTo>
                        <a:pt x="436" y="966"/>
                      </a:lnTo>
                      <a:cubicBezTo>
                        <a:pt x="436" y="957"/>
                        <a:pt x="436" y="947"/>
                        <a:pt x="446" y="947"/>
                      </a:cubicBezTo>
                      <a:cubicBezTo>
                        <a:pt x="446" y="945"/>
                        <a:pt x="447" y="943"/>
                        <a:pt x="450" y="943"/>
                      </a:cubicBezTo>
                      <a:close/>
                      <a:moveTo>
                        <a:pt x="1960" y="928"/>
                      </a:moveTo>
                      <a:cubicBezTo>
                        <a:pt x="1960" y="938"/>
                        <a:pt x="1969" y="938"/>
                        <a:pt x="1969" y="938"/>
                      </a:cubicBezTo>
                      <a:cubicBezTo>
                        <a:pt x="1960" y="957"/>
                        <a:pt x="1951" y="966"/>
                        <a:pt x="1932" y="966"/>
                      </a:cubicBezTo>
                      <a:lnTo>
                        <a:pt x="1922" y="947"/>
                      </a:lnTo>
                      <a:cubicBezTo>
                        <a:pt x="1922" y="938"/>
                        <a:pt x="1932" y="938"/>
                        <a:pt x="1932" y="938"/>
                      </a:cubicBezTo>
                      <a:cubicBezTo>
                        <a:pt x="1941" y="928"/>
                        <a:pt x="1951" y="928"/>
                        <a:pt x="1960" y="928"/>
                      </a:cubicBezTo>
                      <a:close/>
                      <a:moveTo>
                        <a:pt x="285" y="957"/>
                      </a:moveTo>
                      <a:lnTo>
                        <a:pt x="294" y="966"/>
                      </a:lnTo>
                      <a:cubicBezTo>
                        <a:pt x="294" y="966"/>
                        <a:pt x="285" y="966"/>
                        <a:pt x="285" y="976"/>
                      </a:cubicBezTo>
                      <a:cubicBezTo>
                        <a:pt x="285" y="976"/>
                        <a:pt x="275" y="966"/>
                        <a:pt x="275" y="966"/>
                      </a:cubicBezTo>
                      <a:lnTo>
                        <a:pt x="285" y="957"/>
                      </a:lnTo>
                      <a:close/>
                      <a:moveTo>
                        <a:pt x="1354" y="597"/>
                      </a:moveTo>
                      <a:cubicBezTo>
                        <a:pt x="1354" y="597"/>
                        <a:pt x="1364" y="607"/>
                        <a:pt x="1364" y="607"/>
                      </a:cubicBezTo>
                      <a:cubicBezTo>
                        <a:pt x="1364" y="616"/>
                        <a:pt x="1364" y="616"/>
                        <a:pt x="1364" y="625"/>
                      </a:cubicBezTo>
                      <a:cubicBezTo>
                        <a:pt x="1364" y="635"/>
                        <a:pt x="1354" y="644"/>
                        <a:pt x="1345" y="644"/>
                      </a:cubicBezTo>
                      <a:cubicBezTo>
                        <a:pt x="1349" y="649"/>
                        <a:pt x="1357" y="652"/>
                        <a:pt x="1364" y="652"/>
                      </a:cubicBezTo>
                      <a:cubicBezTo>
                        <a:pt x="1371" y="652"/>
                        <a:pt x="1378" y="649"/>
                        <a:pt x="1383" y="644"/>
                      </a:cubicBezTo>
                      <a:lnTo>
                        <a:pt x="1383" y="644"/>
                      </a:lnTo>
                      <a:cubicBezTo>
                        <a:pt x="1364" y="673"/>
                        <a:pt x="1354" y="701"/>
                        <a:pt x="1354" y="730"/>
                      </a:cubicBezTo>
                      <a:cubicBezTo>
                        <a:pt x="1354" y="739"/>
                        <a:pt x="1354" y="739"/>
                        <a:pt x="1354" y="749"/>
                      </a:cubicBezTo>
                      <a:cubicBezTo>
                        <a:pt x="1354" y="758"/>
                        <a:pt x="1354" y="758"/>
                        <a:pt x="1354" y="758"/>
                      </a:cubicBezTo>
                      <a:cubicBezTo>
                        <a:pt x="1364" y="767"/>
                        <a:pt x="1364" y="767"/>
                        <a:pt x="1364" y="777"/>
                      </a:cubicBezTo>
                      <a:cubicBezTo>
                        <a:pt x="1361" y="780"/>
                        <a:pt x="1358" y="781"/>
                        <a:pt x="1356" y="781"/>
                      </a:cubicBezTo>
                      <a:cubicBezTo>
                        <a:pt x="1349" y="781"/>
                        <a:pt x="1345" y="774"/>
                        <a:pt x="1345" y="767"/>
                      </a:cubicBezTo>
                      <a:cubicBezTo>
                        <a:pt x="1345" y="767"/>
                        <a:pt x="1345" y="758"/>
                        <a:pt x="1335" y="758"/>
                      </a:cubicBezTo>
                      <a:cubicBezTo>
                        <a:pt x="1335" y="758"/>
                        <a:pt x="1335" y="767"/>
                        <a:pt x="1326" y="767"/>
                      </a:cubicBezTo>
                      <a:cubicBezTo>
                        <a:pt x="1326" y="777"/>
                        <a:pt x="1316" y="777"/>
                        <a:pt x="1316" y="786"/>
                      </a:cubicBezTo>
                      <a:cubicBezTo>
                        <a:pt x="1316" y="796"/>
                        <a:pt x="1316" y="796"/>
                        <a:pt x="1316" y="805"/>
                      </a:cubicBezTo>
                      <a:cubicBezTo>
                        <a:pt x="1307" y="805"/>
                        <a:pt x="1297" y="796"/>
                        <a:pt x="1297" y="786"/>
                      </a:cubicBezTo>
                      <a:cubicBezTo>
                        <a:pt x="1297" y="777"/>
                        <a:pt x="1307" y="767"/>
                        <a:pt x="1307" y="758"/>
                      </a:cubicBezTo>
                      <a:cubicBezTo>
                        <a:pt x="1307" y="758"/>
                        <a:pt x="1307" y="749"/>
                        <a:pt x="1307" y="749"/>
                      </a:cubicBezTo>
                      <a:cubicBezTo>
                        <a:pt x="1297" y="749"/>
                        <a:pt x="1297" y="749"/>
                        <a:pt x="1297" y="758"/>
                      </a:cubicBezTo>
                      <a:cubicBezTo>
                        <a:pt x="1291" y="758"/>
                        <a:pt x="1289" y="762"/>
                        <a:pt x="1285" y="762"/>
                      </a:cubicBezTo>
                      <a:cubicBezTo>
                        <a:pt x="1284" y="762"/>
                        <a:pt x="1282" y="761"/>
                        <a:pt x="1278" y="758"/>
                      </a:cubicBezTo>
                      <a:cubicBezTo>
                        <a:pt x="1278" y="755"/>
                        <a:pt x="1278" y="754"/>
                        <a:pt x="1276" y="754"/>
                      </a:cubicBezTo>
                      <a:cubicBezTo>
                        <a:pt x="1273" y="754"/>
                        <a:pt x="1266" y="761"/>
                        <a:pt x="1260" y="767"/>
                      </a:cubicBezTo>
                      <a:cubicBezTo>
                        <a:pt x="1260" y="777"/>
                        <a:pt x="1260" y="777"/>
                        <a:pt x="1250" y="777"/>
                      </a:cubicBezTo>
                      <a:cubicBezTo>
                        <a:pt x="1241" y="786"/>
                        <a:pt x="1241" y="786"/>
                        <a:pt x="1241" y="786"/>
                      </a:cubicBezTo>
                      <a:cubicBezTo>
                        <a:pt x="1241" y="797"/>
                        <a:pt x="1237" y="802"/>
                        <a:pt x="1233" y="802"/>
                      </a:cubicBezTo>
                      <a:cubicBezTo>
                        <a:pt x="1230" y="802"/>
                        <a:pt x="1226" y="800"/>
                        <a:pt x="1222" y="796"/>
                      </a:cubicBezTo>
                      <a:cubicBezTo>
                        <a:pt x="1222" y="796"/>
                        <a:pt x="1212" y="805"/>
                        <a:pt x="1212" y="815"/>
                      </a:cubicBezTo>
                      <a:cubicBezTo>
                        <a:pt x="1212" y="815"/>
                        <a:pt x="1203" y="824"/>
                        <a:pt x="1203" y="824"/>
                      </a:cubicBezTo>
                      <a:cubicBezTo>
                        <a:pt x="1203" y="824"/>
                        <a:pt x="1193" y="834"/>
                        <a:pt x="1193" y="834"/>
                      </a:cubicBezTo>
                      <a:cubicBezTo>
                        <a:pt x="1193" y="853"/>
                        <a:pt x="1184" y="872"/>
                        <a:pt x="1184" y="881"/>
                      </a:cubicBezTo>
                      <a:cubicBezTo>
                        <a:pt x="1184" y="881"/>
                        <a:pt x="1184" y="891"/>
                        <a:pt x="1184" y="891"/>
                      </a:cubicBezTo>
                      <a:cubicBezTo>
                        <a:pt x="1193" y="900"/>
                        <a:pt x="1184" y="900"/>
                        <a:pt x="1184" y="909"/>
                      </a:cubicBezTo>
                      <a:cubicBezTo>
                        <a:pt x="1174" y="919"/>
                        <a:pt x="1174" y="919"/>
                        <a:pt x="1174" y="928"/>
                      </a:cubicBezTo>
                      <a:cubicBezTo>
                        <a:pt x="1174" y="928"/>
                        <a:pt x="1174" y="938"/>
                        <a:pt x="1165" y="938"/>
                      </a:cubicBezTo>
                      <a:cubicBezTo>
                        <a:pt x="1165" y="938"/>
                        <a:pt x="1165" y="947"/>
                        <a:pt x="1165" y="947"/>
                      </a:cubicBezTo>
                      <a:cubicBezTo>
                        <a:pt x="1165" y="947"/>
                        <a:pt x="1165" y="957"/>
                        <a:pt x="1165" y="966"/>
                      </a:cubicBezTo>
                      <a:cubicBezTo>
                        <a:pt x="1165" y="966"/>
                        <a:pt x="1165" y="966"/>
                        <a:pt x="1155" y="976"/>
                      </a:cubicBezTo>
                      <a:cubicBezTo>
                        <a:pt x="1155" y="966"/>
                        <a:pt x="1155" y="957"/>
                        <a:pt x="1155" y="947"/>
                      </a:cubicBezTo>
                      <a:cubicBezTo>
                        <a:pt x="1155" y="938"/>
                        <a:pt x="1146" y="928"/>
                        <a:pt x="1136" y="928"/>
                      </a:cubicBezTo>
                      <a:lnTo>
                        <a:pt x="1146" y="919"/>
                      </a:lnTo>
                      <a:cubicBezTo>
                        <a:pt x="1136" y="909"/>
                        <a:pt x="1127" y="900"/>
                        <a:pt x="1118" y="891"/>
                      </a:cubicBezTo>
                      <a:cubicBezTo>
                        <a:pt x="1118" y="891"/>
                        <a:pt x="1108" y="881"/>
                        <a:pt x="1108" y="881"/>
                      </a:cubicBezTo>
                      <a:cubicBezTo>
                        <a:pt x="1099" y="881"/>
                        <a:pt x="1089" y="881"/>
                        <a:pt x="1099" y="872"/>
                      </a:cubicBezTo>
                      <a:cubicBezTo>
                        <a:pt x="1099" y="862"/>
                        <a:pt x="1099" y="862"/>
                        <a:pt x="1108" y="862"/>
                      </a:cubicBezTo>
                      <a:lnTo>
                        <a:pt x="1118" y="862"/>
                      </a:lnTo>
                      <a:cubicBezTo>
                        <a:pt x="1108" y="862"/>
                        <a:pt x="1108" y="853"/>
                        <a:pt x="1108" y="853"/>
                      </a:cubicBezTo>
                      <a:cubicBezTo>
                        <a:pt x="1099" y="843"/>
                        <a:pt x="1108" y="834"/>
                        <a:pt x="1108" y="834"/>
                      </a:cubicBezTo>
                      <a:cubicBezTo>
                        <a:pt x="1118" y="834"/>
                        <a:pt x="1118" y="824"/>
                        <a:pt x="1118" y="824"/>
                      </a:cubicBezTo>
                      <a:cubicBezTo>
                        <a:pt x="1127" y="824"/>
                        <a:pt x="1136" y="815"/>
                        <a:pt x="1136" y="805"/>
                      </a:cubicBezTo>
                      <a:lnTo>
                        <a:pt x="1146" y="815"/>
                      </a:lnTo>
                      <a:cubicBezTo>
                        <a:pt x="1155" y="805"/>
                        <a:pt x="1155" y="786"/>
                        <a:pt x="1155" y="777"/>
                      </a:cubicBezTo>
                      <a:lnTo>
                        <a:pt x="1155" y="777"/>
                      </a:lnTo>
                      <a:cubicBezTo>
                        <a:pt x="1155" y="777"/>
                        <a:pt x="1146" y="786"/>
                        <a:pt x="1146" y="786"/>
                      </a:cubicBezTo>
                      <a:cubicBezTo>
                        <a:pt x="1146" y="796"/>
                        <a:pt x="1136" y="796"/>
                        <a:pt x="1136" y="796"/>
                      </a:cubicBezTo>
                      <a:cubicBezTo>
                        <a:pt x="1136" y="796"/>
                        <a:pt x="1127" y="786"/>
                        <a:pt x="1127" y="786"/>
                      </a:cubicBezTo>
                      <a:cubicBezTo>
                        <a:pt x="1127" y="777"/>
                        <a:pt x="1127" y="767"/>
                        <a:pt x="1127" y="758"/>
                      </a:cubicBezTo>
                      <a:lnTo>
                        <a:pt x="1108" y="758"/>
                      </a:lnTo>
                      <a:lnTo>
                        <a:pt x="1136" y="739"/>
                      </a:lnTo>
                      <a:lnTo>
                        <a:pt x="1146" y="767"/>
                      </a:lnTo>
                      <a:cubicBezTo>
                        <a:pt x="1146" y="758"/>
                        <a:pt x="1155" y="749"/>
                        <a:pt x="1155" y="739"/>
                      </a:cubicBezTo>
                      <a:cubicBezTo>
                        <a:pt x="1155" y="739"/>
                        <a:pt x="1155" y="730"/>
                        <a:pt x="1146" y="730"/>
                      </a:cubicBezTo>
                      <a:cubicBezTo>
                        <a:pt x="1146" y="720"/>
                        <a:pt x="1146" y="720"/>
                        <a:pt x="1146" y="711"/>
                      </a:cubicBezTo>
                      <a:cubicBezTo>
                        <a:pt x="1146" y="711"/>
                        <a:pt x="1146" y="701"/>
                        <a:pt x="1146" y="692"/>
                      </a:cubicBezTo>
                      <a:cubicBezTo>
                        <a:pt x="1146" y="692"/>
                        <a:pt x="1146" y="692"/>
                        <a:pt x="1146" y="682"/>
                      </a:cubicBezTo>
                      <a:cubicBezTo>
                        <a:pt x="1136" y="682"/>
                        <a:pt x="1136" y="682"/>
                        <a:pt x="1127" y="692"/>
                      </a:cubicBezTo>
                      <a:cubicBezTo>
                        <a:pt x="1127" y="692"/>
                        <a:pt x="1127" y="692"/>
                        <a:pt x="1118" y="701"/>
                      </a:cubicBezTo>
                      <a:cubicBezTo>
                        <a:pt x="1118" y="692"/>
                        <a:pt x="1127" y="673"/>
                        <a:pt x="1136" y="673"/>
                      </a:cubicBezTo>
                      <a:cubicBezTo>
                        <a:pt x="1136" y="673"/>
                        <a:pt x="1146" y="673"/>
                        <a:pt x="1155" y="663"/>
                      </a:cubicBezTo>
                      <a:lnTo>
                        <a:pt x="1184" y="663"/>
                      </a:lnTo>
                      <a:cubicBezTo>
                        <a:pt x="1189" y="668"/>
                        <a:pt x="1191" y="670"/>
                        <a:pt x="1192" y="670"/>
                      </a:cubicBezTo>
                      <a:cubicBezTo>
                        <a:pt x="1193" y="670"/>
                        <a:pt x="1193" y="668"/>
                        <a:pt x="1193" y="663"/>
                      </a:cubicBezTo>
                      <a:cubicBezTo>
                        <a:pt x="1203" y="654"/>
                        <a:pt x="1212" y="644"/>
                        <a:pt x="1222" y="635"/>
                      </a:cubicBezTo>
                      <a:lnTo>
                        <a:pt x="1231" y="635"/>
                      </a:lnTo>
                      <a:cubicBezTo>
                        <a:pt x="1222" y="616"/>
                        <a:pt x="1222" y="616"/>
                        <a:pt x="1231" y="607"/>
                      </a:cubicBezTo>
                      <a:lnTo>
                        <a:pt x="1260" y="607"/>
                      </a:lnTo>
                      <a:cubicBezTo>
                        <a:pt x="1269" y="597"/>
                        <a:pt x="1278" y="597"/>
                        <a:pt x="1297" y="597"/>
                      </a:cubicBezTo>
                      <a:lnTo>
                        <a:pt x="1335" y="597"/>
                      </a:lnTo>
                      <a:lnTo>
                        <a:pt x="1316" y="616"/>
                      </a:lnTo>
                      <a:lnTo>
                        <a:pt x="1316" y="625"/>
                      </a:lnTo>
                      <a:lnTo>
                        <a:pt x="1326" y="616"/>
                      </a:lnTo>
                      <a:cubicBezTo>
                        <a:pt x="1335" y="607"/>
                        <a:pt x="1345" y="607"/>
                        <a:pt x="1354" y="597"/>
                      </a:cubicBezTo>
                      <a:close/>
                      <a:moveTo>
                        <a:pt x="1629" y="966"/>
                      </a:moveTo>
                      <a:lnTo>
                        <a:pt x="1648" y="976"/>
                      </a:lnTo>
                      <a:lnTo>
                        <a:pt x="1619" y="976"/>
                      </a:lnTo>
                      <a:lnTo>
                        <a:pt x="1629" y="966"/>
                      </a:lnTo>
                      <a:close/>
                      <a:moveTo>
                        <a:pt x="474" y="966"/>
                      </a:moveTo>
                      <a:lnTo>
                        <a:pt x="493" y="976"/>
                      </a:lnTo>
                      <a:cubicBezTo>
                        <a:pt x="493" y="985"/>
                        <a:pt x="483" y="985"/>
                        <a:pt x="483" y="985"/>
                      </a:cubicBezTo>
                      <a:cubicBezTo>
                        <a:pt x="483" y="985"/>
                        <a:pt x="474" y="976"/>
                        <a:pt x="474" y="976"/>
                      </a:cubicBezTo>
                      <a:lnTo>
                        <a:pt x="474" y="966"/>
                      </a:lnTo>
                      <a:close/>
                      <a:moveTo>
                        <a:pt x="512" y="966"/>
                      </a:moveTo>
                      <a:cubicBezTo>
                        <a:pt x="521" y="966"/>
                        <a:pt x="521" y="976"/>
                        <a:pt x="531" y="976"/>
                      </a:cubicBezTo>
                      <a:cubicBezTo>
                        <a:pt x="531" y="976"/>
                        <a:pt x="531" y="976"/>
                        <a:pt x="531" y="985"/>
                      </a:cubicBezTo>
                      <a:cubicBezTo>
                        <a:pt x="521" y="976"/>
                        <a:pt x="512" y="966"/>
                        <a:pt x="502" y="966"/>
                      </a:cubicBezTo>
                      <a:close/>
                      <a:moveTo>
                        <a:pt x="637" y="913"/>
                      </a:moveTo>
                      <a:cubicBezTo>
                        <a:pt x="649" y="913"/>
                        <a:pt x="661" y="915"/>
                        <a:pt x="673" y="919"/>
                      </a:cubicBezTo>
                      <a:cubicBezTo>
                        <a:pt x="682" y="928"/>
                        <a:pt x="682" y="938"/>
                        <a:pt x="682" y="938"/>
                      </a:cubicBezTo>
                      <a:cubicBezTo>
                        <a:pt x="682" y="947"/>
                        <a:pt x="682" y="957"/>
                        <a:pt x="682" y="957"/>
                      </a:cubicBezTo>
                      <a:cubicBezTo>
                        <a:pt x="682" y="966"/>
                        <a:pt x="673" y="966"/>
                        <a:pt x="673" y="976"/>
                      </a:cubicBezTo>
                      <a:cubicBezTo>
                        <a:pt x="673" y="976"/>
                        <a:pt x="663" y="976"/>
                        <a:pt x="663" y="985"/>
                      </a:cubicBezTo>
                      <a:lnTo>
                        <a:pt x="654" y="985"/>
                      </a:lnTo>
                      <a:cubicBezTo>
                        <a:pt x="644" y="985"/>
                        <a:pt x="635" y="976"/>
                        <a:pt x="625" y="966"/>
                      </a:cubicBezTo>
                      <a:cubicBezTo>
                        <a:pt x="625" y="966"/>
                        <a:pt x="625" y="966"/>
                        <a:pt x="625" y="957"/>
                      </a:cubicBezTo>
                      <a:cubicBezTo>
                        <a:pt x="616" y="957"/>
                        <a:pt x="616" y="947"/>
                        <a:pt x="606" y="947"/>
                      </a:cubicBezTo>
                      <a:lnTo>
                        <a:pt x="597" y="947"/>
                      </a:lnTo>
                      <a:cubicBezTo>
                        <a:pt x="597" y="938"/>
                        <a:pt x="588" y="938"/>
                        <a:pt x="588" y="928"/>
                      </a:cubicBezTo>
                      <a:cubicBezTo>
                        <a:pt x="604" y="917"/>
                        <a:pt x="621" y="913"/>
                        <a:pt x="637" y="913"/>
                      </a:cubicBezTo>
                      <a:close/>
                      <a:moveTo>
                        <a:pt x="2187" y="966"/>
                      </a:moveTo>
                      <a:cubicBezTo>
                        <a:pt x="2206" y="976"/>
                        <a:pt x="2206" y="976"/>
                        <a:pt x="2187" y="985"/>
                      </a:cubicBezTo>
                      <a:lnTo>
                        <a:pt x="2187" y="966"/>
                      </a:lnTo>
                      <a:close/>
                      <a:moveTo>
                        <a:pt x="417" y="957"/>
                      </a:moveTo>
                      <a:cubicBezTo>
                        <a:pt x="417" y="966"/>
                        <a:pt x="417" y="966"/>
                        <a:pt x="417" y="976"/>
                      </a:cubicBezTo>
                      <a:cubicBezTo>
                        <a:pt x="398" y="985"/>
                        <a:pt x="389" y="985"/>
                        <a:pt x="379" y="995"/>
                      </a:cubicBezTo>
                      <a:lnTo>
                        <a:pt x="370" y="995"/>
                      </a:lnTo>
                      <a:cubicBezTo>
                        <a:pt x="360" y="985"/>
                        <a:pt x="351" y="976"/>
                        <a:pt x="341" y="966"/>
                      </a:cubicBezTo>
                      <a:cubicBezTo>
                        <a:pt x="351" y="957"/>
                        <a:pt x="360" y="957"/>
                        <a:pt x="370" y="957"/>
                      </a:cubicBezTo>
                      <a:cubicBezTo>
                        <a:pt x="379" y="966"/>
                        <a:pt x="379" y="966"/>
                        <a:pt x="389" y="976"/>
                      </a:cubicBezTo>
                      <a:cubicBezTo>
                        <a:pt x="389" y="966"/>
                        <a:pt x="389" y="966"/>
                        <a:pt x="398" y="966"/>
                      </a:cubicBezTo>
                      <a:cubicBezTo>
                        <a:pt x="398" y="957"/>
                        <a:pt x="398" y="957"/>
                        <a:pt x="408" y="957"/>
                      </a:cubicBezTo>
                      <a:close/>
                      <a:moveTo>
                        <a:pt x="569" y="985"/>
                      </a:moveTo>
                      <a:cubicBezTo>
                        <a:pt x="578" y="985"/>
                        <a:pt x="588" y="985"/>
                        <a:pt x="588" y="995"/>
                      </a:cubicBezTo>
                      <a:cubicBezTo>
                        <a:pt x="588" y="1004"/>
                        <a:pt x="578" y="1004"/>
                        <a:pt x="569" y="1004"/>
                      </a:cubicBezTo>
                      <a:cubicBezTo>
                        <a:pt x="569" y="1004"/>
                        <a:pt x="569" y="1004"/>
                        <a:pt x="559" y="995"/>
                      </a:cubicBezTo>
                      <a:cubicBezTo>
                        <a:pt x="569" y="995"/>
                        <a:pt x="569" y="985"/>
                        <a:pt x="569" y="985"/>
                      </a:cubicBezTo>
                      <a:close/>
                      <a:moveTo>
                        <a:pt x="1184" y="985"/>
                      </a:moveTo>
                      <a:lnTo>
                        <a:pt x="1184" y="1004"/>
                      </a:lnTo>
                      <a:cubicBezTo>
                        <a:pt x="1174" y="1004"/>
                        <a:pt x="1174" y="995"/>
                        <a:pt x="1184" y="985"/>
                      </a:cubicBezTo>
                      <a:close/>
                      <a:moveTo>
                        <a:pt x="1827" y="995"/>
                      </a:moveTo>
                      <a:lnTo>
                        <a:pt x="1809" y="1014"/>
                      </a:lnTo>
                      <a:lnTo>
                        <a:pt x="1809" y="1014"/>
                      </a:lnTo>
                      <a:lnTo>
                        <a:pt x="1818" y="995"/>
                      </a:lnTo>
                      <a:close/>
                      <a:moveTo>
                        <a:pt x="143" y="1014"/>
                      </a:moveTo>
                      <a:cubicBezTo>
                        <a:pt x="143" y="1014"/>
                        <a:pt x="143" y="1014"/>
                        <a:pt x="143" y="1014"/>
                      </a:cubicBezTo>
                      <a:cubicBezTo>
                        <a:pt x="143" y="1014"/>
                        <a:pt x="143" y="1014"/>
                        <a:pt x="143" y="1014"/>
                      </a:cubicBezTo>
                      <a:close/>
                      <a:moveTo>
                        <a:pt x="606" y="995"/>
                      </a:moveTo>
                      <a:lnTo>
                        <a:pt x="616" y="1014"/>
                      </a:lnTo>
                      <a:lnTo>
                        <a:pt x="597" y="1014"/>
                      </a:lnTo>
                      <a:lnTo>
                        <a:pt x="606" y="995"/>
                      </a:lnTo>
                      <a:close/>
                      <a:moveTo>
                        <a:pt x="850" y="839"/>
                      </a:moveTo>
                      <a:cubicBezTo>
                        <a:pt x="851" y="839"/>
                        <a:pt x="853" y="840"/>
                        <a:pt x="853" y="843"/>
                      </a:cubicBezTo>
                      <a:cubicBezTo>
                        <a:pt x="862" y="843"/>
                        <a:pt x="871" y="843"/>
                        <a:pt x="881" y="853"/>
                      </a:cubicBezTo>
                      <a:cubicBezTo>
                        <a:pt x="881" y="843"/>
                        <a:pt x="890" y="843"/>
                        <a:pt x="900" y="843"/>
                      </a:cubicBezTo>
                      <a:cubicBezTo>
                        <a:pt x="938" y="843"/>
                        <a:pt x="966" y="853"/>
                        <a:pt x="995" y="872"/>
                      </a:cubicBezTo>
                      <a:lnTo>
                        <a:pt x="1004" y="872"/>
                      </a:lnTo>
                      <a:cubicBezTo>
                        <a:pt x="1032" y="872"/>
                        <a:pt x="1051" y="872"/>
                        <a:pt x="1070" y="881"/>
                      </a:cubicBezTo>
                      <a:cubicBezTo>
                        <a:pt x="1080" y="881"/>
                        <a:pt x="1080" y="881"/>
                        <a:pt x="1089" y="891"/>
                      </a:cubicBezTo>
                      <a:cubicBezTo>
                        <a:pt x="1089" y="891"/>
                        <a:pt x="1089" y="900"/>
                        <a:pt x="1089" y="900"/>
                      </a:cubicBezTo>
                      <a:lnTo>
                        <a:pt x="1080" y="900"/>
                      </a:lnTo>
                      <a:cubicBezTo>
                        <a:pt x="1074" y="897"/>
                        <a:pt x="1070" y="896"/>
                        <a:pt x="1067" y="896"/>
                      </a:cubicBezTo>
                      <a:cubicBezTo>
                        <a:pt x="1060" y="896"/>
                        <a:pt x="1058" y="903"/>
                        <a:pt x="1051" y="909"/>
                      </a:cubicBezTo>
                      <a:cubicBezTo>
                        <a:pt x="1051" y="916"/>
                        <a:pt x="1042" y="923"/>
                        <a:pt x="1033" y="923"/>
                      </a:cubicBezTo>
                      <a:cubicBezTo>
                        <a:pt x="1029" y="923"/>
                        <a:pt x="1026" y="922"/>
                        <a:pt x="1023" y="919"/>
                      </a:cubicBezTo>
                      <a:cubicBezTo>
                        <a:pt x="1013" y="909"/>
                        <a:pt x="1013" y="909"/>
                        <a:pt x="1004" y="900"/>
                      </a:cubicBezTo>
                      <a:cubicBezTo>
                        <a:pt x="1004" y="900"/>
                        <a:pt x="1004" y="909"/>
                        <a:pt x="1004" y="909"/>
                      </a:cubicBezTo>
                      <a:cubicBezTo>
                        <a:pt x="995" y="919"/>
                        <a:pt x="995" y="919"/>
                        <a:pt x="985" y="928"/>
                      </a:cubicBezTo>
                      <a:cubicBezTo>
                        <a:pt x="976" y="928"/>
                        <a:pt x="976" y="928"/>
                        <a:pt x="976" y="938"/>
                      </a:cubicBezTo>
                      <a:cubicBezTo>
                        <a:pt x="985" y="947"/>
                        <a:pt x="985" y="957"/>
                        <a:pt x="985" y="966"/>
                      </a:cubicBezTo>
                      <a:cubicBezTo>
                        <a:pt x="976" y="976"/>
                        <a:pt x="976" y="985"/>
                        <a:pt x="995" y="985"/>
                      </a:cubicBezTo>
                      <a:cubicBezTo>
                        <a:pt x="995" y="982"/>
                        <a:pt x="996" y="981"/>
                        <a:pt x="997" y="981"/>
                      </a:cubicBezTo>
                      <a:cubicBezTo>
                        <a:pt x="1000" y="981"/>
                        <a:pt x="1004" y="985"/>
                        <a:pt x="1004" y="985"/>
                      </a:cubicBezTo>
                      <a:cubicBezTo>
                        <a:pt x="1004" y="995"/>
                        <a:pt x="1004" y="1004"/>
                        <a:pt x="1004" y="1014"/>
                      </a:cubicBezTo>
                      <a:cubicBezTo>
                        <a:pt x="1004" y="1023"/>
                        <a:pt x="1004" y="1023"/>
                        <a:pt x="1004" y="1023"/>
                      </a:cubicBezTo>
                      <a:lnTo>
                        <a:pt x="995" y="1023"/>
                      </a:lnTo>
                      <a:cubicBezTo>
                        <a:pt x="985" y="1014"/>
                        <a:pt x="976" y="1004"/>
                        <a:pt x="957" y="985"/>
                      </a:cubicBezTo>
                      <a:cubicBezTo>
                        <a:pt x="957" y="985"/>
                        <a:pt x="957" y="976"/>
                        <a:pt x="957" y="976"/>
                      </a:cubicBezTo>
                      <a:cubicBezTo>
                        <a:pt x="957" y="957"/>
                        <a:pt x="947" y="947"/>
                        <a:pt x="928" y="938"/>
                      </a:cubicBezTo>
                      <a:cubicBezTo>
                        <a:pt x="909" y="938"/>
                        <a:pt x="909" y="919"/>
                        <a:pt x="900" y="909"/>
                      </a:cubicBezTo>
                      <a:cubicBezTo>
                        <a:pt x="900" y="900"/>
                        <a:pt x="900" y="900"/>
                        <a:pt x="900" y="900"/>
                      </a:cubicBezTo>
                      <a:cubicBezTo>
                        <a:pt x="900" y="900"/>
                        <a:pt x="909" y="891"/>
                        <a:pt x="909" y="891"/>
                      </a:cubicBezTo>
                      <a:cubicBezTo>
                        <a:pt x="890" y="891"/>
                        <a:pt x="881" y="900"/>
                        <a:pt x="890" y="919"/>
                      </a:cubicBezTo>
                      <a:cubicBezTo>
                        <a:pt x="890" y="919"/>
                        <a:pt x="900" y="919"/>
                        <a:pt x="900" y="928"/>
                      </a:cubicBezTo>
                      <a:lnTo>
                        <a:pt x="890" y="928"/>
                      </a:lnTo>
                      <a:cubicBezTo>
                        <a:pt x="890" y="928"/>
                        <a:pt x="890" y="919"/>
                        <a:pt x="881" y="919"/>
                      </a:cubicBezTo>
                      <a:cubicBezTo>
                        <a:pt x="881" y="919"/>
                        <a:pt x="871" y="919"/>
                        <a:pt x="871" y="928"/>
                      </a:cubicBezTo>
                      <a:cubicBezTo>
                        <a:pt x="865" y="932"/>
                        <a:pt x="859" y="934"/>
                        <a:pt x="854" y="934"/>
                      </a:cubicBezTo>
                      <a:cubicBezTo>
                        <a:pt x="847" y="934"/>
                        <a:pt x="843" y="927"/>
                        <a:pt x="843" y="909"/>
                      </a:cubicBezTo>
                      <a:cubicBezTo>
                        <a:pt x="843" y="900"/>
                        <a:pt x="843" y="891"/>
                        <a:pt x="843" y="881"/>
                      </a:cubicBezTo>
                      <a:lnTo>
                        <a:pt x="871" y="900"/>
                      </a:lnTo>
                      <a:cubicBezTo>
                        <a:pt x="881" y="891"/>
                        <a:pt x="871" y="891"/>
                        <a:pt x="871" y="881"/>
                      </a:cubicBezTo>
                      <a:cubicBezTo>
                        <a:pt x="853" y="881"/>
                        <a:pt x="843" y="862"/>
                        <a:pt x="843" y="843"/>
                      </a:cubicBezTo>
                      <a:cubicBezTo>
                        <a:pt x="843" y="843"/>
                        <a:pt x="847" y="839"/>
                        <a:pt x="850" y="839"/>
                      </a:cubicBezTo>
                      <a:close/>
                      <a:moveTo>
                        <a:pt x="1099" y="909"/>
                      </a:moveTo>
                      <a:cubicBezTo>
                        <a:pt x="1108" y="919"/>
                        <a:pt x="1108" y="919"/>
                        <a:pt x="1118" y="928"/>
                      </a:cubicBezTo>
                      <a:cubicBezTo>
                        <a:pt x="1127" y="947"/>
                        <a:pt x="1136" y="957"/>
                        <a:pt x="1146" y="976"/>
                      </a:cubicBezTo>
                      <a:cubicBezTo>
                        <a:pt x="1146" y="976"/>
                        <a:pt x="1155" y="985"/>
                        <a:pt x="1155" y="985"/>
                      </a:cubicBezTo>
                      <a:cubicBezTo>
                        <a:pt x="1155" y="995"/>
                        <a:pt x="1155" y="1004"/>
                        <a:pt x="1155" y="1014"/>
                      </a:cubicBezTo>
                      <a:lnTo>
                        <a:pt x="1155" y="1023"/>
                      </a:lnTo>
                      <a:lnTo>
                        <a:pt x="1118" y="1023"/>
                      </a:lnTo>
                      <a:cubicBezTo>
                        <a:pt x="1108" y="1014"/>
                        <a:pt x="1108" y="1004"/>
                        <a:pt x="1108" y="1004"/>
                      </a:cubicBezTo>
                      <a:cubicBezTo>
                        <a:pt x="1108" y="995"/>
                        <a:pt x="1099" y="995"/>
                        <a:pt x="1099" y="995"/>
                      </a:cubicBezTo>
                      <a:cubicBezTo>
                        <a:pt x="1089" y="985"/>
                        <a:pt x="1099" y="966"/>
                        <a:pt x="1108" y="957"/>
                      </a:cubicBezTo>
                      <a:lnTo>
                        <a:pt x="1118" y="957"/>
                      </a:lnTo>
                      <a:cubicBezTo>
                        <a:pt x="1118" y="947"/>
                        <a:pt x="1118" y="938"/>
                        <a:pt x="1108" y="938"/>
                      </a:cubicBezTo>
                      <a:cubicBezTo>
                        <a:pt x="1089" y="928"/>
                        <a:pt x="1089" y="928"/>
                        <a:pt x="1099" y="909"/>
                      </a:cubicBezTo>
                      <a:close/>
                      <a:moveTo>
                        <a:pt x="1174" y="1014"/>
                      </a:moveTo>
                      <a:lnTo>
                        <a:pt x="1165" y="1023"/>
                      </a:lnTo>
                      <a:lnTo>
                        <a:pt x="1155" y="1023"/>
                      </a:lnTo>
                      <a:lnTo>
                        <a:pt x="1174" y="1014"/>
                      </a:lnTo>
                      <a:close/>
                      <a:moveTo>
                        <a:pt x="1278" y="1004"/>
                      </a:moveTo>
                      <a:cubicBezTo>
                        <a:pt x="1288" y="1004"/>
                        <a:pt x="1288" y="1014"/>
                        <a:pt x="1278" y="1023"/>
                      </a:cubicBezTo>
                      <a:cubicBezTo>
                        <a:pt x="1278" y="1014"/>
                        <a:pt x="1269" y="1004"/>
                        <a:pt x="1278" y="1004"/>
                      </a:cubicBezTo>
                      <a:close/>
                      <a:moveTo>
                        <a:pt x="237" y="900"/>
                      </a:moveTo>
                      <a:cubicBezTo>
                        <a:pt x="218" y="909"/>
                        <a:pt x="218" y="919"/>
                        <a:pt x="237" y="928"/>
                      </a:cubicBezTo>
                      <a:cubicBezTo>
                        <a:pt x="247" y="938"/>
                        <a:pt x="247" y="938"/>
                        <a:pt x="237" y="947"/>
                      </a:cubicBezTo>
                      <a:cubicBezTo>
                        <a:pt x="237" y="957"/>
                        <a:pt x="237" y="957"/>
                        <a:pt x="237" y="966"/>
                      </a:cubicBezTo>
                      <a:cubicBezTo>
                        <a:pt x="256" y="966"/>
                        <a:pt x="256" y="957"/>
                        <a:pt x="266" y="947"/>
                      </a:cubicBezTo>
                      <a:cubicBezTo>
                        <a:pt x="266" y="957"/>
                        <a:pt x="266" y="966"/>
                        <a:pt x="266" y="966"/>
                      </a:cubicBezTo>
                      <a:cubicBezTo>
                        <a:pt x="266" y="976"/>
                        <a:pt x="256" y="976"/>
                        <a:pt x="256" y="985"/>
                      </a:cubicBezTo>
                      <a:cubicBezTo>
                        <a:pt x="256" y="985"/>
                        <a:pt x="266" y="995"/>
                        <a:pt x="266" y="995"/>
                      </a:cubicBezTo>
                      <a:cubicBezTo>
                        <a:pt x="275" y="985"/>
                        <a:pt x="285" y="985"/>
                        <a:pt x="294" y="985"/>
                      </a:cubicBezTo>
                      <a:cubicBezTo>
                        <a:pt x="294" y="976"/>
                        <a:pt x="304" y="976"/>
                        <a:pt x="313" y="966"/>
                      </a:cubicBezTo>
                      <a:cubicBezTo>
                        <a:pt x="313" y="966"/>
                        <a:pt x="313" y="976"/>
                        <a:pt x="322" y="976"/>
                      </a:cubicBezTo>
                      <a:lnTo>
                        <a:pt x="313" y="976"/>
                      </a:lnTo>
                      <a:cubicBezTo>
                        <a:pt x="304" y="985"/>
                        <a:pt x="294" y="995"/>
                        <a:pt x="285" y="1004"/>
                      </a:cubicBezTo>
                      <a:cubicBezTo>
                        <a:pt x="275" y="1004"/>
                        <a:pt x="275" y="995"/>
                        <a:pt x="275" y="995"/>
                      </a:cubicBezTo>
                      <a:cubicBezTo>
                        <a:pt x="266" y="1004"/>
                        <a:pt x="266" y="1004"/>
                        <a:pt x="266" y="1004"/>
                      </a:cubicBezTo>
                      <a:cubicBezTo>
                        <a:pt x="266" y="1004"/>
                        <a:pt x="266" y="1014"/>
                        <a:pt x="266" y="1014"/>
                      </a:cubicBezTo>
                      <a:cubicBezTo>
                        <a:pt x="259" y="1020"/>
                        <a:pt x="252" y="1027"/>
                        <a:pt x="246" y="1027"/>
                      </a:cubicBezTo>
                      <a:cubicBezTo>
                        <a:pt x="243" y="1027"/>
                        <a:pt x="240" y="1026"/>
                        <a:pt x="237" y="1023"/>
                      </a:cubicBezTo>
                      <a:cubicBezTo>
                        <a:pt x="237" y="1023"/>
                        <a:pt x="228" y="1032"/>
                        <a:pt x="228" y="1032"/>
                      </a:cubicBezTo>
                      <a:cubicBezTo>
                        <a:pt x="228" y="1032"/>
                        <a:pt x="228" y="1023"/>
                        <a:pt x="218" y="1023"/>
                      </a:cubicBezTo>
                      <a:lnTo>
                        <a:pt x="209" y="1032"/>
                      </a:lnTo>
                      <a:cubicBezTo>
                        <a:pt x="209" y="1004"/>
                        <a:pt x="218" y="985"/>
                        <a:pt x="228" y="966"/>
                      </a:cubicBezTo>
                      <a:lnTo>
                        <a:pt x="218" y="966"/>
                      </a:lnTo>
                      <a:cubicBezTo>
                        <a:pt x="199" y="966"/>
                        <a:pt x="190" y="976"/>
                        <a:pt x="171" y="976"/>
                      </a:cubicBezTo>
                      <a:cubicBezTo>
                        <a:pt x="171" y="976"/>
                        <a:pt x="162" y="966"/>
                        <a:pt x="162" y="966"/>
                      </a:cubicBezTo>
                      <a:cubicBezTo>
                        <a:pt x="162" y="957"/>
                        <a:pt x="162" y="957"/>
                        <a:pt x="171" y="947"/>
                      </a:cubicBezTo>
                      <a:cubicBezTo>
                        <a:pt x="171" y="947"/>
                        <a:pt x="180" y="938"/>
                        <a:pt x="190" y="938"/>
                      </a:cubicBezTo>
                      <a:cubicBezTo>
                        <a:pt x="190" y="938"/>
                        <a:pt x="199" y="938"/>
                        <a:pt x="199" y="928"/>
                      </a:cubicBezTo>
                      <a:cubicBezTo>
                        <a:pt x="199" y="909"/>
                        <a:pt x="218" y="900"/>
                        <a:pt x="237" y="900"/>
                      </a:cubicBezTo>
                      <a:close/>
                      <a:moveTo>
                        <a:pt x="1250" y="1014"/>
                      </a:moveTo>
                      <a:cubicBezTo>
                        <a:pt x="1250" y="1023"/>
                        <a:pt x="1241" y="1032"/>
                        <a:pt x="1241" y="1032"/>
                      </a:cubicBezTo>
                      <a:cubicBezTo>
                        <a:pt x="1231" y="1023"/>
                        <a:pt x="1231" y="1023"/>
                        <a:pt x="1231" y="1023"/>
                      </a:cubicBezTo>
                      <a:cubicBezTo>
                        <a:pt x="1231" y="1014"/>
                        <a:pt x="1241" y="1014"/>
                        <a:pt x="1241" y="1014"/>
                      </a:cubicBezTo>
                      <a:close/>
                      <a:moveTo>
                        <a:pt x="1960" y="985"/>
                      </a:moveTo>
                      <a:cubicBezTo>
                        <a:pt x="1960" y="995"/>
                        <a:pt x="1960" y="995"/>
                        <a:pt x="1969" y="995"/>
                      </a:cubicBezTo>
                      <a:cubicBezTo>
                        <a:pt x="1969" y="1004"/>
                        <a:pt x="1969" y="1023"/>
                        <a:pt x="1969" y="1032"/>
                      </a:cubicBezTo>
                      <a:cubicBezTo>
                        <a:pt x="1960" y="1023"/>
                        <a:pt x="1960" y="1023"/>
                        <a:pt x="1960" y="1004"/>
                      </a:cubicBezTo>
                      <a:cubicBezTo>
                        <a:pt x="1960" y="1004"/>
                        <a:pt x="1960" y="1004"/>
                        <a:pt x="1960" y="995"/>
                      </a:cubicBezTo>
                      <a:cubicBezTo>
                        <a:pt x="1960" y="995"/>
                        <a:pt x="1960" y="995"/>
                        <a:pt x="1960" y="985"/>
                      </a:cubicBezTo>
                      <a:close/>
                      <a:moveTo>
                        <a:pt x="502" y="1023"/>
                      </a:moveTo>
                      <a:lnTo>
                        <a:pt x="502" y="1032"/>
                      </a:lnTo>
                      <a:cubicBezTo>
                        <a:pt x="502" y="1032"/>
                        <a:pt x="502" y="1042"/>
                        <a:pt x="493" y="1042"/>
                      </a:cubicBezTo>
                      <a:lnTo>
                        <a:pt x="502" y="1023"/>
                      </a:lnTo>
                      <a:close/>
                      <a:moveTo>
                        <a:pt x="2067" y="942"/>
                      </a:moveTo>
                      <a:cubicBezTo>
                        <a:pt x="2074" y="942"/>
                        <a:pt x="2080" y="944"/>
                        <a:pt x="2083" y="947"/>
                      </a:cubicBezTo>
                      <a:cubicBezTo>
                        <a:pt x="2092" y="957"/>
                        <a:pt x="2100" y="959"/>
                        <a:pt x="2107" y="959"/>
                      </a:cubicBezTo>
                      <a:cubicBezTo>
                        <a:pt x="2114" y="959"/>
                        <a:pt x="2121" y="957"/>
                        <a:pt x="2130" y="957"/>
                      </a:cubicBezTo>
                      <a:cubicBezTo>
                        <a:pt x="2140" y="966"/>
                        <a:pt x="2149" y="966"/>
                        <a:pt x="2149" y="976"/>
                      </a:cubicBezTo>
                      <a:cubicBezTo>
                        <a:pt x="2159" y="985"/>
                        <a:pt x="2159" y="995"/>
                        <a:pt x="2149" y="1004"/>
                      </a:cubicBezTo>
                      <a:lnTo>
                        <a:pt x="2130" y="1004"/>
                      </a:lnTo>
                      <a:cubicBezTo>
                        <a:pt x="2130" y="1004"/>
                        <a:pt x="2130" y="1004"/>
                        <a:pt x="2130" y="1014"/>
                      </a:cubicBezTo>
                      <a:cubicBezTo>
                        <a:pt x="2111" y="1014"/>
                        <a:pt x="2092" y="1014"/>
                        <a:pt x="2083" y="1032"/>
                      </a:cubicBezTo>
                      <a:lnTo>
                        <a:pt x="2055" y="1032"/>
                      </a:lnTo>
                      <a:cubicBezTo>
                        <a:pt x="2045" y="1032"/>
                        <a:pt x="2036" y="1042"/>
                        <a:pt x="2026" y="1051"/>
                      </a:cubicBezTo>
                      <a:lnTo>
                        <a:pt x="2017" y="1051"/>
                      </a:lnTo>
                      <a:cubicBezTo>
                        <a:pt x="2007" y="1051"/>
                        <a:pt x="2007" y="1051"/>
                        <a:pt x="2007" y="1042"/>
                      </a:cubicBezTo>
                      <a:cubicBezTo>
                        <a:pt x="2007" y="1032"/>
                        <a:pt x="2017" y="1032"/>
                        <a:pt x="2017" y="1032"/>
                      </a:cubicBezTo>
                      <a:cubicBezTo>
                        <a:pt x="2017" y="1023"/>
                        <a:pt x="2017" y="1014"/>
                        <a:pt x="2007" y="1014"/>
                      </a:cubicBezTo>
                      <a:cubicBezTo>
                        <a:pt x="2004" y="1015"/>
                        <a:pt x="2001" y="1016"/>
                        <a:pt x="1998" y="1016"/>
                      </a:cubicBezTo>
                      <a:cubicBezTo>
                        <a:pt x="1988" y="1016"/>
                        <a:pt x="1987" y="1002"/>
                        <a:pt x="1979" y="995"/>
                      </a:cubicBezTo>
                      <a:cubicBezTo>
                        <a:pt x="1979" y="985"/>
                        <a:pt x="1979" y="985"/>
                        <a:pt x="1979" y="985"/>
                      </a:cubicBezTo>
                      <a:cubicBezTo>
                        <a:pt x="1985" y="985"/>
                        <a:pt x="1992" y="981"/>
                        <a:pt x="1998" y="981"/>
                      </a:cubicBezTo>
                      <a:cubicBezTo>
                        <a:pt x="2001" y="981"/>
                        <a:pt x="2004" y="982"/>
                        <a:pt x="2007" y="985"/>
                      </a:cubicBezTo>
                      <a:cubicBezTo>
                        <a:pt x="2017" y="985"/>
                        <a:pt x="2036" y="976"/>
                        <a:pt x="2036" y="966"/>
                      </a:cubicBezTo>
                      <a:cubicBezTo>
                        <a:pt x="2042" y="948"/>
                        <a:pt x="2055" y="942"/>
                        <a:pt x="2067" y="942"/>
                      </a:cubicBezTo>
                      <a:close/>
                      <a:moveTo>
                        <a:pt x="464" y="1042"/>
                      </a:moveTo>
                      <a:cubicBezTo>
                        <a:pt x="474" y="1042"/>
                        <a:pt x="483" y="1051"/>
                        <a:pt x="493" y="1051"/>
                      </a:cubicBezTo>
                      <a:lnTo>
                        <a:pt x="493" y="1061"/>
                      </a:lnTo>
                      <a:cubicBezTo>
                        <a:pt x="483" y="1061"/>
                        <a:pt x="474" y="1051"/>
                        <a:pt x="464" y="1042"/>
                      </a:cubicBezTo>
                      <a:close/>
                      <a:moveTo>
                        <a:pt x="616" y="1023"/>
                      </a:moveTo>
                      <a:cubicBezTo>
                        <a:pt x="616" y="1032"/>
                        <a:pt x="625" y="1032"/>
                        <a:pt x="625" y="1042"/>
                      </a:cubicBezTo>
                      <a:cubicBezTo>
                        <a:pt x="625" y="1051"/>
                        <a:pt x="625" y="1051"/>
                        <a:pt x="625" y="1061"/>
                      </a:cubicBezTo>
                      <a:cubicBezTo>
                        <a:pt x="625" y="1070"/>
                        <a:pt x="625" y="1070"/>
                        <a:pt x="625" y="1070"/>
                      </a:cubicBezTo>
                      <a:cubicBezTo>
                        <a:pt x="616" y="1070"/>
                        <a:pt x="616" y="1070"/>
                        <a:pt x="616" y="1061"/>
                      </a:cubicBezTo>
                      <a:cubicBezTo>
                        <a:pt x="616" y="1061"/>
                        <a:pt x="616" y="1051"/>
                        <a:pt x="616" y="1051"/>
                      </a:cubicBezTo>
                      <a:cubicBezTo>
                        <a:pt x="606" y="1042"/>
                        <a:pt x="606" y="1042"/>
                        <a:pt x="606" y="1042"/>
                      </a:cubicBezTo>
                      <a:lnTo>
                        <a:pt x="606" y="1032"/>
                      </a:lnTo>
                      <a:lnTo>
                        <a:pt x="616" y="1023"/>
                      </a:lnTo>
                      <a:close/>
                      <a:moveTo>
                        <a:pt x="1070" y="1051"/>
                      </a:moveTo>
                      <a:lnTo>
                        <a:pt x="1070" y="1070"/>
                      </a:lnTo>
                      <a:cubicBezTo>
                        <a:pt x="1061" y="1061"/>
                        <a:pt x="1061" y="1051"/>
                        <a:pt x="1070" y="1051"/>
                      </a:cubicBezTo>
                      <a:close/>
                      <a:moveTo>
                        <a:pt x="985" y="1061"/>
                      </a:moveTo>
                      <a:cubicBezTo>
                        <a:pt x="985" y="1061"/>
                        <a:pt x="985" y="1070"/>
                        <a:pt x="985" y="1070"/>
                      </a:cubicBezTo>
                      <a:cubicBezTo>
                        <a:pt x="985" y="1070"/>
                        <a:pt x="976" y="1080"/>
                        <a:pt x="976" y="1080"/>
                      </a:cubicBezTo>
                      <a:lnTo>
                        <a:pt x="966" y="1070"/>
                      </a:lnTo>
                      <a:cubicBezTo>
                        <a:pt x="966" y="1061"/>
                        <a:pt x="966" y="1061"/>
                        <a:pt x="966" y="1061"/>
                      </a:cubicBezTo>
                      <a:close/>
                      <a:moveTo>
                        <a:pt x="2092" y="1070"/>
                      </a:moveTo>
                      <a:lnTo>
                        <a:pt x="2092" y="1080"/>
                      </a:lnTo>
                      <a:lnTo>
                        <a:pt x="2083" y="1080"/>
                      </a:lnTo>
                      <a:lnTo>
                        <a:pt x="2092" y="1070"/>
                      </a:lnTo>
                      <a:close/>
                      <a:moveTo>
                        <a:pt x="341" y="1051"/>
                      </a:moveTo>
                      <a:cubicBezTo>
                        <a:pt x="351" y="1061"/>
                        <a:pt x="351" y="1061"/>
                        <a:pt x="351" y="1061"/>
                      </a:cubicBezTo>
                      <a:cubicBezTo>
                        <a:pt x="360" y="1070"/>
                        <a:pt x="351" y="1080"/>
                        <a:pt x="341" y="1080"/>
                      </a:cubicBezTo>
                      <a:cubicBezTo>
                        <a:pt x="332" y="1089"/>
                        <a:pt x="332" y="1089"/>
                        <a:pt x="322" y="1089"/>
                      </a:cubicBezTo>
                      <a:lnTo>
                        <a:pt x="332" y="1051"/>
                      </a:lnTo>
                      <a:close/>
                      <a:moveTo>
                        <a:pt x="398" y="1080"/>
                      </a:moveTo>
                      <a:cubicBezTo>
                        <a:pt x="398" y="1080"/>
                        <a:pt x="398" y="1080"/>
                        <a:pt x="398" y="1089"/>
                      </a:cubicBezTo>
                      <a:lnTo>
                        <a:pt x="389" y="1089"/>
                      </a:lnTo>
                      <a:cubicBezTo>
                        <a:pt x="389" y="1080"/>
                        <a:pt x="398" y="1080"/>
                        <a:pt x="398" y="1080"/>
                      </a:cubicBezTo>
                      <a:close/>
                      <a:moveTo>
                        <a:pt x="1335" y="1061"/>
                      </a:moveTo>
                      <a:cubicBezTo>
                        <a:pt x="1335" y="1061"/>
                        <a:pt x="1345" y="1070"/>
                        <a:pt x="1345" y="1070"/>
                      </a:cubicBezTo>
                      <a:lnTo>
                        <a:pt x="1373" y="1070"/>
                      </a:lnTo>
                      <a:cubicBezTo>
                        <a:pt x="1373" y="1080"/>
                        <a:pt x="1373" y="1089"/>
                        <a:pt x="1364" y="1089"/>
                      </a:cubicBezTo>
                      <a:lnTo>
                        <a:pt x="1335" y="1089"/>
                      </a:lnTo>
                      <a:lnTo>
                        <a:pt x="1335" y="1080"/>
                      </a:lnTo>
                      <a:lnTo>
                        <a:pt x="1326" y="1080"/>
                      </a:lnTo>
                      <a:lnTo>
                        <a:pt x="1335" y="1070"/>
                      </a:lnTo>
                      <a:lnTo>
                        <a:pt x="1326" y="1061"/>
                      </a:lnTo>
                      <a:close/>
                      <a:moveTo>
                        <a:pt x="1562" y="1080"/>
                      </a:moveTo>
                      <a:cubicBezTo>
                        <a:pt x="1572" y="1089"/>
                        <a:pt x="1572" y="1089"/>
                        <a:pt x="1562" y="1089"/>
                      </a:cubicBezTo>
                      <a:cubicBezTo>
                        <a:pt x="1562" y="1094"/>
                        <a:pt x="1560" y="1096"/>
                        <a:pt x="1557" y="1096"/>
                      </a:cubicBezTo>
                      <a:cubicBezTo>
                        <a:pt x="1553" y="1096"/>
                        <a:pt x="1548" y="1094"/>
                        <a:pt x="1544" y="1089"/>
                      </a:cubicBezTo>
                      <a:cubicBezTo>
                        <a:pt x="1553" y="1080"/>
                        <a:pt x="1562" y="1080"/>
                        <a:pt x="1562" y="1080"/>
                      </a:cubicBezTo>
                      <a:close/>
                      <a:moveTo>
                        <a:pt x="1023" y="1080"/>
                      </a:moveTo>
                      <a:cubicBezTo>
                        <a:pt x="1032" y="1080"/>
                        <a:pt x="1032" y="1089"/>
                        <a:pt x="1032" y="1089"/>
                      </a:cubicBezTo>
                      <a:cubicBezTo>
                        <a:pt x="1042" y="1099"/>
                        <a:pt x="1042" y="1099"/>
                        <a:pt x="1042" y="1099"/>
                      </a:cubicBezTo>
                      <a:cubicBezTo>
                        <a:pt x="1032" y="1099"/>
                        <a:pt x="1032" y="1108"/>
                        <a:pt x="1032" y="1108"/>
                      </a:cubicBezTo>
                      <a:cubicBezTo>
                        <a:pt x="1023" y="1099"/>
                        <a:pt x="1013" y="1099"/>
                        <a:pt x="1013" y="1099"/>
                      </a:cubicBezTo>
                      <a:lnTo>
                        <a:pt x="1004" y="1099"/>
                      </a:lnTo>
                      <a:cubicBezTo>
                        <a:pt x="1013" y="1089"/>
                        <a:pt x="1023" y="1089"/>
                        <a:pt x="1023" y="1080"/>
                      </a:cubicBezTo>
                      <a:close/>
                      <a:moveTo>
                        <a:pt x="2793" y="1089"/>
                      </a:moveTo>
                      <a:cubicBezTo>
                        <a:pt x="2793" y="1089"/>
                        <a:pt x="2802" y="1089"/>
                        <a:pt x="2802" y="1099"/>
                      </a:cubicBezTo>
                      <a:cubicBezTo>
                        <a:pt x="2802" y="1099"/>
                        <a:pt x="2793" y="1099"/>
                        <a:pt x="2793" y="1108"/>
                      </a:cubicBezTo>
                      <a:cubicBezTo>
                        <a:pt x="2793" y="1099"/>
                        <a:pt x="2783" y="1099"/>
                        <a:pt x="2783" y="1089"/>
                      </a:cubicBezTo>
                      <a:close/>
                      <a:moveTo>
                        <a:pt x="828" y="963"/>
                      </a:moveTo>
                      <a:cubicBezTo>
                        <a:pt x="849" y="963"/>
                        <a:pt x="870" y="971"/>
                        <a:pt x="890" y="985"/>
                      </a:cubicBezTo>
                      <a:cubicBezTo>
                        <a:pt x="900" y="995"/>
                        <a:pt x="900" y="995"/>
                        <a:pt x="890" y="1004"/>
                      </a:cubicBezTo>
                      <a:cubicBezTo>
                        <a:pt x="881" y="1004"/>
                        <a:pt x="881" y="1014"/>
                        <a:pt x="890" y="1014"/>
                      </a:cubicBezTo>
                      <a:cubicBezTo>
                        <a:pt x="890" y="1014"/>
                        <a:pt x="890" y="1023"/>
                        <a:pt x="900" y="1023"/>
                      </a:cubicBezTo>
                      <a:cubicBezTo>
                        <a:pt x="905" y="1028"/>
                        <a:pt x="907" y="1030"/>
                        <a:pt x="909" y="1030"/>
                      </a:cubicBezTo>
                      <a:cubicBezTo>
                        <a:pt x="912" y="1030"/>
                        <a:pt x="914" y="1028"/>
                        <a:pt x="919" y="1023"/>
                      </a:cubicBezTo>
                      <a:cubicBezTo>
                        <a:pt x="919" y="1023"/>
                        <a:pt x="919" y="1014"/>
                        <a:pt x="919" y="1004"/>
                      </a:cubicBezTo>
                      <a:lnTo>
                        <a:pt x="919" y="995"/>
                      </a:lnTo>
                      <a:cubicBezTo>
                        <a:pt x="938" y="1014"/>
                        <a:pt x="957" y="1023"/>
                        <a:pt x="976" y="1042"/>
                      </a:cubicBezTo>
                      <a:cubicBezTo>
                        <a:pt x="976" y="1049"/>
                        <a:pt x="966" y="1055"/>
                        <a:pt x="957" y="1055"/>
                      </a:cubicBezTo>
                      <a:cubicBezTo>
                        <a:pt x="954" y="1055"/>
                        <a:pt x="950" y="1054"/>
                        <a:pt x="947" y="1051"/>
                      </a:cubicBezTo>
                      <a:cubicBezTo>
                        <a:pt x="947" y="1051"/>
                        <a:pt x="938" y="1061"/>
                        <a:pt x="938" y="1061"/>
                      </a:cubicBezTo>
                      <a:cubicBezTo>
                        <a:pt x="919" y="1070"/>
                        <a:pt x="909" y="1070"/>
                        <a:pt x="890" y="1080"/>
                      </a:cubicBezTo>
                      <a:cubicBezTo>
                        <a:pt x="890" y="1089"/>
                        <a:pt x="881" y="1089"/>
                        <a:pt x="881" y="1089"/>
                      </a:cubicBezTo>
                      <a:cubicBezTo>
                        <a:pt x="881" y="1089"/>
                        <a:pt x="881" y="1099"/>
                        <a:pt x="871" y="1099"/>
                      </a:cubicBezTo>
                      <a:cubicBezTo>
                        <a:pt x="862" y="1099"/>
                        <a:pt x="853" y="1099"/>
                        <a:pt x="843" y="1108"/>
                      </a:cubicBezTo>
                      <a:cubicBezTo>
                        <a:pt x="824" y="1118"/>
                        <a:pt x="796" y="1118"/>
                        <a:pt x="777" y="1118"/>
                      </a:cubicBezTo>
                      <a:cubicBezTo>
                        <a:pt x="767" y="1118"/>
                        <a:pt x="748" y="1118"/>
                        <a:pt x="739" y="1108"/>
                      </a:cubicBezTo>
                      <a:lnTo>
                        <a:pt x="692" y="1108"/>
                      </a:lnTo>
                      <a:cubicBezTo>
                        <a:pt x="701" y="1089"/>
                        <a:pt x="720" y="1099"/>
                        <a:pt x="729" y="1089"/>
                      </a:cubicBezTo>
                      <a:lnTo>
                        <a:pt x="720" y="1080"/>
                      </a:lnTo>
                      <a:cubicBezTo>
                        <a:pt x="729" y="1070"/>
                        <a:pt x="729" y="1070"/>
                        <a:pt x="739" y="1070"/>
                      </a:cubicBezTo>
                      <a:cubicBezTo>
                        <a:pt x="739" y="1061"/>
                        <a:pt x="739" y="1061"/>
                        <a:pt x="729" y="1051"/>
                      </a:cubicBezTo>
                      <a:cubicBezTo>
                        <a:pt x="729" y="1051"/>
                        <a:pt x="720" y="1042"/>
                        <a:pt x="711" y="1042"/>
                      </a:cubicBezTo>
                      <a:cubicBezTo>
                        <a:pt x="701" y="1042"/>
                        <a:pt x="701" y="1032"/>
                        <a:pt x="701" y="1023"/>
                      </a:cubicBezTo>
                      <a:cubicBezTo>
                        <a:pt x="701" y="1023"/>
                        <a:pt x="692" y="1014"/>
                        <a:pt x="692" y="1014"/>
                      </a:cubicBezTo>
                      <a:cubicBezTo>
                        <a:pt x="682" y="1004"/>
                        <a:pt x="682" y="1004"/>
                        <a:pt x="692" y="995"/>
                      </a:cubicBezTo>
                      <a:cubicBezTo>
                        <a:pt x="701" y="995"/>
                        <a:pt x="720" y="985"/>
                        <a:pt x="739" y="976"/>
                      </a:cubicBezTo>
                      <a:cubicBezTo>
                        <a:pt x="758" y="976"/>
                        <a:pt x="786" y="966"/>
                        <a:pt x="805" y="966"/>
                      </a:cubicBezTo>
                      <a:cubicBezTo>
                        <a:pt x="813" y="964"/>
                        <a:pt x="820" y="963"/>
                        <a:pt x="828" y="963"/>
                      </a:cubicBezTo>
                      <a:close/>
                      <a:moveTo>
                        <a:pt x="2735" y="1085"/>
                      </a:moveTo>
                      <a:cubicBezTo>
                        <a:pt x="2741" y="1085"/>
                        <a:pt x="2746" y="1089"/>
                        <a:pt x="2746" y="1099"/>
                      </a:cubicBezTo>
                      <a:cubicBezTo>
                        <a:pt x="2755" y="1108"/>
                        <a:pt x="2755" y="1108"/>
                        <a:pt x="2755" y="1118"/>
                      </a:cubicBezTo>
                      <a:cubicBezTo>
                        <a:pt x="2755" y="1127"/>
                        <a:pt x="2755" y="1127"/>
                        <a:pt x="2746" y="1127"/>
                      </a:cubicBezTo>
                      <a:cubicBezTo>
                        <a:pt x="2736" y="1127"/>
                        <a:pt x="2717" y="1118"/>
                        <a:pt x="2717" y="1108"/>
                      </a:cubicBezTo>
                      <a:cubicBezTo>
                        <a:pt x="2717" y="1099"/>
                        <a:pt x="2717" y="1099"/>
                        <a:pt x="2717" y="1099"/>
                      </a:cubicBezTo>
                      <a:cubicBezTo>
                        <a:pt x="2722" y="1089"/>
                        <a:pt x="2729" y="1085"/>
                        <a:pt x="2735" y="1085"/>
                      </a:cubicBezTo>
                      <a:close/>
                      <a:moveTo>
                        <a:pt x="720" y="1118"/>
                      </a:moveTo>
                      <a:cubicBezTo>
                        <a:pt x="715" y="1127"/>
                        <a:pt x="708" y="1132"/>
                        <a:pt x="701" y="1132"/>
                      </a:cubicBezTo>
                      <a:cubicBezTo>
                        <a:pt x="694" y="1132"/>
                        <a:pt x="687" y="1127"/>
                        <a:pt x="682" y="1118"/>
                      </a:cubicBezTo>
                      <a:close/>
                      <a:moveTo>
                        <a:pt x="1165" y="1099"/>
                      </a:moveTo>
                      <a:cubicBezTo>
                        <a:pt x="1165" y="1099"/>
                        <a:pt x="1165" y="1099"/>
                        <a:pt x="1165" y="1108"/>
                      </a:cubicBezTo>
                      <a:cubicBezTo>
                        <a:pt x="1171" y="1108"/>
                        <a:pt x="1173" y="1112"/>
                        <a:pt x="1174" y="1112"/>
                      </a:cubicBezTo>
                      <a:cubicBezTo>
                        <a:pt x="1174" y="1112"/>
                        <a:pt x="1174" y="1111"/>
                        <a:pt x="1174" y="1108"/>
                      </a:cubicBezTo>
                      <a:cubicBezTo>
                        <a:pt x="1184" y="1108"/>
                        <a:pt x="1193" y="1118"/>
                        <a:pt x="1193" y="1127"/>
                      </a:cubicBezTo>
                      <a:cubicBezTo>
                        <a:pt x="1193" y="1127"/>
                        <a:pt x="1193" y="1137"/>
                        <a:pt x="1193" y="1137"/>
                      </a:cubicBezTo>
                      <a:cubicBezTo>
                        <a:pt x="1165" y="1137"/>
                        <a:pt x="1155" y="1118"/>
                        <a:pt x="1165" y="1099"/>
                      </a:cubicBezTo>
                      <a:close/>
                      <a:moveTo>
                        <a:pt x="1380" y="1095"/>
                      </a:moveTo>
                      <a:cubicBezTo>
                        <a:pt x="1382" y="1095"/>
                        <a:pt x="1383" y="1096"/>
                        <a:pt x="1383" y="1099"/>
                      </a:cubicBezTo>
                      <a:cubicBezTo>
                        <a:pt x="1383" y="1099"/>
                        <a:pt x="1383" y="1099"/>
                        <a:pt x="1383" y="1108"/>
                      </a:cubicBezTo>
                      <a:cubicBezTo>
                        <a:pt x="1383" y="1118"/>
                        <a:pt x="1373" y="1127"/>
                        <a:pt x="1354" y="1137"/>
                      </a:cubicBezTo>
                      <a:cubicBezTo>
                        <a:pt x="1354" y="1137"/>
                        <a:pt x="1354" y="1127"/>
                        <a:pt x="1354" y="1127"/>
                      </a:cubicBezTo>
                      <a:cubicBezTo>
                        <a:pt x="1354" y="1127"/>
                        <a:pt x="1354" y="1118"/>
                        <a:pt x="1354" y="1118"/>
                      </a:cubicBezTo>
                      <a:cubicBezTo>
                        <a:pt x="1364" y="1118"/>
                        <a:pt x="1364" y="1108"/>
                        <a:pt x="1364" y="1108"/>
                      </a:cubicBezTo>
                      <a:cubicBezTo>
                        <a:pt x="1370" y="1102"/>
                        <a:pt x="1377" y="1095"/>
                        <a:pt x="1380" y="1095"/>
                      </a:cubicBezTo>
                      <a:close/>
                      <a:moveTo>
                        <a:pt x="1506" y="1127"/>
                      </a:moveTo>
                      <a:cubicBezTo>
                        <a:pt x="1506" y="1137"/>
                        <a:pt x="1515" y="1137"/>
                        <a:pt x="1525" y="1146"/>
                      </a:cubicBezTo>
                      <a:lnTo>
                        <a:pt x="1515" y="1146"/>
                      </a:lnTo>
                      <a:cubicBezTo>
                        <a:pt x="1506" y="1146"/>
                        <a:pt x="1506" y="1137"/>
                        <a:pt x="1506" y="1137"/>
                      </a:cubicBezTo>
                      <a:lnTo>
                        <a:pt x="1506" y="1127"/>
                      </a:lnTo>
                      <a:close/>
                      <a:moveTo>
                        <a:pt x="2528" y="1127"/>
                      </a:moveTo>
                      <a:lnTo>
                        <a:pt x="2528" y="1137"/>
                      </a:lnTo>
                      <a:cubicBezTo>
                        <a:pt x="2518" y="1146"/>
                        <a:pt x="2509" y="1146"/>
                        <a:pt x="2500" y="1146"/>
                      </a:cubicBezTo>
                      <a:lnTo>
                        <a:pt x="2490" y="1146"/>
                      </a:lnTo>
                      <a:cubicBezTo>
                        <a:pt x="2490" y="1137"/>
                        <a:pt x="2490" y="1137"/>
                        <a:pt x="2490" y="1137"/>
                      </a:cubicBezTo>
                      <a:cubicBezTo>
                        <a:pt x="2500" y="1137"/>
                        <a:pt x="2518" y="1127"/>
                        <a:pt x="2528" y="1127"/>
                      </a:cubicBezTo>
                      <a:close/>
                      <a:moveTo>
                        <a:pt x="2585" y="1127"/>
                      </a:moveTo>
                      <a:cubicBezTo>
                        <a:pt x="2585" y="1137"/>
                        <a:pt x="2594" y="1137"/>
                        <a:pt x="2594" y="1137"/>
                      </a:cubicBezTo>
                      <a:cubicBezTo>
                        <a:pt x="2594" y="1137"/>
                        <a:pt x="2604" y="1137"/>
                        <a:pt x="2604" y="1146"/>
                      </a:cubicBezTo>
                      <a:lnTo>
                        <a:pt x="2594" y="1146"/>
                      </a:lnTo>
                      <a:cubicBezTo>
                        <a:pt x="2594" y="1146"/>
                        <a:pt x="2585" y="1137"/>
                        <a:pt x="2585" y="1137"/>
                      </a:cubicBezTo>
                      <a:cubicBezTo>
                        <a:pt x="2585" y="1137"/>
                        <a:pt x="2585" y="1137"/>
                        <a:pt x="2585" y="1127"/>
                      </a:cubicBezTo>
                      <a:close/>
                      <a:moveTo>
                        <a:pt x="1146" y="1118"/>
                      </a:moveTo>
                      <a:cubicBezTo>
                        <a:pt x="1155" y="1127"/>
                        <a:pt x="1155" y="1137"/>
                        <a:pt x="1165" y="1137"/>
                      </a:cubicBezTo>
                      <a:cubicBezTo>
                        <a:pt x="1165" y="1146"/>
                        <a:pt x="1165" y="1146"/>
                        <a:pt x="1165" y="1146"/>
                      </a:cubicBezTo>
                      <a:cubicBezTo>
                        <a:pt x="1155" y="1146"/>
                        <a:pt x="1155" y="1156"/>
                        <a:pt x="1146" y="1156"/>
                      </a:cubicBezTo>
                      <a:cubicBezTo>
                        <a:pt x="1136" y="1156"/>
                        <a:pt x="1136" y="1146"/>
                        <a:pt x="1136" y="1137"/>
                      </a:cubicBezTo>
                      <a:cubicBezTo>
                        <a:pt x="1146" y="1127"/>
                        <a:pt x="1146" y="1127"/>
                        <a:pt x="1146" y="1118"/>
                      </a:cubicBezTo>
                      <a:close/>
                      <a:moveTo>
                        <a:pt x="2556" y="1137"/>
                      </a:moveTo>
                      <a:lnTo>
                        <a:pt x="2556" y="1137"/>
                      </a:lnTo>
                      <a:cubicBezTo>
                        <a:pt x="2575" y="1146"/>
                        <a:pt x="2575" y="1146"/>
                        <a:pt x="2575" y="1156"/>
                      </a:cubicBezTo>
                      <a:lnTo>
                        <a:pt x="2556" y="1137"/>
                      </a:lnTo>
                      <a:close/>
                      <a:moveTo>
                        <a:pt x="597" y="1042"/>
                      </a:moveTo>
                      <a:cubicBezTo>
                        <a:pt x="588" y="1042"/>
                        <a:pt x="588" y="1051"/>
                        <a:pt x="588" y="1051"/>
                      </a:cubicBezTo>
                      <a:cubicBezTo>
                        <a:pt x="578" y="1070"/>
                        <a:pt x="569" y="1089"/>
                        <a:pt x="550" y="1108"/>
                      </a:cubicBezTo>
                      <a:cubicBezTo>
                        <a:pt x="550" y="1108"/>
                        <a:pt x="550" y="1108"/>
                        <a:pt x="540" y="1118"/>
                      </a:cubicBezTo>
                      <a:cubicBezTo>
                        <a:pt x="540" y="1118"/>
                        <a:pt x="531" y="1118"/>
                        <a:pt x="531" y="1108"/>
                      </a:cubicBezTo>
                      <a:cubicBezTo>
                        <a:pt x="531" y="1108"/>
                        <a:pt x="531" y="1099"/>
                        <a:pt x="531" y="1099"/>
                      </a:cubicBezTo>
                      <a:lnTo>
                        <a:pt x="512" y="1146"/>
                      </a:lnTo>
                      <a:cubicBezTo>
                        <a:pt x="493" y="1146"/>
                        <a:pt x="493" y="1137"/>
                        <a:pt x="483" y="1118"/>
                      </a:cubicBezTo>
                      <a:cubicBezTo>
                        <a:pt x="483" y="1127"/>
                        <a:pt x="474" y="1127"/>
                        <a:pt x="474" y="1137"/>
                      </a:cubicBezTo>
                      <a:cubicBezTo>
                        <a:pt x="474" y="1137"/>
                        <a:pt x="474" y="1146"/>
                        <a:pt x="474" y="1146"/>
                      </a:cubicBezTo>
                      <a:cubicBezTo>
                        <a:pt x="483" y="1146"/>
                        <a:pt x="483" y="1146"/>
                        <a:pt x="483" y="1156"/>
                      </a:cubicBezTo>
                      <a:cubicBezTo>
                        <a:pt x="483" y="1156"/>
                        <a:pt x="474" y="1156"/>
                        <a:pt x="474" y="1165"/>
                      </a:cubicBezTo>
                      <a:cubicBezTo>
                        <a:pt x="474" y="1165"/>
                        <a:pt x="464" y="1156"/>
                        <a:pt x="464" y="1156"/>
                      </a:cubicBezTo>
                      <a:cubicBezTo>
                        <a:pt x="464" y="1149"/>
                        <a:pt x="460" y="1142"/>
                        <a:pt x="454" y="1142"/>
                      </a:cubicBezTo>
                      <a:cubicBezTo>
                        <a:pt x="451" y="1142"/>
                        <a:pt x="448" y="1143"/>
                        <a:pt x="446" y="1146"/>
                      </a:cubicBezTo>
                      <a:lnTo>
                        <a:pt x="427" y="1146"/>
                      </a:lnTo>
                      <a:cubicBezTo>
                        <a:pt x="427" y="1146"/>
                        <a:pt x="417" y="1137"/>
                        <a:pt x="417" y="1127"/>
                      </a:cubicBezTo>
                      <a:cubicBezTo>
                        <a:pt x="436" y="1118"/>
                        <a:pt x="436" y="1118"/>
                        <a:pt x="436" y="1099"/>
                      </a:cubicBezTo>
                      <a:cubicBezTo>
                        <a:pt x="436" y="1099"/>
                        <a:pt x="436" y="1099"/>
                        <a:pt x="436" y="1089"/>
                      </a:cubicBezTo>
                      <a:cubicBezTo>
                        <a:pt x="446" y="1089"/>
                        <a:pt x="455" y="1089"/>
                        <a:pt x="464" y="1080"/>
                      </a:cubicBezTo>
                      <a:cubicBezTo>
                        <a:pt x="502" y="1070"/>
                        <a:pt x="540" y="1061"/>
                        <a:pt x="578" y="1042"/>
                      </a:cubicBezTo>
                      <a:close/>
                      <a:moveTo>
                        <a:pt x="1534" y="1127"/>
                      </a:moveTo>
                      <a:cubicBezTo>
                        <a:pt x="1534" y="1137"/>
                        <a:pt x="1544" y="1137"/>
                        <a:pt x="1544" y="1137"/>
                      </a:cubicBezTo>
                      <a:cubicBezTo>
                        <a:pt x="1544" y="1137"/>
                        <a:pt x="1534" y="1146"/>
                        <a:pt x="1534" y="1146"/>
                      </a:cubicBezTo>
                      <a:lnTo>
                        <a:pt x="1544" y="1146"/>
                      </a:lnTo>
                      <a:cubicBezTo>
                        <a:pt x="1534" y="1156"/>
                        <a:pt x="1534" y="1156"/>
                        <a:pt x="1534" y="1165"/>
                      </a:cubicBezTo>
                      <a:lnTo>
                        <a:pt x="1525" y="1165"/>
                      </a:lnTo>
                      <a:cubicBezTo>
                        <a:pt x="1525" y="1165"/>
                        <a:pt x="1525" y="1156"/>
                        <a:pt x="1525" y="1156"/>
                      </a:cubicBezTo>
                      <a:cubicBezTo>
                        <a:pt x="1534" y="1156"/>
                        <a:pt x="1534" y="1146"/>
                        <a:pt x="1534" y="1146"/>
                      </a:cubicBezTo>
                      <a:cubicBezTo>
                        <a:pt x="1534" y="1137"/>
                        <a:pt x="1534" y="1137"/>
                        <a:pt x="1534" y="1137"/>
                      </a:cubicBezTo>
                      <a:cubicBezTo>
                        <a:pt x="1534" y="1137"/>
                        <a:pt x="1534" y="1127"/>
                        <a:pt x="1534" y="1127"/>
                      </a:cubicBezTo>
                      <a:close/>
                      <a:moveTo>
                        <a:pt x="2471" y="1146"/>
                      </a:moveTo>
                      <a:cubicBezTo>
                        <a:pt x="2471" y="1146"/>
                        <a:pt x="2481" y="1146"/>
                        <a:pt x="2481" y="1156"/>
                      </a:cubicBezTo>
                      <a:cubicBezTo>
                        <a:pt x="2481" y="1156"/>
                        <a:pt x="2481" y="1156"/>
                        <a:pt x="2471" y="1165"/>
                      </a:cubicBezTo>
                      <a:cubicBezTo>
                        <a:pt x="2471" y="1156"/>
                        <a:pt x="2462" y="1156"/>
                        <a:pt x="2462" y="1156"/>
                      </a:cubicBezTo>
                      <a:cubicBezTo>
                        <a:pt x="2462" y="1146"/>
                        <a:pt x="2471" y="1146"/>
                        <a:pt x="2471" y="1146"/>
                      </a:cubicBezTo>
                      <a:close/>
                      <a:moveTo>
                        <a:pt x="2500" y="1156"/>
                      </a:moveTo>
                      <a:lnTo>
                        <a:pt x="2509" y="1174"/>
                      </a:lnTo>
                      <a:cubicBezTo>
                        <a:pt x="2500" y="1174"/>
                        <a:pt x="2500" y="1165"/>
                        <a:pt x="2500" y="1156"/>
                      </a:cubicBezTo>
                      <a:close/>
                      <a:moveTo>
                        <a:pt x="370" y="1146"/>
                      </a:moveTo>
                      <a:cubicBezTo>
                        <a:pt x="379" y="1146"/>
                        <a:pt x="389" y="1165"/>
                        <a:pt x="389" y="1184"/>
                      </a:cubicBezTo>
                      <a:cubicBezTo>
                        <a:pt x="379" y="1174"/>
                        <a:pt x="370" y="1174"/>
                        <a:pt x="370" y="1174"/>
                      </a:cubicBezTo>
                      <a:cubicBezTo>
                        <a:pt x="360" y="1165"/>
                        <a:pt x="360" y="1156"/>
                        <a:pt x="370" y="1146"/>
                      </a:cubicBezTo>
                      <a:close/>
                      <a:moveTo>
                        <a:pt x="1193" y="1146"/>
                      </a:moveTo>
                      <a:cubicBezTo>
                        <a:pt x="1193" y="1156"/>
                        <a:pt x="1203" y="1165"/>
                        <a:pt x="1203" y="1174"/>
                      </a:cubicBezTo>
                      <a:cubicBezTo>
                        <a:pt x="1193" y="1174"/>
                        <a:pt x="1193" y="1174"/>
                        <a:pt x="1184" y="1184"/>
                      </a:cubicBezTo>
                      <a:cubicBezTo>
                        <a:pt x="1184" y="1174"/>
                        <a:pt x="1184" y="1174"/>
                        <a:pt x="1184" y="1174"/>
                      </a:cubicBezTo>
                      <a:cubicBezTo>
                        <a:pt x="1184" y="1165"/>
                        <a:pt x="1184" y="1156"/>
                        <a:pt x="1193" y="1146"/>
                      </a:cubicBezTo>
                      <a:close/>
                      <a:moveTo>
                        <a:pt x="966" y="1127"/>
                      </a:moveTo>
                      <a:cubicBezTo>
                        <a:pt x="966" y="1127"/>
                        <a:pt x="966" y="1127"/>
                        <a:pt x="976" y="1137"/>
                      </a:cubicBezTo>
                      <a:cubicBezTo>
                        <a:pt x="976" y="1137"/>
                        <a:pt x="976" y="1146"/>
                        <a:pt x="985" y="1146"/>
                      </a:cubicBezTo>
                      <a:cubicBezTo>
                        <a:pt x="995" y="1156"/>
                        <a:pt x="995" y="1156"/>
                        <a:pt x="995" y="1156"/>
                      </a:cubicBezTo>
                      <a:cubicBezTo>
                        <a:pt x="1004" y="1165"/>
                        <a:pt x="1004" y="1165"/>
                        <a:pt x="1013" y="1165"/>
                      </a:cubicBezTo>
                      <a:cubicBezTo>
                        <a:pt x="1013" y="1162"/>
                        <a:pt x="1013" y="1161"/>
                        <a:pt x="1014" y="1161"/>
                      </a:cubicBezTo>
                      <a:cubicBezTo>
                        <a:pt x="1014" y="1161"/>
                        <a:pt x="1017" y="1165"/>
                        <a:pt x="1023" y="1165"/>
                      </a:cubicBezTo>
                      <a:lnTo>
                        <a:pt x="1013" y="1165"/>
                      </a:lnTo>
                      <a:cubicBezTo>
                        <a:pt x="1013" y="1174"/>
                        <a:pt x="1013" y="1174"/>
                        <a:pt x="1004" y="1184"/>
                      </a:cubicBezTo>
                      <a:cubicBezTo>
                        <a:pt x="1004" y="1189"/>
                        <a:pt x="1002" y="1191"/>
                        <a:pt x="998" y="1191"/>
                      </a:cubicBezTo>
                      <a:cubicBezTo>
                        <a:pt x="995" y="1191"/>
                        <a:pt x="990" y="1189"/>
                        <a:pt x="985" y="1184"/>
                      </a:cubicBezTo>
                      <a:cubicBezTo>
                        <a:pt x="976" y="1184"/>
                        <a:pt x="976" y="1174"/>
                        <a:pt x="966" y="1174"/>
                      </a:cubicBezTo>
                      <a:cubicBezTo>
                        <a:pt x="966" y="1174"/>
                        <a:pt x="966" y="1165"/>
                        <a:pt x="966" y="1165"/>
                      </a:cubicBezTo>
                      <a:cubicBezTo>
                        <a:pt x="957" y="1165"/>
                        <a:pt x="947" y="1165"/>
                        <a:pt x="947" y="1156"/>
                      </a:cubicBezTo>
                      <a:cubicBezTo>
                        <a:pt x="938" y="1137"/>
                        <a:pt x="947" y="1127"/>
                        <a:pt x="966" y="1127"/>
                      </a:cubicBezTo>
                      <a:close/>
                      <a:moveTo>
                        <a:pt x="1108" y="1174"/>
                      </a:moveTo>
                      <a:lnTo>
                        <a:pt x="1108" y="1174"/>
                      </a:lnTo>
                      <a:cubicBezTo>
                        <a:pt x="1118" y="1174"/>
                        <a:pt x="1127" y="1184"/>
                        <a:pt x="1127" y="1193"/>
                      </a:cubicBezTo>
                      <a:cubicBezTo>
                        <a:pt x="1108" y="1193"/>
                        <a:pt x="1118" y="1174"/>
                        <a:pt x="1108" y="1174"/>
                      </a:cubicBezTo>
                      <a:close/>
                      <a:moveTo>
                        <a:pt x="1089" y="1203"/>
                      </a:moveTo>
                      <a:lnTo>
                        <a:pt x="1070" y="1212"/>
                      </a:lnTo>
                      <a:lnTo>
                        <a:pt x="1070" y="1203"/>
                      </a:lnTo>
                      <a:close/>
                      <a:moveTo>
                        <a:pt x="1316" y="1099"/>
                      </a:moveTo>
                      <a:cubicBezTo>
                        <a:pt x="1326" y="1099"/>
                        <a:pt x="1335" y="1108"/>
                        <a:pt x="1345" y="1108"/>
                      </a:cubicBezTo>
                      <a:lnTo>
                        <a:pt x="1288" y="1127"/>
                      </a:lnTo>
                      <a:cubicBezTo>
                        <a:pt x="1288" y="1137"/>
                        <a:pt x="1288" y="1146"/>
                        <a:pt x="1288" y="1156"/>
                      </a:cubicBezTo>
                      <a:cubicBezTo>
                        <a:pt x="1288" y="1156"/>
                        <a:pt x="1278" y="1165"/>
                        <a:pt x="1278" y="1174"/>
                      </a:cubicBezTo>
                      <a:cubicBezTo>
                        <a:pt x="1288" y="1184"/>
                        <a:pt x="1288" y="1184"/>
                        <a:pt x="1278" y="1193"/>
                      </a:cubicBezTo>
                      <a:cubicBezTo>
                        <a:pt x="1278" y="1203"/>
                        <a:pt x="1269" y="1212"/>
                        <a:pt x="1269" y="1212"/>
                      </a:cubicBezTo>
                      <a:cubicBezTo>
                        <a:pt x="1260" y="1184"/>
                        <a:pt x="1250" y="1165"/>
                        <a:pt x="1241" y="1137"/>
                      </a:cubicBezTo>
                      <a:cubicBezTo>
                        <a:pt x="1241" y="1137"/>
                        <a:pt x="1241" y="1137"/>
                        <a:pt x="1241" y="1127"/>
                      </a:cubicBezTo>
                      <a:cubicBezTo>
                        <a:pt x="1250" y="1127"/>
                        <a:pt x="1250" y="1127"/>
                        <a:pt x="1250" y="1118"/>
                      </a:cubicBezTo>
                      <a:cubicBezTo>
                        <a:pt x="1255" y="1113"/>
                        <a:pt x="1257" y="1111"/>
                        <a:pt x="1260" y="1111"/>
                      </a:cubicBezTo>
                      <a:cubicBezTo>
                        <a:pt x="1262" y="1111"/>
                        <a:pt x="1264" y="1113"/>
                        <a:pt x="1269" y="1118"/>
                      </a:cubicBezTo>
                      <a:cubicBezTo>
                        <a:pt x="1278" y="1108"/>
                        <a:pt x="1288" y="1099"/>
                        <a:pt x="1307" y="1099"/>
                      </a:cubicBezTo>
                      <a:close/>
                      <a:moveTo>
                        <a:pt x="2462" y="1165"/>
                      </a:moveTo>
                      <a:cubicBezTo>
                        <a:pt x="2462" y="1165"/>
                        <a:pt x="2462" y="1174"/>
                        <a:pt x="2462" y="1174"/>
                      </a:cubicBezTo>
                      <a:cubicBezTo>
                        <a:pt x="2462" y="1193"/>
                        <a:pt x="2452" y="1203"/>
                        <a:pt x="2443" y="1212"/>
                      </a:cubicBezTo>
                      <a:cubicBezTo>
                        <a:pt x="2433" y="1212"/>
                        <a:pt x="2433" y="1212"/>
                        <a:pt x="2433" y="1203"/>
                      </a:cubicBezTo>
                      <a:cubicBezTo>
                        <a:pt x="2433" y="1203"/>
                        <a:pt x="2424" y="1193"/>
                        <a:pt x="2424" y="1193"/>
                      </a:cubicBezTo>
                      <a:cubicBezTo>
                        <a:pt x="2424" y="1184"/>
                        <a:pt x="2424" y="1184"/>
                        <a:pt x="2424" y="1184"/>
                      </a:cubicBezTo>
                      <a:cubicBezTo>
                        <a:pt x="2433" y="1174"/>
                        <a:pt x="2443" y="1174"/>
                        <a:pt x="2443" y="1165"/>
                      </a:cubicBezTo>
                      <a:close/>
                      <a:moveTo>
                        <a:pt x="1136" y="1203"/>
                      </a:moveTo>
                      <a:lnTo>
                        <a:pt x="1127" y="1222"/>
                      </a:lnTo>
                      <a:cubicBezTo>
                        <a:pt x="1118" y="1212"/>
                        <a:pt x="1127" y="1203"/>
                        <a:pt x="1136" y="1203"/>
                      </a:cubicBezTo>
                      <a:close/>
                      <a:moveTo>
                        <a:pt x="2556" y="1170"/>
                      </a:moveTo>
                      <a:cubicBezTo>
                        <a:pt x="2559" y="1170"/>
                        <a:pt x="2563" y="1171"/>
                        <a:pt x="2566" y="1174"/>
                      </a:cubicBezTo>
                      <a:cubicBezTo>
                        <a:pt x="2556" y="1184"/>
                        <a:pt x="2556" y="1193"/>
                        <a:pt x="2556" y="1203"/>
                      </a:cubicBezTo>
                      <a:lnTo>
                        <a:pt x="2537" y="1203"/>
                      </a:lnTo>
                      <a:cubicBezTo>
                        <a:pt x="2528" y="1203"/>
                        <a:pt x="2518" y="1203"/>
                        <a:pt x="2518" y="1212"/>
                      </a:cubicBezTo>
                      <a:cubicBezTo>
                        <a:pt x="2513" y="1223"/>
                        <a:pt x="2507" y="1228"/>
                        <a:pt x="2502" y="1228"/>
                      </a:cubicBezTo>
                      <a:cubicBezTo>
                        <a:pt x="2498" y="1228"/>
                        <a:pt x="2494" y="1226"/>
                        <a:pt x="2490" y="1222"/>
                      </a:cubicBezTo>
                      <a:cubicBezTo>
                        <a:pt x="2490" y="1212"/>
                        <a:pt x="2481" y="1212"/>
                        <a:pt x="2481" y="1212"/>
                      </a:cubicBezTo>
                      <a:cubicBezTo>
                        <a:pt x="2481" y="1198"/>
                        <a:pt x="2491" y="1190"/>
                        <a:pt x="2507" y="1190"/>
                      </a:cubicBezTo>
                      <a:cubicBezTo>
                        <a:pt x="2513" y="1190"/>
                        <a:pt x="2520" y="1191"/>
                        <a:pt x="2528" y="1193"/>
                      </a:cubicBezTo>
                      <a:cubicBezTo>
                        <a:pt x="2528" y="1184"/>
                        <a:pt x="2528" y="1174"/>
                        <a:pt x="2537" y="1174"/>
                      </a:cubicBezTo>
                      <a:cubicBezTo>
                        <a:pt x="2544" y="1174"/>
                        <a:pt x="2550" y="1170"/>
                        <a:pt x="2556" y="1170"/>
                      </a:cubicBezTo>
                      <a:close/>
                      <a:moveTo>
                        <a:pt x="464" y="1222"/>
                      </a:moveTo>
                      <a:lnTo>
                        <a:pt x="474" y="1231"/>
                      </a:lnTo>
                      <a:cubicBezTo>
                        <a:pt x="464" y="1231"/>
                        <a:pt x="464" y="1231"/>
                        <a:pt x="464" y="1222"/>
                      </a:cubicBezTo>
                      <a:close/>
                      <a:moveTo>
                        <a:pt x="1184" y="1193"/>
                      </a:moveTo>
                      <a:cubicBezTo>
                        <a:pt x="1203" y="1193"/>
                        <a:pt x="1212" y="1203"/>
                        <a:pt x="1222" y="1231"/>
                      </a:cubicBezTo>
                      <a:lnTo>
                        <a:pt x="1184" y="1193"/>
                      </a:lnTo>
                      <a:close/>
                      <a:moveTo>
                        <a:pt x="2116" y="1234"/>
                      </a:moveTo>
                      <a:cubicBezTo>
                        <a:pt x="2119" y="1234"/>
                        <a:pt x="2121" y="1236"/>
                        <a:pt x="2121" y="1241"/>
                      </a:cubicBezTo>
                      <a:lnTo>
                        <a:pt x="2111" y="1250"/>
                      </a:lnTo>
                      <a:cubicBezTo>
                        <a:pt x="2102" y="1250"/>
                        <a:pt x="2102" y="1250"/>
                        <a:pt x="2102" y="1241"/>
                      </a:cubicBezTo>
                      <a:lnTo>
                        <a:pt x="2111" y="1241"/>
                      </a:lnTo>
                      <a:cubicBezTo>
                        <a:pt x="2111" y="1236"/>
                        <a:pt x="2114" y="1234"/>
                        <a:pt x="2116" y="1234"/>
                      </a:cubicBezTo>
                      <a:close/>
                      <a:moveTo>
                        <a:pt x="919" y="1156"/>
                      </a:moveTo>
                      <a:lnTo>
                        <a:pt x="919" y="1184"/>
                      </a:lnTo>
                      <a:cubicBezTo>
                        <a:pt x="919" y="1184"/>
                        <a:pt x="919" y="1184"/>
                        <a:pt x="919" y="1193"/>
                      </a:cubicBezTo>
                      <a:cubicBezTo>
                        <a:pt x="928" y="1203"/>
                        <a:pt x="928" y="1212"/>
                        <a:pt x="938" y="1222"/>
                      </a:cubicBezTo>
                      <a:cubicBezTo>
                        <a:pt x="938" y="1222"/>
                        <a:pt x="947" y="1222"/>
                        <a:pt x="947" y="1231"/>
                      </a:cubicBezTo>
                      <a:cubicBezTo>
                        <a:pt x="947" y="1241"/>
                        <a:pt x="938" y="1250"/>
                        <a:pt x="919" y="1250"/>
                      </a:cubicBezTo>
                      <a:cubicBezTo>
                        <a:pt x="919" y="1250"/>
                        <a:pt x="919" y="1250"/>
                        <a:pt x="909" y="1260"/>
                      </a:cubicBezTo>
                      <a:lnTo>
                        <a:pt x="900" y="1260"/>
                      </a:lnTo>
                      <a:cubicBezTo>
                        <a:pt x="890" y="1260"/>
                        <a:pt x="881" y="1250"/>
                        <a:pt x="881" y="1241"/>
                      </a:cubicBezTo>
                      <a:cubicBezTo>
                        <a:pt x="871" y="1241"/>
                        <a:pt x="871" y="1231"/>
                        <a:pt x="881" y="1231"/>
                      </a:cubicBezTo>
                      <a:cubicBezTo>
                        <a:pt x="890" y="1222"/>
                        <a:pt x="900" y="1222"/>
                        <a:pt x="900" y="1212"/>
                      </a:cubicBezTo>
                      <a:lnTo>
                        <a:pt x="909" y="1212"/>
                      </a:lnTo>
                      <a:cubicBezTo>
                        <a:pt x="900" y="1203"/>
                        <a:pt x="900" y="1193"/>
                        <a:pt x="890" y="1184"/>
                      </a:cubicBezTo>
                      <a:cubicBezTo>
                        <a:pt x="890" y="1184"/>
                        <a:pt x="881" y="1174"/>
                        <a:pt x="890" y="1174"/>
                      </a:cubicBezTo>
                      <a:cubicBezTo>
                        <a:pt x="890" y="1174"/>
                        <a:pt x="900" y="1174"/>
                        <a:pt x="900" y="1184"/>
                      </a:cubicBezTo>
                      <a:cubicBezTo>
                        <a:pt x="900" y="1184"/>
                        <a:pt x="909" y="1193"/>
                        <a:pt x="909" y="1203"/>
                      </a:cubicBezTo>
                      <a:lnTo>
                        <a:pt x="919" y="1184"/>
                      </a:lnTo>
                      <a:lnTo>
                        <a:pt x="909" y="1184"/>
                      </a:lnTo>
                      <a:cubicBezTo>
                        <a:pt x="909" y="1174"/>
                        <a:pt x="909" y="1165"/>
                        <a:pt x="909" y="1165"/>
                      </a:cubicBezTo>
                      <a:cubicBezTo>
                        <a:pt x="909" y="1165"/>
                        <a:pt x="919" y="1156"/>
                        <a:pt x="919" y="1156"/>
                      </a:cubicBezTo>
                      <a:close/>
                      <a:moveTo>
                        <a:pt x="2102" y="1260"/>
                      </a:moveTo>
                      <a:lnTo>
                        <a:pt x="2092" y="1269"/>
                      </a:lnTo>
                      <a:cubicBezTo>
                        <a:pt x="2092" y="1269"/>
                        <a:pt x="2092" y="1269"/>
                        <a:pt x="2092" y="1260"/>
                      </a:cubicBezTo>
                      <a:close/>
                      <a:moveTo>
                        <a:pt x="1894" y="1250"/>
                      </a:moveTo>
                      <a:lnTo>
                        <a:pt x="1884" y="1279"/>
                      </a:lnTo>
                      <a:cubicBezTo>
                        <a:pt x="1875" y="1269"/>
                        <a:pt x="1884" y="1260"/>
                        <a:pt x="1894" y="1250"/>
                      </a:cubicBezTo>
                      <a:close/>
                      <a:moveTo>
                        <a:pt x="408" y="1279"/>
                      </a:moveTo>
                      <a:cubicBezTo>
                        <a:pt x="417" y="1279"/>
                        <a:pt x="417" y="1279"/>
                        <a:pt x="417" y="1288"/>
                      </a:cubicBezTo>
                      <a:lnTo>
                        <a:pt x="408" y="1288"/>
                      </a:lnTo>
                      <a:cubicBezTo>
                        <a:pt x="408" y="1279"/>
                        <a:pt x="408" y="1279"/>
                        <a:pt x="408" y="1279"/>
                      </a:cubicBezTo>
                      <a:close/>
                      <a:moveTo>
                        <a:pt x="446" y="1269"/>
                      </a:moveTo>
                      <a:cubicBezTo>
                        <a:pt x="446" y="1279"/>
                        <a:pt x="446" y="1279"/>
                        <a:pt x="446" y="1288"/>
                      </a:cubicBezTo>
                      <a:lnTo>
                        <a:pt x="427" y="1288"/>
                      </a:lnTo>
                      <a:cubicBezTo>
                        <a:pt x="436" y="1279"/>
                        <a:pt x="436" y="1269"/>
                        <a:pt x="446" y="1269"/>
                      </a:cubicBezTo>
                      <a:close/>
                      <a:moveTo>
                        <a:pt x="2074" y="1269"/>
                      </a:moveTo>
                      <a:cubicBezTo>
                        <a:pt x="2083" y="1269"/>
                        <a:pt x="2083" y="1279"/>
                        <a:pt x="2092" y="1279"/>
                      </a:cubicBezTo>
                      <a:lnTo>
                        <a:pt x="2083" y="1288"/>
                      </a:lnTo>
                      <a:lnTo>
                        <a:pt x="2074" y="1288"/>
                      </a:lnTo>
                      <a:cubicBezTo>
                        <a:pt x="2074" y="1288"/>
                        <a:pt x="2074" y="1279"/>
                        <a:pt x="2074" y="1269"/>
                      </a:cubicBezTo>
                      <a:close/>
                      <a:moveTo>
                        <a:pt x="493" y="1260"/>
                      </a:moveTo>
                      <a:cubicBezTo>
                        <a:pt x="493" y="1260"/>
                        <a:pt x="493" y="1269"/>
                        <a:pt x="493" y="1269"/>
                      </a:cubicBezTo>
                      <a:cubicBezTo>
                        <a:pt x="483" y="1279"/>
                        <a:pt x="483" y="1288"/>
                        <a:pt x="474" y="1298"/>
                      </a:cubicBezTo>
                      <a:lnTo>
                        <a:pt x="464" y="1298"/>
                      </a:lnTo>
                      <a:cubicBezTo>
                        <a:pt x="464" y="1288"/>
                        <a:pt x="464" y="1288"/>
                        <a:pt x="474" y="1279"/>
                      </a:cubicBezTo>
                      <a:cubicBezTo>
                        <a:pt x="474" y="1279"/>
                        <a:pt x="483" y="1269"/>
                        <a:pt x="483" y="1260"/>
                      </a:cubicBezTo>
                      <a:close/>
                      <a:moveTo>
                        <a:pt x="2443" y="1269"/>
                      </a:moveTo>
                      <a:cubicBezTo>
                        <a:pt x="2443" y="1279"/>
                        <a:pt x="2443" y="1288"/>
                        <a:pt x="2443" y="1298"/>
                      </a:cubicBezTo>
                      <a:lnTo>
                        <a:pt x="2433" y="1298"/>
                      </a:lnTo>
                      <a:cubicBezTo>
                        <a:pt x="2424" y="1298"/>
                        <a:pt x="2414" y="1298"/>
                        <a:pt x="2414" y="1288"/>
                      </a:cubicBezTo>
                      <a:cubicBezTo>
                        <a:pt x="2414" y="1288"/>
                        <a:pt x="2414" y="1279"/>
                        <a:pt x="2424" y="1279"/>
                      </a:cubicBezTo>
                      <a:cubicBezTo>
                        <a:pt x="2433" y="1279"/>
                        <a:pt x="2433" y="1269"/>
                        <a:pt x="2443" y="1269"/>
                      </a:cubicBezTo>
                      <a:close/>
                      <a:moveTo>
                        <a:pt x="1733" y="1269"/>
                      </a:moveTo>
                      <a:cubicBezTo>
                        <a:pt x="1733" y="1288"/>
                        <a:pt x="1723" y="1298"/>
                        <a:pt x="1714" y="1307"/>
                      </a:cubicBezTo>
                      <a:cubicBezTo>
                        <a:pt x="1714" y="1298"/>
                        <a:pt x="1714" y="1288"/>
                        <a:pt x="1733" y="1269"/>
                      </a:cubicBezTo>
                      <a:close/>
                      <a:moveTo>
                        <a:pt x="890" y="1307"/>
                      </a:moveTo>
                      <a:lnTo>
                        <a:pt x="890" y="1316"/>
                      </a:lnTo>
                      <a:lnTo>
                        <a:pt x="871" y="1316"/>
                      </a:lnTo>
                      <a:lnTo>
                        <a:pt x="871" y="1307"/>
                      </a:lnTo>
                      <a:close/>
                      <a:moveTo>
                        <a:pt x="3285" y="1279"/>
                      </a:moveTo>
                      <a:cubicBezTo>
                        <a:pt x="3285" y="1288"/>
                        <a:pt x="3276" y="1307"/>
                        <a:pt x="3266" y="1316"/>
                      </a:cubicBezTo>
                      <a:lnTo>
                        <a:pt x="3257" y="1316"/>
                      </a:lnTo>
                      <a:cubicBezTo>
                        <a:pt x="3257" y="1307"/>
                        <a:pt x="3257" y="1307"/>
                        <a:pt x="3257" y="1307"/>
                      </a:cubicBezTo>
                      <a:cubicBezTo>
                        <a:pt x="3266" y="1288"/>
                        <a:pt x="3276" y="1279"/>
                        <a:pt x="3285" y="1279"/>
                      </a:cubicBezTo>
                      <a:close/>
                      <a:moveTo>
                        <a:pt x="3314" y="1279"/>
                      </a:moveTo>
                      <a:cubicBezTo>
                        <a:pt x="3314" y="1288"/>
                        <a:pt x="3314" y="1298"/>
                        <a:pt x="3314" y="1298"/>
                      </a:cubicBezTo>
                      <a:cubicBezTo>
                        <a:pt x="3314" y="1298"/>
                        <a:pt x="3304" y="1298"/>
                        <a:pt x="3304" y="1307"/>
                      </a:cubicBezTo>
                      <a:cubicBezTo>
                        <a:pt x="3295" y="1307"/>
                        <a:pt x="3295" y="1307"/>
                        <a:pt x="3285" y="1316"/>
                      </a:cubicBezTo>
                      <a:cubicBezTo>
                        <a:pt x="3285" y="1298"/>
                        <a:pt x="3295" y="1288"/>
                        <a:pt x="3304" y="1279"/>
                      </a:cubicBezTo>
                      <a:close/>
                      <a:moveTo>
                        <a:pt x="2897" y="1269"/>
                      </a:moveTo>
                      <a:cubicBezTo>
                        <a:pt x="2907" y="1269"/>
                        <a:pt x="2907" y="1279"/>
                        <a:pt x="2907" y="1279"/>
                      </a:cubicBezTo>
                      <a:cubicBezTo>
                        <a:pt x="2907" y="1288"/>
                        <a:pt x="2916" y="1288"/>
                        <a:pt x="2916" y="1288"/>
                      </a:cubicBezTo>
                      <a:cubicBezTo>
                        <a:pt x="2919" y="1285"/>
                        <a:pt x="2921" y="1284"/>
                        <a:pt x="2922" y="1284"/>
                      </a:cubicBezTo>
                      <a:cubicBezTo>
                        <a:pt x="2925" y="1284"/>
                        <a:pt x="2925" y="1291"/>
                        <a:pt x="2925" y="1298"/>
                      </a:cubicBezTo>
                      <a:cubicBezTo>
                        <a:pt x="2925" y="1298"/>
                        <a:pt x="2935" y="1307"/>
                        <a:pt x="2935" y="1307"/>
                      </a:cubicBezTo>
                      <a:cubicBezTo>
                        <a:pt x="2935" y="1316"/>
                        <a:pt x="2935" y="1316"/>
                        <a:pt x="2925" y="1316"/>
                      </a:cubicBezTo>
                      <a:cubicBezTo>
                        <a:pt x="2925" y="1316"/>
                        <a:pt x="2925" y="1326"/>
                        <a:pt x="2916" y="1326"/>
                      </a:cubicBezTo>
                      <a:lnTo>
                        <a:pt x="2907" y="1326"/>
                      </a:lnTo>
                      <a:cubicBezTo>
                        <a:pt x="2907" y="1307"/>
                        <a:pt x="2897" y="1307"/>
                        <a:pt x="2888" y="1307"/>
                      </a:cubicBezTo>
                      <a:cubicBezTo>
                        <a:pt x="2888" y="1298"/>
                        <a:pt x="2897" y="1298"/>
                        <a:pt x="2897" y="1288"/>
                      </a:cubicBezTo>
                      <a:cubicBezTo>
                        <a:pt x="2897" y="1288"/>
                        <a:pt x="2897" y="1279"/>
                        <a:pt x="2897" y="1269"/>
                      </a:cubicBezTo>
                      <a:close/>
                      <a:moveTo>
                        <a:pt x="3219" y="1298"/>
                      </a:moveTo>
                      <a:cubicBezTo>
                        <a:pt x="3219" y="1307"/>
                        <a:pt x="3219" y="1307"/>
                        <a:pt x="3219" y="1316"/>
                      </a:cubicBezTo>
                      <a:cubicBezTo>
                        <a:pt x="3209" y="1316"/>
                        <a:pt x="3209" y="1326"/>
                        <a:pt x="3209" y="1326"/>
                      </a:cubicBezTo>
                      <a:cubicBezTo>
                        <a:pt x="3209" y="1316"/>
                        <a:pt x="3209" y="1307"/>
                        <a:pt x="3219" y="1298"/>
                      </a:cubicBezTo>
                      <a:close/>
                      <a:moveTo>
                        <a:pt x="1581" y="1250"/>
                      </a:moveTo>
                      <a:cubicBezTo>
                        <a:pt x="1591" y="1250"/>
                        <a:pt x="1591" y="1260"/>
                        <a:pt x="1600" y="1260"/>
                      </a:cubicBezTo>
                      <a:cubicBezTo>
                        <a:pt x="1600" y="1269"/>
                        <a:pt x="1610" y="1269"/>
                        <a:pt x="1619" y="1269"/>
                      </a:cubicBezTo>
                      <a:cubicBezTo>
                        <a:pt x="1619" y="1269"/>
                        <a:pt x="1629" y="1279"/>
                        <a:pt x="1629" y="1279"/>
                      </a:cubicBezTo>
                      <a:cubicBezTo>
                        <a:pt x="1619" y="1288"/>
                        <a:pt x="1619" y="1298"/>
                        <a:pt x="1619" y="1298"/>
                      </a:cubicBezTo>
                      <a:cubicBezTo>
                        <a:pt x="1619" y="1307"/>
                        <a:pt x="1619" y="1316"/>
                        <a:pt x="1610" y="1316"/>
                      </a:cubicBezTo>
                      <a:cubicBezTo>
                        <a:pt x="1619" y="1326"/>
                        <a:pt x="1610" y="1326"/>
                        <a:pt x="1600" y="1326"/>
                      </a:cubicBezTo>
                      <a:lnTo>
                        <a:pt x="1544" y="1326"/>
                      </a:lnTo>
                      <a:cubicBezTo>
                        <a:pt x="1534" y="1326"/>
                        <a:pt x="1534" y="1326"/>
                        <a:pt x="1525" y="1335"/>
                      </a:cubicBezTo>
                      <a:cubicBezTo>
                        <a:pt x="1525" y="1335"/>
                        <a:pt x="1515" y="1335"/>
                        <a:pt x="1515" y="1326"/>
                      </a:cubicBezTo>
                      <a:lnTo>
                        <a:pt x="1506" y="1326"/>
                      </a:lnTo>
                      <a:cubicBezTo>
                        <a:pt x="1506" y="1326"/>
                        <a:pt x="1496" y="1316"/>
                        <a:pt x="1496" y="1316"/>
                      </a:cubicBezTo>
                      <a:cubicBezTo>
                        <a:pt x="1487" y="1307"/>
                        <a:pt x="1487" y="1307"/>
                        <a:pt x="1496" y="1298"/>
                      </a:cubicBezTo>
                      <a:cubicBezTo>
                        <a:pt x="1515" y="1288"/>
                        <a:pt x="1525" y="1279"/>
                        <a:pt x="1544" y="1260"/>
                      </a:cubicBezTo>
                      <a:cubicBezTo>
                        <a:pt x="1553" y="1250"/>
                        <a:pt x="1572" y="1250"/>
                        <a:pt x="1581" y="1250"/>
                      </a:cubicBezTo>
                      <a:close/>
                      <a:moveTo>
                        <a:pt x="2253" y="1326"/>
                      </a:moveTo>
                      <a:cubicBezTo>
                        <a:pt x="2263" y="1326"/>
                        <a:pt x="2272" y="1335"/>
                        <a:pt x="2272" y="1345"/>
                      </a:cubicBezTo>
                      <a:cubicBezTo>
                        <a:pt x="2263" y="1345"/>
                        <a:pt x="2253" y="1335"/>
                        <a:pt x="2253" y="1326"/>
                      </a:cubicBezTo>
                      <a:close/>
                      <a:moveTo>
                        <a:pt x="3219" y="1326"/>
                      </a:moveTo>
                      <a:lnTo>
                        <a:pt x="3219" y="1326"/>
                      </a:lnTo>
                      <a:cubicBezTo>
                        <a:pt x="3228" y="1335"/>
                        <a:pt x="3228" y="1335"/>
                        <a:pt x="3238" y="1345"/>
                      </a:cubicBezTo>
                      <a:cubicBezTo>
                        <a:pt x="3238" y="1354"/>
                        <a:pt x="3228" y="1354"/>
                        <a:pt x="3228" y="1354"/>
                      </a:cubicBezTo>
                      <a:cubicBezTo>
                        <a:pt x="3228" y="1354"/>
                        <a:pt x="3228" y="1345"/>
                        <a:pt x="3228" y="1345"/>
                      </a:cubicBezTo>
                      <a:cubicBezTo>
                        <a:pt x="3219" y="1345"/>
                        <a:pt x="3219" y="1335"/>
                        <a:pt x="3219" y="1326"/>
                      </a:cubicBezTo>
                      <a:close/>
                      <a:moveTo>
                        <a:pt x="3304" y="1345"/>
                      </a:moveTo>
                      <a:lnTo>
                        <a:pt x="3295" y="1354"/>
                      </a:lnTo>
                      <a:lnTo>
                        <a:pt x="3295" y="1345"/>
                      </a:lnTo>
                      <a:close/>
                      <a:moveTo>
                        <a:pt x="2320" y="1269"/>
                      </a:moveTo>
                      <a:cubicBezTo>
                        <a:pt x="2329" y="1288"/>
                        <a:pt x="2329" y="1288"/>
                        <a:pt x="2339" y="1298"/>
                      </a:cubicBezTo>
                      <a:lnTo>
                        <a:pt x="2358" y="1298"/>
                      </a:lnTo>
                      <a:cubicBezTo>
                        <a:pt x="2367" y="1307"/>
                        <a:pt x="2367" y="1307"/>
                        <a:pt x="2358" y="1316"/>
                      </a:cubicBezTo>
                      <a:cubicBezTo>
                        <a:pt x="2358" y="1316"/>
                        <a:pt x="2358" y="1326"/>
                        <a:pt x="2367" y="1326"/>
                      </a:cubicBezTo>
                      <a:cubicBezTo>
                        <a:pt x="2376" y="1335"/>
                        <a:pt x="2376" y="1335"/>
                        <a:pt x="2376" y="1345"/>
                      </a:cubicBezTo>
                      <a:cubicBezTo>
                        <a:pt x="2376" y="1345"/>
                        <a:pt x="2376" y="1354"/>
                        <a:pt x="2386" y="1354"/>
                      </a:cubicBezTo>
                      <a:cubicBezTo>
                        <a:pt x="2382" y="1358"/>
                        <a:pt x="2378" y="1361"/>
                        <a:pt x="2374" y="1361"/>
                      </a:cubicBezTo>
                      <a:cubicBezTo>
                        <a:pt x="2369" y="1361"/>
                        <a:pt x="2363" y="1356"/>
                        <a:pt x="2358" y="1345"/>
                      </a:cubicBezTo>
                      <a:cubicBezTo>
                        <a:pt x="2358" y="1335"/>
                        <a:pt x="2348" y="1335"/>
                        <a:pt x="2348" y="1335"/>
                      </a:cubicBezTo>
                      <a:cubicBezTo>
                        <a:pt x="2339" y="1331"/>
                        <a:pt x="2332" y="1328"/>
                        <a:pt x="2324" y="1328"/>
                      </a:cubicBezTo>
                      <a:cubicBezTo>
                        <a:pt x="2317" y="1328"/>
                        <a:pt x="2310" y="1331"/>
                        <a:pt x="2301" y="1335"/>
                      </a:cubicBezTo>
                      <a:cubicBezTo>
                        <a:pt x="2291" y="1335"/>
                        <a:pt x="2282" y="1335"/>
                        <a:pt x="2282" y="1316"/>
                      </a:cubicBezTo>
                      <a:cubicBezTo>
                        <a:pt x="2282" y="1316"/>
                        <a:pt x="2291" y="1307"/>
                        <a:pt x="2282" y="1307"/>
                      </a:cubicBezTo>
                      <a:cubicBezTo>
                        <a:pt x="2282" y="1298"/>
                        <a:pt x="2282" y="1288"/>
                        <a:pt x="2282" y="1279"/>
                      </a:cubicBezTo>
                      <a:cubicBezTo>
                        <a:pt x="2282" y="1279"/>
                        <a:pt x="2291" y="1288"/>
                        <a:pt x="2291" y="1288"/>
                      </a:cubicBezTo>
                      <a:cubicBezTo>
                        <a:pt x="2296" y="1293"/>
                        <a:pt x="2298" y="1295"/>
                        <a:pt x="2301" y="1295"/>
                      </a:cubicBezTo>
                      <a:cubicBezTo>
                        <a:pt x="2303" y="1295"/>
                        <a:pt x="2305" y="1293"/>
                        <a:pt x="2310" y="1288"/>
                      </a:cubicBezTo>
                      <a:cubicBezTo>
                        <a:pt x="2310" y="1279"/>
                        <a:pt x="2310" y="1269"/>
                        <a:pt x="2320" y="1269"/>
                      </a:cubicBezTo>
                      <a:close/>
                      <a:moveTo>
                        <a:pt x="1477" y="1156"/>
                      </a:moveTo>
                      <a:cubicBezTo>
                        <a:pt x="1487" y="1156"/>
                        <a:pt x="1487" y="1156"/>
                        <a:pt x="1487" y="1165"/>
                      </a:cubicBezTo>
                      <a:cubicBezTo>
                        <a:pt x="1496" y="1174"/>
                        <a:pt x="1496" y="1184"/>
                        <a:pt x="1496" y="1193"/>
                      </a:cubicBezTo>
                      <a:cubicBezTo>
                        <a:pt x="1501" y="1198"/>
                        <a:pt x="1503" y="1201"/>
                        <a:pt x="1506" y="1201"/>
                      </a:cubicBezTo>
                      <a:cubicBezTo>
                        <a:pt x="1508" y="1201"/>
                        <a:pt x="1510" y="1198"/>
                        <a:pt x="1515" y="1193"/>
                      </a:cubicBezTo>
                      <a:cubicBezTo>
                        <a:pt x="1515" y="1193"/>
                        <a:pt x="1525" y="1184"/>
                        <a:pt x="1525" y="1174"/>
                      </a:cubicBezTo>
                      <a:lnTo>
                        <a:pt x="1534" y="1174"/>
                      </a:lnTo>
                      <a:cubicBezTo>
                        <a:pt x="1544" y="1174"/>
                        <a:pt x="1544" y="1174"/>
                        <a:pt x="1534" y="1184"/>
                      </a:cubicBezTo>
                      <a:cubicBezTo>
                        <a:pt x="1534" y="1193"/>
                        <a:pt x="1534" y="1193"/>
                        <a:pt x="1544" y="1203"/>
                      </a:cubicBezTo>
                      <a:lnTo>
                        <a:pt x="1553" y="1203"/>
                      </a:lnTo>
                      <a:cubicBezTo>
                        <a:pt x="1555" y="1201"/>
                        <a:pt x="1557" y="1200"/>
                        <a:pt x="1559" y="1200"/>
                      </a:cubicBezTo>
                      <a:cubicBezTo>
                        <a:pt x="1566" y="1200"/>
                        <a:pt x="1574" y="1212"/>
                        <a:pt x="1581" y="1212"/>
                      </a:cubicBezTo>
                      <a:lnTo>
                        <a:pt x="1600" y="1212"/>
                      </a:lnTo>
                      <a:cubicBezTo>
                        <a:pt x="1610" y="1212"/>
                        <a:pt x="1619" y="1212"/>
                        <a:pt x="1629" y="1203"/>
                      </a:cubicBezTo>
                      <a:cubicBezTo>
                        <a:pt x="1638" y="1203"/>
                        <a:pt x="1648" y="1203"/>
                        <a:pt x="1657" y="1212"/>
                      </a:cubicBezTo>
                      <a:lnTo>
                        <a:pt x="1629" y="1212"/>
                      </a:lnTo>
                      <a:cubicBezTo>
                        <a:pt x="1638" y="1212"/>
                        <a:pt x="1638" y="1222"/>
                        <a:pt x="1638" y="1222"/>
                      </a:cubicBezTo>
                      <a:cubicBezTo>
                        <a:pt x="1648" y="1231"/>
                        <a:pt x="1648" y="1231"/>
                        <a:pt x="1648" y="1241"/>
                      </a:cubicBezTo>
                      <a:cubicBezTo>
                        <a:pt x="1641" y="1247"/>
                        <a:pt x="1630" y="1254"/>
                        <a:pt x="1617" y="1254"/>
                      </a:cubicBezTo>
                      <a:cubicBezTo>
                        <a:pt x="1611" y="1254"/>
                        <a:pt x="1606" y="1253"/>
                        <a:pt x="1600" y="1250"/>
                      </a:cubicBezTo>
                      <a:cubicBezTo>
                        <a:pt x="1593" y="1243"/>
                        <a:pt x="1584" y="1240"/>
                        <a:pt x="1576" y="1240"/>
                      </a:cubicBezTo>
                      <a:cubicBezTo>
                        <a:pt x="1561" y="1240"/>
                        <a:pt x="1546" y="1248"/>
                        <a:pt x="1534" y="1260"/>
                      </a:cubicBezTo>
                      <a:cubicBezTo>
                        <a:pt x="1525" y="1260"/>
                        <a:pt x="1515" y="1269"/>
                        <a:pt x="1506" y="1279"/>
                      </a:cubicBezTo>
                      <a:cubicBezTo>
                        <a:pt x="1506" y="1288"/>
                        <a:pt x="1496" y="1298"/>
                        <a:pt x="1487" y="1298"/>
                      </a:cubicBezTo>
                      <a:cubicBezTo>
                        <a:pt x="1487" y="1298"/>
                        <a:pt x="1487" y="1298"/>
                        <a:pt x="1487" y="1307"/>
                      </a:cubicBezTo>
                      <a:cubicBezTo>
                        <a:pt x="1487" y="1316"/>
                        <a:pt x="1487" y="1326"/>
                        <a:pt x="1487" y="1335"/>
                      </a:cubicBezTo>
                      <a:cubicBezTo>
                        <a:pt x="1487" y="1345"/>
                        <a:pt x="1487" y="1354"/>
                        <a:pt x="1477" y="1364"/>
                      </a:cubicBezTo>
                      <a:lnTo>
                        <a:pt x="1468" y="1364"/>
                      </a:lnTo>
                      <a:cubicBezTo>
                        <a:pt x="1458" y="1354"/>
                        <a:pt x="1458" y="1354"/>
                        <a:pt x="1468" y="1354"/>
                      </a:cubicBezTo>
                      <a:cubicBezTo>
                        <a:pt x="1468" y="1335"/>
                        <a:pt x="1468" y="1335"/>
                        <a:pt x="1458" y="1335"/>
                      </a:cubicBezTo>
                      <a:cubicBezTo>
                        <a:pt x="1449" y="1326"/>
                        <a:pt x="1439" y="1326"/>
                        <a:pt x="1430" y="1326"/>
                      </a:cubicBezTo>
                      <a:cubicBezTo>
                        <a:pt x="1420" y="1316"/>
                        <a:pt x="1420" y="1316"/>
                        <a:pt x="1420" y="1307"/>
                      </a:cubicBezTo>
                      <a:cubicBezTo>
                        <a:pt x="1420" y="1307"/>
                        <a:pt x="1411" y="1298"/>
                        <a:pt x="1420" y="1288"/>
                      </a:cubicBezTo>
                      <a:cubicBezTo>
                        <a:pt x="1430" y="1288"/>
                        <a:pt x="1430" y="1279"/>
                        <a:pt x="1430" y="1279"/>
                      </a:cubicBezTo>
                      <a:cubicBezTo>
                        <a:pt x="1430" y="1279"/>
                        <a:pt x="1420" y="1269"/>
                        <a:pt x="1420" y="1269"/>
                      </a:cubicBezTo>
                      <a:lnTo>
                        <a:pt x="1411" y="1269"/>
                      </a:lnTo>
                      <a:cubicBezTo>
                        <a:pt x="1402" y="1269"/>
                        <a:pt x="1392" y="1279"/>
                        <a:pt x="1402" y="1288"/>
                      </a:cubicBezTo>
                      <a:cubicBezTo>
                        <a:pt x="1402" y="1298"/>
                        <a:pt x="1392" y="1307"/>
                        <a:pt x="1383" y="1307"/>
                      </a:cubicBezTo>
                      <a:cubicBezTo>
                        <a:pt x="1373" y="1307"/>
                        <a:pt x="1364" y="1298"/>
                        <a:pt x="1373" y="1298"/>
                      </a:cubicBezTo>
                      <a:cubicBezTo>
                        <a:pt x="1373" y="1288"/>
                        <a:pt x="1373" y="1269"/>
                        <a:pt x="1383" y="1260"/>
                      </a:cubicBezTo>
                      <a:lnTo>
                        <a:pt x="1373" y="1260"/>
                      </a:lnTo>
                      <a:cubicBezTo>
                        <a:pt x="1373" y="1269"/>
                        <a:pt x="1364" y="1279"/>
                        <a:pt x="1364" y="1279"/>
                      </a:cubicBezTo>
                      <a:cubicBezTo>
                        <a:pt x="1354" y="1288"/>
                        <a:pt x="1354" y="1298"/>
                        <a:pt x="1345" y="1307"/>
                      </a:cubicBezTo>
                      <a:cubicBezTo>
                        <a:pt x="1335" y="1307"/>
                        <a:pt x="1335" y="1307"/>
                        <a:pt x="1326" y="1316"/>
                      </a:cubicBezTo>
                      <a:cubicBezTo>
                        <a:pt x="1316" y="1316"/>
                        <a:pt x="1316" y="1326"/>
                        <a:pt x="1307" y="1335"/>
                      </a:cubicBezTo>
                      <a:cubicBezTo>
                        <a:pt x="1307" y="1335"/>
                        <a:pt x="1307" y="1345"/>
                        <a:pt x="1316" y="1345"/>
                      </a:cubicBezTo>
                      <a:lnTo>
                        <a:pt x="1326" y="1345"/>
                      </a:lnTo>
                      <a:cubicBezTo>
                        <a:pt x="1316" y="1345"/>
                        <a:pt x="1316" y="1354"/>
                        <a:pt x="1307" y="1354"/>
                      </a:cubicBezTo>
                      <a:cubicBezTo>
                        <a:pt x="1304" y="1357"/>
                        <a:pt x="1302" y="1358"/>
                        <a:pt x="1301" y="1358"/>
                      </a:cubicBezTo>
                      <a:cubicBezTo>
                        <a:pt x="1297" y="1358"/>
                        <a:pt x="1295" y="1352"/>
                        <a:pt x="1288" y="1345"/>
                      </a:cubicBezTo>
                      <a:cubicBezTo>
                        <a:pt x="1288" y="1335"/>
                        <a:pt x="1288" y="1316"/>
                        <a:pt x="1288" y="1307"/>
                      </a:cubicBezTo>
                      <a:cubicBezTo>
                        <a:pt x="1278" y="1279"/>
                        <a:pt x="1278" y="1260"/>
                        <a:pt x="1269" y="1241"/>
                      </a:cubicBezTo>
                      <a:cubicBezTo>
                        <a:pt x="1269" y="1231"/>
                        <a:pt x="1269" y="1222"/>
                        <a:pt x="1269" y="1222"/>
                      </a:cubicBezTo>
                      <a:cubicBezTo>
                        <a:pt x="1276" y="1215"/>
                        <a:pt x="1282" y="1208"/>
                        <a:pt x="1289" y="1208"/>
                      </a:cubicBezTo>
                      <a:cubicBezTo>
                        <a:pt x="1292" y="1208"/>
                        <a:pt x="1295" y="1210"/>
                        <a:pt x="1297" y="1212"/>
                      </a:cubicBezTo>
                      <a:lnTo>
                        <a:pt x="1288" y="1222"/>
                      </a:lnTo>
                      <a:cubicBezTo>
                        <a:pt x="1316" y="1241"/>
                        <a:pt x="1335" y="1260"/>
                        <a:pt x="1354" y="1279"/>
                      </a:cubicBezTo>
                      <a:cubicBezTo>
                        <a:pt x="1354" y="1269"/>
                        <a:pt x="1354" y="1260"/>
                        <a:pt x="1354" y="1250"/>
                      </a:cubicBezTo>
                      <a:cubicBezTo>
                        <a:pt x="1354" y="1241"/>
                        <a:pt x="1354" y="1241"/>
                        <a:pt x="1354" y="1241"/>
                      </a:cubicBezTo>
                      <a:cubicBezTo>
                        <a:pt x="1364" y="1231"/>
                        <a:pt x="1364" y="1222"/>
                        <a:pt x="1373" y="1222"/>
                      </a:cubicBezTo>
                      <a:cubicBezTo>
                        <a:pt x="1373" y="1222"/>
                        <a:pt x="1383" y="1222"/>
                        <a:pt x="1392" y="1231"/>
                      </a:cubicBezTo>
                      <a:cubicBezTo>
                        <a:pt x="1392" y="1241"/>
                        <a:pt x="1392" y="1241"/>
                        <a:pt x="1402" y="1241"/>
                      </a:cubicBezTo>
                      <a:cubicBezTo>
                        <a:pt x="1407" y="1230"/>
                        <a:pt x="1409" y="1225"/>
                        <a:pt x="1412" y="1225"/>
                      </a:cubicBezTo>
                      <a:cubicBezTo>
                        <a:pt x="1414" y="1225"/>
                        <a:pt x="1417" y="1227"/>
                        <a:pt x="1420" y="1231"/>
                      </a:cubicBezTo>
                      <a:cubicBezTo>
                        <a:pt x="1425" y="1236"/>
                        <a:pt x="1430" y="1238"/>
                        <a:pt x="1435" y="1238"/>
                      </a:cubicBezTo>
                      <a:cubicBezTo>
                        <a:pt x="1439" y="1238"/>
                        <a:pt x="1444" y="1236"/>
                        <a:pt x="1449" y="1231"/>
                      </a:cubicBezTo>
                      <a:cubicBezTo>
                        <a:pt x="1449" y="1231"/>
                        <a:pt x="1449" y="1231"/>
                        <a:pt x="1449" y="1222"/>
                      </a:cubicBezTo>
                      <a:cubicBezTo>
                        <a:pt x="1449" y="1212"/>
                        <a:pt x="1449" y="1203"/>
                        <a:pt x="1458" y="1203"/>
                      </a:cubicBezTo>
                      <a:cubicBezTo>
                        <a:pt x="1449" y="1184"/>
                        <a:pt x="1458" y="1184"/>
                        <a:pt x="1468" y="1174"/>
                      </a:cubicBezTo>
                      <a:cubicBezTo>
                        <a:pt x="1468" y="1174"/>
                        <a:pt x="1468" y="1165"/>
                        <a:pt x="1477" y="1165"/>
                      </a:cubicBezTo>
                      <a:cubicBezTo>
                        <a:pt x="1477" y="1156"/>
                        <a:pt x="1477" y="1156"/>
                        <a:pt x="1477" y="1156"/>
                      </a:cubicBezTo>
                      <a:close/>
                      <a:moveTo>
                        <a:pt x="1998" y="1354"/>
                      </a:moveTo>
                      <a:lnTo>
                        <a:pt x="1998" y="1364"/>
                      </a:lnTo>
                      <a:lnTo>
                        <a:pt x="1988" y="1364"/>
                      </a:lnTo>
                      <a:lnTo>
                        <a:pt x="1998" y="1354"/>
                      </a:lnTo>
                      <a:close/>
                      <a:moveTo>
                        <a:pt x="1676" y="1345"/>
                      </a:moveTo>
                      <a:lnTo>
                        <a:pt x="1667" y="1373"/>
                      </a:lnTo>
                      <a:lnTo>
                        <a:pt x="1657" y="1373"/>
                      </a:lnTo>
                      <a:cubicBezTo>
                        <a:pt x="1648" y="1364"/>
                        <a:pt x="1648" y="1364"/>
                        <a:pt x="1657" y="1354"/>
                      </a:cubicBezTo>
                      <a:cubicBezTo>
                        <a:pt x="1657" y="1354"/>
                        <a:pt x="1667" y="1354"/>
                        <a:pt x="1667" y="1345"/>
                      </a:cubicBezTo>
                      <a:close/>
                      <a:moveTo>
                        <a:pt x="2253" y="1354"/>
                      </a:moveTo>
                      <a:lnTo>
                        <a:pt x="2282" y="1383"/>
                      </a:lnTo>
                      <a:cubicBezTo>
                        <a:pt x="2277" y="1385"/>
                        <a:pt x="2273" y="1386"/>
                        <a:pt x="2269" y="1386"/>
                      </a:cubicBezTo>
                      <a:cubicBezTo>
                        <a:pt x="2259" y="1386"/>
                        <a:pt x="2253" y="1376"/>
                        <a:pt x="2253" y="1354"/>
                      </a:cubicBezTo>
                      <a:close/>
                      <a:moveTo>
                        <a:pt x="663" y="1373"/>
                      </a:moveTo>
                      <a:cubicBezTo>
                        <a:pt x="663" y="1373"/>
                        <a:pt x="663" y="1383"/>
                        <a:pt x="663" y="1383"/>
                      </a:cubicBezTo>
                      <a:cubicBezTo>
                        <a:pt x="663" y="1386"/>
                        <a:pt x="662" y="1387"/>
                        <a:pt x="661" y="1387"/>
                      </a:cubicBezTo>
                      <a:cubicBezTo>
                        <a:pt x="658" y="1387"/>
                        <a:pt x="654" y="1383"/>
                        <a:pt x="654" y="1383"/>
                      </a:cubicBezTo>
                      <a:lnTo>
                        <a:pt x="663" y="1373"/>
                      </a:lnTo>
                      <a:close/>
                      <a:moveTo>
                        <a:pt x="1487" y="1373"/>
                      </a:moveTo>
                      <a:lnTo>
                        <a:pt x="1506" y="1383"/>
                      </a:lnTo>
                      <a:lnTo>
                        <a:pt x="1496" y="1392"/>
                      </a:lnTo>
                      <a:cubicBezTo>
                        <a:pt x="1487" y="1392"/>
                        <a:pt x="1487" y="1383"/>
                        <a:pt x="1487" y="1383"/>
                      </a:cubicBezTo>
                      <a:cubicBezTo>
                        <a:pt x="1487" y="1383"/>
                        <a:pt x="1487" y="1373"/>
                        <a:pt x="1487" y="1373"/>
                      </a:cubicBezTo>
                      <a:close/>
                      <a:moveTo>
                        <a:pt x="2244" y="1364"/>
                      </a:moveTo>
                      <a:cubicBezTo>
                        <a:pt x="2244" y="1364"/>
                        <a:pt x="2253" y="1364"/>
                        <a:pt x="2253" y="1373"/>
                      </a:cubicBezTo>
                      <a:cubicBezTo>
                        <a:pt x="2253" y="1383"/>
                        <a:pt x="2244" y="1392"/>
                        <a:pt x="2234" y="1392"/>
                      </a:cubicBezTo>
                      <a:cubicBezTo>
                        <a:pt x="2234" y="1383"/>
                        <a:pt x="2234" y="1373"/>
                        <a:pt x="2234" y="1364"/>
                      </a:cubicBezTo>
                      <a:close/>
                      <a:moveTo>
                        <a:pt x="843" y="1307"/>
                      </a:moveTo>
                      <a:lnTo>
                        <a:pt x="843" y="1316"/>
                      </a:lnTo>
                      <a:lnTo>
                        <a:pt x="843" y="1326"/>
                      </a:lnTo>
                      <a:lnTo>
                        <a:pt x="853" y="1326"/>
                      </a:lnTo>
                      <a:lnTo>
                        <a:pt x="853" y="1335"/>
                      </a:lnTo>
                      <a:lnTo>
                        <a:pt x="871" y="1335"/>
                      </a:lnTo>
                      <a:cubicBezTo>
                        <a:pt x="871" y="1345"/>
                        <a:pt x="871" y="1345"/>
                        <a:pt x="871" y="1345"/>
                      </a:cubicBezTo>
                      <a:cubicBezTo>
                        <a:pt x="862" y="1354"/>
                        <a:pt x="853" y="1364"/>
                        <a:pt x="843" y="1364"/>
                      </a:cubicBezTo>
                      <a:cubicBezTo>
                        <a:pt x="824" y="1383"/>
                        <a:pt x="805" y="1392"/>
                        <a:pt x="796" y="1402"/>
                      </a:cubicBezTo>
                      <a:lnTo>
                        <a:pt x="786" y="1402"/>
                      </a:lnTo>
                      <a:cubicBezTo>
                        <a:pt x="786" y="1402"/>
                        <a:pt x="777" y="1392"/>
                        <a:pt x="777" y="1392"/>
                      </a:cubicBezTo>
                      <a:cubicBezTo>
                        <a:pt x="786" y="1392"/>
                        <a:pt x="786" y="1383"/>
                        <a:pt x="786" y="1383"/>
                      </a:cubicBezTo>
                      <a:lnTo>
                        <a:pt x="777" y="1383"/>
                      </a:lnTo>
                      <a:cubicBezTo>
                        <a:pt x="777" y="1383"/>
                        <a:pt x="767" y="1373"/>
                        <a:pt x="767" y="1364"/>
                      </a:cubicBezTo>
                      <a:lnTo>
                        <a:pt x="777" y="1364"/>
                      </a:lnTo>
                      <a:cubicBezTo>
                        <a:pt x="796" y="1364"/>
                        <a:pt x="815" y="1354"/>
                        <a:pt x="834" y="1335"/>
                      </a:cubicBezTo>
                      <a:cubicBezTo>
                        <a:pt x="824" y="1335"/>
                        <a:pt x="824" y="1335"/>
                        <a:pt x="815" y="1345"/>
                      </a:cubicBezTo>
                      <a:cubicBezTo>
                        <a:pt x="805" y="1345"/>
                        <a:pt x="805" y="1345"/>
                        <a:pt x="805" y="1335"/>
                      </a:cubicBezTo>
                      <a:cubicBezTo>
                        <a:pt x="805" y="1326"/>
                        <a:pt x="805" y="1316"/>
                        <a:pt x="805" y="1307"/>
                      </a:cubicBezTo>
                      <a:cubicBezTo>
                        <a:pt x="805" y="1307"/>
                        <a:pt x="805" y="1316"/>
                        <a:pt x="815" y="1316"/>
                      </a:cubicBezTo>
                      <a:cubicBezTo>
                        <a:pt x="815" y="1328"/>
                        <a:pt x="818" y="1332"/>
                        <a:pt x="823" y="1332"/>
                      </a:cubicBezTo>
                      <a:cubicBezTo>
                        <a:pt x="826" y="1332"/>
                        <a:pt x="830" y="1330"/>
                        <a:pt x="834" y="1326"/>
                      </a:cubicBezTo>
                      <a:cubicBezTo>
                        <a:pt x="834" y="1316"/>
                        <a:pt x="843" y="1316"/>
                        <a:pt x="843" y="1307"/>
                      </a:cubicBezTo>
                      <a:close/>
                      <a:moveTo>
                        <a:pt x="1118" y="1392"/>
                      </a:moveTo>
                      <a:cubicBezTo>
                        <a:pt x="1118" y="1402"/>
                        <a:pt x="1118" y="1402"/>
                        <a:pt x="1108" y="1402"/>
                      </a:cubicBezTo>
                      <a:cubicBezTo>
                        <a:pt x="1108" y="1392"/>
                        <a:pt x="1108" y="1392"/>
                        <a:pt x="1118" y="1392"/>
                      </a:cubicBezTo>
                      <a:close/>
                      <a:moveTo>
                        <a:pt x="1581" y="1364"/>
                      </a:moveTo>
                      <a:cubicBezTo>
                        <a:pt x="1581" y="1373"/>
                        <a:pt x="1581" y="1383"/>
                        <a:pt x="1591" y="1383"/>
                      </a:cubicBezTo>
                      <a:lnTo>
                        <a:pt x="1600" y="1383"/>
                      </a:lnTo>
                      <a:cubicBezTo>
                        <a:pt x="1591" y="1392"/>
                        <a:pt x="1591" y="1402"/>
                        <a:pt x="1581" y="1402"/>
                      </a:cubicBezTo>
                      <a:cubicBezTo>
                        <a:pt x="1572" y="1402"/>
                        <a:pt x="1572" y="1402"/>
                        <a:pt x="1562" y="1392"/>
                      </a:cubicBezTo>
                      <a:cubicBezTo>
                        <a:pt x="1562" y="1392"/>
                        <a:pt x="1562" y="1383"/>
                        <a:pt x="1562" y="1383"/>
                      </a:cubicBezTo>
                      <a:cubicBezTo>
                        <a:pt x="1572" y="1373"/>
                        <a:pt x="1572" y="1373"/>
                        <a:pt x="1581" y="1364"/>
                      </a:cubicBezTo>
                      <a:close/>
                      <a:moveTo>
                        <a:pt x="3001" y="1402"/>
                      </a:moveTo>
                      <a:lnTo>
                        <a:pt x="3001" y="1411"/>
                      </a:lnTo>
                      <a:lnTo>
                        <a:pt x="2982" y="1411"/>
                      </a:lnTo>
                      <a:lnTo>
                        <a:pt x="3001" y="1402"/>
                      </a:lnTo>
                      <a:close/>
                      <a:moveTo>
                        <a:pt x="3238" y="1364"/>
                      </a:moveTo>
                      <a:cubicBezTo>
                        <a:pt x="3238" y="1364"/>
                        <a:pt x="3247" y="1364"/>
                        <a:pt x="3247" y="1373"/>
                      </a:cubicBezTo>
                      <a:cubicBezTo>
                        <a:pt x="3247" y="1383"/>
                        <a:pt x="3247" y="1392"/>
                        <a:pt x="3247" y="1392"/>
                      </a:cubicBezTo>
                      <a:cubicBezTo>
                        <a:pt x="3247" y="1402"/>
                        <a:pt x="3247" y="1402"/>
                        <a:pt x="3238" y="1402"/>
                      </a:cubicBezTo>
                      <a:cubicBezTo>
                        <a:pt x="3238" y="1402"/>
                        <a:pt x="3228" y="1402"/>
                        <a:pt x="3219" y="1411"/>
                      </a:cubicBezTo>
                      <a:cubicBezTo>
                        <a:pt x="3209" y="1402"/>
                        <a:pt x="3200" y="1402"/>
                        <a:pt x="3190" y="1402"/>
                      </a:cubicBezTo>
                      <a:cubicBezTo>
                        <a:pt x="3181" y="1402"/>
                        <a:pt x="3181" y="1392"/>
                        <a:pt x="3190" y="1383"/>
                      </a:cubicBezTo>
                      <a:cubicBezTo>
                        <a:pt x="3200" y="1383"/>
                        <a:pt x="3209" y="1373"/>
                        <a:pt x="3219" y="1373"/>
                      </a:cubicBezTo>
                      <a:cubicBezTo>
                        <a:pt x="3219" y="1373"/>
                        <a:pt x="3228" y="1364"/>
                        <a:pt x="3238" y="1364"/>
                      </a:cubicBezTo>
                      <a:close/>
                      <a:moveTo>
                        <a:pt x="1042" y="1411"/>
                      </a:moveTo>
                      <a:lnTo>
                        <a:pt x="1061" y="1430"/>
                      </a:lnTo>
                      <a:lnTo>
                        <a:pt x="1042" y="1430"/>
                      </a:lnTo>
                      <a:cubicBezTo>
                        <a:pt x="1042" y="1421"/>
                        <a:pt x="1042" y="1421"/>
                        <a:pt x="1042" y="1411"/>
                      </a:cubicBezTo>
                      <a:close/>
                      <a:moveTo>
                        <a:pt x="2092" y="1335"/>
                      </a:moveTo>
                      <a:cubicBezTo>
                        <a:pt x="2102" y="1335"/>
                        <a:pt x="2102" y="1335"/>
                        <a:pt x="2102" y="1345"/>
                      </a:cubicBezTo>
                      <a:cubicBezTo>
                        <a:pt x="2102" y="1350"/>
                        <a:pt x="2104" y="1352"/>
                        <a:pt x="2108" y="1352"/>
                      </a:cubicBezTo>
                      <a:cubicBezTo>
                        <a:pt x="2111" y="1352"/>
                        <a:pt x="2116" y="1350"/>
                        <a:pt x="2121" y="1345"/>
                      </a:cubicBezTo>
                      <a:cubicBezTo>
                        <a:pt x="2125" y="1341"/>
                        <a:pt x="2129" y="1339"/>
                        <a:pt x="2132" y="1339"/>
                      </a:cubicBezTo>
                      <a:cubicBezTo>
                        <a:pt x="2137" y="1339"/>
                        <a:pt x="2140" y="1343"/>
                        <a:pt x="2140" y="1354"/>
                      </a:cubicBezTo>
                      <a:cubicBezTo>
                        <a:pt x="2149" y="1354"/>
                        <a:pt x="2149" y="1364"/>
                        <a:pt x="2159" y="1364"/>
                      </a:cubicBezTo>
                      <a:cubicBezTo>
                        <a:pt x="2159" y="1373"/>
                        <a:pt x="2159" y="1373"/>
                        <a:pt x="2159" y="1383"/>
                      </a:cubicBezTo>
                      <a:cubicBezTo>
                        <a:pt x="2168" y="1392"/>
                        <a:pt x="2159" y="1392"/>
                        <a:pt x="2159" y="1402"/>
                      </a:cubicBezTo>
                      <a:lnTo>
                        <a:pt x="2149" y="1402"/>
                      </a:lnTo>
                      <a:cubicBezTo>
                        <a:pt x="2159" y="1411"/>
                        <a:pt x="2149" y="1421"/>
                        <a:pt x="2149" y="1421"/>
                      </a:cubicBezTo>
                      <a:cubicBezTo>
                        <a:pt x="2143" y="1409"/>
                        <a:pt x="2138" y="1401"/>
                        <a:pt x="2127" y="1401"/>
                      </a:cubicBezTo>
                      <a:cubicBezTo>
                        <a:pt x="2121" y="1401"/>
                        <a:pt x="2113" y="1404"/>
                        <a:pt x="2102" y="1411"/>
                      </a:cubicBezTo>
                      <a:lnTo>
                        <a:pt x="2111" y="1383"/>
                      </a:lnTo>
                      <a:lnTo>
                        <a:pt x="2092" y="1383"/>
                      </a:lnTo>
                      <a:cubicBezTo>
                        <a:pt x="2092" y="1392"/>
                        <a:pt x="2092" y="1402"/>
                        <a:pt x="2092" y="1411"/>
                      </a:cubicBezTo>
                      <a:cubicBezTo>
                        <a:pt x="2092" y="1411"/>
                        <a:pt x="2083" y="1421"/>
                        <a:pt x="2083" y="1421"/>
                      </a:cubicBezTo>
                      <a:cubicBezTo>
                        <a:pt x="2074" y="1421"/>
                        <a:pt x="2064" y="1430"/>
                        <a:pt x="2055" y="1430"/>
                      </a:cubicBezTo>
                      <a:lnTo>
                        <a:pt x="2045" y="1430"/>
                      </a:lnTo>
                      <a:cubicBezTo>
                        <a:pt x="2042" y="1427"/>
                        <a:pt x="2040" y="1426"/>
                        <a:pt x="2038" y="1426"/>
                      </a:cubicBezTo>
                      <a:cubicBezTo>
                        <a:pt x="2035" y="1426"/>
                        <a:pt x="2033" y="1430"/>
                        <a:pt x="2026" y="1430"/>
                      </a:cubicBezTo>
                      <a:cubicBezTo>
                        <a:pt x="2017" y="1430"/>
                        <a:pt x="2017" y="1421"/>
                        <a:pt x="2017" y="1421"/>
                      </a:cubicBezTo>
                      <a:cubicBezTo>
                        <a:pt x="2026" y="1411"/>
                        <a:pt x="2026" y="1411"/>
                        <a:pt x="2036" y="1402"/>
                      </a:cubicBezTo>
                      <a:lnTo>
                        <a:pt x="2055" y="1402"/>
                      </a:lnTo>
                      <a:cubicBezTo>
                        <a:pt x="2055" y="1405"/>
                        <a:pt x="2056" y="1406"/>
                        <a:pt x="2057" y="1406"/>
                      </a:cubicBezTo>
                      <a:cubicBezTo>
                        <a:pt x="2060" y="1406"/>
                        <a:pt x="2064" y="1402"/>
                        <a:pt x="2064" y="1402"/>
                      </a:cubicBezTo>
                      <a:cubicBezTo>
                        <a:pt x="2064" y="1392"/>
                        <a:pt x="2064" y="1392"/>
                        <a:pt x="2074" y="1392"/>
                      </a:cubicBezTo>
                      <a:cubicBezTo>
                        <a:pt x="2083" y="1392"/>
                        <a:pt x="2083" y="1392"/>
                        <a:pt x="2083" y="1383"/>
                      </a:cubicBezTo>
                      <a:cubicBezTo>
                        <a:pt x="2083" y="1373"/>
                        <a:pt x="2074" y="1373"/>
                        <a:pt x="2074" y="1373"/>
                      </a:cubicBezTo>
                      <a:cubicBezTo>
                        <a:pt x="2064" y="1373"/>
                        <a:pt x="2055" y="1373"/>
                        <a:pt x="2055" y="1383"/>
                      </a:cubicBezTo>
                      <a:cubicBezTo>
                        <a:pt x="2055" y="1383"/>
                        <a:pt x="2055" y="1392"/>
                        <a:pt x="2055" y="1392"/>
                      </a:cubicBezTo>
                      <a:lnTo>
                        <a:pt x="2045" y="1392"/>
                      </a:lnTo>
                      <a:lnTo>
                        <a:pt x="2055" y="1354"/>
                      </a:lnTo>
                      <a:cubicBezTo>
                        <a:pt x="2058" y="1356"/>
                        <a:pt x="2062" y="1357"/>
                        <a:pt x="2065" y="1357"/>
                      </a:cubicBezTo>
                      <a:cubicBezTo>
                        <a:pt x="2077" y="1357"/>
                        <a:pt x="2085" y="1343"/>
                        <a:pt x="2092" y="1335"/>
                      </a:cubicBezTo>
                      <a:close/>
                      <a:moveTo>
                        <a:pt x="2121" y="1411"/>
                      </a:moveTo>
                      <a:lnTo>
                        <a:pt x="2121" y="1430"/>
                      </a:lnTo>
                      <a:cubicBezTo>
                        <a:pt x="2111" y="1430"/>
                        <a:pt x="2111" y="1421"/>
                        <a:pt x="2121" y="1411"/>
                      </a:cubicBezTo>
                      <a:close/>
                      <a:moveTo>
                        <a:pt x="3276" y="1392"/>
                      </a:moveTo>
                      <a:cubicBezTo>
                        <a:pt x="3285" y="1392"/>
                        <a:pt x="3295" y="1402"/>
                        <a:pt x="3295" y="1411"/>
                      </a:cubicBezTo>
                      <a:cubicBezTo>
                        <a:pt x="3295" y="1421"/>
                        <a:pt x="3285" y="1430"/>
                        <a:pt x="3285" y="1430"/>
                      </a:cubicBezTo>
                      <a:cubicBezTo>
                        <a:pt x="3276" y="1430"/>
                        <a:pt x="3257" y="1411"/>
                        <a:pt x="3257" y="1402"/>
                      </a:cubicBezTo>
                      <a:cubicBezTo>
                        <a:pt x="3257" y="1402"/>
                        <a:pt x="3266" y="1392"/>
                        <a:pt x="3276" y="1392"/>
                      </a:cubicBezTo>
                      <a:close/>
                      <a:moveTo>
                        <a:pt x="1155" y="1212"/>
                      </a:moveTo>
                      <a:cubicBezTo>
                        <a:pt x="1165" y="1222"/>
                        <a:pt x="1174" y="1231"/>
                        <a:pt x="1184" y="1241"/>
                      </a:cubicBezTo>
                      <a:cubicBezTo>
                        <a:pt x="1203" y="1250"/>
                        <a:pt x="1212" y="1269"/>
                        <a:pt x="1212" y="1288"/>
                      </a:cubicBezTo>
                      <a:cubicBezTo>
                        <a:pt x="1222" y="1298"/>
                        <a:pt x="1222" y="1307"/>
                        <a:pt x="1222" y="1326"/>
                      </a:cubicBezTo>
                      <a:cubicBezTo>
                        <a:pt x="1222" y="1326"/>
                        <a:pt x="1222" y="1335"/>
                        <a:pt x="1222" y="1335"/>
                      </a:cubicBezTo>
                      <a:lnTo>
                        <a:pt x="1212" y="1335"/>
                      </a:lnTo>
                      <a:cubicBezTo>
                        <a:pt x="1203" y="1326"/>
                        <a:pt x="1203" y="1316"/>
                        <a:pt x="1203" y="1307"/>
                      </a:cubicBezTo>
                      <a:cubicBezTo>
                        <a:pt x="1203" y="1307"/>
                        <a:pt x="1203" y="1298"/>
                        <a:pt x="1203" y="1298"/>
                      </a:cubicBezTo>
                      <a:cubicBezTo>
                        <a:pt x="1193" y="1298"/>
                        <a:pt x="1184" y="1307"/>
                        <a:pt x="1184" y="1307"/>
                      </a:cubicBezTo>
                      <a:cubicBezTo>
                        <a:pt x="1184" y="1316"/>
                        <a:pt x="1184" y="1316"/>
                        <a:pt x="1174" y="1326"/>
                      </a:cubicBezTo>
                      <a:cubicBezTo>
                        <a:pt x="1165" y="1326"/>
                        <a:pt x="1174" y="1326"/>
                        <a:pt x="1174" y="1335"/>
                      </a:cubicBezTo>
                      <a:cubicBezTo>
                        <a:pt x="1174" y="1335"/>
                        <a:pt x="1184" y="1335"/>
                        <a:pt x="1184" y="1345"/>
                      </a:cubicBezTo>
                      <a:cubicBezTo>
                        <a:pt x="1174" y="1354"/>
                        <a:pt x="1174" y="1364"/>
                        <a:pt x="1184" y="1373"/>
                      </a:cubicBezTo>
                      <a:cubicBezTo>
                        <a:pt x="1193" y="1373"/>
                        <a:pt x="1193" y="1383"/>
                        <a:pt x="1203" y="1383"/>
                      </a:cubicBezTo>
                      <a:cubicBezTo>
                        <a:pt x="1203" y="1383"/>
                        <a:pt x="1203" y="1383"/>
                        <a:pt x="1203" y="1392"/>
                      </a:cubicBezTo>
                      <a:lnTo>
                        <a:pt x="1193" y="1392"/>
                      </a:lnTo>
                      <a:cubicBezTo>
                        <a:pt x="1193" y="1392"/>
                        <a:pt x="1193" y="1402"/>
                        <a:pt x="1193" y="1402"/>
                      </a:cubicBezTo>
                      <a:cubicBezTo>
                        <a:pt x="1193" y="1411"/>
                        <a:pt x="1212" y="1421"/>
                        <a:pt x="1203" y="1430"/>
                      </a:cubicBezTo>
                      <a:cubicBezTo>
                        <a:pt x="1203" y="1440"/>
                        <a:pt x="1193" y="1440"/>
                        <a:pt x="1184" y="1440"/>
                      </a:cubicBezTo>
                      <a:cubicBezTo>
                        <a:pt x="1174" y="1440"/>
                        <a:pt x="1174" y="1430"/>
                        <a:pt x="1184" y="1430"/>
                      </a:cubicBezTo>
                      <a:cubicBezTo>
                        <a:pt x="1184" y="1421"/>
                        <a:pt x="1174" y="1402"/>
                        <a:pt x="1165" y="1402"/>
                      </a:cubicBezTo>
                      <a:cubicBezTo>
                        <a:pt x="1155" y="1402"/>
                        <a:pt x="1155" y="1402"/>
                        <a:pt x="1155" y="1392"/>
                      </a:cubicBezTo>
                      <a:cubicBezTo>
                        <a:pt x="1155" y="1383"/>
                        <a:pt x="1155" y="1383"/>
                        <a:pt x="1155" y="1373"/>
                      </a:cubicBezTo>
                      <a:cubicBezTo>
                        <a:pt x="1155" y="1364"/>
                        <a:pt x="1155" y="1364"/>
                        <a:pt x="1155" y="1354"/>
                      </a:cubicBezTo>
                      <a:cubicBezTo>
                        <a:pt x="1155" y="1345"/>
                        <a:pt x="1165" y="1345"/>
                        <a:pt x="1165" y="1335"/>
                      </a:cubicBezTo>
                      <a:lnTo>
                        <a:pt x="1146" y="1335"/>
                      </a:lnTo>
                      <a:cubicBezTo>
                        <a:pt x="1136" y="1335"/>
                        <a:pt x="1136" y="1345"/>
                        <a:pt x="1136" y="1345"/>
                      </a:cubicBezTo>
                      <a:cubicBezTo>
                        <a:pt x="1127" y="1354"/>
                        <a:pt x="1127" y="1364"/>
                        <a:pt x="1127" y="1373"/>
                      </a:cubicBezTo>
                      <a:lnTo>
                        <a:pt x="1118" y="1373"/>
                      </a:lnTo>
                      <a:cubicBezTo>
                        <a:pt x="1118" y="1373"/>
                        <a:pt x="1118" y="1373"/>
                        <a:pt x="1108" y="1364"/>
                      </a:cubicBezTo>
                      <a:cubicBezTo>
                        <a:pt x="1108" y="1354"/>
                        <a:pt x="1108" y="1335"/>
                        <a:pt x="1108" y="1326"/>
                      </a:cubicBezTo>
                      <a:cubicBezTo>
                        <a:pt x="1099" y="1335"/>
                        <a:pt x="1089" y="1345"/>
                        <a:pt x="1089" y="1354"/>
                      </a:cubicBezTo>
                      <a:cubicBezTo>
                        <a:pt x="1080" y="1364"/>
                        <a:pt x="1070" y="1373"/>
                        <a:pt x="1061" y="1373"/>
                      </a:cubicBezTo>
                      <a:cubicBezTo>
                        <a:pt x="1051" y="1364"/>
                        <a:pt x="1051" y="1354"/>
                        <a:pt x="1042" y="1354"/>
                      </a:cubicBezTo>
                      <a:cubicBezTo>
                        <a:pt x="1042" y="1345"/>
                        <a:pt x="1042" y="1335"/>
                        <a:pt x="1042" y="1335"/>
                      </a:cubicBezTo>
                      <a:cubicBezTo>
                        <a:pt x="1042" y="1326"/>
                        <a:pt x="1042" y="1316"/>
                        <a:pt x="1032" y="1316"/>
                      </a:cubicBezTo>
                      <a:cubicBezTo>
                        <a:pt x="1023" y="1316"/>
                        <a:pt x="1013" y="1326"/>
                        <a:pt x="1013" y="1326"/>
                      </a:cubicBezTo>
                      <a:cubicBezTo>
                        <a:pt x="1013" y="1335"/>
                        <a:pt x="1013" y="1335"/>
                        <a:pt x="1013" y="1335"/>
                      </a:cubicBezTo>
                      <a:cubicBezTo>
                        <a:pt x="1004" y="1345"/>
                        <a:pt x="985" y="1345"/>
                        <a:pt x="976" y="1345"/>
                      </a:cubicBezTo>
                      <a:cubicBezTo>
                        <a:pt x="966" y="1345"/>
                        <a:pt x="957" y="1345"/>
                        <a:pt x="957" y="1354"/>
                      </a:cubicBezTo>
                      <a:lnTo>
                        <a:pt x="957" y="1364"/>
                      </a:lnTo>
                      <a:cubicBezTo>
                        <a:pt x="947" y="1373"/>
                        <a:pt x="947" y="1383"/>
                        <a:pt x="966" y="1392"/>
                      </a:cubicBezTo>
                      <a:cubicBezTo>
                        <a:pt x="961" y="1397"/>
                        <a:pt x="959" y="1399"/>
                        <a:pt x="957" y="1399"/>
                      </a:cubicBezTo>
                      <a:cubicBezTo>
                        <a:pt x="954" y="1399"/>
                        <a:pt x="952" y="1397"/>
                        <a:pt x="947" y="1392"/>
                      </a:cubicBezTo>
                      <a:cubicBezTo>
                        <a:pt x="947" y="1392"/>
                        <a:pt x="938" y="1392"/>
                        <a:pt x="938" y="1383"/>
                      </a:cubicBezTo>
                      <a:cubicBezTo>
                        <a:pt x="938" y="1392"/>
                        <a:pt x="938" y="1392"/>
                        <a:pt x="938" y="1402"/>
                      </a:cubicBezTo>
                      <a:cubicBezTo>
                        <a:pt x="938" y="1411"/>
                        <a:pt x="928" y="1421"/>
                        <a:pt x="919" y="1421"/>
                      </a:cubicBezTo>
                      <a:cubicBezTo>
                        <a:pt x="919" y="1421"/>
                        <a:pt x="919" y="1411"/>
                        <a:pt x="919" y="1411"/>
                      </a:cubicBezTo>
                      <a:cubicBezTo>
                        <a:pt x="909" y="1402"/>
                        <a:pt x="909" y="1402"/>
                        <a:pt x="900" y="1402"/>
                      </a:cubicBezTo>
                      <a:lnTo>
                        <a:pt x="881" y="1402"/>
                      </a:lnTo>
                      <a:cubicBezTo>
                        <a:pt x="871" y="1402"/>
                        <a:pt x="871" y="1411"/>
                        <a:pt x="871" y="1411"/>
                      </a:cubicBezTo>
                      <a:cubicBezTo>
                        <a:pt x="871" y="1411"/>
                        <a:pt x="871" y="1411"/>
                        <a:pt x="871" y="1421"/>
                      </a:cubicBezTo>
                      <a:cubicBezTo>
                        <a:pt x="862" y="1421"/>
                        <a:pt x="862" y="1411"/>
                        <a:pt x="862" y="1411"/>
                      </a:cubicBezTo>
                      <a:cubicBezTo>
                        <a:pt x="853" y="1392"/>
                        <a:pt x="853" y="1373"/>
                        <a:pt x="871" y="1364"/>
                      </a:cubicBezTo>
                      <a:cubicBezTo>
                        <a:pt x="881" y="1345"/>
                        <a:pt x="900" y="1335"/>
                        <a:pt x="919" y="1316"/>
                      </a:cubicBezTo>
                      <a:cubicBezTo>
                        <a:pt x="919" y="1307"/>
                        <a:pt x="919" y="1307"/>
                        <a:pt x="928" y="1298"/>
                      </a:cubicBezTo>
                      <a:lnTo>
                        <a:pt x="909" y="1298"/>
                      </a:lnTo>
                      <a:cubicBezTo>
                        <a:pt x="915" y="1295"/>
                        <a:pt x="919" y="1294"/>
                        <a:pt x="922" y="1294"/>
                      </a:cubicBezTo>
                      <a:cubicBezTo>
                        <a:pt x="929" y="1294"/>
                        <a:pt x="931" y="1300"/>
                        <a:pt x="938" y="1307"/>
                      </a:cubicBezTo>
                      <a:cubicBezTo>
                        <a:pt x="938" y="1307"/>
                        <a:pt x="947" y="1307"/>
                        <a:pt x="957" y="1298"/>
                      </a:cubicBezTo>
                      <a:cubicBezTo>
                        <a:pt x="966" y="1298"/>
                        <a:pt x="966" y="1298"/>
                        <a:pt x="966" y="1288"/>
                      </a:cubicBezTo>
                      <a:cubicBezTo>
                        <a:pt x="966" y="1279"/>
                        <a:pt x="976" y="1269"/>
                        <a:pt x="985" y="1269"/>
                      </a:cubicBezTo>
                      <a:cubicBezTo>
                        <a:pt x="985" y="1260"/>
                        <a:pt x="995" y="1260"/>
                        <a:pt x="995" y="1260"/>
                      </a:cubicBezTo>
                      <a:lnTo>
                        <a:pt x="1004" y="1260"/>
                      </a:lnTo>
                      <a:cubicBezTo>
                        <a:pt x="1004" y="1260"/>
                        <a:pt x="1004" y="1269"/>
                        <a:pt x="1004" y="1279"/>
                      </a:cubicBezTo>
                      <a:cubicBezTo>
                        <a:pt x="1004" y="1288"/>
                        <a:pt x="1013" y="1288"/>
                        <a:pt x="1013" y="1288"/>
                      </a:cubicBezTo>
                      <a:cubicBezTo>
                        <a:pt x="1023" y="1288"/>
                        <a:pt x="1023" y="1288"/>
                        <a:pt x="1023" y="1279"/>
                      </a:cubicBezTo>
                      <a:cubicBezTo>
                        <a:pt x="1023" y="1279"/>
                        <a:pt x="1023" y="1269"/>
                        <a:pt x="1023" y="1269"/>
                      </a:cubicBezTo>
                      <a:cubicBezTo>
                        <a:pt x="1032" y="1279"/>
                        <a:pt x="1032" y="1288"/>
                        <a:pt x="1042" y="1288"/>
                      </a:cubicBezTo>
                      <a:cubicBezTo>
                        <a:pt x="1042" y="1293"/>
                        <a:pt x="1044" y="1295"/>
                        <a:pt x="1047" y="1295"/>
                      </a:cubicBezTo>
                      <a:cubicBezTo>
                        <a:pt x="1049" y="1295"/>
                        <a:pt x="1051" y="1293"/>
                        <a:pt x="1051" y="1288"/>
                      </a:cubicBezTo>
                      <a:cubicBezTo>
                        <a:pt x="1061" y="1288"/>
                        <a:pt x="1070" y="1279"/>
                        <a:pt x="1070" y="1279"/>
                      </a:cubicBezTo>
                      <a:lnTo>
                        <a:pt x="1089" y="1250"/>
                      </a:lnTo>
                      <a:cubicBezTo>
                        <a:pt x="1089" y="1250"/>
                        <a:pt x="1089" y="1260"/>
                        <a:pt x="1099" y="1260"/>
                      </a:cubicBezTo>
                      <a:cubicBezTo>
                        <a:pt x="1099" y="1260"/>
                        <a:pt x="1099" y="1260"/>
                        <a:pt x="1108" y="1269"/>
                      </a:cubicBezTo>
                      <a:lnTo>
                        <a:pt x="1127" y="1269"/>
                      </a:lnTo>
                      <a:cubicBezTo>
                        <a:pt x="1127" y="1250"/>
                        <a:pt x="1136" y="1231"/>
                        <a:pt x="1155" y="1212"/>
                      </a:cubicBezTo>
                      <a:close/>
                      <a:moveTo>
                        <a:pt x="1506" y="1421"/>
                      </a:moveTo>
                      <a:cubicBezTo>
                        <a:pt x="1506" y="1430"/>
                        <a:pt x="1515" y="1430"/>
                        <a:pt x="1515" y="1430"/>
                      </a:cubicBezTo>
                      <a:lnTo>
                        <a:pt x="1506" y="1440"/>
                      </a:lnTo>
                      <a:lnTo>
                        <a:pt x="1506" y="1421"/>
                      </a:lnTo>
                      <a:close/>
                      <a:moveTo>
                        <a:pt x="2102" y="1430"/>
                      </a:moveTo>
                      <a:cubicBezTo>
                        <a:pt x="2102" y="1430"/>
                        <a:pt x="2102" y="1430"/>
                        <a:pt x="2111" y="1440"/>
                      </a:cubicBezTo>
                      <a:lnTo>
                        <a:pt x="2092" y="1440"/>
                      </a:lnTo>
                      <a:cubicBezTo>
                        <a:pt x="2092" y="1430"/>
                        <a:pt x="2092" y="1430"/>
                        <a:pt x="2102" y="1430"/>
                      </a:cubicBezTo>
                      <a:close/>
                      <a:moveTo>
                        <a:pt x="1941" y="1241"/>
                      </a:moveTo>
                      <a:cubicBezTo>
                        <a:pt x="1941" y="1241"/>
                        <a:pt x="1951" y="1241"/>
                        <a:pt x="1951" y="1250"/>
                      </a:cubicBezTo>
                      <a:cubicBezTo>
                        <a:pt x="1951" y="1255"/>
                        <a:pt x="1953" y="1257"/>
                        <a:pt x="1956" y="1257"/>
                      </a:cubicBezTo>
                      <a:cubicBezTo>
                        <a:pt x="1960" y="1257"/>
                        <a:pt x="1965" y="1255"/>
                        <a:pt x="1969" y="1250"/>
                      </a:cubicBezTo>
                      <a:cubicBezTo>
                        <a:pt x="1969" y="1245"/>
                        <a:pt x="1969" y="1243"/>
                        <a:pt x="1971" y="1243"/>
                      </a:cubicBezTo>
                      <a:cubicBezTo>
                        <a:pt x="1972" y="1243"/>
                        <a:pt x="1974" y="1245"/>
                        <a:pt x="1979" y="1250"/>
                      </a:cubicBezTo>
                      <a:cubicBezTo>
                        <a:pt x="1988" y="1260"/>
                        <a:pt x="1998" y="1269"/>
                        <a:pt x="1998" y="1288"/>
                      </a:cubicBezTo>
                      <a:cubicBezTo>
                        <a:pt x="1998" y="1298"/>
                        <a:pt x="2007" y="1298"/>
                        <a:pt x="2017" y="1298"/>
                      </a:cubicBezTo>
                      <a:cubicBezTo>
                        <a:pt x="2026" y="1307"/>
                        <a:pt x="2026" y="1316"/>
                        <a:pt x="2017" y="1326"/>
                      </a:cubicBezTo>
                      <a:cubicBezTo>
                        <a:pt x="2017" y="1316"/>
                        <a:pt x="2007" y="1298"/>
                        <a:pt x="1998" y="1298"/>
                      </a:cubicBezTo>
                      <a:cubicBezTo>
                        <a:pt x="1988" y="1298"/>
                        <a:pt x="1979" y="1298"/>
                        <a:pt x="1969" y="1307"/>
                      </a:cubicBezTo>
                      <a:cubicBezTo>
                        <a:pt x="1969" y="1316"/>
                        <a:pt x="1960" y="1326"/>
                        <a:pt x="1951" y="1326"/>
                      </a:cubicBezTo>
                      <a:cubicBezTo>
                        <a:pt x="1951" y="1335"/>
                        <a:pt x="1951" y="1335"/>
                        <a:pt x="1941" y="1335"/>
                      </a:cubicBezTo>
                      <a:cubicBezTo>
                        <a:pt x="1941" y="1345"/>
                        <a:pt x="1941" y="1345"/>
                        <a:pt x="1932" y="1345"/>
                      </a:cubicBezTo>
                      <a:lnTo>
                        <a:pt x="1922" y="1345"/>
                      </a:lnTo>
                      <a:cubicBezTo>
                        <a:pt x="1913" y="1345"/>
                        <a:pt x="1913" y="1354"/>
                        <a:pt x="1913" y="1364"/>
                      </a:cubicBezTo>
                      <a:cubicBezTo>
                        <a:pt x="1913" y="1373"/>
                        <a:pt x="1903" y="1373"/>
                        <a:pt x="1903" y="1373"/>
                      </a:cubicBezTo>
                      <a:cubicBezTo>
                        <a:pt x="1894" y="1373"/>
                        <a:pt x="1884" y="1373"/>
                        <a:pt x="1875" y="1383"/>
                      </a:cubicBezTo>
                      <a:cubicBezTo>
                        <a:pt x="1865" y="1383"/>
                        <a:pt x="1865" y="1392"/>
                        <a:pt x="1856" y="1392"/>
                      </a:cubicBezTo>
                      <a:cubicBezTo>
                        <a:pt x="1846" y="1402"/>
                        <a:pt x="1846" y="1402"/>
                        <a:pt x="1846" y="1402"/>
                      </a:cubicBezTo>
                      <a:cubicBezTo>
                        <a:pt x="1837" y="1411"/>
                        <a:pt x="1827" y="1421"/>
                        <a:pt x="1818" y="1421"/>
                      </a:cubicBezTo>
                      <a:cubicBezTo>
                        <a:pt x="1818" y="1430"/>
                        <a:pt x="1818" y="1440"/>
                        <a:pt x="1809" y="1440"/>
                      </a:cubicBezTo>
                      <a:lnTo>
                        <a:pt x="1799" y="1430"/>
                      </a:lnTo>
                      <a:cubicBezTo>
                        <a:pt x="1799" y="1440"/>
                        <a:pt x="1799" y="1440"/>
                        <a:pt x="1799" y="1440"/>
                      </a:cubicBezTo>
                      <a:cubicBezTo>
                        <a:pt x="1799" y="1440"/>
                        <a:pt x="1790" y="1449"/>
                        <a:pt x="1790" y="1449"/>
                      </a:cubicBezTo>
                      <a:cubicBezTo>
                        <a:pt x="1780" y="1440"/>
                        <a:pt x="1771" y="1440"/>
                        <a:pt x="1771" y="1430"/>
                      </a:cubicBezTo>
                      <a:cubicBezTo>
                        <a:pt x="1780" y="1392"/>
                        <a:pt x="1790" y="1345"/>
                        <a:pt x="1799" y="1307"/>
                      </a:cubicBezTo>
                      <a:cubicBezTo>
                        <a:pt x="1799" y="1298"/>
                        <a:pt x="1799" y="1298"/>
                        <a:pt x="1809" y="1298"/>
                      </a:cubicBezTo>
                      <a:cubicBezTo>
                        <a:pt x="1809" y="1288"/>
                        <a:pt x="1809" y="1279"/>
                        <a:pt x="1799" y="1269"/>
                      </a:cubicBezTo>
                      <a:cubicBezTo>
                        <a:pt x="1799" y="1269"/>
                        <a:pt x="1799" y="1260"/>
                        <a:pt x="1799" y="1260"/>
                      </a:cubicBezTo>
                      <a:cubicBezTo>
                        <a:pt x="1804" y="1255"/>
                        <a:pt x="1806" y="1253"/>
                        <a:pt x="1809" y="1253"/>
                      </a:cubicBezTo>
                      <a:cubicBezTo>
                        <a:pt x="1811" y="1253"/>
                        <a:pt x="1813" y="1255"/>
                        <a:pt x="1818" y="1260"/>
                      </a:cubicBezTo>
                      <a:cubicBezTo>
                        <a:pt x="1818" y="1260"/>
                        <a:pt x="1827" y="1269"/>
                        <a:pt x="1827" y="1279"/>
                      </a:cubicBezTo>
                      <a:cubicBezTo>
                        <a:pt x="1837" y="1269"/>
                        <a:pt x="1837" y="1269"/>
                        <a:pt x="1837" y="1269"/>
                      </a:cubicBezTo>
                      <a:cubicBezTo>
                        <a:pt x="1842" y="1264"/>
                        <a:pt x="1844" y="1262"/>
                        <a:pt x="1845" y="1262"/>
                      </a:cubicBezTo>
                      <a:cubicBezTo>
                        <a:pt x="1846" y="1262"/>
                        <a:pt x="1846" y="1264"/>
                        <a:pt x="1846" y="1269"/>
                      </a:cubicBezTo>
                      <a:cubicBezTo>
                        <a:pt x="1856" y="1288"/>
                        <a:pt x="1856" y="1298"/>
                        <a:pt x="1865" y="1316"/>
                      </a:cubicBezTo>
                      <a:cubicBezTo>
                        <a:pt x="1875" y="1298"/>
                        <a:pt x="1875" y="1298"/>
                        <a:pt x="1865" y="1279"/>
                      </a:cubicBezTo>
                      <a:lnTo>
                        <a:pt x="1875" y="1279"/>
                      </a:lnTo>
                      <a:cubicBezTo>
                        <a:pt x="1875" y="1279"/>
                        <a:pt x="1875" y="1279"/>
                        <a:pt x="1875" y="1288"/>
                      </a:cubicBezTo>
                      <a:cubicBezTo>
                        <a:pt x="1884" y="1288"/>
                        <a:pt x="1884" y="1298"/>
                        <a:pt x="1894" y="1298"/>
                      </a:cubicBezTo>
                      <a:cubicBezTo>
                        <a:pt x="1903" y="1298"/>
                        <a:pt x="1922" y="1298"/>
                        <a:pt x="1922" y="1288"/>
                      </a:cubicBezTo>
                      <a:cubicBezTo>
                        <a:pt x="1932" y="1279"/>
                        <a:pt x="1932" y="1269"/>
                        <a:pt x="1932" y="1260"/>
                      </a:cubicBezTo>
                      <a:cubicBezTo>
                        <a:pt x="1932" y="1250"/>
                        <a:pt x="1932" y="1241"/>
                        <a:pt x="1941" y="1241"/>
                      </a:cubicBezTo>
                      <a:close/>
                      <a:moveTo>
                        <a:pt x="2367" y="1440"/>
                      </a:moveTo>
                      <a:cubicBezTo>
                        <a:pt x="2367" y="1449"/>
                        <a:pt x="2376" y="1449"/>
                        <a:pt x="2376" y="1449"/>
                      </a:cubicBezTo>
                      <a:lnTo>
                        <a:pt x="2367" y="1458"/>
                      </a:lnTo>
                      <a:cubicBezTo>
                        <a:pt x="2367" y="1449"/>
                        <a:pt x="2367" y="1449"/>
                        <a:pt x="2367" y="1449"/>
                      </a:cubicBezTo>
                      <a:cubicBezTo>
                        <a:pt x="2367" y="1449"/>
                        <a:pt x="2367" y="1449"/>
                        <a:pt x="2367" y="1440"/>
                      </a:cubicBezTo>
                      <a:close/>
                      <a:moveTo>
                        <a:pt x="1591" y="1421"/>
                      </a:moveTo>
                      <a:cubicBezTo>
                        <a:pt x="1591" y="1440"/>
                        <a:pt x="1610" y="1449"/>
                        <a:pt x="1600" y="1468"/>
                      </a:cubicBezTo>
                      <a:cubicBezTo>
                        <a:pt x="1591" y="1468"/>
                        <a:pt x="1581" y="1468"/>
                        <a:pt x="1581" y="1458"/>
                      </a:cubicBezTo>
                      <a:lnTo>
                        <a:pt x="1572" y="1458"/>
                      </a:lnTo>
                      <a:cubicBezTo>
                        <a:pt x="1572" y="1440"/>
                        <a:pt x="1581" y="1430"/>
                        <a:pt x="1591" y="1421"/>
                      </a:cubicBezTo>
                      <a:close/>
                      <a:moveTo>
                        <a:pt x="1676" y="1411"/>
                      </a:moveTo>
                      <a:cubicBezTo>
                        <a:pt x="1685" y="1411"/>
                        <a:pt x="1685" y="1421"/>
                        <a:pt x="1685" y="1430"/>
                      </a:cubicBezTo>
                      <a:cubicBezTo>
                        <a:pt x="1685" y="1440"/>
                        <a:pt x="1685" y="1449"/>
                        <a:pt x="1676" y="1458"/>
                      </a:cubicBezTo>
                      <a:cubicBezTo>
                        <a:pt x="1676" y="1468"/>
                        <a:pt x="1676" y="1468"/>
                        <a:pt x="1667" y="1468"/>
                      </a:cubicBezTo>
                      <a:cubicBezTo>
                        <a:pt x="1667" y="1468"/>
                        <a:pt x="1667" y="1458"/>
                        <a:pt x="1667" y="1458"/>
                      </a:cubicBezTo>
                      <a:cubicBezTo>
                        <a:pt x="1667" y="1449"/>
                        <a:pt x="1667" y="1449"/>
                        <a:pt x="1657" y="1449"/>
                      </a:cubicBezTo>
                      <a:cubicBezTo>
                        <a:pt x="1657" y="1440"/>
                        <a:pt x="1657" y="1440"/>
                        <a:pt x="1657" y="1440"/>
                      </a:cubicBezTo>
                      <a:cubicBezTo>
                        <a:pt x="1657" y="1430"/>
                        <a:pt x="1667" y="1421"/>
                        <a:pt x="1667" y="1421"/>
                      </a:cubicBezTo>
                      <a:cubicBezTo>
                        <a:pt x="1667" y="1411"/>
                        <a:pt x="1667" y="1411"/>
                        <a:pt x="1676" y="1411"/>
                      </a:cubicBezTo>
                      <a:close/>
                      <a:moveTo>
                        <a:pt x="2152" y="1435"/>
                      </a:moveTo>
                      <a:cubicBezTo>
                        <a:pt x="2153" y="1435"/>
                        <a:pt x="2156" y="1436"/>
                        <a:pt x="2159" y="1440"/>
                      </a:cubicBezTo>
                      <a:cubicBezTo>
                        <a:pt x="2159" y="1458"/>
                        <a:pt x="2140" y="1468"/>
                        <a:pt x="2121" y="1468"/>
                      </a:cubicBezTo>
                      <a:cubicBezTo>
                        <a:pt x="2121" y="1468"/>
                        <a:pt x="2121" y="1458"/>
                        <a:pt x="2121" y="1458"/>
                      </a:cubicBezTo>
                      <a:cubicBezTo>
                        <a:pt x="2130" y="1458"/>
                        <a:pt x="2140" y="1449"/>
                        <a:pt x="2140" y="1440"/>
                      </a:cubicBezTo>
                      <a:cubicBezTo>
                        <a:pt x="2146" y="1440"/>
                        <a:pt x="2148" y="1435"/>
                        <a:pt x="2152" y="1435"/>
                      </a:cubicBezTo>
                      <a:close/>
                      <a:moveTo>
                        <a:pt x="1544" y="1392"/>
                      </a:moveTo>
                      <a:lnTo>
                        <a:pt x="1553" y="1411"/>
                      </a:lnTo>
                      <a:cubicBezTo>
                        <a:pt x="1553" y="1421"/>
                        <a:pt x="1544" y="1411"/>
                        <a:pt x="1544" y="1430"/>
                      </a:cubicBezTo>
                      <a:cubicBezTo>
                        <a:pt x="1544" y="1440"/>
                        <a:pt x="1553" y="1440"/>
                        <a:pt x="1562" y="1440"/>
                      </a:cubicBezTo>
                      <a:cubicBezTo>
                        <a:pt x="1562" y="1458"/>
                        <a:pt x="1553" y="1468"/>
                        <a:pt x="1534" y="1477"/>
                      </a:cubicBezTo>
                      <a:cubicBezTo>
                        <a:pt x="1525" y="1477"/>
                        <a:pt x="1515" y="1477"/>
                        <a:pt x="1515" y="1468"/>
                      </a:cubicBezTo>
                      <a:cubicBezTo>
                        <a:pt x="1515" y="1468"/>
                        <a:pt x="1515" y="1458"/>
                        <a:pt x="1515" y="1449"/>
                      </a:cubicBezTo>
                      <a:cubicBezTo>
                        <a:pt x="1515" y="1449"/>
                        <a:pt x="1515" y="1440"/>
                        <a:pt x="1525" y="1440"/>
                      </a:cubicBezTo>
                      <a:cubicBezTo>
                        <a:pt x="1534" y="1440"/>
                        <a:pt x="1534" y="1440"/>
                        <a:pt x="1534" y="1430"/>
                      </a:cubicBezTo>
                      <a:cubicBezTo>
                        <a:pt x="1534" y="1421"/>
                        <a:pt x="1534" y="1402"/>
                        <a:pt x="1544" y="1392"/>
                      </a:cubicBezTo>
                      <a:close/>
                      <a:moveTo>
                        <a:pt x="2055" y="1458"/>
                      </a:moveTo>
                      <a:lnTo>
                        <a:pt x="2055" y="1468"/>
                      </a:lnTo>
                      <a:cubicBezTo>
                        <a:pt x="2055" y="1468"/>
                        <a:pt x="2055" y="1477"/>
                        <a:pt x="2055" y="1477"/>
                      </a:cubicBezTo>
                      <a:lnTo>
                        <a:pt x="2036" y="1477"/>
                      </a:lnTo>
                      <a:lnTo>
                        <a:pt x="2055" y="1458"/>
                      </a:lnTo>
                      <a:close/>
                      <a:moveTo>
                        <a:pt x="2537" y="1212"/>
                      </a:moveTo>
                      <a:cubicBezTo>
                        <a:pt x="2537" y="1222"/>
                        <a:pt x="2547" y="1231"/>
                        <a:pt x="2556" y="1231"/>
                      </a:cubicBezTo>
                      <a:cubicBezTo>
                        <a:pt x="2556" y="1231"/>
                        <a:pt x="2566" y="1231"/>
                        <a:pt x="2566" y="1241"/>
                      </a:cubicBezTo>
                      <a:cubicBezTo>
                        <a:pt x="2566" y="1241"/>
                        <a:pt x="2566" y="1250"/>
                        <a:pt x="2566" y="1250"/>
                      </a:cubicBezTo>
                      <a:cubicBezTo>
                        <a:pt x="2566" y="1260"/>
                        <a:pt x="2556" y="1260"/>
                        <a:pt x="2547" y="1269"/>
                      </a:cubicBezTo>
                      <a:lnTo>
                        <a:pt x="2575" y="1288"/>
                      </a:lnTo>
                      <a:cubicBezTo>
                        <a:pt x="2575" y="1288"/>
                        <a:pt x="2575" y="1279"/>
                        <a:pt x="2575" y="1279"/>
                      </a:cubicBezTo>
                      <a:cubicBezTo>
                        <a:pt x="2566" y="1269"/>
                        <a:pt x="2575" y="1260"/>
                        <a:pt x="2575" y="1250"/>
                      </a:cubicBezTo>
                      <a:cubicBezTo>
                        <a:pt x="2594" y="1250"/>
                        <a:pt x="2604" y="1250"/>
                        <a:pt x="2613" y="1260"/>
                      </a:cubicBezTo>
                      <a:cubicBezTo>
                        <a:pt x="2613" y="1269"/>
                        <a:pt x="2613" y="1269"/>
                        <a:pt x="2623" y="1279"/>
                      </a:cubicBezTo>
                      <a:cubicBezTo>
                        <a:pt x="2623" y="1279"/>
                        <a:pt x="2623" y="1288"/>
                        <a:pt x="2623" y="1288"/>
                      </a:cubicBezTo>
                      <a:cubicBezTo>
                        <a:pt x="2623" y="1298"/>
                        <a:pt x="2632" y="1298"/>
                        <a:pt x="2632" y="1298"/>
                      </a:cubicBezTo>
                      <a:cubicBezTo>
                        <a:pt x="2637" y="1293"/>
                        <a:pt x="2641" y="1290"/>
                        <a:pt x="2645" y="1290"/>
                      </a:cubicBezTo>
                      <a:cubicBezTo>
                        <a:pt x="2649" y="1290"/>
                        <a:pt x="2651" y="1293"/>
                        <a:pt x="2651" y="1298"/>
                      </a:cubicBezTo>
                      <a:cubicBezTo>
                        <a:pt x="2660" y="1298"/>
                        <a:pt x="2660" y="1298"/>
                        <a:pt x="2660" y="1288"/>
                      </a:cubicBezTo>
                      <a:lnTo>
                        <a:pt x="2679" y="1288"/>
                      </a:lnTo>
                      <a:cubicBezTo>
                        <a:pt x="2679" y="1288"/>
                        <a:pt x="2670" y="1298"/>
                        <a:pt x="2670" y="1298"/>
                      </a:cubicBezTo>
                      <a:cubicBezTo>
                        <a:pt x="2670" y="1298"/>
                        <a:pt x="2670" y="1307"/>
                        <a:pt x="2670" y="1307"/>
                      </a:cubicBezTo>
                      <a:cubicBezTo>
                        <a:pt x="2660" y="1326"/>
                        <a:pt x="2651" y="1345"/>
                        <a:pt x="2641" y="1364"/>
                      </a:cubicBezTo>
                      <a:cubicBezTo>
                        <a:pt x="2632" y="1364"/>
                        <a:pt x="2632" y="1373"/>
                        <a:pt x="2623" y="1373"/>
                      </a:cubicBezTo>
                      <a:cubicBezTo>
                        <a:pt x="2623" y="1373"/>
                        <a:pt x="2623" y="1373"/>
                        <a:pt x="2613" y="1383"/>
                      </a:cubicBezTo>
                      <a:cubicBezTo>
                        <a:pt x="2613" y="1392"/>
                        <a:pt x="2613" y="1402"/>
                        <a:pt x="2604" y="1411"/>
                      </a:cubicBezTo>
                      <a:cubicBezTo>
                        <a:pt x="2594" y="1402"/>
                        <a:pt x="2585" y="1402"/>
                        <a:pt x="2585" y="1392"/>
                      </a:cubicBezTo>
                      <a:cubicBezTo>
                        <a:pt x="2575" y="1392"/>
                        <a:pt x="2575" y="1383"/>
                        <a:pt x="2575" y="1383"/>
                      </a:cubicBezTo>
                      <a:cubicBezTo>
                        <a:pt x="2575" y="1383"/>
                        <a:pt x="2566" y="1373"/>
                        <a:pt x="2566" y="1373"/>
                      </a:cubicBezTo>
                      <a:cubicBezTo>
                        <a:pt x="2566" y="1373"/>
                        <a:pt x="2556" y="1383"/>
                        <a:pt x="2556" y="1383"/>
                      </a:cubicBezTo>
                      <a:cubicBezTo>
                        <a:pt x="2556" y="1389"/>
                        <a:pt x="2547" y="1396"/>
                        <a:pt x="2538" y="1396"/>
                      </a:cubicBezTo>
                      <a:cubicBezTo>
                        <a:pt x="2534" y="1396"/>
                        <a:pt x="2531" y="1395"/>
                        <a:pt x="2528" y="1392"/>
                      </a:cubicBezTo>
                      <a:cubicBezTo>
                        <a:pt x="2528" y="1392"/>
                        <a:pt x="2528" y="1383"/>
                        <a:pt x="2528" y="1383"/>
                      </a:cubicBezTo>
                      <a:cubicBezTo>
                        <a:pt x="2528" y="1383"/>
                        <a:pt x="2528" y="1373"/>
                        <a:pt x="2537" y="1364"/>
                      </a:cubicBezTo>
                      <a:lnTo>
                        <a:pt x="2537" y="1364"/>
                      </a:lnTo>
                      <a:cubicBezTo>
                        <a:pt x="2509" y="1373"/>
                        <a:pt x="2490" y="1383"/>
                        <a:pt x="2490" y="1402"/>
                      </a:cubicBezTo>
                      <a:lnTo>
                        <a:pt x="2500" y="1402"/>
                      </a:lnTo>
                      <a:lnTo>
                        <a:pt x="2490" y="1421"/>
                      </a:lnTo>
                      <a:lnTo>
                        <a:pt x="2481" y="1402"/>
                      </a:lnTo>
                      <a:cubicBezTo>
                        <a:pt x="2481" y="1411"/>
                        <a:pt x="2471" y="1411"/>
                        <a:pt x="2471" y="1421"/>
                      </a:cubicBezTo>
                      <a:cubicBezTo>
                        <a:pt x="2481" y="1430"/>
                        <a:pt x="2481" y="1440"/>
                        <a:pt x="2481" y="1449"/>
                      </a:cubicBezTo>
                      <a:cubicBezTo>
                        <a:pt x="2471" y="1458"/>
                        <a:pt x="2471" y="1468"/>
                        <a:pt x="2462" y="1468"/>
                      </a:cubicBezTo>
                      <a:cubicBezTo>
                        <a:pt x="2462" y="1477"/>
                        <a:pt x="2462" y="1477"/>
                        <a:pt x="2462" y="1477"/>
                      </a:cubicBezTo>
                      <a:cubicBezTo>
                        <a:pt x="2452" y="1477"/>
                        <a:pt x="2433" y="1468"/>
                        <a:pt x="2433" y="1458"/>
                      </a:cubicBezTo>
                      <a:cubicBezTo>
                        <a:pt x="2433" y="1449"/>
                        <a:pt x="2424" y="1440"/>
                        <a:pt x="2424" y="1440"/>
                      </a:cubicBezTo>
                      <a:cubicBezTo>
                        <a:pt x="2414" y="1430"/>
                        <a:pt x="2414" y="1430"/>
                        <a:pt x="2414" y="1430"/>
                      </a:cubicBezTo>
                      <a:cubicBezTo>
                        <a:pt x="2414" y="1421"/>
                        <a:pt x="2414" y="1411"/>
                        <a:pt x="2405" y="1411"/>
                      </a:cubicBezTo>
                      <a:cubicBezTo>
                        <a:pt x="2405" y="1402"/>
                        <a:pt x="2405" y="1392"/>
                        <a:pt x="2405" y="1383"/>
                      </a:cubicBezTo>
                      <a:lnTo>
                        <a:pt x="2414" y="1383"/>
                      </a:lnTo>
                      <a:cubicBezTo>
                        <a:pt x="2419" y="1387"/>
                        <a:pt x="2421" y="1390"/>
                        <a:pt x="2423" y="1390"/>
                      </a:cubicBezTo>
                      <a:cubicBezTo>
                        <a:pt x="2424" y="1390"/>
                        <a:pt x="2424" y="1387"/>
                        <a:pt x="2424" y="1383"/>
                      </a:cubicBezTo>
                      <a:cubicBezTo>
                        <a:pt x="2433" y="1383"/>
                        <a:pt x="2433" y="1383"/>
                        <a:pt x="2443" y="1373"/>
                      </a:cubicBezTo>
                      <a:lnTo>
                        <a:pt x="2471" y="1373"/>
                      </a:lnTo>
                      <a:cubicBezTo>
                        <a:pt x="2477" y="1373"/>
                        <a:pt x="2480" y="1377"/>
                        <a:pt x="2483" y="1377"/>
                      </a:cubicBezTo>
                      <a:cubicBezTo>
                        <a:pt x="2485" y="1377"/>
                        <a:pt x="2487" y="1376"/>
                        <a:pt x="2490" y="1373"/>
                      </a:cubicBezTo>
                      <a:cubicBezTo>
                        <a:pt x="2490" y="1373"/>
                        <a:pt x="2490" y="1364"/>
                        <a:pt x="2490" y="1354"/>
                      </a:cubicBezTo>
                      <a:lnTo>
                        <a:pt x="2481" y="1354"/>
                      </a:lnTo>
                      <a:cubicBezTo>
                        <a:pt x="2471" y="1345"/>
                        <a:pt x="2462" y="1335"/>
                        <a:pt x="2452" y="1326"/>
                      </a:cubicBezTo>
                      <a:cubicBezTo>
                        <a:pt x="2452" y="1326"/>
                        <a:pt x="2452" y="1316"/>
                        <a:pt x="2452" y="1316"/>
                      </a:cubicBezTo>
                      <a:lnTo>
                        <a:pt x="2471" y="1316"/>
                      </a:lnTo>
                      <a:cubicBezTo>
                        <a:pt x="2471" y="1326"/>
                        <a:pt x="2471" y="1326"/>
                        <a:pt x="2471" y="1326"/>
                      </a:cubicBezTo>
                      <a:cubicBezTo>
                        <a:pt x="2481" y="1326"/>
                        <a:pt x="2490" y="1316"/>
                        <a:pt x="2490" y="1307"/>
                      </a:cubicBezTo>
                      <a:cubicBezTo>
                        <a:pt x="2490" y="1298"/>
                        <a:pt x="2490" y="1288"/>
                        <a:pt x="2481" y="1279"/>
                      </a:cubicBezTo>
                      <a:lnTo>
                        <a:pt x="2490" y="1279"/>
                      </a:lnTo>
                      <a:cubicBezTo>
                        <a:pt x="2500" y="1279"/>
                        <a:pt x="2500" y="1269"/>
                        <a:pt x="2500" y="1260"/>
                      </a:cubicBezTo>
                      <a:cubicBezTo>
                        <a:pt x="2500" y="1260"/>
                        <a:pt x="2500" y="1250"/>
                        <a:pt x="2509" y="1250"/>
                      </a:cubicBezTo>
                      <a:cubicBezTo>
                        <a:pt x="2518" y="1241"/>
                        <a:pt x="2528" y="1222"/>
                        <a:pt x="2537" y="1212"/>
                      </a:cubicBezTo>
                      <a:close/>
                      <a:moveTo>
                        <a:pt x="748" y="1364"/>
                      </a:moveTo>
                      <a:cubicBezTo>
                        <a:pt x="758" y="1373"/>
                        <a:pt x="758" y="1383"/>
                        <a:pt x="748" y="1392"/>
                      </a:cubicBezTo>
                      <a:cubicBezTo>
                        <a:pt x="748" y="1402"/>
                        <a:pt x="739" y="1402"/>
                        <a:pt x="729" y="1411"/>
                      </a:cubicBezTo>
                      <a:lnTo>
                        <a:pt x="739" y="1411"/>
                      </a:lnTo>
                      <a:cubicBezTo>
                        <a:pt x="748" y="1402"/>
                        <a:pt x="758" y="1402"/>
                        <a:pt x="767" y="1402"/>
                      </a:cubicBezTo>
                      <a:cubicBezTo>
                        <a:pt x="767" y="1402"/>
                        <a:pt x="777" y="1402"/>
                        <a:pt x="777" y="1411"/>
                      </a:cubicBezTo>
                      <a:cubicBezTo>
                        <a:pt x="777" y="1411"/>
                        <a:pt x="777" y="1411"/>
                        <a:pt x="767" y="1421"/>
                      </a:cubicBezTo>
                      <a:cubicBezTo>
                        <a:pt x="758" y="1421"/>
                        <a:pt x="748" y="1430"/>
                        <a:pt x="739" y="1440"/>
                      </a:cubicBezTo>
                      <a:lnTo>
                        <a:pt x="748" y="1440"/>
                      </a:lnTo>
                      <a:lnTo>
                        <a:pt x="720" y="1458"/>
                      </a:lnTo>
                      <a:lnTo>
                        <a:pt x="739" y="1440"/>
                      </a:lnTo>
                      <a:cubicBezTo>
                        <a:pt x="729" y="1440"/>
                        <a:pt x="711" y="1449"/>
                        <a:pt x="711" y="1458"/>
                      </a:cubicBezTo>
                      <a:cubicBezTo>
                        <a:pt x="701" y="1468"/>
                        <a:pt x="701" y="1468"/>
                        <a:pt x="701" y="1468"/>
                      </a:cubicBezTo>
                      <a:cubicBezTo>
                        <a:pt x="692" y="1468"/>
                        <a:pt x="682" y="1468"/>
                        <a:pt x="673" y="1477"/>
                      </a:cubicBezTo>
                      <a:cubicBezTo>
                        <a:pt x="673" y="1487"/>
                        <a:pt x="673" y="1487"/>
                        <a:pt x="673" y="1487"/>
                      </a:cubicBezTo>
                      <a:cubicBezTo>
                        <a:pt x="673" y="1487"/>
                        <a:pt x="663" y="1477"/>
                        <a:pt x="663" y="1477"/>
                      </a:cubicBezTo>
                      <a:cubicBezTo>
                        <a:pt x="663" y="1477"/>
                        <a:pt x="663" y="1468"/>
                        <a:pt x="663" y="1468"/>
                      </a:cubicBezTo>
                      <a:cubicBezTo>
                        <a:pt x="663" y="1468"/>
                        <a:pt x="663" y="1468"/>
                        <a:pt x="654" y="1458"/>
                      </a:cubicBezTo>
                      <a:cubicBezTo>
                        <a:pt x="654" y="1458"/>
                        <a:pt x="644" y="1458"/>
                        <a:pt x="644" y="1449"/>
                      </a:cubicBezTo>
                      <a:cubicBezTo>
                        <a:pt x="644" y="1449"/>
                        <a:pt x="635" y="1449"/>
                        <a:pt x="635" y="1440"/>
                      </a:cubicBezTo>
                      <a:lnTo>
                        <a:pt x="644" y="1440"/>
                      </a:lnTo>
                      <a:cubicBezTo>
                        <a:pt x="644" y="1440"/>
                        <a:pt x="654" y="1449"/>
                        <a:pt x="654" y="1449"/>
                      </a:cubicBezTo>
                      <a:cubicBezTo>
                        <a:pt x="673" y="1440"/>
                        <a:pt x="682" y="1430"/>
                        <a:pt x="692" y="1421"/>
                      </a:cubicBezTo>
                      <a:cubicBezTo>
                        <a:pt x="673" y="1411"/>
                        <a:pt x="682" y="1383"/>
                        <a:pt x="701" y="1383"/>
                      </a:cubicBezTo>
                      <a:lnTo>
                        <a:pt x="711" y="1383"/>
                      </a:lnTo>
                      <a:cubicBezTo>
                        <a:pt x="720" y="1383"/>
                        <a:pt x="729" y="1373"/>
                        <a:pt x="739" y="1373"/>
                      </a:cubicBezTo>
                      <a:cubicBezTo>
                        <a:pt x="739" y="1364"/>
                        <a:pt x="748" y="1364"/>
                        <a:pt x="748" y="1364"/>
                      </a:cubicBezTo>
                      <a:close/>
                      <a:moveTo>
                        <a:pt x="985" y="1458"/>
                      </a:moveTo>
                      <a:cubicBezTo>
                        <a:pt x="995" y="1458"/>
                        <a:pt x="1004" y="1468"/>
                        <a:pt x="1004" y="1468"/>
                      </a:cubicBezTo>
                      <a:cubicBezTo>
                        <a:pt x="1013" y="1477"/>
                        <a:pt x="1013" y="1477"/>
                        <a:pt x="1013" y="1487"/>
                      </a:cubicBezTo>
                      <a:lnTo>
                        <a:pt x="1004" y="1487"/>
                      </a:lnTo>
                      <a:cubicBezTo>
                        <a:pt x="985" y="1487"/>
                        <a:pt x="976" y="1477"/>
                        <a:pt x="966" y="1458"/>
                      </a:cubicBezTo>
                      <a:close/>
                      <a:moveTo>
                        <a:pt x="938" y="1440"/>
                      </a:moveTo>
                      <a:lnTo>
                        <a:pt x="938" y="1458"/>
                      </a:lnTo>
                      <a:cubicBezTo>
                        <a:pt x="938" y="1458"/>
                        <a:pt x="947" y="1468"/>
                        <a:pt x="947" y="1468"/>
                      </a:cubicBezTo>
                      <a:cubicBezTo>
                        <a:pt x="957" y="1468"/>
                        <a:pt x="966" y="1477"/>
                        <a:pt x="966" y="1487"/>
                      </a:cubicBezTo>
                      <a:cubicBezTo>
                        <a:pt x="966" y="1496"/>
                        <a:pt x="966" y="1496"/>
                        <a:pt x="957" y="1496"/>
                      </a:cubicBezTo>
                      <a:lnTo>
                        <a:pt x="928" y="1496"/>
                      </a:lnTo>
                      <a:cubicBezTo>
                        <a:pt x="919" y="1496"/>
                        <a:pt x="919" y="1487"/>
                        <a:pt x="919" y="1487"/>
                      </a:cubicBezTo>
                      <a:cubicBezTo>
                        <a:pt x="919" y="1477"/>
                        <a:pt x="919" y="1477"/>
                        <a:pt x="919" y="1468"/>
                      </a:cubicBezTo>
                      <a:lnTo>
                        <a:pt x="900" y="1468"/>
                      </a:lnTo>
                      <a:cubicBezTo>
                        <a:pt x="900" y="1477"/>
                        <a:pt x="900" y="1477"/>
                        <a:pt x="900" y="1477"/>
                      </a:cubicBezTo>
                      <a:cubicBezTo>
                        <a:pt x="900" y="1496"/>
                        <a:pt x="900" y="1496"/>
                        <a:pt x="890" y="1496"/>
                      </a:cubicBezTo>
                      <a:cubicBezTo>
                        <a:pt x="881" y="1496"/>
                        <a:pt x="871" y="1487"/>
                        <a:pt x="871" y="1487"/>
                      </a:cubicBezTo>
                      <a:cubicBezTo>
                        <a:pt x="862" y="1477"/>
                        <a:pt x="853" y="1477"/>
                        <a:pt x="853" y="1468"/>
                      </a:cubicBezTo>
                      <a:cubicBezTo>
                        <a:pt x="843" y="1458"/>
                        <a:pt x="843" y="1449"/>
                        <a:pt x="853" y="1449"/>
                      </a:cubicBezTo>
                      <a:lnTo>
                        <a:pt x="890" y="1449"/>
                      </a:lnTo>
                      <a:cubicBezTo>
                        <a:pt x="900" y="1449"/>
                        <a:pt x="900" y="1449"/>
                        <a:pt x="909" y="1458"/>
                      </a:cubicBezTo>
                      <a:cubicBezTo>
                        <a:pt x="909" y="1440"/>
                        <a:pt x="909" y="1440"/>
                        <a:pt x="928" y="1440"/>
                      </a:cubicBezTo>
                      <a:close/>
                      <a:moveTo>
                        <a:pt x="1023" y="1430"/>
                      </a:moveTo>
                      <a:cubicBezTo>
                        <a:pt x="1032" y="1430"/>
                        <a:pt x="1042" y="1430"/>
                        <a:pt x="1042" y="1440"/>
                      </a:cubicBezTo>
                      <a:cubicBezTo>
                        <a:pt x="1047" y="1444"/>
                        <a:pt x="1049" y="1447"/>
                        <a:pt x="1050" y="1447"/>
                      </a:cubicBezTo>
                      <a:cubicBezTo>
                        <a:pt x="1051" y="1447"/>
                        <a:pt x="1051" y="1444"/>
                        <a:pt x="1051" y="1440"/>
                      </a:cubicBezTo>
                      <a:lnTo>
                        <a:pt x="1070" y="1440"/>
                      </a:lnTo>
                      <a:cubicBezTo>
                        <a:pt x="1070" y="1440"/>
                        <a:pt x="1070" y="1449"/>
                        <a:pt x="1070" y="1449"/>
                      </a:cubicBezTo>
                      <a:cubicBezTo>
                        <a:pt x="1070" y="1458"/>
                        <a:pt x="1070" y="1468"/>
                        <a:pt x="1080" y="1468"/>
                      </a:cubicBezTo>
                      <a:cubicBezTo>
                        <a:pt x="1070" y="1468"/>
                        <a:pt x="1061" y="1477"/>
                        <a:pt x="1051" y="1487"/>
                      </a:cubicBezTo>
                      <a:cubicBezTo>
                        <a:pt x="1051" y="1496"/>
                        <a:pt x="1042" y="1496"/>
                        <a:pt x="1042" y="1496"/>
                      </a:cubicBezTo>
                      <a:cubicBezTo>
                        <a:pt x="1032" y="1496"/>
                        <a:pt x="1023" y="1487"/>
                        <a:pt x="1023" y="1487"/>
                      </a:cubicBezTo>
                      <a:cubicBezTo>
                        <a:pt x="1023" y="1468"/>
                        <a:pt x="1023" y="1449"/>
                        <a:pt x="1023" y="1430"/>
                      </a:cubicBezTo>
                      <a:close/>
                      <a:moveTo>
                        <a:pt x="1174" y="1468"/>
                      </a:moveTo>
                      <a:cubicBezTo>
                        <a:pt x="1174" y="1468"/>
                        <a:pt x="1184" y="1477"/>
                        <a:pt x="1174" y="1487"/>
                      </a:cubicBezTo>
                      <a:cubicBezTo>
                        <a:pt x="1174" y="1487"/>
                        <a:pt x="1174" y="1487"/>
                        <a:pt x="1174" y="1496"/>
                      </a:cubicBezTo>
                      <a:cubicBezTo>
                        <a:pt x="1165" y="1496"/>
                        <a:pt x="1155" y="1487"/>
                        <a:pt x="1155" y="1477"/>
                      </a:cubicBezTo>
                      <a:lnTo>
                        <a:pt x="1174" y="1468"/>
                      </a:lnTo>
                      <a:close/>
                      <a:moveTo>
                        <a:pt x="1193" y="1449"/>
                      </a:moveTo>
                      <a:cubicBezTo>
                        <a:pt x="1193" y="1449"/>
                        <a:pt x="1203" y="1458"/>
                        <a:pt x="1203" y="1458"/>
                      </a:cubicBezTo>
                      <a:cubicBezTo>
                        <a:pt x="1203" y="1468"/>
                        <a:pt x="1203" y="1468"/>
                        <a:pt x="1212" y="1468"/>
                      </a:cubicBezTo>
                      <a:cubicBezTo>
                        <a:pt x="1222" y="1468"/>
                        <a:pt x="1231" y="1468"/>
                        <a:pt x="1231" y="1477"/>
                      </a:cubicBezTo>
                      <a:cubicBezTo>
                        <a:pt x="1222" y="1487"/>
                        <a:pt x="1222" y="1487"/>
                        <a:pt x="1222" y="1496"/>
                      </a:cubicBezTo>
                      <a:cubicBezTo>
                        <a:pt x="1212" y="1496"/>
                        <a:pt x="1212" y="1496"/>
                        <a:pt x="1212" y="1487"/>
                      </a:cubicBezTo>
                      <a:cubicBezTo>
                        <a:pt x="1212" y="1477"/>
                        <a:pt x="1203" y="1477"/>
                        <a:pt x="1203" y="1477"/>
                      </a:cubicBezTo>
                      <a:cubicBezTo>
                        <a:pt x="1193" y="1477"/>
                        <a:pt x="1184" y="1468"/>
                        <a:pt x="1184" y="1458"/>
                      </a:cubicBezTo>
                      <a:cubicBezTo>
                        <a:pt x="1193" y="1458"/>
                        <a:pt x="1193" y="1449"/>
                        <a:pt x="1193" y="1449"/>
                      </a:cubicBezTo>
                      <a:close/>
                      <a:moveTo>
                        <a:pt x="2121" y="1477"/>
                      </a:moveTo>
                      <a:cubicBezTo>
                        <a:pt x="2121" y="1487"/>
                        <a:pt x="2121" y="1487"/>
                        <a:pt x="2121" y="1487"/>
                      </a:cubicBezTo>
                      <a:cubicBezTo>
                        <a:pt x="2121" y="1487"/>
                        <a:pt x="2121" y="1496"/>
                        <a:pt x="2121" y="1496"/>
                      </a:cubicBezTo>
                      <a:lnTo>
                        <a:pt x="2111" y="1496"/>
                      </a:lnTo>
                      <a:cubicBezTo>
                        <a:pt x="2111" y="1496"/>
                        <a:pt x="2111" y="1487"/>
                        <a:pt x="2111" y="1487"/>
                      </a:cubicBezTo>
                      <a:cubicBezTo>
                        <a:pt x="2111" y="1487"/>
                        <a:pt x="2111" y="1487"/>
                        <a:pt x="2121" y="1477"/>
                      </a:cubicBezTo>
                      <a:close/>
                      <a:moveTo>
                        <a:pt x="1496" y="1477"/>
                      </a:moveTo>
                      <a:cubicBezTo>
                        <a:pt x="1496" y="1477"/>
                        <a:pt x="1506" y="1487"/>
                        <a:pt x="1506" y="1487"/>
                      </a:cubicBezTo>
                      <a:lnTo>
                        <a:pt x="1525" y="1487"/>
                      </a:lnTo>
                      <a:lnTo>
                        <a:pt x="1525" y="1496"/>
                      </a:lnTo>
                      <a:cubicBezTo>
                        <a:pt x="1518" y="1496"/>
                        <a:pt x="1512" y="1501"/>
                        <a:pt x="1508" y="1501"/>
                      </a:cubicBezTo>
                      <a:cubicBezTo>
                        <a:pt x="1507" y="1501"/>
                        <a:pt x="1506" y="1499"/>
                        <a:pt x="1506" y="1496"/>
                      </a:cubicBezTo>
                      <a:cubicBezTo>
                        <a:pt x="1506" y="1496"/>
                        <a:pt x="1496" y="1487"/>
                        <a:pt x="1496" y="1477"/>
                      </a:cubicBezTo>
                      <a:close/>
                      <a:moveTo>
                        <a:pt x="1988" y="1421"/>
                      </a:moveTo>
                      <a:cubicBezTo>
                        <a:pt x="1988" y="1430"/>
                        <a:pt x="1979" y="1440"/>
                        <a:pt x="1969" y="1449"/>
                      </a:cubicBezTo>
                      <a:cubicBezTo>
                        <a:pt x="1969" y="1458"/>
                        <a:pt x="1969" y="1458"/>
                        <a:pt x="1969" y="1458"/>
                      </a:cubicBezTo>
                      <a:cubicBezTo>
                        <a:pt x="1969" y="1468"/>
                        <a:pt x="1979" y="1477"/>
                        <a:pt x="1979" y="1477"/>
                      </a:cubicBezTo>
                      <a:cubicBezTo>
                        <a:pt x="1979" y="1487"/>
                        <a:pt x="1979" y="1487"/>
                        <a:pt x="1969" y="1487"/>
                      </a:cubicBezTo>
                      <a:cubicBezTo>
                        <a:pt x="1969" y="1487"/>
                        <a:pt x="1969" y="1496"/>
                        <a:pt x="1969" y="1496"/>
                      </a:cubicBezTo>
                      <a:cubicBezTo>
                        <a:pt x="1960" y="1496"/>
                        <a:pt x="1960" y="1506"/>
                        <a:pt x="1960" y="1506"/>
                      </a:cubicBezTo>
                      <a:cubicBezTo>
                        <a:pt x="1951" y="1506"/>
                        <a:pt x="1951" y="1506"/>
                        <a:pt x="1941" y="1496"/>
                      </a:cubicBezTo>
                      <a:cubicBezTo>
                        <a:pt x="1932" y="1487"/>
                        <a:pt x="1932" y="1477"/>
                        <a:pt x="1932" y="1458"/>
                      </a:cubicBezTo>
                      <a:cubicBezTo>
                        <a:pt x="1932" y="1449"/>
                        <a:pt x="1941" y="1440"/>
                        <a:pt x="1951" y="1440"/>
                      </a:cubicBezTo>
                      <a:cubicBezTo>
                        <a:pt x="1960" y="1430"/>
                        <a:pt x="1979" y="1421"/>
                        <a:pt x="1988" y="1421"/>
                      </a:cubicBezTo>
                      <a:close/>
                      <a:moveTo>
                        <a:pt x="2064" y="1487"/>
                      </a:moveTo>
                      <a:lnTo>
                        <a:pt x="2055" y="1506"/>
                      </a:lnTo>
                      <a:lnTo>
                        <a:pt x="2055" y="1496"/>
                      </a:lnTo>
                      <a:cubicBezTo>
                        <a:pt x="2055" y="1496"/>
                        <a:pt x="2055" y="1487"/>
                        <a:pt x="2064" y="1487"/>
                      </a:cubicBezTo>
                      <a:close/>
                      <a:moveTo>
                        <a:pt x="796" y="1496"/>
                      </a:moveTo>
                      <a:cubicBezTo>
                        <a:pt x="805" y="1496"/>
                        <a:pt x="815" y="1506"/>
                        <a:pt x="815" y="1515"/>
                      </a:cubicBezTo>
                      <a:lnTo>
                        <a:pt x="796" y="1496"/>
                      </a:lnTo>
                      <a:close/>
                      <a:moveTo>
                        <a:pt x="995" y="1496"/>
                      </a:moveTo>
                      <a:cubicBezTo>
                        <a:pt x="1004" y="1506"/>
                        <a:pt x="1004" y="1506"/>
                        <a:pt x="1013" y="1506"/>
                      </a:cubicBezTo>
                      <a:lnTo>
                        <a:pt x="1013" y="1515"/>
                      </a:lnTo>
                      <a:lnTo>
                        <a:pt x="995" y="1515"/>
                      </a:lnTo>
                      <a:cubicBezTo>
                        <a:pt x="995" y="1515"/>
                        <a:pt x="995" y="1506"/>
                        <a:pt x="995" y="1506"/>
                      </a:cubicBezTo>
                      <a:cubicBezTo>
                        <a:pt x="995" y="1506"/>
                        <a:pt x="995" y="1496"/>
                        <a:pt x="995" y="1496"/>
                      </a:cubicBezTo>
                      <a:close/>
                      <a:moveTo>
                        <a:pt x="1809" y="1496"/>
                      </a:moveTo>
                      <a:lnTo>
                        <a:pt x="1809" y="1506"/>
                      </a:lnTo>
                      <a:lnTo>
                        <a:pt x="1799" y="1515"/>
                      </a:lnTo>
                      <a:cubicBezTo>
                        <a:pt x="1799" y="1506"/>
                        <a:pt x="1799" y="1496"/>
                        <a:pt x="1809" y="1496"/>
                      </a:cubicBezTo>
                      <a:close/>
                      <a:moveTo>
                        <a:pt x="2847" y="1255"/>
                      </a:moveTo>
                      <a:cubicBezTo>
                        <a:pt x="2851" y="1255"/>
                        <a:pt x="2853" y="1260"/>
                        <a:pt x="2859" y="1260"/>
                      </a:cubicBezTo>
                      <a:cubicBezTo>
                        <a:pt x="2859" y="1269"/>
                        <a:pt x="2869" y="1279"/>
                        <a:pt x="2869" y="1288"/>
                      </a:cubicBezTo>
                      <a:cubicBezTo>
                        <a:pt x="2869" y="1288"/>
                        <a:pt x="2869" y="1298"/>
                        <a:pt x="2859" y="1298"/>
                      </a:cubicBezTo>
                      <a:cubicBezTo>
                        <a:pt x="2850" y="1298"/>
                        <a:pt x="2840" y="1298"/>
                        <a:pt x="2840" y="1307"/>
                      </a:cubicBezTo>
                      <a:lnTo>
                        <a:pt x="2831" y="1307"/>
                      </a:lnTo>
                      <a:cubicBezTo>
                        <a:pt x="2812" y="1316"/>
                        <a:pt x="2812" y="1316"/>
                        <a:pt x="2821" y="1335"/>
                      </a:cubicBezTo>
                      <a:cubicBezTo>
                        <a:pt x="2821" y="1335"/>
                        <a:pt x="2831" y="1354"/>
                        <a:pt x="2831" y="1354"/>
                      </a:cubicBezTo>
                      <a:cubicBezTo>
                        <a:pt x="2840" y="1373"/>
                        <a:pt x="2850" y="1383"/>
                        <a:pt x="2859" y="1392"/>
                      </a:cubicBezTo>
                      <a:lnTo>
                        <a:pt x="2869" y="1392"/>
                      </a:lnTo>
                      <a:cubicBezTo>
                        <a:pt x="2869" y="1385"/>
                        <a:pt x="2873" y="1379"/>
                        <a:pt x="2880" y="1379"/>
                      </a:cubicBezTo>
                      <a:cubicBezTo>
                        <a:pt x="2882" y="1379"/>
                        <a:pt x="2885" y="1380"/>
                        <a:pt x="2888" y="1383"/>
                      </a:cubicBezTo>
                      <a:cubicBezTo>
                        <a:pt x="2897" y="1383"/>
                        <a:pt x="2907" y="1383"/>
                        <a:pt x="2907" y="1392"/>
                      </a:cubicBezTo>
                      <a:cubicBezTo>
                        <a:pt x="2907" y="1411"/>
                        <a:pt x="2907" y="1430"/>
                        <a:pt x="2907" y="1449"/>
                      </a:cubicBezTo>
                      <a:lnTo>
                        <a:pt x="2888" y="1449"/>
                      </a:lnTo>
                      <a:cubicBezTo>
                        <a:pt x="2878" y="1449"/>
                        <a:pt x="2869" y="1458"/>
                        <a:pt x="2869" y="1458"/>
                      </a:cubicBezTo>
                      <a:cubicBezTo>
                        <a:pt x="2869" y="1458"/>
                        <a:pt x="2869" y="1468"/>
                        <a:pt x="2869" y="1468"/>
                      </a:cubicBezTo>
                      <a:cubicBezTo>
                        <a:pt x="2869" y="1458"/>
                        <a:pt x="2869" y="1458"/>
                        <a:pt x="2878" y="1458"/>
                      </a:cubicBezTo>
                      <a:lnTo>
                        <a:pt x="2888" y="1458"/>
                      </a:lnTo>
                      <a:lnTo>
                        <a:pt x="2888" y="1477"/>
                      </a:lnTo>
                      <a:cubicBezTo>
                        <a:pt x="2859" y="1477"/>
                        <a:pt x="2850" y="1496"/>
                        <a:pt x="2831" y="1506"/>
                      </a:cubicBezTo>
                      <a:lnTo>
                        <a:pt x="2821" y="1496"/>
                      </a:lnTo>
                      <a:cubicBezTo>
                        <a:pt x="2821" y="1506"/>
                        <a:pt x="2821" y="1506"/>
                        <a:pt x="2821" y="1506"/>
                      </a:cubicBezTo>
                      <a:cubicBezTo>
                        <a:pt x="2821" y="1515"/>
                        <a:pt x="2812" y="1515"/>
                        <a:pt x="2812" y="1515"/>
                      </a:cubicBezTo>
                      <a:cubicBezTo>
                        <a:pt x="2812" y="1515"/>
                        <a:pt x="2812" y="1515"/>
                        <a:pt x="2812" y="1506"/>
                      </a:cubicBezTo>
                      <a:cubicBezTo>
                        <a:pt x="2802" y="1496"/>
                        <a:pt x="2802" y="1487"/>
                        <a:pt x="2802" y="1477"/>
                      </a:cubicBezTo>
                      <a:cubicBezTo>
                        <a:pt x="2802" y="1477"/>
                        <a:pt x="2802" y="1477"/>
                        <a:pt x="2793" y="1468"/>
                      </a:cubicBezTo>
                      <a:cubicBezTo>
                        <a:pt x="2793" y="1468"/>
                        <a:pt x="2793" y="1458"/>
                        <a:pt x="2783" y="1458"/>
                      </a:cubicBezTo>
                      <a:cubicBezTo>
                        <a:pt x="2774" y="1458"/>
                        <a:pt x="2774" y="1458"/>
                        <a:pt x="2765" y="1477"/>
                      </a:cubicBezTo>
                      <a:cubicBezTo>
                        <a:pt x="2765" y="1468"/>
                        <a:pt x="2755" y="1468"/>
                        <a:pt x="2755" y="1458"/>
                      </a:cubicBezTo>
                      <a:cubicBezTo>
                        <a:pt x="2746" y="1449"/>
                        <a:pt x="2736" y="1440"/>
                        <a:pt x="2727" y="1440"/>
                      </a:cubicBezTo>
                      <a:cubicBezTo>
                        <a:pt x="2717" y="1440"/>
                        <a:pt x="2708" y="1449"/>
                        <a:pt x="2708" y="1458"/>
                      </a:cubicBezTo>
                      <a:cubicBezTo>
                        <a:pt x="2708" y="1468"/>
                        <a:pt x="2708" y="1477"/>
                        <a:pt x="2698" y="1477"/>
                      </a:cubicBezTo>
                      <a:cubicBezTo>
                        <a:pt x="2689" y="1468"/>
                        <a:pt x="2689" y="1468"/>
                        <a:pt x="2679" y="1468"/>
                      </a:cubicBezTo>
                      <a:cubicBezTo>
                        <a:pt x="2670" y="1468"/>
                        <a:pt x="2660" y="1468"/>
                        <a:pt x="2660" y="1458"/>
                      </a:cubicBezTo>
                      <a:cubicBezTo>
                        <a:pt x="2660" y="1449"/>
                        <a:pt x="2660" y="1449"/>
                        <a:pt x="2660" y="1440"/>
                      </a:cubicBezTo>
                      <a:lnTo>
                        <a:pt x="2651" y="1440"/>
                      </a:lnTo>
                      <a:cubicBezTo>
                        <a:pt x="2651" y="1440"/>
                        <a:pt x="2660" y="1430"/>
                        <a:pt x="2660" y="1430"/>
                      </a:cubicBezTo>
                      <a:cubicBezTo>
                        <a:pt x="2689" y="1392"/>
                        <a:pt x="2708" y="1354"/>
                        <a:pt x="2736" y="1307"/>
                      </a:cubicBezTo>
                      <a:cubicBezTo>
                        <a:pt x="2746" y="1298"/>
                        <a:pt x="2765" y="1279"/>
                        <a:pt x="2783" y="1279"/>
                      </a:cubicBezTo>
                      <a:lnTo>
                        <a:pt x="2793" y="1279"/>
                      </a:lnTo>
                      <a:cubicBezTo>
                        <a:pt x="2793" y="1288"/>
                        <a:pt x="2802" y="1288"/>
                        <a:pt x="2812" y="1288"/>
                      </a:cubicBezTo>
                      <a:cubicBezTo>
                        <a:pt x="2821" y="1279"/>
                        <a:pt x="2831" y="1269"/>
                        <a:pt x="2840" y="1260"/>
                      </a:cubicBezTo>
                      <a:cubicBezTo>
                        <a:pt x="2843" y="1257"/>
                        <a:pt x="2846" y="1255"/>
                        <a:pt x="2847" y="1255"/>
                      </a:cubicBezTo>
                      <a:close/>
                      <a:moveTo>
                        <a:pt x="3096" y="1496"/>
                      </a:moveTo>
                      <a:lnTo>
                        <a:pt x="3086" y="1515"/>
                      </a:lnTo>
                      <a:lnTo>
                        <a:pt x="3077" y="1506"/>
                      </a:lnTo>
                      <a:cubicBezTo>
                        <a:pt x="3077" y="1496"/>
                        <a:pt x="3077" y="1496"/>
                        <a:pt x="3086" y="1496"/>
                      </a:cubicBezTo>
                      <a:close/>
                      <a:moveTo>
                        <a:pt x="1070" y="1515"/>
                      </a:moveTo>
                      <a:cubicBezTo>
                        <a:pt x="1051" y="1525"/>
                        <a:pt x="1032" y="1525"/>
                        <a:pt x="1004" y="1525"/>
                      </a:cubicBezTo>
                      <a:cubicBezTo>
                        <a:pt x="1023" y="1515"/>
                        <a:pt x="1051" y="1515"/>
                        <a:pt x="1070" y="1515"/>
                      </a:cubicBezTo>
                      <a:close/>
                      <a:moveTo>
                        <a:pt x="3200" y="1421"/>
                      </a:moveTo>
                      <a:lnTo>
                        <a:pt x="3190" y="1430"/>
                      </a:lnTo>
                      <a:cubicBezTo>
                        <a:pt x="3181" y="1440"/>
                        <a:pt x="3181" y="1449"/>
                        <a:pt x="3190" y="1458"/>
                      </a:cubicBezTo>
                      <a:cubicBezTo>
                        <a:pt x="3209" y="1458"/>
                        <a:pt x="3219" y="1468"/>
                        <a:pt x="3238" y="1468"/>
                      </a:cubicBezTo>
                      <a:cubicBezTo>
                        <a:pt x="3247" y="1468"/>
                        <a:pt x="3247" y="1468"/>
                        <a:pt x="3247" y="1477"/>
                      </a:cubicBezTo>
                      <a:cubicBezTo>
                        <a:pt x="3253" y="1483"/>
                        <a:pt x="3255" y="1488"/>
                        <a:pt x="3258" y="1488"/>
                      </a:cubicBezTo>
                      <a:cubicBezTo>
                        <a:pt x="3260" y="1488"/>
                        <a:pt x="3262" y="1485"/>
                        <a:pt x="3266" y="1477"/>
                      </a:cubicBezTo>
                      <a:cubicBezTo>
                        <a:pt x="3266" y="1477"/>
                        <a:pt x="3276" y="1477"/>
                        <a:pt x="3276" y="1468"/>
                      </a:cubicBezTo>
                      <a:lnTo>
                        <a:pt x="3285" y="1496"/>
                      </a:lnTo>
                      <a:cubicBezTo>
                        <a:pt x="3276" y="1496"/>
                        <a:pt x="3266" y="1506"/>
                        <a:pt x="3266" y="1515"/>
                      </a:cubicBezTo>
                      <a:cubicBezTo>
                        <a:pt x="3266" y="1515"/>
                        <a:pt x="3257" y="1525"/>
                        <a:pt x="3257" y="1525"/>
                      </a:cubicBezTo>
                      <a:lnTo>
                        <a:pt x="3247" y="1525"/>
                      </a:lnTo>
                      <a:cubicBezTo>
                        <a:pt x="3238" y="1515"/>
                        <a:pt x="3238" y="1515"/>
                        <a:pt x="3228" y="1506"/>
                      </a:cubicBezTo>
                      <a:lnTo>
                        <a:pt x="3219" y="1506"/>
                      </a:lnTo>
                      <a:cubicBezTo>
                        <a:pt x="3209" y="1506"/>
                        <a:pt x="3209" y="1506"/>
                        <a:pt x="3200" y="1515"/>
                      </a:cubicBezTo>
                      <a:lnTo>
                        <a:pt x="3190" y="1515"/>
                      </a:lnTo>
                      <a:cubicBezTo>
                        <a:pt x="3181" y="1506"/>
                        <a:pt x="3181" y="1506"/>
                        <a:pt x="3172" y="1496"/>
                      </a:cubicBezTo>
                      <a:lnTo>
                        <a:pt x="3153" y="1496"/>
                      </a:lnTo>
                      <a:cubicBezTo>
                        <a:pt x="3153" y="1496"/>
                        <a:pt x="3153" y="1487"/>
                        <a:pt x="3143" y="1487"/>
                      </a:cubicBezTo>
                      <a:cubicBezTo>
                        <a:pt x="3143" y="1482"/>
                        <a:pt x="3141" y="1480"/>
                        <a:pt x="3137" y="1480"/>
                      </a:cubicBezTo>
                      <a:cubicBezTo>
                        <a:pt x="3134" y="1480"/>
                        <a:pt x="3129" y="1482"/>
                        <a:pt x="3124" y="1487"/>
                      </a:cubicBezTo>
                      <a:lnTo>
                        <a:pt x="3105" y="1487"/>
                      </a:lnTo>
                      <a:cubicBezTo>
                        <a:pt x="3086" y="1487"/>
                        <a:pt x="3086" y="1487"/>
                        <a:pt x="3086" y="1477"/>
                      </a:cubicBezTo>
                      <a:lnTo>
                        <a:pt x="3086" y="1468"/>
                      </a:lnTo>
                      <a:lnTo>
                        <a:pt x="3077" y="1468"/>
                      </a:lnTo>
                      <a:cubicBezTo>
                        <a:pt x="3077" y="1468"/>
                        <a:pt x="3077" y="1468"/>
                        <a:pt x="3067" y="1458"/>
                      </a:cubicBezTo>
                      <a:lnTo>
                        <a:pt x="3067" y="1468"/>
                      </a:lnTo>
                      <a:lnTo>
                        <a:pt x="3049" y="1458"/>
                      </a:lnTo>
                      <a:lnTo>
                        <a:pt x="3058" y="1477"/>
                      </a:lnTo>
                      <a:lnTo>
                        <a:pt x="3039" y="1477"/>
                      </a:lnTo>
                      <a:cubicBezTo>
                        <a:pt x="3030" y="1487"/>
                        <a:pt x="3030" y="1487"/>
                        <a:pt x="3030" y="1496"/>
                      </a:cubicBezTo>
                      <a:cubicBezTo>
                        <a:pt x="3039" y="1496"/>
                        <a:pt x="3039" y="1496"/>
                        <a:pt x="3039" y="1506"/>
                      </a:cubicBezTo>
                      <a:cubicBezTo>
                        <a:pt x="3039" y="1506"/>
                        <a:pt x="3049" y="1506"/>
                        <a:pt x="3049" y="1515"/>
                      </a:cubicBezTo>
                      <a:lnTo>
                        <a:pt x="3067" y="1487"/>
                      </a:lnTo>
                      <a:cubicBezTo>
                        <a:pt x="3067" y="1496"/>
                        <a:pt x="3067" y="1496"/>
                        <a:pt x="3067" y="1506"/>
                      </a:cubicBezTo>
                      <a:cubicBezTo>
                        <a:pt x="3058" y="1506"/>
                        <a:pt x="3058" y="1515"/>
                        <a:pt x="3058" y="1525"/>
                      </a:cubicBezTo>
                      <a:lnTo>
                        <a:pt x="3030" y="1525"/>
                      </a:lnTo>
                      <a:cubicBezTo>
                        <a:pt x="3030" y="1515"/>
                        <a:pt x="3020" y="1506"/>
                        <a:pt x="3020" y="1496"/>
                      </a:cubicBezTo>
                      <a:cubicBezTo>
                        <a:pt x="3011" y="1487"/>
                        <a:pt x="3001" y="1487"/>
                        <a:pt x="2992" y="1487"/>
                      </a:cubicBezTo>
                      <a:cubicBezTo>
                        <a:pt x="2992" y="1477"/>
                        <a:pt x="2982" y="1468"/>
                        <a:pt x="2973" y="1468"/>
                      </a:cubicBezTo>
                      <a:cubicBezTo>
                        <a:pt x="2963" y="1468"/>
                        <a:pt x="2963" y="1468"/>
                        <a:pt x="2963" y="1477"/>
                      </a:cubicBezTo>
                      <a:cubicBezTo>
                        <a:pt x="2954" y="1487"/>
                        <a:pt x="2954" y="1487"/>
                        <a:pt x="2935" y="1487"/>
                      </a:cubicBezTo>
                      <a:cubicBezTo>
                        <a:pt x="2935" y="1477"/>
                        <a:pt x="2925" y="1477"/>
                        <a:pt x="2925" y="1477"/>
                      </a:cubicBezTo>
                      <a:cubicBezTo>
                        <a:pt x="2916" y="1468"/>
                        <a:pt x="2907" y="1468"/>
                        <a:pt x="2916" y="1458"/>
                      </a:cubicBezTo>
                      <a:cubicBezTo>
                        <a:pt x="2925" y="1449"/>
                        <a:pt x="2935" y="1440"/>
                        <a:pt x="2944" y="1440"/>
                      </a:cubicBezTo>
                      <a:cubicBezTo>
                        <a:pt x="2982" y="1430"/>
                        <a:pt x="3020" y="1430"/>
                        <a:pt x="3049" y="1421"/>
                      </a:cubicBezTo>
                      <a:cubicBezTo>
                        <a:pt x="3058" y="1421"/>
                        <a:pt x="3067" y="1430"/>
                        <a:pt x="3067" y="1440"/>
                      </a:cubicBezTo>
                      <a:lnTo>
                        <a:pt x="3077" y="1440"/>
                      </a:lnTo>
                      <a:cubicBezTo>
                        <a:pt x="3077" y="1433"/>
                        <a:pt x="3082" y="1426"/>
                        <a:pt x="3084" y="1426"/>
                      </a:cubicBezTo>
                      <a:cubicBezTo>
                        <a:pt x="3086" y="1426"/>
                        <a:pt x="3086" y="1427"/>
                        <a:pt x="3086" y="1430"/>
                      </a:cubicBezTo>
                      <a:cubicBezTo>
                        <a:pt x="3096" y="1430"/>
                        <a:pt x="3105" y="1430"/>
                        <a:pt x="3115" y="1440"/>
                      </a:cubicBezTo>
                      <a:cubicBezTo>
                        <a:pt x="3124" y="1440"/>
                        <a:pt x="3124" y="1449"/>
                        <a:pt x="3134" y="1449"/>
                      </a:cubicBezTo>
                      <a:lnTo>
                        <a:pt x="3181" y="1449"/>
                      </a:lnTo>
                      <a:cubicBezTo>
                        <a:pt x="3181" y="1449"/>
                        <a:pt x="3181" y="1440"/>
                        <a:pt x="3172" y="1440"/>
                      </a:cubicBezTo>
                      <a:cubicBezTo>
                        <a:pt x="3172" y="1430"/>
                        <a:pt x="3172" y="1421"/>
                        <a:pt x="3181" y="1421"/>
                      </a:cubicBezTo>
                      <a:close/>
                      <a:moveTo>
                        <a:pt x="938" y="1515"/>
                      </a:moveTo>
                      <a:lnTo>
                        <a:pt x="947" y="1525"/>
                      </a:lnTo>
                      <a:cubicBezTo>
                        <a:pt x="938" y="1525"/>
                        <a:pt x="938" y="1525"/>
                        <a:pt x="938" y="1534"/>
                      </a:cubicBezTo>
                      <a:cubicBezTo>
                        <a:pt x="938" y="1534"/>
                        <a:pt x="928" y="1525"/>
                        <a:pt x="928" y="1525"/>
                      </a:cubicBezTo>
                      <a:lnTo>
                        <a:pt x="938" y="1515"/>
                      </a:lnTo>
                      <a:close/>
                      <a:moveTo>
                        <a:pt x="1951" y="1515"/>
                      </a:moveTo>
                      <a:lnTo>
                        <a:pt x="1951" y="1534"/>
                      </a:lnTo>
                      <a:lnTo>
                        <a:pt x="1941" y="1534"/>
                      </a:lnTo>
                      <a:lnTo>
                        <a:pt x="1941" y="1515"/>
                      </a:lnTo>
                      <a:close/>
                      <a:moveTo>
                        <a:pt x="1960" y="1515"/>
                      </a:moveTo>
                      <a:cubicBezTo>
                        <a:pt x="1979" y="1515"/>
                        <a:pt x="1979" y="1515"/>
                        <a:pt x="1979" y="1534"/>
                      </a:cubicBezTo>
                      <a:lnTo>
                        <a:pt x="1960" y="1515"/>
                      </a:lnTo>
                      <a:close/>
                      <a:moveTo>
                        <a:pt x="2064" y="1515"/>
                      </a:moveTo>
                      <a:cubicBezTo>
                        <a:pt x="2064" y="1525"/>
                        <a:pt x="2064" y="1525"/>
                        <a:pt x="2074" y="1525"/>
                      </a:cubicBezTo>
                      <a:lnTo>
                        <a:pt x="2064" y="1534"/>
                      </a:lnTo>
                      <a:lnTo>
                        <a:pt x="2055" y="1525"/>
                      </a:lnTo>
                      <a:cubicBezTo>
                        <a:pt x="2055" y="1525"/>
                        <a:pt x="2055" y="1515"/>
                        <a:pt x="2064" y="1515"/>
                      </a:cubicBezTo>
                      <a:close/>
                      <a:moveTo>
                        <a:pt x="2389" y="1369"/>
                      </a:moveTo>
                      <a:cubicBezTo>
                        <a:pt x="2390" y="1369"/>
                        <a:pt x="2392" y="1370"/>
                        <a:pt x="2395" y="1373"/>
                      </a:cubicBezTo>
                      <a:cubicBezTo>
                        <a:pt x="2395" y="1383"/>
                        <a:pt x="2386" y="1392"/>
                        <a:pt x="2395" y="1402"/>
                      </a:cubicBezTo>
                      <a:cubicBezTo>
                        <a:pt x="2395" y="1402"/>
                        <a:pt x="2395" y="1411"/>
                        <a:pt x="2395" y="1411"/>
                      </a:cubicBezTo>
                      <a:cubicBezTo>
                        <a:pt x="2393" y="1408"/>
                        <a:pt x="2390" y="1407"/>
                        <a:pt x="2387" y="1407"/>
                      </a:cubicBezTo>
                      <a:cubicBezTo>
                        <a:pt x="2381" y="1407"/>
                        <a:pt x="2376" y="1414"/>
                        <a:pt x="2376" y="1421"/>
                      </a:cubicBezTo>
                      <a:lnTo>
                        <a:pt x="2358" y="1411"/>
                      </a:lnTo>
                      <a:lnTo>
                        <a:pt x="2358" y="1411"/>
                      </a:lnTo>
                      <a:cubicBezTo>
                        <a:pt x="2358" y="1411"/>
                        <a:pt x="2367" y="1421"/>
                        <a:pt x="2367" y="1421"/>
                      </a:cubicBezTo>
                      <a:cubicBezTo>
                        <a:pt x="2367" y="1430"/>
                        <a:pt x="2367" y="1430"/>
                        <a:pt x="2367" y="1430"/>
                      </a:cubicBezTo>
                      <a:lnTo>
                        <a:pt x="2320" y="1430"/>
                      </a:lnTo>
                      <a:cubicBezTo>
                        <a:pt x="2320" y="1421"/>
                        <a:pt x="2310" y="1421"/>
                        <a:pt x="2301" y="1411"/>
                      </a:cubicBezTo>
                      <a:lnTo>
                        <a:pt x="2301" y="1411"/>
                      </a:lnTo>
                      <a:cubicBezTo>
                        <a:pt x="2310" y="1430"/>
                        <a:pt x="2301" y="1440"/>
                        <a:pt x="2291" y="1449"/>
                      </a:cubicBezTo>
                      <a:cubicBezTo>
                        <a:pt x="2320" y="1449"/>
                        <a:pt x="2301" y="1468"/>
                        <a:pt x="2310" y="1477"/>
                      </a:cubicBezTo>
                      <a:cubicBezTo>
                        <a:pt x="2315" y="1473"/>
                        <a:pt x="2320" y="1470"/>
                        <a:pt x="2324" y="1470"/>
                      </a:cubicBezTo>
                      <a:cubicBezTo>
                        <a:pt x="2329" y="1470"/>
                        <a:pt x="2334" y="1473"/>
                        <a:pt x="2339" y="1477"/>
                      </a:cubicBezTo>
                      <a:cubicBezTo>
                        <a:pt x="2343" y="1482"/>
                        <a:pt x="2348" y="1484"/>
                        <a:pt x="2353" y="1484"/>
                      </a:cubicBezTo>
                      <a:cubicBezTo>
                        <a:pt x="2358" y="1484"/>
                        <a:pt x="2362" y="1482"/>
                        <a:pt x="2367" y="1477"/>
                      </a:cubicBezTo>
                      <a:cubicBezTo>
                        <a:pt x="2376" y="1487"/>
                        <a:pt x="2376" y="1487"/>
                        <a:pt x="2376" y="1487"/>
                      </a:cubicBezTo>
                      <a:cubicBezTo>
                        <a:pt x="2376" y="1487"/>
                        <a:pt x="2376" y="1487"/>
                        <a:pt x="2367" y="1496"/>
                      </a:cubicBezTo>
                      <a:cubicBezTo>
                        <a:pt x="2367" y="1496"/>
                        <a:pt x="2367" y="1496"/>
                        <a:pt x="2358" y="1487"/>
                      </a:cubicBezTo>
                      <a:lnTo>
                        <a:pt x="2358" y="1506"/>
                      </a:lnTo>
                      <a:lnTo>
                        <a:pt x="2329" y="1506"/>
                      </a:lnTo>
                      <a:cubicBezTo>
                        <a:pt x="2320" y="1501"/>
                        <a:pt x="2310" y="1499"/>
                        <a:pt x="2302" y="1499"/>
                      </a:cubicBezTo>
                      <a:cubicBezTo>
                        <a:pt x="2294" y="1499"/>
                        <a:pt x="2287" y="1501"/>
                        <a:pt x="2282" y="1506"/>
                      </a:cubicBezTo>
                      <a:lnTo>
                        <a:pt x="2272" y="1506"/>
                      </a:lnTo>
                      <a:cubicBezTo>
                        <a:pt x="2267" y="1503"/>
                        <a:pt x="2263" y="1502"/>
                        <a:pt x="2259" y="1502"/>
                      </a:cubicBezTo>
                      <a:cubicBezTo>
                        <a:pt x="2248" y="1502"/>
                        <a:pt x="2241" y="1511"/>
                        <a:pt x="2234" y="1525"/>
                      </a:cubicBezTo>
                      <a:lnTo>
                        <a:pt x="2225" y="1525"/>
                      </a:lnTo>
                      <a:cubicBezTo>
                        <a:pt x="2216" y="1525"/>
                        <a:pt x="2216" y="1525"/>
                        <a:pt x="2206" y="1534"/>
                      </a:cubicBezTo>
                      <a:cubicBezTo>
                        <a:pt x="2206" y="1534"/>
                        <a:pt x="2206" y="1544"/>
                        <a:pt x="2206" y="1544"/>
                      </a:cubicBezTo>
                      <a:cubicBezTo>
                        <a:pt x="2197" y="1544"/>
                        <a:pt x="2197" y="1534"/>
                        <a:pt x="2197" y="1534"/>
                      </a:cubicBezTo>
                      <a:cubicBezTo>
                        <a:pt x="2206" y="1525"/>
                        <a:pt x="2197" y="1515"/>
                        <a:pt x="2187" y="1506"/>
                      </a:cubicBezTo>
                      <a:cubicBezTo>
                        <a:pt x="2187" y="1506"/>
                        <a:pt x="2187" y="1496"/>
                        <a:pt x="2178" y="1496"/>
                      </a:cubicBezTo>
                      <a:cubicBezTo>
                        <a:pt x="2178" y="1487"/>
                        <a:pt x="2178" y="1487"/>
                        <a:pt x="2178" y="1487"/>
                      </a:cubicBezTo>
                      <a:cubicBezTo>
                        <a:pt x="2168" y="1487"/>
                        <a:pt x="2159" y="1487"/>
                        <a:pt x="2159" y="1477"/>
                      </a:cubicBezTo>
                      <a:cubicBezTo>
                        <a:pt x="2159" y="1468"/>
                        <a:pt x="2168" y="1458"/>
                        <a:pt x="2168" y="1458"/>
                      </a:cubicBezTo>
                      <a:lnTo>
                        <a:pt x="2187" y="1458"/>
                      </a:lnTo>
                      <a:lnTo>
                        <a:pt x="2187" y="1449"/>
                      </a:lnTo>
                      <a:lnTo>
                        <a:pt x="2168" y="1440"/>
                      </a:lnTo>
                      <a:lnTo>
                        <a:pt x="2187" y="1430"/>
                      </a:lnTo>
                      <a:lnTo>
                        <a:pt x="2178" y="1430"/>
                      </a:lnTo>
                      <a:lnTo>
                        <a:pt x="2178" y="1421"/>
                      </a:lnTo>
                      <a:lnTo>
                        <a:pt x="2197" y="1421"/>
                      </a:lnTo>
                      <a:cubicBezTo>
                        <a:pt x="2216" y="1411"/>
                        <a:pt x="2225" y="1411"/>
                        <a:pt x="2234" y="1411"/>
                      </a:cubicBezTo>
                      <a:cubicBezTo>
                        <a:pt x="2244" y="1402"/>
                        <a:pt x="2253" y="1402"/>
                        <a:pt x="2263" y="1402"/>
                      </a:cubicBezTo>
                      <a:lnTo>
                        <a:pt x="2320" y="1402"/>
                      </a:lnTo>
                      <a:cubicBezTo>
                        <a:pt x="2329" y="1402"/>
                        <a:pt x="2329" y="1392"/>
                        <a:pt x="2339" y="1392"/>
                      </a:cubicBezTo>
                      <a:cubicBezTo>
                        <a:pt x="2348" y="1392"/>
                        <a:pt x="2348" y="1383"/>
                        <a:pt x="2348" y="1383"/>
                      </a:cubicBezTo>
                      <a:lnTo>
                        <a:pt x="2367" y="1383"/>
                      </a:lnTo>
                      <a:cubicBezTo>
                        <a:pt x="2367" y="1392"/>
                        <a:pt x="2367" y="1392"/>
                        <a:pt x="2367" y="1392"/>
                      </a:cubicBezTo>
                      <a:cubicBezTo>
                        <a:pt x="2376" y="1392"/>
                        <a:pt x="2376" y="1383"/>
                        <a:pt x="2376" y="1383"/>
                      </a:cubicBezTo>
                      <a:cubicBezTo>
                        <a:pt x="2376" y="1383"/>
                        <a:pt x="2376" y="1373"/>
                        <a:pt x="2386" y="1373"/>
                      </a:cubicBezTo>
                      <a:cubicBezTo>
                        <a:pt x="2386" y="1373"/>
                        <a:pt x="2386" y="1369"/>
                        <a:pt x="2389" y="1369"/>
                      </a:cubicBezTo>
                      <a:close/>
                      <a:moveTo>
                        <a:pt x="841" y="1379"/>
                      </a:moveTo>
                      <a:cubicBezTo>
                        <a:pt x="842" y="1379"/>
                        <a:pt x="843" y="1380"/>
                        <a:pt x="843" y="1383"/>
                      </a:cubicBezTo>
                      <a:cubicBezTo>
                        <a:pt x="853" y="1392"/>
                        <a:pt x="853" y="1402"/>
                        <a:pt x="843" y="1411"/>
                      </a:cubicBezTo>
                      <a:cubicBezTo>
                        <a:pt x="834" y="1421"/>
                        <a:pt x="824" y="1430"/>
                        <a:pt x="824" y="1440"/>
                      </a:cubicBezTo>
                      <a:cubicBezTo>
                        <a:pt x="824" y="1440"/>
                        <a:pt x="824" y="1449"/>
                        <a:pt x="815" y="1449"/>
                      </a:cubicBezTo>
                      <a:cubicBezTo>
                        <a:pt x="815" y="1446"/>
                        <a:pt x="814" y="1445"/>
                        <a:pt x="812" y="1445"/>
                      </a:cubicBezTo>
                      <a:cubicBezTo>
                        <a:pt x="809" y="1445"/>
                        <a:pt x="805" y="1449"/>
                        <a:pt x="805" y="1449"/>
                      </a:cubicBezTo>
                      <a:cubicBezTo>
                        <a:pt x="805" y="1449"/>
                        <a:pt x="805" y="1449"/>
                        <a:pt x="805" y="1458"/>
                      </a:cubicBezTo>
                      <a:cubicBezTo>
                        <a:pt x="815" y="1458"/>
                        <a:pt x="815" y="1458"/>
                        <a:pt x="815" y="1468"/>
                      </a:cubicBezTo>
                      <a:lnTo>
                        <a:pt x="796" y="1468"/>
                      </a:lnTo>
                      <a:cubicBezTo>
                        <a:pt x="796" y="1458"/>
                        <a:pt x="796" y="1458"/>
                        <a:pt x="796" y="1458"/>
                      </a:cubicBezTo>
                      <a:cubicBezTo>
                        <a:pt x="796" y="1449"/>
                        <a:pt x="796" y="1440"/>
                        <a:pt x="796" y="1421"/>
                      </a:cubicBezTo>
                      <a:cubicBezTo>
                        <a:pt x="786" y="1430"/>
                        <a:pt x="777" y="1440"/>
                        <a:pt x="777" y="1449"/>
                      </a:cubicBezTo>
                      <a:cubicBezTo>
                        <a:pt x="777" y="1458"/>
                        <a:pt x="777" y="1468"/>
                        <a:pt x="767" y="1477"/>
                      </a:cubicBezTo>
                      <a:lnTo>
                        <a:pt x="777" y="1487"/>
                      </a:lnTo>
                      <a:cubicBezTo>
                        <a:pt x="767" y="1487"/>
                        <a:pt x="758" y="1487"/>
                        <a:pt x="748" y="1496"/>
                      </a:cubicBezTo>
                      <a:cubicBezTo>
                        <a:pt x="729" y="1496"/>
                        <a:pt x="729" y="1506"/>
                        <a:pt x="729" y="1515"/>
                      </a:cubicBezTo>
                      <a:cubicBezTo>
                        <a:pt x="720" y="1534"/>
                        <a:pt x="711" y="1544"/>
                        <a:pt x="692" y="1553"/>
                      </a:cubicBezTo>
                      <a:cubicBezTo>
                        <a:pt x="692" y="1553"/>
                        <a:pt x="692" y="1553"/>
                        <a:pt x="682" y="1544"/>
                      </a:cubicBezTo>
                      <a:lnTo>
                        <a:pt x="673" y="1544"/>
                      </a:lnTo>
                      <a:cubicBezTo>
                        <a:pt x="663" y="1544"/>
                        <a:pt x="663" y="1553"/>
                        <a:pt x="654" y="1553"/>
                      </a:cubicBezTo>
                      <a:lnTo>
                        <a:pt x="644" y="1553"/>
                      </a:lnTo>
                      <a:cubicBezTo>
                        <a:pt x="644" y="1544"/>
                        <a:pt x="635" y="1544"/>
                        <a:pt x="635" y="1534"/>
                      </a:cubicBezTo>
                      <a:cubicBezTo>
                        <a:pt x="635" y="1534"/>
                        <a:pt x="635" y="1534"/>
                        <a:pt x="635" y="1525"/>
                      </a:cubicBezTo>
                      <a:cubicBezTo>
                        <a:pt x="635" y="1525"/>
                        <a:pt x="644" y="1515"/>
                        <a:pt x="644" y="1515"/>
                      </a:cubicBezTo>
                      <a:lnTo>
                        <a:pt x="663" y="1525"/>
                      </a:lnTo>
                      <a:cubicBezTo>
                        <a:pt x="663" y="1515"/>
                        <a:pt x="663" y="1515"/>
                        <a:pt x="663" y="1515"/>
                      </a:cubicBezTo>
                      <a:cubicBezTo>
                        <a:pt x="654" y="1506"/>
                        <a:pt x="654" y="1506"/>
                        <a:pt x="663" y="1496"/>
                      </a:cubicBezTo>
                      <a:cubicBezTo>
                        <a:pt x="673" y="1496"/>
                        <a:pt x="682" y="1496"/>
                        <a:pt x="682" y="1487"/>
                      </a:cubicBezTo>
                      <a:cubicBezTo>
                        <a:pt x="692" y="1487"/>
                        <a:pt x="692" y="1487"/>
                        <a:pt x="701" y="1477"/>
                      </a:cubicBezTo>
                      <a:lnTo>
                        <a:pt x="701" y="1487"/>
                      </a:lnTo>
                      <a:lnTo>
                        <a:pt x="673" y="1515"/>
                      </a:lnTo>
                      <a:lnTo>
                        <a:pt x="673" y="1525"/>
                      </a:lnTo>
                      <a:cubicBezTo>
                        <a:pt x="682" y="1515"/>
                        <a:pt x="682" y="1515"/>
                        <a:pt x="682" y="1515"/>
                      </a:cubicBezTo>
                      <a:cubicBezTo>
                        <a:pt x="711" y="1477"/>
                        <a:pt x="739" y="1458"/>
                        <a:pt x="767" y="1430"/>
                      </a:cubicBezTo>
                      <a:cubicBezTo>
                        <a:pt x="786" y="1421"/>
                        <a:pt x="815" y="1402"/>
                        <a:pt x="834" y="1383"/>
                      </a:cubicBezTo>
                      <a:cubicBezTo>
                        <a:pt x="834" y="1383"/>
                        <a:pt x="838" y="1379"/>
                        <a:pt x="841" y="1379"/>
                      </a:cubicBezTo>
                      <a:close/>
                      <a:moveTo>
                        <a:pt x="2358" y="1534"/>
                      </a:moveTo>
                      <a:cubicBezTo>
                        <a:pt x="2358" y="1534"/>
                        <a:pt x="2358" y="1544"/>
                        <a:pt x="2367" y="1553"/>
                      </a:cubicBezTo>
                      <a:cubicBezTo>
                        <a:pt x="2367" y="1553"/>
                        <a:pt x="2358" y="1553"/>
                        <a:pt x="2358" y="1563"/>
                      </a:cubicBezTo>
                      <a:cubicBezTo>
                        <a:pt x="2358" y="1553"/>
                        <a:pt x="2348" y="1553"/>
                        <a:pt x="2348" y="1553"/>
                      </a:cubicBezTo>
                      <a:cubicBezTo>
                        <a:pt x="2348" y="1544"/>
                        <a:pt x="2348" y="1544"/>
                        <a:pt x="2348" y="1534"/>
                      </a:cubicBezTo>
                      <a:close/>
                      <a:moveTo>
                        <a:pt x="2935" y="1563"/>
                      </a:moveTo>
                      <a:cubicBezTo>
                        <a:pt x="2935" y="1572"/>
                        <a:pt x="2925" y="1572"/>
                        <a:pt x="2916" y="1572"/>
                      </a:cubicBezTo>
                      <a:lnTo>
                        <a:pt x="2935" y="1563"/>
                      </a:lnTo>
                      <a:close/>
                      <a:moveTo>
                        <a:pt x="3295" y="1563"/>
                      </a:moveTo>
                      <a:cubicBezTo>
                        <a:pt x="3295" y="1563"/>
                        <a:pt x="3304" y="1563"/>
                        <a:pt x="3295" y="1572"/>
                      </a:cubicBezTo>
                      <a:cubicBezTo>
                        <a:pt x="3295" y="1572"/>
                        <a:pt x="3285" y="1581"/>
                        <a:pt x="3285" y="1581"/>
                      </a:cubicBezTo>
                      <a:cubicBezTo>
                        <a:pt x="3285" y="1586"/>
                        <a:pt x="3283" y="1589"/>
                        <a:pt x="3280" y="1589"/>
                      </a:cubicBezTo>
                      <a:cubicBezTo>
                        <a:pt x="3278" y="1589"/>
                        <a:pt x="3276" y="1586"/>
                        <a:pt x="3276" y="1581"/>
                      </a:cubicBezTo>
                      <a:cubicBezTo>
                        <a:pt x="3276" y="1581"/>
                        <a:pt x="3266" y="1572"/>
                        <a:pt x="3266" y="1572"/>
                      </a:cubicBezTo>
                      <a:cubicBezTo>
                        <a:pt x="3276" y="1563"/>
                        <a:pt x="3285" y="1563"/>
                        <a:pt x="3295" y="1563"/>
                      </a:cubicBezTo>
                      <a:close/>
                      <a:moveTo>
                        <a:pt x="3181" y="1534"/>
                      </a:moveTo>
                      <a:cubicBezTo>
                        <a:pt x="3190" y="1534"/>
                        <a:pt x="3190" y="1534"/>
                        <a:pt x="3200" y="1544"/>
                      </a:cubicBezTo>
                      <a:cubicBezTo>
                        <a:pt x="3200" y="1553"/>
                        <a:pt x="3209" y="1563"/>
                        <a:pt x="3209" y="1572"/>
                      </a:cubicBezTo>
                      <a:cubicBezTo>
                        <a:pt x="3209" y="1572"/>
                        <a:pt x="3209" y="1581"/>
                        <a:pt x="3209" y="1581"/>
                      </a:cubicBezTo>
                      <a:cubicBezTo>
                        <a:pt x="3209" y="1581"/>
                        <a:pt x="3209" y="1581"/>
                        <a:pt x="3209" y="1591"/>
                      </a:cubicBezTo>
                      <a:cubicBezTo>
                        <a:pt x="3209" y="1591"/>
                        <a:pt x="3200" y="1581"/>
                        <a:pt x="3200" y="1581"/>
                      </a:cubicBezTo>
                      <a:cubicBezTo>
                        <a:pt x="3200" y="1581"/>
                        <a:pt x="3190" y="1572"/>
                        <a:pt x="3190" y="1572"/>
                      </a:cubicBezTo>
                      <a:lnTo>
                        <a:pt x="3181" y="1581"/>
                      </a:lnTo>
                      <a:cubicBezTo>
                        <a:pt x="3172" y="1572"/>
                        <a:pt x="3172" y="1563"/>
                        <a:pt x="3172" y="1553"/>
                      </a:cubicBezTo>
                      <a:cubicBezTo>
                        <a:pt x="3172" y="1548"/>
                        <a:pt x="3174" y="1546"/>
                        <a:pt x="3176" y="1546"/>
                      </a:cubicBezTo>
                      <a:cubicBezTo>
                        <a:pt x="3179" y="1546"/>
                        <a:pt x="3181" y="1548"/>
                        <a:pt x="3181" y="1553"/>
                      </a:cubicBezTo>
                      <a:lnTo>
                        <a:pt x="3190" y="1553"/>
                      </a:lnTo>
                      <a:cubicBezTo>
                        <a:pt x="3190" y="1553"/>
                        <a:pt x="3190" y="1544"/>
                        <a:pt x="3190" y="1544"/>
                      </a:cubicBezTo>
                      <a:cubicBezTo>
                        <a:pt x="3190" y="1544"/>
                        <a:pt x="3181" y="1544"/>
                        <a:pt x="3181" y="1534"/>
                      </a:cubicBezTo>
                      <a:close/>
                      <a:moveTo>
                        <a:pt x="588" y="1534"/>
                      </a:moveTo>
                      <a:cubicBezTo>
                        <a:pt x="597" y="1544"/>
                        <a:pt x="597" y="1544"/>
                        <a:pt x="597" y="1553"/>
                      </a:cubicBezTo>
                      <a:cubicBezTo>
                        <a:pt x="606" y="1563"/>
                        <a:pt x="616" y="1572"/>
                        <a:pt x="616" y="1581"/>
                      </a:cubicBezTo>
                      <a:cubicBezTo>
                        <a:pt x="616" y="1591"/>
                        <a:pt x="616" y="1600"/>
                        <a:pt x="606" y="1600"/>
                      </a:cubicBezTo>
                      <a:lnTo>
                        <a:pt x="597" y="1600"/>
                      </a:lnTo>
                      <a:cubicBezTo>
                        <a:pt x="578" y="1600"/>
                        <a:pt x="578" y="1600"/>
                        <a:pt x="569" y="1591"/>
                      </a:cubicBezTo>
                      <a:cubicBezTo>
                        <a:pt x="569" y="1581"/>
                        <a:pt x="559" y="1581"/>
                        <a:pt x="559" y="1572"/>
                      </a:cubicBezTo>
                      <a:cubicBezTo>
                        <a:pt x="569" y="1563"/>
                        <a:pt x="569" y="1553"/>
                        <a:pt x="578" y="1544"/>
                      </a:cubicBezTo>
                      <a:cubicBezTo>
                        <a:pt x="578" y="1534"/>
                        <a:pt x="578" y="1534"/>
                        <a:pt x="588" y="1534"/>
                      </a:cubicBezTo>
                      <a:close/>
                      <a:moveTo>
                        <a:pt x="1998" y="1581"/>
                      </a:moveTo>
                      <a:cubicBezTo>
                        <a:pt x="2007" y="1581"/>
                        <a:pt x="2007" y="1581"/>
                        <a:pt x="2007" y="1591"/>
                      </a:cubicBezTo>
                      <a:cubicBezTo>
                        <a:pt x="2007" y="1591"/>
                        <a:pt x="2007" y="1600"/>
                        <a:pt x="1998" y="1600"/>
                      </a:cubicBezTo>
                      <a:cubicBezTo>
                        <a:pt x="1998" y="1591"/>
                        <a:pt x="1998" y="1591"/>
                        <a:pt x="1988" y="1581"/>
                      </a:cubicBezTo>
                      <a:close/>
                      <a:moveTo>
                        <a:pt x="1742" y="1600"/>
                      </a:moveTo>
                      <a:lnTo>
                        <a:pt x="1742" y="1610"/>
                      </a:lnTo>
                      <a:lnTo>
                        <a:pt x="1733" y="1610"/>
                      </a:lnTo>
                      <a:lnTo>
                        <a:pt x="1733" y="1600"/>
                      </a:lnTo>
                      <a:close/>
                      <a:moveTo>
                        <a:pt x="701" y="1600"/>
                      </a:moveTo>
                      <a:cubicBezTo>
                        <a:pt x="701" y="1610"/>
                        <a:pt x="701" y="1610"/>
                        <a:pt x="701" y="1610"/>
                      </a:cubicBezTo>
                      <a:cubicBezTo>
                        <a:pt x="696" y="1615"/>
                        <a:pt x="694" y="1617"/>
                        <a:pt x="693" y="1617"/>
                      </a:cubicBezTo>
                      <a:cubicBezTo>
                        <a:pt x="692" y="1617"/>
                        <a:pt x="692" y="1615"/>
                        <a:pt x="692" y="1610"/>
                      </a:cubicBezTo>
                      <a:cubicBezTo>
                        <a:pt x="692" y="1610"/>
                        <a:pt x="692" y="1600"/>
                        <a:pt x="701" y="1600"/>
                      </a:cubicBezTo>
                      <a:close/>
                      <a:moveTo>
                        <a:pt x="1572" y="1600"/>
                      </a:moveTo>
                      <a:lnTo>
                        <a:pt x="1572" y="1610"/>
                      </a:lnTo>
                      <a:lnTo>
                        <a:pt x="1562" y="1619"/>
                      </a:lnTo>
                      <a:lnTo>
                        <a:pt x="1553" y="1610"/>
                      </a:lnTo>
                      <a:lnTo>
                        <a:pt x="1572" y="1600"/>
                      </a:lnTo>
                      <a:close/>
                      <a:moveTo>
                        <a:pt x="1771" y="1581"/>
                      </a:moveTo>
                      <a:cubicBezTo>
                        <a:pt x="1780" y="1591"/>
                        <a:pt x="1780" y="1600"/>
                        <a:pt x="1780" y="1610"/>
                      </a:cubicBezTo>
                      <a:cubicBezTo>
                        <a:pt x="1771" y="1610"/>
                        <a:pt x="1771" y="1619"/>
                        <a:pt x="1761" y="1619"/>
                      </a:cubicBezTo>
                      <a:cubicBezTo>
                        <a:pt x="1761" y="1619"/>
                        <a:pt x="1761" y="1610"/>
                        <a:pt x="1761" y="1610"/>
                      </a:cubicBezTo>
                      <a:cubicBezTo>
                        <a:pt x="1761" y="1600"/>
                        <a:pt x="1761" y="1600"/>
                        <a:pt x="1752" y="1600"/>
                      </a:cubicBezTo>
                      <a:cubicBezTo>
                        <a:pt x="1752" y="1591"/>
                        <a:pt x="1752" y="1591"/>
                        <a:pt x="1742" y="1591"/>
                      </a:cubicBezTo>
                      <a:cubicBezTo>
                        <a:pt x="1752" y="1581"/>
                        <a:pt x="1752" y="1581"/>
                        <a:pt x="1752" y="1581"/>
                      </a:cubicBezTo>
                      <a:close/>
                      <a:moveTo>
                        <a:pt x="2017" y="1610"/>
                      </a:moveTo>
                      <a:cubicBezTo>
                        <a:pt x="2017" y="1610"/>
                        <a:pt x="2017" y="1619"/>
                        <a:pt x="2017" y="1619"/>
                      </a:cubicBezTo>
                      <a:cubicBezTo>
                        <a:pt x="2017" y="1619"/>
                        <a:pt x="2017" y="1629"/>
                        <a:pt x="2007" y="1629"/>
                      </a:cubicBezTo>
                      <a:cubicBezTo>
                        <a:pt x="2007" y="1629"/>
                        <a:pt x="1998" y="1619"/>
                        <a:pt x="1988" y="1619"/>
                      </a:cubicBezTo>
                      <a:cubicBezTo>
                        <a:pt x="1988" y="1619"/>
                        <a:pt x="1998" y="1610"/>
                        <a:pt x="2007" y="1610"/>
                      </a:cubicBezTo>
                      <a:close/>
                      <a:moveTo>
                        <a:pt x="711" y="1629"/>
                      </a:moveTo>
                      <a:cubicBezTo>
                        <a:pt x="720" y="1629"/>
                        <a:pt x="720" y="1629"/>
                        <a:pt x="720" y="1638"/>
                      </a:cubicBezTo>
                      <a:lnTo>
                        <a:pt x="711" y="1638"/>
                      </a:lnTo>
                      <a:cubicBezTo>
                        <a:pt x="711" y="1638"/>
                        <a:pt x="711" y="1638"/>
                        <a:pt x="711" y="1629"/>
                      </a:cubicBezTo>
                      <a:close/>
                      <a:moveTo>
                        <a:pt x="1099" y="1619"/>
                      </a:moveTo>
                      <a:cubicBezTo>
                        <a:pt x="1099" y="1629"/>
                        <a:pt x="1099" y="1638"/>
                        <a:pt x="1089" y="1638"/>
                      </a:cubicBezTo>
                      <a:cubicBezTo>
                        <a:pt x="1089" y="1629"/>
                        <a:pt x="1089" y="1619"/>
                        <a:pt x="1099" y="1619"/>
                      </a:cubicBezTo>
                      <a:close/>
                      <a:moveTo>
                        <a:pt x="1108" y="1638"/>
                      </a:moveTo>
                      <a:lnTo>
                        <a:pt x="1108" y="1648"/>
                      </a:lnTo>
                      <a:lnTo>
                        <a:pt x="1099" y="1648"/>
                      </a:lnTo>
                      <a:cubicBezTo>
                        <a:pt x="1099" y="1648"/>
                        <a:pt x="1108" y="1638"/>
                        <a:pt x="1108" y="1638"/>
                      </a:cubicBezTo>
                      <a:close/>
                      <a:moveTo>
                        <a:pt x="1761" y="1648"/>
                      </a:moveTo>
                      <a:lnTo>
                        <a:pt x="1761" y="1657"/>
                      </a:lnTo>
                      <a:lnTo>
                        <a:pt x="1752" y="1657"/>
                      </a:lnTo>
                      <a:lnTo>
                        <a:pt x="1752" y="1648"/>
                      </a:lnTo>
                      <a:close/>
                      <a:moveTo>
                        <a:pt x="2263" y="1648"/>
                      </a:moveTo>
                      <a:lnTo>
                        <a:pt x="2244" y="1657"/>
                      </a:lnTo>
                      <a:cubicBezTo>
                        <a:pt x="2244" y="1648"/>
                        <a:pt x="2253" y="1648"/>
                        <a:pt x="2253" y="1648"/>
                      </a:cubicBezTo>
                      <a:close/>
                      <a:moveTo>
                        <a:pt x="3020" y="1638"/>
                      </a:moveTo>
                      <a:lnTo>
                        <a:pt x="3030" y="1648"/>
                      </a:lnTo>
                      <a:lnTo>
                        <a:pt x="3020" y="1657"/>
                      </a:lnTo>
                      <a:lnTo>
                        <a:pt x="3020" y="1638"/>
                      </a:lnTo>
                      <a:close/>
                      <a:moveTo>
                        <a:pt x="1591" y="1619"/>
                      </a:moveTo>
                      <a:cubicBezTo>
                        <a:pt x="1591" y="1619"/>
                        <a:pt x="1591" y="1619"/>
                        <a:pt x="1600" y="1629"/>
                      </a:cubicBezTo>
                      <a:lnTo>
                        <a:pt x="1619" y="1629"/>
                      </a:lnTo>
                      <a:cubicBezTo>
                        <a:pt x="1624" y="1624"/>
                        <a:pt x="1629" y="1622"/>
                        <a:pt x="1632" y="1622"/>
                      </a:cubicBezTo>
                      <a:cubicBezTo>
                        <a:pt x="1636" y="1622"/>
                        <a:pt x="1638" y="1624"/>
                        <a:pt x="1638" y="1629"/>
                      </a:cubicBezTo>
                      <a:cubicBezTo>
                        <a:pt x="1630" y="1660"/>
                        <a:pt x="1616" y="1679"/>
                        <a:pt x="1590" y="1679"/>
                      </a:cubicBezTo>
                      <a:cubicBezTo>
                        <a:pt x="1584" y="1679"/>
                        <a:pt x="1578" y="1678"/>
                        <a:pt x="1572" y="1676"/>
                      </a:cubicBezTo>
                      <a:cubicBezTo>
                        <a:pt x="1579" y="1669"/>
                        <a:pt x="1581" y="1663"/>
                        <a:pt x="1584" y="1663"/>
                      </a:cubicBezTo>
                      <a:cubicBezTo>
                        <a:pt x="1586" y="1663"/>
                        <a:pt x="1588" y="1664"/>
                        <a:pt x="1591" y="1667"/>
                      </a:cubicBezTo>
                      <a:lnTo>
                        <a:pt x="1600" y="1667"/>
                      </a:lnTo>
                      <a:cubicBezTo>
                        <a:pt x="1610" y="1667"/>
                        <a:pt x="1610" y="1667"/>
                        <a:pt x="1610" y="1657"/>
                      </a:cubicBezTo>
                      <a:lnTo>
                        <a:pt x="1591" y="1657"/>
                      </a:lnTo>
                      <a:cubicBezTo>
                        <a:pt x="1581" y="1648"/>
                        <a:pt x="1572" y="1638"/>
                        <a:pt x="1572" y="1629"/>
                      </a:cubicBezTo>
                      <a:cubicBezTo>
                        <a:pt x="1572" y="1629"/>
                        <a:pt x="1572" y="1619"/>
                        <a:pt x="1572" y="1619"/>
                      </a:cubicBezTo>
                      <a:close/>
                      <a:moveTo>
                        <a:pt x="1496" y="1648"/>
                      </a:moveTo>
                      <a:cubicBezTo>
                        <a:pt x="1496" y="1648"/>
                        <a:pt x="1515" y="1648"/>
                        <a:pt x="1515" y="1657"/>
                      </a:cubicBezTo>
                      <a:cubicBezTo>
                        <a:pt x="1515" y="1668"/>
                        <a:pt x="1515" y="1673"/>
                        <a:pt x="1519" y="1673"/>
                      </a:cubicBezTo>
                      <a:cubicBezTo>
                        <a:pt x="1522" y="1673"/>
                        <a:pt x="1526" y="1671"/>
                        <a:pt x="1534" y="1667"/>
                      </a:cubicBezTo>
                      <a:lnTo>
                        <a:pt x="1553" y="1667"/>
                      </a:lnTo>
                      <a:cubicBezTo>
                        <a:pt x="1553" y="1667"/>
                        <a:pt x="1562" y="1667"/>
                        <a:pt x="1562" y="1676"/>
                      </a:cubicBezTo>
                      <a:cubicBezTo>
                        <a:pt x="1562" y="1676"/>
                        <a:pt x="1553" y="1686"/>
                        <a:pt x="1553" y="1686"/>
                      </a:cubicBezTo>
                      <a:cubicBezTo>
                        <a:pt x="1525" y="1686"/>
                        <a:pt x="1496" y="1676"/>
                        <a:pt x="1468" y="1657"/>
                      </a:cubicBezTo>
                      <a:cubicBezTo>
                        <a:pt x="1477" y="1657"/>
                        <a:pt x="1487" y="1648"/>
                        <a:pt x="1496" y="1648"/>
                      </a:cubicBezTo>
                      <a:close/>
                      <a:moveTo>
                        <a:pt x="2178" y="1676"/>
                      </a:moveTo>
                      <a:cubicBezTo>
                        <a:pt x="2206" y="1676"/>
                        <a:pt x="2216" y="1686"/>
                        <a:pt x="2216" y="1705"/>
                      </a:cubicBezTo>
                      <a:cubicBezTo>
                        <a:pt x="2206" y="1705"/>
                        <a:pt x="2178" y="1686"/>
                        <a:pt x="2178" y="1676"/>
                      </a:cubicBezTo>
                      <a:close/>
                      <a:moveTo>
                        <a:pt x="2528" y="1638"/>
                      </a:moveTo>
                      <a:cubicBezTo>
                        <a:pt x="2537" y="1648"/>
                        <a:pt x="2547" y="1648"/>
                        <a:pt x="2537" y="1657"/>
                      </a:cubicBezTo>
                      <a:cubicBezTo>
                        <a:pt x="2537" y="1667"/>
                        <a:pt x="2537" y="1676"/>
                        <a:pt x="2547" y="1676"/>
                      </a:cubicBezTo>
                      <a:cubicBezTo>
                        <a:pt x="2547" y="1683"/>
                        <a:pt x="2542" y="1690"/>
                        <a:pt x="2539" y="1690"/>
                      </a:cubicBezTo>
                      <a:cubicBezTo>
                        <a:pt x="2538" y="1690"/>
                        <a:pt x="2537" y="1688"/>
                        <a:pt x="2537" y="1686"/>
                      </a:cubicBezTo>
                      <a:lnTo>
                        <a:pt x="2518" y="1686"/>
                      </a:lnTo>
                      <a:cubicBezTo>
                        <a:pt x="2509" y="1695"/>
                        <a:pt x="2509" y="1695"/>
                        <a:pt x="2500" y="1705"/>
                      </a:cubicBezTo>
                      <a:lnTo>
                        <a:pt x="2500" y="1695"/>
                      </a:lnTo>
                      <a:cubicBezTo>
                        <a:pt x="2500" y="1695"/>
                        <a:pt x="2500" y="1686"/>
                        <a:pt x="2500" y="1686"/>
                      </a:cubicBezTo>
                      <a:cubicBezTo>
                        <a:pt x="2509" y="1686"/>
                        <a:pt x="2509" y="1676"/>
                        <a:pt x="2500" y="1667"/>
                      </a:cubicBezTo>
                      <a:cubicBezTo>
                        <a:pt x="2518" y="1667"/>
                        <a:pt x="2518" y="1667"/>
                        <a:pt x="2518" y="1657"/>
                      </a:cubicBezTo>
                      <a:cubicBezTo>
                        <a:pt x="2518" y="1648"/>
                        <a:pt x="2518" y="1638"/>
                        <a:pt x="2528" y="1638"/>
                      </a:cubicBezTo>
                      <a:close/>
                      <a:moveTo>
                        <a:pt x="2483" y="1691"/>
                      </a:moveTo>
                      <a:cubicBezTo>
                        <a:pt x="2485" y="1691"/>
                        <a:pt x="2488" y="1693"/>
                        <a:pt x="2490" y="1695"/>
                      </a:cubicBezTo>
                      <a:cubicBezTo>
                        <a:pt x="2481" y="1695"/>
                        <a:pt x="2481" y="1714"/>
                        <a:pt x="2471" y="1714"/>
                      </a:cubicBezTo>
                      <a:cubicBezTo>
                        <a:pt x="2471" y="1700"/>
                        <a:pt x="2476" y="1691"/>
                        <a:pt x="2483" y="1691"/>
                      </a:cubicBezTo>
                      <a:close/>
                      <a:moveTo>
                        <a:pt x="2978" y="1707"/>
                      </a:moveTo>
                      <a:cubicBezTo>
                        <a:pt x="2982" y="1707"/>
                        <a:pt x="2987" y="1709"/>
                        <a:pt x="2992" y="1714"/>
                      </a:cubicBezTo>
                      <a:cubicBezTo>
                        <a:pt x="2992" y="1714"/>
                        <a:pt x="3001" y="1714"/>
                        <a:pt x="3001" y="1723"/>
                      </a:cubicBezTo>
                      <a:cubicBezTo>
                        <a:pt x="3001" y="1723"/>
                        <a:pt x="2992" y="1723"/>
                        <a:pt x="2992" y="1733"/>
                      </a:cubicBezTo>
                      <a:cubicBezTo>
                        <a:pt x="2982" y="1733"/>
                        <a:pt x="2963" y="1723"/>
                        <a:pt x="2963" y="1714"/>
                      </a:cubicBezTo>
                      <a:cubicBezTo>
                        <a:pt x="2968" y="1709"/>
                        <a:pt x="2973" y="1707"/>
                        <a:pt x="2978" y="1707"/>
                      </a:cubicBezTo>
                      <a:close/>
                      <a:moveTo>
                        <a:pt x="720" y="1676"/>
                      </a:moveTo>
                      <a:cubicBezTo>
                        <a:pt x="729" y="1676"/>
                        <a:pt x="729" y="1686"/>
                        <a:pt x="720" y="1686"/>
                      </a:cubicBezTo>
                      <a:cubicBezTo>
                        <a:pt x="720" y="1695"/>
                        <a:pt x="711" y="1705"/>
                        <a:pt x="711" y="1714"/>
                      </a:cubicBezTo>
                      <a:cubicBezTo>
                        <a:pt x="701" y="1723"/>
                        <a:pt x="692" y="1733"/>
                        <a:pt x="682" y="1742"/>
                      </a:cubicBezTo>
                      <a:lnTo>
                        <a:pt x="663" y="1723"/>
                      </a:lnTo>
                      <a:cubicBezTo>
                        <a:pt x="663" y="1723"/>
                        <a:pt x="673" y="1714"/>
                        <a:pt x="673" y="1705"/>
                      </a:cubicBezTo>
                      <a:cubicBezTo>
                        <a:pt x="673" y="1695"/>
                        <a:pt x="682" y="1686"/>
                        <a:pt x="701" y="1686"/>
                      </a:cubicBezTo>
                      <a:cubicBezTo>
                        <a:pt x="701" y="1686"/>
                        <a:pt x="711" y="1676"/>
                        <a:pt x="711" y="1676"/>
                      </a:cubicBezTo>
                      <a:close/>
                      <a:moveTo>
                        <a:pt x="2954" y="1723"/>
                      </a:moveTo>
                      <a:lnTo>
                        <a:pt x="2963" y="1733"/>
                      </a:lnTo>
                      <a:cubicBezTo>
                        <a:pt x="2954" y="1733"/>
                        <a:pt x="2954" y="1742"/>
                        <a:pt x="2954" y="1742"/>
                      </a:cubicBezTo>
                      <a:lnTo>
                        <a:pt x="2944" y="1742"/>
                      </a:lnTo>
                      <a:cubicBezTo>
                        <a:pt x="2944" y="1742"/>
                        <a:pt x="2944" y="1742"/>
                        <a:pt x="2944" y="1733"/>
                      </a:cubicBezTo>
                      <a:cubicBezTo>
                        <a:pt x="2944" y="1733"/>
                        <a:pt x="2954" y="1733"/>
                        <a:pt x="2954" y="1723"/>
                      </a:cubicBezTo>
                      <a:close/>
                      <a:moveTo>
                        <a:pt x="919" y="1733"/>
                      </a:moveTo>
                      <a:cubicBezTo>
                        <a:pt x="928" y="1733"/>
                        <a:pt x="928" y="1742"/>
                        <a:pt x="928" y="1752"/>
                      </a:cubicBezTo>
                      <a:cubicBezTo>
                        <a:pt x="919" y="1752"/>
                        <a:pt x="909" y="1752"/>
                        <a:pt x="909" y="1742"/>
                      </a:cubicBezTo>
                      <a:cubicBezTo>
                        <a:pt x="909" y="1742"/>
                        <a:pt x="919" y="1733"/>
                        <a:pt x="919" y="1733"/>
                      </a:cubicBezTo>
                      <a:close/>
                      <a:moveTo>
                        <a:pt x="1193" y="1714"/>
                      </a:moveTo>
                      <a:lnTo>
                        <a:pt x="1193" y="1714"/>
                      </a:lnTo>
                      <a:cubicBezTo>
                        <a:pt x="1203" y="1723"/>
                        <a:pt x="1212" y="1733"/>
                        <a:pt x="1222" y="1742"/>
                      </a:cubicBezTo>
                      <a:cubicBezTo>
                        <a:pt x="1222" y="1742"/>
                        <a:pt x="1222" y="1742"/>
                        <a:pt x="1222" y="1752"/>
                      </a:cubicBezTo>
                      <a:lnTo>
                        <a:pt x="1212" y="1752"/>
                      </a:lnTo>
                      <a:cubicBezTo>
                        <a:pt x="1203" y="1752"/>
                        <a:pt x="1184" y="1733"/>
                        <a:pt x="1193" y="1714"/>
                      </a:cubicBezTo>
                      <a:close/>
                      <a:moveTo>
                        <a:pt x="1932" y="1733"/>
                      </a:moveTo>
                      <a:cubicBezTo>
                        <a:pt x="1932" y="1733"/>
                        <a:pt x="1932" y="1733"/>
                        <a:pt x="1941" y="1742"/>
                      </a:cubicBezTo>
                      <a:lnTo>
                        <a:pt x="1932" y="1752"/>
                      </a:lnTo>
                      <a:cubicBezTo>
                        <a:pt x="1922" y="1742"/>
                        <a:pt x="1922" y="1742"/>
                        <a:pt x="1922" y="1742"/>
                      </a:cubicBezTo>
                      <a:cubicBezTo>
                        <a:pt x="1922" y="1742"/>
                        <a:pt x="1922" y="1733"/>
                        <a:pt x="1932" y="1733"/>
                      </a:cubicBezTo>
                      <a:close/>
                      <a:moveTo>
                        <a:pt x="1884" y="1638"/>
                      </a:moveTo>
                      <a:cubicBezTo>
                        <a:pt x="1884" y="1648"/>
                        <a:pt x="1894" y="1657"/>
                        <a:pt x="1903" y="1667"/>
                      </a:cubicBezTo>
                      <a:lnTo>
                        <a:pt x="1875" y="1667"/>
                      </a:lnTo>
                      <a:cubicBezTo>
                        <a:pt x="1875" y="1676"/>
                        <a:pt x="1884" y="1676"/>
                        <a:pt x="1884" y="1676"/>
                      </a:cubicBezTo>
                      <a:cubicBezTo>
                        <a:pt x="1894" y="1686"/>
                        <a:pt x="1903" y="1686"/>
                        <a:pt x="1913" y="1686"/>
                      </a:cubicBezTo>
                      <a:cubicBezTo>
                        <a:pt x="1913" y="1686"/>
                        <a:pt x="1913" y="1676"/>
                        <a:pt x="1913" y="1667"/>
                      </a:cubicBezTo>
                      <a:cubicBezTo>
                        <a:pt x="1903" y="1667"/>
                        <a:pt x="1913" y="1657"/>
                        <a:pt x="1913" y="1657"/>
                      </a:cubicBezTo>
                      <a:cubicBezTo>
                        <a:pt x="1922" y="1657"/>
                        <a:pt x="1932" y="1667"/>
                        <a:pt x="1932" y="1667"/>
                      </a:cubicBezTo>
                      <a:cubicBezTo>
                        <a:pt x="1932" y="1667"/>
                        <a:pt x="1932" y="1676"/>
                        <a:pt x="1932" y="1686"/>
                      </a:cubicBezTo>
                      <a:cubicBezTo>
                        <a:pt x="1932" y="1695"/>
                        <a:pt x="1932" y="1705"/>
                        <a:pt x="1922" y="1705"/>
                      </a:cubicBezTo>
                      <a:cubicBezTo>
                        <a:pt x="1922" y="1723"/>
                        <a:pt x="1913" y="1733"/>
                        <a:pt x="1913" y="1742"/>
                      </a:cubicBezTo>
                      <a:cubicBezTo>
                        <a:pt x="1906" y="1749"/>
                        <a:pt x="1895" y="1756"/>
                        <a:pt x="1885" y="1756"/>
                      </a:cubicBezTo>
                      <a:cubicBezTo>
                        <a:pt x="1881" y="1756"/>
                        <a:pt x="1878" y="1755"/>
                        <a:pt x="1875" y="1752"/>
                      </a:cubicBezTo>
                      <a:cubicBezTo>
                        <a:pt x="1875" y="1752"/>
                        <a:pt x="1865" y="1742"/>
                        <a:pt x="1865" y="1742"/>
                      </a:cubicBezTo>
                      <a:cubicBezTo>
                        <a:pt x="1846" y="1714"/>
                        <a:pt x="1837" y="1686"/>
                        <a:pt x="1818" y="1667"/>
                      </a:cubicBezTo>
                      <a:cubicBezTo>
                        <a:pt x="1818" y="1657"/>
                        <a:pt x="1818" y="1657"/>
                        <a:pt x="1818" y="1648"/>
                      </a:cubicBezTo>
                      <a:cubicBezTo>
                        <a:pt x="1827" y="1648"/>
                        <a:pt x="1827" y="1648"/>
                        <a:pt x="1837" y="1638"/>
                      </a:cubicBezTo>
                      <a:cubicBezTo>
                        <a:pt x="1837" y="1638"/>
                        <a:pt x="1846" y="1648"/>
                        <a:pt x="1846" y="1648"/>
                      </a:cubicBezTo>
                      <a:cubicBezTo>
                        <a:pt x="1852" y="1651"/>
                        <a:pt x="1857" y="1652"/>
                        <a:pt x="1861" y="1652"/>
                      </a:cubicBezTo>
                      <a:cubicBezTo>
                        <a:pt x="1871" y="1652"/>
                        <a:pt x="1878" y="1645"/>
                        <a:pt x="1884" y="1638"/>
                      </a:cubicBezTo>
                      <a:close/>
                      <a:moveTo>
                        <a:pt x="2963" y="1752"/>
                      </a:moveTo>
                      <a:cubicBezTo>
                        <a:pt x="2973" y="1761"/>
                        <a:pt x="2973" y="1761"/>
                        <a:pt x="2973" y="1761"/>
                      </a:cubicBezTo>
                      <a:lnTo>
                        <a:pt x="2973" y="1771"/>
                      </a:lnTo>
                      <a:cubicBezTo>
                        <a:pt x="2963" y="1771"/>
                        <a:pt x="2963" y="1761"/>
                        <a:pt x="2963" y="1761"/>
                      </a:cubicBezTo>
                      <a:cubicBezTo>
                        <a:pt x="2963" y="1761"/>
                        <a:pt x="2963" y="1761"/>
                        <a:pt x="2963" y="1752"/>
                      </a:cubicBezTo>
                      <a:close/>
                      <a:moveTo>
                        <a:pt x="569" y="1771"/>
                      </a:moveTo>
                      <a:cubicBezTo>
                        <a:pt x="569" y="1771"/>
                        <a:pt x="569" y="1780"/>
                        <a:pt x="559" y="1780"/>
                      </a:cubicBezTo>
                      <a:cubicBezTo>
                        <a:pt x="559" y="1790"/>
                        <a:pt x="559" y="1790"/>
                        <a:pt x="559" y="1790"/>
                      </a:cubicBezTo>
                      <a:lnTo>
                        <a:pt x="550" y="1790"/>
                      </a:lnTo>
                      <a:cubicBezTo>
                        <a:pt x="550" y="1780"/>
                        <a:pt x="550" y="1780"/>
                        <a:pt x="559" y="1780"/>
                      </a:cubicBezTo>
                      <a:cubicBezTo>
                        <a:pt x="559" y="1771"/>
                        <a:pt x="559" y="1771"/>
                        <a:pt x="569" y="1771"/>
                      </a:cubicBezTo>
                      <a:close/>
                      <a:moveTo>
                        <a:pt x="682" y="1761"/>
                      </a:moveTo>
                      <a:cubicBezTo>
                        <a:pt x="692" y="1771"/>
                        <a:pt x="682" y="1790"/>
                        <a:pt x="673" y="1790"/>
                      </a:cubicBezTo>
                      <a:lnTo>
                        <a:pt x="682" y="1761"/>
                      </a:lnTo>
                      <a:close/>
                      <a:moveTo>
                        <a:pt x="1383" y="1752"/>
                      </a:moveTo>
                      <a:cubicBezTo>
                        <a:pt x="1383" y="1771"/>
                        <a:pt x="1373" y="1780"/>
                        <a:pt x="1364" y="1780"/>
                      </a:cubicBezTo>
                      <a:lnTo>
                        <a:pt x="1364" y="1790"/>
                      </a:lnTo>
                      <a:cubicBezTo>
                        <a:pt x="1356" y="1790"/>
                        <a:pt x="1349" y="1778"/>
                        <a:pt x="1341" y="1778"/>
                      </a:cubicBezTo>
                      <a:cubicBezTo>
                        <a:pt x="1339" y="1778"/>
                        <a:pt x="1337" y="1778"/>
                        <a:pt x="1335" y="1780"/>
                      </a:cubicBezTo>
                      <a:cubicBezTo>
                        <a:pt x="1335" y="1771"/>
                        <a:pt x="1345" y="1771"/>
                        <a:pt x="1345" y="1761"/>
                      </a:cubicBezTo>
                      <a:cubicBezTo>
                        <a:pt x="1345" y="1757"/>
                        <a:pt x="1347" y="1754"/>
                        <a:pt x="1351" y="1754"/>
                      </a:cubicBezTo>
                      <a:cubicBezTo>
                        <a:pt x="1354" y="1754"/>
                        <a:pt x="1359" y="1757"/>
                        <a:pt x="1364" y="1761"/>
                      </a:cubicBezTo>
                      <a:lnTo>
                        <a:pt x="1373" y="1761"/>
                      </a:lnTo>
                      <a:cubicBezTo>
                        <a:pt x="1373" y="1761"/>
                        <a:pt x="1373" y="1752"/>
                        <a:pt x="1383" y="1752"/>
                      </a:cubicBezTo>
                      <a:close/>
                      <a:moveTo>
                        <a:pt x="1818" y="1771"/>
                      </a:moveTo>
                      <a:cubicBezTo>
                        <a:pt x="1818" y="1771"/>
                        <a:pt x="1827" y="1780"/>
                        <a:pt x="1827" y="1780"/>
                      </a:cubicBezTo>
                      <a:cubicBezTo>
                        <a:pt x="1827" y="1790"/>
                        <a:pt x="1818" y="1790"/>
                        <a:pt x="1818" y="1790"/>
                      </a:cubicBezTo>
                      <a:cubicBezTo>
                        <a:pt x="1818" y="1790"/>
                        <a:pt x="1809" y="1790"/>
                        <a:pt x="1809" y="1780"/>
                      </a:cubicBezTo>
                      <a:cubicBezTo>
                        <a:pt x="1809" y="1780"/>
                        <a:pt x="1818" y="1771"/>
                        <a:pt x="1818" y="1771"/>
                      </a:cubicBezTo>
                      <a:close/>
                      <a:moveTo>
                        <a:pt x="654" y="1714"/>
                      </a:moveTo>
                      <a:cubicBezTo>
                        <a:pt x="654" y="1723"/>
                        <a:pt x="654" y="1723"/>
                        <a:pt x="654" y="1723"/>
                      </a:cubicBezTo>
                      <a:cubicBezTo>
                        <a:pt x="644" y="1733"/>
                        <a:pt x="644" y="1742"/>
                        <a:pt x="654" y="1742"/>
                      </a:cubicBezTo>
                      <a:cubicBezTo>
                        <a:pt x="663" y="1742"/>
                        <a:pt x="673" y="1761"/>
                        <a:pt x="663" y="1771"/>
                      </a:cubicBezTo>
                      <a:cubicBezTo>
                        <a:pt x="663" y="1780"/>
                        <a:pt x="663" y="1780"/>
                        <a:pt x="663" y="1790"/>
                      </a:cubicBezTo>
                      <a:cubicBezTo>
                        <a:pt x="663" y="1799"/>
                        <a:pt x="654" y="1799"/>
                        <a:pt x="644" y="1799"/>
                      </a:cubicBezTo>
                      <a:cubicBezTo>
                        <a:pt x="644" y="1799"/>
                        <a:pt x="644" y="1790"/>
                        <a:pt x="644" y="1780"/>
                      </a:cubicBezTo>
                      <a:cubicBezTo>
                        <a:pt x="635" y="1790"/>
                        <a:pt x="625" y="1790"/>
                        <a:pt x="616" y="1799"/>
                      </a:cubicBezTo>
                      <a:cubicBezTo>
                        <a:pt x="606" y="1799"/>
                        <a:pt x="597" y="1790"/>
                        <a:pt x="597" y="1790"/>
                      </a:cubicBezTo>
                      <a:cubicBezTo>
                        <a:pt x="597" y="1780"/>
                        <a:pt x="588" y="1771"/>
                        <a:pt x="597" y="1761"/>
                      </a:cubicBezTo>
                      <a:cubicBezTo>
                        <a:pt x="597" y="1761"/>
                        <a:pt x="597" y="1752"/>
                        <a:pt x="588" y="1742"/>
                      </a:cubicBezTo>
                      <a:cubicBezTo>
                        <a:pt x="588" y="1742"/>
                        <a:pt x="588" y="1742"/>
                        <a:pt x="588" y="1733"/>
                      </a:cubicBezTo>
                      <a:cubicBezTo>
                        <a:pt x="597" y="1733"/>
                        <a:pt x="597" y="1742"/>
                        <a:pt x="597" y="1742"/>
                      </a:cubicBezTo>
                      <a:lnTo>
                        <a:pt x="625" y="1742"/>
                      </a:lnTo>
                      <a:cubicBezTo>
                        <a:pt x="625" y="1723"/>
                        <a:pt x="644" y="1723"/>
                        <a:pt x="654" y="1714"/>
                      </a:cubicBezTo>
                      <a:close/>
                      <a:moveTo>
                        <a:pt x="985" y="1553"/>
                      </a:moveTo>
                      <a:cubicBezTo>
                        <a:pt x="995" y="1553"/>
                        <a:pt x="995" y="1563"/>
                        <a:pt x="995" y="1572"/>
                      </a:cubicBezTo>
                      <a:cubicBezTo>
                        <a:pt x="995" y="1581"/>
                        <a:pt x="995" y="1581"/>
                        <a:pt x="1004" y="1591"/>
                      </a:cubicBezTo>
                      <a:cubicBezTo>
                        <a:pt x="1013" y="1591"/>
                        <a:pt x="1023" y="1591"/>
                        <a:pt x="1032" y="1581"/>
                      </a:cubicBezTo>
                      <a:cubicBezTo>
                        <a:pt x="1032" y="1572"/>
                        <a:pt x="1051" y="1572"/>
                        <a:pt x="1061" y="1572"/>
                      </a:cubicBezTo>
                      <a:cubicBezTo>
                        <a:pt x="1061" y="1581"/>
                        <a:pt x="1051" y="1581"/>
                        <a:pt x="1051" y="1581"/>
                      </a:cubicBezTo>
                      <a:cubicBezTo>
                        <a:pt x="1051" y="1600"/>
                        <a:pt x="1051" y="1610"/>
                        <a:pt x="1042" y="1619"/>
                      </a:cubicBezTo>
                      <a:cubicBezTo>
                        <a:pt x="1042" y="1629"/>
                        <a:pt x="1042" y="1638"/>
                        <a:pt x="1032" y="1638"/>
                      </a:cubicBezTo>
                      <a:lnTo>
                        <a:pt x="1032" y="1619"/>
                      </a:lnTo>
                      <a:cubicBezTo>
                        <a:pt x="1004" y="1629"/>
                        <a:pt x="995" y="1638"/>
                        <a:pt x="995" y="1657"/>
                      </a:cubicBezTo>
                      <a:cubicBezTo>
                        <a:pt x="995" y="1667"/>
                        <a:pt x="995" y="1667"/>
                        <a:pt x="995" y="1686"/>
                      </a:cubicBezTo>
                      <a:lnTo>
                        <a:pt x="1042" y="1686"/>
                      </a:lnTo>
                      <a:cubicBezTo>
                        <a:pt x="1042" y="1686"/>
                        <a:pt x="1051" y="1676"/>
                        <a:pt x="1051" y="1676"/>
                      </a:cubicBezTo>
                      <a:cubicBezTo>
                        <a:pt x="1051" y="1667"/>
                        <a:pt x="1051" y="1667"/>
                        <a:pt x="1061" y="1667"/>
                      </a:cubicBezTo>
                      <a:cubicBezTo>
                        <a:pt x="1070" y="1667"/>
                        <a:pt x="1080" y="1667"/>
                        <a:pt x="1080" y="1676"/>
                      </a:cubicBezTo>
                      <a:cubicBezTo>
                        <a:pt x="1080" y="1686"/>
                        <a:pt x="1080" y="1686"/>
                        <a:pt x="1080" y="1695"/>
                      </a:cubicBezTo>
                      <a:cubicBezTo>
                        <a:pt x="1089" y="1705"/>
                        <a:pt x="1089" y="1705"/>
                        <a:pt x="1089" y="1714"/>
                      </a:cubicBezTo>
                      <a:cubicBezTo>
                        <a:pt x="1099" y="1723"/>
                        <a:pt x="1099" y="1723"/>
                        <a:pt x="1089" y="1723"/>
                      </a:cubicBezTo>
                      <a:cubicBezTo>
                        <a:pt x="1089" y="1733"/>
                        <a:pt x="1089" y="1733"/>
                        <a:pt x="1080" y="1733"/>
                      </a:cubicBezTo>
                      <a:cubicBezTo>
                        <a:pt x="1080" y="1733"/>
                        <a:pt x="1080" y="1723"/>
                        <a:pt x="1080" y="1723"/>
                      </a:cubicBezTo>
                      <a:cubicBezTo>
                        <a:pt x="1080" y="1714"/>
                        <a:pt x="1080" y="1714"/>
                        <a:pt x="1080" y="1705"/>
                      </a:cubicBezTo>
                      <a:cubicBezTo>
                        <a:pt x="1061" y="1705"/>
                        <a:pt x="1051" y="1714"/>
                        <a:pt x="1042" y="1723"/>
                      </a:cubicBezTo>
                      <a:cubicBezTo>
                        <a:pt x="1042" y="1733"/>
                        <a:pt x="1042" y="1733"/>
                        <a:pt x="1032" y="1742"/>
                      </a:cubicBezTo>
                      <a:cubicBezTo>
                        <a:pt x="1042" y="1742"/>
                        <a:pt x="1042" y="1742"/>
                        <a:pt x="1051" y="1752"/>
                      </a:cubicBezTo>
                      <a:cubicBezTo>
                        <a:pt x="1051" y="1752"/>
                        <a:pt x="1061" y="1761"/>
                        <a:pt x="1061" y="1761"/>
                      </a:cubicBezTo>
                      <a:cubicBezTo>
                        <a:pt x="1061" y="1771"/>
                        <a:pt x="1070" y="1771"/>
                        <a:pt x="1070" y="1771"/>
                      </a:cubicBezTo>
                      <a:cubicBezTo>
                        <a:pt x="1070" y="1761"/>
                        <a:pt x="1070" y="1761"/>
                        <a:pt x="1080" y="1761"/>
                      </a:cubicBezTo>
                      <a:cubicBezTo>
                        <a:pt x="1089" y="1761"/>
                        <a:pt x="1089" y="1761"/>
                        <a:pt x="1099" y="1771"/>
                      </a:cubicBezTo>
                      <a:cubicBezTo>
                        <a:pt x="1099" y="1776"/>
                        <a:pt x="1101" y="1778"/>
                        <a:pt x="1103" y="1778"/>
                      </a:cubicBezTo>
                      <a:cubicBezTo>
                        <a:pt x="1106" y="1778"/>
                        <a:pt x="1108" y="1776"/>
                        <a:pt x="1108" y="1771"/>
                      </a:cubicBezTo>
                      <a:cubicBezTo>
                        <a:pt x="1118" y="1771"/>
                        <a:pt x="1118" y="1771"/>
                        <a:pt x="1127" y="1780"/>
                      </a:cubicBezTo>
                      <a:cubicBezTo>
                        <a:pt x="1127" y="1780"/>
                        <a:pt x="1118" y="1790"/>
                        <a:pt x="1118" y="1790"/>
                      </a:cubicBezTo>
                      <a:cubicBezTo>
                        <a:pt x="1118" y="1799"/>
                        <a:pt x="1108" y="1799"/>
                        <a:pt x="1108" y="1799"/>
                      </a:cubicBezTo>
                      <a:cubicBezTo>
                        <a:pt x="1099" y="1790"/>
                        <a:pt x="1099" y="1790"/>
                        <a:pt x="1099" y="1790"/>
                      </a:cubicBezTo>
                      <a:cubicBezTo>
                        <a:pt x="1089" y="1790"/>
                        <a:pt x="1080" y="1790"/>
                        <a:pt x="1070" y="1780"/>
                      </a:cubicBezTo>
                      <a:lnTo>
                        <a:pt x="1042" y="1780"/>
                      </a:lnTo>
                      <a:cubicBezTo>
                        <a:pt x="1042" y="1780"/>
                        <a:pt x="1051" y="1771"/>
                        <a:pt x="1051" y="1771"/>
                      </a:cubicBezTo>
                      <a:cubicBezTo>
                        <a:pt x="1051" y="1761"/>
                        <a:pt x="1051" y="1761"/>
                        <a:pt x="1042" y="1761"/>
                      </a:cubicBezTo>
                      <a:lnTo>
                        <a:pt x="1023" y="1761"/>
                      </a:lnTo>
                      <a:cubicBezTo>
                        <a:pt x="1013" y="1771"/>
                        <a:pt x="1004" y="1771"/>
                        <a:pt x="995" y="1771"/>
                      </a:cubicBezTo>
                      <a:cubicBezTo>
                        <a:pt x="985" y="1761"/>
                        <a:pt x="985" y="1761"/>
                        <a:pt x="976" y="1761"/>
                      </a:cubicBezTo>
                      <a:cubicBezTo>
                        <a:pt x="976" y="1761"/>
                        <a:pt x="976" y="1761"/>
                        <a:pt x="976" y="1752"/>
                      </a:cubicBezTo>
                      <a:cubicBezTo>
                        <a:pt x="976" y="1752"/>
                        <a:pt x="966" y="1752"/>
                        <a:pt x="966" y="1742"/>
                      </a:cubicBezTo>
                      <a:cubicBezTo>
                        <a:pt x="957" y="1742"/>
                        <a:pt x="957" y="1733"/>
                        <a:pt x="957" y="1733"/>
                      </a:cubicBezTo>
                      <a:cubicBezTo>
                        <a:pt x="957" y="1723"/>
                        <a:pt x="957" y="1723"/>
                        <a:pt x="957" y="1723"/>
                      </a:cubicBezTo>
                      <a:lnTo>
                        <a:pt x="947" y="1723"/>
                      </a:lnTo>
                      <a:cubicBezTo>
                        <a:pt x="947" y="1723"/>
                        <a:pt x="947" y="1723"/>
                        <a:pt x="947" y="1733"/>
                      </a:cubicBezTo>
                      <a:cubicBezTo>
                        <a:pt x="947" y="1733"/>
                        <a:pt x="947" y="1742"/>
                        <a:pt x="938" y="1742"/>
                      </a:cubicBezTo>
                      <a:cubicBezTo>
                        <a:pt x="938" y="1742"/>
                        <a:pt x="938" y="1742"/>
                        <a:pt x="928" y="1733"/>
                      </a:cubicBezTo>
                      <a:cubicBezTo>
                        <a:pt x="928" y="1733"/>
                        <a:pt x="928" y="1723"/>
                        <a:pt x="928" y="1723"/>
                      </a:cubicBezTo>
                      <a:cubicBezTo>
                        <a:pt x="919" y="1714"/>
                        <a:pt x="919" y="1714"/>
                        <a:pt x="919" y="1705"/>
                      </a:cubicBezTo>
                      <a:cubicBezTo>
                        <a:pt x="909" y="1714"/>
                        <a:pt x="900" y="1714"/>
                        <a:pt x="890" y="1714"/>
                      </a:cubicBezTo>
                      <a:cubicBezTo>
                        <a:pt x="890" y="1714"/>
                        <a:pt x="881" y="1714"/>
                        <a:pt x="881" y="1723"/>
                      </a:cubicBezTo>
                      <a:lnTo>
                        <a:pt x="871" y="1723"/>
                      </a:lnTo>
                      <a:cubicBezTo>
                        <a:pt x="871" y="1723"/>
                        <a:pt x="871" y="1714"/>
                        <a:pt x="871" y="1714"/>
                      </a:cubicBezTo>
                      <a:cubicBezTo>
                        <a:pt x="871" y="1705"/>
                        <a:pt x="881" y="1695"/>
                        <a:pt x="871" y="1686"/>
                      </a:cubicBezTo>
                      <a:lnTo>
                        <a:pt x="862" y="1695"/>
                      </a:lnTo>
                      <a:cubicBezTo>
                        <a:pt x="853" y="1686"/>
                        <a:pt x="853" y="1686"/>
                        <a:pt x="843" y="1686"/>
                      </a:cubicBezTo>
                      <a:cubicBezTo>
                        <a:pt x="834" y="1695"/>
                        <a:pt x="824" y="1705"/>
                        <a:pt x="815" y="1705"/>
                      </a:cubicBezTo>
                      <a:lnTo>
                        <a:pt x="815" y="1686"/>
                      </a:lnTo>
                      <a:cubicBezTo>
                        <a:pt x="796" y="1686"/>
                        <a:pt x="777" y="1695"/>
                        <a:pt x="767" y="1714"/>
                      </a:cubicBezTo>
                      <a:cubicBezTo>
                        <a:pt x="758" y="1714"/>
                        <a:pt x="729" y="1714"/>
                        <a:pt x="720" y="1733"/>
                      </a:cubicBezTo>
                      <a:lnTo>
                        <a:pt x="701" y="1733"/>
                      </a:lnTo>
                      <a:lnTo>
                        <a:pt x="711" y="1723"/>
                      </a:lnTo>
                      <a:cubicBezTo>
                        <a:pt x="720" y="1714"/>
                        <a:pt x="720" y="1705"/>
                        <a:pt x="729" y="1695"/>
                      </a:cubicBezTo>
                      <a:cubicBezTo>
                        <a:pt x="739" y="1686"/>
                        <a:pt x="739" y="1686"/>
                        <a:pt x="748" y="1676"/>
                      </a:cubicBezTo>
                      <a:cubicBezTo>
                        <a:pt x="758" y="1667"/>
                        <a:pt x="767" y="1657"/>
                        <a:pt x="777" y="1648"/>
                      </a:cubicBezTo>
                      <a:cubicBezTo>
                        <a:pt x="786" y="1638"/>
                        <a:pt x="796" y="1629"/>
                        <a:pt x="815" y="1619"/>
                      </a:cubicBezTo>
                      <a:cubicBezTo>
                        <a:pt x="815" y="1610"/>
                        <a:pt x="815" y="1610"/>
                        <a:pt x="824" y="1610"/>
                      </a:cubicBezTo>
                      <a:lnTo>
                        <a:pt x="853" y="1610"/>
                      </a:lnTo>
                      <a:cubicBezTo>
                        <a:pt x="853" y="1610"/>
                        <a:pt x="862" y="1619"/>
                        <a:pt x="862" y="1619"/>
                      </a:cubicBezTo>
                      <a:lnTo>
                        <a:pt x="881" y="1619"/>
                      </a:lnTo>
                      <a:cubicBezTo>
                        <a:pt x="881" y="1610"/>
                        <a:pt x="881" y="1610"/>
                        <a:pt x="890" y="1610"/>
                      </a:cubicBezTo>
                      <a:cubicBezTo>
                        <a:pt x="890" y="1610"/>
                        <a:pt x="890" y="1600"/>
                        <a:pt x="890" y="1600"/>
                      </a:cubicBezTo>
                      <a:cubicBezTo>
                        <a:pt x="881" y="1591"/>
                        <a:pt x="881" y="1581"/>
                        <a:pt x="890" y="1581"/>
                      </a:cubicBezTo>
                      <a:cubicBezTo>
                        <a:pt x="909" y="1572"/>
                        <a:pt x="928" y="1572"/>
                        <a:pt x="938" y="1563"/>
                      </a:cubicBezTo>
                      <a:cubicBezTo>
                        <a:pt x="957" y="1563"/>
                        <a:pt x="966" y="1563"/>
                        <a:pt x="985" y="1553"/>
                      </a:cubicBezTo>
                      <a:close/>
                      <a:moveTo>
                        <a:pt x="1222" y="1780"/>
                      </a:moveTo>
                      <a:cubicBezTo>
                        <a:pt x="1222" y="1790"/>
                        <a:pt x="1212" y="1799"/>
                        <a:pt x="1203" y="1799"/>
                      </a:cubicBezTo>
                      <a:lnTo>
                        <a:pt x="1193" y="1799"/>
                      </a:lnTo>
                      <a:cubicBezTo>
                        <a:pt x="1193" y="1799"/>
                        <a:pt x="1193" y="1790"/>
                        <a:pt x="1203" y="1790"/>
                      </a:cubicBezTo>
                      <a:cubicBezTo>
                        <a:pt x="1203" y="1790"/>
                        <a:pt x="1212" y="1780"/>
                        <a:pt x="1222" y="1780"/>
                      </a:cubicBezTo>
                      <a:close/>
                      <a:moveTo>
                        <a:pt x="1307" y="1780"/>
                      </a:moveTo>
                      <a:lnTo>
                        <a:pt x="1335" y="1790"/>
                      </a:lnTo>
                      <a:cubicBezTo>
                        <a:pt x="1326" y="1799"/>
                        <a:pt x="1316" y="1799"/>
                        <a:pt x="1316" y="1799"/>
                      </a:cubicBezTo>
                      <a:lnTo>
                        <a:pt x="1307" y="1799"/>
                      </a:lnTo>
                      <a:cubicBezTo>
                        <a:pt x="1307" y="1790"/>
                        <a:pt x="1307" y="1790"/>
                        <a:pt x="1307" y="1780"/>
                      </a:cubicBezTo>
                      <a:close/>
                      <a:moveTo>
                        <a:pt x="1260" y="1799"/>
                      </a:moveTo>
                      <a:cubicBezTo>
                        <a:pt x="1260" y="1809"/>
                        <a:pt x="1250" y="1809"/>
                        <a:pt x="1250" y="1809"/>
                      </a:cubicBezTo>
                      <a:lnTo>
                        <a:pt x="1250" y="1799"/>
                      </a:lnTo>
                      <a:close/>
                      <a:moveTo>
                        <a:pt x="1856" y="1790"/>
                      </a:moveTo>
                      <a:lnTo>
                        <a:pt x="1827" y="1809"/>
                      </a:lnTo>
                      <a:cubicBezTo>
                        <a:pt x="1827" y="1790"/>
                        <a:pt x="1837" y="1790"/>
                        <a:pt x="1846" y="1790"/>
                      </a:cubicBezTo>
                      <a:close/>
                      <a:moveTo>
                        <a:pt x="1941" y="1799"/>
                      </a:moveTo>
                      <a:cubicBezTo>
                        <a:pt x="1951" y="1799"/>
                        <a:pt x="1951" y="1809"/>
                        <a:pt x="1951" y="1809"/>
                      </a:cubicBezTo>
                      <a:lnTo>
                        <a:pt x="1941" y="1809"/>
                      </a:lnTo>
                      <a:cubicBezTo>
                        <a:pt x="1941" y="1799"/>
                        <a:pt x="1941" y="1799"/>
                        <a:pt x="1941" y="1799"/>
                      </a:cubicBezTo>
                      <a:close/>
                      <a:moveTo>
                        <a:pt x="2439" y="1764"/>
                      </a:moveTo>
                      <a:cubicBezTo>
                        <a:pt x="2443" y="1764"/>
                        <a:pt x="2447" y="1766"/>
                        <a:pt x="2452" y="1771"/>
                      </a:cubicBezTo>
                      <a:cubicBezTo>
                        <a:pt x="2462" y="1780"/>
                        <a:pt x="2462" y="1799"/>
                        <a:pt x="2452" y="1809"/>
                      </a:cubicBezTo>
                      <a:cubicBezTo>
                        <a:pt x="2452" y="1799"/>
                        <a:pt x="2452" y="1799"/>
                        <a:pt x="2452" y="1790"/>
                      </a:cubicBezTo>
                      <a:cubicBezTo>
                        <a:pt x="2452" y="1780"/>
                        <a:pt x="2452" y="1780"/>
                        <a:pt x="2433" y="1771"/>
                      </a:cubicBezTo>
                      <a:cubicBezTo>
                        <a:pt x="2433" y="1766"/>
                        <a:pt x="2436" y="1764"/>
                        <a:pt x="2439" y="1764"/>
                      </a:cubicBezTo>
                      <a:close/>
                      <a:moveTo>
                        <a:pt x="2367" y="1761"/>
                      </a:moveTo>
                      <a:cubicBezTo>
                        <a:pt x="2386" y="1761"/>
                        <a:pt x="2395" y="1771"/>
                        <a:pt x="2405" y="1780"/>
                      </a:cubicBezTo>
                      <a:cubicBezTo>
                        <a:pt x="2405" y="1790"/>
                        <a:pt x="2405" y="1799"/>
                        <a:pt x="2405" y="1809"/>
                      </a:cubicBezTo>
                      <a:cubicBezTo>
                        <a:pt x="2399" y="1809"/>
                        <a:pt x="2396" y="1813"/>
                        <a:pt x="2393" y="1813"/>
                      </a:cubicBezTo>
                      <a:cubicBezTo>
                        <a:pt x="2391" y="1813"/>
                        <a:pt x="2389" y="1812"/>
                        <a:pt x="2386" y="1809"/>
                      </a:cubicBezTo>
                      <a:cubicBezTo>
                        <a:pt x="2386" y="1799"/>
                        <a:pt x="2376" y="1799"/>
                        <a:pt x="2376" y="1799"/>
                      </a:cubicBezTo>
                      <a:lnTo>
                        <a:pt x="2367" y="1799"/>
                      </a:lnTo>
                      <a:cubicBezTo>
                        <a:pt x="2367" y="1790"/>
                        <a:pt x="2365" y="1787"/>
                        <a:pt x="2361" y="1787"/>
                      </a:cubicBezTo>
                      <a:cubicBezTo>
                        <a:pt x="2358" y="1787"/>
                        <a:pt x="2353" y="1790"/>
                        <a:pt x="2348" y="1790"/>
                      </a:cubicBezTo>
                      <a:lnTo>
                        <a:pt x="2339" y="1790"/>
                      </a:lnTo>
                      <a:cubicBezTo>
                        <a:pt x="2339" y="1780"/>
                        <a:pt x="2339" y="1780"/>
                        <a:pt x="2348" y="1771"/>
                      </a:cubicBezTo>
                      <a:cubicBezTo>
                        <a:pt x="2348" y="1771"/>
                        <a:pt x="2358" y="1771"/>
                        <a:pt x="2367" y="1761"/>
                      </a:cubicBezTo>
                      <a:close/>
                      <a:moveTo>
                        <a:pt x="947" y="1799"/>
                      </a:moveTo>
                      <a:cubicBezTo>
                        <a:pt x="957" y="1799"/>
                        <a:pt x="957" y="1799"/>
                        <a:pt x="957" y="1818"/>
                      </a:cubicBezTo>
                      <a:lnTo>
                        <a:pt x="947" y="1799"/>
                      </a:lnTo>
                      <a:close/>
                      <a:moveTo>
                        <a:pt x="1023" y="1771"/>
                      </a:moveTo>
                      <a:lnTo>
                        <a:pt x="1023" y="1771"/>
                      </a:lnTo>
                      <a:cubicBezTo>
                        <a:pt x="1032" y="1780"/>
                        <a:pt x="1032" y="1809"/>
                        <a:pt x="1013" y="1818"/>
                      </a:cubicBezTo>
                      <a:lnTo>
                        <a:pt x="1013" y="1809"/>
                      </a:lnTo>
                      <a:lnTo>
                        <a:pt x="1004" y="1809"/>
                      </a:lnTo>
                      <a:lnTo>
                        <a:pt x="1023" y="1771"/>
                      </a:lnTo>
                      <a:close/>
                      <a:moveTo>
                        <a:pt x="1278" y="1828"/>
                      </a:moveTo>
                      <a:cubicBezTo>
                        <a:pt x="1278" y="1837"/>
                        <a:pt x="1278" y="1847"/>
                        <a:pt x="1269" y="1847"/>
                      </a:cubicBezTo>
                      <a:lnTo>
                        <a:pt x="1269" y="1837"/>
                      </a:lnTo>
                      <a:lnTo>
                        <a:pt x="1260" y="1828"/>
                      </a:lnTo>
                      <a:close/>
                      <a:moveTo>
                        <a:pt x="834" y="1837"/>
                      </a:moveTo>
                      <a:lnTo>
                        <a:pt x="843" y="1856"/>
                      </a:lnTo>
                      <a:lnTo>
                        <a:pt x="824" y="1847"/>
                      </a:lnTo>
                      <a:lnTo>
                        <a:pt x="834" y="1837"/>
                      </a:lnTo>
                      <a:close/>
                      <a:moveTo>
                        <a:pt x="2850" y="1515"/>
                      </a:moveTo>
                      <a:cubicBezTo>
                        <a:pt x="2850" y="1525"/>
                        <a:pt x="2850" y="1534"/>
                        <a:pt x="2850" y="1544"/>
                      </a:cubicBezTo>
                      <a:cubicBezTo>
                        <a:pt x="2850" y="1553"/>
                        <a:pt x="2850" y="1553"/>
                        <a:pt x="2859" y="1553"/>
                      </a:cubicBezTo>
                      <a:lnTo>
                        <a:pt x="2840" y="1572"/>
                      </a:lnTo>
                      <a:lnTo>
                        <a:pt x="2850" y="1581"/>
                      </a:lnTo>
                      <a:lnTo>
                        <a:pt x="2850" y="1591"/>
                      </a:lnTo>
                      <a:cubicBezTo>
                        <a:pt x="2859" y="1591"/>
                        <a:pt x="2859" y="1581"/>
                        <a:pt x="2859" y="1572"/>
                      </a:cubicBezTo>
                      <a:lnTo>
                        <a:pt x="2878" y="1581"/>
                      </a:lnTo>
                      <a:cubicBezTo>
                        <a:pt x="2888" y="1581"/>
                        <a:pt x="2897" y="1563"/>
                        <a:pt x="2897" y="1553"/>
                      </a:cubicBezTo>
                      <a:cubicBezTo>
                        <a:pt x="2888" y="1553"/>
                        <a:pt x="2897" y="1544"/>
                        <a:pt x="2897" y="1544"/>
                      </a:cubicBezTo>
                      <a:cubicBezTo>
                        <a:pt x="2907" y="1544"/>
                        <a:pt x="2907" y="1544"/>
                        <a:pt x="2907" y="1534"/>
                      </a:cubicBezTo>
                      <a:cubicBezTo>
                        <a:pt x="2907" y="1525"/>
                        <a:pt x="2916" y="1525"/>
                        <a:pt x="2925" y="1525"/>
                      </a:cubicBezTo>
                      <a:cubicBezTo>
                        <a:pt x="2935" y="1525"/>
                        <a:pt x="2944" y="1525"/>
                        <a:pt x="2944" y="1534"/>
                      </a:cubicBezTo>
                      <a:cubicBezTo>
                        <a:pt x="2944" y="1534"/>
                        <a:pt x="2935" y="1544"/>
                        <a:pt x="2935" y="1544"/>
                      </a:cubicBezTo>
                      <a:cubicBezTo>
                        <a:pt x="2935" y="1544"/>
                        <a:pt x="2925" y="1553"/>
                        <a:pt x="2925" y="1553"/>
                      </a:cubicBezTo>
                      <a:cubicBezTo>
                        <a:pt x="2916" y="1553"/>
                        <a:pt x="2907" y="1563"/>
                        <a:pt x="2907" y="1563"/>
                      </a:cubicBezTo>
                      <a:cubicBezTo>
                        <a:pt x="2897" y="1581"/>
                        <a:pt x="2888" y="1600"/>
                        <a:pt x="2897" y="1610"/>
                      </a:cubicBezTo>
                      <a:cubicBezTo>
                        <a:pt x="2897" y="1629"/>
                        <a:pt x="2897" y="1629"/>
                        <a:pt x="2888" y="1638"/>
                      </a:cubicBezTo>
                      <a:cubicBezTo>
                        <a:pt x="2878" y="1638"/>
                        <a:pt x="2878" y="1648"/>
                        <a:pt x="2888" y="1648"/>
                      </a:cubicBezTo>
                      <a:cubicBezTo>
                        <a:pt x="2888" y="1657"/>
                        <a:pt x="2888" y="1657"/>
                        <a:pt x="2888" y="1667"/>
                      </a:cubicBezTo>
                      <a:cubicBezTo>
                        <a:pt x="2888" y="1676"/>
                        <a:pt x="2897" y="1676"/>
                        <a:pt x="2897" y="1676"/>
                      </a:cubicBezTo>
                      <a:cubicBezTo>
                        <a:pt x="2907" y="1676"/>
                        <a:pt x="2916" y="1686"/>
                        <a:pt x="2907" y="1695"/>
                      </a:cubicBezTo>
                      <a:cubicBezTo>
                        <a:pt x="2907" y="1705"/>
                        <a:pt x="2907" y="1705"/>
                        <a:pt x="2916" y="1705"/>
                      </a:cubicBezTo>
                      <a:cubicBezTo>
                        <a:pt x="2925" y="1705"/>
                        <a:pt x="2925" y="1714"/>
                        <a:pt x="2925" y="1714"/>
                      </a:cubicBezTo>
                      <a:cubicBezTo>
                        <a:pt x="2916" y="1723"/>
                        <a:pt x="2916" y="1733"/>
                        <a:pt x="2907" y="1733"/>
                      </a:cubicBezTo>
                      <a:cubicBezTo>
                        <a:pt x="2897" y="1742"/>
                        <a:pt x="2878" y="1752"/>
                        <a:pt x="2869" y="1761"/>
                      </a:cubicBezTo>
                      <a:lnTo>
                        <a:pt x="2840" y="1761"/>
                      </a:lnTo>
                      <a:cubicBezTo>
                        <a:pt x="2831" y="1761"/>
                        <a:pt x="2831" y="1752"/>
                        <a:pt x="2831" y="1742"/>
                      </a:cubicBezTo>
                      <a:cubicBezTo>
                        <a:pt x="2831" y="1733"/>
                        <a:pt x="2831" y="1733"/>
                        <a:pt x="2821" y="1733"/>
                      </a:cubicBezTo>
                      <a:cubicBezTo>
                        <a:pt x="2802" y="1733"/>
                        <a:pt x="2802" y="1733"/>
                        <a:pt x="2802" y="1742"/>
                      </a:cubicBezTo>
                      <a:cubicBezTo>
                        <a:pt x="2802" y="1752"/>
                        <a:pt x="2793" y="1752"/>
                        <a:pt x="2793" y="1752"/>
                      </a:cubicBezTo>
                      <a:cubicBezTo>
                        <a:pt x="2788" y="1757"/>
                        <a:pt x="2783" y="1759"/>
                        <a:pt x="2779" y="1759"/>
                      </a:cubicBezTo>
                      <a:cubicBezTo>
                        <a:pt x="2774" y="1759"/>
                        <a:pt x="2769" y="1757"/>
                        <a:pt x="2765" y="1752"/>
                      </a:cubicBezTo>
                      <a:lnTo>
                        <a:pt x="2755" y="1752"/>
                      </a:lnTo>
                      <a:cubicBezTo>
                        <a:pt x="2755" y="1752"/>
                        <a:pt x="2755" y="1761"/>
                        <a:pt x="2755" y="1761"/>
                      </a:cubicBezTo>
                      <a:cubicBezTo>
                        <a:pt x="2755" y="1761"/>
                        <a:pt x="2755" y="1761"/>
                        <a:pt x="2755" y="1771"/>
                      </a:cubicBezTo>
                      <a:cubicBezTo>
                        <a:pt x="2746" y="1761"/>
                        <a:pt x="2746" y="1761"/>
                        <a:pt x="2746" y="1761"/>
                      </a:cubicBezTo>
                      <a:cubicBezTo>
                        <a:pt x="2746" y="1752"/>
                        <a:pt x="2746" y="1742"/>
                        <a:pt x="2746" y="1742"/>
                      </a:cubicBezTo>
                      <a:cubicBezTo>
                        <a:pt x="2736" y="1742"/>
                        <a:pt x="2727" y="1733"/>
                        <a:pt x="2717" y="1733"/>
                      </a:cubicBezTo>
                      <a:cubicBezTo>
                        <a:pt x="2717" y="1733"/>
                        <a:pt x="2717" y="1742"/>
                        <a:pt x="2717" y="1742"/>
                      </a:cubicBezTo>
                      <a:cubicBezTo>
                        <a:pt x="2717" y="1752"/>
                        <a:pt x="2717" y="1761"/>
                        <a:pt x="2717" y="1771"/>
                      </a:cubicBezTo>
                      <a:cubicBezTo>
                        <a:pt x="2717" y="1771"/>
                        <a:pt x="2717" y="1780"/>
                        <a:pt x="2717" y="1780"/>
                      </a:cubicBezTo>
                      <a:cubicBezTo>
                        <a:pt x="2717" y="1790"/>
                        <a:pt x="2708" y="1799"/>
                        <a:pt x="2698" y="1809"/>
                      </a:cubicBezTo>
                      <a:cubicBezTo>
                        <a:pt x="2698" y="1809"/>
                        <a:pt x="2689" y="1799"/>
                        <a:pt x="2689" y="1799"/>
                      </a:cubicBezTo>
                      <a:cubicBezTo>
                        <a:pt x="2689" y="1799"/>
                        <a:pt x="2689" y="1790"/>
                        <a:pt x="2689" y="1790"/>
                      </a:cubicBezTo>
                      <a:cubicBezTo>
                        <a:pt x="2679" y="1780"/>
                        <a:pt x="2679" y="1780"/>
                        <a:pt x="2679" y="1780"/>
                      </a:cubicBezTo>
                      <a:cubicBezTo>
                        <a:pt x="2670" y="1799"/>
                        <a:pt x="2670" y="1809"/>
                        <a:pt x="2660" y="1828"/>
                      </a:cubicBezTo>
                      <a:cubicBezTo>
                        <a:pt x="2660" y="1837"/>
                        <a:pt x="2660" y="1837"/>
                        <a:pt x="2670" y="1837"/>
                      </a:cubicBezTo>
                      <a:cubicBezTo>
                        <a:pt x="2679" y="1837"/>
                        <a:pt x="2689" y="1837"/>
                        <a:pt x="2689" y="1828"/>
                      </a:cubicBezTo>
                      <a:lnTo>
                        <a:pt x="2717" y="1828"/>
                      </a:lnTo>
                      <a:cubicBezTo>
                        <a:pt x="2717" y="1828"/>
                        <a:pt x="2717" y="1837"/>
                        <a:pt x="2717" y="1837"/>
                      </a:cubicBezTo>
                      <a:cubicBezTo>
                        <a:pt x="2708" y="1856"/>
                        <a:pt x="2698" y="1856"/>
                        <a:pt x="2679" y="1856"/>
                      </a:cubicBezTo>
                      <a:cubicBezTo>
                        <a:pt x="2641" y="1856"/>
                        <a:pt x="2613" y="1847"/>
                        <a:pt x="2575" y="1847"/>
                      </a:cubicBezTo>
                      <a:cubicBezTo>
                        <a:pt x="2556" y="1837"/>
                        <a:pt x="2537" y="1837"/>
                        <a:pt x="2518" y="1828"/>
                      </a:cubicBezTo>
                      <a:cubicBezTo>
                        <a:pt x="2500" y="1818"/>
                        <a:pt x="2481" y="1799"/>
                        <a:pt x="2462" y="1780"/>
                      </a:cubicBezTo>
                      <a:cubicBezTo>
                        <a:pt x="2462" y="1771"/>
                        <a:pt x="2462" y="1761"/>
                        <a:pt x="2471" y="1761"/>
                      </a:cubicBezTo>
                      <a:cubicBezTo>
                        <a:pt x="2476" y="1759"/>
                        <a:pt x="2481" y="1758"/>
                        <a:pt x="2484" y="1758"/>
                      </a:cubicBezTo>
                      <a:cubicBezTo>
                        <a:pt x="2495" y="1758"/>
                        <a:pt x="2502" y="1766"/>
                        <a:pt x="2509" y="1780"/>
                      </a:cubicBezTo>
                      <a:cubicBezTo>
                        <a:pt x="2509" y="1780"/>
                        <a:pt x="2509" y="1780"/>
                        <a:pt x="2518" y="1790"/>
                      </a:cubicBezTo>
                      <a:lnTo>
                        <a:pt x="2518" y="1771"/>
                      </a:lnTo>
                      <a:lnTo>
                        <a:pt x="2537" y="1780"/>
                      </a:lnTo>
                      <a:lnTo>
                        <a:pt x="2537" y="1761"/>
                      </a:lnTo>
                      <a:cubicBezTo>
                        <a:pt x="2547" y="1771"/>
                        <a:pt x="2556" y="1771"/>
                        <a:pt x="2566" y="1771"/>
                      </a:cubicBezTo>
                      <a:cubicBezTo>
                        <a:pt x="2566" y="1761"/>
                        <a:pt x="2556" y="1761"/>
                        <a:pt x="2556" y="1752"/>
                      </a:cubicBezTo>
                      <a:cubicBezTo>
                        <a:pt x="2556" y="1752"/>
                        <a:pt x="2556" y="1742"/>
                        <a:pt x="2556" y="1742"/>
                      </a:cubicBezTo>
                      <a:cubicBezTo>
                        <a:pt x="2566" y="1733"/>
                        <a:pt x="2575" y="1733"/>
                        <a:pt x="2585" y="1723"/>
                      </a:cubicBezTo>
                      <a:cubicBezTo>
                        <a:pt x="2594" y="1723"/>
                        <a:pt x="2594" y="1714"/>
                        <a:pt x="2604" y="1705"/>
                      </a:cubicBezTo>
                      <a:cubicBezTo>
                        <a:pt x="2613" y="1705"/>
                        <a:pt x="2623" y="1695"/>
                        <a:pt x="2632" y="1695"/>
                      </a:cubicBezTo>
                      <a:lnTo>
                        <a:pt x="2660" y="1714"/>
                      </a:lnTo>
                      <a:cubicBezTo>
                        <a:pt x="2660" y="1705"/>
                        <a:pt x="2660" y="1695"/>
                        <a:pt x="2660" y="1686"/>
                      </a:cubicBezTo>
                      <a:cubicBezTo>
                        <a:pt x="2660" y="1676"/>
                        <a:pt x="2660" y="1667"/>
                        <a:pt x="2660" y="1667"/>
                      </a:cubicBezTo>
                      <a:lnTo>
                        <a:pt x="2651" y="1667"/>
                      </a:lnTo>
                      <a:cubicBezTo>
                        <a:pt x="2651" y="1657"/>
                        <a:pt x="2660" y="1638"/>
                        <a:pt x="2670" y="1638"/>
                      </a:cubicBezTo>
                      <a:cubicBezTo>
                        <a:pt x="2689" y="1629"/>
                        <a:pt x="2708" y="1629"/>
                        <a:pt x="2717" y="1629"/>
                      </a:cubicBezTo>
                      <a:cubicBezTo>
                        <a:pt x="2727" y="1629"/>
                        <a:pt x="2727" y="1638"/>
                        <a:pt x="2736" y="1638"/>
                      </a:cubicBezTo>
                      <a:cubicBezTo>
                        <a:pt x="2755" y="1629"/>
                        <a:pt x="2774" y="1619"/>
                        <a:pt x="2774" y="1591"/>
                      </a:cubicBezTo>
                      <a:lnTo>
                        <a:pt x="2765" y="1591"/>
                      </a:lnTo>
                      <a:cubicBezTo>
                        <a:pt x="2765" y="1581"/>
                        <a:pt x="2765" y="1572"/>
                        <a:pt x="2774" y="1572"/>
                      </a:cubicBezTo>
                      <a:cubicBezTo>
                        <a:pt x="2802" y="1553"/>
                        <a:pt x="2821" y="1534"/>
                        <a:pt x="2850" y="1515"/>
                      </a:cubicBezTo>
                      <a:close/>
                      <a:moveTo>
                        <a:pt x="1203" y="1837"/>
                      </a:moveTo>
                      <a:cubicBezTo>
                        <a:pt x="1212" y="1837"/>
                        <a:pt x="1222" y="1847"/>
                        <a:pt x="1231" y="1847"/>
                      </a:cubicBezTo>
                      <a:cubicBezTo>
                        <a:pt x="1231" y="1853"/>
                        <a:pt x="1222" y="1860"/>
                        <a:pt x="1213" y="1860"/>
                      </a:cubicBezTo>
                      <a:cubicBezTo>
                        <a:pt x="1209" y="1860"/>
                        <a:pt x="1206" y="1859"/>
                        <a:pt x="1203" y="1856"/>
                      </a:cubicBezTo>
                      <a:lnTo>
                        <a:pt x="1184" y="1856"/>
                      </a:lnTo>
                      <a:cubicBezTo>
                        <a:pt x="1174" y="1847"/>
                        <a:pt x="1174" y="1837"/>
                        <a:pt x="1184" y="1837"/>
                      </a:cubicBezTo>
                      <a:close/>
                      <a:moveTo>
                        <a:pt x="540" y="1799"/>
                      </a:moveTo>
                      <a:cubicBezTo>
                        <a:pt x="550" y="1809"/>
                        <a:pt x="559" y="1809"/>
                        <a:pt x="569" y="1809"/>
                      </a:cubicBezTo>
                      <a:cubicBezTo>
                        <a:pt x="578" y="1818"/>
                        <a:pt x="588" y="1818"/>
                        <a:pt x="588" y="1828"/>
                      </a:cubicBezTo>
                      <a:lnTo>
                        <a:pt x="578" y="1828"/>
                      </a:lnTo>
                      <a:lnTo>
                        <a:pt x="569" y="1865"/>
                      </a:lnTo>
                      <a:cubicBezTo>
                        <a:pt x="569" y="1856"/>
                        <a:pt x="559" y="1847"/>
                        <a:pt x="559" y="1837"/>
                      </a:cubicBezTo>
                      <a:cubicBezTo>
                        <a:pt x="559" y="1837"/>
                        <a:pt x="559" y="1828"/>
                        <a:pt x="559" y="1828"/>
                      </a:cubicBezTo>
                      <a:cubicBezTo>
                        <a:pt x="559" y="1818"/>
                        <a:pt x="550" y="1818"/>
                        <a:pt x="540" y="1818"/>
                      </a:cubicBezTo>
                      <a:lnTo>
                        <a:pt x="550" y="1828"/>
                      </a:lnTo>
                      <a:cubicBezTo>
                        <a:pt x="531" y="1837"/>
                        <a:pt x="531" y="1837"/>
                        <a:pt x="531" y="1856"/>
                      </a:cubicBezTo>
                      <a:cubicBezTo>
                        <a:pt x="521" y="1856"/>
                        <a:pt x="521" y="1856"/>
                        <a:pt x="521" y="1847"/>
                      </a:cubicBezTo>
                      <a:cubicBezTo>
                        <a:pt x="512" y="1837"/>
                        <a:pt x="512" y="1828"/>
                        <a:pt x="512" y="1828"/>
                      </a:cubicBezTo>
                      <a:cubicBezTo>
                        <a:pt x="512" y="1818"/>
                        <a:pt x="512" y="1809"/>
                        <a:pt x="521" y="1799"/>
                      </a:cubicBezTo>
                      <a:close/>
                      <a:moveTo>
                        <a:pt x="1250" y="1847"/>
                      </a:moveTo>
                      <a:cubicBezTo>
                        <a:pt x="1250" y="1847"/>
                        <a:pt x="1260" y="1856"/>
                        <a:pt x="1260" y="1856"/>
                      </a:cubicBezTo>
                      <a:cubicBezTo>
                        <a:pt x="1260" y="1856"/>
                        <a:pt x="1260" y="1865"/>
                        <a:pt x="1250" y="1865"/>
                      </a:cubicBezTo>
                      <a:cubicBezTo>
                        <a:pt x="1241" y="1856"/>
                        <a:pt x="1241" y="1847"/>
                        <a:pt x="1250" y="1847"/>
                      </a:cubicBezTo>
                      <a:close/>
                      <a:moveTo>
                        <a:pt x="985" y="1856"/>
                      </a:moveTo>
                      <a:cubicBezTo>
                        <a:pt x="985" y="1875"/>
                        <a:pt x="985" y="1875"/>
                        <a:pt x="976" y="1875"/>
                      </a:cubicBezTo>
                      <a:cubicBezTo>
                        <a:pt x="976" y="1875"/>
                        <a:pt x="976" y="1865"/>
                        <a:pt x="966" y="1865"/>
                      </a:cubicBezTo>
                      <a:cubicBezTo>
                        <a:pt x="966" y="1856"/>
                        <a:pt x="976" y="1856"/>
                        <a:pt x="976" y="1856"/>
                      </a:cubicBezTo>
                      <a:close/>
                      <a:moveTo>
                        <a:pt x="2092" y="1667"/>
                      </a:moveTo>
                      <a:cubicBezTo>
                        <a:pt x="2121" y="1676"/>
                        <a:pt x="2149" y="1686"/>
                        <a:pt x="2187" y="1705"/>
                      </a:cubicBezTo>
                      <a:cubicBezTo>
                        <a:pt x="2197" y="1705"/>
                        <a:pt x="2206" y="1714"/>
                        <a:pt x="2216" y="1714"/>
                      </a:cubicBezTo>
                      <a:cubicBezTo>
                        <a:pt x="2225" y="1714"/>
                        <a:pt x="2225" y="1723"/>
                        <a:pt x="2225" y="1723"/>
                      </a:cubicBezTo>
                      <a:cubicBezTo>
                        <a:pt x="2216" y="1733"/>
                        <a:pt x="2216" y="1733"/>
                        <a:pt x="2216" y="1733"/>
                      </a:cubicBezTo>
                      <a:cubicBezTo>
                        <a:pt x="2197" y="1761"/>
                        <a:pt x="2178" y="1780"/>
                        <a:pt x="2168" y="1799"/>
                      </a:cubicBezTo>
                      <a:cubicBezTo>
                        <a:pt x="2159" y="1809"/>
                        <a:pt x="2140" y="1818"/>
                        <a:pt x="2130" y="1828"/>
                      </a:cubicBezTo>
                      <a:cubicBezTo>
                        <a:pt x="2092" y="1837"/>
                        <a:pt x="2055" y="1856"/>
                        <a:pt x="2026" y="1875"/>
                      </a:cubicBezTo>
                      <a:lnTo>
                        <a:pt x="2007" y="1875"/>
                      </a:lnTo>
                      <a:cubicBezTo>
                        <a:pt x="1998" y="1856"/>
                        <a:pt x="1988" y="1837"/>
                        <a:pt x="1988" y="1818"/>
                      </a:cubicBezTo>
                      <a:cubicBezTo>
                        <a:pt x="1969" y="1818"/>
                        <a:pt x="1951" y="1809"/>
                        <a:pt x="1941" y="1790"/>
                      </a:cubicBezTo>
                      <a:cubicBezTo>
                        <a:pt x="1960" y="1780"/>
                        <a:pt x="1960" y="1761"/>
                        <a:pt x="1969" y="1742"/>
                      </a:cubicBezTo>
                      <a:cubicBezTo>
                        <a:pt x="1969" y="1742"/>
                        <a:pt x="1979" y="1733"/>
                        <a:pt x="1979" y="1733"/>
                      </a:cubicBezTo>
                      <a:cubicBezTo>
                        <a:pt x="1979" y="1714"/>
                        <a:pt x="1998" y="1714"/>
                        <a:pt x="2007" y="1714"/>
                      </a:cubicBezTo>
                      <a:cubicBezTo>
                        <a:pt x="2012" y="1719"/>
                        <a:pt x="2017" y="1721"/>
                        <a:pt x="2020" y="1721"/>
                      </a:cubicBezTo>
                      <a:cubicBezTo>
                        <a:pt x="2024" y="1721"/>
                        <a:pt x="2026" y="1719"/>
                        <a:pt x="2026" y="1714"/>
                      </a:cubicBezTo>
                      <a:cubicBezTo>
                        <a:pt x="2036" y="1714"/>
                        <a:pt x="2045" y="1705"/>
                        <a:pt x="2045" y="1705"/>
                      </a:cubicBezTo>
                      <a:cubicBezTo>
                        <a:pt x="2055" y="1705"/>
                        <a:pt x="2055" y="1695"/>
                        <a:pt x="2055" y="1695"/>
                      </a:cubicBezTo>
                      <a:cubicBezTo>
                        <a:pt x="2055" y="1695"/>
                        <a:pt x="2055" y="1695"/>
                        <a:pt x="2055" y="1686"/>
                      </a:cubicBezTo>
                      <a:cubicBezTo>
                        <a:pt x="2064" y="1686"/>
                        <a:pt x="2064" y="1695"/>
                        <a:pt x="2064" y="1695"/>
                      </a:cubicBezTo>
                      <a:lnTo>
                        <a:pt x="2074" y="1695"/>
                      </a:lnTo>
                      <a:cubicBezTo>
                        <a:pt x="2083" y="1695"/>
                        <a:pt x="2083" y="1686"/>
                        <a:pt x="2074" y="1676"/>
                      </a:cubicBezTo>
                      <a:cubicBezTo>
                        <a:pt x="2074" y="1676"/>
                        <a:pt x="2074" y="1667"/>
                        <a:pt x="2074" y="1667"/>
                      </a:cubicBezTo>
                      <a:close/>
                      <a:moveTo>
                        <a:pt x="1146" y="1875"/>
                      </a:moveTo>
                      <a:cubicBezTo>
                        <a:pt x="1155" y="1875"/>
                        <a:pt x="1155" y="1884"/>
                        <a:pt x="1146" y="1884"/>
                      </a:cubicBezTo>
                      <a:lnTo>
                        <a:pt x="1146" y="1875"/>
                      </a:lnTo>
                      <a:close/>
                      <a:moveTo>
                        <a:pt x="853" y="1865"/>
                      </a:moveTo>
                      <a:lnTo>
                        <a:pt x="853" y="1894"/>
                      </a:lnTo>
                      <a:cubicBezTo>
                        <a:pt x="843" y="1884"/>
                        <a:pt x="843" y="1875"/>
                        <a:pt x="853" y="1865"/>
                      </a:cubicBezTo>
                      <a:close/>
                      <a:moveTo>
                        <a:pt x="1203" y="1875"/>
                      </a:moveTo>
                      <a:cubicBezTo>
                        <a:pt x="1222" y="1875"/>
                        <a:pt x="1231" y="1875"/>
                        <a:pt x="1241" y="1884"/>
                      </a:cubicBezTo>
                      <a:cubicBezTo>
                        <a:pt x="1241" y="1894"/>
                        <a:pt x="1231" y="1894"/>
                        <a:pt x="1231" y="1903"/>
                      </a:cubicBezTo>
                      <a:lnTo>
                        <a:pt x="1222" y="1903"/>
                      </a:lnTo>
                      <a:cubicBezTo>
                        <a:pt x="1222" y="1903"/>
                        <a:pt x="1222" y="1903"/>
                        <a:pt x="1222" y="1894"/>
                      </a:cubicBezTo>
                      <a:cubicBezTo>
                        <a:pt x="1222" y="1894"/>
                        <a:pt x="1222" y="1884"/>
                        <a:pt x="1222" y="1884"/>
                      </a:cubicBezTo>
                      <a:cubicBezTo>
                        <a:pt x="1222" y="1884"/>
                        <a:pt x="1222" y="1884"/>
                        <a:pt x="1212" y="1894"/>
                      </a:cubicBezTo>
                      <a:lnTo>
                        <a:pt x="1203" y="1894"/>
                      </a:lnTo>
                      <a:cubicBezTo>
                        <a:pt x="1203" y="1894"/>
                        <a:pt x="1203" y="1884"/>
                        <a:pt x="1203" y="1884"/>
                      </a:cubicBezTo>
                      <a:cubicBezTo>
                        <a:pt x="1203" y="1884"/>
                        <a:pt x="1203" y="1875"/>
                        <a:pt x="1203" y="1875"/>
                      </a:cubicBezTo>
                      <a:close/>
                      <a:moveTo>
                        <a:pt x="1354" y="1875"/>
                      </a:moveTo>
                      <a:cubicBezTo>
                        <a:pt x="1354" y="1875"/>
                        <a:pt x="1364" y="1884"/>
                        <a:pt x="1364" y="1884"/>
                      </a:cubicBezTo>
                      <a:cubicBezTo>
                        <a:pt x="1364" y="1894"/>
                        <a:pt x="1364" y="1894"/>
                        <a:pt x="1354" y="1903"/>
                      </a:cubicBezTo>
                      <a:cubicBezTo>
                        <a:pt x="1354" y="1894"/>
                        <a:pt x="1354" y="1884"/>
                        <a:pt x="1354" y="1884"/>
                      </a:cubicBezTo>
                      <a:cubicBezTo>
                        <a:pt x="1354" y="1884"/>
                        <a:pt x="1354" y="1875"/>
                        <a:pt x="1354" y="1875"/>
                      </a:cubicBezTo>
                      <a:close/>
                      <a:moveTo>
                        <a:pt x="1771" y="1667"/>
                      </a:moveTo>
                      <a:cubicBezTo>
                        <a:pt x="1790" y="1676"/>
                        <a:pt x="1799" y="1686"/>
                        <a:pt x="1809" y="1695"/>
                      </a:cubicBezTo>
                      <a:cubicBezTo>
                        <a:pt x="1818" y="1714"/>
                        <a:pt x="1827" y="1733"/>
                        <a:pt x="1837" y="1742"/>
                      </a:cubicBezTo>
                      <a:cubicBezTo>
                        <a:pt x="1837" y="1752"/>
                        <a:pt x="1837" y="1761"/>
                        <a:pt x="1827" y="1761"/>
                      </a:cubicBezTo>
                      <a:cubicBezTo>
                        <a:pt x="1809" y="1761"/>
                        <a:pt x="1790" y="1771"/>
                        <a:pt x="1771" y="1771"/>
                      </a:cubicBezTo>
                      <a:lnTo>
                        <a:pt x="1761" y="1790"/>
                      </a:lnTo>
                      <a:cubicBezTo>
                        <a:pt x="1761" y="1771"/>
                        <a:pt x="1752" y="1761"/>
                        <a:pt x="1752" y="1752"/>
                      </a:cubicBezTo>
                      <a:lnTo>
                        <a:pt x="1742" y="1752"/>
                      </a:lnTo>
                      <a:cubicBezTo>
                        <a:pt x="1723" y="1761"/>
                        <a:pt x="1714" y="1771"/>
                        <a:pt x="1714" y="1790"/>
                      </a:cubicBezTo>
                      <a:cubicBezTo>
                        <a:pt x="1714" y="1799"/>
                        <a:pt x="1714" y="1809"/>
                        <a:pt x="1723" y="1809"/>
                      </a:cubicBezTo>
                      <a:cubicBezTo>
                        <a:pt x="1723" y="1818"/>
                        <a:pt x="1723" y="1828"/>
                        <a:pt x="1733" y="1828"/>
                      </a:cubicBezTo>
                      <a:cubicBezTo>
                        <a:pt x="1752" y="1818"/>
                        <a:pt x="1761" y="1818"/>
                        <a:pt x="1771" y="1818"/>
                      </a:cubicBezTo>
                      <a:lnTo>
                        <a:pt x="1780" y="1818"/>
                      </a:lnTo>
                      <a:cubicBezTo>
                        <a:pt x="1780" y="1818"/>
                        <a:pt x="1780" y="1828"/>
                        <a:pt x="1771" y="1828"/>
                      </a:cubicBezTo>
                      <a:cubicBezTo>
                        <a:pt x="1771" y="1828"/>
                        <a:pt x="1761" y="1837"/>
                        <a:pt x="1752" y="1837"/>
                      </a:cubicBezTo>
                      <a:cubicBezTo>
                        <a:pt x="1733" y="1837"/>
                        <a:pt x="1723" y="1837"/>
                        <a:pt x="1704" y="1847"/>
                      </a:cubicBezTo>
                      <a:cubicBezTo>
                        <a:pt x="1695" y="1847"/>
                        <a:pt x="1685" y="1856"/>
                        <a:pt x="1685" y="1856"/>
                      </a:cubicBezTo>
                      <a:cubicBezTo>
                        <a:pt x="1676" y="1856"/>
                        <a:pt x="1676" y="1856"/>
                        <a:pt x="1676" y="1865"/>
                      </a:cubicBezTo>
                      <a:lnTo>
                        <a:pt x="1667" y="1856"/>
                      </a:lnTo>
                      <a:lnTo>
                        <a:pt x="1676" y="1847"/>
                      </a:lnTo>
                      <a:lnTo>
                        <a:pt x="1657" y="1856"/>
                      </a:lnTo>
                      <a:cubicBezTo>
                        <a:pt x="1667" y="1856"/>
                        <a:pt x="1667" y="1865"/>
                        <a:pt x="1667" y="1865"/>
                      </a:cubicBezTo>
                      <a:cubicBezTo>
                        <a:pt x="1676" y="1865"/>
                        <a:pt x="1676" y="1875"/>
                        <a:pt x="1676" y="1875"/>
                      </a:cubicBezTo>
                      <a:lnTo>
                        <a:pt x="1667" y="1875"/>
                      </a:lnTo>
                      <a:cubicBezTo>
                        <a:pt x="1667" y="1870"/>
                        <a:pt x="1664" y="1868"/>
                        <a:pt x="1661" y="1868"/>
                      </a:cubicBezTo>
                      <a:cubicBezTo>
                        <a:pt x="1657" y="1868"/>
                        <a:pt x="1652" y="1870"/>
                        <a:pt x="1648" y="1875"/>
                      </a:cubicBezTo>
                      <a:cubicBezTo>
                        <a:pt x="1648" y="1875"/>
                        <a:pt x="1648" y="1884"/>
                        <a:pt x="1638" y="1884"/>
                      </a:cubicBezTo>
                      <a:cubicBezTo>
                        <a:pt x="1638" y="1894"/>
                        <a:pt x="1629" y="1894"/>
                        <a:pt x="1629" y="1903"/>
                      </a:cubicBezTo>
                      <a:cubicBezTo>
                        <a:pt x="1619" y="1903"/>
                        <a:pt x="1610" y="1903"/>
                        <a:pt x="1619" y="1894"/>
                      </a:cubicBezTo>
                      <a:cubicBezTo>
                        <a:pt x="1619" y="1884"/>
                        <a:pt x="1629" y="1865"/>
                        <a:pt x="1629" y="1856"/>
                      </a:cubicBezTo>
                      <a:cubicBezTo>
                        <a:pt x="1638" y="1837"/>
                        <a:pt x="1657" y="1818"/>
                        <a:pt x="1667" y="1799"/>
                      </a:cubicBezTo>
                      <a:cubicBezTo>
                        <a:pt x="1676" y="1771"/>
                        <a:pt x="1695" y="1742"/>
                        <a:pt x="1704" y="1714"/>
                      </a:cubicBezTo>
                      <a:cubicBezTo>
                        <a:pt x="1714" y="1695"/>
                        <a:pt x="1723" y="1686"/>
                        <a:pt x="1733" y="1686"/>
                      </a:cubicBezTo>
                      <a:cubicBezTo>
                        <a:pt x="1742" y="1686"/>
                        <a:pt x="1752" y="1686"/>
                        <a:pt x="1761" y="1676"/>
                      </a:cubicBezTo>
                      <a:cubicBezTo>
                        <a:pt x="1761" y="1667"/>
                        <a:pt x="1771" y="1667"/>
                        <a:pt x="1771" y="1667"/>
                      </a:cubicBezTo>
                      <a:close/>
                      <a:moveTo>
                        <a:pt x="815" y="1894"/>
                      </a:moveTo>
                      <a:cubicBezTo>
                        <a:pt x="815" y="1894"/>
                        <a:pt x="815" y="1903"/>
                        <a:pt x="815" y="1903"/>
                      </a:cubicBezTo>
                      <a:cubicBezTo>
                        <a:pt x="815" y="1903"/>
                        <a:pt x="815" y="1913"/>
                        <a:pt x="805" y="1913"/>
                      </a:cubicBezTo>
                      <a:lnTo>
                        <a:pt x="815" y="1894"/>
                      </a:lnTo>
                      <a:close/>
                      <a:moveTo>
                        <a:pt x="502" y="1894"/>
                      </a:moveTo>
                      <a:lnTo>
                        <a:pt x="493" y="1922"/>
                      </a:lnTo>
                      <a:cubicBezTo>
                        <a:pt x="493" y="1913"/>
                        <a:pt x="493" y="1903"/>
                        <a:pt x="502" y="1894"/>
                      </a:cubicBezTo>
                      <a:close/>
                      <a:moveTo>
                        <a:pt x="995" y="1875"/>
                      </a:moveTo>
                      <a:cubicBezTo>
                        <a:pt x="995" y="1884"/>
                        <a:pt x="995" y="1884"/>
                        <a:pt x="995" y="1894"/>
                      </a:cubicBezTo>
                      <a:cubicBezTo>
                        <a:pt x="1004" y="1894"/>
                        <a:pt x="995" y="1903"/>
                        <a:pt x="1004" y="1913"/>
                      </a:cubicBezTo>
                      <a:cubicBezTo>
                        <a:pt x="998" y="1924"/>
                        <a:pt x="990" y="1928"/>
                        <a:pt x="981" y="1928"/>
                      </a:cubicBezTo>
                      <a:cubicBezTo>
                        <a:pt x="976" y="1928"/>
                        <a:pt x="970" y="1926"/>
                        <a:pt x="966" y="1922"/>
                      </a:cubicBezTo>
                      <a:cubicBezTo>
                        <a:pt x="957" y="1922"/>
                        <a:pt x="957" y="1913"/>
                        <a:pt x="957" y="1903"/>
                      </a:cubicBezTo>
                      <a:lnTo>
                        <a:pt x="966" y="1903"/>
                      </a:lnTo>
                      <a:cubicBezTo>
                        <a:pt x="976" y="1903"/>
                        <a:pt x="976" y="1894"/>
                        <a:pt x="976" y="1894"/>
                      </a:cubicBezTo>
                      <a:cubicBezTo>
                        <a:pt x="976" y="1884"/>
                        <a:pt x="985" y="1884"/>
                        <a:pt x="985" y="1884"/>
                      </a:cubicBezTo>
                      <a:cubicBezTo>
                        <a:pt x="985" y="1884"/>
                        <a:pt x="985" y="1884"/>
                        <a:pt x="995" y="1875"/>
                      </a:cubicBezTo>
                      <a:close/>
                      <a:moveTo>
                        <a:pt x="1761" y="1903"/>
                      </a:moveTo>
                      <a:lnTo>
                        <a:pt x="1742" y="1932"/>
                      </a:lnTo>
                      <a:cubicBezTo>
                        <a:pt x="1733" y="1913"/>
                        <a:pt x="1742" y="1903"/>
                        <a:pt x="1761" y="1903"/>
                      </a:cubicBezTo>
                      <a:close/>
                      <a:moveTo>
                        <a:pt x="1108" y="1922"/>
                      </a:moveTo>
                      <a:lnTo>
                        <a:pt x="1136" y="1932"/>
                      </a:lnTo>
                      <a:cubicBezTo>
                        <a:pt x="1127" y="1941"/>
                        <a:pt x="1118" y="1941"/>
                        <a:pt x="1108" y="1951"/>
                      </a:cubicBezTo>
                      <a:cubicBezTo>
                        <a:pt x="1108" y="1951"/>
                        <a:pt x="1099" y="1941"/>
                        <a:pt x="1099" y="1941"/>
                      </a:cubicBezTo>
                      <a:cubicBezTo>
                        <a:pt x="1099" y="1941"/>
                        <a:pt x="1099" y="1932"/>
                        <a:pt x="1108" y="1932"/>
                      </a:cubicBezTo>
                      <a:lnTo>
                        <a:pt x="1108" y="1922"/>
                      </a:lnTo>
                      <a:close/>
                      <a:moveTo>
                        <a:pt x="1222" y="1932"/>
                      </a:moveTo>
                      <a:lnTo>
                        <a:pt x="1222" y="1941"/>
                      </a:lnTo>
                      <a:lnTo>
                        <a:pt x="1212" y="1951"/>
                      </a:lnTo>
                      <a:lnTo>
                        <a:pt x="1212" y="1941"/>
                      </a:lnTo>
                      <a:lnTo>
                        <a:pt x="1222" y="1932"/>
                      </a:lnTo>
                      <a:close/>
                      <a:moveTo>
                        <a:pt x="1061" y="1922"/>
                      </a:moveTo>
                      <a:lnTo>
                        <a:pt x="1061" y="1922"/>
                      </a:lnTo>
                      <a:cubicBezTo>
                        <a:pt x="1070" y="1932"/>
                        <a:pt x="1070" y="1941"/>
                        <a:pt x="1089" y="1941"/>
                      </a:cubicBezTo>
                      <a:lnTo>
                        <a:pt x="1070" y="1960"/>
                      </a:lnTo>
                      <a:cubicBezTo>
                        <a:pt x="1062" y="1952"/>
                        <a:pt x="1061" y="1938"/>
                        <a:pt x="1061" y="1922"/>
                      </a:cubicBezTo>
                      <a:close/>
                      <a:moveTo>
                        <a:pt x="2992" y="1941"/>
                      </a:moveTo>
                      <a:cubicBezTo>
                        <a:pt x="3001" y="1951"/>
                        <a:pt x="3001" y="1951"/>
                        <a:pt x="2992" y="1960"/>
                      </a:cubicBezTo>
                      <a:lnTo>
                        <a:pt x="2982" y="1960"/>
                      </a:lnTo>
                      <a:cubicBezTo>
                        <a:pt x="2973" y="1951"/>
                        <a:pt x="2973" y="1951"/>
                        <a:pt x="2973" y="1941"/>
                      </a:cubicBezTo>
                      <a:close/>
                      <a:moveTo>
                        <a:pt x="1004" y="1960"/>
                      </a:moveTo>
                      <a:lnTo>
                        <a:pt x="1032" y="1970"/>
                      </a:lnTo>
                      <a:cubicBezTo>
                        <a:pt x="1025" y="1973"/>
                        <a:pt x="1018" y="1976"/>
                        <a:pt x="1014" y="1976"/>
                      </a:cubicBezTo>
                      <a:cubicBezTo>
                        <a:pt x="1007" y="1976"/>
                        <a:pt x="1004" y="1971"/>
                        <a:pt x="1004" y="1960"/>
                      </a:cubicBezTo>
                      <a:close/>
                      <a:moveTo>
                        <a:pt x="2358" y="1970"/>
                      </a:moveTo>
                      <a:cubicBezTo>
                        <a:pt x="2358" y="1970"/>
                        <a:pt x="2367" y="1970"/>
                        <a:pt x="2367" y="1979"/>
                      </a:cubicBezTo>
                      <a:lnTo>
                        <a:pt x="2348" y="1970"/>
                      </a:lnTo>
                      <a:close/>
                      <a:moveTo>
                        <a:pt x="540" y="1970"/>
                      </a:moveTo>
                      <a:cubicBezTo>
                        <a:pt x="540" y="1979"/>
                        <a:pt x="550" y="1988"/>
                        <a:pt x="540" y="1988"/>
                      </a:cubicBezTo>
                      <a:lnTo>
                        <a:pt x="531" y="1988"/>
                      </a:lnTo>
                      <a:lnTo>
                        <a:pt x="540" y="1970"/>
                      </a:lnTo>
                      <a:close/>
                      <a:moveTo>
                        <a:pt x="1080" y="1998"/>
                      </a:moveTo>
                      <a:lnTo>
                        <a:pt x="1080" y="2007"/>
                      </a:lnTo>
                      <a:lnTo>
                        <a:pt x="1061" y="2017"/>
                      </a:lnTo>
                      <a:lnTo>
                        <a:pt x="1061" y="2017"/>
                      </a:lnTo>
                      <a:lnTo>
                        <a:pt x="1080" y="1998"/>
                      </a:lnTo>
                      <a:close/>
                      <a:moveTo>
                        <a:pt x="3493" y="2007"/>
                      </a:moveTo>
                      <a:cubicBezTo>
                        <a:pt x="3484" y="2017"/>
                        <a:pt x="3484" y="2017"/>
                        <a:pt x="3474" y="2017"/>
                      </a:cubicBezTo>
                      <a:cubicBezTo>
                        <a:pt x="3474" y="2017"/>
                        <a:pt x="3474" y="2017"/>
                        <a:pt x="3474" y="2007"/>
                      </a:cubicBezTo>
                      <a:close/>
                      <a:moveTo>
                        <a:pt x="3541" y="1988"/>
                      </a:moveTo>
                      <a:lnTo>
                        <a:pt x="3569" y="1998"/>
                      </a:lnTo>
                      <a:cubicBezTo>
                        <a:pt x="3560" y="1998"/>
                        <a:pt x="3560" y="2007"/>
                        <a:pt x="3560" y="2007"/>
                      </a:cubicBezTo>
                      <a:cubicBezTo>
                        <a:pt x="3560" y="2017"/>
                        <a:pt x="3560" y="2017"/>
                        <a:pt x="3560" y="2017"/>
                      </a:cubicBezTo>
                      <a:cubicBezTo>
                        <a:pt x="3556" y="2021"/>
                        <a:pt x="3553" y="2023"/>
                        <a:pt x="3551" y="2023"/>
                      </a:cubicBezTo>
                      <a:cubicBezTo>
                        <a:pt x="3549" y="2023"/>
                        <a:pt x="3546" y="2019"/>
                        <a:pt x="3541" y="2007"/>
                      </a:cubicBezTo>
                      <a:cubicBezTo>
                        <a:pt x="3541" y="2017"/>
                        <a:pt x="3541" y="2017"/>
                        <a:pt x="3541" y="2017"/>
                      </a:cubicBezTo>
                      <a:lnTo>
                        <a:pt x="3522" y="2017"/>
                      </a:lnTo>
                      <a:cubicBezTo>
                        <a:pt x="3522" y="2017"/>
                        <a:pt x="3522" y="2007"/>
                        <a:pt x="3522" y="2007"/>
                      </a:cubicBezTo>
                      <a:cubicBezTo>
                        <a:pt x="3522" y="2007"/>
                        <a:pt x="3522" y="2007"/>
                        <a:pt x="3522" y="1998"/>
                      </a:cubicBezTo>
                      <a:cubicBezTo>
                        <a:pt x="3522" y="1998"/>
                        <a:pt x="3522" y="1988"/>
                        <a:pt x="3522" y="1988"/>
                      </a:cubicBezTo>
                      <a:cubicBezTo>
                        <a:pt x="3531" y="1988"/>
                        <a:pt x="3531" y="1988"/>
                        <a:pt x="3541" y="1998"/>
                      </a:cubicBezTo>
                      <a:cubicBezTo>
                        <a:pt x="3541" y="1988"/>
                        <a:pt x="3541" y="1988"/>
                        <a:pt x="3541" y="1988"/>
                      </a:cubicBezTo>
                      <a:close/>
                      <a:moveTo>
                        <a:pt x="3512" y="2036"/>
                      </a:moveTo>
                      <a:cubicBezTo>
                        <a:pt x="3512" y="2036"/>
                        <a:pt x="3503" y="2045"/>
                        <a:pt x="3503" y="2045"/>
                      </a:cubicBezTo>
                      <a:cubicBezTo>
                        <a:pt x="3503" y="2045"/>
                        <a:pt x="3503" y="2036"/>
                        <a:pt x="3493" y="2036"/>
                      </a:cubicBezTo>
                      <a:close/>
                      <a:moveTo>
                        <a:pt x="3531" y="2026"/>
                      </a:moveTo>
                      <a:cubicBezTo>
                        <a:pt x="3531" y="2026"/>
                        <a:pt x="3531" y="2036"/>
                        <a:pt x="3531" y="2045"/>
                      </a:cubicBezTo>
                      <a:lnTo>
                        <a:pt x="3522" y="2045"/>
                      </a:lnTo>
                      <a:cubicBezTo>
                        <a:pt x="3522" y="2045"/>
                        <a:pt x="3522" y="2045"/>
                        <a:pt x="3522" y="2036"/>
                      </a:cubicBezTo>
                      <a:cubicBezTo>
                        <a:pt x="3522" y="2036"/>
                        <a:pt x="3531" y="2026"/>
                        <a:pt x="3531" y="2026"/>
                      </a:cubicBezTo>
                      <a:close/>
                      <a:moveTo>
                        <a:pt x="3702" y="2026"/>
                      </a:moveTo>
                      <a:cubicBezTo>
                        <a:pt x="3702" y="2036"/>
                        <a:pt x="3711" y="2036"/>
                        <a:pt x="3702" y="2036"/>
                      </a:cubicBezTo>
                      <a:cubicBezTo>
                        <a:pt x="3702" y="2045"/>
                        <a:pt x="3702" y="2055"/>
                        <a:pt x="3692" y="2055"/>
                      </a:cubicBezTo>
                      <a:cubicBezTo>
                        <a:pt x="3692" y="2055"/>
                        <a:pt x="3692" y="2055"/>
                        <a:pt x="3683" y="2045"/>
                      </a:cubicBezTo>
                      <a:cubicBezTo>
                        <a:pt x="3683" y="2045"/>
                        <a:pt x="3673" y="2045"/>
                        <a:pt x="3673" y="2036"/>
                      </a:cubicBezTo>
                      <a:lnTo>
                        <a:pt x="3664" y="2036"/>
                      </a:lnTo>
                      <a:cubicBezTo>
                        <a:pt x="3664" y="2026"/>
                        <a:pt x="3673" y="2026"/>
                        <a:pt x="3673" y="2026"/>
                      </a:cubicBezTo>
                      <a:close/>
                      <a:moveTo>
                        <a:pt x="2623" y="2074"/>
                      </a:moveTo>
                      <a:cubicBezTo>
                        <a:pt x="2613" y="2083"/>
                        <a:pt x="2613" y="2093"/>
                        <a:pt x="2613" y="2093"/>
                      </a:cubicBezTo>
                      <a:lnTo>
                        <a:pt x="2604" y="2093"/>
                      </a:lnTo>
                      <a:cubicBezTo>
                        <a:pt x="2604" y="2083"/>
                        <a:pt x="2613" y="2074"/>
                        <a:pt x="2623" y="2074"/>
                      </a:cubicBezTo>
                      <a:close/>
                      <a:moveTo>
                        <a:pt x="2433" y="2093"/>
                      </a:moveTo>
                      <a:cubicBezTo>
                        <a:pt x="2433" y="2093"/>
                        <a:pt x="2443" y="2102"/>
                        <a:pt x="2433" y="2102"/>
                      </a:cubicBezTo>
                      <a:lnTo>
                        <a:pt x="2424" y="2093"/>
                      </a:lnTo>
                      <a:close/>
                      <a:moveTo>
                        <a:pt x="1903" y="1828"/>
                      </a:moveTo>
                      <a:cubicBezTo>
                        <a:pt x="1913" y="1837"/>
                        <a:pt x="1913" y="1856"/>
                        <a:pt x="1903" y="1865"/>
                      </a:cubicBezTo>
                      <a:cubicBezTo>
                        <a:pt x="1894" y="1875"/>
                        <a:pt x="1894" y="1894"/>
                        <a:pt x="1884" y="1913"/>
                      </a:cubicBezTo>
                      <a:cubicBezTo>
                        <a:pt x="1903" y="1913"/>
                        <a:pt x="1913" y="1922"/>
                        <a:pt x="1932" y="1922"/>
                      </a:cubicBezTo>
                      <a:cubicBezTo>
                        <a:pt x="1941" y="1922"/>
                        <a:pt x="1941" y="1932"/>
                        <a:pt x="1932" y="1932"/>
                      </a:cubicBezTo>
                      <a:cubicBezTo>
                        <a:pt x="1932" y="1941"/>
                        <a:pt x="1932" y="1951"/>
                        <a:pt x="1922" y="1951"/>
                      </a:cubicBezTo>
                      <a:cubicBezTo>
                        <a:pt x="1884" y="1998"/>
                        <a:pt x="1846" y="2036"/>
                        <a:pt x="1809" y="2093"/>
                      </a:cubicBezTo>
                      <a:cubicBezTo>
                        <a:pt x="1790" y="2112"/>
                        <a:pt x="1771" y="2149"/>
                        <a:pt x="1752" y="2178"/>
                      </a:cubicBezTo>
                      <a:cubicBezTo>
                        <a:pt x="1752" y="2178"/>
                        <a:pt x="1752" y="2187"/>
                        <a:pt x="1742" y="2197"/>
                      </a:cubicBezTo>
                      <a:cubicBezTo>
                        <a:pt x="1733" y="2216"/>
                        <a:pt x="1714" y="2216"/>
                        <a:pt x="1704" y="2235"/>
                      </a:cubicBezTo>
                      <a:cubicBezTo>
                        <a:pt x="1704" y="2254"/>
                        <a:pt x="1695" y="2263"/>
                        <a:pt x="1685" y="2272"/>
                      </a:cubicBezTo>
                      <a:cubicBezTo>
                        <a:pt x="1667" y="2301"/>
                        <a:pt x="1648" y="2329"/>
                        <a:pt x="1629" y="2358"/>
                      </a:cubicBezTo>
                      <a:lnTo>
                        <a:pt x="1619" y="2348"/>
                      </a:lnTo>
                      <a:lnTo>
                        <a:pt x="1619" y="2339"/>
                      </a:lnTo>
                      <a:lnTo>
                        <a:pt x="1610" y="2348"/>
                      </a:lnTo>
                      <a:cubicBezTo>
                        <a:pt x="1610" y="2329"/>
                        <a:pt x="1600" y="2320"/>
                        <a:pt x="1600" y="2301"/>
                      </a:cubicBezTo>
                      <a:cubicBezTo>
                        <a:pt x="1600" y="2263"/>
                        <a:pt x="1600" y="2225"/>
                        <a:pt x="1591" y="2197"/>
                      </a:cubicBezTo>
                      <a:cubicBezTo>
                        <a:pt x="1581" y="2168"/>
                        <a:pt x="1581" y="2149"/>
                        <a:pt x="1591" y="2130"/>
                      </a:cubicBezTo>
                      <a:cubicBezTo>
                        <a:pt x="1600" y="2074"/>
                        <a:pt x="1610" y="2026"/>
                        <a:pt x="1610" y="1979"/>
                      </a:cubicBezTo>
                      <a:cubicBezTo>
                        <a:pt x="1610" y="1960"/>
                        <a:pt x="1629" y="1941"/>
                        <a:pt x="1648" y="1932"/>
                      </a:cubicBezTo>
                      <a:cubicBezTo>
                        <a:pt x="1657" y="1922"/>
                        <a:pt x="1667" y="1913"/>
                        <a:pt x="1676" y="1913"/>
                      </a:cubicBezTo>
                      <a:cubicBezTo>
                        <a:pt x="1679" y="1910"/>
                        <a:pt x="1682" y="1909"/>
                        <a:pt x="1685" y="1909"/>
                      </a:cubicBezTo>
                      <a:cubicBezTo>
                        <a:pt x="1692" y="1909"/>
                        <a:pt x="1698" y="1913"/>
                        <a:pt x="1704" y="1913"/>
                      </a:cubicBezTo>
                      <a:cubicBezTo>
                        <a:pt x="1704" y="1922"/>
                        <a:pt x="1704" y="1922"/>
                        <a:pt x="1704" y="1922"/>
                      </a:cubicBezTo>
                      <a:cubicBezTo>
                        <a:pt x="1704" y="1932"/>
                        <a:pt x="1704" y="1941"/>
                        <a:pt x="1704" y="1951"/>
                      </a:cubicBezTo>
                      <a:cubicBezTo>
                        <a:pt x="1695" y="1951"/>
                        <a:pt x="1695" y="1960"/>
                        <a:pt x="1704" y="1970"/>
                      </a:cubicBezTo>
                      <a:cubicBezTo>
                        <a:pt x="1714" y="1979"/>
                        <a:pt x="1714" y="1979"/>
                        <a:pt x="1714" y="1979"/>
                      </a:cubicBezTo>
                      <a:lnTo>
                        <a:pt x="1723" y="1979"/>
                      </a:lnTo>
                      <a:cubicBezTo>
                        <a:pt x="1733" y="1970"/>
                        <a:pt x="1733" y="1970"/>
                        <a:pt x="1733" y="1970"/>
                      </a:cubicBezTo>
                      <a:cubicBezTo>
                        <a:pt x="1733" y="1979"/>
                        <a:pt x="1733" y="1979"/>
                        <a:pt x="1742" y="1979"/>
                      </a:cubicBezTo>
                      <a:lnTo>
                        <a:pt x="1761" y="1979"/>
                      </a:lnTo>
                      <a:cubicBezTo>
                        <a:pt x="1771" y="1970"/>
                        <a:pt x="1771" y="1970"/>
                        <a:pt x="1780" y="1970"/>
                      </a:cubicBezTo>
                      <a:cubicBezTo>
                        <a:pt x="1799" y="1960"/>
                        <a:pt x="1799" y="1951"/>
                        <a:pt x="1790" y="1932"/>
                      </a:cubicBezTo>
                      <a:lnTo>
                        <a:pt x="1790" y="1922"/>
                      </a:lnTo>
                      <a:cubicBezTo>
                        <a:pt x="1790" y="1932"/>
                        <a:pt x="1790" y="1932"/>
                        <a:pt x="1799" y="1932"/>
                      </a:cubicBezTo>
                      <a:cubicBezTo>
                        <a:pt x="1799" y="1941"/>
                        <a:pt x="1809" y="1941"/>
                        <a:pt x="1818" y="1951"/>
                      </a:cubicBezTo>
                      <a:cubicBezTo>
                        <a:pt x="1818" y="1951"/>
                        <a:pt x="1818" y="1951"/>
                        <a:pt x="1827" y="1941"/>
                      </a:cubicBezTo>
                      <a:cubicBezTo>
                        <a:pt x="1827" y="1932"/>
                        <a:pt x="1827" y="1922"/>
                        <a:pt x="1827" y="1913"/>
                      </a:cubicBezTo>
                      <a:cubicBezTo>
                        <a:pt x="1827" y="1913"/>
                        <a:pt x="1827" y="1903"/>
                        <a:pt x="1827" y="1903"/>
                      </a:cubicBezTo>
                      <a:cubicBezTo>
                        <a:pt x="1827" y="1894"/>
                        <a:pt x="1837" y="1884"/>
                        <a:pt x="1846" y="1884"/>
                      </a:cubicBezTo>
                      <a:lnTo>
                        <a:pt x="1827" y="1875"/>
                      </a:lnTo>
                      <a:cubicBezTo>
                        <a:pt x="1856" y="1856"/>
                        <a:pt x="1884" y="1847"/>
                        <a:pt x="1903" y="1828"/>
                      </a:cubicBezTo>
                      <a:close/>
                      <a:moveTo>
                        <a:pt x="1326" y="1"/>
                      </a:moveTo>
                      <a:cubicBezTo>
                        <a:pt x="1307" y="10"/>
                        <a:pt x="1288" y="20"/>
                        <a:pt x="1269" y="29"/>
                      </a:cubicBezTo>
                      <a:cubicBezTo>
                        <a:pt x="1269" y="29"/>
                        <a:pt x="1278" y="29"/>
                        <a:pt x="1278" y="39"/>
                      </a:cubicBezTo>
                      <a:lnTo>
                        <a:pt x="1297" y="39"/>
                      </a:lnTo>
                      <a:cubicBezTo>
                        <a:pt x="1307" y="48"/>
                        <a:pt x="1307" y="48"/>
                        <a:pt x="1307" y="58"/>
                      </a:cubicBezTo>
                      <a:cubicBezTo>
                        <a:pt x="1316" y="67"/>
                        <a:pt x="1316" y="67"/>
                        <a:pt x="1316" y="76"/>
                      </a:cubicBezTo>
                      <a:cubicBezTo>
                        <a:pt x="1316" y="76"/>
                        <a:pt x="1316" y="86"/>
                        <a:pt x="1326" y="95"/>
                      </a:cubicBezTo>
                      <a:cubicBezTo>
                        <a:pt x="1326" y="105"/>
                        <a:pt x="1326" y="105"/>
                        <a:pt x="1326" y="114"/>
                      </a:cubicBezTo>
                      <a:lnTo>
                        <a:pt x="1335" y="114"/>
                      </a:lnTo>
                      <a:cubicBezTo>
                        <a:pt x="1335" y="114"/>
                        <a:pt x="1345" y="105"/>
                        <a:pt x="1345" y="105"/>
                      </a:cubicBezTo>
                      <a:cubicBezTo>
                        <a:pt x="1354" y="105"/>
                        <a:pt x="1364" y="114"/>
                        <a:pt x="1364" y="114"/>
                      </a:cubicBezTo>
                      <a:cubicBezTo>
                        <a:pt x="1373" y="133"/>
                        <a:pt x="1383" y="143"/>
                        <a:pt x="1392" y="152"/>
                      </a:cubicBezTo>
                      <a:cubicBezTo>
                        <a:pt x="1402" y="162"/>
                        <a:pt x="1411" y="171"/>
                        <a:pt x="1411" y="190"/>
                      </a:cubicBezTo>
                      <a:cubicBezTo>
                        <a:pt x="1411" y="181"/>
                        <a:pt x="1402" y="181"/>
                        <a:pt x="1402" y="181"/>
                      </a:cubicBezTo>
                      <a:cubicBezTo>
                        <a:pt x="1399" y="178"/>
                        <a:pt x="1397" y="177"/>
                        <a:pt x="1395" y="177"/>
                      </a:cubicBezTo>
                      <a:cubicBezTo>
                        <a:pt x="1392" y="177"/>
                        <a:pt x="1392" y="183"/>
                        <a:pt x="1392" y="190"/>
                      </a:cubicBezTo>
                      <a:cubicBezTo>
                        <a:pt x="1392" y="190"/>
                        <a:pt x="1392" y="190"/>
                        <a:pt x="1392" y="200"/>
                      </a:cubicBezTo>
                      <a:cubicBezTo>
                        <a:pt x="1383" y="190"/>
                        <a:pt x="1383" y="190"/>
                        <a:pt x="1383" y="190"/>
                      </a:cubicBezTo>
                      <a:cubicBezTo>
                        <a:pt x="1373" y="181"/>
                        <a:pt x="1364" y="171"/>
                        <a:pt x="1345" y="171"/>
                      </a:cubicBezTo>
                      <a:lnTo>
                        <a:pt x="1307" y="171"/>
                      </a:lnTo>
                      <a:cubicBezTo>
                        <a:pt x="1302" y="176"/>
                        <a:pt x="1300" y="178"/>
                        <a:pt x="1297" y="178"/>
                      </a:cubicBezTo>
                      <a:cubicBezTo>
                        <a:pt x="1295" y="178"/>
                        <a:pt x="1293" y="176"/>
                        <a:pt x="1288" y="171"/>
                      </a:cubicBezTo>
                      <a:cubicBezTo>
                        <a:pt x="1288" y="162"/>
                        <a:pt x="1288" y="162"/>
                        <a:pt x="1278" y="162"/>
                      </a:cubicBezTo>
                      <a:cubicBezTo>
                        <a:pt x="1278" y="152"/>
                        <a:pt x="1278" y="152"/>
                        <a:pt x="1278" y="152"/>
                      </a:cubicBezTo>
                      <a:lnTo>
                        <a:pt x="1260" y="162"/>
                      </a:lnTo>
                      <a:cubicBezTo>
                        <a:pt x="1260" y="152"/>
                        <a:pt x="1260" y="152"/>
                        <a:pt x="1260" y="143"/>
                      </a:cubicBezTo>
                      <a:cubicBezTo>
                        <a:pt x="1260" y="143"/>
                        <a:pt x="1250" y="143"/>
                        <a:pt x="1250" y="133"/>
                      </a:cubicBezTo>
                      <a:cubicBezTo>
                        <a:pt x="1250" y="143"/>
                        <a:pt x="1250" y="143"/>
                        <a:pt x="1241" y="143"/>
                      </a:cubicBezTo>
                      <a:cubicBezTo>
                        <a:pt x="1241" y="143"/>
                        <a:pt x="1241" y="152"/>
                        <a:pt x="1241" y="152"/>
                      </a:cubicBezTo>
                      <a:lnTo>
                        <a:pt x="1222" y="152"/>
                      </a:lnTo>
                      <a:lnTo>
                        <a:pt x="1231" y="133"/>
                      </a:lnTo>
                      <a:lnTo>
                        <a:pt x="1222" y="133"/>
                      </a:lnTo>
                      <a:lnTo>
                        <a:pt x="1203" y="143"/>
                      </a:lnTo>
                      <a:cubicBezTo>
                        <a:pt x="1203" y="133"/>
                        <a:pt x="1203" y="124"/>
                        <a:pt x="1212" y="124"/>
                      </a:cubicBezTo>
                      <a:cubicBezTo>
                        <a:pt x="1212" y="117"/>
                        <a:pt x="1207" y="110"/>
                        <a:pt x="1201" y="110"/>
                      </a:cubicBezTo>
                      <a:cubicBezTo>
                        <a:pt x="1199" y="110"/>
                        <a:pt x="1196" y="112"/>
                        <a:pt x="1193" y="114"/>
                      </a:cubicBezTo>
                      <a:cubicBezTo>
                        <a:pt x="1184" y="114"/>
                        <a:pt x="1184" y="124"/>
                        <a:pt x="1174" y="124"/>
                      </a:cubicBezTo>
                      <a:lnTo>
                        <a:pt x="1165" y="124"/>
                      </a:lnTo>
                      <a:lnTo>
                        <a:pt x="1184" y="105"/>
                      </a:lnTo>
                      <a:cubicBezTo>
                        <a:pt x="1184" y="100"/>
                        <a:pt x="1177" y="98"/>
                        <a:pt x="1168" y="98"/>
                      </a:cubicBezTo>
                      <a:cubicBezTo>
                        <a:pt x="1160" y="98"/>
                        <a:pt x="1151" y="100"/>
                        <a:pt x="1146" y="105"/>
                      </a:cubicBezTo>
                      <a:lnTo>
                        <a:pt x="1136" y="95"/>
                      </a:lnTo>
                      <a:cubicBezTo>
                        <a:pt x="1136" y="105"/>
                        <a:pt x="1136" y="114"/>
                        <a:pt x="1136" y="114"/>
                      </a:cubicBezTo>
                      <a:cubicBezTo>
                        <a:pt x="1146" y="124"/>
                        <a:pt x="1146" y="124"/>
                        <a:pt x="1146" y="133"/>
                      </a:cubicBezTo>
                      <a:cubicBezTo>
                        <a:pt x="1136" y="143"/>
                        <a:pt x="1127" y="152"/>
                        <a:pt x="1118" y="162"/>
                      </a:cubicBezTo>
                      <a:cubicBezTo>
                        <a:pt x="1127" y="171"/>
                        <a:pt x="1127" y="181"/>
                        <a:pt x="1127" y="190"/>
                      </a:cubicBezTo>
                      <a:cubicBezTo>
                        <a:pt x="1118" y="200"/>
                        <a:pt x="1118" y="209"/>
                        <a:pt x="1118" y="218"/>
                      </a:cubicBezTo>
                      <a:cubicBezTo>
                        <a:pt x="1118" y="228"/>
                        <a:pt x="1118" y="237"/>
                        <a:pt x="1118" y="256"/>
                      </a:cubicBezTo>
                      <a:cubicBezTo>
                        <a:pt x="1127" y="266"/>
                        <a:pt x="1118" y="275"/>
                        <a:pt x="1108" y="285"/>
                      </a:cubicBezTo>
                      <a:lnTo>
                        <a:pt x="1099" y="285"/>
                      </a:lnTo>
                      <a:cubicBezTo>
                        <a:pt x="1108" y="275"/>
                        <a:pt x="1108" y="266"/>
                        <a:pt x="1108" y="256"/>
                      </a:cubicBezTo>
                      <a:cubicBezTo>
                        <a:pt x="1108" y="256"/>
                        <a:pt x="1108" y="247"/>
                        <a:pt x="1099" y="247"/>
                      </a:cubicBezTo>
                      <a:cubicBezTo>
                        <a:pt x="1099" y="237"/>
                        <a:pt x="1099" y="237"/>
                        <a:pt x="1099" y="228"/>
                      </a:cubicBezTo>
                      <a:cubicBezTo>
                        <a:pt x="1099" y="228"/>
                        <a:pt x="1089" y="237"/>
                        <a:pt x="1089" y="237"/>
                      </a:cubicBezTo>
                      <a:cubicBezTo>
                        <a:pt x="1080" y="247"/>
                        <a:pt x="1070" y="256"/>
                        <a:pt x="1061" y="266"/>
                      </a:cubicBezTo>
                      <a:lnTo>
                        <a:pt x="1070" y="275"/>
                      </a:lnTo>
                      <a:cubicBezTo>
                        <a:pt x="1070" y="285"/>
                        <a:pt x="1061" y="285"/>
                        <a:pt x="1061" y="294"/>
                      </a:cubicBezTo>
                      <a:cubicBezTo>
                        <a:pt x="1061" y="285"/>
                        <a:pt x="1061" y="285"/>
                        <a:pt x="1061" y="285"/>
                      </a:cubicBezTo>
                      <a:cubicBezTo>
                        <a:pt x="1051" y="275"/>
                        <a:pt x="1042" y="266"/>
                        <a:pt x="1042" y="256"/>
                      </a:cubicBezTo>
                      <a:cubicBezTo>
                        <a:pt x="1042" y="247"/>
                        <a:pt x="1042" y="247"/>
                        <a:pt x="1032" y="247"/>
                      </a:cubicBezTo>
                      <a:lnTo>
                        <a:pt x="1023" y="247"/>
                      </a:lnTo>
                      <a:cubicBezTo>
                        <a:pt x="1023" y="247"/>
                        <a:pt x="1013" y="247"/>
                        <a:pt x="1013" y="256"/>
                      </a:cubicBezTo>
                      <a:cubicBezTo>
                        <a:pt x="1004" y="256"/>
                        <a:pt x="1004" y="256"/>
                        <a:pt x="1004" y="266"/>
                      </a:cubicBezTo>
                      <a:cubicBezTo>
                        <a:pt x="1004" y="266"/>
                        <a:pt x="1004" y="275"/>
                        <a:pt x="995" y="275"/>
                      </a:cubicBezTo>
                      <a:cubicBezTo>
                        <a:pt x="995" y="275"/>
                        <a:pt x="985" y="285"/>
                        <a:pt x="976" y="285"/>
                      </a:cubicBezTo>
                      <a:cubicBezTo>
                        <a:pt x="976" y="275"/>
                        <a:pt x="976" y="275"/>
                        <a:pt x="976" y="275"/>
                      </a:cubicBezTo>
                      <a:cubicBezTo>
                        <a:pt x="976" y="266"/>
                        <a:pt x="976" y="266"/>
                        <a:pt x="966" y="266"/>
                      </a:cubicBezTo>
                      <a:cubicBezTo>
                        <a:pt x="966" y="263"/>
                        <a:pt x="965" y="262"/>
                        <a:pt x="964" y="262"/>
                      </a:cubicBezTo>
                      <a:cubicBezTo>
                        <a:pt x="961" y="262"/>
                        <a:pt x="957" y="266"/>
                        <a:pt x="957" y="266"/>
                      </a:cubicBezTo>
                      <a:cubicBezTo>
                        <a:pt x="957" y="266"/>
                        <a:pt x="947" y="275"/>
                        <a:pt x="947" y="285"/>
                      </a:cubicBezTo>
                      <a:lnTo>
                        <a:pt x="938" y="275"/>
                      </a:lnTo>
                      <a:cubicBezTo>
                        <a:pt x="938" y="304"/>
                        <a:pt x="928" y="313"/>
                        <a:pt x="909" y="313"/>
                      </a:cubicBezTo>
                      <a:cubicBezTo>
                        <a:pt x="909" y="323"/>
                        <a:pt x="919" y="332"/>
                        <a:pt x="928" y="342"/>
                      </a:cubicBezTo>
                      <a:lnTo>
                        <a:pt x="919" y="342"/>
                      </a:lnTo>
                      <a:cubicBezTo>
                        <a:pt x="909" y="342"/>
                        <a:pt x="900" y="332"/>
                        <a:pt x="890" y="323"/>
                      </a:cubicBezTo>
                      <a:cubicBezTo>
                        <a:pt x="890" y="323"/>
                        <a:pt x="890" y="323"/>
                        <a:pt x="890" y="313"/>
                      </a:cubicBezTo>
                      <a:cubicBezTo>
                        <a:pt x="900" y="313"/>
                        <a:pt x="900" y="304"/>
                        <a:pt x="890" y="294"/>
                      </a:cubicBezTo>
                      <a:cubicBezTo>
                        <a:pt x="890" y="294"/>
                        <a:pt x="890" y="294"/>
                        <a:pt x="890" y="285"/>
                      </a:cubicBezTo>
                      <a:cubicBezTo>
                        <a:pt x="890" y="285"/>
                        <a:pt x="881" y="275"/>
                        <a:pt x="881" y="266"/>
                      </a:cubicBezTo>
                      <a:lnTo>
                        <a:pt x="871" y="266"/>
                      </a:lnTo>
                      <a:cubicBezTo>
                        <a:pt x="871" y="266"/>
                        <a:pt x="862" y="275"/>
                        <a:pt x="862" y="275"/>
                      </a:cubicBezTo>
                      <a:cubicBezTo>
                        <a:pt x="862" y="275"/>
                        <a:pt x="862" y="285"/>
                        <a:pt x="862" y="285"/>
                      </a:cubicBezTo>
                      <a:cubicBezTo>
                        <a:pt x="862" y="294"/>
                        <a:pt x="862" y="294"/>
                        <a:pt x="862" y="304"/>
                      </a:cubicBezTo>
                      <a:cubicBezTo>
                        <a:pt x="853" y="304"/>
                        <a:pt x="853" y="304"/>
                        <a:pt x="853" y="323"/>
                      </a:cubicBezTo>
                      <a:lnTo>
                        <a:pt x="853" y="332"/>
                      </a:lnTo>
                      <a:cubicBezTo>
                        <a:pt x="853" y="351"/>
                        <a:pt x="853" y="342"/>
                        <a:pt x="834" y="351"/>
                      </a:cubicBezTo>
                      <a:cubicBezTo>
                        <a:pt x="834" y="351"/>
                        <a:pt x="824" y="351"/>
                        <a:pt x="824" y="360"/>
                      </a:cubicBezTo>
                      <a:cubicBezTo>
                        <a:pt x="824" y="351"/>
                        <a:pt x="815" y="351"/>
                        <a:pt x="815" y="351"/>
                      </a:cubicBezTo>
                      <a:cubicBezTo>
                        <a:pt x="805" y="351"/>
                        <a:pt x="805" y="351"/>
                        <a:pt x="805" y="342"/>
                      </a:cubicBezTo>
                      <a:cubicBezTo>
                        <a:pt x="796" y="342"/>
                        <a:pt x="796" y="342"/>
                        <a:pt x="796" y="332"/>
                      </a:cubicBezTo>
                      <a:cubicBezTo>
                        <a:pt x="786" y="332"/>
                        <a:pt x="786" y="332"/>
                        <a:pt x="777" y="342"/>
                      </a:cubicBezTo>
                      <a:cubicBezTo>
                        <a:pt x="777" y="351"/>
                        <a:pt x="777" y="360"/>
                        <a:pt x="777" y="370"/>
                      </a:cubicBezTo>
                      <a:cubicBezTo>
                        <a:pt x="796" y="379"/>
                        <a:pt x="786" y="398"/>
                        <a:pt x="777" y="408"/>
                      </a:cubicBezTo>
                      <a:cubicBezTo>
                        <a:pt x="767" y="408"/>
                        <a:pt x="767" y="408"/>
                        <a:pt x="767" y="398"/>
                      </a:cubicBezTo>
                      <a:cubicBezTo>
                        <a:pt x="767" y="398"/>
                        <a:pt x="758" y="389"/>
                        <a:pt x="758" y="389"/>
                      </a:cubicBezTo>
                      <a:cubicBezTo>
                        <a:pt x="758" y="379"/>
                        <a:pt x="758" y="379"/>
                        <a:pt x="758" y="370"/>
                      </a:cubicBezTo>
                      <a:cubicBezTo>
                        <a:pt x="758" y="360"/>
                        <a:pt x="758" y="360"/>
                        <a:pt x="758" y="351"/>
                      </a:cubicBezTo>
                      <a:cubicBezTo>
                        <a:pt x="748" y="360"/>
                        <a:pt x="748" y="370"/>
                        <a:pt x="739" y="379"/>
                      </a:cubicBezTo>
                      <a:cubicBezTo>
                        <a:pt x="739" y="379"/>
                        <a:pt x="739" y="389"/>
                        <a:pt x="739" y="389"/>
                      </a:cubicBezTo>
                      <a:cubicBezTo>
                        <a:pt x="739" y="398"/>
                        <a:pt x="739" y="398"/>
                        <a:pt x="748" y="408"/>
                      </a:cubicBezTo>
                      <a:cubicBezTo>
                        <a:pt x="748" y="408"/>
                        <a:pt x="748" y="408"/>
                        <a:pt x="739" y="417"/>
                      </a:cubicBezTo>
                      <a:lnTo>
                        <a:pt x="729" y="417"/>
                      </a:lnTo>
                      <a:cubicBezTo>
                        <a:pt x="729" y="417"/>
                        <a:pt x="729" y="408"/>
                        <a:pt x="729" y="408"/>
                      </a:cubicBezTo>
                      <a:cubicBezTo>
                        <a:pt x="729" y="398"/>
                        <a:pt x="729" y="398"/>
                        <a:pt x="729" y="398"/>
                      </a:cubicBezTo>
                      <a:cubicBezTo>
                        <a:pt x="729" y="389"/>
                        <a:pt x="729" y="379"/>
                        <a:pt x="720" y="379"/>
                      </a:cubicBezTo>
                      <a:cubicBezTo>
                        <a:pt x="711" y="379"/>
                        <a:pt x="701" y="379"/>
                        <a:pt x="701" y="370"/>
                      </a:cubicBezTo>
                      <a:cubicBezTo>
                        <a:pt x="701" y="360"/>
                        <a:pt x="701" y="351"/>
                        <a:pt x="692" y="351"/>
                      </a:cubicBezTo>
                      <a:cubicBezTo>
                        <a:pt x="682" y="351"/>
                        <a:pt x="682" y="342"/>
                        <a:pt x="673" y="342"/>
                      </a:cubicBezTo>
                      <a:cubicBezTo>
                        <a:pt x="673" y="332"/>
                        <a:pt x="673" y="332"/>
                        <a:pt x="663" y="323"/>
                      </a:cubicBezTo>
                      <a:cubicBezTo>
                        <a:pt x="663" y="323"/>
                        <a:pt x="654" y="332"/>
                        <a:pt x="654" y="332"/>
                      </a:cubicBezTo>
                      <a:cubicBezTo>
                        <a:pt x="644" y="342"/>
                        <a:pt x="644" y="351"/>
                        <a:pt x="654" y="360"/>
                      </a:cubicBezTo>
                      <a:cubicBezTo>
                        <a:pt x="663" y="370"/>
                        <a:pt x="663" y="370"/>
                        <a:pt x="663" y="370"/>
                      </a:cubicBezTo>
                      <a:cubicBezTo>
                        <a:pt x="663" y="379"/>
                        <a:pt x="654" y="379"/>
                        <a:pt x="654" y="379"/>
                      </a:cubicBezTo>
                      <a:lnTo>
                        <a:pt x="635" y="379"/>
                      </a:lnTo>
                      <a:cubicBezTo>
                        <a:pt x="625" y="379"/>
                        <a:pt x="625" y="379"/>
                        <a:pt x="625" y="389"/>
                      </a:cubicBezTo>
                      <a:cubicBezTo>
                        <a:pt x="625" y="389"/>
                        <a:pt x="625" y="398"/>
                        <a:pt x="625" y="398"/>
                      </a:cubicBezTo>
                      <a:cubicBezTo>
                        <a:pt x="616" y="398"/>
                        <a:pt x="616" y="398"/>
                        <a:pt x="606" y="389"/>
                      </a:cubicBezTo>
                      <a:cubicBezTo>
                        <a:pt x="597" y="379"/>
                        <a:pt x="588" y="360"/>
                        <a:pt x="578" y="351"/>
                      </a:cubicBezTo>
                      <a:cubicBezTo>
                        <a:pt x="578" y="351"/>
                        <a:pt x="578" y="347"/>
                        <a:pt x="575" y="347"/>
                      </a:cubicBezTo>
                      <a:cubicBezTo>
                        <a:pt x="574" y="347"/>
                        <a:pt x="572" y="348"/>
                        <a:pt x="569" y="351"/>
                      </a:cubicBezTo>
                      <a:cubicBezTo>
                        <a:pt x="550" y="360"/>
                        <a:pt x="540" y="370"/>
                        <a:pt x="540" y="379"/>
                      </a:cubicBezTo>
                      <a:cubicBezTo>
                        <a:pt x="550" y="379"/>
                        <a:pt x="550" y="389"/>
                        <a:pt x="550" y="398"/>
                      </a:cubicBezTo>
                      <a:cubicBezTo>
                        <a:pt x="550" y="408"/>
                        <a:pt x="550" y="408"/>
                        <a:pt x="550" y="417"/>
                      </a:cubicBezTo>
                      <a:cubicBezTo>
                        <a:pt x="550" y="417"/>
                        <a:pt x="550" y="427"/>
                        <a:pt x="550" y="427"/>
                      </a:cubicBezTo>
                      <a:cubicBezTo>
                        <a:pt x="550" y="427"/>
                        <a:pt x="540" y="427"/>
                        <a:pt x="540" y="417"/>
                      </a:cubicBezTo>
                      <a:cubicBezTo>
                        <a:pt x="540" y="408"/>
                        <a:pt x="540" y="398"/>
                        <a:pt x="540" y="379"/>
                      </a:cubicBezTo>
                      <a:cubicBezTo>
                        <a:pt x="535" y="368"/>
                        <a:pt x="532" y="364"/>
                        <a:pt x="528" y="364"/>
                      </a:cubicBezTo>
                      <a:cubicBezTo>
                        <a:pt x="524" y="364"/>
                        <a:pt x="520" y="366"/>
                        <a:pt x="512" y="370"/>
                      </a:cubicBezTo>
                      <a:cubicBezTo>
                        <a:pt x="512" y="370"/>
                        <a:pt x="512" y="379"/>
                        <a:pt x="502" y="379"/>
                      </a:cubicBezTo>
                      <a:lnTo>
                        <a:pt x="493" y="379"/>
                      </a:lnTo>
                      <a:lnTo>
                        <a:pt x="483" y="398"/>
                      </a:lnTo>
                      <a:cubicBezTo>
                        <a:pt x="483" y="398"/>
                        <a:pt x="483" y="408"/>
                        <a:pt x="483" y="417"/>
                      </a:cubicBezTo>
                      <a:lnTo>
                        <a:pt x="474" y="417"/>
                      </a:lnTo>
                      <a:cubicBezTo>
                        <a:pt x="455" y="436"/>
                        <a:pt x="446" y="455"/>
                        <a:pt x="417" y="465"/>
                      </a:cubicBezTo>
                      <a:cubicBezTo>
                        <a:pt x="427" y="474"/>
                        <a:pt x="427" y="474"/>
                        <a:pt x="427" y="484"/>
                      </a:cubicBezTo>
                      <a:lnTo>
                        <a:pt x="417" y="484"/>
                      </a:lnTo>
                      <a:cubicBezTo>
                        <a:pt x="417" y="484"/>
                        <a:pt x="417" y="493"/>
                        <a:pt x="417" y="502"/>
                      </a:cubicBezTo>
                      <a:cubicBezTo>
                        <a:pt x="417" y="502"/>
                        <a:pt x="417" y="512"/>
                        <a:pt x="427" y="512"/>
                      </a:cubicBezTo>
                      <a:cubicBezTo>
                        <a:pt x="427" y="531"/>
                        <a:pt x="427" y="540"/>
                        <a:pt x="417" y="540"/>
                      </a:cubicBezTo>
                      <a:lnTo>
                        <a:pt x="408" y="550"/>
                      </a:lnTo>
                      <a:lnTo>
                        <a:pt x="427" y="550"/>
                      </a:lnTo>
                      <a:cubicBezTo>
                        <a:pt x="427" y="559"/>
                        <a:pt x="427" y="569"/>
                        <a:pt x="427" y="569"/>
                      </a:cubicBezTo>
                      <a:cubicBezTo>
                        <a:pt x="427" y="578"/>
                        <a:pt x="427" y="588"/>
                        <a:pt x="427" y="588"/>
                      </a:cubicBezTo>
                      <a:cubicBezTo>
                        <a:pt x="436" y="597"/>
                        <a:pt x="436" y="607"/>
                        <a:pt x="446" y="607"/>
                      </a:cubicBezTo>
                      <a:cubicBezTo>
                        <a:pt x="436" y="616"/>
                        <a:pt x="436" y="616"/>
                        <a:pt x="436" y="616"/>
                      </a:cubicBezTo>
                      <a:cubicBezTo>
                        <a:pt x="436" y="625"/>
                        <a:pt x="436" y="625"/>
                        <a:pt x="427" y="625"/>
                      </a:cubicBezTo>
                      <a:cubicBezTo>
                        <a:pt x="427" y="625"/>
                        <a:pt x="427" y="635"/>
                        <a:pt x="427" y="644"/>
                      </a:cubicBezTo>
                      <a:cubicBezTo>
                        <a:pt x="427" y="644"/>
                        <a:pt x="427" y="644"/>
                        <a:pt x="417" y="654"/>
                      </a:cubicBezTo>
                      <a:cubicBezTo>
                        <a:pt x="417" y="654"/>
                        <a:pt x="408" y="663"/>
                        <a:pt x="398" y="663"/>
                      </a:cubicBezTo>
                      <a:cubicBezTo>
                        <a:pt x="398" y="663"/>
                        <a:pt x="398" y="673"/>
                        <a:pt x="389" y="673"/>
                      </a:cubicBezTo>
                      <a:cubicBezTo>
                        <a:pt x="389" y="673"/>
                        <a:pt x="379" y="673"/>
                        <a:pt x="379" y="682"/>
                      </a:cubicBezTo>
                      <a:cubicBezTo>
                        <a:pt x="379" y="682"/>
                        <a:pt x="379" y="692"/>
                        <a:pt x="370" y="692"/>
                      </a:cubicBezTo>
                      <a:cubicBezTo>
                        <a:pt x="360" y="701"/>
                        <a:pt x="351" y="701"/>
                        <a:pt x="341" y="711"/>
                      </a:cubicBezTo>
                      <a:cubicBezTo>
                        <a:pt x="341" y="711"/>
                        <a:pt x="332" y="720"/>
                        <a:pt x="332" y="730"/>
                      </a:cubicBezTo>
                      <a:lnTo>
                        <a:pt x="322" y="730"/>
                      </a:lnTo>
                      <a:cubicBezTo>
                        <a:pt x="322" y="720"/>
                        <a:pt x="322" y="720"/>
                        <a:pt x="322" y="711"/>
                      </a:cubicBezTo>
                      <a:cubicBezTo>
                        <a:pt x="322" y="711"/>
                        <a:pt x="332" y="711"/>
                        <a:pt x="332" y="701"/>
                      </a:cubicBezTo>
                      <a:lnTo>
                        <a:pt x="313" y="701"/>
                      </a:lnTo>
                      <a:cubicBezTo>
                        <a:pt x="313" y="692"/>
                        <a:pt x="313" y="692"/>
                        <a:pt x="313" y="692"/>
                      </a:cubicBezTo>
                      <a:cubicBezTo>
                        <a:pt x="304" y="701"/>
                        <a:pt x="304" y="701"/>
                        <a:pt x="304" y="701"/>
                      </a:cubicBezTo>
                      <a:cubicBezTo>
                        <a:pt x="304" y="701"/>
                        <a:pt x="304" y="701"/>
                        <a:pt x="304" y="711"/>
                      </a:cubicBezTo>
                      <a:cubicBezTo>
                        <a:pt x="304" y="701"/>
                        <a:pt x="304" y="701"/>
                        <a:pt x="294" y="701"/>
                      </a:cubicBezTo>
                      <a:cubicBezTo>
                        <a:pt x="294" y="701"/>
                        <a:pt x="294" y="701"/>
                        <a:pt x="285" y="692"/>
                      </a:cubicBezTo>
                      <a:cubicBezTo>
                        <a:pt x="285" y="682"/>
                        <a:pt x="285" y="682"/>
                        <a:pt x="285" y="673"/>
                      </a:cubicBezTo>
                      <a:cubicBezTo>
                        <a:pt x="285" y="663"/>
                        <a:pt x="285" y="663"/>
                        <a:pt x="266" y="663"/>
                      </a:cubicBezTo>
                      <a:cubicBezTo>
                        <a:pt x="256" y="663"/>
                        <a:pt x="247" y="673"/>
                        <a:pt x="247" y="682"/>
                      </a:cubicBezTo>
                      <a:cubicBezTo>
                        <a:pt x="247" y="682"/>
                        <a:pt x="247" y="692"/>
                        <a:pt x="247" y="692"/>
                      </a:cubicBezTo>
                      <a:cubicBezTo>
                        <a:pt x="237" y="701"/>
                        <a:pt x="247" y="701"/>
                        <a:pt x="237" y="711"/>
                      </a:cubicBezTo>
                      <a:cubicBezTo>
                        <a:pt x="237" y="720"/>
                        <a:pt x="237" y="730"/>
                        <a:pt x="237" y="730"/>
                      </a:cubicBezTo>
                      <a:cubicBezTo>
                        <a:pt x="237" y="730"/>
                        <a:pt x="228" y="739"/>
                        <a:pt x="228" y="739"/>
                      </a:cubicBezTo>
                      <a:cubicBezTo>
                        <a:pt x="228" y="730"/>
                        <a:pt x="228" y="730"/>
                        <a:pt x="228" y="730"/>
                      </a:cubicBezTo>
                      <a:cubicBezTo>
                        <a:pt x="228" y="720"/>
                        <a:pt x="228" y="720"/>
                        <a:pt x="218" y="711"/>
                      </a:cubicBezTo>
                      <a:cubicBezTo>
                        <a:pt x="218" y="711"/>
                        <a:pt x="218" y="701"/>
                        <a:pt x="228" y="701"/>
                      </a:cubicBezTo>
                      <a:cubicBezTo>
                        <a:pt x="228" y="701"/>
                        <a:pt x="228" y="692"/>
                        <a:pt x="237" y="692"/>
                      </a:cubicBezTo>
                      <a:lnTo>
                        <a:pt x="228" y="692"/>
                      </a:lnTo>
                      <a:cubicBezTo>
                        <a:pt x="218" y="692"/>
                        <a:pt x="218" y="682"/>
                        <a:pt x="218" y="682"/>
                      </a:cubicBezTo>
                      <a:cubicBezTo>
                        <a:pt x="218" y="673"/>
                        <a:pt x="218" y="673"/>
                        <a:pt x="209" y="673"/>
                      </a:cubicBezTo>
                      <a:cubicBezTo>
                        <a:pt x="206" y="670"/>
                        <a:pt x="204" y="669"/>
                        <a:pt x="203" y="669"/>
                      </a:cubicBezTo>
                      <a:cubicBezTo>
                        <a:pt x="199" y="669"/>
                        <a:pt x="199" y="676"/>
                        <a:pt x="199" y="682"/>
                      </a:cubicBezTo>
                      <a:cubicBezTo>
                        <a:pt x="195" y="678"/>
                        <a:pt x="190" y="678"/>
                        <a:pt x="186" y="678"/>
                      </a:cubicBezTo>
                      <a:cubicBezTo>
                        <a:pt x="183" y="678"/>
                        <a:pt x="180" y="678"/>
                        <a:pt x="180" y="673"/>
                      </a:cubicBezTo>
                      <a:cubicBezTo>
                        <a:pt x="176" y="668"/>
                        <a:pt x="171" y="666"/>
                        <a:pt x="166" y="666"/>
                      </a:cubicBezTo>
                      <a:cubicBezTo>
                        <a:pt x="162" y="666"/>
                        <a:pt x="157" y="668"/>
                        <a:pt x="152" y="673"/>
                      </a:cubicBezTo>
                      <a:cubicBezTo>
                        <a:pt x="152" y="682"/>
                        <a:pt x="152" y="682"/>
                        <a:pt x="143" y="692"/>
                      </a:cubicBezTo>
                      <a:lnTo>
                        <a:pt x="133" y="692"/>
                      </a:lnTo>
                      <a:lnTo>
                        <a:pt x="133" y="682"/>
                      </a:lnTo>
                      <a:lnTo>
                        <a:pt x="124" y="692"/>
                      </a:lnTo>
                      <a:cubicBezTo>
                        <a:pt x="119" y="696"/>
                        <a:pt x="114" y="699"/>
                        <a:pt x="111" y="699"/>
                      </a:cubicBezTo>
                      <a:cubicBezTo>
                        <a:pt x="107" y="699"/>
                        <a:pt x="105" y="696"/>
                        <a:pt x="105" y="692"/>
                      </a:cubicBezTo>
                      <a:cubicBezTo>
                        <a:pt x="105" y="682"/>
                        <a:pt x="105" y="682"/>
                        <a:pt x="105" y="673"/>
                      </a:cubicBezTo>
                      <a:cubicBezTo>
                        <a:pt x="105" y="673"/>
                        <a:pt x="105" y="673"/>
                        <a:pt x="105" y="663"/>
                      </a:cubicBezTo>
                      <a:cubicBezTo>
                        <a:pt x="95" y="663"/>
                        <a:pt x="95" y="654"/>
                        <a:pt x="95" y="654"/>
                      </a:cubicBezTo>
                      <a:cubicBezTo>
                        <a:pt x="86" y="654"/>
                        <a:pt x="86" y="663"/>
                        <a:pt x="76" y="663"/>
                      </a:cubicBezTo>
                      <a:cubicBezTo>
                        <a:pt x="76" y="673"/>
                        <a:pt x="67" y="682"/>
                        <a:pt x="67" y="692"/>
                      </a:cubicBezTo>
                      <a:cubicBezTo>
                        <a:pt x="67" y="701"/>
                        <a:pt x="57" y="701"/>
                        <a:pt x="57" y="701"/>
                      </a:cubicBezTo>
                      <a:cubicBezTo>
                        <a:pt x="48" y="701"/>
                        <a:pt x="39" y="701"/>
                        <a:pt x="39" y="711"/>
                      </a:cubicBezTo>
                      <a:cubicBezTo>
                        <a:pt x="39" y="711"/>
                        <a:pt x="39" y="711"/>
                        <a:pt x="39" y="720"/>
                      </a:cubicBezTo>
                      <a:cubicBezTo>
                        <a:pt x="39" y="730"/>
                        <a:pt x="48" y="749"/>
                        <a:pt x="20" y="758"/>
                      </a:cubicBezTo>
                      <a:lnTo>
                        <a:pt x="29" y="758"/>
                      </a:lnTo>
                      <a:cubicBezTo>
                        <a:pt x="39" y="758"/>
                        <a:pt x="48" y="767"/>
                        <a:pt x="48" y="767"/>
                      </a:cubicBezTo>
                      <a:cubicBezTo>
                        <a:pt x="57" y="777"/>
                        <a:pt x="57" y="777"/>
                        <a:pt x="57" y="777"/>
                      </a:cubicBezTo>
                      <a:cubicBezTo>
                        <a:pt x="63" y="788"/>
                        <a:pt x="65" y="793"/>
                        <a:pt x="70" y="793"/>
                      </a:cubicBezTo>
                      <a:cubicBezTo>
                        <a:pt x="73" y="793"/>
                        <a:pt x="78" y="790"/>
                        <a:pt x="86" y="786"/>
                      </a:cubicBezTo>
                      <a:cubicBezTo>
                        <a:pt x="95" y="786"/>
                        <a:pt x="95" y="777"/>
                        <a:pt x="105" y="777"/>
                      </a:cubicBezTo>
                      <a:lnTo>
                        <a:pt x="114" y="777"/>
                      </a:lnTo>
                      <a:cubicBezTo>
                        <a:pt x="117" y="774"/>
                        <a:pt x="121" y="773"/>
                        <a:pt x="124" y="773"/>
                      </a:cubicBezTo>
                      <a:cubicBezTo>
                        <a:pt x="130" y="773"/>
                        <a:pt x="136" y="777"/>
                        <a:pt x="143" y="777"/>
                      </a:cubicBezTo>
                      <a:cubicBezTo>
                        <a:pt x="143" y="786"/>
                        <a:pt x="152" y="786"/>
                        <a:pt x="162" y="786"/>
                      </a:cubicBezTo>
                      <a:cubicBezTo>
                        <a:pt x="180" y="786"/>
                        <a:pt x="190" y="796"/>
                        <a:pt x="190" y="805"/>
                      </a:cubicBezTo>
                      <a:cubicBezTo>
                        <a:pt x="190" y="815"/>
                        <a:pt x="190" y="815"/>
                        <a:pt x="190" y="815"/>
                      </a:cubicBezTo>
                      <a:cubicBezTo>
                        <a:pt x="199" y="805"/>
                        <a:pt x="199" y="805"/>
                        <a:pt x="199" y="796"/>
                      </a:cubicBezTo>
                      <a:cubicBezTo>
                        <a:pt x="190" y="786"/>
                        <a:pt x="199" y="786"/>
                        <a:pt x="209" y="786"/>
                      </a:cubicBezTo>
                      <a:cubicBezTo>
                        <a:pt x="218" y="786"/>
                        <a:pt x="228" y="786"/>
                        <a:pt x="228" y="796"/>
                      </a:cubicBezTo>
                      <a:cubicBezTo>
                        <a:pt x="228" y="805"/>
                        <a:pt x="218" y="805"/>
                        <a:pt x="209" y="815"/>
                      </a:cubicBezTo>
                      <a:lnTo>
                        <a:pt x="199" y="815"/>
                      </a:lnTo>
                      <a:cubicBezTo>
                        <a:pt x="199" y="824"/>
                        <a:pt x="190" y="824"/>
                        <a:pt x="190" y="824"/>
                      </a:cubicBezTo>
                      <a:cubicBezTo>
                        <a:pt x="180" y="824"/>
                        <a:pt x="162" y="815"/>
                        <a:pt x="152" y="815"/>
                      </a:cubicBezTo>
                      <a:lnTo>
                        <a:pt x="124" y="815"/>
                      </a:lnTo>
                      <a:cubicBezTo>
                        <a:pt x="114" y="834"/>
                        <a:pt x="105" y="834"/>
                        <a:pt x="95" y="843"/>
                      </a:cubicBezTo>
                      <a:cubicBezTo>
                        <a:pt x="86" y="843"/>
                        <a:pt x="86" y="843"/>
                        <a:pt x="86" y="834"/>
                      </a:cubicBezTo>
                      <a:lnTo>
                        <a:pt x="67" y="834"/>
                      </a:lnTo>
                      <a:cubicBezTo>
                        <a:pt x="57" y="834"/>
                        <a:pt x="48" y="834"/>
                        <a:pt x="39" y="843"/>
                      </a:cubicBezTo>
                      <a:cubicBezTo>
                        <a:pt x="29" y="843"/>
                        <a:pt x="29" y="843"/>
                        <a:pt x="29" y="853"/>
                      </a:cubicBezTo>
                      <a:cubicBezTo>
                        <a:pt x="29" y="853"/>
                        <a:pt x="29" y="862"/>
                        <a:pt x="20" y="862"/>
                      </a:cubicBezTo>
                      <a:cubicBezTo>
                        <a:pt x="20" y="872"/>
                        <a:pt x="10" y="881"/>
                        <a:pt x="1" y="881"/>
                      </a:cubicBezTo>
                      <a:lnTo>
                        <a:pt x="10" y="881"/>
                      </a:lnTo>
                      <a:cubicBezTo>
                        <a:pt x="10" y="891"/>
                        <a:pt x="10" y="900"/>
                        <a:pt x="10" y="909"/>
                      </a:cubicBezTo>
                      <a:cubicBezTo>
                        <a:pt x="20" y="909"/>
                        <a:pt x="20" y="919"/>
                        <a:pt x="20" y="919"/>
                      </a:cubicBezTo>
                      <a:cubicBezTo>
                        <a:pt x="29" y="919"/>
                        <a:pt x="29" y="928"/>
                        <a:pt x="39" y="928"/>
                      </a:cubicBezTo>
                      <a:cubicBezTo>
                        <a:pt x="39" y="928"/>
                        <a:pt x="48" y="938"/>
                        <a:pt x="57" y="947"/>
                      </a:cubicBezTo>
                      <a:cubicBezTo>
                        <a:pt x="57" y="947"/>
                        <a:pt x="57" y="947"/>
                        <a:pt x="67" y="938"/>
                      </a:cubicBezTo>
                      <a:lnTo>
                        <a:pt x="86" y="938"/>
                      </a:lnTo>
                      <a:cubicBezTo>
                        <a:pt x="86" y="933"/>
                        <a:pt x="88" y="931"/>
                        <a:pt x="91" y="931"/>
                      </a:cubicBezTo>
                      <a:cubicBezTo>
                        <a:pt x="93" y="931"/>
                        <a:pt x="95" y="933"/>
                        <a:pt x="95" y="938"/>
                      </a:cubicBezTo>
                      <a:cubicBezTo>
                        <a:pt x="95" y="947"/>
                        <a:pt x="105" y="947"/>
                        <a:pt x="105" y="957"/>
                      </a:cubicBezTo>
                      <a:cubicBezTo>
                        <a:pt x="105" y="957"/>
                        <a:pt x="105" y="966"/>
                        <a:pt x="114" y="966"/>
                      </a:cubicBezTo>
                      <a:cubicBezTo>
                        <a:pt x="114" y="966"/>
                        <a:pt x="124" y="966"/>
                        <a:pt x="124" y="976"/>
                      </a:cubicBezTo>
                      <a:lnTo>
                        <a:pt x="133" y="976"/>
                      </a:lnTo>
                      <a:cubicBezTo>
                        <a:pt x="143" y="976"/>
                        <a:pt x="143" y="985"/>
                        <a:pt x="143" y="995"/>
                      </a:cubicBezTo>
                      <a:cubicBezTo>
                        <a:pt x="143" y="1004"/>
                        <a:pt x="143" y="1004"/>
                        <a:pt x="143" y="1014"/>
                      </a:cubicBezTo>
                      <a:cubicBezTo>
                        <a:pt x="143" y="1004"/>
                        <a:pt x="152" y="1004"/>
                        <a:pt x="152" y="1004"/>
                      </a:cubicBezTo>
                      <a:cubicBezTo>
                        <a:pt x="162" y="995"/>
                        <a:pt x="162" y="995"/>
                        <a:pt x="171" y="985"/>
                      </a:cubicBezTo>
                      <a:cubicBezTo>
                        <a:pt x="171" y="995"/>
                        <a:pt x="180" y="1004"/>
                        <a:pt x="199" y="1014"/>
                      </a:cubicBezTo>
                      <a:lnTo>
                        <a:pt x="162" y="1042"/>
                      </a:lnTo>
                      <a:cubicBezTo>
                        <a:pt x="162" y="1032"/>
                        <a:pt x="162" y="1032"/>
                        <a:pt x="162" y="1023"/>
                      </a:cubicBezTo>
                      <a:lnTo>
                        <a:pt x="152" y="1023"/>
                      </a:lnTo>
                      <a:cubicBezTo>
                        <a:pt x="152" y="1023"/>
                        <a:pt x="143" y="1023"/>
                        <a:pt x="143" y="1032"/>
                      </a:cubicBezTo>
                      <a:cubicBezTo>
                        <a:pt x="143" y="1042"/>
                        <a:pt x="133" y="1051"/>
                        <a:pt x="133" y="1070"/>
                      </a:cubicBezTo>
                      <a:cubicBezTo>
                        <a:pt x="133" y="1070"/>
                        <a:pt x="124" y="1080"/>
                        <a:pt x="124" y="1089"/>
                      </a:cubicBezTo>
                      <a:cubicBezTo>
                        <a:pt x="129" y="1087"/>
                        <a:pt x="134" y="1085"/>
                        <a:pt x="138" y="1085"/>
                      </a:cubicBezTo>
                      <a:cubicBezTo>
                        <a:pt x="148" y="1085"/>
                        <a:pt x="155" y="1092"/>
                        <a:pt x="162" y="1099"/>
                      </a:cubicBezTo>
                      <a:cubicBezTo>
                        <a:pt x="171" y="1108"/>
                        <a:pt x="180" y="1108"/>
                        <a:pt x="190" y="1118"/>
                      </a:cubicBezTo>
                      <a:cubicBezTo>
                        <a:pt x="199" y="1118"/>
                        <a:pt x="199" y="1127"/>
                        <a:pt x="199" y="1127"/>
                      </a:cubicBezTo>
                      <a:cubicBezTo>
                        <a:pt x="206" y="1124"/>
                        <a:pt x="212" y="1121"/>
                        <a:pt x="216" y="1121"/>
                      </a:cubicBezTo>
                      <a:cubicBezTo>
                        <a:pt x="224" y="1121"/>
                        <a:pt x="228" y="1128"/>
                        <a:pt x="228" y="1146"/>
                      </a:cubicBezTo>
                      <a:cubicBezTo>
                        <a:pt x="237" y="1146"/>
                        <a:pt x="256" y="1146"/>
                        <a:pt x="266" y="1137"/>
                      </a:cubicBezTo>
                      <a:lnTo>
                        <a:pt x="275" y="1137"/>
                      </a:lnTo>
                      <a:cubicBezTo>
                        <a:pt x="275" y="1118"/>
                        <a:pt x="285" y="1108"/>
                        <a:pt x="304" y="1108"/>
                      </a:cubicBezTo>
                      <a:cubicBezTo>
                        <a:pt x="304" y="1108"/>
                        <a:pt x="313" y="1118"/>
                        <a:pt x="322" y="1118"/>
                      </a:cubicBezTo>
                      <a:cubicBezTo>
                        <a:pt x="332" y="1118"/>
                        <a:pt x="332" y="1127"/>
                        <a:pt x="322" y="1137"/>
                      </a:cubicBezTo>
                      <a:cubicBezTo>
                        <a:pt x="322" y="1137"/>
                        <a:pt x="322" y="1137"/>
                        <a:pt x="313" y="1146"/>
                      </a:cubicBezTo>
                      <a:cubicBezTo>
                        <a:pt x="313" y="1156"/>
                        <a:pt x="313" y="1156"/>
                        <a:pt x="313" y="1165"/>
                      </a:cubicBezTo>
                      <a:lnTo>
                        <a:pt x="332" y="1146"/>
                      </a:lnTo>
                      <a:cubicBezTo>
                        <a:pt x="332" y="1156"/>
                        <a:pt x="332" y="1156"/>
                        <a:pt x="332" y="1156"/>
                      </a:cubicBezTo>
                      <a:cubicBezTo>
                        <a:pt x="332" y="1165"/>
                        <a:pt x="322" y="1174"/>
                        <a:pt x="332" y="1184"/>
                      </a:cubicBezTo>
                      <a:cubicBezTo>
                        <a:pt x="341" y="1184"/>
                        <a:pt x="322" y="1203"/>
                        <a:pt x="322" y="1203"/>
                      </a:cubicBezTo>
                      <a:cubicBezTo>
                        <a:pt x="304" y="1203"/>
                        <a:pt x="304" y="1212"/>
                        <a:pt x="294" y="1222"/>
                      </a:cubicBezTo>
                      <a:cubicBezTo>
                        <a:pt x="304" y="1222"/>
                        <a:pt x="304" y="1222"/>
                        <a:pt x="294" y="1231"/>
                      </a:cubicBezTo>
                      <a:cubicBezTo>
                        <a:pt x="290" y="1223"/>
                        <a:pt x="284" y="1220"/>
                        <a:pt x="279" y="1220"/>
                      </a:cubicBezTo>
                      <a:cubicBezTo>
                        <a:pt x="272" y="1220"/>
                        <a:pt x="266" y="1226"/>
                        <a:pt x="266" y="1231"/>
                      </a:cubicBezTo>
                      <a:cubicBezTo>
                        <a:pt x="266" y="1231"/>
                        <a:pt x="266" y="1231"/>
                        <a:pt x="266" y="1241"/>
                      </a:cubicBezTo>
                      <a:cubicBezTo>
                        <a:pt x="256" y="1250"/>
                        <a:pt x="256" y="1250"/>
                        <a:pt x="237" y="1250"/>
                      </a:cubicBezTo>
                      <a:cubicBezTo>
                        <a:pt x="237" y="1260"/>
                        <a:pt x="247" y="1260"/>
                        <a:pt x="247" y="1260"/>
                      </a:cubicBezTo>
                      <a:cubicBezTo>
                        <a:pt x="247" y="1269"/>
                        <a:pt x="256" y="1279"/>
                        <a:pt x="247" y="1279"/>
                      </a:cubicBezTo>
                      <a:cubicBezTo>
                        <a:pt x="247" y="1288"/>
                        <a:pt x="247" y="1298"/>
                        <a:pt x="256" y="1298"/>
                      </a:cubicBezTo>
                      <a:cubicBezTo>
                        <a:pt x="266" y="1298"/>
                        <a:pt x="275" y="1307"/>
                        <a:pt x="294" y="1307"/>
                      </a:cubicBezTo>
                      <a:cubicBezTo>
                        <a:pt x="304" y="1307"/>
                        <a:pt x="304" y="1298"/>
                        <a:pt x="313" y="1298"/>
                      </a:cubicBezTo>
                      <a:cubicBezTo>
                        <a:pt x="322" y="1288"/>
                        <a:pt x="322" y="1288"/>
                        <a:pt x="332" y="1288"/>
                      </a:cubicBezTo>
                      <a:cubicBezTo>
                        <a:pt x="341" y="1288"/>
                        <a:pt x="341" y="1298"/>
                        <a:pt x="341" y="1307"/>
                      </a:cubicBezTo>
                      <a:cubicBezTo>
                        <a:pt x="332" y="1316"/>
                        <a:pt x="332" y="1326"/>
                        <a:pt x="341" y="1326"/>
                      </a:cubicBezTo>
                      <a:cubicBezTo>
                        <a:pt x="351" y="1335"/>
                        <a:pt x="351" y="1335"/>
                        <a:pt x="351" y="1345"/>
                      </a:cubicBezTo>
                      <a:cubicBezTo>
                        <a:pt x="351" y="1354"/>
                        <a:pt x="351" y="1354"/>
                        <a:pt x="370" y="1354"/>
                      </a:cubicBezTo>
                      <a:lnTo>
                        <a:pt x="408" y="1354"/>
                      </a:lnTo>
                      <a:cubicBezTo>
                        <a:pt x="417" y="1359"/>
                        <a:pt x="422" y="1361"/>
                        <a:pt x="425" y="1361"/>
                      </a:cubicBezTo>
                      <a:cubicBezTo>
                        <a:pt x="429" y="1361"/>
                        <a:pt x="431" y="1359"/>
                        <a:pt x="436" y="1354"/>
                      </a:cubicBezTo>
                      <a:cubicBezTo>
                        <a:pt x="436" y="1354"/>
                        <a:pt x="436" y="1354"/>
                        <a:pt x="436" y="1364"/>
                      </a:cubicBezTo>
                      <a:lnTo>
                        <a:pt x="464" y="1364"/>
                      </a:lnTo>
                      <a:cubicBezTo>
                        <a:pt x="474" y="1364"/>
                        <a:pt x="483" y="1345"/>
                        <a:pt x="483" y="1335"/>
                      </a:cubicBezTo>
                      <a:cubicBezTo>
                        <a:pt x="474" y="1326"/>
                        <a:pt x="474" y="1316"/>
                        <a:pt x="483" y="1316"/>
                      </a:cubicBezTo>
                      <a:cubicBezTo>
                        <a:pt x="483" y="1316"/>
                        <a:pt x="493" y="1316"/>
                        <a:pt x="493" y="1307"/>
                      </a:cubicBezTo>
                      <a:cubicBezTo>
                        <a:pt x="483" y="1307"/>
                        <a:pt x="493" y="1298"/>
                        <a:pt x="493" y="1298"/>
                      </a:cubicBezTo>
                      <a:lnTo>
                        <a:pt x="502" y="1298"/>
                      </a:lnTo>
                      <a:cubicBezTo>
                        <a:pt x="493" y="1298"/>
                        <a:pt x="493" y="1288"/>
                        <a:pt x="493" y="1288"/>
                      </a:cubicBezTo>
                      <a:cubicBezTo>
                        <a:pt x="493" y="1279"/>
                        <a:pt x="502" y="1260"/>
                        <a:pt x="512" y="1250"/>
                      </a:cubicBezTo>
                      <a:cubicBezTo>
                        <a:pt x="517" y="1255"/>
                        <a:pt x="519" y="1257"/>
                        <a:pt x="521" y="1257"/>
                      </a:cubicBezTo>
                      <a:cubicBezTo>
                        <a:pt x="524" y="1257"/>
                        <a:pt x="526" y="1255"/>
                        <a:pt x="531" y="1250"/>
                      </a:cubicBezTo>
                      <a:cubicBezTo>
                        <a:pt x="540" y="1250"/>
                        <a:pt x="550" y="1250"/>
                        <a:pt x="550" y="1260"/>
                      </a:cubicBezTo>
                      <a:cubicBezTo>
                        <a:pt x="559" y="1279"/>
                        <a:pt x="569" y="1288"/>
                        <a:pt x="569" y="1298"/>
                      </a:cubicBezTo>
                      <a:cubicBezTo>
                        <a:pt x="578" y="1288"/>
                        <a:pt x="597" y="1288"/>
                        <a:pt x="588" y="1260"/>
                      </a:cubicBezTo>
                      <a:cubicBezTo>
                        <a:pt x="588" y="1260"/>
                        <a:pt x="597" y="1250"/>
                        <a:pt x="597" y="1250"/>
                      </a:cubicBezTo>
                      <a:cubicBezTo>
                        <a:pt x="597" y="1250"/>
                        <a:pt x="597" y="1241"/>
                        <a:pt x="597" y="1241"/>
                      </a:cubicBezTo>
                      <a:cubicBezTo>
                        <a:pt x="597" y="1241"/>
                        <a:pt x="597" y="1241"/>
                        <a:pt x="597" y="1231"/>
                      </a:cubicBezTo>
                      <a:cubicBezTo>
                        <a:pt x="588" y="1231"/>
                        <a:pt x="578" y="1222"/>
                        <a:pt x="588" y="1212"/>
                      </a:cubicBezTo>
                      <a:cubicBezTo>
                        <a:pt x="597" y="1203"/>
                        <a:pt x="588" y="1203"/>
                        <a:pt x="588" y="1193"/>
                      </a:cubicBezTo>
                      <a:cubicBezTo>
                        <a:pt x="588" y="1184"/>
                        <a:pt x="588" y="1184"/>
                        <a:pt x="597" y="1184"/>
                      </a:cubicBezTo>
                      <a:cubicBezTo>
                        <a:pt x="606" y="1184"/>
                        <a:pt x="616" y="1184"/>
                        <a:pt x="625" y="1174"/>
                      </a:cubicBezTo>
                      <a:cubicBezTo>
                        <a:pt x="630" y="1170"/>
                        <a:pt x="635" y="1167"/>
                        <a:pt x="640" y="1167"/>
                      </a:cubicBezTo>
                      <a:cubicBezTo>
                        <a:pt x="644" y="1167"/>
                        <a:pt x="649" y="1170"/>
                        <a:pt x="654" y="1174"/>
                      </a:cubicBezTo>
                      <a:cubicBezTo>
                        <a:pt x="654" y="1174"/>
                        <a:pt x="654" y="1184"/>
                        <a:pt x="654" y="1184"/>
                      </a:cubicBezTo>
                      <a:cubicBezTo>
                        <a:pt x="654" y="1193"/>
                        <a:pt x="663" y="1203"/>
                        <a:pt x="682" y="1203"/>
                      </a:cubicBezTo>
                      <a:lnTo>
                        <a:pt x="692" y="1203"/>
                      </a:lnTo>
                      <a:cubicBezTo>
                        <a:pt x="692" y="1203"/>
                        <a:pt x="692" y="1193"/>
                        <a:pt x="692" y="1193"/>
                      </a:cubicBezTo>
                      <a:cubicBezTo>
                        <a:pt x="692" y="1184"/>
                        <a:pt x="701" y="1174"/>
                        <a:pt x="701" y="1165"/>
                      </a:cubicBezTo>
                      <a:cubicBezTo>
                        <a:pt x="701" y="1156"/>
                        <a:pt x="711" y="1156"/>
                        <a:pt x="711" y="1156"/>
                      </a:cubicBezTo>
                      <a:cubicBezTo>
                        <a:pt x="729" y="1156"/>
                        <a:pt x="748" y="1156"/>
                        <a:pt x="758" y="1146"/>
                      </a:cubicBezTo>
                      <a:cubicBezTo>
                        <a:pt x="767" y="1137"/>
                        <a:pt x="777" y="1137"/>
                        <a:pt x="786" y="1137"/>
                      </a:cubicBezTo>
                      <a:cubicBezTo>
                        <a:pt x="815" y="1137"/>
                        <a:pt x="853" y="1118"/>
                        <a:pt x="881" y="1108"/>
                      </a:cubicBezTo>
                      <a:cubicBezTo>
                        <a:pt x="890" y="1099"/>
                        <a:pt x="909" y="1099"/>
                        <a:pt x="919" y="1089"/>
                      </a:cubicBezTo>
                      <a:lnTo>
                        <a:pt x="928" y="1089"/>
                      </a:lnTo>
                      <a:cubicBezTo>
                        <a:pt x="928" y="1089"/>
                        <a:pt x="928" y="1099"/>
                        <a:pt x="928" y="1099"/>
                      </a:cubicBezTo>
                      <a:cubicBezTo>
                        <a:pt x="928" y="1118"/>
                        <a:pt x="919" y="1127"/>
                        <a:pt x="900" y="1137"/>
                      </a:cubicBezTo>
                      <a:cubicBezTo>
                        <a:pt x="900" y="1137"/>
                        <a:pt x="900" y="1146"/>
                        <a:pt x="890" y="1146"/>
                      </a:cubicBezTo>
                      <a:cubicBezTo>
                        <a:pt x="890" y="1157"/>
                        <a:pt x="884" y="1162"/>
                        <a:pt x="877" y="1162"/>
                      </a:cubicBezTo>
                      <a:cubicBezTo>
                        <a:pt x="871" y="1162"/>
                        <a:pt x="866" y="1159"/>
                        <a:pt x="862" y="1156"/>
                      </a:cubicBezTo>
                      <a:cubicBezTo>
                        <a:pt x="862" y="1151"/>
                        <a:pt x="860" y="1148"/>
                        <a:pt x="856" y="1148"/>
                      </a:cubicBezTo>
                      <a:cubicBezTo>
                        <a:pt x="853" y="1148"/>
                        <a:pt x="848" y="1151"/>
                        <a:pt x="843" y="1156"/>
                      </a:cubicBezTo>
                      <a:cubicBezTo>
                        <a:pt x="834" y="1165"/>
                        <a:pt x="834" y="1174"/>
                        <a:pt x="824" y="1184"/>
                      </a:cubicBezTo>
                      <a:cubicBezTo>
                        <a:pt x="824" y="1184"/>
                        <a:pt x="824" y="1193"/>
                        <a:pt x="834" y="1193"/>
                      </a:cubicBezTo>
                      <a:cubicBezTo>
                        <a:pt x="834" y="1203"/>
                        <a:pt x="843" y="1212"/>
                        <a:pt x="853" y="1212"/>
                      </a:cubicBezTo>
                      <a:cubicBezTo>
                        <a:pt x="853" y="1222"/>
                        <a:pt x="862" y="1231"/>
                        <a:pt x="853" y="1241"/>
                      </a:cubicBezTo>
                      <a:cubicBezTo>
                        <a:pt x="853" y="1250"/>
                        <a:pt x="862" y="1260"/>
                        <a:pt x="862" y="1269"/>
                      </a:cubicBezTo>
                      <a:lnTo>
                        <a:pt x="871" y="1260"/>
                      </a:lnTo>
                      <a:cubicBezTo>
                        <a:pt x="871" y="1269"/>
                        <a:pt x="871" y="1279"/>
                        <a:pt x="871" y="1288"/>
                      </a:cubicBezTo>
                      <a:cubicBezTo>
                        <a:pt x="862" y="1298"/>
                        <a:pt x="862" y="1298"/>
                        <a:pt x="853" y="1298"/>
                      </a:cubicBezTo>
                      <a:cubicBezTo>
                        <a:pt x="853" y="1288"/>
                        <a:pt x="843" y="1288"/>
                        <a:pt x="843" y="1288"/>
                      </a:cubicBezTo>
                      <a:cubicBezTo>
                        <a:pt x="834" y="1279"/>
                        <a:pt x="824" y="1279"/>
                        <a:pt x="815" y="1279"/>
                      </a:cubicBezTo>
                      <a:cubicBezTo>
                        <a:pt x="805" y="1288"/>
                        <a:pt x="805" y="1288"/>
                        <a:pt x="796" y="1288"/>
                      </a:cubicBezTo>
                      <a:lnTo>
                        <a:pt x="805" y="1279"/>
                      </a:lnTo>
                      <a:cubicBezTo>
                        <a:pt x="796" y="1279"/>
                        <a:pt x="796" y="1269"/>
                        <a:pt x="786" y="1269"/>
                      </a:cubicBezTo>
                      <a:cubicBezTo>
                        <a:pt x="777" y="1260"/>
                        <a:pt x="767" y="1260"/>
                        <a:pt x="758" y="1260"/>
                      </a:cubicBezTo>
                      <a:cubicBezTo>
                        <a:pt x="758" y="1260"/>
                        <a:pt x="758" y="1260"/>
                        <a:pt x="748" y="1250"/>
                      </a:cubicBezTo>
                      <a:cubicBezTo>
                        <a:pt x="739" y="1250"/>
                        <a:pt x="729" y="1250"/>
                        <a:pt x="720" y="1260"/>
                      </a:cubicBezTo>
                      <a:cubicBezTo>
                        <a:pt x="720" y="1260"/>
                        <a:pt x="720" y="1260"/>
                        <a:pt x="711" y="1269"/>
                      </a:cubicBezTo>
                      <a:cubicBezTo>
                        <a:pt x="711" y="1269"/>
                        <a:pt x="701" y="1269"/>
                        <a:pt x="701" y="1279"/>
                      </a:cubicBezTo>
                      <a:lnTo>
                        <a:pt x="692" y="1279"/>
                      </a:lnTo>
                      <a:cubicBezTo>
                        <a:pt x="682" y="1288"/>
                        <a:pt x="673" y="1288"/>
                        <a:pt x="663" y="1298"/>
                      </a:cubicBezTo>
                      <a:cubicBezTo>
                        <a:pt x="663" y="1298"/>
                        <a:pt x="663" y="1307"/>
                        <a:pt x="654" y="1307"/>
                      </a:cubicBezTo>
                      <a:cubicBezTo>
                        <a:pt x="654" y="1307"/>
                        <a:pt x="654" y="1316"/>
                        <a:pt x="654" y="1316"/>
                      </a:cubicBezTo>
                      <a:cubicBezTo>
                        <a:pt x="654" y="1326"/>
                        <a:pt x="663" y="1326"/>
                        <a:pt x="663" y="1326"/>
                      </a:cubicBezTo>
                      <a:lnTo>
                        <a:pt x="663" y="1335"/>
                      </a:lnTo>
                      <a:cubicBezTo>
                        <a:pt x="655" y="1331"/>
                        <a:pt x="651" y="1329"/>
                        <a:pt x="647" y="1329"/>
                      </a:cubicBezTo>
                      <a:cubicBezTo>
                        <a:pt x="643" y="1329"/>
                        <a:pt x="640" y="1334"/>
                        <a:pt x="635" y="1345"/>
                      </a:cubicBezTo>
                      <a:cubicBezTo>
                        <a:pt x="625" y="1354"/>
                        <a:pt x="625" y="1364"/>
                        <a:pt x="625" y="1373"/>
                      </a:cubicBezTo>
                      <a:cubicBezTo>
                        <a:pt x="635" y="1383"/>
                        <a:pt x="625" y="1383"/>
                        <a:pt x="625" y="1383"/>
                      </a:cubicBezTo>
                      <a:cubicBezTo>
                        <a:pt x="625" y="1392"/>
                        <a:pt x="616" y="1392"/>
                        <a:pt x="616" y="1402"/>
                      </a:cubicBezTo>
                      <a:lnTo>
                        <a:pt x="597" y="1402"/>
                      </a:lnTo>
                      <a:cubicBezTo>
                        <a:pt x="588" y="1411"/>
                        <a:pt x="578" y="1430"/>
                        <a:pt x="569" y="1430"/>
                      </a:cubicBezTo>
                      <a:lnTo>
                        <a:pt x="559" y="1430"/>
                      </a:lnTo>
                      <a:cubicBezTo>
                        <a:pt x="559" y="1440"/>
                        <a:pt x="559" y="1440"/>
                        <a:pt x="559" y="1440"/>
                      </a:cubicBezTo>
                      <a:cubicBezTo>
                        <a:pt x="559" y="1449"/>
                        <a:pt x="550" y="1449"/>
                        <a:pt x="540" y="1449"/>
                      </a:cubicBezTo>
                      <a:cubicBezTo>
                        <a:pt x="540" y="1440"/>
                        <a:pt x="531" y="1440"/>
                        <a:pt x="531" y="1440"/>
                      </a:cubicBezTo>
                      <a:cubicBezTo>
                        <a:pt x="531" y="1440"/>
                        <a:pt x="531" y="1449"/>
                        <a:pt x="531" y="1449"/>
                      </a:cubicBezTo>
                      <a:cubicBezTo>
                        <a:pt x="531" y="1458"/>
                        <a:pt x="531" y="1458"/>
                        <a:pt x="521" y="1458"/>
                      </a:cubicBezTo>
                      <a:cubicBezTo>
                        <a:pt x="521" y="1458"/>
                        <a:pt x="521" y="1468"/>
                        <a:pt x="521" y="1468"/>
                      </a:cubicBezTo>
                      <a:cubicBezTo>
                        <a:pt x="512" y="1468"/>
                        <a:pt x="512" y="1477"/>
                        <a:pt x="512" y="1477"/>
                      </a:cubicBezTo>
                      <a:lnTo>
                        <a:pt x="502" y="1477"/>
                      </a:lnTo>
                      <a:cubicBezTo>
                        <a:pt x="493" y="1468"/>
                        <a:pt x="493" y="1468"/>
                        <a:pt x="483" y="1458"/>
                      </a:cubicBezTo>
                      <a:cubicBezTo>
                        <a:pt x="483" y="1468"/>
                        <a:pt x="474" y="1477"/>
                        <a:pt x="464" y="1477"/>
                      </a:cubicBezTo>
                      <a:cubicBezTo>
                        <a:pt x="464" y="1487"/>
                        <a:pt x="455" y="1496"/>
                        <a:pt x="446" y="1506"/>
                      </a:cubicBezTo>
                      <a:cubicBezTo>
                        <a:pt x="446" y="1506"/>
                        <a:pt x="436" y="1515"/>
                        <a:pt x="436" y="1525"/>
                      </a:cubicBezTo>
                      <a:cubicBezTo>
                        <a:pt x="436" y="1544"/>
                        <a:pt x="436" y="1553"/>
                        <a:pt x="436" y="1563"/>
                      </a:cubicBezTo>
                      <a:cubicBezTo>
                        <a:pt x="436" y="1569"/>
                        <a:pt x="441" y="1576"/>
                        <a:pt x="447" y="1576"/>
                      </a:cubicBezTo>
                      <a:cubicBezTo>
                        <a:pt x="449" y="1576"/>
                        <a:pt x="452" y="1575"/>
                        <a:pt x="455" y="1572"/>
                      </a:cubicBezTo>
                      <a:lnTo>
                        <a:pt x="464" y="1572"/>
                      </a:lnTo>
                      <a:cubicBezTo>
                        <a:pt x="474" y="1572"/>
                        <a:pt x="474" y="1572"/>
                        <a:pt x="483" y="1581"/>
                      </a:cubicBezTo>
                      <a:cubicBezTo>
                        <a:pt x="483" y="1581"/>
                        <a:pt x="483" y="1581"/>
                        <a:pt x="493" y="1572"/>
                      </a:cubicBezTo>
                      <a:cubicBezTo>
                        <a:pt x="493" y="1567"/>
                        <a:pt x="495" y="1565"/>
                        <a:pt x="499" y="1565"/>
                      </a:cubicBezTo>
                      <a:cubicBezTo>
                        <a:pt x="502" y="1565"/>
                        <a:pt x="507" y="1567"/>
                        <a:pt x="512" y="1572"/>
                      </a:cubicBezTo>
                      <a:cubicBezTo>
                        <a:pt x="512" y="1572"/>
                        <a:pt x="512" y="1572"/>
                        <a:pt x="512" y="1581"/>
                      </a:cubicBezTo>
                      <a:cubicBezTo>
                        <a:pt x="521" y="1572"/>
                        <a:pt x="521" y="1572"/>
                        <a:pt x="521" y="1563"/>
                      </a:cubicBezTo>
                      <a:cubicBezTo>
                        <a:pt x="512" y="1553"/>
                        <a:pt x="521" y="1553"/>
                        <a:pt x="531" y="1553"/>
                      </a:cubicBezTo>
                      <a:lnTo>
                        <a:pt x="540" y="1553"/>
                      </a:lnTo>
                      <a:cubicBezTo>
                        <a:pt x="540" y="1563"/>
                        <a:pt x="540" y="1563"/>
                        <a:pt x="540" y="1563"/>
                      </a:cubicBezTo>
                      <a:cubicBezTo>
                        <a:pt x="540" y="1572"/>
                        <a:pt x="531" y="1572"/>
                        <a:pt x="531" y="1581"/>
                      </a:cubicBezTo>
                      <a:lnTo>
                        <a:pt x="550" y="1581"/>
                      </a:lnTo>
                      <a:cubicBezTo>
                        <a:pt x="550" y="1591"/>
                        <a:pt x="540" y="1600"/>
                        <a:pt x="540" y="1600"/>
                      </a:cubicBezTo>
                      <a:cubicBezTo>
                        <a:pt x="537" y="1599"/>
                        <a:pt x="533" y="1598"/>
                        <a:pt x="530" y="1598"/>
                      </a:cubicBezTo>
                      <a:cubicBezTo>
                        <a:pt x="517" y="1598"/>
                        <a:pt x="508" y="1612"/>
                        <a:pt x="493" y="1619"/>
                      </a:cubicBezTo>
                      <a:lnTo>
                        <a:pt x="483" y="1619"/>
                      </a:lnTo>
                      <a:cubicBezTo>
                        <a:pt x="483" y="1619"/>
                        <a:pt x="483" y="1619"/>
                        <a:pt x="474" y="1610"/>
                      </a:cubicBezTo>
                      <a:lnTo>
                        <a:pt x="446" y="1610"/>
                      </a:lnTo>
                      <a:cubicBezTo>
                        <a:pt x="436" y="1610"/>
                        <a:pt x="436" y="1610"/>
                        <a:pt x="427" y="1600"/>
                      </a:cubicBezTo>
                      <a:cubicBezTo>
                        <a:pt x="427" y="1600"/>
                        <a:pt x="427" y="1591"/>
                        <a:pt x="427" y="1581"/>
                      </a:cubicBezTo>
                      <a:cubicBezTo>
                        <a:pt x="408" y="1581"/>
                        <a:pt x="408" y="1600"/>
                        <a:pt x="408" y="1610"/>
                      </a:cubicBezTo>
                      <a:cubicBezTo>
                        <a:pt x="417" y="1619"/>
                        <a:pt x="417" y="1629"/>
                        <a:pt x="417" y="1638"/>
                      </a:cubicBezTo>
                      <a:cubicBezTo>
                        <a:pt x="427" y="1648"/>
                        <a:pt x="427" y="1657"/>
                        <a:pt x="417" y="1657"/>
                      </a:cubicBezTo>
                      <a:cubicBezTo>
                        <a:pt x="417" y="1667"/>
                        <a:pt x="417" y="1667"/>
                        <a:pt x="408" y="1667"/>
                      </a:cubicBezTo>
                      <a:lnTo>
                        <a:pt x="398" y="1657"/>
                      </a:lnTo>
                      <a:cubicBezTo>
                        <a:pt x="398" y="1657"/>
                        <a:pt x="398" y="1667"/>
                        <a:pt x="398" y="1667"/>
                      </a:cubicBezTo>
                      <a:cubicBezTo>
                        <a:pt x="398" y="1676"/>
                        <a:pt x="389" y="1686"/>
                        <a:pt x="379" y="1695"/>
                      </a:cubicBezTo>
                      <a:cubicBezTo>
                        <a:pt x="379" y="1705"/>
                        <a:pt x="370" y="1714"/>
                        <a:pt x="370" y="1723"/>
                      </a:cubicBezTo>
                      <a:lnTo>
                        <a:pt x="379" y="1714"/>
                      </a:lnTo>
                      <a:cubicBezTo>
                        <a:pt x="389" y="1714"/>
                        <a:pt x="389" y="1723"/>
                        <a:pt x="389" y="1723"/>
                      </a:cubicBezTo>
                      <a:cubicBezTo>
                        <a:pt x="389" y="1723"/>
                        <a:pt x="379" y="1733"/>
                        <a:pt x="379" y="1733"/>
                      </a:cubicBezTo>
                      <a:lnTo>
                        <a:pt x="360" y="1733"/>
                      </a:lnTo>
                      <a:cubicBezTo>
                        <a:pt x="360" y="1733"/>
                        <a:pt x="370" y="1742"/>
                        <a:pt x="370" y="1742"/>
                      </a:cubicBezTo>
                      <a:cubicBezTo>
                        <a:pt x="370" y="1742"/>
                        <a:pt x="370" y="1752"/>
                        <a:pt x="379" y="1752"/>
                      </a:cubicBezTo>
                      <a:cubicBezTo>
                        <a:pt x="389" y="1752"/>
                        <a:pt x="398" y="1761"/>
                        <a:pt x="398" y="1780"/>
                      </a:cubicBezTo>
                      <a:lnTo>
                        <a:pt x="464" y="1780"/>
                      </a:lnTo>
                      <a:lnTo>
                        <a:pt x="446" y="1790"/>
                      </a:lnTo>
                      <a:lnTo>
                        <a:pt x="464" y="1809"/>
                      </a:lnTo>
                      <a:cubicBezTo>
                        <a:pt x="456" y="1817"/>
                        <a:pt x="447" y="1822"/>
                        <a:pt x="439" y="1822"/>
                      </a:cubicBezTo>
                      <a:cubicBezTo>
                        <a:pt x="429" y="1822"/>
                        <a:pt x="418" y="1815"/>
                        <a:pt x="408" y="1799"/>
                      </a:cubicBezTo>
                      <a:cubicBezTo>
                        <a:pt x="408" y="1799"/>
                        <a:pt x="398" y="1809"/>
                        <a:pt x="398" y="1809"/>
                      </a:cubicBezTo>
                      <a:cubicBezTo>
                        <a:pt x="398" y="1818"/>
                        <a:pt x="398" y="1818"/>
                        <a:pt x="389" y="1818"/>
                      </a:cubicBezTo>
                      <a:cubicBezTo>
                        <a:pt x="379" y="1818"/>
                        <a:pt x="379" y="1818"/>
                        <a:pt x="370" y="1828"/>
                      </a:cubicBezTo>
                      <a:cubicBezTo>
                        <a:pt x="370" y="1837"/>
                        <a:pt x="370" y="1837"/>
                        <a:pt x="360" y="1847"/>
                      </a:cubicBezTo>
                      <a:cubicBezTo>
                        <a:pt x="360" y="1847"/>
                        <a:pt x="360" y="1837"/>
                        <a:pt x="351" y="1837"/>
                      </a:cubicBezTo>
                      <a:cubicBezTo>
                        <a:pt x="351" y="1828"/>
                        <a:pt x="351" y="1828"/>
                        <a:pt x="341" y="1828"/>
                      </a:cubicBezTo>
                      <a:cubicBezTo>
                        <a:pt x="341" y="1837"/>
                        <a:pt x="341" y="1837"/>
                        <a:pt x="341" y="1837"/>
                      </a:cubicBezTo>
                      <a:cubicBezTo>
                        <a:pt x="332" y="1847"/>
                        <a:pt x="332" y="1856"/>
                        <a:pt x="341" y="1856"/>
                      </a:cubicBezTo>
                      <a:cubicBezTo>
                        <a:pt x="341" y="1865"/>
                        <a:pt x="332" y="1865"/>
                        <a:pt x="332" y="1875"/>
                      </a:cubicBezTo>
                      <a:cubicBezTo>
                        <a:pt x="341" y="1875"/>
                        <a:pt x="351" y="1884"/>
                        <a:pt x="351" y="1894"/>
                      </a:cubicBezTo>
                      <a:lnTo>
                        <a:pt x="370" y="1875"/>
                      </a:lnTo>
                      <a:cubicBezTo>
                        <a:pt x="379" y="1875"/>
                        <a:pt x="379" y="1884"/>
                        <a:pt x="379" y="1884"/>
                      </a:cubicBezTo>
                      <a:cubicBezTo>
                        <a:pt x="379" y="1889"/>
                        <a:pt x="382" y="1891"/>
                        <a:pt x="385" y="1891"/>
                      </a:cubicBezTo>
                      <a:cubicBezTo>
                        <a:pt x="389" y="1891"/>
                        <a:pt x="393" y="1889"/>
                        <a:pt x="398" y="1884"/>
                      </a:cubicBezTo>
                      <a:cubicBezTo>
                        <a:pt x="402" y="1880"/>
                        <a:pt x="404" y="1878"/>
                        <a:pt x="406" y="1878"/>
                      </a:cubicBezTo>
                      <a:cubicBezTo>
                        <a:pt x="409" y="1878"/>
                        <a:pt x="412" y="1883"/>
                        <a:pt x="417" y="1894"/>
                      </a:cubicBezTo>
                      <a:lnTo>
                        <a:pt x="427" y="1894"/>
                      </a:lnTo>
                      <a:cubicBezTo>
                        <a:pt x="427" y="1884"/>
                        <a:pt x="427" y="1884"/>
                        <a:pt x="427" y="1884"/>
                      </a:cubicBezTo>
                      <a:cubicBezTo>
                        <a:pt x="427" y="1875"/>
                        <a:pt x="427" y="1865"/>
                        <a:pt x="427" y="1865"/>
                      </a:cubicBezTo>
                      <a:cubicBezTo>
                        <a:pt x="427" y="1859"/>
                        <a:pt x="427" y="1852"/>
                        <a:pt x="430" y="1852"/>
                      </a:cubicBezTo>
                      <a:cubicBezTo>
                        <a:pt x="431" y="1852"/>
                        <a:pt x="433" y="1853"/>
                        <a:pt x="436" y="1856"/>
                      </a:cubicBezTo>
                      <a:cubicBezTo>
                        <a:pt x="455" y="1856"/>
                        <a:pt x="464" y="1847"/>
                        <a:pt x="483" y="1837"/>
                      </a:cubicBezTo>
                      <a:cubicBezTo>
                        <a:pt x="483" y="1837"/>
                        <a:pt x="483" y="1828"/>
                        <a:pt x="483" y="1828"/>
                      </a:cubicBezTo>
                      <a:lnTo>
                        <a:pt x="493" y="1828"/>
                      </a:lnTo>
                      <a:cubicBezTo>
                        <a:pt x="502" y="1837"/>
                        <a:pt x="502" y="1837"/>
                        <a:pt x="502" y="1847"/>
                      </a:cubicBezTo>
                      <a:cubicBezTo>
                        <a:pt x="493" y="1856"/>
                        <a:pt x="493" y="1865"/>
                        <a:pt x="493" y="1884"/>
                      </a:cubicBezTo>
                      <a:cubicBezTo>
                        <a:pt x="493" y="1884"/>
                        <a:pt x="483" y="1894"/>
                        <a:pt x="483" y="1894"/>
                      </a:cubicBezTo>
                      <a:cubicBezTo>
                        <a:pt x="483" y="1913"/>
                        <a:pt x="474" y="1913"/>
                        <a:pt x="464" y="1913"/>
                      </a:cubicBezTo>
                      <a:cubicBezTo>
                        <a:pt x="455" y="1913"/>
                        <a:pt x="464" y="1922"/>
                        <a:pt x="455" y="1922"/>
                      </a:cubicBezTo>
                      <a:cubicBezTo>
                        <a:pt x="455" y="1932"/>
                        <a:pt x="464" y="1932"/>
                        <a:pt x="464" y="1941"/>
                      </a:cubicBezTo>
                      <a:cubicBezTo>
                        <a:pt x="464" y="1951"/>
                        <a:pt x="464" y="1960"/>
                        <a:pt x="474" y="1960"/>
                      </a:cubicBezTo>
                      <a:cubicBezTo>
                        <a:pt x="474" y="1970"/>
                        <a:pt x="474" y="1970"/>
                        <a:pt x="483" y="1970"/>
                      </a:cubicBezTo>
                      <a:cubicBezTo>
                        <a:pt x="483" y="1988"/>
                        <a:pt x="483" y="1998"/>
                        <a:pt x="474" y="2007"/>
                      </a:cubicBezTo>
                      <a:cubicBezTo>
                        <a:pt x="479" y="2012"/>
                        <a:pt x="483" y="2015"/>
                        <a:pt x="487" y="2015"/>
                      </a:cubicBezTo>
                      <a:cubicBezTo>
                        <a:pt x="490" y="2015"/>
                        <a:pt x="493" y="2012"/>
                        <a:pt x="493" y="2007"/>
                      </a:cubicBezTo>
                      <a:cubicBezTo>
                        <a:pt x="493" y="2007"/>
                        <a:pt x="502" y="2007"/>
                        <a:pt x="502" y="1998"/>
                      </a:cubicBezTo>
                      <a:cubicBezTo>
                        <a:pt x="502" y="2007"/>
                        <a:pt x="502" y="2007"/>
                        <a:pt x="502" y="2007"/>
                      </a:cubicBezTo>
                      <a:cubicBezTo>
                        <a:pt x="502" y="2017"/>
                        <a:pt x="512" y="2017"/>
                        <a:pt x="512" y="2017"/>
                      </a:cubicBezTo>
                      <a:lnTo>
                        <a:pt x="531" y="1998"/>
                      </a:lnTo>
                      <a:cubicBezTo>
                        <a:pt x="540" y="2017"/>
                        <a:pt x="540" y="2026"/>
                        <a:pt x="540" y="2045"/>
                      </a:cubicBezTo>
                      <a:cubicBezTo>
                        <a:pt x="550" y="2036"/>
                        <a:pt x="550" y="2036"/>
                        <a:pt x="550" y="2036"/>
                      </a:cubicBezTo>
                      <a:cubicBezTo>
                        <a:pt x="559" y="2036"/>
                        <a:pt x="559" y="2026"/>
                        <a:pt x="569" y="2026"/>
                      </a:cubicBezTo>
                      <a:cubicBezTo>
                        <a:pt x="578" y="2026"/>
                        <a:pt x="588" y="2026"/>
                        <a:pt x="578" y="2007"/>
                      </a:cubicBezTo>
                      <a:cubicBezTo>
                        <a:pt x="588" y="2007"/>
                        <a:pt x="588" y="2017"/>
                        <a:pt x="588" y="2017"/>
                      </a:cubicBezTo>
                      <a:cubicBezTo>
                        <a:pt x="597" y="2017"/>
                        <a:pt x="597" y="2017"/>
                        <a:pt x="597" y="2007"/>
                      </a:cubicBezTo>
                      <a:cubicBezTo>
                        <a:pt x="603" y="2007"/>
                        <a:pt x="605" y="2003"/>
                        <a:pt x="609" y="2003"/>
                      </a:cubicBezTo>
                      <a:cubicBezTo>
                        <a:pt x="611" y="2003"/>
                        <a:pt x="613" y="2004"/>
                        <a:pt x="616" y="2007"/>
                      </a:cubicBezTo>
                      <a:lnTo>
                        <a:pt x="625" y="2007"/>
                      </a:lnTo>
                      <a:cubicBezTo>
                        <a:pt x="625" y="2007"/>
                        <a:pt x="625" y="1998"/>
                        <a:pt x="625" y="1998"/>
                      </a:cubicBezTo>
                      <a:cubicBezTo>
                        <a:pt x="616" y="1988"/>
                        <a:pt x="616" y="1979"/>
                        <a:pt x="616" y="1970"/>
                      </a:cubicBezTo>
                      <a:cubicBezTo>
                        <a:pt x="606" y="1970"/>
                        <a:pt x="616" y="1960"/>
                        <a:pt x="616" y="1960"/>
                      </a:cubicBezTo>
                      <a:cubicBezTo>
                        <a:pt x="621" y="1955"/>
                        <a:pt x="625" y="1953"/>
                        <a:pt x="630" y="1953"/>
                      </a:cubicBezTo>
                      <a:cubicBezTo>
                        <a:pt x="635" y="1953"/>
                        <a:pt x="640" y="1955"/>
                        <a:pt x="644" y="1960"/>
                      </a:cubicBezTo>
                      <a:lnTo>
                        <a:pt x="663" y="1960"/>
                      </a:lnTo>
                      <a:cubicBezTo>
                        <a:pt x="663" y="1970"/>
                        <a:pt x="663" y="1970"/>
                        <a:pt x="673" y="1979"/>
                      </a:cubicBezTo>
                      <a:lnTo>
                        <a:pt x="673" y="1960"/>
                      </a:lnTo>
                      <a:cubicBezTo>
                        <a:pt x="692" y="1970"/>
                        <a:pt x="711" y="1970"/>
                        <a:pt x="729" y="1988"/>
                      </a:cubicBezTo>
                      <a:cubicBezTo>
                        <a:pt x="729" y="1970"/>
                        <a:pt x="739" y="1960"/>
                        <a:pt x="748" y="1960"/>
                      </a:cubicBezTo>
                      <a:cubicBezTo>
                        <a:pt x="748" y="1960"/>
                        <a:pt x="758" y="1960"/>
                        <a:pt x="758" y="1951"/>
                      </a:cubicBezTo>
                      <a:cubicBezTo>
                        <a:pt x="758" y="1951"/>
                        <a:pt x="767" y="1941"/>
                        <a:pt x="767" y="1941"/>
                      </a:cubicBezTo>
                      <a:lnTo>
                        <a:pt x="815" y="1941"/>
                      </a:lnTo>
                      <a:cubicBezTo>
                        <a:pt x="824" y="1941"/>
                        <a:pt x="824" y="1941"/>
                        <a:pt x="834" y="1951"/>
                      </a:cubicBezTo>
                      <a:cubicBezTo>
                        <a:pt x="834" y="1951"/>
                        <a:pt x="834" y="1941"/>
                        <a:pt x="834" y="1941"/>
                      </a:cubicBezTo>
                      <a:cubicBezTo>
                        <a:pt x="834" y="1932"/>
                        <a:pt x="834" y="1922"/>
                        <a:pt x="843" y="1922"/>
                      </a:cubicBezTo>
                      <a:lnTo>
                        <a:pt x="853" y="1922"/>
                      </a:lnTo>
                      <a:cubicBezTo>
                        <a:pt x="853" y="1922"/>
                        <a:pt x="853" y="1913"/>
                        <a:pt x="843" y="1913"/>
                      </a:cubicBezTo>
                      <a:lnTo>
                        <a:pt x="824" y="1913"/>
                      </a:lnTo>
                      <a:lnTo>
                        <a:pt x="824" y="1903"/>
                      </a:lnTo>
                      <a:lnTo>
                        <a:pt x="871" y="1903"/>
                      </a:lnTo>
                      <a:cubicBezTo>
                        <a:pt x="871" y="1894"/>
                        <a:pt x="881" y="1884"/>
                        <a:pt x="890" y="1884"/>
                      </a:cubicBezTo>
                      <a:lnTo>
                        <a:pt x="900" y="1884"/>
                      </a:lnTo>
                      <a:cubicBezTo>
                        <a:pt x="909" y="1894"/>
                        <a:pt x="919" y="1894"/>
                        <a:pt x="919" y="1903"/>
                      </a:cubicBezTo>
                      <a:lnTo>
                        <a:pt x="928" y="1884"/>
                      </a:lnTo>
                      <a:cubicBezTo>
                        <a:pt x="938" y="1894"/>
                        <a:pt x="938" y="1903"/>
                        <a:pt x="938" y="1913"/>
                      </a:cubicBezTo>
                      <a:cubicBezTo>
                        <a:pt x="928" y="1922"/>
                        <a:pt x="928" y="1922"/>
                        <a:pt x="928" y="1922"/>
                      </a:cubicBezTo>
                      <a:cubicBezTo>
                        <a:pt x="928" y="1932"/>
                        <a:pt x="928" y="1941"/>
                        <a:pt x="928" y="1951"/>
                      </a:cubicBezTo>
                      <a:cubicBezTo>
                        <a:pt x="938" y="1951"/>
                        <a:pt x="928" y="1960"/>
                        <a:pt x="938" y="1970"/>
                      </a:cubicBezTo>
                      <a:cubicBezTo>
                        <a:pt x="938" y="1979"/>
                        <a:pt x="928" y="1988"/>
                        <a:pt x="938" y="1988"/>
                      </a:cubicBezTo>
                      <a:cubicBezTo>
                        <a:pt x="947" y="1988"/>
                        <a:pt x="947" y="1998"/>
                        <a:pt x="947" y="1998"/>
                      </a:cubicBezTo>
                      <a:cubicBezTo>
                        <a:pt x="947" y="2007"/>
                        <a:pt x="947" y="2017"/>
                        <a:pt x="966" y="2017"/>
                      </a:cubicBezTo>
                      <a:cubicBezTo>
                        <a:pt x="957" y="2026"/>
                        <a:pt x="957" y="2036"/>
                        <a:pt x="957" y="2036"/>
                      </a:cubicBezTo>
                      <a:cubicBezTo>
                        <a:pt x="957" y="2045"/>
                        <a:pt x="957" y="2045"/>
                        <a:pt x="966" y="2045"/>
                      </a:cubicBezTo>
                      <a:cubicBezTo>
                        <a:pt x="976" y="2045"/>
                        <a:pt x="976" y="2055"/>
                        <a:pt x="976" y="2064"/>
                      </a:cubicBezTo>
                      <a:cubicBezTo>
                        <a:pt x="985" y="2055"/>
                        <a:pt x="985" y="2055"/>
                        <a:pt x="985" y="2045"/>
                      </a:cubicBezTo>
                      <a:cubicBezTo>
                        <a:pt x="985" y="2036"/>
                        <a:pt x="985" y="2036"/>
                        <a:pt x="995" y="2036"/>
                      </a:cubicBezTo>
                      <a:cubicBezTo>
                        <a:pt x="995" y="2039"/>
                        <a:pt x="996" y="2040"/>
                        <a:pt x="997" y="2040"/>
                      </a:cubicBezTo>
                      <a:cubicBezTo>
                        <a:pt x="1000" y="2040"/>
                        <a:pt x="1004" y="2036"/>
                        <a:pt x="1004" y="2036"/>
                      </a:cubicBezTo>
                      <a:cubicBezTo>
                        <a:pt x="1013" y="2026"/>
                        <a:pt x="1023" y="2026"/>
                        <a:pt x="1023" y="2026"/>
                      </a:cubicBezTo>
                      <a:cubicBezTo>
                        <a:pt x="1032" y="2026"/>
                        <a:pt x="1042" y="2026"/>
                        <a:pt x="1042" y="2017"/>
                      </a:cubicBezTo>
                      <a:lnTo>
                        <a:pt x="1061" y="2026"/>
                      </a:lnTo>
                      <a:lnTo>
                        <a:pt x="1061" y="2045"/>
                      </a:lnTo>
                      <a:cubicBezTo>
                        <a:pt x="1061" y="2036"/>
                        <a:pt x="1061" y="2026"/>
                        <a:pt x="1070" y="2017"/>
                      </a:cubicBezTo>
                      <a:cubicBezTo>
                        <a:pt x="1083" y="2017"/>
                        <a:pt x="1091" y="2013"/>
                        <a:pt x="1098" y="2013"/>
                      </a:cubicBezTo>
                      <a:cubicBezTo>
                        <a:pt x="1102" y="2013"/>
                        <a:pt x="1105" y="2014"/>
                        <a:pt x="1108" y="2017"/>
                      </a:cubicBezTo>
                      <a:cubicBezTo>
                        <a:pt x="1113" y="2022"/>
                        <a:pt x="1115" y="2024"/>
                        <a:pt x="1118" y="2024"/>
                      </a:cubicBezTo>
                      <a:cubicBezTo>
                        <a:pt x="1120" y="2024"/>
                        <a:pt x="1122" y="2022"/>
                        <a:pt x="1127" y="2017"/>
                      </a:cubicBezTo>
                      <a:lnTo>
                        <a:pt x="1118" y="2017"/>
                      </a:lnTo>
                      <a:cubicBezTo>
                        <a:pt x="1127" y="2017"/>
                        <a:pt x="1127" y="2007"/>
                        <a:pt x="1118" y="2007"/>
                      </a:cubicBezTo>
                      <a:cubicBezTo>
                        <a:pt x="1118" y="1998"/>
                        <a:pt x="1108" y="1998"/>
                        <a:pt x="1108" y="1998"/>
                      </a:cubicBezTo>
                      <a:lnTo>
                        <a:pt x="1118" y="1998"/>
                      </a:lnTo>
                      <a:cubicBezTo>
                        <a:pt x="1127" y="1998"/>
                        <a:pt x="1127" y="1988"/>
                        <a:pt x="1127" y="1988"/>
                      </a:cubicBezTo>
                      <a:cubicBezTo>
                        <a:pt x="1127" y="1988"/>
                        <a:pt x="1127" y="1979"/>
                        <a:pt x="1127" y="1979"/>
                      </a:cubicBezTo>
                      <a:cubicBezTo>
                        <a:pt x="1108" y="1979"/>
                        <a:pt x="1108" y="1970"/>
                        <a:pt x="1127" y="1970"/>
                      </a:cubicBezTo>
                      <a:cubicBezTo>
                        <a:pt x="1127" y="1960"/>
                        <a:pt x="1127" y="1960"/>
                        <a:pt x="1136" y="1960"/>
                      </a:cubicBezTo>
                      <a:cubicBezTo>
                        <a:pt x="1146" y="1960"/>
                        <a:pt x="1146" y="1960"/>
                        <a:pt x="1146" y="1970"/>
                      </a:cubicBezTo>
                      <a:lnTo>
                        <a:pt x="1155" y="1979"/>
                      </a:lnTo>
                      <a:lnTo>
                        <a:pt x="1155" y="1951"/>
                      </a:lnTo>
                      <a:cubicBezTo>
                        <a:pt x="1165" y="1960"/>
                        <a:pt x="1165" y="1960"/>
                        <a:pt x="1165" y="1960"/>
                      </a:cubicBezTo>
                      <a:cubicBezTo>
                        <a:pt x="1174" y="1970"/>
                        <a:pt x="1184" y="1979"/>
                        <a:pt x="1193" y="1979"/>
                      </a:cubicBezTo>
                      <a:cubicBezTo>
                        <a:pt x="1199" y="1982"/>
                        <a:pt x="1203" y="1983"/>
                        <a:pt x="1206" y="1983"/>
                      </a:cubicBezTo>
                      <a:cubicBezTo>
                        <a:pt x="1213" y="1983"/>
                        <a:pt x="1215" y="1976"/>
                        <a:pt x="1222" y="1970"/>
                      </a:cubicBezTo>
                      <a:cubicBezTo>
                        <a:pt x="1222" y="1970"/>
                        <a:pt x="1222" y="1970"/>
                        <a:pt x="1222" y="1960"/>
                      </a:cubicBezTo>
                      <a:cubicBezTo>
                        <a:pt x="1222" y="1970"/>
                        <a:pt x="1231" y="1970"/>
                        <a:pt x="1241" y="1970"/>
                      </a:cubicBezTo>
                      <a:cubicBezTo>
                        <a:pt x="1241" y="1966"/>
                        <a:pt x="1242" y="1965"/>
                        <a:pt x="1243" y="1965"/>
                      </a:cubicBezTo>
                      <a:cubicBezTo>
                        <a:pt x="1246" y="1965"/>
                        <a:pt x="1250" y="1970"/>
                        <a:pt x="1250" y="1970"/>
                      </a:cubicBezTo>
                      <a:cubicBezTo>
                        <a:pt x="1250" y="1960"/>
                        <a:pt x="1250" y="1960"/>
                        <a:pt x="1250" y="1951"/>
                      </a:cubicBezTo>
                      <a:cubicBezTo>
                        <a:pt x="1250" y="1941"/>
                        <a:pt x="1250" y="1941"/>
                        <a:pt x="1250" y="1932"/>
                      </a:cubicBezTo>
                      <a:lnTo>
                        <a:pt x="1260" y="1932"/>
                      </a:lnTo>
                      <a:cubicBezTo>
                        <a:pt x="1260" y="1932"/>
                        <a:pt x="1260" y="1941"/>
                        <a:pt x="1260" y="1941"/>
                      </a:cubicBezTo>
                      <a:cubicBezTo>
                        <a:pt x="1260" y="1941"/>
                        <a:pt x="1260" y="1951"/>
                        <a:pt x="1250" y="1951"/>
                      </a:cubicBezTo>
                      <a:cubicBezTo>
                        <a:pt x="1260" y="1951"/>
                        <a:pt x="1269" y="1960"/>
                        <a:pt x="1278" y="1960"/>
                      </a:cubicBezTo>
                      <a:cubicBezTo>
                        <a:pt x="1278" y="1970"/>
                        <a:pt x="1278" y="1979"/>
                        <a:pt x="1269" y="1988"/>
                      </a:cubicBezTo>
                      <a:cubicBezTo>
                        <a:pt x="1288" y="1988"/>
                        <a:pt x="1288" y="1988"/>
                        <a:pt x="1297" y="1970"/>
                      </a:cubicBezTo>
                      <a:cubicBezTo>
                        <a:pt x="1297" y="1979"/>
                        <a:pt x="1297" y="1988"/>
                        <a:pt x="1307" y="1988"/>
                      </a:cubicBezTo>
                      <a:cubicBezTo>
                        <a:pt x="1307" y="1988"/>
                        <a:pt x="1307" y="1988"/>
                        <a:pt x="1316" y="1998"/>
                      </a:cubicBezTo>
                      <a:cubicBezTo>
                        <a:pt x="1316" y="1988"/>
                        <a:pt x="1316" y="1988"/>
                        <a:pt x="1316" y="1988"/>
                      </a:cubicBezTo>
                      <a:cubicBezTo>
                        <a:pt x="1316" y="1979"/>
                        <a:pt x="1316" y="1979"/>
                        <a:pt x="1316" y="1970"/>
                      </a:cubicBezTo>
                      <a:cubicBezTo>
                        <a:pt x="1316" y="1960"/>
                        <a:pt x="1326" y="1951"/>
                        <a:pt x="1316" y="1941"/>
                      </a:cubicBezTo>
                      <a:cubicBezTo>
                        <a:pt x="1316" y="1938"/>
                        <a:pt x="1316" y="1937"/>
                        <a:pt x="1316" y="1937"/>
                      </a:cubicBezTo>
                      <a:cubicBezTo>
                        <a:pt x="1315" y="1937"/>
                        <a:pt x="1313" y="1941"/>
                        <a:pt x="1307" y="1941"/>
                      </a:cubicBezTo>
                      <a:lnTo>
                        <a:pt x="1278" y="1941"/>
                      </a:lnTo>
                      <a:cubicBezTo>
                        <a:pt x="1278" y="1941"/>
                        <a:pt x="1269" y="1941"/>
                        <a:pt x="1269" y="1932"/>
                      </a:cubicBezTo>
                      <a:cubicBezTo>
                        <a:pt x="1269" y="1932"/>
                        <a:pt x="1269" y="1922"/>
                        <a:pt x="1269" y="1922"/>
                      </a:cubicBezTo>
                      <a:cubicBezTo>
                        <a:pt x="1269" y="1913"/>
                        <a:pt x="1269" y="1913"/>
                        <a:pt x="1269" y="1913"/>
                      </a:cubicBezTo>
                      <a:cubicBezTo>
                        <a:pt x="1269" y="1913"/>
                        <a:pt x="1278" y="1903"/>
                        <a:pt x="1278" y="1903"/>
                      </a:cubicBezTo>
                      <a:cubicBezTo>
                        <a:pt x="1278" y="1903"/>
                        <a:pt x="1278" y="1913"/>
                        <a:pt x="1288" y="1913"/>
                      </a:cubicBezTo>
                      <a:cubicBezTo>
                        <a:pt x="1288" y="1913"/>
                        <a:pt x="1288" y="1922"/>
                        <a:pt x="1288" y="1922"/>
                      </a:cubicBezTo>
                      <a:lnTo>
                        <a:pt x="1297" y="1913"/>
                      </a:lnTo>
                      <a:lnTo>
                        <a:pt x="1316" y="1932"/>
                      </a:lnTo>
                      <a:lnTo>
                        <a:pt x="1326" y="1913"/>
                      </a:lnTo>
                      <a:lnTo>
                        <a:pt x="1335" y="1932"/>
                      </a:lnTo>
                      <a:lnTo>
                        <a:pt x="1345" y="1913"/>
                      </a:lnTo>
                      <a:lnTo>
                        <a:pt x="1354" y="1932"/>
                      </a:lnTo>
                      <a:cubicBezTo>
                        <a:pt x="1364" y="1913"/>
                        <a:pt x="1373" y="1903"/>
                        <a:pt x="1383" y="1884"/>
                      </a:cubicBezTo>
                      <a:cubicBezTo>
                        <a:pt x="1392" y="1875"/>
                        <a:pt x="1392" y="1856"/>
                        <a:pt x="1411" y="1856"/>
                      </a:cubicBezTo>
                      <a:cubicBezTo>
                        <a:pt x="1411" y="1847"/>
                        <a:pt x="1411" y="1847"/>
                        <a:pt x="1411" y="1837"/>
                      </a:cubicBezTo>
                      <a:cubicBezTo>
                        <a:pt x="1411" y="1837"/>
                        <a:pt x="1411" y="1828"/>
                        <a:pt x="1411" y="1818"/>
                      </a:cubicBezTo>
                      <a:cubicBezTo>
                        <a:pt x="1402" y="1828"/>
                        <a:pt x="1392" y="1828"/>
                        <a:pt x="1392" y="1837"/>
                      </a:cubicBezTo>
                      <a:cubicBezTo>
                        <a:pt x="1392" y="1847"/>
                        <a:pt x="1392" y="1847"/>
                        <a:pt x="1383" y="1856"/>
                      </a:cubicBezTo>
                      <a:cubicBezTo>
                        <a:pt x="1373" y="1856"/>
                        <a:pt x="1373" y="1856"/>
                        <a:pt x="1373" y="1847"/>
                      </a:cubicBezTo>
                      <a:cubicBezTo>
                        <a:pt x="1373" y="1847"/>
                        <a:pt x="1373" y="1847"/>
                        <a:pt x="1373" y="1837"/>
                      </a:cubicBezTo>
                      <a:cubicBezTo>
                        <a:pt x="1383" y="1828"/>
                        <a:pt x="1392" y="1809"/>
                        <a:pt x="1402" y="1799"/>
                      </a:cubicBezTo>
                      <a:cubicBezTo>
                        <a:pt x="1411" y="1790"/>
                        <a:pt x="1411" y="1790"/>
                        <a:pt x="1411" y="1790"/>
                      </a:cubicBezTo>
                      <a:cubicBezTo>
                        <a:pt x="1411" y="1780"/>
                        <a:pt x="1420" y="1780"/>
                        <a:pt x="1420" y="1780"/>
                      </a:cubicBezTo>
                      <a:cubicBezTo>
                        <a:pt x="1420" y="1773"/>
                        <a:pt x="1433" y="1759"/>
                        <a:pt x="1443" y="1759"/>
                      </a:cubicBezTo>
                      <a:cubicBezTo>
                        <a:pt x="1445" y="1759"/>
                        <a:pt x="1447" y="1760"/>
                        <a:pt x="1449" y="1761"/>
                      </a:cubicBezTo>
                      <a:cubicBezTo>
                        <a:pt x="1449" y="1761"/>
                        <a:pt x="1449" y="1761"/>
                        <a:pt x="1449" y="1771"/>
                      </a:cubicBezTo>
                      <a:cubicBezTo>
                        <a:pt x="1458" y="1771"/>
                        <a:pt x="1458" y="1780"/>
                        <a:pt x="1468" y="1780"/>
                      </a:cubicBezTo>
                      <a:lnTo>
                        <a:pt x="1477" y="1780"/>
                      </a:lnTo>
                      <a:cubicBezTo>
                        <a:pt x="1487" y="1790"/>
                        <a:pt x="1487" y="1799"/>
                        <a:pt x="1487" y="1809"/>
                      </a:cubicBezTo>
                      <a:cubicBezTo>
                        <a:pt x="1487" y="1865"/>
                        <a:pt x="1487" y="1913"/>
                        <a:pt x="1468" y="1960"/>
                      </a:cubicBezTo>
                      <a:cubicBezTo>
                        <a:pt x="1458" y="1988"/>
                        <a:pt x="1458" y="2017"/>
                        <a:pt x="1449" y="2045"/>
                      </a:cubicBezTo>
                      <a:cubicBezTo>
                        <a:pt x="1449" y="2055"/>
                        <a:pt x="1439" y="2064"/>
                        <a:pt x="1449" y="2074"/>
                      </a:cubicBezTo>
                      <a:cubicBezTo>
                        <a:pt x="1449" y="2083"/>
                        <a:pt x="1449" y="2083"/>
                        <a:pt x="1449" y="2083"/>
                      </a:cubicBezTo>
                      <a:cubicBezTo>
                        <a:pt x="1449" y="2102"/>
                        <a:pt x="1449" y="2121"/>
                        <a:pt x="1458" y="2140"/>
                      </a:cubicBezTo>
                      <a:cubicBezTo>
                        <a:pt x="1458" y="2159"/>
                        <a:pt x="1468" y="2178"/>
                        <a:pt x="1468" y="2187"/>
                      </a:cubicBezTo>
                      <a:cubicBezTo>
                        <a:pt x="1468" y="2206"/>
                        <a:pt x="1468" y="2235"/>
                        <a:pt x="1477" y="2254"/>
                      </a:cubicBezTo>
                      <a:cubicBezTo>
                        <a:pt x="1477" y="2282"/>
                        <a:pt x="1477" y="2310"/>
                        <a:pt x="1468" y="2348"/>
                      </a:cubicBezTo>
                      <a:cubicBezTo>
                        <a:pt x="1468" y="2358"/>
                        <a:pt x="1458" y="2377"/>
                        <a:pt x="1449" y="2386"/>
                      </a:cubicBezTo>
                      <a:cubicBezTo>
                        <a:pt x="1449" y="2386"/>
                        <a:pt x="1439" y="2386"/>
                        <a:pt x="1439" y="2396"/>
                      </a:cubicBezTo>
                      <a:cubicBezTo>
                        <a:pt x="1449" y="2405"/>
                        <a:pt x="1458" y="2414"/>
                        <a:pt x="1458" y="2424"/>
                      </a:cubicBezTo>
                      <a:cubicBezTo>
                        <a:pt x="1477" y="2443"/>
                        <a:pt x="1487" y="2471"/>
                        <a:pt x="1487" y="2490"/>
                      </a:cubicBezTo>
                      <a:cubicBezTo>
                        <a:pt x="1496" y="2547"/>
                        <a:pt x="1496" y="2594"/>
                        <a:pt x="1506" y="2651"/>
                      </a:cubicBezTo>
                      <a:cubicBezTo>
                        <a:pt x="1506" y="2679"/>
                        <a:pt x="1515" y="2708"/>
                        <a:pt x="1515" y="2736"/>
                      </a:cubicBezTo>
                      <a:cubicBezTo>
                        <a:pt x="1515" y="2774"/>
                        <a:pt x="1515" y="2821"/>
                        <a:pt x="1515" y="2869"/>
                      </a:cubicBezTo>
                      <a:cubicBezTo>
                        <a:pt x="1525" y="2897"/>
                        <a:pt x="1525" y="2926"/>
                        <a:pt x="1525" y="2954"/>
                      </a:cubicBezTo>
                      <a:cubicBezTo>
                        <a:pt x="1525" y="2973"/>
                        <a:pt x="1525" y="2992"/>
                        <a:pt x="1525" y="3001"/>
                      </a:cubicBezTo>
                      <a:cubicBezTo>
                        <a:pt x="1525" y="3039"/>
                        <a:pt x="1515" y="3077"/>
                        <a:pt x="1515" y="3115"/>
                      </a:cubicBezTo>
                      <a:cubicBezTo>
                        <a:pt x="1515" y="3172"/>
                        <a:pt x="1506" y="3228"/>
                        <a:pt x="1506" y="3285"/>
                      </a:cubicBezTo>
                      <a:cubicBezTo>
                        <a:pt x="1506" y="3314"/>
                        <a:pt x="1515" y="3352"/>
                        <a:pt x="1515" y="3389"/>
                      </a:cubicBezTo>
                      <a:cubicBezTo>
                        <a:pt x="1515" y="3418"/>
                        <a:pt x="1515" y="3456"/>
                        <a:pt x="1515" y="3484"/>
                      </a:cubicBezTo>
                      <a:cubicBezTo>
                        <a:pt x="1496" y="3569"/>
                        <a:pt x="1487" y="3664"/>
                        <a:pt x="1468" y="3749"/>
                      </a:cubicBezTo>
                      <a:cubicBezTo>
                        <a:pt x="1468" y="3759"/>
                        <a:pt x="1468" y="3768"/>
                        <a:pt x="1477" y="3768"/>
                      </a:cubicBezTo>
                      <a:cubicBezTo>
                        <a:pt x="1506" y="3777"/>
                        <a:pt x="1534" y="3777"/>
                        <a:pt x="1562" y="3777"/>
                      </a:cubicBezTo>
                      <a:lnTo>
                        <a:pt x="1667" y="3777"/>
                      </a:lnTo>
                      <a:cubicBezTo>
                        <a:pt x="1667" y="3768"/>
                        <a:pt x="1667" y="3759"/>
                        <a:pt x="1667" y="3749"/>
                      </a:cubicBezTo>
                      <a:cubicBezTo>
                        <a:pt x="1667" y="3740"/>
                        <a:pt x="1667" y="3730"/>
                        <a:pt x="1667" y="3730"/>
                      </a:cubicBezTo>
                      <a:cubicBezTo>
                        <a:pt x="1657" y="3721"/>
                        <a:pt x="1657" y="3711"/>
                        <a:pt x="1657" y="3702"/>
                      </a:cubicBezTo>
                      <a:cubicBezTo>
                        <a:pt x="1667" y="3645"/>
                        <a:pt x="1676" y="3588"/>
                        <a:pt x="1667" y="3531"/>
                      </a:cubicBezTo>
                      <a:cubicBezTo>
                        <a:pt x="1667" y="3484"/>
                        <a:pt x="1667" y="3446"/>
                        <a:pt x="1667" y="3408"/>
                      </a:cubicBezTo>
                      <a:cubicBezTo>
                        <a:pt x="1667" y="3399"/>
                        <a:pt x="1667" y="3380"/>
                        <a:pt x="1657" y="3370"/>
                      </a:cubicBezTo>
                      <a:cubicBezTo>
                        <a:pt x="1657" y="3342"/>
                        <a:pt x="1657" y="3314"/>
                        <a:pt x="1657" y="3276"/>
                      </a:cubicBezTo>
                      <a:cubicBezTo>
                        <a:pt x="1667" y="3257"/>
                        <a:pt x="1667" y="3228"/>
                        <a:pt x="1667" y="3200"/>
                      </a:cubicBezTo>
                      <a:cubicBezTo>
                        <a:pt x="1667" y="3105"/>
                        <a:pt x="1657" y="3011"/>
                        <a:pt x="1657" y="2926"/>
                      </a:cubicBezTo>
                      <a:cubicBezTo>
                        <a:pt x="1657" y="2888"/>
                        <a:pt x="1667" y="2850"/>
                        <a:pt x="1667" y="2812"/>
                      </a:cubicBezTo>
                      <a:cubicBezTo>
                        <a:pt x="1667" y="2793"/>
                        <a:pt x="1667" y="2784"/>
                        <a:pt x="1667" y="2765"/>
                      </a:cubicBezTo>
                      <a:cubicBezTo>
                        <a:pt x="1667" y="2717"/>
                        <a:pt x="1667" y="2670"/>
                        <a:pt x="1667" y="2623"/>
                      </a:cubicBezTo>
                      <a:cubicBezTo>
                        <a:pt x="1676" y="2585"/>
                        <a:pt x="1676" y="2556"/>
                        <a:pt x="1676" y="2519"/>
                      </a:cubicBezTo>
                      <a:cubicBezTo>
                        <a:pt x="1676" y="2509"/>
                        <a:pt x="1685" y="2509"/>
                        <a:pt x="1685" y="2500"/>
                      </a:cubicBezTo>
                      <a:cubicBezTo>
                        <a:pt x="1685" y="2490"/>
                        <a:pt x="1695" y="2481"/>
                        <a:pt x="1695" y="2471"/>
                      </a:cubicBezTo>
                      <a:cubicBezTo>
                        <a:pt x="1704" y="2433"/>
                        <a:pt x="1723" y="2405"/>
                        <a:pt x="1742" y="2386"/>
                      </a:cubicBezTo>
                      <a:cubicBezTo>
                        <a:pt x="1752" y="2377"/>
                        <a:pt x="1761" y="2358"/>
                        <a:pt x="1771" y="2339"/>
                      </a:cubicBezTo>
                      <a:cubicBezTo>
                        <a:pt x="1771" y="2329"/>
                        <a:pt x="1780" y="2310"/>
                        <a:pt x="1790" y="2301"/>
                      </a:cubicBezTo>
                      <a:cubicBezTo>
                        <a:pt x="1799" y="2291"/>
                        <a:pt x="1799" y="2282"/>
                        <a:pt x="1809" y="2272"/>
                      </a:cubicBezTo>
                      <a:cubicBezTo>
                        <a:pt x="1809" y="2263"/>
                        <a:pt x="1818" y="2254"/>
                        <a:pt x="1818" y="2244"/>
                      </a:cubicBezTo>
                      <a:cubicBezTo>
                        <a:pt x="1818" y="2225"/>
                        <a:pt x="1827" y="2216"/>
                        <a:pt x="1837" y="2216"/>
                      </a:cubicBezTo>
                      <a:cubicBezTo>
                        <a:pt x="1846" y="2206"/>
                        <a:pt x="1846" y="2197"/>
                        <a:pt x="1856" y="2197"/>
                      </a:cubicBezTo>
                      <a:cubicBezTo>
                        <a:pt x="1856" y="2187"/>
                        <a:pt x="1865" y="2178"/>
                        <a:pt x="1875" y="2159"/>
                      </a:cubicBezTo>
                      <a:cubicBezTo>
                        <a:pt x="1913" y="2112"/>
                        <a:pt x="1941" y="2074"/>
                        <a:pt x="1979" y="2026"/>
                      </a:cubicBezTo>
                      <a:cubicBezTo>
                        <a:pt x="1998" y="1998"/>
                        <a:pt x="2026" y="1970"/>
                        <a:pt x="2055" y="1960"/>
                      </a:cubicBezTo>
                      <a:cubicBezTo>
                        <a:pt x="2062" y="1956"/>
                        <a:pt x="2070" y="1954"/>
                        <a:pt x="2077" y="1954"/>
                      </a:cubicBezTo>
                      <a:cubicBezTo>
                        <a:pt x="2088" y="1954"/>
                        <a:pt x="2096" y="1958"/>
                        <a:pt x="2102" y="1970"/>
                      </a:cubicBezTo>
                      <a:lnTo>
                        <a:pt x="2111" y="1970"/>
                      </a:lnTo>
                      <a:cubicBezTo>
                        <a:pt x="2121" y="1979"/>
                        <a:pt x="2130" y="1979"/>
                        <a:pt x="2140" y="1988"/>
                      </a:cubicBezTo>
                      <a:cubicBezTo>
                        <a:pt x="2121" y="2007"/>
                        <a:pt x="2102" y="2026"/>
                        <a:pt x="2092" y="2055"/>
                      </a:cubicBezTo>
                      <a:lnTo>
                        <a:pt x="2111" y="2055"/>
                      </a:lnTo>
                      <a:cubicBezTo>
                        <a:pt x="2121" y="2055"/>
                        <a:pt x="2121" y="2055"/>
                        <a:pt x="2130" y="2064"/>
                      </a:cubicBezTo>
                      <a:cubicBezTo>
                        <a:pt x="2130" y="2064"/>
                        <a:pt x="2130" y="2074"/>
                        <a:pt x="2140" y="2074"/>
                      </a:cubicBezTo>
                      <a:cubicBezTo>
                        <a:pt x="2149" y="2064"/>
                        <a:pt x="2159" y="2064"/>
                        <a:pt x="2159" y="2064"/>
                      </a:cubicBezTo>
                      <a:lnTo>
                        <a:pt x="2168" y="2064"/>
                      </a:lnTo>
                      <a:cubicBezTo>
                        <a:pt x="2168" y="2064"/>
                        <a:pt x="2168" y="2064"/>
                        <a:pt x="2168" y="2074"/>
                      </a:cubicBezTo>
                      <a:lnTo>
                        <a:pt x="2159" y="2074"/>
                      </a:lnTo>
                      <a:cubicBezTo>
                        <a:pt x="2168" y="2083"/>
                        <a:pt x="2168" y="2083"/>
                        <a:pt x="2178" y="2083"/>
                      </a:cubicBezTo>
                      <a:cubicBezTo>
                        <a:pt x="2187" y="2083"/>
                        <a:pt x="2197" y="2083"/>
                        <a:pt x="2197" y="2064"/>
                      </a:cubicBezTo>
                      <a:cubicBezTo>
                        <a:pt x="2197" y="2058"/>
                        <a:pt x="2206" y="2051"/>
                        <a:pt x="2215" y="2051"/>
                      </a:cubicBezTo>
                      <a:cubicBezTo>
                        <a:pt x="2219" y="2051"/>
                        <a:pt x="2222" y="2052"/>
                        <a:pt x="2225" y="2055"/>
                      </a:cubicBezTo>
                      <a:cubicBezTo>
                        <a:pt x="2234" y="2055"/>
                        <a:pt x="2253" y="2055"/>
                        <a:pt x="2263" y="2064"/>
                      </a:cubicBezTo>
                      <a:cubicBezTo>
                        <a:pt x="2282" y="2064"/>
                        <a:pt x="2291" y="2064"/>
                        <a:pt x="2301" y="2055"/>
                      </a:cubicBezTo>
                      <a:cubicBezTo>
                        <a:pt x="2320" y="2055"/>
                        <a:pt x="2339" y="2055"/>
                        <a:pt x="2358" y="2064"/>
                      </a:cubicBezTo>
                      <a:cubicBezTo>
                        <a:pt x="2376" y="2074"/>
                        <a:pt x="2395" y="2083"/>
                        <a:pt x="2414" y="2083"/>
                      </a:cubicBezTo>
                      <a:lnTo>
                        <a:pt x="2405" y="2093"/>
                      </a:lnTo>
                      <a:lnTo>
                        <a:pt x="2414" y="2093"/>
                      </a:lnTo>
                      <a:cubicBezTo>
                        <a:pt x="2414" y="2102"/>
                        <a:pt x="2424" y="2112"/>
                        <a:pt x="2414" y="2121"/>
                      </a:cubicBezTo>
                      <a:cubicBezTo>
                        <a:pt x="2414" y="2130"/>
                        <a:pt x="2414" y="2140"/>
                        <a:pt x="2414" y="2149"/>
                      </a:cubicBezTo>
                      <a:cubicBezTo>
                        <a:pt x="2414" y="2149"/>
                        <a:pt x="2414" y="2159"/>
                        <a:pt x="2414" y="2159"/>
                      </a:cubicBezTo>
                      <a:lnTo>
                        <a:pt x="2424" y="2159"/>
                      </a:lnTo>
                      <a:cubicBezTo>
                        <a:pt x="2429" y="2154"/>
                        <a:pt x="2431" y="2152"/>
                        <a:pt x="2434" y="2152"/>
                      </a:cubicBezTo>
                      <a:cubicBezTo>
                        <a:pt x="2438" y="2152"/>
                        <a:pt x="2443" y="2154"/>
                        <a:pt x="2452" y="2159"/>
                      </a:cubicBezTo>
                      <a:cubicBezTo>
                        <a:pt x="2452" y="2149"/>
                        <a:pt x="2462" y="2149"/>
                        <a:pt x="2462" y="2140"/>
                      </a:cubicBezTo>
                      <a:cubicBezTo>
                        <a:pt x="2462" y="2130"/>
                        <a:pt x="2471" y="2130"/>
                        <a:pt x="2471" y="2130"/>
                      </a:cubicBezTo>
                      <a:cubicBezTo>
                        <a:pt x="2471" y="2130"/>
                        <a:pt x="2481" y="2140"/>
                        <a:pt x="2481" y="2140"/>
                      </a:cubicBezTo>
                      <a:cubicBezTo>
                        <a:pt x="2481" y="2149"/>
                        <a:pt x="2481" y="2149"/>
                        <a:pt x="2481" y="2149"/>
                      </a:cubicBezTo>
                      <a:cubicBezTo>
                        <a:pt x="2471" y="2159"/>
                        <a:pt x="2471" y="2168"/>
                        <a:pt x="2471" y="2168"/>
                      </a:cubicBezTo>
                      <a:cubicBezTo>
                        <a:pt x="2462" y="2168"/>
                        <a:pt x="2452" y="2159"/>
                        <a:pt x="2452" y="2159"/>
                      </a:cubicBezTo>
                      <a:lnTo>
                        <a:pt x="2452" y="2159"/>
                      </a:lnTo>
                      <a:cubicBezTo>
                        <a:pt x="2452" y="2168"/>
                        <a:pt x="2462" y="2178"/>
                        <a:pt x="2471" y="2178"/>
                      </a:cubicBezTo>
                      <a:cubicBezTo>
                        <a:pt x="2471" y="2183"/>
                        <a:pt x="2473" y="2185"/>
                        <a:pt x="2476" y="2185"/>
                      </a:cubicBezTo>
                      <a:cubicBezTo>
                        <a:pt x="2478" y="2185"/>
                        <a:pt x="2481" y="2183"/>
                        <a:pt x="2481" y="2178"/>
                      </a:cubicBezTo>
                      <a:lnTo>
                        <a:pt x="2500" y="2178"/>
                      </a:lnTo>
                      <a:cubicBezTo>
                        <a:pt x="2509" y="2187"/>
                        <a:pt x="2509" y="2187"/>
                        <a:pt x="2509" y="2197"/>
                      </a:cubicBezTo>
                      <a:cubicBezTo>
                        <a:pt x="2518" y="2197"/>
                        <a:pt x="2518" y="2197"/>
                        <a:pt x="2518" y="2178"/>
                      </a:cubicBezTo>
                      <a:lnTo>
                        <a:pt x="2528" y="2168"/>
                      </a:lnTo>
                      <a:cubicBezTo>
                        <a:pt x="2537" y="2178"/>
                        <a:pt x="2537" y="2187"/>
                        <a:pt x="2537" y="2197"/>
                      </a:cubicBezTo>
                      <a:cubicBezTo>
                        <a:pt x="2537" y="2197"/>
                        <a:pt x="2547" y="2187"/>
                        <a:pt x="2547" y="2187"/>
                      </a:cubicBezTo>
                      <a:cubicBezTo>
                        <a:pt x="2556" y="2178"/>
                        <a:pt x="2556" y="2168"/>
                        <a:pt x="2566" y="2159"/>
                      </a:cubicBezTo>
                      <a:cubicBezTo>
                        <a:pt x="2566" y="2149"/>
                        <a:pt x="2575" y="2149"/>
                        <a:pt x="2566" y="2140"/>
                      </a:cubicBezTo>
                      <a:cubicBezTo>
                        <a:pt x="2566" y="2140"/>
                        <a:pt x="2566" y="2140"/>
                        <a:pt x="2566" y="2130"/>
                      </a:cubicBezTo>
                      <a:lnTo>
                        <a:pt x="2585" y="2149"/>
                      </a:lnTo>
                      <a:lnTo>
                        <a:pt x="2594" y="2121"/>
                      </a:lnTo>
                      <a:cubicBezTo>
                        <a:pt x="2585" y="2112"/>
                        <a:pt x="2585" y="2112"/>
                        <a:pt x="2585" y="2112"/>
                      </a:cubicBezTo>
                      <a:cubicBezTo>
                        <a:pt x="2585" y="2112"/>
                        <a:pt x="2585" y="2102"/>
                        <a:pt x="2594" y="2102"/>
                      </a:cubicBezTo>
                      <a:cubicBezTo>
                        <a:pt x="2594" y="2112"/>
                        <a:pt x="2604" y="2112"/>
                        <a:pt x="2613" y="2112"/>
                      </a:cubicBezTo>
                      <a:cubicBezTo>
                        <a:pt x="2613" y="2112"/>
                        <a:pt x="2613" y="2121"/>
                        <a:pt x="2613" y="2121"/>
                      </a:cubicBezTo>
                      <a:cubicBezTo>
                        <a:pt x="2613" y="2121"/>
                        <a:pt x="2613" y="2130"/>
                        <a:pt x="2613" y="2130"/>
                      </a:cubicBezTo>
                      <a:cubicBezTo>
                        <a:pt x="2604" y="2140"/>
                        <a:pt x="2613" y="2149"/>
                        <a:pt x="2623" y="2149"/>
                      </a:cubicBezTo>
                      <a:lnTo>
                        <a:pt x="2641" y="2149"/>
                      </a:lnTo>
                      <a:cubicBezTo>
                        <a:pt x="2651" y="2149"/>
                        <a:pt x="2651" y="2140"/>
                        <a:pt x="2651" y="2140"/>
                      </a:cubicBezTo>
                      <a:cubicBezTo>
                        <a:pt x="2651" y="2140"/>
                        <a:pt x="2641" y="2130"/>
                        <a:pt x="2641" y="2130"/>
                      </a:cubicBezTo>
                      <a:cubicBezTo>
                        <a:pt x="2632" y="2140"/>
                        <a:pt x="2632" y="2140"/>
                        <a:pt x="2632" y="2140"/>
                      </a:cubicBezTo>
                      <a:lnTo>
                        <a:pt x="2623" y="2140"/>
                      </a:lnTo>
                      <a:lnTo>
                        <a:pt x="2623" y="2130"/>
                      </a:lnTo>
                      <a:cubicBezTo>
                        <a:pt x="2632" y="2130"/>
                        <a:pt x="2641" y="2130"/>
                        <a:pt x="2641" y="2121"/>
                      </a:cubicBezTo>
                      <a:lnTo>
                        <a:pt x="2651" y="2121"/>
                      </a:lnTo>
                      <a:cubicBezTo>
                        <a:pt x="2660" y="2130"/>
                        <a:pt x="2670" y="2140"/>
                        <a:pt x="2679" y="2140"/>
                      </a:cubicBezTo>
                      <a:cubicBezTo>
                        <a:pt x="2689" y="2149"/>
                        <a:pt x="2689" y="2149"/>
                        <a:pt x="2698" y="2159"/>
                      </a:cubicBezTo>
                      <a:cubicBezTo>
                        <a:pt x="2689" y="2159"/>
                        <a:pt x="2679" y="2168"/>
                        <a:pt x="2679" y="2168"/>
                      </a:cubicBezTo>
                      <a:lnTo>
                        <a:pt x="2670" y="2168"/>
                      </a:lnTo>
                      <a:cubicBezTo>
                        <a:pt x="2670" y="2178"/>
                        <a:pt x="2670" y="2187"/>
                        <a:pt x="2679" y="2197"/>
                      </a:cubicBezTo>
                      <a:cubicBezTo>
                        <a:pt x="2689" y="2197"/>
                        <a:pt x="2689" y="2197"/>
                        <a:pt x="2698" y="2187"/>
                      </a:cubicBezTo>
                      <a:lnTo>
                        <a:pt x="2708" y="2206"/>
                      </a:lnTo>
                      <a:lnTo>
                        <a:pt x="2717" y="2206"/>
                      </a:lnTo>
                      <a:lnTo>
                        <a:pt x="2727" y="2225"/>
                      </a:lnTo>
                      <a:cubicBezTo>
                        <a:pt x="2727" y="2216"/>
                        <a:pt x="2736" y="2206"/>
                        <a:pt x="2746" y="2206"/>
                      </a:cubicBezTo>
                      <a:cubicBezTo>
                        <a:pt x="2746" y="2206"/>
                        <a:pt x="2746" y="2206"/>
                        <a:pt x="2746" y="2197"/>
                      </a:cubicBezTo>
                      <a:cubicBezTo>
                        <a:pt x="2755" y="2197"/>
                        <a:pt x="2755" y="2187"/>
                        <a:pt x="2765" y="2178"/>
                      </a:cubicBezTo>
                      <a:cubicBezTo>
                        <a:pt x="2765" y="2178"/>
                        <a:pt x="2765" y="2168"/>
                        <a:pt x="2765" y="2168"/>
                      </a:cubicBezTo>
                      <a:cubicBezTo>
                        <a:pt x="2765" y="2159"/>
                        <a:pt x="2765" y="2140"/>
                        <a:pt x="2755" y="2130"/>
                      </a:cubicBezTo>
                      <a:cubicBezTo>
                        <a:pt x="2755" y="2112"/>
                        <a:pt x="2746" y="2093"/>
                        <a:pt x="2736" y="2083"/>
                      </a:cubicBezTo>
                      <a:cubicBezTo>
                        <a:pt x="2736" y="2074"/>
                        <a:pt x="2736" y="2074"/>
                        <a:pt x="2736" y="2074"/>
                      </a:cubicBezTo>
                      <a:cubicBezTo>
                        <a:pt x="2727" y="2074"/>
                        <a:pt x="2708" y="2064"/>
                        <a:pt x="2689" y="2055"/>
                      </a:cubicBezTo>
                      <a:lnTo>
                        <a:pt x="2698" y="2055"/>
                      </a:lnTo>
                      <a:cubicBezTo>
                        <a:pt x="2698" y="2045"/>
                        <a:pt x="2698" y="2045"/>
                        <a:pt x="2689" y="2045"/>
                      </a:cubicBezTo>
                      <a:cubicBezTo>
                        <a:pt x="2679" y="2045"/>
                        <a:pt x="2679" y="2045"/>
                        <a:pt x="2670" y="2036"/>
                      </a:cubicBezTo>
                      <a:cubicBezTo>
                        <a:pt x="2665" y="2031"/>
                        <a:pt x="2663" y="2029"/>
                        <a:pt x="2660" y="2029"/>
                      </a:cubicBezTo>
                      <a:cubicBezTo>
                        <a:pt x="2658" y="2029"/>
                        <a:pt x="2656" y="2031"/>
                        <a:pt x="2651" y="2036"/>
                      </a:cubicBezTo>
                      <a:cubicBezTo>
                        <a:pt x="2651" y="2036"/>
                        <a:pt x="2651" y="2036"/>
                        <a:pt x="2651" y="2045"/>
                      </a:cubicBezTo>
                      <a:lnTo>
                        <a:pt x="2641" y="2045"/>
                      </a:lnTo>
                      <a:lnTo>
                        <a:pt x="2641" y="2064"/>
                      </a:lnTo>
                      <a:cubicBezTo>
                        <a:pt x="2632" y="2055"/>
                        <a:pt x="2623" y="2055"/>
                        <a:pt x="2623" y="2045"/>
                      </a:cubicBezTo>
                      <a:cubicBezTo>
                        <a:pt x="2613" y="2036"/>
                        <a:pt x="2613" y="2026"/>
                        <a:pt x="2604" y="2017"/>
                      </a:cubicBezTo>
                      <a:cubicBezTo>
                        <a:pt x="2604" y="2017"/>
                        <a:pt x="2604" y="2007"/>
                        <a:pt x="2613" y="2007"/>
                      </a:cubicBezTo>
                      <a:cubicBezTo>
                        <a:pt x="2613" y="1998"/>
                        <a:pt x="2613" y="1998"/>
                        <a:pt x="2613" y="1998"/>
                      </a:cubicBezTo>
                      <a:cubicBezTo>
                        <a:pt x="2613" y="1988"/>
                        <a:pt x="2613" y="1979"/>
                        <a:pt x="2613" y="1979"/>
                      </a:cubicBezTo>
                      <a:cubicBezTo>
                        <a:pt x="2613" y="1960"/>
                        <a:pt x="2604" y="1951"/>
                        <a:pt x="2585" y="1941"/>
                      </a:cubicBezTo>
                      <a:cubicBezTo>
                        <a:pt x="2571" y="1934"/>
                        <a:pt x="2557" y="1922"/>
                        <a:pt x="2547" y="1909"/>
                      </a:cubicBezTo>
                      <a:lnTo>
                        <a:pt x="2547" y="1909"/>
                      </a:lnTo>
                      <a:lnTo>
                        <a:pt x="2547" y="1913"/>
                      </a:lnTo>
                      <a:cubicBezTo>
                        <a:pt x="2547" y="1913"/>
                        <a:pt x="2537" y="1913"/>
                        <a:pt x="2537" y="1922"/>
                      </a:cubicBezTo>
                      <a:cubicBezTo>
                        <a:pt x="2528" y="1922"/>
                        <a:pt x="2528" y="1922"/>
                        <a:pt x="2518" y="1913"/>
                      </a:cubicBezTo>
                      <a:lnTo>
                        <a:pt x="2544" y="1904"/>
                      </a:lnTo>
                      <a:lnTo>
                        <a:pt x="2544" y="1904"/>
                      </a:lnTo>
                      <a:cubicBezTo>
                        <a:pt x="2545" y="1906"/>
                        <a:pt x="2546" y="1907"/>
                        <a:pt x="2547" y="1909"/>
                      </a:cubicBezTo>
                      <a:lnTo>
                        <a:pt x="2547" y="1909"/>
                      </a:lnTo>
                      <a:lnTo>
                        <a:pt x="2547" y="1903"/>
                      </a:lnTo>
                      <a:lnTo>
                        <a:pt x="2544" y="1904"/>
                      </a:lnTo>
                      <a:lnTo>
                        <a:pt x="2544" y="1904"/>
                      </a:lnTo>
                      <a:cubicBezTo>
                        <a:pt x="2541" y="1901"/>
                        <a:pt x="2539" y="1897"/>
                        <a:pt x="2537" y="1894"/>
                      </a:cubicBezTo>
                      <a:cubicBezTo>
                        <a:pt x="2537" y="1884"/>
                        <a:pt x="2537" y="1884"/>
                        <a:pt x="2547" y="1884"/>
                      </a:cubicBezTo>
                      <a:cubicBezTo>
                        <a:pt x="2547" y="1881"/>
                        <a:pt x="2548" y="1880"/>
                        <a:pt x="2549" y="1880"/>
                      </a:cubicBezTo>
                      <a:cubicBezTo>
                        <a:pt x="2552" y="1880"/>
                        <a:pt x="2556" y="1884"/>
                        <a:pt x="2556" y="1884"/>
                      </a:cubicBezTo>
                      <a:cubicBezTo>
                        <a:pt x="2594" y="1884"/>
                        <a:pt x="2641" y="1894"/>
                        <a:pt x="2679" y="1903"/>
                      </a:cubicBezTo>
                      <a:lnTo>
                        <a:pt x="2717" y="1903"/>
                      </a:lnTo>
                      <a:cubicBezTo>
                        <a:pt x="2727" y="1913"/>
                        <a:pt x="2727" y="1913"/>
                        <a:pt x="2717" y="1922"/>
                      </a:cubicBezTo>
                      <a:cubicBezTo>
                        <a:pt x="2708" y="1941"/>
                        <a:pt x="2717" y="1941"/>
                        <a:pt x="2727" y="1941"/>
                      </a:cubicBezTo>
                      <a:cubicBezTo>
                        <a:pt x="2736" y="1951"/>
                        <a:pt x="2746" y="1951"/>
                        <a:pt x="2755" y="1960"/>
                      </a:cubicBezTo>
                      <a:cubicBezTo>
                        <a:pt x="2774" y="1970"/>
                        <a:pt x="2793" y="1979"/>
                        <a:pt x="2821" y="1979"/>
                      </a:cubicBezTo>
                      <a:cubicBezTo>
                        <a:pt x="2821" y="1979"/>
                        <a:pt x="2831" y="1979"/>
                        <a:pt x="2840" y="1970"/>
                      </a:cubicBezTo>
                      <a:cubicBezTo>
                        <a:pt x="2850" y="1970"/>
                        <a:pt x="2850" y="1970"/>
                        <a:pt x="2859" y="1979"/>
                      </a:cubicBezTo>
                      <a:lnTo>
                        <a:pt x="2869" y="1979"/>
                      </a:lnTo>
                      <a:cubicBezTo>
                        <a:pt x="2869" y="1970"/>
                        <a:pt x="2869" y="1960"/>
                        <a:pt x="2859" y="1951"/>
                      </a:cubicBezTo>
                      <a:cubicBezTo>
                        <a:pt x="2859" y="1951"/>
                        <a:pt x="2859" y="1941"/>
                        <a:pt x="2859" y="1941"/>
                      </a:cubicBezTo>
                      <a:lnTo>
                        <a:pt x="2869" y="1941"/>
                      </a:lnTo>
                      <a:cubicBezTo>
                        <a:pt x="2869" y="1941"/>
                        <a:pt x="2869" y="1951"/>
                        <a:pt x="2878" y="1951"/>
                      </a:cubicBezTo>
                      <a:cubicBezTo>
                        <a:pt x="2878" y="1940"/>
                        <a:pt x="2881" y="1935"/>
                        <a:pt x="2888" y="1935"/>
                      </a:cubicBezTo>
                      <a:cubicBezTo>
                        <a:pt x="2892" y="1935"/>
                        <a:pt x="2899" y="1937"/>
                        <a:pt x="2907" y="1941"/>
                      </a:cubicBezTo>
                      <a:cubicBezTo>
                        <a:pt x="2907" y="1941"/>
                        <a:pt x="2916" y="1932"/>
                        <a:pt x="2916" y="1932"/>
                      </a:cubicBezTo>
                      <a:cubicBezTo>
                        <a:pt x="2925" y="1922"/>
                        <a:pt x="2935" y="1922"/>
                        <a:pt x="2944" y="1922"/>
                      </a:cubicBezTo>
                      <a:cubicBezTo>
                        <a:pt x="2944" y="1932"/>
                        <a:pt x="2954" y="1941"/>
                        <a:pt x="2963" y="1951"/>
                      </a:cubicBezTo>
                      <a:lnTo>
                        <a:pt x="2944" y="1951"/>
                      </a:lnTo>
                      <a:cubicBezTo>
                        <a:pt x="2925" y="1951"/>
                        <a:pt x="2925" y="1951"/>
                        <a:pt x="2925" y="1970"/>
                      </a:cubicBezTo>
                      <a:lnTo>
                        <a:pt x="2954" y="1960"/>
                      </a:lnTo>
                      <a:lnTo>
                        <a:pt x="2963" y="1988"/>
                      </a:lnTo>
                      <a:lnTo>
                        <a:pt x="2973" y="1979"/>
                      </a:lnTo>
                      <a:lnTo>
                        <a:pt x="2973" y="1988"/>
                      </a:lnTo>
                      <a:lnTo>
                        <a:pt x="2982" y="1988"/>
                      </a:lnTo>
                      <a:cubicBezTo>
                        <a:pt x="2982" y="1988"/>
                        <a:pt x="2992" y="1998"/>
                        <a:pt x="2992" y="1998"/>
                      </a:cubicBezTo>
                      <a:cubicBezTo>
                        <a:pt x="2992" y="2005"/>
                        <a:pt x="3001" y="2011"/>
                        <a:pt x="3010" y="2011"/>
                      </a:cubicBezTo>
                      <a:cubicBezTo>
                        <a:pt x="3014" y="2011"/>
                        <a:pt x="3017" y="2010"/>
                        <a:pt x="3020" y="2007"/>
                      </a:cubicBezTo>
                      <a:cubicBezTo>
                        <a:pt x="3030" y="2007"/>
                        <a:pt x="3030" y="2007"/>
                        <a:pt x="3030" y="1998"/>
                      </a:cubicBezTo>
                      <a:cubicBezTo>
                        <a:pt x="3020" y="1998"/>
                        <a:pt x="3020" y="2007"/>
                        <a:pt x="3011" y="2007"/>
                      </a:cubicBezTo>
                      <a:cubicBezTo>
                        <a:pt x="3001" y="1998"/>
                        <a:pt x="3001" y="1998"/>
                        <a:pt x="3001" y="1988"/>
                      </a:cubicBezTo>
                      <a:cubicBezTo>
                        <a:pt x="3001" y="1988"/>
                        <a:pt x="3001" y="1979"/>
                        <a:pt x="3001" y="1970"/>
                      </a:cubicBezTo>
                      <a:cubicBezTo>
                        <a:pt x="3011" y="1970"/>
                        <a:pt x="3011" y="1960"/>
                        <a:pt x="3011" y="1951"/>
                      </a:cubicBezTo>
                      <a:cubicBezTo>
                        <a:pt x="3001" y="1951"/>
                        <a:pt x="3001" y="1941"/>
                        <a:pt x="3001" y="1941"/>
                      </a:cubicBezTo>
                      <a:cubicBezTo>
                        <a:pt x="3011" y="1941"/>
                        <a:pt x="3020" y="1932"/>
                        <a:pt x="3030" y="1932"/>
                      </a:cubicBezTo>
                      <a:cubicBezTo>
                        <a:pt x="3030" y="1932"/>
                        <a:pt x="3030" y="1932"/>
                        <a:pt x="3030" y="1941"/>
                      </a:cubicBezTo>
                      <a:cubicBezTo>
                        <a:pt x="3030" y="1951"/>
                        <a:pt x="3030" y="1960"/>
                        <a:pt x="3030" y="1979"/>
                      </a:cubicBezTo>
                      <a:cubicBezTo>
                        <a:pt x="3030" y="1979"/>
                        <a:pt x="3030" y="1988"/>
                        <a:pt x="3030" y="1998"/>
                      </a:cubicBezTo>
                      <a:cubicBezTo>
                        <a:pt x="3030" y="1998"/>
                        <a:pt x="3039" y="1988"/>
                        <a:pt x="3039" y="1988"/>
                      </a:cubicBezTo>
                      <a:cubicBezTo>
                        <a:pt x="3039" y="1998"/>
                        <a:pt x="3049" y="1998"/>
                        <a:pt x="3049" y="1998"/>
                      </a:cubicBezTo>
                      <a:cubicBezTo>
                        <a:pt x="3052" y="1995"/>
                        <a:pt x="3054" y="1994"/>
                        <a:pt x="3056" y="1994"/>
                      </a:cubicBezTo>
                      <a:cubicBezTo>
                        <a:pt x="3059" y="1994"/>
                        <a:pt x="3061" y="1998"/>
                        <a:pt x="3067" y="1998"/>
                      </a:cubicBezTo>
                      <a:cubicBezTo>
                        <a:pt x="3067" y="1998"/>
                        <a:pt x="3067" y="1988"/>
                        <a:pt x="3067" y="1988"/>
                      </a:cubicBezTo>
                      <a:cubicBezTo>
                        <a:pt x="3067" y="1970"/>
                        <a:pt x="3067" y="1970"/>
                        <a:pt x="3086" y="1960"/>
                      </a:cubicBezTo>
                      <a:cubicBezTo>
                        <a:pt x="3086" y="1960"/>
                        <a:pt x="3086" y="1951"/>
                        <a:pt x="3077" y="1951"/>
                      </a:cubicBezTo>
                      <a:cubicBezTo>
                        <a:pt x="3077" y="1951"/>
                        <a:pt x="3067" y="1941"/>
                        <a:pt x="3058" y="1932"/>
                      </a:cubicBezTo>
                      <a:cubicBezTo>
                        <a:pt x="3058" y="1932"/>
                        <a:pt x="3058" y="1913"/>
                        <a:pt x="3067" y="1913"/>
                      </a:cubicBezTo>
                      <a:lnTo>
                        <a:pt x="3077" y="1913"/>
                      </a:lnTo>
                      <a:cubicBezTo>
                        <a:pt x="3077" y="1922"/>
                        <a:pt x="3086" y="1922"/>
                        <a:pt x="3096" y="1932"/>
                      </a:cubicBezTo>
                      <a:cubicBezTo>
                        <a:pt x="3096" y="1932"/>
                        <a:pt x="3105" y="1932"/>
                        <a:pt x="3105" y="1941"/>
                      </a:cubicBezTo>
                      <a:cubicBezTo>
                        <a:pt x="3105" y="1932"/>
                        <a:pt x="3115" y="1932"/>
                        <a:pt x="3115" y="1922"/>
                      </a:cubicBezTo>
                      <a:cubicBezTo>
                        <a:pt x="3115" y="1922"/>
                        <a:pt x="3115" y="1913"/>
                        <a:pt x="3124" y="1913"/>
                      </a:cubicBezTo>
                      <a:lnTo>
                        <a:pt x="3190" y="1913"/>
                      </a:lnTo>
                      <a:cubicBezTo>
                        <a:pt x="3200" y="1913"/>
                        <a:pt x="3209" y="1913"/>
                        <a:pt x="3219" y="1903"/>
                      </a:cubicBezTo>
                      <a:cubicBezTo>
                        <a:pt x="3228" y="1903"/>
                        <a:pt x="3247" y="1913"/>
                        <a:pt x="3247" y="1922"/>
                      </a:cubicBezTo>
                      <a:cubicBezTo>
                        <a:pt x="3252" y="1913"/>
                        <a:pt x="3257" y="1910"/>
                        <a:pt x="3261" y="1910"/>
                      </a:cubicBezTo>
                      <a:cubicBezTo>
                        <a:pt x="3266" y="1910"/>
                        <a:pt x="3271" y="1913"/>
                        <a:pt x="3276" y="1913"/>
                      </a:cubicBezTo>
                      <a:cubicBezTo>
                        <a:pt x="3285" y="1913"/>
                        <a:pt x="3295" y="1922"/>
                        <a:pt x="3295" y="1922"/>
                      </a:cubicBezTo>
                      <a:lnTo>
                        <a:pt x="3304" y="1922"/>
                      </a:lnTo>
                      <a:cubicBezTo>
                        <a:pt x="3304" y="1932"/>
                        <a:pt x="3295" y="1932"/>
                        <a:pt x="3295" y="1932"/>
                      </a:cubicBezTo>
                      <a:lnTo>
                        <a:pt x="3285" y="1932"/>
                      </a:lnTo>
                      <a:cubicBezTo>
                        <a:pt x="3285" y="1941"/>
                        <a:pt x="3285" y="1941"/>
                        <a:pt x="3295" y="1941"/>
                      </a:cubicBezTo>
                      <a:cubicBezTo>
                        <a:pt x="3304" y="1941"/>
                        <a:pt x="3304" y="1941"/>
                        <a:pt x="3304" y="1951"/>
                      </a:cubicBezTo>
                      <a:cubicBezTo>
                        <a:pt x="3314" y="1960"/>
                        <a:pt x="3314" y="1960"/>
                        <a:pt x="3323" y="1960"/>
                      </a:cubicBezTo>
                      <a:cubicBezTo>
                        <a:pt x="3323" y="1960"/>
                        <a:pt x="3323" y="1951"/>
                        <a:pt x="3323" y="1951"/>
                      </a:cubicBezTo>
                      <a:cubicBezTo>
                        <a:pt x="3332" y="1960"/>
                        <a:pt x="3332" y="1960"/>
                        <a:pt x="3332" y="1970"/>
                      </a:cubicBezTo>
                      <a:cubicBezTo>
                        <a:pt x="3342" y="1979"/>
                        <a:pt x="3342" y="1979"/>
                        <a:pt x="3342" y="1988"/>
                      </a:cubicBezTo>
                      <a:cubicBezTo>
                        <a:pt x="3351" y="1988"/>
                        <a:pt x="3351" y="1998"/>
                        <a:pt x="3351" y="1998"/>
                      </a:cubicBezTo>
                      <a:cubicBezTo>
                        <a:pt x="3351" y="1998"/>
                        <a:pt x="3351" y="1998"/>
                        <a:pt x="3351" y="2007"/>
                      </a:cubicBezTo>
                      <a:cubicBezTo>
                        <a:pt x="3361" y="1998"/>
                        <a:pt x="3361" y="1998"/>
                        <a:pt x="3361" y="1998"/>
                      </a:cubicBezTo>
                      <a:cubicBezTo>
                        <a:pt x="3361" y="1998"/>
                        <a:pt x="3361" y="1998"/>
                        <a:pt x="3361" y="1988"/>
                      </a:cubicBezTo>
                      <a:lnTo>
                        <a:pt x="3370" y="1988"/>
                      </a:lnTo>
                      <a:cubicBezTo>
                        <a:pt x="3370" y="1998"/>
                        <a:pt x="3370" y="1998"/>
                        <a:pt x="3370" y="1998"/>
                      </a:cubicBezTo>
                      <a:cubicBezTo>
                        <a:pt x="3370" y="2007"/>
                        <a:pt x="3370" y="2007"/>
                        <a:pt x="3370" y="2017"/>
                      </a:cubicBezTo>
                      <a:cubicBezTo>
                        <a:pt x="3370" y="2017"/>
                        <a:pt x="3370" y="2017"/>
                        <a:pt x="3361" y="2026"/>
                      </a:cubicBezTo>
                      <a:cubicBezTo>
                        <a:pt x="3361" y="2026"/>
                        <a:pt x="3361" y="2036"/>
                        <a:pt x="3370" y="2036"/>
                      </a:cubicBezTo>
                      <a:cubicBezTo>
                        <a:pt x="3370" y="2045"/>
                        <a:pt x="3380" y="2045"/>
                        <a:pt x="3380" y="2045"/>
                      </a:cubicBezTo>
                      <a:cubicBezTo>
                        <a:pt x="3380" y="2036"/>
                        <a:pt x="3380" y="2036"/>
                        <a:pt x="3389" y="2036"/>
                      </a:cubicBezTo>
                      <a:cubicBezTo>
                        <a:pt x="3389" y="2045"/>
                        <a:pt x="3389" y="2045"/>
                        <a:pt x="3389" y="2045"/>
                      </a:cubicBezTo>
                      <a:cubicBezTo>
                        <a:pt x="3380" y="2055"/>
                        <a:pt x="3389" y="2064"/>
                        <a:pt x="3399" y="2064"/>
                      </a:cubicBezTo>
                      <a:cubicBezTo>
                        <a:pt x="3399" y="2064"/>
                        <a:pt x="3408" y="2074"/>
                        <a:pt x="3408" y="2074"/>
                      </a:cubicBezTo>
                      <a:cubicBezTo>
                        <a:pt x="3408" y="2083"/>
                        <a:pt x="3418" y="2093"/>
                        <a:pt x="3418" y="2102"/>
                      </a:cubicBezTo>
                      <a:lnTo>
                        <a:pt x="3427" y="2083"/>
                      </a:lnTo>
                      <a:lnTo>
                        <a:pt x="3446" y="2112"/>
                      </a:lnTo>
                      <a:lnTo>
                        <a:pt x="3456" y="2102"/>
                      </a:lnTo>
                      <a:lnTo>
                        <a:pt x="3465" y="2112"/>
                      </a:lnTo>
                      <a:cubicBezTo>
                        <a:pt x="3465" y="2102"/>
                        <a:pt x="3465" y="2102"/>
                        <a:pt x="3474" y="2102"/>
                      </a:cubicBezTo>
                      <a:cubicBezTo>
                        <a:pt x="3484" y="2093"/>
                        <a:pt x="3484" y="2083"/>
                        <a:pt x="3493" y="2074"/>
                      </a:cubicBezTo>
                      <a:cubicBezTo>
                        <a:pt x="3493" y="2064"/>
                        <a:pt x="3503" y="2064"/>
                        <a:pt x="3512" y="2064"/>
                      </a:cubicBezTo>
                      <a:cubicBezTo>
                        <a:pt x="3512" y="2064"/>
                        <a:pt x="3512" y="2064"/>
                        <a:pt x="3522" y="2055"/>
                      </a:cubicBezTo>
                      <a:cubicBezTo>
                        <a:pt x="3522" y="2055"/>
                        <a:pt x="3531" y="2064"/>
                        <a:pt x="3522" y="2064"/>
                      </a:cubicBezTo>
                      <a:cubicBezTo>
                        <a:pt x="3522" y="2083"/>
                        <a:pt x="3522" y="2102"/>
                        <a:pt x="3522" y="2121"/>
                      </a:cubicBezTo>
                      <a:lnTo>
                        <a:pt x="3531" y="2121"/>
                      </a:lnTo>
                      <a:cubicBezTo>
                        <a:pt x="3531" y="2121"/>
                        <a:pt x="3531" y="2112"/>
                        <a:pt x="3531" y="2112"/>
                      </a:cubicBezTo>
                      <a:cubicBezTo>
                        <a:pt x="3531" y="2102"/>
                        <a:pt x="3541" y="2093"/>
                        <a:pt x="3541" y="2093"/>
                      </a:cubicBezTo>
                      <a:cubicBezTo>
                        <a:pt x="3541" y="2083"/>
                        <a:pt x="3541" y="2083"/>
                        <a:pt x="3550" y="2083"/>
                      </a:cubicBezTo>
                      <a:lnTo>
                        <a:pt x="3569" y="2083"/>
                      </a:lnTo>
                      <a:cubicBezTo>
                        <a:pt x="3569" y="2083"/>
                        <a:pt x="3569" y="2074"/>
                        <a:pt x="3569" y="2074"/>
                      </a:cubicBezTo>
                      <a:cubicBezTo>
                        <a:pt x="3569" y="2064"/>
                        <a:pt x="3569" y="2055"/>
                        <a:pt x="3560" y="2045"/>
                      </a:cubicBezTo>
                      <a:cubicBezTo>
                        <a:pt x="3560" y="2045"/>
                        <a:pt x="3560" y="2036"/>
                        <a:pt x="3560" y="2036"/>
                      </a:cubicBezTo>
                      <a:lnTo>
                        <a:pt x="3569" y="2036"/>
                      </a:lnTo>
                      <a:cubicBezTo>
                        <a:pt x="3579" y="2045"/>
                        <a:pt x="3588" y="2045"/>
                        <a:pt x="3597" y="2045"/>
                      </a:cubicBezTo>
                      <a:cubicBezTo>
                        <a:pt x="3607" y="2055"/>
                        <a:pt x="3616" y="2055"/>
                        <a:pt x="3616" y="2064"/>
                      </a:cubicBezTo>
                      <a:cubicBezTo>
                        <a:pt x="3626" y="2083"/>
                        <a:pt x="3645" y="2083"/>
                        <a:pt x="3664" y="2083"/>
                      </a:cubicBezTo>
                      <a:cubicBezTo>
                        <a:pt x="3667" y="2086"/>
                        <a:pt x="3670" y="2087"/>
                        <a:pt x="3673" y="2087"/>
                      </a:cubicBezTo>
                      <a:cubicBezTo>
                        <a:pt x="3678" y="2087"/>
                        <a:pt x="3683" y="2083"/>
                        <a:pt x="3683" y="2083"/>
                      </a:cubicBezTo>
                      <a:cubicBezTo>
                        <a:pt x="3683" y="2083"/>
                        <a:pt x="3683" y="2074"/>
                        <a:pt x="3683" y="2074"/>
                      </a:cubicBezTo>
                      <a:cubicBezTo>
                        <a:pt x="3702" y="2074"/>
                        <a:pt x="3702" y="2064"/>
                        <a:pt x="3702" y="2055"/>
                      </a:cubicBezTo>
                      <a:cubicBezTo>
                        <a:pt x="3706" y="2050"/>
                        <a:pt x="3711" y="2048"/>
                        <a:pt x="3715" y="2048"/>
                      </a:cubicBezTo>
                      <a:cubicBezTo>
                        <a:pt x="3718" y="2048"/>
                        <a:pt x="3721" y="2050"/>
                        <a:pt x="3721" y="2055"/>
                      </a:cubicBezTo>
                      <a:cubicBezTo>
                        <a:pt x="3730" y="2055"/>
                        <a:pt x="3730" y="2055"/>
                        <a:pt x="3739" y="2064"/>
                      </a:cubicBezTo>
                      <a:cubicBezTo>
                        <a:pt x="3739" y="2055"/>
                        <a:pt x="3739" y="2045"/>
                        <a:pt x="3739" y="2045"/>
                      </a:cubicBezTo>
                      <a:cubicBezTo>
                        <a:pt x="3739" y="2036"/>
                        <a:pt x="3739" y="2036"/>
                        <a:pt x="3739" y="2036"/>
                      </a:cubicBezTo>
                      <a:cubicBezTo>
                        <a:pt x="3739" y="2031"/>
                        <a:pt x="3742" y="2029"/>
                        <a:pt x="3744" y="2029"/>
                      </a:cubicBezTo>
                      <a:cubicBezTo>
                        <a:pt x="3747" y="2029"/>
                        <a:pt x="3749" y="2031"/>
                        <a:pt x="3749" y="2036"/>
                      </a:cubicBezTo>
                      <a:lnTo>
                        <a:pt x="3758" y="2036"/>
                      </a:lnTo>
                      <a:cubicBezTo>
                        <a:pt x="3768" y="2036"/>
                        <a:pt x="3768" y="2036"/>
                        <a:pt x="3768" y="2026"/>
                      </a:cubicBezTo>
                      <a:cubicBezTo>
                        <a:pt x="3777" y="2026"/>
                        <a:pt x="3777" y="2026"/>
                        <a:pt x="3777" y="2017"/>
                      </a:cubicBezTo>
                      <a:cubicBezTo>
                        <a:pt x="3777" y="2026"/>
                        <a:pt x="3777" y="2036"/>
                        <a:pt x="3787" y="2036"/>
                      </a:cubicBezTo>
                      <a:cubicBezTo>
                        <a:pt x="3787" y="2041"/>
                        <a:pt x="3789" y="2043"/>
                        <a:pt x="3792" y="2043"/>
                      </a:cubicBezTo>
                      <a:cubicBezTo>
                        <a:pt x="3794" y="2043"/>
                        <a:pt x="3796" y="2041"/>
                        <a:pt x="3796" y="2036"/>
                      </a:cubicBezTo>
                      <a:cubicBezTo>
                        <a:pt x="3796" y="2026"/>
                        <a:pt x="3806" y="2026"/>
                        <a:pt x="3806" y="2017"/>
                      </a:cubicBezTo>
                      <a:cubicBezTo>
                        <a:pt x="3806" y="2017"/>
                        <a:pt x="3806" y="2007"/>
                        <a:pt x="3815" y="2007"/>
                      </a:cubicBezTo>
                      <a:lnTo>
                        <a:pt x="3825" y="2007"/>
                      </a:lnTo>
                      <a:cubicBezTo>
                        <a:pt x="3815" y="1998"/>
                        <a:pt x="3806" y="1998"/>
                        <a:pt x="3796" y="1988"/>
                      </a:cubicBezTo>
                      <a:cubicBezTo>
                        <a:pt x="3787" y="1988"/>
                        <a:pt x="3787" y="1979"/>
                        <a:pt x="3796" y="1979"/>
                      </a:cubicBezTo>
                      <a:cubicBezTo>
                        <a:pt x="3796" y="1970"/>
                        <a:pt x="3806" y="1960"/>
                        <a:pt x="3815" y="1960"/>
                      </a:cubicBezTo>
                      <a:cubicBezTo>
                        <a:pt x="3815" y="1951"/>
                        <a:pt x="3815" y="1951"/>
                        <a:pt x="3815" y="1951"/>
                      </a:cubicBezTo>
                      <a:cubicBezTo>
                        <a:pt x="3815" y="1941"/>
                        <a:pt x="3806" y="1932"/>
                        <a:pt x="3806" y="1922"/>
                      </a:cubicBezTo>
                      <a:cubicBezTo>
                        <a:pt x="3796" y="1913"/>
                        <a:pt x="3796" y="1913"/>
                        <a:pt x="3796" y="1913"/>
                      </a:cubicBezTo>
                      <a:cubicBezTo>
                        <a:pt x="3787" y="1913"/>
                        <a:pt x="3777" y="1903"/>
                        <a:pt x="3777" y="1903"/>
                      </a:cubicBezTo>
                      <a:cubicBezTo>
                        <a:pt x="3768" y="1899"/>
                        <a:pt x="3763" y="1896"/>
                        <a:pt x="3760" y="1896"/>
                      </a:cubicBezTo>
                      <a:cubicBezTo>
                        <a:pt x="3756" y="1896"/>
                        <a:pt x="3754" y="1899"/>
                        <a:pt x="3749" y="1903"/>
                      </a:cubicBezTo>
                      <a:cubicBezTo>
                        <a:pt x="3739" y="1903"/>
                        <a:pt x="3739" y="1894"/>
                        <a:pt x="3730" y="1894"/>
                      </a:cubicBezTo>
                      <a:cubicBezTo>
                        <a:pt x="3730" y="1894"/>
                        <a:pt x="3730" y="1884"/>
                        <a:pt x="3730" y="1884"/>
                      </a:cubicBezTo>
                      <a:cubicBezTo>
                        <a:pt x="3730" y="1884"/>
                        <a:pt x="3730" y="1884"/>
                        <a:pt x="3730" y="1875"/>
                      </a:cubicBezTo>
                      <a:cubicBezTo>
                        <a:pt x="3721" y="1856"/>
                        <a:pt x="3721" y="1856"/>
                        <a:pt x="3702" y="1856"/>
                      </a:cubicBezTo>
                      <a:lnTo>
                        <a:pt x="3683" y="1856"/>
                      </a:lnTo>
                      <a:cubicBezTo>
                        <a:pt x="3680" y="1853"/>
                        <a:pt x="3677" y="1852"/>
                        <a:pt x="3676" y="1852"/>
                      </a:cubicBezTo>
                      <a:cubicBezTo>
                        <a:pt x="3673" y="1852"/>
                        <a:pt x="3673" y="1856"/>
                        <a:pt x="3673" y="1856"/>
                      </a:cubicBezTo>
                      <a:cubicBezTo>
                        <a:pt x="3673" y="1865"/>
                        <a:pt x="3664" y="1875"/>
                        <a:pt x="3664" y="1884"/>
                      </a:cubicBezTo>
                      <a:cubicBezTo>
                        <a:pt x="3654" y="1894"/>
                        <a:pt x="3654" y="1894"/>
                        <a:pt x="3664" y="1913"/>
                      </a:cubicBezTo>
                      <a:cubicBezTo>
                        <a:pt x="3664" y="1913"/>
                        <a:pt x="3664" y="1932"/>
                        <a:pt x="3654" y="1941"/>
                      </a:cubicBezTo>
                      <a:cubicBezTo>
                        <a:pt x="3654" y="1922"/>
                        <a:pt x="3654" y="1922"/>
                        <a:pt x="3635" y="1913"/>
                      </a:cubicBezTo>
                      <a:cubicBezTo>
                        <a:pt x="3635" y="1913"/>
                        <a:pt x="3626" y="1913"/>
                        <a:pt x="3626" y="1903"/>
                      </a:cubicBezTo>
                      <a:cubicBezTo>
                        <a:pt x="3626" y="1903"/>
                        <a:pt x="3616" y="1894"/>
                        <a:pt x="3607" y="1884"/>
                      </a:cubicBezTo>
                      <a:cubicBezTo>
                        <a:pt x="3604" y="1882"/>
                        <a:pt x="3601" y="1880"/>
                        <a:pt x="3599" y="1880"/>
                      </a:cubicBezTo>
                      <a:cubicBezTo>
                        <a:pt x="3593" y="1880"/>
                        <a:pt x="3588" y="1887"/>
                        <a:pt x="3588" y="1894"/>
                      </a:cubicBezTo>
                      <a:lnTo>
                        <a:pt x="3550" y="1865"/>
                      </a:lnTo>
                      <a:cubicBezTo>
                        <a:pt x="3560" y="1865"/>
                        <a:pt x="3550" y="1856"/>
                        <a:pt x="3550" y="1847"/>
                      </a:cubicBezTo>
                      <a:cubicBezTo>
                        <a:pt x="3550" y="1828"/>
                        <a:pt x="3541" y="1818"/>
                        <a:pt x="3541" y="1809"/>
                      </a:cubicBezTo>
                      <a:cubicBezTo>
                        <a:pt x="3531" y="1799"/>
                        <a:pt x="3522" y="1780"/>
                        <a:pt x="3522" y="1761"/>
                      </a:cubicBezTo>
                      <a:lnTo>
                        <a:pt x="3503" y="1761"/>
                      </a:lnTo>
                      <a:cubicBezTo>
                        <a:pt x="3503" y="1766"/>
                        <a:pt x="3500" y="1768"/>
                        <a:pt x="3498" y="1768"/>
                      </a:cubicBezTo>
                      <a:cubicBezTo>
                        <a:pt x="3496" y="1768"/>
                        <a:pt x="3493" y="1766"/>
                        <a:pt x="3493" y="1761"/>
                      </a:cubicBezTo>
                      <a:cubicBezTo>
                        <a:pt x="3493" y="1752"/>
                        <a:pt x="3493" y="1752"/>
                        <a:pt x="3484" y="1752"/>
                      </a:cubicBezTo>
                      <a:cubicBezTo>
                        <a:pt x="3484" y="1742"/>
                        <a:pt x="3484" y="1742"/>
                        <a:pt x="3484" y="1742"/>
                      </a:cubicBezTo>
                      <a:cubicBezTo>
                        <a:pt x="3474" y="1723"/>
                        <a:pt x="3456" y="1714"/>
                        <a:pt x="3427" y="1714"/>
                      </a:cubicBezTo>
                      <a:cubicBezTo>
                        <a:pt x="3418" y="1714"/>
                        <a:pt x="3418" y="1723"/>
                        <a:pt x="3418" y="1733"/>
                      </a:cubicBezTo>
                      <a:lnTo>
                        <a:pt x="3408" y="1733"/>
                      </a:lnTo>
                      <a:cubicBezTo>
                        <a:pt x="3399" y="1733"/>
                        <a:pt x="3399" y="1723"/>
                        <a:pt x="3389" y="1714"/>
                      </a:cubicBezTo>
                      <a:cubicBezTo>
                        <a:pt x="3389" y="1714"/>
                        <a:pt x="3389" y="1705"/>
                        <a:pt x="3389" y="1705"/>
                      </a:cubicBezTo>
                      <a:cubicBezTo>
                        <a:pt x="3389" y="1705"/>
                        <a:pt x="3380" y="1705"/>
                        <a:pt x="3380" y="1695"/>
                      </a:cubicBezTo>
                      <a:cubicBezTo>
                        <a:pt x="3380" y="1686"/>
                        <a:pt x="3380" y="1667"/>
                        <a:pt x="3370" y="1657"/>
                      </a:cubicBezTo>
                      <a:cubicBezTo>
                        <a:pt x="3361" y="1657"/>
                        <a:pt x="3361" y="1657"/>
                        <a:pt x="3351" y="1667"/>
                      </a:cubicBezTo>
                      <a:cubicBezTo>
                        <a:pt x="3351" y="1667"/>
                        <a:pt x="3342" y="1667"/>
                        <a:pt x="3342" y="1657"/>
                      </a:cubicBezTo>
                      <a:cubicBezTo>
                        <a:pt x="3342" y="1638"/>
                        <a:pt x="3332" y="1629"/>
                        <a:pt x="3323" y="1619"/>
                      </a:cubicBezTo>
                      <a:cubicBezTo>
                        <a:pt x="3330" y="1613"/>
                        <a:pt x="3336" y="1606"/>
                        <a:pt x="3343" y="1606"/>
                      </a:cubicBezTo>
                      <a:cubicBezTo>
                        <a:pt x="3346" y="1606"/>
                        <a:pt x="3349" y="1607"/>
                        <a:pt x="3351" y="1610"/>
                      </a:cubicBezTo>
                      <a:cubicBezTo>
                        <a:pt x="3351" y="1591"/>
                        <a:pt x="3351" y="1581"/>
                        <a:pt x="3361" y="1572"/>
                      </a:cubicBezTo>
                      <a:cubicBezTo>
                        <a:pt x="3361" y="1561"/>
                        <a:pt x="3361" y="1556"/>
                        <a:pt x="3365" y="1556"/>
                      </a:cubicBezTo>
                      <a:cubicBezTo>
                        <a:pt x="3367" y="1556"/>
                        <a:pt x="3372" y="1559"/>
                        <a:pt x="3380" y="1563"/>
                      </a:cubicBezTo>
                      <a:cubicBezTo>
                        <a:pt x="3389" y="1563"/>
                        <a:pt x="3389" y="1572"/>
                        <a:pt x="3399" y="1572"/>
                      </a:cubicBezTo>
                      <a:cubicBezTo>
                        <a:pt x="3399" y="1553"/>
                        <a:pt x="3399" y="1553"/>
                        <a:pt x="3408" y="1544"/>
                      </a:cubicBezTo>
                      <a:cubicBezTo>
                        <a:pt x="3418" y="1544"/>
                        <a:pt x="3418" y="1534"/>
                        <a:pt x="3408" y="1525"/>
                      </a:cubicBezTo>
                      <a:cubicBezTo>
                        <a:pt x="3408" y="1515"/>
                        <a:pt x="3408" y="1515"/>
                        <a:pt x="3408" y="1506"/>
                      </a:cubicBezTo>
                      <a:cubicBezTo>
                        <a:pt x="3408" y="1496"/>
                        <a:pt x="3399" y="1487"/>
                        <a:pt x="3399" y="1487"/>
                      </a:cubicBezTo>
                      <a:cubicBezTo>
                        <a:pt x="3389" y="1487"/>
                        <a:pt x="3389" y="1477"/>
                        <a:pt x="3380" y="1477"/>
                      </a:cubicBezTo>
                      <a:cubicBezTo>
                        <a:pt x="3370" y="1477"/>
                        <a:pt x="3370" y="1487"/>
                        <a:pt x="3361" y="1487"/>
                      </a:cubicBezTo>
                      <a:cubicBezTo>
                        <a:pt x="3351" y="1477"/>
                        <a:pt x="3342" y="1458"/>
                        <a:pt x="3323" y="1449"/>
                      </a:cubicBezTo>
                      <a:cubicBezTo>
                        <a:pt x="3323" y="1440"/>
                        <a:pt x="3323" y="1440"/>
                        <a:pt x="3323" y="1440"/>
                      </a:cubicBezTo>
                      <a:cubicBezTo>
                        <a:pt x="3323" y="1430"/>
                        <a:pt x="3323" y="1421"/>
                        <a:pt x="3323" y="1421"/>
                      </a:cubicBezTo>
                      <a:cubicBezTo>
                        <a:pt x="3323" y="1421"/>
                        <a:pt x="3323" y="1421"/>
                        <a:pt x="3323" y="1411"/>
                      </a:cubicBezTo>
                      <a:cubicBezTo>
                        <a:pt x="3323" y="1411"/>
                        <a:pt x="3332" y="1402"/>
                        <a:pt x="3332" y="1402"/>
                      </a:cubicBezTo>
                      <a:cubicBezTo>
                        <a:pt x="3342" y="1402"/>
                        <a:pt x="3342" y="1392"/>
                        <a:pt x="3342" y="1383"/>
                      </a:cubicBezTo>
                      <a:cubicBezTo>
                        <a:pt x="3342" y="1373"/>
                        <a:pt x="3351" y="1364"/>
                        <a:pt x="3351" y="1364"/>
                      </a:cubicBezTo>
                      <a:cubicBezTo>
                        <a:pt x="3351" y="1364"/>
                        <a:pt x="3361" y="1364"/>
                        <a:pt x="3361" y="1373"/>
                      </a:cubicBezTo>
                      <a:cubicBezTo>
                        <a:pt x="3361" y="1373"/>
                        <a:pt x="3370" y="1383"/>
                        <a:pt x="3370" y="1383"/>
                      </a:cubicBezTo>
                      <a:cubicBezTo>
                        <a:pt x="3370" y="1373"/>
                        <a:pt x="3380" y="1373"/>
                        <a:pt x="3380" y="1364"/>
                      </a:cubicBezTo>
                      <a:cubicBezTo>
                        <a:pt x="3380" y="1364"/>
                        <a:pt x="3380" y="1354"/>
                        <a:pt x="3389" y="1354"/>
                      </a:cubicBezTo>
                      <a:cubicBezTo>
                        <a:pt x="3399" y="1354"/>
                        <a:pt x="3399" y="1335"/>
                        <a:pt x="3389" y="1326"/>
                      </a:cubicBezTo>
                      <a:cubicBezTo>
                        <a:pt x="3399" y="1316"/>
                        <a:pt x="3399" y="1316"/>
                        <a:pt x="3389" y="1298"/>
                      </a:cubicBezTo>
                      <a:cubicBezTo>
                        <a:pt x="3389" y="1298"/>
                        <a:pt x="3380" y="1288"/>
                        <a:pt x="3389" y="1279"/>
                      </a:cubicBezTo>
                      <a:cubicBezTo>
                        <a:pt x="3389" y="1269"/>
                        <a:pt x="3399" y="1260"/>
                        <a:pt x="3408" y="1260"/>
                      </a:cubicBezTo>
                      <a:cubicBezTo>
                        <a:pt x="3418" y="1260"/>
                        <a:pt x="3427" y="1250"/>
                        <a:pt x="3427" y="1250"/>
                      </a:cubicBezTo>
                      <a:cubicBezTo>
                        <a:pt x="3437" y="1241"/>
                        <a:pt x="3437" y="1241"/>
                        <a:pt x="3446" y="1241"/>
                      </a:cubicBezTo>
                      <a:cubicBezTo>
                        <a:pt x="3446" y="1241"/>
                        <a:pt x="3446" y="1231"/>
                        <a:pt x="3446" y="1231"/>
                      </a:cubicBezTo>
                      <a:cubicBezTo>
                        <a:pt x="3456" y="1212"/>
                        <a:pt x="3456" y="1212"/>
                        <a:pt x="3465" y="1212"/>
                      </a:cubicBezTo>
                      <a:cubicBezTo>
                        <a:pt x="3484" y="1212"/>
                        <a:pt x="3484" y="1212"/>
                        <a:pt x="3484" y="1203"/>
                      </a:cubicBezTo>
                      <a:lnTo>
                        <a:pt x="3465" y="1203"/>
                      </a:lnTo>
                      <a:cubicBezTo>
                        <a:pt x="3484" y="1184"/>
                        <a:pt x="3484" y="1174"/>
                        <a:pt x="3474" y="1156"/>
                      </a:cubicBezTo>
                      <a:lnTo>
                        <a:pt x="3484" y="1137"/>
                      </a:lnTo>
                      <a:lnTo>
                        <a:pt x="3465" y="1137"/>
                      </a:lnTo>
                      <a:cubicBezTo>
                        <a:pt x="3456" y="1137"/>
                        <a:pt x="3456" y="1127"/>
                        <a:pt x="3456" y="1127"/>
                      </a:cubicBezTo>
                      <a:cubicBezTo>
                        <a:pt x="3449" y="1113"/>
                        <a:pt x="3437" y="1105"/>
                        <a:pt x="3427" y="1105"/>
                      </a:cubicBezTo>
                      <a:cubicBezTo>
                        <a:pt x="3423" y="1105"/>
                        <a:pt x="3420" y="1106"/>
                        <a:pt x="3418" y="1108"/>
                      </a:cubicBezTo>
                      <a:cubicBezTo>
                        <a:pt x="3418" y="1108"/>
                        <a:pt x="3408" y="1108"/>
                        <a:pt x="3408" y="1118"/>
                      </a:cubicBezTo>
                      <a:cubicBezTo>
                        <a:pt x="3418" y="1118"/>
                        <a:pt x="3418" y="1127"/>
                        <a:pt x="3418" y="1137"/>
                      </a:cubicBezTo>
                      <a:lnTo>
                        <a:pt x="3408" y="1137"/>
                      </a:lnTo>
                      <a:cubicBezTo>
                        <a:pt x="3405" y="1134"/>
                        <a:pt x="3402" y="1133"/>
                        <a:pt x="3398" y="1133"/>
                      </a:cubicBezTo>
                      <a:cubicBezTo>
                        <a:pt x="3388" y="1133"/>
                        <a:pt x="3377" y="1139"/>
                        <a:pt x="3370" y="1146"/>
                      </a:cubicBezTo>
                      <a:cubicBezTo>
                        <a:pt x="3361" y="1165"/>
                        <a:pt x="3361" y="1165"/>
                        <a:pt x="3342" y="1165"/>
                      </a:cubicBezTo>
                      <a:lnTo>
                        <a:pt x="3342" y="1156"/>
                      </a:lnTo>
                      <a:cubicBezTo>
                        <a:pt x="3332" y="1146"/>
                        <a:pt x="3332" y="1146"/>
                        <a:pt x="3323" y="1137"/>
                      </a:cubicBezTo>
                      <a:cubicBezTo>
                        <a:pt x="3314" y="1137"/>
                        <a:pt x="3314" y="1137"/>
                        <a:pt x="3314" y="1146"/>
                      </a:cubicBezTo>
                      <a:cubicBezTo>
                        <a:pt x="3304" y="1146"/>
                        <a:pt x="3304" y="1156"/>
                        <a:pt x="3295" y="1156"/>
                      </a:cubicBezTo>
                      <a:lnTo>
                        <a:pt x="3285" y="1156"/>
                      </a:lnTo>
                      <a:cubicBezTo>
                        <a:pt x="3276" y="1146"/>
                        <a:pt x="3257" y="1146"/>
                        <a:pt x="3247" y="1146"/>
                      </a:cubicBezTo>
                      <a:cubicBezTo>
                        <a:pt x="3247" y="1156"/>
                        <a:pt x="3247" y="1156"/>
                        <a:pt x="3257" y="1165"/>
                      </a:cubicBezTo>
                      <a:cubicBezTo>
                        <a:pt x="3257" y="1174"/>
                        <a:pt x="3257" y="1174"/>
                        <a:pt x="3247" y="1184"/>
                      </a:cubicBezTo>
                      <a:cubicBezTo>
                        <a:pt x="3247" y="1184"/>
                        <a:pt x="3247" y="1193"/>
                        <a:pt x="3247" y="1193"/>
                      </a:cubicBezTo>
                      <a:cubicBezTo>
                        <a:pt x="3238" y="1203"/>
                        <a:pt x="3238" y="1212"/>
                        <a:pt x="3219" y="1212"/>
                      </a:cubicBezTo>
                      <a:cubicBezTo>
                        <a:pt x="3219" y="1212"/>
                        <a:pt x="3219" y="1212"/>
                        <a:pt x="3209" y="1222"/>
                      </a:cubicBezTo>
                      <a:lnTo>
                        <a:pt x="3209" y="1212"/>
                      </a:lnTo>
                      <a:cubicBezTo>
                        <a:pt x="3206" y="1215"/>
                        <a:pt x="3203" y="1217"/>
                        <a:pt x="3200" y="1217"/>
                      </a:cubicBezTo>
                      <a:cubicBezTo>
                        <a:pt x="3195" y="1217"/>
                        <a:pt x="3190" y="1212"/>
                        <a:pt x="3190" y="1212"/>
                      </a:cubicBezTo>
                      <a:cubicBezTo>
                        <a:pt x="3172" y="1212"/>
                        <a:pt x="3172" y="1212"/>
                        <a:pt x="3172" y="1222"/>
                      </a:cubicBezTo>
                      <a:lnTo>
                        <a:pt x="3153" y="1222"/>
                      </a:lnTo>
                      <a:cubicBezTo>
                        <a:pt x="3143" y="1222"/>
                        <a:pt x="3134" y="1222"/>
                        <a:pt x="3134" y="1231"/>
                      </a:cubicBezTo>
                      <a:cubicBezTo>
                        <a:pt x="3134" y="1241"/>
                        <a:pt x="3124" y="1241"/>
                        <a:pt x="3115" y="1241"/>
                      </a:cubicBezTo>
                      <a:cubicBezTo>
                        <a:pt x="3105" y="1241"/>
                        <a:pt x="3096" y="1231"/>
                        <a:pt x="3086" y="1231"/>
                      </a:cubicBezTo>
                      <a:cubicBezTo>
                        <a:pt x="3077" y="1231"/>
                        <a:pt x="3077" y="1222"/>
                        <a:pt x="3077" y="1212"/>
                      </a:cubicBezTo>
                      <a:lnTo>
                        <a:pt x="3077" y="1212"/>
                      </a:lnTo>
                      <a:cubicBezTo>
                        <a:pt x="3077" y="1213"/>
                        <a:pt x="3077" y="1222"/>
                        <a:pt x="3086" y="1222"/>
                      </a:cubicBezTo>
                      <a:cubicBezTo>
                        <a:pt x="3086" y="1222"/>
                        <a:pt x="3086" y="1222"/>
                        <a:pt x="3086" y="1212"/>
                      </a:cubicBezTo>
                      <a:cubicBezTo>
                        <a:pt x="3093" y="1212"/>
                        <a:pt x="3099" y="1208"/>
                        <a:pt x="3102" y="1208"/>
                      </a:cubicBezTo>
                      <a:cubicBezTo>
                        <a:pt x="3104" y="1208"/>
                        <a:pt x="3105" y="1209"/>
                        <a:pt x="3105" y="1212"/>
                      </a:cubicBezTo>
                      <a:cubicBezTo>
                        <a:pt x="3115" y="1212"/>
                        <a:pt x="3124" y="1203"/>
                        <a:pt x="3124" y="1193"/>
                      </a:cubicBezTo>
                      <a:cubicBezTo>
                        <a:pt x="3124" y="1184"/>
                        <a:pt x="3124" y="1184"/>
                        <a:pt x="3124" y="1174"/>
                      </a:cubicBezTo>
                      <a:lnTo>
                        <a:pt x="3115" y="1174"/>
                      </a:lnTo>
                      <a:cubicBezTo>
                        <a:pt x="3115" y="1165"/>
                        <a:pt x="3124" y="1165"/>
                        <a:pt x="3124" y="1165"/>
                      </a:cubicBezTo>
                      <a:cubicBezTo>
                        <a:pt x="3134" y="1156"/>
                        <a:pt x="3134" y="1146"/>
                        <a:pt x="3134" y="1137"/>
                      </a:cubicBezTo>
                      <a:cubicBezTo>
                        <a:pt x="3134" y="1127"/>
                        <a:pt x="3134" y="1118"/>
                        <a:pt x="3124" y="1118"/>
                      </a:cubicBezTo>
                      <a:cubicBezTo>
                        <a:pt x="3124" y="1118"/>
                        <a:pt x="3124" y="1118"/>
                        <a:pt x="3115" y="1108"/>
                      </a:cubicBezTo>
                      <a:cubicBezTo>
                        <a:pt x="3115" y="1108"/>
                        <a:pt x="3106" y="1104"/>
                        <a:pt x="3098" y="1104"/>
                      </a:cubicBezTo>
                      <a:cubicBezTo>
                        <a:pt x="3094" y="1104"/>
                        <a:pt x="3090" y="1105"/>
                        <a:pt x="3086" y="1108"/>
                      </a:cubicBezTo>
                      <a:cubicBezTo>
                        <a:pt x="3079" y="1111"/>
                        <a:pt x="3073" y="1112"/>
                        <a:pt x="3069" y="1112"/>
                      </a:cubicBezTo>
                      <a:cubicBezTo>
                        <a:pt x="3058" y="1112"/>
                        <a:pt x="3058" y="1103"/>
                        <a:pt x="3058" y="1089"/>
                      </a:cubicBezTo>
                      <a:cubicBezTo>
                        <a:pt x="3058" y="1080"/>
                        <a:pt x="3058" y="1080"/>
                        <a:pt x="3058" y="1070"/>
                      </a:cubicBezTo>
                      <a:cubicBezTo>
                        <a:pt x="3058" y="1061"/>
                        <a:pt x="3058" y="1051"/>
                        <a:pt x="3049" y="1042"/>
                      </a:cubicBezTo>
                      <a:cubicBezTo>
                        <a:pt x="3049" y="1032"/>
                        <a:pt x="3039" y="1032"/>
                        <a:pt x="3039" y="1023"/>
                      </a:cubicBezTo>
                      <a:cubicBezTo>
                        <a:pt x="3039" y="1023"/>
                        <a:pt x="3039" y="1014"/>
                        <a:pt x="3030" y="1014"/>
                      </a:cubicBezTo>
                      <a:cubicBezTo>
                        <a:pt x="3030" y="1017"/>
                        <a:pt x="3029" y="1018"/>
                        <a:pt x="3027" y="1018"/>
                      </a:cubicBezTo>
                      <a:cubicBezTo>
                        <a:pt x="3024" y="1018"/>
                        <a:pt x="3020" y="1014"/>
                        <a:pt x="3020" y="1014"/>
                      </a:cubicBezTo>
                      <a:cubicBezTo>
                        <a:pt x="3020" y="1004"/>
                        <a:pt x="3011" y="995"/>
                        <a:pt x="3020" y="985"/>
                      </a:cubicBezTo>
                      <a:cubicBezTo>
                        <a:pt x="3020" y="976"/>
                        <a:pt x="3020" y="966"/>
                        <a:pt x="3030" y="966"/>
                      </a:cubicBezTo>
                      <a:cubicBezTo>
                        <a:pt x="3030" y="957"/>
                        <a:pt x="3030" y="947"/>
                        <a:pt x="3030" y="947"/>
                      </a:cubicBezTo>
                      <a:cubicBezTo>
                        <a:pt x="3039" y="938"/>
                        <a:pt x="3039" y="928"/>
                        <a:pt x="3039" y="919"/>
                      </a:cubicBezTo>
                      <a:lnTo>
                        <a:pt x="3067" y="919"/>
                      </a:lnTo>
                      <a:cubicBezTo>
                        <a:pt x="3077" y="919"/>
                        <a:pt x="3067" y="919"/>
                        <a:pt x="3067" y="909"/>
                      </a:cubicBezTo>
                      <a:cubicBezTo>
                        <a:pt x="3067" y="909"/>
                        <a:pt x="3067" y="900"/>
                        <a:pt x="3067" y="900"/>
                      </a:cubicBezTo>
                      <a:cubicBezTo>
                        <a:pt x="3067" y="886"/>
                        <a:pt x="3067" y="877"/>
                        <a:pt x="3075" y="877"/>
                      </a:cubicBezTo>
                      <a:cubicBezTo>
                        <a:pt x="3078" y="877"/>
                        <a:pt x="3081" y="879"/>
                        <a:pt x="3086" y="881"/>
                      </a:cubicBezTo>
                      <a:lnTo>
                        <a:pt x="3077" y="891"/>
                      </a:lnTo>
                      <a:lnTo>
                        <a:pt x="3086" y="891"/>
                      </a:lnTo>
                      <a:cubicBezTo>
                        <a:pt x="3115" y="891"/>
                        <a:pt x="3134" y="891"/>
                        <a:pt x="3162" y="881"/>
                      </a:cubicBezTo>
                      <a:lnTo>
                        <a:pt x="3181" y="881"/>
                      </a:lnTo>
                      <a:cubicBezTo>
                        <a:pt x="3172" y="872"/>
                        <a:pt x="3172" y="872"/>
                        <a:pt x="3172" y="872"/>
                      </a:cubicBezTo>
                      <a:cubicBezTo>
                        <a:pt x="3162" y="872"/>
                        <a:pt x="3162" y="862"/>
                        <a:pt x="3162" y="862"/>
                      </a:cubicBezTo>
                      <a:cubicBezTo>
                        <a:pt x="3162" y="853"/>
                        <a:pt x="3162" y="843"/>
                        <a:pt x="3172" y="843"/>
                      </a:cubicBezTo>
                      <a:cubicBezTo>
                        <a:pt x="3176" y="838"/>
                        <a:pt x="3181" y="836"/>
                        <a:pt x="3186" y="836"/>
                      </a:cubicBezTo>
                      <a:cubicBezTo>
                        <a:pt x="3190" y="836"/>
                        <a:pt x="3195" y="838"/>
                        <a:pt x="3200" y="843"/>
                      </a:cubicBezTo>
                      <a:cubicBezTo>
                        <a:pt x="3219" y="834"/>
                        <a:pt x="3228" y="834"/>
                        <a:pt x="3238" y="834"/>
                      </a:cubicBezTo>
                      <a:cubicBezTo>
                        <a:pt x="3257" y="834"/>
                        <a:pt x="3266" y="834"/>
                        <a:pt x="3276" y="824"/>
                      </a:cubicBezTo>
                      <a:lnTo>
                        <a:pt x="3257" y="824"/>
                      </a:lnTo>
                      <a:cubicBezTo>
                        <a:pt x="3257" y="824"/>
                        <a:pt x="3257" y="815"/>
                        <a:pt x="3257" y="815"/>
                      </a:cubicBezTo>
                      <a:cubicBezTo>
                        <a:pt x="3257" y="815"/>
                        <a:pt x="3257" y="805"/>
                        <a:pt x="3257" y="796"/>
                      </a:cubicBezTo>
                      <a:lnTo>
                        <a:pt x="3266" y="796"/>
                      </a:lnTo>
                      <a:cubicBezTo>
                        <a:pt x="3266" y="796"/>
                        <a:pt x="3266" y="805"/>
                        <a:pt x="3276" y="805"/>
                      </a:cubicBezTo>
                      <a:cubicBezTo>
                        <a:pt x="3276" y="815"/>
                        <a:pt x="3276" y="815"/>
                        <a:pt x="3276" y="824"/>
                      </a:cubicBezTo>
                      <a:cubicBezTo>
                        <a:pt x="3285" y="824"/>
                        <a:pt x="3295" y="824"/>
                        <a:pt x="3295" y="815"/>
                      </a:cubicBezTo>
                      <a:cubicBezTo>
                        <a:pt x="3295" y="815"/>
                        <a:pt x="3295" y="805"/>
                        <a:pt x="3295" y="805"/>
                      </a:cubicBezTo>
                      <a:cubicBezTo>
                        <a:pt x="3304" y="805"/>
                        <a:pt x="3304" y="796"/>
                        <a:pt x="3304" y="796"/>
                      </a:cubicBezTo>
                      <a:lnTo>
                        <a:pt x="3295" y="796"/>
                      </a:lnTo>
                      <a:lnTo>
                        <a:pt x="3314" y="767"/>
                      </a:lnTo>
                      <a:lnTo>
                        <a:pt x="3323" y="786"/>
                      </a:lnTo>
                      <a:cubicBezTo>
                        <a:pt x="3328" y="782"/>
                        <a:pt x="3332" y="779"/>
                        <a:pt x="3338" y="779"/>
                      </a:cubicBezTo>
                      <a:cubicBezTo>
                        <a:pt x="3344" y="779"/>
                        <a:pt x="3351" y="782"/>
                        <a:pt x="3361" y="786"/>
                      </a:cubicBezTo>
                      <a:lnTo>
                        <a:pt x="3332" y="805"/>
                      </a:lnTo>
                      <a:cubicBezTo>
                        <a:pt x="3351" y="805"/>
                        <a:pt x="3370" y="786"/>
                        <a:pt x="3380" y="767"/>
                      </a:cubicBezTo>
                      <a:cubicBezTo>
                        <a:pt x="3370" y="767"/>
                        <a:pt x="3370" y="777"/>
                        <a:pt x="3370" y="777"/>
                      </a:cubicBezTo>
                      <a:lnTo>
                        <a:pt x="3361" y="777"/>
                      </a:lnTo>
                      <a:cubicBezTo>
                        <a:pt x="3361" y="777"/>
                        <a:pt x="3361" y="767"/>
                        <a:pt x="3361" y="767"/>
                      </a:cubicBezTo>
                      <a:cubicBezTo>
                        <a:pt x="3361" y="767"/>
                        <a:pt x="3370" y="758"/>
                        <a:pt x="3370" y="758"/>
                      </a:cubicBezTo>
                      <a:cubicBezTo>
                        <a:pt x="3380" y="758"/>
                        <a:pt x="3389" y="758"/>
                        <a:pt x="3389" y="749"/>
                      </a:cubicBezTo>
                      <a:cubicBezTo>
                        <a:pt x="3399" y="739"/>
                        <a:pt x="3399" y="739"/>
                        <a:pt x="3399" y="739"/>
                      </a:cubicBezTo>
                      <a:cubicBezTo>
                        <a:pt x="3405" y="739"/>
                        <a:pt x="3407" y="735"/>
                        <a:pt x="3408" y="735"/>
                      </a:cubicBezTo>
                      <a:cubicBezTo>
                        <a:pt x="3408" y="735"/>
                        <a:pt x="3408" y="736"/>
                        <a:pt x="3408" y="739"/>
                      </a:cubicBezTo>
                      <a:cubicBezTo>
                        <a:pt x="3418" y="739"/>
                        <a:pt x="3418" y="739"/>
                        <a:pt x="3418" y="749"/>
                      </a:cubicBezTo>
                      <a:lnTo>
                        <a:pt x="3427" y="739"/>
                      </a:lnTo>
                      <a:lnTo>
                        <a:pt x="3418" y="739"/>
                      </a:lnTo>
                      <a:cubicBezTo>
                        <a:pt x="3418" y="720"/>
                        <a:pt x="3427" y="701"/>
                        <a:pt x="3446" y="692"/>
                      </a:cubicBezTo>
                      <a:cubicBezTo>
                        <a:pt x="3446" y="692"/>
                        <a:pt x="3456" y="692"/>
                        <a:pt x="3456" y="682"/>
                      </a:cubicBezTo>
                      <a:lnTo>
                        <a:pt x="3493" y="682"/>
                      </a:lnTo>
                      <a:cubicBezTo>
                        <a:pt x="3496" y="680"/>
                        <a:pt x="3499" y="678"/>
                        <a:pt x="3502" y="678"/>
                      </a:cubicBezTo>
                      <a:cubicBezTo>
                        <a:pt x="3509" y="678"/>
                        <a:pt x="3518" y="685"/>
                        <a:pt x="3531" y="692"/>
                      </a:cubicBezTo>
                      <a:cubicBezTo>
                        <a:pt x="3541" y="692"/>
                        <a:pt x="3550" y="692"/>
                        <a:pt x="3550" y="701"/>
                      </a:cubicBezTo>
                      <a:lnTo>
                        <a:pt x="3560" y="701"/>
                      </a:lnTo>
                      <a:cubicBezTo>
                        <a:pt x="3560" y="701"/>
                        <a:pt x="3569" y="701"/>
                        <a:pt x="3569" y="692"/>
                      </a:cubicBezTo>
                      <a:cubicBezTo>
                        <a:pt x="3569" y="682"/>
                        <a:pt x="3569" y="673"/>
                        <a:pt x="3569" y="663"/>
                      </a:cubicBezTo>
                      <a:cubicBezTo>
                        <a:pt x="3569" y="654"/>
                        <a:pt x="3569" y="644"/>
                        <a:pt x="3560" y="644"/>
                      </a:cubicBezTo>
                      <a:cubicBezTo>
                        <a:pt x="3562" y="642"/>
                        <a:pt x="3565" y="640"/>
                        <a:pt x="3568" y="640"/>
                      </a:cubicBezTo>
                      <a:cubicBezTo>
                        <a:pt x="3575" y="640"/>
                        <a:pt x="3581" y="647"/>
                        <a:pt x="3588" y="654"/>
                      </a:cubicBezTo>
                      <a:cubicBezTo>
                        <a:pt x="3588" y="654"/>
                        <a:pt x="3588" y="663"/>
                        <a:pt x="3588" y="663"/>
                      </a:cubicBezTo>
                      <a:lnTo>
                        <a:pt x="3597" y="663"/>
                      </a:lnTo>
                      <a:cubicBezTo>
                        <a:pt x="3605" y="659"/>
                        <a:pt x="3612" y="657"/>
                        <a:pt x="3617" y="657"/>
                      </a:cubicBezTo>
                      <a:cubicBezTo>
                        <a:pt x="3626" y="657"/>
                        <a:pt x="3634" y="662"/>
                        <a:pt x="3645" y="673"/>
                      </a:cubicBezTo>
                      <a:cubicBezTo>
                        <a:pt x="3645" y="663"/>
                        <a:pt x="3645" y="663"/>
                        <a:pt x="3654" y="654"/>
                      </a:cubicBezTo>
                      <a:cubicBezTo>
                        <a:pt x="3654" y="644"/>
                        <a:pt x="3654" y="644"/>
                        <a:pt x="3654" y="635"/>
                      </a:cubicBezTo>
                      <a:cubicBezTo>
                        <a:pt x="3664" y="625"/>
                        <a:pt x="3673" y="625"/>
                        <a:pt x="3683" y="625"/>
                      </a:cubicBezTo>
                      <a:cubicBezTo>
                        <a:pt x="3692" y="625"/>
                        <a:pt x="3692" y="625"/>
                        <a:pt x="3702" y="616"/>
                      </a:cubicBezTo>
                      <a:cubicBezTo>
                        <a:pt x="3702" y="607"/>
                        <a:pt x="3702" y="588"/>
                        <a:pt x="3702" y="578"/>
                      </a:cubicBezTo>
                      <a:cubicBezTo>
                        <a:pt x="3702" y="569"/>
                        <a:pt x="3702" y="569"/>
                        <a:pt x="3711" y="559"/>
                      </a:cubicBezTo>
                      <a:cubicBezTo>
                        <a:pt x="3711" y="550"/>
                        <a:pt x="3721" y="540"/>
                        <a:pt x="3721" y="540"/>
                      </a:cubicBezTo>
                      <a:cubicBezTo>
                        <a:pt x="3721" y="531"/>
                        <a:pt x="3730" y="531"/>
                        <a:pt x="3730" y="531"/>
                      </a:cubicBezTo>
                      <a:cubicBezTo>
                        <a:pt x="3739" y="521"/>
                        <a:pt x="3749" y="521"/>
                        <a:pt x="3749" y="512"/>
                      </a:cubicBezTo>
                      <a:cubicBezTo>
                        <a:pt x="3758" y="493"/>
                        <a:pt x="3758" y="484"/>
                        <a:pt x="3758" y="474"/>
                      </a:cubicBezTo>
                      <a:cubicBezTo>
                        <a:pt x="3758" y="474"/>
                        <a:pt x="3758" y="465"/>
                        <a:pt x="3749" y="465"/>
                      </a:cubicBezTo>
                      <a:cubicBezTo>
                        <a:pt x="3758" y="455"/>
                        <a:pt x="3758" y="446"/>
                        <a:pt x="3749" y="446"/>
                      </a:cubicBezTo>
                      <a:cubicBezTo>
                        <a:pt x="3749" y="446"/>
                        <a:pt x="3749" y="436"/>
                        <a:pt x="3749" y="436"/>
                      </a:cubicBezTo>
                      <a:cubicBezTo>
                        <a:pt x="3749" y="427"/>
                        <a:pt x="3749" y="427"/>
                        <a:pt x="3739" y="417"/>
                      </a:cubicBezTo>
                      <a:lnTo>
                        <a:pt x="3730" y="427"/>
                      </a:lnTo>
                      <a:cubicBezTo>
                        <a:pt x="3730" y="427"/>
                        <a:pt x="3730" y="427"/>
                        <a:pt x="3721" y="417"/>
                      </a:cubicBezTo>
                      <a:cubicBezTo>
                        <a:pt x="3716" y="413"/>
                        <a:pt x="3711" y="410"/>
                        <a:pt x="3706" y="410"/>
                      </a:cubicBezTo>
                      <a:cubicBezTo>
                        <a:pt x="3702" y="410"/>
                        <a:pt x="3697" y="413"/>
                        <a:pt x="3692" y="417"/>
                      </a:cubicBezTo>
                      <a:cubicBezTo>
                        <a:pt x="3683" y="427"/>
                        <a:pt x="3683" y="427"/>
                        <a:pt x="3673" y="436"/>
                      </a:cubicBezTo>
                      <a:cubicBezTo>
                        <a:pt x="3673" y="436"/>
                        <a:pt x="3664" y="446"/>
                        <a:pt x="3664" y="455"/>
                      </a:cubicBezTo>
                      <a:cubicBezTo>
                        <a:pt x="3645" y="465"/>
                        <a:pt x="3635" y="484"/>
                        <a:pt x="3616" y="493"/>
                      </a:cubicBezTo>
                      <a:cubicBezTo>
                        <a:pt x="3616" y="502"/>
                        <a:pt x="3616" y="502"/>
                        <a:pt x="3616" y="512"/>
                      </a:cubicBezTo>
                      <a:lnTo>
                        <a:pt x="3607" y="512"/>
                      </a:lnTo>
                      <a:cubicBezTo>
                        <a:pt x="3597" y="502"/>
                        <a:pt x="3588" y="502"/>
                        <a:pt x="3579" y="493"/>
                      </a:cubicBezTo>
                      <a:cubicBezTo>
                        <a:pt x="3569" y="493"/>
                        <a:pt x="3569" y="493"/>
                        <a:pt x="3560" y="502"/>
                      </a:cubicBezTo>
                      <a:lnTo>
                        <a:pt x="3588" y="512"/>
                      </a:lnTo>
                      <a:lnTo>
                        <a:pt x="3560" y="521"/>
                      </a:lnTo>
                      <a:cubicBezTo>
                        <a:pt x="3550" y="512"/>
                        <a:pt x="3550" y="502"/>
                        <a:pt x="3550" y="493"/>
                      </a:cubicBezTo>
                      <a:cubicBezTo>
                        <a:pt x="3550" y="484"/>
                        <a:pt x="3550" y="484"/>
                        <a:pt x="3531" y="484"/>
                      </a:cubicBezTo>
                      <a:lnTo>
                        <a:pt x="3531" y="474"/>
                      </a:lnTo>
                      <a:lnTo>
                        <a:pt x="3512" y="465"/>
                      </a:lnTo>
                      <a:cubicBezTo>
                        <a:pt x="3512" y="465"/>
                        <a:pt x="3512" y="474"/>
                        <a:pt x="3512" y="474"/>
                      </a:cubicBezTo>
                      <a:lnTo>
                        <a:pt x="3503" y="474"/>
                      </a:lnTo>
                      <a:lnTo>
                        <a:pt x="3503" y="465"/>
                      </a:lnTo>
                      <a:cubicBezTo>
                        <a:pt x="3512" y="455"/>
                        <a:pt x="3512" y="446"/>
                        <a:pt x="3493" y="436"/>
                      </a:cubicBezTo>
                      <a:lnTo>
                        <a:pt x="3474" y="436"/>
                      </a:lnTo>
                      <a:cubicBezTo>
                        <a:pt x="3474" y="436"/>
                        <a:pt x="3465" y="436"/>
                        <a:pt x="3465" y="427"/>
                      </a:cubicBezTo>
                      <a:lnTo>
                        <a:pt x="3456" y="427"/>
                      </a:lnTo>
                      <a:cubicBezTo>
                        <a:pt x="3437" y="427"/>
                        <a:pt x="3427" y="427"/>
                        <a:pt x="3418" y="436"/>
                      </a:cubicBezTo>
                      <a:cubicBezTo>
                        <a:pt x="3418" y="446"/>
                        <a:pt x="3418" y="446"/>
                        <a:pt x="3427" y="455"/>
                      </a:cubicBezTo>
                      <a:cubicBezTo>
                        <a:pt x="3427" y="455"/>
                        <a:pt x="3427" y="465"/>
                        <a:pt x="3427" y="474"/>
                      </a:cubicBezTo>
                      <a:cubicBezTo>
                        <a:pt x="3427" y="474"/>
                        <a:pt x="3427" y="484"/>
                        <a:pt x="3418" y="484"/>
                      </a:cubicBezTo>
                      <a:cubicBezTo>
                        <a:pt x="3408" y="484"/>
                        <a:pt x="3408" y="484"/>
                        <a:pt x="3399" y="493"/>
                      </a:cubicBezTo>
                      <a:cubicBezTo>
                        <a:pt x="3399" y="493"/>
                        <a:pt x="3395" y="497"/>
                        <a:pt x="3389" y="497"/>
                      </a:cubicBezTo>
                      <a:cubicBezTo>
                        <a:pt x="3386" y="497"/>
                        <a:pt x="3383" y="496"/>
                        <a:pt x="3380" y="493"/>
                      </a:cubicBezTo>
                      <a:cubicBezTo>
                        <a:pt x="3380" y="493"/>
                        <a:pt x="3370" y="493"/>
                        <a:pt x="3370" y="502"/>
                      </a:cubicBezTo>
                      <a:cubicBezTo>
                        <a:pt x="3361" y="512"/>
                        <a:pt x="3361" y="531"/>
                        <a:pt x="3380" y="540"/>
                      </a:cubicBezTo>
                      <a:cubicBezTo>
                        <a:pt x="3380" y="540"/>
                        <a:pt x="3380" y="550"/>
                        <a:pt x="3370" y="550"/>
                      </a:cubicBezTo>
                      <a:cubicBezTo>
                        <a:pt x="3370" y="559"/>
                        <a:pt x="3370" y="559"/>
                        <a:pt x="3361" y="569"/>
                      </a:cubicBezTo>
                      <a:lnTo>
                        <a:pt x="3389" y="559"/>
                      </a:lnTo>
                      <a:lnTo>
                        <a:pt x="3389" y="559"/>
                      </a:lnTo>
                      <a:cubicBezTo>
                        <a:pt x="3389" y="569"/>
                        <a:pt x="3389" y="578"/>
                        <a:pt x="3380" y="588"/>
                      </a:cubicBezTo>
                      <a:cubicBezTo>
                        <a:pt x="3351" y="597"/>
                        <a:pt x="3323" y="607"/>
                        <a:pt x="3295" y="607"/>
                      </a:cubicBezTo>
                      <a:cubicBezTo>
                        <a:pt x="3285" y="607"/>
                        <a:pt x="3285" y="607"/>
                        <a:pt x="3285" y="588"/>
                      </a:cubicBezTo>
                      <a:cubicBezTo>
                        <a:pt x="3285" y="578"/>
                        <a:pt x="3285" y="578"/>
                        <a:pt x="3266" y="569"/>
                      </a:cubicBezTo>
                      <a:lnTo>
                        <a:pt x="3228" y="569"/>
                      </a:lnTo>
                      <a:cubicBezTo>
                        <a:pt x="3238" y="559"/>
                        <a:pt x="3238" y="550"/>
                        <a:pt x="3247" y="540"/>
                      </a:cubicBezTo>
                      <a:cubicBezTo>
                        <a:pt x="3257" y="540"/>
                        <a:pt x="3257" y="540"/>
                        <a:pt x="3266" y="531"/>
                      </a:cubicBezTo>
                      <a:cubicBezTo>
                        <a:pt x="3266" y="531"/>
                        <a:pt x="3266" y="521"/>
                        <a:pt x="3266" y="512"/>
                      </a:cubicBezTo>
                      <a:cubicBezTo>
                        <a:pt x="3266" y="512"/>
                        <a:pt x="3257" y="502"/>
                        <a:pt x="3257" y="502"/>
                      </a:cubicBezTo>
                      <a:lnTo>
                        <a:pt x="3190" y="502"/>
                      </a:lnTo>
                      <a:cubicBezTo>
                        <a:pt x="3181" y="512"/>
                        <a:pt x="3181" y="521"/>
                        <a:pt x="3181" y="540"/>
                      </a:cubicBezTo>
                      <a:lnTo>
                        <a:pt x="3200" y="540"/>
                      </a:lnTo>
                      <a:cubicBezTo>
                        <a:pt x="3200" y="550"/>
                        <a:pt x="3200" y="559"/>
                        <a:pt x="3200" y="569"/>
                      </a:cubicBezTo>
                      <a:cubicBezTo>
                        <a:pt x="3200" y="578"/>
                        <a:pt x="3190" y="588"/>
                        <a:pt x="3190" y="588"/>
                      </a:cubicBezTo>
                      <a:cubicBezTo>
                        <a:pt x="3190" y="597"/>
                        <a:pt x="3181" y="607"/>
                        <a:pt x="3181" y="616"/>
                      </a:cubicBezTo>
                      <a:lnTo>
                        <a:pt x="3172" y="616"/>
                      </a:lnTo>
                      <a:cubicBezTo>
                        <a:pt x="3172" y="616"/>
                        <a:pt x="3172" y="616"/>
                        <a:pt x="3162" y="607"/>
                      </a:cubicBezTo>
                      <a:cubicBezTo>
                        <a:pt x="3162" y="607"/>
                        <a:pt x="3162" y="597"/>
                        <a:pt x="3162" y="588"/>
                      </a:cubicBezTo>
                      <a:cubicBezTo>
                        <a:pt x="3162" y="578"/>
                        <a:pt x="3162" y="578"/>
                        <a:pt x="3153" y="578"/>
                      </a:cubicBezTo>
                      <a:lnTo>
                        <a:pt x="3172" y="550"/>
                      </a:lnTo>
                      <a:cubicBezTo>
                        <a:pt x="3162" y="545"/>
                        <a:pt x="3157" y="543"/>
                        <a:pt x="3155" y="543"/>
                      </a:cubicBezTo>
                      <a:cubicBezTo>
                        <a:pt x="3153" y="543"/>
                        <a:pt x="3153" y="545"/>
                        <a:pt x="3153" y="550"/>
                      </a:cubicBezTo>
                      <a:cubicBezTo>
                        <a:pt x="3143" y="559"/>
                        <a:pt x="3143" y="559"/>
                        <a:pt x="3134" y="569"/>
                      </a:cubicBezTo>
                      <a:cubicBezTo>
                        <a:pt x="3131" y="569"/>
                        <a:pt x="3127" y="570"/>
                        <a:pt x="3124" y="571"/>
                      </a:cubicBezTo>
                      <a:lnTo>
                        <a:pt x="3124" y="571"/>
                      </a:lnTo>
                      <a:cubicBezTo>
                        <a:pt x="3124" y="570"/>
                        <a:pt x="3124" y="570"/>
                        <a:pt x="3124" y="569"/>
                      </a:cubicBezTo>
                      <a:lnTo>
                        <a:pt x="3119" y="573"/>
                      </a:lnTo>
                      <a:lnTo>
                        <a:pt x="3119" y="573"/>
                      </a:lnTo>
                      <a:cubicBezTo>
                        <a:pt x="3121" y="573"/>
                        <a:pt x="3123" y="572"/>
                        <a:pt x="3124" y="571"/>
                      </a:cubicBezTo>
                      <a:lnTo>
                        <a:pt x="3124" y="571"/>
                      </a:lnTo>
                      <a:cubicBezTo>
                        <a:pt x="3124" y="578"/>
                        <a:pt x="3124" y="578"/>
                        <a:pt x="3124" y="578"/>
                      </a:cubicBezTo>
                      <a:cubicBezTo>
                        <a:pt x="3124" y="578"/>
                        <a:pt x="3124" y="588"/>
                        <a:pt x="3124" y="588"/>
                      </a:cubicBezTo>
                      <a:cubicBezTo>
                        <a:pt x="3115" y="588"/>
                        <a:pt x="3115" y="578"/>
                        <a:pt x="3115" y="578"/>
                      </a:cubicBezTo>
                      <a:lnTo>
                        <a:pt x="3119" y="573"/>
                      </a:lnTo>
                      <a:lnTo>
                        <a:pt x="3119" y="573"/>
                      </a:lnTo>
                      <a:cubicBezTo>
                        <a:pt x="3115" y="576"/>
                        <a:pt x="3110" y="578"/>
                        <a:pt x="3105" y="578"/>
                      </a:cubicBezTo>
                      <a:cubicBezTo>
                        <a:pt x="3105" y="578"/>
                        <a:pt x="3096" y="588"/>
                        <a:pt x="3096" y="588"/>
                      </a:cubicBezTo>
                      <a:cubicBezTo>
                        <a:pt x="3096" y="594"/>
                        <a:pt x="3091" y="601"/>
                        <a:pt x="3085" y="601"/>
                      </a:cubicBezTo>
                      <a:cubicBezTo>
                        <a:pt x="3082" y="601"/>
                        <a:pt x="3080" y="600"/>
                        <a:pt x="3077" y="597"/>
                      </a:cubicBezTo>
                      <a:cubicBezTo>
                        <a:pt x="3077" y="607"/>
                        <a:pt x="3077" y="607"/>
                        <a:pt x="3077" y="607"/>
                      </a:cubicBezTo>
                      <a:cubicBezTo>
                        <a:pt x="3077" y="616"/>
                        <a:pt x="3077" y="616"/>
                        <a:pt x="3077" y="625"/>
                      </a:cubicBezTo>
                      <a:lnTo>
                        <a:pt x="3067" y="625"/>
                      </a:lnTo>
                      <a:cubicBezTo>
                        <a:pt x="3067" y="625"/>
                        <a:pt x="3067" y="635"/>
                        <a:pt x="3058" y="635"/>
                      </a:cubicBezTo>
                      <a:cubicBezTo>
                        <a:pt x="3058" y="644"/>
                        <a:pt x="3049" y="644"/>
                        <a:pt x="3049" y="644"/>
                      </a:cubicBezTo>
                      <a:lnTo>
                        <a:pt x="3030" y="644"/>
                      </a:lnTo>
                      <a:cubicBezTo>
                        <a:pt x="3020" y="644"/>
                        <a:pt x="3020" y="644"/>
                        <a:pt x="3020" y="654"/>
                      </a:cubicBezTo>
                      <a:cubicBezTo>
                        <a:pt x="3011" y="654"/>
                        <a:pt x="3011" y="644"/>
                        <a:pt x="3011" y="635"/>
                      </a:cubicBezTo>
                      <a:cubicBezTo>
                        <a:pt x="3020" y="625"/>
                        <a:pt x="3020" y="616"/>
                        <a:pt x="3001" y="616"/>
                      </a:cubicBezTo>
                      <a:cubicBezTo>
                        <a:pt x="2973" y="616"/>
                        <a:pt x="2935" y="635"/>
                        <a:pt x="2925" y="663"/>
                      </a:cubicBezTo>
                      <a:cubicBezTo>
                        <a:pt x="2925" y="682"/>
                        <a:pt x="2916" y="692"/>
                        <a:pt x="2916" y="711"/>
                      </a:cubicBezTo>
                      <a:cubicBezTo>
                        <a:pt x="2916" y="717"/>
                        <a:pt x="2916" y="724"/>
                        <a:pt x="2909" y="724"/>
                      </a:cubicBezTo>
                      <a:cubicBezTo>
                        <a:pt x="2907" y="724"/>
                        <a:pt x="2903" y="723"/>
                        <a:pt x="2897" y="720"/>
                      </a:cubicBezTo>
                      <a:lnTo>
                        <a:pt x="2897" y="701"/>
                      </a:lnTo>
                      <a:cubicBezTo>
                        <a:pt x="2897" y="701"/>
                        <a:pt x="2897" y="701"/>
                        <a:pt x="2888" y="711"/>
                      </a:cubicBezTo>
                      <a:cubicBezTo>
                        <a:pt x="2878" y="711"/>
                        <a:pt x="2878" y="711"/>
                        <a:pt x="2878" y="701"/>
                      </a:cubicBezTo>
                      <a:cubicBezTo>
                        <a:pt x="2878" y="701"/>
                        <a:pt x="2878" y="701"/>
                        <a:pt x="2878" y="692"/>
                      </a:cubicBezTo>
                      <a:cubicBezTo>
                        <a:pt x="2878" y="682"/>
                        <a:pt x="2869" y="682"/>
                        <a:pt x="2869" y="682"/>
                      </a:cubicBezTo>
                      <a:cubicBezTo>
                        <a:pt x="2850" y="682"/>
                        <a:pt x="2840" y="692"/>
                        <a:pt x="2831" y="711"/>
                      </a:cubicBezTo>
                      <a:lnTo>
                        <a:pt x="2840" y="711"/>
                      </a:lnTo>
                      <a:cubicBezTo>
                        <a:pt x="2850" y="711"/>
                        <a:pt x="2850" y="720"/>
                        <a:pt x="2850" y="720"/>
                      </a:cubicBezTo>
                      <a:cubicBezTo>
                        <a:pt x="2850" y="730"/>
                        <a:pt x="2850" y="739"/>
                        <a:pt x="2850" y="749"/>
                      </a:cubicBezTo>
                      <a:cubicBezTo>
                        <a:pt x="2845" y="753"/>
                        <a:pt x="2843" y="756"/>
                        <a:pt x="2840" y="756"/>
                      </a:cubicBezTo>
                      <a:cubicBezTo>
                        <a:pt x="2838" y="756"/>
                        <a:pt x="2836" y="753"/>
                        <a:pt x="2831" y="749"/>
                      </a:cubicBezTo>
                      <a:lnTo>
                        <a:pt x="2821" y="749"/>
                      </a:lnTo>
                      <a:cubicBezTo>
                        <a:pt x="2821" y="739"/>
                        <a:pt x="2821" y="720"/>
                        <a:pt x="2812" y="711"/>
                      </a:cubicBezTo>
                      <a:cubicBezTo>
                        <a:pt x="2812" y="701"/>
                        <a:pt x="2812" y="692"/>
                        <a:pt x="2802" y="682"/>
                      </a:cubicBezTo>
                      <a:cubicBezTo>
                        <a:pt x="2783" y="682"/>
                        <a:pt x="2783" y="663"/>
                        <a:pt x="2793" y="654"/>
                      </a:cubicBezTo>
                      <a:cubicBezTo>
                        <a:pt x="2793" y="644"/>
                        <a:pt x="2802" y="644"/>
                        <a:pt x="2802" y="635"/>
                      </a:cubicBezTo>
                      <a:cubicBezTo>
                        <a:pt x="2802" y="625"/>
                        <a:pt x="2802" y="625"/>
                        <a:pt x="2802" y="625"/>
                      </a:cubicBezTo>
                      <a:cubicBezTo>
                        <a:pt x="2812" y="616"/>
                        <a:pt x="2812" y="616"/>
                        <a:pt x="2812" y="607"/>
                      </a:cubicBezTo>
                      <a:lnTo>
                        <a:pt x="2802" y="607"/>
                      </a:lnTo>
                      <a:cubicBezTo>
                        <a:pt x="2802" y="597"/>
                        <a:pt x="2802" y="597"/>
                        <a:pt x="2812" y="588"/>
                      </a:cubicBezTo>
                      <a:cubicBezTo>
                        <a:pt x="2812" y="588"/>
                        <a:pt x="2812" y="578"/>
                        <a:pt x="2802" y="578"/>
                      </a:cubicBezTo>
                      <a:cubicBezTo>
                        <a:pt x="2793" y="569"/>
                        <a:pt x="2783" y="569"/>
                        <a:pt x="2783" y="569"/>
                      </a:cubicBezTo>
                      <a:cubicBezTo>
                        <a:pt x="2774" y="569"/>
                        <a:pt x="2774" y="559"/>
                        <a:pt x="2774" y="559"/>
                      </a:cubicBezTo>
                      <a:cubicBezTo>
                        <a:pt x="2765" y="540"/>
                        <a:pt x="2774" y="512"/>
                        <a:pt x="2793" y="502"/>
                      </a:cubicBezTo>
                      <a:cubicBezTo>
                        <a:pt x="2812" y="502"/>
                        <a:pt x="2821" y="493"/>
                        <a:pt x="2821" y="474"/>
                      </a:cubicBezTo>
                      <a:cubicBezTo>
                        <a:pt x="2821" y="474"/>
                        <a:pt x="2821" y="465"/>
                        <a:pt x="2831" y="455"/>
                      </a:cubicBezTo>
                      <a:lnTo>
                        <a:pt x="2840" y="455"/>
                      </a:lnTo>
                      <a:cubicBezTo>
                        <a:pt x="2840" y="446"/>
                        <a:pt x="2840" y="446"/>
                        <a:pt x="2850" y="436"/>
                      </a:cubicBezTo>
                      <a:cubicBezTo>
                        <a:pt x="2850" y="436"/>
                        <a:pt x="2840" y="427"/>
                        <a:pt x="2840" y="427"/>
                      </a:cubicBezTo>
                      <a:cubicBezTo>
                        <a:pt x="2840" y="417"/>
                        <a:pt x="2831" y="408"/>
                        <a:pt x="2831" y="408"/>
                      </a:cubicBezTo>
                      <a:cubicBezTo>
                        <a:pt x="2821" y="389"/>
                        <a:pt x="2812" y="379"/>
                        <a:pt x="2793" y="379"/>
                      </a:cubicBezTo>
                      <a:cubicBezTo>
                        <a:pt x="2793" y="379"/>
                        <a:pt x="2793" y="389"/>
                        <a:pt x="2793" y="389"/>
                      </a:cubicBezTo>
                      <a:lnTo>
                        <a:pt x="2783" y="389"/>
                      </a:lnTo>
                      <a:cubicBezTo>
                        <a:pt x="2765" y="389"/>
                        <a:pt x="2755" y="389"/>
                        <a:pt x="2746" y="379"/>
                      </a:cubicBezTo>
                      <a:lnTo>
                        <a:pt x="2717" y="379"/>
                      </a:lnTo>
                      <a:cubicBezTo>
                        <a:pt x="2717" y="379"/>
                        <a:pt x="2708" y="379"/>
                        <a:pt x="2708" y="370"/>
                      </a:cubicBezTo>
                      <a:lnTo>
                        <a:pt x="2660" y="370"/>
                      </a:lnTo>
                      <a:lnTo>
                        <a:pt x="2670" y="351"/>
                      </a:lnTo>
                      <a:lnTo>
                        <a:pt x="2670" y="342"/>
                      </a:lnTo>
                      <a:lnTo>
                        <a:pt x="2651" y="360"/>
                      </a:lnTo>
                      <a:cubicBezTo>
                        <a:pt x="2651" y="342"/>
                        <a:pt x="2641" y="332"/>
                        <a:pt x="2632" y="332"/>
                      </a:cubicBezTo>
                      <a:cubicBezTo>
                        <a:pt x="2623" y="332"/>
                        <a:pt x="2613" y="332"/>
                        <a:pt x="2604" y="342"/>
                      </a:cubicBezTo>
                      <a:cubicBezTo>
                        <a:pt x="2594" y="342"/>
                        <a:pt x="2594" y="351"/>
                        <a:pt x="2594" y="370"/>
                      </a:cubicBezTo>
                      <a:cubicBezTo>
                        <a:pt x="2594" y="370"/>
                        <a:pt x="2604" y="379"/>
                        <a:pt x="2604" y="389"/>
                      </a:cubicBezTo>
                      <a:lnTo>
                        <a:pt x="2594" y="389"/>
                      </a:lnTo>
                      <a:lnTo>
                        <a:pt x="2594" y="379"/>
                      </a:lnTo>
                      <a:lnTo>
                        <a:pt x="2575" y="398"/>
                      </a:lnTo>
                      <a:cubicBezTo>
                        <a:pt x="2575" y="389"/>
                        <a:pt x="2575" y="389"/>
                        <a:pt x="2566" y="389"/>
                      </a:cubicBezTo>
                      <a:lnTo>
                        <a:pt x="2537" y="389"/>
                      </a:lnTo>
                      <a:cubicBezTo>
                        <a:pt x="2528" y="389"/>
                        <a:pt x="2528" y="389"/>
                        <a:pt x="2518" y="398"/>
                      </a:cubicBezTo>
                      <a:cubicBezTo>
                        <a:pt x="2509" y="408"/>
                        <a:pt x="2490" y="417"/>
                        <a:pt x="2481" y="417"/>
                      </a:cubicBezTo>
                      <a:cubicBezTo>
                        <a:pt x="2471" y="417"/>
                        <a:pt x="2462" y="417"/>
                        <a:pt x="2462" y="427"/>
                      </a:cubicBezTo>
                      <a:cubicBezTo>
                        <a:pt x="2462" y="436"/>
                        <a:pt x="2452" y="446"/>
                        <a:pt x="2443" y="446"/>
                      </a:cubicBezTo>
                      <a:cubicBezTo>
                        <a:pt x="2443" y="446"/>
                        <a:pt x="2433" y="446"/>
                        <a:pt x="2424" y="455"/>
                      </a:cubicBezTo>
                      <a:cubicBezTo>
                        <a:pt x="2424" y="474"/>
                        <a:pt x="2414" y="484"/>
                        <a:pt x="2395" y="484"/>
                      </a:cubicBezTo>
                      <a:lnTo>
                        <a:pt x="2386" y="484"/>
                      </a:lnTo>
                      <a:cubicBezTo>
                        <a:pt x="2381" y="479"/>
                        <a:pt x="2379" y="476"/>
                        <a:pt x="2376" y="476"/>
                      </a:cubicBezTo>
                      <a:cubicBezTo>
                        <a:pt x="2374" y="476"/>
                        <a:pt x="2372" y="479"/>
                        <a:pt x="2367" y="484"/>
                      </a:cubicBezTo>
                      <a:cubicBezTo>
                        <a:pt x="2358" y="474"/>
                        <a:pt x="2358" y="465"/>
                        <a:pt x="2367" y="455"/>
                      </a:cubicBezTo>
                      <a:cubicBezTo>
                        <a:pt x="2367" y="465"/>
                        <a:pt x="2376" y="465"/>
                        <a:pt x="2376" y="465"/>
                      </a:cubicBezTo>
                      <a:cubicBezTo>
                        <a:pt x="2376" y="455"/>
                        <a:pt x="2376" y="455"/>
                        <a:pt x="2376" y="446"/>
                      </a:cubicBezTo>
                      <a:cubicBezTo>
                        <a:pt x="2376" y="436"/>
                        <a:pt x="2386" y="427"/>
                        <a:pt x="2395" y="417"/>
                      </a:cubicBezTo>
                      <a:cubicBezTo>
                        <a:pt x="2414" y="417"/>
                        <a:pt x="2414" y="408"/>
                        <a:pt x="2414" y="398"/>
                      </a:cubicBezTo>
                      <a:cubicBezTo>
                        <a:pt x="2424" y="398"/>
                        <a:pt x="2424" y="398"/>
                        <a:pt x="2424" y="389"/>
                      </a:cubicBezTo>
                      <a:cubicBezTo>
                        <a:pt x="2414" y="389"/>
                        <a:pt x="2414" y="379"/>
                        <a:pt x="2414" y="370"/>
                      </a:cubicBezTo>
                      <a:lnTo>
                        <a:pt x="2386" y="370"/>
                      </a:lnTo>
                      <a:cubicBezTo>
                        <a:pt x="2386" y="370"/>
                        <a:pt x="2395" y="360"/>
                        <a:pt x="2395" y="360"/>
                      </a:cubicBezTo>
                      <a:cubicBezTo>
                        <a:pt x="2405" y="351"/>
                        <a:pt x="2424" y="351"/>
                        <a:pt x="2433" y="342"/>
                      </a:cubicBezTo>
                      <a:cubicBezTo>
                        <a:pt x="2443" y="332"/>
                        <a:pt x="2443" y="323"/>
                        <a:pt x="2433" y="313"/>
                      </a:cubicBezTo>
                      <a:cubicBezTo>
                        <a:pt x="2424" y="304"/>
                        <a:pt x="2405" y="294"/>
                        <a:pt x="2395" y="294"/>
                      </a:cubicBezTo>
                      <a:cubicBezTo>
                        <a:pt x="2386" y="294"/>
                        <a:pt x="2386" y="304"/>
                        <a:pt x="2386" y="304"/>
                      </a:cubicBezTo>
                      <a:lnTo>
                        <a:pt x="2348" y="304"/>
                      </a:lnTo>
                      <a:cubicBezTo>
                        <a:pt x="2339" y="313"/>
                        <a:pt x="2329" y="313"/>
                        <a:pt x="2329" y="323"/>
                      </a:cubicBezTo>
                      <a:cubicBezTo>
                        <a:pt x="2320" y="332"/>
                        <a:pt x="2310" y="332"/>
                        <a:pt x="2291" y="342"/>
                      </a:cubicBezTo>
                      <a:cubicBezTo>
                        <a:pt x="2291" y="342"/>
                        <a:pt x="2282" y="332"/>
                        <a:pt x="2282" y="332"/>
                      </a:cubicBezTo>
                      <a:cubicBezTo>
                        <a:pt x="2282" y="342"/>
                        <a:pt x="2272" y="342"/>
                        <a:pt x="2263" y="342"/>
                      </a:cubicBezTo>
                      <a:cubicBezTo>
                        <a:pt x="2253" y="342"/>
                        <a:pt x="2244" y="351"/>
                        <a:pt x="2244" y="360"/>
                      </a:cubicBezTo>
                      <a:cubicBezTo>
                        <a:pt x="2244" y="360"/>
                        <a:pt x="2244" y="370"/>
                        <a:pt x="2244" y="370"/>
                      </a:cubicBezTo>
                      <a:cubicBezTo>
                        <a:pt x="2253" y="379"/>
                        <a:pt x="2244" y="379"/>
                        <a:pt x="2234" y="389"/>
                      </a:cubicBezTo>
                      <a:lnTo>
                        <a:pt x="2216" y="389"/>
                      </a:lnTo>
                      <a:cubicBezTo>
                        <a:pt x="2216" y="389"/>
                        <a:pt x="2216" y="379"/>
                        <a:pt x="2216" y="379"/>
                      </a:cubicBezTo>
                      <a:cubicBezTo>
                        <a:pt x="2216" y="370"/>
                        <a:pt x="2216" y="370"/>
                        <a:pt x="2216" y="370"/>
                      </a:cubicBezTo>
                      <a:cubicBezTo>
                        <a:pt x="2216" y="360"/>
                        <a:pt x="2206" y="351"/>
                        <a:pt x="2206" y="351"/>
                      </a:cubicBezTo>
                      <a:cubicBezTo>
                        <a:pt x="2206" y="351"/>
                        <a:pt x="2197" y="360"/>
                        <a:pt x="2197" y="360"/>
                      </a:cubicBezTo>
                      <a:cubicBezTo>
                        <a:pt x="2187" y="370"/>
                        <a:pt x="2187" y="370"/>
                        <a:pt x="2187" y="379"/>
                      </a:cubicBezTo>
                      <a:cubicBezTo>
                        <a:pt x="2178" y="379"/>
                        <a:pt x="2178" y="370"/>
                        <a:pt x="2178" y="360"/>
                      </a:cubicBezTo>
                      <a:cubicBezTo>
                        <a:pt x="2187" y="342"/>
                        <a:pt x="2206" y="332"/>
                        <a:pt x="2216" y="323"/>
                      </a:cubicBezTo>
                      <a:cubicBezTo>
                        <a:pt x="2225" y="313"/>
                        <a:pt x="2234" y="304"/>
                        <a:pt x="2225" y="304"/>
                      </a:cubicBezTo>
                      <a:cubicBezTo>
                        <a:pt x="2225" y="294"/>
                        <a:pt x="2225" y="294"/>
                        <a:pt x="2225" y="294"/>
                      </a:cubicBezTo>
                      <a:lnTo>
                        <a:pt x="2206" y="294"/>
                      </a:lnTo>
                      <a:cubicBezTo>
                        <a:pt x="2197" y="285"/>
                        <a:pt x="2197" y="285"/>
                        <a:pt x="2187" y="285"/>
                      </a:cubicBezTo>
                      <a:cubicBezTo>
                        <a:pt x="2178" y="275"/>
                        <a:pt x="2168" y="275"/>
                        <a:pt x="2159" y="266"/>
                      </a:cubicBezTo>
                      <a:lnTo>
                        <a:pt x="2149" y="266"/>
                      </a:lnTo>
                      <a:cubicBezTo>
                        <a:pt x="2149" y="256"/>
                        <a:pt x="2140" y="256"/>
                        <a:pt x="2130" y="247"/>
                      </a:cubicBezTo>
                      <a:cubicBezTo>
                        <a:pt x="2140" y="247"/>
                        <a:pt x="2140" y="247"/>
                        <a:pt x="2140" y="237"/>
                      </a:cubicBezTo>
                      <a:cubicBezTo>
                        <a:pt x="2149" y="218"/>
                        <a:pt x="2140" y="190"/>
                        <a:pt x="2111" y="181"/>
                      </a:cubicBezTo>
                      <a:lnTo>
                        <a:pt x="2083" y="181"/>
                      </a:lnTo>
                      <a:cubicBezTo>
                        <a:pt x="2064" y="171"/>
                        <a:pt x="2055" y="171"/>
                        <a:pt x="2045" y="162"/>
                      </a:cubicBezTo>
                      <a:cubicBezTo>
                        <a:pt x="2036" y="162"/>
                        <a:pt x="2036" y="171"/>
                        <a:pt x="2036" y="171"/>
                      </a:cubicBezTo>
                      <a:cubicBezTo>
                        <a:pt x="2045" y="181"/>
                        <a:pt x="2045" y="190"/>
                        <a:pt x="2055" y="190"/>
                      </a:cubicBezTo>
                      <a:cubicBezTo>
                        <a:pt x="2055" y="200"/>
                        <a:pt x="2055" y="200"/>
                        <a:pt x="2055" y="200"/>
                      </a:cubicBezTo>
                      <a:lnTo>
                        <a:pt x="2055" y="209"/>
                      </a:lnTo>
                      <a:lnTo>
                        <a:pt x="2036" y="190"/>
                      </a:lnTo>
                      <a:cubicBezTo>
                        <a:pt x="2036" y="200"/>
                        <a:pt x="2036" y="200"/>
                        <a:pt x="2036" y="209"/>
                      </a:cubicBezTo>
                      <a:cubicBezTo>
                        <a:pt x="2036" y="218"/>
                        <a:pt x="2026" y="218"/>
                        <a:pt x="2017" y="218"/>
                      </a:cubicBezTo>
                      <a:cubicBezTo>
                        <a:pt x="1998" y="218"/>
                        <a:pt x="1998" y="200"/>
                        <a:pt x="1988" y="190"/>
                      </a:cubicBezTo>
                      <a:cubicBezTo>
                        <a:pt x="1988" y="190"/>
                        <a:pt x="1988" y="181"/>
                        <a:pt x="1988" y="181"/>
                      </a:cubicBezTo>
                      <a:cubicBezTo>
                        <a:pt x="1979" y="181"/>
                        <a:pt x="1979" y="181"/>
                        <a:pt x="1969" y="171"/>
                      </a:cubicBezTo>
                      <a:lnTo>
                        <a:pt x="1960" y="181"/>
                      </a:lnTo>
                      <a:lnTo>
                        <a:pt x="1960" y="181"/>
                      </a:lnTo>
                      <a:lnTo>
                        <a:pt x="1969" y="162"/>
                      </a:lnTo>
                      <a:lnTo>
                        <a:pt x="1960" y="162"/>
                      </a:lnTo>
                      <a:lnTo>
                        <a:pt x="1951" y="171"/>
                      </a:lnTo>
                      <a:cubicBezTo>
                        <a:pt x="1947" y="168"/>
                        <a:pt x="1945" y="167"/>
                        <a:pt x="1944" y="167"/>
                      </a:cubicBezTo>
                      <a:cubicBezTo>
                        <a:pt x="1940" y="167"/>
                        <a:pt x="1938" y="171"/>
                        <a:pt x="1932" y="171"/>
                      </a:cubicBezTo>
                      <a:cubicBezTo>
                        <a:pt x="1932" y="171"/>
                        <a:pt x="1922" y="181"/>
                        <a:pt x="1922" y="181"/>
                      </a:cubicBezTo>
                      <a:cubicBezTo>
                        <a:pt x="1913" y="185"/>
                        <a:pt x="1908" y="188"/>
                        <a:pt x="1904" y="188"/>
                      </a:cubicBezTo>
                      <a:cubicBezTo>
                        <a:pt x="1901" y="188"/>
                        <a:pt x="1898" y="185"/>
                        <a:pt x="1894" y="181"/>
                      </a:cubicBezTo>
                      <a:lnTo>
                        <a:pt x="1894" y="190"/>
                      </a:lnTo>
                      <a:lnTo>
                        <a:pt x="1865" y="181"/>
                      </a:lnTo>
                      <a:cubicBezTo>
                        <a:pt x="1875" y="171"/>
                        <a:pt x="1884" y="162"/>
                        <a:pt x="1884" y="152"/>
                      </a:cubicBezTo>
                      <a:cubicBezTo>
                        <a:pt x="1884" y="143"/>
                        <a:pt x="1894" y="133"/>
                        <a:pt x="1884" y="124"/>
                      </a:cubicBezTo>
                      <a:cubicBezTo>
                        <a:pt x="1875" y="114"/>
                        <a:pt x="1865" y="114"/>
                        <a:pt x="1856" y="114"/>
                      </a:cubicBezTo>
                      <a:cubicBezTo>
                        <a:pt x="1851" y="119"/>
                        <a:pt x="1846" y="121"/>
                        <a:pt x="1842" y="121"/>
                      </a:cubicBezTo>
                      <a:cubicBezTo>
                        <a:pt x="1840" y="121"/>
                        <a:pt x="1839" y="121"/>
                        <a:pt x="1838" y="121"/>
                      </a:cubicBezTo>
                      <a:lnTo>
                        <a:pt x="1838" y="121"/>
                      </a:lnTo>
                      <a:lnTo>
                        <a:pt x="1846" y="171"/>
                      </a:lnTo>
                      <a:cubicBezTo>
                        <a:pt x="1827" y="171"/>
                        <a:pt x="1827" y="181"/>
                        <a:pt x="1809" y="181"/>
                      </a:cubicBezTo>
                      <a:cubicBezTo>
                        <a:pt x="1809" y="181"/>
                        <a:pt x="1809" y="171"/>
                        <a:pt x="1809" y="171"/>
                      </a:cubicBezTo>
                      <a:cubicBezTo>
                        <a:pt x="1818" y="162"/>
                        <a:pt x="1818" y="152"/>
                        <a:pt x="1809" y="143"/>
                      </a:cubicBezTo>
                      <a:cubicBezTo>
                        <a:pt x="1817" y="143"/>
                        <a:pt x="1826" y="135"/>
                        <a:pt x="1834" y="120"/>
                      </a:cubicBezTo>
                      <a:lnTo>
                        <a:pt x="1834" y="120"/>
                      </a:lnTo>
                      <a:cubicBezTo>
                        <a:pt x="1836" y="120"/>
                        <a:pt x="1837" y="121"/>
                        <a:pt x="1838" y="121"/>
                      </a:cubicBezTo>
                      <a:lnTo>
                        <a:pt x="1838" y="121"/>
                      </a:lnTo>
                      <a:lnTo>
                        <a:pt x="1837" y="114"/>
                      </a:lnTo>
                      <a:cubicBezTo>
                        <a:pt x="1836" y="116"/>
                        <a:pt x="1835" y="118"/>
                        <a:pt x="1834" y="120"/>
                      </a:cubicBezTo>
                      <a:lnTo>
                        <a:pt x="1834" y="120"/>
                      </a:lnTo>
                      <a:cubicBezTo>
                        <a:pt x="1832" y="118"/>
                        <a:pt x="1830" y="117"/>
                        <a:pt x="1827" y="114"/>
                      </a:cubicBezTo>
                      <a:cubicBezTo>
                        <a:pt x="1818" y="105"/>
                        <a:pt x="1809" y="105"/>
                        <a:pt x="1799" y="105"/>
                      </a:cubicBezTo>
                      <a:cubicBezTo>
                        <a:pt x="1796" y="102"/>
                        <a:pt x="1794" y="101"/>
                        <a:pt x="1793" y="101"/>
                      </a:cubicBezTo>
                      <a:cubicBezTo>
                        <a:pt x="1790" y="101"/>
                        <a:pt x="1790" y="108"/>
                        <a:pt x="1790" y="114"/>
                      </a:cubicBezTo>
                      <a:cubicBezTo>
                        <a:pt x="1790" y="114"/>
                        <a:pt x="1790" y="124"/>
                        <a:pt x="1790" y="133"/>
                      </a:cubicBezTo>
                      <a:cubicBezTo>
                        <a:pt x="1790" y="133"/>
                        <a:pt x="1780" y="143"/>
                        <a:pt x="1780" y="143"/>
                      </a:cubicBezTo>
                      <a:cubicBezTo>
                        <a:pt x="1771" y="143"/>
                        <a:pt x="1771" y="152"/>
                        <a:pt x="1761" y="152"/>
                      </a:cubicBezTo>
                      <a:lnTo>
                        <a:pt x="1752" y="152"/>
                      </a:lnTo>
                      <a:cubicBezTo>
                        <a:pt x="1752" y="143"/>
                        <a:pt x="1752" y="143"/>
                        <a:pt x="1752" y="133"/>
                      </a:cubicBezTo>
                      <a:cubicBezTo>
                        <a:pt x="1752" y="124"/>
                        <a:pt x="1752" y="124"/>
                        <a:pt x="1742" y="114"/>
                      </a:cubicBezTo>
                      <a:cubicBezTo>
                        <a:pt x="1733" y="114"/>
                        <a:pt x="1733" y="114"/>
                        <a:pt x="1723" y="124"/>
                      </a:cubicBezTo>
                      <a:cubicBezTo>
                        <a:pt x="1723" y="119"/>
                        <a:pt x="1721" y="117"/>
                        <a:pt x="1719" y="117"/>
                      </a:cubicBezTo>
                      <a:cubicBezTo>
                        <a:pt x="1716" y="117"/>
                        <a:pt x="1714" y="119"/>
                        <a:pt x="1714" y="124"/>
                      </a:cubicBezTo>
                      <a:cubicBezTo>
                        <a:pt x="1704" y="124"/>
                        <a:pt x="1704" y="124"/>
                        <a:pt x="1695" y="133"/>
                      </a:cubicBezTo>
                      <a:cubicBezTo>
                        <a:pt x="1704" y="124"/>
                        <a:pt x="1695" y="105"/>
                        <a:pt x="1695" y="95"/>
                      </a:cubicBezTo>
                      <a:cubicBezTo>
                        <a:pt x="1695" y="95"/>
                        <a:pt x="1695" y="86"/>
                        <a:pt x="1695" y="86"/>
                      </a:cubicBezTo>
                      <a:cubicBezTo>
                        <a:pt x="1695" y="86"/>
                        <a:pt x="1685" y="86"/>
                        <a:pt x="1685" y="95"/>
                      </a:cubicBezTo>
                      <a:cubicBezTo>
                        <a:pt x="1676" y="95"/>
                        <a:pt x="1667" y="105"/>
                        <a:pt x="1657" y="114"/>
                      </a:cubicBezTo>
                      <a:lnTo>
                        <a:pt x="1657" y="105"/>
                      </a:lnTo>
                      <a:cubicBezTo>
                        <a:pt x="1648" y="114"/>
                        <a:pt x="1638" y="124"/>
                        <a:pt x="1638" y="143"/>
                      </a:cubicBezTo>
                      <a:lnTo>
                        <a:pt x="1619" y="143"/>
                      </a:lnTo>
                      <a:cubicBezTo>
                        <a:pt x="1619" y="143"/>
                        <a:pt x="1610" y="133"/>
                        <a:pt x="1610" y="133"/>
                      </a:cubicBezTo>
                      <a:cubicBezTo>
                        <a:pt x="1610" y="124"/>
                        <a:pt x="1610" y="114"/>
                        <a:pt x="1610" y="105"/>
                      </a:cubicBezTo>
                      <a:cubicBezTo>
                        <a:pt x="1610" y="95"/>
                        <a:pt x="1610" y="95"/>
                        <a:pt x="1600" y="95"/>
                      </a:cubicBezTo>
                      <a:cubicBezTo>
                        <a:pt x="1600" y="86"/>
                        <a:pt x="1600" y="86"/>
                        <a:pt x="1591" y="86"/>
                      </a:cubicBezTo>
                      <a:cubicBezTo>
                        <a:pt x="1581" y="86"/>
                        <a:pt x="1581" y="86"/>
                        <a:pt x="1581" y="95"/>
                      </a:cubicBezTo>
                      <a:cubicBezTo>
                        <a:pt x="1577" y="100"/>
                        <a:pt x="1574" y="103"/>
                        <a:pt x="1573" y="103"/>
                      </a:cubicBezTo>
                      <a:cubicBezTo>
                        <a:pt x="1572" y="103"/>
                        <a:pt x="1572" y="100"/>
                        <a:pt x="1572" y="95"/>
                      </a:cubicBezTo>
                      <a:cubicBezTo>
                        <a:pt x="1562" y="95"/>
                        <a:pt x="1553" y="95"/>
                        <a:pt x="1544" y="86"/>
                      </a:cubicBezTo>
                      <a:lnTo>
                        <a:pt x="1534" y="86"/>
                      </a:lnTo>
                      <a:cubicBezTo>
                        <a:pt x="1544" y="67"/>
                        <a:pt x="1525" y="58"/>
                        <a:pt x="1515" y="48"/>
                      </a:cubicBezTo>
                      <a:lnTo>
                        <a:pt x="1506" y="48"/>
                      </a:lnTo>
                      <a:cubicBezTo>
                        <a:pt x="1502" y="52"/>
                        <a:pt x="1499" y="54"/>
                        <a:pt x="1497" y="54"/>
                      </a:cubicBezTo>
                      <a:cubicBezTo>
                        <a:pt x="1495" y="54"/>
                        <a:pt x="1492" y="50"/>
                        <a:pt x="1487" y="39"/>
                      </a:cubicBezTo>
                      <a:cubicBezTo>
                        <a:pt x="1487" y="29"/>
                        <a:pt x="1487" y="20"/>
                        <a:pt x="1487" y="20"/>
                      </a:cubicBezTo>
                      <a:lnTo>
                        <a:pt x="1468" y="20"/>
                      </a:lnTo>
                      <a:cubicBezTo>
                        <a:pt x="1458" y="20"/>
                        <a:pt x="1458" y="20"/>
                        <a:pt x="1468" y="39"/>
                      </a:cubicBezTo>
                      <a:lnTo>
                        <a:pt x="1458" y="39"/>
                      </a:lnTo>
                      <a:cubicBezTo>
                        <a:pt x="1458" y="39"/>
                        <a:pt x="1458" y="29"/>
                        <a:pt x="1449" y="29"/>
                      </a:cubicBezTo>
                      <a:cubicBezTo>
                        <a:pt x="1449" y="10"/>
                        <a:pt x="1430" y="10"/>
                        <a:pt x="1420" y="1"/>
                      </a:cubicBezTo>
                      <a:lnTo>
                        <a:pt x="1411" y="1"/>
                      </a:lnTo>
                      <a:lnTo>
                        <a:pt x="1373" y="10"/>
                      </a:lnTo>
                      <a:cubicBezTo>
                        <a:pt x="1364" y="10"/>
                        <a:pt x="1364" y="20"/>
                        <a:pt x="1373" y="29"/>
                      </a:cubicBezTo>
                      <a:cubicBezTo>
                        <a:pt x="1373" y="29"/>
                        <a:pt x="1373" y="29"/>
                        <a:pt x="1373" y="39"/>
                      </a:cubicBezTo>
                      <a:lnTo>
                        <a:pt x="1345" y="39"/>
                      </a:lnTo>
                      <a:cubicBezTo>
                        <a:pt x="1345" y="29"/>
                        <a:pt x="1335" y="20"/>
                        <a:pt x="1335" y="10"/>
                      </a:cubicBezTo>
                      <a:cubicBezTo>
                        <a:pt x="1335" y="10"/>
                        <a:pt x="1335" y="1"/>
                        <a:pt x="1326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5" name="Google Shape;175;p15"/>
                <p:cNvSpPr/>
                <p:nvPr/>
              </p:nvSpPr>
              <p:spPr>
                <a:xfrm>
                  <a:off x="10083208" y="2983485"/>
                  <a:ext cx="8129" cy="8806"/>
                </a:xfrm>
                <a:custGeom>
                  <a:rect b="b" l="l" r="r" t="t"/>
                  <a:pathLst>
                    <a:path extrusionOk="0" h="52" w="48">
                      <a:moveTo>
                        <a:pt x="27" y="0"/>
                      </a:moveTo>
                      <a:cubicBezTo>
                        <a:pt x="24" y="0"/>
                        <a:pt x="22" y="1"/>
                        <a:pt x="19" y="4"/>
                      </a:cubicBezTo>
                      <a:cubicBezTo>
                        <a:pt x="9" y="4"/>
                        <a:pt x="0" y="4"/>
                        <a:pt x="9" y="14"/>
                      </a:cubicBezTo>
                      <a:cubicBezTo>
                        <a:pt x="9" y="23"/>
                        <a:pt x="19" y="33"/>
                        <a:pt x="19" y="52"/>
                      </a:cubicBezTo>
                      <a:lnTo>
                        <a:pt x="28" y="33"/>
                      </a:lnTo>
                      <a:cubicBezTo>
                        <a:pt x="28" y="33"/>
                        <a:pt x="38" y="42"/>
                        <a:pt x="38" y="42"/>
                      </a:cubicBezTo>
                      <a:lnTo>
                        <a:pt x="47" y="42"/>
                      </a:lnTo>
                      <a:cubicBezTo>
                        <a:pt x="47" y="42"/>
                        <a:pt x="47" y="42"/>
                        <a:pt x="38" y="33"/>
                      </a:cubicBezTo>
                      <a:cubicBezTo>
                        <a:pt x="38" y="33"/>
                        <a:pt x="38" y="23"/>
                        <a:pt x="38" y="23"/>
                      </a:cubicBezTo>
                      <a:cubicBezTo>
                        <a:pt x="38" y="23"/>
                        <a:pt x="38" y="14"/>
                        <a:pt x="38" y="14"/>
                      </a:cubicBezTo>
                      <a:cubicBezTo>
                        <a:pt x="38" y="7"/>
                        <a:pt x="33" y="0"/>
                        <a:pt x="27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6" name="Google Shape;176;p15"/>
                <p:cNvSpPr/>
                <p:nvPr/>
              </p:nvSpPr>
              <p:spPr>
                <a:xfrm>
                  <a:off x="10094385" y="2984162"/>
                  <a:ext cx="3387" cy="3387"/>
                </a:xfrm>
                <a:custGeom>
                  <a:rect b="b" l="l" r="r" t="t"/>
                  <a:pathLst>
                    <a:path extrusionOk="0" h="20" w="20">
                      <a:moveTo>
                        <a:pt x="19" y="0"/>
                      </a:moveTo>
                      <a:lnTo>
                        <a:pt x="0" y="19"/>
                      </a:lnTo>
                      <a:lnTo>
                        <a:pt x="10" y="19"/>
                      </a:lnTo>
                      <a:cubicBezTo>
                        <a:pt x="19" y="19"/>
                        <a:pt x="19" y="10"/>
                        <a:pt x="19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7" name="Google Shape;177;p15"/>
                <p:cNvSpPr/>
                <p:nvPr/>
              </p:nvSpPr>
              <p:spPr>
                <a:xfrm>
                  <a:off x="9977363" y="2980944"/>
                  <a:ext cx="3387" cy="1694"/>
                </a:xfrm>
                <a:custGeom>
                  <a:rect b="b" l="l" r="r" t="t"/>
                  <a:pathLst>
                    <a:path extrusionOk="0" h="10" w="20">
                      <a:moveTo>
                        <a:pt x="0" y="0"/>
                      </a:moveTo>
                      <a:lnTo>
                        <a:pt x="0" y="10"/>
                      </a:lnTo>
                      <a:lnTo>
                        <a:pt x="19" y="1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8" name="Google Shape;178;p15"/>
                <p:cNvSpPr/>
                <p:nvPr/>
              </p:nvSpPr>
              <p:spPr>
                <a:xfrm>
                  <a:off x="9768891" y="2990597"/>
                  <a:ext cx="3387" cy="6435"/>
                </a:xfrm>
                <a:custGeom>
                  <a:rect b="b" l="l" r="r" t="t"/>
                  <a:pathLst>
                    <a:path extrusionOk="0" h="38" w="20">
                      <a:moveTo>
                        <a:pt x="10" y="0"/>
                      </a:moveTo>
                      <a:cubicBezTo>
                        <a:pt x="1" y="10"/>
                        <a:pt x="1" y="28"/>
                        <a:pt x="20" y="38"/>
                      </a:cubicBezTo>
                      <a:cubicBezTo>
                        <a:pt x="20" y="28"/>
                        <a:pt x="20" y="10"/>
                        <a:pt x="10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9" name="Google Shape;179;p15"/>
                <p:cNvSpPr/>
                <p:nvPr/>
              </p:nvSpPr>
              <p:spPr>
                <a:xfrm>
                  <a:off x="9661522" y="2995339"/>
                  <a:ext cx="1863" cy="1694"/>
                </a:xfrm>
                <a:custGeom>
                  <a:rect b="b" l="l" r="r" t="t"/>
                  <a:pathLst>
                    <a:path extrusionOk="0" h="10" w="11">
                      <a:moveTo>
                        <a:pt x="1" y="0"/>
                      </a:moveTo>
                      <a:cubicBezTo>
                        <a:pt x="1" y="0"/>
                        <a:pt x="1" y="10"/>
                        <a:pt x="10" y="10"/>
                      </a:cubicBezTo>
                      <a:cubicBezTo>
                        <a:pt x="10" y="10"/>
                        <a:pt x="10" y="0"/>
                        <a:pt x="10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0" name="Google Shape;180;p15"/>
                <p:cNvSpPr/>
                <p:nvPr/>
              </p:nvSpPr>
              <p:spPr>
                <a:xfrm>
                  <a:off x="9602249" y="2740465"/>
                  <a:ext cx="9822" cy="16258"/>
                </a:xfrm>
                <a:custGeom>
                  <a:rect b="b" l="l" r="r" t="t"/>
                  <a:pathLst>
                    <a:path extrusionOk="0" h="96" w="58">
                      <a:moveTo>
                        <a:pt x="19" y="1"/>
                      </a:moveTo>
                      <a:cubicBezTo>
                        <a:pt x="19" y="10"/>
                        <a:pt x="10" y="19"/>
                        <a:pt x="10" y="29"/>
                      </a:cubicBezTo>
                      <a:cubicBezTo>
                        <a:pt x="10" y="29"/>
                        <a:pt x="0" y="38"/>
                        <a:pt x="0" y="48"/>
                      </a:cubicBezTo>
                      <a:cubicBezTo>
                        <a:pt x="0" y="67"/>
                        <a:pt x="0" y="76"/>
                        <a:pt x="10" y="95"/>
                      </a:cubicBezTo>
                      <a:cubicBezTo>
                        <a:pt x="10" y="86"/>
                        <a:pt x="19" y="86"/>
                        <a:pt x="19" y="86"/>
                      </a:cubicBezTo>
                      <a:cubicBezTo>
                        <a:pt x="24" y="81"/>
                        <a:pt x="26" y="79"/>
                        <a:pt x="29" y="79"/>
                      </a:cubicBezTo>
                      <a:cubicBezTo>
                        <a:pt x="31" y="79"/>
                        <a:pt x="34" y="81"/>
                        <a:pt x="38" y="86"/>
                      </a:cubicBezTo>
                      <a:cubicBezTo>
                        <a:pt x="38" y="95"/>
                        <a:pt x="38" y="95"/>
                        <a:pt x="48" y="95"/>
                      </a:cubicBezTo>
                      <a:cubicBezTo>
                        <a:pt x="38" y="86"/>
                        <a:pt x="48" y="76"/>
                        <a:pt x="57" y="67"/>
                      </a:cubicBezTo>
                      <a:cubicBezTo>
                        <a:pt x="48" y="67"/>
                        <a:pt x="38" y="67"/>
                        <a:pt x="29" y="57"/>
                      </a:cubicBezTo>
                      <a:lnTo>
                        <a:pt x="38" y="57"/>
                      </a:lnTo>
                      <a:cubicBezTo>
                        <a:pt x="38" y="48"/>
                        <a:pt x="38" y="48"/>
                        <a:pt x="48" y="38"/>
                      </a:cubicBezTo>
                      <a:cubicBezTo>
                        <a:pt x="48" y="29"/>
                        <a:pt x="38" y="29"/>
                        <a:pt x="38" y="29"/>
                      </a:cubicBezTo>
                      <a:cubicBezTo>
                        <a:pt x="29" y="29"/>
                        <a:pt x="29" y="19"/>
                        <a:pt x="29" y="19"/>
                      </a:cubicBezTo>
                      <a:cubicBezTo>
                        <a:pt x="19" y="10"/>
                        <a:pt x="19" y="10"/>
                        <a:pt x="19" y="10"/>
                      </a:cubicBezTo>
                      <a:lnTo>
                        <a:pt x="19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1" name="Google Shape;181;p15"/>
                <p:cNvSpPr/>
                <p:nvPr/>
              </p:nvSpPr>
              <p:spPr>
                <a:xfrm>
                  <a:off x="9605467" y="2759771"/>
                  <a:ext cx="6605" cy="8129"/>
                </a:xfrm>
                <a:custGeom>
                  <a:rect b="b" l="l" r="r" t="t"/>
                  <a:pathLst>
                    <a:path extrusionOk="0" h="48" w="39">
                      <a:moveTo>
                        <a:pt x="10" y="0"/>
                      </a:moveTo>
                      <a:cubicBezTo>
                        <a:pt x="10" y="19"/>
                        <a:pt x="10" y="28"/>
                        <a:pt x="0" y="47"/>
                      </a:cubicBezTo>
                      <a:lnTo>
                        <a:pt x="10" y="47"/>
                      </a:lnTo>
                      <a:cubicBezTo>
                        <a:pt x="19" y="47"/>
                        <a:pt x="29" y="47"/>
                        <a:pt x="38" y="38"/>
                      </a:cubicBezTo>
                      <a:cubicBezTo>
                        <a:pt x="19" y="38"/>
                        <a:pt x="19" y="28"/>
                        <a:pt x="19" y="19"/>
                      </a:cubicBezTo>
                      <a:cubicBezTo>
                        <a:pt x="19" y="10"/>
                        <a:pt x="19" y="10"/>
                        <a:pt x="19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2" name="Google Shape;182;p15"/>
                <p:cNvSpPr/>
                <p:nvPr/>
              </p:nvSpPr>
              <p:spPr>
                <a:xfrm>
                  <a:off x="9610208" y="2756554"/>
                  <a:ext cx="3387" cy="8129"/>
                </a:xfrm>
                <a:custGeom>
                  <a:rect b="b" l="l" r="r" t="t"/>
                  <a:pathLst>
                    <a:path extrusionOk="0" h="48" w="20">
                      <a:moveTo>
                        <a:pt x="10" y="0"/>
                      </a:moveTo>
                      <a:cubicBezTo>
                        <a:pt x="10" y="0"/>
                        <a:pt x="1" y="10"/>
                        <a:pt x="1" y="10"/>
                      </a:cubicBezTo>
                      <a:cubicBezTo>
                        <a:pt x="1" y="19"/>
                        <a:pt x="1" y="29"/>
                        <a:pt x="1" y="38"/>
                      </a:cubicBezTo>
                      <a:cubicBezTo>
                        <a:pt x="1" y="38"/>
                        <a:pt x="10" y="47"/>
                        <a:pt x="10" y="47"/>
                      </a:cubicBezTo>
                      <a:cubicBezTo>
                        <a:pt x="20" y="47"/>
                        <a:pt x="20" y="38"/>
                        <a:pt x="20" y="38"/>
                      </a:cubicBezTo>
                      <a:cubicBezTo>
                        <a:pt x="20" y="29"/>
                        <a:pt x="20" y="19"/>
                        <a:pt x="20" y="10"/>
                      </a:cubicBezTo>
                      <a:cubicBezTo>
                        <a:pt x="10" y="10"/>
                        <a:pt x="10" y="0"/>
                        <a:pt x="10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3" name="Google Shape;183;p15"/>
                <p:cNvSpPr/>
                <p:nvPr/>
              </p:nvSpPr>
              <p:spPr>
                <a:xfrm>
                  <a:off x="9860341" y="2974509"/>
                  <a:ext cx="3387" cy="4911"/>
                </a:xfrm>
                <a:custGeom>
                  <a:rect b="b" l="l" r="r" t="t"/>
                  <a:pathLst>
                    <a:path extrusionOk="0" h="29" w="20">
                      <a:moveTo>
                        <a:pt x="10" y="0"/>
                      </a:moveTo>
                      <a:cubicBezTo>
                        <a:pt x="10" y="0"/>
                        <a:pt x="0" y="0"/>
                        <a:pt x="0" y="10"/>
                      </a:cubicBezTo>
                      <a:cubicBezTo>
                        <a:pt x="0" y="10"/>
                        <a:pt x="0" y="19"/>
                        <a:pt x="0" y="19"/>
                      </a:cubicBezTo>
                      <a:cubicBezTo>
                        <a:pt x="10" y="19"/>
                        <a:pt x="10" y="29"/>
                        <a:pt x="19" y="29"/>
                      </a:cubicBezTo>
                      <a:cubicBezTo>
                        <a:pt x="19" y="19"/>
                        <a:pt x="19" y="19"/>
                        <a:pt x="19" y="10"/>
                      </a:cubicBezTo>
                      <a:cubicBezTo>
                        <a:pt x="19" y="10"/>
                        <a:pt x="10" y="0"/>
                        <a:pt x="10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4" name="Google Shape;184;p15"/>
                <p:cNvSpPr/>
                <p:nvPr/>
              </p:nvSpPr>
              <p:spPr>
                <a:xfrm>
                  <a:off x="9863559" y="2972816"/>
                  <a:ext cx="1693" cy="1863"/>
                </a:xfrm>
                <a:custGeom>
                  <a:rect b="b" l="l" r="r" t="t"/>
                  <a:pathLst>
                    <a:path extrusionOk="0" h="11" w="10">
                      <a:moveTo>
                        <a:pt x="10" y="1"/>
                      </a:moveTo>
                      <a:cubicBezTo>
                        <a:pt x="10" y="1"/>
                        <a:pt x="0" y="10"/>
                        <a:pt x="10" y="10"/>
                      </a:cubicBezTo>
                      <a:cubicBezTo>
                        <a:pt x="10" y="10"/>
                        <a:pt x="10" y="1"/>
                        <a:pt x="10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5" name="Google Shape;185;p15"/>
                <p:cNvSpPr/>
                <p:nvPr/>
              </p:nvSpPr>
              <p:spPr>
                <a:xfrm>
                  <a:off x="9754496" y="2762989"/>
                  <a:ext cx="1863" cy="1694"/>
                </a:xfrm>
                <a:custGeom>
                  <a:rect b="b" l="l" r="r" t="t"/>
                  <a:pathLst>
                    <a:path extrusionOk="0" h="10" w="11">
                      <a:moveTo>
                        <a:pt x="10" y="0"/>
                      </a:moveTo>
                      <a:cubicBezTo>
                        <a:pt x="1" y="0"/>
                        <a:pt x="1" y="0"/>
                        <a:pt x="1" y="9"/>
                      </a:cubicBezTo>
                      <a:lnTo>
                        <a:pt x="10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6" name="Google Shape;186;p15"/>
                <p:cNvSpPr/>
                <p:nvPr/>
              </p:nvSpPr>
              <p:spPr>
                <a:xfrm>
                  <a:off x="10026983" y="2908801"/>
                  <a:ext cx="1863" cy="1694"/>
                </a:xfrm>
                <a:custGeom>
                  <a:rect b="b" l="l" r="r" t="t"/>
                  <a:pathLst>
                    <a:path extrusionOk="0" h="10" w="11">
                      <a:moveTo>
                        <a:pt x="1" y="0"/>
                      </a:moveTo>
                      <a:cubicBezTo>
                        <a:pt x="1" y="0"/>
                        <a:pt x="1" y="10"/>
                        <a:pt x="1" y="10"/>
                      </a:cubicBezTo>
                      <a:lnTo>
                        <a:pt x="10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7" name="Google Shape;187;p15"/>
                <p:cNvSpPr/>
                <p:nvPr/>
              </p:nvSpPr>
              <p:spPr>
                <a:xfrm>
                  <a:off x="9695223" y="2882890"/>
                  <a:ext cx="9822" cy="9653"/>
                </a:xfrm>
                <a:custGeom>
                  <a:rect b="b" l="l" r="r" t="t"/>
                  <a:pathLst>
                    <a:path extrusionOk="0" h="57" w="58">
                      <a:moveTo>
                        <a:pt x="50" y="0"/>
                      </a:moveTo>
                      <a:cubicBezTo>
                        <a:pt x="31" y="0"/>
                        <a:pt x="0" y="32"/>
                        <a:pt x="0" y="49"/>
                      </a:cubicBezTo>
                      <a:cubicBezTo>
                        <a:pt x="5" y="54"/>
                        <a:pt x="10" y="56"/>
                        <a:pt x="13" y="56"/>
                      </a:cubicBezTo>
                      <a:cubicBezTo>
                        <a:pt x="17" y="56"/>
                        <a:pt x="19" y="54"/>
                        <a:pt x="19" y="49"/>
                      </a:cubicBezTo>
                      <a:cubicBezTo>
                        <a:pt x="19" y="40"/>
                        <a:pt x="19" y="40"/>
                        <a:pt x="29" y="40"/>
                      </a:cubicBezTo>
                      <a:lnTo>
                        <a:pt x="38" y="40"/>
                      </a:lnTo>
                      <a:cubicBezTo>
                        <a:pt x="38" y="30"/>
                        <a:pt x="38" y="30"/>
                        <a:pt x="38" y="30"/>
                      </a:cubicBezTo>
                      <a:cubicBezTo>
                        <a:pt x="29" y="21"/>
                        <a:pt x="38" y="11"/>
                        <a:pt x="48" y="11"/>
                      </a:cubicBezTo>
                      <a:cubicBezTo>
                        <a:pt x="48" y="11"/>
                        <a:pt x="57" y="11"/>
                        <a:pt x="57" y="2"/>
                      </a:cubicBezTo>
                      <a:cubicBezTo>
                        <a:pt x="55" y="1"/>
                        <a:pt x="53" y="0"/>
                        <a:pt x="50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8" name="Google Shape;188;p15"/>
                <p:cNvSpPr/>
                <p:nvPr/>
              </p:nvSpPr>
              <p:spPr>
                <a:xfrm>
                  <a:off x="9974146" y="2879842"/>
                  <a:ext cx="20999" cy="11516"/>
                </a:xfrm>
                <a:custGeom>
                  <a:rect b="b" l="l" r="r" t="t"/>
                  <a:pathLst>
                    <a:path extrusionOk="0" h="68" w="124">
                      <a:moveTo>
                        <a:pt x="57" y="1"/>
                      </a:moveTo>
                      <a:cubicBezTo>
                        <a:pt x="57" y="1"/>
                        <a:pt x="57" y="10"/>
                        <a:pt x="67" y="10"/>
                      </a:cubicBezTo>
                      <a:cubicBezTo>
                        <a:pt x="67" y="20"/>
                        <a:pt x="67" y="20"/>
                        <a:pt x="67" y="29"/>
                      </a:cubicBezTo>
                      <a:lnTo>
                        <a:pt x="57" y="29"/>
                      </a:lnTo>
                      <a:cubicBezTo>
                        <a:pt x="48" y="20"/>
                        <a:pt x="38" y="20"/>
                        <a:pt x="29" y="10"/>
                      </a:cubicBezTo>
                      <a:cubicBezTo>
                        <a:pt x="29" y="10"/>
                        <a:pt x="25" y="6"/>
                        <a:pt x="22" y="6"/>
                      </a:cubicBezTo>
                      <a:cubicBezTo>
                        <a:pt x="20" y="6"/>
                        <a:pt x="19" y="7"/>
                        <a:pt x="19" y="10"/>
                      </a:cubicBezTo>
                      <a:cubicBezTo>
                        <a:pt x="19" y="20"/>
                        <a:pt x="10" y="29"/>
                        <a:pt x="10" y="39"/>
                      </a:cubicBezTo>
                      <a:cubicBezTo>
                        <a:pt x="0" y="48"/>
                        <a:pt x="10" y="48"/>
                        <a:pt x="19" y="48"/>
                      </a:cubicBezTo>
                      <a:cubicBezTo>
                        <a:pt x="29" y="48"/>
                        <a:pt x="38" y="48"/>
                        <a:pt x="57" y="58"/>
                      </a:cubicBezTo>
                      <a:cubicBezTo>
                        <a:pt x="57" y="58"/>
                        <a:pt x="57" y="58"/>
                        <a:pt x="67" y="67"/>
                      </a:cubicBezTo>
                      <a:cubicBezTo>
                        <a:pt x="67" y="67"/>
                        <a:pt x="76" y="67"/>
                        <a:pt x="76" y="58"/>
                      </a:cubicBezTo>
                      <a:cubicBezTo>
                        <a:pt x="86" y="48"/>
                        <a:pt x="86" y="48"/>
                        <a:pt x="86" y="39"/>
                      </a:cubicBezTo>
                      <a:cubicBezTo>
                        <a:pt x="86" y="29"/>
                        <a:pt x="86" y="29"/>
                        <a:pt x="95" y="29"/>
                      </a:cubicBezTo>
                      <a:cubicBezTo>
                        <a:pt x="104" y="29"/>
                        <a:pt x="114" y="10"/>
                        <a:pt x="123" y="1"/>
                      </a:cubicBezTo>
                      <a:cubicBezTo>
                        <a:pt x="114" y="1"/>
                        <a:pt x="114" y="10"/>
                        <a:pt x="104" y="10"/>
                      </a:cubicBezTo>
                      <a:cubicBezTo>
                        <a:pt x="101" y="7"/>
                        <a:pt x="98" y="6"/>
                        <a:pt x="95" y="6"/>
                      </a:cubicBezTo>
                      <a:cubicBezTo>
                        <a:pt x="89" y="6"/>
                        <a:pt x="82" y="10"/>
                        <a:pt x="76" y="10"/>
                      </a:cubicBezTo>
                      <a:cubicBezTo>
                        <a:pt x="76" y="1"/>
                        <a:pt x="76" y="1"/>
                        <a:pt x="76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9" name="Google Shape;189;p15"/>
                <p:cNvSpPr/>
                <p:nvPr/>
              </p:nvSpPr>
              <p:spPr>
                <a:xfrm>
                  <a:off x="9873212" y="2873576"/>
                  <a:ext cx="1693" cy="3387"/>
                </a:xfrm>
                <a:custGeom>
                  <a:rect b="b" l="l" r="r" t="t"/>
                  <a:pathLst>
                    <a:path extrusionOk="0" h="20" w="10">
                      <a:moveTo>
                        <a:pt x="10" y="0"/>
                      </a:moveTo>
                      <a:cubicBezTo>
                        <a:pt x="0" y="10"/>
                        <a:pt x="0" y="10"/>
                        <a:pt x="0" y="19"/>
                      </a:cubicBezTo>
                      <a:lnTo>
                        <a:pt x="10" y="19"/>
                      </a:lnTo>
                      <a:cubicBezTo>
                        <a:pt x="10" y="10"/>
                        <a:pt x="10" y="10"/>
                        <a:pt x="10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0" name="Google Shape;190;p15"/>
                <p:cNvSpPr/>
                <p:nvPr/>
              </p:nvSpPr>
              <p:spPr>
                <a:xfrm>
                  <a:off x="9704876" y="2756554"/>
                  <a:ext cx="4911" cy="1694"/>
                </a:xfrm>
                <a:custGeom>
                  <a:rect b="b" l="l" r="r" t="t"/>
                  <a:pathLst>
                    <a:path extrusionOk="0" h="10" w="29">
                      <a:moveTo>
                        <a:pt x="0" y="0"/>
                      </a:moveTo>
                      <a:lnTo>
                        <a:pt x="29" y="10"/>
                      </a:lnTo>
                      <a:cubicBezTo>
                        <a:pt x="29" y="0"/>
                        <a:pt x="19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1" name="Google Shape;191;p15"/>
                <p:cNvSpPr/>
                <p:nvPr/>
              </p:nvSpPr>
              <p:spPr>
                <a:xfrm>
                  <a:off x="10046289" y="2902365"/>
                  <a:ext cx="1693" cy="1694"/>
                </a:xfrm>
                <a:custGeom>
                  <a:rect b="b" l="l" r="r" t="t"/>
                  <a:pathLst>
                    <a:path extrusionOk="0" h="10" w="10">
                      <a:moveTo>
                        <a:pt x="10" y="1"/>
                      </a:moveTo>
                      <a:lnTo>
                        <a:pt x="0" y="10"/>
                      </a:lnTo>
                      <a:lnTo>
                        <a:pt x="10" y="10"/>
                      </a:lnTo>
                      <a:lnTo>
                        <a:pt x="10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2" name="Google Shape;192;p15"/>
                <p:cNvSpPr/>
                <p:nvPr/>
              </p:nvSpPr>
              <p:spPr>
                <a:xfrm>
                  <a:off x="9825116" y="2705240"/>
                  <a:ext cx="19306" cy="11008"/>
                </a:xfrm>
                <a:custGeom>
                  <a:rect b="b" l="l" r="r" t="t"/>
                  <a:pathLst>
                    <a:path extrusionOk="0" h="65" w="114">
                      <a:moveTo>
                        <a:pt x="85" y="0"/>
                      </a:moveTo>
                      <a:cubicBezTo>
                        <a:pt x="85" y="10"/>
                        <a:pt x="76" y="10"/>
                        <a:pt x="76" y="10"/>
                      </a:cubicBezTo>
                      <a:lnTo>
                        <a:pt x="57" y="10"/>
                      </a:lnTo>
                      <a:cubicBezTo>
                        <a:pt x="57" y="10"/>
                        <a:pt x="47" y="19"/>
                        <a:pt x="38" y="19"/>
                      </a:cubicBezTo>
                      <a:lnTo>
                        <a:pt x="0" y="19"/>
                      </a:lnTo>
                      <a:lnTo>
                        <a:pt x="0" y="29"/>
                      </a:lnTo>
                      <a:lnTo>
                        <a:pt x="38" y="29"/>
                      </a:lnTo>
                      <a:cubicBezTo>
                        <a:pt x="57" y="29"/>
                        <a:pt x="76" y="38"/>
                        <a:pt x="85" y="57"/>
                      </a:cubicBezTo>
                      <a:cubicBezTo>
                        <a:pt x="85" y="62"/>
                        <a:pt x="88" y="64"/>
                        <a:pt x="90" y="64"/>
                      </a:cubicBezTo>
                      <a:cubicBezTo>
                        <a:pt x="92" y="64"/>
                        <a:pt x="95" y="62"/>
                        <a:pt x="95" y="57"/>
                      </a:cubicBezTo>
                      <a:cubicBezTo>
                        <a:pt x="104" y="48"/>
                        <a:pt x="114" y="29"/>
                        <a:pt x="104" y="19"/>
                      </a:cubicBezTo>
                      <a:cubicBezTo>
                        <a:pt x="104" y="19"/>
                        <a:pt x="104" y="10"/>
                        <a:pt x="104" y="10"/>
                      </a:cubicBezTo>
                      <a:cubicBezTo>
                        <a:pt x="95" y="10"/>
                        <a:pt x="85" y="0"/>
                        <a:pt x="85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3" name="Google Shape;193;p15"/>
                <p:cNvSpPr/>
                <p:nvPr/>
              </p:nvSpPr>
              <p:spPr>
                <a:xfrm>
                  <a:off x="9815463" y="2876793"/>
                  <a:ext cx="1693" cy="3218"/>
                </a:xfrm>
                <a:custGeom>
                  <a:rect b="b" l="l" r="r" t="t"/>
                  <a:pathLst>
                    <a:path extrusionOk="0" h="19" w="10">
                      <a:moveTo>
                        <a:pt x="10" y="0"/>
                      </a:moveTo>
                      <a:cubicBezTo>
                        <a:pt x="10" y="0"/>
                        <a:pt x="0" y="10"/>
                        <a:pt x="0" y="10"/>
                      </a:cubicBezTo>
                      <a:cubicBezTo>
                        <a:pt x="0" y="10"/>
                        <a:pt x="10" y="10"/>
                        <a:pt x="10" y="19"/>
                      </a:cubicBezTo>
                      <a:cubicBezTo>
                        <a:pt x="10" y="10"/>
                        <a:pt x="10" y="10"/>
                        <a:pt x="10" y="10"/>
                      </a:cubicBezTo>
                      <a:cubicBezTo>
                        <a:pt x="10" y="0"/>
                        <a:pt x="10" y="0"/>
                        <a:pt x="10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4" name="Google Shape;194;p15"/>
                <p:cNvSpPr/>
                <p:nvPr/>
              </p:nvSpPr>
              <p:spPr>
                <a:xfrm>
                  <a:off x="9757714" y="2849528"/>
                  <a:ext cx="1863" cy="4911"/>
                </a:xfrm>
                <a:custGeom>
                  <a:rect b="b" l="l" r="r" t="t"/>
                  <a:pathLst>
                    <a:path extrusionOk="0" h="29" w="11">
                      <a:moveTo>
                        <a:pt x="1" y="0"/>
                      </a:moveTo>
                      <a:cubicBezTo>
                        <a:pt x="1" y="0"/>
                        <a:pt x="1" y="10"/>
                        <a:pt x="1" y="10"/>
                      </a:cubicBezTo>
                      <a:cubicBezTo>
                        <a:pt x="1" y="19"/>
                        <a:pt x="1" y="19"/>
                        <a:pt x="10" y="29"/>
                      </a:cubicBezTo>
                      <a:lnTo>
                        <a:pt x="10" y="19"/>
                      </a:lnTo>
                      <a:cubicBezTo>
                        <a:pt x="10" y="19"/>
                        <a:pt x="10" y="10"/>
                        <a:pt x="10" y="10"/>
                      </a:cubicBezTo>
                      <a:cubicBezTo>
                        <a:pt x="10" y="0"/>
                        <a:pt x="1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sp>
        <p:nvSpPr>
          <p:cNvPr id="195" name="Google Shape;195;p15"/>
          <p:cNvSpPr txBox="1"/>
          <p:nvPr>
            <p:ph type="title"/>
          </p:nvPr>
        </p:nvSpPr>
        <p:spPr>
          <a:xfrm>
            <a:off x="713225" y="429750"/>
            <a:ext cx="7717500" cy="57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96" name="Google Shape;196;p15"/>
          <p:cNvSpPr txBox="1"/>
          <p:nvPr>
            <p:ph idx="1" type="body"/>
          </p:nvPr>
        </p:nvSpPr>
        <p:spPr>
          <a:xfrm>
            <a:off x="713375" y="1152475"/>
            <a:ext cx="3858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97" name="Google Shape;197;p15"/>
          <p:cNvSpPr txBox="1"/>
          <p:nvPr>
            <p:ph idx="2" type="body"/>
          </p:nvPr>
        </p:nvSpPr>
        <p:spPr>
          <a:xfrm>
            <a:off x="4572124" y="1152475"/>
            <a:ext cx="3858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3">
  <p:cSld name="CUSTOM_1_1_2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16"/>
          <p:cNvPicPr preferRelativeResize="0"/>
          <p:nvPr/>
        </p:nvPicPr>
        <p:blipFill rotWithShape="1">
          <a:blip r:embed="rId2">
            <a:alphaModFix amt="48000"/>
          </a:blip>
          <a:srcRect b="129" l="0" r="0" t="119"/>
          <a:stretch/>
        </p:blipFill>
        <p:spPr>
          <a:xfrm flipH="1"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0" name="Google Shape;200;p16"/>
          <p:cNvGrpSpPr/>
          <p:nvPr/>
        </p:nvGrpSpPr>
        <p:grpSpPr>
          <a:xfrm>
            <a:off x="-9547" y="4293225"/>
            <a:ext cx="9522799" cy="1490874"/>
            <a:chOff x="-9547" y="4293225"/>
            <a:chExt cx="9522799" cy="1490874"/>
          </a:xfrm>
        </p:grpSpPr>
        <p:pic>
          <p:nvPicPr>
            <p:cNvPr id="201" name="Google Shape;201;p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348275" y="4353397"/>
              <a:ext cx="2164976" cy="851557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02" name="Google Shape;202;p16"/>
            <p:cNvGrpSpPr/>
            <p:nvPr/>
          </p:nvGrpSpPr>
          <p:grpSpPr>
            <a:xfrm>
              <a:off x="-9547" y="4293225"/>
              <a:ext cx="9163072" cy="870366"/>
              <a:chOff x="-9547" y="4293225"/>
              <a:chExt cx="9163072" cy="870366"/>
            </a:xfrm>
          </p:grpSpPr>
          <p:sp>
            <p:nvSpPr>
              <p:cNvPr id="203" name="Google Shape;203;p16"/>
              <p:cNvSpPr/>
              <p:nvPr/>
            </p:nvSpPr>
            <p:spPr>
              <a:xfrm flipH="1">
                <a:off x="-9547" y="4585350"/>
                <a:ext cx="2079106" cy="577206"/>
              </a:xfrm>
              <a:custGeom>
                <a:rect b="b" l="l" r="r" t="t"/>
                <a:pathLst>
                  <a:path extrusionOk="0" h="12704" w="45760">
                    <a:moveTo>
                      <a:pt x="36872" y="2013"/>
                    </a:moveTo>
                    <a:cubicBezTo>
                      <a:pt x="36868" y="2044"/>
                      <a:pt x="36866" y="2076"/>
                      <a:pt x="36866" y="2108"/>
                    </a:cubicBezTo>
                    <a:lnTo>
                      <a:pt x="36866" y="2108"/>
                    </a:lnTo>
                    <a:cubicBezTo>
                      <a:pt x="36869" y="2076"/>
                      <a:pt x="36871" y="2044"/>
                      <a:pt x="36872" y="2013"/>
                    </a:cubicBezTo>
                    <a:close/>
                    <a:moveTo>
                      <a:pt x="11814" y="9345"/>
                    </a:moveTo>
                    <a:cubicBezTo>
                      <a:pt x="11816" y="9426"/>
                      <a:pt x="11818" y="9514"/>
                      <a:pt x="11822" y="9603"/>
                    </a:cubicBezTo>
                    <a:lnTo>
                      <a:pt x="11822" y="9603"/>
                    </a:lnTo>
                    <a:cubicBezTo>
                      <a:pt x="11824" y="9520"/>
                      <a:pt x="11821" y="9435"/>
                      <a:pt x="11814" y="9345"/>
                    </a:cubicBezTo>
                    <a:close/>
                    <a:moveTo>
                      <a:pt x="3699" y="11724"/>
                    </a:moveTo>
                    <a:cubicBezTo>
                      <a:pt x="3652" y="11732"/>
                      <a:pt x="3606" y="11749"/>
                      <a:pt x="3568" y="11777"/>
                    </a:cubicBezTo>
                    <a:cubicBezTo>
                      <a:pt x="3615" y="11758"/>
                      <a:pt x="3658" y="11741"/>
                      <a:pt x="3699" y="11724"/>
                    </a:cubicBezTo>
                    <a:close/>
                    <a:moveTo>
                      <a:pt x="43994" y="0"/>
                    </a:moveTo>
                    <a:cubicBezTo>
                      <a:pt x="43994" y="173"/>
                      <a:pt x="43858" y="358"/>
                      <a:pt x="43821" y="531"/>
                    </a:cubicBezTo>
                    <a:cubicBezTo>
                      <a:pt x="43797" y="630"/>
                      <a:pt x="43821" y="692"/>
                      <a:pt x="43809" y="790"/>
                    </a:cubicBezTo>
                    <a:cubicBezTo>
                      <a:pt x="43784" y="902"/>
                      <a:pt x="43723" y="988"/>
                      <a:pt x="43710" y="1111"/>
                    </a:cubicBezTo>
                    <a:cubicBezTo>
                      <a:pt x="43673" y="1321"/>
                      <a:pt x="43698" y="1420"/>
                      <a:pt x="43562" y="1593"/>
                    </a:cubicBezTo>
                    <a:cubicBezTo>
                      <a:pt x="43488" y="1679"/>
                      <a:pt x="43426" y="1679"/>
                      <a:pt x="43352" y="1753"/>
                    </a:cubicBezTo>
                    <a:cubicBezTo>
                      <a:pt x="43254" y="1840"/>
                      <a:pt x="43266" y="1889"/>
                      <a:pt x="43254" y="2025"/>
                    </a:cubicBezTo>
                    <a:cubicBezTo>
                      <a:pt x="43056" y="2050"/>
                      <a:pt x="42957" y="2050"/>
                      <a:pt x="42908" y="2259"/>
                    </a:cubicBezTo>
                    <a:cubicBezTo>
                      <a:pt x="42871" y="2420"/>
                      <a:pt x="42982" y="2691"/>
                      <a:pt x="42896" y="2840"/>
                    </a:cubicBezTo>
                    <a:cubicBezTo>
                      <a:pt x="42859" y="2914"/>
                      <a:pt x="42760" y="2938"/>
                      <a:pt x="42711" y="3012"/>
                    </a:cubicBezTo>
                    <a:cubicBezTo>
                      <a:pt x="42661" y="3099"/>
                      <a:pt x="42612" y="3198"/>
                      <a:pt x="42575" y="3284"/>
                    </a:cubicBezTo>
                    <a:cubicBezTo>
                      <a:pt x="42532" y="3379"/>
                      <a:pt x="42463" y="3546"/>
                      <a:pt x="42359" y="3546"/>
                    </a:cubicBezTo>
                    <a:cubicBezTo>
                      <a:pt x="42341" y="3546"/>
                      <a:pt x="42323" y="3542"/>
                      <a:pt x="42303" y="3531"/>
                    </a:cubicBezTo>
                    <a:cubicBezTo>
                      <a:pt x="42192" y="3481"/>
                      <a:pt x="42204" y="3074"/>
                      <a:pt x="42204" y="2975"/>
                    </a:cubicBezTo>
                    <a:cubicBezTo>
                      <a:pt x="42192" y="2741"/>
                      <a:pt x="42118" y="2765"/>
                      <a:pt x="41995" y="2593"/>
                    </a:cubicBezTo>
                    <a:cubicBezTo>
                      <a:pt x="41896" y="2445"/>
                      <a:pt x="41958" y="2284"/>
                      <a:pt x="41871" y="2124"/>
                    </a:cubicBezTo>
                    <a:cubicBezTo>
                      <a:pt x="41834" y="2050"/>
                      <a:pt x="41772" y="2037"/>
                      <a:pt x="41748" y="1951"/>
                    </a:cubicBezTo>
                    <a:cubicBezTo>
                      <a:pt x="41723" y="1852"/>
                      <a:pt x="41785" y="1741"/>
                      <a:pt x="41760" y="1630"/>
                    </a:cubicBezTo>
                    <a:cubicBezTo>
                      <a:pt x="41723" y="1494"/>
                      <a:pt x="41612" y="1383"/>
                      <a:pt x="41563" y="1235"/>
                    </a:cubicBezTo>
                    <a:cubicBezTo>
                      <a:pt x="41519" y="1138"/>
                      <a:pt x="41523" y="871"/>
                      <a:pt x="41393" y="871"/>
                    </a:cubicBezTo>
                    <a:cubicBezTo>
                      <a:pt x="41375" y="871"/>
                      <a:pt x="41353" y="877"/>
                      <a:pt x="41328" y="889"/>
                    </a:cubicBezTo>
                    <a:cubicBezTo>
                      <a:pt x="41180" y="976"/>
                      <a:pt x="41229" y="1284"/>
                      <a:pt x="41229" y="1420"/>
                    </a:cubicBezTo>
                    <a:cubicBezTo>
                      <a:pt x="41229" y="1655"/>
                      <a:pt x="41168" y="1716"/>
                      <a:pt x="41044" y="1901"/>
                    </a:cubicBezTo>
                    <a:cubicBezTo>
                      <a:pt x="40970" y="2062"/>
                      <a:pt x="40908" y="2222"/>
                      <a:pt x="40871" y="2395"/>
                    </a:cubicBezTo>
                    <a:cubicBezTo>
                      <a:pt x="40810" y="2556"/>
                      <a:pt x="40649" y="2531"/>
                      <a:pt x="40600" y="2654"/>
                    </a:cubicBezTo>
                    <a:cubicBezTo>
                      <a:pt x="40563" y="2728"/>
                      <a:pt x="40624" y="2852"/>
                      <a:pt x="40612" y="2926"/>
                    </a:cubicBezTo>
                    <a:cubicBezTo>
                      <a:pt x="40587" y="3000"/>
                      <a:pt x="40538" y="3037"/>
                      <a:pt x="40513" y="3099"/>
                    </a:cubicBezTo>
                    <a:cubicBezTo>
                      <a:pt x="40501" y="3173"/>
                      <a:pt x="40476" y="3235"/>
                      <a:pt x="40452" y="3296"/>
                    </a:cubicBezTo>
                    <a:cubicBezTo>
                      <a:pt x="40390" y="3420"/>
                      <a:pt x="40291" y="3518"/>
                      <a:pt x="40229" y="3630"/>
                    </a:cubicBezTo>
                    <a:cubicBezTo>
                      <a:pt x="40216" y="3632"/>
                      <a:pt x="40203" y="3633"/>
                      <a:pt x="40190" y="3633"/>
                    </a:cubicBezTo>
                    <a:cubicBezTo>
                      <a:pt x="39955" y="3633"/>
                      <a:pt x="39821" y="3226"/>
                      <a:pt x="39797" y="3062"/>
                    </a:cubicBezTo>
                    <a:cubicBezTo>
                      <a:pt x="39785" y="2840"/>
                      <a:pt x="39711" y="2753"/>
                      <a:pt x="39538" y="2605"/>
                    </a:cubicBezTo>
                    <a:lnTo>
                      <a:pt x="39538" y="2605"/>
                    </a:lnTo>
                    <a:cubicBezTo>
                      <a:pt x="39550" y="2716"/>
                      <a:pt x="39464" y="2815"/>
                      <a:pt x="39439" y="2926"/>
                    </a:cubicBezTo>
                    <a:cubicBezTo>
                      <a:pt x="39427" y="3012"/>
                      <a:pt x="39452" y="3062"/>
                      <a:pt x="39402" y="3136"/>
                    </a:cubicBezTo>
                    <a:cubicBezTo>
                      <a:pt x="39365" y="3185"/>
                      <a:pt x="39304" y="3198"/>
                      <a:pt x="39267" y="3247"/>
                    </a:cubicBezTo>
                    <a:cubicBezTo>
                      <a:pt x="39069" y="3469"/>
                      <a:pt x="38946" y="3778"/>
                      <a:pt x="38760" y="4012"/>
                    </a:cubicBezTo>
                    <a:cubicBezTo>
                      <a:pt x="38691" y="4112"/>
                      <a:pt x="38653" y="4171"/>
                      <a:pt x="38557" y="4171"/>
                    </a:cubicBezTo>
                    <a:cubicBezTo>
                      <a:pt x="38534" y="4171"/>
                      <a:pt x="38508" y="4168"/>
                      <a:pt x="38477" y="4160"/>
                    </a:cubicBezTo>
                    <a:cubicBezTo>
                      <a:pt x="38304" y="4111"/>
                      <a:pt x="38168" y="3975"/>
                      <a:pt x="38106" y="3815"/>
                    </a:cubicBezTo>
                    <a:cubicBezTo>
                      <a:pt x="38082" y="3691"/>
                      <a:pt x="38106" y="3543"/>
                      <a:pt x="38069" y="3420"/>
                    </a:cubicBezTo>
                    <a:cubicBezTo>
                      <a:pt x="38044" y="3309"/>
                      <a:pt x="38044" y="3123"/>
                      <a:pt x="37958" y="3037"/>
                    </a:cubicBezTo>
                    <a:cubicBezTo>
                      <a:pt x="37909" y="3210"/>
                      <a:pt x="37896" y="3333"/>
                      <a:pt x="37724" y="3370"/>
                    </a:cubicBezTo>
                    <a:cubicBezTo>
                      <a:pt x="37675" y="3381"/>
                      <a:pt x="37633" y="3387"/>
                      <a:pt x="37596" y="3387"/>
                    </a:cubicBezTo>
                    <a:cubicBezTo>
                      <a:pt x="37464" y="3387"/>
                      <a:pt x="37399" y="3317"/>
                      <a:pt x="37341" y="3173"/>
                    </a:cubicBezTo>
                    <a:cubicBezTo>
                      <a:pt x="37254" y="2963"/>
                      <a:pt x="37156" y="2765"/>
                      <a:pt x="37032" y="2568"/>
                    </a:cubicBezTo>
                    <a:cubicBezTo>
                      <a:pt x="36918" y="2433"/>
                      <a:pt x="36865" y="2273"/>
                      <a:pt x="36866" y="2108"/>
                    </a:cubicBezTo>
                    <a:lnTo>
                      <a:pt x="36866" y="2108"/>
                    </a:lnTo>
                    <a:cubicBezTo>
                      <a:pt x="36837" y="2418"/>
                      <a:pt x="36733" y="2711"/>
                      <a:pt x="36699" y="3025"/>
                    </a:cubicBezTo>
                    <a:cubicBezTo>
                      <a:pt x="36711" y="3222"/>
                      <a:pt x="36650" y="3407"/>
                      <a:pt x="36539" y="3568"/>
                    </a:cubicBezTo>
                    <a:cubicBezTo>
                      <a:pt x="36366" y="3839"/>
                      <a:pt x="36292" y="4210"/>
                      <a:pt x="36230" y="4518"/>
                    </a:cubicBezTo>
                    <a:cubicBezTo>
                      <a:pt x="36069" y="4518"/>
                      <a:pt x="36020" y="4259"/>
                      <a:pt x="35995" y="4123"/>
                    </a:cubicBezTo>
                    <a:cubicBezTo>
                      <a:pt x="35971" y="3988"/>
                      <a:pt x="35909" y="3864"/>
                      <a:pt x="35823" y="3753"/>
                    </a:cubicBezTo>
                    <a:cubicBezTo>
                      <a:pt x="35749" y="3889"/>
                      <a:pt x="35687" y="4037"/>
                      <a:pt x="35625" y="4197"/>
                    </a:cubicBezTo>
                    <a:cubicBezTo>
                      <a:pt x="35563" y="4284"/>
                      <a:pt x="35502" y="4383"/>
                      <a:pt x="35452" y="4494"/>
                    </a:cubicBezTo>
                    <a:cubicBezTo>
                      <a:pt x="35428" y="4592"/>
                      <a:pt x="35477" y="4691"/>
                      <a:pt x="35440" y="4790"/>
                    </a:cubicBezTo>
                    <a:cubicBezTo>
                      <a:pt x="35354" y="4926"/>
                      <a:pt x="35242" y="5037"/>
                      <a:pt x="35119" y="5123"/>
                    </a:cubicBezTo>
                    <a:cubicBezTo>
                      <a:pt x="34996" y="4913"/>
                      <a:pt x="34897" y="4679"/>
                      <a:pt x="34823" y="4444"/>
                    </a:cubicBezTo>
                    <a:cubicBezTo>
                      <a:pt x="34761" y="4259"/>
                      <a:pt x="34773" y="4086"/>
                      <a:pt x="34724" y="3901"/>
                    </a:cubicBezTo>
                    <a:cubicBezTo>
                      <a:pt x="34539" y="3975"/>
                      <a:pt x="34366" y="4358"/>
                      <a:pt x="34206" y="4481"/>
                    </a:cubicBezTo>
                    <a:cubicBezTo>
                      <a:pt x="34045" y="4617"/>
                      <a:pt x="34070" y="4617"/>
                      <a:pt x="34033" y="4790"/>
                    </a:cubicBezTo>
                    <a:cubicBezTo>
                      <a:pt x="34008" y="4889"/>
                      <a:pt x="33971" y="4975"/>
                      <a:pt x="33922" y="5061"/>
                    </a:cubicBezTo>
                    <a:cubicBezTo>
                      <a:pt x="33848" y="5197"/>
                      <a:pt x="33897" y="5456"/>
                      <a:pt x="33773" y="5506"/>
                    </a:cubicBezTo>
                    <a:cubicBezTo>
                      <a:pt x="33752" y="5515"/>
                      <a:pt x="33729" y="5519"/>
                      <a:pt x="33704" y="5519"/>
                    </a:cubicBezTo>
                    <a:cubicBezTo>
                      <a:pt x="33595" y="5519"/>
                      <a:pt x="33459" y="5445"/>
                      <a:pt x="33378" y="5395"/>
                    </a:cubicBezTo>
                    <a:cubicBezTo>
                      <a:pt x="33144" y="5259"/>
                      <a:pt x="33132" y="5185"/>
                      <a:pt x="33144" y="4950"/>
                    </a:cubicBezTo>
                    <a:cubicBezTo>
                      <a:pt x="33144" y="4950"/>
                      <a:pt x="33143" y="4950"/>
                      <a:pt x="33143" y="4950"/>
                    </a:cubicBezTo>
                    <a:cubicBezTo>
                      <a:pt x="33115" y="4950"/>
                      <a:pt x="32847" y="5643"/>
                      <a:pt x="32774" y="5753"/>
                    </a:cubicBezTo>
                    <a:cubicBezTo>
                      <a:pt x="32502" y="5592"/>
                      <a:pt x="32329" y="5296"/>
                      <a:pt x="32342" y="4975"/>
                    </a:cubicBezTo>
                    <a:cubicBezTo>
                      <a:pt x="32342" y="4728"/>
                      <a:pt x="32379" y="4469"/>
                      <a:pt x="32181" y="4284"/>
                    </a:cubicBezTo>
                    <a:cubicBezTo>
                      <a:pt x="32107" y="4580"/>
                      <a:pt x="31996" y="4876"/>
                      <a:pt x="31860" y="5148"/>
                    </a:cubicBezTo>
                    <a:cubicBezTo>
                      <a:pt x="31786" y="5321"/>
                      <a:pt x="31897" y="5802"/>
                      <a:pt x="31638" y="5827"/>
                    </a:cubicBezTo>
                    <a:cubicBezTo>
                      <a:pt x="31478" y="5605"/>
                      <a:pt x="31366" y="5358"/>
                      <a:pt x="31292" y="5098"/>
                    </a:cubicBezTo>
                    <a:cubicBezTo>
                      <a:pt x="31243" y="4926"/>
                      <a:pt x="31280" y="4765"/>
                      <a:pt x="31194" y="4592"/>
                    </a:cubicBezTo>
                    <a:cubicBezTo>
                      <a:pt x="31120" y="4457"/>
                      <a:pt x="31058" y="4308"/>
                      <a:pt x="31008" y="4160"/>
                    </a:cubicBezTo>
                    <a:cubicBezTo>
                      <a:pt x="30959" y="4037"/>
                      <a:pt x="30910" y="3852"/>
                      <a:pt x="30749" y="3802"/>
                    </a:cubicBezTo>
                    <a:cubicBezTo>
                      <a:pt x="30675" y="4123"/>
                      <a:pt x="30576" y="5531"/>
                      <a:pt x="30441" y="5851"/>
                    </a:cubicBezTo>
                    <a:cubicBezTo>
                      <a:pt x="30218" y="5827"/>
                      <a:pt x="30083" y="4469"/>
                      <a:pt x="29959" y="4296"/>
                    </a:cubicBezTo>
                    <a:cubicBezTo>
                      <a:pt x="29811" y="4099"/>
                      <a:pt x="29860" y="4012"/>
                      <a:pt x="29860" y="3790"/>
                    </a:cubicBezTo>
                    <a:cubicBezTo>
                      <a:pt x="29848" y="3617"/>
                      <a:pt x="29873" y="3185"/>
                      <a:pt x="29725" y="3049"/>
                    </a:cubicBezTo>
                    <a:lnTo>
                      <a:pt x="29725" y="3049"/>
                    </a:lnTo>
                    <a:cubicBezTo>
                      <a:pt x="29786" y="3272"/>
                      <a:pt x="29774" y="3506"/>
                      <a:pt x="29675" y="3716"/>
                    </a:cubicBezTo>
                    <a:cubicBezTo>
                      <a:pt x="29540" y="4086"/>
                      <a:pt x="29552" y="4469"/>
                      <a:pt x="29453" y="4839"/>
                    </a:cubicBezTo>
                    <a:cubicBezTo>
                      <a:pt x="29367" y="5086"/>
                      <a:pt x="29256" y="5333"/>
                      <a:pt x="29107" y="5543"/>
                    </a:cubicBezTo>
                    <a:cubicBezTo>
                      <a:pt x="28984" y="5740"/>
                      <a:pt x="29021" y="5839"/>
                      <a:pt x="28959" y="6037"/>
                    </a:cubicBezTo>
                    <a:cubicBezTo>
                      <a:pt x="28725" y="5963"/>
                      <a:pt x="28675" y="5691"/>
                      <a:pt x="28564" y="5506"/>
                    </a:cubicBezTo>
                    <a:cubicBezTo>
                      <a:pt x="28490" y="5358"/>
                      <a:pt x="28330" y="4975"/>
                      <a:pt x="28157" y="4913"/>
                    </a:cubicBezTo>
                    <a:cubicBezTo>
                      <a:pt x="28021" y="5123"/>
                      <a:pt x="28009" y="5432"/>
                      <a:pt x="27984" y="5666"/>
                    </a:cubicBezTo>
                    <a:cubicBezTo>
                      <a:pt x="27972" y="5888"/>
                      <a:pt x="27873" y="5938"/>
                      <a:pt x="27787" y="6123"/>
                    </a:cubicBezTo>
                    <a:cubicBezTo>
                      <a:pt x="27626" y="6049"/>
                      <a:pt x="27577" y="5753"/>
                      <a:pt x="27515" y="5592"/>
                    </a:cubicBezTo>
                    <a:cubicBezTo>
                      <a:pt x="27441" y="5444"/>
                      <a:pt x="27355" y="5308"/>
                      <a:pt x="27281" y="5160"/>
                    </a:cubicBezTo>
                    <a:cubicBezTo>
                      <a:pt x="27207" y="5617"/>
                      <a:pt x="26861" y="6012"/>
                      <a:pt x="26626" y="6395"/>
                    </a:cubicBezTo>
                    <a:cubicBezTo>
                      <a:pt x="26552" y="6530"/>
                      <a:pt x="26466" y="6802"/>
                      <a:pt x="26305" y="6827"/>
                    </a:cubicBezTo>
                    <a:cubicBezTo>
                      <a:pt x="26297" y="6828"/>
                      <a:pt x="26290" y="6828"/>
                      <a:pt x="26282" y="6828"/>
                    </a:cubicBezTo>
                    <a:cubicBezTo>
                      <a:pt x="25963" y="6828"/>
                      <a:pt x="26019" y="5833"/>
                      <a:pt x="25923" y="5580"/>
                    </a:cubicBezTo>
                    <a:cubicBezTo>
                      <a:pt x="25787" y="5259"/>
                      <a:pt x="25664" y="4938"/>
                      <a:pt x="25577" y="4605"/>
                    </a:cubicBezTo>
                    <a:cubicBezTo>
                      <a:pt x="25560" y="4599"/>
                      <a:pt x="25545" y="4596"/>
                      <a:pt x="25531" y="4596"/>
                    </a:cubicBezTo>
                    <a:cubicBezTo>
                      <a:pt x="25308" y="4596"/>
                      <a:pt x="25329" y="5268"/>
                      <a:pt x="25306" y="5407"/>
                    </a:cubicBezTo>
                    <a:cubicBezTo>
                      <a:pt x="25269" y="5592"/>
                      <a:pt x="25170" y="5740"/>
                      <a:pt x="25145" y="5913"/>
                    </a:cubicBezTo>
                    <a:cubicBezTo>
                      <a:pt x="25120" y="6111"/>
                      <a:pt x="25157" y="6197"/>
                      <a:pt x="25059" y="6358"/>
                    </a:cubicBezTo>
                    <a:cubicBezTo>
                      <a:pt x="24972" y="6493"/>
                      <a:pt x="24861" y="6604"/>
                      <a:pt x="24762" y="6728"/>
                    </a:cubicBezTo>
                    <a:cubicBezTo>
                      <a:pt x="24701" y="6592"/>
                      <a:pt x="24651" y="6444"/>
                      <a:pt x="24639" y="6296"/>
                    </a:cubicBezTo>
                    <a:cubicBezTo>
                      <a:pt x="24590" y="6123"/>
                      <a:pt x="24503" y="6000"/>
                      <a:pt x="24454" y="5827"/>
                    </a:cubicBezTo>
                    <a:cubicBezTo>
                      <a:pt x="24392" y="5629"/>
                      <a:pt x="24565" y="5296"/>
                      <a:pt x="24232" y="5247"/>
                    </a:cubicBezTo>
                    <a:cubicBezTo>
                      <a:pt x="24071" y="5358"/>
                      <a:pt x="24083" y="5592"/>
                      <a:pt x="24034" y="5765"/>
                    </a:cubicBezTo>
                    <a:cubicBezTo>
                      <a:pt x="23985" y="5963"/>
                      <a:pt x="23898" y="6135"/>
                      <a:pt x="23812" y="6308"/>
                    </a:cubicBezTo>
                    <a:cubicBezTo>
                      <a:pt x="23787" y="6395"/>
                      <a:pt x="23750" y="6481"/>
                      <a:pt x="23713" y="6555"/>
                    </a:cubicBezTo>
                    <a:cubicBezTo>
                      <a:pt x="23602" y="6691"/>
                      <a:pt x="23442" y="6654"/>
                      <a:pt x="23281" y="6679"/>
                    </a:cubicBezTo>
                    <a:cubicBezTo>
                      <a:pt x="23293" y="6827"/>
                      <a:pt x="23182" y="6938"/>
                      <a:pt x="23121" y="7074"/>
                    </a:cubicBezTo>
                    <a:cubicBezTo>
                      <a:pt x="23015" y="7327"/>
                      <a:pt x="23018" y="7373"/>
                      <a:pt x="22788" y="7373"/>
                    </a:cubicBezTo>
                    <a:cubicBezTo>
                      <a:pt x="22749" y="7373"/>
                      <a:pt x="22704" y="7372"/>
                      <a:pt x="22652" y="7370"/>
                    </a:cubicBezTo>
                    <a:cubicBezTo>
                      <a:pt x="22417" y="7320"/>
                      <a:pt x="22183" y="7209"/>
                      <a:pt x="21985" y="7061"/>
                    </a:cubicBezTo>
                    <a:cubicBezTo>
                      <a:pt x="21837" y="6876"/>
                      <a:pt x="21713" y="6679"/>
                      <a:pt x="21615" y="6456"/>
                    </a:cubicBezTo>
                    <a:cubicBezTo>
                      <a:pt x="21516" y="6271"/>
                      <a:pt x="21368" y="6098"/>
                      <a:pt x="21281" y="5901"/>
                    </a:cubicBezTo>
                    <a:cubicBezTo>
                      <a:pt x="21232" y="5814"/>
                      <a:pt x="21281" y="5617"/>
                      <a:pt x="21232" y="5555"/>
                    </a:cubicBezTo>
                    <a:cubicBezTo>
                      <a:pt x="21203" y="5515"/>
                      <a:pt x="21173" y="5499"/>
                      <a:pt x="21143" y="5499"/>
                    </a:cubicBezTo>
                    <a:cubicBezTo>
                      <a:pt x="21074" y="5499"/>
                      <a:pt x="21011" y="5592"/>
                      <a:pt x="20985" y="5679"/>
                    </a:cubicBezTo>
                    <a:cubicBezTo>
                      <a:pt x="20960" y="5802"/>
                      <a:pt x="20960" y="5926"/>
                      <a:pt x="20973" y="6061"/>
                    </a:cubicBezTo>
                    <a:cubicBezTo>
                      <a:pt x="20960" y="6135"/>
                      <a:pt x="20960" y="6222"/>
                      <a:pt x="20960" y="6308"/>
                    </a:cubicBezTo>
                    <a:cubicBezTo>
                      <a:pt x="20973" y="6358"/>
                      <a:pt x="21047" y="6444"/>
                      <a:pt x="21047" y="6481"/>
                    </a:cubicBezTo>
                    <a:cubicBezTo>
                      <a:pt x="21035" y="6679"/>
                      <a:pt x="20751" y="6654"/>
                      <a:pt x="20701" y="6876"/>
                    </a:cubicBezTo>
                    <a:cubicBezTo>
                      <a:pt x="20652" y="7111"/>
                      <a:pt x="20726" y="7394"/>
                      <a:pt x="20701" y="7641"/>
                    </a:cubicBezTo>
                    <a:cubicBezTo>
                      <a:pt x="20677" y="7950"/>
                      <a:pt x="20442" y="7876"/>
                      <a:pt x="20257" y="8049"/>
                    </a:cubicBezTo>
                    <a:cubicBezTo>
                      <a:pt x="20269" y="7901"/>
                      <a:pt x="20232" y="7765"/>
                      <a:pt x="20170" y="7629"/>
                    </a:cubicBezTo>
                    <a:cubicBezTo>
                      <a:pt x="20109" y="7518"/>
                      <a:pt x="20022" y="7407"/>
                      <a:pt x="19948" y="7283"/>
                    </a:cubicBezTo>
                    <a:cubicBezTo>
                      <a:pt x="19850" y="7123"/>
                      <a:pt x="19812" y="6938"/>
                      <a:pt x="19812" y="6753"/>
                    </a:cubicBezTo>
                    <a:cubicBezTo>
                      <a:pt x="19812" y="6604"/>
                      <a:pt x="19837" y="6432"/>
                      <a:pt x="19652" y="6395"/>
                    </a:cubicBezTo>
                    <a:cubicBezTo>
                      <a:pt x="19640" y="6518"/>
                      <a:pt x="19603" y="6641"/>
                      <a:pt x="19553" y="6753"/>
                    </a:cubicBezTo>
                    <a:cubicBezTo>
                      <a:pt x="19492" y="6790"/>
                      <a:pt x="19455" y="6851"/>
                      <a:pt x="19455" y="6925"/>
                    </a:cubicBezTo>
                    <a:cubicBezTo>
                      <a:pt x="19467" y="6975"/>
                      <a:pt x="19467" y="7036"/>
                      <a:pt x="19442" y="7086"/>
                    </a:cubicBezTo>
                    <a:cubicBezTo>
                      <a:pt x="19425" y="7103"/>
                      <a:pt x="19401" y="7109"/>
                      <a:pt x="19373" y="7109"/>
                    </a:cubicBezTo>
                    <a:cubicBezTo>
                      <a:pt x="19317" y="7109"/>
                      <a:pt x="19248" y="7085"/>
                      <a:pt x="19195" y="7085"/>
                    </a:cubicBezTo>
                    <a:cubicBezTo>
                      <a:pt x="19162" y="7085"/>
                      <a:pt x="19136" y="7094"/>
                      <a:pt x="19121" y="7123"/>
                    </a:cubicBezTo>
                    <a:cubicBezTo>
                      <a:pt x="19035" y="7234"/>
                      <a:pt x="19183" y="7271"/>
                      <a:pt x="19195" y="7357"/>
                    </a:cubicBezTo>
                    <a:cubicBezTo>
                      <a:pt x="19245" y="7567"/>
                      <a:pt x="19109" y="7543"/>
                      <a:pt x="19035" y="7654"/>
                    </a:cubicBezTo>
                    <a:cubicBezTo>
                      <a:pt x="18973" y="7752"/>
                      <a:pt x="19035" y="7888"/>
                      <a:pt x="19022" y="7999"/>
                    </a:cubicBezTo>
                    <a:cubicBezTo>
                      <a:pt x="18973" y="8209"/>
                      <a:pt x="18874" y="8407"/>
                      <a:pt x="18726" y="8567"/>
                    </a:cubicBezTo>
                    <a:cubicBezTo>
                      <a:pt x="18430" y="8049"/>
                      <a:pt x="18714" y="7456"/>
                      <a:pt x="18553" y="6938"/>
                    </a:cubicBezTo>
                    <a:lnTo>
                      <a:pt x="18553" y="6938"/>
                    </a:lnTo>
                    <a:cubicBezTo>
                      <a:pt x="18430" y="6950"/>
                      <a:pt x="18319" y="7012"/>
                      <a:pt x="18232" y="7098"/>
                    </a:cubicBezTo>
                    <a:cubicBezTo>
                      <a:pt x="18220" y="7111"/>
                      <a:pt x="18047" y="7271"/>
                      <a:pt x="18047" y="7283"/>
                    </a:cubicBezTo>
                    <a:cubicBezTo>
                      <a:pt x="18023" y="7357"/>
                      <a:pt x="18121" y="7419"/>
                      <a:pt x="18134" y="7493"/>
                    </a:cubicBezTo>
                    <a:cubicBezTo>
                      <a:pt x="18158" y="7666"/>
                      <a:pt x="18023" y="7641"/>
                      <a:pt x="17961" y="7740"/>
                    </a:cubicBezTo>
                    <a:cubicBezTo>
                      <a:pt x="17887" y="7876"/>
                      <a:pt x="17961" y="8197"/>
                      <a:pt x="17949" y="8345"/>
                    </a:cubicBezTo>
                    <a:cubicBezTo>
                      <a:pt x="17949" y="8518"/>
                      <a:pt x="17850" y="8925"/>
                      <a:pt x="17677" y="8962"/>
                    </a:cubicBezTo>
                    <a:cubicBezTo>
                      <a:pt x="17591" y="8851"/>
                      <a:pt x="17405" y="8826"/>
                      <a:pt x="17331" y="8703"/>
                    </a:cubicBezTo>
                    <a:cubicBezTo>
                      <a:pt x="17257" y="8617"/>
                      <a:pt x="17208" y="8530"/>
                      <a:pt x="17171" y="8431"/>
                    </a:cubicBezTo>
                    <a:cubicBezTo>
                      <a:pt x="17146" y="8370"/>
                      <a:pt x="17171" y="8283"/>
                      <a:pt x="17146" y="8222"/>
                    </a:cubicBezTo>
                    <a:cubicBezTo>
                      <a:pt x="17097" y="8123"/>
                      <a:pt x="16973" y="8086"/>
                      <a:pt x="16924" y="7999"/>
                    </a:cubicBezTo>
                    <a:cubicBezTo>
                      <a:pt x="16862" y="7888"/>
                      <a:pt x="16924" y="7728"/>
                      <a:pt x="16776" y="7666"/>
                    </a:cubicBezTo>
                    <a:cubicBezTo>
                      <a:pt x="16603" y="7864"/>
                      <a:pt x="16467" y="8098"/>
                      <a:pt x="16393" y="8345"/>
                    </a:cubicBezTo>
                    <a:cubicBezTo>
                      <a:pt x="16356" y="8518"/>
                      <a:pt x="16257" y="8678"/>
                      <a:pt x="16134" y="8789"/>
                    </a:cubicBezTo>
                    <a:cubicBezTo>
                      <a:pt x="16048" y="8876"/>
                      <a:pt x="15974" y="8925"/>
                      <a:pt x="15986" y="9061"/>
                    </a:cubicBezTo>
                    <a:cubicBezTo>
                      <a:pt x="15998" y="9172"/>
                      <a:pt x="16122" y="9184"/>
                      <a:pt x="16085" y="9320"/>
                    </a:cubicBezTo>
                    <a:cubicBezTo>
                      <a:pt x="16048" y="9484"/>
                      <a:pt x="15911" y="9581"/>
                      <a:pt x="15763" y="9581"/>
                    </a:cubicBezTo>
                    <a:cubicBezTo>
                      <a:pt x="15710" y="9581"/>
                      <a:pt x="15655" y="9568"/>
                      <a:pt x="15603" y="9542"/>
                    </a:cubicBezTo>
                    <a:cubicBezTo>
                      <a:pt x="15455" y="9394"/>
                      <a:pt x="15344" y="9209"/>
                      <a:pt x="15295" y="8999"/>
                    </a:cubicBezTo>
                    <a:cubicBezTo>
                      <a:pt x="15233" y="8765"/>
                      <a:pt x="15356" y="8567"/>
                      <a:pt x="15171" y="8370"/>
                    </a:cubicBezTo>
                    <a:cubicBezTo>
                      <a:pt x="14998" y="8209"/>
                      <a:pt x="14863" y="8012"/>
                      <a:pt x="14751" y="7814"/>
                    </a:cubicBezTo>
                    <a:cubicBezTo>
                      <a:pt x="14667" y="7646"/>
                      <a:pt x="14709" y="7353"/>
                      <a:pt x="14525" y="7353"/>
                    </a:cubicBezTo>
                    <a:cubicBezTo>
                      <a:pt x="14493" y="7353"/>
                      <a:pt x="14454" y="7362"/>
                      <a:pt x="14406" y="7382"/>
                    </a:cubicBezTo>
                    <a:cubicBezTo>
                      <a:pt x="14406" y="7543"/>
                      <a:pt x="14529" y="7604"/>
                      <a:pt x="14443" y="7765"/>
                    </a:cubicBezTo>
                    <a:cubicBezTo>
                      <a:pt x="14369" y="7888"/>
                      <a:pt x="14196" y="7975"/>
                      <a:pt x="14147" y="8098"/>
                    </a:cubicBezTo>
                    <a:cubicBezTo>
                      <a:pt x="14122" y="8209"/>
                      <a:pt x="14122" y="8320"/>
                      <a:pt x="14134" y="8431"/>
                    </a:cubicBezTo>
                    <a:cubicBezTo>
                      <a:pt x="14122" y="8641"/>
                      <a:pt x="14060" y="8666"/>
                      <a:pt x="13900" y="8765"/>
                    </a:cubicBezTo>
                    <a:cubicBezTo>
                      <a:pt x="14085" y="8950"/>
                      <a:pt x="13727" y="9073"/>
                      <a:pt x="13678" y="9234"/>
                    </a:cubicBezTo>
                    <a:cubicBezTo>
                      <a:pt x="13641" y="9382"/>
                      <a:pt x="13715" y="9407"/>
                      <a:pt x="13603" y="9518"/>
                    </a:cubicBezTo>
                    <a:cubicBezTo>
                      <a:pt x="13492" y="9653"/>
                      <a:pt x="13307" y="9641"/>
                      <a:pt x="13320" y="9851"/>
                    </a:cubicBezTo>
                    <a:cubicBezTo>
                      <a:pt x="13184" y="9826"/>
                      <a:pt x="13023" y="9567"/>
                      <a:pt x="12974" y="9444"/>
                    </a:cubicBezTo>
                    <a:lnTo>
                      <a:pt x="12974" y="9444"/>
                    </a:lnTo>
                    <a:cubicBezTo>
                      <a:pt x="13023" y="9839"/>
                      <a:pt x="12641" y="9814"/>
                      <a:pt x="12406" y="9974"/>
                    </a:cubicBezTo>
                    <a:cubicBezTo>
                      <a:pt x="12283" y="10061"/>
                      <a:pt x="12048" y="10357"/>
                      <a:pt x="12085" y="10542"/>
                    </a:cubicBezTo>
                    <a:cubicBezTo>
                      <a:pt x="11881" y="10299"/>
                      <a:pt x="11838" y="9934"/>
                      <a:pt x="11822" y="9603"/>
                    </a:cubicBezTo>
                    <a:lnTo>
                      <a:pt x="11822" y="9603"/>
                    </a:lnTo>
                    <a:cubicBezTo>
                      <a:pt x="11821" y="9657"/>
                      <a:pt x="11818" y="9711"/>
                      <a:pt x="11814" y="9764"/>
                    </a:cubicBezTo>
                    <a:cubicBezTo>
                      <a:pt x="11764" y="9900"/>
                      <a:pt x="11715" y="10024"/>
                      <a:pt x="11665" y="10147"/>
                    </a:cubicBezTo>
                    <a:cubicBezTo>
                      <a:pt x="11628" y="10246"/>
                      <a:pt x="11653" y="10320"/>
                      <a:pt x="11579" y="10419"/>
                    </a:cubicBezTo>
                    <a:cubicBezTo>
                      <a:pt x="11480" y="10542"/>
                      <a:pt x="11357" y="10530"/>
                      <a:pt x="11369" y="10727"/>
                    </a:cubicBezTo>
                    <a:cubicBezTo>
                      <a:pt x="11333" y="10738"/>
                      <a:pt x="11297" y="10742"/>
                      <a:pt x="11262" y="10742"/>
                    </a:cubicBezTo>
                    <a:cubicBezTo>
                      <a:pt x="11205" y="10742"/>
                      <a:pt x="11149" y="10732"/>
                      <a:pt x="11091" y="10732"/>
                    </a:cubicBezTo>
                    <a:cubicBezTo>
                      <a:pt x="11065" y="10732"/>
                      <a:pt x="11038" y="10734"/>
                      <a:pt x="11011" y="10740"/>
                    </a:cubicBezTo>
                    <a:cubicBezTo>
                      <a:pt x="10925" y="10752"/>
                      <a:pt x="10937" y="10801"/>
                      <a:pt x="10851" y="10814"/>
                    </a:cubicBezTo>
                    <a:cubicBezTo>
                      <a:pt x="10841" y="10815"/>
                      <a:pt x="10832" y="10816"/>
                      <a:pt x="10822" y="10816"/>
                    </a:cubicBezTo>
                    <a:cubicBezTo>
                      <a:pt x="10702" y="10816"/>
                      <a:pt x="10536" y="10727"/>
                      <a:pt x="10391" y="10727"/>
                    </a:cubicBezTo>
                    <a:cubicBezTo>
                      <a:pt x="10323" y="10727"/>
                      <a:pt x="10261" y="10746"/>
                      <a:pt x="10209" y="10801"/>
                    </a:cubicBezTo>
                    <a:cubicBezTo>
                      <a:pt x="10234" y="10567"/>
                      <a:pt x="10308" y="10110"/>
                      <a:pt x="9962" y="10110"/>
                    </a:cubicBezTo>
                    <a:cubicBezTo>
                      <a:pt x="9925" y="9937"/>
                      <a:pt x="10036" y="9641"/>
                      <a:pt x="9802" y="9592"/>
                    </a:cubicBezTo>
                    <a:cubicBezTo>
                      <a:pt x="9641" y="9863"/>
                      <a:pt x="9542" y="10172"/>
                      <a:pt x="9518" y="10480"/>
                    </a:cubicBezTo>
                    <a:cubicBezTo>
                      <a:pt x="9493" y="10826"/>
                      <a:pt x="9234" y="10715"/>
                      <a:pt x="8999" y="10826"/>
                    </a:cubicBezTo>
                    <a:cubicBezTo>
                      <a:pt x="8888" y="10468"/>
                      <a:pt x="9049" y="10098"/>
                      <a:pt x="8641" y="9863"/>
                    </a:cubicBezTo>
                    <a:cubicBezTo>
                      <a:pt x="8567" y="9826"/>
                      <a:pt x="8419" y="9826"/>
                      <a:pt x="8370" y="9752"/>
                    </a:cubicBezTo>
                    <a:cubicBezTo>
                      <a:pt x="8308" y="9666"/>
                      <a:pt x="8357" y="9481"/>
                      <a:pt x="8370" y="9394"/>
                    </a:cubicBezTo>
                    <a:cubicBezTo>
                      <a:pt x="8325" y="9368"/>
                      <a:pt x="8288" y="9356"/>
                      <a:pt x="8256" y="9356"/>
                    </a:cubicBezTo>
                    <a:cubicBezTo>
                      <a:pt x="8035" y="9356"/>
                      <a:pt x="8109" y="9928"/>
                      <a:pt x="8098" y="10036"/>
                    </a:cubicBezTo>
                    <a:cubicBezTo>
                      <a:pt x="8073" y="10184"/>
                      <a:pt x="8036" y="10320"/>
                      <a:pt x="7987" y="10468"/>
                    </a:cubicBezTo>
                    <a:cubicBezTo>
                      <a:pt x="7925" y="10480"/>
                      <a:pt x="7876" y="10517"/>
                      <a:pt x="7839" y="10567"/>
                    </a:cubicBezTo>
                    <a:cubicBezTo>
                      <a:pt x="7827" y="10629"/>
                      <a:pt x="7814" y="10690"/>
                      <a:pt x="7814" y="10752"/>
                    </a:cubicBezTo>
                    <a:cubicBezTo>
                      <a:pt x="7678" y="10690"/>
                      <a:pt x="7543" y="10382"/>
                      <a:pt x="7481" y="10283"/>
                    </a:cubicBezTo>
                    <a:cubicBezTo>
                      <a:pt x="7370" y="10036"/>
                      <a:pt x="7271" y="9777"/>
                      <a:pt x="7197" y="9505"/>
                    </a:cubicBezTo>
                    <a:cubicBezTo>
                      <a:pt x="7148" y="9394"/>
                      <a:pt x="6999" y="9110"/>
                      <a:pt x="7024" y="8999"/>
                    </a:cubicBezTo>
                    <a:lnTo>
                      <a:pt x="7024" y="8999"/>
                    </a:lnTo>
                    <a:cubicBezTo>
                      <a:pt x="6543" y="9382"/>
                      <a:pt x="6802" y="9740"/>
                      <a:pt x="6654" y="10172"/>
                    </a:cubicBezTo>
                    <a:cubicBezTo>
                      <a:pt x="6580" y="10382"/>
                      <a:pt x="6703" y="10579"/>
                      <a:pt x="6592" y="10764"/>
                    </a:cubicBezTo>
                    <a:cubicBezTo>
                      <a:pt x="6419" y="11073"/>
                      <a:pt x="6814" y="11221"/>
                      <a:pt x="6321" y="11345"/>
                    </a:cubicBezTo>
                    <a:cubicBezTo>
                      <a:pt x="6167" y="11384"/>
                      <a:pt x="6072" y="11432"/>
                      <a:pt x="5991" y="11432"/>
                    </a:cubicBezTo>
                    <a:cubicBezTo>
                      <a:pt x="5922" y="11432"/>
                      <a:pt x="5864" y="11397"/>
                      <a:pt x="5790" y="11295"/>
                    </a:cubicBezTo>
                    <a:cubicBezTo>
                      <a:pt x="5605" y="11061"/>
                      <a:pt x="5531" y="10727"/>
                      <a:pt x="5358" y="10480"/>
                    </a:cubicBezTo>
                    <a:cubicBezTo>
                      <a:pt x="5259" y="10727"/>
                      <a:pt x="5160" y="10962"/>
                      <a:pt x="5061" y="11196"/>
                    </a:cubicBezTo>
                    <a:cubicBezTo>
                      <a:pt x="5037" y="11307"/>
                      <a:pt x="4975" y="11419"/>
                      <a:pt x="4913" y="11517"/>
                    </a:cubicBezTo>
                    <a:cubicBezTo>
                      <a:pt x="4802" y="11196"/>
                      <a:pt x="4926" y="10678"/>
                      <a:pt x="4629" y="10443"/>
                    </a:cubicBezTo>
                    <a:cubicBezTo>
                      <a:pt x="4407" y="10629"/>
                      <a:pt x="4333" y="11036"/>
                      <a:pt x="4210" y="11283"/>
                    </a:cubicBezTo>
                    <a:cubicBezTo>
                      <a:pt x="4074" y="11545"/>
                      <a:pt x="3929" y="11629"/>
                      <a:pt x="3699" y="11724"/>
                    </a:cubicBezTo>
                    <a:lnTo>
                      <a:pt x="3699" y="11724"/>
                    </a:lnTo>
                    <a:cubicBezTo>
                      <a:pt x="3719" y="11720"/>
                      <a:pt x="3739" y="11719"/>
                      <a:pt x="3758" y="11719"/>
                    </a:cubicBezTo>
                    <a:cubicBezTo>
                      <a:pt x="3799" y="11719"/>
                      <a:pt x="3839" y="11726"/>
                      <a:pt x="3876" y="11740"/>
                    </a:cubicBezTo>
                    <a:cubicBezTo>
                      <a:pt x="3815" y="11875"/>
                      <a:pt x="3494" y="11949"/>
                      <a:pt x="3346" y="11974"/>
                    </a:cubicBezTo>
                    <a:cubicBezTo>
                      <a:pt x="3302" y="11980"/>
                      <a:pt x="3267" y="11984"/>
                      <a:pt x="3236" y="11984"/>
                    </a:cubicBezTo>
                    <a:cubicBezTo>
                      <a:pt x="3145" y="11984"/>
                      <a:pt x="3099" y="11949"/>
                      <a:pt x="3025" y="11838"/>
                    </a:cubicBezTo>
                    <a:cubicBezTo>
                      <a:pt x="2877" y="11604"/>
                      <a:pt x="2864" y="11270"/>
                      <a:pt x="2840" y="11011"/>
                    </a:cubicBezTo>
                    <a:cubicBezTo>
                      <a:pt x="2815" y="10777"/>
                      <a:pt x="2728" y="10542"/>
                      <a:pt x="2765" y="10308"/>
                    </a:cubicBezTo>
                    <a:lnTo>
                      <a:pt x="2765" y="10308"/>
                    </a:lnTo>
                    <a:cubicBezTo>
                      <a:pt x="2544" y="10986"/>
                      <a:pt x="2457" y="10740"/>
                      <a:pt x="1706" y="11822"/>
                    </a:cubicBezTo>
                    <a:lnTo>
                      <a:pt x="1706" y="11822"/>
                    </a:lnTo>
                    <a:cubicBezTo>
                      <a:pt x="1639" y="11844"/>
                      <a:pt x="1064" y="12087"/>
                      <a:pt x="1173" y="12097"/>
                    </a:cubicBezTo>
                    <a:cubicBezTo>
                      <a:pt x="1568" y="12548"/>
                      <a:pt x="490" y="12691"/>
                      <a:pt x="93" y="12702"/>
                    </a:cubicBezTo>
                    <a:lnTo>
                      <a:pt x="45661" y="12702"/>
                    </a:lnTo>
                    <a:lnTo>
                      <a:pt x="45759" y="3580"/>
                    </a:lnTo>
                    <a:lnTo>
                      <a:pt x="45759" y="3543"/>
                    </a:lnTo>
                    <a:cubicBezTo>
                      <a:pt x="45636" y="3420"/>
                      <a:pt x="45537" y="3284"/>
                      <a:pt x="45463" y="3123"/>
                    </a:cubicBezTo>
                    <a:cubicBezTo>
                      <a:pt x="45426" y="2975"/>
                      <a:pt x="45352" y="2840"/>
                      <a:pt x="45241" y="2728"/>
                    </a:cubicBezTo>
                    <a:cubicBezTo>
                      <a:pt x="45142" y="2630"/>
                      <a:pt x="45019" y="2543"/>
                      <a:pt x="45044" y="2395"/>
                    </a:cubicBezTo>
                    <a:cubicBezTo>
                      <a:pt x="45056" y="2259"/>
                      <a:pt x="45130" y="2284"/>
                      <a:pt x="45118" y="2124"/>
                    </a:cubicBezTo>
                    <a:cubicBezTo>
                      <a:pt x="45093" y="2050"/>
                      <a:pt x="45056" y="1963"/>
                      <a:pt x="45019" y="1877"/>
                    </a:cubicBezTo>
                    <a:cubicBezTo>
                      <a:pt x="44895" y="1556"/>
                      <a:pt x="44513" y="1383"/>
                      <a:pt x="44352" y="1062"/>
                    </a:cubicBezTo>
                    <a:cubicBezTo>
                      <a:pt x="44278" y="889"/>
                      <a:pt x="44216" y="716"/>
                      <a:pt x="44179" y="531"/>
                    </a:cubicBezTo>
                    <a:cubicBezTo>
                      <a:pt x="44142" y="371"/>
                      <a:pt x="44204" y="50"/>
                      <a:pt x="43994" y="0"/>
                    </a:cubicBezTo>
                    <a:close/>
                    <a:moveTo>
                      <a:pt x="0" y="12702"/>
                    </a:moveTo>
                    <a:cubicBezTo>
                      <a:pt x="12" y="12703"/>
                      <a:pt x="26" y="12703"/>
                      <a:pt x="42" y="12703"/>
                    </a:cubicBezTo>
                    <a:cubicBezTo>
                      <a:pt x="57" y="12703"/>
                      <a:pt x="74" y="12703"/>
                      <a:pt x="93" y="12702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" name="Google Shape;204;p16"/>
              <p:cNvSpPr/>
              <p:nvPr/>
            </p:nvSpPr>
            <p:spPr>
              <a:xfrm flipH="1">
                <a:off x="7919491" y="4293225"/>
                <a:ext cx="1234034" cy="870366"/>
              </a:xfrm>
              <a:custGeom>
                <a:rect b="b" l="l" r="r" t="t"/>
                <a:pathLst>
                  <a:path extrusionOk="0" h="13937" w="22825">
                    <a:moveTo>
                      <a:pt x="18233" y="4160"/>
                    </a:moveTo>
                    <a:cubicBezTo>
                      <a:pt x="18233" y="4160"/>
                      <a:pt x="18233" y="4160"/>
                      <a:pt x="18233" y="4160"/>
                    </a:cubicBezTo>
                    <a:lnTo>
                      <a:pt x="18233" y="4160"/>
                    </a:lnTo>
                    <a:cubicBezTo>
                      <a:pt x="18233" y="4160"/>
                      <a:pt x="18233" y="4160"/>
                      <a:pt x="18233" y="4160"/>
                    </a:cubicBezTo>
                    <a:close/>
                    <a:moveTo>
                      <a:pt x="11752" y="0"/>
                    </a:moveTo>
                    <a:cubicBezTo>
                      <a:pt x="11752" y="173"/>
                      <a:pt x="11715" y="346"/>
                      <a:pt x="11654" y="506"/>
                    </a:cubicBezTo>
                    <a:cubicBezTo>
                      <a:pt x="11629" y="581"/>
                      <a:pt x="11629" y="692"/>
                      <a:pt x="11542" y="741"/>
                    </a:cubicBezTo>
                    <a:cubicBezTo>
                      <a:pt x="11515" y="759"/>
                      <a:pt x="11486" y="764"/>
                      <a:pt x="11455" y="764"/>
                    </a:cubicBezTo>
                    <a:cubicBezTo>
                      <a:pt x="11422" y="764"/>
                      <a:pt x="11386" y="758"/>
                      <a:pt x="11348" y="758"/>
                    </a:cubicBezTo>
                    <a:cubicBezTo>
                      <a:pt x="11327" y="758"/>
                      <a:pt x="11306" y="760"/>
                      <a:pt x="11283" y="766"/>
                    </a:cubicBezTo>
                    <a:cubicBezTo>
                      <a:pt x="11271" y="864"/>
                      <a:pt x="11296" y="951"/>
                      <a:pt x="11345" y="1037"/>
                    </a:cubicBezTo>
                    <a:cubicBezTo>
                      <a:pt x="11407" y="1148"/>
                      <a:pt x="11444" y="1185"/>
                      <a:pt x="11419" y="1309"/>
                    </a:cubicBezTo>
                    <a:cubicBezTo>
                      <a:pt x="11333" y="1617"/>
                      <a:pt x="11012" y="1395"/>
                      <a:pt x="10851" y="1593"/>
                    </a:cubicBezTo>
                    <a:cubicBezTo>
                      <a:pt x="10925" y="1803"/>
                      <a:pt x="11135" y="2062"/>
                      <a:pt x="10925" y="2235"/>
                    </a:cubicBezTo>
                    <a:cubicBezTo>
                      <a:pt x="10839" y="2309"/>
                      <a:pt x="10740" y="2370"/>
                      <a:pt x="10641" y="2420"/>
                    </a:cubicBezTo>
                    <a:cubicBezTo>
                      <a:pt x="10530" y="2469"/>
                      <a:pt x="10419" y="2494"/>
                      <a:pt x="10296" y="2506"/>
                    </a:cubicBezTo>
                    <a:cubicBezTo>
                      <a:pt x="10345" y="2580"/>
                      <a:pt x="10407" y="2654"/>
                      <a:pt x="10468" y="2728"/>
                    </a:cubicBezTo>
                    <a:cubicBezTo>
                      <a:pt x="10518" y="2802"/>
                      <a:pt x="10629" y="2877"/>
                      <a:pt x="10654" y="2963"/>
                    </a:cubicBezTo>
                    <a:cubicBezTo>
                      <a:pt x="10468" y="3074"/>
                      <a:pt x="10259" y="3099"/>
                      <a:pt x="10073" y="3197"/>
                    </a:cubicBezTo>
                    <a:cubicBezTo>
                      <a:pt x="10036" y="3222"/>
                      <a:pt x="9901" y="3284"/>
                      <a:pt x="9888" y="3321"/>
                    </a:cubicBezTo>
                    <a:cubicBezTo>
                      <a:pt x="9864" y="3395"/>
                      <a:pt x="9876" y="3358"/>
                      <a:pt x="9913" y="3407"/>
                    </a:cubicBezTo>
                    <a:cubicBezTo>
                      <a:pt x="9978" y="3525"/>
                      <a:pt x="10076" y="3559"/>
                      <a:pt x="10186" y="3559"/>
                    </a:cubicBezTo>
                    <a:cubicBezTo>
                      <a:pt x="10345" y="3559"/>
                      <a:pt x="10531" y="3487"/>
                      <a:pt x="10684" y="3487"/>
                    </a:cubicBezTo>
                    <a:cubicBezTo>
                      <a:pt x="10726" y="3487"/>
                      <a:pt x="10766" y="3492"/>
                      <a:pt x="10802" y="3506"/>
                    </a:cubicBezTo>
                    <a:cubicBezTo>
                      <a:pt x="10802" y="3654"/>
                      <a:pt x="10592" y="3778"/>
                      <a:pt x="10468" y="3815"/>
                    </a:cubicBezTo>
                    <a:cubicBezTo>
                      <a:pt x="10222" y="3926"/>
                      <a:pt x="9925" y="3975"/>
                      <a:pt x="9703" y="4148"/>
                    </a:cubicBezTo>
                    <a:cubicBezTo>
                      <a:pt x="9765" y="4185"/>
                      <a:pt x="9839" y="4222"/>
                      <a:pt x="9913" y="4247"/>
                    </a:cubicBezTo>
                    <a:cubicBezTo>
                      <a:pt x="9901" y="4271"/>
                      <a:pt x="9888" y="4308"/>
                      <a:pt x="9888" y="4333"/>
                    </a:cubicBezTo>
                    <a:cubicBezTo>
                      <a:pt x="10086" y="4370"/>
                      <a:pt x="10407" y="4358"/>
                      <a:pt x="10209" y="4605"/>
                    </a:cubicBezTo>
                    <a:cubicBezTo>
                      <a:pt x="10086" y="4753"/>
                      <a:pt x="9901" y="4753"/>
                      <a:pt x="9728" y="4765"/>
                    </a:cubicBezTo>
                    <a:cubicBezTo>
                      <a:pt x="9711" y="4765"/>
                      <a:pt x="9687" y="4765"/>
                      <a:pt x="9661" y="4765"/>
                    </a:cubicBezTo>
                    <a:cubicBezTo>
                      <a:pt x="9556" y="4765"/>
                      <a:pt x="9402" y="4773"/>
                      <a:pt x="9382" y="4852"/>
                    </a:cubicBezTo>
                    <a:cubicBezTo>
                      <a:pt x="9543" y="4889"/>
                      <a:pt x="9691" y="4938"/>
                      <a:pt x="9827" y="5000"/>
                    </a:cubicBezTo>
                    <a:cubicBezTo>
                      <a:pt x="9990" y="5076"/>
                      <a:pt x="10251" y="5191"/>
                      <a:pt x="10454" y="5191"/>
                    </a:cubicBezTo>
                    <a:cubicBezTo>
                      <a:pt x="10480" y="5191"/>
                      <a:pt x="10506" y="5189"/>
                      <a:pt x="10530" y="5185"/>
                    </a:cubicBezTo>
                    <a:lnTo>
                      <a:pt x="10530" y="5185"/>
                    </a:lnTo>
                    <a:cubicBezTo>
                      <a:pt x="10431" y="5222"/>
                      <a:pt x="10345" y="5296"/>
                      <a:pt x="10296" y="5395"/>
                    </a:cubicBezTo>
                    <a:cubicBezTo>
                      <a:pt x="10370" y="5543"/>
                      <a:pt x="10444" y="5592"/>
                      <a:pt x="10444" y="5765"/>
                    </a:cubicBezTo>
                    <a:cubicBezTo>
                      <a:pt x="10431" y="5987"/>
                      <a:pt x="10394" y="6061"/>
                      <a:pt x="10185" y="6086"/>
                    </a:cubicBezTo>
                    <a:cubicBezTo>
                      <a:pt x="10111" y="6320"/>
                      <a:pt x="10555" y="6530"/>
                      <a:pt x="10543" y="6753"/>
                    </a:cubicBezTo>
                    <a:cubicBezTo>
                      <a:pt x="10412" y="6780"/>
                      <a:pt x="10309" y="6807"/>
                      <a:pt x="10205" y="6807"/>
                    </a:cubicBezTo>
                    <a:cubicBezTo>
                      <a:pt x="10121" y="6807"/>
                      <a:pt x="10037" y="6790"/>
                      <a:pt x="9938" y="6740"/>
                    </a:cubicBezTo>
                    <a:cubicBezTo>
                      <a:pt x="9777" y="6654"/>
                      <a:pt x="9641" y="6555"/>
                      <a:pt x="9703" y="6345"/>
                    </a:cubicBezTo>
                    <a:cubicBezTo>
                      <a:pt x="9736" y="6345"/>
                      <a:pt x="9769" y="6340"/>
                      <a:pt x="9798" y="6340"/>
                    </a:cubicBezTo>
                    <a:cubicBezTo>
                      <a:pt x="9813" y="6340"/>
                      <a:pt x="9827" y="6341"/>
                      <a:pt x="9839" y="6345"/>
                    </a:cubicBezTo>
                    <a:cubicBezTo>
                      <a:pt x="9777" y="6222"/>
                      <a:pt x="9617" y="6000"/>
                      <a:pt x="9641" y="5839"/>
                    </a:cubicBezTo>
                    <a:cubicBezTo>
                      <a:pt x="9678" y="5716"/>
                      <a:pt x="9802" y="5716"/>
                      <a:pt x="9913" y="5654"/>
                    </a:cubicBezTo>
                    <a:cubicBezTo>
                      <a:pt x="9938" y="5493"/>
                      <a:pt x="9555" y="5419"/>
                      <a:pt x="9469" y="5370"/>
                    </a:cubicBezTo>
                    <a:cubicBezTo>
                      <a:pt x="9419" y="5333"/>
                      <a:pt x="9370" y="5296"/>
                      <a:pt x="9333" y="5247"/>
                    </a:cubicBezTo>
                    <a:cubicBezTo>
                      <a:pt x="9308" y="5222"/>
                      <a:pt x="9296" y="5185"/>
                      <a:pt x="9283" y="5160"/>
                    </a:cubicBezTo>
                    <a:cubicBezTo>
                      <a:pt x="9259" y="5111"/>
                      <a:pt x="9271" y="5098"/>
                      <a:pt x="9234" y="5061"/>
                    </a:cubicBezTo>
                    <a:cubicBezTo>
                      <a:pt x="9185" y="5024"/>
                      <a:pt x="9148" y="5049"/>
                      <a:pt x="9123" y="5000"/>
                    </a:cubicBezTo>
                    <a:cubicBezTo>
                      <a:pt x="9098" y="4963"/>
                      <a:pt x="9135" y="4913"/>
                      <a:pt x="9111" y="4876"/>
                    </a:cubicBezTo>
                    <a:cubicBezTo>
                      <a:pt x="9098" y="4852"/>
                      <a:pt x="9049" y="4839"/>
                      <a:pt x="9024" y="4802"/>
                    </a:cubicBezTo>
                    <a:cubicBezTo>
                      <a:pt x="8975" y="4703"/>
                      <a:pt x="9037" y="4679"/>
                      <a:pt x="9111" y="4642"/>
                    </a:cubicBezTo>
                    <a:cubicBezTo>
                      <a:pt x="9271" y="4580"/>
                      <a:pt x="9407" y="4481"/>
                      <a:pt x="9530" y="4345"/>
                    </a:cubicBezTo>
                    <a:cubicBezTo>
                      <a:pt x="9511" y="4339"/>
                      <a:pt x="9492" y="4337"/>
                      <a:pt x="9475" y="4337"/>
                    </a:cubicBezTo>
                    <a:cubicBezTo>
                      <a:pt x="9434" y="4337"/>
                      <a:pt x="9397" y="4348"/>
                      <a:pt x="9361" y="4348"/>
                    </a:cubicBezTo>
                    <a:cubicBezTo>
                      <a:pt x="9351" y="4348"/>
                      <a:pt x="9342" y="4347"/>
                      <a:pt x="9333" y="4345"/>
                    </a:cubicBezTo>
                    <a:cubicBezTo>
                      <a:pt x="9271" y="4333"/>
                      <a:pt x="9234" y="4271"/>
                      <a:pt x="9172" y="4247"/>
                    </a:cubicBezTo>
                    <a:cubicBezTo>
                      <a:pt x="9061" y="4185"/>
                      <a:pt x="8963" y="4123"/>
                      <a:pt x="8851" y="4049"/>
                    </a:cubicBezTo>
                    <a:cubicBezTo>
                      <a:pt x="8765" y="3987"/>
                      <a:pt x="8666" y="3987"/>
                      <a:pt x="8580" y="3938"/>
                    </a:cubicBezTo>
                    <a:cubicBezTo>
                      <a:pt x="8518" y="3889"/>
                      <a:pt x="8382" y="3716"/>
                      <a:pt x="8444" y="3630"/>
                    </a:cubicBezTo>
                    <a:cubicBezTo>
                      <a:pt x="8469" y="3580"/>
                      <a:pt x="8543" y="3617"/>
                      <a:pt x="8568" y="3518"/>
                    </a:cubicBezTo>
                    <a:cubicBezTo>
                      <a:pt x="8592" y="3444"/>
                      <a:pt x="8543" y="3469"/>
                      <a:pt x="8543" y="3420"/>
                    </a:cubicBezTo>
                    <a:cubicBezTo>
                      <a:pt x="8543" y="3296"/>
                      <a:pt x="8654" y="3272"/>
                      <a:pt x="8753" y="3234"/>
                    </a:cubicBezTo>
                    <a:cubicBezTo>
                      <a:pt x="8839" y="3197"/>
                      <a:pt x="9086" y="3148"/>
                      <a:pt x="9074" y="3025"/>
                    </a:cubicBezTo>
                    <a:cubicBezTo>
                      <a:pt x="9074" y="2926"/>
                      <a:pt x="8926" y="2901"/>
                      <a:pt x="8864" y="2889"/>
                    </a:cubicBezTo>
                    <a:cubicBezTo>
                      <a:pt x="8753" y="2877"/>
                      <a:pt x="8654" y="2852"/>
                      <a:pt x="8568" y="2815"/>
                    </a:cubicBezTo>
                    <a:cubicBezTo>
                      <a:pt x="8469" y="2778"/>
                      <a:pt x="8370" y="2741"/>
                      <a:pt x="8284" y="2691"/>
                    </a:cubicBezTo>
                    <a:cubicBezTo>
                      <a:pt x="8173" y="2654"/>
                      <a:pt x="8061" y="2605"/>
                      <a:pt x="7963" y="2543"/>
                    </a:cubicBezTo>
                    <a:cubicBezTo>
                      <a:pt x="7876" y="2519"/>
                      <a:pt x="7790" y="2482"/>
                      <a:pt x="7716" y="2432"/>
                    </a:cubicBezTo>
                    <a:cubicBezTo>
                      <a:pt x="7642" y="2370"/>
                      <a:pt x="7580" y="2272"/>
                      <a:pt x="7506" y="2222"/>
                    </a:cubicBezTo>
                    <a:cubicBezTo>
                      <a:pt x="7407" y="2148"/>
                      <a:pt x="7370" y="2161"/>
                      <a:pt x="7333" y="2049"/>
                    </a:cubicBezTo>
                    <a:cubicBezTo>
                      <a:pt x="7296" y="1951"/>
                      <a:pt x="7284" y="1852"/>
                      <a:pt x="7284" y="1753"/>
                    </a:cubicBezTo>
                    <a:lnTo>
                      <a:pt x="7284" y="1753"/>
                    </a:lnTo>
                    <a:cubicBezTo>
                      <a:pt x="7358" y="1790"/>
                      <a:pt x="7432" y="1827"/>
                      <a:pt x="7518" y="1864"/>
                    </a:cubicBezTo>
                    <a:cubicBezTo>
                      <a:pt x="7582" y="1882"/>
                      <a:pt x="7645" y="1894"/>
                      <a:pt x="7713" y="1894"/>
                    </a:cubicBezTo>
                    <a:cubicBezTo>
                      <a:pt x="7738" y="1894"/>
                      <a:pt x="7763" y="1892"/>
                      <a:pt x="7790" y="1889"/>
                    </a:cubicBezTo>
                    <a:cubicBezTo>
                      <a:pt x="7839" y="1889"/>
                      <a:pt x="7889" y="1877"/>
                      <a:pt x="7938" y="1864"/>
                    </a:cubicBezTo>
                    <a:cubicBezTo>
                      <a:pt x="8012" y="1827"/>
                      <a:pt x="7938" y="1803"/>
                      <a:pt x="7901" y="1778"/>
                    </a:cubicBezTo>
                    <a:cubicBezTo>
                      <a:pt x="7876" y="1753"/>
                      <a:pt x="7889" y="1741"/>
                      <a:pt x="7852" y="1729"/>
                    </a:cubicBezTo>
                    <a:cubicBezTo>
                      <a:pt x="7827" y="1704"/>
                      <a:pt x="7802" y="1679"/>
                      <a:pt x="7765" y="1654"/>
                    </a:cubicBezTo>
                    <a:cubicBezTo>
                      <a:pt x="7728" y="1630"/>
                      <a:pt x="7691" y="1580"/>
                      <a:pt x="7642" y="1556"/>
                    </a:cubicBezTo>
                    <a:cubicBezTo>
                      <a:pt x="7592" y="1519"/>
                      <a:pt x="7555" y="1482"/>
                      <a:pt x="7506" y="1432"/>
                    </a:cubicBezTo>
                    <a:cubicBezTo>
                      <a:pt x="7481" y="1408"/>
                      <a:pt x="7444" y="1371"/>
                      <a:pt x="7407" y="1346"/>
                    </a:cubicBezTo>
                    <a:cubicBezTo>
                      <a:pt x="7333" y="1284"/>
                      <a:pt x="7259" y="1222"/>
                      <a:pt x="7185" y="1148"/>
                    </a:cubicBezTo>
                    <a:cubicBezTo>
                      <a:pt x="7160" y="1111"/>
                      <a:pt x="7148" y="1062"/>
                      <a:pt x="7148" y="1025"/>
                    </a:cubicBezTo>
                    <a:cubicBezTo>
                      <a:pt x="7136" y="976"/>
                      <a:pt x="7173" y="951"/>
                      <a:pt x="7173" y="914"/>
                    </a:cubicBezTo>
                    <a:cubicBezTo>
                      <a:pt x="7222" y="939"/>
                      <a:pt x="7271" y="951"/>
                      <a:pt x="7333" y="976"/>
                    </a:cubicBezTo>
                    <a:cubicBezTo>
                      <a:pt x="7378" y="994"/>
                      <a:pt x="7437" y="1005"/>
                      <a:pt x="7494" y="1005"/>
                    </a:cubicBezTo>
                    <a:cubicBezTo>
                      <a:pt x="7515" y="1005"/>
                      <a:pt x="7535" y="1004"/>
                      <a:pt x="7555" y="1000"/>
                    </a:cubicBezTo>
                    <a:cubicBezTo>
                      <a:pt x="7580" y="914"/>
                      <a:pt x="7506" y="840"/>
                      <a:pt x="7444" y="790"/>
                    </a:cubicBezTo>
                    <a:cubicBezTo>
                      <a:pt x="7420" y="766"/>
                      <a:pt x="7370" y="741"/>
                      <a:pt x="7345" y="704"/>
                    </a:cubicBezTo>
                    <a:cubicBezTo>
                      <a:pt x="7308" y="679"/>
                      <a:pt x="7284" y="642"/>
                      <a:pt x="7259" y="618"/>
                    </a:cubicBezTo>
                    <a:cubicBezTo>
                      <a:pt x="7222" y="581"/>
                      <a:pt x="7197" y="531"/>
                      <a:pt x="7160" y="494"/>
                    </a:cubicBezTo>
                    <a:cubicBezTo>
                      <a:pt x="7123" y="457"/>
                      <a:pt x="7074" y="432"/>
                      <a:pt x="7037" y="395"/>
                    </a:cubicBezTo>
                    <a:cubicBezTo>
                      <a:pt x="6988" y="346"/>
                      <a:pt x="6988" y="235"/>
                      <a:pt x="6938" y="198"/>
                    </a:cubicBezTo>
                    <a:cubicBezTo>
                      <a:pt x="6926" y="186"/>
                      <a:pt x="6926" y="186"/>
                      <a:pt x="6913" y="186"/>
                    </a:cubicBezTo>
                    <a:cubicBezTo>
                      <a:pt x="6913" y="161"/>
                      <a:pt x="6901" y="149"/>
                      <a:pt x="6889" y="136"/>
                    </a:cubicBezTo>
                    <a:lnTo>
                      <a:pt x="6889" y="186"/>
                    </a:lnTo>
                    <a:cubicBezTo>
                      <a:pt x="6889" y="186"/>
                      <a:pt x="6876" y="198"/>
                      <a:pt x="6864" y="198"/>
                    </a:cubicBezTo>
                    <a:cubicBezTo>
                      <a:pt x="6852" y="223"/>
                      <a:pt x="6839" y="247"/>
                      <a:pt x="6827" y="272"/>
                    </a:cubicBezTo>
                    <a:cubicBezTo>
                      <a:pt x="6790" y="346"/>
                      <a:pt x="6765" y="432"/>
                      <a:pt x="6728" y="519"/>
                    </a:cubicBezTo>
                    <a:cubicBezTo>
                      <a:pt x="6716" y="593"/>
                      <a:pt x="6691" y="655"/>
                      <a:pt x="6654" y="729"/>
                    </a:cubicBezTo>
                    <a:cubicBezTo>
                      <a:pt x="6593" y="852"/>
                      <a:pt x="6518" y="976"/>
                      <a:pt x="6444" y="1087"/>
                    </a:cubicBezTo>
                    <a:cubicBezTo>
                      <a:pt x="6407" y="1148"/>
                      <a:pt x="6346" y="1161"/>
                      <a:pt x="6321" y="1222"/>
                    </a:cubicBezTo>
                    <a:cubicBezTo>
                      <a:pt x="6301" y="1263"/>
                      <a:pt x="6297" y="1303"/>
                      <a:pt x="6337" y="1303"/>
                    </a:cubicBezTo>
                    <a:cubicBezTo>
                      <a:pt x="6346" y="1303"/>
                      <a:pt x="6357" y="1301"/>
                      <a:pt x="6370" y="1297"/>
                    </a:cubicBezTo>
                    <a:cubicBezTo>
                      <a:pt x="6420" y="1259"/>
                      <a:pt x="6469" y="1222"/>
                      <a:pt x="6506" y="1173"/>
                    </a:cubicBezTo>
                    <a:cubicBezTo>
                      <a:pt x="6543" y="1136"/>
                      <a:pt x="6593" y="1099"/>
                      <a:pt x="6642" y="1074"/>
                    </a:cubicBezTo>
                    <a:cubicBezTo>
                      <a:pt x="6679" y="1037"/>
                      <a:pt x="6716" y="963"/>
                      <a:pt x="6753" y="951"/>
                    </a:cubicBezTo>
                    <a:cubicBezTo>
                      <a:pt x="6760" y="946"/>
                      <a:pt x="6766" y="944"/>
                      <a:pt x="6772" y="944"/>
                    </a:cubicBezTo>
                    <a:cubicBezTo>
                      <a:pt x="6799" y="944"/>
                      <a:pt x="6817" y="985"/>
                      <a:pt x="6827" y="1025"/>
                    </a:cubicBezTo>
                    <a:cubicBezTo>
                      <a:pt x="6827" y="1074"/>
                      <a:pt x="6827" y="1124"/>
                      <a:pt x="6802" y="1173"/>
                    </a:cubicBezTo>
                    <a:cubicBezTo>
                      <a:pt x="6765" y="1247"/>
                      <a:pt x="6716" y="1321"/>
                      <a:pt x="6667" y="1383"/>
                    </a:cubicBezTo>
                    <a:cubicBezTo>
                      <a:pt x="6605" y="1457"/>
                      <a:pt x="6555" y="1543"/>
                      <a:pt x="6494" y="1617"/>
                    </a:cubicBezTo>
                    <a:cubicBezTo>
                      <a:pt x="6444" y="1692"/>
                      <a:pt x="6370" y="1766"/>
                      <a:pt x="6296" y="1815"/>
                    </a:cubicBezTo>
                    <a:cubicBezTo>
                      <a:pt x="6222" y="1889"/>
                      <a:pt x="6148" y="1938"/>
                      <a:pt x="6074" y="2000"/>
                    </a:cubicBezTo>
                    <a:cubicBezTo>
                      <a:pt x="6012" y="2049"/>
                      <a:pt x="5963" y="2099"/>
                      <a:pt x="5914" y="2161"/>
                    </a:cubicBezTo>
                    <a:cubicBezTo>
                      <a:pt x="5932" y="2163"/>
                      <a:pt x="5950" y="2164"/>
                      <a:pt x="5968" y="2164"/>
                    </a:cubicBezTo>
                    <a:cubicBezTo>
                      <a:pt x="6064" y="2164"/>
                      <a:pt x="6164" y="2136"/>
                      <a:pt x="6247" y="2074"/>
                    </a:cubicBezTo>
                    <a:cubicBezTo>
                      <a:pt x="6321" y="2049"/>
                      <a:pt x="6407" y="2025"/>
                      <a:pt x="6481" y="1988"/>
                    </a:cubicBezTo>
                    <a:cubicBezTo>
                      <a:pt x="6555" y="1938"/>
                      <a:pt x="6605" y="1840"/>
                      <a:pt x="6667" y="1778"/>
                    </a:cubicBezTo>
                    <a:cubicBezTo>
                      <a:pt x="6708" y="1736"/>
                      <a:pt x="6728" y="1711"/>
                      <a:pt x="6763" y="1711"/>
                    </a:cubicBezTo>
                    <a:cubicBezTo>
                      <a:pt x="6779" y="1711"/>
                      <a:pt x="6799" y="1717"/>
                      <a:pt x="6827" y="1729"/>
                    </a:cubicBezTo>
                    <a:cubicBezTo>
                      <a:pt x="6889" y="1753"/>
                      <a:pt x="6901" y="1778"/>
                      <a:pt x="6889" y="1852"/>
                    </a:cubicBezTo>
                    <a:cubicBezTo>
                      <a:pt x="6876" y="1938"/>
                      <a:pt x="6839" y="2012"/>
                      <a:pt x="6765" y="2074"/>
                    </a:cubicBezTo>
                    <a:cubicBezTo>
                      <a:pt x="6679" y="2148"/>
                      <a:pt x="6605" y="2235"/>
                      <a:pt x="6518" y="2321"/>
                    </a:cubicBezTo>
                    <a:cubicBezTo>
                      <a:pt x="6444" y="2383"/>
                      <a:pt x="6358" y="2444"/>
                      <a:pt x="6272" y="2506"/>
                    </a:cubicBezTo>
                    <a:cubicBezTo>
                      <a:pt x="6222" y="2543"/>
                      <a:pt x="6160" y="2568"/>
                      <a:pt x="6111" y="2605"/>
                    </a:cubicBezTo>
                    <a:cubicBezTo>
                      <a:pt x="6099" y="2617"/>
                      <a:pt x="6099" y="2630"/>
                      <a:pt x="6086" y="2642"/>
                    </a:cubicBezTo>
                    <a:cubicBezTo>
                      <a:pt x="6074" y="2642"/>
                      <a:pt x="6062" y="2642"/>
                      <a:pt x="6049" y="2654"/>
                    </a:cubicBezTo>
                    <a:cubicBezTo>
                      <a:pt x="6037" y="2667"/>
                      <a:pt x="6012" y="2679"/>
                      <a:pt x="6000" y="2679"/>
                    </a:cubicBezTo>
                    <a:cubicBezTo>
                      <a:pt x="5938" y="2716"/>
                      <a:pt x="5877" y="2728"/>
                      <a:pt x="5815" y="2753"/>
                    </a:cubicBezTo>
                    <a:cubicBezTo>
                      <a:pt x="5765" y="2778"/>
                      <a:pt x="5716" y="2802"/>
                      <a:pt x="5667" y="2815"/>
                    </a:cubicBezTo>
                    <a:cubicBezTo>
                      <a:pt x="5617" y="2827"/>
                      <a:pt x="5568" y="2839"/>
                      <a:pt x="5519" y="2852"/>
                    </a:cubicBezTo>
                    <a:cubicBezTo>
                      <a:pt x="5469" y="2864"/>
                      <a:pt x="5407" y="2877"/>
                      <a:pt x="5358" y="2889"/>
                    </a:cubicBezTo>
                    <a:cubicBezTo>
                      <a:pt x="5333" y="2914"/>
                      <a:pt x="5346" y="2914"/>
                      <a:pt x="5321" y="2938"/>
                    </a:cubicBezTo>
                    <a:cubicBezTo>
                      <a:pt x="5296" y="2963"/>
                      <a:pt x="5247" y="2975"/>
                      <a:pt x="5222" y="3000"/>
                    </a:cubicBezTo>
                    <a:cubicBezTo>
                      <a:pt x="5198" y="3025"/>
                      <a:pt x="5185" y="3049"/>
                      <a:pt x="5136" y="3049"/>
                    </a:cubicBezTo>
                    <a:cubicBezTo>
                      <a:pt x="5129" y="3051"/>
                      <a:pt x="5122" y="3052"/>
                      <a:pt x="5114" y="3052"/>
                    </a:cubicBezTo>
                    <a:cubicBezTo>
                      <a:pt x="5069" y="3052"/>
                      <a:pt x="5018" y="3025"/>
                      <a:pt x="4975" y="3025"/>
                    </a:cubicBezTo>
                    <a:cubicBezTo>
                      <a:pt x="4901" y="3025"/>
                      <a:pt x="4840" y="3012"/>
                      <a:pt x="4766" y="3012"/>
                    </a:cubicBezTo>
                    <a:cubicBezTo>
                      <a:pt x="4753" y="3012"/>
                      <a:pt x="4593" y="3012"/>
                      <a:pt x="4605" y="3037"/>
                    </a:cubicBezTo>
                    <a:cubicBezTo>
                      <a:pt x="4630" y="3136"/>
                      <a:pt x="4692" y="3222"/>
                      <a:pt x="4753" y="3296"/>
                    </a:cubicBezTo>
                    <a:cubicBezTo>
                      <a:pt x="4840" y="3383"/>
                      <a:pt x="4988" y="3370"/>
                      <a:pt x="5050" y="3481"/>
                    </a:cubicBezTo>
                    <a:cubicBezTo>
                      <a:pt x="4963" y="3555"/>
                      <a:pt x="4840" y="3630"/>
                      <a:pt x="4938" y="3753"/>
                    </a:cubicBezTo>
                    <a:cubicBezTo>
                      <a:pt x="4979" y="3812"/>
                      <a:pt x="5046" y="3827"/>
                      <a:pt x="5123" y="3827"/>
                    </a:cubicBezTo>
                    <a:cubicBezTo>
                      <a:pt x="5211" y="3827"/>
                      <a:pt x="5313" y="3806"/>
                      <a:pt x="5401" y="3806"/>
                    </a:cubicBezTo>
                    <a:cubicBezTo>
                      <a:pt x="5445" y="3806"/>
                      <a:pt x="5485" y="3811"/>
                      <a:pt x="5519" y="3827"/>
                    </a:cubicBezTo>
                    <a:cubicBezTo>
                      <a:pt x="5482" y="3975"/>
                      <a:pt x="5235" y="4086"/>
                      <a:pt x="5111" y="4173"/>
                    </a:cubicBezTo>
                    <a:cubicBezTo>
                      <a:pt x="4963" y="4296"/>
                      <a:pt x="4790" y="4395"/>
                      <a:pt x="4617" y="4481"/>
                    </a:cubicBezTo>
                    <a:cubicBezTo>
                      <a:pt x="4519" y="4518"/>
                      <a:pt x="4420" y="4580"/>
                      <a:pt x="4334" y="4629"/>
                    </a:cubicBezTo>
                    <a:cubicBezTo>
                      <a:pt x="4259" y="4654"/>
                      <a:pt x="4198" y="4691"/>
                      <a:pt x="4148" y="4740"/>
                    </a:cubicBezTo>
                    <a:cubicBezTo>
                      <a:pt x="4111" y="4790"/>
                      <a:pt x="4099" y="4815"/>
                      <a:pt x="4161" y="4876"/>
                    </a:cubicBezTo>
                    <a:cubicBezTo>
                      <a:pt x="4214" y="4925"/>
                      <a:pt x="4281" y="4939"/>
                      <a:pt x="4353" y="4939"/>
                    </a:cubicBezTo>
                    <a:cubicBezTo>
                      <a:pt x="4449" y="4939"/>
                      <a:pt x="4554" y="4914"/>
                      <a:pt x="4647" y="4914"/>
                    </a:cubicBezTo>
                    <a:cubicBezTo>
                      <a:pt x="4680" y="4914"/>
                      <a:pt x="4712" y="4917"/>
                      <a:pt x="4741" y="4926"/>
                    </a:cubicBezTo>
                    <a:cubicBezTo>
                      <a:pt x="4778" y="5074"/>
                      <a:pt x="4716" y="5247"/>
                      <a:pt x="4753" y="5395"/>
                    </a:cubicBezTo>
                    <a:cubicBezTo>
                      <a:pt x="4889" y="5370"/>
                      <a:pt x="5025" y="5333"/>
                      <a:pt x="5161" y="5284"/>
                    </a:cubicBezTo>
                    <a:cubicBezTo>
                      <a:pt x="5266" y="5248"/>
                      <a:pt x="5406" y="5135"/>
                      <a:pt x="5526" y="5135"/>
                    </a:cubicBezTo>
                    <a:cubicBezTo>
                      <a:pt x="5532" y="5135"/>
                      <a:pt x="5537" y="5135"/>
                      <a:pt x="5543" y="5135"/>
                    </a:cubicBezTo>
                    <a:cubicBezTo>
                      <a:pt x="5556" y="5222"/>
                      <a:pt x="5432" y="5407"/>
                      <a:pt x="5383" y="5493"/>
                    </a:cubicBezTo>
                    <a:cubicBezTo>
                      <a:pt x="5333" y="5592"/>
                      <a:pt x="5259" y="5679"/>
                      <a:pt x="5198" y="5765"/>
                    </a:cubicBezTo>
                    <a:cubicBezTo>
                      <a:pt x="5173" y="5827"/>
                      <a:pt x="5136" y="5888"/>
                      <a:pt x="5087" y="5950"/>
                    </a:cubicBezTo>
                    <a:cubicBezTo>
                      <a:pt x="4790" y="6246"/>
                      <a:pt x="4284" y="6234"/>
                      <a:pt x="3976" y="6481"/>
                    </a:cubicBezTo>
                    <a:cubicBezTo>
                      <a:pt x="4000" y="6543"/>
                      <a:pt x="4013" y="6592"/>
                      <a:pt x="4013" y="6654"/>
                    </a:cubicBezTo>
                    <a:cubicBezTo>
                      <a:pt x="4065" y="6678"/>
                      <a:pt x="4124" y="6687"/>
                      <a:pt x="4185" y="6687"/>
                    </a:cubicBezTo>
                    <a:cubicBezTo>
                      <a:pt x="4321" y="6687"/>
                      <a:pt x="4472" y="6646"/>
                      <a:pt x="4605" y="6646"/>
                    </a:cubicBezTo>
                    <a:cubicBezTo>
                      <a:pt x="4653" y="6646"/>
                      <a:pt x="4699" y="6651"/>
                      <a:pt x="4741" y="6666"/>
                    </a:cubicBezTo>
                    <a:cubicBezTo>
                      <a:pt x="4642" y="6851"/>
                      <a:pt x="4506" y="6999"/>
                      <a:pt x="4321" y="7110"/>
                    </a:cubicBezTo>
                    <a:cubicBezTo>
                      <a:pt x="4025" y="7296"/>
                      <a:pt x="3679" y="7394"/>
                      <a:pt x="3371" y="7567"/>
                    </a:cubicBezTo>
                    <a:cubicBezTo>
                      <a:pt x="3457" y="7654"/>
                      <a:pt x="3445" y="7740"/>
                      <a:pt x="3556" y="7826"/>
                    </a:cubicBezTo>
                    <a:cubicBezTo>
                      <a:pt x="3729" y="7913"/>
                      <a:pt x="3914" y="7962"/>
                      <a:pt x="4111" y="7987"/>
                    </a:cubicBezTo>
                    <a:cubicBezTo>
                      <a:pt x="4105" y="8172"/>
                      <a:pt x="4216" y="8225"/>
                      <a:pt x="4354" y="8225"/>
                    </a:cubicBezTo>
                    <a:cubicBezTo>
                      <a:pt x="4491" y="8225"/>
                      <a:pt x="4655" y="8172"/>
                      <a:pt x="4753" y="8147"/>
                    </a:cubicBezTo>
                    <a:cubicBezTo>
                      <a:pt x="4955" y="8097"/>
                      <a:pt x="5144" y="8047"/>
                      <a:pt x="5342" y="8047"/>
                    </a:cubicBezTo>
                    <a:cubicBezTo>
                      <a:pt x="5436" y="8047"/>
                      <a:pt x="5531" y="8058"/>
                      <a:pt x="5630" y="8086"/>
                    </a:cubicBezTo>
                    <a:cubicBezTo>
                      <a:pt x="5543" y="8086"/>
                      <a:pt x="5519" y="8184"/>
                      <a:pt x="5482" y="8246"/>
                    </a:cubicBezTo>
                    <a:cubicBezTo>
                      <a:pt x="5445" y="8308"/>
                      <a:pt x="5383" y="8370"/>
                      <a:pt x="5309" y="8407"/>
                    </a:cubicBezTo>
                    <a:cubicBezTo>
                      <a:pt x="5185" y="8481"/>
                      <a:pt x="5087" y="8592"/>
                      <a:pt x="4963" y="8666"/>
                    </a:cubicBezTo>
                    <a:cubicBezTo>
                      <a:pt x="4729" y="8802"/>
                      <a:pt x="4556" y="8950"/>
                      <a:pt x="4284" y="9024"/>
                    </a:cubicBezTo>
                    <a:cubicBezTo>
                      <a:pt x="3976" y="9110"/>
                      <a:pt x="3692" y="9234"/>
                      <a:pt x="3383" y="9308"/>
                    </a:cubicBezTo>
                    <a:cubicBezTo>
                      <a:pt x="3321" y="9443"/>
                      <a:pt x="3642" y="9419"/>
                      <a:pt x="3469" y="9604"/>
                    </a:cubicBezTo>
                    <a:cubicBezTo>
                      <a:pt x="3395" y="9690"/>
                      <a:pt x="3297" y="9703"/>
                      <a:pt x="3358" y="9826"/>
                    </a:cubicBezTo>
                    <a:cubicBezTo>
                      <a:pt x="3408" y="9900"/>
                      <a:pt x="3507" y="9913"/>
                      <a:pt x="3593" y="9937"/>
                    </a:cubicBezTo>
                    <a:cubicBezTo>
                      <a:pt x="3741" y="9970"/>
                      <a:pt x="3895" y="9987"/>
                      <a:pt x="4046" y="9987"/>
                    </a:cubicBezTo>
                    <a:cubicBezTo>
                      <a:pt x="4122" y="9987"/>
                      <a:pt x="4198" y="9983"/>
                      <a:pt x="4272" y="9974"/>
                    </a:cubicBezTo>
                    <a:cubicBezTo>
                      <a:pt x="4318" y="9979"/>
                      <a:pt x="4362" y="9982"/>
                      <a:pt x="4404" y="9982"/>
                    </a:cubicBezTo>
                    <a:cubicBezTo>
                      <a:pt x="4465" y="9982"/>
                      <a:pt x="4523" y="9976"/>
                      <a:pt x="4580" y="9962"/>
                    </a:cubicBezTo>
                    <a:cubicBezTo>
                      <a:pt x="4660" y="9938"/>
                      <a:pt x="4735" y="9924"/>
                      <a:pt x="4811" y="9924"/>
                    </a:cubicBezTo>
                    <a:cubicBezTo>
                      <a:pt x="4853" y="9924"/>
                      <a:pt x="4895" y="9929"/>
                      <a:pt x="4938" y="9937"/>
                    </a:cubicBezTo>
                    <a:cubicBezTo>
                      <a:pt x="4877" y="10048"/>
                      <a:pt x="4766" y="10135"/>
                      <a:pt x="4642" y="10172"/>
                    </a:cubicBezTo>
                    <a:cubicBezTo>
                      <a:pt x="4494" y="10221"/>
                      <a:pt x="4408" y="10332"/>
                      <a:pt x="4284" y="10394"/>
                    </a:cubicBezTo>
                    <a:cubicBezTo>
                      <a:pt x="4136" y="10468"/>
                      <a:pt x="3988" y="10542"/>
                      <a:pt x="3852" y="10629"/>
                    </a:cubicBezTo>
                    <a:cubicBezTo>
                      <a:pt x="3778" y="10690"/>
                      <a:pt x="3692" y="10727"/>
                      <a:pt x="3605" y="10764"/>
                    </a:cubicBezTo>
                    <a:cubicBezTo>
                      <a:pt x="3494" y="10814"/>
                      <a:pt x="3358" y="10863"/>
                      <a:pt x="3235" y="10900"/>
                    </a:cubicBezTo>
                    <a:cubicBezTo>
                      <a:pt x="3127" y="10918"/>
                      <a:pt x="3018" y="10930"/>
                      <a:pt x="2910" y="10930"/>
                    </a:cubicBezTo>
                    <a:cubicBezTo>
                      <a:pt x="2870" y="10930"/>
                      <a:pt x="2830" y="10928"/>
                      <a:pt x="2791" y="10925"/>
                    </a:cubicBezTo>
                    <a:cubicBezTo>
                      <a:pt x="2600" y="10936"/>
                      <a:pt x="2419" y="10988"/>
                      <a:pt x="2221" y="10988"/>
                    </a:cubicBezTo>
                    <a:cubicBezTo>
                      <a:pt x="2201" y="10988"/>
                      <a:pt x="2181" y="10988"/>
                      <a:pt x="2161" y="10986"/>
                    </a:cubicBezTo>
                    <a:cubicBezTo>
                      <a:pt x="2050" y="10974"/>
                      <a:pt x="1766" y="10974"/>
                      <a:pt x="1680" y="10888"/>
                    </a:cubicBezTo>
                    <a:cubicBezTo>
                      <a:pt x="1593" y="10801"/>
                      <a:pt x="1717" y="10777"/>
                      <a:pt x="1791" y="10715"/>
                    </a:cubicBezTo>
                    <a:cubicBezTo>
                      <a:pt x="1889" y="10641"/>
                      <a:pt x="1976" y="10567"/>
                      <a:pt x="2062" y="10480"/>
                    </a:cubicBezTo>
                    <a:cubicBezTo>
                      <a:pt x="2186" y="10369"/>
                      <a:pt x="2309" y="10246"/>
                      <a:pt x="2420" y="10135"/>
                    </a:cubicBezTo>
                    <a:cubicBezTo>
                      <a:pt x="2494" y="10048"/>
                      <a:pt x="2470" y="10061"/>
                      <a:pt x="2420" y="9987"/>
                    </a:cubicBezTo>
                    <a:cubicBezTo>
                      <a:pt x="2359" y="9913"/>
                      <a:pt x="2297" y="9851"/>
                      <a:pt x="2223" y="9789"/>
                    </a:cubicBezTo>
                    <a:cubicBezTo>
                      <a:pt x="2173" y="9752"/>
                      <a:pt x="2075" y="9690"/>
                      <a:pt x="2062" y="9641"/>
                    </a:cubicBezTo>
                    <a:cubicBezTo>
                      <a:pt x="2013" y="9493"/>
                      <a:pt x="2223" y="9505"/>
                      <a:pt x="2272" y="9394"/>
                    </a:cubicBezTo>
                    <a:cubicBezTo>
                      <a:pt x="2297" y="9320"/>
                      <a:pt x="2235" y="9271"/>
                      <a:pt x="2223" y="9197"/>
                    </a:cubicBezTo>
                    <a:cubicBezTo>
                      <a:pt x="2396" y="9172"/>
                      <a:pt x="2581" y="9135"/>
                      <a:pt x="2741" y="9073"/>
                    </a:cubicBezTo>
                    <a:cubicBezTo>
                      <a:pt x="2852" y="9036"/>
                      <a:pt x="3186" y="8925"/>
                      <a:pt x="3161" y="8777"/>
                    </a:cubicBezTo>
                    <a:cubicBezTo>
                      <a:pt x="2976" y="8752"/>
                      <a:pt x="2803" y="8678"/>
                      <a:pt x="2655" y="8555"/>
                    </a:cubicBezTo>
                    <a:cubicBezTo>
                      <a:pt x="2581" y="8493"/>
                      <a:pt x="2297" y="8308"/>
                      <a:pt x="2334" y="8197"/>
                    </a:cubicBezTo>
                    <a:cubicBezTo>
                      <a:pt x="2494" y="8197"/>
                      <a:pt x="2692" y="7975"/>
                      <a:pt x="2852" y="7913"/>
                    </a:cubicBezTo>
                    <a:cubicBezTo>
                      <a:pt x="2828" y="7851"/>
                      <a:pt x="2754" y="7826"/>
                      <a:pt x="2692" y="7802"/>
                    </a:cubicBezTo>
                    <a:cubicBezTo>
                      <a:pt x="2593" y="7765"/>
                      <a:pt x="2494" y="7703"/>
                      <a:pt x="2383" y="7666"/>
                    </a:cubicBezTo>
                    <a:cubicBezTo>
                      <a:pt x="2210" y="7629"/>
                      <a:pt x="2025" y="7580"/>
                      <a:pt x="1865" y="7505"/>
                    </a:cubicBezTo>
                    <a:cubicBezTo>
                      <a:pt x="1754" y="7456"/>
                      <a:pt x="1457" y="7296"/>
                      <a:pt x="1494" y="7148"/>
                    </a:cubicBezTo>
                    <a:cubicBezTo>
                      <a:pt x="1507" y="7086"/>
                      <a:pt x="1630" y="7024"/>
                      <a:pt x="1680" y="6975"/>
                    </a:cubicBezTo>
                    <a:cubicBezTo>
                      <a:pt x="1729" y="6913"/>
                      <a:pt x="1778" y="6851"/>
                      <a:pt x="1840" y="6802"/>
                    </a:cubicBezTo>
                    <a:cubicBezTo>
                      <a:pt x="1828" y="6728"/>
                      <a:pt x="1692" y="6678"/>
                      <a:pt x="1630" y="6617"/>
                    </a:cubicBezTo>
                    <a:cubicBezTo>
                      <a:pt x="1544" y="6543"/>
                      <a:pt x="1457" y="6469"/>
                      <a:pt x="1383" y="6382"/>
                    </a:cubicBezTo>
                    <a:cubicBezTo>
                      <a:pt x="1297" y="6271"/>
                      <a:pt x="1309" y="6197"/>
                      <a:pt x="1420" y="6135"/>
                    </a:cubicBezTo>
                    <a:cubicBezTo>
                      <a:pt x="1556" y="6049"/>
                      <a:pt x="1704" y="5987"/>
                      <a:pt x="1840" y="5913"/>
                    </a:cubicBezTo>
                    <a:cubicBezTo>
                      <a:pt x="1803" y="5765"/>
                      <a:pt x="1766" y="5728"/>
                      <a:pt x="1877" y="5605"/>
                    </a:cubicBezTo>
                    <a:cubicBezTo>
                      <a:pt x="1988" y="5493"/>
                      <a:pt x="2173" y="5432"/>
                      <a:pt x="2260" y="5296"/>
                    </a:cubicBezTo>
                    <a:cubicBezTo>
                      <a:pt x="2173" y="5281"/>
                      <a:pt x="2086" y="5275"/>
                      <a:pt x="1999" y="5275"/>
                    </a:cubicBezTo>
                    <a:cubicBezTo>
                      <a:pt x="1938" y="5275"/>
                      <a:pt x="1877" y="5278"/>
                      <a:pt x="1815" y="5284"/>
                    </a:cubicBezTo>
                    <a:cubicBezTo>
                      <a:pt x="1771" y="5290"/>
                      <a:pt x="1727" y="5294"/>
                      <a:pt x="1683" y="5294"/>
                    </a:cubicBezTo>
                    <a:cubicBezTo>
                      <a:pt x="1571" y="5294"/>
                      <a:pt x="1462" y="5273"/>
                      <a:pt x="1346" y="5247"/>
                    </a:cubicBezTo>
                    <a:cubicBezTo>
                      <a:pt x="1198" y="5185"/>
                      <a:pt x="1050" y="5172"/>
                      <a:pt x="902" y="5123"/>
                    </a:cubicBezTo>
                    <a:cubicBezTo>
                      <a:pt x="766" y="5074"/>
                      <a:pt x="618" y="5111"/>
                      <a:pt x="482" y="5074"/>
                    </a:cubicBezTo>
                    <a:cubicBezTo>
                      <a:pt x="495" y="4975"/>
                      <a:pt x="643" y="4950"/>
                      <a:pt x="704" y="4889"/>
                    </a:cubicBezTo>
                    <a:cubicBezTo>
                      <a:pt x="779" y="4827"/>
                      <a:pt x="828" y="4753"/>
                      <a:pt x="902" y="4679"/>
                    </a:cubicBezTo>
                    <a:cubicBezTo>
                      <a:pt x="1038" y="4543"/>
                      <a:pt x="1198" y="4444"/>
                      <a:pt x="1371" y="4370"/>
                    </a:cubicBezTo>
                    <a:cubicBezTo>
                      <a:pt x="1457" y="4333"/>
                      <a:pt x="1593" y="4308"/>
                      <a:pt x="1630" y="4210"/>
                    </a:cubicBezTo>
                    <a:cubicBezTo>
                      <a:pt x="1667" y="4111"/>
                      <a:pt x="1643" y="3987"/>
                      <a:pt x="1692" y="3901"/>
                    </a:cubicBezTo>
                    <a:cubicBezTo>
                      <a:pt x="1778" y="3741"/>
                      <a:pt x="2210" y="3741"/>
                      <a:pt x="2223" y="3518"/>
                    </a:cubicBezTo>
                    <a:cubicBezTo>
                      <a:pt x="2223" y="3407"/>
                      <a:pt x="2132" y="3393"/>
                      <a:pt x="2040" y="3393"/>
                    </a:cubicBezTo>
                    <a:cubicBezTo>
                      <a:pt x="2010" y="3393"/>
                      <a:pt x="1979" y="3395"/>
                      <a:pt x="1951" y="3395"/>
                    </a:cubicBezTo>
                    <a:cubicBezTo>
                      <a:pt x="1828" y="3383"/>
                      <a:pt x="1717" y="3358"/>
                      <a:pt x="1593" y="3333"/>
                    </a:cubicBezTo>
                    <a:cubicBezTo>
                      <a:pt x="1482" y="3296"/>
                      <a:pt x="1371" y="3247"/>
                      <a:pt x="1272" y="3197"/>
                    </a:cubicBezTo>
                    <a:cubicBezTo>
                      <a:pt x="1161" y="3136"/>
                      <a:pt x="1050" y="3123"/>
                      <a:pt x="951" y="3074"/>
                    </a:cubicBezTo>
                    <a:cubicBezTo>
                      <a:pt x="421" y="2802"/>
                      <a:pt x="87" y="2198"/>
                      <a:pt x="1" y="1605"/>
                    </a:cubicBezTo>
                    <a:lnTo>
                      <a:pt x="1" y="13826"/>
                    </a:lnTo>
                    <a:lnTo>
                      <a:pt x="22825" y="13937"/>
                    </a:lnTo>
                    <a:lnTo>
                      <a:pt x="22615" y="13357"/>
                    </a:lnTo>
                    <a:lnTo>
                      <a:pt x="22615" y="13357"/>
                    </a:lnTo>
                    <a:cubicBezTo>
                      <a:pt x="22641" y="13491"/>
                      <a:pt x="22471" y="13536"/>
                      <a:pt x="22282" y="13536"/>
                    </a:cubicBezTo>
                    <a:cubicBezTo>
                      <a:pt x="22107" y="13536"/>
                      <a:pt x="21915" y="13497"/>
                      <a:pt x="21850" y="13455"/>
                    </a:cubicBezTo>
                    <a:cubicBezTo>
                      <a:pt x="21677" y="13369"/>
                      <a:pt x="21418" y="13134"/>
                      <a:pt x="21689" y="13011"/>
                    </a:cubicBezTo>
                    <a:cubicBezTo>
                      <a:pt x="21837" y="12937"/>
                      <a:pt x="21998" y="12962"/>
                      <a:pt x="22146" y="12863"/>
                    </a:cubicBezTo>
                    <a:cubicBezTo>
                      <a:pt x="22306" y="12752"/>
                      <a:pt x="22380" y="12616"/>
                      <a:pt x="22208" y="12505"/>
                    </a:cubicBezTo>
                    <a:cubicBezTo>
                      <a:pt x="22066" y="12415"/>
                      <a:pt x="21905" y="12391"/>
                      <a:pt x="21738" y="12391"/>
                    </a:cubicBezTo>
                    <a:cubicBezTo>
                      <a:pt x="21541" y="12391"/>
                      <a:pt x="21336" y="12424"/>
                      <a:pt x="21142" y="12424"/>
                    </a:cubicBezTo>
                    <a:cubicBezTo>
                      <a:pt x="20953" y="12424"/>
                      <a:pt x="20776" y="12393"/>
                      <a:pt x="20628" y="12270"/>
                    </a:cubicBezTo>
                    <a:cubicBezTo>
                      <a:pt x="20640" y="12147"/>
                      <a:pt x="20862" y="12110"/>
                      <a:pt x="20973" y="12073"/>
                    </a:cubicBezTo>
                    <a:cubicBezTo>
                      <a:pt x="20788" y="11764"/>
                      <a:pt x="21195" y="11764"/>
                      <a:pt x="21331" y="11567"/>
                    </a:cubicBezTo>
                    <a:cubicBezTo>
                      <a:pt x="21381" y="11480"/>
                      <a:pt x="21418" y="11394"/>
                      <a:pt x="21418" y="11295"/>
                    </a:cubicBezTo>
                    <a:cubicBezTo>
                      <a:pt x="21381" y="11184"/>
                      <a:pt x="21208" y="11147"/>
                      <a:pt x="21109" y="11110"/>
                    </a:cubicBezTo>
                    <a:cubicBezTo>
                      <a:pt x="20911" y="11036"/>
                      <a:pt x="20714" y="10962"/>
                      <a:pt x="20504" y="10900"/>
                    </a:cubicBezTo>
                    <a:cubicBezTo>
                      <a:pt x="20442" y="10888"/>
                      <a:pt x="20344" y="10875"/>
                      <a:pt x="20307" y="10801"/>
                    </a:cubicBezTo>
                    <a:cubicBezTo>
                      <a:pt x="20158" y="10542"/>
                      <a:pt x="20640" y="10345"/>
                      <a:pt x="20751" y="10172"/>
                    </a:cubicBezTo>
                    <a:cubicBezTo>
                      <a:pt x="20726" y="10085"/>
                      <a:pt x="20504" y="10061"/>
                      <a:pt x="20430" y="10048"/>
                    </a:cubicBezTo>
                    <a:cubicBezTo>
                      <a:pt x="20245" y="10011"/>
                      <a:pt x="20171" y="10011"/>
                      <a:pt x="20097" y="9826"/>
                    </a:cubicBezTo>
                    <a:cubicBezTo>
                      <a:pt x="20158" y="9666"/>
                      <a:pt x="20591" y="9777"/>
                      <a:pt x="20628" y="9555"/>
                    </a:cubicBezTo>
                    <a:cubicBezTo>
                      <a:pt x="20628" y="9505"/>
                      <a:pt x="20554" y="9394"/>
                      <a:pt x="20516" y="9357"/>
                    </a:cubicBezTo>
                    <a:cubicBezTo>
                      <a:pt x="20381" y="9209"/>
                      <a:pt x="20270" y="9160"/>
                      <a:pt x="20158" y="8987"/>
                    </a:cubicBezTo>
                    <a:cubicBezTo>
                      <a:pt x="20183" y="8913"/>
                      <a:pt x="20245" y="8863"/>
                      <a:pt x="20307" y="8851"/>
                    </a:cubicBezTo>
                    <a:cubicBezTo>
                      <a:pt x="20356" y="8839"/>
                      <a:pt x="20381" y="8814"/>
                      <a:pt x="20393" y="8765"/>
                    </a:cubicBezTo>
                    <a:cubicBezTo>
                      <a:pt x="20183" y="8555"/>
                      <a:pt x="20541" y="8333"/>
                      <a:pt x="20652" y="8197"/>
                    </a:cubicBezTo>
                    <a:cubicBezTo>
                      <a:pt x="20344" y="8123"/>
                      <a:pt x="20023" y="8036"/>
                      <a:pt x="19714" y="7925"/>
                    </a:cubicBezTo>
                    <a:cubicBezTo>
                      <a:pt x="19566" y="7888"/>
                      <a:pt x="19418" y="7826"/>
                      <a:pt x="19282" y="7728"/>
                    </a:cubicBezTo>
                    <a:lnTo>
                      <a:pt x="19282" y="7728"/>
                    </a:lnTo>
                    <a:cubicBezTo>
                      <a:pt x="19344" y="7740"/>
                      <a:pt x="19393" y="7752"/>
                      <a:pt x="19455" y="7765"/>
                    </a:cubicBezTo>
                    <a:cubicBezTo>
                      <a:pt x="19541" y="7777"/>
                      <a:pt x="19628" y="7789"/>
                      <a:pt x="19714" y="7789"/>
                    </a:cubicBezTo>
                    <a:cubicBezTo>
                      <a:pt x="19763" y="7789"/>
                      <a:pt x="19801" y="7777"/>
                      <a:pt x="19850" y="7765"/>
                    </a:cubicBezTo>
                    <a:cubicBezTo>
                      <a:pt x="19899" y="7765"/>
                      <a:pt x="19949" y="7752"/>
                      <a:pt x="19986" y="7740"/>
                    </a:cubicBezTo>
                    <a:cubicBezTo>
                      <a:pt x="20047" y="7728"/>
                      <a:pt x="20097" y="7715"/>
                      <a:pt x="20158" y="7715"/>
                    </a:cubicBezTo>
                    <a:cubicBezTo>
                      <a:pt x="20196" y="7703"/>
                      <a:pt x="20245" y="7703"/>
                      <a:pt x="20294" y="7691"/>
                    </a:cubicBezTo>
                    <a:cubicBezTo>
                      <a:pt x="20307" y="7691"/>
                      <a:pt x="20313" y="7694"/>
                      <a:pt x="20317" y="7694"/>
                    </a:cubicBezTo>
                    <a:cubicBezTo>
                      <a:pt x="20322" y="7694"/>
                      <a:pt x="20325" y="7691"/>
                      <a:pt x="20331" y="7678"/>
                    </a:cubicBezTo>
                    <a:cubicBezTo>
                      <a:pt x="20344" y="7641"/>
                      <a:pt x="20344" y="7617"/>
                      <a:pt x="20331" y="7580"/>
                    </a:cubicBezTo>
                    <a:cubicBezTo>
                      <a:pt x="20325" y="7534"/>
                      <a:pt x="20315" y="7519"/>
                      <a:pt x="20296" y="7519"/>
                    </a:cubicBezTo>
                    <a:cubicBezTo>
                      <a:pt x="20279" y="7519"/>
                      <a:pt x="20255" y="7531"/>
                      <a:pt x="20220" y="7543"/>
                    </a:cubicBezTo>
                    <a:cubicBezTo>
                      <a:pt x="20201" y="7550"/>
                      <a:pt x="20185" y="7553"/>
                      <a:pt x="20171" y="7553"/>
                    </a:cubicBezTo>
                    <a:cubicBezTo>
                      <a:pt x="20138" y="7553"/>
                      <a:pt x="20111" y="7539"/>
                      <a:pt x="20060" y="7530"/>
                    </a:cubicBezTo>
                    <a:lnTo>
                      <a:pt x="19924" y="7530"/>
                    </a:lnTo>
                    <a:cubicBezTo>
                      <a:pt x="19850" y="7530"/>
                      <a:pt x="19813" y="7493"/>
                      <a:pt x="19751" y="7468"/>
                    </a:cubicBezTo>
                    <a:cubicBezTo>
                      <a:pt x="19665" y="7456"/>
                      <a:pt x="19578" y="7419"/>
                      <a:pt x="19517" y="7345"/>
                    </a:cubicBezTo>
                    <a:cubicBezTo>
                      <a:pt x="19467" y="7283"/>
                      <a:pt x="19406" y="7234"/>
                      <a:pt x="19344" y="7197"/>
                    </a:cubicBezTo>
                    <a:cubicBezTo>
                      <a:pt x="19319" y="7185"/>
                      <a:pt x="19307" y="7172"/>
                      <a:pt x="19282" y="7160"/>
                    </a:cubicBezTo>
                    <a:cubicBezTo>
                      <a:pt x="19257" y="7123"/>
                      <a:pt x="19307" y="7061"/>
                      <a:pt x="19331" y="7036"/>
                    </a:cubicBezTo>
                    <a:cubicBezTo>
                      <a:pt x="19406" y="6975"/>
                      <a:pt x="19492" y="6925"/>
                      <a:pt x="19578" y="6901"/>
                    </a:cubicBezTo>
                    <a:cubicBezTo>
                      <a:pt x="19652" y="6864"/>
                      <a:pt x="19850" y="6777"/>
                      <a:pt x="19838" y="6666"/>
                    </a:cubicBezTo>
                    <a:cubicBezTo>
                      <a:pt x="19825" y="6617"/>
                      <a:pt x="19776" y="6629"/>
                      <a:pt x="19739" y="6604"/>
                    </a:cubicBezTo>
                    <a:cubicBezTo>
                      <a:pt x="19702" y="6580"/>
                      <a:pt x="19665" y="6567"/>
                      <a:pt x="19628" y="6555"/>
                    </a:cubicBezTo>
                    <a:cubicBezTo>
                      <a:pt x="19554" y="6543"/>
                      <a:pt x="19504" y="6555"/>
                      <a:pt x="19443" y="6530"/>
                    </a:cubicBezTo>
                    <a:cubicBezTo>
                      <a:pt x="19393" y="6506"/>
                      <a:pt x="19356" y="6481"/>
                      <a:pt x="19307" y="6456"/>
                    </a:cubicBezTo>
                    <a:cubicBezTo>
                      <a:pt x="19270" y="6444"/>
                      <a:pt x="19196" y="6419"/>
                      <a:pt x="19196" y="6370"/>
                    </a:cubicBezTo>
                    <a:cubicBezTo>
                      <a:pt x="19196" y="6333"/>
                      <a:pt x="19196" y="6345"/>
                      <a:pt x="19208" y="6333"/>
                    </a:cubicBezTo>
                    <a:cubicBezTo>
                      <a:pt x="19220" y="6320"/>
                      <a:pt x="19257" y="6283"/>
                      <a:pt x="19270" y="6283"/>
                    </a:cubicBezTo>
                    <a:cubicBezTo>
                      <a:pt x="19282" y="6283"/>
                      <a:pt x="19294" y="6271"/>
                      <a:pt x="19307" y="6271"/>
                    </a:cubicBezTo>
                    <a:cubicBezTo>
                      <a:pt x="19319" y="6259"/>
                      <a:pt x="19331" y="6246"/>
                      <a:pt x="19356" y="6234"/>
                    </a:cubicBezTo>
                    <a:cubicBezTo>
                      <a:pt x="19364" y="6230"/>
                      <a:pt x="19374" y="6229"/>
                      <a:pt x="19384" y="6229"/>
                    </a:cubicBezTo>
                    <a:cubicBezTo>
                      <a:pt x="19404" y="6229"/>
                      <a:pt x="19426" y="6234"/>
                      <a:pt x="19443" y="6234"/>
                    </a:cubicBezTo>
                    <a:cubicBezTo>
                      <a:pt x="19480" y="6222"/>
                      <a:pt x="19529" y="6197"/>
                      <a:pt x="19554" y="6160"/>
                    </a:cubicBezTo>
                    <a:cubicBezTo>
                      <a:pt x="19566" y="6148"/>
                      <a:pt x="19566" y="6111"/>
                      <a:pt x="19554" y="6098"/>
                    </a:cubicBezTo>
                    <a:cubicBezTo>
                      <a:pt x="19539" y="6076"/>
                      <a:pt x="19528" y="6072"/>
                      <a:pt x="19517" y="6072"/>
                    </a:cubicBezTo>
                    <a:cubicBezTo>
                      <a:pt x="19510" y="6072"/>
                      <a:pt x="19502" y="6074"/>
                      <a:pt x="19492" y="6074"/>
                    </a:cubicBezTo>
                    <a:cubicBezTo>
                      <a:pt x="19443" y="6061"/>
                      <a:pt x="19393" y="6037"/>
                      <a:pt x="19356" y="6024"/>
                    </a:cubicBezTo>
                    <a:cubicBezTo>
                      <a:pt x="19307" y="6024"/>
                      <a:pt x="19257" y="6012"/>
                      <a:pt x="19220" y="6000"/>
                    </a:cubicBezTo>
                    <a:cubicBezTo>
                      <a:pt x="19171" y="5975"/>
                      <a:pt x="19146" y="5925"/>
                      <a:pt x="19097" y="5901"/>
                    </a:cubicBezTo>
                    <a:cubicBezTo>
                      <a:pt x="18998" y="5864"/>
                      <a:pt x="18912" y="5790"/>
                      <a:pt x="18850" y="5703"/>
                    </a:cubicBezTo>
                    <a:cubicBezTo>
                      <a:pt x="18788" y="5629"/>
                      <a:pt x="18690" y="5481"/>
                      <a:pt x="18813" y="5432"/>
                    </a:cubicBezTo>
                    <a:cubicBezTo>
                      <a:pt x="18899" y="5395"/>
                      <a:pt x="18998" y="5382"/>
                      <a:pt x="19097" y="5382"/>
                    </a:cubicBezTo>
                    <a:cubicBezTo>
                      <a:pt x="19035" y="5358"/>
                      <a:pt x="19085" y="5308"/>
                      <a:pt x="19048" y="5259"/>
                    </a:cubicBezTo>
                    <a:cubicBezTo>
                      <a:pt x="19035" y="5234"/>
                      <a:pt x="18973" y="5222"/>
                      <a:pt x="18924" y="5222"/>
                    </a:cubicBezTo>
                    <a:cubicBezTo>
                      <a:pt x="18912" y="5223"/>
                      <a:pt x="18899" y="5224"/>
                      <a:pt x="18887" y="5224"/>
                    </a:cubicBezTo>
                    <a:cubicBezTo>
                      <a:pt x="18801" y="5224"/>
                      <a:pt x="18717" y="5188"/>
                      <a:pt x="18653" y="5123"/>
                    </a:cubicBezTo>
                    <a:cubicBezTo>
                      <a:pt x="18578" y="5037"/>
                      <a:pt x="18566" y="4913"/>
                      <a:pt x="18690" y="4864"/>
                    </a:cubicBezTo>
                    <a:cubicBezTo>
                      <a:pt x="18776" y="4827"/>
                      <a:pt x="18887" y="4864"/>
                      <a:pt x="18949" y="4790"/>
                    </a:cubicBezTo>
                    <a:cubicBezTo>
                      <a:pt x="18936" y="4765"/>
                      <a:pt x="18899" y="4777"/>
                      <a:pt x="18875" y="4765"/>
                    </a:cubicBezTo>
                    <a:cubicBezTo>
                      <a:pt x="18838" y="4753"/>
                      <a:pt x="18801" y="4740"/>
                      <a:pt x="18764" y="4716"/>
                    </a:cubicBezTo>
                    <a:cubicBezTo>
                      <a:pt x="18739" y="4703"/>
                      <a:pt x="18714" y="4691"/>
                      <a:pt x="18690" y="4666"/>
                    </a:cubicBezTo>
                    <a:cubicBezTo>
                      <a:pt x="18665" y="4654"/>
                      <a:pt x="18628" y="4629"/>
                      <a:pt x="18603" y="4605"/>
                    </a:cubicBezTo>
                    <a:cubicBezTo>
                      <a:pt x="18578" y="4592"/>
                      <a:pt x="18541" y="4568"/>
                      <a:pt x="18517" y="4543"/>
                    </a:cubicBezTo>
                    <a:cubicBezTo>
                      <a:pt x="18492" y="4518"/>
                      <a:pt x="18455" y="4494"/>
                      <a:pt x="18430" y="4469"/>
                    </a:cubicBezTo>
                    <a:cubicBezTo>
                      <a:pt x="18430" y="4469"/>
                      <a:pt x="18418" y="4457"/>
                      <a:pt x="18418" y="4457"/>
                    </a:cubicBezTo>
                    <a:cubicBezTo>
                      <a:pt x="18381" y="4333"/>
                      <a:pt x="18332" y="4173"/>
                      <a:pt x="18233" y="4160"/>
                    </a:cubicBezTo>
                    <a:lnTo>
                      <a:pt x="18233" y="4160"/>
                    </a:lnTo>
                    <a:cubicBezTo>
                      <a:pt x="18243" y="4163"/>
                      <a:pt x="18023" y="4481"/>
                      <a:pt x="18011" y="4506"/>
                    </a:cubicBezTo>
                    <a:cubicBezTo>
                      <a:pt x="17998" y="4531"/>
                      <a:pt x="17974" y="4568"/>
                      <a:pt x="17949" y="4605"/>
                    </a:cubicBezTo>
                    <a:cubicBezTo>
                      <a:pt x="17912" y="4642"/>
                      <a:pt x="17875" y="4666"/>
                      <a:pt x="17838" y="4691"/>
                    </a:cubicBezTo>
                    <a:cubicBezTo>
                      <a:pt x="17776" y="4753"/>
                      <a:pt x="17677" y="4753"/>
                      <a:pt x="17616" y="4790"/>
                    </a:cubicBezTo>
                    <a:cubicBezTo>
                      <a:pt x="17505" y="4864"/>
                      <a:pt x="17702" y="4864"/>
                      <a:pt x="17751" y="4901"/>
                    </a:cubicBezTo>
                    <a:cubicBezTo>
                      <a:pt x="17776" y="4938"/>
                      <a:pt x="17788" y="4975"/>
                      <a:pt x="17801" y="5024"/>
                    </a:cubicBezTo>
                    <a:cubicBezTo>
                      <a:pt x="17825" y="5086"/>
                      <a:pt x="17776" y="5098"/>
                      <a:pt x="17739" y="5148"/>
                    </a:cubicBezTo>
                    <a:cubicBezTo>
                      <a:pt x="17677" y="5197"/>
                      <a:pt x="17628" y="5247"/>
                      <a:pt x="17566" y="5296"/>
                    </a:cubicBezTo>
                    <a:cubicBezTo>
                      <a:pt x="17529" y="5321"/>
                      <a:pt x="17492" y="5333"/>
                      <a:pt x="17455" y="5345"/>
                    </a:cubicBezTo>
                    <a:cubicBezTo>
                      <a:pt x="17422" y="5345"/>
                      <a:pt x="17389" y="5340"/>
                      <a:pt x="17360" y="5340"/>
                    </a:cubicBezTo>
                    <a:cubicBezTo>
                      <a:pt x="17345" y="5340"/>
                      <a:pt x="17332" y="5341"/>
                      <a:pt x="17319" y="5345"/>
                    </a:cubicBezTo>
                    <a:cubicBezTo>
                      <a:pt x="17282" y="5358"/>
                      <a:pt x="17196" y="5419"/>
                      <a:pt x="17245" y="5456"/>
                    </a:cubicBezTo>
                    <a:cubicBezTo>
                      <a:pt x="17254" y="5461"/>
                      <a:pt x="17263" y="5462"/>
                      <a:pt x="17273" y="5462"/>
                    </a:cubicBezTo>
                    <a:cubicBezTo>
                      <a:pt x="17292" y="5462"/>
                      <a:pt x="17311" y="5456"/>
                      <a:pt x="17319" y="5456"/>
                    </a:cubicBezTo>
                    <a:cubicBezTo>
                      <a:pt x="17369" y="5456"/>
                      <a:pt x="17406" y="5456"/>
                      <a:pt x="17443" y="5469"/>
                    </a:cubicBezTo>
                    <a:cubicBezTo>
                      <a:pt x="17542" y="5506"/>
                      <a:pt x="17628" y="5530"/>
                      <a:pt x="17727" y="5543"/>
                    </a:cubicBezTo>
                    <a:cubicBezTo>
                      <a:pt x="17788" y="5555"/>
                      <a:pt x="17813" y="5543"/>
                      <a:pt x="17825" y="5617"/>
                    </a:cubicBezTo>
                    <a:cubicBezTo>
                      <a:pt x="17838" y="5679"/>
                      <a:pt x="17788" y="5728"/>
                      <a:pt x="17751" y="5777"/>
                    </a:cubicBezTo>
                    <a:cubicBezTo>
                      <a:pt x="17727" y="5827"/>
                      <a:pt x="17690" y="5864"/>
                      <a:pt x="17640" y="5901"/>
                    </a:cubicBezTo>
                    <a:cubicBezTo>
                      <a:pt x="17591" y="5913"/>
                      <a:pt x="17542" y="5925"/>
                      <a:pt x="17492" y="5950"/>
                    </a:cubicBezTo>
                    <a:cubicBezTo>
                      <a:pt x="17455" y="5987"/>
                      <a:pt x="17430" y="6012"/>
                      <a:pt x="17381" y="6037"/>
                    </a:cubicBezTo>
                    <a:cubicBezTo>
                      <a:pt x="17363" y="6046"/>
                      <a:pt x="17345" y="6048"/>
                      <a:pt x="17326" y="6048"/>
                    </a:cubicBezTo>
                    <a:cubicBezTo>
                      <a:pt x="17305" y="6048"/>
                      <a:pt x="17284" y="6045"/>
                      <a:pt x="17261" y="6045"/>
                    </a:cubicBezTo>
                    <a:cubicBezTo>
                      <a:pt x="17248" y="6045"/>
                      <a:pt x="17235" y="6046"/>
                      <a:pt x="17221" y="6049"/>
                    </a:cubicBezTo>
                    <a:cubicBezTo>
                      <a:pt x="17184" y="6074"/>
                      <a:pt x="17147" y="6098"/>
                      <a:pt x="17122" y="6148"/>
                    </a:cubicBezTo>
                    <a:cubicBezTo>
                      <a:pt x="17085" y="6197"/>
                      <a:pt x="17110" y="6209"/>
                      <a:pt x="17159" y="6259"/>
                    </a:cubicBezTo>
                    <a:cubicBezTo>
                      <a:pt x="17208" y="6296"/>
                      <a:pt x="17258" y="6320"/>
                      <a:pt x="17319" y="6320"/>
                    </a:cubicBezTo>
                    <a:cubicBezTo>
                      <a:pt x="17332" y="6324"/>
                      <a:pt x="17346" y="6324"/>
                      <a:pt x="17360" y="6324"/>
                    </a:cubicBezTo>
                    <a:cubicBezTo>
                      <a:pt x="17375" y="6324"/>
                      <a:pt x="17390" y="6324"/>
                      <a:pt x="17404" y="6324"/>
                    </a:cubicBezTo>
                    <a:cubicBezTo>
                      <a:pt x="17434" y="6324"/>
                      <a:pt x="17461" y="6327"/>
                      <a:pt x="17480" y="6345"/>
                    </a:cubicBezTo>
                    <a:cubicBezTo>
                      <a:pt x="17505" y="6358"/>
                      <a:pt x="17529" y="6395"/>
                      <a:pt x="17529" y="6419"/>
                    </a:cubicBezTo>
                    <a:cubicBezTo>
                      <a:pt x="17517" y="6444"/>
                      <a:pt x="17505" y="6432"/>
                      <a:pt x="17468" y="6444"/>
                    </a:cubicBezTo>
                    <a:cubicBezTo>
                      <a:pt x="17430" y="6456"/>
                      <a:pt x="17381" y="6469"/>
                      <a:pt x="17332" y="6506"/>
                    </a:cubicBezTo>
                    <a:cubicBezTo>
                      <a:pt x="17282" y="6530"/>
                      <a:pt x="17245" y="6567"/>
                      <a:pt x="17184" y="6580"/>
                    </a:cubicBezTo>
                    <a:cubicBezTo>
                      <a:pt x="17153" y="6574"/>
                      <a:pt x="17122" y="6570"/>
                      <a:pt x="17091" y="6570"/>
                    </a:cubicBezTo>
                    <a:cubicBezTo>
                      <a:pt x="17060" y="6570"/>
                      <a:pt x="17029" y="6574"/>
                      <a:pt x="16998" y="6580"/>
                    </a:cubicBezTo>
                    <a:cubicBezTo>
                      <a:pt x="16949" y="6580"/>
                      <a:pt x="16838" y="6604"/>
                      <a:pt x="16838" y="6666"/>
                    </a:cubicBezTo>
                    <a:cubicBezTo>
                      <a:pt x="16826" y="6753"/>
                      <a:pt x="16924" y="6777"/>
                      <a:pt x="16986" y="6802"/>
                    </a:cubicBezTo>
                    <a:cubicBezTo>
                      <a:pt x="17048" y="6827"/>
                      <a:pt x="17122" y="6851"/>
                      <a:pt x="17184" y="6864"/>
                    </a:cubicBezTo>
                    <a:cubicBezTo>
                      <a:pt x="17196" y="6864"/>
                      <a:pt x="17196" y="6876"/>
                      <a:pt x="17208" y="6876"/>
                    </a:cubicBezTo>
                    <a:cubicBezTo>
                      <a:pt x="17270" y="7061"/>
                      <a:pt x="17147" y="7086"/>
                      <a:pt x="16961" y="7135"/>
                    </a:cubicBezTo>
                    <a:cubicBezTo>
                      <a:pt x="16937" y="7246"/>
                      <a:pt x="17122" y="7296"/>
                      <a:pt x="17134" y="7407"/>
                    </a:cubicBezTo>
                    <a:cubicBezTo>
                      <a:pt x="17147" y="7543"/>
                      <a:pt x="17035" y="7567"/>
                      <a:pt x="16937" y="7617"/>
                    </a:cubicBezTo>
                    <a:cubicBezTo>
                      <a:pt x="16789" y="7703"/>
                      <a:pt x="16616" y="7777"/>
                      <a:pt x="16455" y="7826"/>
                    </a:cubicBezTo>
                    <a:cubicBezTo>
                      <a:pt x="16196" y="7901"/>
                      <a:pt x="15912" y="7851"/>
                      <a:pt x="15665" y="7975"/>
                    </a:cubicBezTo>
                    <a:cubicBezTo>
                      <a:pt x="15715" y="8123"/>
                      <a:pt x="15813" y="8246"/>
                      <a:pt x="15937" y="8320"/>
                    </a:cubicBezTo>
                    <a:cubicBezTo>
                      <a:pt x="16073" y="8407"/>
                      <a:pt x="16258" y="8345"/>
                      <a:pt x="16369" y="8444"/>
                    </a:cubicBezTo>
                    <a:cubicBezTo>
                      <a:pt x="16443" y="8505"/>
                      <a:pt x="16418" y="8653"/>
                      <a:pt x="16492" y="8715"/>
                    </a:cubicBezTo>
                    <a:cubicBezTo>
                      <a:pt x="16516" y="8728"/>
                      <a:pt x="16546" y="8733"/>
                      <a:pt x="16580" y="8733"/>
                    </a:cubicBezTo>
                    <a:cubicBezTo>
                      <a:pt x="16645" y="8733"/>
                      <a:pt x="16725" y="8717"/>
                      <a:pt x="16794" y="8717"/>
                    </a:cubicBezTo>
                    <a:cubicBezTo>
                      <a:pt x="16824" y="8717"/>
                      <a:pt x="16851" y="8720"/>
                      <a:pt x="16875" y="8728"/>
                    </a:cubicBezTo>
                    <a:cubicBezTo>
                      <a:pt x="17134" y="8789"/>
                      <a:pt x="17110" y="9061"/>
                      <a:pt x="16900" y="9160"/>
                    </a:cubicBezTo>
                    <a:cubicBezTo>
                      <a:pt x="16752" y="9209"/>
                      <a:pt x="16603" y="9221"/>
                      <a:pt x="16455" y="9221"/>
                    </a:cubicBezTo>
                    <a:cubicBezTo>
                      <a:pt x="16171" y="9246"/>
                      <a:pt x="15887" y="9295"/>
                      <a:pt x="15616" y="9369"/>
                    </a:cubicBezTo>
                    <a:cubicBezTo>
                      <a:pt x="15616" y="9555"/>
                      <a:pt x="15727" y="9567"/>
                      <a:pt x="15863" y="9641"/>
                    </a:cubicBezTo>
                    <a:cubicBezTo>
                      <a:pt x="15974" y="9690"/>
                      <a:pt x="16060" y="9764"/>
                      <a:pt x="16134" y="9851"/>
                    </a:cubicBezTo>
                    <a:cubicBezTo>
                      <a:pt x="16192" y="9917"/>
                      <a:pt x="16244" y="9928"/>
                      <a:pt x="16313" y="9928"/>
                    </a:cubicBezTo>
                    <a:cubicBezTo>
                      <a:pt x="16347" y="9928"/>
                      <a:pt x="16385" y="9925"/>
                      <a:pt x="16431" y="9925"/>
                    </a:cubicBezTo>
                    <a:cubicBezTo>
                      <a:pt x="16529" y="9925"/>
                      <a:pt x="16665" y="9925"/>
                      <a:pt x="16727" y="10024"/>
                    </a:cubicBezTo>
                    <a:cubicBezTo>
                      <a:pt x="16702" y="10135"/>
                      <a:pt x="16640" y="10246"/>
                      <a:pt x="16554" y="10320"/>
                    </a:cubicBezTo>
                    <a:cubicBezTo>
                      <a:pt x="16443" y="10493"/>
                      <a:pt x="16270" y="10567"/>
                      <a:pt x="16159" y="10740"/>
                    </a:cubicBezTo>
                    <a:cubicBezTo>
                      <a:pt x="16036" y="10912"/>
                      <a:pt x="16147" y="10962"/>
                      <a:pt x="16233" y="11147"/>
                    </a:cubicBezTo>
                    <a:cubicBezTo>
                      <a:pt x="16295" y="11246"/>
                      <a:pt x="16369" y="11332"/>
                      <a:pt x="16418" y="11419"/>
                    </a:cubicBezTo>
                    <a:cubicBezTo>
                      <a:pt x="16362" y="11450"/>
                      <a:pt x="16303" y="11463"/>
                      <a:pt x="16244" y="11463"/>
                    </a:cubicBezTo>
                    <a:cubicBezTo>
                      <a:pt x="16096" y="11463"/>
                      <a:pt x="15946" y="11385"/>
                      <a:pt x="15813" y="11332"/>
                    </a:cubicBezTo>
                    <a:cubicBezTo>
                      <a:pt x="15616" y="11221"/>
                      <a:pt x="15394" y="11159"/>
                      <a:pt x="15159" y="11135"/>
                    </a:cubicBezTo>
                    <a:cubicBezTo>
                      <a:pt x="15075" y="11135"/>
                      <a:pt x="14973" y="11145"/>
                      <a:pt x="14872" y="11145"/>
                    </a:cubicBezTo>
                    <a:cubicBezTo>
                      <a:pt x="14665" y="11145"/>
                      <a:pt x="14464" y="11100"/>
                      <a:pt x="14431" y="10826"/>
                    </a:cubicBezTo>
                    <a:cubicBezTo>
                      <a:pt x="14419" y="10629"/>
                      <a:pt x="14789" y="10542"/>
                      <a:pt x="14764" y="10419"/>
                    </a:cubicBezTo>
                    <a:cubicBezTo>
                      <a:pt x="14505" y="10345"/>
                      <a:pt x="14468" y="9987"/>
                      <a:pt x="14702" y="9876"/>
                    </a:cubicBezTo>
                    <a:cubicBezTo>
                      <a:pt x="14826" y="9814"/>
                      <a:pt x="15048" y="9801"/>
                      <a:pt x="15036" y="9616"/>
                    </a:cubicBezTo>
                    <a:cubicBezTo>
                      <a:pt x="15023" y="9505"/>
                      <a:pt x="14888" y="9481"/>
                      <a:pt x="14801" y="9419"/>
                    </a:cubicBezTo>
                    <a:cubicBezTo>
                      <a:pt x="14801" y="9320"/>
                      <a:pt x="14937" y="9258"/>
                      <a:pt x="14962" y="9147"/>
                    </a:cubicBezTo>
                    <a:cubicBezTo>
                      <a:pt x="14999" y="9036"/>
                      <a:pt x="14986" y="8913"/>
                      <a:pt x="14912" y="8802"/>
                    </a:cubicBezTo>
                    <a:cubicBezTo>
                      <a:pt x="14789" y="8653"/>
                      <a:pt x="14567" y="8678"/>
                      <a:pt x="14443" y="8505"/>
                    </a:cubicBezTo>
                    <a:cubicBezTo>
                      <a:pt x="14369" y="8419"/>
                      <a:pt x="14369" y="8283"/>
                      <a:pt x="14431" y="8184"/>
                    </a:cubicBezTo>
                    <a:cubicBezTo>
                      <a:pt x="14369" y="8098"/>
                      <a:pt x="14036" y="8073"/>
                      <a:pt x="14135" y="7925"/>
                    </a:cubicBezTo>
                    <a:cubicBezTo>
                      <a:pt x="14246" y="7777"/>
                      <a:pt x="14554" y="7814"/>
                      <a:pt x="14678" y="7629"/>
                    </a:cubicBezTo>
                    <a:cubicBezTo>
                      <a:pt x="14764" y="7493"/>
                      <a:pt x="14604" y="7468"/>
                      <a:pt x="14505" y="7394"/>
                    </a:cubicBezTo>
                    <a:cubicBezTo>
                      <a:pt x="14394" y="7320"/>
                      <a:pt x="14283" y="7234"/>
                      <a:pt x="14184" y="7135"/>
                    </a:cubicBezTo>
                    <a:cubicBezTo>
                      <a:pt x="14048" y="7012"/>
                      <a:pt x="13703" y="6715"/>
                      <a:pt x="13912" y="6518"/>
                    </a:cubicBezTo>
                    <a:cubicBezTo>
                      <a:pt x="13987" y="6432"/>
                      <a:pt x="14258" y="6493"/>
                      <a:pt x="14246" y="6320"/>
                    </a:cubicBezTo>
                    <a:cubicBezTo>
                      <a:pt x="14233" y="6209"/>
                      <a:pt x="14085" y="6197"/>
                      <a:pt x="14011" y="6135"/>
                    </a:cubicBezTo>
                    <a:cubicBezTo>
                      <a:pt x="13912" y="6074"/>
                      <a:pt x="13851" y="5975"/>
                      <a:pt x="13752" y="5901"/>
                    </a:cubicBezTo>
                    <a:cubicBezTo>
                      <a:pt x="13703" y="5864"/>
                      <a:pt x="13567" y="5827"/>
                      <a:pt x="13567" y="5753"/>
                    </a:cubicBezTo>
                    <a:cubicBezTo>
                      <a:pt x="13554" y="5703"/>
                      <a:pt x="13629" y="5654"/>
                      <a:pt x="13641" y="5605"/>
                    </a:cubicBezTo>
                    <a:cubicBezTo>
                      <a:pt x="13641" y="5530"/>
                      <a:pt x="13517" y="5444"/>
                      <a:pt x="13505" y="5382"/>
                    </a:cubicBezTo>
                    <a:cubicBezTo>
                      <a:pt x="13468" y="5259"/>
                      <a:pt x="13505" y="5222"/>
                      <a:pt x="13592" y="5123"/>
                    </a:cubicBezTo>
                    <a:cubicBezTo>
                      <a:pt x="13678" y="5012"/>
                      <a:pt x="13777" y="4864"/>
                      <a:pt x="13604" y="4815"/>
                    </a:cubicBezTo>
                    <a:cubicBezTo>
                      <a:pt x="13443" y="4777"/>
                      <a:pt x="13308" y="4802"/>
                      <a:pt x="13159" y="4728"/>
                    </a:cubicBezTo>
                    <a:cubicBezTo>
                      <a:pt x="13098" y="4691"/>
                      <a:pt x="13098" y="4716"/>
                      <a:pt x="13048" y="4642"/>
                    </a:cubicBezTo>
                    <a:cubicBezTo>
                      <a:pt x="12999" y="4568"/>
                      <a:pt x="12962" y="4481"/>
                      <a:pt x="12962" y="4382"/>
                    </a:cubicBezTo>
                    <a:cubicBezTo>
                      <a:pt x="12974" y="4234"/>
                      <a:pt x="13110" y="4234"/>
                      <a:pt x="13234" y="4185"/>
                    </a:cubicBezTo>
                    <a:cubicBezTo>
                      <a:pt x="13369" y="4123"/>
                      <a:pt x="13480" y="4025"/>
                      <a:pt x="13530" y="3889"/>
                    </a:cubicBezTo>
                    <a:cubicBezTo>
                      <a:pt x="13369" y="3802"/>
                      <a:pt x="13011" y="3876"/>
                      <a:pt x="12925" y="3654"/>
                    </a:cubicBezTo>
                    <a:cubicBezTo>
                      <a:pt x="12987" y="3531"/>
                      <a:pt x="13258" y="3531"/>
                      <a:pt x="13369" y="3469"/>
                    </a:cubicBezTo>
                    <a:cubicBezTo>
                      <a:pt x="13468" y="3420"/>
                      <a:pt x="13443" y="3358"/>
                      <a:pt x="13443" y="3247"/>
                    </a:cubicBezTo>
                    <a:cubicBezTo>
                      <a:pt x="13271" y="3197"/>
                      <a:pt x="12913" y="3173"/>
                      <a:pt x="12863" y="2988"/>
                    </a:cubicBezTo>
                    <a:cubicBezTo>
                      <a:pt x="12839" y="2914"/>
                      <a:pt x="12826" y="2728"/>
                      <a:pt x="12876" y="2667"/>
                    </a:cubicBezTo>
                    <a:cubicBezTo>
                      <a:pt x="12950" y="2593"/>
                      <a:pt x="13098" y="2642"/>
                      <a:pt x="13122" y="2494"/>
                    </a:cubicBezTo>
                    <a:cubicBezTo>
                      <a:pt x="13061" y="2420"/>
                      <a:pt x="12987" y="2346"/>
                      <a:pt x="12913" y="2296"/>
                    </a:cubicBezTo>
                    <a:cubicBezTo>
                      <a:pt x="12690" y="2161"/>
                      <a:pt x="12505" y="1988"/>
                      <a:pt x="12382" y="1766"/>
                    </a:cubicBezTo>
                    <a:cubicBezTo>
                      <a:pt x="12332" y="1679"/>
                      <a:pt x="12234" y="1605"/>
                      <a:pt x="12221" y="1519"/>
                    </a:cubicBezTo>
                    <a:cubicBezTo>
                      <a:pt x="12209" y="1395"/>
                      <a:pt x="12369" y="1334"/>
                      <a:pt x="12444" y="1272"/>
                    </a:cubicBezTo>
                    <a:cubicBezTo>
                      <a:pt x="12567" y="1173"/>
                      <a:pt x="12604" y="1087"/>
                      <a:pt x="12444" y="1037"/>
                    </a:cubicBezTo>
                    <a:cubicBezTo>
                      <a:pt x="12357" y="1000"/>
                      <a:pt x="12271" y="951"/>
                      <a:pt x="12209" y="889"/>
                    </a:cubicBezTo>
                    <a:cubicBezTo>
                      <a:pt x="12110" y="803"/>
                      <a:pt x="11987" y="753"/>
                      <a:pt x="11913" y="655"/>
                    </a:cubicBezTo>
                    <a:cubicBezTo>
                      <a:pt x="11765" y="469"/>
                      <a:pt x="11826" y="210"/>
                      <a:pt x="1175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id="205" name="Google Shape;205;p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943405" y="4566301"/>
              <a:ext cx="1257191" cy="121779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06" name="Google Shape;206;p16"/>
          <p:cNvGrpSpPr/>
          <p:nvPr/>
        </p:nvGrpSpPr>
        <p:grpSpPr>
          <a:xfrm>
            <a:off x="-2015107" y="1377936"/>
            <a:ext cx="12930926" cy="2166593"/>
            <a:chOff x="-2015107" y="1377936"/>
            <a:chExt cx="12930926" cy="2166593"/>
          </a:xfrm>
        </p:grpSpPr>
        <p:pic>
          <p:nvPicPr>
            <p:cNvPr id="207" name="Google Shape;207;p1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-2015107" y="1377936"/>
              <a:ext cx="2892757" cy="5785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8" name="Google Shape;208;p1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023075" y="2830535"/>
              <a:ext cx="2892744" cy="71399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09" name="Google Shape;209;p16"/>
          <p:cNvSpPr txBox="1"/>
          <p:nvPr>
            <p:ph type="title"/>
          </p:nvPr>
        </p:nvSpPr>
        <p:spPr>
          <a:xfrm>
            <a:off x="713225" y="429750"/>
            <a:ext cx="7717500" cy="57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10" name="Google Shape;210;p16"/>
          <p:cNvSpPr txBox="1"/>
          <p:nvPr>
            <p:ph idx="1" type="subTitle"/>
          </p:nvPr>
        </p:nvSpPr>
        <p:spPr>
          <a:xfrm>
            <a:off x="3251708" y="1647100"/>
            <a:ext cx="3825900" cy="43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300">
                <a:latin typeface="Antic"/>
                <a:ea typeface="Antic"/>
                <a:cs typeface="Antic"/>
                <a:sym typeface="Ant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1" name="Google Shape;211;p16"/>
          <p:cNvSpPr txBox="1"/>
          <p:nvPr>
            <p:ph idx="2" type="subTitle"/>
          </p:nvPr>
        </p:nvSpPr>
        <p:spPr>
          <a:xfrm>
            <a:off x="3251713" y="2011887"/>
            <a:ext cx="3825900" cy="43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2" name="Google Shape;212;p16"/>
          <p:cNvSpPr txBox="1"/>
          <p:nvPr>
            <p:ph idx="3" type="subTitle"/>
          </p:nvPr>
        </p:nvSpPr>
        <p:spPr>
          <a:xfrm>
            <a:off x="3251708" y="3165182"/>
            <a:ext cx="3825900" cy="43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300">
                <a:latin typeface="Antic"/>
                <a:ea typeface="Antic"/>
                <a:cs typeface="Antic"/>
                <a:sym typeface="Ant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3" name="Google Shape;213;p16"/>
          <p:cNvSpPr txBox="1"/>
          <p:nvPr>
            <p:ph idx="4" type="subTitle"/>
          </p:nvPr>
        </p:nvSpPr>
        <p:spPr>
          <a:xfrm>
            <a:off x="3251713" y="3529998"/>
            <a:ext cx="3825900" cy="43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2"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Google Shape;215;p17"/>
          <p:cNvPicPr preferRelativeResize="0"/>
          <p:nvPr/>
        </p:nvPicPr>
        <p:blipFill rotWithShape="1">
          <a:blip r:embed="rId2">
            <a:alphaModFix amt="48000"/>
          </a:blip>
          <a:srcRect b="129" l="0" r="0" t="119"/>
          <a:stretch/>
        </p:blipFill>
        <p:spPr>
          <a:xfrm flipH="1"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6" name="Google Shape;216;p17"/>
          <p:cNvGrpSpPr/>
          <p:nvPr/>
        </p:nvGrpSpPr>
        <p:grpSpPr>
          <a:xfrm>
            <a:off x="-9547" y="4293225"/>
            <a:ext cx="9522799" cy="1490874"/>
            <a:chOff x="-9547" y="4293225"/>
            <a:chExt cx="9522799" cy="1490874"/>
          </a:xfrm>
        </p:grpSpPr>
        <p:pic>
          <p:nvPicPr>
            <p:cNvPr id="217" name="Google Shape;217;p1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348275" y="4353397"/>
              <a:ext cx="2164976" cy="851557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18" name="Google Shape;218;p17"/>
            <p:cNvGrpSpPr/>
            <p:nvPr/>
          </p:nvGrpSpPr>
          <p:grpSpPr>
            <a:xfrm>
              <a:off x="-9547" y="4293225"/>
              <a:ext cx="9163072" cy="870366"/>
              <a:chOff x="-9547" y="4293225"/>
              <a:chExt cx="9163072" cy="870366"/>
            </a:xfrm>
          </p:grpSpPr>
          <p:sp>
            <p:nvSpPr>
              <p:cNvPr id="219" name="Google Shape;219;p17"/>
              <p:cNvSpPr/>
              <p:nvPr/>
            </p:nvSpPr>
            <p:spPr>
              <a:xfrm flipH="1">
                <a:off x="-9547" y="4585350"/>
                <a:ext cx="2079106" cy="577206"/>
              </a:xfrm>
              <a:custGeom>
                <a:rect b="b" l="l" r="r" t="t"/>
                <a:pathLst>
                  <a:path extrusionOk="0" h="12704" w="45760">
                    <a:moveTo>
                      <a:pt x="36872" y="2013"/>
                    </a:moveTo>
                    <a:cubicBezTo>
                      <a:pt x="36868" y="2044"/>
                      <a:pt x="36866" y="2076"/>
                      <a:pt x="36866" y="2108"/>
                    </a:cubicBezTo>
                    <a:lnTo>
                      <a:pt x="36866" y="2108"/>
                    </a:lnTo>
                    <a:cubicBezTo>
                      <a:pt x="36869" y="2076"/>
                      <a:pt x="36871" y="2044"/>
                      <a:pt x="36872" y="2013"/>
                    </a:cubicBezTo>
                    <a:close/>
                    <a:moveTo>
                      <a:pt x="11814" y="9345"/>
                    </a:moveTo>
                    <a:cubicBezTo>
                      <a:pt x="11816" y="9426"/>
                      <a:pt x="11818" y="9514"/>
                      <a:pt x="11822" y="9603"/>
                    </a:cubicBezTo>
                    <a:lnTo>
                      <a:pt x="11822" y="9603"/>
                    </a:lnTo>
                    <a:cubicBezTo>
                      <a:pt x="11824" y="9520"/>
                      <a:pt x="11821" y="9435"/>
                      <a:pt x="11814" y="9345"/>
                    </a:cubicBezTo>
                    <a:close/>
                    <a:moveTo>
                      <a:pt x="3699" y="11724"/>
                    </a:moveTo>
                    <a:cubicBezTo>
                      <a:pt x="3652" y="11732"/>
                      <a:pt x="3606" y="11749"/>
                      <a:pt x="3568" y="11777"/>
                    </a:cubicBezTo>
                    <a:cubicBezTo>
                      <a:pt x="3615" y="11758"/>
                      <a:pt x="3658" y="11741"/>
                      <a:pt x="3699" y="11724"/>
                    </a:cubicBezTo>
                    <a:close/>
                    <a:moveTo>
                      <a:pt x="43994" y="0"/>
                    </a:moveTo>
                    <a:cubicBezTo>
                      <a:pt x="43994" y="173"/>
                      <a:pt x="43858" y="358"/>
                      <a:pt x="43821" y="531"/>
                    </a:cubicBezTo>
                    <a:cubicBezTo>
                      <a:pt x="43797" y="630"/>
                      <a:pt x="43821" y="692"/>
                      <a:pt x="43809" y="790"/>
                    </a:cubicBezTo>
                    <a:cubicBezTo>
                      <a:pt x="43784" y="902"/>
                      <a:pt x="43723" y="988"/>
                      <a:pt x="43710" y="1111"/>
                    </a:cubicBezTo>
                    <a:cubicBezTo>
                      <a:pt x="43673" y="1321"/>
                      <a:pt x="43698" y="1420"/>
                      <a:pt x="43562" y="1593"/>
                    </a:cubicBezTo>
                    <a:cubicBezTo>
                      <a:pt x="43488" y="1679"/>
                      <a:pt x="43426" y="1679"/>
                      <a:pt x="43352" y="1753"/>
                    </a:cubicBezTo>
                    <a:cubicBezTo>
                      <a:pt x="43254" y="1840"/>
                      <a:pt x="43266" y="1889"/>
                      <a:pt x="43254" y="2025"/>
                    </a:cubicBezTo>
                    <a:cubicBezTo>
                      <a:pt x="43056" y="2050"/>
                      <a:pt x="42957" y="2050"/>
                      <a:pt x="42908" y="2259"/>
                    </a:cubicBezTo>
                    <a:cubicBezTo>
                      <a:pt x="42871" y="2420"/>
                      <a:pt x="42982" y="2691"/>
                      <a:pt x="42896" y="2840"/>
                    </a:cubicBezTo>
                    <a:cubicBezTo>
                      <a:pt x="42859" y="2914"/>
                      <a:pt x="42760" y="2938"/>
                      <a:pt x="42711" y="3012"/>
                    </a:cubicBezTo>
                    <a:cubicBezTo>
                      <a:pt x="42661" y="3099"/>
                      <a:pt x="42612" y="3198"/>
                      <a:pt x="42575" y="3284"/>
                    </a:cubicBezTo>
                    <a:cubicBezTo>
                      <a:pt x="42532" y="3379"/>
                      <a:pt x="42463" y="3546"/>
                      <a:pt x="42359" y="3546"/>
                    </a:cubicBezTo>
                    <a:cubicBezTo>
                      <a:pt x="42341" y="3546"/>
                      <a:pt x="42323" y="3542"/>
                      <a:pt x="42303" y="3531"/>
                    </a:cubicBezTo>
                    <a:cubicBezTo>
                      <a:pt x="42192" y="3481"/>
                      <a:pt x="42204" y="3074"/>
                      <a:pt x="42204" y="2975"/>
                    </a:cubicBezTo>
                    <a:cubicBezTo>
                      <a:pt x="42192" y="2741"/>
                      <a:pt x="42118" y="2765"/>
                      <a:pt x="41995" y="2593"/>
                    </a:cubicBezTo>
                    <a:cubicBezTo>
                      <a:pt x="41896" y="2445"/>
                      <a:pt x="41958" y="2284"/>
                      <a:pt x="41871" y="2124"/>
                    </a:cubicBezTo>
                    <a:cubicBezTo>
                      <a:pt x="41834" y="2050"/>
                      <a:pt x="41772" y="2037"/>
                      <a:pt x="41748" y="1951"/>
                    </a:cubicBezTo>
                    <a:cubicBezTo>
                      <a:pt x="41723" y="1852"/>
                      <a:pt x="41785" y="1741"/>
                      <a:pt x="41760" y="1630"/>
                    </a:cubicBezTo>
                    <a:cubicBezTo>
                      <a:pt x="41723" y="1494"/>
                      <a:pt x="41612" y="1383"/>
                      <a:pt x="41563" y="1235"/>
                    </a:cubicBezTo>
                    <a:cubicBezTo>
                      <a:pt x="41519" y="1138"/>
                      <a:pt x="41523" y="871"/>
                      <a:pt x="41393" y="871"/>
                    </a:cubicBezTo>
                    <a:cubicBezTo>
                      <a:pt x="41375" y="871"/>
                      <a:pt x="41353" y="877"/>
                      <a:pt x="41328" y="889"/>
                    </a:cubicBezTo>
                    <a:cubicBezTo>
                      <a:pt x="41180" y="976"/>
                      <a:pt x="41229" y="1284"/>
                      <a:pt x="41229" y="1420"/>
                    </a:cubicBezTo>
                    <a:cubicBezTo>
                      <a:pt x="41229" y="1655"/>
                      <a:pt x="41168" y="1716"/>
                      <a:pt x="41044" y="1901"/>
                    </a:cubicBezTo>
                    <a:cubicBezTo>
                      <a:pt x="40970" y="2062"/>
                      <a:pt x="40908" y="2222"/>
                      <a:pt x="40871" y="2395"/>
                    </a:cubicBezTo>
                    <a:cubicBezTo>
                      <a:pt x="40810" y="2556"/>
                      <a:pt x="40649" y="2531"/>
                      <a:pt x="40600" y="2654"/>
                    </a:cubicBezTo>
                    <a:cubicBezTo>
                      <a:pt x="40563" y="2728"/>
                      <a:pt x="40624" y="2852"/>
                      <a:pt x="40612" y="2926"/>
                    </a:cubicBezTo>
                    <a:cubicBezTo>
                      <a:pt x="40587" y="3000"/>
                      <a:pt x="40538" y="3037"/>
                      <a:pt x="40513" y="3099"/>
                    </a:cubicBezTo>
                    <a:cubicBezTo>
                      <a:pt x="40501" y="3173"/>
                      <a:pt x="40476" y="3235"/>
                      <a:pt x="40452" y="3296"/>
                    </a:cubicBezTo>
                    <a:cubicBezTo>
                      <a:pt x="40390" y="3420"/>
                      <a:pt x="40291" y="3518"/>
                      <a:pt x="40229" y="3630"/>
                    </a:cubicBezTo>
                    <a:cubicBezTo>
                      <a:pt x="40216" y="3632"/>
                      <a:pt x="40203" y="3633"/>
                      <a:pt x="40190" y="3633"/>
                    </a:cubicBezTo>
                    <a:cubicBezTo>
                      <a:pt x="39955" y="3633"/>
                      <a:pt x="39821" y="3226"/>
                      <a:pt x="39797" y="3062"/>
                    </a:cubicBezTo>
                    <a:cubicBezTo>
                      <a:pt x="39785" y="2840"/>
                      <a:pt x="39711" y="2753"/>
                      <a:pt x="39538" y="2605"/>
                    </a:cubicBezTo>
                    <a:lnTo>
                      <a:pt x="39538" y="2605"/>
                    </a:lnTo>
                    <a:cubicBezTo>
                      <a:pt x="39550" y="2716"/>
                      <a:pt x="39464" y="2815"/>
                      <a:pt x="39439" y="2926"/>
                    </a:cubicBezTo>
                    <a:cubicBezTo>
                      <a:pt x="39427" y="3012"/>
                      <a:pt x="39452" y="3062"/>
                      <a:pt x="39402" y="3136"/>
                    </a:cubicBezTo>
                    <a:cubicBezTo>
                      <a:pt x="39365" y="3185"/>
                      <a:pt x="39304" y="3198"/>
                      <a:pt x="39267" y="3247"/>
                    </a:cubicBezTo>
                    <a:cubicBezTo>
                      <a:pt x="39069" y="3469"/>
                      <a:pt x="38946" y="3778"/>
                      <a:pt x="38760" y="4012"/>
                    </a:cubicBezTo>
                    <a:cubicBezTo>
                      <a:pt x="38691" y="4112"/>
                      <a:pt x="38653" y="4171"/>
                      <a:pt x="38557" y="4171"/>
                    </a:cubicBezTo>
                    <a:cubicBezTo>
                      <a:pt x="38534" y="4171"/>
                      <a:pt x="38508" y="4168"/>
                      <a:pt x="38477" y="4160"/>
                    </a:cubicBezTo>
                    <a:cubicBezTo>
                      <a:pt x="38304" y="4111"/>
                      <a:pt x="38168" y="3975"/>
                      <a:pt x="38106" y="3815"/>
                    </a:cubicBezTo>
                    <a:cubicBezTo>
                      <a:pt x="38082" y="3691"/>
                      <a:pt x="38106" y="3543"/>
                      <a:pt x="38069" y="3420"/>
                    </a:cubicBezTo>
                    <a:cubicBezTo>
                      <a:pt x="38044" y="3309"/>
                      <a:pt x="38044" y="3123"/>
                      <a:pt x="37958" y="3037"/>
                    </a:cubicBezTo>
                    <a:cubicBezTo>
                      <a:pt x="37909" y="3210"/>
                      <a:pt x="37896" y="3333"/>
                      <a:pt x="37724" y="3370"/>
                    </a:cubicBezTo>
                    <a:cubicBezTo>
                      <a:pt x="37675" y="3381"/>
                      <a:pt x="37633" y="3387"/>
                      <a:pt x="37596" y="3387"/>
                    </a:cubicBezTo>
                    <a:cubicBezTo>
                      <a:pt x="37464" y="3387"/>
                      <a:pt x="37399" y="3317"/>
                      <a:pt x="37341" y="3173"/>
                    </a:cubicBezTo>
                    <a:cubicBezTo>
                      <a:pt x="37254" y="2963"/>
                      <a:pt x="37156" y="2765"/>
                      <a:pt x="37032" y="2568"/>
                    </a:cubicBezTo>
                    <a:cubicBezTo>
                      <a:pt x="36918" y="2433"/>
                      <a:pt x="36865" y="2273"/>
                      <a:pt x="36866" y="2108"/>
                    </a:cubicBezTo>
                    <a:lnTo>
                      <a:pt x="36866" y="2108"/>
                    </a:lnTo>
                    <a:cubicBezTo>
                      <a:pt x="36837" y="2418"/>
                      <a:pt x="36733" y="2711"/>
                      <a:pt x="36699" y="3025"/>
                    </a:cubicBezTo>
                    <a:cubicBezTo>
                      <a:pt x="36711" y="3222"/>
                      <a:pt x="36650" y="3407"/>
                      <a:pt x="36539" y="3568"/>
                    </a:cubicBezTo>
                    <a:cubicBezTo>
                      <a:pt x="36366" y="3839"/>
                      <a:pt x="36292" y="4210"/>
                      <a:pt x="36230" y="4518"/>
                    </a:cubicBezTo>
                    <a:cubicBezTo>
                      <a:pt x="36069" y="4518"/>
                      <a:pt x="36020" y="4259"/>
                      <a:pt x="35995" y="4123"/>
                    </a:cubicBezTo>
                    <a:cubicBezTo>
                      <a:pt x="35971" y="3988"/>
                      <a:pt x="35909" y="3864"/>
                      <a:pt x="35823" y="3753"/>
                    </a:cubicBezTo>
                    <a:cubicBezTo>
                      <a:pt x="35749" y="3889"/>
                      <a:pt x="35687" y="4037"/>
                      <a:pt x="35625" y="4197"/>
                    </a:cubicBezTo>
                    <a:cubicBezTo>
                      <a:pt x="35563" y="4284"/>
                      <a:pt x="35502" y="4383"/>
                      <a:pt x="35452" y="4494"/>
                    </a:cubicBezTo>
                    <a:cubicBezTo>
                      <a:pt x="35428" y="4592"/>
                      <a:pt x="35477" y="4691"/>
                      <a:pt x="35440" y="4790"/>
                    </a:cubicBezTo>
                    <a:cubicBezTo>
                      <a:pt x="35354" y="4926"/>
                      <a:pt x="35242" y="5037"/>
                      <a:pt x="35119" y="5123"/>
                    </a:cubicBezTo>
                    <a:cubicBezTo>
                      <a:pt x="34996" y="4913"/>
                      <a:pt x="34897" y="4679"/>
                      <a:pt x="34823" y="4444"/>
                    </a:cubicBezTo>
                    <a:cubicBezTo>
                      <a:pt x="34761" y="4259"/>
                      <a:pt x="34773" y="4086"/>
                      <a:pt x="34724" y="3901"/>
                    </a:cubicBezTo>
                    <a:cubicBezTo>
                      <a:pt x="34539" y="3975"/>
                      <a:pt x="34366" y="4358"/>
                      <a:pt x="34206" y="4481"/>
                    </a:cubicBezTo>
                    <a:cubicBezTo>
                      <a:pt x="34045" y="4617"/>
                      <a:pt x="34070" y="4617"/>
                      <a:pt x="34033" y="4790"/>
                    </a:cubicBezTo>
                    <a:cubicBezTo>
                      <a:pt x="34008" y="4889"/>
                      <a:pt x="33971" y="4975"/>
                      <a:pt x="33922" y="5061"/>
                    </a:cubicBezTo>
                    <a:cubicBezTo>
                      <a:pt x="33848" y="5197"/>
                      <a:pt x="33897" y="5456"/>
                      <a:pt x="33773" y="5506"/>
                    </a:cubicBezTo>
                    <a:cubicBezTo>
                      <a:pt x="33752" y="5515"/>
                      <a:pt x="33729" y="5519"/>
                      <a:pt x="33704" y="5519"/>
                    </a:cubicBezTo>
                    <a:cubicBezTo>
                      <a:pt x="33595" y="5519"/>
                      <a:pt x="33459" y="5445"/>
                      <a:pt x="33378" y="5395"/>
                    </a:cubicBezTo>
                    <a:cubicBezTo>
                      <a:pt x="33144" y="5259"/>
                      <a:pt x="33132" y="5185"/>
                      <a:pt x="33144" y="4950"/>
                    </a:cubicBezTo>
                    <a:cubicBezTo>
                      <a:pt x="33144" y="4950"/>
                      <a:pt x="33143" y="4950"/>
                      <a:pt x="33143" y="4950"/>
                    </a:cubicBezTo>
                    <a:cubicBezTo>
                      <a:pt x="33115" y="4950"/>
                      <a:pt x="32847" y="5643"/>
                      <a:pt x="32774" y="5753"/>
                    </a:cubicBezTo>
                    <a:cubicBezTo>
                      <a:pt x="32502" y="5592"/>
                      <a:pt x="32329" y="5296"/>
                      <a:pt x="32342" y="4975"/>
                    </a:cubicBezTo>
                    <a:cubicBezTo>
                      <a:pt x="32342" y="4728"/>
                      <a:pt x="32379" y="4469"/>
                      <a:pt x="32181" y="4284"/>
                    </a:cubicBezTo>
                    <a:cubicBezTo>
                      <a:pt x="32107" y="4580"/>
                      <a:pt x="31996" y="4876"/>
                      <a:pt x="31860" y="5148"/>
                    </a:cubicBezTo>
                    <a:cubicBezTo>
                      <a:pt x="31786" y="5321"/>
                      <a:pt x="31897" y="5802"/>
                      <a:pt x="31638" y="5827"/>
                    </a:cubicBezTo>
                    <a:cubicBezTo>
                      <a:pt x="31478" y="5605"/>
                      <a:pt x="31366" y="5358"/>
                      <a:pt x="31292" y="5098"/>
                    </a:cubicBezTo>
                    <a:cubicBezTo>
                      <a:pt x="31243" y="4926"/>
                      <a:pt x="31280" y="4765"/>
                      <a:pt x="31194" y="4592"/>
                    </a:cubicBezTo>
                    <a:cubicBezTo>
                      <a:pt x="31120" y="4457"/>
                      <a:pt x="31058" y="4308"/>
                      <a:pt x="31008" y="4160"/>
                    </a:cubicBezTo>
                    <a:cubicBezTo>
                      <a:pt x="30959" y="4037"/>
                      <a:pt x="30910" y="3852"/>
                      <a:pt x="30749" y="3802"/>
                    </a:cubicBezTo>
                    <a:cubicBezTo>
                      <a:pt x="30675" y="4123"/>
                      <a:pt x="30576" y="5531"/>
                      <a:pt x="30441" y="5851"/>
                    </a:cubicBezTo>
                    <a:cubicBezTo>
                      <a:pt x="30218" y="5827"/>
                      <a:pt x="30083" y="4469"/>
                      <a:pt x="29959" y="4296"/>
                    </a:cubicBezTo>
                    <a:cubicBezTo>
                      <a:pt x="29811" y="4099"/>
                      <a:pt x="29860" y="4012"/>
                      <a:pt x="29860" y="3790"/>
                    </a:cubicBezTo>
                    <a:cubicBezTo>
                      <a:pt x="29848" y="3617"/>
                      <a:pt x="29873" y="3185"/>
                      <a:pt x="29725" y="3049"/>
                    </a:cubicBezTo>
                    <a:lnTo>
                      <a:pt x="29725" y="3049"/>
                    </a:lnTo>
                    <a:cubicBezTo>
                      <a:pt x="29786" y="3272"/>
                      <a:pt x="29774" y="3506"/>
                      <a:pt x="29675" y="3716"/>
                    </a:cubicBezTo>
                    <a:cubicBezTo>
                      <a:pt x="29540" y="4086"/>
                      <a:pt x="29552" y="4469"/>
                      <a:pt x="29453" y="4839"/>
                    </a:cubicBezTo>
                    <a:cubicBezTo>
                      <a:pt x="29367" y="5086"/>
                      <a:pt x="29256" y="5333"/>
                      <a:pt x="29107" y="5543"/>
                    </a:cubicBezTo>
                    <a:cubicBezTo>
                      <a:pt x="28984" y="5740"/>
                      <a:pt x="29021" y="5839"/>
                      <a:pt x="28959" y="6037"/>
                    </a:cubicBezTo>
                    <a:cubicBezTo>
                      <a:pt x="28725" y="5963"/>
                      <a:pt x="28675" y="5691"/>
                      <a:pt x="28564" y="5506"/>
                    </a:cubicBezTo>
                    <a:cubicBezTo>
                      <a:pt x="28490" y="5358"/>
                      <a:pt x="28330" y="4975"/>
                      <a:pt x="28157" y="4913"/>
                    </a:cubicBezTo>
                    <a:cubicBezTo>
                      <a:pt x="28021" y="5123"/>
                      <a:pt x="28009" y="5432"/>
                      <a:pt x="27984" y="5666"/>
                    </a:cubicBezTo>
                    <a:cubicBezTo>
                      <a:pt x="27972" y="5888"/>
                      <a:pt x="27873" y="5938"/>
                      <a:pt x="27787" y="6123"/>
                    </a:cubicBezTo>
                    <a:cubicBezTo>
                      <a:pt x="27626" y="6049"/>
                      <a:pt x="27577" y="5753"/>
                      <a:pt x="27515" y="5592"/>
                    </a:cubicBezTo>
                    <a:cubicBezTo>
                      <a:pt x="27441" y="5444"/>
                      <a:pt x="27355" y="5308"/>
                      <a:pt x="27281" y="5160"/>
                    </a:cubicBezTo>
                    <a:cubicBezTo>
                      <a:pt x="27207" y="5617"/>
                      <a:pt x="26861" y="6012"/>
                      <a:pt x="26626" y="6395"/>
                    </a:cubicBezTo>
                    <a:cubicBezTo>
                      <a:pt x="26552" y="6530"/>
                      <a:pt x="26466" y="6802"/>
                      <a:pt x="26305" y="6827"/>
                    </a:cubicBezTo>
                    <a:cubicBezTo>
                      <a:pt x="26297" y="6828"/>
                      <a:pt x="26290" y="6828"/>
                      <a:pt x="26282" y="6828"/>
                    </a:cubicBezTo>
                    <a:cubicBezTo>
                      <a:pt x="25963" y="6828"/>
                      <a:pt x="26019" y="5833"/>
                      <a:pt x="25923" y="5580"/>
                    </a:cubicBezTo>
                    <a:cubicBezTo>
                      <a:pt x="25787" y="5259"/>
                      <a:pt x="25664" y="4938"/>
                      <a:pt x="25577" y="4605"/>
                    </a:cubicBezTo>
                    <a:cubicBezTo>
                      <a:pt x="25560" y="4599"/>
                      <a:pt x="25545" y="4596"/>
                      <a:pt x="25531" y="4596"/>
                    </a:cubicBezTo>
                    <a:cubicBezTo>
                      <a:pt x="25308" y="4596"/>
                      <a:pt x="25329" y="5268"/>
                      <a:pt x="25306" y="5407"/>
                    </a:cubicBezTo>
                    <a:cubicBezTo>
                      <a:pt x="25269" y="5592"/>
                      <a:pt x="25170" y="5740"/>
                      <a:pt x="25145" y="5913"/>
                    </a:cubicBezTo>
                    <a:cubicBezTo>
                      <a:pt x="25120" y="6111"/>
                      <a:pt x="25157" y="6197"/>
                      <a:pt x="25059" y="6358"/>
                    </a:cubicBezTo>
                    <a:cubicBezTo>
                      <a:pt x="24972" y="6493"/>
                      <a:pt x="24861" y="6604"/>
                      <a:pt x="24762" y="6728"/>
                    </a:cubicBezTo>
                    <a:cubicBezTo>
                      <a:pt x="24701" y="6592"/>
                      <a:pt x="24651" y="6444"/>
                      <a:pt x="24639" y="6296"/>
                    </a:cubicBezTo>
                    <a:cubicBezTo>
                      <a:pt x="24590" y="6123"/>
                      <a:pt x="24503" y="6000"/>
                      <a:pt x="24454" y="5827"/>
                    </a:cubicBezTo>
                    <a:cubicBezTo>
                      <a:pt x="24392" y="5629"/>
                      <a:pt x="24565" y="5296"/>
                      <a:pt x="24232" y="5247"/>
                    </a:cubicBezTo>
                    <a:cubicBezTo>
                      <a:pt x="24071" y="5358"/>
                      <a:pt x="24083" y="5592"/>
                      <a:pt x="24034" y="5765"/>
                    </a:cubicBezTo>
                    <a:cubicBezTo>
                      <a:pt x="23985" y="5963"/>
                      <a:pt x="23898" y="6135"/>
                      <a:pt x="23812" y="6308"/>
                    </a:cubicBezTo>
                    <a:cubicBezTo>
                      <a:pt x="23787" y="6395"/>
                      <a:pt x="23750" y="6481"/>
                      <a:pt x="23713" y="6555"/>
                    </a:cubicBezTo>
                    <a:cubicBezTo>
                      <a:pt x="23602" y="6691"/>
                      <a:pt x="23442" y="6654"/>
                      <a:pt x="23281" y="6679"/>
                    </a:cubicBezTo>
                    <a:cubicBezTo>
                      <a:pt x="23293" y="6827"/>
                      <a:pt x="23182" y="6938"/>
                      <a:pt x="23121" y="7074"/>
                    </a:cubicBezTo>
                    <a:cubicBezTo>
                      <a:pt x="23015" y="7327"/>
                      <a:pt x="23018" y="7373"/>
                      <a:pt x="22788" y="7373"/>
                    </a:cubicBezTo>
                    <a:cubicBezTo>
                      <a:pt x="22749" y="7373"/>
                      <a:pt x="22704" y="7372"/>
                      <a:pt x="22652" y="7370"/>
                    </a:cubicBezTo>
                    <a:cubicBezTo>
                      <a:pt x="22417" y="7320"/>
                      <a:pt x="22183" y="7209"/>
                      <a:pt x="21985" y="7061"/>
                    </a:cubicBezTo>
                    <a:cubicBezTo>
                      <a:pt x="21837" y="6876"/>
                      <a:pt x="21713" y="6679"/>
                      <a:pt x="21615" y="6456"/>
                    </a:cubicBezTo>
                    <a:cubicBezTo>
                      <a:pt x="21516" y="6271"/>
                      <a:pt x="21368" y="6098"/>
                      <a:pt x="21281" y="5901"/>
                    </a:cubicBezTo>
                    <a:cubicBezTo>
                      <a:pt x="21232" y="5814"/>
                      <a:pt x="21281" y="5617"/>
                      <a:pt x="21232" y="5555"/>
                    </a:cubicBezTo>
                    <a:cubicBezTo>
                      <a:pt x="21203" y="5515"/>
                      <a:pt x="21173" y="5499"/>
                      <a:pt x="21143" y="5499"/>
                    </a:cubicBezTo>
                    <a:cubicBezTo>
                      <a:pt x="21074" y="5499"/>
                      <a:pt x="21011" y="5592"/>
                      <a:pt x="20985" y="5679"/>
                    </a:cubicBezTo>
                    <a:cubicBezTo>
                      <a:pt x="20960" y="5802"/>
                      <a:pt x="20960" y="5926"/>
                      <a:pt x="20973" y="6061"/>
                    </a:cubicBezTo>
                    <a:cubicBezTo>
                      <a:pt x="20960" y="6135"/>
                      <a:pt x="20960" y="6222"/>
                      <a:pt x="20960" y="6308"/>
                    </a:cubicBezTo>
                    <a:cubicBezTo>
                      <a:pt x="20973" y="6358"/>
                      <a:pt x="21047" y="6444"/>
                      <a:pt x="21047" y="6481"/>
                    </a:cubicBezTo>
                    <a:cubicBezTo>
                      <a:pt x="21035" y="6679"/>
                      <a:pt x="20751" y="6654"/>
                      <a:pt x="20701" y="6876"/>
                    </a:cubicBezTo>
                    <a:cubicBezTo>
                      <a:pt x="20652" y="7111"/>
                      <a:pt x="20726" y="7394"/>
                      <a:pt x="20701" y="7641"/>
                    </a:cubicBezTo>
                    <a:cubicBezTo>
                      <a:pt x="20677" y="7950"/>
                      <a:pt x="20442" y="7876"/>
                      <a:pt x="20257" y="8049"/>
                    </a:cubicBezTo>
                    <a:cubicBezTo>
                      <a:pt x="20269" y="7901"/>
                      <a:pt x="20232" y="7765"/>
                      <a:pt x="20170" y="7629"/>
                    </a:cubicBezTo>
                    <a:cubicBezTo>
                      <a:pt x="20109" y="7518"/>
                      <a:pt x="20022" y="7407"/>
                      <a:pt x="19948" y="7283"/>
                    </a:cubicBezTo>
                    <a:cubicBezTo>
                      <a:pt x="19850" y="7123"/>
                      <a:pt x="19812" y="6938"/>
                      <a:pt x="19812" y="6753"/>
                    </a:cubicBezTo>
                    <a:cubicBezTo>
                      <a:pt x="19812" y="6604"/>
                      <a:pt x="19837" y="6432"/>
                      <a:pt x="19652" y="6395"/>
                    </a:cubicBezTo>
                    <a:cubicBezTo>
                      <a:pt x="19640" y="6518"/>
                      <a:pt x="19603" y="6641"/>
                      <a:pt x="19553" y="6753"/>
                    </a:cubicBezTo>
                    <a:cubicBezTo>
                      <a:pt x="19492" y="6790"/>
                      <a:pt x="19455" y="6851"/>
                      <a:pt x="19455" y="6925"/>
                    </a:cubicBezTo>
                    <a:cubicBezTo>
                      <a:pt x="19467" y="6975"/>
                      <a:pt x="19467" y="7036"/>
                      <a:pt x="19442" y="7086"/>
                    </a:cubicBezTo>
                    <a:cubicBezTo>
                      <a:pt x="19425" y="7103"/>
                      <a:pt x="19401" y="7109"/>
                      <a:pt x="19373" y="7109"/>
                    </a:cubicBezTo>
                    <a:cubicBezTo>
                      <a:pt x="19317" y="7109"/>
                      <a:pt x="19248" y="7085"/>
                      <a:pt x="19195" y="7085"/>
                    </a:cubicBezTo>
                    <a:cubicBezTo>
                      <a:pt x="19162" y="7085"/>
                      <a:pt x="19136" y="7094"/>
                      <a:pt x="19121" y="7123"/>
                    </a:cubicBezTo>
                    <a:cubicBezTo>
                      <a:pt x="19035" y="7234"/>
                      <a:pt x="19183" y="7271"/>
                      <a:pt x="19195" y="7357"/>
                    </a:cubicBezTo>
                    <a:cubicBezTo>
                      <a:pt x="19245" y="7567"/>
                      <a:pt x="19109" y="7543"/>
                      <a:pt x="19035" y="7654"/>
                    </a:cubicBezTo>
                    <a:cubicBezTo>
                      <a:pt x="18973" y="7752"/>
                      <a:pt x="19035" y="7888"/>
                      <a:pt x="19022" y="7999"/>
                    </a:cubicBezTo>
                    <a:cubicBezTo>
                      <a:pt x="18973" y="8209"/>
                      <a:pt x="18874" y="8407"/>
                      <a:pt x="18726" y="8567"/>
                    </a:cubicBezTo>
                    <a:cubicBezTo>
                      <a:pt x="18430" y="8049"/>
                      <a:pt x="18714" y="7456"/>
                      <a:pt x="18553" y="6938"/>
                    </a:cubicBezTo>
                    <a:lnTo>
                      <a:pt x="18553" y="6938"/>
                    </a:lnTo>
                    <a:cubicBezTo>
                      <a:pt x="18430" y="6950"/>
                      <a:pt x="18319" y="7012"/>
                      <a:pt x="18232" y="7098"/>
                    </a:cubicBezTo>
                    <a:cubicBezTo>
                      <a:pt x="18220" y="7111"/>
                      <a:pt x="18047" y="7271"/>
                      <a:pt x="18047" y="7283"/>
                    </a:cubicBezTo>
                    <a:cubicBezTo>
                      <a:pt x="18023" y="7357"/>
                      <a:pt x="18121" y="7419"/>
                      <a:pt x="18134" y="7493"/>
                    </a:cubicBezTo>
                    <a:cubicBezTo>
                      <a:pt x="18158" y="7666"/>
                      <a:pt x="18023" y="7641"/>
                      <a:pt x="17961" y="7740"/>
                    </a:cubicBezTo>
                    <a:cubicBezTo>
                      <a:pt x="17887" y="7876"/>
                      <a:pt x="17961" y="8197"/>
                      <a:pt x="17949" y="8345"/>
                    </a:cubicBezTo>
                    <a:cubicBezTo>
                      <a:pt x="17949" y="8518"/>
                      <a:pt x="17850" y="8925"/>
                      <a:pt x="17677" y="8962"/>
                    </a:cubicBezTo>
                    <a:cubicBezTo>
                      <a:pt x="17591" y="8851"/>
                      <a:pt x="17405" y="8826"/>
                      <a:pt x="17331" y="8703"/>
                    </a:cubicBezTo>
                    <a:cubicBezTo>
                      <a:pt x="17257" y="8617"/>
                      <a:pt x="17208" y="8530"/>
                      <a:pt x="17171" y="8431"/>
                    </a:cubicBezTo>
                    <a:cubicBezTo>
                      <a:pt x="17146" y="8370"/>
                      <a:pt x="17171" y="8283"/>
                      <a:pt x="17146" y="8222"/>
                    </a:cubicBezTo>
                    <a:cubicBezTo>
                      <a:pt x="17097" y="8123"/>
                      <a:pt x="16973" y="8086"/>
                      <a:pt x="16924" y="7999"/>
                    </a:cubicBezTo>
                    <a:cubicBezTo>
                      <a:pt x="16862" y="7888"/>
                      <a:pt x="16924" y="7728"/>
                      <a:pt x="16776" y="7666"/>
                    </a:cubicBezTo>
                    <a:cubicBezTo>
                      <a:pt x="16603" y="7864"/>
                      <a:pt x="16467" y="8098"/>
                      <a:pt x="16393" y="8345"/>
                    </a:cubicBezTo>
                    <a:cubicBezTo>
                      <a:pt x="16356" y="8518"/>
                      <a:pt x="16257" y="8678"/>
                      <a:pt x="16134" y="8789"/>
                    </a:cubicBezTo>
                    <a:cubicBezTo>
                      <a:pt x="16048" y="8876"/>
                      <a:pt x="15974" y="8925"/>
                      <a:pt x="15986" y="9061"/>
                    </a:cubicBezTo>
                    <a:cubicBezTo>
                      <a:pt x="15998" y="9172"/>
                      <a:pt x="16122" y="9184"/>
                      <a:pt x="16085" y="9320"/>
                    </a:cubicBezTo>
                    <a:cubicBezTo>
                      <a:pt x="16048" y="9484"/>
                      <a:pt x="15911" y="9581"/>
                      <a:pt x="15763" y="9581"/>
                    </a:cubicBezTo>
                    <a:cubicBezTo>
                      <a:pt x="15710" y="9581"/>
                      <a:pt x="15655" y="9568"/>
                      <a:pt x="15603" y="9542"/>
                    </a:cubicBezTo>
                    <a:cubicBezTo>
                      <a:pt x="15455" y="9394"/>
                      <a:pt x="15344" y="9209"/>
                      <a:pt x="15295" y="8999"/>
                    </a:cubicBezTo>
                    <a:cubicBezTo>
                      <a:pt x="15233" y="8765"/>
                      <a:pt x="15356" y="8567"/>
                      <a:pt x="15171" y="8370"/>
                    </a:cubicBezTo>
                    <a:cubicBezTo>
                      <a:pt x="14998" y="8209"/>
                      <a:pt x="14863" y="8012"/>
                      <a:pt x="14751" y="7814"/>
                    </a:cubicBezTo>
                    <a:cubicBezTo>
                      <a:pt x="14667" y="7646"/>
                      <a:pt x="14709" y="7353"/>
                      <a:pt x="14525" y="7353"/>
                    </a:cubicBezTo>
                    <a:cubicBezTo>
                      <a:pt x="14493" y="7353"/>
                      <a:pt x="14454" y="7362"/>
                      <a:pt x="14406" y="7382"/>
                    </a:cubicBezTo>
                    <a:cubicBezTo>
                      <a:pt x="14406" y="7543"/>
                      <a:pt x="14529" y="7604"/>
                      <a:pt x="14443" y="7765"/>
                    </a:cubicBezTo>
                    <a:cubicBezTo>
                      <a:pt x="14369" y="7888"/>
                      <a:pt x="14196" y="7975"/>
                      <a:pt x="14147" y="8098"/>
                    </a:cubicBezTo>
                    <a:cubicBezTo>
                      <a:pt x="14122" y="8209"/>
                      <a:pt x="14122" y="8320"/>
                      <a:pt x="14134" y="8431"/>
                    </a:cubicBezTo>
                    <a:cubicBezTo>
                      <a:pt x="14122" y="8641"/>
                      <a:pt x="14060" y="8666"/>
                      <a:pt x="13900" y="8765"/>
                    </a:cubicBezTo>
                    <a:cubicBezTo>
                      <a:pt x="14085" y="8950"/>
                      <a:pt x="13727" y="9073"/>
                      <a:pt x="13678" y="9234"/>
                    </a:cubicBezTo>
                    <a:cubicBezTo>
                      <a:pt x="13641" y="9382"/>
                      <a:pt x="13715" y="9407"/>
                      <a:pt x="13603" y="9518"/>
                    </a:cubicBezTo>
                    <a:cubicBezTo>
                      <a:pt x="13492" y="9653"/>
                      <a:pt x="13307" y="9641"/>
                      <a:pt x="13320" y="9851"/>
                    </a:cubicBezTo>
                    <a:cubicBezTo>
                      <a:pt x="13184" y="9826"/>
                      <a:pt x="13023" y="9567"/>
                      <a:pt x="12974" y="9444"/>
                    </a:cubicBezTo>
                    <a:lnTo>
                      <a:pt x="12974" y="9444"/>
                    </a:lnTo>
                    <a:cubicBezTo>
                      <a:pt x="13023" y="9839"/>
                      <a:pt x="12641" y="9814"/>
                      <a:pt x="12406" y="9974"/>
                    </a:cubicBezTo>
                    <a:cubicBezTo>
                      <a:pt x="12283" y="10061"/>
                      <a:pt x="12048" y="10357"/>
                      <a:pt x="12085" y="10542"/>
                    </a:cubicBezTo>
                    <a:cubicBezTo>
                      <a:pt x="11881" y="10299"/>
                      <a:pt x="11838" y="9934"/>
                      <a:pt x="11822" y="9603"/>
                    </a:cubicBezTo>
                    <a:lnTo>
                      <a:pt x="11822" y="9603"/>
                    </a:lnTo>
                    <a:cubicBezTo>
                      <a:pt x="11821" y="9657"/>
                      <a:pt x="11818" y="9711"/>
                      <a:pt x="11814" y="9764"/>
                    </a:cubicBezTo>
                    <a:cubicBezTo>
                      <a:pt x="11764" y="9900"/>
                      <a:pt x="11715" y="10024"/>
                      <a:pt x="11665" y="10147"/>
                    </a:cubicBezTo>
                    <a:cubicBezTo>
                      <a:pt x="11628" y="10246"/>
                      <a:pt x="11653" y="10320"/>
                      <a:pt x="11579" y="10419"/>
                    </a:cubicBezTo>
                    <a:cubicBezTo>
                      <a:pt x="11480" y="10542"/>
                      <a:pt x="11357" y="10530"/>
                      <a:pt x="11369" y="10727"/>
                    </a:cubicBezTo>
                    <a:cubicBezTo>
                      <a:pt x="11333" y="10738"/>
                      <a:pt x="11297" y="10742"/>
                      <a:pt x="11262" y="10742"/>
                    </a:cubicBezTo>
                    <a:cubicBezTo>
                      <a:pt x="11205" y="10742"/>
                      <a:pt x="11149" y="10732"/>
                      <a:pt x="11091" y="10732"/>
                    </a:cubicBezTo>
                    <a:cubicBezTo>
                      <a:pt x="11065" y="10732"/>
                      <a:pt x="11038" y="10734"/>
                      <a:pt x="11011" y="10740"/>
                    </a:cubicBezTo>
                    <a:cubicBezTo>
                      <a:pt x="10925" y="10752"/>
                      <a:pt x="10937" y="10801"/>
                      <a:pt x="10851" y="10814"/>
                    </a:cubicBezTo>
                    <a:cubicBezTo>
                      <a:pt x="10841" y="10815"/>
                      <a:pt x="10832" y="10816"/>
                      <a:pt x="10822" y="10816"/>
                    </a:cubicBezTo>
                    <a:cubicBezTo>
                      <a:pt x="10702" y="10816"/>
                      <a:pt x="10536" y="10727"/>
                      <a:pt x="10391" y="10727"/>
                    </a:cubicBezTo>
                    <a:cubicBezTo>
                      <a:pt x="10323" y="10727"/>
                      <a:pt x="10261" y="10746"/>
                      <a:pt x="10209" y="10801"/>
                    </a:cubicBezTo>
                    <a:cubicBezTo>
                      <a:pt x="10234" y="10567"/>
                      <a:pt x="10308" y="10110"/>
                      <a:pt x="9962" y="10110"/>
                    </a:cubicBezTo>
                    <a:cubicBezTo>
                      <a:pt x="9925" y="9937"/>
                      <a:pt x="10036" y="9641"/>
                      <a:pt x="9802" y="9592"/>
                    </a:cubicBezTo>
                    <a:cubicBezTo>
                      <a:pt x="9641" y="9863"/>
                      <a:pt x="9542" y="10172"/>
                      <a:pt x="9518" y="10480"/>
                    </a:cubicBezTo>
                    <a:cubicBezTo>
                      <a:pt x="9493" y="10826"/>
                      <a:pt x="9234" y="10715"/>
                      <a:pt x="8999" y="10826"/>
                    </a:cubicBezTo>
                    <a:cubicBezTo>
                      <a:pt x="8888" y="10468"/>
                      <a:pt x="9049" y="10098"/>
                      <a:pt x="8641" y="9863"/>
                    </a:cubicBezTo>
                    <a:cubicBezTo>
                      <a:pt x="8567" y="9826"/>
                      <a:pt x="8419" y="9826"/>
                      <a:pt x="8370" y="9752"/>
                    </a:cubicBezTo>
                    <a:cubicBezTo>
                      <a:pt x="8308" y="9666"/>
                      <a:pt x="8357" y="9481"/>
                      <a:pt x="8370" y="9394"/>
                    </a:cubicBezTo>
                    <a:cubicBezTo>
                      <a:pt x="8325" y="9368"/>
                      <a:pt x="8288" y="9356"/>
                      <a:pt x="8256" y="9356"/>
                    </a:cubicBezTo>
                    <a:cubicBezTo>
                      <a:pt x="8035" y="9356"/>
                      <a:pt x="8109" y="9928"/>
                      <a:pt x="8098" y="10036"/>
                    </a:cubicBezTo>
                    <a:cubicBezTo>
                      <a:pt x="8073" y="10184"/>
                      <a:pt x="8036" y="10320"/>
                      <a:pt x="7987" y="10468"/>
                    </a:cubicBezTo>
                    <a:cubicBezTo>
                      <a:pt x="7925" y="10480"/>
                      <a:pt x="7876" y="10517"/>
                      <a:pt x="7839" y="10567"/>
                    </a:cubicBezTo>
                    <a:cubicBezTo>
                      <a:pt x="7827" y="10629"/>
                      <a:pt x="7814" y="10690"/>
                      <a:pt x="7814" y="10752"/>
                    </a:cubicBezTo>
                    <a:cubicBezTo>
                      <a:pt x="7678" y="10690"/>
                      <a:pt x="7543" y="10382"/>
                      <a:pt x="7481" y="10283"/>
                    </a:cubicBezTo>
                    <a:cubicBezTo>
                      <a:pt x="7370" y="10036"/>
                      <a:pt x="7271" y="9777"/>
                      <a:pt x="7197" y="9505"/>
                    </a:cubicBezTo>
                    <a:cubicBezTo>
                      <a:pt x="7148" y="9394"/>
                      <a:pt x="6999" y="9110"/>
                      <a:pt x="7024" y="8999"/>
                    </a:cubicBezTo>
                    <a:lnTo>
                      <a:pt x="7024" y="8999"/>
                    </a:lnTo>
                    <a:cubicBezTo>
                      <a:pt x="6543" y="9382"/>
                      <a:pt x="6802" y="9740"/>
                      <a:pt x="6654" y="10172"/>
                    </a:cubicBezTo>
                    <a:cubicBezTo>
                      <a:pt x="6580" y="10382"/>
                      <a:pt x="6703" y="10579"/>
                      <a:pt x="6592" y="10764"/>
                    </a:cubicBezTo>
                    <a:cubicBezTo>
                      <a:pt x="6419" y="11073"/>
                      <a:pt x="6814" y="11221"/>
                      <a:pt x="6321" y="11345"/>
                    </a:cubicBezTo>
                    <a:cubicBezTo>
                      <a:pt x="6167" y="11384"/>
                      <a:pt x="6072" y="11432"/>
                      <a:pt x="5991" y="11432"/>
                    </a:cubicBezTo>
                    <a:cubicBezTo>
                      <a:pt x="5922" y="11432"/>
                      <a:pt x="5864" y="11397"/>
                      <a:pt x="5790" y="11295"/>
                    </a:cubicBezTo>
                    <a:cubicBezTo>
                      <a:pt x="5605" y="11061"/>
                      <a:pt x="5531" y="10727"/>
                      <a:pt x="5358" y="10480"/>
                    </a:cubicBezTo>
                    <a:cubicBezTo>
                      <a:pt x="5259" y="10727"/>
                      <a:pt x="5160" y="10962"/>
                      <a:pt x="5061" y="11196"/>
                    </a:cubicBezTo>
                    <a:cubicBezTo>
                      <a:pt x="5037" y="11307"/>
                      <a:pt x="4975" y="11419"/>
                      <a:pt x="4913" y="11517"/>
                    </a:cubicBezTo>
                    <a:cubicBezTo>
                      <a:pt x="4802" y="11196"/>
                      <a:pt x="4926" y="10678"/>
                      <a:pt x="4629" y="10443"/>
                    </a:cubicBezTo>
                    <a:cubicBezTo>
                      <a:pt x="4407" y="10629"/>
                      <a:pt x="4333" y="11036"/>
                      <a:pt x="4210" y="11283"/>
                    </a:cubicBezTo>
                    <a:cubicBezTo>
                      <a:pt x="4074" y="11545"/>
                      <a:pt x="3929" y="11629"/>
                      <a:pt x="3699" y="11724"/>
                    </a:cubicBezTo>
                    <a:lnTo>
                      <a:pt x="3699" y="11724"/>
                    </a:lnTo>
                    <a:cubicBezTo>
                      <a:pt x="3719" y="11720"/>
                      <a:pt x="3739" y="11719"/>
                      <a:pt x="3758" y="11719"/>
                    </a:cubicBezTo>
                    <a:cubicBezTo>
                      <a:pt x="3799" y="11719"/>
                      <a:pt x="3839" y="11726"/>
                      <a:pt x="3876" y="11740"/>
                    </a:cubicBezTo>
                    <a:cubicBezTo>
                      <a:pt x="3815" y="11875"/>
                      <a:pt x="3494" y="11949"/>
                      <a:pt x="3346" y="11974"/>
                    </a:cubicBezTo>
                    <a:cubicBezTo>
                      <a:pt x="3302" y="11980"/>
                      <a:pt x="3267" y="11984"/>
                      <a:pt x="3236" y="11984"/>
                    </a:cubicBezTo>
                    <a:cubicBezTo>
                      <a:pt x="3145" y="11984"/>
                      <a:pt x="3099" y="11949"/>
                      <a:pt x="3025" y="11838"/>
                    </a:cubicBezTo>
                    <a:cubicBezTo>
                      <a:pt x="2877" y="11604"/>
                      <a:pt x="2864" y="11270"/>
                      <a:pt x="2840" y="11011"/>
                    </a:cubicBezTo>
                    <a:cubicBezTo>
                      <a:pt x="2815" y="10777"/>
                      <a:pt x="2728" y="10542"/>
                      <a:pt x="2765" y="10308"/>
                    </a:cubicBezTo>
                    <a:lnTo>
                      <a:pt x="2765" y="10308"/>
                    </a:lnTo>
                    <a:cubicBezTo>
                      <a:pt x="2544" y="10986"/>
                      <a:pt x="2457" y="10740"/>
                      <a:pt x="1706" y="11822"/>
                    </a:cubicBezTo>
                    <a:lnTo>
                      <a:pt x="1706" y="11822"/>
                    </a:lnTo>
                    <a:cubicBezTo>
                      <a:pt x="1639" y="11844"/>
                      <a:pt x="1064" y="12087"/>
                      <a:pt x="1173" y="12097"/>
                    </a:cubicBezTo>
                    <a:cubicBezTo>
                      <a:pt x="1568" y="12548"/>
                      <a:pt x="490" y="12691"/>
                      <a:pt x="93" y="12702"/>
                    </a:cubicBezTo>
                    <a:lnTo>
                      <a:pt x="45661" y="12702"/>
                    </a:lnTo>
                    <a:lnTo>
                      <a:pt x="45759" y="3580"/>
                    </a:lnTo>
                    <a:lnTo>
                      <a:pt x="45759" y="3543"/>
                    </a:lnTo>
                    <a:cubicBezTo>
                      <a:pt x="45636" y="3420"/>
                      <a:pt x="45537" y="3284"/>
                      <a:pt x="45463" y="3123"/>
                    </a:cubicBezTo>
                    <a:cubicBezTo>
                      <a:pt x="45426" y="2975"/>
                      <a:pt x="45352" y="2840"/>
                      <a:pt x="45241" y="2728"/>
                    </a:cubicBezTo>
                    <a:cubicBezTo>
                      <a:pt x="45142" y="2630"/>
                      <a:pt x="45019" y="2543"/>
                      <a:pt x="45044" y="2395"/>
                    </a:cubicBezTo>
                    <a:cubicBezTo>
                      <a:pt x="45056" y="2259"/>
                      <a:pt x="45130" y="2284"/>
                      <a:pt x="45118" y="2124"/>
                    </a:cubicBezTo>
                    <a:cubicBezTo>
                      <a:pt x="45093" y="2050"/>
                      <a:pt x="45056" y="1963"/>
                      <a:pt x="45019" y="1877"/>
                    </a:cubicBezTo>
                    <a:cubicBezTo>
                      <a:pt x="44895" y="1556"/>
                      <a:pt x="44513" y="1383"/>
                      <a:pt x="44352" y="1062"/>
                    </a:cubicBezTo>
                    <a:cubicBezTo>
                      <a:pt x="44278" y="889"/>
                      <a:pt x="44216" y="716"/>
                      <a:pt x="44179" y="531"/>
                    </a:cubicBezTo>
                    <a:cubicBezTo>
                      <a:pt x="44142" y="371"/>
                      <a:pt x="44204" y="50"/>
                      <a:pt x="43994" y="0"/>
                    </a:cubicBezTo>
                    <a:close/>
                    <a:moveTo>
                      <a:pt x="0" y="12702"/>
                    </a:moveTo>
                    <a:cubicBezTo>
                      <a:pt x="12" y="12703"/>
                      <a:pt x="26" y="12703"/>
                      <a:pt x="42" y="12703"/>
                    </a:cubicBezTo>
                    <a:cubicBezTo>
                      <a:pt x="57" y="12703"/>
                      <a:pt x="74" y="12703"/>
                      <a:pt x="93" y="12702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" name="Google Shape;220;p17"/>
              <p:cNvSpPr/>
              <p:nvPr/>
            </p:nvSpPr>
            <p:spPr>
              <a:xfrm flipH="1">
                <a:off x="7919491" y="4293225"/>
                <a:ext cx="1234034" cy="870366"/>
              </a:xfrm>
              <a:custGeom>
                <a:rect b="b" l="l" r="r" t="t"/>
                <a:pathLst>
                  <a:path extrusionOk="0" h="13937" w="22825">
                    <a:moveTo>
                      <a:pt x="18233" y="4160"/>
                    </a:moveTo>
                    <a:cubicBezTo>
                      <a:pt x="18233" y="4160"/>
                      <a:pt x="18233" y="4160"/>
                      <a:pt x="18233" y="4160"/>
                    </a:cubicBezTo>
                    <a:lnTo>
                      <a:pt x="18233" y="4160"/>
                    </a:lnTo>
                    <a:cubicBezTo>
                      <a:pt x="18233" y="4160"/>
                      <a:pt x="18233" y="4160"/>
                      <a:pt x="18233" y="4160"/>
                    </a:cubicBezTo>
                    <a:close/>
                    <a:moveTo>
                      <a:pt x="11752" y="0"/>
                    </a:moveTo>
                    <a:cubicBezTo>
                      <a:pt x="11752" y="173"/>
                      <a:pt x="11715" y="346"/>
                      <a:pt x="11654" y="506"/>
                    </a:cubicBezTo>
                    <a:cubicBezTo>
                      <a:pt x="11629" y="581"/>
                      <a:pt x="11629" y="692"/>
                      <a:pt x="11542" y="741"/>
                    </a:cubicBezTo>
                    <a:cubicBezTo>
                      <a:pt x="11515" y="759"/>
                      <a:pt x="11486" y="764"/>
                      <a:pt x="11455" y="764"/>
                    </a:cubicBezTo>
                    <a:cubicBezTo>
                      <a:pt x="11422" y="764"/>
                      <a:pt x="11386" y="758"/>
                      <a:pt x="11348" y="758"/>
                    </a:cubicBezTo>
                    <a:cubicBezTo>
                      <a:pt x="11327" y="758"/>
                      <a:pt x="11306" y="760"/>
                      <a:pt x="11283" y="766"/>
                    </a:cubicBezTo>
                    <a:cubicBezTo>
                      <a:pt x="11271" y="864"/>
                      <a:pt x="11296" y="951"/>
                      <a:pt x="11345" y="1037"/>
                    </a:cubicBezTo>
                    <a:cubicBezTo>
                      <a:pt x="11407" y="1148"/>
                      <a:pt x="11444" y="1185"/>
                      <a:pt x="11419" y="1309"/>
                    </a:cubicBezTo>
                    <a:cubicBezTo>
                      <a:pt x="11333" y="1617"/>
                      <a:pt x="11012" y="1395"/>
                      <a:pt x="10851" y="1593"/>
                    </a:cubicBezTo>
                    <a:cubicBezTo>
                      <a:pt x="10925" y="1803"/>
                      <a:pt x="11135" y="2062"/>
                      <a:pt x="10925" y="2235"/>
                    </a:cubicBezTo>
                    <a:cubicBezTo>
                      <a:pt x="10839" y="2309"/>
                      <a:pt x="10740" y="2370"/>
                      <a:pt x="10641" y="2420"/>
                    </a:cubicBezTo>
                    <a:cubicBezTo>
                      <a:pt x="10530" y="2469"/>
                      <a:pt x="10419" y="2494"/>
                      <a:pt x="10296" y="2506"/>
                    </a:cubicBezTo>
                    <a:cubicBezTo>
                      <a:pt x="10345" y="2580"/>
                      <a:pt x="10407" y="2654"/>
                      <a:pt x="10468" y="2728"/>
                    </a:cubicBezTo>
                    <a:cubicBezTo>
                      <a:pt x="10518" y="2802"/>
                      <a:pt x="10629" y="2877"/>
                      <a:pt x="10654" y="2963"/>
                    </a:cubicBezTo>
                    <a:cubicBezTo>
                      <a:pt x="10468" y="3074"/>
                      <a:pt x="10259" y="3099"/>
                      <a:pt x="10073" y="3197"/>
                    </a:cubicBezTo>
                    <a:cubicBezTo>
                      <a:pt x="10036" y="3222"/>
                      <a:pt x="9901" y="3284"/>
                      <a:pt x="9888" y="3321"/>
                    </a:cubicBezTo>
                    <a:cubicBezTo>
                      <a:pt x="9864" y="3395"/>
                      <a:pt x="9876" y="3358"/>
                      <a:pt x="9913" y="3407"/>
                    </a:cubicBezTo>
                    <a:cubicBezTo>
                      <a:pt x="9978" y="3525"/>
                      <a:pt x="10076" y="3559"/>
                      <a:pt x="10186" y="3559"/>
                    </a:cubicBezTo>
                    <a:cubicBezTo>
                      <a:pt x="10345" y="3559"/>
                      <a:pt x="10531" y="3487"/>
                      <a:pt x="10684" y="3487"/>
                    </a:cubicBezTo>
                    <a:cubicBezTo>
                      <a:pt x="10726" y="3487"/>
                      <a:pt x="10766" y="3492"/>
                      <a:pt x="10802" y="3506"/>
                    </a:cubicBezTo>
                    <a:cubicBezTo>
                      <a:pt x="10802" y="3654"/>
                      <a:pt x="10592" y="3778"/>
                      <a:pt x="10468" y="3815"/>
                    </a:cubicBezTo>
                    <a:cubicBezTo>
                      <a:pt x="10222" y="3926"/>
                      <a:pt x="9925" y="3975"/>
                      <a:pt x="9703" y="4148"/>
                    </a:cubicBezTo>
                    <a:cubicBezTo>
                      <a:pt x="9765" y="4185"/>
                      <a:pt x="9839" y="4222"/>
                      <a:pt x="9913" y="4247"/>
                    </a:cubicBezTo>
                    <a:cubicBezTo>
                      <a:pt x="9901" y="4271"/>
                      <a:pt x="9888" y="4308"/>
                      <a:pt x="9888" y="4333"/>
                    </a:cubicBezTo>
                    <a:cubicBezTo>
                      <a:pt x="10086" y="4370"/>
                      <a:pt x="10407" y="4358"/>
                      <a:pt x="10209" y="4605"/>
                    </a:cubicBezTo>
                    <a:cubicBezTo>
                      <a:pt x="10086" y="4753"/>
                      <a:pt x="9901" y="4753"/>
                      <a:pt x="9728" y="4765"/>
                    </a:cubicBezTo>
                    <a:cubicBezTo>
                      <a:pt x="9711" y="4765"/>
                      <a:pt x="9687" y="4765"/>
                      <a:pt x="9661" y="4765"/>
                    </a:cubicBezTo>
                    <a:cubicBezTo>
                      <a:pt x="9556" y="4765"/>
                      <a:pt x="9402" y="4773"/>
                      <a:pt x="9382" y="4852"/>
                    </a:cubicBezTo>
                    <a:cubicBezTo>
                      <a:pt x="9543" y="4889"/>
                      <a:pt x="9691" y="4938"/>
                      <a:pt x="9827" y="5000"/>
                    </a:cubicBezTo>
                    <a:cubicBezTo>
                      <a:pt x="9990" y="5076"/>
                      <a:pt x="10251" y="5191"/>
                      <a:pt x="10454" y="5191"/>
                    </a:cubicBezTo>
                    <a:cubicBezTo>
                      <a:pt x="10480" y="5191"/>
                      <a:pt x="10506" y="5189"/>
                      <a:pt x="10530" y="5185"/>
                    </a:cubicBezTo>
                    <a:lnTo>
                      <a:pt x="10530" y="5185"/>
                    </a:lnTo>
                    <a:cubicBezTo>
                      <a:pt x="10431" y="5222"/>
                      <a:pt x="10345" y="5296"/>
                      <a:pt x="10296" y="5395"/>
                    </a:cubicBezTo>
                    <a:cubicBezTo>
                      <a:pt x="10370" y="5543"/>
                      <a:pt x="10444" y="5592"/>
                      <a:pt x="10444" y="5765"/>
                    </a:cubicBezTo>
                    <a:cubicBezTo>
                      <a:pt x="10431" y="5987"/>
                      <a:pt x="10394" y="6061"/>
                      <a:pt x="10185" y="6086"/>
                    </a:cubicBezTo>
                    <a:cubicBezTo>
                      <a:pt x="10111" y="6320"/>
                      <a:pt x="10555" y="6530"/>
                      <a:pt x="10543" y="6753"/>
                    </a:cubicBezTo>
                    <a:cubicBezTo>
                      <a:pt x="10412" y="6780"/>
                      <a:pt x="10309" y="6807"/>
                      <a:pt x="10205" y="6807"/>
                    </a:cubicBezTo>
                    <a:cubicBezTo>
                      <a:pt x="10121" y="6807"/>
                      <a:pt x="10037" y="6790"/>
                      <a:pt x="9938" y="6740"/>
                    </a:cubicBezTo>
                    <a:cubicBezTo>
                      <a:pt x="9777" y="6654"/>
                      <a:pt x="9641" y="6555"/>
                      <a:pt x="9703" y="6345"/>
                    </a:cubicBezTo>
                    <a:cubicBezTo>
                      <a:pt x="9736" y="6345"/>
                      <a:pt x="9769" y="6340"/>
                      <a:pt x="9798" y="6340"/>
                    </a:cubicBezTo>
                    <a:cubicBezTo>
                      <a:pt x="9813" y="6340"/>
                      <a:pt x="9827" y="6341"/>
                      <a:pt x="9839" y="6345"/>
                    </a:cubicBezTo>
                    <a:cubicBezTo>
                      <a:pt x="9777" y="6222"/>
                      <a:pt x="9617" y="6000"/>
                      <a:pt x="9641" y="5839"/>
                    </a:cubicBezTo>
                    <a:cubicBezTo>
                      <a:pt x="9678" y="5716"/>
                      <a:pt x="9802" y="5716"/>
                      <a:pt x="9913" y="5654"/>
                    </a:cubicBezTo>
                    <a:cubicBezTo>
                      <a:pt x="9938" y="5493"/>
                      <a:pt x="9555" y="5419"/>
                      <a:pt x="9469" y="5370"/>
                    </a:cubicBezTo>
                    <a:cubicBezTo>
                      <a:pt x="9419" y="5333"/>
                      <a:pt x="9370" y="5296"/>
                      <a:pt x="9333" y="5247"/>
                    </a:cubicBezTo>
                    <a:cubicBezTo>
                      <a:pt x="9308" y="5222"/>
                      <a:pt x="9296" y="5185"/>
                      <a:pt x="9283" y="5160"/>
                    </a:cubicBezTo>
                    <a:cubicBezTo>
                      <a:pt x="9259" y="5111"/>
                      <a:pt x="9271" y="5098"/>
                      <a:pt x="9234" y="5061"/>
                    </a:cubicBezTo>
                    <a:cubicBezTo>
                      <a:pt x="9185" y="5024"/>
                      <a:pt x="9148" y="5049"/>
                      <a:pt x="9123" y="5000"/>
                    </a:cubicBezTo>
                    <a:cubicBezTo>
                      <a:pt x="9098" y="4963"/>
                      <a:pt x="9135" y="4913"/>
                      <a:pt x="9111" y="4876"/>
                    </a:cubicBezTo>
                    <a:cubicBezTo>
                      <a:pt x="9098" y="4852"/>
                      <a:pt x="9049" y="4839"/>
                      <a:pt x="9024" y="4802"/>
                    </a:cubicBezTo>
                    <a:cubicBezTo>
                      <a:pt x="8975" y="4703"/>
                      <a:pt x="9037" y="4679"/>
                      <a:pt x="9111" y="4642"/>
                    </a:cubicBezTo>
                    <a:cubicBezTo>
                      <a:pt x="9271" y="4580"/>
                      <a:pt x="9407" y="4481"/>
                      <a:pt x="9530" y="4345"/>
                    </a:cubicBezTo>
                    <a:cubicBezTo>
                      <a:pt x="9511" y="4339"/>
                      <a:pt x="9492" y="4337"/>
                      <a:pt x="9475" y="4337"/>
                    </a:cubicBezTo>
                    <a:cubicBezTo>
                      <a:pt x="9434" y="4337"/>
                      <a:pt x="9397" y="4348"/>
                      <a:pt x="9361" y="4348"/>
                    </a:cubicBezTo>
                    <a:cubicBezTo>
                      <a:pt x="9351" y="4348"/>
                      <a:pt x="9342" y="4347"/>
                      <a:pt x="9333" y="4345"/>
                    </a:cubicBezTo>
                    <a:cubicBezTo>
                      <a:pt x="9271" y="4333"/>
                      <a:pt x="9234" y="4271"/>
                      <a:pt x="9172" y="4247"/>
                    </a:cubicBezTo>
                    <a:cubicBezTo>
                      <a:pt x="9061" y="4185"/>
                      <a:pt x="8963" y="4123"/>
                      <a:pt x="8851" y="4049"/>
                    </a:cubicBezTo>
                    <a:cubicBezTo>
                      <a:pt x="8765" y="3987"/>
                      <a:pt x="8666" y="3987"/>
                      <a:pt x="8580" y="3938"/>
                    </a:cubicBezTo>
                    <a:cubicBezTo>
                      <a:pt x="8518" y="3889"/>
                      <a:pt x="8382" y="3716"/>
                      <a:pt x="8444" y="3630"/>
                    </a:cubicBezTo>
                    <a:cubicBezTo>
                      <a:pt x="8469" y="3580"/>
                      <a:pt x="8543" y="3617"/>
                      <a:pt x="8568" y="3518"/>
                    </a:cubicBezTo>
                    <a:cubicBezTo>
                      <a:pt x="8592" y="3444"/>
                      <a:pt x="8543" y="3469"/>
                      <a:pt x="8543" y="3420"/>
                    </a:cubicBezTo>
                    <a:cubicBezTo>
                      <a:pt x="8543" y="3296"/>
                      <a:pt x="8654" y="3272"/>
                      <a:pt x="8753" y="3234"/>
                    </a:cubicBezTo>
                    <a:cubicBezTo>
                      <a:pt x="8839" y="3197"/>
                      <a:pt x="9086" y="3148"/>
                      <a:pt x="9074" y="3025"/>
                    </a:cubicBezTo>
                    <a:cubicBezTo>
                      <a:pt x="9074" y="2926"/>
                      <a:pt x="8926" y="2901"/>
                      <a:pt x="8864" y="2889"/>
                    </a:cubicBezTo>
                    <a:cubicBezTo>
                      <a:pt x="8753" y="2877"/>
                      <a:pt x="8654" y="2852"/>
                      <a:pt x="8568" y="2815"/>
                    </a:cubicBezTo>
                    <a:cubicBezTo>
                      <a:pt x="8469" y="2778"/>
                      <a:pt x="8370" y="2741"/>
                      <a:pt x="8284" y="2691"/>
                    </a:cubicBezTo>
                    <a:cubicBezTo>
                      <a:pt x="8173" y="2654"/>
                      <a:pt x="8061" y="2605"/>
                      <a:pt x="7963" y="2543"/>
                    </a:cubicBezTo>
                    <a:cubicBezTo>
                      <a:pt x="7876" y="2519"/>
                      <a:pt x="7790" y="2482"/>
                      <a:pt x="7716" y="2432"/>
                    </a:cubicBezTo>
                    <a:cubicBezTo>
                      <a:pt x="7642" y="2370"/>
                      <a:pt x="7580" y="2272"/>
                      <a:pt x="7506" y="2222"/>
                    </a:cubicBezTo>
                    <a:cubicBezTo>
                      <a:pt x="7407" y="2148"/>
                      <a:pt x="7370" y="2161"/>
                      <a:pt x="7333" y="2049"/>
                    </a:cubicBezTo>
                    <a:cubicBezTo>
                      <a:pt x="7296" y="1951"/>
                      <a:pt x="7284" y="1852"/>
                      <a:pt x="7284" y="1753"/>
                    </a:cubicBezTo>
                    <a:lnTo>
                      <a:pt x="7284" y="1753"/>
                    </a:lnTo>
                    <a:cubicBezTo>
                      <a:pt x="7358" y="1790"/>
                      <a:pt x="7432" y="1827"/>
                      <a:pt x="7518" y="1864"/>
                    </a:cubicBezTo>
                    <a:cubicBezTo>
                      <a:pt x="7582" y="1882"/>
                      <a:pt x="7645" y="1894"/>
                      <a:pt x="7713" y="1894"/>
                    </a:cubicBezTo>
                    <a:cubicBezTo>
                      <a:pt x="7738" y="1894"/>
                      <a:pt x="7763" y="1892"/>
                      <a:pt x="7790" y="1889"/>
                    </a:cubicBezTo>
                    <a:cubicBezTo>
                      <a:pt x="7839" y="1889"/>
                      <a:pt x="7889" y="1877"/>
                      <a:pt x="7938" y="1864"/>
                    </a:cubicBezTo>
                    <a:cubicBezTo>
                      <a:pt x="8012" y="1827"/>
                      <a:pt x="7938" y="1803"/>
                      <a:pt x="7901" y="1778"/>
                    </a:cubicBezTo>
                    <a:cubicBezTo>
                      <a:pt x="7876" y="1753"/>
                      <a:pt x="7889" y="1741"/>
                      <a:pt x="7852" y="1729"/>
                    </a:cubicBezTo>
                    <a:cubicBezTo>
                      <a:pt x="7827" y="1704"/>
                      <a:pt x="7802" y="1679"/>
                      <a:pt x="7765" y="1654"/>
                    </a:cubicBezTo>
                    <a:cubicBezTo>
                      <a:pt x="7728" y="1630"/>
                      <a:pt x="7691" y="1580"/>
                      <a:pt x="7642" y="1556"/>
                    </a:cubicBezTo>
                    <a:cubicBezTo>
                      <a:pt x="7592" y="1519"/>
                      <a:pt x="7555" y="1482"/>
                      <a:pt x="7506" y="1432"/>
                    </a:cubicBezTo>
                    <a:cubicBezTo>
                      <a:pt x="7481" y="1408"/>
                      <a:pt x="7444" y="1371"/>
                      <a:pt x="7407" y="1346"/>
                    </a:cubicBezTo>
                    <a:cubicBezTo>
                      <a:pt x="7333" y="1284"/>
                      <a:pt x="7259" y="1222"/>
                      <a:pt x="7185" y="1148"/>
                    </a:cubicBezTo>
                    <a:cubicBezTo>
                      <a:pt x="7160" y="1111"/>
                      <a:pt x="7148" y="1062"/>
                      <a:pt x="7148" y="1025"/>
                    </a:cubicBezTo>
                    <a:cubicBezTo>
                      <a:pt x="7136" y="976"/>
                      <a:pt x="7173" y="951"/>
                      <a:pt x="7173" y="914"/>
                    </a:cubicBezTo>
                    <a:cubicBezTo>
                      <a:pt x="7222" y="939"/>
                      <a:pt x="7271" y="951"/>
                      <a:pt x="7333" y="976"/>
                    </a:cubicBezTo>
                    <a:cubicBezTo>
                      <a:pt x="7378" y="994"/>
                      <a:pt x="7437" y="1005"/>
                      <a:pt x="7494" y="1005"/>
                    </a:cubicBezTo>
                    <a:cubicBezTo>
                      <a:pt x="7515" y="1005"/>
                      <a:pt x="7535" y="1004"/>
                      <a:pt x="7555" y="1000"/>
                    </a:cubicBezTo>
                    <a:cubicBezTo>
                      <a:pt x="7580" y="914"/>
                      <a:pt x="7506" y="840"/>
                      <a:pt x="7444" y="790"/>
                    </a:cubicBezTo>
                    <a:cubicBezTo>
                      <a:pt x="7420" y="766"/>
                      <a:pt x="7370" y="741"/>
                      <a:pt x="7345" y="704"/>
                    </a:cubicBezTo>
                    <a:cubicBezTo>
                      <a:pt x="7308" y="679"/>
                      <a:pt x="7284" y="642"/>
                      <a:pt x="7259" y="618"/>
                    </a:cubicBezTo>
                    <a:cubicBezTo>
                      <a:pt x="7222" y="581"/>
                      <a:pt x="7197" y="531"/>
                      <a:pt x="7160" y="494"/>
                    </a:cubicBezTo>
                    <a:cubicBezTo>
                      <a:pt x="7123" y="457"/>
                      <a:pt x="7074" y="432"/>
                      <a:pt x="7037" y="395"/>
                    </a:cubicBezTo>
                    <a:cubicBezTo>
                      <a:pt x="6988" y="346"/>
                      <a:pt x="6988" y="235"/>
                      <a:pt x="6938" y="198"/>
                    </a:cubicBezTo>
                    <a:cubicBezTo>
                      <a:pt x="6926" y="186"/>
                      <a:pt x="6926" y="186"/>
                      <a:pt x="6913" y="186"/>
                    </a:cubicBezTo>
                    <a:cubicBezTo>
                      <a:pt x="6913" y="161"/>
                      <a:pt x="6901" y="149"/>
                      <a:pt x="6889" y="136"/>
                    </a:cubicBezTo>
                    <a:lnTo>
                      <a:pt x="6889" y="186"/>
                    </a:lnTo>
                    <a:cubicBezTo>
                      <a:pt x="6889" y="186"/>
                      <a:pt x="6876" y="198"/>
                      <a:pt x="6864" y="198"/>
                    </a:cubicBezTo>
                    <a:cubicBezTo>
                      <a:pt x="6852" y="223"/>
                      <a:pt x="6839" y="247"/>
                      <a:pt x="6827" y="272"/>
                    </a:cubicBezTo>
                    <a:cubicBezTo>
                      <a:pt x="6790" y="346"/>
                      <a:pt x="6765" y="432"/>
                      <a:pt x="6728" y="519"/>
                    </a:cubicBezTo>
                    <a:cubicBezTo>
                      <a:pt x="6716" y="593"/>
                      <a:pt x="6691" y="655"/>
                      <a:pt x="6654" y="729"/>
                    </a:cubicBezTo>
                    <a:cubicBezTo>
                      <a:pt x="6593" y="852"/>
                      <a:pt x="6518" y="976"/>
                      <a:pt x="6444" y="1087"/>
                    </a:cubicBezTo>
                    <a:cubicBezTo>
                      <a:pt x="6407" y="1148"/>
                      <a:pt x="6346" y="1161"/>
                      <a:pt x="6321" y="1222"/>
                    </a:cubicBezTo>
                    <a:cubicBezTo>
                      <a:pt x="6301" y="1263"/>
                      <a:pt x="6297" y="1303"/>
                      <a:pt x="6337" y="1303"/>
                    </a:cubicBezTo>
                    <a:cubicBezTo>
                      <a:pt x="6346" y="1303"/>
                      <a:pt x="6357" y="1301"/>
                      <a:pt x="6370" y="1297"/>
                    </a:cubicBezTo>
                    <a:cubicBezTo>
                      <a:pt x="6420" y="1259"/>
                      <a:pt x="6469" y="1222"/>
                      <a:pt x="6506" y="1173"/>
                    </a:cubicBezTo>
                    <a:cubicBezTo>
                      <a:pt x="6543" y="1136"/>
                      <a:pt x="6593" y="1099"/>
                      <a:pt x="6642" y="1074"/>
                    </a:cubicBezTo>
                    <a:cubicBezTo>
                      <a:pt x="6679" y="1037"/>
                      <a:pt x="6716" y="963"/>
                      <a:pt x="6753" y="951"/>
                    </a:cubicBezTo>
                    <a:cubicBezTo>
                      <a:pt x="6760" y="946"/>
                      <a:pt x="6766" y="944"/>
                      <a:pt x="6772" y="944"/>
                    </a:cubicBezTo>
                    <a:cubicBezTo>
                      <a:pt x="6799" y="944"/>
                      <a:pt x="6817" y="985"/>
                      <a:pt x="6827" y="1025"/>
                    </a:cubicBezTo>
                    <a:cubicBezTo>
                      <a:pt x="6827" y="1074"/>
                      <a:pt x="6827" y="1124"/>
                      <a:pt x="6802" y="1173"/>
                    </a:cubicBezTo>
                    <a:cubicBezTo>
                      <a:pt x="6765" y="1247"/>
                      <a:pt x="6716" y="1321"/>
                      <a:pt x="6667" y="1383"/>
                    </a:cubicBezTo>
                    <a:cubicBezTo>
                      <a:pt x="6605" y="1457"/>
                      <a:pt x="6555" y="1543"/>
                      <a:pt x="6494" y="1617"/>
                    </a:cubicBezTo>
                    <a:cubicBezTo>
                      <a:pt x="6444" y="1692"/>
                      <a:pt x="6370" y="1766"/>
                      <a:pt x="6296" y="1815"/>
                    </a:cubicBezTo>
                    <a:cubicBezTo>
                      <a:pt x="6222" y="1889"/>
                      <a:pt x="6148" y="1938"/>
                      <a:pt x="6074" y="2000"/>
                    </a:cubicBezTo>
                    <a:cubicBezTo>
                      <a:pt x="6012" y="2049"/>
                      <a:pt x="5963" y="2099"/>
                      <a:pt x="5914" y="2161"/>
                    </a:cubicBezTo>
                    <a:cubicBezTo>
                      <a:pt x="5932" y="2163"/>
                      <a:pt x="5950" y="2164"/>
                      <a:pt x="5968" y="2164"/>
                    </a:cubicBezTo>
                    <a:cubicBezTo>
                      <a:pt x="6064" y="2164"/>
                      <a:pt x="6164" y="2136"/>
                      <a:pt x="6247" y="2074"/>
                    </a:cubicBezTo>
                    <a:cubicBezTo>
                      <a:pt x="6321" y="2049"/>
                      <a:pt x="6407" y="2025"/>
                      <a:pt x="6481" y="1988"/>
                    </a:cubicBezTo>
                    <a:cubicBezTo>
                      <a:pt x="6555" y="1938"/>
                      <a:pt x="6605" y="1840"/>
                      <a:pt x="6667" y="1778"/>
                    </a:cubicBezTo>
                    <a:cubicBezTo>
                      <a:pt x="6708" y="1736"/>
                      <a:pt x="6728" y="1711"/>
                      <a:pt x="6763" y="1711"/>
                    </a:cubicBezTo>
                    <a:cubicBezTo>
                      <a:pt x="6779" y="1711"/>
                      <a:pt x="6799" y="1717"/>
                      <a:pt x="6827" y="1729"/>
                    </a:cubicBezTo>
                    <a:cubicBezTo>
                      <a:pt x="6889" y="1753"/>
                      <a:pt x="6901" y="1778"/>
                      <a:pt x="6889" y="1852"/>
                    </a:cubicBezTo>
                    <a:cubicBezTo>
                      <a:pt x="6876" y="1938"/>
                      <a:pt x="6839" y="2012"/>
                      <a:pt x="6765" y="2074"/>
                    </a:cubicBezTo>
                    <a:cubicBezTo>
                      <a:pt x="6679" y="2148"/>
                      <a:pt x="6605" y="2235"/>
                      <a:pt x="6518" y="2321"/>
                    </a:cubicBezTo>
                    <a:cubicBezTo>
                      <a:pt x="6444" y="2383"/>
                      <a:pt x="6358" y="2444"/>
                      <a:pt x="6272" y="2506"/>
                    </a:cubicBezTo>
                    <a:cubicBezTo>
                      <a:pt x="6222" y="2543"/>
                      <a:pt x="6160" y="2568"/>
                      <a:pt x="6111" y="2605"/>
                    </a:cubicBezTo>
                    <a:cubicBezTo>
                      <a:pt x="6099" y="2617"/>
                      <a:pt x="6099" y="2630"/>
                      <a:pt x="6086" y="2642"/>
                    </a:cubicBezTo>
                    <a:cubicBezTo>
                      <a:pt x="6074" y="2642"/>
                      <a:pt x="6062" y="2642"/>
                      <a:pt x="6049" y="2654"/>
                    </a:cubicBezTo>
                    <a:cubicBezTo>
                      <a:pt x="6037" y="2667"/>
                      <a:pt x="6012" y="2679"/>
                      <a:pt x="6000" y="2679"/>
                    </a:cubicBezTo>
                    <a:cubicBezTo>
                      <a:pt x="5938" y="2716"/>
                      <a:pt x="5877" y="2728"/>
                      <a:pt x="5815" y="2753"/>
                    </a:cubicBezTo>
                    <a:cubicBezTo>
                      <a:pt x="5765" y="2778"/>
                      <a:pt x="5716" y="2802"/>
                      <a:pt x="5667" y="2815"/>
                    </a:cubicBezTo>
                    <a:cubicBezTo>
                      <a:pt x="5617" y="2827"/>
                      <a:pt x="5568" y="2839"/>
                      <a:pt x="5519" y="2852"/>
                    </a:cubicBezTo>
                    <a:cubicBezTo>
                      <a:pt x="5469" y="2864"/>
                      <a:pt x="5407" y="2877"/>
                      <a:pt x="5358" y="2889"/>
                    </a:cubicBezTo>
                    <a:cubicBezTo>
                      <a:pt x="5333" y="2914"/>
                      <a:pt x="5346" y="2914"/>
                      <a:pt x="5321" y="2938"/>
                    </a:cubicBezTo>
                    <a:cubicBezTo>
                      <a:pt x="5296" y="2963"/>
                      <a:pt x="5247" y="2975"/>
                      <a:pt x="5222" y="3000"/>
                    </a:cubicBezTo>
                    <a:cubicBezTo>
                      <a:pt x="5198" y="3025"/>
                      <a:pt x="5185" y="3049"/>
                      <a:pt x="5136" y="3049"/>
                    </a:cubicBezTo>
                    <a:cubicBezTo>
                      <a:pt x="5129" y="3051"/>
                      <a:pt x="5122" y="3052"/>
                      <a:pt x="5114" y="3052"/>
                    </a:cubicBezTo>
                    <a:cubicBezTo>
                      <a:pt x="5069" y="3052"/>
                      <a:pt x="5018" y="3025"/>
                      <a:pt x="4975" y="3025"/>
                    </a:cubicBezTo>
                    <a:cubicBezTo>
                      <a:pt x="4901" y="3025"/>
                      <a:pt x="4840" y="3012"/>
                      <a:pt x="4766" y="3012"/>
                    </a:cubicBezTo>
                    <a:cubicBezTo>
                      <a:pt x="4753" y="3012"/>
                      <a:pt x="4593" y="3012"/>
                      <a:pt x="4605" y="3037"/>
                    </a:cubicBezTo>
                    <a:cubicBezTo>
                      <a:pt x="4630" y="3136"/>
                      <a:pt x="4692" y="3222"/>
                      <a:pt x="4753" y="3296"/>
                    </a:cubicBezTo>
                    <a:cubicBezTo>
                      <a:pt x="4840" y="3383"/>
                      <a:pt x="4988" y="3370"/>
                      <a:pt x="5050" y="3481"/>
                    </a:cubicBezTo>
                    <a:cubicBezTo>
                      <a:pt x="4963" y="3555"/>
                      <a:pt x="4840" y="3630"/>
                      <a:pt x="4938" y="3753"/>
                    </a:cubicBezTo>
                    <a:cubicBezTo>
                      <a:pt x="4979" y="3812"/>
                      <a:pt x="5046" y="3827"/>
                      <a:pt x="5123" y="3827"/>
                    </a:cubicBezTo>
                    <a:cubicBezTo>
                      <a:pt x="5211" y="3827"/>
                      <a:pt x="5313" y="3806"/>
                      <a:pt x="5401" y="3806"/>
                    </a:cubicBezTo>
                    <a:cubicBezTo>
                      <a:pt x="5445" y="3806"/>
                      <a:pt x="5485" y="3811"/>
                      <a:pt x="5519" y="3827"/>
                    </a:cubicBezTo>
                    <a:cubicBezTo>
                      <a:pt x="5482" y="3975"/>
                      <a:pt x="5235" y="4086"/>
                      <a:pt x="5111" y="4173"/>
                    </a:cubicBezTo>
                    <a:cubicBezTo>
                      <a:pt x="4963" y="4296"/>
                      <a:pt x="4790" y="4395"/>
                      <a:pt x="4617" y="4481"/>
                    </a:cubicBezTo>
                    <a:cubicBezTo>
                      <a:pt x="4519" y="4518"/>
                      <a:pt x="4420" y="4580"/>
                      <a:pt x="4334" y="4629"/>
                    </a:cubicBezTo>
                    <a:cubicBezTo>
                      <a:pt x="4259" y="4654"/>
                      <a:pt x="4198" y="4691"/>
                      <a:pt x="4148" y="4740"/>
                    </a:cubicBezTo>
                    <a:cubicBezTo>
                      <a:pt x="4111" y="4790"/>
                      <a:pt x="4099" y="4815"/>
                      <a:pt x="4161" y="4876"/>
                    </a:cubicBezTo>
                    <a:cubicBezTo>
                      <a:pt x="4214" y="4925"/>
                      <a:pt x="4281" y="4939"/>
                      <a:pt x="4353" y="4939"/>
                    </a:cubicBezTo>
                    <a:cubicBezTo>
                      <a:pt x="4449" y="4939"/>
                      <a:pt x="4554" y="4914"/>
                      <a:pt x="4647" y="4914"/>
                    </a:cubicBezTo>
                    <a:cubicBezTo>
                      <a:pt x="4680" y="4914"/>
                      <a:pt x="4712" y="4917"/>
                      <a:pt x="4741" y="4926"/>
                    </a:cubicBezTo>
                    <a:cubicBezTo>
                      <a:pt x="4778" y="5074"/>
                      <a:pt x="4716" y="5247"/>
                      <a:pt x="4753" y="5395"/>
                    </a:cubicBezTo>
                    <a:cubicBezTo>
                      <a:pt x="4889" y="5370"/>
                      <a:pt x="5025" y="5333"/>
                      <a:pt x="5161" y="5284"/>
                    </a:cubicBezTo>
                    <a:cubicBezTo>
                      <a:pt x="5266" y="5248"/>
                      <a:pt x="5406" y="5135"/>
                      <a:pt x="5526" y="5135"/>
                    </a:cubicBezTo>
                    <a:cubicBezTo>
                      <a:pt x="5532" y="5135"/>
                      <a:pt x="5537" y="5135"/>
                      <a:pt x="5543" y="5135"/>
                    </a:cubicBezTo>
                    <a:cubicBezTo>
                      <a:pt x="5556" y="5222"/>
                      <a:pt x="5432" y="5407"/>
                      <a:pt x="5383" y="5493"/>
                    </a:cubicBezTo>
                    <a:cubicBezTo>
                      <a:pt x="5333" y="5592"/>
                      <a:pt x="5259" y="5679"/>
                      <a:pt x="5198" y="5765"/>
                    </a:cubicBezTo>
                    <a:cubicBezTo>
                      <a:pt x="5173" y="5827"/>
                      <a:pt x="5136" y="5888"/>
                      <a:pt x="5087" y="5950"/>
                    </a:cubicBezTo>
                    <a:cubicBezTo>
                      <a:pt x="4790" y="6246"/>
                      <a:pt x="4284" y="6234"/>
                      <a:pt x="3976" y="6481"/>
                    </a:cubicBezTo>
                    <a:cubicBezTo>
                      <a:pt x="4000" y="6543"/>
                      <a:pt x="4013" y="6592"/>
                      <a:pt x="4013" y="6654"/>
                    </a:cubicBezTo>
                    <a:cubicBezTo>
                      <a:pt x="4065" y="6678"/>
                      <a:pt x="4124" y="6687"/>
                      <a:pt x="4185" y="6687"/>
                    </a:cubicBezTo>
                    <a:cubicBezTo>
                      <a:pt x="4321" y="6687"/>
                      <a:pt x="4472" y="6646"/>
                      <a:pt x="4605" y="6646"/>
                    </a:cubicBezTo>
                    <a:cubicBezTo>
                      <a:pt x="4653" y="6646"/>
                      <a:pt x="4699" y="6651"/>
                      <a:pt x="4741" y="6666"/>
                    </a:cubicBezTo>
                    <a:cubicBezTo>
                      <a:pt x="4642" y="6851"/>
                      <a:pt x="4506" y="6999"/>
                      <a:pt x="4321" y="7110"/>
                    </a:cubicBezTo>
                    <a:cubicBezTo>
                      <a:pt x="4025" y="7296"/>
                      <a:pt x="3679" y="7394"/>
                      <a:pt x="3371" y="7567"/>
                    </a:cubicBezTo>
                    <a:cubicBezTo>
                      <a:pt x="3457" y="7654"/>
                      <a:pt x="3445" y="7740"/>
                      <a:pt x="3556" y="7826"/>
                    </a:cubicBezTo>
                    <a:cubicBezTo>
                      <a:pt x="3729" y="7913"/>
                      <a:pt x="3914" y="7962"/>
                      <a:pt x="4111" y="7987"/>
                    </a:cubicBezTo>
                    <a:cubicBezTo>
                      <a:pt x="4105" y="8172"/>
                      <a:pt x="4216" y="8225"/>
                      <a:pt x="4354" y="8225"/>
                    </a:cubicBezTo>
                    <a:cubicBezTo>
                      <a:pt x="4491" y="8225"/>
                      <a:pt x="4655" y="8172"/>
                      <a:pt x="4753" y="8147"/>
                    </a:cubicBezTo>
                    <a:cubicBezTo>
                      <a:pt x="4955" y="8097"/>
                      <a:pt x="5144" y="8047"/>
                      <a:pt x="5342" y="8047"/>
                    </a:cubicBezTo>
                    <a:cubicBezTo>
                      <a:pt x="5436" y="8047"/>
                      <a:pt x="5531" y="8058"/>
                      <a:pt x="5630" y="8086"/>
                    </a:cubicBezTo>
                    <a:cubicBezTo>
                      <a:pt x="5543" y="8086"/>
                      <a:pt x="5519" y="8184"/>
                      <a:pt x="5482" y="8246"/>
                    </a:cubicBezTo>
                    <a:cubicBezTo>
                      <a:pt x="5445" y="8308"/>
                      <a:pt x="5383" y="8370"/>
                      <a:pt x="5309" y="8407"/>
                    </a:cubicBezTo>
                    <a:cubicBezTo>
                      <a:pt x="5185" y="8481"/>
                      <a:pt x="5087" y="8592"/>
                      <a:pt x="4963" y="8666"/>
                    </a:cubicBezTo>
                    <a:cubicBezTo>
                      <a:pt x="4729" y="8802"/>
                      <a:pt x="4556" y="8950"/>
                      <a:pt x="4284" y="9024"/>
                    </a:cubicBezTo>
                    <a:cubicBezTo>
                      <a:pt x="3976" y="9110"/>
                      <a:pt x="3692" y="9234"/>
                      <a:pt x="3383" y="9308"/>
                    </a:cubicBezTo>
                    <a:cubicBezTo>
                      <a:pt x="3321" y="9443"/>
                      <a:pt x="3642" y="9419"/>
                      <a:pt x="3469" y="9604"/>
                    </a:cubicBezTo>
                    <a:cubicBezTo>
                      <a:pt x="3395" y="9690"/>
                      <a:pt x="3297" y="9703"/>
                      <a:pt x="3358" y="9826"/>
                    </a:cubicBezTo>
                    <a:cubicBezTo>
                      <a:pt x="3408" y="9900"/>
                      <a:pt x="3507" y="9913"/>
                      <a:pt x="3593" y="9937"/>
                    </a:cubicBezTo>
                    <a:cubicBezTo>
                      <a:pt x="3741" y="9970"/>
                      <a:pt x="3895" y="9987"/>
                      <a:pt x="4046" y="9987"/>
                    </a:cubicBezTo>
                    <a:cubicBezTo>
                      <a:pt x="4122" y="9987"/>
                      <a:pt x="4198" y="9983"/>
                      <a:pt x="4272" y="9974"/>
                    </a:cubicBezTo>
                    <a:cubicBezTo>
                      <a:pt x="4318" y="9979"/>
                      <a:pt x="4362" y="9982"/>
                      <a:pt x="4404" y="9982"/>
                    </a:cubicBezTo>
                    <a:cubicBezTo>
                      <a:pt x="4465" y="9982"/>
                      <a:pt x="4523" y="9976"/>
                      <a:pt x="4580" y="9962"/>
                    </a:cubicBezTo>
                    <a:cubicBezTo>
                      <a:pt x="4660" y="9938"/>
                      <a:pt x="4735" y="9924"/>
                      <a:pt x="4811" y="9924"/>
                    </a:cubicBezTo>
                    <a:cubicBezTo>
                      <a:pt x="4853" y="9924"/>
                      <a:pt x="4895" y="9929"/>
                      <a:pt x="4938" y="9937"/>
                    </a:cubicBezTo>
                    <a:cubicBezTo>
                      <a:pt x="4877" y="10048"/>
                      <a:pt x="4766" y="10135"/>
                      <a:pt x="4642" y="10172"/>
                    </a:cubicBezTo>
                    <a:cubicBezTo>
                      <a:pt x="4494" y="10221"/>
                      <a:pt x="4408" y="10332"/>
                      <a:pt x="4284" y="10394"/>
                    </a:cubicBezTo>
                    <a:cubicBezTo>
                      <a:pt x="4136" y="10468"/>
                      <a:pt x="3988" y="10542"/>
                      <a:pt x="3852" y="10629"/>
                    </a:cubicBezTo>
                    <a:cubicBezTo>
                      <a:pt x="3778" y="10690"/>
                      <a:pt x="3692" y="10727"/>
                      <a:pt x="3605" y="10764"/>
                    </a:cubicBezTo>
                    <a:cubicBezTo>
                      <a:pt x="3494" y="10814"/>
                      <a:pt x="3358" y="10863"/>
                      <a:pt x="3235" y="10900"/>
                    </a:cubicBezTo>
                    <a:cubicBezTo>
                      <a:pt x="3127" y="10918"/>
                      <a:pt x="3018" y="10930"/>
                      <a:pt x="2910" y="10930"/>
                    </a:cubicBezTo>
                    <a:cubicBezTo>
                      <a:pt x="2870" y="10930"/>
                      <a:pt x="2830" y="10928"/>
                      <a:pt x="2791" y="10925"/>
                    </a:cubicBezTo>
                    <a:cubicBezTo>
                      <a:pt x="2600" y="10936"/>
                      <a:pt x="2419" y="10988"/>
                      <a:pt x="2221" y="10988"/>
                    </a:cubicBezTo>
                    <a:cubicBezTo>
                      <a:pt x="2201" y="10988"/>
                      <a:pt x="2181" y="10988"/>
                      <a:pt x="2161" y="10986"/>
                    </a:cubicBezTo>
                    <a:cubicBezTo>
                      <a:pt x="2050" y="10974"/>
                      <a:pt x="1766" y="10974"/>
                      <a:pt x="1680" y="10888"/>
                    </a:cubicBezTo>
                    <a:cubicBezTo>
                      <a:pt x="1593" y="10801"/>
                      <a:pt x="1717" y="10777"/>
                      <a:pt x="1791" y="10715"/>
                    </a:cubicBezTo>
                    <a:cubicBezTo>
                      <a:pt x="1889" y="10641"/>
                      <a:pt x="1976" y="10567"/>
                      <a:pt x="2062" y="10480"/>
                    </a:cubicBezTo>
                    <a:cubicBezTo>
                      <a:pt x="2186" y="10369"/>
                      <a:pt x="2309" y="10246"/>
                      <a:pt x="2420" y="10135"/>
                    </a:cubicBezTo>
                    <a:cubicBezTo>
                      <a:pt x="2494" y="10048"/>
                      <a:pt x="2470" y="10061"/>
                      <a:pt x="2420" y="9987"/>
                    </a:cubicBezTo>
                    <a:cubicBezTo>
                      <a:pt x="2359" y="9913"/>
                      <a:pt x="2297" y="9851"/>
                      <a:pt x="2223" y="9789"/>
                    </a:cubicBezTo>
                    <a:cubicBezTo>
                      <a:pt x="2173" y="9752"/>
                      <a:pt x="2075" y="9690"/>
                      <a:pt x="2062" y="9641"/>
                    </a:cubicBezTo>
                    <a:cubicBezTo>
                      <a:pt x="2013" y="9493"/>
                      <a:pt x="2223" y="9505"/>
                      <a:pt x="2272" y="9394"/>
                    </a:cubicBezTo>
                    <a:cubicBezTo>
                      <a:pt x="2297" y="9320"/>
                      <a:pt x="2235" y="9271"/>
                      <a:pt x="2223" y="9197"/>
                    </a:cubicBezTo>
                    <a:cubicBezTo>
                      <a:pt x="2396" y="9172"/>
                      <a:pt x="2581" y="9135"/>
                      <a:pt x="2741" y="9073"/>
                    </a:cubicBezTo>
                    <a:cubicBezTo>
                      <a:pt x="2852" y="9036"/>
                      <a:pt x="3186" y="8925"/>
                      <a:pt x="3161" y="8777"/>
                    </a:cubicBezTo>
                    <a:cubicBezTo>
                      <a:pt x="2976" y="8752"/>
                      <a:pt x="2803" y="8678"/>
                      <a:pt x="2655" y="8555"/>
                    </a:cubicBezTo>
                    <a:cubicBezTo>
                      <a:pt x="2581" y="8493"/>
                      <a:pt x="2297" y="8308"/>
                      <a:pt x="2334" y="8197"/>
                    </a:cubicBezTo>
                    <a:cubicBezTo>
                      <a:pt x="2494" y="8197"/>
                      <a:pt x="2692" y="7975"/>
                      <a:pt x="2852" y="7913"/>
                    </a:cubicBezTo>
                    <a:cubicBezTo>
                      <a:pt x="2828" y="7851"/>
                      <a:pt x="2754" y="7826"/>
                      <a:pt x="2692" y="7802"/>
                    </a:cubicBezTo>
                    <a:cubicBezTo>
                      <a:pt x="2593" y="7765"/>
                      <a:pt x="2494" y="7703"/>
                      <a:pt x="2383" y="7666"/>
                    </a:cubicBezTo>
                    <a:cubicBezTo>
                      <a:pt x="2210" y="7629"/>
                      <a:pt x="2025" y="7580"/>
                      <a:pt x="1865" y="7505"/>
                    </a:cubicBezTo>
                    <a:cubicBezTo>
                      <a:pt x="1754" y="7456"/>
                      <a:pt x="1457" y="7296"/>
                      <a:pt x="1494" y="7148"/>
                    </a:cubicBezTo>
                    <a:cubicBezTo>
                      <a:pt x="1507" y="7086"/>
                      <a:pt x="1630" y="7024"/>
                      <a:pt x="1680" y="6975"/>
                    </a:cubicBezTo>
                    <a:cubicBezTo>
                      <a:pt x="1729" y="6913"/>
                      <a:pt x="1778" y="6851"/>
                      <a:pt x="1840" y="6802"/>
                    </a:cubicBezTo>
                    <a:cubicBezTo>
                      <a:pt x="1828" y="6728"/>
                      <a:pt x="1692" y="6678"/>
                      <a:pt x="1630" y="6617"/>
                    </a:cubicBezTo>
                    <a:cubicBezTo>
                      <a:pt x="1544" y="6543"/>
                      <a:pt x="1457" y="6469"/>
                      <a:pt x="1383" y="6382"/>
                    </a:cubicBezTo>
                    <a:cubicBezTo>
                      <a:pt x="1297" y="6271"/>
                      <a:pt x="1309" y="6197"/>
                      <a:pt x="1420" y="6135"/>
                    </a:cubicBezTo>
                    <a:cubicBezTo>
                      <a:pt x="1556" y="6049"/>
                      <a:pt x="1704" y="5987"/>
                      <a:pt x="1840" y="5913"/>
                    </a:cubicBezTo>
                    <a:cubicBezTo>
                      <a:pt x="1803" y="5765"/>
                      <a:pt x="1766" y="5728"/>
                      <a:pt x="1877" y="5605"/>
                    </a:cubicBezTo>
                    <a:cubicBezTo>
                      <a:pt x="1988" y="5493"/>
                      <a:pt x="2173" y="5432"/>
                      <a:pt x="2260" y="5296"/>
                    </a:cubicBezTo>
                    <a:cubicBezTo>
                      <a:pt x="2173" y="5281"/>
                      <a:pt x="2086" y="5275"/>
                      <a:pt x="1999" y="5275"/>
                    </a:cubicBezTo>
                    <a:cubicBezTo>
                      <a:pt x="1938" y="5275"/>
                      <a:pt x="1877" y="5278"/>
                      <a:pt x="1815" y="5284"/>
                    </a:cubicBezTo>
                    <a:cubicBezTo>
                      <a:pt x="1771" y="5290"/>
                      <a:pt x="1727" y="5294"/>
                      <a:pt x="1683" y="5294"/>
                    </a:cubicBezTo>
                    <a:cubicBezTo>
                      <a:pt x="1571" y="5294"/>
                      <a:pt x="1462" y="5273"/>
                      <a:pt x="1346" y="5247"/>
                    </a:cubicBezTo>
                    <a:cubicBezTo>
                      <a:pt x="1198" y="5185"/>
                      <a:pt x="1050" y="5172"/>
                      <a:pt x="902" y="5123"/>
                    </a:cubicBezTo>
                    <a:cubicBezTo>
                      <a:pt x="766" y="5074"/>
                      <a:pt x="618" y="5111"/>
                      <a:pt x="482" y="5074"/>
                    </a:cubicBezTo>
                    <a:cubicBezTo>
                      <a:pt x="495" y="4975"/>
                      <a:pt x="643" y="4950"/>
                      <a:pt x="704" y="4889"/>
                    </a:cubicBezTo>
                    <a:cubicBezTo>
                      <a:pt x="779" y="4827"/>
                      <a:pt x="828" y="4753"/>
                      <a:pt x="902" y="4679"/>
                    </a:cubicBezTo>
                    <a:cubicBezTo>
                      <a:pt x="1038" y="4543"/>
                      <a:pt x="1198" y="4444"/>
                      <a:pt x="1371" y="4370"/>
                    </a:cubicBezTo>
                    <a:cubicBezTo>
                      <a:pt x="1457" y="4333"/>
                      <a:pt x="1593" y="4308"/>
                      <a:pt x="1630" y="4210"/>
                    </a:cubicBezTo>
                    <a:cubicBezTo>
                      <a:pt x="1667" y="4111"/>
                      <a:pt x="1643" y="3987"/>
                      <a:pt x="1692" y="3901"/>
                    </a:cubicBezTo>
                    <a:cubicBezTo>
                      <a:pt x="1778" y="3741"/>
                      <a:pt x="2210" y="3741"/>
                      <a:pt x="2223" y="3518"/>
                    </a:cubicBezTo>
                    <a:cubicBezTo>
                      <a:pt x="2223" y="3407"/>
                      <a:pt x="2132" y="3393"/>
                      <a:pt x="2040" y="3393"/>
                    </a:cubicBezTo>
                    <a:cubicBezTo>
                      <a:pt x="2010" y="3393"/>
                      <a:pt x="1979" y="3395"/>
                      <a:pt x="1951" y="3395"/>
                    </a:cubicBezTo>
                    <a:cubicBezTo>
                      <a:pt x="1828" y="3383"/>
                      <a:pt x="1717" y="3358"/>
                      <a:pt x="1593" y="3333"/>
                    </a:cubicBezTo>
                    <a:cubicBezTo>
                      <a:pt x="1482" y="3296"/>
                      <a:pt x="1371" y="3247"/>
                      <a:pt x="1272" y="3197"/>
                    </a:cubicBezTo>
                    <a:cubicBezTo>
                      <a:pt x="1161" y="3136"/>
                      <a:pt x="1050" y="3123"/>
                      <a:pt x="951" y="3074"/>
                    </a:cubicBezTo>
                    <a:cubicBezTo>
                      <a:pt x="421" y="2802"/>
                      <a:pt x="87" y="2198"/>
                      <a:pt x="1" y="1605"/>
                    </a:cubicBezTo>
                    <a:lnTo>
                      <a:pt x="1" y="13826"/>
                    </a:lnTo>
                    <a:lnTo>
                      <a:pt x="22825" y="13937"/>
                    </a:lnTo>
                    <a:lnTo>
                      <a:pt x="22615" y="13357"/>
                    </a:lnTo>
                    <a:lnTo>
                      <a:pt x="22615" y="13357"/>
                    </a:lnTo>
                    <a:cubicBezTo>
                      <a:pt x="22641" y="13491"/>
                      <a:pt x="22471" y="13536"/>
                      <a:pt x="22282" y="13536"/>
                    </a:cubicBezTo>
                    <a:cubicBezTo>
                      <a:pt x="22107" y="13536"/>
                      <a:pt x="21915" y="13497"/>
                      <a:pt x="21850" y="13455"/>
                    </a:cubicBezTo>
                    <a:cubicBezTo>
                      <a:pt x="21677" y="13369"/>
                      <a:pt x="21418" y="13134"/>
                      <a:pt x="21689" y="13011"/>
                    </a:cubicBezTo>
                    <a:cubicBezTo>
                      <a:pt x="21837" y="12937"/>
                      <a:pt x="21998" y="12962"/>
                      <a:pt x="22146" y="12863"/>
                    </a:cubicBezTo>
                    <a:cubicBezTo>
                      <a:pt x="22306" y="12752"/>
                      <a:pt x="22380" y="12616"/>
                      <a:pt x="22208" y="12505"/>
                    </a:cubicBezTo>
                    <a:cubicBezTo>
                      <a:pt x="22066" y="12415"/>
                      <a:pt x="21905" y="12391"/>
                      <a:pt x="21738" y="12391"/>
                    </a:cubicBezTo>
                    <a:cubicBezTo>
                      <a:pt x="21541" y="12391"/>
                      <a:pt x="21336" y="12424"/>
                      <a:pt x="21142" y="12424"/>
                    </a:cubicBezTo>
                    <a:cubicBezTo>
                      <a:pt x="20953" y="12424"/>
                      <a:pt x="20776" y="12393"/>
                      <a:pt x="20628" y="12270"/>
                    </a:cubicBezTo>
                    <a:cubicBezTo>
                      <a:pt x="20640" y="12147"/>
                      <a:pt x="20862" y="12110"/>
                      <a:pt x="20973" y="12073"/>
                    </a:cubicBezTo>
                    <a:cubicBezTo>
                      <a:pt x="20788" y="11764"/>
                      <a:pt x="21195" y="11764"/>
                      <a:pt x="21331" y="11567"/>
                    </a:cubicBezTo>
                    <a:cubicBezTo>
                      <a:pt x="21381" y="11480"/>
                      <a:pt x="21418" y="11394"/>
                      <a:pt x="21418" y="11295"/>
                    </a:cubicBezTo>
                    <a:cubicBezTo>
                      <a:pt x="21381" y="11184"/>
                      <a:pt x="21208" y="11147"/>
                      <a:pt x="21109" y="11110"/>
                    </a:cubicBezTo>
                    <a:cubicBezTo>
                      <a:pt x="20911" y="11036"/>
                      <a:pt x="20714" y="10962"/>
                      <a:pt x="20504" y="10900"/>
                    </a:cubicBezTo>
                    <a:cubicBezTo>
                      <a:pt x="20442" y="10888"/>
                      <a:pt x="20344" y="10875"/>
                      <a:pt x="20307" y="10801"/>
                    </a:cubicBezTo>
                    <a:cubicBezTo>
                      <a:pt x="20158" y="10542"/>
                      <a:pt x="20640" y="10345"/>
                      <a:pt x="20751" y="10172"/>
                    </a:cubicBezTo>
                    <a:cubicBezTo>
                      <a:pt x="20726" y="10085"/>
                      <a:pt x="20504" y="10061"/>
                      <a:pt x="20430" y="10048"/>
                    </a:cubicBezTo>
                    <a:cubicBezTo>
                      <a:pt x="20245" y="10011"/>
                      <a:pt x="20171" y="10011"/>
                      <a:pt x="20097" y="9826"/>
                    </a:cubicBezTo>
                    <a:cubicBezTo>
                      <a:pt x="20158" y="9666"/>
                      <a:pt x="20591" y="9777"/>
                      <a:pt x="20628" y="9555"/>
                    </a:cubicBezTo>
                    <a:cubicBezTo>
                      <a:pt x="20628" y="9505"/>
                      <a:pt x="20554" y="9394"/>
                      <a:pt x="20516" y="9357"/>
                    </a:cubicBezTo>
                    <a:cubicBezTo>
                      <a:pt x="20381" y="9209"/>
                      <a:pt x="20270" y="9160"/>
                      <a:pt x="20158" y="8987"/>
                    </a:cubicBezTo>
                    <a:cubicBezTo>
                      <a:pt x="20183" y="8913"/>
                      <a:pt x="20245" y="8863"/>
                      <a:pt x="20307" y="8851"/>
                    </a:cubicBezTo>
                    <a:cubicBezTo>
                      <a:pt x="20356" y="8839"/>
                      <a:pt x="20381" y="8814"/>
                      <a:pt x="20393" y="8765"/>
                    </a:cubicBezTo>
                    <a:cubicBezTo>
                      <a:pt x="20183" y="8555"/>
                      <a:pt x="20541" y="8333"/>
                      <a:pt x="20652" y="8197"/>
                    </a:cubicBezTo>
                    <a:cubicBezTo>
                      <a:pt x="20344" y="8123"/>
                      <a:pt x="20023" y="8036"/>
                      <a:pt x="19714" y="7925"/>
                    </a:cubicBezTo>
                    <a:cubicBezTo>
                      <a:pt x="19566" y="7888"/>
                      <a:pt x="19418" y="7826"/>
                      <a:pt x="19282" y="7728"/>
                    </a:cubicBezTo>
                    <a:lnTo>
                      <a:pt x="19282" y="7728"/>
                    </a:lnTo>
                    <a:cubicBezTo>
                      <a:pt x="19344" y="7740"/>
                      <a:pt x="19393" y="7752"/>
                      <a:pt x="19455" y="7765"/>
                    </a:cubicBezTo>
                    <a:cubicBezTo>
                      <a:pt x="19541" y="7777"/>
                      <a:pt x="19628" y="7789"/>
                      <a:pt x="19714" y="7789"/>
                    </a:cubicBezTo>
                    <a:cubicBezTo>
                      <a:pt x="19763" y="7789"/>
                      <a:pt x="19801" y="7777"/>
                      <a:pt x="19850" y="7765"/>
                    </a:cubicBezTo>
                    <a:cubicBezTo>
                      <a:pt x="19899" y="7765"/>
                      <a:pt x="19949" y="7752"/>
                      <a:pt x="19986" y="7740"/>
                    </a:cubicBezTo>
                    <a:cubicBezTo>
                      <a:pt x="20047" y="7728"/>
                      <a:pt x="20097" y="7715"/>
                      <a:pt x="20158" y="7715"/>
                    </a:cubicBezTo>
                    <a:cubicBezTo>
                      <a:pt x="20196" y="7703"/>
                      <a:pt x="20245" y="7703"/>
                      <a:pt x="20294" y="7691"/>
                    </a:cubicBezTo>
                    <a:cubicBezTo>
                      <a:pt x="20307" y="7691"/>
                      <a:pt x="20313" y="7694"/>
                      <a:pt x="20317" y="7694"/>
                    </a:cubicBezTo>
                    <a:cubicBezTo>
                      <a:pt x="20322" y="7694"/>
                      <a:pt x="20325" y="7691"/>
                      <a:pt x="20331" y="7678"/>
                    </a:cubicBezTo>
                    <a:cubicBezTo>
                      <a:pt x="20344" y="7641"/>
                      <a:pt x="20344" y="7617"/>
                      <a:pt x="20331" y="7580"/>
                    </a:cubicBezTo>
                    <a:cubicBezTo>
                      <a:pt x="20325" y="7534"/>
                      <a:pt x="20315" y="7519"/>
                      <a:pt x="20296" y="7519"/>
                    </a:cubicBezTo>
                    <a:cubicBezTo>
                      <a:pt x="20279" y="7519"/>
                      <a:pt x="20255" y="7531"/>
                      <a:pt x="20220" y="7543"/>
                    </a:cubicBezTo>
                    <a:cubicBezTo>
                      <a:pt x="20201" y="7550"/>
                      <a:pt x="20185" y="7553"/>
                      <a:pt x="20171" y="7553"/>
                    </a:cubicBezTo>
                    <a:cubicBezTo>
                      <a:pt x="20138" y="7553"/>
                      <a:pt x="20111" y="7539"/>
                      <a:pt x="20060" y="7530"/>
                    </a:cubicBezTo>
                    <a:lnTo>
                      <a:pt x="19924" y="7530"/>
                    </a:lnTo>
                    <a:cubicBezTo>
                      <a:pt x="19850" y="7530"/>
                      <a:pt x="19813" y="7493"/>
                      <a:pt x="19751" y="7468"/>
                    </a:cubicBezTo>
                    <a:cubicBezTo>
                      <a:pt x="19665" y="7456"/>
                      <a:pt x="19578" y="7419"/>
                      <a:pt x="19517" y="7345"/>
                    </a:cubicBezTo>
                    <a:cubicBezTo>
                      <a:pt x="19467" y="7283"/>
                      <a:pt x="19406" y="7234"/>
                      <a:pt x="19344" y="7197"/>
                    </a:cubicBezTo>
                    <a:cubicBezTo>
                      <a:pt x="19319" y="7185"/>
                      <a:pt x="19307" y="7172"/>
                      <a:pt x="19282" y="7160"/>
                    </a:cubicBezTo>
                    <a:cubicBezTo>
                      <a:pt x="19257" y="7123"/>
                      <a:pt x="19307" y="7061"/>
                      <a:pt x="19331" y="7036"/>
                    </a:cubicBezTo>
                    <a:cubicBezTo>
                      <a:pt x="19406" y="6975"/>
                      <a:pt x="19492" y="6925"/>
                      <a:pt x="19578" y="6901"/>
                    </a:cubicBezTo>
                    <a:cubicBezTo>
                      <a:pt x="19652" y="6864"/>
                      <a:pt x="19850" y="6777"/>
                      <a:pt x="19838" y="6666"/>
                    </a:cubicBezTo>
                    <a:cubicBezTo>
                      <a:pt x="19825" y="6617"/>
                      <a:pt x="19776" y="6629"/>
                      <a:pt x="19739" y="6604"/>
                    </a:cubicBezTo>
                    <a:cubicBezTo>
                      <a:pt x="19702" y="6580"/>
                      <a:pt x="19665" y="6567"/>
                      <a:pt x="19628" y="6555"/>
                    </a:cubicBezTo>
                    <a:cubicBezTo>
                      <a:pt x="19554" y="6543"/>
                      <a:pt x="19504" y="6555"/>
                      <a:pt x="19443" y="6530"/>
                    </a:cubicBezTo>
                    <a:cubicBezTo>
                      <a:pt x="19393" y="6506"/>
                      <a:pt x="19356" y="6481"/>
                      <a:pt x="19307" y="6456"/>
                    </a:cubicBezTo>
                    <a:cubicBezTo>
                      <a:pt x="19270" y="6444"/>
                      <a:pt x="19196" y="6419"/>
                      <a:pt x="19196" y="6370"/>
                    </a:cubicBezTo>
                    <a:cubicBezTo>
                      <a:pt x="19196" y="6333"/>
                      <a:pt x="19196" y="6345"/>
                      <a:pt x="19208" y="6333"/>
                    </a:cubicBezTo>
                    <a:cubicBezTo>
                      <a:pt x="19220" y="6320"/>
                      <a:pt x="19257" y="6283"/>
                      <a:pt x="19270" y="6283"/>
                    </a:cubicBezTo>
                    <a:cubicBezTo>
                      <a:pt x="19282" y="6283"/>
                      <a:pt x="19294" y="6271"/>
                      <a:pt x="19307" y="6271"/>
                    </a:cubicBezTo>
                    <a:cubicBezTo>
                      <a:pt x="19319" y="6259"/>
                      <a:pt x="19331" y="6246"/>
                      <a:pt x="19356" y="6234"/>
                    </a:cubicBezTo>
                    <a:cubicBezTo>
                      <a:pt x="19364" y="6230"/>
                      <a:pt x="19374" y="6229"/>
                      <a:pt x="19384" y="6229"/>
                    </a:cubicBezTo>
                    <a:cubicBezTo>
                      <a:pt x="19404" y="6229"/>
                      <a:pt x="19426" y="6234"/>
                      <a:pt x="19443" y="6234"/>
                    </a:cubicBezTo>
                    <a:cubicBezTo>
                      <a:pt x="19480" y="6222"/>
                      <a:pt x="19529" y="6197"/>
                      <a:pt x="19554" y="6160"/>
                    </a:cubicBezTo>
                    <a:cubicBezTo>
                      <a:pt x="19566" y="6148"/>
                      <a:pt x="19566" y="6111"/>
                      <a:pt x="19554" y="6098"/>
                    </a:cubicBezTo>
                    <a:cubicBezTo>
                      <a:pt x="19539" y="6076"/>
                      <a:pt x="19528" y="6072"/>
                      <a:pt x="19517" y="6072"/>
                    </a:cubicBezTo>
                    <a:cubicBezTo>
                      <a:pt x="19510" y="6072"/>
                      <a:pt x="19502" y="6074"/>
                      <a:pt x="19492" y="6074"/>
                    </a:cubicBezTo>
                    <a:cubicBezTo>
                      <a:pt x="19443" y="6061"/>
                      <a:pt x="19393" y="6037"/>
                      <a:pt x="19356" y="6024"/>
                    </a:cubicBezTo>
                    <a:cubicBezTo>
                      <a:pt x="19307" y="6024"/>
                      <a:pt x="19257" y="6012"/>
                      <a:pt x="19220" y="6000"/>
                    </a:cubicBezTo>
                    <a:cubicBezTo>
                      <a:pt x="19171" y="5975"/>
                      <a:pt x="19146" y="5925"/>
                      <a:pt x="19097" y="5901"/>
                    </a:cubicBezTo>
                    <a:cubicBezTo>
                      <a:pt x="18998" y="5864"/>
                      <a:pt x="18912" y="5790"/>
                      <a:pt x="18850" y="5703"/>
                    </a:cubicBezTo>
                    <a:cubicBezTo>
                      <a:pt x="18788" y="5629"/>
                      <a:pt x="18690" y="5481"/>
                      <a:pt x="18813" y="5432"/>
                    </a:cubicBezTo>
                    <a:cubicBezTo>
                      <a:pt x="18899" y="5395"/>
                      <a:pt x="18998" y="5382"/>
                      <a:pt x="19097" y="5382"/>
                    </a:cubicBezTo>
                    <a:cubicBezTo>
                      <a:pt x="19035" y="5358"/>
                      <a:pt x="19085" y="5308"/>
                      <a:pt x="19048" y="5259"/>
                    </a:cubicBezTo>
                    <a:cubicBezTo>
                      <a:pt x="19035" y="5234"/>
                      <a:pt x="18973" y="5222"/>
                      <a:pt x="18924" y="5222"/>
                    </a:cubicBezTo>
                    <a:cubicBezTo>
                      <a:pt x="18912" y="5223"/>
                      <a:pt x="18899" y="5224"/>
                      <a:pt x="18887" y="5224"/>
                    </a:cubicBezTo>
                    <a:cubicBezTo>
                      <a:pt x="18801" y="5224"/>
                      <a:pt x="18717" y="5188"/>
                      <a:pt x="18653" y="5123"/>
                    </a:cubicBezTo>
                    <a:cubicBezTo>
                      <a:pt x="18578" y="5037"/>
                      <a:pt x="18566" y="4913"/>
                      <a:pt x="18690" y="4864"/>
                    </a:cubicBezTo>
                    <a:cubicBezTo>
                      <a:pt x="18776" y="4827"/>
                      <a:pt x="18887" y="4864"/>
                      <a:pt x="18949" y="4790"/>
                    </a:cubicBezTo>
                    <a:cubicBezTo>
                      <a:pt x="18936" y="4765"/>
                      <a:pt x="18899" y="4777"/>
                      <a:pt x="18875" y="4765"/>
                    </a:cubicBezTo>
                    <a:cubicBezTo>
                      <a:pt x="18838" y="4753"/>
                      <a:pt x="18801" y="4740"/>
                      <a:pt x="18764" y="4716"/>
                    </a:cubicBezTo>
                    <a:cubicBezTo>
                      <a:pt x="18739" y="4703"/>
                      <a:pt x="18714" y="4691"/>
                      <a:pt x="18690" y="4666"/>
                    </a:cubicBezTo>
                    <a:cubicBezTo>
                      <a:pt x="18665" y="4654"/>
                      <a:pt x="18628" y="4629"/>
                      <a:pt x="18603" y="4605"/>
                    </a:cubicBezTo>
                    <a:cubicBezTo>
                      <a:pt x="18578" y="4592"/>
                      <a:pt x="18541" y="4568"/>
                      <a:pt x="18517" y="4543"/>
                    </a:cubicBezTo>
                    <a:cubicBezTo>
                      <a:pt x="18492" y="4518"/>
                      <a:pt x="18455" y="4494"/>
                      <a:pt x="18430" y="4469"/>
                    </a:cubicBezTo>
                    <a:cubicBezTo>
                      <a:pt x="18430" y="4469"/>
                      <a:pt x="18418" y="4457"/>
                      <a:pt x="18418" y="4457"/>
                    </a:cubicBezTo>
                    <a:cubicBezTo>
                      <a:pt x="18381" y="4333"/>
                      <a:pt x="18332" y="4173"/>
                      <a:pt x="18233" y="4160"/>
                    </a:cubicBezTo>
                    <a:lnTo>
                      <a:pt x="18233" y="4160"/>
                    </a:lnTo>
                    <a:cubicBezTo>
                      <a:pt x="18243" y="4163"/>
                      <a:pt x="18023" y="4481"/>
                      <a:pt x="18011" y="4506"/>
                    </a:cubicBezTo>
                    <a:cubicBezTo>
                      <a:pt x="17998" y="4531"/>
                      <a:pt x="17974" y="4568"/>
                      <a:pt x="17949" y="4605"/>
                    </a:cubicBezTo>
                    <a:cubicBezTo>
                      <a:pt x="17912" y="4642"/>
                      <a:pt x="17875" y="4666"/>
                      <a:pt x="17838" y="4691"/>
                    </a:cubicBezTo>
                    <a:cubicBezTo>
                      <a:pt x="17776" y="4753"/>
                      <a:pt x="17677" y="4753"/>
                      <a:pt x="17616" y="4790"/>
                    </a:cubicBezTo>
                    <a:cubicBezTo>
                      <a:pt x="17505" y="4864"/>
                      <a:pt x="17702" y="4864"/>
                      <a:pt x="17751" y="4901"/>
                    </a:cubicBezTo>
                    <a:cubicBezTo>
                      <a:pt x="17776" y="4938"/>
                      <a:pt x="17788" y="4975"/>
                      <a:pt x="17801" y="5024"/>
                    </a:cubicBezTo>
                    <a:cubicBezTo>
                      <a:pt x="17825" y="5086"/>
                      <a:pt x="17776" y="5098"/>
                      <a:pt x="17739" y="5148"/>
                    </a:cubicBezTo>
                    <a:cubicBezTo>
                      <a:pt x="17677" y="5197"/>
                      <a:pt x="17628" y="5247"/>
                      <a:pt x="17566" y="5296"/>
                    </a:cubicBezTo>
                    <a:cubicBezTo>
                      <a:pt x="17529" y="5321"/>
                      <a:pt x="17492" y="5333"/>
                      <a:pt x="17455" y="5345"/>
                    </a:cubicBezTo>
                    <a:cubicBezTo>
                      <a:pt x="17422" y="5345"/>
                      <a:pt x="17389" y="5340"/>
                      <a:pt x="17360" y="5340"/>
                    </a:cubicBezTo>
                    <a:cubicBezTo>
                      <a:pt x="17345" y="5340"/>
                      <a:pt x="17332" y="5341"/>
                      <a:pt x="17319" y="5345"/>
                    </a:cubicBezTo>
                    <a:cubicBezTo>
                      <a:pt x="17282" y="5358"/>
                      <a:pt x="17196" y="5419"/>
                      <a:pt x="17245" y="5456"/>
                    </a:cubicBezTo>
                    <a:cubicBezTo>
                      <a:pt x="17254" y="5461"/>
                      <a:pt x="17263" y="5462"/>
                      <a:pt x="17273" y="5462"/>
                    </a:cubicBezTo>
                    <a:cubicBezTo>
                      <a:pt x="17292" y="5462"/>
                      <a:pt x="17311" y="5456"/>
                      <a:pt x="17319" y="5456"/>
                    </a:cubicBezTo>
                    <a:cubicBezTo>
                      <a:pt x="17369" y="5456"/>
                      <a:pt x="17406" y="5456"/>
                      <a:pt x="17443" y="5469"/>
                    </a:cubicBezTo>
                    <a:cubicBezTo>
                      <a:pt x="17542" y="5506"/>
                      <a:pt x="17628" y="5530"/>
                      <a:pt x="17727" y="5543"/>
                    </a:cubicBezTo>
                    <a:cubicBezTo>
                      <a:pt x="17788" y="5555"/>
                      <a:pt x="17813" y="5543"/>
                      <a:pt x="17825" y="5617"/>
                    </a:cubicBezTo>
                    <a:cubicBezTo>
                      <a:pt x="17838" y="5679"/>
                      <a:pt x="17788" y="5728"/>
                      <a:pt x="17751" y="5777"/>
                    </a:cubicBezTo>
                    <a:cubicBezTo>
                      <a:pt x="17727" y="5827"/>
                      <a:pt x="17690" y="5864"/>
                      <a:pt x="17640" y="5901"/>
                    </a:cubicBezTo>
                    <a:cubicBezTo>
                      <a:pt x="17591" y="5913"/>
                      <a:pt x="17542" y="5925"/>
                      <a:pt x="17492" y="5950"/>
                    </a:cubicBezTo>
                    <a:cubicBezTo>
                      <a:pt x="17455" y="5987"/>
                      <a:pt x="17430" y="6012"/>
                      <a:pt x="17381" y="6037"/>
                    </a:cubicBezTo>
                    <a:cubicBezTo>
                      <a:pt x="17363" y="6046"/>
                      <a:pt x="17345" y="6048"/>
                      <a:pt x="17326" y="6048"/>
                    </a:cubicBezTo>
                    <a:cubicBezTo>
                      <a:pt x="17305" y="6048"/>
                      <a:pt x="17284" y="6045"/>
                      <a:pt x="17261" y="6045"/>
                    </a:cubicBezTo>
                    <a:cubicBezTo>
                      <a:pt x="17248" y="6045"/>
                      <a:pt x="17235" y="6046"/>
                      <a:pt x="17221" y="6049"/>
                    </a:cubicBezTo>
                    <a:cubicBezTo>
                      <a:pt x="17184" y="6074"/>
                      <a:pt x="17147" y="6098"/>
                      <a:pt x="17122" y="6148"/>
                    </a:cubicBezTo>
                    <a:cubicBezTo>
                      <a:pt x="17085" y="6197"/>
                      <a:pt x="17110" y="6209"/>
                      <a:pt x="17159" y="6259"/>
                    </a:cubicBezTo>
                    <a:cubicBezTo>
                      <a:pt x="17208" y="6296"/>
                      <a:pt x="17258" y="6320"/>
                      <a:pt x="17319" y="6320"/>
                    </a:cubicBezTo>
                    <a:cubicBezTo>
                      <a:pt x="17332" y="6324"/>
                      <a:pt x="17346" y="6324"/>
                      <a:pt x="17360" y="6324"/>
                    </a:cubicBezTo>
                    <a:cubicBezTo>
                      <a:pt x="17375" y="6324"/>
                      <a:pt x="17390" y="6324"/>
                      <a:pt x="17404" y="6324"/>
                    </a:cubicBezTo>
                    <a:cubicBezTo>
                      <a:pt x="17434" y="6324"/>
                      <a:pt x="17461" y="6327"/>
                      <a:pt x="17480" y="6345"/>
                    </a:cubicBezTo>
                    <a:cubicBezTo>
                      <a:pt x="17505" y="6358"/>
                      <a:pt x="17529" y="6395"/>
                      <a:pt x="17529" y="6419"/>
                    </a:cubicBezTo>
                    <a:cubicBezTo>
                      <a:pt x="17517" y="6444"/>
                      <a:pt x="17505" y="6432"/>
                      <a:pt x="17468" y="6444"/>
                    </a:cubicBezTo>
                    <a:cubicBezTo>
                      <a:pt x="17430" y="6456"/>
                      <a:pt x="17381" y="6469"/>
                      <a:pt x="17332" y="6506"/>
                    </a:cubicBezTo>
                    <a:cubicBezTo>
                      <a:pt x="17282" y="6530"/>
                      <a:pt x="17245" y="6567"/>
                      <a:pt x="17184" y="6580"/>
                    </a:cubicBezTo>
                    <a:cubicBezTo>
                      <a:pt x="17153" y="6574"/>
                      <a:pt x="17122" y="6570"/>
                      <a:pt x="17091" y="6570"/>
                    </a:cubicBezTo>
                    <a:cubicBezTo>
                      <a:pt x="17060" y="6570"/>
                      <a:pt x="17029" y="6574"/>
                      <a:pt x="16998" y="6580"/>
                    </a:cubicBezTo>
                    <a:cubicBezTo>
                      <a:pt x="16949" y="6580"/>
                      <a:pt x="16838" y="6604"/>
                      <a:pt x="16838" y="6666"/>
                    </a:cubicBezTo>
                    <a:cubicBezTo>
                      <a:pt x="16826" y="6753"/>
                      <a:pt x="16924" y="6777"/>
                      <a:pt x="16986" y="6802"/>
                    </a:cubicBezTo>
                    <a:cubicBezTo>
                      <a:pt x="17048" y="6827"/>
                      <a:pt x="17122" y="6851"/>
                      <a:pt x="17184" y="6864"/>
                    </a:cubicBezTo>
                    <a:cubicBezTo>
                      <a:pt x="17196" y="6864"/>
                      <a:pt x="17196" y="6876"/>
                      <a:pt x="17208" y="6876"/>
                    </a:cubicBezTo>
                    <a:cubicBezTo>
                      <a:pt x="17270" y="7061"/>
                      <a:pt x="17147" y="7086"/>
                      <a:pt x="16961" y="7135"/>
                    </a:cubicBezTo>
                    <a:cubicBezTo>
                      <a:pt x="16937" y="7246"/>
                      <a:pt x="17122" y="7296"/>
                      <a:pt x="17134" y="7407"/>
                    </a:cubicBezTo>
                    <a:cubicBezTo>
                      <a:pt x="17147" y="7543"/>
                      <a:pt x="17035" y="7567"/>
                      <a:pt x="16937" y="7617"/>
                    </a:cubicBezTo>
                    <a:cubicBezTo>
                      <a:pt x="16789" y="7703"/>
                      <a:pt x="16616" y="7777"/>
                      <a:pt x="16455" y="7826"/>
                    </a:cubicBezTo>
                    <a:cubicBezTo>
                      <a:pt x="16196" y="7901"/>
                      <a:pt x="15912" y="7851"/>
                      <a:pt x="15665" y="7975"/>
                    </a:cubicBezTo>
                    <a:cubicBezTo>
                      <a:pt x="15715" y="8123"/>
                      <a:pt x="15813" y="8246"/>
                      <a:pt x="15937" y="8320"/>
                    </a:cubicBezTo>
                    <a:cubicBezTo>
                      <a:pt x="16073" y="8407"/>
                      <a:pt x="16258" y="8345"/>
                      <a:pt x="16369" y="8444"/>
                    </a:cubicBezTo>
                    <a:cubicBezTo>
                      <a:pt x="16443" y="8505"/>
                      <a:pt x="16418" y="8653"/>
                      <a:pt x="16492" y="8715"/>
                    </a:cubicBezTo>
                    <a:cubicBezTo>
                      <a:pt x="16516" y="8728"/>
                      <a:pt x="16546" y="8733"/>
                      <a:pt x="16580" y="8733"/>
                    </a:cubicBezTo>
                    <a:cubicBezTo>
                      <a:pt x="16645" y="8733"/>
                      <a:pt x="16725" y="8717"/>
                      <a:pt x="16794" y="8717"/>
                    </a:cubicBezTo>
                    <a:cubicBezTo>
                      <a:pt x="16824" y="8717"/>
                      <a:pt x="16851" y="8720"/>
                      <a:pt x="16875" y="8728"/>
                    </a:cubicBezTo>
                    <a:cubicBezTo>
                      <a:pt x="17134" y="8789"/>
                      <a:pt x="17110" y="9061"/>
                      <a:pt x="16900" y="9160"/>
                    </a:cubicBezTo>
                    <a:cubicBezTo>
                      <a:pt x="16752" y="9209"/>
                      <a:pt x="16603" y="9221"/>
                      <a:pt x="16455" y="9221"/>
                    </a:cubicBezTo>
                    <a:cubicBezTo>
                      <a:pt x="16171" y="9246"/>
                      <a:pt x="15887" y="9295"/>
                      <a:pt x="15616" y="9369"/>
                    </a:cubicBezTo>
                    <a:cubicBezTo>
                      <a:pt x="15616" y="9555"/>
                      <a:pt x="15727" y="9567"/>
                      <a:pt x="15863" y="9641"/>
                    </a:cubicBezTo>
                    <a:cubicBezTo>
                      <a:pt x="15974" y="9690"/>
                      <a:pt x="16060" y="9764"/>
                      <a:pt x="16134" y="9851"/>
                    </a:cubicBezTo>
                    <a:cubicBezTo>
                      <a:pt x="16192" y="9917"/>
                      <a:pt x="16244" y="9928"/>
                      <a:pt x="16313" y="9928"/>
                    </a:cubicBezTo>
                    <a:cubicBezTo>
                      <a:pt x="16347" y="9928"/>
                      <a:pt x="16385" y="9925"/>
                      <a:pt x="16431" y="9925"/>
                    </a:cubicBezTo>
                    <a:cubicBezTo>
                      <a:pt x="16529" y="9925"/>
                      <a:pt x="16665" y="9925"/>
                      <a:pt x="16727" y="10024"/>
                    </a:cubicBezTo>
                    <a:cubicBezTo>
                      <a:pt x="16702" y="10135"/>
                      <a:pt x="16640" y="10246"/>
                      <a:pt x="16554" y="10320"/>
                    </a:cubicBezTo>
                    <a:cubicBezTo>
                      <a:pt x="16443" y="10493"/>
                      <a:pt x="16270" y="10567"/>
                      <a:pt x="16159" y="10740"/>
                    </a:cubicBezTo>
                    <a:cubicBezTo>
                      <a:pt x="16036" y="10912"/>
                      <a:pt x="16147" y="10962"/>
                      <a:pt x="16233" y="11147"/>
                    </a:cubicBezTo>
                    <a:cubicBezTo>
                      <a:pt x="16295" y="11246"/>
                      <a:pt x="16369" y="11332"/>
                      <a:pt x="16418" y="11419"/>
                    </a:cubicBezTo>
                    <a:cubicBezTo>
                      <a:pt x="16362" y="11450"/>
                      <a:pt x="16303" y="11463"/>
                      <a:pt x="16244" y="11463"/>
                    </a:cubicBezTo>
                    <a:cubicBezTo>
                      <a:pt x="16096" y="11463"/>
                      <a:pt x="15946" y="11385"/>
                      <a:pt x="15813" y="11332"/>
                    </a:cubicBezTo>
                    <a:cubicBezTo>
                      <a:pt x="15616" y="11221"/>
                      <a:pt x="15394" y="11159"/>
                      <a:pt x="15159" y="11135"/>
                    </a:cubicBezTo>
                    <a:cubicBezTo>
                      <a:pt x="15075" y="11135"/>
                      <a:pt x="14973" y="11145"/>
                      <a:pt x="14872" y="11145"/>
                    </a:cubicBezTo>
                    <a:cubicBezTo>
                      <a:pt x="14665" y="11145"/>
                      <a:pt x="14464" y="11100"/>
                      <a:pt x="14431" y="10826"/>
                    </a:cubicBezTo>
                    <a:cubicBezTo>
                      <a:pt x="14419" y="10629"/>
                      <a:pt x="14789" y="10542"/>
                      <a:pt x="14764" y="10419"/>
                    </a:cubicBezTo>
                    <a:cubicBezTo>
                      <a:pt x="14505" y="10345"/>
                      <a:pt x="14468" y="9987"/>
                      <a:pt x="14702" y="9876"/>
                    </a:cubicBezTo>
                    <a:cubicBezTo>
                      <a:pt x="14826" y="9814"/>
                      <a:pt x="15048" y="9801"/>
                      <a:pt x="15036" y="9616"/>
                    </a:cubicBezTo>
                    <a:cubicBezTo>
                      <a:pt x="15023" y="9505"/>
                      <a:pt x="14888" y="9481"/>
                      <a:pt x="14801" y="9419"/>
                    </a:cubicBezTo>
                    <a:cubicBezTo>
                      <a:pt x="14801" y="9320"/>
                      <a:pt x="14937" y="9258"/>
                      <a:pt x="14962" y="9147"/>
                    </a:cubicBezTo>
                    <a:cubicBezTo>
                      <a:pt x="14999" y="9036"/>
                      <a:pt x="14986" y="8913"/>
                      <a:pt x="14912" y="8802"/>
                    </a:cubicBezTo>
                    <a:cubicBezTo>
                      <a:pt x="14789" y="8653"/>
                      <a:pt x="14567" y="8678"/>
                      <a:pt x="14443" y="8505"/>
                    </a:cubicBezTo>
                    <a:cubicBezTo>
                      <a:pt x="14369" y="8419"/>
                      <a:pt x="14369" y="8283"/>
                      <a:pt x="14431" y="8184"/>
                    </a:cubicBezTo>
                    <a:cubicBezTo>
                      <a:pt x="14369" y="8098"/>
                      <a:pt x="14036" y="8073"/>
                      <a:pt x="14135" y="7925"/>
                    </a:cubicBezTo>
                    <a:cubicBezTo>
                      <a:pt x="14246" y="7777"/>
                      <a:pt x="14554" y="7814"/>
                      <a:pt x="14678" y="7629"/>
                    </a:cubicBezTo>
                    <a:cubicBezTo>
                      <a:pt x="14764" y="7493"/>
                      <a:pt x="14604" y="7468"/>
                      <a:pt x="14505" y="7394"/>
                    </a:cubicBezTo>
                    <a:cubicBezTo>
                      <a:pt x="14394" y="7320"/>
                      <a:pt x="14283" y="7234"/>
                      <a:pt x="14184" y="7135"/>
                    </a:cubicBezTo>
                    <a:cubicBezTo>
                      <a:pt x="14048" y="7012"/>
                      <a:pt x="13703" y="6715"/>
                      <a:pt x="13912" y="6518"/>
                    </a:cubicBezTo>
                    <a:cubicBezTo>
                      <a:pt x="13987" y="6432"/>
                      <a:pt x="14258" y="6493"/>
                      <a:pt x="14246" y="6320"/>
                    </a:cubicBezTo>
                    <a:cubicBezTo>
                      <a:pt x="14233" y="6209"/>
                      <a:pt x="14085" y="6197"/>
                      <a:pt x="14011" y="6135"/>
                    </a:cubicBezTo>
                    <a:cubicBezTo>
                      <a:pt x="13912" y="6074"/>
                      <a:pt x="13851" y="5975"/>
                      <a:pt x="13752" y="5901"/>
                    </a:cubicBezTo>
                    <a:cubicBezTo>
                      <a:pt x="13703" y="5864"/>
                      <a:pt x="13567" y="5827"/>
                      <a:pt x="13567" y="5753"/>
                    </a:cubicBezTo>
                    <a:cubicBezTo>
                      <a:pt x="13554" y="5703"/>
                      <a:pt x="13629" y="5654"/>
                      <a:pt x="13641" y="5605"/>
                    </a:cubicBezTo>
                    <a:cubicBezTo>
                      <a:pt x="13641" y="5530"/>
                      <a:pt x="13517" y="5444"/>
                      <a:pt x="13505" y="5382"/>
                    </a:cubicBezTo>
                    <a:cubicBezTo>
                      <a:pt x="13468" y="5259"/>
                      <a:pt x="13505" y="5222"/>
                      <a:pt x="13592" y="5123"/>
                    </a:cubicBezTo>
                    <a:cubicBezTo>
                      <a:pt x="13678" y="5012"/>
                      <a:pt x="13777" y="4864"/>
                      <a:pt x="13604" y="4815"/>
                    </a:cubicBezTo>
                    <a:cubicBezTo>
                      <a:pt x="13443" y="4777"/>
                      <a:pt x="13308" y="4802"/>
                      <a:pt x="13159" y="4728"/>
                    </a:cubicBezTo>
                    <a:cubicBezTo>
                      <a:pt x="13098" y="4691"/>
                      <a:pt x="13098" y="4716"/>
                      <a:pt x="13048" y="4642"/>
                    </a:cubicBezTo>
                    <a:cubicBezTo>
                      <a:pt x="12999" y="4568"/>
                      <a:pt x="12962" y="4481"/>
                      <a:pt x="12962" y="4382"/>
                    </a:cubicBezTo>
                    <a:cubicBezTo>
                      <a:pt x="12974" y="4234"/>
                      <a:pt x="13110" y="4234"/>
                      <a:pt x="13234" y="4185"/>
                    </a:cubicBezTo>
                    <a:cubicBezTo>
                      <a:pt x="13369" y="4123"/>
                      <a:pt x="13480" y="4025"/>
                      <a:pt x="13530" y="3889"/>
                    </a:cubicBezTo>
                    <a:cubicBezTo>
                      <a:pt x="13369" y="3802"/>
                      <a:pt x="13011" y="3876"/>
                      <a:pt x="12925" y="3654"/>
                    </a:cubicBezTo>
                    <a:cubicBezTo>
                      <a:pt x="12987" y="3531"/>
                      <a:pt x="13258" y="3531"/>
                      <a:pt x="13369" y="3469"/>
                    </a:cubicBezTo>
                    <a:cubicBezTo>
                      <a:pt x="13468" y="3420"/>
                      <a:pt x="13443" y="3358"/>
                      <a:pt x="13443" y="3247"/>
                    </a:cubicBezTo>
                    <a:cubicBezTo>
                      <a:pt x="13271" y="3197"/>
                      <a:pt x="12913" y="3173"/>
                      <a:pt x="12863" y="2988"/>
                    </a:cubicBezTo>
                    <a:cubicBezTo>
                      <a:pt x="12839" y="2914"/>
                      <a:pt x="12826" y="2728"/>
                      <a:pt x="12876" y="2667"/>
                    </a:cubicBezTo>
                    <a:cubicBezTo>
                      <a:pt x="12950" y="2593"/>
                      <a:pt x="13098" y="2642"/>
                      <a:pt x="13122" y="2494"/>
                    </a:cubicBezTo>
                    <a:cubicBezTo>
                      <a:pt x="13061" y="2420"/>
                      <a:pt x="12987" y="2346"/>
                      <a:pt x="12913" y="2296"/>
                    </a:cubicBezTo>
                    <a:cubicBezTo>
                      <a:pt x="12690" y="2161"/>
                      <a:pt x="12505" y="1988"/>
                      <a:pt x="12382" y="1766"/>
                    </a:cubicBezTo>
                    <a:cubicBezTo>
                      <a:pt x="12332" y="1679"/>
                      <a:pt x="12234" y="1605"/>
                      <a:pt x="12221" y="1519"/>
                    </a:cubicBezTo>
                    <a:cubicBezTo>
                      <a:pt x="12209" y="1395"/>
                      <a:pt x="12369" y="1334"/>
                      <a:pt x="12444" y="1272"/>
                    </a:cubicBezTo>
                    <a:cubicBezTo>
                      <a:pt x="12567" y="1173"/>
                      <a:pt x="12604" y="1087"/>
                      <a:pt x="12444" y="1037"/>
                    </a:cubicBezTo>
                    <a:cubicBezTo>
                      <a:pt x="12357" y="1000"/>
                      <a:pt x="12271" y="951"/>
                      <a:pt x="12209" y="889"/>
                    </a:cubicBezTo>
                    <a:cubicBezTo>
                      <a:pt x="12110" y="803"/>
                      <a:pt x="11987" y="753"/>
                      <a:pt x="11913" y="655"/>
                    </a:cubicBezTo>
                    <a:cubicBezTo>
                      <a:pt x="11765" y="469"/>
                      <a:pt x="11826" y="210"/>
                      <a:pt x="1175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id="221" name="Google Shape;221;p1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943405" y="4566301"/>
              <a:ext cx="1257191" cy="121779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22" name="Google Shape;222;p17"/>
          <p:cNvGrpSpPr/>
          <p:nvPr/>
        </p:nvGrpSpPr>
        <p:grpSpPr>
          <a:xfrm>
            <a:off x="-2015107" y="1377936"/>
            <a:ext cx="12930926" cy="2166593"/>
            <a:chOff x="-2015107" y="1377936"/>
            <a:chExt cx="12930926" cy="2166593"/>
          </a:xfrm>
        </p:grpSpPr>
        <p:pic>
          <p:nvPicPr>
            <p:cNvPr id="223" name="Google Shape;223;p1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-2015107" y="1377936"/>
              <a:ext cx="2892757" cy="5785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4" name="Google Shape;224;p1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023075" y="2830535"/>
              <a:ext cx="2892744" cy="71399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25" name="Google Shape;225;p17"/>
          <p:cNvSpPr txBox="1"/>
          <p:nvPr>
            <p:ph type="title"/>
          </p:nvPr>
        </p:nvSpPr>
        <p:spPr>
          <a:xfrm>
            <a:off x="713225" y="429750"/>
            <a:ext cx="7717500" cy="57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226" name="Google Shape;226;p17"/>
          <p:cNvSpPr txBox="1"/>
          <p:nvPr>
            <p:ph idx="1" type="subTitle"/>
          </p:nvPr>
        </p:nvSpPr>
        <p:spPr>
          <a:xfrm>
            <a:off x="1174203" y="2465125"/>
            <a:ext cx="1917900" cy="32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2300">
                <a:latin typeface="Antic"/>
                <a:ea typeface="Antic"/>
                <a:cs typeface="Antic"/>
                <a:sym typeface="Ant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7" name="Google Shape;227;p17"/>
          <p:cNvSpPr txBox="1"/>
          <p:nvPr>
            <p:ph idx="2" type="subTitle"/>
          </p:nvPr>
        </p:nvSpPr>
        <p:spPr>
          <a:xfrm>
            <a:off x="1174200" y="2796347"/>
            <a:ext cx="1917900" cy="109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8" name="Google Shape;228;p17"/>
          <p:cNvSpPr txBox="1"/>
          <p:nvPr>
            <p:ph idx="3" type="subTitle"/>
          </p:nvPr>
        </p:nvSpPr>
        <p:spPr>
          <a:xfrm>
            <a:off x="3613028" y="2465125"/>
            <a:ext cx="1917900" cy="32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2300">
                <a:latin typeface="Antic"/>
                <a:ea typeface="Antic"/>
                <a:cs typeface="Antic"/>
                <a:sym typeface="Ant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9" name="Google Shape;229;p17"/>
          <p:cNvSpPr txBox="1"/>
          <p:nvPr>
            <p:ph idx="4" type="subTitle"/>
          </p:nvPr>
        </p:nvSpPr>
        <p:spPr>
          <a:xfrm>
            <a:off x="3613025" y="2796347"/>
            <a:ext cx="1917900" cy="109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0" name="Google Shape;230;p17"/>
          <p:cNvSpPr txBox="1"/>
          <p:nvPr>
            <p:ph idx="5" type="subTitle"/>
          </p:nvPr>
        </p:nvSpPr>
        <p:spPr>
          <a:xfrm>
            <a:off x="6051853" y="2465125"/>
            <a:ext cx="1917900" cy="32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2300">
                <a:latin typeface="Antic"/>
                <a:ea typeface="Antic"/>
                <a:cs typeface="Antic"/>
                <a:sym typeface="Ant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1" name="Google Shape;231;p17"/>
          <p:cNvSpPr txBox="1"/>
          <p:nvPr>
            <p:ph idx="6" type="subTitle"/>
          </p:nvPr>
        </p:nvSpPr>
        <p:spPr>
          <a:xfrm>
            <a:off x="6051850" y="2796347"/>
            <a:ext cx="1917900" cy="109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2_1"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p18"/>
          <p:cNvPicPr preferRelativeResize="0"/>
          <p:nvPr/>
        </p:nvPicPr>
        <p:blipFill rotWithShape="1">
          <a:blip r:embed="rId2">
            <a:alphaModFix amt="48000"/>
          </a:blip>
          <a:srcRect b="129" l="0" r="0" t="119"/>
          <a:stretch/>
        </p:blipFill>
        <p:spPr>
          <a:xfrm flipH="1"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4" name="Google Shape;234;p18"/>
          <p:cNvGrpSpPr/>
          <p:nvPr/>
        </p:nvGrpSpPr>
        <p:grpSpPr>
          <a:xfrm>
            <a:off x="-78725" y="4199120"/>
            <a:ext cx="9232292" cy="1145377"/>
            <a:chOff x="-78725" y="4199120"/>
            <a:chExt cx="9232292" cy="1145377"/>
          </a:xfrm>
        </p:grpSpPr>
        <p:pic>
          <p:nvPicPr>
            <p:cNvPr id="235" name="Google Shape;235;p18"/>
            <p:cNvPicPr preferRelativeResize="0"/>
            <p:nvPr/>
          </p:nvPicPr>
          <p:blipFill rotWithShape="1">
            <a:blip r:embed="rId3">
              <a:alphaModFix/>
            </a:blip>
            <a:srcRect b="30502" l="5704" r="0" t="0"/>
            <a:stretch/>
          </p:blipFill>
          <p:spPr>
            <a:xfrm>
              <a:off x="-78719" y="4199120"/>
              <a:ext cx="3914100" cy="9539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36" name="Google Shape;236;p18"/>
            <p:cNvGrpSpPr/>
            <p:nvPr/>
          </p:nvGrpSpPr>
          <p:grpSpPr>
            <a:xfrm>
              <a:off x="-78725" y="4278725"/>
              <a:ext cx="9232292" cy="1065771"/>
              <a:chOff x="-78725" y="4278725"/>
              <a:chExt cx="9232292" cy="1065771"/>
            </a:xfrm>
          </p:grpSpPr>
          <p:sp>
            <p:nvSpPr>
              <p:cNvPr id="237" name="Google Shape;237;p18"/>
              <p:cNvSpPr/>
              <p:nvPr/>
            </p:nvSpPr>
            <p:spPr>
              <a:xfrm>
                <a:off x="6004250" y="4278725"/>
                <a:ext cx="3149318" cy="874289"/>
              </a:xfrm>
              <a:custGeom>
                <a:rect b="b" l="l" r="r" t="t"/>
                <a:pathLst>
                  <a:path extrusionOk="0" h="12704" w="45760">
                    <a:moveTo>
                      <a:pt x="36872" y="2013"/>
                    </a:moveTo>
                    <a:cubicBezTo>
                      <a:pt x="36868" y="2044"/>
                      <a:pt x="36866" y="2076"/>
                      <a:pt x="36866" y="2108"/>
                    </a:cubicBezTo>
                    <a:lnTo>
                      <a:pt x="36866" y="2108"/>
                    </a:lnTo>
                    <a:cubicBezTo>
                      <a:pt x="36869" y="2076"/>
                      <a:pt x="36871" y="2044"/>
                      <a:pt x="36872" y="2013"/>
                    </a:cubicBezTo>
                    <a:close/>
                    <a:moveTo>
                      <a:pt x="11814" y="9345"/>
                    </a:moveTo>
                    <a:cubicBezTo>
                      <a:pt x="11816" y="9426"/>
                      <a:pt x="11818" y="9514"/>
                      <a:pt x="11822" y="9603"/>
                    </a:cubicBezTo>
                    <a:lnTo>
                      <a:pt x="11822" y="9603"/>
                    </a:lnTo>
                    <a:cubicBezTo>
                      <a:pt x="11824" y="9520"/>
                      <a:pt x="11821" y="9435"/>
                      <a:pt x="11814" y="9345"/>
                    </a:cubicBezTo>
                    <a:close/>
                    <a:moveTo>
                      <a:pt x="3699" y="11724"/>
                    </a:moveTo>
                    <a:cubicBezTo>
                      <a:pt x="3652" y="11732"/>
                      <a:pt x="3606" y="11749"/>
                      <a:pt x="3568" y="11777"/>
                    </a:cubicBezTo>
                    <a:cubicBezTo>
                      <a:pt x="3615" y="11758"/>
                      <a:pt x="3658" y="11741"/>
                      <a:pt x="3699" y="11724"/>
                    </a:cubicBezTo>
                    <a:close/>
                    <a:moveTo>
                      <a:pt x="43994" y="0"/>
                    </a:moveTo>
                    <a:cubicBezTo>
                      <a:pt x="43994" y="173"/>
                      <a:pt x="43858" y="358"/>
                      <a:pt x="43821" y="531"/>
                    </a:cubicBezTo>
                    <a:cubicBezTo>
                      <a:pt x="43797" y="630"/>
                      <a:pt x="43821" y="692"/>
                      <a:pt x="43809" y="790"/>
                    </a:cubicBezTo>
                    <a:cubicBezTo>
                      <a:pt x="43784" y="902"/>
                      <a:pt x="43723" y="988"/>
                      <a:pt x="43710" y="1111"/>
                    </a:cubicBezTo>
                    <a:cubicBezTo>
                      <a:pt x="43673" y="1321"/>
                      <a:pt x="43698" y="1420"/>
                      <a:pt x="43562" y="1593"/>
                    </a:cubicBezTo>
                    <a:cubicBezTo>
                      <a:pt x="43488" y="1679"/>
                      <a:pt x="43426" y="1679"/>
                      <a:pt x="43352" y="1753"/>
                    </a:cubicBezTo>
                    <a:cubicBezTo>
                      <a:pt x="43254" y="1840"/>
                      <a:pt x="43266" y="1889"/>
                      <a:pt x="43254" y="2025"/>
                    </a:cubicBezTo>
                    <a:cubicBezTo>
                      <a:pt x="43056" y="2050"/>
                      <a:pt x="42957" y="2050"/>
                      <a:pt x="42908" y="2259"/>
                    </a:cubicBezTo>
                    <a:cubicBezTo>
                      <a:pt x="42871" y="2420"/>
                      <a:pt x="42982" y="2691"/>
                      <a:pt x="42896" y="2840"/>
                    </a:cubicBezTo>
                    <a:cubicBezTo>
                      <a:pt x="42859" y="2914"/>
                      <a:pt x="42760" y="2938"/>
                      <a:pt x="42711" y="3012"/>
                    </a:cubicBezTo>
                    <a:cubicBezTo>
                      <a:pt x="42661" y="3099"/>
                      <a:pt x="42612" y="3198"/>
                      <a:pt x="42575" y="3284"/>
                    </a:cubicBezTo>
                    <a:cubicBezTo>
                      <a:pt x="42532" y="3379"/>
                      <a:pt x="42463" y="3546"/>
                      <a:pt x="42359" y="3546"/>
                    </a:cubicBezTo>
                    <a:cubicBezTo>
                      <a:pt x="42341" y="3546"/>
                      <a:pt x="42323" y="3542"/>
                      <a:pt x="42303" y="3531"/>
                    </a:cubicBezTo>
                    <a:cubicBezTo>
                      <a:pt x="42192" y="3481"/>
                      <a:pt x="42204" y="3074"/>
                      <a:pt x="42204" y="2975"/>
                    </a:cubicBezTo>
                    <a:cubicBezTo>
                      <a:pt x="42192" y="2741"/>
                      <a:pt x="42118" y="2765"/>
                      <a:pt x="41995" y="2593"/>
                    </a:cubicBezTo>
                    <a:cubicBezTo>
                      <a:pt x="41896" y="2445"/>
                      <a:pt x="41958" y="2284"/>
                      <a:pt x="41871" y="2124"/>
                    </a:cubicBezTo>
                    <a:cubicBezTo>
                      <a:pt x="41834" y="2050"/>
                      <a:pt x="41772" y="2037"/>
                      <a:pt x="41748" y="1951"/>
                    </a:cubicBezTo>
                    <a:cubicBezTo>
                      <a:pt x="41723" y="1852"/>
                      <a:pt x="41785" y="1741"/>
                      <a:pt x="41760" y="1630"/>
                    </a:cubicBezTo>
                    <a:cubicBezTo>
                      <a:pt x="41723" y="1494"/>
                      <a:pt x="41612" y="1383"/>
                      <a:pt x="41563" y="1235"/>
                    </a:cubicBezTo>
                    <a:cubicBezTo>
                      <a:pt x="41519" y="1138"/>
                      <a:pt x="41523" y="871"/>
                      <a:pt x="41393" y="871"/>
                    </a:cubicBezTo>
                    <a:cubicBezTo>
                      <a:pt x="41375" y="871"/>
                      <a:pt x="41353" y="877"/>
                      <a:pt x="41328" y="889"/>
                    </a:cubicBezTo>
                    <a:cubicBezTo>
                      <a:pt x="41180" y="976"/>
                      <a:pt x="41229" y="1284"/>
                      <a:pt x="41229" y="1420"/>
                    </a:cubicBezTo>
                    <a:cubicBezTo>
                      <a:pt x="41229" y="1655"/>
                      <a:pt x="41168" y="1716"/>
                      <a:pt x="41044" y="1901"/>
                    </a:cubicBezTo>
                    <a:cubicBezTo>
                      <a:pt x="40970" y="2062"/>
                      <a:pt x="40908" y="2222"/>
                      <a:pt x="40871" y="2395"/>
                    </a:cubicBezTo>
                    <a:cubicBezTo>
                      <a:pt x="40810" y="2556"/>
                      <a:pt x="40649" y="2531"/>
                      <a:pt x="40600" y="2654"/>
                    </a:cubicBezTo>
                    <a:cubicBezTo>
                      <a:pt x="40563" y="2728"/>
                      <a:pt x="40624" y="2852"/>
                      <a:pt x="40612" y="2926"/>
                    </a:cubicBezTo>
                    <a:cubicBezTo>
                      <a:pt x="40587" y="3000"/>
                      <a:pt x="40538" y="3037"/>
                      <a:pt x="40513" y="3099"/>
                    </a:cubicBezTo>
                    <a:cubicBezTo>
                      <a:pt x="40501" y="3173"/>
                      <a:pt x="40476" y="3235"/>
                      <a:pt x="40452" y="3296"/>
                    </a:cubicBezTo>
                    <a:cubicBezTo>
                      <a:pt x="40390" y="3420"/>
                      <a:pt x="40291" y="3518"/>
                      <a:pt x="40229" y="3630"/>
                    </a:cubicBezTo>
                    <a:cubicBezTo>
                      <a:pt x="40216" y="3632"/>
                      <a:pt x="40203" y="3633"/>
                      <a:pt x="40190" y="3633"/>
                    </a:cubicBezTo>
                    <a:cubicBezTo>
                      <a:pt x="39955" y="3633"/>
                      <a:pt x="39821" y="3226"/>
                      <a:pt x="39797" y="3062"/>
                    </a:cubicBezTo>
                    <a:cubicBezTo>
                      <a:pt x="39785" y="2840"/>
                      <a:pt x="39711" y="2753"/>
                      <a:pt x="39538" y="2605"/>
                    </a:cubicBezTo>
                    <a:lnTo>
                      <a:pt x="39538" y="2605"/>
                    </a:lnTo>
                    <a:cubicBezTo>
                      <a:pt x="39550" y="2716"/>
                      <a:pt x="39464" y="2815"/>
                      <a:pt x="39439" y="2926"/>
                    </a:cubicBezTo>
                    <a:cubicBezTo>
                      <a:pt x="39427" y="3012"/>
                      <a:pt x="39452" y="3062"/>
                      <a:pt x="39402" y="3136"/>
                    </a:cubicBezTo>
                    <a:cubicBezTo>
                      <a:pt x="39365" y="3185"/>
                      <a:pt x="39304" y="3198"/>
                      <a:pt x="39267" y="3247"/>
                    </a:cubicBezTo>
                    <a:cubicBezTo>
                      <a:pt x="39069" y="3469"/>
                      <a:pt x="38946" y="3778"/>
                      <a:pt x="38760" y="4012"/>
                    </a:cubicBezTo>
                    <a:cubicBezTo>
                      <a:pt x="38691" y="4112"/>
                      <a:pt x="38653" y="4171"/>
                      <a:pt x="38557" y="4171"/>
                    </a:cubicBezTo>
                    <a:cubicBezTo>
                      <a:pt x="38534" y="4171"/>
                      <a:pt x="38508" y="4168"/>
                      <a:pt x="38477" y="4160"/>
                    </a:cubicBezTo>
                    <a:cubicBezTo>
                      <a:pt x="38304" y="4111"/>
                      <a:pt x="38168" y="3975"/>
                      <a:pt x="38106" y="3815"/>
                    </a:cubicBezTo>
                    <a:cubicBezTo>
                      <a:pt x="38082" y="3691"/>
                      <a:pt x="38106" y="3543"/>
                      <a:pt x="38069" y="3420"/>
                    </a:cubicBezTo>
                    <a:cubicBezTo>
                      <a:pt x="38044" y="3309"/>
                      <a:pt x="38044" y="3123"/>
                      <a:pt x="37958" y="3037"/>
                    </a:cubicBezTo>
                    <a:cubicBezTo>
                      <a:pt x="37909" y="3210"/>
                      <a:pt x="37896" y="3333"/>
                      <a:pt x="37724" y="3370"/>
                    </a:cubicBezTo>
                    <a:cubicBezTo>
                      <a:pt x="37675" y="3381"/>
                      <a:pt x="37633" y="3387"/>
                      <a:pt x="37596" y="3387"/>
                    </a:cubicBezTo>
                    <a:cubicBezTo>
                      <a:pt x="37464" y="3387"/>
                      <a:pt x="37399" y="3317"/>
                      <a:pt x="37341" y="3173"/>
                    </a:cubicBezTo>
                    <a:cubicBezTo>
                      <a:pt x="37254" y="2963"/>
                      <a:pt x="37156" y="2765"/>
                      <a:pt x="37032" y="2568"/>
                    </a:cubicBezTo>
                    <a:cubicBezTo>
                      <a:pt x="36918" y="2433"/>
                      <a:pt x="36865" y="2273"/>
                      <a:pt x="36866" y="2108"/>
                    </a:cubicBezTo>
                    <a:lnTo>
                      <a:pt x="36866" y="2108"/>
                    </a:lnTo>
                    <a:cubicBezTo>
                      <a:pt x="36837" y="2418"/>
                      <a:pt x="36733" y="2711"/>
                      <a:pt x="36699" y="3025"/>
                    </a:cubicBezTo>
                    <a:cubicBezTo>
                      <a:pt x="36711" y="3222"/>
                      <a:pt x="36650" y="3407"/>
                      <a:pt x="36539" y="3568"/>
                    </a:cubicBezTo>
                    <a:cubicBezTo>
                      <a:pt x="36366" y="3839"/>
                      <a:pt x="36292" y="4210"/>
                      <a:pt x="36230" y="4518"/>
                    </a:cubicBezTo>
                    <a:cubicBezTo>
                      <a:pt x="36069" y="4518"/>
                      <a:pt x="36020" y="4259"/>
                      <a:pt x="35995" y="4123"/>
                    </a:cubicBezTo>
                    <a:cubicBezTo>
                      <a:pt x="35971" y="3988"/>
                      <a:pt x="35909" y="3864"/>
                      <a:pt x="35823" y="3753"/>
                    </a:cubicBezTo>
                    <a:cubicBezTo>
                      <a:pt x="35749" y="3889"/>
                      <a:pt x="35687" y="4037"/>
                      <a:pt x="35625" y="4197"/>
                    </a:cubicBezTo>
                    <a:cubicBezTo>
                      <a:pt x="35563" y="4284"/>
                      <a:pt x="35502" y="4383"/>
                      <a:pt x="35452" y="4494"/>
                    </a:cubicBezTo>
                    <a:cubicBezTo>
                      <a:pt x="35428" y="4592"/>
                      <a:pt x="35477" y="4691"/>
                      <a:pt x="35440" y="4790"/>
                    </a:cubicBezTo>
                    <a:cubicBezTo>
                      <a:pt x="35354" y="4926"/>
                      <a:pt x="35242" y="5037"/>
                      <a:pt x="35119" y="5123"/>
                    </a:cubicBezTo>
                    <a:cubicBezTo>
                      <a:pt x="34996" y="4913"/>
                      <a:pt x="34897" y="4679"/>
                      <a:pt x="34823" y="4444"/>
                    </a:cubicBezTo>
                    <a:cubicBezTo>
                      <a:pt x="34761" y="4259"/>
                      <a:pt x="34773" y="4086"/>
                      <a:pt x="34724" y="3901"/>
                    </a:cubicBezTo>
                    <a:cubicBezTo>
                      <a:pt x="34539" y="3975"/>
                      <a:pt x="34366" y="4358"/>
                      <a:pt x="34206" y="4481"/>
                    </a:cubicBezTo>
                    <a:cubicBezTo>
                      <a:pt x="34045" y="4617"/>
                      <a:pt x="34070" y="4617"/>
                      <a:pt x="34033" y="4790"/>
                    </a:cubicBezTo>
                    <a:cubicBezTo>
                      <a:pt x="34008" y="4889"/>
                      <a:pt x="33971" y="4975"/>
                      <a:pt x="33922" y="5061"/>
                    </a:cubicBezTo>
                    <a:cubicBezTo>
                      <a:pt x="33848" y="5197"/>
                      <a:pt x="33897" y="5456"/>
                      <a:pt x="33773" y="5506"/>
                    </a:cubicBezTo>
                    <a:cubicBezTo>
                      <a:pt x="33752" y="5515"/>
                      <a:pt x="33729" y="5519"/>
                      <a:pt x="33704" y="5519"/>
                    </a:cubicBezTo>
                    <a:cubicBezTo>
                      <a:pt x="33595" y="5519"/>
                      <a:pt x="33459" y="5445"/>
                      <a:pt x="33378" y="5395"/>
                    </a:cubicBezTo>
                    <a:cubicBezTo>
                      <a:pt x="33144" y="5259"/>
                      <a:pt x="33132" y="5185"/>
                      <a:pt x="33144" y="4950"/>
                    </a:cubicBezTo>
                    <a:cubicBezTo>
                      <a:pt x="33144" y="4950"/>
                      <a:pt x="33143" y="4950"/>
                      <a:pt x="33143" y="4950"/>
                    </a:cubicBezTo>
                    <a:cubicBezTo>
                      <a:pt x="33115" y="4950"/>
                      <a:pt x="32847" y="5643"/>
                      <a:pt x="32774" y="5753"/>
                    </a:cubicBezTo>
                    <a:cubicBezTo>
                      <a:pt x="32502" y="5592"/>
                      <a:pt x="32329" y="5296"/>
                      <a:pt x="32342" y="4975"/>
                    </a:cubicBezTo>
                    <a:cubicBezTo>
                      <a:pt x="32342" y="4728"/>
                      <a:pt x="32379" y="4469"/>
                      <a:pt x="32181" y="4284"/>
                    </a:cubicBezTo>
                    <a:cubicBezTo>
                      <a:pt x="32107" y="4580"/>
                      <a:pt x="31996" y="4876"/>
                      <a:pt x="31860" y="5148"/>
                    </a:cubicBezTo>
                    <a:cubicBezTo>
                      <a:pt x="31786" y="5321"/>
                      <a:pt x="31897" y="5802"/>
                      <a:pt x="31638" y="5827"/>
                    </a:cubicBezTo>
                    <a:cubicBezTo>
                      <a:pt x="31478" y="5605"/>
                      <a:pt x="31366" y="5358"/>
                      <a:pt x="31292" y="5098"/>
                    </a:cubicBezTo>
                    <a:cubicBezTo>
                      <a:pt x="31243" y="4926"/>
                      <a:pt x="31280" y="4765"/>
                      <a:pt x="31194" y="4592"/>
                    </a:cubicBezTo>
                    <a:cubicBezTo>
                      <a:pt x="31120" y="4457"/>
                      <a:pt x="31058" y="4308"/>
                      <a:pt x="31008" y="4160"/>
                    </a:cubicBezTo>
                    <a:cubicBezTo>
                      <a:pt x="30959" y="4037"/>
                      <a:pt x="30910" y="3852"/>
                      <a:pt x="30749" y="3802"/>
                    </a:cubicBezTo>
                    <a:cubicBezTo>
                      <a:pt x="30675" y="4123"/>
                      <a:pt x="30576" y="5531"/>
                      <a:pt x="30441" y="5851"/>
                    </a:cubicBezTo>
                    <a:cubicBezTo>
                      <a:pt x="30218" y="5827"/>
                      <a:pt x="30083" y="4469"/>
                      <a:pt x="29959" y="4296"/>
                    </a:cubicBezTo>
                    <a:cubicBezTo>
                      <a:pt x="29811" y="4099"/>
                      <a:pt x="29860" y="4012"/>
                      <a:pt x="29860" y="3790"/>
                    </a:cubicBezTo>
                    <a:cubicBezTo>
                      <a:pt x="29848" y="3617"/>
                      <a:pt x="29873" y="3185"/>
                      <a:pt x="29725" y="3049"/>
                    </a:cubicBezTo>
                    <a:lnTo>
                      <a:pt x="29725" y="3049"/>
                    </a:lnTo>
                    <a:cubicBezTo>
                      <a:pt x="29786" y="3272"/>
                      <a:pt x="29774" y="3506"/>
                      <a:pt x="29675" y="3716"/>
                    </a:cubicBezTo>
                    <a:cubicBezTo>
                      <a:pt x="29540" y="4086"/>
                      <a:pt x="29552" y="4469"/>
                      <a:pt x="29453" y="4839"/>
                    </a:cubicBezTo>
                    <a:cubicBezTo>
                      <a:pt x="29367" y="5086"/>
                      <a:pt x="29256" y="5333"/>
                      <a:pt x="29107" y="5543"/>
                    </a:cubicBezTo>
                    <a:cubicBezTo>
                      <a:pt x="28984" y="5740"/>
                      <a:pt x="29021" y="5839"/>
                      <a:pt x="28959" y="6037"/>
                    </a:cubicBezTo>
                    <a:cubicBezTo>
                      <a:pt x="28725" y="5963"/>
                      <a:pt x="28675" y="5691"/>
                      <a:pt x="28564" y="5506"/>
                    </a:cubicBezTo>
                    <a:cubicBezTo>
                      <a:pt x="28490" y="5358"/>
                      <a:pt x="28330" y="4975"/>
                      <a:pt x="28157" y="4913"/>
                    </a:cubicBezTo>
                    <a:cubicBezTo>
                      <a:pt x="28021" y="5123"/>
                      <a:pt x="28009" y="5432"/>
                      <a:pt x="27984" y="5666"/>
                    </a:cubicBezTo>
                    <a:cubicBezTo>
                      <a:pt x="27972" y="5888"/>
                      <a:pt x="27873" y="5938"/>
                      <a:pt x="27787" y="6123"/>
                    </a:cubicBezTo>
                    <a:cubicBezTo>
                      <a:pt x="27626" y="6049"/>
                      <a:pt x="27577" y="5753"/>
                      <a:pt x="27515" y="5592"/>
                    </a:cubicBezTo>
                    <a:cubicBezTo>
                      <a:pt x="27441" y="5444"/>
                      <a:pt x="27355" y="5308"/>
                      <a:pt x="27281" y="5160"/>
                    </a:cubicBezTo>
                    <a:cubicBezTo>
                      <a:pt x="27207" y="5617"/>
                      <a:pt x="26861" y="6012"/>
                      <a:pt x="26626" y="6395"/>
                    </a:cubicBezTo>
                    <a:cubicBezTo>
                      <a:pt x="26552" y="6530"/>
                      <a:pt x="26466" y="6802"/>
                      <a:pt x="26305" y="6827"/>
                    </a:cubicBezTo>
                    <a:cubicBezTo>
                      <a:pt x="26297" y="6828"/>
                      <a:pt x="26290" y="6828"/>
                      <a:pt x="26282" y="6828"/>
                    </a:cubicBezTo>
                    <a:cubicBezTo>
                      <a:pt x="25963" y="6828"/>
                      <a:pt x="26019" y="5833"/>
                      <a:pt x="25923" y="5580"/>
                    </a:cubicBezTo>
                    <a:cubicBezTo>
                      <a:pt x="25787" y="5259"/>
                      <a:pt x="25664" y="4938"/>
                      <a:pt x="25577" y="4605"/>
                    </a:cubicBezTo>
                    <a:cubicBezTo>
                      <a:pt x="25560" y="4599"/>
                      <a:pt x="25545" y="4596"/>
                      <a:pt x="25531" y="4596"/>
                    </a:cubicBezTo>
                    <a:cubicBezTo>
                      <a:pt x="25308" y="4596"/>
                      <a:pt x="25329" y="5268"/>
                      <a:pt x="25306" y="5407"/>
                    </a:cubicBezTo>
                    <a:cubicBezTo>
                      <a:pt x="25269" y="5592"/>
                      <a:pt x="25170" y="5740"/>
                      <a:pt x="25145" y="5913"/>
                    </a:cubicBezTo>
                    <a:cubicBezTo>
                      <a:pt x="25120" y="6111"/>
                      <a:pt x="25157" y="6197"/>
                      <a:pt x="25059" y="6358"/>
                    </a:cubicBezTo>
                    <a:cubicBezTo>
                      <a:pt x="24972" y="6493"/>
                      <a:pt x="24861" y="6604"/>
                      <a:pt x="24762" y="6728"/>
                    </a:cubicBezTo>
                    <a:cubicBezTo>
                      <a:pt x="24701" y="6592"/>
                      <a:pt x="24651" y="6444"/>
                      <a:pt x="24639" y="6296"/>
                    </a:cubicBezTo>
                    <a:cubicBezTo>
                      <a:pt x="24590" y="6123"/>
                      <a:pt x="24503" y="6000"/>
                      <a:pt x="24454" y="5827"/>
                    </a:cubicBezTo>
                    <a:cubicBezTo>
                      <a:pt x="24392" y="5629"/>
                      <a:pt x="24565" y="5296"/>
                      <a:pt x="24232" y="5247"/>
                    </a:cubicBezTo>
                    <a:cubicBezTo>
                      <a:pt x="24071" y="5358"/>
                      <a:pt x="24083" y="5592"/>
                      <a:pt x="24034" y="5765"/>
                    </a:cubicBezTo>
                    <a:cubicBezTo>
                      <a:pt x="23985" y="5963"/>
                      <a:pt x="23898" y="6135"/>
                      <a:pt x="23812" y="6308"/>
                    </a:cubicBezTo>
                    <a:cubicBezTo>
                      <a:pt x="23787" y="6395"/>
                      <a:pt x="23750" y="6481"/>
                      <a:pt x="23713" y="6555"/>
                    </a:cubicBezTo>
                    <a:cubicBezTo>
                      <a:pt x="23602" y="6691"/>
                      <a:pt x="23442" y="6654"/>
                      <a:pt x="23281" y="6679"/>
                    </a:cubicBezTo>
                    <a:cubicBezTo>
                      <a:pt x="23293" y="6827"/>
                      <a:pt x="23182" y="6938"/>
                      <a:pt x="23121" y="7074"/>
                    </a:cubicBezTo>
                    <a:cubicBezTo>
                      <a:pt x="23015" y="7327"/>
                      <a:pt x="23018" y="7373"/>
                      <a:pt x="22788" y="7373"/>
                    </a:cubicBezTo>
                    <a:cubicBezTo>
                      <a:pt x="22749" y="7373"/>
                      <a:pt x="22704" y="7372"/>
                      <a:pt x="22652" y="7370"/>
                    </a:cubicBezTo>
                    <a:cubicBezTo>
                      <a:pt x="22417" y="7320"/>
                      <a:pt x="22183" y="7209"/>
                      <a:pt x="21985" y="7061"/>
                    </a:cubicBezTo>
                    <a:cubicBezTo>
                      <a:pt x="21837" y="6876"/>
                      <a:pt x="21713" y="6679"/>
                      <a:pt x="21615" y="6456"/>
                    </a:cubicBezTo>
                    <a:cubicBezTo>
                      <a:pt x="21516" y="6271"/>
                      <a:pt x="21368" y="6098"/>
                      <a:pt x="21281" y="5901"/>
                    </a:cubicBezTo>
                    <a:cubicBezTo>
                      <a:pt x="21232" y="5814"/>
                      <a:pt x="21281" y="5617"/>
                      <a:pt x="21232" y="5555"/>
                    </a:cubicBezTo>
                    <a:cubicBezTo>
                      <a:pt x="21203" y="5515"/>
                      <a:pt x="21173" y="5499"/>
                      <a:pt x="21143" y="5499"/>
                    </a:cubicBezTo>
                    <a:cubicBezTo>
                      <a:pt x="21074" y="5499"/>
                      <a:pt x="21011" y="5592"/>
                      <a:pt x="20985" y="5679"/>
                    </a:cubicBezTo>
                    <a:cubicBezTo>
                      <a:pt x="20960" y="5802"/>
                      <a:pt x="20960" y="5926"/>
                      <a:pt x="20973" y="6061"/>
                    </a:cubicBezTo>
                    <a:cubicBezTo>
                      <a:pt x="20960" y="6135"/>
                      <a:pt x="20960" y="6222"/>
                      <a:pt x="20960" y="6308"/>
                    </a:cubicBezTo>
                    <a:cubicBezTo>
                      <a:pt x="20973" y="6358"/>
                      <a:pt x="21047" y="6444"/>
                      <a:pt x="21047" y="6481"/>
                    </a:cubicBezTo>
                    <a:cubicBezTo>
                      <a:pt x="21035" y="6679"/>
                      <a:pt x="20751" y="6654"/>
                      <a:pt x="20701" y="6876"/>
                    </a:cubicBezTo>
                    <a:cubicBezTo>
                      <a:pt x="20652" y="7111"/>
                      <a:pt x="20726" y="7394"/>
                      <a:pt x="20701" y="7641"/>
                    </a:cubicBezTo>
                    <a:cubicBezTo>
                      <a:pt x="20677" y="7950"/>
                      <a:pt x="20442" y="7876"/>
                      <a:pt x="20257" y="8049"/>
                    </a:cubicBezTo>
                    <a:cubicBezTo>
                      <a:pt x="20269" y="7901"/>
                      <a:pt x="20232" y="7765"/>
                      <a:pt x="20170" y="7629"/>
                    </a:cubicBezTo>
                    <a:cubicBezTo>
                      <a:pt x="20109" y="7518"/>
                      <a:pt x="20022" y="7407"/>
                      <a:pt x="19948" y="7283"/>
                    </a:cubicBezTo>
                    <a:cubicBezTo>
                      <a:pt x="19850" y="7123"/>
                      <a:pt x="19812" y="6938"/>
                      <a:pt x="19812" y="6753"/>
                    </a:cubicBezTo>
                    <a:cubicBezTo>
                      <a:pt x="19812" y="6604"/>
                      <a:pt x="19837" y="6432"/>
                      <a:pt x="19652" y="6395"/>
                    </a:cubicBezTo>
                    <a:cubicBezTo>
                      <a:pt x="19640" y="6518"/>
                      <a:pt x="19603" y="6641"/>
                      <a:pt x="19553" y="6753"/>
                    </a:cubicBezTo>
                    <a:cubicBezTo>
                      <a:pt x="19492" y="6790"/>
                      <a:pt x="19455" y="6851"/>
                      <a:pt x="19455" y="6925"/>
                    </a:cubicBezTo>
                    <a:cubicBezTo>
                      <a:pt x="19467" y="6975"/>
                      <a:pt x="19467" y="7036"/>
                      <a:pt x="19442" y="7086"/>
                    </a:cubicBezTo>
                    <a:cubicBezTo>
                      <a:pt x="19425" y="7103"/>
                      <a:pt x="19401" y="7109"/>
                      <a:pt x="19373" y="7109"/>
                    </a:cubicBezTo>
                    <a:cubicBezTo>
                      <a:pt x="19317" y="7109"/>
                      <a:pt x="19248" y="7085"/>
                      <a:pt x="19195" y="7085"/>
                    </a:cubicBezTo>
                    <a:cubicBezTo>
                      <a:pt x="19162" y="7085"/>
                      <a:pt x="19136" y="7094"/>
                      <a:pt x="19121" y="7123"/>
                    </a:cubicBezTo>
                    <a:cubicBezTo>
                      <a:pt x="19035" y="7234"/>
                      <a:pt x="19183" y="7271"/>
                      <a:pt x="19195" y="7357"/>
                    </a:cubicBezTo>
                    <a:cubicBezTo>
                      <a:pt x="19245" y="7567"/>
                      <a:pt x="19109" y="7543"/>
                      <a:pt x="19035" y="7654"/>
                    </a:cubicBezTo>
                    <a:cubicBezTo>
                      <a:pt x="18973" y="7752"/>
                      <a:pt x="19035" y="7888"/>
                      <a:pt x="19022" y="7999"/>
                    </a:cubicBezTo>
                    <a:cubicBezTo>
                      <a:pt x="18973" y="8209"/>
                      <a:pt x="18874" y="8407"/>
                      <a:pt x="18726" y="8567"/>
                    </a:cubicBezTo>
                    <a:cubicBezTo>
                      <a:pt x="18430" y="8049"/>
                      <a:pt x="18714" y="7456"/>
                      <a:pt x="18553" y="6938"/>
                    </a:cubicBezTo>
                    <a:lnTo>
                      <a:pt x="18553" y="6938"/>
                    </a:lnTo>
                    <a:cubicBezTo>
                      <a:pt x="18430" y="6950"/>
                      <a:pt x="18319" y="7012"/>
                      <a:pt x="18232" y="7098"/>
                    </a:cubicBezTo>
                    <a:cubicBezTo>
                      <a:pt x="18220" y="7111"/>
                      <a:pt x="18047" y="7271"/>
                      <a:pt x="18047" y="7283"/>
                    </a:cubicBezTo>
                    <a:cubicBezTo>
                      <a:pt x="18023" y="7357"/>
                      <a:pt x="18121" y="7419"/>
                      <a:pt x="18134" y="7493"/>
                    </a:cubicBezTo>
                    <a:cubicBezTo>
                      <a:pt x="18158" y="7666"/>
                      <a:pt x="18023" y="7641"/>
                      <a:pt x="17961" y="7740"/>
                    </a:cubicBezTo>
                    <a:cubicBezTo>
                      <a:pt x="17887" y="7876"/>
                      <a:pt x="17961" y="8197"/>
                      <a:pt x="17949" y="8345"/>
                    </a:cubicBezTo>
                    <a:cubicBezTo>
                      <a:pt x="17949" y="8518"/>
                      <a:pt x="17850" y="8925"/>
                      <a:pt x="17677" y="8962"/>
                    </a:cubicBezTo>
                    <a:cubicBezTo>
                      <a:pt x="17591" y="8851"/>
                      <a:pt x="17405" y="8826"/>
                      <a:pt x="17331" y="8703"/>
                    </a:cubicBezTo>
                    <a:cubicBezTo>
                      <a:pt x="17257" y="8617"/>
                      <a:pt x="17208" y="8530"/>
                      <a:pt x="17171" y="8431"/>
                    </a:cubicBezTo>
                    <a:cubicBezTo>
                      <a:pt x="17146" y="8370"/>
                      <a:pt x="17171" y="8283"/>
                      <a:pt x="17146" y="8222"/>
                    </a:cubicBezTo>
                    <a:cubicBezTo>
                      <a:pt x="17097" y="8123"/>
                      <a:pt x="16973" y="8086"/>
                      <a:pt x="16924" y="7999"/>
                    </a:cubicBezTo>
                    <a:cubicBezTo>
                      <a:pt x="16862" y="7888"/>
                      <a:pt x="16924" y="7728"/>
                      <a:pt x="16776" y="7666"/>
                    </a:cubicBezTo>
                    <a:cubicBezTo>
                      <a:pt x="16603" y="7864"/>
                      <a:pt x="16467" y="8098"/>
                      <a:pt x="16393" y="8345"/>
                    </a:cubicBezTo>
                    <a:cubicBezTo>
                      <a:pt x="16356" y="8518"/>
                      <a:pt x="16257" y="8678"/>
                      <a:pt x="16134" y="8789"/>
                    </a:cubicBezTo>
                    <a:cubicBezTo>
                      <a:pt x="16048" y="8876"/>
                      <a:pt x="15974" y="8925"/>
                      <a:pt x="15986" y="9061"/>
                    </a:cubicBezTo>
                    <a:cubicBezTo>
                      <a:pt x="15998" y="9172"/>
                      <a:pt x="16122" y="9184"/>
                      <a:pt x="16085" y="9320"/>
                    </a:cubicBezTo>
                    <a:cubicBezTo>
                      <a:pt x="16048" y="9484"/>
                      <a:pt x="15911" y="9581"/>
                      <a:pt x="15763" y="9581"/>
                    </a:cubicBezTo>
                    <a:cubicBezTo>
                      <a:pt x="15710" y="9581"/>
                      <a:pt x="15655" y="9568"/>
                      <a:pt x="15603" y="9542"/>
                    </a:cubicBezTo>
                    <a:cubicBezTo>
                      <a:pt x="15455" y="9394"/>
                      <a:pt x="15344" y="9209"/>
                      <a:pt x="15295" y="8999"/>
                    </a:cubicBezTo>
                    <a:cubicBezTo>
                      <a:pt x="15233" y="8765"/>
                      <a:pt x="15356" y="8567"/>
                      <a:pt x="15171" y="8370"/>
                    </a:cubicBezTo>
                    <a:cubicBezTo>
                      <a:pt x="14998" y="8209"/>
                      <a:pt x="14863" y="8012"/>
                      <a:pt x="14751" y="7814"/>
                    </a:cubicBezTo>
                    <a:cubicBezTo>
                      <a:pt x="14667" y="7646"/>
                      <a:pt x="14709" y="7353"/>
                      <a:pt x="14525" y="7353"/>
                    </a:cubicBezTo>
                    <a:cubicBezTo>
                      <a:pt x="14493" y="7353"/>
                      <a:pt x="14454" y="7362"/>
                      <a:pt x="14406" y="7382"/>
                    </a:cubicBezTo>
                    <a:cubicBezTo>
                      <a:pt x="14406" y="7543"/>
                      <a:pt x="14529" y="7604"/>
                      <a:pt x="14443" y="7765"/>
                    </a:cubicBezTo>
                    <a:cubicBezTo>
                      <a:pt x="14369" y="7888"/>
                      <a:pt x="14196" y="7975"/>
                      <a:pt x="14147" y="8098"/>
                    </a:cubicBezTo>
                    <a:cubicBezTo>
                      <a:pt x="14122" y="8209"/>
                      <a:pt x="14122" y="8320"/>
                      <a:pt x="14134" y="8431"/>
                    </a:cubicBezTo>
                    <a:cubicBezTo>
                      <a:pt x="14122" y="8641"/>
                      <a:pt x="14060" y="8666"/>
                      <a:pt x="13900" y="8765"/>
                    </a:cubicBezTo>
                    <a:cubicBezTo>
                      <a:pt x="14085" y="8950"/>
                      <a:pt x="13727" y="9073"/>
                      <a:pt x="13678" y="9234"/>
                    </a:cubicBezTo>
                    <a:cubicBezTo>
                      <a:pt x="13641" y="9382"/>
                      <a:pt x="13715" y="9407"/>
                      <a:pt x="13603" y="9518"/>
                    </a:cubicBezTo>
                    <a:cubicBezTo>
                      <a:pt x="13492" y="9653"/>
                      <a:pt x="13307" y="9641"/>
                      <a:pt x="13320" y="9851"/>
                    </a:cubicBezTo>
                    <a:cubicBezTo>
                      <a:pt x="13184" y="9826"/>
                      <a:pt x="13023" y="9567"/>
                      <a:pt x="12974" y="9444"/>
                    </a:cubicBezTo>
                    <a:lnTo>
                      <a:pt x="12974" y="9444"/>
                    </a:lnTo>
                    <a:cubicBezTo>
                      <a:pt x="13023" y="9839"/>
                      <a:pt x="12641" y="9814"/>
                      <a:pt x="12406" y="9974"/>
                    </a:cubicBezTo>
                    <a:cubicBezTo>
                      <a:pt x="12283" y="10061"/>
                      <a:pt x="12048" y="10357"/>
                      <a:pt x="12085" y="10542"/>
                    </a:cubicBezTo>
                    <a:cubicBezTo>
                      <a:pt x="11881" y="10299"/>
                      <a:pt x="11838" y="9934"/>
                      <a:pt x="11822" y="9603"/>
                    </a:cubicBezTo>
                    <a:lnTo>
                      <a:pt x="11822" y="9603"/>
                    </a:lnTo>
                    <a:cubicBezTo>
                      <a:pt x="11821" y="9657"/>
                      <a:pt x="11818" y="9711"/>
                      <a:pt x="11814" y="9764"/>
                    </a:cubicBezTo>
                    <a:cubicBezTo>
                      <a:pt x="11764" y="9900"/>
                      <a:pt x="11715" y="10024"/>
                      <a:pt x="11665" y="10147"/>
                    </a:cubicBezTo>
                    <a:cubicBezTo>
                      <a:pt x="11628" y="10246"/>
                      <a:pt x="11653" y="10320"/>
                      <a:pt x="11579" y="10419"/>
                    </a:cubicBezTo>
                    <a:cubicBezTo>
                      <a:pt x="11480" y="10542"/>
                      <a:pt x="11357" y="10530"/>
                      <a:pt x="11369" y="10727"/>
                    </a:cubicBezTo>
                    <a:cubicBezTo>
                      <a:pt x="11333" y="10738"/>
                      <a:pt x="11297" y="10742"/>
                      <a:pt x="11262" y="10742"/>
                    </a:cubicBezTo>
                    <a:cubicBezTo>
                      <a:pt x="11205" y="10742"/>
                      <a:pt x="11149" y="10732"/>
                      <a:pt x="11091" y="10732"/>
                    </a:cubicBezTo>
                    <a:cubicBezTo>
                      <a:pt x="11065" y="10732"/>
                      <a:pt x="11038" y="10734"/>
                      <a:pt x="11011" y="10740"/>
                    </a:cubicBezTo>
                    <a:cubicBezTo>
                      <a:pt x="10925" y="10752"/>
                      <a:pt x="10937" y="10801"/>
                      <a:pt x="10851" y="10814"/>
                    </a:cubicBezTo>
                    <a:cubicBezTo>
                      <a:pt x="10841" y="10815"/>
                      <a:pt x="10832" y="10816"/>
                      <a:pt x="10822" y="10816"/>
                    </a:cubicBezTo>
                    <a:cubicBezTo>
                      <a:pt x="10702" y="10816"/>
                      <a:pt x="10536" y="10727"/>
                      <a:pt x="10391" y="10727"/>
                    </a:cubicBezTo>
                    <a:cubicBezTo>
                      <a:pt x="10323" y="10727"/>
                      <a:pt x="10261" y="10746"/>
                      <a:pt x="10209" y="10801"/>
                    </a:cubicBezTo>
                    <a:cubicBezTo>
                      <a:pt x="10234" y="10567"/>
                      <a:pt x="10308" y="10110"/>
                      <a:pt x="9962" y="10110"/>
                    </a:cubicBezTo>
                    <a:cubicBezTo>
                      <a:pt x="9925" y="9937"/>
                      <a:pt x="10036" y="9641"/>
                      <a:pt x="9802" y="9592"/>
                    </a:cubicBezTo>
                    <a:cubicBezTo>
                      <a:pt x="9641" y="9863"/>
                      <a:pt x="9542" y="10172"/>
                      <a:pt x="9518" y="10480"/>
                    </a:cubicBezTo>
                    <a:cubicBezTo>
                      <a:pt x="9493" y="10826"/>
                      <a:pt x="9234" y="10715"/>
                      <a:pt x="8999" y="10826"/>
                    </a:cubicBezTo>
                    <a:cubicBezTo>
                      <a:pt x="8888" y="10468"/>
                      <a:pt x="9049" y="10098"/>
                      <a:pt x="8641" y="9863"/>
                    </a:cubicBezTo>
                    <a:cubicBezTo>
                      <a:pt x="8567" y="9826"/>
                      <a:pt x="8419" y="9826"/>
                      <a:pt x="8370" y="9752"/>
                    </a:cubicBezTo>
                    <a:cubicBezTo>
                      <a:pt x="8308" y="9666"/>
                      <a:pt x="8357" y="9481"/>
                      <a:pt x="8370" y="9394"/>
                    </a:cubicBezTo>
                    <a:cubicBezTo>
                      <a:pt x="8325" y="9368"/>
                      <a:pt x="8288" y="9356"/>
                      <a:pt x="8256" y="9356"/>
                    </a:cubicBezTo>
                    <a:cubicBezTo>
                      <a:pt x="8035" y="9356"/>
                      <a:pt x="8109" y="9928"/>
                      <a:pt x="8098" y="10036"/>
                    </a:cubicBezTo>
                    <a:cubicBezTo>
                      <a:pt x="8073" y="10184"/>
                      <a:pt x="8036" y="10320"/>
                      <a:pt x="7987" y="10468"/>
                    </a:cubicBezTo>
                    <a:cubicBezTo>
                      <a:pt x="7925" y="10480"/>
                      <a:pt x="7876" y="10517"/>
                      <a:pt x="7839" y="10567"/>
                    </a:cubicBezTo>
                    <a:cubicBezTo>
                      <a:pt x="7827" y="10629"/>
                      <a:pt x="7814" y="10690"/>
                      <a:pt x="7814" y="10752"/>
                    </a:cubicBezTo>
                    <a:cubicBezTo>
                      <a:pt x="7678" y="10690"/>
                      <a:pt x="7543" y="10382"/>
                      <a:pt x="7481" y="10283"/>
                    </a:cubicBezTo>
                    <a:cubicBezTo>
                      <a:pt x="7370" y="10036"/>
                      <a:pt x="7271" y="9777"/>
                      <a:pt x="7197" y="9505"/>
                    </a:cubicBezTo>
                    <a:cubicBezTo>
                      <a:pt x="7148" y="9394"/>
                      <a:pt x="6999" y="9110"/>
                      <a:pt x="7024" y="8999"/>
                    </a:cubicBezTo>
                    <a:lnTo>
                      <a:pt x="7024" y="8999"/>
                    </a:lnTo>
                    <a:cubicBezTo>
                      <a:pt x="6543" y="9382"/>
                      <a:pt x="6802" y="9740"/>
                      <a:pt x="6654" y="10172"/>
                    </a:cubicBezTo>
                    <a:cubicBezTo>
                      <a:pt x="6580" y="10382"/>
                      <a:pt x="6703" y="10579"/>
                      <a:pt x="6592" y="10764"/>
                    </a:cubicBezTo>
                    <a:cubicBezTo>
                      <a:pt x="6419" y="11073"/>
                      <a:pt x="6814" y="11221"/>
                      <a:pt x="6321" y="11345"/>
                    </a:cubicBezTo>
                    <a:cubicBezTo>
                      <a:pt x="6167" y="11384"/>
                      <a:pt x="6072" y="11432"/>
                      <a:pt x="5991" y="11432"/>
                    </a:cubicBezTo>
                    <a:cubicBezTo>
                      <a:pt x="5922" y="11432"/>
                      <a:pt x="5864" y="11397"/>
                      <a:pt x="5790" y="11295"/>
                    </a:cubicBezTo>
                    <a:cubicBezTo>
                      <a:pt x="5605" y="11061"/>
                      <a:pt x="5531" y="10727"/>
                      <a:pt x="5358" y="10480"/>
                    </a:cubicBezTo>
                    <a:cubicBezTo>
                      <a:pt x="5259" y="10727"/>
                      <a:pt x="5160" y="10962"/>
                      <a:pt x="5061" y="11196"/>
                    </a:cubicBezTo>
                    <a:cubicBezTo>
                      <a:pt x="5037" y="11307"/>
                      <a:pt x="4975" y="11419"/>
                      <a:pt x="4913" y="11517"/>
                    </a:cubicBezTo>
                    <a:cubicBezTo>
                      <a:pt x="4802" y="11196"/>
                      <a:pt x="4926" y="10678"/>
                      <a:pt x="4629" y="10443"/>
                    </a:cubicBezTo>
                    <a:cubicBezTo>
                      <a:pt x="4407" y="10629"/>
                      <a:pt x="4333" y="11036"/>
                      <a:pt x="4210" y="11283"/>
                    </a:cubicBezTo>
                    <a:cubicBezTo>
                      <a:pt x="4074" y="11545"/>
                      <a:pt x="3929" y="11629"/>
                      <a:pt x="3699" y="11724"/>
                    </a:cubicBezTo>
                    <a:lnTo>
                      <a:pt x="3699" y="11724"/>
                    </a:lnTo>
                    <a:cubicBezTo>
                      <a:pt x="3719" y="11720"/>
                      <a:pt x="3739" y="11719"/>
                      <a:pt x="3758" y="11719"/>
                    </a:cubicBezTo>
                    <a:cubicBezTo>
                      <a:pt x="3799" y="11719"/>
                      <a:pt x="3839" y="11726"/>
                      <a:pt x="3876" y="11740"/>
                    </a:cubicBezTo>
                    <a:cubicBezTo>
                      <a:pt x="3815" y="11875"/>
                      <a:pt x="3494" y="11949"/>
                      <a:pt x="3346" y="11974"/>
                    </a:cubicBezTo>
                    <a:cubicBezTo>
                      <a:pt x="3302" y="11980"/>
                      <a:pt x="3267" y="11984"/>
                      <a:pt x="3236" y="11984"/>
                    </a:cubicBezTo>
                    <a:cubicBezTo>
                      <a:pt x="3145" y="11984"/>
                      <a:pt x="3099" y="11949"/>
                      <a:pt x="3025" y="11838"/>
                    </a:cubicBezTo>
                    <a:cubicBezTo>
                      <a:pt x="2877" y="11604"/>
                      <a:pt x="2864" y="11270"/>
                      <a:pt x="2840" y="11011"/>
                    </a:cubicBezTo>
                    <a:cubicBezTo>
                      <a:pt x="2815" y="10777"/>
                      <a:pt x="2728" y="10542"/>
                      <a:pt x="2765" y="10308"/>
                    </a:cubicBezTo>
                    <a:lnTo>
                      <a:pt x="2765" y="10308"/>
                    </a:lnTo>
                    <a:cubicBezTo>
                      <a:pt x="2544" y="10986"/>
                      <a:pt x="2457" y="10740"/>
                      <a:pt x="1706" y="11822"/>
                    </a:cubicBezTo>
                    <a:lnTo>
                      <a:pt x="1706" y="11822"/>
                    </a:lnTo>
                    <a:cubicBezTo>
                      <a:pt x="1639" y="11844"/>
                      <a:pt x="1064" y="12087"/>
                      <a:pt x="1173" y="12097"/>
                    </a:cubicBezTo>
                    <a:cubicBezTo>
                      <a:pt x="1568" y="12548"/>
                      <a:pt x="490" y="12691"/>
                      <a:pt x="93" y="12702"/>
                    </a:cubicBezTo>
                    <a:lnTo>
                      <a:pt x="45661" y="12702"/>
                    </a:lnTo>
                    <a:lnTo>
                      <a:pt x="45759" y="3580"/>
                    </a:lnTo>
                    <a:lnTo>
                      <a:pt x="45759" y="3543"/>
                    </a:lnTo>
                    <a:cubicBezTo>
                      <a:pt x="45636" y="3420"/>
                      <a:pt x="45537" y="3284"/>
                      <a:pt x="45463" y="3123"/>
                    </a:cubicBezTo>
                    <a:cubicBezTo>
                      <a:pt x="45426" y="2975"/>
                      <a:pt x="45352" y="2840"/>
                      <a:pt x="45241" y="2728"/>
                    </a:cubicBezTo>
                    <a:cubicBezTo>
                      <a:pt x="45142" y="2630"/>
                      <a:pt x="45019" y="2543"/>
                      <a:pt x="45044" y="2395"/>
                    </a:cubicBezTo>
                    <a:cubicBezTo>
                      <a:pt x="45056" y="2259"/>
                      <a:pt x="45130" y="2284"/>
                      <a:pt x="45118" y="2124"/>
                    </a:cubicBezTo>
                    <a:cubicBezTo>
                      <a:pt x="45093" y="2050"/>
                      <a:pt x="45056" y="1963"/>
                      <a:pt x="45019" y="1877"/>
                    </a:cubicBezTo>
                    <a:cubicBezTo>
                      <a:pt x="44895" y="1556"/>
                      <a:pt x="44513" y="1383"/>
                      <a:pt x="44352" y="1062"/>
                    </a:cubicBezTo>
                    <a:cubicBezTo>
                      <a:pt x="44278" y="889"/>
                      <a:pt x="44216" y="716"/>
                      <a:pt x="44179" y="531"/>
                    </a:cubicBezTo>
                    <a:cubicBezTo>
                      <a:pt x="44142" y="371"/>
                      <a:pt x="44204" y="50"/>
                      <a:pt x="43994" y="0"/>
                    </a:cubicBezTo>
                    <a:close/>
                    <a:moveTo>
                      <a:pt x="0" y="12702"/>
                    </a:moveTo>
                    <a:cubicBezTo>
                      <a:pt x="12" y="12703"/>
                      <a:pt x="26" y="12703"/>
                      <a:pt x="42" y="12703"/>
                    </a:cubicBezTo>
                    <a:cubicBezTo>
                      <a:pt x="57" y="12703"/>
                      <a:pt x="74" y="12703"/>
                      <a:pt x="93" y="12702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18"/>
              <p:cNvSpPr/>
              <p:nvPr/>
            </p:nvSpPr>
            <p:spPr>
              <a:xfrm>
                <a:off x="-78725" y="4611110"/>
                <a:ext cx="2395723" cy="733386"/>
              </a:xfrm>
              <a:custGeom>
                <a:rect b="b" l="l" r="r" t="t"/>
                <a:pathLst>
                  <a:path extrusionOk="0" h="16283" w="53191">
                    <a:moveTo>
                      <a:pt x="53191" y="12357"/>
                    </a:moveTo>
                    <a:cubicBezTo>
                      <a:pt x="53191" y="12357"/>
                      <a:pt x="20405" y="13085"/>
                      <a:pt x="13913" y="14159"/>
                    </a:cubicBezTo>
                    <a:cubicBezTo>
                      <a:pt x="11209" y="14616"/>
                      <a:pt x="8333" y="15060"/>
                      <a:pt x="5901" y="15418"/>
                    </a:cubicBezTo>
                    <a:cubicBezTo>
                      <a:pt x="4149" y="15690"/>
                      <a:pt x="2618" y="15900"/>
                      <a:pt x="1556" y="16060"/>
                    </a:cubicBezTo>
                    <a:cubicBezTo>
                      <a:pt x="581" y="16196"/>
                      <a:pt x="1" y="16282"/>
                      <a:pt x="1" y="16282"/>
                    </a:cubicBezTo>
                    <a:lnTo>
                      <a:pt x="1309" y="297"/>
                    </a:lnTo>
                    <a:cubicBezTo>
                      <a:pt x="1309" y="297"/>
                      <a:pt x="1396" y="284"/>
                      <a:pt x="1556" y="284"/>
                    </a:cubicBezTo>
                    <a:cubicBezTo>
                      <a:pt x="2865" y="223"/>
                      <a:pt x="8938" y="1"/>
                      <a:pt x="10740" y="235"/>
                    </a:cubicBezTo>
                    <a:cubicBezTo>
                      <a:pt x="10790" y="247"/>
                      <a:pt x="10839" y="247"/>
                      <a:pt x="10876" y="260"/>
                    </a:cubicBezTo>
                    <a:cubicBezTo>
                      <a:pt x="10938" y="272"/>
                      <a:pt x="10987" y="284"/>
                      <a:pt x="11036" y="297"/>
                    </a:cubicBezTo>
                    <a:cubicBezTo>
                      <a:pt x="12468" y="655"/>
                      <a:pt x="13369" y="2087"/>
                      <a:pt x="14271" y="1914"/>
                    </a:cubicBezTo>
                    <a:cubicBezTo>
                      <a:pt x="14925" y="1803"/>
                      <a:pt x="15579" y="1741"/>
                      <a:pt x="16233" y="1716"/>
                    </a:cubicBezTo>
                    <a:cubicBezTo>
                      <a:pt x="17369" y="1642"/>
                      <a:pt x="18665" y="1630"/>
                      <a:pt x="19504" y="1729"/>
                    </a:cubicBezTo>
                    <a:cubicBezTo>
                      <a:pt x="20899" y="1902"/>
                      <a:pt x="23343" y="1741"/>
                      <a:pt x="24960" y="2568"/>
                    </a:cubicBezTo>
                    <a:cubicBezTo>
                      <a:pt x="24997" y="2593"/>
                      <a:pt x="25047" y="2605"/>
                      <a:pt x="25084" y="2630"/>
                    </a:cubicBezTo>
                    <a:cubicBezTo>
                      <a:pt x="26701" y="3531"/>
                      <a:pt x="31564" y="3358"/>
                      <a:pt x="32293" y="3358"/>
                    </a:cubicBezTo>
                    <a:cubicBezTo>
                      <a:pt x="32638" y="3358"/>
                      <a:pt x="33873" y="3654"/>
                      <a:pt x="35194" y="4160"/>
                    </a:cubicBezTo>
                    <a:cubicBezTo>
                      <a:pt x="36613" y="4704"/>
                      <a:pt x="38119" y="5481"/>
                      <a:pt x="38773" y="6419"/>
                    </a:cubicBezTo>
                    <a:cubicBezTo>
                      <a:pt x="40032" y="8222"/>
                      <a:pt x="42736" y="9653"/>
                      <a:pt x="42736" y="9653"/>
                    </a:cubicBezTo>
                    <a:lnTo>
                      <a:pt x="49229" y="11098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id="239" name="Google Shape;239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98980" y="2442226"/>
            <a:ext cx="1257191" cy="12177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0" name="Google Shape;240;p18"/>
          <p:cNvGrpSpPr/>
          <p:nvPr/>
        </p:nvGrpSpPr>
        <p:grpSpPr>
          <a:xfrm>
            <a:off x="-2149589" y="1659100"/>
            <a:ext cx="13549653" cy="1392862"/>
            <a:chOff x="-2149589" y="1659100"/>
            <a:chExt cx="13549653" cy="1392862"/>
          </a:xfrm>
        </p:grpSpPr>
        <p:pic>
          <p:nvPicPr>
            <p:cNvPr id="241" name="Google Shape;241;p1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flipH="1">
              <a:off x="-2149589" y="2398627"/>
              <a:ext cx="3093064" cy="65333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2" name="Google Shape;242;p1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8307001" y="1659100"/>
              <a:ext cx="3093064" cy="59417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43" name="Google Shape;243;p18"/>
          <p:cNvSpPr txBox="1"/>
          <p:nvPr>
            <p:ph type="title"/>
          </p:nvPr>
        </p:nvSpPr>
        <p:spPr>
          <a:xfrm>
            <a:off x="713225" y="429750"/>
            <a:ext cx="7717500" cy="57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244" name="Google Shape;244;p18"/>
          <p:cNvSpPr txBox="1"/>
          <p:nvPr>
            <p:ph idx="1" type="subTitle"/>
          </p:nvPr>
        </p:nvSpPr>
        <p:spPr>
          <a:xfrm>
            <a:off x="2192725" y="1642800"/>
            <a:ext cx="2129400" cy="32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300">
                <a:latin typeface="Antic"/>
                <a:ea typeface="Antic"/>
                <a:cs typeface="Antic"/>
                <a:sym typeface="Ant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5" name="Google Shape;245;p18"/>
          <p:cNvSpPr txBox="1"/>
          <p:nvPr>
            <p:ph idx="2" type="subTitle"/>
          </p:nvPr>
        </p:nvSpPr>
        <p:spPr>
          <a:xfrm>
            <a:off x="2192721" y="1952851"/>
            <a:ext cx="2129400" cy="64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6" name="Google Shape;246;p18"/>
          <p:cNvSpPr txBox="1"/>
          <p:nvPr>
            <p:ph idx="3" type="subTitle"/>
          </p:nvPr>
        </p:nvSpPr>
        <p:spPr>
          <a:xfrm>
            <a:off x="5434014" y="1642800"/>
            <a:ext cx="2129400" cy="32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300">
                <a:latin typeface="Antic"/>
                <a:ea typeface="Antic"/>
                <a:cs typeface="Antic"/>
                <a:sym typeface="Ant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7" name="Google Shape;247;p18"/>
          <p:cNvSpPr txBox="1"/>
          <p:nvPr>
            <p:ph idx="4" type="subTitle"/>
          </p:nvPr>
        </p:nvSpPr>
        <p:spPr>
          <a:xfrm>
            <a:off x="5434008" y="1952851"/>
            <a:ext cx="2129400" cy="64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8" name="Google Shape;248;p18"/>
          <p:cNvSpPr txBox="1"/>
          <p:nvPr>
            <p:ph idx="5" type="subTitle"/>
          </p:nvPr>
        </p:nvSpPr>
        <p:spPr>
          <a:xfrm>
            <a:off x="2192725" y="3003499"/>
            <a:ext cx="2129400" cy="32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300">
                <a:latin typeface="Antic"/>
                <a:ea typeface="Antic"/>
                <a:cs typeface="Antic"/>
                <a:sym typeface="Ant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9" name="Google Shape;249;p18"/>
          <p:cNvSpPr txBox="1"/>
          <p:nvPr>
            <p:ph idx="6" type="subTitle"/>
          </p:nvPr>
        </p:nvSpPr>
        <p:spPr>
          <a:xfrm>
            <a:off x="2192721" y="3313550"/>
            <a:ext cx="2129400" cy="64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0" name="Google Shape;250;p18"/>
          <p:cNvSpPr txBox="1"/>
          <p:nvPr>
            <p:ph idx="7" type="subTitle"/>
          </p:nvPr>
        </p:nvSpPr>
        <p:spPr>
          <a:xfrm>
            <a:off x="5434014" y="3003499"/>
            <a:ext cx="2129400" cy="32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300">
                <a:latin typeface="Antic"/>
                <a:ea typeface="Antic"/>
                <a:cs typeface="Antic"/>
                <a:sym typeface="Ant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1" name="Google Shape;251;p18"/>
          <p:cNvSpPr txBox="1"/>
          <p:nvPr>
            <p:ph idx="8" type="subTitle"/>
          </p:nvPr>
        </p:nvSpPr>
        <p:spPr>
          <a:xfrm>
            <a:off x="5434008" y="3313550"/>
            <a:ext cx="2129400" cy="64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2_2"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Google Shape;253;p19"/>
          <p:cNvPicPr preferRelativeResize="0"/>
          <p:nvPr/>
        </p:nvPicPr>
        <p:blipFill rotWithShape="1">
          <a:blip r:embed="rId2">
            <a:alphaModFix amt="48000"/>
          </a:blip>
          <a:srcRect b="129" l="0" r="0" t="119"/>
          <a:stretch/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4" name="Google Shape;254;p19"/>
          <p:cNvGrpSpPr/>
          <p:nvPr/>
        </p:nvGrpSpPr>
        <p:grpSpPr>
          <a:xfrm>
            <a:off x="-2051000" y="2233936"/>
            <a:ext cx="13166726" cy="2151493"/>
            <a:chOff x="-2051000" y="2233936"/>
            <a:chExt cx="13166726" cy="2151493"/>
          </a:xfrm>
        </p:grpSpPr>
        <p:pic>
          <p:nvPicPr>
            <p:cNvPr id="255" name="Google Shape;255;p1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222968" y="2233936"/>
              <a:ext cx="2892757" cy="5785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6" name="Google Shape;256;p1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2051000" y="3671435"/>
              <a:ext cx="2892744" cy="71399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57" name="Google Shape;257;p19"/>
          <p:cNvGrpSpPr/>
          <p:nvPr/>
        </p:nvGrpSpPr>
        <p:grpSpPr>
          <a:xfrm>
            <a:off x="-291776" y="3894509"/>
            <a:ext cx="9725495" cy="1764516"/>
            <a:chOff x="-291776" y="3894509"/>
            <a:chExt cx="9725495" cy="1764516"/>
          </a:xfrm>
        </p:grpSpPr>
        <p:pic>
          <p:nvPicPr>
            <p:cNvPr id="258" name="Google Shape;258;p1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584755" y="4441226"/>
              <a:ext cx="1257191" cy="12177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9" name="Google Shape;259;p19"/>
            <p:cNvSpPr/>
            <p:nvPr/>
          </p:nvSpPr>
          <p:spPr>
            <a:xfrm flipH="1">
              <a:off x="10600" y="4763600"/>
              <a:ext cx="9144051" cy="401600"/>
            </a:xfrm>
            <a:custGeom>
              <a:rect b="b" l="l" r="r" t="t"/>
              <a:pathLst>
                <a:path extrusionOk="0" h="16064" w="80559">
                  <a:moveTo>
                    <a:pt x="80559" y="5541"/>
                  </a:moveTo>
                  <a:lnTo>
                    <a:pt x="80559" y="16063"/>
                  </a:lnTo>
                  <a:lnTo>
                    <a:pt x="1" y="16063"/>
                  </a:lnTo>
                  <a:lnTo>
                    <a:pt x="1" y="2728"/>
                  </a:lnTo>
                  <a:cubicBezTo>
                    <a:pt x="4785" y="1690"/>
                    <a:pt x="9325" y="699"/>
                    <a:pt x="9834" y="605"/>
                  </a:cubicBezTo>
                  <a:cubicBezTo>
                    <a:pt x="12203" y="152"/>
                    <a:pt x="14827" y="1"/>
                    <a:pt x="17045" y="728"/>
                  </a:cubicBezTo>
                  <a:cubicBezTo>
                    <a:pt x="18734" y="1284"/>
                    <a:pt x="19961" y="2096"/>
                    <a:pt x="21660" y="2653"/>
                  </a:cubicBezTo>
                  <a:cubicBezTo>
                    <a:pt x="23340" y="3219"/>
                    <a:pt x="25076" y="3804"/>
                    <a:pt x="27048" y="4106"/>
                  </a:cubicBezTo>
                  <a:cubicBezTo>
                    <a:pt x="27398" y="4163"/>
                    <a:pt x="27756" y="4201"/>
                    <a:pt x="28115" y="4229"/>
                  </a:cubicBezTo>
                  <a:cubicBezTo>
                    <a:pt x="28521" y="4257"/>
                    <a:pt x="29238" y="4323"/>
                    <a:pt x="30087" y="4455"/>
                  </a:cubicBezTo>
                  <a:cubicBezTo>
                    <a:pt x="31569" y="4672"/>
                    <a:pt x="33022" y="5088"/>
                    <a:pt x="34400" y="5701"/>
                  </a:cubicBezTo>
                  <a:cubicBezTo>
                    <a:pt x="35599" y="6249"/>
                    <a:pt x="38468" y="7324"/>
                    <a:pt x="42271" y="7249"/>
                  </a:cubicBezTo>
                  <a:cubicBezTo>
                    <a:pt x="44470" y="7268"/>
                    <a:pt x="46669" y="7551"/>
                    <a:pt x="48811" y="8079"/>
                  </a:cubicBezTo>
                  <a:cubicBezTo>
                    <a:pt x="51709" y="8778"/>
                    <a:pt x="54681" y="9127"/>
                    <a:pt x="57664" y="9108"/>
                  </a:cubicBezTo>
                  <a:cubicBezTo>
                    <a:pt x="61203" y="9089"/>
                    <a:pt x="65733" y="8778"/>
                    <a:pt x="69885" y="7645"/>
                  </a:cubicBezTo>
                  <a:cubicBezTo>
                    <a:pt x="70565" y="7457"/>
                    <a:pt x="71253" y="7277"/>
                    <a:pt x="71952" y="7117"/>
                  </a:cubicBezTo>
                  <a:cubicBezTo>
                    <a:pt x="73802" y="6683"/>
                    <a:pt x="77190" y="5956"/>
                    <a:pt x="80559" y="554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19"/>
            <p:cNvSpPr/>
            <p:nvPr/>
          </p:nvSpPr>
          <p:spPr>
            <a:xfrm>
              <a:off x="-291776" y="4632125"/>
              <a:ext cx="3133720" cy="935634"/>
            </a:xfrm>
            <a:custGeom>
              <a:rect b="b" l="l" r="r" t="t"/>
              <a:pathLst>
                <a:path extrusionOk="0" h="19923" w="48113">
                  <a:moveTo>
                    <a:pt x="48112" y="10938"/>
                  </a:moveTo>
                  <a:lnTo>
                    <a:pt x="48112" y="19923"/>
                  </a:lnTo>
                  <a:lnTo>
                    <a:pt x="0" y="19923"/>
                  </a:lnTo>
                  <a:cubicBezTo>
                    <a:pt x="1793" y="13005"/>
                    <a:pt x="4171" y="3794"/>
                    <a:pt x="4219" y="3634"/>
                  </a:cubicBezTo>
                  <a:cubicBezTo>
                    <a:pt x="4219" y="3756"/>
                    <a:pt x="8428" y="3964"/>
                    <a:pt x="8786" y="3964"/>
                  </a:cubicBezTo>
                  <a:cubicBezTo>
                    <a:pt x="10834" y="4011"/>
                    <a:pt x="12863" y="3596"/>
                    <a:pt x="14732" y="2756"/>
                  </a:cubicBezTo>
                  <a:cubicBezTo>
                    <a:pt x="16440" y="1973"/>
                    <a:pt x="18063" y="0"/>
                    <a:pt x="20055" y="66"/>
                  </a:cubicBezTo>
                  <a:cubicBezTo>
                    <a:pt x="21687" y="123"/>
                    <a:pt x="22650" y="1897"/>
                    <a:pt x="24037" y="2586"/>
                  </a:cubicBezTo>
                  <a:cubicBezTo>
                    <a:pt x="25189" y="3152"/>
                    <a:pt x="26500" y="3313"/>
                    <a:pt x="27756" y="3048"/>
                  </a:cubicBezTo>
                  <a:cubicBezTo>
                    <a:pt x="29077" y="2765"/>
                    <a:pt x="30153" y="1925"/>
                    <a:pt x="31361" y="1387"/>
                  </a:cubicBezTo>
                  <a:cubicBezTo>
                    <a:pt x="32786" y="765"/>
                    <a:pt x="34267" y="1765"/>
                    <a:pt x="35419" y="2492"/>
                  </a:cubicBezTo>
                  <a:cubicBezTo>
                    <a:pt x="39703" y="5219"/>
                    <a:pt x="43913" y="8088"/>
                    <a:pt x="48112" y="1093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61" name="Google Shape;261;p19"/>
            <p:cNvGrpSpPr/>
            <p:nvPr/>
          </p:nvGrpSpPr>
          <p:grpSpPr>
            <a:xfrm>
              <a:off x="7675487" y="3894509"/>
              <a:ext cx="1758233" cy="1653432"/>
              <a:chOff x="7675487" y="3894509"/>
              <a:chExt cx="1758233" cy="1653432"/>
            </a:xfrm>
          </p:grpSpPr>
          <p:sp>
            <p:nvSpPr>
              <p:cNvPr id="262" name="Google Shape;262;p19"/>
              <p:cNvSpPr/>
              <p:nvPr/>
            </p:nvSpPr>
            <p:spPr>
              <a:xfrm rot="-644953">
                <a:off x="7792052" y="4024507"/>
                <a:ext cx="1525103" cy="1393435"/>
              </a:xfrm>
              <a:custGeom>
                <a:rect b="b" l="l" r="r" t="t"/>
                <a:pathLst>
                  <a:path extrusionOk="0" h="16467" w="18023">
                    <a:moveTo>
                      <a:pt x="18023" y="0"/>
                    </a:moveTo>
                    <a:cubicBezTo>
                      <a:pt x="18022" y="1"/>
                      <a:pt x="14616" y="3975"/>
                      <a:pt x="12777" y="4679"/>
                    </a:cubicBezTo>
                    <a:cubicBezTo>
                      <a:pt x="10937" y="5394"/>
                      <a:pt x="9234" y="7234"/>
                      <a:pt x="8518" y="7950"/>
                    </a:cubicBezTo>
                    <a:cubicBezTo>
                      <a:pt x="7814" y="8653"/>
                      <a:pt x="5963" y="8937"/>
                      <a:pt x="5395" y="8937"/>
                    </a:cubicBezTo>
                    <a:cubicBezTo>
                      <a:pt x="4827" y="8937"/>
                      <a:pt x="1988" y="9937"/>
                      <a:pt x="1988" y="9937"/>
                    </a:cubicBezTo>
                    <a:lnTo>
                      <a:pt x="1" y="11641"/>
                    </a:lnTo>
                    <a:lnTo>
                      <a:pt x="16184" y="16467"/>
                    </a:lnTo>
                    <a:lnTo>
                      <a:pt x="18023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263" name="Google Shape;263;p19"/>
              <p:cNvGrpSpPr/>
              <p:nvPr/>
            </p:nvGrpSpPr>
            <p:grpSpPr>
              <a:xfrm>
                <a:off x="7819088" y="4401319"/>
                <a:ext cx="647764" cy="639804"/>
                <a:chOff x="9544500" y="2658669"/>
                <a:chExt cx="647764" cy="639804"/>
              </a:xfrm>
            </p:grpSpPr>
            <p:sp>
              <p:nvSpPr>
                <p:cNvPr id="264" name="Google Shape;264;p19"/>
                <p:cNvSpPr/>
                <p:nvPr/>
              </p:nvSpPr>
              <p:spPr>
                <a:xfrm>
                  <a:off x="9544500" y="2658669"/>
                  <a:ext cx="647764" cy="639804"/>
                </a:xfrm>
                <a:custGeom>
                  <a:rect b="b" l="l" r="r" t="t"/>
                  <a:pathLst>
                    <a:path extrusionOk="0" h="3778" w="3825">
                      <a:moveTo>
                        <a:pt x="1351" y="50"/>
                      </a:moveTo>
                      <a:cubicBezTo>
                        <a:pt x="1357" y="50"/>
                        <a:pt x="1364" y="53"/>
                        <a:pt x="1373" y="58"/>
                      </a:cubicBezTo>
                      <a:cubicBezTo>
                        <a:pt x="1373" y="58"/>
                        <a:pt x="1373" y="58"/>
                        <a:pt x="1364" y="67"/>
                      </a:cubicBezTo>
                      <a:cubicBezTo>
                        <a:pt x="1354" y="67"/>
                        <a:pt x="1345" y="67"/>
                        <a:pt x="1335" y="58"/>
                      </a:cubicBezTo>
                      <a:cubicBezTo>
                        <a:pt x="1340" y="53"/>
                        <a:pt x="1345" y="50"/>
                        <a:pt x="1351" y="50"/>
                      </a:cubicBezTo>
                      <a:close/>
                      <a:moveTo>
                        <a:pt x="1373" y="86"/>
                      </a:moveTo>
                      <a:cubicBezTo>
                        <a:pt x="1383" y="95"/>
                        <a:pt x="1383" y="105"/>
                        <a:pt x="1373" y="114"/>
                      </a:cubicBezTo>
                      <a:cubicBezTo>
                        <a:pt x="1364" y="105"/>
                        <a:pt x="1364" y="105"/>
                        <a:pt x="1364" y="95"/>
                      </a:cubicBezTo>
                      <a:cubicBezTo>
                        <a:pt x="1364" y="86"/>
                        <a:pt x="1364" y="86"/>
                        <a:pt x="1373" y="86"/>
                      </a:cubicBezTo>
                      <a:close/>
                      <a:moveTo>
                        <a:pt x="1544" y="114"/>
                      </a:moveTo>
                      <a:lnTo>
                        <a:pt x="1553" y="124"/>
                      </a:lnTo>
                      <a:lnTo>
                        <a:pt x="1544" y="133"/>
                      </a:lnTo>
                      <a:cubicBezTo>
                        <a:pt x="1544" y="133"/>
                        <a:pt x="1544" y="133"/>
                        <a:pt x="1544" y="124"/>
                      </a:cubicBezTo>
                      <a:cubicBezTo>
                        <a:pt x="1534" y="124"/>
                        <a:pt x="1544" y="124"/>
                        <a:pt x="1544" y="114"/>
                      </a:cubicBezTo>
                      <a:close/>
                      <a:moveTo>
                        <a:pt x="1572" y="133"/>
                      </a:moveTo>
                      <a:cubicBezTo>
                        <a:pt x="1581" y="133"/>
                        <a:pt x="1581" y="133"/>
                        <a:pt x="1591" y="143"/>
                      </a:cubicBezTo>
                      <a:cubicBezTo>
                        <a:pt x="1591" y="143"/>
                        <a:pt x="1591" y="152"/>
                        <a:pt x="1591" y="162"/>
                      </a:cubicBezTo>
                      <a:cubicBezTo>
                        <a:pt x="1581" y="162"/>
                        <a:pt x="1581" y="162"/>
                        <a:pt x="1572" y="171"/>
                      </a:cubicBezTo>
                      <a:cubicBezTo>
                        <a:pt x="1572" y="152"/>
                        <a:pt x="1562" y="143"/>
                        <a:pt x="1562" y="133"/>
                      </a:cubicBezTo>
                      <a:close/>
                      <a:moveTo>
                        <a:pt x="1231" y="181"/>
                      </a:moveTo>
                      <a:lnTo>
                        <a:pt x="1241" y="190"/>
                      </a:lnTo>
                      <a:cubicBezTo>
                        <a:pt x="1231" y="190"/>
                        <a:pt x="1231" y="190"/>
                        <a:pt x="1231" y="181"/>
                      </a:cubicBezTo>
                      <a:close/>
                      <a:moveTo>
                        <a:pt x="1922" y="190"/>
                      </a:moveTo>
                      <a:cubicBezTo>
                        <a:pt x="1922" y="200"/>
                        <a:pt x="1922" y="200"/>
                        <a:pt x="1922" y="200"/>
                      </a:cubicBezTo>
                      <a:cubicBezTo>
                        <a:pt x="1922" y="204"/>
                        <a:pt x="1920" y="207"/>
                        <a:pt x="1916" y="207"/>
                      </a:cubicBezTo>
                      <a:cubicBezTo>
                        <a:pt x="1913" y="207"/>
                        <a:pt x="1908" y="204"/>
                        <a:pt x="1903" y="200"/>
                      </a:cubicBezTo>
                      <a:cubicBezTo>
                        <a:pt x="1913" y="200"/>
                        <a:pt x="1913" y="200"/>
                        <a:pt x="1922" y="190"/>
                      </a:cubicBezTo>
                      <a:close/>
                      <a:moveTo>
                        <a:pt x="1468" y="200"/>
                      </a:moveTo>
                      <a:lnTo>
                        <a:pt x="1468" y="218"/>
                      </a:lnTo>
                      <a:lnTo>
                        <a:pt x="1458" y="218"/>
                      </a:lnTo>
                      <a:lnTo>
                        <a:pt x="1458" y="200"/>
                      </a:lnTo>
                      <a:close/>
                      <a:moveTo>
                        <a:pt x="1496" y="209"/>
                      </a:moveTo>
                      <a:cubicBezTo>
                        <a:pt x="1496" y="209"/>
                        <a:pt x="1496" y="218"/>
                        <a:pt x="1506" y="218"/>
                      </a:cubicBezTo>
                      <a:lnTo>
                        <a:pt x="1487" y="228"/>
                      </a:lnTo>
                      <a:lnTo>
                        <a:pt x="1487" y="218"/>
                      </a:lnTo>
                      <a:cubicBezTo>
                        <a:pt x="1487" y="218"/>
                        <a:pt x="1487" y="209"/>
                        <a:pt x="1496" y="209"/>
                      </a:cubicBezTo>
                      <a:close/>
                      <a:moveTo>
                        <a:pt x="1790" y="209"/>
                      </a:moveTo>
                      <a:lnTo>
                        <a:pt x="1771" y="228"/>
                      </a:lnTo>
                      <a:lnTo>
                        <a:pt x="1771" y="218"/>
                      </a:lnTo>
                      <a:lnTo>
                        <a:pt x="1780" y="209"/>
                      </a:lnTo>
                      <a:close/>
                      <a:moveTo>
                        <a:pt x="1439" y="218"/>
                      </a:moveTo>
                      <a:cubicBezTo>
                        <a:pt x="1439" y="228"/>
                        <a:pt x="1439" y="228"/>
                        <a:pt x="1430" y="228"/>
                      </a:cubicBezTo>
                      <a:cubicBezTo>
                        <a:pt x="1430" y="231"/>
                        <a:pt x="1429" y="232"/>
                        <a:pt x="1427" y="232"/>
                      </a:cubicBezTo>
                      <a:cubicBezTo>
                        <a:pt x="1425" y="232"/>
                        <a:pt x="1420" y="228"/>
                        <a:pt x="1420" y="228"/>
                      </a:cubicBezTo>
                      <a:lnTo>
                        <a:pt x="1420" y="218"/>
                      </a:lnTo>
                      <a:close/>
                      <a:moveTo>
                        <a:pt x="1922" y="209"/>
                      </a:moveTo>
                      <a:cubicBezTo>
                        <a:pt x="1932" y="209"/>
                        <a:pt x="1932" y="218"/>
                        <a:pt x="1941" y="218"/>
                      </a:cubicBezTo>
                      <a:cubicBezTo>
                        <a:pt x="1932" y="228"/>
                        <a:pt x="1922" y="228"/>
                        <a:pt x="1922" y="237"/>
                      </a:cubicBezTo>
                      <a:cubicBezTo>
                        <a:pt x="1919" y="241"/>
                        <a:pt x="1917" y="242"/>
                        <a:pt x="1915" y="242"/>
                      </a:cubicBezTo>
                      <a:cubicBezTo>
                        <a:pt x="1912" y="242"/>
                        <a:pt x="1910" y="237"/>
                        <a:pt x="1903" y="237"/>
                      </a:cubicBezTo>
                      <a:cubicBezTo>
                        <a:pt x="1903" y="228"/>
                        <a:pt x="1913" y="209"/>
                        <a:pt x="1922" y="209"/>
                      </a:cubicBezTo>
                      <a:close/>
                      <a:moveTo>
                        <a:pt x="1288" y="247"/>
                      </a:moveTo>
                      <a:cubicBezTo>
                        <a:pt x="1288" y="256"/>
                        <a:pt x="1288" y="256"/>
                        <a:pt x="1278" y="256"/>
                      </a:cubicBezTo>
                      <a:cubicBezTo>
                        <a:pt x="1278" y="256"/>
                        <a:pt x="1278" y="256"/>
                        <a:pt x="1278" y="247"/>
                      </a:cubicBezTo>
                      <a:close/>
                      <a:moveTo>
                        <a:pt x="1581" y="228"/>
                      </a:moveTo>
                      <a:cubicBezTo>
                        <a:pt x="1581" y="237"/>
                        <a:pt x="1591" y="247"/>
                        <a:pt x="1591" y="247"/>
                      </a:cubicBezTo>
                      <a:cubicBezTo>
                        <a:pt x="1581" y="247"/>
                        <a:pt x="1581" y="256"/>
                        <a:pt x="1581" y="256"/>
                      </a:cubicBezTo>
                      <a:cubicBezTo>
                        <a:pt x="1572" y="256"/>
                        <a:pt x="1572" y="247"/>
                        <a:pt x="1572" y="247"/>
                      </a:cubicBezTo>
                      <a:cubicBezTo>
                        <a:pt x="1572" y="237"/>
                        <a:pt x="1572" y="237"/>
                        <a:pt x="1581" y="228"/>
                      </a:cubicBezTo>
                      <a:close/>
                      <a:moveTo>
                        <a:pt x="1865" y="218"/>
                      </a:moveTo>
                      <a:cubicBezTo>
                        <a:pt x="1865" y="218"/>
                        <a:pt x="1865" y="228"/>
                        <a:pt x="1865" y="228"/>
                      </a:cubicBezTo>
                      <a:cubicBezTo>
                        <a:pt x="1875" y="228"/>
                        <a:pt x="1875" y="237"/>
                        <a:pt x="1884" y="247"/>
                      </a:cubicBezTo>
                      <a:cubicBezTo>
                        <a:pt x="1884" y="247"/>
                        <a:pt x="1884" y="256"/>
                        <a:pt x="1884" y="256"/>
                      </a:cubicBezTo>
                      <a:lnTo>
                        <a:pt x="1875" y="256"/>
                      </a:lnTo>
                      <a:cubicBezTo>
                        <a:pt x="1865" y="247"/>
                        <a:pt x="1865" y="237"/>
                        <a:pt x="1856" y="228"/>
                      </a:cubicBezTo>
                      <a:lnTo>
                        <a:pt x="1865" y="218"/>
                      </a:lnTo>
                      <a:close/>
                      <a:moveTo>
                        <a:pt x="1991" y="233"/>
                      </a:moveTo>
                      <a:cubicBezTo>
                        <a:pt x="1994" y="233"/>
                        <a:pt x="1998" y="237"/>
                        <a:pt x="1998" y="237"/>
                      </a:cubicBezTo>
                      <a:lnTo>
                        <a:pt x="1988" y="247"/>
                      </a:lnTo>
                      <a:lnTo>
                        <a:pt x="1988" y="256"/>
                      </a:lnTo>
                      <a:cubicBezTo>
                        <a:pt x="1988" y="256"/>
                        <a:pt x="1979" y="247"/>
                        <a:pt x="1979" y="237"/>
                      </a:cubicBezTo>
                      <a:lnTo>
                        <a:pt x="1988" y="237"/>
                      </a:lnTo>
                      <a:cubicBezTo>
                        <a:pt x="1988" y="234"/>
                        <a:pt x="1989" y="233"/>
                        <a:pt x="1991" y="233"/>
                      </a:cubicBezTo>
                      <a:close/>
                      <a:moveTo>
                        <a:pt x="1269" y="237"/>
                      </a:moveTo>
                      <a:cubicBezTo>
                        <a:pt x="1269" y="247"/>
                        <a:pt x="1269" y="256"/>
                        <a:pt x="1269" y="256"/>
                      </a:cubicBezTo>
                      <a:cubicBezTo>
                        <a:pt x="1260" y="266"/>
                        <a:pt x="1260" y="266"/>
                        <a:pt x="1260" y="266"/>
                      </a:cubicBezTo>
                      <a:cubicBezTo>
                        <a:pt x="1250" y="266"/>
                        <a:pt x="1241" y="256"/>
                        <a:pt x="1241" y="256"/>
                      </a:cubicBezTo>
                      <a:cubicBezTo>
                        <a:pt x="1250" y="237"/>
                        <a:pt x="1260" y="237"/>
                        <a:pt x="1269" y="237"/>
                      </a:cubicBezTo>
                      <a:close/>
                      <a:moveTo>
                        <a:pt x="1515" y="228"/>
                      </a:moveTo>
                      <a:cubicBezTo>
                        <a:pt x="1515" y="228"/>
                        <a:pt x="1525" y="237"/>
                        <a:pt x="1515" y="237"/>
                      </a:cubicBezTo>
                      <a:cubicBezTo>
                        <a:pt x="1515" y="247"/>
                        <a:pt x="1515" y="256"/>
                        <a:pt x="1506" y="256"/>
                      </a:cubicBezTo>
                      <a:cubicBezTo>
                        <a:pt x="1506" y="266"/>
                        <a:pt x="1506" y="266"/>
                        <a:pt x="1506" y="275"/>
                      </a:cubicBezTo>
                      <a:cubicBezTo>
                        <a:pt x="1496" y="266"/>
                        <a:pt x="1487" y="256"/>
                        <a:pt x="1496" y="247"/>
                      </a:cubicBezTo>
                      <a:cubicBezTo>
                        <a:pt x="1496" y="237"/>
                        <a:pt x="1506" y="228"/>
                        <a:pt x="1515" y="228"/>
                      </a:cubicBezTo>
                      <a:close/>
                      <a:moveTo>
                        <a:pt x="1837" y="256"/>
                      </a:moveTo>
                      <a:cubicBezTo>
                        <a:pt x="1837" y="256"/>
                        <a:pt x="1837" y="256"/>
                        <a:pt x="1837" y="266"/>
                      </a:cubicBezTo>
                      <a:cubicBezTo>
                        <a:pt x="1837" y="266"/>
                        <a:pt x="1837" y="275"/>
                        <a:pt x="1837" y="275"/>
                      </a:cubicBezTo>
                      <a:cubicBezTo>
                        <a:pt x="1837" y="275"/>
                        <a:pt x="1837" y="266"/>
                        <a:pt x="1827" y="266"/>
                      </a:cubicBezTo>
                      <a:cubicBezTo>
                        <a:pt x="1827" y="266"/>
                        <a:pt x="1837" y="256"/>
                        <a:pt x="1837" y="256"/>
                      </a:cubicBezTo>
                      <a:close/>
                      <a:moveTo>
                        <a:pt x="1979" y="256"/>
                      </a:moveTo>
                      <a:cubicBezTo>
                        <a:pt x="1979" y="266"/>
                        <a:pt x="1979" y="266"/>
                        <a:pt x="1979" y="275"/>
                      </a:cubicBezTo>
                      <a:cubicBezTo>
                        <a:pt x="1969" y="285"/>
                        <a:pt x="1969" y="285"/>
                        <a:pt x="1960" y="285"/>
                      </a:cubicBezTo>
                      <a:cubicBezTo>
                        <a:pt x="1960" y="275"/>
                        <a:pt x="1969" y="266"/>
                        <a:pt x="1979" y="256"/>
                      </a:cubicBezTo>
                      <a:close/>
                      <a:moveTo>
                        <a:pt x="1241" y="285"/>
                      </a:moveTo>
                      <a:lnTo>
                        <a:pt x="1250" y="294"/>
                      </a:lnTo>
                      <a:lnTo>
                        <a:pt x="1231" y="294"/>
                      </a:lnTo>
                      <a:lnTo>
                        <a:pt x="1241" y="285"/>
                      </a:lnTo>
                      <a:close/>
                      <a:moveTo>
                        <a:pt x="1581" y="275"/>
                      </a:moveTo>
                      <a:lnTo>
                        <a:pt x="1581" y="294"/>
                      </a:lnTo>
                      <a:lnTo>
                        <a:pt x="1572" y="294"/>
                      </a:lnTo>
                      <a:lnTo>
                        <a:pt x="1581" y="275"/>
                      </a:lnTo>
                      <a:close/>
                      <a:moveTo>
                        <a:pt x="1269" y="275"/>
                      </a:moveTo>
                      <a:cubicBezTo>
                        <a:pt x="1278" y="275"/>
                        <a:pt x="1288" y="275"/>
                        <a:pt x="1288" y="285"/>
                      </a:cubicBezTo>
                      <a:lnTo>
                        <a:pt x="1307" y="285"/>
                      </a:lnTo>
                      <a:lnTo>
                        <a:pt x="1288" y="304"/>
                      </a:lnTo>
                      <a:lnTo>
                        <a:pt x="1288" y="294"/>
                      </a:lnTo>
                      <a:cubicBezTo>
                        <a:pt x="1278" y="294"/>
                        <a:pt x="1269" y="285"/>
                        <a:pt x="1269" y="275"/>
                      </a:cubicBezTo>
                      <a:close/>
                      <a:moveTo>
                        <a:pt x="1468" y="294"/>
                      </a:moveTo>
                      <a:cubicBezTo>
                        <a:pt x="1477" y="294"/>
                        <a:pt x="1477" y="304"/>
                        <a:pt x="1477" y="313"/>
                      </a:cubicBezTo>
                      <a:cubicBezTo>
                        <a:pt x="1468" y="313"/>
                        <a:pt x="1458" y="304"/>
                        <a:pt x="1468" y="294"/>
                      </a:cubicBezTo>
                      <a:close/>
                      <a:moveTo>
                        <a:pt x="1515" y="313"/>
                      </a:moveTo>
                      <a:cubicBezTo>
                        <a:pt x="1515" y="313"/>
                        <a:pt x="1506" y="323"/>
                        <a:pt x="1506" y="323"/>
                      </a:cubicBezTo>
                      <a:cubicBezTo>
                        <a:pt x="1506" y="323"/>
                        <a:pt x="1506" y="313"/>
                        <a:pt x="1496" y="313"/>
                      </a:cubicBezTo>
                      <a:close/>
                      <a:moveTo>
                        <a:pt x="1602" y="281"/>
                      </a:moveTo>
                      <a:cubicBezTo>
                        <a:pt x="1604" y="281"/>
                        <a:pt x="1607" y="282"/>
                        <a:pt x="1610" y="285"/>
                      </a:cubicBezTo>
                      <a:cubicBezTo>
                        <a:pt x="1610" y="285"/>
                        <a:pt x="1610" y="285"/>
                        <a:pt x="1610" y="294"/>
                      </a:cubicBezTo>
                      <a:cubicBezTo>
                        <a:pt x="1600" y="304"/>
                        <a:pt x="1600" y="313"/>
                        <a:pt x="1591" y="323"/>
                      </a:cubicBezTo>
                      <a:cubicBezTo>
                        <a:pt x="1591" y="313"/>
                        <a:pt x="1591" y="304"/>
                        <a:pt x="1591" y="294"/>
                      </a:cubicBezTo>
                      <a:cubicBezTo>
                        <a:pt x="1591" y="288"/>
                        <a:pt x="1596" y="281"/>
                        <a:pt x="1602" y="281"/>
                      </a:cubicBezTo>
                      <a:close/>
                      <a:moveTo>
                        <a:pt x="1042" y="304"/>
                      </a:moveTo>
                      <a:cubicBezTo>
                        <a:pt x="1051" y="304"/>
                        <a:pt x="1051" y="304"/>
                        <a:pt x="1051" y="313"/>
                      </a:cubicBezTo>
                      <a:lnTo>
                        <a:pt x="1042" y="332"/>
                      </a:lnTo>
                      <a:lnTo>
                        <a:pt x="1032" y="323"/>
                      </a:lnTo>
                      <a:lnTo>
                        <a:pt x="1023" y="332"/>
                      </a:lnTo>
                      <a:cubicBezTo>
                        <a:pt x="1013" y="332"/>
                        <a:pt x="1013" y="313"/>
                        <a:pt x="1013" y="304"/>
                      </a:cubicBezTo>
                      <a:lnTo>
                        <a:pt x="1013" y="304"/>
                      </a:lnTo>
                      <a:cubicBezTo>
                        <a:pt x="1013" y="304"/>
                        <a:pt x="1023" y="304"/>
                        <a:pt x="1023" y="313"/>
                      </a:cubicBezTo>
                      <a:cubicBezTo>
                        <a:pt x="1023" y="313"/>
                        <a:pt x="1027" y="317"/>
                        <a:pt x="1033" y="317"/>
                      </a:cubicBezTo>
                      <a:cubicBezTo>
                        <a:pt x="1036" y="317"/>
                        <a:pt x="1039" y="316"/>
                        <a:pt x="1042" y="313"/>
                      </a:cubicBezTo>
                      <a:cubicBezTo>
                        <a:pt x="1042" y="313"/>
                        <a:pt x="1042" y="304"/>
                        <a:pt x="1042" y="304"/>
                      </a:cubicBezTo>
                      <a:close/>
                      <a:moveTo>
                        <a:pt x="1260" y="313"/>
                      </a:moveTo>
                      <a:cubicBezTo>
                        <a:pt x="1250" y="323"/>
                        <a:pt x="1250" y="323"/>
                        <a:pt x="1241" y="332"/>
                      </a:cubicBezTo>
                      <a:cubicBezTo>
                        <a:pt x="1241" y="332"/>
                        <a:pt x="1231" y="332"/>
                        <a:pt x="1231" y="323"/>
                      </a:cubicBezTo>
                      <a:cubicBezTo>
                        <a:pt x="1231" y="323"/>
                        <a:pt x="1241" y="313"/>
                        <a:pt x="1250" y="313"/>
                      </a:cubicBezTo>
                      <a:close/>
                      <a:moveTo>
                        <a:pt x="1562" y="323"/>
                      </a:moveTo>
                      <a:lnTo>
                        <a:pt x="1562" y="323"/>
                      </a:lnTo>
                      <a:cubicBezTo>
                        <a:pt x="1572" y="332"/>
                        <a:pt x="1562" y="342"/>
                        <a:pt x="1553" y="351"/>
                      </a:cubicBezTo>
                      <a:cubicBezTo>
                        <a:pt x="1553" y="342"/>
                        <a:pt x="1553" y="332"/>
                        <a:pt x="1562" y="323"/>
                      </a:cubicBezTo>
                      <a:close/>
                      <a:moveTo>
                        <a:pt x="2178" y="313"/>
                      </a:moveTo>
                      <a:cubicBezTo>
                        <a:pt x="2178" y="313"/>
                        <a:pt x="2187" y="313"/>
                        <a:pt x="2187" y="323"/>
                      </a:cubicBezTo>
                      <a:cubicBezTo>
                        <a:pt x="2187" y="323"/>
                        <a:pt x="2187" y="332"/>
                        <a:pt x="2187" y="332"/>
                      </a:cubicBezTo>
                      <a:cubicBezTo>
                        <a:pt x="2187" y="342"/>
                        <a:pt x="2187" y="342"/>
                        <a:pt x="2187" y="342"/>
                      </a:cubicBezTo>
                      <a:cubicBezTo>
                        <a:pt x="2178" y="351"/>
                        <a:pt x="2178" y="351"/>
                        <a:pt x="2178" y="351"/>
                      </a:cubicBezTo>
                      <a:lnTo>
                        <a:pt x="2159" y="332"/>
                      </a:lnTo>
                      <a:cubicBezTo>
                        <a:pt x="2168" y="332"/>
                        <a:pt x="2168" y="323"/>
                        <a:pt x="2178" y="313"/>
                      </a:cubicBezTo>
                      <a:close/>
                      <a:moveTo>
                        <a:pt x="2348" y="332"/>
                      </a:moveTo>
                      <a:cubicBezTo>
                        <a:pt x="2358" y="342"/>
                        <a:pt x="2358" y="342"/>
                        <a:pt x="2358" y="342"/>
                      </a:cubicBezTo>
                      <a:cubicBezTo>
                        <a:pt x="2358" y="351"/>
                        <a:pt x="2358" y="351"/>
                        <a:pt x="2358" y="351"/>
                      </a:cubicBezTo>
                      <a:lnTo>
                        <a:pt x="2348" y="351"/>
                      </a:lnTo>
                      <a:lnTo>
                        <a:pt x="2348" y="342"/>
                      </a:lnTo>
                      <a:lnTo>
                        <a:pt x="2348" y="332"/>
                      </a:lnTo>
                      <a:close/>
                      <a:moveTo>
                        <a:pt x="2089" y="356"/>
                      </a:moveTo>
                      <a:cubicBezTo>
                        <a:pt x="2098" y="356"/>
                        <a:pt x="2102" y="360"/>
                        <a:pt x="2102" y="360"/>
                      </a:cubicBezTo>
                      <a:cubicBezTo>
                        <a:pt x="2097" y="365"/>
                        <a:pt x="2095" y="368"/>
                        <a:pt x="2091" y="368"/>
                      </a:cubicBezTo>
                      <a:cubicBezTo>
                        <a:pt x="2088" y="368"/>
                        <a:pt x="2083" y="365"/>
                        <a:pt x="2074" y="360"/>
                      </a:cubicBezTo>
                      <a:cubicBezTo>
                        <a:pt x="2080" y="357"/>
                        <a:pt x="2085" y="356"/>
                        <a:pt x="2089" y="356"/>
                      </a:cubicBezTo>
                      <a:close/>
                      <a:moveTo>
                        <a:pt x="919" y="351"/>
                      </a:moveTo>
                      <a:lnTo>
                        <a:pt x="938" y="370"/>
                      </a:lnTo>
                      <a:cubicBezTo>
                        <a:pt x="919" y="370"/>
                        <a:pt x="919" y="360"/>
                        <a:pt x="919" y="351"/>
                      </a:cubicBezTo>
                      <a:close/>
                      <a:moveTo>
                        <a:pt x="2036" y="360"/>
                      </a:moveTo>
                      <a:cubicBezTo>
                        <a:pt x="2026" y="370"/>
                        <a:pt x="2026" y="370"/>
                        <a:pt x="2017" y="370"/>
                      </a:cubicBezTo>
                      <a:cubicBezTo>
                        <a:pt x="2026" y="370"/>
                        <a:pt x="2026" y="360"/>
                        <a:pt x="2036" y="360"/>
                      </a:cubicBezTo>
                      <a:close/>
                      <a:moveTo>
                        <a:pt x="2140" y="332"/>
                      </a:moveTo>
                      <a:cubicBezTo>
                        <a:pt x="2140" y="332"/>
                        <a:pt x="2140" y="342"/>
                        <a:pt x="2140" y="342"/>
                      </a:cubicBezTo>
                      <a:cubicBezTo>
                        <a:pt x="2140" y="342"/>
                        <a:pt x="2130" y="351"/>
                        <a:pt x="2130" y="360"/>
                      </a:cubicBezTo>
                      <a:cubicBezTo>
                        <a:pt x="2130" y="360"/>
                        <a:pt x="2130" y="370"/>
                        <a:pt x="2130" y="370"/>
                      </a:cubicBezTo>
                      <a:lnTo>
                        <a:pt x="2121" y="370"/>
                      </a:lnTo>
                      <a:cubicBezTo>
                        <a:pt x="2121" y="360"/>
                        <a:pt x="2121" y="351"/>
                        <a:pt x="2111" y="351"/>
                      </a:cubicBezTo>
                      <a:cubicBezTo>
                        <a:pt x="2111" y="351"/>
                        <a:pt x="2111" y="342"/>
                        <a:pt x="2111" y="342"/>
                      </a:cubicBezTo>
                      <a:cubicBezTo>
                        <a:pt x="2121" y="342"/>
                        <a:pt x="2130" y="332"/>
                        <a:pt x="2130" y="332"/>
                      </a:cubicBezTo>
                      <a:close/>
                      <a:moveTo>
                        <a:pt x="1269" y="360"/>
                      </a:moveTo>
                      <a:cubicBezTo>
                        <a:pt x="1278" y="370"/>
                        <a:pt x="1288" y="370"/>
                        <a:pt x="1288" y="370"/>
                      </a:cubicBezTo>
                      <a:cubicBezTo>
                        <a:pt x="1288" y="370"/>
                        <a:pt x="1288" y="379"/>
                        <a:pt x="1288" y="379"/>
                      </a:cubicBezTo>
                      <a:lnTo>
                        <a:pt x="1269" y="370"/>
                      </a:lnTo>
                      <a:lnTo>
                        <a:pt x="1269" y="360"/>
                      </a:lnTo>
                      <a:close/>
                      <a:moveTo>
                        <a:pt x="2007" y="360"/>
                      </a:moveTo>
                      <a:cubicBezTo>
                        <a:pt x="2007" y="370"/>
                        <a:pt x="2007" y="379"/>
                        <a:pt x="1998" y="379"/>
                      </a:cubicBezTo>
                      <a:lnTo>
                        <a:pt x="1988" y="379"/>
                      </a:lnTo>
                      <a:cubicBezTo>
                        <a:pt x="1998" y="379"/>
                        <a:pt x="1998" y="370"/>
                        <a:pt x="1998" y="370"/>
                      </a:cubicBezTo>
                      <a:cubicBezTo>
                        <a:pt x="1998" y="370"/>
                        <a:pt x="2007" y="360"/>
                        <a:pt x="2007" y="360"/>
                      </a:cubicBezTo>
                      <a:close/>
                      <a:moveTo>
                        <a:pt x="1638" y="304"/>
                      </a:moveTo>
                      <a:cubicBezTo>
                        <a:pt x="1638" y="323"/>
                        <a:pt x="1638" y="332"/>
                        <a:pt x="1629" y="342"/>
                      </a:cubicBezTo>
                      <a:cubicBezTo>
                        <a:pt x="1629" y="342"/>
                        <a:pt x="1629" y="351"/>
                        <a:pt x="1629" y="351"/>
                      </a:cubicBezTo>
                      <a:cubicBezTo>
                        <a:pt x="1629" y="360"/>
                        <a:pt x="1629" y="360"/>
                        <a:pt x="1619" y="370"/>
                      </a:cubicBezTo>
                      <a:lnTo>
                        <a:pt x="1619" y="360"/>
                      </a:lnTo>
                      <a:cubicBezTo>
                        <a:pt x="1619" y="360"/>
                        <a:pt x="1619" y="351"/>
                        <a:pt x="1619" y="351"/>
                      </a:cubicBezTo>
                      <a:cubicBezTo>
                        <a:pt x="1619" y="342"/>
                        <a:pt x="1619" y="342"/>
                        <a:pt x="1610" y="342"/>
                      </a:cubicBezTo>
                      <a:cubicBezTo>
                        <a:pt x="1591" y="351"/>
                        <a:pt x="1591" y="360"/>
                        <a:pt x="1591" y="379"/>
                      </a:cubicBezTo>
                      <a:cubicBezTo>
                        <a:pt x="1591" y="379"/>
                        <a:pt x="1591" y="389"/>
                        <a:pt x="1591" y="389"/>
                      </a:cubicBezTo>
                      <a:cubicBezTo>
                        <a:pt x="1581" y="389"/>
                        <a:pt x="1581" y="379"/>
                        <a:pt x="1581" y="370"/>
                      </a:cubicBezTo>
                      <a:cubicBezTo>
                        <a:pt x="1581" y="360"/>
                        <a:pt x="1581" y="351"/>
                        <a:pt x="1591" y="342"/>
                      </a:cubicBezTo>
                      <a:cubicBezTo>
                        <a:pt x="1600" y="342"/>
                        <a:pt x="1600" y="332"/>
                        <a:pt x="1600" y="332"/>
                      </a:cubicBezTo>
                      <a:cubicBezTo>
                        <a:pt x="1610" y="323"/>
                        <a:pt x="1610" y="313"/>
                        <a:pt x="1619" y="304"/>
                      </a:cubicBezTo>
                      <a:close/>
                      <a:moveTo>
                        <a:pt x="1623" y="382"/>
                      </a:moveTo>
                      <a:cubicBezTo>
                        <a:pt x="1629" y="382"/>
                        <a:pt x="1633" y="384"/>
                        <a:pt x="1638" y="389"/>
                      </a:cubicBezTo>
                      <a:lnTo>
                        <a:pt x="1629" y="398"/>
                      </a:lnTo>
                      <a:lnTo>
                        <a:pt x="1629" y="398"/>
                      </a:lnTo>
                      <a:cubicBezTo>
                        <a:pt x="1616" y="398"/>
                        <a:pt x="1608" y="397"/>
                        <a:pt x="1600" y="389"/>
                      </a:cubicBezTo>
                      <a:cubicBezTo>
                        <a:pt x="1610" y="384"/>
                        <a:pt x="1617" y="382"/>
                        <a:pt x="1623" y="382"/>
                      </a:cubicBezTo>
                      <a:close/>
                      <a:moveTo>
                        <a:pt x="1534" y="360"/>
                      </a:moveTo>
                      <a:cubicBezTo>
                        <a:pt x="1544" y="370"/>
                        <a:pt x="1553" y="379"/>
                        <a:pt x="1553" y="389"/>
                      </a:cubicBezTo>
                      <a:cubicBezTo>
                        <a:pt x="1553" y="389"/>
                        <a:pt x="1553" y="398"/>
                        <a:pt x="1553" y="398"/>
                      </a:cubicBezTo>
                      <a:cubicBezTo>
                        <a:pt x="1544" y="398"/>
                        <a:pt x="1544" y="398"/>
                        <a:pt x="1544" y="389"/>
                      </a:cubicBezTo>
                      <a:cubicBezTo>
                        <a:pt x="1544" y="379"/>
                        <a:pt x="1544" y="379"/>
                        <a:pt x="1534" y="379"/>
                      </a:cubicBezTo>
                      <a:cubicBezTo>
                        <a:pt x="1525" y="379"/>
                        <a:pt x="1525" y="370"/>
                        <a:pt x="1525" y="370"/>
                      </a:cubicBezTo>
                      <a:cubicBezTo>
                        <a:pt x="1525" y="370"/>
                        <a:pt x="1525" y="360"/>
                        <a:pt x="1525" y="360"/>
                      </a:cubicBezTo>
                      <a:close/>
                      <a:moveTo>
                        <a:pt x="1738" y="230"/>
                      </a:moveTo>
                      <a:cubicBezTo>
                        <a:pt x="1742" y="230"/>
                        <a:pt x="1747" y="233"/>
                        <a:pt x="1752" y="237"/>
                      </a:cubicBezTo>
                      <a:lnTo>
                        <a:pt x="1761" y="237"/>
                      </a:lnTo>
                      <a:cubicBezTo>
                        <a:pt x="1764" y="235"/>
                        <a:pt x="1767" y="233"/>
                        <a:pt x="1769" y="233"/>
                      </a:cubicBezTo>
                      <a:cubicBezTo>
                        <a:pt x="1775" y="233"/>
                        <a:pt x="1780" y="240"/>
                        <a:pt x="1780" y="247"/>
                      </a:cubicBezTo>
                      <a:cubicBezTo>
                        <a:pt x="1790" y="256"/>
                        <a:pt x="1790" y="275"/>
                        <a:pt x="1799" y="285"/>
                      </a:cubicBezTo>
                      <a:cubicBezTo>
                        <a:pt x="1809" y="294"/>
                        <a:pt x="1809" y="294"/>
                        <a:pt x="1799" y="304"/>
                      </a:cubicBezTo>
                      <a:lnTo>
                        <a:pt x="1809" y="313"/>
                      </a:lnTo>
                      <a:cubicBezTo>
                        <a:pt x="1790" y="313"/>
                        <a:pt x="1790" y="304"/>
                        <a:pt x="1790" y="285"/>
                      </a:cubicBezTo>
                      <a:cubicBezTo>
                        <a:pt x="1790" y="294"/>
                        <a:pt x="1780" y="294"/>
                        <a:pt x="1780" y="294"/>
                      </a:cubicBezTo>
                      <a:cubicBezTo>
                        <a:pt x="1780" y="304"/>
                        <a:pt x="1771" y="313"/>
                        <a:pt x="1771" y="323"/>
                      </a:cubicBezTo>
                      <a:cubicBezTo>
                        <a:pt x="1771" y="332"/>
                        <a:pt x="1780" y="332"/>
                        <a:pt x="1780" y="332"/>
                      </a:cubicBezTo>
                      <a:cubicBezTo>
                        <a:pt x="1780" y="342"/>
                        <a:pt x="1771" y="342"/>
                        <a:pt x="1771" y="342"/>
                      </a:cubicBezTo>
                      <a:cubicBezTo>
                        <a:pt x="1771" y="360"/>
                        <a:pt x="1761" y="370"/>
                        <a:pt x="1742" y="370"/>
                      </a:cubicBezTo>
                      <a:cubicBezTo>
                        <a:pt x="1752" y="379"/>
                        <a:pt x="1752" y="379"/>
                        <a:pt x="1742" y="389"/>
                      </a:cubicBezTo>
                      <a:cubicBezTo>
                        <a:pt x="1733" y="398"/>
                        <a:pt x="1723" y="398"/>
                        <a:pt x="1714" y="398"/>
                      </a:cubicBezTo>
                      <a:cubicBezTo>
                        <a:pt x="1714" y="389"/>
                        <a:pt x="1704" y="389"/>
                        <a:pt x="1704" y="379"/>
                      </a:cubicBezTo>
                      <a:cubicBezTo>
                        <a:pt x="1704" y="370"/>
                        <a:pt x="1704" y="370"/>
                        <a:pt x="1695" y="360"/>
                      </a:cubicBezTo>
                      <a:cubicBezTo>
                        <a:pt x="1689" y="360"/>
                        <a:pt x="1682" y="365"/>
                        <a:pt x="1676" y="365"/>
                      </a:cubicBezTo>
                      <a:cubicBezTo>
                        <a:pt x="1673" y="365"/>
                        <a:pt x="1670" y="364"/>
                        <a:pt x="1667" y="360"/>
                      </a:cubicBezTo>
                      <a:lnTo>
                        <a:pt x="1657" y="360"/>
                      </a:lnTo>
                      <a:cubicBezTo>
                        <a:pt x="1657" y="360"/>
                        <a:pt x="1657" y="351"/>
                        <a:pt x="1657" y="351"/>
                      </a:cubicBezTo>
                      <a:cubicBezTo>
                        <a:pt x="1657" y="351"/>
                        <a:pt x="1667" y="342"/>
                        <a:pt x="1667" y="342"/>
                      </a:cubicBezTo>
                      <a:cubicBezTo>
                        <a:pt x="1676" y="332"/>
                        <a:pt x="1676" y="332"/>
                        <a:pt x="1667" y="323"/>
                      </a:cubicBezTo>
                      <a:lnTo>
                        <a:pt x="1657" y="323"/>
                      </a:lnTo>
                      <a:cubicBezTo>
                        <a:pt x="1648" y="313"/>
                        <a:pt x="1638" y="313"/>
                        <a:pt x="1648" y="294"/>
                      </a:cubicBezTo>
                      <a:cubicBezTo>
                        <a:pt x="1648" y="285"/>
                        <a:pt x="1648" y="285"/>
                        <a:pt x="1657" y="285"/>
                      </a:cubicBezTo>
                      <a:lnTo>
                        <a:pt x="1676" y="285"/>
                      </a:lnTo>
                      <a:lnTo>
                        <a:pt x="1676" y="266"/>
                      </a:lnTo>
                      <a:cubicBezTo>
                        <a:pt x="1685" y="266"/>
                        <a:pt x="1704" y="266"/>
                        <a:pt x="1723" y="256"/>
                      </a:cubicBezTo>
                      <a:lnTo>
                        <a:pt x="1704" y="247"/>
                      </a:lnTo>
                      <a:cubicBezTo>
                        <a:pt x="1714" y="247"/>
                        <a:pt x="1714" y="237"/>
                        <a:pt x="1723" y="237"/>
                      </a:cubicBezTo>
                      <a:cubicBezTo>
                        <a:pt x="1728" y="233"/>
                        <a:pt x="1733" y="230"/>
                        <a:pt x="1738" y="230"/>
                      </a:cubicBezTo>
                      <a:close/>
                      <a:moveTo>
                        <a:pt x="957" y="389"/>
                      </a:moveTo>
                      <a:lnTo>
                        <a:pt x="966" y="398"/>
                      </a:lnTo>
                      <a:cubicBezTo>
                        <a:pt x="961" y="403"/>
                        <a:pt x="959" y="405"/>
                        <a:pt x="958" y="405"/>
                      </a:cubicBezTo>
                      <a:cubicBezTo>
                        <a:pt x="957" y="405"/>
                        <a:pt x="957" y="403"/>
                        <a:pt x="957" y="398"/>
                      </a:cubicBezTo>
                      <a:cubicBezTo>
                        <a:pt x="957" y="389"/>
                        <a:pt x="957" y="389"/>
                        <a:pt x="957" y="389"/>
                      </a:cubicBezTo>
                      <a:close/>
                      <a:moveTo>
                        <a:pt x="881" y="323"/>
                      </a:moveTo>
                      <a:cubicBezTo>
                        <a:pt x="890" y="332"/>
                        <a:pt x="890" y="342"/>
                        <a:pt x="890" y="342"/>
                      </a:cubicBezTo>
                      <a:cubicBezTo>
                        <a:pt x="890" y="351"/>
                        <a:pt x="890" y="351"/>
                        <a:pt x="890" y="360"/>
                      </a:cubicBezTo>
                      <a:cubicBezTo>
                        <a:pt x="890" y="360"/>
                        <a:pt x="900" y="360"/>
                        <a:pt x="900" y="370"/>
                      </a:cubicBezTo>
                      <a:cubicBezTo>
                        <a:pt x="909" y="370"/>
                        <a:pt x="919" y="379"/>
                        <a:pt x="919" y="389"/>
                      </a:cubicBezTo>
                      <a:cubicBezTo>
                        <a:pt x="919" y="398"/>
                        <a:pt x="928" y="398"/>
                        <a:pt x="928" y="408"/>
                      </a:cubicBezTo>
                      <a:cubicBezTo>
                        <a:pt x="928" y="413"/>
                        <a:pt x="926" y="415"/>
                        <a:pt x="924" y="415"/>
                      </a:cubicBezTo>
                      <a:cubicBezTo>
                        <a:pt x="921" y="415"/>
                        <a:pt x="919" y="413"/>
                        <a:pt x="919" y="408"/>
                      </a:cubicBezTo>
                      <a:cubicBezTo>
                        <a:pt x="919" y="408"/>
                        <a:pt x="909" y="398"/>
                        <a:pt x="909" y="398"/>
                      </a:cubicBezTo>
                      <a:cubicBezTo>
                        <a:pt x="900" y="389"/>
                        <a:pt x="900" y="389"/>
                        <a:pt x="900" y="389"/>
                      </a:cubicBezTo>
                      <a:cubicBezTo>
                        <a:pt x="890" y="389"/>
                        <a:pt x="890" y="379"/>
                        <a:pt x="890" y="379"/>
                      </a:cubicBezTo>
                      <a:cubicBezTo>
                        <a:pt x="885" y="368"/>
                        <a:pt x="883" y="364"/>
                        <a:pt x="878" y="364"/>
                      </a:cubicBezTo>
                      <a:cubicBezTo>
                        <a:pt x="874" y="364"/>
                        <a:pt x="870" y="366"/>
                        <a:pt x="862" y="370"/>
                      </a:cubicBezTo>
                      <a:cubicBezTo>
                        <a:pt x="853" y="360"/>
                        <a:pt x="862" y="351"/>
                        <a:pt x="871" y="342"/>
                      </a:cubicBezTo>
                      <a:cubicBezTo>
                        <a:pt x="871" y="332"/>
                        <a:pt x="881" y="332"/>
                        <a:pt x="881" y="323"/>
                      </a:cubicBezTo>
                      <a:close/>
                      <a:moveTo>
                        <a:pt x="1411" y="398"/>
                      </a:moveTo>
                      <a:cubicBezTo>
                        <a:pt x="1411" y="408"/>
                        <a:pt x="1420" y="408"/>
                        <a:pt x="1420" y="408"/>
                      </a:cubicBezTo>
                      <a:cubicBezTo>
                        <a:pt x="1430" y="417"/>
                        <a:pt x="1430" y="417"/>
                        <a:pt x="1439" y="417"/>
                      </a:cubicBezTo>
                      <a:cubicBezTo>
                        <a:pt x="1430" y="417"/>
                        <a:pt x="1411" y="417"/>
                        <a:pt x="1411" y="408"/>
                      </a:cubicBezTo>
                      <a:lnTo>
                        <a:pt x="1411" y="398"/>
                      </a:lnTo>
                      <a:close/>
                      <a:moveTo>
                        <a:pt x="1427" y="377"/>
                      </a:moveTo>
                      <a:cubicBezTo>
                        <a:pt x="1437" y="377"/>
                        <a:pt x="1449" y="389"/>
                        <a:pt x="1449" y="389"/>
                      </a:cubicBezTo>
                      <a:cubicBezTo>
                        <a:pt x="1449" y="398"/>
                        <a:pt x="1449" y="408"/>
                        <a:pt x="1449" y="417"/>
                      </a:cubicBezTo>
                      <a:lnTo>
                        <a:pt x="1439" y="398"/>
                      </a:lnTo>
                      <a:cubicBezTo>
                        <a:pt x="1430" y="398"/>
                        <a:pt x="1420" y="398"/>
                        <a:pt x="1411" y="389"/>
                      </a:cubicBezTo>
                      <a:cubicBezTo>
                        <a:pt x="1402" y="389"/>
                        <a:pt x="1402" y="379"/>
                        <a:pt x="1392" y="379"/>
                      </a:cubicBezTo>
                      <a:lnTo>
                        <a:pt x="1420" y="379"/>
                      </a:lnTo>
                      <a:cubicBezTo>
                        <a:pt x="1422" y="377"/>
                        <a:pt x="1425" y="377"/>
                        <a:pt x="1427" y="377"/>
                      </a:cubicBezTo>
                      <a:close/>
                      <a:moveTo>
                        <a:pt x="1496" y="398"/>
                      </a:moveTo>
                      <a:cubicBezTo>
                        <a:pt x="1496" y="398"/>
                        <a:pt x="1496" y="408"/>
                        <a:pt x="1496" y="408"/>
                      </a:cubicBezTo>
                      <a:cubicBezTo>
                        <a:pt x="1496" y="417"/>
                        <a:pt x="1477" y="427"/>
                        <a:pt x="1468" y="427"/>
                      </a:cubicBezTo>
                      <a:cubicBezTo>
                        <a:pt x="1477" y="417"/>
                        <a:pt x="1477" y="408"/>
                        <a:pt x="1487" y="398"/>
                      </a:cubicBezTo>
                      <a:close/>
                      <a:moveTo>
                        <a:pt x="1553" y="408"/>
                      </a:moveTo>
                      <a:cubicBezTo>
                        <a:pt x="1562" y="408"/>
                        <a:pt x="1562" y="408"/>
                        <a:pt x="1562" y="417"/>
                      </a:cubicBezTo>
                      <a:cubicBezTo>
                        <a:pt x="1562" y="417"/>
                        <a:pt x="1562" y="417"/>
                        <a:pt x="1562" y="427"/>
                      </a:cubicBezTo>
                      <a:cubicBezTo>
                        <a:pt x="1562" y="427"/>
                        <a:pt x="1553" y="417"/>
                        <a:pt x="1553" y="417"/>
                      </a:cubicBezTo>
                      <a:cubicBezTo>
                        <a:pt x="1553" y="417"/>
                        <a:pt x="1553" y="408"/>
                        <a:pt x="1553" y="408"/>
                      </a:cubicBezTo>
                      <a:close/>
                      <a:moveTo>
                        <a:pt x="1354" y="408"/>
                      </a:moveTo>
                      <a:lnTo>
                        <a:pt x="1354" y="417"/>
                      </a:lnTo>
                      <a:lnTo>
                        <a:pt x="1345" y="436"/>
                      </a:lnTo>
                      <a:lnTo>
                        <a:pt x="1335" y="417"/>
                      </a:lnTo>
                      <a:lnTo>
                        <a:pt x="1354" y="408"/>
                      </a:lnTo>
                      <a:close/>
                      <a:moveTo>
                        <a:pt x="1534" y="427"/>
                      </a:moveTo>
                      <a:lnTo>
                        <a:pt x="1553" y="436"/>
                      </a:lnTo>
                      <a:cubicBezTo>
                        <a:pt x="1553" y="436"/>
                        <a:pt x="1553" y="446"/>
                        <a:pt x="1544" y="446"/>
                      </a:cubicBezTo>
                      <a:cubicBezTo>
                        <a:pt x="1544" y="446"/>
                        <a:pt x="1544" y="436"/>
                        <a:pt x="1534" y="436"/>
                      </a:cubicBezTo>
                      <a:cubicBezTo>
                        <a:pt x="1534" y="436"/>
                        <a:pt x="1534" y="427"/>
                        <a:pt x="1534" y="427"/>
                      </a:cubicBezTo>
                      <a:close/>
                      <a:moveTo>
                        <a:pt x="2178" y="417"/>
                      </a:moveTo>
                      <a:lnTo>
                        <a:pt x="2178" y="427"/>
                      </a:lnTo>
                      <a:cubicBezTo>
                        <a:pt x="2187" y="427"/>
                        <a:pt x="2187" y="436"/>
                        <a:pt x="2187" y="446"/>
                      </a:cubicBezTo>
                      <a:lnTo>
                        <a:pt x="2159" y="446"/>
                      </a:lnTo>
                      <a:lnTo>
                        <a:pt x="2178" y="417"/>
                      </a:lnTo>
                      <a:close/>
                      <a:moveTo>
                        <a:pt x="1080" y="446"/>
                      </a:moveTo>
                      <a:cubicBezTo>
                        <a:pt x="1080" y="446"/>
                        <a:pt x="1089" y="446"/>
                        <a:pt x="1099" y="455"/>
                      </a:cubicBezTo>
                      <a:lnTo>
                        <a:pt x="1089" y="455"/>
                      </a:lnTo>
                      <a:cubicBezTo>
                        <a:pt x="1089" y="455"/>
                        <a:pt x="1080" y="446"/>
                        <a:pt x="1080" y="446"/>
                      </a:cubicBezTo>
                      <a:close/>
                      <a:moveTo>
                        <a:pt x="559" y="455"/>
                      </a:moveTo>
                      <a:lnTo>
                        <a:pt x="559" y="465"/>
                      </a:lnTo>
                      <a:lnTo>
                        <a:pt x="550" y="465"/>
                      </a:lnTo>
                      <a:cubicBezTo>
                        <a:pt x="559" y="455"/>
                        <a:pt x="559" y="455"/>
                        <a:pt x="559" y="455"/>
                      </a:cubicBezTo>
                      <a:close/>
                      <a:moveTo>
                        <a:pt x="1402" y="427"/>
                      </a:moveTo>
                      <a:cubicBezTo>
                        <a:pt x="1411" y="427"/>
                        <a:pt x="1411" y="436"/>
                        <a:pt x="1411" y="436"/>
                      </a:cubicBezTo>
                      <a:cubicBezTo>
                        <a:pt x="1411" y="446"/>
                        <a:pt x="1402" y="446"/>
                        <a:pt x="1402" y="455"/>
                      </a:cubicBezTo>
                      <a:cubicBezTo>
                        <a:pt x="1383" y="455"/>
                        <a:pt x="1373" y="465"/>
                        <a:pt x="1354" y="465"/>
                      </a:cubicBezTo>
                      <a:cubicBezTo>
                        <a:pt x="1354" y="465"/>
                        <a:pt x="1345" y="465"/>
                        <a:pt x="1354" y="455"/>
                      </a:cubicBezTo>
                      <a:cubicBezTo>
                        <a:pt x="1354" y="446"/>
                        <a:pt x="1364" y="436"/>
                        <a:pt x="1383" y="427"/>
                      </a:cubicBezTo>
                      <a:close/>
                      <a:moveTo>
                        <a:pt x="1430" y="436"/>
                      </a:moveTo>
                      <a:cubicBezTo>
                        <a:pt x="1439" y="436"/>
                        <a:pt x="1439" y="436"/>
                        <a:pt x="1449" y="446"/>
                      </a:cubicBezTo>
                      <a:cubicBezTo>
                        <a:pt x="1449" y="446"/>
                        <a:pt x="1449" y="455"/>
                        <a:pt x="1439" y="455"/>
                      </a:cubicBezTo>
                      <a:cubicBezTo>
                        <a:pt x="1439" y="455"/>
                        <a:pt x="1430" y="455"/>
                        <a:pt x="1430" y="465"/>
                      </a:cubicBezTo>
                      <a:cubicBezTo>
                        <a:pt x="1430" y="455"/>
                        <a:pt x="1430" y="446"/>
                        <a:pt x="1430" y="446"/>
                      </a:cubicBezTo>
                      <a:cubicBezTo>
                        <a:pt x="1430" y="436"/>
                        <a:pt x="1420" y="436"/>
                        <a:pt x="1430" y="436"/>
                      </a:cubicBezTo>
                      <a:close/>
                      <a:moveTo>
                        <a:pt x="1818" y="436"/>
                      </a:moveTo>
                      <a:cubicBezTo>
                        <a:pt x="1827" y="436"/>
                        <a:pt x="1837" y="446"/>
                        <a:pt x="1837" y="455"/>
                      </a:cubicBezTo>
                      <a:lnTo>
                        <a:pt x="1827" y="465"/>
                      </a:lnTo>
                      <a:cubicBezTo>
                        <a:pt x="1818" y="455"/>
                        <a:pt x="1818" y="455"/>
                        <a:pt x="1818" y="446"/>
                      </a:cubicBezTo>
                      <a:cubicBezTo>
                        <a:pt x="1818" y="446"/>
                        <a:pt x="1818" y="436"/>
                        <a:pt x="1818" y="436"/>
                      </a:cubicBezTo>
                      <a:close/>
                      <a:moveTo>
                        <a:pt x="1960" y="455"/>
                      </a:moveTo>
                      <a:cubicBezTo>
                        <a:pt x="1951" y="465"/>
                        <a:pt x="1951" y="465"/>
                        <a:pt x="1951" y="465"/>
                      </a:cubicBezTo>
                      <a:lnTo>
                        <a:pt x="1941" y="465"/>
                      </a:lnTo>
                      <a:cubicBezTo>
                        <a:pt x="1941" y="455"/>
                        <a:pt x="1951" y="455"/>
                        <a:pt x="1951" y="455"/>
                      </a:cubicBezTo>
                      <a:close/>
                      <a:moveTo>
                        <a:pt x="842" y="461"/>
                      </a:moveTo>
                      <a:cubicBezTo>
                        <a:pt x="848" y="461"/>
                        <a:pt x="853" y="467"/>
                        <a:pt x="853" y="474"/>
                      </a:cubicBezTo>
                      <a:cubicBezTo>
                        <a:pt x="843" y="474"/>
                        <a:pt x="834" y="474"/>
                        <a:pt x="834" y="465"/>
                      </a:cubicBezTo>
                      <a:cubicBezTo>
                        <a:pt x="836" y="462"/>
                        <a:pt x="839" y="461"/>
                        <a:pt x="842" y="461"/>
                      </a:cubicBezTo>
                      <a:close/>
                      <a:moveTo>
                        <a:pt x="1251" y="443"/>
                      </a:moveTo>
                      <a:cubicBezTo>
                        <a:pt x="1253" y="443"/>
                        <a:pt x="1260" y="457"/>
                        <a:pt x="1260" y="465"/>
                      </a:cubicBezTo>
                      <a:cubicBezTo>
                        <a:pt x="1250" y="465"/>
                        <a:pt x="1250" y="474"/>
                        <a:pt x="1250" y="474"/>
                      </a:cubicBezTo>
                      <a:cubicBezTo>
                        <a:pt x="1241" y="474"/>
                        <a:pt x="1241" y="465"/>
                        <a:pt x="1241" y="465"/>
                      </a:cubicBezTo>
                      <a:cubicBezTo>
                        <a:pt x="1241" y="455"/>
                        <a:pt x="1241" y="446"/>
                        <a:pt x="1250" y="446"/>
                      </a:cubicBezTo>
                      <a:cubicBezTo>
                        <a:pt x="1250" y="444"/>
                        <a:pt x="1250" y="443"/>
                        <a:pt x="1251" y="443"/>
                      </a:cubicBezTo>
                      <a:close/>
                      <a:moveTo>
                        <a:pt x="1894" y="465"/>
                      </a:moveTo>
                      <a:lnTo>
                        <a:pt x="1913" y="474"/>
                      </a:lnTo>
                      <a:lnTo>
                        <a:pt x="1903" y="474"/>
                      </a:lnTo>
                      <a:cubicBezTo>
                        <a:pt x="1894" y="474"/>
                        <a:pt x="1894" y="465"/>
                        <a:pt x="1894" y="465"/>
                      </a:cubicBezTo>
                      <a:close/>
                      <a:moveTo>
                        <a:pt x="900" y="474"/>
                      </a:moveTo>
                      <a:lnTo>
                        <a:pt x="890" y="484"/>
                      </a:lnTo>
                      <a:lnTo>
                        <a:pt x="890" y="474"/>
                      </a:lnTo>
                      <a:close/>
                      <a:moveTo>
                        <a:pt x="1042" y="474"/>
                      </a:moveTo>
                      <a:cubicBezTo>
                        <a:pt x="1042" y="474"/>
                        <a:pt x="1051" y="474"/>
                        <a:pt x="1051" y="484"/>
                      </a:cubicBezTo>
                      <a:lnTo>
                        <a:pt x="1042" y="484"/>
                      </a:lnTo>
                      <a:cubicBezTo>
                        <a:pt x="1042" y="484"/>
                        <a:pt x="1042" y="474"/>
                        <a:pt x="1042" y="474"/>
                      </a:cubicBezTo>
                      <a:close/>
                      <a:moveTo>
                        <a:pt x="1326" y="465"/>
                      </a:moveTo>
                      <a:lnTo>
                        <a:pt x="1326" y="484"/>
                      </a:lnTo>
                      <a:cubicBezTo>
                        <a:pt x="1316" y="474"/>
                        <a:pt x="1316" y="465"/>
                        <a:pt x="1326" y="465"/>
                      </a:cubicBezTo>
                      <a:close/>
                      <a:moveTo>
                        <a:pt x="1383" y="465"/>
                      </a:moveTo>
                      <a:lnTo>
                        <a:pt x="1402" y="484"/>
                      </a:lnTo>
                      <a:cubicBezTo>
                        <a:pt x="1399" y="486"/>
                        <a:pt x="1396" y="487"/>
                        <a:pt x="1394" y="487"/>
                      </a:cubicBezTo>
                      <a:cubicBezTo>
                        <a:pt x="1388" y="487"/>
                        <a:pt x="1383" y="478"/>
                        <a:pt x="1383" y="465"/>
                      </a:cubicBezTo>
                      <a:close/>
                      <a:moveTo>
                        <a:pt x="1307" y="465"/>
                      </a:moveTo>
                      <a:cubicBezTo>
                        <a:pt x="1307" y="474"/>
                        <a:pt x="1307" y="484"/>
                        <a:pt x="1307" y="484"/>
                      </a:cubicBezTo>
                      <a:lnTo>
                        <a:pt x="1288" y="493"/>
                      </a:lnTo>
                      <a:lnTo>
                        <a:pt x="1288" y="493"/>
                      </a:lnTo>
                      <a:lnTo>
                        <a:pt x="1297" y="465"/>
                      </a:lnTo>
                      <a:close/>
                      <a:moveTo>
                        <a:pt x="2045" y="455"/>
                      </a:moveTo>
                      <a:cubicBezTo>
                        <a:pt x="2045" y="465"/>
                        <a:pt x="2045" y="474"/>
                        <a:pt x="2045" y="484"/>
                      </a:cubicBezTo>
                      <a:cubicBezTo>
                        <a:pt x="2045" y="493"/>
                        <a:pt x="2036" y="493"/>
                        <a:pt x="2036" y="493"/>
                      </a:cubicBezTo>
                      <a:cubicBezTo>
                        <a:pt x="2036" y="493"/>
                        <a:pt x="2026" y="484"/>
                        <a:pt x="2026" y="484"/>
                      </a:cubicBezTo>
                      <a:cubicBezTo>
                        <a:pt x="2036" y="474"/>
                        <a:pt x="2036" y="465"/>
                        <a:pt x="2036" y="455"/>
                      </a:cubicBezTo>
                      <a:close/>
                      <a:moveTo>
                        <a:pt x="483" y="484"/>
                      </a:moveTo>
                      <a:cubicBezTo>
                        <a:pt x="483" y="484"/>
                        <a:pt x="493" y="493"/>
                        <a:pt x="493" y="493"/>
                      </a:cubicBezTo>
                      <a:lnTo>
                        <a:pt x="493" y="502"/>
                      </a:lnTo>
                      <a:lnTo>
                        <a:pt x="474" y="484"/>
                      </a:lnTo>
                      <a:close/>
                      <a:moveTo>
                        <a:pt x="1127" y="465"/>
                      </a:moveTo>
                      <a:cubicBezTo>
                        <a:pt x="1136" y="465"/>
                        <a:pt x="1136" y="474"/>
                        <a:pt x="1146" y="474"/>
                      </a:cubicBezTo>
                      <a:cubicBezTo>
                        <a:pt x="1146" y="484"/>
                        <a:pt x="1146" y="484"/>
                        <a:pt x="1155" y="484"/>
                      </a:cubicBezTo>
                      <a:cubicBezTo>
                        <a:pt x="1165" y="493"/>
                        <a:pt x="1165" y="493"/>
                        <a:pt x="1155" y="502"/>
                      </a:cubicBezTo>
                      <a:lnTo>
                        <a:pt x="1155" y="484"/>
                      </a:lnTo>
                      <a:cubicBezTo>
                        <a:pt x="1146" y="484"/>
                        <a:pt x="1146" y="493"/>
                        <a:pt x="1136" y="493"/>
                      </a:cubicBezTo>
                      <a:cubicBezTo>
                        <a:pt x="1136" y="484"/>
                        <a:pt x="1127" y="484"/>
                        <a:pt x="1127" y="474"/>
                      </a:cubicBezTo>
                      <a:cubicBezTo>
                        <a:pt x="1118" y="465"/>
                        <a:pt x="1127" y="465"/>
                        <a:pt x="1127" y="465"/>
                      </a:cubicBezTo>
                      <a:close/>
                      <a:moveTo>
                        <a:pt x="2263" y="474"/>
                      </a:moveTo>
                      <a:cubicBezTo>
                        <a:pt x="2253" y="474"/>
                        <a:pt x="2253" y="484"/>
                        <a:pt x="2253" y="484"/>
                      </a:cubicBezTo>
                      <a:cubicBezTo>
                        <a:pt x="2244" y="493"/>
                        <a:pt x="2234" y="493"/>
                        <a:pt x="2225" y="502"/>
                      </a:cubicBezTo>
                      <a:cubicBezTo>
                        <a:pt x="2225" y="493"/>
                        <a:pt x="2225" y="484"/>
                        <a:pt x="2225" y="474"/>
                      </a:cubicBezTo>
                      <a:close/>
                      <a:moveTo>
                        <a:pt x="2670" y="465"/>
                      </a:moveTo>
                      <a:cubicBezTo>
                        <a:pt x="2679" y="474"/>
                        <a:pt x="2679" y="474"/>
                        <a:pt x="2689" y="474"/>
                      </a:cubicBezTo>
                      <a:lnTo>
                        <a:pt x="2708" y="465"/>
                      </a:lnTo>
                      <a:lnTo>
                        <a:pt x="2708" y="465"/>
                      </a:lnTo>
                      <a:cubicBezTo>
                        <a:pt x="2708" y="484"/>
                        <a:pt x="2698" y="502"/>
                        <a:pt x="2679" y="512"/>
                      </a:cubicBezTo>
                      <a:cubicBezTo>
                        <a:pt x="2679" y="512"/>
                        <a:pt x="2679" y="502"/>
                        <a:pt x="2679" y="502"/>
                      </a:cubicBezTo>
                      <a:cubicBezTo>
                        <a:pt x="2679" y="493"/>
                        <a:pt x="2679" y="484"/>
                        <a:pt x="2670" y="484"/>
                      </a:cubicBezTo>
                      <a:cubicBezTo>
                        <a:pt x="2670" y="484"/>
                        <a:pt x="2660" y="474"/>
                        <a:pt x="2660" y="474"/>
                      </a:cubicBezTo>
                      <a:cubicBezTo>
                        <a:pt x="2660" y="474"/>
                        <a:pt x="2670" y="465"/>
                        <a:pt x="2670" y="465"/>
                      </a:cubicBezTo>
                      <a:close/>
                      <a:moveTo>
                        <a:pt x="1610" y="512"/>
                      </a:moveTo>
                      <a:cubicBezTo>
                        <a:pt x="1610" y="512"/>
                        <a:pt x="1610" y="521"/>
                        <a:pt x="1610" y="521"/>
                      </a:cubicBezTo>
                      <a:cubicBezTo>
                        <a:pt x="1610" y="521"/>
                        <a:pt x="1610" y="531"/>
                        <a:pt x="1610" y="531"/>
                      </a:cubicBezTo>
                      <a:cubicBezTo>
                        <a:pt x="1600" y="531"/>
                        <a:pt x="1600" y="521"/>
                        <a:pt x="1600" y="521"/>
                      </a:cubicBezTo>
                      <a:cubicBezTo>
                        <a:pt x="1600" y="521"/>
                        <a:pt x="1610" y="512"/>
                        <a:pt x="1610" y="512"/>
                      </a:cubicBezTo>
                      <a:close/>
                      <a:moveTo>
                        <a:pt x="2332" y="498"/>
                      </a:moveTo>
                      <a:cubicBezTo>
                        <a:pt x="2333" y="498"/>
                        <a:pt x="2335" y="499"/>
                        <a:pt x="2339" y="502"/>
                      </a:cubicBezTo>
                      <a:cubicBezTo>
                        <a:pt x="2348" y="502"/>
                        <a:pt x="2358" y="512"/>
                        <a:pt x="2358" y="521"/>
                      </a:cubicBezTo>
                      <a:cubicBezTo>
                        <a:pt x="2339" y="531"/>
                        <a:pt x="2329" y="531"/>
                        <a:pt x="2310" y="531"/>
                      </a:cubicBezTo>
                      <a:lnTo>
                        <a:pt x="2301" y="531"/>
                      </a:lnTo>
                      <a:cubicBezTo>
                        <a:pt x="2301" y="521"/>
                        <a:pt x="2301" y="521"/>
                        <a:pt x="2310" y="521"/>
                      </a:cubicBezTo>
                      <a:cubicBezTo>
                        <a:pt x="2310" y="521"/>
                        <a:pt x="2320" y="512"/>
                        <a:pt x="2320" y="502"/>
                      </a:cubicBezTo>
                      <a:cubicBezTo>
                        <a:pt x="2326" y="502"/>
                        <a:pt x="2328" y="498"/>
                        <a:pt x="2332" y="498"/>
                      </a:cubicBezTo>
                      <a:close/>
                      <a:moveTo>
                        <a:pt x="692" y="493"/>
                      </a:moveTo>
                      <a:cubicBezTo>
                        <a:pt x="692" y="502"/>
                        <a:pt x="701" y="502"/>
                        <a:pt x="692" y="502"/>
                      </a:cubicBezTo>
                      <a:cubicBezTo>
                        <a:pt x="692" y="502"/>
                        <a:pt x="692" y="502"/>
                        <a:pt x="692" y="512"/>
                      </a:cubicBezTo>
                      <a:lnTo>
                        <a:pt x="682" y="512"/>
                      </a:lnTo>
                      <a:cubicBezTo>
                        <a:pt x="682" y="521"/>
                        <a:pt x="692" y="521"/>
                        <a:pt x="692" y="531"/>
                      </a:cubicBezTo>
                      <a:cubicBezTo>
                        <a:pt x="692" y="531"/>
                        <a:pt x="692" y="540"/>
                        <a:pt x="692" y="540"/>
                      </a:cubicBezTo>
                      <a:lnTo>
                        <a:pt x="673" y="540"/>
                      </a:lnTo>
                      <a:cubicBezTo>
                        <a:pt x="673" y="540"/>
                        <a:pt x="673" y="540"/>
                        <a:pt x="673" y="531"/>
                      </a:cubicBezTo>
                      <a:cubicBezTo>
                        <a:pt x="663" y="531"/>
                        <a:pt x="654" y="531"/>
                        <a:pt x="654" y="540"/>
                      </a:cubicBezTo>
                      <a:cubicBezTo>
                        <a:pt x="644" y="531"/>
                        <a:pt x="644" y="521"/>
                        <a:pt x="663" y="521"/>
                      </a:cubicBezTo>
                      <a:cubicBezTo>
                        <a:pt x="666" y="524"/>
                        <a:pt x="669" y="525"/>
                        <a:pt x="671" y="525"/>
                      </a:cubicBezTo>
                      <a:cubicBezTo>
                        <a:pt x="677" y="525"/>
                        <a:pt x="679" y="519"/>
                        <a:pt x="673" y="512"/>
                      </a:cubicBezTo>
                      <a:cubicBezTo>
                        <a:pt x="682" y="502"/>
                        <a:pt x="682" y="502"/>
                        <a:pt x="682" y="502"/>
                      </a:cubicBezTo>
                      <a:cubicBezTo>
                        <a:pt x="682" y="493"/>
                        <a:pt x="692" y="493"/>
                        <a:pt x="692" y="493"/>
                      </a:cubicBezTo>
                      <a:close/>
                      <a:moveTo>
                        <a:pt x="786" y="521"/>
                      </a:moveTo>
                      <a:cubicBezTo>
                        <a:pt x="786" y="521"/>
                        <a:pt x="796" y="531"/>
                        <a:pt x="786" y="540"/>
                      </a:cubicBezTo>
                      <a:lnTo>
                        <a:pt x="777" y="531"/>
                      </a:lnTo>
                      <a:lnTo>
                        <a:pt x="786" y="521"/>
                      </a:lnTo>
                      <a:close/>
                      <a:moveTo>
                        <a:pt x="1080" y="465"/>
                      </a:moveTo>
                      <a:cubicBezTo>
                        <a:pt x="1080" y="465"/>
                        <a:pt x="1099" y="465"/>
                        <a:pt x="1108" y="474"/>
                      </a:cubicBezTo>
                      <a:cubicBezTo>
                        <a:pt x="1108" y="474"/>
                        <a:pt x="1108" y="484"/>
                        <a:pt x="1108" y="493"/>
                      </a:cubicBezTo>
                      <a:cubicBezTo>
                        <a:pt x="1089" y="502"/>
                        <a:pt x="1089" y="521"/>
                        <a:pt x="1108" y="531"/>
                      </a:cubicBezTo>
                      <a:cubicBezTo>
                        <a:pt x="1108" y="531"/>
                        <a:pt x="1108" y="531"/>
                        <a:pt x="1108" y="540"/>
                      </a:cubicBezTo>
                      <a:cubicBezTo>
                        <a:pt x="1099" y="540"/>
                        <a:pt x="1099" y="531"/>
                        <a:pt x="1089" y="531"/>
                      </a:cubicBezTo>
                      <a:lnTo>
                        <a:pt x="1080" y="531"/>
                      </a:lnTo>
                      <a:cubicBezTo>
                        <a:pt x="1070" y="531"/>
                        <a:pt x="1070" y="531"/>
                        <a:pt x="1070" y="521"/>
                      </a:cubicBezTo>
                      <a:cubicBezTo>
                        <a:pt x="1070" y="512"/>
                        <a:pt x="1070" y="502"/>
                        <a:pt x="1051" y="502"/>
                      </a:cubicBezTo>
                      <a:cubicBezTo>
                        <a:pt x="1061" y="484"/>
                        <a:pt x="1070" y="474"/>
                        <a:pt x="1080" y="465"/>
                      </a:cubicBezTo>
                      <a:close/>
                      <a:moveTo>
                        <a:pt x="1155" y="521"/>
                      </a:moveTo>
                      <a:lnTo>
                        <a:pt x="1165" y="540"/>
                      </a:lnTo>
                      <a:lnTo>
                        <a:pt x="1155" y="540"/>
                      </a:lnTo>
                      <a:cubicBezTo>
                        <a:pt x="1146" y="540"/>
                        <a:pt x="1146" y="531"/>
                        <a:pt x="1155" y="521"/>
                      </a:cubicBezTo>
                      <a:close/>
                      <a:moveTo>
                        <a:pt x="2112" y="527"/>
                      </a:moveTo>
                      <a:cubicBezTo>
                        <a:pt x="2112" y="527"/>
                        <a:pt x="2115" y="531"/>
                        <a:pt x="2121" y="531"/>
                      </a:cubicBezTo>
                      <a:lnTo>
                        <a:pt x="2111" y="531"/>
                      </a:lnTo>
                      <a:cubicBezTo>
                        <a:pt x="2111" y="531"/>
                        <a:pt x="2111" y="540"/>
                        <a:pt x="2111" y="540"/>
                      </a:cubicBezTo>
                      <a:lnTo>
                        <a:pt x="2102" y="540"/>
                      </a:lnTo>
                      <a:cubicBezTo>
                        <a:pt x="2102" y="540"/>
                        <a:pt x="2111" y="531"/>
                        <a:pt x="2111" y="531"/>
                      </a:cubicBezTo>
                      <a:cubicBezTo>
                        <a:pt x="2111" y="528"/>
                        <a:pt x="2111" y="527"/>
                        <a:pt x="2112" y="527"/>
                      </a:cubicBezTo>
                      <a:close/>
                      <a:moveTo>
                        <a:pt x="2701" y="517"/>
                      </a:moveTo>
                      <a:cubicBezTo>
                        <a:pt x="2702" y="517"/>
                        <a:pt x="2705" y="518"/>
                        <a:pt x="2708" y="521"/>
                      </a:cubicBezTo>
                      <a:cubicBezTo>
                        <a:pt x="2708" y="521"/>
                        <a:pt x="2708" y="521"/>
                        <a:pt x="2708" y="531"/>
                      </a:cubicBezTo>
                      <a:cubicBezTo>
                        <a:pt x="2708" y="531"/>
                        <a:pt x="2698" y="531"/>
                        <a:pt x="2698" y="540"/>
                      </a:cubicBezTo>
                      <a:lnTo>
                        <a:pt x="2679" y="531"/>
                      </a:lnTo>
                      <a:cubicBezTo>
                        <a:pt x="2689" y="521"/>
                        <a:pt x="2689" y="521"/>
                        <a:pt x="2689" y="521"/>
                      </a:cubicBezTo>
                      <a:cubicBezTo>
                        <a:pt x="2695" y="521"/>
                        <a:pt x="2697" y="517"/>
                        <a:pt x="2701" y="517"/>
                      </a:cubicBezTo>
                      <a:close/>
                      <a:moveTo>
                        <a:pt x="1243" y="546"/>
                      </a:moveTo>
                      <a:cubicBezTo>
                        <a:pt x="1245" y="546"/>
                        <a:pt x="1247" y="547"/>
                        <a:pt x="1250" y="550"/>
                      </a:cubicBezTo>
                      <a:lnTo>
                        <a:pt x="1241" y="559"/>
                      </a:lnTo>
                      <a:lnTo>
                        <a:pt x="1241" y="550"/>
                      </a:lnTo>
                      <a:cubicBezTo>
                        <a:pt x="1241" y="550"/>
                        <a:pt x="1241" y="546"/>
                        <a:pt x="1243" y="546"/>
                      </a:cubicBezTo>
                      <a:close/>
                      <a:moveTo>
                        <a:pt x="1297" y="540"/>
                      </a:moveTo>
                      <a:cubicBezTo>
                        <a:pt x="1307" y="550"/>
                        <a:pt x="1316" y="550"/>
                        <a:pt x="1316" y="559"/>
                      </a:cubicBezTo>
                      <a:cubicBezTo>
                        <a:pt x="1307" y="559"/>
                        <a:pt x="1307" y="550"/>
                        <a:pt x="1297" y="550"/>
                      </a:cubicBezTo>
                      <a:cubicBezTo>
                        <a:pt x="1297" y="550"/>
                        <a:pt x="1297" y="540"/>
                        <a:pt x="1288" y="540"/>
                      </a:cubicBezTo>
                      <a:close/>
                      <a:moveTo>
                        <a:pt x="729" y="550"/>
                      </a:moveTo>
                      <a:lnTo>
                        <a:pt x="729" y="559"/>
                      </a:lnTo>
                      <a:lnTo>
                        <a:pt x="720" y="569"/>
                      </a:lnTo>
                      <a:lnTo>
                        <a:pt x="720" y="559"/>
                      </a:lnTo>
                      <a:lnTo>
                        <a:pt x="729" y="550"/>
                      </a:lnTo>
                      <a:close/>
                      <a:moveTo>
                        <a:pt x="1118" y="559"/>
                      </a:moveTo>
                      <a:cubicBezTo>
                        <a:pt x="1118" y="569"/>
                        <a:pt x="1118" y="569"/>
                        <a:pt x="1108" y="569"/>
                      </a:cubicBezTo>
                      <a:cubicBezTo>
                        <a:pt x="1108" y="559"/>
                        <a:pt x="1118" y="559"/>
                        <a:pt x="1118" y="559"/>
                      </a:cubicBezTo>
                      <a:close/>
                      <a:moveTo>
                        <a:pt x="2291" y="550"/>
                      </a:moveTo>
                      <a:lnTo>
                        <a:pt x="2301" y="559"/>
                      </a:lnTo>
                      <a:cubicBezTo>
                        <a:pt x="2301" y="559"/>
                        <a:pt x="2301" y="559"/>
                        <a:pt x="2301" y="569"/>
                      </a:cubicBezTo>
                      <a:lnTo>
                        <a:pt x="2291" y="569"/>
                      </a:lnTo>
                      <a:lnTo>
                        <a:pt x="2291" y="550"/>
                      </a:lnTo>
                      <a:close/>
                      <a:moveTo>
                        <a:pt x="1231" y="569"/>
                      </a:moveTo>
                      <a:lnTo>
                        <a:pt x="1241" y="578"/>
                      </a:lnTo>
                      <a:lnTo>
                        <a:pt x="1222" y="578"/>
                      </a:lnTo>
                      <a:cubicBezTo>
                        <a:pt x="1222" y="578"/>
                        <a:pt x="1231" y="578"/>
                        <a:pt x="1231" y="569"/>
                      </a:cubicBezTo>
                      <a:close/>
                      <a:moveTo>
                        <a:pt x="1354" y="569"/>
                      </a:moveTo>
                      <a:cubicBezTo>
                        <a:pt x="1354" y="569"/>
                        <a:pt x="1364" y="569"/>
                        <a:pt x="1354" y="578"/>
                      </a:cubicBezTo>
                      <a:lnTo>
                        <a:pt x="1345" y="578"/>
                      </a:lnTo>
                      <a:cubicBezTo>
                        <a:pt x="1354" y="569"/>
                        <a:pt x="1354" y="569"/>
                        <a:pt x="1354" y="569"/>
                      </a:cubicBezTo>
                      <a:close/>
                      <a:moveTo>
                        <a:pt x="1525" y="531"/>
                      </a:moveTo>
                      <a:cubicBezTo>
                        <a:pt x="1534" y="531"/>
                        <a:pt x="1534" y="531"/>
                        <a:pt x="1544" y="540"/>
                      </a:cubicBezTo>
                      <a:cubicBezTo>
                        <a:pt x="1544" y="540"/>
                        <a:pt x="1544" y="540"/>
                        <a:pt x="1544" y="550"/>
                      </a:cubicBezTo>
                      <a:cubicBezTo>
                        <a:pt x="1544" y="550"/>
                        <a:pt x="1553" y="559"/>
                        <a:pt x="1544" y="569"/>
                      </a:cubicBezTo>
                      <a:cubicBezTo>
                        <a:pt x="1544" y="569"/>
                        <a:pt x="1534" y="578"/>
                        <a:pt x="1525" y="578"/>
                      </a:cubicBezTo>
                      <a:cubicBezTo>
                        <a:pt x="1525" y="578"/>
                        <a:pt x="1515" y="578"/>
                        <a:pt x="1515" y="569"/>
                      </a:cubicBezTo>
                      <a:cubicBezTo>
                        <a:pt x="1525" y="569"/>
                        <a:pt x="1534" y="569"/>
                        <a:pt x="1534" y="559"/>
                      </a:cubicBezTo>
                      <a:cubicBezTo>
                        <a:pt x="1534" y="550"/>
                        <a:pt x="1525" y="540"/>
                        <a:pt x="1525" y="531"/>
                      </a:cubicBezTo>
                      <a:close/>
                      <a:moveTo>
                        <a:pt x="2600" y="514"/>
                      </a:moveTo>
                      <a:cubicBezTo>
                        <a:pt x="2604" y="514"/>
                        <a:pt x="2608" y="517"/>
                        <a:pt x="2613" y="521"/>
                      </a:cubicBezTo>
                      <a:cubicBezTo>
                        <a:pt x="2623" y="521"/>
                        <a:pt x="2623" y="531"/>
                        <a:pt x="2623" y="531"/>
                      </a:cubicBezTo>
                      <a:cubicBezTo>
                        <a:pt x="2623" y="540"/>
                        <a:pt x="2632" y="540"/>
                        <a:pt x="2632" y="540"/>
                      </a:cubicBezTo>
                      <a:cubicBezTo>
                        <a:pt x="2623" y="559"/>
                        <a:pt x="2613" y="569"/>
                        <a:pt x="2594" y="578"/>
                      </a:cubicBezTo>
                      <a:cubicBezTo>
                        <a:pt x="2594" y="578"/>
                        <a:pt x="2594" y="569"/>
                        <a:pt x="2594" y="569"/>
                      </a:cubicBezTo>
                      <a:cubicBezTo>
                        <a:pt x="2585" y="569"/>
                        <a:pt x="2585" y="559"/>
                        <a:pt x="2585" y="559"/>
                      </a:cubicBezTo>
                      <a:cubicBezTo>
                        <a:pt x="2594" y="550"/>
                        <a:pt x="2594" y="531"/>
                        <a:pt x="2594" y="521"/>
                      </a:cubicBezTo>
                      <a:cubicBezTo>
                        <a:pt x="2594" y="517"/>
                        <a:pt x="2597" y="514"/>
                        <a:pt x="2600" y="514"/>
                      </a:cubicBezTo>
                      <a:close/>
                      <a:moveTo>
                        <a:pt x="2424" y="569"/>
                      </a:moveTo>
                      <a:lnTo>
                        <a:pt x="2433" y="578"/>
                      </a:lnTo>
                      <a:cubicBezTo>
                        <a:pt x="2429" y="582"/>
                        <a:pt x="2427" y="584"/>
                        <a:pt x="2426" y="584"/>
                      </a:cubicBezTo>
                      <a:cubicBezTo>
                        <a:pt x="2424" y="584"/>
                        <a:pt x="2424" y="580"/>
                        <a:pt x="2424" y="569"/>
                      </a:cubicBezTo>
                      <a:close/>
                      <a:moveTo>
                        <a:pt x="455" y="578"/>
                      </a:moveTo>
                      <a:cubicBezTo>
                        <a:pt x="455" y="588"/>
                        <a:pt x="455" y="588"/>
                        <a:pt x="455" y="597"/>
                      </a:cubicBezTo>
                      <a:lnTo>
                        <a:pt x="446" y="597"/>
                      </a:lnTo>
                      <a:cubicBezTo>
                        <a:pt x="446" y="597"/>
                        <a:pt x="446" y="597"/>
                        <a:pt x="446" y="588"/>
                      </a:cubicBezTo>
                      <a:cubicBezTo>
                        <a:pt x="446" y="588"/>
                        <a:pt x="455" y="578"/>
                        <a:pt x="455" y="578"/>
                      </a:cubicBezTo>
                      <a:close/>
                      <a:moveTo>
                        <a:pt x="1326" y="578"/>
                      </a:moveTo>
                      <a:cubicBezTo>
                        <a:pt x="1316" y="588"/>
                        <a:pt x="1316" y="588"/>
                        <a:pt x="1316" y="588"/>
                      </a:cubicBezTo>
                      <a:cubicBezTo>
                        <a:pt x="1297" y="588"/>
                        <a:pt x="1278" y="588"/>
                        <a:pt x="1269" y="597"/>
                      </a:cubicBezTo>
                      <a:cubicBezTo>
                        <a:pt x="1278" y="588"/>
                        <a:pt x="1297" y="578"/>
                        <a:pt x="1307" y="578"/>
                      </a:cubicBezTo>
                      <a:close/>
                      <a:moveTo>
                        <a:pt x="1846" y="588"/>
                      </a:moveTo>
                      <a:cubicBezTo>
                        <a:pt x="1856" y="588"/>
                        <a:pt x="1856" y="597"/>
                        <a:pt x="1846" y="597"/>
                      </a:cubicBezTo>
                      <a:lnTo>
                        <a:pt x="1846" y="588"/>
                      </a:lnTo>
                      <a:close/>
                      <a:moveTo>
                        <a:pt x="3209" y="578"/>
                      </a:moveTo>
                      <a:cubicBezTo>
                        <a:pt x="3209" y="588"/>
                        <a:pt x="3209" y="597"/>
                        <a:pt x="3200" y="597"/>
                      </a:cubicBezTo>
                      <a:lnTo>
                        <a:pt x="3209" y="578"/>
                      </a:lnTo>
                      <a:close/>
                      <a:moveTo>
                        <a:pt x="644" y="569"/>
                      </a:moveTo>
                      <a:cubicBezTo>
                        <a:pt x="644" y="569"/>
                        <a:pt x="654" y="578"/>
                        <a:pt x="654" y="578"/>
                      </a:cubicBezTo>
                      <a:cubicBezTo>
                        <a:pt x="654" y="588"/>
                        <a:pt x="644" y="588"/>
                        <a:pt x="644" y="588"/>
                      </a:cubicBezTo>
                      <a:cubicBezTo>
                        <a:pt x="635" y="588"/>
                        <a:pt x="625" y="597"/>
                        <a:pt x="625" y="607"/>
                      </a:cubicBezTo>
                      <a:cubicBezTo>
                        <a:pt x="616" y="607"/>
                        <a:pt x="616" y="597"/>
                        <a:pt x="616" y="597"/>
                      </a:cubicBezTo>
                      <a:cubicBezTo>
                        <a:pt x="616" y="588"/>
                        <a:pt x="625" y="569"/>
                        <a:pt x="644" y="569"/>
                      </a:cubicBezTo>
                      <a:close/>
                      <a:moveTo>
                        <a:pt x="2575" y="588"/>
                      </a:moveTo>
                      <a:cubicBezTo>
                        <a:pt x="2575" y="588"/>
                        <a:pt x="2585" y="597"/>
                        <a:pt x="2585" y="597"/>
                      </a:cubicBezTo>
                      <a:lnTo>
                        <a:pt x="2575" y="607"/>
                      </a:lnTo>
                      <a:lnTo>
                        <a:pt x="2566" y="607"/>
                      </a:lnTo>
                      <a:cubicBezTo>
                        <a:pt x="2566" y="597"/>
                        <a:pt x="2566" y="588"/>
                        <a:pt x="2575" y="588"/>
                      </a:cubicBezTo>
                      <a:close/>
                      <a:moveTo>
                        <a:pt x="493" y="588"/>
                      </a:moveTo>
                      <a:cubicBezTo>
                        <a:pt x="502" y="597"/>
                        <a:pt x="502" y="597"/>
                        <a:pt x="502" y="607"/>
                      </a:cubicBezTo>
                      <a:cubicBezTo>
                        <a:pt x="502" y="607"/>
                        <a:pt x="493" y="616"/>
                        <a:pt x="493" y="616"/>
                      </a:cubicBezTo>
                      <a:cubicBezTo>
                        <a:pt x="493" y="616"/>
                        <a:pt x="483" y="607"/>
                        <a:pt x="483" y="607"/>
                      </a:cubicBezTo>
                      <a:cubicBezTo>
                        <a:pt x="483" y="607"/>
                        <a:pt x="483" y="597"/>
                        <a:pt x="483" y="597"/>
                      </a:cubicBezTo>
                      <a:cubicBezTo>
                        <a:pt x="483" y="597"/>
                        <a:pt x="483" y="588"/>
                        <a:pt x="493" y="588"/>
                      </a:cubicBezTo>
                      <a:close/>
                      <a:moveTo>
                        <a:pt x="1013" y="588"/>
                      </a:moveTo>
                      <a:cubicBezTo>
                        <a:pt x="1023" y="597"/>
                        <a:pt x="1023" y="607"/>
                        <a:pt x="1013" y="616"/>
                      </a:cubicBezTo>
                      <a:lnTo>
                        <a:pt x="1013" y="588"/>
                      </a:lnTo>
                      <a:close/>
                      <a:moveTo>
                        <a:pt x="1042" y="607"/>
                      </a:moveTo>
                      <a:lnTo>
                        <a:pt x="1051" y="616"/>
                      </a:lnTo>
                      <a:lnTo>
                        <a:pt x="1042" y="616"/>
                      </a:lnTo>
                      <a:cubicBezTo>
                        <a:pt x="1042" y="616"/>
                        <a:pt x="1042" y="616"/>
                        <a:pt x="1032" y="607"/>
                      </a:cubicBezTo>
                      <a:close/>
                      <a:moveTo>
                        <a:pt x="1222" y="597"/>
                      </a:moveTo>
                      <a:lnTo>
                        <a:pt x="1212" y="616"/>
                      </a:lnTo>
                      <a:lnTo>
                        <a:pt x="1212" y="607"/>
                      </a:lnTo>
                      <a:cubicBezTo>
                        <a:pt x="1212" y="607"/>
                        <a:pt x="1212" y="597"/>
                        <a:pt x="1212" y="597"/>
                      </a:cubicBezTo>
                      <a:close/>
                      <a:moveTo>
                        <a:pt x="1534" y="588"/>
                      </a:moveTo>
                      <a:cubicBezTo>
                        <a:pt x="1534" y="597"/>
                        <a:pt x="1525" y="607"/>
                        <a:pt x="1515" y="616"/>
                      </a:cubicBezTo>
                      <a:lnTo>
                        <a:pt x="1515" y="597"/>
                      </a:lnTo>
                      <a:lnTo>
                        <a:pt x="1534" y="588"/>
                      </a:lnTo>
                      <a:close/>
                      <a:moveTo>
                        <a:pt x="654" y="597"/>
                      </a:moveTo>
                      <a:cubicBezTo>
                        <a:pt x="654" y="597"/>
                        <a:pt x="654" y="607"/>
                        <a:pt x="654" y="607"/>
                      </a:cubicBezTo>
                      <a:cubicBezTo>
                        <a:pt x="654" y="607"/>
                        <a:pt x="654" y="616"/>
                        <a:pt x="654" y="616"/>
                      </a:cubicBezTo>
                      <a:cubicBezTo>
                        <a:pt x="644" y="616"/>
                        <a:pt x="635" y="625"/>
                        <a:pt x="635" y="625"/>
                      </a:cubicBezTo>
                      <a:lnTo>
                        <a:pt x="625" y="625"/>
                      </a:lnTo>
                      <a:cubicBezTo>
                        <a:pt x="625" y="616"/>
                        <a:pt x="635" y="616"/>
                        <a:pt x="635" y="616"/>
                      </a:cubicBezTo>
                      <a:cubicBezTo>
                        <a:pt x="635" y="616"/>
                        <a:pt x="644" y="616"/>
                        <a:pt x="644" y="607"/>
                      </a:cubicBezTo>
                      <a:cubicBezTo>
                        <a:pt x="644" y="607"/>
                        <a:pt x="644" y="597"/>
                        <a:pt x="654" y="597"/>
                      </a:cubicBezTo>
                      <a:close/>
                      <a:moveTo>
                        <a:pt x="2613" y="616"/>
                      </a:moveTo>
                      <a:lnTo>
                        <a:pt x="2594" y="625"/>
                      </a:lnTo>
                      <a:cubicBezTo>
                        <a:pt x="2594" y="625"/>
                        <a:pt x="2594" y="616"/>
                        <a:pt x="2594" y="616"/>
                      </a:cubicBezTo>
                      <a:close/>
                      <a:moveTo>
                        <a:pt x="2746" y="555"/>
                      </a:moveTo>
                      <a:cubicBezTo>
                        <a:pt x="2752" y="555"/>
                        <a:pt x="2758" y="556"/>
                        <a:pt x="2765" y="559"/>
                      </a:cubicBezTo>
                      <a:cubicBezTo>
                        <a:pt x="2755" y="569"/>
                        <a:pt x="2755" y="569"/>
                        <a:pt x="2746" y="569"/>
                      </a:cubicBezTo>
                      <a:cubicBezTo>
                        <a:pt x="2736" y="569"/>
                        <a:pt x="2727" y="578"/>
                        <a:pt x="2736" y="588"/>
                      </a:cubicBezTo>
                      <a:cubicBezTo>
                        <a:pt x="2746" y="607"/>
                        <a:pt x="2736" y="616"/>
                        <a:pt x="2736" y="625"/>
                      </a:cubicBezTo>
                      <a:lnTo>
                        <a:pt x="2727" y="625"/>
                      </a:lnTo>
                      <a:cubicBezTo>
                        <a:pt x="2708" y="625"/>
                        <a:pt x="2708" y="607"/>
                        <a:pt x="2717" y="597"/>
                      </a:cubicBezTo>
                      <a:cubicBezTo>
                        <a:pt x="2727" y="597"/>
                        <a:pt x="2727" y="588"/>
                        <a:pt x="2717" y="578"/>
                      </a:cubicBezTo>
                      <a:cubicBezTo>
                        <a:pt x="2717" y="578"/>
                        <a:pt x="2717" y="569"/>
                        <a:pt x="2727" y="559"/>
                      </a:cubicBezTo>
                      <a:cubicBezTo>
                        <a:pt x="2727" y="559"/>
                        <a:pt x="2735" y="555"/>
                        <a:pt x="2746" y="555"/>
                      </a:cubicBezTo>
                      <a:close/>
                      <a:moveTo>
                        <a:pt x="1070" y="625"/>
                      </a:moveTo>
                      <a:cubicBezTo>
                        <a:pt x="1066" y="630"/>
                        <a:pt x="1058" y="633"/>
                        <a:pt x="1051" y="633"/>
                      </a:cubicBezTo>
                      <a:cubicBezTo>
                        <a:pt x="1044" y="633"/>
                        <a:pt x="1037" y="630"/>
                        <a:pt x="1032" y="625"/>
                      </a:cubicBezTo>
                      <a:close/>
                      <a:moveTo>
                        <a:pt x="2717" y="540"/>
                      </a:moveTo>
                      <a:cubicBezTo>
                        <a:pt x="2717" y="550"/>
                        <a:pt x="2717" y="550"/>
                        <a:pt x="2717" y="559"/>
                      </a:cubicBezTo>
                      <a:cubicBezTo>
                        <a:pt x="2717" y="559"/>
                        <a:pt x="2717" y="569"/>
                        <a:pt x="2708" y="578"/>
                      </a:cubicBezTo>
                      <a:cubicBezTo>
                        <a:pt x="2708" y="569"/>
                        <a:pt x="2708" y="569"/>
                        <a:pt x="2708" y="569"/>
                      </a:cubicBezTo>
                      <a:cubicBezTo>
                        <a:pt x="2698" y="569"/>
                        <a:pt x="2698" y="559"/>
                        <a:pt x="2698" y="559"/>
                      </a:cubicBezTo>
                      <a:cubicBezTo>
                        <a:pt x="2689" y="569"/>
                        <a:pt x="2679" y="569"/>
                        <a:pt x="2670" y="569"/>
                      </a:cubicBezTo>
                      <a:cubicBezTo>
                        <a:pt x="2660" y="569"/>
                        <a:pt x="2660" y="578"/>
                        <a:pt x="2660" y="578"/>
                      </a:cubicBezTo>
                      <a:cubicBezTo>
                        <a:pt x="2660" y="597"/>
                        <a:pt x="2670" y="607"/>
                        <a:pt x="2670" y="616"/>
                      </a:cubicBezTo>
                      <a:cubicBezTo>
                        <a:pt x="2670" y="616"/>
                        <a:pt x="2670" y="625"/>
                        <a:pt x="2670" y="625"/>
                      </a:cubicBezTo>
                      <a:cubicBezTo>
                        <a:pt x="2670" y="625"/>
                        <a:pt x="2670" y="635"/>
                        <a:pt x="2660" y="635"/>
                      </a:cubicBezTo>
                      <a:cubicBezTo>
                        <a:pt x="2660" y="625"/>
                        <a:pt x="2660" y="625"/>
                        <a:pt x="2660" y="625"/>
                      </a:cubicBezTo>
                      <a:cubicBezTo>
                        <a:pt x="2656" y="621"/>
                        <a:pt x="2653" y="618"/>
                        <a:pt x="2651" y="618"/>
                      </a:cubicBezTo>
                      <a:cubicBezTo>
                        <a:pt x="2649" y="618"/>
                        <a:pt x="2646" y="621"/>
                        <a:pt x="2641" y="625"/>
                      </a:cubicBezTo>
                      <a:cubicBezTo>
                        <a:pt x="2632" y="625"/>
                        <a:pt x="2632" y="635"/>
                        <a:pt x="2623" y="635"/>
                      </a:cubicBezTo>
                      <a:cubicBezTo>
                        <a:pt x="2623" y="625"/>
                        <a:pt x="2623" y="625"/>
                        <a:pt x="2623" y="616"/>
                      </a:cubicBezTo>
                      <a:cubicBezTo>
                        <a:pt x="2623" y="605"/>
                        <a:pt x="2623" y="600"/>
                        <a:pt x="2621" y="600"/>
                      </a:cubicBezTo>
                      <a:cubicBezTo>
                        <a:pt x="2619" y="600"/>
                        <a:pt x="2617" y="603"/>
                        <a:pt x="2613" y="607"/>
                      </a:cubicBezTo>
                      <a:lnTo>
                        <a:pt x="2594" y="607"/>
                      </a:lnTo>
                      <a:cubicBezTo>
                        <a:pt x="2594" y="607"/>
                        <a:pt x="2594" y="597"/>
                        <a:pt x="2594" y="597"/>
                      </a:cubicBezTo>
                      <a:cubicBezTo>
                        <a:pt x="2604" y="588"/>
                        <a:pt x="2613" y="569"/>
                        <a:pt x="2632" y="559"/>
                      </a:cubicBezTo>
                      <a:cubicBezTo>
                        <a:pt x="2641" y="559"/>
                        <a:pt x="2651" y="550"/>
                        <a:pt x="2670" y="540"/>
                      </a:cubicBezTo>
                      <a:lnTo>
                        <a:pt x="2679" y="540"/>
                      </a:lnTo>
                      <a:cubicBezTo>
                        <a:pt x="2679" y="540"/>
                        <a:pt x="2689" y="540"/>
                        <a:pt x="2689" y="550"/>
                      </a:cubicBezTo>
                      <a:cubicBezTo>
                        <a:pt x="2689" y="550"/>
                        <a:pt x="2698" y="559"/>
                        <a:pt x="2698" y="559"/>
                      </a:cubicBezTo>
                      <a:cubicBezTo>
                        <a:pt x="2698" y="559"/>
                        <a:pt x="2698" y="550"/>
                        <a:pt x="2708" y="550"/>
                      </a:cubicBezTo>
                      <a:cubicBezTo>
                        <a:pt x="2708" y="550"/>
                        <a:pt x="2708" y="550"/>
                        <a:pt x="2717" y="540"/>
                      </a:cubicBezTo>
                      <a:close/>
                      <a:moveTo>
                        <a:pt x="853" y="484"/>
                      </a:moveTo>
                      <a:cubicBezTo>
                        <a:pt x="853" y="493"/>
                        <a:pt x="853" y="512"/>
                        <a:pt x="853" y="521"/>
                      </a:cubicBezTo>
                      <a:cubicBezTo>
                        <a:pt x="862" y="512"/>
                        <a:pt x="871" y="512"/>
                        <a:pt x="881" y="502"/>
                      </a:cubicBezTo>
                      <a:cubicBezTo>
                        <a:pt x="890" y="493"/>
                        <a:pt x="909" y="493"/>
                        <a:pt x="919" y="493"/>
                      </a:cubicBezTo>
                      <a:cubicBezTo>
                        <a:pt x="928" y="493"/>
                        <a:pt x="928" y="493"/>
                        <a:pt x="928" y="502"/>
                      </a:cubicBezTo>
                      <a:lnTo>
                        <a:pt x="938" y="502"/>
                      </a:lnTo>
                      <a:cubicBezTo>
                        <a:pt x="946" y="499"/>
                        <a:pt x="950" y="496"/>
                        <a:pt x="953" y="496"/>
                      </a:cubicBezTo>
                      <a:cubicBezTo>
                        <a:pt x="957" y="496"/>
                        <a:pt x="957" y="501"/>
                        <a:pt x="957" y="512"/>
                      </a:cubicBezTo>
                      <a:cubicBezTo>
                        <a:pt x="957" y="521"/>
                        <a:pt x="957" y="531"/>
                        <a:pt x="966" y="531"/>
                      </a:cubicBezTo>
                      <a:lnTo>
                        <a:pt x="985" y="531"/>
                      </a:lnTo>
                      <a:cubicBezTo>
                        <a:pt x="985" y="531"/>
                        <a:pt x="995" y="531"/>
                        <a:pt x="995" y="540"/>
                      </a:cubicBezTo>
                      <a:cubicBezTo>
                        <a:pt x="1001" y="540"/>
                        <a:pt x="1007" y="545"/>
                        <a:pt x="1013" y="545"/>
                      </a:cubicBezTo>
                      <a:cubicBezTo>
                        <a:pt x="1017" y="545"/>
                        <a:pt x="1020" y="543"/>
                        <a:pt x="1023" y="540"/>
                      </a:cubicBezTo>
                      <a:lnTo>
                        <a:pt x="1032" y="540"/>
                      </a:lnTo>
                      <a:lnTo>
                        <a:pt x="1032" y="550"/>
                      </a:lnTo>
                      <a:cubicBezTo>
                        <a:pt x="1023" y="550"/>
                        <a:pt x="1013" y="559"/>
                        <a:pt x="1013" y="569"/>
                      </a:cubicBezTo>
                      <a:cubicBezTo>
                        <a:pt x="1013" y="578"/>
                        <a:pt x="1013" y="578"/>
                        <a:pt x="1004" y="578"/>
                      </a:cubicBezTo>
                      <a:lnTo>
                        <a:pt x="995" y="578"/>
                      </a:lnTo>
                      <a:cubicBezTo>
                        <a:pt x="985" y="578"/>
                        <a:pt x="985" y="578"/>
                        <a:pt x="985" y="588"/>
                      </a:cubicBezTo>
                      <a:lnTo>
                        <a:pt x="976" y="588"/>
                      </a:lnTo>
                      <a:lnTo>
                        <a:pt x="995" y="597"/>
                      </a:lnTo>
                      <a:cubicBezTo>
                        <a:pt x="995" y="597"/>
                        <a:pt x="995" y="607"/>
                        <a:pt x="985" y="616"/>
                      </a:cubicBezTo>
                      <a:lnTo>
                        <a:pt x="976" y="616"/>
                      </a:lnTo>
                      <a:cubicBezTo>
                        <a:pt x="966" y="616"/>
                        <a:pt x="957" y="625"/>
                        <a:pt x="947" y="625"/>
                      </a:cubicBezTo>
                      <a:lnTo>
                        <a:pt x="957" y="635"/>
                      </a:lnTo>
                      <a:cubicBezTo>
                        <a:pt x="947" y="635"/>
                        <a:pt x="938" y="644"/>
                        <a:pt x="928" y="644"/>
                      </a:cubicBezTo>
                      <a:cubicBezTo>
                        <a:pt x="928" y="644"/>
                        <a:pt x="919" y="644"/>
                        <a:pt x="928" y="635"/>
                      </a:cubicBezTo>
                      <a:cubicBezTo>
                        <a:pt x="928" y="635"/>
                        <a:pt x="928" y="625"/>
                        <a:pt x="928" y="625"/>
                      </a:cubicBezTo>
                      <a:cubicBezTo>
                        <a:pt x="928" y="616"/>
                        <a:pt x="938" y="616"/>
                        <a:pt x="938" y="607"/>
                      </a:cubicBezTo>
                      <a:cubicBezTo>
                        <a:pt x="928" y="607"/>
                        <a:pt x="928" y="597"/>
                        <a:pt x="919" y="597"/>
                      </a:cubicBezTo>
                      <a:lnTo>
                        <a:pt x="919" y="616"/>
                      </a:lnTo>
                      <a:cubicBezTo>
                        <a:pt x="909" y="616"/>
                        <a:pt x="909" y="625"/>
                        <a:pt x="900" y="625"/>
                      </a:cubicBezTo>
                      <a:lnTo>
                        <a:pt x="890" y="625"/>
                      </a:lnTo>
                      <a:cubicBezTo>
                        <a:pt x="890" y="625"/>
                        <a:pt x="881" y="616"/>
                        <a:pt x="881" y="607"/>
                      </a:cubicBezTo>
                      <a:cubicBezTo>
                        <a:pt x="881" y="607"/>
                        <a:pt x="881" y="597"/>
                        <a:pt x="881" y="588"/>
                      </a:cubicBezTo>
                      <a:lnTo>
                        <a:pt x="871" y="588"/>
                      </a:lnTo>
                      <a:cubicBezTo>
                        <a:pt x="881" y="588"/>
                        <a:pt x="881" y="578"/>
                        <a:pt x="881" y="578"/>
                      </a:cubicBezTo>
                      <a:cubicBezTo>
                        <a:pt x="886" y="583"/>
                        <a:pt x="890" y="585"/>
                        <a:pt x="894" y="585"/>
                      </a:cubicBezTo>
                      <a:cubicBezTo>
                        <a:pt x="897" y="585"/>
                        <a:pt x="900" y="583"/>
                        <a:pt x="900" y="578"/>
                      </a:cubicBezTo>
                      <a:cubicBezTo>
                        <a:pt x="900" y="578"/>
                        <a:pt x="900" y="569"/>
                        <a:pt x="909" y="569"/>
                      </a:cubicBezTo>
                      <a:cubicBezTo>
                        <a:pt x="909" y="578"/>
                        <a:pt x="919" y="578"/>
                        <a:pt x="928" y="578"/>
                      </a:cubicBezTo>
                      <a:lnTo>
                        <a:pt x="938" y="578"/>
                      </a:lnTo>
                      <a:cubicBezTo>
                        <a:pt x="919" y="569"/>
                        <a:pt x="900" y="569"/>
                        <a:pt x="890" y="559"/>
                      </a:cubicBezTo>
                      <a:cubicBezTo>
                        <a:pt x="881" y="559"/>
                        <a:pt x="871" y="550"/>
                        <a:pt x="862" y="550"/>
                      </a:cubicBezTo>
                      <a:cubicBezTo>
                        <a:pt x="862" y="559"/>
                        <a:pt x="862" y="559"/>
                        <a:pt x="853" y="559"/>
                      </a:cubicBezTo>
                      <a:cubicBezTo>
                        <a:pt x="853" y="559"/>
                        <a:pt x="853" y="569"/>
                        <a:pt x="853" y="569"/>
                      </a:cubicBezTo>
                      <a:cubicBezTo>
                        <a:pt x="853" y="578"/>
                        <a:pt x="853" y="578"/>
                        <a:pt x="862" y="588"/>
                      </a:cubicBezTo>
                      <a:cubicBezTo>
                        <a:pt x="862" y="597"/>
                        <a:pt x="871" y="597"/>
                        <a:pt x="871" y="607"/>
                      </a:cubicBezTo>
                      <a:lnTo>
                        <a:pt x="853" y="607"/>
                      </a:lnTo>
                      <a:lnTo>
                        <a:pt x="853" y="625"/>
                      </a:lnTo>
                      <a:lnTo>
                        <a:pt x="824" y="625"/>
                      </a:lnTo>
                      <a:cubicBezTo>
                        <a:pt x="815" y="616"/>
                        <a:pt x="815" y="616"/>
                        <a:pt x="805" y="616"/>
                      </a:cubicBezTo>
                      <a:cubicBezTo>
                        <a:pt x="796" y="607"/>
                        <a:pt x="786" y="607"/>
                        <a:pt x="777" y="597"/>
                      </a:cubicBezTo>
                      <a:cubicBezTo>
                        <a:pt x="777" y="588"/>
                        <a:pt x="777" y="588"/>
                        <a:pt x="777" y="578"/>
                      </a:cubicBezTo>
                      <a:cubicBezTo>
                        <a:pt x="777" y="578"/>
                        <a:pt x="786" y="578"/>
                        <a:pt x="786" y="569"/>
                      </a:cubicBezTo>
                      <a:cubicBezTo>
                        <a:pt x="767" y="569"/>
                        <a:pt x="767" y="588"/>
                        <a:pt x="758" y="597"/>
                      </a:cubicBezTo>
                      <a:cubicBezTo>
                        <a:pt x="758" y="588"/>
                        <a:pt x="748" y="588"/>
                        <a:pt x="748" y="578"/>
                      </a:cubicBezTo>
                      <a:cubicBezTo>
                        <a:pt x="748" y="578"/>
                        <a:pt x="748" y="569"/>
                        <a:pt x="748" y="569"/>
                      </a:cubicBezTo>
                      <a:lnTo>
                        <a:pt x="758" y="569"/>
                      </a:lnTo>
                      <a:cubicBezTo>
                        <a:pt x="758" y="569"/>
                        <a:pt x="767" y="559"/>
                        <a:pt x="767" y="559"/>
                      </a:cubicBezTo>
                      <a:cubicBezTo>
                        <a:pt x="771" y="556"/>
                        <a:pt x="774" y="555"/>
                        <a:pt x="777" y="555"/>
                      </a:cubicBezTo>
                      <a:cubicBezTo>
                        <a:pt x="783" y="555"/>
                        <a:pt x="789" y="559"/>
                        <a:pt x="796" y="559"/>
                      </a:cubicBezTo>
                      <a:cubicBezTo>
                        <a:pt x="805" y="569"/>
                        <a:pt x="815" y="578"/>
                        <a:pt x="824" y="588"/>
                      </a:cubicBezTo>
                      <a:cubicBezTo>
                        <a:pt x="834" y="578"/>
                        <a:pt x="843" y="559"/>
                        <a:pt x="834" y="550"/>
                      </a:cubicBezTo>
                      <a:lnTo>
                        <a:pt x="853" y="540"/>
                      </a:lnTo>
                      <a:cubicBezTo>
                        <a:pt x="846" y="540"/>
                        <a:pt x="840" y="536"/>
                        <a:pt x="834" y="536"/>
                      </a:cubicBezTo>
                      <a:cubicBezTo>
                        <a:pt x="830" y="536"/>
                        <a:pt x="827" y="537"/>
                        <a:pt x="824" y="540"/>
                      </a:cubicBezTo>
                      <a:cubicBezTo>
                        <a:pt x="815" y="540"/>
                        <a:pt x="805" y="540"/>
                        <a:pt x="796" y="550"/>
                      </a:cubicBezTo>
                      <a:cubicBezTo>
                        <a:pt x="796" y="540"/>
                        <a:pt x="805" y="540"/>
                        <a:pt x="805" y="540"/>
                      </a:cubicBezTo>
                      <a:cubicBezTo>
                        <a:pt x="805" y="531"/>
                        <a:pt x="805" y="531"/>
                        <a:pt x="796" y="521"/>
                      </a:cubicBezTo>
                      <a:cubicBezTo>
                        <a:pt x="796" y="521"/>
                        <a:pt x="796" y="512"/>
                        <a:pt x="796" y="512"/>
                      </a:cubicBezTo>
                      <a:cubicBezTo>
                        <a:pt x="805" y="521"/>
                        <a:pt x="805" y="521"/>
                        <a:pt x="815" y="531"/>
                      </a:cubicBezTo>
                      <a:lnTo>
                        <a:pt x="834" y="531"/>
                      </a:lnTo>
                      <a:lnTo>
                        <a:pt x="843" y="521"/>
                      </a:lnTo>
                      <a:lnTo>
                        <a:pt x="815" y="502"/>
                      </a:lnTo>
                      <a:lnTo>
                        <a:pt x="824" y="502"/>
                      </a:lnTo>
                      <a:lnTo>
                        <a:pt x="824" y="484"/>
                      </a:lnTo>
                      <a:close/>
                      <a:moveTo>
                        <a:pt x="2443" y="616"/>
                      </a:moveTo>
                      <a:cubicBezTo>
                        <a:pt x="2443" y="625"/>
                        <a:pt x="2452" y="625"/>
                        <a:pt x="2452" y="625"/>
                      </a:cubicBezTo>
                      <a:cubicBezTo>
                        <a:pt x="2462" y="635"/>
                        <a:pt x="2462" y="644"/>
                        <a:pt x="2452" y="644"/>
                      </a:cubicBezTo>
                      <a:lnTo>
                        <a:pt x="2443" y="644"/>
                      </a:lnTo>
                      <a:cubicBezTo>
                        <a:pt x="2443" y="635"/>
                        <a:pt x="2433" y="635"/>
                        <a:pt x="2433" y="635"/>
                      </a:cubicBezTo>
                      <a:cubicBezTo>
                        <a:pt x="2443" y="625"/>
                        <a:pt x="2443" y="625"/>
                        <a:pt x="2443" y="616"/>
                      </a:cubicBezTo>
                      <a:close/>
                      <a:moveTo>
                        <a:pt x="502" y="635"/>
                      </a:moveTo>
                      <a:lnTo>
                        <a:pt x="502" y="654"/>
                      </a:lnTo>
                      <a:lnTo>
                        <a:pt x="493" y="644"/>
                      </a:lnTo>
                      <a:lnTo>
                        <a:pt x="493" y="635"/>
                      </a:lnTo>
                      <a:close/>
                      <a:moveTo>
                        <a:pt x="3220" y="590"/>
                      </a:moveTo>
                      <a:cubicBezTo>
                        <a:pt x="3221" y="590"/>
                        <a:pt x="3224" y="592"/>
                        <a:pt x="3228" y="597"/>
                      </a:cubicBezTo>
                      <a:cubicBezTo>
                        <a:pt x="3238" y="607"/>
                        <a:pt x="3257" y="616"/>
                        <a:pt x="3266" y="635"/>
                      </a:cubicBezTo>
                      <a:cubicBezTo>
                        <a:pt x="3266" y="644"/>
                        <a:pt x="3257" y="654"/>
                        <a:pt x="3247" y="654"/>
                      </a:cubicBezTo>
                      <a:lnTo>
                        <a:pt x="3219" y="654"/>
                      </a:lnTo>
                      <a:cubicBezTo>
                        <a:pt x="3209" y="654"/>
                        <a:pt x="3209" y="654"/>
                        <a:pt x="3200" y="644"/>
                      </a:cubicBezTo>
                      <a:lnTo>
                        <a:pt x="3181" y="644"/>
                      </a:lnTo>
                      <a:cubicBezTo>
                        <a:pt x="3190" y="635"/>
                        <a:pt x="3200" y="625"/>
                        <a:pt x="3219" y="625"/>
                      </a:cubicBezTo>
                      <a:cubicBezTo>
                        <a:pt x="3219" y="625"/>
                        <a:pt x="3219" y="616"/>
                        <a:pt x="3219" y="616"/>
                      </a:cubicBezTo>
                      <a:cubicBezTo>
                        <a:pt x="3219" y="607"/>
                        <a:pt x="3219" y="607"/>
                        <a:pt x="3219" y="597"/>
                      </a:cubicBezTo>
                      <a:cubicBezTo>
                        <a:pt x="3219" y="592"/>
                        <a:pt x="3219" y="590"/>
                        <a:pt x="3220" y="590"/>
                      </a:cubicBezTo>
                      <a:close/>
                      <a:moveTo>
                        <a:pt x="3352" y="640"/>
                      </a:moveTo>
                      <a:cubicBezTo>
                        <a:pt x="3352" y="640"/>
                        <a:pt x="3355" y="644"/>
                        <a:pt x="3361" y="644"/>
                      </a:cubicBezTo>
                      <a:lnTo>
                        <a:pt x="3342" y="654"/>
                      </a:lnTo>
                      <a:lnTo>
                        <a:pt x="3332" y="654"/>
                      </a:lnTo>
                      <a:cubicBezTo>
                        <a:pt x="3342" y="654"/>
                        <a:pt x="3342" y="644"/>
                        <a:pt x="3351" y="644"/>
                      </a:cubicBezTo>
                      <a:cubicBezTo>
                        <a:pt x="3351" y="641"/>
                        <a:pt x="3351" y="640"/>
                        <a:pt x="3352" y="640"/>
                      </a:cubicBezTo>
                      <a:close/>
                      <a:moveTo>
                        <a:pt x="701" y="654"/>
                      </a:moveTo>
                      <a:lnTo>
                        <a:pt x="720" y="663"/>
                      </a:lnTo>
                      <a:cubicBezTo>
                        <a:pt x="701" y="663"/>
                        <a:pt x="701" y="663"/>
                        <a:pt x="701" y="654"/>
                      </a:cubicBezTo>
                      <a:close/>
                      <a:moveTo>
                        <a:pt x="2070" y="656"/>
                      </a:moveTo>
                      <a:cubicBezTo>
                        <a:pt x="2076" y="656"/>
                        <a:pt x="2083" y="659"/>
                        <a:pt x="2092" y="663"/>
                      </a:cubicBezTo>
                      <a:lnTo>
                        <a:pt x="2055" y="663"/>
                      </a:lnTo>
                      <a:cubicBezTo>
                        <a:pt x="2059" y="659"/>
                        <a:pt x="2064" y="656"/>
                        <a:pt x="2070" y="656"/>
                      </a:cubicBezTo>
                      <a:close/>
                      <a:moveTo>
                        <a:pt x="446" y="644"/>
                      </a:moveTo>
                      <a:cubicBezTo>
                        <a:pt x="455" y="644"/>
                        <a:pt x="455" y="644"/>
                        <a:pt x="455" y="654"/>
                      </a:cubicBezTo>
                      <a:lnTo>
                        <a:pt x="436" y="673"/>
                      </a:lnTo>
                      <a:cubicBezTo>
                        <a:pt x="436" y="663"/>
                        <a:pt x="436" y="654"/>
                        <a:pt x="436" y="654"/>
                      </a:cubicBezTo>
                      <a:cubicBezTo>
                        <a:pt x="436" y="644"/>
                        <a:pt x="446" y="644"/>
                        <a:pt x="446" y="644"/>
                      </a:cubicBezTo>
                      <a:close/>
                      <a:moveTo>
                        <a:pt x="938" y="644"/>
                      </a:moveTo>
                      <a:cubicBezTo>
                        <a:pt x="938" y="644"/>
                        <a:pt x="938" y="644"/>
                        <a:pt x="938" y="654"/>
                      </a:cubicBezTo>
                      <a:lnTo>
                        <a:pt x="947" y="654"/>
                      </a:lnTo>
                      <a:cubicBezTo>
                        <a:pt x="938" y="663"/>
                        <a:pt x="938" y="663"/>
                        <a:pt x="947" y="673"/>
                      </a:cubicBezTo>
                      <a:cubicBezTo>
                        <a:pt x="928" y="673"/>
                        <a:pt x="928" y="673"/>
                        <a:pt x="919" y="654"/>
                      </a:cubicBezTo>
                      <a:cubicBezTo>
                        <a:pt x="928" y="654"/>
                        <a:pt x="928" y="654"/>
                        <a:pt x="938" y="644"/>
                      </a:cubicBezTo>
                      <a:close/>
                      <a:moveTo>
                        <a:pt x="483" y="654"/>
                      </a:moveTo>
                      <a:cubicBezTo>
                        <a:pt x="483" y="673"/>
                        <a:pt x="474" y="682"/>
                        <a:pt x="455" y="682"/>
                      </a:cubicBezTo>
                      <a:lnTo>
                        <a:pt x="483" y="654"/>
                      </a:lnTo>
                      <a:close/>
                      <a:moveTo>
                        <a:pt x="862" y="682"/>
                      </a:moveTo>
                      <a:lnTo>
                        <a:pt x="871" y="692"/>
                      </a:lnTo>
                      <a:lnTo>
                        <a:pt x="862" y="692"/>
                      </a:lnTo>
                      <a:lnTo>
                        <a:pt x="862" y="682"/>
                      </a:lnTo>
                      <a:close/>
                      <a:moveTo>
                        <a:pt x="1430" y="616"/>
                      </a:moveTo>
                      <a:cubicBezTo>
                        <a:pt x="1439" y="625"/>
                        <a:pt x="1449" y="625"/>
                        <a:pt x="1458" y="625"/>
                      </a:cubicBezTo>
                      <a:lnTo>
                        <a:pt x="1468" y="625"/>
                      </a:lnTo>
                      <a:lnTo>
                        <a:pt x="1458" y="692"/>
                      </a:lnTo>
                      <a:cubicBezTo>
                        <a:pt x="1449" y="692"/>
                        <a:pt x="1439" y="692"/>
                        <a:pt x="1439" y="682"/>
                      </a:cubicBezTo>
                      <a:cubicBezTo>
                        <a:pt x="1439" y="682"/>
                        <a:pt x="1439" y="682"/>
                        <a:pt x="1439" y="673"/>
                      </a:cubicBezTo>
                      <a:cubicBezTo>
                        <a:pt x="1439" y="673"/>
                        <a:pt x="1439" y="663"/>
                        <a:pt x="1439" y="663"/>
                      </a:cubicBezTo>
                      <a:cubicBezTo>
                        <a:pt x="1439" y="654"/>
                        <a:pt x="1439" y="654"/>
                        <a:pt x="1430" y="654"/>
                      </a:cubicBezTo>
                      <a:cubicBezTo>
                        <a:pt x="1430" y="644"/>
                        <a:pt x="1430" y="644"/>
                        <a:pt x="1430" y="635"/>
                      </a:cubicBezTo>
                      <a:lnTo>
                        <a:pt x="1430" y="625"/>
                      </a:lnTo>
                      <a:lnTo>
                        <a:pt x="1420" y="625"/>
                      </a:lnTo>
                      <a:cubicBezTo>
                        <a:pt x="1420" y="616"/>
                        <a:pt x="1420" y="616"/>
                        <a:pt x="1420" y="616"/>
                      </a:cubicBezTo>
                      <a:close/>
                      <a:moveTo>
                        <a:pt x="2954" y="682"/>
                      </a:moveTo>
                      <a:lnTo>
                        <a:pt x="2954" y="692"/>
                      </a:lnTo>
                      <a:lnTo>
                        <a:pt x="2925" y="692"/>
                      </a:lnTo>
                      <a:cubicBezTo>
                        <a:pt x="2935" y="692"/>
                        <a:pt x="2935" y="682"/>
                        <a:pt x="2944" y="682"/>
                      </a:cubicBezTo>
                      <a:close/>
                      <a:moveTo>
                        <a:pt x="1544" y="682"/>
                      </a:moveTo>
                      <a:cubicBezTo>
                        <a:pt x="1544" y="692"/>
                        <a:pt x="1544" y="692"/>
                        <a:pt x="1534" y="701"/>
                      </a:cubicBezTo>
                      <a:lnTo>
                        <a:pt x="1544" y="682"/>
                      </a:lnTo>
                      <a:close/>
                      <a:moveTo>
                        <a:pt x="502" y="682"/>
                      </a:moveTo>
                      <a:cubicBezTo>
                        <a:pt x="512" y="682"/>
                        <a:pt x="521" y="682"/>
                        <a:pt x="540" y="692"/>
                      </a:cubicBezTo>
                      <a:lnTo>
                        <a:pt x="512" y="711"/>
                      </a:lnTo>
                      <a:cubicBezTo>
                        <a:pt x="512" y="692"/>
                        <a:pt x="512" y="682"/>
                        <a:pt x="502" y="682"/>
                      </a:cubicBezTo>
                      <a:close/>
                      <a:moveTo>
                        <a:pt x="569" y="682"/>
                      </a:moveTo>
                      <a:cubicBezTo>
                        <a:pt x="578" y="682"/>
                        <a:pt x="588" y="701"/>
                        <a:pt x="588" y="711"/>
                      </a:cubicBezTo>
                      <a:cubicBezTo>
                        <a:pt x="569" y="711"/>
                        <a:pt x="559" y="692"/>
                        <a:pt x="569" y="682"/>
                      </a:cubicBezTo>
                      <a:close/>
                      <a:moveTo>
                        <a:pt x="3030" y="692"/>
                      </a:moveTo>
                      <a:lnTo>
                        <a:pt x="3039" y="711"/>
                      </a:lnTo>
                      <a:lnTo>
                        <a:pt x="3030" y="711"/>
                      </a:lnTo>
                      <a:lnTo>
                        <a:pt x="3020" y="692"/>
                      </a:lnTo>
                      <a:close/>
                      <a:moveTo>
                        <a:pt x="3385" y="640"/>
                      </a:moveTo>
                      <a:cubicBezTo>
                        <a:pt x="3388" y="640"/>
                        <a:pt x="3393" y="642"/>
                        <a:pt x="3399" y="644"/>
                      </a:cubicBezTo>
                      <a:cubicBezTo>
                        <a:pt x="3380" y="654"/>
                        <a:pt x="3380" y="663"/>
                        <a:pt x="3389" y="682"/>
                      </a:cubicBezTo>
                      <a:cubicBezTo>
                        <a:pt x="3399" y="682"/>
                        <a:pt x="3389" y="701"/>
                        <a:pt x="3389" y="701"/>
                      </a:cubicBezTo>
                      <a:lnTo>
                        <a:pt x="3380" y="701"/>
                      </a:lnTo>
                      <a:cubicBezTo>
                        <a:pt x="3370" y="711"/>
                        <a:pt x="3370" y="711"/>
                        <a:pt x="3370" y="711"/>
                      </a:cubicBezTo>
                      <a:cubicBezTo>
                        <a:pt x="3361" y="711"/>
                        <a:pt x="3361" y="711"/>
                        <a:pt x="3361" y="701"/>
                      </a:cubicBezTo>
                      <a:cubicBezTo>
                        <a:pt x="3361" y="692"/>
                        <a:pt x="3361" y="682"/>
                        <a:pt x="3370" y="673"/>
                      </a:cubicBezTo>
                      <a:cubicBezTo>
                        <a:pt x="3370" y="663"/>
                        <a:pt x="3370" y="663"/>
                        <a:pt x="3370" y="654"/>
                      </a:cubicBezTo>
                      <a:cubicBezTo>
                        <a:pt x="3370" y="647"/>
                        <a:pt x="3375" y="640"/>
                        <a:pt x="3385" y="640"/>
                      </a:cubicBezTo>
                      <a:close/>
                      <a:moveTo>
                        <a:pt x="2234" y="701"/>
                      </a:moveTo>
                      <a:cubicBezTo>
                        <a:pt x="2234" y="701"/>
                        <a:pt x="2234" y="711"/>
                        <a:pt x="2234" y="711"/>
                      </a:cubicBezTo>
                      <a:lnTo>
                        <a:pt x="2234" y="720"/>
                      </a:lnTo>
                      <a:lnTo>
                        <a:pt x="2216" y="701"/>
                      </a:lnTo>
                      <a:close/>
                      <a:moveTo>
                        <a:pt x="2765" y="701"/>
                      </a:moveTo>
                      <a:cubicBezTo>
                        <a:pt x="2765" y="711"/>
                        <a:pt x="2774" y="711"/>
                        <a:pt x="2774" y="720"/>
                      </a:cubicBezTo>
                      <a:cubicBezTo>
                        <a:pt x="2765" y="720"/>
                        <a:pt x="2755" y="720"/>
                        <a:pt x="2755" y="711"/>
                      </a:cubicBezTo>
                      <a:cubicBezTo>
                        <a:pt x="2755" y="711"/>
                        <a:pt x="2755" y="701"/>
                        <a:pt x="2755" y="701"/>
                      </a:cubicBezTo>
                      <a:close/>
                      <a:moveTo>
                        <a:pt x="521" y="711"/>
                      </a:moveTo>
                      <a:lnTo>
                        <a:pt x="531" y="720"/>
                      </a:lnTo>
                      <a:cubicBezTo>
                        <a:pt x="528" y="723"/>
                        <a:pt x="525" y="724"/>
                        <a:pt x="524" y="724"/>
                      </a:cubicBezTo>
                      <a:cubicBezTo>
                        <a:pt x="520" y="724"/>
                        <a:pt x="518" y="720"/>
                        <a:pt x="512" y="720"/>
                      </a:cubicBezTo>
                      <a:lnTo>
                        <a:pt x="521" y="711"/>
                      </a:lnTo>
                      <a:close/>
                      <a:moveTo>
                        <a:pt x="95" y="711"/>
                      </a:moveTo>
                      <a:cubicBezTo>
                        <a:pt x="105" y="711"/>
                        <a:pt x="114" y="711"/>
                        <a:pt x="114" y="730"/>
                      </a:cubicBezTo>
                      <a:lnTo>
                        <a:pt x="95" y="711"/>
                      </a:lnTo>
                      <a:close/>
                      <a:moveTo>
                        <a:pt x="446" y="711"/>
                      </a:moveTo>
                      <a:cubicBezTo>
                        <a:pt x="455" y="711"/>
                        <a:pt x="455" y="720"/>
                        <a:pt x="455" y="720"/>
                      </a:cubicBezTo>
                      <a:cubicBezTo>
                        <a:pt x="455" y="720"/>
                        <a:pt x="455" y="730"/>
                        <a:pt x="446" y="730"/>
                      </a:cubicBezTo>
                      <a:lnTo>
                        <a:pt x="436" y="730"/>
                      </a:lnTo>
                      <a:cubicBezTo>
                        <a:pt x="417" y="730"/>
                        <a:pt x="408" y="730"/>
                        <a:pt x="408" y="711"/>
                      </a:cubicBezTo>
                      <a:close/>
                      <a:moveTo>
                        <a:pt x="1364" y="711"/>
                      </a:moveTo>
                      <a:cubicBezTo>
                        <a:pt x="1373" y="720"/>
                        <a:pt x="1364" y="730"/>
                        <a:pt x="1364" y="730"/>
                      </a:cubicBezTo>
                      <a:lnTo>
                        <a:pt x="1364" y="711"/>
                      </a:lnTo>
                      <a:close/>
                      <a:moveTo>
                        <a:pt x="1525" y="711"/>
                      </a:moveTo>
                      <a:lnTo>
                        <a:pt x="1525" y="730"/>
                      </a:lnTo>
                      <a:lnTo>
                        <a:pt x="1515" y="730"/>
                      </a:lnTo>
                      <a:lnTo>
                        <a:pt x="1515" y="711"/>
                      </a:lnTo>
                      <a:close/>
                      <a:moveTo>
                        <a:pt x="2187" y="692"/>
                      </a:moveTo>
                      <a:cubicBezTo>
                        <a:pt x="2197" y="701"/>
                        <a:pt x="2206" y="711"/>
                        <a:pt x="2206" y="720"/>
                      </a:cubicBezTo>
                      <a:cubicBezTo>
                        <a:pt x="2206" y="730"/>
                        <a:pt x="2206" y="730"/>
                        <a:pt x="2206" y="730"/>
                      </a:cubicBezTo>
                      <a:cubicBezTo>
                        <a:pt x="2197" y="730"/>
                        <a:pt x="2187" y="730"/>
                        <a:pt x="2187" y="720"/>
                      </a:cubicBezTo>
                      <a:cubicBezTo>
                        <a:pt x="2187" y="711"/>
                        <a:pt x="2187" y="701"/>
                        <a:pt x="2187" y="692"/>
                      </a:cubicBezTo>
                      <a:close/>
                      <a:moveTo>
                        <a:pt x="3304" y="701"/>
                      </a:moveTo>
                      <a:lnTo>
                        <a:pt x="3304" y="701"/>
                      </a:lnTo>
                      <a:cubicBezTo>
                        <a:pt x="3314" y="711"/>
                        <a:pt x="3304" y="720"/>
                        <a:pt x="3285" y="730"/>
                      </a:cubicBezTo>
                      <a:lnTo>
                        <a:pt x="3304" y="701"/>
                      </a:lnTo>
                      <a:close/>
                      <a:moveTo>
                        <a:pt x="1439" y="711"/>
                      </a:moveTo>
                      <a:lnTo>
                        <a:pt x="1458" y="730"/>
                      </a:lnTo>
                      <a:cubicBezTo>
                        <a:pt x="1449" y="734"/>
                        <a:pt x="1444" y="737"/>
                        <a:pt x="1442" y="737"/>
                      </a:cubicBezTo>
                      <a:cubicBezTo>
                        <a:pt x="1439" y="737"/>
                        <a:pt x="1439" y="734"/>
                        <a:pt x="1439" y="730"/>
                      </a:cubicBezTo>
                      <a:cubicBezTo>
                        <a:pt x="1439" y="720"/>
                        <a:pt x="1439" y="720"/>
                        <a:pt x="1439" y="711"/>
                      </a:cubicBezTo>
                      <a:close/>
                      <a:moveTo>
                        <a:pt x="1402" y="720"/>
                      </a:moveTo>
                      <a:lnTo>
                        <a:pt x="1402" y="739"/>
                      </a:lnTo>
                      <a:cubicBezTo>
                        <a:pt x="1392" y="730"/>
                        <a:pt x="1392" y="720"/>
                        <a:pt x="1402" y="720"/>
                      </a:cubicBezTo>
                      <a:close/>
                      <a:moveTo>
                        <a:pt x="256" y="730"/>
                      </a:moveTo>
                      <a:cubicBezTo>
                        <a:pt x="256" y="739"/>
                        <a:pt x="256" y="739"/>
                        <a:pt x="266" y="739"/>
                      </a:cubicBezTo>
                      <a:cubicBezTo>
                        <a:pt x="256" y="749"/>
                        <a:pt x="256" y="749"/>
                        <a:pt x="256" y="749"/>
                      </a:cubicBezTo>
                      <a:cubicBezTo>
                        <a:pt x="256" y="749"/>
                        <a:pt x="247" y="749"/>
                        <a:pt x="247" y="739"/>
                      </a:cubicBezTo>
                      <a:cubicBezTo>
                        <a:pt x="247" y="739"/>
                        <a:pt x="247" y="730"/>
                        <a:pt x="256" y="730"/>
                      </a:cubicBezTo>
                      <a:close/>
                      <a:moveTo>
                        <a:pt x="3389" y="739"/>
                      </a:moveTo>
                      <a:cubicBezTo>
                        <a:pt x="3380" y="749"/>
                        <a:pt x="3380" y="749"/>
                        <a:pt x="3380" y="749"/>
                      </a:cubicBezTo>
                      <a:cubicBezTo>
                        <a:pt x="3380" y="749"/>
                        <a:pt x="3370" y="739"/>
                        <a:pt x="3370" y="739"/>
                      </a:cubicBezTo>
                      <a:close/>
                      <a:moveTo>
                        <a:pt x="1411" y="730"/>
                      </a:moveTo>
                      <a:cubicBezTo>
                        <a:pt x="1420" y="739"/>
                        <a:pt x="1420" y="749"/>
                        <a:pt x="1411" y="758"/>
                      </a:cubicBezTo>
                      <a:cubicBezTo>
                        <a:pt x="1402" y="749"/>
                        <a:pt x="1411" y="739"/>
                        <a:pt x="1411" y="730"/>
                      </a:cubicBezTo>
                      <a:close/>
                      <a:moveTo>
                        <a:pt x="2121" y="749"/>
                      </a:moveTo>
                      <a:lnTo>
                        <a:pt x="2102" y="758"/>
                      </a:lnTo>
                      <a:lnTo>
                        <a:pt x="2092" y="758"/>
                      </a:lnTo>
                      <a:lnTo>
                        <a:pt x="2111" y="749"/>
                      </a:lnTo>
                      <a:close/>
                      <a:moveTo>
                        <a:pt x="900" y="749"/>
                      </a:moveTo>
                      <a:cubicBezTo>
                        <a:pt x="900" y="749"/>
                        <a:pt x="909" y="749"/>
                        <a:pt x="909" y="758"/>
                      </a:cubicBezTo>
                      <a:cubicBezTo>
                        <a:pt x="909" y="758"/>
                        <a:pt x="905" y="762"/>
                        <a:pt x="902" y="762"/>
                      </a:cubicBezTo>
                      <a:cubicBezTo>
                        <a:pt x="901" y="762"/>
                        <a:pt x="900" y="761"/>
                        <a:pt x="900" y="758"/>
                      </a:cubicBezTo>
                      <a:lnTo>
                        <a:pt x="890" y="758"/>
                      </a:lnTo>
                      <a:cubicBezTo>
                        <a:pt x="890" y="749"/>
                        <a:pt x="900" y="749"/>
                        <a:pt x="900" y="749"/>
                      </a:cubicBezTo>
                      <a:close/>
                      <a:moveTo>
                        <a:pt x="171" y="758"/>
                      </a:moveTo>
                      <a:cubicBezTo>
                        <a:pt x="171" y="763"/>
                        <a:pt x="171" y="765"/>
                        <a:pt x="170" y="765"/>
                      </a:cubicBezTo>
                      <a:cubicBezTo>
                        <a:pt x="169" y="765"/>
                        <a:pt x="166" y="763"/>
                        <a:pt x="162" y="758"/>
                      </a:cubicBezTo>
                      <a:close/>
                      <a:moveTo>
                        <a:pt x="237" y="749"/>
                      </a:moveTo>
                      <a:lnTo>
                        <a:pt x="256" y="767"/>
                      </a:lnTo>
                      <a:lnTo>
                        <a:pt x="237" y="758"/>
                      </a:lnTo>
                      <a:lnTo>
                        <a:pt x="237" y="749"/>
                      </a:lnTo>
                      <a:close/>
                      <a:moveTo>
                        <a:pt x="1373" y="758"/>
                      </a:moveTo>
                      <a:cubicBezTo>
                        <a:pt x="1383" y="758"/>
                        <a:pt x="1383" y="758"/>
                        <a:pt x="1392" y="767"/>
                      </a:cubicBezTo>
                      <a:lnTo>
                        <a:pt x="1373" y="767"/>
                      </a:lnTo>
                      <a:lnTo>
                        <a:pt x="1373" y="758"/>
                      </a:lnTo>
                      <a:close/>
                      <a:moveTo>
                        <a:pt x="2130" y="758"/>
                      </a:moveTo>
                      <a:cubicBezTo>
                        <a:pt x="2130" y="767"/>
                        <a:pt x="2130" y="767"/>
                        <a:pt x="2121" y="767"/>
                      </a:cubicBezTo>
                      <a:lnTo>
                        <a:pt x="2111" y="767"/>
                      </a:lnTo>
                      <a:cubicBezTo>
                        <a:pt x="2121" y="758"/>
                        <a:pt x="2121" y="758"/>
                        <a:pt x="2130" y="758"/>
                      </a:cubicBezTo>
                      <a:close/>
                      <a:moveTo>
                        <a:pt x="2216" y="739"/>
                      </a:moveTo>
                      <a:cubicBezTo>
                        <a:pt x="2225" y="749"/>
                        <a:pt x="2225" y="749"/>
                        <a:pt x="2225" y="758"/>
                      </a:cubicBezTo>
                      <a:cubicBezTo>
                        <a:pt x="2225" y="758"/>
                        <a:pt x="2225" y="767"/>
                        <a:pt x="2216" y="767"/>
                      </a:cubicBezTo>
                      <a:cubicBezTo>
                        <a:pt x="2206" y="758"/>
                        <a:pt x="2206" y="758"/>
                        <a:pt x="2206" y="758"/>
                      </a:cubicBezTo>
                      <a:cubicBezTo>
                        <a:pt x="2216" y="749"/>
                        <a:pt x="2216" y="739"/>
                        <a:pt x="2216" y="739"/>
                      </a:cubicBezTo>
                      <a:close/>
                      <a:moveTo>
                        <a:pt x="2173" y="723"/>
                      </a:moveTo>
                      <a:cubicBezTo>
                        <a:pt x="2175" y="723"/>
                        <a:pt x="2178" y="725"/>
                        <a:pt x="2178" y="730"/>
                      </a:cubicBezTo>
                      <a:cubicBezTo>
                        <a:pt x="2178" y="730"/>
                        <a:pt x="2178" y="739"/>
                        <a:pt x="2178" y="739"/>
                      </a:cubicBezTo>
                      <a:cubicBezTo>
                        <a:pt x="2178" y="749"/>
                        <a:pt x="2178" y="758"/>
                        <a:pt x="2187" y="767"/>
                      </a:cubicBezTo>
                      <a:lnTo>
                        <a:pt x="2178" y="767"/>
                      </a:lnTo>
                      <a:cubicBezTo>
                        <a:pt x="2178" y="777"/>
                        <a:pt x="2168" y="777"/>
                        <a:pt x="2168" y="777"/>
                      </a:cubicBezTo>
                      <a:cubicBezTo>
                        <a:pt x="2159" y="777"/>
                        <a:pt x="2140" y="758"/>
                        <a:pt x="2140" y="739"/>
                      </a:cubicBezTo>
                      <a:lnTo>
                        <a:pt x="2140" y="739"/>
                      </a:lnTo>
                      <a:lnTo>
                        <a:pt x="2159" y="749"/>
                      </a:lnTo>
                      <a:cubicBezTo>
                        <a:pt x="2159" y="739"/>
                        <a:pt x="2168" y="730"/>
                        <a:pt x="2168" y="730"/>
                      </a:cubicBezTo>
                      <a:cubicBezTo>
                        <a:pt x="2168" y="725"/>
                        <a:pt x="2171" y="723"/>
                        <a:pt x="2173" y="723"/>
                      </a:cubicBezTo>
                      <a:close/>
                      <a:moveTo>
                        <a:pt x="266" y="777"/>
                      </a:moveTo>
                      <a:lnTo>
                        <a:pt x="285" y="786"/>
                      </a:lnTo>
                      <a:lnTo>
                        <a:pt x="275" y="786"/>
                      </a:lnTo>
                      <a:cubicBezTo>
                        <a:pt x="275" y="786"/>
                        <a:pt x="266" y="786"/>
                        <a:pt x="266" y="777"/>
                      </a:cubicBezTo>
                      <a:close/>
                      <a:moveTo>
                        <a:pt x="2083" y="682"/>
                      </a:moveTo>
                      <a:cubicBezTo>
                        <a:pt x="2102" y="682"/>
                        <a:pt x="2111" y="701"/>
                        <a:pt x="2111" y="720"/>
                      </a:cubicBezTo>
                      <a:cubicBezTo>
                        <a:pt x="2102" y="711"/>
                        <a:pt x="2102" y="701"/>
                        <a:pt x="2102" y="701"/>
                      </a:cubicBezTo>
                      <a:cubicBezTo>
                        <a:pt x="2097" y="696"/>
                        <a:pt x="2095" y="694"/>
                        <a:pt x="2092" y="694"/>
                      </a:cubicBezTo>
                      <a:cubicBezTo>
                        <a:pt x="2090" y="694"/>
                        <a:pt x="2088" y="696"/>
                        <a:pt x="2083" y="701"/>
                      </a:cubicBezTo>
                      <a:lnTo>
                        <a:pt x="2074" y="701"/>
                      </a:lnTo>
                      <a:cubicBezTo>
                        <a:pt x="2074" y="701"/>
                        <a:pt x="2074" y="701"/>
                        <a:pt x="2074" y="711"/>
                      </a:cubicBezTo>
                      <a:cubicBezTo>
                        <a:pt x="2074" y="720"/>
                        <a:pt x="2074" y="720"/>
                        <a:pt x="2074" y="720"/>
                      </a:cubicBezTo>
                      <a:cubicBezTo>
                        <a:pt x="2083" y="720"/>
                        <a:pt x="2092" y="730"/>
                        <a:pt x="2083" y="730"/>
                      </a:cubicBezTo>
                      <a:cubicBezTo>
                        <a:pt x="2074" y="739"/>
                        <a:pt x="2074" y="739"/>
                        <a:pt x="2064" y="749"/>
                      </a:cubicBezTo>
                      <a:cubicBezTo>
                        <a:pt x="2064" y="749"/>
                        <a:pt x="2055" y="749"/>
                        <a:pt x="2055" y="739"/>
                      </a:cubicBezTo>
                      <a:lnTo>
                        <a:pt x="2045" y="739"/>
                      </a:lnTo>
                      <a:cubicBezTo>
                        <a:pt x="2045" y="749"/>
                        <a:pt x="2045" y="758"/>
                        <a:pt x="2036" y="758"/>
                      </a:cubicBezTo>
                      <a:cubicBezTo>
                        <a:pt x="2029" y="765"/>
                        <a:pt x="2018" y="771"/>
                        <a:pt x="2005" y="771"/>
                      </a:cubicBezTo>
                      <a:cubicBezTo>
                        <a:pt x="1999" y="771"/>
                        <a:pt x="1994" y="770"/>
                        <a:pt x="1988" y="767"/>
                      </a:cubicBezTo>
                      <a:cubicBezTo>
                        <a:pt x="1988" y="774"/>
                        <a:pt x="1984" y="781"/>
                        <a:pt x="1978" y="781"/>
                      </a:cubicBezTo>
                      <a:cubicBezTo>
                        <a:pt x="1975" y="781"/>
                        <a:pt x="1972" y="780"/>
                        <a:pt x="1969" y="777"/>
                      </a:cubicBezTo>
                      <a:cubicBezTo>
                        <a:pt x="1969" y="777"/>
                        <a:pt x="1969" y="786"/>
                        <a:pt x="1960" y="786"/>
                      </a:cubicBezTo>
                      <a:lnTo>
                        <a:pt x="1951" y="786"/>
                      </a:lnTo>
                      <a:lnTo>
                        <a:pt x="1979" y="767"/>
                      </a:lnTo>
                      <a:cubicBezTo>
                        <a:pt x="1969" y="758"/>
                        <a:pt x="1969" y="758"/>
                        <a:pt x="1960" y="749"/>
                      </a:cubicBezTo>
                      <a:cubicBezTo>
                        <a:pt x="1960" y="749"/>
                        <a:pt x="1969" y="739"/>
                        <a:pt x="1969" y="739"/>
                      </a:cubicBezTo>
                      <a:cubicBezTo>
                        <a:pt x="1969" y="739"/>
                        <a:pt x="1969" y="739"/>
                        <a:pt x="1979" y="749"/>
                      </a:cubicBezTo>
                      <a:cubicBezTo>
                        <a:pt x="1988" y="749"/>
                        <a:pt x="1988" y="739"/>
                        <a:pt x="1979" y="730"/>
                      </a:cubicBezTo>
                      <a:cubicBezTo>
                        <a:pt x="1979" y="730"/>
                        <a:pt x="1979" y="730"/>
                        <a:pt x="1979" y="720"/>
                      </a:cubicBezTo>
                      <a:cubicBezTo>
                        <a:pt x="1979" y="720"/>
                        <a:pt x="1969" y="711"/>
                        <a:pt x="1969" y="711"/>
                      </a:cubicBezTo>
                      <a:cubicBezTo>
                        <a:pt x="1969" y="701"/>
                        <a:pt x="1979" y="701"/>
                        <a:pt x="1988" y="701"/>
                      </a:cubicBezTo>
                      <a:cubicBezTo>
                        <a:pt x="1988" y="701"/>
                        <a:pt x="1988" y="711"/>
                        <a:pt x="1998" y="720"/>
                      </a:cubicBezTo>
                      <a:cubicBezTo>
                        <a:pt x="2007" y="739"/>
                        <a:pt x="1998" y="749"/>
                        <a:pt x="1988" y="758"/>
                      </a:cubicBezTo>
                      <a:lnTo>
                        <a:pt x="1979" y="758"/>
                      </a:lnTo>
                      <a:cubicBezTo>
                        <a:pt x="1998" y="767"/>
                        <a:pt x="2007" y="767"/>
                        <a:pt x="2017" y="767"/>
                      </a:cubicBezTo>
                      <a:cubicBezTo>
                        <a:pt x="2026" y="758"/>
                        <a:pt x="2026" y="758"/>
                        <a:pt x="2026" y="749"/>
                      </a:cubicBezTo>
                      <a:cubicBezTo>
                        <a:pt x="2026" y="739"/>
                        <a:pt x="2036" y="720"/>
                        <a:pt x="2045" y="720"/>
                      </a:cubicBezTo>
                      <a:cubicBezTo>
                        <a:pt x="2045" y="711"/>
                        <a:pt x="2045" y="711"/>
                        <a:pt x="2055" y="701"/>
                      </a:cubicBezTo>
                      <a:cubicBezTo>
                        <a:pt x="2055" y="701"/>
                        <a:pt x="2064" y="701"/>
                        <a:pt x="2055" y="692"/>
                      </a:cubicBezTo>
                      <a:lnTo>
                        <a:pt x="2064" y="692"/>
                      </a:lnTo>
                      <a:cubicBezTo>
                        <a:pt x="2074" y="682"/>
                        <a:pt x="2083" y="682"/>
                        <a:pt x="2083" y="682"/>
                      </a:cubicBezTo>
                      <a:close/>
                      <a:moveTo>
                        <a:pt x="304" y="786"/>
                      </a:moveTo>
                      <a:lnTo>
                        <a:pt x="313" y="796"/>
                      </a:lnTo>
                      <a:cubicBezTo>
                        <a:pt x="313" y="796"/>
                        <a:pt x="304" y="796"/>
                        <a:pt x="304" y="786"/>
                      </a:cubicBezTo>
                      <a:close/>
                      <a:moveTo>
                        <a:pt x="341" y="739"/>
                      </a:moveTo>
                      <a:cubicBezTo>
                        <a:pt x="341" y="749"/>
                        <a:pt x="341" y="758"/>
                        <a:pt x="341" y="758"/>
                      </a:cubicBezTo>
                      <a:cubicBezTo>
                        <a:pt x="332" y="758"/>
                        <a:pt x="341" y="767"/>
                        <a:pt x="341" y="767"/>
                      </a:cubicBezTo>
                      <a:cubicBezTo>
                        <a:pt x="351" y="767"/>
                        <a:pt x="351" y="767"/>
                        <a:pt x="351" y="777"/>
                      </a:cubicBezTo>
                      <a:cubicBezTo>
                        <a:pt x="351" y="777"/>
                        <a:pt x="341" y="777"/>
                        <a:pt x="341" y="786"/>
                      </a:cubicBezTo>
                      <a:lnTo>
                        <a:pt x="332" y="786"/>
                      </a:lnTo>
                      <a:lnTo>
                        <a:pt x="351" y="796"/>
                      </a:lnTo>
                      <a:lnTo>
                        <a:pt x="332" y="796"/>
                      </a:lnTo>
                      <a:cubicBezTo>
                        <a:pt x="322" y="786"/>
                        <a:pt x="313" y="777"/>
                        <a:pt x="313" y="758"/>
                      </a:cubicBezTo>
                      <a:cubicBezTo>
                        <a:pt x="313" y="749"/>
                        <a:pt x="313" y="739"/>
                        <a:pt x="322" y="739"/>
                      </a:cubicBezTo>
                      <a:close/>
                      <a:moveTo>
                        <a:pt x="540" y="749"/>
                      </a:moveTo>
                      <a:cubicBezTo>
                        <a:pt x="550" y="749"/>
                        <a:pt x="550" y="758"/>
                        <a:pt x="559" y="758"/>
                      </a:cubicBezTo>
                      <a:cubicBezTo>
                        <a:pt x="559" y="767"/>
                        <a:pt x="559" y="767"/>
                        <a:pt x="559" y="777"/>
                      </a:cubicBezTo>
                      <a:lnTo>
                        <a:pt x="588" y="767"/>
                      </a:lnTo>
                      <a:lnTo>
                        <a:pt x="588" y="777"/>
                      </a:lnTo>
                      <a:cubicBezTo>
                        <a:pt x="578" y="777"/>
                        <a:pt x="569" y="786"/>
                        <a:pt x="569" y="786"/>
                      </a:cubicBezTo>
                      <a:lnTo>
                        <a:pt x="559" y="777"/>
                      </a:lnTo>
                      <a:lnTo>
                        <a:pt x="540" y="777"/>
                      </a:lnTo>
                      <a:cubicBezTo>
                        <a:pt x="540" y="767"/>
                        <a:pt x="531" y="767"/>
                        <a:pt x="531" y="767"/>
                      </a:cubicBezTo>
                      <a:cubicBezTo>
                        <a:pt x="521" y="777"/>
                        <a:pt x="531" y="777"/>
                        <a:pt x="531" y="777"/>
                      </a:cubicBezTo>
                      <a:cubicBezTo>
                        <a:pt x="540" y="777"/>
                        <a:pt x="550" y="786"/>
                        <a:pt x="550" y="786"/>
                      </a:cubicBezTo>
                      <a:lnTo>
                        <a:pt x="531" y="796"/>
                      </a:lnTo>
                      <a:cubicBezTo>
                        <a:pt x="521" y="786"/>
                        <a:pt x="521" y="777"/>
                        <a:pt x="512" y="767"/>
                      </a:cubicBezTo>
                      <a:cubicBezTo>
                        <a:pt x="521" y="758"/>
                        <a:pt x="531" y="758"/>
                        <a:pt x="540" y="749"/>
                      </a:cubicBezTo>
                      <a:close/>
                      <a:moveTo>
                        <a:pt x="625" y="786"/>
                      </a:moveTo>
                      <a:cubicBezTo>
                        <a:pt x="616" y="796"/>
                        <a:pt x="616" y="805"/>
                        <a:pt x="606" y="805"/>
                      </a:cubicBezTo>
                      <a:cubicBezTo>
                        <a:pt x="606" y="796"/>
                        <a:pt x="606" y="796"/>
                        <a:pt x="606" y="786"/>
                      </a:cubicBezTo>
                      <a:close/>
                      <a:moveTo>
                        <a:pt x="2821" y="777"/>
                      </a:moveTo>
                      <a:lnTo>
                        <a:pt x="2821" y="777"/>
                      </a:lnTo>
                      <a:cubicBezTo>
                        <a:pt x="2831" y="786"/>
                        <a:pt x="2840" y="796"/>
                        <a:pt x="2840" y="805"/>
                      </a:cubicBezTo>
                      <a:cubicBezTo>
                        <a:pt x="2831" y="796"/>
                        <a:pt x="2821" y="786"/>
                        <a:pt x="2821" y="777"/>
                      </a:cubicBezTo>
                      <a:close/>
                      <a:moveTo>
                        <a:pt x="1004" y="786"/>
                      </a:moveTo>
                      <a:cubicBezTo>
                        <a:pt x="1004" y="805"/>
                        <a:pt x="1013" y="805"/>
                        <a:pt x="1032" y="805"/>
                      </a:cubicBezTo>
                      <a:lnTo>
                        <a:pt x="1042" y="805"/>
                      </a:lnTo>
                      <a:cubicBezTo>
                        <a:pt x="1032" y="815"/>
                        <a:pt x="1013" y="815"/>
                        <a:pt x="1004" y="815"/>
                      </a:cubicBezTo>
                      <a:cubicBezTo>
                        <a:pt x="995" y="815"/>
                        <a:pt x="985" y="805"/>
                        <a:pt x="995" y="796"/>
                      </a:cubicBezTo>
                      <a:cubicBezTo>
                        <a:pt x="995" y="786"/>
                        <a:pt x="995" y="786"/>
                        <a:pt x="995" y="786"/>
                      </a:cubicBezTo>
                      <a:close/>
                      <a:moveTo>
                        <a:pt x="1080" y="777"/>
                      </a:moveTo>
                      <a:cubicBezTo>
                        <a:pt x="1089" y="796"/>
                        <a:pt x="1099" y="805"/>
                        <a:pt x="1118" y="815"/>
                      </a:cubicBezTo>
                      <a:cubicBezTo>
                        <a:pt x="1113" y="820"/>
                        <a:pt x="1108" y="822"/>
                        <a:pt x="1103" y="822"/>
                      </a:cubicBezTo>
                      <a:cubicBezTo>
                        <a:pt x="1099" y="822"/>
                        <a:pt x="1094" y="820"/>
                        <a:pt x="1089" y="815"/>
                      </a:cubicBezTo>
                      <a:cubicBezTo>
                        <a:pt x="1089" y="805"/>
                        <a:pt x="1080" y="796"/>
                        <a:pt x="1080" y="786"/>
                      </a:cubicBezTo>
                      <a:cubicBezTo>
                        <a:pt x="1080" y="786"/>
                        <a:pt x="1080" y="786"/>
                        <a:pt x="1080" y="777"/>
                      </a:cubicBezTo>
                      <a:close/>
                      <a:moveTo>
                        <a:pt x="304" y="815"/>
                      </a:moveTo>
                      <a:lnTo>
                        <a:pt x="285" y="824"/>
                      </a:lnTo>
                      <a:cubicBezTo>
                        <a:pt x="285" y="815"/>
                        <a:pt x="294" y="815"/>
                        <a:pt x="304" y="815"/>
                      </a:cubicBezTo>
                      <a:close/>
                      <a:moveTo>
                        <a:pt x="2765" y="805"/>
                      </a:moveTo>
                      <a:cubicBezTo>
                        <a:pt x="2783" y="815"/>
                        <a:pt x="2783" y="815"/>
                        <a:pt x="2774" y="824"/>
                      </a:cubicBezTo>
                      <a:lnTo>
                        <a:pt x="2765" y="824"/>
                      </a:lnTo>
                      <a:cubicBezTo>
                        <a:pt x="2765" y="824"/>
                        <a:pt x="2765" y="824"/>
                        <a:pt x="2765" y="815"/>
                      </a:cubicBezTo>
                      <a:cubicBezTo>
                        <a:pt x="2765" y="815"/>
                        <a:pt x="2765" y="805"/>
                        <a:pt x="2765" y="805"/>
                      </a:cubicBezTo>
                      <a:close/>
                      <a:moveTo>
                        <a:pt x="907" y="822"/>
                      </a:moveTo>
                      <a:cubicBezTo>
                        <a:pt x="914" y="822"/>
                        <a:pt x="923" y="827"/>
                        <a:pt x="931" y="827"/>
                      </a:cubicBezTo>
                      <a:cubicBezTo>
                        <a:pt x="933" y="827"/>
                        <a:pt x="936" y="826"/>
                        <a:pt x="938" y="824"/>
                      </a:cubicBezTo>
                      <a:lnTo>
                        <a:pt x="938" y="824"/>
                      </a:lnTo>
                      <a:cubicBezTo>
                        <a:pt x="938" y="834"/>
                        <a:pt x="938" y="834"/>
                        <a:pt x="928" y="834"/>
                      </a:cubicBezTo>
                      <a:cubicBezTo>
                        <a:pt x="919" y="834"/>
                        <a:pt x="909" y="824"/>
                        <a:pt x="900" y="824"/>
                      </a:cubicBezTo>
                      <a:cubicBezTo>
                        <a:pt x="902" y="822"/>
                        <a:pt x="904" y="822"/>
                        <a:pt x="907" y="822"/>
                      </a:cubicBezTo>
                      <a:close/>
                      <a:moveTo>
                        <a:pt x="531" y="834"/>
                      </a:moveTo>
                      <a:cubicBezTo>
                        <a:pt x="531" y="836"/>
                        <a:pt x="531" y="838"/>
                        <a:pt x="531" y="843"/>
                      </a:cubicBezTo>
                      <a:cubicBezTo>
                        <a:pt x="531" y="843"/>
                        <a:pt x="521" y="834"/>
                        <a:pt x="531" y="834"/>
                      </a:cubicBezTo>
                      <a:close/>
                      <a:moveTo>
                        <a:pt x="995" y="824"/>
                      </a:moveTo>
                      <a:cubicBezTo>
                        <a:pt x="1004" y="824"/>
                        <a:pt x="995" y="834"/>
                        <a:pt x="995" y="834"/>
                      </a:cubicBezTo>
                      <a:cubicBezTo>
                        <a:pt x="995" y="843"/>
                        <a:pt x="995" y="843"/>
                        <a:pt x="995" y="853"/>
                      </a:cubicBezTo>
                      <a:cubicBezTo>
                        <a:pt x="976" y="853"/>
                        <a:pt x="966" y="843"/>
                        <a:pt x="957" y="834"/>
                      </a:cubicBezTo>
                      <a:cubicBezTo>
                        <a:pt x="966" y="834"/>
                        <a:pt x="985" y="834"/>
                        <a:pt x="995" y="824"/>
                      </a:cubicBezTo>
                      <a:close/>
                      <a:moveTo>
                        <a:pt x="2348" y="815"/>
                      </a:moveTo>
                      <a:cubicBezTo>
                        <a:pt x="2358" y="824"/>
                        <a:pt x="2367" y="834"/>
                        <a:pt x="2367" y="843"/>
                      </a:cubicBezTo>
                      <a:cubicBezTo>
                        <a:pt x="2367" y="853"/>
                        <a:pt x="2367" y="853"/>
                        <a:pt x="2358" y="853"/>
                      </a:cubicBezTo>
                      <a:lnTo>
                        <a:pt x="2329" y="853"/>
                      </a:lnTo>
                      <a:cubicBezTo>
                        <a:pt x="2329" y="853"/>
                        <a:pt x="2329" y="843"/>
                        <a:pt x="2329" y="843"/>
                      </a:cubicBezTo>
                      <a:cubicBezTo>
                        <a:pt x="2329" y="834"/>
                        <a:pt x="2329" y="824"/>
                        <a:pt x="2339" y="824"/>
                      </a:cubicBezTo>
                      <a:cubicBezTo>
                        <a:pt x="2339" y="815"/>
                        <a:pt x="2339" y="815"/>
                        <a:pt x="2348" y="815"/>
                      </a:cubicBezTo>
                      <a:close/>
                      <a:moveTo>
                        <a:pt x="597" y="853"/>
                      </a:moveTo>
                      <a:cubicBezTo>
                        <a:pt x="593" y="861"/>
                        <a:pt x="589" y="864"/>
                        <a:pt x="586" y="864"/>
                      </a:cubicBezTo>
                      <a:cubicBezTo>
                        <a:pt x="581" y="864"/>
                        <a:pt x="578" y="858"/>
                        <a:pt x="578" y="853"/>
                      </a:cubicBezTo>
                      <a:close/>
                      <a:moveTo>
                        <a:pt x="351" y="815"/>
                      </a:moveTo>
                      <a:cubicBezTo>
                        <a:pt x="351" y="815"/>
                        <a:pt x="360" y="815"/>
                        <a:pt x="360" y="824"/>
                      </a:cubicBezTo>
                      <a:cubicBezTo>
                        <a:pt x="360" y="834"/>
                        <a:pt x="360" y="834"/>
                        <a:pt x="370" y="834"/>
                      </a:cubicBezTo>
                      <a:lnTo>
                        <a:pt x="389" y="834"/>
                      </a:lnTo>
                      <a:cubicBezTo>
                        <a:pt x="389" y="834"/>
                        <a:pt x="389" y="843"/>
                        <a:pt x="398" y="843"/>
                      </a:cubicBezTo>
                      <a:lnTo>
                        <a:pt x="389" y="843"/>
                      </a:lnTo>
                      <a:cubicBezTo>
                        <a:pt x="379" y="853"/>
                        <a:pt x="370" y="853"/>
                        <a:pt x="360" y="853"/>
                      </a:cubicBezTo>
                      <a:cubicBezTo>
                        <a:pt x="360" y="853"/>
                        <a:pt x="351" y="853"/>
                        <a:pt x="360" y="862"/>
                      </a:cubicBezTo>
                      <a:cubicBezTo>
                        <a:pt x="360" y="862"/>
                        <a:pt x="360" y="862"/>
                        <a:pt x="360" y="872"/>
                      </a:cubicBezTo>
                      <a:cubicBezTo>
                        <a:pt x="351" y="862"/>
                        <a:pt x="351" y="862"/>
                        <a:pt x="341" y="862"/>
                      </a:cubicBezTo>
                      <a:cubicBezTo>
                        <a:pt x="341" y="872"/>
                        <a:pt x="341" y="872"/>
                        <a:pt x="332" y="872"/>
                      </a:cubicBezTo>
                      <a:cubicBezTo>
                        <a:pt x="332" y="862"/>
                        <a:pt x="322" y="862"/>
                        <a:pt x="322" y="853"/>
                      </a:cubicBezTo>
                      <a:cubicBezTo>
                        <a:pt x="322" y="843"/>
                        <a:pt x="313" y="834"/>
                        <a:pt x="304" y="834"/>
                      </a:cubicBezTo>
                      <a:cubicBezTo>
                        <a:pt x="313" y="815"/>
                        <a:pt x="332" y="815"/>
                        <a:pt x="351" y="815"/>
                      </a:cubicBezTo>
                      <a:close/>
                      <a:moveTo>
                        <a:pt x="493" y="843"/>
                      </a:moveTo>
                      <a:cubicBezTo>
                        <a:pt x="493" y="853"/>
                        <a:pt x="493" y="853"/>
                        <a:pt x="493" y="853"/>
                      </a:cubicBezTo>
                      <a:cubicBezTo>
                        <a:pt x="502" y="862"/>
                        <a:pt x="502" y="862"/>
                        <a:pt x="502" y="862"/>
                      </a:cubicBezTo>
                      <a:cubicBezTo>
                        <a:pt x="493" y="862"/>
                        <a:pt x="493" y="872"/>
                        <a:pt x="483" y="872"/>
                      </a:cubicBezTo>
                      <a:cubicBezTo>
                        <a:pt x="483" y="872"/>
                        <a:pt x="483" y="862"/>
                        <a:pt x="483" y="862"/>
                      </a:cubicBezTo>
                      <a:cubicBezTo>
                        <a:pt x="483" y="853"/>
                        <a:pt x="493" y="853"/>
                        <a:pt x="493" y="843"/>
                      </a:cubicBezTo>
                      <a:close/>
                      <a:moveTo>
                        <a:pt x="1042" y="824"/>
                      </a:moveTo>
                      <a:cubicBezTo>
                        <a:pt x="1051" y="824"/>
                        <a:pt x="1051" y="824"/>
                        <a:pt x="1061" y="834"/>
                      </a:cubicBezTo>
                      <a:cubicBezTo>
                        <a:pt x="1061" y="843"/>
                        <a:pt x="1070" y="853"/>
                        <a:pt x="1080" y="862"/>
                      </a:cubicBezTo>
                      <a:lnTo>
                        <a:pt x="1080" y="872"/>
                      </a:lnTo>
                      <a:lnTo>
                        <a:pt x="1032" y="853"/>
                      </a:lnTo>
                      <a:cubicBezTo>
                        <a:pt x="1032" y="853"/>
                        <a:pt x="1032" y="843"/>
                        <a:pt x="1032" y="834"/>
                      </a:cubicBezTo>
                      <a:cubicBezTo>
                        <a:pt x="1032" y="834"/>
                        <a:pt x="1042" y="824"/>
                        <a:pt x="1042" y="824"/>
                      </a:cubicBezTo>
                      <a:close/>
                      <a:moveTo>
                        <a:pt x="1685" y="853"/>
                      </a:moveTo>
                      <a:cubicBezTo>
                        <a:pt x="1685" y="862"/>
                        <a:pt x="1676" y="872"/>
                        <a:pt x="1676" y="872"/>
                      </a:cubicBezTo>
                      <a:lnTo>
                        <a:pt x="1667" y="872"/>
                      </a:lnTo>
                      <a:cubicBezTo>
                        <a:pt x="1667" y="862"/>
                        <a:pt x="1667" y="862"/>
                        <a:pt x="1667" y="862"/>
                      </a:cubicBezTo>
                      <a:cubicBezTo>
                        <a:pt x="1667" y="862"/>
                        <a:pt x="1676" y="853"/>
                        <a:pt x="1685" y="853"/>
                      </a:cubicBezTo>
                      <a:close/>
                      <a:moveTo>
                        <a:pt x="824" y="843"/>
                      </a:moveTo>
                      <a:lnTo>
                        <a:pt x="824" y="853"/>
                      </a:lnTo>
                      <a:cubicBezTo>
                        <a:pt x="824" y="853"/>
                        <a:pt x="815" y="853"/>
                        <a:pt x="815" y="862"/>
                      </a:cubicBezTo>
                      <a:cubicBezTo>
                        <a:pt x="805" y="862"/>
                        <a:pt x="796" y="872"/>
                        <a:pt x="796" y="881"/>
                      </a:cubicBezTo>
                      <a:cubicBezTo>
                        <a:pt x="796" y="881"/>
                        <a:pt x="796" y="881"/>
                        <a:pt x="786" y="891"/>
                      </a:cubicBezTo>
                      <a:cubicBezTo>
                        <a:pt x="786" y="891"/>
                        <a:pt x="782" y="895"/>
                        <a:pt x="779" y="895"/>
                      </a:cubicBezTo>
                      <a:cubicBezTo>
                        <a:pt x="778" y="895"/>
                        <a:pt x="777" y="894"/>
                        <a:pt x="777" y="891"/>
                      </a:cubicBezTo>
                      <a:cubicBezTo>
                        <a:pt x="777" y="891"/>
                        <a:pt x="767" y="891"/>
                        <a:pt x="767" y="881"/>
                      </a:cubicBezTo>
                      <a:cubicBezTo>
                        <a:pt x="758" y="862"/>
                        <a:pt x="767" y="843"/>
                        <a:pt x="786" y="843"/>
                      </a:cubicBezTo>
                      <a:close/>
                      <a:moveTo>
                        <a:pt x="654" y="891"/>
                      </a:moveTo>
                      <a:cubicBezTo>
                        <a:pt x="654" y="891"/>
                        <a:pt x="654" y="891"/>
                        <a:pt x="663" y="900"/>
                      </a:cubicBezTo>
                      <a:lnTo>
                        <a:pt x="654" y="900"/>
                      </a:lnTo>
                      <a:cubicBezTo>
                        <a:pt x="654" y="900"/>
                        <a:pt x="654" y="891"/>
                        <a:pt x="654" y="891"/>
                      </a:cubicBezTo>
                      <a:close/>
                      <a:moveTo>
                        <a:pt x="711" y="881"/>
                      </a:moveTo>
                      <a:cubicBezTo>
                        <a:pt x="720" y="881"/>
                        <a:pt x="729" y="891"/>
                        <a:pt x="739" y="891"/>
                      </a:cubicBezTo>
                      <a:cubicBezTo>
                        <a:pt x="739" y="891"/>
                        <a:pt x="739" y="900"/>
                        <a:pt x="739" y="900"/>
                      </a:cubicBezTo>
                      <a:cubicBezTo>
                        <a:pt x="729" y="900"/>
                        <a:pt x="720" y="909"/>
                        <a:pt x="720" y="909"/>
                      </a:cubicBezTo>
                      <a:lnTo>
                        <a:pt x="711" y="909"/>
                      </a:lnTo>
                      <a:cubicBezTo>
                        <a:pt x="701" y="909"/>
                        <a:pt x="692" y="900"/>
                        <a:pt x="701" y="891"/>
                      </a:cubicBezTo>
                      <a:cubicBezTo>
                        <a:pt x="701" y="881"/>
                        <a:pt x="711" y="881"/>
                        <a:pt x="711" y="881"/>
                      </a:cubicBezTo>
                      <a:close/>
                      <a:moveTo>
                        <a:pt x="815" y="881"/>
                      </a:moveTo>
                      <a:cubicBezTo>
                        <a:pt x="815" y="881"/>
                        <a:pt x="815" y="881"/>
                        <a:pt x="824" y="891"/>
                      </a:cubicBezTo>
                      <a:cubicBezTo>
                        <a:pt x="824" y="891"/>
                        <a:pt x="824" y="900"/>
                        <a:pt x="824" y="900"/>
                      </a:cubicBezTo>
                      <a:cubicBezTo>
                        <a:pt x="824" y="900"/>
                        <a:pt x="824" y="909"/>
                        <a:pt x="824" y="909"/>
                      </a:cubicBezTo>
                      <a:lnTo>
                        <a:pt x="815" y="909"/>
                      </a:lnTo>
                      <a:cubicBezTo>
                        <a:pt x="815" y="900"/>
                        <a:pt x="815" y="891"/>
                        <a:pt x="805" y="891"/>
                      </a:cubicBezTo>
                      <a:lnTo>
                        <a:pt x="815" y="881"/>
                      </a:lnTo>
                      <a:close/>
                      <a:moveTo>
                        <a:pt x="1241" y="900"/>
                      </a:moveTo>
                      <a:lnTo>
                        <a:pt x="1250" y="909"/>
                      </a:lnTo>
                      <a:lnTo>
                        <a:pt x="1241" y="909"/>
                      </a:lnTo>
                      <a:cubicBezTo>
                        <a:pt x="1231" y="909"/>
                        <a:pt x="1241" y="900"/>
                        <a:pt x="1241" y="900"/>
                      </a:cubicBezTo>
                      <a:close/>
                      <a:moveTo>
                        <a:pt x="467" y="905"/>
                      </a:moveTo>
                      <a:cubicBezTo>
                        <a:pt x="470" y="905"/>
                        <a:pt x="474" y="909"/>
                        <a:pt x="474" y="909"/>
                      </a:cubicBezTo>
                      <a:cubicBezTo>
                        <a:pt x="474" y="919"/>
                        <a:pt x="464" y="919"/>
                        <a:pt x="464" y="919"/>
                      </a:cubicBezTo>
                      <a:cubicBezTo>
                        <a:pt x="455" y="919"/>
                        <a:pt x="455" y="909"/>
                        <a:pt x="455" y="909"/>
                      </a:cubicBezTo>
                      <a:lnTo>
                        <a:pt x="464" y="909"/>
                      </a:lnTo>
                      <a:cubicBezTo>
                        <a:pt x="464" y="906"/>
                        <a:pt x="466" y="905"/>
                        <a:pt x="467" y="905"/>
                      </a:cubicBezTo>
                      <a:close/>
                      <a:moveTo>
                        <a:pt x="512" y="872"/>
                      </a:moveTo>
                      <a:cubicBezTo>
                        <a:pt x="512" y="881"/>
                        <a:pt x="512" y="881"/>
                        <a:pt x="512" y="891"/>
                      </a:cubicBezTo>
                      <a:cubicBezTo>
                        <a:pt x="512" y="900"/>
                        <a:pt x="512" y="909"/>
                        <a:pt x="521" y="909"/>
                      </a:cubicBezTo>
                      <a:cubicBezTo>
                        <a:pt x="521" y="909"/>
                        <a:pt x="521" y="919"/>
                        <a:pt x="521" y="919"/>
                      </a:cubicBezTo>
                      <a:lnTo>
                        <a:pt x="493" y="919"/>
                      </a:lnTo>
                      <a:cubicBezTo>
                        <a:pt x="493" y="919"/>
                        <a:pt x="493" y="909"/>
                        <a:pt x="493" y="909"/>
                      </a:cubicBezTo>
                      <a:cubicBezTo>
                        <a:pt x="483" y="909"/>
                        <a:pt x="483" y="900"/>
                        <a:pt x="474" y="900"/>
                      </a:cubicBezTo>
                      <a:cubicBezTo>
                        <a:pt x="474" y="891"/>
                        <a:pt x="464" y="891"/>
                        <a:pt x="474" y="881"/>
                      </a:cubicBezTo>
                      <a:cubicBezTo>
                        <a:pt x="474" y="881"/>
                        <a:pt x="478" y="877"/>
                        <a:pt x="481" y="877"/>
                      </a:cubicBezTo>
                      <a:cubicBezTo>
                        <a:pt x="482" y="877"/>
                        <a:pt x="483" y="878"/>
                        <a:pt x="483" y="881"/>
                      </a:cubicBezTo>
                      <a:lnTo>
                        <a:pt x="502" y="881"/>
                      </a:lnTo>
                      <a:cubicBezTo>
                        <a:pt x="502" y="881"/>
                        <a:pt x="502" y="872"/>
                        <a:pt x="512" y="872"/>
                      </a:cubicBezTo>
                      <a:close/>
                      <a:moveTo>
                        <a:pt x="1771" y="881"/>
                      </a:moveTo>
                      <a:cubicBezTo>
                        <a:pt x="1780" y="891"/>
                        <a:pt x="1780" y="891"/>
                        <a:pt x="1780" y="900"/>
                      </a:cubicBezTo>
                      <a:cubicBezTo>
                        <a:pt x="1780" y="909"/>
                        <a:pt x="1780" y="909"/>
                        <a:pt x="1771" y="919"/>
                      </a:cubicBezTo>
                      <a:cubicBezTo>
                        <a:pt x="1771" y="919"/>
                        <a:pt x="1771" y="909"/>
                        <a:pt x="1771" y="900"/>
                      </a:cubicBezTo>
                      <a:cubicBezTo>
                        <a:pt x="1771" y="900"/>
                        <a:pt x="1771" y="891"/>
                        <a:pt x="1771" y="881"/>
                      </a:cubicBezTo>
                      <a:close/>
                      <a:moveTo>
                        <a:pt x="2056" y="912"/>
                      </a:moveTo>
                      <a:cubicBezTo>
                        <a:pt x="2062" y="912"/>
                        <a:pt x="2069" y="914"/>
                        <a:pt x="2074" y="919"/>
                      </a:cubicBezTo>
                      <a:lnTo>
                        <a:pt x="2045" y="919"/>
                      </a:lnTo>
                      <a:cubicBezTo>
                        <a:pt x="2045" y="914"/>
                        <a:pt x="2050" y="912"/>
                        <a:pt x="2056" y="912"/>
                      </a:cubicBezTo>
                      <a:close/>
                      <a:moveTo>
                        <a:pt x="2500" y="900"/>
                      </a:moveTo>
                      <a:cubicBezTo>
                        <a:pt x="2509" y="900"/>
                        <a:pt x="2509" y="909"/>
                        <a:pt x="2518" y="909"/>
                      </a:cubicBezTo>
                      <a:lnTo>
                        <a:pt x="2509" y="919"/>
                      </a:lnTo>
                      <a:cubicBezTo>
                        <a:pt x="2509" y="909"/>
                        <a:pt x="2500" y="909"/>
                        <a:pt x="2500" y="909"/>
                      </a:cubicBezTo>
                      <a:lnTo>
                        <a:pt x="2500" y="900"/>
                      </a:lnTo>
                      <a:close/>
                      <a:moveTo>
                        <a:pt x="2298" y="612"/>
                      </a:moveTo>
                      <a:cubicBezTo>
                        <a:pt x="2301" y="612"/>
                        <a:pt x="2301" y="616"/>
                        <a:pt x="2301" y="616"/>
                      </a:cubicBezTo>
                      <a:cubicBezTo>
                        <a:pt x="2310" y="625"/>
                        <a:pt x="2310" y="635"/>
                        <a:pt x="2310" y="644"/>
                      </a:cubicBezTo>
                      <a:cubicBezTo>
                        <a:pt x="2310" y="654"/>
                        <a:pt x="2310" y="654"/>
                        <a:pt x="2310" y="654"/>
                      </a:cubicBezTo>
                      <a:cubicBezTo>
                        <a:pt x="2310" y="663"/>
                        <a:pt x="2320" y="663"/>
                        <a:pt x="2320" y="663"/>
                      </a:cubicBezTo>
                      <a:cubicBezTo>
                        <a:pt x="2329" y="654"/>
                        <a:pt x="2339" y="654"/>
                        <a:pt x="2339" y="654"/>
                      </a:cubicBezTo>
                      <a:cubicBezTo>
                        <a:pt x="2339" y="644"/>
                        <a:pt x="2348" y="644"/>
                        <a:pt x="2348" y="644"/>
                      </a:cubicBezTo>
                      <a:cubicBezTo>
                        <a:pt x="2348" y="635"/>
                        <a:pt x="2348" y="635"/>
                        <a:pt x="2358" y="635"/>
                      </a:cubicBezTo>
                      <a:cubicBezTo>
                        <a:pt x="2358" y="635"/>
                        <a:pt x="2358" y="635"/>
                        <a:pt x="2358" y="644"/>
                      </a:cubicBezTo>
                      <a:lnTo>
                        <a:pt x="2367" y="644"/>
                      </a:lnTo>
                      <a:cubicBezTo>
                        <a:pt x="2376" y="644"/>
                        <a:pt x="2386" y="644"/>
                        <a:pt x="2395" y="654"/>
                      </a:cubicBezTo>
                      <a:cubicBezTo>
                        <a:pt x="2395" y="644"/>
                        <a:pt x="2395" y="644"/>
                        <a:pt x="2395" y="635"/>
                      </a:cubicBezTo>
                      <a:cubicBezTo>
                        <a:pt x="2405" y="635"/>
                        <a:pt x="2405" y="625"/>
                        <a:pt x="2405" y="625"/>
                      </a:cubicBezTo>
                      <a:cubicBezTo>
                        <a:pt x="2414" y="625"/>
                        <a:pt x="2414" y="635"/>
                        <a:pt x="2414" y="635"/>
                      </a:cubicBezTo>
                      <a:cubicBezTo>
                        <a:pt x="2424" y="644"/>
                        <a:pt x="2424" y="654"/>
                        <a:pt x="2424" y="663"/>
                      </a:cubicBezTo>
                      <a:cubicBezTo>
                        <a:pt x="2424" y="673"/>
                        <a:pt x="2424" y="682"/>
                        <a:pt x="2424" y="682"/>
                      </a:cubicBezTo>
                      <a:cubicBezTo>
                        <a:pt x="2433" y="673"/>
                        <a:pt x="2443" y="673"/>
                        <a:pt x="2443" y="663"/>
                      </a:cubicBezTo>
                      <a:cubicBezTo>
                        <a:pt x="2449" y="663"/>
                        <a:pt x="2451" y="659"/>
                        <a:pt x="2455" y="659"/>
                      </a:cubicBezTo>
                      <a:cubicBezTo>
                        <a:pt x="2456" y="659"/>
                        <a:pt x="2458" y="660"/>
                        <a:pt x="2462" y="663"/>
                      </a:cubicBezTo>
                      <a:lnTo>
                        <a:pt x="2471" y="663"/>
                      </a:lnTo>
                      <a:cubicBezTo>
                        <a:pt x="2471" y="659"/>
                        <a:pt x="2473" y="656"/>
                        <a:pt x="2476" y="656"/>
                      </a:cubicBezTo>
                      <a:cubicBezTo>
                        <a:pt x="2478" y="656"/>
                        <a:pt x="2481" y="659"/>
                        <a:pt x="2481" y="663"/>
                      </a:cubicBezTo>
                      <a:cubicBezTo>
                        <a:pt x="2490" y="673"/>
                        <a:pt x="2500" y="673"/>
                        <a:pt x="2500" y="682"/>
                      </a:cubicBezTo>
                      <a:cubicBezTo>
                        <a:pt x="2506" y="676"/>
                        <a:pt x="2508" y="669"/>
                        <a:pt x="2515" y="669"/>
                      </a:cubicBezTo>
                      <a:cubicBezTo>
                        <a:pt x="2518" y="669"/>
                        <a:pt x="2522" y="670"/>
                        <a:pt x="2528" y="673"/>
                      </a:cubicBezTo>
                      <a:cubicBezTo>
                        <a:pt x="2518" y="682"/>
                        <a:pt x="2518" y="682"/>
                        <a:pt x="2500" y="682"/>
                      </a:cubicBezTo>
                      <a:cubicBezTo>
                        <a:pt x="2500" y="692"/>
                        <a:pt x="2500" y="692"/>
                        <a:pt x="2500" y="692"/>
                      </a:cubicBezTo>
                      <a:cubicBezTo>
                        <a:pt x="2490" y="692"/>
                        <a:pt x="2490" y="701"/>
                        <a:pt x="2481" y="701"/>
                      </a:cubicBezTo>
                      <a:cubicBezTo>
                        <a:pt x="2481" y="711"/>
                        <a:pt x="2471" y="711"/>
                        <a:pt x="2471" y="720"/>
                      </a:cubicBezTo>
                      <a:lnTo>
                        <a:pt x="2471" y="739"/>
                      </a:lnTo>
                      <a:cubicBezTo>
                        <a:pt x="2471" y="739"/>
                        <a:pt x="2471" y="749"/>
                        <a:pt x="2471" y="749"/>
                      </a:cubicBezTo>
                      <a:cubicBezTo>
                        <a:pt x="2462" y="749"/>
                        <a:pt x="2462" y="749"/>
                        <a:pt x="2452" y="758"/>
                      </a:cubicBezTo>
                      <a:lnTo>
                        <a:pt x="2452" y="730"/>
                      </a:lnTo>
                      <a:lnTo>
                        <a:pt x="2443" y="730"/>
                      </a:lnTo>
                      <a:lnTo>
                        <a:pt x="2443" y="701"/>
                      </a:lnTo>
                      <a:cubicBezTo>
                        <a:pt x="2433" y="720"/>
                        <a:pt x="2433" y="730"/>
                        <a:pt x="2424" y="739"/>
                      </a:cubicBezTo>
                      <a:cubicBezTo>
                        <a:pt x="2414" y="739"/>
                        <a:pt x="2414" y="749"/>
                        <a:pt x="2414" y="758"/>
                      </a:cubicBezTo>
                      <a:cubicBezTo>
                        <a:pt x="2414" y="767"/>
                        <a:pt x="2414" y="777"/>
                        <a:pt x="2405" y="777"/>
                      </a:cubicBezTo>
                      <a:lnTo>
                        <a:pt x="2433" y="777"/>
                      </a:lnTo>
                      <a:cubicBezTo>
                        <a:pt x="2433" y="786"/>
                        <a:pt x="2433" y="796"/>
                        <a:pt x="2433" y="796"/>
                      </a:cubicBezTo>
                      <a:cubicBezTo>
                        <a:pt x="2443" y="805"/>
                        <a:pt x="2443" y="815"/>
                        <a:pt x="2452" y="815"/>
                      </a:cubicBezTo>
                      <a:cubicBezTo>
                        <a:pt x="2462" y="815"/>
                        <a:pt x="2471" y="843"/>
                        <a:pt x="2462" y="843"/>
                      </a:cubicBezTo>
                      <a:cubicBezTo>
                        <a:pt x="2452" y="853"/>
                        <a:pt x="2443" y="862"/>
                        <a:pt x="2433" y="862"/>
                      </a:cubicBezTo>
                      <a:lnTo>
                        <a:pt x="2424" y="862"/>
                      </a:lnTo>
                      <a:cubicBezTo>
                        <a:pt x="2414" y="853"/>
                        <a:pt x="2395" y="853"/>
                        <a:pt x="2386" y="843"/>
                      </a:cubicBezTo>
                      <a:lnTo>
                        <a:pt x="2414" y="824"/>
                      </a:lnTo>
                      <a:cubicBezTo>
                        <a:pt x="2405" y="824"/>
                        <a:pt x="2405" y="815"/>
                        <a:pt x="2405" y="815"/>
                      </a:cubicBezTo>
                      <a:cubicBezTo>
                        <a:pt x="2405" y="815"/>
                        <a:pt x="2405" y="815"/>
                        <a:pt x="2405" y="805"/>
                      </a:cubicBezTo>
                      <a:cubicBezTo>
                        <a:pt x="2405" y="805"/>
                        <a:pt x="2405" y="796"/>
                        <a:pt x="2414" y="796"/>
                      </a:cubicBezTo>
                      <a:lnTo>
                        <a:pt x="2395" y="796"/>
                      </a:lnTo>
                      <a:cubicBezTo>
                        <a:pt x="2395" y="786"/>
                        <a:pt x="2395" y="777"/>
                        <a:pt x="2405" y="777"/>
                      </a:cubicBezTo>
                      <a:lnTo>
                        <a:pt x="2395" y="777"/>
                      </a:lnTo>
                      <a:cubicBezTo>
                        <a:pt x="2386" y="786"/>
                        <a:pt x="2386" y="786"/>
                        <a:pt x="2376" y="786"/>
                      </a:cubicBezTo>
                      <a:cubicBezTo>
                        <a:pt x="2376" y="777"/>
                        <a:pt x="2376" y="777"/>
                        <a:pt x="2367" y="777"/>
                      </a:cubicBezTo>
                      <a:lnTo>
                        <a:pt x="2358" y="796"/>
                      </a:lnTo>
                      <a:cubicBezTo>
                        <a:pt x="2358" y="796"/>
                        <a:pt x="2358" y="796"/>
                        <a:pt x="2348" y="786"/>
                      </a:cubicBezTo>
                      <a:cubicBezTo>
                        <a:pt x="2348" y="786"/>
                        <a:pt x="2348" y="777"/>
                        <a:pt x="2339" y="777"/>
                      </a:cubicBezTo>
                      <a:cubicBezTo>
                        <a:pt x="2329" y="777"/>
                        <a:pt x="2329" y="777"/>
                        <a:pt x="2320" y="786"/>
                      </a:cubicBezTo>
                      <a:cubicBezTo>
                        <a:pt x="2320" y="786"/>
                        <a:pt x="2310" y="796"/>
                        <a:pt x="2301" y="796"/>
                      </a:cubicBezTo>
                      <a:cubicBezTo>
                        <a:pt x="2301" y="805"/>
                        <a:pt x="2291" y="805"/>
                        <a:pt x="2291" y="815"/>
                      </a:cubicBezTo>
                      <a:cubicBezTo>
                        <a:pt x="2291" y="824"/>
                        <a:pt x="2291" y="824"/>
                        <a:pt x="2282" y="834"/>
                      </a:cubicBezTo>
                      <a:cubicBezTo>
                        <a:pt x="2282" y="843"/>
                        <a:pt x="2272" y="843"/>
                        <a:pt x="2272" y="853"/>
                      </a:cubicBezTo>
                      <a:lnTo>
                        <a:pt x="2282" y="853"/>
                      </a:lnTo>
                      <a:cubicBezTo>
                        <a:pt x="2291" y="853"/>
                        <a:pt x="2291" y="862"/>
                        <a:pt x="2282" y="872"/>
                      </a:cubicBezTo>
                      <a:cubicBezTo>
                        <a:pt x="2272" y="881"/>
                        <a:pt x="2272" y="891"/>
                        <a:pt x="2282" y="900"/>
                      </a:cubicBezTo>
                      <a:cubicBezTo>
                        <a:pt x="2272" y="909"/>
                        <a:pt x="2253" y="919"/>
                        <a:pt x="2244" y="928"/>
                      </a:cubicBezTo>
                      <a:lnTo>
                        <a:pt x="2216" y="928"/>
                      </a:lnTo>
                      <a:cubicBezTo>
                        <a:pt x="2216" y="919"/>
                        <a:pt x="2216" y="919"/>
                        <a:pt x="2216" y="919"/>
                      </a:cubicBezTo>
                      <a:lnTo>
                        <a:pt x="2225" y="919"/>
                      </a:lnTo>
                      <a:cubicBezTo>
                        <a:pt x="2216" y="909"/>
                        <a:pt x="2206" y="900"/>
                        <a:pt x="2197" y="900"/>
                      </a:cubicBezTo>
                      <a:cubicBezTo>
                        <a:pt x="2187" y="891"/>
                        <a:pt x="2187" y="891"/>
                        <a:pt x="2178" y="881"/>
                      </a:cubicBezTo>
                      <a:cubicBezTo>
                        <a:pt x="2187" y="872"/>
                        <a:pt x="2197" y="872"/>
                        <a:pt x="2206" y="872"/>
                      </a:cubicBezTo>
                      <a:lnTo>
                        <a:pt x="2225" y="872"/>
                      </a:lnTo>
                      <a:cubicBezTo>
                        <a:pt x="2234" y="872"/>
                        <a:pt x="2253" y="872"/>
                        <a:pt x="2263" y="862"/>
                      </a:cubicBezTo>
                      <a:cubicBezTo>
                        <a:pt x="2263" y="853"/>
                        <a:pt x="2263" y="853"/>
                        <a:pt x="2272" y="853"/>
                      </a:cubicBezTo>
                      <a:lnTo>
                        <a:pt x="2244" y="853"/>
                      </a:lnTo>
                      <a:lnTo>
                        <a:pt x="2244" y="843"/>
                      </a:lnTo>
                      <a:lnTo>
                        <a:pt x="2272" y="834"/>
                      </a:lnTo>
                      <a:cubicBezTo>
                        <a:pt x="2263" y="824"/>
                        <a:pt x="2253" y="815"/>
                        <a:pt x="2253" y="805"/>
                      </a:cubicBezTo>
                      <a:cubicBezTo>
                        <a:pt x="2253" y="796"/>
                        <a:pt x="2244" y="796"/>
                        <a:pt x="2244" y="796"/>
                      </a:cubicBezTo>
                      <a:cubicBezTo>
                        <a:pt x="2234" y="796"/>
                        <a:pt x="2234" y="786"/>
                        <a:pt x="2234" y="786"/>
                      </a:cubicBezTo>
                      <a:cubicBezTo>
                        <a:pt x="2234" y="786"/>
                        <a:pt x="2234" y="777"/>
                        <a:pt x="2234" y="777"/>
                      </a:cubicBezTo>
                      <a:cubicBezTo>
                        <a:pt x="2234" y="758"/>
                        <a:pt x="2234" y="758"/>
                        <a:pt x="2244" y="758"/>
                      </a:cubicBezTo>
                      <a:cubicBezTo>
                        <a:pt x="2272" y="758"/>
                        <a:pt x="2282" y="739"/>
                        <a:pt x="2282" y="720"/>
                      </a:cubicBezTo>
                      <a:cubicBezTo>
                        <a:pt x="2272" y="720"/>
                        <a:pt x="2272" y="711"/>
                        <a:pt x="2272" y="701"/>
                      </a:cubicBezTo>
                      <a:lnTo>
                        <a:pt x="2253" y="701"/>
                      </a:lnTo>
                      <a:cubicBezTo>
                        <a:pt x="2253" y="692"/>
                        <a:pt x="2253" y="692"/>
                        <a:pt x="2244" y="692"/>
                      </a:cubicBezTo>
                      <a:cubicBezTo>
                        <a:pt x="2244" y="682"/>
                        <a:pt x="2244" y="682"/>
                        <a:pt x="2234" y="682"/>
                      </a:cubicBezTo>
                      <a:cubicBezTo>
                        <a:pt x="2244" y="682"/>
                        <a:pt x="2244" y="682"/>
                        <a:pt x="2244" y="673"/>
                      </a:cubicBezTo>
                      <a:cubicBezTo>
                        <a:pt x="2253" y="673"/>
                        <a:pt x="2263" y="673"/>
                        <a:pt x="2272" y="682"/>
                      </a:cubicBezTo>
                      <a:cubicBezTo>
                        <a:pt x="2282" y="682"/>
                        <a:pt x="2282" y="682"/>
                        <a:pt x="2282" y="673"/>
                      </a:cubicBezTo>
                      <a:cubicBezTo>
                        <a:pt x="2282" y="654"/>
                        <a:pt x="2282" y="644"/>
                        <a:pt x="2282" y="635"/>
                      </a:cubicBezTo>
                      <a:cubicBezTo>
                        <a:pt x="2282" y="616"/>
                        <a:pt x="2282" y="616"/>
                        <a:pt x="2291" y="616"/>
                      </a:cubicBezTo>
                      <a:cubicBezTo>
                        <a:pt x="2294" y="613"/>
                        <a:pt x="2297" y="612"/>
                        <a:pt x="2298" y="612"/>
                      </a:cubicBezTo>
                      <a:close/>
                      <a:moveTo>
                        <a:pt x="2481" y="909"/>
                      </a:moveTo>
                      <a:cubicBezTo>
                        <a:pt x="2500" y="919"/>
                        <a:pt x="2509" y="919"/>
                        <a:pt x="2509" y="928"/>
                      </a:cubicBezTo>
                      <a:cubicBezTo>
                        <a:pt x="2500" y="928"/>
                        <a:pt x="2490" y="928"/>
                        <a:pt x="2481" y="909"/>
                      </a:cubicBezTo>
                      <a:close/>
                      <a:moveTo>
                        <a:pt x="347" y="912"/>
                      </a:moveTo>
                      <a:cubicBezTo>
                        <a:pt x="351" y="912"/>
                        <a:pt x="356" y="914"/>
                        <a:pt x="360" y="919"/>
                      </a:cubicBezTo>
                      <a:cubicBezTo>
                        <a:pt x="360" y="919"/>
                        <a:pt x="370" y="928"/>
                        <a:pt x="370" y="928"/>
                      </a:cubicBezTo>
                      <a:cubicBezTo>
                        <a:pt x="370" y="933"/>
                        <a:pt x="370" y="935"/>
                        <a:pt x="369" y="935"/>
                      </a:cubicBezTo>
                      <a:cubicBezTo>
                        <a:pt x="367" y="935"/>
                        <a:pt x="365" y="933"/>
                        <a:pt x="360" y="928"/>
                      </a:cubicBezTo>
                      <a:cubicBezTo>
                        <a:pt x="360" y="928"/>
                        <a:pt x="351" y="928"/>
                        <a:pt x="351" y="919"/>
                      </a:cubicBezTo>
                      <a:cubicBezTo>
                        <a:pt x="341" y="928"/>
                        <a:pt x="341" y="928"/>
                        <a:pt x="341" y="928"/>
                      </a:cubicBezTo>
                      <a:cubicBezTo>
                        <a:pt x="341" y="919"/>
                        <a:pt x="341" y="919"/>
                        <a:pt x="341" y="919"/>
                      </a:cubicBezTo>
                      <a:cubicBezTo>
                        <a:pt x="341" y="914"/>
                        <a:pt x="344" y="912"/>
                        <a:pt x="347" y="912"/>
                      </a:cubicBezTo>
                      <a:close/>
                      <a:moveTo>
                        <a:pt x="2064" y="924"/>
                      </a:moveTo>
                      <a:cubicBezTo>
                        <a:pt x="2067" y="924"/>
                        <a:pt x="2070" y="925"/>
                        <a:pt x="2074" y="928"/>
                      </a:cubicBezTo>
                      <a:cubicBezTo>
                        <a:pt x="2074" y="928"/>
                        <a:pt x="2074" y="928"/>
                        <a:pt x="2074" y="938"/>
                      </a:cubicBezTo>
                      <a:cubicBezTo>
                        <a:pt x="2064" y="938"/>
                        <a:pt x="2064" y="938"/>
                        <a:pt x="2055" y="928"/>
                      </a:cubicBezTo>
                      <a:cubicBezTo>
                        <a:pt x="2055" y="928"/>
                        <a:pt x="2059" y="924"/>
                        <a:pt x="2064" y="924"/>
                      </a:cubicBezTo>
                      <a:close/>
                      <a:moveTo>
                        <a:pt x="767" y="909"/>
                      </a:moveTo>
                      <a:cubicBezTo>
                        <a:pt x="786" y="919"/>
                        <a:pt x="796" y="928"/>
                        <a:pt x="815" y="938"/>
                      </a:cubicBezTo>
                      <a:cubicBezTo>
                        <a:pt x="815" y="938"/>
                        <a:pt x="815" y="947"/>
                        <a:pt x="805" y="947"/>
                      </a:cubicBezTo>
                      <a:cubicBezTo>
                        <a:pt x="796" y="947"/>
                        <a:pt x="777" y="938"/>
                        <a:pt x="767" y="938"/>
                      </a:cubicBezTo>
                      <a:cubicBezTo>
                        <a:pt x="767" y="928"/>
                        <a:pt x="767" y="919"/>
                        <a:pt x="767" y="919"/>
                      </a:cubicBezTo>
                      <a:lnTo>
                        <a:pt x="767" y="909"/>
                      </a:lnTo>
                      <a:close/>
                      <a:moveTo>
                        <a:pt x="285" y="843"/>
                      </a:moveTo>
                      <a:cubicBezTo>
                        <a:pt x="285" y="853"/>
                        <a:pt x="294" y="862"/>
                        <a:pt x="304" y="872"/>
                      </a:cubicBezTo>
                      <a:cubicBezTo>
                        <a:pt x="294" y="872"/>
                        <a:pt x="294" y="881"/>
                        <a:pt x="304" y="891"/>
                      </a:cubicBezTo>
                      <a:lnTo>
                        <a:pt x="313" y="891"/>
                      </a:lnTo>
                      <a:cubicBezTo>
                        <a:pt x="304" y="900"/>
                        <a:pt x="304" y="900"/>
                        <a:pt x="304" y="900"/>
                      </a:cubicBezTo>
                      <a:cubicBezTo>
                        <a:pt x="304" y="909"/>
                        <a:pt x="304" y="909"/>
                        <a:pt x="304" y="919"/>
                      </a:cubicBezTo>
                      <a:cubicBezTo>
                        <a:pt x="313" y="928"/>
                        <a:pt x="332" y="947"/>
                        <a:pt x="341" y="947"/>
                      </a:cubicBezTo>
                      <a:cubicBezTo>
                        <a:pt x="338" y="951"/>
                        <a:pt x="333" y="952"/>
                        <a:pt x="328" y="952"/>
                      </a:cubicBezTo>
                      <a:cubicBezTo>
                        <a:pt x="306" y="952"/>
                        <a:pt x="273" y="923"/>
                        <a:pt x="266" y="900"/>
                      </a:cubicBezTo>
                      <a:lnTo>
                        <a:pt x="275" y="900"/>
                      </a:lnTo>
                      <a:cubicBezTo>
                        <a:pt x="275" y="891"/>
                        <a:pt x="275" y="891"/>
                        <a:pt x="275" y="881"/>
                      </a:cubicBezTo>
                      <a:cubicBezTo>
                        <a:pt x="266" y="881"/>
                        <a:pt x="266" y="872"/>
                        <a:pt x="266" y="872"/>
                      </a:cubicBezTo>
                      <a:cubicBezTo>
                        <a:pt x="275" y="862"/>
                        <a:pt x="275" y="853"/>
                        <a:pt x="285" y="843"/>
                      </a:cubicBezTo>
                      <a:close/>
                      <a:moveTo>
                        <a:pt x="550" y="928"/>
                      </a:moveTo>
                      <a:lnTo>
                        <a:pt x="550" y="928"/>
                      </a:lnTo>
                      <a:cubicBezTo>
                        <a:pt x="569" y="938"/>
                        <a:pt x="578" y="947"/>
                        <a:pt x="578" y="957"/>
                      </a:cubicBezTo>
                      <a:cubicBezTo>
                        <a:pt x="569" y="947"/>
                        <a:pt x="559" y="947"/>
                        <a:pt x="559" y="947"/>
                      </a:cubicBezTo>
                      <a:cubicBezTo>
                        <a:pt x="550" y="938"/>
                        <a:pt x="550" y="938"/>
                        <a:pt x="550" y="928"/>
                      </a:cubicBezTo>
                      <a:close/>
                      <a:moveTo>
                        <a:pt x="720" y="938"/>
                      </a:moveTo>
                      <a:cubicBezTo>
                        <a:pt x="720" y="938"/>
                        <a:pt x="720" y="947"/>
                        <a:pt x="729" y="947"/>
                      </a:cubicBezTo>
                      <a:cubicBezTo>
                        <a:pt x="729" y="947"/>
                        <a:pt x="720" y="947"/>
                        <a:pt x="720" y="957"/>
                      </a:cubicBezTo>
                      <a:cubicBezTo>
                        <a:pt x="720" y="957"/>
                        <a:pt x="720" y="947"/>
                        <a:pt x="711" y="947"/>
                      </a:cubicBezTo>
                      <a:cubicBezTo>
                        <a:pt x="720" y="947"/>
                        <a:pt x="720" y="947"/>
                        <a:pt x="720" y="938"/>
                      </a:cubicBezTo>
                      <a:close/>
                      <a:moveTo>
                        <a:pt x="1581" y="947"/>
                      </a:moveTo>
                      <a:cubicBezTo>
                        <a:pt x="1581" y="957"/>
                        <a:pt x="1581" y="957"/>
                        <a:pt x="1581" y="957"/>
                      </a:cubicBezTo>
                      <a:lnTo>
                        <a:pt x="1572" y="957"/>
                      </a:lnTo>
                      <a:cubicBezTo>
                        <a:pt x="1572" y="957"/>
                        <a:pt x="1562" y="957"/>
                        <a:pt x="1562" y="947"/>
                      </a:cubicBezTo>
                      <a:close/>
                      <a:moveTo>
                        <a:pt x="1999" y="943"/>
                      </a:moveTo>
                      <a:cubicBezTo>
                        <a:pt x="2002" y="943"/>
                        <a:pt x="2005" y="945"/>
                        <a:pt x="2007" y="947"/>
                      </a:cubicBezTo>
                      <a:cubicBezTo>
                        <a:pt x="2007" y="957"/>
                        <a:pt x="1988" y="957"/>
                        <a:pt x="1979" y="957"/>
                      </a:cubicBezTo>
                      <a:cubicBezTo>
                        <a:pt x="1986" y="950"/>
                        <a:pt x="1992" y="943"/>
                        <a:pt x="1999" y="943"/>
                      </a:cubicBezTo>
                      <a:close/>
                      <a:moveTo>
                        <a:pt x="450" y="943"/>
                      </a:moveTo>
                      <a:cubicBezTo>
                        <a:pt x="456" y="943"/>
                        <a:pt x="467" y="950"/>
                        <a:pt x="474" y="957"/>
                      </a:cubicBezTo>
                      <a:lnTo>
                        <a:pt x="436" y="966"/>
                      </a:lnTo>
                      <a:cubicBezTo>
                        <a:pt x="436" y="957"/>
                        <a:pt x="436" y="947"/>
                        <a:pt x="446" y="947"/>
                      </a:cubicBezTo>
                      <a:cubicBezTo>
                        <a:pt x="446" y="945"/>
                        <a:pt x="447" y="943"/>
                        <a:pt x="450" y="943"/>
                      </a:cubicBezTo>
                      <a:close/>
                      <a:moveTo>
                        <a:pt x="1960" y="928"/>
                      </a:moveTo>
                      <a:cubicBezTo>
                        <a:pt x="1960" y="938"/>
                        <a:pt x="1969" y="938"/>
                        <a:pt x="1969" y="938"/>
                      </a:cubicBezTo>
                      <a:cubicBezTo>
                        <a:pt x="1960" y="957"/>
                        <a:pt x="1951" y="966"/>
                        <a:pt x="1932" y="966"/>
                      </a:cubicBezTo>
                      <a:lnTo>
                        <a:pt x="1922" y="947"/>
                      </a:lnTo>
                      <a:cubicBezTo>
                        <a:pt x="1922" y="938"/>
                        <a:pt x="1932" y="938"/>
                        <a:pt x="1932" y="938"/>
                      </a:cubicBezTo>
                      <a:cubicBezTo>
                        <a:pt x="1941" y="928"/>
                        <a:pt x="1951" y="928"/>
                        <a:pt x="1960" y="928"/>
                      </a:cubicBezTo>
                      <a:close/>
                      <a:moveTo>
                        <a:pt x="285" y="957"/>
                      </a:moveTo>
                      <a:lnTo>
                        <a:pt x="294" y="966"/>
                      </a:lnTo>
                      <a:cubicBezTo>
                        <a:pt x="294" y="966"/>
                        <a:pt x="285" y="966"/>
                        <a:pt x="285" y="976"/>
                      </a:cubicBezTo>
                      <a:cubicBezTo>
                        <a:pt x="285" y="976"/>
                        <a:pt x="275" y="966"/>
                        <a:pt x="275" y="966"/>
                      </a:cubicBezTo>
                      <a:lnTo>
                        <a:pt x="285" y="957"/>
                      </a:lnTo>
                      <a:close/>
                      <a:moveTo>
                        <a:pt x="1354" y="597"/>
                      </a:moveTo>
                      <a:cubicBezTo>
                        <a:pt x="1354" y="597"/>
                        <a:pt x="1364" y="607"/>
                        <a:pt x="1364" y="607"/>
                      </a:cubicBezTo>
                      <a:cubicBezTo>
                        <a:pt x="1364" y="616"/>
                        <a:pt x="1364" y="616"/>
                        <a:pt x="1364" y="625"/>
                      </a:cubicBezTo>
                      <a:cubicBezTo>
                        <a:pt x="1364" y="635"/>
                        <a:pt x="1354" y="644"/>
                        <a:pt x="1345" y="644"/>
                      </a:cubicBezTo>
                      <a:cubicBezTo>
                        <a:pt x="1349" y="649"/>
                        <a:pt x="1357" y="652"/>
                        <a:pt x="1364" y="652"/>
                      </a:cubicBezTo>
                      <a:cubicBezTo>
                        <a:pt x="1371" y="652"/>
                        <a:pt x="1378" y="649"/>
                        <a:pt x="1383" y="644"/>
                      </a:cubicBezTo>
                      <a:lnTo>
                        <a:pt x="1383" y="644"/>
                      </a:lnTo>
                      <a:cubicBezTo>
                        <a:pt x="1364" y="673"/>
                        <a:pt x="1354" y="701"/>
                        <a:pt x="1354" y="730"/>
                      </a:cubicBezTo>
                      <a:cubicBezTo>
                        <a:pt x="1354" y="739"/>
                        <a:pt x="1354" y="739"/>
                        <a:pt x="1354" y="749"/>
                      </a:cubicBezTo>
                      <a:cubicBezTo>
                        <a:pt x="1354" y="758"/>
                        <a:pt x="1354" y="758"/>
                        <a:pt x="1354" y="758"/>
                      </a:cubicBezTo>
                      <a:cubicBezTo>
                        <a:pt x="1364" y="767"/>
                        <a:pt x="1364" y="767"/>
                        <a:pt x="1364" y="777"/>
                      </a:cubicBezTo>
                      <a:cubicBezTo>
                        <a:pt x="1361" y="780"/>
                        <a:pt x="1358" y="781"/>
                        <a:pt x="1356" y="781"/>
                      </a:cubicBezTo>
                      <a:cubicBezTo>
                        <a:pt x="1349" y="781"/>
                        <a:pt x="1345" y="774"/>
                        <a:pt x="1345" y="767"/>
                      </a:cubicBezTo>
                      <a:cubicBezTo>
                        <a:pt x="1345" y="767"/>
                        <a:pt x="1345" y="758"/>
                        <a:pt x="1335" y="758"/>
                      </a:cubicBezTo>
                      <a:cubicBezTo>
                        <a:pt x="1335" y="758"/>
                        <a:pt x="1335" y="767"/>
                        <a:pt x="1326" y="767"/>
                      </a:cubicBezTo>
                      <a:cubicBezTo>
                        <a:pt x="1326" y="777"/>
                        <a:pt x="1316" y="777"/>
                        <a:pt x="1316" y="786"/>
                      </a:cubicBezTo>
                      <a:cubicBezTo>
                        <a:pt x="1316" y="796"/>
                        <a:pt x="1316" y="796"/>
                        <a:pt x="1316" y="805"/>
                      </a:cubicBezTo>
                      <a:cubicBezTo>
                        <a:pt x="1307" y="805"/>
                        <a:pt x="1297" y="796"/>
                        <a:pt x="1297" y="786"/>
                      </a:cubicBezTo>
                      <a:cubicBezTo>
                        <a:pt x="1297" y="777"/>
                        <a:pt x="1307" y="767"/>
                        <a:pt x="1307" y="758"/>
                      </a:cubicBezTo>
                      <a:cubicBezTo>
                        <a:pt x="1307" y="758"/>
                        <a:pt x="1307" y="749"/>
                        <a:pt x="1307" y="749"/>
                      </a:cubicBezTo>
                      <a:cubicBezTo>
                        <a:pt x="1297" y="749"/>
                        <a:pt x="1297" y="749"/>
                        <a:pt x="1297" y="758"/>
                      </a:cubicBezTo>
                      <a:cubicBezTo>
                        <a:pt x="1291" y="758"/>
                        <a:pt x="1289" y="762"/>
                        <a:pt x="1285" y="762"/>
                      </a:cubicBezTo>
                      <a:cubicBezTo>
                        <a:pt x="1284" y="762"/>
                        <a:pt x="1282" y="761"/>
                        <a:pt x="1278" y="758"/>
                      </a:cubicBezTo>
                      <a:cubicBezTo>
                        <a:pt x="1278" y="755"/>
                        <a:pt x="1278" y="754"/>
                        <a:pt x="1276" y="754"/>
                      </a:cubicBezTo>
                      <a:cubicBezTo>
                        <a:pt x="1273" y="754"/>
                        <a:pt x="1266" y="761"/>
                        <a:pt x="1260" y="767"/>
                      </a:cubicBezTo>
                      <a:cubicBezTo>
                        <a:pt x="1260" y="777"/>
                        <a:pt x="1260" y="777"/>
                        <a:pt x="1250" y="777"/>
                      </a:cubicBezTo>
                      <a:cubicBezTo>
                        <a:pt x="1241" y="786"/>
                        <a:pt x="1241" y="786"/>
                        <a:pt x="1241" y="786"/>
                      </a:cubicBezTo>
                      <a:cubicBezTo>
                        <a:pt x="1241" y="797"/>
                        <a:pt x="1237" y="802"/>
                        <a:pt x="1233" y="802"/>
                      </a:cubicBezTo>
                      <a:cubicBezTo>
                        <a:pt x="1230" y="802"/>
                        <a:pt x="1226" y="800"/>
                        <a:pt x="1222" y="796"/>
                      </a:cubicBezTo>
                      <a:cubicBezTo>
                        <a:pt x="1222" y="796"/>
                        <a:pt x="1212" y="805"/>
                        <a:pt x="1212" y="815"/>
                      </a:cubicBezTo>
                      <a:cubicBezTo>
                        <a:pt x="1212" y="815"/>
                        <a:pt x="1203" y="824"/>
                        <a:pt x="1203" y="824"/>
                      </a:cubicBezTo>
                      <a:cubicBezTo>
                        <a:pt x="1203" y="824"/>
                        <a:pt x="1193" y="834"/>
                        <a:pt x="1193" y="834"/>
                      </a:cubicBezTo>
                      <a:cubicBezTo>
                        <a:pt x="1193" y="853"/>
                        <a:pt x="1184" y="872"/>
                        <a:pt x="1184" y="881"/>
                      </a:cubicBezTo>
                      <a:cubicBezTo>
                        <a:pt x="1184" y="881"/>
                        <a:pt x="1184" y="891"/>
                        <a:pt x="1184" y="891"/>
                      </a:cubicBezTo>
                      <a:cubicBezTo>
                        <a:pt x="1193" y="900"/>
                        <a:pt x="1184" y="900"/>
                        <a:pt x="1184" y="909"/>
                      </a:cubicBezTo>
                      <a:cubicBezTo>
                        <a:pt x="1174" y="919"/>
                        <a:pt x="1174" y="919"/>
                        <a:pt x="1174" y="928"/>
                      </a:cubicBezTo>
                      <a:cubicBezTo>
                        <a:pt x="1174" y="928"/>
                        <a:pt x="1174" y="938"/>
                        <a:pt x="1165" y="938"/>
                      </a:cubicBezTo>
                      <a:cubicBezTo>
                        <a:pt x="1165" y="938"/>
                        <a:pt x="1165" y="947"/>
                        <a:pt x="1165" y="947"/>
                      </a:cubicBezTo>
                      <a:cubicBezTo>
                        <a:pt x="1165" y="947"/>
                        <a:pt x="1165" y="957"/>
                        <a:pt x="1165" y="966"/>
                      </a:cubicBezTo>
                      <a:cubicBezTo>
                        <a:pt x="1165" y="966"/>
                        <a:pt x="1165" y="966"/>
                        <a:pt x="1155" y="976"/>
                      </a:cubicBezTo>
                      <a:cubicBezTo>
                        <a:pt x="1155" y="966"/>
                        <a:pt x="1155" y="957"/>
                        <a:pt x="1155" y="947"/>
                      </a:cubicBezTo>
                      <a:cubicBezTo>
                        <a:pt x="1155" y="938"/>
                        <a:pt x="1146" y="928"/>
                        <a:pt x="1136" y="928"/>
                      </a:cubicBezTo>
                      <a:lnTo>
                        <a:pt x="1146" y="919"/>
                      </a:lnTo>
                      <a:cubicBezTo>
                        <a:pt x="1136" y="909"/>
                        <a:pt x="1127" y="900"/>
                        <a:pt x="1118" y="891"/>
                      </a:cubicBezTo>
                      <a:cubicBezTo>
                        <a:pt x="1118" y="891"/>
                        <a:pt x="1108" y="881"/>
                        <a:pt x="1108" y="881"/>
                      </a:cubicBezTo>
                      <a:cubicBezTo>
                        <a:pt x="1099" y="881"/>
                        <a:pt x="1089" y="881"/>
                        <a:pt x="1099" y="872"/>
                      </a:cubicBezTo>
                      <a:cubicBezTo>
                        <a:pt x="1099" y="862"/>
                        <a:pt x="1099" y="862"/>
                        <a:pt x="1108" y="862"/>
                      </a:cubicBezTo>
                      <a:lnTo>
                        <a:pt x="1118" y="862"/>
                      </a:lnTo>
                      <a:cubicBezTo>
                        <a:pt x="1108" y="862"/>
                        <a:pt x="1108" y="853"/>
                        <a:pt x="1108" y="853"/>
                      </a:cubicBezTo>
                      <a:cubicBezTo>
                        <a:pt x="1099" y="843"/>
                        <a:pt x="1108" y="834"/>
                        <a:pt x="1108" y="834"/>
                      </a:cubicBezTo>
                      <a:cubicBezTo>
                        <a:pt x="1118" y="834"/>
                        <a:pt x="1118" y="824"/>
                        <a:pt x="1118" y="824"/>
                      </a:cubicBezTo>
                      <a:cubicBezTo>
                        <a:pt x="1127" y="824"/>
                        <a:pt x="1136" y="815"/>
                        <a:pt x="1136" y="805"/>
                      </a:cubicBezTo>
                      <a:lnTo>
                        <a:pt x="1146" y="815"/>
                      </a:lnTo>
                      <a:cubicBezTo>
                        <a:pt x="1155" y="805"/>
                        <a:pt x="1155" y="786"/>
                        <a:pt x="1155" y="777"/>
                      </a:cubicBezTo>
                      <a:lnTo>
                        <a:pt x="1155" y="777"/>
                      </a:lnTo>
                      <a:cubicBezTo>
                        <a:pt x="1155" y="777"/>
                        <a:pt x="1146" y="786"/>
                        <a:pt x="1146" y="786"/>
                      </a:cubicBezTo>
                      <a:cubicBezTo>
                        <a:pt x="1146" y="796"/>
                        <a:pt x="1136" y="796"/>
                        <a:pt x="1136" y="796"/>
                      </a:cubicBezTo>
                      <a:cubicBezTo>
                        <a:pt x="1136" y="796"/>
                        <a:pt x="1127" y="786"/>
                        <a:pt x="1127" y="786"/>
                      </a:cubicBezTo>
                      <a:cubicBezTo>
                        <a:pt x="1127" y="777"/>
                        <a:pt x="1127" y="767"/>
                        <a:pt x="1127" y="758"/>
                      </a:cubicBezTo>
                      <a:lnTo>
                        <a:pt x="1108" y="758"/>
                      </a:lnTo>
                      <a:lnTo>
                        <a:pt x="1136" y="739"/>
                      </a:lnTo>
                      <a:lnTo>
                        <a:pt x="1146" y="767"/>
                      </a:lnTo>
                      <a:cubicBezTo>
                        <a:pt x="1146" y="758"/>
                        <a:pt x="1155" y="749"/>
                        <a:pt x="1155" y="739"/>
                      </a:cubicBezTo>
                      <a:cubicBezTo>
                        <a:pt x="1155" y="739"/>
                        <a:pt x="1155" y="730"/>
                        <a:pt x="1146" y="730"/>
                      </a:cubicBezTo>
                      <a:cubicBezTo>
                        <a:pt x="1146" y="720"/>
                        <a:pt x="1146" y="720"/>
                        <a:pt x="1146" y="711"/>
                      </a:cubicBezTo>
                      <a:cubicBezTo>
                        <a:pt x="1146" y="711"/>
                        <a:pt x="1146" y="701"/>
                        <a:pt x="1146" y="692"/>
                      </a:cubicBezTo>
                      <a:cubicBezTo>
                        <a:pt x="1146" y="692"/>
                        <a:pt x="1146" y="692"/>
                        <a:pt x="1146" y="682"/>
                      </a:cubicBezTo>
                      <a:cubicBezTo>
                        <a:pt x="1136" y="682"/>
                        <a:pt x="1136" y="682"/>
                        <a:pt x="1127" y="692"/>
                      </a:cubicBezTo>
                      <a:cubicBezTo>
                        <a:pt x="1127" y="692"/>
                        <a:pt x="1127" y="692"/>
                        <a:pt x="1118" y="701"/>
                      </a:cubicBezTo>
                      <a:cubicBezTo>
                        <a:pt x="1118" y="692"/>
                        <a:pt x="1127" y="673"/>
                        <a:pt x="1136" y="673"/>
                      </a:cubicBezTo>
                      <a:cubicBezTo>
                        <a:pt x="1136" y="673"/>
                        <a:pt x="1146" y="673"/>
                        <a:pt x="1155" y="663"/>
                      </a:cubicBezTo>
                      <a:lnTo>
                        <a:pt x="1184" y="663"/>
                      </a:lnTo>
                      <a:cubicBezTo>
                        <a:pt x="1189" y="668"/>
                        <a:pt x="1191" y="670"/>
                        <a:pt x="1192" y="670"/>
                      </a:cubicBezTo>
                      <a:cubicBezTo>
                        <a:pt x="1193" y="670"/>
                        <a:pt x="1193" y="668"/>
                        <a:pt x="1193" y="663"/>
                      </a:cubicBezTo>
                      <a:cubicBezTo>
                        <a:pt x="1203" y="654"/>
                        <a:pt x="1212" y="644"/>
                        <a:pt x="1222" y="635"/>
                      </a:cubicBezTo>
                      <a:lnTo>
                        <a:pt x="1231" y="635"/>
                      </a:lnTo>
                      <a:cubicBezTo>
                        <a:pt x="1222" y="616"/>
                        <a:pt x="1222" y="616"/>
                        <a:pt x="1231" y="607"/>
                      </a:cubicBezTo>
                      <a:lnTo>
                        <a:pt x="1260" y="607"/>
                      </a:lnTo>
                      <a:cubicBezTo>
                        <a:pt x="1269" y="597"/>
                        <a:pt x="1278" y="597"/>
                        <a:pt x="1297" y="597"/>
                      </a:cubicBezTo>
                      <a:lnTo>
                        <a:pt x="1335" y="597"/>
                      </a:lnTo>
                      <a:lnTo>
                        <a:pt x="1316" y="616"/>
                      </a:lnTo>
                      <a:lnTo>
                        <a:pt x="1316" y="625"/>
                      </a:lnTo>
                      <a:lnTo>
                        <a:pt x="1326" y="616"/>
                      </a:lnTo>
                      <a:cubicBezTo>
                        <a:pt x="1335" y="607"/>
                        <a:pt x="1345" y="607"/>
                        <a:pt x="1354" y="597"/>
                      </a:cubicBezTo>
                      <a:close/>
                      <a:moveTo>
                        <a:pt x="1629" y="966"/>
                      </a:moveTo>
                      <a:lnTo>
                        <a:pt x="1648" y="976"/>
                      </a:lnTo>
                      <a:lnTo>
                        <a:pt x="1619" y="976"/>
                      </a:lnTo>
                      <a:lnTo>
                        <a:pt x="1629" y="966"/>
                      </a:lnTo>
                      <a:close/>
                      <a:moveTo>
                        <a:pt x="474" y="966"/>
                      </a:moveTo>
                      <a:lnTo>
                        <a:pt x="493" y="976"/>
                      </a:lnTo>
                      <a:cubicBezTo>
                        <a:pt x="493" y="985"/>
                        <a:pt x="483" y="985"/>
                        <a:pt x="483" y="985"/>
                      </a:cubicBezTo>
                      <a:cubicBezTo>
                        <a:pt x="483" y="985"/>
                        <a:pt x="474" y="976"/>
                        <a:pt x="474" y="976"/>
                      </a:cubicBezTo>
                      <a:lnTo>
                        <a:pt x="474" y="966"/>
                      </a:lnTo>
                      <a:close/>
                      <a:moveTo>
                        <a:pt x="512" y="966"/>
                      </a:moveTo>
                      <a:cubicBezTo>
                        <a:pt x="521" y="966"/>
                        <a:pt x="521" y="976"/>
                        <a:pt x="531" y="976"/>
                      </a:cubicBezTo>
                      <a:cubicBezTo>
                        <a:pt x="531" y="976"/>
                        <a:pt x="531" y="976"/>
                        <a:pt x="531" y="985"/>
                      </a:cubicBezTo>
                      <a:cubicBezTo>
                        <a:pt x="521" y="976"/>
                        <a:pt x="512" y="966"/>
                        <a:pt x="502" y="966"/>
                      </a:cubicBezTo>
                      <a:close/>
                      <a:moveTo>
                        <a:pt x="637" y="913"/>
                      </a:moveTo>
                      <a:cubicBezTo>
                        <a:pt x="649" y="913"/>
                        <a:pt x="661" y="915"/>
                        <a:pt x="673" y="919"/>
                      </a:cubicBezTo>
                      <a:cubicBezTo>
                        <a:pt x="682" y="928"/>
                        <a:pt x="682" y="938"/>
                        <a:pt x="682" y="938"/>
                      </a:cubicBezTo>
                      <a:cubicBezTo>
                        <a:pt x="682" y="947"/>
                        <a:pt x="682" y="957"/>
                        <a:pt x="682" y="957"/>
                      </a:cubicBezTo>
                      <a:cubicBezTo>
                        <a:pt x="682" y="966"/>
                        <a:pt x="673" y="966"/>
                        <a:pt x="673" y="976"/>
                      </a:cubicBezTo>
                      <a:cubicBezTo>
                        <a:pt x="673" y="976"/>
                        <a:pt x="663" y="976"/>
                        <a:pt x="663" y="985"/>
                      </a:cubicBezTo>
                      <a:lnTo>
                        <a:pt x="654" y="985"/>
                      </a:lnTo>
                      <a:cubicBezTo>
                        <a:pt x="644" y="985"/>
                        <a:pt x="635" y="976"/>
                        <a:pt x="625" y="966"/>
                      </a:cubicBezTo>
                      <a:cubicBezTo>
                        <a:pt x="625" y="966"/>
                        <a:pt x="625" y="966"/>
                        <a:pt x="625" y="957"/>
                      </a:cubicBezTo>
                      <a:cubicBezTo>
                        <a:pt x="616" y="957"/>
                        <a:pt x="616" y="947"/>
                        <a:pt x="606" y="947"/>
                      </a:cubicBezTo>
                      <a:lnTo>
                        <a:pt x="597" y="947"/>
                      </a:lnTo>
                      <a:cubicBezTo>
                        <a:pt x="597" y="938"/>
                        <a:pt x="588" y="938"/>
                        <a:pt x="588" y="928"/>
                      </a:cubicBezTo>
                      <a:cubicBezTo>
                        <a:pt x="604" y="917"/>
                        <a:pt x="621" y="913"/>
                        <a:pt x="637" y="913"/>
                      </a:cubicBezTo>
                      <a:close/>
                      <a:moveTo>
                        <a:pt x="2187" y="966"/>
                      </a:moveTo>
                      <a:cubicBezTo>
                        <a:pt x="2206" y="976"/>
                        <a:pt x="2206" y="976"/>
                        <a:pt x="2187" y="985"/>
                      </a:cubicBezTo>
                      <a:lnTo>
                        <a:pt x="2187" y="966"/>
                      </a:lnTo>
                      <a:close/>
                      <a:moveTo>
                        <a:pt x="417" y="957"/>
                      </a:moveTo>
                      <a:cubicBezTo>
                        <a:pt x="417" y="966"/>
                        <a:pt x="417" y="966"/>
                        <a:pt x="417" y="976"/>
                      </a:cubicBezTo>
                      <a:cubicBezTo>
                        <a:pt x="398" y="985"/>
                        <a:pt x="389" y="985"/>
                        <a:pt x="379" y="995"/>
                      </a:cubicBezTo>
                      <a:lnTo>
                        <a:pt x="370" y="995"/>
                      </a:lnTo>
                      <a:cubicBezTo>
                        <a:pt x="360" y="985"/>
                        <a:pt x="351" y="976"/>
                        <a:pt x="341" y="966"/>
                      </a:cubicBezTo>
                      <a:cubicBezTo>
                        <a:pt x="351" y="957"/>
                        <a:pt x="360" y="957"/>
                        <a:pt x="370" y="957"/>
                      </a:cubicBezTo>
                      <a:cubicBezTo>
                        <a:pt x="379" y="966"/>
                        <a:pt x="379" y="966"/>
                        <a:pt x="389" y="976"/>
                      </a:cubicBezTo>
                      <a:cubicBezTo>
                        <a:pt x="389" y="966"/>
                        <a:pt x="389" y="966"/>
                        <a:pt x="398" y="966"/>
                      </a:cubicBezTo>
                      <a:cubicBezTo>
                        <a:pt x="398" y="957"/>
                        <a:pt x="398" y="957"/>
                        <a:pt x="408" y="957"/>
                      </a:cubicBezTo>
                      <a:close/>
                      <a:moveTo>
                        <a:pt x="569" y="985"/>
                      </a:moveTo>
                      <a:cubicBezTo>
                        <a:pt x="578" y="985"/>
                        <a:pt x="588" y="985"/>
                        <a:pt x="588" y="995"/>
                      </a:cubicBezTo>
                      <a:cubicBezTo>
                        <a:pt x="588" y="1004"/>
                        <a:pt x="578" y="1004"/>
                        <a:pt x="569" y="1004"/>
                      </a:cubicBezTo>
                      <a:cubicBezTo>
                        <a:pt x="569" y="1004"/>
                        <a:pt x="569" y="1004"/>
                        <a:pt x="559" y="995"/>
                      </a:cubicBezTo>
                      <a:cubicBezTo>
                        <a:pt x="569" y="995"/>
                        <a:pt x="569" y="985"/>
                        <a:pt x="569" y="985"/>
                      </a:cubicBezTo>
                      <a:close/>
                      <a:moveTo>
                        <a:pt x="1184" y="985"/>
                      </a:moveTo>
                      <a:lnTo>
                        <a:pt x="1184" y="1004"/>
                      </a:lnTo>
                      <a:cubicBezTo>
                        <a:pt x="1174" y="1004"/>
                        <a:pt x="1174" y="995"/>
                        <a:pt x="1184" y="985"/>
                      </a:cubicBezTo>
                      <a:close/>
                      <a:moveTo>
                        <a:pt x="1827" y="995"/>
                      </a:moveTo>
                      <a:lnTo>
                        <a:pt x="1809" y="1014"/>
                      </a:lnTo>
                      <a:lnTo>
                        <a:pt x="1809" y="1014"/>
                      </a:lnTo>
                      <a:lnTo>
                        <a:pt x="1818" y="995"/>
                      </a:lnTo>
                      <a:close/>
                      <a:moveTo>
                        <a:pt x="143" y="1014"/>
                      </a:moveTo>
                      <a:cubicBezTo>
                        <a:pt x="143" y="1014"/>
                        <a:pt x="143" y="1014"/>
                        <a:pt x="143" y="1014"/>
                      </a:cubicBezTo>
                      <a:cubicBezTo>
                        <a:pt x="143" y="1014"/>
                        <a:pt x="143" y="1014"/>
                        <a:pt x="143" y="1014"/>
                      </a:cubicBezTo>
                      <a:close/>
                      <a:moveTo>
                        <a:pt x="606" y="995"/>
                      </a:moveTo>
                      <a:lnTo>
                        <a:pt x="616" y="1014"/>
                      </a:lnTo>
                      <a:lnTo>
                        <a:pt x="597" y="1014"/>
                      </a:lnTo>
                      <a:lnTo>
                        <a:pt x="606" y="995"/>
                      </a:lnTo>
                      <a:close/>
                      <a:moveTo>
                        <a:pt x="850" y="839"/>
                      </a:moveTo>
                      <a:cubicBezTo>
                        <a:pt x="851" y="839"/>
                        <a:pt x="853" y="840"/>
                        <a:pt x="853" y="843"/>
                      </a:cubicBezTo>
                      <a:cubicBezTo>
                        <a:pt x="862" y="843"/>
                        <a:pt x="871" y="843"/>
                        <a:pt x="881" y="853"/>
                      </a:cubicBezTo>
                      <a:cubicBezTo>
                        <a:pt x="881" y="843"/>
                        <a:pt x="890" y="843"/>
                        <a:pt x="900" y="843"/>
                      </a:cubicBezTo>
                      <a:cubicBezTo>
                        <a:pt x="938" y="843"/>
                        <a:pt x="966" y="853"/>
                        <a:pt x="995" y="872"/>
                      </a:cubicBezTo>
                      <a:lnTo>
                        <a:pt x="1004" y="872"/>
                      </a:lnTo>
                      <a:cubicBezTo>
                        <a:pt x="1032" y="872"/>
                        <a:pt x="1051" y="872"/>
                        <a:pt x="1070" y="881"/>
                      </a:cubicBezTo>
                      <a:cubicBezTo>
                        <a:pt x="1080" y="881"/>
                        <a:pt x="1080" y="881"/>
                        <a:pt x="1089" y="891"/>
                      </a:cubicBezTo>
                      <a:cubicBezTo>
                        <a:pt x="1089" y="891"/>
                        <a:pt x="1089" y="900"/>
                        <a:pt x="1089" y="900"/>
                      </a:cubicBezTo>
                      <a:lnTo>
                        <a:pt x="1080" y="900"/>
                      </a:lnTo>
                      <a:cubicBezTo>
                        <a:pt x="1074" y="897"/>
                        <a:pt x="1070" y="896"/>
                        <a:pt x="1067" y="896"/>
                      </a:cubicBezTo>
                      <a:cubicBezTo>
                        <a:pt x="1060" y="896"/>
                        <a:pt x="1058" y="903"/>
                        <a:pt x="1051" y="909"/>
                      </a:cubicBezTo>
                      <a:cubicBezTo>
                        <a:pt x="1051" y="916"/>
                        <a:pt x="1042" y="923"/>
                        <a:pt x="1033" y="923"/>
                      </a:cubicBezTo>
                      <a:cubicBezTo>
                        <a:pt x="1029" y="923"/>
                        <a:pt x="1026" y="922"/>
                        <a:pt x="1023" y="919"/>
                      </a:cubicBezTo>
                      <a:cubicBezTo>
                        <a:pt x="1013" y="909"/>
                        <a:pt x="1013" y="909"/>
                        <a:pt x="1004" y="900"/>
                      </a:cubicBezTo>
                      <a:cubicBezTo>
                        <a:pt x="1004" y="900"/>
                        <a:pt x="1004" y="909"/>
                        <a:pt x="1004" y="909"/>
                      </a:cubicBezTo>
                      <a:cubicBezTo>
                        <a:pt x="995" y="919"/>
                        <a:pt x="995" y="919"/>
                        <a:pt x="985" y="928"/>
                      </a:cubicBezTo>
                      <a:cubicBezTo>
                        <a:pt x="976" y="928"/>
                        <a:pt x="976" y="928"/>
                        <a:pt x="976" y="938"/>
                      </a:cubicBezTo>
                      <a:cubicBezTo>
                        <a:pt x="985" y="947"/>
                        <a:pt x="985" y="957"/>
                        <a:pt x="985" y="966"/>
                      </a:cubicBezTo>
                      <a:cubicBezTo>
                        <a:pt x="976" y="976"/>
                        <a:pt x="976" y="985"/>
                        <a:pt x="995" y="985"/>
                      </a:cubicBezTo>
                      <a:cubicBezTo>
                        <a:pt x="995" y="982"/>
                        <a:pt x="996" y="981"/>
                        <a:pt x="997" y="981"/>
                      </a:cubicBezTo>
                      <a:cubicBezTo>
                        <a:pt x="1000" y="981"/>
                        <a:pt x="1004" y="985"/>
                        <a:pt x="1004" y="985"/>
                      </a:cubicBezTo>
                      <a:cubicBezTo>
                        <a:pt x="1004" y="995"/>
                        <a:pt x="1004" y="1004"/>
                        <a:pt x="1004" y="1014"/>
                      </a:cubicBezTo>
                      <a:cubicBezTo>
                        <a:pt x="1004" y="1023"/>
                        <a:pt x="1004" y="1023"/>
                        <a:pt x="1004" y="1023"/>
                      </a:cubicBezTo>
                      <a:lnTo>
                        <a:pt x="995" y="1023"/>
                      </a:lnTo>
                      <a:cubicBezTo>
                        <a:pt x="985" y="1014"/>
                        <a:pt x="976" y="1004"/>
                        <a:pt x="957" y="985"/>
                      </a:cubicBezTo>
                      <a:cubicBezTo>
                        <a:pt x="957" y="985"/>
                        <a:pt x="957" y="976"/>
                        <a:pt x="957" y="976"/>
                      </a:cubicBezTo>
                      <a:cubicBezTo>
                        <a:pt x="957" y="957"/>
                        <a:pt x="947" y="947"/>
                        <a:pt x="928" y="938"/>
                      </a:cubicBezTo>
                      <a:cubicBezTo>
                        <a:pt x="909" y="938"/>
                        <a:pt x="909" y="919"/>
                        <a:pt x="900" y="909"/>
                      </a:cubicBezTo>
                      <a:cubicBezTo>
                        <a:pt x="900" y="900"/>
                        <a:pt x="900" y="900"/>
                        <a:pt x="900" y="900"/>
                      </a:cubicBezTo>
                      <a:cubicBezTo>
                        <a:pt x="900" y="900"/>
                        <a:pt x="909" y="891"/>
                        <a:pt x="909" y="891"/>
                      </a:cubicBezTo>
                      <a:cubicBezTo>
                        <a:pt x="890" y="891"/>
                        <a:pt x="881" y="900"/>
                        <a:pt x="890" y="919"/>
                      </a:cubicBezTo>
                      <a:cubicBezTo>
                        <a:pt x="890" y="919"/>
                        <a:pt x="900" y="919"/>
                        <a:pt x="900" y="928"/>
                      </a:cubicBezTo>
                      <a:lnTo>
                        <a:pt x="890" y="928"/>
                      </a:lnTo>
                      <a:cubicBezTo>
                        <a:pt x="890" y="928"/>
                        <a:pt x="890" y="919"/>
                        <a:pt x="881" y="919"/>
                      </a:cubicBezTo>
                      <a:cubicBezTo>
                        <a:pt x="881" y="919"/>
                        <a:pt x="871" y="919"/>
                        <a:pt x="871" y="928"/>
                      </a:cubicBezTo>
                      <a:cubicBezTo>
                        <a:pt x="865" y="932"/>
                        <a:pt x="859" y="934"/>
                        <a:pt x="854" y="934"/>
                      </a:cubicBezTo>
                      <a:cubicBezTo>
                        <a:pt x="847" y="934"/>
                        <a:pt x="843" y="927"/>
                        <a:pt x="843" y="909"/>
                      </a:cubicBezTo>
                      <a:cubicBezTo>
                        <a:pt x="843" y="900"/>
                        <a:pt x="843" y="891"/>
                        <a:pt x="843" y="881"/>
                      </a:cubicBezTo>
                      <a:lnTo>
                        <a:pt x="871" y="900"/>
                      </a:lnTo>
                      <a:cubicBezTo>
                        <a:pt x="881" y="891"/>
                        <a:pt x="871" y="891"/>
                        <a:pt x="871" y="881"/>
                      </a:cubicBezTo>
                      <a:cubicBezTo>
                        <a:pt x="853" y="881"/>
                        <a:pt x="843" y="862"/>
                        <a:pt x="843" y="843"/>
                      </a:cubicBezTo>
                      <a:cubicBezTo>
                        <a:pt x="843" y="843"/>
                        <a:pt x="847" y="839"/>
                        <a:pt x="850" y="839"/>
                      </a:cubicBezTo>
                      <a:close/>
                      <a:moveTo>
                        <a:pt x="1099" y="909"/>
                      </a:moveTo>
                      <a:cubicBezTo>
                        <a:pt x="1108" y="919"/>
                        <a:pt x="1108" y="919"/>
                        <a:pt x="1118" y="928"/>
                      </a:cubicBezTo>
                      <a:cubicBezTo>
                        <a:pt x="1127" y="947"/>
                        <a:pt x="1136" y="957"/>
                        <a:pt x="1146" y="976"/>
                      </a:cubicBezTo>
                      <a:cubicBezTo>
                        <a:pt x="1146" y="976"/>
                        <a:pt x="1155" y="985"/>
                        <a:pt x="1155" y="985"/>
                      </a:cubicBezTo>
                      <a:cubicBezTo>
                        <a:pt x="1155" y="995"/>
                        <a:pt x="1155" y="1004"/>
                        <a:pt x="1155" y="1014"/>
                      </a:cubicBezTo>
                      <a:lnTo>
                        <a:pt x="1155" y="1023"/>
                      </a:lnTo>
                      <a:lnTo>
                        <a:pt x="1118" y="1023"/>
                      </a:lnTo>
                      <a:cubicBezTo>
                        <a:pt x="1108" y="1014"/>
                        <a:pt x="1108" y="1004"/>
                        <a:pt x="1108" y="1004"/>
                      </a:cubicBezTo>
                      <a:cubicBezTo>
                        <a:pt x="1108" y="995"/>
                        <a:pt x="1099" y="995"/>
                        <a:pt x="1099" y="995"/>
                      </a:cubicBezTo>
                      <a:cubicBezTo>
                        <a:pt x="1089" y="985"/>
                        <a:pt x="1099" y="966"/>
                        <a:pt x="1108" y="957"/>
                      </a:cubicBezTo>
                      <a:lnTo>
                        <a:pt x="1118" y="957"/>
                      </a:lnTo>
                      <a:cubicBezTo>
                        <a:pt x="1118" y="947"/>
                        <a:pt x="1118" y="938"/>
                        <a:pt x="1108" y="938"/>
                      </a:cubicBezTo>
                      <a:cubicBezTo>
                        <a:pt x="1089" y="928"/>
                        <a:pt x="1089" y="928"/>
                        <a:pt x="1099" y="909"/>
                      </a:cubicBezTo>
                      <a:close/>
                      <a:moveTo>
                        <a:pt x="1174" y="1014"/>
                      </a:moveTo>
                      <a:lnTo>
                        <a:pt x="1165" y="1023"/>
                      </a:lnTo>
                      <a:lnTo>
                        <a:pt x="1155" y="1023"/>
                      </a:lnTo>
                      <a:lnTo>
                        <a:pt x="1174" y="1014"/>
                      </a:lnTo>
                      <a:close/>
                      <a:moveTo>
                        <a:pt x="1278" y="1004"/>
                      </a:moveTo>
                      <a:cubicBezTo>
                        <a:pt x="1288" y="1004"/>
                        <a:pt x="1288" y="1014"/>
                        <a:pt x="1278" y="1023"/>
                      </a:cubicBezTo>
                      <a:cubicBezTo>
                        <a:pt x="1278" y="1014"/>
                        <a:pt x="1269" y="1004"/>
                        <a:pt x="1278" y="1004"/>
                      </a:cubicBezTo>
                      <a:close/>
                      <a:moveTo>
                        <a:pt x="237" y="900"/>
                      </a:moveTo>
                      <a:cubicBezTo>
                        <a:pt x="218" y="909"/>
                        <a:pt x="218" y="919"/>
                        <a:pt x="237" y="928"/>
                      </a:cubicBezTo>
                      <a:cubicBezTo>
                        <a:pt x="247" y="938"/>
                        <a:pt x="247" y="938"/>
                        <a:pt x="237" y="947"/>
                      </a:cubicBezTo>
                      <a:cubicBezTo>
                        <a:pt x="237" y="957"/>
                        <a:pt x="237" y="957"/>
                        <a:pt x="237" y="966"/>
                      </a:cubicBezTo>
                      <a:cubicBezTo>
                        <a:pt x="256" y="966"/>
                        <a:pt x="256" y="957"/>
                        <a:pt x="266" y="947"/>
                      </a:cubicBezTo>
                      <a:cubicBezTo>
                        <a:pt x="266" y="957"/>
                        <a:pt x="266" y="966"/>
                        <a:pt x="266" y="966"/>
                      </a:cubicBezTo>
                      <a:cubicBezTo>
                        <a:pt x="266" y="976"/>
                        <a:pt x="256" y="976"/>
                        <a:pt x="256" y="985"/>
                      </a:cubicBezTo>
                      <a:cubicBezTo>
                        <a:pt x="256" y="985"/>
                        <a:pt x="266" y="995"/>
                        <a:pt x="266" y="995"/>
                      </a:cubicBezTo>
                      <a:cubicBezTo>
                        <a:pt x="275" y="985"/>
                        <a:pt x="285" y="985"/>
                        <a:pt x="294" y="985"/>
                      </a:cubicBezTo>
                      <a:cubicBezTo>
                        <a:pt x="294" y="976"/>
                        <a:pt x="304" y="976"/>
                        <a:pt x="313" y="966"/>
                      </a:cubicBezTo>
                      <a:cubicBezTo>
                        <a:pt x="313" y="966"/>
                        <a:pt x="313" y="976"/>
                        <a:pt x="322" y="976"/>
                      </a:cubicBezTo>
                      <a:lnTo>
                        <a:pt x="313" y="976"/>
                      </a:lnTo>
                      <a:cubicBezTo>
                        <a:pt x="304" y="985"/>
                        <a:pt x="294" y="995"/>
                        <a:pt x="285" y="1004"/>
                      </a:cubicBezTo>
                      <a:cubicBezTo>
                        <a:pt x="275" y="1004"/>
                        <a:pt x="275" y="995"/>
                        <a:pt x="275" y="995"/>
                      </a:cubicBezTo>
                      <a:cubicBezTo>
                        <a:pt x="266" y="1004"/>
                        <a:pt x="266" y="1004"/>
                        <a:pt x="266" y="1004"/>
                      </a:cubicBezTo>
                      <a:cubicBezTo>
                        <a:pt x="266" y="1004"/>
                        <a:pt x="266" y="1014"/>
                        <a:pt x="266" y="1014"/>
                      </a:cubicBezTo>
                      <a:cubicBezTo>
                        <a:pt x="259" y="1020"/>
                        <a:pt x="252" y="1027"/>
                        <a:pt x="246" y="1027"/>
                      </a:cubicBezTo>
                      <a:cubicBezTo>
                        <a:pt x="243" y="1027"/>
                        <a:pt x="240" y="1026"/>
                        <a:pt x="237" y="1023"/>
                      </a:cubicBezTo>
                      <a:cubicBezTo>
                        <a:pt x="237" y="1023"/>
                        <a:pt x="228" y="1032"/>
                        <a:pt x="228" y="1032"/>
                      </a:cubicBezTo>
                      <a:cubicBezTo>
                        <a:pt x="228" y="1032"/>
                        <a:pt x="228" y="1023"/>
                        <a:pt x="218" y="1023"/>
                      </a:cubicBezTo>
                      <a:lnTo>
                        <a:pt x="209" y="1032"/>
                      </a:lnTo>
                      <a:cubicBezTo>
                        <a:pt x="209" y="1004"/>
                        <a:pt x="218" y="985"/>
                        <a:pt x="228" y="966"/>
                      </a:cubicBezTo>
                      <a:lnTo>
                        <a:pt x="218" y="966"/>
                      </a:lnTo>
                      <a:cubicBezTo>
                        <a:pt x="199" y="966"/>
                        <a:pt x="190" y="976"/>
                        <a:pt x="171" y="976"/>
                      </a:cubicBezTo>
                      <a:cubicBezTo>
                        <a:pt x="171" y="976"/>
                        <a:pt x="162" y="966"/>
                        <a:pt x="162" y="966"/>
                      </a:cubicBezTo>
                      <a:cubicBezTo>
                        <a:pt x="162" y="957"/>
                        <a:pt x="162" y="957"/>
                        <a:pt x="171" y="947"/>
                      </a:cubicBezTo>
                      <a:cubicBezTo>
                        <a:pt x="171" y="947"/>
                        <a:pt x="180" y="938"/>
                        <a:pt x="190" y="938"/>
                      </a:cubicBezTo>
                      <a:cubicBezTo>
                        <a:pt x="190" y="938"/>
                        <a:pt x="199" y="938"/>
                        <a:pt x="199" y="928"/>
                      </a:cubicBezTo>
                      <a:cubicBezTo>
                        <a:pt x="199" y="909"/>
                        <a:pt x="218" y="900"/>
                        <a:pt x="237" y="900"/>
                      </a:cubicBezTo>
                      <a:close/>
                      <a:moveTo>
                        <a:pt x="1250" y="1014"/>
                      </a:moveTo>
                      <a:cubicBezTo>
                        <a:pt x="1250" y="1023"/>
                        <a:pt x="1241" y="1032"/>
                        <a:pt x="1241" y="1032"/>
                      </a:cubicBezTo>
                      <a:cubicBezTo>
                        <a:pt x="1231" y="1023"/>
                        <a:pt x="1231" y="1023"/>
                        <a:pt x="1231" y="1023"/>
                      </a:cubicBezTo>
                      <a:cubicBezTo>
                        <a:pt x="1231" y="1014"/>
                        <a:pt x="1241" y="1014"/>
                        <a:pt x="1241" y="1014"/>
                      </a:cubicBezTo>
                      <a:close/>
                      <a:moveTo>
                        <a:pt x="1960" y="985"/>
                      </a:moveTo>
                      <a:cubicBezTo>
                        <a:pt x="1960" y="995"/>
                        <a:pt x="1960" y="995"/>
                        <a:pt x="1969" y="995"/>
                      </a:cubicBezTo>
                      <a:cubicBezTo>
                        <a:pt x="1969" y="1004"/>
                        <a:pt x="1969" y="1023"/>
                        <a:pt x="1969" y="1032"/>
                      </a:cubicBezTo>
                      <a:cubicBezTo>
                        <a:pt x="1960" y="1023"/>
                        <a:pt x="1960" y="1023"/>
                        <a:pt x="1960" y="1004"/>
                      </a:cubicBezTo>
                      <a:cubicBezTo>
                        <a:pt x="1960" y="1004"/>
                        <a:pt x="1960" y="1004"/>
                        <a:pt x="1960" y="995"/>
                      </a:cubicBezTo>
                      <a:cubicBezTo>
                        <a:pt x="1960" y="995"/>
                        <a:pt x="1960" y="995"/>
                        <a:pt x="1960" y="985"/>
                      </a:cubicBezTo>
                      <a:close/>
                      <a:moveTo>
                        <a:pt x="502" y="1023"/>
                      </a:moveTo>
                      <a:lnTo>
                        <a:pt x="502" y="1032"/>
                      </a:lnTo>
                      <a:cubicBezTo>
                        <a:pt x="502" y="1032"/>
                        <a:pt x="502" y="1042"/>
                        <a:pt x="493" y="1042"/>
                      </a:cubicBezTo>
                      <a:lnTo>
                        <a:pt x="502" y="1023"/>
                      </a:lnTo>
                      <a:close/>
                      <a:moveTo>
                        <a:pt x="2067" y="942"/>
                      </a:moveTo>
                      <a:cubicBezTo>
                        <a:pt x="2074" y="942"/>
                        <a:pt x="2080" y="944"/>
                        <a:pt x="2083" y="947"/>
                      </a:cubicBezTo>
                      <a:cubicBezTo>
                        <a:pt x="2092" y="957"/>
                        <a:pt x="2100" y="959"/>
                        <a:pt x="2107" y="959"/>
                      </a:cubicBezTo>
                      <a:cubicBezTo>
                        <a:pt x="2114" y="959"/>
                        <a:pt x="2121" y="957"/>
                        <a:pt x="2130" y="957"/>
                      </a:cubicBezTo>
                      <a:cubicBezTo>
                        <a:pt x="2140" y="966"/>
                        <a:pt x="2149" y="966"/>
                        <a:pt x="2149" y="976"/>
                      </a:cubicBezTo>
                      <a:cubicBezTo>
                        <a:pt x="2159" y="985"/>
                        <a:pt x="2159" y="995"/>
                        <a:pt x="2149" y="1004"/>
                      </a:cubicBezTo>
                      <a:lnTo>
                        <a:pt x="2130" y="1004"/>
                      </a:lnTo>
                      <a:cubicBezTo>
                        <a:pt x="2130" y="1004"/>
                        <a:pt x="2130" y="1004"/>
                        <a:pt x="2130" y="1014"/>
                      </a:cubicBezTo>
                      <a:cubicBezTo>
                        <a:pt x="2111" y="1014"/>
                        <a:pt x="2092" y="1014"/>
                        <a:pt x="2083" y="1032"/>
                      </a:cubicBezTo>
                      <a:lnTo>
                        <a:pt x="2055" y="1032"/>
                      </a:lnTo>
                      <a:cubicBezTo>
                        <a:pt x="2045" y="1032"/>
                        <a:pt x="2036" y="1042"/>
                        <a:pt x="2026" y="1051"/>
                      </a:cubicBezTo>
                      <a:lnTo>
                        <a:pt x="2017" y="1051"/>
                      </a:lnTo>
                      <a:cubicBezTo>
                        <a:pt x="2007" y="1051"/>
                        <a:pt x="2007" y="1051"/>
                        <a:pt x="2007" y="1042"/>
                      </a:cubicBezTo>
                      <a:cubicBezTo>
                        <a:pt x="2007" y="1032"/>
                        <a:pt x="2017" y="1032"/>
                        <a:pt x="2017" y="1032"/>
                      </a:cubicBezTo>
                      <a:cubicBezTo>
                        <a:pt x="2017" y="1023"/>
                        <a:pt x="2017" y="1014"/>
                        <a:pt x="2007" y="1014"/>
                      </a:cubicBezTo>
                      <a:cubicBezTo>
                        <a:pt x="2004" y="1015"/>
                        <a:pt x="2001" y="1016"/>
                        <a:pt x="1998" y="1016"/>
                      </a:cubicBezTo>
                      <a:cubicBezTo>
                        <a:pt x="1988" y="1016"/>
                        <a:pt x="1987" y="1002"/>
                        <a:pt x="1979" y="995"/>
                      </a:cubicBezTo>
                      <a:cubicBezTo>
                        <a:pt x="1979" y="985"/>
                        <a:pt x="1979" y="985"/>
                        <a:pt x="1979" y="985"/>
                      </a:cubicBezTo>
                      <a:cubicBezTo>
                        <a:pt x="1985" y="985"/>
                        <a:pt x="1992" y="981"/>
                        <a:pt x="1998" y="981"/>
                      </a:cubicBezTo>
                      <a:cubicBezTo>
                        <a:pt x="2001" y="981"/>
                        <a:pt x="2004" y="982"/>
                        <a:pt x="2007" y="985"/>
                      </a:cubicBezTo>
                      <a:cubicBezTo>
                        <a:pt x="2017" y="985"/>
                        <a:pt x="2036" y="976"/>
                        <a:pt x="2036" y="966"/>
                      </a:cubicBezTo>
                      <a:cubicBezTo>
                        <a:pt x="2042" y="948"/>
                        <a:pt x="2055" y="942"/>
                        <a:pt x="2067" y="942"/>
                      </a:cubicBezTo>
                      <a:close/>
                      <a:moveTo>
                        <a:pt x="464" y="1042"/>
                      </a:moveTo>
                      <a:cubicBezTo>
                        <a:pt x="474" y="1042"/>
                        <a:pt x="483" y="1051"/>
                        <a:pt x="493" y="1051"/>
                      </a:cubicBezTo>
                      <a:lnTo>
                        <a:pt x="493" y="1061"/>
                      </a:lnTo>
                      <a:cubicBezTo>
                        <a:pt x="483" y="1061"/>
                        <a:pt x="474" y="1051"/>
                        <a:pt x="464" y="1042"/>
                      </a:cubicBezTo>
                      <a:close/>
                      <a:moveTo>
                        <a:pt x="616" y="1023"/>
                      </a:moveTo>
                      <a:cubicBezTo>
                        <a:pt x="616" y="1032"/>
                        <a:pt x="625" y="1032"/>
                        <a:pt x="625" y="1042"/>
                      </a:cubicBezTo>
                      <a:cubicBezTo>
                        <a:pt x="625" y="1051"/>
                        <a:pt x="625" y="1051"/>
                        <a:pt x="625" y="1061"/>
                      </a:cubicBezTo>
                      <a:cubicBezTo>
                        <a:pt x="625" y="1070"/>
                        <a:pt x="625" y="1070"/>
                        <a:pt x="625" y="1070"/>
                      </a:cubicBezTo>
                      <a:cubicBezTo>
                        <a:pt x="616" y="1070"/>
                        <a:pt x="616" y="1070"/>
                        <a:pt x="616" y="1061"/>
                      </a:cubicBezTo>
                      <a:cubicBezTo>
                        <a:pt x="616" y="1061"/>
                        <a:pt x="616" y="1051"/>
                        <a:pt x="616" y="1051"/>
                      </a:cubicBezTo>
                      <a:cubicBezTo>
                        <a:pt x="606" y="1042"/>
                        <a:pt x="606" y="1042"/>
                        <a:pt x="606" y="1042"/>
                      </a:cubicBezTo>
                      <a:lnTo>
                        <a:pt x="606" y="1032"/>
                      </a:lnTo>
                      <a:lnTo>
                        <a:pt x="616" y="1023"/>
                      </a:lnTo>
                      <a:close/>
                      <a:moveTo>
                        <a:pt x="1070" y="1051"/>
                      </a:moveTo>
                      <a:lnTo>
                        <a:pt x="1070" y="1070"/>
                      </a:lnTo>
                      <a:cubicBezTo>
                        <a:pt x="1061" y="1061"/>
                        <a:pt x="1061" y="1051"/>
                        <a:pt x="1070" y="1051"/>
                      </a:cubicBezTo>
                      <a:close/>
                      <a:moveTo>
                        <a:pt x="985" y="1061"/>
                      </a:moveTo>
                      <a:cubicBezTo>
                        <a:pt x="985" y="1061"/>
                        <a:pt x="985" y="1070"/>
                        <a:pt x="985" y="1070"/>
                      </a:cubicBezTo>
                      <a:cubicBezTo>
                        <a:pt x="985" y="1070"/>
                        <a:pt x="976" y="1080"/>
                        <a:pt x="976" y="1080"/>
                      </a:cubicBezTo>
                      <a:lnTo>
                        <a:pt x="966" y="1070"/>
                      </a:lnTo>
                      <a:cubicBezTo>
                        <a:pt x="966" y="1061"/>
                        <a:pt x="966" y="1061"/>
                        <a:pt x="966" y="1061"/>
                      </a:cubicBezTo>
                      <a:close/>
                      <a:moveTo>
                        <a:pt x="2092" y="1070"/>
                      </a:moveTo>
                      <a:lnTo>
                        <a:pt x="2092" y="1080"/>
                      </a:lnTo>
                      <a:lnTo>
                        <a:pt x="2083" y="1080"/>
                      </a:lnTo>
                      <a:lnTo>
                        <a:pt x="2092" y="1070"/>
                      </a:lnTo>
                      <a:close/>
                      <a:moveTo>
                        <a:pt x="341" y="1051"/>
                      </a:moveTo>
                      <a:cubicBezTo>
                        <a:pt x="351" y="1061"/>
                        <a:pt x="351" y="1061"/>
                        <a:pt x="351" y="1061"/>
                      </a:cubicBezTo>
                      <a:cubicBezTo>
                        <a:pt x="360" y="1070"/>
                        <a:pt x="351" y="1080"/>
                        <a:pt x="341" y="1080"/>
                      </a:cubicBezTo>
                      <a:cubicBezTo>
                        <a:pt x="332" y="1089"/>
                        <a:pt x="332" y="1089"/>
                        <a:pt x="322" y="1089"/>
                      </a:cubicBezTo>
                      <a:lnTo>
                        <a:pt x="332" y="1051"/>
                      </a:lnTo>
                      <a:close/>
                      <a:moveTo>
                        <a:pt x="398" y="1080"/>
                      </a:moveTo>
                      <a:cubicBezTo>
                        <a:pt x="398" y="1080"/>
                        <a:pt x="398" y="1080"/>
                        <a:pt x="398" y="1089"/>
                      </a:cubicBezTo>
                      <a:lnTo>
                        <a:pt x="389" y="1089"/>
                      </a:lnTo>
                      <a:cubicBezTo>
                        <a:pt x="389" y="1080"/>
                        <a:pt x="398" y="1080"/>
                        <a:pt x="398" y="1080"/>
                      </a:cubicBezTo>
                      <a:close/>
                      <a:moveTo>
                        <a:pt x="1335" y="1061"/>
                      </a:moveTo>
                      <a:cubicBezTo>
                        <a:pt x="1335" y="1061"/>
                        <a:pt x="1345" y="1070"/>
                        <a:pt x="1345" y="1070"/>
                      </a:cubicBezTo>
                      <a:lnTo>
                        <a:pt x="1373" y="1070"/>
                      </a:lnTo>
                      <a:cubicBezTo>
                        <a:pt x="1373" y="1080"/>
                        <a:pt x="1373" y="1089"/>
                        <a:pt x="1364" y="1089"/>
                      </a:cubicBezTo>
                      <a:lnTo>
                        <a:pt x="1335" y="1089"/>
                      </a:lnTo>
                      <a:lnTo>
                        <a:pt x="1335" y="1080"/>
                      </a:lnTo>
                      <a:lnTo>
                        <a:pt x="1326" y="1080"/>
                      </a:lnTo>
                      <a:lnTo>
                        <a:pt x="1335" y="1070"/>
                      </a:lnTo>
                      <a:lnTo>
                        <a:pt x="1326" y="1061"/>
                      </a:lnTo>
                      <a:close/>
                      <a:moveTo>
                        <a:pt x="1562" y="1080"/>
                      </a:moveTo>
                      <a:cubicBezTo>
                        <a:pt x="1572" y="1089"/>
                        <a:pt x="1572" y="1089"/>
                        <a:pt x="1562" y="1089"/>
                      </a:cubicBezTo>
                      <a:cubicBezTo>
                        <a:pt x="1562" y="1094"/>
                        <a:pt x="1560" y="1096"/>
                        <a:pt x="1557" y="1096"/>
                      </a:cubicBezTo>
                      <a:cubicBezTo>
                        <a:pt x="1553" y="1096"/>
                        <a:pt x="1548" y="1094"/>
                        <a:pt x="1544" y="1089"/>
                      </a:cubicBezTo>
                      <a:cubicBezTo>
                        <a:pt x="1553" y="1080"/>
                        <a:pt x="1562" y="1080"/>
                        <a:pt x="1562" y="1080"/>
                      </a:cubicBezTo>
                      <a:close/>
                      <a:moveTo>
                        <a:pt x="1023" y="1080"/>
                      </a:moveTo>
                      <a:cubicBezTo>
                        <a:pt x="1032" y="1080"/>
                        <a:pt x="1032" y="1089"/>
                        <a:pt x="1032" y="1089"/>
                      </a:cubicBezTo>
                      <a:cubicBezTo>
                        <a:pt x="1042" y="1099"/>
                        <a:pt x="1042" y="1099"/>
                        <a:pt x="1042" y="1099"/>
                      </a:cubicBezTo>
                      <a:cubicBezTo>
                        <a:pt x="1032" y="1099"/>
                        <a:pt x="1032" y="1108"/>
                        <a:pt x="1032" y="1108"/>
                      </a:cubicBezTo>
                      <a:cubicBezTo>
                        <a:pt x="1023" y="1099"/>
                        <a:pt x="1013" y="1099"/>
                        <a:pt x="1013" y="1099"/>
                      </a:cubicBezTo>
                      <a:lnTo>
                        <a:pt x="1004" y="1099"/>
                      </a:lnTo>
                      <a:cubicBezTo>
                        <a:pt x="1013" y="1089"/>
                        <a:pt x="1023" y="1089"/>
                        <a:pt x="1023" y="1080"/>
                      </a:cubicBezTo>
                      <a:close/>
                      <a:moveTo>
                        <a:pt x="2793" y="1089"/>
                      </a:moveTo>
                      <a:cubicBezTo>
                        <a:pt x="2793" y="1089"/>
                        <a:pt x="2802" y="1089"/>
                        <a:pt x="2802" y="1099"/>
                      </a:cubicBezTo>
                      <a:cubicBezTo>
                        <a:pt x="2802" y="1099"/>
                        <a:pt x="2793" y="1099"/>
                        <a:pt x="2793" y="1108"/>
                      </a:cubicBezTo>
                      <a:cubicBezTo>
                        <a:pt x="2793" y="1099"/>
                        <a:pt x="2783" y="1099"/>
                        <a:pt x="2783" y="1089"/>
                      </a:cubicBezTo>
                      <a:close/>
                      <a:moveTo>
                        <a:pt x="828" y="963"/>
                      </a:moveTo>
                      <a:cubicBezTo>
                        <a:pt x="849" y="963"/>
                        <a:pt x="870" y="971"/>
                        <a:pt x="890" y="985"/>
                      </a:cubicBezTo>
                      <a:cubicBezTo>
                        <a:pt x="900" y="995"/>
                        <a:pt x="900" y="995"/>
                        <a:pt x="890" y="1004"/>
                      </a:cubicBezTo>
                      <a:cubicBezTo>
                        <a:pt x="881" y="1004"/>
                        <a:pt x="881" y="1014"/>
                        <a:pt x="890" y="1014"/>
                      </a:cubicBezTo>
                      <a:cubicBezTo>
                        <a:pt x="890" y="1014"/>
                        <a:pt x="890" y="1023"/>
                        <a:pt x="900" y="1023"/>
                      </a:cubicBezTo>
                      <a:cubicBezTo>
                        <a:pt x="905" y="1028"/>
                        <a:pt x="907" y="1030"/>
                        <a:pt x="909" y="1030"/>
                      </a:cubicBezTo>
                      <a:cubicBezTo>
                        <a:pt x="912" y="1030"/>
                        <a:pt x="914" y="1028"/>
                        <a:pt x="919" y="1023"/>
                      </a:cubicBezTo>
                      <a:cubicBezTo>
                        <a:pt x="919" y="1023"/>
                        <a:pt x="919" y="1014"/>
                        <a:pt x="919" y="1004"/>
                      </a:cubicBezTo>
                      <a:lnTo>
                        <a:pt x="919" y="995"/>
                      </a:lnTo>
                      <a:cubicBezTo>
                        <a:pt x="938" y="1014"/>
                        <a:pt x="957" y="1023"/>
                        <a:pt x="976" y="1042"/>
                      </a:cubicBezTo>
                      <a:cubicBezTo>
                        <a:pt x="976" y="1049"/>
                        <a:pt x="966" y="1055"/>
                        <a:pt x="957" y="1055"/>
                      </a:cubicBezTo>
                      <a:cubicBezTo>
                        <a:pt x="954" y="1055"/>
                        <a:pt x="950" y="1054"/>
                        <a:pt x="947" y="1051"/>
                      </a:cubicBezTo>
                      <a:cubicBezTo>
                        <a:pt x="947" y="1051"/>
                        <a:pt x="938" y="1061"/>
                        <a:pt x="938" y="1061"/>
                      </a:cubicBezTo>
                      <a:cubicBezTo>
                        <a:pt x="919" y="1070"/>
                        <a:pt x="909" y="1070"/>
                        <a:pt x="890" y="1080"/>
                      </a:cubicBezTo>
                      <a:cubicBezTo>
                        <a:pt x="890" y="1089"/>
                        <a:pt x="881" y="1089"/>
                        <a:pt x="881" y="1089"/>
                      </a:cubicBezTo>
                      <a:cubicBezTo>
                        <a:pt x="881" y="1089"/>
                        <a:pt x="881" y="1099"/>
                        <a:pt x="871" y="1099"/>
                      </a:cubicBezTo>
                      <a:cubicBezTo>
                        <a:pt x="862" y="1099"/>
                        <a:pt x="853" y="1099"/>
                        <a:pt x="843" y="1108"/>
                      </a:cubicBezTo>
                      <a:cubicBezTo>
                        <a:pt x="824" y="1118"/>
                        <a:pt x="796" y="1118"/>
                        <a:pt x="777" y="1118"/>
                      </a:cubicBezTo>
                      <a:cubicBezTo>
                        <a:pt x="767" y="1118"/>
                        <a:pt x="748" y="1118"/>
                        <a:pt x="739" y="1108"/>
                      </a:cubicBezTo>
                      <a:lnTo>
                        <a:pt x="692" y="1108"/>
                      </a:lnTo>
                      <a:cubicBezTo>
                        <a:pt x="701" y="1089"/>
                        <a:pt x="720" y="1099"/>
                        <a:pt x="729" y="1089"/>
                      </a:cubicBezTo>
                      <a:lnTo>
                        <a:pt x="720" y="1080"/>
                      </a:lnTo>
                      <a:cubicBezTo>
                        <a:pt x="729" y="1070"/>
                        <a:pt x="729" y="1070"/>
                        <a:pt x="739" y="1070"/>
                      </a:cubicBezTo>
                      <a:cubicBezTo>
                        <a:pt x="739" y="1061"/>
                        <a:pt x="739" y="1061"/>
                        <a:pt x="729" y="1051"/>
                      </a:cubicBezTo>
                      <a:cubicBezTo>
                        <a:pt x="729" y="1051"/>
                        <a:pt x="720" y="1042"/>
                        <a:pt x="711" y="1042"/>
                      </a:cubicBezTo>
                      <a:cubicBezTo>
                        <a:pt x="701" y="1042"/>
                        <a:pt x="701" y="1032"/>
                        <a:pt x="701" y="1023"/>
                      </a:cubicBezTo>
                      <a:cubicBezTo>
                        <a:pt x="701" y="1023"/>
                        <a:pt x="692" y="1014"/>
                        <a:pt x="692" y="1014"/>
                      </a:cubicBezTo>
                      <a:cubicBezTo>
                        <a:pt x="682" y="1004"/>
                        <a:pt x="682" y="1004"/>
                        <a:pt x="692" y="995"/>
                      </a:cubicBezTo>
                      <a:cubicBezTo>
                        <a:pt x="701" y="995"/>
                        <a:pt x="720" y="985"/>
                        <a:pt x="739" y="976"/>
                      </a:cubicBezTo>
                      <a:cubicBezTo>
                        <a:pt x="758" y="976"/>
                        <a:pt x="786" y="966"/>
                        <a:pt x="805" y="966"/>
                      </a:cubicBezTo>
                      <a:cubicBezTo>
                        <a:pt x="813" y="964"/>
                        <a:pt x="820" y="963"/>
                        <a:pt x="828" y="963"/>
                      </a:cubicBezTo>
                      <a:close/>
                      <a:moveTo>
                        <a:pt x="2735" y="1085"/>
                      </a:moveTo>
                      <a:cubicBezTo>
                        <a:pt x="2741" y="1085"/>
                        <a:pt x="2746" y="1089"/>
                        <a:pt x="2746" y="1099"/>
                      </a:cubicBezTo>
                      <a:cubicBezTo>
                        <a:pt x="2755" y="1108"/>
                        <a:pt x="2755" y="1108"/>
                        <a:pt x="2755" y="1118"/>
                      </a:cubicBezTo>
                      <a:cubicBezTo>
                        <a:pt x="2755" y="1127"/>
                        <a:pt x="2755" y="1127"/>
                        <a:pt x="2746" y="1127"/>
                      </a:cubicBezTo>
                      <a:cubicBezTo>
                        <a:pt x="2736" y="1127"/>
                        <a:pt x="2717" y="1118"/>
                        <a:pt x="2717" y="1108"/>
                      </a:cubicBezTo>
                      <a:cubicBezTo>
                        <a:pt x="2717" y="1099"/>
                        <a:pt x="2717" y="1099"/>
                        <a:pt x="2717" y="1099"/>
                      </a:cubicBezTo>
                      <a:cubicBezTo>
                        <a:pt x="2722" y="1089"/>
                        <a:pt x="2729" y="1085"/>
                        <a:pt x="2735" y="1085"/>
                      </a:cubicBezTo>
                      <a:close/>
                      <a:moveTo>
                        <a:pt x="720" y="1118"/>
                      </a:moveTo>
                      <a:cubicBezTo>
                        <a:pt x="715" y="1127"/>
                        <a:pt x="708" y="1132"/>
                        <a:pt x="701" y="1132"/>
                      </a:cubicBezTo>
                      <a:cubicBezTo>
                        <a:pt x="694" y="1132"/>
                        <a:pt x="687" y="1127"/>
                        <a:pt x="682" y="1118"/>
                      </a:cubicBezTo>
                      <a:close/>
                      <a:moveTo>
                        <a:pt x="1165" y="1099"/>
                      </a:moveTo>
                      <a:cubicBezTo>
                        <a:pt x="1165" y="1099"/>
                        <a:pt x="1165" y="1099"/>
                        <a:pt x="1165" y="1108"/>
                      </a:cubicBezTo>
                      <a:cubicBezTo>
                        <a:pt x="1171" y="1108"/>
                        <a:pt x="1173" y="1112"/>
                        <a:pt x="1174" y="1112"/>
                      </a:cubicBezTo>
                      <a:cubicBezTo>
                        <a:pt x="1174" y="1112"/>
                        <a:pt x="1174" y="1111"/>
                        <a:pt x="1174" y="1108"/>
                      </a:cubicBezTo>
                      <a:cubicBezTo>
                        <a:pt x="1184" y="1108"/>
                        <a:pt x="1193" y="1118"/>
                        <a:pt x="1193" y="1127"/>
                      </a:cubicBezTo>
                      <a:cubicBezTo>
                        <a:pt x="1193" y="1127"/>
                        <a:pt x="1193" y="1137"/>
                        <a:pt x="1193" y="1137"/>
                      </a:cubicBezTo>
                      <a:cubicBezTo>
                        <a:pt x="1165" y="1137"/>
                        <a:pt x="1155" y="1118"/>
                        <a:pt x="1165" y="1099"/>
                      </a:cubicBezTo>
                      <a:close/>
                      <a:moveTo>
                        <a:pt x="1380" y="1095"/>
                      </a:moveTo>
                      <a:cubicBezTo>
                        <a:pt x="1382" y="1095"/>
                        <a:pt x="1383" y="1096"/>
                        <a:pt x="1383" y="1099"/>
                      </a:cubicBezTo>
                      <a:cubicBezTo>
                        <a:pt x="1383" y="1099"/>
                        <a:pt x="1383" y="1099"/>
                        <a:pt x="1383" y="1108"/>
                      </a:cubicBezTo>
                      <a:cubicBezTo>
                        <a:pt x="1383" y="1118"/>
                        <a:pt x="1373" y="1127"/>
                        <a:pt x="1354" y="1137"/>
                      </a:cubicBezTo>
                      <a:cubicBezTo>
                        <a:pt x="1354" y="1137"/>
                        <a:pt x="1354" y="1127"/>
                        <a:pt x="1354" y="1127"/>
                      </a:cubicBezTo>
                      <a:cubicBezTo>
                        <a:pt x="1354" y="1127"/>
                        <a:pt x="1354" y="1118"/>
                        <a:pt x="1354" y="1118"/>
                      </a:cubicBezTo>
                      <a:cubicBezTo>
                        <a:pt x="1364" y="1118"/>
                        <a:pt x="1364" y="1108"/>
                        <a:pt x="1364" y="1108"/>
                      </a:cubicBezTo>
                      <a:cubicBezTo>
                        <a:pt x="1370" y="1102"/>
                        <a:pt x="1377" y="1095"/>
                        <a:pt x="1380" y="1095"/>
                      </a:cubicBezTo>
                      <a:close/>
                      <a:moveTo>
                        <a:pt x="1506" y="1127"/>
                      </a:moveTo>
                      <a:cubicBezTo>
                        <a:pt x="1506" y="1137"/>
                        <a:pt x="1515" y="1137"/>
                        <a:pt x="1525" y="1146"/>
                      </a:cubicBezTo>
                      <a:lnTo>
                        <a:pt x="1515" y="1146"/>
                      </a:lnTo>
                      <a:cubicBezTo>
                        <a:pt x="1506" y="1146"/>
                        <a:pt x="1506" y="1137"/>
                        <a:pt x="1506" y="1137"/>
                      </a:cubicBezTo>
                      <a:lnTo>
                        <a:pt x="1506" y="1127"/>
                      </a:lnTo>
                      <a:close/>
                      <a:moveTo>
                        <a:pt x="2528" y="1127"/>
                      </a:moveTo>
                      <a:lnTo>
                        <a:pt x="2528" y="1137"/>
                      </a:lnTo>
                      <a:cubicBezTo>
                        <a:pt x="2518" y="1146"/>
                        <a:pt x="2509" y="1146"/>
                        <a:pt x="2500" y="1146"/>
                      </a:cubicBezTo>
                      <a:lnTo>
                        <a:pt x="2490" y="1146"/>
                      </a:lnTo>
                      <a:cubicBezTo>
                        <a:pt x="2490" y="1137"/>
                        <a:pt x="2490" y="1137"/>
                        <a:pt x="2490" y="1137"/>
                      </a:cubicBezTo>
                      <a:cubicBezTo>
                        <a:pt x="2500" y="1137"/>
                        <a:pt x="2518" y="1127"/>
                        <a:pt x="2528" y="1127"/>
                      </a:cubicBezTo>
                      <a:close/>
                      <a:moveTo>
                        <a:pt x="2585" y="1127"/>
                      </a:moveTo>
                      <a:cubicBezTo>
                        <a:pt x="2585" y="1137"/>
                        <a:pt x="2594" y="1137"/>
                        <a:pt x="2594" y="1137"/>
                      </a:cubicBezTo>
                      <a:cubicBezTo>
                        <a:pt x="2594" y="1137"/>
                        <a:pt x="2604" y="1137"/>
                        <a:pt x="2604" y="1146"/>
                      </a:cubicBezTo>
                      <a:lnTo>
                        <a:pt x="2594" y="1146"/>
                      </a:lnTo>
                      <a:cubicBezTo>
                        <a:pt x="2594" y="1146"/>
                        <a:pt x="2585" y="1137"/>
                        <a:pt x="2585" y="1137"/>
                      </a:cubicBezTo>
                      <a:cubicBezTo>
                        <a:pt x="2585" y="1137"/>
                        <a:pt x="2585" y="1137"/>
                        <a:pt x="2585" y="1127"/>
                      </a:cubicBezTo>
                      <a:close/>
                      <a:moveTo>
                        <a:pt x="1146" y="1118"/>
                      </a:moveTo>
                      <a:cubicBezTo>
                        <a:pt x="1155" y="1127"/>
                        <a:pt x="1155" y="1137"/>
                        <a:pt x="1165" y="1137"/>
                      </a:cubicBezTo>
                      <a:cubicBezTo>
                        <a:pt x="1165" y="1146"/>
                        <a:pt x="1165" y="1146"/>
                        <a:pt x="1165" y="1146"/>
                      </a:cubicBezTo>
                      <a:cubicBezTo>
                        <a:pt x="1155" y="1146"/>
                        <a:pt x="1155" y="1156"/>
                        <a:pt x="1146" y="1156"/>
                      </a:cubicBezTo>
                      <a:cubicBezTo>
                        <a:pt x="1136" y="1156"/>
                        <a:pt x="1136" y="1146"/>
                        <a:pt x="1136" y="1137"/>
                      </a:cubicBezTo>
                      <a:cubicBezTo>
                        <a:pt x="1146" y="1127"/>
                        <a:pt x="1146" y="1127"/>
                        <a:pt x="1146" y="1118"/>
                      </a:cubicBezTo>
                      <a:close/>
                      <a:moveTo>
                        <a:pt x="2556" y="1137"/>
                      </a:moveTo>
                      <a:lnTo>
                        <a:pt x="2556" y="1137"/>
                      </a:lnTo>
                      <a:cubicBezTo>
                        <a:pt x="2575" y="1146"/>
                        <a:pt x="2575" y="1146"/>
                        <a:pt x="2575" y="1156"/>
                      </a:cubicBezTo>
                      <a:lnTo>
                        <a:pt x="2556" y="1137"/>
                      </a:lnTo>
                      <a:close/>
                      <a:moveTo>
                        <a:pt x="597" y="1042"/>
                      </a:moveTo>
                      <a:cubicBezTo>
                        <a:pt x="588" y="1042"/>
                        <a:pt x="588" y="1051"/>
                        <a:pt x="588" y="1051"/>
                      </a:cubicBezTo>
                      <a:cubicBezTo>
                        <a:pt x="578" y="1070"/>
                        <a:pt x="569" y="1089"/>
                        <a:pt x="550" y="1108"/>
                      </a:cubicBezTo>
                      <a:cubicBezTo>
                        <a:pt x="550" y="1108"/>
                        <a:pt x="550" y="1108"/>
                        <a:pt x="540" y="1118"/>
                      </a:cubicBezTo>
                      <a:cubicBezTo>
                        <a:pt x="540" y="1118"/>
                        <a:pt x="531" y="1118"/>
                        <a:pt x="531" y="1108"/>
                      </a:cubicBezTo>
                      <a:cubicBezTo>
                        <a:pt x="531" y="1108"/>
                        <a:pt x="531" y="1099"/>
                        <a:pt x="531" y="1099"/>
                      </a:cubicBezTo>
                      <a:lnTo>
                        <a:pt x="512" y="1146"/>
                      </a:lnTo>
                      <a:cubicBezTo>
                        <a:pt x="493" y="1146"/>
                        <a:pt x="493" y="1137"/>
                        <a:pt x="483" y="1118"/>
                      </a:cubicBezTo>
                      <a:cubicBezTo>
                        <a:pt x="483" y="1127"/>
                        <a:pt x="474" y="1127"/>
                        <a:pt x="474" y="1137"/>
                      </a:cubicBezTo>
                      <a:cubicBezTo>
                        <a:pt x="474" y="1137"/>
                        <a:pt x="474" y="1146"/>
                        <a:pt x="474" y="1146"/>
                      </a:cubicBezTo>
                      <a:cubicBezTo>
                        <a:pt x="483" y="1146"/>
                        <a:pt x="483" y="1146"/>
                        <a:pt x="483" y="1156"/>
                      </a:cubicBezTo>
                      <a:cubicBezTo>
                        <a:pt x="483" y="1156"/>
                        <a:pt x="474" y="1156"/>
                        <a:pt x="474" y="1165"/>
                      </a:cubicBezTo>
                      <a:cubicBezTo>
                        <a:pt x="474" y="1165"/>
                        <a:pt x="464" y="1156"/>
                        <a:pt x="464" y="1156"/>
                      </a:cubicBezTo>
                      <a:cubicBezTo>
                        <a:pt x="464" y="1149"/>
                        <a:pt x="460" y="1142"/>
                        <a:pt x="454" y="1142"/>
                      </a:cubicBezTo>
                      <a:cubicBezTo>
                        <a:pt x="451" y="1142"/>
                        <a:pt x="448" y="1143"/>
                        <a:pt x="446" y="1146"/>
                      </a:cubicBezTo>
                      <a:lnTo>
                        <a:pt x="427" y="1146"/>
                      </a:lnTo>
                      <a:cubicBezTo>
                        <a:pt x="427" y="1146"/>
                        <a:pt x="417" y="1137"/>
                        <a:pt x="417" y="1127"/>
                      </a:cubicBezTo>
                      <a:cubicBezTo>
                        <a:pt x="436" y="1118"/>
                        <a:pt x="436" y="1118"/>
                        <a:pt x="436" y="1099"/>
                      </a:cubicBezTo>
                      <a:cubicBezTo>
                        <a:pt x="436" y="1099"/>
                        <a:pt x="436" y="1099"/>
                        <a:pt x="436" y="1089"/>
                      </a:cubicBezTo>
                      <a:cubicBezTo>
                        <a:pt x="446" y="1089"/>
                        <a:pt x="455" y="1089"/>
                        <a:pt x="464" y="1080"/>
                      </a:cubicBezTo>
                      <a:cubicBezTo>
                        <a:pt x="502" y="1070"/>
                        <a:pt x="540" y="1061"/>
                        <a:pt x="578" y="1042"/>
                      </a:cubicBezTo>
                      <a:close/>
                      <a:moveTo>
                        <a:pt x="1534" y="1127"/>
                      </a:moveTo>
                      <a:cubicBezTo>
                        <a:pt x="1534" y="1137"/>
                        <a:pt x="1544" y="1137"/>
                        <a:pt x="1544" y="1137"/>
                      </a:cubicBezTo>
                      <a:cubicBezTo>
                        <a:pt x="1544" y="1137"/>
                        <a:pt x="1534" y="1146"/>
                        <a:pt x="1534" y="1146"/>
                      </a:cubicBezTo>
                      <a:lnTo>
                        <a:pt x="1544" y="1146"/>
                      </a:lnTo>
                      <a:cubicBezTo>
                        <a:pt x="1534" y="1156"/>
                        <a:pt x="1534" y="1156"/>
                        <a:pt x="1534" y="1165"/>
                      </a:cubicBezTo>
                      <a:lnTo>
                        <a:pt x="1525" y="1165"/>
                      </a:lnTo>
                      <a:cubicBezTo>
                        <a:pt x="1525" y="1165"/>
                        <a:pt x="1525" y="1156"/>
                        <a:pt x="1525" y="1156"/>
                      </a:cubicBezTo>
                      <a:cubicBezTo>
                        <a:pt x="1534" y="1156"/>
                        <a:pt x="1534" y="1146"/>
                        <a:pt x="1534" y="1146"/>
                      </a:cubicBezTo>
                      <a:cubicBezTo>
                        <a:pt x="1534" y="1137"/>
                        <a:pt x="1534" y="1137"/>
                        <a:pt x="1534" y="1137"/>
                      </a:cubicBezTo>
                      <a:cubicBezTo>
                        <a:pt x="1534" y="1137"/>
                        <a:pt x="1534" y="1127"/>
                        <a:pt x="1534" y="1127"/>
                      </a:cubicBezTo>
                      <a:close/>
                      <a:moveTo>
                        <a:pt x="2471" y="1146"/>
                      </a:moveTo>
                      <a:cubicBezTo>
                        <a:pt x="2471" y="1146"/>
                        <a:pt x="2481" y="1146"/>
                        <a:pt x="2481" y="1156"/>
                      </a:cubicBezTo>
                      <a:cubicBezTo>
                        <a:pt x="2481" y="1156"/>
                        <a:pt x="2481" y="1156"/>
                        <a:pt x="2471" y="1165"/>
                      </a:cubicBezTo>
                      <a:cubicBezTo>
                        <a:pt x="2471" y="1156"/>
                        <a:pt x="2462" y="1156"/>
                        <a:pt x="2462" y="1156"/>
                      </a:cubicBezTo>
                      <a:cubicBezTo>
                        <a:pt x="2462" y="1146"/>
                        <a:pt x="2471" y="1146"/>
                        <a:pt x="2471" y="1146"/>
                      </a:cubicBezTo>
                      <a:close/>
                      <a:moveTo>
                        <a:pt x="2500" y="1156"/>
                      </a:moveTo>
                      <a:lnTo>
                        <a:pt x="2509" y="1174"/>
                      </a:lnTo>
                      <a:cubicBezTo>
                        <a:pt x="2500" y="1174"/>
                        <a:pt x="2500" y="1165"/>
                        <a:pt x="2500" y="1156"/>
                      </a:cubicBezTo>
                      <a:close/>
                      <a:moveTo>
                        <a:pt x="370" y="1146"/>
                      </a:moveTo>
                      <a:cubicBezTo>
                        <a:pt x="379" y="1146"/>
                        <a:pt x="389" y="1165"/>
                        <a:pt x="389" y="1184"/>
                      </a:cubicBezTo>
                      <a:cubicBezTo>
                        <a:pt x="379" y="1174"/>
                        <a:pt x="370" y="1174"/>
                        <a:pt x="370" y="1174"/>
                      </a:cubicBezTo>
                      <a:cubicBezTo>
                        <a:pt x="360" y="1165"/>
                        <a:pt x="360" y="1156"/>
                        <a:pt x="370" y="1146"/>
                      </a:cubicBezTo>
                      <a:close/>
                      <a:moveTo>
                        <a:pt x="1193" y="1146"/>
                      </a:moveTo>
                      <a:cubicBezTo>
                        <a:pt x="1193" y="1156"/>
                        <a:pt x="1203" y="1165"/>
                        <a:pt x="1203" y="1174"/>
                      </a:cubicBezTo>
                      <a:cubicBezTo>
                        <a:pt x="1193" y="1174"/>
                        <a:pt x="1193" y="1174"/>
                        <a:pt x="1184" y="1184"/>
                      </a:cubicBezTo>
                      <a:cubicBezTo>
                        <a:pt x="1184" y="1174"/>
                        <a:pt x="1184" y="1174"/>
                        <a:pt x="1184" y="1174"/>
                      </a:cubicBezTo>
                      <a:cubicBezTo>
                        <a:pt x="1184" y="1165"/>
                        <a:pt x="1184" y="1156"/>
                        <a:pt x="1193" y="1146"/>
                      </a:cubicBezTo>
                      <a:close/>
                      <a:moveTo>
                        <a:pt x="966" y="1127"/>
                      </a:moveTo>
                      <a:cubicBezTo>
                        <a:pt x="966" y="1127"/>
                        <a:pt x="966" y="1127"/>
                        <a:pt x="976" y="1137"/>
                      </a:cubicBezTo>
                      <a:cubicBezTo>
                        <a:pt x="976" y="1137"/>
                        <a:pt x="976" y="1146"/>
                        <a:pt x="985" y="1146"/>
                      </a:cubicBezTo>
                      <a:cubicBezTo>
                        <a:pt x="995" y="1156"/>
                        <a:pt x="995" y="1156"/>
                        <a:pt x="995" y="1156"/>
                      </a:cubicBezTo>
                      <a:cubicBezTo>
                        <a:pt x="1004" y="1165"/>
                        <a:pt x="1004" y="1165"/>
                        <a:pt x="1013" y="1165"/>
                      </a:cubicBezTo>
                      <a:cubicBezTo>
                        <a:pt x="1013" y="1162"/>
                        <a:pt x="1013" y="1161"/>
                        <a:pt x="1014" y="1161"/>
                      </a:cubicBezTo>
                      <a:cubicBezTo>
                        <a:pt x="1014" y="1161"/>
                        <a:pt x="1017" y="1165"/>
                        <a:pt x="1023" y="1165"/>
                      </a:cubicBezTo>
                      <a:lnTo>
                        <a:pt x="1013" y="1165"/>
                      </a:lnTo>
                      <a:cubicBezTo>
                        <a:pt x="1013" y="1174"/>
                        <a:pt x="1013" y="1174"/>
                        <a:pt x="1004" y="1184"/>
                      </a:cubicBezTo>
                      <a:cubicBezTo>
                        <a:pt x="1004" y="1189"/>
                        <a:pt x="1002" y="1191"/>
                        <a:pt x="998" y="1191"/>
                      </a:cubicBezTo>
                      <a:cubicBezTo>
                        <a:pt x="995" y="1191"/>
                        <a:pt x="990" y="1189"/>
                        <a:pt x="985" y="1184"/>
                      </a:cubicBezTo>
                      <a:cubicBezTo>
                        <a:pt x="976" y="1184"/>
                        <a:pt x="976" y="1174"/>
                        <a:pt x="966" y="1174"/>
                      </a:cubicBezTo>
                      <a:cubicBezTo>
                        <a:pt x="966" y="1174"/>
                        <a:pt x="966" y="1165"/>
                        <a:pt x="966" y="1165"/>
                      </a:cubicBezTo>
                      <a:cubicBezTo>
                        <a:pt x="957" y="1165"/>
                        <a:pt x="947" y="1165"/>
                        <a:pt x="947" y="1156"/>
                      </a:cubicBezTo>
                      <a:cubicBezTo>
                        <a:pt x="938" y="1137"/>
                        <a:pt x="947" y="1127"/>
                        <a:pt x="966" y="1127"/>
                      </a:cubicBezTo>
                      <a:close/>
                      <a:moveTo>
                        <a:pt x="1108" y="1174"/>
                      </a:moveTo>
                      <a:lnTo>
                        <a:pt x="1108" y="1174"/>
                      </a:lnTo>
                      <a:cubicBezTo>
                        <a:pt x="1118" y="1174"/>
                        <a:pt x="1127" y="1184"/>
                        <a:pt x="1127" y="1193"/>
                      </a:cubicBezTo>
                      <a:cubicBezTo>
                        <a:pt x="1108" y="1193"/>
                        <a:pt x="1118" y="1174"/>
                        <a:pt x="1108" y="1174"/>
                      </a:cubicBezTo>
                      <a:close/>
                      <a:moveTo>
                        <a:pt x="1089" y="1203"/>
                      </a:moveTo>
                      <a:lnTo>
                        <a:pt x="1070" y="1212"/>
                      </a:lnTo>
                      <a:lnTo>
                        <a:pt x="1070" y="1203"/>
                      </a:lnTo>
                      <a:close/>
                      <a:moveTo>
                        <a:pt x="1316" y="1099"/>
                      </a:moveTo>
                      <a:cubicBezTo>
                        <a:pt x="1326" y="1099"/>
                        <a:pt x="1335" y="1108"/>
                        <a:pt x="1345" y="1108"/>
                      </a:cubicBezTo>
                      <a:lnTo>
                        <a:pt x="1288" y="1127"/>
                      </a:lnTo>
                      <a:cubicBezTo>
                        <a:pt x="1288" y="1137"/>
                        <a:pt x="1288" y="1146"/>
                        <a:pt x="1288" y="1156"/>
                      </a:cubicBezTo>
                      <a:cubicBezTo>
                        <a:pt x="1288" y="1156"/>
                        <a:pt x="1278" y="1165"/>
                        <a:pt x="1278" y="1174"/>
                      </a:cubicBezTo>
                      <a:cubicBezTo>
                        <a:pt x="1288" y="1184"/>
                        <a:pt x="1288" y="1184"/>
                        <a:pt x="1278" y="1193"/>
                      </a:cubicBezTo>
                      <a:cubicBezTo>
                        <a:pt x="1278" y="1203"/>
                        <a:pt x="1269" y="1212"/>
                        <a:pt x="1269" y="1212"/>
                      </a:cubicBezTo>
                      <a:cubicBezTo>
                        <a:pt x="1260" y="1184"/>
                        <a:pt x="1250" y="1165"/>
                        <a:pt x="1241" y="1137"/>
                      </a:cubicBezTo>
                      <a:cubicBezTo>
                        <a:pt x="1241" y="1137"/>
                        <a:pt x="1241" y="1137"/>
                        <a:pt x="1241" y="1127"/>
                      </a:cubicBezTo>
                      <a:cubicBezTo>
                        <a:pt x="1250" y="1127"/>
                        <a:pt x="1250" y="1127"/>
                        <a:pt x="1250" y="1118"/>
                      </a:cubicBezTo>
                      <a:cubicBezTo>
                        <a:pt x="1255" y="1113"/>
                        <a:pt x="1257" y="1111"/>
                        <a:pt x="1260" y="1111"/>
                      </a:cubicBezTo>
                      <a:cubicBezTo>
                        <a:pt x="1262" y="1111"/>
                        <a:pt x="1264" y="1113"/>
                        <a:pt x="1269" y="1118"/>
                      </a:cubicBezTo>
                      <a:cubicBezTo>
                        <a:pt x="1278" y="1108"/>
                        <a:pt x="1288" y="1099"/>
                        <a:pt x="1307" y="1099"/>
                      </a:cubicBezTo>
                      <a:close/>
                      <a:moveTo>
                        <a:pt x="2462" y="1165"/>
                      </a:moveTo>
                      <a:cubicBezTo>
                        <a:pt x="2462" y="1165"/>
                        <a:pt x="2462" y="1174"/>
                        <a:pt x="2462" y="1174"/>
                      </a:cubicBezTo>
                      <a:cubicBezTo>
                        <a:pt x="2462" y="1193"/>
                        <a:pt x="2452" y="1203"/>
                        <a:pt x="2443" y="1212"/>
                      </a:cubicBezTo>
                      <a:cubicBezTo>
                        <a:pt x="2433" y="1212"/>
                        <a:pt x="2433" y="1212"/>
                        <a:pt x="2433" y="1203"/>
                      </a:cubicBezTo>
                      <a:cubicBezTo>
                        <a:pt x="2433" y="1203"/>
                        <a:pt x="2424" y="1193"/>
                        <a:pt x="2424" y="1193"/>
                      </a:cubicBezTo>
                      <a:cubicBezTo>
                        <a:pt x="2424" y="1184"/>
                        <a:pt x="2424" y="1184"/>
                        <a:pt x="2424" y="1184"/>
                      </a:cubicBezTo>
                      <a:cubicBezTo>
                        <a:pt x="2433" y="1174"/>
                        <a:pt x="2443" y="1174"/>
                        <a:pt x="2443" y="1165"/>
                      </a:cubicBezTo>
                      <a:close/>
                      <a:moveTo>
                        <a:pt x="1136" y="1203"/>
                      </a:moveTo>
                      <a:lnTo>
                        <a:pt x="1127" y="1222"/>
                      </a:lnTo>
                      <a:cubicBezTo>
                        <a:pt x="1118" y="1212"/>
                        <a:pt x="1127" y="1203"/>
                        <a:pt x="1136" y="1203"/>
                      </a:cubicBezTo>
                      <a:close/>
                      <a:moveTo>
                        <a:pt x="2556" y="1170"/>
                      </a:moveTo>
                      <a:cubicBezTo>
                        <a:pt x="2559" y="1170"/>
                        <a:pt x="2563" y="1171"/>
                        <a:pt x="2566" y="1174"/>
                      </a:cubicBezTo>
                      <a:cubicBezTo>
                        <a:pt x="2556" y="1184"/>
                        <a:pt x="2556" y="1193"/>
                        <a:pt x="2556" y="1203"/>
                      </a:cubicBezTo>
                      <a:lnTo>
                        <a:pt x="2537" y="1203"/>
                      </a:lnTo>
                      <a:cubicBezTo>
                        <a:pt x="2528" y="1203"/>
                        <a:pt x="2518" y="1203"/>
                        <a:pt x="2518" y="1212"/>
                      </a:cubicBezTo>
                      <a:cubicBezTo>
                        <a:pt x="2513" y="1223"/>
                        <a:pt x="2507" y="1228"/>
                        <a:pt x="2502" y="1228"/>
                      </a:cubicBezTo>
                      <a:cubicBezTo>
                        <a:pt x="2498" y="1228"/>
                        <a:pt x="2494" y="1226"/>
                        <a:pt x="2490" y="1222"/>
                      </a:cubicBezTo>
                      <a:cubicBezTo>
                        <a:pt x="2490" y="1212"/>
                        <a:pt x="2481" y="1212"/>
                        <a:pt x="2481" y="1212"/>
                      </a:cubicBezTo>
                      <a:cubicBezTo>
                        <a:pt x="2481" y="1198"/>
                        <a:pt x="2491" y="1190"/>
                        <a:pt x="2507" y="1190"/>
                      </a:cubicBezTo>
                      <a:cubicBezTo>
                        <a:pt x="2513" y="1190"/>
                        <a:pt x="2520" y="1191"/>
                        <a:pt x="2528" y="1193"/>
                      </a:cubicBezTo>
                      <a:cubicBezTo>
                        <a:pt x="2528" y="1184"/>
                        <a:pt x="2528" y="1174"/>
                        <a:pt x="2537" y="1174"/>
                      </a:cubicBezTo>
                      <a:cubicBezTo>
                        <a:pt x="2544" y="1174"/>
                        <a:pt x="2550" y="1170"/>
                        <a:pt x="2556" y="1170"/>
                      </a:cubicBezTo>
                      <a:close/>
                      <a:moveTo>
                        <a:pt x="464" y="1222"/>
                      </a:moveTo>
                      <a:lnTo>
                        <a:pt x="474" y="1231"/>
                      </a:lnTo>
                      <a:cubicBezTo>
                        <a:pt x="464" y="1231"/>
                        <a:pt x="464" y="1231"/>
                        <a:pt x="464" y="1222"/>
                      </a:cubicBezTo>
                      <a:close/>
                      <a:moveTo>
                        <a:pt x="1184" y="1193"/>
                      </a:moveTo>
                      <a:cubicBezTo>
                        <a:pt x="1203" y="1193"/>
                        <a:pt x="1212" y="1203"/>
                        <a:pt x="1222" y="1231"/>
                      </a:cubicBezTo>
                      <a:lnTo>
                        <a:pt x="1184" y="1193"/>
                      </a:lnTo>
                      <a:close/>
                      <a:moveTo>
                        <a:pt x="2116" y="1234"/>
                      </a:moveTo>
                      <a:cubicBezTo>
                        <a:pt x="2119" y="1234"/>
                        <a:pt x="2121" y="1236"/>
                        <a:pt x="2121" y="1241"/>
                      </a:cubicBezTo>
                      <a:lnTo>
                        <a:pt x="2111" y="1250"/>
                      </a:lnTo>
                      <a:cubicBezTo>
                        <a:pt x="2102" y="1250"/>
                        <a:pt x="2102" y="1250"/>
                        <a:pt x="2102" y="1241"/>
                      </a:cubicBezTo>
                      <a:lnTo>
                        <a:pt x="2111" y="1241"/>
                      </a:lnTo>
                      <a:cubicBezTo>
                        <a:pt x="2111" y="1236"/>
                        <a:pt x="2114" y="1234"/>
                        <a:pt x="2116" y="1234"/>
                      </a:cubicBezTo>
                      <a:close/>
                      <a:moveTo>
                        <a:pt x="919" y="1156"/>
                      </a:moveTo>
                      <a:lnTo>
                        <a:pt x="919" y="1184"/>
                      </a:lnTo>
                      <a:cubicBezTo>
                        <a:pt x="919" y="1184"/>
                        <a:pt x="919" y="1184"/>
                        <a:pt x="919" y="1193"/>
                      </a:cubicBezTo>
                      <a:cubicBezTo>
                        <a:pt x="928" y="1203"/>
                        <a:pt x="928" y="1212"/>
                        <a:pt x="938" y="1222"/>
                      </a:cubicBezTo>
                      <a:cubicBezTo>
                        <a:pt x="938" y="1222"/>
                        <a:pt x="947" y="1222"/>
                        <a:pt x="947" y="1231"/>
                      </a:cubicBezTo>
                      <a:cubicBezTo>
                        <a:pt x="947" y="1241"/>
                        <a:pt x="938" y="1250"/>
                        <a:pt x="919" y="1250"/>
                      </a:cubicBezTo>
                      <a:cubicBezTo>
                        <a:pt x="919" y="1250"/>
                        <a:pt x="919" y="1250"/>
                        <a:pt x="909" y="1260"/>
                      </a:cubicBezTo>
                      <a:lnTo>
                        <a:pt x="900" y="1260"/>
                      </a:lnTo>
                      <a:cubicBezTo>
                        <a:pt x="890" y="1260"/>
                        <a:pt x="881" y="1250"/>
                        <a:pt x="881" y="1241"/>
                      </a:cubicBezTo>
                      <a:cubicBezTo>
                        <a:pt x="871" y="1241"/>
                        <a:pt x="871" y="1231"/>
                        <a:pt x="881" y="1231"/>
                      </a:cubicBezTo>
                      <a:cubicBezTo>
                        <a:pt x="890" y="1222"/>
                        <a:pt x="900" y="1222"/>
                        <a:pt x="900" y="1212"/>
                      </a:cubicBezTo>
                      <a:lnTo>
                        <a:pt x="909" y="1212"/>
                      </a:lnTo>
                      <a:cubicBezTo>
                        <a:pt x="900" y="1203"/>
                        <a:pt x="900" y="1193"/>
                        <a:pt x="890" y="1184"/>
                      </a:cubicBezTo>
                      <a:cubicBezTo>
                        <a:pt x="890" y="1184"/>
                        <a:pt x="881" y="1174"/>
                        <a:pt x="890" y="1174"/>
                      </a:cubicBezTo>
                      <a:cubicBezTo>
                        <a:pt x="890" y="1174"/>
                        <a:pt x="900" y="1174"/>
                        <a:pt x="900" y="1184"/>
                      </a:cubicBezTo>
                      <a:cubicBezTo>
                        <a:pt x="900" y="1184"/>
                        <a:pt x="909" y="1193"/>
                        <a:pt x="909" y="1203"/>
                      </a:cubicBezTo>
                      <a:lnTo>
                        <a:pt x="919" y="1184"/>
                      </a:lnTo>
                      <a:lnTo>
                        <a:pt x="909" y="1184"/>
                      </a:lnTo>
                      <a:cubicBezTo>
                        <a:pt x="909" y="1174"/>
                        <a:pt x="909" y="1165"/>
                        <a:pt x="909" y="1165"/>
                      </a:cubicBezTo>
                      <a:cubicBezTo>
                        <a:pt x="909" y="1165"/>
                        <a:pt x="919" y="1156"/>
                        <a:pt x="919" y="1156"/>
                      </a:cubicBezTo>
                      <a:close/>
                      <a:moveTo>
                        <a:pt x="2102" y="1260"/>
                      </a:moveTo>
                      <a:lnTo>
                        <a:pt x="2092" y="1269"/>
                      </a:lnTo>
                      <a:cubicBezTo>
                        <a:pt x="2092" y="1269"/>
                        <a:pt x="2092" y="1269"/>
                        <a:pt x="2092" y="1260"/>
                      </a:cubicBezTo>
                      <a:close/>
                      <a:moveTo>
                        <a:pt x="1894" y="1250"/>
                      </a:moveTo>
                      <a:lnTo>
                        <a:pt x="1884" y="1279"/>
                      </a:lnTo>
                      <a:cubicBezTo>
                        <a:pt x="1875" y="1269"/>
                        <a:pt x="1884" y="1260"/>
                        <a:pt x="1894" y="1250"/>
                      </a:cubicBezTo>
                      <a:close/>
                      <a:moveTo>
                        <a:pt x="408" y="1279"/>
                      </a:moveTo>
                      <a:cubicBezTo>
                        <a:pt x="417" y="1279"/>
                        <a:pt x="417" y="1279"/>
                        <a:pt x="417" y="1288"/>
                      </a:cubicBezTo>
                      <a:lnTo>
                        <a:pt x="408" y="1288"/>
                      </a:lnTo>
                      <a:cubicBezTo>
                        <a:pt x="408" y="1279"/>
                        <a:pt x="408" y="1279"/>
                        <a:pt x="408" y="1279"/>
                      </a:cubicBezTo>
                      <a:close/>
                      <a:moveTo>
                        <a:pt x="446" y="1269"/>
                      </a:moveTo>
                      <a:cubicBezTo>
                        <a:pt x="446" y="1279"/>
                        <a:pt x="446" y="1279"/>
                        <a:pt x="446" y="1288"/>
                      </a:cubicBezTo>
                      <a:lnTo>
                        <a:pt x="427" y="1288"/>
                      </a:lnTo>
                      <a:cubicBezTo>
                        <a:pt x="436" y="1279"/>
                        <a:pt x="436" y="1269"/>
                        <a:pt x="446" y="1269"/>
                      </a:cubicBezTo>
                      <a:close/>
                      <a:moveTo>
                        <a:pt x="2074" y="1269"/>
                      </a:moveTo>
                      <a:cubicBezTo>
                        <a:pt x="2083" y="1269"/>
                        <a:pt x="2083" y="1279"/>
                        <a:pt x="2092" y="1279"/>
                      </a:cubicBezTo>
                      <a:lnTo>
                        <a:pt x="2083" y="1288"/>
                      </a:lnTo>
                      <a:lnTo>
                        <a:pt x="2074" y="1288"/>
                      </a:lnTo>
                      <a:cubicBezTo>
                        <a:pt x="2074" y="1288"/>
                        <a:pt x="2074" y="1279"/>
                        <a:pt x="2074" y="1269"/>
                      </a:cubicBezTo>
                      <a:close/>
                      <a:moveTo>
                        <a:pt x="493" y="1260"/>
                      </a:moveTo>
                      <a:cubicBezTo>
                        <a:pt x="493" y="1260"/>
                        <a:pt x="493" y="1269"/>
                        <a:pt x="493" y="1269"/>
                      </a:cubicBezTo>
                      <a:cubicBezTo>
                        <a:pt x="483" y="1279"/>
                        <a:pt x="483" y="1288"/>
                        <a:pt x="474" y="1298"/>
                      </a:cubicBezTo>
                      <a:lnTo>
                        <a:pt x="464" y="1298"/>
                      </a:lnTo>
                      <a:cubicBezTo>
                        <a:pt x="464" y="1288"/>
                        <a:pt x="464" y="1288"/>
                        <a:pt x="474" y="1279"/>
                      </a:cubicBezTo>
                      <a:cubicBezTo>
                        <a:pt x="474" y="1279"/>
                        <a:pt x="483" y="1269"/>
                        <a:pt x="483" y="1260"/>
                      </a:cubicBezTo>
                      <a:close/>
                      <a:moveTo>
                        <a:pt x="2443" y="1269"/>
                      </a:moveTo>
                      <a:cubicBezTo>
                        <a:pt x="2443" y="1279"/>
                        <a:pt x="2443" y="1288"/>
                        <a:pt x="2443" y="1298"/>
                      </a:cubicBezTo>
                      <a:lnTo>
                        <a:pt x="2433" y="1298"/>
                      </a:lnTo>
                      <a:cubicBezTo>
                        <a:pt x="2424" y="1298"/>
                        <a:pt x="2414" y="1298"/>
                        <a:pt x="2414" y="1288"/>
                      </a:cubicBezTo>
                      <a:cubicBezTo>
                        <a:pt x="2414" y="1288"/>
                        <a:pt x="2414" y="1279"/>
                        <a:pt x="2424" y="1279"/>
                      </a:cubicBezTo>
                      <a:cubicBezTo>
                        <a:pt x="2433" y="1279"/>
                        <a:pt x="2433" y="1269"/>
                        <a:pt x="2443" y="1269"/>
                      </a:cubicBezTo>
                      <a:close/>
                      <a:moveTo>
                        <a:pt x="1733" y="1269"/>
                      </a:moveTo>
                      <a:cubicBezTo>
                        <a:pt x="1733" y="1288"/>
                        <a:pt x="1723" y="1298"/>
                        <a:pt x="1714" y="1307"/>
                      </a:cubicBezTo>
                      <a:cubicBezTo>
                        <a:pt x="1714" y="1298"/>
                        <a:pt x="1714" y="1288"/>
                        <a:pt x="1733" y="1269"/>
                      </a:cubicBezTo>
                      <a:close/>
                      <a:moveTo>
                        <a:pt x="890" y="1307"/>
                      </a:moveTo>
                      <a:lnTo>
                        <a:pt x="890" y="1316"/>
                      </a:lnTo>
                      <a:lnTo>
                        <a:pt x="871" y="1316"/>
                      </a:lnTo>
                      <a:lnTo>
                        <a:pt x="871" y="1307"/>
                      </a:lnTo>
                      <a:close/>
                      <a:moveTo>
                        <a:pt x="3285" y="1279"/>
                      </a:moveTo>
                      <a:cubicBezTo>
                        <a:pt x="3285" y="1288"/>
                        <a:pt x="3276" y="1307"/>
                        <a:pt x="3266" y="1316"/>
                      </a:cubicBezTo>
                      <a:lnTo>
                        <a:pt x="3257" y="1316"/>
                      </a:lnTo>
                      <a:cubicBezTo>
                        <a:pt x="3257" y="1307"/>
                        <a:pt x="3257" y="1307"/>
                        <a:pt x="3257" y="1307"/>
                      </a:cubicBezTo>
                      <a:cubicBezTo>
                        <a:pt x="3266" y="1288"/>
                        <a:pt x="3276" y="1279"/>
                        <a:pt x="3285" y="1279"/>
                      </a:cubicBezTo>
                      <a:close/>
                      <a:moveTo>
                        <a:pt x="3314" y="1279"/>
                      </a:moveTo>
                      <a:cubicBezTo>
                        <a:pt x="3314" y="1288"/>
                        <a:pt x="3314" y="1298"/>
                        <a:pt x="3314" y="1298"/>
                      </a:cubicBezTo>
                      <a:cubicBezTo>
                        <a:pt x="3314" y="1298"/>
                        <a:pt x="3304" y="1298"/>
                        <a:pt x="3304" y="1307"/>
                      </a:cubicBezTo>
                      <a:cubicBezTo>
                        <a:pt x="3295" y="1307"/>
                        <a:pt x="3295" y="1307"/>
                        <a:pt x="3285" y="1316"/>
                      </a:cubicBezTo>
                      <a:cubicBezTo>
                        <a:pt x="3285" y="1298"/>
                        <a:pt x="3295" y="1288"/>
                        <a:pt x="3304" y="1279"/>
                      </a:cubicBezTo>
                      <a:close/>
                      <a:moveTo>
                        <a:pt x="2897" y="1269"/>
                      </a:moveTo>
                      <a:cubicBezTo>
                        <a:pt x="2907" y="1269"/>
                        <a:pt x="2907" y="1279"/>
                        <a:pt x="2907" y="1279"/>
                      </a:cubicBezTo>
                      <a:cubicBezTo>
                        <a:pt x="2907" y="1288"/>
                        <a:pt x="2916" y="1288"/>
                        <a:pt x="2916" y="1288"/>
                      </a:cubicBezTo>
                      <a:cubicBezTo>
                        <a:pt x="2919" y="1285"/>
                        <a:pt x="2921" y="1284"/>
                        <a:pt x="2922" y="1284"/>
                      </a:cubicBezTo>
                      <a:cubicBezTo>
                        <a:pt x="2925" y="1284"/>
                        <a:pt x="2925" y="1291"/>
                        <a:pt x="2925" y="1298"/>
                      </a:cubicBezTo>
                      <a:cubicBezTo>
                        <a:pt x="2925" y="1298"/>
                        <a:pt x="2935" y="1307"/>
                        <a:pt x="2935" y="1307"/>
                      </a:cubicBezTo>
                      <a:cubicBezTo>
                        <a:pt x="2935" y="1316"/>
                        <a:pt x="2935" y="1316"/>
                        <a:pt x="2925" y="1316"/>
                      </a:cubicBezTo>
                      <a:cubicBezTo>
                        <a:pt x="2925" y="1316"/>
                        <a:pt x="2925" y="1326"/>
                        <a:pt x="2916" y="1326"/>
                      </a:cubicBezTo>
                      <a:lnTo>
                        <a:pt x="2907" y="1326"/>
                      </a:lnTo>
                      <a:cubicBezTo>
                        <a:pt x="2907" y="1307"/>
                        <a:pt x="2897" y="1307"/>
                        <a:pt x="2888" y="1307"/>
                      </a:cubicBezTo>
                      <a:cubicBezTo>
                        <a:pt x="2888" y="1298"/>
                        <a:pt x="2897" y="1298"/>
                        <a:pt x="2897" y="1288"/>
                      </a:cubicBezTo>
                      <a:cubicBezTo>
                        <a:pt x="2897" y="1288"/>
                        <a:pt x="2897" y="1279"/>
                        <a:pt x="2897" y="1269"/>
                      </a:cubicBezTo>
                      <a:close/>
                      <a:moveTo>
                        <a:pt x="3219" y="1298"/>
                      </a:moveTo>
                      <a:cubicBezTo>
                        <a:pt x="3219" y="1307"/>
                        <a:pt x="3219" y="1307"/>
                        <a:pt x="3219" y="1316"/>
                      </a:cubicBezTo>
                      <a:cubicBezTo>
                        <a:pt x="3209" y="1316"/>
                        <a:pt x="3209" y="1326"/>
                        <a:pt x="3209" y="1326"/>
                      </a:cubicBezTo>
                      <a:cubicBezTo>
                        <a:pt x="3209" y="1316"/>
                        <a:pt x="3209" y="1307"/>
                        <a:pt x="3219" y="1298"/>
                      </a:cubicBezTo>
                      <a:close/>
                      <a:moveTo>
                        <a:pt x="1581" y="1250"/>
                      </a:moveTo>
                      <a:cubicBezTo>
                        <a:pt x="1591" y="1250"/>
                        <a:pt x="1591" y="1260"/>
                        <a:pt x="1600" y="1260"/>
                      </a:cubicBezTo>
                      <a:cubicBezTo>
                        <a:pt x="1600" y="1269"/>
                        <a:pt x="1610" y="1269"/>
                        <a:pt x="1619" y="1269"/>
                      </a:cubicBezTo>
                      <a:cubicBezTo>
                        <a:pt x="1619" y="1269"/>
                        <a:pt x="1629" y="1279"/>
                        <a:pt x="1629" y="1279"/>
                      </a:cubicBezTo>
                      <a:cubicBezTo>
                        <a:pt x="1619" y="1288"/>
                        <a:pt x="1619" y="1298"/>
                        <a:pt x="1619" y="1298"/>
                      </a:cubicBezTo>
                      <a:cubicBezTo>
                        <a:pt x="1619" y="1307"/>
                        <a:pt x="1619" y="1316"/>
                        <a:pt x="1610" y="1316"/>
                      </a:cubicBezTo>
                      <a:cubicBezTo>
                        <a:pt x="1619" y="1326"/>
                        <a:pt x="1610" y="1326"/>
                        <a:pt x="1600" y="1326"/>
                      </a:cubicBezTo>
                      <a:lnTo>
                        <a:pt x="1544" y="1326"/>
                      </a:lnTo>
                      <a:cubicBezTo>
                        <a:pt x="1534" y="1326"/>
                        <a:pt x="1534" y="1326"/>
                        <a:pt x="1525" y="1335"/>
                      </a:cubicBezTo>
                      <a:cubicBezTo>
                        <a:pt x="1525" y="1335"/>
                        <a:pt x="1515" y="1335"/>
                        <a:pt x="1515" y="1326"/>
                      </a:cubicBezTo>
                      <a:lnTo>
                        <a:pt x="1506" y="1326"/>
                      </a:lnTo>
                      <a:cubicBezTo>
                        <a:pt x="1506" y="1326"/>
                        <a:pt x="1496" y="1316"/>
                        <a:pt x="1496" y="1316"/>
                      </a:cubicBezTo>
                      <a:cubicBezTo>
                        <a:pt x="1487" y="1307"/>
                        <a:pt x="1487" y="1307"/>
                        <a:pt x="1496" y="1298"/>
                      </a:cubicBezTo>
                      <a:cubicBezTo>
                        <a:pt x="1515" y="1288"/>
                        <a:pt x="1525" y="1279"/>
                        <a:pt x="1544" y="1260"/>
                      </a:cubicBezTo>
                      <a:cubicBezTo>
                        <a:pt x="1553" y="1250"/>
                        <a:pt x="1572" y="1250"/>
                        <a:pt x="1581" y="1250"/>
                      </a:cubicBezTo>
                      <a:close/>
                      <a:moveTo>
                        <a:pt x="2253" y="1326"/>
                      </a:moveTo>
                      <a:cubicBezTo>
                        <a:pt x="2263" y="1326"/>
                        <a:pt x="2272" y="1335"/>
                        <a:pt x="2272" y="1345"/>
                      </a:cubicBezTo>
                      <a:cubicBezTo>
                        <a:pt x="2263" y="1345"/>
                        <a:pt x="2253" y="1335"/>
                        <a:pt x="2253" y="1326"/>
                      </a:cubicBezTo>
                      <a:close/>
                      <a:moveTo>
                        <a:pt x="3219" y="1326"/>
                      </a:moveTo>
                      <a:lnTo>
                        <a:pt x="3219" y="1326"/>
                      </a:lnTo>
                      <a:cubicBezTo>
                        <a:pt x="3228" y="1335"/>
                        <a:pt x="3228" y="1335"/>
                        <a:pt x="3238" y="1345"/>
                      </a:cubicBezTo>
                      <a:cubicBezTo>
                        <a:pt x="3238" y="1354"/>
                        <a:pt x="3228" y="1354"/>
                        <a:pt x="3228" y="1354"/>
                      </a:cubicBezTo>
                      <a:cubicBezTo>
                        <a:pt x="3228" y="1354"/>
                        <a:pt x="3228" y="1345"/>
                        <a:pt x="3228" y="1345"/>
                      </a:cubicBezTo>
                      <a:cubicBezTo>
                        <a:pt x="3219" y="1345"/>
                        <a:pt x="3219" y="1335"/>
                        <a:pt x="3219" y="1326"/>
                      </a:cubicBezTo>
                      <a:close/>
                      <a:moveTo>
                        <a:pt x="3304" y="1345"/>
                      </a:moveTo>
                      <a:lnTo>
                        <a:pt x="3295" y="1354"/>
                      </a:lnTo>
                      <a:lnTo>
                        <a:pt x="3295" y="1345"/>
                      </a:lnTo>
                      <a:close/>
                      <a:moveTo>
                        <a:pt x="2320" y="1269"/>
                      </a:moveTo>
                      <a:cubicBezTo>
                        <a:pt x="2329" y="1288"/>
                        <a:pt x="2329" y="1288"/>
                        <a:pt x="2339" y="1298"/>
                      </a:cubicBezTo>
                      <a:lnTo>
                        <a:pt x="2358" y="1298"/>
                      </a:lnTo>
                      <a:cubicBezTo>
                        <a:pt x="2367" y="1307"/>
                        <a:pt x="2367" y="1307"/>
                        <a:pt x="2358" y="1316"/>
                      </a:cubicBezTo>
                      <a:cubicBezTo>
                        <a:pt x="2358" y="1316"/>
                        <a:pt x="2358" y="1326"/>
                        <a:pt x="2367" y="1326"/>
                      </a:cubicBezTo>
                      <a:cubicBezTo>
                        <a:pt x="2376" y="1335"/>
                        <a:pt x="2376" y="1335"/>
                        <a:pt x="2376" y="1345"/>
                      </a:cubicBezTo>
                      <a:cubicBezTo>
                        <a:pt x="2376" y="1345"/>
                        <a:pt x="2376" y="1354"/>
                        <a:pt x="2386" y="1354"/>
                      </a:cubicBezTo>
                      <a:cubicBezTo>
                        <a:pt x="2382" y="1358"/>
                        <a:pt x="2378" y="1361"/>
                        <a:pt x="2374" y="1361"/>
                      </a:cubicBezTo>
                      <a:cubicBezTo>
                        <a:pt x="2369" y="1361"/>
                        <a:pt x="2363" y="1356"/>
                        <a:pt x="2358" y="1345"/>
                      </a:cubicBezTo>
                      <a:cubicBezTo>
                        <a:pt x="2358" y="1335"/>
                        <a:pt x="2348" y="1335"/>
                        <a:pt x="2348" y="1335"/>
                      </a:cubicBezTo>
                      <a:cubicBezTo>
                        <a:pt x="2339" y="1331"/>
                        <a:pt x="2332" y="1328"/>
                        <a:pt x="2324" y="1328"/>
                      </a:cubicBezTo>
                      <a:cubicBezTo>
                        <a:pt x="2317" y="1328"/>
                        <a:pt x="2310" y="1331"/>
                        <a:pt x="2301" y="1335"/>
                      </a:cubicBezTo>
                      <a:cubicBezTo>
                        <a:pt x="2291" y="1335"/>
                        <a:pt x="2282" y="1335"/>
                        <a:pt x="2282" y="1316"/>
                      </a:cubicBezTo>
                      <a:cubicBezTo>
                        <a:pt x="2282" y="1316"/>
                        <a:pt x="2291" y="1307"/>
                        <a:pt x="2282" y="1307"/>
                      </a:cubicBezTo>
                      <a:cubicBezTo>
                        <a:pt x="2282" y="1298"/>
                        <a:pt x="2282" y="1288"/>
                        <a:pt x="2282" y="1279"/>
                      </a:cubicBezTo>
                      <a:cubicBezTo>
                        <a:pt x="2282" y="1279"/>
                        <a:pt x="2291" y="1288"/>
                        <a:pt x="2291" y="1288"/>
                      </a:cubicBezTo>
                      <a:cubicBezTo>
                        <a:pt x="2296" y="1293"/>
                        <a:pt x="2298" y="1295"/>
                        <a:pt x="2301" y="1295"/>
                      </a:cubicBezTo>
                      <a:cubicBezTo>
                        <a:pt x="2303" y="1295"/>
                        <a:pt x="2305" y="1293"/>
                        <a:pt x="2310" y="1288"/>
                      </a:cubicBezTo>
                      <a:cubicBezTo>
                        <a:pt x="2310" y="1279"/>
                        <a:pt x="2310" y="1269"/>
                        <a:pt x="2320" y="1269"/>
                      </a:cubicBezTo>
                      <a:close/>
                      <a:moveTo>
                        <a:pt x="1477" y="1156"/>
                      </a:moveTo>
                      <a:cubicBezTo>
                        <a:pt x="1487" y="1156"/>
                        <a:pt x="1487" y="1156"/>
                        <a:pt x="1487" y="1165"/>
                      </a:cubicBezTo>
                      <a:cubicBezTo>
                        <a:pt x="1496" y="1174"/>
                        <a:pt x="1496" y="1184"/>
                        <a:pt x="1496" y="1193"/>
                      </a:cubicBezTo>
                      <a:cubicBezTo>
                        <a:pt x="1501" y="1198"/>
                        <a:pt x="1503" y="1201"/>
                        <a:pt x="1506" y="1201"/>
                      </a:cubicBezTo>
                      <a:cubicBezTo>
                        <a:pt x="1508" y="1201"/>
                        <a:pt x="1510" y="1198"/>
                        <a:pt x="1515" y="1193"/>
                      </a:cubicBezTo>
                      <a:cubicBezTo>
                        <a:pt x="1515" y="1193"/>
                        <a:pt x="1525" y="1184"/>
                        <a:pt x="1525" y="1174"/>
                      </a:cubicBezTo>
                      <a:lnTo>
                        <a:pt x="1534" y="1174"/>
                      </a:lnTo>
                      <a:cubicBezTo>
                        <a:pt x="1544" y="1174"/>
                        <a:pt x="1544" y="1174"/>
                        <a:pt x="1534" y="1184"/>
                      </a:cubicBezTo>
                      <a:cubicBezTo>
                        <a:pt x="1534" y="1193"/>
                        <a:pt x="1534" y="1193"/>
                        <a:pt x="1544" y="1203"/>
                      </a:cubicBezTo>
                      <a:lnTo>
                        <a:pt x="1553" y="1203"/>
                      </a:lnTo>
                      <a:cubicBezTo>
                        <a:pt x="1555" y="1201"/>
                        <a:pt x="1557" y="1200"/>
                        <a:pt x="1559" y="1200"/>
                      </a:cubicBezTo>
                      <a:cubicBezTo>
                        <a:pt x="1566" y="1200"/>
                        <a:pt x="1574" y="1212"/>
                        <a:pt x="1581" y="1212"/>
                      </a:cubicBezTo>
                      <a:lnTo>
                        <a:pt x="1600" y="1212"/>
                      </a:lnTo>
                      <a:cubicBezTo>
                        <a:pt x="1610" y="1212"/>
                        <a:pt x="1619" y="1212"/>
                        <a:pt x="1629" y="1203"/>
                      </a:cubicBezTo>
                      <a:cubicBezTo>
                        <a:pt x="1638" y="1203"/>
                        <a:pt x="1648" y="1203"/>
                        <a:pt x="1657" y="1212"/>
                      </a:cubicBezTo>
                      <a:lnTo>
                        <a:pt x="1629" y="1212"/>
                      </a:lnTo>
                      <a:cubicBezTo>
                        <a:pt x="1638" y="1212"/>
                        <a:pt x="1638" y="1222"/>
                        <a:pt x="1638" y="1222"/>
                      </a:cubicBezTo>
                      <a:cubicBezTo>
                        <a:pt x="1648" y="1231"/>
                        <a:pt x="1648" y="1231"/>
                        <a:pt x="1648" y="1241"/>
                      </a:cubicBezTo>
                      <a:cubicBezTo>
                        <a:pt x="1641" y="1247"/>
                        <a:pt x="1630" y="1254"/>
                        <a:pt x="1617" y="1254"/>
                      </a:cubicBezTo>
                      <a:cubicBezTo>
                        <a:pt x="1611" y="1254"/>
                        <a:pt x="1606" y="1253"/>
                        <a:pt x="1600" y="1250"/>
                      </a:cubicBezTo>
                      <a:cubicBezTo>
                        <a:pt x="1593" y="1243"/>
                        <a:pt x="1584" y="1240"/>
                        <a:pt x="1576" y="1240"/>
                      </a:cubicBezTo>
                      <a:cubicBezTo>
                        <a:pt x="1561" y="1240"/>
                        <a:pt x="1546" y="1248"/>
                        <a:pt x="1534" y="1260"/>
                      </a:cubicBezTo>
                      <a:cubicBezTo>
                        <a:pt x="1525" y="1260"/>
                        <a:pt x="1515" y="1269"/>
                        <a:pt x="1506" y="1279"/>
                      </a:cubicBezTo>
                      <a:cubicBezTo>
                        <a:pt x="1506" y="1288"/>
                        <a:pt x="1496" y="1298"/>
                        <a:pt x="1487" y="1298"/>
                      </a:cubicBezTo>
                      <a:cubicBezTo>
                        <a:pt x="1487" y="1298"/>
                        <a:pt x="1487" y="1298"/>
                        <a:pt x="1487" y="1307"/>
                      </a:cubicBezTo>
                      <a:cubicBezTo>
                        <a:pt x="1487" y="1316"/>
                        <a:pt x="1487" y="1326"/>
                        <a:pt x="1487" y="1335"/>
                      </a:cubicBezTo>
                      <a:cubicBezTo>
                        <a:pt x="1487" y="1345"/>
                        <a:pt x="1487" y="1354"/>
                        <a:pt x="1477" y="1364"/>
                      </a:cubicBezTo>
                      <a:lnTo>
                        <a:pt x="1468" y="1364"/>
                      </a:lnTo>
                      <a:cubicBezTo>
                        <a:pt x="1458" y="1354"/>
                        <a:pt x="1458" y="1354"/>
                        <a:pt x="1468" y="1354"/>
                      </a:cubicBezTo>
                      <a:cubicBezTo>
                        <a:pt x="1468" y="1335"/>
                        <a:pt x="1468" y="1335"/>
                        <a:pt x="1458" y="1335"/>
                      </a:cubicBezTo>
                      <a:cubicBezTo>
                        <a:pt x="1449" y="1326"/>
                        <a:pt x="1439" y="1326"/>
                        <a:pt x="1430" y="1326"/>
                      </a:cubicBezTo>
                      <a:cubicBezTo>
                        <a:pt x="1420" y="1316"/>
                        <a:pt x="1420" y="1316"/>
                        <a:pt x="1420" y="1307"/>
                      </a:cubicBezTo>
                      <a:cubicBezTo>
                        <a:pt x="1420" y="1307"/>
                        <a:pt x="1411" y="1298"/>
                        <a:pt x="1420" y="1288"/>
                      </a:cubicBezTo>
                      <a:cubicBezTo>
                        <a:pt x="1430" y="1288"/>
                        <a:pt x="1430" y="1279"/>
                        <a:pt x="1430" y="1279"/>
                      </a:cubicBezTo>
                      <a:cubicBezTo>
                        <a:pt x="1430" y="1279"/>
                        <a:pt x="1420" y="1269"/>
                        <a:pt x="1420" y="1269"/>
                      </a:cubicBezTo>
                      <a:lnTo>
                        <a:pt x="1411" y="1269"/>
                      </a:lnTo>
                      <a:cubicBezTo>
                        <a:pt x="1402" y="1269"/>
                        <a:pt x="1392" y="1279"/>
                        <a:pt x="1402" y="1288"/>
                      </a:cubicBezTo>
                      <a:cubicBezTo>
                        <a:pt x="1402" y="1298"/>
                        <a:pt x="1392" y="1307"/>
                        <a:pt x="1383" y="1307"/>
                      </a:cubicBezTo>
                      <a:cubicBezTo>
                        <a:pt x="1373" y="1307"/>
                        <a:pt x="1364" y="1298"/>
                        <a:pt x="1373" y="1298"/>
                      </a:cubicBezTo>
                      <a:cubicBezTo>
                        <a:pt x="1373" y="1288"/>
                        <a:pt x="1373" y="1269"/>
                        <a:pt x="1383" y="1260"/>
                      </a:cubicBezTo>
                      <a:lnTo>
                        <a:pt x="1373" y="1260"/>
                      </a:lnTo>
                      <a:cubicBezTo>
                        <a:pt x="1373" y="1269"/>
                        <a:pt x="1364" y="1279"/>
                        <a:pt x="1364" y="1279"/>
                      </a:cubicBezTo>
                      <a:cubicBezTo>
                        <a:pt x="1354" y="1288"/>
                        <a:pt x="1354" y="1298"/>
                        <a:pt x="1345" y="1307"/>
                      </a:cubicBezTo>
                      <a:cubicBezTo>
                        <a:pt x="1335" y="1307"/>
                        <a:pt x="1335" y="1307"/>
                        <a:pt x="1326" y="1316"/>
                      </a:cubicBezTo>
                      <a:cubicBezTo>
                        <a:pt x="1316" y="1316"/>
                        <a:pt x="1316" y="1326"/>
                        <a:pt x="1307" y="1335"/>
                      </a:cubicBezTo>
                      <a:cubicBezTo>
                        <a:pt x="1307" y="1335"/>
                        <a:pt x="1307" y="1345"/>
                        <a:pt x="1316" y="1345"/>
                      </a:cubicBezTo>
                      <a:lnTo>
                        <a:pt x="1326" y="1345"/>
                      </a:lnTo>
                      <a:cubicBezTo>
                        <a:pt x="1316" y="1345"/>
                        <a:pt x="1316" y="1354"/>
                        <a:pt x="1307" y="1354"/>
                      </a:cubicBezTo>
                      <a:cubicBezTo>
                        <a:pt x="1304" y="1357"/>
                        <a:pt x="1302" y="1358"/>
                        <a:pt x="1301" y="1358"/>
                      </a:cubicBezTo>
                      <a:cubicBezTo>
                        <a:pt x="1297" y="1358"/>
                        <a:pt x="1295" y="1352"/>
                        <a:pt x="1288" y="1345"/>
                      </a:cubicBezTo>
                      <a:cubicBezTo>
                        <a:pt x="1288" y="1335"/>
                        <a:pt x="1288" y="1316"/>
                        <a:pt x="1288" y="1307"/>
                      </a:cubicBezTo>
                      <a:cubicBezTo>
                        <a:pt x="1278" y="1279"/>
                        <a:pt x="1278" y="1260"/>
                        <a:pt x="1269" y="1241"/>
                      </a:cubicBezTo>
                      <a:cubicBezTo>
                        <a:pt x="1269" y="1231"/>
                        <a:pt x="1269" y="1222"/>
                        <a:pt x="1269" y="1222"/>
                      </a:cubicBezTo>
                      <a:cubicBezTo>
                        <a:pt x="1276" y="1215"/>
                        <a:pt x="1282" y="1208"/>
                        <a:pt x="1289" y="1208"/>
                      </a:cubicBezTo>
                      <a:cubicBezTo>
                        <a:pt x="1292" y="1208"/>
                        <a:pt x="1295" y="1210"/>
                        <a:pt x="1297" y="1212"/>
                      </a:cubicBezTo>
                      <a:lnTo>
                        <a:pt x="1288" y="1222"/>
                      </a:lnTo>
                      <a:cubicBezTo>
                        <a:pt x="1316" y="1241"/>
                        <a:pt x="1335" y="1260"/>
                        <a:pt x="1354" y="1279"/>
                      </a:cubicBezTo>
                      <a:cubicBezTo>
                        <a:pt x="1354" y="1269"/>
                        <a:pt x="1354" y="1260"/>
                        <a:pt x="1354" y="1250"/>
                      </a:cubicBezTo>
                      <a:cubicBezTo>
                        <a:pt x="1354" y="1241"/>
                        <a:pt x="1354" y="1241"/>
                        <a:pt x="1354" y="1241"/>
                      </a:cubicBezTo>
                      <a:cubicBezTo>
                        <a:pt x="1364" y="1231"/>
                        <a:pt x="1364" y="1222"/>
                        <a:pt x="1373" y="1222"/>
                      </a:cubicBezTo>
                      <a:cubicBezTo>
                        <a:pt x="1373" y="1222"/>
                        <a:pt x="1383" y="1222"/>
                        <a:pt x="1392" y="1231"/>
                      </a:cubicBezTo>
                      <a:cubicBezTo>
                        <a:pt x="1392" y="1241"/>
                        <a:pt x="1392" y="1241"/>
                        <a:pt x="1402" y="1241"/>
                      </a:cubicBezTo>
                      <a:cubicBezTo>
                        <a:pt x="1407" y="1230"/>
                        <a:pt x="1409" y="1225"/>
                        <a:pt x="1412" y="1225"/>
                      </a:cubicBezTo>
                      <a:cubicBezTo>
                        <a:pt x="1414" y="1225"/>
                        <a:pt x="1417" y="1227"/>
                        <a:pt x="1420" y="1231"/>
                      </a:cubicBezTo>
                      <a:cubicBezTo>
                        <a:pt x="1425" y="1236"/>
                        <a:pt x="1430" y="1238"/>
                        <a:pt x="1435" y="1238"/>
                      </a:cubicBezTo>
                      <a:cubicBezTo>
                        <a:pt x="1439" y="1238"/>
                        <a:pt x="1444" y="1236"/>
                        <a:pt x="1449" y="1231"/>
                      </a:cubicBezTo>
                      <a:cubicBezTo>
                        <a:pt x="1449" y="1231"/>
                        <a:pt x="1449" y="1231"/>
                        <a:pt x="1449" y="1222"/>
                      </a:cubicBezTo>
                      <a:cubicBezTo>
                        <a:pt x="1449" y="1212"/>
                        <a:pt x="1449" y="1203"/>
                        <a:pt x="1458" y="1203"/>
                      </a:cubicBezTo>
                      <a:cubicBezTo>
                        <a:pt x="1449" y="1184"/>
                        <a:pt x="1458" y="1184"/>
                        <a:pt x="1468" y="1174"/>
                      </a:cubicBezTo>
                      <a:cubicBezTo>
                        <a:pt x="1468" y="1174"/>
                        <a:pt x="1468" y="1165"/>
                        <a:pt x="1477" y="1165"/>
                      </a:cubicBezTo>
                      <a:cubicBezTo>
                        <a:pt x="1477" y="1156"/>
                        <a:pt x="1477" y="1156"/>
                        <a:pt x="1477" y="1156"/>
                      </a:cubicBezTo>
                      <a:close/>
                      <a:moveTo>
                        <a:pt x="1998" y="1354"/>
                      </a:moveTo>
                      <a:lnTo>
                        <a:pt x="1998" y="1364"/>
                      </a:lnTo>
                      <a:lnTo>
                        <a:pt x="1988" y="1364"/>
                      </a:lnTo>
                      <a:lnTo>
                        <a:pt x="1998" y="1354"/>
                      </a:lnTo>
                      <a:close/>
                      <a:moveTo>
                        <a:pt x="1676" y="1345"/>
                      </a:moveTo>
                      <a:lnTo>
                        <a:pt x="1667" y="1373"/>
                      </a:lnTo>
                      <a:lnTo>
                        <a:pt x="1657" y="1373"/>
                      </a:lnTo>
                      <a:cubicBezTo>
                        <a:pt x="1648" y="1364"/>
                        <a:pt x="1648" y="1364"/>
                        <a:pt x="1657" y="1354"/>
                      </a:cubicBezTo>
                      <a:cubicBezTo>
                        <a:pt x="1657" y="1354"/>
                        <a:pt x="1667" y="1354"/>
                        <a:pt x="1667" y="1345"/>
                      </a:cubicBezTo>
                      <a:close/>
                      <a:moveTo>
                        <a:pt x="2253" y="1354"/>
                      </a:moveTo>
                      <a:lnTo>
                        <a:pt x="2282" y="1383"/>
                      </a:lnTo>
                      <a:cubicBezTo>
                        <a:pt x="2277" y="1385"/>
                        <a:pt x="2273" y="1386"/>
                        <a:pt x="2269" y="1386"/>
                      </a:cubicBezTo>
                      <a:cubicBezTo>
                        <a:pt x="2259" y="1386"/>
                        <a:pt x="2253" y="1376"/>
                        <a:pt x="2253" y="1354"/>
                      </a:cubicBezTo>
                      <a:close/>
                      <a:moveTo>
                        <a:pt x="663" y="1373"/>
                      </a:moveTo>
                      <a:cubicBezTo>
                        <a:pt x="663" y="1373"/>
                        <a:pt x="663" y="1383"/>
                        <a:pt x="663" y="1383"/>
                      </a:cubicBezTo>
                      <a:cubicBezTo>
                        <a:pt x="663" y="1386"/>
                        <a:pt x="662" y="1387"/>
                        <a:pt x="661" y="1387"/>
                      </a:cubicBezTo>
                      <a:cubicBezTo>
                        <a:pt x="658" y="1387"/>
                        <a:pt x="654" y="1383"/>
                        <a:pt x="654" y="1383"/>
                      </a:cubicBezTo>
                      <a:lnTo>
                        <a:pt x="663" y="1373"/>
                      </a:lnTo>
                      <a:close/>
                      <a:moveTo>
                        <a:pt x="1487" y="1373"/>
                      </a:moveTo>
                      <a:lnTo>
                        <a:pt x="1506" y="1383"/>
                      </a:lnTo>
                      <a:lnTo>
                        <a:pt x="1496" y="1392"/>
                      </a:lnTo>
                      <a:cubicBezTo>
                        <a:pt x="1487" y="1392"/>
                        <a:pt x="1487" y="1383"/>
                        <a:pt x="1487" y="1383"/>
                      </a:cubicBezTo>
                      <a:cubicBezTo>
                        <a:pt x="1487" y="1383"/>
                        <a:pt x="1487" y="1373"/>
                        <a:pt x="1487" y="1373"/>
                      </a:cubicBezTo>
                      <a:close/>
                      <a:moveTo>
                        <a:pt x="2244" y="1364"/>
                      </a:moveTo>
                      <a:cubicBezTo>
                        <a:pt x="2244" y="1364"/>
                        <a:pt x="2253" y="1364"/>
                        <a:pt x="2253" y="1373"/>
                      </a:cubicBezTo>
                      <a:cubicBezTo>
                        <a:pt x="2253" y="1383"/>
                        <a:pt x="2244" y="1392"/>
                        <a:pt x="2234" y="1392"/>
                      </a:cubicBezTo>
                      <a:cubicBezTo>
                        <a:pt x="2234" y="1383"/>
                        <a:pt x="2234" y="1373"/>
                        <a:pt x="2234" y="1364"/>
                      </a:cubicBezTo>
                      <a:close/>
                      <a:moveTo>
                        <a:pt x="843" y="1307"/>
                      </a:moveTo>
                      <a:lnTo>
                        <a:pt x="843" y="1316"/>
                      </a:lnTo>
                      <a:lnTo>
                        <a:pt x="843" y="1326"/>
                      </a:lnTo>
                      <a:lnTo>
                        <a:pt x="853" y="1326"/>
                      </a:lnTo>
                      <a:lnTo>
                        <a:pt x="853" y="1335"/>
                      </a:lnTo>
                      <a:lnTo>
                        <a:pt x="871" y="1335"/>
                      </a:lnTo>
                      <a:cubicBezTo>
                        <a:pt x="871" y="1345"/>
                        <a:pt x="871" y="1345"/>
                        <a:pt x="871" y="1345"/>
                      </a:cubicBezTo>
                      <a:cubicBezTo>
                        <a:pt x="862" y="1354"/>
                        <a:pt x="853" y="1364"/>
                        <a:pt x="843" y="1364"/>
                      </a:cubicBezTo>
                      <a:cubicBezTo>
                        <a:pt x="824" y="1383"/>
                        <a:pt x="805" y="1392"/>
                        <a:pt x="796" y="1402"/>
                      </a:cubicBezTo>
                      <a:lnTo>
                        <a:pt x="786" y="1402"/>
                      </a:lnTo>
                      <a:cubicBezTo>
                        <a:pt x="786" y="1402"/>
                        <a:pt x="777" y="1392"/>
                        <a:pt x="777" y="1392"/>
                      </a:cubicBezTo>
                      <a:cubicBezTo>
                        <a:pt x="786" y="1392"/>
                        <a:pt x="786" y="1383"/>
                        <a:pt x="786" y="1383"/>
                      </a:cubicBezTo>
                      <a:lnTo>
                        <a:pt x="777" y="1383"/>
                      </a:lnTo>
                      <a:cubicBezTo>
                        <a:pt x="777" y="1383"/>
                        <a:pt x="767" y="1373"/>
                        <a:pt x="767" y="1364"/>
                      </a:cubicBezTo>
                      <a:lnTo>
                        <a:pt x="777" y="1364"/>
                      </a:lnTo>
                      <a:cubicBezTo>
                        <a:pt x="796" y="1364"/>
                        <a:pt x="815" y="1354"/>
                        <a:pt x="834" y="1335"/>
                      </a:cubicBezTo>
                      <a:cubicBezTo>
                        <a:pt x="824" y="1335"/>
                        <a:pt x="824" y="1335"/>
                        <a:pt x="815" y="1345"/>
                      </a:cubicBezTo>
                      <a:cubicBezTo>
                        <a:pt x="805" y="1345"/>
                        <a:pt x="805" y="1345"/>
                        <a:pt x="805" y="1335"/>
                      </a:cubicBezTo>
                      <a:cubicBezTo>
                        <a:pt x="805" y="1326"/>
                        <a:pt x="805" y="1316"/>
                        <a:pt x="805" y="1307"/>
                      </a:cubicBezTo>
                      <a:cubicBezTo>
                        <a:pt x="805" y="1307"/>
                        <a:pt x="805" y="1316"/>
                        <a:pt x="815" y="1316"/>
                      </a:cubicBezTo>
                      <a:cubicBezTo>
                        <a:pt x="815" y="1328"/>
                        <a:pt x="818" y="1332"/>
                        <a:pt x="823" y="1332"/>
                      </a:cubicBezTo>
                      <a:cubicBezTo>
                        <a:pt x="826" y="1332"/>
                        <a:pt x="830" y="1330"/>
                        <a:pt x="834" y="1326"/>
                      </a:cubicBezTo>
                      <a:cubicBezTo>
                        <a:pt x="834" y="1316"/>
                        <a:pt x="843" y="1316"/>
                        <a:pt x="843" y="1307"/>
                      </a:cubicBezTo>
                      <a:close/>
                      <a:moveTo>
                        <a:pt x="1118" y="1392"/>
                      </a:moveTo>
                      <a:cubicBezTo>
                        <a:pt x="1118" y="1402"/>
                        <a:pt x="1118" y="1402"/>
                        <a:pt x="1108" y="1402"/>
                      </a:cubicBezTo>
                      <a:cubicBezTo>
                        <a:pt x="1108" y="1392"/>
                        <a:pt x="1108" y="1392"/>
                        <a:pt x="1118" y="1392"/>
                      </a:cubicBezTo>
                      <a:close/>
                      <a:moveTo>
                        <a:pt x="1581" y="1364"/>
                      </a:moveTo>
                      <a:cubicBezTo>
                        <a:pt x="1581" y="1373"/>
                        <a:pt x="1581" y="1383"/>
                        <a:pt x="1591" y="1383"/>
                      </a:cubicBezTo>
                      <a:lnTo>
                        <a:pt x="1600" y="1383"/>
                      </a:lnTo>
                      <a:cubicBezTo>
                        <a:pt x="1591" y="1392"/>
                        <a:pt x="1591" y="1402"/>
                        <a:pt x="1581" y="1402"/>
                      </a:cubicBezTo>
                      <a:cubicBezTo>
                        <a:pt x="1572" y="1402"/>
                        <a:pt x="1572" y="1402"/>
                        <a:pt x="1562" y="1392"/>
                      </a:cubicBezTo>
                      <a:cubicBezTo>
                        <a:pt x="1562" y="1392"/>
                        <a:pt x="1562" y="1383"/>
                        <a:pt x="1562" y="1383"/>
                      </a:cubicBezTo>
                      <a:cubicBezTo>
                        <a:pt x="1572" y="1373"/>
                        <a:pt x="1572" y="1373"/>
                        <a:pt x="1581" y="1364"/>
                      </a:cubicBezTo>
                      <a:close/>
                      <a:moveTo>
                        <a:pt x="3001" y="1402"/>
                      </a:moveTo>
                      <a:lnTo>
                        <a:pt x="3001" y="1411"/>
                      </a:lnTo>
                      <a:lnTo>
                        <a:pt x="2982" y="1411"/>
                      </a:lnTo>
                      <a:lnTo>
                        <a:pt x="3001" y="1402"/>
                      </a:lnTo>
                      <a:close/>
                      <a:moveTo>
                        <a:pt x="3238" y="1364"/>
                      </a:moveTo>
                      <a:cubicBezTo>
                        <a:pt x="3238" y="1364"/>
                        <a:pt x="3247" y="1364"/>
                        <a:pt x="3247" y="1373"/>
                      </a:cubicBezTo>
                      <a:cubicBezTo>
                        <a:pt x="3247" y="1383"/>
                        <a:pt x="3247" y="1392"/>
                        <a:pt x="3247" y="1392"/>
                      </a:cubicBezTo>
                      <a:cubicBezTo>
                        <a:pt x="3247" y="1402"/>
                        <a:pt x="3247" y="1402"/>
                        <a:pt x="3238" y="1402"/>
                      </a:cubicBezTo>
                      <a:cubicBezTo>
                        <a:pt x="3238" y="1402"/>
                        <a:pt x="3228" y="1402"/>
                        <a:pt x="3219" y="1411"/>
                      </a:cubicBezTo>
                      <a:cubicBezTo>
                        <a:pt x="3209" y="1402"/>
                        <a:pt x="3200" y="1402"/>
                        <a:pt x="3190" y="1402"/>
                      </a:cubicBezTo>
                      <a:cubicBezTo>
                        <a:pt x="3181" y="1402"/>
                        <a:pt x="3181" y="1392"/>
                        <a:pt x="3190" y="1383"/>
                      </a:cubicBezTo>
                      <a:cubicBezTo>
                        <a:pt x="3200" y="1383"/>
                        <a:pt x="3209" y="1373"/>
                        <a:pt x="3219" y="1373"/>
                      </a:cubicBezTo>
                      <a:cubicBezTo>
                        <a:pt x="3219" y="1373"/>
                        <a:pt x="3228" y="1364"/>
                        <a:pt x="3238" y="1364"/>
                      </a:cubicBezTo>
                      <a:close/>
                      <a:moveTo>
                        <a:pt x="1042" y="1411"/>
                      </a:moveTo>
                      <a:lnTo>
                        <a:pt x="1061" y="1430"/>
                      </a:lnTo>
                      <a:lnTo>
                        <a:pt x="1042" y="1430"/>
                      </a:lnTo>
                      <a:cubicBezTo>
                        <a:pt x="1042" y="1421"/>
                        <a:pt x="1042" y="1421"/>
                        <a:pt x="1042" y="1411"/>
                      </a:cubicBezTo>
                      <a:close/>
                      <a:moveTo>
                        <a:pt x="2092" y="1335"/>
                      </a:moveTo>
                      <a:cubicBezTo>
                        <a:pt x="2102" y="1335"/>
                        <a:pt x="2102" y="1335"/>
                        <a:pt x="2102" y="1345"/>
                      </a:cubicBezTo>
                      <a:cubicBezTo>
                        <a:pt x="2102" y="1350"/>
                        <a:pt x="2104" y="1352"/>
                        <a:pt x="2108" y="1352"/>
                      </a:cubicBezTo>
                      <a:cubicBezTo>
                        <a:pt x="2111" y="1352"/>
                        <a:pt x="2116" y="1350"/>
                        <a:pt x="2121" y="1345"/>
                      </a:cubicBezTo>
                      <a:cubicBezTo>
                        <a:pt x="2125" y="1341"/>
                        <a:pt x="2129" y="1339"/>
                        <a:pt x="2132" y="1339"/>
                      </a:cubicBezTo>
                      <a:cubicBezTo>
                        <a:pt x="2137" y="1339"/>
                        <a:pt x="2140" y="1343"/>
                        <a:pt x="2140" y="1354"/>
                      </a:cubicBezTo>
                      <a:cubicBezTo>
                        <a:pt x="2149" y="1354"/>
                        <a:pt x="2149" y="1364"/>
                        <a:pt x="2159" y="1364"/>
                      </a:cubicBezTo>
                      <a:cubicBezTo>
                        <a:pt x="2159" y="1373"/>
                        <a:pt x="2159" y="1373"/>
                        <a:pt x="2159" y="1383"/>
                      </a:cubicBezTo>
                      <a:cubicBezTo>
                        <a:pt x="2168" y="1392"/>
                        <a:pt x="2159" y="1392"/>
                        <a:pt x="2159" y="1402"/>
                      </a:cubicBezTo>
                      <a:lnTo>
                        <a:pt x="2149" y="1402"/>
                      </a:lnTo>
                      <a:cubicBezTo>
                        <a:pt x="2159" y="1411"/>
                        <a:pt x="2149" y="1421"/>
                        <a:pt x="2149" y="1421"/>
                      </a:cubicBezTo>
                      <a:cubicBezTo>
                        <a:pt x="2143" y="1409"/>
                        <a:pt x="2138" y="1401"/>
                        <a:pt x="2127" y="1401"/>
                      </a:cubicBezTo>
                      <a:cubicBezTo>
                        <a:pt x="2121" y="1401"/>
                        <a:pt x="2113" y="1404"/>
                        <a:pt x="2102" y="1411"/>
                      </a:cubicBezTo>
                      <a:lnTo>
                        <a:pt x="2111" y="1383"/>
                      </a:lnTo>
                      <a:lnTo>
                        <a:pt x="2092" y="1383"/>
                      </a:lnTo>
                      <a:cubicBezTo>
                        <a:pt x="2092" y="1392"/>
                        <a:pt x="2092" y="1402"/>
                        <a:pt x="2092" y="1411"/>
                      </a:cubicBezTo>
                      <a:cubicBezTo>
                        <a:pt x="2092" y="1411"/>
                        <a:pt x="2083" y="1421"/>
                        <a:pt x="2083" y="1421"/>
                      </a:cubicBezTo>
                      <a:cubicBezTo>
                        <a:pt x="2074" y="1421"/>
                        <a:pt x="2064" y="1430"/>
                        <a:pt x="2055" y="1430"/>
                      </a:cubicBezTo>
                      <a:lnTo>
                        <a:pt x="2045" y="1430"/>
                      </a:lnTo>
                      <a:cubicBezTo>
                        <a:pt x="2042" y="1427"/>
                        <a:pt x="2040" y="1426"/>
                        <a:pt x="2038" y="1426"/>
                      </a:cubicBezTo>
                      <a:cubicBezTo>
                        <a:pt x="2035" y="1426"/>
                        <a:pt x="2033" y="1430"/>
                        <a:pt x="2026" y="1430"/>
                      </a:cubicBezTo>
                      <a:cubicBezTo>
                        <a:pt x="2017" y="1430"/>
                        <a:pt x="2017" y="1421"/>
                        <a:pt x="2017" y="1421"/>
                      </a:cubicBezTo>
                      <a:cubicBezTo>
                        <a:pt x="2026" y="1411"/>
                        <a:pt x="2026" y="1411"/>
                        <a:pt x="2036" y="1402"/>
                      </a:cubicBezTo>
                      <a:lnTo>
                        <a:pt x="2055" y="1402"/>
                      </a:lnTo>
                      <a:cubicBezTo>
                        <a:pt x="2055" y="1405"/>
                        <a:pt x="2056" y="1406"/>
                        <a:pt x="2057" y="1406"/>
                      </a:cubicBezTo>
                      <a:cubicBezTo>
                        <a:pt x="2060" y="1406"/>
                        <a:pt x="2064" y="1402"/>
                        <a:pt x="2064" y="1402"/>
                      </a:cubicBezTo>
                      <a:cubicBezTo>
                        <a:pt x="2064" y="1392"/>
                        <a:pt x="2064" y="1392"/>
                        <a:pt x="2074" y="1392"/>
                      </a:cubicBezTo>
                      <a:cubicBezTo>
                        <a:pt x="2083" y="1392"/>
                        <a:pt x="2083" y="1392"/>
                        <a:pt x="2083" y="1383"/>
                      </a:cubicBezTo>
                      <a:cubicBezTo>
                        <a:pt x="2083" y="1373"/>
                        <a:pt x="2074" y="1373"/>
                        <a:pt x="2074" y="1373"/>
                      </a:cubicBezTo>
                      <a:cubicBezTo>
                        <a:pt x="2064" y="1373"/>
                        <a:pt x="2055" y="1373"/>
                        <a:pt x="2055" y="1383"/>
                      </a:cubicBezTo>
                      <a:cubicBezTo>
                        <a:pt x="2055" y="1383"/>
                        <a:pt x="2055" y="1392"/>
                        <a:pt x="2055" y="1392"/>
                      </a:cubicBezTo>
                      <a:lnTo>
                        <a:pt x="2045" y="1392"/>
                      </a:lnTo>
                      <a:lnTo>
                        <a:pt x="2055" y="1354"/>
                      </a:lnTo>
                      <a:cubicBezTo>
                        <a:pt x="2058" y="1356"/>
                        <a:pt x="2062" y="1357"/>
                        <a:pt x="2065" y="1357"/>
                      </a:cubicBezTo>
                      <a:cubicBezTo>
                        <a:pt x="2077" y="1357"/>
                        <a:pt x="2085" y="1343"/>
                        <a:pt x="2092" y="1335"/>
                      </a:cubicBezTo>
                      <a:close/>
                      <a:moveTo>
                        <a:pt x="2121" y="1411"/>
                      </a:moveTo>
                      <a:lnTo>
                        <a:pt x="2121" y="1430"/>
                      </a:lnTo>
                      <a:cubicBezTo>
                        <a:pt x="2111" y="1430"/>
                        <a:pt x="2111" y="1421"/>
                        <a:pt x="2121" y="1411"/>
                      </a:cubicBezTo>
                      <a:close/>
                      <a:moveTo>
                        <a:pt x="3276" y="1392"/>
                      </a:moveTo>
                      <a:cubicBezTo>
                        <a:pt x="3285" y="1392"/>
                        <a:pt x="3295" y="1402"/>
                        <a:pt x="3295" y="1411"/>
                      </a:cubicBezTo>
                      <a:cubicBezTo>
                        <a:pt x="3295" y="1421"/>
                        <a:pt x="3285" y="1430"/>
                        <a:pt x="3285" y="1430"/>
                      </a:cubicBezTo>
                      <a:cubicBezTo>
                        <a:pt x="3276" y="1430"/>
                        <a:pt x="3257" y="1411"/>
                        <a:pt x="3257" y="1402"/>
                      </a:cubicBezTo>
                      <a:cubicBezTo>
                        <a:pt x="3257" y="1402"/>
                        <a:pt x="3266" y="1392"/>
                        <a:pt x="3276" y="1392"/>
                      </a:cubicBezTo>
                      <a:close/>
                      <a:moveTo>
                        <a:pt x="1155" y="1212"/>
                      </a:moveTo>
                      <a:cubicBezTo>
                        <a:pt x="1165" y="1222"/>
                        <a:pt x="1174" y="1231"/>
                        <a:pt x="1184" y="1241"/>
                      </a:cubicBezTo>
                      <a:cubicBezTo>
                        <a:pt x="1203" y="1250"/>
                        <a:pt x="1212" y="1269"/>
                        <a:pt x="1212" y="1288"/>
                      </a:cubicBezTo>
                      <a:cubicBezTo>
                        <a:pt x="1222" y="1298"/>
                        <a:pt x="1222" y="1307"/>
                        <a:pt x="1222" y="1326"/>
                      </a:cubicBezTo>
                      <a:cubicBezTo>
                        <a:pt x="1222" y="1326"/>
                        <a:pt x="1222" y="1335"/>
                        <a:pt x="1222" y="1335"/>
                      </a:cubicBezTo>
                      <a:lnTo>
                        <a:pt x="1212" y="1335"/>
                      </a:lnTo>
                      <a:cubicBezTo>
                        <a:pt x="1203" y="1326"/>
                        <a:pt x="1203" y="1316"/>
                        <a:pt x="1203" y="1307"/>
                      </a:cubicBezTo>
                      <a:cubicBezTo>
                        <a:pt x="1203" y="1307"/>
                        <a:pt x="1203" y="1298"/>
                        <a:pt x="1203" y="1298"/>
                      </a:cubicBezTo>
                      <a:cubicBezTo>
                        <a:pt x="1193" y="1298"/>
                        <a:pt x="1184" y="1307"/>
                        <a:pt x="1184" y="1307"/>
                      </a:cubicBezTo>
                      <a:cubicBezTo>
                        <a:pt x="1184" y="1316"/>
                        <a:pt x="1184" y="1316"/>
                        <a:pt x="1174" y="1326"/>
                      </a:cubicBezTo>
                      <a:cubicBezTo>
                        <a:pt x="1165" y="1326"/>
                        <a:pt x="1174" y="1326"/>
                        <a:pt x="1174" y="1335"/>
                      </a:cubicBezTo>
                      <a:cubicBezTo>
                        <a:pt x="1174" y="1335"/>
                        <a:pt x="1184" y="1335"/>
                        <a:pt x="1184" y="1345"/>
                      </a:cubicBezTo>
                      <a:cubicBezTo>
                        <a:pt x="1174" y="1354"/>
                        <a:pt x="1174" y="1364"/>
                        <a:pt x="1184" y="1373"/>
                      </a:cubicBezTo>
                      <a:cubicBezTo>
                        <a:pt x="1193" y="1373"/>
                        <a:pt x="1193" y="1383"/>
                        <a:pt x="1203" y="1383"/>
                      </a:cubicBezTo>
                      <a:cubicBezTo>
                        <a:pt x="1203" y="1383"/>
                        <a:pt x="1203" y="1383"/>
                        <a:pt x="1203" y="1392"/>
                      </a:cubicBezTo>
                      <a:lnTo>
                        <a:pt x="1193" y="1392"/>
                      </a:lnTo>
                      <a:cubicBezTo>
                        <a:pt x="1193" y="1392"/>
                        <a:pt x="1193" y="1402"/>
                        <a:pt x="1193" y="1402"/>
                      </a:cubicBezTo>
                      <a:cubicBezTo>
                        <a:pt x="1193" y="1411"/>
                        <a:pt x="1212" y="1421"/>
                        <a:pt x="1203" y="1430"/>
                      </a:cubicBezTo>
                      <a:cubicBezTo>
                        <a:pt x="1203" y="1440"/>
                        <a:pt x="1193" y="1440"/>
                        <a:pt x="1184" y="1440"/>
                      </a:cubicBezTo>
                      <a:cubicBezTo>
                        <a:pt x="1174" y="1440"/>
                        <a:pt x="1174" y="1430"/>
                        <a:pt x="1184" y="1430"/>
                      </a:cubicBezTo>
                      <a:cubicBezTo>
                        <a:pt x="1184" y="1421"/>
                        <a:pt x="1174" y="1402"/>
                        <a:pt x="1165" y="1402"/>
                      </a:cubicBezTo>
                      <a:cubicBezTo>
                        <a:pt x="1155" y="1402"/>
                        <a:pt x="1155" y="1402"/>
                        <a:pt x="1155" y="1392"/>
                      </a:cubicBezTo>
                      <a:cubicBezTo>
                        <a:pt x="1155" y="1383"/>
                        <a:pt x="1155" y="1383"/>
                        <a:pt x="1155" y="1373"/>
                      </a:cubicBezTo>
                      <a:cubicBezTo>
                        <a:pt x="1155" y="1364"/>
                        <a:pt x="1155" y="1364"/>
                        <a:pt x="1155" y="1354"/>
                      </a:cubicBezTo>
                      <a:cubicBezTo>
                        <a:pt x="1155" y="1345"/>
                        <a:pt x="1165" y="1345"/>
                        <a:pt x="1165" y="1335"/>
                      </a:cubicBezTo>
                      <a:lnTo>
                        <a:pt x="1146" y="1335"/>
                      </a:lnTo>
                      <a:cubicBezTo>
                        <a:pt x="1136" y="1335"/>
                        <a:pt x="1136" y="1345"/>
                        <a:pt x="1136" y="1345"/>
                      </a:cubicBezTo>
                      <a:cubicBezTo>
                        <a:pt x="1127" y="1354"/>
                        <a:pt x="1127" y="1364"/>
                        <a:pt x="1127" y="1373"/>
                      </a:cubicBezTo>
                      <a:lnTo>
                        <a:pt x="1118" y="1373"/>
                      </a:lnTo>
                      <a:cubicBezTo>
                        <a:pt x="1118" y="1373"/>
                        <a:pt x="1118" y="1373"/>
                        <a:pt x="1108" y="1364"/>
                      </a:cubicBezTo>
                      <a:cubicBezTo>
                        <a:pt x="1108" y="1354"/>
                        <a:pt x="1108" y="1335"/>
                        <a:pt x="1108" y="1326"/>
                      </a:cubicBezTo>
                      <a:cubicBezTo>
                        <a:pt x="1099" y="1335"/>
                        <a:pt x="1089" y="1345"/>
                        <a:pt x="1089" y="1354"/>
                      </a:cubicBezTo>
                      <a:cubicBezTo>
                        <a:pt x="1080" y="1364"/>
                        <a:pt x="1070" y="1373"/>
                        <a:pt x="1061" y="1373"/>
                      </a:cubicBezTo>
                      <a:cubicBezTo>
                        <a:pt x="1051" y="1364"/>
                        <a:pt x="1051" y="1354"/>
                        <a:pt x="1042" y="1354"/>
                      </a:cubicBezTo>
                      <a:cubicBezTo>
                        <a:pt x="1042" y="1345"/>
                        <a:pt x="1042" y="1335"/>
                        <a:pt x="1042" y="1335"/>
                      </a:cubicBezTo>
                      <a:cubicBezTo>
                        <a:pt x="1042" y="1326"/>
                        <a:pt x="1042" y="1316"/>
                        <a:pt x="1032" y="1316"/>
                      </a:cubicBezTo>
                      <a:cubicBezTo>
                        <a:pt x="1023" y="1316"/>
                        <a:pt x="1013" y="1326"/>
                        <a:pt x="1013" y="1326"/>
                      </a:cubicBezTo>
                      <a:cubicBezTo>
                        <a:pt x="1013" y="1335"/>
                        <a:pt x="1013" y="1335"/>
                        <a:pt x="1013" y="1335"/>
                      </a:cubicBezTo>
                      <a:cubicBezTo>
                        <a:pt x="1004" y="1345"/>
                        <a:pt x="985" y="1345"/>
                        <a:pt x="976" y="1345"/>
                      </a:cubicBezTo>
                      <a:cubicBezTo>
                        <a:pt x="966" y="1345"/>
                        <a:pt x="957" y="1345"/>
                        <a:pt x="957" y="1354"/>
                      </a:cubicBezTo>
                      <a:lnTo>
                        <a:pt x="957" y="1364"/>
                      </a:lnTo>
                      <a:cubicBezTo>
                        <a:pt x="947" y="1373"/>
                        <a:pt x="947" y="1383"/>
                        <a:pt x="966" y="1392"/>
                      </a:cubicBezTo>
                      <a:cubicBezTo>
                        <a:pt x="961" y="1397"/>
                        <a:pt x="959" y="1399"/>
                        <a:pt x="957" y="1399"/>
                      </a:cubicBezTo>
                      <a:cubicBezTo>
                        <a:pt x="954" y="1399"/>
                        <a:pt x="952" y="1397"/>
                        <a:pt x="947" y="1392"/>
                      </a:cubicBezTo>
                      <a:cubicBezTo>
                        <a:pt x="947" y="1392"/>
                        <a:pt x="938" y="1392"/>
                        <a:pt x="938" y="1383"/>
                      </a:cubicBezTo>
                      <a:cubicBezTo>
                        <a:pt x="938" y="1392"/>
                        <a:pt x="938" y="1392"/>
                        <a:pt x="938" y="1402"/>
                      </a:cubicBezTo>
                      <a:cubicBezTo>
                        <a:pt x="938" y="1411"/>
                        <a:pt x="928" y="1421"/>
                        <a:pt x="919" y="1421"/>
                      </a:cubicBezTo>
                      <a:cubicBezTo>
                        <a:pt x="919" y="1421"/>
                        <a:pt x="919" y="1411"/>
                        <a:pt x="919" y="1411"/>
                      </a:cubicBezTo>
                      <a:cubicBezTo>
                        <a:pt x="909" y="1402"/>
                        <a:pt x="909" y="1402"/>
                        <a:pt x="900" y="1402"/>
                      </a:cubicBezTo>
                      <a:lnTo>
                        <a:pt x="881" y="1402"/>
                      </a:lnTo>
                      <a:cubicBezTo>
                        <a:pt x="871" y="1402"/>
                        <a:pt x="871" y="1411"/>
                        <a:pt x="871" y="1411"/>
                      </a:cubicBezTo>
                      <a:cubicBezTo>
                        <a:pt x="871" y="1411"/>
                        <a:pt x="871" y="1411"/>
                        <a:pt x="871" y="1421"/>
                      </a:cubicBezTo>
                      <a:cubicBezTo>
                        <a:pt x="862" y="1421"/>
                        <a:pt x="862" y="1411"/>
                        <a:pt x="862" y="1411"/>
                      </a:cubicBezTo>
                      <a:cubicBezTo>
                        <a:pt x="853" y="1392"/>
                        <a:pt x="853" y="1373"/>
                        <a:pt x="871" y="1364"/>
                      </a:cubicBezTo>
                      <a:cubicBezTo>
                        <a:pt x="881" y="1345"/>
                        <a:pt x="900" y="1335"/>
                        <a:pt x="919" y="1316"/>
                      </a:cubicBezTo>
                      <a:cubicBezTo>
                        <a:pt x="919" y="1307"/>
                        <a:pt x="919" y="1307"/>
                        <a:pt x="928" y="1298"/>
                      </a:cubicBezTo>
                      <a:lnTo>
                        <a:pt x="909" y="1298"/>
                      </a:lnTo>
                      <a:cubicBezTo>
                        <a:pt x="915" y="1295"/>
                        <a:pt x="919" y="1294"/>
                        <a:pt x="922" y="1294"/>
                      </a:cubicBezTo>
                      <a:cubicBezTo>
                        <a:pt x="929" y="1294"/>
                        <a:pt x="931" y="1300"/>
                        <a:pt x="938" y="1307"/>
                      </a:cubicBezTo>
                      <a:cubicBezTo>
                        <a:pt x="938" y="1307"/>
                        <a:pt x="947" y="1307"/>
                        <a:pt x="957" y="1298"/>
                      </a:cubicBezTo>
                      <a:cubicBezTo>
                        <a:pt x="966" y="1298"/>
                        <a:pt x="966" y="1298"/>
                        <a:pt x="966" y="1288"/>
                      </a:cubicBezTo>
                      <a:cubicBezTo>
                        <a:pt x="966" y="1279"/>
                        <a:pt x="976" y="1269"/>
                        <a:pt x="985" y="1269"/>
                      </a:cubicBezTo>
                      <a:cubicBezTo>
                        <a:pt x="985" y="1260"/>
                        <a:pt x="995" y="1260"/>
                        <a:pt x="995" y="1260"/>
                      </a:cubicBezTo>
                      <a:lnTo>
                        <a:pt x="1004" y="1260"/>
                      </a:lnTo>
                      <a:cubicBezTo>
                        <a:pt x="1004" y="1260"/>
                        <a:pt x="1004" y="1269"/>
                        <a:pt x="1004" y="1279"/>
                      </a:cubicBezTo>
                      <a:cubicBezTo>
                        <a:pt x="1004" y="1288"/>
                        <a:pt x="1013" y="1288"/>
                        <a:pt x="1013" y="1288"/>
                      </a:cubicBezTo>
                      <a:cubicBezTo>
                        <a:pt x="1023" y="1288"/>
                        <a:pt x="1023" y="1288"/>
                        <a:pt x="1023" y="1279"/>
                      </a:cubicBezTo>
                      <a:cubicBezTo>
                        <a:pt x="1023" y="1279"/>
                        <a:pt x="1023" y="1269"/>
                        <a:pt x="1023" y="1269"/>
                      </a:cubicBezTo>
                      <a:cubicBezTo>
                        <a:pt x="1032" y="1279"/>
                        <a:pt x="1032" y="1288"/>
                        <a:pt x="1042" y="1288"/>
                      </a:cubicBezTo>
                      <a:cubicBezTo>
                        <a:pt x="1042" y="1293"/>
                        <a:pt x="1044" y="1295"/>
                        <a:pt x="1047" y="1295"/>
                      </a:cubicBezTo>
                      <a:cubicBezTo>
                        <a:pt x="1049" y="1295"/>
                        <a:pt x="1051" y="1293"/>
                        <a:pt x="1051" y="1288"/>
                      </a:cubicBezTo>
                      <a:cubicBezTo>
                        <a:pt x="1061" y="1288"/>
                        <a:pt x="1070" y="1279"/>
                        <a:pt x="1070" y="1279"/>
                      </a:cubicBezTo>
                      <a:lnTo>
                        <a:pt x="1089" y="1250"/>
                      </a:lnTo>
                      <a:cubicBezTo>
                        <a:pt x="1089" y="1250"/>
                        <a:pt x="1089" y="1260"/>
                        <a:pt x="1099" y="1260"/>
                      </a:cubicBezTo>
                      <a:cubicBezTo>
                        <a:pt x="1099" y="1260"/>
                        <a:pt x="1099" y="1260"/>
                        <a:pt x="1108" y="1269"/>
                      </a:cubicBezTo>
                      <a:lnTo>
                        <a:pt x="1127" y="1269"/>
                      </a:lnTo>
                      <a:cubicBezTo>
                        <a:pt x="1127" y="1250"/>
                        <a:pt x="1136" y="1231"/>
                        <a:pt x="1155" y="1212"/>
                      </a:cubicBezTo>
                      <a:close/>
                      <a:moveTo>
                        <a:pt x="1506" y="1421"/>
                      </a:moveTo>
                      <a:cubicBezTo>
                        <a:pt x="1506" y="1430"/>
                        <a:pt x="1515" y="1430"/>
                        <a:pt x="1515" y="1430"/>
                      </a:cubicBezTo>
                      <a:lnTo>
                        <a:pt x="1506" y="1440"/>
                      </a:lnTo>
                      <a:lnTo>
                        <a:pt x="1506" y="1421"/>
                      </a:lnTo>
                      <a:close/>
                      <a:moveTo>
                        <a:pt x="2102" y="1430"/>
                      </a:moveTo>
                      <a:cubicBezTo>
                        <a:pt x="2102" y="1430"/>
                        <a:pt x="2102" y="1430"/>
                        <a:pt x="2111" y="1440"/>
                      </a:cubicBezTo>
                      <a:lnTo>
                        <a:pt x="2092" y="1440"/>
                      </a:lnTo>
                      <a:cubicBezTo>
                        <a:pt x="2092" y="1430"/>
                        <a:pt x="2092" y="1430"/>
                        <a:pt x="2102" y="1430"/>
                      </a:cubicBezTo>
                      <a:close/>
                      <a:moveTo>
                        <a:pt x="1941" y="1241"/>
                      </a:moveTo>
                      <a:cubicBezTo>
                        <a:pt x="1941" y="1241"/>
                        <a:pt x="1951" y="1241"/>
                        <a:pt x="1951" y="1250"/>
                      </a:cubicBezTo>
                      <a:cubicBezTo>
                        <a:pt x="1951" y="1255"/>
                        <a:pt x="1953" y="1257"/>
                        <a:pt x="1956" y="1257"/>
                      </a:cubicBezTo>
                      <a:cubicBezTo>
                        <a:pt x="1960" y="1257"/>
                        <a:pt x="1965" y="1255"/>
                        <a:pt x="1969" y="1250"/>
                      </a:cubicBezTo>
                      <a:cubicBezTo>
                        <a:pt x="1969" y="1245"/>
                        <a:pt x="1969" y="1243"/>
                        <a:pt x="1971" y="1243"/>
                      </a:cubicBezTo>
                      <a:cubicBezTo>
                        <a:pt x="1972" y="1243"/>
                        <a:pt x="1974" y="1245"/>
                        <a:pt x="1979" y="1250"/>
                      </a:cubicBezTo>
                      <a:cubicBezTo>
                        <a:pt x="1988" y="1260"/>
                        <a:pt x="1998" y="1269"/>
                        <a:pt x="1998" y="1288"/>
                      </a:cubicBezTo>
                      <a:cubicBezTo>
                        <a:pt x="1998" y="1298"/>
                        <a:pt x="2007" y="1298"/>
                        <a:pt x="2017" y="1298"/>
                      </a:cubicBezTo>
                      <a:cubicBezTo>
                        <a:pt x="2026" y="1307"/>
                        <a:pt x="2026" y="1316"/>
                        <a:pt x="2017" y="1326"/>
                      </a:cubicBezTo>
                      <a:cubicBezTo>
                        <a:pt x="2017" y="1316"/>
                        <a:pt x="2007" y="1298"/>
                        <a:pt x="1998" y="1298"/>
                      </a:cubicBezTo>
                      <a:cubicBezTo>
                        <a:pt x="1988" y="1298"/>
                        <a:pt x="1979" y="1298"/>
                        <a:pt x="1969" y="1307"/>
                      </a:cubicBezTo>
                      <a:cubicBezTo>
                        <a:pt x="1969" y="1316"/>
                        <a:pt x="1960" y="1326"/>
                        <a:pt x="1951" y="1326"/>
                      </a:cubicBezTo>
                      <a:cubicBezTo>
                        <a:pt x="1951" y="1335"/>
                        <a:pt x="1951" y="1335"/>
                        <a:pt x="1941" y="1335"/>
                      </a:cubicBezTo>
                      <a:cubicBezTo>
                        <a:pt x="1941" y="1345"/>
                        <a:pt x="1941" y="1345"/>
                        <a:pt x="1932" y="1345"/>
                      </a:cubicBezTo>
                      <a:lnTo>
                        <a:pt x="1922" y="1345"/>
                      </a:lnTo>
                      <a:cubicBezTo>
                        <a:pt x="1913" y="1345"/>
                        <a:pt x="1913" y="1354"/>
                        <a:pt x="1913" y="1364"/>
                      </a:cubicBezTo>
                      <a:cubicBezTo>
                        <a:pt x="1913" y="1373"/>
                        <a:pt x="1903" y="1373"/>
                        <a:pt x="1903" y="1373"/>
                      </a:cubicBezTo>
                      <a:cubicBezTo>
                        <a:pt x="1894" y="1373"/>
                        <a:pt x="1884" y="1373"/>
                        <a:pt x="1875" y="1383"/>
                      </a:cubicBezTo>
                      <a:cubicBezTo>
                        <a:pt x="1865" y="1383"/>
                        <a:pt x="1865" y="1392"/>
                        <a:pt x="1856" y="1392"/>
                      </a:cubicBezTo>
                      <a:cubicBezTo>
                        <a:pt x="1846" y="1402"/>
                        <a:pt x="1846" y="1402"/>
                        <a:pt x="1846" y="1402"/>
                      </a:cubicBezTo>
                      <a:cubicBezTo>
                        <a:pt x="1837" y="1411"/>
                        <a:pt x="1827" y="1421"/>
                        <a:pt x="1818" y="1421"/>
                      </a:cubicBezTo>
                      <a:cubicBezTo>
                        <a:pt x="1818" y="1430"/>
                        <a:pt x="1818" y="1440"/>
                        <a:pt x="1809" y="1440"/>
                      </a:cubicBezTo>
                      <a:lnTo>
                        <a:pt x="1799" y="1430"/>
                      </a:lnTo>
                      <a:cubicBezTo>
                        <a:pt x="1799" y="1440"/>
                        <a:pt x="1799" y="1440"/>
                        <a:pt x="1799" y="1440"/>
                      </a:cubicBezTo>
                      <a:cubicBezTo>
                        <a:pt x="1799" y="1440"/>
                        <a:pt x="1790" y="1449"/>
                        <a:pt x="1790" y="1449"/>
                      </a:cubicBezTo>
                      <a:cubicBezTo>
                        <a:pt x="1780" y="1440"/>
                        <a:pt x="1771" y="1440"/>
                        <a:pt x="1771" y="1430"/>
                      </a:cubicBezTo>
                      <a:cubicBezTo>
                        <a:pt x="1780" y="1392"/>
                        <a:pt x="1790" y="1345"/>
                        <a:pt x="1799" y="1307"/>
                      </a:cubicBezTo>
                      <a:cubicBezTo>
                        <a:pt x="1799" y="1298"/>
                        <a:pt x="1799" y="1298"/>
                        <a:pt x="1809" y="1298"/>
                      </a:cubicBezTo>
                      <a:cubicBezTo>
                        <a:pt x="1809" y="1288"/>
                        <a:pt x="1809" y="1279"/>
                        <a:pt x="1799" y="1269"/>
                      </a:cubicBezTo>
                      <a:cubicBezTo>
                        <a:pt x="1799" y="1269"/>
                        <a:pt x="1799" y="1260"/>
                        <a:pt x="1799" y="1260"/>
                      </a:cubicBezTo>
                      <a:cubicBezTo>
                        <a:pt x="1804" y="1255"/>
                        <a:pt x="1806" y="1253"/>
                        <a:pt x="1809" y="1253"/>
                      </a:cubicBezTo>
                      <a:cubicBezTo>
                        <a:pt x="1811" y="1253"/>
                        <a:pt x="1813" y="1255"/>
                        <a:pt x="1818" y="1260"/>
                      </a:cubicBezTo>
                      <a:cubicBezTo>
                        <a:pt x="1818" y="1260"/>
                        <a:pt x="1827" y="1269"/>
                        <a:pt x="1827" y="1279"/>
                      </a:cubicBezTo>
                      <a:cubicBezTo>
                        <a:pt x="1837" y="1269"/>
                        <a:pt x="1837" y="1269"/>
                        <a:pt x="1837" y="1269"/>
                      </a:cubicBezTo>
                      <a:cubicBezTo>
                        <a:pt x="1842" y="1264"/>
                        <a:pt x="1844" y="1262"/>
                        <a:pt x="1845" y="1262"/>
                      </a:cubicBezTo>
                      <a:cubicBezTo>
                        <a:pt x="1846" y="1262"/>
                        <a:pt x="1846" y="1264"/>
                        <a:pt x="1846" y="1269"/>
                      </a:cubicBezTo>
                      <a:cubicBezTo>
                        <a:pt x="1856" y="1288"/>
                        <a:pt x="1856" y="1298"/>
                        <a:pt x="1865" y="1316"/>
                      </a:cubicBezTo>
                      <a:cubicBezTo>
                        <a:pt x="1875" y="1298"/>
                        <a:pt x="1875" y="1298"/>
                        <a:pt x="1865" y="1279"/>
                      </a:cubicBezTo>
                      <a:lnTo>
                        <a:pt x="1875" y="1279"/>
                      </a:lnTo>
                      <a:cubicBezTo>
                        <a:pt x="1875" y="1279"/>
                        <a:pt x="1875" y="1279"/>
                        <a:pt x="1875" y="1288"/>
                      </a:cubicBezTo>
                      <a:cubicBezTo>
                        <a:pt x="1884" y="1288"/>
                        <a:pt x="1884" y="1298"/>
                        <a:pt x="1894" y="1298"/>
                      </a:cubicBezTo>
                      <a:cubicBezTo>
                        <a:pt x="1903" y="1298"/>
                        <a:pt x="1922" y="1298"/>
                        <a:pt x="1922" y="1288"/>
                      </a:cubicBezTo>
                      <a:cubicBezTo>
                        <a:pt x="1932" y="1279"/>
                        <a:pt x="1932" y="1269"/>
                        <a:pt x="1932" y="1260"/>
                      </a:cubicBezTo>
                      <a:cubicBezTo>
                        <a:pt x="1932" y="1250"/>
                        <a:pt x="1932" y="1241"/>
                        <a:pt x="1941" y="1241"/>
                      </a:cubicBezTo>
                      <a:close/>
                      <a:moveTo>
                        <a:pt x="2367" y="1440"/>
                      </a:moveTo>
                      <a:cubicBezTo>
                        <a:pt x="2367" y="1449"/>
                        <a:pt x="2376" y="1449"/>
                        <a:pt x="2376" y="1449"/>
                      </a:cubicBezTo>
                      <a:lnTo>
                        <a:pt x="2367" y="1458"/>
                      </a:lnTo>
                      <a:cubicBezTo>
                        <a:pt x="2367" y="1449"/>
                        <a:pt x="2367" y="1449"/>
                        <a:pt x="2367" y="1449"/>
                      </a:cubicBezTo>
                      <a:cubicBezTo>
                        <a:pt x="2367" y="1449"/>
                        <a:pt x="2367" y="1449"/>
                        <a:pt x="2367" y="1440"/>
                      </a:cubicBezTo>
                      <a:close/>
                      <a:moveTo>
                        <a:pt x="1591" y="1421"/>
                      </a:moveTo>
                      <a:cubicBezTo>
                        <a:pt x="1591" y="1440"/>
                        <a:pt x="1610" y="1449"/>
                        <a:pt x="1600" y="1468"/>
                      </a:cubicBezTo>
                      <a:cubicBezTo>
                        <a:pt x="1591" y="1468"/>
                        <a:pt x="1581" y="1468"/>
                        <a:pt x="1581" y="1458"/>
                      </a:cubicBezTo>
                      <a:lnTo>
                        <a:pt x="1572" y="1458"/>
                      </a:lnTo>
                      <a:cubicBezTo>
                        <a:pt x="1572" y="1440"/>
                        <a:pt x="1581" y="1430"/>
                        <a:pt x="1591" y="1421"/>
                      </a:cubicBezTo>
                      <a:close/>
                      <a:moveTo>
                        <a:pt x="1676" y="1411"/>
                      </a:moveTo>
                      <a:cubicBezTo>
                        <a:pt x="1685" y="1411"/>
                        <a:pt x="1685" y="1421"/>
                        <a:pt x="1685" y="1430"/>
                      </a:cubicBezTo>
                      <a:cubicBezTo>
                        <a:pt x="1685" y="1440"/>
                        <a:pt x="1685" y="1449"/>
                        <a:pt x="1676" y="1458"/>
                      </a:cubicBezTo>
                      <a:cubicBezTo>
                        <a:pt x="1676" y="1468"/>
                        <a:pt x="1676" y="1468"/>
                        <a:pt x="1667" y="1468"/>
                      </a:cubicBezTo>
                      <a:cubicBezTo>
                        <a:pt x="1667" y="1468"/>
                        <a:pt x="1667" y="1458"/>
                        <a:pt x="1667" y="1458"/>
                      </a:cubicBezTo>
                      <a:cubicBezTo>
                        <a:pt x="1667" y="1449"/>
                        <a:pt x="1667" y="1449"/>
                        <a:pt x="1657" y="1449"/>
                      </a:cubicBezTo>
                      <a:cubicBezTo>
                        <a:pt x="1657" y="1440"/>
                        <a:pt x="1657" y="1440"/>
                        <a:pt x="1657" y="1440"/>
                      </a:cubicBezTo>
                      <a:cubicBezTo>
                        <a:pt x="1657" y="1430"/>
                        <a:pt x="1667" y="1421"/>
                        <a:pt x="1667" y="1421"/>
                      </a:cubicBezTo>
                      <a:cubicBezTo>
                        <a:pt x="1667" y="1411"/>
                        <a:pt x="1667" y="1411"/>
                        <a:pt x="1676" y="1411"/>
                      </a:cubicBezTo>
                      <a:close/>
                      <a:moveTo>
                        <a:pt x="2152" y="1435"/>
                      </a:moveTo>
                      <a:cubicBezTo>
                        <a:pt x="2153" y="1435"/>
                        <a:pt x="2156" y="1436"/>
                        <a:pt x="2159" y="1440"/>
                      </a:cubicBezTo>
                      <a:cubicBezTo>
                        <a:pt x="2159" y="1458"/>
                        <a:pt x="2140" y="1468"/>
                        <a:pt x="2121" y="1468"/>
                      </a:cubicBezTo>
                      <a:cubicBezTo>
                        <a:pt x="2121" y="1468"/>
                        <a:pt x="2121" y="1458"/>
                        <a:pt x="2121" y="1458"/>
                      </a:cubicBezTo>
                      <a:cubicBezTo>
                        <a:pt x="2130" y="1458"/>
                        <a:pt x="2140" y="1449"/>
                        <a:pt x="2140" y="1440"/>
                      </a:cubicBezTo>
                      <a:cubicBezTo>
                        <a:pt x="2146" y="1440"/>
                        <a:pt x="2148" y="1435"/>
                        <a:pt x="2152" y="1435"/>
                      </a:cubicBezTo>
                      <a:close/>
                      <a:moveTo>
                        <a:pt x="1544" y="1392"/>
                      </a:moveTo>
                      <a:lnTo>
                        <a:pt x="1553" y="1411"/>
                      </a:lnTo>
                      <a:cubicBezTo>
                        <a:pt x="1553" y="1421"/>
                        <a:pt x="1544" y="1411"/>
                        <a:pt x="1544" y="1430"/>
                      </a:cubicBezTo>
                      <a:cubicBezTo>
                        <a:pt x="1544" y="1440"/>
                        <a:pt x="1553" y="1440"/>
                        <a:pt x="1562" y="1440"/>
                      </a:cubicBezTo>
                      <a:cubicBezTo>
                        <a:pt x="1562" y="1458"/>
                        <a:pt x="1553" y="1468"/>
                        <a:pt x="1534" y="1477"/>
                      </a:cubicBezTo>
                      <a:cubicBezTo>
                        <a:pt x="1525" y="1477"/>
                        <a:pt x="1515" y="1477"/>
                        <a:pt x="1515" y="1468"/>
                      </a:cubicBezTo>
                      <a:cubicBezTo>
                        <a:pt x="1515" y="1468"/>
                        <a:pt x="1515" y="1458"/>
                        <a:pt x="1515" y="1449"/>
                      </a:cubicBezTo>
                      <a:cubicBezTo>
                        <a:pt x="1515" y="1449"/>
                        <a:pt x="1515" y="1440"/>
                        <a:pt x="1525" y="1440"/>
                      </a:cubicBezTo>
                      <a:cubicBezTo>
                        <a:pt x="1534" y="1440"/>
                        <a:pt x="1534" y="1440"/>
                        <a:pt x="1534" y="1430"/>
                      </a:cubicBezTo>
                      <a:cubicBezTo>
                        <a:pt x="1534" y="1421"/>
                        <a:pt x="1534" y="1402"/>
                        <a:pt x="1544" y="1392"/>
                      </a:cubicBezTo>
                      <a:close/>
                      <a:moveTo>
                        <a:pt x="2055" y="1458"/>
                      </a:moveTo>
                      <a:lnTo>
                        <a:pt x="2055" y="1468"/>
                      </a:lnTo>
                      <a:cubicBezTo>
                        <a:pt x="2055" y="1468"/>
                        <a:pt x="2055" y="1477"/>
                        <a:pt x="2055" y="1477"/>
                      </a:cubicBezTo>
                      <a:lnTo>
                        <a:pt x="2036" y="1477"/>
                      </a:lnTo>
                      <a:lnTo>
                        <a:pt x="2055" y="1458"/>
                      </a:lnTo>
                      <a:close/>
                      <a:moveTo>
                        <a:pt x="2537" y="1212"/>
                      </a:moveTo>
                      <a:cubicBezTo>
                        <a:pt x="2537" y="1222"/>
                        <a:pt x="2547" y="1231"/>
                        <a:pt x="2556" y="1231"/>
                      </a:cubicBezTo>
                      <a:cubicBezTo>
                        <a:pt x="2556" y="1231"/>
                        <a:pt x="2566" y="1231"/>
                        <a:pt x="2566" y="1241"/>
                      </a:cubicBezTo>
                      <a:cubicBezTo>
                        <a:pt x="2566" y="1241"/>
                        <a:pt x="2566" y="1250"/>
                        <a:pt x="2566" y="1250"/>
                      </a:cubicBezTo>
                      <a:cubicBezTo>
                        <a:pt x="2566" y="1260"/>
                        <a:pt x="2556" y="1260"/>
                        <a:pt x="2547" y="1269"/>
                      </a:cubicBezTo>
                      <a:lnTo>
                        <a:pt x="2575" y="1288"/>
                      </a:lnTo>
                      <a:cubicBezTo>
                        <a:pt x="2575" y="1288"/>
                        <a:pt x="2575" y="1279"/>
                        <a:pt x="2575" y="1279"/>
                      </a:cubicBezTo>
                      <a:cubicBezTo>
                        <a:pt x="2566" y="1269"/>
                        <a:pt x="2575" y="1260"/>
                        <a:pt x="2575" y="1250"/>
                      </a:cubicBezTo>
                      <a:cubicBezTo>
                        <a:pt x="2594" y="1250"/>
                        <a:pt x="2604" y="1250"/>
                        <a:pt x="2613" y="1260"/>
                      </a:cubicBezTo>
                      <a:cubicBezTo>
                        <a:pt x="2613" y="1269"/>
                        <a:pt x="2613" y="1269"/>
                        <a:pt x="2623" y="1279"/>
                      </a:cubicBezTo>
                      <a:cubicBezTo>
                        <a:pt x="2623" y="1279"/>
                        <a:pt x="2623" y="1288"/>
                        <a:pt x="2623" y="1288"/>
                      </a:cubicBezTo>
                      <a:cubicBezTo>
                        <a:pt x="2623" y="1298"/>
                        <a:pt x="2632" y="1298"/>
                        <a:pt x="2632" y="1298"/>
                      </a:cubicBezTo>
                      <a:cubicBezTo>
                        <a:pt x="2637" y="1293"/>
                        <a:pt x="2641" y="1290"/>
                        <a:pt x="2645" y="1290"/>
                      </a:cubicBezTo>
                      <a:cubicBezTo>
                        <a:pt x="2649" y="1290"/>
                        <a:pt x="2651" y="1293"/>
                        <a:pt x="2651" y="1298"/>
                      </a:cubicBezTo>
                      <a:cubicBezTo>
                        <a:pt x="2660" y="1298"/>
                        <a:pt x="2660" y="1298"/>
                        <a:pt x="2660" y="1288"/>
                      </a:cubicBezTo>
                      <a:lnTo>
                        <a:pt x="2679" y="1288"/>
                      </a:lnTo>
                      <a:cubicBezTo>
                        <a:pt x="2679" y="1288"/>
                        <a:pt x="2670" y="1298"/>
                        <a:pt x="2670" y="1298"/>
                      </a:cubicBezTo>
                      <a:cubicBezTo>
                        <a:pt x="2670" y="1298"/>
                        <a:pt x="2670" y="1307"/>
                        <a:pt x="2670" y="1307"/>
                      </a:cubicBezTo>
                      <a:cubicBezTo>
                        <a:pt x="2660" y="1326"/>
                        <a:pt x="2651" y="1345"/>
                        <a:pt x="2641" y="1364"/>
                      </a:cubicBezTo>
                      <a:cubicBezTo>
                        <a:pt x="2632" y="1364"/>
                        <a:pt x="2632" y="1373"/>
                        <a:pt x="2623" y="1373"/>
                      </a:cubicBezTo>
                      <a:cubicBezTo>
                        <a:pt x="2623" y="1373"/>
                        <a:pt x="2623" y="1373"/>
                        <a:pt x="2613" y="1383"/>
                      </a:cubicBezTo>
                      <a:cubicBezTo>
                        <a:pt x="2613" y="1392"/>
                        <a:pt x="2613" y="1402"/>
                        <a:pt x="2604" y="1411"/>
                      </a:cubicBezTo>
                      <a:cubicBezTo>
                        <a:pt x="2594" y="1402"/>
                        <a:pt x="2585" y="1402"/>
                        <a:pt x="2585" y="1392"/>
                      </a:cubicBezTo>
                      <a:cubicBezTo>
                        <a:pt x="2575" y="1392"/>
                        <a:pt x="2575" y="1383"/>
                        <a:pt x="2575" y="1383"/>
                      </a:cubicBezTo>
                      <a:cubicBezTo>
                        <a:pt x="2575" y="1383"/>
                        <a:pt x="2566" y="1373"/>
                        <a:pt x="2566" y="1373"/>
                      </a:cubicBezTo>
                      <a:cubicBezTo>
                        <a:pt x="2566" y="1373"/>
                        <a:pt x="2556" y="1383"/>
                        <a:pt x="2556" y="1383"/>
                      </a:cubicBezTo>
                      <a:cubicBezTo>
                        <a:pt x="2556" y="1389"/>
                        <a:pt x="2547" y="1396"/>
                        <a:pt x="2538" y="1396"/>
                      </a:cubicBezTo>
                      <a:cubicBezTo>
                        <a:pt x="2534" y="1396"/>
                        <a:pt x="2531" y="1395"/>
                        <a:pt x="2528" y="1392"/>
                      </a:cubicBezTo>
                      <a:cubicBezTo>
                        <a:pt x="2528" y="1392"/>
                        <a:pt x="2528" y="1383"/>
                        <a:pt x="2528" y="1383"/>
                      </a:cubicBezTo>
                      <a:cubicBezTo>
                        <a:pt x="2528" y="1383"/>
                        <a:pt x="2528" y="1373"/>
                        <a:pt x="2537" y="1364"/>
                      </a:cubicBezTo>
                      <a:lnTo>
                        <a:pt x="2537" y="1364"/>
                      </a:lnTo>
                      <a:cubicBezTo>
                        <a:pt x="2509" y="1373"/>
                        <a:pt x="2490" y="1383"/>
                        <a:pt x="2490" y="1402"/>
                      </a:cubicBezTo>
                      <a:lnTo>
                        <a:pt x="2500" y="1402"/>
                      </a:lnTo>
                      <a:lnTo>
                        <a:pt x="2490" y="1421"/>
                      </a:lnTo>
                      <a:lnTo>
                        <a:pt x="2481" y="1402"/>
                      </a:lnTo>
                      <a:cubicBezTo>
                        <a:pt x="2481" y="1411"/>
                        <a:pt x="2471" y="1411"/>
                        <a:pt x="2471" y="1421"/>
                      </a:cubicBezTo>
                      <a:cubicBezTo>
                        <a:pt x="2481" y="1430"/>
                        <a:pt x="2481" y="1440"/>
                        <a:pt x="2481" y="1449"/>
                      </a:cubicBezTo>
                      <a:cubicBezTo>
                        <a:pt x="2471" y="1458"/>
                        <a:pt x="2471" y="1468"/>
                        <a:pt x="2462" y="1468"/>
                      </a:cubicBezTo>
                      <a:cubicBezTo>
                        <a:pt x="2462" y="1477"/>
                        <a:pt x="2462" y="1477"/>
                        <a:pt x="2462" y="1477"/>
                      </a:cubicBezTo>
                      <a:cubicBezTo>
                        <a:pt x="2452" y="1477"/>
                        <a:pt x="2433" y="1468"/>
                        <a:pt x="2433" y="1458"/>
                      </a:cubicBezTo>
                      <a:cubicBezTo>
                        <a:pt x="2433" y="1449"/>
                        <a:pt x="2424" y="1440"/>
                        <a:pt x="2424" y="1440"/>
                      </a:cubicBezTo>
                      <a:cubicBezTo>
                        <a:pt x="2414" y="1430"/>
                        <a:pt x="2414" y="1430"/>
                        <a:pt x="2414" y="1430"/>
                      </a:cubicBezTo>
                      <a:cubicBezTo>
                        <a:pt x="2414" y="1421"/>
                        <a:pt x="2414" y="1411"/>
                        <a:pt x="2405" y="1411"/>
                      </a:cubicBezTo>
                      <a:cubicBezTo>
                        <a:pt x="2405" y="1402"/>
                        <a:pt x="2405" y="1392"/>
                        <a:pt x="2405" y="1383"/>
                      </a:cubicBezTo>
                      <a:lnTo>
                        <a:pt x="2414" y="1383"/>
                      </a:lnTo>
                      <a:cubicBezTo>
                        <a:pt x="2419" y="1387"/>
                        <a:pt x="2421" y="1390"/>
                        <a:pt x="2423" y="1390"/>
                      </a:cubicBezTo>
                      <a:cubicBezTo>
                        <a:pt x="2424" y="1390"/>
                        <a:pt x="2424" y="1387"/>
                        <a:pt x="2424" y="1383"/>
                      </a:cubicBezTo>
                      <a:cubicBezTo>
                        <a:pt x="2433" y="1383"/>
                        <a:pt x="2433" y="1383"/>
                        <a:pt x="2443" y="1373"/>
                      </a:cubicBezTo>
                      <a:lnTo>
                        <a:pt x="2471" y="1373"/>
                      </a:lnTo>
                      <a:cubicBezTo>
                        <a:pt x="2477" y="1373"/>
                        <a:pt x="2480" y="1377"/>
                        <a:pt x="2483" y="1377"/>
                      </a:cubicBezTo>
                      <a:cubicBezTo>
                        <a:pt x="2485" y="1377"/>
                        <a:pt x="2487" y="1376"/>
                        <a:pt x="2490" y="1373"/>
                      </a:cubicBezTo>
                      <a:cubicBezTo>
                        <a:pt x="2490" y="1373"/>
                        <a:pt x="2490" y="1364"/>
                        <a:pt x="2490" y="1354"/>
                      </a:cubicBezTo>
                      <a:lnTo>
                        <a:pt x="2481" y="1354"/>
                      </a:lnTo>
                      <a:cubicBezTo>
                        <a:pt x="2471" y="1345"/>
                        <a:pt x="2462" y="1335"/>
                        <a:pt x="2452" y="1326"/>
                      </a:cubicBezTo>
                      <a:cubicBezTo>
                        <a:pt x="2452" y="1326"/>
                        <a:pt x="2452" y="1316"/>
                        <a:pt x="2452" y="1316"/>
                      </a:cubicBezTo>
                      <a:lnTo>
                        <a:pt x="2471" y="1316"/>
                      </a:lnTo>
                      <a:cubicBezTo>
                        <a:pt x="2471" y="1326"/>
                        <a:pt x="2471" y="1326"/>
                        <a:pt x="2471" y="1326"/>
                      </a:cubicBezTo>
                      <a:cubicBezTo>
                        <a:pt x="2481" y="1326"/>
                        <a:pt x="2490" y="1316"/>
                        <a:pt x="2490" y="1307"/>
                      </a:cubicBezTo>
                      <a:cubicBezTo>
                        <a:pt x="2490" y="1298"/>
                        <a:pt x="2490" y="1288"/>
                        <a:pt x="2481" y="1279"/>
                      </a:cubicBezTo>
                      <a:lnTo>
                        <a:pt x="2490" y="1279"/>
                      </a:lnTo>
                      <a:cubicBezTo>
                        <a:pt x="2500" y="1279"/>
                        <a:pt x="2500" y="1269"/>
                        <a:pt x="2500" y="1260"/>
                      </a:cubicBezTo>
                      <a:cubicBezTo>
                        <a:pt x="2500" y="1260"/>
                        <a:pt x="2500" y="1250"/>
                        <a:pt x="2509" y="1250"/>
                      </a:cubicBezTo>
                      <a:cubicBezTo>
                        <a:pt x="2518" y="1241"/>
                        <a:pt x="2528" y="1222"/>
                        <a:pt x="2537" y="1212"/>
                      </a:cubicBezTo>
                      <a:close/>
                      <a:moveTo>
                        <a:pt x="748" y="1364"/>
                      </a:moveTo>
                      <a:cubicBezTo>
                        <a:pt x="758" y="1373"/>
                        <a:pt x="758" y="1383"/>
                        <a:pt x="748" y="1392"/>
                      </a:cubicBezTo>
                      <a:cubicBezTo>
                        <a:pt x="748" y="1402"/>
                        <a:pt x="739" y="1402"/>
                        <a:pt x="729" y="1411"/>
                      </a:cubicBezTo>
                      <a:lnTo>
                        <a:pt x="739" y="1411"/>
                      </a:lnTo>
                      <a:cubicBezTo>
                        <a:pt x="748" y="1402"/>
                        <a:pt x="758" y="1402"/>
                        <a:pt x="767" y="1402"/>
                      </a:cubicBezTo>
                      <a:cubicBezTo>
                        <a:pt x="767" y="1402"/>
                        <a:pt x="777" y="1402"/>
                        <a:pt x="777" y="1411"/>
                      </a:cubicBezTo>
                      <a:cubicBezTo>
                        <a:pt x="777" y="1411"/>
                        <a:pt x="777" y="1411"/>
                        <a:pt x="767" y="1421"/>
                      </a:cubicBezTo>
                      <a:cubicBezTo>
                        <a:pt x="758" y="1421"/>
                        <a:pt x="748" y="1430"/>
                        <a:pt x="739" y="1440"/>
                      </a:cubicBezTo>
                      <a:lnTo>
                        <a:pt x="748" y="1440"/>
                      </a:lnTo>
                      <a:lnTo>
                        <a:pt x="720" y="1458"/>
                      </a:lnTo>
                      <a:lnTo>
                        <a:pt x="739" y="1440"/>
                      </a:lnTo>
                      <a:cubicBezTo>
                        <a:pt x="729" y="1440"/>
                        <a:pt x="711" y="1449"/>
                        <a:pt x="711" y="1458"/>
                      </a:cubicBezTo>
                      <a:cubicBezTo>
                        <a:pt x="701" y="1468"/>
                        <a:pt x="701" y="1468"/>
                        <a:pt x="701" y="1468"/>
                      </a:cubicBezTo>
                      <a:cubicBezTo>
                        <a:pt x="692" y="1468"/>
                        <a:pt x="682" y="1468"/>
                        <a:pt x="673" y="1477"/>
                      </a:cubicBezTo>
                      <a:cubicBezTo>
                        <a:pt x="673" y="1487"/>
                        <a:pt x="673" y="1487"/>
                        <a:pt x="673" y="1487"/>
                      </a:cubicBezTo>
                      <a:cubicBezTo>
                        <a:pt x="673" y="1487"/>
                        <a:pt x="663" y="1477"/>
                        <a:pt x="663" y="1477"/>
                      </a:cubicBezTo>
                      <a:cubicBezTo>
                        <a:pt x="663" y="1477"/>
                        <a:pt x="663" y="1468"/>
                        <a:pt x="663" y="1468"/>
                      </a:cubicBezTo>
                      <a:cubicBezTo>
                        <a:pt x="663" y="1468"/>
                        <a:pt x="663" y="1468"/>
                        <a:pt x="654" y="1458"/>
                      </a:cubicBezTo>
                      <a:cubicBezTo>
                        <a:pt x="654" y="1458"/>
                        <a:pt x="644" y="1458"/>
                        <a:pt x="644" y="1449"/>
                      </a:cubicBezTo>
                      <a:cubicBezTo>
                        <a:pt x="644" y="1449"/>
                        <a:pt x="635" y="1449"/>
                        <a:pt x="635" y="1440"/>
                      </a:cubicBezTo>
                      <a:lnTo>
                        <a:pt x="644" y="1440"/>
                      </a:lnTo>
                      <a:cubicBezTo>
                        <a:pt x="644" y="1440"/>
                        <a:pt x="654" y="1449"/>
                        <a:pt x="654" y="1449"/>
                      </a:cubicBezTo>
                      <a:cubicBezTo>
                        <a:pt x="673" y="1440"/>
                        <a:pt x="682" y="1430"/>
                        <a:pt x="692" y="1421"/>
                      </a:cubicBezTo>
                      <a:cubicBezTo>
                        <a:pt x="673" y="1411"/>
                        <a:pt x="682" y="1383"/>
                        <a:pt x="701" y="1383"/>
                      </a:cubicBezTo>
                      <a:lnTo>
                        <a:pt x="711" y="1383"/>
                      </a:lnTo>
                      <a:cubicBezTo>
                        <a:pt x="720" y="1383"/>
                        <a:pt x="729" y="1373"/>
                        <a:pt x="739" y="1373"/>
                      </a:cubicBezTo>
                      <a:cubicBezTo>
                        <a:pt x="739" y="1364"/>
                        <a:pt x="748" y="1364"/>
                        <a:pt x="748" y="1364"/>
                      </a:cubicBezTo>
                      <a:close/>
                      <a:moveTo>
                        <a:pt x="985" y="1458"/>
                      </a:moveTo>
                      <a:cubicBezTo>
                        <a:pt x="995" y="1458"/>
                        <a:pt x="1004" y="1468"/>
                        <a:pt x="1004" y="1468"/>
                      </a:cubicBezTo>
                      <a:cubicBezTo>
                        <a:pt x="1013" y="1477"/>
                        <a:pt x="1013" y="1477"/>
                        <a:pt x="1013" y="1487"/>
                      </a:cubicBezTo>
                      <a:lnTo>
                        <a:pt x="1004" y="1487"/>
                      </a:lnTo>
                      <a:cubicBezTo>
                        <a:pt x="985" y="1487"/>
                        <a:pt x="976" y="1477"/>
                        <a:pt x="966" y="1458"/>
                      </a:cubicBezTo>
                      <a:close/>
                      <a:moveTo>
                        <a:pt x="938" y="1440"/>
                      </a:moveTo>
                      <a:lnTo>
                        <a:pt x="938" y="1458"/>
                      </a:lnTo>
                      <a:cubicBezTo>
                        <a:pt x="938" y="1458"/>
                        <a:pt x="947" y="1468"/>
                        <a:pt x="947" y="1468"/>
                      </a:cubicBezTo>
                      <a:cubicBezTo>
                        <a:pt x="957" y="1468"/>
                        <a:pt x="966" y="1477"/>
                        <a:pt x="966" y="1487"/>
                      </a:cubicBezTo>
                      <a:cubicBezTo>
                        <a:pt x="966" y="1496"/>
                        <a:pt x="966" y="1496"/>
                        <a:pt x="957" y="1496"/>
                      </a:cubicBezTo>
                      <a:lnTo>
                        <a:pt x="928" y="1496"/>
                      </a:lnTo>
                      <a:cubicBezTo>
                        <a:pt x="919" y="1496"/>
                        <a:pt x="919" y="1487"/>
                        <a:pt x="919" y="1487"/>
                      </a:cubicBezTo>
                      <a:cubicBezTo>
                        <a:pt x="919" y="1477"/>
                        <a:pt x="919" y="1477"/>
                        <a:pt x="919" y="1468"/>
                      </a:cubicBezTo>
                      <a:lnTo>
                        <a:pt x="900" y="1468"/>
                      </a:lnTo>
                      <a:cubicBezTo>
                        <a:pt x="900" y="1477"/>
                        <a:pt x="900" y="1477"/>
                        <a:pt x="900" y="1477"/>
                      </a:cubicBezTo>
                      <a:cubicBezTo>
                        <a:pt x="900" y="1496"/>
                        <a:pt x="900" y="1496"/>
                        <a:pt x="890" y="1496"/>
                      </a:cubicBezTo>
                      <a:cubicBezTo>
                        <a:pt x="881" y="1496"/>
                        <a:pt x="871" y="1487"/>
                        <a:pt x="871" y="1487"/>
                      </a:cubicBezTo>
                      <a:cubicBezTo>
                        <a:pt x="862" y="1477"/>
                        <a:pt x="853" y="1477"/>
                        <a:pt x="853" y="1468"/>
                      </a:cubicBezTo>
                      <a:cubicBezTo>
                        <a:pt x="843" y="1458"/>
                        <a:pt x="843" y="1449"/>
                        <a:pt x="853" y="1449"/>
                      </a:cubicBezTo>
                      <a:lnTo>
                        <a:pt x="890" y="1449"/>
                      </a:lnTo>
                      <a:cubicBezTo>
                        <a:pt x="900" y="1449"/>
                        <a:pt x="900" y="1449"/>
                        <a:pt x="909" y="1458"/>
                      </a:cubicBezTo>
                      <a:cubicBezTo>
                        <a:pt x="909" y="1440"/>
                        <a:pt x="909" y="1440"/>
                        <a:pt x="928" y="1440"/>
                      </a:cubicBezTo>
                      <a:close/>
                      <a:moveTo>
                        <a:pt x="1023" y="1430"/>
                      </a:moveTo>
                      <a:cubicBezTo>
                        <a:pt x="1032" y="1430"/>
                        <a:pt x="1042" y="1430"/>
                        <a:pt x="1042" y="1440"/>
                      </a:cubicBezTo>
                      <a:cubicBezTo>
                        <a:pt x="1047" y="1444"/>
                        <a:pt x="1049" y="1447"/>
                        <a:pt x="1050" y="1447"/>
                      </a:cubicBezTo>
                      <a:cubicBezTo>
                        <a:pt x="1051" y="1447"/>
                        <a:pt x="1051" y="1444"/>
                        <a:pt x="1051" y="1440"/>
                      </a:cubicBezTo>
                      <a:lnTo>
                        <a:pt x="1070" y="1440"/>
                      </a:lnTo>
                      <a:cubicBezTo>
                        <a:pt x="1070" y="1440"/>
                        <a:pt x="1070" y="1449"/>
                        <a:pt x="1070" y="1449"/>
                      </a:cubicBezTo>
                      <a:cubicBezTo>
                        <a:pt x="1070" y="1458"/>
                        <a:pt x="1070" y="1468"/>
                        <a:pt x="1080" y="1468"/>
                      </a:cubicBezTo>
                      <a:cubicBezTo>
                        <a:pt x="1070" y="1468"/>
                        <a:pt x="1061" y="1477"/>
                        <a:pt x="1051" y="1487"/>
                      </a:cubicBezTo>
                      <a:cubicBezTo>
                        <a:pt x="1051" y="1496"/>
                        <a:pt x="1042" y="1496"/>
                        <a:pt x="1042" y="1496"/>
                      </a:cubicBezTo>
                      <a:cubicBezTo>
                        <a:pt x="1032" y="1496"/>
                        <a:pt x="1023" y="1487"/>
                        <a:pt x="1023" y="1487"/>
                      </a:cubicBezTo>
                      <a:cubicBezTo>
                        <a:pt x="1023" y="1468"/>
                        <a:pt x="1023" y="1449"/>
                        <a:pt x="1023" y="1430"/>
                      </a:cubicBezTo>
                      <a:close/>
                      <a:moveTo>
                        <a:pt x="1174" y="1468"/>
                      </a:moveTo>
                      <a:cubicBezTo>
                        <a:pt x="1174" y="1468"/>
                        <a:pt x="1184" y="1477"/>
                        <a:pt x="1174" y="1487"/>
                      </a:cubicBezTo>
                      <a:cubicBezTo>
                        <a:pt x="1174" y="1487"/>
                        <a:pt x="1174" y="1487"/>
                        <a:pt x="1174" y="1496"/>
                      </a:cubicBezTo>
                      <a:cubicBezTo>
                        <a:pt x="1165" y="1496"/>
                        <a:pt x="1155" y="1487"/>
                        <a:pt x="1155" y="1477"/>
                      </a:cubicBezTo>
                      <a:lnTo>
                        <a:pt x="1174" y="1468"/>
                      </a:lnTo>
                      <a:close/>
                      <a:moveTo>
                        <a:pt x="1193" y="1449"/>
                      </a:moveTo>
                      <a:cubicBezTo>
                        <a:pt x="1193" y="1449"/>
                        <a:pt x="1203" y="1458"/>
                        <a:pt x="1203" y="1458"/>
                      </a:cubicBezTo>
                      <a:cubicBezTo>
                        <a:pt x="1203" y="1468"/>
                        <a:pt x="1203" y="1468"/>
                        <a:pt x="1212" y="1468"/>
                      </a:cubicBezTo>
                      <a:cubicBezTo>
                        <a:pt x="1222" y="1468"/>
                        <a:pt x="1231" y="1468"/>
                        <a:pt x="1231" y="1477"/>
                      </a:cubicBezTo>
                      <a:cubicBezTo>
                        <a:pt x="1222" y="1487"/>
                        <a:pt x="1222" y="1487"/>
                        <a:pt x="1222" y="1496"/>
                      </a:cubicBezTo>
                      <a:cubicBezTo>
                        <a:pt x="1212" y="1496"/>
                        <a:pt x="1212" y="1496"/>
                        <a:pt x="1212" y="1487"/>
                      </a:cubicBezTo>
                      <a:cubicBezTo>
                        <a:pt x="1212" y="1477"/>
                        <a:pt x="1203" y="1477"/>
                        <a:pt x="1203" y="1477"/>
                      </a:cubicBezTo>
                      <a:cubicBezTo>
                        <a:pt x="1193" y="1477"/>
                        <a:pt x="1184" y="1468"/>
                        <a:pt x="1184" y="1458"/>
                      </a:cubicBezTo>
                      <a:cubicBezTo>
                        <a:pt x="1193" y="1458"/>
                        <a:pt x="1193" y="1449"/>
                        <a:pt x="1193" y="1449"/>
                      </a:cubicBezTo>
                      <a:close/>
                      <a:moveTo>
                        <a:pt x="2121" y="1477"/>
                      </a:moveTo>
                      <a:cubicBezTo>
                        <a:pt x="2121" y="1487"/>
                        <a:pt x="2121" y="1487"/>
                        <a:pt x="2121" y="1487"/>
                      </a:cubicBezTo>
                      <a:cubicBezTo>
                        <a:pt x="2121" y="1487"/>
                        <a:pt x="2121" y="1496"/>
                        <a:pt x="2121" y="1496"/>
                      </a:cubicBezTo>
                      <a:lnTo>
                        <a:pt x="2111" y="1496"/>
                      </a:lnTo>
                      <a:cubicBezTo>
                        <a:pt x="2111" y="1496"/>
                        <a:pt x="2111" y="1487"/>
                        <a:pt x="2111" y="1487"/>
                      </a:cubicBezTo>
                      <a:cubicBezTo>
                        <a:pt x="2111" y="1487"/>
                        <a:pt x="2111" y="1487"/>
                        <a:pt x="2121" y="1477"/>
                      </a:cubicBezTo>
                      <a:close/>
                      <a:moveTo>
                        <a:pt x="1496" y="1477"/>
                      </a:moveTo>
                      <a:cubicBezTo>
                        <a:pt x="1496" y="1477"/>
                        <a:pt x="1506" y="1487"/>
                        <a:pt x="1506" y="1487"/>
                      </a:cubicBezTo>
                      <a:lnTo>
                        <a:pt x="1525" y="1487"/>
                      </a:lnTo>
                      <a:lnTo>
                        <a:pt x="1525" y="1496"/>
                      </a:lnTo>
                      <a:cubicBezTo>
                        <a:pt x="1518" y="1496"/>
                        <a:pt x="1512" y="1501"/>
                        <a:pt x="1508" y="1501"/>
                      </a:cubicBezTo>
                      <a:cubicBezTo>
                        <a:pt x="1507" y="1501"/>
                        <a:pt x="1506" y="1499"/>
                        <a:pt x="1506" y="1496"/>
                      </a:cubicBezTo>
                      <a:cubicBezTo>
                        <a:pt x="1506" y="1496"/>
                        <a:pt x="1496" y="1487"/>
                        <a:pt x="1496" y="1477"/>
                      </a:cubicBezTo>
                      <a:close/>
                      <a:moveTo>
                        <a:pt x="1988" y="1421"/>
                      </a:moveTo>
                      <a:cubicBezTo>
                        <a:pt x="1988" y="1430"/>
                        <a:pt x="1979" y="1440"/>
                        <a:pt x="1969" y="1449"/>
                      </a:cubicBezTo>
                      <a:cubicBezTo>
                        <a:pt x="1969" y="1458"/>
                        <a:pt x="1969" y="1458"/>
                        <a:pt x="1969" y="1458"/>
                      </a:cubicBezTo>
                      <a:cubicBezTo>
                        <a:pt x="1969" y="1468"/>
                        <a:pt x="1979" y="1477"/>
                        <a:pt x="1979" y="1477"/>
                      </a:cubicBezTo>
                      <a:cubicBezTo>
                        <a:pt x="1979" y="1487"/>
                        <a:pt x="1979" y="1487"/>
                        <a:pt x="1969" y="1487"/>
                      </a:cubicBezTo>
                      <a:cubicBezTo>
                        <a:pt x="1969" y="1487"/>
                        <a:pt x="1969" y="1496"/>
                        <a:pt x="1969" y="1496"/>
                      </a:cubicBezTo>
                      <a:cubicBezTo>
                        <a:pt x="1960" y="1496"/>
                        <a:pt x="1960" y="1506"/>
                        <a:pt x="1960" y="1506"/>
                      </a:cubicBezTo>
                      <a:cubicBezTo>
                        <a:pt x="1951" y="1506"/>
                        <a:pt x="1951" y="1506"/>
                        <a:pt x="1941" y="1496"/>
                      </a:cubicBezTo>
                      <a:cubicBezTo>
                        <a:pt x="1932" y="1487"/>
                        <a:pt x="1932" y="1477"/>
                        <a:pt x="1932" y="1458"/>
                      </a:cubicBezTo>
                      <a:cubicBezTo>
                        <a:pt x="1932" y="1449"/>
                        <a:pt x="1941" y="1440"/>
                        <a:pt x="1951" y="1440"/>
                      </a:cubicBezTo>
                      <a:cubicBezTo>
                        <a:pt x="1960" y="1430"/>
                        <a:pt x="1979" y="1421"/>
                        <a:pt x="1988" y="1421"/>
                      </a:cubicBezTo>
                      <a:close/>
                      <a:moveTo>
                        <a:pt x="2064" y="1487"/>
                      </a:moveTo>
                      <a:lnTo>
                        <a:pt x="2055" y="1506"/>
                      </a:lnTo>
                      <a:lnTo>
                        <a:pt x="2055" y="1496"/>
                      </a:lnTo>
                      <a:cubicBezTo>
                        <a:pt x="2055" y="1496"/>
                        <a:pt x="2055" y="1487"/>
                        <a:pt x="2064" y="1487"/>
                      </a:cubicBezTo>
                      <a:close/>
                      <a:moveTo>
                        <a:pt x="796" y="1496"/>
                      </a:moveTo>
                      <a:cubicBezTo>
                        <a:pt x="805" y="1496"/>
                        <a:pt x="815" y="1506"/>
                        <a:pt x="815" y="1515"/>
                      </a:cubicBezTo>
                      <a:lnTo>
                        <a:pt x="796" y="1496"/>
                      </a:lnTo>
                      <a:close/>
                      <a:moveTo>
                        <a:pt x="995" y="1496"/>
                      </a:moveTo>
                      <a:cubicBezTo>
                        <a:pt x="1004" y="1506"/>
                        <a:pt x="1004" y="1506"/>
                        <a:pt x="1013" y="1506"/>
                      </a:cubicBezTo>
                      <a:lnTo>
                        <a:pt x="1013" y="1515"/>
                      </a:lnTo>
                      <a:lnTo>
                        <a:pt x="995" y="1515"/>
                      </a:lnTo>
                      <a:cubicBezTo>
                        <a:pt x="995" y="1515"/>
                        <a:pt x="995" y="1506"/>
                        <a:pt x="995" y="1506"/>
                      </a:cubicBezTo>
                      <a:cubicBezTo>
                        <a:pt x="995" y="1506"/>
                        <a:pt x="995" y="1496"/>
                        <a:pt x="995" y="1496"/>
                      </a:cubicBezTo>
                      <a:close/>
                      <a:moveTo>
                        <a:pt x="1809" y="1496"/>
                      </a:moveTo>
                      <a:lnTo>
                        <a:pt x="1809" y="1506"/>
                      </a:lnTo>
                      <a:lnTo>
                        <a:pt x="1799" y="1515"/>
                      </a:lnTo>
                      <a:cubicBezTo>
                        <a:pt x="1799" y="1506"/>
                        <a:pt x="1799" y="1496"/>
                        <a:pt x="1809" y="1496"/>
                      </a:cubicBezTo>
                      <a:close/>
                      <a:moveTo>
                        <a:pt x="2847" y="1255"/>
                      </a:moveTo>
                      <a:cubicBezTo>
                        <a:pt x="2851" y="1255"/>
                        <a:pt x="2853" y="1260"/>
                        <a:pt x="2859" y="1260"/>
                      </a:cubicBezTo>
                      <a:cubicBezTo>
                        <a:pt x="2859" y="1269"/>
                        <a:pt x="2869" y="1279"/>
                        <a:pt x="2869" y="1288"/>
                      </a:cubicBezTo>
                      <a:cubicBezTo>
                        <a:pt x="2869" y="1288"/>
                        <a:pt x="2869" y="1298"/>
                        <a:pt x="2859" y="1298"/>
                      </a:cubicBezTo>
                      <a:cubicBezTo>
                        <a:pt x="2850" y="1298"/>
                        <a:pt x="2840" y="1298"/>
                        <a:pt x="2840" y="1307"/>
                      </a:cubicBezTo>
                      <a:lnTo>
                        <a:pt x="2831" y="1307"/>
                      </a:lnTo>
                      <a:cubicBezTo>
                        <a:pt x="2812" y="1316"/>
                        <a:pt x="2812" y="1316"/>
                        <a:pt x="2821" y="1335"/>
                      </a:cubicBezTo>
                      <a:cubicBezTo>
                        <a:pt x="2821" y="1335"/>
                        <a:pt x="2831" y="1354"/>
                        <a:pt x="2831" y="1354"/>
                      </a:cubicBezTo>
                      <a:cubicBezTo>
                        <a:pt x="2840" y="1373"/>
                        <a:pt x="2850" y="1383"/>
                        <a:pt x="2859" y="1392"/>
                      </a:cubicBezTo>
                      <a:lnTo>
                        <a:pt x="2869" y="1392"/>
                      </a:lnTo>
                      <a:cubicBezTo>
                        <a:pt x="2869" y="1385"/>
                        <a:pt x="2873" y="1379"/>
                        <a:pt x="2880" y="1379"/>
                      </a:cubicBezTo>
                      <a:cubicBezTo>
                        <a:pt x="2882" y="1379"/>
                        <a:pt x="2885" y="1380"/>
                        <a:pt x="2888" y="1383"/>
                      </a:cubicBezTo>
                      <a:cubicBezTo>
                        <a:pt x="2897" y="1383"/>
                        <a:pt x="2907" y="1383"/>
                        <a:pt x="2907" y="1392"/>
                      </a:cubicBezTo>
                      <a:cubicBezTo>
                        <a:pt x="2907" y="1411"/>
                        <a:pt x="2907" y="1430"/>
                        <a:pt x="2907" y="1449"/>
                      </a:cubicBezTo>
                      <a:lnTo>
                        <a:pt x="2888" y="1449"/>
                      </a:lnTo>
                      <a:cubicBezTo>
                        <a:pt x="2878" y="1449"/>
                        <a:pt x="2869" y="1458"/>
                        <a:pt x="2869" y="1458"/>
                      </a:cubicBezTo>
                      <a:cubicBezTo>
                        <a:pt x="2869" y="1458"/>
                        <a:pt x="2869" y="1468"/>
                        <a:pt x="2869" y="1468"/>
                      </a:cubicBezTo>
                      <a:cubicBezTo>
                        <a:pt x="2869" y="1458"/>
                        <a:pt x="2869" y="1458"/>
                        <a:pt x="2878" y="1458"/>
                      </a:cubicBezTo>
                      <a:lnTo>
                        <a:pt x="2888" y="1458"/>
                      </a:lnTo>
                      <a:lnTo>
                        <a:pt x="2888" y="1477"/>
                      </a:lnTo>
                      <a:cubicBezTo>
                        <a:pt x="2859" y="1477"/>
                        <a:pt x="2850" y="1496"/>
                        <a:pt x="2831" y="1506"/>
                      </a:cubicBezTo>
                      <a:lnTo>
                        <a:pt x="2821" y="1496"/>
                      </a:lnTo>
                      <a:cubicBezTo>
                        <a:pt x="2821" y="1506"/>
                        <a:pt x="2821" y="1506"/>
                        <a:pt x="2821" y="1506"/>
                      </a:cubicBezTo>
                      <a:cubicBezTo>
                        <a:pt x="2821" y="1515"/>
                        <a:pt x="2812" y="1515"/>
                        <a:pt x="2812" y="1515"/>
                      </a:cubicBezTo>
                      <a:cubicBezTo>
                        <a:pt x="2812" y="1515"/>
                        <a:pt x="2812" y="1515"/>
                        <a:pt x="2812" y="1506"/>
                      </a:cubicBezTo>
                      <a:cubicBezTo>
                        <a:pt x="2802" y="1496"/>
                        <a:pt x="2802" y="1487"/>
                        <a:pt x="2802" y="1477"/>
                      </a:cubicBezTo>
                      <a:cubicBezTo>
                        <a:pt x="2802" y="1477"/>
                        <a:pt x="2802" y="1477"/>
                        <a:pt x="2793" y="1468"/>
                      </a:cubicBezTo>
                      <a:cubicBezTo>
                        <a:pt x="2793" y="1468"/>
                        <a:pt x="2793" y="1458"/>
                        <a:pt x="2783" y="1458"/>
                      </a:cubicBezTo>
                      <a:cubicBezTo>
                        <a:pt x="2774" y="1458"/>
                        <a:pt x="2774" y="1458"/>
                        <a:pt x="2765" y="1477"/>
                      </a:cubicBezTo>
                      <a:cubicBezTo>
                        <a:pt x="2765" y="1468"/>
                        <a:pt x="2755" y="1468"/>
                        <a:pt x="2755" y="1458"/>
                      </a:cubicBezTo>
                      <a:cubicBezTo>
                        <a:pt x="2746" y="1449"/>
                        <a:pt x="2736" y="1440"/>
                        <a:pt x="2727" y="1440"/>
                      </a:cubicBezTo>
                      <a:cubicBezTo>
                        <a:pt x="2717" y="1440"/>
                        <a:pt x="2708" y="1449"/>
                        <a:pt x="2708" y="1458"/>
                      </a:cubicBezTo>
                      <a:cubicBezTo>
                        <a:pt x="2708" y="1468"/>
                        <a:pt x="2708" y="1477"/>
                        <a:pt x="2698" y="1477"/>
                      </a:cubicBezTo>
                      <a:cubicBezTo>
                        <a:pt x="2689" y="1468"/>
                        <a:pt x="2689" y="1468"/>
                        <a:pt x="2679" y="1468"/>
                      </a:cubicBezTo>
                      <a:cubicBezTo>
                        <a:pt x="2670" y="1468"/>
                        <a:pt x="2660" y="1468"/>
                        <a:pt x="2660" y="1458"/>
                      </a:cubicBezTo>
                      <a:cubicBezTo>
                        <a:pt x="2660" y="1449"/>
                        <a:pt x="2660" y="1449"/>
                        <a:pt x="2660" y="1440"/>
                      </a:cubicBezTo>
                      <a:lnTo>
                        <a:pt x="2651" y="1440"/>
                      </a:lnTo>
                      <a:cubicBezTo>
                        <a:pt x="2651" y="1440"/>
                        <a:pt x="2660" y="1430"/>
                        <a:pt x="2660" y="1430"/>
                      </a:cubicBezTo>
                      <a:cubicBezTo>
                        <a:pt x="2689" y="1392"/>
                        <a:pt x="2708" y="1354"/>
                        <a:pt x="2736" y="1307"/>
                      </a:cubicBezTo>
                      <a:cubicBezTo>
                        <a:pt x="2746" y="1298"/>
                        <a:pt x="2765" y="1279"/>
                        <a:pt x="2783" y="1279"/>
                      </a:cubicBezTo>
                      <a:lnTo>
                        <a:pt x="2793" y="1279"/>
                      </a:lnTo>
                      <a:cubicBezTo>
                        <a:pt x="2793" y="1288"/>
                        <a:pt x="2802" y="1288"/>
                        <a:pt x="2812" y="1288"/>
                      </a:cubicBezTo>
                      <a:cubicBezTo>
                        <a:pt x="2821" y="1279"/>
                        <a:pt x="2831" y="1269"/>
                        <a:pt x="2840" y="1260"/>
                      </a:cubicBezTo>
                      <a:cubicBezTo>
                        <a:pt x="2843" y="1257"/>
                        <a:pt x="2846" y="1255"/>
                        <a:pt x="2847" y="1255"/>
                      </a:cubicBezTo>
                      <a:close/>
                      <a:moveTo>
                        <a:pt x="3096" y="1496"/>
                      </a:moveTo>
                      <a:lnTo>
                        <a:pt x="3086" y="1515"/>
                      </a:lnTo>
                      <a:lnTo>
                        <a:pt x="3077" y="1506"/>
                      </a:lnTo>
                      <a:cubicBezTo>
                        <a:pt x="3077" y="1496"/>
                        <a:pt x="3077" y="1496"/>
                        <a:pt x="3086" y="1496"/>
                      </a:cubicBezTo>
                      <a:close/>
                      <a:moveTo>
                        <a:pt x="1070" y="1515"/>
                      </a:moveTo>
                      <a:cubicBezTo>
                        <a:pt x="1051" y="1525"/>
                        <a:pt x="1032" y="1525"/>
                        <a:pt x="1004" y="1525"/>
                      </a:cubicBezTo>
                      <a:cubicBezTo>
                        <a:pt x="1023" y="1515"/>
                        <a:pt x="1051" y="1515"/>
                        <a:pt x="1070" y="1515"/>
                      </a:cubicBezTo>
                      <a:close/>
                      <a:moveTo>
                        <a:pt x="3200" y="1421"/>
                      </a:moveTo>
                      <a:lnTo>
                        <a:pt x="3190" y="1430"/>
                      </a:lnTo>
                      <a:cubicBezTo>
                        <a:pt x="3181" y="1440"/>
                        <a:pt x="3181" y="1449"/>
                        <a:pt x="3190" y="1458"/>
                      </a:cubicBezTo>
                      <a:cubicBezTo>
                        <a:pt x="3209" y="1458"/>
                        <a:pt x="3219" y="1468"/>
                        <a:pt x="3238" y="1468"/>
                      </a:cubicBezTo>
                      <a:cubicBezTo>
                        <a:pt x="3247" y="1468"/>
                        <a:pt x="3247" y="1468"/>
                        <a:pt x="3247" y="1477"/>
                      </a:cubicBezTo>
                      <a:cubicBezTo>
                        <a:pt x="3253" y="1483"/>
                        <a:pt x="3255" y="1488"/>
                        <a:pt x="3258" y="1488"/>
                      </a:cubicBezTo>
                      <a:cubicBezTo>
                        <a:pt x="3260" y="1488"/>
                        <a:pt x="3262" y="1485"/>
                        <a:pt x="3266" y="1477"/>
                      </a:cubicBezTo>
                      <a:cubicBezTo>
                        <a:pt x="3266" y="1477"/>
                        <a:pt x="3276" y="1477"/>
                        <a:pt x="3276" y="1468"/>
                      </a:cubicBezTo>
                      <a:lnTo>
                        <a:pt x="3285" y="1496"/>
                      </a:lnTo>
                      <a:cubicBezTo>
                        <a:pt x="3276" y="1496"/>
                        <a:pt x="3266" y="1506"/>
                        <a:pt x="3266" y="1515"/>
                      </a:cubicBezTo>
                      <a:cubicBezTo>
                        <a:pt x="3266" y="1515"/>
                        <a:pt x="3257" y="1525"/>
                        <a:pt x="3257" y="1525"/>
                      </a:cubicBezTo>
                      <a:lnTo>
                        <a:pt x="3247" y="1525"/>
                      </a:lnTo>
                      <a:cubicBezTo>
                        <a:pt x="3238" y="1515"/>
                        <a:pt x="3238" y="1515"/>
                        <a:pt x="3228" y="1506"/>
                      </a:cubicBezTo>
                      <a:lnTo>
                        <a:pt x="3219" y="1506"/>
                      </a:lnTo>
                      <a:cubicBezTo>
                        <a:pt x="3209" y="1506"/>
                        <a:pt x="3209" y="1506"/>
                        <a:pt x="3200" y="1515"/>
                      </a:cubicBezTo>
                      <a:lnTo>
                        <a:pt x="3190" y="1515"/>
                      </a:lnTo>
                      <a:cubicBezTo>
                        <a:pt x="3181" y="1506"/>
                        <a:pt x="3181" y="1506"/>
                        <a:pt x="3172" y="1496"/>
                      </a:cubicBezTo>
                      <a:lnTo>
                        <a:pt x="3153" y="1496"/>
                      </a:lnTo>
                      <a:cubicBezTo>
                        <a:pt x="3153" y="1496"/>
                        <a:pt x="3153" y="1487"/>
                        <a:pt x="3143" y="1487"/>
                      </a:cubicBezTo>
                      <a:cubicBezTo>
                        <a:pt x="3143" y="1482"/>
                        <a:pt x="3141" y="1480"/>
                        <a:pt x="3137" y="1480"/>
                      </a:cubicBezTo>
                      <a:cubicBezTo>
                        <a:pt x="3134" y="1480"/>
                        <a:pt x="3129" y="1482"/>
                        <a:pt x="3124" y="1487"/>
                      </a:cubicBezTo>
                      <a:lnTo>
                        <a:pt x="3105" y="1487"/>
                      </a:lnTo>
                      <a:cubicBezTo>
                        <a:pt x="3086" y="1487"/>
                        <a:pt x="3086" y="1487"/>
                        <a:pt x="3086" y="1477"/>
                      </a:cubicBezTo>
                      <a:lnTo>
                        <a:pt x="3086" y="1468"/>
                      </a:lnTo>
                      <a:lnTo>
                        <a:pt x="3077" y="1468"/>
                      </a:lnTo>
                      <a:cubicBezTo>
                        <a:pt x="3077" y="1468"/>
                        <a:pt x="3077" y="1468"/>
                        <a:pt x="3067" y="1458"/>
                      </a:cubicBezTo>
                      <a:lnTo>
                        <a:pt x="3067" y="1468"/>
                      </a:lnTo>
                      <a:lnTo>
                        <a:pt x="3049" y="1458"/>
                      </a:lnTo>
                      <a:lnTo>
                        <a:pt x="3058" y="1477"/>
                      </a:lnTo>
                      <a:lnTo>
                        <a:pt x="3039" y="1477"/>
                      </a:lnTo>
                      <a:cubicBezTo>
                        <a:pt x="3030" y="1487"/>
                        <a:pt x="3030" y="1487"/>
                        <a:pt x="3030" y="1496"/>
                      </a:cubicBezTo>
                      <a:cubicBezTo>
                        <a:pt x="3039" y="1496"/>
                        <a:pt x="3039" y="1496"/>
                        <a:pt x="3039" y="1506"/>
                      </a:cubicBezTo>
                      <a:cubicBezTo>
                        <a:pt x="3039" y="1506"/>
                        <a:pt x="3049" y="1506"/>
                        <a:pt x="3049" y="1515"/>
                      </a:cubicBezTo>
                      <a:lnTo>
                        <a:pt x="3067" y="1487"/>
                      </a:lnTo>
                      <a:cubicBezTo>
                        <a:pt x="3067" y="1496"/>
                        <a:pt x="3067" y="1496"/>
                        <a:pt x="3067" y="1506"/>
                      </a:cubicBezTo>
                      <a:cubicBezTo>
                        <a:pt x="3058" y="1506"/>
                        <a:pt x="3058" y="1515"/>
                        <a:pt x="3058" y="1525"/>
                      </a:cubicBezTo>
                      <a:lnTo>
                        <a:pt x="3030" y="1525"/>
                      </a:lnTo>
                      <a:cubicBezTo>
                        <a:pt x="3030" y="1515"/>
                        <a:pt x="3020" y="1506"/>
                        <a:pt x="3020" y="1496"/>
                      </a:cubicBezTo>
                      <a:cubicBezTo>
                        <a:pt x="3011" y="1487"/>
                        <a:pt x="3001" y="1487"/>
                        <a:pt x="2992" y="1487"/>
                      </a:cubicBezTo>
                      <a:cubicBezTo>
                        <a:pt x="2992" y="1477"/>
                        <a:pt x="2982" y="1468"/>
                        <a:pt x="2973" y="1468"/>
                      </a:cubicBezTo>
                      <a:cubicBezTo>
                        <a:pt x="2963" y="1468"/>
                        <a:pt x="2963" y="1468"/>
                        <a:pt x="2963" y="1477"/>
                      </a:cubicBezTo>
                      <a:cubicBezTo>
                        <a:pt x="2954" y="1487"/>
                        <a:pt x="2954" y="1487"/>
                        <a:pt x="2935" y="1487"/>
                      </a:cubicBezTo>
                      <a:cubicBezTo>
                        <a:pt x="2935" y="1477"/>
                        <a:pt x="2925" y="1477"/>
                        <a:pt x="2925" y="1477"/>
                      </a:cubicBezTo>
                      <a:cubicBezTo>
                        <a:pt x="2916" y="1468"/>
                        <a:pt x="2907" y="1468"/>
                        <a:pt x="2916" y="1458"/>
                      </a:cubicBezTo>
                      <a:cubicBezTo>
                        <a:pt x="2925" y="1449"/>
                        <a:pt x="2935" y="1440"/>
                        <a:pt x="2944" y="1440"/>
                      </a:cubicBezTo>
                      <a:cubicBezTo>
                        <a:pt x="2982" y="1430"/>
                        <a:pt x="3020" y="1430"/>
                        <a:pt x="3049" y="1421"/>
                      </a:cubicBezTo>
                      <a:cubicBezTo>
                        <a:pt x="3058" y="1421"/>
                        <a:pt x="3067" y="1430"/>
                        <a:pt x="3067" y="1440"/>
                      </a:cubicBezTo>
                      <a:lnTo>
                        <a:pt x="3077" y="1440"/>
                      </a:lnTo>
                      <a:cubicBezTo>
                        <a:pt x="3077" y="1433"/>
                        <a:pt x="3082" y="1426"/>
                        <a:pt x="3084" y="1426"/>
                      </a:cubicBezTo>
                      <a:cubicBezTo>
                        <a:pt x="3086" y="1426"/>
                        <a:pt x="3086" y="1427"/>
                        <a:pt x="3086" y="1430"/>
                      </a:cubicBezTo>
                      <a:cubicBezTo>
                        <a:pt x="3096" y="1430"/>
                        <a:pt x="3105" y="1430"/>
                        <a:pt x="3115" y="1440"/>
                      </a:cubicBezTo>
                      <a:cubicBezTo>
                        <a:pt x="3124" y="1440"/>
                        <a:pt x="3124" y="1449"/>
                        <a:pt x="3134" y="1449"/>
                      </a:cubicBezTo>
                      <a:lnTo>
                        <a:pt x="3181" y="1449"/>
                      </a:lnTo>
                      <a:cubicBezTo>
                        <a:pt x="3181" y="1449"/>
                        <a:pt x="3181" y="1440"/>
                        <a:pt x="3172" y="1440"/>
                      </a:cubicBezTo>
                      <a:cubicBezTo>
                        <a:pt x="3172" y="1430"/>
                        <a:pt x="3172" y="1421"/>
                        <a:pt x="3181" y="1421"/>
                      </a:cubicBezTo>
                      <a:close/>
                      <a:moveTo>
                        <a:pt x="938" y="1515"/>
                      </a:moveTo>
                      <a:lnTo>
                        <a:pt x="947" y="1525"/>
                      </a:lnTo>
                      <a:cubicBezTo>
                        <a:pt x="938" y="1525"/>
                        <a:pt x="938" y="1525"/>
                        <a:pt x="938" y="1534"/>
                      </a:cubicBezTo>
                      <a:cubicBezTo>
                        <a:pt x="938" y="1534"/>
                        <a:pt x="928" y="1525"/>
                        <a:pt x="928" y="1525"/>
                      </a:cubicBezTo>
                      <a:lnTo>
                        <a:pt x="938" y="1515"/>
                      </a:lnTo>
                      <a:close/>
                      <a:moveTo>
                        <a:pt x="1951" y="1515"/>
                      </a:moveTo>
                      <a:lnTo>
                        <a:pt x="1951" y="1534"/>
                      </a:lnTo>
                      <a:lnTo>
                        <a:pt x="1941" y="1534"/>
                      </a:lnTo>
                      <a:lnTo>
                        <a:pt x="1941" y="1515"/>
                      </a:lnTo>
                      <a:close/>
                      <a:moveTo>
                        <a:pt x="1960" y="1515"/>
                      </a:moveTo>
                      <a:cubicBezTo>
                        <a:pt x="1979" y="1515"/>
                        <a:pt x="1979" y="1515"/>
                        <a:pt x="1979" y="1534"/>
                      </a:cubicBezTo>
                      <a:lnTo>
                        <a:pt x="1960" y="1515"/>
                      </a:lnTo>
                      <a:close/>
                      <a:moveTo>
                        <a:pt x="2064" y="1515"/>
                      </a:moveTo>
                      <a:cubicBezTo>
                        <a:pt x="2064" y="1525"/>
                        <a:pt x="2064" y="1525"/>
                        <a:pt x="2074" y="1525"/>
                      </a:cubicBezTo>
                      <a:lnTo>
                        <a:pt x="2064" y="1534"/>
                      </a:lnTo>
                      <a:lnTo>
                        <a:pt x="2055" y="1525"/>
                      </a:lnTo>
                      <a:cubicBezTo>
                        <a:pt x="2055" y="1525"/>
                        <a:pt x="2055" y="1515"/>
                        <a:pt x="2064" y="1515"/>
                      </a:cubicBezTo>
                      <a:close/>
                      <a:moveTo>
                        <a:pt x="2389" y="1369"/>
                      </a:moveTo>
                      <a:cubicBezTo>
                        <a:pt x="2390" y="1369"/>
                        <a:pt x="2392" y="1370"/>
                        <a:pt x="2395" y="1373"/>
                      </a:cubicBezTo>
                      <a:cubicBezTo>
                        <a:pt x="2395" y="1383"/>
                        <a:pt x="2386" y="1392"/>
                        <a:pt x="2395" y="1402"/>
                      </a:cubicBezTo>
                      <a:cubicBezTo>
                        <a:pt x="2395" y="1402"/>
                        <a:pt x="2395" y="1411"/>
                        <a:pt x="2395" y="1411"/>
                      </a:cubicBezTo>
                      <a:cubicBezTo>
                        <a:pt x="2393" y="1408"/>
                        <a:pt x="2390" y="1407"/>
                        <a:pt x="2387" y="1407"/>
                      </a:cubicBezTo>
                      <a:cubicBezTo>
                        <a:pt x="2381" y="1407"/>
                        <a:pt x="2376" y="1414"/>
                        <a:pt x="2376" y="1421"/>
                      </a:cubicBezTo>
                      <a:lnTo>
                        <a:pt x="2358" y="1411"/>
                      </a:lnTo>
                      <a:lnTo>
                        <a:pt x="2358" y="1411"/>
                      </a:lnTo>
                      <a:cubicBezTo>
                        <a:pt x="2358" y="1411"/>
                        <a:pt x="2367" y="1421"/>
                        <a:pt x="2367" y="1421"/>
                      </a:cubicBezTo>
                      <a:cubicBezTo>
                        <a:pt x="2367" y="1430"/>
                        <a:pt x="2367" y="1430"/>
                        <a:pt x="2367" y="1430"/>
                      </a:cubicBezTo>
                      <a:lnTo>
                        <a:pt x="2320" y="1430"/>
                      </a:lnTo>
                      <a:cubicBezTo>
                        <a:pt x="2320" y="1421"/>
                        <a:pt x="2310" y="1421"/>
                        <a:pt x="2301" y="1411"/>
                      </a:cubicBezTo>
                      <a:lnTo>
                        <a:pt x="2301" y="1411"/>
                      </a:lnTo>
                      <a:cubicBezTo>
                        <a:pt x="2310" y="1430"/>
                        <a:pt x="2301" y="1440"/>
                        <a:pt x="2291" y="1449"/>
                      </a:cubicBezTo>
                      <a:cubicBezTo>
                        <a:pt x="2320" y="1449"/>
                        <a:pt x="2301" y="1468"/>
                        <a:pt x="2310" y="1477"/>
                      </a:cubicBezTo>
                      <a:cubicBezTo>
                        <a:pt x="2315" y="1473"/>
                        <a:pt x="2320" y="1470"/>
                        <a:pt x="2324" y="1470"/>
                      </a:cubicBezTo>
                      <a:cubicBezTo>
                        <a:pt x="2329" y="1470"/>
                        <a:pt x="2334" y="1473"/>
                        <a:pt x="2339" y="1477"/>
                      </a:cubicBezTo>
                      <a:cubicBezTo>
                        <a:pt x="2343" y="1482"/>
                        <a:pt x="2348" y="1484"/>
                        <a:pt x="2353" y="1484"/>
                      </a:cubicBezTo>
                      <a:cubicBezTo>
                        <a:pt x="2358" y="1484"/>
                        <a:pt x="2362" y="1482"/>
                        <a:pt x="2367" y="1477"/>
                      </a:cubicBezTo>
                      <a:cubicBezTo>
                        <a:pt x="2376" y="1487"/>
                        <a:pt x="2376" y="1487"/>
                        <a:pt x="2376" y="1487"/>
                      </a:cubicBezTo>
                      <a:cubicBezTo>
                        <a:pt x="2376" y="1487"/>
                        <a:pt x="2376" y="1487"/>
                        <a:pt x="2367" y="1496"/>
                      </a:cubicBezTo>
                      <a:cubicBezTo>
                        <a:pt x="2367" y="1496"/>
                        <a:pt x="2367" y="1496"/>
                        <a:pt x="2358" y="1487"/>
                      </a:cubicBezTo>
                      <a:lnTo>
                        <a:pt x="2358" y="1506"/>
                      </a:lnTo>
                      <a:lnTo>
                        <a:pt x="2329" y="1506"/>
                      </a:lnTo>
                      <a:cubicBezTo>
                        <a:pt x="2320" y="1501"/>
                        <a:pt x="2310" y="1499"/>
                        <a:pt x="2302" y="1499"/>
                      </a:cubicBezTo>
                      <a:cubicBezTo>
                        <a:pt x="2294" y="1499"/>
                        <a:pt x="2287" y="1501"/>
                        <a:pt x="2282" y="1506"/>
                      </a:cubicBezTo>
                      <a:lnTo>
                        <a:pt x="2272" y="1506"/>
                      </a:lnTo>
                      <a:cubicBezTo>
                        <a:pt x="2267" y="1503"/>
                        <a:pt x="2263" y="1502"/>
                        <a:pt x="2259" y="1502"/>
                      </a:cubicBezTo>
                      <a:cubicBezTo>
                        <a:pt x="2248" y="1502"/>
                        <a:pt x="2241" y="1511"/>
                        <a:pt x="2234" y="1525"/>
                      </a:cubicBezTo>
                      <a:lnTo>
                        <a:pt x="2225" y="1525"/>
                      </a:lnTo>
                      <a:cubicBezTo>
                        <a:pt x="2216" y="1525"/>
                        <a:pt x="2216" y="1525"/>
                        <a:pt x="2206" y="1534"/>
                      </a:cubicBezTo>
                      <a:cubicBezTo>
                        <a:pt x="2206" y="1534"/>
                        <a:pt x="2206" y="1544"/>
                        <a:pt x="2206" y="1544"/>
                      </a:cubicBezTo>
                      <a:cubicBezTo>
                        <a:pt x="2197" y="1544"/>
                        <a:pt x="2197" y="1534"/>
                        <a:pt x="2197" y="1534"/>
                      </a:cubicBezTo>
                      <a:cubicBezTo>
                        <a:pt x="2206" y="1525"/>
                        <a:pt x="2197" y="1515"/>
                        <a:pt x="2187" y="1506"/>
                      </a:cubicBezTo>
                      <a:cubicBezTo>
                        <a:pt x="2187" y="1506"/>
                        <a:pt x="2187" y="1496"/>
                        <a:pt x="2178" y="1496"/>
                      </a:cubicBezTo>
                      <a:cubicBezTo>
                        <a:pt x="2178" y="1487"/>
                        <a:pt x="2178" y="1487"/>
                        <a:pt x="2178" y="1487"/>
                      </a:cubicBezTo>
                      <a:cubicBezTo>
                        <a:pt x="2168" y="1487"/>
                        <a:pt x="2159" y="1487"/>
                        <a:pt x="2159" y="1477"/>
                      </a:cubicBezTo>
                      <a:cubicBezTo>
                        <a:pt x="2159" y="1468"/>
                        <a:pt x="2168" y="1458"/>
                        <a:pt x="2168" y="1458"/>
                      </a:cubicBezTo>
                      <a:lnTo>
                        <a:pt x="2187" y="1458"/>
                      </a:lnTo>
                      <a:lnTo>
                        <a:pt x="2187" y="1449"/>
                      </a:lnTo>
                      <a:lnTo>
                        <a:pt x="2168" y="1440"/>
                      </a:lnTo>
                      <a:lnTo>
                        <a:pt x="2187" y="1430"/>
                      </a:lnTo>
                      <a:lnTo>
                        <a:pt x="2178" y="1430"/>
                      </a:lnTo>
                      <a:lnTo>
                        <a:pt x="2178" y="1421"/>
                      </a:lnTo>
                      <a:lnTo>
                        <a:pt x="2197" y="1421"/>
                      </a:lnTo>
                      <a:cubicBezTo>
                        <a:pt x="2216" y="1411"/>
                        <a:pt x="2225" y="1411"/>
                        <a:pt x="2234" y="1411"/>
                      </a:cubicBezTo>
                      <a:cubicBezTo>
                        <a:pt x="2244" y="1402"/>
                        <a:pt x="2253" y="1402"/>
                        <a:pt x="2263" y="1402"/>
                      </a:cubicBezTo>
                      <a:lnTo>
                        <a:pt x="2320" y="1402"/>
                      </a:lnTo>
                      <a:cubicBezTo>
                        <a:pt x="2329" y="1402"/>
                        <a:pt x="2329" y="1392"/>
                        <a:pt x="2339" y="1392"/>
                      </a:cubicBezTo>
                      <a:cubicBezTo>
                        <a:pt x="2348" y="1392"/>
                        <a:pt x="2348" y="1383"/>
                        <a:pt x="2348" y="1383"/>
                      </a:cubicBezTo>
                      <a:lnTo>
                        <a:pt x="2367" y="1383"/>
                      </a:lnTo>
                      <a:cubicBezTo>
                        <a:pt x="2367" y="1392"/>
                        <a:pt x="2367" y="1392"/>
                        <a:pt x="2367" y="1392"/>
                      </a:cubicBezTo>
                      <a:cubicBezTo>
                        <a:pt x="2376" y="1392"/>
                        <a:pt x="2376" y="1383"/>
                        <a:pt x="2376" y="1383"/>
                      </a:cubicBezTo>
                      <a:cubicBezTo>
                        <a:pt x="2376" y="1383"/>
                        <a:pt x="2376" y="1373"/>
                        <a:pt x="2386" y="1373"/>
                      </a:cubicBezTo>
                      <a:cubicBezTo>
                        <a:pt x="2386" y="1373"/>
                        <a:pt x="2386" y="1369"/>
                        <a:pt x="2389" y="1369"/>
                      </a:cubicBezTo>
                      <a:close/>
                      <a:moveTo>
                        <a:pt x="841" y="1379"/>
                      </a:moveTo>
                      <a:cubicBezTo>
                        <a:pt x="842" y="1379"/>
                        <a:pt x="843" y="1380"/>
                        <a:pt x="843" y="1383"/>
                      </a:cubicBezTo>
                      <a:cubicBezTo>
                        <a:pt x="853" y="1392"/>
                        <a:pt x="853" y="1402"/>
                        <a:pt x="843" y="1411"/>
                      </a:cubicBezTo>
                      <a:cubicBezTo>
                        <a:pt x="834" y="1421"/>
                        <a:pt x="824" y="1430"/>
                        <a:pt x="824" y="1440"/>
                      </a:cubicBezTo>
                      <a:cubicBezTo>
                        <a:pt x="824" y="1440"/>
                        <a:pt x="824" y="1449"/>
                        <a:pt x="815" y="1449"/>
                      </a:cubicBezTo>
                      <a:cubicBezTo>
                        <a:pt x="815" y="1446"/>
                        <a:pt x="814" y="1445"/>
                        <a:pt x="812" y="1445"/>
                      </a:cubicBezTo>
                      <a:cubicBezTo>
                        <a:pt x="809" y="1445"/>
                        <a:pt x="805" y="1449"/>
                        <a:pt x="805" y="1449"/>
                      </a:cubicBezTo>
                      <a:cubicBezTo>
                        <a:pt x="805" y="1449"/>
                        <a:pt x="805" y="1449"/>
                        <a:pt x="805" y="1458"/>
                      </a:cubicBezTo>
                      <a:cubicBezTo>
                        <a:pt x="815" y="1458"/>
                        <a:pt x="815" y="1458"/>
                        <a:pt x="815" y="1468"/>
                      </a:cubicBezTo>
                      <a:lnTo>
                        <a:pt x="796" y="1468"/>
                      </a:lnTo>
                      <a:cubicBezTo>
                        <a:pt x="796" y="1458"/>
                        <a:pt x="796" y="1458"/>
                        <a:pt x="796" y="1458"/>
                      </a:cubicBezTo>
                      <a:cubicBezTo>
                        <a:pt x="796" y="1449"/>
                        <a:pt x="796" y="1440"/>
                        <a:pt x="796" y="1421"/>
                      </a:cubicBezTo>
                      <a:cubicBezTo>
                        <a:pt x="786" y="1430"/>
                        <a:pt x="777" y="1440"/>
                        <a:pt x="777" y="1449"/>
                      </a:cubicBezTo>
                      <a:cubicBezTo>
                        <a:pt x="777" y="1458"/>
                        <a:pt x="777" y="1468"/>
                        <a:pt x="767" y="1477"/>
                      </a:cubicBezTo>
                      <a:lnTo>
                        <a:pt x="777" y="1487"/>
                      </a:lnTo>
                      <a:cubicBezTo>
                        <a:pt x="767" y="1487"/>
                        <a:pt x="758" y="1487"/>
                        <a:pt x="748" y="1496"/>
                      </a:cubicBezTo>
                      <a:cubicBezTo>
                        <a:pt x="729" y="1496"/>
                        <a:pt x="729" y="1506"/>
                        <a:pt x="729" y="1515"/>
                      </a:cubicBezTo>
                      <a:cubicBezTo>
                        <a:pt x="720" y="1534"/>
                        <a:pt x="711" y="1544"/>
                        <a:pt x="692" y="1553"/>
                      </a:cubicBezTo>
                      <a:cubicBezTo>
                        <a:pt x="692" y="1553"/>
                        <a:pt x="692" y="1553"/>
                        <a:pt x="682" y="1544"/>
                      </a:cubicBezTo>
                      <a:lnTo>
                        <a:pt x="673" y="1544"/>
                      </a:lnTo>
                      <a:cubicBezTo>
                        <a:pt x="663" y="1544"/>
                        <a:pt x="663" y="1553"/>
                        <a:pt x="654" y="1553"/>
                      </a:cubicBezTo>
                      <a:lnTo>
                        <a:pt x="644" y="1553"/>
                      </a:lnTo>
                      <a:cubicBezTo>
                        <a:pt x="644" y="1544"/>
                        <a:pt x="635" y="1544"/>
                        <a:pt x="635" y="1534"/>
                      </a:cubicBezTo>
                      <a:cubicBezTo>
                        <a:pt x="635" y="1534"/>
                        <a:pt x="635" y="1534"/>
                        <a:pt x="635" y="1525"/>
                      </a:cubicBezTo>
                      <a:cubicBezTo>
                        <a:pt x="635" y="1525"/>
                        <a:pt x="644" y="1515"/>
                        <a:pt x="644" y="1515"/>
                      </a:cubicBezTo>
                      <a:lnTo>
                        <a:pt x="663" y="1525"/>
                      </a:lnTo>
                      <a:cubicBezTo>
                        <a:pt x="663" y="1515"/>
                        <a:pt x="663" y="1515"/>
                        <a:pt x="663" y="1515"/>
                      </a:cubicBezTo>
                      <a:cubicBezTo>
                        <a:pt x="654" y="1506"/>
                        <a:pt x="654" y="1506"/>
                        <a:pt x="663" y="1496"/>
                      </a:cubicBezTo>
                      <a:cubicBezTo>
                        <a:pt x="673" y="1496"/>
                        <a:pt x="682" y="1496"/>
                        <a:pt x="682" y="1487"/>
                      </a:cubicBezTo>
                      <a:cubicBezTo>
                        <a:pt x="692" y="1487"/>
                        <a:pt x="692" y="1487"/>
                        <a:pt x="701" y="1477"/>
                      </a:cubicBezTo>
                      <a:lnTo>
                        <a:pt x="701" y="1487"/>
                      </a:lnTo>
                      <a:lnTo>
                        <a:pt x="673" y="1515"/>
                      </a:lnTo>
                      <a:lnTo>
                        <a:pt x="673" y="1525"/>
                      </a:lnTo>
                      <a:cubicBezTo>
                        <a:pt x="682" y="1515"/>
                        <a:pt x="682" y="1515"/>
                        <a:pt x="682" y="1515"/>
                      </a:cubicBezTo>
                      <a:cubicBezTo>
                        <a:pt x="711" y="1477"/>
                        <a:pt x="739" y="1458"/>
                        <a:pt x="767" y="1430"/>
                      </a:cubicBezTo>
                      <a:cubicBezTo>
                        <a:pt x="786" y="1421"/>
                        <a:pt x="815" y="1402"/>
                        <a:pt x="834" y="1383"/>
                      </a:cubicBezTo>
                      <a:cubicBezTo>
                        <a:pt x="834" y="1383"/>
                        <a:pt x="838" y="1379"/>
                        <a:pt x="841" y="1379"/>
                      </a:cubicBezTo>
                      <a:close/>
                      <a:moveTo>
                        <a:pt x="2358" y="1534"/>
                      </a:moveTo>
                      <a:cubicBezTo>
                        <a:pt x="2358" y="1534"/>
                        <a:pt x="2358" y="1544"/>
                        <a:pt x="2367" y="1553"/>
                      </a:cubicBezTo>
                      <a:cubicBezTo>
                        <a:pt x="2367" y="1553"/>
                        <a:pt x="2358" y="1553"/>
                        <a:pt x="2358" y="1563"/>
                      </a:cubicBezTo>
                      <a:cubicBezTo>
                        <a:pt x="2358" y="1553"/>
                        <a:pt x="2348" y="1553"/>
                        <a:pt x="2348" y="1553"/>
                      </a:cubicBezTo>
                      <a:cubicBezTo>
                        <a:pt x="2348" y="1544"/>
                        <a:pt x="2348" y="1544"/>
                        <a:pt x="2348" y="1534"/>
                      </a:cubicBezTo>
                      <a:close/>
                      <a:moveTo>
                        <a:pt x="2935" y="1563"/>
                      </a:moveTo>
                      <a:cubicBezTo>
                        <a:pt x="2935" y="1572"/>
                        <a:pt x="2925" y="1572"/>
                        <a:pt x="2916" y="1572"/>
                      </a:cubicBezTo>
                      <a:lnTo>
                        <a:pt x="2935" y="1563"/>
                      </a:lnTo>
                      <a:close/>
                      <a:moveTo>
                        <a:pt x="3295" y="1563"/>
                      </a:moveTo>
                      <a:cubicBezTo>
                        <a:pt x="3295" y="1563"/>
                        <a:pt x="3304" y="1563"/>
                        <a:pt x="3295" y="1572"/>
                      </a:cubicBezTo>
                      <a:cubicBezTo>
                        <a:pt x="3295" y="1572"/>
                        <a:pt x="3285" y="1581"/>
                        <a:pt x="3285" y="1581"/>
                      </a:cubicBezTo>
                      <a:cubicBezTo>
                        <a:pt x="3285" y="1586"/>
                        <a:pt x="3283" y="1589"/>
                        <a:pt x="3280" y="1589"/>
                      </a:cubicBezTo>
                      <a:cubicBezTo>
                        <a:pt x="3278" y="1589"/>
                        <a:pt x="3276" y="1586"/>
                        <a:pt x="3276" y="1581"/>
                      </a:cubicBezTo>
                      <a:cubicBezTo>
                        <a:pt x="3276" y="1581"/>
                        <a:pt x="3266" y="1572"/>
                        <a:pt x="3266" y="1572"/>
                      </a:cubicBezTo>
                      <a:cubicBezTo>
                        <a:pt x="3276" y="1563"/>
                        <a:pt x="3285" y="1563"/>
                        <a:pt x="3295" y="1563"/>
                      </a:cubicBezTo>
                      <a:close/>
                      <a:moveTo>
                        <a:pt x="3181" y="1534"/>
                      </a:moveTo>
                      <a:cubicBezTo>
                        <a:pt x="3190" y="1534"/>
                        <a:pt x="3190" y="1534"/>
                        <a:pt x="3200" y="1544"/>
                      </a:cubicBezTo>
                      <a:cubicBezTo>
                        <a:pt x="3200" y="1553"/>
                        <a:pt x="3209" y="1563"/>
                        <a:pt x="3209" y="1572"/>
                      </a:cubicBezTo>
                      <a:cubicBezTo>
                        <a:pt x="3209" y="1572"/>
                        <a:pt x="3209" y="1581"/>
                        <a:pt x="3209" y="1581"/>
                      </a:cubicBezTo>
                      <a:cubicBezTo>
                        <a:pt x="3209" y="1581"/>
                        <a:pt x="3209" y="1581"/>
                        <a:pt x="3209" y="1591"/>
                      </a:cubicBezTo>
                      <a:cubicBezTo>
                        <a:pt x="3209" y="1591"/>
                        <a:pt x="3200" y="1581"/>
                        <a:pt x="3200" y="1581"/>
                      </a:cubicBezTo>
                      <a:cubicBezTo>
                        <a:pt x="3200" y="1581"/>
                        <a:pt x="3190" y="1572"/>
                        <a:pt x="3190" y="1572"/>
                      </a:cubicBezTo>
                      <a:lnTo>
                        <a:pt x="3181" y="1581"/>
                      </a:lnTo>
                      <a:cubicBezTo>
                        <a:pt x="3172" y="1572"/>
                        <a:pt x="3172" y="1563"/>
                        <a:pt x="3172" y="1553"/>
                      </a:cubicBezTo>
                      <a:cubicBezTo>
                        <a:pt x="3172" y="1548"/>
                        <a:pt x="3174" y="1546"/>
                        <a:pt x="3176" y="1546"/>
                      </a:cubicBezTo>
                      <a:cubicBezTo>
                        <a:pt x="3179" y="1546"/>
                        <a:pt x="3181" y="1548"/>
                        <a:pt x="3181" y="1553"/>
                      </a:cubicBezTo>
                      <a:lnTo>
                        <a:pt x="3190" y="1553"/>
                      </a:lnTo>
                      <a:cubicBezTo>
                        <a:pt x="3190" y="1553"/>
                        <a:pt x="3190" y="1544"/>
                        <a:pt x="3190" y="1544"/>
                      </a:cubicBezTo>
                      <a:cubicBezTo>
                        <a:pt x="3190" y="1544"/>
                        <a:pt x="3181" y="1544"/>
                        <a:pt x="3181" y="1534"/>
                      </a:cubicBezTo>
                      <a:close/>
                      <a:moveTo>
                        <a:pt x="588" y="1534"/>
                      </a:moveTo>
                      <a:cubicBezTo>
                        <a:pt x="597" y="1544"/>
                        <a:pt x="597" y="1544"/>
                        <a:pt x="597" y="1553"/>
                      </a:cubicBezTo>
                      <a:cubicBezTo>
                        <a:pt x="606" y="1563"/>
                        <a:pt x="616" y="1572"/>
                        <a:pt x="616" y="1581"/>
                      </a:cubicBezTo>
                      <a:cubicBezTo>
                        <a:pt x="616" y="1591"/>
                        <a:pt x="616" y="1600"/>
                        <a:pt x="606" y="1600"/>
                      </a:cubicBezTo>
                      <a:lnTo>
                        <a:pt x="597" y="1600"/>
                      </a:lnTo>
                      <a:cubicBezTo>
                        <a:pt x="578" y="1600"/>
                        <a:pt x="578" y="1600"/>
                        <a:pt x="569" y="1591"/>
                      </a:cubicBezTo>
                      <a:cubicBezTo>
                        <a:pt x="569" y="1581"/>
                        <a:pt x="559" y="1581"/>
                        <a:pt x="559" y="1572"/>
                      </a:cubicBezTo>
                      <a:cubicBezTo>
                        <a:pt x="569" y="1563"/>
                        <a:pt x="569" y="1553"/>
                        <a:pt x="578" y="1544"/>
                      </a:cubicBezTo>
                      <a:cubicBezTo>
                        <a:pt x="578" y="1534"/>
                        <a:pt x="578" y="1534"/>
                        <a:pt x="588" y="1534"/>
                      </a:cubicBezTo>
                      <a:close/>
                      <a:moveTo>
                        <a:pt x="1998" y="1581"/>
                      </a:moveTo>
                      <a:cubicBezTo>
                        <a:pt x="2007" y="1581"/>
                        <a:pt x="2007" y="1581"/>
                        <a:pt x="2007" y="1591"/>
                      </a:cubicBezTo>
                      <a:cubicBezTo>
                        <a:pt x="2007" y="1591"/>
                        <a:pt x="2007" y="1600"/>
                        <a:pt x="1998" y="1600"/>
                      </a:cubicBezTo>
                      <a:cubicBezTo>
                        <a:pt x="1998" y="1591"/>
                        <a:pt x="1998" y="1591"/>
                        <a:pt x="1988" y="1581"/>
                      </a:cubicBezTo>
                      <a:close/>
                      <a:moveTo>
                        <a:pt x="1742" y="1600"/>
                      </a:moveTo>
                      <a:lnTo>
                        <a:pt x="1742" y="1610"/>
                      </a:lnTo>
                      <a:lnTo>
                        <a:pt x="1733" y="1610"/>
                      </a:lnTo>
                      <a:lnTo>
                        <a:pt x="1733" y="1600"/>
                      </a:lnTo>
                      <a:close/>
                      <a:moveTo>
                        <a:pt x="701" y="1600"/>
                      </a:moveTo>
                      <a:cubicBezTo>
                        <a:pt x="701" y="1610"/>
                        <a:pt x="701" y="1610"/>
                        <a:pt x="701" y="1610"/>
                      </a:cubicBezTo>
                      <a:cubicBezTo>
                        <a:pt x="696" y="1615"/>
                        <a:pt x="694" y="1617"/>
                        <a:pt x="693" y="1617"/>
                      </a:cubicBezTo>
                      <a:cubicBezTo>
                        <a:pt x="692" y="1617"/>
                        <a:pt x="692" y="1615"/>
                        <a:pt x="692" y="1610"/>
                      </a:cubicBezTo>
                      <a:cubicBezTo>
                        <a:pt x="692" y="1610"/>
                        <a:pt x="692" y="1600"/>
                        <a:pt x="701" y="1600"/>
                      </a:cubicBezTo>
                      <a:close/>
                      <a:moveTo>
                        <a:pt x="1572" y="1600"/>
                      </a:moveTo>
                      <a:lnTo>
                        <a:pt x="1572" y="1610"/>
                      </a:lnTo>
                      <a:lnTo>
                        <a:pt x="1562" y="1619"/>
                      </a:lnTo>
                      <a:lnTo>
                        <a:pt x="1553" y="1610"/>
                      </a:lnTo>
                      <a:lnTo>
                        <a:pt x="1572" y="1600"/>
                      </a:lnTo>
                      <a:close/>
                      <a:moveTo>
                        <a:pt x="1771" y="1581"/>
                      </a:moveTo>
                      <a:cubicBezTo>
                        <a:pt x="1780" y="1591"/>
                        <a:pt x="1780" y="1600"/>
                        <a:pt x="1780" y="1610"/>
                      </a:cubicBezTo>
                      <a:cubicBezTo>
                        <a:pt x="1771" y="1610"/>
                        <a:pt x="1771" y="1619"/>
                        <a:pt x="1761" y="1619"/>
                      </a:cubicBezTo>
                      <a:cubicBezTo>
                        <a:pt x="1761" y="1619"/>
                        <a:pt x="1761" y="1610"/>
                        <a:pt x="1761" y="1610"/>
                      </a:cubicBezTo>
                      <a:cubicBezTo>
                        <a:pt x="1761" y="1600"/>
                        <a:pt x="1761" y="1600"/>
                        <a:pt x="1752" y="1600"/>
                      </a:cubicBezTo>
                      <a:cubicBezTo>
                        <a:pt x="1752" y="1591"/>
                        <a:pt x="1752" y="1591"/>
                        <a:pt x="1742" y="1591"/>
                      </a:cubicBezTo>
                      <a:cubicBezTo>
                        <a:pt x="1752" y="1581"/>
                        <a:pt x="1752" y="1581"/>
                        <a:pt x="1752" y="1581"/>
                      </a:cubicBezTo>
                      <a:close/>
                      <a:moveTo>
                        <a:pt x="2017" y="1610"/>
                      </a:moveTo>
                      <a:cubicBezTo>
                        <a:pt x="2017" y="1610"/>
                        <a:pt x="2017" y="1619"/>
                        <a:pt x="2017" y="1619"/>
                      </a:cubicBezTo>
                      <a:cubicBezTo>
                        <a:pt x="2017" y="1619"/>
                        <a:pt x="2017" y="1629"/>
                        <a:pt x="2007" y="1629"/>
                      </a:cubicBezTo>
                      <a:cubicBezTo>
                        <a:pt x="2007" y="1629"/>
                        <a:pt x="1998" y="1619"/>
                        <a:pt x="1988" y="1619"/>
                      </a:cubicBezTo>
                      <a:cubicBezTo>
                        <a:pt x="1988" y="1619"/>
                        <a:pt x="1998" y="1610"/>
                        <a:pt x="2007" y="1610"/>
                      </a:cubicBezTo>
                      <a:close/>
                      <a:moveTo>
                        <a:pt x="711" y="1629"/>
                      </a:moveTo>
                      <a:cubicBezTo>
                        <a:pt x="720" y="1629"/>
                        <a:pt x="720" y="1629"/>
                        <a:pt x="720" y="1638"/>
                      </a:cubicBezTo>
                      <a:lnTo>
                        <a:pt x="711" y="1638"/>
                      </a:lnTo>
                      <a:cubicBezTo>
                        <a:pt x="711" y="1638"/>
                        <a:pt x="711" y="1638"/>
                        <a:pt x="711" y="1629"/>
                      </a:cubicBezTo>
                      <a:close/>
                      <a:moveTo>
                        <a:pt x="1099" y="1619"/>
                      </a:moveTo>
                      <a:cubicBezTo>
                        <a:pt x="1099" y="1629"/>
                        <a:pt x="1099" y="1638"/>
                        <a:pt x="1089" y="1638"/>
                      </a:cubicBezTo>
                      <a:cubicBezTo>
                        <a:pt x="1089" y="1629"/>
                        <a:pt x="1089" y="1619"/>
                        <a:pt x="1099" y="1619"/>
                      </a:cubicBezTo>
                      <a:close/>
                      <a:moveTo>
                        <a:pt x="1108" y="1638"/>
                      </a:moveTo>
                      <a:lnTo>
                        <a:pt x="1108" y="1648"/>
                      </a:lnTo>
                      <a:lnTo>
                        <a:pt x="1099" y="1648"/>
                      </a:lnTo>
                      <a:cubicBezTo>
                        <a:pt x="1099" y="1648"/>
                        <a:pt x="1108" y="1638"/>
                        <a:pt x="1108" y="1638"/>
                      </a:cubicBezTo>
                      <a:close/>
                      <a:moveTo>
                        <a:pt x="1761" y="1648"/>
                      </a:moveTo>
                      <a:lnTo>
                        <a:pt x="1761" y="1657"/>
                      </a:lnTo>
                      <a:lnTo>
                        <a:pt x="1752" y="1657"/>
                      </a:lnTo>
                      <a:lnTo>
                        <a:pt x="1752" y="1648"/>
                      </a:lnTo>
                      <a:close/>
                      <a:moveTo>
                        <a:pt x="2263" y="1648"/>
                      </a:moveTo>
                      <a:lnTo>
                        <a:pt x="2244" y="1657"/>
                      </a:lnTo>
                      <a:cubicBezTo>
                        <a:pt x="2244" y="1648"/>
                        <a:pt x="2253" y="1648"/>
                        <a:pt x="2253" y="1648"/>
                      </a:cubicBezTo>
                      <a:close/>
                      <a:moveTo>
                        <a:pt x="3020" y="1638"/>
                      </a:moveTo>
                      <a:lnTo>
                        <a:pt x="3030" y="1648"/>
                      </a:lnTo>
                      <a:lnTo>
                        <a:pt x="3020" y="1657"/>
                      </a:lnTo>
                      <a:lnTo>
                        <a:pt x="3020" y="1638"/>
                      </a:lnTo>
                      <a:close/>
                      <a:moveTo>
                        <a:pt x="1591" y="1619"/>
                      </a:moveTo>
                      <a:cubicBezTo>
                        <a:pt x="1591" y="1619"/>
                        <a:pt x="1591" y="1619"/>
                        <a:pt x="1600" y="1629"/>
                      </a:cubicBezTo>
                      <a:lnTo>
                        <a:pt x="1619" y="1629"/>
                      </a:lnTo>
                      <a:cubicBezTo>
                        <a:pt x="1624" y="1624"/>
                        <a:pt x="1629" y="1622"/>
                        <a:pt x="1632" y="1622"/>
                      </a:cubicBezTo>
                      <a:cubicBezTo>
                        <a:pt x="1636" y="1622"/>
                        <a:pt x="1638" y="1624"/>
                        <a:pt x="1638" y="1629"/>
                      </a:cubicBezTo>
                      <a:cubicBezTo>
                        <a:pt x="1630" y="1660"/>
                        <a:pt x="1616" y="1679"/>
                        <a:pt x="1590" y="1679"/>
                      </a:cubicBezTo>
                      <a:cubicBezTo>
                        <a:pt x="1584" y="1679"/>
                        <a:pt x="1578" y="1678"/>
                        <a:pt x="1572" y="1676"/>
                      </a:cubicBezTo>
                      <a:cubicBezTo>
                        <a:pt x="1579" y="1669"/>
                        <a:pt x="1581" y="1663"/>
                        <a:pt x="1584" y="1663"/>
                      </a:cubicBezTo>
                      <a:cubicBezTo>
                        <a:pt x="1586" y="1663"/>
                        <a:pt x="1588" y="1664"/>
                        <a:pt x="1591" y="1667"/>
                      </a:cubicBezTo>
                      <a:lnTo>
                        <a:pt x="1600" y="1667"/>
                      </a:lnTo>
                      <a:cubicBezTo>
                        <a:pt x="1610" y="1667"/>
                        <a:pt x="1610" y="1667"/>
                        <a:pt x="1610" y="1657"/>
                      </a:cubicBezTo>
                      <a:lnTo>
                        <a:pt x="1591" y="1657"/>
                      </a:lnTo>
                      <a:cubicBezTo>
                        <a:pt x="1581" y="1648"/>
                        <a:pt x="1572" y="1638"/>
                        <a:pt x="1572" y="1629"/>
                      </a:cubicBezTo>
                      <a:cubicBezTo>
                        <a:pt x="1572" y="1629"/>
                        <a:pt x="1572" y="1619"/>
                        <a:pt x="1572" y="1619"/>
                      </a:cubicBezTo>
                      <a:close/>
                      <a:moveTo>
                        <a:pt x="1496" y="1648"/>
                      </a:moveTo>
                      <a:cubicBezTo>
                        <a:pt x="1496" y="1648"/>
                        <a:pt x="1515" y="1648"/>
                        <a:pt x="1515" y="1657"/>
                      </a:cubicBezTo>
                      <a:cubicBezTo>
                        <a:pt x="1515" y="1668"/>
                        <a:pt x="1515" y="1673"/>
                        <a:pt x="1519" y="1673"/>
                      </a:cubicBezTo>
                      <a:cubicBezTo>
                        <a:pt x="1522" y="1673"/>
                        <a:pt x="1526" y="1671"/>
                        <a:pt x="1534" y="1667"/>
                      </a:cubicBezTo>
                      <a:lnTo>
                        <a:pt x="1553" y="1667"/>
                      </a:lnTo>
                      <a:cubicBezTo>
                        <a:pt x="1553" y="1667"/>
                        <a:pt x="1562" y="1667"/>
                        <a:pt x="1562" y="1676"/>
                      </a:cubicBezTo>
                      <a:cubicBezTo>
                        <a:pt x="1562" y="1676"/>
                        <a:pt x="1553" y="1686"/>
                        <a:pt x="1553" y="1686"/>
                      </a:cubicBezTo>
                      <a:cubicBezTo>
                        <a:pt x="1525" y="1686"/>
                        <a:pt x="1496" y="1676"/>
                        <a:pt x="1468" y="1657"/>
                      </a:cubicBezTo>
                      <a:cubicBezTo>
                        <a:pt x="1477" y="1657"/>
                        <a:pt x="1487" y="1648"/>
                        <a:pt x="1496" y="1648"/>
                      </a:cubicBezTo>
                      <a:close/>
                      <a:moveTo>
                        <a:pt x="2178" y="1676"/>
                      </a:moveTo>
                      <a:cubicBezTo>
                        <a:pt x="2206" y="1676"/>
                        <a:pt x="2216" y="1686"/>
                        <a:pt x="2216" y="1705"/>
                      </a:cubicBezTo>
                      <a:cubicBezTo>
                        <a:pt x="2206" y="1705"/>
                        <a:pt x="2178" y="1686"/>
                        <a:pt x="2178" y="1676"/>
                      </a:cubicBezTo>
                      <a:close/>
                      <a:moveTo>
                        <a:pt x="2528" y="1638"/>
                      </a:moveTo>
                      <a:cubicBezTo>
                        <a:pt x="2537" y="1648"/>
                        <a:pt x="2547" y="1648"/>
                        <a:pt x="2537" y="1657"/>
                      </a:cubicBezTo>
                      <a:cubicBezTo>
                        <a:pt x="2537" y="1667"/>
                        <a:pt x="2537" y="1676"/>
                        <a:pt x="2547" y="1676"/>
                      </a:cubicBezTo>
                      <a:cubicBezTo>
                        <a:pt x="2547" y="1683"/>
                        <a:pt x="2542" y="1690"/>
                        <a:pt x="2539" y="1690"/>
                      </a:cubicBezTo>
                      <a:cubicBezTo>
                        <a:pt x="2538" y="1690"/>
                        <a:pt x="2537" y="1688"/>
                        <a:pt x="2537" y="1686"/>
                      </a:cubicBezTo>
                      <a:lnTo>
                        <a:pt x="2518" y="1686"/>
                      </a:lnTo>
                      <a:cubicBezTo>
                        <a:pt x="2509" y="1695"/>
                        <a:pt x="2509" y="1695"/>
                        <a:pt x="2500" y="1705"/>
                      </a:cubicBezTo>
                      <a:lnTo>
                        <a:pt x="2500" y="1695"/>
                      </a:lnTo>
                      <a:cubicBezTo>
                        <a:pt x="2500" y="1695"/>
                        <a:pt x="2500" y="1686"/>
                        <a:pt x="2500" y="1686"/>
                      </a:cubicBezTo>
                      <a:cubicBezTo>
                        <a:pt x="2509" y="1686"/>
                        <a:pt x="2509" y="1676"/>
                        <a:pt x="2500" y="1667"/>
                      </a:cubicBezTo>
                      <a:cubicBezTo>
                        <a:pt x="2518" y="1667"/>
                        <a:pt x="2518" y="1667"/>
                        <a:pt x="2518" y="1657"/>
                      </a:cubicBezTo>
                      <a:cubicBezTo>
                        <a:pt x="2518" y="1648"/>
                        <a:pt x="2518" y="1638"/>
                        <a:pt x="2528" y="1638"/>
                      </a:cubicBezTo>
                      <a:close/>
                      <a:moveTo>
                        <a:pt x="2483" y="1691"/>
                      </a:moveTo>
                      <a:cubicBezTo>
                        <a:pt x="2485" y="1691"/>
                        <a:pt x="2488" y="1693"/>
                        <a:pt x="2490" y="1695"/>
                      </a:cubicBezTo>
                      <a:cubicBezTo>
                        <a:pt x="2481" y="1695"/>
                        <a:pt x="2481" y="1714"/>
                        <a:pt x="2471" y="1714"/>
                      </a:cubicBezTo>
                      <a:cubicBezTo>
                        <a:pt x="2471" y="1700"/>
                        <a:pt x="2476" y="1691"/>
                        <a:pt x="2483" y="1691"/>
                      </a:cubicBezTo>
                      <a:close/>
                      <a:moveTo>
                        <a:pt x="2978" y="1707"/>
                      </a:moveTo>
                      <a:cubicBezTo>
                        <a:pt x="2982" y="1707"/>
                        <a:pt x="2987" y="1709"/>
                        <a:pt x="2992" y="1714"/>
                      </a:cubicBezTo>
                      <a:cubicBezTo>
                        <a:pt x="2992" y="1714"/>
                        <a:pt x="3001" y="1714"/>
                        <a:pt x="3001" y="1723"/>
                      </a:cubicBezTo>
                      <a:cubicBezTo>
                        <a:pt x="3001" y="1723"/>
                        <a:pt x="2992" y="1723"/>
                        <a:pt x="2992" y="1733"/>
                      </a:cubicBezTo>
                      <a:cubicBezTo>
                        <a:pt x="2982" y="1733"/>
                        <a:pt x="2963" y="1723"/>
                        <a:pt x="2963" y="1714"/>
                      </a:cubicBezTo>
                      <a:cubicBezTo>
                        <a:pt x="2968" y="1709"/>
                        <a:pt x="2973" y="1707"/>
                        <a:pt x="2978" y="1707"/>
                      </a:cubicBezTo>
                      <a:close/>
                      <a:moveTo>
                        <a:pt x="720" y="1676"/>
                      </a:moveTo>
                      <a:cubicBezTo>
                        <a:pt x="729" y="1676"/>
                        <a:pt x="729" y="1686"/>
                        <a:pt x="720" y="1686"/>
                      </a:cubicBezTo>
                      <a:cubicBezTo>
                        <a:pt x="720" y="1695"/>
                        <a:pt x="711" y="1705"/>
                        <a:pt x="711" y="1714"/>
                      </a:cubicBezTo>
                      <a:cubicBezTo>
                        <a:pt x="701" y="1723"/>
                        <a:pt x="692" y="1733"/>
                        <a:pt x="682" y="1742"/>
                      </a:cubicBezTo>
                      <a:lnTo>
                        <a:pt x="663" y="1723"/>
                      </a:lnTo>
                      <a:cubicBezTo>
                        <a:pt x="663" y="1723"/>
                        <a:pt x="673" y="1714"/>
                        <a:pt x="673" y="1705"/>
                      </a:cubicBezTo>
                      <a:cubicBezTo>
                        <a:pt x="673" y="1695"/>
                        <a:pt x="682" y="1686"/>
                        <a:pt x="701" y="1686"/>
                      </a:cubicBezTo>
                      <a:cubicBezTo>
                        <a:pt x="701" y="1686"/>
                        <a:pt x="711" y="1676"/>
                        <a:pt x="711" y="1676"/>
                      </a:cubicBezTo>
                      <a:close/>
                      <a:moveTo>
                        <a:pt x="2954" y="1723"/>
                      </a:moveTo>
                      <a:lnTo>
                        <a:pt x="2963" y="1733"/>
                      </a:lnTo>
                      <a:cubicBezTo>
                        <a:pt x="2954" y="1733"/>
                        <a:pt x="2954" y="1742"/>
                        <a:pt x="2954" y="1742"/>
                      </a:cubicBezTo>
                      <a:lnTo>
                        <a:pt x="2944" y="1742"/>
                      </a:lnTo>
                      <a:cubicBezTo>
                        <a:pt x="2944" y="1742"/>
                        <a:pt x="2944" y="1742"/>
                        <a:pt x="2944" y="1733"/>
                      </a:cubicBezTo>
                      <a:cubicBezTo>
                        <a:pt x="2944" y="1733"/>
                        <a:pt x="2954" y="1733"/>
                        <a:pt x="2954" y="1723"/>
                      </a:cubicBezTo>
                      <a:close/>
                      <a:moveTo>
                        <a:pt x="919" y="1733"/>
                      </a:moveTo>
                      <a:cubicBezTo>
                        <a:pt x="928" y="1733"/>
                        <a:pt x="928" y="1742"/>
                        <a:pt x="928" y="1752"/>
                      </a:cubicBezTo>
                      <a:cubicBezTo>
                        <a:pt x="919" y="1752"/>
                        <a:pt x="909" y="1752"/>
                        <a:pt x="909" y="1742"/>
                      </a:cubicBezTo>
                      <a:cubicBezTo>
                        <a:pt x="909" y="1742"/>
                        <a:pt x="919" y="1733"/>
                        <a:pt x="919" y="1733"/>
                      </a:cubicBezTo>
                      <a:close/>
                      <a:moveTo>
                        <a:pt x="1193" y="1714"/>
                      </a:moveTo>
                      <a:lnTo>
                        <a:pt x="1193" y="1714"/>
                      </a:lnTo>
                      <a:cubicBezTo>
                        <a:pt x="1203" y="1723"/>
                        <a:pt x="1212" y="1733"/>
                        <a:pt x="1222" y="1742"/>
                      </a:cubicBezTo>
                      <a:cubicBezTo>
                        <a:pt x="1222" y="1742"/>
                        <a:pt x="1222" y="1742"/>
                        <a:pt x="1222" y="1752"/>
                      </a:cubicBezTo>
                      <a:lnTo>
                        <a:pt x="1212" y="1752"/>
                      </a:lnTo>
                      <a:cubicBezTo>
                        <a:pt x="1203" y="1752"/>
                        <a:pt x="1184" y="1733"/>
                        <a:pt x="1193" y="1714"/>
                      </a:cubicBezTo>
                      <a:close/>
                      <a:moveTo>
                        <a:pt x="1932" y="1733"/>
                      </a:moveTo>
                      <a:cubicBezTo>
                        <a:pt x="1932" y="1733"/>
                        <a:pt x="1932" y="1733"/>
                        <a:pt x="1941" y="1742"/>
                      </a:cubicBezTo>
                      <a:lnTo>
                        <a:pt x="1932" y="1752"/>
                      </a:lnTo>
                      <a:cubicBezTo>
                        <a:pt x="1922" y="1742"/>
                        <a:pt x="1922" y="1742"/>
                        <a:pt x="1922" y="1742"/>
                      </a:cubicBezTo>
                      <a:cubicBezTo>
                        <a:pt x="1922" y="1742"/>
                        <a:pt x="1922" y="1733"/>
                        <a:pt x="1932" y="1733"/>
                      </a:cubicBezTo>
                      <a:close/>
                      <a:moveTo>
                        <a:pt x="1884" y="1638"/>
                      </a:moveTo>
                      <a:cubicBezTo>
                        <a:pt x="1884" y="1648"/>
                        <a:pt x="1894" y="1657"/>
                        <a:pt x="1903" y="1667"/>
                      </a:cubicBezTo>
                      <a:lnTo>
                        <a:pt x="1875" y="1667"/>
                      </a:lnTo>
                      <a:cubicBezTo>
                        <a:pt x="1875" y="1676"/>
                        <a:pt x="1884" y="1676"/>
                        <a:pt x="1884" y="1676"/>
                      </a:cubicBezTo>
                      <a:cubicBezTo>
                        <a:pt x="1894" y="1686"/>
                        <a:pt x="1903" y="1686"/>
                        <a:pt x="1913" y="1686"/>
                      </a:cubicBezTo>
                      <a:cubicBezTo>
                        <a:pt x="1913" y="1686"/>
                        <a:pt x="1913" y="1676"/>
                        <a:pt x="1913" y="1667"/>
                      </a:cubicBezTo>
                      <a:cubicBezTo>
                        <a:pt x="1903" y="1667"/>
                        <a:pt x="1913" y="1657"/>
                        <a:pt x="1913" y="1657"/>
                      </a:cubicBezTo>
                      <a:cubicBezTo>
                        <a:pt x="1922" y="1657"/>
                        <a:pt x="1932" y="1667"/>
                        <a:pt x="1932" y="1667"/>
                      </a:cubicBezTo>
                      <a:cubicBezTo>
                        <a:pt x="1932" y="1667"/>
                        <a:pt x="1932" y="1676"/>
                        <a:pt x="1932" y="1686"/>
                      </a:cubicBezTo>
                      <a:cubicBezTo>
                        <a:pt x="1932" y="1695"/>
                        <a:pt x="1932" y="1705"/>
                        <a:pt x="1922" y="1705"/>
                      </a:cubicBezTo>
                      <a:cubicBezTo>
                        <a:pt x="1922" y="1723"/>
                        <a:pt x="1913" y="1733"/>
                        <a:pt x="1913" y="1742"/>
                      </a:cubicBezTo>
                      <a:cubicBezTo>
                        <a:pt x="1906" y="1749"/>
                        <a:pt x="1895" y="1756"/>
                        <a:pt x="1885" y="1756"/>
                      </a:cubicBezTo>
                      <a:cubicBezTo>
                        <a:pt x="1881" y="1756"/>
                        <a:pt x="1878" y="1755"/>
                        <a:pt x="1875" y="1752"/>
                      </a:cubicBezTo>
                      <a:cubicBezTo>
                        <a:pt x="1875" y="1752"/>
                        <a:pt x="1865" y="1742"/>
                        <a:pt x="1865" y="1742"/>
                      </a:cubicBezTo>
                      <a:cubicBezTo>
                        <a:pt x="1846" y="1714"/>
                        <a:pt x="1837" y="1686"/>
                        <a:pt x="1818" y="1667"/>
                      </a:cubicBezTo>
                      <a:cubicBezTo>
                        <a:pt x="1818" y="1657"/>
                        <a:pt x="1818" y="1657"/>
                        <a:pt x="1818" y="1648"/>
                      </a:cubicBezTo>
                      <a:cubicBezTo>
                        <a:pt x="1827" y="1648"/>
                        <a:pt x="1827" y="1648"/>
                        <a:pt x="1837" y="1638"/>
                      </a:cubicBezTo>
                      <a:cubicBezTo>
                        <a:pt x="1837" y="1638"/>
                        <a:pt x="1846" y="1648"/>
                        <a:pt x="1846" y="1648"/>
                      </a:cubicBezTo>
                      <a:cubicBezTo>
                        <a:pt x="1852" y="1651"/>
                        <a:pt x="1857" y="1652"/>
                        <a:pt x="1861" y="1652"/>
                      </a:cubicBezTo>
                      <a:cubicBezTo>
                        <a:pt x="1871" y="1652"/>
                        <a:pt x="1878" y="1645"/>
                        <a:pt x="1884" y="1638"/>
                      </a:cubicBezTo>
                      <a:close/>
                      <a:moveTo>
                        <a:pt x="2963" y="1752"/>
                      </a:moveTo>
                      <a:cubicBezTo>
                        <a:pt x="2973" y="1761"/>
                        <a:pt x="2973" y="1761"/>
                        <a:pt x="2973" y="1761"/>
                      </a:cubicBezTo>
                      <a:lnTo>
                        <a:pt x="2973" y="1771"/>
                      </a:lnTo>
                      <a:cubicBezTo>
                        <a:pt x="2963" y="1771"/>
                        <a:pt x="2963" y="1761"/>
                        <a:pt x="2963" y="1761"/>
                      </a:cubicBezTo>
                      <a:cubicBezTo>
                        <a:pt x="2963" y="1761"/>
                        <a:pt x="2963" y="1761"/>
                        <a:pt x="2963" y="1752"/>
                      </a:cubicBezTo>
                      <a:close/>
                      <a:moveTo>
                        <a:pt x="569" y="1771"/>
                      </a:moveTo>
                      <a:cubicBezTo>
                        <a:pt x="569" y="1771"/>
                        <a:pt x="569" y="1780"/>
                        <a:pt x="559" y="1780"/>
                      </a:cubicBezTo>
                      <a:cubicBezTo>
                        <a:pt x="559" y="1790"/>
                        <a:pt x="559" y="1790"/>
                        <a:pt x="559" y="1790"/>
                      </a:cubicBezTo>
                      <a:lnTo>
                        <a:pt x="550" y="1790"/>
                      </a:lnTo>
                      <a:cubicBezTo>
                        <a:pt x="550" y="1780"/>
                        <a:pt x="550" y="1780"/>
                        <a:pt x="559" y="1780"/>
                      </a:cubicBezTo>
                      <a:cubicBezTo>
                        <a:pt x="559" y="1771"/>
                        <a:pt x="559" y="1771"/>
                        <a:pt x="569" y="1771"/>
                      </a:cubicBezTo>
                      <a:close/>
                      <a:moveTo>
                        <a:pt x="682" y="1761"/>
                      </a:moveTo>
                      <a:cubicBezTo>
                        <a:pt x="692" y="1771"/>
                        <a:pt x="682" y="1790"/>
                        <a:pt x="673" y="1790"/>
                      </a:cubicBezTo>
                      <a:lnTo>
                        <a:pt x="682" y="1761"/>
                      </a:lnTo>
                      <a:close/>
                      <a:moveTo>
                        <a:pt x="1383" y="1752"/>
                      </a:moveTo>
                      <a:cubicBezTo>
                        <a:pt x="1383" y="1771"/>
                        <a:pt x="1373" y="1780"/>
                        <a:pt x="1364" y="1780"/>
                      </a:cubicBezTo>
                      <a:lnTo>
                        <a:pt x="1364" y="1790"/>
                      </a:lnTo>
                      <a:cubicBezTo>
                        <a:pt x="1356" y="1790"/>
                        <a:pt x="1349" y="1778"/>
                        <a:pt x="1341" y="1778"/>
                      </a:cubicBezTo>
                      <a:cubicBezTo>
                        <a:pt x="1339" y="1778"/>
                        <a:pt x="1337" y="1778"/>
                        <a:pt x="1335" y="1780"/>
                      </a:cubicBezTo>
                      <a:cubicBezTo>
                        <a:pt x="1335" y="1771"/>
                        <a:pt x="1345" y="1771"/>
                        <a:pt x="1345" y="1761"/>
                      </a:cubicBezTo>
                      <a:cubicBezTo>
                        <a:pt x="1345" y="1757"/>
                        <a:pt x="1347" y="1754"/>
                        <a:pt x="1351" y="1754"/>
                      </a:cubicBezTo>
                      <a:cubicBezTo>
                        <a:pt x="1354" y="1754"/>
                        <a:pt x="1359" y="1757"/>
                        <a:pt x="1364" y="1761"/>
                      </a:cubicBezTo>
                      <a:lnTo>
                        <a:pt x="1373" y="1761"/>
                      </a:lnTo>
                      <a:cubicBezTo>
                        <a:pt x="1373" y="1761"/>
                        <a:pt x="1373" y="1752"/>
                        <a:pt x="1383" y="1752"/>
                      </a:cubicBezTo>
                      <a:close/>
                      <a:moveTo>
                        <a:pt x="1818" y="1771"/>
                      </a:moveTo>
                      <a:cubicBezTo>
                        <a:pt x="1818" y="1771"/>
                        <a:pt x="1827" y="1780"/>
                        <a:pt x="1827" y="1780"/>
                      </a:cubicBezTo>
                      <a:cubicBezTo>
                        <a:pt x="1827" y="1790"/>
                        <a:pt x="1818" y="1790"/>
                        <a:pt x="1818" y="1790"/>
                      </a:cubicBezTo>
                      <a:cubicBezTo>
                        <a:pt x="1818" y="1790"/>
                        <a:pt x="1809" y="1790"/>
                        <a:pt x="1809" y="1780"/>
                      </a:cubicBezTo>
                      <a:cubicBezTo>
                        <a:pt x="1809" y="1780"/>
                        <a:pt x="1818" y="1771"/>
                        <a:pt x="1818" y="1771"/>
                      </a:cubicBezTo>
                      <a:close/>
                      <a:moveTo>
                        <a:pt x="654" y="1714"/>
                      </a:moveTo>
                      <a:cubicBezTo>
                        <a:pt x="654" y="1723"/>
                        <a:pt x="654" y="1723"/>
                        <a:pt x="654" y="1723"/>
                      </a:cubicBezTo>
                      <a:cubicBezTo>
                        <a:pt x="644" y="1733"/>
                        <a:pt x="644" y="1742"/>
                        <a:pt x="654" y="1742"/>
                      </a:cubicBezTo>
                      <a:cubicBezTo>
                        <a:pt x="663" y="1742"/>
                        <a:pt x="673" y="1761"/>
                        <a:pt x="663" y="1771"/>
                      </a:cubicBezTo>
                      <a:cubicBezTo>
                        <a:pt x="663" y="1780"/>
                        <a:pt x="663" y="1780"/>
                        <a:pt x="663" y="1790"/>
                      </a:cubicBezTo>
                      <a:cubicBezTo>
                        <a:pt x="663" y="1799"/>
                        <a:pt x="654" y="1799"/>
                        <a:pt x="644" y="1799"/>
                      </a:cubicBezTo>
                      <a:cubicBezTo>
                        <a:pt x="644" y="1799"/>
                        <a:pt x="644" y="1790"/>
                        <a:pt x="644" y="1780"/>
                      </a:cubicBezTo>
                      <a:cubicBezTo>
                        <a:pt x="635" y="1790"/>
                        <a:pt x="625" y="1790"/>
                        <a:pt x="616" y="1799"/>
                      </a:cubicBezTo>
                      <a:cubicBezTo>
                        <a:pt x="606" y="1799"/>
                        <a:pt x="597" y="1790"/>
                        <a:pt x="597" y="1790"/>
                      </a:cubicBezTo>
                      <a:cubicBezTo>
                        <a:pt x="597" y="1780"/>
                        <a:pt x="588" y="1771"/>
                        <a:pt x="597" y="1761"/>
                      </a:cubicBezTo>
                      <a:cubicBezTo>
                        <a:pt x="597" y="1761"/>
                        <a:pt x="597" y="1752"/>
                        <a:pt x="588" y="1742"/>
                      </a:cubicBezTo>
                      <a:cubicBezTo>
                        <a:pt x="588" y="1742"/>
                        <a:pt x="588" y="1742"/>
                        <a:pt x="588" y="1733"/>
                      </a:cubicBezTo>
                      <a:cubicBezTo>
                        <a:pt x="597" y="1733"/>
                        <a:pt x="597" y="1742"/>
                        <a:pt x="597" y="1742"/>
                      </a:cubicBezTo>
                      <a:lnTo>
                        <a:pt x="625" y="1742"/>
                      </a:lnTo>
                      <a:cubicBezTo>
                        <a:pt x="625" y="1723"/>
                        <a:pt x="644" y="1723"/>
                        <a:pt x="654" y="1714"/>
                      </a:cubicBezTo>
                      <a:close/>
                      <a:moveTo>
                        <a:pt x="985" y="1553"/>
                      </a:moveTo>
                      <a:cubicBezTo>
                        <a:pt x="995" y="1553"/>
                        <a:pt x="995" y="1563"/>
                        <a:pt x="995" y="1572"/>
                      </a:cubicBezTo>
                      <a:cubicBezTo>
                        <a:pt x="995" y="1581"/>
                        <a:pt x="995" y="1581"/>
                        <a:pt x="1004" y="1591"/>
                      </a:cubicBezTo>
                      <a:cubicBezTo>
                        <a:pt x="1013" y="1591"/>
                        <a:pt x="1023" y="1591"/>
                        <a:pt x="1032" y="1581"/>
                      </a:cubicBezTo>
                      <a:cubicBezTo>
                        <a:pt x="1032" y="1572"/>
                        <a:pt x="1051" y="1572"/>
                        <a:pt x="1061" y="1572"/>
                      </a:cubicBezTo>
                      <a:cubicBezTo>
                        <a:pt x="1061" y="1581"/>
                        <a:pt x="1051" y="1581"/>
                        <a:pt x="1051" y="1581"/>
                      </a:cubicBezTo>
                      <a:cubicBezTo>
                        <a:pt x="1051" y="1600"/>
                        <a:pt x="1051" y="1610"/>
                        <a:pt x="1042" y="1619"/>
                      </a:cubicBezTo>
                      <a:cubicBezTo>
                        <a:pt x="1042" y="1629"/>
                        <a:pt x="1042" y="1638"/>
                        <a:pt x="1032" y="1638"/>
                      </a:cubicBezTo>
                      <a:lnTo>
                        <a:pt x="1032" y="1619"/>
                      </a:lnTo>
                      <a:cubicBezTo>
                        <a:pt x="1004" y="1629"/>
                        <a:pt x="995" y="1638"/>
                        <a:pt x="995" y="1657"/>
                      </a:cubicBezTo>
                      <a:cubicBezTo>
                        <a:pt x="995" y="1667"/>
                        <a:pt x="995" y="1667"/>
                        <a:pt x="995" y="1686"/>
                      </a:cubicBezTo>
                      <a:lnTo>
                        <a:pt x="1042" y="1686"/>
                      </a:lnTo>
                      <a:cubicBezTo>
                        <a:pt x="1042" y="1686"/>
                        <a:pt x="1051" y="1676"/>
                        <a:pt x="1051" y="1676"/>
                      </a:cubicBezTo>
                      <a:cubicBezTo>
                        <a:pt x="1051" y="1667"/>
                        <a:pt x="1051" y="1667"/>
                        <a:pt x="1061" y="1667"/>
                      </a:cubicBezTo>
                      <a:cubicBezTo>
                        <a:pt x="1070" y="1667"/>
                        <a:pt x="1080" y="1667"/>
                        <a:pt x="1080" y="1676"/>
                      </a:cubicBezTo>
                      <a:cubicBezTo>
                        <a:pt x="1080" y="1686"/>
                        <a:pt x="1080" y="1686"/>
                        <a:pt x="1080" y="1695"/>
                      </a:cubicBezTo>
                      <a:cubicBezTo>
                        <a:pt x="1089" y="1705"/>
                        <a:pt x="1089" y="1705"/>
                        <a:pt x="1089" y="1714"/>
                      </a:cubicBezTo>
                      <a:cubicBezTo>
                        <a:pt x="1099" y="1723"/>
                        <a:pt x="1099" y="1723"/>
                        <a:pt x="1089" y="1723"/>
                      </a:cubicBezTo>
                      <a:cubicBezTo>
                        <a:pt x="1089" y="1733"/>
                        <a:pt x="1089" y="1733"/>
                        <a:pt x="1080" y="1733"/>
                      </a:cubicBezTo>
                      <a:cubicBezTo>
                        <a:pt x="1080" y="1733"/>
                        <a:pt x="1080" y="1723"/>
                        <a:pt x="1080" y="1723"/>
                      </a:cubicBezTo>
                      <a:cubicBezTo>
                        <a:pt x="1080" y="1714"/>
                        <a:pt x="1080" y="1714"/>
                        <a:pt x="1080" y="1705"/>
                      </a:cubicBezTo>
                      <a:cubicBezTo>
                        <a:pt x="1061" y="1705"/>
                        <a:pt x="1051" y="1714"/>
                        <a:pt x="1042" y="1723"/>
                      </a:cubicBezTo>
                      <a:cubicBezTo>
                        <a:pt x="1042" y="1733"/>
                        <a:pt x="1042" y="1733"/>
                        <a:pt x="1032" y="1742"/>
                      </a:cubicBezTo>
                      <a:cubicBezTo>
                        <a:pt x="1042" y="1742"/>
                        <a:pt x="1042" y="1742"/>
                        <a:pt x="1051" y="1752"/>
                      </a:cubicBezTo>
                      <a:cubicBezTo>
                        <a:pt x="1051" y="1752"/>
                        <a:pt x="1061" y="1761"/>
                        <a:pt x="1061" y="1761"/>
                      </a:cubicBezTo>
                      <a:cubicBezTo>
                        <a:pt x="1061" y="1771"/>
                        <a:pt x="1070" y="1771"/>
                        <a:pt x="1070" y="1771"/>
                      </a:cubicBezTo>
                      <a:cubicBezTo>
                        <a:pt x="1070" y="1761"/>
                        <a:pt x="1070" y="1761"/>
                        <a:pt x="1080" y="1761"/>
                      </a:cubicBezTo>
                      <a:cubicBezTo>
                        <a:pt x="1089" y="1761"/>
                        <a:pt x="1089" y="1761"/>
                        <a:pt x="1099" y="1771"/>
                      </a:cubicBezTo>
                      <a:cubicBezTo>
                        <a:pt x="1099" y="1776"/>
                        <a:pt x="1101" y="1778"/>
                        <a:pt x="1103" y="1778"/>
                      </a:cubicBezTo>
                      <a:cubicBezTo>
                        <a:pt x="1106" y="1778"/>
                        <a:pt x="1108" y="1776"/>
                        <a:pt x="1108" y="1771"/>
                      </a:cubicBezTo>
                      <a:cubicBezTo>
                        <a:pt x="1118" y="1771"/>
                        <a:pt x="1118" y="1771"/>
                        <a:pt x="1127" y="1780"/>
                      </a:cubicBezTo>
                      <a:cubicBezTo>
                        <a:pt x="1127" y="1780"/>
                        <a:pt x="1118" y="1790"/>
                        <a:pt x="1118" y="1790"/>
                      </a:cubicBezTo>
                      <a:cubicBezTo>
                        <a:pt x="1118" y="1799"/>
                        <a:pt x="1108" y="1799"/>
                        <a:pt x="1108" y="1799"/>
                      </a:cubicBezTo>
                      <a:cubicBezTo>
                        <a:pt x="1099" y="1790"/>
                        <a:pt x="1099" y="1790"/>
                        <a:pt x="1099" y="1790"/>
                      </a:cubicBezTo>
                      <a:cubicBezTo>
                        <a:pt x="1089" y="1790"/>
                        <a:pt x="1080" y="1790"/>
                        <a:pt x="1070" y="1780"/>
                      </a:cubicBezTo>
                      <a:lnTo>
                        <a:pt x="1042" y="1780"/>
                      </a:lnTo>
                      <a:cubicBezTo>
                        <a:pt x="1042" y="1780"/>
                        <a:pt x="1051" y="1771"/>
                        <a:pt x="1051" y="1771"/>
                      </a:cubicBezTo>
                      <a:cubicBezTo>
                        <a:pt x="1051" y="1761"/>
                        <a:pt x="1051" y="1761"/>
                        <a:pt x="1042" y="1761"/>
                      </a:cubicBezTo>
                      <a:lnTo>
                        <a:pt x="1023" y="1761"/>
                      </a:lnTo>
                      <a:cubicBezTo>
                        <a:pt x="1013" y="1771"/>
                        <a:pt x="1004" y="1771"/>
                        <a:pt x="995" y="1771"/>
                      </a:cubicBezTo>
                      <a:cubicBezTo>
                        <a:pt x="985" y="1761"/>
                        <a:pt x="985" y="1761"/>
                        <a:pt x="976" y="1761"/>
                      </a:cubicBezTo>
                      <a:cubicBezTo>
                        <a:pt x="976" y="1761"/>
                        <a:pt x="976" y="1761"/>
                        <a:pt x="976" y="1752"/>
                      </a:cubicBezTo>
                      <a:cubicBezTo>
                        <a:pt x="976" y="1752"/>
                        <a:pt x="966" y="1752"/>
                        <a:pt x="966" y="1742"/>
                      </a:cubicBezTo>
                      <a:cubicBezTo>
                        <a:pt x="957" y="1742"/>
                        <a:pt x="957" y="1733"/>
                        <a:pt x="957" y="1733"/>
                      </a:cubicBezTo>
                      <a:cubicBezTo>
                        <a:pt x="957" y="1723"/>
                        <a:pt x="957" y="1723"/>
                        <a:pt x="957" y="1723"/>
                      </a:cubicBezTo>
                      <a:lnTo>
                        <a:pt x="947" y="1723"/>
                      </a:lnTo>
                      <a:cubicBezTo>
                        <a:pt x="947" y="1723"/>
                        <a:pt x="947" y="1723"/>
                        <a:pt x="947" y="1733"/>
                      </a:cubicBezTo>
                      <a:cubicBezTo>
                        <a:pt x="947" y="1733"/>
                        <a:pt x="947" y="1742"/>
                        <a:pt x="938" y="1742"/>
                      </a:cubicBezTo>
                      <a:cubicBezTo>
                        <a:pt x="938" y="1742"/>
                        <a:pt x="938" y="1742"/>
                        <a:pt x="928" y="1733"/>
                      </a:cubicBezTo>
                      <a:cubicBezTo>
                        <a:pt x="928" y="1733"/>
                        <a:pt x="928" y="1723"/>
                        <a:pt x="928" y="1723"/>
                      </a:cubicBezTo>
                      <a:cubicBezTo>
                        <a:pt x="919" y="1714"/>
                        <a:pt x="919" y="1714"/>
                        <a:pt x="919" y="1705"/>
                      </a:cubicBezTo>
                      <a:cubicBezTo>
                        <a:pt x="909" y="1714"/>
                        <a:pt x="900" y="1714"/>
                        <a:pt x="890" y="1714"/>
                      </a:cubicBezTo>
                      <a:cubicBezTo>
                        <a:pt x="890" y="1714"/>
                        <a:pt x="881" y="1714"/>
                        <a:pt x="881" y="1723"/>
                      </a:cubicBezTo>
                      <a:lnTo>
                        <a:pt x="871" y="1723"/>
                      </a:lnTo>
                      <a:cubicBezTo>
                        <a:pt x="871" y="1723"/>
                        <a:pt x="871" y="1714"/>
                        <a:pt x="871" y="1714"/>
                      </a:cubicBezTo>
                      <a:cubicBezTo>
                        <a:pt x="871" y="1705"/>
                        <a:pt x="881" y="1695"/>
                        <a:pt x="871" y="1686"/>
                      </a:cubicBezTo>
                      <a:lnTo>
                        <a:pt x="862" y="1695"/>
                      </a:lnTo>
                      <a:cubicBezTo>
                        <a:pt x="853" y="1686"/>
                        <a:pt x="853" y="1686"/>
                        <a:pt x="843" y="1686"/>
                      </a:cubicBezTo>
                      <a:cubicBezTo>
                        <a:pt x="834" y="1695"/>
                        <a:pt x="824" y="1705"/>
                        <a:pt x="815" y="1705"/>
                      </a:cubicBezTo>
                      <a:lnTo>
                        <a:pt x="815" y="1686"/>
                      </a:lnTo>
                      <a:cubicBezTo>
                        <a:pt x="796" y="1686"/>
                        <a:pt x="777" y="1695"/>
                        <a:pt x="767" y="1714"/>
                      </a:cubicBezTo>
                      <a:cubicBezTo>
                        <a:pt x="758" y="1714"/>
                        <a:pt x="729" y="1714"/>
                        <a:pt x="720" y="1733"/>
                      </a:cubicBezTo>
                      <a:lnTo>
                        <a:pt x="701" y="1733"/>
                      </a:lnTo>
                      <a:lnTo>
                        <a:pt x="711" y="1723"/>
                      </a:lnTo>
                      <a:cubicBezTo>
                        <a:pt x="720" y="1714"/>
                        <a:pt x="720" y="1705"/>
                        <a:pt x="729" y="1695"/>
                      </a:cubicBezTo>
                      <a:cubicBezTo>
                        <a:pt x="739" y="1686"/>
                        <a:pt x="739" y="1686"/>
                        <a:pt x="748" y="1676"/>
                      </a:cubicBezTo>
                      <a:cubicBezTo>
                        <a:pt x="758" y="1667"/>
                        <a:pt x="767" y="1657"/>
                        <a:pt x="777" y="1648"/>
                      </a:cubicBezTo>
                      <a:cubicBezTo>
                        <a:pt x="786" y="1638"/>
                        <a:pt x="796" y="1629"/>
                        <a:pt x="815" y="1619"/>
                      </a:cubicBezTo>
                      <a:cubicBezTo>
                        <a:pt x="815" y="1610"/>
                        <a:pt x="815" y="1610"/>
                        <a:pt x="824" y="1610"/>
                      </a:cubicBezTo>
                      <a:lnTo>
                        <a:pt x="853" y="1610"/>
                      </a:lnTo>
                      <a:cubicBezTo>
                        <a:pt x="853" y="1610"/>
                        <a:pt x="862" y="1619"/>
                        <a:pt x="862" y="1619"/>
                      </a:cubicBezTo>
                      <a:lnTo>
                        <a:pt x="881" y="1619"/>
                      </a:lnTo>
                      <a:cubicBezTo>
                        <a:pt x="881" y="1610"/>
                        <a:pt x="881" y="1610"/>
                        <a:pt x="890" y="1610"/>
                      </a:cubicBezTo>
                      <a:cubicBezTo>
                        <a:pt x="890" y="1610"/>
                        <a:pt x="890" y="1600"/>
                        <a:pt x="890" y="1600"/>
                      </a:cubicBezTo>
                      <a:cubicBezTo>
                        <a:pt x="881" y="1591"/>
                        <a:pt x="881" y="1581"/>
                        <a:pt x="890" y="1581"/>
                      </a:cubicBezTo>
                      <a:cubicBezTo>
                        <a:pt x="909" y="1572"/>
                        <a:pt x="928" y="1572"/>
                        <a:pt x="938" y="1563"/>
                      </a:cubicBezTo>
                      <a:cubicBezTo>
                        <a:pt x="957" y="1563"/>
                        <a:pt x="966" y="1563"/>
                        <a:pt x="985" y="1553"/>
                      </a:cubicBezTo>
                      <a:close/>
                      <a:moveTo>
                        <a:pt x="1222" y="1780"/>
                      </a:moveTo>
                      <a:cubicBezTo>
                        <a:pt x="1222" y="1790"/>
                        <a:pt x="1212" y="1799"/>
                        <a:pt x="1203" y="1799"/>
                      </a:cubicBezTo>
                      <a:lnTo>
                        <a:pt x="1193" y="1799"/>
                      </a:lnTo>
                      <a:cubicBezTo>
                        <a:pt x="1193" y="1799"/>
                        <a:pt x="1193" y="1790"/>
                        <a:pt x="1203" y="1790"/>
                      </a:cubicBezTo>
                      <a:cubicBezTo>
                        <a:pt x="1203" y="1790"/>
                        <a:pt x="1212" y="1780"/>
                        <a:pt x="1222" y="1780"/>
                      </a:cubicBezTo>
                      <a:close/>
                      <a:moveTo>
                        <a:pt x="1307" y="1780"/>
                      </a:moveTo>
                      <a:lnTo>
                        <a:pt x="1335" y="1790"/>
                      </a:lnTo>
                      <a:cubicBezTo>
                        <a:pt x="1326" y="1799"/>
                        <a:pt x="1316" y="1799"/>
                        <a:pt x="1316" y="1799"/>
                      </a:cubicBezTo>
                      <a:lnTo>
                        <a:pt x="1307" y="1799"/>
                      </a:lnTo>
                      <a:cubicBezTo>
                        <a:pt x="1307" y="1790"/>
                        <a:pt x="1307" y="1790"/>
                        <a:pt x="1307" y="1780"/>
                      </a:cubicBezTo>
                      <a:close/>
                      <a:moveTo>
                        <a:pt x="1260" y="1799"/>
                      </a:moveTo>
                      <a:cubicBezTo>
                        <a:pt x="1260" y="1809"/>
                        <a:pt x="1250" y="1809"/>
                        <a:pt x="1250" y="1809"/>
                      </a:cubicBezTo>
                      <a:lnTo>
                        <a:pt x="1250" y="1799"/>
                      </a:lnTo>
                      <a:close/>
                      <a:moveTo>
                        <a:pt x="1856" y="1790"/>
                      </a:moveTo>
                      <a:lnTo>
                        <a:pt x="1827" y="1809"/>
                      </a:lnTo>
                      <a:cubicBezTo>
                        <a:pt x="1827" y="1790"/>
                        <a:pt x="1837" y="1790"/>
                        <a:pt x="1846" y="1790"/>
                      </a:cubicBezTo>
                      <a:close/>
                      <a:moveTo>
                        <a:pt x="1941" y="1799"/>
                      </a:moveTo>
                      <a:cubicBezTo>
                        <a:pt x="1951" y="1799"/>
                        <a:pt x="1951" y="1809"/>
                        <a:pt x="1951" y="1809"/>
                      </a:cubicBezTo>
                      <a:lnTo>
                        <a:pt x="1941" y="1809"/>
                      </a:lnTo>
                      <a:cubicBezTo>
                        <a:pt x="1941" y="1799"/>
                        <a:pt x="1941" y="1799"/>
                        <a:pt x="1941" y="1799"/>
                      </a:cubicBezTo>
                      <a:close/>
                      <a:moveTo>
                        <a:pt x="2439" y="1764"/>
                      </a:moveTo>
                      <a:cubicBezTo>
                        <a:pt x="2443" y="1764"/>
                        <a:pt x="2447" y="1766"/>
                        <a:pt x="2452" y="1771"/>
                      </a:cubicBezTo>
                      <a:cubicBezTo>
                        <a:pt x="2462" y="1780"/>
                        <a:pt x="2462" y="1799"/>
                        <a:pt x="2452" y="1809"/>
                      </a:cubicBezTo>
                      <a:cubicBezTo>
                        <a:pt x="2452" y="1799"/>
                        <a:pt x="2452" y="1799"/>
                        <a:pt x="2452" y="1790"/>
                      </a:cubicBezTo>
                      <a:cubicBezTo>
                        <a:pt x="2452" y="1780"/>
                        <a:pt x="2452" y="1780"/>
                        <a:pt x="2433" y="1771"/>
                      </a:cubicBezTo>
                      <a:cubicBezTo>
                        <a:pt x="2433" y="1766"/>
                        <a:pt x="2436" y="1764"/>
                        <a:pt x="2439" y="1764"/>
                      </a:cubicBezTo>
                      <a:close/>
                      <a:moveTo>
                        <a:pt x="2367" y="1761"/>
                      </a:moveTo>
                      <a:cubicBezTo>
                        <a:pt x="2386" y="1761"/>
                        <a:pt x="2395" y="1771"/>
                        <a:pt x="2405" y="1780"/>
                      </a:cubicBezTo>
                      <a:cubicBezTo>
                        <a:pt x="2405" y="1790"/>
                        <a:pt x="2405" y="1799"/>
                        <a:pt x="2405" y="1809"/>
                      </a:cubicBezTo>
                      <a:cubicBezTo>
                        <a:pt x="2399" y="1809"/>
                        <a:pt x="2396" y="1813"/>
                        <a:pt x="2393" y="1813"/>
                      </a:cubicBezTo>
                      <a:cubicBezTo>
                        <a:pt x="2391" y="1813"/>
                        <a:pt x="2389" y="1812"/>
                        <a:pt x="2386" y="1809"/>
                      </a:cubicBezTo>
                      <a:cubicBezTo>
                        <a:pt x="2386" y="1799"/>
                        <a:pt x="2376" y="1799"/>
                        <a:pt x="2376" y="1799"/>
                      </a:cubicBezTo>
                      <a:lnTo>
                        <a:pt x="2367" y="1799"/>
                      </a:lnTo>
                      <a:cubicBezTo>
                        <a:pt x="2367" y="1790"/>
                        <a:pt x="2365" y="1787"/>
                        <a:pt x="2361" y="1787"/>
                      </a:cubicBezTo>
                      <a:cubicBezTo>
                        <a:pt x="2358" y="1787"/>
                        <a:pt x="2353" y="1790"/>
                        <a:pt x="2348" y="1790"/>
                      </a:cubicBezTo>
                      <a:lnTo>
                        <a:pt x="2339" y="1790"/>
                      </a:lnTo>
                      <a:cubicBezTo>
                        <a:pt x="2339" y="1780"/>
                        <a:pt x="2339" y="1780"/>
                        <a:pt x="2348" y="1771"/>
                      </a:cubicBezTo>
                      <a:cubicBezTo>
                        <a:pt x="2348" y="1771"/>
                        <a:pt x="2358" y="1771"/>
                        <a:pt x="2367" y="1761"/>
                      </a:cubicBezTo>
                      <a:close/>
                      <a:moveTo>
                        <a:pt x="947" y="1799"/>
                      </a:moveTo>
                      <a:cubicBezTo>
                        <a:pt x="957" y="1799"/>
                        <a:pt x="957" y="1799"/>
                        <a:pt x="957" y="1818"/>
                      </a:cubicBezTo>
                      <a:lnTo>
                        <a:pt x="947" y="1799"/>
                      </a:lnTo>
                      <a:close/>
                      <a:moveTo>
                        <a:pt x="1023" y="1771"/>
                      </a:moveTo>
                      <a:lnTo>
                        <a:pt x="1023" y="1771"/>
                      </a:lnTo>
                      <a:cubicBezTo>
                        <a:pt x="1032" y="1780"/>
                        <a:pt x="1032" y="1809"/>
                        <a:pt x="1013" y="1818"/>
                      </a:cubicBezTo>
                      <a:lnTo>
                        <a:pt x="1013" y="1809"/>
                      </a:lnTo>
                      <a:lnTo>
                        <a:pt x="1004" y="1809"/>
                      </a:lnTo>
                      <a:lnTo>
                        <a:pt x="1023" y="1771"/>
                      </a:lnTo>
                      <a:close/>
                      <a:moveTo>
                        <a:pt x="1278" y="1828"/>
                      </a:moveTo>
                      <a:cubicBezTo>
                        <a:pt x="1278" y="1837"/>
                        <a:pt x="1278" y="1847"/>
                        <a:pt x="1269" y="1847"/>
                      </a:cubicBezTo>
                      <a:lnTo>
                        <a:pt x="1269" y="1837"/>
                      </a:lnTo>
                      <a:lnTo>
                        <a:pt x="1260" y="1828"/>
                      </a:lnTo>
                      <a:close/>
                      <a:moveTo>
                        <a:pt x="834" y="1837"/>
                      </a:moveTo>
                      <a:lnTo>
                        <a:pt x="843" y="1856"/>
                      </a:lnTo>
                      <a:lnTo>
                        <a:pt x="824" y="1847"/>
                      </a:lnTo>
                      <a:lnTo>
                        <a:pt x="834" y="1837"/>
                      </a:lnTo>
                      <a:close/>
                      <a:moveTo>
                        <a:pt x="2850" y="1515"/>
                      </a:moveTo>
                      <a:cubicBezTo>
                        <a:pt x="2850" y="1525"/>
                        <a:pt x="2850" y="1534"/>
                        <a:pt x="2850" y="1544"/>
                      </a:cubicBezTo>
                      <a:cubicBezTo>
                        <a:pt x="2850" y="1553"/>
                        <a:pt x="2850" y="1553"/>
                        <a:pt x="2859" y="1553"/>
                      </a:cubicBezTo>
                      <a:lnTo>
                        <a:pt x="2840" y="1572"/>
                      </a:lnTo>
                      <a:lnTo>
                        <a:pt x="2850" y="1581"/>
                      </a:lnTo>
                      <a:lnTo>
                        <a:pt x="2850" y="1591"/>
                      </a:lnTo>
                      <a:cubicBezTo>
                        <a:pt x="2859" y="1591"/>
                        <a:pt x="2859" y="1581"/>
                        <a:pt x="2859" y="1572"/>
                      </a:cubicBezTo>
                      <a:lnTo>
                        <a:pt x="2878" y="1581"/>
                      </a:lnTo>
                      <a:cubicBezTo>
                        <a:pt x="2888" y="1581"/>
                        <a:pt x="2897" y="1563"/>
                        <a:pt x="2897" y="1553"/>
                      </a:cubicBezTo>
                      <a:cubicBezTo>
                        <a:pt x="2888" y="1553"/>
                        <a:pt x="2897" y="1544"/>
                        <a:pt x="2897" y="1544"/>
                      </a:cubicBezTo>
                      <a:cubicBezTo>
                        <a:pt x="2907" y="1544"/>
                        <a:pt x="2907" y="1544"/>
                        <a:pt x="2907" y="1534"/>
                      </a:cubicBezTo>
                      <a:cubicBezTo>
                        <a:pt x="2907" y="1525"/>
                        <a:pt x="2916" y="1525"/>
                        <a:pt x="2925" y="1525"/>
                      </a:cubicBezTo>
                      <a:cubicBezTo>
                        <a:pt x="2935" y="1525"/>
                        <a:pt x="2944" y="1525"/>
                        <a:pt x="2944" y="1534"/>
                      </a:cubicBezTo>
                      <a:cubicBezTo>
                        <a:pt x="2944" y="1534"/>
                        <a:pt x="2935" y="1544"/>
                        <a:pt x="2935" y="1544"/>
                      </a:cubicBezTo>
                      <a:cubicBezTo>
                        <a:pt x="2935" y="1544"/>
                        <a:pt x="2925" y="1553"/>
                        <a:pt x="2925" y="1553"/>
                      </a:cubicBezTo>
                      <a:cubicBezTo>
                        <a:pt x="2916" y="1553"/>
                        <a:pt x="2907" y="1563"/>
                        <a:pt x="2907" y="1563"/>
                      </a:cubicBezTo>
                      <a:cubicBezTo>
                        <a:pt x="2897" y="1581"/>
                        <a:pt x="2888" y="1600"/>
                        <a:pt x="2897" y="1610"/>
                      </a:cubicBezTo>
                      <a:cubicBezTo>
                        <a:pt x="2897" y="1629"/>
                        <a:pt x="2897" y="1629"/>
                        <a:pt x="2888" y="1638"/>
                      </a:cubicBezTo>
                      <a:cubicBezTo>
                        <a:pt x="2878" y="1638"/>
                        <a:pt x="2878" y="1648"/>
                        <a:pt x="2888" y="1648"/>
                      </a:cubicBezTo>
                      <a:cubicBezTo>
                        <a:pt x="2888" y="1657"/>
                        <a:pt x="2888" y="1657"/>
                        <a:pt x="2888" y="1667"/>
                      </a:cubicBezTo>
                      <a:cubicBezTo>
                        <a:pt x="2888" y="1676"/>
                        <a:pt x="2897" y="1676"/>
                        <a:pt x="2897" y="1676"/>
                      </a:cubicBezTo>
                      <a:cubicBezTo>
                        <a:pt x="2907" y="1676"/>
                        <a:pt x="2916" y="1686"/>
                        <a:pt x="2907" y="1695"/>
                      </a:cubicBezTo>
                      <a:cubicBezTo>
                        <a:pt x="2907" y="1705"/>
                        <a:pt x="2907" y="1705"/>
                        <a:pt x="2916" y="1705"/>
                      </a:cubicBezTo>
                      <a:cubicBezTo>
                        <a:pt x="2925" y="1705"/>
                        <a:pt x="2925" y="1714"/>
                        <a:pt x="2925" y="1714"/>
                      </a:cubicBezTo>
                      <a:cubicBezTo>
                        <a:pt x="2916" y="1723"/>
                        <a:pt x="2916" y="1733"/>
                        <a:pt x="2907" y="1733"/>
                      </a:cubicBezTo>
                      <a:cubicBezTo>
                        <a:pt x="2897" y="1742"/>
                        <a:pt x="2878" y="1752"/>
                        <a:pt x="2869" y="1761"/>
                      </a:cubicBezTo>
                      <a:lnTo>
                        <a:pt x="2840" y="1761"/>
                      </a:lnTo>
                      <a:cubicBezTo>
                        <a:pt x="2831" y="1761"/>
                        <a:pt x="2831" y="1752"/>
                        <a:pt x="2831" y="1742"/>
                      </a:cubicBezTo>
                      <a:cubicBezTo>
                        <a:pt x="2831" y="1733"/>
                        <a:pt x="2831" y="1733"/>
                        <a:pt x="2821" y="1733"/>
                      </a:cubicBezTo>
                      <a:cubicBezTo>
                        <a:pt x="2802" y="1733"/>
                        <a:pt x="2802" y="1733"/>
                        <a:pt x="2802" y="1742"/>
                      </a:cubicBezTo>
                      <a:cubicBezTo>
                        <a:pt x="2802" y="1752"/>
                        <a:pt x="2793" y="1752"/>
                        <a:pt x="2793" y="1752"/>
                      </a:cubicBezTo>
                      <a:cubicBezTo>
                        <a:pt x="2788" y="1757"/>
                        <a:pt x="2783" y="1759"/>
                        <a:pt x="2779" y="1759"/>
                      </a:cubicBezTo>
                      <a:cubicBezTo>
                        <a:pt x="2774" y="1759"/>
                        <a:pt x="2769" y="1757"/>
                        <a:pt x="2765" y="1752"/>
                      </a:cubicBezTo>
                      <a:lnTo>
                        <a:pt x="2755" y="1752"/>
                      </a:lnTo>
                      <a:cubicBezTo>
                        <a:pt x="2755" y="1752"/>
                        <a:pt x="2755" y="1761"/>
                        <a:pt x="2755" y="1761"/>
                      </a:cubicBezTo>
                      <a:cubicBezTo>
                        <a:pt x="2755" y="1761"/>
                        <a:pt x="2755" y="1761"/>
                        <a:pt x="2755" y="1771"/>
                      </a:cubicBezTo>
                      <a:cubicBezTo>
                        <a:pt x="2746" y="1761"/>
                        <a:pt x="2746" y="1761"/>
                        <a:pt x="2746" y="1761"/>
                      </a:cubicBezTo>
                      <a:cubicBezTo>
                        <a:pt x="2746" y="1752"/>
                        <a:pt x="2746" y="1742"/>
                        <a:pt x="2746" y="1742"/>
                      </a:cubicBezTo>
                      <a:cubicBezTo>
                        <a:pt x="2736" y="1742"/>
                        <a:pt x="2727" y="1733"/>
                        <a:pt x="2717" y="1733"/>
                      </a:cubicBezTo>
                      <a:cubicBezTo>
                        <a:pt x="2717" y="1733"/>
                        <a:pt x="2717" y="1742"/>
                        <a:pt x="2717" y="1742"/>
                      </a:cubicBezTo>
                      <a:cubicBezTo>
                        <a:pt x="2717" y="1752"/>
                        <a:pt x="2717" y="1761"/>
                        <a:pt x="2717" y="1771"/>
                      </a:cubicBezTo>
                      <a:cubicBezTo>
                        <a:pt x="2717" y="1771"/>
                        <a:pt x="2717" y="1780"/>
                        <a:pt x="2717" y="1780"/>
                      </a:cubicBezTo>
                      <a:cubicBezTo>
                        <a:pt x="2717" y="1790"/>
                        <a:pt x="2708" y="1799"/>
                        <a:pt x="2698" y="1809"/>
                      </a:cubicBezTo>
                      <a:cubicBezTo>
                        <a:pt x="2698" y="1809"/>
                        <a:pt x="2689" y="1799"/>
                        <a:pt x="2689" y="1799"/>
                      </a:cubicBezTo>
                      <a:cubicBezTo>
                        <a:pt x="2689" y="1799"/>
                        <a:pt x="2689" y="1790"/>
                        <a:pt x="2689" y="1790"/>
                      </a:cubicBezTo>
                      <a:cubicBezTo>
                        <a:pt x="2679" y="1780"/>
                        <a:pt x="2679" y="1780"/>
                        <a:pt x="2679" y="1780"/>
                      </a:cubicBezTo>
                      <a:cubicBezTo>
                        <a:pt x="2670" y="1799"/>
                        <a:pt x="2670" y="1809"/>
                        <a:pt x="2660" y="1828"/>
                      </a:cubicBezTo>
                      <a:cubicBezTo>
                        <a:pt x="2660" y="1837"/>
                        <a:pt x="2660" y="1837"/>
                        <a:pt x="2670" y="1837"/>
                      </a:cubicBezTo>
                      <a:cubicBezTo>
                        <a:pt x="2679" y="1837"/>
                        <a:pt x="2689" y="1837"/>
                        <a:pt x="2689" y="1828"/>
                      </a:cubicBezTo>
                      <a:lnTo>
                        <a:pt x="2717" y="1828"/>
                      </a:lnTo>
                      <a:cubicBezTo>
                        <a:pt x="2717" y="1828"/>
                        <a:pt x="2717" y="1837"/>
                        <a:pt x="2717" y="1837"/>
                      </a:cubicBezTo>
                      <a:cubicBezTo>
                        <a:pt x="2708" y="1856"/>
                        <a:pt x="2698" y="1856"/>
                        <a:pt x="2679" y="1856"/>
                      </a:cubicBezTo>
                      <a:cubicBezTo>
                        <a:pt x="2641" y="1856"/>
                        <a:pt x="2613" y="1847"/>
                        <a:pt x="2575" y="1847"/>
                      </a:cubicBezTo>
                      <a:cubicBezTo>
                        <a:pt x="2556" y="1837"/>
                        <a:pt x="2537" y="1837"/>
                        <a:pt x="2518" y="1828"/>
                      </a:cubicBezTo>
                      <a:cubicBezTo>
                        <a:pt x="2500" y="1818"/>
                        <a:pt x="2481" y="1799"/>
                        <a:pt x="2462" y="1780"/>
                      </a:cubicBezTo>
                      <a:cubicBezTo>
                        <a:pt x="2462" y="1771"/>
                        <a:pt x="2462" y="1761"/>
                        <a:pt x="2471" y="1761"/>
                      </a:cubicBezTo>
                      <a:cubicBezTo>
                        <a:pt x="2476" y="1759"/>
                        <a:pt x="2481" y="1758"/>
                        <a:pt x="2484" y="1758"/>
                      </a:cubicBezTo>
                      <a:cubicBezTo>
                        <a:pt x="2495" y="1758"/>
                        <a:pt x="2502" y="1766"/>
                        <a:pt x="2509" y="1780"/>
                      </a:cubicBezTo>
                      <a:cubicBezTo>
                        <a:pt x="2509" y="1780"/>
                        <a:pt x="2509" y="1780"/>
                        <a:pt x="2518" y="1790"/>
                      </a:cubicBezTo>
                      <a:lnTo>
                        <a:pt x="2518" y="1771"/>
                      </a:lnTo>
                      <a:lnTo>
                        <a:pt x="2537" y="1780"/>
                      </a:lnTo>
                      <a:lnTo>
                        <a:pt x="2537" y="1761"/>
                      </a:lnTo>
                      <a:cubicBezTo>
                        <a:pt x="2547" y="1771"/>
                        <a:pt x="2556" y="1771"/>
                        <a:pt x="2566" y="1771"/>
                      </a:cubicBezTo>
                      <a:cubicBezTo>
                        <a:pt x="2566" y="1761"/>
                        <a:pt x="2556" y="1761"/>
                        <a:pt x="2556" y="1752"/>
                      </a:cubicBezTo>
                      <a:cubicBezTo>
                        <a:pt x="2556" y="1752"/>
                        <a:pt x="2556" y="1742"/>
                        <a:pt x="2556" y="1742"/>
                      </a:cubicBezTo>
                      <a:cubicBezTo>
                        <a:pt x="2566" y="1733"/>
                        <a:pt x="2575" y="1733"/>
                        <a:pt x="2585" y="1723"/>
                      </a:cubicBezTo>
                      <a:cubicBezTo>
                        <a:pt x="2594" y="1723"/>
                        <a:pt x="2594" y="1714"/>
                        <a:pt x="2604" y="1705"/>
                      </a:cubicBezTo>
                      <a:cubicBezTo>
                        <a:pt x="2613" y="1705"/>
                        <a:pt x="2623" y="1695"/>
                        <a:pt x="2632" y="1695"/>
                      </a:cubicBezTo>
                      <a:lnTo>
                        <a:pt x="2660" y="1714"/>
                      </a:lnTo>
                      <a:cubicBezTo>
                        <a:pt x="2660" y="1705"/>
                        <a:pt x="2660" y="1695"/>
                        <a:pt x="2660" y="1686"/>
                      </a:cubicBezTo>
                      <a:cubicBezTo>
                        <a:pt x="2660" y="1676"/>
                        <a:pt x="2660" y="1667"/>
                        <a:pt x="2660" y="1667"/>
                      </a:cubicBezTo>
                      <a:lnTo>
                        <a:pt x="2651" y="1667"/>
                      </a:lnTo>
                      <a:cubicBezTo>
                        <a:pt x="2651" y="1657"/>
                        <a:pt x="2660" y="1638"/>
                        <a:pt x="2670" y="1638"/>
                      </a:cubicBezTo>
                      <a:cubicBezTo>
                        <a:pt x="2689" y="1629"/>
                        <a:pt x="2708" y="1629"/>
                        <a:pt x="2717" y="1629"/>
                      </a:cubicBezTo>
                      <a:cubicBezTo>
                        <a:pt x="2727" y="1629"/>
                        <a:pt x="2727" y="1638"/>
                        <a:pt x="2736" y="1638"/>
                      </a:cubicBezTo>
                      <a:cubicBezTo>
                        <a:pt x="2755" y="1629"/>
                        <a:pt x="2774" y="1619"/>
                        <a:pt x="2774" y="1591"/>
                      </a:cubicBezTo>
                      <a:lnTo>
                        <a:pt x="2765" y="1591"/>
                      </a:lnTo>
                      <a:cubicBezTo>
                        <a:pt x="2765" y="1581"/>
                        <a:pt x="2765" y="1572"/>
                        <a:pt x="2774" y="1572"/>
                      </a:cubicBezTo>
                      <a:cubicBezTo>
                        <a:pt x="2802" y="1553"/>
                        <a:pt x="2821" y="1534"/>
                        <a:pt x="2850" y="1515"/>
                      </a:cubicBezTo>
                      <a:close/>
                      <a:moveTo>
                        <a:pt x="1203" y="1837"/>
                      </a:moveTo>
                      <a:cubicBezTo>
                        <a:pt x="1212" y="1837"/>
                        <a:pt x="1222" y="1847"/>
                        <a:pt x="1231" y="1847"/>
                      </a:cubicBezTo>
                      <a:cubicBezTo>
                        <a:pt x="1231" y="1853"/>
                        <a:pt x="1222" y="1860"/>
                        <a:pt x="1213" y="1860"/>
                      </a:cubicBezTo>
                      <a:cubicBezTo>
                        <a:pt x="1209" y="1860"/>
                        <a:pt x="1206" y="1859"/>
                        <a:pt x="1203" y="1856"/>
                      </a:cubicBezTo>
                      <a:lnTo>
                        <a:pt x="1184" y="1856"/>
                      </a:lnTo>
                      <a:cubicBezTo>
                        <a:pt x="1174" y="1847"/>
                        <a:pt x="1174" y="1837"/>
                        <a:pt x="1184" y="1837"/>
                      </a:cubicBezTo>
                      <a:close/>
                      <a:moveTo>
                        <a:pt x="540" y="1799"/>
                      </a:moveTo>
                      <a:cubicBezTo>
                        <a:pt x="550" y="1809"/>
                        <a:pt x="559" y="1809"/>
                        <a:pt x="569" y="1809"/>
                      </a:cubicBezTo>
                      <a:cubicBezTo>
                        <a:pt x="578" y="1818"/>
                        <a:pt x="588" y="1818"/>
                        <a:pt x="588" y="1828"/>
                      </a:cubicBezTo>
                      <a:lnTo>
                        <a:pt x="578" y="1828"/>
                      </a:lnTo>
                      <a:lnTo>
                        <a:pt x="569" y="1865"/>
                      </a:lnTo>
                      <a:cubicBezTo>
                        <a:pt x="569" y="1856"/>
                        <a:pt x="559" y="1847"/>
                        <a:pt x="559" y="1837"/>
                      </a:cubicBezTo>
                      <a:cubicBezTo>
                        <a:pt x="559" y="1837"/>
                        <a:pt x="559" y="1828"/>
                        <a:pt x="559" y="1828"/>
                      </a:cubicBezTo>
                      <a:cubicBezTo>
                        <a:pt x="559" y="1818"/>
                        <a:pt x="550" y="1818"/>
                        <a:pt x="540" y="1818"/>
                      </a:cubicBezTo>
                      <a:lnTo>
                        <a:pt x="550" y="1828"/>
                      </a:lnTo>
                      <a:cubicBezTo>
                        <a:pt x="531" y="1837"/>
                        <a:pt x="531" y="1837"/>
                        <a:pt x="531" y="1856"/>
                      </a:cubicBezTo>
                      <a:cubicBezTo>
                        <a:pt x="521" y="1856"/>
                        <a:pt x="521" y="1856"/>
                        <a:pt x="521" y="1847"/>
                      </a:cubicBezTo>
                      <a:cubicBezTo>
                        <a:pt x="512" y="1837"/>
                        <a:pt x="512" y="1828"/>
                        <a:pt x="512" y="1828"/>
                      </a:cubicBezTo>
                      <a:cubicBezTo>
                        <a:pt x="512" y="1818"/>
                        <a:pt x="512" y="1809"/>
                        <a:pt x="521" y="1799"/>
                      </a:cubicBezTo>
                      <a:close/>
                      <a:moveTo>
                        <a:pt x="1250" y="1847"/>
                      </a:moveTo>
                      <a:cubicBezTo>
                        <a:pt x="1250" y="1847"/>
                        <a:pt x="1260" y="1856"/>
                        <a:pt x="1260" y="1856"/>
                      </a:cubicBezTo>
                      <a:cubicBezTo>
                        <a:pt x="1260" y="1856"/>
                        <a:pt x="1260" y="1865"/>
                        <a:pt x="1250" y="1865"/>
                      </a:cubicBezTo>
                      <a:cubicBezTo>
                        <a:pt x="1241" y="1856"/>
                        <a:pt x="1241" y="1847"/>
                        <a:pt x="1250" y="1847"/>
                      </a:cubicBezTo>
                      <a:close/>
                      <a:moveTo>
                        <a:pt x="985" y="1856"/>
                      </a:moveTo>
                      <a:cubicBezTo>
                        <a:pt x="985" y="1875"/>
                        <a:pt x="985" y="1875"/>
                        <a:pt x="976" y="1875"/>
                      </a:cubicBezTo>
                      <a:cubicBezTo>
                        <a:pt x="976" y="1875"/>
                        <a:pt x="976" y="1865"/>
                        <a:pt x="966" y="1865"/>
                      </a:cubicBezTo>
                      <a:cubicBezTo>
                        <a:pt x="966" y="1856"/>
                        <a:pt x="976" y="1856"/>
                        <a:pt x="976" y="1856"/>
                      </a:cubicBezTo>
                      <a:close/>
                      <a:moveTo>
                        <a:pt x="2092" y="1667"/>
                      </a:moveTo>
                      <a:cubicBezTo>
                        <a:pt x="2121" y="1676"/>
                        <a:pt x="2149" y="1686"/>
                        <a:pt x="2187" y="1705"/>
                      </a:cubicBezTo>
                      <a:cubicBezTo>
                        <a:pt x="2197" y="1705"/>
                        <a:pt x="2206" y="1714"/>
                        <a:pt x="2216" y="1714"/>
                      </a:cubicBezTo>
                      <a:cubicBezTo>
                        <a:pt x="2225" y="1714"/>
                        <a:pt x="2225" y="1723"/>
                        <a:pt x="2225" y="1723"/>
                      </a:cubicBezTo>
                      <a:cubicBezTo>
                        <a:pt x="2216" y="1733"/>
                        <a:pt x="2216" y="1733"/>
                        <a:pt x="2216" y="1733"/>
                      </a:cubicBezTo>
                      <a:cubicBezTo>
                        <a:pt x="2197" y="1761"/>
                        <a:pt x="2178" y="1780"/>
                        <a:pt x="2168" y="1799"/>
                      </a:cubicBezTo>
                      <a:cubicBezTo>
                        <a:pt x="2159" y="1809"/>
                        <a:pt x="2140" y="1818"/>
                        <a:pt x="2130" y="1828"/>
                      </a:cubicBezTo>
                      <a:cubicBezTo>
                        <a:pt x="2092" y="1837"/>
                        <a:pt x="2055" y="1856"/>
                        <a:pt x="2026" y="1875"/>
                      </a:cubicBezTo>
                      <a:lnTo>
                        <a:pt x="2007" y="1875"/>
                      </a:lnTo>
                      <a:cubicBezTo>
                        <a:pt x="1998" y="1856"/>
                        <a:pt x="1988" y="1837"/>
                        <a:pt x="1988" y="1818"/>
                      </a:cubicBezTo>
                      <a:cubicBezTo>
                        <a:pt x="1969" y="1818"/>
                        <a:pt x="1951" y="1809"/>
                        <a:pt x="1941" y="1790"/>
                      </a:cubicBezTo>
                      <a:cubicBezTo>
                        <a:pt x="1960" y="1780"/>
                        <a:pt x="1960" y="1761"/>
                        <a:pt x="1969" y="1742"/>
                      </a:cubicBezTo>
                      <a:cubicBezTo>
                        <a:pt x="1969" y="1742"/>
                        <a:pt x="1979" y="1733"/>
                        <a:pt x="1979" y="1733"/>
                      </a:cubicBezTo>
                      <a:cubicBezTo>
                        <a:pt x="1979" y="1714"/>
                        <a:pt x="1998" y="1714"/>
                        <a:pt x="2007" y="1714"/>
                      </a:cubicBezTo>
                      <a:cubicBezTo>
                        <a:pt x="2012" y="1719"/>
                        <a:pt x="2017" y="1721"/>
                        <a:pt x="2020" y="1721"/>
                      </a:cubicBezTo>
                      <a:cubicBezTo>
                        <a:pt x="2024" y="1721"/>
                        <a:pt x="2026" y="1719"/>
                        <a:pt x="2026" y="1714"/>
                      </a:cubicBezTo>
                      <a:cubicBezTo>
                        <a:pt x="2036" y="1714"/>
                        <a:pt x="2045" y="1705"/>
                        <a:pt x="2045" y="1705"/>
                      </a:cubicBezTo>
                      <a:cubicBezTo>
                        <a:pt x="2055" y="1705"/>
                        <a:pt x="2055" y="1695"/>
                        <a:pt x="2055" y="1695"/>
                      </a:cubicBezTo>
                      <a:cubicBezTo>
                        <a:pt x="2055" y="1695"/>
                        <a:pt x="2055" y="1695"/>
                        <a:pt x="2055" y="1686"/>
                      </a:cubicBezTo>
                      <a:cubicBezTo>
                        <a:pt x="2064" y="1686"/>
                        <a:pt x="2064" y="1695"/>
                        <a:pt x="2064" y="1695"/>
                      </a:cubicBezTo>
                      <a:lnTo>
                        <a:pt x="2074" y="1695"/>
                      </a:lnTo>
                      <a:cubicBezTo>
                        <a:pt x="2083" y="1695"/>
                        <a:pt x="2083" y="1686"/>
                        <a:pt x="2074" y="1676"/>
                      </a:cubicBezTo>
                      <a:cubicBezTo>
                        <a:pt x="2074" y="1676"/>
                        <a:pt x="2074" y="1667"/>
                        <a:pt x="2074" y="1667"/>
                      </a:cubicBezTo>
                      <a:close/>
                      <a:moveTo>
                        <a:pt x="1146" y="1875"/>
                      </a:moveTo>
                      <a:cubicBezTo>
                        <a:pt x="1155" y="1875"/>
                        <a:pt x="1155" y="1884"/>
                        <a:pt x="1146" y="1884"/>
                      </a:cubicBezTo>
                      <a:lnTo>
                        <a:pt x="1146" y="1875"/>
                      </a:lnTo>
                      <a:close/>
                      <a:moveTo>
                        <a:pt x="853" y="1865"/>
                      </a:moveTo>
                      <a:lnTo>
                        <a:pt x="853" y="1894"/>
                      </a:lnTo>
                      <a:cubicBezTo>
                        <a:pt x="843" y="1884"/>
                        <a:pt x="843" y="1875"/>
                        <a:pt x="853" y="1865"/>
                      </a:cubicBezTo>
                      <a:close/>
                      <a:moveTo>
                        <a:pt x="1203" y="1875"/>
                      </a:moveTo>
                      <a:cubicBezTo>
                        <a:pt x="1222" y="1875"/>
                        <a:pt x="1231" y="1875"/>
                        <a:pt x="1241" y="1884"/>
                      </a:cubicBezTo>
                      <a:cubicBezTo>
                        <a:pt x="1241" y="1894"/>
                        <a:pt x="1231" y="1894"/>
                        <a:pt x="1231" y="1903"/>
                      </a:cubicBezTo>
                      <a:lnTo>
                        <a:pt x="1222" y="1903"/>
                      </a:lnTo>
                      <a:cubicBezTo>
                        <a:pt x="1222" y="1903"/>
                        <a:pt x="1222" y="1903"/>
                        <a:pt x="1222" y="1894"/>
                      </a:cubicBezTo>
                      <a:cubicBezTo>
                        <a:pt x="1222" y="1894"/>
                        <a:pt x="1222" y="1884"/>
                        <a:pt x="1222" y="1884"/>
                      </a:cubicBezTo>
                      <a:cubicBezTo>
                        <a:pt x="1222" y="1884"/>
                        <a:pt x="1222" y="1884"/>
                        <a:pt x="1212" y="1894"/>
                      </a:cubicBezTo>
                      <a:lnTo>
                        <a:pt x="1203" y="1894"/>
                      </a:lnTo>
                      <a:cubicBezTo>
                        <a:pt x="1203" y="1894"/>
                        <a:pt x="1203" y="1884"/>
                        <a:pt x="1203" y="1884"/>
                      </a:cubicBezTo>
                      <a:cubicBezTo>
                        <a:pt x="1203" y="1884"/>
                        <a:pt x="1203" y="1875"/>
                        <a:pt x="1203" y="1875"/>
                      </a:cubicBezTo>
                      <a:close/>
                      <a:moveTo>
                        <a:pt x="1354" y="1875"/>
                      </a:moveTo>
                      <a:cubicBezTo>
                        <a:pt x="1354" y="1875"/>
                        <a:pt x="1364" y="1884"/>
                        <a:pt x="1364" y="1884"/>
                      </a:cubicBezTo>
                      <a:cubicBezTo>
                        <a:pt x="1364" y="1894"/>
                        <a:pt x="1364" y="1894"/>
                        <a:pt x="1354" y="1903"/>
                      </a:cubicBezTo>
                      <a:cubicBezTo>
                        <a:pt x="1354" y="1894"/>
                        <a:pt x="1354" y="1884"/>
                        <a:pt x="1354" y="1884"/>
                      </a:cubicBezTo>
                      <a:cubicBezTo>
                        <a:pt x="1354" y="1884"/>
                        <a:pt x="1354" y="1875"/>
                        <a:pt x="1354" y="1875"/>
                      </a:cubicBezTo>
                      <a:close/>
                      <a:moveTo>
                        <a:pt x="1771" y="1667"/>
                      </a:moveTo>
                      <a:cubicBezTo>
                        <a:pt x="1790" y="1676"/>
                        <a:pt x="1799" y="1686"/>
                        <a:pt x="1809" y="1695"/>
                      </a:cubicBezTo>
                      <a:cubicBezTo>
                        <a:pt x="1818" y="1714"/>
                        <a:pt x="1827" y="1733"/>
                        <a:pt x="1837" y="1742"/>
                      </a:cubicBezTo>
                      <a:cubicBezTo>
                        <a:pt x="1837" y="1752"/>
                        <a:pt x="1837" y="1761"/>
                        <a:pt x="1827" y="1761"/>
                      </a:cubicBezTo>
                      <a:cubicBezTo>
                        <a:pt x="1809" y="1761"/>
                        <a:pt x="1790" y="1771"/>
                        <a:pt x="1771" y="1771"/>
                      </a:cubicBezTo>
                      <a:lnTo>
                        <a:pt x="1761" y="1790"/>
                      </a:lnTo>
                      <a:cubicBezTo>
                        <a:pt x="1761" y="1771"/>
                        <a:pt x="1752" y="1761"/>
                        <a:pt x="1752" y="1752"/>
                      </a:cubicBezTo>
                      <a:lnTo>
                        <a:pt x="1742" y="1752"/>
                      </a:lnTo>
                      <a:cubicBezTo>
                        <a:pt x="1723" y="1761"/>
                        <a:pt x="1714" y="1771"/>
                        <a:pt x="1714" y="1790"/>
                      </a:cubicBezTo>
                      <a:cubicBezTo>
                        <a:pt x="1714" y="1799"/>
                        <a:pt x="1714" y="1809"/>
                        <a:pt x="1723" y="1809"/>
                      </a:cubicBezTo>
                      <a:cubicBezTo>
                        <a:pt x="1723" y="1818"/>
                        <a:pt x="1723" y="1828"/>
                        <a:pt x="1733" y="1828"/>
                      </a:cubicBezTo>
                      <a:cubicBezTo>
                        <a:pt x="1752" y="1818"/>
                        <a:pt x="1761" y="1818"/>
                        <a:pt x="1771" y="1818"/>
                      </a:cubicBezTo>
                      <a:lnTo>
                        <a:pt x="1780" y="1818"/>
                      </a:lnTo>
                      <a:cubicBezTo>
                        <a:pt x="1780" y="1818"/>
                        <a:pt x="1780" y="1828"/>
                        <a:pt x="1771" y="1828"/>
                      </a:cubicBezTo>
                      <a:cubicBezTo>
                        <a:pt x="1771" y="1828"/>
                        <a:pt x="1761" y="1837"/>
                        <a:pt x="1752" y="1837"/>
                      </a:cubicBezTo>
                      <a:cubicBezTo>
                        <a:pt x="1733" y="1837"/>
                        <a:pt x="1723" y="1837"/>
                        <a:pt x="1704" y="1847"/>
                      </a:cubicBezTo>
                      <a:cubicBezTo>
                        <a:pt x="1695" y="1847"/>
                        <a:pt x="1685" y="1856"/>
                        <a:pt x="1685" y="1856"/>
                      </a:cubicBezTo>
                      <a:cubicBezTo>
                        <a:pt x="1676" y="1856"/>
                        <a:pt x="1676" y="1856"/>
                        <a:pt x="1676" y="1865"/>
                      </a:cubicBezTo>
                      <a:lnTo>
                        <a:pt x="1667" y="1856"/>
                      </a:lnTo>
                      <a:lnTo>
                        <a:pt x="1676" y="1847"/>
                      </a:lnTo>
                      <a:lnTo>
                        <a:pt x="1657" y="1856"/>
                      </a:lnTo>
                      <a:cubicBezTo>
                        <a:pt x="1667" y="1856"/>
                        <a:pt x="1667" y="1865"/>
                        <a:pt x="1667" y="1865"/>
                      </a:cubicBezTo>
                      <a:cubicBezTo>
                        <a:pt x="1676" y="1865"/>
                        <a:pt x="1676" y="1875"/>
                        <a:pt x="1676" y="1875"/>
                      </a:cubicBezTo>
                      <a:lnTo>
                        <a:pt x="1667" y="1875"/>
                      </a:lnTo>
                      <a:cubicBezTo>
                        <a:pt x="1667" y="1870"/>
                        <a:pt x="1664" y="1868"/>
                        <a:pt x="1661" y="1868"/>
                      </a:cubicBezTo>
                      <a:cubicBezTo>
                        <a:pt x="1657" y="1868"/>
                        <a:pt x="1652" y="1870"/>
                        <a:pt x="1648" y="1875"/>
                      </a:cubicBezTo>
                      <a:cubicBezTo>
                        <a:pt x="1648" y="1875"/>
                        <a:pt x="1648" y="1884"/>
                        <a:pt x="1638" y="1884"/>
                      </a:cubicBezTo>
                      <a:cubicBezTo>
                        <a:pt x="1638" y="1894"/>
                        <a:pt x="1629" y="1894"/>
                        <a:pt x="1629" y="1903"/>
                      </a:cubicBezTo>
                      <a:cubicBezTo>
                        <a:pt x="1619" y="1903"/>
                        <a:pt x="1610" y="1903"/>
                        <a:pt x="1619" y="1894"/>
                      </a:cubicBezTo>
                      <a:cubicBezTo>
                        <a:pt x="1619" y="1884"/>
                        <a:pt x="1629" y="1865"/>
                        <a:pt x="1629" y="1856"/>
                      </a:cubicBezTo>
                      <a:cubicBezTo>
                        <a:pt x="1638" y="1837"/>
                        <a:pt x="1657" y="1818"/>
                        <a:pt x="1667" y="1799"/>
                      </a:cubicBezTo>
                      <a:cubicBezTo>
                        <a:pt x="1676" y="1771"/>
                        <a:pt x="1695" y="1742"/>
                        <a:pt x="1704" y="1714"/>
                      </a:cubicBezTo>
                      <a:cubicBezTo>
                        <a:pt x="1714" y="1695"/>
                        <a:pt x="1723" y="1686"/>
                        <a:pt x="1733" y="1686"/>
                      </a:cubicBezTo>
                      <a:cubicBezTo>
                        <a:pt x="1742" y="1686"/>
                        <a:pt x="1752" y="1686"/>
                        <a:pt x="1761" y="1676"/>
                      </a:cubicBezTo>
                      <a:cubicBezTo>
                        <a:pt x="1761" y="1667"/>
                        <a:pt x="1771" y="1667"/>
                        <a:pt x="1771" y="1667"/>
                      </a:cubicBezTo>
                      <a:close/>
                      <a:moveTo>
                        <a:pt x="815" y="1894"/>
                      </a:moveTo>
                      <a:cubicBezTo>
                        <a:pt x="815" y="1894"/>
                        <a:pt x="815" y="1903"/>
                        <a:pt x="815" y="1903"/>
                      </a:cubicBezTo>
                      <a:cubicBezTo>
                        <a:pt x="815" y="1903"/>
                        <a:pt x="815" y="1913"/>
                        <a:pt x="805" y="1913"/>
                      </a:cubicBezTo>
                      <a:lnTo>
                        <a:pt x="815" y="1894"/>
                      </a:lnTo>
                      <a:close/>
                      <a:moveTo>
                        <a:pt x="502" y="1894"/>
                      </a:moveTo>
                      <a:lnTo>
                        <a:pt x="493" y="1922"/>
                      </a:lnTo>
                      <a:cubicBezTo>
                        <a:pt x="493" y="1913"/>
                        <a:pt x="493" y="1903"/>
                        <a:pt x="502" y="1894"/>
                      </a:cubicBezTo>
                      <a:close/>
                      <a:moveTo>
                        <a:pt x="995" y="1875"/>
                      </a:moveTo>
                      <a:cubicBezTo>
                        <a:pt x="995" y="1884"/>
                        <a:pt x="995" y="1884"/>
                        <a:pt x="995" y="1894"/>
                      </a:cubicBezTo>
                      <a:cubicBezTo>
                        <a:pt x="1004" y="1894"/>
                        <a:pt x="995" y="1903"/>
                        <a:pt x="1004" y="1913"/>
                      </a:cubicBezTo>
                      <a:cubicBezTo>
                        <a:pt x="998" y="1924"/>
                        <a:pt x="990" y="1928"/>
                        <a:pt x="981" y="1928"/>
                      </a:cubicBezTo>
                      <a:cubicBezTo>
                        <a:pt x="976" y="1928"/>
                        <a:pt x="970" y="1926"/>
                        <a:pt x="966" y="1922"/>
                      </a:cubicBezTo>
                      <a:cubicBezTo>
                        <a:pt x="957" y="1922"/>
                        <a:pt x="957" y="1913"/>
                        <a:pt x="957" y="1903"/>
                      </a:cubicBezTo>
                      <a:lnTo>
                        <a:pt x="966" y="1903"/>
                      </a:lnTo>
                      <a:cubicBezTo>
                        <a:pt x="976" y="1903"/>
                        <a:pt x="976" y="1894"/>
                        <a:pt x="976" y="1894"/>
                      </a:cubicBezTo>
                      <a:cubicBezTo>
                        <a:pt x="976" y="1884"/>
                        <a:pt x="985" y="1884"/>
                        <a:pt x="985" y="1884"/>
                      </a:cubicBezTo>
                      <a:cubicBezTo>
                        <a:pt x="985" y="1884"/>
                        <a:pt x="985" y="1884"/>
                        <a:pt x="995" y="1875"/>
                      </a:cubicBezTo>
                      <a:close/>
                      <a:moveTo>
                        <a:pt x="1761" y="1903"/>
                      </a:moveTo>
                      <a:lnTo>
                        <a:pt x="1742" y="1932"/>
                      </a:lnTo>
                      <a:cubicBezTo>
                        <a:pt x="1733" y="1913"/>
                        <a:pt x="1742" y="1903"/>
                        <a:pt x="1761" y="1903"/>
                      </a:cubicBezTo>
                      <a:close/>
                      <a:moveTo>
                        <a:pt x="1108" y="1922"/>
                      </a:moveTo>
                      <a:lnTo>
                        <a:pt x="1136" y="1932"/>
                      </a:lnTo>
                      <a:cubicBezTo>
                        <a:pt x="1127" y="1941"/>
                        <a:pt x="1118" y="1941"/>
                        <a:pt x="1108" y="1951"/>
                      </a:cubicBezTo>
                      <a:cubicBezTo>
                        <a:pt x="1108" y="1951"/>
                        <a:pt x="1099" y="1941"/>
                        <a:pt x="1099" y="1941"/>
                      </a:cubicBezTo>
                      <a:cubicBezTo>
                        <a:pt x="1099" y="1941"/>
                        <a:pt x="1099" y="1932"/>
                        <a:pt x="1108" y="1932"/>
                      </a:cubicBezTo>
                      <a:lnTo>
                        <a:pt x="1108" y="1922"/>
                      </a:lnTo>
                      <a:close/>
                      <a:moveTo>
                        <a:pt x="1222" y="1932"/>
                      </a:moveTo>
                      <a:lnTo>
                        <a:pt x="1222" y="1941"/>
                      </a:lnTo>
                      <a:lnTo>
                        <a:pt x="1212" y="1951"/>
                      </a:lnTo>
                      <a:lnTo>
                        <a:pt x="1212" y="1941"/>
                      </a:lnTo>
                      <a:lnTo>
                        <a:pt x="1222" y="1932"/>
                      </a:lnTo>
                      <a:close/>
                      <a:moveTo>
                        <a:pt x="1061" y="1922"/>
                      </a:moveTo>
                      <a:lnTo>
                        <a:pt x="1061" y="1922"/>
                      </a:lnTo>
                      <a:cubicBezTo>
                        <a:pt x="1070" y="1932"/>
                        <a:pt x="1070" y="1941"/>
                        <a:pt x="1089" y="1941"/>
                      </a:cubicBezTo>
                      <a:lnTo>
                        <a:pt x="1070" y="1960"/>
                      </a:lnTo>
                      <a:cubicBezTo>
                        <a:pt x="1062" y="1952"/>
                        <a:pt x="1061" y="1938"/>
                        <a:pt x="1061" y="1922"/>
                      </a:cubicBezTo>
                      <a:close/>
                      <a:moveTo>
                        <a:pt x="2992" y="1941"/>
                      </a:moveTo>
                      <a:cubicBezTo>
                        <a:pt x="3001" y="1951"/>
                        <a:pt x="3001" y="1951"/>
                        <a:pt x="2992" y="1960"/>
                      </a:cubicBezTo>
                      <a:lnTo>
                        <a:pt x="2982" y="1960"/>
                      </a:lnTo>
                      <a:cubicBezTo>
                        <a:pt x="2973" y="1951"/>
                        <a:pt x="2973" y="1951"/>
                        <a:pt x="2973" y="1941"/>
                      </a:cubicBezTo>
                      <a:close/>
                      <a:moveTo>
                        <a:pt x="1004" y="1960"/>
                      </a:moveTo>
                      <a:lnTo>
                        <a:pt x="1032" y="1970"/>
                      </a:lnTo>
                      <a:cubicBezTo>
                        <a:pt x="1025" y="1973"/>
                        <a:pt x="1018" y="1976"/>
                        <a:pt x="1014" y="1976"/>
                      </a:cubicBezTo>
                      <a:cubicBezTo>
                        <a:pt x="1007" y="1976"/>
                        <a:pt x="1004" y="1971"/>
                        <a:pt x="1004" y="1960"/>
                      </a:cubicBezTo>
                      <a:close/>
                      <a:moveTo>
                        <a:pt x="2358" y="1970"/>
                      </a:moveTo>
                      <a:cubicBezTo>
                        <a:pt x="2358" y="1970"/>
                        <a:pt x="2367" y="1970"/>
                        <a:pt x="2367" y="1979"/>
                      </a:cubicBezTo>
                      <a:lnTo>
                        <a:pt x="2348" y="1970"/>
                      </a:lnTo>
                      <a:close/>
                      <a:moveTo>
                        <a:pt x="540" y="1970"/>
                      </a:moveTo>
                      <a:cubicBezTo>
                        <a:pt x="540" y="1979"/>
                        <a:pt x="550" y="1988"/>
                        <a:pt x="540" y="1988"/>
                      </a:cubicBezTo>
                      <a:lnTo>
                        <a:pt x="531" y="1988"/>
                      </a:lnTo>
                      <a:lnTo>
                        <a:pt x="540" y="1970"/>
                      </a:lnTo>
                      <a:close/>
                      <a:moveTo>
                        <a:pt x="1080" y="1998"/>
                      </a:moveTo>
                      <a:lnTo>
                        <a:pt x="1080" y="2007"/>
                      </a:lnTo>
                      <a:lnTo>
                        <a:pt x="1061" y="2017"/>
                      </a:lnTo>
                      <a:lnTo>
                        <a:pt x="1061" y="2017"/>
                      </a:lnTo>
                      <a:lnTo>
                        <a:pt x="1080" y="1998"/>
                      </a:lnTo>
                      <a:close/>
                      <a:moveTo>
                        <a:pt x="3493" y="2007"/>
                      </a:moveTo>
                      <a:cubicBezTo>
                        <a:pt x="3484" y="2017"/>
                        <a:pt x="3484" y="2017"/>
                        <a:pt x="3474" y="2017"/>
                      </a:cubicBezTo>
                      <a:cubicBezTo>
                        <a:pt x="3474" y="2017"/>
                        <a:pt x="3474" y="2017"/>
                        <a:pt x="3474" y="2007"/>
                      </a:cubicBezTo>
                      <a:close/>
                      <a:moveTo>
                        <a:pt x="3541" y="1988"/>
                      </a:moveTo>
                      <a:lnTo>
                        <a:pt x="3569" y="1998"/>
                      </a:lnTo>
                      <a:cubicBezTo>
                        <a:pt x="3560" y="1998"/>
                        <a:pt x="3560" y="2007"/>
                        <a:pt x="3560" y="2007"/>
                      </a:cubicBezTo>
                      <a:cubicBezTo>
                        <a:pt x="3560" y="2017"/>
                        <a:pt x="3560" y="2017"/>
                        <a:pt x="3560" y="2017"/>
                      </a:cubicBezTo>
                      <a:cubicBezTo>
                        <a:pt x="3556" y="2021"/>
                        <a:pt x="3553" y="2023"/>
                        <a:pt x="3551" y="2023"/>
                      </a:cubicBezTo>
                      <a:cubicBezTo>
                        <a:pt x="3549" y="2023"/>
                        <a:pt x="3546" y="2019"/>
                        <a:pt x="3541" y="2007"/>
                      </a:cubicBezTo>
                      <a:cubicBezTo>
                        <a:pt x="3541" y="2017"/>
                        <a:pt x="3541" y="2017"/>
                        <a:pt x="3541" y="2017"/>
                      </a:cubicBezTo>
                      <a:lnTo>
                        <a:pt x="3522" y="2017"/>
                      </a:lnTo>
                      <a:cubicBezTo>
                        <a:pt x="3522" y="2017"/>
                        <a:pt x="3522" y="2007"/>
                        <a:pt x="3522" y="2007"/>
                      </a:cubicBezTo>
                      <a:cubicBezTo>
                        <a:pt x="3522" y="2007"/>
                        <a:pt x="3522" y="2007"/>
                        <a:pt x="3522" y="1998"/>
                      </a:cubicBezTo>
                      <a:cubicBezTo>
                        <a:pt x="3522" y="1998"/>
                        <a:pt x="3522" y="1988"/>
                        <a:pt x="3522" y="1988"/>
                      </a:cubicBezTo>
                      <a:cubicBezTo>
                        <a:pt x="3531" y="1988"/>
                        <a:pt x="3531" y="1988"/>
                        <a:pt x="3541" y="1998"/>
                      </a:cubicBezTo>
                      <a:cubicBezTo>
                        <a:pt x="3541" y="1988"/>
                        <a:pt x="3541" y="1988"/>
                        <a:pt x="3541" y="1988"/>
                      </a:cubicBezTo>
                      <a:close/>
                      <a:moveTo>
                        <a:pt x="3512" y="2036"/>
                      </a:moveTo>
                      <a:cubicBezTo>
                        <a:pt x="3512" y="2036"/>
                        <a:pt x="3503" y="2045"/>
                        <a:pt x="3503" y="2045"/>
                      </a:cubicBezTo>
                      <a:cubicBezTo>
                        <a:pt x="3503" y="2045"/>
                        <a:pt x="3503" y="2036"/>
                        <a:pt x="3493" y="2036"/>
                      </a:cubicBezTo>
                      <a:close/>
                      <a:moveTo>
                        <a:pt x="3531" y="2026"/>
                      </a:moveTo>
                      <a:cubicBezTo>
                        <a:pt x="3531" y="2026"/>
                        <a:pt x="3531" y="2036"/>
                        <a:pt x="3531" y="2045"/>
                      </a:cubicBezTo>
                      <a:lnTo>
                        <a:pt x="3522" y="2045"/>
                      </a:lnTo>
                      <a:cubicBezTo>
                        <a:pt x="3522" y="2045"/>
                        <a:pt x="3522" y="2045"/>
                        <a:pt x="3522" y="2036"/>
                      </a:cubicBezTo>
                      <a:cubicBezTo>
                        <a:pt x="3522" y="2036"/>
                        <a:pt x="3531" y="2026"/>
                        <a:pt x="3531" y="2026"/>
                      </a:cubicBezTo>
                      <a:close/>
                      <a:moveTo>
                        <a:pt x="3702" y="2026"/>
                      </a:moveTo>
                      <a:cubicBezTo>
                        <a:pt x="3702" y="2036"/>
                        <a:pt x="3711" y="2036"/>
                        <a:pt x="3702" y="2036"/>
                      </a:cubicBezTo>
                      <a:cubicBezTo>
                        <a:pt x="3702" y="2045"/>
                        <a:pt x="3702" y="2055"/>
                        <a:pt x="3692" y="2055"/>
                      </a:cubicBezTo>
                      <a:cubicBezTo>
                        <a:pt x="3692" y="2055"/>
                        <a:pt x="3692" y="2055"/>
                        <a:pt x="3683" y="2045"/>
                      </a:cubicBezTo>
                      <a:cubicBezTo>
                        <a:pt x="3683" y="2045"/>
                        <a:pt x="3673" y="2045"/>
                        <a:pt x="3673" y="2036"/>
                      </a:cubicBezTo>
                      <a:lnTo>
                        <a:pt x="3664" y="2036"/>
                      </a:lnTo>
                      <a:cubicBezTo>
                        <a:pt x="3664" y="2026"/>
                        <a:pt x="3673" y="2026"/>
                        <a:pt x="3673" y="2026"/>
                      </a:cubicBezTo>
                      <a:close/>
                      <a:moveTo>
                        <a:pt x="2623" y="2074"/>
                      </a:moveTo>
                      <a:cubicBezTo>
                        <a:pt x="2613" y="2083"/>
                        <a:pt x="2613" y="2093"/>
                        <a:pt x="2613" y="2093"/>
                      </a:cubicBezTo>
                      <a:lnTo>
                        <a:pt x="2604" y="2093"/>
                      </a:lnTo>
                      <a:cubicBezTo>
                        <a:pt x="2604" y="2083"/>
                        <a:pt x="2613" y="2074"/>
                        <a:pt x="2623" y="2074"/>
                      </a:cubicBezTo>
                      <a:close/>
                      <a:moveTo>
                        <a:pt x="2433" y="2093"/>
                      </a:moveTo>
                      <a:cubicBezTo>
                        <a:pt x="2433" y="2093"/>
                        <a:pt x="2443" y="2102"/>
                        <a:pt x="2433" y="2102"/>
                      </a:cubicBezTo>
                      <a:lnTo>
                        <a:pt x="2424" y="2093"/>
                      </a:lnTo>
                      <a:close/>
                      <a:moveTo>
                        <a:pt x="1903" y="1828"/>
                      </a:moveTo>
                      <a:cubicBezTo>
                        <a:pt x="1913" y="1837"/>
                        <a:pt x="1913" y="1856"/>
                        <a:pt x="1903" y="1865"/>
                      </a:cubicBezTo>
                      <a:cubicBezTo>
                        <a:pt x="1894" y="1875"/>
                        <a:pt x="1894" y="1894"/>
                        <a:pt x="1884" y="1913"/>
                      </a:cubicBezTo>
                      <a:cubicBezTo>
                        <a:pt x="1903" y="1913"/>
                        <a:pt x="1913" y="1922"/>
                        <a:pt x="1932" y="1922"/>
                      </a:cubicBezTo>
                      <a:cubicBezTo>
                        <a:pt x="1941" y="1922"/>
                        <a:pt x="1941" y="1932"/>
                        <a:pt x="1932" y="1932"/>
                      </a:cubicBezTo>
                      <a:cubicBezTo>
                        <a:pt x="1932" y="1941"/>
                        <a:pt x="1932" y="1951"/>
                        <a:pt x="1922" y="1951"/>
                      </a:cubicBezTo>
                      <a:cubicBezTo>
                        <a:pt x="1884" y="1998"/>
                        <a:pt x="1846" y="2036"/>
                        <a:pt x="1809" y="2093"/>
                      </a:cubicBezTo>
                      <a:cubicBezTo>
                        <a:pt x="1790" y="2112"/>
                        <a:pt x="1771" y="2149"/>
                        <a:pt x="1752" y="2178"/>
                      </a:cubicBezTo>
                      <a:cubicBezTo>
                        <a:pt x="1752" y="2178"/>
                        <a:pt x="1752" y="2187"/>
                        <a:pt x="1742" y="2197"/>
                      </a:cubicBezTo>
                      <a:cubicBezTo>
                        <a:pt x="1733" y="2216"/>
                        <a:pt x="1714" y="2216"/>
                        <a:pt x="1704" y="2235"/>
                      </a:cubicBezTo>
                      <a:cubicBezTo>
                        <a:pt x="1704" y="2254"/>
                        <a:pt x="1695" y="2263"/>
                        <a:pt x="1685" y="2272"/>
                      </a:cubicBezTo>
                      <a:cubicBezTo>
                        <a:pt x="1667" y="2301"/>
                        <a:pt x="1648" y="2329"/>
                        <a:pt x="1629" y="2358"/>
                      </a:cubicBezTo>
                      <a:lnTo>
                        <a:pt x="1619" y="2348"/>
                      </a:lnTo>
                      <a:lnTo>
                        <a:pt x="1619" y="2339"/>
                      </a:lnTo>
                      <a:lnTo>
                        <a:pt x="1610" y="2348"/>
                      </a:lnTo>
                      <a:cubicBezTo>
                        <a:pt x="1610" y="2329"/>
                        <a:pt x="1600" y="2320"/>
                        <a:pt x="1600" y="2301"/>
                      </a:cubicBezTo>
                      <a:cubicBezTo>
                        <a:pt x="1600" y="2263"/>
                        <a:pt x="1600" y="2225"/>
                        <a:pt x="1591" y="2197"/>
                      </a:cubicBezTo>
                      <a:cubicBezTo>
                        <a:pt x="1581" y="2168"/>
                        <a:pt x="1581" y="2149"/>
                        <a:pt x="1591" y="2130"/>
                      </a:cubicBezTo>
                      <a:cubicBezTo>
                        <a:pt x="1600" y="2074"/>
                        <a:pt x="1610" y="2026"/>
                        <a:pt x="1610" y="1979"/>
                      </a:cubicBezTo>
                      <a:cubicBezTo>
                        <a:pt x="1610" y="1960"/>
                        <a:pt x="1629" y="1941"/>
                        <a:pt x="1648" y="1932"/>
                      </a:cubicBezTo>
                      <a:cubicBezTo>
                        <a:pt x="1657" y="1922"/>
                        <a:pt x="1667" y="1913"/>
                        <a:pt x="1676" y="1913"/>
                      </a:cubicBezTo>
                      <a:cubicBezTo>
                        <a:pt x="1679" y="1910"/>
                        <a:pt x="1682" y="1909"/>
                        <a:pt x="1685" y="1909"/>
                      </a:cubicBezTo>
                      <a:cubicBezTo>
                        <a:pt x="1692" y="1909"/>
                        <a:pt x="1698" y="1913"/>
                        <a:pt x="1704" y="1913"/>
                      </a:cubicBezTo>
                      <a:cubicBezTo>
                        <a:pt x="1704" y="1922"/>
                        <a:pt x="1704" y="1922"/>
                        <a:pt x="1704" y="1922"/>
                      </a:cubicBezTo>
                      <a:cubicBezTo>
                        <a:pt x="1704" y="1932"/>
                        <a:pt x="1704" y="1941"/>
                        <a:pt x="1704" y="1951"/>
                      </a:cubicBezTo>
                      <a:cubicBezTo>
                        <a:pt x="1695" y="1951"/>
                        <a:pt x="1695" y="1960"/>
                        <a:pt x="1704" y="1970"/>
                      </a:cubicBezTo>
                      <a:cubicBezTo>
                        <a:pt x="1714" y="1979"/>
                        <a:pt x="1714" y="1979"/>
                        <a:pt x="1714" y="1979"/>
                      </a:cubicBezTo>
                      <a:lnTo>
                        <a:pt x="1723" y="1979"/>
                      </a:lnTo>
                      <a:cubicBezTo>
                        <a:pt x="1733" y="1970"/>
                        <a:pt x="1733" y="1970"/>
                        <a:pt x="1733" y="1970"/>
                      </a:cubicBezTo>
                      <a:cubicBezTo>
                        <a:pt x="1733" y="1979"/>
                        <a:pt x="1733" y="1979"/>
                        <a:pt x="1742" y="1979"/>
                      </a:cubicBezTo>
                      <a:lnTo>
                        <a:pt x="1761" y="1979"/>
                      </a:lnTo>
                      <a:cubicBezTo>
                        <a:pt x="1771" y="1970"/>
                        <a:pt x="1771" y="1970"/>
                        <a:pt x="1780" y="1970"/>
                      </a:cubicBezTo>
                      <a:cubicBezTo>
                        <a:pt x="1799" y="1960"/>
                        <a:pt x="1799" y="1951"/>
                        <a:pt x="1790" y="1932"/>
                      </a:cubicBezTo>
                      <a:lnTo>
                        <a:pt x="1790" y="1922"/>
                      </a:lnTo>
                      <a:cubicBezTo>
                        <a:pt x="1790" y="1932"/>
                        <a:pt x="1790" y="1932"/>
                        <a:pt x="1799" y="1932"/>
                      </a:cubicBezTo>
                      <a:cubicBezTo>
                        <a:pt x="1799" y="1941"/>
                        <a:pt x="1809" y="1941"/>
                        <a:pt x="1818" y="1951"/>
                      </a:cubicBezTo>
                      <a:cubicBezTo>
                        <a:pt x="1818" y="1951"/>
                        <a:pt x="1818" y="1951"/>
                        <a:pt x="1827" y="1941"/>
                      </a:cubicBezTo>
                      <a:cubicBezTo>
                        <a:pt x="1827" y="1932"/>
                        <a:pt x="1827" y="1922"/>
                        <a:pt x="1827" y="1913"/>
                      </a:cubicBezTo>
                      <a:cubicBezTo>
                        <a:pt x="1827" y="1913"/>
                        <a:pt x="1827" y="1903"/>
                        <a:pt x="1827" y="1903"/>
                      </a:cubicBezTo>
                      <a:cubicBezTo>
                        <a:pt x="1827" y="1894"/>
                        <a:pt x="1837" y="1884"/>
                        <a:pt x="1846" y="1884"/>
                      </a:cubicBezTo>
                      <a:lnTo>
                        <a:pt x="1827" y="1875"/>
                      </a:lnTo>
                      <a:cubicBezTo>
                        <a:pt x="1856" y="1856"/>
                        <a:pt x="1884" y="1847"/>
                        <a:pt x="1903" y="1828"/>
                      </a:cubicBezTo>
                      <a:close/>
                      <a:moveTo>
                        <a:pt x="1326" y="1"/>
                      </a:moveTo>
                      <a:cubicBezTo>
                        <a:pt x="1307" y="10"/>
                        <a:pt x="1288" y="20"/>
                        <a:pt x="1269" y="29"/>
                      </a:cubicBezTo>
                      <a:cubicBezTo>
                        <a:pt x="1269" y="29"/>
                        <a:pt x="1278" y="29"/>
                        <a:pt x="1278" y="39"/>
                      </a:cubicBezTo>
                      <a:lnTo>
                        <a:pt x="1297" y="39"/>
                      </a:lnTo>
                      <a:cubicBezTo>
                        <a:pt x="1307" y="48"/>
                        <a:pt x="1307" y="48"/>
                        <a:pt x="1307" y="58"/>
                      </a:cubicBezTo>
                      <a:cubicBezTo>
                        <a:pt x="1316" y="67"/>
                        <a:pt x="1316" y="67"/>
                        <a:pt x="1316" y="76"/>
                      </a:cubicBezTo>
                      <a:cubicBezTo>
                        <a:pt x="1316" y="76"/>
                        <a:pt x="1316" y="86"/>
                        <a:pt x="1326" y="95"/>
                      </a:cubicBezTo>
                      <a:cubicBezTo>
                        <a:pt x="1326" y="105"/>
                        <a:pt x="1326" y="105"/>
                        <a:pt x="1326" y="114"/>
                      </a:cubicBezTo>
                      <a:lnTo>
                        <a:pt x="1335" y="114"/>
                      </a:lnTo>
                      <a:cubicBezTo>
                        <a:pt x="1335" y="114"/>
                        <a:pt x="1345" y="105"/>
                        <a:pt x="1345" y="105"/>
                      </a:cubicBezTo>
                      <a:cubicBezTo>
                        <a:pt x="1354" y="105"/>
                        <a:pt x="1364" y="114"/>
                        <a:pt x="1364" y="114"/>
                      </a:cubicBezTo>
                      <a:cubicBezTo>
                        <a:pt x="1373" y="133"/>
                        <a:pt x="1383" y="143"/>
                        <a:pt x="1392" y="152"/>
                      </a:cubicBezTo>
                      <a:cubicBezTo>
                        <a:pt x="1402" y="162"/>
                        <a:pt x="1411" y="171"/>
                        <a:pt x="1411" y="190"/>
                      </a:cubicBezTo>
                      <a:cubicBezTo>
                        <a:pt x="1411" y="181"/>
                        <a:pt x="1402" y="181"/>
                        <a:pt x="1402" y="181"/>
                      </a:cubicBezTo>
                      <a:cubicBezTo>
                        <a:pt x="1399" y="178"/>
                        <a:pt x="1397" y="177"/>
                        <a:pt x="1395" y="177"/>
                      </a:cubicBezTo>
                      <a:cubicBezTo>
                        <a:pt x="1392" y="177"/>
                        <a:pt x="1392" y="183"/>
                        <a:pt x="1392" y="190"/>
                      </a:cubicBezTo>
                      <a:cubicBezTo>
                        <a:pt x="1392" y="190"/>
                        <a:pt x="1392" y="190"/>
                        <a:pt x="1392" y="200"/>
                      </a:cubicBezTo>
                      <a:cubicBezTo>
                        <a:pt x="1383" y="190"/>
                        <a:pt x="1383" y="190"/>
                        <a:pt x="1383" y="190"/>
                      </a:cubicBezTo>
                      <a:cubicBezTo>
                        <a:pt x="1373" y="181"/>
                        <a:pt x="1364" y="171"/>
                        <a:pt x="1345" y="171"/>
                      </a:cubicBezTo>
                      <a:lnTo>
                        <a:pt x="1307" y="171"/>
                      </a:lnTo>
                      <a:cubicBezTo>
                        <a:pt x="1302" y="176"/>
                        <a:pt x="1300" y="178"/>
                        <a:pt x="1297" y="178"/>
                      </a:cubicBezTo>
                      <a:cubicBezTo>
                        <a:pt x="1295" y="178"/>
                        <a:pt x="1293" y="176"/>
                        <a:pt x="1288" y="171"/>
                      </a:cubicBezTo>
                      <a:cubicBezTo>
                        <a:pt x="1288" y="162"/>
                        <a:pt x="1288" y="162"/>
                        <a:pt x="1278" y="162"/>
                      </a:cubicBezTo>
                      <a:cubicBezTo>
                        <a:pt x="1278" y="152"/>
                        <a:pt x="1278" y="152"/>
                        <a:pt x="1278" y="152"/>
                      </a:cubicBezTo>
                      <a:lnTo>
                        <a:pt x="1260" y="162"/>
                      </a:lnTo>
                      <a:cubicBezTo>
                        <a:pt x="1260" y="152"/>
                        <a:pt x="1260" y="152"/>
                        <a:pt x="1260" y="143"/>
                      </a:cubicBezTo>
                      <a:cubicBezTo>
                        <a:pt x="1260" y="143"/>
                        <a:pt x="1250" y="143"/>
                        <a:pt x="1250" y="133"/>
                      </a:cubicBezTo>
                      <a:cubicBezTo>
                        <a:pt x="1250" y="143"/>
                        <a:pt x="1250" y="143"/>
                        <a:pt x="1241" y="143"/>
                      </a:cubicBezTo>
                      <a:cubicBezTo>
                        <a:pt x="1241" y="143"/>
                        <a:pt x="1241" y="152"/>
                        <a:pt x="1241" y="152"/>
                      </a:cubicBezTo>
                      <a:lnTo>
                        <a:pt x="1222" y="152"/>
                      </a:lnTo>
                      <a:lnTo>
                        <a:pt x="1231" y="133"/>
                      </a:lnTo>
                      <a:lnTo>
                        <a:pt x="1222" y="133"/>
                      </a:lnTo>
                      <a:lnTo>
                        <a:pt x="1203" y="143"/>
                      </a:lnTo>
                      <a:cubicBezTo>
                        <a:pt x="1203" y="133"/>
                        <a:pt x="1203" y="124"/>
                        <a:pt x="1212" y="124"/>
                      </a:cubicBezTo>
                      <a:cubicBezTo>
                        <a:pt x="1212" y="117"/>
                        <a:pt x="1207" y="110"/>
                        <a:pt x="1201" y="110"/>
                      </a:cubicBezTo>
                      <a:cubicBezTo>
                        <a:pt x="1199" y="110"/>
                        <a:pt x="1196" y="112"/>
                        <a:pt x="1193" y="114"/>
                      </a:cubicBezTo>
                      <a:cubicBezTo>
                        <a:pt x="1184" y="114"/>
                        <a:pt x="1184" y="124"/>
                        <a:pt x="1174" y="124"/>
                      </a:cubicBezTo>
                      <a:lnTo>
                        <a:pt x="1165" y="124"/>
                      </a:lnTo>
                      <a:lnTo>
                        <a:pt x="1184" y="105"/>
                      </a:lnTo>
                      <a:cubicBezTo>
                        <a:pt x="1184" y="100"/>
                        <a:pt x="1177" y="98"/>
                        <a:pt x="1168" y="98"/>
                      </a:cubicBezTo>
                      <a:cubicBezTo>
                        <a:pt x="1160" y="98"/>
                        <a:pt x="1151" y="100"/>
                        <a:pt x="1146" y="105"/>
                      </a:cubicBezTo>
                      <a:lnTo>
                        <a:pt x="1136" y="95"/>
                      </a:lnTo>
                      <a:cubicBezTo>
                        <a:pt x="1136" y="105"/>
                        <a:pt x="1136" y="114"/>
                        <a:pt x="1136" y="114"/>
                      </a:cubicBezTo>
                      <a:cubicBezTo>
                        <a:pt x="1146" y="124"/>
                        <a:pt x="1146" y="124"/>
                        <a:pt x="1146" y="133"/>
                      </a:cubicBezTo>
                      <a:cubicBezTo>
                        <a:pt x="1136" y="143"/>
                        <a:pt x="1127" y="152"/>
                        <a:pt x="1118" y="162"/>
                      </a:cubicBezTo>
                      <a:cubicBezTo>
                        <a:pt x="1127" y="171"/>
                        <a:pt x="1127" y="181"/>
                        <a:pt x="1127" y="190"/>
                      </a:cubicBezTo>
                      <a:cubicBezTo>
                        <a:pt x="1118" y="200"/>
                        <a:pt x="1118" y="209"/>
                        <a:pt x="1118" y="218"/>
                      </a:cubicBezTo>
                      <a:cubicBezTo>
                        <a:pt x="1118" y="228"/>
                        <a:pt x="1118" y="237"/>
                        <a:pt x="1118" y="256"/>
                      </a:cubicBezTo>
                      <a:cubicBezTo>
                        <a:pt x="1127" y="266"/>
                        <a:pt x="1118" y="275"/>
                        <a:pt x="1108" y="285"/>
                      </a:cubicBezTo>
                      <a:lnTo>
                        <a:pt x="1099" y="285"/>
                      </a:lnTo>
                      <a:cubicBezTo>
                        <a:pt x="1108" y="275"/>
                        <a:pt x="1108" y="266"/>
                        <a:pt x="1108" y="256"/>
                      </a:cubicBezTo>
                      <a:cubicBezTo>
                        <a:pt x="1108" y="256"/>
                        <a:pt x="1108" y="247"/>
                        <a:pt x="1099" y="247"/>
                      </a:cubicBezTo>
                      <a:cubicBezTo>
                        <a:pt x="1099" y="237"/>
                        <a:pt x="1099" y="237"/>
                        <a:pt x="1099" y="228"/>
                      </a:cubicBezTo>
                      <a:cubicBezTo>
                        <a:pt x="1099" y="228"/>
                        <a:pt x="1089" y="237"/>
                        <a:pt x="1089" y="237"/>
                      </a:cubicBezTo>
                      <a:cubicBezTo>
                        <a:pt x="1080" y="247"/>
                        <a:pt x="1070" y="256"/>
                        <a:pt x="1061" y="266"/>
                      </a:cubicBezTo>
                      <a:lnTo>
                        <a:pt x="1070" y="275"/>
                      </a:lnTo>
                      <a:cubicBezTo>
                        <a:pt x="1070" y="285"/>
                        <a:pt x="1061" y="285"/>
                        <a:pt x="1061" y="294"/>
                      </a:cubicBezTo>
                      <a:cubicBezTo>
                        <a:pt x="1061" y="285"/>
                        <a:pt x="1061" y="285"/>
                        <a:pt x="1061" y="285"/>
                      </a:cubicBezTo>
                      <a:cubicBezTo>
                        <a:pt x="1051" y="275"/>
                        <a:pt x="1042" y="266"/>
                        <a:pt x="1042" y="256"/>
                      </a:cubicBezTo>
                      <a:cubicBezTo>
                        <a:pt x="1042" y="247"/>
                        <a:pt x="1042" y="247"/>
                        <a:pt x="1032" y="247"/>
                      </a:cubicBezTo>
                      <a:lnTo>
                        <a:pt x="1023" y="247"/>
                      </a:lnTo>
                      <a:cubicBezTo>
                        <a:pt x="1023" y="247"/>
                        <a:pt x="1013" y="247"/>
                        <a:pt x="1013" y="256"/>
                      </a:cubicBezTo>
                      <a:cubicBezTo>
                        <a:pt x="1004" y="256"/>
                        <a:pt x="1004" y="256"/>
                        <a:pt x="1004" y="266"/>
                      </a:cubicBezTo>
                      <a:cubicBezTo>
                        <a:pt x="1004" y="266"/>
                        <a:pt x="1004" y="275"/>
                        <a:pt x="995" y="275"/>
                      </a:cubicBezTo>
                      <a:cubicBezTo>
                        <a:pt x="995" y="275"/>
                        <a:pt x="985" y="285"/>
                        <a:pt x="976" y="285"/>
                      </a:cubicBezTo>
                      <a:cubicBezTo>
                        <a:pt x="976" y="275"/>
                        <a:pt x="976" y="275"/>
                        <a:pt x="976" y="275"/>
                      </a:cubicBezTo>
                      <a:cubicBezTo>
                        <a:pt x="976" y="266"/>
                        <a:pt x="976" y="266"/>
                        <a:pt x="966" y="266"/>
                      </a:cubicBezTo>
                      <a:cubicBezTo>
                        <a:pt x="966" y="263"/>
                        <a:pt x="965" y="262"/>
                        <a:pt x="964" y="262"/>
                      </a:cubicBezTo>
                      <a:cubicBezTo>
                        <a:pt x="961" y="262"/>
                        <a:pt x="957" y="266"/>
                        <a:pt x="957" y="266"/>
                      </a:cubicBezTo>
                      <a:cubicBezTo>
                        <a:pt x="957" y="266"/>
                        <a:pt x="947" y="275"/>
                        <a:pt x="947" y="285"/>
                      </a:cubicBezTo>
                      <a:lnTo>
                        <a:pt x="938" y="275"/>
                      </a:lnTo>
                      <a:cubicBezTo>
                        <a:pt x="938" y="304"/>
                        <a:pt x="928" y="313"/>
                        <a:pt x="909" y="313"/>
                      </a:cubicBezTo>
                      <a:cubicBezTo>
                        <a:pt x="909" y="323"/>
                        <a:pt x="919" y="332"/>
                        <a:pt x="928" y="342"/>
                      </a:cubicBezTo>
                      <a:lnTo>
                        <a:pt x="919" y="342"/>
                      </a:lnTo>
                      <a:cubicBezTo>
                        <a:pt x="909" y="342"/>
                        <a:pt x="900" y="332"/>
                        <a:pt x="890" y="323"/>
                      </a:cubicBezTo>
                      <a:cubicBezTo>
                        <a:pt x="890" y="323"/>
                        <a:pt x="890" y="323"/>
                        <a:pt x="890" y="313"/>
                      </a:cubicBezTo>
                      <a:cubicBezTo>
                        <a:pt x="900" y="313"/>
                        <a:pt x="900" y="304"/>
                        <a:pt x="890" y="294"/>
                      </a:cubicBezTo>
                      <a:cubicBezTo>
                        <a:pt x="890" y="294"/>
                        <a:pt x="890" y="294"/>
                        <a:pt x="890" y="285"/>
                      </a:cubicBezTo>
                      <a:cubicBezTo>
                        <a:pt x="890" y="285"/>
                        <a:pt x="881" y="275"/>
                        <a:pt x="881" y="266"/>
                      </a:cubicBezTo>
                      <a:lnTo>
                        <a:pt x="871" y="266"/>
                      </a:lnTo>
                      <a:cubicBezTo>
                        <a:pt x="871" y="266"/>
                        <a:pt x="862" y="275"/>
                        <a:pt x="862" y="275"/>
                      </a:cubicBezTo>
                      <a:cubicBezTo>
                        <a:pt x="862" y="275"/>
                        <a:pt x="862" y="285"/>
                        <a:pt x="862" y="285"/>
                      </a:cubicBezTo>
                      <a:cubicBezTo>
                        <a:pt x="862" y="294"/>
                        <a:pt x="862" y="294"/>
                        <a:pt x="862" y="304"/>
                      </a:cubicBezTo>
                      <a:cubicBezTo>
                        <a:pt x="853" y="304"/>
                        <a:pt x="853" y="304"/>
                        <a:pt x="853" y="323"/>
                      </a:cubicBezTo>
                      <a:lnTo>
                        <a:pt x="853" y="332"/>
                      </a:lnTo>
                      <a:cubicBezTo>
                        <a:pt x="853" y="351"/>
                        <a:pt x="853" y="342"/>
                        <a:pt x="834" y="351"/>
                      </a:cubicBezTo>
                      <a:cubicBezTo>
                        <a:pt x="834" y="351"/>
                        <a:pt x="824" y="351"/>
                        <a:pt x="824" y="360"/>
                      </a:cubicBezTo>
                      <a:cubicBezTo>
                        <a:pt x="824" y="351"/>
                        <a:pt x="815" y="351"/>
                        <a:pt x="815" y="351"/>
                      </a:cubicBezTo>
                      <a:cubicBezTo>
                        <a:pt x="805" y="351"/>
                        <a:pt x="805" y="351"/>
                        <a:pt x="805" y="342"/>
                      </a:cubicBezTo>
                      <a:cubicBezTo>
                        <a:pt x="796" y="342"/>
                        <a:pt x="796" y="342"/>
                        <a:pt x="796" y="332"/>
                      </a:cubicBezTo>
                      <a:cubicBezTo>
                        <a:pt x="786" y="332"/>
                        <a:pt x="786" y="332"/>
                        <a:pt x="777" y="342"/>
                      </a:cubicBezTo>
                      <a:cubicBezTo>
                        <a:pt x="777" y="351"/>
                        <a:pt x="777" y="360"/>
                        <a:pt x="777" y="370"/>
                      </a:cubicBezTo>
                      <a:cubicBezTo>
                        <a:pt x="796" y="379"/>
                        <a:pt x="786" y="398"/>
                        <a:pt x="777" y="408"/>
                      </a:cubicBezTo>
                      <a:cubicBezTo>
                        <a:pt x="767" y="408"/>
                        <a:pt x="767" y="408"/>
                        <a:pt x="767" y="398"/>
                      </a:cubicBezTo>
                      <a:cubicBezTo>
                        <a:pt x="767" y="398"/>
                        <a:pt x="758" y="389"/>
                        <a:pt x="758" y="389"/>
                      </a:cubicBezTo>
                      <a:cubicBezTo>
                        <a:pt x="758" y="379"/>
                        <a:pt x="758" y="379"/>
                        <a:pt x="758" y="370"/>
                      </a:cubicBezTo>
                      <a:cubicBezTo>
                        <a:pt x="758" y="360"/>
                        <a:pt x="758" y="360"/>
                        <a:pt x="758" y="351"/>
                      </a:cubicBezTo>
                      <a:cubicBezTo>
                        <a:pt x="748" y="360"/>
                        <a:pt x="748" y="370"/>
                        <a:pt x="739" y="379"/>
                      </a:cubicBezTo>
                      <a:cubicBezTo>
                        <a:pt x="739" y="379"/>
                        <a:pt x="739" y="389"/>
                        <a:pt x="739" y="389"/>
                      </a:cubicBezTo>
                      <a:cubicBezTo>
                        <a:pt x="739" y="398"/>
                        <a:pt x="739" y="398"/>
                        <a:pt x="748" y="408"/>
                      </a:cubicBezTo>
                      <a:cubicBezTo>
                        <a:pt x="748" y="408"/>
                        <a:pt x="748" y="408"/>
                        <a:pt x="739" y="417"/>
                      </a:cubicBezTo>
                      <a:lnTo>
                        <a:pt x="729" y="417"/>
                      </a:lnTo>
                      <a:cubicBezTo>
                        <a:pt x="729" y="417"/>
                        <a:pt x="729" y="408"/>
                        <a:pt x="729" y="408"/>
                      </a:cubicBezTo>
                      <a:cubicBezTo>
                        <a:pt x="729" y="398"/>
                        <a:pt x="729" y="398"/>
                        <a:pt x="729" y="398"/>
                      </a:cubicBezTo>
                      <a:cubicBezTo>
                        <a:pt x="729" y="389"/>
                        <a:pt x="729" y="379"/>
                        <a:pt x="720" y="379"/>
                      </a:cubicBezTo>
                      <a:cubicBezTo>
                        <a:pt x="711" y="379"/>
                        <a:pt x="701" y="379"/>
                        <a:pt x="701" y="370"/>
                      </a:cubicBezTo>
                      <a:cubicBezTo>
                        <a:pt x="701" y="360"/>
                        <a:pt x="701" y="351"/>
                        <a:pt x="692" y="351"/>
                      </a:cubicBezTo>
                      <a:cubicBezTo>
                        <a:pt x="682" y="351"/>
                        <a:pt x="682" y="342"/>
                        <a:pt x="673" y="342"/>
                      </a:cubicBezTo>
                      <a:cubicBezTo>
                        <a:pt x="673" y="332"/>
                        <a:pt x="673" y="332"/>
                        <a:pt x="663" y="323"/>
                      </a:cubicBezTo>
                      <a:cubicBezTo>
                        <a:pt x="663" y="323"/>
                        <a:pt x="654" y="332"/>
                        <a:pt x="654" y="332"/>
                      </a:cubicBezTo>
                      <a:cubicBezTo>
                        <a:pt x="644" y="342"/>
                        <a:pt x="644" y="351"/>
                        <a:pt x="654" y="360"/>
                      </a:cubicBezTo>
                      <a:cubicBezTo>
                        <a:pt x="663" y="370"/>
                        <a:pt x="663" y="370"/>
                        <a:pt x="663" y="370"/>
                      </a:cubicBezTo>
                      <a:cubicBezTo>
                        <a:pt x="663" y="379"/>
                        <a:pt x="654" y="379"/>
                        <a:pt x="654" y="379"/>
                      </a:cubicBezTo>
                      <a:lnTo>
                        <a:pt x="635" y="379"/>
                      </a:lnTo>
                      <a:cubicBezTo>
                        <a:pt x="625" y="379"/>
                        <a:pt x="625" y="379"/>
                        <a:pt x="625" y="389"/>
                      </a:cubicBezTo>
                      <a:cubicBezTo>
                        <a:pt x="625" y="389"/>
                        <a:pt x="625" y="398"/>
                        <a:pt x="625" y="398"/>
                      </a:cubicBezTo>
                      <a:cubicBezTo>
                        <a:pt x="616" y="398"/>
                        <a:pt x="616" y="398"/>
                        <a:pt x="606" y="389"/>
                      </a:cubicBezTo>
                      <a:cubicBezTo>
                        <a:pt x="597" y="379"/>
                        <a:pt x="588" y="360"/>
                        <a:pt x="578" y="351"/>
                      </a:cubicBezTo>
                      <a:cubicBezTo>
                        <a:pt x="578" y="351"/>
                        <a:pt x="578" y="347"/>
                        <a:pt x="575" y="347"/>
                      </a:cubicBezTo>
                      <a:cubicBezTo>
                        <a:pt x="574" y="347"/>
                        <a:pt x="572" y="348"/>
                        <a:pt x="569" y="351"/>
                      </a:cubicBezTo>
                      <a:cubicBezTo>
                        <a:pt x="550" y="360"/>
                        <a:pt x="540" y="370"/>
                        <a:pt x="540" y="379"/>
                      </a:cubicBezTo>
                      <a:cubicBezTo>
                        <a:pt x="550" y="379"/>
                        <a:pt x="550" y="389"/>
                        <a:pt x="550" y="398"/>
                      </a:cubicBezTo>
                      <a:cubicBezTo>
                        <a:pt x="550" y="408"/>
                        <a:pt x="550" y="408"/>
                        <a:pt x="550" y="417"/>
                      </a:cubicBezTo>
                      <a:cubicBezTo>
                        <a:pt x="550" y="417"/>
                        <a:pt x="550" y="427"/>
                        <a:pt x="550" y="427"/>
                      </a:cubicBezTo>
                      <a:cubicBezTo>
                        <a:pt x="550" y="427"/>
                        <a:pt x="540" y="427"/>
                        <a:pt x="540" y="417"/>
                      </a:cubicBezTo>
                      <a:cubicBezTo>
                        <a:pt x="540" y="408"/>
                        <a:pt x="540" y="398"/>
                        <a:pt x="540" y="379"/>
                      </a:cubicBezTo>
                      <a:cubicBezTo>
                        <a:pt x="535" y="368"/>
                        <a:pt x="532" y="364"/>
                        <a:pt x="528" y="364"/>
                      </a:cubicBezTo>
                      <a:cubicBezTo>
                        <a:pt x="524" y="364"/>
                        <a:pt x="520" y="366"/>
                        <a:pt x="512" y="370"/>
                      </a:cubicBezTo>
                      <a:cubicBezTo>
                        <a:pt x="512" y="370"/>
                        <a:pt x="512" y="379"/>
                        <a:pt x="502" y="379"/>
                      </a:cubicBezTo>
                      <a:lnTo>
                        <a:pt x="493" y="379"/>
                      </a:lnTo>
                      <a:lnTo>
                        <a:pt x="483" y="398"/>
                      </a:lnTo>
                      <a:cubicBezTo>
                        <a:pt x="483" y="398"/>
                        <a:pt x="483" y="408"/>
                        <a:pt x="483" y="417"/>
                      </a:cubicBezTo>
                      <a:lnTo>
                        <a:pt x="474" y="417"/>
                      </a:lnTo>
                      <a:cubicBezTo>
                        <a:pt x="455" y="436"/>
                        <a:pt x="446" y="455"/>
                        <a:pt x="417" y="465"/>
                      </a:cubicBezTo>
                      <a:cubicBezTo>
                        <a:pt x="427" y="474"/>
                        <a:pt x="427" y="474"/>
                        <a:pt x="427" y="484"/>
                      </a:cubicBezTo>
                      <a:lnTo>
                        <a:pt x="417" y="484"/>
                      </a:lnTo>
                      <a:cubicBezTo>
                        <a:pt x="417" y="484"/>
                        <a:pt x="417" y="493"/>
                        <a:pt x="417" y="502"/>
                      </a:cubicBezTo>
                      <a:cubicBezTo>
                        <a:pt x="417" y="502"/>
                        <a:pt x="417" y="512"/>
                        <a:pt x="427" y="512"/>
                      </a:cubicBezTo>
                      <a:cubicBezTo>
                        <a:pt x="427" y="531"/>
                        <a:pt x="427" y="540"/>
                        <a:pt x="417" y="540"/>
                      </a:cubicBezTo>
                      <a:lnTo>
                        <a:pt x="408" y="550"/>
                      </a:lnTo>
                      <a:lnTo>
                        <a:pt x="427" y="550"/>
                      </a:lnTo>
                      <a:cubicBezTo>
                        <a:pt x="427" y="559"/>
                        <a:pt x="427" y="569"/>
                        <a:pt x="427" y="569"/>
                      </a:cubicBezTo>
                      <a:cubicBezTo>
                        <a:pt x="427" y="578"/>
                        <a:pt x="427" y="588"/>
                        <a:pt x="427" y="588"/>
                      </a:cubicBezTo>
                      <a:cubicBezTo>
                        <a:pt x="436" y="597"/>
                        <a:pt x="436" y="607"/>
                        <a:pt x="446" y="607"/>
                      </a:cubicBezTo>
                      <a:cubicBezTo>
                        <a:pt x="436" y="616"/>
                        <a:pt x="436" y="616"/>
                        <a:pt x="436" y="616"/>
                      </a:cubicBezTo>
                      <a:cubicBezTo>
                        <a:pt x="436" y="625"/>
                        <a:pt x="436" y="625"/>
                        <a:pt x="427" y="625"/>
                      </a:cubicBezTo>
                      <a:cubicBezTo>
                        <a:pt x="427" y="625"/>
                        <a:pt x="427" y="635"/>
                        <a:pt x="427" y="644"/>
                      </a:cubicBezTo>
                      <a:cubicBezTo>
                        <a:pt x="427" y="644"/>
                        <a:pt x="427" y="644"/>
                        <a:pt x="417" y="654"/>
                      </a:cubicBezTo>
                      <a:cubicBezTo>
                        <a:pt x="417" y="654"/>
                        <a:pt x="408" y="663"/>
                        <a:pt x="398" y="663"/>
                      </a:cubicBezTo>
                      <a:cubicBezTo>
                        <a:pt x="398" y="663"/>
                        <a:pt x="398" y="673"/>
                        <a:pt x="389" y="673"/>
                      </a:cubicBezTo>
                      <a:cubicBezTo>
                        <a:pt x="389" y="673"/>
                        <a:pt x="379" y="673"/>
                        <a:pt x="379" y="682"/>
                      </a:cubicBezTo>
                      <a:cubicBezTo>
                        <a:pt x="379" y="682"/>
                        <a:pt x="379" y="692"/>
                        <a:pt x="370" y="692"/>
                      </a:cubicBezTo>
                      <a:cubicBezTo>
                        <a:pt x="360" y="701"/>
                        <a:pt x="351" y="701"/>
                        <a:pt x="341" y="711"/>
                      </a:cubicBezTo>
                      <a:cubicBezTo>
                        <a:pt x="341" y="711"/>
                        <a:pt x="332" y="720"/>
                        <a:pt x="332" y="730"/>
                      </a:cubicBezTo>
                      <a:lnTo>
                        <a:pt x="322" y="730"/>
                      </a:lnTo>
                      <a:cubicBezTo>
                        <a:pt x="322" y="720"/>
                        <a:pt x="322" y="720"/>
                        <a:pt x="322" y="711"/>
                      </a:cubicBezTo>
                      <a:cubicBezTo>
                        <a:pt x="322" y="711"/>
                        <a:pt x="332" y="711"/>
                        <a:pt x="332" y="701"/>
                      </a:cubicBezTo>
                      <a:lnTo>
                        <a:pt x="313" y="701"/>
                      </a:lnTo>
                      <a:cubicBezTo>
                        <a:pt x="313" y="692"/>
                        <a:pt x="313" y="692"/>
                        <a:pt x="313" y="692"/>
                      </a:cubicBezTo>
                      <a:cubicBezTo>
                        <a:pt x="304" y="701"/>
                        <a:pt x="304" y="701"/>
                        <a:pt x="304" y="701"/>
                      </a:cubicBezTo>
                      <a:cubicBezTo>
                        <a:pt x="304" y="701"/>
                        <a:pt x="304" y="701"/>
                        <a:pt x="304" y="711"/>
                      </a:cubicBezTo>
                      <a:cubicBezTo>
                        <a:pt x="304" y="701"/>
                        <a:pt x="304" y="701"/>
                        <a:pt x="294" y="701"/>
                      </a:cubicBezTo>
                      <a:cubicBezTo>
                        <a:pt x="294" y="701"/>
                        <a:pt x="294" y="701"/>
                        <a:pt x="285" y="692"/>
                      </a:cubicBezTo>
                      <a:cubicBezTo>
                        <a:pt x="285" y="682"/>
                        <a:pt x="285" y="682"/>
                        <a:pt x="285" y="673"/>
                      </a:cubicBezTo>
                      <a:cubicBezTo>
                        <a:pt x="285" y="663"/>
                        <a:pt x="285" y="663"/>
                        <a:pt x="266" y="663"/>
                      </a:cubicBezTo>
                      <a:cubicBezTo>
                        <a:pt x="256" y="663"/>
                        <a:pt x="247" y="673"/>
                        <a:pt x="247" y="682"/>
                      </a:cubicBezTo>
                      <a:cubicBezTo>
                        <a:pt x="247" y="682"/>
                        <a:pt x="247" y="692"/>
                        <a:pt x="247" y="692"/>
                      </a:cubicBezTo>
                      <a:cubicBezTo>
                        <a:pt x="237" y="701"/>
                        <a:pt x="247" y="701"/>
                        <a:pt x="237" y="711"/>
                      </a:cubicBezTo>
                      <a:cubicBezTo>
                        <a:pt x="237" y="720"/>
                        <a:pt x="237" y="730"/>
                        <a:pt x="237" y="730"/>
                      </a:cubicBezTo>
                      <a:cubicBezTo>
                        <a:pt x="237" y="730"/>
                        <a:pt x="228" y="739"/>
                        <a:pt x="228" y="739"/>
                      </a:cubicBezTo>
                      <a:cubicBezTo>
                        <a:pt x="228" y="730"/>
                        <a:pt x="228" y="730"/>
                        <a:pt x="228" y="730"/>
                      </a:cubicBezTo>
                      <a:cubicBezTo>
                        <a:pt x="228" y="720"/>
                        <a:pt x="228" y="720"/>
                        <a:pt x="218" y="711"/>
                      </a:cubicBezTo>
                      <a:cubicBezTo>
                        <a:pt x="218" y="711"/>
                        <a:pt x="218" y="701"/>
                        <a:pt x="228" y="701"/>
                      </a:cubicBezTo>
                      <a:cubicBezTo>
                        <a:pt x="228" y="701"/>
                        <a:pt x="228" y="692"/>
                        <a:pt x="237" y="692"/>
                      </a:cubicBezTo>
                      <a:lnTo>
                        <a:pt x="228" y="692"/>
                      </a:lnTo>
                      <a:cubicBezTo>
                        <a:pt x="218" y="692"/>
                        <a:pt x="218" y="682"/>
                        <a:pt x="218" y="682"/>
                      </a:cubicBezTo>
                      <a:cubicBezTo>
                        <a:pt x="218" y="673"/>
                        <a:pt x="218" y="673"/>
                        <a:pt x="209" y="673"/>
                      </a:cubicBezTo>
                      <a:cubicBezTo>
                        <a:pt x="206" y="670"/>
                        <a:pt x="204" y="669"/>
                        <a:pt x="203" y="669"/>
                      </a:cubicBezTo>
                      <a:cubicBezTo>
                        <a:pt x="199" y="669"/>
                        <a:pt x="199" y="676"/>
                        <a:pt x="199" y="682"/>
                      </a:cubicBezTo>
                      <a:cubicBezTo>
                        <a:pt x="195" y="678"/>
                        <a:pt x="190" y="678"/>
                        <a:pt x="186" y="678"/>
                      </a:cubicBezTo>
                      <a:cubicBezTo>
                        <a:pt x="183" y="678"/>
                        <a:pt x="180" y="678"/>
                        <a:pt x="180" y="673"/>
                      </a:cubicBezTo>
                      <a:cubicBezTo>
                        <a:pt x="176" y="668"/>
                        <a:pt x="171" y="666"/>
                        <a:pt x="166" y="666"/>
                      </a:cubicBezTo>
                      <a:cubicBezTo>
                        <a:pt x="162" y="666"/>
                        <a:pt x="157" y="668"/>
                        <a:pt x="152" y="673"/>
                      </a:cubicBezTo>
                      <a:cubicBezTo>
                        <a:pt x="152" y="682"/>
                        <a:pt x="152" y="682"/>
                        <a:pt x="143" y="692"/>
                      </a:cubicBezTo>
                      <a:lnTo>
                        <a:pt x="133" y="692"/>
                      </a:lnTo>
                      <a:lnTo>
                        <a:pt x="133" y="682"/>
                      </a:lnTo>
                      <a:lnTo>
                        <a:pt x="124" y="692"/>
                      </a:lnTo>
                      <a:cubicBezTo>
                        <a:pt x="119" y="696"/>
                        <a:pt x="114" y="699"/>
                        <a:pt x="111" y="699"/>
                      </a:cubicBezTo>
                      <a:cubicBezTo>
                        <a:pt x="107" y="699"/>
                        <a:pt x="105" y="696"/>
                        <a:pt x="105" y="692"/>
                      </a:cubicBezTo>
                      <a:cubicBezTo>
                        <a:pt x="105" y="682"/>
                        <a:pt x="105" y="682"/>
                        <a:pt x="105" y="673"/>
                      </a:cubicBezTo>
                      <a:cubicBezTo>
                        <a:pt x="105" y="673"/>
                        <a:pt x="105" y="673"/>
                        <a:pt x="105" y="663"/>
                      </a:cubicBezTo>
                      <a:cubicBezTo>
                        <a:pt x="95" y="663"/>
                        <a:pt x="95" y="654"/>
                        <a:pt x="95" y="654"/>
                      </a:cubicBezTo>
                      <a:cubicBezTo>
                        <a:pt x="86" y="654"/>
                        <a:pt x="86" y="663"/>
                        <a:pt x="76" y="663"/>
                      </a:cubicBezTo>
                      <a:cubicBezTo>
                        <a:pt x="76" y="673"/>
                        <a:pt x="67" y="682"/>
                        <a:pt x="67" y="692"/>
                      </a:cubicBezTo>
                      <a:cubicBezTo>
                        <a:pt x="67" y="701"/>
                        <a:pt x="57" y="701"/>
                        <a:pt x="57" y="701"/>
                      </a:cubicBezTo>
                      <a:cubicBezTo>
                        <a:pt x="48" y="701"/>
                        <a:pt x="39" y="701"/>
                        <a:pt x="39" y="711"/>
                      </a:cubicBezTo>
                      <a:cubicBezTo>
                        <a:pt x="39" y="711"/>
                        <a:pt x="39" y="711"/>
                        <a:pt x="39" y="720"/>
                      </a:cubicBezTo>
                      <a:cubicBezTo>
                        <a:pt x="39" y="730"/>
                        <a:pt x="48" y="749"/>
                        <a:pt x="20" y="758"/>
                      </a:cubicBezTo>
                      <a:lnTo>
                        <a:pt x="29" y="758"/>
                      </a:lnTo>
                      <a:cubicBezTo>
                        <a:pt x="39" y="758"/>
                        <a:pt x="48" y="767"/>
                        <a:pt x="48" y="767"/>
                      </a:cubicBezTo>
                      <a:cubicBezTo>
                        <a:pt x="57" y="777"/>
                        <a:pt x="57" y="777"/>
                        <a:pt x="57" y="777"/>
                      </a:cubicBezTo>
                      <a:cubicBezTo>
                        <a:pt x="63" y="788"/>
                        <a:pt x="65" y="793"/>
                        <a:pt x="70" y="793"/>
                      </a:cubicBezTo>
                      <a:cubicBezTo>
                        <a:pt x="73" y="793"/>
                        <a:pt x="78" y="790"/>
                        <a:pt x="86" y="786"/>
                      </a:cubicBezTo>
                      <a:cubicBezTo>
                        <a:pt x="95" y="786"/>
                        <a:pt x="95" y="777"/>
                        <a:pt x="105" y="777"/>
                      </a:cubicBezTo>
                      <a:lnTo>
                        <a:pt x="114" y="777"/>
                      </a:lnTo>
                      <a:cubicBezTo>
                        <a:pt x="117" y="774"/>
                        <a:pt x="121" y="773"/>
                        <a:pt x="124" y="773"/>
                      </a:cubicBezTo>
                      <a:cubicBezTo>
                        <a:pt x="130" y="773"/>
                        <a:pt x="136" y="777"/>
                        <a:pt x="143" y="777"/>
                      </a:cubicBezTo>
                      <a:cubicBezTo>
                        <a:pt x="143" y="786"/>
                        <a:pt x="152" y="786"/>
                        <a:pt x="162" y="786"/>
                      </a:cubicBezTo>
                      <a:cubicBezTo>
                        <a:pt x="180" y="786"/>
                        <a:pt x="190" y="796"/>
                        <a:pt x="190" y="805"/>
                      </a:cubicBezTo>
                      <a:cubicBezTo>
                        <a:pt x="190" y="815"/>
                        <a:pt x="190" y="815"/>
                        <a:pt x="190" y="815"/>
                      </a:cubicBezTo>
                      <a:cubicBezTo>
                        <a:pt x="199" y="805"/>
                        <a:pt x="199" y="805"/>
                        <a:pt x="199" y="796"/>
                      </a:cubicBezTo>
                      <a:cubicBezTo>
                        <a:pt x="190" y="786"/>
                        <a:pt x="199" y="786"/>
                        <a:pt x="209" y="786"/>
                      </a:cubicBezTo>
                      <a:cubicBezTo>
                        <a:pt x="218" y="786"/>
                        <a:pt x="228" y="786"/>
                        <a:pt x="228" y="796"/>
                      </a:cubicBezTo>
                      <a:cubicBezTo>
                        <a:pt x="228" y="805"/>
                        <a:pt x="218" y="805"/>
                        <a:pt x="209" y="815"/>
                      </a:cubicBezTo>
                      <a:lnTo>
                        <a:pt x="199" y="815"/>
                      </a:lnTo>
                      <a:cubicBezTo>
                        <a:pt x="199" y="824"/>
                        <a:pt x="190" y="824"/>
                        <a:pt x="190" y="824"/>
                      </a:cubicBezTo>
                      <a:cubicBezTo>
                        <a:pt x="180" y="824"/>
                        <a:pt x="162" y="815"/>
                        <a:pt x="152" y="815"/>
                      </a:cubicBezTo>
                      <a:lnTo>
                        <a:pt x="124" y="815"/>
                      </a:lnTo>
                      <a:cubicBezTo>
                        <a:pt x="114" y="834"/>
                        <a:pt x="105" y="834"/>
                        <a:pt x="95" y="843"/>
                      </a:cubicBezTo>
                      <a:cubicBezTo>
                        <a:pt x="86" y="843"/>
                        <a:pt x="86" y="843"/>
                        <a:pt x="86" y="834"/>
                      </a:cubicBezTo>
                      <a:lnTo>
                        <a:pt x="67" y="834"/>
                      </a:lnTo>
                      <a:cubicBezTo>
                        <a:pt x="57" y="834"/>
                        <a:pt x="48" y="834"/>
                        <a:pt x="39" y="843"/>
                      </a:cubicBezTo>
                      <a:cubicBezTo>
                        <a:pt x="29" y="843"/>
                        <a:pt x="29" y="843"/>
                        <a:pt x="29" y="853"/>
                      </a:cubicBezTo>
                      <a:cubicBezTo>
                        <a:pt x="29" y="853"/>
                        <a:pt x="29" y="862"/>
                        <a:pt x="20" y="862"/>
                      </a:cubicBezTo>
                      <a:cubicBezTo>
                        <a:pt x="20" y="872"/>
                        <a:pt x="10" y="881"/>
                        <a:pt x="1" y="881"/>
                      </a:cubicBezTo>
                      <a:lnTo>
                        <a:pt x="10" y="881"/>
                      </a:lnTo>
                      <a:cubicBezTo>
                        <a:pt x="10" y="891"/>
                        <a:pt x="10" y="900"/>
                        <a:pt x="10" y="909"/>
                      </a:cubicBezTo>
                      <a:cubicBezTo>
                        <a:pt x="20" y="909"/>
                        <a:pt x="20" y="919"/>
                        <a:pt x="20" y="919"/>
                      </a:cubicBezTo>
                      <a:cubicBezTo>
                        <a:pt x="29" y="919"/>
                        <a:pt x="29" y="928"/>
                        <a:pt x="39" y="928"/>
                      </a:cubicBezTo>
                      <a:cubicBezTo>
                        <a:pt x="39" y="928"/>
                        <a:pt x="48" y="938"/>
                        <a:pt x="57" y="947"/>
                      </a:cubicBezTo>
                      <a:cubicBezTo>
                        <a:pt x="57" y="947"/>
                        <a:pt x="57" y="947"/>
                        <a:pt x="67" y="938"/>
                      </a:cubicBezTo>
                      <a:lnTo>
                        <a:pt x="86" y="938"/>
                      </a:lnTo>
                      <a:cubicBezTo>
                        <a:pt x="86" y="933"/>
                        <a:pt x="88" y="931"/>
                        <a:pt x="91" y="931"/>
                      </a:cubicBezTo>
                      <a:cubicBezTo>
                        <a:pt x="93" y="931"/>
                        <a:pt x="95" y="933"/>
                        <a:pt x="95" y="938"/>
                      </a:cubicBezTo>
                      <a:cubicBezTo>
                        <a:pt x="95" y="947"/>
                        <a:pt x="105" y="947"/>
                        <a:pt x="105" y="957"/>
                      </a:cubicBezTo>
                      <a:cubicBezTo>
                        <a:pt x="105" y="957"/>
                        <a:pt x="105" y="966"/>
                        <a:pt x="114" y="966"/>
                      </a:cubicBezTo>
                      <a:cubicBezTo>
                        <a:pt x="114" y="966"/>
                        <a:pt x="124" y="966"/>
                        <a:pt x="124" y="976"/>
                      </a:cubicBezTo>
                      <a:lnTo>
                        <a:pt x="133" y="976"/>
                      </a:lnTo>
                      <a:cubicBezTo>
                        <a:pt x="143" y="976"/>
                        <a:pt x="143" y="985"/>
                        <a:pt x="143" y="995"/>
                      </a:cubicBezTo>
                      <a:cubicBezTo>
                        <a:pt x="143" y="1004"/>
                        <a:pt x="143" y="1004"/>
                        <a:pt x="143" y="1014"/>
                      </a:cubicBezTo>
                      <a:cubicBezTo>
                        <a:pt x="143" y="1004"/>
                        <a:pt x="152" y="1004"/>
                        <a:pt x="152" y="1004"/>
                      </a:cubicBezTo>
                      <a:cubicBezTo>
                        <a:pt x="162" y="995"/>
                        <a:pt x="162" y="995"/>
                        <a:pt x="171" y="985"/>
                      </a:cubicBezTo>
                      <a:cubicBezTo>
                        <a:pt x="171" y="995"/>
                        <a:pt x="180" y="1004"/>
                        <a:pt x="199" y="1014"/>
                      </a:cubicBezTo>
                      <a:lnTo>
                        <a:pt x="162" y="1042"/>
                      </a:lnTo>
                      <a:cubicBezTo>
                        <a:pt x="162" y="1032"/>
                        <a:pt x="162" y="1032"/>
                        <a:pt x="162" y="1023"/>
                      </a:cubicBezTo>
                      <a:lnTo>
                        <a:pt x="152" y="1023"/>
                      </a:lnTo>
                      <a:cubicBezTo>
                        <a:pt x="152" y="1023"/>
                        <a:pt x="143" y="1023"/>
                        <a:pt x="143" y="1032"/>
                      </a:cubicBezTo>
                      <a:cubicBezTo>
                        <a:pt x="143" y="1042"/>
                        <a:pt x="133" y="1051"/>
                        <a:pt x="133" y="1070"/>
                      </a:cubicBezTo>
                      <a:cubicBezTo>
                        <a:pt x="133" y="1070"/>
                        <a:pt x="124" y="1080"/>
                        <a:pt x="124" y="1089"/>
                      </a:cubicBezTo>
                      <a:cubicBezTo>
                        <a:pt x="129" y="1087"/>
                        <a:pt x="134" y="1085"/>
                        <a:pt x="138" y="1085"/>
                      </a:cubicBezTo>
                      <a:cubicBezTo>
                        <a:pt x="148" y="1085"/>
                        <a:pt x="155" y="1092"/>
                        <a:pt x="162" y="1099"/>
                      </a:cubicBezTo>
                      <a:cubicBezTo>
                        <a:pt x="171" y="1108"/>
                        <a:pt x="180" y="1108"/>
                        <a:pt x="190" y="1118"/>
                      </a:cubicBezTo>
                      <a:cubicBezTo>
                        <a:pt x="199" y="1118"/>
                        <a:pt x="199" y="1127"/>
                        <a:pt x="199" y="1127"/>
                      </a:cubicBezTo>
                      <a:cubicBezTo>
                        <a:pt x="206" y="1124"/>
                        <a:pt x="212" y="1121"/>
                        <a:pt x="216" y="1121"/>
                      </a:cubicBezTo>
                      <a:cubicBezTo>
                        <a:pt x="224" y="1121"/>
                        <a:pt x="228" y="1128"/>
                        <a:pt x="228" y="1146"/>
                      </a:cubicBezTo>
                      <a:cubicBezTo>
                        <a:pt x="237" y="1146"/>
                        <a:pt x="256" y="1146"/>
                        <a:pt x="266" y="1137"/>
                      </a:cubicBezTo>
                      <a:lnTo>
                        <a:pt x="275" y="1137"/>
                      </a:lnTo>
                      <a:cubicBezTo>
                        <a:pt x="275" y="1118"/>
                        <a:pt x="285" y="1108"/>
                        <a:pt x="304" y="1108"/>
                      </a:cubicBezTo>
                      <a:cubicBezTo>
                        <a:pt x="304" y="1108"/>
                        <a:pt x="313" y="1118"/>
                        <a:pt x="322" y="1118"/>
                      </a:cubicBezTo>
                      <a:cubicBezTo>
                        <a:pt x="332" y="1118"/>
                        <a:pt x="332" y="1127"/>
                        <a:pt x="322" y="1137"/>
                      </a:cubicBezTo>
                      <a:cubicBezTo>
                        <a:pt x="322" y="1137"/>
                        <a:pt x="322" y="1137"/>
                        <a:pt x="313" y="1146"/>
                      </a:cubicBezTo>
                      <a:cubicBezTo>
                        <a:pt x="313" y="1156"/>
                        <a:pt x="313" y="1156"/>
                        <a:pt x="313" y="1165"/>
                      </a:cubicBezTo>
                      <a:lnTo>
                        <a:pt x="332" y="1146"/>
                      </a:lnTo>
                      <a:cubicBezTo>
                        <a:pt x="332" y="1156"/>
                        <a:pt x="332" y="1156"/>
                        <a:pt x="332" y="1156"/>
                      </a:cubicBezTo>
                      <a:cubicBezTo>
                        <a:pt x="332" y="1165"/>
                        <a:pt x="322" y="1174"/>
                        <a:pt x="332" y="1184"/>
                      </a:cubicBezTo>
                      <a:cubicBezTo>
                        <a:pt x="341" y="1184"/>
                        <a:pt x="322" y="1203"/>
                        <a:pt x="322" y="1203"/>
                      </a:cubicBezTo>
                      <a:cubicBezTo>
                        <a:pt x="304" y="1203"/>
                        <a:pt x="304" y="1212"/>
                        <a:pt x="294" y="1222"/>
                      </a:cubicBezTo>
                      <a:cubicBezTo>
                        <a:pt x="304" y="1222"/>
                        <a:pt x="304" y="1222"/>
                        <a:pt x="294" y="1231"/>
                      </a:cubicBezTo>
                      <a:cubicBezTo>
                        <a:pt x="290" y="1223"/>
                        <a:pt x="284" y="1220"/>
                        <a:pt x="279" y="1220"/>
                      </a:cubicBezTo>
                      <a:cubicBezTo>
                        <a:pt x="272" y="1220"/>
                        <a:pt x="266" y="1226"/>
                        <a:pt x="266" y="1231"/>
                      </a:cubicBezTo>
                      <a:cubicBezTo>
                        <a:pt x="266" y="1231"/>
                        <a:pt x="266" y="1231"/>
                        <a:pt x="266" y="1241"/>
                      </a:cubicBezTo>
                      <a:cubicBezTo>
                        <a:pt x="256" y="1250"/>
                        <a:pt x="256" y="1250"/>
                        <a:pt x="237" y="1250"/>
                      </a:cubicBezTo>
                      <a:cubicBezTo>
                        <a:pt x="237" y="1260"/>
                        <a:pt x="247" y="1260"/>
                        <a:pt x="247" y="1260"/>
                      </a:cubicBezTo>
                      <a:cubicBezTo>
                        <a:pt x="247" y="1269"/>
                        <a:pt x="256" y="1279"/>
                        <a:pt x="247" y="1279"/>
                      </a:cubicBezTo>
                      <a:cubicBezTo>
                        <a:pt x="247" y="1288"/>
                        <a:pt x="247" y="1298"/>
                        <a:pt x="256" y="1298"/>
                      </a:cubicBezTo>
                      <a:cubicBezTo>
                        <a:pt x="266" y="1298"/>
                        <a:pt x="275" y="1307"/>
                        <a:pt x="294" y="1307"/>
                      </a:cubicBezTo>
                      <a:cubicBezTo>
                        <a:pt x="304" y="1307"/>
                        <a:pt x="304" y="1298"/>
                        <a:pt x="313" y="1298"/>
                      </a:cubicBezTo>
                      <a:cubicBezTo>
                        <a:pt x="322" y="1288"/>
                        <a:pt x="322" y="1288"/>
                        <a:pt x="332" y="1288"/>
                      </a:cubicBezTo>
                      <a:cubicBezTo>
                        <a:pt x="341" y="1288"/>
                        <a:pt x="341" y="1298"/>
                        <a:pt x="341" y="1307"/>
                      </a:cubicBezTo>
                      <a:cubicBezTo>
                        <a:pt x="332" y="1316"/>
                        <a:pt x="332" y="1326"/>
                        <a:pt x="341" y="1326"/>
                      </a:cubicBezTo>
                      <a:cubicBezTo>
                        <a:pt x="351" y="1335"/>
                        <a:pt x="351" y="1335"/>
                        <a:pt x="351" y="1345"/>
                      </a:cubicBezTo>
                      <a:cubicBezTo>
                        <a:pt x="351" y="1354"/>
                        <a:pt x="351" y="1354"/>
                        <a:pt x="370" y="1354"/>
                      </a:cubicBezTo>
                      <a:lnTo>
                        <a:pt x="408" y="1354"/>
                      </a:lnTo>
                      <a:cubicBezTo>
                        <a:pt x="417" y="1359"/>
                        <a:pt x="422" y="1361"/>
                        <a:pt x="425" y="1361"/>
                      </a:cubicBezTo>
                      <a:cubicBezTo>
                        <a:pt x="429" y="1361"/>
                        <a:pt x="431" y="1359"/>
                        <a:pt x="436" y="1354"/>
                      </a:cubicBezTo>
                      <a:cubicBezTo>
                        <a:pt x="436" y="1354"/>
                        <a:pt x="436" y="1354"/>
                        <a:pt x="436" y="1364"/>
                      </a:cubicBezTo>
                      <a:lnTo>
                        <a:pt x="464" y="1364"/>
                      </a:lnTo>
                      <a:cubicBezTo>
                        <a:pt x="474" y="1364"/>
                        <a:pt x="483" y="1345"/>
                        <a:pt x="483" y="1335"/>
                      </a:cubicBezTo>
                      <a:cubicBezTo>
                        <a:pt x="474" y="1326"/>
                        <a:pt x="474" y="1316"/>
                        <a:pt x="483" y="1316"/>
                      </a:cubicBezTo>
                      <a:cubicBezTo>
                        <a:pt x="483" y="1316"/>
                        <a:pt x="493" y="1316"/>
                        <a:pt x="493" y="1307"/>
                      </a:cubicBezTo>
                      <a:cubicBezTo>
                        <a:pt x="483" y="1307"/>
                        <a:pt x="493" y="1298"/>
                        <a:pt x="493" y="1298"/>
                      </a:cubicBezTo>
                      <a:lnTo>
                        <a:pt x="502" y="1298"/>
                      </a:lnTo>
                      <a:cubicBezTo>
                        <a:pt x="493" y="1298"/>
                        <a:pt x="493" y="1288"/>
                        <a:pt x="493" y="1288"/>
                      </a:cubicBezTo>
                      <a:cubicBezTo>
                        <a:pt x="493" y="1279"/>
                        <a:pt x="502" y="1260"/>
                        <a:pt x="512" y="1250"/>
                      </a:cubicBezTo>
                      <a:cubicBezTo>
                        <a:pt x="517" y="1255"/>
                        <a:pt x="519" y="1257"/>
                        <a:pt x="521" y="1257"/>
                      </a:cubicBezTo>
                      <a:cubicBezTo>
                        <a:pt x="524" y="1257"/>
                        <a:pt x="526" y="1255"/>
                        <a:pt x="531" y="1250"/>
                      </a:cubicBezTo>
                      <a:cubicBezTo>
                        <a:pt x="540" y="1250"/>
                        <a:pt x="550" y="1250"/>
                        <a:pt x="550" y="1260"/>
                      </a:cubicBezTo>
                      <a:cubicBezTo>
                        <a:pt x="559" y="1279"/>
                        <a:pt x="569" y="1288"/>
                        <a:pt x="569" y="1298"/>
                      </a:cubicBezTo>
                      <a:cubicBezTo>
                        <a:pt x="578" y="1288"/>
                        <a:pt x="597" y="1288"/>
                        <a:pt x="588" y="1260"/>
                      </a:cubicBezTo>
                      <a:cubicBezTo>
                        <a:pt x="588" y="1260"/>
                        <a:pt x="597" y="1250"/>
                        <a:pt x="597" y="1250"/>
                      </a:cubicBezTo>
                      <a:cubicBezTo>
                        <a:pt x="597" y="1250"/>
                        <a:pt x="597" y="1241"/>
                        <a:pt x="597" y="1241"/>
                      </a:cubicBezTo>
                      <a:cubicBezTo>
                        <a:pt x="597" y="1241"/>
                        <a:pt x="597" y="1241"/>
                        <a:pt x="597" y="1231"/>
                      </a:cubicBezTo>
                      <a:cubicBezTo>
                        <a:pt x="588" y="1231"/>
                        <a:pt x="578" y="1222"/>
                        <a:pt x="588" y="1212"/>
                      </a:cubicBezTo>
                      <a:cubicBezTo>
                        <a:pt x="597" y="1203"/>
                        <a:pt x="588" y="1203"/>
                        <a:pt x="588" y="1193"/>
                      </a:cubicBezTo>
                      <a:cubicBezTo>
                        <a:pt x="588" y="1184"/>
                        <a:pt x="588" y="1184"/>
                        <a:pt x="597" y="1184"/>
                      </a:cubicBezTo>
                      <a:cubicBezTo>
                        <a:pt x="606" y="1184"/>
                        <a:pt x="616" y="1184"/>
                        <a:pt x="625" y="1174"/>
                      </a:cubicBezTo>
                      <a:cubicBezTo>
                        <a:pt x="630" y="1170"/>
                        <a:pt x="635" y="1167"/>
                        <a:pt x="640" y="1167"/>
                      </a:cubicBezTo>
                      <a:cubicBezTo>
                        <a:pt x="644" y="1167"/>
                        <a:pt x="649" y="1170"/>
                        <a:pt x="654" y="1174"/>
                      </a:cubicBezTo>
                      <a:cubicBezTo>
                        <a:pt x="654" y="1174"/>
                        <a:pt x="654" y="1184"/>
                        <a:pt x="654" y="1184"/>
                      </a:cubicBezTo>
                      <a:cubicBezTo>
                        <a:pt x="654" y="1193"/>
                        <a:pt x="663" y="1203"/>
                        <a:pt x="682" y="1203"/>
                      </a:cubicBezTo>
                      <a:lnTo>
                        <a:pt x="692" y="1203"/>
                      </a:lnTo>
                      <a:cubicBezTo>
                        <a:pt x="692" y="1203"/>
                        <a:pt x="692" y="1193"/>
                        <a:pt x="692" y="1193"/>
                      </a:cubicBezTo>
                      <a:cubicBezTo>
                        <a:pt x="692" y="1184"/>
                        <a:pt x="701" y="1174"/>
                        <a:pt x="701" y="1165"/>
                      </a:cubicBezTo>
                      <a:cubicBezTo>
                        <a:pt x="701" y="1156"/>
                        <a:pt x="711" y="1156"/>
                        <a:pt x="711" y="1156"/>
                      </a:cubicBezTo>
                      <a:cubicBezTo>
                        <a:pt x="729" y="1156"/>
                        <a:pt x="748" y="1156"/>
                        <a:pt x="758" y="1146"/>
                      </a:cubicBezTo>
                      <a:cubicBezTo>
                        <a:pt x="767" y="1137"/>
                        <a:pt x="777" y="1137"/>
                        <a:pt x="786" y="1137"/>
                      </a:cubicBezTo>
                      <a:cubicBezTo>
                        <a:pt x="815" y="1137"/>
                        <a:pt x="853" y="1118"/>
                        <a:pt x="881" y="1108"/>
                      </a:cubicBezTo>
                      <a:cubicBezTo>
                        <a:pt x="890" y="1099"/>
                        <a:pt x="909" y="1099"/>
                        <a:pt x="919" y="1089"/>
                      </a:cubicBezTo>
                      <a:lnTo>
                        <a:pt x="928" y="1089"/>
                      </a:lnTo>
                      <a:cubicBezTo>
                        <a:pt x="928" y="1089"/>
                        <a:pt x="928" y="1099"/>
                        <a:pt x="928" y="1099"/>
                      </a:cubicBezTo>
                      <a:cubicBezTo>
                        <a:pt x="928" y="1118"/>
                        <a:pt x="919" y="1127"/>
                        <a:pt x="900" y="1137"/>
                      </a:cubicBezTo>
                      <a:cubicBezTo>
                        <a:pt x="900" y="1137"/>
                        <a:pt x="900" y="1146"/>
                        <a:pt x="890" y="1146"/>
                      </a:cubicBezTo>
                      <a:cubicBezTo>
                        <a:pt x="890" y="1157"/>
                        <a:pt x="884" y="1162"/>
                        <a:pt x="877" y="1162"/>
                      </a:cubicBezTo>
                      <a:cubicBezTo>
                        <a:pt x="871" y="1162"/>
                        <a:pt x="866" y="1159"/>
                        <a:pt x="862" y="1156"/>
                      </a:cubicBezTo>
                      <a:cubicBezTo>
                        <a:pt x="862" y="1151"/>
                        <a:pt x="860" y="1148"/>
                        <a:pt x="856" y="1148"/>
                      </a:cubicBezTo>
                      <a:cubicBezTo>
                        <a:pt x="853" y="1148"/>
                        <a:pt x="848" y="1151"/>
                        <a:pt x="843" y="1156"/>
                      </a:cubicBezTo>
                      <a:cubicBezTo>
                        <a:pt x="834" y="1165"/>
                        <a:pt x="834" y="1174"/>
                        <a:pt x="824" y="1184"/>
                      </a:cubicBezTo>
                      <a:cubicBezTo>
                        <a:pt x="824" y="1184"/>
                        <a:pt x="824" y="1193"/>
                        <a:pt x="834" y="1193"/>
                      </a:cubicBezTo>
                      <a:cubicBezTo>
                        <a:pt x="834" y="1203"/>
                        <a:pt x="843" y="1212"/>
                        <a:pt x="853" y="1212"/>
                      </a:cubicBezTo>
                      <a:cubicBezTo>
                        <a:pt x="853" y="1222"/>
                        <a:pt x="862" y="1231"/>
                        <a:pt x="853" y="1241"/>
                      </a:cubicBezTo>
                      <a:cubicBezTo>
                        <a:pt x="853" y="1250"/>
                        <a:pt x="862" y="1260"/>
                        <a:pt x="862" y="1269"/>
                      </a:cubicBezTo>
                      <a:lnTo>
                        <a:pt x="871" y="1260"/>
                      </a:lnTo>
                      <a:cubicBezTo>
                        <a:pt x="871" y="1269"/>
                        <a:pt x="871" y="1279"/>
                        <a:pt x="871" y="1288"/>
                      </a:cubicBezTo>
                      <a:cubicBezTo>
                        <a:pt x="862" y="1298"/>
                        <a:pt x="862" y="1298"/>
                        <a:pt x="853" y="1298"/>
                      </a:cubicBezTo>
                      <a:cubicBezTo>
                        <a:pt x="853" y="1288"/>
                        <a:pt x="843" y="1288"/>
                        <a:pt x="843" y="1288"/>
                      </a:cubicBezTo>
                      <a:cubicBezTo>
                        <a:pt x="834" y="1279"/>
                        <a:pt x="824" y="1279"/>
                        <a:pt x="815" y="1279"/>
                      </a:cubicBezTo>
                      <a:cubicBezTo>
                        <a:pt x="805" y="1288"/>
                        <a:pt x="805" y="1288"/>
                        <a:pt x="796" y="1288"/>
                      </a:cubicBezTo>
                      <a:lnTo>
                        <a:pt x="805" y="1279"/>
                      </a:lnTo>
                      <a:cubicBezTo>
                        <a:pt x="796" y="1279"/>
                        <a:pt x="796" y="1269"/>
                        <a:pt x="786" y="1269"/>
                      </a:cubicBezTo>
                      <a:cubicBezTo>
                        <a:pt x="777" y="1260"/>
                        <a:pt x="767" y="1260"/>
                        <a:pt x="758" y="1260"/>
                      </a:cubicBezTo>
                      <a:cubicBezTo>
                        <a:pt x="758" y="1260"/>
                        <a:pt x="758" y="1260"/>
                        <a:pt x="748" y="1250"/>
                      </a:cubicBezTo>
                      <a:cubicBezTo>
                        <a:pt x="739" y="1250"/>
                        <a:pt x="729" y="1250"/>
                        <a:pt x="720" y="1260"/>
                      </a:cubicBezTo>
                      <a:cubicBezTo>
                        <a:pt x="720" y="1260"/>
                        <a:pt x="720" y="1260"/>
                        <a:pt x="711" y="1269"/>
                      </a:cubicBezTo>
                      <a:cubicBezTo>
                        <a:pt x="711" y="1269"/>
                        <a:pt x="701" y="1269"/>
                        <a:pt x="701" y="1279"/>
                      </a:cubicBezTo>
                      <a:lnTo>
                        <a:pt x="692" y="1279"/>
                      </a:lnTo>
                      <a:cubicBezTo>
                        <a:pt x="682" y="1288"/>
                        <a:pt x="673" y="1288"/>
                        <a:pt x="663" y="1298"/>
                      </a:cubicBezTo>
                      <a:cubicBezTo>
                        <a:pt x="663" y="1298"/>
                        <a:pt x="663" y="1307"/>
                        <a:pt x="654" y="1307"/>
                      </a:cubicBezTo>
                      <a:cubicBezTo>
                        <a:pt x="654" y="1307"/>
                        <a:pt x="654" y="1316"/>
                        <a:pt x="654" y="1316"/>
                      </a:cubicBezTo>
                      <a:cubicBezTo>
                        <a:pt x="654" y="1326"/>
                        <a:pt x="663" y="1326"/>
                        <a:pt x="663" y="1326"/>
                      </a:cubicBezTo>
                      <a:lnTo>
                        <a:pt x="663" y="1335"/>
                      </a:lnTo>
                      <a:cubicBezTo>
                        <a:pt x="655" y="1331"/>
                        <a:pt x="651" y="1329"/>
                        <a:pt x="647" y="1329"/>
                      </a:cubicBezTo>
                      <a:cubicBezTo>
                        <a:pt x="643" y="1329"/>
                        <a:pt x="640" y="1334"/>
                        <a:pt x="635" y="1345"/>
                      </a:cubicBezTo>
                      <a:cubicBezTo>
                        <a:pt x="625" y="1354"/>
                        <a:pt x="625" y="1364"/>
                        <a:pt x="625" y="1373"/>
                      </a:cubicBezTo>
                      <a:cubicBezTo>
                        <a:pt x="635" y="1383"/>
                        <a:pt x="625" y="1383"/>
                        <a:pt x="625" y="1383"/>
                      </a:cubicBezTo>
                      <a:cubicBezTo>
                        <a:pt x="625" y="1392"/>
                        <a:pt x="616" y="1392"/>
                        <a:pt x="616" y="1402"/>
                      </a:cubicBezTo>
                      <a:lnTo>
                        <a:pt x="597" y="1402"/>
                      </a:lnTo>
                      <a:cubicBezTo>
                        <a:pt x="588" y="1411"/>
                        <a:pt x="578" y="1430"/>
                        <a:pt x="569" y="1430"/>
                      </a:cubicBezTo>
                      <a:lnTo>
                        <a:pt x="559" y="1430"/>
                      </a:lnTo>
                      <a:cubicBezTo>
                        <a:pt x="559" y="1440"/>
                        <a:pt x="559" y="1440"/>
                        <a:pt x="559" y="1440"/>
                      </a:cubicBezTo>
                      <a:cubicBezTo>
                        <a:pt x="559" y="1449"/>
                        <a:pt x="550" y="1449"/>
                        <a:pt x="540" y="1449"/>
                      </a:cubicBezTo>
                      <a:cubicBezTo>
                        <a:pt x="540" y="1440"/>
                        <a:pt x="531" y="1440"/>
                        <a:pt x="531" y="1440"/>
                      </a:cubicBezTo>
                      <a:cubicBezTo>
                        <a:pt x="531" y="1440"/>
                        <a:pt x="531" y="1449"/>
                        <a:pt x="531" y="1449"/>
                      </a:cubicBezTo>
                      <a:cubicBezTo>
                        <a:pt x="531" y="1458"/>
                        <a:pt x="531" y="1458"/>
                        <a:pt x="521" y="1458"/>
                      </a:cubicBezTo>
                      <a:cubicBezTo>
                        <a:pt x="521" y="1458"/>
                        <a:pt x="521" y="1468"/>
                        <a:pt x="521" y="1468"/>
                      </a:cubicBezTo>
                      <a:cubicBezTo>
                        <a:pt x="512" y="1468"/>
                        <a:pt x="512" y="1477"/>
                        <a:pt x="512" y="1477"/>
                      </a:cubicBezTo>
                      <a:lnTo>
                        <a:pt x="502" y="1477"/>
                      </a:lnTo>
                      <a:cubicBezTo>
                        <a:pt x="493" y="1468"/>
                        <a:pt x="493" y="1468"/>
                        <a:pt x="483" y="1458"/>
                      </a:cubicBezTo>
                      <a:cubicBezTo>
                        <a:pt x="483" y="1468"/>
                        <a:pt x="474" y="1477"/>
                        <a:pt x="464" y="1477"/>
                      </a:cubicBezTo>
                      <a:cubicBezTo>
                        <a:pt x="464" y="1487"/>
                        <a:pt x="455" y="1496"/>
                        <a:pt x="446" y="1506"/>
                      </a:cubicBezTo>
                      <a:cubicBezTo>
                        <a:pt x="446" y="1506"/>
                        <a:pt x="436" y="1515"/>
                        <a:pt x="436" y="1525"/>
                      </a:cubicBezTo>
                      <a:cubicBezTo>
                        <a:pt x="436" y="1544"/>
                        <a:pt x="436" y="1553"/>
                        <a:pt x="436" y="1563"/>
                      </a:cubicBezTo>
                      <a:cubicBezTo>
                        <a:pt x="436" y="1569"/>
                        <a:pt x="441" y="1576"/>
                        <a:pt x="447" y="1576"/>
                      </a:cubicBezTo>
                      <a:cubicBezTo>
                        <a:pt x="449" y="1576"/>
                        <a:pt x="452" y="1575"/>
                        <a:pt x="455" y="1572"/>
                      </a:cubicBezTo>
                      <a:lnTo>
                        <a:pt x="464" y="1572"/>
                      </a:lnTo>
                      <a:cubicBezTo>
                        <a:pt x="474" y="1572"/>
                        <a:pt x="474" y="1572"/>
                        <a:pt x="483" y="1581"/>
                      </a:cubicBezTo>
                      <a:cubicBezTo>
                        <a:pt x="483" y="1581"/>
                        <a:pt x="483" y="1581"/>
                        <a:pt x="493" y="1572"/>
                      </a:cubicBezTo>
                      <a:cubicBezTo>
                        <a:pt x="493" y="1567"/>
                        <a:pt x="495" y="1565"/>
                        <a:pt x="499" y="1565"/>
                      </a:cubicBezTo>
                      <a:cubicBezTo>
                        <a:pt x="502" y="1565"/>
                        <a:pt x="507" y="1567"/>
                        <a:pt x="512" y="1572"/>
                      </a:cubicBezTo>
                      <a:cubicBezTo>
                        <a:pt x="512" y="1572"/>
                        <a:pt x="512" y="1572"/>
                        <a:pt x="512" y="1581"/>
                      </a:cubicBezTo>
                      <a:cubicBezTo>
                        <a:pt x="521" y="1572"/>
                        <a:pt x="521" y="1572"/>
                        <a:pt x="521" y="1563"/>
                      </a:cubicBezTo>
                      <a:cubicBezTo>
                        <a:pt x="512" y="1553"/>
                        <a:pt x="521" y="1553"/>
                        <a:pt x="531" y="1553"/>
                      </a:cubicBezTo>
                      <a:lnTo>
                        <a:pt x="540" y="1553"/>
                      </a:lnTo>
                      <a:cubicBezTo>
                        <a:pt x="540" y="1563"/>
                        <a:pt x="540" y="1563"/>
                        <a:pt x="540" y="1563"/>
                      </a:cubicBezTo>
                      <a:cubicBezTo>
                        <a:pt x="540" y="1572"/>
                        <a:pt x="531" y="1572"/>
                        <a:pt x="531" y="1581"/>
                      </a:cubicBezTo>
                      <a:lnTo>
                        <a:pt x="550" y="1581"/>
                      </a:lnTo>
                      <a:cubicBezTo>
                        <a:pt x="550" y="1591"/>
                        <a:pt x="540" y="1600"/>
                        <a:pt x="540" y="1600"/>
                      </a:cubicBezTo>
                      <a:cubicBezTo>
                        <a:pt x="537" y="1599"/>
                        <a:pt x="533" y="1598"/>
                        <a:pt x="530" y="1598"/>
                      </a:cubicBezTo>
                      <a:cubicBezTo>
                        <a:pt x="517" y="1598"/>
                        <a:pt x="508" y="1612"/>
                        <a:pt x="493" y="1619"/>
                      </a:cubicBezTo>
                      <a:lnTo>
                        <a:pt x="483" y="1619"/>
                      </a:lnTo>
                      <a:cubicBezTo>
                        <a:pt x="483" y="1619"/>
                        <a:pt x="483" y="1619"/>
                        <a:pt x="474" y="1610"/>
                      </a:cubicBezTo>
                      <a:lnTo>
                        <a:pt x="446" y="1610"/>
                      </a:lnTo>
                      <a:cubicBezTo>
                        <a:pt x="436" y="1610"/>
                        <a:pt x="436" y="1610"/>
                        <a:pt x="427" y="1600"/>
                      </a:cubicBezTo>
                      <a:cubicBezTo>
                        <a:pt x="427" y="1600"/>
                        <a:pt x="427" y="1591"/>
                        <a:pt x="427" y="1581"/>
                      </a:cubicBezTo>
                      <a:cubicBezTo>
                        <a:pt x="408" y="1581"/>
                        <a:pt x="408" y="1600"/>
                        <a:pt x="408" y="1610"/>
                      </a:cubicBezTo>
                      <a:cubicBezTo>
                        <a:pt x="417" y="1619"/>
                        <a:pt x="417" y="1629"/>
                        <a:pt x="417" y="1638"/>
                      </a:cubicBezTo>
                      <a:cubicBezTo>
                        <a:pt x="427" y="1648"/>
                        <a:pt x="427" y="1657"/>
                        <a:pt x="417" y="1657"/>
                      </a:cubicBezTo>
                      <a:cubicBezTo>
                        <a:pt x="417" y="1667"/>
                        <a:pt x="417" y="1667"/>
                        <a:pt x="408" y="1667"/>
                      </a:cubicBezTo>
                      <a:lnTo>
                        <a:pt x="398" y="1657"/>
                      </a:lnTo>
                      <a:cubicBezTo>
                        <a:pt x="398" y="1657"/>
                        <a:pt x="398" y="1667"/>
                        <a:pt x="398" y="1667"/>
                      </a:cubicBezTo>
                      <a:cubicBezTo>
                        <a:pt x="398" y="1676"/>
                        <a:pt x="389" y="1686"/>
                        <a:pt x="379" y="1695"/>
                      </a:cubicBezTo>
                      <a:cubicBezTo>
                        <a:pt x="379" y="1705"/>
                        <a:pt x="370" y="1714"/>
                        <a:pt x="370" y="1723"/>
                      </a:cubicBezTo>
                      <a:lnTo>
                        <a:pt x="379" y="1714"/>
                      </a:lnTo>
                      <a:cubicBezTo>
                        <a:pt x="389" y="1714"/>
                        <a:pt x="389" y="1723"/>
                        <a:pt x="389" y="1723"/>
                      </a:cubicBezTo>
                      <a:cubicBezTo>
                        <a:pt x="389" y="1723"/>
                        <a:pt x="379" y="1733"/>
                        <a:pt x="379" y="1733"/>
                      </a:cubicBezTo>
                      <a:lnTo>
                        <a:pt x="360" y="1733"/>
                      </a:lnTo>
                      <a:cubicBezTo>
                        <a:pt x="360" y="1733"/>
                        <a:pt x="370" y="1742"/>
                        <a:pt x="370" y="1742"/>
                      </a:cubicBezTo>
                      <a:cubicBezTo>
                        <a:pt x="370" y="1742"/>
                        <a:pt x="370" y="1752"/>
                        <a:pt x="379" y="1752"/>
                      </a:cubicBezTo>
                      <a:cubicBezTo>
                        <a:pt x="389" y="1752"/>
                        <a:pt x="398" y="1761"/>
                        <a:pt x="398" y="1780"/>
                      </a:cubicBezTo>
                      <a:lnTo>
                        <a:pt x="464" y="1780"/>
                      </a:lnTo>
                      <a:lnTo>
                        <a:pt x="446" y="1790"/>
                      </a:lnTo>
                      <a:lnTo>
                        <a:pt x="464" y="1809"/>
                      </a:lnTo>
                      <a:cubicBezTo>
                        <a:pt x="456" y="1817"/>
                        <a:pt x="447" y="1822"/>
                        <a:pt x="439" y="1822"/>
                      </a:cubicBezTo>
                      <a:cubicBezTo>
                        <a:pt x="429" y="1822"/>
                        <a:pt x="418" y="1815"/>
                        <a:pt x="408" y="1799"/>
                      </a:cubicBezTo>
                      <a:cubicBezTo>
                        <a:pt x="408" y="1799"/>
                        <a:pt x="398" y="1809"/>
                        <a:pt x="398" y="1809"/>
                      </a:cubicBezTo>
                      <a:cubicBezTo>
                        <a:pt x="398" y="1818"/>
                        <a:pt x="398" y="1818"/>
                        <a:pt x="389" y="1818"/>
                      </a:cubicBezTo>
                      <a:cubicBezTo>
                        <a:pt x="379" y="1818"/>
                        <a:pt x="379" y="1818"/>
                        <a:pt x="370" y="1828"/>
                      </a:cubicBezTo>
                      <a:cubicBezTo>
                        <a:pt x="370" y="1837"/>
                        <a:pt x="370" y="1837"/>
                        <a:pt x="360" y="1847"/>
                      </a:cubicBezTo>
                      <a:cubicBezTo>
                        <a:pt x="360" y="1847"/>
                        <a:pt x="360" y="1837"/>
                        <a:pt x="351" y="1837"/>
                      </a:cubicBezTo>
                      <a:cubicBezTo>
                        <a:pt x="351" y="1828"/>
                        <a:pt x="351" y="1828"/>
                        <a:pt x="341" y="1828"/>
                      </a:cubicBezTo>
                      <a:cubicBezTo>
                        <a:pt x="341" y="1837"/>
                        <a:pt x="341" y="1837"/>
                        <a:pt x="341" y="1837"/>
                      </a:cubicBezTo>
                      <a:cubicBezTo>
                        <a:pt x="332" y="1847"/>
                        <a:pt x="332" y="1856"/>
                        <a:pt x="341" y="1856"/>
                      </a:cubicBezTo>
                      <a:cubicBezTo>
                        <a:pt x="341" y="1865"/>
                        <a:pt x="332" y="1865"/>
                        <a:pt x="332" y="1875"/>
                      </a:cubicBezTo>
                      <a:cubicBezTo>
                        <a:pt x="341" y="1875"/>
                        <a:pt x="351" y="1884"/>
                        <a:pt x="351" y="1894"/>
                      </a:cubicBezTo>
                      <a:lnTo>
                        <a:pt x="370" y="1875"/>
                      </a:lnTo>
                      <a:cubicBezTo>
                        <a:pt x="379" y="1875"/>
                        <a:pt x="379" y="1884"/>
                        <a:pt x="379" y="1884"/>
                      </a:cubicBezTo>
                      <a:cubicBezTo>
                        <a:pt x="379" y="1889"/>
                        <a:pt x="382" y="1891"/>
                        <a:pt x="385" y="1891"/>
                      </a:cubicBezTo>
                      <a:cubicBezTo>
                        <a:pt x="389" y="1891"/>
                        <a:pt x="393" y="1889"/>
                        <a:pt x="398" y="1884"/>
                      </a:cubicBezTo>
                      <a:cubicBezTo>
                        <a:pt x="402" y="1880"/>
                        <a:pt x="404" y="1878"/>
                        <a:pt x="406" y="1878"/>
                      </a:cubicBezTo>
                      <a:cubicBezTo>
                        <a:pt x="409" y="1878"/>
                        <a:pt x="412" y="1883"/>
                        <a:pt x="417" y="1894"/>
                      </a:cubicBezTo>
                      <a:lnTo>
                        <a:pt x="427" y="1894"/>
                      </a:lnTo>
                      <a:cubicBezTo>
                        <a:pt x="427" y="1884"/>
                        <a:pt x="427" y="1884"/>
                        <a:pt x="427" y="1884"/>
                      </a:cubicBezTo>
                      <a:cubicBezTo>
                        <a:pt x="427" y="1875"/>
                        <a:pt x="427" y="1865"/>
                        <a:pt x="427" y="1865"/>
                      </a:cubicBezTo>
                      <a:cubicBezTo>
                        <a:pt x="427" y="1859"/>
                        <a:pt x="427" y="1852"/>
                        <a:pt x="430" y="1852"/>
                      </a:cubicBezTo>
                      <a:cubicBezTo>
                        <a:pt x="431" y="1852"/>
                        <a:pt x="433" y="1853"/>
                        <a:pt x="436" y="1856"/>
                      </a:cubicBezTo>
                      <a:cubicBezTo>
                        <a:pt x="455" y="1856"/>
                        <a:pt x="464" y="1847"/>
                        <a:pt x="483" y="1837"/>
                      </a:cubicBezTo>
                      <a:cubicBezTo>
                        <a:pt x="483" y="1837"/>
                        <a:pt x="483" y="1828"/>
                        <a:pt x="483" y="1828"/>
                      </a:cubicBezTo>
                      <a:lnTo>
                        <a:pt x="493" y="1828"/>
                      </a:lnTo>
                      <a:cubicBezTo>
                        <a:pt x="502" y="1837"/>
                        <a:pt x="502" y="1837"/>
                        <a:pt x="502" y="1847"/>
                      </a:cubicBezTo>
                      <a:cubicBezTo>
                        <a:pt x="493" y="1856"/>
                        <a:pt x="493" y="1865"/>
                        <a:pt x="493" y="1884"/>
                      </a:cubicBezTo>
                      <a:cubicBezTo>
                        <a:pt x="493" y="1884"/>
                        <a:pt x="483" y="1894"/>
                        <a:pt x="483" y="1894"/>
                      </a:cubicBezTo>
                      <a:cubicBezTo>
                        <a:pt x="483" y="1913"/>
                        <a:pt x="474" y="1913"/>
                        <a:pt x="464" y="1913"/>
                      </a:cubicBezTo>
                      <a:cubicBezTo>
                        <a:pt x="455" y="1913"/>
                        <a:pt x="464" y="1922"/>
                        <a:pt x="455" y="1922"/>
                      </a:cubicBezTo>
                      <a:cubicBezTo>
                        <a:pt x="455" y="1932"/>
                        <a:pt x="464" y="1932"/>
                        <a:pt x="464" y="1941"/>
                      </a:cubicBezTo>
                      <a:cubicBezTo>
                        <a:pt x="464" y="1951"/>
                        <a:pt x="464" y="1960"/>
                        <a:pt x="474" y="1960"/>
                      </a:cubicBezTo>
                      <a:cubicBezTo>
                        <a:pt x="474" y="1970"/>
                        <a:pt x="474" y="1970"/>
                        <a:pt x="483" y="1970"/>
                      </a:cubicBezTo>
                      <a:cubicBezTo>
                        <a:pt x="483" y="1988"/>
                        <a:pt x="483" y="1998"/>
                        <a:pt x="474" y="2007"/>
                      </a:cubicBezTo>
                      <a:cubicBezTo>
                        <a:pt x="479" y="2012"/>
                        <a:pt x="483" y="2015"/>
                        <a:pt x="487" y="2015"/>
                      </a:cubicBezTo>
                      <a:cubicBezTo>
                        <a:pt x="490" y="2015"/>
                        <a:pt x="493" y="2012"/>
                        <a:pt x="493" y="2007"/>
                      </a:cubicBezTo>
                      <a:cubicBezTo>
                        <a:pt x="493" y="2007"/>
                        <a:pt x="502" y="2007"/>
                        <a:pt x="502" y="1998"/>
                      </a:cubicBezTo>
                      <a:cubicBezTo>
                        <a:pt x="502" y="2007"/>
                        <a:pt x="502" y="2007"/>
                        <a:pt x="502" y="2007"/>
                      </a:cubicBezTo>
                      <a:cubicBezTo>
                        <a:pt x="502" y="2017"/>
                        <a:pt x="512" y="2017"/>
                        <a:pt x="512" y="2017"/>
                      </a:cubicBezTo>
                      <a:lnTo>
                        <a:pt x="531" y="1998"/>
                      </a:lnTo>
                      <a:cubicBezTo>
                        <a:pt x="540" y="2017"/>
                        <a:pt x="540" y="2026"/>
                        <a:pt x="540" y="2045"/>
                      </a:cubicBezTo>
                      <a:cubicBezTo>
                        <a:pt x="550" y="2036"/>
                        <a:pt x="550" y="2036"/>
                        <a:pt x="550" y="2036"/>
                      </a:cubicBezTo>
                      <a:cubicBezTo>
                        <a:pt x="559" y="2036"/>
                        <a:pt x="559" y="2026"/>
                        <a:pt x="569" y="2026"/>
                      </a:cubicBezTo>
                      <a:cubicBezTo>
                        <a:pt x="578" y="2026"/>
                        <a:pt x="588" y="2026"/>
                        <a:pt x="578" y="2007"/>
                      </a:cubicBezTo>
                      <a:cubicBezTo>
                        <a:pt x="588" y="2007"/>
                        <a:pt x="588" y="2017"/>
                        <a:pt x="588" y="2017"/>
                      </a:cubicBezTo>
                      <a:cubicBezTo>
                        <a:pt x="597" y="2017"/>
                        <a:pt x="597" y="2017"/>
                        <a:pt x="597" y="2007"/>
                      </a:cubicBezTo>
                      <a:cubicBezTo>
                        <a:pt x="603" y="2007"/>
                        <a:pt x="605" y="2003"/>
                        <a:pt x="609" y="2003"/>
                      </a:cubicBezTo>
                      <a:cubicBezTo>
                        <a:pt x="611" y="2003"/>
                        <a:pt x="613" y="2004"/>
                        <a:pt x="616" y="2007"/>
                      </a:cubicBezTo>
                      <a:lnTo>
                        <a:pt x="625" y="2007"/>
                      </a:lnTo>
                      <a:cubicBezTo>
                        <a:pt x="625" y="2007"/>
                        <a:pt x="625" y="1998"/>
                        <a:pt x="625" y="1998"/>
                      </a:cubicBezTo>
                      <a:cubicBezTo>
                        <a:pt x="616" y="1988"/>
                        <a:pt x="616" y="1979"/>
                        <a:pt x="616" y="1970"/>
                      </a:cubicBezTo>
                      <a:cubicBezTo>
                        <a:pt x="606" y="1970"/>
                        <a:pt x="616" y="1960"/>
                        <a:pt x="616" y="1960"/>
                      </a:cubicBezTo>
                      <a:cubicBezTo>
                        <a:pt x="621" y="1955"/>
                        <a:pt x="625" y="1953"/>
                        <a:pt x="630" y="1953"/>
                      </a:cubicBezTo>
                      <a:cubicBezTo>
                        <a:pt x="635" y="1953"/>
                        <a:pt x="640" y="1955"/>
                        <a:pt x="644" y="1960"/>
                      </a:cubicBezTo>
                      <a:lnTo>
                        <a:pt x="663" y="1960"/>
                      </a:lnTo>
                      <a:cubicBezTo>
                        <a:pt x="663" y="1970"/>
                        <a:pt x="663" y="1970"/>
                        <a:pt x="673" y="1979"/>
                      </a:cubicBezTo>
                      <a:lnTo>
                        <a:pt x="673" y="1960"/>
                      </a:lnTo>
                      <a:cubicBezTo>
                        <a:pt x="692" y="1970"/>
                        <a:pt x="711" y="1970"/>
                        <a:pt x="729" y="1988"/>
                      </a:cubicBezTo>
                      <a:cubicBezTo>
                        <a:pt x="729" y="1970"/>
                        <a:pt x="739" y="1960"/>
                        <a:pt x="748" y="1960"/>
                      </a:cubicBezTo>
                      <a:cubicBezTo>
                        <a:pt x="748" y="1960"/>
                        <a:pt x="758" y="1960"/>
                        <a:pt x="758" y="1951"/>
                      </a:cubicBezTo>
                      <a:cubicBezTo>
                        <a:pt x="758" y="1951"/>
                        <a:pt x="767" y="1941"/>
                        <a:pt x="767" y="1941"/>
                      </a:cubicBezTo>
                      <a:lnTo>
                        <a:pt x="815" y="1941"/>
                      </a:lnTo>
                      <a:cubicBezTo>
                        <a:pt x="824" y="1941"/>
                        <a:pt x="824" y="1941"/>
                        <a:pt x="834" y="1951"/>
                      </a:cubicBezTo>
                      <a:cubicBezTo>
                        <a:pt x="834" y="1951"/>
                        <a:pt x="834" y="1941"/>
                        <a:pt x="834" y="1941"/>
                      </a:cubicBezTo>
                      <a:cubicBezTo>
                        <a:pt x="834" y="1932"/>
                        <a:pt x="834" y="1922"/>
                        <a:pt x="843" y="1922"/>
                      </a:cubicBezTo>
                      <a:lnTo>
                        <a:pt x="853" y="1922"/>
                      </a:lnTo>
                      <a:cubicBezTo>
                        <a:pt x="853" y="1922"/>
                        <a:pt x="853" y="1913"/>
                        <a:pt x="843" y="1913"/>
                      </a:cubicBezTo>
                      <a:lnTo>
                        <a:pt x="824" y="1913"/>
                      </a:lnTo>
                      <a:lnTo>
                        <a:pt x="824" y="1903"/>
                      </a:lnTo>
                      <a:lnTo>
                        <a:pt x="871" y="1903"/>
                      </a:lnTo>
                      <a:cubicBezTo>
                        <a:pt x="871" y="1894"/>
                        <a:pt x="881" y="1884"/>
                        <a:pt x="890" y="1884"/>
                      </a:cubicBezTo>
                      <a:lnTo>
                        <a:pt x="900" y="1884"/>
                      </a:lnTo>
                      <a:cubicBezTo>
                        <a:pt x="909" y="1894"/>
                        <a:pt x="919" y="1894"/>
                        <a:pt x="919" y="1903"/>
                      </a:cubicBezTo>
                      <a:lnTo>
                        <a:pt x="928" y="1884"/>
                      </a:lnTo>
                      <a:cubicBezTo>
                        <a:pt x="938" y="1894"/>
                        <a:pt x="938" y="1903"/>
                        <a:pt x="938" y="1913"/>
                      </a:cubicBezTo>
                      <a:cubicBezTo>
                        <a:pt x="928" y="1922"/>
                        <a:pt x="928" y="1922"/>
                        <a:pt x="928" y="1922"/>
                      </a:cubicBezTo>
                      <a:cubicBezTo>
                        <a:pt x="928" y="1932"/>
                        <a:pt x="928" y="1941"/>
                        <a:pt x="928" y="1951"/>
                      </a:cubicBezTo>
                      <a:cubicBezTo>
                        <a:pt x="938" y="1951"/>
                        <a:pt x="928" y="1960"/>
                        <a:pt x="938" y="1970"/>
                      </a:cubicBezTo>
                      <a:cubicBezTo>
                        <a:pt x="938" y="1979"/>
                        <a:pt x="928" y="1988"/>
                        <a:pt x="938" y="1988"/>
                      </a:cubicBezTo>
                      <a:cubicBezTo>
                        <a:pt x="947" y="1988"/>
                        <a:pt x="947" y="1998"/>
                        <a:pt x="947" y="1998"/>
                      </a:cubicBezTo>
                      <a:cubicBezTo>
                        <a:pt x="947" y="2007"/>
                        <a:pt x="947" y="2017"/>
                        <a:pt x="966" y="2017"/>
                      </a:cubicBezTo>
                      <a:cubicBezTo>
                        <a:pt x="957" y="2026"/>
                        <a:pt x="957" y="2036"/>
                        <a:pt x="957" y="2036"/>
                      </a:cubicBezTo>
                      <a:cubicBezTo>
                        <a:pt x="957" y="2045"/>
                        <a:pt x="957" y="2045"/>
                        <a:pt x="966" y="2045"/>
                      </a:cubicBezTo>
                      <a:cubicBezTo>
                        <a:pt x="976" y="2045"/>
                        <a:pt x="976" y="2055"/>
                        <a:pt x="976" y="2064"/>
                      </a:cubicBezTo>
                      <a:cubicBezTo>
                        <a:pt x="985" y="2055"/>
                        <a:pt x="985" y="2055"/>
                        <a:pt x="985" y="2045"/>
                      </a:cubicBezTo>
                      <a:cubicBezTo>
                        <a:pt x="985" y="2036"/>
                        <a:pt x="985" y="2036"/>
                        <a:pt x="995" y="2036"/>
                      </a:cubicBezTo>
                      <a:cubicBezTo>
                        <a:pt x="995" y="2039"/>
                        <a:pt x="996" y="2040"/>
                        <a:pt x="997" y="2040"/>
                      </a:cubicBezTo>
                      <a:cubicBezTo>
                        <a:pt x="1000" y="2040"/>
                        <a:pt x="1004" y="2036"/>
                        <a:pt x="1004" y="2036"/>
                      </a:cubicBezTo>
                      <a:cubicBezTo>
                        <a:pt x="1013" y="2026"/>
                        <a:pt x="1023" y="2026"/>
                        <a:pt x="1023" y="2026"/>
                      </a:cubicBezTo>
                      <a:cubicBezTo>
                        <a:pt x="1032" y="2026"/>
                        <a:pt x="1042" y="2026"/>
                        <a:pt x="1042" y="2017"/>
                      </a:cubicBezTo>
                      <a:lnTo>
                        <a:pt x="1061" y="2026"/>
                      </a:lnTo>
                      <a:lnTo>
                        <a:pt x="1061" y="2045"/>
                      </a:lnTo>
                      <a:cubicBezTo>
                        <a:pt x="1061" y="2036"/>
                        <a:pt x="1061" y="2026"/>
                        <a:pt x="1070" y="2017"/>
                      </a:cubicBezTo>
                      <a:cubicBezTo>
                        <a:pt x="1083" y="2017"/>
                        <a:pt x="1091" y="2013"/>
                        <a:pt x="1098" y="2013"/>
                      </a:cubicBezTo>
                      <a:cubicBezTo>
                        <a:pt x="1102" y="2013"/>
                        <a:pt x="1105" y="2014"/>
                        <a:pt x="1108" y="2017"/>
                      </a:cubicBezTo>
                      <a:cubicBezTo>
                        <a:pt x="1113" y="2022"/>
                        <a:pt x="1115" y="2024"/>
                        <a:pt x="1118" y="2024"/>
                      </a:cubicBezTo>
                      <a:cubicBezTo>
                        <a:pt x="1120" y="2024"/>
                        <a:pt x="1122" y="2022"/>
                        <a:pt x="1127" y="2017"/>
                      </a:cubicBezTo>
                      <a:lnTo>
                        <a:pt x="1118" y="2017"/>
                      </a:lnTo>
                      <a:cubicBezTo>
                        <a:pt x="1127" y="2017"/>
                        <a:pt x="1127" y="2007"/>
                        <a:pt x="1118" y="2007"/>
                      </a:cubicBezTo>
                      <a:cubicBezTo>
                        <a:pt x="1118" y="1998"/>
                        <a:pt x="1108" y="1998"/>
                        <a:pt x="1108" y="1998"/>
                      </a:cubicBezTo>
                      <a:lnTo>
                        <a:pt x="1118" y="1998"/>
                      </a:lnTo>
                      <a:cubicBezTo>
                        <a:pt x="1127" y="1998"/>
                        <a:pt x="1127" y="1988"/>
                        <a:pt x="1127" y="1988"/>
                      </a:cubicBezTo>
                      <a:cubicBezTo>
                        <a:pt x="1127" y="1988"/>
                        <a:pt x="1127" y="1979"/>
                        <a:pt x="1127" y="1979"/>
                      </a:cubicBezTo>
                      <a:cubicBezTo>
                        <a:pt x="1108" y="1979"/>
                        <a:pt x="1108" y="1970"/>
                        <a:pt x="1127" y="1970"/>
                      </a:cubicBezTo>
                      <a:cubicBezTo>
                        <a:pt x="1127" y="1960"/>
                        <a:pt x="1127" y="1960"/>
                        <a:pt x="1136" y="1960"/>
                      </a:cubicBezTo>
                      <a:cubicBezTo>
                        <a:pt x="1146" y="1960"/>
                        <a:pt x="1146" y="1960"/>
                        <a:pt x="1146" y="1970"/>
                      </a:cubicBezTo>
                      <a:lnTo>
                        <a:pt x="1155" y="1979"/>
                      </a:lnTo>
                      <a:lnTo>
                        <a:pt x="1155" y="1951"/>
                      </a:lnTo>
                      <a:cubicBezTo>
                        <a:pt x="1165" y="1960"/>
                        <a:pt x="1165" y="1960"/>
                        <a:pt x="1165" y="1960"/>
                      </a:cubicBezTo>
                      <a:cubicBezTo>
                        <a:pt x="1174" y="1970"/>
                        <a:pt x="1184" y="1979"/>
                        <a:pt x="1193" y="1979"/>
                      </a:cubicBezTo>
                      <a:cubicBezTo>
                        <a:pt x="1199" y="1982"/>
                        <a:pt x="1203" y="1983"/>
                        <a:pt x="1206" y="1983"/>
                      </a:cubicBezTo>
                      <a:cubicBezTo>
                        <a:pt x="1213" y="1983"/>
                        <a:pt x="1215" y="1976"/>
                        <a:pt x="1222" y="1970"/>
                      </a:cubicBezTo>
                      <a:cubicBezTo>
                        <a:pt x="1222" y="1970"/>
                        <a:pt x="1222" y="1970"/>
                        <a:pt x="1222" y="1960"/>
                      </a:cubicBezTo>
                      <a:cubicBezTo>
                        <a:pt x="1222" y="1970"/>
                        <a:pt x="1231" y="1970"/>
                        <a:pt x="1241" y="1970"/>
                      </a:cubicBezTo>
                      <a:cubicBezTo>
                        <a:pt x="1241" y="1966"/>
                        <a:pt x="1242" y="1965"/>
                        <a:pt x="1243" y="1965"/>
                      </a:cubicBezTo>
                      <a:cubicBezTo>
                        <a:pt x="1246" y="1965"/>
                        <a:pt x="1250" y="1970"/>
                        <a:pt x="1250" y="1970"/>
                      </a:cubicBezTo>
                      <a:cubicBezTo>
                        <a:pt x="1250" y="1960"/>
                        <a:pt x="1250" y="1960"/>
                        <a:pt x="1250" y="1951"/>
                      </a:cubicBezTo>
                      <a:cubicBezTo>
                        <a:pt x="1250" y="1941"/>
                        <a:pt x="1250" y="1941"/>
                        <a:pt x="1250" y="1932"/>
                      </a:cubicBezTo>
                      <a:lnTo>
                        <a:pt x="1260" y="1932"/>
                      </a:lnTo>
                      <a:cubicBezTo>
                        <a:pt x="1260" y="1932"/>
                        <a:pt x="1260" y="1941"/>
                        <a:pt x="1260" y="1941"/>
                      </a:cubicBezTo>
                      <a:cubicBezTo>
                        <a:pt x="1260" y="1941"/>
                        <a:pt x="1260" y="1951"/>
                        <a:pt x="1250" y="1951"/>
                      </a:cubicBezTo>
                      <a:cubicBezTo>
                        <a:pt x="1260" y="1951"/>
                        <a:pt x="1269" y="1960"/>
                        <a:pt x="1278" y="1960"/>
                      </a:cubicBezTo>
                      <a:cubicBezTo>
                        <a:pt x="1278" y="1970"/>
                        <a:pt x="1278" y="1979"/>
                        <a:pt x="1269" y="1988"/>
                      </a:cubicBezTo>
                      <a:cubicBezTo>
                        <a:pt x="1288" y="1988"/>
                        <a:pt x="1288" y="1988"/>
                        <a:pt x="1297" y="1970"/>
                      </a:cubicBezTo>
                      <a:cubicBezTo>
                        <a:pt x="1297" y="1979"/>
                        <a:pt x="1297" y="1988"/>
                        <a:pt x="1307" y="1988"/>
                      </a:cubicBezTo>
                      <a:cubicBezTo>
                        <a:pt x="1307" y="1988"/>
                        <a:pt x="1307" y="1988"/>
                        <a:pt x="1316" y="1998"/>
                      </a:cubicBezTo>
                      <a:cubicBezTo>
                        <a:pt x="1316" y="1988"/>
                        <a:pt x="1316" y="1988"/>
                        <a:pt x="1316" y="1988"/>
                      </a:cubicBezTo>
                      <a:cubicBezTo>
                        <a:pt x="1316" y="1979"/>
                        <a:pt x="1316" y="1979"/>
                        <a:pt x="1316" y="1970"/>
                      </a:cubicBezTo>
                      <a:cubicBezTo>
                        <a:pt x="1316" y="1960"/>
                        <a:pt x="1326" y="1951"/>
                        <a:pt x="1316" y="1941"/>
                      </a:cubicBezTo>
                      <a:cubicBezTo>
                        <a:pt x="1316" y="1938"/>
                        <a:pt x="1316" y="1937"/>
                        <a:pt x="1316" y="1937"/>
                      </a:cubicBezTo>
                      <a:cubicBezTo>
                        <a:pt x="1315" y="1937"/>
                        <a:pt x="1313" y="1941"/>
                        <a:pt x="1307" y="1941"/>
                      </a:cubicBezTo>
                      <a:lnTo>
                        <a:pt x="1278" y="1941"/>
                      </a:lnTo>
                      <a:cubicBezTo>
                        <a:pt x="1278" y="1941"/>
                        <a:pt x="1269" y="1941"/>
                        <a:pt x="1269" y="1932"/>
                      </a:cubicBezTo>
                      <a:cubicBezTo>
                        <a:pt x="1269" y="1932"/>
                        <a:pt x="1269" y="1922"/>
                        <a:pt x="1269" y="1922"/>
                      </a:cubicBezTo>
                      <a:cubicBezTo>
                        <a:pt x="1269" y="1913"/>
                        <a:pt x="1269" y="1913"/>
                        <a:pt x="1269" y="1913"/>
                      </a:cubicBezTo>
                      <a:cubicBezTo>
                        <a:pt x="1269" y="1913"/>
                        <a:pt x="1278" y="1903"/>
                        <a:pt x="1278" y="1903"/>
                      </a:cubicBezTo>
                      <a:cubicBezTo>
                        <a:pt x="1278" y="1903"/>
                        <a:pt x="1278" y="1913"/>
                        <a:pt x="1288" y="1913"/>
                      </a:cubicBezTo>
                      <a:cubicBezTo>
                        <a:pt x="1288" y="1913"/>
                        <a:pt x="1288" y="1922"/>
                        <a:pt x="1288" y="1922"/>
                      </a:cubicBezTo>
                      <a:lnTo>
                        <a:pt x="1297" y="1913"/>
                      </a:lnTo>
                      <a:lnTo>
                        <a:pt x="1316" y="1932"/>
                      </a:lnTo>
                      <a:lnTo>
                        <a:pt x="1326" y="1913"/>
                      </a:lnTo>
                      <a:lnTo>
                        <a:pt x="1335" y="1932"/>
                      </a:lnTo>
                      <a:lnTo>
                        <a:pt x="1345" y="1913"/>
                      </a:lnTo>
                      <a:lnTo>
                        <a:pt x="1354" y="1932"/>
                      </a:lnTo>
                      <a:cubicBezTo>
                        <a:pt x="1364" y="1913"/>
                        <a:pt x="1373" y="1903"/>
                        <a:pt x="1383" y="1884"/>
                      </a:cubicBezTo>
                      <a:cubicBezTo>
                        <a:pt x="1392" y="1875"/>
                        <a:pt x="1392" y="1856"/>
                        <a:pt x="1411" y="1856"/>
                      </a:cubicBezTo>
                      <a:cubicBezTo>
                        <a:pt x="1411" y="1847"/>
                        <a:pt x="1411" y="1847"/>
                        <a:pt x="1411" y="1837"/>
                      </a:cubicBezTo>
                      <a:cubicBezTo>
                        <a:pt x="1411" y="1837"/>
                        <a:pt x="1411" y="1828"/>
                        <a:pt x="1411" y="1818"/>
                      </a:cubicBezTo>
                      <a:cubicBezTo>
                        <a:pt x="1402" y="1828"/>
                        <a:pt x="1392" y="1828"/>
                        <a:pt x="1392" y="1837"/>
                      </a:cubicBezTo>
                      <a:cubicBezTo>
                        <a:pt x="1392" y="1847"/>
                        <a:pt x="1392" y="1847"/>
                        <a:pt x="1383" y="1856"/>
                      </a:cubicBezTo>
                      <a:cubicBezTo>
                        <a:pt x="1373" y="1856"/>
                        <a:pt x="1373" y="1856"/>
                        <a:pt x="1373" y="1847"/>
                      </a:cubicBezTo>
                      <a:cubicBezTo>
                        <a:pt x="1373" y="1847"/>
                        <a:pt x="1373" y="1847"/>
                        <a:pt x="1373" y="1837"/>
                      </a:cubicBezTo>
                      <a:cubicBezTo>
                        <a:pt x="1383" y="1828"/>
                        <a:pt x="1392" y="1809"/>
                        <a:pt x="1402" y="1799"/>
                      </a:cubicBezTo>
                      <a:cubicBezTo>
                        <a:pt x="1411" y="1790"/>
                        <a:pt x="1411" y="1790"/>
                        <a:pt x="1411" y="1790"/>
                      </a:cubicBezTo>
                      <a:cubicBezTo>
                        <a:pt x="1411" y="1780"/>
                        <a:pt x="1420" y="1780"/>
                        <a:pt x="1420" y="1780"/>
                      </a:cubicBezTo>
                      <a:cubicBezTo>
                        <a:pt x="1420" y="1773"/>
                        <a:pt x="1433" y="1759"/>
                        <a:pt x="1443" y="1759"/>
                      </a:cubicBezTo>
                      <a:cubicBezTo>
                        <a:pt x="1445" y="1759"/>
                        <a:pt x="1447" y="1760"/>
                        <a:pt x="1449" y="1761"/>
                      </a:cubicBezTo>
                      <a:cubicBezTo>
                        <a:pt x="1449" y="1761"/>
                        <a:pt x="1449" y="1761"/>
                        <a:pt x="1449" y="1771"/>
                      </a:cubicBezTo>
                      <a:cubicBezTo>
                        <a:pt x="1458" y="1771"/>
                        <a:pt x="1458" y="1780"/>
                        <a:pt x="1468" y="1780"/>
                      </a:cubicBezTo>
                      <a:lnTo>
                        <a:pt x="1477" y="1780"/>
                      </a:lnTo>
                      <a:cubicBezTo>
                        <a:pt x="1487" y="1790"/>
                        <a:pt x="1487" y="1799"/>
                        <a:pt x="1487" y="1809"/>
                      </a:cubicBezTo>
                      <a:cubicBezTo>
                        <a:pt x="1487" y="1865"/>
                        <a:pt x="1487" y="1913"/>
                        <a:pt x="1468" y="1960"/>
                      </a:cubicBezTo>
                      <a:cubicBezTo>
                        <a:pt x="1458" y="1988"/>
                        <a:pt x="1458" y="2017"/>
                        <a:pt x="1449" y="2045"/>
                      </a:cubicBezTo>
                      <a:cubicBezTo>
                        <a:pt x="1449" y="2055"/>
                        <a:pt x="1439" y="2064"/>
                        <a:pt x="1449" y="2074"/>
                      </a:cubicBezTo>
                      <a:cubicBezTo>
                        <a:pt x="1449" y="2083"/>
                        <a:pt x="1449" y="2083"/>
                        <a:pt x="1449" y="2083"/>
                      </a:cubicBezTo>
                      <a:cubicBezTo>
                        <a:pt x="1449" y="2102"/>
                        <a:pt x="1449" y="2121"/>
                        <a:pt x="1458" y="2140"/>
                      </a:cubicBezTo>
                      <a:cubicBezTo>
                        <a:pt x="1458" y="2159"/>
                        <a:pt x="1468" y="2178"/>
                        <a:pt x="1468" y="2187"/>
                      </a:cubicBezTo>
                      <a:cubicBezTo>
                        <a:pt x="1468" y="2206"/>
                        <a:pt x="1468" y="2235"/>
                        <a:pt x="1477" y="2254"/>
                      </a:cubicBezTo>
                      <a:cubicBezTo>
                        <a:pt x="1477" y="2282"/>
                        <a:pt x="1477" y="2310"/>
                        <a:pt x="1468" y="2348"/>
                      </a:cubicBezTo>
                      <a:cubicBezTo>
                        <a:pt x="1468" y="2358"/>
                        <a:pt x="1458" y="2377"/>
                        <a:pt x="1449" y="2386"/>
                      </a:cubicBezTo>
                      <a:cubicBezTo>
                        <a:pt x="1449" y="2386"/>
                        <a:pt x="1439" y="2386"/>
                        <a:pt x="1439" y="2396"/>
                      </a:cubicBezTo>
                      <a:cubicBezTo>
                        <a:pt x="1449" y="2405"/>
                        <a:pt x="1458" y="2414"/>
                        <a:pt x="1458" y="2424"/>
                      </a:cubicBezTo>
                      <a:cubicBezTo>
                        <a:pt x="1477" y="2443"/>
                        <a:pt x="1487" y="2471"/>
                        <a:pt x="1487" y="2490"/>
                      </a:cubicBezTo>
                      <a:cubicBezTo>
                        <a:pt x="1496" y="2547"/>
                        <a:pt x="1496" y="2594"/>
                        <a:pt x="1506" y="2651"/>
                      </a:cubicBezTo>
                      <a:cubicBezTo>
                        <a:pt x="1506" y="2679"/>
                        <a:pt x="1515" y="2708"/>
                        <a:pt x="1515" y="2736"/>
                      </a:cubicBezTo>
                      <a:cubicBezTo>
                        <a:pt x="1515" y="2774"/>
                        <a:pt x="1515" y="2821"/>
                        <a:pt x="1515" y="2869"/>
                      </a:cubicBezTo>
                      <a:cubicBezTo>
                        <a:pt x="1525" y="2897"/>
                        <a:pt x="1525" y="2926"/>
                        <a:pt x="1525" y="2954"/>
                      </a:cubicBezTo>
                      <a:cubicBezTo>
                        <a:pt x="1525" y="2973"/>
                        <a:pt x="1525" y="2992"/>
                        <a:pt x="1525" y="3001"/>
                      </a:cubicBezTo>
                      <a:cubicBezTo>
                        <a:pt x="1525" y="3039"/>
                        <a:pt x="1515" y="3077"/>
                        <a:pt x="1515" y="3115"/>
                      </a:cubicBezTo>
                      <a:cubicBezTo>
                        <a:pt x="1515" y="3172"/>
                        <a:pt x="1506" y="3228"/>
                        <a:pt x="1506" y="3285"/>
                      </a:cubicBezTo>
                      <a:cubicBezTo>
                        <a:pt x="1506" y="3314"/>
                        <a:pt x="1515" y="3352"/>
                        <a:pt x="1515" y="3389"/>
                      </a:cubicBezTo>
                      <a:cubicBezTo>
                        <a:pt x="1515" y="3418"/>
                        <a:pt x="1515" y="3456"/>
                        <a:pt x="1515" y="3484"/>
                      </a:cubicBezTo>
                      <a:cubicBezTo>
                        <a:pt x="1496" y="3569"/>
                        <a:pt x="1487" y="3664"/>
                        <a:pt x="1468" y="3749"/>
                      </a:cubicBezTo>
                      <a:cubicBezTo>
                        <a:pt x="1468" y="3759"/>
                        <a:pt x="1468" y="3768"/>
                        <a:pt x="1477" y="3768"/>
                      </a:cubicBezTo>
                      <a:cubicBezTo>
                        <a:pt x="1506" y="3777"/>
                        <a:pt x="1534" y="3777"/>
                        <a:pt x="1562" y="3777"/>
                      </a:cubicBezTo>
                      <a:lnTo>
                        <a:pt x="1667" y="3777"/>
                      </a:lnTo>
                      <a:cubicBezTo>
                        <a:pt x="1667" y="3768"/>
                        <a:pt x="1667" y="3759"/>
                        <a:pt x="1667" y="3749"/>
                      </a:cubicBezTo>
                      <a:cubicBezTo>
                        <a:pt x="1667" y="3740"/>
                        <a:pt x="1667" y="3730"/>
                        <a:pt x="1667" y="3730"/>
                      </a:cubicBezTo>
                      <a:cubicBezTo>
                        <a:pt x="1657" y="3721"/>
                        <a:pt x="1657" y="3711"/>
                        <a:pt x="1657" y="3702"/>
                      </a:cubicBezTo>
                      <a:cubicBezTo>
                        <a:pt x="1667" y="3645"/>
                        <a:pt x="1676" y="3588"/>
                        <a:pt x="1667" y="3531"/>
                      </a:cubicBezTo>
                      <a:cubicBezTo>
                        <a:pt x="1667" y="3484"/>
                        <a:pt x="1667" y="3446"/>
                        <a:pt x="1667" y="3408"/>
                      </a:cubicBezTo>
                      <a:cubicBezTo>
                        <a:pt x="1667" y="3399"/>
                        <a:pt x="1667" y="3380"/>
                        <a:pt x="1657" y="3370"/>
                      </a:cubicBezTo>
                      <a:cubicBezTo>
                        <a:pt x="1657" y="3342"/>
                        <a:pt x="1657" y="3314"/>
                        <a:pt x="1657" y="3276"/>
                      </a:cubicBezTo>
                      <a:cubicBezTo>
                        <a:pt x="1667" y="3257"/>
                        <a:pt x="1667" y="3228"/>
                        <a:pt x="1667" y="3200"/>
                      </a:cubicBezTo>
                      <a:cubicBezTo>
                        <a:pt x="1667" y="3105"/>
                        <a:pt x="1657" y="3011"/>
                        <a:pt x="1657" y="2926"/>
                      </a:cubicBezTo>
                      <a:cubicBezTo>
                        <a:pt x="1657" y="2888"/>
                        <a:pt x="1667" y="2850"/>
                        <a:pt x="1667" y="2812"/>
                      </a:cubicBezTo>
                      <a:cubicBezTo>
                        <a:pt x="1667" y="2793"/>
                        <a:pt x="1667" y="2784"/>
                        <a:pt x="1667" y="2765"/>
                      </a:cubicBezTo>
                      <a:cubicBezTo>
                        <a:pt x="1667" y="2717"/>
                        <a:pt x="1667" y="2670"/>
                        <a:pt x="1667" y="2623"/>
                      </a:cubicBezTo>
                      <a:cubicBezTo>
                        <a:pt x="1676" y="2585"/>
                        <a:pt x="1676" y="2556"/>
                        <a:pt x="1676" y="2519"/>
                      </a:cubicBezTo>
                      <a:cubicBezTo>
                        <a:pt x="1676" y="2509"/>
                        <a:pt x="1685" y="2509"/>
                        <a:pt x="1685" y="2500"/>
                      </a:cubicBezTo>
                      <a:cubicBezTo>
                        <a:pt x="1685" y="2490"/>
                        <a:pt x="1695" y="2481"/>
                        <a:pt x="1695" y="2471"/>
                      </a:cubicBezTo>
                      <a:cubicBezTo>
                        <a:pt x="1704" y="2433"/>
                        <a:pt x="1723" y="2405"/>
                        <a:pt x="1742" y="2386"/>
                      </a:cubicBezTo>
                      <a:cubicBezTo>
                        <a:pt x="1752" y="2377"/>
                        <a:pt x="1761" y="2358"/>
                        <a:pt x="1771" y="2339"/>
                      </a:cubicBezTo>
                      <a:cubicBezTo>
                        <a:pt x="1771" y="2329"/>
                        <a:pt x="1780" y="2310"/>
                        <a:pt x="1790" y="2301"/>
                      </a:cubicBezTo>
                      <a:cubicBezTo>
                        <a:pt x="1799" y="2291"/>
                        <a:pt x="1799" y="2282"/>
                        <a:pt x="1809" y="2272"/>
                      </a:cubicBezTo>
                      <a:cubicBezTo>
                        <a:pt x="1809" y="2263"/>
                        <a:pt x="1818" y="2254"/>
                        <a:pt x="1818" y="2244"/>
                      </a:cubicBezTo>
                      <a:cubicBezTo>
                        <a:pt x="1818" y="2225"/>
                        <a:pt x="1827" y="2216"/>
                        <a:pt x="1837" y="2216"/>
                      </a:cubicBezTo>
                      <a:cubicBezTo>
                        <a:pt x="1846" y="2206"/>
                        <a:pt x="1846" y="2197"/>
                        <a:pt x="1856" y="2197"/>
                      </a:cubicBezTo>
                      <a:cubicBezTo>
                        <a:pt x="1856" y="2187"/>
                        <a:pt x="1865" y="2178"/>
                        <a:pt x="1875" y="2159"/>
                      </a:cubicBezTo>
                      <a:cubicBezTo>
                        <a:pt x="1913" y="2112"/>
                        <a:pt x="1941" y="2074"/>
                        <a:pt x="1979" y="2026"/>
                      </a:cubicBezTo>
                      <a:cubicBezTo>
                        <a:pt x="1998" y="1998"/>
                        <a:pt x="2026" y="1970"/>
                        <a:pt x="2055" y="1960"/>
                      </a:cubicBezTo>
                      <a:cubicBezTo>
                        <a:pt x="2062" y="1956"/>
                        <a:pt x="2070" y="1954"/>
                        <a:pt x="2077" y="1954"/>
                      </a:cubicBezTo>
                      <a:cubicBezTo>
                        <a:pt x="2088" y="1954"/>
                        <a:pt x="2096" y="1958"/>
                        <a:pt x="2102" y="1970"/>
                      </a:cubicBezTo>
                      <a:lnTo>
                        <a:pt x="2111" y="1970"/>
                      </a:lnTo>
                      <a:cubicBezTo>
                        <a:pt x="2121" y="1979"/>
                        <a:pt x="2130" y="1979"/>
                        <a:pt x="2140" y="1988"/>
                      </a:cubicBezTo>
                      <a:cubicBezTo>
                        <a:pt x="2121" y="2007"/>
                        <a:pt x="2102" y="2026"/>
                        <a:pt x="2092" y="2055"/>
                      </a:cubicBezTo>
                      <a:lnTo>
                        <a:pt x="2111" y="2055"/>
                      </a:lnTo>
                      <a:cubicBezTo>
                        <a:pt x="2121" y="2055"/>
                        <a:pt x="2121" y="2055"/>
                        <a:pt x="2130" y="2064"/>
                      </a:cubicBezTo>
                      <a:cubicBezTo>
                        <a:pt x="2130" y="2064"/>
                        <a:pt x="2130" y="2074"/>
                        <a:pt x="2140" y="2074"/>
                      </a:cubicBezTo>
                      <a:cubicBezTo>
                        <a:pt x="2149" y="2064"/>
                        <a:pt x="2159" y="2064"/>
                        <a:pt x="2159" y="2064"/>
                      </a:cubicBezTo>
                      <a:lnTo>
                        <a:pt x="2168" y="2064"/>
                      </a:lnTo>
                      <a:cubicBezTo>
                        <a:pt x="2168" y="2064"/>
                        <a:pt x="2168" y="2064"/>
                        <a:pt x="2168" y="2074"/>
                      </a:cubicBezTo>
                      <a:lnTo>
                        <a:pt x="2159" y="2074"/>
                      </a:lnTo>
                      <a:cubicBezTo>
                        <a:pt x="2168" y="2083"/>
                        <a:pt x="2168" y="2083"/>
                        <a:pt x="2178" y="2083"/>
                      </a:cubicBezTo>
                      <a:cubicBezTo>
                        <a:pt x="2187" y="2083"/>
                        <a:pt x="2197" y="2083"/>
                        <a:pt x="2197" y="2064"/>
                      </a:cubicBezTo>
                      <a:cubicBezTo>
                        <a:pt x="2197" y="2058"/>
                        <a:pt x="2206" y="2051"/>
                        <a:pt x="2215" y="2051"/>
                      </a:cubicBezTo>
                      <a:cubicBezTo>
                        <a:pt x="2219" y="2051"/>
                        <a:pt x="2222" y="2052"/>
                        <a:pt x="2225" y="2055"/>
                      </a:cubicBezTo>
                      <a:cubicBezTo>
                        <a:pt x="2234" y="2055"/>
                        <a:pt x="2253" y="2055"/>
                        <a:pt x="2263" y="2064"/>
                      </a:cubicBezTo>
                      <a:cubicBezTo>
                        <a:pt x="2282" y="2064"/>
                        <a:pt x="2291" y="2064"/>
                        <a:pt x="2301" y="2055"/>
                      </a:cubicBezTo>
                      <a:cubicBezTo>
                        <a:pt x="2320" y="2055"/>
                        <a:pt x="2339" y="2055"/>
                        <a:pt x="2358" y="2064"/>
                      </a:cubicBezTo>
                      <a:cubicBezTo>
                        <a:pt x="2376" y="2074"/>
                        <a:pt x="2395" y="2083"/>
                        <a:pt x="2414" y="2083"/>
                      </a:cubicBezTo>
                      <a:lnTo>
                        <a:pt x="2405" y="2093"/>
                      </a:lnTo>
                      <a:lnTo>
                        <a:pt x="2414" y="2093"/>
                      </a:lnTo>
                      <a:cubicBezTo>
                        <a:pt x="2414" y="2102"/>
                        <a:pt x="2424" y="2112"/>
                        <a:pt x="2414" y="2121"/>
                      </a:cubicBezTo>
                      <a:cubicBezTo>
                        <a:pt x="2414" y="2130"/>
                        <a:pt x="2414" y="2140"/>
                        <a:pt x="2414" y="2149"/>
                      </a:cubicBezTo>
                      <a:cubicBezTo>
                        <a:pt x="2414" y="2149"/>
                        <a:pt x="2414" y="2159"/>
                        <a:pt x="2414" y="2159"/>
                      </a:cubicBezTo>
                      <a:lnTo>
                        <a:pt x="2424" y="2159"/>
                      </a:lnTo>
                      <a:cubicBezTo>
                        <a:pt x="2429" y="2154"/>
                        <a:pt x="2431" y="2152"/>
                        <a:pt x="2434" y="2152"/>
                      </a:cubicBezTo>
                      <a:cubicBezTo>
                        <a:pt x="2438" y="2152"/>
                        <a:pt x="2443" y="2154"/>
                        <a:pt x="2452" y="2159"/>
                      </a:cubicBezTo>
                      <a:cubicBezTo>
                        <a:pt x="2452" y="2149"/>
                        <a:pt x="2462" y="2149"/>
                        <a:pt x="2462" y="2140"/>
                      </a:cubicBezTo>
                      <a:cubicBezTo>
                        <a:pt x="2462" y="2130"/>
                        <a:pt x="2471" y="2130"/>
                        <a:pt x="2471" y="2130"/>
                      </a:cubicBezTo>
                      <a:cubicBezTo>
                        <a:pt x="2471" y="2130"/>
                        <a:pt x="2481" y="2140"/>
                        <a:pt x="2481" y="2140"/>
                      </a:cubicBezTo>
                      <a:cubicBezTo>
                        <a:pt x="2481" y="2149"/>
                        <a:pt x="2481" y="2149"/>
                        <a:pt x="2481" y="2149"/>
                      </a:cubicBezTo>
                      <a:cubicBezTo>
                        <a:pt x="2471" y="2159"/>
                        <a:pt x="2471" y="2168"/>
                        <a:pt x="2471" y="2168"/>
                      </a:cubicBezTo>
                      <a:cubicBezTo>
                        <a:pt x="2462" y="2168"/>
                        <a:pt x="2452" y="2159"/>
                        <a:pt x="2452" y="2159"/>
                      </a:cubicBezTo>
                      <a:lnTo>
                        <a:pt x="2452" y="2159"/>
                      </a:lnTo>
                      <a:cubicBezTo>
                        <a:pt x="2452" y="2168"/>
                        <a:pt x="2462" y="2178"/>
                        <a:pt x="2471" y="2178"/>
                      </a:cubicBezTo>
                      <a:cubicBezTo>
                        <a:pt x="2471" y="2183"/>
                        <a:pt x="2473" y="2185"/>
                        <a:pt x="2476" y="2185"/>
                      </a:cubicBezTo>
                      <a:cubicBezTo>
                        <a:pt x="2478" y="2185"/>
                        <a:pt x="2481" y="2183"/>
                        <a:pt x="2481" y="2178"/>
                      </a:cubicBezTo>
                      <a:lnTo>
                        <a:pt x="2500" y="2178"/>
                      </a:lnTo>
                      <a:cubicBezTo>
                        <a:pt x="2509" y="2187"/>
                        <a:pt x="2509" y="2187"/>
                        <a:pt x="2509" y="2197"/>
                      </a:cubicBezTo>
                      <a:cubicBezTo>
                        <a:pt x="2518" y="2197"/>
                        <a:pt x="2518" y="2197"/>
                        <a:pt x="2518" y="2178"/>
                      </a:cubicBezTo>
                      <a:lnTo>
                        <a:pt x="2528" y="2168"/>
                      </a:lnTo>
                      <a:cubicBezTo>
                        <a:pt x="2537" y="2178"/>
                        <a:pt x="2537" y="2187"/>
                        <a:pt x="2537" y="2197"/>
                      </a:cubicBezTo>
                      <a:cubicBezTo>
                        <a:pt x="2537" y="2197"/>
                        <a:pt x="2547" y="2187"/>
                        <a:pt x="2547" y="2187"/>
                      </a:cubicBezTo>
                      <a:cubicBezTo>
                        <a:pt x="2556" y="2178"/>
                        <a:pt x="2556" y="2168"/>
                        <a:pt x="2566" y="2159"/>
                      </a:cubicBezTo>
                      <a:cubicBezTo>
                        <a:pt x="2566" y="2149"/>
                        <a:pt x="2575" y="2149"/>
                        <a:pt x="2566" y="2140"/>
                      </a:cubicBezTo>
                      <a:cubicBezTo>
                        <a:pt x="2566" y="2140"/>
                        <a:pt x="2566" y="2140"/>
                        <a:pt x="2566" y="2130"/>
                      </a:cubicBezTo>
                      <a:lnTo>
                        <a:pt x="2585" y="2149"/>
                      </a:lnTo>
                      <a:lnTo>
                        <a:pt x="2594" y="2121"/>
                      </a:lnTo>
                      <a:cubicBezTo>
                        <a:pt x="2585" y="2112"/>
                        <a:pt x="2585" y="2112"/>
                        <a:pt x="2585" y="2112"/>
                      </a:cubicBezTo>
                      <a:cubicBezTo>
                        <a:pt x="2585" y="2112"/>
                        <a:pt x="2585" y="2102"/>
                        <a:pt x="2594" y="2102"/>
                      </a:cubicBezTo>
                      <a:cubicBezTo>
                        <a:pt x="2594" y="2112"/>
                        <a:pt x="2604" y="2112"/>
                        <a:pt x="2613" y="2112"/>
                      </a:cubicBezTo>
                      <a:cubicBezTo>
                        <a:pt x="2613" y="2112"/>
                        <a:pt x="2613" y="2121"/>
                        <a:pt x="2613" y="2121"/>
                      </a:cubicBezTo>
                      <a:cubicBezTo>
                        <a:pt x="2613" y="2121"/>
                        <a:pt x="2613" y="2130"/>
                        <a:pt x="2613" y="2130"/>
                      </a:cubicBezTo>
                      <a:cubicBezTo>
                        <a:pt x="2604" y="2140"/>
                        <a:pt x="2613" y="2149"/>
                        <a:pt x="2623" y="2149"/>
                      </a:cubicBezTo>
                      <a:lnTo>
                        <a:pt x="2641" y="2149"/>
                      </a:lnTo>
                      <a:cubicBezTo>
                        <a:pt x="2651" y="2149"/>
                        <a:pt x="2651" y="2140"/>
                        <a:pt x="2651" y="2140"/>
                      </a:cubicBezTo>
                      <a:cubicBezTo>
                        <a:pt x="2651" y="2140"/>
                        <a:pt x="2641" y="2130"/>
                        <a:pt x="2641" y="2130"/>
                      </a:cubicBezTo>
                      <a:cubicBezTo>
                        <a:pt x="2632" y="2140"/>
                        <a:pt x="2632" y="2140"/>
                        <a:pt x="2632" y="2140"/>
                      </a:cubicBezTo>
                      <a:lnTo>
                        <a:pt x="2623" y="2140"/>
                      </a:lnTo>
                      <a:lnTo>
                        <a:pt x="2623" y="2130"/>
                      </a:lnTo>
                      <a:cubicBezTo>
                        <a:pt x="2632" y="2130"/>
                        <a:pt x="2641" y="2130"/>
                        <a:pt x="2641" y="2121"/>
                      </a:cubicBezTo>
                      <a:lnTo>
                        <a:pt x="2651" y="2121"/>
                      </a:lnTo>
                      <a:cubicBezTo>
                        <a:pt x="2660" y="2130"/>
                        <a:pt x="2670" y="2140"/>
                        <a:pt x="2679" y="2140"/>
                      </a:cubicBezTo>
                      <a:cubicBezTo>
                        <a:pt x="2689" y="2149"/>
                        <a:pt x="2689" y="2149"/>
                        <a:pt x="2698" y="2159"/>
                      </a:cubicBezTo>
                      <a:cubicBezTo>
                        <a:pt x="2689" y="2159"/>
                        <a:pt x="2679" y="2168"/>
                        <a:pt x="2679" y="2168"/>
                      </a:cubicBezTo>
                      <a:lnTo>
                        <a:pt x="2670" y="2168"/>
                      </a:lnTo>
                      <a:cubicBezTo>
                        <a:pt x="2670" y="2178"/>
                        <a:pt x="2670" y="2187"/>
                        <a:pt x="2679" y="2197"/>
                      </a:cubicBezTo>
                      <a:cubicBezTo>
                        <a:pt x="2689" y="2197"/>
                        <a:pt x="2689" y="2197"/>
                        <a:pt x="2698" y="2187"/>
                      </a:cubicBezTo>
                      <a:lnTo>
                        <a:pt x="2708" y="2206"/>
                      </a:lnTo>
                      <a:lnTo>
                        <a:pt x="2717" y="2206"/>
                      </a:lnTo>
                      <a:lnTo>
                        <a:pt x="2727" y="2225"/>
                      </a:lnTo>
                      <a:cubicBezTo>
                        <a:pt x="2727" y="2216"/>
                        <a:pt x="2736" y="2206"/>
                        <a:pt x="2746" y="2206"/>
                      </a:cubicBezTo>
                      <a:cubicBezTo>
                        <a:pt x="2746" y="2206"/>
                        <a:pt x="2746" y="2206"/>
                        <a:pt x="2746" y="2197"/>
                      </a:cubicBezTo>
                      <a:cubicBezTo>
                        <a:pt x="2755" y="2197"/>
                        <a:pt x="2755" y="2187"/>
                        <a:pt x="2765" y="2178"/>
                      </a:cubicBezTo>
                      <a:cubicBezTo>
                        <a:pt x="2765" y="2178"/>
                        <a:pt x="2765" y="2168"/>
                        <a:pt x="2765" y="2168"/>
                      </a:cubicBezTo>
                      <a:cubicBezTo>
                        <a:pt x="2765" y="2159"/>
                        <a:pt x="2765" y="2140"/>
                        <a:pt x="2755" y="2130"/>
                      </a:cubicBezTo>
                      <a:cubicBezTo>
                        <a:pt x="2755" y="2112"/>
                        <a:pt x="2746" y="2093"/>
                        <a:pt x="2736" y="2083"/>
                      </a:cubicBezTo>
                      <a:cubicBezTo>
                        <a:pt x="2736" y="2074"/>
                        <a:pt x="2736" y="2074"/>
                        <a:pt x="2736" y="2074"/>
                      </a:cubicBezTo>
                      <a:cubicBezTo>
                        <a:pt x="2727" y="2074"/>
                        <a:pt x="2708" y="2064"/>
                        <a:pt x="2689" y="2055"/>
                      </a:cubicBezTo>
                      <a:lnTo>
                        <a:pt x="2698" y="2055"/>
                      </a:lnTo>
                      <a:cubicBezTo>
                        <a:pt x="2698" y="2045"/>
                        <a:pt x="2698" y="2045"/>
                        <a:pt x="2689" y="2045"/>
                      </a:cubicBezTo>
                      <a:cubicBezTo>
                        <a:pt x="2679" y="2045"/>
                        <a:pt x="2679" y="2045"/>
                        <a:pt x="2670" y="2036"/>
                      </a:cubicBezTo>
                      <a:cubicBezTo>
                        <a:pt x="2665" y="2031"/>
                        <a:pt x="2663" y="2029"/>
                        <a:pt x="2660" y="2029"/>
                      </a:cubicBezTo>
                      <a:cubicBezTo>
                        <a:pt x="2658" y="2029"/>
                        <a:pt x="2656" y="2031"/>
                        <a:pt x="2651" y="2036"/>
                      </a:cubicBezTo>
                      <a:cubicBezTo>
                        <a:pt x="2651" y="2036"/>
                        <a:pt x="2651" y="2036"/>
                        <a:pt x="2651" y="2045"/>
                      </a:cubicBezTo>
                      <a:lnTo>
                        <a:pt x="2641" y="2045"/>
                      </a:lnTo>
                      <a:lnTo>
                        <a:pt x="2641" y="2064"/>
                      </a:lnTo>
                      <a:cubicBezTo>
                        <a:pt x="2632" y="2055"/>
                        <a:pt x="2623" y="2055"/>
                        <a:pt x="2623" y="2045"/>
                      </a:cubicBezTo>
                      <a:cubicBezTo>
                        <a:pt x="2613" y="2036"/>
                        <a:pt x="2613" y="2026"/>
                        <a:pt x="2604" y="2017"/>
                      </a:cubicBezTo>
                      <a:cubicBezTo>
                        <a:pt x="2604" y="2017"/>
                        <a:pt x="2604" y="2007"/>
                        <a:pt x="2613" y="2007"/>
                      </a:cubicBezTo>
                      <a:cubicBezTo>
                        <a:pt x="2613" y="1998"/>
                        <a:pt x="2613" y="1998"/>
                        <a:pt x="2613" y="1998"/>
                      </a:cubicBezTo>
                      <a:cubicBezTo>
                        <a:pt x="2613" y="1988"/>
                        <a:pt x="2613" y="1979"/>
                        <a:pt x="2613" y="1979"/>
                      </a:cubicBezTo>
                      <a:cubicBezTo>
                        <a:pt x="2613" y="1960"/>
                        <a:pt x="2604" y="1951"/>
                        <a:pt x="2585" y="1941"/>
                      </a:cubicBezTo>
                      <a:cubicBezTo>
                        <a:pt x="2571" y="1934"/>
                        <a:pt x="2557" y="1922"/>
                        <a:pt x="2547" y="1909"/>
                      </a:cubicBezTo>
                      <a:lnTo>
                        <a:pt x="2547" y="1909"/>
                      </a:lnTo>
                      <a:lnTo>
                        <a:pt x="2547" y="1913"/>
                      </a:lnTo>
                      <a:cubicBezTo>
                        <a:pt x="2547" y="1913"/>
                        <a:pt x="2537" y="1913"/>
                        <a:pt x="2537" y="1922"/>
                      </a:cubicBezTo>
                      <a:cubicBezTo>
                        <a:pt x="2528" y="1922"/>
                        <a:pt x="2528" y="1922"/>
                        <a:pt x="2518" y="1913"/>
                      </a:cubicBezTo>
                      <a:lnTo>
                        <a:pt x="2544" y="1904"/>
                      </a:lnTo>
                      <a:lnTo>
                        <a:pt x="2544" y="1904"/>
                      </a:lnTo>
                      <a:cubicBezTo>
                        <a:pt x="2545" y="1906"/>
                        <a:pt x="2546" y="1907"/>
                        <a:pt x="2547" y="1909"/>
                      </a:cubicBezTo>
                      <a:lnTo>
                        <a:pt x="2547" y="1909"/>
                      </a:lnTo>
                      <a:lnTo>
                        <a:pt x="2547" y="1903"/>
                      </a:lnTo>
                      <a:lnTo>
                        <a:pt x="2544" y="1904"/>
                      </a:lnTo>
                      <a:lnTo>
                        <a:pt x="2544" y="1904"/>
                      </a:lnTo>
                      <a:cubicBezTo>
                        <a:pt x="2541" y="1901"/>
                        <a:pt x="2539" y="1897"/>
                        <a:pt x="2537" y="1894"/>
                      </a:cubicBezTo>
                      <a:cubicBezTo>
                        <a:pt x="2537" y="1884"/>
                        <a:pt x="2537" y="1884"/>
                        <a:pt x="2547" y="1884"/>
                      </a:cubicBezTo>
                      <a:cubicBezTo>
                        <a:pt x="2547" y="1881"/>
                        <a:pt x="2548" y="1880"/>
                        <a:pt x="2549" y="1880"/>
                      </a:cubicBezTo>
                      <a:cubicBezTo>
                        <a:pt x="2552" y="1880"/>
                        <a:pt x="2556" y="1884"/>
                        <a:pt x="2556" y="1884"/>
                      </a:cubicBezTo>
                      <a:cubicBezTo>
                        <a:pt x="2594" y="1884"/>
                        <a:pt x="2641" y="1894"/>
                        <a:pt x="2679" y="1903"/>
                      </a:cubicBezTo>
                      <a:lnTo>
                        <a:pt x="2717" y="1903"/>
                      </a:lnTo>
                      <a:cubicBezTo>
                        <a:pt x="2727" y="1913"/>
                        <a:pt x="2727" y="1913"/>
                        <a:pt x="2717" y="1922"/>
                      </a:cubicBezTo>
                      <a:cubicBezTo>
                        <a:pt x="2708" y="1941"/>
                        <a:pt x="2717" y="1941"/>
                        <a:pt x="2727" y="1941"/>
                      </a:cubicBezTo>
                      <a:cubicBezTo>
                        <a:pt x="2736" y="1951"/>
                        <a:pt x="2746" y="1951"/>
                        <a:pt x="2755" y="1960"/>
                      </a:cubicBezTo>
                      <a:cubicBezTo>
                        <a:pt x="2774" y="1970"/>
                        <a:pt x="2793" y="1979"/>
                        <a:pt x="2821" y="1979"/>
                      </a:cubicBezTo>
                      <a:cubicBezTo>
                        <a:pt x="2821" y="1979"/>
                        <a:pt x="2831" y="1979"/>
                        <a:pt x="2840" y="1970"/>
                      </a:cubicBezTo>
                      <a:cubicBezTo>
                        <a:pt x="2850" y="1970"/>
                        <a:pt x="2850" y="1970"/>
                        <a:pt x="2859" y="1979"/>
                      </a:cubicBezTo>
                      <a:lnTo>
                        <a:pt x="2869" y="1979"/>
                      </a:lnTo>
                      <a:cubicBezTo>
                        <a:pt x="2869" y="1970"/>
                        <a:pt x="2869" y="1960"/>
                        <a:pt x="2859" y="1951"/>
                      </a:cubicBezTo>
                      <a:cubicBezTo>
                        <a:pt x="2859" y="1951"/>
                        <a:pt x="2859" y="1941"/>
                        <a:pt x="2859" y="1941"/>
                      </a:cubicBezTo>
                      <a:lnTo>
                        <a:pt x="2869" y="1941"/>
                      </a:lnTo>
                      <a:cubicBezTo>
                        <a:pt x="2869" y="1941"/>
                        <a:pt x="2869" y="1951"/>
                        <a:pt x="2878" y="1951"/>
                      </a:cubicBezTo>
                      <a:cubicBezTo>
                        <a:pt x="2878" y="1940"/>
                        <a:pt x="2881" y="1935"/>
                        <a:pt x="2888" y="1935"/>
                      </a:cubicBezTo>
                      <a:cubicBezTo>
                        <a:pt x="2892" y="1935"/>
                        <a:pt x="2899" y="1937"/>
                        <a:pt x="2907" y="1941"/>
                      </a:cubicBezTo>
                      <a:cubicBezTo>
                        <a:pt x="2907" y="1941"/>
                        <a:pt x="2916" y="1932"/>
                        <a:pt x="2916" y="1932"/>
                      </a:cubicBezTo>
                      <a:cubicBezTo>
                        <a:pt x="2925" y="1922"/>
                        <a:pt x="2935" y="1922"/>
                        <a:pt x="2944" y="1922"/>
                      </a:cubicBezTo>
                      <a:cubicBezTo>
                        <a:pt x="2944" y="1932"/>
                        <a:pt x="2954" y="1941"/>
                        <a:pt x="2963" y="1951"/>
                      </a:cubicBezTo>
                      <a:lnTo>
                        <a:pt x="2944" y="1951"/>
                      </a:lnTo>
                      <a:cubicBezTo>
                        <a:pt x="2925" y="1951"/>
                        <a:pt x="2925" y="1951"/>
                        <a:pt x="2925" y="1970"/>
                      </a:cubicBezTo>
                      <a:lnTo>
                        <a:pt x="2954" y="1960"/>
                      </a:lnTo>
                      <a:lnTo>
                        <a:pt x="2963" y="1988"/>
                      </a:lnTo>
                      <a:lnTo>
                        <a:pt x="2973" y="1979"/>
                      </a:lnTo>
                      <a:lnTo>
                        <a:pt x="2973" y="1988"/>
                      </a:lnTo>
                      <a:lnTo>
                        <a:pt x="2982" y="1988"/>
                      </a:lnTo>
                      <a:cubicBezTo>
                        <a:pt x="2982" y="1988"/>
                        <a:pt x="2992" y="1998"/>
                        <a:pt x="2992" y="1998"/>
                      </a:cubicBezTo>
                      <a:cubicBezTo>
                        <a:pt x="2992" y="2005"/>
                        <a:pt x="3001" y="2011"/>
                        <a:pt x="3010" y="2011"/>
                      </a:cubicBezTo>
                      <a:cubicBezTo>
                        <a:pt x="3014" y="2011"/>
                        <a:pt x="3017" y="2010"/>
                        <a:pt x="3020" y="2007"/>
                      </a:cubicBezTo>
                      <a:cubicBezTo>
                        <a:pt x="3030" y="2007"/>
                        <a:pt x="3030" y="2007"/>
                        <a:pt x="3030" y="1998"/>
                      </a:cubicBezTo>
                      <a:cubicBezTo>
                        <a:pt x="3020" y="1998"/>
                        <a:pt x="3020" y="2007"/>
                        <a:pt x="3011" y="2007"/>
                      </a:cubicBezTo>
                      <a:cubicBezTo>
                        <a:pt x="3001" y="1998"/>
                        <a:pt x="3001" y="1998"/>
                        <a:pt x="3001" y="1988"/>
                      </a:cubicBezTo>
                      <a:cubicBezTo>
                        <a:pt x="3001" y="1988"/>
                        <a:pt x="3001" y="1979"/>
                        <a:pt x="3001" y="1970"/>
                      </a:cubicBezTo>
                      <a:cubicBezTo>
                        <a:pt x="3011" y="1970"/>
                        <a:pt x="3011" y="1960"/>
                        <a:pt x="3011" y="1951"/>
                      </a:cubicBezTo>
                      <a:cubicBezTo>
                        <a:pt x="3001" y="1951"/>
                        <a:pt x="3001" y="1941"/>
                        <a:pt x="3001" y="1941"/>
                      </a:cubicBezTo>
                      <a:cubicBezTo>
                        <a:pt x="3011" y="1941"/>
                        <a:pt x="3020" y="1932"/>
                        <a:pt x="3030" y="1932"/>
                      </a:cubicBezTo>
                      <a:cubicBezTo>
                        <a:pt x="3030" y="1932"/>
                        <a:pt x="3030" y="1932"/>
                        <a:pt x="3030" y="1941"/>
                      </a:cubicBezTo>
                      <a:cubicBezTo>
                        <a:pt x="3030" y="1951"/>
                        <a:pt x="3030" y="1960"/>
                        <a:pt x="3030" y="1979"/>
                      </a:cubicBezTo>
                      <a:cubicBezTo>
                        <a:pt x="3030" y="1979"/>
                        <a:pt x="3030" y="1988"/>
                        <a:pt x="3030" y="1998"/>
                      </a:cubicBezTo>
                      <a:cubicBezTo>
                        <a:pt x="3030" y="1998"/>
                        <a:pt x="3039" y="1988"/>
                        <a:pt x="3039" y="1988"/>
                      </a:cubicBezTo>
                      <a:cubicBezTo>
                        <a:pt x="3039" y="1998"/>
                        <a:pt x="3049" y="1998"/>
                        <a:pt x="3049" y="1998"/>
                      </a:cubicBezTo>
                      <a:cubicBezTo>
                        <a:pt x="3052" y="1995"/>
                        <a:pt x="3054" y="1994"/>
                        <a:pt x="3056" y="1994"/>
                      </a:cubicBezTo>
                      <a:cubicBezTo>
                        <a:pt x="3059" y="1994"/>
                        <a:pt x="3061" y="1998"/>
                        <a:pt x="3067" y="1998"/>
                      </a:cubicBezTo>
                      <a:cubicBezTo>
                        <a:pt x="3067" y="1998"/>
                        <a:pt x="3067" y="1988"/>
                        <a:pt x="3067" y="1988"/>
                      </a:cubicBezTo>
                      <a:cubicBezTo>
                        <a:pt x="3067" y="1970"/>
                        <a:pt x="3067" y="1970"/>
                        <a:pt x="3086" y="1960"/>
                      </a:cubicBezTo>
                      <a:cubicBezTo>
                        <a:pt x="3086" y="1960"/>
                        <a:pt x="3086" y="1951"/>
                        <a:pt x="3077" y="1951"/>
                      </a:cubicBezTo>
                      <a:cubicBezTo>
                        <a:pt x="3077" y="1951"/>
                        <a:pt x="3067" y="1941"/>
                        <a:pt x="3058" y="1932"/>
                      </a:cubicBezTo>
                      <a:cubicBezTo>
                        <a:pt x="3058" y="1932"/>
                        <a:pt x="3058" y="1913"/>
                        <a:pt x="3067" y="1913"/>
                      </a:cubicBezTo>
                      <a:lnTo>
                        <a:pt x="3077" y="1913"/>
                      </a:lnTo>
                      <a:cubicBezTo>
                        <a:pt x="3077" y="1922"/>
                        <a:pt x="3086" y="1922"/>
                        <a:pt x="3096" y="1932"/>
                      </a:cubicBezTo>
                      <a:cubicBezTo>
                        <a:pt x="3096" y="1932"/>
                        <a:pt x="3105" y="1932"/>
                        <a:pt x="3105" y="1941"/>
                      </a:cubicBezTo>
                      <a:cubicBezTo>
                        <a:pt x="3105" y="1932"/>
                        <a:pt x="3115" y="1932"/>
                        <a:pt x="3115" y="1922"/>
                      </a:cubicBezTo>
                      <a:cubicBezTo>
                        <a:pt x="3115" y="1922"/>
                        <a:pt x="3115" y="1913"/>
                        <a:pt x="3124" y="1913"/>
                      </a:cubicBezTo>
                      <a:lnTo>
                        <a:pt x="3190" y="1913"/>
                      </a:lnTo>
                      <a:cubicBezTo>
                        <a:pt x="3200" y="1913"/>
                        <a:pt x="3209" y="1913"/>
                        <a:pt x="3219" y="1903"/>
                      </a:cubicBezTo>
                      <a:cubicBezTo>
                        <a:pt x="3228" y="1903"/>
                        <a:pt x="3247" y="1913"/>
                        <a:pt x="3247" y="1922"/>
                      </a:cubicBezTo>
                      <a:cubicBezTo>
                        <a:pt x="3252" y="1913"/>
                        <a:pt x="3257" y="1910"/>
                        <a:pt x="3261" y="1910"/>
                      </a:cubicBezTo>
                      <a:cubicBezTo>
                        <a:pt x="3266" y="1910"/>
                        <a:pt x="3271" y="1913"/>
                        <a:pt x="3276" y="1913"/>
                      </a:cubicBezTo>
                      <a:cubicBezTo>
                        <a:pt x="3285" y="1913"/>
                        <a:pt x="3295" y="1922"/>
                        <a:pt x="3295" y="1922"/>
                      </a:cubicBezTo>
                      <a:lnTo>
                        <a:pt x="3304" y="1922"/>
                      </a:lnTo>
                      <a:cubicBezTo>
                        <a:pt x="3304" y="1932"/>
                        <a:pt x="3295" y="1932"/>
                        <a:pt x="3295" y="1932"/>
                      </a:cubicBezTo>
                      <a:lnTo>
                        <a:pt x="3285" y="1932"/>
                      </a:lnTo>
                      <a:cubicBezTo>
                        <a:pt x="3285" y="1941"/>
                        <a:pt x="3285" y="1941"/>
                        <a:pt x="3295" y="1941"/>
                      </a:cubicBezTo>
                      <a:cubicBezTo>
                        <a:pt x="3304" y="1941"/>
                        <a:pt x="3304" y="1941"/>
                        <a:pt x="3304" y="1951"/>
                      </a:cubicBezTo>
                      <a:cubicBezTo>
                        <a:pt x="3314" y="1960"/>
                        <a:pt x="3314" y="1960"/>
                        <a:pt x="3323" y="1960"/>
                      </a:cubicBezTo>
                      <a:cubicBezTo>
                        <a:pt x="3323" y="1960"/>
                        <a:pt x="3323" y="1951"/>
                        <a:pt x="3323" y="1951"/>
                      </a:cubicBezTo>
                      <a:cubicBezTo>
                        <a:pt x="3332" y="1960"/>
                        <a:pt x="3332" y="1960"/>
                        <a:pt x="3332" y="1970"/>
                      </a:cubicBezTo>
                      <a:cubicBezTo>
                        <a:pt x="3342" y="1979"/>
                        <a:pt x="3342" y="1979"/>
                        <a:pt x="3342" y="1988"/>
                      </a:cubicBezTo>
                      <a:cubicBezTo>
                        <a:pt x="3351" y="1988"/>
                        <a:pt x="3351" y="1998"/>
                        <a:pt x="3351" y="1998"/>
                      </a:cubicBezTo>
                      <a:cubicBezTo>
                        <a:pt x="3351" y="1998"/>
                        <a:pt x="3351" y="1998"/>
                        <a:pt x="3351" y="2007"/>
                      </a:cubicBezTo>
                      <a:cubicBezTo>
                        <a:pt x="3361" y="1998"/>
                        <a:pt x="3361" y="1998"/>
                        <a:pt x="3361" y="1998"/>
                      </a:cubicBezTo>
                      <a:cubicBezTo>
                        <a:pt x="3361" y="1998"/>
                        <a:pt x="3361" y="1998"/>
                        <a:pt x="3361" y="1988"/>
                      </a:cubicBezTo>
                      <a:lnTo>
                        <a:pt x="3370" y="1988"/>
                      </a:lnTo>
                      <a:cubicBezTo>
                        <a:pt x="3370" y="1998"/>
                        <a:pt x="3370" y="1998"/>
                        <a:pt x="3370" y="1998"/>
                      </a:cubicBezTo>
                      <a:cubicBezTo>
                        <a:pt x="3370" y="2007"/>
                        <a:pt x="3370" y="2007"/>
                        <a:pt x="3370" y="2017"/>
                      </a:cubicBezTo>
                      <a:cubicBezTo>
                        <a:pt x="3370" y="2017"/>
                        <a:pt x="3370" y="2017"/>
                        <a:pt x="3361" y="2026"/>
                      </a:cubicBezTo>
                      <a:cubicBezTo>
                        <a:pt x="3361" y="2026"/>
                        <a:pt x="3361" y="2036"/>
                        <a:pt x="3370" y="2036"/>
                      </a:cubicBezTo>
                      <a:cubicBezTo>
                        <a:pt x="3370" y="2045"/>
                        <a:pt x="3380" y="2045"/>
                        <a:pt x="3380" y="2045"/>
                      </a:cubicBezTo>
                      <a:cubicBezTo>
                        <a:pt x="3380" y="2036"/>
                        <a:pt x="3380" y="2036"/>
                        <a:pt x="3389" y="2036"/>
                      </a:cubicBezTo>
                      <a:cubicBezTo>
                        <a:pt x="3389" y="2045"/>
                        <a:pt x="3389" y="2045"/>
                        <a:pt x="3389" y="2045"/>
                      </a:cubicBezTo>
                      <a:cubicBezTo>
                        <a:pt x="3380" y="2055"/>
                        <a:pt x="3389" y="2064"/>
                        <a:pt x="3399" y="2064"/>
                      </a:cubicBezTo>
                      <a:cubicBezTo>
                        <a:pt x="3399" y="2064"/>
                        <a:pt x="3408" y="2074"/>
                        <a:pt x="3408" y="2074"/>
                      </a:cubicBezTo>
                      <a:cubicBezTo>
                        <a:pt x="3408" y="2083"/>
                        <a:pt x="3418" y="2093"/>
                        <a:pt x="3418" y="2102"/>
                      </a:cubicBezTo>
                      <a:lnTo>
                        <a:pt x="3427" y="2083"/>
                      </a:lnTo>
                      <a:lnTo>
                        <a:pt x="3446" y="2112"/>
                      </a:lnTo>
                      <a:lnTo>
                        <a:pt x="3456" y="2102"/>
                      </a:lnTo>
                      <a:lnTo>
                        <a:pt x="3465" y="2112"/>
                      </a:lnTo>
                      <a:cubicBezTo>
                        <a:pt x="3465" y="2102"/>
                        <a:pt x="3465" y="2102"/>
                        <a:pt x="3474" y="2102"/>
                      </a:cubicBezTo>
                      <a:cubicBezTo>
                        <a:pt x="3484" y="2093"/>
                        <a:pt x="3484" y="2083"/>
                        <a:pt x="3493" y="2074"/>
                      </a:cubicBezTo>
                      <a:cubicBezTo>
                        <a:pt x="3493" y="2064"/>
                        <a:pt x="3503" y="2064"/>
                        <a:pt x="3512" y="2064"/>
                      </a:cubicBezTo>
                      <a:cubicBezTo>
                        <a:pt x="3512" y="2064"/>
                        <a:pt x="3512" y="2064"/>
                        <a:pt x="3522" y="2055"/>
                      </a:cubicBezTo>
                      <a:cubicBezTo>
                        <a:pt x="3522" y="2055"/>
                        <a:pt x="3531" y="2064"/>
                        <a:pt x="3522" y="2064"/>
                      </a:cubicBezTo>
                      <a:cubicBezTo>
                        <a:pt x="3522" y="2083"/>
                        <a:pt x="3522" y="2102"/>
                        <a:pt x="3522" y="2121"/>
                      </a:cubicBezTo>
                      <a:lnTo>
                        <a:pt x="3531" y="2121"/>
                      </a:lnTo>
                      <a:cubicBezTo>
                        <a:pt x="3531" y="2121"/>
                        <a:pt x="3531" y="2112"/>
                        <a:pt x="3531" y="2112"/>
                      </a:cubicBezTo>
                      <a:cubicBezTo>
                        <a:pt x="3531" y="2102"/>
                        <a:pt x="3541" y="2093"/>
                        <a:pt x="3541" y="2093"/>
                      </a:cubicBezTo>
                      <a:cubicBezTo>
                        <a:pt x="3541" y="2083"/>
                        <a:pt x="3541" y="2083"/>
                        <a:pt x="3550" y="2083"/>
                      </a:cubicBezTo>
                      <a:lnTo>
                        <a:pt x="3569" y="2083"/>
                      </a:lnTo>
                      <a:cubicBezTo>
                        <a:pt x="3569" y="2083"/>
                        <a:pt x="3569" y="2074"/>
                        <a:pt x="3569" y="2074"/>
                      </a:cubicBezTo>
                      <a:cubicBezTo>
                        <a:pt x="3569" y="2064"/>
                        <a:pt x="3569" y="2055"/>
                        <a:pt x="3560" y="2045"/>
                      </a:cubicBezTo>
                      <a:cubicBezTo>
                        <a:pt x="3560" y="2045"/>
                        <a:pt x="3560" y="2036"/>
                        <a:pt x="3560" y="2036"/>
                      </a:cubicBezTo>
                      <a:lnTo>
                        <a:pt x="3569" y="2036"/>
                      </a:lnTo>
                      <a:cubicBezTo>
                        <a:pt x="3579" y="2045"/>
                        <a:pt x="3588" y="2045"/>
                        <a:pt x="3597" y="2045"/>
                      </a:cubicBezTo>
                      <a:cubicBezTo>
                        <a:pt x="3607" y="2055"/>
                        <a:pt x="3616" y="2055"/>
                        <a:pt x="3616" y="2064"/>
                      </a:cubicBezTo>
                      <a:cubicBezTo>
                        <a:pt x="3626" y="2083"/>
                        <a:pt x="3645" y="2083"/>
                        <a:pt x="3664" y="2083"/>
                      </a:cubicBezTo>
                      <a:cubicBezTo>
                        <a:pt x="3667" y="2086"/>
                        <a:pt x="3670" y="2087"/>
                        <a:pt x="3673" y="2087"/>
                      </a:cubicBezTo>
                      <a:cubicBezTo>
                        <a:pt x="3678" y="2087"/>
                        <a:pt x="3683" y="2083"/>
                        <a:pt x="3683" y="2083"/>
                      </a:cubicBezTo>
                      <a:cubicBezTo>
                        <a:pt x="3683" y="2083"/>
                        <a:pt x="3683" y="2074"/>
                        <a:pt x="3683" y="2074"/>
                      </a:cubicBezTo>
                      <a:cubicBezTo>
                        <a:pt x="3702" y="2074"/>
                        <a:pt x="3702" y="2064"/>
                        <a:pt x="3702" y="2055"/>
                      </a:cubicBezTo>
                      <a:cubicBezTo>
                        <a:pt x="3706" y="2050"/>
                        <a:pt x="3711" y="2048"/>
                        <a:pt x="3715" y="2048"/>
                      </a:cubicBezTo>
                      <a:cubicBezTo>
                        <a:pt x="3718" y="2048"/>
                        <a:pt x="3721" y="2050"/>
                        <a:pt x="3721" y="2055"/>
                      </a:cubicBezTo>
                      <a:cubicBezTo>
                        <a:pt x="3730" y="2055"/>
                        <a:pt x="3730" y="2055"/>
                        <a:pt x="3739" y="2064"/>
                      </a:cubicBezTo>
                      <a:cubicBezTo>
                        <a:pt x="3739" y="2055"/>
                        <a:pt x="3739" y="2045"/>
                        <a:pt x="3739" y="2045"/>
                      </a:cubicBezTo>
                      <a:cubicBezTo>
                        <a:pt x="3739" y="2036"/>
                        <a:pt x="3739" y="2036"/>
                        <a:pt x="3739" y="2036"/>
                      </a:cubicBezTo>
                      <a:cubicBezTo>
                        <a:pt x="3739" y="2031"/>
                        <a:pt x="3742" y="2029"/>
                        <a:pt x="3744" y="2029"/>
                      </a:cubicBezTo>
                      <a:cubicBezTo>
                        <a:pt x="3747" y="2029"/>
                        <a:pt x="3749" y="2031"/>
                        <a:pt x="3749" y="2036"/>
                      </a:cubicBezTo>
                      <a:lnTo>
                        <a:pt x="3758" y="2036"/>
                      </a:lnTo>
                      <a:cubicBezTo>
                        <a:pt x="3768" y="2036"/>
                        <a:pt x="3768" y="2036"/>
                        <a:pt x="3768" y="2026"/>
                      </a:cubicBezTo>
                      <a:cubicBezTo>
                        <a:pt x="3777" y="2026"/>
                        <a:pt x="3777" y="2026"/>
                        <a:pt x="3777" y="2017"/>
                      </a:cubicBezTo>
                      <a:cubicBezTo>
                        <a:pt x="3777" y="2026"/>
                        <a:pt x="3777" y="2036"/>
                        <a:pt x="3787" y="2036"/>
                      </a:cubicBezTo>
                      <a:cubicBezTo>
                        <a:pt x="3787" y="2041"/>
                        <a:pt x="3789" y="2043"/>
                        <a:pt x="3792" y="2043"/>
                      </a:cubicBezTo>
                      <a:cubicBezTo>
                        <a:pt x="3794" y="2043"/>
                        <a:pt x="3796" y="2041"/>
                        <a:pt x="3796" y="2036"/>
                      </a:cubicBezTo>
                      <a:cubicBezTo>
                        <a:pt x="3796" y="2026"/>
                        <a:pt x="3806" y="2026"/>
                        <a:pt x="3806" y="2017"/>
                      </a:cubicBezTo>
                      <a:cubicBezTo>
                        <a:pt x="3806" y="2017"/>
                        <a:pt x="3806" y="2007"/>
                        <a:pt x="3815" y="2007"/>
                      </a:cubicBezTo>
                      <a:lnTo>
                        <a:pt x="3825" y="2007"/>
                      </a:lnTo>
                      <a:cubicBezTo>
                        <a:pt x="3815" y="1998"/>
                        <a:pt x="3806" y="1998"/>
                        <a:pt x="3796" y="1988"/>
                      </a:cubicBezTo>
                      <a:cubicBezTo>
                        <a:pt x="3787" y="1988"/>
                        <a:pt x="3787" y="1979"/>
                        <a:pt x="3796" y="1979"/>
                      </a:cubicBezTo>
                      <a:cubicBezTo>
                        <a:pt x="3796" y="1970"/>
                        <a:pt x="3806" y="1960"/>
                        <a:pt x="3815" y="1960"/>
                      </a:cubicBezTo>
                      <a:cubicBezTo>
                        <a:pt x="3815" y="1951"/>
                        <a:pt x="3815" y="1951"/>
                        <a:pt x="3815" y="1951"/>
                      </a:cubicBezTo>
                      <a:cubicBezTo>
                        <a:pt x="3815" y="1941"/>
                        <a:pt x="3806" y="1932"/>
                        <a:pt x="3806" y="1922"/>
                      </a:cubicBezTo>
                      <a:cubicBezTo>
                        <a:pt x="3796" y="1913"/>
                        <a:pt x="3796" y="1913"/>
                        <a:pt x="3796" y="1913"/>
                      </a:cubicBezTo>
                      <a:cubicBezTo>
                        <a:pt x="3787" y="1913"/>
                        <a:pt x="3777" y="1903"/>
                        <a:pt x="3777" y="1903"/>
                      </a:cubicBezTo>
                      <a:cubicBezTo>
                        <a:pt x="3768" y="1899"/>
                        <a:pt x="3763" y="1896"/>
                        <a:pt x="3760" y="1896"/>
                      </a:cubicBezTo>
                      <a:cubicBezTo>
                        <a:pt x="3756" y="1896"/>
                        <a:pt x="3754" y="1899"/>
                        <a:pt x="3749" y="1903"/>
                      </a:cubicBezTo>
                      <a:cubicBezTo>
                        <a:pt x="3739" y="1903"/>
                        <a:pt x="3739" y="1894"/>
                        <a:pt x="3730" y="1894"/>
                      </a:cubicBezTo>
                      <a:cubicBezTo>
                        <a:pt x="3730" y="1894"/>
                        <a:pt x="3730" y="1884"/>
                        <a:pt x="3730" y="1884"/>
                      </a:cubicBezTo>
                      <a:cubicBezTo>
                        <a:pt x="3730" y="1884"/>
                        <a:pt x="3730" y="1884"/>
                        <a:pt x="3730" y="1875"/>
                      </a:cubicBezTo>
                      <a:cubicBezTo>
                        <a:pt x="3721" y="1856"/>
                        <a:pt x="3721" y="1856"/>
                        <a:pt x="3702" y="1856"/>
                      </a:cubicBezTo>
                      <a:lnTo>
                        <a:pt x="3683" y="1856"/>
                      </a:lnTo>
                      <a:cubicBezTo>
                        <a:pt x="3680" y="1853"/>
                        <a:pt x="3677" y="1852"/>
                        <a:pt x="3676" y="1852"/>
                      </a:cubicBezTo>
                      <a:cubicBezTo>
                        <a:pt x="3673" y="1852"/>
                        <a:pt x="3673" y="1856"/>
                        <a:pt x="3673" y="1856"/>
                      </a:cubicBezTo>
                      <a:cubicBezTo>
                        <a:pt x="3673" y="1865"/>
                        <a:pt x="3664" y="1875"/>
                        <a:pt x="3664" y="1884"/>
                      </a:cubicBezTo>
                      <a:cubicBezTo>
                        <a:pt x="3654" y="1894"/>
                        <a:pt x="3654" y="1894"/>
                        <a:pt x="3664" y="1913"/>
                      </a:cubicBezTo>
                      <a:cubicBezTo>
                        <a:pt x="3664" y="1913"/>
                        <a:pt x="3664" y="1932"/>
                        <a:pt x="3654" y="1941"/>
                      </a:cubicBezTo>
                      <a:cubicBezTo>
                        <a:pt x="3654" y="1922"/>
                        <a:pt x="3654" y="1922"/>
                        <a:pt x="3635" y="1913"/>
                      </a:cubicBezTo>
                      <a:cubicBezTo>
                        <a:pt x="3635" y="1913"/>
                        <a:pt x="3626" y="1913"/>
                        <a:pt x="3626" y="1903"/>
                      </a:cubicBezTo>
                      <a:cubicBezTo>
                        <a:pt x="3626" y="1903"/>
                        <a:pt x="3616" y="1894"/>
                        <a:pt x="3607" y="1884"/>
                      </a:cubicBezTo>
                      <a:cubicBezTo>
                        <a:pt x="3604" y="1882"/>
                        <a:pt x="3601" y="1880"/>
                        <a:pt x="3599" y="1880"/>
                      </a:cubicBezTo>
                      <a:cubicBezTo>
                        <a:pt x="3593" y="1880"/>
                        <a:pt x="3588" y="1887"/>
                        <a:pt x="3588" y="1894"/>
                      </a:cubicBezTo>
                      <a:lnTo>
                        <a:pt x="3550" y="1865"/>
                      </a:lnTo>
                      <a:cubicBezTo>
                        <a:pt x="3560" y="1865"/>
                        <a:pt x="3550" y="1856"/>
                        <a:pt x="3550" y="1847"/>
                      </a:cubicBezTo>
                      <a:cubicBezTo>
                        <a:pt x="3550" y="1828"/>
                        <a:pt x="3541" y="1818"/>
                        <a:pt x="3541" y="1809"/>
                      </a:cubicBezTo>
                      <a:cubicBezTo>
                        <a:pt x="3531" y="1799"/>
                        <a:pt x="3522" y="1780"/>
                        <a:pt x="3522" y="1761"/>
                      </a:cubicBezTo>
                      <a:lnTo>
                        <a:pt x="3503" y="1761"/>
                      </a:lnTo>
                      <a:cubicBezTo>
                        <a:pt x="3503" y="1766"/>
                        <a:pt x="3500" y="1768"/>
                        <a:pt x="3498" y="1768"/>
                      </a:cubicBezTo>
                      <a:cubicBezTo>
                        <a:pt x="3496" y="1768"/>
                        <a:pt x="3493" y="1766"/>
                        <a:pt x="3493" y="1761"/>
                      </a:cubicBezTo>
                      <a:cubicBezTo>
                        <a:pt x="3493" y="1752"/>
                        <a:pt x="3493" y="1752"/>
                        <a:pt x="3484" y="1752"/>
                      </a:cubicBezTo>
                      <a:cubicBezTo>
                        <a:pt x="3484" y="1742"/>
                        <a:pt x="3484" y="1742"/>
                        <a:pt x="3484" y="1742"/>
                      </a:cubicBezTo>
                      <a:cubicBezTo>
                        <a:pt x="3474" y="1723"/>
                        <a:pt x="3456" y="1714"/>
                        <a:pt x="3427" y="1714"/>
                      </a:cubicBezTo>
                      <a:cubicBezTo>
                        <a:pt x="3418" y="1714"/>
                        <a:pt x="3418" y="1723"/>
                        <a:pt x="3418" y="1733"/>
                      </a:cubicBezTo>
                      <a:lnTo>
                        <a:pt x="3408" y="1733"/>
                      </a:lnTo>
                      <a:cubicBezTo>
                        <a:pt x="3399" y="1733"/>
                        <a:pt x="3399" y="1723"/>
                        <a:pt x="3389" y="1714"/>
                      </a:cubicBezTo>
                      <a:cubicBezTo>
                        <a:pt x="3389" y="1714"/>
                        <a:pt x="3389" y="1705"/>
                        <a:pt x="3389" y="1705"/>
                      </a:cubicBezTo>
                      <a:cubicBezTo>
                        <a:pt x="3389" y="1705"/>
                        <a:pt x="3380" y="1705"/>
                        <a:pt x="3380" y="1695"/>
                      </a:cubicBezTo>
                      <a:cubicBezTo>
                        <a:pt x="3380" y="1686"/>
                        <a:pt x="3380" y="1667"/>
                        <a:pt x="3370" y="1657"/>
                      </a:cubicBezTo>
                      <a:cubicBezTo>
                        <a:pt x="3361" y="1657"/>
                        <a:pt x="3361" y="1657"/>
                        <a:pt x="3351" y="1667"/>
                      </a:cubicBezTo>
                      <a:cubicBezTo>
                        <a:pt x="3351" y="1667"/>
                        <a:pt x="3342" y="1667"/>
                        <a:pt x="3342" y="1657"/>
                      </a:cubicBezTo>
                      <a:cubicBezTo>
                        <a:pt x="3342" y="1638"/>
                        <a:pt x="3332" y="1629"/>
                        <a:pt x="3323" y="1619"/>
                      </a:cubicBezTo>
                      <a:cubicBezTo>
                        <a:pt x="3330" y="1613"/>
                        <a:pt x="3336" y="1606"/>
                        <a:pt x="3343" y="1606"/>
                      </a:cubicBezTo>
                      <a:cubicBezTo>
                        <a:pt x="3346" y="1606"/>
                        <a:pt x="3349" y="1607"/>
                        <a:pt x="3351" y="1610"/>
                      </a:cubicBezTo>
                      <a:cubicBezTo>
                        <a:pt x="3351" y="1591"/>
                        <a:pt x="3351" y="1581"/>
                        <a:pt x="3361" y="1572"/>
                      </a:cubicBezTo>
                      <a:cubicBezTo>
                        <a:pt x="3361" y="1561"/>
                        <a:pt x="3361" y="1556"/>
                        <a:pt x="3365" y="1556"/>
                      </a:cubicBezTo>
                      <a:cubicBezTo>
                        <a:pt x="3367" y="1556"/>
                        <a:pt x="3372" y="1559"/>
                        <a:pt x="3380" y="1563"/>
                      </a:cubicBezTo>
                      <a:cubicBezTo>
                        <a:pt x="3389" y="1563"/>
                        <a:pt x="3389" y="1572"/>
                        <a:pt x="3399" y="1572"/>
                      </a:cubicBezTo>
                      <a:cubicBezTo>
                        <a:pt x="3399" y="1553"/>
                        <a:pt x="3399" y="1553"/>
                        <a:pt x="3408" y="1544"/>
                      </a:cubicBezTo>
                      <a:cubicBezTo>
                        <a:pt x="3418" y="1544"/>
                        <a:pt x="3418" y="1534"/>
                        <a:pt x="3408" y="1525"/>
                      </a:cubicBezTo>
                      <a:cubicBezTo>
                        <a:pt x="3408" y="1515"/>
                        <a:pt x="3408" y="1515"/>
                        <a:pt x="3408" y="1506"/>
                      </a:cubicBezTo>
                      <a:cubicBezTo>
                        <a:pt x="3408" y="1496"/>
                        <a:pt x="3399" y="1487"/>
                        <a:pt x="3399" y="1487"/>
                      </a:cubicBezTo>
                      <a:cubicBezTo>
                        <a:pt x="3389" y="1487"/>
                        <a:pt x="3389" y="1477"/>
                        <a:pt x="3380" y="1477"/>
                      </a:cubicBezTo>
                      <a:cubicBezTo>
                        <a:pt x="3370" y="1477"/>
                        <a:pt x="3370" y="1487"/>
                        <a:pt x="3361" y="1487"/>
                      </a:cubicBezTo>
                      <a:cubicBezTo>
                        <a:pt x="3351" y="1477"/>
                        <a:pt x="3342" y="1458"/>
                        <a:pt x="3323" y="1449"/>
                      </a:cubicBezTo>
                      <a:cubicBezTo>
                        <a:pt x="3323" y="1440"/>
                        <a:pt x="3323" y="1440"/>
                        <a:pt x="3323" y="1440"/>
                      </a:cubicBezTo>
                      <a:cubicBezTo>
                        <a:pt x="3323" y="1430"/>
                        <a:pt x="3323" y="1421"/>
                        <a:pt x="3323" y="1421"/>
                      </a:cubicBezTo>
                      <a:cubicBezTo>
                        <a:pt x="3323" y="1421"/>
                        <a:pt x="3323" y="1421"/>
                        <a:pt x="3323" y="1411"/>
                      </a:cubicBezTo>
                      <a:cubicBezTo>
                        <a:pt x="3323" y="1411"/>
                        <a:pt x="3332" y="1402"/>
                        <a:pt x="3332" y="1402"/>
                      </a:cubicBezTo>
                      <a:cubicBezTo>
                        <a:pt x="3342" y="1402"/>
                        <a:pt x="3342" y="1392"/>
                        <a:pt x="3342" y="1383"/>
                      </a:cubicBezTo>
                      <a:cubicBezTo>
                        <a:pt x="3342" y="1373"/>
                        <a:pt x="3351" y="1364"/>
                        <a:pt x="3351" y="1364"/>
                      </a:cubicBezTo>
                      <a:cubicBezTo>
                        <a:pt x="3351" y="1364"/>
                        <a:pt x="3361" y="1364"/>
                        <a:pt x="3361" y="1373"/>
                      </a:cubicBezTo>
                      <a:cubicBezTo>
                        <a:pt x="3361" y="1373"/>
                        <a:pt x="3370" y="1383"/>
                        <a:pt x="3370" y="1383"/>
                      </a:cubicBezTo>
                      <a:cubicBezTo>
                        <a:pt x="3370" y="1373"/>
                        <a:pt x="3380" y="1373"/>
                        <a:pt x="3380" y="1364"/>
                      </a:cubicBezTo>
                      <a:cubicBezTo>
                        <a:pt x="3380" y="1364"/>
                        <a:pt x="3380" y="1354"/>
                        <a:pt x="3389" y="1354"/>
                      </a:cubicBezTo>
                      <a:cubicBezTo>
                        <a:pt x="3399" y="1354"/>
                        <a:pt x="3399" y="1335"/>
                        <a:pt x="3389" y="1326"/>
                      </a:cubicBezTo>
                      <a:cubicBezTo>
                        <a:pt x="3399" y="1316"/>
                        <a:pt x="3399" y="1316"/>
                        <a:pt x="3389" y="1298"/>
                      </a:cubicBezTo>
                      <a:cubicBezTo>
                        <a:pt x="3389" y="1298"/>
                        <a:pt x="3380" y="1288"/>
                        <a:pt x="3389" y="1279"/>
                      </a:cubicBezTo>
                      <a:cubicBezTo>
                        <a:pt x="3389" y="1269"/>
                        <a:pt x="3399" y="1260"/>
                        <a:pt x="3408" y="1260"/>
                      </a:cubicBezTo>
                      <a:cubicBezTo>
                        <a:pt x="3418" y="1260"/>
                        <a:pt x="3427" y="1250"/>
                        <a:pt x="3427" y="1250"/>
                      </a:cubicBezTo>
                      <a:cubicBezTo>
                        <a:pt x="3437" y="1241"/>
                        <a:pt x="3437" y="1241"/>
                        <a:pt x="3446" y="1241"/>
                      </a:cubicBezTo>
                      <a:cubicBezTo>
                        <a:pt x="3446" y="1241"/>
                        <a:pt x="3446" y="1231"/>
                        <a:pt x="3446" y="1231"/>
                      </a:cubicBezTo>
                      <a:cubicBezTo>
                        <a:pt x="3456" y="1212"/>
                        <a:pt x="3456" y="1212"/>
                        <a:pt x="3465" y="1212"/>
                      </a:cubicBezTo>
                      <a:cubicBezTo>
                        <a:pt x="3484" y="1212"/>
                        <a:pt x="3484" y="1212"/>
                        <a:pt x="3484" y="1203"/>
                      </a:cubicBezTo>
                      <a:lnTo>
                        <a:pt x="3465" y="1203"/>
                      </a:lnTo>
                      <a:cubicBezTo>
                        <a:pt x="3484" y="1184"/>
                        <a:pt x="3484" y="1174"/>
                        <a:pt x="3474" y="1156"/>
                      </a:cubicBezTo>
                      <a:lnTo>
                        <a:pt x="3484" y="1137"/>
                      </a:lnTo>
                      <a:lnTo>
                        <a:pt x="3465" y="1137"/>
                      </a:lnTo>
                      <a:cubicBezTo>
                        <a:pt x="3456" y="1137"/>
                        <a:pt x="3456" y="1127"/>
                        <a:pt x="3456" y="1127"/>
                      </a:cubicBezTo>
                      <a:cubicBezTo>
                        <a:pt x="3449" y="1113"/>
                        <a:pt x="3437" y="1105"/>
                        <a:pt x="3427" y="1105"/>
                      </a:cubicBezTo>
                      <a:cubicBezTo>
                        <a:pt x="3423" y="1105"/>
                        <a:pt x="3420" y="1106"/>
                        <a:pt x="3418" y="1108"/>
                      </a:cubicBezTo>
                      <a:cubicBezTo>
                        <a:pt x="3418" y="1108"/>
                        <a:pt x="3408" y="1108"/>
                        <a:pt x="3408" y="1118"/>
                      </a:cubicBezTo>
                      <a:cubicBezTo>
                        <a:pt x="3418" y="1118"/>
                        <a:pt x="3418" y="1127"/>
                        <a:pt x="3418" y="1137"/>
                      </a:cubicBezTo>
                      <a:lnTo>
                        <a:pt x="3408" y="1137"/>
                      </a:lnTo>
                      <a:cubicBezTo>
                        <a:pt x="3405" y="1134"/>
                        <a:pt x="3402" y="1133"/>
                        <a:pt x="3398" y="1133"/>
                      </a:cubicBezTo>
                      <a:cubicBezTo>
                        <a:pt x="3388" y="1133"/>
                        <a:pt x="3377" y="1139"/>
                        <a:pt x="3370" y="1146"/>
                      </a:cubicBezTo>
                      <a:cubicBezTo>
                        <a:pt x="3361" y="1165"/>
                        <a:pt x="3361" y="1165"/>
                        <a:pt x="3342" y="1165"/>
                      </a:cubicBezTo>
                      <a:lnTo>
                        <a:pt x="3342" y="1156"/>
                      </a:lnTo>
                      <a:cubicBezTo>
                        <a:pt x="3332" y="1146"/>
                        <a:pt x="3332" y="1146"/>
                        <a:pt x="3323" y="1137"/>
                      </a:cubicBezTo>
                      <a:cubicBezTo>
                        <a:pt x="3314" y="1137"/>
                        <a:pt x="3314" y="1137"/>
                        <a:pt x="3314" y="1146"/>
                      </a:cubicBezTo>
                      <a:cubicBezTo>
                        <a:pt x="3304" y="1146"/>
                        <a:pt x="3304" y="1156"/>
                        <a:pt x="3295" y="1156"/>
                      </a:cubicBezTo>
                      <a:lnTo>
                        <a:pt x="3285" y="1156"/>
                      </a:lnTo>
                      <a:cubicBezTo>
                        <a:pt x="3276" y="1146"/>
                        <a:pt x="3257" y="1146"/>
                        <a:pt x="3247" y="1146"/>
                      </a:cubicBezTo>
                      <a:cubicBezTo>
                        <a:pt x="3247" y="1156"/>
                        <a:pt x="3247" y="1156"/>
                        <a:pt x="3257" y="1165"/>
                      </a:cubicBezTo>
                      <a:cubicBezTo>
                        <a:pt x="3257" y="1174"/>
                        <a:pt x="3257" y="1174"/>
                        <a:pt x="3247" y="1184"/>
                      </a:cubicBezTo>
                      <a:cubicBezTo>
                        <a:pt x="3247" y="1184"/>
                        <a:pt x="3247" y="1193"/>
                        <a:pt x="3247" y="1193"/>
                      </a:cubicBezTo>
                      <a:cubicBezTo>
                        <a:pt x="3238" y="1203"/>
                        <a:pt x="3238" y="1212"/>
                        <a:pt x="3219" y="1212"/>
                      </a:cubicBezTo>
                      <a:cubicBezTo>
                        <a:pt x="3219" y="1212"/>
                        <a:pt x="3219" y="1212"/>
                        <a:pt x="3209" y="1222"/>
                      </a:cubicBezTo>
                      <a:lnTo>
                        <a:pt x="3209" y="1212"/>
                      </a:lnTo>
                      <a:cubicBezTo>
                        <a:pt x="3206" y="1215"/>
                        <a:pt x="3203" y="1217"/>
                        <a:pt x="3200" y="1217"/>
                      </a:cubicBezTo>
                      <a:cubicBezTo>
                        <a:pt x="3195" y="1217"/>
                        <a:pt x="3190" y="1212"/>
                        <a:pt x="3190" y="1212"/>
                      </a:cubicBezTo>
                      <a:cubicBezTo>
                        <a:pt x="3172" y="1212"/>
                        <a:pt x="3172" y="1212"/>
                        <a:pt x="3172" y="1222"/>
                      </a:cubicBezTo>
                      <a:lnTo>
                        <a:pt x="3153" y="1222"/>
                      </a:lnTo>
                      <a:cubicBezTo>
                        <a:pt x="3143" y="1222"/>
                        <a:pt x="3134" y="1222"/>
                        <a:pt x="3134" y="1231"/>
                      </a:cubicBezTo>
                      <a:cubicBezTo>
                        <a:pt x="3134" y="1241"/>
                        <a:pt x="3124" y="1241"/>
                        <a:pt x="3115" y="1241"/>
                      </a:cubicBezTo>
                      <a:cubicBezTo>
                        <a:pt x="3105" y="1241"/>
                        <a:pt x="3096" y="1231"/>
                        <a:pt x="3086" y="1231"/>
                      </a:cubicBezTo>
                      <a:cubicBezTo>
                        <a:pt x="3077" y="1231"/>
                        <a:pt x="3077" y="1222"/>
                        <a:pt x="3077" y="1212"/>
                      </a:cubicBezTo>
                      <a:lnTo>
                        <a:pt x="3077" y="1212"/>
                      </a:lnTo>
                      <a:cubicBezTo>
                        <a:pt x="3077" y="1213"/>
                        <a:pt x="3077" y="1222"/>
                        <a:pt x="3086" y="1222"/>
                      </a:cubicBezTo>
                      <a:cubicBezTo>
                        <a:pt x="3086" y="1222"/>
                        <a:pt x="3086" y="1222"/>
                        <a:pt x="3086" y="1212"/>
                      </a:cubicBezTo>
                      <a:cubicBezTo>
                        <a:pt x="3093" y="1212"/>
                        <a:pt x="3099" y="1208"/>
                        <a:pt x="3102" y="1208"/>
                      </a:cubicBezTo>
                      <a:cubicBezTo>
                        <a:pt x="3104" y="1208"/>
                        <a:pt x="3105" y="1209"/>
                        <a:pt x="3105" y="1212"/>
                      </a:cubicBezTo>
                      <a:cubicBezTo>
                        <a:pt x="3115" y="1212"/>
                        <a:pt x="3124" y="1203"/>
                        <a:pt x="3124" y="1193"/>
                      </a:cubicBezTo>
                      <a:cubicBezTo>
                        <a:pt x="3124" y="1184"/>
                        <a:pt x="3124" y="1184"/>
                        <a:pt x="3124" y="1174"/>
                      </a:cubicBezTo>
                      <a:lnTo>
                        <a:pt x="3115" y="1174"/>
                      </a:lnTo>
                      <a:cubicBezTo>
                        <a:pt x="3115" y="1165"/>
                        <a:pt x="3124" y="1165"/>
                        <a:pt x="3124" y="1165"/>
                      </a:cubicBezTo>
                      <a:cubicBezTo>
                        <a:pt x="3134" y="1156"/>
                        <a:pt x="3134" y="1146"/>
                        <a:pt x="3134" y="1137"/>
                      </a:cubicBezTo>
                      <a:cubicBezTo>
                        <a:pt x="3134" y="1127"/>
                        <a:pt x="3134" y="1118"/>
                        <a:pt x="3124" y="1118"/>
                      </a:cubicBezTo>
                      <a:cubicBezTo>
                        <a:pt x="3124" y="1118"/>
                        <a:pt x="3124" y="1118"/>
                        <a:pt x="3115" y="1108"/>
                      </a:cubicBezTo>
                      <a:cubicBezTo>
                        <a:pt x="3115" y="1108"/>
                        <a:pt x="3106" y="1104"/>
                        <a:pt x="3098" y="1104"/>
                      </a:cubicBezTo>
                      <a:cubicBezTo>
                        <a:pt x="3094" y="1104"/>
                        <a:pt x="3090" y="1105"/>
                        <a:pt x="3086" y="1108"/>
                      </a:cubicBezTo>
                      <a:cubicBezTo>
                        <a:pt x="3079" y="1111"/>
                        <a:pt x="3073" y="1112"/>
                        <a:pt x="3069" y="1112"/>
                      </a:cubicBezTo>
                      <a:cubicBezTo>
                        <a:pt x="3058" y="1112"/>
                        <a:pt x="3058" y="1103"/>
                        <a:pt x="3058" y="1089"/>
                      </a:cubicBezTo>
                      <a:cubicBezTo>
                        <a:pt x="3058" y="1080"/>
                        <a:pt x="3058" y="1080"/>
                        <a:pt x="3058" y="1070"/>
                      </a:cubicBezTo>
                      <a:cubicBezTo>
                        <a:pt x="3058" y="1061"/>
                        <a:pt x="3058" y="1051"/>
                        <a:pt x="3049" y="1042"/>
                      </a:cubicBezTo>
                      <a:cubicBezTo>
                        <a:pt x="3049" y="1032"/>
                        <a:pt x="3039" y="1032"/>
                        <a:pt x="3039" y="1023"/>
                      </a:cubicBezTo>
                      <a:cubicBezTo>
                        <a:pt x="3039" y="1023"/>
                        <a:pt x="3039" y="1014"/>
                        <a:pt x="3030" y="1014"/>
                      </a:cubicBezTo>
                      <a:cubicBezTo>
                        <a:pt x="3030" y="1017"/>
                        <a:pt x="3029" y="1018"/>
                        <a:pt x="3027" y="1018"/>
                      </a:cubicBezTo>
                      <a:cubicBezTo>
                        <a:pt x="3024" y="1018"/>
                        <a:pt x="3020" y="1014"/>
                        <a:pt x="3020" y="1014"/>
                      </a:cubicBezTo>
                      <a:cubicBezTo>
                        <a:pt x="3020" y="1004"/>
                        <a:pt x="3011" y="995"/>
                        <a:pt x="3020" y="985"/>
                      </a:cubicBezTo>
                      <a:cubicBezTo>
                        <a:pt x="3020" y="976"/>
                        <a:pt x="3020" y="966"/>
                        <a:pt x="3030" y="966"/>
                      </a:cubicBezTo>
                      <a:cubicBezTo>
                        <a:pt x="3030" y="957"/>
                        <a:pt x="3030" y="947"/>
                        <a:pt x="3030" y="947"/>
                      </a:cubicBezTo>
                      <a:cubicBezTo>
                        <a:pt x="3039" y="938"/>
                        <a:pt x="3039" y="928"/>
                        <a:pt x="3039" y="919"/>
                      </a:cubicBezTo>
                      <a:lnTo>
                        <a:pt x="3067" y="919"/>
                      </a:lnTo>
                      <a:cubicBezTo>
                        <a:pt x="3077" y="919"/>
                        <a:pt x="3067" y="919"/>
                        <a:pt x="3067" y="909"/>
                      </a:cubicBezTo>
                      <a:cubicBezTo>
                        <a:pt x="3067" y="909"/>
                        <a:pt x="3067" y="900"/>
                        <a:pt x="3067" y="900"/>
                      </a:cubicBezTo>
                      <a:cubicBezTo>
                        <a:pt x="3067" y="886"/>
                        <a:pt x="3067" y="877"/>
                        <a:pt x="3075" y="877"/>
                      </a:cubicBezTo>
                      <a:cubicBezTo>
                        <a:pt x="3078" y="877"/>
                        <a:pt x="3081" y="879"/>
                        <a:pt x="3086" y="881"/>
                      </a:cubicBezTo>
                      <a:lnTo>
                        <a:pt x="3077" y="891"/>
                      </a:lnTo>
                      <a:lnTo>
                        <a:pt x="3086" y="891"/>
                      </a:lnTo>
                      <a:cubicBezTo>
                        <a:pt x="3115" y="891"/>
                        <a:pt x="3134" y="891"/>
                        <a:pt x="3162" y="881"/>
                      </a:cubicBezTo>
                      <a:lnTo>
                        <a:pt x="3181" y="881"/>
                      </a:lnTo>
                      <a:cubicBezTo>
                        <a:pt x="3172" y="872"/>
                        <a:pt x="3172" y="872"/>
                        <a:pt x="3172" y="872"/>
                      </a:cubicBezTo>
                      <a:cubicBezTo>
                        <a:pt x="3162" y="872"/>
                        <a:pt x="3162" y="862"/>
                        <a:pt x="3162" y="862"/>
                      </a:cubicBezTo>
                      <a:cubicBezTo>
                        <a:pt x="3162" y="853"/>
                        <a:pt x="3162" y="843"/>
                        <a:pt x="3172" y="843"/>
                      </a:cubicBezTo>
                      <a:cubicBezTo>
                        <a:pt x="3176" y="838"/>
                        <a:pt x="3181" y="836"/>
                        <a:pt x="3186" y="836"/>
                      </a:cubicBezTo>
                      <a:cubicBezTo>
                        <a:pt x="3190" y="836"/>
                        <a:pt x="3195" y="838"/>
                        <a:pt x="3200" y="843"/>
                      </a:cubicBezTo>
                      <a:cubicBezTo>
                        <a:pt x="3219" y="834"/>
                        <a:pt x="3228" y="834"/>
                        <a:pt x="3238" y="834"/>
                      </a:cubicBezTo>
                      <a:cubicBezTo>
                        <a:pt x="3257" y="834"/>
                        <a:pt x="3266" y="834"/>
                        <a:pt x="3276" y="824"/>
                      </a:cubicBezTo>
                      <a:lnTo>
                        <a:pt x="3257" y="824"/>
                      </a:lnTo>
                      <a:cubicBezTo>
                        <a:pt x="3257" y="824"/>
                        <a:pt x="3257" y="815"/>
                        <a:pt x="3257" y="815"/>
                      </a:cubicBezTo>
                      <a:cubicBezTo>
                        <a:pt x="3257" y="815"/>
                        <a:pt x="3257" y="805"/>
                        <a:pt x="3257" y="796"/>
                      </a:cubicBezTo>
                      <a:lnTo>
                        <a:pt x="3266" y="796"/>
                      </a:lnTo>
                      <a:cubicBezTo>
                        <a:pt x="3266" y="796"/>
                        <a:pt x="3266" y="805"/>
                        <a:pt x="3276" y="805"/>
                      </a:cubicBezTo>
                      <a:cubicBezTo>
                        <a:pt x="3276" y="815"/>
                        <a:pt x="3276" y="815"/>
                        <a:pt x="3276" y="824"/>
                      </a:cubicBezTo>
                      <a:cubicBezTo>
                        <a:pt x="3285" y="824"/>
                        <a:pt x="3295" y="824"/>
                        <a:pt x="3295" y="815"/>
                      </a:cubicBezTo>
                      <a:cubicBezTo>
                        <a:pt x="3295" y="815"/>
                        <a:pt x="3295" y="805"/>
                        <a:pt x="3295" y="805"/>
                      </a:cubicBezTo>
                      <a:cubicBezTo>
                        <a:pt x="3304" y="805"/>
                        <a:pt x="3304" y="796"/>
                        <a:pt x="3304" y="796"/>
                      </a:cubicBezTo>
                      <a:lnTo>
                        <a:pt x="3295" y="796"/>
                      </a:lnTo>
                      <a:lnTo>
                        <a:pt x="3314" y="767"/>
                      </a:lnTo>
                      <a:lnTo>
                        <a:pt x="3323" y="786"/>
                      </a:lnTo>
                      <a:cubicBezTo>
                        <a:pt x="3328" y="782"/>
                        <a:pt x="3332" y="779"/>
                        <a:pt x="3338" y="779"/>
                      </a:cubicBezTo>
                      <a:cubicBezTo>
                        <a:pt x="3344" y="779"/>
                        <a:pt x="3351" y="782"/>
                        <a:pt x="3361" y="786"/>
                      </a:cubicBezTo>
                      <a:lnTo>
                        <a:pt x="3332" y="805"/>
                      </a:lnTo>
                      <a:cubicBezTo>
                        <a:pt x="3351" y="805"/>
                        <a:pt x="3370" y="786"/>
                        <a:pt x="3380" y="767"/>
                      </a:cubicBezTo>
                      <a:cubicBezTo>
                        <a:pt x="3370" y="767"/>
                        <a:pt x="3370" y="777"/>
                        <a:pt x="3370" y="777"/>
                      </a:cubicBezTo>
                      <a:lnTo>
                        <a:pt x="3361" y="777"/>
                      </a:lnTo>
                      <a:cubicBezTo>
                        <a:pt x="3361" y="777"/>
                        <a:pt x="3361" y="767"/>
                        <a:pt x="3361" y="767"/>
                      </a:cubicBezTo>
                      <a:cubicBezTo>
                        <a:pt x="3361" y="767"/>
                        <a:pt x="3370" y="758"/>
                        <a:pt x="3370" y="758"/>
                      </a:cubicBezTo>
                      <a:cubicBezTo>
                        <a:pt x="3380" y="758"/>
                        <a:pt x="3389" y="758"/>
                        <a:pt x="3389" y="749"/>
                      </a:cubicBezTo>
                      <a:cubicBezTo>
                        <a:pt x="3399" y="739"/>
                        <a:pt x="3399" y="739"/>
                        <a:pt x="3399" y="739"/>
                      </a:cubicBezTo>
                      <a:cubicBezTo>
                        <a:pt x="3405" y="739"/>
                        <a:pt x="3407" y="735"/>
                        <a:pt x="3408" y="735"/>
                      </a:cubicBezTo>
                      <a:cubicBezTo>
                        <a:pt x="3408" y="735"/>
                        <a:pt x="3408" y="736"/>
                        <a:pt x="3408" y="739"/>
                      </a:cubicBezTo>
                      <a:cubicBezTo>
                        <a:pt x="3418" y="739"/>
                        <a:pt x="3418" y="739"/>
                        <a:pt x="3418" y="749"/>
                      </a:cubicBezTo>
                      <a:lnTo>
                        <a:pt x="3427" y="739"/>
                      </a:lnTo>
                      <a:lnTo>
                        <a:pt x="3418" y="739"/>
                      </a:lnTo>
                      <a:cubicBezTo>
                        <a:pt x="3418" y="720"/>
                        <a:pt x="3427" y="701"/>
                        <a:pt x="3446" y="692"/>
                      </a:cubicBezTo>
                      <a:cubicBezTo>
                        <a:pt x="3446" y="692"/>
                        <a:pt x="3456" y="692"/>
                        <a:pt x="3456" y="682"/>
                      </a:cubicBezTo>
                      <a:lnTo>
                        <a:pt x="3493" y="682"/>
                      </a:lnTo>
                      <a:cubicBezTo>
                        <a:pt x="3496" y="680"/>
                        <a:pt x="3499" y="678"/>
                        <a:pt x="3502" y="678"/>
                      </a:cubicBezTo>
                      <a:cubicBezTo>
                        <a:pt x="3509" y="678"/>
                        <a:pt x="3518" y="685"/>
                        <a:pt x="3531" y="692"/>
                      </a:cubicBezTo>
                      <a:cubicBezTo>
                        <a:pt x="3541" y="692"/>
                        <a:pt x="3550" y="692"/>
                        <a:pt x="3550" y="701"/>
                      </a:cubicBezTo>
                      <a:lnTo>
                        <a:pt x="3560" y="701"/>
                      </a:lnTo>
                      <a:cubicBezTo>
                        <a:pt x="3560" y="701"/>
                        <a:pt x="3569" y="701"/>
                        <a:pt x="3569" y="692"/>
                      </a:cubicBezTo>
                      <a:cubicBezTo>
                        <a:pt x="3569" y="682"/>
                        <a:pt x="3569" y="673"/>
                        <a:pt x="3569" y="663"/>
                      </a:cubicBezTo>
                      <a:cubicBezTo>
                        <a:pt x="3569" y="654"/>
                        <a:pt x="3569" y="644"/>
                        <a:pt x="3560" y="644"/>
                      </a:cubicBezTo>
                      <a:cubicBezTo>
                        <a:pt x="3562" y="642"/>
                        <a:pt x="3565" y="640"/>
                        <a:pt x="3568" y="640"/>
                      </a:cubicBezTo>
                      <a:cubicBezTo>
                        <a:pt x="3575" y="640"/>
                        <a:pt x="3581" y="647"/>
                        <a:pt x="3588" y="654"/>
                      </a:cubicBezTo>
                      <a:cubicBezTo>
                        <a:pt x="3588" y="654"/>
                        <a:pt x="3588" y="663"/>
                        <a:pt x="3588" y="663"/>
                      </a:cubicBezTo>
                      <a:lnTo>
                        <a:pt x="3597" y="663"/>
                      </a:lnTo>
                      <a:cubicBezTo>
                        <a:pt x="3605" y="659"/>
                        <a:pt x="3612" y="657"/>
                        <a:pt x="3617" y="657"/>
                      </a:cubicBezTo>
                      <a:cubicBezTo>
                        <a:pt x="3626" y="657"/>
                        <a:pt x="3634" y="662"/>
                        <a:pt x="3645" y="673"/>
                      </a:cubicBezTo>
                      <a:cubicBezTo>
                        <a:pt x="3645" y="663"/>
                        <a:pt x="3645" y="663"/>
                        <a:pt x="3654" y="654"/>
                      </a:cubicBezTo>
                      <a:cubicBezTo>
                        <a:pt x="3654" y="644"/>
                        <a:pt x="3654" y="644"/>
                        <a:pt x="3654" y="635"/>
                      </a:cubicBezTo>
                      <a:cubicBezTo>
                        <a:pt x="3664" y="625"/>
                        <a:pt x="3673" y="625"/>
                        <a:pt x="3683" y="625"/>
                      </a:cubicBezTo>
                      <a:cubicBezTo>
                        <a:pt x="3692" y="625"/>
                        <a:pt x="3692" y="625"/>
                        <a:pt x="3702" y="616"/>
                      </a:cubicBezTo>
                      <a:cubicBezTo>
                        <a:pt x="3702" y="607"/>
                        <a:pt x="3702" y="588"/>
                        <a:pt x="3702" y="578"/>
                      </a:cubicBezTo>
                      <a:cubicBezTo>
                        <a:pt x="3702" y="569"/>
                        <a:pt x="3702" y="569"/>
                        <a:pt x="3711" y="559"/>
                      </a:cubicBezTo>
                      <a:cubicBezTo>
                        <a:pt x="3711" y="550"/>
                        <a:pt x="3721" y="540"/>
                        <a:pt x="3721" y="540"/>
                      </a:cubicBezTo>
                      <a:cubicBezTo>
                        <a:pt x="3721" y="531"/>
                        <a:pt x="3730" y="531"/>
                        <a:pt x="3730" y="531"/>
                      </a:cubicBezTo>
                      <a:cubicBezTo>
                        <a:pt x="3739" y="521"/>
                        <a:pt x="3749" y="521"/>
                        <a:pt x="3749" y="512"/>
                      </a:cubicBezTo>
                      <a:cubicBezTo>
                        <a:pt x="3758" y="493"/>
                        <a:pt x="3758" y="484"/>
                        <a:pt x="3758" y="474"/>
                      </a:cubicBezTo>
                      <a:cubicBezTo>
                        <a:pt x="3758" y="474"/>
                        <a:pt x="3758" y="465"/>
                        <a:pt x="3749" y="465"/>
                      </a:cubicBezTo>
                      <a:cubicBezTo>
                        <a:pt x="3758" y="455"/>
                        <a:pt x="3758" y="446"/>
                        <a:pt x="3749" y="446"/>
                      </a:cubicBezTo>
                      <a:cubicBezTo>
                        <a:pt x="3749" y="446"/>
                        <a:pt x="3749" y="436"/>
                        <a:pt x="3749" y="436"/>
                      </a:cubicBezTo>
                      <a:cubicBezTo>
                        <a:pt x="3749" y="427"/>
                        <a:pt x="3749" y="427"/>
                        <a:pt x="3739" y="417"/>
                      </a:cubicBezTo>
                      <a:lnTo>
                        <a:pt x="3730" y="427"/>
                      </a:lnTo>
                      <a:cubicBezTo>
                        <a:pt x="3730" y="427"/>
                        <a:pt x="3730" y="427"/>
                        <a:pt x="3721" y="417"/>
                      </a:cubicBezTo>
                      <a:cubicBezTo>
                        <a:pt x="3716" y="413"/>
                        <a:pt x="3711" y="410"/>
                        <a:pt x="3706" y="410"/>
                      </a:cubicBezTo>
                      <a:cubicBezTo>
                        <a:pt x="3702" y="410"/>
                        <a:pt x="3697" y="413"/>
                        <a:pt x="3692" y="417"/>
                      </a:cubicBezTo>
                      <a:cubicBezTo>
                        <a:pt x="3683" y="427"/>
                        <a:pt x="3683" y="427"/>
                        <a:pt x="3673" y="436"/>
                      </a:cubicBezTo>
                      <a:cubicBezTo>
                        <a:pt x="3673" y="436"/>
                        <a:pt x="3664" y="446"/>
                        <a:pt x="3664" y="455"/>
                      </a:cubicBezTo>
                      <a:cubicBezTo>
                        <a:pt x="3645" y="465"/>
                        <a:pt x="3635" y="484"/>
                        <a:pt x="3616" y="493"/>
                      </a:cubicBezTo>
                      <a:cubicBezTo>
                        <a:pt x="3616" y="502"/>
                        <a:pt x="3616" y="502"/>
                        <a:pt x="3616" y="512"/>
                      </a:cubicBezTo>
                      <a:lnTo>
                        <a:pt x="3607" y="512"/>
                      </a:lnTo>
                      <a:cubicBezTo>
                        <a:pt x="3597" y="502"/>
                        <a:pt x="3588" y="502"/>
                        <a:pt x="3579" y="493"/>
                      </a:cubicBezTo>
                      <a:cubicBezTo>
                        <a:pt x="3569" y="493"/>
                        <a:pt x="3569" y="493"/>
                        <a:pt x="3560" y="502"/>
                      </a:cubicBezTo>
                      <a:lnTo>
                        <a:pt x="3588" y="512"/>
                      </a:lnTo>
                      <a:lnTo>
                        <a:pt x="3560" y="521"/>
                      </a:lnTo>
                      <a:cubicBezTo>
                        <a:pt x="3550" y="512"/>
                        <a:pt x="3550" y="502"/>
                        <a:pt x="3550" y="493"/>
                      </a:cubicBezTo>
                      <a:cubicBezTo>
                        <a:pt x="3550" y="484"/>
                        <a:pt x="3550" y="484"/>
                        <a:pt x="3531" y="484"/>
                      </a:cubicBezTo>
                      <a:lnTo>
                        <a:pt x="3531" y="474"/>
                      </a:lnTo>
                      <a:lnTo>
                        <a:pt x="3512" y="465"/>
                      </a:lnTo>
                      <a:cubicBezTo>
                        <a:pt x="3512" y="465"/>
                        <a:pt x="3512" y="474"/>
                        <a:pt x="3512" y="474"/>
                      </a:cubicBezTo>
                      <a:lnTo>
                        <a:pt x="3503" y="474"/>
                      </a:lnTo>
                      <a:lnTo>
                        <a:pt x="3503" y="465"/>
                      </a:lnTo>
                      <a:cubicBezTo>
                        <a:pt x="3512" y="455"/>
                        <a:pt x="3512" y="446"/>
                        <a:pt x="3493" y="436"/>
                      </a:cubicBezTo>
                      <a:lnTo>
                        <a:pt x="3474" y="436"/>
                      </a:lnTo>
                      <a:cubicBezTo>
                        <a:pt x="3474" y="436"/>
                        <a:pt x="3465" y="436"/>
                        <a:pt x="3465" y="427"/>
                      </a:cubicBezTo>
                      <a:lnTo>
                        <a:pt x="3456" y="427"/>
                      </a:lnTo>
                      <a:cubicBezTo>
                        <a:pt x="3437" y="427"/>
                        <a:pt x="3427" y="427"/>
                        <a:pt x="3418" y="436"/>
                      </a:cubicBezTo>
                      <a:cubicBezTo>
                        <a:pt x="3418" y="446"/>
                        <a:pt x="3418" y="446"/>
                        <a:pt x="3427" y="455"/>
                      </a:cubicBezTo>
                      <a:cubicBezTo>
                        <a:pt x="3427" y="455"/>
                        <a:pt x="3427" y="465"/>
                        <a:pt x="3427" y="474"/>
                      </a:cubicBezTo>
                      <a:cubicBezTo>
                        <a:pt x="3427" y="474"/>
                        <a:pt x="3427" y="484"/>
                        <a:pt x="3418" y="484"/>
                      </a:cubicBezTo>
                      <a:cubicBezTo>
                        <a:pt x="3408" y="484"/>
                        <a:pt x="3408" y="484"/>
                        <a:pt x="3399" y="493"/>
                      </a:cubicBezTo>
                      <a:cubicBezTo>
                        <a:pt x="3399" y="493"/>
                        <a:pt x="3395" y="497"/>
                        <a:pt x="3389" y="497"/>
                      </a:cubicBezTo>
                      <a:cubicBezTo>
                        <a:pt x="3386" y="497"/>
                        <a:pt x="3383" y="496"/>
                        <a:pt x="3380" y="493"/>
                      </a:cubicBezTo>
                      <a:cubicBezTo>
                        <a:pt x="3380" y="493"/>
                        <a:pt x="3370" y="493"/>
                        <a:pt x="3370" y="502"/>
                      </a:cubicBezTo>
                      <a:cubicBezTo>
                        <a:pt x="3361" y="512"/>
                        <a:pt x="3361" y="531"/>
                        <a:pt x="3380" y="540"/>
                      </a:cubicBezTo>
                      <a:cubicBezTo>
                        <a:pt x="3380" y="540"/>
                        <a:pt x="3380" y="550"/>
                        <a:pt x="3370" y="550"/>
                      </a:cubicBezTo>
                      <a:cubicBezTo>
                        <a:pt x="3370" y="559"/>
                        <a:pt x="3370" y="559"/>
                        <a:pt x="3361" y="569"/>
                      </a:cubicBezTo>
                      <a:lnTo>
                        <a:pt x="3389" y="559"/>
                      </a:lnTo>
                      <a:lnTo>
                        <a:pt x="3389" y="559"/>
                      </a:lnTo>
                      <a:cubicBezTo>
                        <a:pt x="3389" y="569"/>
                        <a:pt x="3389" y="578"/>
                        <a:pt x="3380" y="588"/>
                      </a:cubicBezTo>
                      <a:cubicBezTo>
                        <a:pt x="3351" y="597"/>
                        <a:pt x="3323" y="607"/>
                        <a:pt x="3295" y="607"/>
                      </a:cubicBezTo>
                      <a:cubicBezTo>
                        <a:pt x="3285" y="607"/>
                        <a:pt x="3285" y="607"/>
                        <a:pt x="3285" y="588"/>
                      </a:cubicBezTo>
                      <a:cubicBezTo>
                        <a:pt x="3285" y="578"/>
                        <a:pt x="3285" y="578"/>
                        <a:pt x="3266" y="569"/>
                      </a:cubicBezTo>
                      <a:lnTo>
                        <a:pt x="3228" y="569"/>
                      </a:lnTo>
                      <a:cubicBezTo>
                        <a:pt x="3238" y="559"/>
                        <a:pt x="3238" y="550"/>
                        <a:pt x="3247" y="540"/>
                      </a:cubicBezTo>
                      <a:cubicBezTo>
                        <a:pt x="3257" y="540"/>
                        <a:pt x="3257" y="540"/>
                        <a:pt x="3266" y="531"/>
                      </a:cubicBezTo>
                      <a:cubicBezTo>
                        <a:pt x="3266" y="531"/>
                        <a:pt x="3266" y="521"/>
                        <a:pt x="3266" y="512"/>
                      </a:cubicBezTo>
                      <a:cubicBezTo>
                        <a:pt x="3266" y="512"/>
                        <a:pt x="3257" y="502"/>
                        <a:pt x="3257" y="502"/>
                      </a:cubicBezTo>
                      <a:lnTo>
                        <a:pt x="3190" y="502"/>
                      </a:lnTo>
                      <a:cubicBezTo>
                        <a:pt x="3181" y="512"/>
                        <a:pt x="3181" y="521"/>
                        <a:pt x="3181" y="540"/>
                      </a:cubicBezTo>
                      <a:lnTo>
                        <a:pt x="3200" y="540"/>
                      </a:lnTo>
                      <a:cubicBezTo>
                        <a:pt x="3200" y="550"/>
                        <a:pt x="3200" y="559"/>
                        <a:pt x="3200" y="569"/>
                      </a:cubicBezTo>
                      <a:cubicBezTo>
                        <a:pt x="3200" y="578"/>
                        <a:pt x="3190" y="588"/>
                        <a:pt x="3190" y="588"/>
                      </a:cubicBezTo>
                      <a:cubicBezTo>
                        <a:pt x="3190" y="597"/>
                        <a:pt x="3181" y="607"/>
                        <a:pt x="3181" y="616"/>
                      </a:cubicBezTo>
                      <a:lnTo>
                        <a:pt x="3172" y="616"/>
                      </a:lnTo>
                      <a:cubicBezTo>
                        <a:pt x="3172" y="616"/>
                        <a:pt x="3172" y="616"/>
                        <a:pt x="3162" y="607"/>
                      </a:cubicBezTo>
                      <a:cubicBezTo>
                        <a:pt x="3162" y="607"/>
                        <a:pt x="3162" y="597"/>
                        <a:pt x="3162" y="588"/>
                      </a:cubicBezTo>
                      <a:cubicBezTo>
                        <a:pt x="3162" y="578"/>
                        <a:pt x="3162" y="578"/>
                        <a:pt x="3153" y="578"/>
                      </a:cubicBezTo>
                      <a:lnTo>
                        <a:pt x="3172" y="550"/>
                      </a:lnTo>
                      <a:cubicBezTo>
                        <a:pt x="3162" y="545"/>
                        <a:pt x="3157" y="543"/>
                        <a:pt x="3155" y="543"/>
                      </a:cubicBezTo>
                      <a:cubicBezTo>
                        <a:pt x="3153" y="543"/>
                        <a:pt x="3153" y="545"/>
                        <a:pt x="3153" y="550"/>
                      </a:cubicBezTo>
                      <a:cubicBezTo>
                        <a:pt x="3143" y="559"/>
                        <a:pt x="3143" y="559"/>
                        <a:pt x="3134" y="569"/>
                      </a:cubicBezTo>
                      <a:cubicBezTo>
                        <a:pt x="3131" y="569"/>
                        <a:pt x="3127" y="570"/>
                        <a:pt x="3124" y="571"/>
                      </a:cubicBezTo>
                      <a:lnTo>
                        <a:pt x="3124" y="571"/>
                      </a:lnTo>
                      <a:cubicBezTo>
                        <a:pt x="3124" y="570"/>
                        <a:pt x="3124" y="570"/>
                        <a:pt x="3124" y="569"/>
                      </a:cubicBezTo>
                      <a:lnTo>
                        <a:pt x="3119" y="573"/>
                      </a:lnTo>
                      <a:lnTo>
                        <a:pt x="3119" y="573"/>
                      </a:lnTo>
                      <a:cubicBezTo>
                        <a:pt x="3121" y="573"/>
                        <a:pt x="3123" y="572"/>
                        <a:pt x="3124" y="571"/>
                      </a:cubicBezTo>
                      <a:lnTo>
                        <a:pt x="3124" y="571"/>
                      </a:lnTo>
                      <a:cubicBezTo>
                        <a:pt x="3124" y="578"/>
                        <a:pt x="3124" y="578"/>
                        <a:pt x="3124" y="578"/>
                      </a:cubicBezTo>
                      <a:cubicBezTo>
                        <a:pt x="3124" y="578"/>
                        <a:pt x="3124" y="588"/>
                        <a:pt x="3124" y="588"/>
                      </a:cubicBezTo>
                      <a:cubicBezTo>
                        <a:pt x="3115" y="588"/>
                        <a:pt x="3115" y="578"/>
                        <a:pt x="3115" y="578"/>
                      </a:cubicBezTo>
                      <a:lnTo>
                        <a:pt x="3119" y="573"/>
                      </a:lnTo>
                      <a:lnTo>
                        <a:pt x="3119" y="573"/>
                      </a:lnTo>
                      <a:cubicBezTo>
                        <a:pt x="3115" y="576"/>
                        <a:pt x="3110" y="578"/>
                        <a:pt x="3105" y="578"/>
                      </a:cubicBezTo>
                      <a:cubicBezTo>
                        <a:pt x="3105" y="578"/>
                        <a:pt x="3096" y="588"/>
                        <a:pt x="3096" y="588"/>
                      </a:cubicBezTo>
                      <a:cubicBezTo>
                        <a:pt x="3096" y="594"/>
                        <a:pt x="3091" y="601"/>
                        <a:pt x="3085" y="601"/>
                      </a:cubicBezTo>
                      <a:cubicBezTo>
                        <a:pt x="3082" y="601"/>
                        <a:pt x="3080" y="600"/>
                        <a:pt x="3077" y="597"/>
                      </a:cubicBezTo>
                      <a:cubicBezTo>
                        <a:pt x="3077" y="607"/>
                        <a:pt x="3077" y="607"/>
                        <a:pt x="3077" y="607"/>
                      </a:cubicBezTo>
                      <a:cubicBezTo>
                        <a:pt x="3077" y="616"/>
                        <a:pt x="3077" y="616"/>
                        <a:pt x="3077" y="625"/>
                      </a:cubicBezTo>
                      <a:lnTo>
                        <a:pt x="3067" y="625"/>
                      </a:lnTo>
                      <a:cubicBezTo>
                        <a:pt x="3067" y="625"/>
                        <a:pt x="3067" y="635"/>
                        <a:pt x="3058" y="635"/>
                      </a:cubicBezTo>
                      <a:cubicBezTo>
                        <a:pt x="3058" y="644"/>
                        <a:pt x="3049" y="644"/>
                        <a:pt x="3049" y="644"/>
                      </a:cubicBezTo>
                      <a:lnTo>
                        <a:pt x="3030" y="644"/>
                      </a:lnTo>
                      <a:cubicBezTo>
                        <a:pt x="3020" y="644"/>
                        <a:pt x="3020" y="644"/>
                        <a:pt x="3020" y="654"/>
                      </a:cubicBezTo>
                      <a:cubicBezTo>
                        <a:pt x="3011" y="654"/>
                        <a:pt x="3011" y="644"/>
                        <a:pt x="3011" y="635"/>
                      </a:cubicBezTo>
                      <a:cubicBezTo>
                        <a:pt x="3020" y="625"/>
                        <a:pt x="3020" y="616"/>
                        <a:pt x="3001" y="616"/>
                      </a:cubicBezTo>
                      <a:cubicBezTo>
                        <a:pt x="2973" y="616"/>
                        <a:pt x="2935" y="635"/>
                        <a:pt x="2925" y="663"/>
                      </a:cubicBezTo>
                      <a:cubicBezTo>
                        <a:pt x="2925" y="682"/>
                        <a:pt x="2916" y="692"/>
                        <a:pt x="2916" y="711"/>
                      </a:cubicBezTo>
                      <a:cubicBezTo>
                        <a:pt x="2916" y="717"/>
                        <a:pt x="2916" y="724"/>
                        <a:pt x="2909" y="724"/>
                      </a:cubicBezTo>
                      <a:cubicBezTo>
                        <a:pt x="2907" y="724"/>
                        <a:pt x="2903" y="723"/>
                        <a:pt x="2897" y="720"/>
                      </a:cubicBezTo>
                      <a:lnTo>
                        <a:pt x="2897" y="701"/>
                      </a:lnTo>
                      <a:cubicBezTo>
                        <a:pt x="2897" y="701"/>
                        <a:pt x="2897" y="701"/>
                        <a:pt x="2888" y="711"/>
                      </a:cubicBezTo>
                      <a:cubicBezTo>
                        <a:pt x="2878" y="711"/>
                        <a:pt x="2878" y="711"/>
                        <a:pt x="2878" y="701"/>
                      </a:cubicBezTo>
                      <a:cubicBezTo>
                        <a:pt x="2878" y="701"/>
                        <a:pt x="2878" y="701"/>
                        <a:pt x="2878" y="692"/>
                      </a:cubicBezTo>
                      <a:cubicBezTo>
                        <a:pt x="2878" y="682"/>
                        <a:pt x="2869" y="682"/>
                        <a:pt x="2869" y="682"/>
                      </a:cubicBezTo>
                      <a:cubicBezTo>
                        <a:pt x="2850" y="682"/>
                        <a:pt x="2840" y="692"/>
                        <a:pt x="2831" y="711"/>
                      </a:cubicBezTo>
                      <a:lnTo>
                        <a:pt x="2840" y="711"/>
                      </a:lnTo>
                      <a:cubicBezTo>
                        <a:pt x="2850" y="711"/>
                        <a:pt x="2850" y="720"/>
                        <a:pt x="2850" y="720"/>
                      </a:cubicBezTo>
                      <a:cubicBezTo>
                        <a:pt x="2850" y="730"/>
                        <a:pt x="2850" y="739"/>
                        <a:pt x="2850" y="749"/>
                      </a:cubicBezTo>
                      <a:cubicBezTo>
                        <a:pt x="2845" y="753"/>
                        <a:pt x="2843" y="756"/>
                        <a:pt x="2840" y="756"/>
                      </a:cubicBezTo>
                      <a:cubicBezTo>
                        <a:pt x="2838" y="756"/>
                        <a:pt x="2836" y="753"/>
                        <a:pt x="2831" y="749"/>
                      </a:cubicBezTo>
                      <a:lnTo>
                        <a:pt x="2821" y="749"/>
                      </a:lnTo>
                      <a:cubicBezTo>
                        <a:pt x="2821" y="739"/>
                        <a:pt x="2821" y="720"/>
                        <a:pt x="2812" y="711"/>
                      </a:cubicBezTo>
                      <a:cubicBezTo>
                        <a:pt x="2812" y="701"/>
                        <a:pt x="2812" y="692"/>
                        <a:pt x="2802" y="682"/>
                      </a:cubicBezTo>
                      <a:cubicBezTo>
                        <a:pt x="2783" y="682"/>
                        <a:pt x="2783" y="663"/>
                        <a:pt x="2793" y="654"/>
                      </a:cubicBezTo>
                      <a:cubicBezTo>
                        <a:pt x="2793" y="644"/>
                        <a:pt x="2802" y="644"/>
                        <a:pt x="2802" y="635"/>
                      </a:cubicBezTo>
                      <a:cubicBezTo>
                        <a:pt x="2802" y="625"/>
                        <a:pt x="2802" y="625"/>
                        <a:pt x="2802" y="625"/>
                      </a:cubicBezTo>
                      <a:cubicBezTo>
                        <a:pt x="2812" y="616"/>
                        <a:pt x="2812" y="616"/>
                        <a:pt x="2812" y="607"/>
                      </a:cubicBezTo>
                      <a:lnTo>
                        <a:pt x="2802" y="607"/>
                      </a:lnTo>
                      <a:cubicBezTo>
                        <a:pt x="2802" y="597"/>
                        <a:pt x="2802" y="597"/>
                        <a:pt x="2812" y="588"/>
                      </a:cubicBezTo>
                      <a:cubicBezTo>
                        <a:pt x="2812" y="588"/>
                        <a:pt x="2812" y="578"/>
                        <a:pt x="2802" y="578"/>
                      </a:cubicBezTo>
                      <a:cubicBezTo>
                        <a:pt x="2793" y="569"/>
                        <a:pt x="2783" y="569"/>
                        <a:pt x="2783" y="569"/>
                      </a:cubicBezTo>
                      <a:cubicBezTo>
                        <a:pt x="2774" y="569"/>
                        <a:pt x="2774" y="559"/>
                        <a:pt x="2774" y="559"/>
                      </a:cubicBezTo>
                      <a:cubicBezTo>
                        <a:pt x="2765" y="540"/>
                        <a:pt x="2774" y="512"/>
                        <a:pt x="2793" y="502"/>
                      </a:cubicBezTo>
                      <a:cubicBezTo>
                        <a:pt x="2812" y="502"/>
                        <a:pt x="2821" y="493"/>
                        <a:pt x="2821" y="474"/>
                      </a:cubicBezTo>
                      <a:cubicBezTo>
                        <a:pt x="2821" y="474"/>
                        <a:pt x="2821" y="465"/>
                        <a:pt x="2831" y="455"/>
                      </a:cubicBezTo>
                      <a:lnTo>
                        <a:pt x="2840" y="455"/>
                      </a:lnTo>
                      <a:cubicBezTo>
                        <a:pt x="2840" y="446"/>
                        <a:pt x="2840" y="446"/>
                        <a:pt x="2850" y="436"/>
                      </a:cubicBezTo>
                      <a:cubicBezTo>
                        <a:pt x="2850" y="436"/>
                        <a:pt x="2840" y="427"/>
                        <a:pt x="2840" y="427"/>
                      </a:cubicBezTo>
                      <a:cubicBezTo>
                        <a:pt x="2840" y="417"/>
                        <a:pt x="2831" y="408"/>
                        <a:pt x="2831" y="408"/>
                      </a:cubicBezTo>
                      <a:cubicBezTo>
                        <a:pt x="2821" y="389"/>
                        <a:pt x="2812" y="379"/>
                        <a:pt x="2793" y="379"/>
                      </a:cubicBezTo>
                      <a:cubicBezTo>
                        <a:pt x="2793" y="379"/>
                        <a:pt x="2793" y="389"/>
                        <a:pt x="2793" y="389"/>
                      </a:cubicBezTo>
                      <a:lnTo>
                        <a:pt x="2783" y="389"/>
                      </a:lnTo>
                      <a:cubicBezTo>
                        <a:pt x="2765" y="389"/>
                        <a:pt x="2755" y="389"/>
                        <a:pt x="2746" y="379"/>
                      </a:cubicBezTo>
                      <a:lnTo>
                        <a:pt x="2717" y="379"/>
                      </a:lnTo>
                      <a:cubicBezTo>
                        <a:pt x="2717" y="379"/>
                        <a:pt x="2708" y="379"/>
                        <a:pt x="2708" y="370"/>
                      </a:cubicBezTo>
                      <a:lnTo>
                        <a:pt x="2660" y="370"/>
                      </a:lnTo>
                      <a:lnTo>
                        <a:pt x="2670" y="351"/>
                      </a:lnTo>
                      <a:lnTo>
                        <a:pt x="2670" y="342"/>
                      </a:lnTo>
                      <a:lnTo>
                        <a:pt x="2651" y="360"/>
                      </a:lnTo>
                      <a:cubicBezTo>
                        <a:pt x="2651" y="342"/>
                        <a:pt x="2641" y="332"/>
                        <a:pt x="2632" y="332"/>
                      </a:cubicBezTo>
                      <a:cubicBezTo>
                        <a:pt x="2623" y="332"/>
                        <a:pt x="2613" y="332"/>
                        <a:pt x="2604" y="342"/>
                      </a:cubicBezTo>
                      <a:cubicBezTo>
                        <a:pt x="2594" y="342"/>
                        <a:pt x="2594" y="351"/>
                        <a:pt x="2594" y="370"/>
                      </a:cubicBezTo>
                      <a:cubicBezTo>
                        <a:pt x="2594" y="370"/>
                        <a:pt x="2604" y="379"/>
                        <a:pt x="2604" y="389"/>
                      </a:cubicBezTo>
                      <a:lnTo>
                        <a:pt x="2594" y="389"/>
                      </a:lnTo>
                      <a:lnTo>
                        <a:pt x="2594" y="379"/>
                      </a:lnTo>
                      <a:lnTo>
                        <a:pt x="2575" y="398"/>
                      </a:lnTo>
                      <a:cubicBezTo>
                        <a:pt x="2575" y="389"/>
                        <a:pt x="2575" y="389"/>
                        <a:pt x="2566" y="389"/>
                      </a:cubicBezTo>
                      <a:lnTo>
                        <a:pt x="2537" y="389"/>
                      </a:lnTo>
                      <a:cubicBezTo>
                        <a:pt x="2528" y="389"/>
                        <a:pt x="2528" y="389"/>
                        <a:pt x="2518" y="398"/>
                      </a:cubicBezTo>
                      <a:cubicBezTo>
                        <a:pt x="2509" y="408"/>
                        <a:pt x="2490" y="417"/>
                        <a:pt x="2481" y="417"/>
                      </a:cubicBezTo>
                      <a:cubicBezTo>
                        <a:pt x="2471" y="417"/>
                        <a:pt x="2462" y="417"/>
                        <a:pt x="2462" y="427"/>
                      </a:cubicBezTo>
                      <a:cubicBezTo>
                        <a:pt x="2462" y="436"/>
                        <a:pt x="2452" y="446"/>
                        <a:pt x="2443" y="446"/>
                      </a:cubicBezTo>
                      <a:cubicBezTo>
                        <a:pt x="2443" y="446"/>
                        <a:pt x="2433" y="446"/>
                        <a:pt x="2424" y="455"/>
                      </a:cubicBezTo>
                      <a:cubicBezTo>
                        <a:pt x="2424" y="474"/>
                        <a:pt x="2414" y="484"/>
                        <a:pt x="2395" y="484"/>
                      </a:cubicBezTo>
                      <a:lnTo>
                        <a:pt x="2386" y="484"/>
                      </a:lnTo>
                      <a:cubicBezTo>
                        <a:pt x="2381" y="479"/>
                        <a:pt x="2379" y="476"/>
                        <a:pt x="2376" y="476"/>
                      </a:cubicBezTo>
                      <a:cubicBezTo>
                        <a:pt x="2374" y="476"/>
                        <a:pt x="2372" y="479"/>
                        <a:pt x="2367" y="484"/>
                      </a:cubicBezTo>
                      <a:cubicBezTo>
                        <a:pt x="2358" y="474"/>
                        <a:pt x="2358" y="465"/>
                        <a:pt x="2367" y="455"/>
                      </a:cubicBezTo>
                      <a:cubicBezTo>
                        <a:pt x="2367" y="465"/>
                        <a:pt x="2376" y="465"/>
                        <a:pt x="2376" y="465"/>
                      </a:cubicBezTo>
                      <a:cubicBezTo>
                        <a:pt x="2376" y="455"/>
                        <a:pt x="2376" y="455"/>
                        <a:pt x="2376" y="446"/>
                      </a:cubicBezTo>
                      <a:cubicBezTo>
                        <a:pt x="2376" y="436"/>
                        <a:pt x="2386" y="427"/>
                        <a:pt x="2395" y="417"/>
                      </a:cubicBezTo>
                      <a:cubicBezTo>
                        <a:pt x="2414" y="417"/>
                        <a:pt x="2414" y="408"/>
                        <a:pt x="2414" y="398"/>
                      </a:cubicBezTo>
                      <a:cubicBezTo>
                        <a:pt x="2424" y="398"/>
                        <a:pt x="2424" y="398"/>
                        <a:pt x="2424" y="389"/>
                      </a:cubicBezTo>
                      <a:cubicBezTo>
                        <a:pt x="2414" y="389"/>
                        <a:pt x="2414" y="379"/>
                        <a:pt x="2414" y="370"/>
                      </a:cubicBezTo>
                      <a:lnTo>
                        <a:pt x="2386" y="370"/>
                      </a:lnTo>
                      <a:cubicBezTo>
                        <a:pt x="2386" y="370"/>
                        <a:pt x="2395" y="360"/>
                        <a:pt x="2395" y="360"/>
                      </a:cubicBezTo>
                      <a:cubicBezTo>
                        <a:pt x="2405" y="351"/>
                        <a:pt x="2424" y="351"/>
                        <a:pt x="2433" y="342"/>
                      </a:cubicBezTo>
                      <a:cubicBezTo>
                        <a:pt x="2443" y="332"/>
                        <a:pt x="2443" y="323"/>
                        <a:pt x="2433" y="313"/>
                      </a:cubicBezTo>
                      <a:cubicBezTo>
                        <a:pt x="2424" y="304"/>
                        <a:pt x="2405" y="294"/>
                        <a:pt x="2395" y="294"/>
                      </a:cubicBezTo>
                      <a:cubicBezTo>
                        <a:pt x="2386" y="294"/>
                        <a:pt x="2386" y="304"/>
                        <a:pt x="2386" y="304"/>
                      </a:cubicBezTo>
                      <a:lnTo>
                        <a:pt x="2348" y="304"/>
                      </a:lnTo>
                      <a:cubicBezTo>
                        <a:pt x="2339" y="313"/>
                        <a:pt x="2329" y="313"/>
                        <a:pt x="2329" y="323"/>
                      </a:cubicBezTo>
                      <a:cubicBezTo>
                        <a:pt x="2320" y="332"/>
                        <a:pt x="2310" y="332"/>
                        <a:pt x="2291" y="342"/>
                      </a:cubicBezTo>
                      <a:cubicBezTo>
                        <a:pt x="2291" y="342"/>
                        <a:pt x="2282" y="332"/>
                        <a:pt x="2282" y="332"/>
                      </a:cubicBezTo>
                      <a:cubicBezTo>
                        <a:pt x="2282" y="342"/>
                        <a:pt x="2272" y="342"/>
                        <a:pt x="2263" y="342"/>
                      </a:cubicBezTo>
                      <a:cubicBezTo>
                        <a:pt x="2253" y="342"/>
                        <a:pt x="2244" y="351"/>
                        <a:pt x="2244" y="360"/>
                      </a:cubicBezTo>
                      <a:cubicBezTo>
                        <a:pt x="2244" y="360"/>
                        <a:pt x="2244" y="370"/>
                        <a:pt x="2244" y="370"/>
                      </a:cubicBezTo>
                      <a:cubicBezTo>
                        <a:pt x="2253" y="379"/>
                        <a:pt x="2244" y="379"/>
                        <a:pt x="2234" y="389"/>
                      </a:cubicBezTo>
                      <a:lnTo>
                        <a:pt x="2216" y="389"/>
                      </a:lnTo>
                      <a:cubicBezTo>
                        <a:pt x="2216" y="389"/>
                        <a:pt x="2216" y="379"/>
                        <a:pt x="2216" y="379"/>
                      </a:cubicBezTo>
                      <a:cubicBezTo>
                        <a:pt x="2216" y="370"/>
                        <a:pt x="2216" y="370"/>
                        <a:pt x="2216" y="370"/>
                      </a:cubicBezTo>
                      <a:cubicBezTo>
                        <a:pt x="2216" y="360"/>
                        <a:pt x="2206" y="351"/>
                        <a:pt x="2206" y="351"/>
                      </a:cubicBezTo>
                      <a:cubicBezTo>
                        <a:pt x="2206" y="351"/>
                        <a:pt x="2197" y="360"/>
                        <a:pt x="2197" y="360"/>
                      </a:cubicBezTo>
                      <a:cubicBezTo>
                        <a:pt x="2187" y="370"/>
                        <a:pt x="2187" y="370"/>
                        <a:pt x="2187" y="379"/>
                      </a:cubicBezTo>
                      <a:cubicBezTo>
                        <a:pt x="2178" y="379"/>
                        <a:pt x="2178" y="370"/>
                        <a:pt x="2178" y="360"/>
                      </a:cubicBezTo>
                      <a:cubicBezTo>
                        <a:pt x="2187" y="342"/>
                        <a:pt x="2206" y="332"/>
                        <a:pt x="2216" y="323"/>
                      </a:cubicBezTo>
                      <a:cubicBezTo>
                        <a:pt x="2225" y="313"/>
                        <a:pt x="2234" y="304"/>
                        <a:pt x="2225" y="304"/>
                      </a:cubicBezTo>
                      <a:cubicBezTo>
                        <a:pt x="2225" y="294"/>
                        <a:pt x="2225" y="294"/>
                        <a:pt x="2225" y="294"/>
                      </a:cubicBezTo>
                      <a:lnTo>
                        <a:pt x="2206" y="294"/>
                      </a:lnTo>
                      <a:cubicBezTo>
                        <a:pt x="2197" y="285"/>
                        <a:pt x="2197" y="285"/>
                        <a:pt x="2187" y="285"/>
                      </a:cubicBezTo>
                      <a:cubicBezTo>
                        <a:pt x="2178" y="275"/>
                        <a:pt x="2168" y="275"/>
                        <a:pt x="2159" y="266"/>
                      </a:cubicBezTo>
                      <a:lnTo>
                        <a:pt x="2149" y="266"/>
                      </a:lnTo>
                      <a:cubicBezTo>
                        <a:pt x="2149" y="256"/>
                        <a:pt x="2140" y="256"/>
                        <a:pt x="2130" y="247"/>
                      </a:cubicBezTo>
                      <a:cubicBezTo>
                        <a:pt x="2140" y="247"/>
                        <a:pt x="2140" y="247"/>
                        <a:pt x="2140" y="237"/>
                      </a:cubicBezTo>
                      <a:cubicBezTo>
                        <a:pt x="2149" y="218"/>
                        <a:pt x="2140" y="190"/>
                        <a:pt x="2111" y="181"/>
                      </a:cubicBezTo>
                      <a:lnTo>
                        <a:pt x="2083" y="181"/>
                      </a:lnTo>
                      <a:cubicBezTo>
                        <a:pt x="2064" y="171"/>
                        <a:pt x="2055" y="171"/>
                        <a:pt x="2045" y="162"/>
                      </a:cubicBezTo>
                      <a:cubicBezTo>
                        <a:pt x="2036" y="162"/>
                        <a:pt x="2036" y="171"/>
                        <a:pt x="2036" y="171"/>
                      </a:cubicBezTo>
                      <a:cubicBezTo>
                        <a:pt x="2045" y="181"/>
                        <a:pt x="2045" y="190"/>
                        <a:pt x="2055" y="190"/>
                      </a:cubicBezTo>
                      <a:cubicBezTo>
                        <a:pt x="2055" y="200"/>
                        <a:pt x="2055" y="200"/>
                        <a:pt x="2055" y="200"/>
                      </a:cubicBezTo>
                      <a:lnTo>
                        <a:pt x="2055" y="209"/>
                      </a:lnTo>
                      <a:lnTo>
                        <a:pt x="2036" y="190"/>
                      </a:lnTo>
                      <a:cubicBezTo>
                        <a:pt x="2036" y="200"/>
                        <a:pt x="2036" y="200"/>
                        <a:pt x="2036" y="209"/>
                      </a:cubicBezTo>
                      <a:cubicBezTo>
                        <a:pt x="2036" y="218"/>
                        <a:pt x="2026" y="218"/>
                        <a:pt x="2017" y="218"/>
                      </a:cubicBezTo>
                      <a:cubicBezTo>
                        <a:pt x="1998" y="218"/>
                        <a:pt x="1998" y="200"/>
                        <a:pt x="1988" y="190"/>
                      </a:cubicBezTo>
                      <a:cubicBezTo>
                        <a:pt x="1988" y="190"/>
                        <a:pt x="1988" y="181"/>
                        <a:pt x="1988" y="181"/>
                      </a:cubicBezTo>
                      <a:cubicBezTo>
                        <a:pt x="1979" y="181"/>
                        <a:pt x="1979" y="181"/>
                        <a:pt x="1969" y="171"/>
                      </a:cubicBezTo>
                      <a:lnTo>
                        <a:pt x="1960" y="181"/>
                      </a:lnTo>
                      <a:lnTo>
                        <a:pt x="1960" y="181"/>
                      </a:lnTo>
                      <a:lnTo>
                        <a:pt x="1969" y="162"/>
                      </a:lnTo>
                      <a:lnTo>
                        <a:pt x="1960" y="162"/>
                      </a:lnTo>
                      <a:lnTo>
                        <a:pt x="1951" y="171"/>
                      </a:lnTo>
                      <a:cubicBezTo>
                        <a:pt x="1947" y="168"/>
                        <a:pt x="1945" y="167"/>
                        <a:pt x="1944" y="167"/>
                      </a:cubicBezTo>
                      <a:cubicBezTo>
                        <a:pt x="1940" y="167"/>
                        <a:pt x="1938" y="171"/>
                        <a:pt x="1932" y="171"/>
                      </a:cubicBezTo>
                      <a:cubicBezTo>
                        <a:pt x="1932" y="171"/>
                        <a:pt x="1922" y="181"/>
                        <a:pt x="1922" y="181"/>
                      </a:cubicBezTo>
                      <a:cubicBezTo>
                        <a:pt x="1913" y="185"/>
                        <a:pt x="1908" y="188"/>
                        <a:pt x="1904" y="188"/>
                      </a:cubicBezTo>
                      <a:cubicBezTo>
                        <a:pt x="1901" y="188"/>
                        <a:pt x="1898" y="185"/>
                        <a:pt x="1894" y="181"/>
                      </a:cubicBezTo>
                      <a:lnTo>
                        <a:pt x="1894" y="190"/>
                      </a:lnTo>
                      <a:lnTo>
                        <a:pt x="1865" y="181"/>
                      </a:lnTo>
                      <a:cubicBezTo>
                        <a:pt x="1875" y="171"/>
                        <a:pt x="1884" y="162"/>
                        <a:pt x="1884" y="152"/>
                      </a:cubicBezTo>
                      <a:cubicBezTo>
                        <a:pt x="1884" y="143"/>
                        <a:pt x="1894" y="133"/>
                        <a:pt x="1884" y="124"/>
                      </a:cubicBezTo>
                      <a:cubicBezTo>
                        <a:pt x="1875" y="114"/>
                        <a:pt x="1865" y="114"/>
                        <a:pt x="1856" y="114"/>
                      </a:cubicBezTo>
                      <a:cubicBezTo>
                        <a:pt x="1851" y="119"/>
                        <a:pt x="1846" y="121"/>
                        <a:pt x="1842" y="121"/>
                      </a:cubicBezTo>
                      <a:cubicBezTo>
                        <a:pt x="1840" y="121"/>
                        <a:pt x="1839" y="121"/>
                        <a:pt x="1838" y="121"/>
                      </a:cubicBezTo>
                      <a:lnTo>
                        <a:pt x="1838" y="121"/>
                      </a:lnTo>
                      <a:lnTo>
                        <a:pt x="1846" y="171"/>
                      </a:lnTo>
                      <a:cubicBezTo>
                        <a:pt x="1827" y="171"/>
                        <a:pt x="1827" y="181"/>
                        <a:pt x="1809" y="181"/>
                      </a:cubicBezTo>
                      <a:cubicBezTo>
                        <a:pt x="1809" y="181"/>
                        <a:pt x="1809" y="171"/>
                        <a:pt x="1809" y="171"/>
                      </a:cubicBezTo>
                      <a:cubicBezTo>
                        <a:pt x="1818" y="162"/>
                        <a:pt x="1818" y="152"/>
                        <a:pt x="1809" y="143"/>
                      </a:cubicBezTo>
                      <a:cubicBezTo>
                        <a:pt x="1817" y="143"/>
                        <a:pt x="1826" y="135"/>
                        <a:pt x="1834" y="120"/>
                      </a:cubicBezTo>
                      <a:lnTo>
                        <a:pt x="1834" y="120"/>
                      </a:lnTo>
                      <a:cubicBezTo>
                        <a:pt x="1836" y="120"/>
                        <a:pt x="1837" y="121"/>
                        <a:pt x="1838" y="121"/>
                      </a:cubicBezTo>
                      <a:lnTo>
                        <a:pt x="1838" y="121"/>
                      </a:lnTo>
                      <a:lnTo>
                        <a:pt x="1837" y="114"/>
                      </a:lnTo>
                      <a:cubicBezTo>
                        <a:pt x="1836" y="116"/>
                        <a:pt x="1835" y="118"/>
                        <a:pt x="1834" y="120"/>
                      </a:cubicBezTo>
                      <a:lnTo>
                        <a:pt x="1834" y="120"/>
                      </a:lnTo>
                      <a:cubicBezTo>
                        <a:pt x="1832" y="118"/>
                        <a:pt x="1830" y="117"/>
                        <a:pt x="1827" y="114"/>
                      </a:cubicBezTo>
                      <a:cubicBezTo>
                        <a:pt x="1818" y="105"/>
                        <a:pt x="1809" y="105"/>
                        <a:pt x="1799" y="105"/>
                      </a:cubicBezTo>
                      <a:cubicBezTo>
                        <a:pt x="1796" y="102"/>
                        <a:pt x="1794" y="101"/>
                        <a:pt x="1793" y="101"/>
                      </a:cubicBezTo>
                      <a:cubicBezTo>
                        <a:pt x="1790" y="101"/>
                        <a:pt x="1790" y="108"/>
                        <a:pt x="1790" y="114"/>
                      </a:cubicBezTo>
                      <a:cubicBezTo>
                        <a:pt x="1790" y="114"/>
                        <a:pt x="1790" y="124"/>
                        <a:pt x="1790" y="133"/>
                      </a:cubicBezTo>
                      <a:cubicBezTo>
                        <a:pt x="1790" y="133"/>
                        <a:pt x="1780" y="143"/>
                        <a:pt x="1780" y="143"/>
                      </a:cubicBezTo>
                      <a:cubicBezTo>
                        <a:pt x="1771" y="143"/>
                        <a:pt x="1771" y="152"/>
                        <a:pt x="1761" y="152"/>
                      </a:cubicBezTo>
                      <a:lnTo>
                        <a:pt x="1752" y="152"/>
                      </a:lnTo>
                      <a:cubicBezTo>
                        <a:pt x="1752" y="143"/>
                        <a:pt x="1752" y="143"/>
                        <a:pt x="1752" y="133"/>
                      </a:cubicBezTo>
                      <a:cubicBezTo>
                        <a:pt x="1752" y="124"/>
                        <a:pt x="1752" y="124"/>
                        <a:pt x="1742" y="114"/>
                      </a:cubicBezTo>
                      <a:cubicBezTo>
                        <a:pt x="1733" y="114"/>
                        <a:pt x="1733" y="114"/>
                        <a:pt x="1723" y="124"/>
                      </a:cubicBezTo>
                      <a:cubicBezTo>
                        <a:pt x="1723" y="119"/>
                        <a:pt x="1721" y="117"/>
                        <a:pt x="1719" y="117"/>
                      </a:cubicBezTo>
                      <a:cubicBezTo>
                        <a:pt x="1716" y="117"/>
                        <a:pt x="1714" y="119"/>
                        <a:pt x="1714" y="124"/>
                      </a:cubicBezTo>
                      <a:cubicBezTo>
                        <a:pt x="1704" y="124"/>
                        <a:pt x="1704" y="124"/>
                        <a:pt x="1695" y="133"/>
                      </a:cubicBezTo>
                      <a:cubicBezTo>
                        <a:pt x="1704" y="124"/>
                        <a:pt x="1695" y="105"/>
                        <a:pt x="1695" y="95"/>
                      </a:cubicBezTo>
                      <a:cubicBezTo>
                        <a:pt x="1695" y="95"/>
                        <a:pt x="1695" y="86"/>
                        <a:pt x="1695" y="86"/>
                      </a:cubicBezTo>
                      <a:cubicBezTo>
                        <a:pt x="1695" y="86"/>
                        <a:pt x="1685" y="86"/>
                        <a:pt x="1685" y="95"/>
                      </a:cubicBezTo>
                      <a:cubicBezTo>
                        <a:pt x="1676" y="95"/>
                        <a:pt x="1667" y="105"/>
                        <a:pt x="1657" y="114"/>
                      </a:cubicBezTo>
                      <a:lnTo>
                        <a:pt x="1657" y="105"/>
                      </a:lnTo>
                      <a:cubicBezTo>
                        <a:pt x="1648" y="114"/>
                        <a:pt x="1638" y="124"/>
                        <a:pt x="1638" y="143"/>
                      </a:cubicBezTo>
                      <a:lnTo>
                        <a:pt x="1619" y="143"/>
                      </a:lnTo>
                      <a:cubicBezTo>
                        <a:pt x="1619" y="143"/>
                        <a:pt x="1610" y="133"/>
                        <a:pt x="1610" y="133"/>
                      </a:cubicBezTo>
                      <a:cubicBezTo>
                        <a:pt x="1610" y="124"/>
                        <a:pt x="1610" y="114"/>
                        <a:pt x="1610" y="105"/>
                      </a:cubicBezTo>
                      <a:cubicBezTo>
                        <a:pt x="1610" y="95"/>
                        <a:pt x="1610" y="95"/>
                        <a:pt x="1600" y="95"/>
                      </a:cubicBezTo>
                      <a:cubicBezTo>
                        <a:pt x="1600" y="86"/>
                        <a:pt x="1600" y="86"/>
                        <a:pt x="1591" y="86"/>
                      </a:cubicBezTo>
                      <a:cubicBezTo>
                        <a:pt x="1581" y="86"/>
                        <a:pt x="1581" y="86"/>
                        <a:pt x="1581" y="95"/>
                      </a:cubicBezTo>
                      <a:cubicBezTo>
                        <a:pt x="1577" y="100"/>
                        <a:pt x="1574" y="103"/>
                        <a:pt x="1573" y="103"/>
                      </a:cubicBezTo>
                      <a:cubicBezTo>
                        <a:pt x="1572" y="103"/>
                        <a:pt x="1572" y="100"/>
                        <a:pt x="1572" y="95"/>
                      </a:cubicBezTo>
                      <a:cubicBezTo>
                        <a:pt x="1562" y="95"/>
                        <a:pt x="1553" y="95"/>
                        <a:pt x="1544" y="86"/>
                      </a:cubicBezTo>
                      <a:lnTo>
                        <a:pt x="1534" y="86"/>
                      </a:lnTo>
                      <a:cubicBezTo>
                        <a:pt x="1544" y="67"/>
                        <a:pt x="1525" y="58"/>
                        <a:pt x="1515" y="48"/>
                      </a:cubicBezTo>
                      <a:lnTo>
                        <a:pt x="1506" y="48"/>
                      </a:lnTo>
                      <a:cubicBezTo>
                        <a:pt x="1502" y="52"/>
                        <a:pt x="1499" y="54"/>
                        <a:pt x="1497" y="54"/>
                      </a:cubicBezTo>
                      <a:cubicBezTo>
                        <a:pt x="1495" y="54"/>
                        <a:pt x="1492" y="50"/>
                        <a:pt x="1487" y="39"/>
                      </a:cubicBezTo>
                      <a:cubicBezTo>
                        <a:pt x="1487" y="29"/>
                        <a:pt x="1487" y="20"/>
                        <a:pt x="1487" y="20"/>
                      </a:cubicBezTo>
                      <a:lnTo>
                        <a:pt x="1468" y="20"/>
                      </a:lnTo>
                      <a:cubicBezTo>
                        <a:pt x="1458" y="20"/>
                        <a:pt x="1458" y="20"/>
                        <a:pt x="1468" y="39"/>
                      </a:cubicBezTo>
                      <a:lnTo>
                        <a:pt x="1458" y="39"/>
                      </a:lnTo>
                      <a:cubicBezTo>
                        <a:pt x="1458" y="39"/>
                        <a:pt x="1458" y="29"/>
                        <a:pt x="1449" y="29"/>
                      </a:cubicBezTo>
                      <a:cubicBezTo>
                        <a:pt x="1449" y="10"/>
                        <a:pt x="1430" y="10"/>
                        <a:pt x="1420" y="1"/>
                      </a:cubicBezTo>
                      <a:lnTo>
                        <a:pt x="1411" y="1"/>
                      </a:lnTo>
                      <a:lnTo>
                        <a:pt x="1373" y="10"/>
                      </a:lnTo>
                      <a:cubicBezTo>
                        <a:pt x="1364" y="10"/>
                        <a:pt x="1364" y="20"/>
                        <a:pt x="1373" y="29"/>
                      </a:cubicBezTo>
                      <a:cubicBezTo>
                        <a:pt x="1373" y="29"/>
                        <a:pt x="1373" y="29"/>
                        <a:pt x="1373" y="39"/>
                      </a:cubicBezTo>
                      <a:lnTo>
                        <a:pt x="1345" y="39"/>
                      </a:lnTo>
                      <a:cubicBezTo>
                        <a:pt x="1345" y="29"/>
                        <a:pt x="1335" y="20"/>
                        <a:pt x="1335" y="10"/>
                      </a:cubicBezTo>
                      <a:cubicBezTo>
                        <a:pt x="1335" y="10"/>
                        <a:pt x="1335" y="1"/>
                        <a:pt x="1326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5" name="Google Shape;265;p19"/>
                <p:cNvSpPr/>
                <p:nvPr/>
              </p:nvSpPr>
              <p:spPr>
                <a:xfrm>
                  <a:off x="10083208" y="2983485"/>
                  <a:ext cx="8129" cy="8806"/>
                </a:xfrm>
                <a:custGeom>
                  <a:rect b="b" l="l" r="r" t="t"/>
                  <a:pathLst>
                    <a:path extrusionOk="0" h="52" w="48">
                      <a:moveTo>
                        <a:pt x="27" y="0"/>
                      </a:moveTo>
                      <a:cubicBezTo>
                        <a:pt x="24" y="0"/>
                        <a:pt x="22" y="1"/>
                        <a:pt x="19" y="4"/>
                      </a:cubicBezTo>
                      <a:cubicBezTo>
                        <a:pt x="9" y="4"/>
                        <a:pt x="0" y="4"/>
                        <a:pt x="9" y="14"/>
                      </a:cubicBezTo>
                      <a:cubicBezTo>
                        <a:pt x="9" y="23"/>
                        <a:pt x="19" y="33"/>
                        <a:pt x="19" y="52"/>
                      </a:cubicBezTo>
                      <a:lnTo>
                        <a:pt x="28" y="33"/>
                      </a:lnTo>
                      <a:cubicBezTo>
                        <a:pt x="28" y="33"/>
                        <a:pt x="38" y="42"/>
                        <a:pt x="38" y="42"/>
                      </a:cubicBezTo>
                      <a:lnTo>
                        <a:pt x="47" y="42"/>
                      </a:lnTo>
                      <a:cubicBezTo>
                        <a:pt x="47" y="42"/>
                        <a:pt x="47" y="42"/>
                        <a:pt x="38" y="33"/>
                      </a:cubicBezTo>
                      <a:cubicBezTo>
                        <a:pt x="38" y="33"/>
                        <a:pt x="38" y="23"/>
                        <a:pt x="38" y="23"/>
                      </a:cubicBezTo>
                      <a:cubicBezTo>
                        <a:pt x="38" y="23"/>
                        <a:pt x="38" y="14"/>
                        <a:pt x="38" y="14"/>
                      </a:cubicBezTo>
                      <a:cubicBezTo>
                        <a:pt x="38" y="7"/>
                        <a:pt x="33" y="0"/>
                        <a:pt x="27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6" name="Google Shape;266;p19"/>
                <p:cNvSpPr/>
                <p:nvPr/>
              </p:nvSpPr>
              <p:spPr>
                <a:xfrm>
                  <a:off x="10094385" y="2984162"/>
                  <a:ext cx="3387" cy="3387"/>
                </a:xfrm>
                <a:custGeom>
                  <a:rect b="b" l="l" r="r" t="t"/>
                  <a:pathLst>
                    <a:path extrusionOk="0" h="20" w="20">
                      <a:moveTo>
                        <a:pt x="19" y="0"/>
                      </a:moveTo>
                      <a:lnTo>
                        <a:pt x="0" y="19"/>
                      </a:lnTo>
                      <a:lnTo>
                        <a:pt x="10" y="19"/>
                      </a:lnTo>
                      <a:cubicBezTo>
                        <a:pt x="19" y="19"/>
                        <a:pt x="19" y="10"/>
                        <a:pt x="19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7" name="Google Shape;267;p19"/>
                <p:cNvSpPr/>
                <p:nvPr/>
              </p:nvSpPr>
              <p:spPr>
                <a:xfrm>
                  <a:off x="9977363" y="2980944"/>
                  <a:ext cx="3387" cy="1694"/>
                </a:xfrm>
                <a:custGeom>
                  <a:rect b="b" l="l" r="r" t="t"/>
                  <a:pathLst>
                    <a:path extrusionOk="0" h="10" w="20">
                      <a:moveTo>
                        <a:pt x="0" y="0"/>
                      </a:moveTo>
                      <a:lnTo>
                        <a:pt x="0" y="10"/>
                      </a:lnTo>
                      <a:lnTo>
                        <a:pt x="19" y="1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8" name="Google Shape;268;p19"/>
                <p:cNvSpPr/>
                <p:nvPr/>
              </p:nvSpPr>
              <p:spPr>
                <a:xfrm>
                  <a:off x="9768891" y="2990597"/>
                  <a:ext cx="3387" cy="6435"/>
                </a:xfrm>
                <a:custGeom>
                  <a:rect b="b" l="l" r="r" t="t"/>
                  <a:pathLst>
                    <a:path extrusionOk="0" h="38" w="20">
                      <a:moveTo>
                        <a:pt x="10" y="0"/>
                      </a:moveTo>
                      <a:cubicBezTo>
                        <a:pt x="1" y="10"/>
                        <a:pt x="1" y="28"/>
                        <a:pt x="20" y="38"/>
                      </a:cubicBezTo>
                      <a:cubicBezTo>
                        <a:pt x="20" y="28"/>
                        <a:pt x="20" y="10"/>
                        <a:pt x="10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9" name="Google Shape;269;p19"/>
                <p:cNvSpPr/>
                <p:nvPr/>
              </p:nvSpPr>
              <p:spPr>
                <a:xfrm>
                  <a:off x="9661522" y="2995339"/>
                  <a:ext cx="1863" cy="1694"/>
                </a:xfrm>
                <a:custGeom>
                  <a:rect b="b" l="l" r="r" t="t"/>
                  <a:pathLst>
                    <a:path extrusionOk="0" h="10" w="11">
                      <a:moveTo>
                        <a:pt x="1" y="0"/>
                      </a:moveTo>
                      <a:cubicBezTo>
                        <a:pt x="1" y="0"/>
                        <a:pt x="1" y="10"/>
                        <a:pt x="10" y="10"/>
                      </a:cubicBezTo>
                      <a:cubicBezTo>
                        <a:pt x="10" y="10"/>
                        <a:pt x="10" y="0"/>
                        <a:pt x="10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0" name="Google Shape;270;p19"/>
                <p:cNvSpPr/>
                <p:nvPr/>
              </p:nvSpPr>
              <p:spPr>
                <a:xfrm>
                  <a:off x="9602249" y="2740465"/>
                  <a:ext cx="9822" cy="16258"/>
                </a:xfrm>
                <a:custGeom>
                  <a:rect b="b" l="l" r="r" t="t"/>
                  <a:pathLst>
                    <a:path extrusionOk="0" h="96" w="58">
                      <a:moveTo>
                        <a:pt x="19" y="1"/>
                      </a:moveTo>
                      <a:cubicBezTo>
                        <a:pt x="19" y="10"/>
                        <a:pt x="10" y="19"/>
                        <a:pt x="10" y="29"/>
                      </a:cubicBezTo>
                      <a:cubicBezTo>
                        <a:pt x="10" y="29"/>
                        <a:pt x="0" y="38"/>
                        <a:pt x="0" y="48"/>
                      </a:cubicBezTo>
                      <a:cubicBezTo>
                        <a:pt x="0" y="67"/>
                        <a:pt x="0" y="76"/>
                        <a:pt x="10" y="95"/>
                      </a:cubicBezTo>
                      <a:cubicBezTo>
                        <a:pt x="10" y="86"/>
                        <a:pt x="19" y="86"/>
                        <a:pt x="19" y="86"/>
                      </a:cubicBezTo>
                      <a:cubicBezTo>
                        <a:pt x="24" y="81"/>
                        <a:pt x="26" y="79"/>
                        <a:pt x="29" y="79"/>
                      </a:cubicBezTo>
                      <a:cubicBezTo>
                        <a:pt x="31" y="79"/>
                        <a:pt x="34" y="81"/>
                        <a:pt x="38" y="86"/>
                      </a:cubicBezTo>
                      <a:cubicBezTo>
                        <a:pt x="38" y="95"/>
                        <a:pt x="38" y="95"/>
                        <a:pt x="48" y="95"/>
                      </a:cubicBezTo>
                      <a:cubicBezTo>
                        <a:pt x="38" y="86"/>
                        <a:pt x="48" y="76"/>
                        <a:pt x="57" y="67"/>
                      </a:cubicBezTo>
                      <a:cubicBezTo>
                        <a:pt x="48" y="67"/>
                        <a:pt x="38" y="67"/>
                        <a:pt x="29" y="57"/>
                      </a:cubicBezTo>
                      <a:lnTo>
                        <a:pt x="38" y="57"/>
                      </a:lnTo>
                      <a:cubicBezTo>
                        <a:pt x="38" y="48"/>
                        <a:pt x="38" y="48"/>
                        <a:pt x="48" y="38"/>
                      </a:cubicBezTo>
                      <a:cubicBezTo>
                        <a:pt x="48" y="29"/>
                        <a:pt x="38" y="29"/>
                        <a:pt x="38" y="29"/>
                      </a:cubicBezTo>
                      <a:cubicBezTo>
                        <a:pt x="29" y="29"/>
                        <a:pt x="29" y="19"/>
                        <a:pt x="29" y="19"/>
                      </a:cubicBezTo>
                      <a:cubicBezTo>
                        <a:pt x="19" y="10"/>
                        <a:pt x="19" y="10"/>
                        <a:pt x="19" y="10"/>
                      </a:cubicBezTo>
                      <a:lnTo>
                        <a:pt x="19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1" name="Google Shape;271;p19"/>
                <p:cNvSpPr/>
                <p:nvPr/>
              </p:nvSpPr>
              <p:spPr>
                <a:xfrm>
                  <a:off x="9605467" y="2759771"/>
                  <a:ext cx="6605" cy="8129"/>
                </a:xfrm>
                <a:custGeom>
                  <a:rect b="b" l="l" r="r" t="t"/>
                  <a:pathLst>
                    <a:path extrusionOk="0" h="48" w="39">
                      <a:moveTo>
                        <a:pt x="10" y="0"/>
                      </a:moveTo>
                      <a:cubicBezTo>
                        <a:pt x="10" y="19"/>
                        <a:pt x="10" y="28"/>
                        <a:pt x="0" y="47"/>
                      </a:cubicBezTo>
                      <a:lnTo>
                        <a:pt x="10" y="47"/>
                      </a:lnTo>
                      <a:cubicBezTo>
                        <a:pt x="19" y="47"/>
                        <a:pt x="29" y="47"/>
                        <a:pt x="38" y="38"/>
                      </a:cubicBezTo>
                      <a:cubicBezTo>
                        <a:pt x="19" y="38"/>
                        <a:pt x="19" y="28"/>
                        <a:pt x="19" y="19"/>
                      </a:cubicBezTo>
                      <a:cubicBezTo>
                        <a:pt x="19" y="10"/>
                        <a:pt x="19" y="10"/>
                        <a:pt x="19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2" name="Google Shape;272;p19"/>
                <p:cNvSpPr/>
                <p:nvPr/>
              </p:nvSpPr>
              <p:spPr>
                <a:xfrm>
                  <a:off x="9610208" y="2756554"/>
                  <a:ext cx="3387" cy="8129"/>
                </a:xfrm>
                <a:custGeom>
                  <a:rect b="b" l="l" r="r" t="t"/>
                  <a:pathLst>
                    <a:path extrusionOk="0" h="48" w="20">
                      <a:moveTo>
                        <a:pt x="10" y="0"/>
                      </a:moveTo>
                      <a:cubicBezTo>
                        <a:pt x="10" y="0"/>
                        <a:pt x="1" y="10"/>
                        <a:pt x="1" y="10"/>
                      </a:cubicBezTo>
                      <a:cubicBezTo>
                        <a:pt x="1" y="19"/>
                        <a:pt x="1" y="29"/>
                        <a:pt x="1" y="38"/>
                      </a:cubicBezTo>
                      <a:cubicBezTo>
                        <a:pt x="1" y="38"/>
                        <a:pt x="10" y="47"/>
                        <a:pt x="10" y="47"/>
                      </a:cubicBezTo>
                      <a:cubicBezTo>
                        <a:pt x="20" y="47"/>
                        <a:pt x="20" y="38"/>
                        <a:pt x="20" y="38"/>
                      </a:cubicBezTo>
                      <a:cubicBezTo>
                        <a:pt x="20" y="29"/>
                        <a:pt x="20" y="19"/>
                        <a:pt x="20" y="10"/>
                      </a:cubicBezTo>
                      <a:cubicBezTo>
                        <a:pt x="10" y="10"/>
                        <a:pt x="10" y="0"/>
                        <a:pt x="10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3" name="Google Shape;273;p19"/>
                <p:cNvSpPr/>
                <p:nvPr/>
              </p:nvSpPr>
              <p:spPr>
                <a:xfrm>
                  <a:off x="9860341" y="2974509"/>
                  <a:ext cx="3387" cy="4911"/>
                </a:xfrm>
                <a:custGeom>
                  <a:rect b="b" l="l" r="r" t="t"/>
                  <a:pathLst>
                    <a:path extrusionOk="0" h="29" w="20">
                      <a:moveTo>
                        <a:pt x="10" y="0"/>
                      </a:moveTo>
                      <a:cubicBezTo>
                        <a:pt x="10" y="0"/>
                        <a:pt x="0" y="0"/>
                        <a:pt x="0" y="10"/>
                      </a:cubicBezTo>
                      <a:cubicBezTo>
                        <a:pt x="0" y="10"/>
                        <a:pt x="0" y="19"/>
                        <a:pt x="0" y="19"/>
                      </a:cubicBezTo>
                      <a:cubicBezTo>
                        <a:pt x="10" y="19"/>
                        <a:pt x="10" y="29"/>
                        <a:pt x="19" y="29"/>
                      </a:cubicBezTo>
                      <a:cubicBezTo>
                        <a:pt x="19" y="19"/>
                        <a:pt x="19" y="19"/>
                        <a:pt x="19" y="10"/>
                      </a:cubicBezTo>
                      <a:cubicBezTo>
                        <a:pt x="19" y="10"/>
                        <a:pt x="10" y="0"/>
                        <a:pt x="10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4" name="Google Shape;274;p19"/>
                <p:cNvSpPr/>
                <p:nvPr/>
              </p:nvSpPr>
              <p:spPr>
                <a:xfrm>
                  <a:off x="9863559" y="2972816"/>
                  <a:ext cx="1693" cy="1863"/>
                </a:xfrm>
                <a:custGeom>
                  <a:rect b="b" l="l" r="r" t="t"/>
                  <a:pathLst>
                    <a:path extrusionOk="0" h="11" w="10">
                      <a:moveTo>
                        <a:pt x="10" y="1"/>
                      </a:moveTo>
                      <a:cubicBezTo>
                        <a:pt x="10" y="1"/>
                        <a:pt x="0" y="10"/>
                        <a:pt x="10" y="10"/>
                      </a:cubicBezTo>
                      <a:cubicBezTo>
                        <a:pt x="10" y="10"/>
                        <a:pt x="10" y="1"/>
                        <a:pt x="10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5" name="Google Shape;275;p19"/>
                <p:cNvSpPr/>
                <p:nvPr/>
              </p:nvSpPr>
              <p:spPr>
                <a:xfrm>
                  <a:off x="9754496" y="2762989"/>
                  <a:ext cx="1863" cy="1694"/>
                </a:xfrm>
                <a:custGeom>
                  <a:rect b="b" l="l" r="r" t="t"/>
                  <a:pathLst>
                    <a:path extrusionOk="0" h="10" w="11">
                      <a:moveTo>
                        <a:pt x="10" y="0"/>
                      </a:moveTo>
                      <a:cubicBezTo>
                        <a:pt x="1" y="0"/>
                        <a:pt x="1" y="0"/>
                        <a:pt x="1" y="9"/>
                      </a:cubicBezTo>
                      <a:lnTo>
                        <a:pt x="10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6" name="Google Shape;276;p19"/>
                <p:cNvSpPr/>
                <p:nvPr/>
              </p:nvSpPr>
              <p:spPr>
                <a:xfrm>
                  <a:off x="10026983" y="2908801"/>
                  <a:ext cx="1863" cy="1694"/>
                </a:xfrm>
                <a:custGeom>
                  <a:rect b="b" l="l" r="r" t="t"/>
                  <a:pathLst>
                    <a:path extrusionOk="0" h="10" w="11">
                      <a:moveTo>
                        <a:pt x="1" y="0"/>
                      </a:moveTo>
                      <a:cubicBezTo>
                        <a:pt x="1" y="0"/>
                        <a:pt x="1" y="10"/>
                        <a:pt x="1" y="10"/>
                      </a:cubicBezTo>
                      <a:lnTo>
                        <a:pt x="10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7" name="Google Shape;277;p19"/>
                <p:cNvSpPr/>
                <p:nvPr/>
              </p:nvSpPr>
              <p:spPr>
                <a:xfrm>
                  <a:off x="9695223" y="2882890"/>
                  <a:ext cx="9822" cy="9653"/>
                </a:xfrm>
                <a:custGeom>
                  <a:rect b="b" l="l" r="r" t="t"/>
                  <a:pathLst>
                    <a:path extrusionOk="0" h="57" w="58">
                      <a:moveTo>
                        <a:pt x="50" y="0"/>
                      </a:moveTo>
                      <a:cubicBezTo>
                        <a:pt x="31" y="0"/>
                        <a:pt x="0" y="32"/>
                        <a:pt x="0" y="49"/>
                      </a:cubicBezTo>
                      <a:cubicBezTo>
                        <a:pt x="5" y="54"/>
                        <a:pt x="10" y="56"/>
                        <a:pt x="13" y="56"/>
                      </a:cubicBezTo>
                      <a:cubicBezTo>
                        <a:pt x="17" y="56"/>
                        <a:pt x="19" y="54"/>
                        <a:pt x="19" y="49"/>
                      </a:cubicBezTo>
                      <a:cubicBezTo>
                        <a:pt x="19" y="40"/>
                        <a:pt x="19" y="40"/>
                        <a:pt x="29" y="40"/>
                      </a:cubicBezTo>
                      <a:lnTo>
                        <a:pt x="38" y="40"/>
                      </a:lnTo>
                      <a:cubicBezTo>
                        <a:pt x="38" y="30"/>
                        <a:pt x="38" y="30"/>
                        <a:pt x="38" y="30"/>
                      </a:cubicBezTo>
                      <a:cubicBezTo>
                        <a:pt x="29" y="21"/>
                        <a:pt x="38" y="11"/>
                        <a:pt x="48" y="11"/>
                      </a:cubicBezTo>
                      <a:cubicBezTo>
                        <a:pt x="48" y="11"/>
                        <a:pt x="57" y="11"/>
                        <a:pt x="57" y="2"/>
                      </a:cubicBezTo>
                      <a:cubicBezTo>
                        <a:pt x="55" y="1"/>
                        <a:pt x="53" y="0"/>
                        <a:pt x="50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8" name="Google Shape;278;p19"/>
                <p:cNvSpPr/>
                <p:nvPr/>
              </p:nvSpPr>
              <p:spPr>
                <a:xfrm>
                  <a:off x="9974146" y="2879842"/>
                  <a:ext cx="20999" cy="11516"/>
                </a:xfrm>
                <a:custGeom>
                  <a:rect b="b" l="l" r="r" t="t"/>
                  <a:pathLst>
                    <a:path extrusionOk="0" h="68" w="124">
                      <a:moveTo>
                        <a:pt x="57" y="1"/>
                      </a:moveTo>
                      <a:cubicBezTo>
                        <a:pt x="57" y="1"/>
                        <a:pt x="57" y="10"/>
                        <a:pt x="67" y="10"/>
                      </a:cubicBezTo>
                      <a:cubicBezTo>
                        <a:pt x="67" y="20"/>
                        <a:pt x="67" y="20"/>
                        <a:pt x="67" y="29"/>
                      </a:cubicBezTo>
                      <a:lnTo>
                        <a:pt x="57" y="29"/>
                      </a:lnTo>
                      <a:cubicBezTo>
                        <a:pt x="48" y="20"/>
                        <a:pt x="38" y="20"/>
                        <a:pt x="29" y="10"/>
                      </a:cubicBezTo>
                      <a:cubicBezTo>
                        <a:pt x="29" y="10"/>
                        <a:pt x="25" y="6"/>
                        <a:pt x="22" y="6"/>
                      </a:cubicBezTo>
                      <a:cubicBezTo>
                        <a:pt x="20" y="6"/>
                        <a:pt x="19" y="7"/>
                        <a:pt x="19" y="10"/>
                      </a:cubicBezTo>
                      <a:cubicBezTo>
                        <a:pt x="19" y="20"/>
                        <a:pt x="10" y="29"/>
                        <a:pt x="10" y="39"/>
                      </a:cubicBezTo>
                      <a:cubicBezTo>
                        <a:pt x="0" y="48"/>
                        <a:pt x="10" y="48"/>
                        <a:pt x="19" y="48"/>
                      </a:cubicBezTo>
                      <a:cubicBezTo>
                        <a:pt x="29" y="48"/>
                        <a:pt x="38" y="48"/>
                        <a:pt x="57" y="58"/>
                      </a:cubicBezTo>
                      <a:cubicBezTo>
                        <a:pt x="57" y="58"/>
                        <a:pt x="57" y="58"/>
                        <a:pt x="67" y="67"/>
                      </a:cubicBezTo>
                      <a:cubicBezTo>
                        <a:pt x="67" y="67"/>
                        <a:pt x="76" y="67"/>
                        <a:pt x="76" y="58"/>
                      </a:cubicBezTo>
                      <a:cubicBezTo>
                        <a:pt x="86" y="48"/>
                        <a:pt x="86" y="48"/>
                        <a:pt x="86" y="39"/>
                      </a:cubicBezTo>
                      <a:cubicBezTo>
                        <a:pt x="86" y="29"/>
                        <a:pt x="86" y="29"/>
                        <a:pt x="95" y="29"/>
                      </a:cubicBezTo>
                      <a:cubicBezTo>
                        <a:pt x="104" y="29"/>
                        <a:pt x="114" y="10"/>
                        <a:pt x="123" y="1"/>
                      </a:cubicBezTo>
                      <a:cubicBezTo>
                        <a:pt x="114" y="1"/>
                        <a:pt x="114" y="10"/>
                        <a:pt x="104" y="10"/>
                      </a:cubicBezTo>
                      <a:cubicBezTo>
                        <a:pt x="101" y="7"/>
                        <a:pt x="98" y="6"/>
                        <a:pt x="95" y="6"/>
                      </a:cubicBezTo>
                      <a:cubicBezTo>
                        <a:pt x="89" y="6"/>
                        <a:pt x="82" y="10"/>
                        <a:pt x="76" y="10"/>
                      </a:cubicBezTo>
                      <a:cubicBezTo>
                        <a:pt x="76" y="1"/>
                        <a:pt x="76" y="1"/>
                        <a:pt x="76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9" name="Google Shape;279;p19"/>
                <p:cNvSpPr/>
                <p:nvPr/>
              </p:nvSpPr>
              <p:spPr>
                <a:xfrm>
                  <a:off x="9873212" y="2873576"/>
                  <a:ext cx="1693" cy="3387"/>
                </a:xfrm>
                <a:custGeom>
                  <a:rect b="b" l="l" r="r" t="t"/>
                  <a:pathLst>
                    <a:path extrusionOk="0" h="20" w="10">
                      <a:moveTo>
                        <a:pt x="10" y="0"/>
                      </a:moveTo>
                      <a:cubicBezTo>
                        <a:pt x="0" y="10"/>
                        <a:pt x="0" y="10"/>
                        <a:pt x="0" y="19"/>
                      </a:cubicBezTo>
                      <a:lnTo>
                        <a:pt x="10" y="19"/>
                      </a:lnTo>
                      <a:cubicBezTo>
                        <a:pt x="10" y="10"/>
                        <a:pt x="10" y="10"/>
                        <a:pt x="10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0" name="Google Shape;280;p19"/>
                <p:cNvSpPr/>
                <p:nvPr/>
              </p:nvSpPr>
              <p:spPr>
                <a:xfrm>
                  <a:off x="9704876" y="2756554"/>
                  <a:ext cx="4911" cy="1694"/>
                </a:xfrm>
                <a:custGeom>
                  <a:rect b="b" l="l" r="r" t="t"/>
                  <a:pathLst>
                    <a:path extrusionOk="0" h="10" w="29">
                      <a:moveTo>
                        <a:pt x="0" y="0"/>
                      </a:moveTo>
                      <a:lnTo>
                        <a:pt x="29" y="10"/>
                      </a:lnTo>
                      <a:cubicBezTo>
                        <a:pt x="29" y="0"/>
                        <a:pt x="19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1" name="Google Shape;281;p19"/>
                <p:cNvSpPr/>
                <p:nvPr/>
              </p:nvSpPr>
              <p:spPr>
                <a:xfrm>
                  <a:off x="10046289" y="2902365"/>
                  <a:ext cx="1693" cy="1694"/>
                </a:xfrm>
                <a:custGeom>
                  <a:rect b="b" l="l" r="r" t="t"/>
                  <a:pathLst>
                    <a:path extrusionOk="0" h="10" w="10">
                      <a:moveTo>
                        <a:pt x="10" y="1"/>
                      </a:moveTo>
                      <a:lnTo>
                        <a:pt x="0" y="10"/>
                      </a:lnTo>
                      <a:lnTo>
                        <a:pt x="10" y="10"/>
                      </a:lnTo>
                      <a:lnTo>
                        <a:pt x="10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2" name="Google Shape;282;p19"/>
                <p:cNvSpPr/>
                <p:nvPr/>
              </p:nvSpPr>
              <p:spPr>
                <a:xfrm>
                  <a:off x="9825116" y="2705240"/>
                  <a:ext cx="19306" cy="11008"/>
                </a:xfrm>
                <a:custGeom>
                  <a:rect b="b" l="l" r="r" t="t"/>
                  <a:pathLst>
                    <a:path extrusionOk="0" h="65" w="114">
                      <a:moveTo>
                        <a:pt x="85" y="0"/>
                      </a:moveTo>
                      <a:cubicBezTo>
                        <a:pt x="85" y="10"/>
                        <a:pt x="76" y="10"/>
                        <a:pt x="76" y="10"/>
                      </a:cubicBezTo>
                      <a:lnTo>
                        <a:pt x="57" y="10"/>
                      </a:lnTo>
                      <a:cubicBezTo>
                        <a:pt x="57" y="10"/>
                        <a:pt x="47" y="19"/>
                        <a:pt x="38" y="19"/>
                      </a:cubicBezTo>
                      <a:lnTo>
                        <a:pt x="0" y="19"/>
                      </a:lnTo>
                      <a:lnTo>
                        <a:pt x="0" y="29"/>
                      </a:lnTo>
                      <a:lnTo>
                        <a:pt x="38" y="29"/>
                      </a:lnTo>
                      <a:cubicBezTo>
                        <a:pt x="57" y="29"/>
                        <a:pt x="76" y="38"/>
                        <a:pt x="85" y="57"/>
                      </a:cubicBezTo>
                      <a:cubicBezTo>
                        <a:pt x="85" y="62"/>
                        <a:pt x="88" y="64"/>
                        <a:pt x="90" y="64"/>
                      </a:cubicBezTo>
                      <a:cubicBezTo>
                        <a:pt x="92" y="64"/>
                        <a:pt x="95" y="62"/>
                        <a:pt x="95" y="57"/>
                      </a:cubicBezTo>
                      <a:cubicBezTo>
                        <a:pt x="104" y="48"/>
                        <a:pt x="114" y="29"/>
                        <a:pt x="104" y="19"/>
                      </a:cubicBezTo>
                      <a:cubicBezTo>
                        <a:pt x="104" y="19"/>
                        <a:pt x="104" y="10"/>
                        <a:pt x="104" y="10"/>
                      </a:cubicBezTo>
                      <a:cubicBezTo>
                        <a:pt x="95" y="10"/>
                        <a:pt x="85" y="0"/>
                        <a:pt x="85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3" name="Google Shape;283;p19"/>
                <p:cNvSpPr/>
                <p:nvPr/>
              </p:nvSpPr>
              <p:spPr>
                <a:xfrm>
                  <a:off x="9815463" y="2876793"/>
                  <a:ext cx="1693" cy="3218"/>
                </a:xfrm>
                <a:custGeom>
                  <a:rect b="b" l="l" r="r" t="t"/>
                  <a:pathLst>
                    <a:path extrusionOk="0" h="19" w="10">
                      <a:moveTo>
                        <a:pt x="10" y="0"/>
                      </a:moveTo>
                      <a:cubicBezTo>
                        <a:pt x="10" y="0"/>
                        <a:pt x="0" y="10"/>
                        <a:pt x="0" y="10"/>
                      </a:cubicBezTo>
                      <a:cubicBezTo>
                        <a:pt x="0" y="10"/>
                        <a:pt x="10" y="10"/>
                        <a:pt x="10" y="19"/>
                      </a:cubicBezTo>
                      <a:cubicBezTo>
                        <a:pt x="10" y="10"/>
                        <a:pt x="10" y="10"/>
                        <a:pt x="10" y="10"/>
                      </a:cubicBezTo>
                      <a:cubicBezTo>
                        <a:pt x="10" y="0"/>
                        <a:pt x="10" y="0"/>
                        <a:pt x="10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4" name="Google Shape;284;p19"/>
                <p:cNvSpPr/>
                <p:nvPr/>
              </p:nvSpPr>
              <p:spPr>
                <a:xfrm>
                  <a:off x="9757714" y="2849528"/>
                  <a:ext cx="1863" cy="4911"/>
                </a:xfrm>
                <a:custGeom>
                  <a:rect b="b" l="l" r="r" t="t"/>
                  <a:pathLst>
                    <a:path extrusionOk="0" h="29" w="11">
                      <a:moveTo>
                        <a:pt x="1" y="0"/>
                      </a:moveTo>
                      <a:cubicBezTo>
                        <a:pt x="1" y="0"/>
                        <a:pt x="1" y="10"/>
                        <a:pt x="1" y="10"/>
                      </a:cubicBezTo>
                      <a:cubicBezTo>
                        <a:pt x="1" y="19"/>
                        <a:pt x="1" y="19"/>
                        <a:pt x="10" y="29"/>
                      </a:cubicBezTo>
                      <a:lnTo>
                        <a:pt x="10" y="19"/>
                      </a:lnTo>
                      <a:cubicBezTo>
                        <a:pt x="10" y="19"/>
                        <a:pt x="10" y="10"/>
                        <a:pt x="10" y="10"/>
                      </a:cubicBezTo>
                      <a:cubicBezTo>
                        <a:pt x="10" y="0"/>
                        <a:pt x="1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sp>
        <p:nvSpPr>
          <p:cNvPr id="285" name="Google Shape;285;p19"/>
          <p:cNvSpPr txBox="1"/>
          <p:nvPr>
            <p:ph type="title"/>
          </p:nvPr>
        </p:nvSpPr>
        <p:spPr>
          <a:xfrm>
            <a:off x="713225" y="429750"/>
            <a:ext cx="7717500" cy="57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286" name="Google Shape;286;p19"/>
          <p:cNvSpPr txBox="1"/>
          <p:nvPr>
            <p:ph idx="1" type="subTitle"/>
          </p:nvPr>
        </p:nvSpPr>
        <p:spPr>
          <a:xfrm>
            <a:off x="1068139" y="1741876"/>
            <a:ext cx="2020800" cy="32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2300">
                <a:latin typeface="Antic"/>
                <a:ea typeface="Antic"/>
                <a:cs typeface="Antic"/>
                <a:sym typeface="Ant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7" name="Google Shape;287;p19"/>
          <p:cNvSpPr txBox="1"/>
          <p:nvPr>
            <p:ph idx="2" type="subTitle"/>
          </p:nvPr>
        </p:nvSpPr>
        <p:spPr>
          <a:xfrm>
            <a:off x="1068139" y="2016218"/>
            <a:ext cx="2020800" cy="6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8" name="Google Shape;288;p19"/>
          <p:cNvSpPr txBox="1"/>
          <p:nvPr>
            <p:ph idx="3" type="subTitle"/>
          </p:nvPr>
        </p:nvSpPr>
        <p:spPr>
          <a:xfrm>
            <a:off x="3561572" y="1741876"/>
            <a:ext cx="2020800" cy="32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2300">
                <a:latin typeface="Antic"/>
                <a:ea typeface="Antic"/>
                <a:cs typeface="Antic"/>
                <a:sym typeface="Ant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9" name="Google Shape;289;p19"/>
          <p:cNvSpPr txBox="1"/>
          <p:nvPr>
            <p:ph idx="4" type="subTitle"/>
          </p:nvPr>
        </p:nvSpPr>
        <p:spPr>
          <a:xfrm>
            <a:off x="3561572" y="2016218"/>
            <a:ext cx="2020800" cy="6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0" name="Google Shape;290;p19"/>
          <p:cNvSpPr txBox="1"/>
          <p:nvPr>
            <p:ph idx="5" type="subTitle"/>
          </p:nvPr>
        </p:nvSpPr>
        <p:spPr>
          <a:xfrm>
            <a:off x="6055004" y="1741876"/>
            <a:ext cx="2020800" cy="32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2300">
                <a:latin typeface="Antic"/>
                <a:ea typeface="Antic"/>
                <a:cs typeface="Antic"/>
                <a:sym typeface="Ant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1" name="Google Shape;291;p19"/>
          <p:cNvSpPr txBox="1"/>
          <p:nvPr>
            <p:ph idx="6" type="subTitle"/>
          </p:nvPr>
        </p:nvSpPr>
        <p:spPr>
          <a:xfrm>
            <a:off x="6055004" y="2016218"/>
            <a:ext cx="2020800" cy="6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2" name="Google Shape;292;p19"/>
          <p:cNvSpPr txBox="1"/>
          <p:nvPr>
            <p:ph idx="7" type="subTitle"/>
          </p:nvPr>
        </p:nvSpPr>
        <p:spPr>
          <a:xfrm>
            <a:off x="1068139" y="3413091"/>
            <a:ext cx="2020800" cy="32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2300">
                <a:latin typeface="Antic"/>
                <a:ea typeface="Antic"/>
                <a:cs typeface="Antic"/>
                <a:sym typeface="Ant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3" name="Google Shape;293;p19"/>
          <p:cNvSpPr txBox="1"/>
          <p:nvPr>
            <p:ph idx="8" type="subTitle"/>
          </p:nvPr>
        </p:nvSpPr>
        <p:spPr>
          <a:xfrm>
            <a:off x="1068139" y="3687433"/>
            <a:ext cx="2020800" cy="6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4" name="Google Shape;294;p19"/>
          <p:cNvSpPr txBox="1"/>
          <p:nvPr>
            <p:ph idx="9" type="subTitle"/>
          </p:nvPr>
        </p:nvSpPr>
        <p:spPr>
          <a:xfrm>
            <a:off x="3561572" y="3413091"/>
            <a:ext cx="2020800" cy="32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2300">
                <a:latin typeface="Antic"/>
                <a:ea typeface="Antic"/>
                <a:cs typeface="Antic"/>
                <a:sym typeface="Ant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5" name="Google Shape;295;p19"/>
          <p:cNvSpPr txBox="1"/>
          <p:nvPr>
            <p:ph idx="13" type="subTitle"/>
          </p:nvPr>
        </p:nvSpPr>
        <p:spPr>
          <a:xfrm>
            <a:off x="3561572" y="3687433"/>
            <a:ext cx="2020800" cy="6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6" name="Google Shape;296;p19"/>
          <p:cNvSpPr txBox="1"/>
          <p:nvPr>
            <p:ph idx="14" type="subTitle"/>
          </p:nvPr>
        </p:nvSpPr>
        <p:spPr>
          <a:xfrm>
            <a:off x="6055004" y="3413091"/>
            <a:ext cx="2020800" cy="32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2300">
                <a:latin typeface="Antic"/>
                <a:ea typeface="Antic"/>
                <a:cs typeface="Antic"/>
                <a:sym typeface="Ant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7" name="Google Shape;297;p19"/>
          <p:cNvSpPr txBox="1"/>
          <p:nvPr>
            <p:ph idx="15" type="subTitle"/>
          </p:nvPr>
        </p:nvSpPr>
        <p:spPr>
          <a:xfrm>
            <a:off x="6055004" y="3687433"/>
            <a:ext cx="2020800" cy="6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2_2_1"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Google Shape;299;p20"/>
          <p:cNvPicPr preferRelativeResize="0"/>
          <p:nvPr/>
        </p:nvPicPr>
        <p:blipFill rotWithShape="1">
          <a:blip r:embed="rId2">
            <a:alphaModFix amt="48000"/>
          </a:blip>
          <a:srcRect b="129" l="0" r="0" t="119"/>
          <a:stretch/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20"/>
          <p:cNvSpPr txBox="1"/>
          <p:nvPr>
            <p:ph type="title"/>
          </p:nvPr>
        </p:nvSpPr>
        <p:spPr>
          <a:xfrm>
            <a:off x="3038875" y="2976300"/>
            <a:ext cx="5391900" cy="57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 sz="23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301" name="Google Shape;301;p20"/>
          <p:cNvSpPr txBox="1"/>
          <p:nvPr>
            <p:ph idx="1" type="subTitle"/>
          </p:nvPr>
        </p:nvSpPr>
        <p:spPr>
          <a:xfrm>
            <a:off x="3038875" y="1590000"/>
            <a:ext cx="5391900" cy="129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23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/>
          <p:cNvPicPr preferRelativeResize="0"/>
          <p:nvPr/>
        </p:nvPicPr>
        <p:blipFill rotWithShape="1">
          <a:blip r:embed="rId2">
            <a:alphaModFix amt="48000"/>
          </a:blip>
          <a:srcRect b="129" l="0" r="0" t="119"/>
          <a:stretch/>
        </p:blipFill>
        <p:spPr>
          <a:xfrm flipH="1"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/>
          <p:nvPr>
            <p:ph type="title"/>
          </p:nvPr>
        </p:nvSpPr>
        <p:spPr>
          <a:xfrm>
            <a:off x="941825" y="2190875"/>
            <a:ext cx="45972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hasCustomPrompt="1" idx="2" type="title"/>
          </p:nvPr>
        </p:nvSpPr>
        <p:spPr>
          <a:xfrm>
            <a:off x="941825" y="1110600"/>
            <a:ext cx="1488900" cy="114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77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/>
          <p:nvPr>
            <p:ph idx="1" type="subTitle"/>
          </p:nvPr>
        </p:nvSpPr>
        <p:spPr>
          <a:xfrm>
            <a:off x="941825" y="3058887"/>
            <a:ext cx="4597200" cy="4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3"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Google Shape;303;p21"/>
          <p:cNvPicPr preferRelativeResize="0"/>
          <p:nvPr/>
        </p:nvPicPr>
        <p:blipFill rotWithShape="1">
          <a:blip r:embed="rId2">
            <a:alphaModFix amt="48000"/>
          </a:blip>
          <a:srcRect b="129" l="0" r="0" t="119"/>
          <a:stretch/>
        </p:blipFill>
        <p:spPr>
          <a:xfrm flipH="1"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21"/>
          <p:cNvSpPr txBox="1"/>
          <p:nvPr>
            <p:ph type="title"/>
          </p:nvPr>
        </p:nvSpPr>
        <p:spPr>
          <a:xfrm>
            <a:off x="793200" y="1138688"/>
            <a:ext cx="3778800" cy="19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305" name="Google Shape;305;p21"/>
          <p:cNvSpPr txBox="1"/>
          <p:nvPr>
            <p:ph idx="1" type="subTitle"/>
          </p:nvPr>
        </p:nvSpPr>
        <p:spPr>
          <a:xfrm>
            <a:off x="793200" y="3085613"/>
            <a:ext cx="3778800" cy="91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6" name="Google Shape;306;p21"/>
          <p:cNvSpPr/>
          <p:nvPr>
            <p:ph idx="2" type="pic"/>
          </p:nvPr>
        </p:nvSpPr>
        <p:spPr>
          <a:xfrm>
            <a:off x="4970875" y="841800"/>
            <a:ext cx="3459900" cy="3459900"/>
          </a:xfrm>
          <a:prstGeom prst="ellipse">
            <a:avLst/>
          </a:prstGeom>
          <a:noFill/>
          <a:ln>
            <a:noFill/>
          </a:ln>
        </p:spPr>
      </p:sp>
      <p:grpSp>
        <p:nvGrpSpPr>
          <p:cNvPr id="307" name="Google Shape;307;p21"/>
          <p:cNvGrpSpPr/>
          <p:nvPr/>
        </p:nvGrpSpPr>
        <p:grpSpPr>
          <a:xfrm>
            <a:off x="-78725" y="4199120"/>
            <a:ext cx="9232292" cy="1145377"/>
            <a:chOff x="-78725" y="4199120"/>
            <a:chExt cx="9232292" cy="1145377"/>
          </a:xfrm>
        </p:grpSpPr>
        <p:pic>
          <p:nvPicPr>
            <p:cNvPr id="308" name="Google Shape;308;p21"/>
            <p:cNvPicPr preferRelativeResize="0"/>
            <p:nvPr/>
          </p:nvPicPr>
          <p:blipFill rotWithShape="1">
            <a:blip r:embed="rId3">
              <a:alphaModFix/>
            </a:blip>
            <a:srcRect b="30502" l="5704" r="0" t="0"/>
            <a:stretch/>
          </p:blipFill>
          <p:spPr>
            <a:xfrm>
              <a:off x="-78719" y="4199120"/>
              <a:ext cx="3914100" cy="9539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09" name="Google Shape;309;p21"/>
            <p:cNvGrpSpPr/>
            <p:nvPr/>
          </p:nvGrpSpPr>
          <p:grpSpPr>
            <a:xfrm>
              <a:off x="-78725" y="4278725"/>
              <a:ext cx="9232292" cy="1065771"/>
              <a:chOff x="-78725" y="4278725"/>
              <a:chExt cx="9232292" cy="1065771"/>
            </a:xfrm>
          </p:grpSpPr>
          <p:sp>
            <p:nvSpPr>
              <p:cNvPr id="310" name="Google Shape;310;p21"/>
              <p:cNvSpPr/>
              <p:nvPr/>
            </p:nvSpPr>
            <p:spPr>
              <a:xfrm>
                <a:off x="6004250" y="4278725"/>
                <a:ext cx="3149318" cy="874289"/>
              </a:xfrm>
              <a:custGeom>
                <a:rect b="b" l="l" r="r" t="t"/>
                <a:pathLst>
                  <a:path extrusionOk="0" h="12704" w="45760">
                    <a:moveTo>
                      <a:pt x="36872" y="2013"/>
                    </a:moveTo>
                    <a:cubicBezTo>
                      <a:pt x="36868" y="2044"/>
                      <a:pt x="36866" y="2076"/>
                      <a:pt x="36866" y="2108"/>
                    </a:cubicBezTo>
                    <a:lnTo>
                      <a:pt x="36866" y="2108"/>
                    </a:lnTo>
                    <a:cubicBezTo>
                      <a:pt x="36869" y="2076"/>
                      <a:pt x="36871" y="2044"/>
                      <a:pt x="36872" y="2013"/>
                    </a:cubicBezTo>
                    <a:close/>
                    <a:moveTo>
                      <a:pt x="11814" y="9345"/>
                    </a:moveTo>
                    <a:cubicBezTo>
                      <a:pt x="11816" y="9426"/>
                      <a:pt x="11818" y="9514"/>
                      <a:pt x="11822" y="9603"/>
                    </a:cubicBezTo>
                    <a:lnTo>
                      <a:pt x="11822" y="9603"/>
                    </a:lnTo>
                    <a:cubicBezTo>
                      <a:pt x="11824" y="9520"/>
                      <a:pt x="11821" y="9435"/>
                      <a:pt x="11814" y="9345"/>
                    </a:cubicBezTo>
                    <a:close/>
                    <a:moveTo>
                      <a:pt x="3699" y="11724"/>
                    </a:moveTo>
                    <a:cubicBezTo>
                      <a:pt x="3652" y="11732"/>
                      <a:pt x="3606" y="11749"/>
                      <a:pt x="3568" y="11777"/>
                    </a:cubicBezTo>
                    <a:cubicBezTo>
                      <a:pt x="3615" y="11758"/>
                      <a:pt x="3658" y="11741"/>
                      <a:pt x="3699" y="11724"/>
                    </a:cubicBezTo>
                    <a:close/>
                    <a:moveTo>
                      <a:pt x="43994" y="0"/>
                    </a:moveTo>
                    <a:cubicBezTo>
                      <a:pt x="43994" y="173"/>
                      <a:pt x="43858" y="358"/>
                      <a:pt x="43821" y="531"/>
                    </a:cubicBezTo>
                    <a:cubicBezTo>
                      <a:pt x="43797" y="630"/>
                      <a:pt x="43821" y="692"/>
                      <a:pt x="43809" y="790"/>
                    </a:cubicBezTo>
                    <a:cubicBezTo>
                      <a:pt x="43784" y="902"/>
                      <a:pt x="43723" y="988"/>
                      <a:pt x="43710" y="1111"/>
                    </a:cubicBezTo>
                    <a:cubicBezTo>
                      <a:pt x="43673" y="1321"/>
                      <a:pt x="43698" y="1420"/>
                      <a:pt x="43562" y="1593"/>
                    </a:cubicBezTo>
                    <a:cubicBezTo>
                      <a:pt x="43488" y="1679"/>
                      <a:pt x="43426" y="1679"/>
                      <a:pt x="43352" y="1753"/>
                    </a:cubicBezTo>
                    <a:cubicBezTo>
                      <a:pt x="43254" y="1840"/>
                      <a:pt x="43266" y="1889"/>
                      <a:pt x="43254" y="2025"/>
                    </a:cubicBezTo>
                    <a:cubicBezTo>
                      <a:pt x="43056" y="2050"/>
                      <a:pt x="42957" y="2050"/>
                      <a:pt x="42908" y="2259"/>
                    </a:cubicBezTo>
                    <a:cubicBezTo>
                      <a:pt x="42871" y="2420"/>
                      <a:pt x="42982" y="2691"/>
                      <a:pt x="42896" y="2840"/>
                    </a:cubicBezTo>
                    <a:cubicBezTo>
                      <a:pt x="42859" y="2914"/>
                      <a:pt x="42760" y="2938"/>
                      <a:pt x="42711" y="3012"/>
                    </a:cubicBezTo>
                    <a:cubicBezTo>
                      <a:pt x="42661" y="3099"/>
                      <a:pt x="42612" y="3198"/>
                      <a:pt x="42575" y="3284"/>
                    </a:cubicBezTo>
                    <a:cubicBezTo>
                      <a:pt x="42532" y="3379"/>
                      <a:pt x="42463" y="3546"/>
                      <a:pt x="42359" y="3546"/>
                    </a:cubicBezTo>
                    <a:cubicBezTo>
                      <a:pt x="42341" y="3546"/>
                      <a:pt x="42323" y="3542"/>
                      <a:pt x="42303" y="3531"/>
                    </a:cubicBezTo>
                    <a:cubicBezTo>
                      <a:pt x="42192" y="3481"/>
                      <a:pt x="42204" y="3074"/>
                      <a:pt x="42204" y="2975"/>
                    </a:cubicBezTo>
                    <a:cubicBezTo>
                      <a:pt x="42192" y="2741"/>
                      <a:pt x="42118" y="2765"/>
                      <a:pt x="41995" y="2593"/>
                    </a:cubicBezTo>
                    <a:cubicBezTo>
                      <a:pt x="41896" y="2445"/>
                      <a:pt x="41958" y="2284"/>
                      <a:pt x="41871" y="2124"/>
                    </a:cubicBezTo>
                    <a:cubicBezTo>
                      <a:pt x="41834" y="2050"/>
                      <a:pt x="41772" y="2037"/>
                      <a:pt x="41748" y="1951"/>
                    </a:cubicBezTo>
                    <a:cubicBezTo>
                      <a:pt x="41723" y="1852"/>
                      <a:pt x="41785" y="1741"/>
                      <a:pt x="41760" y="1630"/>
                    </a:cubicBezTo>
                    <a:cubicBezTo>
                      <a:pt x="41723" y="1494"/>
                      <a:pt x="41612" y="1383"/>
                      <a:pt x="41563" y="1235"/>
                    </a:cubicBezTo>
                    <a:cubicBezTo>
                      <a:pt x="41519" y="1138"/>
                      <a:pt x="41523" y="871"/>
                      <a:pt x="41393" y="871"/>
                    </a:cubicBezTo>
                    <a:cubicBezTo>
                      <a:pt x="41375" y="871"/>
                      <a:pt x="41353" y="877"/>
                      <a:pt x="41328" y="889"/>
                    </a:cubicBezTo>
                    <a:cubicBezTo>
                      <a:pt x="41180" y="976"/>
                      <a:pt x="41229" y="1284"/>
                      <a:pt x="41229" y="1420"/>
                    </a:cubicBezTo>
                    <a:cubicBezTo>
                      <a:pt x="41229" y="1655"/>
                      <a:pt x="41168" y="1716"/>
                      <a:pt x="41044" y="1901"/>
                    </a:cubicBezTo>
                    <a:cubicBezTo>
                      <a:pt x="40970" y="2062"/>
                      <a:pt x="40908" y="2222"/>
                      <a:pt x="40871" y="2395"/>
                    </a:cubicBezTo>
                    <a:cubicBezTo>
                      <a:pt x="40810" y="2556"/>
                      <a:pt x="40649" y="2531"/>
                      <a:pt x="40600" y="2654"/>
                    </a:cubicBezTo>
                    <a:cubicBezTo>
                      <a:pt x="40563" y="2728"/>
                      <a:pt x="40624" y="2852"/>
                      <a:pt x="40612" y="2926"/>
                    </a:cubicBezTo>
                    <a:cubicBezTo>
                      <a:pt x="40587" y="3000"/>
                      <a:pt x="40538" y="3037"/>
                      <a:pt x="40513" y="3099"/>
                    </a:cubicBezTo>
                    <a:cubicBezTo>
                      <a:pt x="40501" y="3173"/>
                      <a:pt x="40476" y="3235"/>
                      <a:pt x="40452" y="3296"/>
                    </a:cubicBezTo>
                    <a:cubicBezTo>
                      <a:pt x="40390" y="3420"/>
                      <a:pt x="40291" y="3518"/>
                      <a:pt x="40229" y="3630"/>
                    </a:cubicBezTo>
                    <a:cubicBezTo>
                      <a:pt x="40216" y="3632"/>
                      <a:pt x="40203" y="3633"/>
                      <a:pt x="40190" y="3633"/>
                    </a:cubicBezTo>
                    <a:cubicBezTo>
                      <a:pt x="39955" y="3633"/>
                      <a:pt x="39821" y="3226"/>
                      <a:pt x="39797" y="3062"/>
                    </a:cubicBezTo>
                    <a:cubicBezTo>
                      <a:pt x="39785" y="2840"/>
                      <a:pt x="39711" y="2753"/>
                      <a:pt x="39538" y="2605"/>
                    </a:cubicBezTo>
                    <a:lnTo>
                      <a:pt x="39538" y="2605"/>
                    </a:lnTo>
                    <a:cubicBezTo>
                      <a:pt x="39550" y="2716"/>
                      <a:pt x="39464" y="2815"/>
                      <a:pt x="39439" y="2926"/>
                    </a:cubicBezTo>
                    <a:cubicBezTo>
                      <a:pt x="39427" y="3012"/>
                      <a:pt x="39452" y="3062"/>
                      <a:pt x="39402" y="3136"/>
                    </a:cubicBezTo>
                    <a:cubicBezTo>
                      <a:pt x="39365" y="3185"/>
                      <a:pt x="39304" y="3198"/>
                      <a:pt x="39267" y="3247"/>
                    </a:cubicBezTo>
                    <a:cubicBezTo>
                      <a:pt x="39069" y="3469"/>
                      <a:pt x="38946" y="3778"/>
                      <a:pt x="38760" y="4012"/>
                    </a:cubicBezTo>
                    <a:cubicBezTo>
                      <a:pt x="38691" y="4112"/>
                      <a:pt x="38653" y="4171"/>
                      <a:pt x="38557" y="4171"/>
                    </a:cubicBezTo>
                    <a:cubicBezTo>
                      <a:pt x="38534" y="4171"/>
                      <a:pt x="38508" y="4168"/>
                      <a:pt x="38477" y="4160"/>
                    </a:cubicBezTo>
                    <a:cubicBezTo>
                      <a:pt x="38304" y="4111"/>
                      <a:pt x="38168" y="3975"/>
                      <a:pt x="38106" y="3815"/>
                    </a:cubicBezTo>
                    <a:cubicBezTo>
                      <a:pt x="38082" y="3691"/>
                      <a:pt x="38106" y="3543"/>
                      <a:pt x="38069" y="3420"/>
                    </a:cubicBezTo>
                    <a:cubicBezTo>
                      <a:pt x="38044" y="3309"/>
                      <a:pt x="38044" y="3123"/>
                      <a:pt x="37958" y="3037"/>
                    </a:cubicBezTo>
                    <a:cubicBezTo>
                      <a:pt x="37909" y="3210"/>
                      <a:pt x="37896" y="3333"/>
                      <a:pt x="37724" y="3370"/>
                    </a:cubicBezTo>
                    <a:cubicBezTo>
                      <a:pt x="37675" y="3381"/>
                      <a:pt x="37633" y="3387"/>
                      <a:pt x="37596" y="3387"/>
                    </a:cubicBezTo>
                    <a:cubicBezTo>
                      <a:pt x="37464" y="3387"/>
                      <a:pt x="37399" y="3317"/>
                      <a:pt x="37341" y="3173"/>
                    </a:cubicBezTo>
                    <a:cubicBezTo>
                      <a:pt x="37254" y="2963"/>
                      <a:pt x="37156" y="2765"/>
                      <a:pt x="37032" y="2568"/>
                    </a:cubicBezTo>
                    <a:cubicBezTo>
                      <a:pt x="36918" y="2433"/>
                      <a:pt x="36865" y="2273"/>
                      <a:pt x="36866" y="2108"/>
                    </a:cubicBezTo>
                    <a:lnTo>
                      <a:pt x="36866" y="2108"/>
                    </a:lnTo>
                    <a:cubicBezTo>
                      <a:pt x="36837" y="2418"/>
                      <a:pt x="36733" y="2711"/>
                      <a:pt x="36699" y="3025"/>
                    </a:cubicBezTo>
                    <a:cubicBezTo>
                      <a:pt x="36711" y="3222"/>
                      <a:pt x="36650" y="3407"/>
                      <a:pt x="36539" y="3568"/>
                    </a:cubicBezTo>
                    <a:cubicBezTo>
                      <a:pt x="36366" y="3839"/>
                      <a:pt x="36292" y="4210"/>
                      <a:pt x="36230" y="4518"/>
                    </a:cubicBezTo>
                    <a:cubicBezTo>
                      <a:pt x="36069" y="4518"/>
                      <a:pt x="36020" y="4259"/>
                      <a:pt x="35995" y="4123"/>
                    </a:cubicBezTo>
                    <a:cubicBezTo>
                      <a:pt x="35971" y="3988"/>
                      <a:pt x="35909" y="3864"/>
                      <a:pt x="35823" y="3753"/>
                    </a:cubicBezTo>
                    <a:cubicBezTo>
                      <a:pt x="35749" y="3889"/>
                      <a:pt x="35687" y="4037"/>
                      <a:pt x="35625" y="4197"/>
                    </a:cubicBezTo>
                    <a:cubicBezTo>
                      <a:pt x="35563" y="4284"/>
                      <a:pt x="35502" y="4383"/>
                      <a:pt x="35452" y="4494"/>
                    </a:cubicBezTo>
                    <a:cubicBezTo>
                      <a:pt x="35428" y="4592"/>
                      <a:pt x="35477" y="4691"/>
                      <a:pt x="35440" y="4790"/>
                    </a:cubicBezTo>
                    <a:cubicBezTo>
                      <a:pt x="35354" y="4926"/>
                      <a:pt x="35242" y="5037"/>
                      <a:pt x="35119" y="5123"/>
                    </a:cubicBezTo>
                    <a:cubicBezTo>
                      <a:pt x="34996" y="4913"/>
                      <a:pt x="34897" y="4679"/>
                      <a:pt x="34823" y="4444"/>
                    </a:cubicBezTo>
                    <a:cubicBezTo>
                      <a:pt x="34761" y="4259"/>
                      <a:pt x="34773" y="4086"/>
                      <a:pt x="34724" y="3901"/>
                    </a:cubicBezTo>
                    <a:cubicBezTo>
                      <a:pt x="34539" y="3975"/>
                      <a:pt x="34366" y="4358"/>
                      <a:pt x="34206" y="4481"/>
                    </a:cubicBezTo>
                    <a:cubicBezTo>
                      <a:pt x="34045" y="4617"/>
                      <a:pt x="34070" y="4617"/>
                      <a:pt x="34033" y="4790"/>
                    </a:cubicBezTo>
                    <a:cubicBezTo>
                      <a:pt x="34008" y="4889"/>
                      <a:pt x="33971" y="4975"/>
                      <a:pt x="33922" y="5061"/>
                    </a:cubicBezTo>
                    <a:cubicBezTo>
                      <a:pt x="33848" y="5197"/>
                      <a:pt x="33897" y="5456"/>
                      <a:pt x="33773" y="5506"/>
                    </a:cubicBezTo>
                    <a:cubicBezTo>
                      <a:pt x="33752" y="5515"/>
                      <a:pt x="33729" y="5519"/>
                      <a:pt x="33704" y="5519"/>
                    </a:cubicBezTo>
                    <a:cubicBezTo>
                      <a:pt x="33595" y="5519"/>
                      <a:pt x="33459" y="5445"/>
                      <a:pt x="33378" y="5395"/>
                    </a:cubicBezTo>
                    <a:cubicBezTo>
                      <a:pt x="33144" y="5259"/>
                      <a:pt x="33132" y="5185"/>
                      <a:pt x="33144" y="4950"/>
                    </a:cubicBezTo>
                    <a:cubicBezTo>
                      <a:pt x="33144" y="4950"/>
                      <a:pt x="33143" y="4950"/>
                      <a:pt x="33143" y="4950"/>
                    </a:cubicBezTo>
                    <a:cubicBezTo>
                      <a:pt x="33115" y="4950"/>
                      <a:pt x="32847" y="5643"/>
                      <a:pt x="32774" y="5753"/>
                    </a:cubicBezTo>
                    <a:cubicBezTo>
                      <a:pt x="32502" y="5592"/>
                      <a:pt x="32329" y="5296"/>
                      <a:pt x="32342" y="4975"/>
                    </a:cubicBezTo>
                    <a:cubicBezTo>
                      <a:pt x="32342" y="4728"/>
                      <a:pt x="32379" y="4469"/>
                      <a:pt x="32181" y="4284"/>
                    </a:cubicBezTo>
                    <a:cubicBezTo>
                      <a:pt x="32107" y="4580"/>
                      <a:pt x="31996" y="4876"/>
                      <a:pt x="31860" y="5148"/>
                    </a:cubicBezTo>
                    <a:cubicBezTo>
                      <a:pt x="31786" y="5321"/>
                      <a:pt x="31897" y="5802"/>
                      <a:pt x="31638" y="5827"/>
                    </a:cubicBezTo>
                    <a:cubicBezTo>
                      <a:pt x="31478" y="5605"/>
                      <a:pt x="31366" y="5358"/>
                      <a:pt x="31292" y="5098"/>
                    </a:cubicBezTo>
                    <a:cubicBezTo>
                      <a:pt x="31243" y="4926"/>
                      <a:pt x="31280" y="4765"/>
                      <a:pt x="31194" y="4592"/>
                    </a:cubicBezTo>
                    <a:cubicBezTo>
                      <a:pt x="31120" y="4457"/>
                      <a:pt x="31058" y="4308"/>
                      <a:pt x="31008" y="4160"/>
                    </a:cubicBezTo>
                    <a:cubicBezTo>
                      <a:pt x="30959" y="4037"/>
                      <a:pt x="30910" y="3852"/>
                      <a:pt x="30749" y="3802"/>
                    </a:cubicBezTo>
                    <a:cubicBezTo>
                      <a:pt x="30675" y="4123"/>
                      <a:pt x="30576" y="5531"/>
                      <a:pt x="30441" y="5851"/>
                    </a:cubicBezTo>
                    <a:cubicBezTo>
                      <a:pt x="30218" y="5827"/>
                      <a:pt x="30083" y="4469"/>
                      <a:pt x="29959" y="4296"/>
                    </a:cubicBezTo>
                    <a:cubicBezTo>
                      <a:pt x="29811" y="4099"/>
                      <a:pt x="29860" y="4012"/>
                      <a:pt x="29860" y="3790"/>
                    </a:cubicBezTo>
                    <a:cubicBezTo>
                      <a:pt x="29848" y="3617"/>
                      <a:pt x="29873" y="3185"/>
                      <a:pt x="29725" y="3049"/>
                    </a:cubicBezTo>
                    <a:lnTo>
                      <a:pt x="29725" y="3049"/>
                    </a:lnTo>
                    <a:cubicBezTo>
                      <a:pt x="29786" y="3272"/>
                      <a:pt x="29774" y="3506"/>
                      <a:pt x="29675" y="3716"/>
                    </a:cubicBezTo>
                    <a:cubicBezTo>
                      <a:pt x="29540" y="4086"/>
                      <a:pt x="29552" y="4469"/>
                      <a:pt x="29453" y="4839"/>
                    </a:cubicBezTo>
                    <a:cubicBezTo>
                      <a:pt x="29367" y="5086"/>
                      <a:pt x="29256" y="5333"/>
                      <a:pt x="29107" y="5543"/>
                    </a:cubicBezTo>
                    <a:cubicBezTo>
                      <a:pt x="28984" y="5740"/>
                      <a:pt x="29021" y="5839"/>
                      <a:pt x="28959" y="6037"/>
                    </a:cubicBezTo>
                    <a:cubicBezTo>
                      <a:pt x="28725" y="5963"/>
                      <a:pt x="28675" y="5691"/>
                      <a:pt x="28564" y="5506"/>
                    </a:cubicBezTo>
                    <a:cubicBezTo>
                      <a:pt x="28490" y="5358"/>
                      <a:pt x="28330" y="4975"/>
                      <a:pt x="28157" y="4913"/>
                    </a:cubicBezTo>
                    <a:cubicBezTo>
                      <a:pt x="28021" y="5123"/>
                      <a:pt x="28009" y="5432"/>
                      <a:pt x="27984" y="5666"/>
                    </a:cubicBezTo>
                    <a:cubicBezTo>
                      <a:pt x="27972" y="5888"/>
                      <a:pt x="27873" y="5938"/>
                      <a:pt x="27787" y="6123"/>
                    </a:cubicBezTo>
                    <a:cubicBezTo>
                      <a:pt x="27626" y="6049"/>
                      <a:pt x="27577" y="5753"/>
                      <a:pt x="27515" y="5592"/>
                    </a:cubicBezTo>
                    <a:cubicBezTo>
                      <a:pt x="27441" y="5444"/>
                      <a:pt x="27355" y="5308"/>
                      <a:pt x="27281" y="5160"/>
                    </a:cubicBezTo>
                    <a:cubicBezTo>
                      <a:pt x="27207" y="5617"/>
                      <a:pt x="26861" y="6012"/>
                      <a:pt x="26626" y="6395"/>
                    </a:cubicBezTo>
                    <a:cubicBezTo>
                      <a:pt x="26552" y="6530"/>
                      <a:pt x="26466" y="6802"/>
                      <a:pt x="26305" y="6827"/>
                    </a:cubicBezTo>
                    <a:cubicBezTo>
                      <a:pt x="26297" y="6828"/>
                      <a:pt x="26290" y="6828"/>
                      <a:pt x="26282" y="6828"/>
                    </a:cubicBezTo>
                    <a:cubicBezTo>
                      <a:pt x="25963" y="6828"/>
                      <a:pt x="26019" y="5833"/>
                      <a:pt x="25923" y="5580"/>
                    </a:cubicBezTo>
                    <a:cubicBezTo>
                      <a:pt x="25787" y="5259"/>
                      <a:pt x="25664" y="4938"/>
                      <a:pt x="25577" y="4605"/>
                    </a:cubicBezTo>
                    <a:cubicBezTo>
                      <a:pt x="25560" y="4599"/>
                      <a:pt x="25545" y="4596"/>
                      <a:pt x="25531" y="4596"/>
                    </a:cubicBezTo>
                    <a:cubicBezTo>
                      <a:pt x="25308" y="4596"/>
                      <a:pt x="25329" y="5268"/>
                      <a:pt x="25306" y="5407"/>
                    </a:cubicBezTo>
                    <a:cubicBezTo>
                      <a:pt x="25269" y="5592"/>
                      <a:pt x="25170" y="5740"/>
                      <a:pt x="25145" y="5913"/>
                    </a:cubicBezTo>
                    <a:cubicBezTo>
                      <a:pt x="25120" y="6111"/>
                      <a:pt x="25157" y="6197"/>
                      <a:pt x="25059" y="6358"/>
                    </a:cubicBezTo>
                    <a:cubicBezTo>
                      <a:pt x="24972" y="6493"/>
                      <a:pt x="24861" y="6604"/>
                      <a:pt x="24762" y="6728"/>
                    </a:cubicBezTo>
                    <a:cubicBezTo>
                      <a:pt x="24701" y="6592"/>
                      <a:pt x="24651" y="6444"/>
                      <a:pt x="24639" y="6296"/>
                    </a:cubicBezTo>
                    <a:cubicBezTo>
                      <a:pt x="24590" y="6123"/>
                      <a:pt x="24503" y="6000"/>
                      <a:pt x="24454" y="5827"/>
                    </a:cubicBezTo>
                    <a:cubicBezTo>
                      <a:pt x="24392" y="5629"/>
                      <a:pt x="24565" y="5296"/>
                      <a:pt x="24232" y="5247"/>
                    </a:cubicBezTo>
                    <a:cubicBezTo>
                      <a:pt x="24071" y="5358"/>
                      <a:pt x="24083" y="5592"/>
                      <a:pt x="24034" y="5765"/>
                    </a:cubicBezTo>
                    <a:cubicBezTo>
                      <a:pt x="23985" y="5963"/>
                      <a:pt x="23898" y="6135"/>
                      <a:pt x="23812" y="6308"/>
                    </a:cubicBezTo>
                    <a:cubicBezTo>
                      <a:pt x="23787" y="6395"/>
                      <a:pt x="23750" y="6481"/>
                      <a:pt x="23713" y="6555"/>
                    </a:cubicBezTo>
                    <a:cubicBezTo>
                      <a:pt x="23602" y="6691"/>
                      <a:pt x="23442" y="6654"/>
                      <a:pt x="23281" y="6679"/>
                    </a:cubicBezTo>
                    <a:cubicBezTo>
                      <a:pt x="23293" y="6827"/>
                      <a:pt x="23182" y="6938"/>
                      <a:pt x="23121" y="7074"/>
                    </a:cubicBezTo>
                    <a:cubicBezTo>
                      <a:pt x="23015" y="7327"/>
                      <a:pt x="23018" y="7373"/>
                      <a:pt x="22788" y="7373"/>
                    </a:cubicBezTo>
                    <a:cubicBezTo>
                      <a:pt x="22749" y="7373"/>
                      <a:pt x="22704" y="7372"/>
                      <a:pt x="22652" y="7370"/>
                    </a:cubicBezTo>
                    <a:cubicBezTo>
                      <a:pt x="22417" y="7320"/>
                      <a:pt x="22183" y="7209"/>
                      <a:pt x="21985" y="7061"/>
                    </a:cubicBezTo>
                    <a:cubicBezTo>
                      <a:pt x="21837" y="6876"/>
                      <a:pt x="21713" y="6679"/>
                      <a:pt x="21615" y="6456"/>
                    </a:cubicBezTo>
                    <a:cubicBezTo>
                      <a:pt x="21516" y="6271"/>
                      <a:pt x="21368" y="6098"/>
                      <a:pt x="21281" y="5901"/>
                    </a:cubicBezTo>
                    <a:cubicBezTo>
                      <a:pt x="21232" y="5814"/>
                      <a:pt x="21281" y="5617"/>
                      <a:pt x="21232" y="5555"/>
                    </a:cubicBezTo>
                    <a:cubicBezTo>
                      <a:pt x="21203" y="5515"/>
                      <a:pt x="21173" y="5499"/>
                      <a:pt x="21143" y="5499"/>
                    </a:cubicBezTo>
                    <a:cubicBezTo>
                      <a:pt x="21074" y="5499"/>
                      <a:pt x="21011" y="5592"/>
                      <a:pt x="20985" y="5679"/>
                    </a:cubicBezTo>
                    <a:cubicBezTo>
                      <a:pt x="20960" y="5802"/>
                      <a:pt x="20960" y="5926"/>
                      <a:pt x="20973" y="6061"/>
                    </a:cubicBezTo>
                    <a:cubicBezTo>
                      <a:pt x="20960" y="6135"/>
                      <a:pt x="20960" y="6222"/>
                      <a:pt x="20960" y="6308"/>
                    </a:cubicBezTo>
                    <a:cubicBezTo>
                      <a:pt x="20973" y="6358"/>
                      <a:pt x="21047" y="6444"/>
                      <a:pt x="21047" y="6481"/>
                    </a:cubicBezTo>
                    <a:cubicBezTo>
                      <a:pt x="21035" y="6679"/>
                      <a:pt x="20751" y="6654"/>
                      <a:pt x="20701" y="6876"/>
                    </a:cubicBezTo>
                    <a:cubicBezTo>
                      <a:pt x="20652" y="7111"/>
                      <a:pt x="20726" y="7394"/>
                      <a:pt x="20701" y="7641"/>
                    </a:cubicBezTo>
                    <a:cubicBezTo>
                      <a:pt x="20677" y="7950"/>
                      <a:pt x="20442" y="7876"/>
                      <a:pt x="20257" y="8049"/>
                    </a:cubicBezTo>
                    <a:cubicBezTo>
                      <a:pt x="20269" y="7901"/>
                      <a:pt x="20232" y="7765"/>
                      <a:pt x="20170" y="7629"/>
                    </a:cubicBezTo>
                    <a:cubicBezTo>
                      <a:pt x="20109" y="7518"/>
                      <a:pt x="20022" y="7407"/>
                      <a:pt x="19948" y="7283"/>
                    </a:cubicBezTo>
                    <a:cubicBezTo>
                      <a:pt x="19850" y="7123"/>
                      <a:pt x="19812" y="6938"/>
                      <a:pt x="19812" y="6753"/>
                    </a:cubicBezTo>
                    <a:cubicBezTo>
                      <a:pt x="19812" y="6604"/>
                      <a:pt x="19837" y="6432"/>
                      <a:pt x="19652" y="6395"/>
                    </a:cubicBezTo>
                    <a:cubicBezTo>
                      <a:pt x="19640" y="6518"/>
                      <a:pt x="19603" y="6641"/>
                      <a:pt x="19553" y="6753"/>
                    </a:cubicBezTo>
                    <a:cubicBezTo>
                      <a:pt x="19492" y="6790"/>
                      <a:pt x="19455" y="6851"/>
                      <a:pt x="19455" y="6925"/>
                    </a:cubicBezTo>
                    <a:cubicBezTo>
                      <a:pt x="19467" y="6975"/>
                      <a:pt x="19467" y="7036"/>
                      <a:pt x="19442" y="7086"/>
                    </a:cubicBezTo>
                    <a:cubicBezTo>
                      <a:pt x="19425" y="7103"/>
                      <a:pt x="19401" y="7109"/>
                      <a:pt x="19373" y="7109"/>
                    </a:cubicBezTo>
                    <a:cubicBezTo>
                      <a:pt x="19317" y="7109"/>
                      <a:pt x="19248" y="7085"/>
                      <a:pt x="19195" y="7085"/>
                    </a:cubicBezTo>
                    <a:cubicBezTo>
                      <a:pt x="19162" y="7085"/>
                      <a:pt x="19136" y="7094"/>
                      <a:pt x="19121" y="7123"/>
                    </a:cubicBezTo>
                    <a:cubicBezTo>
                      <a:pt x="19035" y="7234"/>
                      <a:pt x="19183" y="7271"/>
                      <a:pt x="19195" y="7357"/>
                    </a:cubicBezTo>
                    <a:cubicBezTo>
                      <a:pt x="19245" y="7567"/>
                      <a:pt x="19109" y="7543"/>
                      <a:pt x="19035" y="7654"/>
                    </a:cubicBezTo>
                    <a:cubicBezTo>
                      <a:pt x="18973" y="7752"/>
                      <a:pt x="19035" y="7888"/>
                      <a:pt x="19022" y="7999"/>
                    </a:cubicBezTo>
                    <a:cubicBezTo>
                      <a:pt x="18973" y="8209"/>
                      <a:pt x="18874" y="8407"/>
                      <a:pt x="18726" y="8567"/>
                    </a:cubicBezTo>
                    <a:cubicBezTo>
                      <a:pt x="18430" y="8049"/>
                      <a:pt x="18714" y="7456"/>
                      <a:pt x="18553" y="6938"/>
                    </a:cubicBezTo>
                    <a:lnTo>
                      <a:pt x="18553" y="6938"/>
                    </a:lnTo>
                    <a:cubicBezTo>
                      <a:pt x="18430" y="6950"/>
                      <a:pt x="18319" y="7012"/>
                      <a:pt x="18232" y="7098"/>
                    </a:cubicBezTo>
                    <a:cubicBezTo>
                      <a:pt x="18220" y="7111"/>
                      <a:pt x="18047" y="7271"/>
                      <a:pt x="18047" y="7283"/>
                    </a:cubicBezTo>
                    <a:cubicBezTo>
                      <a:pt x="18023" y="7357"/>
                      <a:pt x="18121" y="7419"/>
                      <a:pt x="18134" y="7493"/>
                    </a:cubicBezTo>
                    <a:cubicBezTo>
                      <a:pt x="18158" y="7666"/>
                      <a:pt x="18023" y="7641"/>
                      <a:pt x="17961" y="7740"/>
                    </a:cubicBezTo>
                    <a:cubicBezTo>
                      <a:pt x="17887" y="7876"/>
                      <a:pt x="17961" y="8197"/>
                      <a:pt x="17949" y="8345"/>
                    </a:cubicBezTo>
                    <a:cubicBezTo>
                      <a:pt x="17949" y="8518"/>
                      <a:pt x="17850" y="8925"/>
                      <a:pt x="17677" y="8962"/>
                    </a:cubicBezTo>
                    <a:cubicBezTo>
                      <a:pt x="17591" y="8851"/>
                      <a:pt x="17405" y="8826"/>
                      <a:pt x="17331" y="8703"/>
                    </a:cubicBezTo>
                    <a:cubicBezTo>
                      <a:pt x="17257" y="8617"/>
                      <a:pt x="17208" y="8530"/>
                      <a:pt x="17171" y="8431"/>
                    </a:cubicBezTo>
                    <a:cubicBezTo>
                      <a:pt x="17146" y="8370"/>
                      <a:pt x="17171" y="8283"/>
                      <a:pt x="17146" y="8222"/>
                    </a:cubicBezTo>
                    <a:cubicBezTo>
                      <a:pt x="17097" y="8123"/>
                      <a:pt x="16973" y="8086"/>
                      <a:pt x="16924" y="7999"/>
                    </a:cubicBezTo>
                    <a:cubicBezTo>
                      <a:pt x="16862" y="7888"/>
                      <a:pt x="16924" y="7728"/>
                      <a:pt x="16776" y="7666"/>
                    </a:cubicBezTo>
                    <a:cubicBezTo>
                      <a:pt x="16603" y="7864"/>
                      <a:pt x="16467" y="8098"/>
                      <a:pt x="16393" y="8345"/>
                    </a:cubicBezTo>
                    <a:cubicBezTo>
                      <a:pt x="16356" y="8518"/>
                      <a:pt x="16257" y="8678"/>
                      <a:pt x="16134" y="8789"/>
                    </a:cubicBezTo>
                    <a:cubicBezTo>
                      <a:pt x="16048" y="8876"/>
                      <a:pt x="15974" y="8925"/>
                      <a:pt x="15986" y="9061"/>
                    </a:cubicBezTo>
                    <a:cubicBezTo>
                      <a:pt x="15998" y="9172"/>
                      <a:pt x="16122" y="9184"/>
                      <a:pt x="16085" y="9320"/>
                    </a:cubicBezTo>
                    <a:cubicBezTo>
                      <a:pt x="16048" y="9484"/>
                      <a:pt x="15911" y="9581"/>
                      <a:pt x="15763" y="9581"/>
                    </a:cubicBezTo>
                    <a:cubicBezTo>
                      <a:pt x="15710" y="9581"/>
                      <a:pt x="15655" y="9568"/>
                      <a:pt x="15603" y="9542"/>
                    </a:cubicBezTo>
                    <a:cubicBezTo>
                      <a:pt x="15455" y="9394"/>
                      <a:pt x="15344" y="9209"/>
                      <a:pt x="15295" y="8999"/>
                    </a:cubicBezTo>
                    <a:cubicBezTo>
                      <a:pt x="15233" y="8765"/>
                      <a:pt x="15356" y="8567"/>
                      <a:pt x="15171" y="8370"/>
                    </a:cubicBezTo>
                    <a:cubicBezTo>
                      <a:pt x="14998" y="8209"/>
                      <a:pt x="14863" y="8012"/>
                      <a:pt x="14751" y="7814"/>
                    </a:cubicBezTo>
                    <a:cubicBezTo>
                      <a:pt x="14667" y="7646"/>
                      <a:pt x="14709" y="7353"/>
                      <a:pt x="14525" y="7353"/>
                    </a:cubicBezTo>
                    <a:cubicBezTo>
                      <a:pt x="14493" y="7353"/>
                      <a:pt x="14454" y="7362"/>
                      <a:pt x="14406" y="7382"/>
                    </a:cubicBezTo>
                    <a:cubicBezTo>
                      <a:pt x="14406" y="7543"/>
                      <a:pt x="14529" y="7604"/>
                      <a:pt x="14443" y="7765"/>
                    </a:cubicBezTo>
                    <a:cubicBezTo>
                      <a:pt x="14369" y="7888"/>
                      <a:pt x="14196" y="7975"/>
                      <a:pt x="14147" y="8098"/>
                    </a:cubicBezTo>
                    <a:cubicBezTo>
                      <a:pt x="14122" y="8209"/>
                      <a:pt x="14122" y="8320"/>
                      <a:pt x="14134" y="8431"/>
                    </a:cubicBezTo>
                    <a:cubicBezTo>
                      <a:pt x="14122" y="8641"/>
                      <a:pt x="14060" y="8666"/>
                      <a:pt x="13900" y="8765"/>
                    </a:cubicBezTo>
                    <a:cubicBezTo>
                      <a:pt x="14085" y="8950"/>
                      <a:pt x="13727" y="9073"/>
                      <a:pt x="13678" y="9234"/>
                    </a:cubicBezTo>
                    <a:cubicBezTo>
                      <a:pt x="13641" y="9382"/>
                      <a:pt x="13715" y="9407"/>
                      <a:pt x="13603" y="9518"/>
                    </a:cubicBezTo>
                    <a:cubicBezTo>
                      <a:pt x="13492" y="9653"/>
                      <a:pt x="13307" y="9641"/>
                      <a:pt x="13320" y="9851"/>
                    </a:cubicBezTo>
                    <a:cubicBezTo>
                      <a:pt x="13184" y="9826"/>
                      <a:pt x="13023" y="9567"/>
                      <a:pt x="12974" y="9444"/>
                    </a:cubicBezTo>
                    <a:lnTo>
                      <a:pt x="12974" y="9444"/>
                    </a:lnTo>
                    <a:cubicBezTo>
                      <a:pt x="13023" y="9839"/>
                      <a:pt x="12641" y="9814"/>
                      <a:pt x="12406" y="9974"/>
                    </a:cubicBezTo>
                    <a:cubicBezTo>
                      <a:pt x="12283" y="10061"/>
                      <a:pt x="12048" y="10357"/>
                      <a:pt x="12085" y="10542"/>
                    </a:cubicBezTo>
                    <a:cubicBezTo>
                      <a:pt x="11881" y="10299"/>
                      <a:pt x="11838" y="9934"/>
                      <a:pt x="11822" y="9603"/>
                    </a:cubicBezTo>
                    <a:lnTo>
                      <a:pt x="11822" y="9603"/>
                    </a:lnTo>
                    <a:cubicBezTo>
                      <a:pt x="11821" y="9657"/>
                      <a:pt x="11818" y="9711"/>
                      <a:pt x="11814" y="9764"/>
                    </a:cubicBezTo>
                    <a:cubicBezTo>
                      <a:pt x="11764" y="9900"/>
                      <a:pt x="11715" y="10024"/>
                      <a:pt x="11665" y="10147"/>
                    </a:cubicBezTo>
                    <a:cubicBezTo>
                      <a:pt x="11628" y="10246"/>
                      <a:pt x="11653" y="10320"/>
                      <a:pt x="11579" y="10419"/>
                    </a:cubicBezTo>
                    <a:cubicBezTo>
                      <a:pt x="11480" y="10542"/>
                      <a:pt x="11357" y="10530"/>
                      <a:pt x="11369" y="10727"/>
                    </a:cubicBezTo>
                    <a:cubicBezTo>
                      <a:pt x="11333" y="10738"/>
                      <a:pt x="11297" y="10742"/>
                      <a:pt x="11262" y="10742"/>
                    </a:cubicBezTo>
                    <a:cubicBezTo>
                      <a:pt x="11205" y="10742"/>
                      <a:pt x="11149" y="10732"/>
                      <a:pt x="11091" y="10732"/>
                    </a:cubicBezTo>
                    <a:cubicBezTo>
                      <a:pt x="11065" y="10732"/>
                      <a:pt x="11038" y="10734"/>
                      <a:pt x="11011" y="10740"/>
                    </a:cubicBezTo>
                    <a:cubicBezTo>
                      <a:pt x="10925" y="10752"/>
                      <a:pt x="10937" y="10801"/>
                      <a:pt x="10851" y="10814"/>
                    </a:cubicBezTo>
                    <a:cubicBezTo>
                      <a:pt x="10841" y="10815"/>
                      <a:pt x="10832" y="10816"/>
                      <a:pt x="10822" y="10816"/>
                    </a:cubicBezTo>
                    <a:cubicBezTo>
                      <a:pt x="10702" y="10816"/>
                      <a:pt x="10536" y="10727"/>
                      <a:pt x="10391" y="10727"/>
                    </a:cubicBezTo>
                    <a:cubicBezTo>
                      <a:pt x="10323" y="10727"/>
                      <a:pt x="10261" y="10746"/>
                      <a:pt x="10209" y="10801"/>
                    </a:cubicBezTo>
                    <a:cubicBezTo>
                      <a:pt x="10234" y="10567"/>
                      <a:pt x="10308" y="10110"/>
                      <a:pt x="9962" y="10110"/>
                    </a:cubicBezTo>
                    <a:cubicBezTo>
                      <a:pt x="9925" y="9937"/>
                      <a:pt x="10036" y="9641"/>
                      <a:pt x="9802" y="9592"/>
                    </a:cubicBezTo>
                    <a:cubicBezTo>
                      <a:pt x="9641" y="9863"/>
                      <a:pt x="9542" y="10172"/>
                      <a:pt x="9518" y="10480"/>
                    </a:cubicBezTo>
                    <a:cubicBezTo>
                      <a:pt x="9493" y="10826"/>
                      <a:pt x="9234" y="10715"/>
                      <a:pt x="8999" y="10826"/>
                    </a:cubicBezTo>
                    <a:cubicBezTo>
                      <a:pt x="8888" y="10468"/>
                      <a:pt x="9049" y="10098"/>
                      <a:pt x="8641" y="9863"/>
                    </a:cubicBezTo>
                    <a:cubicBezTo>
                      <a:pt x="8567" y="9826"/>
                      <a:pt x="8419" y="9826"/>
                      <a:pt x="8370" y="9752"/>
                    </a:cubicBezTo>
                    <a:cubicBezTo>
                      <a:pt x="8308" y="9666"/>
                      <a:pt x="8357" y="9481"/>
                      <a:pt x="8370" y="9394"/>
                    </a:cubicBezTo>
                    <a:cubicBezTo>
                      <a:pt x="8325" y="9368"/>
                      <a:pt x="8288" y="9356"/>
                      <a:pt x="8256" y="9356"/>
                    </a:cubicBezTo>
                    <a:cubicBezTo>
                      <a:pt x="8035" y="9356"/>
                      <a:pt x="8109" y="9928"/>
                      <a:pt x="8098" y="10036"/>
                    </a:cubicBezTo>
                    <a:cubicBezTo>
                      <a:pt x="8073" y="10184"/>
                      <a:pt x="8036" y="10320"/>
                      <a:pt x="7987" y="10468"/>
                    </a:cubicBezTo>
                    <a:cubicBezTo>
                      <a:pt x="7925" y="10480"/>
                      <a:pt x="7876" y="10517"/>
                      <a:pt x="7839" y="10567"/>
                    </a:cubicBezTo>
                    <a:cubicBezTo>
                      <a:pt x="7827" y="10629"/>
                      <a:pt x="7814" y="10690"/>
                      <a:pt x="7814" y="10752"/>
                    </a:cubicBezTo>
                    <a:cubicBezTo>
                      <a:pt x="7678" y="10690"/>
                      <a:pt x="7543" y="10382"/>
                      <a:pt x="7481" y="10283"/>
                    </a:cubicBezTo>
                    <a:cubicBezTo>
                      <a:pt x="7370" y="10036"/>
                      <a:pt x="7271" y="9777"/>
                      <a:pt x="7197" y="9505"/>
                    </a:cubicBezTo>
                    <a:cubicBezTo>
                      <a:pt x="7148" y="9394"/>
                      <a:pt x="6999" y="9110"/>
                      <a:pt x="7024" y="8999"/>
                    </a:cubicBezTo>
                    <a:lnTo>
                      <a:pt x="7024" y="8999"/>
                    </a:lnTo>
                    <a:cubicBezTo>
                      <a:pt x="6543" y="9382"/>
                      <a:pt x="6802" y="9740"/>
                      <a:pt x="6654" y="10172"/>
                    </a:cubicBezTo>
                    <a:cubicBezTo>
                      <a:pt x="6580" y="10382"/>
                      <a:pt x="6703" y="10579"/>
                      <a:pt x="6592" y="10764"/>
                    </a:cubicBezTo>
                    <a:cubicBezTo>
                      <a:pt x="6419" y="11073"/>
                      <a:pt x="6814" y="11221"/>
                      <a:pt x="6321" y="11345"/>
                    </a:cubicBezTo>
                    <a:cubicBezTo>
                      <a:pt x="6167" y="11384"/>
                      <a:pt x="6072" y="11432"/>
                      <a:pt x="5991" y="11432"/>
                    </a:cubicBezTo>
                    <a:cubicBezTo>
                      <a:pt x="5922" y="11432"/>
                      <a:pt x="5864" y="11397"/>
                      <a:pt x="5790" y="11295"/>
                    </a:cubicBezTo>
                    <a:cubicBezTo>
                      <a:pt x="5605" y="11061"/>
                      <a:pt x="5531" y="10727"/>
                      <a:pt x="5358" y="10480"/>
                    </a:cubicBezTo>
                    <a:cubicBezTo>
                      <a:pt x="5259" y="10727"/>
                      <a:pt x="5160" y="10962"/>
                      <a:pt x="5061" y="11196"/>
                    </a:cubicBezTo>
                    <a:cubicBezTo>
                      <a:pt x="5037" y="11307"/>
                      <a:pt x="4975" y="11419"/>
                      <a:pt x="4913" y="11517"/>
                    </a:cubicBezTo>
                    <a:cubicBezTo>
                      <a:pt x="4802" y="11196"/>
                      <a:pt x="4926" y="10678"/>
                      <a:pt x="4629" y="10443"/>
                    </a:cubicBezTo>
                    <a:cubicBezTo>
                      <a:pt x="4407" y="10629"/>
                      <a:pt x="4333" y="11036"/>
                      <a:pt x="4210" y="11283"/>
                    </a:cubicBezTo>
                    <a:cubicBezTo>
                      <a:pt x="4074" y="11545"/>
                      <a:pt x="3929" y="11629"/>
                      <a:pt x="3699" y="11724"/>
                    </a:cubicBezTo>
                    <a:lnTo>
                      <a:pt x="3699" y="11724"/>
                    </a:lnTo>
                    <a:cubicBezTo>
                      <a:pt x="3719" y="11720"/>
                      <a:pt x="3739" y="11719"/>
                      <a:pt x="3758" y="11719"/>
                    </a:cubicBezTo>
                    <a:cubicBezTo>
                      <a:pt x="3799" y="11719"/>
                      <a:pt x="3839" y="11726"/>
                      <a:pt x="3876" y="11740"/>
                    </a:cubicBezTo>
                    <a:cubicBezTo>
                      <a:pt x="3815" y="11875"/>
                      <a:pt x="3494" y="11949"/>
                      <a:pt x="3346" y="11974"/>
                    </a:cubicBezTo>
                    <a:cubicBezTo>
                      <a:pt x="3302" y="11980"/>
                      <a:pt x="3267" y="11984"/>
                      <a:pt x="3236" y="11984"/>
                    </a:cubicBezTo>
                    <a:cubicBezTo>
                      <a:pt x="3145" y="11984"/>
                      <a:pt x="3099" y="11949"/>
                      <a:pt x="3025" y="11838"/>
                    </a:cubicBezTo>
                    <a:cubicBezTo>
                      <a:pt x="2877" y="11604"/>
                      <a:pt x="2864" y="11270"/>
                      <a:pt x="2840" y="11011"/>
                    </a:cubicBezTo>
                    <a:cubicBezTo>
                      <a:pt x="2815" y="10777"/>
                      <a:pt x="2728" y="10542"/>
                      <a:pt x="2765" y="10308"/>
                    </a:cubicBezTo>
                    <a:lnTo>
                      <a:pt x="2765" y="10308"/>
                    </a:lnTo>
                    <a:cubicBezTo>
                      <a:pt x="2544" y="10986"/>
                      <a:pt x="2457" y="10740"/>
                      <a:pt x="1706" y="11822"/>
                    </a:cubicBezTo>
                    <a:lnTo>
                      <a:pt x="1706" y="11822"/>
                    </a:lnTo>
                    <a:cubicBezTo>
                      <a:pt x="1639" y="11844"/>
                      <a:pt x="1064" y="12087"/>
                      <a:pt x="1173" y="12097"/>
                    </a:cubicBezTo>
                    <a:cubicBezTo>
                      <a:pt x="1568" y="12548"/>
                      <a:pt x="490" y="12691"/>
                      <a:pt x="93" y="12702"/>
                    </a:cubicBezTo>
                    <a:lnTo>
                      <a:pt x="45661" y="12702"/>
                    </a:lnTo>
                    <a:lnTo>
                      <a:pt x="45759" y="3580"/>
                    </a:lnTo>
                    <a:lnTo>
                      <a:pt x="45759" y="3543"/>
                    </a:lnTo>
                    <a:cubicBezTo>
                      <a:pt x="45636" y="3420"/>
                      <a:pt x="45537" y="3284"/>
                      <a:pt x="45463" y="3123"/>
                    </a:cubicBezTo>
                    <a:cubicBezTo>
                      <a:pt x="45426" y="2975"/>
                      <a:pt x="45352" y="2840"/>
                      <a:pt x="45241" y="2728"/>
                    </a:cubicBezTo>
                    <a:cubicBezTo>
                      <a:pt x="45142" y="2630"/>
                      <a:pt x="45019" y="2543"/>
                      <a:pt x="45044" y="2395"/>
                    </a:cubicBezTo>
                    <a:cubicBezTo>
                      <a:pt x="45056" y="2259"/>
                      <a:pt x="45130" y="2284"/>
                      <a:pt x="45118" y="2124"/>
                    </a:cubicBezTo>
                    <a:cubicBezTo>
                      <a:pt x="45093" y="2050"/>
                      <a:pt x="45056" y="1963"/>
                      <a:pt x="45019" y="1877"/>
                    </a:cubicBezTo>
                    <a:cubicBezTo>
                      <a:pt x="44895" y="1556"/>
                      <a:pt x="44513" y="1383"/>
                      <a:pt x="44352" y="1062"/>
                    </a:cubicBezTo>
                    <a:cubicBezTo>
                      <a:pt x="44278" y="889"/>
                      <a:pt x="44216" y="716"/>
                      <a:pt x="44179" y="531"/>
                    </a:cubicBezTo>
                    <a:cubicBezTo>
                      <a:pt x="44142" y="371"/>
                      <a:pt x="44204" y="50"/>
                      <a:pt x="43994" y="0"/>
                    </a:cubicBezTo>
                    <a:close/>
                    <a:moveTo>
                      <a:pt x="0" y="12702"/>
                    </a:moveTo>
                    <a:cubicBezTo>
                      <a:pt x="12" y="12703"/>
                      <a:pt x="26" y="12703"/>
                      <a:pt x="42" y="12703"/>
                    </a:cubicBezTo>
                    <a:cubicBezTo>
                      <a:pt x="57" y="12703"/>
                      <a:pt x="74" y="12703"/>
                      <a:pt x="93" y="12702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" name="Google Shape;311;p21"/>
              <p:cNvSpPr/>
              <p:nvPr/>
            </p:nvSpPr>
            <p:spPr>
              <a:xfrm>
                <a:off x="-78725" y="4611110"/>
                <a:ext cx="2395723" cy="733386"/>
              </a:xfrm>
              <a:custGeom>
                <a:rect b="b" l="l" r="r" t="t"/>
                <a:pathLst>
                  <a:path extrusionOk="0" h="16283" w="53191">
                    <a:moveTo>
                      <a:pt x="53191" y="12357"/>
                    </a:moveTo>
                    <a:cubicBezTo>
                      <a:pt x="53191" y="12357"/>
                      <a:pt x="20405" y="13085"/>
                      <a:pt x="13913" y="14159"/>
                    </a:cubicBezTo>
                    <a:cubicBezTo>
                      <a:pt x="11209" y="14616"/>
                      <a:pt x="8333" y="15060"/>
                      <a:pt x="5901" y="15418"/>
                    </a:cubicBezTo>
                    <a:cubicBezTo>
                      <a:pt x="4149" y="15690"/>
                      <a:pt x="2618" y="15900"/>
                      <a:pt x="1556" y="16060"/>
                    </a:cubicBezTo>
                    <a:cubicBezTo>
                      <a:pt x="581" y="16196"/>
                      <a:pt x="1" y="16282"/>
                      <a:pt x="1" y="16282"/>
                    </a:cubicBezTo>
                    <a:lnTo>
                      <a:pt x="1309" y="297"/>
                    </a:lnTo>
                    <a:cubicBezTo>
                      <a:pt x="1309" y="297"/>
                      <a:pt x="1396" y="284"/>
                      <a:pt x="1556" y="284"/>
                    </a:cubicBezTo>
                    <a:cubicBezTo>
                      <a:pt x="2865" y="223"/>
                      <a:pt x="8938" y="1"/>
                      <a:pt x="10740" y="235"/>
                    </a:cubicBezTo>
                    <a:cubicBezTo>
                      <a:pt x="10790" y="247"/>
                      <a:pt x="10839" y="247"/>
                      <a:pt x="10876" y="260"/>
                    </a:cubicBezTo>
                    <a:cubicBezTo>
                      <a:pt x="10938" y="272"/>
                      <a:pt x="10987" y="284"/>
                      <a:pt x="11036" y="297"/>
                    </a:cubicBezTo>
                    <a:cubicBezTo>
                      <a:pt x="12468" y="655"/>
                      <a:pt x="13369" y="2087"/>
                      <a:pt x="14271" y="1914"/>
                    </a:cubicBezTo>
                    <a:cubicBezTo>
                      <a:pt x="14925" y="1803"/>
                      <a:pt x="15579" y="1741"/>
                      <a:pt x="16233" y="1716"/>
                    </a:cubicBezTo>
                    <a:cubicBezTo>
                      <a:pt x="17369" y="1642"/>
                      <a:pt x="18665" y="1630"/>
                      <a:pt x="19504" y="1729"/>
                    </a:cubicBezTo>
                    <a:cubicBezTo>
                      <a:pt x="20899" y="1902"/>
                      <a:pt x="23343" y="1741"/>
                      <a:pt x="24960" y="2568"/>
                    </a:cubicBezTo>
                    <a:cubicBezTo>
                      <a:pt x="24997" y="2593"/>
                      <a:pt x="25047" y="2605"/>
                      <a:pt x="25084" y="2630"/>
                    </a:cubicBezTo>
                    <a:cubicBezTo>
                      <a:pt x="26701" y="3531"/>
                      <a:pt x="31564" y="3358"/>
                      <a:pt x="32293" y="3358"/>
                    </a:cubicBezTo>
                    <a:cubicBezTo>
                      <a:pt x="32638" y="3358"/>
                      <a:pt x="33873" y="3654"/>
                      <a:pt x="35194" y="4160"/>
                    </a:cubicBezTo>
                    <a:cubicBezTo>
                      <a:pt x="36613" y="4704"/>
                      <a:pt x="38119" y="5481"/>
                      <a:pt x="38773" y="6419"/>
                    </a:cubicBezTo>
                    <a:cubicBezTo>
                      <a:pt x="40032" y="8222"/>
                      <a:pt x="42736" y="9653"/>
                      <a:pt x="42736" y="9653"/>
                    </a:cubicBezTo>
                    <a:lnTo>
                      <a:pt x="49229" y="11098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id="312" name="Google Shape;312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98980" y="2442226"/>
            <a:ext cx="1257191" cy="12177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3" name="Google Shape;313;p21"/>
          <p:cNvGrpSpPr/>
          <p:nvPr/>
        </p:nvGrpSpPr>
        <p:grpSpPr>
          <a:xfrm>
            <a:off x="-2149589" y="1659100"/>
            <a:ext cx="13549653" cy="1392862"/>
            <a:chOff x="-2149589" y="1659100"/>
            <a:chExt cx="13549653" cy="1392862"/>
          </a:xfrm>
        </p:grpSpPr>
        <p:pic>
          <p:nvPicPr>
            <p:cNvPr id="314" name="Google Shape;314;p2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flipH="1">
              <a:off x="-2149589" y="2398627"/>
              <a:ext cx="3093064" cy="65333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5" name="Google Shape;315;p2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8307001" y="1659100"/>
              <a:ext cx="3093064" cy="59417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3_1"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" name="Google Shape;317;p22"/>
          <p:cNvPicPr preferRelativeResize="0"/>
          <p:nvPr/>
        </p:nvPicPr>
        <p:blipFill rotWithShape="1">
          <a:blip r:embed="rId2">
            <a:alphaModFix amt="48000"/>
          </a:blip>
          <a:srcRect b="129" l="0" r="0" t="119"/>
          <a:stretch/>
        </p:blipFill>
        <p:spPr>
          <a:xfrm flipH="1"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8" name="Google Shape;318;p22"/>
          <p:cNvGrpSpPr/>
          <p:nvPr/>
        </p:nvGrpSpPr>
        <p:grpSpPr>
          <a:xfrm>
            <a:off x="-9547" y="4293225"/>
            <a:ext cx="9522799" cy="1490874"/>
            <a:chOff x="-9547" y="4293225"/>
            <a:chExt cx="9522799" cy="1490874"/>
          </a:xfrm>
        </p:grpSpPr>
        <p:pic>
          <p:nvPicPr>
            <p:cNvPr id="319" name="Google Shape;319;p2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348275" y="4353397"/>
              <a:ext cx="2164976" cy="851557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20" name="Google Shape;320;p22"/>
            <p:cNvGrpSpPr/>
            <p:nvPr/>
          </p:nvGrpSpPr>
          <p:grpSpPr>
            <a:xfrm>
              <a:off x="-9547" y="4293225"/>
              <a:ext cx="9163072" cy="870366"/>
              <a:chOff x="-9547" y="4293225"/>
              <a:chExt cx="9163072" cy="870366"/>
            </a:xfrm>
          </p:grpSpPr>
          <p:sp>
            <p:nvSpPr>
              <p:cNvPr id="321" name="Google Shape;321;p22"/>
              <p:cNvSpPr/>
              <p:nvPr/>
            </p:nvSpPr>
            <p:spPr>
              <a:xfrm flipH="1">
                <a:off x="-9547" y="4585350"/>
                <a:ext cx="2079106" cy="577206"/>
              </a:xfrm>
              <a:custGeom>
                <a:rect b="b" l="l" r="r" t="t"/>
                <a:pathLst>
                  <a:path extrusionOk="0" h="12704" w="45760">
                    <a:moveTo>
                      <a:pt x="36872" y="2013"/>
                    </a:moveTo>
                    <a:cubicBezTo>
                      <a:pt x="36868" y="2044"/>
                      <a:pt x="36866" y="2076"/>
                      <a:pt x="36866" y="2108"/>
                    </a:cubicBezTo>
                    <a:lnTo>
                      <a:pt x="36866" y="2108"/>
                    </a:lnTo>
                    <a:cubicBezTo>
                      <a:pt x="36869" y="2076"/>
                      <a:pt x="36871" y="2044"/>
                      <a:pt x="36872" y="2013"/>
                    </a:cubicBezTo>
                    <a:close/>
                    <a:moveTo>
                      <a:pt x="11814" y="9345"/>
                    </a:moveTo>
                    <a:cubicBezTo>
                      <a:pt x="11816" y="9426"/>
                      <a:pt x="11818" y="9514"/>
                      <a:pt x="11822" y="9603"/>
                    </a:cubicBezTo>
                    <a:lnTo>
                      <a:pt x="11822" y="9603"/>
                    </a:lnTo>
                    <a:cubicBezTo>
                      <a:pt x="11824" y="9520"/>
                      <a:pt x="11821" y="9435"/>
                      <a:pt x="11814" y="9345"/>
                    </a:cubicBezTo>
                    <a:close/>
                    <a:moveTo>
                      <a:pt x="3699" y="11724"/>
                    </a:moveTo>
                    <a:cubicBezTo>
                      <a:pt x="3652" y="11732"/>
                      <a:pt x="3606" y="11749"/>
                      <a:pt x="3568" y="11777"/>
                    </a:cubicBezTo>
                    <a:cubicBezTo>
                      <a:pt x="3615" y="11758"/>
                      <a:pt x="3658" y="11741"/>
                      <a:pt x="3699" y="11724"/>
                    </a:cubicBezTo>
                    <a:close/>
                    <a:moveTo>
                      <a:pt x="43994" y="0"/>
                    </a:moveTo>
                    <a:cubicBezTo>
                      <a:pt x="43994" y="173"/>
                      <a:pt x="43858" y="358"/>
                      <a:pt x="43821" y="531"/>
                    </a:cubicBezTo>
                    <a:cubicBezTo>
                      <a:pt x="43797" y="630"/>
                      <a:pt x="43821" y="692"/>
                      <a:pt x="43809" y="790"/>
                    </a:cubicBezTo>
                    <a:cubicBezTo>
                      <a:pt x="43784" y="902"/>
                      <a:pt x="43723" y="988"/>
                      <a:pt x="43710" y="1111"/>
                    </a:cubicBezTo>
                    <a:cubicBezTo>
                      <a:pt x="43673" y="1321"/>
                      <a:pt x="43698" y="1420"/>
                      <a:pt x="43562" y="1593"/>
                    </a:cubicBezTo>
                    <a:cubicBezTo>
                      <a:pt x="43488" y="1679"/>
                      <a:pt x="43426" y="1679"/>
                      <a:pt x="43352" y="1753"/>
                    </a:cubicBezTo>
                    <a:cubicBezTo>
                      <a:pt x="43254" y="1840"/>
                      <a:pt x="43266" y="1889"/>
                      <a:pt x="43254" y="2025"/>
                    </a:cubicBezTo>
                    <a:cubicBezTo>
                      <a:pt x="43056" y="2050"/>
                      <a:pt x="42957" y="2050"/>
                      <a:pt x="42908" y="2259"/>
                    </a:cubicBezTo>
                    <a:cubicBezTo>
                      <a:pt x="42871" y="2420"/>
                      <a:pt x="42982" y="2691"/>
                      <a:pt x="42896" y="2840"/>
                    </a:cubicBezTo>
                    <a:cubicBezTo>
                      <a:pt x="42859" y="2914"/>
                      <a:pt x="42760" y="2938"/>
                      <a:pt x="42711" y="3012"/>
                    </a:cubicBezTo>
                    <a:cubicBezTo>
                      <a:pt x="42661" y="3099"/>
                      <a:pt x="42612" y="3198"/>
                      <a:pt x="42575" y="3284"/>
                    </a:cubicBezTo>
                    <a:cubicBezTo>
                      <a:pt x="42532" y="3379"/>
                      <a:pt x="42463" y="3546"/>
                      <a:pt x="42359" y="3546"/>
                    </a:cubicBezTo>
                    <a:cubicBezTo>
                      <a:pt x="42341" y="3546"/>
                      <a:pt x="42323" y="3542"/>
                      <a:pt x="42303" y="3531"/>
                    </a:cubicBezTo>
                    <a:cubicBezTo>
                      <a:pt x="42192" y="3481"/>
                      <a:pt x="42204" y="3074"/>
                      <a:pt x="42204" y="2975"/>
                    </a:cubicBezTo>
                    <a:cubicBezTo>
                      <a:pt x="42192" y="2741"/>
                      <a:pt x="42118" y="2765"/>
                      <a:pt x="41995" y="2593"/>
                    </a:cubicBezTo>
                    <a:cubicBezTo>
                      <a:pt x="41896" y="2445"/>
                      <a:pt x="41958" y="2284"/>
                      <a:pt x="41871" y="2124"/>
                    </a:cubicBezTo>
                    <a:cubicBezTo>
                      <a:pt x="41834" y="2050"/>
                      <a:pt x="41772" y="2037"/>
                      <a:pt x="41748" y="1951"/>
                    </a:cubicBezTo>
                    <a:cubicBezTo>
                      <a:pt x="41723" y="1852"/>
                      <a:pt x="41785" y="1741"/>
                      <a:pt x="41760" y="1630"/>
                    </a:cubicBezTo>
                    <a:cubicBezTo>
                      <a:pt x="41723" y="1494"/>
                      <a:pt x="41612" y="1383"/>
                      <a:pt x="41563" y="1235"/>
                    </a:cubicBezTo>
                    <a:cubicBezTo>
                      <a:pt x="41519" y="1138"/>
                      <a:pt x="41523" y="871"/>
                      <a:pt x="41393" y="871"/>
                    </a:cubicBezTo>
                    <a:cubicBezTo>
                      <a:pt x="41375" y="871"/>
                      <a:pt x="41353" y="877"/>
                      <a:pt x="41328" y="889"/>
                    </a:cubicBezTo>
                    <a:cubicBezTo>
                      <a:pt x="41180" y="976"/>
                      <a:pt x="41229" y="1284"/>
                      <a:pt x="41229" y="1420"/>
                    </a:cubicBezTo>
                    <a:cubicBezTo>
                      <a:pt x="41229" y="1655"/>
                      <a:pt x="41168" y="1716"/>
                      <a:pt x="41044" y="1901"/>
                    </a:cubicBezTo>
                    <a:cubicBezTo>
                      <a:pt x="40970" y="2062"/>
                      <a:pt x="40908" y="2222"/>
                      <a:pt x="40871" y="2395"/>
                    </a:cubicBezTo>
                    <a:cubicBezTo>
                      <a:pt x="40810" y="2556"/>
                      <a:pt x="40649" y="2531"/>
                      <a:pt x="40600" y="2654"/>
                    </a:cubicBezTo>
                    <a:cubicBezTo>
                      <a:pt x="40563" y="2728"/>
                      <a:pt x="40624" y="2852"/>
                      <a:pt x="40612" y="2926"/>
                    </a:cubicBezTo>
                    <a:cubicBezTo>
                      <a:pt x="40587" y="3000"/>
                      <a:pt x="40538" y="3037"/>
                      <a:pt x="40513" y="3099"/>
                    </a:cubicBezTo>
                    <a:cubicBezTo>
                      <a:pt x="40501" y="3173"/>
                      <a:pt x="40476" y="3235"/>
                      <a:pt x="40452" y="3296"/>
                    </a:cubicBezTo>
                    <a:cubicBezTo>
                      <a:pt x="40390" y="3420"/>
                      <a:pt x="40291" y="3518"/>
                      <a:pt x="40229" y="3630"/>
                    </a:cubicBezTo>
                    <a:cubicBezTo>
                      <a:pt x="40216" y="3632"/>
                      <a:pt x="40203" y="3633"/>
                      <a:pt x="40190" y="3633"/>
                    </a:cubicBezTo>
                    <a:cubicBezTo>
                      <a:pt x="39955" y="3633"/>
                      <a:pt x="39821" y="3226"/>
                      <a:pt x="39797" y="3062"/>
                    </a:cubicBezTo>
                    <a:cubicBezTo>
                      <a:pt x="39785" y="2840"/>
                      <a:pt x="39711" y="2753"/>
                      <a:pt x="39538" y="2605"/>
                    </a:cubicBezTo>
                    <a:lnTo>
                      <a:pt x="39538" y="2605"/>
                    </a:lnTo>
                    <a:cubicBezTo>
                      <a:pt x="39550" y="2716"/>
                      <a:pt x="39464" y="2815"/>
                      <a:pt x="39439" y="2926"/>
                    </a:cubicBezTo>
                    <a:cubicBezTo>
                      <a:pt x="39427" y="3012"/>
                      <a:pt x="39452" y="3062"/>
                      <a:pt x="39402" y="3136"/>
                    </a:cubicBezTo>
                    <a:cubicBezTo>
                      <a:pt x="39365" y="3185"/>
                      <a:pt x="39304" y="3198"/>
                      <a:pt x="39267" y="3247"/>
                    </a:cubicBezTo>
                    <a:cubicBezTo>
                      <a:pt x="39069" y="3469"/>
                      <a:pt x="38946" y="3778"/>
                      <a:pt x="38760" y="4012"/>
                    </a:cubicBezTo>
                    <a:cubicBezTo>
                      <a:pt x="38691" y="4112"/>
                      <a:pt x="38653" y="4171"/>
                      <a:pt x="38557" y="4171"/>
                    </a:cubicBezTo>
                    <a:cubicBezTo>
                      <a:pt x="38534" y="4171"/>
                      <a:pt x="38508" y="4168"/>
                      <a:pt x="38477" y="4160"/>
                    </a:cubicBezTo>
                    <a:cubicBezTo>
                      <a:pt x="38304" y="4111"/>
                      <a:pt x="38168" y="3975"/>
                      <a:pt x="38106" y="3815"/>
                    </a:cubicBezTo>
                    <a:cubicBezTo>
                      <a:pt x="38082" y="3691"/>
                      <a:pt x="38106" y="3543"/>
                      <a:pt x="38069" y="3420"/>
                    </a:cubicBezTo>
                    <a:cubicBezTo>
                      <a:pt x="38044" y="3309"/>
                      <a:pt x="38044" y="3123"/>
                      <a:pt x="37958" y="3037"/>
                    </a:cubicBezTo>
                    <a:cubicBezTo>
                      <a:pt x="37909" y="3210"/>
                      <a:pt x="37896" y="3333"/>
                      <a:pt x="37724" y="3370"/>
                    </a:cubicBezTo>
                    <a:cubicBezTo>
                      <a:pt x="37675" y="3381"/>
                      <a:pt x="37633" y="3387"/>
                      <a:pt x="37596" y="3387"/>
                    </a:cubicBezTo>
                    <a:cubicBezTo>
                      <a:pt x="37464" y="3387"/>
                      <a:pt x="37399" y="3317"/>
                      <a:pt x="37341" y="3173"/>
                    </a:cubicBezTo>
                    <a:cubicBezTo>
                      <a:pt x="37254" y="2963"/>
                      <a:pt x="37156" y="2765"/>
                      <a:pt x="37032" y="2568"/>
                    </a:cubicBezTo>
                    <a:cubicBezTo>
                      <a:pt x="36918" y="2433"/>
                      <a:pt x="36865" y="2273"/>
                      <a:pt x="36866" y="2108"/>
                    </a:cubicBezTo>
                    <a:lnTo>
                      <a:pt x="36866" y="2108"/>
                    </a:lnTo>
                    <a:cubicBezTo>
                      <a:pt x="36837" y="2418"/>
                      <a:pt x="36733" y="2711"/>
                      <a:pt x="36699" y="3025"/>
                    </a:cubicBezTo>
                    <a:cubicBezTo>
                      <a:pt x="36711" y="3222"/>
                      <a:pt x="36650" y="3407"/>
                      <a:pt x="36539" y="3568"/>
                    </a:cubicBezTo>
                    <a:cubicBezTo>
                      <a:pt x="36366" y="3839"/>
                      <a:pt x="36292" y="4210"/>
                      <a:pt x="36230" y="4518"/>
                    </a:cubicBezTo>
                    <a:cubicBezTo>
                      <a:pt x="36069" y="4518"/>
                      <a:pt x="36020" y="4259"/>
                      <a:pt x="35995" y="4123"/>
                    </a:cubicBezTo>
                    <a:cubicBezTo>
                      <a:pt x="35971" y="3988"/>
                      <a:pt x="35909" y="3864"/>
                      <a:pt x="35823" y="3753"/>
                    </a:cubicBezTo>
                    <a:cubicBezTo>
                      <a:pt x="35749" y="3889"/>
                      <a:pt x="35687" y="4037"/>
                      <a:pt x="35625" y="4197"/>
                    </a:cubicBezTo>
                    <a:cubicBezTo>
                      <a:pt x="35563" y="4284"/>
                      <a:pt x="35502" y="4383"/>
                      <a:pt x="35452" y="4494"/>
                    </a:cubicBezTo>
                    <a:cubicBezTo>
                      <a:pt x="35428" y="4592"/>
                      <a:pt x="35477" y="4691"/>
                      <a:pt x="35440" y="4790"/>
                    </a:cubicBezTo>
                    <a:cubicBezTo>
                      <a:pt x="35354" y="4926"/>
                      <a:pt x="35242" y="5037"/>
                      <a:pt x="35119" y="5123"/>
                    </a:cubicBezTo>
                    <a:cubicBezTo>
                      <a:pt x="34996" y="4913"/>
                      <a:pt x="34897" y="4679"/>
                      <a:pt x="34823" y="4444"/>
                    </a:cubicBezTo>
                    <a:cubicBezTo>
                      <a:pt x="34761" y="4259"/>
                      <a:pt x="34773" y="4086"/>
                      <a:pt x="34724" y="3901"/>
                    </a:cubicBezTo>
                    <a:cubicBezTo>
                      <a:pt x="34539" y="3975"/>
                      <a:pt x="34366" y="4358"/>
                      <a:pt x="34206" y="4481"/>
                    </a:cubicBezTo>
                    <a:cubicBezTo>
                      <a:pt x="34045" y="4617"/>
                      <a:pt x="34070" y="4617"/>
                      <a:pt x="34033" y="4790"/>
                    </a:cubicBezTo>
                    <a:cubicBezTo>
                      <a:pt x="34008" y="4889"/>
                      <a:pt x="33971" y="4975"/>
                      <a:pt x="33922" y="5061"/>
                    </a:cubicBezTo>
                    <a:cubicBezTo>
                      <a:pt x="33848" y="5197"/>
                      <a:pt x="33897" y="5456"/>
                      <a:pt x="33773" y="5506"/>
                    </a:cubicBezTo>
                    <a:cubicBezTo>
                      <a:pt x="33752" y="5515"/>
                      <a:pt x="33729" y="5519"/>
                      <a:pt x="33704" y="5519"/>
                    </a:cubicBezTo>
                    <a:cubicBezTo>
                      <a:pt x="33595" y="5519"/>
                      <a:pt x="33459" y="5445"/>
                      <a:pt x="33378" y="5395"/>
                    </a:cubicBezTo>
                    <a:cubicBezTo>
                      <a:pt x="33144" y="5259"/>
                      <a:pt x="33132" y="5185"/>
                      <a:pt x="33144" y="4950"/>
                    </a:cubicBezTo>
                    <a:cubicBezTo>
                      <a:pt x="33144" y="4950"/>
                      <a:pt x="33143" y="4950"/>
                      <a:pt x="33143" y="4950"/>
                    </a:cubicBezTo>
                    <a:cubicBezTo>
                      <a:pt x="33115" y="4950"/>
                      <a:pt x="32847" y="5643"/>
                      <a:pt x="32774" y="5753"/>
                    </a:cubicBezTo>
                    <a:cubicBezTo>
                      <a:pt x="32502" y="5592"/>
                      <a:pt x="32329" y="5296"/>
                      <a:pt x="32342" y="4975"/>
                    </a:cubicBezTo>
                    <a:cubicBezTo>
                      <a:pt x="32342" y="4728"/>
                      <a:pt x="32379" y="4469"/>
                      <a:pt x="32181" y="4284"/>
                    </a:cubicBezTo>
                    <a:cubicBezTo>
                      <a:pt x="32107" y="4580"/>
                      <a:pt x="31996" y="4876"/>
                      <a:pt x="31860" y="5148"/>
                    </a:cubicBezTo>
                    <a:cubicBezTo>
                      <a:pt x="31786" y="5321"/>
                      <a:pt x="31897" y="5802"/>
                      <a:pt x="31638" y="5827"/>
                    </a:cubicBezTo>
                    <a:cubicBezTo>
                      <a:pt x="31478" y="5605"/>
                      <a:pt x="31366" y="5358"/>
                      <a:pt x="31292" y="5098"/>
                    </a:cubicBezTo>
                    <a:cubicBezTo>
                      <a:pt x="31243" y="4926"/>
                      <a:pt x="31280" y="4765"/>
                      <a:pt x="31194" y="4592"/>
                    </a:cubicBezTo>
                    <a:cubicBezTo>
                      <a:pt x="31120" y="4457"/>
                      <a:pt x="31058" y="4308"/>
                      <a:pt x="31008" y="4160"/>
                    </a:cubicBezTo>
                    <a:cubicBezTo>
                      <a:pt x="30959" y="4037"/>
                      <a:pt x="30910" y="3852"/>
                      <a:pt x="30749" y="3802"/>
                    </a:cubicBezTo>
                    <a:cubicBezTo>
                      <a:pt x="30675" y="4123"/>
                      <a:pt x="30576" y="5531"/>
                      <a:pt x="30441" y="5851"/>
                    </a:cubicBezTo>
                    <a:cubicBezTo>
                      <a:pt x="30218" y="5827"/>
                      <a:pt x="30083" y="4469"/>
                      <a:pt x="29959" y="4296"/>
                    </a:cubicBezTo>
                    <a:cubicBezTo>
                      <a:pt x="29811" y="4099"/>
                      <a:pt x="29860" y="4012"/>
                      <a:pt x="29860" y="3790"/>
                    </a:cubicBezTo>
                    <a:cubicBezTo>
                      <a:pt x="29848" y="3617"/>
                      <a:pt x="29873" y="3185"/>
                      <a:pt x="29725" y="3049"/>
                    </a:cubicBezTo>
                    <a:lnTo>
                      <a:pt x="29725" y="3049"/>
                    </a:lnTo>
                    <a:cubicBezTo>
                      <a:pt x="29786" y="3272"/>
                      <a:pt x="29774" y="3506"/>
                      <a:pt x="29675" y="3716"/>
                    </a:cubicBezTo>
                    <a:cubicBezTo>
                      <a:pt x="29540" y="4086"/>
                      <a:pt x="29552" y="4469"/>
                      <a:pt x="29453" y="4839"/>
                    </a:cubicBezTo>
                    <a:cubicBezTo>
                      <a:pt x="29367" y="5086"/>
                      <a:pt x="29256" y="5333"/>
                      <a:pt x="29107" y="5543"/>
                    </a:cubicBezTo>
                    <a:cubicBezTo>
                      <a:pt x="28984" y="5740"/>
                      <a:pt x="29021" y="5839"/>
                      <a:pt x="28959" y="6037"/>
                    </a:cubicBezTo>
                    <a:cubicBezTo>
                      <a:pt x="28725" y="5963"/>
                      <a:pt x="28675" y="5691"/>
                      <a:pt x="28564" y="5506"/>
                    </a:cubicBezTo>
                    <a:cubicBezTo>
                      <a:pt x="28490" y="5358"/>
                      <a:pt x="28330" y="4975"/>
                      <a:pt x="28157" y="4913"/>
                    </a:cubicBezTo>
                    <a:cubicBezTo>
                      <a:pt x="28021" y="5123"/>
                      <a:pt x="28009" y="5432"/>
                      <a:pt x="27984" y="5666"/>
                    </a:cubicBezTo>
                    <a:cubicBezTo>
                      <a:pt x="27972" y="5888"/>
                      <a:pt x="27873" y="5938"/>
                      <a:pt x="27787" y="6123"/>
                    </a:cubicBezTo>
                    <a:cubicBezTo>
                      <a:pt x="27626" y="6049"/>
                      <a:pt x="27577" y="5753"/>
                      <a:pt x="27515" y="5592"/>
                    </a:cubicBezTo>
                    <a:cubicBezTo>
                      <a:pt x="27441" y="5444"/>
                      <a:pt x="27355" y="5308"/>
                      <a:pt x="27281" y="5160"/>
                    </a:cubicBezTo>
                    <a:cubicBezTo>
                      <a:pt x="27207" y="5617"/>
                      <a:pt x="26861" y="6012"/>
                      <a:pt x="26626" y="6395"/>
                    </a:cubicBezTo>
                    <a:cubicBezTo>
                      <a:pt x="26552" y="6530"/>
                      <a:pt x="26466" y="6802"/>
                      <a:pt x="26305" y="6827"/>
                    </a:cubicBezTo>
                    <a:cubicBezTo>
                      <a:pt x="26297" y="6828"/>
                      <a:pt x="26290" y="6828"/>
                      <a:pt x="26282" y="6828"/>
                    </a:cubicBezTo>
                    <a:cubicBezTo>
                      <a:pt x="25963" y="6828"/>
                      <a:pt x="26019" y="5833"/>
                      <a:pt x="25923" y="5580"/>
                    </a:cubicBezTo>
                    <a:cubicBezTo>
                      <a:pt x="25787" y="5259"/>
                      <a:pt x="25664" y="4938"/>
                      <a:pt x="25577" y="4605"/>
                    </a:cubicBezTo>
                    <a:cubicBezTo>
                      <a:pt x="25560" y="4599"/>
                      <a:pt x="25545" y="4596"/>
                      <a:pt x="25531" y="4596"/>
                    </a:cubicBezTo>
                    <a:cubicBezTo>
                      <a:pt x="25308" y="4596"/>
                      <a:pt x="25329" y="5268"/>
                      <a:pt x="25306" y="5407"/>
                    </a:cubicBezTo>
                    <a:cubicBezTo>
                      <a:pt x="25269" y="5592"/>
                      <a:pt x="25170" y="5740"/>
                      <a:pt x="25145" y="5913"/>
                    </a:cubicBezTo>
                    <a:cubicBezTo>
                      <a:pt x="25120" y="6111"/>
                      <a:pt x="25157" y="6197"/>
                      <a:pt x="25059" y="6358"/>
                    </a:cubicBezTo>
                    <a:cubicBezTo>
                      <a:pt x="24972" y="6493"/>
                      <a:pt x="24861" y="6604"/>
                      <a:pt x="24762" y="6728"/>
                    </a:cubicBezTo>
                    <a:cubicBezTo>
                      <a:pt x="24701" y="6592"/>
                      <a:pt x="24651" y="6444"/>
                      <a:pt x="24639" y="6296"/>
                    </a:cubicBezTo>
                    <a:cubicBezTo>
                      <a:pt x="24590" y="6123"/>
                      <a:pt x="24503" y="6000"/>
                      <a:pt x="24454" y="5827"/>
                    </a:cubicBezTo>
                    <a:cubicBezTo>
                      <a:pt x="24392" y="5629"/>
                      <a:pt x="24565" y="5296"/>
                      <a:pt x="24232" y="5247"/>
                    </a:cubicBezTo>
                    <a:cubicBezTo>
                      <a:pt x="24071" y="5358"/>
                      <a:pt x="24083" y="5592"/>
                      <a:pt x="24034" y="5765"/>
                    </a:cubicBezTo>
                    <a:cubicBezTo>
                      <a:pt x="23985" y="5963"/>
                      <a:pt x="23898" y="6135"/>
                      <a:pt x="23812" y="6308"/>
                    </a:cubicBezTo>
                    <a:cubicBezTo>
                      <a:pt x="23787" y="6395"/>
                      <a:pt x="23750" y="6481"/>
                      <a:pt x="23713" y="6555"/>
                    </a:cubicBezTo>
                    <a:cubicBezTo>
                      <a:pt x="23602" y="6691"/>
                      <a:pt x="23442" y="6654"/>
                      <a:pt x="23281" y="6679"/>
                    </a:cubicBezTo>
                    <a:cubicBezTo>
                      <a:pt x="23293" y="6827"/>
                      <a:pt x="23182" y="6938"/>
                      <a:pt x="23121" y="7074"/>
                    </a:cubicBezTo>
                    <a:cubicBezTo>
                      <a:pt x="23015" y="7327"/>
                      <a:pt x="23018" y="7373"/>
                      <a:pt x="22788" y="7373"/>
                    </a:cubicBezTo>
                    <a:cubicBezTo>
                      <a:pt x="22749" y="7373"/>
                      <a:pt x="22704" y="7372"/>
                      <a:pt x="22652" y="7370"/>
                    </a:cubicBezTo>
                    <a:cubicBezTo>
                      <a:pt x="22417" y="7320"/>
                      <a:pt x="22183" y="7209"/>
                      <a:pt x="21985" y="7061"/>
                    </a:cubicBezTo>
                    <a:cubicBezTo>
                      <a:pt x="21837" y="6876"/>
                      <a:pt x="21713" y="6679"/>
                      <a:pt x="21615" y="6456"/>
                    </a:cubicBezTo>
                    <a:cubicBezTo>
                      <a:pt x="21516" y="6271"/>
                      <a:pt x="21368" y="6098"/>
                      <a:pt x="21281" y="5901"/>
                    </a:cubicBezTo>
                    <a:cubicBezTo>
                      <a:pt x="21232" y="5814"/>
                      <a:pt x="21281" y="5617"/>
                      <a:pt x="21232" y="5555"/>
                    </a:cubicBezTo>
                    <a:cubicBezTo>
                      <a:pt x="21203" y="5515"/>
                      <a:pt x="21173" y="5499"/>
                      <a:pt x="21143" y="5499"/>
                    </a:cubicBezTo>
                    <a:cubicBezTo>
                      <a:pt x="21074" y="5499"/>
                      <a:pt x="21011" y="5592"/>
                      <a:pt x="20985" y="5679"/>
                    </a:cubicBezTo>
                    <a:cubicBezTo>
                      <a:pt x="20960" y="5802"/>
                      <a:pt x="20960" y="5926"/>
                      <a:pt x="20973" y="6061"/>
                    </a:cubicBezTo>
                    <a:cubicBezTo>
                      <a:pt x="20960" y="6135"/>
                      <a:pt x="20960" y="6222"/>
                      <a:pt x="20960" y="6308"/>
                    </a:cubicBezTo>
                    <a:cubicBezTo>
                      <a:pt x="20973" y="6358"/>
                      <a:pt x="21047" y="6444"/>
                      <a:pt x="21047" y="6481"/>
                    </a:cubicBezTo>
                    <a:cubicBezTo>
                      <a:pt x="21035" y="6679"/>
                      <a:pt x="20751" y="6654"/>
                      <a:pt x="20701" y="6876"/>
                    </a:cubicBezTo>
                    <a:cubicBezTo>
                      <a:pt x="20652" y="7111"/>
                      <a:pt x="20726" y="7394"/>
                      <a:pt x="20701" y="7641"/>
                    </a:cubicBezTo>
                    <a:cubicBezTo>
                      <a:pt x="20677" y="7950"/>
                      <a:pt x="20442" y="7876"/>
                      <a:pt x="20257" y="8049"/>
                    </a:cubicBezTo>
                    <a:cubicBezTo>
                      <a:pt x="20269" y="7901"/>
                      <a:pt x="20232" y="7765"/>
                      <a:pt x="20170" y="7629"/>
                    </a:cubicBezTo>
                    <a:cubicBezTo>
                      <a:pt x="20109" y="7518"/>
                      <a:pt x="20022" y="7407"/>
                      <a:pt x="19948" y="7283"/>
                    </a:cubicBezTo>
                    <a:cubicBezTo>
                      <a:pt x="19850" y="7123"/>
                      <a:pt x="19812" y="6938"/>
                      <a:pt x="19812" y="6753"/>
                    </a:cubicBezTo>
                    <a:cubicBezTo>
                      <a:pt x="19812" y="6604"/>
                      <a:pt x="19837" y="6432"/>
                      <a:pt x="19652" y="6395"/>
                    </a:cubicBezTo>
                    <a:cubicBezTo>
                      <a:pt x="19640" y="6518"/>
                      <a:pt x="19603" y="6641"/>
                      <a:pt x="19553" y="6753"/>
                    </a:cubicBezTo>
                    <a:cubicBezTo>
                      <a:pt x="19492" y="6790"/>
                      <a:pt x="19455" y="6851"/>
                      <a:pt x="19455" y="6925"/>
                    </a:cubicBezTo>
                    <a:cubicBezTo>
                      <a:pt x="19467" y="6975"/>
                      <a:pt x="19467" y="7036"/>
                      <a:pt x="19442" y="7086"/>
                    </a:cubicBezTo>
                    <a:cubicBezTo>
                      <a:pt x="19425" y="7103"/>
                      <a:pt x="19401" y="7109"/>
                      <a:pt x="19373" y="7109"/>
                    </a:cubicBezTo>
                    <a:cubicBezTo>
                      <a:pt x="19317" y="7109"/>
                      <a:pt x="19248" y="7085"/>
                      <a:pt x="19195" y="7085"/>
                    </a:cubicBezTo>
                    <a:cubicBezTo>
                      <a:pt x="19162" y="7085"/>
                      <a:pt x="19136" y="7094"/>
                      <a:pt x="19121" y="7123"/>
                    </a:cubicBezTo>
                    <a:cubicBezTo>
                      <a:pt x="19035" y="7234"/>
                      <a:pt x="19183" y="7271"/>
                      <a:pt x="19195" y="7357"/>
                    </a:cubicBezTo>
                    <a:cubicBezTo>
                      <a:pt x="19245" y="7567"/>
                      <a:pt x="19109" y="7543"/>
                      <a:pt x="19035" y="7654"/>
                    </a:cubicBezTo>
                    <a:cubicBezTo>
                      <a:pt x="18973" y="7752"/>
                      <a:pt x="19035" y="7888"/>
                      <a:pt x="19022" y="7999"/>
                    </a:cubicBezTo>
                    <a:cubicBezTo>
                      <a:pt x="18973" y="8209"/>
                      <a:pt x="18874" y="8407"/>
                      <a:pt x="18726" y="8567"/>
                    </a:cubicBezTo>
                    <a:cubicBezTo>
                      <a:pt x="18430" y="8049"/>
                      <a:pt x="18714" y="7456"/>
                      <a:pt x="18553" y="6938"/>
                    </a:cubicBezTo>
                    <a:lnTo>
                      <a:pt x="18553" y="6938"/>
                    </a:lnTo>
                    <a:cubicBezTo>
                      <a:pt x="18430" y="6950"/>
                      <a:pt x="18319" y="7012"/>
                      <a:pt x="18232" y="7098"/>
                    </a:cubicBezTo>
                    <a:cubicBezTo>
                      <a:pt x="18220" y="7111"/>
                      <a:pt x="18047" y="7271"/>
                      <a:pt x="18047" y="7283"/>
                    </a:cubicBezTo>
                    <a:cubicBezTo>
                      <a:pt x="18023" y="7357"/>
                      <a:pt x="18121" y="7419"/>
                      <a:pt x="18134" y="7493"/>
                    </a:cubicBezTo>
                    <a:cubicBezTo>
                      <a:pt x="18158" y="7666"/>
                      <a:pt x="18023" y="7641"/>
                      <a:pt x="17961" y="7740"/>
                    </a:cubicBezTo>
                    <a:cubicBezTo>
                      <a:pt x="17887" y="7876"/>
                      <a:pt x="17961" y="8197"/>
                      <a:pt x="17949" y="8345"/>
                    </a:cubicBezTo>
                    <a:cubicBezTo>
                      <a:pt x="17949" y="8518"/>
                      <a:pt x="17850" y="8925"/>
                      <a:pt x="17677" y="8962"/>
                    </a:cubicBezTo>
                    <a:cubicBezTo>
                      <a:pt x="17591" y="8851"/>
                      <a:pt x="17405" y="8826"/>
                      <a:pt x="17331" y="8703"/>
                    </a:cubicBezTo>
                    <a:cubicBezTo>
                      <a:pt x="17257" y="8617"/>
                      <a:pt x="17208" y="8530"/>
                      <a:pt x="17171" y="8431"/>
                    </a:cubicBezTo>
                    <a:cubicBezTo>
                      <a:pt x="17146" y="8370"/>
                      <a:pt x="17171" y="8283"/>
                      <a:pt x="17146" y="8222"/>
                    </a:cubicBezTo>
                    <a:cubicBezTo>
                      <a:pt x="17097" y="8123"/>
                      <a:pt x="16973" y="8086"/>
                      <a:pt x="16924" y="7999"/>
                    </a:cubicBezTo>
                    <a:cubicBezTo>
                      <a:pt x="16862" y="7888"/>
                      <a:pt x="16924" y="7728"/>
                      <a:pt x="16776" y="7666"/>
                    </a:cubicBezTo>
                    <a:cubicBezTo>
                      <a:pt x="16603" y="7864"/>
                      <a:pt x="16467" y="8098"/>
                      <a:pt x="16393" y="8345"/>
                    </a:cubicBezTo>
                    <a:cubicBezTo>
                      <a:pt x="16356" y="8518"/>
                      <a:pt x="16257" y="8678"/>
                      <a:pt x="16134" y="8789"/>
                    </a:cubicBezTo>
                    <a:cubicBezTo>
                      <a:pt x="16048" y="8876"/>
                      <a:pt x="15974" y="8925"/>
                      <a:pt x="15986" y="9061"/>
                    </a:cubicBezTo>
                    <a:cubicBezTo>
                      <a:pt x="15998" y="9172"/>
                      <a:pt x="16122" y="9184"/>
                      <a:pt x="16085" y="9320"/>
                    </a:cubicBezTo>
                    <a:cubicBezTo>
                      <a:pt x="16048" y="9484"/>
                      <a:pt x="15911" y="9581"/>
                      <a:pt x="15763" y="9581"/>
                    </a:cubicBezTo>
                    <a:cubicBezTo>
                      <a:pt x="15710" y="9581"/>
                      <a:pt x="15655" y="9568"/>
                      <a:pt x="15603" y="9542"/>
                    </a:cubicBezTo>
                    <a:cubicBezTo>
                      <a:pt x="15455" y="9394"/>
                      <a:pt x="15344" y="9209"/>
                      <a:pt x="15295" y="8999"/>
                    </a:cubicBezTo>
                    <a:cubicBezTo>
                      <a:pt x="15233" y="8765"/>
                      <a:pt x="15356" y="8567"/>
                      <a:pt x="15171" y="8370"/>
                    </a:cubicBezTo>
                    <a:cubicBezTo>
                      <a:pt x="14998" y="8209"/>
                      <a:pt x="14863" y="8012"/>
                      <a:pt x="14751" y="7814"/>
                    </a:cubicBezTo>
                    <a:cubicBezTo>
                      <a:pt x="14667" y="7646"/>
                      <a:pt x="14709" y="7353"/>
                      <a:pt x="14525" y="7353"/>
                    </a:cubicBezTo>
                    <a:cubicBezTo>
                      <a:pt x="14493" y="7353"/>
                      <a:pt x="14454" y="7362"/>
                      <a:pt x="14406" y="7382"/>
                    </a:cubicBezTo>
                    <a:cubicBezTo>
                      <a:pt x="14406" y="7543"/>
                      <a:pt x="14529" y="7604"/>
                      <a:pt x="14443" y="7765"/>
                    </a:cubicBezTo>
                    <a:cubicBezTo>
                      <a:pt x="14369" y="7888"/>
                      <a:pt x="14196" y="7975"/>
                      <a:pt x="14147" y="8098"/>
                    </a:cubicBezTo>
                    <a:cubicBezTo>
                      <a:pt x="14122" y="8209"/>
                      <a:pt x="14122" y="8320"/>
                      <a:pt x="14134" y="8431"/>
                    </a:cubicBezTo>
                    <a:cubicBezTo>
                      <a:pt x="14122" y="8641"/>
                      <a:pt x="14060" y="8666"/>
                      <a:pt x="13900" y="8765"/>
                    </a:cubicBezTo>
                    <a:cubicBezTo>
                      <a:pt x="14085" y="8950"/>
                      <a:pt x="13727" y="9073"/>
                      <a:pt x="13678" y="9234"/>
                    </a:cubicBezTo>
                    <a:cubicBezTo>
                      <a:pt x="13641" y="9382"/>
                      <a:pt x="13715" y="9407"/>
                      <a:pt x="13603" y="9518"/>
                    </a:cubicBezTo>
                    <a:cubicBezTo>
                      <a:pt x="13492" y="9653"/>
                      <a:pt x="13307" y="9641"/>
                      <a:pt x="13320" y="9851"/>
                    </a:cubicBezTo>
                    <a:cubicBezTo>
                      <a:pt x="13184" y="9826"/>
                      <a:pt x="13023" y="9567"/>
                      <a:pt x="12974" y="9444"/>
                    </a:cubicBezTo>
                    <a:lnTo>
                      <a:pt x="12974" y="9444"/>
                    </a:lnTo>
                    <a:cubicBezTo>
                      <a:pt x="13023" y="9839"/>
                      <a:pt x="12641" y="9814"/>
                      <a:pt x="12406" y="9974"/>
                    </a:cubicBezTo>
                    <a:cubicBezTo>
                      <a:pt x="12283" y="10061"/>
                      <a:pt x="12048" y="10357"/>
                      <a:pt x="12085" y="10542"/>
                    </a:cubicBezTo>
                    <a:cubicBezTo>
                      <a:pt x="11881" y="10299"/>
                      <a:pt x="11838" y="9934"/>
                      <a:pt x="11822" y="9603"/>
                    </a:cubicBezTo>
                    <a:lnTo>
                      <a:pt x="11822" y="9603"/>
                    </a:lnTo>
                    <a:cubicBezTo>
                      <a:pt x="11821" y="9657"/>
                      <a:pt x="11818" y="9711"/>
                      <a:pt x="11814" y="9764"/>
                    </a:cubicBezTo>
                    <a:cubicBezTo>
                      <a:pt x="11764" y="9900"/>
                      <a:pt x="11715" y="10024"/>
                      <a:pt x="11665" y="10147"/>
                    </a:cubicBezTo>
                    <a:cubicBezTo>
                      <a:pt x="11628" y="10246"/>
                      <a:pt x="11653" y="10320"/>
                      <a:pt x="11579" y="10419"/>
                    </a:cubicBezTo>
                    <a:cubicBezTo>
                      <a:pt x="11480" y="10542"/>
                      <a:pt x="11357" y="10530"/>
                      <a:pt x="11369" y="10727"/>
                    </a:cubicBezTo>
                    <a:cubicBezTo>
                      <a:pt x="11333" y="10738"/>
                      <a:pt x="11297" y="10742"/>
                      <a:pt x="11262" y="10742"/>
                    </a:cubicBezTo>
                    <a:cubicBezTo>
                      <a:pt x="11205" y="10742"/>
                      <a:pt x="11149" y="10732"/>
                      <a:pt x="11091" y="10732"/>
                    </a:cubicBezTo>
                    <a:cubicBezTo>
                      <a:pt x="11065" y="10732"/>
                      <a:pt x="11038" y="10734"/>
                      <a:pt x="11011" y="10740"/>
                    </a:cubicBezTo>
                    <a:cubicBezTo>
                      <a:pt x="10925" y="10752"/>
                      <a:pt x="10937" y="10801"/>
                      <a:pt x="10851" y="10814"/>
                    </a:cubicBezTo>
                    <a:cubicBezTo>
                      <a:pt x="10841" y="10815"/>
                      <a:pt x="10832" y="10816"/>
                      <a:pt x="10822" y="10816"/>
                    </a:cubicBezTo>
                    <a:cubicBezTo>
                      <a:pt x="10702" y="10816"/>
                      <a:pt x="10536" y="10727"/>
                      <a:pt x="10391" y="10727"/>
                    </a:cubicBezTo>
                    <a:cubicBezTo>
                      <a:pt x="10323" y="10727"/>
                      <a:pt x="10261" y="10746"/>
                      <a:pt x="10209" y="10801"/>
                    </a:cubicBezTo>
                    <a:cubicBezTo>
                      <a:pt x="10234" y="10567"/>
                      <a:pt x="10308" y="10110"/>
                      <a:pt x="9962" y="10110"/>
                    </a:cubicBezTo>
                    <a:cubicBezTo>
                      <a:pt x="9925" y="9937"/>
                      <a:pt x="10036" y="9641"/>
                      <a:pt x="9802" y="9592"/>
                    </a:cubicBezTo>
                    <a:cubicBezTo>
                      <a:pt x="9641" y="9863"/>
                      <a:pt x="9542" y="10172"/>
                      <a:pt x="9518" y="10480"/>
                    </a:cubicBezTo>
                    <a:cubicBezTo>
                      <a:pt x="9493" y="10826"/>
                      <a:pt x="9234" y="10715"/>
                      <a:pt x="8999" y="10826"/>
                    </a:cubicBezTo>
                    <a:cubicBezTo>
                      <a:pt x="8888" y="10468"/>
                      <a:pt x="9049" y="10098"/>
                      <a:pt x="8641" y="9863"/>
                    </a:cubicBezTo>
                    <a:cubicBezTo>
                      <a:pt x="8567" y="9826"/>
                      <a:pt x="8419" y="9826"/>
                      <a:pt x="8370" y="9752"/>
                    </a:cubicBezTo>
                    <a:cubicBezTo>
                      <a:pt x="8308" y="9666"/>
                      <a:pt x="8357" y="9481"/>
                      <a:pt x="8370" y="9394"/>
                    </a:cubicBezTo>
                    <a:cubicBezTo>
                      <a:pt x="8325" y="9368"/>
                      <a:pt x="8288" y="9356"/>
                      <a:pt x="8256" y="9356"/>
                    </a:cubicBezTo>
                    <a:cubicBezTo>
                      <a:pt x="8035" y="9356"/>
                      <a:pt x="8109" y="9928"/>
                      <a:pt x="8098" y="10036"/>
                    </a:cubicBezTo>
                    <a:cubicBezTo>
                      <a:pt x="8073" y="10184"/>
                      <a:pt x="8036" y="10320"/>
                      <a:pt x="7987" y="10468"/>
                    </a:cubicBezTo>
                    <a:cubicBezTo>
                      <a:pt x="7925" y="10480"/>
                      <a:pt x="7876" y="10517"/>
                      <a:pt x="7839" y="10567"/>
                    </a:cubicBezTo>
                    <a:cubicBezTo>
                      <a:pt x="7827" y="10629"/>
                      <a:pt x="7814" y="10690"/>
                      <a:pt x="7814" y="10752"/>
                    </a:cubicBezTo>
                    <a:cubicBezTo>
                      <a:pt x="7678" y="10690"/>
                      <a:pt x="7543" y="10382"/>
                      <a:pt x="7481" y="10283"/>
                    </a:cubicBezTo>
                    <a:cubicBezTo>
                      <a:pt x="7370" y="10036"/>
                      <a:pt x="7271" y="9777"/>
                      <a:pt x="7197" y="9505"/>
                    </a:cubicBezTo>
                    <a:cubicBezTo>
                      <a:pt x="7148" y="9394"/>
                      <a:pt x="6999" y="9110"/>
                      <a:pt x="7024" y="8999"/>
                    </a:cubicBezTo>
                    <a:lnTo>
                      <a:pt x="7024" y="8999"/>
                    </a:lnTo>
                    <a:cubicBezTo>
                      <a:pt x="6543" y="9382"/>
                      <a:pt x="6802" y="9740"/>
                      <a:pt x="6654" y="10172"/>
                    </a:cubicBezTo>
                    <a:cubicBezTo>
                      <a:pt x="6580" y="10382"/>
                      <a:pt x="6703" y="10579"/>
                      <a:pt x="6592" y="10764"/>
                    </a:cubicBezTo>
                    <a:cubicBezTo>
                      <a:pt x="6419" y="11073"/>
                      <a:pt x="6814" y="11221"/>
                      <a:pt x="6321" y="11345"/>
                    </a:cubicBezTo>
                    <a:cubicBezTo>
                      <a:pt x="6167" y="11384"/>
                      <a:pt x="6072" y="11432"/>
                      <a:pt x="5991" y="11432"/>
                    </a:cubicBezTo>
                    <a:cubicBezTo>
                      <a:pt x="5922" y="11432"/>
                      <a:pt x="5864" y="11397"/>
                      <a:pt x="5790" y="11295"/>
                    </a:cubicBezTo>
                    <a:cubicBezTo>
                      <a:pt x="5605" y="11061"/>
                      <a:pt x="5531" y="10727"/>
                      <a:pt x="5358" y="10480"/>
                    </a:cubicBezTo>
                    <a:cubicBezTo>
                      <a:pt x="5259" y="10727"/>
                      <a:pt x="5160" y="10962"/>
                      <a:pt x="5061" y="11196"/>
                    </a:cubicBezTo>
                    <a:cubicBezTo>
                      <a:pt x="5037" y="11307"/>
                      <a:pt x="4975" y="11419"/>
                      <a:pt x="4913" y="11517"/>
                    </a:cubicBezTo>
                    <a:cubicBezTo>
                      <a:pt x="4802" y="11196"/>
                      <a:pt x="4926" y="10678"/>
                      <a:pt x="4629" y="10443"/>
                    </a:cubicBezTo>
                    <a:cubicBezTo>
                      <a:pt x="4407" y="10629"/>
                      <a:pt x="4333" y="11036"/>
                      <a:pt x="4210" y="11283"/>
                    </a:cubicBezTo>
                    <a:cubicBezTo>
                      <a:pt x="4074" y="11545"/>
                      <a:pt x="3929" y="11629"/>
                      <a:pt x="3699" y="11724"/>
                    </a:cubicBezTo>
                    <a:lnTo>
                      <a:pt x="3699" y="11724"/>
                    </a:lnTo>
                    <a:cubicBezTo>
                      <a:pt x="3719" y="11720"/>
                      <a:pt x="3739" y="11719"/>
                      <a:pt x="3758" y="11719"/>
                    </a:cubicBezTo>
                    <a:cubicBezTo>
                      <a:pt x="3799" y="11719"/>
                      <a:pt x="3839" y="11726"/>
                      <a:pt x="3876" y="11740"/>
                    </a:cubicBezTo>
                    <a:cubicBezTo>
                      <a:pt x="3815" y="11875"/>
                      <a:pt x="3494" y="11949"/>
                      <a:pt x="3346" y="11974"/>
                    </a:cubicBezTo>
                    <a:cubicBezTo>
                      <a:pt x="3302" y="11980"/>
                      <a:pt x="3267" y="11984"/>
                      <a:pt x="3236" y="11984"/>
                    </a:cubicBezTo>
                    <a:cubicBezTo>
                      <a:pt x="3145" y="11984"/>
                      <a:pt x="3099" y="11949"/>
                      <a:pt x="3025" y="11838"/>
                    </a:cubicBezTo>
                    <a:cubicBezTo>
                      <a:pt x="2877" y="11604"/>
                      <a:pt x="2864" y="11270"/>
                      <a:pt x="2840" y="11011"/>
                    </a:cubicBezTo>
                    <a:cubicBezTo>
                      <a:pt x="2815" y="10777"/>
                      <a:pt x="2728" y="10542"/>
                      <a:pt x="2765" y="10308"/>
                    </a:cubicBezTo>
                    <a:lnTo>
                      <a:pt x="2765" y="10308"/>
                    </a:lnTo>
                    <a:cubicBezTo>
                      <a:pt x="2544" y="10986"/>
                      <a:pt x="2457" y="10740"/>
                      <a:pt x="1706" y="11822"/>
                    </a:cubicBezTo>
                    <a:lnTo>
                      <a:pt x="1706" y="11822"/>
                    </a:lnTo>
                    <a:cubicBezTo>
                      <a:pt x="1639" y="11844"/>
                      <a:pt x="1064" y="12087"/>
                      <a:pt x="1173" y="12097"/>
                    </a:cubicBezTo>
                    <a:cubicBezTo>
                      <a:pt x="1568" y="12548"/>
                      <a:pt x="490" y="12691"/>
                      <a:pt x="93" y="12702"/>
                    </a:cubicBezTo>
                    <a:lnTo>
                      <a:pt x="45661" y="12702"/>
                    </a:lnTo>
                    <a:lnTo>
                      <a:pt x="45759" y="3580"/>
                    </a:lnTo>
                    <a:lnTo>
                      <a:pt x="45759" y="3543"/>
                    </a:lnTo>
                    <a:cubicBezTo>
                      <a:pt x="45636" y="3420"/>
                      <a:pt x="45537" y="3284"/>
                      <a:pt x="45463" y="3123"/>
                    </a:cubicBezTo>
                    <a:cubicBezTo>
                      <a:pt x="45426" y="2975"/>
                      <a:pt x="45352" y="2840"/>
                      <a:pt x="45241" y="2728"/>
                    </a:cubicBezTo>
                    <a:cubicBezTo>
                      <a:pt x="45142" y="2630"/>
                      <a:pt x="45019" y="2543"/>
                      <a:pt x="45044" y="2395"/>
                    </a:cubicBezTo>
                    <a:cubicBezTo>
                      <a:pt x="45056" y="2259"/>
                      <a:pt x="45130" y="2284"/>
                      <a:pt x="45118" y="2124"/>
                    </a:cubicBezTo>
                    <a:cubicBezTo>
                      <a:pt x="45093" y="2050"/>
                      <a:pt x="45056" y="1963"/>
                      <a:pt x="45019" y="1877"/>
                    </a:cubicBezTo>
                    <a:cubicBezTo>
                      <a:pt x="44895" y="1556"/>
                      <a:pt x="44513" y="1383"/>
                      <a:pt x="44352" y="1062"/>
                    </a:cubicBezTo>
                    <a:cubicBezTo>
                      <a:pt x="44278" y="889"/>
                      <a:pt x="44216" y="716"/>
                      <a:pt x="44179" y="531"/>
                    </a:cubicBezTo>
                    <a:cubicBezTo>
                      <a:pt x="44142" y="371"/>
                      <a:pt x="44204" y="50"/>
                      <a:pt x="43994" y="0"/>
                    </a:cubicBezTo>
                    <a:close/>
                    <a:moveTo>
                      <a:pt x="0" y="12702"/>
                    </a:moveTo>
                    <a:cubicBezTo>
                      <a:pt x="12" y="12703"/>
                      <a:pt x="26" y="12703"/>
                      <a:pt x="42" y="12703"/>
                    </a:cubicBezTo>
                    <a:cubicBezTo>
                      <a:pt x="57" y="12703"/>
                      <a:pt x="74" y="12703"/>
                      <a:pt x="93" y="12702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2" name="Google Shape;322;p22"/>
              <p:cNvSpPr/>
              <p:nvPr/>
            </p:nvSpPr>
            <p:spPr>
              <a:xfrm flipH="1">
                <a:off x="7919491" y="4293225"/>
                <a:ext cx="1234034" cy="870366"/>
              </a:xfrm>
              <a:custGeom>
                <a:rect b="b" l="l" r="r" t="t"/>
                <a:pathLst>
                  <a:path extrusionOk="0" h="13937" w="22825">
                    <a:moveTo>
                      <a:pt x="18233" y="4160"/>
                    </a:moveTo>
                    <a:cubicBezTo>
                      <a:pt x="18233" y="4160"/>
                      <a:pt x="18233" y="4160"/>
                      <a:pt x="18233" y="4160"/>
                    </a:cubicBezTo>
                    <a:lnTo>
                      <a:pt x="18233" y="4160"/>
                    </a:lnTo>
                    <a:cubicBezTo>
                      <a:pt x="18233" y="4160"/>
                      <a:pt x="18233" y="4160"/>
                      <a:pt x="18233" y="4160"/>
                    </a:cubicBezTo>
                    <a:close/>
                    <a:moveTo>
                      <a:pt x="11752" y="0"/>
                    </a:moveTo>
                    <a:cubicBezTo>
                      <a:pt x="11752" y="173"/>
                      <a:pt x="11715" y="346"/>
                      <a:pt x="11654" y="506"/>
                    </a:cubicBezTo>
                    <a:cubicBezTo>
                      <a:pt x="11629" y="581"/>
                      <a:pt x="11629" y="692"/>
                      <a:pt x="11542" y="741"/>
                    </a:cubicBezTo>
                    <a:cubicBezTo>
                      <a:pt x="11515" y="759"/>
                      <a:pt x="11486" y="764"/>
                      <a:pt x="11455" y="764"/>
                    </a:cubicBezTo>
                    <a:cubicBezTo>
                      <a:pt x="11422" y="764"/>
                      <a:pt x="11386" y="758"/>
                      <a:pt x="11348" y="758"/>
                    </a:cubicBezTo>
                    <a:cubicBezTo>
                      <a:pt x="11327" y="758"/>
                      <a:pt x="11306" y="760"/>
                      <a:pt x="11283" y="766"/>
                    </a:cubicBezTo>
                    <a:cubicBezTo>
                      <a:pt x="11271" y="864"/>
                      <a:pt x="11296" y="951"/>
                      <a:pt x="11345" y="1037"/>
                    </a:cubicBezTo>
                    <a:cubicBezTo>
                      <a:pt x="11407" y="1148"/>
                      <a:pt x="11444" y="1185"/>
                      <a:pt x="11419" y="1309"/>
                    </a:cubicBezTo>
                    <a:cubicBezTo>
                      <a:pt x="11333" y="1617"/>
                      <a:pt x="11012" y="1395"/>
                      <a:pt x="10851" y="1593"/>
                    </a:cubicBezTo>
                    <a:cubicBezTo>
                      <a:pt x="10925" y="1803"/>
                      <a:pt x="11135" y="2062"/>
                      <a:pt x="10925" y="2235"/>
                    </a:cubicBezTo>
                    <a:cubicBezTo>
                      <a:pt x="10839" y="2309"/>
                      <a:pt x="10740" y="2370"/>
                      <a:pt x="10641" y="2420"/>
                    </a:cubicBezTo>
                    <a:cubicBezTo>
                      <a:pt x="10530" y="2469"/>
                      <a:pt x="10419" y="2494"/>
                      <a:pt x="10296" y="2506"/>
                    </a:cubicBezTo>
                    <a:cubicBezTo>
                      <a:pt x="10345" y="2580"/>
                      <a:pt x="10407" y="2654"/>
                      <a:pt x="10468" y="2728"/>
                    </a:cubicBezTo>
                    <a:cubicBezTo>
                      <a:pt x="10518" y="2802"/>
                      <a:pt x="10629" y="2877"/>
                      <a:pt x="10654" y="2963"/>
                    </a:cubicBezTo>
                    <a:cubicBezTo>
                      <a:pt x="10468" y="3074"/>
                      <a:pt x="10259" y="3099"/>
                      <a:pt x="10073" y="3197"/>
                    </a:cubicBezTo>
                    <a:cubicBezTo>
                      <a:pt x="10036" y="3222"/>
                      <a:pt x="9901" y="3284"/>
                      <a:pt x="9888" y="3321"/>
                    </a:cubicBezTo>
                    <a:cubicBezTo>
                      <a:pt x="9864" y="3395"/>
                      <a:pt x="9876" y="3358"/>
                      <a:pt x="9913" y="3407"/>
                    </a:cubicBezTo>
                    <a:cubicBezTo>
                      <a:pt x="9978" y="3525"/>
                      <a:pt x="10076" y="3559"/>
                      <a:pt x="10186" y="3559"/>
                    </a:cubicBezTo>
                    <a:cubicBezTo>
                      <a:pt x="10345" y="3559"/>
                      <a:pt x="10531" y="3487"/>
                      <a:pt x="10684" y="3487"/>
                    </a:cubicBezTo>
                    <a:cubicBezTo>
                      <a:pt x="10726" y="3487"/>
                      <a:pt x="10766" y="3492"/>
                      <a:pt x="10802" y="3506"/>
                    </a:cubicBezTo>
                    <a:cubicBezTo>
                      <a:pt x="10802" y="3654"/>
                      <a:pt x="10592" y="3778"/>
                      <a:pt x="10468" y="3815"/>
                    </a:cubicBezTo>
                    <a:cubicBezTo>
                      <a:pt x="10222" y="3926"/>
                      <a:pt x="9925" y="3975"/>
                      <a:pt x="9703" y="4148"/>
                    </a:cubicBezTo>
                    <a:cubicBezTo>
                      <a:pt x="9765" y="4185"/>
                      <a:pt x="9839" y="4222"/>
                      <a:pt x="9913" y="4247"/>
                    </a:cubicBezTo>
                    <a:cubicBezTo>
                      <a:pt x="9901" y="4271"/>
                      <a:pt x="9888" y="4308"/>
                      <a:pt x="9888" y="4333"/>
                    </a:cubicBezTo>
                    <a:cubicBezTo>
                      <a:pt x="10086" y="4370"/>
                      <a:pt x="10407" y="4358"/>
                      <a:pt x="10209" y="4605"/>
                    </a:cubicBezTo>
                    <a:cubicBezTo>
                      <a:pt x="10086" y="4753"/>
                      <a:pt x="9901" y="4753"/>
                      <a:pt x="9728" y="4765"/>
                    </a:cubicBezTo>
                    <a:cubicBezTo>
                      <a:pt x="9711" y="4765"/>
                      <a:pt x="9687" y="4765"/>
                      <a:pt x="9661" y="4765"/>
                    </a:cubicBezTo>
                    <a:cubicBezTo>
                      <a:pt x="9556" y="4765"/>
                      <a:pt x="9402" y="4773"/>
                      <a:pt x="9382" y="4852"/>
                    </a:cubicBezTo>
                    <a:cubicBezTo>
                      <a:pt x="9543" y="4889"/>
                      <a:pt x="9691" y="4938"/>
                      <a:pt x="9827" y="5000"/>
                    </a:cubicBezTo>
                    <a:cubicBezTo>
                      <a:pt x="9990" y="5076"/>
                      <a:pt x="10251" y="5191"/>
                      <a:pt x="10454" y="5191"/>
                    </a:cubicBezTo>
                    <a:cubicBezTo>
                      <a:pt x="10480" y="5191"/>
                      <a:pt x="10506" y="5189"/>
                      <a:pt x="10530" y="5185"/>
                    </a:cubicBezTo>
                    <a:lnTo>
                      <a:pt x="10530" y="5185"/>
                    </a:lnTo>
                    <a:cubicBezTo>
                      <a:pt x="10431" y="5222"/>
                      <a:pt x="10345" y="5296"/>
                      <a:pt x="10296" y="5395"/>
                    </a:cubicBezTo>
                    <a:cubicBezTo>
                      <a:pt x="10370" y="5543"/>
                      <a:pt x="10444" y="5592"/>
                      <a:pt x="10444" y="5765"/>
                    </a:cubicBezTo>
                    <a:cubicBezTo>
                      <a:pt x="10431" y="5987"/>
                      <a:pt x="10394" y="6061"/>
                      <a:pt x="10185" y="6086"/>
                    </a:cubicBezTo>
                    <a:cubicBezTo>
                      <a:pt x="10111" y="6320"/>
                      <a:pt x="10555" y="6530"/>
                      <a:pt x="10543" y="6753"/>
                    </a:cubicBezTo>
                    <a:cubicBezTo>
                      <a:pt x="10412" y="6780"/>
                      <a:pt x="10309" y="6807"/>
                      <a:pt x="10205" y="6807"/>
                    </a:cubicBezTo>
                    <a:cubicBezTo>
                      <a:pt x="10121" y="6807"/>
                      <a:pt x="10037" y="6790"/>
                      <a:pt x="9938" y="6740"/>
                    </a:cubicBezTo>
                    <a:cubicBezTo>
                      <a:pt x="9777" y="6654"/>
                      <a:pt x="9641" y="6555"/>
                      <a:pt x="9703" y="6345"/>
                    </a:cubicBezTo>
                    <a:cubicBezTo>
                      <a:pt x="9736" y="6345"/>
                      <a:pt x="9769" y="6340"/>
                      <a:pt x="9798" y="6340"/>
                    </a:cubicBezTo>
                    <a:cubicBezTo>
                      <a:pt x="9813" y="6340"/>
                      <a:pt x="9827" y="6341"/>
                      <a:pt x="9839" y="6345"/>
                    </a:cubicBezTo>
                    <a:cubicBezTo>
                      <a:pt x="9777" y="6222"/>
                      <a:pt x="9617" y="6000"/>
                      <a:pt x="9641" y="5839"/>
                    </a:cubicBezTo>
                    <a:cubicBezTo>
                      <a:pt x="9678" y="5716"/>
                      <a:pt x="9802" y="5716"/>
                      <a:pt x="9913" y="5654"/>
                    </a:cubicBezTo>
                    <a:cubicBezTo>
                      <a:pt x="9938" y="5493"/>
                      <a:pt x="9555" y="5419"/>
                      <a:pt x="9469" y="5370"/>
                    </a:cubicBezTo>
                    <a:cubicBezTo>
                      <a:pt x="9419" y="5333"/>
                      <a:pt x="9370" y="5296"/>
                      <a:pt x="9333" y="5247"/>
                    </a:cubicBezTo>
                    <a:cubicBezTo>
                      <a:pt x="9308" y="5222"/>
                      <a:pt x="9296" y="5185"/>
                      <a:pt x="9283" y="5160"/>
                    </a:cubicBezTo>
                    <a:cubicBezTo>
                      <a:pt x="9259" y="5111"/>
                      <a:pt x="9271" y="5098"/>
                      <a:pt x="9234" y="5061"/>
                    </a:cubicBezTo>
                    <a:cubicBezTo>
                      <a:pt x="9185" y="5024"/>
                      <a:pt x="9148" y="5049"/>
                      <a:pt x="9123" y="5000"/>
                    </a:cubicBezTo>
                    <a:cubicBezTo>
                      <a:pt x="9098" y="4963"/>
                      <a:pt x="9135" y="4913"/>
                      <a:pt x="9111" y="4876"/>
                    </a:cubicBezTo>
                    <a:cubicBezTo>
                      <a:pt x="9098" y="4852"/>
                      <a:pt x="9049" y="4839"/>
                      <a:pt x="9024" y="4802"/>
                    </a:cubicBezTo>
                    <a:cubicBezTo>
                      <a:pt x="8975" y="4703"/>
                      <a:pt x="9037" y="4679"/>
                      <a:pt x="9111" y="4642"/>
                    </a:cubicBezTo>
                    <a:cubicBezTo>
                      <a:pt x="9271" y="4580"/>
                      <a:pt x="9407" y="4481"/>
                      <a:pt x="9530" y="4345"/>
                    </a:cubicBezTo>
                    <a:cubicBezTo>
                      <a:pt x="9511" y="4339"/>
                      <a:pt x="9492" y="4337"/>
                      <a:pt x="9475" y="4337"/>
                    </a:cubicBezTo>
                    <a:cubicBezTo>
                      <a:pt x="9434" y="4337"/>
                      <a:pt x="9397" y="4348"/>
                      <a:pt x="9361" y="4348"/>
                    </a:cubicBezTo>
                    <a:cubicBezTo>
                      <a:pt x="9351" y="4348"/>
                      <a:pt x="9342" y="4347"/>
                      <a:pt x="9333" y="4345"/>
                    </a:cubicBezTo>
                    <a:cubicBezTo>
                      <a:pt x="9271" y="4333"/>
                      <a:pt x="9234" y="4271"/>
                      <a:pt x="9172" y="4247"/>
                    </a:cubicBezTo>
                    <a:cubicBezTo>
                      <a:pt x="9061" y="4185"/>
                      <a:pt x="8963" y="4123"/>
                      <a:pt x="8851" y="4049"/>
                    </a:cubicBezTo>
                    <a:cubicBezTo>
                      <a:pt x="8765" y="3987"/>
                      <a:pt x="8666" y="3987"/>
                      <a:pt x="8580" y="3938"/>
                    </a:cubicBezTo>
                    <a:cubicBezTo>
                      <a:pt x="8518" y="3889"/>
                      <a:pt x="8382" y="3716"/>
                      <a:pt x="8444" y="3630"/>
                    </a:cubicBezTo>
                    <a:cubicBezTo>
                      <a:pt x="8469" y="3580"/>
                      <a:pt x="8543" y="3617"/>
                      <a:pt x="8568" y="3518"/>
                    </a:cubicBezTo>
                    <a:cubicBezTo>
                      <a:pt x="8592" y="3444"/>
                      <a:pt x="8543" y="3469"/>
                      <a:pt x="8543" y="3420"/>
                    </a:cubicBezTo>
                    <a:cubicBezTo>
                      <a:pt x="8543" y="3296"/>
                      <a:pt x="8654" y="3272"/>
                      <a:pt x="8753" y="3234"/>
                    </a:cubicBezTo>
                    <a:cubicBezTo>
                      <a:pt x="8839" y="3197"/>
                      <a:pt x="9086" y="3148"/>
                      <a:pt x="9074" y="3025"/>
                    </a:cubicBezTo>
                    <a:cubicBezTo>
                      <a:pt x="9074" y="2926"/>
                      <a:pt x="8926" y="2901"/>
                      <a:pt x="8864" y="2889"/>
                    </a:cubicBezTo>
                    <a:cubicBezTo>
                      <a:pt x="8753" y="2877"/>
                      <a:pt x="8654" y="2852"/>
                      <a:pt x="8568" y="2815"/>
                    </a:cubicBezTo>
                    <a:cubicBezTo>
                      <a:pt x="8469" y="2778"/>
                      <a:pt x="8370" y="2741"/>
                      <a:pt x="8284" y="2691"/>
                    </a:cubicBezTo>
                    <a:cubicBezTo>
                      <a:pt x="8173" y="2654"/>
                      <a:pt x="8061" y="2605"/>
                      <a:pt x="7963" y="2543"/>
                    </a:cubicBezTo>
                    <a:cubicBezTo>
                      <a:pt x="7876" y="2519"/>
                      <a:pt x="7790" y="2482"/>
                      <a:pt x="7716" y="2432"/>
                    </a:cubicBezTo>
                    <a:cubicBezTo>
                      <a:pt x="7642" y="2370"/>
                      <a:pt x="7580" y="2272"/>
                      <a:pt x="7506" y="2222"/>
                    </a:cubicBezTo>
                    <a:cubicBezTo>
                      <a:pt x="7407" y="2148"/>
                      <a:pt x="7370" y="2161"/>
                      <a:pt x="7333" y="2049"/>
                    </a:cubicBezTo>
                    <a:cubicBezTo>
                      <a:pt x="7296" y="1951"/>
                      <a:pt x="7284" y="1852"/>
                      <a:pt x="7284" y="1753"/>
                    </a:cubicBezTo>
                    <a:lnTo>
                      <a:pt x="7284" y="1753"/>
                    </a:lnTo>
                    <a:cubicBezTo>
                      <a:pt x="7358" y="1790"/>
                      <a:pt x="7432" y="1827"/>
                      <a:pt x="7518" y="1864"/>
                    </a:cubicBezTo>
                    <a:cubicBezTo>
                      <a:pt x="7582" y="1882"/>
                      <a:pt x="7645" y="1894"/>
                      <a:pt x="7713" y="1894"/>
                    </a:cubicBezTo>
                    <a:cubicBezTo>
                      <a:pt x="7738" y="1894"/>
                      <a:pt x="7763" y="1892"/>
                      <a:pt x="7790" y="1889"/>
                    </a:cubicBezTo>
                    <a:cubicBezTo>
                      <a:pt x="7839" y="1889"/>
                      <a:pt x="7889" y="1877"/>
                      <a:pt x="7938" y="1864"/>
                    </a:cubicBezTo>
                    <a:cubicBezTo>
                      <a:pt x="8012" y="1827"/>
                      <a:pt x="7938" y="1803"/>
                      <a:pt x="7901" y="1778"/>
                    </a:cubicBezTo>
                    <a:cubicBezTo>
                      <a:pt x="7876" y="1753"/>
                      <a:pt x="7889" y="1741"/>
                      <a:pt x="7852" y="1729"/>
                    </a:cubicBezTo>
                    <a:cubicBezTo>
                      <a:pt x="7827" y="1704"/>
                      <a:pt x="7802" y="1679"/>
                      <a:pt x="7765" y="1654"/>
                    </a:cubicBezTo>
                    <a:cubicBezTo>
                      <a:pt x="7728" y="1630"/>
                      <a:pt x="7691" y="1580"/>
                      <a:pt x="7642" y="1556"/>
                    </a:cubicBezTo>
                    <a:cubicBezTo>
                      <a:pt x="7592" y="1519"/>
                      <a:pt x="7555" y="1482"/>
                      <a:pt x="7506" y="1432"/>
                    </a:cubicBezTo>
                    <a:cubicBezTo>
                      <a:pt x="7481" y="1408"/>
                      <a:pt x="7444" y="1371"/>
                      <a:pt x="7407" y="1346"/>
                    </a:cubicBezTo>
                    <a:cubicBezTo>
                      <a:pt x="7333" y="1284"/>
                      <a:pt x="7259" y="1222"/>
                      <a:pt x="7185" y="1148"/>
                    </a:cubicBezTo>
                    <a:cubicBezTo>
                      <a:pt x="7160" y="1111"/>
                      <a:pt x="7148" y="1062"/>
                      <a:pt x="7148" y="1025"/>
                    </a:cubicBezTo>
                    <a:cubicBezTo>
                      <a:pt x="7136" y="976"/>
                      <a:pt x="7173" y="951"/>
                      <a:pt x="7173" y="914"/>
                    </a:cubicBezTo>
                    <a:cubicBezTo>
                      <a:pt x="7222" y="939"/>
                      <a:pt x="7271" y="951"/>
                      <a:pt x="7333" y="976"/>
                    </a:cubicBezTo>
                    <a:cubicBezTo>
                      <a:pt x="7378" y="994"/>
                      <a:pt x="7437" y="1005"/>
                      <a:pt x="7494" y="1005"/>
                    </a:cubicBezTo>
                    <a:cubicBezTo>
                      <a:pt x="7515" y="1005"/>
                      <a:pt x="7535" y="1004"/>
                      <a:pt x="7555" y="1000"/>
                    </a:cubicBezTo>
                    <a:cubicBezTo>
                      <a:pt x="7580" y="914"/>
                      <a:pt x="7506" y="840"/>
                      <a:pt x="7444" y="790"/>
                    </a:cubicBezTo>
                    <a:cubicBezTo>
                      <a:pt x="7420" y="766"/>
                      <a:pt x="7370" y="741"/>
                      <a:pt x="7345" y="704"/>
                    </a:cubicBezTo>
                    <a:cubicBezTo>
                      <a:pt x="7308" y="679"/>
                      <a:pt x="7284" y="642"/>
                      <a:pt x="7259" y="618"/>
                    </a:cubicBezTo>
                    <a:cubicBezTo>
                      <a:pt x="7222" y="581"/>
                      <a:pt x="7197" y="531"/>
                      <a:pt x="7160" y="494"/>
                    </a:cubicBezTo>
                    <a:cubicBezTo>
                      <a:pt x="7123" y="457"/>
                      <a:pt x="7074" y="432"/>
                      <a:pt x="7037" y="395"/>
                    </a:cubicBezTo>
                    <a:cubicBezTo>
                      <a:pt x="6988" y="346"/>
                      <a:pt x="6988" y="235"/>
                      <a:pt x="6938" y="198"/>
                    </a:cubicBezTo>
                    <a:cubicBezTo>
                      <a:pt x="6926" y="186"/>
                      <a:pt x="6926" y="186"/>
                      <a:pt x="6913" y="186"/>
                    </a:cubicBezTo>
                    <a:cubicBezTo>
                      <a:pt x="6913" y="161"/>
                      <a:pt x="6901" y="149"/>
                      <a:pt x="6889" y="136"/>
                    </a:cubicBezTo>
                    <a:lnTo>
                      <a:pt x="6889" y="186"/>
                    </a:lnTo>
                    <a:cubicBezTo>
                      <a:pt x="6889" y="186"/>
                      <a:pt x="6876" y="198"/>
                      <a:pt x="6864" y="198"/>
                    </a:cubicBezTo>
                    <a:cubicBezTo>
                      <a:pt x="6852" y="223"/>
                      <a:pt x="6839" y="247"/>
                      <a:pt x="6827" y="272"/>
                    </a:cubicBezTo>
                    <a:cubicBezTo>
                      <a:pt x="6790" y="346"/>
                      <a:pt x="6765" y="432"/>
                      <a:pt x="6728" y="519"/>
                    </a:cubicBezTo>
                    <a:cubicBezTo>
                      <a:pt x="6716" y="593"/>
                      <a:pt x="6691" y="655"/>
                      <a:pt x="6654" y="729"/>
                    </a:cubicBezTo>
                    <a:cubicBezTo>
                      <a:pt x="6593" y="852"/>
                      <a:pt x="6518" y="976"/>
                      <a:pt x="6444" y="1087"/>
                    </a:cubicBezTo>
                    <a:cubicBezTo>
                      <a:pt x="6407" y="1148"/>
                      <a:pt x="6346" y="1161"/>
                      <a:pt x="6321" y="1222"/>
                    </a:cubicBezTo>
                    <a:cubicBezTo>
                      <a:pt x="6301" y="1263"/>
                      <a:pt x="6297" y="1303"/>
                      <a:pt x="6337" y="1303"/>
                    </a:cubicBezTo>
                    <a:cubicBezTo>
                      <a:pt x="6346" y="1303"/>
                      <a:pt x="6357" y="1301"/>
                      <a:pt x="6370" y="1297"/>
                    </a:cubicBezTo>
                    <a:cubicBezTo>
                      <a:pt x="6420" y="1259"/>
                      <a:pt x="6469" y="1222"/>
                      <a:pt x="6506" y="1173"/>
                    </a:cubicBezTo>
                    <a:cubicBezTo>
                      <a:pt x="6543" y="1136"/>
                      <a:pt x="6593" y="1099"/>
                      <a:pt x="6642" y="1074"/>
                    </a:cubicBezTo>
                    <a:cubicBezTo>
                      <a:pt x="6679" y="1037"/>
                      <a:pt x="6716" y="963"/>
                      <a:pt x="6753" y="951"/>
                    </a:cubicBezTo>
                    <a:cubicBezTo>
                      <a:pt x="6760" y="946"/>
                      <a:pt x="6766" y="944"/>
                      <a:pt x="6772" y="944"/>
                    </a:cubicBezTo>
                    <a:cubicBezTo>
                      <a:pt x="6799" y="944"/>
                      <a:pt x="6817" y="985"/>
                      <a:pt x="6827" y="1025"/>
                    </a:cubicBezTo>
                    <a:cubicBezTo>
                      <a:pt x="6827" y="1074"/>
                      <a:pt x="6827" y="1124"/>
                      <a:pt x="6802" y="1173"/>
                    </a:cubicBezTo>
                    <a:cubicBezTo>
                      <a:pt x="6765" y="1247"/>
                      <a:pt x="6716" y="1321"/>
                      <a:pt x="6667" y="1383"/>
                    </a:cubicBezTo>
                    <a:cubicBezTo>
                      <a:pt x="6605" y="1457"/>
                      <a:pt x="6555" y="1543"/>
                      <a:pt x="6494" y="1617"/>
                    </a:cubicBezTo>
                    <a:cubicBezTo>
                      <a:pt x="6444" y="1692"/>
                      <a:pt x="6370" y="1766"/>
                      <a:pt x="6296" y="1815"/>
                    </a:cubicBezTo>
                    <a:cubicBezTo>
                      <a:pt x="6222" y="1889"/>
                      <a:pt x="6148" y="1938"/>
                      <a:pt x="6074" y="2000"/>
                    </a:cubicBezTo>
                    <a:cubicBezTo>
                      <a:pt x="6012" y="2049"/>
                      <a:pt x="5963" y="2099"/>
                      <a:pt x="5914" y="2161"/>
                    </a:cubicBezTo>
                    <a:cubicBezTo>
                      <a:pt x="5932" y="2163"/>
                      <a:pt x="5950" y="2164"/>
                      <a:pt x="5968" y="2164"/>
                    </a:cubicBezTo>
                    <a:cubicBezTo>
                      <a:pt x="6064" y="2164"/>
                      <a:pt x="6164" y="2136"/>
                      <a:pt x="6247" y="2074"/>
                    </a:cubicBezTo>
                    <a:cubicBezTo>
                      <a:pt x="6321" y="2049"/>
                      <a:pt x="6407" y="2025"/>
                      <a:pt x="6481" y="1988"/>
                    </a:cubicBezTo>
                    <a:cubicBezTo>
                      <a:pt x="6555" y="1938"/>
                      <a:pt x="6605" y="1840"/>
                      <a:pt x="6667" y="1778"/>
                    </a:cubicBezTo>
                    <a:cubicBezTo>
                      <a:pt x="6708" y="1736"/>
                      <a:pt x="6728" y="1711"/>
                      <a:pt x="6763" y="1711"/>
                    </a:cubicBezTo>
                    <a:cubicBezTo>
                      <a:pt x="6779" y="1711"/>
                      <a:pt x="6799" y="1717"/>
                      <a:pt x="6827" y="1729"/>
                    </a:cubicBezTo>
                    <a:cubicBezTo>
                      <a:pt x="6889" y="1753"/>
                      <a:pt x="6901" y="1778"/>
                      <a:pt x="6889" y="1852"/>
                    </a:cubicBezTo>
                    <a:cubicBezTo>
                      <a:pt x="6876" y="1938"/>
                      <a:pt x="6839" y="2012"/>
                      <a:pt x="6765" y="2074"/>
                    </a:cubicBezTo>
                    <a:cubicBezTo>
                      <a:pt x="6679" y="2148"/>
                      <a:pt x="6605" y="2235"/>
                      <a:pt x="6518" y="2321"/>
                    </a:cubicBezTo>
                    <a:cubicBezTo>
                      <a:pt x="6444" y="2383"/>
                      <a:pt x="6358" y="2444"/>
                      <a:pt x="6272" y="2506"/>
                    </a:cubicBezTo>
                    <a:cubicBezTo>
                      <a:pt x="6222" y="2543"/>
                      <a:pt x="6160" y="2568"/>
                      <a:pt x="6111" y="2605"/>
                    </a:cubicBezTo>
                    <a:cubicBezTo>
                      <a:pt x="6099" y="2617"/>
                      <a:pt x="6099" y="2630"/>
                      <a:pt x="6086" y="2642"/>
                    </a:cubicBezTo>
                    <a:cubicBezTo>
                      <a:pt x="6074" y="2642"/>
                      <a:pt x="6062" y="2642"/>
                      <a:pt x="6049" y="2654"/>
                    </a:cubicBezTo>
                    <a:cubicBezTo>
                      <a:pt x="6037" y="2667"/>
                      <a:pt x="6012" y="2679"/>
                      <a:pt x="6000" y="2679"/>
                    </a:cubicBezTo>
                    <a:cubicBezTo>
                      <a:pt x="5938" y="2716"/>
                      <a:pt x="5877" y="2728"/>
                      <a:pt x="5815" y="2753"/>
                    </a:cubicBezTo>
                    <a:cubicBezTo>
                      <a:pt x="5765" y="2778"/>
                      <a:pt x="5716" y="2802"/>
                      <a:pt x="5667" y="2815"/>
                    </a:cubicBezTo>
                    <a:cubicBezTo>
                      <a:pt x="5617" y="2827"/>
                      <a:pt x="5568" y="2839"/>
                      <a:pt x="5519" y="2852"/>
                    </a:cubicBezTo>
                    <a:cubicBezTo>
                      <a:pt x="5469" y="2864"/>
                      <a:pt x="5407" y="2877"/>
                      <a:pt x="5358" y="2889"/>
                    </a:cubicBezTo>
                    <a:cubicBezTo>
                      <a:pt x="5333" y="2914"/>
                      <a:pt x="5346" y="2914"/>
                      <a:pt x="5321" y="2938"/>
                    </a:cubicBezTo>
                    <a:cubicBezTo>
                      <a:pt x="5296" y="2963"/>
                      <a:pt x="5247" y="2975"/>
                      <a:pt x="5222" y="3000"/>
                    </a:cubicBezTo>
                    <a:cubicBezTo>
                      <a:pt x="5198" y="3025"/>
                      <a:pt x="5185" y="3049"/>
                      <a:pt x="5136" y="3049"/>
                    </a:cubicBezTo>
                    <a:cubicBezTo>
                      <a:pt x="5129" y="3051"/>
                      <a:pt x="5122" y="3052"/>
                      <a:pt x="5114" y="3052"/>
                    </a:cubicBezTo>
                    <a:cubicBezTo>
                      <a:pt x="5069" y="3052"/>
                      <a:pt x="5018" y="3025"/>
                      <a:pt x="4975" y="3025"/>
                    </a:cubicBezTo>
                    <a:cubicBezTo>
                      <a:pt x="4901" y="3025"/>
                      <a:pt x="4840" y="3012"/>
                      <a:pt x="4766" y="3012"/>
                    </a:cubicBezTo>
                    <a:cubicBezTo>
                      <a:pt x="4753" y="3012"/>
                      <a:pt x="4593" y="3012"/>
                      <a:pt x="4605" y="3037"/>
                    </a:cubicBezTo>
                    <a:cubicBezTo>
                      <a:pt x="4630" y="3136"/>
                      <a:pt x="4692" y="3222"/>
                      <a:pt x="4753" y="3296"/>
                    </a:cubicBezTo>
                    <a:cubicBezTo>
                      <a:pt x="4840" y="3383"/>
                      <a:pt x="4988" y="3370"/>
                      <a:pt x="5050" y="3481"/>
                    </a:cubicBezTo>
                    <a:cubicBezTo>
                      <a:pt x="4963" y="3555"/>
                      <a:pt x="4840" y="3630"/>
                      <a:pt x="4938" y="3753"/>
                    </a:cubicBezTo>
                    <a:cubicBezTo>
                      <a:pt x="4979" y="3812"/>
                      <a:pt x="5046" y="3827"/>
                      <a:pt x="5123" y="3827"/>
                    </a:cubicBezTo>
                    <a:cubicBezTo>
                      <a:pt x="5211" y="3827"/>
                      <a:pt x="5313" y="3806"/>
                      <a:pt x="5401" y="3806"/>
                    </a:cubicBezTo>
                    <a:cubicBezTo>
                      <a:pt x="5445" y="3806"/>
                      <a:pt x="5485" y="3811"/>
                      <a:pt x="5519" y="3827"/>
                    </a:cubicBezTo>
                    <a:cubicBezTo>
                      <a:pt x="5482" y="3975"/>
                      <a:pt x="5235" y="4086"/>
                      <a:pt x="5111" y="4173"/>
                    </a:cubicBezTo>
                    <a:cubicBezTo>
                      <a:pt x="4963" y="4296"/>
                      <a:pt x="4790" y="4395"/>
                      <a:pt x="4617" y="4481"/>
                    </a:cubicBezTo>
                    <a:cubicBezTo>
                      <a:pt x="4519" y="4518"/>
                      <a:pt x="4420" y="4580"/>
                      <a:pt x="4334" y="4629"/>
                    </a:cubicBezTo>
                    <a:cubicBezTo>
                      <a:pt x="4259" y="4654"/>
                      <a:pt x="4198" y="4691"/>
                      <a:pt x="4148" y="4740"/>
                    </a:cubicBezTo>
                    <a:cubicBezTo>
                      <a:pt x="4111" y="4790"/>
                      <a:pt x="4099" y="4815"/>
                      <a:pt x="4161" y="4876"/>
                    </a:cubicBezTo>
                    <a:cubicBezTo>
                      <a:pt x="4214" y="4925"/>
                      <a:pt x="4281" y="4939"/>
                      <a:pt x="4353" y="4939"/>
                    </a:cubicBezTo>
                    <a:cubicBezTo>
                      <a:pt x="4449" y="4939"/>
                      <a:pt x="4554" y="4914"/>
                      <a:pt x="4647" y="4914"/>
                    </a:cubicBezTo>
                    <a:cubicBezTo>
                      <a:pt x="4680" y="4914"/>
                      <a:pt x="4712" y="4917"/>
                      <a:pt x="4741" y="4926"/>
                    </a:cubicBezTo>
                    <a:cubicBezTo>
                      <a:pt x="4778" y="5074"/>
                      <a:pt x="4716" y="5247"/>
                      <a:pt x="4753" y="5395"/>
                    </a:cubicBezTo>
                    <a:cubicBezTo>
                      <a:pt x="4889" y="5370"/>
                      <a:pt x="5025" y="5333"/>
                      <a:pt x="5161" y="5284"/>
                    </a:cubicBezTo>
                    <a:cubicBezTo>
                      <a:pt x="5266" y="5248"/>
                      <a:pt x="5406" y="5135"/>
                      <a:pt x="5526" y="5135"/>
                    </a:cubicBezTo>
                    <a:cubicBezTo>
                      <a:pt x="5532" y="5135"/>
                      <a:pt x="5537" y="5135"/>
                      <a:pt x="5543" y="5135"/>
                    </a:cubicBezTo>
                    <a:cubicBezTo>
                      <a:pt x="5556" y="5222"/>
                      <a:pt x="5432" y="5407"/>
                      <a:pt x="5383" y="5493"/>
                    </a:cubicBezTo>
                    <a:cubicBezTo>
                      <a:pt x="5333" y="5592"/>
                      <a:pt x="5259" y="5679"/>
                      <a:pt x="5198" y="5765"/>
                    </a:cubicBezTo>
                    <a:cubicBezTo>
                      <a:pt x="5173" y="5827"/>
                      <a:pt x="5136" y="5888"/>
                      <a:pt x="5087" y="5950"/>
                    </a:cubicBezTo>
                    <a:cubicBezTo>
                      <a:pt x="4790" y="6246"/>
                      <a:pt x="4284" y="6234"/>
                      <a:pt x="3976" y="6481"/>
                    </a:cubicBezTo>
                    <a:cubicBezTo>
                      <a:pt x="4000" y="6543"/>
                      <a:pt x="4013" y="6592"/>
                      <a:pt x="4013" y="6654"/>
                    </a:cubicBezTo>
                    <a:cubicBezTo>
                      <a:pt x="4065" y="6678"/>
                      <a:pt x="4124" y="6687"/>
                      <a:pt x="4185" y="6687"/>
                    </a:cubicBezTo>
                    <a:cubicBezTo>
                      <a:pt x="4321" y="6687"/>
                      <a:pt x="4472" y="6646"/>
                      <a:pt x="4605" y="6646"/>
                    </a:cubicBezTo>
                    <a:cubicBezTo>
                      <a:pt x="4653" y="6646"/>
                      <a:pt x="4699" y="6651"/>
                      <a:pt x="4741" y="6666"/>
                    </a:cubicBezTo>
                    <a:cubicBezTo>
                      <a:pt x="4642" y="6851"/>
                      <a:pt x="4506" y="6999"/>
                      <a:pt x="4321" y="7110"/>
                    </a:cubicBezTo>
                    <a:cubicBezTo>
                      <a:pt x="4025" y="7296"/>
                      <a:pt x="3679" y="7394"/>
                      <a:pt x="3371" y="7567"/>
                    </a:cubicBezTo>
                    <a:cubicBezTo>
                      <a:pt x="3457" y="7654"/>
                      <a:pt x="3445" y="7740"/>
                      <a:pt x="3556" y="7826"/>
                    </a:cubicBezTo>
                    <a:cubicBezTo>
                      <a:pt x="3729" y="7913"/>
                      <a:pt x="3914" y="7962"/>
                      <a:pt x="4111" y="7987"/>
                    </a:cubicBezTo>
                    <a:cubicBezTo>
                      <a:pt x="4105" y="8172"/>
                      <a:pt x="4216" y="8225"/>
                      <a:pt x="4354" y="8225"/>
                    </a:cubicBezTo>
                    <a:cubicBezTo>
                      <a:pt x="4491" y="8225"/>
                      <a:pt x="4655" y="8172"/>
                      <a:pt x="4753" y="8147"/>
                    </a:cubicBezTo>
                    <a:cubicBezTo>
                      <a:pt x="4955" y="8097"/>
                      <a:pt x="5144" y="8047"/>
                      <a:pt x="5342" y="8047"/>
                    </a:cubicBezTo>
                    <a:cubicBezTo>
                      <a:pt x="5436" y="8047"/>
                      <a:pt x="5531" y="8058"/>
                      <a:pt x="5630" y="8086"/>
                    </a:cubicBezTo>
                    <a:cubicBezTo>
                      <a:pt x="5543" y="8086"/>
                      <a:pt x="5519" y="8184"/>
                      <a:pt x="5482" y="8246"/>
                    </a:cubicBezTo>
                    <a:cubicBezTo>
                      <a:pt x="5445" y="8308"/>
                      <a:pt x="5383" y="8370"/>
                      <a:pt x="5309" y="8407"/>
                    </a:cubicBezTo>
                    <a:cubicBezTo>
                      <a:pt x="5185" y="8481"/>
                      <a:pt x="5087" y="8592"/>
                      <a:pt x="4963" y="8666"/>
                    </a:cubicBezTo>
                    <a:cubicBezTo>
                      <a:pt x="4729" y="8802"/>
                      <a:pt x="4556" y="8950"/>
                      <a:pt x="4284" y="9024"/>
                    </a:cubicBezTo>
                    <a:cubicBezTo>
                      <a:pt x="3976" y="9110"/>
                      <a:pt x="3692" y="9234"/>
                      <a:pt x="3383" y="9308"/>
                    </a:cubicBezTo>
                    <a:cubicBezTo>
                      <a:pt x="3321" y="9443"/>
                      <a:pt x="3642" y="9419"/>
                      <a:pt x="3469" y="9604"/>
                    </a:cubicBezTo>
                    <a:cubicBezTo>
                      <a:pt x="3395" y="9690"/>
                      <a:pt x="3297" y="9703"/>
                      <a:pt x="3358" y="9826"/>
                    </a:cubicBezTo>
                    <a:cubicBezTo>
                      <a:pt x="3408" y="9900"/>
                      <a:pt x="3507" y="9913"/>
                      <a:pt x="3593" y="9937"/>
                    </a:cubicBezTo>
                    <a:cubicBezTo>
                      <a:pt x="3741" y="9970"/>
                      <a:pt x="3895" y="9987"/>
                      <a:pt x="4046" y="9987"/>
                    </a:cubicBezTo>
                    <a:cubicBezTo>
                      <a:pt x="4122" y="9987"/>
                      <a:pt x="4198" y="9983"/>
                      <a:pt x="4272" y="9974"/>
                    </a:cubicBezTo>
                    <a:cubicBezTo>
                      <a:pt x="4318" y="9979"/>
                      <a:pt x="4362" y="9982"/>
                      <a:pt x="4404" y="9982"/>
                    </a:cubicBezTo>
                    <a:cubicBezTo>
                      <a:pt x="4465" y="9982"/>
                      <a:pt x="4523" y="9976"/>
                      <a:pt x="4580" y="9962"/>
                    </a:cubicBezTo>
                    <a:cubicBezTo>
                      <a:pt x="4660" y="9938"/>
                      <a:pt x="4735" y="9924"/>
                      <a:pt x="4811" y="9924"/>
                    </a:cubicBezTo>
                    <a:cubicBezTo>
                      <a:pt x="4853" y="9924"/>
                      <a:pt x="4895" y="9929"/>
                      <a:pt x="4938" y="9937"/>
                    </a:cubicBezTo>
                    <a:cubicBezTo>
                      <a:pt x="4877" y="10048"/>
                      <a:pt x="4766" y="10135"/>
                      <a:pt x="4642" y="10172"/>
                    </a:cubicBezTo>
                    <a:cubicBezTo>
                      <a:pt x="4494" y="10221"/>
                      <a:pt x="4408" y="10332"/>
                      <a:pt x="4284" y="10394"/>
                    </a:cubicBezTo>
                    <a:cubicBezTo>
                      <a:pt x="4136" y="10468"/>
                      <a:pt x="3988" y="10542"/>
                      <a:pt x="3852" y="10629"/>
                    </a:cubicBezTo>
                    <a:cubicBezTo>
                      <a:pt x="3778" y="10690"/>
                      <a:pt x="3692" y="10727"/>
                      <a:pt x="3605" y="10764"/>
                    </a:cubicBezTo>
                    <a:cubicBezTo>
                      <a:pt x="3494" y="10814"/>
                      <a:pt x="3358" y="10863"/>
                      <a:pt x="3235" y="10900"/>
                    </a:cubicBezTo>
                    <a:cubicBezTo>
                      <a:pt x="3127" y="10918"/>
                      <a:pt x="3018" y="10930"/>
                      <a:pt x="2910" y="10930"/>
                    </a:cubicBezTo>
                    <a:cubicBezTo>
                      <a:pt x="2870" y="10930"/>
                      <a:pt x="2830" y="10928"/>
                      <a:pt x="2791" y="10925"/>
                    </a:cubicBezTo>
                    <a:cubicBezTo>
                      <a:pt x="2600" y="10936"/>
                      <a:pt x="2419" y="10988"/>
                      <a:pt x="2221" y="10988"/>
                    </a:cubicBezTo>
                    <a:cubicBezTo>
                      <a:pt x="2201" y="10988"/>
                      <a:pt x="2181" y="10988"/>
                      <a:pt x="2161" y="10986"/>
                    </a:cubicBezTo>
                    <a:cubicBezTo>
                      <a:pt x="2050" y="10974"/>
                      <a:pt x="1766" y="10974"/>
                      <a:pt x="1680" y="10888"/>
                    </a:cubicBezTo>
                    <a:cubicBezTo>
                      <a:pt x="1593" y="10801"/>
                      <a:pt x="1717" y="10777"/>
                      <a:pt x="1791" y="10715"/>
                    </a:cubicBezTo>
                    <a:cubicBezTo>
                      <a:pt x="1889" y="10641"/>
                      <a:pt x="1976" y="10567"/>
                      <a:pt x="2062" y="10480"/>
                    </a:cubicBezTo>
                    <a:cubicBezTo>
                      <a:pt x="2186" y="10369"/>
                      <a:pt x="2309" y="10246"/>
                      <a:pt x="2420" y="10135"/>
                    </a:cubicBezTo>
                    <a:cubicBezTo>
                      <a:pt x="2494" y="10048"/>
                      <a:pt x="2470" y="10061"/>
                      <a:pt x="2420" y="9987"/>
                    </a:cubicBezTo>
                    <a:cubicBezTo>
                      <a:pt x="2359" y="9913"/>
                      <a:pt x="2297" y="9851"/>
                      <a:pt x="2223" y="9789"/>
                    </a:cubicBezTo>
                    <a:cubicBezTo>
                      <a:pt x="2173" y="9752"/>
                      <a:pt x="2075" y="9690"/>
                      <a:pt x="2062" y="9641"/>
                    </a:cubicBezTo>
                    <a:cubicBezTo>
                      <a:pt x="2013" y="9493"/>
                      <a:pt x="2223" y="9505"/>
                      <a:pt x="2272" y="9394"/>
                    </a:cubicBezTo>
                    <a:cubicBezTo>
                      <a:pt x="2297" y="9320"/>
                      <a:pt x="2235" y="9271"/>
                      <a:pt x="2223" y="9197"/>
                    </a:cubicBezTo>
                    <a:cubicBezTo>
                      <a:pt x="2396" y="9172"/>
                      <a:pt x="2581" y="9135"/>
                      <a:pt x="2741" y="9073"/>
                    </a:cubicBezTo>
                    <a:cubicBezTo>
                      <a:pt x="2852" y="9036"/>
                      <a:pt x="3186" y="8925"/>
                      <a:pt x="3161" y="8777"/>
                    </a:cubicBezTo>
                    <a:cubicBezTo>
                      <a:pt x="2976" y="8752"/>
                      <a:pt x="2803" y="8678"/>
                      <a:pt x="2655" y="8555"/>
                    </a:cubicBezTo>
                    <a:cubicBezTo>
                      <a:pt x="2581" y="8493"/>
                      <a:pt x="2297" y="8308"/>
                      <a:pt x="2334" y="8197"/>
                    </a:cubicBezTo>
                    <a:cubicBezTo>
                      <a:pt x="2494" y="8197"/>
                      <a:pt x="2692" y="7975"/>
                      <a:pt x="2852" y="7913"/>
                    </a:cubicBezTo>
                    <a:cubicBezTo>
                      <a:pt x="2828" y="7851"/>
                      <a:pt x="2754" y="7826"/>
                      <a:pt x="2692" y="7802"/>
                    </a:cubicBezTo>
                    <a:cubicBezTo>
                      <a:pt x="2593" y="7765"/>
                      <a:pt x="2494" y="7703"/>
                      <a:pt x="2383" y="7666"/>
                    </a:cubicBezTo>
                    <a:cubicBezTo>
                      <a:pt x="2210" y="7629"/>
                      <a:pt x="2025" y="7580"/>
                      <a:pt x="1865" y="7505"/>
                    </a:cubicBezTo>
                    <a:cubicBezTo>
                      <a:pt x="1754" y="7456"/>
                      <a:pt x="1457" y="7296"/>
                      <a:pt x="1494" y="7148"/>
                    </a:cubicBezTo>
                    <a:cubicBezTo>
                      <a:pt x="1507" y="7086"/>
                      <a:pt x="1630" y="7024"/>
                      <a:pt x="1680" y="6975"/>
                    </a:cubicBezTo>
                    <a:cubicBezTo>
                      <a:pt x="1729" y="6913"/>
                      <a:pt x="1778" y="6851"/>
                      <a:pt x="1840" y="6802"/>
                    </a:cubicBezTo>
                    <a:cubicBezTo>
                      <a:pt x="1828" y="6728"/>
                      <a:pt x="1692" y="6678"/>
                      <a:pt x="1630" y="6617"/>
                    </a:cubicBezTo>
                    <a:cubicBezTo>
                      <a:pt x="1544" y="6543"/>
                      <a:pt x="1457" y="6469"/>
                      <a:pt x="1383" y="6382"/>
                    </a:cubicBezTo>
                    <a:cubicBezTo>
                      <a:pt x="1297" y="6271"/>
                      <a:pt x="1309" y="6197"/>
                      <a:pt x="1420" y="6135"/>
                    </a:cubicBezTo>
                    <a:cubicBezTo>
                      <a:pt x="1556" y="6049"/>
                      <a:pt x="1704" y="5987"/>
                      <a:pt x="1840" y="5913"/>
                    </a:cubicBezTo>
                    <a:cubicBezTo>
                      <a:pt x="1803" y="5765"/>
                      <a:pt x="1766" y="5728"/>
                      <a:pt x="1877" y="5605"/>
                    </a:cubicBezTo>
                    <a:cubicBezTo>
                      <a:pt x="1988" y="5493"/>
                      <a:pt x="2173" y="5432"/>
                      <a:pt x="2260" y="5296"/>
                    </a:cubicBezTo>
                    <a:cubicBezTo>
                      <a:pt x="2173" y="5281"/>
                      <a:pt x="2086" y="5275"/>
                      <a:pt x="1999" y="5275"/>
                    </a:cubicBezTo>
                    <a:cubicBezTo>
                      <a:pt x="1938" y="5275"/>
                      <a:pt x="1877" y="5278"/>
                      <a:pt x="1815" y="5284"/>
                    </a:cubicBezTo>
                    <a:cubicBezTo>
                      <a:pt x="1771" y="5290"/>
                      <a:pt x="1727" y="5294"/>
                      <a:pt x="1683" y="5294"/>
                    </a:cubicBezTo>
                    <a:cubicBezTo>
                      <a:pt x="1571" y="5294"/>
                      <a:pt x="1462" y="5273"/>
                      <a:pt x="1346" y="5247"/>
                    </a:cubicBezTo>
                    <a:cubicBezTo>
                      <a:pt x="1198" y="5185"/>
                      <a:pt x="1050" y="5172"/>
                      <a:pt x="902" y="5123"/>
                    </a:cubicBezTo>
                    <a:cubicBezTo>
                      <a:pt x="766" y="5074"/>
                      <a:pt x="618" y="5111"/>
                      <a:pt x="482" y="5074"/>
                    </a:cubicBezTo>
                    <a:cubicBezTo>
                      <a:pt x="495" y="4975"/>
                      <a:pt x="643" y="4950"/>
                      <a:pt x="704" y="4889"/>
                    </a:cubicBezTo>
                    <a:cubicBezTo>
                      <a:pt x="779" y="4827"/>
                      <a:pt x="828" y="4753"/>
                      <a:pt x="902" y="4679"/>
                    </a:cubicBezTo>
                    <a:cubicBezTo>
                      <a:pt x="1038" y="4543"/>
                      <a:pt x="1198" y="4444"/>
                      <a:pt x="1371" y="4370"/>
                    </a:cubicBezTo>
                    <a:cubicBezTo>
                      <a:pt x="1457" y="4333"/>
                      <a:pt x="1593" y="4308"/>
                      <a:pt x="1630" y="4210"/>
                    </a:cubicBezTo>
                    <a:cubicBezTo>
                      <a:pt x="1667" y="4111"/>
                      <a:pt x="1643" y="3987"/>
                      <a:pt x="1692" y="3901"/>
                    </a:cubicBezTo>
                    <a:cubicBezTo>
                      <a:pt x="1778" y="3741"/>
                      <a:pt x="2210" y="3741"/>
                      <a:pt x="2223" y="3518"/>
                    </a:cubicBezTo>
                    <a:cubicBezTo>
                      <a:pt x="2223" y="3407"/>
                      <a:pt x="2132" y="3393"/>
                      <a:pt x="2040" y="3393"/>
                    </a:cubicBezTo>
                    <a:cubicBezTo>
                      <a:pt x="2010" y="3393"/>
                      <a:pt x="1979" y="3395"/>
                      <a:pt x="1951" y="3395"/>
                    </a:cubicBezTo>
                    <a:cubicBezTo>
                      <a:pt x="1828" y="3383"/>
                      <a:pt x="1717" y="3358"/>
                      <a:pt x="1593" y="3333"/>
                    </a:cubicBezTo>
                    <a:cubicBezTo>
                      <a:pt x="1482" y="3296"/>
                      <a:pt x="1371" y="3247"/>
                      <a:pt x="1272" y="3197"/>
                    </a:cubicBezTo>
                    <a:cubicBezTo>
                      <a:pt x="1161" y="3136"/>
                      <a:pt x="1050" y="3123"/>
                      <a:pt x="951" y="3074"/>
                    </a:cubicBezTo>
                    <a:cubicBezTo>
                      <a:pt x="421" y="2802"/>
                      <a:pt x="87" y="2198"/>
                      <a:pt x="1" y="1605"/>
                    </a:cubicBezTo>
                    <a:lnTo>
                      <a:pt x="1" y="13826"/>
                    </a:lnTo>
                    <a:lnTo>
                      <a:pt x="22825" y="13937"/>
                    </a:lnTo>
                    <a:lnTo>
                      <a:pt x="22615" y="13357"/>
                    </a:lnTo>
                    <a:lnTo>
                      <a:pt x="22615" y="13357"/>
                    </a:lnTo>
                    <a:cubicBezTo>
                      <a:pt x="22641" y="13491"/>
                      <a:pt x="22471" y="13536"/>
                      <a:pt x="22282" y="13536"/>
                    </a:cubicBezTo>
                    <a:cubicBezTo>
                      <a:pt x="22107" y="13536"/>
                      <a:pt x="21915" y="13497"/>
                      <a:pt x="21850" y="13455"/>
                    </a:cubicBezTo>
                    <a:cubicBezTo>
                      <a:pt x="21677" y="13369"/>
                      <a:pt x="21418" y="13134"/>
                      <a:pt x="21689" y="13011"/>
                    </a:cubicBezTo>
                    <a:cubicBezTo>
                      <a:pt x="21837" y="12937"/>
                      <a:pt x="21998" y="12962"/>
                      <a:pt x="22146" y="12863"/>
                    </a:cubicBezTo>
                    <a:cubicBezTo>
                      <a:pt x="22306" y="12752"/>
                      <a:pt x="22380" y="12616"/>
                      <a:pt x="22208" y="12505"/>
                    </a:cubicBezTo>
                    <a:cubicBezTo>
                      <a:pt x="22066" y="12415"/>
                      <a:pt x="21905" y="12391"/>
                      <a:pt x="21738" y="12391"/>
                    </a:cubicBezTo>
                    <a:cubicBezTo>
                      <a:pt x="21541" y="12391"/>
                      <a:pt x="21336" y="12424"/>
                      <a:pt x="21142" y="12424"/>
                    </a:cubicBezTo>
                    <a:cubicBezTo>
                      <a:pt x="20953" y="12424"/>
                      <a:pt x="20776" y="12393"/>
                      <a:pt x="20628" y="12270"/>
                    </a:cubicBezTo>
                    <a:cubicBezTo>
                      <a:pt x="20640" y="12147"/>
                      <a:pt x="20862" y="12110"/>
                      <a:pt x="20973" y="12073"/>
                    </a:cubicBezTo>
                    <a:cubicBezTo>
                      <a:pt x="20788" y="11764"/>
                      <a:pt x="21195" y="11764"/>
                      <a:pt x="21331" y="11567"/>
                    </a:cubicBezTo>
                    <a:cubicBezTo>
                      <a:pt x="21381" y="11480"/>
                      <a:pt x="21418" y="11394"/>
                      <a:pt x="21418" y="11295"/>
                    </a:cubicBezTo>
                    <a:cubicBezTo>
                      <a:pt x="21381" y="11184"/>
                      <a:pt x="21208" y="11147"/>
                      <a:pt x="21109" y="11110"/>
                    </a:cubicBezTo>
                    <a:cubicBezTo>
                      <a:pt x="20911" y="11036"/>
                      <a:pt x="20714" y="10962"/>
                      <a:pt x="20504" y="10900"/>
                    </a:cubicBezTo>
                    <a:cubicBezTo>
                      <a:pt x="20442" y="10888"/>
                      <a:pt x="20344" y="10875"/>
                      <a:pt x="20307" y="10801"/>
                    </a:cubicBezTo>
                    <a:cubicBezTo>
                      <a:pt x="20158" y="10542"/>
                      <a:pt x="20640" y="10345"/>
                      <a:pt x="20751" y="10172"/>
                    </a:cubicBezTo>
                    <a:cubicBezTo>
                      <a:pt x="20726" y="10085"/>
                      <a:pt x="20504" y="10061"/>
                      <a:pt x="20430" y="10048"/>
                    </a:cubicBezTo>
                    <a:cubicBezTo>
                      <a:pt x="20245" y="10011"/>
                      <a:pt x="20171" y="10011"/>
                      <a:pt x="20097" y="9826"/>
                    </a:cubicBezTo>
                    <a:cubicBezTo>
                      <a:pt x="20158" y="9666"/>
                      <a:pt x="20591" y="9777"/>
                      <a:pt x="20628" y="9555"/>
                    </a:cubicBezTo>
                    <a:cubicBezTo>
                      <a:pt x="20628" y="9505"/>
                      <a:pt x="20554" y="9394"/>
                      <a:pt x="20516" y="9357"/>
                    </a:cubicBezTo>
                    <a:cubicBezTo>
                      <a:pt x="20381" y="9209"/>
                      <a:pt x="20270" y="9160"/>
                      <a:pt x="20158" y="8987"/>
                    </a:cubicBezTo>
                    <a:cubicBezTo>
                      <a:pt x="20183" y="8913"/>
                      <a:pt x="20245" y="8863"/>
                      <a:pt x="20307" y="8851"/>
                    </a:cubicBezTo>
                    <a:cubicBezTo>
                      <a:pt x="20356" y="8839"/>
                      <a:pt x="20381" y="8814"/>
                      <a:pt x="20393" y="8765"/>
                    </a:cubicBezTo>
                    <a:cubicBezTo>
                      <a:pt x="20183" y="8555"/>
                      <a:pt x="20541" y="8333"/>
                      <a:pt x="20652" y="8197"/>
                    </a:cubicBezTo>
                    <a:cubicBezTo>
                      <a:pt x="20344" y="8123"/>
                      <a:pt x="20023" y="8036"/>
                      <a:pt x="19714" y="7925"/>
                    </a:cubicBezTo>
                    <a:cubicBezTo>
                      <a:pt x="19566" y="7888"/>
                      <a:pt x="19418" y="7826"/>
                      <a:pt x="19282" y="7728"/>
                    </a:cubicBezTo>
                    <a:lnTo>
                      <a:pt x="19282" y="7728"/>
                    </a:lnTo>
                    <a:cubicBezTo>
                      <a:pt x="19344" y="7740"/>
                      <a:pt x="19393" y="7752"/>
                      <a:pt x="19455" y="7765"/>
                    </a:cubicBezTo>
                    <a:cubicBezTo>
                      <a:pt x="19541" y="7777"/>
                      <a:pt x="19628" y="7789"/>
                      <a:pt x="19714" y="7789"/>
                    </a:cubicBezTo>
                    <a:cubicBezTo>
                      <a:pt x="19763" y="7789"/>
                      <a:pt x="19801" y="7777"/>
                      <a:pt x="19850" y="7765"/>
                    </a:cubicBezTo>
                    <a:cubicBezTo>
                      <a:pt x="19899" y="7765"/>
                      <a:pt x="19949" y="7752"/>
                      <a:pt x="19986" y="7740"/>
                    </a:cubicBezTo>
                    <a:cubicBezTo>
                      <a:pt x="20047" y="7728"/>
                      <a:pt x="20097" y="7715"/>
                      <a:pt x="20158" y="7715"/>
                    </a:cubicBezTo>
                    <a:cubicBezTo>
                      <a:pt x="20196" y="7703"/>
                      <a:pt x="20245" y="7703"/>
                      <a:pt x="20294" y="7691"/>
                    </a:cubicBezTo>
                    <a:cubicBezTo>
                      <a:pt x="20307" y="7691"/>
                      <a:pt x="20313" y="7694"/>
                      <a:pt x="20317" y="7694"/>
                    </a:cubicBezTo>
                    <a:cubicBezTo>
                      <a:pt x="20322" y="7694"/>
                      <a:pt x="20325" y="7691"/>
                      <a:pt x="20331" y="7678"/>
                    </a:cubicBezTo>
                    <a:cubicBezTo>
                      <a:pt x="20344" y="7641"/>
                      <a:pt x="20344" y="7617"/>
                      <a:pt x="20331" y="7580"/>
                    </a:cubicBezTo>
                    <a:cubicBezTo>
                      <a:pt x="20325" y="7534"/>
                      <a:pt x="20315" y="7519"/>
                      <a:pt x="20296" y="7519"/>
                    </a:cubicBezTo>
                    <a:cubicBezTo>
                      <a:pt x="20279" y="7519"/>
                      <a:pt x="20255" y="7531"/>
                      <a:pt x="20220" y="7543"/>
                    </a:cubicBezTo>
                    <a:cubicBezTo>
                      <a:pt x="20201" y="7550"/>
                      <a:pt x="20185" y="7553"/>
                      <a:pt x="20171" y="7553"/>
                    </a:cubicBezTo>
                    <a:cubicBezTo>
                      <a:pt x="20138" y="7553"/>
                      <a:pt x="20111" y="7539"/>
                      <a:pt x="20060" y="7530"/>
                    </a:cubicBezTo>
                    <a:lnTo>
                      <a:pt x="19924" y="7530"/>
                    </a:lnTo>
                    <a:cubicBezTo>
                      <a:pt x="19850" y="7530"/>
                      <a:pt x="19813" y="7493"/>
                      <a:pt x="19751" y="7468"/>
                    </a:cubicBezTo>
                    <a:cubicBezTo>
                      <a:pt x="19665" y="7456"/>
                      <a:pt x="19578" y="7419"/>
                      <a:pt x="19517" y="7345"/>
                    </a:cubicBezTo>
                    <a:cubicBezTo>
                      <a:pt x="19467" y="7283"/>
                      <a:pt x="19406" y="7234"/>
                      <a:pt x="19344" y="7197"/>
                    </a:cubicBezTo>
                    <a:cubicBezTo>
                      <a:pt x="19319" y="7185"/>
                      <a:pt x="19307" y="7172"/>
                      <a:pt x="19282" y="7160"/>
                    </a:cubicBezTo>
                    <a:cubicBezTo>
                      <a:pt x="19257" y="7123"/>
                      <a:pt x="19307" y="7061"/>
                      <a:pt x="19331" y="7036"/>
                    </a:cubicBezTo>
                    <a:cubicBezTo>
                      <a:pt x="19406" y="6975"/>
                      <a:pt x="19492" y="6925"/>
                      <a:pt x="19578" y="6901"/>
                    </a:cubicBezTo>
                    <a:cubicBezTo>
                      <a:pt x="19652" y="6864"/>
                      <a:pt x="19850" y="6777"/>
                      <a:pt x="19838" y="6666"/>
                    </a:cubicBezTo>
                    <a:cubicBezTo>
                      <a:pt x="19825" y="6617"/>
                      <a:pt x="19776" y="6629"/>
                      <a:pt x="19739" y="6604"/>
                    </a:cubicBezTo>
                    <a:cubicBezTo>
                      <a:pt x="19702" y="6580"/>
                      <a:pt x="19665" y="6567"/>
                      <a:pt x="19628" y="6555"/>
                    </a:cubicBezTo>
                    <a:cubicBezTo>
                      <a:pt x="19554" y="6543"/>
                      <a:pt x="19504" y="6555"/>
                      <a:pt x="19443" y="6530"/>
                    </a:cubicBezTo>
                    <a:cubicBezTo>
                      <a:pt x="19393" y="6506"/>
                      <a:pt x="19356" y="6481"/>
                      <a:pt x="19307" y="6456"/>
                    </a:cubicBezTo>
                    <a:cubicBezTo>
                      <a:pt x="19270" y="6444"/>
                      <a:pt x="19196" y="6419"/>
                      <a:pt x="19196" y="6370"/>
                    </a:cubicBezTo>
                    <a:cubicBezTo>
                      <a:pt x="19196" y="6333"/>
                      <a:pt x="19196" y="6345"/>
                      <a:pt x="19208" y="6333"/>
                    </a:cubicBezTo>
                    <a:cubicBezTo>
                      <a:pt x="19220" y="6320"/>
                      <a:pt x="19257" y="6283"/>
                      <a:pt x="19270" y="6283"/>
                    </a:cubicBezTo>
                    <a:cubicBezTo>
                      <a:pt x="19282" y="6283"/>
                      <a:pt x="19294" y="6271"/>
                      <a:pt x="19307" y="6271"/>
                    </a:cubicBezTo>
                    <a:cubicBezTo>
                      <a:pt x="19319" y="6259"/>
                      <a:pt x="19331" y="6246"/>
                      <a:pt x="19356" y="6234"/>
                    </a:cubicBezTo>
                    <a:cubicBezTo>
                      <a:pt x="19364" y="6230"/>
                      <a:pt x="19374" y="6229"/>
                      <a:pt x="19384" y="6229"/>
                    </a:cubicBezTo>
                    <a:cubicBezTo>
                      <a:pt x="19404" y="6229"/>
                      <a:pt x="19426" y="6234"/>
                      <a:pt x="19443" y="6234"/>
                    </a:cubicBezTo>
                    <a:cubicBezTo>
                      <a:pt x="19480" y="6222"/>
                      <a:pt x="19529" y="6197"/>
                      <a:pt x="19554" y="6160"/>
                    </a:cubicBezTo>
                    <a:cubicBezTo>
                      <a:pt x="19566" y="6148"/>
                      <a:pt x="19566" y="6111"/>
                      <a:pt x="19554" y="6098"/>
                    </a:cubicBezTo>
                    <a:cubicBezTo>
                      <a:pt x="19539" y="6076"/>
                      <a:pt x="19528" y="6072"/>
                      <a:pt x="19517" y="6072"/>
                    </a:cubicBezTo>
                    <a:cubicBezTo>
                      <a:pt x="19510" y="6072"/>
                      <a:pt x="19502" y="6074"/>
                      <a:pt x="19492" y="6074"/>
                    </a:cubicBezTo>
                    <a:cubicBezTo>
                      <a:pt x="19443" y="6061"/>
                      <a:pt x="19393" y="6037"/>
                      <a:pt x="19356" y="6024"/>
                    </a:cubicBezTo>
                    <a:cubicBezTo>
                      <a:pt x="19307" y="6024"/>
                      <a:pt x="19257" y="6012"/>
                      <a:pt x="19220" y="6000"/>
                    </a:cubicBezTo>
                    <a:cubicBezTo>
                      <a:pt x="19171" y="5975"/>
                      <a:pt x="19146" y="5925"/>
                      <a:pt x="19097" y="5901"/>
                    </a:cubicBezTo>
                    <a:cubicBezTo>
                      <a:pt x="18998" y="5864"/>
                      <a:pt x="18912" y="5790"/>
                      <a:pt x="18850" y="5703"/>
                    </a:cubicBezTo>
                    <a:cubicBezTo>
                      <a:pt x="18788" y="5629"/>
                      <a:pt x="18690" y="5481"/>
                      <a:pt x="18813" y="5432"/>
                    </a:cubicBezTo>
                    <a:cubicBezTo>
                      <a:pt x="18899" y="5395"/>
                      <a:pt x="18998" y="5382"/>
                      <a:pt x="19097" y="5382"/>
                    </a:cubicBezTo>
                    <a:cubicBezTo>
                      <a:pt x="19035" y="5358"/>
                      <a:pt x="19085" y="5308"/>
                      <a:pt x="19048" y="5259"/>
                    </a:cubicBezTo>
                    <a:cubicBezTo>
                      <a:pt x="19035" y="5234"/>
                      <a:pt x="18973" y="5222"/>
                      <a:pt x="18924" y="5222"/>
                    </a:cubicBezTo>
                    <a:cubicBezTo>
                      <a:pt x="18912" y="5223"/>
                      <a:pt x="18899" y="5224"/>
                      <a:pt x="18887" y="5224"/>
                    </a:cubicBezTo>
                    <a:cubicBezTo>
                      <a:pt x="18801" y="5224"/>
                      <a:pt x="18717" y="5188"/>
                      <a:pt x="18653" y="5123"/>
                    </a:cubicBezTo>
                    <a:cubicBezTo>
                      <a:pt x="18578" y="5037"/>
                      <a:pt x="18566" y="4913"/>
                      <a:pt x="18690" y="4864"/>
                    </a:cubicBezTo>
                    <a:cubicBezTo>
                      <a:pt x="18776" y="4827"/>
                      <a:pt x="18887" y="4864"/>
                      <a:pt x="18949" y="4790"/>
                    </a:cubicBezTo>
                    <a:cubicBezTo>
                      <a:pt x="18936" y="4765"/>
                      <a:pt x="18899" y="4777"/>
                      <a:pt x="18875" y="4765"/>
                    </a:cubicBezTo>
                    <a:cubicBezTo>
                      <a:pt x="18838" y="4753"/>
                      <a:pt x="18801" y="4740"/>
                      <a:pt x="18764" y="4716"/>
                    </a:cubicBezTo>
                    <a:cubicBezTo>
                      <a:pt x="18739" y="4703"/>
                      <a:pt x="18714" y="4691"/>
                      <a:pt x="18690" y="4666"/>
                    </a:cubicBezTo>
                    <a:cubicBezTo>
                      <a:pt x="18665" y="4654"/>
                      <a:pt x="18628" y="4629"/>
                      <a:pt x="18603" y="4605"/>
                    </a:cubicBezTo>
                    <a:cubicBezTo>
                      <a:pt x="18578" y="4592"/>
                      <a:pt x="18541" y="4568"/>
                      <a:pt x="18517" y="4543"/>
                    </a:cubicBezTo>
                    <a:cubicBezTo>
                      <a:pt x="18492" y="4518"/>
                      <a:pt x="18455" y="4494"/>
                      <a:pt x="18430" y="4469"/>
                    </a:cubicBezTo>
                    <a:cubicBezTo>
                      <a:pt x="18430" y="4469"/>
                      <a:pt x="18418" y="4457"/>
                      <a:pt x="18418" y="4457"/>
                    </a:cubicBezTo>
                    <a:cubicBezTo>
                      <a:pt x="18381" y="4333"/>
                      <a:pt x="18332" y="4173"/>
                      <a:pt x="18233" y="4160"/>
                    </a:cubicBezTo>
                    <a:lnTo>
                      <a:pt x="18233" y="4160"/>
                    </a:lnTo>
                    <a:cubicBezTo>
                      <a:pt x="18243" y="4163"/>
                      <a:pt x="18023" y="4481"/>
                      <a:pt x="18011" y="4506"/>
                    </a:cubicBezTo>
                    <a:cubicBezTo>
                      <a:pt x="17998" y="4531"/>
                      <a:pt x="17974" y="4568"/>
                      <a:pt x="17949" y="4605"/>
                    </a:cubicBezTo>
                    <a:cubicBezTo>
                      <a:pt x="17912" y="4642"/>
                      <a:pt x="17875" y="4666"/>
                      <a:pt x="17838" y="4691"/>
                    </a:cubicBezTo>
                    <a:cubicBezTo>
                      <a:pt x="17776" y="4753"/>
                      <a:pt x="17677" y="4753"/>
                      <a:pt x="17616" y="4790"/>
                    </a:cubicBezTo>
                    <a:cubicBezTo>
                      <a:pt x="17505" y="4864"/>
                      <a:pt x="17702" y="4864"/>
                      <a:pt x="17751" y="4901"/>
                    </a:cubicBezTo>
                    <a:cubicBezTo>
                      <a:pt x="17776" y="4938"/>
                      <a:pt x="17788" y="4975"/>
                      <a:pt x="17801" y="5024"/>
                    </a:cubicBezTo>
                    <a:cubicBezTo>
                      <a:pt x="17825" y="5086"/>
                      <a:pt x="17776" y="5098"/>
                      <a:pt x="17739" y="5148"/>
                    </a:cubicBezTo>
                    <a:cubicBezTo>
                      <a:pt x="17677" y="5197"/>
                      <a:pt x="17628" y="5247"/>
                      <a:pt x="17566" y="5296"/>
                    </a:cubicBezTo>
                    <a:cubicBezTo>
                      <a:pt x="17529" y="5321"/>
                      <a:pt x="17492" y="5333"/>
                      <a:pt x="17455" y="5345"/>
                    </a:cubicBezTo>
                    <a:cubicBezTo>
                      <a:pt x="17422" y="5345"/>
                      <a:pt x="17389" y="5340"/>
                      <a:pt x="17360" y="5340"/>
                    </a:cubicBezTo>
                    <a:cubicBezTo>
                      <a:pt x="17345" y="5340"/>
                      <a:pt x="17332" y="5341"/>
                      <a:pt x="17319" y="5345"/>
                    </a:cubicBezTo>
                    <a:cubicBezTo>
                      <a:pt x="17282" y="5358"/>
                      <a:pt x="17196" y="5419"/>
                      <a:pt x="17245" y="5456"/>
                    </a:cubicBezTo>
                    <a:cubicBezTo>
                      <a:pt x="17254" y="5461"/>
                      <a:pt x="17263" y="5462"/>
                      <a:pt x="17273" y="5462"/>
                    </a:cubicBezTo>
                    <a:cubicBezTo>
                      <a:pt x="17292" y="5462"/>
                      <a:pt x="17311" y="5456"/>
                      <a:pt x="17319" y="5456"/>
                    </a:cubicBezTo>
                    <a:cubicBezTo>
                      <a:pt x="17369" y="5456"/>
                      <a:pt x="17406" y="5456"/>
                      <a:pt x="17443" y="5469"/>
                    </a:cubicBezTo>
                    <a:cubicBezTo>
                      <a:pt x="17542" y="5506"/>
                      <a:pt x="17628" y="5530"/>
                      <a:pt x="17727" y="5543"/>
                    </a:cubicBezTo>
                    <a:cubicBezTo>
                      <a:pt x="17788" y="5555"/>
                      <a:pt x="17813" y="5543"/>
                      <a:pt x="17825" y="5617"/>
                    </a:cubicBezTo>
                    <a:cubicBezTo>
                      <a:pt x="17838" y="5679"/>
                      <a:pt x="17788" y="5728"/>
                      <a:pt x="17751" y="5777"/>
                    </a:cubicBezTo>
                    <a:cubicBezTo>
                      <a:pt x="17727" y="5827"/>
                      <a:pt x="17690" y="5864"/>
                      <a:pt x="17640" y="5901"/>
                    </a:cubicBezTo>
                    <a:cubicBezTo>
                      <a:pt x="17591" y="5913"/>
                      <a:pt x="17542" y="5925"/>
                      <a:pt x="17492" y="5950"/>
                    </a:cubicBezTo>
                    <a:cubicBezTo>
                      <a:pt x="17455" y="5987"/>
                      <a:pt x="17430" y="6012"/>
                      <a:pt x="17381" y="6037"/>
                    </a:cubicBezTo>
                    <a:cubicBezTo>
                      <a:pt x="17363" y="6046"/>
                      <a:pt x="17345" y="6048"/>
                      <a:pt x="17326" y="6048"/>
                    </a:cubicBezTo>
                    <a:cubicBezTo>
                      <a:pt x="17305" y="6048"/>
                      <a:pt x="17284" y="6045"/>
                      <a:pt x="17261" y="6045"/>
                    </a:cubicBezTo>
                    <a:cubicBezTo>
                      <a:pt x="17248" y="6045"/>
                      <a:pt x="17235" y="6046"/>
                      <a:pt x="17221" y="6049"/>
                    </a:cubicBezTo>
                    <a:cubicBezTo>
                      <a:pt x="17184" y="6074"/>
                      <a:pt x="17147" y="6098"/>
                      <a:pt x="17122" y="6148"/>
                    </a:cubicBezTo>
                    <a:cubicBezTo>
                      <a:pt x="17085" y="6197"/>
                      <a:pt x="17110" y="6209"/>
                      <a:pt x="17159" y="6259"/>
                    </a:cubicBezTo>
                    <a:cubicBezTo>
                      <a:pt x="17208" y="6296"/>
                      <a:pt x="17258" y="6320"/>
                      <a:pt x="17319" y="6320"/>
                    </a:cubicBezTo>
                    <a:cubicBezTo>
                      <a:pt x="17332" y="6324"/>
                      <a:pt x="17346" y="6324"/>
                      <a:pt x="17360" y="6324"/>
                    </a:cubicBezTo>
                    <a:cubicBezTo>
                      <a:pt x="17375" y="6324"/>
                      <a:pt x="17390" y="6324"/>
                      <a:pt x="17404" y="6324"/>
                    </a:cubicBezTo>
                    <a:cubicBezTo>
                      <a:pt x="17434" y="6324"/>
                      <a:pt x="17461" y="6327"/>
                      <a:pt x="17480" y="6345"/>
                    </a:cubicBezTo>
                    <a:cubicBezTo>
                      <a:pt x="17505" y="6358"/>
                      <a:pt x="17529" y="6395"/>
                      <a:pt x="17529" y="6419"/>
                    </a:cubicBezTo>
                    <a:cubicBezTo>
                      <a:pt x="17517" y="6444"/>
                      <a:pt x="17505" y="6432"/>
                      <a:pt x="17468" y="6444"/>
                    </a:cubicBezTo>
                    <a:cubicBezTo>
                      <a:pt x="17430" y="6456"/>
                      <a:pt x="17381" y="6469"/>
                      <a:pt x="17332" y="6506"/>
                    </a:cubicBezTo>
                    <a:cubicBezTo>
                      <a:pt x="17282" y="6530"/>
                      <a:pt x="17245" y="6567"/>
                      <a:pt x="17184" y="6580"/>
                    </a:cubicBezTo>
                    <a:cubicBezTo>
                      <a:pt x="17153" y="6574"/>
                      <a:pt x="17122" y="6570"/>
                      <a:pt x="17091" y="6570"/>
                    </a:cubicBezTo>
                    <a:cubicBezTo>
                      <a:pt x="17060" y="6570"/>
                      <a:pt x="17029" y="6574"/>
                      <a:pt x="16998" y="6580"/>
                    </a:cubicBezTo>
                    <a:cubicBezTo>
                      <a:pt x="16949" y="6580"/>
                      <a:pt x="16838" y="6604"/>
                      <a:pt x="16838" y="6666"/>
                    </a:cubicBezTo>
                    <a:cubicBezTo>
                      <a:pt x="16826" y="6753"/>
                      <a:pt x="16924" y="6777"/>
                      <a:pt x="16986" y="6802"/>
                    </a:cubicBezTo>
                    <a:cubicBezTo>
                      <a:pt x="17048" y="6827"/>
                      <a:pt x="17122" y="6851"/>
                      <a:pt x="17184" y="6864"/>
                    </a:cubicBezTo>
                    <a:cubicBezTo>
                      <a:pt x="17196" y="6864"/>
                      <a:pt x="17196" y="6876"/>
                      <a:pt x="17208" y="6876"/>
                    </a:cubicBezTo>
                    <a:cubicBezTo>
                      <a:pt x="17270" y="7061"/>
                      <a:pt x="17147" y="7086"/>
                      <a:pt x="16961" y="7135"/>
                    </a:cubicBezTo>
                    <a:cubicBezTo>
                      <a:pt x="16937" y="7246"/>
                      <a:pt x="17122" y="7296"/>
                      <a:pt x="17134" y="7407"/>
                    </a:cubicBezTo>
                    <a:cubicBezTo>
                      <a:pt x="17147" y="7543"/>
                      <a:pt x="17035" y="7567"/>
                      <a:pt x="16937" y="7617"/>
                    </a:cubicBezTo>
                    <a:cubicBezTo>
                      <a:pt x="16789" y="7703"/>
                      <a:pt x="16616" y="7777"/>
                      <a:pt x="16455" y="7826"/>
                    </a:cubicBezTo>
                    <a:cubicBezTo>
                      <a:pt x="16196" y="7901"/>
                      <a:pt x="15912" y="7851"/>
                      <a:pt x="15665" y="7975"/>
                    </a:cubicBezTo>
                    <a:cubicBezTo>
                      <a:pt x="15715" y="8123"/>
                      <a:pt x="15813" y="8246"/>
                      <a:pt x="15937" y="8320"/>
                    </a:cubicBezTo>
                    <a:cubicBezTo>
                      <a:pt x="16073" y="8407"/>
                      <a:pt x="16258" y="8345"/>
                      <a:pt x="16369" y="8444"/>
                    </a:cubicBezTo>
                    <a:cubicBezTo>
                      <a:pt x="16443" y="8505"/>
                      <a:pt x="16418" y="8653"/>
                      <a:pt x="16492" y="8715"/>
                    </a:cubicBezTo>
                    <a:cubicBezTo>
                      <a:pt x="16516" y="8728"/>
                      <a:pt x="16546" y="8733"/>
                      <a:pt x="16580" y="8733"/>
                    </a:cubicBezTo>
                    <a:cubicBezTo>
                      <a:pt x="16645" y="8733"/>
                      <a:pt x="16725" y="8717"/>
                      <a:pt x="16794" y="8717"/>
                    </a:cubicBezTo>
                    <a:cubicBezTo>
                      <a:pt x="16824" y="8717"/>
                      <a:pt x="16851" y="8720"/>
                      <a:pt x="16875" y="8728"/>
                    </a:cubicBezTo>
                    <a:cubicBezTo>
                      <a:pt x="17134" y="8789"/>
                      <a:pt x="17110" y="9061"/>
                      <a:pt x="16900" y="9160"/>
                    </a:cubicBezTo>
                    <a:cubicBezTo>
                      <a:pt x="16752" y="9209"/>
                      <a:pt x="16603" y="9221"/>
                      <a:pt x="16455" y="9221"/>
                    </a:cubicBezTo>
                    <a:cubicBezTo>
                      <a:pt x="16171" y="9246"/>
                      <a:pt x="15887" y="9295"/>
                      <a:pt x="15616" y="9369"/>
                    </a:cubicBezTo>
                    <a:cubicBezTo>
                      <a:pt x="15616" y="9555"/>
                      <a:pt x="15727" y="9567"/>
                      <a:pt x="15863" y="9641"/>
                    </a:cubicBezTo>
                    <a:cubicBezTo>
                      <a:pt x="15974" y="9690"/>
                      <a:pt x="16060" y="9764"/>
                      <a:pt x="16134" y="9851"/>
                    </a:cubicBezTo>
                    <a:cubicBezTo>
                      <a:pt x="16192" y="9917"/>
                      <a:pt x="16244" y="9928"/>
                      <a:pt x="16313" y="9928"/>
                    </a:cubicBezTo>
                    <a:cubicBezTo>
                      <a:pt x="16347" y="9928"/>
                      <a:pt x="16385" y="9925"/>
                      <a:pt x="16431" y="9925"/>
                    </a:cubicBezTo>
                    <a:cubicBezTo>
                      <a:pt x="16529" y="9925"/>
                      <a:pt x="16665" y="9925"/>
                      <a:pt x="16727" y="10024"/>
                    </a:cubicBezTo>
                    <a:cubicBezTo>
                      <a:pt x="16702" y="10135"/>
                      <a:pt x="16640" y="10246"/>
                      <a:pt x="16554" y="10320"/>
                    </a:cubicBezTo>
                    <a:cubicBezTo>
                      <a:pt x="16443" y="10493"/>
                      <a:pt x="16270" y="10567"/>
                      <a:pt x="16159" y="10740"/>
                    </a:cubicBezTo>
                    <a:cubicBezTo>
                      <a:pt x="16036" y="10912"/>
                      <a:pt x="16147" y="10962"/>
                      <a:pt x="16233" y="11147"/>
                    </a:cubicBezTo>
                    <a:cubicBezTo>
                      <a:pt x="16295" y="11246"/>
                      <a:pt x="16369" y="11332"/>
                      <a:pt x="16418" y="11419"/>
                    </a:cubicBezTo>
                    <a:cubicBezTo>
                      <a:pt x="16362" y="11450"/>
                      <a:pt x="16303" y="11463"/>
                      <a:pt x="16244" y="11463"/>
                    </a:cubicBezTo>
                    <a:cubicBezTo>
                      <a:pt x="16096" y="11463"/>
                      <a:pt x="15946" y="11385"/>
                      <a:pt x="15813" y="11332"/>
                    </a:cubicBezTo>
                    <a:cubicBezTo>
                      <a:pt x="15616" y="11221"/>
                      <a:pt x="15394" y="11159"/>
                      <a:pt x="15159" y="11135"/>
                    </a:cubicBezTo>
                    <a:cubicBezTo>
                      <a:pt x="15075" y="11135"/>
                      <a:pt x="14973" y="11145"/>
                      <a:pt x="14872" y="11145"/>
                    </a:cubicBezTo>
                    <a:cubicBezTo>
                      <a:pt x="14665" y="11145"/>
                      <a:pt x="14464" y="11100"/>
                      <a:pt x="14431" y="10826"/>
                    </a:cubicBezTo>
                    <a:cubicBezTo>
                      <a:pt x="14419" y="10629"/>
                      <a:pt x="14789" y="10542"/>
                      <a:pt x="14764" y="10419"/>
                    </a:cubicBezTo>
                    <a:cubicBezTo>
                      <a:pt x="14505" y="10345"/>
                      <a:pt x="14468" y="9987"/>
                      <a:pt x="14702" y="9876"/>
                    </a:cubicBezTo>
                    <a:cubicBezTo>
                      <a:pt x="14826" y="9814"/>
                      <a:pt x="15048" y="9801"/>
                      <a:pt x="15036" y="9616"/>
                    </a:cubicBezTo>
                    <a:cubicBezTo>
                      <a:pt x="15023" y="9505"/>
                      <a:pt x="14888" y="9481"/>
                      <a:pt x="14801" y="9419"/>
                    </a:cubicBezTo>
                    <a:cubicBezTo>
                      <a:pt x="14801" y="9320"/>
                      <a:pt x="14937" y="9258"/>
                      <a:pt x="14962" y="9147"/>
                    </a:cubicBezTo>
                    <a:cubicBezTo>
                      <a:pt x="14999" y="9036"/>
                      <a:pt x="14986" y="8913"/>
                      <a:pt x="14912" y="8802"/>
                    </a:cubicBezTo>
                    <a:cubicBezTo>
                      <a:pt x="14789" y="8653"/>
                      <a:pt x="14567" y="8678"/>
                      <a:pt x="14443" y="8505"/>
                    </a:cubicBezTo>
                    <a:cubicBezTo>
                      <a:pt x="14369" y="8419"/>
                      <a:pt x="14369" y="8283"/>
                      <a:pt x="14431" y="8184"/>
                    </a:cubicBezTo>
                    <a:cubicBezTo>
                      <a:pt x="14369" y="8098"/>
                      <a:pt x="14036" y="8073"/>
                      <a:pt x="14135" y="7925"/>
                    </a:cubicBezTo>
                    <a:cubicBezTo>
                      <a:pt x="14246" y="7777"/>
                      <a:pt x="14554" y="7814"/>
                      <a:pt x="14678" y="7629"/>
                    </a:cubicBezTo>
                    <a:cubicBezTo>
                      <a:pt x="14764" y="7493"/>
                      <a:pt x="14604" y="7468"/>
                      <a:pt x="14505" y="7394"/>
                    </a:cubicBezTo>
                    <a:cubicBezTo>
                      <a:pt x="14394" y="7320"/>
                      <a:pt x="14283" y="7234"/>
                      <a:pt x="14184" y="7135"/>
                    </a:cubicBezTo>
                    <a:cubicBezTo>
                      <a:pt x="14048" y="7012"/>
                      <a:pt x="13703" y="6715"/>
                      <a:pt x="13912" y="6518"/>
                    </a:cubicBezTo>
                    <a:cubicBezTo>
                      <a:pt x="13987" y="6432"/>
                      <a:pt x="14258" y="6493"/>
                      <a:pt x="14246" y="6320"/>
                    </a:cubicBezTo>
                    <a:cubicBezTo>
                      <a:pt x="14233" y="6209"/>
                      <a:pt x="14085" y="6197"/>
                      <a:pt x="14011" y="6135"/>
                    </a:cubicBezTo>
                    <a:cubicBezTo>
                      <a:pt x="13912" y="6074"/>
                      <a:pt x="13851" y="5975"/>
                      <a:pt x="13752" y="5901"/>
                    </a:cubicBezTo>
                    <a:cubicBezTo>
                      <a:pt x="13703" y="5864"/>
                      <a:pt x="13567" y="5827"/>
                      <a:pt x="13567" y="5753"/>
                    </a:cubicBezTo>
                    <a:cubicBezTo>
                      <a:pt x="13554" y="5703"/>
                      <a:pt x="13629" y="5654"/>
                      <a:pt x="13641" y="5605"/>
                    </a:cubicBezTo>
                    <a:cubicBezTo>
                      <a:pt x="13641" y="5530"/>
                      <a:pt x="13517" y="5444"/>
                      <a:pt x="13505" y="5382"/>
                    </a:cubicBezTo>
                    <a:cubicBezTo>
                      <a:pt x="13468" y="5259"/>
                      <a:pt x="13505" y="5222"/>
                      <a:pt x="13592" y="5123"/>
                    </a:cubicBezTo>
                    <a:cubicBezTo>
                      <a:pt x="13678" y="5012"/>
                      <a:pt x="13777" y="4864"/>
                      <a:pt x="13604" y="4815"/>
                    </a:cubicBezTo>
                    <a:cubicBezTo>
                      <a:pt x="13443" y="4777"/>
                      <a:pt x="13308" y="4802"/>
                      <a:pt x="13159" y="4728"/>
                    </a:cubicBezTo>
                    <a:cubicBezTo>
                      <a:pt x="13098" y="4691"/>
                      <a:pt x="13098" y="4716"/>
                      <a:pt x="13048" y="4642"/>
                    </a:cubicBezTo>
                    <a:cubicBezTo>
                      <a:pt x="12999" y="4568"/>
                      <a:pt x="12962" y="4481"/>
                      <a:pt x="12962" y="4382"/>
                    </a:cubicBezTo>
                    <a:cubicBezTo>
                      <a:pt x="12974" y="4234"/>
                      <a:pt x="13110" y="4234"/>
                      <a:pt x="13234" y="4185"/>
                    </a:cubicBezTo>
                    <a:cubicBezTo>
                      <a:pt x="13369" y="4123"/>
                      <a:pt x="13480" y="4025"/>
                      <a:pt x="13530" y="3889"/>
                    </a:cubicBezTo>
                    <a:cubicBezTo>
                      <a:pt x="13369" y="3802"/>
                      <a:pt x="13011" y="3876"/>
                      <a:pt x="12925" y="3654"/>
                    </a:cubicBezTo>
                    <a:cubicBezTo>
                      <a:pt x="12987" y="3531"/>
                      <a:pt x="13258" y="3531"/>
                      <a:pt x="13369" y="3469"/>
                    </a:cubicBezTo>
                    <a:cubicBezTo>
                      <a:pt x="13468" y="3420"/>
                      <a:pt x="13443" y="3358"/>
                      <a:pt x="13443" y="3247"/>
                    </a:cubicBezTo>
                    <a:cubicBezTo>
                      <a:pt x="13271" y="3197"/>
                      <a:pt x="12913" y="3173"/>
                      <a:pt x="12863" y="2988"/>
                    </a:cubicBezTo>
                    <a:cubicBezTo>
                      <a:pt x="12839" y="2914"/>
                      <a:pt x="12826" y="2728"/>
                      <a:pt x="12876" y="2667"/>
                    </a:cubicBezTo>
                    <a:cubicBezTo>
                      <a:pt x="12950" y="2593"/>
                      <a:pt x="13098" y="2642"/>
                      <a:pt x="13122" y="2494"/>
                    </a:cubicBezTo>
                    <a:cubicBezTo>
                      <a:pt x="13061" y="2420"/>
                      <a:pt x="12987" y="2346"/>
                      <a:pt x="12913" y="2296"/>
                    </a:cubicBezTo>
                    <a:cubicBezTo>
                      <a:pt x="12690" y="2161"/>
                      <a:pt x="12505" y="1988"/>
                      <a:pt x="12382" y="1766"/>
                    </a:cubicBezTo>
                    <a:cubicBezTo>
                      <a:pt x="12332" y="1679"/>
                      <a:pt x="12234" y="1605"/>
                      <a:pt x="12221" y="1519"/>
                    </a:cubicBezTo>
                    <a:cubicBezTo>
                      <a:pt x="12209" y="1395"/>
                      <a:pt x="12369" y="1334"/>
                      <a:pt x="12444" y="1272"/>
                    </a:cubicBezTo>
                    <a:cubicBezTo>
                      <a:pt x="12567" y="1173"/>
                      <a:pt x="12604" y="1087"/>
                      <a:pt x="12444" y="1037"/>
                    </a:cubicBezTo>
                    <a:cubicBezTo>
                      <a:pt x="12357" y="1000"/>
                      <a:pt x="12271" y="951"/>
                      <a:pt x="12209" y="889"/>
                    </a:cubicBezTo>
                    <a:cubicBezTo>
                      <a:pt x="12110" y="803"/>
                      <a:pt x="11987" y="753"/>
                      <a:pt x="11913" y="655"/>
                    </a:cubicBezTo>
                    <a:cubicBezTo>
                      <a:pt x="11765" y="469"/>
                      <a:pt x="11826" y="210"/>
                      <a:pt x="1175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id="323" name="Google Shape;323;p2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943405" y="4566301"/>
              <a:ext cx="1257191" cy="121779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24" name="Google Shape;324;p22"/>
          <p:cNvGrpSpPr/>
          <p:nvPr/>
        </p:nvGrpSpPr>
        <p:grpSpPr>
          <a:xfrm>
            <a:off x="-2015107" y="1377936"/>
            <a:ext cx="12930926" cy="2166593"/>
            <a:chOff x="-2015107" y="1377936"/>
            <a:chExt cx="12930926" cy="2166593"/>
          </a:xfrm>
        </p:grpSpPr>
        <p:pic>
          <p:nvPicPr>
            <p:cNvPr id="325" name="Google Shape;325;p2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-2015107" y="1377936"/>
              <a:ext cx="2892757" cy="5785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6" name="Google Shape;326;p2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023075" y="2830535"/>
              <a:ext cx="2892744" cy="71399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27" name="Google Shape;327;p22"/>
          <p:cNvSpPr txBox="1"/>
          <p:nvPr>
            <p:ph type="title"/>
          </p:nvPr>
        </p:nvSpPr>
        <p:spPr>
          <a:xfrm>
            <a:off x="1881000" y="3080747"/>
            <a:ext cx="5382000" cy="63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328" name="Google Shape;328;p22"/>
          <p:cNvSpPr txBox="1"/>
          <p:nvPr>
            <p:ph idx="1" type="subTitle"/>
          </p:nvPr>
        </p:nvSpPr>
        <p:spPr>
          <a:xfrm>
            <a:off x="1881000" y="3732638"/>
            <a:ext cx="5382000" cy="63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3_1_1"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" name="Google Shape;330;p23"/>
          <p:cNvPicPr preferRelativeResize="0"/>
          <p:nvPr/>
        </p:nvPicPr>
        <p:blipFill rotWithShape="1">
          <a:blip r:embed="rId2">
            <a:alphaModFix amt="48000"/>
          </a:blip>
          <a:srcRect b="129" l="0" r="0" t="119"/>
          <a:stretch/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1" name="Google Shape;331;p23"/>
          <p:cNvGrpSpPr/>
          <p:nvPr/>
        </p:nvGrpSpPr>
        <p:grpSpPr>
          <a:xfrm>
            <a:off x="-78725" y="4199120"/>
            <a:ext cx="9232292" cy="1145377"/>
            <a:chOff x="-78725" y="4199120"/>
            <a:chExt cx="9232292" cy="1145377"/>
          </a:xfrm>
        </p:grpSpPr>
        <p:pic>
          <p:nvPicPr>
            <p:cNvPr id="332" name="Google Shape;332;p23"/>
            <p:cNvPicPr preferRelativeResize="0"/>
            <p:nvPr/>
          </p:nvPicPr>
          <p:blipFill rotWithShape="1">
            <a:blip r:embed="rId3">
              <a:alphaModFix/>
            </a:blip>
            <a:srcRect b="30502" l="5704" r="0" t="0"/>
            <a:stretch/>
          </p:blipFill>
          <p:spPr>
            <a:xfrm>
              <a:off x="-78719" y="4199120"/>
              <a:ext cx="3914100" cy="9539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33" name="Google Shape;333;p23"/>
            <p:cNvGrpSpPr/>
            <p:nvPr/>
          </p:nvGrpSpPr>
          <p:grpSpPr>
            <a:xfrm>
              <a:off x="-78725" y="4278725"/>
              <a:ext cx="9232292" cy="1065771"/>
              <a:chOff x="-78725" y="4278725"/>
              <a:chExt cx="9232292" cy="1065771"/>
            </a:xfrm>
          </p:grpSpPr>
          <p:sp>
            <p:nvSpPr>
              <p:cNvPr id="334" name="Google Shape;334;p23"/>
              <p:cNvSpPr/>
              <p:nvPr/>
            </p:nvSpPr>
            <p:spPr>
              <a:xfrm>
                <a:off x="6004250" y="4278725"/>
                <a:ext cx="3149318" cy="874289"/>
              </a:xfrm>
              <a:custGeom>
                <a:rect b="b" l="l" r="r" t="t"/>
                <a:pathLst>
                  <a:path extrusionOk="0" h="12704" w="45760">
                    <a:moveTo>
                      <a:pt x="36872" y="2013"/>
                    </a:moveTo>
                    <a:cubicBezTo>
                      <a:pt x="36868" y="2044"/>
                      <a:pt x="36866" y="2076"/>
                      <a:pt x="36866" y="2108"/>
                    </a:cubicBezTo>
                    <a:lnTo>
                      <a:pt x="36866" y="2108"/>
                    </a:lnTo>
                    <a:cubicBezTo>
                      <a:pt x="36869" y="2076"/>
                      <a:pt x="36871" y="2044"/>
                      <a:pt x="36872" y="2013"/>
                    </a:cubicBezTo>
                    <a:close/>
                    <a:moveTo>
                      <a:pt x="11814" y="9345"/>
                    </a:moveTo>
                    <a:cubicBezTo>
                      <a:pt x="11816" y="9426"/>
                      <a:pt x="11818" y="9514"/>
                      <a:pt x="11822" y="9603"/>
                    </a:cubicBezTo>
                    <a:lnTo>
                      <a:pt x="11822" y="9603"/>
                    </a:lnTo>
                    <a:cubicBezTo>
                      <a:pt x="11824" y="9520"/>
                      <a:pt x="11821" y="9435"/>
                      <a:pt x="11814" y="9345"/>
                    </a:cubicBezTo>
                    <a:close/>
                    <a:moveTo>
                      <a:pt x="3699" y="11724"/>
                    </a:moveTo>
                    <a:cubicBezTo>
                      <a:pt x="3652" y="11732"/>
                      <a:pt x="3606" y="11749"/>
                      <a:pt x="3568" y="11777"/>
                    </a:cubicBezTo>
                    <a:cubicBezTo>
                      <a:pt x="3615" y="11758"/>
                      <a:pt x="3658" y="11741"/>
                      <a:pt x="3699" y="11724"/>
                    </a:cubicBezTo>
                    <a:close/>
                    <a:moveTo>
                      <a:pt x="43994" y="0"/>
                    </a:moveTo>
                    <a:cubicBezTo>
                      <a:pt x="43994" y="173"/>
                      <a:pt x="43858" y="358"/>
                      <a:pt x="43821" y="531"/>
                    </a:cubicBezTo>
                    <a:cubicBezTo>
                      <a:pt x="43797" y="630"/>
                      <a:pt x="43821" y="692"/>
                      <a:pt x="43809" y="790"/>
                    </a:cubicBezTo>
                    <a:cubicBezTo>
                      <a:pt x="43784" y="902"/>
                      <a:pt x="43723" y="988"/>
                      <a:pt x="43710" y="1111"/>
                    </a:cubicBezTo>
                    <a:cubicBezTo>
                      <a:pt x="43673" y="1321"/>
                      <a:pt x="43698" y="1420"/>
                      <a:pt x="43562" y="1593"/>
                    </a:cubicBezTo>
                    <a:cubicBezTo>
                      <a:pt x="43488" y="1679"/>
                      <a:pt x="43426" y="1679"/>
                      <a:pt x="43352" y="1753"/>
                    </a:cubicBezTo>
                    <a:cubicBezTo>
                      <a:pt x="43254" y="1840"/>
                      <a:pt x="43266" y="1889"/>
                      <a:pt x="43254" y="2025"/>
                    </a:cubicBezTo>
                    <a:cubicBezTo>
                      <a:pt x="43056" y="2050"/>
                      <a:pt x="42957" y="2050"/>
                      <a:pt x="42908" y="2259"/>
                    </a:cubicBezTo>
                    <a:cubicBezTo>
                      <a:pt x="42871" y="2420"/>
                      <a:pt x="42982" y="2691"/>
                      <a:pt x="42896" y="2840"/>
                    </a:cubicBezTo>
                    <a:cubicBezTo>
                      <a:pt x="42859" y="2914"/>
                      <a:pt x="42760" y="2938"/>
                      <a:pt x="42711" y="3012"/>
                    </a:cubicBezTo>
                    <a:cubicBezTo>
                      <a:pt x="42661" y="3099"/>
                      <a:pt x="42612" y="3198"/>
                      <a:pt x="42575" y="3284"/>
                    </a:cubicBezTo>
                    <a:cubicBezTo>
                      <a:pt x="42532" y="3379"/>
                      <a:pt x="42463" y="3546"/>
                      <a:pt x="42359" y="3546"/>
                    </a:cubicBezTo>
                    <a:cubicBezTo>
                      <a:pt x="42341" y="3546"/>
                      <a:pt x="42323" y="3542"/>
                      <a:pt x="42303" y="3531"/>
                    </a:cubicBezTo>
                    <a:cubicBezTo>
                      <a:pt x="42192" y="3481"/>
                      <a:pt x="42204" y="3074"/>
                      <a:pt x="42204" y="2975"/>
                    </a:cubicBezTo>
                    <a:cubicBezTo>
                      <a:pt x="42192" y="2741"/>
                      <a:pt x="42118" y="2765"/>
                      <a:pt x="41995" y="2593"/>
                    </a:cubicBezTo>
                    <a:cubicBezTo>
                      <a:pt x="41896" y="2445"/>
                      <a:pt x="41958" y="2284"/>
                      <a:pt x="41871" y="2124"/>
                    </a:cubicBezTo>
                    <a:cubicBezTo>
                      <a:pt x="41834" y="2050"/>
                      <a:pt x="41772" y="2037"/>
                      <a:pt x="41748" y="1951"/>
                    </a:cubicBezTo>
                    <a:cubicBezTo>
                      <a:pt x="41723" y="1852"/>
                      <a:pt x="41785" y="1741"/>
                      <a:pt x="41760" y="1630"/>
                    </a:cubicBezTo>
                    <a:cubicBezTo>
                      <a:pt x="41723" y="1494"/>
                      <a:pt x="41612" y="1383"/>
                      <a:pt x="41563" y="1235"/>
                    </a:cubicBezTo>
                    <a:cubicBezTo>
                      <a:pt x="41519" y="1138"/>
                      <a:pt x="41523" y="871"/>
                      <a:pt x="41393" y="871"/>
                    </a:cubicBezTo>
                    <a:cubicBezTo>
                      <a:pt x="41375" y="871"/>
                      <a:pt x="41353" y="877"/>
                      <a:pt x="41328" y="889"/>
                    </a:cubicBezTo>
                    <a:cubicBezTo>
                      <a:pt x="41180" y="976"/>
                      <a:pt x="41229" y="1284"/>
                      <a:pt x="41229" y="1420"/>
                    </a:cubicBezTo>
                    <a:cubicBezTo>
                      <a:pt x="41229" y="1655"/>
                      <a:pt x="41168" y="1716"/>
                      <a:pt x="41044" y="1901"/>
                    </a:cubicBezTo>
                    <a:cubicBezTo>
                      <a:pt x="40970" y="2062"/>
                      <a:pt x="40908" y="2222"/>
                      <a:pt x="40871" y="2395"/>
                    </a:cubicBezTo>
                    <a:cubicBezTo>
                      <a:pt x="40810" y="2556"/>
                      <a:pt x="40649" y="2531"/>
                      <a:pt x="40600" y="2654"/>
                    </a:cubicBezTo>
                    <a:cubicBezTo>
                      <a:pt x="40563" y="2728"/>
                      <a:pt x="40624" y="2852"/>
                      <a:pt x="40612" y="2926"/>
                    </a:cubicBezTo>
                    <a:cubicBezTo>
                      <a:pt x="40587" y="3000"/>
                      <a:pt x="40538" y="3037"/>
                      <a:pt x="40513" y="3099"/>
                    </a:cubicBezTo>
                    <a:cubicBezTo>
                      <a:pt x="40501" y="3173"/>
                      <a:pt x="40476" y="3235"/>
                      <a:pt x="40452" y="3296"/>
                    </a:cubicBezTo>
                    <a:cubicBezTo>
                      <a:pt x="40390" y="3420"/>
                      <a:pt x="40291" y="3518"/>
                      <a:pt x="40229" y="3630"/>
                    </a:cubicBezTo>
                    <a:cubicBezTo>
                      <a:pt x="40216" y="3632"/>
                      <a:pt x="40203" y="3633"/>
                      <a:pt x="40190" y="3633"/>
                    </a:cubicBezTo>
                    <a:cubicBezTo>
                      <a:pt x="39955" y="3633"/>
                      <a:pt x="39821" y="3226"/>
                      <a:pt x="39797" y="3062"/>
                    </a:cubicBezTo>
                    <a:cubicBezTo>
                      <a:pt x="39785" y="2840"/>
                      <a:pt x="39711" y="2753"/>
                      <a:pt x="39538" y="2605"/>
                    </a:cubicBezTo>
                    <a:lnTo>
                      <a:pt x="39538" y="2605"/>
                    </a:lnTo>
                    <a:cubicBezTo>
                      <a:pt x="39550" y="2716"/>
                      <a:pt x="39464" y="2815"/>
                      <a:pt x="39439" y="2926"/>
                    </a:cubicBezTo>
                    <a:cubicBezTo>
                      <a:pt x="39427" y="3012"/>
                      <a:pt x="39452" y="3062"/>
                      <a:pt x="39402" y="3136"/>
                    </a:cubicBezTo>
                    <a:cubicBezTo>
                      <a:pt x="39365" y="3185"/>
                      <a:pt x="39304" y="3198"/>
                      <a:pt x="39267" y="3247"/>
                    </a:cubicBezTo>
                    <a:cubicBezTo>
                      <a:pt x="39069" y="3469"/>
                      <a:pt x="38946" y="3778"/>
                      <a:pt x="38760" y="4012"/>
                    </a:cubicBezTo>
                    <a:cubicBezTo>
                      <a:pt x="38691" y="4112"/>
                      <a:pt x="38653" y="4171"/>
                      <a:pt x="38557" y="4171"/>
                    </a:cubicBezTo>
                    <a:cubicBezTo>
                      <a:pt x="38534" y="4171"/>
                      <a:pt x="38508" y="4168"/>
                      <a:pt x="38477" y="4160"/>
                    </a:cubicBezTo>
                    <a:cubicBezTo>
                      <a:pt x="38304" y="4111"/>
                      <a:pt x="38168" y="3975"/>
                      <a:pt x="38106" y="3815"/>
                    </a:cubicBezTo>
                    <a:cubicBezTo>
                      <a:pt x="38082" y="3691"/>
                      <a:pt x="38106" y="3543"/>
                      <a:pt x="38069" y="3420"/>
                    </a:cubicBezTo>
                    <a:cubicBezTo>
                      <a:pt x="38044" y="3309"/>
                      <a:pt x="38044" y="3123"/>
                      <a:pt x="37958" y="3037"/>
                    </a:cubicBezTo>
                    <a:cubicBezTo>
                      <a:pt x="37909" y="3210"/>
                      <a:pt x="37896" y="3333"/>
                      <a:pt x="37724" y="3370"/>
                    </a:cubicBezTo>
                    <a:cubicBezTo>
                      <a:pt x="37675" y="3381"/>
                      <a:pt x="37633" y="3387"/>
                      <a:pt x="37596" y="3387"/>
                    </a:cubicBezTo>
                    <a:cubicBezTo>
                      <a:pt x="37464" y="3387"/>
                      <a:pt x="37399" y="3317"/>
                      <a:pt x="37341" y="3173"/>
                    </a:cubicBezTo>
                    <a:cubicBezTo>
                      <a:pt x="37254" y="2963"/>
                      <a:pt x="37156" y="2765"/>
                      <a:pt x="37032" y="2568"/>
                    </a:cubicBezTo>
                    <a:cubicBezTo>
                      <a:pt x="36918" y="2433"/>
                      <a:pt x="36865" y="2273"/>
                      <a:pt x="36866" y="2108"/>
                    </a:cubicBezTo>
                    <a:lnTo>
                      <a:pt x="36866" y="2108"/>
                    </a:lnTo>
                    <a:cubicBezTo>
                      <a:pt x="36837" y="2418"/>
                      <a:pt x="36733" y="2711"/>
                      <a:pt x="36699" y="3025"/>
                    </a:cubicBezTo>
                    <a:cubicBezTo>
                      <a:pt x="36711" y="3222"/>
                      <a:pt x="36650" y="3407"/>
                      <a:pt x="36539" y="3568"/>
                    </a:cubicBezTo>
                    <a:cubicBezTo>
                      <a:pt x="36366" y="3839"/>
                      <a:pt x="36292" y="4210"/>
                      <a:pt x="36230" y="4518"/>
                    </a:cubicBezTo>
                    <a:cubicBezTo>
                      <a:pt x="36069" y="4518"/>
                      <a:pt x="36020" y="4259"/>
                      <a:pt x="35995" y="4123"/>
                    </a:cubicBezTo>
                    <a:cubicBezTo>
                      <a:pt x="35971" y="3988"/>
                      <a:pt x="35909" y="3864"/>
                      <a:pt x="35823" y="3753"/>
                    </a:cubicBezTo>
                    <a:cubicBezTo>
                      <a:pt x="35749" y="3889"/>
                      <a:pt x="35687" y="4037"/>
                      <a:pt x="35625" y="4197"/>
                    </a:cubicBezTo>
                    <a:cubicBezTo>
                      <a:pt x="35563" y="4284"/>
                      <a:pt x="35502" y="4383"/>
                      <a:pt x="35452" y="4494"/>
                    </a:cubicBezTo>
                    <a:cubicBezTo>
                      <a:pt x="35428" y="4592"/>
                      <a:pt x="35477" y="4691"/>
                      <a:pt x="35440" y="4790"/>
                    </a:cubicBezTo>
                    <a:cubicBezTo>
                      <a:pt x="35354" y="4926"/>
                      <a:pt x="35242" y="5037"/>
                      <a:pt x="35119" y="5123"/>
                    </a:cubicBezTo>
                    <a:cubicBezTo>
                      <a:pt x="34996" y="4913"/>
                      <a:pt x="34897" y="4679"/>
                      <a:pt x="34823" y="4444"/>
                    </a:cubicBezTo>
                    <a:cubicBezTo>
                      <a:pt x="34761" y="4259"/>
                      <a:pt x="34773" y="4086"/>
                      <a:pt x="34724" y="3901"/>
                    </a:cubicBezTo>
                    <a:cubicBezTo>
                      <a:pt x="34539" y="3975"/>
                      <a:pt x="34366" y="4358"/>
                      <a:pt x="34206" y="4481"/>
                    </a:cubicBezTo>
                    <a:cubicBezTo>
                      <a:pt x="34045" y="4617"/>
                      <a:pt x="34070" y="4617"/>
                      <a:pt x="34033" y="4790"/>
                    </a:cubicBezTo>
                    <a:cubicBezTo>
                      <a:pt x="34008" y="4889"/>
                      <a:pt x="33971" y="4975"/>
                      <a:pt x="33922" y="5061"/>
                    </a:cubicBezTo>
                    <a:cubicBezTo>
                      <a:pt x="33848" y="5197"/>
                      <a:pt x="33897" y="5456"/>
                      <a:pt x="33773" y="5506"/>
                    </a:cubicBezTo>
                    <a:cubicBezTo>
                      <a:pt x="33752" y="5515"/>
                      <a:pt x="33729" y="5519"/>
                      <a:pt x="33704" y="5519"/>
                    </a:cubicBezTo>
                    <a:cubicBezTo>
                      <a:pt x="33595" y="5519"/>
                      <a:pt x="33459" y="5445"/>
                      <a:pt x="33378" y="5395"/>
                    </a:cubicBezTo>
                    <a:cubicBezTo>
                      <a:pt x="33144" y="5259"/>
                      <a:pt x="33132" y="5185"/>
                      <a:pt x="33144" y="4950"/>
                    </a:cubicBezTo>
                    <a:cubicBezTo>
                      <a:pt x="33144" y="4950"/>
                      <a:pt x="33143" y="4950"/>
                      <a:pt x="33143" y="4950"/>
                    </a:cubicBezTo>
                    <a:cubicBezTo>
                      <a:pt x="33115" y="4950"/>
                      <a:pt x="32847" y="5643"/>
                      <a:pt x="32774" y="5753"/>
                    </a:cubicBezTo>
                    <a:cubicBezTo>
                      <a:pt x="32502" y="5592"/>
                      <a:pt x="32329" y="5296"/>
                      <a:pt x="32342" y="4975"/>
                    </a:cubicBezTo>
                    <a:cubicBezTo>
                      <a:pt x="32342" y="4728"/>
                      <a:pt x="32379" y="4469"/>
                      <a:pt x="32181" y="4284"/>
                    </a:cubicBezTo>
                    <a:cubicBezTo>
                      <a:pt x="32107" y="4580"/>
                      <a:pt x="31996" y="4876"/>
                      <a:pt x="31860" y="5148"/>
                    </a:cubicBezTo>
                    <a:cubicBezTo>
                      <a:pt x="31786" y="5321"/>
                      <a:pt x="31897" y="5802"/>
                      <a:pt x="31638" y="5827"/>
                    </a:cubicBezTo>
                    <a:cubicBezTo>
                      <a:pt x="31478" y="5605"/>
                      <a:pt x="31366" y="5358"/>
                      <a:pt x="31292" y="5098"/>
                    </a:cubicBezTo>
                    <a:cubicBezTo>
                      <a:pt x="31243" y="4926"/>
                      <a:pt x="31280" y="4765"/>
                      <a:pt x="31194" y="4592"/>
                    </a:cubicBezTo>
                    <a:cubicBezTo>
                      <a:pt x="31120" y="4457"/>
                      <a:pt x="31058" y="4308"/>
                      <a:pt x="31008" y="4160"/>
                    </a:cubicBezTo>
                    <a:cubicBezTo>
                      <a:pt x="30959" y="4037"/>
                      <a:pt x="30910" y="3852"/>
                      <a:pt x="30749" y="3802"/>
                    </a:cubicBezTo>
                    <a:cubicBezTo>
                      <a:pt x="30675" y="4123"/>
                      <a:pt x="30576" y="5531"/>
                      <a:pt x="30441" y="5851"/>
                    </a:cubicBezTo>
                    <a:cubicBezTo>
                      <a:pt x="30218" y="5827"/>
                      <a:pt x="30083" y="4469"/>
                      <a:pt x="29959" y="4296"/>
                    </a:cubicBezTo>
                    <a:cubicBezTo>
                      <a:pt x="29811" y="4099"/>
                      <a:pt x="29860" y="4012"/>
                      <a:pt x="29860" y="3790"/>
                    </a:cubicBezTo>
                    <a:cubicBezTo>
                      <a:pt x="29848" y="3617"/>
                      <a:pt x="29873" y="3185"/>
                      <a:pt x="29725" y="3049"/>
                    </a:cubicBezTo>
                    <a:lnTo>
                      <a:pt x="29725" y="3049"/>
                    </a:lnTo>
                    <a:cubicBezTo>
                      <a:pt x="29786" y="3272"/>
                      <a:pt x="29774" y="3506"/>
                      <a:pt x="29675" y="3716"/>
                    </a:cubicBezTo>
                    <a:cubicBezTo>
                      <a:pt x="29540" y="4086"/>
                      <a:pt x="29552" y="4469"/>
                      <a:pt x="29453" y="4839"/>
                    </a:cubicBezTo>
                    <a:cubicBezTo>
                      <a:pt x="29367" y="5086"/>
                      <a:pt x="29256" y="5333"/>
                      <a:pt x="29107" y="5543"/>
                    </a:cubicBezTo>
                    <a:cubicBezTo>
                      <a:pt x="28984" y="5740"/>
                      <a:pt x="29021" y="5839"/>
                      <a:pt x="28959" y="6037"/>
                    </a:cubicBezTo>
                    <a:cubicBezTo>
                      <a:pt x="28725" y="5963"/>
                      <a:pt x="28675" y="5691"/>
                      <a:pt x="28564" y="5506"/>
                    </a:cubicBezTo>
                    <a:cubicBezTo>
                      <a:pt x="28490" y="5358"/>
                      <a:pt x="28330" y="4975"/>
                      <a:pt x="28157" y="4913"/>
                    </a:cubicBezTo>
                    <a:cubicBezTo>
                      <a:pt x="28021" y="5123"/>
                      <a:pt x="28009" y="5432"/>
                      <a:pt x="27984" y="5666"/>
                    </a:cubicBezTo>
                    <a:cubicBezTo>
                      <a:pt x="27972" y="5888"/>
                      <a:pt x="27873" y="5938"/>
                      <a:pt x="27787" y="6123"/>
                    </a:cubicBezTo>
                    <a:cubicBezTo>
                      <a:pt x="27626" y="6049"/>
                      <a:pt x="27577" y="5753"/>
                      <a:pt x="27515" y="5592"/>
                    </a:cubicBezTo>
                    <a:cubicBezTo>
                      <a:pt x="27441" y="5444"/>
                      <a:pt x="27355" y="5308"/>
                      <a:pt x="27281" y="5160"/>
                    </a:cubicBezTo>
                    <a:cubicBezTo>
                      <a:pt x="27207" y="5617"/>
                      <a:pt x="26861" y="6012"/>
                      <a:pt x="26626" y="6395"/>
                    </a:cubicBezTo>
                    <a:cubicBezTo>
                      <a:pt x="26552" y="6530"/>
                      <a:pt x="26466" y="6802"/>
                      <a:pt x="26305" y="6827"/>
                    </a:cubicBezTo>
                    <a:cubicBezTo>
                      <a:pt x="26297" y="6828"/>
                      <a:pt x="26290" y="6828"/>
                      <a:pt x="26282" y="6828"/>
                    </a:cubicBezTo>
                    <a:cubicBezTo>
                      <a:pt x="25963" y="6828"/>
                      <a:pt x="26019" y="5833"/>
                      <a:pt x="25923" y="5580"/>
                    </a:cubicBezTo>
                    <a:cubicBezTo>
                      <a:pt x="25787" y="5259"/>
                      <a:pt x="25664" y="4938"/>
                      <a:pt x="25577" y="4605"/>
                    </a:cubicBezTo>
                    <a:cubicBezTo>
                      <a:pt x="25560" y="4599"/>
                      <a:pt x="25545" y="4596"/>
                      <a:pt x="25531" y="4596"/>
                    </a:cubicBezTo>
                    <a:cubicBezTo>
                      <a:pt x="25308" y="4596"/>
                      <a:pt x="25329" y="5268"/>
                      <a:pt x="25306" y="5407"/>
                    </a:cubicBezTo>
                    <a:cubicBezTo>
                      <a:pt x="25269" y="5592"/>
                      <a:pt x="25170" y="5740"/>
                      <a:pt x="25145" y="5913"/>
                    </a:cubicBezTo>
                    <a:cubicBezTo>
                      <a:pt x="25120" y="6111"/>
                      <a:pt x="25157" y="6197"/>
                      <a:pt x="25059" y="6358"/>
                    </a:cubicBezTo>
                    <a:cubicBezTo>
                      <a:pt x="24972" y="6493"/>
                      <a:pt x="24861" y="6604"/>
                      <a:pt x="24762" y="6728"/>
                    </a:cubicBezTo>
                    <a:cubicBezTo>
                      <a:pt x="24701" y="6592"/>
                      <a:pt x="24651" y="6444"/>
                      <a:pt x="24639" y="6296"/>
                    </a:cubicBezTo>
                    <a:cubicBezTo>
                      <a:pt x="24590" y="6123"/>
                      <a:pt x="24503" y="6000"/>
                      <a:pt x="24454" y="5827"/>
                    </a:cubicBezTo>
                    <a:cubicBezTo>
                      <a:pt x="24392" y="5629"/>
                      <a:pt x="24565" y="5296"/>
                      <a:pt x="24232" y="5247"/>
                    </a:cubicBezTo>
                    <a:cubicBezTo>
                      <a:pt x="24071" y="5358"/>
                      <a:pt x="24083" y="5592"/>
                      <a:pt x="24034" y="5765"/>
                    </a:cubicBezTo>
                    <a:cubicBezTo>
                      <a:pt x="23985" y="5963"/>
                      <a:pt x="23898" y="6135"/>
                      <a:pt x="23812" y="6308"/>
                    </a:cubicBezTo>
                    <a:cubicBezTo>
                      <a:pt x="23787" y="6395"/>
                      <a:pt x="23750" y="6481"/>
                      <a:pt x="23713" y="6555"/>
                    </a:cubicBezTo>
                    <a:cubicBezTo>
                      <a:pt x="23602" y="6691"/>
                      <a:pt x="23442" y="6654"/>
                      <a:pt x="23281" y="6679"/>
                    </a:cubicBezTo>
                    <a:cubicBezTo>
                      <a:pt x="23293" y="6827"/>
                      <a:pt x="23182" y="6938"/>
                      <a:pt x="23121" y="7074"/>
                    </a:cubicBezTo>
                    <a:cubicBezTo>
                      <a:pt x="23015" y="7327"/>
                      <a:pt x="23018" y="7373"/>
                      <a:pt x="22788" y="7373"/>
                    </a:cubicBezTo>
                    <a:cubicBezTo>
                      <a:pt x="22749" y="7373"/>
                      <a:pt x="22704" y="7372"/>
                      <a:pt x="22652" y="7370"/>
                    </a:cubicBezTo>
                    <a:cubicBezTo>
                      <a:pt x="22417" y="7320"/>
                      <a:pt x="22183" y="7209"/>
                      <a:pt x="21985" y="7061"/>
                    </a:cubicBezTo>
                    <a:cubicBezTo>
                      <a:pt x="21837" y="6876"/>
                      <a:pt x="21713" y="6679"/>
                      <a:pt x="21615" y="6456"/>
                    </a:cubicBezTo>
                    <a:cubicBezTo>
                      <a:pt x="21516" y="6271"/>
                      <a:pt x="21368" y="6098"/>
                      <a:pt x="21281" y="5901"/>
                    </a:cubicBezTo>
                    <a:cubicBezTo>
                      <a:pt x="21232" y="5814"/>
                      <a:pt x="21281" y="5617"/>
                      <a:pt x="21232" y="5555"/>
                    </a:cubicBezTo>
                    <a:cubicBezTo>
                      <a:pt x="21203" y="5515"/>
                      <a:pt x="21173" y="5499"/>
                      <a:pt x="21143" y="5499"/>
                    </a:cubicBezTo>
                    <a:cubicBezTo>
                      <a:pt x="21074" y="5499"/>
                      <a:pt x="21011" y="5592"/>
                      <a:pt x="20985" y="5679"/>
                    </a:cubicBezTo>
                    <a:cubicBezTo>
                      <a:pt x="20960" y="5802"/>
                      <a:pt x="20960" y="5926"/>
                      <a:pt x="20973" y="6061"/>
                    </a:cubicBezTo>
                    <a:cubicBezTo>
                      <a:pt x="20960" y="6135"/>
                      <a:pt x="20960" y="6222"/>
                      <a:pt x="20960" y="6308"/>
                    </a:cubicBezTo>
                    <a:cubicBezTo>
                      <a:pt x="20973" y="6358"/>
                      <a:pt x="21047" y="6444"/>
                      <a:pt x="21047" y="6481"/>
                    </a:cubicBezTo>
                    <a:cubicBezTo>
                      <a:pt x="21035" y="6679"/>
                      <a:pt x="20751" y="6654"/>
                      <a:pt x="20701" y="6876"/>
                    </a:cubicBezTo>
                    <a:cubicBezTo>
                      <a:pt x="20652" y="7111"/>
                      <a:pt x="20726" y="7394"/>
                      <a:pt x="20701" y="7641"/>
                    </a:cubicBezTo>
                    <a:cubicBezTo>
                      <a:pt x="20677" y="7950"/>
                      <a:pt x="20442" y="7876"/>
                      <a:pt x="20257" y="8049"/>
                    </a:cubicBezTo>
                    <a:cubicBezTo>
                      <a:pt x="20269" y="7901"/>
                      <a:pt x="20232" y="7765"/>
                      <a:pt x="20170" y="7629"/>
                    </a:cubicBezTo>
                    <a:cubicBezTo>
                      <a:pt x="20109" y="7518"/>
                      <a:pt x="20022" y="7407"/>
                      <a:pt x="19948" y="7283"/>
                    </a:cubicBezTo>
                    <a:cubicBezTo>
                      <a:pt x="19850" y="7123"/>
                      <a:pt x="19812" y="6938"/>
                      <a:pt x="19812" y="6753"/>
                    </a:cubicBezTo>
                    <a:cubicBezTo>
                      <a:pt x="19812" y="6604"/>
                      <a:pt x="19837" y="6432"/>
                      <a:pt x="19652" y="6395"/>
                    </a:cubicBezTo>
                    <a:cubicBezTo>
                      <a:pt x="19640" y="6518"/>
                      <a:pt x="19603" y="6641"/>
                      <a:pt x="19553" y="6753"/>
                    </a:cubicBezTo>
                    <a:cubicBezTo>
                      <a:pt x="19492" y="6790"/>
                      <a:pt x="19455" y="6851"/>
                      <a:pt x="19455" y="6925"/>
                    </a:cubicBezTo>
                    <a:cubicBezTo>
                      <a:pt x="19467" y="6975"/>
                      <a:pt x="19467" y="7036"/>
                      <a:pt x="19442" y="7086"/>
                    </a:cubicBezTo>
                    <a:cubicBezTo>
                      <a:pt x="19425" y="7103"/>
                      <a:pt x="19401" y="7109"/>
                      <a:pt x="19373" y="7109"/>
                    </a:cubicBezTo>
                    <a:cubicBezTo>
                      <a:pt x="19317" y="7109"/>
                      <a:pt x="19248" y="7085"/>
                      <a:pt x="19195" y="7085"/>
                    </a:cubicBezTo>
                    <a:cubicBezTo>
                      <a:pt x="19162" y="7085"/>
                      <a:pt x="19136" y="7094"/>
                      <a:pt x="19121" y="7123"/>
                    </a:cubicBezTo>
                    <a:cubicBezTo>
                      <a:pt x="19035" y="7234"/>
                      <a:pt x="19183" y="7271"/>
                      <a:pt x="19195" y="7357"/>
                    </a:cubicBezTo>
                    <a:cubicBezTo>
                      <a:pt x="19245" y="7567"/>
                      <a:pt x="19109" y="7543"/>
                      <a:pt x="19035" y="7654"/>
                    </a:cubicBezTo>
                    <a:cubicBezTo>
                      <a:pt x="18973" y="7752"/>
                      <a:pt x="19035" y="7888"/>
                      <a:pt x="19022" y="7999"/>
                    </a:cubicBezTo>
                    <a:cubicBezTo>
                      <a:pt x="18973" y="8209"/>
                      <a:pt x="18874" y="8407"/>
                      <a:pt x="18726" y="8567"/>
                    </a:cubicBezTo>
                    <a:cubicBezTo>
                      <a:pt x="18430" y="8049"/>
                      <a:pt x="18714" y="7456"/>
                      <a:pt x="18553" y="6938"/>
                    </a:cubicBezTo>
                    <a:lnTo>
                      <a:pt x="18553" y="6938"/>
                    </a:lnTo>
                    <a:cubicBezTo>
                      <a:pt x="18430" y="6950"/>
                      <a:pt x="18319" y="7012"/>
                      <a:pt x="18232" y="7098"/>
                    </a:cubicBezTo>
                    <a:cubicBezTo>
                      <a:pt x="18220" y="7111"/>
                      <a:pt x="18047" y="7271"/>
                      <a:pt x="18047" y="7283"/>
                    </a:cubicBezTo>
                    <a:cubicBezTo>
                      <a:pt x="18023" y="7357"/>
                      <a:pt x="18121" y="7419"/>
                      <a:pt x="18134" y="7493"/>
                    </a:cubicBezTo>
                    <a:cubicBezTo>
                      <a:pt x="18158" y="7666"/>
                      <a:pt x="18023" y="7641"/>
                      <a:pt x="17961" y="7740"/>
                    </a:cubicBezTo>
                    <a:cubicBezTo>
                      <a:pt x="17887" y="7876"/>
                      <a:pt x="17961" y="8197"/>
                      <a:pt x="17949" y="8345"/>
                    </a:cubicBezTo>
                    <a:cubicBezTo>
                      <a:pt x="17949" y="8518"/>
                      <a:pt x="17850" y="8925"/>
                      <a:pt x="17677" y="8962"/>
                    </a:cubicBezTo>
                    <a:cubicBezTo>
                      <a:pt x="17591" y="8851"/>
                      <a:pt x="17405" y="8826"/>
                      <a:pt x="17331" y="8703"/>
                    </a:cubicBezTo>
                    <a:cubicBezTo>
                      <a:pt x="17257" y="8617"/>
                      <a:pt x="17208" y="8530"/>
                      <a:pt x="17171" y="8431"/>
                    </a:cubicBezTo>
                    <a:cubicBezTo>
                      <a:pt x="17146" y="8370"/>
                      <a:pt x="17171" y="8283"/>
                      <a:pt x="17146" y="8222"/>
                    </a:cubicBezTo>
                    <a:cubicBezTo>
                      <a:pt x="17097" y="8123"/>
                      <a:pt x="16973" y="8086"/>
                      <a:pt x="16924" y="7999"/>
                    </a:cubicBezTo>
                    <a:cubicBezTo>
                      <a:pt x="16862" y="7888"/>
                      <a:pt x="16924" y="7728"/>
                      <a:pt x="16776" y="7666"/>
                    </a:cubicBezTo>
                    <a:cubicBezTo>
                      <a:pt x="16603" y="7864"/>
                      <a:pt x="16467" y="8098"/>
                      <a:pt x="16393" y="8345"/>
                    </a:cubicBezTo>
                    <a:cubicBezTo>
                      <a:pt x="16356" y="8518"/>
                      <a:pt x="16257" y="8678"/>
                      <a:pt x="16134" y="8789"/>
                    </a:cubicBezTo>
                    <a:cubicBezTo>
                      <a:pt x="16048" y="8876"/>
                      <a:pt x="15974" y="8925"/>
                      <a:pt x="15986" y="9061"/>
                    </a:cubicBezTo>
                    <a:cubicBezTo>
                      <a:pt x="15998" y="9172"/>
                      <a:pt x="16122" y="9184"/>
                      <a:pt x="16085" y="9320"/>
                    </a:cubicBezTo>
                    <a:cubicBezTo>
                      <a:pt x="16048" y="9484"/>
                      <a:pt x="15911" y="9581"/>
                      <a:pt x="15763" y="9581"/>
                    </a:cubicBezTo>
                    <a:cubicBezTo>
                      <a:pt x="15710" y="9581"/>
                      <a:pt x="15655" y="9568"/>
                      <a:pt x="15603" y="9542"/>
                    </a:cubicBezTo>
                    <a:cubicBezTo>
                      <a:pt x="15455" y="9394"/>
                      <a:pt x="15344" y="9209"/>
                      <a:pt x="15295" y="8999"/>
                    </a:cubicBezTo>
                    <a:cubicBezTo>
                      <a:pt x="15233" y="8765"/>
                      <a:pt x="15356" y="8567"/>
                      <a:pt x="15171" y="8370"/>
                    </a:cubicBezTo>
                    <a:cubicBezTo>
                      <a:pt x="14998" y="8209"/>
                      <a:pt x="14863" y="8012"/>
                      <a:pt x="14751" y="7814"/>
                    </a:cubicBezTo>
                    <a:cubicBezTo>
                      <a:pt x="14667" y="7646"/>
                      <a:pt x="14709" y="7353"/>
                      <a:pt x="14525" y="7353"/>
                    </a:cubicBezTo>
                    <a:cubicBezTo>
                      <a:pt x="14493" y="7353"/>
                      <a:pt x="14454" y="7362"/>
                      <a:pt x="14406" y="7382"/>
                    </a:cubicBezTo>
                    <a:cubicBezTo>
                      <a:pt x="14406" y="7543"/>
                      <a:pt x="14529" y="7604"/>
                      <a:pt x="14443" y="7765"/>
                    </a:cubicBezTo>
                    <a:cubicBezTo>
                      <a:pt x="14369" y="7888"/>
                      <a:pt x="14196" y="7975"/>
                      <a:pt x="14147" y="8098"/>
                    </a:cubicBezTo>
                    <a:cubicBezTo>
                      <a:pt x="14122" y="8209"/>
                      <a:pt x="14122" y="8320"/>
                      <a:pt x="14134" y="8431"/>
                    </a:cubicBezTo>
                    <a:cubicBezTo>
                      <a:pt x="14122" y="8641"/>
                      <a:pt x="14060" y="8666"/>
                      <a:pt x="13900" y="8765"/>
                    </a:cubicBezTo>
                    <a:cubicBezTo>
                      <a:pt x="14085" y="8950"/>
                      <a:pt x="13727" y="9073"/>
                      <a:pt x="13678" y="9234"/>
                    </a:cubicBezTo>
                    <a:cubicBezTo>
                      <a:pt x="13641" y="9382"/>
                      <a:pt x="13715" y="9407"/>
                      <a:pt x="13603" y="9518"/>
                    </a:cubicBezTo>
                    <a:cubicBezTo>
                      <a:pt x="13492" y="9653"/>
                      <a:pt x="13307" y="9641"/>
                      <a:pt x="13320" y="9851"/>
                    </a:cubicBezTo>
                    <a:cubicBezTo>
                      <a:pt x="13184" y="9826"/>
                      <a:pt x="13023" y="9567"/>
                      <a:pt x="12974" y="9444"/>
                    </a:cubicBezTo>
                    <a:lnTo>
                      <a:pt x="12974" y="9444"/>
                    </a:lnTo>
                    <a:cubicBezTo>
                      <a:pt x="13023" y="9839"/>
                      <a:pt x="12641" y="9814"/>
                      <a:pt x="12406" y="9974"/>
                    </a:cubicBezTo>
                    <a:cubicBezTo>
                      <a:pt x="12283" y="10061"/>
                      <a:pt x="12048" y="10357"/>
                      <a:pt x="12085" y="10542"/>
                    </a:cubicBezTo>
                    <a:cubicBezTo>
                      <a:pt x="11881" y="10299"/>
                      <a:pt x="11838" y="9934"/>
                      <a:pt x="11822" y="9603"/>
                    </a:cubicBezTo>
                    <a:lnTo>
                      <a:pt x="11822" y="9603"/>
                    </a:lnTo>
                    <a:cubicBezTo>
                      <a:pt x="11821" y="9657"/>
                      <a:pt x="11818" y="9711"/>
                      <a:pt x="11814" y="9764"/>
                    </a:cubicBezTo>
                    <a:cubicBezTo>
                      <a:pt x="11764" y="9900"/>
                      <a:pt x="11715" y="10024"/>
                      <a:pt x="11665" y="10147"/>
                    </a:cubicBezTo>
                    <a:cubicBezTo>
                      <a:pt x="11628" y="10246"/>
                      <a:pt x="11653" y="10320"/>
                      <a:pt x="11579" y="10419"/>
                    </a:cubicBezTo>
                    <a:cubicBezTo>
                      <a:pt x="11480" y="10542"/>
                      <a:pt x="11357" y="10530"/>
                      <a:pt x="11369" y="10727"/>
                    </a:cubicBezTo>
                    <a:cubicBezTo>
                      <a:pt x="11333" y="10738"/>
                      <a:pt x="11297" y="10742"/>
                      <a:pt x="11262" y="10742"/>
                    </a:cubicBezTo>
                    <a:cubicBezTo>
                      <a:pt x="11205" y="10742"/>
                      <a:pt x="11149" y="10732"/>
                      <a:pt x="11091" y="10732"/>
                    </a:cubicBezTo>
                    <a:cubicBezTo>
                      <a:pt x="11065" y="10732"/>
                      <a:pt x="11038" y="10734"/>
                      <a:pt x="11011" y="10740"/>
                    </a:cubicBezTo>
                    <a:cubicBezTo>
                      <a:pt x="10925" y="10752"/>
                      <a:pt x="10937" y="10801"/>
                      <a:pt x="10851" y="10814"/>
                    </a:cubicBezTo>
                    <a:cubicBezTo>
                      <a:pt x="10841" y="10815"/>
                      <a:pt x="10832" y="10816"/>
                      <a:pt x="10822" y="10816"/>
                    </a:cubicBezTo>
                    <a:cubicBezTo>
                      <a:pt x="10702" y="10816"/>
                      <a:pt x="10536" y="10727"/>
                      <a:pt x="10391" y="10727"/>
                    </a:cubicBezTo>
                    <a:cubicBezTo>
                      <a:pt x="10323" y="10727"/>
                      <a:pt x="10261" y="10746"/>
                      <a:pt x="10209" y="10801"/>
                    </a:cubicBezTo>
                    <a:cubicBezTo>
                      <a:pt x="10234" y="10567"/>
                      <a:pt x="10308" y="10110"/>
                      <a:pt x="9962" y="10110"/>
                    </a:cubicBezTo>
                    <a:cubicBezTo>
                      <a:pt x="9925" y="9937"/>
                      <a:pt x="10036" y="9641"/>
                      <a:pt x="9802" y="9592"/>
                    </a:cubicBezTo>
                    <a:cubicBezTo>
                      <a:pt x="9641" y="9863"/>
                      <a:pt x="9542" y="10172"/>
                      <a:pt x="9518" y="10480"/>
                    </a:cubicBezTo>
                    <a:cubicBezTo>
                      <a:pt x="9493" y="10826"/>
                      <a:pt x="9234" y="10715"/>
                      <a:pt x="8999" y="10826"/>
                    </a:cubicBezTo>
                    <a:cubicBezTo>
                      <a:pt x="8888" y="10468"/>
                      <a:pt x="9049" y="10098"/>
                      <a:pt x="8641" y="9863"/>
                    </a:cubicBezTo>
                    <a:cubicBezTo>
                      <a:pt x="8567" y="9826"/>
                      <a:pt x="8419" y="9826"/>
                      <a:pt x="8370" y="9752"/>
                    </a:cubicBezTo>
                    <a:cubicBezTo>
                      <a:pt x="8308" y="9666"/>
                      <a:pt x="8357" y="9481"/>
                      <a:pt x="8370" y="9394"/>
                    </a:cubicBezTo>
                    <a:cubicBezTo>
                      <a:pt x="8325" y="9368"/>
                      <a:pt x="8288" y="9356"/>
                      <a:pt x="8256" y="9356"/>
                    </a:cubicBezTo>
                    <a:cubicBezTo>
                      <a:pt x="8035" y="9356"/>
                      <a:pt x="8109" y="9928"/>
                      <a:pt x="8098" y="10036"/>
                    </a:cubicBezTo>
                    <a:cubicBezTo>
                      <a:pt x="8073" y="10184"/>
                      <a:pt x="8036" y="10320"/>
                      <a:pt x="7987" y="10468"/>
                    </a:cubicBezTo>
                    <a:cubicBezTo>
                      <a:pt x="7925" y="10480"/>
                      <a:pt x="7876" y="10517"/>
                      <a:pt x="7839" y="10567"/>
                    </a:cubicBezTo>
                    <a:cubicBezTo>
                      <a:pt x="7827" y="10629"/>
                      <a:pt x="7814" y="10690"/>
                      <a:pt x="7814" y="10752"/>
                    </a:cubicBezTo>
                    <a:cubicBezTo>
                      <a:pt x="7678" y="10690"/>
                      <a:pt x="7543" y="10382"/>
                      <a:pt x="7481" y="10283"/>
                    </a:cubicBezTo>
                    <a:cubicBezTo>
                      <a:pt x="7370" y="10036"/>
                      <a:pt x="7271" y="9777"/>
                      <a:pt x="7197" y="9505"/>
                    </a:cubicBezTo>
                    <a:cubicBezTo>
                      <a:pt x="7148" y="9394"/>
                      <a:pt x="6999" y="9110"/>
                      <a:pt x="7024" y="8999"/>
                    </a:cubicBezTo>
                    <a:lnTo>
                      <a:pt x="7024" y="8999"/>
                    </a:lnTo>
                    <a:cubicBezTo>
                      <a:pt x="6543" y="9382"/>
                      <a:pt x="6802" y="9740"/>
                      <a:pt x="6654" y="10172"/>
                    </a:cubicBezTo>
                    <a:cubicBezTo>
                      <a:pt x="6580" y="10382"/>
                      <a:pt x="6703" y="10579"/>
                      <a:pt x="6592" y="10764"/>
                    </a:cubicBezTo>
                    <a:cubicBezTo>
                      <a:pt x="6419" y="11073"/>
                      <a:pt x="6814" y="11221"/>
                      <a:pt x="6321" y="11345"/>
                    </a:cubicBezTo>
                    <a:cubicBezTo>
                      <a:pt x="6167" y="11384"/>
                      <a:pt x="6072" y="11432"/>
                      <a:pt x="5991" y="11432"/>
                    </a:cubicBezTo>
                    <a:cubicBezTo>
                      <a:pt x="5922" y="11432"/>
                      <a:pt x="5864" y="11397"/>
                      <a:pt x="5790" y="11295"/>
                    </a:cubicBezTo>
                    <a:cubicBezTo>
                      <a:pt x="5605" y="11061"/>
                      <a:pt x="5531" y="10727"/>
                      <a:pt x="5358" y="10480"/>
                    </a:cubicBezTo>
                    <a:cubicBezTo>
                      <a:pt x="5259" y="10727"/>
                      <a:pt x="5160" y="10962"/>
                      <a:pt x="5061" y="11196"/>
                    </a:cubicBezTo>
                    <a:cubicBezTo>
                      <a:pt x="5037" y="11307"/>
                      <a:pt x="4975" y="11419"/>
                      <a:pt x="4913" y="11517"/>
                    </a:cubicBezTo>
                    <a:cubicBezTo>
                      <a:pt x="4802" y="11196"/>
                      <a:pt x="4926" y="10678"/>
                      <a:pt x="4629" y="10443"/>
                    </a:cubicBezTo>
                    <a:cubicBezTo>
                      <a:pt x="4407" y="10629"/>
                      <a:pt x="4333" y="11036"/>
                      <a:pt x="4210" y="11283"/>
                    </a:cubicBezTo>
                    <a:cubicBezTo>
                      <a:pt x="4074" y="11545"/>
                      <a:pt x="3929" y="11629"/>
                      <a:pt x="3699" y="11724"/>
                    </a:cubicBezTo>
                    <a:lnTo>
                      <a:pt x="3699" y="11724"/>
                    </a:lnTo>
                    <a:cubicBezTo>
                      <a:pt x="3719" y="11720"/>
                      <a:pt x="3739" y="11719"/>
                      <a:pt x="3758" y="11719"/>
                    </a:cubicBezTo>
                    <a:cubicBezTo>
                      <a:pt x="3799" y="11719"/>
                      <a:pt x="3839" y="11726"/>
                      <a:pt x="3876" y="11740"/>
                    </a:cubicBezTo>
                    <a:cubicBezTo>
                      <a:pt x="3815" y="11875"/>
                      <a:pt x="3494" y="11949"/>
                      <a:pt x="3346" y="11974"/>
                    </a:cubicBezTo>
                    <a:cubicBezTo>
                      <a:pt x="3302" y="11980"/>
                      <a:pt x="3267" y="11984"/>
                      <a:pt x="3236" y="11984"/>
                    </a:cubicBezTo>
                    <a:cubicBezTo>
                      <a:pt x="3145" y="11984"/>
                      <a:pt x="3099" y="11949"/>
                      <a:pt x="3025" y="11838"/>
                    </a:cubicBezTo>
                    <a:cubicBezTo>
                      <a:pt x="2877" y="11604"/>
                      <a:pt x="2864" y="11270"/>
                      <a:pt x="2840" y="11011"/>
                    </a:cubicBezTo>
                    <a:cubicBezTo>
                      <a:pt x="2815" y="10777"/>
                      <a:pt x="2728" y="10542"/>
                      <a:pt x="2765" y="10308"/>
                    </a:cubicBezTo>
                    <a:lnTo>
                      <a:pt x="2765" y="10308"/>
                    </a:lnTo>
                    <a:cubicBezTo>
                      <a:pt x="2544" y="10986"/>
                      <a:pt x="2457" y="10740"/>
                      <a:pt x="1706" y="11822"/>
                    </a:cubicBezTo>
                    <a:lnTo>
                      <a:pt x="1706" y="11822"/>
                    </a:lnTo>
                    <a:cubicBezTo>
                      <a:pt x="1639" y="11844"/>
                      <a:pt x="1064" y="12087"/>
                      <a:pt x="1173" y="12097"/>
                    </a:cubicBezTo>
                    <a:cubicBezTo>
                      <a:pt x="1568" y="12548"/>
                      <a:pt x="490" y="12691"/>
                      <a:pt x="93" y="12702"/>
                    </a:cubicBezTo>
                    <a:lnTo>
                      <a:pt x="45661" y="12702"/>
                    </a:lnTo>
                    <a:lnTo>
                      <a:pt x="45759" y="3580"/>
                    </a:lnTo>
                    <a:lnTo>
                      <a:pt x="45759" y="3543"/>
                    </a:lnTo>
                    <a:cubicBezTo>
                      <a:pt x="45636" y="3420"/>
                      <a:pt x="45537" y="3284"/>
                      <a:pt x="45463" y="3123"/>
                    </a:cubicBezTo>
                    <a:cubicBezTo>
                      <a:pt x="45426" y="2975"/>
                      <a:pt x="45352" y="2840"/>
                      <a:pt x="45241" y="2728"/>
                    </a:cubicBezTo>
                    <a:cubicBezTo>
                      <a:pt x="45142" y="2630"/>
                      <a:pt x="45019" y="2543"/>
                      <a:pt x="45044" y="2395"/>
                    </a:cubicBezTo>
                    <a:cubicBezTo>
                      <a:pt x="45056" y="2259"/>
                      <a:pt x="45130" y="2284"/>
                      <a:pt x="45118" y="2124"/>
                    </a:cubicBezTo>
                    <a:cubicBezTo>
                      <a:pt x="45093" y="2050"/>
                      <a:pt x="45056" y="1963"/>
                      <a:pt x="45019" y="1877"/>
                    </a:cubicBezTo>
                    <a:cubicBezTo>
                      <a:pt x="44895" y="1556"/>
                      <a:pt x="44513" y="1383"/>
                      <a:pt x="44352" y="1062"/>
                    </a:cubicBezTo>
                    <a:cubicBezTo>
                      <a:pt x="44278" y="889"/>
                      <a:pt x="44216" y="716"/>
                      <a:pt x="44179" y="531"/>
                    </a:cubicBezTo>
                    <a:cubicBezTo>
                      <a:pt x="44142" y="371"/>
                      <a:pt x="44204" y="50"/>
                      <a:pt x="43994" y="0"/>
                    </a:cubicBezTo>
                    <a:close/>
                    <a:moveTo>
                      <a:pt x="0" y="12702"/>
                    </a:moveTo>
                    <a:cubicBezTo>
                      <a:pt x="12" y="12703"/>
                      <a:pt x="26" y="12703"/>
                      <a:pt x="42" y="12703"/>
                    </a:cubicBezTo>
                    <a:cubicBezTo>
                      <a:pt x="57" y="12703"/>
                      <a:pt x="74" y="12703"/>
                      <a:pt x="93" y="12702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5" name="Google Shape;335;p23"/>
              <p:cNvSpPr/>
              <p:nvPr/>
            </p:nvSpPr>
            <p:spPr>
              <a:xfrm>
                <a:off x="-78725" y="4611110"/>
                <a:ext cx="2395723" cy="733386"/>
              </a:xfrm>
              <a:custGeom>
                <a:rect b="b" l="l" r="r" t="t"/>
                <a:pathLst>
                  <a:path extrusionOk="0" h="16283" w="53191">
                    <a:moveTo>
                      <a:pt x="53191" y="12357"/>
                    </a:moveTo>
                    <a:cubicBezTo>
                      <a:pt x="53191" y="12357"/>
                      <a:pt x="20405" y="13085"/>
                      <a:pt x="13913" y="14159"/>
                    </a:cubicBezTo>
                    <a:cubicBezTo>
                      <a:pt x="11209" y="14616"/>
                      <a:pt x="8333" y="15060"/>
                      <a:pt x="5901" y="15418"/>
                    </a:cubicBezTo>
                    <a:cubicBezTo>
                      <a:pt x="4149" y="15690"/>
                      <a:pt x="2618" y="15900"/>
                      <a:pt x="1556" y="16060"/>
                    </a:cubicBezTo>
                    <a:cubicBezTo>
                      <a:pt x="581" y="16196"/>
                      <a:pt x="1" y="16282"/>
                      <a:pt x="1" y="16282"/>
                    </a:cubicBezTo>
                    <a:lnTo>
                      <a:pt x="1309" y="297"/>
                    </a:lnTo>
                    <a:cubicBezTo>
                      <a:pt x="1309" y="297"/>
                      <a:pt x="1396" y="284"/>
                      <a:pt x="1556" y="284"/>
                    </a:cubicBezTo>
                    <a:cubicBezTo>
                      <a:pt x="2865" y="223"/>
                      <a:pt x="8938" y="1"/>
                      <a:pt x="10740" y="235"/>
                    </a:cubicBezTo>
                    <a:cubicBezTo>
                      <a:pt x="10790" y="247"/>
                      <a:pt x="10839" y="247"/>
                      <a:pt x="10876" y="260"/>
                    </a:cubicBezTo>
                    <a:cubicBezTo>
                      <a:pt x="10938" y="272"/>
                      <a:pt x="10987" y="284"/>
                      <a:pt x="11036" y="297"/>
                    </a:cubicBezTo>
                    <a:cubicBezTo>
                      <a:pt x="12468" y="655"/>
                      <a:pt x="13369" y="2087"/>
                      <a:pt x="14271" y="1914"/>
                    </a:cubicBezTo>
                    <a:cubicBezTo>
                      <a:pt x="14925" y="1803"/>
                      <a:pt x="15579" y="1741"/>
                      <a:pt x="16233" y="1716"/>
                    </a:cubicBezTo>
                    <a:cubicBezTo>
                      <a:pt x="17369" y="1642"/>
                      <a:pt x="18665" y="1630"/>
                      <a:pt x="19504" y="1729"/>
                    </a:cubicBezTo>
                    <a:cubicBezTo>
                      <a:pt x="20899" y="1902"/>
                      <a:pt x="23343" y="1741"/>
                      <a:pt x="24960" y="2568"/>
                    </a:cubicBezTo>
                    <a:cubicBezTo>
                      <a:pt x="24997" y="2593"/>
                      <a:pt x="25047" y="2605"/>
                      <a:pt x="25084" y="2630"/>
                    </a:cubicBezTo>
                    <a:cubicBezTo>
                      <a:pt x="26701" y="3531"/>
                      <a:pt x="31564" y="3358"/>
                      <a:pt x="32293" y="3358"/>
                    </a:cubicBezTo>
                    <a:cubicBezTo>
                      <a:pt x="32638" y="3358"/>
                      <a:pt x="33873" y="3654"/>
                      <a:pt x="35194" y="4160"/>
                    </a:cubicBezTo>
                    <a:cubicBezTo>
                      <a:pt x="36613" y="4704"/>
                      <a:pt x="38119" y="5481"/>
                      <a:pt x="38773" y="6419"/>
                    </a:cubicBezTo>
                    <a:cubicBezTo>
                      <a:pt x="40032" y="8222"/>
                      <a:pt x="42736" y="9653"/>
                      <a:pt x="42736" y="9653"/>
                    </a:cubicBezTo>
                    <a:lnTo>
                      <a:pt x="49229" y="11098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id="336" name="Google Shape;336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98980" y="2442226"/>
            <a:ext cx="1257191" cy="12177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7" name="Google Shape;337;p23"/>
          <p:cNvGrpSpPr/>
          <p:nvPr/>
        </p:nvGrpSpPr>
        <p:grpSpPr>
          <a:xfrm>
            <a:off x="-2149589" y="1659100"/>
            <a:ext cx="13549653" cy="1392862"/>
            <a:chOff x="-2149589" y="1659100"/>
            <a:chExt cx="13549653" cy="1392862"/>
          </a:xfrm>
        </p:grpSpPr>
        <p:pic>
          <p:nvPicPr>
            <p:cNvPr id="338" name="Google Shape;338;p2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flipH="1">
              <a:off x="-2149589" y="2398627"/>
              <a:ext cx="3093064" cy="65333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9" name="Google Shape;339;p23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8307001" y="1659100"/>
              <a:ext cx="3093064" cy="59417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40" name="Google Shape;340;p23"/>
          <p:cNvSpPr txBox="1"/>
          <p:nvPr>
            <p:ph type="title"/>
          </p:nvPr>
        </p:nvSpPr>
        <p:spPr>
          <a:xfrm>
            <a:off x="4114800" y="1864900"/>
            <a:ext cx="3858900" cy="63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DM Sans"/>
                <a:ea typeface="DM Sans"/>
                <a:cs typeface="DM Sans"/>
                <a:sym typeface="DM Sans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DM Sans"/>
                <a:ea typeface="DM Sans"/>
                <a:cs typeface="DM Sans"/>
                <a:sym typeface="DM Sans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DM Sans"/>
                <a:ea typeface="DM Sans"/>
                <a:cs typeface="DM Sans"/>
                <a:sym typeface="DM Sans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DM Sans"/>
                <a:ea typeface="DM Sans"/>
                <a:cs typeface="DM Sans"/>
                <a:sym typeface="DM Sans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DM Sans"/>
                <a:ea typeface="DM Sans"/>
                <a:cs typeface="DM Sans"/>
                <a:sym typeface="DM Sans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DM Sans"/>
                <a:ea typeface="DM Sans"/>
                <a:cs typeface="DM Sans"/>
                <a:sym typeface="DM Sans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DM Sans"/>
                <a:ea typeface="DM Sans"/>
                <a:cs typeface="DM Sans"/>
                <a:sym typeface="DM Sans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341" name="Google Shape;341;p23"/>
          <p:cNvSpPr txBox="1"/>
          <p:nvPr>
            <p:ph idx="1" type="subTitle"/>
          </p:nvPr>
        </p:nvSpPr>
        <p:spPr>
          <a:xfrm>
            <a:off x="4114800" y="2571825"/>
            <a:ext cx="3858900" cy="93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3_1_1_1"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3" name="Google Shape;343;p24"/>
          <p:cNvPicPr preferRelativeResize="0"/>
          <p:nvPr/>
        </p:nvPicPr>
        <p:blipFill rotWithShape="1">
          <a:blip r:embed="rId2">
            <a:alphaModFix amt="48000"/>
          </a:blip>
          <a:srcRect b="129" l="0" r="0" t="119"/>
          <a:stretch/>
        </p:blipFill>
        <p:spPr>
          <a:xfrm flipH="1"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4" name="Google Shape;344;p24"/>
          <p:cNvGrpSpPr/>
          <p:nvPr/>
        </p:nvGrpSpPr>
        <p:grpSpPr>
          <a:xfrm>
            <a:off x="-2051000" y="2233936"/>
            <a:ext cx="13166726" cy="2151493"/>
            <a:chOff x="-2051000" y="2233936"/>
            <a:chExt cx="13166726" cy="2151493"/>
          </a:xfrm>
        </p:grpSpPr>
        <p:pic>
          <p:nvPicPr>
            <p:cNvPr id="345" name="Google Shape;345;p2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222968" y="2233936"/>
              <a:ext cx="2892757" cy="5785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6" name="Google Shape;346;p2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2051000" y="3671435"/>
              <a:ext cx="2892744" cy="71399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47" name="Google Shape;347;p24"/>
          <p:cNvGrpSpPr/>
          <p:nvPr/>
        </p:nvGrpSpPr>
        <p:grpSpPr>
          <a:xfrm>
            <a:off x="-291776" y="3894509"/>
            <a:ext cx="9725495" cy="1764516"/>
            <a:chOff x="-291776" y="3894509"/>
            <a:chExt cx="9725495" cy="1764516"/>
          </a:xfrm>
        </p:grpSpPr>
        <p:pic>
          <p:nvPicPr>
            <p:cNvPr id="348" name="Google Shape;348;p2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584755" y="4441226"/>
              <a:ext cx="1257191" cy="12177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9" name="Google Shape;349;p24"/>
            <p:cNvSpPr/>
            <p:nvPr/>
          </p:nvSpPr>
          <p:spPr>
            <a:xfrm flipH="1">
              <a:off x="10600" y="4763600"/>
              <a:ext cx="9144051" cy="401600"/>
            </a:xfrm>
            <a:custGeom>
              <a:rect b="b" l="l" r="r" t="t"/>
              <a:pathLst>
                <a:path extrusionOk="0" h="16064" w="80559">
                  <a:moveTo>
                    <a:pt x="80559" y="5541"/>
                  </a:moveTo>
                  <a:lnTo>
                    <a:pt x="80559" y="16063"/>
                  </a:lnTo>
                  <a:lnTo>
                    <a:pt x="1" y="16063"/>
                  </a:lnTo>
                  <a:lnTo>
                    <a:pt x="1" y="2728"/>
                  </a:lnTo>
                  <a:cubicBezTo>
                    <a:pt x="4785" y="1690"/>
                    <a:pt x="9325" y="699"/>
                    <a:pt x="9834" y="605"/>
                  </a:cubicBezTo>
                  <a:cubicBezTo>
                    <a:pt x="12203" y="152"/>
                    <a:pt x="14827" y="1"/>
                    <a:pt x="17045" y="728"/>
                  </a:cubicBezTo>
                  <a:cubicBezTo>
                    <a:pt x="18734" y="1284"/>
                    <a:pt x="19961" y="2096"/>
                    <a:pt x="21660" y="2653"/>
                  </a:cubicBezTo>
                  <a:cubicBezTo>
                    <a:pt x="23340" y="3219"/>
                    <a:pt x="25076" y="3804"/>
                    <a:pt x="27048" y="4106"/>
                  </a:cubicBezTo>
                  <a:cubicBezTo>
                    <a:pt x="27398" y="4163"/>
                    <a:pt x="27756" y="4201"/>
                    <a:pt x="28115" y="4229"/>
                  </a:cubicBezTo>
                  <a:cubicBezTo>
                    <a:pt x="28521" y="4257"/>
                    <a:pt x="29238" y="4323"/>
                    <a:pt x="30087" y="4455"/>
                  </a:cubicBezTo>
                  <a:cubicBezTo>
                    <a:pt x="31569" y="4672"/>
                    <a:pt x="33022" y="5088"/>
                    <a:pt x="34400" y="5701"/>
                  </a:cubicBezTo>
                  <a:cubicBezTo>
                    <a:pt x="35599" y="6249"/>
                    <a:pt x="38468" y="7324"/>
                    <a:pt x="42271" y="7249"/>
                  </a:cubicBezTo>
                  <a:cubicBezTo>
                    <a:pt x="44470" y="7268"/>
                    <a:pt x="46669" y="7551"/>
                    <a:pt x="48811" y="8079"/>
                  </a:cubicBezTo>
                  <a:cubicBezTo>
                    <a:pt x="51709" y="8778"/>
                    <a:pt x="54681" y="9127"/>
                    <a:pt x="57664" y="9108"/>
                  </a:cubicBezTo>
                  <a:cubicBezTo>
                    <a:pt x="61203" y="9089"/>
                    <a:pt x="65733" y="8778"/>
                    <a:pt x="69885" y="7645"/>
                  </a:cubicBezTo>
                  <a:cubicBezTo>
                    <a:pt x="70565" y="7457"/>
                    <a:pt x="71253" y="7277"/>
                    <a:pt x="71952" y="7117"/>
                  </a:cubicBezTo>
                  <a:cubicBezTo>
                    <a:pt x="73802" y="6683"/>
                    <a:pt x="77190" y="5956"/>
                    <a:pt x="80559" y="554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24"/>
            <p:cNvSpPr/>
            <p:nvPr/>
          </p:nvSpPr>
          <p:spPr>
            <a:xfrm>
              <a:off x="-291776" y="4632125"/>
              <a:ext cx="3133720" cy="935634"/>
            </a:xfrm>
            <a:custGeom>
              <a:rect b="b" l="l" r="r" t="t"/>
              <a:pathLst>
                <a:path extrusionOk="0" h="19923" w="48113">
                  <a:moveTo>
                    <a:pt x="48112" y="10938"/>
                  </a:moveTo>
                  <a:lnTo>
                    <a:pt x="48112" y="19923"/>
                  </a:lnTo>
                  <a:lnTo>
                    <a:pt x="0" y="19923"/>
                  </a:lnTo>
                  <a:cubicBezTo>
                    <a:pt x="1793" y="13005"/>
                    <a:pt x="4171" y="3794"/>
                    <a:pt x="4219" y="3634"/>
                  </a:cubicBezTo>
                  <a:cubicBezTo>
                    <a:pt x="4219" y="3756"/>
                    <a:pt x="8428" y="3964"/>
                    <a:pt x="8786" y="3964"/>
                  </a:cubicBezTo>
                  <a:cubicBezTo>
                    <a:pt x="10834" y="4011"/>
                    <a:pt x="12863" y="3596"/>
                    <a:pt x="14732" y="2756"/>
                  </a:cubicBezTo>
                  <a:cubicBezTo>
                    <a:pt x="16440" y="1973"/>
                    <a:pt x="18063" y="0"/>
                    <a:pt x="20055" y="66"/>
                  </a:cubicBezTo>
                  <a:cubicBezTo>
                    <a:pt x="21687" y="123"/>
                    <a:pt x="22650" y="1897"/>
                    <a:pt x="24037" y="2586"/>
                  </a:cubicBezTo>
                  <a:cubicBezTo>
                    <a:pt x="25189" y="3152"/>
                    <a:pt x="26500" y="3313"/>
                    <a:pt x="27756" y="3048"/>
                  </a:cubicBezTo>
                  <a:cubicBezTo>
                    <a:pt x="29077" y="2765"/>
                    <a:pt x="30153" y="1925"/>
                    <a:pt x="31361" y="1387"/>
                  </a:cubicBezTo>
                  <a:cubicBezTo>
                    <a:pt x="32786" y="765"/>
                    <a:pt x="34267" y="1765"/>
                    <a:pt x="35419" y="2492"/>
                  </a:cubicBezTo>
                  <a:cubicBezTo>
                    <a:pt x="39703" y="5219"/>
                    <a:pt x="43913" y="8088"/>
                    <a:pt x="48112" y="1093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51" name="Google Shape;351;p24"/>
            <p:cNvGrpSpPr/>
            <p:nvPr/>
          </p:nvGrpSpPr>
          <p:grpSpPr>
            <a:xfrm>
              <a:off x="7675487" y="3894509"/>
              <a:ext cx="1758233" cy="1653432"/>
              <a:chOff x="7675487" y="3894509"/>
              <a:chExt cx="1758233" cy="1653432"/>
            </a:xfrm>
          </p:grpSpPr>
          <p:sp>
            <p:nvSpPr>
              <p:cNvPr id="352" name="Google Shape;352;p24"/>
              <p:cNvSpPr/>
              <p:nvPr/>
            </p:nvSpPr>
            <p:spPr>
              <a:xfrm rot="-644953">
                <a:off x="7792052" y="4024507"/>
                <a:ext cx="1525103" cy="1393435"/>
              </a:xfrm>
              <a:custGeom>
                <a:rect b="b" l="l" r="r" t="t"/>
                <a:pathLst>
                  <a:path extrusionOk="0" h="16467" w="18023">
                    <a:moveTo>
                      <a:pt x="18023" y="0"/>
                    </a:moveTo>
                    <a:cubicBezTo>
                      <a:pt x="18022" y="1"/>
                      <a:pt x="14616" y="3975"/>
                      <a:pt x="12777" y="4679"/>
                    </a:cubicBezTo>
                    <a:cubicBezTo>
                      <a:pt x="10937" y="5394"/>
                      <a:pt x="9234" y="7234"/>
                      <a:pt x="8518" y="7950"/>
                    </a:cubicBezTo>
                    <a:cubicBezTo>
                      <a:pt x="7814" y="8653"/>
                      <a:pt x="5963" y="8937"/>
                      <a:pt x="5395" y="8937"/>
                    </a:cubicBezTo>
                    <a:cubicBezTo>
                      <a:pt x="4827" y="8937"/>
                      <a:pt x="1988" y="9937"/>
                      <a:pt x="1988" y="9937"/>
                    </a:cubicBezTo>
                    <a:lnTo>
                      <a:pt x="1" y="11641"/>
                    </a:lnTo>
                    <a:lnTo>
                      <a:pt x="16184" y="16467"/>
                    </a:lnTo>
                    <a:lnTo>
                      <a:pt x="18023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353" name="Google Shape;353;p24"/>
              <p:cNvGrpSpPr/>
              <p:nvPr/>
            </p:nvGrpSpPr>
            <p:grpSpPr>
              <a:xfrm>
                <a:off x="7819088" y="4401319"/>
                <a:ext cx="647764" cy="639804"/>
                <a:chOff x="9544500" y="2658669"/>
                <a:chExt cx="647764" cy="639804"/>
              </a:xfrm>
            </p:grpSpPr>
            <p:sp>
              <p:nvSpPr>
                <p:cNvPr id="354" name="Google Shape;354;p24"/>
                <p:cNvSpPr/>
                <p:nvPr/>
              </p:nvSpPr>
              <p:spPr>
                <a:xfrm>
                  <a:off x="9544500" y="2658669"/>
                  <a:ext cx="647764" cy="639804"/>
                </a:xfrm>
                <a:custGeom>
                  <a:rect b="b" l="l" r="r" t="t"/>
                  <a:pathLst>
                    <a:path extrusionOk="0" h="3778" w="3825">
                      <a:moveTo>
                        <a:pt x="1351" y="50"/>
                      </a:moveTo>
                      <a:cubicBezTo>
                        <a:pt x="1357" y="50"/>
                        <a:pt x="1364" y="53"/>
                        <a:pt x="1373" y="58"/>
                      </a:cubicBezTo>
                      <a:cubicBezTo>
                        <a:pt x="1373" y="58"/>
                        <a:pt x="1373" y="58"/>
                        <a:pt x="1364" y="67"/>
                      </a:cubicBezTo>
                      <a:cubicBezTo>
                        <a:pt x="1354" y="67"/>
                        <a:pt x="1345" y="67"/>
                        <a:pt x="1335" y="58"/>
                      </a:cubicBezTo>
                      <a:cubicBezTo>
                        <a:pt x="1340" y="53"/>
                        <a:pt x="1345" y="50"/>
                        <a:pt x="1351" y="50"/>
                      </a:cubicBezTo>
                      <a:close/>
                      <a:moveTo>
                        <a:pt x="1373" y="86"/>
                      </a:moveTo>
                      <a:cubicBezTo>
                        <a:pt x="1383" y="95"/>
                        <a:pt x="1383" y="105"/>
                        <a:pt x="1373" y="114"/>
                      </a:cubicBezTo>
                      <a:cubicBezTo>
                        <a:pt x="1364" y="105"/>
                        <a:pt x="1364" y="105"/>
                        <a:pt x="1364" y="95"/>
                      </a:cubicBezTo>
                      <a:cubicBezTo>
                        <a:pt x="1364" y="86"/>
                        <a:pt x="1364" y="86"/>
                        <a:pt x="1373" y="86"/>
                      </a:cubicBezTo>
                      <a:close/>
                      <a:moveTo>
                        <a:pt x="1544" y="114"/>
                      </a:moveTo>
                      <a:lnTo>
                        <a:pt x="1553" y="124"/>
                      </a:lnTo>
                      <a:lnTo>
                        <a:pt x="1544" y="133"/>
                      </a:lnTo>
                      <a:cubicBezTo>
                        <a:pt x="1544" y="133"/>
                        <a:pt x="1544" y="133"/>
                        <a:pt x="1544" y="124"/>
                      </a:cubicBezTo>
                      <a:cubicBezTo>
                        <a:pt x="1534" y="124"/>
                        <a:pt x="1544" y="124"/>
                        <a:pt x="1544" y="114"/>
                      </a:cubicBezTo>
                      <a:close/>
                      <a:moveTo>
                        <a:pt x="1572" y="133"/>
                      </a:moveTo>
                      <a:cubicBezTo>
                        <a:pt x="1581" y="133"/>
                        <a:pt x="1581" y="133"/>
                        <a:pt x="1591" y="143"/>
                      </a:cubicBezTo>
                      <a:cubicBezTo>
                        <a:pt x="1591" y="143"/>
                        <a:pt x="1591" y="152"/>
                        <a:pt x="1591" y="162"/>
                      </a:cubicBezTo>
                      <a:cubicBezTo>
                        <a:pt x="1581" y="162"/>
                        <a:pt x="1581" y="162"/>
                        <a:pt x="1572" y="171"/>
                      </a:cubicBezTo>
                      <a:cubicBezTo>
                        <a:pt x="1572" y="152"/>
                        <a:pt x="1562" y="143"/>
                        <a:pt x="1562" y="133"/>
                      </a:cubicBezTo>
                      <a:close/>
                      <a:moveTo>
                        <a:pt x="1231" y="181"/>
                      </a:moveTo>
                      <a:lnTo>
                        <a:pt x="1241" y="190"/>
                      </a:lnTo>
                      <a:cubicBezTo>
                        <a:pt x="1231" y="190"/>
                        <a:pt x="1231" y="190"/>
                        <a:pt x="1231" y="181"/>
                      </a:cubicBezTo>
                      <a:close/>
                      <a:moveTo>
                        <a:pt x="1922" y="190"/>
                      </a:moveTo>
                      <a:cubicBezTo>
                        <a:pt x="1922" y="200"/>
                        <a:pt x="1922" y="200"/>
                        <a:pt x="1922" y="200"/>
                      </a:cubicBezTo>
                      <a:cubicBezTo>
                        <a:pt x="1922" y="204"/>
                        <a:pt x="1920" y="207"/>
                        <a:pt x="1916" y="207"/>
                      </a:cubicBezTo>
                      <a:cubicBezTo>
                        <a:pt x="1913" y="207"/>
                        <a:pt x="1908" y="204"/>
                        <a:pt x="1903" y="200"/>
                      </a:cubicBezTo>
                      <a:cubicBezTo>
                        <a:pt x="1913" y="200"/>
                        <a:pt x="1913" y="200"/>
                        <a:pt x="1922" y="190"/>
                      </a:cubicBezTo>
                      <a:close/>
                      <a:moveTo>
                        <a:pt x="1468" y="200"/>
                      </a:moveTo>
                      <a:lnTo>
                        <a:pt x="1468" y="218"/>
                      </a:lnTo>
                      <a:lnTo>
                        <a:pt x="1458" y="218"/>
                      </a:lnTo>
                      <a:lnTo>
                        <a:pt x="1458" y="200"/>
                      </a:lnTo>
                      <a:close/>
                      <a:moveTo>
                        <a:pt x="1496" y="209"/>
                      </a:moveTo>
                      <a:cubicBezTo>
                        <a:pt x="1496" y="209"/>
                        <a:pt x="1496" y="218"/>
                        <a:pt x="1506" y="218"/>
                      </a:cubicBezTo>
                      <a:lnTo>
                        <a:pt x="1487" y="228"/>
                      </a:lnTo>
                      <a:lnTo>
                        <a:pt x="1487" y="218"/>
                      </a:lnTo>
                      <a:cubicBezTo>
                        <a:pt x="1487" y="218"/>
                        <a:pt x="1487" y="209"/>
                        <a:pt x="1496" y="209"/>
                      </a:cubicBezTo>
                      <a:close/>
                      <a:moveTo>
                        <a:pt x="1790" y="209"/>
                      </a:moveTo>
                      <a:lnTo>
                        <a:pt x="1771" y="228"/>
                      </a:lnTo>
                      <a:lnTo>
                        <a:pt x="1771" y="218"/>
                      </a:lnTo>
                      <a:lnTo>
                        <a:pt x="1780" y="209"/>
                      </a:lnTo>
                      <a:close/>
                      <a:moveTo>
                        <a:pt x="1439" y="218"/>
                      </a:moveTo>
                      <a:cubicBezTo>
                        <a:pt x="1439" y="228"/>
                        <a:pt x="1439" y="228"/>
                        <a:pt x="1430" y="228"/>
                      </a:cubicBezTo>
                      <a:cubicBezTo>
                        <a:pt x="1430" y="231"/>
                        <a:pt x="1429" y="232"/>
                        <a:pt x="1427" y="232"/>
                      </a:cubicBezTo>
                      <a:cubicBezTo>
                        <a:pt x="1425" y="232"/>
                        <a:pt x="1420" y="228"/>
                        <a:pt x="1420" y="228"/>
                      </a:cubicBezTo>
                      <a:lnTo>
                        <a:pt x="1420" y="218"/>
                      </a:lnTo>
                      <a:close/>
                      <a:moveTo>
                        <a:pt x="1922" y="209"/>
                      </a:moveTo>
                      <a:cubicBezTo>
                        <a:pt x="1932" y="209"/>
                        <a:pt x="1932" y="218"/>
                        <a:pt x="1941" y="218"/>
                      </a:cubicBezTo>
                      <a:cubicBezTo>
                        <a:pt x="1932" y="228"/>
                        <a:pt x="1922" y="228"/>
                        <a:pt x="1922" y="237"/>
                      </a:cubicBezTo>
                      <a:cubicBezTo>
                        <a:pt x="1919" y="241"/>
                        <a:pt x="1917" y="242"/>
                        <a:pt x="1915" y="242"/>
                      </a:cubicBezTo>
                      <a:cubicBezTo>
                        <a:pt x="1912" y="242"/>
                        <a:pt x="1910" y="237"/>
                        <a:pt x="1903" y="237"/>
                      </a:cubicBezTo>
                      <a:cubicBezTo>
                        <a:pt x="1903" y="228"/>
                        <a:pt x="1913" y="209"/>
                        <a:pt x="1922" y="209"/>
                      </a:cubicBezTo>
                      <a:close/>
                      <a:moveTo>
                        <a:pt x="1288" y="247"/>
                      </a:moveTo>
                      <a:cubicBezTo>
                        <a:pt x="1288" y="256"/>
                        <a:pt x="1288" y="256"/>
                        <a:pt x="1278" y="256"/>
                      </a:cubicBezTo>
                      <a:cubicBezTo>
                        <a:pt x="1278" y="256"/>
                        <a:pt x="1278" y="256"/>
                        <a:pt x="1278" y="247"/>
                      </a:cubicBezTo>
                      <a:close/>
                      <a:moveTo>
                        <a:pt x="1581" y="228"/>
                      </a:moveTo>
                      <a:cubicBezTo>
                        <a:pt x="1581" y="237"/>
                        <a:pt x="1591" y="247"/>
                        <a:pt x="1591" y="247"/>
                      </a:cubicBezTo>
                      <a:cubicBezTo>
                        <a:pt x="1581" y="247"/>
                        <a:pt x="1581" y="256"/>
                        <a:pt x="1581" y="256"/>
                      </a:cubicBezTo>
                      <a:cubicBezTo>
                        <a:pt x="1572" y="256"/>
                        <a:pt x="1572" y="247"/>
                        <a:pt x="1572" y="247"/>
                      </a:cubicBezTo>
                      <a:cubicBezTo>
                        <a:pt x="1572" y="237"/>
                        <a:pt x="1572" y="237"/>
                        <a:pt x="1581" y="228"/>
                      </a:cubicBezTo>
                      <a:close/>
                      <a:moveTo>
                        <a:pt x="1865" y="218"/>
                      </a:moveTo>
                      <a:cubicBezTo>
                        <a:pt x="1865" y="218"/>
                        <a:pt x="1865" y="228"/>
                        <a:pt x="1865" y="228"/>
                      </a:cubicBezTo>
                      <a:cubicBezTo>
                        <a:pt x="1875" y="228"/>
                        <a:pt x="1875" y="237"/>
                        <a:pt x="1884" y="247"/>
                      </a:cubicBezTo>
                      <a:cubicBezTo>
                        <a:pt x="1884" y="247"/>
                        <a:pt x="1884" y="256"/>
                        <a:pt x="1884" y="256"/>
                      </a:cubicBezTo>
                      <a:lnTo>
                        <a:pt x="1875" y="256"/>
                      </a:lnTo>
                      <a:cubicBezTo>
                        <a:pt x="1865" y="247"/>
                        <a:pt x="1865" y="237"/>
                        <a:pt x="1856" y="228"/>
                      </a:cubicBezTo>
                      <a:lnTo>
                        <a:pt x="1865" y="218"/>
                      </a:lnTo>
                      <a:close/>
                      <a:moveTo>
                        <a:pt x="1991" y="233"/>
                      </a:moveTo>
                      <a:cubicBezTo>
                        <a:pt x="1994" y="233"/>
                        <a:pt x="1998" y="237"/>
                        <a:pt x="1998" y="237"/>
                      </a:cubicBezTo>
                      <a:lnTo>
                        <a:pt x="1988" y="247"/>
                      </a:lnTo>
                      <a:lnTo>
                        <a:pt x="1988" y="256"/>
                      </a:lnTo>
                      <a:cubicBezTo>
                        <a:pt x="1988" y="256"/>
                        <a:pt x="1979" y="247"/>
                        <a:pt x="1979" y="237"/>
                      </a:cubicBezTo>
                      <a:lnTo>
                        <a:pt x="1988" y="237"/>
                      </a:lnTo>
                      <a:cubicBezTo>
                        <a:pt x="1988" y="234"/>
                        <a:pt x="1989" y="233"/>
                        <a:pt x="1991" y="233"/>
                      </a:cubicBezTo>
                      <a:close/>
                      <a:moveTo>
                        <a:pt x="1269" y="237"/>
                      </a:moveTo>
                      <a:cubicBezTo>
                        <a:pt x="1269" y="247"/>
                        <a:pt x="1269" y="256"/>
                        <a:pt x="1269" y="256"/>
                      </a:cubicBezTo>
                      <a:cubicBezTo>
                        <a:pt x="1260" y="266"/>
                        <a:pt x="1260" y="266"/>
                        <a:pt x="1260" y="266"/>
                      </a:cubicBezTo>
                      <a:cubicBezTo>
                        <a:pt x="1250" y="266"/>
                        <a:pt x="1241" y="256"/>
                        <a:pt x="1241" y="256"/>
                      </a:cubicBezTo>
                      <a:cubicBezTo>
                        <a:pt x="1250" y="237"/>
                        <a:pt x="1260" y="237"/>
                        <a:pt x="1269" y="237"/>
                      </a:cubicBezTo>
                      <a:close/>
                      <a:moveTo>
                        <a:pt x="1515" y="228"/>
                      </a:moveTo>
                      <a:cubicBezTo>
                        <a:pt x="1515" y="228"/>
                        <a:pt x="1525" y="237"/>
                        <a:pt x="1515" y="237"/>
                      </a:cubicBezTo>
                      <a:cubicBezTo>
                        <a:pt x="1515" y="247"/>
                        <a:pt x="1515" y="256"/>
                        <a:pt x="1506" y="256"/>
                      </a:cubicBezTo>
                      <a:cubicBezTo>
                        <a:pt x="1506" y="266"/>
                        <a:pt x="1506" y="266"/>
                        <a:pt x="1506" y="275"/>
                      </a:cubicBezTo>
                      <a:cubicBezTo>
                        <a:pt x="1496" y="266"/>
                        <a:pt x="1487" y="256"/>
                        <a:pt x="1496" y="247"/>
                      </a:cubicBezTo>
                      <a:cubicBezTo>
                        <a:pt x="1496" y="237"/>
                        <a:pt x="1506" y="228"/>
                        <a:pt x="1515" y="228"/>
                      </a:cubicBezTo>
                      <a:close/>
                      <a:moveTo>
                        <a:pt x="1837" y="256"/>
                      </a:moveTo>
                      <a:cubicBezTo>
                        <a:pt x="1837" y="256"/>
                        <a:pt x="1837" y="256"/>
                        <a:pt x="1837" y="266"/>
                      </a:cubicBezTo>
                      <a:cubicBezTo>
                        <a:pt x="1837" y="266"/>
                        <a:pt x="1837" y="275"/>
                        <a:pt x="1837" y="275"/>
                      </a:cubicBezTo>
                      <a:cubicBezTo>
                        <a:pt x="1837" y="275"/>
                        <a:pt x="1837" y="266"/>
                        <a:pt x="1827" y="266"/>
                      </a:cubicBezTo>
                      <a:cubicBezTo>
                        <a:pt x="1827" y="266"/>
                        <a:pt x="1837" y="256"/>
                        <a:pt x="1837" y="256"/>
                      </a:cubicBezTo>
                      <a:close/>
                      <a:moveTo>
                        <a:pt x="1979" y="256"/>
                      </a:moveTo>
                      <a:cubicBezTo>
                        <a:pt x="1979" y="266"/>
                        <a:pt x="1979" y="266"/>
                        <a:pt x="1979" y="275"/>
                      </a:cubicBezTo>
                      <a:cubicBezTo>
                        <a:pt x="1969" y="285"/>
                        <a:pt x="1969" y="285"/>
                        <a:pt x="1960" y="285"/>
                      </a:cubicBezTo>
                      <a:cubicBezTo>
                        <a:pt x="1960" y="275"/>
                        <a:pt x="1969" y="266"/>
                        <a:pt x="1979" y="256"/>
                      </a:cubicBezTo>
                      <a:close/>
                      <a:moveTo>
                        <a:pt x="1241" y="285"/>
                      </a:moveTo>
                      <a:lnTo>
                        <a:pt x="1250" y="294"/>
                      </a:lnTo>
                      <a:lnTo>
                        <a:pt x="1231" y="294"/>
                      </a:lnTo>
                      <a:lnTo>
                        <a:pt x="1241" y="285"/>
                      </a:lnTo>
                      <a:close/>
                      <a:moveTo>
                        <a:pt x="1581" y="275"/>
                      </a:moveTo>
                      <a:lnTo>
                        <a:pt x="1581" y="294"/>
                      </a:lnTo>
                      <a:lnTo>
                        <a:pt x="1572" y="294"/>
                      </a:lnTo>
                      <a:lnTo>
                        <a:pt x="1581" y="275"/>
                      </a:lnTo>
                      <a:close/>
                      <a:moveTo>
                        <a:pt x="1269" y="275"/>
                      </a:moveTo>
                      <a:cubicBezTo>
                        <a:pt x="1278" y="275"/>
                        <a:pt x="1288" y="275"/>
                        <a:pt x="1288" y="285"/>
                      </a:cubicBezTo>
                      <a:lnTo>
                        <a:pt x="1307" y="285"/>
                      </a:lnTo>
                      <a:lnTo>
                        <a:pt x="1288" y="304"/>
                      </a:lnTo>
                      <a:lnTo>
                        <a:pt x="1288" y="294"/>
                      </a:lnTo>
                      <a:cubicBezTo>
                        <a:pt x="1278" y="294"/>
                        <a:pt x="1269" y="285"/>
                        <a:pt x="1269" y="275"/>
                      </a:cubicBezTo>
                      <a:close/>
                      <a:moveTo>
                        <a:pt x="1468" y="294"/>
                      </a:moveTo>
                      <a:cubicBezTo>
                        <a:pt x="1477" y="294"/>
                        <a:pt x="1477" y="304"/>
                        <a:pt x="1477" y="313"/>
                      </a:cubicBezTo>
                      <a:cubicBezTo>
                        <a:pt x="1468" y="313"/>
                        <a:pt x="1458" y="304"/>
                        <a:pt x="1468" y="294"/>
                      </a:cubicBezTo>
                      <a:close/>
                      <a:moveTo>
                        <a:pt x="1515" y="313"/>
                      </a:moveTo>
                      <a:cubicBezTo>
                        <a:pt x="1515" y="313"/>
                        <a:pt x="1506" y="323"/>
                        <a:pt x="1506" y="323"/>
                      </a:cubicBezTo>
                      <a:cubicBezTo>
                        <a:pt x="1506" y="323"/>
                        <a:pt x="1506" y="313"/>
                        <a:pt x="1496" y="313"/>
                      </a:cubicBezTo>
                      <a:close/>
                      <a:moveTo>
                        <a:pt x="1602" y="281"/>
                      </a:moveTo>
                      <a:cubicBezTo>
                        <a:pt x="1604" y="281"/>
                        <a:pt x="1607" y="282"/>
                        <a:pt x="1610" y="285"/>
                      </a:cubicBezTo>
                      <a:cubicBezTo>
                        <a:pt x="1610" y="285"/>
                        <a:pt x="1610" y="285"/>
                        <a:pt x="1610" y="294"/>
                      </a:cubicBezTo>
                      <a:cubicBezTo>
                        <a:pt x="1600" y="304"/>
                        <a:pt x="1600" y="313"/>
                        <a:pt x="1591" y="323"/>
                      </a:cubicBezTo>
                      <a:cubicBezTo>
                        <a:pt x="1591" y="313"/>
                        <a:pt x="1591" y="304"/>
                        <a:pt x="1591" y="294"/>
                      </a:cubicBezTo>
                      <a:cubicBezTo>
                        <a:pt x="1591" y="288"/>
                        <a:pt x="1596" y="281"/>
                        <a:pt x="1602" y="281"/>
                      </a:cubicBezTo>
                      <a:close/>
                      <a:moveTo>
                        <a:pt x="1042" y="304"/>
                      </a:moveTo>
                      <a:cubicBezTo>
                        <a:pt x="1051" y="304"/>
                        <a:pt x="1051" y="304"/>
                        <a:pt x="1051" y="313"/>
                      </a:cubicBezTo>
                      <a:lnTo>
                        <a:pt x="1042" y="332"/>
                      </a:lnTo>
                      <a:lnTo>
                        <a:pt x="1032" y="323"/>
                      </a:lnTo>
                      <a:lnTo>
                        <a:pt x="1023" y="332"/>
                      </a:lnTo>
                      <a:cubicBezTo>
                        <a:pt x="1013" y="332"/>
                        <a:pt x="1013" y="313"/>
                        <a:pt x="1013" y="304"/>
                      </a:cubicBezTo>
                      <a:lnTo>
                        <a:pt x="1013" y="304"/>
                      </a:lnTo>
                      <a:cubicBezTo>
                        <a:pt x="1013" y="304"/>
                        <a:pt x="1023" y="304"/>
                        <a:pt x="1023" y="313"/>
                      </a:cubicBezTo>
                      <a:cubicBezTo>
                        <a:pt x="1023" y="313"/>
                        <a:pt x="1027" y="317"/>
                        <a:pt x="1033" y="317"/>
                      </a:cubicBezTo>
                      <a:cubicBezTo>
                        <a:pt x="1036" y="317"/>
                        <a:pt x="1039" y="316"/>
                        <a:pt x="1042" y="313"/>
                      </a:cubicBezTo>
                      <a:cubicBezTo>
                        <a:pt x="1042" y="313"/>
                        <a:pt x="1042" y="304"/>
                        <a:pt x="1042" y="304"/>
                      </a:cubicBezTo>
                      <a:close/>
                      <a:moveTo>
                        <a:pt x="1260" y="313"/>
                      </a:moveTo>
                      <a:cubicBezTo>
                        <a:pt x="1250" y="323"/>
                        <a:pt x="1250" y="323"/>
                        <a:pt x="1241" y="332"/>
                      </a:cubicBezTo>
                      <a:cubicBezTo>
                        <a:pt x="1241" y="332"/>
                        <a:pt x="1231" y="332"/>
                        <a:pt x="1231" y="323"/>
                      </a:cubicBezTo>
                      <a:cubicBezTo>
                        <a:pt x="1231" y="323"/>
                        <a:pt x="1241" y="313"/>
                        <a:pt x="1250" y="313"/>
                      </a:cubicBezTo>
                      <a:close/>
                      <a:moveTo>
                        <a:pt x="1562" y="323"/>
                      </a:moveTo>
                      <a:lnTo>
                        <a:pt x="1562" y="323"/>
                      </a:lnTo>
                      <a:cubicBezTo>
                        <a:pt x="1572" y="332"/>
                        <a:pt x="1562" y="342"/>
                        <a:pt x="1553" y="351"/>
                      </a:cubicBezTo>
                      <a:cubicBezTo>
                        <a:pt x="1553" y="342"/>
                        <a:pt x="1553" y="332"/>
                        <a:pt x="1562" y="323"/>
                      </a:cubicBezTo>
                      <a:close/>
                      <a:moveTo>
                        <a:pt x="2178" y="313"/>
                      </a:moveTo>
                      <a:cubicBezTo>
                        <a:pt x="2178" y="313"/>
                        <a:pt x="2187" y="313"/>
                        <a:pt x="2187" y="323"/>
                      </a:cubicBezTo>
                      <a:cubicBezTo>
                        <a:pt x="2187" y="323"/>
                        <a:pt x="2187" y="332"/>
                        <a:pt x="2187" y="332"/>
                      </a:cubicBezTo>
                      <a:cubicBezTo>
                        <a:pt x="2187" y="342"/>
                        <a:pt x="2187" y="342"/>
                        <a:pt x="2187" y="342"/>
                      </a:cubicBezTo>
                      <a:cubicBezTo>
                        <a:pt x="2178" y="351"/>
                        <a:pt x="2178" y="351"/>
                        <a:pt x="2178" y="351"/>
                      </a:cubicBezTo>
                      <a:lnTo>
                        <a:pt x="2159" y="332"/>
                      </a:lnTo>
                      <a:cubicBezTo>
                        <a:pt x="2168" y="332"/>
                        <a:pt x="2168" y="323"/>
                        <a:pt x="2178" y="313"/>
                      </a:cubicBezTo>
                      <a:close/>
                      <a:moveTo>
                        <a:pt x="2348" y="332"/>
                      </a:moveTo>
                      <a:cubicBezTo>
                        <a:pt x="2358" y="342"/>
                        <a:pt x="2358" y="342"/>
                        <a:pt x="2358" y="342"/>
                      </a:cubicBezTo>
                      <a:cubicBezTo>
                        <a:pt x="2358" y="351"/>
                        <a:pt x="2358" y="351"/>
                        <a:pt x="2358" y="351"/>
                      </a:cubicBezTo>
                      <a:lnTo>
                        <a:pt x="2348" y="351"/>
                      </a:lnTo>
                      <a:lnTo>
                        <a:pt x="2348" y="342"/>
                      </a:lnTo>
                      <a:lnTo>
                        <a:pt x="2348" y="332"/>
                      </a:lnTo>
                      <a:close/>
                      <a:moveTo>
                        <a:pt x="2089" y="356"/>
                      </a:moveTo>
                      <a:cubicBezTo>
                        <a:pt x="2098" y="356"/>
                        <a:pt x="2102" y="360"/>
                        <a:pt x="2102" y="360"/>
                      </a:cubicBezTo>
                      <a:cubicBezTo>
                        <a:pt x="2097" y="365"/>
                        <a:pt x="2095" y="368"/>
                        <a:pt x="2091" y="368"/>
                      </a:cubicBezTo>
                      <a:cubicBezTo>
                        <a:pt x="2088" y="368"/>
                        <a:pt x="2083" y="365"/>
                        <a:pt x="2074" y="360"/>
                      </a:cubicBezTo>
                      <a:cubicBezTo>
                        <a:pt x="2080" y="357"/>
                        <a:pt x="2085" y="356"/>
                        <a:pt x="2089" y="356"/>
                      </a:cubicBezTo>
                      <a:close/>
                      <a:moveTo>
                        <a:pt x="919" y="351"/>
                      </a:moveTo>
                      <a:lnTo>
                        <a:pt x="938" y="370"/>
                      </a:lnTo>
                      <a:cubicBezTo>
                        <a:pt x="919" y="370"/>
                        <a:pt x="919" y="360"/>
                        <a:pt x="919" y="351"/>
                      </a:cubicBezTo>
                      <a:close/>
                      <a:moveTo>
                        <a:pt x="2036" y="360"/>
                      </a:moveTo>
                      <a:cubicBezTo>
                        <a:pt x="2026" y="370"/>
                        <a:pt x="2026" y="370"/>
                        <a:pt x="2017" y="370"/>
                      </a:cubicBezTo>
                      <a:cubicBezTo>
                        <a:pt x="2026" y="370"/>
                        <a:pt x="2026" y="360"/>
                        <a:pt x="2036" y="360"/>
                      </a:cubicBezTo>
                      <a:close/>
                      <a:moveTo>
                        <a:pt x="2140" y="332"/>
                      </a:moveTo>
                      <a:cubicBezTo>
                        <a:pt x="2140" y="332"/>
                        <a:pt x="2140" y="342"/>
                        <a:pt x="2140" y="342"/>
                      </a:cubicBezTo>
                      <a:cubicBezTo>
                        <a:pt x="2140" y="342"/>
                        <a:pt x="2130" y="351"/>
                        <a:pt x="2130" y="360"/>
                      </a:cubicBezTo>
                      <a:cubicBezTo>
                        <a:pt x="2130" y="360"/>
                        <a:pt x="2130" y="370"/>
                        <a:pt x="2130" y="370"/>
                      </a:cubicBezTo>
                      <a:lnTo>
                        <a:pt x="2121" y="370"/>
                      </a:lnTo>
                      <a:cubicBezTo>
                        <a:pt x="2121" y="360"/>
                        <a:pt x="2121" y="351"/>
                        <a:pt x="2111" y="351"/>
                      </a:cubicBezTo>
                      <a:cubicBezTo>
                        <a:pt x="2111" y="351"/>
                        <a:pt x="2111" y="342"/>
                        <a:pt x="2111" y="342"/>
                      </a:cubicBezTo>
                      <a:cubicBezTo>
                        <a:pt x="2121" y="342"/>
                        <a:pt x="2130" y="332"/>
                        <a:pt x="2130" y="332"/>
                      </a:cubicBezTo>
                      <a:close/>
                      <a:moveTo>
                        <a:pt x="1269" y="360"/>
                      </a:moveTo>
                      <a:cubicBezTo>
                        <a:pt x="1278" y="370"/>
                        <a:pt x="1288" y="370"/>
                        <a:pt x="1288" y="370"/>
                      </a:cubicBezTo>
                      <a:cubicBezTo>
                        <a:pt x="1288" y="370"/>
                        <a:pt x="1288" y="379"/>
                        <a:pt x="1288" y="379"/>
                      </a:cubicBezTo>
                      <a:lnTo>
                        <a:pt x="1269" y="370"/>
                      </a:lnTo>
                      <a:lnTo>
                        <a:pt x="1269" y="360"/>
                      </a:lnTo>
                      <a:close/>
                      <a:moveTo>
                        <a:pt x="2007" y="360"/>
                      </a:moveTo>
                      <a:cubicBezTo>
                        <a:pt x="2007" y="370"/>
                        <a:pt x="2007" y="379"/>
                        <a:pt x="1998" y="379"/>
                      </a:cubicBezTo>
                      <a:lnTo>
                        <a:pt x="1988" y="379"/>
                      </a:lnTo>
                      <a:cubicBezTo>
                        <a:pt x="1998" y="379"/>
                        <a:pt x="1998" y="370"/>
                        <a:pt x="1998" y="370"/>
                      </a:cubicBezTo>
                      <a:cubicBezTo>
                        <a:pt x="1998" y="370"/>
                        <a:pt x="2007" y="360"/>
                        <a:pt x="2007" y="360"/>
                      </a:cubicBezTo>
                      <a:close/>
                      <a:moveTo>
                        <a:pt x="1638" y="304"/>
                      </a:moveTo>
                      <a:cubicBezTo>
                        <a:pt x="1638" y="323"/>
                        <a:pt x="1638" y="332"/>
                        <a:pt x="1629" y="342"/>
                      </a:cubicBezTo>
                      <a:cubicBezTo>
                        <a:pt x="1629" y="342"/>
                        <a:pt x="1629" y="351"/>
                        <a:pt x="1629" y="351"/>
                      </a:cubicBezTo>
                      <a:cubicBezTo>
                        <a:pt x="1629" y="360"/>
                        <a:pt x="1629" y="360"/>
                        <a:pt x="1619" y="370"/>
                      </a:cubicBezTo>
                      <a:lnTo>
                        <a:pt x="1619" y="360"/>
                      </a:lnTo>
                      <a:cubicBezTo>
                        <a:pt x="1619" y="360"/>
                        <a:pt x="1619" y="351"/>
                        <a:pt x="1619" y="351"/>
                      </a:cubicBezTo>
                      <a:cubicBezTo>
                        <a:pt x="1619" y="342"/>
                        <a:pt x="1619" y="342"/>
                        <a:pt x="1610" y="342"/>
                      </a:cubicBezTo>
                      <a:cubicBezTo>
                        <a:pt x="1591" y="351"/>
                        <a:pt x="1591" y="360"/>
                        <a:pt x="1591" y="379"/>
                      </a:cubicBezTo>
                      <a:cubicBezTo>
                        <a:pt x="1591" y="379"/>
                        <a:pt x="1591" y="389"/>
                        <a:pt x="1591" y="389"/>
                      </a:cubicBezTo>
                      <a:cubicBezTo>
                        <a:pt x="1581" y="389"/>
                        <a:pt x="1581" y="379"/>
                        <a:pt x="1581" y="370"/>
                      </a:cubicBezTo>
                      <a:cubicBezTo>
                        <a:pt x="1581" y="360"/>
                        <a:pt x="1581" y="351"/>
                        <a:pt x="1591" y="342"/>
                      </a:cubicBezTo>
                      <a:cubicBezTo>
                        <a:pt x="1600" y="342"/>
                        <a:pt x="1600" y="332"/>
                        <a:pt x="1600" y="332"/>
                      </a:cubicBezTo>
                      <a:cubicBezTo>
                        <a:pt x="1610" y="323"/>
                        <a:pt x="1610" y="313"/>
                        <a:pt x="1619" y="304"/>
                      </a:cubicBezTo>
                      <a:close/>
                      <a:moveTo>
                        <a:pt x="1623" y="382"/>
                      </a:moveTo>
                      <a:cubicBezTo>
                        <a:pt x="1629" y="382"/>
                        <a:pt x="1633" y="384"/>
                        <a:pt x="1638" y="389"/>
                      </a:cubicBezTo>
                      <a:lnTo>
                        <a:pt x="1629" y="398"/>
                      </a:lnTo>
                      <a:lnTo>
                        <a:pt x="1629" y="398"/>
                      </a:lnTo>
                      <a:cubicBezTo>
                        <a:pt x="1616" y="398"/>
                        <a:pt x="1608" y="397"/>
                        <a:pt x="1600" y="389"/>
                      </a:cubicBezTo>
                      <a:cubicBezTo>
                        <a:pt x="1610" y="384"/>
                        <a:pt x="1617" y="382"/>
                        <a:pt x="1623" y="382"/>
                      </a:cubicBezTo>
                      <a:close/>
                      <a:moveTo>
                        <a:pt x="1534" y="360"/>
                      </a:moveTo>
                      <a:cubicBezTo>
                        <a:pt x="1544" y="370"/>
                        <a:pt x="1553" y="379"/>
                        <a:pt x="1553" y="389"/>
                      </a:cubicBezTo>
                      <a:cubicBezTo>
                        <a:pt x="1553" y="389"/>
                        <a:pt x="1553" y="398"/>
                        <a:pt x="1553" y="398"/>
                      </a:cubicBezTo>
                      <a:cubicBezTo>
                        <a:pt x="1544" y="398"/>
                        <a:pt x="1544" y="398"/>
                        <a:pt x="1544" y="389"/>
                      </a:cubicBezTo>
                      <a:cubicBezTo>
                        <a:pt x="1544" y="379"/>
                        <a:pt x="1544" y="379"/>
                        <a:pt x="1534" y="379"/>
                      </a:cubicBezTo>
                      <a:cubicBezTo>
                        <a:pt x="1525" y="379"/>
                        <a:pt x="1525" y="370"/>
                        <a:pt x="1525" y="370"/>
                      </a:cubicBezTo>
                      <a:cubicBezTo>
                        <a:pt x="1525" y="370"/>
                        <a:pt x="1525" y="360"/>
                        <a:pt x="1525" y="360"/>
                      </a:cubicBezTo>
                      <a:close/>
                      <a:moveTo>
                        <a:pt x="1738" y="230"/>
                      </a:moveTo>
                      <a:cubicBezTo>
                        <a:pt x="1742" y="230"/>
                        <a:pt x="1747" y="233"/>
                        <a:pt x="1752" y="237"/>
                      </a:cubicBezTo>
                      <a:lnTo>
                        <a:pt x="1761" y="237"/>
                      </a:lnTo>
                      <a:cubicBezTo>
                        <a:pt x="1764" y="235"/>
                        <a:pt x="1767" y="233"/>
                        <a:pt x="1769" y="233"/>
                      </a:cubicBezTo>
                      <a:cubicBezTo>
                        <a:pt x="1775" y="233"/>
                        <a:pt x="1780" y="240"/>
                        <a:pt x="1780" y="247"/>
                      </a:cubicBezTo>
                      <a:cubicBezTo>
                        <a:pt x="1790" y="256"/>
                        <a:pt x="1790" y="275"/>
                        <a:pt x="1799" y="285"/>
                      </a:cubicBezTo>
                      <a:cubicBezTo>
                        <a:pt x="1809" y="294"/>
                        <a:pt x="1809" y="294"/>
                        <a:pt x="1799" y="304"/>
                      </a:cubicBezTo>
                      <a:lnTo>
                        <a:pt x="1809" y="313"/>
                      </a:lnTo>
                      <a:cubicBezTo>
                        <a:pt x="1790" y="313"/>
                        <a:pt x="1790" y="304"/>
                        <a:pt x="1790" y="285"/>
                      </a:cubicBezTo>
                      <a:cubicBezTo>
                        <a:pt x="1790" y="294"/>
                        <a:pt x="1780" y="294"/>
                        <a:pt x="1780" y="294"/>
                      </a:cubicBezTo>
                      <a:cubicBezTo>
                        <a:pt x="1780" y="304"/>
                        <a:pt x="1771" y="313"/>
                        <a:pt x="1771" y="323"/>
                      </a:cubicBezTo>
                      <a:cubicBezTo>
                        <a:pt x="1771" y="332"/>
                        <a:pt x="1780" y="332"/>
                        <a:pt x="1780" y="332"/>
                      </a:cubicBezTo>
                      <a:cubicBezTo>
                        <a:pt x="1780" y="342"/>
                        <a:pt x="1771" y="342"/>
                        <a:pt x="1771" y="342"/>
                      </a:cubicBezTo>
                      <a:cubicBezTo>
                        <a:pt x="1771" y="360"/>
                        <a:pt x="1761" y="370"/>
                        <a:pt x="1742" y="370"/>
                      </a:cubicBezTo>
                      <a:cubicBezTo>
                        <a:pt x="1752" y="379"/>
                        <a:pt x="1752" y="379"/>
                        <a:pt x="1742" y="389"/>
                      </a:cubicBezTo>
                      <a:cubicBezTo>
                        <a:pt x="1733" y="398"/>
                        <a:pt x="1723" y="398"/>
                        <a:pt x="1714" y="398"/>
                      </a:cubicBezTo>
                      <a:cubicBezTo>
                        <a:pt x="1714" y="389"/>
                        <a:pt x="1704" y="389"/>
                        <a:pt x="1704" y="379"/>
                      </a:cubicBezTo>
                      <a:cubicBezTo>
                        <a:pt x="1704" y="370"/>
                        <a:pt x="1704" y="370"/>
                        <a:pt x="1695" y="360"/>
                      </a:cubicBezTo>
                      <a:cubicBezTo>
                        <a:pt x="1689" y="360"/>
                        <a:pt x="1682" y="365"/>
                        <a:pt x="1676" y="365"/>
                      </a:cubicBezTo>
                      <a:cubicBezTo>
                        <a:pt x="1673" y="365"/>
                        <a:pt x="1670" y="364"/>
                        <a:pt x="1667" y="360"/>
                      </a:cubicBezTo>
                      <a:lnTo>
                        <a:pt x="1657" y="360"/>
                      </a:lnTo>
                      <a:cubicBezTo>
                        <a:pt x="1657" y="360"/>
                        <a:pt x="1657" y="351"/>
                        <a:pt x="1657" y="351"/>
                      </a:cubicBezTo>
                      <a:cubicBezTo>
                        <a:pt x="1657" y="351"/>
                        <a:pt x="1667" y="342"/>
                        <a:pt x="1667" y="342"/>
                      </a:cubicBezTo>
                      <a:cubicBezTo>
                        <a:pt x="1676" y="332"/>
                        <a:pt x="1676" y="332"/>
                        <a:pt x="1667" y="323"/>
                      </a:cubicBezTo>
                      <a:lnTo>
                        <a:pt x="1657" y="323"/>
                      </a:lnTo>
                      <a:cubicBezTo>
                        <a:pt x="1648" y="313"/>
                        <a:pt x="1638" y="313"/>
                        <a:pt x="1648" y="294"/>
                      </a:cubicBezTo>
                      <a:cubicBezTo>
                        <a:pt x="1648" y="285"/>
                        <a:pt x="1648" y="285"/>
                        <a:pt x="1657" y="285"/>
                      </a:cubicBezTo>
                      <a:lnTo>
                        <a:pt x="1676" y="285"/>
                      </a:lnTo>
                      <a:lnTo>
                        <a:pt x="1676" y="266"/>
                      </a:lnTo>
                      <a:cubicBezTo>
                        <a:pt x="1685" y="266"/>
                        <a:pt x="1704" y="266"/>
                        <a:pt x="1723" y="256"/>
                      </a:cubicBezTo>
                      <a:lnTo>
                        <a:pt x="1704" y="247"/>
                      </a:lnTo>
                      <a:cubicBezTo>
                        <a:pt x="1714" y="247"/>
                        <a:pt x="1714" y="237"/>
                        <a:pt x="1723" y="237"/>
                      </a:cubicBezTo>
                      <a:cubicBezTo>
                        <a:pt x="1728" y="233"/>
                        <a:pt x="1733" y="230"/>
                        <a:pt x="1738" y="230"/>
                      </a:cubicBezTo>
                      <a:close/>
                      <a:moveTo>
                        <a:pt x="957" y="389"/>
                      </a:moveTo>
                      <a:lnTo>
                        <a:pt x="966" y="398"/>
                      </a:lnTo>
                      <a:cubicBezTo>
                        <a:pt x="961" y="403"/>
                        <a:pt x="959" y="405"/>
                        <a:pt x="958" y="405"/>
                      </a:cubicBezTo>
                      <a:cubicBezTo>
                        <a:pt x="957" y="405"/>
                        <a:pt x="957" y="403"/>
                        <a:pt x="957" y="398"/>
                      </a:cubicBezTo>
                      <a:cubicBezTo>
                        <a:pt x="957" y="389"/>
                        <a:pt x="957" y="389"/>
                        <a:pt x="957" y="389"/>
                      </a:cubicBezTo>
                      <a:close/>
                      <a:moveTo>
                        <a:pt x="881" y="323"/>
                      </a:moveTo>
                      <a:cubicBezTo>
                        <a:pt x="890" y="332"/>
                        <a:pt x="890" y="342"/>
                        <a:pt x="890" y="342"/>
                      </a:cubicBezTo>
                      <a:cubicBezTo>
                        <a:pt x="890" y="351"/>
                        <a:pt x="890" y="351"/>
                        <a:pt x="890" y="360"/>
                      </a:cubicBezTo>
                      <a:cubicBezTo>
                        <a:pt x="890" y="360"/>
                        <a:pt x="900" y="360"/>
                        <a:pt x="900" y="370"/>
                      </a:cubicBezTo>
                      <a:cubicBezTo>
                        <a:pt x="909" y="370"/>
                        <a:pt x="919" y="379"/>
                        <a:pt x="919" y="389"/>
                      </a:cubicBezTo>
                      <a:cubicBezTo>
                        <a:pt x="919" y="398"/>
                        <a:pt x="928" y="398"/>
                        <a:pt x="928" y="408"/>
                      </a:cubicBezTo>
                      <a:cubicBezTo>
                        <a:pt x="928" y="413"/>
                        <a:pt x="926" y="415"/>
                        <a:pt x="924" y="415"/>
                      </a:cubicBezTo>
                      <a:cubicBezTo>
                        <a:pt x="921" y="415"/>
                        <a:pt x="919" y="413"/>
                        <a:pt x="919" y="408"/>
                      </a:cubicBezTo>
                      <a:cubicBezTo>
                        <a:pt x="919" y="408"/>
                        <a:pt x="909" y="398"/>
                        <a:pt x="909" y="398"/>
                      </a:cubicBezTo>
                      <a:cubicBezTo>
                        <a:pt x="900" y="389"/>
                        <a:pt x="900" y="389"/>
                        <a:pt x="900" y="389"/>
                      </a:cubicBezTo>
                      <a:cubicBezTo>
                        <a:pt x="890" y="389"/>
                        <a:pt x="890" y="379"/>
                        <a:pt x="890" y="379"/>
                      </a:cubicBezTo>
                      <a:cubicBezTo>
                        <a:pt x="885" y="368"/>
                        <a:pt x="883" y="364"/>
                        <a:pt x="878" y="364"/>
                      </a:cubicBezTo>
                      <a:cubicBezTo>
                        <a:pt x="874" y="364"/>
                        <a:pt x="870" y="366"/>
                        <a:pt x="862" y="370"/>
                      </a:cubicBezTo>
                      <a:cubicBezTo>
                        <a:pt x="853" y="360"/>
                        <a:pt x="862" y="351"/>
                        <a:pt x="871" y="342"/>
                      </a:cubicBezTo>
                      <a:cubicBezTo>
                        <a:pt x="871" y="332"/>
                        <a:pt x="881" y="332"/>
                        <a:pt x="881" y="323"/>
                      </a:cubicBezTo>
                      <a:close/>
                      <a:moveTo>
                        <a:pt x="1411" y="398"/>
                      </a:moveTo>
                      <a:cubicBezTo>
                        <a:pt x="1411" y="408"/>
                        <a:pt x="1420" y="408"/>
                        <a:pt x="1420" y="408"/>
                      </a:cubicBezTo>
                      <a:cubicBezTo>
                        <a:pt x="1430" y="417"/>
                        <a:pt x="1430" y="417"/>
                        <a:pt x="1439" y="417"/>
                      </a:cubicBezTo>
                      <a:cubicBezTo>
                        <a:pt x="1430" y="417"/>
                        <a:pt x="1411" y="417"/>
                        <a:pt x="1411" y="408"/>
                      </a:cubicBezTo>
                      <a:lnTo>
                        <a:pt x="1411" y="398"/>
                      </a:lnTo>
                      <a:close/>
                      <a:moveTo>
                        <a:pt x="1427" y="377"/>
                      </a:moveTo>
                      <a:cubicBezTo>
                        <a:pt x="1437" y="377"/>
                        <a:pt x="1449" y="389"/>
                        <a:pt x="1449" y="389"/>
                      </a:cubicBezTo>
                      <a:cubicBezTo>
                        <a:pt x="1449" y="398"/>
                        <a:pt x="1449" y="408"/>
                        <a:pt x="1449" y="417"/>
                      </a:cubicBezTo>
                      <a:lnTo>
                        <a:pt x="1439" y="398"/>
                      </a:lnTo>
                      <a:cubicBezTo>
                        <a:pt x="1430" y="398"/>
                        <a:pt x="1420" y="398"/>
                        <a:pt x="1411" y="389"/>
                      </a:cubicBezTo>
                      <a:cubicBezTo>
                        <a:pt x="1402" y="389"/>
                        <a:pt x="1402" y="379"/>
                        <a:pt x="1392" y="379"/>
                      </a:cubicBezTo>
                      <a:lnTo>
                        <a:pt x="1420" y="379"/>
                      </a:lnTo>
                      <a:cubicBezTo>
                        <a:pt x="1422" y="377"/>
                        <a:pt x="1425" y="377"/>
                        <a:pt x="1427" y="377"/>
                      </a:cubicBezTo>
                      <a:close/>
                      <a:moveTo>
                        <a:pt x="1496" y="398"/>
                      </a:moveTo>
                      <a:cubicBezTo>
                        <a:pt x="1496" y="398"/>
                        <a:pt x="1496" y="408"/>
                        <a:pt x="1496" y="408"/>
                      </a:cubicBezTo>
                      <a:cubicBezTo>
                        <a:pt x="1496" y="417"/>
                        <a:pt x="1477" y="427"/>
                        <a:pt x="1468" y="427"/>
                      </a:cubicBezTo>
                      <a:cubicBezTo>
                        <a:pt x="1477" y="417"/>
                        <a:pt x="1477" y="408"/>
                        <a:pt x="1487" y="398"/>
                      </a:cubicBezTo>
                      <a:close/>
                      <a:moveTo>
                        <a:pt x="1553" y="408"/>
                      </a:moveTo>
                      <a:cubicBezTo>
                        <a:pt x="1562" y="408"/>
                        <a:pt x="1562" y="408"/>
                        <a:pt x="1562" y="417"/>
                      </a:cubicBezTo>
                      <a:cubicBezTo>
                        <a:pt x="1562" y="417"/>
                        <a:pt x="1562" y="417"/>
                        <a:pt x="1562" y="427"/>
                      </a:cubicBezTo>
                      <a:cubicBezTo>
                        <a:pt x="1562" y="427"/>
                        <a:pt x="1553" y="417"/>
                        <a:pt x="1553" y="417"/>
                      </a:cubicBezTo>
                      <a:cubicBezTo>
                        <a:pt x="1553" y="417"/>
                        <a:pt x="1553" y="408"/>
                        <a:pt x="1553" y="408"/>
                      </a:cubicBezTo>
                      <a:close/>
                      <a:moveTo>
                        <a:pt x="1354" y="408"/>
                      </a:moveTo>
                      <a:lnTo>
                        <a:pt x="1354" y="417"/>
                      </a:lnTo>
                      <a:lnTo>
                        <a:pt x="1345" y="436"/>
                      </a:lnTo>
                      <a:lnTo>
                        <a:pt x="1335" y="417"/>
                      </a:lnTo>
                      <a:lnTo>
                        <a:pt x="1354" y="408"/>
                      </a:lnTo>
                      <a:close/>
                      <a:moveTo>
                        <a:pt x="1534" y="427"/>
                      </a:moveTo>
                      <a:lnTo>
                        <a:pt x="1553" y="436"/>
                      </a:lnTo>
                      <a:cubicBezTo>
                        <a:pt x="1553" y="436"/>
                        <a:pt x="1553" y="446"/>
                        <a:pt x="1544" y="446"/>
                      </a:cubicBezTo>
                      <a:cubicBezTo>
                        <a:pt x="1544" y="446"/>
                        <a:pt x="1544" y="436"/>
                        <a:pt x="1534" y="436"/>
                      </a:cubicBezTo>
                      <a:cubicBezTo>
                        <a:pt x="1534" y="436"/>
                        <a:pt x="1534" y="427"/>
                        <a:pt x="1534" y="427"/>
                      </a:cubicBezTo>
                      <a:close/>
                      <a:moveTo>
                        <a:pt x="2178" y="417"/>
                      </a:moveTo>
                      <a:lnTo>
                        <a:pt x="2178" y="427"/>
                      </a:lnTo>
                      <a:cubicBezTo>
                        <a:pt x="2187" y="427"/>
                        <a:pt x="2187" y="436"/>
                        <a:pt x="2187" y="446"/>
                      </a:cubicBezTo>
                      <a:lnTo>
                        <a:pt x="2159" y="446"/>
                      </a:lnTo>
                      <a:lnTo>
                        <a:pt x="2178" y="417"/>
                      </a:lnTo>
                      <a:close/>
                      <a:moveTo>
                        <a:pt x="1080" y="446"/>
                      </a:moveTo>
                      <a:cubicBezTo>
                        <a:pt x="1080" y="446"/>
                        <a:pt x="1089" y="446"/>
                        <a:pt x="1099" y="455"/>
                      </a:cubicBezTo>
                      <a:lnTo>
                        <a:pt x="1089" y="455"/>
                      </a:lnTo>
                      <a:cubicBezTo>
                        <a:pt x="1089" y="455"/>
                        <a:pt x="1080" y="446"/>
                        <a:pt x="1080" y="446"/>
                      </a:cubicBezTo>
                      <a:close/>
                      <a:moveTo>
                        <a:pt x="559" y="455"/>
                      </a:moveTo>
                      <a:lnTo>
                        <a:pt x="559" y="465"/>
                      </a:lnTo>
                      <a:lnTo>
                        <a:pt x="550" y="465"/>
                      </a:lnTo>
                      <a:cubicBezTo>
                        <a:pt x="559" y="455"/>
                        <a:pt x="559" y="455"/>
                        <a:pt x="559" y="455"/>
                      </a:cubicBezTo>
                      <a:close/>
                      <a:moveTo>
                        <a:pt x="1402" y="427"/>
                      </a:moveTo>
                      <a:cubicBezTo>
                        <a:pt x="1411" y="427"/>
                        <a:pt x="1411" y="436"/>
                        <a:pt x="1411" y="436"/>
                      </a:cubicBezTo>
                      <a:cubicBezTo>
                        <a:pt x="1411" y="446"/>
                        <a:pt x="1402" y="446"/>
                        <a:pt x="1402" y="455"/>
                      </a:cubicBezTo>
                      <a:cubicBezTo>
                        <a:pt x="1383" y="455"/>
                        <a:pt x="1373" y="465"/>
                        <a:pt x="1354" y="465"/>
                      </a:cubicBezTo>
                      <a:cubicBezTo>
                        <a:pt x="1354" y="465"/>
                        <a:pt x="1345" y="465"/>
                        <a:pt x="1354" y="455"/>
                      </a:cubicBezTo>
                      <a:cubicBezTo>
                        <a:pt x="1354" y="446"/>
                        <a:pt x="1364" y="436"/>
                        <a:pt x="1383" y="427"/>
                      </a:cubicBezTo>
                      <a:close/>
                      <a:moveTo>
                        <a:pt x="1430" y="436"/>
                      </a:moveTo>
                      <a:cubicBezTo>
                        <a:pt x="1439" y="436"/>
                        <a:pt x="1439" y="436"/>
                        <a:pt x="1449" y="446"/>
                      </a:cubicBezTo>
                      <a:cubicBezTo>
                        <a:pt x="1449" y="446"/>
                        <a:pt x="1449" y="455"/>
                        <a:pt x="1439" y="455"/>
                      </a:cubicBezTo>
                      <a:cubicBezTo>
                        <a:pt x="1439" y="455"/>
                        <a:pt x="1430" y="455"/>
                        <a:pt x="1430" y="465"/>
                      </a:cubicBezTo>
                      <a:cubicBezTo>
                        <a:pt x="1430" y="455"/>
                        <a:pt x="1430" y="446"/>
                        <a:pt x="1430" y="446"/>
                      </a:cubicBezTo>
                      <a:cubicBezTo>
                        <a:pt x="1430" y="436"/>
                        <a:pt x="1420" y="436"/>
                        <a:pt x="1430" y="436"/>
                      </a:cubicBezTo>
                      <a:close/>
                      <a:moveTo>
                        <a:pt x="1818" y="436"/>
                      </a:moveTo>
                      <a:cubicBezTo>
                        <a:pt x="1827" y="436"/>
                        <a:pt x="1837" y="446"/>
                        <a:pt x="1837" y="455"/>
                      </a:cubicBezTo>
                      <a:lnTo>
                        <a:pt x="1827" y="465"/>
                      </a:lnTo>
                      <a:cubicBezTo>
                        <a:pt x="1818" y="455"/>
                        <a:pt x="1818" y="455"/>
                        <a:pt x="1818" y="446"/>
                      </a:cubicBezTo>
                      <a:cubicBezTo>
                        <a:pt x="1818" y="446"/>
                        <a:pt x="1818" y="436"/>
                        <a:pt x="1818" y="436"/>
                      </a:cubicBezTo>
                      <a:close/>
                      <a:moveTo>
                        <a:pt x="1960" y="455"/>
                      </a:moveTo>
                      <a:cubicBezTo>
                        <a:pt x="1951" y="465"/>
                        <a:pt x="1951" y="465"/>
                        <a:pt x="1951" y="465"/>
                      </a:cubicBezTo>
                      <a:lnTo>
                        <a:pt x="1941" y="465"/>
                      </a:lnTo>
                      <a:cubicBezTo>
                        <a:pt x="1941" y="455"/>
                        <a:pt x="1951" y="455"/>
                        <a:pt x="1951" y="455"/>
                      </a:cubicBezTo>
                      <a:close/>
                      <a:moveTo>
                        <a:pt x="842" y="461"/>
                      </a:moveTo>
                      <a:cubicBezTo>
                        <a:pt x="848" y="461"/>
                        <a:pt x="853" y="467"/>
                        <a:pt x="853" y="474"/>
                      </a:cubicBezTo>
                      <a:cubicBezTo>
                        <a:pt x="843" y="474"/>
                        <a:pt x="834" y="474"/>
                        <a:pt x="834" y="465"/>
                      </a:cubicBezTo>
                      <a:cubicBezTo>
                        <a:pt x="836" y="462"/>
                        <a:pt x="839" y="461"/>
                        <a:pt x="842" y="461"/>
                      </a:cubicBezTo>
                      <a:close/>
                      <a:moveTo>
                        <a:pt x="1251" y="443"/>
                      </a:moveTo>
                      <a:cubicBezTo>
                        <a:pt x="1253" y="443"/>
                        <a:pt x="1260" y="457"/>
                        <a:pt x="1260" y="465"/>
                      </a:cubicBezTo>
                      <a:cubicBezTo>
                        <a:pt x="1250" y="465"/>
                        <a:pt x="1250" y="474"/>
                        <a:pt x="1250" y="474"/>
                      </a:cubicBezTo>
                      <a:cubicBezTo>
                        <a:pt x="1241" y="474"/>
                        <a:pt x="1241" y="465"/>
                        <a:pt x="1241" y="465"/>
                      </a:cubicBezTo>
                      <a:cubicBezTo>
                        <a:pt x="1241" y="455"/>
                        <a:pt x="1241" y="446"/>
                        <a:pt x="1250" y="446"/>
                      </a:cubicBezTo>
                      <a:cubicBezTo>
                        <a:pt x="1250" y="444"/>
                        <a:pt x="1250" y="443"/>
                        <a:pt x="1251" y="443"/>
                      </a:cubicBezTo>
                      <a:close/>
                      <a:moveTo>
                        <a:pt x="1894" y="465"/>
                      </a:moveTo>
                      <a:lnTo>
                        <a:pt x="1913" y="474"/>
                      </a:lnTo>
                      <a:lnTo>
                        <a:pt x="1903" y="474"/>
                      </a:lnTo>
                      <a:cubicBezTo>
                        <a:pt x="1894" y="474"/>
                        <a:pt x="1894" y="465"/>
                        <a:pt x="1894" y="465"/>
                      </a:cubicBezTo>
                      <a:close/>
                      <a:moveTo>
                        <a:pt x="900" y="474"/>
                      </a:moveTo>
                      <a:lnTo>
                        <a:pt x="890" y="484"/>
                      </a:lnTo>
                      <a:lnTo>
                        <a:pt x="890" y="474"/>
                      </a:lnTo>
                      <a:close/>
                      <a:moveTo>
                        <a:pt x="1042" y="474"/>
                      </a:moveTo>
                      <a:cubicBezTo>
                        <a:pt x="1042" y="474"/>
                        <a:pt x="1051" y="474"/>
                        <a:pt x="1051" y="484"/>
                      </a:cubicBezTo>
                      <a:lnTo>
                        <a:pt x="1042" y="484"/>
                      </a:lnTo>
                      <a:cubicBezTo>
                        <a:pt x="1042" y="484"/>
                        <a:pt x="1042" y="474"/>
                        <a:pt x="1042" y="474"/>
                      </a:cubicBezTo>
                      <a:close/>
                      <a:moveTo>
                        <a:pt x="1326" y="465"/>
                      </a:moveTo>
                      <a:lnTo>
                        <a:pt x="1326" y="484"/>
                      </a:lnTo>
                      <a:cubicBezTo>
                        <a:pt x="1316" y="474"/>
                        <a:pt x="1316" y="465"/>
                        <a:pt x="1326" y="465"/>
                      </a:cubicBezTo>
                      <a:close/>
                      <a:moveTo>
                        <a:pt x="1383" y="465"/>
                      </a:moveTo>
                      <a:lnTo>
                        <a:pt x="1402" y="484"/>
                      </a:lnTo>
                      <a:cubicBezTo>
                        <a:pt x="1399" y="486"/>
                        <a:pt x="1396" y="487"/>
                        <a:pt x="1394" y="487"/>
                      </a:cubicBezTo>
                      <a:cubicBezTo>
                        <a:pt x="1388" y="487"/>
                        <a:pt x="1383" y="478"/>
                        <a:pt x="1383" y="465"/>
                      </a:cubicBezTo>
                      <a:close/>
                      <a:moveTo>
                        <a:pt x="1307" y="465"/>
                      </a:moveTo>
                      <a:cubicBezTo>
                        <a:pt x="1307" y="474"/>
                        <a:pt x="1307" y="484"/>
                        <a:pt x="1307" y="484"/>
                      </a:cubicBezTo>
                      <a:lnTo>
                        <a:pt x="1288" y="493"/>
                      </a:lnTo>
                      <a:lnTo>
                        <a:pt x="1288" y="493"/>
                      </a:lnTo>
                      <a:lnTo>
                        <a:pt x="1297" y="465"/>
                      </a:lnTo>
                      <a:close/>
                      <a:moveTo>
                        <a:pt x="2045" y="455"/>
                      </a:moveTo>
                      <a:cubicBezTo>
                        <a:pt x="2045" y="465"/>
                        <a:pt x="2045" y="474"/>
                        <a:pt x="2045" y="484"/>
                      </a:cubicBezTo>
                      <a:cubicBezTo>
                        <a:pt x="2045" y="493"/>
                        <a:pt x="2036" y="493"/>
                        <a:pt x="2036" y="493"/>
                      </a:cubicBezTo>
                      <a:cubicBezTo>
                        <a:pt x="2036" y="493"/>
                        <a:pt x="2026" y="484"/>
                        <a:pt x="2026" y="484"/>
                      </a:cubicBezTo>
                      <a:cubicBezTo>
                        <a:pt x="2036" y="474"/>
                        <a:pt x="2036" y="465"/>
                        <a:pt x="2036" y="455"/>
                      </a:cubicBezTo>
                      <a:close/>
                      <a:moveTo>
                        <a:pt x="483" y="484"/>
                      </a:moveTo>
                      <a:cubicBezTo>
                        <a:pt x="483" y="484"/>
                        <a:pt x="493" y="493"/>
                        <a:pt x="493" y="493"/>
                      </a:cubicBezTo>
                      <a:lnTo>
                        <a:pt x="493" y="502"/>
                      </a:lnTo>
                      <a:lnTo>
                        <a:pt x="474" y="484"/>
                      </a:lnTo>
                      <a:close/>
                      <a:moveTo>
                        <a:pt x="1127" y="465"/>
                      </a:moveTo>
                      <a:cubicBezTo>
                        <a:pt x="1136" y="465"/>
                        <a:pt x="1136" y="474"/>
                        <a:pt x="1146" y="474"/>
                      </a:cubicBezTo>
                      <a:cubicBezTo>
                        <a:pt x="1146" y="484"/>
                        <a:pt x="1146" y="484"/>
                        <a:pt x="1155" y="484"/>
                      </a:cubicBezTo>
                      <a:cubicBezTo>
                        <a:pt x="1165" y="493"/>
                        <a:pt x="1165" y="493"/>
                        <a:pt x="1155" y="502"/>
                      </a:cubicBezTo>
                      <a:lnTo>
                        <a:pt x="1155" y="484"/>
                      </a:lnTo>
                      <a:cubicBezTo>
                        <a:pt x="1146" y="484"/>
                        <a:pt x="1146" y="493"/>
                        <a:pt x="1136" y="493"/>
                      </a:cubicBezTo>
                      <a:cubicBezTo>
                        <a:pt x="1136" y="484"/>
                        <a:pt x="1127" y="484"/>
                        <a:pt x="1127" y="474"/>
                      </a:cubicBezTo>
                      <a:cubicBezTo>
                        <a:pt x="1118" y="465"/>
                        <a:pt x="1127" y="465"/>
                        <a:pt x="1127" y="465"/>
                      </a:cubicBezTo>
                      <a:close/>
                      <a:moveTo>
                        <a:pt x="2263" y="474"/>
                      </a:moveTo>
                      <a:cubicBezTo>
                        <a:pt x="2253" y="474"/>
                        <a:pt x="2253" y="484"/>
                        <a:pt x="2253" y="484"/>
                      </a:cubicBezTo>
                      <a:cubicBezTo>
                        <a:pt x="2244" y="493"/>
                        <a:pt x="2234" y="493"/>
                        <a:pt x="2225" y="502"/>
                      </a:cubicBezTo>
                      <a:cubicBezTo>
                        <a:pt x="2225" y="493"/>
                        <a:pt x="2225" y="484"/>
                        <a:pt x="2225" y="474"/>
                      </a:cubicBezTo>
                      <a:close/>
                      <a:moveTo>
                        <a:pt x="2670" y="465"/>
                      </a:moveTo>
                      <a:cubicBezTo>
                        <a:pt x="2679" y="474"/>
                        <a:pt x="2679" y="474"/>
                        <a:pt x="2689" y="474"/>
                      </a:cubicBezTo>
                      <a:lnTo>
                        <a:pt x="2708" y="465"/>
                      </a:lnTo>
                      <a:lnTo>
                        <a:pt x="2708" y="465"/>
                      </a:lnTo>
                      <a:cubicBezTo>
                        <a:pt x="2708" y="484"/>
                        <a:pt x="2698" y="502"/>
                        <a:pt x="2679" y="512"/>
                      </a:cubicBezTo>
                      <a:cubicBezTo>
                        <a:pt x="2679" y="512"/>
                        <a:pt x="2679" y="502"/>
                        <a:pt x="2679" y="502"/>
                      </a:cubicBezTo>
                      <a:cubicBezTo>
                        <a:pt x="2679" y="493"/>
                        <a:pt x="2679" y="484"/>
                        <a:pt x="2670" y="484"/>
                      </a:cubicBezTo>
                      <a:cubicBezTo>
                        <a:pt x="2670" y="484"/>
                        <a:pt x="2660" y="474"/>
                        <a:pt x="2660" y="474"/>
                      </a:cubicBezTo>
                      <a:cubicBezTo>
                        <a:pt x="2660" y="474"/>
                        <a:pt x="2670" y="465"/>
                        <a:pt x="2670" y="465"/>
                      </a:cubicBezTo>
                      <a:close/>
                      <a:moveTo>
                        <a:pt x="1610" y="512"/>
                      </a:moveTo>
                      <a:cubicBezTo>
                        <a:pt x="1610" y="512"/>
                        <a:pt x="1610" y="521"/>
                        <a:pt x="1610" y="521"/>
                      </a:cubicBezTo>
                      <a:cubicBezTo>
                        <a:pt x="1610" y="521"/>
                        <a:pt x="1610" y="531"/>
                        <a:pt x="1610" y="531"/>
                      </a:cubicBezTo>
                      <a:cubicBezTo>
                        <a:pt x="1600" y="531"/>
                        <a:pt x="1600" y="521"/>
                        <a:pt x="1600" y="521"/>
                      </a:cubicBezTo>
                      <a:cubicBezTo>
                        <a:pt x="1600" y="521"/>
                        <a:pt x="1610" y="512"/>
                        <a:pt x="1610" y="512"/>
                      </a:cubicBezTo>
                      <a:close/>
                      <a:moveTo>
                        <a:pt x="2332" y="498"/>
                      </a:moveTo>
                      <a:cubicBezTo>
                        <a:pt x="2333" y="498"/>
                        <a:pt x="2335" y="499"/>
                        <a:pt x="2339" y="502"/>
                      </a:cubicBezTo>
                      <a:cubicBezTo>
                        <a:pt x="2348" y="502"/>
                        <a:pt x="2358" y="512"/>
                        <a:pt x="2358" y="521"/>
                      </a:cubicBezTo>
                      <a:cubicBezTo>
                        <a:pt x="2339" y="531"/>
                        <a:pt x="2329" y="531"/>
                        <a:pt x="2310" y="531"/>
                      </a:cubicBezTo>
                      <a:lnTo>
                        <a:pt x="2301" y="531"/>
                      </a:lnTo>
                      <a:cubicBezTo>
                        <a:pt x="2301" y="521"/>
                        <a:pt x="2301" y="521"/>
                        <a:pt x="2310" y="521"/>
                      </a:cubicBezTo>
                      <a:cubicBezTo>
                        <a:pt x="2310" y="521"/>
                        <a:pt x="2320" y="512"/>
                        <a:pt x="2320" y="502"/>
                      </a:cubicBezTo>
                      <a:cubicBezTo>
                        <a:pt x="2326" y="502"/>
                        <a:pt x="2328" y="498"/>
                        <a:pt x="2332" y="498"/>
                      </a:cubicBezTo>
                      <a:close/>
                      <a:moveTo>
                        <a:pt x="692" y="493"/>
                      </a:moveTo>
                      <a:cubicBezTo>
                        <a:pt x="692" y="502"/>
                        <a:pt x="701" y="502"/>
                        <a:pt x="692" y="502"/>
                      </a:cubicBezTo>
                      <a:cubicBezTo>
                        <a:pt x="692" y="502"/>
                        <a:pt x="692" y="502"/>
                        <a:pt x="692" y="512"/>
                      </a:cubicBezTo>
                      <a:lnTo>
                        <a:pt x="682" y="512"/>
                      </a:lnTo>
                      <a:cubicBezTo>
                        <a:pt x="682" y="521"/>
                        <a:pt x="692" y="521"/>
                        <a:pt x="692" y="531"/>
                      </a:cubicBezTo>
                      <a:cubicBezTo>
                        <a:pt x="692" y="531"/>
                        <a:pt x="692" y="540"/>
                        <a:pt x="692" y="540"/>
                      </a:cubicBezTo>
                      <a:lnTo>
                        <a:pt x="673" y="540"/>
                      </a:lnTo>
                      <a:cubicBezTo>
                        <a:pt x="673" y="540"/>
                        <a:pt x="673" y="540"/>
                        <a:pt x="673" y="531"/>
                      </a:cubicBezTo>
                      <a:cubicBezTo>
                        <a:pt x="663" y="531"/>
                        <a:pt x="654" y="531"/>
                        <a:pt x="654" y="540"/>
                      </a:cubicBezTo>
                      <a:cubicBezTo>
                        <a:pt x="644" y="531"/>
                        <a:pt x="644" y="521"/>
                        <a:pt x="663" y="521"/>
                      </a:cubicBezTo>
                      <a:cubicBezTo>
                        <a:pt x="666" y="524"/>
                        <a:pt x="669" y="525"/>
                        <a:pt x="671" y="525"/>
                      </a:cubicBezTo>
                      <a:cubicBezTo>
                        <a:pt x="677" y="525"/>
                        <a:pt x="679" y="519"/>
                        <a:pt x="673" y="512"/>
                      </a:cubicBezTo>
                      <a:cubicBezTo>
                        <a:pt x="682" y="502"/>
                        <a:pt x="682" y="502"/>
                        <a:pt x="682" y="502"/>
                      </a:cubicBezTo>
                      <a:cubicBezTo>
                        <a:pt x="682" y="493"/>
                        <a:pt x="692" y="493"/>
                        <a:pt x="692" y="493"/>
                      </a:cubicBezTo>
                      <a:close/>
                      <a:moveTo>
                        <a:pt x="786" y="521"/>
                      </a:moveTo>
                      <a:cubicBezTo>
                        <a:pt x="786" y="521"/>
                        <a:pt x="796" y="531"/>
                        <a:pt x="786" y="540"/>
                      </a:cubicBezTo>
                      <a:lnTo>
                        <a:pt x="777" y="531"/>
                      </a:lnTo>
                      <a:lnTo>
                        <a:pt x="786" y="521"/>
                      </a:lnTo>
                      <a:close/>
                      <a:moveTo>
                        <a:pt x="1080" y="465"/>
                      </a:moveTo>
                      <a:cubicBezTo>
                        <a:pt x="1080" y="465"/>
                        <a:pt x="1099" y="465"/>
                        <a:pt x="1108" y="474"/>
                      </a:cubicBezTo>
                      <a:cubicBezTo>
                        <a:pt x="1108" y="474"/>
                        <a:pt x="1108" y="484"/>
                        <a:pt x="1108" y="493"/>
                      </a:cubicBezTo>
                      <a:cubicBezTo>
                        <a:pt x="1089" y="502"/>
                        <a:pt x="1089" y="521"/>
                        <a:pt x="1108" y="531"/>
                      </a:cubicBezTo>
                      <a:cubicBezTo>
                        <a:pt x="1108" y="531"/>
                        <a:pt x="1108" y="531"/>
                        <a:pt x="1108" y="540"/>
                      </a:cubicBezTo>
                      <a:cubicBezTo>
                        <a:pt x="1099" y="540"/>
                        <a:pt x="1099" y="531"/>
                        <a:pt x="1089" y="531"/>
                      </a:cubicBezTo>
                      <a:lnTo>
                        <a:pt x="1080" y="531"/>
                      </a:lnTo>
                      <a:cubicBezTo>
                        <a:pt x="1070" y="531"/>
                        <a:pt x="1070" y="531"/>
                        <a:pt x="1070" y="521"/>
                      </a:cubicBezTo>
                      <a:cubicBezTo>
                        <a:pt x="1070" y="512"/>
                        <a:pt x="1070" y="502"/>
                        <a:pt x="1051" y="502"/>
                      </a:cubicBezTo>
                      <a:cubicBezTo>
                        <a:pt x="1061" y="484"/>
                        <a:pt x="1070" y="474"/>
                        <a:pt x="1080" y="465"/>
                      </a:cubicBezTo>
                      <a:close/>
                      <a:moveTo>
                        <a:pt x="1155" y="521"/>
                      </a:moveTo>
                      <a:lnTo>
                        <a:pt x="1165" y="540"/>
                      </a:lnTo>
                      <a:lnTo>
                        <a:pt x="1155" y="540"/>
                      </a:lnTo>
                      <a:cubicBezTo>
                        <a:pt x="1146" y="540"/>
                        <a:pt x="1146" y="531"/>
                        <a:pt x="1155" y="521"/>
                      </a:cubicBezTo>
                      <a:close/>
                      <a:moveTo>
                        <a:pt x="2112" y="527"/>
                      </a:moveTo>
                      <a:cubicBezTo>
                        <a:pt x="2112" y="527"/>
                        <a:pt x="2115" y="531"/>
                        <a:pt x="2121" y="531"/>
                      </a:cubicBezTo>
                      <a:lnTo>
                        <a:pt x="2111" y="531"/>
                      </a:lnTo>
                      <a:cubicBezTo>
                        <a:pt x="2111" y="531"/>
                        <a:pt x="2111" y="540"/>
                        <a:pt x="2111" y="540"/>
                      </a:cubicBezTo>
                      <a:lnTo>
                        <a:pt x="2102" y="540"/>
                      </a:lnTo>
                      <a:cubicBezTo>
                        <a:pt x="2102" y="540"/>
                        <a:pt x="2111" y="531"/>
                        <a:pt x="2111" y="531"/>
                      </a:cubicBezTo>
                      <a:cubicBezTo>
                        <a:pt x="2111" y="528"/>
                        <a:pt x="2111" y="527"/>
                        <a:pt x="2112" y="527"/>
                      </a:cubicBezTo>
                      <a:close/>
                      <a:moveTo>
                        <a:pt x="2701" y="517"/>
                      </a:moveTo>
                      <a:cubicBezTo>
                        <a:pt x="2702" y="517"/>
                        <a:pt x="2705" y="518"/>
                        <a:pt x="2708" y="521"/>
                      </a:cubicBezTo>
                      <a:cubicBezTo>
                        <a:pt x="2708" y="521"/>
                        <a:pt x="2708" y="521"/>
                        <a:pt x="2708" y="531"/>
                      </a:cubicBezTo>
                      <a:cubicBezTo>
                        <a:pt x="2708" y="531"/>
                        <a:pt x="2698" y="531"/>
                        <a:pt x="2698" y="540"/>
                      </a:cubicBezTo>
                      <a:lnTo>
                        <a:pt x="2679" y="531"/>
                      </a:lnTo>
                      <a:cubicBezTo>
                        <a:pt x="2689" y="521"/>
                        <a:pt x="2689" y="521"/>
                        <a:pt x="2689" y="521"/>
                      </a:cubicBezTo>
                      <a:cubicBezTo>
                        <a:pt x="2695" y="521"/>
                        <a:pt x="2697" y="517"/>
                        <a:pt x="2701" y="517"/>
                      </a:cubicBezTo>
                      <a:close/>
                      <a:moveTo>
                        <a:pt x="1243" y="546"/>
                      </a:moveTo>
                      <a:cubicBezTo>
                        <a:pt x="1245" y="546"/>
                        <a:pt x="1247" y="547"/>
                        <a:pt x="1250" y="550"/>
                      </a:cubicBezTo>
                      <a:lnTo>
                        <a:pt x="1241" y="559"/>
                      </a:lnTo>
                      <a:lnTo>
                        <a:pt x="1241" y="550"/>
                      </a:lnTo>
                      <a:cubicBezTo>
                        <a:pt x="1241" y="550"/>
                        <a:pt x="1241" y="546"/>
                        <a:pt x="1243" y="546"/>
                      </a:cubicBezTo>
                      <a:close/>
                      <a:moveTo>
                        <a:pt x="1297" y="540"/>
                      </a:moveTo>
                      <a:cubicBezTo>
                        <a:pt x="1307" y="550"/>
                        <a:pt x="1316" y="550"/>
                        <a:pt x="1316" y="559"/>
                      </a:cubicBezTo>
                      <a:cubicBezTo>
                        <a:pt x="1307" y="559"/>
                        <a:pt x="1307" y="550"/>
                        <a:pt x="1297" y="550"/>
                      </a:cubicBezTo>
                      <a:cubicBezTo>
                        <a:pt x="1297" y="550"/>
                        <a:pt x="1297" y="540"/>
                        <a:pt x="1288" y="540"/>
                      </a:cubicBezTo>
                      <a:close/>
                      <a:moveTo>
                        <a:pt x="729" y="550"/>
                      </a:moveTo>
                      <a:lnTo>
                        <a:pt x="729" y="559"/>
                      </a:lnTo>
                      <a:lnTo>
                        <a:pt x="720" y="569"/>
                      </a:lnTo>
                      <a:lnTo>
                        <a:pt x="720" y="559"/>
                      </a:lnTo>
                      <a:lnTo>
                        <a:pt x="729" y="550"/>
                      </a:lnTo>
                      <a:close/>
                      <a:moveTo>
                        <a:pt x="1118" y="559"/>
                      </a:moveTo>
                      <a:cubicBezTo>
                        <a:pt x="1118" y="569"/>
                        <a:pt x="1118" y="569"/>
                        <a:pt x="1108" y="569"/>
                      </a:cubicBezTo>
                      <a:cubicBezTo>
                        <a:pt x="1108" y="559"/>
                        <a:pt x="1118" y="559"/>
                        <a:pt x="1118" y="559"/>
                      </a:cubicBezTo>
                      <a:close/>
                      <a:moveTo>
                        <a:pt x="2291" y="550"/>
                      </a:moveTo>
                      <a:lnTo>
                        <a:pt x="2301" y="559"/>
                      </a:lnTo>
                      <a:cubicBezTo>
                        <a:pt x="2301" y="559"/>
                        <a:pt x="2301" y="559"/>
                        <a:pt x="2301" y="569"/>
                      </a:cubicBezTo>
                      <a:lnTo>
                        <a:pt x="2291" y="569"/>
                      </a:lnTo>
                      <a:lnTo>
                        <a:pt x="2291" y="550"/>
                      </a:lnTo>
                      <a:close/>
                      <a:moveTo>
                        <a:pt x="1231" y="569"/>
                      </a:moveTo>
                      <a:lnTo>
                        <a:pt x="1241" y="578"/>
                      </a:lnTo>
                      <a:lnTo>
                        <a:pt x="1222" y="578"/>
                      </a:lnTo>
                      <a:cubicBezTo>
                        <a:pt x="1222" y="578"/>
                        <a:pt x="1231" y="578"/>
                        <a:pt x="1231" y="569"/>
                      </a:cubicBezTo>
                      <a:close/>
                      <a:moveTo>
                        <a:pt x="1354" y="569"/>
                      </a:moveTo>
                      <a:cubicBezTo>
                        <a:pt x="1354" y="569"/>
                        <a:pt x="1364" y="569"/>
                        <a:pt x="1354" y="578"/>
                      </a:cubicBezTo>
                      <a:lnTo>
                        <a:pt x="1345" y="578"/>
                      </a:lnTo>
                      <a:cubicBezTo>
                        <a:pt x="1354" y="569"/>
                        <a:pt x="1354" y="569"/>
                        <a:pt x="1354" y="569"/>
                      </a:cubicBezTo>
                      <a:close/>
                      <a:moveTo>
                        <a:pt x="1525" y="531"/>
                      </a:moveTo>
                      <a:cubicBezTo>
                        <a:pt x="1534" y="531"/>
                        <a:pt x="1534" y="531"/>
                        <a:pt x="1544" y="540"/>
                      </a:cubicBezTo>
                      <a:cubicBezTo>
                        <a:pt x="1544" y="540"/>
                        <a:pt x="1544" y="540"/>
                        <a:pt x="1544" y="550"/>
                      </a:cubicBezTo>
                      <a:cubicBezTo>
                        <a:pt x="1544" y="550"/>
                        <a:pt x="1553" y="559"/>
                        <a:pt x="1544" y="569"/>
                      </a:cubicBezTo>
                      <a:cubicBezTo>
                        <a:pt x="1544" y="569"/>
                        <a:pt x="1534" y="578"/>
                        <a:pt x="1525" y="578"/>
                      </a:cubicBezTo>
                      <a:cubicBezTo>
                        <a:pt x="1525" y="578"/>
                        <a:pt x="1515" y="578"/>
                        <a:pt x="1515" y="569"/>
                      </a:cubicBezTo>
                      <a:cubicBezTo>
                        <a:pt x="1525" y="569"/>
                        <a:pt x="1534" y="569"/>
                        <a:pt x="1534" y="559"/>
                      </a:cubicBezTo>
                      <a:cubicBezTo>
                        <a:pt x="1534" y="550"/>
                        <a:pt x="1525" y="540"/>
                        <a:pt x="1525" y="531"/>
                      </a:cubicBezTo>
                      <a:close/>
                      <a:moveTo>
                        <a:pt x="2600" y="514"/>
                      </a:moveTo>
                      <a:cubicBezTo>
                        <a:pt x="2604" y="514"/>
                        <a:pt x="2608" y="517"/>
                        <a:pt x="2613" y="521"/>
                      </a:cubicBezTo>
                      <a:cubicBezTo>
                        <a:pt x="2623" y="521"/>
                        <a:pt x="2623" y="531"/>
                        <a:pt x="2623" y="531"/>
                      </a:cubicBezTo>
                      <a:cubicBezTo>
                        <a:pt x="2623" y="540"/>
                        <a:pt x="2632" y="540"/>
                        <a:pt x="2632" y="540"/>
                      </a:cubicBezTo>
                      <a:cubicBezTo>
                        <a:pt x="2623" y="559"/>
                        <a:pt x="2613" y="569"/>
                        <a:pt x="2594" y="578"/>
                      </a:cubicBezTo>
                      <a:cubicBezTo>
                        <a:pt x="2594" y="578"/>
                        <a:pt x="2594" y="569"/>
                        <a:pt x="2594" y="569"/>
                      </a:cubicBezTo>
                      <a:cubicBezTo>
                        <a:pt x="2585" y="569"/>
                        <a:pt x="2585" y="559"/>
                        <a:pt x="2585" y="559"/>
                      </a:cubicBezTo>
                      <a:cubicBezTo>
                        <a:pt x="2594" y="550"/>
                        <a:pt x="2594" y="531"/>
                        <a:pt x="2594" y="521"/>
                      </a:cubicBezTo>
                      <a:cubicBezTo>
                        <a:pt x="2594" y="517"/>
                        <a:pt x="2597" y="514"/>
                        <a:pt x="2600" y="514"/>
                      </a:cubicBezTo>
                      <a:close/>
                      <a:moveTo>
                        <a:pt x="2424" y="569"/>
                      </a:moveTo>
                      <a:lnTo>
                        <a:pt x="2433" y="578"/>
                      </a:lnTo>
                      <a:cubicBezTo>
                        <a:pt x="2429" y="582"/>
                        <a:pt x="2427" y="584"/>
                        <a:pt x="2426" y="584"/>
                      </a:cubicBezTo>
                      <a:cubicBezTo>
                        <a:pt x="2424" y="584"/>
                        <a:pt x="2424" y="580"/>
                        <a:pt x="2424" y="569"/>
                      </a:cubicBezTo>
                      <a:close/>
                      <a:moveTo>
                        <a:pt x="455" y="578"/>
                      </a:moveTo>
                      <a:cubicBezTo>
                        <a:pt x="455" y="588"/>
                        <a:pt x="455" y="588"/>
                        <a:pt x="455" y="597"/>
                      </a:cubicBezTo>
                      <a:lnTo>
                        <a:pt x="446" y="597"/>
                      </a:lnTo>
                      <a:cubicBezTo>
                        <a:pt x="446" y="597"/>
                        <a:pt x="446" y="597"/>
                        <a:pt x="446" y="588"/>
                      </a:cubicBezTo>
                      <a:cubicBezTo>
                        <a:pt x="446" y="588"/>
                        <a:pt x="455" y="578"/>
                        <a:pt x="455" y="578"/>
                      </a:cubicBezTo>
                      <a:close/>
                      <a:moveTo>
                        <a:pt x="1326" y="578"/>
                      </a:moveTo>
                      <a:cubicBezTo>
                        <a:pt x="1316" y="588"/>
                        <a:pt x="1316" y="588"/>
                        <a:pt x="1316" y="588"/>
                      </a:cubicBezTo>
                      <a:cubicBezTo>
                        <a:pt x="1297" y="588"/>
                        <a:pt x="1278" y="588"/>
                        <a:pt x="1269" y="597"/>
                      </a:cubicBezTo>
                      <a:cubicBezTo>
                        <a:pt x="1278" y="588"/>
                        <a:pt x="1297" y="578"/>
                        <a:pt x="1307" y="578"/>
                      </a:cubicBezTo>
                      <a:close/>
                      <a:moveTo>
                        <a:pt x="1846" y="588"/>
                      </a:moveTo>
                      <a:cubicBezTo>
                        <a:pt x="1856" y="588"/>
                        <a:pt x="1856" y="597"/>
                        <a:pt x="1846" y="597"/>
                      </a:cubicBezTo>
                      <a:lnTo>
                        <a:pt x="1846" y="588"/>
                      </a:lnTo>
                      <a:close/>
                      <a:moveTo>
                        <a:pt x="3209" y="578"/>
                      </a:moveTo>
                      <a:cubicBezTo>
                        <a:pt x="3209" y="588"/>
                        <a:pt x="3209" y="597"/>
                        <a:pt x="3200" y="597"/>
                      </a:cubicBezTo>
                      <a:lnTo>
                        <a:pt x="3209" y="578"/>
                      </a:lnTo>
                      <a:close/>
                      <a:moveTo>
                        <a:pt x="644" y="569"/>
                      </a:moveTo>
                      <a:cubicBezTo>
                        <a:pt x="644" y="569"/>
                        <a:pt x="654" y="578"/>
                        <a:pt x="654" y="578"/>
                      </a:cubicBezTo>
                      <a:cubicBezTo>
                        <a:pt x="654" y="588"/>
                        <a:pt x="644" y="588"/>
                        <a:pt x="644" y="588"/>
                      </a:cubicBezTo>
                      <a:cubicBezTo>
                        <a:pt x="635" y="588"/>
                        <a:pt x="625" y="597"/>
                        <a:pt x="625" y="607"/>
                      </a:cubicBezTo>
                      <a:cubicBezTo>
                        <a:pt x="616" y="607"/>
                        <a:pt x="616" y="597"/>
                        <a:pt x="616" y="597"/>
                      </a:cubicBezTo>
                      <a:cubicBezTo>
                        <a:pt x="616" y="588"/>
                        <a:pt x="625" y="569"/>
                        <a:pt x="644" y="569"/>
                      </a:cubicBezTo>
                      <a:close/>
                      <a:moveTo>
                        <a:pt x="2575" y="588"/>
                      </a:moveTo>
                      <a:cubicBezTo>
                        <a:pt x="2575" y="588"/>
                        <a:pt x="2585" y="597"/>
                        <a:pt x="2585" y="597"/>
                      </a:cubicBezTo>
                      <a:lnTo>
                        <a:pt x="2575" y="607"/>
                      </a:lnTo>
                      <a:lnTo>
                        <a:pt x="2566" y="607"/>
                      </a:lnTo>
                      <a:cubicBezTo>
                        <a:pt x="2566" y="597"/>
                        <a:pt x="2566" y="588"/>
                        <a:pt x="2575" y="588"/>
                      </a:cubicBezTo>
                      <a:close/>
                      <a:moveTo>
                        <a:pt x="493" y="588"/>
                      </a:moveTo>
                      <a:cubicBezTo>
                        <a:pt x="502" y="597"/>
                        <a:pt x="502" y="597"/>
                        <a:pt x="502" y="607"/>
                      </a:cubicBezTo>
                      <a:cubicBezTo>
                        <a:pt x="502" y="607"/>
                        <a:pt x="493" y="616"/>
                        <a:pt x="493" y="616"/>
                      </a:cubicBezTo>
                      <a:cubicBezTo>
                        <a:pt x="493" y="616"/>
                        <a:pt x="483" y="607"/>
                        <a:pt x="483" y="607"/>
                      </a:cubicBezTo>
                      <a:cubicBezTo>
                        <a:pt x="483" y="607"/>
                        <a:pt x="483" y="597"/>
                        <a:pt x="483" y="597"/>
                      </a:cubicBezTo>
                      <a:cubicBezTo>
                        <a:pt x="483" y="597"/>
                        <a:pt x="483" y="588"/>
                        <a:pt x="493" y="588"/>
                      </a:cubicBezTo>
                      <a:close/>
                      <a:moveTo>
                        <a:pt x="1013" y="588"/>
                      </a:moveTo>
                      <a:cubicBezTo>
                        <a:pt x="1023" y="597"/>
                        <a:pt x="1023" y="607"/>
                        <a:pt x="1013" y="616"/>
                      </a:cubicBezTo>
                      <a:lnTo>
                        <a:pt x="1013" y="588"/>
                      </a:lnTo>
                      <a:close/>
                      <a:moveTo>
                        <a:pt x="1042" y="607"/>
                      </a:moveTo>
                      <a:lnTo>
                        <a:pt x="1051" y="616"/>
                      </a:lnTo>
                      <a:lnTo>
                        <a:pt x="1042" y="616"/>
                      </a:lnTo>
                      <a:cubicBezTo>
                        <a:pt x="1042" y="616"/>
                        <a:pt x="1042" y="616"/>
                        <a:pt x="1032" y="607"/>
                      </a:cubicBezTo>
                      <a:close/>
                      <a:moveTo>
                        <a:pt x="1222" y="597"/>
                      </a:moveTo>
                      <a:lnTo>
                        <a:pt x="1212" y="616"/>
                      </a:lnTo>
                      <a:lnTo>
                        <a:pt x="1212" y="607"/>
                      </a:lnTo>
                      <a:cubicBezTo>
                        <a:pt x="1212" y="607"/>
                        <a:pt x="1212" y="597"/>
                        <a:pt x="1212" y="597"/>
                      </a:cubicBezTo>
                      <a:close/>
                      <a:moveTo>
                        <a:pt x="1534" y="588"/>
                      </a:moveTo>
                      <a:cubicBezTo>
                        <a:pt x="1534" y="597"/>
                        <a:pt x="1525" y="607"/>
                        <a:pt x="1515" y="616"/>
                      </a:cubicBezTo>
                      <a:lnTo>
                        <a:pt x="1515" y="597"/>
                      </a:lnTo>
                      <a:lnTo>
                        <a:pt x="1534" y="588"/>
                      </a:lnTo>
                      <a:close/>
                      <a:moveTo>
                        <a:pt x="654" y="597"/>
                      </a:moveTo>
                      <a:cubicBezTo>
                        <a:pt x="654" y="597"/>
                        <a:pt x="654" y="607"/>
                        <a:pt x="654" y="607"/>
                      </a:cubicBezTo>
                      <a:cubicBezTo>
                        <a:pt x="654" y="607"/>
                        <a:pt x="654" y="616"/>
                        <a:pt x="654" y="616"/>
                      </a:cubicBezTo>
                      <a:cubicBezTo>
                        <a:pt x="644" y="616"/>
                        <a:pt x="635" y="625"/>
                        <a:pt x="635" y="625"/>
                      </a:cubicBezTo>
                      <a:lnTo>
                        <a:pt x="625" y="625"/>
                      </a:lnTo>
                      <a:cubicBezTo>
                        <a:pt x="625" y="616"/>
                        <a:pt x="635" y="616"/>
                        <a:pt x="635" y="616"/>
                      </a:cubicBezTo>
                      <a:cubicBezTo>
                        <a:pt x="635" y="616"/>
                        <a:pt x="644" y="616"/>
                        <a:pt x="644" y="607"/>
                      </a:cubicBezTo>
                      <a:cubicBezTo>
                        <a:pt x="644" y="607"/>
                        <a:pt x="644" y="597"/>
                        <a:pt x="654" y="597"/>
                      </a:cubicBezTo>
                      <a:close/>
                      <a:moveTo>
                        <a:pt x="2613" y="616"/>
                      </a:moveTo>
                      <a:lnTo>
                        <a:pt x="2594" y="625"/>
                      </a:lnTo>
                      <a:cubicBezTo>
                        <a:pt x="2594" y="625"/>
                        <a:pt x="2594" y="616"/>
                        <a:pt x="2594" y="616"/>
                      </a:cubicBezTo>
                      <a:close/>
                      <a:moveTo>
                        <a:pt x="2746" y="555"/>
                      </a:moveTo>
                      <a:cubicBezTo>
                        <a:pt x="2752" y="555"/>
                        <a:pt x="2758" y="556"/>
                        <a:pt x="2765" y="559"/>
                      </a:cubicBezTo>
                      <a:cubicBezTo>
                        <a:pt x="2755" y="569"/>
                        <a:pt x="2755" y="569"/>
                        <a:pt x="2746" y="569"/>
                      </a:cubicBezTo>
                      <a:cubicBezTo>
                        <a:pt x="2736" y="569"/>
                        <a:pt x="2727" y="578"/>
                        <a:pt x="2736" y="588"/>
                      </a:cubicBezTo>
                      <a:cubicBezTo>
                        <a:pt x="2746" y="607"/>
                        <a:pt x="2736" y="616"/>
                        <a:pt x="2736" y="625"/>
                      </a:cubicBezTo>
                      <a:lnTo>
                        <a:pt x="2727" y="625"/>
                      </a:lnTo>
                      <a:cubicBezTo>
                        <a:pt x="2708" y="625"/>
                        <a:pt x="2708" y="607"/>
                        <a:pt x="2717" y="597"/>
                      </a:cubicBezTo>
                      <a:cubicBezTo>
                        <a:pt x="2727" y="597"/>
                        <a:pt x="2727" y="588"/>
                        <a:pt x="2717" y="578"/>
                      </a:cubicBezTo>
                      <a:cubicBezTo>
                        <a:pt x="2717" y="578"/>
                        <a:pt x="2717" y="569"/>
                        <a:pt x="2727" y="559"/>
                      </a:cubicBezTo>
                      <a:cubicBezTo>
                        <a:pt x="2727" y="559"/>
                        <a:pt x="2735" y="555"/>
                        <a:pt x="2746" y="555"/>
                      </a:cubicBezTo>
                      <a:close/>
                      <a:moveTo>
                        <a:pt x="1070" y="625"/>
                      </a:moveTo>
                      <a:cubicBezTo>
                        <a:pt x="1066" y="630"/>
                        <a:pt x="1058" y="633"/>
                        <a:pt x="1051" y="633"/>
                      </a:cubicBezTo>
                      <a:cubicBezTo>
                        <a:pt x="1044" y="633"/>
                        <a:pt x="1037" y="630"/>
                        <a:pt x="1032" y="625"/>
                      </a:cubicBezTo>
                      <a:close/>
                      <a:moveTo>
                        <a:pt x="2717" y="540"/>
                      </a:moveTo>
                      <a:cubicBezTo>
                        <a:pt x="2717" y="550"/>
                        <a:pt x="2717" y="550"/>
                        <a:pt x="2717" y="559"/>
                      </a:cubicBezTo>
                      <a:cubicBezTo>
                        <a:pt x="2717" y="559"/>
                        <a:pt x="2717" y="569"/>
                        <a:pt x="2708" y="578"/>
                      </a:cubicBezTo>
                      <a:cubicBezTo>
                        <a:pt x="2708" y="569"/>
                        <a:pt x="2708" y="569"/>
                        <a:pt x="2708" y="569"/>
                      </a:cubicBezTo>
                      <a:cubicBezTo>
                        <a:pt x="2698" y="569"/>
                        <a:pt x="2698" y="559"/>
                        <a:pt x="2698" y="559"/>
                      </a:cubicBezTo>
                      <a:cubicBezTo>
                        <a:pt x="2689" y="569"/>
                        <a:pt x="2679" y="569"/>
                        <a:pt x="2670" y="569"/>
                      </a:cubicBezTo>
                      <a:cubicBezTo>
                        <a:pt x="2660" y="569"/>
                        <a:pt x="2660" y="578"/>
                        <a:pt x="2660" y="578"/>
                      </a:cubicBezTo>
                      <a:cubicBezTo>
                        <a:pt x="2660" y="597"/>
                        <a:pt x="2670" y="607"/>
                        <a:pt x="2670" y="616"/>
                      </a:cubicBezTo>
                      <a:cubicBezTo>
                        <a:pt x="2670" y="616"/>
                        <a:pt x="2670" y="625"/>
                        <a:pt x="2670" y="625"/>
                      </a:cubicBezTo>
                      <a:cubicBezTo>
                        <a:pt x="2670" y="625"/>
                        <a:pt x="2670" y="635"/>
                        <a:pt x="2660" y="635"/>
                      </a:cubicBezTo>
                      <a:cubicBezTo>
                        <a:pt x="2660" y="625"/>
                        <a:pt x="2660" y="625"/>
                        <a:pt x="2660" y="625"/>
                      </a:cubicBezTo>
                      <a:cubicBezTo>
                        <a:pt x="2656" y="621"/>
                        <a:pt x="2653" y="618"/>
                        <a:pt x="2651" y="618"/>
                      </a:cubicBezTo>
                      <a:cubicBezTo>
                        <a:pt x="2649" y="618"/>
                        <a:pt x="2646" y="621"/>
                        <a:pt x="2641" y="625"/>
                      </a:cubicBezTo>
                      <a:cubicBezTo>
                        <a:pt x="2632" y="625"/>
                        <a:pt x="2632" y="635"/>
                        <a:pt x="2623" y="635"/>
                      </a:cubicBezTo>
                      <a:cubicBezTo>
                        <a:pt x="2623" y="625"/>
                        <a:pt x="2623" y="625"/>
                        <a:pt x="2623" y="616"/>
                      </a:cubicBezTo>
                      <a:cubicBezTo>
                        <a:pt x="2623" y="605"/>
                        <a:pt x="2623" y="600"/>
                        <a:pt x="2621" y="600"/>
                      </a:cubicBezTo>
                      <a:cubicBezTo>
                        <a:pt x="2619" y="600"/>
                        <a:pt x="2617" y="603"/>
                        <a:pt x="2613" y="607"/>
                      </a:cubicBezTo>
                      <a:lnTo>
                        <a:pt x="2594" y="607"/>
                      </a:lnTo>
                      <a:cubicBezTo>
                        <a:pt x="2594" y="607"/>
                        <a:pt x="2594" y="597"/>
                        <a:pt x="2594" y="597"/>
                      </a:cubicBezTo>
                      <a:cubicBezTo>
                        <a:pt x="2604" y="588"/>
                        <a:pt x="2613" y="569"/>
                        <a:pt x="2632" y="559"/>
                      </a:cubicBezTo>
                      <a:cubicBezTo>
                        <a:pt x="2641" y="559"/>
                        <a:pt x="2651" y="550"/>
                        <a:pt x="2670" y="540"/>
                      </a:cubicBezTo>
                      <a:lnTo>
                        <a:pt x="2679" y="540"/>
                      </a:lnTo>
                      <a:cubicBezTo>
                        <a:pt x="2679" y="540"/>
                        <a:pt x="2689" y="540"/>
                        <a:pt x="2689" y="550"/>
                      </a:cubicBezTo>
                      <a:cubicBezTo>
                        <a:pt x="2689" y="550"/>
                        <a:pt x="2698" y="559"/>
                        <a:pt x="2698" y="559"/>
                      </a:cubicBezTo>
                      <a:cubicBezTo>
                        <a:pt x="2698" y="559"/>
                        <a:pt x="2698" y="550"/>
                        <a:pt x="2708" y="550"/>
                      </a:cubicBezTo>
                      <a:cubicBezTo>
                        <a:pt x="2708" y="550"/>
                        <a:pt x="2708" y="550"/>
                        <a:pt x="2717" y="540"/>
                      </a:cubicBezTo>
                      <a:close/>
                      <a:moveTo>
                        <a:pt x="853" y="484"/>
                      </a:moveTo>
                      <a:cubicBezTo>
                        <a:pt x="853" y="493"/>
                        <a:pt x="853" y="512"/>
                        <a:pt x="853" y="521"/>
                      </a:cubicBezTo>
                      <a:cubicBezTo>
                        <a:pt x="862" y="512"/>
                        <a:pt x="871" y="512"/>
                        <a:pt x="881" y="502"/>
                      </a:cubicBezTo>
                      <a:cubicBezTo>
                        <a:pt x="890" y="493"/>
                        <a:pt x="909" y="493"/>
                        <a:pt x="919" y="493"/>
                      </a:cubicBezTo>
                      <a:cubicBezTo>
                        <a:pt x="928" y="493"/>
                        <a:pt x="928" y="493"/>
                        <a:pt x="928" y="502"/>
                      </a:cubicBezTo>
                      <a:lnTo>
                        <a:pt x="938" y="502"/>
                      </a:lnTo>
                      <a:cubicBezTo>
                        <a:pt x="946" y="499"/>
                        <a:pt x="950" y="496"/>
                        <a:pt x="953" y="496"/>
                      </a:cubicBezTo>
                      <a:cubicBezTo>
                        <a:pt x="957" y="496"/>
                        <a:pt x="957" y="501"/>
                        <a:pt x="957" y="512"/>
                      </a:cubicBezTo>
                      <a:cubicBezTo>
                        <a:pt x="957" y="521"/>
                        <a:pt x="957" y="531"/>
                        <a:pt x="966" y="531"/>
                      </a:cubicBezTo>
                      <a:lnTo>
                        <a:pt x="985" y="531"/>
                      </a:lnTo>
                      <a:cubicBezTo>
                        <a:pt x="985" y="531"/>
                        <a:pt x="995" y="531"/>
                        <a:pt x="995" y="540"/>
                      </a:cubicBezTo>
                      <a:cubicBezTo>
                        <a:pt x="1001" y="540"/>
                        <a:pt x="1007" y="545"/>
                        <a:pt x="1013" y="545"/>
                      </a:cubicBezTo>
                      <a:cubicBezTo>
                        <a:pt x="1017" y="545"/>
                        <a:pt x="1020" y="543"/>
                        <a:pt x="1023" y="540"/>
                      </a:cubicBezTo>
                      <a:lnTo>
                        <a:pt x="1032" y="540"/>
                      </a:lnTo>
                      <a:lnTo>
                        <a:pt x="1032" y="550"/>
                      </a:lnTo>
                      <a:cubicBezTo>
                        <a:pt x="1023" y="550"/>
                        <a:pt x="1013" y="559"/>
                        <a:pt x="1013" y="569"/>
                      </a:cubicBezTo>
                      <a:cubicBezTo>
                        <a:pt x="1013" y="578"/>
                        <a:pt x="1013" y="578"/>
                        <a:pt x="1004" y="578"/>
                      </a:cubicBezTo>
                      <a:lnTo>
                        <a:pt x="995" y="578"/>
                      </a:lnTo>
                      <a:cubicBezTo>
                        <a:pt x="985" y="578"/>
                        <a:pt x="985" y="578"/>
                        <a:pt x="985" y="588"/>
                      </a:cubicBezTo>
                      <a:lnTo>
                        <a:pt x="976" y="588"/>
                      </a:lnTo>
                      <a:lnTo>
                        <a:pt x="995" y="597"/>
                      </a:lnTo>
                      <a:cubicBezTo>
                        <a:pt x="995" y="597"/>
                        <a:pt x="995" y="607"/>
                        <a:pt x="985" y="616"/>
                      </a:cubicBezTo>
                      <a:lnTo>
                        <a:pt x="976" y="616"/>
                      </a:lnTo>
                      <a:cubicBezTo>
                        <a:pt x="966" y="616"/>
                        <a:pt x="957" y="625"/>
                        <a:pt x="947" y="625"/>
                      </a:cubicBezTo>
                      <a:lnTo>
                        <a:pt x="957" y="635"/>
                      </a:lnTo>
                      <a:cubicBezTo>
                        <a:pt x="947" y="635"/>
                        <a:pt x="938" y="644"/>
                        <a:pt x="928" y="644"/>
                      </a:cubicBezTo>
                      <a:cubicBezTo>
                        <a:pt x="928" y="644"/>
                        <a:pt x="919" y="644"/>
                        <a:pt x="928" y="635"/>
                      </a:cubicBezTo>
                      <a:cubicBezTo>
                        <a:pt x="928" y="635"/>
                        <a:pt x="928" y="625"/>
                        <a:pt x="928" y="625"/>
                      </a:cubicBezTo>
                      <a:cubicBezTo>
                        <a:pt x="928" y="616"/>
                        <a:pt x="938" y="616"/>
                        <a:pt x="938" y="607"/>
                      </a:cubicBezTo>
                      <a:cubicBezTo>
                        <a:pt x="928" y="607"/>
                        <a:pt x="928" y="597"/>
                        <a:pt x="919" y="597"/>
                      </a:cubicBezTo>
                      <a:lnTo>
                        <a:pt x="919" y="616"/>
                      </a:lnTo>
                      <a:cubicBezTo>
                        <a:pt x="909" y="616"/>
                        <a:pt x="909" y="625"/>
                        <a:pt x="900" y="625"/>
                      </a:cubicBezTo>
                      <a:lnTo>
                        <a:pt x="890" y="625"/>
                      </a:lnTo>
                      <a:cubicBezTo>
                        <a:pt x="890" y="625"/>
                        <a:pt x="881" y="616"/>
                        <a:pt x="881" y="607"/>
                      </a:cubicBezTo>
                      <a:cubicBezTo>
                        <a:pt x="881" y="607"/>
                        <a:pt x="881" y="597"/>
                        <a:pt x="881" y="588"/>
                      </a:cubicBezTo>
                      <a:lnTo>
                        <a:pt x="871" y="588"/>
                      </a:lnTo>
                      <a:cubicBezTo>
                        <a:pt x="881" y="588"/>
                        <a:pt x="881" y="578"/>
                        <a:pt x="881" y="578"/>
                      </a:cubicBezTo>
                      <a:cubicBezTo>
                        <a:pt x="886" y="583"/>
                        <a:pt x="890" y="585"/>
                        <a:pt x="894" y="585"/>
                      </a:cubicBezTo>
                      <a:cubicBezTo>
                        <a:pt x="897" y="585"/>
                        <a:pt x="900" y="583"/>
                        <a:pt x="900" y="578"/>
                      </a:cubicBezTo>
                      <a:cubicBezTo>
                        <a:pt x="900" y="578"/>
                        <a:pt x="900" y="569"/>
                        <a:pt x="909" y="569"/>
                      </a:cubicBezTo>
                      <a:cubicBezTo>
                        <a:pt x="909" y="578"/>
                        <a:pt x="919" y="578"/>
                        <a:pt x="928" y="578"/>
                      </a:cubicBezTo>
                      <a:lnTo>
                        <a:pt x="938" y="578"/>
                      </a:lnTo>
                      <a:cubicBezTo>
                        <a:pt x="919" y="569"/>
                        <a:pt x="900" y="569"/>
                        <a:pt x="890" y="559"/>
                      </a:cubicBezTo>
                      <a:cubicBezTo>
                        <a:pt x="881" y="559"/>
                        <a:pt x="871" y="550"/>
                        <a:pt x="862" y="550"/>
                      </a:cubicBezTo>
                      <a:cubicBezTo>
                        <a:pt x="862" y="559"/>
                        <a:pt x="862" y="559"/>
                        <a:pt x="853" y="559"/>
                      </a:cubicBezTo>
                      <a:cubicBezTo>
                        <a:pt x="853" y="559"/>
                        <a:pt x="853" y="569"/>
                        <a:pt x="853" y="569"/>
                      </a:cubicBezTo>
                      <a:cubicBezTo>
                        <a:pt x="853" y="578"/>
                        <a:pt x="853" y="578"/>
                        <a:pt x="862" y="588"/>
                      </a:cubicBezTo>
                      <a:cubicBezTo>
                        <a:pt x="862" y="597"/>
                        <a:pt x="871" y="597"/>
                        <a:pt x="871" y="607"/>
                      </a:cubicBezTo>
                      <a:lnTo>
                        <a:pt x="853" y="607"/>
                      </a:lnTo>
                      <a:lnTo>
                        <a:pt x="853" y="625"/>
                      </a:lnTo>
                      <a:lnTo>
                        <a:pt x="824" y="625"/>
                      </a:lnTo>
                      <a:cubicBezTo>
                        <a:pt x="815" y="616"/>
                        <a:pt x="815" y="616"/>
                        <a:pt x="805" y="616"/>
                      </a:cubicBezTo>
                      <a:cubicBezTo>
                        <a:pt x="796" y="607"/>
                        <a:pt x="786" y="607"/>
                        <a:pt x="777" y="597"/>
                      </a:cubicBezTo>
                      <a:cubicBezTo>
                        <a:pt x="777" y="588"/>
                        <a:pt x="777" y="588"/>
                        <a:pt x="777" y="578"/>
                      </a:cubicBezTo>
                      <a:cubicBezTo>
                        <a:pt x="777" y="578"/>
                        <a:pt x="786" y="578"/>
                        <a:pt x="786" y="569"/>
                      </a:cubicBezTo>
                      <a:cubicBezTo>
                        <a:pt x="767" y="569"/>
                        <a:pt x="767" y="588"/>
                        <a:pt x="758" y="597"/>
                      </a:cubicBezTo>
                      <a:cubicBezTo>
                        <a:pt x="758" y="588"/>
                        <a:pt x="748" y="588"/>
                        <a:pt x="748" y="578"/>
                      </a:cubicBezTo>
                      <a:cubicBezTo>
                        <a:pt x="748" y="578"/>
                        <a:pt x="748" y="569"/>
                        <a:pt x="748" y="569"/>
                      </a:cubicBezTo>
                      <a:lnTo>
                        <a:pt x="758" y="569"/>
                      </a:lnTo>
                      <a:cubicBezTo>
                        <a:pt x="758" y="569"/>
                        <a:pt x="767" y="559"/>
                        <a:pt x="767" y="559"/>
                      </a:cubicBezTo>
                      <a:cubicBezTo>
                        <a:pt x="771" y="556"/>
                        <a:pt x="774" y="555"/>
                        <a:pt x="777" y="555"/>
                      </a:cubicBezTo>
                      <a:cubicBezTo>
                        <a:pt x="783" y="555"/>
                        <a:pt x="789" y="559"/>
                        <a:pt x="796" y="559"/>
                      </a:cubicBezTo>
                      <a:cubicBezTo>
                        <a:pt x="805" y="569"/>
                        <a:pt x="815" y="578"/>
                        <a:pt x="824" y="588"/>
                      </a:cubicBezTo>
                      <a:cubicBezTo>
                        <a:pt x="834" y="578"/>
                        <a:pt x="843" y="559"/>
                        <a:pt x="834" y="550"/>
                      </a:cubicBezTo>
                      <a:lnTo>
                        <a:pt x="853" y="540"/>
                      </a:lnTo>
                      <a:cubicBezTo>
                        <a:pt x="846" y="540"/>
                        <a:pt x="840" y="536"/>
                        <a:pt x="834" y="536"/>
                      </a:cubicBezTo>
                      <a:cubicBezTo>
                        <a:pt x="830" y="536"/>
                        <a:pt x="827" y="537"/>
                        <a:pt x="824" y="540"/>
                      </a:cubicBezTo>
                      <a:cubicBezTo>
                        <a:pt x="815" y="540"/>
                        <a:pt x="805" y="540"/>
                        <a:pt x="796" y="550"/>
                      </a:cubicBezTo>
                      <a:cubicBezTo>
                        <a:pt x="796" y="540"/>
                        <a:pt x="805" y="540"/>
                        <a:pt x="805" y="540"/>
                      </a:cubicBezTo>
                      <a:cubicBezTo>
                        <a:pt x="805" y="531"/>
                        <a:pt x="805" y="531"/>
                        <a:pt x="796" y="521"/>
                      </a:cubicBezTo>
                      <a:cubicBezTo>
                        <a:pt x="796" y="521"/>
                        <a:pt x="796" y="512"/>
                        <a:pt x="796" y="512"/>
                      </a:cubicBezTo>
                      <a:cubicBezTo>
                        <a:pt x="805" y="521"/>
                        <a:pt x="805" y="521"/>
                        <a:pt x="815" y="531"/>
                      </a:cubicBezTo>
                      <a:lnTo>
                        <a:pt x="834" y="531"/>
                      </a:lnTo>
                      <a:lnTo>
                        <a:pt x="843" y="521"/>
                      </a:lnTo>
                      <a:lnTo>
                        <a:pt x="815" y="502"/>
                      </a:lnTo>
                      <a:lnTo>
                        <a:pt x="824" y="502"/>
                      </a:lnTo>
                      <a:lnTo>
                        <a:pt x="824" y="484"/>
                      </a:lnTo>
                      <a:close/>
                      <a:moveTo>
                        <a:pt x="2443" y="616"/>
                      </a:moveTo>
                      <a:cubicBezTo>
                        <a:pt x="2443" y="625"/>
                        <a:pt x="2452" y="625"/>
                        <a:pt x="2452" y="625"/>
                      </a:cubicBezTo>
                      <a:cubicBezTo>
                        <a:pt x="2462" y="635"/>
                        <a:pt x="2462" y="644"/>
                        <a:pt x="2452" y="644"/>
                      </a:cubicBezTo>
                      <a:lnTo>
                        <a:pt x="2443" y="644"/>
                      </a:lnTo>
                      <a:cubicBezTo>
                        <a:pt x="2443" y="635"/>
                        <a:pt x="2433" y="635"/>
                        <a:pt x="2433" y="635"/>
                      </a:cubicBezTo>
                      <a:cubicBezTo>
                        <a:pt x="2443" y="625"/>
                        <a:pt x="2443" y="625"/>
                        <a:pt x="2443" y="616"/>
                      </a:cubicBezTo>
                      <a:close/>
                      <a:moveTo>
                        <a:pt x="502" y="635"/>
                      </a:moveTo>
                      <a:lnTo>
                        <a:pt x="502" y="654"/>
                      </a:lnTo>
                      <a:lnTo>
                        <a:pt x="493" y="644"/>
                      </a:lnTo>
                      <a:lnTo>
                        <a:pt x="493" y="635"/>
                      </a:lnTo>
                      <a:close/>
                      <a:moveTo>
                        <a:pt x="3220" y="590"/>
                      </a:moveTo>
                      <a:cubicBezTo>
                        <a:pt x="3221" y="590"/>
                        <a:pt x="3224" y="592"/>
                        <a:pt x="3228" y="597"/>
                      </a:cubicBezTo>
                      <a:cubicBezTo>
                        <a:pt x="3238" y="607"/>
                        <a:pt x="3257" y="616"/>
                        <a:pt x="3266" y="635"/>
                      </a:cubicBezTo>
                      <a:cubicBezTo>
                        <a:pt x="3266" y="644"/>
                        <a:pt x="3257" y="654"/>
                        <a:pt x="3247" y="654"/>
                      </a:cubicBezTo>
                      <a:lnTo>
                        <a:pt x="3219" y="654"/>
                      </a:lnTo>
                      <a:cubicBezTo>
                        <a:pt x="3209" y="654"/>
                        <a:pt x="3209" y="654"/>
                        <a:pt x="3200" y="644"/>
                      </a:cubicBezTo>
                      <a:lnTo>
                        <a:pt x="3181" y="644"/>
                      </a:lnTo>
                      <a:cubicBezTo>
                        <a:pt x="3190" y="635"/>
                        <a:pt x="3200" y="625"/>
                        <a:pt x="3219" y="625"/>
                      </a:cubicBezTo>
                      <a:cubicBezTo>
                        <a:pt x="3219" y="625"/>
                        <a:pt x="3219" y="616"/>
                        <a:pt x="3219" y="616"/>
                      </a:cubicBezTo>
                      <a:cubicBezTo>
                        <a:pt x="3219" y="607"/>
                        <a:pt x="3219" y="607"/>
                        <a:pt x="3219" y="597"/>
                      </a:cubicBezTo>
                      <a:cubicBezTo>
                        <a:pt x="3219" y="592"/>
                        <a:pt x="3219" y="590"/>
                        <a:pt x="3220" y="590"/>
                      </a:cubicBezTo>
                      <a:close/>
                      <a:moveTo>
                        <a:pt x="3352" y="640"/>
                      </a:moveTo>
                      <a:cubicBezTo>
                        <a:pt x="3352" y="640"/>
                        <a:pt x="3355" y="644"/>
                        <a:pt x="3361" y="644"/>
                      </a:cubicBezTo>
                      <a:lnTo>
                        <a:pt x="3342" y="654"/>
                      </a:lnTo>
                      <a:lnTo>
                        <a:pt x="3332" y="654"/>
                      </a:lnTo>
                      <a:cubicBezTo>
                        <a:pt x="3342" y="654"/>
                        <a:pt x="3342" y="644"/>
                        <a:pt x="3351" y="644"/>
                      </a:cubicBezTo>
                      <a:cubicBezTo>
                        <a:pt x="3351" y="641"/>
                        <a:pt x="3351" y="640"/>
                        <a:pt x="3352" y="640"/>
                      </a:cubicBezTo>
                      <a:close/>
                      <a:moveTo>
                        <a:pt x="701" y="654"/>
                      </a:moveTo>
                      <a:lnTo>
                        <a:pt x="720" y="663"/>
                      </a:lnTo>
                      <a:cubicBezTo>
                        <a:pt x="701" y="663"/>
                        <a:pt x="701" y="663"/>
                        <a:pt x="701" y="654"/>
                      </a:cubicBezTo>
                      <a:close/>
                      <a:moveTo>
                        <a:pt x="2070" y="656"/>
                      </a:moveTo>
                      <a:cubicBezTo>
                        <a:pt x="2076" y="656"/>
                        <a:pt x="2083" y="659"/>
                        <a:pt x="2092" y="663"/>
                      </a:cubicBezTo>
                      <a:lnTo>
                        <a:pt x="2055" y="663"/>
                      </a:lnTo>
                      <a:cubicBezTo>
                        <a:pt x="2059" y="659"/>
                        <a:pt x="2064" y="656"/>
                        <a:pt x="2070" y="656"/>
                      </a:cubicBezTo>
                      <a:close/>
                      <a:moveTo>
                        <a:pt x="446" y="644"/>
                      </a:moveTo>
                      <a:cubicBezTo>
                        <a:pt x="455" y="644"/>
                        <a:pt x="455" y="644"/>
                        <a:pt x="455" y="654"/>
                      </a:cubicBezTo>
                      <a:lnTo>
                        <a:pt x="436" y="673"/>
                      </a:lnTo>
                      <a:cubicBezTo>
                        <a:pt x="436" y="663"/>
                        <a:pt x="436" y="654"/>
                        <a:pt x="436" y="654"/>
                      </a:cubicBezTo>
                      <a:cubicBezTo>
                        <a:pt x="436" y="644"/>
                        <a:pt x="446" y="644"/>
                        <a:pt x="446" y="644"/>
                      </a:cubicBezTo>
                      <a:close/>
                      <a:moveTo>
                        <a:pt x="938" y="644"/>
                      </a:moveTo>
                      <a:cubicBezTo>
                        <a:pt x="938" y="644"/>
                        <a:pt x="938" y="644"/>
                        <a:pt x="938" y="654"/>
                      </a:cubicBezTo>
                      <a:lnTo>
                        <a:pt x="947" y="654"/>
                      </a:lnTo>
                      <a:cubicBezTo>
                        <a:pt x="938" y="663"/>
                        <a:pt x="938" y="663"/>
                        <a:pt x="947" y="673"/>
                      </a:cubicBezTo>
                      <a:cubicBezTo>
                        <a:pt x="928" y="673"/>
                        <a:pt x="928" y="673"/>
                        <a:pt x="919" y="654"/>
                      </a:cubicBezTo>
                      <a:cubicBezTo>
                        <a:pt x="928" y="654"/>
                        <a:pt x="928" y="654"/>
                        <a:pt x="938" y="644"/>
                      </a:cubicBezTo>
                      <a:close/>
                      <a:moveTo>
                        <a:pt x="483" y="654"/>
                      </a:moveTo>
                      <a:cubicBezTo>
                        <a:pt x="483" y="673"/>
                        <a:pt x="474" y="682"/>
                        <a:pt x="455" y="682"/>
                      </a:cubicBezTo>
                      <a:lnTo>
                        <a:pt x="483" y="654"/>
                      </a:lnTo>
                      <a:close/>
                      <a:moveTo>
                        <a:pt x="862" y="682"/>
                      </a:moveTo>
                      <a:lnTo>
                        <a:pt x="871" y="692"/>
                      </a:lnTo>
                      <a:lnTo>
                        <a:pt x="862" y="692"/>
                      </a:lnTo>
                      <a:lnTo>
                        <a:pt x="862" y="682"/>
                      </a:lnTo>
                      <a:close/>
                      <a:moveTo>
                        <a:pt x="1430" y="616"/>
                      </a:moveTo>
                      <a:cubicBezTo>
                        <a:pt x="1439" y="625"/>
                        <a:pt x="1449" y="625"/>
                        <a:pt x="1458" y="625"/>
                      </a:cubicBezTo>
                      <a:lnTo>
                        <a:pt x="1468" y="625"/>
                      </a:lnTo>
                      <a:lnTo>
                        <a:pt x="1458" y="692"/>
                      </a:lnTo>
                      <a:cubicBezTo>
                        <a:pt x="1449" y="692"/>
                        <a:pt x="1439" y="692"/>
                        <a:pt x="1439" y="682"/>
                      </a:cubicBezTo>
                      <a:cubicBezTo>
                        <a:pt x="1439" y="682"/>
                        <a:pt x="1439" y="682"/>
                        <a:pt x="1439" y="673"/>
                      </a:cubicBezTo>
                      <a:cubicBezTo>
                        <a:pt x="1439" y="673"/>
                        <a:pt x="1439" y="663"/>
                        <a:pt x="1439" y="663"/>
                      </a:cubicBezTo>
                      <a:cubicBezTo>
                        <a:pt x="1439" y="654"/>
                        <a:pt x="1439" y="654"/>
                        <a:pt x="1430" y="654"/>
                      </a:cubicBezTo>
                      <a:cubicBezTo>
                        <a:pt x="1430" y="644"/>
                        <a:pt x="1430" y="644"/>
                        <a:pt x="1430" y="635"/>
                      </a:cubicBezTo>
                      <a:lnTo>
                        <a:pt x="1430" y="625"/>
                      </a:lnTo>
                      <a:lnTo>
                        <a:pt x="1420" y="625"/>
                      </a:lnTo>
                      <a:cubicBezTo>
                        <a:pt x="1420" y="616"/>
                        <a:pt x="1420" y="616"/>
                        <a:pt x="1420" y="616"/>
                      </a:cubicBezTo>
                      <a:close/>
                      <a:moveTo>
                        <a:pt x="2954" y="682"/>
                      </a:moveTo>
                      <a:lnTo>
                        <a:pt x="2954" y="692"/>
                      </a:lnTo>
                      <a:lnTo>
                        <a:pt x="2925" y="692"/>
                      </a:lnTo>
                      <a:cubicBezTo>
                        <a:pt x="2935" y="692"/>
                        <a:pt x="2935" y="682"/>
                        <a:pt x="2944" y="682"/>
                      </a:cubicBezTo>
                      <a:close/>
                      <a:moveTo>
                        <a:pt x="1544" y="682"/>
                      </a:moveTo>
                      <a:cubicBezTo>
                        <a:pt x="1544" y="692"/>
                        <a:pt x="1544" y="692"/>
                        <a:pt x="1534" y="701"/>
                      </a:cubicBezTo>
                      <a:lnTo>
                        <a:pt x="1544" y="682"/>
                      </a:lnTo>
                      <a:close/>
                      <a:moveTo>
                        <a:pt x="502" y="682"/>
                      </a:moveTo>
                      <a:cubicBezTo>
                        <a:pt x="512" y="682"/>
                        <a:pt x="521" y="682"/>
                        <a:pt x="540" y="692"/>
                      </a:cubicBezTo>
                      <a:lnTo>
                        <a:pt x="512" y="711"/>
                      </a:lnTo>
                      <a:cubicBezTo>
                        <a:pt x="512" y="692"/>
                        <a:pt x="512" y="682"/>
                        <a:pt x="502" y="682"/>
                      </a:cubicBezTo>
                      <a:close/>
                      <a:moveTo>
                        <a:pt x="569" y="682"/>
                      </a:moveTo>
                      <a:cubicBezTo>
                        <a:pt x="578" y="682"/>
                        <a:pt x="588" y="701"/>
                        <a:pt x="588" y="711"/>
                      </a:cubicBezTo>
                      <a:cubicBezTo>
                        <a:pt x="569" y="711"/>
                        <a:pt x="559" y="692"/>
                        <a:pt x="569" y="682"/>
                      </a:cubicBezTo>
                      <a:close/>
                      <a:moveTo>
                        <a:pt x="3030" y="692"/>
                      </a:moveTo>
                      <a:lnTo>
                        <a:pt x="3039" y="711"/>
                      </a:lnTo>
                      <a:lnTo>
                        <a:pt x="3030" y="711"/>
                      </a:lnTo>
                      <a:lnTo>
                        <a:pt x="3020" y="692"/>
                      </a:lnTo>
                      <a:close/>
                      <a:moveTo>
                        <a:pt x="3385" y="640"/>
                      </a:moveTo>
                      <a:cubicBezTo>
                        <a:pt x="3388" y="640"/>
                        <a:pt x="3393" y="642"/>
                        <a:pt x="3399" y="644"/>
                      </a:cubicBezTo>
                      <a:cubicBezTo>
                        <a:pt x="3380" y="654"/>
                        <a:pt x="3380" y="663"/>
                        <a:pt x="3389" y="682"/>
                      </a:cubicBezTo>
                      <a:cubicBezTo>
                        <a:pt x="3399" y="682"/>
                        <a:pt x="3389" y="701"/>
                        <a:pt x="3389" y="701"/>
                      </a:cubicBezTo>
                      <a:lnTo>
                        <a:pt x="3380" y="701"/>
                      </a:lnTo>
                      <a:cubicBezTo>
                        <a:pt x="3370" y="711"/>
                        <a:pt x="3370" y="711"/>
                        <a:pt x="3370" y="711"/>
                      </a:cubicBezTo>
                      <a:cubicBezTo>
                        <a:pt x="3361" y="711"/>
                        <a:pt x="3361" y="711"/>
                        <a:pt x="3361" y="701"/>
                      </a:cubicBezTo>
                      <a:cubicBezTo>
                        <a:pt x="3361" y="692"/>
                        <a:pt x="3361" y="682"/>
                        <a:pt x="3370" y="673"/>
                      </a:cubicBezTo>
                      <a:cubicBezTo>
                        <a:pt x="3370" y="663"/>
                        <a:pt x="3370" y="663"/>
                        <a:pt x="3370" y="654"/>
                      </a:cubicBezTo>
                      <a:cubicBezTo>
                        <a:pt x="3370" y="647"/>
                        <a:pt x="3375" y="640"/>
                        <a:pt x="3385" y="640"/>
                      </a:cubicBezTo>
                      <a:close/>
                      <a:moveTo>
                        <a:pt x="2234" y="701"/>
                      </a:moveTo>
                      <a:cubicBezTo>
                        <a:pt x="2234" y="701"/>
                        <a:pt x="2234" y="711"/>
                        <a:pt x="2234" y="711"/>
                      </a:cubicBezTo>
                      <a:lnTo>
                        <a:pt x="2234" y="720"/>
                      </a:lnTo>
                      <a:lnTo>
                        <a:pt x="2216" y="701"/>
                      </a:lnTo>
                      <a:close/>
                      <a:moveTo>
                        <a:pt x="2765" y="701"/>
                      </a:moveTo>
                      <a:cubicBezTo>
                        <a:pt x="2765" y="711"/>
                        <a:pt x="2774" y="711"/>
                        <a:pt x="2774" y="720"/>
                      </a:cubicBezTo>
                      <a:cubicBezTo>
                        <a:pt x="2765" y="720"/>
                        <a:pt x="2755" y="720"/>
                        <a:pt x="2755" y="711"/>
                      </a:cubicBezTo>
                      <a:cubicBezTo>
                        <a:pt x="2755" y="711"/>
                        <a:pt x="2755" y="701"/>
                        <a:pt x="2755" y="701"/>
                      </a:cubicBezTo>
                      <a:close/>
                      <a:moveTo>
                        <a:pt x="521" y="711"/>
                      </a:moveTo>
                      <a:lnTo>
                        <a:pt x="531" y="720"/>
                      </a:lnTo>
                      <a:cubicBezTo>
                        <a:pt x="528" y="723"/>
                        <a:pt x="525" y="724"/>
                        <a:pt x="524" y="724"/>
                      </a:cubicBezTo>
                      <a:cubicBezTo>
                        <a:pt x="520" y="724"/>
                        <a:pt x="518" y="720"/>
                        <a:pt x="512" y="720"/>
                      </a:cubicBezTo>
                      <a:lnTo>
                        <a:pt x="521" y="711"/>
                      </a:lnTo>
                      <a:close/>
                      <a:moveTo>
                        <a:pt x="95" y="711"/>
                      </a:moveTo>
                      <a:cubicBezTo>
                        <a:pt x="105" y="711"/>
                        <a:pt x="114" y="711"/>
                        <a:pt x="114" y="730"/>
                      </a:cubicBezTo>
                      <a:lnTo>
                        <a:pt x="95" y="711"/>
                      </a:lnTo>
                      <a:close/>
                      <a:moveTo>
                        <a:pt x="446" y="711"/>
                      </a:moveTo>
                      <a:cubicBezTo>
                        <a:pt x="455" y="711"/>
                        <a:pt x="455" y="720"/>
                        <a:pt x="455" y="720"/>
                      </a:cubicBezTo>
                      <a:cubicBezTo>
                        <a:pt x="455" y="720"/>
                        <a:pt x="455" y="730"/>
                        <a:pt x="446" y="730"/>
                      </a:cubicBezTo>
                      <a:lnTo>
                        <a:pt x="436" y="730"/>
                      </a:lnTo>
                      <a:cubicBezTo>
                        <a:pt x="417" y="730"/>
                        <a:pt x="408" y="730"/>
                        <a:pt x="408" y="711"/>
                      </a:cubicBezTo>
                      <a:close/>
                      <a:moveTo>
                        <a:pt x="1364" y="711"/>
                      </a:moveTo>
                      <a:cubicBezTo>
                        <a:pt x="1373" y="720"/>
                        <a:pt x="1364" y="730"/>
                        <a:pt x="1364" y="730"/>
                      </a:cubicBezTo>
                      <a:lnTo>
                        <a:pt x="1364" y="711"/>
                      </a:lnTo>
                      <a:close/>
                      <a:moveTo>
                        <a:pt x="1525" y="711"/>
                      </a:moveTo>
                      <a:lnTo>
                        <a:pt x="1525" y="730"/>
                      </a:lnTo>
                      <a:lnTo>
                        <a:pt x="1515" y="730"/>
                      </a:lnTo>
                      <a:lnTo>
                        <a:pt x="1515" y="711"/>
                      </a:lnTo>
                      <a:close/>
                      <a:moveTo>
                        <a:pt x="2187" y="692"/>
                      </a:moveTo>
                      <a:cubicBezTo>
                        <a:pt x="2197" y="701"/>
                        <a:pt x="2206" y="711"/>
                        <a:pt x="2206" y="720"/>
                      </a:cubicBezTo>
                      <a:cubicBezTo>
                        <a:pt x="2206" y="730"/>
                        <a:pt x="2206" y="730"/>
                        <a:pt x="2206" y="730"/>
                      </a:cubicBezTo>
                      <a:cubicBezTo>
                        <a:pt x="2197" y="730"/>
                        <a:pt x="2187" y="730"/>
                        <a:pt x="2187" y="720"/>
                      </a:cubicBezTo>
                      <a:cubicBezTo>
                        <a:pt x="2187" y="711"/>
                        <a:pt x="2187" y="701"/>
                        <a:pt x="2187" y="692"/>
                      </a:cubicBezTo>
                      <a:close/>
                      <a:moveTo>
                        <a:pt x="3304" y="701"/>
                      </a:moveTo>
                      <a:lnTo>
                        <a:pt x="3304" y="701"/>
                      </a:lnTo>
                      <a:cubicBezTo>
                        <a:pt x="3314" y="711"/>
                        <a:pt x="3304" y="720"/>
                        <a:pt x="3285" y="730"/>
                      </a:cubicBezTo>
                      <a:lnTo>
                        <a:pt x="3304" y="701"/>
                      </a:lnTo>
                      <a:close/>
                      <a:moveTo>
                        <a:pt x="1439" y="711"/>
                      </a:moveTo>
                      <a:lnTo>
                        <a:pt x="1458" y="730"/>
                      </a:lnTo>
                      <a:cubicBezTo>
                        <a:pt x="1449" y="734"/>
                        <a:pt x="1444" y="737"/>
                        <a:pt x="1442" y="737"/>
                      </a:cubicBezTo>
                      <a:cubicBezTo>
                        <a:pt x="1439" y="737"/>
                        <a:pt x="1439" y="734"/>
                        <a:pt x="1439" y="730"/>
                      </a:cubicBezTo>
                      <a:cubicBezTo>
                        <a:pt x="1439" y="720"/>
                        <a:pt x="1439" y="720"/>
                        <a:pt x="1439" y="711"/>
                      </a:cubicBezTo>
                      <a:close/>
                      <a:moveTo>
                        <a:pt x="1402" y="720"/>
                      </a:moveTo>
                      <a:lnTo>
                        <a:pt x="1402" y="739"/>
                      </a:lnTo>
                      <a:cubicBezTo>
                        <a:pt x="1392" y="730"/>
                        <a:pt x="1392" y="720"/>
                        <a:pt x="1402" y="720"/>
                      </a:cubicBezTo>
                      <a:close/>
                      <a:moveTo>
                        <a:pt x="256" y="730"/>
                      </a:moveTo>
                      <a:cubicBezTo>
                        <a:pt x="256" y="739"/>
                        <a:pt x="256" y="739"/>
                        <a:pt x="266" y="739"/>
                      </a:cubicBezTo>
                      <a:cubicBezTo>
                        <a:pt x="256" y="749"/>
                        <a:pt x="256" y="749"/>
                        <a:pt x="256" y="749"/>
                      </a:cubicBezTo>
                      <a:cubicBezTo>
                        <a:pt x="256" y="749"/>
                        <a:pt x="247" y="749"/>
                        <a:pt x="247" y="739"/>
                      </a:cubicBezTo>
                      <a:cubicBezTo>
                        <a:pt x="247" y="739"/>
                        <a:pt x="247" y="730"/>
                        <a:pt x="256" y="730"/>
                      </a:cubicBezTo>
                      <a:close/>
                      <a:moveTo>
                        <a:pt x="3389" y="739"/>
                      </a:moveTo>
                      <a:cubicBezTo>
                        <a:pt x="3380" y="749"/>
                        <a:pt x="3380" y="749"/>
                        <a:pt x="3380" y="749"/>
                      </a:cubicBezTo>
                      <a:cubicBezTo>
                        <a:pt x="3380" y="749"/>
                        <a:pt x="3370" y="739"/>
                        <a:pt x="3370" y="739"/>
                      </a:cubicBezTo>
                      <a:close/>
                      <a:moveTo>
                        <a:pt x="1411" y="730"/>
                      </a:moveTo>
                      <a:cubicBezTo>
                        <a:pt x="1420" y="739"/>
                        <a:pt x="1420" y="749"/>
                        <a:pt x="1411" y="758"/>
                      </a:cubicBezTo>
                      <a:cubicBezTo>
                        <a:pt x="1402" y="749"/>
                        <a:pt x="1411" y="739"/>
                        <a:pt x="1411" y="730"/>
                      </a:cubicBezTo>
                      <a:close/>
                      <a:moveTo>
                        <a:pt x="2121" y="749"/>
                      </a:moveTo>
                      <a:lnTo>
                        <a:pt x="2102" y="758"/>
                      </a:lnTo>
                      <a:lnTo>
                        <a:pt x="2092" y="758"/>
                      </a:lnTo>
                      <a:lnTo>
                        <a:pt x="2111" y="749"/>
                      </a:lnTo>
                      <a:close/>
                      <a:moveTo>
                        <a:pt x="900" y="749"/>
                      </a:moveTo>
                      <a:cubicBezTo>
                        <a:pt x="900" y="749"/>
                        <a:pt x="909" y="749"/>
                        <a:pt x="909" y="758"/>
                      </a:cubicBezTo>
                      <a:cubicBezTo>
                        <a:pt x="909" y="758"/>
                        <a:pt x="905" y="762"/>
                        <a:pt x="902" y="762"/>
                      </a:cubicBezTo>
                      <a:cubicBezTo>
                        <a:pt x="901" y="762"/>
                        <a:pt x="900" y="761"/>
                        <a:pt x="900" y="758"/>
                      </a:cubicBezTo>
                      <a:lnTo>
                        <a:pt x="890" y="758"/>
                      </a:lnTo>
                      <a:cubicBezTo>
                        <a:pt x="890" y="749"/>
                        <a:pt x="900" y="749"/>
                        <a:pt x="900" y="749"/>
                      </a:cubicBezTo>
                      <a:close/>
                      <a:moveTo>
                        <a:pt x="171" y="758"/>
                      </a:moveTo>
                      <a:cubicBezTo>
                        <a:pt x="171" y="763"/>
                        <a:pt x="171" y="765"/>
                        <a:pt x="170" y="765"/>
                      </a:cubicBezTo>
                      <a:cubicBezTo>
                        <a:pt x="169" y="765"/>
                        <a:pt x="166" y="763"/>
                        <a:pt x="162" y="758"/>
                      </a:cubicBezTo>
                      <a:close/>
                      <a:moveTo>
                        <a:pt x="237" y="749"/>
                      </a:moveTo>
                      <a:lnTo>
                        <a:pt x="256" y="767"/>
                      </a:lnTo>
                      <a:lnTo>
                        <a:pt x="237" y="758"/>
                      </a:lnTo>
                      <a:lnTo>
                        <a:pt x="237" y="749"/>
                      </a:lnTo>
                      <a:close/>
                      <a:moveTo>
                        <a:pt x="1373" y="758"/>
                      </a:moveTo>
                      <a:cubicBezTo>
                        <a:pt x="1383" y="758"/>
                        <a:pt x="1383" y="758"/>
                        <a:pt x="1392" y="767"/>
                      </a:cubicBezTo>
                      <a:lnTo>
                        <a:pt x="1373" y="767"/>
                      </a:lnTo>
                      <a:lnTo>
                        <a:pt x="1373" y="758"/>
                      </a:lnTo>
                      <a:close/>
                      <a:moveTo>
                        <a:pt x="2130" y="758"/>
                      </a:moveTo>
                      <a:cubicBezTo>
                        <a:pt x="2130" y="767"/>
                        <a:pt x="2130" y="767"/>
                        <a:pt x="2121" y="767"/>
                      </a:cubicBezTo>
                      <a:lnTo>
                        <a:pt x="2111" y="767"/>
                      </a:lnTo>
                      <a:cubicBezTo>
                        <a:pt x="2121" y="758"/>
                        <a:pt x="2121" y="758"/>
                        <a:pt x="2130" y="758"/>
                      </a:cubicBezTo>
                      <a:close/>
                      <a:moveTo>
                        <a:pt x="2216" y="739"/>
                      </a:moveTo>
                      <a:cubicBezTo>
                        <a:pt x="2225" y="749"/>
                        <a:pt x="2225" y="749"/>
                        <a:pt x="2225" y="758"/>
                      </a:cubicBezTo>
                      <a:cubicBezTo>
                        <a:pt x="2225" y="758"/>
                        <a:pt x="2225" y="767"/>
                        <a:pt x="2216" y="767"/>
                      </a:cubicBezTo>
                      <a:cubicBezTo>
                        <a:pt x="2206" y="758"/>
                        <a:pt x="2206" y="758"/>
                        <a:pt x="2206" y="758"/>
                      </a:cubicBezTo>
                      <a:cubicBezTo>
                        <a:pt x="2216" y="749"/>
                        <a:pt x="2216" y="739"/>
                        <a:pt x="2216" y="739"/>
                      </a:cubicBezTo>
                      <a:close/>
                      <a:moveTo>
                        <a:pt x="2173" y="723"/>
                      </a:moveTo>
                      <a:cubicBezTo>
                        <a:pt x="2175" y="723"/>
                        <a:pt x="2178" y="725"/>
                        <a:pt x="2178" y="730"/>
                      </a:cubicBezTo>
                      <a:cubicBezTo>
                        <a:pt x="2178" y="730"/>
                        <a:pt x="2178" y="739"/>
                        <a:pt x="2178" y="739"/>
                      </a:cubicBezTo>
                      <a:cubicBezTo>
                        <a:pt x="2178" y="749"/>
                        <a:pt x="2178" y="758"/>
                        <a:pt x="2187" y="767"/>
                      </a:cubicBezTo>
                      <a:lnTo>
                        <a:pt x="2178" y="767"/>
                      </a:lnTo>
                      <a:cubicBezTo>
                        <a:pt x="2178" y="777"/>
                        <a:pt x="2168" y="777"/>
                        <a:pt x="2168" y="777"/>
                      </a:cubicBezTo>
                      <a:cubicBezTo>
                        <a:pt x="2159" y="777"/>
                        <a:pt x="2140" y="758"/>
                        <a:pt x="2140" y="739"/>
                      </a:cubicBezTo>
                      <a:lnTo>
                        <a:pt x="2140" y="739"/>
                      </a:lnTo>
                      <a:lnTo>
                        <a:pt x="2159" y="749"/>
                      </a:lnTo>
                      <a:cubicBezTo>
                        <a:pt x="2159" y="739"/>
                        <a:pt x="2168" y="730"/>
                        <a:pt x="2168" y="730"/>
                      </a:cubicBezTo>
                      <a:cubicBezTo>
                        <a:pt x="2168" y="725"/>
                        <a:pt x="2171" y="723"/>
                        <a:pt x="2173" y="723"/>
                      </a:cubicBezTo>
                      <a:close/>
                      <a:moveTo>
                        <a:pt x="266" y="777"/>
                      </a:moveTo>
                      <a:lnTo>
                        <a:pt x="285" y="786"/>
                      </a:lnTo>
                      <a:lnTo>
                        <a:pt x="275" y="786"/>
                      </a:lnTo>
                      <a:cubicBezTo>
                        <a:pt x="275" y="786"/>
                        <a:pt x="266" y="786"/>
                        <a:pt x="266" y="777"/>
                      </a:cubicBezTo>
                      <a:close/>
                      <a:moveTo>
                        <a:pt x="2083" y="682"/>
                      </a:moveTo>
                      <a:cubicBezTo>
                        <a:pt x="2102" y="682"/>
                        <a:pt x="2111" y="701"/>
                        <a:pt x="2111" y="720"/>
                      </a:cubicBezTo>
                      <a:cubicBezTo>
                        <a:pt x="2102" y="711"/>
                        <a:pt x="2102" y="701"/>
                        <a:pt x="2102" y="701"/>
                      </a:cubicBezTo>
                      <a:cubicBezTo>
                        <a:pt x="2097" y="696"/>
                        <a:pt x="2095" y="694"/>
                        <a:pt x="2092" y="694"/>
                      </a:cubicBezTo>
                      <a:cubicBezTo>
                        <a:pt x="2090" y="694"/>
                        <a:pt x="2088" y="696"/>
                        <a:pt x="2083" y="701"/>
                      </a:cubicBezTo>
                      <a:lnTo>
                        <a:pt x="2074" y="701"/>
                      </a:lnTo>
                      <a:cubicBezTo>
                        <a:pt x="2074" y="701"/>
                        <a:pt x="2074" y="701"/>
                        <a:pt x="2074" y="711"/>
                      </a:cubicBezTo>
                      <a:cubicBezTo>
                        <a:pt x="2074" y="720"/>
                        <a:pt x="2074" y="720"/>
                        <a:pt x="2074" y="720"/>
                      </a:cubicBezTo>
                      <a:cubicBezTo>
                        <a:pt x="2083" y="720"/>
                        <a:pt x="2092" y="730"/>
                        <a:pt x="2083" y="730"/>
                      </a:cubicBezTo>
                      <a:cubicBezTo>
                        <a:pt x="2074" y="739"/>
                        <a:pt x="2074" y="739"/>
                        <a:pt x="2064" y="749"/>
                      </a:cubicBezTo>
                      <a:cubicBezTo>
                        <a:pt x="2064" y="749"/>
                        <a:pt x="2055" y="749"/>
                        <a:pt x="2055" y="739"/>
                      </a:cubicBezTo>
                      <a:lnTo>
                        <a:pt x="2045" y="739"/>
                      </a:lnTo>
                      <a:cubicBezTo>
                        <a:pt x="2045" y="749"/>
                        <a:pt x="2045" y="758"/>
                        <a:pt x="2036" y="758"/>
                      </a:cubicBezTo>
                      <a:cubicBezTo>
                        <a:pt x="2029" y="765"/>
                        <a:pt x="2018" y="771"/>
                        <a:pt x="2005" y="771"/>
                      </a:cubicBezTo>
                      <a:cubicBezTo>
                        <a:pt x="1999" y="771"/>
                        <a:pt x="1994" y="770"/>
                        <a:pt x="1988" y="767"/>
                      </a:cubicBezTo>
                      <a:cubicBezTo>
                        <a:pt x="1988" y="774"/>
                        <a:pt x="1984" y="781"/>
                        <a:pt x="1978" y="781"/>
                      </a:cubicBezTo>
                      <a:cubicBezTo>
                        <a:pt x="1975" y="781"/>
                        <a:pt x="1972" y="780"/>
                        <a:pt x="1969" y="777"/>
                      </a:cubicBezTo>
                      <a:cubicBezTo>
                        <a:pt x="1969" y="777"/>
                        <a:pt x="1969" y="786"/>
                        <a:pt x="1960" y="786"/>
                      </a:cubicBezTo>
                      <a:lnTo>
                        <a:pt x="1951" y="786"/>
                      </a:lnTo>
                      <a:lnTo>
                        <a:pt x="1979" y="767"/>
                      </a:lnTo>
                      <a:cubicBezTo>
                        <a:pt x="1969" y="758"/>
                        <a:pt x="1969" y="758"/>
                        <a:pt x="1960" y="749"/>
                      </a:cubicBezTo>
                      <a:cubicBezTo>
                        <a:pt x="1960" y="749"/>
                        <a:pt x="1969" y="739"/>
                        <a:pt x="1969" y="739"/>
                      </a:cubicBezTo>
                      <a:cubicBezTo>
                        <a:pt x="1969" y="739"/>
                        <a:pt x="1969" y="739"/>
                        <a:pt x="1979" y="749"/>
                      </a:cubicBezTo>
                      <a:cubicBezTo>
                        <a:pt x="1988" y="749"/>
                        <a:pt x="1988" y="739"/>
                        <a:pt x="1979" y="730"/>
                      </a:cubicBezTo>
                      <a:cubicBezTo>
                        <a:pt x="1979" y="730"/>
                        <a:pt x="1979" y="730"/>
                        <a:pt x="1979" y="720"/>
                      </a:cubicBezTo>
                      <a:cubicBezTo>
                        <a:pt x="1979" y="720"/>
                        <a:pt x="1969" y="711"/>
                        <a:pt x="1969" y="711"/>
                      </a:cubicBezTo>
                      <a:cubicBezTo>
                        <a:pt x="1969" y="701"/>
                        <a:pt x="1979" y="701"/>
                        <a:pt x="1988" y="701"/>
                      </a:cubicBezTo>
                      <a:cubicBezTo>
                        <a:pt x="1988" y="701"/>
                        <a:pt x="1988" y="711"/>
                        <a:pt x="1998" y="720"/>
                      </a:cubicBezTo>
                      <a:cubicBezTo>
                        <a:pt x="2007" y="739"/>
                        <a:pt x="1998" y="749"/>
                        <a:pt x="1988" y="758"/>
                      </a:cubicBezTo>
                      <a:lnTo>
                        <a:pt x="1979" y="758"/>
                      </a:lnTo>
                      <a:cubicBezTo>
                        <a:pt x="1998" y="767"/>
                        <a:pt x="2007" y="767"/>
                        <a:pt x="2017" y="767"/>
                      </a:cubicBezTo>
                      <a:cubicBezTo>
                        <a:pt x="2026" y="758"/>
                        <a:pt x="2026" y="758"/>
                        <a:pt x="2026" y="749"/>
                      </a:cubicBezTo>
                      <a:cubicBezTo>
                        <a:pt x="2026" y="739"/>
                        <a:pt x="2036" y="720"/>
                        <a:pt x="2045" y="720"/>
                      </a:cubicBezTo>
                      <a:cubicBezTo>
                        <a:pt x="2045" y="711"/>
                        <a:pt x="2045" y="711"/>
                        <a:pt x="2055" y="701"/>
                      </a:cubicBezTo>
                      <a:cubicBezTo>
                        <a:pt x="2055" y="701"/>
                        <a:pt x="2064" y="701"/>
                        <a:pt x="2055" y="692"/>
                      </a:cubicBezTo>
                      <a:lnTo>
                        <a:pt x="2064" y="692"/>
                      </a:lnTo>
                      <a:cubicBezTo>
                        <a:pt x="2074" y="682"/>
                        <a:pt x="2083" y="682"/>
                        <a:pt x="2083" y="682"/>
                      </a:cubicBezTo>
                      <a:close/>
                      <a:moveTo>
                        <a:pt x="304" y="786"/>
                      </a:moveTo>
                      <a:lnTo>
                        <a:pt x="313" y="796"/>
                      </a:lnTo>
                      <a:cubicBezTo>
                        <a:pt x="313" y="796"/>
                        <a:pt x="304" y="796"/>
                        <a:pt x="304" y="786"/>
                      </a:cubicBezTo>
                      <a:close/>
                      <a:moveTo>
                        <a:pt x="341" y="739"/>
                      </a:moveTo>
                      <a:cubicBezTo>
                        <a:pt x="341" y="749"/>
                        <a:pt x="341" y="758"/>
                        <a:pt x="341" y="758"/>
                      </a:cubicBezTo>
                      <a:cubicBezTo>
                        <a:pt x="332" y="758"/>
                        <a:pt x="341" y="767"/>
                        <a:pt x="341" y="767"/>
                      </a:cubicBezTo>
                      <a:cubicBezTo>
                        <a:pt x="351" y="767"/>
                        <a:pt x="351" y="767"/>
                        <a:pt x="351" y="777"/>
                      </a:cubicBezTo>
                      <a:cubicBezTo>
                        <a:pt x="351" y="777"/>
                        <a:pt x="341" y="777"/>
                        <a:pt x="341" y="786"/>
                      </a:cubicBezTo>
                      <a:lnTo>
                        <a:pt x="332" y="786"/>
                      </a:lnTo>
                      <a:lnTo>
                        <a:pt x="351" y="796"/>
                      </a:lnTo>
                      <a:lnTo>
                        <a:pt x="332" y="796"/>
                      </a:lnTo>
                      <a:cubicBezTo>
                        <a:pt x="322" y="786"/>
                        <a:pt x="313" y="777"/>
                        <a:pt x="313" y="758"/>
                      </a:cubicBezTo>
                      <a:cubicBezTo>
                        <a:pt x="313" y="749"/>
                        <a:pt x="313" y="739"/>
                        <a:pt x="322" y="739"/>
                      </a:cubicBezTo>
                      <a:close/>
                      <a:moveTo>
                        <a:pt x="540" y="749"/>
                      </a:moveTo>
                      <a:cubicBezTo>
                        <a:pt x="550" y="749"/>
                        <a:pt x="550" y="758"/>
                        <a:pt x="559" y="758"/>
                      </a:cubicBezTo>
                      <a:cubicBezTo>
                        <a:pt x="559" y="767"/>
                        <a:pt x="559" y="767"/>
                        <a:pt x="559" y="777"/>
                      </a:cubicBezTo>
                      <a:lnTo>
                        <a:pt x="588" y="767"/>
                      </a:lnTo>
                      <a:lnTo>
                        <a:pt x="588" y="777"/>
                      </a:lnTo>
                      <a:cubicBezTo>
                        <a:pt x="578" y="777"/>
                        <a:pt x="569" y="786"/>
                        <a:pt x="569" y="786"/>
                      </a:cubicBezTo>
                      <a:lnTo>
                        <a:pt x="559" y="777"/>
                      </a:lnTo>
                      <a:lnTo>
                        <a:pt x="540" y="777"/>
                      </a:lnTo>
                      <a:cubicBezTo>
                        <a:pt x="540" y="767"/>
                        <a:pt x="531" y="767"/>
                        <a:pt x="531" y="767"/>
                      </a:cubicBezTo>
                      <a:cubicBezTo>
                        <a:pt x="521" y="777"/>
                        <a:pt x="531" y="777"/>
                        <a:pt x="531" y="777"/>
                      </a:cubicBezTo>
                      <a:cubicBezTo>
                        <a:pt x="540" y="777"/>
                        <a:pt x="550" y="786"/>
                        <a:pt x="550" y="786"/>
                      </a:cubicBezTo>
                      <a:lnTo>
                        <a:pt x="531" y="796"/>
                      </a:lnTo>
                      <a:cubicBezTo>
                        <a:pt x="521" y="786"/>
                        <a:pt x="521" y="777"/>
                        <a:pt x="512" y="767"/>
                      </a:cubicBezTo>
                      <a:cubicBezTo>
                        <a:pt x="521" y="758"/>
                        <a:pt x="531" y="758"/>
                        <a:pt x="540" y="749"/>
                      </a:cubicBezTo>
                      <a:close/>
                      <a:moveTo>
                        <a:pt x="625" y="786"/>
                      </a:moveTo>
                      <a:cubicBezTo>
                        <a:pt x="616" y="796"/>
                        <a:pt x="616" y="805"/>
                        <a:pt x="606" y="805"/>
                      </a:cubicBezTo>
                      <a:cubicBezTo>
                        <a:pt x="606" y="796"/>
                        <a:pt x="606" y="796"/>
                        <a:pt x="606" y="786"/>
                      </a:cubicBezTo>
                      <a:close/>
                      <a:moveTo>
                        <a:pt x="2821" y="777"/>
                      </a:moveTo>
                      <a:lnTo>
                        <a:pt x="2821" y="777"/>
                      </a:lnTo>
                      <a:cubicBezTo>
                        <a:pt x="2831" y="786"/>
                        <a:pt x="2840" y="796"/>
                        <a:pt x="2840" y="805"/>
                      </a:cubicBezTo>
                      <a:cubicBezTo>
                        <a:pt x="2831" y="796"/>
                        <a:pt x="2821" y="786"/>
                        <a:pt x="2821" y="777"/>
                      </a:cubicBezTo>
                      <a:close/>
                      <a:moveTo>
                        <a:pt x="1004" y="786"/>
                      </a:moveTo>
                      <a:cubicBezTo>
                        <a:pt x="1004" y="805"/>
                        <a:pt x="1013" y="805"/>
                        <a:pt x="1032" y="805"/>
                      </a:cubicBezTo>
                      <a:lnTo>
                        <a:pt x="1042" y="805"/>
                      </a:lnTo>
                      <a:cubicBezTo>
                        <a:pt x="1032" y="815"/>
                        <a:pt x="1013" y="815"/>
                        <a:pt x="1004" y="815"/>
                      </a:cubicBezTo>
                      <a:cubicBezTo>
                        <a:pt x="995" y="815"/>
                        <a:pt x="985" y="805"/>
                        <a:pt x="995" y="796"/>
                      </a:cubicBezTo>
                      <a:cubicBezTo>
                        <a:pt x="995" y="786"/>
                        <a:pt x="995" y="786"/>
                        <a:pt x="995" y="786"/>
                      </a:cubicBezTo>
                      <a:close/>
                      <a:moveTo>
                        <a:pt x="1080" y="777"/>
                      </a:moveTo>
                      <a:cubicBezTo>
                        <a:pt x="1089" y="796"/>
                        <a:pt x="1099" y="805"/>
                        <a:pt x="1118" y="815"/>
                      </a:cubicBezTo>
                      <a:cubicBezTo>
                        <a:pt x="1113" y="820"/>
                        <a:pt x="1108" y="822"/>
                        <a:pt x="1103" y="822"/>
                      </a:cubicBezTo>
                      <a:cubicBezTo>
                        <a:pt x="1099" y="822"/>
                        <a:pt x="1094" y="820"/>
                        <a:pt x="1089" y="815"/>
                      </a:cubicBezTo>
                      <a:cubicBezTo>
                        <a:pt x="1089" y="805"/>
                        <a:pt x="1080" y="796"/>
                        <a:pt x="1080" y="786"/>
                      </a:cubicBezTo>
                      <a:cubicBezTo>
                        <a:pt x="1080" y="786"/>
                        <a:pt x="1080" y="786"/>
                        <a:pt x="1080" y="777"/>
                      </a:cubicBezTo>
                      <a:close/>
                      <a:moveTo>
                        <a:pt x="304" y="815"/>
                      </a:moveTo>
                      <a:lnTo>
                        <a:pt x="285" y="824"/>
                      </a:lnTo>
                      <a:cubicBezTo>
                        <a:pt x="285" y="815"/>
                        <a:pt x="294" y="815"/>
                        <a:pt x="304" y="815"/>
                      </a:cubicBezTo>
                      <a:close/>
                      <a:moveTo>
                        <a:pt x="2765" y="805"/>
                      </a:moveTo>
                      <a:cubicBezTo>
                        <a:pt x="2783" y="815"/>
                        <a:pt x="2783" y="815"/>
                        <a:pt x="2774" y="824"/>
                      </a:cubicBezTo>
                      <a:lnTo>
                        <a:pt x="2765" y="824"/>
                      </a:lnTo>
                      <a:cubicBezTo>
                        <a:pt x="2765" y="824"/>
                        <a:pt x="2765" y="824"/>
                        <a:pt x="2765" y="815"/>
                      </a:cubicBezTo>
                      <a:cubicBezTo>
                        <a:pt x="2765" y="815"/>
                        <a:pt x="2765" y="805"/>
                        <a:pt x="2765" y="805"/>
                      </a:cubicBezTo>
                      <a:close/>
                      <a:moveTo>
                        <a:pt x="907" y="822"/>
                      </a:moveTo>
                      <a:cubicBezTo>
                        <a:pt x="914" y="822"/>
                        <a:pt x="923" y="827"/>
                        <a:pt x="931" y="827"/>
                      </a:cubicBezTo>
                      <a:cubicBezTo>
                        <a:pt x="933" y="827"/>
                        <a:pt x="936" y="826"/>
                        <a:pt x="938" y="824"/>
                      </a:cubicBezTo>
                      <a:lnTo>
                        <a:pt x="938" y="824"/>
                      </a:lnTo>
                      <a:cubicBezTo>
                        <a:pt x="938" y="834"/>
                        <a:pt x="938" y="834"/>
                        <a:pt x="928" y="834"/>
                      </a:cubicBezTo>
                      <a:cubicBezTo>
                        <a:pt x="919" y="834"/>
                        <a:pt x="909" y="824"/>
                        <a:pt x="900" y="824"/>
                      </a:cubicBezTo>
                      <a:cubicBezTo>
                        <a:pt x="902" y="822"/>
                        <a:pt x="904" y="822"/>
                        <a:pt x="907" y="822"/>
                      </a:cubicBezTo>
                      <a:close/>
                      <a:moveTo>
                        <a:pt x="531" y="834"/>
                      </a:moveTo>
                      <a:cubicBezTo>
                        <a:pt x="531" y="836"/>
                        <a:pt x="531" y="838"/>
                        <a:pt x="531" y="843"/>
                      </a:cubicBezTo>
                      <a:cubicBezTo>
                        <a:pt x="531" y="843"/>
                        <a:pt x="521" y="834"/>
                        <a:pt x="531" y="834"/>
                      </a:cubicBezTo>
                      <a:close/>
                      <a:moveTo>
                        <a:pt x="995" y="824"/>
                      </a:moveTo>
                      <a:cubicBezTo>
                        <a:pt x="1004" y="824"/>
                        <a:pt x="995" y="834"/>
                        <a:pt x="995" y="834"/>
                      </a:cubicBezTo>
                      <a:cubicBezTo>
                        <a:pt x="995" y="843"/>
                        <a:pt x="995" y="843"/>
                        <a:pt x="995" y="853"/>
                      </a:cubicBezTo>
                      <a:cubicBezTo>
                        <a:pt x="976" y="853"/>
                        <a:pt x="966" y="843"/>
                        <a:pt x="957" y="834"/>
                      </a:cubicBezTo>
                      <a:cubicBezTo>
                        <a:pt x="966" y="834"/>
                        <a:pt x="985" y="834"/>
                        <a:pt x="995" y="824"/>
                      </a:cubicBezTo>
                      <a:close/>
                      <a:moveTo>
                        <a:pt x="2348" y="815"/>
                      </a:moveTo>
                      <a:cubicBezTo>
                        <a:pt x="2358" y="824"/>
                        <a:pt x="2367" y="834"/>
                        <a:pt x="2367" y="843"/>
                      </a:cubicBezTo>
                      <a:cubicBezTo>
                        <a:pt x="2367" y="853"/>
                        <a:pt x="2367" y="853"/>
                        <a:pt x="2358" y="853"/>
                      </a:cubicBezTo>
                      <a:lnTo>
                        <a:pt x="2329" y="853"/>
                      </a:lnTo>
                      <a:cubicBezTo>
                        <a:pt x="2329" y="853"/>
                        <a:pt x="2329" y="843"/>
                        <a:pt x="2329" y="843"/>
                      </a:cubicBezTo>
                      <a:cubicBezTo>
                        <a:pt x="2329" y="834"/>
                        <a:pt x="2329" y="824"/>
                        <a:pt x="2339" y="824"/>
                      </a:cubicBezTo>
                      <a:cubicBezTo>
                        <a:pt x="2339" y="815"/>
                        <a:pt x="2339" y="815"/>
                        <a:pt x="2348" y="815"/>
                      </a:cubicBezTo>
                      <a:close/>
                      <a:moveTo>
                        <a:pt x="597" y="853"/>
                      </a:moveTo>
                      <a:cubicBezTo>
                        <a:pt x="593" y="861"/>
                        <a:pt x="589" y="864"/>
                        <a:pt x="586" y="864"/>
                      </a:cubicBezTo>
                      <a:cubicBezTo>
                        <a:pt x="581" y="864"/>
                        <a:pt x="578" y="858"/>
                        <a:pt x="578" y="853"/>
                      </a:cubicBezTo>
                      <a:close/>
                      <a:moveTo>
                        <a:pt x="351" y="815"/>
                      </a:moveTo>
                      <a:cubicBezTo>
                        <a:pt x="351" y="815"/>
                        <a:pt x="360" y="815"/>
                        <a:pt x="360" y="824"/>
                      </a:cubicBezTo>
                      <a:cubicBezTo>
                        <a:pt x="360" y="834"/>
                        <a:pt x="360" y="834"/>
                        <a:pt x="370" y="834"/>
                      </a:cubicBezTo>
                      <a:lnTo>
                        <a:pt x="389" y="834"/>
                      </a:lnTo>
                      <a:cubicBezTo>
                        <a:pt x="389" y="834"/>
                        <a:pt x="389" y="843"/>
                        <a:pt x="398" y="843"/>
                      </a:cubicBezTo>
                      <a:lnTo>
                        <a:pt x="389" y="843"/>
                      </a:lnTo>
                      <a:cubicBezTo>
                        <a:pt x="379" y="853"/>
                        <a:pt x="370" y="853"/>
                        <a:pt x="360" y="853"/>
                      </a:cubicBezTo>
                      <a:cubicBezTo>
                        <a:pt x="360" y="853"/>
                        <a:pt x="351" y="853"/>
                        <a:pt x="360" y="862"/>
                      </a:cubicBezTo>
                      <a:cubicBezTo>
                        <a:pt x="360" y="862"/>
                        <a:pt x="360" y="862"/>
                        <a:pt x="360" y="872"/>
                      </a:cubicBezTo>
                      <a:cubicBezTo>
                        <a:pt x="351" y="862"/>
                        <a:pt x="351" y="862"/>
                        <a:pt x="341" y="862"/>
                      </a:cubicBezTo>
                      <a:cubicBezTo>
                        <a:pt x="341" y="872"/>
                        <a:pt x="341" y="872"/>
                        <a:pt x="332" y="872"/>
                      </a:cubicBezTo>
                      <a:cubicBezTo>
                        <a:pt x="332" y="862"/>
                        <a:pt x="322" y="862"/>
                        <a:pt x="322" y="853"/>
                      </a:cubicBezTo>
                      <a:cubicBezTo>
                        <a:pt x="322" y="843"/>
                        <a:pt x="313" y="834"/>
                        <a:pt x="304" y="834"/>
                      </a:cubicBezTo>
                      <a:cubicBezTo>
                        <a:pt x="313" y="815"/>
                        <a:pt x="332" y="815"/>
                        <a:pt x="351" y="815"/>
                      </a:cubicBezTo>
                      <a:close/>
                      <a:moveTo>
                        <a:pt x="493" y="843"/>
                      </a:moveTo>
                      <a:cubicBezTo>
                        <a:pt x="493" y="853"/>
                        <a:pt x="493" y="853"/>
                        <a:pt x="493" y="853"/>
                      </a:cubicBezTo>
                      <a:cubicBezTo>
                        <a:pt x="502" y="862"/>
                        <a:pt x="502" y="862"/>
                        <a:pt x="502" y="862"/>
                      </a:cubicBezTo>
                      <a:cubicBezTo>
                        <a:pt x="493" y="862"/>
                        <a:pt x="493" y="872"/>
                        <a:pt x="483" y="872"/>
                      </a:cubicBezTo>
                      <a:cubicBezTo>
                        <a:pt x="483" y="872"/>
                        <a:pt x="483" y="862"/>
                        <a:pt x="483" y="862"/>
                      </a:cubicBezTo>
                      <a:cubicBezTo>
                        <a:pt x="483" y="853"/>
                        <a:pt x="493" y="853"/>
                        <a:pt x="493" y="843"/>
                      </a:cubicBezTo>
                      <a:close/>
                      <a:moveTo>
                        <a:pt x="1042" y="824"/>
                      </a:moveTo>
                      <a:cubicBezTo>
                        <a:pt x="1051" y="824"/>
                        <a:pt x="1051" y="824"/>
                        <a:pt x="1061" y="834"/>
                      </a:cubicBezTo>
                      <a:cubicBezTo>
                        <a:pt x="1061" y="843"/>
                        <a:pt x="1070" y="853"/>
                        <a:pt x="1080" y="862"/>
                      </a:cubicBezTo>
                      <a:lnTo>
                        <a:pt x="1080" y="872"/>
                      </a:lnTo>
                      <a:lnTo>
                        <a:pt x="1032" y="853"/>
                      </a:lnTo>
                      <a:cubicBezTo>
                        <a:pt x="1032" y="853"/>
                        <a:pt x="1032" y="843"/>
                        <a:pt x="1032" y="834"/>
                      </a:cubicBezTo>
                      <a:cubicBezTo>
                        <a:pt x="1032" y="834"/>
                        <a:pt x="1042" y="824"/>
                        <a:pt x="1042" y="824"/>
                      </a:cubicBezTo>
                      <a:close/>
                      <a:moveTo>
                        <a:pt x="1685" y="853"/>
                      </a:moveTo>
                      <a:cubicBezTo>
                        <a:pt x="1685" y="862"/>
                        <a:pt x="1676" y="872"/>
                        <a:pt x="1676" y="872"/>
                      </a:cubicBezTo>
                      <a:lnTo>
                        <a:pt x="1667" y="872"/>
                      </a:lnTo>
                      <a:cubicBezTo>
                        <a:pt x="1667" y="862"/>
                        <a:pt x="1667" y="862"/>
                        <a:pt x="1667" y="862"/>
                      </a:cubicBezTo>
                      <a:cubicBezTo>
                        <a:pt x="1667" y="862"/>
                        <a:pt x="1676" y="853"/>
                        <a:pt x="1685" y="853"/>
                      </a:cubicBezTo>
                      <a:close/>
                      <a:moveTo>
                        <a:pt x="824" y="843"/>
                      </a:moveTo>
                      <a:lnTo>
                        <a:pt x="824" y="853"/>
                      </a:lnTo>
                      <a:cubicBezTo>
                        <a:pt x="824" y="853"/>
                        <a:pt x="815" y="853"/>
                        <a:pt x="815" y="862"/>
                      </a:cubicBezTo>
                      <a:cubicBezTo>
                        <a:pt x="805" y="862"/>
                        <a:pt x="796" y="872"/>
                        <a:pt x="796" y="881"/>
                      </a:cubicBezTo>
                      <a:cubicBezTo>
                        <a:pt x="796" y="881"/>
                        <a:pt x="796" y="881"/>
                        <a:pt x="786" y="891"/>
                      </a:cubicBezTo>
                      <a:cubicBezTo>
                        <a:pt x="786" y="891"/>
                        <a:pt x="782" y="895"/>
                        <a:pt x="779" y="895"/>
                      </a:cubicBezTo>
                      <a:cubicBezTo>
                        <a:pt x="778" y="895"/>
                        <a:pt x="777" y="894"/>
                        <a:pt x="777" y="891"/>
                      </a:cubicBezTo>
                      <a:cubicBezTo>
                        <a:pt x="777" y="891"/>
                        <a:pt x="767" y="891"/>
                        <a:pt x="767" y="881"/>
                      </a:cubicBezTo>
                      <a:cubicBezTo>
                        <a:pt x="758" y="862"/>
                        <a:pt x="767" y="843"/>
                        <a:pt x="786" y="843"/>
                      </a:cubicBezTo>
                      <a:close/>
                      <a:moveTo>
                        <a:pt x="654" y="891"/>
                      </a:moveTo>
                      <a:cubicBezTo>
                        <a:pt x="654" y="891"/>
                        <a:pt x="654" y="891"/>
                        <a:pt x="663" y="900"/>
                      </a:cubicBezTo>
                      <a:lnTo>
                        <a:pt x="654" y="900"/>
                      </a:lnTo>
                      <a:cubicBezTo>
                        <a:pt x="654" y="900"/>
                        <a:pt x="654" y="891"/>
                        <a:pt x="654" y="891"/>
                      </a:cubicBezTo>
                      <a:close/>
                      <a:moveTo>
                        <a:pt x="711" y="881"/>
                      </a:moveTo>
                      <a:cubicBezTo>
                        <a:pt x="720" y="881"/>
                        <a:pt x="729" y="891"/>
                        <a:pt x="739" y="891"/>
                      </a:cubicBezTo>
                      <a:cubicBezTo>
                        <a:pt x="739" y="891"/>
                        <a:pt x="739" y="900"/>
                        <a:pt x="739" y="900"/>
                      </a:cubicBezTo>
                      <a:cubicBezTo>
                        <a:pt x="729" y="900"/>
                        <a:pt x="720" y="909"/>
                        <a:pt x="720" y="909"/>
                      </a:cubicBezTo>
                      <a:lnTo>
                        <a:pt x="711" y="909"/>
                      </a:lnTo>
                      <a:cubicBezTo>
                        <a:pt x="701" y="909"/>
                        <a:pt x="692" y="900"/>
                        <a:pt x="701" y="891"/>
                      </a:cubicBezTo>
                      <a:cubicBezTo>
                        <a:pt x="701" y="881"/>
                        <a:pt x="711" y="881"/>
                        <a:pt x="711" y="881"/>
                      </a:cubicBezTo>
                      <a:close/>
                      <a:moveTo>
                        <a:pt x="815" y="881"/>
                      </a:moveTo>
                      <a:cubicBezTo>
                        <a:pt x="815" y="881"/>
                        <a:pt x="815" y="881"/>
                        <a:pt x="824" y="891"/>
                      </a:cubicBezTo>
                      <a:cubicBezTo>
                        <a:pt x="824" y="891"/>
                        <a:pt x="824" y="900"/>
                        <a:pt x="824" y="900"/>
                      </a:cubicBezTo>
                      <a:cubicBezTo>
                        <a:pt x="824" y="900"/>
                        <a:pt x="824" y="909"/>
                        <a:pt x="824" y="909"/>
                      </a:cubicBezTo>
                      <a:lnTo>
                        <a:pt x="815" y="909"/>
                      </a:lnTo>
                      <a:cubicBezTo>
                        <a:pt x="815" y="900"/>
                        <a:pt x="815" y="891"/>
                        <a:pt x="805" y="891"/>
                      </a:cubicBezTo>
                      <a:lnTo>
                        <a:pt x="815" y="881"/>
                      </a:lnTo>
                      <a:close/>
                      <a:moveTo>
                        <a:pt x="1241" y="900"/>
                      </a:moveTo>
                      <a:lnTo>
                        <a:pt x="1250" y="909"/>
                      </a:lnTo>
                      <a:lnTo>
                        <a:pt x="1241" y="909"/>
                      </a:lnTo>
                      <a:cubicBezTo>
                        <a:pt x="1231" y="909"/>
                        <a:pt x="1241" y="900"/>
                        <a:pt x="1241" y="900"/>
                      </a:cubicBezTo>
                      <a:close/>
                      <a:moveTo>
                        <a:pt x="467" y="905"/>
                      </a:moveTo>
                      <a:cubicBezTo>
                        <a:pt x="470" y="905"/>
                        <a:pt x="474" y="909"/>
                        <a:pt x="474" y="909"/>
                      </a:cubicBezTo>
                      <a:cubicBezTo>
                        <a:pt x="474" y="919"/>
                        <a:pt x="464" y="919"/>
                        <a:pt x="464" y="919"/>
                      </a:cubicBezTo>
                      <a:cubicBezTo>
                        <a:pt x="455" y="919"/>
                        <a:pt x="455" y="909"/>
                        <a:pt x="455" y="909"/>
                      </a:cubicBezTo>
                      <a:lnTo>
                        <a:pt x="464" y="909"/>
                      </a:lnTo>
                      <a:cubicBezTo>
                        <a:pt x="464" y="906"/>
                        <a:pt x="466" y="905"/>
                        <a:pt x="467" y="905"/>
                      </a:cubicBezTo>
                      <a:close/>
                      <a:moveTo>
                        <a:pt x="512" y="872"/>
                      </a:moveTo>
                      <a:cubicBezTo>
                        <a:pt x="512" y="881"/>
                        <a:pt x="512" y="881"/>
                        <a:pt x="512" y="891"/>
                      </a:cubicBezTo>
                      <a:cubicBezTo>
                        <a:pt x="512" y="900"/>
                        <a:pt x="512" y="909"/>
                        <a:pt x="521" y="909"/>
                      </a:cubicBezTo>
                      <a:cubicBezTo>
                        <a:pt x="521" y="909"/>
                        <a:pt x="521" y="919"/>
                        <a:pt x="521" y="919"/>
                      </a:cubicBezTo>
                      <a:lnTo>
                        <a:pt x="493" y="919"/>
                      </a:lnTo>
                      <a:cubicBezTo>
                        <a:pt x="493" y="919"/>
                        <a:pt x="493" y="909"/>
                        <a:pt x="493" y="909"/>
                      </a:cubicBezTo>
                      <a:cubicBezTo>
                        <a:pt x="483" y="909"/>
                        <a:pt x="483" y="900"/>
                        <a:pt x="474" y="900"/>
                      </a:cubicBezTo>
                      <a:cubicBezTo>
                        <a:pt x="474" y="891"/>
                        <a:pt x="464" y="891"/>
                        <a:pt x="474" y="881"/>
                      </a:cubicBezTo>
                      <a:cubicBezTo>
                        <a:pt x="474" y="881"/>
                        <a:pt x="478" y="877"/>
                        <a:pt x="481" y="877"/>
                      </a:cubicBezTo>
                      <a:cubicBezTo>
                        <a:pt x="482" y="877"/>
                        <a:pt x="483" y="878"/>
                        <a:pt x="483" y="881"/>
                      </a:cubicBezTo>
                      <a:lnTo>
                        <a:pt x="502" y="881"/>
                      </a:lnTo>
                      <a:cubicBezTo>
                        <a:pt x="502" y="881"/>
                        <a:pt x="502" y="872"/>
                        <a:pt x="512" y="872"/>
                      </a:cubicBezTo>
                      <a:close/>
                      <a:moveTo>
                        <a:pt x="1771" y="881"/>
                      </a:moveTo>
                      <a:cubicBezTo>
                        <a:pt x="1780" y="891"/>
                        <a:pt x="1780" y="891"/>
                        <a:pt x="1780" y="900"/>
                      </a:cubicBezTo>
                      <a:cubicBezTo>
                        <a:pt x="1780" y="909"/>
                        <a:pt x="1780" y="909"/>
                        <a:pt x="1771" y="919"/>
                      </a:cubicBezTo>
                      <a:cubicBezTo>
                        <a:pt x="1771" y="919"/>
                        <a:pt x="1771" y="909"/>
                        <a:pt x="1771" y="900"/>
                      </a:cubicBezTo>
                      <a:cubicBezTo>
                        <a:pt x="1771" y="900"/>
                        <a:pt x="1771" y="891"/>
                        <a:pt x="1771" y="881"/>
                      </a:cubicBezTo>
                      <a:close/>
                      <a:moveTo>
                        <a:pt x="2056" y="912"/>
                      </a:moveTo>
                      <a:cubicBezTo>
                        <a:pt x="2062" y="912"/>
                        <a:pt x="2069" y="914"/>
                        <a:pt x="2074" y="919"/>
                      </a:cubicBezTo>
                      <a:lnTo>
                        <a:pt x="2045" y="919"/>
                      </a:lnTo>
                      <a:cubicBezTo>
                        <a:pt x="2045" y="914"/>
                        <a:pt x="2050" y="912"/>
                        <a:pt x="2056" y="912"/>
                      </a:cubicBezTo>
                      <a:close/>
                      <a:moveTo>
                        <a:pt x="2500" y="900"/>
                      </a:moveTo>
                      <a:cubicBezTo>
                        <a:pt x="2509" y="900"/>
                        <a:pt x="2509" y="909"/>
                        <a:pt x="2518" y="909"/>
                      </a:cubicBezTo>
                      <a:lnTo>
                        <a:pt x="2509" y="919"/>
                      </a:lnTo>
                      <a:cubicBezTo>
                        <a:pt x="2509" y="909"/>
                        <a:pt x="2500" y="909"/>
                        <a:pt x="2500" y="909"/>
                      </a:cubicBezTo>
                      <a:lnTo>
                        <a:pt x="2500" y="900"/>
                      </a:lnTo>
                      <a:close/>
                      <a:moveTo>
                        <a:pt x="2298" y="612"/>
                      </a:moveTo>
                      <a:cubicBezTo>
                        <a:pt x="2301" y="612"/>
                        <a:pt x="2301" y="616"/>
                        <a:pt x="2301" y="616"/>
                      </a:cubicBezTo>
                      <a:cubicBezTo>
                        <a:pt x="2310" y="625"/>
                        <a:pt x="2310" y="635"/>
                        <a:pt x="2310" y="644"/>
                      </a:cubicBezTo>
                      <a:cubicBezTo>
                        <a:pt x="2310" y="654"/>
                        <a:pt x="2310" y="654"/>
                        <a:pt x="2310" y="654"/>
                      </a:cubicBezTo>
                      <a:cubicBezTo>
                        <a:pt x="2310" y="663"/>
                        <a:pt x="2320" y="663"/>
                        <a:pt x="2320" y="663"/>
                      </a:cubicBezTo>
                      <a:cubicBezTo>
                        <a:pt x="2329" y="654"/>
                        <a:pt x="2339" y="654"/>
                        <a:pt x="2339" y="654"/>
                      </a:cubicBezTo>
                      <a:cubicBezTo>
                        <a:pt x="2339" y="644"/>
                        <a:pt x="2348" y="644"/>
                        <a:pt x="2348" y="644"/>
                      </a:cubicBezTo>
                      <a:cubicBezTo>
                        <a:pt x="2348" y="635"/>
                        <a:pt x="2348" y="635"/>
                        <a:pt x="2358" y="635"/>
                      </a:cubicBezTo>
                      <a:cubicBezTo>
                        <a:pt x="2358" y="635"/>
                        <a:pt x="2358" y="635"/>
                        <a:pt x="2358" y="644"/>
                      </a:cubicBezTo>
                      <a:lnTo>
                        <a:pt x="2367" y="644"/>
                      </a:lnTo>
                      <a:cubicBezTo>
                        <a:pt x="2376" y="644"/>
                        <a:pt x="2386" y="644"/>
                        <a:pt x="2395" y="654"/>
                      </a:cubicBezTo>
                      <a:cubicBezTo>
                        <a:pt x="2395" y="644"/>
                        <a:pt x="2395" y="644"/>
                        <a:pt x="2395" y="635"/>
                      </a:cubicBezTo>
                      <a:cubicBezTo>
                        <a:pt x="2405" y="635"/>
                        <a:pt x="2405" y="625"/>
                        <a:pt x="2405" y="625"/>
                      </a:cubicBezTo>
                      <a:cubicBezTo>
                        <a:pt x="2414" y="625"/>
                        <a:pt x="2414" y="635"/>
                        <a:pt x="2414" y="635"/>
                      </a:cubicBezTo>
                      <a:cubicBezTo>
                        <a:pt x="2424" y="644"/>
                        <a:pt x="2424" y="654"/>
                        <a:pt x="2424" y="663"/>
                      </a:cubicBezTo>
                      <a:cubicBezTo>
                        <a:pt x="2424" y="673"/>
                        <a:pt x="2424" y="682"/>
                        <a:pt x="2424" y="682"/>
                      </a:cubicBezTo>
                      <a:cubicBezTo>
                        <a:pt x="2433" y="673"/>
                        <a:pt x="2443" y="673"/>
                        <a:pt x="2443" y="663"/>
                      </a:cubicBezTo>
                      <a:cubicBezTo>
                        <a:pt x="2449" y="663"/>
                        <a:pt x="2451" y="659"/>
                        <a:pt x="2455" y="659"/>
                      </a:cubicBezTo>
                      <a:cubicBezTo>
                        <a:pt x="2456" y="659"/>
                        <a:pt x="2458" y="660"/>
                        <a:pt x="2462" y="663"/>
                      </a:cubicBezTo>
                      <a:lnTo>
                        <a:pt x="2471" y="663"/>
                      </a:lnTo>
                      <a:cubicBezTo>
                        <a:pt x="2471" y="659"/>
                        <a:pt x="2473" y="656"/>
                        <a:pt x="2476" y="656"/>
                      </a:cubicBezTo>
                      <a:cubicBezTo>
                        <a:pt x="2478" y="656"/>
                        <a:pt x="2481" y="659"/>
                        <a:pt x="2481" y="663"/>
                      </a:cubicBezTo>
                      <a:cubicBezTo>
                        <a:pt x="2490" y="673"/>
                        <a:pt x="2500" y="673"/>
                        <a:pt x="2500" y="682"/>
                      </a:cubicBezTo>
                      <a:cubicBezTo>
                        <a:pt x="2506" y="676"/>
                        <a:pt x="2508" y="669"/>
                        <a:pt x="2515" y="669"/>
                      </a:cubicBezTo>
                      <a:cubicBezTo>
                        <a:pt x="2518" y="669"/>
                        <a:pt x="2522" y="670"/>
                        <a:pt x="2528" y="673"/>
                      </a:cubicBezTo>
                      <a:cubicBezTo>
                        <a:pt x="2518" y="682"/>
                        <a:pt x="2518" y="682"/>
                        <a:pt x="2500" y="682"/>
                      </a:cubicBezTo>
                      <a:cubicBezTo>
                        <a:pt x="2500" y="692"/>
                        <a:pt x="2500" y="692"/>
                        <a:pt x="2500" y="692"/>
                      </a:cubicBezTo>
                      <a:cubicBezTo>
                        <a:pt x="2490" y="692"/>
                        <a:pt x="2490" y="701"/>
                        <a:pt x="2481" y="701"/>
                      </a:cubicBezTo>
                      <a:cubicBezTo>
                        <a:pt x="2481" y="711"/>
                        <a:pt x="2471" y="711"/>
                        <a:pt x="2471" y="720"/>
                      </a:cubicBezTo>
                      <a:lnTo>
                        <a:pt x="2471" y="739"/>
                      </a:lnTo>
                      <a:cubicBezTo>
                        <a:pt x="2471" y="739"/>
                        <a:pt x="2471" y="749"/>
                        <a:pt x="2471" y="749"/>
                      </a:cubicBezTo>
                      <a:cubicBezTo>
                        <a:pt x="2462" y="749"/>
                        <a:pt x="2462" y="749"/>
                        <a:pt x="2452" y="758"/>
                      </a:cubicBezTo>
                      <a:lnTo>
                        <a:pt x="2452" y="730"/>
                      </a:lnTo>
                      <a:lnTo>
                        <a:pt x="2443" y="730"/>
                      </a:lnTo>
                      <a:lnTo>
                        <a:pt x="2443" y="701"/>
                      </a:lnTo>
                      <a:cubicBezTo>
                        <a:pt x="2433" y="720"/>
                        <a:pt x="2433" y="730"/>
                        <a:pt x="2424" y="739"/>
                      </a:cubicBezTo>
                      <a:cubicBezTo>
                        <a:pt x="2414" y="739"/>
                        <a:pt x="2414" y="749"/>
                        <a:pt x="2414" y="758"/>
                      </a:cubicBezTo>
                      <a:cubicBezTo>
                        <a:pt x="2414" y="767"/>
                        <a:pt x="2414" y="777"/>
                        <a:pt x="2405" y="777"/>
                      </a:cubicBezTo>
                      <a:lnTo>
                        <a:pt x="2433" y="777"/>
                      </a:lnTo>
                      <a:cubicBezTo>
                        <a:pt x="2433" y="786"/>
                        <a:pt x="2433" y="796"/>
                        <a:pt x="2433" y="796"/>
                      </a:cubicBezTo>
                      <a:cubicBezTo>
                        <a:pt x="2443" y="805"/>
                        <a:pt x="2443" y="815"/>
                        <a:pt x="2452" y="815"/>
                      </a:cubicBezTo>
                      <a:cubicBezTo>
                        <a:pt x="2462" y="815"/>
                        <a:pt x="2471" y="843"/>
                        <a:pt x="2462" y="843"/>
                      </a:cubicBezTo>
                      <a:cubicBezTo>
                        <a:pt x="2452" y="853"/>
                        <a:pt x="2443" y="862"/>
                        <a:pt x="2433" y="862"/>
                      </a:cubicBezTo>
                      <a:lnTo>
                        <a:pt x="2424" y="862"/>
                      </a:lnTo>
                      <a:cubicBezTo>
                        <a:pt x="2414" y="853"/>
                        <a:pt x="2395" y="853"/>
                        <a:pt x="2386" y="843"/>
                      </a:cubicBezTo>
                      <a:lnTo>
                        <a:pt x="2414" y="824"/>
                      </a:lnTo>
                      <a:cubicBezTo>
                        <a:pt x="2405" y="824"/>
                        <a:pt x="2405" y="815"/>
                        <a:pt x="2405" y="815"/>
                      </a:cubicBezTo>
                      <a:cubicBezTo>
                        <a:pt x="2405" y="815"/>
                        <a:pt x="2405" y="815"/>
                        <a:pt x="2405" y="805"/>
                      </a:cubicBezTo>
                      <a:cubicBezTo>
                        <a:pt x="2405" y="805"/>
                        <a:pt x="2405" y="796"/>
                        <a:pt x="2414" y="796"/>
                      </a:cubicBezTo>
                      <a:lnTo>
                        <a:pt x="2395" y="796"/>
                      </a:lnTo>
                      <a:cubicBezTo>
                        <a:pt x="2395" y="786"/>
                        <a:pt x="2395" y="777"/>
                        <a:pt x="2405" y="777"/>
                      </a:cubicBezTo>
                      <a:lnTo>
                        <a:pt x="2395" y="777"/>
                      </a:lnTo>
                      <a:cubicBezTo>
                        <a:pt x="2386" y="786"/>
                        <a:pt x="2386" y="786"/>
                        <a:pt x="2376" y="786"/>
                      </a:cubicBezTo>
                      <a:cubicBezTo>
                        <a:pt x="2376" y="777"/>
                        <a:pt x="2376" y="777"/>
                        <a:pt x="2367" y="777"/>
                      </a:cubicBezTo>
                      <a:lnTo>
                        <a:pt x="2358" y="796"/>
                      </a:lnTo>
                      <a:cubicBezTo>
                        <a:pt x="2358" y="796"/>
                        <a:pt x="2358" y="796"/>
                        <a:pt x="2348" y="786"/>
                      </a:cubicBezTo>
                      <a:cubicBezTo>
                        <a:pt x="2348" y="786"/>
                        <a:pt x="2348" y="777"/>
                        <a:pt x="2339" y="777"/>
                      </a:cubicBezTo>
                      <a:cubicBezTo>
                        <a:pt x="2329" y="777"/>
                        <a:pt x="2329" y="777"/>
                        <a:pt x="2320" y="786"/>
                      </a:cubicBezTo>
                      <a:cubicBezTo>
                        <a:pt x="2320" y="786"/>
                        <a:pt x="2310" y="796"/>
                        <a:pt x="2301" y="796"/>
                      </a:cubicBezTo>
                      <a:cubicBezTo>
                        <a:pt x="2301" y="805"/>
                        <a:pt x="2291" y="805"/>
                        <a:pt x="2291" y="815"/>
                      </a:cubicBezTo>
                      <a:cubicBezTo>
                        <a:pt x="2291" y="824"/>
                        <a:pt x="2291" y="824"/>
                        <a:pt x="2282" y="834"/>
                      </a:cubicBezTo>
                      <a:cubicBezTo>
                        <a:pt x="2282" y="843"/>
                        <a:pt x="2272" y="843"/>
                        <a:pt x="2272" y="853"/>
                      </a:cubicBezTo>
                      <a:lnTo>
                        <a:pt x="2282" y="853"/>
                      </a:lnTo>
                      <a:cubicBezTo>
                        <a:pt x="2291" y="853"/>
                        <a:pt x="2291" y="862"/>
                        <a:pt x="2282" y="872"/>
                      </a:cubicBezTo>
                      <a:cubicBezTo>
                        <a:pt x="2272" y="881"/>
                        <a:pt x="2272" y="891"/>
                        <a:pt x="2282" y="900"/>
                      </a:cubicBezTo>
                      <a:cubicBezTo>
                        <a:pt x="2272" y="909"/>
                        <a:pt x="2253" y="919"/>
                        <a:pt x="2244" y="928"/>
                      </a:cubicBezTo>
                      <a:lnTo>
                        <a:pt x="2216" y="928"/>
                      </a:lnTo>
                      <a:cubicBezTo>
                        <a:pt x="2216" y="919"/>
                        <a:pt x="2216" y="919"/>
                        <a:pt x="2216" y="919"/>
                      </a:cubicBezTo>
                      <a:lnTo>
                        <a:pt x="2225" y="919"/>
                      </a:lnTo>
                      <a:cubicBezTo>
                        <a:pt x="2216" y="909"/>
                        <a:pt x="2206" y="900"/>
                        <a:pt x="2197" y="900"/>
                      </a:cubicBezTo>
                      <a:cubicBezTo>
                        <a:pt x="2187" y="891"/>
                        <a:pt x="2187" y="891"/>
                        <a:pt x="2178" y="881"/>
                      </a:cubicBezTo>
                      <a:cubicBezTo>
                        <a:pt x="2187" y="872"/>
                        <a:pt x="2197" y="872"/>
                        <a:pt x="2206" y="872"/>
                      </a:cubicBezTo>
                      <a:lnTo>
                        <a:pt x="2225" y="872"/>
                      </a:lnTo>
                      <a:cubicBezTo>
                        <a:pt x="2234" y="872"/>
                        <a:pt x="2253" y="872"/>
                        <a:pt x="2263" y="862"/>
                      </a:cubicBezTo>
                      <a:cubicBezTo>
                        <a:pt x="2263" y="853"/>
                        <a:pt x="2263" y="853"/>
                        <a:pt x="2272" y="853"/>
                      </a:cubicBezTo>
                      <a:lnTo>
                        <a:pt x="2244" y="853"/>
                      </a:lnTo>
                      <a:lnTo>
                        <a:pt x="2244" y="843"/>
                      </a:lnTo>
                      <a:lnTo>
                        <a:pt x="2272" y="834"/>
                      </a:lnTo>
                      <a:cubicBezTo>
                        <a:pt x="2263" y="824"/>
                        <a:pt x="2253" y="815"/>
                        <a:pt x="2253" y="805"/>
                      </a:cubicBezTo>
                      <a:cubicBezTo>
                        <a:pt x="2253" y="796"/>
                        <a:pt x="2244" y="796"/>
                        <a:pt x="2244" y="796"/>
                      </a:cubicBezTo>
                      <a:cubicBezTo>
                        <a:pt x="2234" y="796"/>
                        <a:pt x="2234" y="786"/>
                        <a:pt x="2234" y="786"/>
                      </a:cubicBezTo>
                      <a:cubicBezTo>
                        <a:pt x="2234" y="786"/>
                        <a:pt x="2234" y="777"/>
                        <a:pt x="2234" y="777"/>
                      </a:cubicBezTo>
                      <a:cubicBezTo>
                        <a:pt x="2234" y="758"/>
                        <a:pt x="2234" y="758"/>
                        <a:pt x="2244" y="758"/>
                      </a:cubicBezTo>
                      <a:cubicBezTo>
                        <a:pt x="2272" y="758"/>
                        <a:pt x="2282" y="739"/>
                        <a:pt x="2282" y="720"/>
                      </a:cubicBezTo>
                      <a:cubicBezTo>
                        <a:pt x="2272" y="720"/>
                        <a:pt x="2272" y="711"/>
                        <a:pt x="2272" y="701"/>
                      </a:cubicBezTo>
                      <a:lnTo>
                        <a:pt x="2253" y="701"/>
                      </a:lnTo>
                      <a:cubicBezTo>
                        <a:pt x="2253" y="692"/>
                        <a:pt x="2253" y="692"/>
                        <a:pt x="2244" y="692"/>
                      </a:cubicBezTo>
                      <a:cubicBezTo>
                        <a:pt x="2244" y="682"/>
                        <a:pt x="2244" y="682"/>
                        <a:pt x="2234" y="682"/>
                      </a:cubicBezTo>
                      <a:cubicBezTo>
                        <a:pt x="2244" y="682"/>
                        <a:pt x="2244" y="682"/>
                        <a:pt x="2244" y="673"/>
                      </a:cubicBezTo>
                      <a:cubicBezTo>
                        <a:pt x="2253" y="673"/>
                        <a:pt x="2263" y="673"/>
                        <a:pt x="2272" y="682"/>
                      </a:cubicBezTo>
                      <a:cubicBezTo>
                        <a:pt x="2282" y="682"/>
                        <a:pt x="2282" y="682"/>
                        <a:pt x="2282" y="673"/>
                      </a:cubicBezTo>
                      <a:cubicBezTo>
                        <a:pt x="2282" y="654"/>
                        <a:pt x="2282" y="644"/>
                        <a:pt x="2282" y="635"/>
                      </a:cubicBezTo>
                      <a:cubicBezTo>
                        <a:pt x="2282" y="616"/>
                        <a:pt x="2282" y="616"/>
                        <a:pt x="2291" y="616"/>
                      </a:cubicBezTo>
                      <a:cubicBezTo>
                        <a:pt x="2294" y="613"/>
                        <a:pt x="2297" y="612"/>
                        <a:pt x="2298" y="612"/>
                      </a:cubicBezTo>
                      <a:close/>
                      <a:moveTo>
                        <a:pt x="2481" y="909"/>
                      </a:moveTo>
                      <a:cubicBezTo>
                        <a:pt x="2500" y="919"/>
                        <a:pt x="2509" y="919"/>
                        <a:pt x="2509" y="928"/>
                      </a:cubicBezTo>
                      <a:cubicBezTo>
                        <a:pt x="2500" y="928"/>
                        <a:pt x="2490" y="928"/>
                        <a:pt x="2481" y="909"/>
                      </a:cubicBezTo>
                      <a:close/>
                      <a:moveTo>
                        <a:pt x="347" y="912"/>
                      </a:moveTo>
                      <a:cubicBezTo>
                        <a:pt x="351" y="912"/>
                        <a:pt x="356" y="914"/>
                        <a:pt x="360" y="919"/>
                      </a:cubicBezTo>
                      <a:cubicBezTo>
                        <a:pt x="360" y="919"/>
                        <a:pt x="370" y="928"/>
                        <a:pt x="370" y="928"/>
                      </a:cubicBezTo>
                      <a:cubicBezTo>
                        <a:pt x="370" y="933"/>
                        <a:pt x="370" y="935"/>
                        <a:pt x="369" y="935"/>
                      </a:cubicBezTo>
                      <a:cubicBezTo>
                        <a:pt x="367" y="935"/>
                        <a:pt x="365" y="933"/>
                        <a:pt x="360" y="928"/>
                      </a:cubicBezTo>
                      <a:cubicBezTo>
                        <a:pt x="360" y="928"/>
                        <a:pt x="351" y="928"/>
                        <a:pt x="351" y="919"/>
                      </a:cubicBezTo>
                      <a:cubicBezTo>
                        <a:pt x="341" y="928"/>
                        <a:pt x="341" y="928"/>
                        <a:pt x="341" y="928"/>
                      </a:cubicBezTo>
                      <a:cubicBezTo>
                        <a:pt x="341" y="919"/>
                        <a:pt x="341" y="919"/>
                        <a:pt x="341" y="919"/>
                      </a:cubicBezTo>
                      <a:cubicBezTo>
                        <a:pt x="341" y="914"/>
                        <a:pt x="344" y="912"/>
                        <a:pt x="347" y="912"/>
                      </a:cubicBezTo>
                      <a:close/>
                      <a:moveTo>
                        <a:pt x="2064" y="924"/>
                      </a:moveTo>
                      <a:cubicBezTo>
                        <a:pt x="2067" y="924"/>
                        <a:pt x="2070" y="925"/>
                        <a:pt x="2074" y="928"/>
                      </a:cubicBezTo>
                      <a:cubicBezTo>
                        <a:pt x="2074" y="928"/>
                        <a:pt x="2074" y="928"/>
                        <a:pt x="2074" y="938"/>
                      </a:cubicBezTo>
                      <a:cubicBezTo>
                        <a:pt x="2064" y="938"/>
                        <a:pt x="2064" y="938"/>
                        <a:pt x="2055" y="928"/>
                      </a:cubicBezTo>
                      <a:cubicBezTo>
                        <a:pt x="2055" y="928"/>
                        <a:pt x="2059" y="924"/>
                        <a:pt x="2064" y="924"/>
                      </a:cubicBezTo>
                      <a:close/>
                      <a:moveTo>
                        <a:pt x="767" y="909"/>
                      </a:moveTo>
                      <a:cubicBezTo>
                        <a:pt x="786" y="919"/>
                        <a:pt x="796" y="928"/>
                        <a:pt x="815" y="938"/>
                      </a:cubicBezTo>
                      <a:cubicBezTo>
                        <a:pt x="815" y="938"/>
                        <a:pt x="815" y="947"/>
                        <a:pt x="805" y="947"/>
                      </a:cubicBezTo>
                      <a:cubicBezTo>
                        <a:pt x="796" y="947"/>
                        <a:pt x="777" y="938"/>
                        <a:pt x="767" y="938"/>
                      </a:cubicBezTo>
                      <a:cubicBezTo>
                        <a:pt x="767" y="928"/>
                        <a:pt x="767" y="919"/>
                        <a:pt x="767" y="919"/>
                      </a:cubicBezTo>
                      <a:lnTo>
                        <a:pt x="767" y="909"/>
                      </a:lnTo>
                      <a:close/>
                      <a:moveTo>
                        <a:pt x="285" y="843"/>
                      </a:moveTo>
                      <a:cubicBezTo>
                        <a:pt x="285" y="853"/>
                        <a:pt x="294" y="862"/>
                        <a:pt x="304" y="872"/>
                      </a:cubicBezTo>
                      <a:cubicBezTo>
                        <a:pt x="294" y="872"/>
                        <a:pt x="294" y="881"/>
                        <a:pt x="304" y="891"/>
                      </a:cubicBezTo>
                      <a:lnTo>
                        <a:pt x="313" y="891"/>
                      </a:lnTo>
                      <a:cubicBezTo>
                        <a:pt x="304" y="900"/>
                        <a:pt x="304" y="900"/>
                        <a:pt x="304" y="900"/>
                      </a:cubicBezTo>
                      <a:cubicBezTo>
                        <a:pt x="304" y="909"/>
                        <a:pt x="304" y="909"/>
                        <a:pt x="304" y="919"/>
                      </a:cubicBezTo>
                      <a:cubicBezTo>
                        <a:pt x="313" y="928"/>
                        <a:pt x="332" y="947"/>
                        <a:pt x="341" y="947"/>
                      </a:cubicBezTo>
                      <a:cubicBezTo>
                        <a:pt x="338" y="951"/>
                        <a:pt x="333" y="952"/>
                        <a:pt x="328" y="952"/>
                      </a:cubicBezTo>
                      <a:cubicBezTo>
                        <a:pt x="306" y="952"/>
                        <a:pt x="273" y="923"/>
                        <a:pt x="266" y="900"/>
                      </a:cubicBezTo>
                      <a:lnTo>
                        <a:pt x="275" y="900"/>
                      </a:lnTo>
                      <a:cubicBezTo>
                        <a:pt x="275" y="891"/>
                        <a:pt x="275" y="891"/>
                        <a:pt x="275" y="881"/>
                      </a:cubicBezTo>
                      <a:cubicBezTo>
                        <a:pt x="266" y="881"/>
                        <a:pt x="266" y="872"/>
                        <a:pt x="266" y="872"/>
                      </a:cubicBezTo>
                      <a:cubicBezTo>
                        <a:pt x="275" y="862"/>
                        <a:pt x="275" y="853"/>
                        <a:pt x="285" y="843"/>
                      </a:cubicBezTo>
                      <a:close/>
                      <a:moveTo>
                        <a:pt x="550" y="928"/>
                      </a:moveTo>
                      <a:lnTo>
                        <a:pt x="550" y="928"/>
                      </a:lnTo>
                      <a:cubicBezTo>
                        <a:pt x="569" y="938"/>
                        <a:pt x="578" y="947"/>
                        <a:pt x="578" y="957"/>
                      </a:cubicBezTo>
                      <a:cubicBezTo>
                        <a:pt x="569" y="947"/>
                        <a:pt x="559" y="947"/>
                        <a:pt x="559" y="947"/>
                      </a:cubicBezTo>
                      <a:cubicBezTo>
                        <a:pt x="550" y="938"/>
                        <a:pt x="550" y="938"/>
                        <a:pt x="550" y="928"/>
                      </a:cubicBezTo>
                      <a:close/>
                      <a:moveTo>
                        <a:pt x="720" y="938"/>
                      </a:moveTo>
                      <a:cubicBezTo>
                        <a:pt x="720" y="938"/>
                        <a:pt x="720" y="947"/>
                        <a:pt x="729" y="947"/>
                      </a:cubicBezTo>
                      <a:cubicBezTo>
                        <a:pt x="729" y="947"/>
                        <a:pt x="720" y="947"/>
                        <a:pt x="720" y="957"/>
                      </a:cubicBezTo>
                      <a:cubicBezTo>
                        <a:pt x="720" y="957"/>
                        <a:pt x="720" y="947"/>
                        <a:pt x="711" y="947"/>
                      </a:cubicBezTo>
                      <a:cubicBezTo>
                        <a:pt x="720" y="947"/>
                        <a:pt x="720" y="947"/>
                        <a:pt x="720" y="938"/>
                      </a:cubicBezTo>
                      <a:close/>
                      <a:moveTo>
                        <a:pt x="1581" y="947"/>
                      </a:moveTo>
                      <a:cubicBezTo>
                        <a:pt x="1581" y="957"/>
                        <a:pt x="1581" y="957"/>
                        <a:pt x="1581" y="957"/>
                      </a:cubicBezTo>
                      <a:lnTo>
                        <a:pt x="1572" y="957"/>
                      </a:lnTo>
                      <a:cubicBezTo>
                        <a:pt x="1572" y="957"/>
                        <a:pt x="1562" y="957"/>
                        <a:pt x="1562" y="947"/>
                      </a:cubicBezTo>
                      <a:close/>
                      <a:moveTo>
                        <a:pt x="1999" y="943"/>
                      </a:moveTo>
                      <a:cubicBezTo>
                        <a:pt x="2002" y="943"/>
                        <a:pt x="2005" y="945"/>
                        <a:pt x="2007" y="947"/>
                      </a:cubicBezTo>
                      <a:cubicBezTo>
                        <a:pt x="2007" y="957"/>
                        <a:pt x="1988" y="957"/>
                        <a:pt x="1979" y="957"/>
                      </a:cubicBezTo>
                      <a:cubicBezTo>
                        <a:pt x="1986" y="950"/>
                        <a:pt x="1992" y="943"/>
                        <a:pt x="1999" y="943"/>
                      </a:cubicBezTo>
                      <a:close/>
                      <a:moveTo>
                        <a:pt x="450" y="943"/>
                      </a:moveTo>
                      <a:cubicBezTo>
                        <a:pt x="456" y="943"/>
                        <a:pt x="467" y="950"/>
                        <a:pt x="474" y="957"/>
                      </a:cubicBezTo>
                      <a:lnTo>
                        <a:pt x="436" y="966"/>
                      </a:lnTo>
                      <a:cubicBezTo>
                        <a:pt x="436" y="957"/>
                        <a:pt x="436" y="947"/>
                        <a:pt x="446" y="947"/>
                      </a:cubicBezTo>
                      <a:cubicBezTo>
                        <a:pt x="446" y="945"/>
                        <a:pt x="447" y="943"/>
                        <a:pt x="450" y="943"/>
                      </a:cubicBezTo>
                      <a:close/>
                      <a:moveTo>
                        <a:pt x="1960" y="928"/>
                      </a:moveTo>
                      <a:cubicBezTo>
                        <a:pt x="1960" y="938"/>
                        <a:pt x="1969" y="938"/>
                        <a:pt x="1969" y="938"/>
                      </a:cubicBezTo>
                      <a:cubicBezTo>
                        <a:pt x="1960" y="957"/>
                        <a:pt x="1951" y="966"/>
                        <a:pt x="1932" y="966"/>
                      </a:cubicBezTo>
                      <a:lnTo>
                        <a:pt x="1922" y="947"/>
                      </a:lnTo>
                      <a:cubicBezTo>
                        <a:pt x="1922" y="938"/>
                        <a:pt x="1932" y="938"/>
                        <a:pt x="1932" y="938"/>
                      </a:cubicBezTo>
                      <a:cubicBezTo>
                        <a:pt x="1941" y="928"/>
                        <a:pt x="1951" y="928"/>
                        <a:pt x="1960" y="928"/>
                      </a:cubicBezTo>
                      <a:close/>
                      <a:moveTo>
                        <a:pt x="285" y="957"/>
                      </a:moveTo>
                      <a:lnTo>
                        <a:pt x="294" y="966"/>
                      </a:lnTo>
                      <a:cubicBezTo>
                        <a:pt x="294" y="966"/>
                        <a:pt x="285" y="966"/>
                        <a:pt x="285" y="976"/>
                      </a:cubicBezTo>
                      <a:cubicBezTo>
                        <a:pt x="285" y="976"/>
                        <a:pt x="275" y="966"/>
                        <a:pt x="275" y="966"/>
                      </a:cubicBezTo>
                      <a:lnTo>
                        <a:pt x="285" y="957"/>
                      </a:lnTo>
                      <a:close/>
                      <a:moveTo>
                        <a:pt x="1354" y="597"/>
                      </a:moveTo>
                      <a:cubicBezTo>
                        <a:pt x="1354" y="597"/>
                        <a:pt x="1364" y="607"/>
                        <a:pt x="1364" y="607"/>
                      </a:cubicBezTo>
                      <a:cubicBezTo>
                        <a:pt x="1364" y="616"/>
                        <a:pt x="1364" y="616"/>
                        <a:pt x="1364" y="625"/>
                      </a:cubicBezTo>
                      <a:cubicBezTo>
                        <a:pt x="1364" y="635"/>
                        <a:pt x="1354" y="644"/>
                        <a:pt x="1345" y="644"/>
                      </a:cubicBezTo>
                      <a:cubicBezTo>
                        <a:pt x="1349" y="649"/>
                        <a:pt x="1357" y="652"/>
                        <a:pt x="1364" y="652"/>
                      </a:cubicBezTo>
                      <a:cubicBezTo>
                        <a:pt x="1371" y="652"/>
                        <a:pt x="1378" y="649"/>
                        <a:pt x="1383" y="644"/>
                      </a:cubicBezTo>
                      <a:lnTo>
                        <a:pt x="1383" y="644"/>
                      </a:lnTo>
                      <a:cubicBezTo>
                        <a:pt x="1364" y="673"/>
                        <a:pt x="1354" y="701"/>
                        <a:pt x="1354" y="730"/>
                      </a:cubicBezTo>
                      <a:cubicBezTo>
                        <a:pt x="1354" y="739"/>
                        <a:pt x="1354" y="739"/>
                        <a:pt x="1354" y="749"/>
                      </a:cubicBezTo>
                      <a:cubicBezTo>
                        <a:pt x="1354" y="758"/>
                        <a:pt x="1354" y="758"/>
                        <a:pt x="1354" y="758"/>
                      </a:cubicBezTo>
                      <a:cubicBezTo>
                        <a:pt x="1364" y="767"/>
                        <a:pt x="1364" y="767"/>
                        <a:pt x="1364" y="777"/>
                      </a:cubicBezTo>
                      <a:cubicBezTo>
                        <a:pt x="1361" y="780"/>
                        <a:pt x="1358" y="781"/>
                        <a:pt x="1356" y="781"/>
                      </a:cubicBezTo>
                      <a:cubicBezTo>
                        <a:pt x="1349" y="781"/>
                        <a:pt x="1345" y="774"/>
                        <a:pt x="1345" y="767"/>
                      </a:cubicBezTo>
                      <a:cubicBezTo>
                        <a:pt x="1345" y="767"/>
                        <a:pt x="1345" y="758"/>
                        <a:pt x="1335" y="758"/>
                      </a:cubicBezTo>
                      <a:cubicBezTo>
                        <a:pt x="1335" y="758"/>
                        <a:pt x="1335" y="767"/>
                        <a:pt x="1326" y="767"/>
                      </a:cubicBezTo>
                      <a:cubicBezTo>
                        <a:pt x="1326" y="777"/>
                        <a:pt x="1316" y="777"/>
                        <a:pt x="1316" y="786"/>
                      </a:cubicBezTo>
                      <a:cubicBezTo>
                        <a:pt x="1316" y="796"/>
                        <a:pt x="1316" y="796"/>
                        <a:pt x="1316" y="805"/>
                      </a:cubicBezTo>
                      <a:cubicBezTo>
                        <a:pt x="1307" y="805"/>
                        <a:pt x="1297" y="796"/>
                        <a:pt x="1297" y="786"/>
                      </a:cubicBezTo>
                      <a:cubicBezTo>
                        <a:pt x="1297" y="777"/>
                        <a:pt x="1307" y="767"/>
                        <a:pt x="1307" y="758"/>
                      </a:cubicBezTo>
                      <a:cubicBezTo>
                        <a:pt x="1307" y="758"/>
                        <a:pt x="1307" y="749"/>
                        <a:pt x="1307" y="749"/>
                      </a:cubicBezTo>
                      <a:cubicBezTo>
                        <a:pt x="1297" y="749"/>
                        <a:pt x="1297" y="749"/>
                        <a:pt x="1297" y="758"/>
                      </a:cubicBezTo>
                      <a:cubicBezTo>
                        <a:pt x="1291" y="758"/>
                        <a:pt x="1289" y="762"/>
                        <a:pt x="1285" y="762"/>
                      </a:cubicBezTo>
                      <a:cubicBezTo>
                        <a:pt x="1284" y="762"/>
                        <a:pt x="1282" y="761"/>
                        <a:pt x="1278" y="758"/>
                      </a:cubicBezTo>
                      <a:cubicBezTo>
                        <a:pt x="1278" y="755"/>
                        <a:pt x="1278" y="754"/>
                        <a:pt x="1276" y="754"/>
                      </a:cubicBezTo>
                      <a:cubicBezTo>
                        <a:pt x="1273" y="754"/>
                        <a:pt x="1266" y="761"/>
                        <a:pt x="1260" y="767"/>
                      </a:cubicBezTo>
                      <a:cubicBezTo>
                        <a:pt x="1260" y="777"/>
                        <a:pt x="1260" y="777"/>
                        <a:pt x="1250" y="777"/>
                      </a:cubicBezTo>
                      <a:cubicBezTo>
                        <a:pt x="1241" y="786"/>
                        <a:pt x="1241" y="786"/>
                        <a:pt x="1241" y="786"/>
                      </a:cubicBezTo>
                      <a:cubicBezTo>
                        <a:pt x="1241" y="797"/>
                        <a:pt x="1237" y="802"/>
                        <a:pt x="1233" y="802"/>
                      </a:cubicBezTo>
                      <a:cubicBezTo>
                        <a:pt x="1230" y="802"/>
                        <a:pt x="1226" y="800"/>
                        <a:pt x="1222" y="796"/>
                      </a:cubicBezTo>
                      <a:cubicBezTo>
                        <a:pt x="1222" y="796"/>
                        <a:pt x="1212" y="805"/>
                        <a:pt x="1212" y="815"/>
                      </a:cubicBezTo>
                      <a:cubicBezTo>
                        <a:pt x="1212" y="815"/>
                        <a:pt x="1203" y="824"/>
                        <a:pt x="1203" y="824"/>
                      </a:cubicBezTo>
                      <a:cubicBezTo>
                        <a:pt x="1203" y="824"/>
                        <a:pt x="1193" y="834"/>
                        <a:pt x="1193" y="834"/>
                      </a:cubicBezTo>
                      <a:cubicBezTo>
                        <a:pt x="1193" y="853"/>
                        <a:pt x="1184" y="872"/>
                        <a:pt x="1184" y="881"/>
                      </a:cubicBezTo>
                      <a:cubicBezTo>
                        <a:pt x="1184" y="881"/>
                        <a:pt x="1184" y="891"/>
                        <a:pt x="1184" y="891"/>
                      </a:cubicBezTo>
                      <a:cubicBezTo>
                        <a:pt x="1193" y="900"/>
                        <a:pt x="1184" y="900"/>
                        <a:pt x="1184" y="909"/>
                      </a:cubicBezTo>
                      <a:cubicBezTo>
                        <a:pt x="1174" y="919"/>
                        <a:pt x="1174" y="919"/>
                        <a:pt x="1174" y="928"/>
                      </a:cubicBezTo>
                      <a:cubicBezTo>
                        <a:pt x="1174" y="928"/>
                        <a:pt x="1174" y="938"/>
                        <a:pt x="1165" y="938"/>
                      </a:cubicBezTo>
                      <a:cubicBezTo>
                        <a:pt x="1165" y="938"/>
                        <a:pt x="1165" y="947"/>
                        <a:pt x="1165" y="947"/>
                      </a:cubicBezTo>
                      <a:cubicBezTo>
                        <a:pt x="1165" y="947"/>
                        <a:pt x="1165" y="957"/>
                        <a:pt x="1165" y="966"/>
                      </a:cubicBezTo>
                      <a:cubicBezTo>
                        <a:pt x="1165" y="966"/>
                        <a:pt x="1165" y="966"/>
                        <a:pt x="1155" y="976"/>
                      </a:cubicBezTo>
                      <a:cubicBezTo>
                        <a:pt x="1155" y="966"/>
                        <a:pt x="1155" y="957"/>
                        <a:pt x="1155" y="947"/>
                      </a:cubicBezTo>
                      <a:cubicBezTo>
                        <a:pt x="1155" y="938"/>
                        <a:pt x="1146" y="928"/>
                        <a:pt x="1136" y="928"/>
                      </a:cubicBezTo>
                      <a:lnTo>
                        <a:pt x="1146" y="919"/>
                      </a:lnTo>
                      <a:cubicBezTo>
                        <a:pt x="1136" y="909"/>
                        <a:pt x="1127" y="900"/>
                        <a:pt x="1118" y="891"/>
                      </a:cubicBezTo>
                      <a:cubicBezTo>
                        <a:pt x="1118" y="891"/>
                        <a:pt x="1108" y="881"/>
                        <a:pt x="1108" y="881"/>
                      </a:cubicBezTo>
                      <a:cubicBezTo>
                        <a:pt x="1099" y="881"/>
                        <a:pt x="1089" y="881"/>
                        <a:pt x="1099" y="872"/>
                      </a:cubicBezTo>
                      <a:cubicBezTo>
                        <a:pt x="1099" y="862"/>
                        <a:pt x="1099" y="862"/>
                        <a:pt x="1108" y="862"/>
                      </a:cubicBezTo>
                      <a:lnTo>
                        <a:pt x="1118" y="862"/>
                      </a:lnTo>
                      <a:cubicBezTo>
                        <a:pt x="1108" y="862"/>
                        <a:pt x="1108" y="853"/>
                        <a:pt x="1108" y="853"/>
                      </a:cubicBezTo>
                      <a:cubicBezTo>
                        <a:pt x="1099" y="843"/>
                        <a:pt x="1108" y="834"/>
                        <a:pt x="1108" y="834"/>
                      </a:cubicBezTo>
                      <a:cubicBezTo>
                        <a:pt x="1118" y="834"/>
                        <a:pt x="1118" y="824"/>
                        <a:pt x="1118" y="824"/>
                      </a:cubicBezTo>
                      <a:cubicBezTo>
                        <a:pt x="1127" y="824"/>
                        <a:pt x="1136" y="815"/>
                        <a:pt x="1136" y="805"/>
                      </a:cubicBezTo>
                      <a:lnTo>
                        <a:pt x="1146" y="815"/>
                      </a:lnTo>
                      <a:cubicBezTo>
                        <a:pt x="1155" y="805"/>
                        <a:pt x="1155" y="786"/>
                        <a:pt x="1155" y="777"/>
                      </a:cubicBezTo>
                      <a:lnTo>
                        <a:pt x="1155" y="777"/>
                      </a:lnTo>
                      <a:cubicBezTo>
                        <a:pt x="1155" y="777"/>
                        <a:pt x="1146" y="786"/>
                        <a:pt x="1146" y="786"/>
                      </a:cubicBezTo>
                      <a:cubicBezTo>
                        <a:pt x="1146" y="796"/>
                        <a:pt x="1136" y="796"/>
                        <a:pt x="1136" y="796"/>
                      </a:cubicBezTo>
                      <a:cubicBezTo>
                        <a:pt x="1136" y="796"/>
                        <a:pt x="1127" y="786"/>
                        <a:pt x="1127" y="786"/>
                      </a:cubicBezTo>
                      <a:cubicBezTo>
                        <a:pt x="1127" y="777"/>
                        <a:pt x="1127" y="767"/>
                        <a:pt x="1127" y="758"/>
                      </a:cubicBezTo>
                      <a:lnTo>
                        <a:pt x="1108" y="758"/>
                      </a:lnTo>
                      <a:lnTo>
                        <a:pt x="1136" y="739"/>
                      </a:lnTo>
                      <a:lnTo>
                        <a:pt x="1146" y="767"/>
                      </a:lnTo>
                      <a:cubicBezTo>
                        <a:pt x="1146" y="758"/>
                        <a:pt x="1155" y="749"/>
                        <a:pt x="1155" y="739"/>
                      </a:cubicBezTo>
                      <a:cubicBezTo>
                        <a:pt x="1155" y="739"/>
                        <a:pt x="1155" y="730"/>
                        <a:pt x="1146" y="730"/>
                      </a:cubicBezTo>
                      <a:cubicBezTo>
                        <a:pt x="1146" y="720"/>
                        <a:pt x="1146" y="720"/>
                        <a:pt x="1146" y="711"/>
                      </a:cubicBezTo>
                      <a:cubicBezTo>
                        <a:pt x="1146" y="711"/>
                        <a:pt x="1146" y="701"/>
                        <a:pt x="1146" y="692"/>
                      </a:cubicBezTo>
                      <a:cubicBezTo>
                        <a:pt x="1146" y="692"/>
                        <a:pt x="1146" y="692"/>
                        <a:pt x="1146" y="682"/>
                      </a:cubicBezTo>
                      <a:cubicBezTo>
                        <a:pt x="1136" y="682"/>
                        <a:pt x="1136" y="682"/>
                        <a:pt x="1127" y="692"/>
                      </a:cubicBezTo>
                      <a:cubicBezTo>
                        <a:pt x="1127" y="692"/>
                        <a:pt x="1127" y="692"/>
                        <a:pt x="1118" y="701"/>
                      </a:cubicBezTo>
                      <a:cubicBezTo>
                        <a:pt x="1118" y="692"/>
                        <a:pt x="1127" y="673"/>
                        <a:pt x="1136" y="673"/>
                      </a:cubicBezTo>
                      <a:cubicBezTo>
                        <a:pt x="1136" y="673"/>
                        <a:pt x="1146" y="673"/>
                        <a:pt x="1155" y="663"/>
                      </a:cubicBezTo>
                      <a:lnTo>
                        <a:pt x="1184" y="663"/>
                      </a:lnTo>
                      <a:cubicBezTo>
                        <a:pt x="1189" y="668"/>
                        <a:pt x="1191" y="670"/>
                        <a:pt x="1192" y="670"/>
                      </a:cubicBezTo>
                      <a:cubicBezTo>
                        <a:pt x="1193" y="670"/>
                        <a:pt x="1193" y="668"/>
                        <a:pt x="1193" y="663"/>
                      </a:cubicBezTo>
                      <a:cubicBezTo>
                        <a:pt x="1203" y="654"/>
                        <a:pt x="1212" y="644"/>
                        <a:pt x="1222" y="635"/>
                      </a:cubicBezTo>
                      <a:lnTo>
                        <a:pt x="1231" y="635"/>
                      </a:lnTo>
                      <a:cubicBezTo>
                        <a:pt x="1222" y="616"/>
                        <a:pt x="1222" y="616"/>
                        <a:pt x="1231" y="607"/>
                      </a:cubicBezTo>
                      <a:lnTo>
                        <a:pt x="1260" y="607"/>
                      </a:lnTo>
                      <a:cubicBezTo>
                        <a:pt x="1269" y="597"/>
                        <a:pt x="1278" y="597"/>
                        <a:pt x="1297" y="597"/>
                      </a:cubicBezTo>
                      <a:lnTo>
                        <a:pt x="1335" y="597"/>
                      </a:lnTo>
                      <a:lnTo>
                        <a:pt x="1316" y="616"/>
                      </a:lnTo>
                      <a:lnTo>
                        <a:pt x="1316" y="625"/>
                      </a:lnTo>
                      <a:lnTo>
                        <a:pt x="1326" y="616"/>
                      </a:lnTo>
                      <a:cubicBezTo>
                        <a:pt x="1335" y="607"/>
                        <a:pt x="1345" y="607"/>
                        <a:pt x="1354" y="597"/>
                      </a:cubicBezTo>
                      <a:close/>
                      <a:moveTo>
                        <a:pt x="1629" y="966"/>
                      </a:moveTo>
                      <a:lnTo>
                        <a:pt x="1648" y="976"/>
                      </a:lnTo>
                      <a:lnTo>
                        <a:pt x="1619" y="976"/>
                      </a:lnTo>
                      <a:lnTo>
                        <a:pt x="1629" y="966"/>
                      </a:lnTo>
                      <a:close/>
                      <a:moveTo>
                        <a:pt x="474" y="966"/>
                      </a:moveTo>
                      <a:lnTo>
                        <a:pt x="493" y="976"/>
                      </a:lnTo>
                      <a:cubicBezTo>
                        <a:pt x="493" y="985"/>
                        <a:pt x="483" y="985"/>
                        <a:pt x="483" y="985"/>
                      </a:cubicBezTo>
                      <a:cubicBezTo>
                        <a:pt x="483" y="985"/>
                        <a:pt x="474" y="976"/>
                        <a:pt x="474" y="976"/>
                      </a:cubicBezTo>
                      <a:lnTo>
                        <a:pt x="474" y="966"/>
                      </a:lnTo>
                      <a:close/>
                      <a:moveTo>
                        <a:pt x="512" y="966"/>
                      </a:moveTo>
                      <a:cubicBezTo>
                        <a:pt x="521" y="966"/>
                        <a:pt x="521" y="976"/>
                        <a:pt x="531" y="976"/>
                      </a:cubicBezTo>
                      <a:cubicBezTo>
                        <a:pt x="531" y="976"/>
                        <a:pt x="531" y="976"/>
                        <a:pt x="531" y="985"/>
                      </a:cubicBezTo>
                      <a:cubicBezTo>
                        <a:pt x="521" y="976"/>
                        <a:pt x="512" y="966"/>
                        <a:pt x="502" y="966"/>
                      </a:cubicBezTo>
                      <a:close/>
                      <a:moveTo>
                        <a:pt x="637" y="913"/>
                      </a:moveTo>
                      <a:cubicBezTo>
                        <a:pt x="649" y="913"/>
                        <a:pt x="661" y="915"/>
                        <a:pt x="673" y="919"/>
                      </a:cubicBezTo>
                      <a:cubicBezTo>
                        <a:pt x="682" y="928"/>
                        <a:pt x="682" y="938"/>
                        <a:pt x="682" y="938"/>
                      </a:cubicBezTo>
                      <a:cubicBezTo>
                        <a:pt x="682" y="947"/>
                        <a:pt x="682" y="957"/>
                        <a:pt x="682" y="957"/>
                      </a:cubicBezTo>
                      <a:cubicBezTo>
                        <a:pt x="682" y="966"/>
                        <a:pt x="673" y="966"/>
                        <a:pt x="673" y="976"/>
                      </a:cubicBezTo>
                      <a:cubicBezTo>
                        <a:pt x="673" y="976"/>
                        <a:pt x="663" y="976"/>
                        <a:pt x="663" y="985"/>
                      </a:cubicBezTo>
                      <a:lnTo>
                        <a:pt x="654" y="985"/>
                      </a:lnTo>
                      <a:cubicBezTo>
                        <a:pt x="644" y="985"/>
                        <a:pt x="635" y="976"/>
                        <a:pt x="625" y="966"/>
                      </a:cubicBezTo>
                      <a:cubicBezTo>
                        <a:pt x="625" y="966"/>
                        <a:pt x="625" y="966"/>
                        <a:pt x="625" y="957"/>
                      </a:cubicBezTo>
                      <a:cubicBezTo>
                        <a:pt x="616" y="957"/>
                        <a:pt x="616" y="947"/>
                        <a:pt x="606" y="947"/>
                      </a:cubicBezTo>
                      <a:lnTo>
                        <a:pt x="597" y="947"/>
                      </a:lnTo>
                      <a:cubicBezTo>
                        <a:pt x="597" y="938"/>
                        <a:pt x="588" y="938"/>
                        <a:pt x="588" y="928"/>
                      </a:cubicBezTo>
                      <a:cubicBezTo>
                        <a:pt x="604" y="917"/>
                        <a:pt x="621" y="913"/>
                        <a:pt x="637" y="913"/>
                      </a:cubicBezTo>
                      <a:close/>
                      <a:moveTo>
                        <a:pt x="2187" y="966"/>
                      </a:moveTo>
                      <a:cubicBezTo>
                        <a:pt x="2206" y="976"/>
                        <a:pt x="2206" y="976"/>
                        <a:pt x="2187" y="985"/>
                      </a:cubicBezTo>
                      <a:lnTo>
                        <a:pt x="2187" y="966"/>
                      </a:lnTo>
                      <a:close/>
                      <a:moveTo>
                        <a:pt x="417" y="957"/>
                      </a:moveTo>
                      <a:cubicBezTo>
                        <a:pt x="417" y="966"/>
                        <a:pt x="417" y="966"/>
                        <a:pt x="417" y="976"/>
                      </a:cubicBezTo>
                      <a:cubicBezTo>
                        <a:pt x="398" y="985"/>
                        <a:pt x="389" y="985"/>
                        <a:pt x="379" y="995"/>
                      </a:cubicBezTo>
                      <a:lnTo>
                        <a:pt x="370" y="995"/>
                      </a:lnTo>
                      <a:cubicBezTo>
                        <a:pt x="360" y="985"/>
                        <a:pt x="351" y="976"/>
                        <a:pt x="341" y="966"/>
                      </a:cubicBezTo>
                      <a:cubicBezTo>
                        <a:pt x="351" y="957"/>
                        <a:pt x="360" y="957"/>
                        <a:pt x="370" y="957"/>
                      </a:cubicBezTo>
                      <a:cubicBezTo>
                        <a:pt x="379" y="966"/>
                        <a:pt x="379" y="966"/>
                        <a:pt x="389" y="976"/>
                      </a:cubicBezTo>
                      <a:cubicBezTo>
                        <a:pt x="389" y="966"/>
                        <a:pt x="389" y="966"/>
                        <a:pt x="398" y="966"/>
                      </a:cubicBezTo>
                      <a:cubicBezTo>
                        <a:pt x="398" y="957"/>
                        <a:pt x="398" y="957"/>
                        <a:pt x="408" y="957"/>
                      </a:cubicBezTo>
                      <a:close/>
                      <a:moveTo>
                        <a:pt x="569" y="985"/>
                      </a:moveTo>
                      <a:cubicBezTo>
                        <a:pt x="578" y="985"/>
                        <a:pt x="588" y="985"/>
                        <a:pt x="588" y="995"/>
                      </a:cubicBezTo>
                      <a:cubicBezTo>
                        <a:pt x="588" y="1004"/>
                        <a:pt x="578" y="1004"/>
                        <a:pt x="569" y="1004"/>
                      </a:cubicBezTo>
                      <a:cubicBezTo>
                        <a:pt x="569" y="1004"/>
                        <a:pt x="569" y="1004"/>
                        <a:pt x="559" y="995"/>
                      </a:cubicBezTo>
                      <a:cubicBezTo>
                        <a:pt x="569" y="995"/>
                        <a:pt x="569" y="985"/>
                        <a:pt x="569" y="985"/>
                      </a:cubicBezTo>
                      <a:close/>
                      <a:moveTo>
                        <a:pt x="1184" y="985"/>
                      </a:moveTo>
                      <a:lnTo>
                        <a:pt x="1184" y="1004"/>
                      </a:lnTo>
                      <a:cubicBezTo>
                        <a:pt x="1174" y="1004"/>
                        <a:pt x="1174" y="995"/>
                        <a:pt x="1184" y="985"/>
                      </a:cubicBezTo>
                      <a:close/>
                      <a:moveTo>
                        <a:pt x="1827" y="995"/>
                      </a:moveTo>
                      <a:lnTo>
                        <a:pt x="1809" y="1014"/>
                      </a:lnTo>
                      <a:lnTo>
                        <a:pt x="1809" y="1014"/>
                      </a:lnTo>
                      <a:lnTo>
                        <a:pt x="1818" y="995"/>
                      </a:lnTo>
                      <a:close/>
                      <a:moveTo>
                        <a:pt x="143" y="1014"/>
                      </a:moveTo>
                      <a:cubicBezTo>
                        <a:pt x="143" y="1014"/>
                        <a:pt x="143" y="1014"/>
                        <a:pt x="143" y="1014"/>
                      </a:cubicBezTo>
                      <a:cubicBezTo>
                        <a:pt x="143" y="1014"/>
                        <a:pt x="143" y="1014"/>
                        <a:pt x="143" y="1014"/>
                      </a:cubicBezTo>
                      <a:close/>
                      <a:moveTo>
                        <a:pt x="606" y="995"/>
                      </a:moveTo>
                      <a:lnTo>
                        <a:pt x="616" y="1014"/>
                      </a:lnTo>
                      <a:lnTo>
                        <a:pt x="597" y="1014"/>
                      </a:lnTo>
                      <a:lnTo>
                        <a:pt x="606" y="995"/>
                      </a:lnTo>
                      <a:close/>
                      <a:moveTo>
                        <a:pt x="850" y="839"/>
                      </a:moveTo>
                      <a:cubicBezTo>
                        <a:pt x="851" y="839"/>
                        <a:pt x="853" y="840"/>
                        <a:pt x="853" y="843"/>
                      </a:cubicBezTo>
                      <a:cubicBezTo>
                        <a:pt x="862" y="843"/>
                        <a:pt x="871" y="843"/>
                        <a:pt x="881" y="853"/>
                      </a:cubicBezTo>
                      <a:cubicBezTo>
                        <a:pt x="881" y="843"/>
                        <a:pt x="890" y="843"/>
                        <a:pt x="900" y="843"/>
                      </a:cubicBezTo>
                      <a:cubicBezTo>
                        <a:pt x="938" y="843"/>
                        <a:pt x="966" y="853"/>
                        <a:pt x="995" y="872"/>
                      </a:cubicBezTo>
                      <a:lnTo>
                        <a:pt x="1004" y="872"/>
                      </a:lnTo>
                      <a:cubicBezTo>
                        <a:pt x="1032" y="872"/>
                        <a:pt x="1051" y="872"/>
                        <a:pt x="1070" y="881"/>
                      </a:cubicBezTo>
                      <a:cubicBezTo>
                        <a:pt x="1080" y="881"/>
                        <a:pt x="1080" y="881"/>
                        <a:pt x="1089" y="891"/>
                      </a:cubicBezTo>
                      <a:cubicBezTo>
                        <a:pt x="1089" y="891"/>
                        <a:pt x="1089" y="900"/>
                        <a:pt x="1089" y="900"/>
                      </a:cubicBezTo>
                      <a:lnTo>
                        <a:pt x="1080" y="900"/>
                      </a:lnTo>
                      <a:cubicBezTo>
                        <a:pt x="1074" y="897"/>
                        <a:pt x="1070" y="896"/>
                        <a:pt x="1067" y="896"/>
                      </a:cubicBezTo>
                      <a:cubicBezTo>
                        <a:pt x="1060" y="896"/>
                        <a:pt x="1058" y="903"/>
                        <a:pt x="1051" y="909"/>
                      </a:cubicBezTo>
                      <a:cubicBezTo>
                        <a:pt x="1051" y="916"/>
                        <a:pt x="1042" y="923"/>
                        <a:pt x="1033" y="923"/>
                      </a:cubicBezTo>
                      <a:cubicBezTo>
                        <a:pt x="1029" y="923"/>
                        <a:pt x="1026" y="922"/>
                        <a:pt x="1023" y="919"/>
                      </a:cubicBezTo>
                      <a:cubicBezTo>
                        <a:pt x="1013" y="909"/>
                        <a:pt x="1013" y="909"/>
                        <a:pt x="1004" y="900"/>
                      </a:cubicBezTo>
                      <a:cubicBezTo>
                        <a:pt x="1004" y="900"/>
                        <a:pt x="1004" y="909"/>
                        <a:pt x="1004" y="909"/>
                      </a:cubicBezTo>
                      <a:cubicBezTo>
                        <a:pt x="995" y="919"/>
                        <a:pt x="995" y="919"/>
                        <a:pt x="985" y="928"/>
                      </a:cubicBezTo>
                      <a:cubicBezTo>
                        <a:pt x="976" y="928"/>
                        <a:pt x="976" y="928"/>
                        <a:pt x="976" y="938"/>
                      </a:cubicBezTo>
                      <a:cubicBezTo>
                        <a:pt x="985" y="947"/>
                        <a:pt x="985" y="957"/>
                        <a:pt x="985" y="966"/>
                      </a:cubicBezTo>
                      <a:cubicBezTo>
                        <a:pt x="976" y="976"/>
                        <a:pt x="976" y="985"/>
                        <a:pt x="995" y="985"/>
                      </a:cubicBezTo>
                      <a:cubicBezTo>
                        <a:pt x="995" y="982"/>
                        <a:pt x="996" y="981"/>
                        <a:pt x="997" y="981"/>
                      </a:cubicBezTo>
                      <a:cubicBezTo>
                        <a:pt x="1000" y="981"/>
                        <a:pt x="1004" y="985"/>
                        <a:pt x="1004" y="985"/>
                      </a:cubicBezTo>
                      <a:cubicBezTo>
                        <a:pt x="1004" y="995"/>
                        <a:pt x="1004" y="1004"/>
                        <a:pt x="1004" y="1014"/>
                      </a:cubicBezTo>
                      <a:cubicBezTo>
                        <a:pt x="1004" y="1023"/>
                        <a:pt x="1004" y="1023"/>
                        <a:pt x="1004" y="1023"/>
                      </a:cubicBezTo>
                      <a:lnTo>
                        <a:pt x="995" y="1023"/>
                      </a:lnTo>
                      <a:cubicBezTo>
                        <a:pt x="985" y="1014"/>
                        <a:pt x="976" y="1004"/>
                        <a:pt x="957" y="985"/>
                      </a:cubicBezTo>
                      <a:cubicBezTo>
                        <a:pt x="957" y="985"/>
                        <a:pt x="957" y="976"/>
                        <a:pt x="957" y="976"/>
                      </a:cubicBezTo>
                      <a:cubicBezTo>
                        <a:pt x="957" y="957"/>
                        <a:pt x="947" y="947"/>
                        <a:pt x="928" y="938"/>
                      </a:cubicBezTo>
                      <a:cubicBezTo>
                        <a:pt x="909" y="938"/>
                        <a:pt x="909" y="919"/>
                        <a:pt x="900" y="909"/>
                      </a:cubicBezTo>
                      <a:cubicBezTo>
                        <a:pt x="900" y="900"/>
                        <a:pt x="900" y="900"/>
                        <a:pt x="900" y="900"/>
                      </a:cubicBezTo>
                      <a:cubicBezTo>
                        <a:pt x="900" y="900"/>
                        <a:pt x="909" y="891"/>
                        <a:pt x="909" y="891"/>
                      </a:cubicBezTo>
                      <a:cubicBezTo>
                        <a:pt x="890" y="891"/>
                        <a:pt x="881" y="900"/>
                        <a:pt x="890" y="919"/>
                      </a:cubicBezTo>
                      <a:cubicBezTo>
                        <a:pt x="890" y="919"/>
                        <a:pt x="900" y="919"/>
                        <a:pt x="900" y="928"/>
                      </a:cubicBezTo>
                      <a:lnTo>
                        <a:pt x="890" y="928"/>
                      </a:lnTo>
                      <a:cubicBezTo>
                        <a:pt x="890" y="928"/>
                        <a:pt x="890" y="919"/>
                        <a:pt x="881" y="919"/>
                      </a:cubicBezTo>
                      <a:cubicBezTo>
                        <a:pt x="881" y="919"/>
                        <a:pt x="871" y="919"/>
                        <a:pt x="871" y="928"/>
                      </a:cubicBezTo>
                      <a:cubicBezTo>
                        <a:pt x="865" y="932"/>
                        <a:pt x="859" y="934"/>
                        <a:pt x="854" y="934"/>
                      </a:cubicBezTo>
                      <a:cubicBezTo>
                        <a:pt x="847" y="934"/>
                        <a:pt x="843" y="927"/>
                        <a:pt x="843" y="909"/>
                      </a:cubicBezTo>
                      <a:cubicBezTo>
                        <a:pt x="843" y="900"/>
                        <a:pt x="843" y="891"/>
                        <a:pt x="843" y="881"/>
                      </a:cubicBezTo>
                      <a:lnTo>
                        <a:pt x="871" y="900"/>
                      </a:lnTo>
                      <a:cubicBezTo>
                        <a:pt x="881" y="891"/>
                        <a:pt x="871" y="891"/>
                        <a:pt x="871" y="881"/>
                      </a:cubicBezTo>
                      <a:cubicBezTo>
                        <a:pt x="853" y="881"/>
                        <a:pt x="843" y="862"/>
                        <a:pt x="843" y="843"/>
                      </a:cubicBezTo>
                      <a:cubicBezTo>
                        <a:pt x="843" y="843"/>
                        <a:pt x="847" y="839"/>
                        <a:pt x="850" y="839"/>
                      </a:cubicBezTo>
                      <a:close/>
                      <a:moveTo>
                        <a:pt x="1099" y="909"/>
                      </a:moveTo>
                      <a:cubicBezTo>
                        <a:pt x="1108" y="919"/>
                        <a:pt x="1108" y="919"/>
                        <a:pt x="1118" y="928"/>
                      </a:cubicBezTo>
                      <a:cubicBezTo>
                        <a:pt x="1127" y="947"/>
                        <a:pt x="1136" y="957"/>
                        <a:pt x="1146" y="976"/>
                      </a:cubicBezTo>
                      <a:cubicBezTo>
                        <a:pt x="1146" y="976"/>
                        <a:pt x="1155" y="985"/>
                        <a:pt x="1155" y="985"/>
                      </a:cubicBezTo>
                      <a:cubicBezTo>
                        <a:pt x="1155" y="995"/>
                        <a:pt x="1155" y="1004"/>
                        <a:pt x="1155" y="1014"/>
                      </a:cubicBezTo>
                      <a:lnTo>
                        <a:pt x="1155" y="1023"/>
                      </a:lnTo>
                      <a:lnTo>
                        <a:pt x="1118" y="1023"/>
                      </a:lnTo>
                      <a:cubicBezTo>
                        <a:pt x="1108" y="1014"/>
                        <a:pt x="1108" y="1004"/>
                        <a:pt x="1108" y="1004"/>
                      </a:cubicBezTo>
                      <a:cubicBezTo>
                        <a:pt x="1108" y="995"/>
                        <a:pt x="1099" y="995"/>
                        <a:pt x="1099" y="995"/>
                      </a:cubicBezTo>
                      <a:cubicBezTo>
                        <a:pt x="1089" y="985"/>
                        <a:pt x="1099" y="966"/>
                        <a:pt x="1108" y="957"/>
                      </a:cubicBezTo>
                      <a:lnTo>
                        <a:pt x="1118" y="957"/>
                      </a:lnTo>
                      <a:cubicBezTo>
                        <a:pt x="1118" y="947"/>
                        <a:pt x="1118" y="938"/>
                        <a:pt x="1108" y="938"/>
                      </a:cubicBezTo>
                      <a:cubicBezTo>
                        <a:pt x="1089" y="928"/>
                        <a:pt x="1089" y="928"/>
                        <a:pt x="1099" y="909"/>
                      </a:cubicBezTo>
                      <a:close/>
                      <a:moveTo>
                        <a:pt x="1174" y="1014"/>
                      </a:moveTo>
                      <a:lnTo>
                        <a:pt x="1165" y="1023"/>
                      </a:lnTo>
                      <a:lnTo>
                        <a:pt x="1155" y="1023"/>
                      </a:lnTo>
                      <a:lnTo>
                        <a:pt x="1174" y="1014"/>
                      </a:lnTo>
                      <a:close/>
                      <a:moveTo>
                        <a:pt x="1278" y="1004"/>
                      </a:moveTo>
                      <a:cubicBezTo>
                        <a:pt x="1288" y="1004"/>
                        <a:pt x="1288" y="1014"/>
                        <a:pt x="1278" y="1023"/>
                      </a:cubicBezTo>
                      <a:cubicBezTo>
                        <a:pt x="1278" y="1014"/>
                        <a:pt x="1269" y="1004"/>
                        <a:pt x="1278" y="1004"/>
                      </a:cubicBezTo>
                      <a:close/>
                      <a:moveTo>
                        <a:pt x="237" y="900"/>
                      </a:moveTo>
                      <a:cubicBezTo>
                        <a:pt x="218" y="909"/>
                        <a:pt x="218" y="919"/>
                        <a:pt x="237" y="928"/>
                      </a:cubicBezTo>
                      <a:cubicBezTo>
                        <a:pt x="247" y="938"/>
                        <a:pt x="247" y="938"/>
                        <a:pt x="237" y="947"/>
                      </a:cubicBezTo>
                      <a:cubicBezTo>
                        <a:pt x="237" y="957"/>
                        <a:pt x="237" y="957"/>
                        <a:pt x="237" y="966"/>
                      </a:cubicBezTo>
                      <a:cubicBezTo>
                        <a:pt x="256" y="966"/>
                        <a:pt x="256" y="957"/>
                        <a:pt x="266" y="947"/>
                      </a:cubicBezTo>
                      <a:cubicBezTo>
                        <a:pt x="266" y="957"/>
                        <a:pt x="266" y="966"/>
                        <a:pt x="266" y="966"/>
                      </a:cubicBezTo>
                      <a:cubicBezTo>
                        <a:pt x="266" y="976"/>
                        <a:pt x="256" y="976"/>
                        <a:pt x="256" y="985"/>
                      </a:cubicBezTo>
                      <a:cubicBezTo>
                        <a:pt x="256" y="985"/>
                        <a:pt x="266" y="995"/>
                        <a:pt x="266" y="995"/>
                      </a:cubicBezTo>
                      <a:cubicBezTo>
                        <a:pt x="275" y="985"/>
                        <a:pt x="285" y="985"/>
                        <a:pt x="294" y="985"/>
                      </a:cubicBezTo>
                      <a:cubicBezTo>
                        <a:pt x="294" y="976"/>
                        <a:pt x="304" y="976"/>
                        <a:pt x="313" y="966"/>
                      </a:cubicBezTo>
                      <a:cubicBezTo>
                        <a:pt x="313" y="966"/>
                        <a:pt x="313" y="976"/>
                        <a:pt x="322" y="976"/>
                      </a:cubicBezTo>
                      <a:lnTo>
                        <a:pt x="313" y="976"/>
                      </a:lnTo>
                      <a:cubicBezTo>
                        <a:pt x="304" y="985"/>
                        <a:pt x="294" y="995"/>
                        <a:pt x="285" y="1004"/>
                      </a:cubicBezTo>
                      <a:cubicBezTo>
                        <a:pt x="275" y="1004"/>
                        <a:pt x="275" y="995"/>
                        <a:pt x="275" y="995"/>
                      </a:cubicBezTo>
                      <a:cubicBezTo>
                        <a:pt x="266" y="1004"/>
                        <a:pt x="266" y="1004"/>
                        <a:pt x="266" y="1004"/>
                      </a:cubicBezTo>
                      <a:cubicBezTo>
                        <a:pt x="266" y="1004"/>
                        <a:pt x="266" y="1014"/>
                        <a:pt x="266" y="1014"/>
                      </a:cubicBezTo>
                      <a:cubicBezTo>
                        <a:pt x="259" y="1020"/>
                        <a:pt x="252" y="1027"/>
                        <a:pt x="246" y="1027"/>
                      </a:cubicBezTo>
                      <a:cubicBezTo>
                        <a:pt x="243" y="1027"/>
                        <a:pt x="240" y="1026"/>
                        <a:pt x="237" y="1023"/>
                      </a:cubicBezTo>
                      <a:cubicBezTo>
                        <a:pt x="237" y="1023"/>
                        <a:pt x="228" y="1032"/>
                        <a:pt x="228" y="1032"/>
                      </a:cubicBezTo>
                      <a:cubicBezTo>
                        <a:pt x="228" y="1032"/>
                        <a:pt x="228" y="1023"/>
                        <a:pt x="218" y="1023"/>
                      </a:cubicBezTo>
                      <a:lnTo>
                        <a:pt x="209" y="1032"/>
                      </a:lnTo>
                      <a:cubicBezTo>
                        <a:pt x="209" y="1004"/>
                        <a:pt x="218" y="985"/>
                        <a:pt x="228" y="966"/>
                      </a:cubicBezTo>
                      <a:lnTo>
                        <a:pt x="218" y="966"/>
                      </a:lnTo>
                      <a:cubicBezTo>
                        <a:pt x="199" y="966"/>
                        <a:pt x="190" y="976"/>
                        <a:pt x="171" y="976"/>
                      </a:cubicBezTo>
                      <a:cubicBezTo>
                        <a:pt x="171" y="976"/>
                        <a:pt x="162" y="966"/>
                        <a:pt x="162" y="966"/>
                      </a:cubicBezTo>
                      <a:cubicBezTo>
                        <a:pt x="162" y="957"/>
                        <a:pt x="162" y="957"/>
                        <a:pt x="171" y="947"/>
                      </a:cubicBezTo>
                      <a:cubicBezTo>
                        <a:pt x="171" y="947"/>
                        <a:pt x="180" y="938"/>
                        <a:pt x="190" y="938"/>
                      </a:cubicBezTo>
                      <a:cubicBezTo>
                        <a:pt x="190" y="938"/>
                        <a:pt x="199" y="938"/>
                        <a:pt x="199" y="928"/>
                      </a:cubicBezTo>
                      <a:cubicBezTo>
                        <a:pt x="199" y="909"/>
                        <a:pt x="218" y="900"/>
                        <a:pt x="237" y="900"/>
                      </a:cubicBezTo>
                      <a:close/>
                      <a:moveTo>
                        <a:pt x="1250" y="1014"/>
                      </a:moveTo>
                      <a:cubicBezTo>
                        <a:pt x="1250" y="1023"/>
                        <a:pt x="1241" y="1032"/>
                        <a:pt x="1241" y="1032"/>
                      </a:cubicBezTo>
                      <a:cubicBezTo>
                        <a:pt x="1231" y="1023"/>
                        <a:pt x="1231" y="1023"/>
                        <a:pt x="1231" y="1023"/>
                      </a:cubicBezTo>
                      <a:cubicBezTo>
                        <a:pt x="1231" y="1014"/>
                        <a:pt x="1241" y="1014"/>
                        <a:pt x="1241" y="1014"/>
                      </a:cubicBezTo>
                      <a:close/>
                      <a:moveTo>
                        <a:pt x="1960" y="985"/>
                      </a:moveTo>
                      <a:cubicBezTo>
                        <a:pt x="1960" y="995"/>
                        <a:pt x="1960" y="995"/>
                        <a:pt x="1969" y="995"/>
                      </a:cubicBezTo>
                      <a:cubicBezTo>
                        <a:pt x="1969" y="1004"/>
                        <a:pt x="1969" y="1023"/>
                        <a:pt x="1969" y="1032"/>
                      </a:cubicBezTo>
                      <a:cubicBezTo>
                        <a:pt x="1960" y="1023"/>
                        <a:pt x="1960" y="1023"/>
                        <a:pt x="1960" y="1004"/>
                      </a:cubicBezTo>
                      <a:cubicBezTo>
                        <a:pt x="1960" y="1004"/>
                        <a:pt x="1960" y="1004"/>
                        <a:pt x="1960" y="995"/>
                      </a:cubicBezTo>
                      <a:cubicBezTo>
                        <a:pt x="1960" y="995"/>
                        <a:pt x="1960" y="995"/>
                        <a:pt x="1960" y="985"/>
                      </a:cubicBezTo>
                      <a:close/>
                      <a:moveTo>
                        <a:pt x="502" y="1023"/>
                      </a:moveTo>
                      <a:lnTo>
                        <a:pt x="502" y="1032"/>
                      </a:lnTo>
                      <a:cubicBezTo>
                        <a:pt x="502" y="1032"/>
                        <a:pt x="502" y="1042"/>
                        <a:pt x="493" y="1042"/>
                      </a:cubicBezTo>
                      <a:lnTo>
                        <a:pt x="502" y="1023"/>
                      </a:lnTo>
                      <a:close/>
                      <a:moveTo>
                        <a:pt x="2067" y="942"/>
                      </a:moveTo>
                      <a:cubicBezTo>
                        <a:pt x="2074" y="942"/>
                        <a:pt x="2080" y="944"/>
                        <a:pt x="2083" y="947"/>
                      </a:cubicBezTo>
                      <a:cubicBezTo>
                        <a:pt x="2092" y="957"/>
                        <a:pt x="2100" y="959"/>
                        <a:pt x="2107" y="959"/>
                      </a:cubicBezTo>
                      <a:cubicBezTo>
                        <a:pt x="2114" y="959"/>
                        <a:pt x="2121" y="957"/>
                        <a:pt x="2130" y="957"/>
                      </a:cubicBezTo>
                      <a:cubicBezTo>
                        <a:pt x="2140" y="966"/>
                        <a:pt x="2149" y="966"/>
                        <a:pt x="2149" y="976"/>
                      </a:cubicBezTo>
                      <a:cubicBezTo>
                        <a:pt x="2159" y="985"/>
                        <a:pt x="2159" y="995"/>
                        <a:pt x="2149" y="1004"/>
                      </a:cubicBezTo>
                      <a:lnTo>
                        <a:pt x="2130" y="1004"/>
                      </a:lnTo>
                      <a:cubicBezTo>
                        <a:pt x="2130" y="1004"/>
                        <a:pt x="2130" y="1004"/>
                        <a:pt x="2130" y="1014"/>
                      </a:cubicBezTo>
                      <a:cubicBezTo>
                        <a:pt x="2111" y="1014"/>
                        <a:pt x="2092" y="1014"/>
                        <a:pt x="2083" y="1032"/>
                      </a:cubicBezTo>
                      <a:lnTo>
                        <a:pt x="2055" y="1032"/>
                      </a:lnTo>
                      <a:cubicBezTo>
                        <a:pt x="2045" y="1032"/>
                        <a:pt x="2036" y="1042"/>
                        <a:pt x="2026" y="1051"/>
                      </a:cubicBezTo>
                      <a:lnTo>
                        <a:pt x="2017" y="1051"/>
                      </a:lnTo>
                      <a:cubicBezTo>
                        <a:pt x="2007" y="1051"/>
                        <a:pt x="2007" y="1051"/>
                        <a:pt x="2007" y="1042"/>
                      </a:cubicBezTo>
                      <a:cubicBezTo>
                        <a:pt x="2007" y="1032"/>
                        <a:pt x="2017" y="1032"/>
                        <a:pt x="2017" y="1032"/>
                      </a:cubicBezTo>
                      <a:cubicBezTo>
                        <a:pt x="2017" y="1023"/>
                        <a:pt x="2017" y="1014"/>
                        <a:pt x="2007" y="1014"/>
                      </a:cubicBezTo>
                      <a:cubicBezTo>
                        <a:pt x="2004" y="1015"/>
                        <a:pt x="2001" y="1016"/>
                        <a:pt x="1998" y="1016"/>
                      </a:cubicBezTo>
                      <a:cubicBezTo>
                        <a:pt x="1988" y="1016"/>
                        <a:pt x="1987" y="1002"/>
                        <a:pt x="1979" y="995"/>
                      </a:cubicBezTo>
                      <a:cubicBezTo>
                        <a:pt x="1979" y="985"/>
                        <a:pt x="1979" y="985"/>
                        <a:pt x="1979" y="985"/>
                      </a:cubicBezTo>
                      <a:cubicBezTo>
                        <a:pt x="1985" y="985"/>
                        <a:pt x="1992" y="981"/>
                        <a:pt x="1998" y="981"/>
                      </a:cubicBezTo>
                      <a:cubicBezTo>
                        <a:pt x="2001" y="981"/>
                        <a:pt x="2004" y="982"/>
                        <a:pt x="2007" y="985"/>
                      </a:cubicBezTo>
                      <a:cubicBezTo>
                        <a:pt x="2017" y="985"/>
                        <a:pt x="2036" y="976"/>
                        <a:pt x="2036" y="966"/>
                      </a:cubicBezTo>
                      <a:cubicBezTo>
                        <a:pt x="2042" y="948"/>
                        <a:pt x="2055" y="942"/>
                        <a:pt x="2067" y="942"/>
                      </a:cubicBezTo>
                      <a:close/>
                      <a:moveTo>
                        <a:pt x="464" y="1042"/>
                      </a:moveTo>
                      <a:cubicBezTo>
                        <a:pt x="474" y="1042"/>
                        <a:pt x="483" y="1051"/>
                        <a:pt x="493" y="1051"/>
                      </a:cubicBezTo>
                      <a:lnTo>
                        <a:pt x="493" y="1061"/>
                      </a:lnTo>
                      <a:cubicBezTo>
                        <a:pt x="483" y="1061"/>
                        <a:pt x="474" y="1051"/>
                        <a:pt x="464" y="1042"/>
                      </a:cubicBezTo>
                      <a:close/>
                      <a:moveTo>
                        <a:pt x="616" y="1023"/>
                      </a:moveTo>
                      <a:cubicBezTo>
                        <a:pt x="616" y="1032"/>
                        <a:pt x="625" y="1032"/>
                        <a:pt x="625" y="1042"/>
                      </a:cubicBezTo>
                      <a:cubicBezTo>
                        <a:pt x="625" y="1051"/>
                        <a:pt x="625" y="1051"/>
                        <a:pt x="625" y="1061"/>
                      </a:cubicBezTo>
                      <a:cubicBezTo>
                        <a:pt x="625" y="1070"/>
                        <a:pt x="625" y="1070"/>
                        <a:pt x="625" y="1070"/>
                      </a:cubicBezTo>
                      <a:cubicBezTo>
                        <a:pt x="616" y="1070"/>
                        <a:pt x="616" y="1070"/>
                        <a:pt x="616" y="1061"/>
                      </a:cubicBezTo>
                      <a:cubicBezTo>
                        <a:pt x="616" y="1061"/>
                        <a:pt x="616" y="1051"/>
                        <a:pt x="616" y="1051"/>
                      </a:cubicBezTo>
                      <a:cubicBezTo>
                        <a:pt x="606" y="1042"/>
                        <a:pt x="606" y="1042"/>
                        <a:pt x="606" y="1042"/>
                      </a:cubicBezTo>
                      <a:lnTo>
                        <a:pt x="606" y="1032"/>
                      </a:lnTo>
                      <a:lnTo>
                        <a:pt x="616" y="1023"/>
                      </a:lnTo>
                      <a:close/>
                      <a:moveTo>
                        <a:pt x="1070" y="1051"/>
                      </a:moveTo>
                      <a:lnTo>
                        <a:pt x="1070" y="1070"/>
                      </a:lnTo>
                      <a:cubicBezTo>
                        <a:pt x="1061" y="1061"/>
                        <a:pt x="1061" y="1051"/>
                        <a:pt x="1070" y="1051"/>
                      </a:cubicBezTo>
                      <a:close/>
                      <a:moveTo>
                        <a:pt x="985" y="1061"/>
                      </a:moveTo>
                      <a:cubicBezTo>
                        <a:pt x="985" y="1061"/>
                        <a:pt x="985" y="1070"/>
                        <a:pt x="985" y="1070"/>
                      </a:cubicBezTo>
                      <a:cubicBezTo>
                        <a:pt x="985" y="1070"/>
                        <a:pt x="976" y="1080"/>
                        <a:pt x="976" y="1080"/>
                      </a:cubicBezTo>
                      <a:lnTo>
                        <a:pt x="966" y="1070"/>
                      </a:lnTo>
                      <a:cubicBezTo>
                        <a:pt x="966" y="1061"/>
                        <a:pt x="966" y="1061"/>
                        <a:pt x="966" y="1061"/>
                      </a:cubicBezTo>
                      <a:close/>
                      <a:moveTo>
                        <a:pt x="2092" y="1070"/>
                      </a:moveTo>
                      <a:lnTo>
                        <a:pt x="2092" y="1080"/>
                      </a:lnTo>
                      <a:lnTo>
                        <a:pt x="2083" y="1080"/>
                      </a:lnTo>
                      <a:lnTo>
                        <a:pt x="2092" y="1070"/>
                      </a:lnTo>
                      <a:close/>
                      <a:moveTo>
                        <a:pt x="341" y="1051"/>
                      </a:moveTo>
                      <a:cubicBezTo>
                        <a:pt x="351" y="1061"/>
                        <a:pt x="351" y="1061"/>
                        <a:pt x="351" y="1061"/>
                      </a:cubicBezTo>
                      <a:cubicBezTo>
                        <a:pt x="360" y="1070"/>
                        <a:pt x="351" y="1080"/>
                        <a:pt x="341" y="1080"/>
                      </a:cubicBezTo>
                      <a:cubicBezTo>
                        <a:pt x="332" y="1089"/>
                        <a:pt x="332" y="1089"/>
                        <a:pt x="322" y="1089"/>
                      </a:cubicBezTo>
                      <a:lnTo>
                        <a:pt x="332" y="1051"/>
                      </a:lnTo>
                      <a:close/>
                      <a:moveTo>
                        <a:pt x="398" y="1080"/>
                      </a:moveTo>
                      <a:cubicBezTo>
                        <a:pt x="398" y="1080"/>
                        <a:pt x="398" y="1080"/>
                        <a:pt x="398" y="1089"/>
                      </a:cubicBezTo>
                      <a:lnTo>
                        <a:pt x="389" y="1089"/>
                      </a:lnTo>
                      <a:cubicBezTo>
                        <a:pt x="389" y="1080"/>
                        <a:pt x="398" y="1080"/>
                        <a:pt x="398" y="1080"/>
                      </a:cubicBezTo>
                      <a:close/>
                      <a:moveTo>
                        <a:pt x="1335" y="1061"/>
                      </a:moveTo>
                      <a:cubicBezTo>
                        <a:pt x="1335" y="1061"/>
                        <a:pt x="1345" y="1070"/>
                        <a:pt x="1345" y="1070"/>
                      </a:cubicBezTo>
                      <a:lnTo>
                        <a:pt x="1373" y="1070"/>
                      </a:lnTo>
                      <a:cubicBezTo>
                        <a:pt x="1373" y="1080"/>
                        <a:pt x="1373" y="1089"/>
                        <a:pt x="1364" y="1089"/>
                      </a:cubicBezTo>
                      <a:lnTo>
                        <a:pt x="1335" y="1089"/>
                      </a:lnTo>
                      <a:lnTo>
                        <a:pt x="1335" y="1080"/>
                      </a:lnTo>
                      <a:lnTo>
                        <a:pt x="1326" y="1080"/>
                      </a:lnTo>
                      <a:lnTo>
                        <a:pt x="1335" y="1070"/>
                      </a:lnTo>
                      <a:lnTo>
                        <a:pt x="1326" y="1061"/>
                      </a:lnTo>
                      <a:close/>
                      <a:moveTo>
                        <a:pt x="1562" y="1080"/>
                      </a:moveTo>
                      <a:cubicBezTo>
                        <a:pt x="1572" y="1089"/>
                        <a:pt x="1572" y="1089"/>
                        <a:pt x="1562" y="1089"/>
                      </a:cubicBezTo>
                      <a:cubicBezTo>
                        <a:pt x="1562" y="1094"/>
                        <a:pt x="1560" y="1096"/>
                        <a:pt x="1557" y="1096"/>
                      </a:cubicBezTo>
                      <a:cubicBezTo>
                        <a:pt x="1553" y="1096"/>
                        <a:pt x="1548" y="1094"/>
                        <a:pt x="1544" y="1089"/>
                      </a:cubicBezTo>
                      <a:cubicBezTo>
                        <a:pt x="1553" y="1080"/>
                        <a:pt x="1562" y="1080"/>
                        <a:pt x="1562" y="1080"/>
                      </a:cubicBezTo>
                      <a:close/>
                      <a:moveTo>
                        <a:pt x="1023" y="1080"/>
                      </a:moveTo>
                      <a:cubicBezTo>
                        <a:pt x="1032" y="1080"/>
                        <a:pt x="1032" y="1089"/>
                        <a:pt x="1032" y="1089"/>
                      </a:cubicBezTo>
                      <a:cubicBezTo>
                        <a:pt x="1042" y="1099"/>
                        <a:pt x="1042" y="1099"/>
                        <a:pt x="1042" y="1099"/>
                      </a:cubicBezTo>
                      <a:cubicBezTo>
                        <a:pt x="1032" y="1099"/>
                        <a:pt x="1032" y="1108"/>
                        <a:pt x="1032" y="1108"/>
                      </a:cubicBezTo>
                      <a:cubicBezTo>
                        <a:pt x="1023" y="1099"/>
                        <a:pt x="1013" y="1099"/>
                        <a:pt x="1013" y="1099"/>
                      </a:cubicBezTo>
                      <a:lnTo>
                        <a:pt x="1004" y="1099"/>
                      </a:lnTo>
                      <a:cubicBezTo>
                        <a:pt x="1013" y="1089"/>
                        <a:pt x="1023" y="1089"/>
                        <a:pt x="1023" y="1080"/>
                      </a:cubicBezTo>
                      <a:close/>
                      <a:moveTo>
                        <a:pt x="2793" y="1089"/>
                      </a:moveTo>
                      <a:cubicBezTo>
                        <a:pt x="2793" y="1089"/>
                        <a:pt x="2802" y="1089"/>
                        <a:pt x="2802" y="1099"/>
                      </a:cubicBezTo>
                      <a:cubicBezTo>
                        <a:pt x="2802" y="1099"/>
                        <a:pt x="2793" y="1099"/>
                        <a:pt x="2793" y="1108"/>
                      </a:cubicBezTo>
                      <a:cubicBezTo>
                        <a:pt x="2793" y="1099"/>
                        <a:pt x="2783" y="1099"/>
                        <a:pt x="2783" y="1089"/>
                      </a:cubicBezTo>
                      <a:close/>
                      <a:moveTo>
                        <a:pt x="828" y="963"/>
                      </a:moveTo>
                      <a:cubicBezTo>
                        <a:pt x="849" y="963"/>
                        <a:pt x="870" y="971"/>
                        <a:pt x="890" y="985"/>
                      </a:cubicBezTo>
                      <a:cubicBezTo>
                        <a:pt x="900" y="995"/>
                        <a:pt x="900" y="995"/>
                        <a:pt x="890" y="1004"/>
                      </a:cubicBezTo>
                      <a:cubicBezTo>
                        <a:pt x="881" y="1004"/>
                        <a:pt x="881" y="1014"/>
                        <a:pt x="890" y="1014"/>
                      </a:cubicBezTo>
                      <a:cubicBezTo>
                        <a:pt x="890" y="1014"/>
                        <a:pt x="890" y="1023"/>
                        <a:pt x="900" y="1023"/>
                      </a:cubicBezTo>
                      <a:cubicBezTo>
                        <a:pt x="905" y="1028"/>
                        <a:pt x="907" y="1030"/>
                        <a:pt x="909" y="1030"/>
                      </a:cubicBezTo>
                      <a:cubicBezTo>
                        <a:pt x="912" y="1030"/>
                        <a:pt x="914" y="1028"/>
                        <a:pt x="919" y="1023"/>
                      </a:cubicBezTo>
                      <a:cubicBezTo>
                        <a:pt x="919" y="1023"/>
                        <a:pt x="919" y="1014"/>
                        <a:pt x="919" y="1004"/>
                      </a:cubicBezTo>
                      <a:lnTo>
                        <a:pt x="919" y="995"/>
                      </a:lnTo>
                      <a:cubicBezTo>
                        <a:pt x="938" y="1014"/>
                        <a:pt x="957" y="1023"/>
                        <a:pt x="976" y="1042"/>
                      </a:cubicBezTo>
                      <a:cubicBezTo>
                        <a:pt x="976" y="1049"/>
                        <a:pt x="966" y="1055"/>
                        <a:pt x="957" y="1055"/>
                      </a:cubicBezTo>
                      <a:cubicBezTo>
                        <a:pt x="954" y="1055"/>
                        <a:pt x="950" y="1054"/>
                        <a:pt x="947" y="1051"/>
                      </a:cubicBezTo>
                      <a:cubicBezTo>
                        <a:pt x="947" y="1051"/>
                        <a:pt x="938" y="1061"/>
                        <a:pt x="938" y="1061"/>
                      </a:cubicBezTo>
                      <a:cubicBezTo>
                        <a:pt x="919" y="1070"/>
                        <a:pt x="909" y="1070"/>
                        <a:pt x="890" y="1080"/>
                      </a:cubicBezTo>
                      <a:cubicBezTo>
                        <a:pt x="890" y="1089"/>
                        <a:pt x="881" y="1089"/>
                        <a:pt x="881" y="1089"/>
                      </a:cubicBezTo>
                      <a:cubicBezTo>
                        <a:pt x="881" y="1089"/>
                        <a:pt x="881" y="1099"/>
                        <a:pt x="871" y="1099"/>
                      </a:cubicBezTo>
                      <a:cubicBezTo>
                        <a:pt x="862" y="1099"/>
                        <a:pt x="853" y="1099"/>
                        <a:pt x="843" y="1108"/>
                      </a:cubicBezTo>
                      <a:cubicBezTo>
                        <a:pt x="824" y="1118"/>
                        <a:pt x="796" y="1118"/>
                        <a:pt x="777" y="1118"/>
                      </a:cubicBezTo>
                      <a:cubicBezTo>
                        <a:pt x="767" y="1118"/>
                        <a:pt x="748" y="1118"/>
                        <a:pt x="739" y="1108"/>
                      </a:cubicBezTo>
                      <a:lnTo>
                        <a:pt x="692" y="1108"/>
                      </a:lnTo>
                      <a:cubicBezTo>
                        <a:pt x="701" y="1089"/>
                        <a:pt x="720" y="1099"/>
                        <a:pt x="729" y="1089"/>
                      </a:cubicBezTo>
                      <a:lnTo>
                        <a:pt x="720" y="1080"/>
                      </a:lnTo>
                      <a:cubicBezTo>
                        <a:pt x="729" y="1070"/>
                        <a:pt x="729" y="1070"/>
                        <a:pt x="739" y="1070"/>
                      </a:cubicBezTo>
                      <a:cubicBezTo>
                        <a:pt x="739" y="1061"/>
                        <a:pt x="739" y="1061"/>
                        <a:pt x="729" y="1051"/>
                      </a:cubicBezTo>
                      <a:cubicBezTo>
                        <a:pt x="729" y="1051"/>
                        <a:pt x="720" y="1042"/>
                        <a:pt x="711" y="1042"/>
                      </a:cubicBezTo>
                      <a:cubicBezTo>
                        <a:pt x="701" y="1042"/>
                        <a:pt x="701" y="1032"/>
                        <a:pt x="701" y="1023"/>
                      </a:cubicBezTo>
                      <a:cubicBezTo>
                        <a:pt x="701" y="1023"/>
                        <a:pt x="692" y="1014"/>
                        <a:pt x="692" y="1014"/>
                      </a:cubicBezTo>
                      <a:cubicBezTo>
                        <a:pt x="682" y="1004"/>
                        <a:pt x="682" y="1004"/>
                        <a:pt x="692" y="995"/>
                      </a:cubicBezTo>
                      <a:cubicBezTo>
                        <a:pt x="701" y="995"/>
                        <a:pt x="720" y="985"/>
                        <a:pt x="739" y="976"/>
                      </a:cubicBezTo>
                      <a:cubicBezTo>
                        <a:pt x="758" y="976"/>
                        <a:pt x="786" y="966"/>
                        <a:pt x="805" y="966"/>
                      </a:cubicBezTo>
                      <a:cubicBezTo>
                        <a:pt x="813" y="964"/>
                        <a:pt x="820" y="963"/>
                        <a:pt x="828" y="963"/>
                      </a:cubicBezTo>
                      <a:close/>
                      <a:moveTo>
                        <a:pt x="2735" y="1085"/>
                      </a:moveTo>
                      <a:cubicBezTo>
                        <a:pt x="2741" y="1085"/>
                        <a:pt x="2746" y="1089"/>
                        <a:pt x="2746" y="1099"/>
                      </a:cubicBezTo>
                      <a:cubicBezTo>
                        <a:pt x="2755" y="1108"/>
                        <a:pt x="2755" y="1108"/>
                        <a:pt x="2755" y="1118"/>
                      </a:cubicBezTo>
                      <a:cubicBezTo>
                        <a:pt x="2755" y="1127"/>
                        <a:pt x="2755" y="1127"/>
                        <a:pt x="2746" y="1127"/>
                      </a:cubicBezTo>
                      <a:cubicBezTo>
                        <a:pt x="2736" y="1127"/>
                        <a:pt x="2717" y="1118"/>
                        <a:pt x="2717" y="1108"/>
                      </a:cubicBezTo>
                      <a:cubicBezTo>
                        <a:pt x="2717" y="1099"/>
                        <a:pt x="2717" y="1099"/>
                        <a:pt x="2717" y="1099"/>
                      </a:cubicBezTo>
                      <a:cubicBezTo>
                        <a:pt x="2722" y="1089"/>
                        <a:pt x="2729" y="1085"/>
                        <a:pt x="2735" y="1085"/>
                      </a:cubicBezTo>
                      <a:close/>
                      <a:moveTo>
                        <a:pt x="720" y="1118"/>
                      </a:moveTo>
                      <a:cubicBezTo>
                        <a:pt x="715" y="1127"/>
                        <a:pt x="708" y="1132"/>
                        <a:pt x="701" y="1132"/>
                      </a:cubicBezTo>
                      <a:cubicBezTo>
                        <a:pt x="694" y="1132"/>
                        <a:pt x="687" y="1127"/>
                        <a:pt x="682" y="1118"/>
                      </a:cubicBezTo>
                      <a:close/>
                      <a:moveTo>
                        <a:pt x="1165" y="1099"/>
                      </a:moveTo>
                      <a:cubicBezTo>
                        <a:pt x="1165" y="1099"/>
                        <a:pt x="1165" y="1099"/>
                        <a:pt x="1165" y="1108"/>
                      </a:cubicBezTo>
                      <a:cubicBezTo>
                        <a:pt x="1171" y="1108"/>
                        <a:pt x="1173" y="1112"/>
                        <a:pt x="1174" y="1112"/>
                      </a:cubicBezTo>
                      <a:cubicBezTo>
                        <a:pt x="1174" y="1112"/>
                        <a:pt x="1174" y="1111"/>
                        <a:pt x="1174" y="1108"/>
                      </a:cubicBezTo>
                      <a:cubicBezTo>
                        <a:pt x="1184" y="1108"/>
                        <a:pt x="1193" y="1118"/>
                        <a:pt x="1193" y="1127"/>
                      </a:cubicBezTo>
                      <a:cubicBezTo>
                        <a:pt x="1193" y="1127"/>
                        <a:pt x="1193" y="1137"/>
                        <a:pt x="1193" y="1137"/>
                      </a:cubicBezTo>
                      <a:cubicBezTo>
                        <a:pt x="1165" y="1137"/>
                        <a:pt x="1155" y="1118"/>
                        <a:pt x="1165" y="1099"/>
                      </a:cubicBezTo>
                      <a:close/>
                      <a:moveTo>
                        <a:pt x="1380" y="1095"/>
                      </a:moveTo>
                      <a:cubicBezTo>
                        <a:pt x="1382" y="1095"/>
                        <a:pt x="1383" y="1096"/>
                        <a:pt x="1383" y="1099"/>
                      </a:cubicBezTo>
                      <a:cubicBezTo>
                        <a:pt x="1383" y="1099"/>
                        <a:pt x="1383" y="1099"/>
                        <a:pt x="1383" y="1108"/>
                      </a:cubicBezTo>
                      <a:cubicBezTo>
                        <a:pt x="1383" y="1118"/>
                        <a:pt x="1373" y="1127"/>
                        <a:pt x="1354" y="1137"/>
                      </a:cubicBezTo>
                      <a:cubicBezTo>
                        <a:pt x="1354" y="1137"/>
                        <a:pt x="1354" y="1127"/>
                        <a:pt x="1354" y="1127"/>
                      </a:cubicBezTo>
                      <a:cubicBezTo>
                        <a:pt x="1354" y="1127"/>
                        <a:pt x="1354" y="1118"/>
                        <a:pt x="1354" y="1118"/>
                      </a:cubicBezTo>
                      <a:cubicBezTo>
                        <a:pt x="1364" y="1118"/>
                        <a:pt x="1364" y="1108"/>
                        <a:pt x="1364" y="1108"/>
                      </a:cubicBezTo>
                      <a:cubicBezTo>
                        <a:pt x="1370" y="1102"/>
                        <a:pt x="1377" y="1095"/>
                        <a:pt x="1380" y="1095"/>
                      </a:cubicBezTo>
                      <a:close/>
                      <a:moveTo>
                        <a:pt x="1506" y="1127"/>
                      </a:moveTo>
                      <a:cubicBezTo>
                        <a:pt x="1506" y="1137"/>
                        <a:pt x="1515" y="1137"/>
                        <a:pt x="1525" y="1146"/>
                      </a:cubicBezTo>
                      <a:lnTo>
                        <a:pt x="1515" y="1146"/>
                      </a:lnTo>
                      <a:cubicBezTo>
                        <a:pt x="1506" y="1146"/>
                        <a:pt x="1506" y="1137"/>
                        <a:pt x="1506" y="1137"/>
                      </a:cubicBezTo>
                      <a:lnTo>
                        <a:pt x="1506" y="1127"/>
                      </a:lnTo>
                      <a:close/>
                      <a:moveTo>
                        <a:pt x="2528" y="1127"/>
                      </a:moveTo>
                      <a:lnTo>
                        <a:pt x="2528" y="1137"/>
                      </a:lnTo>
                      <a:cubicBezTo>
                        <a:pt x="2518" y="1146"/>
                        <a:pt x="2509" y="1146"/>
                        <a:pt x="2500" y="1146"/>
                      </a:cubicBezTo>
                      <a:lnTo>
                        <a:pt x="2490" y="1146"/>
                      </a:lnTo>
                      <a:cubicBezTo>
                        <a:pt x="2490" y="1137"/>
                        <a:pt x="2490" y="1137"/>
                        <a:pt x="2490" y="1137"/>
                      </a:cubicBezTo>
                      <a:cubicBezTo>
                        <a:pt x="2500" y="1137"/>
                        <a:pt x="2518" y="1127"/>
                        <a:pt x="2528" y="1127"/>
                      </a:cubicBezTo>
                      <a:close/>
                      <a:moveTo>
                        <a:pt x="2585" y="1127"/>
                      </a:moveTo>
                      <a:cubicBezTo>
                        <a:pt x="2585" y="1137"/>
                        <a:pt x="2594" y="1137"/>
                        <a:pt x="2594" y="1137"/>
                      </a:cubicBezTo>
                      <a:cubicBezTo>
                        <a:pt x="2594" y="1137"/>
                        <a:pt x="2604" y="1137"/>
                        <a:pt x="2604" y="1146"/>
                      </a:cubicBezTo>
                      <a:lnTo>
                        <a:pt x="2594" y="1146"/>
                      </a:lnTo>
                      <a:cubicBezTo>
                        <a:pt x="2594" y="1146"/>
                        <a:pt x="2585" y="1137"/>
                        <a:pt x="2585" y="1137"/>
                      </a:cubicBezTo>
                      <a:cubicBezTo>
                        <a:pt x="2585" y="1137"/>
                        <a:pt x="2585" y="1137"/>
                        <a:pt x="2585" y="1127"/>
                      </a:cubicBezTo>
                      <a:close/>
                      <a:moveTo>
                        <a:pt x="1146" y="1118"/>
                      </a:moveTo>
                      <a:cubicBezTo>
                        <a:pt x="1155" y="1127"/>
                        <a:pt x="1155" y="1137"/>
                        <a:pt x="1165" y="1137"/>
                      </a:cubicBezTo>
                      <a:cubicBezTo>
                        <a:pt x="1165" y="1146"/>
                        <a:pt x="1165" y="1146"/>
                        <a:pt x="1165" y="1146"/>
                      </a:cubicBezTo>
                      <a:cubicBezTo>
                        <a:pt x="1155" y="1146"/>
                        <a:pt x="1155" y="1156"/>
                        <a:pt x="1146" y="1156"/>
                      </a:cubicBezTo>
                      <a:cubicBezTo>
                        <a:pt x="1136" y="1156"/>
                        <a:pt x="1136" y="1146"/>
                        <a:pt x="1136" y="1137"/>
                      </a:cubicBezTo>
                      <a:cubicBezTo>
                        <a:pt x="1146" y="1127"/>
                        <a:pt x="1146" y="1127"/>
                        <a:pt x="1146" y="1118"/>
                      </a:cubicBezTo>
                      <a:close/>
                      <a:moveTo>
                        <a:pt x="2556" y="1137"/>
                      </a:moveTo>
                      <a:lnTo>
                        <a:pt x="2556" y="1137"/>
                      </a:lnTo>
                      <a:cubicBezTo>
                        <a:pt x="2575" y="1146"/>
                        <a:pt x="2575" y="1146"/>
                        <a:pt x="2575" y="1156"/>
                      </a:cubicBezTo>
                      <a:lnTo>
                        <a:pt x="2556" y="1137"/>
                      </a:lnTo>
                      <a:close/>
                      <a:moveTo>
                        <a:pt x="597" y="1042"/>
                      </a:moveTo>
                      <a:cubicBezTo>
                        <a:pt x="588" y="1042"/>
                        <a:pt x="588" y="1051"/>
                        <a:pt x="588" y="1051"/>
                      </a:cubicBezTo>
                      <a:cubicBezTo>
                        <a:pt x="578" y="1070"/>
                        <a:pt x="569" y="1089"/>
                        <a:pt x="550" y="1108"/>
                      </a:cubicBezTo>
                      <a:cubicBezTo>
                        <a:pt x="550" y="1108"/>
                        <a:pt x="550" y="1108"/>
                        <a:pt x="540" y="1118"/>
                      </a:cubicBezTo>
                      <a:cubicBezTo>
                        <a:pt x="540" y="1118"/>
                        <a:pt x="531" y="1118"/>
                        <a:pt x="531" y="1108"/>
                      </a:cubicBezTo>
                      <a:cubicBezTo>
                        <a:pt x="531" y="1108"/>
                        <a:pt x="531" y="1099"/>
                        <a:pt x="531" y="1099"/>
                      </a:cubicBezTo>
                      <a:lnTo>
                        <a:pt x="512" y="1146"/>
                      </a:lnTo>
                      <a:cubicBezTo>
                        <a:pt x="493" y="1146"/>
                        <a:pt x="493" y="1137"/>
                        <a:pt x="483" y="1118"/>
                      </a:cubicBezTo>
                      <a:cubicBezTo>
                        <a:pt x="483" y="1127"/>
                        <a:pt x="474" y="1127"/>
                        <a:pt x="474" y="1137"/>
                      </a:cubicBezTo>
                      <a:cubicBezTo>
                        <a:pt x="474" y="1137"/>
                        <a:pt x="474" y="1146"/>
                        <a:pt x="474" y="1146"/>
                      </a:cubicBezTo>
                      <a:cubicBezTo>
                        <a:pt x="483" y="1146"/>
                        <a:pt x="483" y="1146"/>
                        <a:pt x="483" y="1156"/>
                      </a:cubicBezTo>
                      <a:cubicBezTo>
                        <a:pt x="483" y="1156"/>
                        <a:pt x="474" y="1156"/>
                        <a:pt x="474" y="1165"/>
                      </a:cubicBezTo>
                      <a:cubicBezTo>
                        <a:pt x="474" y="1165"/>
                        <a:pt x="464" y="1156"/>
                        <a:pt x="464" y="1156"/>
                      </a:cubicBezTo>
                      <a:cubicBezTo>
                        <a:pt x="464" y="1149"/>
                        <a:pt x="460" y="1142"/>
                        <a:pt x="454" y="1142"/>
                      </a:cubicBezTo>
                      <a:cubicBezTo>
                        <a:pt x="451" y="1142"/>
                        <a:pt x="448" y="1143"/>
                        <a:pt x="446" y="1146"/>
                      </a:cubicBezTo>
                      <a:lnTo>
                        <a:pt x="427" y="1146"/>
                      </a:lnTo>
                      <a:cubicBezTo>
                        <a:pt x="427" y="1146"/>
                        <a:pt x="417" y="1137"/>
                        <a:pt x="417" y="1127"/>
                      </a:cubicBezTo>
                      <a:cubicBezTo>
                        <a:pt x="436" y="1118"/>
                        <a:pt x="436" y="1118"/>
                        <a:pt x="436" y="1099"/>
                      </a:cubicBezTo>
                      <a:cubicBezTo>
                        <a:pt x="436" y="1099"/>
                        <a:pt x="436" y="1099"/>
                        <a:pt x="436" y="1089"/>
                      </a:cubicBezTo>
                      <a:cubicBezTo>
                        <a:pt x="446" y="1089"/>
                        <a:pt x="455" y="1089"/>
                        <a:pt x="464" y="1080"/>
                      </a:cubicBezTo>
                      <a:cubicBezTo>
                        <a:pt x="502" y="1070"/>
                        <a:pt x="540" y="1061"/>
                        <a:pt x="578" y="1042"/>
                      </a:cubicBezTo>
                      <a:close/>
                      <a:moveTo>
                        <a:pt x="1534" y="1127"/>
                      </a:moveTo>
                      <a:cubicBezTo>
                        <a:pt x="1534" y="1137"/>
                        <a:pt x="1544" y="1137"/>
                        <a:pt x="1544" y="1137"/>
                      </a:cubicBezTo>
                      <a:cubicBezTo>
                        <a:pt x="1544" y="1137"/>
                        <a:pt x="1534" y="1146"/>
                        <a:pt x="1534" y="1146"/>
                      </a:cubicBezTo>
                      <a:lnTo>
                        <a:pt x="1544" y="1146"/>
                      </a:lnTo>
                      <a:cubicBezTo>
                        <a:pt x="1534" y="1156"/>
                        <a:pt x="1534" y="1156"/>
                        <a:pt x="1534" y="1165"/>
                      </a:cubicBezTo>
                      <a:lnTo>
                        <a:pt x="1525" y="1165"/>
                      </a:lnTo>
                      <a:cubicBezTo>
                        <a:pt x="1525" y="1165"/>
                        <a:pt x="1525" y="1156"/>
                        <a:pt x="1525" y="1156"/>
                      </a:cubicBezTo>
                      <a:cubicBezTo>
                        <a:pt x="1534" y="1156"/>
                        <a:pt x="1534" y="1146"/>
                        <a:pt x="1534" y="1146"/>
                      </a:cubicBezTo>
                      <a:cubicBezTo>
                        <a:pt x="1534" y="1137"/>
                        <a:pt x="1534" y="1137"/>
                        <a:pt x="1534" y="1137"/>
                      </a:cubicBezTo>
                      <a:cubicBezTo>
                        <a:pt x="1534" y="1137"/>
                        <a:pt x="1534" y="1127"/>
                        <a:pt x="1534" y="1127"/>
                      </a:cubicBezTo>
                      <a:close/>
                      <a:moveTo>
                        <a:pt x="2471" y="1146"/>
                      </a:moveTo>
                      <a:cubicBezTo>
                        <a:pt x="2471" y="1146"/>
                        <a:pt x="2481" y="1146"/>
                        <a:pt x="2481" y="1156"/>
                      </a:cubicBezTo>
                      <a:cubicBezTo>
                        <a:pt x="2481" y="1156"/>
                        <a:pt x="2481" y="1156"/>
                        <a:pt x="2471" y="1165"/>
                      </a:cubicBezTo>
                      <a:cubicBezTo>
                        <a:pt x="2471" y="1156"/>
                        <a:pt x="2462" y="1156"/>
                        <a:pt x="2462" y="1156"/>
                      </a:cubicBezTo>
                      <a:cubicBezTo>
                        <a:pt x="2462" y="1146"/>
                        <a:pt x="2471" y="1146"/>
                        <a:pt x="2471" y="1146"/>
                      </a:cubicBezTo>
                      <a:close/>
                      <a:moveTo>
                        <a:pt x="2500" y="1156"/>
                      </a:moveTo>
                      <a:lnTo>
                        <a:pt x="2509" y="1174"/>
                      </a:lnTo>
                      <a:cubicBezTo>
                        <a:pt x="2500" y="1174"/>
                        <a:pt x="2500" y="1165"/>
                        <a:pt x="2500" y="1156"/>
                      </a:cubicBezTo>
                      <a:close/>
                      <a:moveTo>
                        <a:pt x="370" y="1146"/>
                      </a:moveTo>
                      <a:cubicBezTo>
                        <a:pt x="379" y="1146"/>
                        <a:pt x="389" y="1165"/>
                        <a:pt x="389" y="1184"/>
                      </a:cubicBezTo>
                      <a:cubicBezTo>
                        <a:pt x="379" y="1174"/>
                        <a:pt x="370" y="1174"/>
                        <a:pt x="370" y="1174"/>
                      </a:cubicBezTo>
                      <a:cubicBezTo>
                        <a:pt x="360" y="1165"/>
                        <a:pt x="360" y="1156"/>
                        <a:pt x="370" y="1146"/>
                      </a:cubicBezTo>
                      <a:close/>
                      <a:moveTo>
                        <a:pt x="1193" y="1146"/>
                      </a:moveTo>
                      <a:cubicBezTo>
                        <a:pt x="1193" y="1156"/>
                        <a:pt x="1203" y="1165"/>
                        <a:pt x="1203" y="1174"/>
                      </a:cubicBezTo>
                      <a:cubicBezTo>
                        <a:pt x="1193" y="1174"/>
                        <a:pt x="1193" y="1174"/>
                        <a:pt x="1184" y="1184"/>
                      </a:cubicBezTo>
                      <a:cubicBezTo>
                        <a:pt x="1184" y="1174"/>
                        <a:pt x="1184" y="1174"/>
                        <a:pt x="1184" y="1174"/>
                      </a:cubicBezTo>
                      <a:cubicBezTo>
                        <a:pt x="1184" y="1165"/>
                        <a:pt x="1184" y="1156"/>
                        <a:pt x="1193" y="1146"/>
                      </a:cubicBezTo>
                      <a:close/>
                      <a:moveTo>
                        <a:pt x="966" y="1127"/>
                      </a:moveTo>
                      <a:cubicBezTo>
                        <a:pt x="966" y="1127"/>
                        <a:pt x="966" y="1127"/>
                        <a:pt x="976" y="1137"/>
                      </a:cubicBezTo>
                      <a:cubicBezTo>
                        <a:pt x="976" y="1137"/>
                        <a:pt x="976" y="1146"/>
                        <a:pt x="985" y="1146"/>
                      </a:cubicBezTo>
                      <a:cubicBezTo>
                        <a:pt x="995" y="1156"/>
                        <a:pt x="995" y="1156"/>
                        <a:pt x="995" y="1156"/>
                      </a:cubicBezTo>
                      <a:cubicBezTo>
                        <a:pt x="1004" y="1165"/>
                        <a:pt x="1004" y="1165"/>
                        <a:pt x="1013" y="1165"/>
                      </a:cubicBezTo>
                      <a:cubicBezTo>
                        <a:pt x="1013" y="1162"/>
                        <a:pt x="1013" y="1161"/>
                        <a:pt x="1014" y="1161"/>
                      </a:cubicBezTo>
                      <a:cubicBezTo>
                        <a:pt x="1014" y="1161"/>
                        <a:pt x="1017" y="1165"/>
                        <a:pt x="1023" y="1165"/>
                      </a:cubicBezTo>
                      <a:lnTo>
                        <a:pt x="1013" y="1165"/>
                      </a:lnTo>
                      <a:cubicBezTo>
                        <a:pt x="1013" y="1174"/>
                        <a:pt x="1013" y="1174"/>
                        <a:pt x="1004" y="1184"/>
                      </a:cubicBezTo>
                      <a:cubicBezTo>
                        <a:pt x="1004" y="1189"/>
                        <a:pt x="1002" y="1191"/>
                        <a:pt x="998" y="1191"/>
                      </a:cubicBezTo>
                      <a:cubicBezTo>
                        <a:pt x="995" y="1191"/>
                        <a:pt x="990" y="1189"/>
                        <a:pt x="985" y="1184"/>
                      </a:cubicBezTo>
                      <a:cubicBezTo>
                        <a:pt x="976" y="1184"/>
                        <a:pt x="976" y="1174"/>
                        <a:pt x="966" y="1174"/>
                      </a:cubicBezTo>
                      <a:cubicBezTo>
                        <a:pt x="966" y="1174"/>
                        <a:pt x="966" y="1165"/>
                        <a:pt x="966" y="1165"/>
                      </a:cubicBezTo>
                      <a:cubicBezTo>
                        <a:pt x="957" y="1165"/>
                        <a:pt x="947" y="1165"/>
                        <a:pt x="947" y="1156"/>
                      </a:cubicBezTo>
                      <a:cubicBezTo>
                        <a:pt x="938" y="1137"/>
                        <a:pt x="947" y="1127"/>
                        <a:pt x="966" y="1127"/>
                      </a:cubicBezTo>
                      <a:close/>
                      <a:moveTo>
                        <a:pt x="1108" y="1174"/>
                      </a:moveTo>
                      <a:lnTo>
                        <a:pt x="1108" y="1174"/>
                      </a:lnTo>
                      <a:cubicBezTo>
                        <a:pt x="1118" y="1174"/>
                        <a:pt x="1127" y="1184"/>
                        <a:pt x="1127" y="1193"/>
                      </a:cubicBezTo>
                      <a:cubicBezTo>
                        <a:pt x="1108" y="1193"/>
                        <a:pt x="1118" y="1174"/>
                        <a:pt x="1108" y="1174"/>
                      </a:cubicBezTo>
                      <a:close/>
                      <a:moveTo>
                        <a:pt x="1089" y="1203"/>
                      </a:moveTo>
                      <a:lnTo>
                        <a:pt x="1070" y="1212"/>
                      </a:lnTo>
                      <a:lnTo>
                        <a:pt x="1070" y="1203"/>
                      </a:lnTo>
                      <a:close/>
                      <a:moveTo>
                        <a:pt x="1316" y="1099"/>
                      </a:moveTo>
                      <a:cubicBezTo>
                        <a:pt x="1326" y="1099"/>
                        <a:pt x="1335" y="1108"/>
                        <a:pt x="1345" y="1108"/>
                      </a:cubicBezTo>
                      <a:lnTo>
                        <a:pt x="1288" y="1127"/>
                      </a:lnTo>
                      <a:cubicBezTo>
                        <a:pt x="1288" y="1137"/>
                        <a:pt x="1288" y="1146"/>
                        <a:pt x="1288" y="1156"/>
                      </a:cubicBezTo>
                      <a:cubicBezTo>
                        <a:pt x="1288" y="1156"/>
                        <a:pt x="1278" y="1165"/>
                        <a:pt x="1278" y="1174"/>
                      </a:cubicBezTo>
                      <a:cubicBezTo>
                        <a:pt x="1288" y="1184"/>
                        <a:pt x="1288" y="1184"/>
                        <a:pt x="1278" y="1193"/>
                      </a:cubicBezTo>
                      <a:cubicBezTo>
                        <a:pt x="1278" y="1203"/>
                        <a:pt x="1269" y="1212"/>
                        <a:pt x="1269" y="1212"/>
                      </a:cubicBezTo>
                      <a:cubicBezTo>
                        <a:pt x="1260" y="1184"/>
                        <a:pt x="1250" y="1165"/>
                        <a:pt x="1241" y="1137"/>
                      </a:cubicBezTo>
                      <a:cubicBezTo>
                        <a:pt x="1241" y="1137"/>
                        <a:pt x="1241" y="1137"/>
                        <a:pt x="1241" y="1127"/>
                      </a:cubicBezTo>
                      <a:cubicBezTo>
                        <a:pt x="1250" y="1127"/>
                        <a:pt x="1250" y="1127"/>
                        <a:pt x="1250" y="1118"/>
                      </a:cubicBezTo>
                      <a:cubicBezTo>
                        <a:pt x="1255" y="1113"/>
                        <a:pt x="1257" y="1111"/>
                        <a:pt x="1260" y="1111"/>
                      </a:cubicBezTo>
                      <a:cubicBezTo>
                        <a:pt x="1262" y="1111"/>
                        <a:pt x="1264" y="1113"/>
                        <a:pt x="1269" y="1118"/>
                      </a:cubicBezTo>
                      <a:cubicBezTo>
                        <a:pt x="1278" y="1108"/>
                        <a:pt x="1288" y="1099"/>
                        <a:pt x="1307" y="1099"/>
                      </a:cubicBezTo>
                      <a:close/>
                      <a:moveTo>
                        <a:pt x="2462" y="1165"/>
                      </a:moveTo>
                      <a:cubicBezTo>
                        <a:pt x="2462" y="1165"/>
                        <a:pt x="2462" y="1174"/>
                        <a:pt x="2462" y="1174"/>
                      </a:cubicBezTo>
                      <a:cubicBezTo>
                        <a:pt x="2462" y="1193"/>
                        <a:pt x="2452" y="1203"/>
                        <a:pt x="2443" y="1212"/>
                      </a:cubicBezTo>
                      <a:cubicBezTo>
                        <a:pt x="2433" y="1212"/>
                        <a:pt x="2433" y="1212"/>
                        <a:pt x="2433" y="1203"/>
                      </a:cubicBezTo>
                      <a:cubicBezTo>
                        <a:pt x="2433" y="1203"/>
                        <a:pt x="2424" y="1193"/>
                        <a:pt x="2424" y="1193"/>
                      </a:cubicBezTo>
                      <a:cubicBezTo>
                        <a:pt x="2424" y="1184"/>
                        <a:pt x="2424" y="1184"/>
                        <a:pt x="2424" y="1184"/>
                      </a:cubicBezTo>
                      <a:cubicBezTo>
                        <a:pt x="2433" y="1174"/>
                        <a:pt x="2443" y="1174"/>
                        <a:pt x="2443" y="1165"/>
                      </a:cubicBezTo>
                      <a:close/>
                      <a:moveTo>
                        <a:pt x="1136" y="1203"/>
                      </a:moveTo>
                      <a:lnTo>
                        <a:pt x="1127" y="1222"/>
                      </a:lnTo>
                      <a:cubicBezTo>
                        <a:pt x="1118" y="1212"/>
                        <a:pt x="1127" y="1203"/>
                        <a:pt x="1136" y="1203"/>
                      </a:cubicBezTo>
                      <a:close/>
                      <a:moveTo>
                        <a:pt x="2556" y="1170"/>
                      </a:moveTo>
                      <a:cubicBezTo>
                        <a:pt x="2559" y="1170"/>
                        <a:pt x="2563" y="1171"/>
                        <a:pt x="2566" y="1174"/>
                      </a:cubicBezTo>
                      <a:cubicBezTo>
                        <a:pt x="2556" y="1184"/>
                        <a:pt x="2556" y="1193"/>
                        <a:pt x="2556" y="1203"/>
                      </a:cubicBezTo>
                      <a:lnTo>
                        <a:pt x="2537" y="1203"/>
                      </a:lnTo>
                      <a:cubicBezTo>
                        <a:pt x="2528" y="1203"/>
                        <a:pt x="2518" y="1203"/>
                        <a:pt x="2518" y="1212"/>
                      </a:cubicBezTo>
                      <a:cubicBezTo>
                        <a:pt x="2513" y="1223"/>
                        <a:pt x="2507" y="1228"/>
                        <a:pt x="2502" y="1228"/>
                      </a:cubicBezTo>
                      <a:cubicBezTo>
                        <a:pt x="2498" y="1228"/>
                        <a:pt x="2494" y="1226"/>
                        <a:pt x="2490" y="1222"/>
                      </a:cubicBezTo>
                      <a:cubicBezTo>
                        <a:pt x="2490" y="1212"/>
                        <a:pt x="2481" y="1212"/>
                        <a:pt x="2481" y="1212"/>
                      </a:cubicBezTo>
                      <a:cubicBezTo>
                        <a:pt x="2481" y="1198"/>
                        <a:pt x="2491" y="1190"/>
                        <a:pt x="2507" y="1190"/>
                      </a:cubicBezTo>
                      <a:cubicBezTo>
                        <a:pt x="2513" y="1190"/>
                        <a:pt x="2520" y="1191"/>
                        <a:pt x="2528" y="1193"/>
                      </a:cubicBezTo>
                      <a:cubicBezTo>
                        <a:pt x="2528" y="1184"/>
                        <a:pt x="2528" y="1174"/>
                        <a:pt x="2537" y="1174"/>
                      </a:cubicBezTo>
                      <a:cubicBezTo>
                        <a:pt x="2544" y="1174"/>
                        <a:pt x="2550" y="1170"/>
                        <a:pt x="2556" y="1170"/>
                      </a:cubicBezTo>
                      <a:close/>
                      <a:moveTo>
                        <a:pt x="464" y="1222"/>
                      </a:moveTo>
                      <a:lnTo>
                        <a:pt x="474" y="1231"/>
                      </a:lnTo>
                      <a:cubicBezTo>
                        <a:pt x="464" y="1231"/>
                        <a:pt x="464" y="1231"/>
                        <a:pt x="464" y="1222"/>
                      </a:cubicBezTo>
                      <a:close/>
                      <a:moveTo>
                        <a:pt x="1184" y="1193"/>
                      </a:moveTo>
                      <a:cubicBezTo>
                        <a:pt x="1203" y="1193"/>
                        <a:pt x="1212" y="1203"/>
                        <a:pt x="1222" y="1231"/>
                      </a:cubicBezTo>
                      <a:lnTo>
                        <a:pt x="1184" y="1193"/>
                      </a:lnTo>
                      <a:close/>
                      <a:moveTo>
                        <a:pt x="2116" y="1234"/>
                      </a:moveTo>
                      <a:cubicBezTo>
                        <a:pt x="2119" y="1234"/>
                        <a:pt x="2121" y="1236"/>
                        <a:pt x="2121" y="1241"/>
                      </a:cubicBezTo>
                      <a:lnTo>
                        <a:pt x="2111" y="1250"/>
                      </a:lnTo>
                      <a:cubicBezTo>
                        <a:pt x="2102" y="1250"/>
                        <a:pt x="2102" y="1250"/>
                        <a:pt x="2102" y="1241"/>
                      </a:cubicBezTo>
                      <a:lnTo>
                        <a:pt x="2111" y="1241"/>
                      </a:lnTo>
                      <a:cubicBezTo>
                        <a:pt x="2111" y="1236"/>
                        <a:pt x="2114" y="1234"/>
                        <a:pt x="2116" y="1234"/>
                      </a:cubicBezTo>
                      <a:close/>
                      <a:moveTo>
                        <a:pt x="919" y="1156"/>
                      </a:moveTo>
                      <a:lnTo>
                        <a:pt x="919" y="1184"/>
                      </a:lnTo>
                      <a:cubicBezTo>
                        <a:pt x="919" y="1184"/>
                        <a:pt x="919" y="1184"/>
                        <a:pt x="919" y="1193"/>
                      </a:cubicBezTo>
                      <a:cubicBezTo>
                        <a:pt x="928" y="1203"/>
                        <a:pt x="928" y="1212"/>
                        <a:pt x="938" y="1222"/>
                      </a:cubicBezTo>
                      <a:cubicBezTo>
                        <a:pt x="938" y="1222"/>
                        <a:pt x="947" y="1222"/>
                        <a:pt x="947" y="1231"/>
                      </a:cubicBezTo>
                      <a:cubicBezTo>
                        <a:pt x="947" y="1241"/>
                        <a:pt x="938" y="1250"/>
                        <a:pt x="919" y="1250"/>
                      </a:cubicBezTo>
                      <a:cubicBezTo>
                        <a:pt x="919" y="1250"/>
                        <a:pt x="919" y="1250"/>
                        <a:pt x="909" y="1260"/>
                      </a:cubicBezTo>
                      <a:lnTo>
                        <a:pt x="900" y="1260"/>
                      </a:lnTo>
                      <a:cubicBezTo>
                        <a:pt x="890" y="1260"/>
                        <a:pt x="881" y="1250"/>
                        <a:pt x="881" y="1241"/>
                      </a:cubicBezTo>
                      <a:cubicBezTo>
                        <a:pt x="871" y="1241"/>
                        <a:pt x="871" y="1231"/>
                        <a:pt x="881" y="1231"/>
                      </a:cubicBezTo>
                      <a:cubicBezTo>
                        <a:pt x="890" y="1222"/>
                        <a:pt x="900" y="1222"/>
                        <a:pt x="900" y="1212"/>
                      </a:cubicBezTo>
                      <a:lnTo>
                        <a:pt x="909" y="1212"/>
                      </a:lnTo>
                      <a:cubicBezTo>
                        <a:pt x="900" y="1203"/>
                        <a:pt x="900" y="1193"/>
                        <a:pt x="890" y="1184"/>
                      </a:cubicBezTo>
                      <a:cubicBezTo>
                        <a:pt x="890" y="1184"/>
                        <a:pt x="881" y="1174"/>
                        <a:pt x="890" y="1174"/>
                      </a:cubicBezTo>
                      <a:cubicBezTo>
                        <a:pt x="890" y="1174"/>
                        <a:pt x="900" y="1174"/>
                        <a:pt x="900" y="1184"/>
                      </a:cubicBezTo>
                      <a:cubicBezTo>
                        <a:pt x="900" y="1184"/>
                        <a:pt x="909" y="1193"/>
                        <a:pt x="909" y="1203"/>
                      </a:cubicBezTo>
                      <a:lnTo>
                        <a:pt x="919" y="1184"/>
                      </a:lnTo>
                      <a:lnTo>
                        <a:pt x="909" y="1184"/>
                      </a:lnTo>
                      <a:cubicBezTo>
                        <a:pt x="909" y="1174"/>
                        <a:pt x="909" y="1165"/>
                        <a:pt x="909" y="1165"/>
                      </a:cubicBezTo>
                      <a:cubicBezTo>
                        <a:pt x="909" y="1165"/>
                        <a:pt x="919" y="1156"/>
                        <a:pt x="919" y="1156"/>
                      </a:cubicBezTo>
                      <a:close/>
                      <a:moveTo>
                        <a:pt x="2102" y="1260"/>
                      </a:moveTo>
                      <a:lnTo>
                        <a:pt x="2092" y="1269"/>
                      </a:lnTo>
                      <a:cubicBezTo>
                        <a:pt x="2092" y="1269"/>
                        <a:pt x="2092" y="1269"/>
                        <a:pt x="2092" y="1260"/>
                      </a:cubicBezTo>
                      <a:close/>
                      <a:moveTo>
                        <a:pt x="1894" y="1250"/>
                      </a:moveTo>
                      <a:lnTo>
                        <a:pt x="1884" y="1279"/>
                      </a:lnTo>
                      <a:cubicBezTo>
                        <a:pt x="1875" y="1269"/>
                        <a:pt x="1884" y="1260"/>
                        <a:pt x="1894" y="1250"/>
                      </a:cubicBezTo>
                      <a:close/>
                      <a:moveTo>
                        <a:pt x="408" y="1279"/>
                      </a:moveTo>
                      <a:cubicBezTo>
                        <a:pt x="417" y="1279"/>
                        <a:pt x="417" y="1279"/>
                        <a:pt x="417" y="1288"/>
                      </a:cubicBezTo>
                      <a:lnTo>
                        <a:pt x="408" y="1288"/>
                      </a:lnTo>
                      <a:cubicBezTo>
                        <a:pt x="408" y="1279"/>
                        <a:pt x="408" y="1279"/>
                        <a:pt x="408" y="1279"/>
                      </a:cubicBezTo>
                      <a:close/>
                      <a:moveTo>
                        <a:pt x="446" y="1269"/>
                      </a:moveTo>
                      <a:cubicBezTo>
                        <a:pt x="446" y="1279"/>
                        <a:pt x="446" y="1279"/>
                        <a:pt x="446" y="1288"/>
                      </a:cubicBezTo>
                      <a:lnTo>
                        <a:pt x="427" y="1288"/>
                      </a:lnTo>
                      <a:cubicBezTo>
                        <a:pt x="436" y="1279"/>
                        <a:pt x="436" y="1269"/>
                        <a:pt x="446" y="1269"/>
                      </a:cubicBezTo>
                      <a:close/>
                      <a:moveTo>
                        <a:pt x="2074" y="1269"/>
                      </a:moveTo>
                      <a:cubicBezTo>
                        <a:pt x="2083" y="1269"/>
                        <a:pt x="2083" y="1279"/>
                        <a:pt x="2092" y="1279"/>
                      </a:cubicBezTo>
                      <a:lnTo>
                        <a:pt x="2083" y="1288"/>
                      </a:lnTo>
                      <a:lnTo>
                        <a:pt x="2074" y="1288"/>
                      </a:lnTo>
                      <a:cubicBezTo>
                        <a:pt x="2074" y="1288"/>
                        <a:pt x="2074" y="1279"/>
                        <a:pt x="2074" y="1269"/>
                      </a:cubicBezTo>
                      <a:close/>
                      <a:moveTo>
                        <a:pt x="493" y="1260"/>
                      </a:moveTo>
                      <a:cubicBezTo>
                        <a:pt x="493" y="1260"/>
                        <a:pt x="493" y="1269"/>
                        <a:pt x="493" y="1269"/>
                      </a:cubicBezTo>
                      <a:cubicBezTo>
                        <a:pt x="483" y="1279"/>
                        <a:pt x="483" y="1288"/>
                        <a:pt x="474" y="1298"/>
                      </a:cubicBezTo>
                      <a:lnTo>
                        <a:pt x="464" y="1298"/>
                      </a:lnTo>
                      <a:cubicBezTo>
                        <a:pt x="464" y="1288"/>
                        <a:pt x="464" y="1288"/>
                        <a:pt x="474" y="1279"/>
                      </a:cubicBezTo>
                      <a:cubicBezTo>
                        <a:pt x="474" y="1279"/>
                        <a:pt x="483" y="1269"/>
                        <a:pt x="483" y="1260"/>
                      </a:cubicBezTo>
                      <a:close/>
                      <a:moveTo>
                        <a:pt x="2443" y="1269"/>
                      </a:moveTo>
                      <a:cubicBezTo>
                        <a:pt x="2443" y="1279"/>
                        <a:pt x="2443" y="1288"/>
                        <a:pt x="2443" y="1298"/>
                      </a:cubicBezTo>
                      <a:lnTo>
                        <a:pt x="2433" y="1298"/>
                      </a:lnTo>
                      <a:cubicBezTo>
                        <a:pt x="2424" y="1298"/>
                        <a:pt x="2414" y="1298"/>
                        <a:pt x="2414" y="1288"/>
                      </a:cubicBezTo>
                      <a:cubicBezTo>
                        <a:pt x="2414" y="1288"/>
                        <a:pt x="2414" y="1279"/>
                        <a:pt x="2424" y="1279"/>
                      </a:cubicBezTo>
                      <a:cubicBezTo>
                        <a:pt x="2433" y="1279"/>
                        <a:pt x="2433" y="1269"/>
                        <a:pt x="2443" y="1269"/>
                      </a:cubicBezTo>
                      <a:close/>
                      <a:moveTo>
                        <a:pt x="1733" y="1269"/>
                      </a:moveTo>
                      <a:cubicBezTo>
                        <a:pt x="1733" y="1288"/>
                        <a:pt x="1723" y="1298"/>
                        <a:pt x="1714" y="1307"/>
                      </a:cubicBezTo>
                      <a:cubicBezTo>
                        <a:pt x="1714" y="1298"/>
                        <a:pt x="1714" y="1288"/>
                        <a:pt x="1733" y="1269"/>
                      </a:cubicBezTo>
                      <a:close/>
                      <a:moveTo>
                        <a:pt x="890" y="1307"/>
                      </a:moveTo>
                      <a:lnTo>
                        <a:pt x="890" y="1316"/>
                      </a:lnTo>
                      <a:lnTo>
                        <a:pt x="871" y="1316"/>
                      </a:lnTo>
                      <a:lnTo>
                        <a:pt x="871" y="1307"/>
                      </a:lnTo>
                      <a:close/>
                      <a:moveTo>
                        <a:pt x="3285" y="1279"/>
                      </a:moveTo>
                      <a:cubicBezTo>
                        <a:pt x="3285" y="1288"/>
                        <a:pt x="3276" y="1307"/>
                        <a:pt x="3266" y="1316"/>
                      </a:cubicBezTo>
                      <a:lnTo>
                        <a:pt x="3257" y="1316"/>
                      </a:lnTo>
                      <a:cubicBezTo>
                        <a:pt x="3257" y="1307"/>
                        <a:pt x="3257" y="1307"/>
                        <a:pt x="3257" y="1307"/>
                      </a:cubicBezTo>
                      <a:cubicBezTo>
                        <a:pt x="3266" y="1288"/>
                        <a:pt x="3276" y="1279"/>
                        <a:pt x="3285" y="1279"/>
                      </a:cubicBezTo>
                      <a:close/>
                      <a:moveTo>
                        <a:pt x="3314" y="1279"/>
                      </a:moveTo>
                      <a:cubicBezTo>
                        <a:pt x="3314" y="1288"/>
                        <a:pt x="3314" y="1298"/>
                        <a:pt x="3314" y="1298"/>
                      </a:cubicBezTo>
                      <a:cubicBezTo>
                        <a:pt x="3314" y="1298"/>
                        <a:pt x="3304" y="1298"/>
                        <a:pt x="3304" y="1307"/>
                      </a:cubicBezTo>
                      <a:cubicBezTo>
                        <a:pt x="3295" y="1307"/>
                        <a:pt x="3295" y="1307"/>
                        <a:pt x="3285" y="1316"/>
                      </a:cubicBezTo>
                      <a:cubicBezTo>
                        <a:pt x="3285" y="1298"/>
                        <a:pt x="3295" y="1288"/>
                        <a:pt x="3304" y="1279"/>
                      </a:cubicBezTo>
                      <a:close/>
                      <a:moveTo>
                        <a:pt x="2897" y="1269"/>
                      </a:moveTo>
                      <a:cubicBezTo>
                        <a:pt x="2907" y="1269"/>
                        <a:pt x="2907" y="1279"/>
                        <a:pt x="2907" y="1279"/>
                      </a:cubicBezTo>
                      <a:cubicBezTo>
                        <a:pt x="2907" y="1288"/>
                        <a:pt x="2916" y="1288"/>
                        <a:pt x="2916" y="1288"/>
                      </a:cubicBezTo>
                      <a:cubicBezTo>
                        <a:pt x="2919" y="1285"/>
                        <a:pt x="2921" y="1284"/>
                        <a:pt x="2922" y="1284"/>
                      </a:cubicBezTo>
                      <a:cubicBezTo>
                        <a:pt x="2925" y="1284"/>
                        <a:pt x="2925" y="1291"/>
                        <a:pt x="2925" y="1298"/>
                      </a:cubicBezTo>
                      <a:cubicBezTo>
                        <a:pt x="2925" y="1298"/>
                        <a:pt x="2935" y="1307"/>
                        <a:pt x="2935" y="1307"/>
                      </a:cubicBezTo>
                      <a:cubicBezTo>
                        <a:pt x="2935" y="1316"/>
                        <a:pt x="2935" y="1316"/>
                        <a:pt x="2925" y="1316"/>
                      </a:cubicBezTo>
                      <a:cubicBezTo>
                        <a:pt x="2925" y="1316"/>
                        <a:pt x="2925" y="1326"/>
                        <a:pt x="2916" y="1326"/>
                      </a:cubicBezTo>
                      <a:lnTo>
                        <a:pt x="2907" y="1326"/>
                      </a:lnTo>
                      <a:cubicBezTo>
                        <a:pt x="2907" y="1307"/>
                        <a:pt x="2897" y="1307"/>
                        <a:pt x="2888" y="1307"/>
                      </a:cubicBezTo>
                      <a:cubicBezTo>
                        <a:pt x="2888" y="1298"/>
                        <a:pt x="2897" y="1298"/>
                        <a:pt x="2897" y="1288"/>
                      </a:cubicBezTo>
                      <a:cubicBezTo>
                        <a:pt x="2897" y="1288"/>
                        <a:pt x="2897" y="1279"/>
                        <a:pt x="2897" y="1269"/>
                      </a:cubicBezTo>
                      <a:close/>
                      <a:moveTo>
                        <a:pt x="3219" y="1298"/>
                      </a:moveTo>
                      <a:cubicBezTo>
                        <a:pt x="3219" y="1307"/>
                        <a:pt x="3219" y="1307"/>
                        <a:pt x="3219" y="1316"/>
                      </a:cubicBezTo>
                      <a:cubicBezTo>
                        <a:pt x="3209" y="1316"/>
                        <a:pt x="3209" y="1326"/>
                        <a:pt x="3209" y="1326"/>
                      </a:cubicBezTo>
                      <a:cubicBezTo>
                        <a:pt x="3209" y="1316"/>
                        <a:pt x="3209" y="1307"/>
                        <a:pt x="3219" y="1298"/>
                      </a:cubicBezTo>
                      <a:close/>
                      <a:moveTo>
                        <a:pt x="1581" y="1250"/>
                      </a:moveTo>
                      <a:cubicBezTo>
                        <a:pt x="1591" y="1250"/>
                        <a:pt x="1591" y="1260"/>
                        <a:pt x="1600" y="1260"/>
                      </a:cubicBezTo>
                      <a:cubicBezTo>
                        <a:pt x="1600" y="1269"/>
                        <a:pt x="1610" y="1269"/>
                        <a:pt x="1619" y="1269"/>
                      </a:cubicBezTo>
                      <a:cubicBezTo>
                        <a:pt x="1619" y="1269"/>
                        <a:pt x="1629" y="1279"/>
                        <a:pt x="1629" y="1279"/>
                      </a:cubicBezTo>
                      <a:cubicBezTo>
                        <a:pt x="1619" y="1288"/>
                        <a:pt x="1619" y="1298"/>
                        <a:pt x="1619" y="1298"/>
                      </a:cubicBezTo>
                      <a:cubicBezTo>
                        <a:pt x="1619" y="1307"/>
                        <a:pt x="1619" y="1316"/>
                        <a:pt x="1610" y="1316"/>
                      </a:cubicBezTo>
                      <a:cubicBezTo>
                        <a:pt x="1619" y="1326"/>
                        <a:pt x="1610" y="1326"/>
                        <a:pt x="1600" y="1326"/>
                      </a:cubicBezTo>
                      <a:lnTo>
                        <a:pt x="1544" y="1326"/>
                      </a:lnTo>
                      <a:cubicBezTo>
                        <a:pt x="1534" y="1326"/>
                        <a:pt x="1534" y="1326"/>
                        <a:pt x="1525" y="1335"/>
                      </a:cubicBezTo>
                      <a:cubicBezTo>
                        <a:pt x="1525" y="1335"/>
                        <a:pt x="1515" y="1335"/>
                        <a:pt x="1515" y="1326"/>
                      </a:cubicBezTo>
                      <a:lnTo>
                        <a:pt x="1506" y="1326"/>
                      </a:lnTo>
                      <a:cubicBezTo>
                        <a:pt x="1506" y="1326"/>
                        <a:pt x="1496" y="1316"/>
                        <a:pt x="1496" y="1316"/>
                      </a:cubicBezTo>
                      <a:cubicBezTo>
                        <a:pt x="1487" y="1307"/>
                        <a:pt x="1487" y="1307"/>
                        <a:pt x="1496" y="1298"/>
                      </a:cubicBezTo>
                      <a:cubicBezTo>
                        <a:pt x="1515" y="1288"/>
                        <a:pt x="1525" y="1279"/>
                        <a:pt x="1544" y="1260"/>
                      </a:cubicBezTo>
                      <a:cubicBezTo>
                        <a:pt x="1553" y="1250"/>
                        <a:pt x="1572" y="1250"/>
                        <a:pt x="1581" y="1250"/>
                      </a:cubicBezTo>
                      <a:close/>
                      <a:moveTo>
                        <a:pt x="2253" y="1326"/>
                      </a:moveTo>
                      <a:cubicBezTo>
                        <a:pt x="2263" y="1326"/>
                        <a:pt x="2272" y="1335"/>
                        <a:pt x="2272" y="1345"/>
                      </a:cubicBezTo>
                      <a:cubicBezTo>
                        <a:pt x="2263" y="1345"/>
                        <a:pt x="2253" y="1335"/>
                        <a:pt x="2253" y="1326"/>
                      </a:cubicBezTo>
                      <a:close/>
                      <a:moveTo>
                        <a:pt x="3219" y="1326"/>
                      </a:moveTo>
                      <a:lnTo>
                        <a:pt x="3219" y="1326"/>
                      </a:lnTo>
                      <a:cubicBezTo>
                        <a:pt x="3228" y="1335"/>
                        <a:pt x="3228" y="1335"/>
                        <a:pt x="3238" y="1345"/>
                      </a:cubicBezTo>
                      <a:cubicBezTo>
                        <a:pt x="3238" y="1354"/>
                        <a:pt x="3228" y="1354"/>
                        <a:pt x="3228" y="1354"/>
                      </a:cubicBezTo>
                      <a:cubicBezTo>
                        <a:pt x="3228" y="1354"/>
                        <a:pt x="3228" y="1345"/>
                        <a:pt x="3228" y="1345"/>
                      </a:cubicBezTo>
                      <a:cubicBezTo>
                        <a:pt x="3219" y="1345"/>
                        <a:pt x="3219" y="1335"/>
                        <a:pt x="3219" y="1326"/>
                      </a:cubicBezTo>
                      <a:close/>
                      <a:moveTo>
                        <a:pt x="3304" y="1345"/>
                      </a:moveTo>
                      <a:lnTo>
                        <a:pt x="3295" y="1354"/>
                      </a:lnTo>
                      <a:lnTo>
                        <a:pt x="3295" y="1345"/>
                      </a:lnTo>
                      <a:close/>
                      <a:moveTo>
                        <a:pt x="2320" y="1269"/>
                      </a:moveTo>
                      <a:cubicBezTo>
                        <a:pt x="2329" y="1288"/>
                        <a:pt x="2329" y="1288"/>
                        <a:pt x="2339" y="1298"/>
                      </a:cubicBezTo>
                      <a:lnTo>
                        <a:pt x="2358" y="1298"/>
                      </a:lnTo>
                      <a:cubicBezTo>
                        <a:pt x="2367" y="1307"/>
                        <a:pt x="2367" y="1307"/>
                        <a:pt x="2358" y="1316"/>
                      </a:cubicBezTo>
                      <a:cubicBezTo>
                        <a:pt x="2358" y="1316"/>
                        <a:pt x="2358" y="1326"/>
                        <a:pt x="2367" y="1326"/>
                      </a:cubicBezTo>
                      <a:cubicBezTo>
                        <a:pt x="2376" y="1335"/>
                        <a:pt x="2376" y="1335"/>
                        <a:pt x="2376" y="1345"/>
                      </a:cubicBezTo>
                      <a:cubicBezTo>
                        <a:pt x="2376" y="1345"/>
                        <a:pt x="2376" y="1354"/>
                        <a:pt x="2386" y="1354"/>
                      </a:cubicBezTo>
                      <a:cubicBezTo>
                        <a:pt x="2382" y="1358"/>
                        <a:pt x="2378" y="1361"/>
                        <a:pt x="2374" y="1361"/>
                      </a:cubicBezTo>
                      <a:cubicBezTo>
                        <a:pt x="2369" y="1361"/>
                        <a:pt x="2363" y="1356"/>
                        <a:pt x="2358" y="1345"/>
                      </a:cubicBezTo>
                      <a:cubicBezTo>
                        <a:pt x="2358" y="1335"/>
                        <a:pt x="2348" y="1335"/>
                        <a:pt x="2348" y="1335"/>
                      </a:cubicBezTo>
                      <a:cubicBezTo>
                        <a:pt x="2339" y="1331"/>
                        <a:pt x="2332" y="1328"/>
                        <a:pt x="2324" y="1328"/>
                      </a:cubicBezTo>
                      <a:cubicBezTo>
                        <a:pt x="2317" y="1328"/>
                        <a:pt x="2310" y="1331"/>
                        <a:pt x="2301" y="1335"/>
                      </a:cubicBezTo>
                      <a:cubicBezTo>
                        <a:pt x="2291" y="1335"/>
                        <a:pt x="2282" y="1335"/>
                        <a:pt x="2282" y="1316"/>
                      </a:cubicBezTo>
                      <a:cubicBezTo>
                        <a:pt x="2282" y="1316"/>
                        <a:pt x="2291" y="1307"/>
                        <a:pt x="2282" y="1307"/>
                      </a:cubicBezTo>
                      <a:cubicBezTo>
                        <a:pt x="2282" y="1298"/>
                        <a:pt x="2282" y="1288"/>
                        <a:pt x="2282" y="1279"/>
                      </a:cubicBezTo>
                      <a:cubicBezTo>
                        <a:pt x="2282" y="1279"/>
                        <a:pt x="2291" y="1288"/>
                        <a:pt x="2291" y="1288"/>
                      </a:cubicBezTo>
                      <a:cubicBezTo>
                        <a:pt x="2296" y="1293"/>
                        <a:pt x="2298" y="1295"/>
                        <a:pt x="2301" y="1295"/>
                      </a:cubicBezTo>
                      <a:cubicBezTo>
                        <a:pt x="2303" y="1295"/>
                        <a:pt x="2305" y="1293"/>
                        <a:pt x="2310" y="1288"/>
                      </a:cubicBezTo>
                      <a:cubicBezTo>
                        <a:pt x="2310" y="1279"/>
                        <a:pt x="2310" y="1269"/>
                        <a:pt x="2320" y="1269"/>
                      </a:cubicBezTo>
                      <a:close/>
                      <a:moveTo>
                        <a:pt x="1477" y="1156"/>
                      </a:moveTo>
                      <a:cubicBezTo>
                        <a:pt x="1487" y="1156"/>
                        <a:pt x="1487" y="1156"/>
                        <a:pt x="1487" y="1165"/>
                      </a:cubicBezTo>
                      <a:cubicBezTo>
                        <a:pt x="1496" y="1174"/>
                        <a:pt x="1496" y="1184"/>
                        <a:pt x="1496" y="1193"/>
                      </a:cubicBezTo>
                      <a:cubicBezTo>
                        <a:pt x="1501" y="1198"/>
                        <a:pt x="1503" y="1201"/>
                        <a:pt x="1506" y="1201"/>
                      </a:cubicBezTo>
                      <a:cubicBezTo>
                        <a:pt x="1508" y="1201"/>
                        <a:pt x="1510" y="1198"/>
                        <a:pt x="1515" y="1193"/>
                      </a:cubicBezTo>
                      <a:cubicBezTo>
                        <a:pt x="1515" y="1193"/>
                        <a:pt x="1525" y="1184"/>
                        <a:pt x="1525" y="1174"/>
                      </a:cubicBezTo>
                      <a:lnTo>
                        <a:pt x="1534" y="1174"/>
                      </a:lnTo>
                      <a:cubicBezTo>
                        <a:pt x="1544" y="1174"/>
                        <a:pt x="1544" y="1174"/>
                        <a:pt x="1534" y="1184"/>
                      </a:cubicBezTo>
                      <a:cubicBezTo>
                        <a:pt x="1534" y="1193"/>
                        <a:pt x="1534" y="1193"/>
                        <a:pt x="1544" y="1203"/>
                      </a:cubicBezTo>
                      <a:lnTo>
                        <a:pt x="1553" y="1203"/>
                      </a:lnTo>
                      <a:cubicBezTo>
                        <a:pt x="1555" y="1201"/>
                        <a:pt x="1557" y="1200"/>
                        <a:pt x="1559" y="1200"/>
                      </a:cubicBezTo>
                      <a:cubicBezTo>
                        <a:pt x="1566" y="1200"/>
                        <a:pt x="1574" y="1212"/>
                        <a:pt x="1581" y="1212"/>
                      </a:cubicBezTo>
                      <a:lnTo>
                        <a:pt x="1600" y="1212"/>
                      </a:lnTo>
                      <a:cubicBezTo>
                        <a:pt x="1610" y="1212"/>
                        <a:pt x="1619" y="1212"/>
                        <a:pt x="1629" y="1203"/>
                      </a:cubicBezTo>
                      <a:cubicBezTo>
                        <a:pt x="1638" y="1203"/>
                        <a:pt x="1648" y="1203"/>
                        <a:pt x="1657" y="1212"/>
                      </a:cubicBezTo>
                      <a:lnTo>
                        <a:pt x="1629" y="1212"/>
                      </a:lnTo>
                      <a:cubicBezTo>
                        <a:pt x="1638" y="1212"/>
                        <a:pt x="1638" y="1222"/>
                        <a:pt x="1638" y="1222"/>
                      </a:cubicBezTo>
                      <a:cubicBezTo>
                        <a:pt x="1648" y="1231"/>
                        <a:pt x="1648" y="1231"/>
                        <a:pt x="1648" y="1241"/>
                      </a:cubicBezTo>
                      <a:cubicBezTo>
                        <a:pt x="1641" y="1247"/>
                        <a:pt x="1630" y="1254"/>
                        <a:pt x="1617" y="1254"/>
                      </a:cubicBezTo>
                      <a:cubicBezTo>
                        <a:pt x="1611" y="1254"/>
                        <a:pt x="1606" y="1253"/>
                        <a:pt x="1600" y="1250"/>
                      </a:cubicBezTo>
                      <a:cubicBezTo>
                        <a:pt x="1593" y="1243"/>
                        <a:pt x="1584" y="1240"/>
                        <a:pt x="1576" y="1240"/>
                      </a:cubicBezTo>
                      <a:cubicBezTo>
                        <a:pt x="1561" y="1240"/>
                        <a:pt x="1546" y="1248"/>
                        <a:pt x="1534" y="1260"/>
                      </a:cubicBezTo>
                      <a:cubicBezTo>
                        <a:pt x="1525" y="1260"/>
                        <a:pt x="1515" y="1269"/>
                        <a:pt x="1506" y="1279"/>
                      </a:cubicBezTo>
                      <a:cubicBezTo>
                        <a:pt x="1506" y="1288"/>
                        <a:pt x="1496" y="1298"/>
                        <a:pt x="1487" y="1298"/>
                      </a:cubicBezTo>
                      <a:cubicBezTo>
                        <a:pt x="1487" y="1298"/>
                        <a:pt x="1487" y="1298"/>
                        <a:pt x="1487" y="1307"/>
                      </a:cubicBezTo>
                      <a:cubicBezTo>
                        <a:pt x="1487" y="1316"/>
                        <a:pt x="1487" y="1326"/>
                        <a:pt x="1487" y="1335"/>
                      </a:cubicBezTo>
                      <a:cubicBezTo>
                        <a:pt x="1487" y="1345"/>
                        <a:pt x="1487" y="1354"/>
                        <a:pt x="1477" y="1364"/>
                      </a:cubicBezTo>
                      <a:lnTo>
                        <a:pt x="1468" y="1364"/>
                      </a:lnTo>
                      <a:cubicBezTo>
                        <a:pt x="1458" y="1354"/>
                        <a:pt x="1458" y="1354"/>
                        <a:pt x="1468" y="1354"/>
                      </a:cubicBezTo>
                      <a:cubicBezTo>
                        <a:pt x="1468" y="1335"/>
                        <a:pt x="1468" y="1335"/>
                        <a:pt x="1458" y="1335"/>
                      </a:cubicBezTo>
                      <a:cubicBezTo>
                        <a:pt x="1449" y="1326"/>
                        <a:pt x="1439" y="1326"/>
                        <a:pt x="1430" y="1326"/>
                      </a:cubicBezTo>
                      <a:cubicBezTo>
                        <a:pt x="1420" y="1316"/>
                        <a:pt x="1420" y="1316"/>
                        <a:pt x="1420" y="1307"/>
                      </a:cubicBezTo>
                      <a:cubicBezTo>
                        <a:pt x="1420" y="1307"/>
                        <a:pt x="1411" y="1298"/>
                        <a:pt x="1420" y="1288"/>
                      </a:cubicBezTo>
                      <a:cubicBezTo>
                        <a:pt x="1430" y="1288"/>
                        <a:pt x="1430" y="1279"/>
                        <a:pt x="1430" y="1279"/>
                      </a:cubicBezTo>
                      <a:cubicBezTo>
                        <a:pt x="1430" y="1279"/>
                        <a:pt x="1420" y="1269"/>
                        <a:pt x="1420" y="1269"/>
                      </a:cubicBezTo>
                      <a:lnTo>
                        <a:pt x="1411" y="1269"/>
                      </a:lnTo>
                      <a:cubicBezTo>
                        <a:pt x="1402" y="1269"/>
                        <a:pt x="1392" y="1279"/>
                        <a:pt x="1402" y="1288"/>
                      </a:cubicBezTo>
                      <a:cubicBezTo>
                        <a:pt x="1402" y="1298"/>
                        <a:pt x="1392" y="1307"/>
                        <a:pt x="1383" y="1307"/>
                      </a:cubicBezTo>
                      <a:cubicBezTo>
                        <a:pt x="1373" y="1307"/>
                        <a:pt x="1364" y="1298"/>
                        <a:pt x="1373" y="1298"/>
                      </a:cubicBezTo>
                      <a:cubicBezTo>
                        <a:pt x="1373" y="1288"/>
                        <a:pt x="1373" y="1269"/>
                        <a:pt x="1383" y="1260"/>
                      </a:cubicBezTo>
                      <a:lnTo>
                        <a:pt x="1373" y="1260"/>
                      </a:lnTo>
                      <a:cubicBezTo>
                        <a:pt x="1373" y="1269"/>
                        <a:pt x="1364" y="1279"/>
                        <a:pt x="1364" y="1279"/>
                      </a:cubicBezTo>
                      <a:cubicBezTo>
                        <a:pt x="1354" y="1288"/>
                        <a:pt x="1354" y="1298"/>
                        <a:pt x="1345" y="1307"/>
                      </a:cubicBezTo>
                      <a:cubicBezTo>
                        <a:pt x="1335" y="1307"/>
                        <a:pt x="1335" y="1307"/>
                        <a:pt x="1326" y="1316"/>
                      </a:cubicBezTo>
                      <a:cubicBezTo>
                        <a:pt x="1316" y="1316"/>
                        <a:pt x="1316" y="1326"/>
                        <a:pt x="1307" y="1335"/>
                      </a:cubicBezTo>
                      <a:cubicBezTo>
                        <a:pt x="1307" y="1335"/>
                        <a:pt x="1307" y="1345"/>
                        <a:pt x="1316" y="1345"/>
                      </a:cubicBezTo>
                      <a:lnTo>
                        <a:pt x="1326" y="1345"/>
                      </a:lnTo>
                      <a:cubicBezTo>
                        <a:pt x="1316" y="1345"/>
                        <a:pt x="1316" y="1354"/>
                        <a:pt x="1307" y="1354"/>
                      </a:cubicBezTo>
                      <a:cubicBezTo>
                        <a:pt x="1304" y="1357"/>
                        <a:pt x="1302" y="1358"/>
                        <a:pt x="1301" y="1358"/>
                      </a:cubicBezTo>
                      <a:cubicBezTo>
                        <a:pt x="1297" y="1358"/>
                        <a:pt x="1295" y="1352"/>
                        <a:pt x="1288" y="1345"/>
                      </a:cubicBezTo>
                      <a:cubicBezTo>
                        <a:pt x="1288" y="1335"/>
                        <a:pt x="1288" y="1316"/>
                        <a:pt x="1288" y="1307"/>
                      </a:cubicBezTo>
                      <a:cubicBezTo>
                        <a:pt x="1278" y="1279"/>
                        <a:pt x="1278" y="1260"/>
                        <a:pt x="1269" y="1241"/>
                      </a:cubicBezTo>
                      <a:cubicBezTo>
                        <a:pt x="1269" y="1231"/>
                        <a:pt x="1269" y="1222"/>
                        <a:pt x="1269" y="1222"/>
                      </a:cubicBezTo>
                      <a:cubicBezTo>
                        <a:pt x="1276" y="1215"/>
                        <a:pt x="1282" y="1208"/>
                        <a:pt x="1289" y="1208"/>
                      </a:cubicBezTo>
                      <a:cubicBezTo>
                        <a:pt x="1292" y="1208"/>
                        <a:pt x="1295" y="1210"/>
                        <a:pt x="1297" y="1212"/>
                      </a:cubicBezTo>
                      <a:lnTo>
                        <a:pt x="1288" y="1222"/>
                      </a:lnTo>
                      <a:cubicBezTo>
                        <a:pt x="1316" y="1241"/>
                        <a:pt x="1335" y="1260"/>
                        <a:pt x="1354" y="1279"/>
                      </a:cubicBezTo>
                      <a:cubicBezTo>
                        <a:pt x="1354" y="1269"/>
                        <a:pt x="1354" y="1260"/>
                        <a:pt x="1354" y="1250"/>
                      </a:cubicBezTo>
                      <a:cubicBezTo>
                        <a:pt x="1354" y="1241"/>
                        <a:pt x="1354" y="1241"/>
                        <a:pt x="1354" y="1241"/>
                      </a:cubicBezTo>
                      <a:cubicBezTo>
                        <a:pt x="1364" y="1231"/>
                        <a:pt x="1364" y="1222"/>
                        <a:pt x="1373" y="1222"/>
                      </a:cubicBezTo>
                      <a:cubicBezTo>
                        <a:pt x="1373" y="1222"/>
                        <a:pt x="1383" y="1222"/>
                        <a:pt x="1392" y="1231"/>
                      </a:cubicBezTo>
                      <a:cubicBezTo>
                        <a:pt x="1392" y="1241"/>
                        <a:pt x="1392" y="1241"/>
                        <a:pt x="1402" y="1241"/>
                      </a:cubicBezTo>
                      <a:cubicBezTo>
                        <a:pt x="1407" y="1230"/>
                        <a:pt x="1409" y="1225"/>
                        <a:pt x="1412" y="1225"/>
                      </a:cubicBezTo>
                      <a:cubicBezTo>
                        <a:pt x="1414" y="1225"/>
                        <a:pt x="1417" y="1227"/>
                        <a:pt x="1420" y="1231"/>
                      </a:cubicBezTo>
                      <a:cubicBezTo>
                        <a:pt x="1425" y="1236"/>
                        <a:pt x="1430" y="1238"/>
                        <a:pt x="1435" y="1238"/>
                      </a:cubicBezTo>
                      <a:cubicBezTo>
                        <a:pt x="1439" y="1238"/>
                        <a:pt x="1444" y="1236"/>
                        <a:pt x="1449" y="1231"/>
                      </a:cubicBezTo>
                      <a:cubicBezTo>
                        <a:pt x="1449" y="1231"/>
                        <a:pt x="1449" y="1231"/>
                        <a:pt x="1449" y="1222"/>
                      </a:cubicBezTo>
                      <a:cubicBezTo>
                        <a:pt x="1449" y="1212"/>
                        <a:pt x="1449" y="1203"/>
                        <a:pt x="1458" y="1203"/>
                      </a:cubicBezTo>
                      <a:cubicBezTo>
                        <a:pt x="1449" y="1184"/>
                        <a:pt x="1458" y="1184"/>
                        <a:pt x="1468" y="1174"/>
                      </a:cubicBezTo>
                      <a:cubicBezTo>
                        <a:pt x="1468" y="1174"/>
                        <a:pt x="1468" y="1165"/>
                        <a:pt x="1477" y="1165"/>
                      </a:cubicBezTo>
                      <a:cubicBezTo>
                        <a:pt x="1477" y="1156"/>
                        <a:pt x="1477" y="1156"/>
                        <a:pt x="1477" y="1156"/>
                      </a:cubicBezTo>
                      <a:close/>
                      <a:moveTo>
                        <a:pt x="1998" y="1354"/>
                      </a:moveTo>
                      <a:lnTo>
                        <a:pt x="1998" y="1364"/>
                      </a:lnTo>
                      <a:lnTo>
                        <a:pt x="1988" y="1364"/>
                      </a:lnTo>
                      <a:lnTo>
                        <a:pt x="1998" y="1354"/>
                      </a:lnTo>
                      <a:close/>
                      <a:moveTo>
                        <a:pt x="1676" y="1345"/>
                      </a:moveTo>
                      <a:lnTo>
                        <a:pt x="1667" y="1373"/>
                      </a:lnTo>
                      <a:lnTo>
                        <a:pt x="1657" y="1373"/>
                      </a:lnTo>
                      <a:cubicBezTo>
                        <a:pt x="1648" y="1364"/>
                        <a:pt x="1648" y="1364"/>
                        <a:pt x="1657" y="1354"/>
                      </a:cubicBezTo>
                      <a:cubicBezTo>
                        <a:pt x="1657" y="1354"/>
                        <a:pt x="1667" y="1354"/>
                        <a:pt x="1667" y="1345"/>
                      </a:cubicBezTo>
                      <a:close/>
                      <a:moveTo>
                        <a:pt x="2253" y="1354"/>
                      </a:moveTo>
                      <a:lnTo>
                        <a:pt x="2282" y="1383"/>
                      </a:lnTo>
                      <a:cubicBezTo>
                        <a:pt x="2277" y="1385"/>
                        <a:pt x="2273" y="1386"/>
                        <a:pt x="2269" y="1386"/>
                      </a:cubicBezTo>
                      <a:cubicBezTo>
                        <a:pt x="2259" y="1386"/>
                        <a:pt x="2253" y="1376"/>
                        <a:pt x="2253" y="1354"/>
                      </a:cubicBezTo>
                      <a:close/>
                      <a:moveTo>
                        <a:pt x="663" y="1373"/>
                      </a:moveTo>
                      <a:cubicBezTo>
                        <a:pt x="663" y="1373"/>
                        <a:pt x="663" y="1383"/>
                        <a:pt x="663" y="1383"/>
                      </a:cubicBezTo>
                      <a:cubicBezTo>
                        <a:pt x="663" y="1386"/>
                        <a:pt x="662" y="1387"/>
                        <a:pt x="661" y="1387"/>
                      </a:cubicBezTo>
                      <a:cubicBezTo>
                        <a:pt x="658" y="1387"/>
                        <a:pt x="654" y="1383"/>
                        <a:pt x="654" y="1383"/>
                      </a:cubicBezTo>
                      <a:lnTo>
                        <a:pt x="663" y="1373"/>
                      </a:lnTo>
                      <a:close/>
                      <a:moveTo>
                        <a:pt x="1487" y="1373"/>
                      </a:moveTo>
                      <a:lnTo>
                        <a:pt x="1506" y="1383"/>
                      </a:lnTo>
                      <a:lnTo>
                        <a:pt x="1496" y="1392"/>
                      </a:lnTo>
                      <a:cubicBezTo>
                        <a:pt x="1487" y="1392"/>
                        <a:pt x="1487" y="1383"/>
                        <a:pt x="1487" y="1383"/>
                      </a:cubicBezTo>
                      <a:cubicBezTo>
                        <a:pt x="1487" y="1383"/>
                        <a:pt x="1487" y="1373"/>
                        <a:pt x="1487" y="1373"/>
                      </a:cubicBezTo>
                      <a:close/>
                      <a:moveTo>
                        <a:pt x="2244" y="1364"/>
                      </a:moveTo>
                      <a:cubicBezTo>
                        <a:pt x="2244" y="1364"/>
                        <a:pt x="2253" y="1364"/>
                        <a:pt x="2253" y="1373"/>
                      </a:cubicBezTo>
                      <a:cubicBezTo>
                        <a:pt x="2253" y="1383"/>
                        <a:pt x="2244" y="1392"/>
                        <a:pt x="2234" y="1392"/>
                      </a:cubicBezTo>
                      <a:cubicBezTo>
                        <a:pt x="2234" y="1383"/>
                        <a:pt x="2234" y="1373"/>
                        <a:pt x="2234" y="1364"/>
                      </a:cubicBezTo>
                      <a:close/>
                      <a:moveTo>
                        <a:pt x="843" y="1307"/>
                      </a:moveTo>
                      <a:lnTo>
                        <a:pt x="843" y="1316"/>
                      </a:lnTo>
                      <a:lnTo>
                        <a:pt x="843" y="1326"/>
                      </a:lnTo>
                      <a:lnTo>
                        <a:pt x="853" y="1326"/>
                      </a:lnTo>
                      <a:lnTo>
                        <a:pt x="853" y="1335"/>
                      </a:lnTo>
                      <a:lnTo>
                        <a:pt x="871" y="1335"/>
                      </a:lnTo>
                      <a:cubicBezTo>
                        <a:pt x="871" y="1345"/>
                        <a:pt x="871" y="1345"/>
                        <a:pt x="871" y="1345"/>
                      </a:cubicBezTo>
                      <a:cubicBezTo>
                        <a:pt x="862" y="1354"/>
                        <a:pt x="853" y="1364"/>
                        <a:pt x="843" y="1364"/>
                      </a:cubicBezTo>
                      <a:cubicBezTo>
                        <a:pt x="824" y="1383"/>
                        <a:pt x="805" y="1392"/>
                        <a:pt x="796" y="1402"/>
                      </a:cubicBezTo>
                      <a:lnTo>
                        <a:pt x="786" y="1402"/>
                      </a:lnTo>
                      <a:cubicBezTo>
                        <a:pt x="786" y="1402"/>
                        <a:pt x="777" y="1392"/>
                        <a:pt x="777" y="1392"/>
                      </a:cubicBezTo>
                      <a:cubicBezTo>
                        <a:pt x="786" y="1392"/>
                        <a:pt x="786" y="1383"/>
                        <a:pt x="786" y="1383"/>
                      </a:cubicBezTo>
                      <a:lnTo>
                        <a:pt x="777" y="1383"/>
                      </a:lnTo>
                      <a:cubicBezTo>
                        <a:pt x="777" y="1383"/>
                        <a:pt x="767" y="1373"/>
                        <a:pt x="767" y="1364"/>
                      </a:cubicBezTo>
                      <a:lnTo>
                        <a:pt x="777" y="1364"/>
                      </a:lnTo>
                      <a:cubicBezTo>
                        <a:pt x="796" y="1364"/>
                        <a:pt x="815" y="1354"/>
                        <a:pt x="834" y="1335"/>
                      </a:cubicBezTo>
                      <a:cubicBezTo>
                        <a:pt x="824" y="1335"/>
                        <a:pt x="824" y="1335"/>
                        <a:pt x="815" y="1345"/>
                      </a:cubicBezTo>
                      <a:cubicBezTo>
                        <a:pt x="805" y="1345"/>
                        <a:pt x="805" y="1345"/>
                        <a:pt x="805" y="1335"/>
                      </a:cubicBezTo>
                      <a:cubicBezTo>
                        <a:pt x="805" y="1326"/>
                        <a:pt x="805" y="1316"/>
                        <a:pt x="805" y="1307"/>
                      </a:cubicBezTo>
                      <a:cubicBezTo>
                        <a:pt x="805" y="1307"/>
                        <a:pt x="805" y="1316"/>
                        <a:pt x="815" y="1316"/>
                      </a:cubicBezTo>
                      <a:cubicBezTo>
                        <a:pt x="815" y="1328"/>
                        <a:pt x="818" y="1332"/>
                        <a:pt x="823" y="1332"/>
                      </a:cubicBezTo>
                      <a:cubicBezTo>
                        <a:pt x="826" y="1332"/>
                        <a:pt x="830" y="1330"/>
                        <a:pt x="834" y="1326"/>
                      </a:cubicBezTo>
                      <a:cubicBezTo>
                        <a:pt x="834" y="1316"/>
                        <a:pt x="843" y="1316"/>
                        <a:pt x="843" y="1307"/>
                      </a:cubicBezTo>
                      <a:close/>
                      <a:moveTo>
                        <a:pt x="1118" y="1392"/>
                      </a:moveTo>
                      <a:cubicBezTo>
                        <a:pt x="1118" y="1402"/>
                        <a:pt x="1118" y="1402"/>
                        <a:pt x="1108" y="1402"/>
                      </a:cubicBezTo>
                      <a:cubicBezTo>
                        <a:pt x="1108" y="1392"/>
                        <a:pt x="1108" y="1392"/>
                        <a:pt x="1118" y="1392"/>
                      </a:cubicBezTo>
                      <a:close/>
                      <a:moveTo>
                        <a:pt x="1581" y="1364"/>
                      </a:moveTo>
                      <a:cubicBezTo>
                        <a:pt x="1581" y="1373"/>
                        <a:pt x="1581" y="1383"/>
                        <a:pt x="1591" y="1383"/>
                      </a:cubicBezTo>
                      <a:lnTo>
                        <a:pt x="1600" y="1383"/>
                      </a:lnTo>
                      <a:cubicBezTo>
                        <a:pt x="1591" y="1392"/>
                        <a:pt x="1591" y="1402"/>
                        <a:pt x="1581" y="1402"/>
                      </a:cubicBezTo>
                      <a:cubicBezTo>
                        <a:pt x="1572" y="1402"/>
                        <a:pt x="1572" y="1402"/>
                        <a:pt x="1562" y="1392"/>
                      </a:cubicBezTo>
                      <a:cubicBezTo>
                        <a:pt x="1562" y="1392"/>
                        <a:pt x="1562" y="1383"/>
                        <a:pt x="1562" y="1383"/>
                      </a:cubicBezTo>
                      <a:cubicBezTo>
                        <a:pt x="1572" y="1373"/>
                        <a:pt x="1572" y="1373"/>
                        <a:pt x="1581" y="1364"/>
                      </a:cubicBezTo>
                      <a:close/>
                      <a:moveTo>
                        <a:pt x="3001" y="1402"/>
                      </a:moveTo>
                      <a:lnTo>
                        <a:pt x="3001" y="1411"/>
                      </a:lnTo>
                      <a:lnTo>
                        <a:pt x="2982" y="1411"/>
                      </a:lnTo>
                      <a:lnTo>
                        <a:pt x="3001" y="1402"/>
                      </a:lnTo>
                      <a:close/>
                      <a:moveTo>
                        <a:pt x="3238" y="1364"/>
                      </a:moveTo>
                      <a:cubicBezTo>
                        <a:pt x="3238" y="1364"/>
                        <a:pt x="3247" y="1364"/>
                        <a:pt x="3247" y="1373"/>
                      </a:cubicBezTo>
                      <a:cubicBezTo>
                        <a:pt x="3247" y="1383"/>
                        <a:pt x="3247" y="1392"/>
                        <a:pt x="3247" y="1392"/>
                      </a:cubicBezTo>
                      <a:cubicBezTo>
                        <a:pt x="3247" y="1402"/>
                        <a:pt x="3247" y="1402"/>
                        <a:pt x="3238" y="1402"/>
                      </a:cubicBezTo>
                      <a:cubicBezTo>
                        <a:pt x="3238" y="1402"/>
                        <a:pt x="3228" y="1402"/>
                        <a:pt x="3219" y="1411"/>
                      </a:cubicBezTo>
                      <a:cubicBezTo>
                        <a:pt x="3209" y="1402"/>
                        <a:pt x="3200" y="1402"/>
                        <a:pt x="3190" y="1402"/>
                      </a:cubicBezTo>
                      <a:cubicBezTo>
                        <a:pt x="3181" y="1402"/>
                        <a:pt x="3181" y="1392"/>
                        <a:pt x="3190" y="1383"/>
                      </a:cubicBezTo>
                      <a:cubicBezTo>
                        <a:pt x="3200" y="1383"/>
                        <a:pt x="3209" y="1373"/>
                        <a:pt x="3219" y="1373"/>
                      </a:cubicBezTo>
                      <a:cubicBezTo>
                        <a:pt x="3219" y="1373"/>
                        <a:pt x="3228" y="1364"/>
                        <a:pt x="3238" y="1364"/>
                      </a:cubicBezTo>
                      <a:close/>
                      <a:moveTo>
                        <a:pt x="1042" y="1411"/>
                      </a:moveTo>
                      <a:lnTo>
                        <a:pt x="1061" y="1430"/>
                      </a:lnTo>
                      <a:lnTo>
                        <a:pt x="1042" y="1430"/>
                      </a:lnTo>
                      <a:cubicBezTo>
                        <a:pt x="1042" y="1421"/>
                        <a:pt x="1042" y="1421"/>
                        <a:pt x="1042" y="1411"/>
                      </a:cubicBezTo>
                      <a:close/>
                      <a:moveTo>
                        <a:pt x="2092" y="1335"/>
                      </a:moveTo>
                      <a:cubicBezTo>
                        <a:pt x="2102" y="1335"/>
                        <a:pt x="2102" y="1335"/>
                        <a:pt x="2102" y="1345"/>
                      </a:cubicBezTo>
                      <a:cubicBezTo>
                        <a:pt x="2102" y="1350"/>
                        <a:pt x="2104" y="1352"/>
                        <a:pt x="2108" y="1352"/>
                      </a:cubicBezTo>
                      <a:cubicBezTo>
                        <a:pt x="2111" y="1352"/>
                        <a:pt x="2116" y="1350"/>
                        <a:pt x="2121" y="1345"/>
                      </a:cubicBezTo>
                      <a:cubicBezTo>
                        <a:pt x="2125" y="1341"/>
                        <a:pt x="2129" y="1339"/>
                        <a:pt x="2132" y="1339"/>
                      </a:cubicBezTo>
                      <a:cubicBezTo>
                        <a:pt x="2137" y="1339"/>
                        <a:pt x="2140" y="1343"/>
                        <a:pt x="2140" y="1354"/>
                      </a:cubicBezTo>
                      <a:cubicBezTo>
                        <a:pt x="2149" y="1354"/>
                        <a:pt x="2149" y="1364"/>
                        <a:pt x="2159" y="1364"/>
                      </a:cubicBezTo>
                      <a:cubicBezTo>
                        <a:pt x="2159" y="1373"/>
                        <a:pt x="2159" y="1373"/>
                        <a:pt x="2159" y="1383"/>
                      </a:cubicBezTo>
                      <a:cubicBezTo>
                        <a:pt x="2168" y="1392"/>
                        <a:pt x="2159" y="1392"/>
                        <a:pt x="2159" y="1402"/>
                      </a:cubicBezTo>
                      <a:lnTo>
                        <a:pt x="2149" y="1402"/>
                      </a:lnTo>
                      <a:cubicBezTo>
                        <a:pt x="2159" y="1411"/>
                        <a:pt x="2149" y="1421"/>
                        <a:pt x="2149" y="1421"/>
                      </a:cubicBezTo>
                      <a:cubicBezTo>
                        <a:pt x="2143" y="1409"/>
                        <a:pt x="2138" y="1401"/>
                        <a:pt x="2127" y="1401"/>
                      </a:cubicBezTo>
                      <a:cubicBezTo>
                        <a:pt x="2121" y="1401"/>
                        <a:pt x="2113" y="1404"/>
                        <a:pt x="2102" y="1411"/>
                      </a:cubicBezTo>
                      <a:lnTo>
                        <a:pt x="2111" y="1383"/>
                      </a:lnTo>
                      <a:lnTo>
                        <a:pt x="2092" y="1383"/>
                      </a:lnTo>
                      <a:cubicBezTo>
                        <a:pt x="2092" y="1392"/>
                        <a:pt x="2092" y="1402"/>
                        <a:pt x="2092" y="1411"/>
                      </a:cubicBezTo>
                      <a:cubicBezTo>
                        <a:pt x="2092" y="1411"/>
                        <a:pt x="2083" y="1421"/>
                        <a:pt x="2083" y="1421"/>
                      </a:cubicBezTo>
                      <a:cubicBezTo>
                        <a:pt x="2074" y="1421"/>
                        <a:pt x="2064" y="1430"/>
                        <a:pt x="2055" y="1430"/>
                      </a:cubicBezTo>
                      <a:lnTo>
                        <a:pt x="2045" y="1430"/>
                      </a:lnTo>
                      <a:cubicBezTo>
                        <a:pt x="2042" y="1427"/>
                        <a:pt x="2040" y="1426"/>
                        <a:pt x="2038" y="1426"/>
                      </a:cubicBezTo>
                      <a:cubicBezTo>
                        <a:pt x="2035" y="1426"/>
                        <a:pt x="2033" y="1430"/>
                        <a:pt x="2026" y="1430"/>
                      </a:cubicBezTo>
                      <a:cubicBezTo>
                        <a:pt x="2017" y="1430"/>
                        <a:pt x="2017" y="1421"/>
                        <a:pt x="2017" y="1421"/>
                      </a:cubicBezTo>
                      <a:cubicBezTo>
                        <a:pt x="2026" y="1411"/>
                        <a:pt x="2026" y="1411"/>
                        <a:pt x="2036" y="1402"/>
                      </a:cubicBezTo>
                      <a:lnTo>
                        <a:pt x="2055" y="1402"/>
                      </a:lnTo>
                      <a:cubicBezTo>
                        <a:pt x="2055" y="1405"/>
                        <a:pt x="2056" y="1406"/>
                        <a:pt x="2057" y="1406"/>
                      </a:cubicBezTo>
                      <a:cubicBezTo>
                        <a:pt x="2060" y="1406"/>
                        <a:pt x="2064" y="1402"/>
                        <a:pt x="2064" y="1402"/>
                      </a:cubicBezTo>
                      <a:cubicBezTo>
                        <a:pt x="2064" y="1392"/>
                        <a:pt x="2064" y="1392"/>
                        <a:pt x="2074" y="1392"/>
                      </a:cubicBezTo>
                      <a:cubicBezTo>
                        <a:pt x="2083" y="1392"/>
                        <a:pt x="2083" y="1392"/>
                        <a:pt x="2083" y="1383"/>
                      </a:cubicBezTo>
                      <a:cubicBezTo>
                        <a:pt x="2083" y="1373"/>
                        <a:pt x="2074" y="1373"/>
                        <a:pt x="2074" y="1373"/>
                      </a:cubicBezTo>
                      <a:cubicBezTo>
                        <a:pt x="2064" y="1373"/>
                        <a:pt x="2055" y="1373"/>
                        <a:pt x="2055" y="1383"/>
                      </a:cubicBezTo>
                      <a:cubicBezTo>
                        <a:pt x="2055" y="1383"/>
                        <a:pt x="2055" y="1392"/>
                        <a:pt x="2055" y="1392"/>
                      </a:cubicBezTo>
                      <a:lnTo>
                        <a:pt x="2045" y="1392"/>
                      </a:lnTo>
                      <a:lnTo>
                        <a:pt x="2055" y="1354"/>
                      </a:lnTo>
                      <a:cubicBezTo>
                        <a:pt x="2058" y="1356"/>
                        <a:pt x="2062" y="1357"/>
                        <a:pt x="2065" y="1357"/>
                      </a:cubicBezTo>
                      <a:cubicBezTo>
                        <a:pt x="2077" y="1357"/>
                        <a:pt x="2085" y="1343"/>
                        <a:pt x="2092" y="1335"/>
                      </a:cubicBezTo>
                      <a:close/>
                      <a:moveTo>
                        <a:pt x="2121" y="1411"/>
                      </a:moveTo>
                      <a:lnTo>
                        <a:pt x="2121" y="1430"/>
                      </a:lnTo>
                      <a:cubicBezTo>
                        <a:pt x="2111" y="1430"/>
                        <a:pt x="2111" y="1421"/>
                        <a:pt x="2121" y="1411"/>
                      </a:cubicBezTo>
                      <a:close/>
                      <a:moveTo>
                        <a:pt x="3276" y="1392"/>
                      </a:moveTo>
                      <a:cubicBezTo>
                        <a:pt x="3285" y="1392"/>
                        <a:pt x="3295" y="1402"/>
                        <a:pt x="3295" y="1411"/>
                      </a:cubicBezTo>
                      <a:cubicBezTo>
                        <a:pt x="3295" y="1421"/>
                        <a:pt x="3285" y="1430"/>
                        <a:pt x="3285" y="1430"/>
                      </a:cubicBezTo>
                      <a:cubicBezTo>
                        <a:pt x="3276" y="1430"/>
                        <a:pt x="3257" y="1411"/>
                        <a:pt x="3257" y="1402"/>
                      </a:cubicBezTo>
                      <a:cubicBezTo>
                        <a:pt x="3257" y="1402"/>
                        <a:pt x="3266" y="1392"/>
                        <a:pt x="3276" y="1392"/>
                      </a:cubicBezTo>
                      <a:close/>
                      <a:moveTo>
                        <a:pt x="1155" y="1212"/>
                      </a:moveTo>
                      <a:cubicBezTo>
                        <a:pt x="1165" y="1222"/>
                        <a:pt x="1174" y="1231"/>
                        <a:pt x="1184" y="1241"/>
                      </a:cubicBezTo>
                      <a:cubicBezTo>
                        <a:pt x="1203" y="1250"/>
                        <a:pt x="1212" y="1269"/>
                        <a:pt x="1212" y="1288"/>
                      </a:cubicBezTo>
                      <a:cubicBezTo>
                        <a:pt x="1222" y="1298"/>
                        <a:pt x="1222" y="1307"/>
                        <a:pt x="1222" y="1326"/>
                      </a:cubicBezTo>
                      <a:cubicBezTo>
                        <a:pt x="1222" y="1326"/>
                        <a:pt x="1222" y="1335"/>
                        <a:pt x="1222" y="1335"/>
                      </a:cubicBezTo>
                      <a:lnTo>
                        <a:pt x="1212" y="1335"/>
                      </a:lnTo>
                      <a:cubicBezTo>
                        <a:pt x="1203" y="1326"/>
                        <a:pt x="1203" y="1316"/>
                        <a:pt x="1203" y="1307"/>
                      </a:cubicBezTo>
                      <a:cubicBezTo>
                        <a:pt x="1203" y="1307"/>
                        <a:pt x="1203" y="1298"/>
                        <a:pt x="1203" y="1298"/>
                      </a:cubicBezTo>
                      <a:cubicBezTo>
                        <a:pt x="1193" y="1298"/>
                        <a:pt x="1184" y="1307"/>
                        <a:pt x="1184" y="1307"/>
                      </a:cubicBezTo>
                      <a:cubicBezTo>
                        <a:pt x="1184" y="1316"/>
                        <a:pt x="1184" y="1316"/>
                        <a:pt x="1174" y="1326"/>
                      </a:cubicBezTo>
                      <a:cubicBezTo>
                        <a:pt x="1165" y="1326"/>
                        <a:pt x="1174" y="1326"/>
                        <a:pt x="1174" y="1335"/>
                      </a:cubicBezTo>
                      <a:cubicBezTo>
                        <a:pt x="1174" y="1335"/>
                        <a:pt x="1184" y="1335"/>
                        <a:pt x="1184" y="1345"/>
                      </a:cubicBezTo>
                      <a:cubicBezTo>
                        <a:pt x="1174" y="1354"/>
                        <a:pt x="1174" y="1364"/>
                        <a:pt x="1184" y="1373"/>
                      </a:cubicBezTo>
                      <a:cubicBezTo>
                        <a:pt x="1193" y="1373"/>
                        <a:pt x="1193" y="1383"/>
                        <a:pt x="1203" y="1383"/>
                      </a:cubicBezTo>
                      <a:cubicBezTo>
                        <a:pt x="1203" y="1383"/>
                        <a:pt x="1203" y="1383"/>
                        <a:pt x="1203" y="1392"/>
                      </a:cubicBezTo>
                      <a:lnTo>
                        <a:pt x="1193" y="1392"/>
                      </a:lnTo>
                      <a:cubicBezTo>
                        <a:pt x="1193" y="1392"/>
                        <a:pt x="1193" y="1402"/>
                        <a:pt x="1193" y="1402"/>
                      </a:cubicBezTo>
                      <a:cubicBezTo>
                        <a:pt x="1193" y="1411"/>
                        <a:pt x="1212" y="1421"/>
                        <a:pt x="1203" y="1430"/>
                      </a:cubicBezTo>
                      <a:cubicBezTo>
                        <a:pt x="1203" y="1440"/>
                        <a:pt x="1193" y="1440"/>
                        <a:pt x="1184" y="1440"/>
                      </a:cubicBezTo>
                      <a:cubicBezTo>
                        <a:pt x="1174" y="1440"/>
                        <a:pt x="1174" y="1430"/>
                        <a:pt x="1184" y="1430"/>
                      </a:cubicBezTo>
                      <a:cubicBezTo>
                        <a:pt x="1184" y="1421"/>
                        <a:pt x="1174" y="1402"/>
                        <a:pt x="1165" y="1402"/>
                      </a:cubicBezTo>
                      <a:cubicBezTo>
                        <a:pt x="1155" y="1402"/>
                        <a:pt x="1155" y="1402"/>
                        <a:pt x="1155" y="1392"/>
                      </a:cubicBezTo>
                      <a:cubicBezTo>
                        <a:pt x="1155" y="1383"/>
                        <a:pt x="1155" y="1383"/>
                        <a:pt x="1155" y="1373"/>
                      </a:cubicBezTo>
                      <a:cubicBezTo>
                        <a:pt x="1155" y="1364"/>
                        <a:pt x="1155" y="1364"/>
                        <a:pt x="1155" y="1354"/>
                      </a:cubicBezTo>
                      <a:cubicBezTo>
                        <a:pt x="1155" y="1345"/>
                        <a:pt x="1165" y="1345"/>
                        <a:pt x="1165" y="1335"/>
                      </a:cubicBezTo>
                      <a:lnTo>
                        <a:pt x="1146" y="1335"/>
                      </a:lnTo>
                      <a:cubicBezTo>
                        <a:pt x="1136" y="1335"/>
                        <a:pt x="1136" y="1345"/>
                        <a:pt x="1136" y="1345"/>
                      </a:cubicBezTo>
                      <a:cubicBezTo>
                        <a:pt x="1127" y="1354"/>
                        <a:pt x="1127" y="1364"/>
                        <a:pt x="1127" y="1373"/>
                      </a:cubicBezTo>
                      <a:lnTo>
                        <a:pt x="1118" y="1373"/>
                      </a:lnTo>
                      <a:cubicBezTo>
                        <a:pt x="1118" y="1373"/>
                        <a:pt x="1118" y="1373"/>
                        <a:pt x="1108" y="1364"/>
                      </a:cubicBezTo>
                      <a:cubicBezTo>
                        <a:pt x="1108" y="1354"/>
                        <a:pt x="1108" y="1335"/>
                        <a:pt x="1108" y="1326"/>
                      </a:cubicBezTo>
                      <a:cubicBezTo>
                        <a:pt x="1099" y="1335"/>
                        <a:pt x="1089" y="1345"/>
                        <a:pt x="1089" y="1354"/>
                      </a:cubicBezTo>
                      <a:cubicBezTo>
                        <a:pt x="1080" y="1364"/>
                        <a:pt x="1070" y="1373"/>
                        <a:pt x="1061" y="1373"/>
                      </a:cubicBezTo>
                      <a:cubicBezTo>
                        <a:pt x="1051" y="1364"/>
                        <a:pt x="1051" y="1354"/>
                        <a:pt x="1042" y="1354"/>
                      </a:cubicBezTo>
                      <a:cubicBezTo>
                        <a:pt x="1042" y="1345"/>
                        <a:pt x="1042" y="1335"/>
                        <a:pt x="1042" y="1335"/>
                      </a:cubicBezTo>
                      <a:cubicBezTo>
                        <a:pt x="1042" y="1326"/>
                        <a:pt x="1042" y="1316"/>
                        <a:pt x="1032" y="1316"/>
                      </a:cubicBezTo>
                      <a:cubicBezTo>
                        <a:pt x="1023" y="1316"/>
                        <a:pt x="1013" y="1326"/>
                        <a:pt x="1013" y="1326"/>
                      </a:cubicBezTo>
                      <a:cubicBezTo>
                        <a:pt x="1013" y="1335"/>
                        <a:pt x="1013" y="1335"/>
                        <a:pt x="1013" y="1335"/>
                      </a:cubicBezTo>
                      <a:cubicBezTo>
                        <a:pt x="1004" y="1345"/>
                        <a:pt x="985" y="1345"/>
                        <a:pt x="976" y="1345"/>
                      </a:cubicBezTo>
                      <a:cubicBezTo>
                        <a:pt x="966" y="1345"/>
                        <a:pt x="957" y="1345"/>
                        <a:pt x="957" y="1354"/>
                      </a:cubicBezTo>
                      <a:lnTo>
                        <a:pt x="957" y="1364"/>
                      </a:lnTo>
                      <a:cubicBezTo>
                        <a:pt x="947" y="1373"/>
                        <a:pt x="947" y="1383"/>
                        <a:pt x="966" y="1392"/>
                      </a:cubicBezTo>
                      <a:cubicBezTo>
                        <a:pt x="961" y="1397"/>
                        <a:pt x="959" y="1399"/>
                        <a:pt x="957" y="1399"/>
                      </a:cubicBezTo>
                      <a:cubicBezTo>
                        <a:pt x="954" y="1399"/>
                        <a:pt x="952" y="1397"/>
                        <a:pt x="947" y="1392"/>
                      </a:cubicBezTo>
                      <a:cubicBezTo>
                        <a:pt x="947" y="1392"/>
                        <a:pt x="938" y="1392"/>
                        <a:pt x="938" y="1383"/>
                      </a:cubicBezTo>
                      <a:cubicBezTo>
                        <a:pt x="938" y="1392"/>
                        <a:pt x="938" y="1392"/>
                        <a:pt x="938" y="1402"/>
                      </a:cubicBezTo>
                      <a:cubicBezTo>
                        <a:pt x="938" y="1411"/>
                        <a:pt x="928" y="1421"/>
                        <a:pt x="919" y="1421"/>
                      </a:cubicBezTo>
                      <a:cubicBezTo>
                        <a:pt x="919" y="1421"/>
                        <a:pt x="919" y="1411"/>
                        <a:pt x="919" y="1411"/>
                      </a:cubicBezTo>
                      <a:cubicBezTo>
                        <a:pt x="909" y="1402"/>
                        <a:pt x="909" y="1402"/>
                        <a:pt x="900" y="1402"/>
                      </a:cubicBezTo>
                      <a:lnTo>
                        <a:pt x="881" y="1402"/>
                      </a:lnTo>
                      <a:cubicBezTo>
                        <a:pt x="871" y="1402"/>
                        <a:pt x="871" y="1411"/>
                        <a:pt x="871" y="1411"/>
                      </a:cubicBezTo>
                      <a:cubicBezTo>
                        <a:pt x="871" y="1411"/>
                        <a:pt x="871" y="1411"/>
                        <a:pt x="871" y="1421"/>
                      </a:cubicBezTo>
                      <a:cubicBezTo>
                        <a:pt x="862" y="1421"/>
                        <a:pt x="862" y="1411"/>
                        <a:pt x="862" y="1411"/>
                      </a:cubicBezTo>
                      <a:cubicBezTo>
                        <a:pt x="853" y="1392"/>
                        <a:pt x="853" y="1373"/>
                        <a:pt x="871" y="1364"/>
                      </a:cubicBezTo>
                      <a:cubicBezTo>
                        <a:pt x="881" y="1345"/>
                        <a:pt x="900" y="1335"/>
                        <a:pt x="919" y="1316"/>
                      </a:cubicBezTo>
                      <a:cubicBezTo>
                        <a:pt x="919" y="1307"/>
                        <a:pt x="919" y="1307"/>
                        <a:pt x="928" y="1298"/>
                      </a:cubicBezTo>
                      <a:lnTo>
                        <a:pt x="909" y="1298"/>
                      </a:lnTo>
                      <a:cubicBezTo>
                        <a:pt x="915" y="1295"/>
                        <a:pt x="919" y="1294"/>
                        <a:pt x="922" y="1294"/>
                      </a:cubicBezTo>
                      <a:cubicBezTo>
                        <a:pt x="929" y="1294"/>
                        <a:pt x="931" y="1300"/>
                        <a:pt x="938" y="1307"/>
                      </a:cubicBezTo>
                      <a:cubicBezTo>
                        <a:pt x="938" y="1307"/>
                        <a:pt x="947" y="1307"/>
                        <a:pt x="957" y="1298"/>
                      </a:cubicBezTo>
                      <a:cubicBezTo>
                        <a:pt x="966" y="1298"/>
                        <a:pt x="966" y="1298"/>
                        <a:pt x="966" y="1288"/>
                      </a:cubicBezTo>
                      <a:cubicBezTo>
                        <a:pt x="966" y="1279"/>
                        <a:pt x="976" y="1269"/>
                        <a:pt x="985" y="1269"/>
                      </a:cubicBezTo>
                      <a:cubicBezTo>
                        <a:pt x="985" y="1260"/>
                        <a:pt x="995" y="1260"/>
                        <a:pt x="995" y="1260"/>
                      </a:cubicBezTo>
                      <a:lnTo>
                        <a:pt x="1004" y="1260"/>
                      </a:lnTo>
                      <a:cubicBezTo>
                        <a:pt x="1004" y="1260"/>
                        <a:pt x="1004" y="1269"/>
                        <a:pt x="1004" y="1279"/>
                      </a:cubicBezTo>
                      <a:cubicBezTo>
                        <a:pt x="1004" y="1288"/>
                        <a:pt x="1013" y="1288"/>
                        <a:pt x="1013" y="1288"/>
                      </a:cubicBezTo>
                      <a:cubicBezTo>
                        <a:pt x="1023" y="1288"/>
                        <a:pt x="1023" y="1288"/>
                        <a:pt x="1023" y="1279"/>
                      </a:cubicBezTo>
                      <a:cubicBezTo>
                        <a:pt x="1023" y="1279"/>
                        <a:pt x="1023" y="1269"/>
                        <a:pt x="1023" y="1269"/>
                      </a:cubicBezTo>
                      <a:cubicBezTo>
                        <a:pt x="1032" y="1279"/>
                        <a:pt x="1032" y="1288"/>
                        <a:pt x="1042" y="1288"/>
                      </a:cubicBezTo>
                      <a:cubicBezTo>
                        <a:pt x="1042" y="1293"/>
                        <a:pt x="1044" y="1295"/>
                        <a:pt x="1047" y="1295"/>
                      </a:cubicBezTo>
                      <a:cubicBezTo>
                        <a:pt x="1049" y="1295"/>
                        <a:pt x="1051" y="1293"/>
                        <a:pt x="1051" y="1288"/>
                      </a:cubicBezTo>
                      <a:cubicBezTo>
                        <a:pt x="1061" y="1288"/>
                        <a:pt x="1070" y="1279"/>
                        <a:pt x="1070" y="1279"/>
                      </a:cubicBezTo>
                      <a:lnTo>
                        <a:pt x="1089" y="1250"/>
                      </a:lnTo>
                      <a:cubicBezTo>
                        <a:pt x="1089" y="1250"/>
                        <a:pt x="1089" y="1260"/>
                        <a:pt x="1099" y="1260"/>
                      </a:cubicBezTo>
                      <a:cubicBezTo>
                        <a:pt x="1099" y="1260"/>
                        <a:pt x="1099" y="1260"/>
                        <a:pt x="1108" y="1269"/>
                      </a:cubicBezTo>
                      <a:lnTo>
                        <a:pt x="1127" y="1269"/>
                      </a:lnTo>
                      <a:cubicBezTo>
                        <a:pt x="1127" y="1250"/>
                        <a:pt x="1136" y="1231"/>
                        <a:pt x="1155" y="1212"/>
                      </a:cubicBezTo>
                      <a:close/>
                      <a:moveTo>
                        <a:pt x="1506" y="1421"/>
                      </a:moveTo>
                      <a:cubicBezTo>
                        <a:pt x="1506" y="1430"/>
                        <a:pt x="1515" y="1430"/>
                        <a:pt x="1515" y="1430"/>
                      </a:cubicBezTo>
                      <a:lnTo>
                        <a:pt x="1506" y="1440"/>
                      </a:lnTo>
                      <a:lnTo>
                        <a:pt x="1506" y="1421"/>
                      </a:lnTo>
                      <a:close/>
                      <a:moveTo>
                        <a:pt x="2102" y="1430"/>
                      </a:moveTo>
                      <a:cubicBezTo>
                        <a:pt x="2102" y="1430"/>
                        <a:pt x="2102" y="1430"/>
                        <a:pt x="2111" y="1440"/>
                      </a:cubicBezTo>
                      <a:lnTo>
                        <a:pt x="2092" y="1440"/>
                      </a:lnTo>
                      <a:cubicBezTo>
                        <a:pt x="2092" y="1430"/>
                        <a:pt x="2092" y="1430"/>
                        <a:pt x="2102" y="1430"/>
                      </a:cubicBezTo>
                      <a:close/>
                      <a:moveTo>
                        <a:pt x="1941" y="1241"/>
                      </a:moveTo>
                      <a:cubicBezTo>
                        <a:pt x="1941" y="1241"/>
                        <a:pt x="1951" y="1241"/>
                        <a:pt x="1951" y="1250"/>
                      </a:cubicBezTo>
                      <a:cubicBezTo>
                        <a:pt x="1951" y="1255"/>
                        <a:pt x="1953" y="1257"/>
                        <a:pt x="1956" y="1257"/>
                      </a:cubicBezTo>
                      <a:cubicBezTo>
                        <a:pt x="1960" y="1257"/>
                        <a:pt x="1965" y="1255"/>
                        <a:pt x="1969" y="1250"/>
                      </a:cubicBezTo>
                      <a:cubicBezTo>
                        <a:pt x="1969" y="1245"/>
                        <a:pt x="1969" y="1243"/>
                        <a:pt x="1971" y="1243"/>
                      </a:cubicBezTo>
                      <a:cubicBezTo>
                        <a:pt x="1972" y="1243"/>
                        <a:pt x="1974" y="1245"/>
                        <a:pt x="1979" y="1250"/>
                      </a:cubicBezTo>
                      <a:cubicBezTo>
                        <a:pt x="1988" y="1260"/>
                        <a:pt x="1998" y="1269"/>
                        <a:pt x="1998" y="1288"/>
                      </a:cubicBezTo>
                      <a:cubicBezTo>
                        <a:pt x="1998" y="1298"/>
                        <a:pt x="2007" y="1298"/>
                        <a:pt x="2017" y="1298"/>
                      </a:cubicBezTo>
                      <a:cubicBezTo>
                        <a:pt x="2026" y="1307"/>
                        <a:pt x="2026" y="1316"/>
                        <a:pt x="2017" y="1326"/>
                      </a:cubicBezTo>
                      <a:cubicBezTo>
                        <a:pt x="2017" y="1316"/>
                        <a:pt x="2007" y="1298"/>
                        <a:pt x="1998" y="1298"/>
                      </a:cubicBezTo>
                      <a:cubicBezTo>
                        <a:pt x="1988" y="1298"/>
                        <a:pt x="1979" y="1298"/>
                        <a:pt x="1969" y="1307"/>
                      </a:cubicBezTo>
                      <a:cubicBezTo>
                        <a:pt x="1969" y="1316"/>
                        <a:pt x="1960" y="1326"/>
                        <a:pt x="1951" y="1326"/>
                      </a:cubicBezTo>
                      <a:cubicBezTo>
                        <a:pt x="1951" y="1335"/>
                        <a:pt x="1951" y="1335"/>
                        <a:pt x="1941" y="1335"/>
                      </a:cubicBezTo>
                      <a:cubicBezTo>
                        <a:pt x="1941" y="1345"/>
                        <a:pt x="1941" y="1345"/>
                        <a:pt x="1932" y="1345"/>
                      </a:cubicBezTo>
                      <a:lnTo>
                        <a:pt x="1922" y="1345"/>
                      </a:lnTo>
                      <a:cubicBezTo>
                        <a:pt x="1913" y="1345"/>
                        <a:pt x="1913" y="1354"/>
                        <a:pt x="1913" y="1364"/>
                      </a:cubicBezTo>
                      <a:cubicBezTo>
                        <a:pt x="1913" y="1373"/>
                        <a:pt x="1903" y="1373"/>
                        <a:pt x="1903" y="1373"/>
                      </a:cubicBezTo>
                      <a:cubicBezTo>
                        <a:pt x="1894" y="1373"/>
                        <a:pt x="1884" y="1373"/>
                        <a:pt x="1875" y="1383"/>
                      </a:cubicBezTo>
                      <a:cubicBezTo>
                        <a:pt x="1865" y="1383"/>
                        <a:pt x="1865" y="1392"/>
                        <a:pt x="1856" y="1392"/>
                      </a:cubicBezTo>
                      <a:cubicBezTo>
                        <a:pt x="1846" y="1402"/>
                        <a:pt x="1846" y="1402"/>
                        <a:pt x="1846" y="1402"/>
                      </a:cubicBezTo>
                      <a:cubicBezTo>
                        <a:pt x="1837" y="1411"/>
                        <a:pt x="1827" y="1421"/>
                        <a:pt x="1818" y="1421"/>
                      </a:cubicBezTo>
                      <a:cubicBezTo>
                        <a:pt x="1818" y="1430"/>
                        <a:pt x="1818" y="1440"/>
                        <a:pt x="1809" y="1440"/>
                      </a:cubicBezTo>
                      <a:lnTo>
                        <a:pt x="1799" y="1430"/>
                      </a:lnTo>
                      <a:cubicBezTo>
                        <a:pt x="1799" y="1440"/>
                        <a:pt x="1799" y="1440"/>
                        <a:pt x="1799" y="1440"/>
                      </a:cubicBezTo>
                      <a:cubicBezTo>
                        <a:pt x="1799" y="1440"/>
                        <a:pt x="1790" y="1449"/>
                        <a:pt x="1790" y="1449"/>
                      </a:cubicBezTo>
                      <a:cubicBezTo>
                        <a:pt x="1780" y="1440"/>
                        <a:pt x="1771" y="1440"/>
                        <a:pt x="1771" y="1430"/>
                      </a:cubicBezTo>
                      <a:cubicBezTo>
                        <a:pt x="1780" y="1392"/>
                        <a:pt x="1790" y="1345"/>
                        <a:pt x="1799" y="1307"/>
                      </a:cubicBezTo>
                      <a:cubicBezTo>
                        <a:pt x="1799" y="1298"/>
                        <a:pt x="1799" y="1298"/>
                        <a:pt x="1809" y="1298"/>
                      </a:cubicBezTo>
                      <a:cubicBezTo>
                        <a:pt x="1809" y="1288"/>
                        <a:pt x="1809" y="1279"/>
                        <a:pt x="1799" y="1269"/>
                      </a:cubicBezTo>
                      <a:cubicBezTo>
                        <a:pt x="1799" y="1269"/>
                        <a:pt x="1799" y="1260"/>
                        <a:pt x="1799" y="1260"/>
                      </a:cubicBezTo>
                      <a:cubicBezTo>
                        <a:pt x="1804" y="1255"/>
                        <a:pt x="1806" y="1253"/>
                        <a:pt x="1809" y="1253"/>
                      </a:cubicBezTo>
                      <a:cubicBezTo>
                        <a:pt x="1811" y="1253"/>
                        <a:pt x="1813" y="1255"/>
                        <a:pt x="1818" y="1260"/>
                      </a:cubicBezTo>
                      <a:cubicBezTo>
                        <a:pt x="1818" y="1260"/>
                        <a:pt x="1827" y="1269"/>
                        <a:pt x="1827" y="1279"/>
                      </a:cubicBezTo>
                      <a:cubicBezTo>
                        <a:pt x="1837" y="1269"/>
                        <a:pt x="1837" y="1269"/>
                        <a:pt x="1837" y="1269"/>
                      </a:cubicBezTo>
                      <a:cubicBezTo>
                        <a:pt x="1842" y="1264"/>
                        <a:pt x="1844" y="1262"/>
                        <a:pt x="1845" y="1262"/>
                      </a:cubicBezTo>
                      <a:cubicBezTo>
                        <a:pt x="1846" y="1262"/>
                        <a:pt x="1846" y="1264"/>
                        <a:pt x="1846" y="1269"/>
                      </a:cubicBezTo>
                      <a:cubicBezTo>
                        <a:pt x="1856" y="1288"/>
                        <a:pt x="1856" y="1298"/>
                        <a:pt x="1865" y="1316"/>
                      </a:cubicBezTo>
                      <a:cubicBezTo>
                        <a:pt x="1875" y="1298"/>
                        <a:pt x="1875" y="1298"/>
                        <a:pt x="1865" y="1279"/>
                      </a:cubicBezTo>
                      <a:lnTo>
                        <a:pt x="1875" y="1279"/>
                      </a:lnTo>
                      <a:cubicBezTo>
                        <a:pt x="1875" y="1279"/>
                        <a:pt x="1875" y="1279"/>
                        <a:pt x="1875" y="1288"/>
                      </a:cubicBezTo>
                      <a:cubicBezTo>
                        <a:pt x="1884" y="1288"/>
                        <a:pt x="1884" y="1298"/>
                        <a:pt x="1894" y="1298"/>
                      </a:cubicBezTo>
                      <a:cubicBezTo>
                        <a:pt x="1903" y="1298"/>
                        <a:pt x="1922" y="1298"/>
                        <a:pt x="1922" y="1288"/>
                      </a:cubicBezTo>
                      <a:cubicBezTo>
                        <a:pt x="1932" y="1279"/>
                        <a:pt x="1932" y="1269"/>
                        <a:pt x="1932" y="1260"/>
                      </a:cubicBezTo>
                      <a:cubicBezTo>
                        <a:pt x="1932" y="1250"/>
                        <a:pt x="1932" y="1241"/>
                        <a:pt x="1941" y="1241"/>
                      </a:cubicBezTo>
                      <a:close/>
                      <a:moveTo>
                        <a:pt x="2367" y="1440"/>
                      </a:moveTo>
                      <a:cubicBezTo>
                        <a:pt x="2367" y="1449"/>
                        <a:pt x="2376" y="1449"/>
                        <a:pt x="2376" y="1449"/>
                      </a:cubicBezTo>
                      <a:lnTo>
                        <a:pt x="2367" y="1458"/>
                      </a:lnTo>
                      <a:cubicBezTo>
                        <a:pt x="2367" y="1449"/>
                        <a:pt x="2367" y="1449"/>
                        <a:pt x="2367" y="1449"/>
                      </a:cubicBezTo>
                      <a:cubicBezTo>
                        <a:pt x="2367" y="1449"/>
                        <a:pt x="2367" y="1449"/>
                        <a:pt x="2367" y="1440"/>
                      </a:cubicBezTo>
                      <a:close/>
                      <a:moveTo>
                        <a:pt x="1591" y="1421"/>
                      </a:moveTo>
                      <a:cubicBezTo>
                        <a:pt x="1591" y="1440"/>
                        <a:pt x="1610" y="1449"/>
                        <a:pt x="1600" y="1468"/>
                      </a:cubicBezTo>
                      <a:cubicBezTo>
                        <a:pt x="1591" y="1468"/>
                        <a:pt x="1581" y="1468"/>
                        <a:pt x="1581" y="1458"/>
                      </a:cubicBezTo>
                      <a:lnTo>
                        <a:pt x="1572" y="1458"/>
                      </a:lnTo>
                      <a:cubicBezTo>
                        <a:pt x="1572" y="1440"/>
                        <a:pt x="1581" y="1430"/>
                        <a:pt x="1591" y="1421"/>
                      </a:cubicBezTo>
                      <a:close/>
                      <a:moveTo>
                        <a:pt x="1676" y="1411"/>
                      </a:moveTo>
                      <a:cubicBezTo>
                        <a:pt x="1685" y="1411"/>
                        <a:pt x="1685" y="1421"/>
                        <a:pt x="1685" y="1430"/>
                      </a:cubicBezTo>
                      <a:cubicBezTo>
                        <a:pt x="1685" y="1440"/>
                        <a:pt x="1685" y="1449"/>
                        <a:pt x="1676" y="1458"/>
                      </a:cubicBezTo>
                      <a:cubicBezTo>
                        <a:pt x="1676" y="1468"/>
                        <a:pt x="1676" y="1468"/>
                        <a:pt x="1667" y="1468"/>
                      </a:cubicBezTo>
                      <a:cubicBezTo>
                        <a:pt x="1667" y="1468"/>
                        <a:pt x="1667" y="1458"/>
                        <a:pt x="1667" y="1458"/>
                      </a:cubicBezTo>
                      <a:cubicBezTo>
                        <a:pt x="1667" y="1449"/>
                        <a:pt x="1667" y="1449"/>
                        <a:pt x="1657" y="1449"/>
                      </a:cubicBezTo>
                      <a:cubicBezTo>
                        <a:pt x="1657" y="1440"/>
                        <a:pt x="1657" y="1440"/>
                        <a:pt x="1657" y="1440"/>
                      </a:cubicBezTo>
                      <a:cubicBezTo>
                        <a:pt x="1657" y="1430"/>
                        <a:pt x="1667" y="1421"/>
                        <a:pt x="1667" y="1421"/>
                      </a:cubicBezTo>
                      <a:cubicBezTo>
                        <a:pt x="1667" y="1411"/>
                        <a:pt x="1667" y="1411"/>
                        <a:pt x="1676" y="1411"/>
                      </a:cubicBezTo>
                      <a:close/>
                      <a:moveTo>
                        <a:pt x="2152" y="1435"/>
                      </a:moveTo>
                      <a:cubicBezTo>
                        <a:pt x="2153" y="1435"/>
                        <a:pt x="2156" y="1436"/>
                        <a:pt x="2159" y="1440"/>
                      </a:cubicBezTo>
                      <a:cubicBezTo>
                        <a:pt x="2159" y="1458"/>
                        <a:pt x="2140" y="1468"/>
                        <a:pt x="2121" y="1468"/>
                      </a:cubicBezTo>
                      <a:cubicBezTo>
                        <a:pt x="2121" y="1468"/>
                        <a:pt x="2121" y="1458"/>
                        <a:pt x="2121" y="1458"/>
                      </a:cubicBezTo>
                      <a:cubicBezTo>
                        <a:pt x="2130" y="1458"/>
                        <a:pt x="2140" y="1449"/>
                        <a:pt x="2140" y="1440"/>
                      </a:cubicBezTo>
                      <a:cubicBezTo>
                        <a:pt x="2146" y="1440"/>
                        <a:pt x="2148" y="1435"/>
                        <a:pt x="2152" y="1435"/>
                      </a:cubicBezTo>
                      <a:close/>
                      <a:moveTo>
                        <a:pt x="1544" y="1392"/>
                      </a:moveTo>
                      <a:lnTo>
                        <a:pt x="1553" y="1411"/>
                      </a:lnTo>
                      <a:cubicBezTo>
                        <a:pt x="1553" y="1421"/>
                        <a:pt x="1544" y="1411"/>
                        <a:pt x="1544" y="1430"/>
                      </a:cubicBezTo>
                      <a:cubicBezTo>
                        <a:pt x="1544" y="1440"/>
                        <a:pt x="1553" y="1440"/>
                        <a:pt x="1562" y="1440"/>
                      </a:cubicBezTo>
                      <a:cubicBezTo>
                        <a:pt x="1562" y="1458"/>
                        <a:pt x="1553" y="1468"/>
                        <a:pt x="1534" y="1477"/>
                      </a:cubicBezTo>
                      <a:cubicBezTo>
                        <a:pt x="1525" y="1477"/>
                        <a:pt x="1515" y="1477"/>
                        <a:pt x="1515" y="1468"/>
                      </a:cubicBezTo>
                      <a:cubicBezTo>
                        <a:pt x="1515" y="1468"/>
                        <a:pt x="1515" y="1458"/>
                        <a:pt x="1515" y="1449"/>
                      </a:cubicBezTo>
                      <a:cubicBezTo>
                        <a:pt x="1515" y="1449"/>
                        <a:pt x="1515" y="1440"/>
                        <a:pt x="1525" y="1440"/>
                      </a:cubicBezTo>
                      <a:cubicBezTo>
                        <a:pt x="1534" y="1440"/>
                        <a:pt x="1534" y="1440"/>
                        <a:pt x="1534" y="1430"/>
                      </a:cubicBezTo>
                      <a:cubicBezTo>
                        <a:pt x="1534" y="1421"/>
                        <a:pt x="1534" y="1402"/>
                        <a:pt x="1544" y="1392"/>
                      </a:cubicBezTo>
                      <a:close/>
                      <a:moveTo>
                        <a:pt x="2055" y="1458"/>
                      </a:moveTo>
                      <a:lnTo>
                        <a:pt x="2055" y="1468"/>
                      </a:lnTo>
                      <a:cubicBezTo>
                        <a:pt x="2055" y="1468"/>
                        <a:pt x="2055" y="1477"/>
                        <a:pt x="2055" y="1477"/>
                      </a:cubicBezTo>
                      <a:lnTo>
                        <a:pt x="2036" y="1477"/>
                      </a:lnTo>
                      <a:lnTo>
                        <a:pt x="2055" y="1458"/>
                      </a:lnTo>
                      <a:close/>
                      <a:moveTo>
                        <a:pt x="2537" y="1212"/>
                      </a:moveTo>
                      <a:cubicBezTo>
                        <a:pt x="2537" y="1222"/>
                        <a:pt x="2547" y="1231"/>
                        <a:pt x="2556" y="1231"/>
                      </a:cubicBezTo>
                      <a:cubicBezTo>
                        <a:pt x="2556" y="1231"/>
                        <a:pt x="2566" y="1231"/>
                        <a:pt x="2566" y="1241"/>
                      </a:cubicBezTo>
                      <a:cubicBezTo>
                        <a:pt x="2566" y="1241"/>
                        <a:pt x="2566" y="1250"/>
                        <a:pt x="2566" y="1250"/>
                      </a:cubicBezTo>
                      <a:cubicBezTo>
                        <a:pt x="2566" y="1260"/>
                        <a:pt x="2556" y="1260"/>
                        <a:pt x="2547" y="1269"/>
                      </a:cubicBezTo>
                      <a:lnTo>
                        <a:pt x="2575" y="1288"/>
                      </a:lnTo>
                      <a:cubicBezTo>
                        <a:pt x="2575" y="1288"/>
                        <a:pt x="2575" y="1279"/>
                        <a:pt x="2575" y="1279"/>
                      </a:cubicBezTo>
                      <a:cubicBezTo>
                        <a:pt x="2566" y="1269"/>
                        <a:pt x="2575" y="1260"/>
                        <a:pt x="2575" y="1250"/>
                      </a:cubicBezTo>
                      <a:cubicBezTo>
                        <a:pt x="2594" y="1250"/>
                        <a:pt x="2604" y="1250"/>
                        <a:pt x="2613" y="1260"/>
                      </a:cubicBezTo>
                      <a:cubicBezTo>
                        <a:pt x="2613" y="1269"/>
                        <a:pt x="2613" y="1269"/>
                        <a:pt x="2623" y="1279"/>
                      </a:cubicBezTo>
                      <a:cubicBezTo>
                        <a:pt x="2623" y="1279"/>
                        <a:pt x="2623" y="1288"/>
                        <a:pt x="2623" y="1288"/>
                      </a:cubicBezTo>
                      <a:cubicBezTo>
                        <a:pt x="2623" y="1298"/>
                        <a:pt x="2632" y="1298"/>
                        <a:pt x="2632" y="1298"/>
                      </a:cubicBezTo>
                      <a:cubicBezTo>
                        <a:pt x="2637" y="1293"/>
                        <a:pt x="2641" y="1290"/>
                        <a:pt x="2645" y="1290"/>
                      </a:cubicBezTo>
                      <a:cubicBezTo>
                        <a:pt x="2649" y="1290"/>
                        <a:pt x="2651" y="1293"/>
                        <a:pt x="2651" y="1298"/>
                      </a:cubicBezTo>
                      <a:cubicBezTo>
                        <a:pt x="2660" y="1298"/>
                        <a:pt x="2660" y="1298"/>
                        <a:pt x="2660" y="1288"/>
                      </a:cubicBezTo>
                      <a:lnTo>
                        <a:pt x="2679" y="1288"/>
                      </a:lnTo>
                      <a:cubicBezTo>
                        <a:pt x="2679" y="1288"/>
                        <a:pt x="2670" y="1298"/>
                        <a:pt x="2670" y="1298"/>
                      </a:cubicBezTo>
                      <a:cubicBezTo>
                        <a:pt x="2670" y="1298"/>
                        <a:pt x="2670" y="1307"/>
                        <a:pt x="2670" y="1307"/>
                      </a:cubicBezTo>
                      <a:cubicBezTo>
                        <a:pt x="2660" y="1326"/>
                        <a:pt x="2651" y="1345"/>
                        <a:pt x="2641" y="1364"/>
                      </a:cubicBezTo>
                      <a:cubicBezTo>
                        <a:pt x="2632" y="1364"/>
                        <a:pt x="2632" y="1373"/>
                        <a:pt x="2623" y="1373"/>
                      </a:cubicBezTo>
                      <a:cubicBezTo>
                        <a:pt x="2623" y="1373"/>
                        <a:pt x="2623" y="1373"/>
                        <a:pt x="2613" y="1383"/>
                      </a:cubicBezTo>
                      <a:cubicBezTo>
                        <a:pt x="2613" y="1392"/>
                        <a:pt x="2613" y="1402"/>
                        <a:pt x="2604" y="1411"/>
                      </a:cubicBezTo>
                      <a:cubicBezTo>
                        <a:pt x="2594" y="1402"/>
                        <a:pt x="2585" y="1402"/>
                        <a:pt x="2585" y="1392"/>
                      </a:cubicBezTo>
                      <a:cubicBezTo>
                        <a:pt x="2575" y="1392"/>
                        <a:pt x="2575" y="1383"/>
                        <a:pt x="2575" y="1383"/>
                      </a:cubicBezTo>
                      <a:cubicBezTo>
                        <a:pt x="2575" y="1383"/>
                        <a:pt x="2566" y="1373"/>
                        <a:pt x="2566" y="1373"/>
                      </a:cubicBezTo>
                      <a:cubicBezTo>
                        <a:pt x="2566" y="1373"/>
                        <a:pt x="2556" y="1383"/>
                        <a:pt x="2556" y="1383"/>
                      </a:cubicBezTo>
                      <a:cubicBezTo>
                        <a:pt x="2556" y="1389"/>
                        <a:pt x="2547" y="1396"/>
                        <a:pt x="2538" y="1396"/>
                      </a:cubicBezTo>
                      <a:cubicBezTo>
                        <a:pt x="2534" y="1396"/>
                        <a:pt x="2531" y="1395"/>
                        <a:pt x="2528" y="1392"/>
                      </a:cubicBezTo>
                      <a:cubicBezTo>
                        <a:pt x="2528" y="1392"/>
                        <a:pt x="2528" y="1383"/>
                        <a:pt x="2528" y="1383"/>
                      </a:cubicBezTo>
                      <a:cubicBezTo>
                        <a:pt x="2528" y="1383"/>
                        <a:pt x="2528" y="1373"/>
                        <a:pt x="2537" y="1364"/>
                      </a:cubicBezTo>
                      <a:lnTo>
                        <a:pt x="2537" y="1364"/>
                      </a:lnTo>
                      <a:cubicBezTo>
                        <a:pt x="2509" y="1373"/>
                        <a:pt x="2490" y="1383"/>
                        <a:pt x="2490" y="1402"/>
                      </a:cubicBezTo>
                      <a:lnTo>
                        <a:pt x="2500" y="1402"/>
                      </a:lnTo>
                      <a:lnTo>
                        <a:pt x="2490" y="1421"/>
                      </a:lnTo>
                      <a:lnTo>
                        <a:pt x="2481" y="1402"/>
                      </a:lnTo>
                      <a:cubicBezTo>
                        <a:pt x="2481" y="1411"/>
                        <a:pt x="2471" y="1411"/>
                        <a:pt x="2471" y="1421"/>
                      </a:cubicBezTo>
                      <a:cubicBezTo>
                        <a:pt x="2481" y="1430"/>
                        <a:pt x="2481" y="1440"/>
                        <a:pt x="2481" y="1449"/>
                      </a:cubicBezTo>
                      <a:cubicBezTo>
                        <a:pt x="2471" y="1458"/>
                        <a:pt x="2471" y="1468"/>
                        <a:pt x="2462" y="1468"/>
                      </a:cubicBezTo>
                      <a:cubicBezTo>
                        <a:pt x="2462" y="1477"/>
                        <a:pt x="2462" y="1477"/>
                        <a:pt x="2462" y="1477"/>
                      </a:cubicBezTo>
                      <a:cubicBezTo>
                        <a:pt x="2452" y="1477"/>
                        <a:pt x="2433" y="1468"/>
                        <a:pt x="2433" y="1458"/>
                      </a:cubicBezTo>
                      <a:cubicBezTo>
                        <a:pt x="2433" y="1449"/>
                        <a:pt x="2424" y="1440"/>
                        <a:pt x="2424" y="1440"/>
                      </a:cubicBezTo>
                      <a:cubicBezTo>
                        <a:pt x="2414" y="1430"/>
                        <a:pt x="2414" y="1430"/>
                        <a:pt x="2414" y="1430"/>
                      </a:cubicBezTo>
                      <a:cubicBezTo>
                        <a:pt x="2414" y="1421"/>
                        <a:pt x="2414" y="1411"/>
                        <a:pt x="2405" y="1411"/>
                      </a:cubicBezTo>
                      <a:cubicBezTo>
                        <a:pt x="2405" y="1402"/>
                        <a:pt x="2405" y="1392"/>
                        <a:pt x="2405" y="1383"/>
                      </a:cubicBezTo>
                      <a:lnTo>
                        <a:pt x="2414" y="1383"/>
                      </a:lnTo>
                      <a:cubicBezTo>
                        <a:pt x="2419" y="1387"/>
                        <a:pt x="2421" y="1390"/>
                        <a:pt x="2423" y="1390"/>
                      </a:cubicBezTo>
                      <a:cubicBezTo>
                        <a:pt x="2424" y="1390"/>
                        <a:pt x="2424" y="1387"/>
                        <a:pt x="2424" y="1383"/>
                      </a:cubicBezTo>
                      <a:cubicBezTo>
                        <a:pt x="2433" y="1383"/>
                        <a:pt x="2433" y="1383"/>
                        <a:pt x="2443" y="1373"/>
                      </a:cubicBezTo>
                      <a:lnTo>
                        <a:pt x="2471" y="1373"/>
                      </a:lnTo>
                      <a:cubicBezTo>
                        <a:pt x="2477" y="1373"/>
                        <a:pt x="2480" y="1377"/>
                        <a:pt x="2483" y="1377"/>
                      </a:cubicBezTo>
                      <a:cubicBezTo>
                        <a:pt x="2485" y="1377"/>
                        <a:pt x="2487" y="1376"/>
                        <a:pt x="2490" y="1373"/>
                      </a:cubicBezTo>
                      <a:cubicBezTo>
                        <a:pt x="2490" y="1373"/>
                        <a:pt x="2490" y="1364"/>
                        <a:pt x="2490" y="1354"/>
                      </a:cubicBezTo>
                      <a:lnTo>
                        <a:pt x="2481" y="1354"/>
                      </a:lnTo>
                      <a:cubicBezTo>
                        <a:pt x="2471" y="1345"/>
                        <a:pt x="2462" y="1335"/>
                        <a:pt x="2452" y="1326"/>
                      </a:cubicBezTo>
                      <a:cubicBezTo>
                        <a:pt x="2452" y="1326"/>
                        <a:pt x="2452" y="1316"/>
                        <a:pt x="2452" y="1316"/>
                      </a:cubicBezTo>
                      <a:lnTo>
                        <a:pt x="2471" y="1316"/>
                      </a:lnTo>
                      <a:cubicBezTo>
                        <a:pt x="2471" y="1326"/>
                        <a:pt x="2471" y="1326"/>
                        <a:pt x="2471" y="1326"/>
                      </a:cubicBezTo>
                      <a:cubicBezTo>
                        <a:pt x="2481" y="1326"/>
                        <a:pt x="2490" y="1316"/>
                        <a:pt x="2490" y="1307"/>
                      </a:cubicBezTo>
                      <a:cubicBezTo>
                        <a:pt x="2490" y="1298"/>
                        <a:pt x="2490" y="1288"/>
                        <a:pt x="2481" y="1279"/>
                      </a:cubicBezTo>
                      <a:lnTo>
                        <a:pt x="2490" y="1279"/>
                      </a:lnTo>
                      <a:cubicBezTo>
                        <a:pt x="2500" y="1279"/>
                        <a:pt x="2500" y="1269"/>
                        <a:pt x="2500" y="1260"/>
                      </a:cubicBezTo>
                      <a:cubicBezTo>
                        <a:pt x="2500" y="1260"/>
                        <a:pt x="2500" y="1250"/>
                        <a:pt x="2509" y="1250"/>
                      </a:cubicBezTo>
                      <a:cubicBezTo>
                        <a:pt x="2518" y="1241"/>
                        <a:pt x="2528" y="1222"/>
                        <a:pt x="2537" y="1212"/>
                      </a:cubicBezTo>
                      <a:close/>
                      <a:moveTo>
                        <a:pt x="748" y="1364"/>
                      </a:moveTo>
                      <a:cubicBezTo>
                        <a:pt x="758" y="1373"/>
                        <a:pt x="758" y="1383"/>
                        <a:pt x="748" y="1392"/>
                      </a:cubicBezTo>
                      <a:cubicBezTo>
                        <a:pt x="748" y="1402"/>
                        <a:pt x="739" y="1402"/>
                        <a:pt x="729" y="1411"/>
                      </a:cubicBezTo>
                      <a:lnTo>
                        <a:pt x="739" y="1411"/>
                      </a:lnTo>
                      <a:cubicBezTo>
                        <a:pt x="748" y="1402"/>
                        <a:pt x="758" y="1402"/>
                        <a:pt x="767" y="1402"/>
                      </a:cubicBezTo>
                      <a:cubicBezTo>
                        <a:pt x="767" y="1402"/>
                        <a:pt x="777" y="1402"/>
                        <a:pt x="777" y="1411"/>
                      </a:cubicBezTo>
                      <a:cubicBezTo>
                        <a:pt x="777" y="1411"/>
                        <a:pt x="777" y="1411"/>
                        <a:pt x="767" y="1421"/>
                      </a:cubicBezTo>
                      <a:cubicBezTo>
                        <a:pt x="758" y="1421"/>
                        <a:pt x="748" y="1430"/>
                        <a:pt x="739" y="1440"/>
                      </a:cubicBezTo>
                      <a:lnTo>
                        <a:pt x="748" y="1440"/>
                      </a:lnTo>
                      <a:lnTo>
                        <a:pt x="720" y="1458"/>
                      </a:lnTo>
                      <a:lnTo>
                        <a:pt x="739" y="1440"/>
                      </a:lnTo>
                      <a:cubicBezTo>
                        <a:pt x="729" y="1440"/>
                        <a:pt x="711" y="1449"/>
                        <a:pt x="711" y="1458"/>
                      </a:cubicBezTo>
                      <a:cubicBezTo>
                        <a:pt x="701" y="1468"/>
                        <a:pt x="701" y="1468"/>
                        <a:pt x="701" y="1468"/>
                      </a:cubicBezTo>
                      <a:cubicBezTo>
                        <a:pt x="692" y="1468"/>
                        <a:pt x="682" y="1468"/>
                        <a:pt x="673" y="1477"/>
                      </a:cubicBezTo>
                      <a:cubicBezTo>
                        <a:pt x="673" y="1487"/>
                        <a:pt x="673" y="1487"/>
                        <a:pt x="673" y="1487"/>
                      </a:cubicBezTo>
                      <a:cubicBezTo>
                        <a:pt x="673" y="1487"/>
                        <a:pt x="663" y="1477"/>
                        <a:pt x="663" y="1477"/>
                      </a:cubicBezTo>
                      <a:cubicBezTo>
                        <a:pt x="663" y="1477"/>
                        <a:pt x="663" y="1468"/>
                        <a:pt x="663" y="1468"/>
                      </a:cubicBezTo>
                      <a:cubicBezTo>
                        <a:pt x="663" y="1468"/>
                        <a:pt x="663" y="1468"/>
                        <a:pt x="654" y="1458"/>
                      </a:cubicBezTo>
                      <a:cubicBezTo>
                        <a:pt x="654" y="1458"/>
                        <a:pt x="644" y="1458"/>
                        <a:pt x="644" y="1449"/>
                      </a:cubicBezTo>
                      <a:cubicBezTo>
                        <a:pt x="644" y="1449"/>
                        <a:pt x="635" y="1449"/>
                        <a:pt x="635" y="1440"/>
                      </a:cubicBezTo>
                      <a:lnTo>
                        <a:pt x="644" y="1440"/>
                      </a:lnTo>
                      <a:cubicBezTo>
                        <a:pt x="644" y="1440"/>
                        <a:pt x="654" y="1449"/>
                        <a:pt x="654" y="1449"/>
                      </a:cubicBezTo>
                      <a:cubicBezTo>
                        <a:pt x="673" y="1440"/>
                        <a:pt x="682" y="1430"/>
                        <a:pt x="692" y="1421"/>
                      </a:cubicBezTo>
                      <a:cubicBezTo>
                        <a:pt x="673" y="1411"/>
                        <a:pt x="682" y="1383"/>
                        <a:pt x="701" y="1383"/>
                      </a:cubicBezTo>
                      <a:lnTo>
                        <a:pt x="711" y="1383"/>
                      </a:lnTo>
                      <a:cubicBezTo>
                        <a:pt x="720" y="1383"/>
                        <a:pt x="729" y="1373"/>
                        <a:pt x="739" y="1373"/>
                      </a:cubicBezTo>
                      <a:cubicBezTo>
                        <a:pt x="739" y="1364"/>
                        <a:pt x="748" y="1364"/>
                        <a:pt x="748" y="1364"/>
                      </a:cubicBezTo>
                      <a:close/>
                      <a:moveTo>
                        <a:pt x="985" y="1458"/>
                      </a:moveTo>
                      <a:cubicBezTo>
                        <a:pt x="995" y="1458"/>
                        <a:pt x="1004" y="1468"/>
                        <a:pt x="1004" y="1468"/>
                      </a:cubicBezTo>
                      <a:cubicBezTo>
                        <a:pt x="1013" y="1477"/>
                        <a:pt x="1013" y="1477"/>
                        <a:pt x="1013" y="1487"/>
                      </a:cubicBezTo>
                      <a:lnTo>
                        <a:pt x="1004" y="1487"/>
                      </a:lnTo>
                      <a:cubicBezTo>
                        <a:pt x="985" y="1487"/>
                        <a:pt x="976" y="1477"/>
                        <a:pt x="966" y="1458"/>
                      </a:cubicBezTo>
                      <a:close/>
                      <a:moveTo>
                        <a:pt x="938" y="1440"/>
                      </a:moveTo>
                      <a:lnTo>
                        <a:pt x="938" y="1458"/>
                      </a:lnTo>
                      <a:cubicBezTo>
                        <a:pt x="938" y="1458"/>
                        <a:pt x="947" y="1468"/>
                        <a:pt x="947" y="1468"/>
                      </a:cubicBezTo>
                      <a:cubicBezTo>
                        <a:pt x="957" y="1468"/>
                        <a:pt x="966" y="1477"/>
                        <a:pt x="966" y="1487"/>
                      </a:cubicBezTo>
                      <a:cubicBezTo>
                        <a:pt x="966" y="1496"/>
                        <a:pt x="966" y="1496"/>
                        <a:pt x="957" y="1496"/>
                      </a:cubicBezTo>
                      <a:lnTo>
                        <a:pt x="928" y="1496"/>
                      </a:lnTo>
                      <a:cubicBezTo>
                        <a:pt x="919" y="1496"/>
                        <a:pt x="919" y="1487"/>
                        <a:pt x="919" y="1487"/>
                      </a:cubicBezTo>
                      <a:cubicBezTo>
                        <a:pt x="919" y="1477"/>
                        <a:pt x="919" y="1477"/>
                        <a:pt x="919" y="1468"/>
                      </a:cubicBezTo>
                      <a:lnTo>
                        <a:pt x="900" y="1468"/>
                      </a:lnTo>
                      <a:cubicBezTo>
                        <a:pt x="900" y="1477"/>
                        <a:pt x="900" y="1477"/>
                        <a:pt x="900" y="1477"/>
                      </a:cubicBezTo>
                      <a:cubicBezTo>
                        <a:pt x="900" y="1496"/>
                        <a:pt x="900" y="1496"/>
                        <a:pt x="890" y="1496"/>
                      </a:cubicBezTo>
                      <a:cubicBezTo>
                        <a:pt x="881" y="1496"/>
                        <a:pt x="871" y="1487"/>
                        <a:pt x="871" y="1487"/>
                      </a:cubicBezTo>
                      <a:cubicBezTo>
                        <a:pt x="862" y="1477"/>
                        <a:pt x="853" y="1477"/>
                        <a:pt x="853" y="1468"/>
                      </a:cubicBezTo>
                      <a:cubicBezTo>
                        <a:pt x="843" y="1458"/>
                        <a:pt x="843" y="1449"/>
                        <a:pt x="853" y="1449"/>
                      </a:cubicBezTo>
                      <a:lnTo>
                        <a:pt x="890" y="1449"/>
                      </a:lnTo>
                      <a:cubicBezTo>
                        <a:pt x="900" y="1449"/>
                        <a:pt x="900" y="1449"/>
                        <a:pt x="909" y="1458"/>
                      </a:cubicBezTo>
                      <a:cubicBezTo>
                        <a:pt x="909" y="1440"/>
                        <a:pt x="909" y="1440"/>
                        <a:pt x="928" y="1440"/>
                      </a:cubicBezTo>
                      <a:close/>
                      <a:moveTo>
                        <a:pt x="1023" y="1430"/>
                      </a:moveTo>
                      <a:cubicBezTo>
                        <a:pt x="1032" y="1430"/>
                        <a:pt x="1042" y="1430"/>
                        <a:pt x="1042" y="1440"/>
                      </a:cubicBezTo>
                      <a:cubicBezTo>
                        <a:pt x="1047" y="1444"/>
                        <a:pt x="1049" y="1447"/>
                        <a:pt x="1050" y="1447"/>
                      </a:cubicBezTo>
                      <a:cubicBezTo>
                        <a:pt x="1051" y="1447"/>
                        <a:pt x="1051" y="1444"/>
                        <a:pt x="1051" y="1440"/>
                      </a:cubicBezTo>
                      <a:lnTo>
                        <a:pt x="1070" y="1440"/>
                      </a:lnTo>
                      <a:cubicBezTo>
                        <a:pt x="1070" y="1440"/>
                        <a:pt x="1070" y="1449"/>
                        <a:pt x="1070" y="1449"/>
                      </a:cubicBezTo>
                      <a:cubicBezTo>
                        <a:pt x="1070" y="1458"/>
                        <a:pt x="1070" y="1468"/>
                        <a:pt x="1080" y="1468"/>
                      </a:cubicBezTo>
                      <a:cubicBezTo>
                        <a:pt x="1070" y="1468"/>
                        <a:pt x="1061" y="1477"/>
                        <a:pt x="1051" y="1487"/>
                      </a:cubicBezTo>
                      <a:cubicBezTo>
                        <a:pt x="1051" y="1496"/>
                        <a:pt x="1042" y="1496"/>
                        <a:pt x="1042" y="1496"/>
                      </a:cubicBezTo>
                      <a:cubicBezTo>
                        <a:pt x="1032" y="1496"/>
                        <a:pt x="1023" y="1487"/>
                        <a:pt x="1023" y="1487"/>
                      </a:cubicBezTo>
                      <a:cubicBezTo>
                        <a:pt x="1023" y="1468"/>
                        <a:pt x="1023" y="1449"/>
                        <a:pt x="1023" y="1430"/>
                      </a:cubicBezTo>
                      <a:close/>
                      <a:moveTo>
                        <a:pt x="1174" y="1468"/>
                      </a:moveTo>
                      <a:cubicBezTo>
                        <a:pt x="1174" y="1468"/>
                        <a:pt x="1184" y="1477"/>
                        <a:pt x="1174" y="1487"/>
                      </a:cubicBezTo>
                      <a:cubicBezTo>
                        <a:pt x="1174" y="1487"/>
                        <a:pt x="1174" y="1487"/>
                        <a:pt x="1174" y="1496"/>
                      </a:cubicBezTo>
                      <a:cubicBezTo>
                        <a:pt x="1165" y="1496"/>
                        <a:pt x="1155" y="1487"/>
                        <a:pt x="1155" y="1477"/>
                      </a:cubicBezTo>
                      <a:lnTo>
                        <a:pt x="1174" y="1468"/>
                      </a:lnTo>
                      <a:close/>
                      <a:moveTo>
                        <a:pt x="1193" y="1449"/>
                      </a:moveTo>
                      <a:cubicBezTo>
                        <a:pt x="1193" y="1449"/>
                        <a:pt x="1203" y="1458"/>
                        <a:pt x="1203" y="1458"/>
                      </a:cubicBezTo>
                      <a:cubicBezTo>
                        <a:pt x="1203" y="1468"/>
                        <a:pt x="1203" y="1468"/>
                        <a:pt x="1212" y="1468"/>
                      </a:cubicBezTo>
                      <a:cubicBezTo>
                        <a:pt x="1222" y="1468"/>
                        <a:pt x="1231" y="1468"/>
                        <a:pt x="1231" y="1477"/>
                      </a:cubicBezTo>
                      <a:cubicBezTo>
                        <a:pt x="1222" y="1487"/>
                        <a:pt x="1222" y="1487"/>
                        <a:pt x="1222" y="1496"/>
                      </a:cubicBezTo>
                      <a:cubicBezTo>
                        <a:pt x="1212" y="1496"/>
                        <a:pt x="1212" y="1496"/>
                        <a:pt x="1212" y="1487"/>
                      </a:cubicBezTo>
                      <a:cubicBezTo>
                        <a:pt x="1212" y="1477"/>
                        <a:pt x="1203" y="1477"/>
                        <a:pt x="1203" y="1477"/>
                      </a:cubicBezTo>
                      <a:cubicBezTo>
                        <a:pt x="1193" y="1477"/>
                        <a:pt x="1184" y="1468"/>
                        <a:pt x="1184" y="1458"/>
                      </a:cubicBezTo>
                      <a:cubicBezTo>
                        <a:pt x="1193" y="1458"/>
                        <a:pt x="1193" y="1449"/>
                        <a:pt x="1193" y="1449"/>
                      </a:cubicBezTo>
                      <a:close/>
                      <a:moveTo>
                        <a:pt x="2121" y="1477"/>
                      </a:moveTo>
                      <a:cubicBezTo>
                        <a:pt x="2121" y="1487"/>
                        <a:pt x="2121" y="1487"/>
                        <a:pt x="2121" y="1487"/>
                      </a:cubicBezTo>
                      <a:cubicBezTo>
                        <a:pt x="2121" y="1487"/>
                        <a:pt x="2121" y="1496"/>
                        <a:pt x="2121" y="1496"/>
                      </a:cubicBezTo>
                      <a:lnTo>
                        <a:pt x="2111" y="1496"/>
                      </a:lnTo>
                      <a:cubicBezTo>
                        <a:pt x="2111" y="1496"/>
                        <a:pt x="2111" y="1487"/>
                        <a:pt x="2111" y="1487"/>
                      </a:cubicBezTo>
                      <a:cubicBezTo>
                        <a:pt x="2111" y="1487"/>
                        <a:pt x="2111" y="1487"/>
                        <a:pt x="2121" y="1477"/>
                      </a:cubicBezTo>
                      <a:close/>
                      <a:moveTo>
                        <a:pt x="1496" y="1477"/>
                      </a:moveTo>
                      <a:cubicBezTo>
                        <a:pt x="1496" y="1477"/>
                        <a:pt x="1506" y="1487"/>
                        <a:pt x="1506" y="1487"/>
                      </a:cubicBezTo>
                      <a:lnTo>
                        <a:pt x="1525" y="1487"/>
                      </a:lnTo>
                      <a:lnTo>
                        <a:pt x="1525" y="1496"/>
                      </a:lnTo>
                      <a:cubicBezTo>
                        <a:pt x="1518" y="1496"/>
                        <a:pt x="1512" y="1501"/>
                        <a:pt x="1508" y="1501"/>
                      </a:cubicBezTo>
                      <a:cubicBezTo>
                        <a:pt x="1507" y="1501"/>
                        <a:pt x="1506" y="1499"/>
                        <a:pt x="1506" y="1496"/>
                      </a:cubicBezTo>
                      <a:cubicBezTo>
                        <a:pt x="1506" y="1496"/>
                        <a:pt x="1496" y="1487"/>
                        <a:pt x="1496" y="1477"/>
                      </a:cubicBezTo>
                      <a:close/>
                      <a:moveTo>
                        <a:pt x="1988" y="1421"/>
                      </a:moveTo>
                      <a:cubicBezTo>
                        <a:pt x="1988" y="1430"/>
                        <a:pt x="1979" y="1440"/>
                        <a:pt x="1969" y="1449"/>
                      </a:cubicBezTo>
                      <a:cubicBezTo>
                        <a:pt x="1969" y="1458"/>
                        <a:pt x="1969" y="1458"/>
                        <a:pt x="1969" y="1458"/>
                      </a:cubicBezTo>
                      <a:cubicBezTo>
                        <a:pt x="1969" y="1468"/>
                        <a:pt x="1979" y="1477"/>
                        <a:pt x="1979" y="1477"/>
                      </a:cubicBezTo>
                      <a:cubicBezTo>
                        <a:pt x="1979" y="1487"/>
                        <a:pt x="1979" y="1487"/>
                        <a:pt x="1969" y="1487"/>
                      </a:cubicBezTo>
                      <a:cubicBezTo>
                        <a:pt x="1969" y="1487"/>
                        <a:pt x="1969" y="1496"/>
                        <a:pt x="1969" y="1496"/>
                      </a:cubicBezTo>
                      <a:cubicBezTo>
                        <a:pt x="1960" y="1496"/>
                        <a:pt x="1960" y="1506"/>
                        <a:pt x="1960" y="1506"/>
                      </a:cubicBezTo>
                      <a:cubicBezTo>
                        <a:pt x="1951" y="1506"/>
                        <a:pt x="1951" y="1506"/>
                        <a:pt x="1941" y="1496"/>
                      </a:cubicBezTo>
                      <a:cubicBezTo>
                        <a:pt x="1932" y="1487"/>
                        <a:pt x="1932" y="1477"/>
                        <a:pt x="1932" y="1458"/>
                      </a:cubicBezTo>
                      <a:cubicBezTo>
                        <a:pt x="1932" y="1449"/>
                        <a:pt x="1941" y="1440"/>
                        <a:pt x="1951" y="1440"/>
                      </a:cubicBezTo>
                      <a:cubicBezTo>
                        <a:pt x="1960" y="1430"/>
                        <a:pt x="1979" y="1421"/>
                        <a:pt x="1988" y="1421"/>
                      </a:cubicBezTo>
                      <a:close/>
                      <a:moveTo>
                        <a:pt x="2064" y="1487"/>
                      </a:moveTo>
                      <a:lnTo>
                        <a:pt x="2055" y="1506"/>
                      </a:lnTo>
                      <a:lnTo>
                        <a:pt x="2055" y="1496"/>
                      </a:lnTo>
                      <a:cubicBezTo>
                        <a:pt x="2055" y="1496"/>
                        <a:pt x="2055" y="1487"/>
                        <a:pt x="2064" y="1487"/>
                      </a:cubicBezTo>
                      <a:close/>
                      <a:moveTo>
                        <a:pt x="796" y="1496"/>
                      </a:moveTo>
                      <a:cubicBezTo>
                        <a:pt x="805" y="1496"/>
                        <a:pt x="815" y="1506"/>
                        <a:pt x="815" y="1515"/>
                      </a:cubicBezTo>
                      <a:lnTo>
                        <a:pt x="796" y="1496"/>
                      </a:lnTo>
                      <a:close/>
                      <a:moveTo>
                        <a:pt x="995" y="1496"/>
                      </a:moveTo>
                      <a:cubicBezTo>
                        <a:pt x="1004" y="1506"/>
                        <a:pt x="1004" y="1506"/>
                        <a:pt x="1013" y="1506"/>
                      </a:cubicBezTo>
                      <a:lnTo>
                        <a:pt x="1013" y="1515"/>
                      </a:lnTo>
                      <a:lnTo>
                        <a:pt x="995" y="1515"/>
                      </a:lnTo>
                      <a:cubicBezTo>
                        <a:pt x="995" y="1515"/>
                        <a:pt x="995" y="1506"/>
                        <a:pt x="995" y="1506"/>
                      </a:cubicBezTo>
                      <a:cubicBezTo>
                        <a:pt x="995" y="1506"/>
                        <a:pt x="995" y="1496"/>
                        <a:pt x="995" y="1496"/>
                      </a:cubicBezTo>
                      <a:close/>
                      <a:moveTo>
                        <a:pt x="1809" y="1496"/>
                      </a:moveTo>
                      <a:lnTo>
                        <a:pt x="1809" y="1506"/>
                      </a:lnTo>
                      <a:lnTo>
                        <a:pt x="1799" y="1515"/>
                      </a:lnTo>
                      <a:cubicBezTo>
                        <a:pt x="1799" y="1506"/>
                        <a:pt x="1799" y="1496"/>
                        <a:pt x="1809" y="1496"/>
                      </a:cubicBezTo>
                      <a:close/>
                      <a:moveTo>
                        <a:pt x="2847" y="1255"/>
                      </a:moveTo>
                      <a:cubicBezTo>
                        <a:pt x="2851" y="1255"/>
                        <a:pt x="2853" y="1260"/>
                        <a:pt x="2859" y="1260"/>
                      </a:cubicBezTo>
                      <a:cubicBezTo>
                        <a:pt x="2859" y="1269"/>
                        <a:pt x="2869" y="1279"/>
                        <a:pt x="2869" y="1288"/>
                      </a:cubicBezTo>
                      <a:cubicBezTo>
                        <a:pt x="2869" y="1288"/>
                        <a:pt x="2869" y="1298"/>
                        <a:pt x="2859" y="1298"/>
                      </a:cubicBezTo>
                      <a:cubicBezTo>
                        <a:pt x="2850" y="1298"/>
                        <a:pt x="2840" y="1298"/>
                        <a:pt x="2840" y="1307"/>
                      </a:cubicBezTo>
                      <a:lnTo>
                        <a:pt x="2831" y="1307"/>
                      </a:lnTo>
                      <a:cubicBezTo>
                        <a:pt x="2812" y="1316"/>
                        <a:pt x="2812" y="1316"/>
                        <a:pt x="2821" y="1335"/>
                      </a:cubicBezTo>
                      <a:cubicBezTo>
                        <a:pt x="2821" y="1335"/>
                        <a:pt x="2831" y="1354"/>
                        <a:pt x="2831" y="1354"/>
                      </a:cubicBezTo>
                      <a:cubicBezTo>
                        <a:pt x="2840" y="1373"/>
                        <a:pt x="2850" y="1383"/>
                        <a:pt x="2859" y="1392"/>
                      </a:cubicBezTo>
                      <a:lnTo>
                        <a:pt x="2869" y="1392"/>
                      </a:lnTo>
                      <a:cubicBezTo>
                        <a:pt x="2869" y="1385"/>
                        <a:pt x="2873" y="1379"/>
                        <a:pt x="2880" y="1379"/>
                      </a:cubicBezTo>
                      <a:cubicBezTo>
                        <a:pt x="2882" y="1379"/>
                        <a:pt x="2885" y="1380"/>
                        <a:pt x="2888" y="1383"/>
                      </a:cubicBezTo>
                      <a:cubicBezTo>
                        <a:pt x="2897" y="1383"/>
                        <a:pt x="2907" y="1383"/>
                        <a:pt x="2907" y="1392"/>
                      </a:cubicBezTo>
                      <a:cubicBezTo>
                        <a:pt x="2907" y="1411"/>
                        <a:pt x="2907" y="1430"/>
                        <a:pt x="2907" y="1449"/>
                      </a:cubicBezTo>
                      <a:lnTo>
                        <a:pt x="2888" y="1449"/>
                      </a:lnTo>
                      <a:cubicBezTo>
                        <a:pt x="2878" y="1449"/>
                        <a:pt x="2869" y="1458"/>
                        <a:pt x="2869" y="1458"/>
                      </a:cubicBezTo>
                      <a:cubicBezTo>
                        <a:pt x="2869" y="1458"/>
                        <a:pt x="2869" y="1468"/>
                        <a:pt x="2869" y="1468"/>
                      </a:cubicBezTo>
                      <a:cubicBezTo>
                        <a:pt x="2869" y="1458"/>
                        <a:pt x="2869" y="1458"/>
                        <a:pt x="2878" y="1458"/>
                      </a:cubicBezTo>
                      <a:lnTo>
                        <a:pt x="2888" y="1458"/>
                      </a:lnTo>
                      <a:lnTo>
                        <a:pt x="2888" y="1477"/>
                      </a:lnTo>
                      <a:cubicBezTo>
                        <a:pt x="2859" y="1477"/>
                        <a:pt x="2850" y="1496"/>
                        <a:pt x="2831" y="1506"/>
                      </a:cubicBezTo>
                      <a:lnTo>
                        <a:pt x="2821" y="1496"/>
                      </a:lnTo>
                      <a:cubicBezTo>
                        <a:pt x="2821" y="1506"/>
                        <a:pt x="2821" y="1506"/>
                        <a:pt x="2821" y="1506"/>
                      </a:cubicBezTo>
                      <a:cubicBezTo>
                        <a:pt x="2821" y="1515"/>
                        <a:pt x="2812" y="1515"/>
                        <a:pt x="2812" y="1515"/>
                      </a:cubicBezTo>
                      <a:cubicBezTo>
                        <a:pt x="2812" y="1515"/>
                        <a:pt x="2812" y="1515"/>
                        <a:pt x="2812" y="1506"/>
                      </a:cubicBezTo>
                      <a:cubicBezTo>
                        <a:pt x="2802" y="1496"/>
                        <a:pt x="2802" y="1487"/>
                        <a:pt x="2802" y="1477"/>
                      </a:cubicBezTo>
                      <a:cubicBezTo>
                        <a:pt x="2802" y="1477"/>
                        <a:pt x="2802" y="1477"/>
                        <a:pt x="2793" y="1468"/>
                      </a:cubicBezTo>
                      <a:cubicBezTo>
                        <a:pt x="2793" y="1468"/>
                        <a:pt x="2793" y="1458"/>
                        <a:pt x="2783" y="1458"/>
                      </a:cubicBezTo>
                      <a:cubicBezTo>
                        <a:pt x="2774" y="1458"/>
                        <a:pt x="2774" y="1458"/>
                        <a:pt x="2765" y="1477"/>
                      </a:cubicBezTo>
                      <a:cubicBezTo>
                        <a:pt x="2765" y="1468"/>
                        <a:pt x="2755" y="1468"/>
                        <a:pt x="2755" y="1458"/>
                      </a:cubicBezTo>
                      <a:cubicBezTo>
                        <a:pt x="2746" y="1449"/>
                        <a:pt x="2736" y="1440"/>
                        <a:pt x="2727" y="1440"/>
                      </a:cubicBezTo>
                      <a:cubicBezTo>
                        <a:pt x="2717" y="1440"/>
                        <a:pt x="2708" y="1449"/>
                        <a:pt x="2708" y="1458"/>
                      </a:cubicBezTo>
                      <a:cubicBezTo>
                        <a:pt x="2708" y="1468"/>
                        <a:pt x="2708" y="1477"/>
                        <a:pt x="2698" y="1477"/>
                      </a:cubicBezTo>
                      <a:cubicBezTo>
                        <a:pt x="2689" y="1468"/>
                        <a:pt x="2689" y="1468"/>
                        <a:pt x="2679" y="1468"/>
                      </a:cubicBezTo>
                      <a:cubicBezTo>
                        <a:pt x="2670" y="1468"/>
                        <a:pt x="2660" y="1468"/>
                        <a:pt x="2660" y="1458"/>
                      </a:cubicBezTo>
                      <a:cubicBezTo>
                        <a:pt x="2660" y="1449"/>
                        <a:pt x="2660" y="1449"/>
                        <a:pt x="2660" y="1440"/>
                      </a:cubicBezTo>
                      <a:lnTo>
                        <a:pt x="2651" y="1440"/>
                      </a:lnTo>
                      <a:cubicBezTo>
                        <a:pt x="2651" y="1440"/>
                        <a:pt x="2660" y="1430"/>
                        <a:pt x="2660" y="1430"/>
                      </a:cubicBezTo>
                      <a:cubicBezTo>
                        <a:pt x="2689" y="1392"/>
                        <a:pt x="2708" y="1354"/>
                        <a:pt x="2736" y="1307"/>
                      </a:cubicBezTo>
                      <a:cubicBezTo>
                        <a:pt x="2746" y="1298"/>
                        <a:pt x="2765" y="1279"/>
                        <a:pt x="2783" y="1279"/>
                      </a:cubicBezTo>
                      <a:lnTo>
                        <a:pt x="2793" y="1279"/>
                      </a:lnTo>
                      <a:cubicBezTo>
                        <a:pt x="2793" y="1288"/>
                        <a:pt x="2802" y="1288"/>
                        <a:pt x="2812" y="1288"/>
                      </a:cubicBezTo>
                      <a:cubicBezTo>
                        <a:pt x="2821" y="1279"/>
                        <a:pt x="2831" y="1269"/>
                        <a:pt x="2840" y="1260"/>
                      </a:cubicBezTo>
                      <a:cubicBezTo>
                        <a:pt x="2843" y="1257"/>
                        <a:pt x="2846" y="1255"/>
                        <a:pt x="2847" y="1255"/>
                      </a:cubicBezTo>
                      <a:close/>
                      <a:moveTo>
                        <a:pt x="3096" y="1496"/>
                      </a:moveTo>
                      <a:lnTo>
                        <a:pt x="3086" y="1515"/>
                      </a:lnTo>
                      <a:lnTo>
                        <a:pt x="3077" y="1506"/>
                      </a:lnTo>
                      <a:cubicBezTo>
                        <a:pt x="3077" y="1496"/>
                        <a:pt x="3077" y="1496"/>
                        <a:pt x="3086" y="1496"/>
                      </a:cubicBezTo>
                      <a:close/>
                      <a:moveTo>
                        <a:pt x="1070" y="1515"/>
                      </a:moveTo>
                      <a:cubicBezTo>
                        <a:pt x="1051" y="1525"/>
                        <a:pt x="1032" y="1525"/>
                        <a:pt x="1004" y="1525"/>
                      </a:cubicBezTo>
                      <a:cubicBezTo>
                        <a:pt x="1023" y="1515"/>
                        <a:pt x="1051" y="1515"/>
                        <a:pt x="1070" y="1515"/>
                      </a:cubicBezTo>
                      <a:close/>
                      <a:moveTo>
                        <a:pt x="3200" y="1421"/>
                      </a:moveTo>
                      <a:lnTo>
                        <a:pt x="3190" y="1430"/>
                      </a:lnTo>
                      <a:cubicBezTo>
                        <a:pt x="3181" y="1440"/>
                        <a:pt x="3181" y="1449"/>
                        <a:pt x="3190" y="1458"/>
                      </a:cubicBezTo>
                      <a:cubicBezTo>
                        <a:pt x="3209" y="1458"/>
                        <a:pt x="3219" y="1468"/>
                        <a:pt x="3238" y="1468"/>
                      </a:cubicBezTo>
                      <a:cubicBezTo>
                        <a:pt x="3247" y="1468"/>
                        <a:pt x="3247" y="1468"/>
                        <a:pt x="3247" y="1477"/>
                      </a:cubicBezTo>
                      <a:cubicBezTo>
                        <a:pt x="3253" y="1483"/>
                        <a:pt x="3255" y="1488"/>
                        <a:pt x="3258" y="1488"/>
                      </a:cubicBezTo>
                      <a:cubicBezTo>
                        <a:pt x="3260" y="1488"/>
                        <a:pt x="3262" y="1485"/>
                        <a:pt x="3266" y="1477"/>
                      </a:cubicBezTo>
                      <a:cubicBezTo>
                        <a:pt x="3266" y="1477"/>
                        <a:pt x="3276" y="1477"/>
                        <a:pt x="3276" y="1468"/>
                      </a:cubicBezTo>
                      <a:lnTo>
                        <a:pt x="3285" y="1496"/>
                      </a:lnTo>
                      <a:cubicBezTo>
                        <a:pt x="3276" y="1496"/>
                        <a:pt x="3266" y="1506"/>
                        <a:pt x="3266" y="1515"/>
                      </a:cubicBezTo>
                      <a:cubicBezTo>
                        <a:pt x="3266" y="1515"/>
                        <a:pt x="3257" y="1525"/>
                        <a:pt x="3257" y="1525"/>
                      </a:cubicBezTo>
                      <a:lnTo>
                        <a:pt x="3247" y="1525"/>
                      </a:lnTo>
                      <a:cubicBezTo>
                        <a:pt x="3238" y="1515"/>
                        <a:pt x="3238" y="1515"/>
                        <a:pt x="3228" y="1506"/>
                      </a:cubicBezTo>
                      <a:lnTo>
                        <a:pt x="3219" y="1506"/>
                      </a:lnTo>
                      <a:cubicBezTo>
                        <a:pt x="3209" y="1506"/>
                        <a:pt x="3209" y="1506"/>
                        <a:pt x="3200" y="1515"/>
                      </a:cubicBezTo>
                      <a:lnTo>
                        <a:pt x="3190" y="1515"/>
                      </a:lnTo>
                      <a:cubicBezTo>
                        <a:pt x="3181" y="1506"/>
                        <a:pt x="3181" y="1506"/>
                        <a:pt x="3172" y="1496"/>
                      </a:cubicBezTo>
                      <a:lnTo>
                        <a:pt x="3153" y="1496"/>
                      </a:lnTo>
                      <a:cubicBezTo>
                        <a:pt x="3153" y="1496"/>
                        <a:pt x="3153" y="1487"/>
                        <a:pt x="3143" y="1487"/>
                      </a:cubicBezTo>
                      <a:cubicBezTo>
                        <a:pt x="3143" y="1482"/>
                        <a:pt x="3141" y="1480"/>
                        <a:pt x="3137" y="1480"/>
                      </a:cubicBezTo>
                      <a:cubicBezTo>
                        <a:pt x="3134" y="1480"/>
                        <a:pt x="3129" y="1482"/>
                        <a:pt x="3124" y="1487"/>
                      </a:cubicBezTo>
                      <a:lnTo>
                        <a:pt x="3105" y="1487"/>
                      </a:lnTo>
                      <a:cubicBezTo>
                        <a:pt x="3086" y="1487"/>
                        <a:pt x="3086" y="1487"/>
                        <a:pt x="3086" y="1477"/>
                      </a:cubicBezTo>
                      <a:lnTo>
                        <a:pt x="3086" y="1468"/>
                      </a:lnTo>
                      <a:lnTo>
                        <a:pt x="3077" y="1468"/>
                      </a:lnTo>
                      <a:cubicBezTo>
                        <a:pt x="3077" y="1468"/>
                        <a:pt x="3077" y="1468"/>
                        <a:pt x="3067" y="1458"/>
                      </a:cubicBezTo>
                      <a:lnTo>
                        <a:pt x="3067" y="1468"/>
                      </a:lnTo>
                      <a:lnTo>
                        <a:pt x="3049" y="1458"/>
                      </a:lnTo>
                      <a:lnTo>
                        <a:pt x="3058" y="1477"/>
                      </a:lnTo>
                      <a:lnTo>
                        <a:pt x="3039" y="1477"/>
                      </a:lnTo>
                      <a:cubicBezTo>
                        <a:pt x="3030" y="1487"/>
                        <a:pt x="3030" y="1487"/>
                        <a:pt x="3030" y="1496"/>
                      </a:cubicBezTo>
                      <a:cubicBezTo>
                        <a:pt x="3039" y="1496"/>
                        <a:pt x="3039" y="1496"/>
                        <a:pt x="3039" y="1506"/>
                      </a:cubicBezTo>
                      <a:cubicBezTo>
                        <a:pt x="3039" y="1506"/>
                        <a:pt x="3049" y="1506"/>
                        <a:pt x="3049" y="1515"/>
                      </a:cubicBezTo>
                      <a:lnTo>
                        <a:pt x="3067" y="1487"/>
                      </a:lnTo>
                      <a:cubicBezTo>
                        <a:pt x="3067" y="1496"/>
                        <a:pt x="3067" y="1496"/>
                        <a:pt x="3067" y="1506"/>
                      </a:cubicBezTo>
                      <a:cubicBezTo>
                        <a:pt x="3058" y="1506"/>
                        <a:pt x="3058" y="1515"/>
                        <a:pt x="3058" y="1525"/>
                      </a:cubicBezTo>
                      <a:lnTo>
                        <a:pt x="3030" y="1525"/>
                      </a:lnTo>
                      <a:cubicBezTo>
                        <a:pt x="3030" y="1515"/>
                        <a:pt x="3020" y="1506"/>
                        <a:pt x="3020" y="1496"/>
                      </a:cubicBezTo>
                      <a:cubicBezTo>
                        <a:pt x="3011" y="1487"/>
                        <a:pt x="3001" y="1487"/>
                        <a:pt x="2992" y="1487"/>
                      </a:cubicBezTo>
                      <a:cubicBezTo>
                        <a:pt x="2992" y="1477"/>
                        <a:pt x="2982" y="1468"/>
                        <a:pt x="2973" y="1468"/>
                      </a:cubicBezTo>
                      <a:cubicBezTo>
                        <a:pt x="2963" y="1468"/>
                        <a:pt x="2963" y="1468"/>
                        <a:pt x="2963" y="1477"/>
                      </a:cubicBezTo>
                      <a:cubicBezTo>
                        <a:pt x="2954" y="1487"/>
                        <a:pt x="2954" y="1487"/>
                        <a:pt x="2935" y="1487"/>
                      </a:cubicBezTo>
                      <a:cubicBezTo>
                        <a:pt x="2935" y="1477"/>
                        <a:pt x="2925" y="1477"/>
                        <a:pt x="2925" y="1477"/>
                      </a:cubicBezTo>
                      <a:cubicBezTo>
                        <a:pt x="2916" y="1468"/>
                        <a:pt x="2907" y="1468"/>
                        <a:pt x="2916" y="1458"/>
                      </a:cubicBezTo>
                      <a:cubicBezTo>
                        <a:pt x="2925" y="1449"/>
                        <a:pt x="2935" y="1440"/>
                        <a:pt x="2944" y="1440"/>
                      </a:cubicBezTo>
                      <a:cubicBezTo>
                        <a:pt x="2982" y="1430"/>
                        <a:pt x="3020" y="1430"/>
                        <a:pt x="3049" y="1421"/>
                      </a:cubicBezTo>
                      <a:cubicBezTo>
                        <a:pt x="3058" y="1421"/>
                        <a:pt x="3067" y="1430"/>
                        <a:pt x="3067" y="1440"/>
                      </a:cubicBezTo>
                      <a:lnTo>
                        <a:pt x="3077" y="1440"/>
                      </a:lnTo>
                      <a:cubicBezTo>
                        <a:pt x="3077" y="1433"/>
                        <a:pt x="3082" y="1426"/>
                        <a:pt x="3084" y="1426"/>
                      </a:cubicBezTo>
                      <a:cubicBezTo>
                        <a:pt x="3086" y="1426"/>
                        <a:pt x="3086" y="1427"/>
                        <a:pt x="3086" y="1430"/>
                      </a:cubicBezTo>
                      <a:cubicBezTo>
                        <a:pt x="3096" y="1430"/>
                        <a:pt x="3105" y="1430"/>
                        <a:pt x="3115" y="1440"/>
                      </a:cubicBezTo>
                      <a:cubicBezTo>
                        <a:pt x="3124" y="1440"/>
                        <a:pt x="3124" y="1449"/>
                        <a:pt x="3134" y="1449"/>
                      </a:cubicBezTo>
                      <a:lnTo>
                        <a:pt x="3181" y="1449"/>
                      </a:lnTo>
                      <a:cubicBezTo>
                        <a:pt x="3181" y="1449"/>
                        <a:pt x="3181" y="1440"/>
                        <a:pt x="3172" y="1440"/>
                      </a:cubicBezTo>
                      <a:cubicBezTo>
                        <a:pt x="3172" y="1430"/>
                        <a:pt x="3172" y="1421"/>
                        <a:pt x="3181" y="1421"/>
                      </a:cubicBezTo>
                      <a:close/>
                      <a:moveTo>
                        <a:pt x="938" y="1515"/>
                      </a:moveTo>
                      <a:lnTo>
                        <a:pt x="947" y="1525"/>
                      </a:lnTo>
                      <a:cubicBezTo>
                        <a:pt x="938" y="1525"/>
                        <a:pt x="938" y="1525"/>
                        <a:pt x="938" y="1534"/>
                      </a:cubicBezTo>
                      <a:cubicBezTo>
                        <a:pt x="938" y="1534"/>
                        <a:pt x="928" y="1525"/>
                        <a:pt x="928" y="1525"/>
                      </a:cubicBezTo>
                      <a:lnTo>
                        <a:pt x="938" y="1515"/>
                      </a:lnTo>
                      <a:close/>
                      <a:moveTo>
                        <a:pt x="1951" y="1515"/>
                      </a:moveTo>
                      <a:lnTo>
                        <a:pt x="1951" y="1534"/>
                      </a:lnTo>
                      <a:lnTo>
                        <a:pt x="1941" y="1534"/>
                      </a:lnTo>
                      <a:lnTo>
                        <a:pt x="1941" y="1515"/>
                      </a:lnTo>
                      <a:close/>
                      <a:moveTo>
                        <a:pt x="1960" y="1515"/>
                      </a:moveTo>
                      <a:cubicBezTo>
                        <a:pt x="1979" y="1515"/>
                        <a:pt x="1979" y="1515"/>
                        <a:pt x="1979" y="1534"/>
                      </a:cubicBezTo>
                      <a:lnTo>
                        <a:pt x="1960" y="1515"/>
                      </a:lnTo>
                      <a:close/>
                      <a:moveTo>
                        <a:pt x="2064" y="1515"/>
                      </a:moveTo>
                      <a:cubicBezTo>
                        <a:pt x="2064" y="1525"/>
                        <a:pt x="2064" y="1525"/>
                        <a:pt x="2074" y="1525"/>
                      </a:cubicBezTo>
                      <a:lnTo>
                        <a:pt x="2064" y="1534"/>
                      </a:lnTo>
                      <a:lnTo>
                        <a:pt x="2055" y="1525"/>
                      </a:lnTo>
                      <a:cubicBezTo>
                        <a:pt x="2055" y="1525"/>
                        <a:pt x="2055" y="1515"/>
                        <a:pt x="2064" y="1515"/>
                      </a:cubicBezTo>
                      <a:close/>
                      <a:moveTo>
                        <a:pt x="2389" y="1369"/>
                      </a:moveTo>
                      <a:cubicBezTo>
                        <a:pt x="2390" y="1369"/>
                        <a:pt x="2392" y="1370"/>
                        <a:pt x="2395" y="1373"/>
                      </a:cubicBezTo>
                      <a:cubicBezTo>
                        <a:pt x="2395" y="1383"/>
                        <a:pt x="2386" y="1392"/>
                        <a:pt x="2395" y="1402"/>
                      </a:cubicBezTo>
                      <a:cubicBezTo>
                        <a:pt x="2395" y="1402"/>
                        <a:pt x="2395" y="1411"/>
                        <a:pt x="2395" y="1411"/>
                      </a:cubicBezTo>
                      <a:cubicBezTo>
                        <a:pt x="2393" y="1408"/>
                        <a:pt x="2390" y="1407"/>
                        <a:pt x="2387" y="1407"/>
                      </a:cubicBezTo>
                      <a:cubicBezTo>
                        <a:pt x="2381" y="1407"/>
                        <a:pt x="2376" y="1414"/>
                        <a:pt x="2376" y="1421"/>
                      </a:cubicBezTo>
                      <a:lnTo>
                        <a:pt x="2358" y="1411"/>
                      </a:lnTo>
                      <a:lnTo>
                        <a:pt x="2358" y="1411"/>
                      </a:lnTo>
                      <a:cubicBezTo>
                        <a:pt x="2358" y="1411"/>
                        <a:pt x="2367" y="1421"/>
                        <a:pt x="2367" y="1421"/>
                      </a:cubicBezTo>
                      <a:cubicBezTo>
                        <a:pt x="2367" y="1430"/>
                        <a:pt x="2367" y="1430"/>
                        <a:pt x="2367" y="1430"/>
                      </a:cubicBezTo>
                      <a:lnTo>
                        <a:pt x="2320" y="1430"/>
                      </a:lnTo>
                      <a:cubicBezTo>
                        <a:pt x="2320" y="1421"/>
                        <a:pt x="2310" y="1421"/>
                        <a:pt x="2301" y="1411"/>
                      </a:cubicBezTo>
                      <a:lnTo>
                        <a:pt x="2301" y="1411"/>
                      </a:lnTo>
                      <a:cubicBezTo>
                        <a:pt x="2310" y="1430"/>
                        <a:pt x="2301" y="1440"/>
                        <a:pt x="2291" y="1449"/>
                      </a:cubicBezTo>
                      <a:cubicBezTo>
                        <a:pt x="2320" y="1449"/>
                        <a:pt x="2301" y="1468"/>
                        <a:pt x="2310" y="1477"/>
                      </a:cubicBezTo>
                      <a:cubicBezTo>
                        <a:pt x="2315" y="1473"/>
                        <a:pt x="2320" y="1470"/>
                        <a:pt x="2324" y="1470"/>
                      </a:cubicBezTo>
                      <a:cubicBezTo>
                        <a:pt x="2329" y="1470"/>
                        <a:pt x="2334" y="1473"/>
                        <a:pt x="2339" y="1477"/>
                      </a:cubicBezTo>
                      <a:cubicBezTo>
                        <a:pt x="2343" y="1482"/>
                        <a:pt x="2348" y="1484"/>
                        <a:pt x="2353" y="1484"/>
                      </a:cubicBezTo>
                      <a:cubicBezTo>
                        <a:pt x="2358" y="1484"/>
                        <a:pt x="2362" y="1482"/>
                        <a:pt x="2367" y="1477"/>
                      </a:cubicBezTo>
                      <a:cubicBezTo>
                        <a:pt x="2376" y="1487"/>
                        <a:pt x="2376" y="1487"/>
                        <a:pt x="2376" y="1487"/>
                      </a:cubicBezTo>
                      <a:cubicBezTo>
                        <a:pt x="2376" y="1487"/>
                        <a:pt x="2376" y="1487"/>
                        <a:pt x="2367" y="1496"/>
                      </a:cubicBezTo>
                      <a:cubicBezTo>
                        <a:pt x="2367" y="1496"/>
                        <a:pt x="2367" y="1496"/>
                        <a:pt x="2358" y="1487"/>
                      </a:cubicBezTo>
                      <a:lnTo>
                        <a:pt x="2358" y="1506"/>
                      </a:lnTo>
                      <a:lnTo>
                        <a:pt x="2329" y="1506"/>
                      </a:lnTo>
                      <a:cubicBezTo>
                        <a:pt x="2320" y="1501"/>
                        <a:pt x="2310" y="1499"/>
                        <a:pt x="2302" y="1499"/>
                      </a:cubicBezTo>
                      <a:cubicBezTo>
                        <a:pt x="2294" y="1499"/>
                        <a:pt x="2287" y="1501"/>
                        <a:pt x="2282" y="1506"/>
                      </a:cubicBezTo>
                      <a:lnTo>
                        <a:pt x="2272" y="1506"/>
                      </a:lnTo>
                      <a:cubicBezTo>
                        <a:pt x="2267" y="1503"/>
                        <a:pt x="2263" y="1502"/>
                        <a:pt x="2259" y="1502"/>
                      </a:cubicBezTo>
                      <a:cubicBezTo>
                        <a:pt x="2248" y="1502"/>
                        <a:pt x="2241" y="1511"/>
                        <a:pt x="2234" y="1525"/>
                      </a:cubicBezTo>
                      <a:lnTo>
                        <a:pt x="2225" y="1525"/>
                      </a:lnTo>
                      <a:cubicBezTo>
                        <a:pt x="2216" y="1525"/>
                        <a:pt x="2216" y="1525"/>
                        <a:pt x="2206" y="1534"/>
                      </a:cubicBezTo>
                      <a:cubicBezTo>
                        <a:pt x="2206" y="1534"/>
                        <a:pt x="2206" y="1544"/>
                        <a:pt x="2206" y="1544"/>
                      </a:cubicBezTo>
                      <a:cubicBezTo>
                        <a:pt x="2197" y="1544"/>
                        <a:pt x="2197" y="1534"/>
                        <a:pt x="2197" y="1534"/>
                      </a:cubicBezTo>
                      <a:cubicBezTo>
                        <a:pt x="2206" y="1525"/>
                        <a:pt x="2197" y="1515"/>
                        <a:pt x="2187" y="1506"/>
                      </a:cubicBezTo>
                      <a:cubicBezTo>
                        <a:pt x="2187" y="1506"/>
                        <a:pt x="2187" y="1496"/>
                        <a:pt x="2178" y="1496"/>
                      </a:cubicBezTo>
                      <a:cubicBezTo>
                        <a:pt x="2178" y="1487"/>
                        <a:pt x="2178" y="1487"/>
                        <a:pt x="2178" y="1487"/>
                      </a:cubicBezTo>
                      <a:cubicBezTo>
                        <a:pt x="2168" y="1487"/>
                        <a:pt x="2159" y="1487"/>
                        <a:pt x="2159" y="1477"/>
                      </a:cubicBezTo>
                      <a:cubicBezTo>
                        <a:pt x="2159" y="1468"/>
                        <a:pt x="2168" y="1458"/>
                        <a:pt x="2168" y="1458"/>
                      </a:cubicBezTo>
                      <a:lnTo>
                        <a:pt x="2187" y="1458"/>
                      </a:lnTo>
                      <a:lnTo>
                        <a:pt x="2187" y="1449"/>
                      </a:lnTo>
                      <a:lnTo>
                        <a:pt x="2168" y="1440"/>
                      </a:lnTo>
                      <a:lnTo>
                        <a:pt x="2187" y="1430"/>
                      </a:lnTo>
                      <a:lnTo>
                        <a:pt x="2178" y="1430"/>
                      </a:lnTo>
                      <a:lnTo>
                        <a:pt x="2178" y="1421"/>
                      </a:lnTo>
                      <a:lnTo>
                        <a:pt x="2197" y="1421"/>
                      </a:lnTo>
                      <a:cubicBezTo>
                        <a:pt x="2216" y="1411"/>
                        <a:pt x="2225" y="1411"/>
                        <a:pt x="2234" y="1411"/>
                      </a:cubicBezTo>
                      <a:cubicBezTo>
                        <a:pt x="2244" y="1402"/>
                        <a:pt x="2253" y="1402"/>
                        <a:pt x="2263" y="1402"/>
                      </a:cubicBezTo>
                      <a:lnTo>
                        <a:pt x="2320" y="1402"/>
                      </a:lnTo>
                      <a:cubicBezTo>
                        <a:pt x="2329" y="1402"/>
                        <a:pt x="2329" y="1392"/>
                        <a:pt x="2339" y="1392"/>
                      </a:cubicBezTo>
                      <a:cubicBezTo>
                        <a:pt x="2348" y="1392"/>
                        <a:pt x="2348" y="1383"/>
                        <a:pt x="2348" y="1383"/>
                      </a:cubicBezTo>
                      <a:lnTo>
                        <a:pt x="2367" y="1383"/>
                      </a:lnTo>
                      <a:cubicBezTo>
                        <a:pt x="2367" y="1392"/>
                        <a:pt x="2367" y="1392"/>
                        <a:pt x="2367" y="1392"/>
                      </a:cubicBezTo>
                      <a:cubicBezTo>
                        <a:pt x="2376" y="1392"/>
                        <a:pt x="2376" y="1383"/>
                        <a:pt x="2376" y="1383"/>
                      </a:cubicBezTo>
                      <a:cubicBezTo>
                        <a:pt x="2376" y="1383"/>
                        <a:pt x="2376" y="1373"/>
                        <a:pt x="2386" y="1373"/>
                      </a:cubicBezTo>
                      <a:cubicBezTo>
                        <a:pt x="2386" y="1373"/>
                        <a:pt x="2386" y="1369"/>
                        <a:pt x="2389" y="1369"/>
                      </a:cubicBezTo>
                      <a:close/>
                      <a:moveTo>
                        <a:pt x="841" y="1379"/>
                      </a:moveTo>
                      <a:cubicBezTo>
                        <a:pt x="842" y="1379"/>
                        <a:pt x="843" y="1380"/>
                        <a:pt x="843" y="1383"/>
                      </a:cubicBezTo>
                      <a:cubicBezTo>
                        <a:pt x="853" y="1392"/>
                        <a:pt x="853" y="1402"/>
                        <a:pt x="843" y="1411"/>
                      </a:cubicBezTo>
                      <a:cubicBezTo>
                        <a:pt x="834" y="1421"/>
                        <a:pt x="824" y="1430"/>
                        <a:pt x="824" y="1440"/>
                      </a:cubicBezTo>
                      <a:cubicBezTo>
                        <a:pt x="824" y="1440"/>
                        <a:pt x="824" y="1449"/>
                        <a:pt x="815" y="1449"/>
                      </a:cubicBezTo>
                      <a:cubicBezTo>
                        <a:pt x="815" y="1446"/>
                        <a:pt x="814" y="1445"/>
                        <a:pt x="812" y="1445"/>
                      </a:cubicBezTo>
                      <a:cubicBezTo>
                        <a:pt x="809" y="1445"/>
                        <a:pt x="805" y="1449"/>
                        <a:pt x="805" y="1449"/>
                      </a:cubicBezTo>
                      <a:cubicBezTo>
                        <a:pt x="805" y="1449"/>
                        <a:pt x="805" y="1449"/>
                        <a:pt x="805" y="1458"/>
                      </a:cubicBezTo>
                      <a:cubicBezTo>
                        <a:pt x="815" y="1458"/>
                        <a:pt x="815" y="1458"/>
                        <a:pt x="815" y="1468"/>
                      </a:cubicBezTo>
                      <a:lnTo>
                        <a:pt x="796" y="1468"/>
                      </a:lnTo>
                      <a:cubicBezTo>
                        <a:pt x="796" y="1458"/>
                        <a:pt x="796" y="1458"/>
                        <a:pt x="796" y="1458"/>
                      </a:cubicBezTo>
                      <a:cubicBezTo>
                        <a:pt x="796" y="1449"/>
                        <a:pt x="796" y="1440"/>
                        <a:pt x="796" y="1421"/>
                      </a:cubicBezTo>
                      <a:cubicBezTo>
                        <a:pt x="786" y="1430"/>
                        <a:pt x="777" y="1440"/>
                        <a:pt x="777" y="1449"/>
                      </a:cubicBezTo>
                      <a:cubicBezTo>
                        <a:pt x="777" y="1458"/>
                        <a:pt x="777" y="1468"/>
                        <a:pt x="767" y="1477"/>
                      </a:cubicBezTo>
                      <a:lnTo>
                        <a:pt x="777" y="1487"/>
                      </a:lnTo>
                      <a:cubicBezTo>
                        <a:pt x="767" y="1487"/>
                        <a:pt x="758" y="1487"/>
                        <a:pt x="748" y="1496"/>
                      </a:cubicBezTo>
                      <a:cubicBezTo>
                        <a:pt x="729" y="1496"/>
                        <a:pt x="729" y="1506"/>
                        <a:pt x="729" y="1515"/>
                      </a:cubicBezTo>
                      <a:cubicBezTo>
                        <a:pt x="720" y="1534"/>
                        <a:pt x="711" y="1544"/>
                        <a:pt x="692" y="1553"/>
                      </a:cubicBezTo>
                      <a:cubicBezTo>
                        <a:pt x="692" y="1553"/>
                        <a:pt x="692" y="1553"/>
                        <a:pt x="682" y="1544"/>
                      </a:cubicBezTo>
                      <a:lnTo>
                        <a:pt x="673" y="1544"/>
                      </a:lnTo>
                      <a:cubicBezTo>
                        <a:pt x="663" y="1544"/>
                        <a:pt x="663" y="1553"/>
                        <a:pt x="654" y="1553"/>
                      </a:cubicBezTo>
                      <a:lnTo>
                        <a:pt x="644" y="1553"/>
                      </a:lnTo>
                      <a:cubicBezTo>
                        <a:pt x="644" y="1544"/>
                        <a:pt x="635" y="1544"/>
                        <a:pt x="635" y="1534"/>
                      </a:cubicBezTo>
                      <a:cubicBezTo>
                        <a:pt x="635" y="1534"/>
                        <a:pt x="635" y="1534"/>
                        <a:pt x="635" y="1525"/>
                      </a:cubicBezTo>
                      <a:cubicBezTo>
                        <a:pt x="635" y="1525"/>
                        <a:pt x="644" y="1515"/>
                        <a:pt x="644" y="1515"/>
                      </a:cubicBezTo>
                      <a:lnTo>
                        <a:pt x="663" y="1525"/>
                      </a:lnTo>
                      <a:cubicBezTo>
                        <a:pt x="663" y="1515"/>
                        <a:pt x="663" y="1515"/>
                        <a:pt x="663" y="1515"/>
                      </a:cubicBezTo>
                      <a:cubicBezTo>
                        <a:pt x="654" y="1506"/>
                        <a:pt x="654" y="1506"/>
                        <a:pt x="663" y="1496"/>
                      </a:cubicBezTo>
                      <a:cubicBezTo>
                        <a:pt x="673" y="1496"/>
                        <a:pt x="682" y="1496"/>
                        <a:pt x="682" y="1487"/>
                      </a:cubicBezTo>
                      <a:cubicBezTo>
                        <a:pt x="692" y="1487"/>
                        <a:pt x="692" y="1487"/>
                        <a:pt x="701" y="1477"/>
                      </a:cubicBezTo>
                      <a:lnTo>
                        <a:pt x="701" y="1487"/>
                      </a:lnTo>
                      <a:lnTo>
                        <a:pt x="673" y="1515"/>
                      </a:lnTo>
                      <a:lnTo>
                        <a:pt x="673" y="1525"/>
                      </a:lnTo>
                      <a:cubicBezTo>
                        <a:pt x="682" y="1515"/>
                        <a:pt x="682" y="1515"/>
                        <a:pt x="682" y="1515"/>
                      </a:cubicBezTo>
                      <a:cubicBezTo>
                        <a:pt x="711" y="1477"/>
                        <a:pt x="739" y="1458"/>
                        <a:pt x="767" y="1430"/>
                      </a:cubicBezTo>
                      <a:cubicBezTo>
                        <a:pt x="786" y="1421"/>
                        <a:pt x="815" y="1402"/>
                        <a:pt x="834" y="1383"/>
                      </a:cubicBezTo>
                      <a:cubicBezTo>
                        <a:pt x="834" y="1383"/>
                        <a:pt x="838" y="1379"/>
                        <a:pt x="841" y="1379"/>
                      </a:cubicBezTo>
                      <a:close/>
                      <a:moveTo>
                        <a:pt x="2358" y="1534"/>
                      </a:moveTo>
                      <a:cubicBezTo>
                        <a:pt x="2358" y="1534"/>
                        <a:pt x="2358" y="1544"/>
                        <a:pt x="2367" y="1553"/>
                      </a:cubicBezTo>
                      <a:cubicBezTo>
                        <a:pt x="2367" y="1553"/>
                        <a:pt x="2358" y="1553"/>
                        <a:pt x="2358" y="1563"/>
                      </a:cubicBezTo>
                      <a:cubicBezTo>
                        <a:pt x="2358" y="1553"/>
                        <a:pt x="2348" y="1553"/>
                        <a:pt x="2348" y="1553"/>
                      </a:cubicBezTo>
                      <a:cubicBezTo>
                        <a:pt x="2348" y="1544"/>
                        <a:pt x="2348" y="1544"/>
                        <a:pt x="2348" y="1534"/>
                      </a:cubicBezTo>
                      <a:close/>
                      <a:moveTo>
                        <a:pt x="2935" y="1563"/>
                      </a:moveTo>
                      <a:cubicBezTo>
                        <a:pt x="2935" y="1572"/>
                        <a:pt x="2925" y="1572"/>
                        <a:pt x="2916" y="1572"/>
                      </a:cubicBezTo>
                      <a:lnTo>
                        <a:pt x="2935" y="1563"/>
                      </a:lnTo>
                      <a:close/>
                      <a:moveTo>
                        <a:pt x="3295" y="1563"/>
                      </a:moveTo>
                      <a:cubicBezTo>
                        <a:pt x="3295" y="1563"/>
                        <a:pt x="3304" y="1563"/>
                        <a:pt x="3295" y="1572"/>
                      </a:cubicBezTo>
                      <a:cubicBezTo>
                        <a:pt x="3295" y="1572"/>
                        <a:pt x="3285" y="1581"/>
                        <a:pt x="3285" y="1581"/>
                      </a:cubicBezTo>
                      <a:cubicBezTo>
                        <a:pt x="3285" y="1586"/>
                        <a:pt x="3283" y="1589"/>
                        <a:pt x="3280" y="1589"/>
                      </a:cubicBezTo>
                      <a:cubicBezTo>
                        <a:pt x="3278" y="1589"/>
                        <a:pt x="3276" y="1586"/>
                        <a:pt x="3276" y="1581"/>
                      </a:cubicBezTo>
                      <a:cubicBezTo>
                        <a:pt x="3276" y="1581"/>
                        <a:pt x="3266" y="1572"/>
                        <a:pt x="3266" y="1572"/>
                      </a:cubicBezTo>
                      <a:cubicBezTo>
                        <a:pt x="3276" y="1563"/>
                        <a:pt x="3285" y="1563"/>
                        <a:pt x="3295" y="1563"/>
                      </a:cubicBezTo>
                      <a:close/>
                      <a:moveTo>
                        <a:pt x="3181" y="1534"/>
                      </a:moveTo>
                      <a:cubicBezTo>
                        <a:pt x="3190" y="1534"/>
                        <a:pt x="3190" y="1534"/>
                        <a:pt x="3200" y="1544"/>
                      </a:cubicBezTo>
                      <a:cubicBezTo>
                        <a:pt x="3200" y="1553"/>
                        <a:pt x="3209" y="1563"/>
                        <a:pt x="3209" y="1572"/>
                      </a:cubicBezTo>
                      <a:cubicBezTo>
                        <a:pt x="3209" y="1572"/>
                        <a:pt x="3209" y="1581"/>
                        <a:pt x="3209" y="1581"/>
                      </a:cubicBezTo>
                      <a:cubicBezTo>
                        <a:pt x="3209" y="1581"/>
                        <a:pt x="3209" y="1581"/>
                        <a:pt x="3209" y="1591"/>
                      </a:cubicBezTo>
                      <a:cubicBezTo>
                        <a:pt x="3209" y="1591"/>
                        <a:pt x="3200" y="1581"/>
                        <a:pt x="3200" y="1581"/>
                      </a:cubicBezTo>
                      <a:cubicBezTo>
                        <a:pt x="3200" y="1581"/>
                        <a:pt x="3190" y="1572"/>
                        <a:pt x="3190" y="1572"/>
                      </a:cubicBezTo>
                      <a:lnTo>
                        <a:pt x="3181" y="1581"/>
                      </a:lnTo>
                      <a:cubicBezTo>
                        <a:pt x="3172" y="1572"/>
                        <a:pt x="3172" y="1563"/>
                        <a:pt x="3172" y="1553"/>
                      </a:cubicBezTo>
                      <a:cubicBezTo>
                        <a:pt x="3172" y="1548"/>
                        <a:pt x="3174" y="1546"/>
                        <a:pt x="3176" y="1546"/>
                      </a:cubicBezTo>
                      <a:cubicBezTo>
                        <a:pt x="3179" y="1546"/>
                        <a:pt x="3181" y="1548"/>
                        <a:pt x="3181" y="1553"/>
                      </a:cubicBezTo>
                      <a:lnTo>
                        <a:pt x="3190" y="1553"/>
                      </a:lnTo>
                      <a:cubicBezTo>
                        <a:pt x="3190" y="1553"/>
                        <a:pt x="3190" y="1544"/>
                        <a:pt x="3190" y="1544"/>
                      </a:cubicBezTo>
                      <a:cubicBezTo>
                        <a:pt x="3190" y="1544"/>
                        <a:pt x="3181" y="1544"/>
                        <a:pt x="3181" y="1534"/>
                      </a:cubicBezTo>
                      <a:close/>
                      <a:moveTo>
                        <a:pt x="588" y="1534"/>
                      </a:moveTo>
                      <a:cubicBezTo>
                        <a:pt x="597" y="1544"/>
                        <a:pt x="597" y="1544"/>
                        <a:pt x="597" y="1553"/>
                      </a:cubicBezTo>
                      <a:cubicBezTo>
                        <a:pt x="606" y="1563"/>
                        <a:pt x="616" y="1572"/>
                        <a:pt x="616" y="1581"/>
                      </a:cubicBezTo>
                      <a:cubicBezTo>
                        <a:pt x="616" y="1591"/>
                        <a:pt x="616" y="1600"/>
                        <a:pt x="606" y="1600"/>
                      </a:cubicBezTo>
                      <a:lnTo>
                        <a:pt x="597" y="1600"/>
                      </a:lnTo>
                      <a:cubicBezTo>
                        <a:pt x="578" y="1600"/>
                        <a:pt x="578" y="1600"/>
                        <a:pt x="569" y="1591"/>
                      </a:cubicBezTo>
                      <a:cubicBezTo>
                        <a:pt x="569" y="1581"/>
                        <a:pt x="559" y="1581"/>
                        <a:pt x="559" y="1572"/>
                      </a:cubicBezTo>
                      <a:cubicBezTo>
                        <a:pt x="569" y="1563"/>
                        <a:pt x="569" y="1553"/>
                        <a:pt x="578" y="1544"/>
                      </a:cubicBezTo>
                      <a:cubicBezTo>
                        <a:pt x="578" y="1534"/>
                        <a:pt x="578" y="1534"/>
                        <a:pt x="588" y="1534"/>
                      </a:cubicBezTo>
                      <a:close/>
                      <a:moveTo>
                        <a:pt x="1998" y="1581"/>
                      </a:moveTo>
                      <a:cubicBezTo>
                        <a:pt x="2007" y="1581"/>
                        <a:pt x="2007" y="1581"/>
                        <a:pt x="2007" y="1591"/>
                      </a:cubicBezTo>
                      <a:cubicBezTo>
                        <a:pt x="2007" y="1591"/>
                        <a:pt x="2007" y="1600"/>
                        <a:pt x="1998" y="1600"/>
                      </a:cubicBezTo>
                      <a:cubicBezTo>
                        <a:pt x="1998" y="1591"/>
                        <a:pt x="1998" y="1591"/>
                        <a:pt x="1988" y="1581"/>
                      </a:cubicBezTo>
                      <a:close/>
                      <a:moveTo>
                        <a:pt x="1742" y="1600"/>
                      </a:moveTo>
                      <a:lnTo>
                        <a:pt x="1742" y="1610"/>
                      </a:lnTo>
                      <a:lnTo>
                        <a:pt x="1733" y="1610"/>
                      </a:lnTo>
                      <a:lnTo>
                        <a:pt x="1733" y="1600"/>
                      </a:lnTo>
                      <a:close/>
                      <a:moveTo>
                        <a:pt x="701" y="1600"/>
                      </a:moveTo>
                      <a:cubicBezTo>
                        <a:pt x="701" y="1610"/>
                        <a:pt x="701" y="1610"/>
                        <a:pt x="701" y="1610"/>
                      </a:cubicBezTo>
                      <a:cubicBezTo>
                        <a:pt x="696" y="1615"/>
                        <a:pt x="694" y="1617"/>
                        <a:pt x="693" y="1617"/>
                      </a:cubicBezTo>
                      <a:cubicBezTo>
                        <a:pt x="692" y="1617"/>
                        <a:pt x="692" y="1615"/>
                        <a:pt x="692" y="1610"/>
                      </a:cubicBezTo>
                      <a:cubicBezTo>
                        <a:pt x="692" y="1610"/>
                        <a:pt x="692" y="1600"/>
                        <a:pt x="701" y="1600"/>
                      </a:cubicBezTo>
                      <a:close/>
                      <a:moveTo>
                        <a:pt x="1572" y="1600"/>
                      </a:moveTo>
                      <a:lnTo>
                        <a:pt x="1572" y="1610"/>
                      </a:lnTo>
                      <a:lnTo>
                        <a:pt x="1562" y="1619"/>
                      </a:lnTo>
                      <a:lnTo>
                        <a:pt x="1553" y="1610"/>
                      </a:lnTo>
                      <a:lnTo>
                        <a:pt x="1572" y="1600"/>
                      </a:lnTo>
                      <a:close/>
                      <a:moveTo>
                        <a:pt x="1771" y="1581"/>
                      </a:moveTo>
                      <a:cubicBezTo>
                        <a:pt x="1780" y="1591"/>
                        <a:pt x="1780" y="1600"/>
                        <a:pt x="1780" y="1610"/>
                      </a:cubicBezTo>
                      <a:cubicBezTo>
                        <a:pt x="1771" y="1610"/>
                        <a:pt x="1771" y="1619"/>
                        <a:pt x="1761" y="1619"/>
                      </a:cubicBezTo>
                      <a:cubicBezTo>
                        <a:pt x="1761" y="1619"/>
                        <a:pt x="1761" y="1610"/>
                        <a:pt x="1761" y="1610"/>
                      </a:cubicBezTo>
                      <a:cubicBezTo>
                        <a:pt x="1761" y="1600"/>
                        <a:pt x="1761" y="1600"/>
                        <a:pt x="1752" y="1600"/>
                      </a:cubicBezTo>
                      <a:cubicBezTo>
                        <a:pt x="1752" y="1591"/>
                        <a:pt x="1752" y="1591"/>
                        <a:pt x="1742" y="1591"/>
                      </a:cubicBezTo>
                      <a:cubicBezTo>
                        <a:pt x="1752" y="1581"/>
                        <a:pt x="1752" y="1581"/>
                        <a:pt x="1752" y="1581"/>
                      </a:cubicBezTo>
                      <a:close/>
                      <a:moveTo>
                        <a:pt x="2017" y="1610"/>
                      </a:moveTo>
                      <a:cubicBezTo>
                        <a:pt x="2017" y="1610"/>
                        <a:pt x="2017" y="1619"/>
                        <a:pt x="2017" y="1619"/>
                      </a:cubicBezTo>
                      <a:cubicBezTo>
                        <a:pt x="2017" y="1619"/>
                        <a:pt x="2017" y="1629"/>
                        <a:pt x="2007" y="1629"/>
                      </a:cubicBezTo>
                      <a:cubicBezTo>
                        <a:pt x="2007" y="1629"/>
                        <a:pt x="1998" y="1619"/>
                        <a:pt x="1988" y="1619"/>
                      </a:cubicBezTo>
                      <a:cubicBezTo>
                        <a:pt x="1988" y="1619"/>
                        <a:pt x="1998" y="1610"/>
                        <a:pt x="2007" y="1610"/>
                      </a:cubicBezTo>
                      <a:close/>
                      <a:moveTo>
                        <a:pt x="711" y="1629"/>
                      </a:moveTo>
                      <a:cubicBezTo>
                        <a:pt x="720" y="1629"/>
                        <a:pt x="720" y="1629"/>
                        <a:pt x="720" y="1638"/>
                      </a:cubicBezTo>
                      <a:lnTo>
                        <a:pt x="711" y="1638"/>
                      </a:lnTo>
                      <a:cubicBezTo>
                        <a:pt x="711" y="1638"/>
                        <a:pt x="711" y="1638"/>
                        <a:pt x="711" y="1629"/>
                      </a:cubicBezTo>
                      <a:close/>
                      <a:moveTo>
                        <a:pt x="1099" y="1619"/>
                      </a:moveTo>
                      <a:cubicBezTo>
                        <a:pt x="1099" y="1629"/>
                        <a:pt x="1099" y="1638"/>
                        <a:pt x="1089" y="1638"/>
                      </a:cubicBezTo>
                      <a:cubicBezTo>
                        <a:pt x="1089" y="1629"/>
                        <a:pt x="1089" y="1619"/>
                        <a:pt x="1099" y="1619"/>
                      </a:cubicBezTo>
                      <a:close/>
                      <a:moveTo>
                        <a:pt x="1108" y="1638"/>
                      </a:moveTo>
                      <a:lnTo>
                        <a:pt x="1108" y="1648"/>
                      </a:lnTo>
                      <a:lnTo>
                        <a:pt x="1099" y="1648"/>
                      </a:lnTo>
                      <a:cubicBezTo>
                        <a:pt x="1099" y="1648"/>
                        <a:pt x="1108" y="1638"/>
                        <a:pt x="1108" y="1638"/>
                      </a:cubicBezTo>
                      <a:close/>
                      <a:moveTo>
                        <a:pt x="1761" y="1648"/>
                      </a:moveTo>
                      <a:lnTo>
                        <a:pt x="1761" y="1657"/>
                      </a:lnTo>
                      <a:lnTo>
                        <a:pt x="1752" y="1657"/>
                      </a:lnTo>
                      <a:lnTo>
                        <a:pt x="1752" y="1648"/>
                      </a:lnTo>
                      <a:close/>
                      <a:moveTo>
                        <a:pt x="2263" y="1648"/>
                      </a:moveTo>
                      <a:lnTo>
                        <a:pt x="2244" y="1657"/>
                      </a:lnTo>
                      <a:cubicBezTo>
                        <a:pt x="2244" y="1648"/>
                        <a:pt x="2253" y="1648"/>
                        <a:pt x="2253" y="1648"/>
                      </a:cubicBezTo>
                      <a:close/>
                      <a:moveTo>
                        <a:pt x="3020" y="1638"/>
                      </a:moveTo>
                      <a:lnTo>
                        <a:pt x="3030" y="1648"/>
                      </a:lnTo>
                      <a:lnTo>
                        <a:pt x="3020" y="1657"/>
                      </a:lnTo>
                      <a:lnTo>
                        <a:pt x="3020" y="1638"/>
                      </a:lnTo>
                      <a:close/>
                      <a:moveTo>
                        <a:pt x="1591" y="1619"/>
                      </a:moveTo>
                      <a:cubicBezTo>
                        <a:pt x="1591" y="1619"/>
                        <a:pt x="1591" y="1619"/>
                        <a:pt x="1600" y="1629"/>
                      </a:cubicBezTo>
                      <a:lnTo>
                        <a:pt x="1619" y="1629"/>
                      </a:lnTo>
                      <a:cubicBezTo>
                        <a:pt x="1624" y="1624"/>
                        <a:pt x="1629" y="1622"/>
                        <a:pt x="1632" y="1622"/>
                      </a:cubicBezTo>
                      <a:cubicBezTo>
                        <a:pt x="1636" y="1622"/>
                        <a:pt x="1638" y="1624"/>
                        <a:pt x="1638" y="1629"/>
                      </a:cubicBezTo>
                      <a:cubicBezTo>
                        <a:pt x="1630" y="1660"/>
                        <a:pt x="1616" y="1679"/>
                        <a:pt x="1590" y="1679"/>
                      </a:cubicBezTo>
                      <a:cubicBezTo>
                        <a:pt x="1584" y="1679"/>
                        <a:pt x="1578" y="1678"/>
                        <a:pt x="1572" y="1676"/>
                      </a:cubicBezTo>
                      <a:cubicBezTo>
                        <a:pt x="1579" y="1669"/>
                        <a:pt x="1581" y="1663"/>
                        <a:pt x="1584" y="1663"/>
                      </a:cubicBezTo>
                      <a:cubicBezTo>
                        <a:pt x="1586" y="1663"/>
                        <a:pt x="1588" y="1664"/>
                        <a:pt x="1591" y="1667"/>
                      </a:cubicBezTo>
                      <a:lnTo>
                        <a:pt x="1600" y="1667"/>
                      </a:lnTo>
                      <a:cubicBezTo>
                        <a:pt x="1610" y="1667"/>
                        <a:pt x="1610" y="1667"/>
                        <a:pt x="1610" y="1657"/>
                      </a:cubicBezTo>
                      <a:lnTo>
                        <a:pt x="1591" y="1657"/>
                      </a:lnTo>
                      <a:cubicBezTo>
                        <a:pt x="1581" y="1648"/>
                        <a:pt x="1572" y="1638"/>
                        <a:pt x="1572" y="1629"/>
                      </a:cubicBezTo>
                      <a:cubicBezTo>
                        <a:pt x="1572" y="1629"/>
                        <a:pt x="1572" y="1619"/>
                        <a:pt x="1572" y="1619"/>
                      </a:cubicBezTo>
                      <a:close/>
                      <a:moveTo>
                        <a:pt x="1496" y="1648"/>
                      </a:moveTo>
                      <a:cubicBezTo>
                        <a:pt x="1496" y="1648"/>
                        <a:pt x="1515" y="1648"/>
                        <a:pt x="1515" y="1657"/>
                      </a:cubicBezTo>
                      <a:cubicBezTo>
                        <a:pt x="1515" y="1668"/>
                        <a:pt x="1515" y="1673"/>
                        <a:pt x="1519" y="1673"/>
                      </a:cubicBezTo>
                      <a:cubicBezTo>
                        <a:pt x="1522" y="1673"/>
                        <a:pt x="1526" y="1671"/>
                        <a:pt x="1534" y="1667"/>
                      </a:cubicBezTo>
                      <a:lnTo>
                        <a:pt x="1553" y="1667"/>
                      </a:lnTo>
                      <a:cubicBezTo>
                        <a:pt x="1553" y="1667"/>
                        <a:pt x="1562" y="1667"/>
                        <a:pt x="1562" y="1676"/>
                      </a:cubicBezTo>
                      <a:cubicBezTo>
                        <a:pt x="1562" y="1676"/>
                        <a:pt x="1553" y="1686"/>
                        <a:pt x="1553" y="1686"/>
                      </a:cubicBezTo>
                      <a:cubicBezTo>
                        <a:pt x="1525" y="1686"/>
                        <a:pt x="1496" y="1676"/>
                        <a:pt x="1468" y="1657"/>
                      </a:cubicBezTo>
                      <a:cubicBezTo>
                        <a:pt x="1477" y="1657"/>
                        <a:pt x="1487" y="1648"/>
                        <a:pt x="1496" y="1648"/>
                      </a:cubicBezTo>
                      <a:close/>
                      <a:moveTo>
                        <a:pt x="2178" y="1676"/>
                      </a:moveTo>
                      <a:cubicBezTo>
                        <a:pt x="2206" y="1676"/>
                        <a:pt x="2216" y="1686"/>
                        <a:pt x="2216" y="1705"/>
                      </a:cubicBezTo>
                      <a:cubicBezTo>
                        <a:pt x="2206" y="1705"/>
                        <a:pt x="2178" y="1686"/>
                        <a:pt x="2178" y="1676"/>
                      </a:cubicBezTo>
                      <a:close/>
                      <a:moveTo>
                        <a:pt x="2528" y="1638"/>
                      </a:moveTo>
                      <a:cubicBezTo>
                        <a:pt x="2537" y="1648"/>
                        <a:pt x="2547" y="1648"/>
                        <a:pt x="2537" y="1657"/>
                      </a:cubicBezTo>
                      <a:cubicBezTo>
                        <a:pt x="2537" y="1667"/>
                        <a:pt x="2537" y="1676"/>
                        <a:pt x="2547" y="1676"/>
                      </a:cubicBezTo>
                      <a:cubicBezTo>
                        <a:pt x="2547" y="1683"/>
                        <a:pt x="2542" y="1690"/>
                        <a:pt x="2539" y="1690"/>
                      </a:cubicBezTo>
                      <a:cubicBezTo>
                        <a:pt x="2538" y="1690"/>
                        <a:pt x="2537" y="1688"/>
                        <a:pt x="2537" y="1686"/>
                      </a:cubicBezTo>
                      <a:lnTo>
                        <a:pt x="2518" y="1686"/>
                      </a:lnTo>
                      <a:cubicBezTo>
                        <a:pt x="2509" y="1695"/>
                        <a:pt x="2509" y="1695"/>
                        <a:pt x="2500" y="1705"/>
                      </a:cubicBezTo>
                      <a:lnTo>
                        <a:pt x="2500" y="1695"/>
                      </a:lnTo>
                      <a:cubicBezTo>
                        <a:pt x="2500" y="1695"/>
                        <a:pt x="2500" y="1686"/>
                        <a:pt x="2500" y="1686"/>
                      </a:cubicBezTo>
                      <a:cubicBezTo>
                        <a:pt x="2509" y="1686"/>
                        <a:pt x="2509" y="1676"/>
                        <a:pt x="2500" y="1667"/>
                      </a:cubicBezTo>
                      <a:cubicBezTo>
                        <a:pt x="2518" y="1667"/>
                        <a:pt x="2518" y="1667"/>
                        <a:pt x="2518" y="1657"/>
                      </a:cubicBezTo>
                      <a:cubicBezTo>
                        <a:pt x="2518" y="1648"/>
                        <a:pt x="2518" y="1638"/>
                        <a:pt x="2528" y="1638"/>
                      </a:cubicBezTo>
                      <a:close/>
                      <a:moveTo>
                        <a:pt x="2483" y="1691"/>
                      </a:moveTo>
                      <a:cubicBezTo>
                        <a:pt x="2485" y="1691"/>
                        <a:pt x="2488" y="1693"/>
                        <a:pt x="2490" y="1695"/>
                      </a:cubicBezTo>
                      <a:cubicBezTo>
                        <a:pt x="2481" y="1695"/>
                        <a:pt x="2481" y="1714"/>
                        <a:pt x="2471" y="1714"/>
                      </a:cubicBezTo>
                      <a:cubicBezTo>
                        <a:pt x="2471" y="1700"/>
                        <a:pt x="2476" y="1691"/>
                        <a:pt x="2483" y="1691"/>
                      </a:cubicBezTo>
                      <a:close/>
                      <a:moveTo>
                        <a:pt x="2978" y="1707"/>
                      </a:moveTo>
                      <a:cubicBezTo>
                        <a:pt x="2982" y="1707"/>
                        <a:pt x="2987" y="1709"/>
                        <a:pt x="2992" y="1714"/>
                      </a:cubicBezTo>
                      <a:cubicBezTo>
                        <a:pt x="2992" y="1714"/>
                        <a:pt x="3001" y="1714"/>
                        <a:pt x="3001" y="1723"/>
                      </a:cubicBezTo>
                      <a:cubicBezTo>
                        <a:pt x="3001" y="1723"/>
                        <a:pt x="2992" y="1723"/>
                        <a:pt x="2992" y="1733"/>
                      </a:cubicBezTo>
                      <a:cubicBezTo>
                        <a:pt x="2982" y="1733"/>
                        <a:pt x="2963" y="1723"/>
                        <a:pt x="2963" y="1714"/>
                      </a:cubicBezTo>
                      <a:cubicBezTo>
                        <a:pt x="2968" y="1709"/>
                        <a:pt x="2973" y="1707"/>
                        <a:pt x="2978" y="1707"/>
                      </a:cubicBezTo>
                      <a:close/>
                      <a:moveTo>
                        <a:pt x="720" y="1676"/>
                      </a:moveTo>
                      <a:cubicBezTo>
                        <a:pt x="729" y="1676"/>
                        <a:pt x="729" y="1686"/>
                        <a:pt x="720" y="1686"/>
                      </a:cubicBezTo>
                      <a:cubicBezTo>
                        <a:pt x="720" y="1695"/>
                        <a:pt x="711" y="1705"/>
                        <a:pt x="711" y="1714"/>
                      </a:cubicBezTo>
                      <a:cubicBezTo>
                        <a:pt x="701" y="1723"/>
                        <a:pt x="692" y="1733"/>
                        <a:pt x="682" y="1742"/>
                      </a:cubicBezTo>
                      <a:lnTo>
                        <a:pt x="663" y="1723"/>
                      </a:lnTo>
                      <a:cubicBezTo>
                        <a:pt x="663" y="1723"/>
                        <a:pt x="673" y="1714"/>
                        <a:pt x="673" y="1705"/>
                      </a:cubicBezTo>
                      <a:cubicBezTo>
                        <a:pt x="673" y="1695"/>
                        <a:pt x="682" y="1686"/>
                        <a:pt x="701" y="1686"/>
                      </a:cubicBezTo>
                      <a:cubicBezTo>
                        <a:pt x="701" y="1686"/>
                        <a:pt x="711" y="1676"/>
                        <a:pt x="711" y="1676"/>
                      </a:cubicBezTo>
                      <a:close/>
                      <a:moveTo>
                        <a:pt x="2954" y="1723"/>
                      </a:moveTo>
                      <a:lnTo>
                        <a:pt x="2963" y="1733"/>
                      </a:lnTo>
                      <a:cubicBezTo>
                        <a:pt x="2954" y="1733"/>
                        <a:pt x="2954" y="1742"/>
                        <a:pt x="2954" y="1742"/>
                      </a:cubicBezTo>
                      <a:lnTo>
                        <a:pt x="2944" y="1742"/>
                      </a:lnTo>
                      <a:cubicBezTo>
                        <a:pt x="2944" y="1742"/>
                        <a:pt x="2944" y="1742"/>
                        <a:pt x="2944" y="1733"/>
                      </a:cubicBezTo>
                      <a:cubicBezTo>
                        <a:pt x="2944" y="1733"/>
                        <a:pt x="2954" y="1733"/>
                        <a:pt x="2954" y="1723"/>
                      </a:cubicBezTo>
                      <a:close/>
                      <a:moveTo>
                        <a:pt x="919" y="1733"/>
                      </a:moveTo>
                      <a:cubicBezTo>
                        <a:pt x="928" y="1733"/>
                        <a:pt x="928" y="1742"/>
                        <a:pt x="928" y="1752"/>
                      </a:cubicBezTo>
                      <a:cubicBezTo>
                        <a:pt x="919" y="1752"/>
                        <a:pt x="909" y="1752"/>
                        <a:pt x="909" y="1742"/>
                      </a:cubicBezTo>
                      <a:cubicBezTo>
                        <a:pt x="909" y="1742"/>
                        <a:pt x="919" y="1733"/>
                        <a:pt x="919" y="1733"/>
                      </a:cubicBezTo>
                      <a:close/>
                      <a:moveTo>
                        <a:pt x="1193" y="1714"/>
                      </a:moveTo>
                      <a:lnTo>
                        <a:pt x="1193" y="1714"/>
                      </a:lnTo>
                      <a:cubicBezTo>
                        <a:pt x="1203" y="1723"/>
                        <a:pt x="1212" y="1733"/>
                        <a:pt x="1222" y="1742"/>
                      </a:cubicBezTo>
                      <a:cubicBezTo>
                        <a:pt x="1222" y="1742"/>
                        <a:pt x="1222" y="1742"/>
                        <a:pt x="1222" y="1752"/>
                      </a:cubicBezTo>
                      <a:lnTo>
                        <a:pt x="1212" y="1752"/>
                      </a:lnTo>
                      <a:cubicBezTo>
                        <a:pt x="1203" y="1752"/>
                        <a:pt x="1184" y="1733"/>
                        <a:pt x="1193" y="1714"/>
                      </a:cubicBezTo>
                      <a:close/>
                      <a:moveTo>
                        <a:pt x="1932" y="1733"/>
                      </a:moveTo>
                      <a:cubicBezTo>
                        <a:pt x="1932" y="1733"/>
                        <a:pt x="1932" y="1733"/>
                        <a:pt x="1941" y="1742"/>
                      </a:cubicBezTo>
                      <a:lnTo>
                        <a:pt x="1932" y="1752"/>
                      </a:lnTo>
                      <a:cubicBezTo>
                        <a:pt x="1922" y="1742"/>
                        <a:pt x="1922" y="1742"/>
                        <a:pt x="1922" y="1742"/>
                      </a:cubicBezTo>
                      <a:cubicBezTo>
                        <a:pt x="1922" y="1742"/>
                        <a:pt x="1922" y="1733"/>
                        <a:pt x="1932" y="1733"/>
                      </a:cubicBezTo>
                      <a:close/>
                      <a:moveTo>
                        <a:pt x="1884" y="1638"/>
                      </a:moveTo>
                      <a:cubicBezTo>
                        <a:pt x="1884" y="1648"/>
                        <a:pt x="1894" y="1657"/>
                        <a:pt x="1903" y="1667"/>
                      </a:cubicBezTo>
                      <a:lnTo>
                        <a:pt x="1875" y="1667"/>
                      </a:lnTo>
                      <a:cubicBezTo>
                        <a:pt x="1875" y="1676"/>
                        <a:pt x="1884" y="1676"/>
                        <a:pt x="1884" y="1676"/>
                      </a:cubicBezTo>
                      <a:cubicBezTo>
                        <a:pt x="1894" y="1686"/>
                        <a:pt x="1903" y="1686"/>
                        <a:pt x="1913" y="1686"/>
                      </a:cubicBezTo>
                      <a:cubicBezTo>
                        <a:pt x="1913" y="1686"/>
                        <a:pt x="1913" y="1676"/>
                        <a:pt x="1913" y="1667"/>
                      </a:cubicBezTo>
                      <a:cubicBezTo>
                        <a:pt x="1903" y="1667"/>
                        <a:pt x="1913" y="1657"/>
                        <a:pt x="1913" y="1657"/>
                      </a:cubicBezTo>
                      <a:cubicBezTo>
                        <a:pt x="1922" y="1657"/>
                        <a:pt x="1932" y="1667"/>
                        <a:pt x="1932" y="1667"/>
                      </a:cubicBezTo>
                      <a:cubicBezTo>
                        <a:pt x="1932" y="1667"/>
                        <a:pt x="1932" y="1676"/>
                        <a:pt x="1932" y="1686"/>
                      </a:cubicBezTo>
                      <a:cubicBezTo>
                        <a:pt x="1932" y="1695"/>
                        <a:pt x="1932" y="1705"/>
                        <a:pt x="1922" y="1705"/>
                      </a:cubicBezTo>
                      <a:cubicBezTo>
                        <a:pt x="1922" y="1723"/>
                        <a:pt x="1913" y="1733"/>
                        <a:pt x="1913" y="1742"/>
                      </a:cubicBezTo>
                      <a:cubicBezTo>
                        <a:pt x="1906" y="1749"/>
                        <a:pt x="1895" y="1756"/>
                        <a:pt x="1885" y="1756"/>
                      </a:cubicBezTo>
                      <a:cubicBezTo>
                        <a:pt x="1881" y="1756"/>
                        <a:pt x="1878" y="1755"/>
                        <a:pt x="1875" y="1752"/>
                      </a:cubicBezTo>
                      <a:cubicBezTo>
                        <a:pt x="1875" y="1752"/>
                        <a:pt x="1865" y="1742"/>
                        <a:pt x="1865" y="1742"/>
                      </a:cubicBezTo>
                      <a:cubicBezTo>
                        <a:pt x="1846" y="1714"/>
                        <a:pt x="1837" y="1686"/>
                        <a:pt x="1818" y="1667"/>
                      </a:cubicBezTo>
                      <a:cubicBezTo>
                        <a:pt x="1818" y="1657"/>
                        <a:pt x="1818" y="1657"/>
                        <a:pt x="1818" y="1648"/>
                      </a:cubicBezTo>
                      <a:cubicBezTo>
                        <a:pt x="1827" y="1648"/>
                        <a:pt x="1827" y="1648"/>
                        <a:pt x="1837" y="1638"/>
                      </a:cubicBezTo>
                      <a:cubicBezTo>
                        <a:pt x="1837" y="1638"/>
                        <a:pt x="1846" y="1648"/>
                        <a:pt x="1846" y="1648"/>
                      </a:cubicBezTo>
                      <a:cubicBezTo>
                        <a:pt x="1852" y="1651"/>
                        <a:pt x="1857" y="1652"/>
                        <a:pt x="1861" y="1652"/>
                      </a:cubicBezTo>
                      <a:cubicBezTo>
                        <a:pt x="1871" y="1652"/>
                        <a:pt x="1878" y="1645"/>
                        <a:pt x="1884" y="1638"/>
                      </a:cubicBezTo>
                      <a:close/>
                      <a:moveTo>
                        <a:pt x="2963" y="1752"/>
                      </a:moveTo>
                      <a:cubicBezTo>
                        <a:pt x="2973" y="1761"/>
                        <a:pt x="2973" y="1761"/>
                        <a:pt x="2973" y="1761"/>
                      </a:cubicBezTo>
                      <a:lnTo>
                        <a:pt x="2973" y="1771"/>
                      </a:lnTo>
                      <a:cubicBezTo>
                        <a:pt x="2963" y="1771"/>
                        <a:pt x="2963" y="1761"/>
                        <a:pt x="2963" y="1761"/>
                      </a:cubicBezTo>
                      <a:cubicBezTo>
                        <a:pt x="2963" y="1761"/>
                        <a:pt x="2963" y="1761"/>
                        <a:pt x="2963" y="1752"/>
                      </a:cubicBezTo>
                      <a:close/>
                      <a:moveTo>
                        <a:pt x="569" y="1771"/>
                      </a:moveTo>
                      <a:cubicBezTo>
                        <a:pt x="569" y="1771"/>
                        <a:pt x="569" y="1780"/>
                        <a:pt x="559" y="1780"/>
                      </a:cubicBezTo>
                      <a:cubicBezTo>
                        <a:pt x="559" y="1790"/>
                        <a:pt x="559" y="1790"/>
                        <a:pt x="559" y="1790"/>
                      </a:cubicBezTo>
                      <a:lnTo>
                        <a:pt x="550" y="1790"/>
                      </a:lnTo>
                      <a:cubicBezTo>
                        <a:pt x="550" y="1780"/>
                        <a:pt x="550" y="1780"/>
                        <a:pt x="559" y="1780"/>
                      </a:cubicBezTo>
                      <a:cubicBezTo>
                        <a:pt x="559" y="1771"/>
                        <a:pt x="559" y="1771"/>
                        <a:pt x="569" y="1771"/>
                      </a:cubicBezTo>
                      <a:close/>
                      <a:moveTo>
                        <a:pt x="682" y="1761"/>
                      </a:moveTo>
                      <a:cubicBezTo>
                        <a:pt x="692" y="1771"/>
                        <a:pt x="682" y="1790"/>
                        <a:pt x="673" y="1790"/>
                      </a:cubicBezTo>
                      <a:lnTo>
                        <a:pt x="682" y="1761"/>
                      </a:lnTo>
                      <a:close/>
                      <a:moveTo>
                        <a:pt x="1383" y="1752"/>
                      </a:moveTo>
                      <a:cubicBezTo>
                        <a:pt x="1383" y="1771"/>
                        <a:pt x="1373" y="1780"/>
                        <a:pt x="1364" y="1780"/>
                      </a:cubicBezTo>
                      <a:lnTo>
                        <a:pt x="1364" y="1790"/>
                      </a:lnTo>
                      <a:cubicBezTo>
                        <a:pt x="1356" y="1790"/>
                        <a:pt x="1349" y="1778"/>
                        <a:pt x="1341" y="1778"/>
                      </a:cubicBezTo>
                      <a:cubicBezTo>
                        <a:pt x="1339" y="1778"/>
                        <a:pt x="1337" y="1778"/>
                        <a:pt x="1335" y="1780"/>
                      </a:cubicBezTo>
                      <a:cubicBezTo>
                        <a:pt x="1335" y="1771"/>
                        <a:pt x="1345" y="1771"/>
                        <a:pt x="1345" y="1761"/>
                      </a:cubicBezTo>
                      <a:cubicBezTo>
                        <a:pt x="1345" y="1757"/>
                        <a:pt x="1347" y="1754"/>
                        <a:pt x="1351" y="1754"/>
                      </a:cubicBezTo>
                      <a:cubicBezTo>
                        <a:pt x="1354" y="1754"/>
                        <a:pt x="1359" y="1757"/>
                        <a:pt x="1364" y="1761"/>
                      </a:cubicBezTo>
                      <a:lnTo>
                        <a:pt x="1373" y="1761"/>
                      </a:lnTo>
                      <a:cubicBezTo>
                        <a:pt x="1373" y="1761"/>
                        <a:pt x="1373" y="1752"/>
                        <a:pt x="1383" y="1752"/>
                      </a:cubicBezTo>
                      <a:close/>
                      <a:moveTo>
                        <a:pt x="1818" y="1771"/>
                      </a:moveTo>
                      <a:cubicBezTo>
                        <a:pt x="1818" y="1771"/>
                        <a:pt x="1827" y="1780"/>
                        <a:pt x="1827" y="1780"/>
                      </a:cubicBezTo>
                      <a:cubicBezTo>
                        <a:pt x="1827" y="1790"/>
                        <a:pt x="1818" y="1790"/>
                        <a:pt x="1818" y="1790"/>
                      </a:cubicBezTo>
                      <a:cubicBezTo>
                        <a:pt x="1818" y="1790"/>
                        <a:pt x="1809" y="1790"/>
                        <a:pt x="1809" y="1780"/>
                      </a:cubicBezTo>
                      <a:cubicBezTo>
                        <a:pt x="1809" y="1780"/>
                        <a:pt x="1818" y="1771"/>
                        <a:pt x="1818" y="1771"/>
                      </a:cubicBezTo>
                      <a:close/>
                      <a:moveTo>
                        <a:pt x="654" y="1714"/>
                      </a:moveTo>
                      <a:cubicBezTo>
                        <a:pt x="654" y="1723"/>
                        <a:pt x="654" y="1723"/>
                        <a:pt x="654" y="1723"/>
                      </a:cubicBezTo>
                      <a:cubicBezTo>
                        <a:pt x="644" y="1733"/>
                        <a:pt x="644" y="1742"/>
                        <a:pt x="654" y="1742"/>
                      </a:cubicBezTo>
                      <a:cubicBezTo>
                        <a:pt x="663" y="1742"/>
                        <a:pt x="673" y="1761"/>
                        <a:pt x="663" y="1771"/>
                      </a:cubicBezTo>
                      <a:cubicBezTo>
                        <a:pt x="663" y="1780"/>
                        <a:pt x="663" y="1780"/>
                        <a:pt x="663" y="1790"/>
                      </a:cubicBezTo>
                      <a:cubicBezTo>
                        <a:pt x="663" y="1799"/>
                        <a:pt x="654" y="1799"/>
                        <a:pt x="644" y="1799"/>
                      </a:cubicBezTo>
                      <a:cubicBezTo>
                        <a:pt x="644" y="1799"/>
                        <a:pt x="644" y="1790"/>
                        <a:pt x="644" y="1780"/>
                      </a:cubicBezTo>
                      <a:cubicBezTo>
                        <a:pt x="635" y="1790"/>
                        <a:pt x="625" y="1790"/>
                        <a:pt x="616" y="1799"/>
                      </a:cubicBezTo>
                      <a:cubicBezTo>
                        <a:pt x="606" y="1799"/>
                        <a:pt x="597" y="1790"/>
                        <a:pt x="597" y="1790"/>
                      </a:cubicBezTo>
                      <a:cubicBezTo>
                        <a:pt x="597" y="1780"/>
                        <a:pt x="588" y="1771"/>
                        <a:pt x="597" y="1761"/>
                      </a:cubicBezTo>
                      <a:cubicBezTo>
                        <a:pt x="597" y="1761"/>
                        <a:pt x="597" y="1752"/>
                        <a:pt x="588" y="1742"/>
                      </a:cubicBezTo>
                      <a:cubicBezTo>
                        <a:pt x="588" y="1742"/>
                        <a:pt x="588" y="1742"/>
                        <a:pt x="588" y="1733"/>
                      </a:cubicBezTo>
                      <a:cubicBezTo>
                        <a:pt x="597" y="1733"/>
                        <a:pt x="597" y="1742"/>
                        <a:pt x="597" y="1742"/>
                      </a:cubicBezTo>
                      <a:lnTo>
                        <a:pt x="625" y="1742"/>
                      </a:lnTo>
                      <a:cubicBezTo>
                        <a:pt x="625" y="1723"/>
                        <a:pt x="644" y="1723"/>
                        <a:pt x="654" y="1714"/>
                      </a:cubicBezTo>
                      <a:close/>
                      <a:moveTo>
                        <a:pt x="985" y="1553"/>
                      </a:moveTo>
                      <a:cubicBezTo>
                        <a:pt x="995" y="1553"/>
                        <a:pt x="995" y="1563"/>
                        <a:pt x="995" y="1572"/>
                      </a:cubicBezTo>
                      <a:cubicBezTo>
                        <a:pt x="995" y="1581"/>
                        <a:pt x="995" y="1581"/>
                        <a:pt x="1004" y="1591"/>
                      </a:cubicBezTo>
                      <a:cubicBezTo>
                        <a:pt x="1013" y="1591"/>
                        <a:pt x="1023" y="1591"/>
                        <a:pt x="1032" y="1581"/>
                      </a:cubicBezTo>
                      <a:cubicBezTo>
                        <a:pt x="1032" y="1572"/>
                        <a:pt x="1051" y="1572"/>
                        <a:pt x="1061" y="1572"/>
                      </a:cubicBezTo>
                      <a:cubicBezTo>
                        <a:pt x="1061" y="1581"/>
                        <a:pt x="1051" y="1581"/>
                        <a:pt x="1051" y="1581"/>
                      </a:cubicBezTo>
                      <a:cubicBezTo>
                        <a:pt x="1051" y="1600"/>
                        <a:pt x="1051" y="1610"/>
                        <a:pt x="1042" y="1619"/>
                      </a:cubicBezTo>
                      <a:cubicBezTo>
                        <a:pt x="1042" y="1629"/>
                        <a:pt x="1042" y="1638"/>
                        <a:pt x="1032" y="1638"/>
                      </a:cubicBezTo>
                      <a:lnTo>
                        <a:pt x="1032" y="1619"/>
                      </a:lnTo>
                      <a:cubicBezTo>
                        <a:pt x="1004" y="1629"/>
                        <a:pt x="995" y="1638"/>
                        <a:pt x="995" y="1657"/>
                      </a:cubicBezTo>
                      <a:cubicBezTo>
                        <a:pt x="995" y="1667"/>
                        <a:pt x="995" y="1667"/>
                        <a:pt x="995" y="1686"/>
                      </a:cubicBezTo>
                      <a:lnTo>
                        <a:pt x="1042" y="1686"/>
                      </a:lnTo>
                      <a:cubicBezTo>
                        <a:pt x="1042" y="1686"/>
                        <a:pt x="1051" y="1676"/>
                        <a:pt x="1051" y="1676"/>
                      </a:cubicBezTo>
                      <a:cubicBezTo>
                        <a:pt x="1051" y="1667"/>
                        <a:pt x="1051" y="1667"/>
                        <a:pt x="1061" y="1667"/>
                      </a:cubicBezTo>
                      <a:cubicBezTo>
                        <a:pt x="1070" y="1667"/>
                        <a:pt x="1080" y="1667"/>
                        <a:pt x="1080" y="1676"/>
                      </a:cubicBezTo>
                      <a:cubicBezTo>
                        <a:pt x="1080" y="1686"/>
                        <a:pt x="1080" y="1686"/>
                        <a:pt x="1080" y="1695"/>
                      </a:cubicBezTo>
                      <a:cubicBezTo>
                        <a:pt x="1089" y="1705"/>
                        <a:pt x="1089" y="1705"/>
                        <a:pt x="1089" y="1714"/>
                      </a:cubicBezTo>
                      <a:cubicBezTo>
                        <a:pt x="1099" y="1723"/>
                        <a:pt x="1099" y="1723"/>
                        <a:pt x="1089" y="1723"/>
                      </a:cubicBezTo>
                      <a:cubicBezTo>
                        <a:pt x="1089" y="1733"/>
                        <a:pt x="1089" y="1733"/>
                        <a:pt x="1080" y="1733"/>
                      </a:cubicBezTo>
                      <a:cubicBezTo>
                        <a:pt x="1080" y="1733"/>
                        <a:pt x="1080" y="1723"/>
                        <a:pt x="1080" y="1723"/>
                      </a:cubicBezTo>
                      <a:cubicBezTo>
                        <a:pt x="1080" y="1714"/>
                        <a:pt x="1080" y="1714"/>
                        <a:pt x="1080" y="1705"/>
                      </a:cubicBezTo>
                      <a:cubicBezTo>
                        <a:pt x="1061" y="1705"/>
                        <a:pt x="1051" y="1714"/>
                        <a:pt x="1042" y="1723"/>
                      </a:cubicBezTo>
                      <a:cubicBezTo>
                        <a:pt x="1042" y="1733"/>
                        <a:pt x="1042" y="1733"/>
                        <a:pt x="1032" y="1742"/>
                      </a:cubicBezTo>
                      <a:cubicBezTo>
                        <a:pt x="1042" y="1742"/>
                        <a:pt x="1042" y="1742"/>
                        <a:pt x="1051" y="1752"/>
                      </a:cubicBezTo>
                      <a:cubicBezTo>
                        <a:pt x="1051" y="1752"/>
                        <a:pt x="1061" y="1761"/>
                        <a:pt x="1061" y="1761"/>
                      </a:cubicBezTo>
                      <a:cubicBezTo>
                        <a:pt x="1061" y="1771"/>
                        <a:pt x="1070" y="1771"/>
                        <a:pt x="1070" y="1771"/>
                      </a:cubicBezTo>
                      <a:cubicBezTo>
                        <a:pt x="1070" y="1761"/>
                        <a:pt x="1070" y="1761"/>
                        <a:pt x="1080" y="1761"/>
                      </a:cubicBezTo>
                      <a:cubicBezTo>
                        <a:pt x="1089" y="1761"/>
                        <a:pt x="1089" y="1761"/>
                        <a:pt x="1099" y="1771"/>
                      </a:cubicBezTo>
                      <a:cubicBezTo>
                        <a:pt x="1099" y="1776"/>
                        <a:pt x="1101" y="1778"/>
                        <a:pt x="1103" y="1778"/>
                      </a:cubicBezTo>
                      <a:cubicBezTo>
                        <a:pt x="1106" y="1778"/>
                        <a:pt x="1108" y="1776"/>
                        <a:pt x="1108" y="1771"/>
                      </a:cubicBezTo>
                      <a:cubicBezTo>
                        <a:pt x="1118" y="1771"/>
                        <a:pt x="1118" y="1771"/>
                        <a:pt x="1127" y="1780"/>
                      </a:cubicBezTo>
                      <a:cubicBezTo>
                        <a:pt x="1127" y="1780"/>
                        <a:pt x="1118" y="1790"/>
                        <a:pt x="1118" y="1790"/>
                      </a:cubicBezTo>
                      <a:cubicBezTo>
                        <a:pt x="1118" y="1799"/>
                        <a:pt x="1108" y="1799"/>
                        <a:pt x="1108" y="1799"/>
                      </a:cubicBezTo>
                      <a:cubicBezTo>
                        <a:pt x="1099" y="1790"/>
                        <a:pt x="1099" y="1790"/>
                        <a:pt x="1099" y="1790"/>
                      </a:cubicBezTo>
                      <a:cubicBezTo>
                        <a:pt x="1089" y="1790"/>
                        <a:pt x="1080" y="1790"/>
                        <a:pt x="1070" y="1780"/>
                      </a:cubicBezTo>
                      <a:lnTo>
                        <a:pt x="1042" y="1780"/>
                      </a:lnTo>
                      <a:cubicBezTo>
                        <a:pt x="1042" y="1780"/>
                        <a:pt x="1051" y="1771"/>
                        <a:pt x="1051" y="1771"/>
                      </a:cubicBezTo>
                      <a:cubicBezTo>
                        <a:pt x="1051" y="1761"/>
                        <a:pt x="1051" y="1761"/>
                        <a:pt x="1042" y="1761"/>
                      </a:cubicBezTo>
                      <a:lnTo>
                        <a:pt x="1023" y="1761"/>
                      </a:lnTo>
                      <a:cubicBezTo>
                        <a:pt x="1013" y="1771"/>
                        <a:pt x="1004" y="1771"/>
                        <a:pt x="995" y="1771"/>
                      </a:cubicBezTo>
                      <a:cubicBezTo>
                        <a:pt x="985" y="1761"/>
                        <a:pt x="985" y="1761"/>
                        <a:pt x="976" y="1761"/>
                      </a:cubicBezTo>
                      <a:cubicBezTo>
                        <a:pt x="976" y="1761"/>
                        <a:pt x="976" y="1761"/>
                        <a:pt x="976" y="1752"/>
                      </a:cubicBezTo>
                      <a:cubicBezTo>
                        <a:pt x="976" y="1752"/>
                        <a:pt x="966" y="1752"/>
                        <a:pt x="966" y="1742"/>
                      </a:cubicBezTo>
                      <a:cubicBezTo>
                        <a:pt x="957" y="1742"/>
                        <a:pt x="957" y="1733"/>
                        <a:pt x="957" y="1733"/>
                      </a:cubicBezTo>
                      <a:cubicBezTo>
                        <a:pt x="957" y="1723"/>
                        <a:pt x="957" y="1723"/>
                        <a:pt x="957" y="1723"/>
                      </a:cubicBezTo>
                      <a:lnTo>
                        <a:pt x="947" y="1723"/>
                      </a:lnTo>
                      <a:cubicBezTo>
                        <a:pt x="947" y="1723"/>
                        <a:pt x="947" y="1723"/>
                        <a:pt x="947" y="1733"/>
                      </a:cubicBezTo>
                      <a:cubicBezTo>
                        <a:pt x="947" y="1733"/>
                        <a:pt x="947" y="1742"/>
                        <a:pt x="938" y="1742"/>
                      </a:cubicBezTo>
                      <a:cubicBezTo>
                        <a:pt x="938" y="1742"/>
                        <a:pt x="938" y="1742"/>
                        <a:pt x="928" y="1733"/>
                      </a:cubicBezTo>
                      <a:cubicBezTo>
                        <a:pt x="928" y="1733"/>
                        <a:pt x="928" y="1723"/>
                        <a:pt x="928" y="1723"/>
                      </a:cubicBezTo>
                      <a:cubicBezTo>
                        <a:pt x="919" y="1714"/>
                        <a:pt x="919" y="1714"/>
                        <a:pt x="919" y="1705"/>
                      </a:cubicBezTo>
                      <a:cubicBezTo>
                        <a:pt x="909" y="1714"/>
                        <a:pt x="900" y="1714"/>
                        <a:pt x="890" y="1714"/>
                      </a:cubicBezTo>
                      <a:cubicBezTo>
                        <a:pt x="890" y="1714"/>
                        <a:pt x="881" y="1714"/>
                        <a:pt x="881" y="1723"/>
                      </a:cubicBezTo>
                      <a:lnTo>
                        <a:pt x="871" y="1723"/>
                      </a:lnTo>
                      <a:cubicBezTo>
                        <a:pt x="871" y="1723"/>
                        <a:pt x="871" y="1714"/>
                        <a:pt x="871" y="1714"/>
                      </a:cubicBezTo>
                      <a:cubicBezTo>
                        <a:pt x="871" y="1705"/>
                        <a:pt x="881" y="1695"/>
                        <a:pt x="871" y="1686"/>
                      </a:cubicBezTo>
                      <a:lnTo>
                        <a:pt x="862" y="1695"/>
                      </a:lnTo>
                      <a:cubicBezTo>
                        <a:pt x="853" y="1686"/>
                        <a:pt x="853" y="1686"/>
                        <a:pt x="843" y="1686"/>
                      </a:cubicBezTo>
                      <a:cubicBezTo>
                        <a:pt x="834" y="1695"/>
                        <a:pt x="824" y="1705"/>
                        <a:pt x="815" y="1705"/>
                      </a:cubicBezTo>
                      <a:lnTo>
                        <a:pt x="815" y="1686"/>
                      </a:lnTo>
                      <a:cubicBezTo>
                        <a:pt x="796" y="1686"/>
                        <a:pt x="777" y="1695"/>
                        <a:pt x="767" y="1714"/>
                      </a:cubicBezTo>
                      <a:cubicBezTo>
                        <a:pt x="758" y="1714"/>
                        <a:pt x="729" y="1714"/>
                        <a:pt x="720" y="1733"/>
                      </a:cubicBezTo>
                      <a:lnTo>
                        <a:pt x="701" y="1733"/>
                      </a:lnTo>
                      <a:lnTo>
                        <a:pt x="711" y="1723"/>
                      </a:lnTo>
                      <a:cubicBezTo>
                        <a:pt x="720" y="1714"/>
                        <a:pt x="720" y="1705"/>
                        <a:pt x="729" y="1695"/>
                      </a:cubicBezTo>
                      <a:cubicBezTo>
                        <a:pt x="739" y="1686"/>
                        <a:pt x="739" y="1686"/>
                        <a:pt x="748" y="1676"/>
                      </a:cubicBezTo>
                      <a:cubicBezTo>
                        <a:pt x="758" y="1667"/>
                        <a:pt x="767" y="1657"/>
                        <a:pt x="777" y="1648"/>
                      </a:cubicBezTo>
                      <a:cubicBezTo>
                        <a:pt x="786" y="1638"/>
                        <a:pt x="796" y="1629"/>
                        <a:pt x="815" y="1619"/>
                      </a:cubicBezTo>
                      <a:cubicBezTo>
                        <a:pt x="815" y="1610"/>
                        <a:pt x="815" y="1610"/>
                        <a:pt x="824" y="1610"/>
                      </a:cubicBezTo>
                      <a:lnTo>
                        <a:pt x="853" y="1610"/>
                      </a:lnTo>
                      <a:cubicBezTo>
                        <a:pt x="853" y="1610"/>
                        <a:pt x="862" y="1619"/>
                        <a:pt x="862" y="1619"/>
                      </a:cubicBezTo>
                      <a:lnTo>
                        <a:pt x="881" y="1619"/>
                      </a:lnTo>
                      <a:cubicBezTo>
                        <a:pt x="881" y="1610"/>
                        <a:pt x="881" y="1610"/>
                        <a:pt x="890" y="1610"/>
                      </a:cubicBezTo>
                      <a:cubicBezTo>
                        <a:pt x="890" y="1610"/>
                        <a:pt x="890" y="1600"/>
                        <a:pt x="890" y="1600"/>
                      </a:cubicBezTo>
                      <a:cubicBezTo>
                        <a:pt x="881" y="1591"/>
                        <a:pt x="881" y="1581"/>
                        <a:pt x="890" y="1581"/>
                      </a:cubicBezTo>
                      <a:cubicBezTo>
                        <a:pt x="909" y="1572"/>
                        <a:pt x="928" y="1572"/>
                        <a:pt x="938" y="1563"/>
                      </a:cubicBezTo>
                      <a:cubicBezTo>
                        <a:pt x="957" y="1563"/>
                        <a:pt x="966" y="1563"/>
                        <a:pt x="985" y="1553"/>
                      </a:cubicBezTo>
                      <a:close/>
                      <a:moveTo>
                        <a:pt x="1222" y="1780"/>
                      </a:moveTo>
                      <a:cubicBezTo>
                        <a:pt x="1222" y="1790"/>
                        <a:pt x="1212" y="1799"/>
                        <a:pt x="1203" y="1799"/>
                      </a:cubicBezTo>
                      <a:lnTo>
                        <a:pt x="1193" y="1799"/>
                      </a:lnTo>
                      <a:cubicBezTo>
                        <a:pt x="1193" y="1799"/>
                        <a:pt x="1193" y="1790"/>
                        <a:pt x="1203" y="1790"/>
                      </a:cubicBezTo>
                      <a:cubicBezTo>
                        <a:pt x="1203" y="1790"/>
                        <a:pt x="1212" y="1780"/>
                        <a:pt x="1222" y="1780"/>
                      </a:cubicBezTo>
                      <a:close/>
                      <a:moveTo>
                        <a:pt x="1307" y="1780"/>
                      </a:moveTo>
                      <a:lnTo>
                        <a:pt x="1335" y="1790"/>
                      </a:lnTo>
                      <a:cubicBezTo>
                        <a:pt x="1326" y="1799"/>
                        <a:pt x="1316" y="1799"/>
                        <a:pt x="1316" y="1799"/>
                      </a:cubicBezTo>
                      <a:lnTo>
                        <a:pt x="1307" y="1799"/>
                      </a:lnTo>
                      <a:cubicBezTo>
                        <a:pt x="1307" y="1790"/>
                        <a:pt x="1307" y="1790"/>
                        <a:pt x="1307" y="1780"/>
                      </a:cubicBezTo>
                      <a:close/>
                      <a:moveTo>
                        <a:pt x="1260" y="1799"/>
                      </a:moveTo>
                      <a:cubicBezTo>
                        <a:pt x="1260" y="1809"/>
                        <a:pt x="1250" y="1809"/>
                        <a:pt x="1250" y="1809"/>
                      </a:cubicBezTo>
                      <a:lnTo>
                        <a:pt x="1250" y="1799"/>
                      </a:lnTo>
                      <a:close/>
                      <a:moveTo>
                        <a:pt x="1856" y="1790"/>
                      </a:moveTo>
                      <a:lnTo>
                        <a:pt x="1827" y="1809"/>
                      </a:lnTo>
                      <a:cubicBezTo>
                        <a:pt x="1827" y="1790"/>
                        <a:pt x="1837" y="1790"/>
                        <a:pt x="1846" y="1790"/>
                      </a:cubicBezTo>
                      <a:close/>
                      <a:moveTo>
                        <a:pt x="1941" y="1799"/>
                      </a:moveTo>
                      <a:cubicBezTo>
                        <a:pt x="1951" y="1799"/>
                        <a:pt x="1951" y="1809"/>
                        <a:pt x="1951" y="1809"/>
                      </a:cubicBezTo>
                      <a:lnTo>
                        <a:pt x="1941" y="1809"/>
                      </a:lnTo>
                      <a:cubicBezTo>
                        <a:pt x="1941" y="1799"/>
                        <a:pt x="1941" y="1799"/>
                        <a:pt x="1941" y="1799"/>
                      </a:cubicBezTo>
                      <a:close/>
                      <a:moveTo>
                        <a:pt x="2439" y="1764"/>
                      </a:moveTo>
                      <a:cubicBezTo>
                        <a:pt x="2443" y="1764"/>
                        <a:pt x="2447" y="1766"/>
                        <a:pt x="2452" y="1771"/>
                      </a:cubicBezTo>
                      <a:cubicBezTo>
                        <a:pt x="2462" y="1780"/>
                        <a:pt x="2462" y="1799"/>
                        <a:pt x="2452" y="1809"/>
                      </a:cubicBezTo>
                      <a:cubicBezTo>
                        <a:pt x="2452" y="1799"/>
                        <a:pt x="2452" y="1799"/>
                        <a:pt x="2452" y="1790"/>
                      </a:cubicBezTo>
                      <a:cubicBezTo>
                        <a:pt x="2452" y="1780"/>
                        <a:pt x="2452" y="1780"/>
                        <a:pt x="2433" y="1771"/>
                      </a:cubicBezTo>
                      <a:cubicBezTo>
                        <a:pt x="2433" y="1766"/>
                        <a:pt x="2436" y="1764"/>
                        <a:pt x="2439" y="1764"/>
                      </a:cubicBezTo>
                      <a:close/>
                      <a:moveTo>
                        <a:pt x="2367" y="1761"/>
                      </a:moveTo>
                      <a:cubicBezTo>
                        <a:pt x="2386" y="1761"/>
                        <a:pt x="2395" y="1771"/>
                        <a:pt x="2405" y="1780"/>
                      </a:cubicBezTo>
                      <a:cubicBezTo>
                        <a:pt x="2405" y="1790"/>
                        <a:pt x="2405" y="1799"/>
                        <a:pt x="2405" y="1809"/>
                      </a:cubicBezTo>
                      <a:cubicBezTo>
                        <a:pt x="2399" y="1809"/>
                        <a:pt x="2396" y="1813"/>
                        <a:pt x="2393" y="1813"/>
                      </a:cubicBezTo>
                      <a:cubicBezTo>
                        <a:pt x="2391" y="1813"/>
                        <a:pt x="2389" y="1812"/>
                        <a:pt x="2386" y="1809"/>
                      </a:cubicBezTo>
                      <a:cubicBezTo>
                        <a:pt x="2386" y="1799"/>
                        <a:pt x="2376" y="1799"/>
                        <a:pt x="2376" y="1799"/>
                      </a:cubicBezTo>
                      <a:lnTo>
                        <a:pt x="2367" y="1799"/>
                      </a:lnTo>
                      <a:cubicBezTo>
                        <a:pt x="2367" y="1790"/>
                        <a:pt x="2365" y="1787"/>
                        <a:pt x="2361" y="1787"/>
                      </a:cubicBezTo>
                      <a:cubicBezTo>
                        <a:pt x="2358" y="1787"/>
                        <a:pt x="2353" y="1790"/>
                        <a:pt x="2348" y="1790"/>
                      </a:cubicBezTo>
                      <a:lnTo>
                        <a:pt x="2339" y="1790"/>
                      </a:lnTo>
                      <a:cubicBezTo>
                        <a:pt x="2339" y="1780"/>
                        <a:pt x="2339" y="1780"/>
                        <a:pt x="2348" y="1771"/>
                      </a:cubicBezTo>
                      <a:cubicBezTo>
                        <a:pt x="2348" y="1771"/>
                        <a:pt x="2358" y="1771"/>
                        <a:pt x="2367" y="1761"/>
                      </a:cubicBezTo>
                      <a:close/>
                      <a:moveTo>
                        <a:pt x="947" y="1799"/>
                      </a:moveTo>
                      <a:cubicBezTo>
                        <a:pt x="957" y="1799"/>
                        <a:pt x="957" y="1799"/>
                        <a:pt x="957" y="1818"/>
                      </a:cubicBezTo>
                      <a:lnTo>
                        <a:pt x="947" y="1799"/>
                      </a:lnTo>
                      <a:close/>
                      <a:moveTo>
                        <a:pt x="1023" y="1771"/>
                      </a:moveTo>
                      <a:lnTo>
                        <a:pt x="1023" y="1771"/>
                      </a:lnTo>
                      <a:cubicBezTo>
                        <a:pt x="1032" y="1780"/>
                        <a:pt x="1032" y="1809"/>
                        <a:pt x="1013" y="1818"/>
                      </a:cubicBezTo>
                      <a:lnTo>
                        <a:pt x="1013" y="1809"/>
                      </a:lnTo>
                      <a:lnTo>
                        <a:pt x="1004" y="1809"/>
                      </a:lnTo>
                      <a:lnTo>
                        <a:pt x="1023" y="1771"/>
                      </a:lnTo>
                      <a:close/>
                      <a:moveTo>
                        <a:pt x="1278" y="1828"/>
                      </a:moveTo>
                      <a:cubicBezTo>
                        <a:pt x="1278" y="1837"/>
                        <a:pt x="1278" y="1847"/>
                        <a:pt x="1269" y="1847"/>
                      </a:cubicBezTo>
                      <a:lnTo>
                        <a:pt x="1269" y="1837"/>
                      </a:lnTo>
                      <a:lnTo>
                        <a:pt x="1260" y="1828"/>
                      </a:lnTo>
                      <a:close/>
                      <a:moveTo>
                        <a:pt x="834" y="1837"/>
                      </a:moveTo>
                      <a:lnTo>
                        <a:pt x="843" y="1856"/>
                      </a:lnTo>
                      <a:lnTo>
                        <a:pt x="824" y="1847"/>
                      </a:lnTo>
                      <a:lnTo>
                        <a:pt x="834" y="1837"/>
                      </a:lnTo>
                      <a:close/>
                      <a:moveTo>
                        <a:pt x="2850" y="1515"/>
                      </a:moveTo>
                      <a:cubicBezTo>
                        <a:pt x="2850" y="1525"/>
                        <a:pt x="2850" y="1534"/>
                        <a:pt x="2850" y="1544"/>
                      </a:cubicBezTo>
                      <a:cubicBezTo>
                        <a:pt x="2850" y="1553"/>
                        <a:pt x="2850" y="1553"/>
                        <a:pt x="2859" y="1553"/>
                      </a:cubicBezTo>
                      <a:lnTo>
                        <a:pt x="2840" y="1572"/>
                      </a:lnTo>
                      <a:lnTo>
                        <a:pt x="2850" y="1581"/>
                      </a:lnTo>
                      <a:lnTo>
                        <a:pt x="2850" y="1591"/>
                      </a:lnTo>
                      <a:cubicBezTo>
                        <a:pt x="2859" y="1591"/>
                        <a:pt x="2859" y="1581"/>
                        <a:pt x="2859" y="1572"/>
                      </a:cubicBezTo>
                      <a:lnTo>
                        <a:pt x="2878" y="1581"/>
                      </a:lnTo>
                      <a:cubicBezTo>
                        <a:pt x="2888" y="1581"/>
                        <a:pt x="2897" y="1563"/>
                        <a:pt x="2897" y="1553"/>
                      </a:cubicBezTo>
                      <a:cubicBezTo>
                        <a:pt x="2888" y="1553"/>
                        <a:pt x="2897" y="1544"/>
                        <a:pt x="2897" y="1544"/>
                      </a:cubicBezTo>
                      <a:cubicBezTo>
                        <a:pt x="2907" y="1544"/>
                        <a:pt x="2907" y="1544"/>
                        <a:pt x="2907" y="1534"/>
                      </a:cubicBezTo>
                      <a:cubicBezTo>
                        <a:pt x="2907" y="1525"/>
                        <a:pt x="2916" y="1525"/>
                        <a:pt x="2925" y="1525"/>
                      </a:cubicBezTo>
                      <a:cubicBezTo>
                        <a:pt x="2935" y="1525"/>
                        <a:pt x="2944" y="1525"/>
                        <a:pt x="2944" y="1534"/>
                      </a:cubicBezTo>
                      <a:cubicBezTo>
                        <a:pt x="2944" y="1534"/>
                        <a:pt x="2935" y="1544"/>
                        <a:pt x="2935" y="1544"/>
                      </a:cubicBezTo>
                      <a:cubicBezTo>
                        <a:pt x="2935" y="1544"/>
                        <a:pt x="2925" y="1553"/>
                        <a:pt x="2925" y="1553"/>
                      </a:cubicBezTo>
                      <a:cubicBezTo>
                        <a:pt x="2916" y="1553"/>
                        <a:pt x="2907" y="1563"/>
                        <a:pt x="2907" y="1563"/>
                      </a:cubicBezTo>
                      <a:cubicBezTo>
                        <a:pt x="2897" y="1581"/>
                        <a:pt x="2888" y="1600"/>
                        <a:pt x="2897" y="1610"/>
                      </a:cubicBezTo>
                      <a:cubicBezTo>
                        <a:pt x="2897" y="1629"/>
                        <a:pt x="2897" y="1629"/>
                        <a:pt x="2888" y="1638"/>
                      </a:cubicBezTo>
                      <a:cubicBezTo>
                        <a:pt x="2878" y="1638"/>
                        <a:pt x="2878" y="1648"/>
                        <a:pt x="2888" y="1648"/>
                      </a:cubicBezTo>
                      <a:cubicBezTo>
                        <a:pt x="2888" y="1657"/>
                        <a:pt x="2888" y="1657"/>
                        <a:pt x="2888" y="1667"/>
                      </a:cubicBezTo>
                      <a:cubicBezTo>
                        <a:pt x="2888" y="1676"/>
                        <a:pt x="2897" y="1676"/>
                        <a:pt x="2897" y="1676"/>
                      </a:cubicBezTo>
                      <a:cubicBezTo>
                        <a:pt x="2907" y="1676"/>
                        <a:pt x="2916" y="1686"/>
                        <a:pt x="2907" y="1695"/>
                      </a:cubicBezTo>
                      <a:cubicBezTo>
                        <a:pt x="2907" y="1705"/>
                        <a:pt x="2907" y="1705"/>
                        <a:pt x="2916" y="1705"/>
                      </a:cubicBezTo>
                      <a:cubicBezTo>
                        <a:pt x="2925" y="1705"/>
                        <a:pt x="2925" y="1714"/>
                        <a:pt x="2925" y="1714"/>
                      </a:cubicBezTo>
                      <a:cubicBezTo>
                        <a:pt x="2916" y="1723"/>
                        <a:pt x="2916" y="1733"/>
                        <a:pt x="2907" y="1733"/>
                      </a:cubicBezTo>
                      <a:cubicBezTo>
                        <a:pt x="2897" y="1742"/>
                        <a:pt x="2878" y="1752"/>
                        <a:pt x="2869" y="1761"/>
                      </a:cubicBezTo>
                      <a:lnTo>
                        <a:pt x="2840" y="1761"/>
                      </a:lnTo>
                      <a:cubicBezTo>
                        <a:pt x="2831" y="1761"/>
                        <a:pt x="2831" y="1752"/>
                        <a:pt x="2831" y="1742"/>
                      </a:cubicBezTo>
                      <a:cubicBezTo>
                        <a:pt x="2831" y="1733"/>
                        <a:pt x="2831" y="1733"/>
                        <a:pt x="2821" y="1733"/>
                      </a:cubicBezTo>
                      <a:cubicBezTo>
                        <a:pt x="2802" y="1733"/>
                        <a:pt x="2802" y="1733"/>
                        <a:pt x="2802" y="1742"/>
                      </a:cubicBezTo>
                      <a:cubicBezTo>
                        <a:pt x="2802" y="1752"/>
                        <a:pt x="2793" y="1752"/>
                        <a:pt x="2793" y="1752"/>
                      </a:cubicBezTo>
                      <a:cubicBezTo>
                        <a:pt x="2788" y="1757"/>
                        <a:pt x="2783" y="1759"/>
                        <a:pt x="2779" y="1759"/>
                      </a:cubicBezTo>
                      <a:cubicBezTo>
                        <a:pt x="2774" y="1759"/>
                        <a:pt x="2769" y="1757"/>
                        <a:pt x="2765" y="1752"/>
                      </a:cubicBezTo>
                      <a:lnTo>
                        <a:pt x="2755" y="1752"/>
                      </a:lnTo>
                      <a:cubicBezTo>
                        <a:pt x="2755" y="1752"/>
                        <a:pt x="2755" y="1761"/>
                        <a:pt x="2755" y="1761"/>
                      </a:cubicBezTo>
                      <a:cubicBezTo>
                        <a:pt x="2755" y="1761"/>
                        <a:pt x="2755" y="1761"/>
                        <a:pt x="2755" y="1771"/>
                      </a:cubicBezTo>
                      <a:cubicBezTo>
                        <a:pt x="2746" y="1761"/>
                        <a:pt x="2746" y="1761"/>
                        <a:pt x="2746" y="1761"/>
                      </a:cubicBezTo>
                      <a:cubicBezTo>
                        <a:pt x="2746" y="1752"/>
                        <a:pt x="2746" y="1742"/>
                        <a:pt x="2746" y="1742"/>
                      </a:cubicBezTo>
                      <a:cubicBezTo>
                        <a:pt x="2736" y="1742"/>
                        <a:pt x="2727" y="1733"/>
                        <a:pt x="2717" y="1733"/>
                      </a:cubicBezTo>
                      <a:cubicBezTo>
                        <a:pt x="2717" y="1733"/>
                        <a:pt x="2717" y="1742"/>
                        <a:pt x="2717" y="1742"/>
                      </a:cubicBezTo>
                      <a:cubicBezTo>
                        <a:pt x="2717" y="1752"/>
                        <a:pt x="2717" y="1761"/>
                        <a:pt x="2717" y="1771"/>
                      </a:cubicBezTo>
                      <a:cubicBezTo>
                        <a:pt x="2717" y="1771"/>
                        <a:pt x="2717" y="1780"/>
                        <a:pt x="2717" y="1780"/>
                      </a:cubicBezTo>
                      <a:cubicBezTo>
                        <a:pt x="2717" y="1790"/>
                        <a:pt x="2708" y="1799"/>
                        <a:pt x="2698" y="1809"/>
                      </a:cubicBezTo>
                      <a:cubicBezTo>
                        <a:pt x="2698" y="1809"/>
                        <a:pt x="2689" y="1799"/>
                        <a:pt x="2689" y="1799"/>
                      </a:cubicBezTo>
                      <a:cubicBezTo>
                        <a:pt x="2689" y="1799"/>
                        <a:pt x="2689" y="1790"/>
                        <a:pt x="2689" y="1790"/>
                      </a:cubicBezTo>
                      <a:cubicBezTo>
                        <a:pt x="2679" y="1780"/>
                        <a:pt x="2679" y="1780"/>
                        <a:pt x="2679" y="1780"/>
                      </a:cubicBezTo>
                      <a:cubicBezTo>
                        <a:pt x="2670" y="1799"/>
                        <a:pt x="2670" y="1809"/>
                        <a:pt x="2660" y="1828"/>
                      </a:cubicBezTo>
                      <a:cubicBezTo>
                        <a:pt x="2660" y="1837"/>
                        <a:pt x="2660" y="1837"/>
                        <a:pt x="2670" y="1837"/>
                      </a:cubicBezTo>
                      <a:cubicBezTo>
                        <a:pt x="2679" y="1837"/>
                        <a:pt x="2689" y="1837"/>
                        <a:pt x="2689" y="1828"/>
                      </a:cubicBezTo>
                      <a:lnTo>
                        <a:pt x="2717" y="1828"/>
                      </a:lnTo>
                      <a:cubicBezTo>
                        <a:pt x="2717" y="1828"/>
                        <a:pt x="2717" y="1837"/>
                        <a:pt x="2717" y="1837"/>
                      </a:cubicBezTo>
                      <a:cubicBezTo>
                        <a:pt x="2708" y="1856"/>
                        <a:pt x="2698" y="1856"/>
                        <a:pt x="2679" y="1856"/>
                      </a:cubicBezTo>
                      <a:cubicBezTo>
                        <a:pt x="2641" y="1856"/>
                        <a:pt x="2613" y="1847"/>
                        <a:pt x="2575" y="1847"/>
                      </a:cubicBezTo>
                      <a:cubicBezTo>
                        <a:pt x="2556" y="1837"/>
                        <a:pt x="2537" y="1837"/>
                        <a:pt x="2518" y="1828"/>
                      </a:cubicBezTo>
                      <a:cubicBezTo>
                        <a:pt x="2500" y="1818"/>
                        <a:pt x="2481" y="1799"/>
                        <a:pt x="2462" y="1780"/>
                      </a:cubicBezTo>
                      <a:cubicBezTo>
                        <a:pt x="2462" y="1771"/>
                        <a:pt x="2462" y="1761"/>
                        <a:pt x="2471" y="1761"/>
                      </a:cubicBezTo>
                      <a:cubicBezTo>
                        <a:pt x="2476" y="1759"/>
                        <a:pt x="2481" y="1758"/>
                        <a:pt x="2484" y="1758"/>
                      </a:cubicBezTo>
                      <a:cubicBezTo>
                        <a:pt x="2495" y="1758"/>
                        <a:pt x="2502" y="1766"/>
                        <a:pt x="2509" y="1780"/>
                      </a:cubicBezTo>
                      <a:cubicBezTo>
                        <a:pt x="2509" y="1780"/>
                        <a:pt x="2509" y="1780"/>
                        <a:pt x="2518" y="1790"/>
                      </a:cubicBezTo>
                      <a:lnTo>
                        <a:pt x="2518" y="1771"/>
                      </a:lnTo>
                      <a:lnTo>
                        <a:pt x="2537" y="1780"/>
                      </a:lnTo>
                      <a:lnTo>
                        <a:pt x="2537" y="1761"/>
                      </a:lnTo>
                      <a:cubicBezTo>
                        <a:pt x="2547" y="1771"/>
                        <a:pt x="2556" y="1771"/>
                        <a:pt x="2566" y="1771"/>
                      </a:cubicBezTo>
                      <a:cubicBezTo>
                        <a:pt x="2566" y="1761"/>
                        <a:pt x="2556" y="1761"/>
                        <a:pt x="2556" y="1752"/>
                      </a:cubicBezTo>
                      <a:cubicBezTo>
                        <a:pt x="2556" y="1752"/>
                        <a:pt x="2556" y="1742"/>
                        <a:pt x="2556" y="1742"/>
                      </a:cubicBezTo>
                      <a:cubicBezTo>
                        <a:pt x="2566" y="1733"/>
                        <a:pt x="2575" y="1733"/>
                        <a:pt x="2585" y="1723"/>
                      </a:cubicBezTo>
                      <a:cubicBezTo>
                        <a:pt x="2594" y="1723"/>
                        <a:pt x="2594" y="1714"/>
                        <a:pt x="2604" y="1705"/>
                      </a:cubicBezTo>
                      <a:cubicBezTo>
                        <a:pt x="2613" y="1705"/>
                        <a:pt x="2623" y="1695"/>
                        <a:pt x="2632" y="1695"/>
                      </a:cubicBezTo>
                      <a:lnTo>
                        <a:pt x="2660" y="1714"/>
                      </a:lnTo>
                      <a:cubicBezTo>
                        <a:pt x="2660" y="1705"/>
                        <a:pt x="2660" y="1695"/>
                        <a:pt x="2660" y="1686"/>
                      </a:cubicBezTo>
                      <a:cubicBezTo>
                        <a:pt x="2660" y="1676"/>
                        <a:pt x="2660" y="1667"/>
                        <a:pt x="2660" y="1667"/>
                      </a:cubicBezTo>
                      <a:lnTo>
                        <a:pt x="2651" y="1667"/>
                      </a:lnTo>
                      <a:cubicBezTo>
                        <a:pt x="2651" y="1657"/>
                        <a:pt x="2660" y="1638"/>
                        <a:pt x="2670" y="1638"/>
                      </a:cubicBezTo>
                      <a:cubicBezTo>
                        <a:pt x="2689" y="1629"/>
                        <a:pt x="2708" y="1629"/>
                        <a:pt x="2717" y="1629"/>
                      </a:cubicBezTo>
                      <a:cubicBezTo>
                        <a:pt x="2727" y="1629"/>
                        <a:pt x="2727" y="1638"/>
                        <a:pt x="2736" y="1638"/>
                      </a:cubicBezTo>
                      <a:cubicBezTo>
                        <a:pt x="2755" y="1629"/>
                        <a:pt x="2774" y="1619"/>
                        <a:pt x="2774" y="1591"/>
                      </a:cubicBezTo>
                      <a:lnTo>
                        <a:pt x="2765" y="1591"/>
                      </a:lnTo>
                      <a:cubicBezTo>
                        <a:pt x="2765" y="1581"/>
                        <a:pt x="2765" y="1572"/>
                        <a:pt x="2774" y="1572"/>
                      </a:cubicBezTo>
                      <a:cubicBezTo>
                        <a:pt x="2802" y="1553"/>
                        <a:pt x="2821" y="1534"/>
                        <a:pt x="2850" y="1515"/>
                      </a:cubicBezTo>
                      <a:close/>
                      <a:moveTo>
                        <a:pt x="1203" y="1837"/>
                      </a:moveTo>
                      <a:cubicBezTo>
                        <a:pt x="1212" y="1837"/>
                        <a:pt x="1222" y="1847"/>
                        <a:pt x="1231" y="1847"/>
                      </a:cubicBezTo>
                      <a:cubicBezTo>
                        <a:pt x="1231" y="1853"/>
                        <a:pt x="1222" y="1860"/>
                        <a:pt x="1213" y="1860"/>
                      </a:cubicBezTo>
                      <a:cubicBezTo>
                        <a:pt x="1209" y="1860"/>
                        <a:pt x="1206" y="1859"/>
                        <a:pt x="1203" y="1856"/>
                      </a:cubicBezTo>
                      <a:lnTo>
                        <a:pt x="1184" y="1856"/>
                      </a:lnTo>
                      <a:cubicBezTo>
                        <a:pt x="1174" y="1847"/>
                        <a:pt x="1174" y="1837"/>
                        <a:pt x="1184" y="1837"/>
                      </a:cubicBezTo>
                      <a:close/>
                      <a:moveTo>
                        <a:pt x="540" y="1799"/>
                      </a:moveTo>
                      <a:cubicBezTo>
                        <a:pt x="550" y="1809"/>
                        <a:pt x="559" y="1809"/>
                        <a:pt x="569" y="1809"/>
                      </a:cubicBezTo>
                      <a:cubicBezTo>
                        <a:pt x="578" y="1818"/>
                        <a:pt x="588" y="1818"/>
                        <a:pt x="588" y="1828"/>
                      </a:cubicBezTo>
                      <a:lnTo>
                        <a:pt x="578" y="1828"/>
                      </a:lnTo>
                      <a:lnTo>
                        <a:pt x="569" y="1865"/>
                      </a:lnTo>
                      <a:cubicBezTo>
                        <a:pt x="569" y="1856"/>
                        <a:pt x="559" y="1847"/>
                        <a:pt x="559" y="1837"/>
                      </a:cubicBezTo>
                      <a:cubicBezTo>
                        <a:pt x="559" y="1837"/>
                        <a:pt x="559" y="1828"/>
                        <a:pt x="559" y="1828"/>
                      </a:cubicBezTo>
                      <a:cubicBezTo>
                        <a:pt x="559" y="1818"/>
                        <a:pt x="550" y="1818"/>
                        <a:pt x="540" y="1818"/>
                      </a:cubicBezTo>
                      <a:lnTo>
                        <a:pt x="550" y="1828"/>
                      </a:lnTo>
                      <a:cubicBezTo>
                        <a:pt x="531" y="1837"/>
                        <a:pt x="531" y="1837"/>
                        <a:pt x="531" y="1856"/>
                      </a:cubicBezTo>
                      <a:cubicBezTo>
                        <a:pt x="521" y="1856"/>
                        <a:pt x="521" y="1856"/>
                        <a:pt x="521" y="1847"/>
                      </a:cubicBezTo>
                      <a:cubicBezTo>
                        <a:pt x="512" y="1837"/>
                        <a:pt x="512" y="1828"/>
                        <a:pt x="512" y="1828"/>
                      </a:cubicBezTo>
                      <a:cubicBezTo>
                        <a:pt x="512" y="1818"/>
                        <a:pt x="512" y="1809"/>
                        <a:pt x="521" y="1799"/>
                      </a:cubicBezTo>
                      <a:close/>
                      <a:moveTo>
                        <a:pt x="1250" y="1847"/>
                      </a:moveTo>
                      <a:cubicBezTo>
                        <a:pt x="1250" y="1847"/>
                        <a:pt x="1260" y="1856"/>
                        <a:pt x="1260" y="1856"/>
                      </a:cubicBezTo>
                      <a:cubicBezTo>
                        <a:pt x="1260" y="1856"/>
                        <a:pt x="1260" y="1865"/>
                        <a:pt x="1250" y="1865"/>
                      </a:cubicBezTo>
                      <a:cubicBezTo>
                        <a:pt x="1241" y="1856"/>
                        <a:pt x="1241" y="1847"/>
                        <a:pt x="1250" y="1847"/>
                      </a:cubicBezTo>
                      <a:close/>
                      <a:moveTo>
                        <a:pt x="985" y="1856"/>
                      </a:moveTo>
                      <a:cubicBezTo>
                        <a:pt x="985" y="1875"/>
                        <a:pt x="985" y="1875"/>
                        <a:pt x="976" y="1875"/>
                      </a:cubicBezTo>
                      <a:cubicBezTo>
                        <a:pt x="976" y="1875"/>
                        <a:pt x="976" y="1865"/>
                        <a:pt x="966" y="1865"/>
                      </a:cubicBezTo>
                      <a:cubicBezTo>
                        <a:pt x="966" y="1856"/>
                        <a:pt x="976" y="1856"/>
                        <a:pt x="976" y="1856"/>
                      </a:cubicBezTo>
                      <a:close/>
                      <a:moveTo>
                        <a:pt x="2092" y="1667"/>
                      </a:moveTo>
                      <a:cubicBezTo>
                        <a:pt x="2121" y="1676"/>
                        <a:pt x="2149" y="1686"/>
                        <a:pt x="2187" y="1705"/>
                      </a:cubicBezTo>
                      <a:cubicBezTo>
                        <a:pt x="2197" y="1705"/>
                        <a:pt x="2206" y="1714"/>
                        <a:pt x="2216" y="1714"/>
                      </a:cubicBezTo>
                      <a:cubicBezTo>
                        <a:pt x="2225" y="1714"/>
                        <a:pt x="2225" y="1723"/>
                        <a:pt x="2225" y="1723"/>
                      </a:cubicBezTo>
                      <a:cubicBezTo>
                        <a:pt x="2216" y="1733"/>
                        <a:pt x="2216" y="1733"/>
                        <a:pt x="2216" y="1733"/>
                      </a:cubicBezTo>
                      <a:cubicBezTo>
                        <a:pt x="2197" y="1761"/>
                        <a:pt x="2178" y="1780"/>
                        <a:pt x="2168" y="1799"/>
                      </a:cubicBezTo>
                      <a:cubicBezTo>
                        <a:pt x="2159" y="1809"/>
                        <a:pt x="2140" y="1818"/>
                        <a:pt x="2130" y="1828"/>
                      </a:cubicBezTo>
                      <a:cubicBezTo>
                        <a:pt x="2092" y="1837"/>
                        <a:pt x="2055" y="1856"/>
                        <a:pt x="2026" y="1875"/>
                      </a:cubicBezTo>
                      <a:lnTo>
                        <a:pt x="2007" y="1875"/>
                      </a:lnTo>
                      <a:cubicBezTo>
                        <a:pt x="1998" y="1856"/>
                        <a:pt x="1988" y="1837"/>
                        <a:pt x="1988" y="1818"/>
                      </a:cubicBezTo>
                      <a:cubicBezTo>
                        <a:pt x="1969" y="1818"/>
                        <a:pt x="1951" y="1809"/>
                        <a:pt x="1941" y="1790"/>
                      </a:cubicBezTo>
                      <a:cubicBezTo>
                        <a:pt x="1960" y="1780"/>
                        <a:pt x="1960" y="1761"/>
                        <a:pt x="1969" y="1742"/>
                      </a:cubicBezTo>
                      <a:cubicBezTo>
                        <a:pt x="1969" y="1742"/>
                        <a:pt x="1979" y="1733"/>
                        <a:pt x="1979" y="1733"/>
                      </a:cubicBezTo>
                      <a:cubicBezTo>
                        <a:pt x="1979" y="1714"/>
                        <a:pt x="1998" y="1714"/>
                        <a:pt x="2007" y="1714"/>
                      </a:cubicBezTo>
                      <a:cubicBezTo>
                        <a:pt x="2012" y="1719"/>
                        <a:pt x="2017" y="1721"/>
                        <a:pt x="2020" y="1721"/>
                      </a:cubicBezTo>
                      <a:cubicBezTo>
                        <a:pt x="2024" y="1721"/>
                        <a:pt x="2026" y="1719"/>
                        <a:pt x="2026" y="1714"/>
                      </a:cubicBezTo>
                      <a:cubicBezTo>
                        <a:pt x="2036" y="1714"/>
                        <a:pt x="2045" y="1705"/>
                        <a:pt x="2045" y="1705"/>
                      </a:cubicBezTo>
                      <a:cubicBezTo>
                        <a:pt x="2055" y="1705"/>
                        <a:pt x="2055" y="1695"/>
                        <a:pt x="2055" y="1695"/>
                      </a:cubicBezTo>
                      <a:cubicBezTo>
                        <a:pt x="2055" y="1695"/>
                        <a:pt x="2055" y="1695"/>
                        <a:pt x="2055" y="1686"/>
                      </a:cubicBezTo>
                      <a:cubicBezTo>
                        <a:pt x="2064" y="1686"/>
                        <a:pt x="2064" y="1695"/>
                        <a:pt x="2064" y="1695"/>
                      </a:cubicBezTo>
                      <a:lnTo>
                        <a:pt x="2074" y="1695"/>
                      </a:lnTo>
                      <a:cubicBezTo>
                        <a:pt x="2083" y="1695"/>
                        <a:pt x="2083" y="1686"/>
                        <a:pt x="2074" y="1676"/>
                      </a:cubicBezTo>
                      <a:cubicBezTo>
                        <a:pt x="2074" y="1676"/>
                        <a:pt x="2074" y="1667"/>
                        <a:pt x="2074" y="1667"/>
                      </a:cubicBezTo>
                      <a:close/>
                      <a:moveTo>
                        <a:pt x="1146" y="1875"/>
                      </a:moveTo>
                      <a:cubicBezTo>
                        <a:pt x="1155" y="1875"/>
                        <a:pt x="1155" y="1884"/>
                        <a:pt x="1146" y="1884"/>
                      </a:cubicBezTo>
                      <a:lnTo>
                        <a:pt x="1146" y="1875"/>
                      </a:lnTo>
                      <a:close/>
                      <a:moveTo>
                        <a:pt x="853" y="1865"/>
                      </a:moveTo>
                      <a:lnTo>
                        <a:pt x="853" y="1894"/>
                      </a:lnTo>
                      <a:cubicBezTo>
                        <a:pt x="843" y="1884"/>
                        <a:pt x="843" y="1875"/>
                        <a:pt x="853" y="1865"/>
                      </a:cubicBezTo>
                      <a:close/>
                      <a:moveTo>
                        <a:pt x="1203" y="1875"/>
                      </a:moveTo>
                      <a:cubicBezTo>
                        <a:pt x="1222" y="1875"/>
                        <a:pt x="1231" y="1875"/>
                        <a:pt x="1241" y="1884"/>
                      </a:cubicBezTo>
                      <a:cubicBezTo>
                        <a:pt x="1241" y="1894"/>
                        <a:pt x="1231" y="1894"/>
                        <a:pt x="1231" y="1903"/>
                      </a:cubicBezTo>
                      <a:lnTo>
                        <a:pt x="1222" y="1903"/>
                      </a:lnTo>
                      <a:cubicBezTo>
                        <a:pt x="1222" y="1903"/>
                        <a:pt x="1222" y="1903"/>
                        <a:pt x="1222" y="1894"/>
                      </a:cubicBezTo>
                      <a:cubicBezTo>
                        <a:pt x="1222" y="1894"/>
                        <a:pt x="1222" y="1884"/>
                        <a:pt x="1222" y="1884"/>
                      </a:cubicBezTo>
                      <a:cubicBezTo>
                        <a:pt x="1222" y="1884"/>
                        <a:pt x="1222" y="1884"/>
                        <a:pt x="1212" y="1894"/>
                      </a:cubicBezTo>
                      <a:lnTo>
                        <a:pt x="1203" y="1894"/>
                      </a:lnTo>
                      <a:cubicBezTo>
                        <a:pt x="1203" y="1894"/>
                        <a:pt x="1203" y="1884"/>
                        <a:pt x="1203" y="1884"/>
                      </a:cubicBezTo>
                      <a:cubicBezTo>
                        <a:pt x="1203" y="1884"/>
                        <a:pt x="1203" y="1875"/>
                        <a:pt x="1203" y="1875"/>
                      </a:cubicBezTo>
                      <a:close/>
                      <a:moveTo>
                        <a:pt x="1354" y="1875"/>
                      </a:moveTo>
                      <a:cubicBezTo>
                        <a:pt x="1354" y="1875"/>
                        <a:pt x="1364" y="1884"/>
                        <a:pt x="1364" y="1884"/>
                      </a:cubicBezTo>
                      <a:cubicBezTo>
                        <a:pt x="1364" y="1894"/>
                        <a:pt x="1364" y="1894"/>
                        <a:pt x="1354" y="1903"/>
                      </a:cubicBezTo>
                      <a:cubicBezTo>
                        <a:pt x="1354" y="1894"/>
                        <a:pt x="1354" y="1884"/>
                        <a:pt x="1354" y="1884"/>
                      </a:cubicBezTo>
                      <a:cubicBezTo>
                        <a:pt x="1354" y="1884"/>
                        <a:pt x="1354" y="1875"/>
                        <a:pt x="1354" y="1875"/>
                      </a:cubicBezTo>
                      <a:close/>
                      <a:moveTo>
                        <a:pt x="1771" y="1667"/>
                      </a:moveTo>
                      <a:cubicBezTo>
                        <a:pt x="1790" y="1676"/>
                        <a:pt x="1799" y="1686"/>
                        <a:pt x="1809" y="1695"/>
                      </a:cubicBezTo>
                      <a:cubicBezTo>
                        <a:pt x="1818" y="1714"/>
                        <a:pt x="1827" y="1733"/>
                        <a:pt x="1837" y="1742"/>
                      </a:cubicBezTo>
                      <a:cubicBezTo>
                        <a:pt x="1837" y="1752"/>
                        <a:pt x="1837" y="1761"/>
                        <a:pt x="1827" y="1761"/>
                      </a:cubicBezTo>
                      <a:cubicBezTo>
                        <a:pt x="1809" y="1761"/>
                        <a:pt x="1790" y="1771"/>
                        <a:pt x="1771" y="1771"/>
                      </a:cubicBezTo>
                      <a:lnTo>
                        <a:pt x="1761" y="1790"/>
                      </a:lnTo>
                      <a:cubicBezTo>
                        <a:pt x="1761" y="1771"/>
                        <a:pt x="1752" y="1761"/>
                        <a:pt x="1752" y="1752"/>
                      </a:cubicBezTo>
                      <a:lnTo>
                        <a:pt x="1742" y="1752"/>
                      </a:lnTo>
                      <a:cubicBezTo>
                        <a:pt x="1723" y="1761"/>
                        <a:pt x="1714" y="1771"/>
                        <a:pt x="1714" y="1790"/>
                      </a:cubicBezTo>
                      <a:cubicBezTo>
                        <a:pt x="1714" y="1799"/>
                        <a:pt x="1714" y="1809"/>
                        <a:pt x="1723" y="1809"/>
                      </a:cubicBezTo>
                      <a:cubicBezTo>
                        <a:pt x="1723" y="1818"/>
                        <a:pt x="1723" y="1828"/>
                        <a:pt x="1733" y="1828"/>
                      </a:cubicBezTo>
                      <a:cubicBezTo>
                        <a:pt x="1752" y="1818"/>
                        <a:pt x="1761" y="1818"/>
                        <a:pt x="1771" y="1818"/>
                      </a:cubicBezTo>
                      <a:lnTo>
                        <a:pt x="1780" y="1818"/>
                      </a:lnTo>
                      <a:cubicBezTo>
                        <a:pt x="1780" y="1818"/>
                        <a:pt x="1780" y="1828"/>
                        <a:pt x="1771" y="1828"/>
                      </a:cubicBezTo>
                      <a:cubicBezTo>
                        <a:pt x="1771" y="1828"/>
                        <a:pt x="1761" y="1837"/>
                        <a:pt x="1752" y="1837"/>
                      </a:cubicBezTo>
                      <a:cubicBezTo>
                        <a:pt x="1733" y="1837"/>
                        <a:pt x="1723" y="1837"/>
                        <a:pt x="1704" y="1847"/>
                      </a:cubicBezTo>
                      <a:cubicBezTo>
                        <a:pt x="1695" y="1847"/>
                        <a:pt x="1685" y="1856"/>
                        <a:pt x="1685" y="1856"/>
                      </a:cubicBezTo>
                      <a:cubicBezTo>
                        <a:pt x="1676" y="1856"/>
                        <a:pt x="1676" y="1856"/>
                        <a:pt x="1676" y="1865"/>
                      </a:cubicBezTo>
                      <a:lnTo>
                        <a:pt x="1667" y="1856"/>
                      </a:lnTo>
                      <a:lnTo>
                        <a:pt x="1676" y="1847"/>
                      </a:lnTo>
                      <a:lnTo>
                        <a:pt x="1657" y="1856"/>
                      </a:lnTo>
                      <a:cubicBezTo>
                        <a:pt x="1667" y="1856"/>
                        <a:pt x="1667" y="1865"/>
                        <a:pt x="1667" y="1865"/>
                      </a:cubicBezTo>
                      <a:cubicBezTo>
                        <a:pt x="1676" y="1865"/>
                        <a:pt x="1676" y="1875"/>
                        <a:pt x="1676" y="1875"/>
                      </a:cubicBezTo>
                      <a:lnTo>
                        <a:pt x="1667" y="1875"/>
                      </a:lnTo>
                      <a:cubicBezTo>
                        <a:pt x="1667" y="1870"/>
                        <a:pt x="1664" y="1868"/>
                        <a:pt x="1661" y="1868"/>
                      </a:cubicBezTo>
                      <a:cubicBezTo>
                        <a:pt x="1657" y="1868"/>
                        <a:pt x="1652" y="1870"/>
                        <a:pt x="1648" y="1875"/>
                      </a:cubicBezTo>
                      <a:cubicBezTo>
                        <a:pt x="1648" y="1875"/>
                        <a:pt x="1648" y="1884"/>
                        <a:pt x="1638" y="1884"/>
                      </a:cubicBezTo>
                      <a:cubicBezTo>
                        <a:pt x="1638" y="1894"/>
                        <a:pt x="1629" y="1894"/>
                        <a:pt x="1629" y="1903"/>
                      </a:cubicBezTo>
                      <a:cubicBezTo>
                        <a:pt x="1619" y="1903"/>
                        <a:pt x="1610" y="1903"/>
                        <a:pt x="1619" y="1894"/>
                      </a:cubicBezTo>
                      <a:cubicBezTo>
                        <a:pt x="1619" y="1884"/>
                        <a:pt x="1629" y="1865"/>
                        <a:pt x="1629" y="1856"/>
                      </a:cubicBezTo>
                      <a:cubicBezTo>
                        <a:pt x="1638" y="1837"/>
                        <a:pt x="1657" y="1818"/>
                        <a:pt x="1667" y="1799"/>
                      </a:cubicBezTo>
                      <a:cubicBezTo>
                        <a:pt x="1676" y="1771"/>
                        <a:pt x="1695" y="1742"/>
                        <a:pt x="1704" y="1714"/>
                      </a:cubicBezTo>
                      <a:cubicBezTo>
                        <a:pt x="1714" y="1695"/>
                        <a:pt x="1723" y="1686"/>
                        <a:pt x="1733" y="1686"/>
                      </a:cubicBezTo>
                      <a:cubicBezTo>
                        <a:pt x="1742" y="1686"/>
                        <a:pt x="1752" y="1686"/>
                        <a:pt x="1761" y="1676"/>
                      </a:cubicBezTo>
                      <a:cubicBezTo>
                        <a:pt x="1761" y="1667"/>
                        <a:pt x="1771" y="1667"/>
                        <a:pt x="1771" y="1667"/>
                      </a:cubicBezTo>
                      <a:close/>
                      <a:moveTo>
                        <a:pt x="815" y="1894"/>
                      </a:moveTo>
                      <a:cubicBezTo>
                        <a:pt x="815" y="1894"/>
                        <a:pt x="815" y="1903"/>
                        <a:pt x="815" y="1903"/>
                      </a:cubicBezTo>
                      <a:cubicBezTo>
                        <a:pt x="815" y="1903"/>
                        <a:pt x="815" y="1913"/>
                        <a:pt x="805" y="1913"/>
                      </a:cubicBezTo>
                      <a:lnTo>
                        <a:pt x="815" y="1894"/>
                      </a:lnTo>
                      <a:close/>
                      <a:moveTo>
                        <a:pt x="502" y="1894"/>
                      </a:moveTo>
                      <a:lnTo>
                        <a:pt x="493" y="1922"/>
                      </a:lnTo>
                      <a:cubicBezTo>
                        <a:pt x="493" y="1913"/>
                        <a:pt x="493" y="1903"/>
                        <a:pt x="502" y="1894"/>
                      </a:cubicBezTo>
                      <a:close/>
                      <a:moveTo>
                        <a:pt x="995" y="1875"/>
                      </a:moveTo>
                      <a:cubicBezTo>
                        <a:pt x="995" y="1884"/>
                        <a:pt x="995" y="1884"/>
                        <a:pt x="995" y="1894"/>
                      </a:cubicBezTo>
                      <a:cubicBezTo>
                        <a:pt x="1004" y="1894"/>
                        <a:pt x="995" y="1903"/>
                        <a:pt x="1004" y="1913"/>
                      </a:cubicBezTo>
                      <a:cubicBezTo>
                        <a:pt x="998" y="1924"/>
                        <a:pt x="990" y="1928"/>
                        <a:pt x="981" y="1928"/>
                      </a:cubicBezTo>
                      <a:cubicBezTo>
                        <a:pt x="976" y="1928"/>
                        <a:pt x="970" y="1926"/>
                        <a:pt x="966" y="1922"/>
                      </a:cubicBezTo>
                      <a:cubicBezTo>
                        <a:pt x="957" y="1922"/>
                        <a:pt x="957" y="1913"/>
                        <a:pt x="957" y="1903"/>
                      </a:cubicBezTo>
                      <a:lnTo>
                        <a:pt x="966" y="1903"/>
                      </a:lnTo>
                      <a:cubicBezTo>
                        <a:pt x="976" y="1903"/>
                        <a:pt x="976" y="1894"/>
                        <a:pt x="976" y="1894"/>
                      </a:cubicBezTo>
                      <a:cubicBezTo>
                        <a:pt x="976" y="1884"/>
                        <a:pt x="985" y="1884"/>
                        <a:pt x="985" y="1884"/>
                      </a:cubicBezTo>
                      <a:cubicBezTo>
                        <a:pt x="985" y="1884"/>
                        <a:pt x="985" y="1884"/>
                        <a:pt x="995" y="1875"/>
                      </a:cubicBezTo>
                      <a:close/>
                      <a:moveTo>
                        <a:pt x="1761" y="1903"/>
                      </a:moveTo>
                      <a:lnTo>
                        <a:pt x="1742" y="1932"/>
                      </a:lnTo>
                      <a:cubicBezTo>
                        <a:pt x="1733" y="1913"/>
                        <a:pt x="1742" y="1903"/>
                        <a:pt x="1761" y="1903"/>
                      </a:cubicBezTo>
                      <a:close/>
                      <a:moveTo>
                        <a:pt x="1108" y="1922"/>
                      </a:moveTo>
                      <a:lnTo>
                        <a:pt x="1136" y="1932"/>
                      </a:lnTo>
                      <a:cubicBezTo>
                        <a:pt x="1127" y="1941"/>
                        <a:pt x="1118" y="1941"/>
                        <a:pt x="1108" y="1951"/>
                      </a:cubicBezTo>
                      <a:cubicBezTo>
                        <a:pt x="1108" y="1951"/>
                        <a:pt x="1099" y="1941"/>
                        <a:pt x="1099" y="1941"/>
                      </a:cubicBezTo>
                      <a:cubicBezTo>
                        <a:pt x="1099" y="1941"/>
                        <a:pt x="1099" y="1932"/>
                        <a:pt x="1108" y="1932"/>
                      </a:cubicBezTo>
                      <a:lnTo>
                        <a:pt x="1108" y="1922"/>
                      </a:lnTo>
                      <a:close/>
                      <a:moveTo>
                        <a:pt x="1222" y="1932"/>
                      </a:moveTo>
                      <a:lnTo>
                        <a:pt x="1222" y="1941"/>
                      </a:lnTo>
                      <a:lnTo>
                        <a:pt x="1212" y="1951"/>
                      </a:lnTo>
                      <a:lnTo>
                        <a:pt x="1212" y="1941"/>
                      </a:lnTo>
                      <a:lnTo>
                        <a:pt x="1222" y="1932"/>
                      </a:lnTo>
                      <a:close/>
                      <a:moveTo>
                        <a:pt x="1061" y="1922"/>
                      </a:moveTo>
                      <a:lnTo>
                        <a:pt x="1061" y="1922"/>
                      </a:lnTo>
                      <a:cubicBezTo>
                        <a:pt x="1070" y="1932"/>
                        <a:pt x="1070" y="1941"/>
                        <a:pt x="1089" y="1941"/>
                      </a:cubicBezTo>
                      <a:lnTo>
                        <a:pt x="1070" y="1960"/>
                      </a:lnTo>
                      <a:cubicBezTo>
                        <a:pt x="1062" y="1952"/>
                        <a:pt x="1061" y="1938"/>
                        <a:pt x="1061" y="1922"/>
                      </a:cubicBezTo>
                      <a:close/>
                      <a:moveTo>
                        <a:pt x="2992" y="1941"/>
                      </a:moveTo>
                      <a:cubicBezTo>
                        <a:pt x="3001" y="1951"/>
                        <a:pt x="3001" y="1951"/>
                        <a:pt x="2992" y="1960"/>
                      </a:cubicBezTo>
                      <a:lnTo>
                        <a:pt x="2982" y="1960"/>
                      </a:lnTo>
                      <a:cubicBezTo>
                        <a:pt x="2973" y="1951"/>
                        <a:pt x="2973" y="1951"/>
                        <a:pt x="2973" y="1941"/>
                      </a:cubicBezTo>
                      <a:close/>
                      <a:moveTo>
                        <a:pt x="1004" y="1960"/>
                      </a:moveTo>
                      <a:lnTo>
                        <a:pt x="1032" y="1970"/>
                      </a:lnTo>
                      <a:cubicBezTo>
                        <a:pt x="1025" y="1973"/>
                        <a:pt x="1018" y="1976"/>
                        <a:pt x="1014" y="1976"/>
                      </a:cubicBezTo>
                      <a:cubicBezTo>
                        <a:pt x="1007" y="1976"/>
                        <a:pt x="1004" y="1971"/>
                        <a:pt x="1004" y="1960"/>
                      </a:cubicBezTo>
                      <a:close/>
                      <a:moveTo>
                        <a:pt x="2358" y="1970"/>
                      </a:moveTo>
                      <a:cubicBezTo>
                        <a:pt x="2358" y="1970"/>
                        <a:pt x="2367" y="1970"/>
                        <a:pt x="2367" y="1979"/>
                      </a:cubicBezTo>
                      <a:lnTo>
                        <a:pt x="2348" y="1970"/>
                      </a:lnTo>
                      <a:close/>
                      <a:moveTo>
                        <a:pt x="540" y="1970"/>
                      </a:moveTo>
                      <a:cubicBezTo>
                        <a:pt x="540" y="1979"/>
                        <a:pt x="550" y="1988"/>
                        <a:pt x="540" y="1988"/>
                      </a:cubicBezTo>
                      <a:lnTo>
                        <a:pt x="531" y="1988"/>
                      </a:lnTo>
                      <a:lnTo>
                        <a:pt x="540" y="1970"/>
                      </a:lnTo>
                      <a:close/>
                      <a:moveTo>
                        <a:pt x="1080" y="1998"/>
                      </a:moveTo>
                      <a:lnTo>
                        <a:pt x="1080" y="2007"/>
                      </a:lnTo>
                      <a:lnTo>
                        <a:pt x="1061" y="2017"/>
                      </a:lnTo>
                      <a:lnTo>
                        <a:pt x="1061" y="2017"/>
                      </a:lnTo>
                      <a:lnTo>
                        <a:pt x="1080" y="1998"/>
                      </a:lnTo>
                      <a:close/>
                      <a:moveTo>
                        <a:pt x="3493" y="2007"/>
                      </a:moveTo>
                      <a:cubicBezTo>
                        <a:pt x="3484" y="2017"/>
                        <a:pt x="3484" y="2017"/>
                        <a:pt x="3474" y="2017"/>
                      </a:cubicBezTo>
                      <a:cubicBezTo>
                        <a:pt x="3474" y="2017"/>
                        <a:pt x="3474" y="2017"/>
                        <a:pt x="3474" y="2007"/>
                      </a:cubicBezTo>
                      <a:close/>
                      <a:moveTo>
                        <a:pt x="3541" y="1988"/>
                      </a:moveTo>
                      <a:lnTo>
                        <a:pt x="3569" y="1998"/>
                      </a:lnTo>
                      <a:cubicBezTo>
                        <a:pt x="3560" y="1998"/>
                        <a:pt x="3560" y="2007"/>
                        <a:pt x="3560" y="2007"/>
                      </a:cubicBezTo>
                      <a:cubicBezTo>
                        <a:pt x="3560" y="2017"/>
                        <a:pt x="3560" y="2017"/>
                        <a:pt x="3560" y="2017"/>
                      </a:cubicBezTo>
                      <a:cubicBezTo>
                        <a:pt x="3556" y="2021"/>
                        <a:pt x="3553" y="2023"/>
                        <a:pt x="3551" y="2023"/>
                      </a:cubicBezTo>
                      <a:cubicBezTo>
                        <a:pt x="3549" y="2023"/>
                        <a:pt x="3546" y="2019"/>
                        <a:pt x="3541" y="2007"/>
                      </a:cubicBezTo>
                      <a:cubicBezTo>
                        <a:pt x="3541" y="2017"/>
                        <a:pt x="3541" y="2017"/>
                        <a:pt x="3541" y="2017"/>
                      </a:cubicBezTo>
                      <a:lnTo>
                        <a:pt x="3522" y="2017"/>
                      </a:lnTo>
                      <a:cubicBezTo>
                        <a:pt x="3522" y="2017"/>
                        <a:pt x="3522" y="2007"/>
                        <a:pt x="3522" y="2007"/>
                      </a:cubicBezTo>
                      <a:cubicBezTo>
                        <a:pt x="3522" y="2007"/>
                        <a:pt x="3522" y="2007"/>
                        <a:pt x="3522" y="1998"/>
                      </a:cubicBezTo>
                      <a:cubicBezTo>
                        <a:pt x="3522" y="1998"/>
                        <a:pt x="3522" y="1988"/>
                        <a:pt x="3522" y="1988"/>
                      </a:cubicBezTo>
                      <a:cubicBezTo>
                        <a:pt x="3531" y="1988"/>
                        <a:pt x="3531" y="1988"/>
                        <a:pt x="3541" y="1998"/>
                      </a:cubicBezTo>
                      <a:cubicBezTo>
                        <a:pt x="3541" y="1988"/>
                        <a:pt x="3541" y="1988"/>
                        <a:pt x="3541" y="1988"/>
                      </a:cubicBezTo>
                      <a:close/>
                      <a:moveTo>
                        <a:pt x="3512" y="2036"/>
                      </a:moveTo>
                      <a:cubicBezTo>
                        <a:pt x="3512" y="2036"/>
                        <a:pt x="3503" y="2045"/>
                        <a:pt x="3503" y="2045"/>
                      </a:cubicBezTo>
                      <a:cubicBezTo>
                        <a:pt x="3503" y="2045"/>
                        <a:pt x="3503" y="2036"/>
                        <a:pt x="3493" y="2036"/>
                      </a:cubicBezTo>
                      <a:close/>
                      <a:moveTo>
                        <a:pt x="3531" y="2026"/>
                      </a:moveTo>
                      <a:cubicBezTo>
                        <a:pt x="3531" y="2026"/>
                        <a:pt x="3531" y="2036"/>
                        <a:pt x="3531" y="2045"/>
                      </a:cubicBezTo>
                      <a:lnTo>
                        <a:pt x="3522" y="2045"/>
                      </a:lnTo>
                      <a:cubicBezTo>
                        <a:pt x="3522" y="2045"/>
                        <a:pt x="3522" y="2045"/>
                        <a:pt x="3522" y="2036"/>
                      </a:cubicBezTo>
                      <a:cubicBezTo>
                        <a:pt x="3522" y="2036"/>
                        <a:pt x="3531" y="2026"/>
                        <a:pt x="3531" y="2026"/>
                      </a:cubicBezTo>
                      <a:close/>
                      <a:moveTo>
                        <a:pt x="3702" y="2026"/>
                      </a:moveTo>
                      <a:cubicBezTo>
                        <a:pt x="3702" y="2036"/>
                        <a:pt x="3711" y="2036"/>
                        <a:pt x="3702" y="2036"/>
                      </a:cubicBezTo>
                      <a:cubicBezTo>
                        <a:pt x="3702" y="2045"/>
                        <a:pt x="3702" y="2055"/>
                        <a:pt x="3692" y="2055"/>
                      </a:cubicBezTo>
                      <a:cubicBezTo>
                        <a:pt x="3692" y="2055"/>
                        <a:pt x="3692" y="2055"/>
                        <a:pt x="3683" y="2045"/>
                      </a:cubicBezTo>
                      <a:cubicBezTo>
                        <a:pt x="3683" y="2045"/>
                        <a:pt x="3673" y="2045"/>
                        <a:pt x="3673" y="2036"/>
                      </a:cubicBezTo>
                      <a:lnTo>
                        <a:pt x="3664" y="2036"/>
                      </a:lnTo>
                      <a:cubicBezTo>
                        <a:pt x="3664" y="2026"/>
                        <a:pt x="3673" y="2026"/>
                        <a:pt x="3673" y="2026"/>
                      </a:cubicBezTo>
                      <a:close/>
                      <a:moveTo>
                        <a:pt x="2623" y="2074"/>
                      </a:moveTo>
                      <a:cubicBezTo>
                        <a:pt x="2613" y="2083"/>
                        <a:pt x="2613" y="2093"/>
                        <a:pt x="2613" y="2093"/>
                      </a:cubicBezTo>
                      <a:lnTo>
                        <a:pt x="2604" y="2093"/>
                      </a:lnTo>
                      <a:cubicBezTo>
                        <a:pt x="2604" y="2083"/>
                        <a:pt x="2613" y="2074"/>
                        <a:pt x="2623" y="2074"/>
                      </a:cubicBezTo>
                      <a:close/>
                      <a:moveTo>
                        <a:pt x="2433" y="2093"/>
                      </a:moveTo>
                      <a:cubicBezTo>
                        <a:pt x="2433" y="2093"/>
                        <a:pt x="2443" y="2102"/>
                        <a:pt x="2433" y="2102"/>
                      </a:cubicBezTo>
                      <a:lnTo>
                        <a:pt x="2424" y="2093"/>
                      </a:lnTo>
                      <a:close/>
                      <a:moveTo>
                        <a:pt x="1903" y="1828"/>
                      </a:moveTo>
                      <a:cubicBezTo>
                        <a:pt x="1913" y="1837"/>
                        <a:pt x="1913" y="1856"/>
                        <a:pt x="1903" y="1865"/>
                      </a:cubicBezTo>
                      <a:cubicBezTo>
                        <a:pt x="1894" y="1875"/>
                        <a:pt x="1894" y="1894"/>
                        <a:pt x="1884" y="1913"/>
                      </a:cubicBezTo>
                      <a:cubicBezTo>
                        <a:pt x="1903" y="1913"/>
                        <a:pt x="1913" y="1922"/>
                        <a:pt x="1932" y="1922"/>
                      </a:cubicBezTo>
                      <a:cubicBezTo>
                        <a:pt x="1941" y="1922"/>
                        <a:pt x="1941" y="1932"/>
                        <a:pt x="1932" y="1932"/>
                      </a:cubicBezTo>
                      <a:cubicBezTo>
                        <a:pt x="1932" y="1941"/>
                        <a:pt x="1932" y="1951"/>
                        <a:pt x="1922" y="1951"/>
                      </a:cubicBezTo>
                      <a:cubicBezTo>
                        <a:pt x="1884" y="1998"/>
                        <a:pt x="1846" y="2036"/>
                        <a:pt x="1809" y="2093"/>
                      </a:cubicBezTo>
                      <a:cubicBezTo>
                        <a:pt x="1790" y="2112"/>
                        <a:pt x="1771" y="2149"/>
                        <a:pt x="1752" y="2178"/>
                      </a:cubicBezTo>
                      <a:cubicBezTo>
                        <a:pt x="1752" y="2178"/>
                        <a:pt x="1752" y="2187"/>
                        <a:pt x="1742" y="2197"/>
                      </a:cubicBezTo>
                      <a:cubicBezTo>
                        <a:pt x="1733" y="2216"/>
                        <a:pt x="1714" y="2216"/>
                        <a:pt x="1704" y="2235"/>
                      </a:cubicBezTo>
                      <a:cubicBezTo>
                        <a:pt x="1704" y="2254"/>
                        <a:pt x="1695" y="2263"/>
                        <a:pt x="1685" y="2272"/>
                      </a:cubicBezTo>
                      <a:cubicBezTo>
                        <a:pt x="1667" y="2301"/>
                        <a:pt x="1648" y="2329"/>
                        <a:pt x="1629" y="2358"/>
                      </a:cubicBezTo>
                      <a:lnTo>
                        <a:pt x="1619" y="2348"/>
                      </a:lnTo>
                      <a:lnTo>
                        <a:pt x="1619" y="2339"/>
                      </a:lnTo>
                      <a:lnTo>
                        <a:pt x="1610" y="2348"/>
                      </a:lnTo>
                      <a:cubicBezTo>
                        <a:pt x="1610" y="2329"/>
                        <a:pt x="1600" y="2320"/>
                        <a:pt x="1600" y="2301"/>
                      </a:cubicBezTo>
                      <a:cubicBezTo>
                        <a:pt x="1600" y="2263"/>
                        <a:pt x="1600" y="2225"/>
                        <a:pt x="1591" y="2197"/>
                      </a:cubicBezTo>
                      <a:cubicBezTo>
                        <a:pt x="1581" y="2168"/>
                        <a:pt x="1581" y="2149"/>
                        <a:pt x="1591" y="2130"/>
                      </a:cubicBezTo>
                      <a:cubicBezTo>
                        <a:pt x="1600" y="2074"/>
                        <a:pt x="1610" y="2026"/>
                        <a:pt x="1610" y="1979"/>
                      </a:cubicBezTo>
                      <a:cubicBezTo>
                        <a:pt x="1610" y="1960"/>
                        <a:pt x="1629" y="1941"/>
                        <a:pt x="1648" y="1932"/>
                      </a:cubicBezTo>
                      <a:cubicBezTo>
                        <a:pt x="1657" y="1922"/>
                        <a:pt x="1667" y="1913"/>
                        <a:pt x="1676" y="1913"/>
                      </a:cubicBezTo>
                      <a:cubicBezTo>
                        <a:pt x="1679" y="1910"/>
                        <a:pt x="1682" y="1909"/>
                        <a:pt x="1685" y="1909"/>
                      </a:cubicBezTo>
                      <a:cubicBezTo>
                        <a:pt x="1692" y="1909"/>
                        <a:pt x="1698" y="1913"/>
                        <a:pt x="1704" y="1913"/>
                      </a:cubicBezTo>
                      <a:cubicBezTo>
                        <a:pt x="1704" y="1922"/>
                        <a:pt x="1704" y="1922"/>
                        <a:pt x="1704" y="1922"/>
                      </a:cubicBezTo>
                      <a:cubicBezTo>
                        <a:pt x="1704" y="1932"/>
                        <a:pt x="1704" y="1941"/>
                        <a:pt x="1704" y="1951"/>
                      </a:cubicBezTo>
                      <a:cubicBezTo>
                        <a:pt x="1695" y="1951"/>
                        <a:pt x="1695" y="1960"/>
                        <a:pt x="1704" y="1970"/>
                      </a:cubicBezTo>
                      <a:cubicBezTo>
                        <a:pt x="1714" y="1979"/>
                        <a:pt x="1714" y="1979"/>
                        <a:pt x="1714" y="1979"/>
                      </a:cubicBezTo>
                      <a:lnTo>
                        <a:pt x="1723" y="1979"/>
                      </a:lnTo>
                      <a:cubicBezTo>
                        <a:pt x="1733" y="1970"/>
                        <a:pt x="1733" y="1970"/>
                        <a:pt x="1733" y="1970"/>
                      </a:cubicBezTo>
                      <a:cubicBezTo>
                        <a:pt x="1733" y="1979"/>
                        <a:pt x="1733" y="1979"/>
                        <a:pt x="1742" y="1979"/>
                      </a:cubicBezTo>
                      <a:lnTo>
                        <a:pt x="1761" y="1979"/>
                      </a:lnTo>
                      <a:cubicBezTo>
                        <a:pt x="1771" y="1970"/>
                        <a:pt x="1771" y="1970"/>
                        <a:pt x="1780" y="1970"/>
                      </a:cubicBezTo>
                      <a:cubicBezTo>
                        <a:pt x="1799" y="1960"/>
                        <a:pt x="1799" y="1951"/>
                        <a:pt x="1790" y="1932"/>
                      </a:cubicBezTo>
                      <a:lnTo>
                        <a:pt x="1790" y="1922"/>
                      </a:lnTo>
                      <a:cubicBezTo>
                        <a:pt x="1790" y="1932"/>
                        <a:pt x="1790" y="1932"/>
                        <a:pt x="1799" y="1932"/>
                      </a:cubicBezTo>
                      <a:cubicBezTo>
                        <a:pt x="1799" y="1941"/>
                        <a:pt x="1809" y="1941"/>
                        <a:pt x="1818" y="1951"/>
                      </a:cubicBezTo>
                      <a:cubicBezTo>
                        <a:pt x="1818" y="1951"/>
                        <a:pt x="1818" y="1951"/>
                        <a:pt x="1827" y="1941"/>
                      </a:cubicBezTo>
                      <a:cubicBezTo>
                        <a:pt x="1827" y="1932"/>
                        <a:pt x="1827" y="1922"/>
                        <a:pt x="1827" y="1913"/>
                      </a:cubicBezTo>
                      <a:cubicBezTo>
                        <a:pt x="1827" y="1913"/>
                        <a:pt x="1827" y="1903"/>
                        <a:pt x="1827" y="1903"/>
                      </a:cubicBezTo>
                      <a:cubicBezTo>
                        <a:pt x="1827" y="1894"/>
                        <a:pt x="1837" y="1884"/>
                        <a:pt x="1846" y="1884"/>
                      </a:cubicBezTo>
                      <a:lnTo>
                        <a:pt x="1827" y="1875"/>
                      </a:lnTo>
                      <a:cubicBezTo>
                        <a:pt x="1856" y="1856"/>
                        <a:pt x="1884" y="1847"/>
                        <a:pt x="1903" y="1828"/>
                      </a:cubicBezTo>
                      <a:close/>
                      <a:moveTo>
                        <a:pt x="1326" y="1"/>
                      </a:moveTo>
                      <a:cubicBezTo>
                        <a:pt x="1307" y="10"/>
                        <a:pt x="1288" y="20"/>
                        <a:pt x="1269" y="29"/>
                      </a:cubicBezTo>
                      <a:cubicBezTo>
                        <a:pt x="1269" y="29"/>
                        <a:pt x="1278" y="29"/>
                        <a:pt x="1278" y="39"/>
                      </a:cubicBezTo>
                      <a:lnTo>
                        <a:pt x="1297" y="39"/>
                      </a:lnTo>
                      <a:cubicBezTo>
                        <a:pt x="1307" y="48"/>
                        <a:pt x="1307" y="48"/>
                        <a:pt x="1307" y="58"/>
                      </a:cubicBezTo>
                      <a:cubicBezTo>
                        <a:pt x="1316" y="67"/>
                        <a:pt x="1316" y="67"/>
                        <a:pt x="1316" y="76"/>
                      </a:cubicBezTo>
                      <a:cubicBezTo>
                        <a:pt x="1316" y="76"/>
                        <a:pt x="1316" y="86"/>
                        <a:pt x="1326" y="95"/>
                      </a:cubicBezTo>
                      <a:cubicBezTo>
                        <a:pt x="1326" y="105"/>
                        <a:pt x="1326" y="105"/>
                        <a:pt x="1326" y="114"/>
                      </a:cubicBezTo>
                      <a:lnTo>
                        <a:pt x="1335" y="114"/>
                      </a:lnTo>
                      <a:cubicBezTo>
                        <a:pt x="1335" y="114"/>
                        <a:pt x="1345" y="105"/>
                        <a:pt x="1345" y="105"/>
                      </a:cubicBezTo>
                      <a:cubicBezTo>
                        <a:pt x="1354" y="105"/>
                        <a:pt x="1364" y="114"/>
                        <a:pt x="1364" y="114"/>
                      </a:cubicBezTo>
                      <a:cubicBezTo>
                        <a:pt x="1373" y="133"/>
                        <a:pt x="1383" y="143"/>
                        <a:pt x="1392" y="152"/>
                      </a:cubicBezTo>
                      <a:cubicBezTo>
                        <a:pt x="1402" y="162"/>
                        <a:pt x="1411" y="171"/>
                        <a:pt x="1411" y="190"/>
                      </a:cubicBezTo>
                      <a:cubicBezTo>
                        <a:pt x="1411" y="181"/>
                        <a:pt x="1402" y="181"/>
                        <a:pt x="1402" y="181"/>
                      </a:cubicBezTo>
                      <a:cubicBezTo>
                        <a:pt x="1399" y="178"/>
                        <a:pt x="1397" y="177"/>
                        <a:pt x="1395" y="177"/>
                      </a:cubicBezTo>
                      <a:cubicBezTo>
                        <a:pt x="1392" y="177"/>
                        <a:pt x="1392" y="183"/>
                        <a:pt x="1392" y="190"/>
                      </a:cubicBezTo>
                      <a:cubicBezTo>
                        <a:pt x="1392" y="190"/>
                        <a:pt x="1392" y="190"/>
                        <a:pt x="1392" y="200"/>
                      </a:cubicBezTo>
                      <a:cubicBezTo>
                        <a:pt x="1383" y="190"/>
                        <a:pt x="1383" y="190"/>
                        <a:pt x="1383" y="190"/>
                      </a:cubicBezTo>
                      <a:cubicBezTo>
                        <a:pt x="1373" y="181"/>
                        <a:pt x="1364" y="171"/>
                        <a:pt x="1345" y="171"/>
                      </a:cubicBezTo>
                      <a:lnTo>
                        <a:pt x="1307" y="171"/>
                      </a:lnTo>
                      <a:cubicBezTo>
                        <a:pt x="1302" y="176"/>
                        <a:pt x="1300" y="178"/>
                        <a:pt x="1297" y="178"/>
                      </a:cubicBezTo>
                      <a:cubicBezTo>
                        <a:pt x="1295" y="178"/>
                        <a:pt x="1293" y="176"/>
                        <a:pt x="1288" y="171"/>
                      </a:cubicBezTo>
                      <a:cubicBezTo>
                        <a:pt x="1288" y="162"/>
                        <a:pt x="1288" y="162"/>
                        <a:pt x="1278" y="162"/>
                      </a:cubicBezTo>
                      <a:cubicBezTo>
                        <a:pt x="1278" y="152"/>
                        <a:pt x="1278" y="152"/>
                        <a:pt x="1278" y="152"/>
                      </a:cubicBezTo>
                      <a:lnTo>
                        <a:pt x="1260" y="162"/>
                      </a:lnTo>
                      <a:cubicBezTo>
                        <a:pt x="1260" y="152"/>
                        <a:pt x="1260" y="152"/>
                        <a:pt x="1260" y="143"/>
                      </a:cubicBezTo>
                      <a:cubicBezTo>
                        <a:pt x="1260" y="143"/>
                        <a:pt x="1250" y="143"/>
                        <a:pt x="1250" y="133"/>
                      </a:cubicBezTo>
                      <a:cubicBezTo>
                        <a:pt x="1250" y="143"/>
                        <a:pt x="1250" y="143"/>
                        <a:pt x="1241" y="143"/>
                      </a:cubicBezTo>
                      <a:cubicBezTo>
                        <a:pt x="1241" y="143"/>
                        <a:pt x="1241" y="152"/>
                        <a:pt x="1241" y="152"/>
                      </a:cubicBezTo>
                      <a:lnTo>
                        <a:pt x="1222" y="152"/>
                      </a:lnTo>
                      <a:lnTo>
                        <a:pt x="1231" y="133"/>
                      </a:lnTo>
                      <a:lnTo>
                        <a:pt x="1222" y="133"/>
                      </a:lnTo>
                      <a:lnTo>
                        <a:pt x="1203" y="143"/>
                      </a:lnTo>
                      <a:cubicBezTo>
                        <a:pt x="1203" y="133"/>
                        <a:pt x="1203" y="124"/>
                        <a:pt x="1212" y="124"/>
                      </a:cubicBezTo>
                      <a:cubicBezTo>
                        <a:pt x="1212" y="117"/>
                        <a:pt x="1207" y="110"/>
                        <a:pt x="1201" y="110"/>
                      </a:cubicBezTo>
                      <a:cubicBezTo>
                        <a:pt x="1199" y="110"/>
                        <a:pt x="1196" y="112"/>
                        <a:pt x="1193" y="114"/>
                      </a:cubicBezTo>
                      <a:cubicBezTo>
                        <a:pt x="1184" y="114"/>
                        <a:pt x="1184" y="124"/>
                        <a:pt x="1174" y="124"/>
                      </a:cubicBezTo>
                      <a:lnTo>
                        <a:pt x="1165" y="124"/>
                      </a:lnTo>
                      <a:lnTo>
                        <a:pt x="1184" y="105"/>
                      </a:lnTo>
                      <a:cubicBezTo>
                        <a:pt x="1184" y="100"/>
                        <a:pt x="1177" y="98"/>
                        <a:pt x="1168" y="98"/>
                      </a:cubicBezTo>
                      <a:cubicBezTo>
                        <a:pt x="1160" y="98"/>
                        <a:pt x="1151" y="100"/>
                        <a:pt x="1146" y="105"/>
                      </a:cubicBezTo>
                      <a:lnTo>
                        <a:pt x="1136" y="95"/>
                      </a:lnTo>
                      <a:cubicBezTo>
                        <a:pt x="1136" y="105"/>
                        <a:pt x="1136" y="114"/>
                        <a:pt x="1136" y="114"/>
                      </a:cubicBezTo>
                      <a:cubicBezTo>
                        <a:pt x="1146" y="124"/>
                        <a:pt x="1146" y="124"/>
                        <a:pt x="1146" y="133"/>
                      </a:cubicBezTo>
                      <a:cubicBezTo>
                        <a:pt x="1136" y="143"/>
                        <a:pt x="1127" y="152"/>
                        <a:pt x="1118" y="162"/>
                      </a:cubicBezTo>
                      <a:cubicBezTo>
                        <a:pt x="1127" y="171"/>
                        <a:pt x="1127" y="181"/>
                        <a:pt x="1127" y="190"/>
                      </a:cubicBezTo>
                      <a:cubicBezTo>
                        <a:pt x="1118" y="200"/>
                        <a:pt x="1118" y="209"/>
                        <a:pt x="1118" y="218"/>
                      </a:cubicBezTo>
                      <a:cubicBezTo>
                        <a:pt x="1118" y="228"/>
                        <a:pt x="1118" y="237"/>
                        <a:pt x="1118" y="256"/>
                      </a:cubicBezTo>
                      <a:cubicBezTo>
                        <a:pt x="1127" y="266"/>
                        <a:pt x="1118" y="275"/>
                        <a:pt x="1108" y="285"/>
                      </a:cubicBezTo>
                      <a:lnTo>
                        <a:pt x="1099" y="285"/>
                      </a:lnTo>
                      <a:cubicBezTo>
                        <a:pt x="1108" y="275"/>
                        <a:pt x="1108" y="266"/>
                        <a:pt x="1108" y="256"/>
                      </a:cubicBezTo>
                      <a:cubicBezTo>
                        <a:pt x="1108" y="256"/>
                        <a:pt x="1108" y="247"/>
                        <a:pt x="1099" y="247"/>
                      </a:cubicBezTo>
                      <a:cubicBezTo>
                        <a:pt x="1099" y="237"/>
                        <a:pt x="1099" y="237"/>
                        <a:pt x="1099" y="228"/>
                      </a:cubicBezTo>
                      <a:cubicBezTo>
                        <a:pt x="1099" y="228"/>
                        <a:pt x="1089" y="237"/>
                        <a:pt x="1089" y="237"/>
                      </a:cubicBezTo>
                      <a:cubicBezTo>
                        <a:pt x="1080" y="247"/>
                        <a:pt x="1070" y="256"/>
                        <a:pt x="1061" y="266"/>
                      </a:cubicBezTo>
                      <a:lnTo>
                        <a:pt x="1070" y="275"/>
                      </a:lnTo>
                      <a:cubicBezTo>
                        <a:pt x="1070" y="285"/>
                        <a:pt x="1061" y="285"/>
                        <a:pt x="1061" y="294"/>
                      </a:cubicBezTo>
                      <a:cubicBezTo>
                        <a:pt x="1061" y="285"/>
                        <a:pt x="1061" y="285"/>
                        <a:pt x="1061" y="285"/>
                      </a:cubicBezTo>
                      <a:cubicBezTo>
                        <a:pt x="1051" y="275"/>
                        <a:pt x="1042" y="266"/>
                        <a:pt x="1042" y="256"/>
                      </a:cubicBezTo>
                      <a:cubicBezTo>
                        <a:pt x="1042" y="247"/>
                        <a:pt x="1042" y="247"/>
                        <a:pt x="1032" y="247"/>
                      </a:cubicBezTo>
                      <a:lnTo>
                        <a:pt x="1023" y="247"/>
                      </a:lnTo>
                      <a:cubicBezTo>
                        <a:pt x="1023" y="247"/>
                        <a:pt x="1013" y="247"/>
                        <a:pt x="1013" y="256"/>
                      </a:cubicBezTo>
                      <a:cubicBezTo>
                        <a:pt x="1004" y="256"/>
                        <a:pt x="1004" y="256"/>
                        <a:pt x="1004" y="266"/>
                      </a:cubicBezTo>
                      <a:cubicBezTo>
                        <a:pt x="1004" y="266"/>
                        <a:pt x="1004" y="275"/>
                        <a:pt x="995" y="275"/>
                      </a:cubicBezTo>
                      <a:cubicBezTo>
                        <a:pt x="995" y="275"/>
                        <a:pt x="985" y="285"/>
                        <a:pt x="976" y="285"/>
                      </a:cubicBezTo>
                      <a:cubicBezTo>
                        <a:pt x="976" y="275"/>
                        <a:pt x="976" y="275"/>
                        <a:pt x="976" y="275"/>
                      </a:cubicBezTo>
                      <a:cubicBezTo>
                        <a:pt x="976" y="266"/>
                        <a:pt x="976" y="266"/>
                        <a:pt x="966" y="266"/>
                      </a:cubicBezTo>
                      <a:cubicBezTo>
                        <a:pt x="966" y="263"/>
                        <a:pt x="965" y="262"/>
                        <a:pt x="964" y="262"/>
                      </a:cubicBezTo>
                      <a:cubicBezTo>
                        <a:pt x="961" y="262"/>
                        <a:pt x="957" y="266"/>
                        <a:pt x="957" y="266"/>
                      </a:cubicBezTo>
                      <a:cubicBezTo>
                        <a:pt x="957" y="266"/>
                        <a:pt x="947" y="275"/>
                        <a:pt x="947" y="285"/>
                      </a:cubicBezTo>
                      <a:lnTo>
                        <a:pt x="938" y="275"/>
                      </a:lnTo>
                      <a:cubicBezTo>
                        <a:pt x="938" y="304"/>
                        <a:pt x="928" y="313"/>
                        <a:pt x="909" y="313"/>
                      </a:cubicBezTo>
                      <a:cubicBezTo>
                        <a:pt x="909" y="323"/>
                        <a:pt x="919" y="332"/>
                        <a:pt x="928" y="342"/>
                      </a:cubicBezTo>
                      <a:lnTo>
                        <a:pt x="919" y="342"/>
                      </a:lnTo>
                      <a:cubicBezTo>
                        <a:pt x="909" y="342"/>
                        <a:pt x="900" y="332"/>
                        <a:pt x="890" y="323"/>
                      </a:cubicBezTo>
                      <a:cubicBezTo>
                        <a:pt x="890" y="323"/>
                        <a:pt x="890" y="323"/>
                        <a:pt x="890" y="313"/>
                      </a:cubicBezTo>
                      <a:cubicBezTo>
                        <a:pt x="900" y="313"/>
                        <a:pt x="900" y="304"/>
                        <a:pt x="890" y="294"/>
                      </a:cubicBezTo>
                      <a:cubicBezTo>
                        <a:pt x="890" y="294"/>
                        <a:pt x="890" y="294"/>
                        <a:pt x="890" y="285"/>
                      </a:cubicBezTo>
                      <a:cubicBezTo>
                        <a:pt x="890" y="285"/>
                        <a:pt x="881" y="275"/>
                        <a:pt x="881" y="266"/>
                      </a:cubicBezTo>
                      <a:lnTo>
                        <a:pt x="871" y="266"/>
                      </a:lnTo>
                      <a:cubicBezTo>
                        <a:pt x="871" y="266"/>
                        <a:pt x="862" y="275"/>
                        <a:pt x="862" y="275"/>
                      </a:cubicBezTo>
                      <a:cubicBezTo>
                        <a:pt x="862" y="275"/>
                        <a:pt x="862" y="285"/>
                        <a:pt x="862" y="285"/>
                      </a:cubicBezTo>
                      <a:cubicBezTo>
                        <a:pt x="862" y="294"/>
                        <a:pt x="862" y="294"/>
                        <a:pt x="862" y="304"/>
                      </a:cubicBezTo>
                      <a:cubicBezTo>
                        <a:pt x="853" y="304"/>
                        <a:pt x="853" y="304"/>
                        <a:pt x="853" y="323"/>
                      </a:cubicBezTo>
                      <a:lnTo>
                        <a:pt x="853" y="332"/>
                      </a:lnTo>
                      <a:cubicBezTo>
                        <a:pt x="853" y="351"/>
                        <a:pt x="853" y="342"/>
                        <a:pt x="834" y="351"/>
                      </a:cubicBezTo>
                      <a:cubicBezTo>
                        <a:pt x="834" y="351"/>
                        <a:pt x="824" y="351"/>
                        <a:pt x="824" y="360"/>
                      </a:cubicBezTo>
                      <a:cubicBezTo>
                        <a:pt x="824" y="351"/>
                        <a:pt x="815" y="351"/>
                        <a:pt x="815" y="351"/>
                      </a:cubicBezTo>
                      <a:cubicBezTo>
                        <a:pt x="805" y="351"/>
                        <a:pt x="805" y="351"/>
                        <a:pt x="805" y="342"/>
                      </a:cubicBezTo>
                      <a:cubicBezTo>
                        <a:pt x="796" y="342"/>
                        <a:pt x="796" y="342"/>
                        <a:pt x="796" y="332"/>
                      </a:cubicBezTo>
                      <a:cubicBezTo>
                        <a:pt x="786" y="332"/>
                        <a:pt x="786" y="332"/>
                        <a:pt x="777" y="342"/>
                      </a:cubicBezTo>
                      <a:cubicBezTo>
                        <a:pt x="777" y="351"/>
                        <a:pt x="777" y="360"/>
                        <a:pt x="777" y="370"/>
                      </a:cubicBezTo>
                      <a:cubicBezTo>
                        <a:pt x="796" y="379"/>
                        <a:pt x="786" y="398"/>
                        <a:pt x="777" y="408"/>
                      </a:cubicBezTo>
                      <a:cubicBezTo>
                        <a:pt x="767" y="408"/>
                        <a:pt x="767" y="408"/>
                        <a:pt x="767" y="398"/>
                      </a:cubicBezTo>
                      <a:cubicBezTo>
                        <a:pt x="767" y="398"/>
                        <a:pt x="758" y="389"/>
                        <a:pt x="758" y="389"/>
                      </a:cubicBezTo>
                      <a:cubicBezTo>
                        <a:pt x="758" y="379"/>
                        <a:pt x="758" y="379"/>
                        <a:pt x="758" y="370"/>
                      </a:cubicBezTo>
                      <a:cubicBezTo>
                        <a:pt x="758" y="360"/>
                        <a:pt x="758" y="360"/>
                        <a:pt x="758" y="351"/>
                      </a:cubicBezTo>
                      <a:cubicBezTo>
                        <a:pt x="748" y="360"/>
                        <a:pt x="748" y="370"/>
                        <a:pt x="739" y="379"/>
                      </a:cubicBezTo>
                      <a:cubicBezTo>
                        <a:pt x="739" y="379"/>
                        <a:pt x="739" y="389"/>
                        <a:pt x="739" y="389"/>
                      </a:cubicBezTo>
                      <a:cubicBezTo>
                        <a:pt x="739" y="398"/>
                        <a:pt x="739" y="398"/>
                        <a:pt x="748" y="408"/>
                      </a:cubicBezTo>
                      <a:cubicBezTo>
                        <a:pt x="748" y="408"/>
                        <a:pt x="748" y="408"/>
                        <a:pt x="739" y="417"/>
                      </a:cubicBezTo>
                      <a:lnTo>
                        <a:pt x="729" y="417"/>
                      </a:lnTo>
                      <a:cubicBezTo>
                        <a:pt x="729" y="417"/>
                        <a:pt x="729" y="408"/>
                        <a:pt x="729" y="408"/>
                      </a:cubicBezTo>
                      <a:cubicBezTo>
                        <a:pt x="729" y="398"/>
                        <a:pt x="729" y="398"/>
                        <a:pt x="729" y="398"/>
                      </a:cubicBezTo>
                      <a:cubicBezTo>
                        <a:pt x="729" y="389"/>
                        <a:pt x="729" y="379"/>
                        <a:pt x="720" y="379"/>
                      </a:cubicBezTo>
                      <a:cubicBezTo>
                        <a:pt x="711" y="379"/>
                        <a:pt x="701" y="379"/>
                        <a:pt x="701" y="370"/>
                      </a:cubicBezTo>
                      <a:cubicBezTo>
                        <a:pt x="701" y="360"/>
                        <a:pt x="701" y="351"/>
                        <a:pt x="692" y="351"/>
                      </a:cubicBezTo>
                      <a:cubicBezTo>
                        <a:pt x="682" y="351"/>
                        <a:pt x="682" y="342"/>
                        <a:pt x="673" y="342"/>
                      </a:cubicBezTo>
                      <a:cubicBezTo>
                        <a:pt x="673" y="332"/>
                        <a:pt x="673" y="332"/>
                        <a:pt x="663" y="323"/>
                      </a:cubicBezTo>
                      <a:cubicBezTo>
                        <a:pt x="663" y="323"/>
                        <a:pt x="654" y="332"/>
                        <a:pt x="654" y="332"/>
                      </a:cubicBezTo>
                      <a:cubicBezTo>
                        <a:pt x="644" y="342"/>
                        <a:pt x="644" y="351"/>
                        <a:pt x="654" y="360"/>
                      </a:cubicBezTo>
                      <a:cubicBezTo>
                        <a:pt x="663" y="370"/>
                        <a:pt x="663" y="370"/>
                        <a:pt x="663" y="370"/>
                      </a:cubicBezTo>
                      <a:cubicBezTo>
                        <a:pt x="663" y="379"/>
                        <a:pt x="654" y="379"/>
                        <a:pt x="654" y="379"/>
                      </a:cubicBezTo>
                      <a:lnTo>
                        <a:pt x="635" y="379"/>
                      </a:lnTo>
                      <a:cubicBezTo>
                        <a:pt x="625" y="379"/>
                        <a:pt x="625" y="379"/>
                        <a:pt x="625" y="389"/>
                      </a:cubicBezTo>
                      <a:cubicBezTo>
                        <a:pt x="625" y="389"/>
                        <a:pt x="625" y="398"/>
                        <a:pt x="625" y="398"/>
                      </a:cubicBezTo>
                      <a:cubicBezTo>
                        <a:pt x="616" y="398"/>
                        <a:pt x="616" y="398"/>
                        <a:pt x="606" y="389"/>
                      </a:cubicBezTo>
                      <a:cubicBezTo>
                        <a:pt x="597" y="379"/>
                        <a:pt x="588" y="360"/>
                        <a:pt x="578" y="351"/>
                      </a:cubicBezTo>
                      <a:cubicBezTo>
                        <a:pt x="578" y="351"/>
                        <a:pt x="578" y="347"/>
                        <a:pt x="575" y="347"/>
                      </a:cubicBezTo>
                      <a:cubicBezTo>
                        <a:pt x="574" y="347"/>
                        <a:pt x="572" y="348"/>
                        <a:pt x="569" y="351"/>
                      </a:cubicBezTo>
                      <a:cubicBezTo>
                        <a:pt x="550" y="360"/>
                        <a:pt x="540" y="370"/>
                        <a:pt x="540" y="379"/>
                      </a:cubicBezTo>
                      <a:cubicBezTo>
                        <a:pt x="550" y="379"/>
                        <a:pt x="550" y="389"/>
                        <a:pt x="550" y="398"/>
                      </a:cubicBezTo>
                      <a:cubicBezTo>
                        <a:pt x="550" y="408"/>
                        <a:pt x="550" y="408"/>
                        <a:pt x="550" y="417"/>
                      </a:cubicBezTo>
                      <a:cubicBezTo>
                        <a:pt x="550" y="417"/>
                        <a:pt x="550" y="427"/>
                        <a:pt x="550" y="427"/>
                      </a:cubicBezTo>
                      <a:cubicBezTo>
                        <a:pt x="550" y="427"/>
                        <a:pt x="540" y="427"/>
                        <a:pt x="540" y="417"/>
                      </a:cubicBezTo>
                      <a:cubicBezTo>
                        <a:pt x="540" y="408"/>
                        <a:pt x="540" y="398"/>
                        <a:pt x="540" y="379"/>
                      </a:cubicBezTo>
                      <a:cubicBezTo>
                        <a:pt x="535" y="368"/>
                        <a:pt x="532" y="364"/>
                        <a:pt x="528" y="364"/>
                      </a:cubicBezTo>
                      <a:cubicBezTo>
                        <a:pt x="524" y="364"/>
                        <a:pt x="520" y="366"/>
                        <a:pt x="512" y="370"/>
                      </a:cubicBezTo>
                      <a:cubicBezTo>
                        <a:pt x="512" y="370"/>
                        <a:pt x="512" y="379"/>
                        <a:pt x="502" y="379"/>
                      </a:cubicBezTo>
                      <a:lnTo>
                        <a:pt x="493" y="379"/>
                      </a:lnTo>
                      <a:lnTo>
                        <a:pt x="483" y="398"/>
                      </a:lnTo>
                      <a:cubicBezTo>
                        <a:pt x="483" y="398"/>
                        <a:pt x="483" y="408"/>
                        <a:pt x="483" y="417"/>
                      </a:cubicBezTo>
                      <a:lnTo>
                        <a:pt x="474" y="417"/>
                      </a:lnTo>
                      <a:cubicBezTo>
                        <a:pt x="455" y="436"/>
                        <a:pt x="446" y="455"/>
                        <a:pt x="417" y="465"/>
                      </a:cubicBezTo>
                      <a:cubicBezTo>
                        <a:pt x="427" y="474"/>
                        <a:pt x="427" y="474"/>
                        <a:pt x="427" y="484"/>
                      </a:cubicBezTo>
                      <a:lnTo>
                        <a:pt x="417" y="484"/>
                      </a:lnTo>
                      <a:cubicBezTo>
                        <a:pt x="417" y="484"/>
                        <a:pt x="417" y="493"/>
                        <a:pt x="417" y="502"/>
                      </a:cubicBezTo>
                      <a:cubicBezTo>
                        <a:pt x="417" y="502"/>
                        <a:pt x="417" y="512"/>
                        <a:pt x="427" y="512"/>
                      </a:cubicBezTo>
                      <a:cubicBezTo>
                        <a:pt x="427" y="531"/>
                        <a:pt x="427" y="540"/>
                        <a:pt x="417" y="540"/>
                      </a:cubicBezTo>
                      <a:lnTo>
                        <a:pt x="408" y="550"/>
                      </a:lnTo>
                      <a:lnTo>
                        <a:pt x="427" y="550"/>
                      </a:lnTo>
                      <a:cubicBezTo>
                        <a:pt x="427" y="559"/>
                        <a:pt x="427" y="569"/>
                        <a:pt x="427" y="569"/>
                      </a:cubicBezTo>
                      <a:cubicBezTo>
                        <a:pt x="427" y="578"/>
                        <a:pt x="427" y="588"/>
                        <a:pt x="427" y="588"/>
                      </a:cubicBezTo>
                      <a:cubicBezTo>
                        <a:pt x="436" y="597"/>
                        <a:pt x="436" y="607"/>
                        <a:pt x="446" y="607"/>
                      </a:cubicBezTo>
                      <a:cubicBezTo>
                        <a:pt x="436" y="616"/>
                        <a:pt x="436" y="616"/>
                        <a:pt x="436" y="616"/>
                      </a:cubicBezTo>
                      <a:cubicBezTo>
                        <a:pt x="436" y="625"/>
                        <a:pt x="436" y="625"/>
                        <a:pt x="427" y="625"/>
                      </a:cubicBezTo>
                      <a:cubicBezTo>
                        <a:pt x="427" y="625"/>
                        <a:pt x="427" y="635"/>
                        <a:pt x="427" y="644"/>
                      </a:cubicBezTo>
                      <a:cubicBezTo>
                        <a:pt x="427" y="644"/>
                        <a:pt x="427" y="644"/>
                        <a:pt x="417" y="654"/>
                      </a:cubicBezTo>
                      <a:cubicBezTo>
                        <a:pt x="417" y="654"/>
                        <a:pt x="408" y="663"/>
                        <a:pt x="398" y="663"/>
                      </a:cubicBezTo>
                      <a:cubicBezTo>
                        <a:pt x="398" y="663"/>
                        <a:pt x="398" y="673"/>
                        <a:pt x="389" y="673"/>
                      </a:cubicBezTo>
                      <a:cubicBezTo>
                        <a:pt x="389" y="673"/>
                        <a:pt x="379" y="673"/>
                        <a:pt x="379" y="682"/>
                      </a:cubicBezTo>
                      <a:cubicBezTo>
                        <a:pt x="379" y="682"/>
                        <a:pt x="379" y="692"/>
                        <a:pt x="370" y="692"/>
                      </a:cubicBezTo>
                      <a:cubicBezTo>
                        <a:pt x="360" y="701"/>
                        <a:pt x="351" y="701"/>
                        <a:pt x="341" y="711"/>
                      </a:cubicBezTo>
                      <a:cubicBezTo>
                        <a:pt x="341" y="711"/>
                        <a:pt x="332" y="720"/>
                        <a:pt x="332" y="730"/>
                      </a:cubicBezTo>
                      <a:lnTo>
                        <a:pt x="322" y="730"/>
                      </a:lnTo>
                      <a:cubicBezTo>
                        <a:pt x="322" y="720"/>
                        <a:pt x="322" y="720"/>
                        <a:pt x="322" y="711"/>
                      </a:cubicBezTo>
                      <a:cubicBezTo>
                        <a:pt x="322" y="711"/>
                        <a:pt x="332" y="711"/>
                        <a:pt x="332" y="701"/>
                      </a:cubicBezTo>
                      <a:lnTo>
                        <a:pt x="313" y="701"/>
                      </a:lnTo>
                      <a:cubicBezTo>
                        <a:pt x="313" y="692"/>
                        <a:pt x="313" y="692"/>
                        <a:pt x="313" y="692"/>
                      </a:cubicBezTo>
                      <a:cubicBezTo>
                        <a:pt x="304" y="701"/>
                        <a:pt x="304" y="701"/>
                        <a:pt x="304" y="701"/>
                      </a:cubicBezTo>
                      <a:cubicBezTo>
                        <a:pt x="304" y="701"/>
                        <a:pt x="304" y="701"/>
                        <a:pt x="304" y="711"/>
                      </a:cubicBezTo>
                      <a:cubicBezTo>
                        <a:pt x="304" y="701"/>
                        <a:pt x="304" y="701"/>
                        <a:pt x="294" y="701"/>
                      </a:cubicBezTo>
                      <a:cubicBezTo>
                        <a:pt x="294" y="701"/>
                        <a:pt x="294" y="701"/>
                        <a:pt x="285" y="692"/>
                      </a:cubicBezTo>
                      <a:cubicBezTo>
                        <a:pt x="285" y="682"/>
                        <a:pt x="285" y="682"/>
                        <a:pt x="285" y="673"/>
                      </a:cubicBezTo>
                      <a:cubicBezTo>
                        <a:pt x="285" y="663"/>
                        <a:pt x="285" y="663"/>
                        <a:pt x="266" y="663"/>
                      </a:cubicBezTo>
                      <a:cubicBezTo>
                        <a:pt x="256" y="663"/>
                        <a:pt x="247" y="673"/>
                        <a:pt x="247" y="682"/>
                      </a:cubicBezTo>
                      <a:cubicBezTo>
                        <a:pt x="247" y="682"/>
                        <a:pt x="247" y="692"/>
                        <a:pt x="247" y="692"/>
                      </a:cubicBezTo>
                      <a:cubicBezTo>
                        <a:pt x="237" y="701"/>
                        <a:pt x="247" y="701"/>
                        <a:pt x="237" y="711"/>
                      </a:cubicBezTo>
                      <a:cubicBezTo>
                        <a:pt x="237" y="720"/>
                        <a:pt x="237" y="730"/>
                        <a:pt x="237" y="730"/>
                      </a:cubicBezTo>
                      <a:cubicBezTo>
                        <a:pt x="237" y="730"/>
                        <a:pt x="228" y="739"/>
                        <a:pt x="228" y="739"/>
                      </a:cubicBezTo>
                      <a:cubicBezTo>
                        <a:pt x="228" y="730"/>
                        <a:pt x="228" y="730"/>
                        <a:pt x="228" y="730"/>
                      </a:cubicBezTo>
                      <a:cubicBezTo>
                        <a:pt x="228" y="720"/>
                        <a:pt x="228" y="720"/>
                        <a:pt x="218" y="711"/>
                      </a:cubicBezTo>
                      <a:cubicBezTo>
                        <a:pt x="218" y="711"/>
                        <a:pt x="218" y="701"/>
                        <a:pt x="228" y="701"/>
                      </a:cubicBezTo>
                      <a:cubicBezTo>
                        <a:pt x="228" y="701"/>
                        <a:pt x="228" y="692"/>
                        <a:pt x="237" y="692"/>
                      </a:cubicBezTo>
                      <a:lnTo>
                        <a:pt x="228" y="692"/>
                      </a:lnTo>
                      <a:cubicBezTo>
                        <a:pt x="218" y="692"/>
                        <a:pt x="218" y="682"/>
                        <a:pt x="218" y="682"/>
                      </a:cubicBezTo>
                      <a:cubicBezTo>
                        <a:pt x="218" y="673"/>
                        <a:pt x="218" y="673"/>
                        <a:pt x="209" y="673"/>
                      </a:cubicBezTo>
                      <a:cubicBezTo>
                        <a:pt x="206" y="670"/>
                        <a:pt x="204" y="669"/>
                        <a:pt x="203" y="669"/>
                      </a:cubicBezTo>
                      <a:cubicBezTo>
                        <a:pt x="199" y="669"/>
                        <a:pt x="199" y="676"/>
                        <a:pt x="199" y="682"/>
                      </a:cubicBezTo>
                      <a:cubicBezTo>
                        <a:pt x="195" y="678"/>
                        <a:pt x="190" y="678"/>
                        <a:pt x="186" y="678"/>
                      </a:cubicBezTo>
                      <a:cubicBezTo>
                        <a:pt x="183" y="678"/>
                        <a:pt x="180" y="678"/>
                        <a:pt x="180" y="673"/>
                      </a:cubicBezTo>
                      <a:cubicBezTo>
                        <a:pt x="176" y="668"/>
                        <a:pt x="171" y="666"/>
                        <a:pt x="166" y="666"/>
                      </a:cubicBezTo>
                      <a:cubicBezTo>
                        <a:pt x="162" y="666"/>
                        <a:pt x="157" y="668"/>
                        <a:pt x="152" y="673"/>
                      </a:cubicBezTo>
                      <a:cubicBezTo>
                        <a:pt x="152" y="682"/>
                        <a:pt x="152" y="682"/>
                        <a:pt x="143" y="692"/>
                      </a:cubicBezTo>
                      <a:lnTo>
                        <a:pt x="133" y="692"/>
                      </a:lnTo>
                      <a:lnTo>
                        <a:pt x="133" y="682"/>
                      </a:lnTo>
                      <a:lnTo>
                        <a:pt x="124" y="692"/>
                      </a:lnTo>
                      <a:cubicBezTo>
                        <a:pt x="119" y="696"/>
                        <a:pt x="114" y="699"/>
                        <a:pt x="111" y="699"/>
                      </a:cubicBezTo>
                      <a:cubicBezTo>
                        <a:pt x="107" y="699"/>
                        <a:pt x="105" y="696"/>
                        <a:pt x="105" y="692"/>
                      </a:cubicBezTo>
                      <a:cubicBezTo>
                        <a:pt x="105" y="682"/>
                        <a:pt x="105" y="682"/>
                        <a:pt x="105" y="673"/>
                      </a:cubicBezTo>
                      <a:cubicBezTo>
                        <a:pt x="105" y="673"/>
                        <a:pt x="105" y="673"/>
                        <a:pt x="105" y="663"/>
                      </a:cubicBezTo>
                      <a:cubicBezTo>
                        <a:pt x="95" y="663"/>
                        <a:pt x="95" y="654"/>
                        <a:pt x="95" y="654"/>
                      </a:cubicBezTo>
                      <a:cubicBezTo>
                        <a:pt x="86" y="654"/>
                        <a:pt x="86" y="663"/>
                        <a:pt x="76" y="663"/>
                      </a:cubicBezTo>
                      <a:cubicBezTo>
                        <a:pt x="76" y="673"/>
                        <a:pt x="67" y="682"/>
                        <a:pt x="67" y="692"/>
                      </a:cubicBezTo>
                      <a:cubicBezTo>
                        <a:pt x="67" y="701"/>
                        <a:pt x="57" y="701"/>
                        <a:pt x="57" y="701"/>
                      </a:cubicBezTo>
                      <a:cubicBezTo>
                        <a:pt x="48" y="701"/>
                        <a:pt x="39" y="701"/>
                        <a:pt x="39" y="711"/>
                      </a:cubicBezTo>
                      <a:cubicBezTo>
                        <a:pt x="39" y="711"/>
                        <a:pt x="39" y="711"/>
                        <a:pt x="39" y="720"/>
                      </a:cubicBezTo>
                      <a:cubicBezTo>
                        <a:pt x="39" y="730"/>
                        <a:pt x="48" y="749"/>
                        <a:pt x="20" y="758"/>
                      </a:cubicBezTo>
                      <a:lnTo>
                        <a:pt x="29" y="758"/>
                      </a:lnTo>
                      <a:cubicBezTo>
                        <a:pt x="39" y="758"/>
                        <a:pt x="48" y="767"/>
                        <a:pt x="48" y="767"/>
                      </a:cubicBezTo>
                      <a:cubicBezTo>
                        <a:pt x="57" y="777"/>
                        <a:pt x="57" y="777"/>
                        <a:pt x="57" y="777"/>
                      </a:cubicBezTo>
                      <a:cubicBezTo>
                        <a:pt x="63" y="788"/>
                        <a:pt x="65" y="793"/>
                        <a:pt x="70" y="793"/>
                      </a:cubicBezTo>
                      <a:cubicBezTo>
                        <a:pt x="73" y="793"/>
                        <a:pt x="78" y="790"/>
                        <a:pt x="86" y="786"/>
                      </a:cubicBezTo>
                      <a:cubicBezTo>
                        <a:pt x="95" y="786"/>
                        <a:pt x="95" y="777"/>
                        <a:pt x="105" y="777"/>
                      </a:cubicBezTo>
                      <a:lnTo>
                        <a:pt x="114" y="777"/>
                      </a:lnTo>
                      <a:cubicBezTo>
                        <a:pt x="117" y="774"/>
                        <a:pt x="121" y="773"/>
                        <a:pt x="124" y="773"/>
                      </a:cubicBezTo>
                      <a:cubicBezTo>
                        <a:pt x="130" y="773"/>
                        <a:pt x="136" y="777"/>
                        <a:pt x="143" y="777"/>
                      </a:cubicBezTo>
                      <a:cubicBezTo>
                        <a:pt x="143" y="786"/>
                        <a:pt x="152" y="786"/>
                        <a:pt x="162" y="786"/>
                      </a:cubicBezTo>
                      <a:cubicBezTo>
                        <a:pt x="180" y="786"/>
                        <a:pt x="190" y="796"/>
                        <a:pt x="190" y="805"/>
                      </a:cubicBezTo>
                      <a:cubicBezTo>
                        <a:pt x="190" y="815"/>
                        <a:pt x="190" y="815"/>
                        <a:pt x="190" y="815"/>
                      </a:cubicBezTo>
                      <a:cubicBezTo>
                        <a:pt x="199" y="805"/>
                        <a:pt x="199" y="805"/>
                        <a:pt x="199" y="796"/>
                      </a:cubicBezTo>
                      <a:cubicBezTo>
                        <a:pt x="190" y="786"/>
                        <a:pt x="199" y="786"/>
                        <a:pt x="209" y="786"/>
                      </a:cubicBezTo>
                      <a:cubicBezTo>
                        <a:pt x="218" y="786"/>
                        <a:pt x="228" y="786"/>
                        <a:pt x="228" y="796"/>
                      </a:cubicBezTo>
                      <a:cubicBezTo>
                        <a:pt x="228" y="805"/>
                        <a:pt x="218" y="805"/>
                        <a:pt x="209" y="815"/>
                      </a:cubicBezTo>
                      <a:lnTo>
                        <a:pt x="199" y="815"/>
                      </a:lnTo>
                      <a:cubicBezTo>
                        <a:pt x="199" y="824"/>
                        <a:pt x="190" y="824"/>
                        <a:pt x="190" y="824"/>
                      </a:cubicBezTo>
                      <a:cubicBezTo>
                        <a:pt x="180" y="824"/>
                        <a:pt x="162" y="815"/>
                        <a:pt x="152" y="815"/>
                      </a:cubicBezTo>
                      <a:lnTo>
                        <a:pt x="124" y="815"/>
                      </a:lnTo>
                      <a:cubicBezTo>
                        <a:pt x="114" y="834"/>
                        <a:pt x="105" y="834"/>
                        <a:pt x="95" y="843"/>
                      </a:cubicBezTo>
                      <a:cubicBezTo>
                        <a:pt x="86" y="843"/>
                        <a:pt x="86" y="843"/>
                        <a:pt x="86" y="834"/>
                      </a:cubicBezTo>
                      <a:lnTo>
                        <a:pt x="67" y="834"/>
                      </a:lnTo>
                      <a:cubicBezTo>
                        <a:pt x="57" y="834"/>
                        <a:pt x="48" y="834"/>
                        <a:pt x="39" y="843"/>
                      </a:cubicBezTo>
                      <a:cubicBezTo>
                        <a:pt x="29" y="843"/>
                        <a:pt x="29" y="843"/>
                        <a:pt x="29" y="853"/>
                      </a:cubicBezTo>
                      <a:cubicBezTo>
                        <a:pt x="29" y="853"/>
                        <a:pt x="29" y="862"/>
                        <a:pt x="20" y="862"/>
                      </a:cubicBezTo>
                      <a:cubicBezTo>
                        <a:pt x="20" y="872"/>
                        <a:pt x="10" y="881"/>
                        <a:pt x="1" y="881"/>
                      </a:cubicBezTo>
                      <a:lnTo>
                        <a:pt x="10" y="881"/>
                      </a:lnTo>
                      <a:cubicBezTo>
                        <a:pt x="10" y="891"/>
                        <a:pt x="10" y="900"/>
                        <a:pt x="10" y="909"/>
                      </a:cubicBezTo>
                      <a:cubicBezTo>
                        <a:pt x="20" y="909"/>
                        <a:pt x="20" y="919"/>
                        <a:pt x="20" y="919"/>
                      </a:cubicBezTo>
                      <a:cubicBezTo>
                        <a:pt x="29" y="919"/>
                        <a:pt x="29" y="928"/>
                        <a:pt x="39" y="928"/>
                      </a:cubicBezTo>
                      <a:cubicBezTo>
                        <a:pt x="39" y="928"/>
                        <a:pt x="48" y="938"/>
                        <a:pt x="57" y="947"/>
                      </a:cubicBezTo>
                      <a:cubicBezTo>
                        <a:pt x="57" y="947"/>
                        <a:pt x="57" y="947"/>
                        <a:pt x="67" y="938"/>
                      </a:cubicBezTo>
                      <a:lnTo>
                        <a:pt x="86" y="938"/>
                      </a:lnTo>
                      <a:cubicBezTo>
                        <a:pt x="86" y="933"/>
                        <a:pt x="88" y="931"/>
                        <a:pt x="91" y="931"/>
                      </a:cubicBezTo>
                      <a:cubicBezTo>
                        <a:pt x="93" y="931"/>
                        <a:pt x="95" y="933"/>
                        <a:pt x="95" y="938"/>
                      </a:cubicBezTo>
                      <a:cubicBezTo>
                        <a:pt x="95" y="947"/>
                        <a:pt x="105" y="947"/>
                        <a:pt x="105" y="957"/>
                      </a:cubicBezTo>
                      <a:cubicBezTo>
                        <a:pt x="105" y="957"/>
                        <a:pt x="105" y="966"/>
                        <a:pt x="114" y="966"/>
                      </a:cubicBezTo>
                      <a:cubicBezTo>
                        <a:pt x="114" y="966"/>
                        <a:pt x="124" y="966"/>
                        <a:pt x="124" y="976"/>
                      </a:cubicBezTo>
                      <a:lnTo>
                        <a:pt x="133" y="976"/>
                      </a:lnTo>
                      <a:cubicBezTo>
                        <a:pt x="143" y="976"/>
                        <a:pt x="143" y="985"/>
                        <a:pt x="143" y="995"/>
                      </a:cubicBezTo>
                      <a:cubicBezTo>
                        <a:pt x="143" y="1004"/>
                        <a:pt x="143" y="1004"/>
                        <a:pt x="143" y="1014"/>
                      </a:cubicBezTo>
                      <a:cubicBezTo>
                        <a:pt x="143" y="1004"/>
                        <a:pt x="152" y="1004"/>
                        <a:pt x="152" y="1004"/>
                      </a:cubicBezTo>
                      <a:cubicBezTo>
                        <a:pt x="162" y="995"/>
                        <a:pt x="162" y="995"/>
                        <a:pt x="171" y="985"/>
                      </a:cubicBezTo>
                      <a:cubicBezTo>
                        <a:pt x="171" y="995"/>
                        <a:pt x="180" y="1004"/>
                        <a:pt x="199" y="1014"/>
                      </a:cubicBezTo>
                      <a:lnTo>
                        <a:pt x="162" y="1042"/>
                      </a:lnTo>
                      <a:cubicBezTo>
                        <a:pt x="162" y="1032"/>
                        <a:pt x="162" y="1032"/>
                        <a:pt x="162" y="1023"/>
                      </a:cubicBezTo>
                      <a:lnTo>
                        <a:pt x="152" y="1023"/>
                      </a:lnTo>
                      <a:cubicBezTo>
                        <a:pt x="152" y="1023"/>
                        <a:pt x="143" y="1023"/>
                        <a:pt x="143" y="1032"/>
                      </a:cubicBezTo>
                      <a:cubicBezTo>
                        <a:pt x="143" y="1042"/>
                        <a:pt x="133" y="1051"/>
                        <a:pt x="133" y="1070"/>
                      </a:cubicBezTo>
                      <a:cubicBezTo>
                        <a:pt x="133" y="1070"/>
                        <a:pt x="124" y="1080"/>
                        <a:pt x="124" y="1089"/>
                      </a:cubicBezTo>
                      <a:cubicBezTo>
                        <a:pt x="129" y="1087"/>
                        <a:pt x="134" y="1085"/>
                        <a:pt x="138" y="1085"/>
                      </a:cubicBezTo>
                      <a:cubicBezTo>
                        <a:pt x="148" y="1085"/>
                        <a:pt x="155" y="1092"/>
                        <a:pt x="162" y="1099"/>
                      </a:cubicBezTo>
                      <a:cubicBezTo>
                        <a:pt x="171" y="1108"/>
                        <a:pt x="180" y="1108"/>
                        <a:pt x="190" y="1118"/>
                      </a:cubicBezTo>
                      <a:cubicBezTo>
                        <a:pt x="199" y="1118"/>
                        <a:pt x="199" y="1127"/>
                        <a:pt x="199" y="1127"/>
                      </a:cubicBezTo>
                      <a:cubicBezTo>
                        <a:pt x="206" y="1124"/>
                        <a:pt x="212" y="1121"/>
                        <a:pt x="216" y="1121"/>
                      </a:cubicBezTo>
                      <a:cubicBezTo>
                        <a:pt x="224" y="1121"/>
                        <a:pt x="228" y="1128"/>
                        <a:pt x="228" y="1146"/>
                      </a:cubicBezTo>
                      <a:cubicBezTo>
                        <a:pt x="237" y="1146"/>
                        <a:pt x="256" y="1146"/>
                        <a:pt x="266" y="1137"/>
                      </a:cubicBezTo>
                      <a:lnTo>
                        <a:pt x="275" y="1137"/>
                      </a:lnTo>
                      <a:cubicBezTo>
                        <a:pt x="275" y="1118"/>
                        <a:pt x="285" y="1108"/>
                        <a:pt x="304" y="1108"/>
                      </a:cubicBezTo>
                      <a:cubicBezTo>
                        <a:pt x="304" y="1108"/>
                        <a:pt x="313" y="1118"/>
                        <a:pt x="322" y="1118"/>
                      </a:cubicBezTo>
                      <a:cubicBezTo>
                        <a:pt x="332" y="1118"/>
                        <a:pt x="332" y="1127"/>
                        <a:pt x="322" y="1137"/>
                      </a:cubicBezTo>
                      <a:cubicBezTo>
                        <a:pt x="322" y="1137"/>
                        <a:pt x="322" y="1137"/>
                        <a:pt x="313" y="1146"/>
                      </a:cubicBezTo>
                      <a:cubicBezTo>
                        <a:pt x="313" y="1156"/>
                        <a:pt x="313" y="1156"/>
                        <a:pt x="313" y="1165"/>
                      </a:cubicBezTo>
                      <a:lnTo>
                        <a:pt x="332" y="1146"/>
                      </a:lnTo>
                      <a:cubicBezTo>
                        <a:pt x="332" y="1156"/>
                        <a:pt x="332" y="1156"/>
                        <a:pt x="332" y="1156"/>
                      </a:cubicBezTo>
                      <a:cubicBezTo>
                        <a:pt x="332" y="1165"/>
                        <a:pt x="322" y="1174"/>
                        <a:pt x="332" y="1184"/>
                      </a:cubicBezTo>
                      <a:cubicBezTo>
                        <a:pt x="341" y="1184"/>
                        <a:pt x="322" y="1203"/>
                        <a:pt x="322" y="1203"/>
                      </a:cubicBezTo>
                      <a:cubicBezTo>
                        <a:pt x="304" y="1203"/>
                        <a:pt x="304" y="1212"/>
                        <a:pt x="294" y="1222"/>
                      </a:cubicBezTo>
                      <a:cubicBezTo>
                        <a:pt x="304" y="1222"/>
                        <a:pt x="304" y="1222"/>
                        <a:pt x="294" y="1231"/>
                      </a:cubicBezTo>
                      <a:cubicBezTo>
                        <a:pt x="290" y="1223"/>
                        <a:pt x="284" y="1220"/>
                        <a:pt x="279" y="1220"/>
                      </a:cubicBezTo>
                      <a:cubicBezTo>
                        <a:pt x="272" y="1220"/>
                        <a:pt x="266" y="1226"/>
                        <a:pt x="266" y="1231"/>
                      </a:cubicBezTo>
                      <a:cubicBezTo>
                        <a:pt x="266" y="1231"/>
                        <a:pt x="266" y="1231"/>
                        <a:pt x="266" y="1241"/>
                      </a:cubicBezTo>
                      <a:cubicBezTo>
                        <a:pt x="256" y="1250"/>
                        <a:pt x="256" y="1250"/>
                        <a:pt x="237" y="1250"/>
                      </a:cubicBezTo>
                      <a:cubicBezTo>
                        <a:pt x="237" y="1260"/>
                        <a:pt x="247" y="1260"/>
                        <a:pt x="247" y="1260"/>
                      </a:cubicBezTo>
                      <a:cubicBezTo>
                        <a:pt x="247" y="1269"/>
                        <a:pt x="256" y="1279"/>
                        <a:pt x="247" y="1279"/>
                      </a:cubicBezTo>
                      <a:cubicBezTo>
                        <a:pt x="247" y="1288"/>
                        <a:pt x="247" y="1298"/>
                        <a:pt x="256" y="1298"/>
                      </a:cubicBezTo>
                      <a:cubicBezTo>
                        <a:pt x="266" y="1298"/>
                        <a:pt x="275" y="1307"/>
                        <a:pt x="294" y="1307"/>
                      </a:cubicBezTo>
                      <a:cubicBezTo>
                        <a:pt x="304" y="1307"/>
                        <a:pt x="304" y="1298"/>
                        <a:pt x="313" y="1298"/>
                      </a:cubicBezTo>
                      <a:cubicBezTo>
                        <a:pt x="322" y="1288"/>
                        <a:pt x="322" y="1288"/>
                        <a:pt x="332" y="1288"/>
                      </a:cubicBezTo>
                      <a:cubicBezTo>
                        <a:pt x="341" y="1288"/>
                        <a:pt x="341" y="1298"/>
                        <a:pt x="341" y="1307"/>
                      </a:cubicBezTo>
                      <a:cubicBezTo>
                        <a:pt x="332" y="1316"/>
                        <a:pt x="332" y="1326"/>
                        <a:pt x="341" y="1326"/>
                      </a:cubicBezTo>
                      <a:cubicBezTo>
                        <a:pt x="351" y="1335"/>
                        <a:pt x="351" y="1335"/>
                        <a:pt x="351" y="1345"/>
                      </a:cubicBezTo>
                      <a:cubicBezTo>
                        <a:pt x="351" y="1354"/>
                        <a:pt x="351" y="1354"/>
                        <a:pt x="370" y="1354"/>
                      </a:cubicBezTo>
                      <a:lnTo>
                        <a:pt x="408" y="1354"/>
                      </a:lnTo>
                      <a:cubicBezTo>
                        <a:pt x="417" y="1359"/>
                        <a:pt x="422" y="1361"/>
                        <a:pt x="425" y="1361"/>
                      </a:cubicBezTo>
                      <a:cubicBezTo>
                        <a:pt x="429" y="1361"/>
                        <a:pt x="431" y="1359"/>
                        <a:pt x="436" y="1354"/>
                      </a:cubicBezTo>
                      <a:cubicBezTo>
                        <a:pt x="436" y="1354"/>
                        <a:pt x="436" y="1354"/>
                        <a:pt x="436" y="1364"/>
                      </a:cubicBezTo>
                      <a:lnTo>
                        <a:pt x="464" y="1364"/>
                      </a:lnTo>
                      <a:cubicBezTo>
                        <a:pt x="474" y="1364"/>
                        <a:pt x="483" y="1345"/>
                        <a:pt x="483" y="1335"/>
                      </a:cubicBezTo>
                      <a:cubicBezTo>
                        <a:pt x="474" y="1326"/>
                        <a:pt x="474" y="1316"/>
                        <a:pt x="483" y="1316"/>
                      </a:cubicBezTo>
                      <a:cubicBezTo>
                        <a:pt x="483" y="1316"/>
                        <a:pt x="493" y="1316"/>
                        <a:pt x="493" y="1307"/>
                      </a:cubicBezTo>
                      <a:cubicBezTo>
                        <a:pt x="483" y="1307"/>
                        <a:pt x="493" y="1298"/>
                        <a:pt x="493" y="1298"/>
                      </a:cubicBezTo>
                      <a:lnTo>
                        <a:pt x="502" y="1298"/>
                      </a:lnTo>
                      <a:cubicBezTo>
                        <a:pt x="493" y="1298"/>
                        <a:pt x="493" y="1288"/>
                        <a:pt x="493" y="1288"/>
                      </a:cubicBezTo>
                      <a:cubicBezTo>
                        <a:pt x="493" y="1279"/>
                        <a:pt x="502" y="1260"/>
                        <a:pt x="512" y="1250"/>
                      </a:cubicBezTo>
                      <a:cubicBezTo>
                        <a:pt x="517" y="1255"/>
                        <a:pt x="519" y="1257"/>
                        <a:pt x="521" y="1257"/>
                      </a:cubicBezTo>
                      <a:cubicBezTo>
                        <a:pt x="524" y="1257"/>
                        <a:pt x="526" y="1255"/>
                        <a:pt x="531" y="1250"/>
                      </a:cubicBezTo>
                      <a:cubicBezTo>
                        <a:pt x="540" y="1250"/>
                        <a:pt x="550" y="1250"/>
                        <a:pt x="550" y="1260"/>
                      </a:cubicBezTo>
                      <a:cubicBezTo>
                        <a:pt x="559" y="1279"/>
                        <a:pt x="569" y="1288"/>
                        <a:pt x="569" y="1298"/>
                      </a:cubicBezTo>
                      <a:cubicBezTo>
                        <a:pt x="578" y="1288"/>
                        <a:pt x="597" y="1288"/>
                        <a:pt x="588" y="1260"/>
                      </a:cubicBezTo>
                      <a:cubicBezTo>
                        <a:pt x="588" y="1260"/>
                        <a:pt x="597" y="1250"/>
                        <a:pt x="597" y="1250"/>
                      </a:cubicBezTo>
                      <a:cubicBezTo>
                        <a:pt x="597" y="1250"/>
                        <a:pt x="597" y="1241"/>
                        <a:pt x="597" y="1241"/>
                      </a:cubicBezTo>
                      <a:cubicBezTo>
                        <a:pt x="597" y="1241"/>
                        <a:pt x="597" y="1241"/>
                        <a:pt x="597" y="1231"/>
                      </a:cubicBezTo>
                      <a:cubicBezTo>
                        <a:pt x="588" y="1231"/>
                        <a:pt x="578" y="1222"/>
                        <a:pt x="588" y="1212"/>
                      </a:cubicBezTo>
                      <a:cubicBezTo>
                        <a:pt x="597" y="1203"/>
                        <a:pt x="588" y="1203"/>
                        <a:pt x="588" y="1193"/>
                      </a:cubicBezTo>
                      <a:cubicBezTo>
                        <a:pt x="588" y="1184"/>
                        <a:pt x="588" y="1184"/>
                        <a:pt x="597" y="1184"/>
                      </a:cubicBezTo>
                      <a:cubicBezTo>
                        <a:pt x="606" y="1184"/>
                        <a:pt x="616" y="1184"/>
                        <a:pt x="625" y="1174"/>
                      </a:cubicBezTo>
                      <a:cubicBezTo>
                        <a:pt x="630" y="1170"/>
                        <a:pt x="635" y="1167"/>
                        <a:pt x="640" y="1167"/>
                      </a:cubicBezTo>
                      <a:cubicBezTo>
                        <a:pt x="644" y="1167"/>
                        <a:pt x="649" y="1170"/>
                        <a:pt x="654" y="1174"/>
                      </a:cubicBezTo>
                      <a:cubicBezTo>
                        <a:pt x="654" y="1174"/>
                        <a:pt x="654" y="1184"/>
                        <a:pt x="654" y="1184"/>
                      </a:cubicBezTo>
                      <a:cubicBezTo>
                        <a:pt x="654" y="1193"/>
                        <a:pt x="663" y="1203"/>
                        <a:pt x="682" y="1203"/>
                      </a:cubicBezTo>
                      <a:lnTo>
                        <a:pt x="692" y="1203"/>
                      </a:lnTo>
                      <a:cubicBezTo>
                        <a:pt x="692" y="1203"/>
                        <a:pt x="692" y="1193"/>
                        <a:pt x="692" y="1193"/>
                      </a:cubicBezTo>
                      <a:cubicBezTo>
                        <a:pt x="692" y="1184"/>
                        <a:pt x="701" y="1174"/>
                        <a:pt x="701" y="1165"/>
                      </a:cubicBezTo>
                      <a:cubicBezTo>
                        <a:pt x="701" y="1156"/>
                        <a:pt x="711" y="1156"/>
                        <a:pt x="711" y="1156"/>
                      </a:cubicBezTo>
                      <a:cubicBezTo>
                        <a:pt x="729" y="1156"/>
                        <a:pt x="748" y="1156"/>
                        <a:pt x="758" y="1146"/>
                      </a:cubicBezTo>
                      <a:cubicBezTo>
                        <a:pt x="767" y="1137"/>
                        <a:pt x="777" y="1137"/>
                        <a:pt x="786" y="1137"/>
                      </a:cubicBezTo>
                      <a:cubicBezTo>
                        <a:pt x="815" y="1137"/>
                        <a:pt x="853" y="1118"/>
                        <a:pt x="881" y="1108"/>
                      </a:cubicBezTo>
                      <a:cubicBezTo>
                        <a:pt x="890" y="1099"/>
                        <a:pt x="909" y="1099"/>
                        <a:pt x="919" y="1089"/>
                      </a:cubicBezTo>
                      <a:lnTo>
                        <a:pt x="928" y="1089"/>
                      </a:lnTo>
                      <a:cubicBezTo>
                        <a:pt x="928" y="1089"/>
                        <a:pt x="928" y="1099"/>
                        <a:pt x="928" y="1099"/>
                      </a:cubicBezTo>
                      <a:cubicBezTo>
                        <a:pt x="928" y="1118"/>
                        <a:pt x="919" y="1127"/>
                        <a:pt x="900" y="1137"/>
                      </a:cubicBezTo>
                      <a:cubicBezTo>
                        <a:pt x="900" y="1137"/>
                        <a:pt x="900" y="1146"/>
                        <a:pt x="890" y="1146"/>
                      </a:cubicBezTo>
                      <a:cubicBezTo>
                        <a:pt x="890" y="1157"/>
                        <a:pt x="884" y="1162"/>
                        <a:pt x="877" y="1162"/>
                      </a:cubicBezTo>
                      <a:cubicBezTo>
                        <a:pt x="871" y="1162"/>
                        <a:pt x="866" y="1159"/>
                        <a:pt x="862" y="1156"/>
                      </a:cubicBezTo>
                      <a:cubicBezTo>
                        <a:pt x="862" y="1151"/>
                        <a:pt x="860" y="1148"/>
                        <a:pt x="856" y="1148"/>
                      </a:cubicBezTo>
                      <a:cubicBezTo>
                        <a:pt x="853" y="1148"/>
                        <a:pt x="848" y="1151"/>
                        <a:pt x="843" y="1156"/>
                      </a:cubicBezTo>
                      <a:cubicBezTo>
                        <a:pt x="834" y="1165"/>
                        <a:pt x="834" y="1174"/>
                        <a:pt x="824" y="1184"/>
                      </a:cubicBezTo>
                      <a:cubicBezTo>
                        <a:pt x="824" y="1184"/>
                        <a:pt x="824" y="1193"/>
                        <a:pt x="834" y="1193"/>
                      </a:cubicBezTo>
                      <a:cubicBezTo>
                        <a:pt x="834" y="1203"/>
                        <a:pt x="843" y="1212"/>
                        <a:pt x="853" y="1212"/>
                      </a:cubicBezTo>
                      <a:cubicBezTo>
                        <a:pt x="853" y="1222"/>
                        <a:pt x="862" y="1231"/>
                        <a:pt x="853" y="1241"/>
                      </a:cubicBezTo>
                      <a:cubicBezTo>
                        <a:pt x="853" y="1250"/>
                        <a:pt x="862" y="1260"/>
                        <a:pt x="862" y="1269"/>
                      </a:cubicBezTo>
                      <a:lnTo>
                        <a:pt x="871" y="1260"/>
                      </a:lnTo>
                      <a:cubicBezTo>
                        <a:pt x="871" y="1269"/>
                        <a:pt x="871" y="1279"/>
                        <a:pt x="871" y="1288"/>
                      </a:cubicBezTo>
                      <a:cubicBezTo>
                        <a:pt x="862" y="1298"/>
                        <a:pt x="862" y="1298"/>
                        <a:pt x="853" y="1298"/>
                      </a:cubicBezTo>
                      <a:cubicBezTo>
                        <a:pt x="853" y="1288"/>
                        <a:pt x="843" y="1288"/>
                        <a:pt x="843" y="1288"/>
                      </a:cubicBezTo>
                      <a:cubicBezTo>
                        <a:pt x="834" y="1279"/>
                        <a:pt x="824" y="1279"/>
                        <a:pt x="815" y="1279"/>
                      </a:cubicBezTo>
                      <a:cubicBezTo>
                        <a:pt x="805" y="1288"/>
                        <a:pt x="805" y="1288"/>
                        <a:pt x="796" y="1288"/>
                      </a:cubicBezTo>
                      <a:lnTo>
                        <a:pt x="805" y="1279"/>
                      </a:lnTo>
                      <a:cubicBezTo>
                        <a:pt x="796" y="1279"/>
                        <a:pt x="796" y="1269"/>
                        <a:pt x="786" y="1269"/>
                      </a:cubicBezTo>
                      <a:cubicBezTo>
                        <a:pt x="777" y="1260"/>
                        <a:pt x="767" y="1260"/>
                        <a:pt x="758" y="1260"/>
                      </a:cubicBezTo>
                      <a:cubicBezTo>
                        <a:pt x="758" y="1260"/>
                        <a:pt x="758" y="1260"/>
                        <a:pt x="748" y="1250"/>
                      </a:cubicBezTo>
                      <a:cubicBezTo>
                        <a:pt x="739" y="1250"/>
                        <a:pt x="729" y="1250"/>
                        <a:pt x="720" y="1260"/>
                      </a:cubicBezTo>
                      <a:cubicBezTo>
                        <a:pt x="720" y="1260"/>
                        <a:pt x="720" y="1260"/>
                        <a:pt x="711" y="1269"/>
                      </a:cubicBezTo>
                      <a:cubicBezTo>
                        <a:pt x="711" y="1269"/>
                        <a:pt x="701" y="1269"/>
                        <a:pt x="701" y="1279"/>
                      </a:cubicBezTo>
                      <a:lnTo>
                        <a:pt x="692" y="1279"/>
                      </a:lnTo>
                      <a:cubicBezTo>
                        <a:pt x="682" y="1288"/>
                        <a:pt x="673" y="1288"/>
                        <a:pt x="663" y="1298"/>
                      </a:cubicBezTo>
                      <a:cubicBezTo>
                        <a:pt x="663" y="1298"/>
                        <a:pt x="663" y="1307"/>
                        <a:pt x="654" y="1307"/>
                      </a:cubicBezTo>
                      <a:cubicBezTo>
                        <a:pt x="654" y="1307"/>
                        <a:pt x="654" y="1316"/>
                        <a:pt x="654" y="1316"/>
                      </a:cubicBezTo>
                      <a:cubicBezTo>
                        <a:pt x="654" y="1326"/>
                        <a:pt x="663" y="1326"/>
                        <a:pt x="663" y="1326"/>
                      </a:cubicBezTo>
                      <a:lnTo>
                        <a:pt x="663" y="1335"/>
                      </a:lnTo>
                      <a:cubicBezTo>
                        <a:pt x="655" y="1331"/>
                        <a:pt x="651" y="1329"/>
                        <a:pt x="647" y="1329"/>
                      </a:cubicBezTo>
                      <a:cubicBezTo>
                        <a:pt x="643" y="1329"/>
                        <a:pt x="640" y="1334"/>
                        <a:pt x="635" y="1345"/>
                      </a:cubicBezTo>
                      <a:cubicBezTo>
                        <a:pt x="625" y="1354"/>
                        <a:pt x="625" y="1364"/>
                        <a:pt x="625" y="1373"/>
                      </a:cubicBezTo>
                      <a:cubicBezTo>
                        <a:pt x="635" y="1383"/>
                        <a:pt x="625" y="1383"/>
                        <a:pt x="625" y="1383"/>
                      </a:cubicBezTo>
                      <a:cubicBezTo>
                        <a:pt x="625" y="1392"/>
                        <a:pt x="616" y="1392"/>
                        <a:pt x="616" y="1402"/>
                      </a:cubicBezTo>
                      <a:lnTo>
                        <a:pt x="597" y="1402"/>
                      </a:lnTo>
                      <a:cubicBezTo>
                        <a:pt x="588" y="1411"/>
                        <a:pt x="578" y="1430"/>
                        <a:pt x="569" y="1430"/>
                      </a:cubicBezTo>
                      <a:lnTo>
                        <a:pt x="559" y="1430"/>
                      </a:lnTo>
                      <a:cubicBezTo>
                        <a:pt x="559" y="1440"/>
                        <a:pt x="559" y="1440"/>
                        <a:pt x="559" y="1440"/>
                      </a:cubicBezTo>
                      <a:cubicBezTo>
                        <a:pt x="559" y="1449"/>
                        <a:pt x="550" y="1449"/>
                        <a:pt x="540" y="1449"/>
                      </a:cubicBezTo>
                      <a:cubicBezTo>
                        <a:pt x="540" y="1440"/>
                        <a:pt x="531" y="1440"/>
                        <a:pt x="531" y="1440"/>
                      </a:cubicBezTo>
                      <a:cubicBezTo>
                        <a:pt x="531" y="1440"/>
                        <a:pt x="531" y="1449"/>
                        <a:pt x="531" y="1449"/>
                      </a:cubicBezTo>
                      <a:cubicBezTo>
                        <a:pt x="531" y="1458"/>
                        <a:pt x="531" y="1458"/>
                        <a:pt x="521" y="1458"/>
                      </a:cubicBezTo>
                      <a:cubicBezTo>
                        <a:pt x="521" y="1458"/>
                        <a:pt x="521" y="1468"/>
                        <a:pt x="521" y="1468"/>
                      </a:cubicBezTo>
                      <a:cubicBezTo>
                        <a:pt x="512" y="1468"/>
                        <a:pt x="512" y="1477"/>
                        <a:pt x="512" y="1477"/>
                      </a:cubicBezTo>
                      <a:lnTo>
                        <a:pt x="502" y="1477"/>
                      </a:lnTo>
                      <a:cubicBezTo>
                        <a:pt x="493" y="1468"/>
                        <a:pt x="493" y="1468"/>
                        <a:pt x="483" y="1458"/>
                      </a:cubicBezTo>
                      <a:cubicBezTo>
                        <a:pt x="483" y="1468"/>
                        <a:pt x="474" y="1477"/>
                        <a:pt x="464" y="1477"/>
                      </a:cubicBezTo>
                      <a:cubicBezTo>
                        <a:pt x="464" y="1487"/>
                        <a:pt x="455" y="1496"/>
                        <a:pt x="446" y="1506"/>
                      </a:cubicBezTo>
                      <a:cubicBezTo>
                        <a:pt x="446" y="1506"/>
                        <a:pt x="436" y="1515"/>
                        <a:pt x="436" y="1525"/>
                      </a:cubicBezTo>
                      <a:cubicBezTo>
                        <a:pt x="436" y="1544"/>
                        <a:pt x="436" y="1553"/>
                        <a:pt x="436" y="1563"/>
                      </a:cubicBezTo>
                      <a:cubicBezTo>
                        <a:pt x="436" y="1569"/>
                        <a:pt x="441" y="1576"/>
                        <a:pt x="447" y="1576"/>
                      </a:cubicBezTo>
                      <a:cubicBezTo>
                        <a:pt x="449" y="1576"/>
                        <a:pt x="452" y="1575"/>
                        <a:pt x="455" y="1572"/>
                      </a:cubicBezTo>
                      <a:lnTo>
                        <a:pt x="464" y="1572"/>
                      </a:lnTo>
                      <a:cubicBezTo>
                        <a:pt x="474" y="1572"/>
                        <a:pt x="474" y="1572"/>
                        <a:pt x="483" y="1581"/>
                      </a:cubicBezTo>
                      <a:cubicBezTo>
                        <a:pt x="483" y="1581"/>
                        <a:pt x="483" y="1581"/>
                        <a:pt x="493" y="1572"/>
                      </a:cubicBezTo>
                      <a:cubicBezTo>
                        <a:pt x="493" y="1567"/>
                        <a:pt x="495" y="1565"/>
                        <a:pt x="499" y="1565"/>
                      </a:cubicBezTo>
                      <a:cubicBezTo>
                        <a:pt x="502" y="1565"/>
                        <a:pt x="507" y="1567"/>
                        <a:pt x="512" y="1572"/>
                      </a:cubicBezTo>
                      <a:cubicBezTo>
                        <a:pt x="512" y="1572"/>
                        <a:pt x="512" y="1572"/>
                        <a:pt x="512" y="1581"/>
                      </a:cubicBezTo>
                      <a:cubicBezTo>
                        <a:pt x="521" y="1572"/>
                        <a:pt x="521" y="1572"/>
                        <a:pt x="521" y="1563"/>
                      </a:cubicBezTo>
                      <a:cubicBezTo>
                        <a:pt x="512" y="1553"/>
                        <a:pt x="521" y="1553"/>
                        <a:pt x="531" y="1553"/>
                      </a:cubicBezTo>
                      <a:lnTo>
                        <a:pt x="540" y="1553"/>
                      </a:lnTo>
                      <a:cubicBezTo>
                        <a:pt x="540" y="1563"/>
                        <a:pt x="540" y="1563"/>
                        <a:pt x="540" y="1563"/>
                      </a:cubicBezTo>
                      <a:cubicBezTo>
                        <a:pt x="540" y="1572"/>
                        <a:pt x="531" y="1572"/>
                        <a:pt x="531" y="1581"/>
                      </a:cubicBezTo>
                      <a:lnTo>
                        <a:pt x="550" y="1581"/>
                      </a:lnTo>
                      <a:cubicBezTo>
                        <a:pt x="550" y="1591"/>
                        <a:pt x="540" y="1600"/>
                        <a:pt x="540" y="1600"/>
                      </a:cubicBezTo>
                      <a:cubicBezTo>
                        <a:pt x="537" y="1599"/>
                        <a:pt x="533" y="1598"/>
                        <a:pt x="530" y="1598"/>
                      </a:cubicBezTo>
                      <a:cubicBezTo>
                        <a:pt x="517" y="1598"/>
                        <a:pt x="508" y="1612"/>
                        <a:pt x="493" y="1619"/>
                      </a:cubicBezTo>
                      <a:lnTo>
                        <a:pt x="483" y="1619"/>
                      </a:lnTo>
                      <a:cubicBezTo>
                        <a:pt x="483" y="1619"/>
                        <a:pt x="483" y="1619"/>
                        <a:pt x="474" y="1610"/>
                      </a:cubicBezTo>
                      <a:lnTo>
                        <a:pt x="446" y="1610"/>
                      </a:lnTo>
                      <a:cubicBezTo>
                        <a:pt x="436" y="1610"/>
                        <a:pt x="436" y="1610"/>
                        <a:pt x="427" y="1600"/>
                      </a:cubicBezTo>
                      <a:cubicBezTo>
                        <a:pt x="427" y="1600"/>
                        <a:pt x="427" y="1591"/>
                        <a:pt x="427" y="1581"/>
                      </a:cubicBezTo>
                      <a:cubicBezTo>
                        <a:pt x="408" y="1581"/>
                        <a:pt x="408" y="1600"/>
                        <a:pt x="408" y="1610"/>
                      </a:cubicBezTo>
                      <a:cubicBezTo>
                        <a:pt x="417" y="1619"/>
                        <a:pt x="417" y="1629"/>
                        <a:pt x="417" y="1638"/>
                      </a:cubicBezTo>
                      <a:cubicBezTo>
                        <a:pt x="427" y="1648"/>
                        <a:pt x="427" y="1657"/>
                        <a:pt x="417" y="1657"/>
                      </a:cubicBezTo>
                      <a:cubicBezTo>
                        <a:pt x="417" y="1667"/>
                        <a:pt x="417" y="1667"/>
                        <a:pt x="408" y="1667"/>
                      </a:cubicBezTo>
                      <a:lnTo>
                        <a:pt x="398" y="1657"/>
                      </a:lnTo>
                      <a:cubicBezTo>
                        <a:pt x="398" y="1657"/>
                        <a:pt x="398" y="1667"/>
                        <a:pt x="398" y="1667"/>
                      </a:cubicBezTo>
                      <a:cubicBezTo>
                        <a:pt x="398" y="1676"/>
                        <a:pt x="389" y="1686"/>
                        <a:pt x="379" y="1695"/>
                      </a:cubicBezTo>
                      <a:cubicBezTo>
                        <a:pt x="379" y="1705"/>
                        <a:pt x="370" y="1714"/>
                        <a:pt x="370" y="1723"/>
                      </a:cubicBezTo>
                      <a:lnTo>
                        <a:pt x="379" y="1714"/>
                      </a:lnTo>
                      <a:cubicBezTo>
                        <a:pt x="389" y="1714"/>
                        <a:pt x="389" y="1723"/>
                        <a:pt x="389" y="1723"/>
                      </a:cubicBezTo>
                      <a:cubicBezTo>
                        <a:pt x="389" y="1723"/>
                        <a:pt x="379" y="1733"/>
                        <a:pt x="379" y="1733"/>
                      </a:cubicBezTo>
                      <a:lnTo>
                        <a:pt x="360" y="1733"/>
                      </a:lnTo>
                      <a:cubicBezTo>
                        <a:pt x="360" y="1733"/>
                        <a:pt x="370" y="1742"/>
                        <a:pt x="370" y="1742"/>
                      </a:cubicBezTo>
                      <a:cubicBezTo>
                        <a:pt x="370" y="1742"/>
                        <a:pt x="370" y="1752"/>
                        <a:pt x="379" y="1752"/>
                      </a:cubicBezTo>
                      <a:cubicBezTo>
                        <a:pt x="389" y="1752"/>
                        <a:pt x="398" y="1761"/>
                        <a:pt x="398" y="1780"/>
                      </a:cubicBezTo>
                      <a:lnTo>
                        <a:pt x="464" y="1780"/>
                      </a:lnTo>
                      <a:lnTo>
                        <a:pt x="446" y="1790"/>
                      </a:lnTo>
                      <a:lnTo>
                        <a:pt x="464" y="1809"/>
                      </a:lnTo>
                      <a:cubicBezTo>
                        <a:pt x="456" y="1817"/>
                        <a:pt x="447" y="1822"/>
                        <a:pt x="439" y="1822"/>
                      </a:cubicBezTo>
                      <a:cubicBezTo>
                        <a:pt x="429" y="1822"/>
                        <a:pt x="418" y="1815"/>
                        <a:pt x="408" y="1799"/>
                      </a:cubicBezTo>
                      <a:cubicBezTo>
                        <a:pt x="408" y="1799"/>
                        <a:pt x="398" y="1809"/>
                        <a:pt x="398" y="1809"/>
                      </a:cubicBezTo>
                      <a:cubicBezTo>
                        <a:pt x="398" y="1818"/>
                        <a:pt x="398" y="1818"/>
                        <a:pt x="389" y="1818"/>
                      </a:cubicBezTo>
                      <a:cubicBezTo>
                        <a:pt x="379" y="1818"/>
                        <a:pt x="379" y="1818"/>
                        <a:pt x="370" y="1828"/>
                      </a:cubicBezTo>
                      <a:cubicBezTo>
                        <a:pt x="370" y="1837"/>
                        <a:pt x="370" y="1837"/>
                        <a:pt x="360" y="1847"/>
                      </a:cubicBezTo>
                      <a:cubicBezTo>
                        <a:pt x="360" y="1847"/>
                        <a:pt x="360" y="1837"/>
                        <a:pt x="351" y="1837"/>
                      </a:cubicBezTo>
                      <a:cubicBezTo>
                        <a:pt x="351" y="1828"/>
                        <a:pt x="351" y="1828"/>
                        <a:pt x="341" y="1828"/>
                      </a:cubicBezTo>
                      <a:cubicBezTo>
                        <a:pt x="341" y="1837"/>
                        <a:pt x="341" y="1837"/>
                        <a:pt x="341" y="1837"/>
                      </a:cubicBezTo>
                      <a:cubicBezTo>
                        <a:pt x="332" y="1847"/>
                        <a:pt x="332" y="1856"/>
                        <a:pt x="341" y="1856"/>
                      </a:cubicBezTo>
                      <a:cubicBezTo>
                        <a:pt x="341" y="1865"/>
                        <a:pt x="332" y="1865"/>
                        <a:pt x="332" y="1875"/>
                      </a:cubicBezTo>
                      <a:cubicBezTo>
                        <a:pt x="341" y="1875"/>
                        <a:pt x="351" y="1884"/>
                        <a:pt x="351" y="1894"/>
                      </a:cubicBezTo>
                      <a:lnTo>
                        <a:pt x="370" y="1875"/>
                      </a:lnTo>
                      <a:cubicBezTo>
                        <a:pt x="379" y="1875"/>
                        <a:pt x="379" y="1884"/>
                        <a:pt x="379" y="1884"/>
                      </a:cubicBezTo>
                      <a:cubicBezTo>
                        <a:pt x="379" y="1889"/>
                        <a:pt x="382" y="1891"/>
                        <a:pt x="385" y="1891"/>
                      </a:cubicBezTo>
                      <a:cubicBezTo>
                        <a:pt x="389" y="1891"/>
                        <a:pt x="393" y="1889"/>
                        <a:pt x="398" y="1884"/>
                      </a:cubicBezTo>
                      <a:cubicBezTo>
                        <a:pt x="402" y="1880"/>
                        <a:pt x="404" y="1878"/>
                        <a:pt x="406" y="1878"/>
                      </a:cubicBezTo>
                      <a:cubicBezTo>
                        <a:pt x="409" y="1878"/>
                        <a:pt x="412" y="1883"/>
                        <a:pt x="417" y="1894"/>
                      </a:cubicBezTo>
                      <a:lnTo>
                        <a:pt x="427" y="1894"/>
                      </a:lnTo>
                      <a:cubicBezTo>
                        <a:pt x="427" y="1884"/>
                        <a:pt x="427" y="1884"/>
                        <a:pt x="427" y="1884"/>
                      </a:cubicBezTo>
                      <a:cubicBezTo>
                        <a:pt x="427" y="1875"/>
                        <a:pt x="427" y="1865"/>
                        <a:pt x="427" y="1865"/>
                      </a:cubicBezTo>
                      <a:cubicBezTo>
                        <a:pt x="427" y="1859"/>
                        <a:pt x="427" y="1852"/>
                        <a:pt x="430" y="1852"/>
                      </a:cubicBezTo>
                      <a:cubicBezTo>
                        <a:pt x="431" y="1852"/>
                        <a:pt x="433" y="1853"/>
                        <a:pt x="436" y="1856"/>
                      </a:cubicBezTo>
                      <a:cubicBezTo>
                        <a:pt x="455" y="1856"/>
                        <a:pt x="464" y="1847"/>
                        <a:pt x="483" y="1837"/>
                      </a:cubicBezTo>
                      <a:cubicBezTo>
                        <a:pt x="483" y="1837"/>
                        <a:pt x="483" y="1828"/>
                        <a:pt x="483" y="1828"/>
                      </a:cubicBezTo>
                      <a:lnTo>
                        <a:pt x="493" y="1828"/>
                      </a:lnTo>
                      <a:cubicBezTo>
                        <a:pt x="502" y="1837"/>
                        <a:pt x="502" y="1837"/>
                        <a:pt x="502" y="1847"/>
                      </a:cubicBezTo>
                      <a:cubicBezTo>
                        <a:pt x="493" y="1856"/>
                        <a:pt x="493" y="1865"/>
                        <a:pt x="493" y="1884"/>
                      </a:cubicBezTo>
                      <a:cubicBezTo>
                        <a:pt x="493" y="1884"/>
                        <a:pt x="483" y="1894"/>
                        <a:pt x="483" y="1894"/>
                      </a:cubicBezTo>
                      <a:cubicBezTo>
                        <a:pt x="483" y="1913"/>
                        <a:pt x="474" y="1913"/>
                        <a:pt x="464" y="1913"/>
                      </a:cubicBezTo>
                      <a:cubicBezTo>
                        <a:pt x="455" y="1913"/>
                        <a:pt x="464" y="1922"/>
                        <a:pt x="455" y="1922"/>
                      </a:cubicBezTo>
                      <a:cubicBezTo>
                        <a:pt x="455" y="1932"/>
                        <a:pt x="464" y="1932"/>
                        <a:pt x="464" y="1941"/>
                      </a:cubicBezTo>
                      <a:cubicBezTo>
                        <a:pt x="464" y="1951"/>
                        <a:pt x="464" y="1960"/>
                        <a:pt x="474" y="1960"/>
                      </a:cubicBezTo>
                      <a:cubicBezTo>
                        <a:pt x="474" y="1970"/>
                        <a:pt x="474" y="1970"/>
                        <a:pt x="483" y="1970"/>
                      </a:cubicBezTo>
                      <a:cubicBezTo>
                        <a:pt x="483" y="1988"/>
                        <a:pt x="483" y="1998"/>
                        <a:pt x="474" y="2007"/>
                      </a:cubicBezTo>
                      <a:cubicBezTo>
                        <a:pt x="479" y="2012"/>
                        <a:pt x="483" y="2015"/>
                        <a:pt x="487" y="2015"/>
                      </a:cubicBezTo>
                      <a:cubicBezTo>
                        <a:pt x="490" y="2015"/>
                        <a:pt x="493" y="2012"/>
                        <a:pt x="493" y="2007"/>
                      </a:cubicBezTo>
                      <a:cubicBezTo>
                        <a:pt x="493" y="2007"/>
                        <a:pt x="502" y="2007"/>
                        <a:pt x="502" y="1998"/>
                      </a:cubicBezTo>
                      <a:cubicBezTo>
                        <a:pt x="502" y="2007"/>
                        <a:pt x="502" y="2007"/>
                        <a:pt x="502" y="2007"/>
                      </a:cubicBezTo>
                      <a:cubicBezTo>
                        <a:pt x="502" y="2017"/>
                        <a:pt x="512" y="2017"/>
                        <a:pt x="512" y="2017"/>
                      </a:cubicBezTo>
                      <a:lnTo>
                        <a:pt x="531" y="1998"/>
                      </a:lnTo>
                      <a:cubicBezTo>
                        <a:pt x="540" y="2017"/>
                        <a:pt x="540" y="2026"/>
                        <a:pt x="540" y="2045"/>
                      </a:cubicBezTo>
                      <a:cubicBezTo>
                        <a:pt x="550" y="2036"/>
                        <a:pt x="550" y="2036"/>
                        <a:pt x="550" y="2036"/>
                      </a:cubicBezTo>
                      <a:cubicBezTo>
                        <a:pt x="559" y="2036"/>
                        <a:pt x="559" y="2026"/>
                        <a:pt x="569" y="2026"/>
                      </a:cubicBezTo>
                      <a:cubicBezTo>
                        <a:pt x="578" y="2026"/>
                        <a:pt x="588" y="2026"/>
                        <a:pt x="578" y="2007"/>
                      </a:cubicBezTo>
                      <a:cubicBezTo>
                        <a:pt x="588" y="2007"/>
                        <a:pt x="588" y="2017"/>
                        <a:pt x="588" y="2017"/>
                      </a:cubicBezTo>
                      <a:cubicBezTo>
                        <a:pt x="597" y="2017"/>
                        <a:pt x="597" y="2017"/>
                        <a:pt x="597" y="2007"/>
                      </a:cubicBezTo>
                      <a:cubicBezTo>
                        <a:pt x="603" y="2007"/>
                        <a:pt x="605" y="2003"/>
                        <a:pt x="609" y="2003"/>
                      </a:cubicBezTo>
                      <a:cubicBezTo>
                        <a:pt x="611" y="2003"/>
                        <a:pt x="613" y="2004"/>
                        <a:pt x="616" y="2007"/>
                      </a:cubicBezTo>
                      <a:lnTo>
                        <a:pt x="625" y="2007"/>
                      </a:lnTo>
                      <a:cubicBezTo>
                        <a:pt x="625" y="2007"/>
                        <a:pt x="625" y="1998"/>
                        <a:pt x="625" y="1998"/>
                      </a:cubicBezTo>
                      <a:cubicBezTo>
                        <a:pt x="616" y="1988"/>
                        <a:pt x="616" y="1979"/>
                        <a:pt x="616" y="1970"/>
                      </a:cubicBezTo>
                      <a:cubicBezTo>
                        <a:pt x="606" y="1970"/>
                        <a:pt x="616" y="1960"/>
                        <a:pt x="616" y="1960"/>
                      </a:cubicBezTo>
                      <a:cubicBezTo>
                        <a:pt x="621" y="1955"/>
                        <a:pt x="625" y="1953"/>
                        <a:pt x="630" y="1953"/>
                      </a:cubicBezTo>
                      <a:cubicBezTo>
                        <a:pt x="635" y="1953"/>
                        <a:pt x="640" y="1955"/>
                        <a:pt x="644" y="1960"/>
                      </a:cubicBezTo>
                      <a:lnTo>
                        <a:pt x="663" y="1960"/>
                      </a:lnTo>
                      <a:cubicBezTo>
                        <a:pt x="663" y="1970"/>
                        <a:pt x="663" y="1970"/>
                        <a:pt x="673" y="1979"/>
                      </a:cubicBezTo>
                      <a:lnTo>
                        <a:pt x="673" y="1960"/>
                      </a:lnTo>
                      <a:cubicBezTo>
                        <a:pt x="692" y="1970"/>
                        <a:pt x="711" y="1970"/>
                        <a:pt x="729" y="1988"/>
                      </a:cubicBezTo>
                      <a:cubicBezTo>
                        <a:pt x="729" y="1970"/>
                        <a:pt x="739" y="1960"/>
                        <a:pt x="748" y="1960"/>
                      </a:cubicBezTo>
                      <a:cubicBezTo>
                        <a:pt x="748" y="1960"/>
                        <a:pt x="758" y="1960"/>
                        <a:pt x="758" y="1951"/>
                      </a:cubicBezTo>
                      <a:cubicBezTo>
                        <a:pt x="758" y="1951"/>
                        <a:pt x="767" y="1941"/>
                        <a:pt x="767" y="1941"/>
                      </a:cubicBezTo>
                      <a:lnTo>
                        <a:pt x="815" y="1941"/>
                      </a:lnTo>
                      <a:cubicBezTo>
                        <a:pt x="824" y="1941"/>
                        <a:pt x="824" y="1941"/>
                        <a:pt x="834" y="1951"/>
                      </a:cubicBezTo>
                      <a:cubicBezTo>
                        <a:pt x="834" y="1951"/>
                        <a:pt x="834" y="1941"/>
                        <a:pt x="834" y="1941"/>
                      </a:cubicBezTo>
                      <a:cubicBezTo>
                        <a:pt x="834" y="1932"/>
                        <a:pt x="834" y="1922"/>
                        <a:pt x="843" y="1922"/>
                      </a:cubicBezTo>
                      <a:lnTo>
                        <a:pt x="853" y="1922"/>
                      </a:lnTo>
                      <a:cubicBezTo>
                        <a:pt x="853" y="1922"/>
                        <a:pt x="853" y="1913"/>
                        <a:pt x="843" y="1913"/>
                      </a:cubicBezTo>
                      <a:lnTo>
                        <a:pt x="824" y="1913"/>
                      </a:lnTo>
                      <a:lnTo>
                        <a:pt x="824" y="1903"/>
                      </a:lnTo>
                      <a:lnTo>
                        <a:pt x="871" y="1903"/>
                      </a:lnTo>
                      <a:cubicBezTo>
                        <a:pt x="871" y="1894"/>
                        <a:pt x="881" y="1884"/>
                        <a:pt x="890" y="1884"/>
                      </a:cubicBezTo>
                      <a:lnTo>
                        <a:pt x="900" y="1884"/>
                      </a:lnTo>
                      <a:cubicBezTo>
                        <a:pt x="909" y="1894"/>
                        <a:pt x="919" y="1894"/>
                        <a:pt x="919" y="1903"/>
                      </a:cubicBezTo>
                      <a:lnTo>
                        <a:pt x="928" y="1884"/>
                      </a:lnTo>
                      <a:cubicBezTo>
                        <a:pt x="938" y="1894"/>
                        <a:pt x="938" y="1903"/>
                        <a:pt x="938" y="1913"/>
                      </a:cubicBezTo>
                      <a:cubicBezTo>
                        <a:pt x="928" y="1922"/>
                        <a:pt x="928" y="1922"/>
                        <a:pt x="928" y="1922"/>
                      </a:cubicBezTo>
                      <a:cubicBezTo>
                        <a:pt x="928" y="1932"/>
                        <a:pt x="928" y="1941"/>
                        <a:pt x="928" y="1951"/>
                      </a:cubicBezTo>
                      <a:cubicBezTo>
                        <a:pt x="938" y="1951"/>
                        <a:pt x="928" y="1960"/>
                        <a:pt x="938" y="1970"/>
                      </a:cubicBezTo>
                      <a:cubicBezTo>
                        <a:pt x="938" y="1979"/>
                        <a:pt x="928" y="1988"/>
                        <a:pt x="938" y="1988"/>
                      </a:cubicBezTo>
                      <a:cubicBezTo>
                        <a:pt x="947" y="1988"/>
                        <a:pt x="947" y="1998"/>
                        <a:pt x="947" y="1998"/>
                      </a:cubicBezTo>
                      <a:cubicBezTo>
                        <a:pt x="947" y="2007"/>
                        <a:pt x="947" y="2017"/>
                        <a:pt x="966" y="2017"/>
                      </a:cubicBezTo>
                      <a:cubicBezTo>
                        <a:pt x="957" y="2026"/>
                        <a:pt x="957" y="2036"/>
                        <a:pt x="957" y="2036"/>
                      </a:cubicBezTo>
                      <a:cubicBezTo>
                        <a:pt x="957" y="2045"/>
                        <a:pt x="957" y="2045"/>
                        <a:pt x="966" y="2045"/>
                      </a:cubicBezTo>
                      <a:cubicBezTo>
                        <a:pt x="976" y="2045"/>
                        <a:pt x="976" y="2055"/>
                        <a:pt x="976" y="2064"/>
                      </a:cubicBezTo>
                      <a:cubicBezTo>
                        <a:pt x="985" y="2055"/>
                        <a:pt x="985" y="2055"/>
                        <a:pt x="985" y="2045"/>
                      </a:cubicBezTo>
                      <a:cubicBezTo>
                        <a:pt x="985" y="2036"/>
                        <a:pt x="985" y="2036"/>
                        <a:pt x="995" y="2036"/>
                      </a:cubicBezTo>
                      <a:cubicBezTo>
                        <a:pt x="995" y="2039"/>
                        <a:pt x="996" y="2040"/>
                        <a:pt x="997" y="2040"/>
                      </a:cubicBezTo>
                      <a:cubicBezTo>
                        <a:pt x="1000" y="2040"/>
                        <a:pt x="1004" y="2036"/>
                        <a:pt x="1004" y="2036"/>
                      </a:cubicBezTo>
                      <a:cubicBezTo>
                        <a:pt x="1013" y="2026"/>
                        <a:pt x="1023" y="2026"/>
                        <a:pt x="1023" y="2026"/>
                      </a:cubicBezTo>
                      <a:cubicBezTo>
                        <a:pt x="1032" y="2026"/>
                        <a:pt x="1042" y="2026"/>
                        <a:pt x="1042" y="2017"/>
                      </a:cubicBezTo>
                      <a:lnTo>
                        <a:pt x="1061" y="2026"/>
                      </a:lnTo>
                      <a:lnTo>
                        <a:pt x="1061" y="2045"/>
                      </a:lnTo>
                      <a:cubicBezTo>
                        <a:pt x="1061" y="2036"/>
                        <a:pt x="1061" y="2026"/>
                        <a:pt x="1070" y="2017"/>
                      </a:cubicBezTo>
                      <a:cubicBezTo>
                        <a:pt x="1083" y="2017"/>
                        <a:pt x="1091" y="2013"/>
                        <a:pt x="1098" y="2013"/>
                      </a:cubicBezTo>
                      <a:cubicBezTo>
                        <a:pt x="1102" y="2013"/>
                        <a:pt x="1105" y="2014"/>
                        <a:pt x="1108" y="2017"/>
                      </a:cubicBezTo>
                      <a:cubicBezTo>
                        <a:pt x="1113" y="2022"/>
                        <a:pt x="1115" y="2024"/>
                        <a:pt x="1118" y="2024"/>
                      </a:cubicBezTo>
                      <a:cubicBezTo>
                        <a:pt x="1120" y="2024"/>
                        <a:pt x="1122" y="2022"/>
                        <a:pt x="1127" y="2017"/>
                      </a:cubicBezTo>
                      <a:lnTo>
                        <a:pt x="1118" y="2017"/>
                      </a:lnTo>
                      <a:cubicBezTo>
                        <a:pt x="1127" y="2017"/>
                        <a:pt x="1127" y="2007"/>
                        <a:pt x="1118" y="2007"/>
                      </a:cubicBezTo>
                      <a:cubicBezTo>
                        <a:pt x="1118" y="1998"/>
                        <a:pt x="1108" y="1998"/>
                        <a:pt x="1108" y="1998"/>
                      </a:cubicBezTo>
                      <a:lnTo>
                        <a:pt x="1118" y="1998"/>
                      </a:lnTo>
                      <a:cubicBezTo>
                        <a:pt x="1127" y="1998"/>
                        <a:pt x="1127" y="1988"/>
                        <a:pt x="1127" y="1988"/>
                      </a:cubicBezTo>
                      <a:cubicBezTo>
                        <a:pt x="1127" y="1988"/>
                        <a:pt x="1127" y="1979"/>
                        <a:pt x="1127" y="1979"/>
                      </a:cubicBezTo>
                      <a:cubicBezTo>
                        <a:pt x="1108" y="1979"/>
                        <a:pt x="1108" y="1970"/>
                        <a:pt x="1127" y="1970"/>
                      </a:cubicBezTo>
                      <a:cubicBezTo>
                        <a:pt x="1127" y="1960"/>
                        <a:pt x="1127" y="1960"/>
                        <a:pt x="1136" y="1960"/>
                      </a:cubicBezTo>
                      <a:cubicBezTo>
                        <a:pt x="1146" y="1960"/>
                        <a:pt x="1146" y="1960"/>
                        <a:pt x="1146" y="1970"/>
                      </a:cubicBezTo>
                      <a:lnTo>
                        <a:pt x="1155" y="1979"/>
                      </a:lnTo>
                      <a:lnTo>
                        <a:pt x="1155" y="1951"/>
                      </a:lnTo>
                      <a:cubicBezTo>
                        <a:pt x="1165" y="1960"/>
                        <a:pt x="1165" y="1960"/>
                        <a:pt x="1165" y="1960"/>
                      </a:cubicBezTo>
                      <a:cubicBezTo>
                        <a:pt x="1174" y="1970"/>
                        <a:pt x="1184" y="1979"/>
                        <a:pt x="1193" y="1979"/>
                      </a:cubicBezTo>
                      <a:cubicBezTo>
                        <a:pt x="1199" y="1982"/>
                        <a:pt x="1203" y="1983"/>
                        <a:pt x="1206" y="1983"/>
                      </a:cubicBezTo>
                      <a:cubicBezTo>
                        <a:pt x="1213" y="1983"/>
                        <a:pt x="1215" y="1976"/>
                        <a:pt x="1222" y="1970"/>
                      </a:cubicBezTo>
                      <a:cubicBezTo>
                        <a:pt x="1222" y="1970"/>
                        <a:pt x="1222" y="1970"/>
                        <a:pt x="1222" y="1960"/>
                      </a:cubicBezTo>
                      <a:cubicBezTo>
                        <a:pt x="1222" y="1970"/>
                        <a:pt x="1231" y="1970"/>
                        <a:pt x="1241" y="1970"/>
                      </a:cubicBezTo>
                      <a:cubicBezTo>
                        <a:pt x="1241" y="1966"/>
                        <a:pt x="1242" y="1965"/>
                        <a:pt x="1243" y="1965"/>
                      </a:cubicBezTo>
                      <a:cubicBezTo>
                        <a:pt x="1246" y="1965"/>
                        <a:pt x="1250" y="1970"/>
                        <a:pt x="1250" y="1970"/>
                      </a:cubicBezTo>
                      <a:cubicBezTo>
                        <a:pt x="1250" y="1960"/>
                        <a:pt x="1250" y="1960"/>
                        <a:pt x="1250" y="1951"/>
                      </a:cubicBezTo>
                      <a:cubicBezTo>
                        <a:pt x="1250" y="1941"/>
                        <a:pt x="1250" y="1941"/>
                        <a:pt x="1250" y="1932"/>
                      </a:cubicBezTo>
                      <a:lnTo>
                        <a:pt x="1260" y="1932"/>
                      </a:lnTo>
                      <a:cubicBezTo>
                        <a:pt x="1260" y="1932"/>
                        <a:pt x="1260" y="1941"/>
                        <a:pt x="1260" y="1941"/>
                      </a:cubicBezTo>
                      <a:cubicBezTo>
                        <a:pt x="1260" y="1941"/>
                        <a:pt x="1260" y="1951"/>
                        <a:pt x="1250" y="1951"/>
                      </a:cubicBezTo>
                      <a:cubicBezTo>
                        <a:pt x="1260" y="1951"/>
                        <a:pt x="1269" y="1960"/>
                        <a:pt x="1278" y="1960"/>
                      </a:cubicBezTo>
                      <a:cubicBezTo>
                        <a:pt x="1278" y="1970"/>
                        <a:pt x="1278" y="1979"/>
                        <a:pt x="1269" y="1988"/>
                      </a:cubicBezTo>
                      <a:cubicBezTo>
                        <a:pt x="1288" y="1988"/>
                        <a:pt x="1288" y="1988"/>
                        <a:pt x="1297" y="1970"/>
                      </a:cubicBezTo>
                      <a:cubicBezTo>
                        <a:pt x="1297" y="1979"/>
                        <a:pt x="1297" y="1988"/>
                        <a:pt x="1307" y="1988"/>
                      </a:cubicBezTo>
                      <a:cubicBezTo>
                        <a:pt x="1307" y="1988"/>
                        <a:pt x="1307" y="1988"/>
                        <a:pt x="1316" y="1998"/>
                      </a:cubicBezTo>
                      <a:cubicBezTo>
                        <a:pt x="1316" y="1988"/>
                        <a:pt x="1316" y="1988"/>
                        <a:pt x="1316" y="1988"/>
                      </a:cubicBezTo>
                      <a:cubicBezTo>
                        <a:pt x="1316" y="1979"/>
                        <a:pt x="1316" y="1979"/>
                        <a:pt x="1316" y="1970"/>
                      </a:cubicBezTo>
                      <a:cubicBezTo>
                        <a:pt x="1316" y="1960"/>
                        <a:pt x="1326" y="1951"/>
                        <a:pt x="1316" y="1941"/>
                      </a:cubicBezTo>
                      <a:cubicBezTo>
                        <a:pt x="1316" y="1938"/>
                        <a:pt x="1316" y="1937"/>
                        <a:pt x="1316" y="1937"/>
                      </a:cubicBezTo>
                      <a:cubicBezTo>
                        <a:pt x="1315" y="1937"/>
                        <a:pt x="1313" y="1941"/>
                        <a:pt x="1307" y="1941"/>
                      </a:cubicBezTo>
                      <a:lnTo>
                        <a:pt x="1278" y="1941"/>
                      </a:lnTo>
                      <a:cubicBezTo>
                        <a:pt x="1278" y="1941"/>
                        <a:pt x="1269" y="1941"/>
                        <a:pt x="1269" y="1932"/>
                      </a:cubicBezTo>
                      <a:cubicBezTo>
                        <a:pt x="1269" y="1932"/>
                        <a:pt x="1269" y="1922"/>
                        <a:pt x="1269" y="1922"/>
                      </a:cubicBezTo>
                      <a:cubicBezTo>
                        <a:pt x="1269" y="1913"/>
                        <a:pt x="1269" y="1913"/>
                        <a:pt x="1269" y="1913"/>
                      </a:cubicBezTo>
                      <a:cubicBezTo>
                        <a:pt x="1269" y="1913"/>
                        <a:pt x="1278" y="1903"/>
                        <a:pt x="1278" y="1903"/>
                      </a:cubicBezTo>
                      <a:cubicBezTo>
                        <a:pt x="1278" y="1903"/>
                        <a:pt x="1278" y="1913"/>
                        <a:pt x="1288" y="1913"/>
                      </a:cubicBezTo>
                      <a:cubicBezTo>
                        <a:pt x="1288" y="1913"/>
                        <a:pt x="1288" y="1922"/>
                        <a:pt x="1288" y="1922"/>
                      </a:cubicBezTo>
                      <a:lnTo>
                        <a:pt x="1297" y="1913"/>
                      </a:lnTo>
                      <a:lnTo>
                        <a:pt x="1316" y="1932"/>
                      </a:lnTo>
                      <a:lnTo>
                        <a:pt x="1326" y="1913"/>
                      </a:lnTo>
                      <a:lnTo>
                        <a:pt x="1335" y="1932"/>
                      </a:lnTo>
                      <a:lnTo>
                        <a:pt x="1345" y="1913"/>
                      </a:lnTo>
                      <a:lnTo>
                        <a:pt x="1354" y="1932"/>
                      </a:lnTo>
                      <a:cubicBezTo>
                        <a:pt x="1364" y="1913"/>
                        <a:pt x="1373" y="1903"/>
                        <a:pt x="1383" y="1884"/>
                      </a:cubicBezTo>
                      <a:cubicBezTo>
                        <a:pt x="1392" y="1875"/>
                        <a:pt x="1392" y="1856"/>
                        <a:pt x="1411" y="1856"/>
                      </a:cubicBezTo>
                      <a:cubicBezTo>
                        <a:pt x="1411" y="1847"/>
                        <a:pt x="1411" y="1847"/>
                        <a:pt x="1411" y="1837"/>
                      </a:cubicBezTo>
                      <a:cubicBezTo>
                        <a:pt x="1411" y="1837"/>
                        <a:pt x="1411" y="1828"/>
                        <a:pt x="1411" y="1818"/>
                      </a:cubicBezTo>
                      <a:cubicBezTo>
                        <a:pt x="1402" y="1828"/>
                        <a:pt x="1392" y="1828"/>
                        <a:pt x="1392" y="1837"/>
                      </a:cubicBezTo>
                      <a:cubicBezTo>
                        <a:pt x="1392" y="1847"/>
                        <a:pt x="1392" y="1847"/>
                        <a:pt x="1383" y="1856"/>
                      </a:cubicBezTo>
                      <a:cubicBezTo>
                        <a:pt x="1373" y="1856"/>
                        <a:pt x="1373" y="1856"/>
                        <a:pt x="1373" y="1847"/>
                      </a:cubicBezTo>
                      <a:cubicBezTo>
                        <a:pt x="1373" y="1847"/>
                        <a:pt x="1373" y="1847"/>
                        <a:pt x="1373" y="1837"/>
                      </a:cubicBezTo>
                      <a:cubicBezTo>
                        <a:pt x="1383" y="1828"/>
                        <a:pt x="1392" y="1809"/>
                        <a:pt x="1402" y="1799"/>
                      </a:cubicBezTo>
                      <a:cubicBezTo>
                        <a:pt x="1411" y="1790"/>
                        <a:pt x="1411" y="1790"/>
                        <a:pt x="1411" y="1790"/>
                      </a:cubicBezTo>
                      <a:cubicBezTo>
                        <a:pt x="1411" y="1780"/>
                        <a:pt x="1420" y="1780"/>
                        <a:pt x="1420" y="1780"/>
                      </a:cubicBezTo>
                      <a:cubicBezTo>
                        <a:pt x="1420" y="1773"/>
                        <a:pt x="1433" y="1759"/>
                        <a:pt x="1443" y="1759"/>
                      </a:cubicBezTo>
                      <a:cubicBezTo>
                        <a:pt x="1445" y="1759"/>
                        <a:pt x="1447" y="1760"/>
                        <a:pt x="1449" y="1761"/>
                      </a:cubicBezTo>
                      <a:cubicBezTo>
                        <a:pt x="1449" y="1761"/>
                        <a:pt x="1449" y="1761"/>
                        <a:pt x="1449" y="1771"/>
                      </a:cubicBezTo>
                      <a:cubicBezTo>
                        <a:pt x="1458" y="1771"/>
                        <a:pt x="1458" y="1780"/>
                        <a:pt x="1468" y="1780"/>
                      </a:cubicBezTo>
                      <a:lnTo>
                        <a:pt x="1477" y="1780"/>
                      </a:lnTo>
                      <a:cubicBezTo>
                        <a:pt x="1487" y="1790"/>
                        <a:pt x="1487" y="1799"/>
                        <a:pt x="1487" y="1809"/>
                      </a:cubicBezTo>
                      <a:cubicBezTo>
                        <a:pt x="1487" y="1865"/>
                        <a:pt x="1487" y="1913"/>
                        <a:pt x="1468" y="1960"/>
                      </a:cubicBezTo>
                      <a:cubicBezTo>
                        <a:pt x="1458" y="1988"/>
                        <a:pt x="1458" y="2017"/>
                        <a:pt x="1449" y="2045"/>
                      </a:cubicBezTo>
                      <a:cubicBezTo>
                        <a:pt x="1449" y="2055"/>
                        <a:pt x="1439" y="2064"/>
                        <a:pt x="1449" y="2074"/>
                      </a:cubicBezTo>
                      <a:cubicBezTo>
                        <a:pt x="1449" y="2083"/>
                        <a:pt x="1449" y="2083"/>
                        <a:pt x="1449" y="2083"/>
                      </a:cubicBezTo>
                      <a:cubicBezTo>
                        <a:pt x="1449" y="2102"/>
                        <a:pt x="1449" y="2121"/>
                        <a:pt x="1458" y="2140"/>
                      </a:cubicBezTo>
                      <a:cubicBezTo>
                        <a:pt x="1458" y="2159"/>
                        <a:pt x="1468" y="2178"/>
                        <a:pt x="1468" y="2187"/>
                      </a:cubicBezTo>
                      <a:cubicBezTo>
                        <a:pt x="1468" y="2206"/>
                        <a:pt x="1468" y="2235"/>
                        <a:pt x="1477" y="2254"/>
                      </a:cubicBezTo>
                      <a:cubicBezTo>
                        <a:pt x="1477" y="2282"/>
                        <a:pt x="1477" y="2310"/>
                        <a:pt x="1468" y="2348"/>
                      </a:cubicBezTo>
                      <a:cubicBezTo>
                        <a:pt x="1468" y="2358"/>
                        <a:pt x="1458" y="2377"/>
                        <a:pt x="1449" y="2386"/>
                      </a:cubicBezTo>
                      <a:cubicBezTo>
                        <a:pt x="1449" y="2386"/>
                        <a:pt x="1439" y="2386"/>
                        <a:pt x="1439" y="2396"/>
                      </a:cubicBezTo>
                      <a:cubicBezTo>
                        <a:pt x="1449" y="2405"/>
                        <a:pt x="1458" y="2414"/>
                        <a:pt x="1458" y="2424"/>
                      </a:cubicBezTo>
                      <a:cubicBezTo>
                        <a:pt x="1477" y="2443"/>
                        <a:pt x="1487" y="2471"/>
                        <a:pt x="1487" y="2490"/>
                      </a:cubicBezTo>
                      <a:cubicBezTo>
                        <a:pt x="1496" y="2547"/>
                        <a:pt x="1496" y="2594"/>
                        <a:pt x="1506" y="2651"/>
                      </a:cubicBezTo>
                      <a:cubicBezTo>
                        <a:pt x="1506" y="2679"/>
                        <a:pt x="1515" y="2708"/>
                        <a:pt x="1515" y="2736"/>
                      </a:cubicBezTo>
                      <a:cubicBezTo>
                        <a:pt x="1515" y="2774"/>
                        <a:pt x="1515" y="2821"/>
                        <a:pt x="1515" y="2869"/>
                      </a:cubicBezTo>
                      <a:cubicBezTo>
                        <a:pt x="1525" y="2897"/>
                        <a:pt x="1525" y="2926"/>
                        <a:pt x="1525" y="2954"/>
                      </a:cubicBezTo>
                      <a:cubicBezTo>
                        <a:pt x="1525" y="2973"/>
                        <a:pt x="1525" y="2992"/>
                        <a:pt x="1525" y="3001"/>
                      </a:cubicBezTo>
                      <a:cubicBezTo>
                        <a:pt x="1525" y="3039"/>
                        <a:pt x="1515" y="3077"/>
                        <a:pt x="1515" y="3115"/>
                      </a:cubicBezTo>
                      <a:cubicBezTo>
                        <a:pt x="1515" y="3172"/>
                        <a:pt x="1506" y="3228"/>
                        <a:pt x="1506" y="3285"/>
                      </a:cubicBezTo>
                      <a:cubicBezTo>
                        <a:pt x="1506" y="3314"/>
                        <a:pt x="1515" y="3352"/>
                        <a:pt x="1515" y="3389"/>
                      </a:cubicBezTo>
                      <a:cubicBezTo>
                        <a:pt x="1515" y="3418"/>
                        <a:pt x="1515" y="3456"/>
                        <a:pt x="1515" y="3484"/>
                      </a:cubicBezTo>
                      <a:cubicBezTo>
                        <a:pt x="1496" y="3569"/>
                        <a:pt x="1487" y="3664"/>
                        <a:pt x="1468" y="3749"/>
                      </a:cubicBezTo>
                      <a:cubicBezTo>
                        <a:pt x="1468" y="3759"/>
                        <a:pt x="1468" y="3768"/>
                        <a:pt x="1477" y="3768"/>
                      </a:cubicBezTo>
                      <a:cubicBezTo>
                        <a:pt x="1506" y="3777"/>
                        <a:pt x="1534" y="3777"/>
                        <a:pt x="1562" y="3777"/>
                      </a:cubicBezTo>
                      <a:lnTo>
                        <a:pt x="1667" y="3777"/>
                      </a:lnTo>
                      <a:cubicBezTo>
                        <a:pt x="1667" y="3768"/>
                        <a:pt x="1667" y="3759"/>
                        <a:pt x="1667" y="3749"/>
                      </a:cubicBezTo>
                      <a:cubicBezTo>
                        <a:pt x="1667" y="3740"/>
                        <a:pt x="1667" y="3730"/>
                        <a:pt x="1667" y="3730"/>
                      </a:cubicBezTo>
                      <a:cubicBezTo>
                        <a:pt x="1657" y="3721"/>
                        <a:pt x="1657" y="3711"/>
                        <a:pt x="1657" y="3702"/>
                      </a:cubicBezTo>
                      <a:cubicBezTo>
                        <a:pt x="1667" y="3645"/>
                        <a:pt x="1676" y="3588"/>
                        <a:pt x="1667" y="3531"/>
                      </a:cubicBezTo>
                      <a:cubicBezTo>
                        <a:pt x="1667" y="3484"/>
                        <a:pt x="1667" y="3446"/>
                        <a:pt x="1667" y="3408"/>
                      </a:cubicBezTo>
                      <a:cubicBezTo>
                        <a:pt x="1667" y="3399"/>
                        <a:pt x="1667" y="3380"/>
                        <a:pt x="1657" y="3370"/>
                      </a:cubicBezTo>
                      <a:cubicBezTo>
                        <a:pt x="1657" y="3342"/>
                        <a:pt x="1657" y="3314"/>
                        <a:pt x="1657" y="3276"/>
                      </a:cubicBezTo>
                      <a:cubicBezTo>
                        <a:pt x="1667" y="3257"/>
                        <a:pt x="1667" y="3228"/>
                        <a:pt x="1667" y="3200"/>
                      </a:cubicBezTo>
                      <a:cubicBezTo>
                        <a:pt x="1667" y="3105"/>
                        <a:pt x="1657" y="3011"/>
                        <a:pt x="1657" y="2926"/>
                      </a:cubicBezTo>
                      <a:cubicBezTo>
                        <a:pt x="1657" y="2888"/>
                        <a:pt x="1667" y="2850"/>
                        <a:pt x="1667" y="2812"/>
                      </a:cubicBezTo>
                      <a:cubicBezTo>
                        <a:pt x="1667" y="2793"/>
                        <a:pt x="1667" y="2784"/>
                        <a:pt x="1667" y="2765"/>
                      </a:cubicBezTo>
                      <a:cubicBezTo>
                        <a:pt x="1667" y="2717"/>
                        <a:pt x="1667" y="2670"/>
                        <a:pt x="1667" y="2623"/>
                      </a:cubicBezTo>
                      <a:cubicBezTo>
                        <a:pt x="1676" y="2585"/>
                        <a:pt x="1676" y="2556"/>
                        <a:pt x="1676" y="2519"/>
                      </a:cubicBezTo>
                      <a:cubicBezTo>
                        <a:pt x="1676" y="2509"/>
                        <a:pt x="1685" y="2509"/>
                        <a:pt x="1685" y="2500"/>
                      </a:cubicBezTo>
                      <a:cubicBezTo>
                        <a:pt x="1685" y="2490"/>
                        <a:pt x="1695" y="2481"/>
                        <a:pt x="1695" y="2471"/>
                      </a:cubicBezTo>
                      <a:cubicBezTo>
                        <a:pt x="1704" y="2433"/>
                        <a:pt x="1723" y="2405"/>
                        <a:pt x="1742" y="2386"/>
                      </a:cubicBezTo>
                      <a:cubicBezTo>
                        <a:pt x="1752" y="2377"/>
                        <a:pt x="1761" y="2358"/>
                        <a:pt x="1771" y="2339"/>
                      </a:cubicBezTo>
                      <a:cubicBezTo>
                        <a:pt x="1771" y="2329"/>
                        <a:pt x="1780" y="2310"/>
                        <a:pt x="1790" y="2301"/>
                      </a:cubicBezTo>
                      <a:cubicBezTo>
                        <a:pt x="1799" y="2291"/>
                        <a:pt x="1799" y="2282"/>
                        <a:pt x="1809" y="2272"/>
                      </a:cubicBezTo>
                      <a:cubicBezTo>
                        <a:pt x="1809" y="2263"/>
                        <a:pt x="1818" y="2254"/>
                        <a:pt x="1818" y="2244"/>
                      </a:cubicBezTo>
                      <a:cubicBezTo>
                        <a:pt x="1818" y="2225"/>
                        <a:pt x="1827" y="2216"/>
                        <a:pt x="1837" y="2216"/>
                      </a:cubicBezTo>
                      <a:cubicBezTo>
                        <a:pt x="1846" y="2206"/>
                        <a:pt x="1846" y="2197"/>
                        <a:pt x="1856" y="2197"/>
                      </a:cubicBezTo>
                      <a:cubicBezTo>
                        <a:pt x="1856" y="2187"/>
                        <a:pt x="1865" y="2178"/>
                        <a:pt x="1875" y="2159"/>
                      </a:cubicBezTo>
                      <a:cubicBezTo>
                        <a:pt x="1913" y="2112"/>
                        <a:pt x="1941" y="2074"/>
                        <a:pt x="1979" y="2026"/>
                      </a:cubicBezTo>
                      <a:cubicBezTo>
                        <a:pt x="1998" y="1998"/>
                        <a:pt x="2026" y="1970"/>
                        <a:pt x="2055" y="1960"/>
                      </a:cubicBezTo>
                      <a:cubicBezTo>
                        <a:pt x="2062" y="1956"/>
                        <a:pt x="2070" y="1954"/>
                        <a:pt x="2077" y="1954"/>
                      </a:cubicBezTo>
                      <a:cubicBezTo>
                        <a:pt x="2088" y="1954"/>
                        <a:pt x="2096" y="1958"/>
                        <a:pt x="2102" y="1970"/>
                      </a:cubicBezTo>
                      <a:lnTo>
                        <a:pt x="2111" y="1970"/>
                      </a:lnTo>
                      <a:cubicBezTo>
                        <a:pt x="2121" y="1979"/>
                        <a:pt x="2130" y="1979"/>
                        <a:pt x="2140" y="1988"/>
                      </a:cubicBezTo>
                      <a:cubicBezTo>
                        <a:pt x="2121" y="2007"/>
                        <a:pt x="2102" y="2026"/>
                        <a:pt x="2092" y="2055"/>
                      </a:cubicBezTo>
                      <a:lnTo>
                        <a:pt x="2111" y="2055"/>
                      </a:lnTo>
                      <a:cubicBezTo>
                        <a:pt x="2121" y="2055"/>
                        <a:pt x="2121" y="2055"/>
                        <a:pt x="2130" y="2064"/>
                      </a:cubicBezTo>
                      <a:cubicBezTo>
                        <a:pt x="2130" y="2064"/>
                        <a:pt x="2130" y="2074"/>
                        <a:pt x="2140" y="2074"/>
                      </a:cubicBezTo>
                      <a:cubicBezTo>
                        <a:pt x="2149" y="2064"/>
                        <a:pt x="2159" y="2064"/>
                        <a:pt x="2159" y="2064"/>
                      </a:cubicBezTo>
                      <a:lnTo>
                        <a:pt x="2168" y="2064"/>
                      </a:lnTo>
                      <a:cubicBezTo>
                        <a:pt x="2168" y="2064"/>
                        <a:pt x="2168" y="2064"/>
                        <a:pt x="2168" y="2074"/>
                      </a:cubicBezTo>
                      <a:lnTo>
                        <a:pt x="2159" y="2074"/>
                      </a:lnTo>
                      <a:cubicBezTo>
                        <a:pt x="2168" y="2083"/>
                        <a:pt x="2168" y="2083"/>
                        <a:pt x="2178" y="2083"/>
                      </a:cubicBezTo>
                      <a:cubicBezTo>
                        <a:pt x="2187" y="2083"/>
                        <a:pt x="2197" y="2083"/>
                        <a:pt x="2197" y="2064"/>
                      </a:cubicBezTo>
                      <a:cubicBezTo>
                        <a:pt x="2197" y="2058"/>
                        <a:pt x="2206" y="2051"/>
                        <a:pt x="2215" y="2051"/>
                      </a:cubicBezTo>
                      <a:cubicBezTo>
                        <a:pt x="2219" y="2051"/>
                        <a:pt x="2222" y="2052"/>
                        <a:pt x="2225" y="2055"/>
                      </a:cubicBezTo>
                      <a:cubicBezTo>
                        <a:pt x="2234" y="2055"/>
                        <a:pt x="2253" y="2055"/>
                        <a:pt x="2263" y="2064"/>
                      </a:cubicBezTo>
                      <a:cubicBezTo>
                        <a:pt x="2282" y="2064"/>
                        <a:pt x="2291" y="2064"/>
                        <a:pt x="2301" y="2055"/>
                      </a:cubicBezTo>
                      <a:cubicBezTo>
                        <a:pt x="2320" y="2055"/>
                        <a:pt x="2339" y="2055"/>
                        <a:pt x="2358" y="2064"/>
                      </a:cubicBezTo>
                      <a:cubicBezTo>
                        <a:pt x="2376" y="2074"/>
                        <a:pt x="2395" y="2083"/>
                        <a:pt x="2414" y="2083"/>
                      </a:cubicBezTo>
                      <a:lnTo>
                        <a:pt x="2405" y="2093"/>
                      </a:lnTo>
                      <a:lnTo>
                        <a:pt x="2414" y="2093"/>
                      </a:lnTo>
                      <a:cubicBezTo>
                        <a:pt x="2414" y="2102"/>
                        <a:pt x="2424" y="2112"/>
                        <a:pt x="2414" y="2121"/>
                      </a:cubicBezTo>
                      <a:cubicBezTo>
                        <a:pt x="2414" y="2130"/>
                        <a:pt x="2414" y="2140"/>
                        <a:pt x="2414" y="2149"/>
                      </a:cubicBezTo>
                      <a:cubicBezTo>
                        <a:pt x="2414" y="2149"/>
                        <a:pt x="2414" y="2159"/>
                        <a:pt x="2414" y="2159"/>
                      </a:cubicBezTo>
                      <a:lnTo>
                        <a:pt x="2424" y="2159"/>
                      </a:lnTo>
                      <a:cubicBezTo>
                        <a:pt x="2429" y="2154"/>
                        <a:pt x="2431" y="2152"/>
                        <a:pt x="2434" y="2152"/>
                      </a:cubicBezTo>
                      <a:cubicBezTo>
                        <a:pt x="2438" y="2152"/>
                        <a:pt x="2443" y="2154"/>
                        <a:pt x="2452" y="2159"/>
                      </a:cubicBezTo>
                      <a:cubicBezTo>
                        <a:pt x="2452" y="2149"/>
                        <a:pt x="2462" y="2149"/>
                        <a:pt x="2462" y="2140"/>
                      </a:cubicBezTo>
                      <a:cubicBezTo>
                        <a:pt x="2462" y="2130"/>
                        <a:pt x="2471" y="2130"/>
                        <a:pt x="2471" y="2130"/>
                      </a:cubicBezTo>
                      <a:cubicBezTo>
                        <a:pt x="2471" y="2130"/>
                        <a:pt x="2481" y="2140"/>
                        <a:pt x="2481" y="2140"/>
                      </a:cubicBezTo>
                      <a:cubicBezTo>
                        <a:pt x="2481" y="2149"/>
                        <a:pt x="2481" y="2149"/>
                        <a:pt x="2481" y="2149"/>
                      </a:cubicBezTo>
                      <a:cubicBezTo>
                        <a:pt x="2471" y="2159"/>
                        <a:pt x="2471" y="2168"/>
                        <a:pt x="2471" y="2168"/>
                      </a:cubicBezTo>
                      <a:cubicBezTo>
                        <a:pt x="2462" y="2168"/>
                        <a:pt x="2452" y="2159"/>
                        <a:pt x="2452" y="2159"/>
                      </a:cubicBezTo>
                      <a:lnTo>
                        <a:pt x="2452" y="2159"/>
                      </a:lnTo>
                      <a:cubicBezTo>
                        <a:pt x="2452" y="2168"/>
                        <a:pt x="2462" y="2178"/>
                        <a:pt x="2471" y="2178"/>
                      </a:cubicBezTo>
                      <a:cubicBezTo>
                        <a:pt x="2471" y="2183"/>
                        <a:pt x="2473" y="2185"/>
                        <a:pt x="2476" y="2185"/>
                      </a:cubicBezTo>
                      <a:cubicBezTo>
                        <a:pt x="2478" y="2185"/>
                        <a:pt x="2481" y="2183"/>
                        <a:pt x="2481" y="2178"/>
                      </a:cubicBezTo>
                      <a:lnTo>
                        <a:pt x="2500" y="2178"/>
                      </a:lnTo>
                      <a:cubicBezTo>
                        <a:pt x="2509" y="2187"/>
                        <a:pt x="2509" y="2187"/>
                        <a:pt x="2509" y="2197"/>
                      </a:cubicBezTo>
                      <a:cubicBezTo>
                        <a:pt x="2518" y="2197"/>
                        <a:pt x="2518" y="2197"/>
                        <a:pt x="2518" y="2178"/>
                      </a:cubicBezTo>
                      <a:lnTo>
                        <a:pt x="2528" y="2168"/>
                      </a:lnTo>
                      <a:cubicBezTo>
                        <a:pt x="2537" y="2178"/>
                        <a:pt x="2537" y="2187"/>
                        <a:pt x="2537" y="2197"/>
                      </a:cubicBezTo>
                      <a:cubicBezTo>
                        <a:pt x="2537" y="2197"/>
                        <a:pt x="2547" y="2187"/>
                        <a:pt x="2547" y="2187"/>
                      </a:cubicBezTo>
                      <a:cubicBezTo>
                        <a:pt x="2556" y="2178"/>
                        <a:pt x="2556" y="2168"/>
                        <a:pt x="2566" y="2159"/>
                      </a:cubicBezTo>
                      <a:cubicBezTo>
                        <a:pt x="2566" y="2149"/>
                        <a:pt x="2575" y="2149"/>
                        <a:pt x="2566" y="2140"/>
                      </a:cubicBezTo>
                      <a:cubicBezTo>
                        <a:pt x="2566" y="2140"/>
                        <a:pt x="2566" y="2140"/>
                        <a:pt x="2566" y="2130"/>
                      </a:cubicBezTo>
                      <a:lnTo>
                        <a:pt x="2585" y="2149"/>
                      </a:lnTo>
                      <a:lnTo>
                        <a:pt x="2594" y="2121"/>
                      </a:lnTo>
                      <a:cubicBezTo>
                        <a:pt x="2585" y="2112"/>
                        <a:pt x="2585" y="2112"/>
                        <a:pt x="2585" y="2112"/>
                      </a:cubicBezTo>
                      <a:cubicBezTo>
                        <a:pt x="2585" y="2112"/>
                        <a:pt x="2585" y="2102"/>
                        <a:pt x="2594" y="2102"/>
                      </a:cubicBezTo>
                      <a:cubicBezTo>
                        <a:pt x="2594" y="2112"/>
                        <a:pt x="2604" y="2112"/>
                        <a:pt x="2613" y="2112"/>
                      </a:cubicBezTo>
                      <a:cubicBezTo>
                        <a:pt x="2613" y="2112"/>
                        <a:pt x="2613" y="2121"/>
                        <a:pt x="2613" y="2121"/>
                      </a:cubicBezTo>
                      <a:cubicBezTo>
                        <a:pt x="2613" y="2121"/>
                        <a:pt x="2613" y="2130"/>
                        <a:pt x="2613" y="2130"/>
                      </a:cubicBezTo>
                      <a:cubicBezTo>
                        <a:pt x="2604" y="2140"/>
                        <a:pt x="2613" y="2149"/>
                        <a:pt x="2623" y="2149"/>
                      </a:cubicBezTo>
                      <a:lnTo>
                        <a:pt x="2641" y="2149"/>
                      </a:lnTo>
                      <a:cubicBezTo>
                        <a:pt x="2651" y="2149"/>
                        <a:pt x="2651" y="2140"/>
                        <a:pt x="2651" y="2140"/>
                      </a:cubicBezTo>
                      <a:cubicBezTo>
                        <a:pt x="2651" y="2140"/>
                        <a:pt x="2641" y="2130"/>
                        <a:pt x="2641" y="2130"/>
                      </a:cubicBezTo>
                      <a:cubicBezTo>
                        <a:pt x="2632" y="2140"/>
                        <a:pt x="2632" y="2140"/>
                        <a:pt x="2632" y="2140"/>
                      </a:cubicBezTo>
                      <a:lnTo>
                        <a:pt x="2623" y="2140"/>
                      </a:lnTo>
                      <a:lnTo>
                        <a:pt x="2623" y="2130"/>
                      </a:lnTo>
                      <a:cubicBezTo>
                        <a:pt x="2632" y="2130"/>
                        <a:pt x="2641" y="2130"/>
                        <a:pt x="2641" y="2121"/>
                      </a:cubicBezTo>
                      <a:lnTo>
                        <a:pt x="2651" y="2121"/>
                      </a:lnTo>
                      <a:cubicBezTo>
                        <a:pt x="2660" y="2130"/>
                        <a:pt x="2670" y="2140"/>
                        <a:pt x="2679" y="2140"/>
                      </a:cubicBezTo>
                      <a:cubicBezTo>
                        <a:pt x="2689" y="2149"/>
                        <a:pt x="2689" y="2149"/>
                        <a:pt x="2698" y="2159"/>
                      </a:cubicBezTo>
                      <a:cubicBezTo>
                        <a:pt x="2689" y="2159"/>
                        <a:pt x="2679" y="2168"/>
                        <a:pt x="2679" y="2168"/>
                      </a:cubicBezTo>
                      <a:lnTo>
                        <a:pt x="2670" y="2168"/>
                      </a:lnTo>
                      <a:cubicBezTo>
                        <a:pt x="2670" y="2178"/>
                        <a:pt x="2670" y="2187"/>
                        <a:pt x="2679" y="2197"/>
                      </a:cubicBezTo>
                      <a:cubicBezTo>
                        <a:pt x="2689" y="2197"/>
                        <a:pt x="2689" y="2197"/>
                        <a:pt x="2698" y="2187"/>
                      </a:cubicBezTo>
                      <a:lnTo>
                        <a:pt x="2708" y="2206"/>
                      </a:lnTo>
                      <a:lnTo>
                        <a:pt x="2717" y="2206"/>
                      </a:lnTo>
                      <a:lnTo>
                        <a:pt x="2727" y="2225"/>
                      </a:lnTo>
                      <a:cubicBezTo>
                        <a:pt x="2727" y="2216"/>
                        <a:pt x="2736" y="2206"/>
                        <a:pt x="2746" y="2206"/>
                      </a:cubicBezTo>
                      <a:cubicBezTo>
                        <a:pt x="2746" y="2206"/>
                        <a:pt x="2746" y="2206"/>
                        <a:pt x="2746" y="2197"/>
                      </a:cubicBezTo>
                      <a:cubicBezTo>
                        <a:pt x="2755" y="2197"/>
                        <a:pt x="2755" y="2187"/>
                        <a:pt x="2765" y="2178"/>
                      </a:cubicBezTo>
                      <a:cubicBezTo>
                        <a:pt x="2765" y="2178"/>
                        <a:pt x="2765" y="2168"/>
                        <a:pt x="2765" y="2168"/>
                      </a:cubicBezTo>
                      <a:cubicBezTo>
                        <a:pt x="2765" y="2159"/>
                        <a:pt x="2765" y="2140"/>
                        <a:pt x="2755" y="2130"/>
                      </a:cubicBezTo>
                      <a:cubicBezTo>
                        <a:pt x="2755" y="2112"/>
                        <a:pt x="2746" y="2093"/>
                        <a:pt x="2736" y="2083"/>
                      </a:cubicBezTo>
                      <a:cubicBezTo>
                        <a:pt x="2736" y="2074"/>
                        <a:pt x="2736" y="2074"/>
                        <a:pt x="2736" y="2074"/>
                      </a:cubicBezTo>
                      <a:cubicBezTo>
                        <a:pt x="2727" y="2074"/>
                        <a:pt x="2708" y="2064"/>
                        <a:pt x="2689" y="2055"/>
                      </a:cubicBezTo>
                      <a:lnTo>
                        <a:pt x="2698" y="2055"/>
                      </a:lnTo>
                      <a:cubicBezTo>
                        <a:pt x="2698" y="2045"/>
                        <a:pt x="2698" y="2045"/>
                        <a:pt x="2689" y="2045"/>
                      </a:cubicBezTo>
                      <a:cubicBezTo>
                        <a:pt x="2679" y="2045"/>
                        <a:pt x="2679" y="2045"/>
                        <a:pt x="2670" y="2036"/>
                      </a:cubicBezTo>
                      <a:cubicBezTo>
                        <a:pt x="2665" y="2031"/>
                        <a:pt x="2663" y="2029"/>
                        <a:pt x="2660" y="2029"/>
                      </a:cubicBezTo>
                      <a:cubicBezTo>
                        <a:pt x="2658" y="2029"/>
                        <a:pt x="2656" y="2031"/>
                        <a:pt x="2651" y="2036"/>
                      </a:cubicBezTo>
                      <a:cubicBezTo>
                        <a:pt x="2651" y="2036"/>
                        <a:pt x="2651" y="2036"/>
                        <a:pt x="2651" y="2045"/>
                      </a:cubicBezTo>
                      <a:lnTo>
                        <a:pt x="2641" y="2045"/>
                      </a:lnTo>
                      <a:lnTo>
                        <a:pt x="2641" y="2064"/>
                      </a:lnTo>
                      <a:cubicBezTo>
                        <a:pt x="2632" y="2055"/>
                        <a:pt x="2623" y="2055"/>
                        <a:pt x="2623" y="2045"/>
                      </a:cubicBezTo>
                      <a:cubicBezTo>
                        <a:pt x="2613" y="2036"/>
                        <a:pt x="2613" y="2026"/>
                        <a:pt x="2604" y="2017"/>
                      </a:cubicBezTo>
                      <a:cubicBezTo>
                        <a:pt x="2604" y="2017"/>
                        <a:pt x="2604" y="2007"/>
                        <a:pt x="2613" y="2007"/>
                      </a:cubicBezTo>
                      <a:cubicBezTo>
                        <a:pt x="2613" y="1998"/>
                        <a:pt x="2613" y="1998"/>
                        <a:pt x="2613" y="1998"/>
                      </a:cubicBezTo>
                      <a:cubicBezTo>
                        <a:pt x="2613" y="1988"/>
                        <a:pt x="2613" y="1979"/>
                        <a:pt x="2613" y="1979"/>
                      </a:cubicBezTo>
                      <a:cubicBezTo>
                        <a:pt x="2613" y="1960"/>
                        <a:pt x="2604" y="1951"/>
                        <a:pt x="2585" y="1941"/>
                      </a:cubicBezTo>
                      <a:cubicBezTo>
                        <a:pt x="2571" y="1934"/>
                        <a:pt x="2557" y="1922"/>
                        <a:pt x="2547" y="1909"/>
                      </a:cubicBezTo>
                      <a:lnTo>
                        <a:pt x="2547" y="1909"/>
                      </a:lnTo>
                      <a:lnTo>
                        <a:pt x="2547" y="1913"/>
                      </a:lnTo>
                      <a:cubicBezTo>
                        <a:pt x="2547" y="1913"/>
                        <a:pt x="2537" y="1913"/>
                        <a:pt x="2537" y="1922"/>
                      </a:cubicBezTo>
                      <a:cubicBezTo>
                        <a:pt x="2528" y="1922"/>
                        <a:pt x="2528" y="1922"/>
                        <a:pt x="2518" y="1913"/>
                      </a:cubicBezTo>
                      <a:lnTo>
                        <a:pt x="2544" y="1904"/>
                      </a:lnTo>
                      <a:lnTo>
                        <a:pt x="2544" y="1904"/>
                      </a:lnTo>
                      <a:cubicBezTo>
                        <a:pt x="2545" y="1906"/>
                        <a:pt x="2546" y="1907"/>
                        <a:pt x="2547" y="1909"/>
                      </a:cubicBezTo>
                      <a:lnTo>
                        <a:pt x="2547" y="1909"/>
                      </a:lnTo>
                      <a:lnTo>
                        <a:pt x="2547" y="1903"/>
                      </a:lnTo>
                      <a:lnTo>
                        <a:pt x="2544" y="1904"/>
                      </a:lnTo>
                      <a:lnTo>
                        <a:pt x="2544" y="1904"/>
                      </a:lnTo>
                      <a:cubicBezTo>
                        <a:pt x="2541" y="1901"/>
                        <a:pt x="2539" y="1897"/>
                        <a:pt x="2537" y="1894"/>
                      </a:cubicBezTo>
                      <a:cubicBezTo>
                        <a:pt x="2537" y="1884"/>
                        <a:pt x="2537" y="1884"/>
                        <a:pt x="2547" y="1884"/>
                      </a:cubicBezTo>
                      <a:cubicBezTo>
                        <a:pt x="2547" y="1881"/>
                        <a:pt x="2548" y="1880"/>
                        <a:pt x="2549" y="1880"/>
                      </a:cubicBezTo>
                      <a:cubicBezTo>
                        <a:pt x="2552" y="1880"/>
                        <a:pt x="2556" y="1884"/>
                        <a:pt x="2556" y="1884"/>
                      </a:cubicBezTo>
                      <a:cubicBezTo>
                        <a:pt x="2594" y="1884"/>
                        <a:pt x="2641" y="1894"/>
                        <a:pt x="2679" y="1903"/>
                      </a:cubicBezTo>
                      <a:lnTo>
                        <a:pt x="2717" y="1903"/>
                      </a:lnTo>
                      <a:cubicBezTo>
                        <a:pt x="2727" y="1913"/>
                        <a:pt x="2727" y="1913"/>
                        <a:pt x="2717" y="1922"/>
                      </a:cubicBezTo>
                      <a:cubicBezTo>
                        <a:pt x="2708" y="1941"/>
                        <a:pt x="2717" y="1941"/>
                        <a:pt x="2727" y="1941"/>
                      </a:cubicBezTo>
                      <a:cubicBezTo>
                        <a:pt x="2736" y="1951"/>
                        <a:pt x="2746" y="1951"/>
                        <a:pt x="2755" y="1960"/>
                      </a:cubicBezTo>
                      <a:cubicBezTo>
                        <a:pt x="2774" y="1970"/>
                        <a:pt x="2793" y="1979"/>
                        <a:pt x="2821" y="1979"/>
                      </a:cubicBezTo>
                      <a:cubicBezTo>
                        <a:pt x="2821" y="1979"/>
                        <a:pt x="2831" y="1979"/>
                        <a:pt x="2840" y="1970"/>
                      </a:cubicBezTo>
                      <a:cubicBezTo>
                        <a:pt x="2850" y="1970"/>
                        <a:pt x="2850" y="1970"/>
                        <a:pt x="2859" y="1979"/>
                      </a:cubicBezTo>
                      <a:lnTo>
                        <a:pt x="2869" y="1979"/>
                      </a:lnTo>
                      <a:cubicBezTo>
                        <a:pt x="2869" y="1970"/>
                        <a:pt x="2869" y="1960"/>
                        <a:pt x="2859" y="1951"/>
                      </a:cubicBezTo>
                      <a:cubicBezTo>
                        <a:pt x="2859" y="1951"/>
                        <a:pt x="2859" y="1941"/>
                        <a:pt x="2859" y="1941"/>
                      </a:cubicBezTo>
                      <a:lnTo>
                        <a:pt x="2869" y="1941"/>
                      </a:lnTo>
                      <a:cubicBezTo>
                        <a:pt x="2869" y="1941"/>
                        <a:pt x="2869" y="1951"/>
                        <a:pt x="2878" y="1951"/>
                      </a:cubicBezTo>
                      <a:cubicBezTo>
                        <a:pt x="2878" y="1940"/>
                        <a:pt x="2881" y="1935"/>
                        <a:pt x="2888" y="1935"/>
                      </a:cubicBezTo>
                      <a:cubicBezTo>
                        <a:pt x="2892" y="1935"/>
                        <a:pt x="2899" y="1937"/>
                        <a:pt x="2907" y="1941"/>
                      </a:cubicBezTo>
                      <a:cubicBezTo>
                        <a:pt x="2907" y="1941"/>
                        <a:pt x="2916" y="1932"/>
                        <a:pt x="2916" y="1932"/>
                      </a:cubicBezTo>
                      <a:cubicBezTo>
                        <a:pt x="2925" y="1922"/>
                        <a:pt x="2935" y="1922"/>
                        <a:pt x="2944" y="1922"/>
                      </a:cubicBezTo>
                      <a:cubicBezTo>
                        <a:pt x="2944" y="1932"/>
                        <a:pt x="2954" y="1941"/>
                        <a:pt x="2963" y="1951"/>
                      </a:cubicBezTo>
                      <a:lnTo>
                        <a:pt x="2944" y="1951"/>
                      </a:lnTo>
                      <a:cubicBezTo>
                        <a:pt x="2925" y="1951"/>
                        <a:pt x="2925" y="1951"/>
                        <a:pt x="2925" y="1970"/>
                      </a:cubicBezTo>
                      <a:lnTo>
                        <a:pt x="2954" y="1960"/>
                      </a:lnTo>
                      <a:lnTo>
                        <a:pt x="2963" y="1988"/>
                      </a:lnTo>
                      <a:lnTo>
                        <a:pt x="2973" y="1979"/>
                      </a:lnTo>
                      <a:lnTo>
                        <a:pt x="2973" y="1988"/>
                      </a:lnTo>
                      <a:lnTo>
                        <a:pt x="2982" y="1988"/>
                      </a:lnTo>
                      <a:cubicBezTo>
                        <a:pt x="2982" y="1988"/>
                        <a:pt x="2992" y="1998"/>
                        <a:pt x="2992" y="1998"/>
                      </a:cubicBezTo>
                      <a:cubicBezTo>
                        <a:pt x="2992" y="2005"/>
                        <a:pt x="3001" y="2011"/>
                        <a:pt x="3010" y="2011"/>
                      </a:cubicBezTo>
                      <a:cubicBezTo>
                        <a:pt x="3014" y="2011"/>
                        <a:pt x="3017" y="2010"/>
                        <a:pt x="3020" y="2007"/>
                      </a:cubicBezTo>
                      <a:cubicBezTo>
                        <a:pt x="3030" y="2007"/>
                        <a:pt x="3030" y="2007"/>
                        <a:pt x="3030" y="1998"/>
                      </a:cubicBezTo>
                      <a:cubicBezTo>
                        <a:pt x="3020" y="1998"/>
                        <a:pt x="3020" y="2007"/>
                        <a:pt x="3011" y="2007"/>
                      </a:cubicBezTo>
                      <a:cubicBezTo>
                        <a:pt x="3001" y="1998"/>
                        <a:pt x="3001" y="1998"/>
                        <a:pt x="3001" y="1988"/>
                      </a:cubicBezTo>
                      <a:cubicBezTo>
                        <a:pt x="3001" y="1988"/>
                        <a:pt x="3001" y="1979"/>
                        <a:pt x="3001" y="1970"/>
                      </a:cubicBezTo>
                      <a:cubicBezTo>
                        <a:pt x="3011" y="1970"/>
                        <a:pt x="3011" y="1960"/>
                        <a:pt x="3011" y="1951"/>
                      </a:cubicBezTo>
                      <a:cubicBezTo>
                        <a:pt x="3001" y="1951"/>
                        <a:pt x="3001" y="1941"/>
                        <a:pt x="3001" y="1941"/>
                      </a:cubicBezTo>
                      <a:cubicBezTo>
                        <a:pt x="3011" y="1941"/>
                        <a:pt x="3020" y="1932"/>
                        <a:pt x="3030" y="1932"/>
                      </a:cubicBezTo>
                      <a:cubicBezTo>
                        <a:pt x="3030" y="1932"/>
                        <a:pt x="3030" y="1932"/>
                        <a:pt x="3030" y="1941"/>
                      </a:cubicBezTo>
                      <a:cubicBezTo>
                        <a:pt x="3030" y="1951"/>
                        <a:pt x="3030" y="1960"/>
                        <a:pt x="3030" y="1979"/>
                      </a:cubicBezTo>
                      <a:cubicBezTo>
                        <a:pt x="3030" y="1979"/>
                        <a:pt x="3030" y="1988"/>
                        <a:pt x="3030" y="1998"/>
                      </a:cubicBezTo>
                      <a:cubicBezTo>
                        <a:pt x="3030" y="1998"/>
                        <a:pt x="3039" y="1988"/>
                        <a:pt x="3039" y="1988"/>
                      </a:cubicBezTo>
                      <a:cubicBezTo>
                        <a:pt x="3039" y="1998"/>
                        <a:pt x="3049" y="1998"/>
                        <a:pt x="3049" y="1998"/>
                      </a:cubicBezTo>
                      <a:cubicBezTo>
                        <a:pt x="3052" y="1995"/>
                        <a:pt x="3054" y="1994"/>
                        <a:pt x="3056" y="1994"/>
                      </a:cubicBezTo>
                      <a:cubicBezTo>
                        <a:pt x="3059" y="1994"/>
                        <a:pt x="3061" y="1998"/>
                        <a:pt x="3067" y="1998"/>
                      </a:cubicBezTo>
                      <a:cubicBezTo>
                        <a:pt x="3067" y="1998"/>
                        <a:pt x="3067" y="1988"/>
                        <a:pt x="3067" y="1988"/>
                      </a:cubicBezTo>
                      <a:cubicBezTo>
                        <a:pt x="3067" y="1970"/>
                        <a:pt x="3067" y="1970"/>
                        <a:pt x="3086" y="1960"/>
                      </a:cubicBezTo>
                      <a:cubicBezTo>
                        <a:pt x="3086" y="1960"/>
                        <a:pt x="3086" y="1951"/>
                        <a:pt x="3077" y="1951"/>
                      </a:cubicBezTo>
                      <a:cubicBezTo>
                        <a:pt x="3077" y="1951"/>
                        <a:pt x="3067" y="1941"/>
                        <a:pt x="3058" y="1932"/>
                      </a:cubicBezTo>
                      <a:cubicBezTo>
                        <a:pt x="3058" y="1932"/>
                        <a:pt x="3058" y="1913"/>
                        <a:pt x="3067" y="1913"/>
                      </a:cubicBezTo>
                      <a:lnTo>
                        <a:pt x="3077" y="1913"/>
                      </a:lnTo>
                      <a:cubicBezTo>
                        <a:pt x="3077" y="1922"/>
                        <a:pt x="3086" y="1922"/>
                        <a:pt x="3096" y="1932"/>
                      </a:cubicBezTo>
                      <a:cubicBezTo>
                        <a:pt x="3096" y="1932"/>
                        <a:pt x="3105" y="1932"/>
                        <a:pt x="3105" y="1941"/>
                      </a:cubicBezTo>
                      <a:cubicBezTo>
                        <a:pt x="3105" y="1932"/>
                        <a:pt x="3115" y="1932"/>
                        <a:pt x="3115" y="1922"/>
                      </a:cubicBezTo>
                      <a:cubicBezTo>
                        <a:pt x="3115" y="1922"/>
                        <a:pt x="3115" y="1913"/>
                        <a:pt x="3124" y="1913"/>
                      </a:cubicBezTo>
                      <a:lnTo>
                        <a:pt x="3190" y="1913"/>
                      </a:lnTo>
                      <a:cubicBezTo>
                        <a:pt x="3200" y="1913"/>
                        <a:pt x="3209" y="1913"/>
                        <a:pt x="3219" y="1903"/>
                      </a:cubicBezTo>
                      <a:cubicBezTo>
                        <a:pt x="3228" y="1903"/>
                        <a:pt x="3247" y="1913"/>
                        <a:pt x="3247" y="1922"/>
                      </a:cubicBezTo>
                      <a:cubicBezTo>
                        <a:pt x="3252" y="1913"/>
                        <a:pt x="3257" y="1910"/>
                        <a:pt x="3261" y="1910"/>
                      </a:cubicBezTo>
                      <a:cubicBezTo>
                        <a:pt x="3266" y="1910"/>
                        <a:pt x="3271" y="1913"/>
                        <a:pt x="3276" y="1913"/>
                      </a:cubicBezTo>
                      <a:cubicBezTo>
                        <a:pt x="3285" y="1913"/>
                        <a:pt x="3295" y="1922"/>
                        <a:pt x="3295" y="1922"/>
                      </a:cubicBezTo>
                      <a:lnTo>
                        <a:pt x="3304" y="1922"/>
                      </a:lnTo>
                      <a:cubicBezTo>
                        <a:pt x="3304" y="1932"/>
                        <a:pt x="3295" y="1932"/>
                        <a:pt x="3295" y="1932"/>
                      </a:cubicBezTo>
                      <a:lnTo>
                        <a:pt x="3285" y="1932"/>
                      </a:lnTo>
                      <a:cubicBezTo>
                        <a:pt x="3285" y="1941"/>
                        <a:pt x="3285" y="1941"/>
                        <a:pt x="3295" y="1941"/>
                      </a:cubicBezTo>
                      <a:cubicBezTo>
                        <a:pt x="3304" y="1941"/>
                        <a:pt x="3304" y="1941"/>
                        <a:pt x="3304" y="1951"/>
                      </a:cubicBezTo>
                      <a:cubicBezTo>
                        <a:pt x="3314" y="1960"/>
                        <a:pt x="3314" y="1960"/>
                        <a:pt x="3323" y="1960"/>
                      </a:cubicBezTo>
                      <a:cubicBezTo>
                        <a:pt x="3323" y="1960"/>
                        <a:pt x="3323" y="1951"/>
                        <a:pt x="3323" y="1951"/>
                      </a:cubicBezTo>
                      <a:cubicBezTo>
                        <a:pt x="3332" y="1960"/>
                        <a:pt x="3332" y="1960"/>
                        <a:pt x="3332" y="1970"/>
                      </a:cubicBezTo>
                      <a:cubicBezTo>
                        <a:pt x="3342" y="1979"/>
                        <a:pt x="3342" y="1979"/>
                        <a:pt x="3342" y="1988"/>
                      </a:cubicBezTo>
                      <a:cubicBezTo>
                        <a:pt x="3351" y="1988"/>
                        <a:pt x="3351" y="1998"/>
                        <a:pt x="3351" y="1998"/>
                      </a:cubicBezTo>
                      <a:cubicBezTo>
                        <a:pt x="3351" y="1998"/>
                        <a:pt x="3351" y="1998"/>
                        <a:pt x="3351" y="2007"/>
                      </a:cubicBezTo>
                      <a:cubicBezTo>
                        <a:pt x="3361" y="1998"/>
                        <a:pt x="3361" y="1998"/>
                        <a:pt x="3361" y="1998"/>
                      </a:cubicBezTo>
                      <a:cubicBezTo>
                        <a:pt x="3361" y="1998"/>
                        <a:pt x="3361" y="1998"/>
                        <a:pt x="3361" y="1988"/>
                      </a:cubicBezTo>
                      <a:lnTo>
                        <a:pt x="3370" y="1988"/>
                      </a:lnTo>
                      <a:cubicBezTo>
                        <a:pt x="3370" y="1998"/>
                        <a:pt x="3370" y="1998"/>
                        <a:pt x="3370" y="1998"/>
                      </a:cubicBezTo>
                      <a:cubicBezTo>
                        <a:pt x="3370" y="2007"/>
                        <a:pt x="3370" y="2007"/>
                        <a:pt x="3370" y="2017"/>
                      </a:cubicBezTo>
                      <a:cubicBezTo>
                        <a:pt x="3370" y="2017"/>
                        <a:pt x="3370" y="2017"/>
                        <a:pt x="3361" y="2026"/>
                      </a:cubicBezTo>
                      <a:cubicBezTo>
                        <a:pt x="3361" y="2026"/>
                        <a:pt x="3361" y="2036"/>
                        <a:pt x="3370" y="2036"/>
                      </a:cubicBezTo>
                      <a:cubicBezTo>
                        <a:pt x="3370" y="2045"/>
                        <a:pt x="3380" y="2045"/>
                        <a:pt x="3380" y="2045"/>
                      </a:cubicBezTo>
                      <a:cubicBezTo>
                        <a:pt x="3380" y="2036"/>
                        <a:pt x="3380" y="2036"/>
                        <a:pt x="3389" y="2036"/>
                      </a:cubicBezTo>
                      <a:cubicBezTo>
                        <a:pt x="3389" y="2045"/>
                        <a:pt x="3389" y="2045"/>
                        <a:pt x="3389" y="2045"/>
                      </a:cubicBezTo>
                      <a:cubicBezTo>
                        <a:pt x="3380" y="2055"/>
                        <a:pt x="3389" y="2064"/>
                        <a:pt x="3399" y="2064"/>
                      </a:cubicBezTo>
                      <a:cubicBezTo>
                        <a:pt x="3399" y="2064"/>
                        <a:pt x="3408" y="2074"/>
                        <a:pt x="3408" y="2074"/>
                      </a:cubicBezTo>
                      <a:cubicBezTo>
                        <a:pt x="3408" y="2083"/>
                        <a:pt x="3418" y="2093"/>
                        <a:pt x="3418" y="2102"/>
                      </a:cubicBezTo>
                      <a:lnTo>
                        <a:pt x="3427" y="2083"/>
                      </a:lnTo>
                      <a:lnTo>
                        <a:pt x="3446" y="2112"/>
                      </a:lnTo>
                      <a:lnTo>
                        <a:pt x="3456" y="2102"/>
                      </a:lnTo>
                      <a:lnTo>
                        <a:pt x="3465" y="2112"/>
                      </a:lnTo>
                      <a:cubicBezTo>
                        <a:pt x="3465" y="2102"/>
                        <a:pt x="3465" y="2102"/>
                        <a:pt x="3474" y="2102"/>
                      </a:cubicBezTo>
                      <a:cubicBezTo>
                        <a:pt x="3484" y="2093"/>
                        <a:pt x="3484" y="2083"/>
                        <a:pt x="3493" y="2074"/>
                      </a:cubicBezTo>
                      <a:cubicBezTo>
                        <a:pt x="3493" y="2064"/>
                        <a:pt x="3503" y="2064"/>
                        <a:pt x="3512" y="2064"/>
                      </a:cubicBezTo>
                      <a:cubicBezTo>
                        <a:pt x="3512" y="2064"/>
                        <a:pt x="3512" y="2064"/>
                        <a:pt x="3522" y="2055"/>
                      </a:cubicBezTo>
                      <a:cubicBezTo>
                        <a:pt x="3522" y="2055"/>
                        <a:pt x="3531" y="2064"/>
                        <a:pt x="3522" y="2064"/>
                      </a:cubicBezTo>
                      <a:cubicBezTo>
                        <a:pt x="3522" y="2083"/>
                        <a:pt x="3522" y="2102"/>
                        <a:pt x="3522" y="2121"/>
                      </a:cubicBezTo>
                      <a:lnTo>
                        <a:pt x="3531" y="2121"/>
                      </a:lnTo>
                      <a:cubicBezTo>
                        <a:pt x="3531" y="2121"/>
                        <a:pt x="3531" y="2112"/>
                        <a:pt x="3531" y="2112"/>
                      </a:cubicBezTo>
                      <a:cubicBezTo>
                        <a:pt x="3531" y="2102"/>
                        <a:pt x="3541" y="2093"/>
                        <a:pt x="3541" y="2093"/>
                      </a:cubicBezTo>
                      <a:cubicBezTo>
                        <a:pt x="3541" y="2083"/>
                        <a:pt x="3541" y="2083"/>
                        <a:pt x="3550" y="2083"/>
                      </a:cubicBezTo>
                      <a:lnTo>
                        <a:pt x="3569" y="2083"/>
                      </a:lnTo>
                      <a:cubicBezTo>
                        <a:pt x="3569" y="2083"/>
                        <a:pt x="3569" y="2074"/>
                        <a:pt x="3569" y="2074"/>
                      </a:cubicBezTo>
                      <a:cubicBezTo>
                        <a:pt x="3569" y="2064"/>
                        <a:pt x="3569" y="2055"/>
                        <a:pt x="3560" y="2045"/>
                      </a:cubicBezTo>
                      <a:cubicBezTo>
                        <a:pt x="3560" y="2045"/>
                        <a:pt x="3560" y="2036"/>
                        <a:pt x="3560" y="2036"/>
                      </a:cubicBezTo>
                      <a:lnTo>
                        <a:pt x="3569" y="2036"/>
                      </a:lnTo>
                      <a:cubicBezTo>
                        <a:pt x="3579" y="2045"/>
                        <a:pt x="3588" y="2045"/>
                        <a:pt x="3597" y="2045"/>
                      </a:cubicBezTo>
                      <a:cubicBezTo>
                        <a:pt x="3607" y="2055"/>
                        <a:pt x="3616" y="2055"/>
                        <a:pt x="3616" y="2064"/>
                      </a:cubicBezTo>
                      <a:cubicBezTo>
                        <a:pt x="3626" y="2083"/>
                        <a:pt x="3645" y="2083"/>
                        <a:pt x="3664" y="2083"/>
                      </a:cubicBezTo>
                      <a:cubicBezTo>
                        <a:pt x="3667" y="2086"/>
                        <a:pt x="3670" y="2087"/>
                        <a:pt x="3673" y="2087"/>
                      </a:cubicBezTo>
                      <a:cubicBezTo>
                        <a:pt x="3678" y="2087"/>
                        <a:pt x="3683" y="2083"/>
                        <a:pt x="3683" y="2083"/>
                      </a:cubicBezTo>
                      <a:cubicBezTo>
                        <a:pt x="3683" y="2083"/>
                        <a:pt x="3683" y="2074"/>
                        <a:pt x="3683" y="2074"/>
                      </a:cubicBezTo>
                      <a:cubicBezTo>
                        <a:pt x="3702" y="2074"/>
                        <a:pt x="3702" y="2064"/>
                        <a:pt x="3702" y="2055"/>
                      </a:cubicBezTo>
                      <a:cubicBezTo>
                        <a:pt x="3706" y="2050"/>
                        <a:pt x="3711" y="2048"/>
                        <a:pt x="3715" y="2048"/>
                      </a:cubicBezTo>
                      <a:cubicBezTo>
                        <a:pt x="3718" y="2048"/>
                        <a:pt x="3721" y="2050"/>
                        <a:pt x="3721" y="2055"/>
                      </a:cubicBezTo>
                      <a:cubicBezTo>
                        <a:pt x="3730" y="2055"/>
                        <a:pt x="3730" y="2055"/>
                        <a:pt x="3739" y="2064"/>
                      </a:cubicBezTo>
                      <a:cubicBezTo>
                        <a:pt x="3739" y="2055"/>
                        <a:pt x="3739" y="2045"/>
                        <a:pt x="3739" y="2045"/>
                      </a:cubicBezTo>
                      <a:cubicBezTo>
                        <a:pt x="3739" y="2036"/>
                        <a:pt x="3739" y="2036"/>
                        <a:pt x="3739" y="2036"/>
                      </a:cubicBezTo>
                      <a:cubicBezTo>
                        <a:pt x="3739" y="2031"/>
                        <a:pt x="3742" y="2029"/>
                        <a:pt x="3744" y="2029"/>
                      </a:cubicBezTo>
                      <a:cubicBezTo>
                        <a:pt x="3747" y="2029"/>
                        <a:pt x="3749" y="2031"/>
                        <a:pt x="3749" y="2036"/>
                      </a:cubicBezTo>
                      <a:lnTo>
                        <a:pt x="3758" y="2036"/>
                      </a:lnTo>
                      <a:cubicBezTo>
                        <a:pt x="3768" y="2036"/>
                        <a:pt x="3768" y="2036"/>
                        <a:pt x="3768" y="2026"/>
                      </a:cubicBezTo>
                      <a:cubicBezTo>
                        <a:pt x="3777" y="2026"/>
                        <a:pt x="3777" y="2026"/>
                        <a:pt x="3777" y="2017"/>
                      </a:cubicBezTo>
                      <a:cubicBezTo>
                        <a:pt x="3777" y="2026"/>
                        <a:pt x="3777" y="2036"/>
                        <a:pt x="3787" y="2036"/>
                      </a:cubicBezTo>
                      <a:cubicBezTo>
                        <a:pt x="3787" y="2041"/>
                        <a:pt x="3789" y="2043"/>
                        <a:pt x="3792" y="2043"/>
                      </a:cubicBezTo>
                      <a:cubicBezTo>
                        <a:pt x="3794" y="2043"/>
                        <a:pt x="3796" y="2041"/>
                        <a:pt x="3796" y="2036"/>
                      </a:cubicBezTo>
                      <a:cubicBezTo>
                        <a:pt x="3796" y="2026"/>
                        <a:pt x="3806" y="2026"/>
                        <a:pt x="3806" y="2017"/>
                      </a:cubicBezTo>
                      <a:cubicBezTo>
                        <a:pt x="3806" y="2017"/>
                        <a:pt x="3806" y="2007"/>
                        <a:pt x="3815" y="2007"/>
                      </a:cubicBezTo>
                      <a:lnTo>
                        <a:pt x="3825" y="2007"/>
                      </a:lnTo>
                      <a:cubicBezTo>
                        <a:pt x="3815" y="1998"/>
                        <a:pt x="3806" y="1998"/>
                        <a:pt x="3796" y="1988"/>
                      </a:cubicBezTo>
                      <a:cubicBezTo>
                        <a:pt x="3787" y="1988"/>
                        <a:pt x="3787" y="1979"/>
                        <a:pt x="3796" y="1979"/>
                      </a:cubicBezTo>
                      <a:cubicBezTo>
                        <a:pt x="3796" y="1970"/>
                        <a:pt x="3806" y="1960"/>
                        <a:pt x="3815" y="1960"/>
                      </a:cubicBezTo>
                      <a:cubicBezTo>
                        <a:pt x="3815" y="1951"/>
                        <a:pt x="3815" y="1951"/>
                        <a:pt x="3815" y="1951"/>
                      </a:cubicBezTo>
                      <a:cubicBezTo>
                        <a:pt x="3815" y="1941"/>
                        <a:pt x="3806" y="1932"/>
                        <a:pt x="3806" y="1922"/>
                      </a:cubicBezTo>
                      <a:cubicBezTo>
                        <a:pt x="3796" y="1913"/>
                        <a:pt x="3796" y="1913"/>
                        <a:pt x="3796" y="1913"/>
                      </a:cubicBezTo>
                      <a:cubicBezTo>
                        <a:pt x="3787" y="1913"/>
                        <a:pt x="3777" y="1903"/>
                        <a:pt x="3777" y="1903"/>
                      </a:cubicBezTo>
                      <a:cubicBezTo>
                        <a:pt x="3768" y="1899"/>
                        <a:pt x="3763" y="1896"/>
                        <a:pt x="3760" y="1896"/>
                      </a:cubicBezTo>
                      <a:cubicBezTo>
                        <a:pt x="3756" y="1896"/>
                        <a:pt x="3754" y="1899"/>
                        <a:pt x="3749" y="1903"/>
                      </a:cubicBezTo>
                      <a:cubicBezTo>
                        <a:pt x="3739" y="1903"/>
                        <a:pt x="3739" y="1894"/>
                        <a:pt x="3730" y="1894"/>
                      </a:cubicBezTo>
                      <a:cubicBezTo>
                        <a:pt x="3730" y="1894"/>
                        <a:pt x="3730" y="1884"/>
                        <a:pt x="3730" y="1884"/>
                      </a:cubicBezTo>
                      <a:cubicBezTo>
                        <a:pt x="3730" y="1884"/>
                        <a:pt x="3730" y="1884"/>
                        <a:pt x="3730" y="1875"/>
                      </a:cubicBezTo>
                      <a:cubicBezTo>
                        <a:pt x="3721" y="1856"/>
                        <a:pt x="3721" y="1856"/>
                        <a:pt x="3702" y="1856"/>
                      </a:cubicBezTo>
                      <a:lnTo>
                        <a:pt x="3683" y="1856"/>
                      </a:lnTo>
                      <a:cubicBezTo>
                        <a:pt x="3680" y="1853"/>
                        <a:pt x="3677" y="1852"/>
                        <a:pt x="3676" y="1852"/>
                      </a:cubicBezTo>
                      <a:cubicBezTo>
                        <a:pt x="3673" y="1852"/>
                        <a:pt x="3673" y="1856"/>
                        <a:pt x="3673" y="1856"/>
                      </a:cubicBezTo>
                      <a:cubicBezTo>
                        <a:pt x="3673" y="1865"/>
                        <a:pt x="3664" y="1875"/>
                        <a:pt x="3664" y="1884"/>
                      </a:cubicBezTo>
                      <a:cubicBezTo>
                        <a:pt x="3654" y="1894"/>
                        <a:pt x="3654" y="1894"/>
                        <a:pt x="3664" y="1913"/>
                      </a:cubicBezTo>
                      <a:cubicBezTo>
                        <a:pt x="3664" y="1913"/>
                        <a:pt x="3664" y="1932"/>
                        <a:pt x="3654" y="1941"/>
                      </a:cubicBezTo>
                      <a:cubicBezTo>
                        <a:pt x="3654" y="1922"/>
                        <a:pt x="3654" y="1922"/>
                        <a:pt x="3635" y="1913"/>
                      </a:cubicBezTo>
                      <a:cubicBezTo>
                        <a:pt x="3635" y="1913"/>
                        <a:pt x="3626" y="1913"/>
                        <a:pt x="3626" y="1903"/>
                      </a:cubicBezTo>
                      <a:cubicBezTo>
                        <a:pt x="3626" y="1903"/>
                        <a:pt x="3616" y="1894"/>
                        <a:pt x="3607" y="1884"/>
                      </a:cubicBezTo>
                      <a:cubicBezTo>
                        <a:pt x="3604" y="1882"/>
                        <a:pt x="3601" y="1880"/>
                        <a:pt x="3599" y="1880"/>
                      </a:cubicBezTo>
                      <a:cubicBezTo>
                        <a:pt x="3593" y="1880"/>
                        <a:pt x="3588" y="1887"/>
                        <a:pt x="3588" y="1894"/>
                      </a:cubicBezTo>
                      <a:lnTo>
                        <a:pt x="3550" y="1865"/>
                      </a:lnTo>
                      <a:cubicBezTo>
                        <a:pt x="3560" y="1865"/>
                        <a:pt x="3550" y="1856"/>
                        <a:pt x="3550" y="1847"/>
                      </a:cubicBezTo>
                      <a:cubicBezTo>
                        <a:pt x="3550" y="1828"/>
                        <a:pt x="3541" y="1818"/>
                        <a:pt x="3541" y="1809"/>
                      </a:cubicBezTo>
                      <a:cubicBezTo>
                        <a:pt x="3531" y="1799"/>
                        <a:pt x="3522" y="1780"/>
                        <a:pt x="3522" y="1761"/>
                      </a:cubicBezTo>
                      <a:lnTo>
                        <a:pt x="3503" y="1761"/>
                      </a:lnTo>
                      <a:cubicBezTo>
                        <a:pt x="3503" y="1766"/>
                        <a:pt x="3500" y="1768"/>
                        <a:pt x="3498" y="1768"/>
                      </a:cubicBezTo>
                      <a:cubicBezTo>
                        <a:pt x="3496" y="1768"/>
                        <a:pt x="3493" y="1766"/>
                        <a:pt x="3493" y="1761"/>
                      </a:cubicBezTo>
                      <a:cubicBezTo>
                        <a:pt x="3493" y="1752"/>
                        <a:pt x="3493" y="1752"/>
                        <a:pt x="3484" y="1752"/>
                      </a:cubicBezTo>
                      <a:cubicBezTo>
                        <a:pt x="3484" y="1742"/>
                        <a:pt x="3484" y="1742"/>
                        <a:pt x="3484" y="1742"/>
                      </a:cubicBezTo>
                      <a:cubicBezTo>
                        <a:pt x="3474" y="1723"/>
                        <a:pt x="3456" y="1714"/>
                        <a:pt x="3427" y="1714"/>
                      </a:cubicBezTo>
                      <a:cubicBezTo>
                        <a:pt x="3418" y="1714"/>
                        <a:pt x="3418" y="1723"/>
                        <a:pt x="3418" y="1733"/>
                      </a:cubicBezTo>
                      <a:lnTo>
                        <a:pt x="3408" y="1733"/>
                      </a:lnTo>
                      <a:cubicBezTo>
                        <a:pt x="3399" y="1733"/>
                        <a:pt x="3399" y="1723"/>
                        <a:pt x="3389" y="1714"/>
                      </a:cubicBezTo>
                      <a:cubicBezTo>
                        <a:pt x="3389" y="1714"/>
                        <a:pt x="3389" y="1705"/>
                        <a:pt x="3389" y="1705"/>
                      </a:cubicBezTo>
                      <a:cubicBezTo>
                        <a:pt x="3389" y="1705"/>
                        <a:pt x="3380" y="1705"/>
                        <a:pt x="3380" y="1695"/>
                      </a:cubicBezTo>
                      <a:cubicBezTo>
                        <a:pt x="3380" y="1686"/>
                        <a:pt x="3380" y="1667"/>
                        <a:pt x="3370" y="1657"/>
                      </a:cubicBezTo>
                      <a:cubicBezTo>
                        <a:pt x="3361" y="1657"/>
                        <a:pt x="3361" y="1657"/>
                        <a:pt x="3351" y="1667"/>
                      </a:cubicBezTo>
                      <a:cubicBezTo>
                        <a:pt x="3351" y="1667"/>
                        <a:pt x="3342" y="1667"/>
                        <a:pt x="3342" y="1657"/>
                      </a:cubicBezTo>
                      <a:cubicBezTo>
                        <a:pt x="3342" y="1638"/>
                        <a:pt x="3332" y="1629"/>
                        <a:pt x="3323" y="1619"/>
                      </a:cubicBezTo>
                      <a:cubicBezTo>
                        <a:pt x="3330" y="1613"/>
                        <a:pt x="3336" y="1606"/>
                        <a:pt x="3343" y="1606"/>
                      </a:cubicBezTo>
                      <a:cubicBezTo>
                        <a:pt x="3346" y="1606"/>
                        <a:pt x="3349" y="1607"/>
                        <a:pt x="3351" y="1610"/>
                      </a:cubicBezTo>
                      <a:cubicBezTo>
                        <a:pt x="3351" y="1591"/>
                        <a:pt x="3351" y="1581"/>
                        <a:pt x="3361" y="1572"/>
                      </a:cubicBezTo>
                      <a:cubicBezTo>
                        <a:pt x="3361" y="1561"/>
                        <a:pt x="3361" y="1556"/>
                        <a:pt x="3365" y="1556"/>
                      </a:cubicBezTo>
                      <a:cubicBezTo>
                        <a:pt x="3367" y="1556"/>
                        <a:pt x="3372" y="1559"/>
                        <a:pt x="3380" y="1563"/>
                      </a:cubicBezTo>
                      <a:cubicBezTo>
                        <a:pt x="3389" y="1563"/>
                        <a:pt x="3389" y="1572"/>
                        <a:pt x="3399" y="1572"/>
                      </a:cubicBezTo>
                      <a:cubicBezTo>
                        <a:pt x="3399" y="1553"/>
                        <a:pt x="3399" y="1553"/>
                        <a:pt x="3408" y="1544"/>
                      </a:cubicBezTo>
                      <a:cubicBezTo>
                        <a:pt x="3418" y="1544"/>
                        <a:pt x="3418" y="1534"/>
                        <a:pt x="3408" y="1525"/>
                      </a:cubicBezTo>
                      <a:cubicBezTo>
                        <a:pt x="3408" y="1515"/>
                        <a:pt x="3408" y="1515"/>
                        <a:pt x="3408" y="1506"/>
                      </a:cubicBezTo>
                      <a:cubicBezTo>
                        <a:pt x="3408" y="1496"/>
                        <a:pt x="3399" y="1487"/>
                        <a:pt x="3399" y="1487"/>
                      </a:cubicBezTo>
                      <a:cubicBezTo>
                        <a:pt x="3389" y="1487"/>
                        <a:pt x="3389" y="1477"/>
                        <a:pt x="3380" y="1477"/>
                      </a:cubicBezTo>
                      <a:cubicBezTo>
                        <a:pt x="3370" y="1477"/>
                        <a:pt x="3370" y="1487"/>
                        <a:pt x="3361" y="1487"/>
                      </a:cubicBezTo>
                      <a:cubicBezTo>
                        <a:pt x="3351" y="1477"/>
                        <a:pt x="3342" y="1458"/>
                        <a:pt x="3323" y="1449"/>
                      </a:cubicBezTo>
                      <a:cubicBezTo>
                        <a:pt x="3323" y="1440"/>
                        <a:pt x="3323" y="1440"/>
                        <a:pt x="3323" y="1440"/>
                      </a:cubicBezTo>
                      <a:cubicBezTo>
                        <a:pt x="3323" y="1430"/>
                        <a:pt x="3323" y="1421"/>
                        <a:pt x="3323" y="1421"/>
                      </a:cubicBezTo>
                      <a:cubicBezTo>
                        <a:pt x="3323" y="1421"/>
                        <a:pt x="3323" y="1421"/>
                        <a:pt x="3323" y="1411"/>
                      </a:cubicBezTo>
                      <a:cubicBezTo>
                        <a:pt x="3323" y="1411"/>
                        <a:pt x="3332" y="1402"/>
                        <a:pt x="3332" y="1402"/>
                      </a:cubicBezTo>
                      <a:cubicBezTo>
                        <a:pt x="3342" y="1402"/>
                        <a:pt x="3342" y="1392"/>
                        <a:pt x="3342" y="1383"/>
                      </a:cubicBezTo>
                      <a:cubicBezTo>
                        <a:pt x="3342" y="1373"/>
                        <a:pt x="3351" y="1364"/>
                        <a:pt x="3351" y="1364"/>
                      </a:cubicBezTo>
                      <a:cubicBezTo>
                        <a:pt x="3351" y="1364"/>
                        <a:pt x="3361" y="1364"/>
                        <a:pt x="3361" y="1373"/>
                      </a:cubicBezTo>
                      <a:cubicBezTo>
                        <a:pt x="3361" y="1373"/>
                        <a:pt x="3370" y="1383"/>
                        <a:pt x="3370" y="1383"/>
                      </a:cubicBezTo>
                      <a:cubicBezTo>
                        <a:pt x="3370" y="1373"/>
                        <a:pt x="3380" y="1373"/>
                        <a:pt x="3380" y="1364"/>
                      </a:cubicBezTo>
                      <a:cubicBezTo>
                        <a:pt x="3380" y="1364"/>
                        <a:pt x="3380" y="1354"/>
                        <a:pt x="3389" y="1354"/>
                      </a:cubicBezTo>
                      <a:cubicBezTo>
                        <a:pt x="3399" y="1354"/>
                        <a:pt x="3399" y="1335"/>
                        <a:pt x="3389" y="1326"/>
                      </a:cubicBezTo>
                      <a:cubicBezTo>
                        <a:pt x="3399" y="1316"/>
                        <a:pt x="3399" y="1316"/>
                        <a:pt x="3389" y="1298"/>
                      </a:cubicBezTo>
                      <a:cubicBezTo>
                        <a:pt x="3389" y="1298"/>
                        <a:pt x="3380" y="1288"/>
                        <a:pt x="3389" y="1279"/>
                      </a:cubicBezTo>
                      <a:cubicBezTo>
                        <a:pt x="3389" y="1269"/>
                        <a:pt x="3399" y="1260"/>
                        <a:pt x="3408" y="1260"/>
                      </a:cubicBezTo>
                      <a:cubicBezTo>
                        <a:pt x="3418" y="1260"/>
                        <a:pt x="3427" y="1250"/>
                        <a:pt x="3427" y="1250"/>
                      </a:cubicBezTo>
                      <a:cubicBezTo>
                        <a:pt x="3437" y="1241"/>
                        <a:pt x="3437" y="1241"/>
                        <a:pt x="3446" y="1241"/>
                      </a:cubicBezTo>
                      <a:cubicBezTo>
                        <a:pt x="3446" y="1241"/>
                        <a:pt x="3446" y="1231"/>
                        <a:pt x="3446" y="1231"/>
                      </a:cubicBezTo>
                      <a:cubicBezTo>
                        <a:pt x="3456" y="1212"/>
                        <a:pt x="3456" y="1212"/>
                        <a:pt x="3465" y="1212"/>
                      </a:cubicBezTo>
                      <a:cubicBezTo>
                        <a:pt x="3484" y="1212"/>
                        <a:pt x="3484" y="1212"/>
                        <a:pt x="3484" y="1203"/>
                      </a:cubicBezTo>
                      <a:lnTo>
                        <a:pt x="3465" y="1203"/>
                      </a:lnTo>
                      <a:cubicBezTo>
                        <a:pt x="3484" y="1184"/>
                        <a:pt x="3484" y="1174"/>
                        <a:pt x="3474" y="1156"/>
                      </a:cubicBezTo>
                      <a:lnTo>
                        <a:pt x="3484" y="1137"/>
                      </a:lnTo>
                      <a:lnTo>
                        <a:pt x="3465" y="1137"/>
                      </a:lnTo>
                      <a:cubicBezTo>
                        <a:pt x="3456" y="1137"/>
                        <a:pt x="3456" y="1127"/>
                        <a:pt x="3456" y="1127"/>
                      </a:cubicBezTo>
                      <a:cubicBezTo>
                        <a:pt x="3449" y="1113"/>
                        <a:pt x="3437" y="1105"/>
                        <a:pt x="3427" y="1105"/>
                      </a:cubicBezTo>
                      <a:cubicBezTo>
                        <a:pt x="3423" y="1105"/>
                        <a:pt x="3420" y="1106"/>
                        <a:pt x="3418" y="1108"/>
                      </a:cubicBezTo>
                      <a:cubicBezTo>
                        <a:pt x="3418" y="1108"/>
                        <a:pt x="3408" y="1108"/>
                        <a:pt x="3408" y="1118"/>
                      </a:cubicBezTo>
                      <a:cubicBezTo>
                        <a:pt x="3418" y="1118"/>
                        <a:pt x="3418" y="1127"/>
                        <a:pt x="3418" y="1137"/>
                      </a:cubicBezTo>
                      <a:lnTo>
                        <a:pt x="3408" y="1137"/>
                      </a:lnTo>
                      <a:cubicBezTo>
                        <a:pt x="3405" y="1134"/>
                        <a:pt x="3402" y="1133"/>
                        <a:pt x="3398" y="1133"/>
                      </a:cubicBezTo>
                      <a:cubicBezTo>
                        <a:pt x="3388" y="1133"/>
                        <a:pt x="3377" y="1139"/>
                        <a:pt x="3370" y="1146"/>
                      </a:cubicBezTo>
                      <a:cubicBezTo>
                        <a:pt x="3361" y="1165"/>
                        <a:pt x="3361" y="1165"/>
                        <a:pt x="3342" y="1165"/>
                      </a:cubicBezTo>
                      <a:lnTo>
                        <a:pt x="3342" y="1156"/>
                      </a:lnTo>
                      <a:cubicBezTo>
                        <a:pt x="3332" y="1146"/>
                        <a:pt x="3332" y="1146"/>
                        <a:pt x="3323" y="1137"/>
                      </a:cubicBezTo>
                      <a:cubicBezTo>
                        <a:pt x="3314" y="1137"/>
                        <a:pt x="3314" y="1137"/>
                        <a:pt x="3314" y="1146"/>
                      </a:cubicBezTo>
                      <a:cubicBezTo>
                        <a:pt x="3304" y="1146"/>
                        <a:pt x="3304" y="1156"/>
                        <a:pt x="3295" y="1156"/>
                      </a:cubicBezTo>
                      <a:lnTo>
                        <a:pt x="3285" y="1156"/>
                      </a:lnTo>
                      <a:cubicBezTo>
                        <a:pt x="3276" y="1146"/>
                        <a:pt x="3257" y="1146"/>
                        <a:pt x="3247" y="1146"/>
                      </a:cubicBezTo>
                      <a:cubicBezTo>
                        <a:pt x="3247" y="1156"/>
                        <a:pt x="3247" y="1156"/>
                        <a:pt x="3257" y="1165"/>
                      </a:cubicBezTo>
                      <a:cubicBezTo>
                        <a:pt x="3257" y="1174"/>
                        <a:pt x="3257" y="1174"/>
                        <a:pt x="3247" y="1184"/>
                      </a:cubicBezTo>
                      <a:cubicBezTo>
                        <a:pt x="3247" y="1184"/>
                        <a:pt x="3247" y="1193"/>
                        <a:pt x="3247" y="1193"/>
                      </a:cubicBezTo>
                      <a:cubicBezTo>
                        <a:pt x="3238" y="1203"/>
                        <a:pt x="3238" y="1212"/>
                        <a:pt x="3219" y="1212"/>
                      </a:cubicBezTo>
                      <a:cubicBezTo>
                        <a:pt x="3219" y="1212"/>
                        <a:pt x="3219" y="1212"/>
                        <a:pt x="3209" y="1222"/>
                      </a:cubicBezTo>
                      <a:lnTo>
                        <a:pt x="3209" y="1212"/>
                      </a:lnTo>
                      <a:cubicBezTo>
                        <a:pt x="3206" y="1215"/>
                        <a:pt x="3203" y="1217"/>
                        <a:pt x="3200" y="1217"/>
                      </a:cubicBezTo>
                      <a:cubicBezTo>
                        <a:pt x="3195" y="1217"/>
                        <a:pt x="3190" y="1212"/>
                        <a:pt x="3190" y="1212"/>
                      </a:cubicBezTo>
                      <a:cubicBezTo>
                        <a:pt x="3172" y="1212"/>
                        <a:pt x="3172" y="1212"/>
                        <a:pt x="3172" y="1222"/>
                      </a:cubicBezTo>
                      <a:lnTo>
                        <a:pt x="3153" y="1222"/>
                      </a:lnTo>
                      <a:cubicBezTo>
                        <a:pt x="3143" y="1222"/>
                        <a:pt x="3134" y="1222"/>
                        <a:pt x="3134" y="1231"/>
                      </a:cubicBezTo>
                      <a:cubicBezTo>
                        <a:pt x="3134" y="1241"/>
                        <a:pt x="3124" y="1241"/>
                        <a:pt x="3115" y="1241"/>
                      </a:cubicBezTo>
                      <a:cubicBezTo>
                        <a:pt x="3105" y="1241"/>
                        <a:pt x="3096" y="1231"/>
                        <a:pt x="3086" y="1231"/>
                      </a:cubicBezTo>
                      <a:cubicBezTo>
                        <a:pt x="3077" y="1231"/>
                        <a:pt x="3077" y="1222"/>
                        <a:pt x="3077" y="1212"/>
                      </a:cubicBezTo>
                      <a:lnTo>
                        <a:pt x="3077" y="1212"/>
                      </a:lnTo>
                      <a:cubicBezTo>
                        <a:pt x="3077" y="1213"/>
                        <a:pt x="3077" y="1222"/>
                        <a:pt x="3086" y="1222"/>
                      </a:cubicBezTo>
                      <a:cubicBezTo>
                        <a:pt x="3086" y="1222"/>
                        <a:pt x="3086" y="1222"/>
                        <a:pt x="3086" y="1212"/>
                      </a:cubicBezTo>
                      <a:cubicBezTo>
                        <a:pt x="3093" y="1212"/>
                        <a:pt x="3099" y="1208"/>
                        <a:pt x="3102" y="1208"/>
                      </a:cubicBezTo>
                      <a:cubicBezTo>
                        <a:pt x="3104" y="1208"/>
                        <a:pt x="3105" y="1209"/>
                        <a:pt x="3105" y="1212"/>
                      </a:cubicBezTo>
                      <a:cubicBezTo>
                        <a:pt x="3115" y="1212"/>
                        <a:pt x="3124" y="1203"/>
                        <a:pt x="3124" y="1193"/>
                      </a:cubicBezTo>
                      <a:cubicBezTo>
                        <a:pt x="3124" y="1184"/>
                        <a:pt x="3124" y="1184"/>
                        <a:pt x="3124" y="1174"/>
                      </a:cubicBezTo>
                      <a:lnTo>
                        <a:pt x="3115" y="1174"/>
                      </a:lnTo>
                      <a:cubicBezTo>
                        <a:pt x="3115" y="1165"/>
                        <a:pt x="3124" y="1165"/>
                        <a:pt x="3124" y="1165"/>
                      </a:cubicBezTo>
                      <a:cubicBezTo>
                        <a:pt x="3134" y="1156"/>
                        <a:pt x="3134" y="1146"/>
                        <a:pt x="3134" y="1137"/>
                      </a:cubicBezTo>
                      <a:cubicBezTo>
                        <a:pt x="3134" y="1127"/>
                        <a:pt x="3134" y="1118"/>
                        <a:pt x="3124" y="1118"/>
                      </a:cubicBezTo>
                      <a:cubicBezTo>
                        <a:pt x="3124" y="1118"/>
                        <a:pt x="3124" y="1118"/>
                        <a:pt x="3115" y="1108"/>
                      </a:cubicBezTo>
                      <a:cubicBezTo>
                        <a:pt x="3115" y="1108"/>
                        <a:pt x="3106" y="1104"/>
                        <a:pt x="3098" y="1104"/>
                      </a:cubicBezTo>
                      <a:cubicBezTo>
                        <a:pt x="3094" y="1104"/>
                        <a:pt x="3090" y="1105"/>
                        <a:pt x="3086" y="1108"/>
                      </a:cubicBezTo>
                      <a:cubicBezTo>
                        <a:pt x="3079" y="1111"/>
                        <a:pt x="3073" y="1112"/>
                        <a:pt x="3069" y="1112"/>
                      </a:cubicBezTo>
                      <a:cubicBezTo>
                        <a:pt x="3058" y="1112"/>
                        <a:pt x="3058" y="1103"/>
                        <a:pt x="3058" y="1089"/>
                      </a:cubicBezTo>
                      <a:cubicBezTo>
                        <a:pt x="3058" y="1080"/>
                        <a:pt x="3058" y="1080"/>
                        <a:pt x="3058" y="1070"/>
                      </a:cubicBezTo>
                      <a:cubicBezTo>
                        <a:pt x="3058" y="1061"/>
                        <a:pt x="3058" y="1051"/>
                        <a:pt x="3049" y="1042"/>
                      </a:cubicBezTo>
                      <a:cubicBezTo>
                        <a:pt x="3049" y="1032"/>
                        <a:pt x="3039" y="1032"/>
                        <a:pt x="3039" y="1023"/>
                      </a:cubicBezTo>
                      <a:cubicBezTo>
                        <a:pt x="3039" y="1023"/>
                        <a:pt x="3039" y="1014"/>
                        <a:pt x="3030" y="1014"/>
                      </a:cubicBezTo>
                      <a:cubicBezTo>
                        <a:pt x="3030" y="1017"/>
                        <a:pt x="3029" y="1018"/>
                        <a:pt x="3027" y="1018"/>
                      </a:cubicBezTo>
                      <a:cubicBezTo>
                        <a:pt x="3024" y="1018"/>
                        <a:pt x="3020" y="1014"/>
                        <a:pt x="3020" y="1014"/>
                      </a:cubicBezTo>
                      <a:cubicBezTo>
                        <a:pt x="3020" y="1004"/>
                        <a:pt x="3011" y="995"/>
                        <a:pt x="3020" y="985"/>
                      </a:cubicBezTo>
                      <a:cubicBezTo>
                        <a:pt x="3020" y="976"/>
                        <a:pt x="3020" y="966"/>
                        <a:pt x="3030" y="966"/>
                      </a:cubicBezTo>
                      <a:cubicBezTo>
                        <a:pt x="3030" y="957"/>
                        <a:pt x="3030" y="947"/>
                        <a:pt x="3030" y="947"/>
                      </a:cubicBezTo>
                      <a:cubicBezTo>
                        <a:pt x="3039" y="938"/>
                        <a:pt x="3039" y="928"/>
                        <a:pt x="3039" y="919"/>
                      </a:cubicBezTo>
                      <a:lnTo>
                        <a:pt x="3067" y="919"/>
                      </a:lnTo>
                      <a:cubicBezTo>
                        <a:pt x="3077" y="919"/>
                        <a:pt x="3067" y="919"/>
                        <a:pt x="3067" y="909"/>
                      </a:cubicBezTo>
                      <a:cubicBezTo>
                        <a:pt x="3067" y="909"/>
                        <a:pt x="3067" y="900"/>
                        <a:pt x="3067" y="900"/>
                      </a:cubicBezTo>
                      <a:cubicBezTo>
                        <a:pt x="3067" y="886"/>
                        <a:pt x="3067" y="877"/>
                        <a:pt x="3075" y="877"/>
                      </a:cubicBezTo>
                      <a:cubicBezTo>
                        <a:pt x="3078" y="877"/>
                        <a:pt x="3081" y="879"/>
                        <a:pt x="3086" y="881"/>
                      </a:cubicBezTo>
                      <a:lnTo>
                        <a:pt x="3077" y="891"/>
                      </a:lnTo>
                      <a:lnTo>
                        <a:pt x="3086" y="891"/>
                      </a:lnTo>
                      <a:cubicBezTo>
                        <a:pt x="3115" y="891"/>
                        <a:pt x="3134" y="891"/>
                        <a:pt x="3162" y="881"/>
                      </a:cubicBezTo>
                      <a:lnTo>
                        <a:pt x="3181" y="881"/>
                      </a:lnTo>
                      <a:cubicBezTo>
                        <a:pt x="3172" y="872"/>
                        <a:pt x="3172" y="872"/>
                        <a:pt x="3172" y="872"/>
                      </a:cubicBezTo>
                      <a:cubicBezTo>
                        <a:pt x="3162" y="872"/>
                        <a:pt x="3162" y="862"/>
                        <a:pt x="3162" y="862"/>
                      </a:cubicBezTo>
                      <a:cubicBezTo>
                        <a:pt x="3162" y="853"/>
                        <a:pt x="3162" y="843"/>
                        <a:pt x="3172" y="843"/>
                      </a:cubicBezTo>
                      <a:cubicBezTo>
                        <a:pt x="3176" y="838"/>
                        <a:pt x="3181" y="836"/>
                        <a:pt x="3186" y="836"/>
                      </a:cubicBezTo>
                      <a:cubicBezTo>
                        <a:pt x="3190" y="836"/>
                        <a:pt x="3195" y="838"/>
                        <a:pt x="3200" y="843"/>
                      </a:cubicBezTo>
                      <a:cubicBezTo>
                        <a:pt x="3219" y="834"/>
                        <a:pt x="3228" y="834"/>
                        <a:pt x="3238" y="834"/>
                      </a:cubicBezTo>
                      <a:cubicBezTo>
                        <a:pt x="3257" y="834"/>
                        <a:pt x="3266" y="834"/>
                        <a:pt x="3276" y="824"/>
                      </a:cubicBezTo>
                      <a:lnTo>
                        <a:pt x="3257" y="824"/>
                      </a:lnTo>
                      <a:cubicBezTo>
                        <a:pt x="3257" y="824"/>
                        <a:pt x="3257" y="815"/>
                        <a:pt x="3257" y="815"/>
                      </a:cubicBezTo>
                      <a:cubicBezTo>
                        <a:pt x="3257" y="815"/>
                        <a:pt x="3257" y="805"/>
                        <a:pt x="3257" y="796"/>
                      </a:cubicBezTo>
                      <a:lnTo>
                        <a:pt x="3266" y="796"/>
                      </a:lnTo>
                      <a:cubicBezTo>
                        <a:pt x="3266" y="796"/>
                        <a:pt x="3266" y="805"/>
                        <a:pt x="3276" y="805"/>
                      </a:cubicBezTo>
                      <a:cubicBezTo>
                        <a:pt x="3276" y="815"/>
                        <a:pt x="3276" y="815"/>
                        <a:pt x="3276" y="824"/>
                      </a:cubicBezTo>
                      <a:cubicBezTo>
                        <a:pt x="3285" y="824"/>
                        <a:pt x="3295" y="824"/>
                        <a:pt x="3295" y="815"/>
                      </a:cubicBezTo>
                      <a:cubicBezTo>
                        <a:pt x="3295" y="815"/>
                        <a:pt x="3295" y="805"/>
                        <a:pt x="3295" y="805"/>
                      </a:cubicBezTo>
                      <a:cubicBezTo>
                        <a:pt x="3304" y="805"/>
                        <a:pt x="3304" y="796"/>
                        <a:pt x="3304" y="796"/>
                      </a:cubicBezTo>
                      <a:lnTo>
                        <a:pt x="3295" y="796"/>
                      </a:lnTo>
                      <a:lnTo>
                        <a:pt x="3314" y="767"/>
                      </a:lnTo>
                      <a:lnTo>
                        <a:pt x="3323" y="786"/>
                      </a:lnTo>
                      <a:cubicBezTo>
                        <a:pt x="3328" y="782"/>
                        <a:pt x="3332" y="779"/>
                        <a:pt x="3338" y="779"/>
                      </a:cubicBezTo>
                      <a:cubicBezTo>
                        <a:pt x="3344" y="779"/>
                        <a:pt x="3351" y="782"/>
                        <a:pt x="3361" y="786"/>
                      </a:cubicBezTo>
                      <a:lnTo>
                        <a:pt x="3332" y="805"/>
                      </a:lnTo>
                      <a:cubicBezTo>
                        <a:pt x="3351" y="805"/>
                        <a:pt x="3370" y="786"/>
                        <a:pt x="3380" y="767"/>
                      </a:cubicBezTo>
                      <a:cubicBezTo>
                        <a:pt x="3370" y="767"/>
                        <a:pt x="3370" y="777"/>
                        <a:pt x="3370" y="777"/>
                      </a:cubicBezTo>
                      <a:lnTo>
                        <a:pt x="3361" y="777"/>
                      </a:lnTo>
                      <a:cubicBezTo>
                        <a:pt x="3361" y="777"/>
                        <a:pt x="3361" y="767"/>
                        <a:pt x="3361" y="767"/>
                      </a:cubicBezTo>
                      <a:cubicBezTo>
                        <a:pt x="3361" y="767"/>
                        <a:pt x="3370" y="758"/>
                        <a:pt x="3370" y="758"/>
                      </a:cubicBezTo>
                      <a:cubicBezTo>
                        <a:pt x="3380" y="758"/>
                        <a:pt x="3389" y="758"/>
                        <a:pt x="3389" y="749"/>
                      </a:cubicBezTo>
                      <a:cubicBezTo>
                        <a:pt x="3399" y="739"/>
                        <a:pt x="3399" y="739"/>
                        <a:pt x="3399" y="739"/>
                      </a:cubicBezTo>
                      <a:cubicBezTo>
                        <a:pt x="3405" y="739"/>
                        <a:pt x="3407" y="735"/>
                        <a:pt x="3408" y="735"/>
                      </a:cubicBezTo>
                      <a:cubicBezTo>
                        <a:pt x="3408" y="735"/>
                        <a:pt x="3408" y="736"/>
                        <a:pt x="3408" y="739"/>
                      </a:cubicBezTo>
                      <a:cubicBezTo>
                        <a:pt x="3418" y="739"/>
                        <a:pt x="3418" y="739"/>
                        <a:pt x="3418" y="749"/>
                      </a:cubicBezTo>
                      <a:lnTo>
                        <a:pt x="3427" y="739"/>
                      </a:lnTo>
                      <a:lnTo>
                        <a:pt x="3418" y="739"/>
                      </a:lnTo>
                      <a:cubicBezTo>
                        <a:pt x="3418" y="720"/>
                        <a:pt x="3427" y="701"/>
                        <a:pt x="3446" y="692"/>
                      </a:cubicBezTo>
                      <a:cubicBezTo>
                        <a:pt x="3446" y="692"/>
                        <a:pt x="3456" y="692"/>
                        <a:pt x="3456" y="682"/>
                      </a:cubicBezTo>
                      <a:lnTo>
                        <a:pt x="3493" y="682"/>
                      </a:lnTo>
                      <a:cubicBezTo>
                        <a:pt x="3496" y="680"/>
                        <a:pt x="3499" y="678"/>
                        <a:pt x="3502" y="678"/>
                      </a:cubicBezTo>
                      <a:cubicBezTo>
                        <a:pt x="3509" y="678"/>
                        <a:pt x="3518" y="685"/>
                        <a:pt x="3531" y="692"/>
                      </a:cubicBezTo>
                      <a:cubicBezTo>
                        <a:pt x="3541" y="692"/>
                        <a:pt x="3550" y="692"/>
                        <a:pt x="3550" y="701"/>
                      </a:cubicBezTo>
                      <a:lnTo>
                        <a:pt x="3560" y="701"/>
                      </a:lnTo>
                      <a:cubicBezTo>
                        <a:pt x="3560" y="701"/>
                        <a:pt x="3569" y="701"/>
                        <a:pt x="3569" y="692"/>
                      </a:cubicBezTo>
                      <a:cubicBezTo>
                        <a:pt x="3569" y="682"/>
                        <a:pt x="3569" y="673"/>
                        <a:pt x="3569" y="663"/>
                      </a:cubicBezTo>
                      <a:cubicBezTo>
                        <a:pt x="3569" y="654"/>
                        <a:pt x="3569" y="644"/>
                        <a:pt x="3560" y="644"/>
                      </a:cubicBezTo>
                      <a:cubicBezTo>
                        <a:pt x="3562" y="642"/>
                        <a:pt x="3565" y="640"/>
                        <a:pt x="3568" y="640"/>
                      </a:cubicBezTo>
                      <a:cubicBezTo>
                        <a:pt x="3575" y="640"/>
                        <a:pt x="3581" y="647"/>
                        <a:pt x="3588" y="654"/>
                      </a:cubicBezTo>
                      <a:cubicBezTo>
                        <a:pt x="3588" y="654"/>
                        <a:pt x="3588" y="663"/>
                        <a:pt x="3588" y="663"/>
                      </a:cubicBezTo>
                      <a:lnTo>
                        <a:pt x="3597" y="663"/>
                      </a:lnTo>
                      <a:cubicBezTo>
                        <a:pt x="3605" y="659"/>
                        <a:pt x="3612" y="657"/>
                        <a:pt x="3617" y="657"/>
                      </a:cubicBezTo>
                      <a:cubicBezTo>
                        <a:pt x="3626" y="657"/>
                        <a:pt x="3634" y="662"/>
                        <a:pt x="3645" y="673"/>
                      </a:cubicBezTo>
                      <a:cubicBezTo>
                        <a:pt x="3645" y="663"/>
                        <a:pt x="3645" y="663"/>
                        <a:pt x="3654" y="654"/>
                      </a:cubicBezTo>
                      <a:cubicBezTo>
                        <a:pt x="3654" y="644"/>
                        <a:pt x="3654" y="644"/>
                        <a:pt x="3654" y="635"/>
                      </a:cubicBezTo>
                      <a:cubicBezTo>
                        <a:pt x="3664" y="625"/>
                        <a:pt x="3673" y="625"/>
                        <a:pt x="3683" y="625"/>
                      </a:cubicBezTo>
                      <a:cubicBezTo>
                        <a:pt x="3692" y="625"/>
                        <a:pt x="3692" y="625"/>
                        <a:pt x="3702" y="616"/>
                      </a:cubicBezTo>
                      <a:cubicBezTo>
                        <a:pt x="3702" y="607"/>
                        <a:pt x="3702" y="588"/>
                        <a:pt x="3702" y="578"/>
                      </a:cubicBezTo>
                      <a:cubicBezTo>
                        <a:pt x="3702" y="569"/>
                        <a:pt x="3702" y="569"/>
                        <a:pt x="3711" y="559"/>
                      </a:cubicBezTo>
                      <a:cubicBezTo>
                        <a:pt x="3711" y="550"/>
                        <a:pt x="3721" y="540"/>
                        <a:pt x="3721" y="540"/>
                      </a:cubicBezTo>
                      <a:cubicBezTo>
                        <a:pt x="3721" y="531"/>
                        <a:pt x="3730" y="531"/>
                        <a:pt x="3730" y="531"/>
                      </a:cubicBezTo>
                      <a:cubicBezTo>
                        <a:pt x="3739" y="521"/>
                        <a:pt x="3749" y="521"/>
                        <a:pt x="3749" y="512"/>
                      </a:cubicBezTo>
                      <a:cubicBezTo>
                        <a:pt x="3758" y="493"/>
                        <a:pt x="3758" y="484"/>
                        <a:pt x="3758" y="474"/>
                      </a:cubicBezTo>
                      <a:cubicBezTo>
                        <a:pt x="3758" y="474"/>
                        <a:pt x="3758" y="465"/>
                        <a:pt x="3749" y="465"/>
                      </a:cubicBezTo>
                      <a:cubicBezTo>
                        <a:pt x="3758" y="455"/>
                        <a:pt x="3758" y="446"/>
                        <a:pt x="3749" y="446"/>
                      </a:cubicBezTo>
                      <a:cubicBezTo>
                        <a:pt x="3749" y="446"/>
                        <a:pt x="3749" y="436"/>
                        <a:pt x="3749" y="436"/>
                      </a:cubicBezTo>
                      <a:cubicBezTo>
                        <a:pt x="3749" y="427"/>
                        <a:pt x="3749" y="427"/>
                        <a:pt x="3739" y="417"/>
                      </a:cubicBezTo>
                      <a:lnTo>
                        <a:pt x="3730" y="427"/>
                      </a:lnTo>
                      <a:cubicBezTo>
                        <a:pt x="3730" y="427"/>
                        <a:pt x="3730" y="427"/>
                        <a:pt x="3721" y="417"/>
                      </a:cubicBezTo>
                      <a:cubicBezTo>
                        <a:pt x="3716" y="413"/>
                        <a:pt x="3711" y="410"/>
                        <a:pt x="3706" y="410"/>
                      </a:cubicBezTo>
                      <a:cubicBezTo>
                        <a:pt x="3702" y="410"/>
                        <a:pt x="3697" y="413"/>
                        <a:pt x="3692" y="417"/>
                      </a:cubicBezTo>
                      <a:cubicBezTo>
                        <a:pt x="3683" y="427"/>
                        <a:pt x="3683" y="427"/>
                        <a:pt x="3673" y="436"/>
                      </a:cubicBezTo>
                      <a:cubicBezTo>
                        <a:pt x="3673" y="436"/>
                        <a:pt x="3664" y="446"/>
                        <a:pt x="3664" y="455"/>
                      </a:cubicBezTo>
                      <a:cubicBezTo>
                        <a:pt x="3645" y="465"/>
                        <a:pt x="3635" y="484"/>
                        <a:pt x="3616" y="493"/>
                      </a:cubicBezTo>
                      <a:cubicBezTo>
                        <a:pt x="3616" y="502"/>
                        <a:pt x="3616" y="502"/>
                        <a:pt x="3616" y="512"/>
                      </a:cubicBezTo>
                      <a:lnTo>
                        <a:pt x="3607" y="512"/>
                      </a:lnTo>
                      <a:cubicBezTo>
                        <a:pt x="3597" y="502"/>
                        <a:pt x="3588" y="502"/>
                        <a:pt x="3579" y="493"/>
                      </a:cubicBezTo>
                      <a:cubicBezTo>
                        <a:pt x="3569" y="493"/>
                        <a:pt x="3569" y="493"/>
                        <a:pt x="3560" y="502"/>
                      </a:cubicBezTo>
                      <a:lnTo>
                        <a:pt x="3588" y="512"/>
                      </a:lnTo>
                      <a:lnTo>
                        <a:pt x="3560" y="521"/>
                      </a:lnTo>
                      <a:cubicBezTo>
                        <a:pt x="3550" y="512"/>
                        <a:pt x="3550" y="502"/>
                        <a:pt x="3550" y="493"/>
                      </a:cubicBezTo>
                      <a:cubicBezTo>
                        <a:pt x="3550" y="484"/>
                        <a:pt x="3550" y="484"/>
                        <a:pt x="3531" y="484"/>
                      </a:cubicBezTo>
                      <a:lnTo>
                        <a:pt x="3531" y="474"/>
                      </a:lnTo>
                      <a:lnTo>
                        <a:pt x="3512" y="465"/>
                      </a:lnTo>
                      <a:cubicBezTo>
                        <a:pt x="3512" y="465"/>
                        <a:pt x="3512" y="474"/>
                        <a:pt x="3512" y="474"/>
                      </a:cubicBezTo>
                      <a:lnTo>
                        <a:pt x="3503" y="474"/>
                      </a:lnTo>
                      <a:lnTo>
                        <a:pt x="3503" y="465"/>
                      </a:lnTo>
                      <a:cubicBezTo>
                        <a:pt x="3512" y="455"/>
                        <a:pt x="3512" y="446"/>
                        <a:pt x="3493" y="436"/>
                      </a:cubicBezTo>
                      <a:lnTo>
                        <a:pt x="3474" y="436"/>
                      </a:lnTo>
                      <a:cubicBezTo>
                        <a:pt x="3474" y="436"/>
                        <a:pt x="3465" y="436"/>
                        <a:pt x="3465" y="427"/>
                      </a:cubicBezTo>
                      <a:lnTo>
                        <a:pt x="3456" y="427"/>
                      </a:lnTo>
                      <a:cubicBezTo>
                        <a:pt x="3437" y="427"/>
                        <a:pt x="3427" y="427"/>
                        <a:pt x="3418" y="436"/>
                      </a:cubicBezTo>
                      <a:cubicBezTo>
                        <a:pt x="3418" y="446"/>
                        <a:pt x="3418" y="446"/>
                        <a:pt x="3427" y="455"/>
                      </a:cubicBezTo>
                      <a:cubicBezTo>
                        <a:pt x="3427" y="455"/>
                        <a:pt x="3427" y="465"/>
                        <a:pt x="3427" y="474"/>
                      </a:cubicBezTo>
                      <a:cubicBezTo>
                        <a:pt x="3427" y="474"/>
                        <a:pt x="3427" y="484"/>
                        <a:pt x="3418" y="484"/>
                      </a:cubicBezTo>
                      <a:cubicBezTo>
                        <a:pt x="3408" y="484"/>
                        <a:pt x="3408" y="484"/>
                        <a:pt x="3399" y="493"/>
                      </a:cubicBezTo>
                      <a:cubicBezTo>
                        <a:pt x="3399" y="493"/>
                        <a:pt x="3395" y="497"/>
                        <a:pt x="3389" y="497"/>
                      </a:cubicBezTo>
                      <a:cubicBezTo>
                        <a:pt x="3386" y="497"/>
                        <a:pt x="3383" y="496"/>
                        <a:pt x="3380" y="493"/>
                      </a:cubicBezTo>
                      <a:cubicBezTo>
                        <a:pt x="3380" y="493"/>
                        <a:pt x="3370" y="493"/>
                        <a:pt x="3370" y="502"/>
                      </a:cubicBezTo>
                      <a:cubicBezTo>
                        <a:pt x="3361" y="512"/>
                        <a:pt x="3361" y="531"/>
                        <a:pt x="3380" y="540"/>
                      </a:cubicBezTo>
                      <a:cubicBezTo>
                        <a:pt x="3380" y="540"/>
                        <a:pt x="3380" y="550"/>
                        <a:pt x="3370" y="550"/>
                      </a:cubicBezTo>
                      <a:cubicBezTo>
                        <a:pt x="3370" y="559"/>
                        <a:pt x="3370" y="559"/>
                        <a:pt x="3361" y="569"/>
                      </a:cubicBezTo>
                      <a:lnTo>
                        <a:pt x="3389" y="559"/>
                      </a:lnTo>
                      <a:lnTo>
                        <a:pt x="3389" y="559"/>
                      </a:lnTo>
                      <a:cubicBezTo>
                        <a:pt x="3389" y="569"/>
                        <a:pt x="3389" y="578"/>
                        <a:pt x="3380" y="588"/>
                      </a:cubicBezTo>
                      <a:cubicBezTo>
                        <a:pt x="3351" y="597"/>
                        <a:pt x="3323" y="607"/>
                        <a:pt x="3295" y="607"/>
                      </a:cubicBezTo>
                      <a:cubicBezTo>
                        <a:pt x="3285" y="607"/>
                        <a:pt x="3285" y="607"/>
                        <a:pt x="3285" y="588"/>
                      </a:cubicBezTo>
                      <a:cubicBezTo>
                        <a:pt x="3285" y="578"/>
                        <a:pt x="3285" y="578"/>
                        <a:pt x="3266" y="569"/>
                      </a:cubicBezTo>
                      <a:lnTo>
                        <a:pt x="3228" y="569"/>
                      </a:lnTo>
                      <a:cubicBezTo>
                        <a:pt x="3238" y="559"/>
                        <a:pt x="3238" y="550"/>
                        <a:pt x="3247" y="540"/>
                      </a:cubicBezTo>
                      <a:cubicBezTo>
                        <a:pt x="3257" y="540"/>
                        <a:pt x="3257" y="540"/>
                        <a:pt x="3266" y="531"/>
                      </a:cubicBezTo>
                      <a:cubicBezTo>
                        <a:pt x="3266" y="531"/>
                        <a:pt x="3266" y="521"/>
                        <a:pt x="3266" y="512"/>
                      </a:cubicBezTo>
                      <a:cubicBezTo>
                        <a:pt x="3266" y="512"/>
                        <a:pt x="3257" y="502"/>
                        <a:pt x="3257" y="502"/>
                      </a:cubicBezTo>
                      <a:lnTo>
                        <a:pt x="3190" y="502"/>
                      </a:lnTo>
                      <a:cubicBezTo>
                        <a:pt x="3181" y="512"/>
                        <a:pt x="3181" y="521"/>
                        <a:pt x="3181" y="540"/>
                      </a:cubicBezTo>
                      <a:lnTo>
                        <a:pt x="3200" y="540"/>
                      </a:lnTo>
                      <a:cubicBezTo>
                        <a:pt x="3200" y="550"/>
                        <a:pt x="3200" y="559"/>
                        <a:pt x="3200" y="569"/>
                      </a:cubicBezTo>
                      <a:cubicBezTo>
                        <a:pt x="3200" y="578"/>
                        <a:pt x="3190" y="588"/>
                        <a:pt x="3190" y="588"/>
                      </a:cubicBezTo>
                      <a:cubicBezTo>
                        <a:pt x="3190" y="597"/>
                        <a:pt x="3181" y="607"/>
                        <a:pt x="3181" y="616"/>
                      </a:cubicBezTo>
                      <a:lnTo>
                        <a:pt x="3172" y="616"/>
                      </a:lnTo>
                      <a:cubicBezTo>
                        <a:pt x="3172" y="616"/>
                        <a:pt x="3172" y="616"/>
                        <a:pt x="3162" y="607"/>
                      </a:cubicBezTo>
                      <a:cubicBezTo>
                        <a:pt x="3162" y="607"/>
                        <a:pt x="3162" y="597"/>
                        <a:pt x="3162" y="588"/>
                      </a:cubicBezTo>
                      <a:cubicBezTo>
                        <a:pt x="3162" y="578"/>
                        <a:pt x="3162" y="578"/>
                        <a:pt x="3153" y="578"/>
                      </a:cubicBezTo>
                      <a:lnTo>
                        <a:pt x="3172" y="550"/>
                      </a:lnTo>
                      <a:cubicBezTo>
                        <a:pt x="3162" y="545"/>
                        <a:pt x="3157" y="543"/>
                        <a:pt x="3155" y="543"/>
                      </a:cubicBezTo>
                      <a:cubicBezTo>
                        <a:pt x="3153" y="543"/>
                        <a:pt x="3153" y="545"/>
                        <a:pt x="3153" y="550"/>
                      </a:cubicBezTo>
                      <a:cubicBezTo>
                        <a:pt x="3143" y="559"/>
                        <a:pt x="3143" y="559"/>
                        <a:pt x="3134" y="569"/>
                      </a:cubicBezTo>
                      <a:cubicBezTo>
                        <a:pt x="3131" y="569"/>
                        <a:pt x="3127" y="570"/>
                        <a:pt x="3124" y="571"/>
                      </a:cubicBezTo>
                      <a:lnTo>
                        <a:pt x="3124" y="571"/>
                      </a:lnTo>
                      <a:cubicBezTo>
                        <a:pt x="3124" y="570"/>
                        <a:pt x="3124" y="570"/>
                        <a:pt x="3124" y="569"/>
                      </a:cubicBezTo>
                      <a:lnTo>
                        <a:pt x="3119" y="573"/>
                      </a:lnTo>
                      <a:lnTo>
                        <a:pt x="3119" y="573"/>
                      </a:lnTo>
                      <a:cubicBezTo>
                        <a:pt x="3121" y="573"/>
                        <a:pt x="3123" y="572"/>
                        <a:pt x="3124" y="571"/>
                      </a:cubicBezTo>
                      <a:lnTo>
                        <a:pt x="3124" y="571"/>
                      </a:lnTo>
                      <a:cubicBezTo>
                        <a:pt x="3124" y="578"/>
                        <a:pt x="3124" y="578"/>
                        <a:pt x="3124" y="578"/>
                      </a:cubicBezTo>
                      <a:cubicBezTo>
                        <a:pt x="3124" y="578"/>
                        <a:pt x="3124" y="588"/>
                        <a:pt x="3124" y="588"/>
                      </a:cubicBezTo>
                      <a:cubicBezTo>
                        <a:pt x="3115" y="588"/>
                        <a:pt x="3115" y="578"/>
                        <a:pt x="3115" y="578"/>
                      </a:cubicBezTo>
                      <a:lnTo>
                        <a:pt x="3119" y="573"/>
                      </a:lnTo>
                      <a:lnTo>
                        <a:pt x="3119" y="573"/>
                      </a:lnTo>
                      <a:cubicBezTo>
                        <a:pt x="3115" y="576"/>
                        <a:pt x="3110" y="578"/>
                        <a:pt x="3105" y="578"/>
                      </a:cubicBezTo>
                      <a:cubicBezTo>
                        <a:pt x="3105" y="578"/>
                        <a:pt x="3096" y="588"/>
                        <a:pt x="3096" y="588"/>
                      </a:cubicBezTo>
                      <a:cubicBezTo>
                        <a:pt x="3096" y="594"/>
                        <a:pt x="3091" y="601"/>
                        <a:pt x="3085" y="601"/>
                      </a:cubicBezTo>
                      <a:cubicBezTo>
                        <a:pt x="3082" y="601"/>
                        <a:pt x="3080" y="600"/>
                        <a:pt x="3077" y="597"/>
                      </a:cubicBezTo>
                      <a:cubicBezTo>
                        <a:pt x="3077" y="607"/>
                        <a:pt x="3077" y="607"/>
                        <a:pt x="3077" y="607"/>
                      </a:cubicBezTo>
                      <a:cubicBezTo>
                        <a:pt x="3077" y="616"/>
                        <a:pt x="3077" y="616"/>
                        <a:pt x="3077" y="625"/>
                      </a:cubicBezTo>
                      <a:lnTo>
                        <a:pt x="3067" y="625"/>
                      </a:lnTo>
                      <a:cubicBezTo>
                        <a:pt x="3067" y="625"/>
                        <a:pt x="3067" y="635"/>
                        <a:pt x="3058" y="635"/>
                      </a:cubicBezTo>
                      <a:cubicBezTo>
                        <a:pt x="3058" y="644"/>
                        <a:pt x="3049" y="644"/>
                        <a:pt x="3049" y="644"/>
                      </a:cubicBezTo>
                      <a:lnTo>
                        <a:pt x="3030" y="644"/>
                      </a:lnTo>
                      <a:cubicBezTo>
                        <a:pt x="3020" y="644"/>
                        <a:pt x="3020" y="644"/>
                        <a:pt x="3020" y="654"/>
                      </a:cubicBezTo>
                      <a:cubicBezTo>
                        <a:pt x="3011" y="654"/>
                        <a:pt x="3011" y="644"/>
                        <a:pt x="3011" y="635"/>
                      </a:cubicBezTo>
                      <a:cubicBezTo>
                        <a:pt x="3020" y="625"/>
                        <a:pt x="3020" y="616"/>
                        <a:pt x="3001" y="616"/>
                      </a:cubicBezTo>
                      <a:cubicBezTo>
                        <a:pt x="2973" y="616"/>
                        <a:pt x="2935" y="635"/>
                        <a:pt x="2925" y="663"/>
                      </a:cubicBezTo>
                      <a:cubicBezTo>
                        <a:pt x="2925" y="682"/>
                        <a:pt x="2916" y="692"/>
                        <a:pt x="2916" y="711"/>
                      </a:cubicBezTo>
                      <a:cubicBezTo>
                        <a:pt x="2916" y="717"/>
                        <a:pt x="2916" y="724"/>
                        <a:pt x="2909" y="724"/>
                      </a:cubicBezTo>
                      <a:cubicBezTo>
                        <a:pt x="2907" y="724"/>
                        <a:pt x="2903" y="723"/>
                        <a:pt x="2897" y="720"/>
                      </a:cubicBezTo>
                      <a:lnTo>
                        <a:pt x="2897" y="701"/>
                      </a:lnTo>
                      <a:cubicBezTo>
                        <a:pt x="2897" y="701"/>
                        <a:pt x="2897" y="701"/>
                        <a:pt x="2888" y="711"/>
                      </a:cubicBezTo>
                      <a:cubicBezTo>
                        <a:pt x="2878" y="711"/>
                        <a:pt x="2878" y="711"/>
                        <a:pt x="2878" y="701"/>
                      </a:cubicBezTo>
                      <a:cubicBezTo>
                        <a:pt x="2878" y="701"/>
                        <a:pt x="2878" y="701"/>
                        <a:pt x="2878" y="692"/>
                      </a:cubicBezTo>
                      <a:cubicBezTo>
                        <a:pt x="2878" y="682"/>
                        <a:pt x="2869" y="682"/>
                        <a:pt x="2869" y="682"/>
                      </a:cubicBezTo>
                      <a:cubicBezTo>
                        <a:pt x="2850" y="682"/>
                        <a:pt x="2840" y="692"/>
                        <a:pt x="2831" y="711"/>
                      </a:cubicBezTo>
                      <a:lnTo>
                        <a:pt x="2840" y="711"/>
                      </a:lnTo>
                      <a:cubicBezTo>
                        <a:pt x="2850" y="711"/>
                        <a:pt x="2850" y="720"/>
                        <a:pt x="2850" y="720"/>
                      </a:cubicBezTo>
                      <a:cubicBezTo>
                        <a:pt x="2850" y="730"/>
                        <a:pt x="2850" y="739"/>
                        <a:pt x="2850" y="749"/>
                      </a:cubicBezTo>
                      <a:cubicBezTo>
                        <a:pt x="2845" y="753"/>
                        <a:pt x="2843" y="756"/>
                        <a:pt x="2840" y="756"/>
                      </a:cubicBezTo>
                      <a:cubicBezTo>
                        <a:pt x="2838" y="756"/>
                        <a:pt x="2836" y="753"/>
                        <a:pt x="2831" y="749"/>
                      </a:cubicBezTo>
                      <a:lnTo>
                        <a:pt x="2821" y="749"/>
                      </a:lnTo>
                      <a:cubicBezTo>
                        <a:pt x="2821" y="739"/>
                        <a:pt x="2821" y="720"/>
                        <a:pt x="2812" y="711"/>
                      </a:cubicBezTo>
                      <a:cubicBezTo>
                        <a:pt x="2812" y="701"/>
                        <a:pt x="2812" y="692"/>
                        <a:pt x="2802" y="682"/>
                      </a:cubicBezTo>
                      <a:cubicBezTo>
                        <a:pt x="2783" y="682"/>
                        <a:pt x="2783" y="663"/>
                        <a:pt x="2793" y="654"/>
                      </a:cubicBezTo>
                      <a:cubicBezTo>
                        <a:pt x="2793" y="644"/>
                        <a:pt x="2802" y="644"/>
                        <a:pt x="2802" y="635"/>
                      </a:cubicBezTo>
                      <a:cubicBezTo>
                        <a:pt x="2802" y="625"/>
                        <a:pt x="2802" y="625"/>
                        <a:pt x="2802" y="625"/>
                      </a:cubicBezTo>
                      <a:cubicBezTo>
                        <a:pt x="2812" y="616"/>
                        <a:pt x="2812" y="616"/>
                        <a:pt x="2812" y="607"/>
                      </a:cubicBezTo>
                      <a:lnTo>
                        <a:pt x="2802" y="607"/>
                      </a:lnTo>
                      <a:cubicBezTo>
                        <a:pt x="2802" y="597"/>
                        <a:pt x="2802" y="597"/>
                        <a:pt x="2812" y="588"/>
                      </a:cubicBezTo>
                      <a:cubicBezTo>
                        <a:pt x="2812" y="588"/>
                        <a:pt x="2812" y="578"/>
                        <a:pt x="2802" y="578"/>
                      </a:cubicBezTo>
                      <a:cubicBezTo>
                        <a:pt x="2793" y="569"/>
                        <a:pt x="2783" y="569"/>
                        <a:pt x="2783" y="569"/>
                      </a:cubicBezTo>
                      <a:cubicBezTo>
                        <a:pt x="2774" y="569"/>
                        <a:pt x="2774" y="559"/>
                        <a:pt x="2774" y="559"/>
                      </a:cubicBezTo>
                      <a:cubicBezTo>
                        <a:pt x="2765" y="540"/>
                        <a:pt x="2774" y="512"/>
                        <a:pt x="2793" y="502"/>
                      </a:cubicBezTo>
                      <a:cubicBezTo>
                        <a:pt x="2812" y="502"/>
                        <a:pt x="2821" y="493"/>
                        <a:pt x="2821" y="474"/>
                      </a:cubicBezTo>
                      <a:cubicBezTo>
                        <a:pt x="2821" y="474"/>
                        <a:pt x="2821" y="465"/>
                        <a:pt x="2831" y="455"/>
                      </a:cubicBezTo>
                      <a:lnTo>
                        <a:pt x="2840" y="455"/>
                      </a:lnTo>
                      <a:cubicBezTo>
                        <a:pt x="2840" y="446"/>
                        <a:pt x="2840" y="446"/>
                        <a:pt x="2850" y="436"/>
                      </a:cubicBezTo>
                      <a:cubicBezTo>
                        <a:pt x="2850" y="436"/>
                        <a:pt x="2840" y="427"/>
                        <a:pt x="2840" y="427"/>
                      </a:cubicBezTo>
                      <a:cubicBezTo>
                        <a:pt x="2840" y="417"/>
                        <a:pt x="2831" y="408"/>
                        <a:pt x="2831" y="408"/>
                      </a:cubicBezTo>
                      <a:cubicBezTo>
                        <a:pt x="2821" y="389"/>
                        <a:pt x="2812" y="379"/>
                        <a:pt x="2793" y="379"/>
                      </a:cubicBezTo>
                      <a:cubicBezTo>
                        <a:pt x="2793" y="379"/>
                        <a:pt x="2793" y="389"/>
                        <a:pt x="2793" y="389"/>
                      </a:cubicBezTo>
                      <a:lnTo>
                        <a:pt x="2783" y="389"/>
                      </a:lnTo>
                      <a:cubicBezTo>
                        <a:pt x="2765" y="389"/>
                        <a:pt x="2755" y="389"/>
                        <a:pt x="2746" y="379"/>
                      </a:cubicBezTo>
                      <a:lnTo>
                        <a:pt x="2717" y="379"/>
                      </a:lnTo>
                      <a:cubicBezTo>
                        <a:pt x="2717" y="379"/>
                        <a:pt x="2708" y="379"/>
                        <a:pt x="2708" y="370"/>
                      </a:cubicBezTo>
                      <a:lnTo>
                        <a:pt x="2660" y="370"/>
                      </a:lnTo>
                      <a:lnTo>
                        <a:pt x="2670" y="351"/>
                      </a:lnTo>
                      <a:lnTo>
                        <a:pt x="2670" y="342"/>
                      </a:lnTo>
                      <a:lnTo>
                        <a:pt x="2651" y="360"/>
                      </a:lnTo>
                      <a:cubicBezTo>
                        <a:pt x="2651" y="342"/>
                        <a:pt x="2641" y="332"/>
                        <a:pt x="2632" y="332"/>
                      </a:cubicBezTo>
                      <a:cubicBezTo>
                        <a:pt x="2623" y="332"/>
                        <a:pt x="2613" y="332"/>
                        <a:pt x="2604" y="342"/>
                      </a:cubicBezTo>
                      <a:cubicBezTo>
                        <a:pt x="2594" y="342"/>
                        <a:pt x="2594" y="351"/>
                        <a:pt x="2594" y="370"/>
                      </a:cubicBezTo>
                      <a:cubicBezTo>
                        <a:pt x="2594" y="370"/>
                        <a:pt x="2604" y="379"/>
                        <a:pt x="2604" y="389"/>
                      </a:cubicBezTo>
                      <a:lnTo>
                        <a:pt x="2594" y="389"/>
                      </a:lnTo>
                      <a:lnTo>
                        <a:pt x="2594" y="379"/>
                      </a:lnTo>
                      <a:lnTo>
                        <a:pt x="2575" y="398"/>
                      </a:lnTo>
                      <a:cubicBezTo>
                        <a:pt x="2575" y="389"/>
                        <a:pt x="2575" y="389"/>
                        <a:pt x="2566" y="389"/>
                      </a:cubicBezTo>
                      <a:lnTo>
                        <a:pt x="2537" y="389"/>
                      </a:lnTo>
                      <a:cubicBezTo>
                        <a:pt x="2528" y="389"/>
                        <a:pt x="2528" y="389"/>
                        <a:pt x="2518" y="398"/>
                      </a:cubicBezTo>
                      <a:cubicBezTo>
                        <a:pt x="2509" y="408"/>
                        <a:pt x="2490" y="417"/>
                        <a:pt x="2481" y="417"/>
                      </a:cubicBezTo>
                      <a:cubicBezTo>
                        <a:pt x="2471" y="417"/>
                        <a:pt x="2462" y="417"/>
                        <a:pt x="2462" y="427"/>
                      </a:cubicBezTo>
                      <a:cubicBezTo>
                        <a:pt x="2462" y="436"/>
                        <a:pt x="2452" y="446"/>
                        <a:pt x="2443" y="446"/>
                      </a:cubicBezTo>
                      <a:cubicBezTo>
                        <a:pt x="2443" y="446"/>
                        <a:pt x="2433" y="446"/>
                        <a:pt x="2424" y="455"/>
                      </a:cubicBezTo>
                      <a:cubicBezTo>
                        <a:pt x="2424" y="474"/>
                        <a:pt x="2414" y="484"/>
                        <a:pt x="2395" y="484"/>
                      </a:cubicBezTo>
                      <a:lnTo>
                        <a:pt x="2386" y="484"/>
                      </a:lnTo>
                      <a:cubicBezTo>
                        <a:pt x="2381" y="479"/>
                        <a:pt x="2379" y="476"/>
                        <a:pt x="2376" y="476"/>
                      </a:cubicBezTo>
                      <a:cubicBezTo>
                        <a:pt x="2374" y="476"/>
                        <a:pt x="2372" y="479"/>
                        <a:pt x="2367" y="484"/>
                      </a:cubicBezTo>
                      <a:cubicBezTo>
                        <a:pt x="2358" y="474"/>
                        <a:pt x="2358" y="465"/>
                        <a:pt x="2367" y="455"/>
                      </a:cubicBezTo>
                      <a:cubicBezTo>
                        <a:pt x="2367" y="465"/>
                        <a:pt x="2376" y="465"/>
                        <a:pt x="2376" y="465"/>
                      </a:cubicBezTo>
                      <a:cubicBezTo>
                        <a:pt x="2376" y="455"/>
                        <a:pt x="2376" y="455"/>
                        <a:pt x="2376" y="446"/>
                      </a:cubicBezTo>
                      <a:cubicBezTo>
                        <a:pt x="2376" y="436"/>
                        <a:pt x="2386" y="427"/>
                        <a:pt x="2395" y="417"/>
                      </a:cubicBezTo>
                      <a:cubicBezTo>
                        <a:pt x="2414" y="417"/>
                        <a:pt x="2414" y="408"/>
                        <a:pt x="2414" y="398"/>
                      </a:cubicBezTo>
                      <a:cubicBezTo>
                        <a:pt x="2424" y="398"/>
                        <a:pt x="2424" y="398"/>
                        <a:pt x="2424" y="389"/>
                      </a:cubicBezTo>
                      <a:cubicBezTo>
                        <a:pt x="2414" y="389"/>
                        <a:pt x="2414" y="379"/>
                        <a:pt x="2414" y="370"/>
                      </a:cubicBezTo>
                      <a:lnTo>
                        <a:pt x="2386" y="370"/>
                      </a:lnTo>
                      <a:cubicBezTo>
                        <a:pt x="2386" y="370"/>
                        <a:pt x="2395" y="360"/>
                        <a:pt x="2395" y="360"/>
                      </a:cubicBezTo>
                      <a:cubicBezTo>
                        <a:pt x="2405" y="351"/>
                        <a:pt x="2424" y="351"/>
                        <a:pt x="2433" y="342"/>
                      </a:cubicBezTo>
                      <a:cubicBezTo>
                        <a:pt x="2443" y="332"/>
                        <a:pt x="2443" y="323"/>
                        <a:pt x="2433" y="313"/>
                      </a:cubicBezTo>
                      <a:cubicBezTo>
                        <a:pt x="2424" y="304"/>
                        <a:pt x="2405" y="294"/>
                        <a:pt x="2395" y="294"/>
                      </a:cubicBezTo>
                      <a:cubicBezTo>
                        <a:pt x="2386" y="294"/>
                        <a:pt x="2386" y="304"/>
                        <a:pt x="2386" y="304"/>
                      </a:cubicBezTo>
                      <a:lnTo>
                        <a:pt x="2348" y="304"/>
                      </a:lnTo>
                      <a:cubicBezTo>
                        <a:pt x="2339" y="313"/>
                        <a:pt x="2329" y="313"/>
                        <a:pt x="2329" y="323"/>
                      </a:cubicBezTo>
                      <a:cubicBezTo>
                        <a:pt x="2320" y="332"/>
                        <a:pt x="2310" y="332"/>
                        <a:pt x="2291" y="342"/>
                      </a:cubicBezTo>
                      <a:cubicBezTo>
                        <a:pt x="2291" y="342"/>
                        <a:pt x="2282" y="332"/>
                        <a:pt x="2282" y="332"/>
                      </a:cubicBezTo>
                      <a:cubicBezTo>
                        <a:pt x="2282" y="342"/>
                        <a:pt x="2272" y="342"/>
                        <a:pt x="2263" y="342"/>
                      </a:cubicBezTo>
                      <a:cubicBezTo>
                        <a:pt x="2253" y="342"/>
                        <a:pt x="2244" y="351"/>
                        <a:pt x="2244" y="360"/>
                      </a:cubicBezTo>
                      <a:cubicBezTo>
                        <a:pt x="2244" y="360"/>
                        <a:pt x="2244" y="370"/>
                        <a:pt x="2244" y="370"/>
                      </a:cubicBezTo>
                      <a:cubicBezTo>
                        <a:pt x="2253" y="379"/>
                        <a:pt x="2244" y="379"/>
                        <a:pt x="2234" y="389"/>
                      </a:cubicBezTo>
                      <a:lnTo>
                        <a:pt x="2216" y="389"/>
                      </a:lnTo>
                      <a:cubicBezTo>
                        <a:pt x="2216" y="389"/>
                        <a:pt x="2216" y="379"/>
                        <a:pt x="2216" y="379"/>
                      </a:cubicBezTo>
                      <a:cubicBezTo>
                        <a:pt x="2216" y="370"/>
                        <a:pt x="2216" y="370"/>
                        <a:pt x="2216" y="370"/>
                      </a:cubicBezTo>
                      <a:cubicBezTo>
                        <a:pt x="2216" y="360"/>
                        <a:pt x="2206" y="351"/>
                        <a:pt x="2206" y="351"/>
                      </a:cubicBezTo>
                      <a:cubicBezTo>
                        <a:pt x="2206" y="351"/>
                        <a:pt x="2197" y="360"/>
                        <a:pt x="2197" y="360"/>
                      </a:cubicBezTo>
                      <a:cubicBezTo>
                        <a:pt x="2187" y="370"/>
                        <a:pt x="2187" y="370"/>
                        <a:pt x="2187" y="379"/>
                      </a:cubicBezTo>
                      <a:cubicBezTo>
                        <a:pt x="2178" y="379"/>
                        <a:pt x="2178" y="370"/>
                        <a:pt x="2178" y="360"/>
                      </a:cubicBezTo>
                      <a:cubicBezTo>
                        <a:pt x="2187" y="342"/>
                        <a:pt x="2206" y="332"/>
                        <a:pt x="2216" y="323"/>
                      </a:cubicBezTo>
                      <a:cubicBezTo>
                        <a:pt x="2225" y="313"/>
                        <a:pt x="2234" y="304"/>
                        <a:pt x="2225" y="304"/>
                      </a:cubicBezTo>
                      <a:cubicBezTo>
                        <a:pt x="2225" y="294"/>
                        <a:pt x="2225" y="294"/>
                        <a:pt x="2225" y="294"/>
                      </a:cubicBezTo>
                      <a:lnTo>
                        <a:pt x="2206" y="294"/>
                      </a:lnTo>
                      <a:cubicBezTo>
                        <a:pt x="2197" y="285"/>
                        <a:pt x="2197" y="285"/>
                        <a:pt x="2187" y="285"/>
                      </a:cubicBezTo>
                      <a:cubicBezTo>
                        <a:pt x="2178" y="275"/>
                        <a:pt x="2168" y="275"/>
                        <a:pt x="2159" y="266"/>
                      </a:cubicBezTo>
                      <a:lnTo>
                        <a:pt x="2149" y="266"/>
                      </a:lnTo>
                      <a:cubicBezTo>
                        <a:pt x="2149" y="256"/>
                        <a:pt x="2140" y="256"/>
                        <a:pt x="2130" y="247"/>
                      </a:cubicBezTo>
                      <a:cubicBezTo>
                        <a:pt x="2140" y="247"/>
                        <a:pt x="2140" y="247"/>
                        <a:pt x="2140" y="237"/>
                      </a:cubicBezTo>
                      <a:cubicBezTo>
                        <a:pt x="2149" y="218"/>
                        <a:pt x="2140" y="190"/>
                        <a:pt x="2111" y="181"/>
                      </a:cubicBezTo>
                      <a:lnTo>
                        <a:pt x="2083" y="181"/>
                      </a:lnTo>
                      <a:cubicBezTo>
                        <a:pt x="2064" y="171"/>
                        <a:pt x="2055" y="171"/>
                        <a:pt x="2045" y="162"/>
                      </a:cubicBezTo>
                      <a:cubicBezTo>
                        <a:pt x="2036" y="162"/>
                        <a:pt x="2036" y="171"/>
                        <a:pt x="2036" y="171"/>
                      </a:cubicBezTo>
                      <a:cubicBezTo>
                        <a:pt x="2045" y="181"/>
                        <a:pt x="2045" y="190"/>
                        <a:pt x="2055" y="190"/>
                      </a:cubicBezTo>
                      <a:cubicBezTo>
                        <a:pt x="2055" y="200"/>
                        <a:pt x="2055" y="200"/>
                        <a:pt x="2055" y="200"/>
                      </a:cubicBezTo>
                      <a:lnTo>
                        <a:pt x="2055" y="209"/>
                      </a:lnTo>
                      <a:lnTo>
                        <a:pt x="2036" y="190"/>
                      </a:lnTo>
                      <a:cubicBezTo>
                        <a:pt x="2036" y="200"/>
                        <a:pt x="2036" y="200"/>
                        <a:pt x="2036" y="209"/>
                      </a:cubicBezTo>
                      <a:cubicBezTo>
                        <a:pt x="2036" y="218"/>
                        <a:pt x="2026" y="218"/>
                        <a:pt x="2017" y="218"/>
                      </a:cubicBezTo>
                      <a:cubicBezTo>
                        <a:pt x="1998" y="218"/>
                        <a:pt x="1998" y="200"/>
                        <a:pt x="1988" y="190"/>
                      </a:cubicBezTo>
                      <a:cubicBezTo>
                        <a:pt x="1988" y="190"/>
                        <a:pt x="1988" y="181"/>
                        <a:pt x="1988" y="181"/>
                      </a:cubicBezTo>
                      <a:cubicBezTo>
                        <a:pt x="1979" y="181"/>
                        <a:pt x="1979" y="181"/>
                        <a:pt x="1969" y="171"/>
                      </a:cubicBezTo>
                      <a:lnTo>
                        <a:pt x="1960" y="181"/>
                      </a:lnTo>
                      <a:lnTo>
                        <a:pt x="1960" y="181"/>
                      </a:lnTo>
                      <a:lnTo>
                        <a:pt x="1969" y="162"/>
                      </a:lnTo>
                      <a:lnTo>
                        <a:pt x="1960" y="162"/>
                      </a:lnTo>
                      <a:lnTo>
                        <a:pt x="1951" y="171"/>
                      </a:lnTo>
                      <a:cubicBezTo>
                        <a:pt x="1947" y="168"/>
                        <a:pt x="1945" y="167"/>
                        <a:pt x="1944" y="167"/>
                      </a:cubicBezTo>
                      <a:cubicBezTo>
                        <a:pt x="1940" y="167"/>
                        <a:pt x="1938" y="171"/>
                        <a:pt x="1932" y="171"/>
                      </a:cubicBezTo>
                      <a:cubicBezTo>
                        <a:pt x="1932" y="171"/>
                        <a:pt x="1922" y="181"/>
                        <a:pt x="1922" y="181"/>
                      </a:cubicBezTo>
                      <a:cubicBezTo>
                        <a:pt x="1913" y="185"/>
                        <a:pt x="1908" y="188"/>
                        <a:pt x="1904" y="188"/>
                      </a:cubicBezTo>
                      <a:cubicBezTo>
                        <a:pt x="1901" y="188"/>
                        <a:pt x="1898" y="185"/>
                        <a:pt x="1894" y="181"/>
                      </a:cubicBezTo>
                      <a:lnTo>
                        <a:pt x="1894" y="190"/>
                      </a:lnTo>
                      <a:lnTo>
                        <a:pt x="1865" y="181"/>
                      </a:lnTo>
                      <a:cubicBezTo>
                        <a:pt x="1875" y="171"/>
                        <a:pt x="1884" y="162"/>
                        <a:pt x="1884" y="152"/>
                      </a:cubicBezTo>
                      <a:cubicBezTo>
                        <a:pt x="1884" y="143"/>
                        <a:pt x="1894" y="133"/>
                        <a:pt x="1884" y="124"/>
                      </a:cubicBezTo>
                      <a:cubicBezTo>
                        <a:pt x="1875" y="114"/>
                        <a:pt x="1865" y="114"/>
                        <a:pt x="1856" y="114"/>
                      </a:cubicBezTo>
                      <a:cubicBezTo>
                        <a:pt x="1851" y="119"/>
                        <a:pt x="1846" y="121"/>
                        <a:pt x="1842" y="121"/>
                      </a:cubicBezTo>
                      <a:cubicBezTo>
                        <a:pt x="1840" y="121"/>
                        <a:pt x="1839" y="121"/>
                        <a:pt x="1838" y="121"/>
                      </a:cubicBezTo>
                      <a:lnTo>
                        <a:pt x="1838" y="121"/>
                      </a:lnTo>
                      <a:lnTo>
                        <a:pt x="1846" y="171"/>
                      </a:lnTo>
                      <a:cubicBezTo>
                        <a:pt x="1827" y="171"/>
                        <a:pt x="1827" y="181"/>
                        <a:pt x="1809" y="181"/>
                      </a:cubicBezTo>
                      <a:cubicBezTo>
                        <a:pt x="1809" y="181"/>
                        <a:pt x="1809" y="171"/>
                        <a:pt x="1809" y="171"/>
                      </a:cubicBezTo>
                      <a:cubicBezTo>
                        <a:pt x="1818" y="162"/>
                        <a:pt x="1818" y="152"/>
                        <a:pt x="1809" y="143"/>
                      </a:cubicBezTo>
                      <a:cubicBezTo>
                        <a:pt x="1817" y="143"/>
                        <a:pt x="1826" y="135"/>
                        <a:pt x="1834" y="120"/>
                      </a:cubicBezTo>
                      <a:lnTo>
                        <a:pt x="1834" y="120"/>
                      </a:lnTo>
                      <a:cubicBezTo>
                        <a:pt x="1836" y="120"/>
                        <a:pt x="1837" y="121"/>
                        <a:pt x="1838" y="121"/>
                      </a:cubicBezTo>
                      <a:lnTo>
                        <a:pt x="1838" y="121"/>
                      </a:lnTo>
                      <a:lnTo>
                        <a:pt x="1837" y="114"/>
                      </a:lnTo>
                      <a:cubicBezTo>
                        <a:pt x="1836" y="116"/>
                        <a:pt x="1835" y="118"/>
                        <a:pt x="1834" y="120"/>
                      </a:cubicBezTo>
                      <a:lnTo>
                        <a:pt x="1834" y="120"/>
                      </a:lnTo>
                      <a:cubicBezTo>
                        <a:pt x="1832" y="118"/>
                        <a:pt x="1830" y="117"/>
                        <a:pt x="1827" y="114"/>
                      </a:cubicBezTo>
                      <a:cubicBezTo>
                        <a:pt x="1818" y="105"/>
                        <a:pt x="1809" y="105"/>
                        <a:pt x="1799" y="105"/>
                      </a:cubicBezTo>
                      <a:cubicBezTo>
                        <a:pt x="1796" y="102"/>
                        <a:pt x="1794" y="101"/>
                        <a:pt x="1793" y="101"/>
                      </a:cubicBezTo>
                      <a:cubicBezTo>
                        <a:pt x="1790" y="101"/>
                        <a:pt x="1790" y="108"/>
                        <a:pt x="1790" y="114"/>
                      </a:cubicBezTo>
                      <a:cubicBezTo>
                        <a:pt x="1790" y="114"/>
                        <a:pt x="1790" y="124"/>
                        <a:pt x="1790" y="133"/>
                      </a:cubicBezTo>
                      <a:cubicBezTo>
                        <a:pt x="1790" y="133"/>
                        <a:pt x="1780" y="143"/>
                        <a:pt x="1780" y="143"/>
                      </a:cubicBezTo>
                      <a:cubicBezTo>
                        <a:pt x="1771" y="143"/>
                        <a:pt x="1771" y="152"/>
                        <a:pt x="1761" y="152"/>
                      </a:cubicBezTo>
                      <a:lnTo>
                        <a:pt x="1752" y="152"/>
                      </a:lnTo>
                      <a:cubicBezTo>
                        <a:pt x="1752" y="143"/>
                        <a:pt x="1752" y="143"/>
                        <a:pt x="1752" y="133"/>
                      </a:cubicBezTo>
                      <a:cubicBezTo>
                        <a:pt x="1752" y="124"/>
                        <a:pt x="1752" y="124"/>
                        <a:pt x="1742" y="114"/>
                      </a:cubicBezTo>
                      <a:cubicBezTo>
                        <a:pt x="1733" y="114"/>
                        <a:pt x="1733" y="114"/>
                        <a:pt x="1723" y="124"/>
                      </a:cubicBezTo>
                      <a:cubicBezTo>
                        <a:pt x="1723" y="119"/>
                        <a:pt x="1721" y="117"/>
                        <a:pt x="1719" y="117"/>
                      </a:cubicBezTo>
                      <a:cubicBezTo>
                        <a:pt x="1716" y="117"/>
                        <a:pt x="1714" y="119"/>
                        <a:pt x="1714" y="124"/>
                      </a:cubicBezTo>
                      <a:cubicBezTo>
                        <a:pt x="1704" y="124"/>
                        <a:pt x="1704" y="124"/>
                        <a:pt x="1695" y="133"/>
                      </a:cubicBezTo>
                      <a:cubicBezTo>
                        <a:pt x="1704" y="124"/>
                        <a:pt x="1695" y="105"/>
                        <a:pt x="1695" y="95"/>
                      </a:cubicBezTo>
                      <a:cubicBezTo>
                        <a:pt x="1695" y="95"/>
                        <a:pt x="1695" y="86"/>
                        <a:pt x="1695" y="86"/>
                      </a:cubicBezTo>
                      <a:cubicBezTo>
                        <a:pt x="1695" y="86"/>
                        <a:pt x="1685" y="86"/>
                        <a:pt x="1685" y="95"/>
                      </a:cubicBezTo>
                      <a:cubicBezTo>
                        <a:pt x="1676" y="95"/>
                        <a:pt x="1667" y="105"/>
                        <a:pt x="1657" y="114"/>
                      </a:cubicBezTo>
                      <a:lnTo>
                        <a:pt x="1657" y="105"/>
                      </a:lnTo>
                      <a:cubicBezTo>
                        <a:pt x="1648" y="114"/>
                        <a:pt x="1638" y="124"/>
                        <a:pt x="1638" y="143"/>
                      </a:cubicBezTo>
                      <a:lnTo>
                        <a:pt x="1619" y="143"/>
                      </a:lnTo>
                      <a:cubicBezTo>
                        <a:pt x="1619" y="143"/>
                        <a:pt x="1610" y="133"/>
                        <a:pt x="1610" y="133"/>
                      </a:cubicBezTo>
                      <a:cubicBezTo>
                        <a:pt x="1610" y="124"/>
                        <a:pt x="1610" y="114"/>
                        <a:pt x="1610" y="105"/>
                      </a:cubicBezTo>
                      <a:cubicBezTo>
                        <a:pt x="1610" y="95"/>
                        <a:pt x="1610" y="95"/>
                        <a:pt x="1600" y="95"/>
                      </a:cubicBezTo>
                      <a:cubicBezTo>
                        <a:pt x="1600" y="86"/>
                        <a:pt x="1600" y="86"/>
                        <a:pt x="1591" y="86"/>
                      </a:cubicBezTo>
                      <a:cubicBezTo>
                        <a:pt x="1581" y="86"/>
                        <a:pt x="1581" y="86"/>
                        <a:pt x="1581" y="95"/>
                      </a:cubicBezTo>
                      <a:cubicBezTo>
                        <a:pt x="1577" y="100"/>
                        <a:pt x="1574" y="103"/>
                        <a:pt x="1573" y="103"/>
                      </a:cubicBezTo>
                      <a:cubicBezTo>
                        <a:pt x="1572" y="103"/>
                        <a:pt x="1572" y="100"/>
                        <a:pt x="1572" y="95"/>
                      </a:cubicBezTo>
                      <a:cubicBezTo>
                        <a:pt x="1562" y="95"/>
                        <a:pt x="1553" y="95"/>
                        <a:pt x="1544" y="86"/>
                      </a:cubicBezTo>
                      <a:lnTo>
                        <a:pt x="1534" y="86"/>
                      </a:lnTo>
                      <a:cubicBezTo>
                        <a:pt x="1544" y="67"/>
                        <a:pt x="1525" y="58"/>
                        <a:pt x="1515" y="48"/>
                      </a:cubicBezTo>
                      <a:lnTo>
                        <a:pt x="1506" y="48"/>
                      </a:lnTo>
                      <a:cubicBezTo>
                        <a:pt x="1502" y="52"/>
                        <a:pt x="1499" y="54"/>
                        <a:pt x="1497" y="54"/>
                      </a:cubicBezTo>
                      <a:cubicBezTo>
                        <a:pt x="1495" y="54"/>
                        <a:pt x="1492" y="50"/>
                        <a:pt x="1487" y="39"/>
                      </a:cubicBezTo>
                      <a:cubicBezTo>
                        <a:pt x="1487" y="29"/>
                        <a:pt x="1487" y="20"/>
                        <a:pt x="1487" y="20"/>
                      </a:cubicBezTo>
                      <a:lnTo>
                        <a:pt x="1468" y="20"/>
                      </a:lnTo>
                      <a:cubicBezTo>
                        <a:pt x="1458" y="20"/>
                        <a:pt x="1458" y="20"/>
                        <a:pt x="1468" y="39"/>
                      </a:cubicBezTo>
                      <a:lnTo>
                        <a:pt x="1458" y="39"/>
                      </a:lnTo>
                      <a:cubicBezTo>
                        <a:pt x="1458" y="39"/>
                        <a:pt x="1458" y="29"/>
                        <a:pt x="1449" y="29"/>
                      </a:cubicBezTo>
                      <a:cubicBezTo>
                        <a:pt x="1449" y="10"/>
                        <a:pt x="1430" y="10"/>
                        <a:pt x="1420" y="1"/>
                      </a:cubicBezTo>
                      <a:lnTo>
                        <a:pt x="1411" y="1"/>
                      </a:lnTo>
                      <a:lnTo>
                        <a:pt x="1373" y="10"/>
                      </a:lnTo>
                      <a:cubicBezTo>
                        <a:pt x="1364" y="10"/>
                        <a:pt x="1364" y="20"/>
                        <a:pt x="1373" y="29"/>
                      </a:cubicBezTo>
                      <a:cubicBezTo>
                        <a:pt x="1373" y="29"/>
                        <a:pt x="1373" y="29"/>
                        <a:pt x="1373" y="39"/>
                      </a:cubicBezTo>
                      <a:lnTo>
                        <a:pt x="1345" y="39"/>
                      </a:lnTo>
                      <a:cubicBezTo>
                        <a:pt x="1345" y="29"/>
                        <a:pt x="1335" y="20"/>
                        <a:pt x="1335" y="10"/>
                      </a:cubicBezTo>
                      <a:cubicBezTo>
                        <a:pt x="1335" y="10"/>
                        <a:pt x="1335" y="1"/>
                        <a:pt x="1326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55" name="Google Shape;355;p24"/>
                <p:cNvSpPr/>
                <p:nvPr/>
              </p:nvSpPr>
              <p:spPr>
                <a:xfrm>
                  <a:off x="10083208" y="2983485"/>
                  <a:ext cx="8129" cy="8806"/>
                </a:xfrm>
                <a:custGeom>
                  <a:rect b="b" l="l" r="r" t="t"/>
                  <a:pathLst>
                    <a:path extrusionOk="0" h="52" w="48">
                      <a:moveTo>
                        <a:pt x="27" y="0"/>
                      </a:moveTo>
                      <a:cubicBezTo>
                        <a:pt x="24" y="0"/>
                        <a:pt x="22" y="1"/>
                        <a:pt x="19" y="4"/>
                      </a:cubicBezTo>
                      <a:cubicBezTo>
                        <a:pt x="9" y="4"/>
                        <a:pt x="0" y="4"/>
                        <a:pt x="9" y="14"/>
                      </a:cubicBezTo>
                      <a:cubicBezTo>
                        <a:pt x="9" y="23"/>
                        <a:pt x="19" y="33"/>
                        <a:pt x="19" y="52"/>
                      </a:cubicBezTo>
                      <a:lnTo>
                        <a:pt x="28" y="33"/>
                      </a:lnTo>
                      <a:cubicBezTo>
                        <a:pt x="28" y="33"/>
                        <a:pt x="38" y="42"/>
                        <a:pt x="38" y="42"/>
                      </a:cubicBezTo>
                      <a:lnTo>
                        <a:pt x="47" y="42"/>
                      </a:lnTo>
                      <a:cubicBezTo>
                        <a:pt x="47" y="42"/>
                        <a:pt x="47" y="42"/>
                        <a:pt x="38" y="33"/>
                      </a:cubicBezTo>
                      <a:cubicBezTo>
                        <a:pt x="38" y="33"/>
                        <a:pt x="38" y="23"/>
                        <a:pt x="38" y="23"/>
                      </a:cubicBezTo>
                      <a:cubicBezTo>
                        <a:pt x="38" y="23"/>
                        <a:pt x="38" y="14"/>
                        <a:pt x="38" y="14"/>
                      </a:cubicBezTo>
                      <a:cubicBezTo>
                        <a:pt x="38" y="7"/>
                        <a:pt x="33" y="0"/>
                        <a:pt x="27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56" name="Google Shape;356;p24"/>
                <p:cNvSpPr/>
                <p:nvPr/>
              </p:nvSpPr>
              <p:spPr>
                <a:xfrm>
                  <a:off x="10094385" y="2984162"/>
                  <a:ext cx="3387" cy="3387"/>
                </a:xfrm>
                <a:custGeom>
                  <a:rect b="b" l="l" r="r" t="t"/>
                  <a:pathLst>
                    <a:path extrusionOk="0" h="20" w="20">
                      <a:moveTo>
                        <a:pt x="19" y="0"/>
                      </a:moveTo>
                      <a:lnTo>
                        <a:pt x="0" y="19"/>
                      </a:lnTo>
                      <a:lnTo>
                        <a:pt x="10" y="19"/>
                      </a:lnTo>
                      <a:cubicBezTo>
                        <a:pt x="19" y="19"/>
                        <a:pt x="19" y="10"/>
                        <a:pt x="19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57" name="Google Shape;357;p24"/>
                <p:cNvSpPr/>
                <p:nvPr/>
              </p:nvSpPr>
              <p:spPr>
                <a:xfrm>
                  <a:off x="9977363" y="2980944"/>
                  <a:ext cx="3387" cy="1694"/>
                </a:xfrm>
                <a:custGeom>
                  <a:rect b="b" l="l" r="r" t="t"/>
                  <a:pathLst>
                    <a:path extrusionOk="0" h="10" w="20">
                      <a:moveTo>
                        <a:pt x="0" y="0"/>
                      </a:moveTo>
                      <a:lnTo>
                        <a:pt x="0" y="10"/>
                      </a:lnTo>
                      <a:lnTo>
                        <a:pt x="19" y="1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58" name="Google Shape;358;p24"/>
                <p:cNvSpPr/>
                <p:nvPr/>
              </p:nvSpPr>
              <p:spPr>
                <a:xfrm>
                  <a:off x="9768891" y="2990597"/>
                  <a:ext cx="3387" cy="6435"/>
                </a:xfrm>
                <a:custGeom>
                  <a:rect b="b" l="l" r="r" t="t"/>
                  <a:pathLst>
                    <a:path extrusionOk="0" h="38" w="20">
                      <a:moveTo>
                        <a:pt x="10" y="0"/>
                      </a:moveTo>
                      <a:cubicBezTo>
                        <a:pt x="1" y="10"/>
                        <a:pt x="1" y="28"/>
                        <a:pt x="20" y="38"/>
                      </a:cubicBezTo>
                      <a:cubicBezTo>
                        <a:pt x="20" y="28"/>
                        <a:pt x="20" y="10"/>
                        <a:pt x="10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59" name="Google Shape;359;p24"/>
                <p:cNvSpPr/>
                <p:nvPr/>
              </p:nvSpPr>
              <p:spPr>
                <a:xfrm>
                  <a:off x="9661522" y="2995339"/>
                  <a:ext cx="1863" cy="1694"/>
                </a:xfrm>
                <a:custGeom>
                  <a:rect b="b" l="l" r="r" t="t"/>
                  <a:pathLst>
                    <a:path extrusionOk="0" h="10" w="11">
                      <a:moveTo>
                        <a:pt x="1" y="0"/>
                      </a:moveTo>
                      <a:cubicBezTo>
                        <a:pt x="1" y="0"/>
                        <a:pt x="1" y="10"/>
                        <a:pt x="10" y="10"/>
                      </a:cubicBezTo>
                      <a:cubicBezTo>
                        <a:pt x="10" y="10"/>
                        <a:pt x="10" y="0"/>
                        <a:pt x="10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0" name="Google Shape;360;p24"/>
                <p:cNvSpPr/>
                <p:nvPr/>
              </p:nvSpPr>
              <p:spPr>
                <a:xfrm>
                  <a:off x="9602249" y="2740465"/>
                  <a:ext cx="9822" cy="16258"/>
                </a:xfrm>
                <a:custGeom>
                  <a:rect b="b" l="l" r="r" t="t"/>
                  <a:pathLst>
                    <a:path extrusionOk="0" h="96" w="58">
                      <a:moveTo>
                        <a:pt x="19" y="1"/>
                      </a:moveTo>
                      <a:cubicBezTo>
                        <a:pt x="19" y="10"/>
                        <a:pt x="10" y="19"/>
                        <a:pt x="10" y="29"/>
                      </a:cubicBezTo>
                      <a:cubicBezTo>
                        <a:pt x="10" y="29"/>
                        <a:pt x="0" y="38"/>
                        <a:pt x="0" y="48"/>
                      </a:cubicBezTo>
                      <a:cubicBezTo>
                        <a:pt x="0" y="67"/>
                        <a:pt x="0" y="76"/>
                        <a:pt x="10" y="95"/>
                      </a:cubicBezTo>
                      <a:cubicBezTo>
                        <a:pt x="10" y="86"/>
                        <a:pt x="19" y="86"/>
                        <a:pt x="19" y="86"/>
                      </a:cubicBezTo>
                      <a:cubicBezTo>
                        <a:pt x="24" y="81"/>
                        <a:pt x="26" y="79"/>
                        <a:pt x="29" y="79"/>
                      </a:cubicBezTo>
                      <a:cubicBezTo>
                        <a:pt x="31" y="79"/>
                        <a:pt x="34" y="81"/>
                        <a:pt x="38" y="86"/>
                      </a:cubicBezTo>
                      <a:cubicBezTo>
                        <a:pt x="38" y="95"/>
                        <a:pt x="38" y="95"/>
                        <a:pt x="48" y="95"/>
                      </a:cubicBezTo>
                      <a:cubicBezTo>
                        <a:pt x="38" y="86"/>
                        <a:pt x="48" y="76"/>
                        <a:pt x="57" y="67"/>
                      </a:cubicBezTo>
                      <a:cubicBezTo>
                        <a:pt x="48" y="67"/>
                        <a:pt x="38" y="67"/>
                        <a:pt x="29" y="57"/>
                      </a:cubicBezTo>
                      <a:lnTo>
                        <a:pt x="38" y="57"/>
                      </a:lnTo>
                      <a:cubicBezTo>
                        <a:pt x="38" y="48"/>
                        <a:pt x="38" y="48"/>
                        <a:pt x="48" y="38"/>
                      </a:cubicBezTo>
                      <a:cubicBezTo>
                        <a:pt x="48" y="29"/>
                        <a:pt x="38" y="29"/>
                        <a:pt x="38" y="29"/>
                      </a:cubicBezTo>
                      <a:cubicBezTo>
                        <a:pt x="29" y="29"/>
                        <a:pt x="29" y="19"/>
                        <a:pt x="29" y="19"/>
                      </a:cubicBezTo>
                      <a:cubicBezTo>
                        <a:pt x="19" y="10"/>
                        <a:pt x="19" y="10"/>
                        <a:pt x="19" y="10"/>
                      </a:cubicBezTo>
                      <a:lnTo>
                        <a:pt x="19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1" name="Google Shape;361;p24"/>
                <p:cNvSpPr/>
                <p:nvPr/>
              </p:nvSpPr>
              <p:spPr>
                <a:xfrm>
                  <a:off x="9605467" y="2759771"/>
                  <a:ext cx="6605" cy="8129"/>
                </a:xfrm>
                <a:custGeom>
                  <a:rect b="b" l="l" r="r" t="t"/>
                  <a:pathLst>
                    <a:path extrusionOk="0" h="48" w="39">
                      <a:moveTo>
                        <a:pt x="10" y="0"/>
                      </a:moveTo>
                      <a:cubicBezTo>
                        <a:pt x="10" y="19"/>
                        <a:pt x="10" y="28"/>
                        <a:pt x="0" y="47"/>
                      </a:cubicBezTo>
                      <a:lnTo>
                        <a:pt x="10" y="47"/>
                      </a:lnTo>
                      <a:cubicBezTo>
                        <a:pt x="19" y="47"/>
                        <a:pt x="29" y="47"/>
                        <a:pt x="38" y="38"/>
                      </a:cubicBezTo>
                      <a:cubicBezTo>
                        <a:pt x="19" y="38"/>
                        <a:pt x="19" y="28"/>
                        <a:pt x="19" y="19"/>
                      </a:cubicBezTo>
                      <a:cubicBezTo>
                        <a:pt x="19" y="10"/>
                        <a:pt x="19" y="10"/>
                        <a:pt x="19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2" name="Google Shape;362;p24"/>
                <p:cNvSpPr/>
                <p:nvPr/>
              </p:nvSpPr>
              <p:spPr>
                <a:xfrm>
                  <a:off x="9610208" y="2756554"/>
                  <a:ext cx="3387" cy="8129"/>
                </a:xfrm>
                <a:custGeom>
                  <a:rect b="b" l="l" r="r" t="t"/>
                  <a:pathLst>
                    <a:path extrusionOk="0" h="48" w="20">
                      <a:moveTo>
                        <a:pt x="10" y="0"/>
                      </a:moveTo>
                      <a:cubicBezTo>
                        <a:pt x="10" y="0"/>
                        <a:pt x="1" y="10"/>
                        <a:pt x="1" y="10"/>
                      </a:cubicBezTo>
                      <a:cubicBezTo>
                        <a:pt x="1" y="19"/>
                        <a:pt x="1" y="29"/>
                        <a:pt x="1" y="38"/>
                      </a:cubicBezTo>
                      <a:cubicBezTo>
                        <a:pt x="1" y="38"/>
                        <a:pt x="10" y="47"/>
                        <a:pt x="10" y="47"/>
                      </a:cubicBezTo>
                      <a:cubicBezTo>
                        <a:pt x="20" y="47"/>
                        <a:pt x="20" y="38"/>
                        <a:pt x="20" y="38"/>
                      </a:cubicBezTo>
                      <a:cubicBezTo>
                        <a:pt x="20" y="29"/>
                        <a:pt x="20" y="19"/>
                        <a:pt x="20" y="10"/>
                      </a:cubicBezTo>
                      <a:cubicBezTo>
                        <a:pt x="10" y="10"/>
                        <a:pt x="10" y="0"/>
                        <a:pt x="10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3" name="Google Shape;363;p24"/>
                <p:cNvSpPr/>
                <p:nvPr/>
              </p:nvSpPr>
              <p:spPr>
                <a:xfrm>
                  <a:off x="9860341" y="2974509"/>
                  <a:ext cx="3387" cy="4911"/>
                </a:xfrm>
                <a:custGeom>
                  <a:rect b="b" l="l" r="r" t="t"/>
                  <a:pathLst>
                    <a:path extrusionOk="0" h="29" w="20">
                      <a:moveTo>
                        <a:pt x="10" y="0"/>
                      </a:moveTo>
                      <a:cubicBezTo>
                        <a:pt x="10" y="0"/>
                        <a:pt x="0" y="0"/>
                        <a:pt x="0" y="10"/>
                      </a:cubicBezTo>
                      <a:cubicBezTo>
                        <a:pt x="0" y="10"/>
                        <a:pt x="0" y="19"/>
                        <a:pt x="0" y="19"/>
                      </a:cubicBezTo>
                      <a:cubicBezTo>
                        <a:pt x="10" y="19"/>
                        <a:pt x="10" y="29"/>
                        <a:pt x="19" y="29"/>
                      </a:cubicBezTo>
                      <a:cubicBezTo>
                        <a:pt x="19" y="19"/>
                        <a:pt x="19" y="19"/>
                        <a:pt x="19" y="10"/>
                      </a:cubicBezTo>
                      <a:cubicBezTo>
                        <a:pt x="19" y="10"/>
                        <a:pt x="10" y="0"/>
                        <a:pt x="10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4" name="Google Shape;364;p24"/>
                <p:cNvSpPr/>
                <p:nvPr/>
              </p:nvSpPr>
              <p:spPr>
                <a:xfrm>
                  <a:off x="9863559" y="2972816"/>
                  <a:ext cx="1693" cy="1863"/>
                </a:xfrm>
                <a:custGeom>
                  <a:rect b="b" l="l" r="r" t="t"/>
                  <a:pathLst>
                    <a:path extrusionOk="0" h="11" w="10">
                      <a:moveTo>
                        <a:pt x="10" y="1"/>
                      </a:moveTo>
                      <a:cubicBezTo>
                        <a:pt x="10" y="1"/>
                        <a:pt x="0" y="10"/>
                        <a:pt x="10" y="10"/>
                      </a:cubicBezTo>
                      <a:cubicBezTo>
                        <a:pt x="10" y="10"/>
                        <a:pt x="10" y="1"/>
                        <a:pt x="10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5" name="Google Shape;365;p24"/>
                <p:cNvSpPr/>
                <p:nvPr/>
              </p:nvSpPr>
              <p:spPr>
                <a:xfrm>
                  <a:off x="9754496" y="2762989"/>
                  <a:ext cx="1863" cy="1694"/>
                </a:xfrm>
                <a:custGeom>
                  <a:rect b="b" l="l" r="r" t="t"/>
                  <a:pathLst>
                    <a:path extrusionOk="0" h="10" w="11">
                      <a:moveTo>
                        <a:pt x="10" y="0"/>
                      </a:moveTo>
                      <a:cubicBezTo>
                        <a:pt x="1" y="0"/>
                        <a:pt x="1" y="0"/>
                        <a:pt x="1" y="9"/>
                      </a:cubicBezTo>
                      <a:lnTo>
                        <a:pt x="10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6" name="Google Shape;366;p24"/>
                <p:cNvSpPr/>
                <p:nvPr/>
              </p:nvSpPr>
              <p:spPr>
                <a:xfrm>
                  <a:off x="10026983" y="2908801"/>
                  <a:ext cx="1863" cy="1694"/>
                </a:xfrm>
                <a:custGeom>
                  <a:rect b="b" l="l" r="r" t="t"/>
                  <a:pathLst>
                    <a:path extrusionOk="0" h="10" w="11">
                      <a:moveTo>
                        <a:pt x="1" y="0"/>
                      </a:moveTo>
                      <a:cubicBezTo>
                        <a:pt x="1" y="0"/>
                        <a:pt x="1" y="10"/>
                        <a:pt x="1" y="10"/>
                      </a:cubicBezTo>
                      <a:lnTo>
                        <a:pt x="10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7" name="Google Shape;367;p24"/>
                <p:cNvSpPr/>
                <p:nvPr/>
              </p:nvSpPr>
              <p:spPr>
                <a:xfrm>
                  <a:off x="9695223" y="2882890"/>
                  <a:ext cx="9822" cy="9653"/>
                </a:xfrm>
                <a:custGeom>
                  <a:rect b="b" l="l" r="r" t="t"/>
                  <a:pathLst>
                    <a:path extrusionOk="0" h="57" w="58">
                      <a:moveTo>
                        <a:pt x="50" y="0"/>
                      </a:moveTo>
                      <a:cubicBezTo>
                        <a:pt x="31" y="0"/>
                        <a:pt x="0" y="32"/>
                        <a:pt x="0" y="49"/>
                      </a:cubicBezTo>
                      <a:cubicBezTo>
                        <a:pt x="5" y="54"/>
                        <a:pt x="10" y="56"/>
                        <a:pt x="13" y="56"/>
                      </a:cubicBezTo>
                      <a:cubicBezTo>
                        <a:pt x="17" y="56"/>
                        <a:pt x="19" y="54"/>
                        <a:pt x="19" y="49"/>
                      </a:cubicBezTo>
                      <a:cubicBezTo>
                        <a:pt x="19" y="40"/>
                        <a:pt x="19" y="40"/>
                        <a:pt x="29" y="40"/>
                      </a:cubicBezTo>
                      <a:lnTo>
                        <a:pt x="38" y="40"/>
                      </a:lnTo>
                      <a:cubicBezTo>
                        <a:pt x="38" y="30"/>
                        <a:pt x="38" y="30"/>
                        <a:pt x="38" y="30"/>
                      </a:cubicBezTo>
                      <a:cubicBezTo>
                        <a:pt x="29" y="21"/>
                        <a:pt x="38" y="11"/>
                        <a:pt x="48" y="11"/>
                      </a:cubicBezTo>
                      <a:cubicBezTo>
                        <a:pt x="48" y="11"/>
                        <a:pt x="57" y="11"/>
                        <a:pt x="57" y="2"/>
                      </a:cubicBezTo>
                      <a:cubicBezTo>
                        <a:pt x="55" y="1"/>
                        <a:pt x="53" y="0"/>
                        <a:pt x="50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8" name="Google Shape;368;p24"/>
                <p:cNvSpPr/>
                <p:nvPr/>
              </p:nvSpPr>
              <p:spPr>
                <a:xfrm>
                  <a:off x="9974146" y="2879842"/>
                  <a:ext cx="20999" cy="11516"/>
                </a:xfrm>
                <a:custGeom>
                  <a:rect b="b" l="l" r="r" t="t"/>
                  <a:pathLst>
                    <a:path extrusionOk="0" h="68" w="124">
                      <a:moveTo>
                        <a:pt x="57" y="1"/>
                      </a:moveTo>
                      <a:cubicBezTo>
                        <a:pt x="57" y="1"/>
                        <a:pt x="57" y="10"/>
                        <a:pt x="67" y="10"/>
                      </a:cubicBezTo>
                      <a:cubicBezTo>
                        <a:pt x="67" y="20"/>
                        <a:pt x="67" y="20"/>
                        <a:pt x="67" y="29"/>
                      </a:cubicBezTo>
                      <a:lnTo>
                        <a:pt x="57" y="29"/>
                      </a:lnTo>
                      <a:cubicBezTo>
                        <a:pt x="48" y="20"/>
                        <a:pt x="38" y="20"/>
                        <a:pt x="29" y="10"/>
                      </a:cubicBezTo>
                      <a:cubicBezTo>
                        <a:pt x="29" y="10"/>
                        <a:pt x="25" y="6"/>
                        <a:pt x="22" y="6"/>
                      </a:cubicBezTo>
                      <a:cubicBezTo>
                        <a:pt x="20" y="6"/>
                        <a:pt x="19" y="7"/>
                        <a:pt x="19" y="10"/>
                      </a:cubicBezTo>
                      <a:cubicBezTo>
                        <a:pt x="19" y="20"/>
                        <a:pt x="10" y="29"/>
                        <a:pt x="10" y="39"/>
                      </a:cubicBezTo>
                      <a:cubicBezTo>
                        <a:pt x="0" y="48"/>
                        <a:pt x="10" y="48"/>
                        <a:pt x="19" y="48"/>
                      </a:cubicBezTo>
                      <a:cubicBezTo>
                        <a:pt x="29" y="48"/>
                        <a:pt x="38" y="48"/>
                        <a:pt x="57" y="58"/>
                      </a:cubicBezTo>
                      <a:cubicBezTo>
                        <a:pt x="57" y="58"/>
                        <a:pt x="57" y="58"/>
                        <a:pt x="67" y="67"/>
                      </a:cubicBezTo>
                      <a:cubicBezTo>
                        <a:pt x="67" y="67"/>
                        <a:pt x="76" y="67"/>
                        <a:pt x="76" y="58"/>
                      </a:cubicBezTo>
                      <a:cubicBezTo>
                        <a:pt x="86" y="48"/>
                        <a:pt x="86" y="48"/>
                        <a:pt x="86" y="39"/>
                      </a:cubicBezTo>
                      <a:cubicBezTo>
                        <a:pt x="86" y="29"/>
                        <a:pt x="86" y="29"/>
                        <a:pt x="95" y="29"/>
                      </a:cubicBezTo>
                      <a:cubicBezTo>
                        <a:pt x="104" y="29"/>
                        <a:pt x="114" y="10"/>
                        <a:pt x="123" y="1"/>
                      </a:cubicBezTo>
                      <a:cubicBezTo>
                        <a:pt x="114" y="1"/>
                        <a:pt x="114" y="10"/>
                        <a:pt x="104" y="10"/>
                      </a:cubicBezTo>
                      <a:cubicBezTo>
                        <a:pt x="101" y="7"/>
                        <a:pt x="98" y="6"/>
                        <a:pt x="95" y="6"/>
                      </a:cubicBezTo>
                      <a:cubicBezTo>
                        <a:pt x="89" y="6"/>
                        <a:pt x="82" y="10"/>
                        <a:pt x="76" y="10"/>
                      </a:cubicBezTo>
                      <a:cubicBezTo>
                        <a:pt x="76" y="1"/>
                        <a:pt x="76" y="1"/>
                        <a:pt x="76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9" name="Google Shape;369;p24"/>
                <p:cNvSpPr/>
                <p:nvPr/>
              </p:nvSpPr>
              <p:spPr>
                <a:xfrm>
                  <a:off x="9873212" y="2873576"/>
                  <a:ext cx="1693" cy="3387"/>
                </a:xfrm>
                <a:custGeom>
                  <a:rect b="b" l="l" r="r" t="t"/>
                  <a:pathLst>
                    <a:path extrusionOk="0" h="20" w="10">
                      <a:moveTo>
                        <a:pt x="10" y="0"/>
                      </a:moveTo>
                      <a:cubicBezTo>
                        <a:pt x="0" y="10"/>
                        <a:pt x="0" y="10"/>
                        <a:pt x="0" y="19"/>
                      </a:cubicBezTo>
                      <a:lnTo>
                        <a:pt x="10" y="19"/>
                      </a:lnTo>
                      <a:cubicBezTo>
                        <a:pt x="10" y="10"/>
                        <a:pt x="10" y="10"/>
                        <a:pt x="10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0" name="Google Shape;370;p24"/>
                <p:cNvSpPr/>
                <p:nvPr/>
              </p:nvSpPr>
              <p:spPr>
                <a:xfrm>
                  <a:off x="9704876" y="2756554"/>
                  <a:ext cx="4911" cy="1694"/>
                </a:xfrm>
                <a:custGeom>
                  <a:rect b="b" l="l" r="r" t="t"/>
                  <a:pathLst>
                    <a:path extrusionOk="0" h="10" w="29">
                      <a:moveTo>
                        <a:pt x="0" y="0"/>
                      </a:moveTo>
                      <a:lnTo>
                        <a:pt x="29" y="10"/>
                      </a:lnTo>
                      <a:cubicBezTo>
                        <a:pt x="29" y="0"/>
                        <a:pt x="19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1" name="Google Shape;371;p24"/>
                <p:cNvSpPr/>
                <p:nvPr/>
              </p:nvSpPr>
              <p:spPr>
                <a:xfrm>
                  <a:off x="10046289" y="2902365"/>
                  <a:ext cx="1693" cy="1694"/>
                </a:xfrm>
                <a:custGeom>
                  <a:rect b="b" l="l" r="r" t="t"/>
                  <a:pathLst>
                    <a:path extrusionOk="0" h="10" w="10">
                      <a:moveTo>
                        <a:pt x="10" y="1"/>
                      </a:moveTo>
                      <a:lnTo>
                        <a:pt x="0" y="10"/>
                      </a:lnTo>
                      <a:lnTo>
                        <a:pt x="10" y="10"/>
                      </a:lnTo>
                      <a:lnTo>
                        <a:pt x="10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2" name="Google Shape;372;p24"/>
                <p:cNvSpPr/>
                <p:nvPr/>
              </p:nvSpPr>
              <p:spPr>
                <a:xfrm>
                  <a:off x="9825116" y="2705240"/>
                  <a:ext cx="19306" cy="11008"/>
                </a:xfrm>
                <a:custGeom>
                  <a:rect b="b" l="l" r="r" t="t"/>
                  <a:pathLst>
                    <a:path extrusionOk="0" h="65" w="114">
                      <a:moveTo>
                        <a:pt x="85" y="0"/>
                      </a:moveTo>
                      <a:cubicBezTo>
                        <a:pt x="85" y="10"/>
                        <a:pt x="76" y="10"/>
                        <a:pt x="76" y="10"/>
                      </a:cubicBezTo>
                      <a:lnTo>
                        <a:pt x="57" y="10"/>
                      </a:lnTo>
                      <a:cubicBezTo>
                        <a:pt x="57" y="10"/>
                        <a:pt x="47" y="19"/>
                        <a:pt x="38" y="19"/>
                      </a:cubicBezTo>
                      <a:lnTo>
                        <a:pt x="0" y="19"/>
                      </a:lnTo>
                      <a:lnTo>
                        <a:pt x="0" y="29"/>
                      </a:lnTo>
                      <a:lnTo>
                        <a:pt x="38" y="29"/>
                      </a:lnTo>
                      <a:cubicBezTo>
                        <a:pt x="57" y="29"/>
                        <a:pt x="76" y="38"/>
                        <a:pt x="85" y="57"/>
                      </a:cubicBezTo>
                      <a:cubicBezTo>
                        <a:pt x="85" y="62"/>
                        <a:pt x="88" y="64"/>
                        <a:pt x="90" y="64"/>
                      </a:cubicBezTo>
                      <a:cubicBezTo>
                        <a:pt x="92" y="64"/>
                        <a:pt x="95" y="62"/>
                        <a:pt x="95" y="57"/>
                      </a:cubicBezTo>
                      <a:cubicBezTo>
                        <a:pt x="104" y="48"/>
                        <a:pt x="114" y="29"/>
                        <a:pt x="104" y="19"/>
                      </a:cubicBezTo>
                      <a:cubicBezTo>
                        <a:pt x="104" y="19"/>
                        <a:pt x="104" y="10"/>
                        <a:pt x="104" y="10"/>
                      </a:cubicBezTo>
                      <a:cubicBezTo>
                        <a:pt x="95" y="10"/>
                        <a:pt x="85" y="0"/>
                        <a:pt x="85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3" name="Google Shape;373;p24"/>
                <p:cNvSpPr/>
                <p:nvPr/>
              </p:nvSpPr>
              <p:spPr>
                <a:xfrm>
                  <a:off x="9815463" y="2876793"/>
                  <a:ext cx="1693" cy="3218"/>
                </a:xfrm>
                <a:custGeom>
                  <a:rect b="b" l="l" r="r" t="t"/>
                  <a:pathLst>
                    <a:path extrusionOk="0" h="19" w="10">
                      <a:moveTo>
                        <a:pt x="10" y="0"/>
                      </a:moveTo>
                      <a:cubicBezTo>
                        <a:pt x="10" y="0"/>
                        <a:pt x="0" y="10"/>
                        <a:pt x="0" y="10"/>
                      </a:cubicBezTo>
                      <a:cubicBezTo>
                        <a:pt x="0" y="10"/>
                        <a:pt x="10" y="10"/>
                        <a:pt x="10" y="19"/>
                      </a:cubicBezTo>
                      <a:cubicBezTo>
                        <a:pt x="10" y="10"/>
                        <a:pt x="10" y="10"/>
                        <a:pt x="10" y="10"/>
                      </a:cubicBezTo>
                      <a:cubicBezTo>
                        <a:pt x="10" y="0"/>
                        <a:pt x="10" y="0"/>
                        <a:pt x="10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4" name="Google Shape;374;p24"/>
                <p:cNvSpPr/>
                <p:nvPr/>
              </p:nvSpPr>
              <p:spPr>
                <a:xfrm>
                  <a:off x="9757714" y="2849528"/>
                  <a:ext cx="1863" cy="4911"/>
                </a:xfrm>
                <a:custGeom>
                  <a:rect b="b" l="l" r="r" t="t"/>
                  <a:pathLst>
                    <a:path extrusionOk="0" h="29" w="11">
                      <a:moveTo>
                        <a:pt x="1" y="0"/>
                      </a:moveTo>
                      <a:cubicBezTo>
                        <a:pt x="1" y="0"/>
                        <a:pt x="1" y="10"/>
                        <a:pt x="1" y="10"/>
                      </a:cubicBezTo>
                      <a:cubicBezTo>
                        <a:pt x="1" y="19"/>
                        <a:pt x="1" y="19"/>
                        <a:pt x="10" y="29"/>
                      </a:cubicBezTo>
                      <a:lnTo>
                        <a:pt x="10" y="19"/>
                      </a:lnTo>
                      <a:cubicBezTo>
                        <a:pt x="10" y="19"/>
                        <a:pt x="10" y="10"/>
                        <a:pt x="10" y="10"/>
                      </a:cubicBezTo>
                      <a:cubicBezTo>
                        <a:pt x="10" y="0"/>
                        <a:pt x="1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sp>
        <p:nvSpPr>
          <p:cNvPr id="375" name="Google Shape;375;p24"/>
          <p:cNvSpPr txBox="1"/>
          <p:nvPr>
            <p:ph type="title"/>
          </p:nvPr>
        </p:nvSpPr>
        <p:spPr>
          <a:xfrm>
            <a:off x="1177332" y="1864900"/>
            <a:ext cx="3858900" cy="63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DM Sans"/>
                <a:ea typeface="DM Sans"/>
                <a:cs typeface="DM Sans"/>
                <a:sym typeface="DM Sans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DM Sans"/>
                <a:ea typeface="DM Sans"/>
                <a:cs typeface="DM Sans"/>
                <a:sym typeface="DM Sans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DM Sans"/>
                <a:ea typeface="DM Sans"/>
                <a:cs typeface="DM Sans"/>
                <a:sym typeface="DM Sans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DM Sans"/>
                <a:ea typeface="DM Sans"/>
                <a:cs typeface="DM Sans"/>
                <a:sym typeface="DM Sans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DM Sans"/>
                <a:ea typeface="DM Sans"/>
                <a:cs typeface="DM Sans"/>
                <a:sym typeface="DM Sans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DM Sans"/>
                <a:ea typeface="DM Sans"/>
                <a:cs typeface="DM Sans"/>
                <a:sym typeface="DM Sans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DM Sans"/>
                <a:ea typeface="DM Sans"/>
                <a:cs typeface="DM Sans"/>
                <a:sym typeface="DM Sans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376" name="Google Shape;376;p24"/>
          <p:cNvSpPr txBox="1"/>
          <p:nvPr>
            <p:ph idx="1" type="subTitle"/>
          </p:nvPr>
        </p:nvSpPr>
        <p:spPr>
          <a:xfrm>
            <a:off x="1177332" y="2571825"/>
            <a:ext cx="3858900" cy="93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4"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" name="Google Shape;378;p25"/>
          <p:cNvPicPr preferRelativeResize="0"/>
          <p:nvPr/>
        </p:nvPicPr>
        <p:blipFill rotWithShape="1">
          <a:blip r:embed="rId2">
            <a:alphaModFix amt="48000"/>
          </a:blip>
          <a:srcRect b="129" l="0" r="0" t="119"/>
          <a:stretch/>
        </p:blipFill>
        <p:spPr>
          <a:xfrm flipH="1"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9" name="Google Shape;379;p25"/>
          <p:cNvGrpSpPr/>
          <p:nvPr/>
        </p:nvGrpSpPr>
        <p:grpSpPr>
          <a:xfrm>
            <a:off x="-291776" y="3894509"/>
            <a:ext cx="9725495" cy="1673250"/>
            <a:chOff x="-291776" y="3894509"/>
            <a:chExt cx="9725495" cy="1673250"/>
          </a:xfrm>
        </p:grpSpPr>
        <p:sp>
          <p:nvSpPr>
            <p:cNvPr id="380" name="Google Shape;380;p25"/>
            <p:cNvSpPr/>
            <p:nvPr/>
          </p:nvSpPr>
          <p:spPr>
            <a:xfrm flipH="1">
              <a:off x="10600" y="4763600"/>
              <a:ext cx="9144051" cy="401600"/>
            </a:xfrm>
            <a:custGeom>
              <a:rect b="b" l="l" r="r" t="t"/>
              <a:pathLst>
                <a:path extrusionOk="0" h="16064" w="80559">
                  <a:moveTo>
                    <a:pt x="80559" y="5541"/>
                  </a:moveTo>
                  <a:lnTo>
                    <a:pt x="80559" y="16063"/>
                  </a:lnTo>
                  <a:lnTo>
                    <a:pt x="1" y="16063"/>
                  </a:lnTo>
                  <a:lnTo>
                    <a:pt x="1" y="2728"/>
                  </a:lnTo>
                  <a:cubicBezTo>
                    <a:pt x="4785" y="1690"/>
                    <a:pt x="9325" y="699"/>
                    <a:pt x="9834" y="605"/>
                  </a:cubicBezTo>
                  <a:cubicBezTo>
                    <a:pt x="12203" y="152"/>
                    <a:pt x="14827" y="1"/>
                    <a:pt x="17045" y="728"/>
                  </a:cubicBezTo>
                  <a:cubicBezTo>
                    <a:pt x="18734" y="1284"/>
                    <a:pt x="19961" y="2096"/>
                    <a:pt x="21660" y="2653"/>
                  </a:cubicBezTo>
                  <a:cubicBezTo>
                    <a:pt x="23340" y="3219"/>
                    <a:pt x="25076" y="3804"/>
                    <a:pt x="27048" y="4106"/>
                  </a:cubicBezTo>
                  <a:cubicBezTo>
                    <a:pt x="27398" y="4163"/>
                    <a:pt x="27756" y="4201"/>
                    <a:pt x="28115" y="4229"/>
                  </a:cubicBezTo>
                  <a:cubicBezTo>
                    <a:pt x="28521" y="4257"/>
                    <a:pt x="29238" y="4323"/>
                    <a:pt x="30087" y="4455"/>
                  </a:cubicBezTo>
                  <a:cubicBezTo>
                    <a:pt x="31569" y="4672"/>
                    <a:pt x="33022" y="5088"/>
                    <a:pt x="34400" y="5701"/>
                  </a:cubicBezTo>
                  <a:cubicBezTo>
                    <a:pt x="35599" y="6249"/>
                    <a:pt x="38468" y="7324"/>
                    <a:pt x="42271" y="7249"/>
                  </a:cubicBezTo>
                  <a:cubicBezTo>
                    <a:pt x="44470" y="7268"/>
                    <a:pt x="46669" y="7551"/>
                    <a:pt x="48811" y="8079"/>
                  </a:cubicBezTo>
                  <a:cubicBezTo>
                    <a:pt x="51709" y="8778"/>
                    <a:pt x="54681" y="9127"/>
                    <a:pt x="57664" y="9108"/>
                  </a:cubicBezTo>
                  <a:cubicBezTo>
                    <a:pt x="61203" y="9089"/>
                    <a:pt x="65733" y="8778"/>
                    <a:pt x="69885" y="7645"/>
                  </a:cubicBezTo>
                  <a:cubicBezTo>
                    <a:pt x="70565" y="7457"/>
                    <a:pt x="71253" y="7277"/>
                    <a:pt x="71952" y="7117"/>
                  </a:cubicBezTo>
                  <a:cubicBezTo>
                    <a:pt x="73802" y="6683"/>
                    <a:pt x="77190" y="5956"/>
                    <a:pt x="80559" y="554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25"/>
            <p:cNvSpPr/>
            <p:nvPr/>
          </p:nvSpPr>
          <p:spPr>
            <a:xfrm>
              <a:off x="-291776" y="4632125"/>
              <a:ext cx="3133720" cy="935634"/>
            </a:xfrm>
            <a:custGeom>
              <a:rect b="b" l="l" r="r" t="t"/>
              <a:pathLst>
                <a:path extrusionOk="0" h="19923" w="48113">
                  <a:moveTo>
                    <a:pt x="48112" y="10938"/>
                  </a:moveTo>
                  <a:lnTo>
                    <a:pt x="48112" y="19923"/>
                  </a:lnTo>
                  <a:lnTo>
                    <a:pt x="0" y="19923"/>
                  </a:lnTo>
                  <a:cubicBezTo>
                    <a:pt x="1793" y="13005"/>
                    <a:pt x="4171" y="3794"/>
                    <a:pt x="4219" y="3634"/>
                  </a:cubicBezTo>
                  <a:cubicBezTo>
                    <a:pt x="4219" y="3756"/>
                    <a:pt x="8428" y="3964"/>
                    <a:pt x="8786" y="3964"/>
                  </a:cubicBezTo>
                  <a:cubicBezTo>
                    <a:pt x="10834" y="4011"/>
                    <a:pt x="12863" y="3596"/>
                    <a:pt x="14732" y="2756"/>
                  </a:cubicBezTo>
                  <a:cubicBezTo>
                    <a:pt x="16440" y="1973"/>
                    <a:pt x="18063" y="0"/>
                    <a:pt x="20055" y="66"/>
                  </a:cubicBezTo>
                  <a:cubicBezTo>
                    <a:pt x="21687" y="123"/>
                    <a:pt x="22650" y="1897"/>
                    <a:pt x="24037" y="2586"/>
                  </a:cubicBezTo>
                  <a:cubicBezTo>
                    <a:pt x="25189" y="3152"/>
                    <a:pt x="26500" y="3313"/>
                    <a:pt x="27756" y="3048"/>
                  </a:cubicBezTo>
                  <a:cubicBezTo>
                    <a:pt x="29077" y="2765"/>
                    <a:pt x="30153" y="1925"/>
                    <a:pt x="31361" y="1387"/>
                  </a:cubicBezTo>
                  <a:cubicBezTo>
                    <a:pt x="32786" y="765"/>
                    <a:pt x="34267" y="1765"/>
                    <a:pt x="35419" y="2492"/>
                  </a:cubicBezTo>
                  <a:cubicBezTo>
                    <a:pt x="39703" y="5219"/>
                    <a:pt x="43913" y="8088"/>
                    <a:pt x="48112" y="1093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82" name="Google Shape;382;p25"/>
            <p:cNvGrpSpPr/>
            <p:nvPr/>
          </p:nvGrpSpPr>
          <p:grpSpPr>
            <a:xfrm>
              <a:off x="7675487" y="3894509"/>
              <a:ext cx="1758233" cy="1653432"/>
              <a:chOff x="7675487" y="3894509"/>
              <a:chExt cx="1758233" cy="1653432"/>
            </a:xfrm>
          </p:grpSpPr>
          <p:sp>
            <p:nvSpPr>
              <p:cNvPr id="383" name="Google Shape;383;p25"/>
              <p:cNvSpPr/>
              <p:nvPr/>
            </p:nvSpPr>
            <p:spPr>
              <a:xfrm rot="-644953">
                <a:off x="7792052" y="4024507"/>
                <a:ext cx="1525103" cy="1393435"/>
              </a:xfrm>
              <a:custGeom>
                <a:rect b="b" l="l" r="r" t="t"/>
                <a:pathLst>
                  <a:path extrusionOk="0" h="16467" w="18023">
                    <a:moveTo>
                      <a:pt x="18023" y="0"/>
                    </a:moveTo>
                    <a:cubicBezTo>
                      <a:pt x="18022" y="1"/>
                      <a:pt x="14616" y="3975"/>
                      <a:pt x="12777" y="4679"/>
                    </a:cubicBezTo>
                    <a:cubicBezTo>
                      <a:pt x="10937" y="5394"/>
                      <a:pt x="9234" y="7234"/>
                      <a:pt x="8518" y="7950"/>
                    </a:cubicBezTo>
                    <a:cubicBezTo>
                      <a:pt x="7814" y="8653"/>
                      <a:pt x="5963" y="8937"/>
                      <a:pt x="5395" y="8937"/>
                    </a:cubicBezTo>
                    <a:cubicBezTo>
                      <a:pt x="4827" y="8937"/>
                      <a:pt x="1988" y="9937"/>
                      <a:pt x="1988" y="9937"/>
                    </a:cubicBezTo>
                    <a:lnTo>
                      <a:pt x="1" y="11641"/>
                    </a:lnTo>
                    <a:lnTo>
                      <a:pt x="16184" y="16467"/>
                    </a:lnTo>
                    <a:lnTo>
                      <a:pt x="18023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384" name="Google Shape;384;p25"/>
              <p:cNvGrpSpPr/>
              <p:nvPr/>
            </p:nvGrpSpPr>
            <p:grpSpPr>
              <a:xfrm>
                <a:off x="7819088" y="4401319"/>
                <a:ext cx="647764" cy="639804"/>
                <a:chOff x="9544500" y="2658669"/>
                <a:chExt cx="647764" cy="639804"/>
              </a:xfrm>
            </p:grpSpPr>
            <p:sp>
              <p:nvSpPr>
                <p:cNvPr id="385" name="Google Shape;385;p25"/>
                <p:cNvSpPr/>
                <p:nvPr/>
              </p:nvSpPr>
              <p:spPr>
                <a:xfrm>
                  <a:off x="9544500" y="2658669"/>
                  <a:ext cx="647764" cy="639804"/>
                </a:xfrm>
                <a:custGeom>
                  <a:rect b="b" l="l" r="r" t="t"/>
                  <a:pathLst>
                    <a:path extrusionOk="0" h="3778" w="3825">
                      <a:moveTo>
                        <a:pt x="1351" y="50"/>
                      </a:moveTo>
                      <a:cubicBezTo>
                        <a:pt x="1357" y="50"/>
                        <a:pt x="1364" y="53"/>
                        <a:pt x="1373" y="58"/>
                      </a:cubicBezTo>
                      <a:cubicBezTo>
                        <a:pt x="1373" y="58"/>
                        <a:pt x="1373" y="58"/>
                        <a:pt x="1364" y="67"/>
                      </a:cubicBezTo>
                      <a:cubicBezTo>
                        <a:pt x="1354" y="67"/>
                        <a:pt x="1345" y="67"/>
                        <a:pt x="1335" y="58"/>
                      </a:cubicBezTo>
                      <a:cubicBezTo>
                        <a:pt x="1340" y="53"/>
                        <a:pt x="1345" y="50"/>
                        <a:pt x="1351" y="50"/>
                      </a:cubicBezTo>
                      <a:close/>
                      <a:moveTo>
                        <a:pt x="1373" y="86"/>
                      </a:moveTo>
                      <a:cubicBezTo>
                        <a:pt x="1383" y="95"/>
                        <a:pt x="1383" y="105"/>
                        <a:pt x="1373" y="114"/>
                      </a:cubicBezTo>
                      <a:cubicBezTo>
                        <a:pt x="1364" y="105"/>
                        <a:pt x="1364" y="105"/>
                        <a:pt x="1364" y="95"/>
                      </a:cubicBezTo>
                      <a:cubicBezTo>
                        <a:pt x="1364" y="86"/>
                        <a:pt x="1364" y="86"/>
                        <a:pt x="1373" y="86"/>
                      </a:cubicBezTo>
                      <a:close/>
                      <a:moveTo>
                        <a:pt x="1544" y="114"/>
                      </a:moveTo>
                      <a:lnTo>
                        <a:pt x="1553" y="124"/>
                      </a:lnTo>
                      <a:lnTo>
                        <a:pt x="1544" y="133"/>
                      </a:lnTo>
                      <a:cubicBezTo>
                        <a:pt x="1544" y="133"/>
                        <a:pt x="1544" y="133"/>
                        <a:pt x="1544" y="124"/>
                      </a:cubicBezTo>
                      <a:cubicBezTo>
                        <a:pt x="1534" y="124"/>
                        <a:pt x="1544" y="124"/>
                        <a:pt x="1544" y="114"/>
                      </a:cubicBezTo>
                      <a:close/>
                      <a:moveTo>
                        <a:pt x="1572" y="133"/>
                      </a:moveTo>
                      <a:cubicBezTo>
                        <a:pt x="1581" y="133"/>
                        <a:pt x="1581" y="133"/>
                        <a:pt x="1591" y="143"/>
                      </a:cubicBezTo>
                      <a:cubicBezTo>
                        <a:pt x="1591" y="143"/>
                        <a:pt x="1591" y="152"/>
                        <a:pt x="1591" y="162"/>
                      </a:cubicBezTo>
                      <a:cubicBezTo>
                        <a:pt x="1581" y="162"/>
                        <a:pt x="1581" y="162"/>
                        <a:pt x="1572" y="171"/>
                      </a:cubicBezTo>
                      <a:cubicBezTo>
                        <a:pt x="1572" y="152"/>
                        <a:pt x="1562" y="143"/>
                        <a:pt x="1562" y="133"/>
                      </a:cubicBezTo>
                      <a:close/>
                      <a:moveTo>
                        <a:pt x="1231" y="181"/>
                      </a:moveTo>
                      <a:lnTo>
                        <a:pt x="1241" y="190"/>
                      </a:lnTo>
                      <a:cubicBezTo>
                        <a:pt x="1231" y="190"/>
                        <a:pt x="1231" y="190"/>
                        <a:pt x="1231" y="181"/>
                      </a:cubicBezTo>
                      <a:close/>
                      <a:moveTo>
                        <a:pt x="1922" y="190"/>
                      </a:moveTo>
                      <a:cubicBezTo>
                        <a:pt x="1922" y="200"/>
                        <a:pt x="1922" y="200"/>
                        <a:pt x="1922" y="200"/>
                      </a:cubicBezTo>
                      <a:cubicBezTo>
                        <a:pt x="1922" y="204"/>
                        <a:pt x="1920" y="207"/>
                        <a:pt x="1916" y="207"/>
                      </a:cubicBezTo>
                      <a:cubicBezTo>
                        <a:pt x="1913" y="207"/>
                        <a:pt x="1908" y="204"/>
                        <a:pt x="1903" y="200"/>
                      </a:cubicBezTo>
                      <a:cubicBezTo>
                        <a:pt x="1913" y="200"/>
                        <a:pt x="1913" y="200"/>
                        <a:pt x="1922" y="190"/>
                      </a:cubicBezTo>
                      <a:close/>
                      <a:moveTo>
                        <a:pt x="1468" y="200"/>
                      </a:moveTo>
                      <a:lnTo>
                        <a:pt x="1468" y="218"/>
                      </a:lnTo>
                      <a:lnTo>
                        <a:pt x="1458" y="218"/>
                      </a:lnTo>
                      <a:lnTo>
                        <a:pt x="1458" y="200"/>
                      </a:lnTo>
                      <a:close/>
                      <a:moveTo>
                        <a:pt x="1496" y="209"/>
                      </a:moveTo>
                      <a:cubicBezTo>
                        <a:pt x="1496" y="209"/>
                        <a:pt x="1496" y="218"/>
                        <a:pt x="1506" y="218"/>
                      </a:cubicBezTo>
                      <a:lnTo>
                        <a:pt x="1487" y="228"/>
                      </a:lnTo>
                      <a:lnTo>
                        <a:pt x="1487" y="218"/>
                      </a:lnTo>
                      <a:cubicBezTo>
                        <a:pt x="1487" y="218"/>
                        <a:pt x="1487" y="209"/>
                        <a:pt x="1496" y="209"/>
                      </a:cubicBezTo>
                      <a:close/>
                      <a:moveTo>
                        <a:pt x="1790" y="209"/>
                      </a:moveTo>
                      <a:lnTo>
                        <a:pt x="1771" y="228"/>
                      </a:lnTo>
                      <a:lnTo>
                        <a:pt x="1771" y="218"/>
                      </a:lnTo>
                      <a:lnTo>
                        <a:pt x="1780" y="209"/>
                      </a:lnTo>
                      <a:close/>
                      <a:moveTo>
                        <a:pt x="1439" y="218"/>
                      </a:moveTo>
                      <a:cubicBezTo>
                        <a:pt x="1439" y="228"/>
                        <a:pt x="1439" y="228"/>
                        <a:pt x="1430" y="228"/>
                      </a:cubicBezTo>
                      <a:cubicBezTo>
                        <a:pt x="1430" y="231"/>
                        <a:pt x="1429" y="232"/>
                        <a:pt x="1427" y="232"/>
                      </a:cubicBezTo>
                      <a:cubicBezTo>
                        <a:pt x="1425" y="232"/>
                        <a:pt x="1420" y="228"/>
                        <a:pt x="1420" y="228"/>
                      </a:cubicBezTo>
                      <a:lnTo>
                        <a:pt x="1420" y="218"/>
                      </a:lnTo>
                      <a:close/>
                      <a:moveTo>
                        <a:pt x="1922" y="209"/>
                      </a:moveTo>
                      <a:cubicBezTo>
                        <a:pt x="1932" y="209"/>
                        <a:pt x="1932" y="218"/>
                        <a:pt x="1941" y="218"/>
                      </a:cubicBezTo>
                      <a:cubicBezTo>
                        <a:pt x="1932" y="228"/>
                        <a:pt x="1922" y="228"/>
                        <a:pt x="1922" y="237"/>
                      </a:cubicBezTo>
                      <a:cubicBezTo>
                        <a:pt x="1919" y="241"/>
                        <a:pt x="1917" y="242"/>
                        <a:pt x="1915" y="242"/>
                      </a:cubicBezTo>
                      <a:cubicBezTo>
                        <a:pt x="1912" y="242"/>
                        <a:pt x="1910" y="237"/>
                        <a:pt x="1903" y="237"/>
                      </a:cubicBezTo>
                      <a:cubicBezTo>
                        <a:pt x="1903" y="228"/>
                        <a:pt x="1913" y="209"/>
                        <a:pt x="1922" y="209"/>
                      </a:cubicBezTo>
                      <a:close/>
                      <a:moveTo>
                        <a:pt x="1288" y="247"/>
                      </a:moveTo>
                      <a:cubicBezTo>
                        <a:pt x="1288" y="256"/>
                        <a:pt x="1288" y="256"/>
                        <a:pt x="1278" y="256"/>
                      </a:cubicBezTo>
                      <a:cubicBezTo>
                        <a:pt x="1278" y="256"/>
                        <a:pt x="1278" y="256"/>
                        <a:pt x="1278" y="247"/>
                      </a:cubicBezTo>
                      <a:close/>
                      <a:moveTo>
                        <a:pt x="1581" y="228"/>
                      </a:moveTo>
                      <a:cubicBezTo>
                        <a:pt x="1581" y="237"/>
                        <a:pt x="1591" y="247"/>
                        <a:pt x="1591" y="247"/>
                      </a:cubicBezTo>
                      <a:cubicBezTo>
                        <a:pt x="1581" y="247"/>
                        <a:pt x="1581" y="256"/>
                        <a:pt x="1581" y="256"/>
                      </a:cubicBezTo>
                      <a:cubicBezTo>
                        <a:pt x="1572" y="256"/>
                        <a:pt x="1572" y="247"/>
                        <a:pt x="1572" y="247"/>
                      </a:cubicBezTo>
                      <a:cubicBezTo>
                        <a:pt x="1572" y="237"/>
                        <a:pt x="1572" y="237"/>
                        <a:pt x="1581" y="228"/>
                      </a:cubicBezTo>
                      <a:close/>
                      <a:moveTo>
                        <a:pt x="1865" y="218"/>
                      </a:moveTo>
                      <a:cubicBezTo>
                        <a:pt x="1865" y="218"/>
                        <a:pt x="1865" y="228"/>
                        <a:pt x="1865" y="228"/>
                      </a:cubicBezTo>
                      <a:cubicBezTo>
                        <a:pt x="1875" y="228"/>
                        <a:pt x="1875" y="237"/>
                        <a:pt x="1884" y="247"/>
                      </a:cubicBezTo>
                      <a:cubicBezTo>
                        <a:pt x="1884" y="247"/>
                        <a:pt x="1884" y="256"/>
                        <a:pt x="1884" y="256"/>
                      </a:cubicBezTo>
                      <a:lnTo>
                        <a:pt x="1875" y="256"/>
                      </a:lnTo>
                      <a:cubicBezTo>
                        <a:pt x="1865" y="247"/>
                        <a:pt x="1865" y="237"/>
                        <a:pt x="1856" y="228"/>
                      </a:cubicBezTo>
                      <a:lnTo>
                        <a:pt x="1865" y="218"/>
                      </a:lnTo>
                      <a:close/>
                      <a:moveTo>
                        <a:pt x="1991" y="233"/>
                      </a:moveTo>
                      <a:cubicBezTo>
                        <a:pt x="1994" y="233"/>
                        <a:pt x="1998" y="237"/>
                        <a:pt x="1998" y="237"/>
                      </a:cubicBezTo>
                      <a:lnTo>
                        <a:pt x="1988" y="247"/>
                      </a:lnTo>
                      <a:lnTo>
                        <a:pt x="1988" y="256"/>
                      </a:lnTo>
                      <a:cubicBezTo>
                        <a:pt x="1988" y="256"/>
                        <a:pt x="1979" y="247"/>
                        <a:pt x="1979" y="237"/>
                      </a:cubicBezTo>
                      <a:lnTo>
                        <a:pt x="1988" y="237"/>
                      </a:lnTo>
                      <a:cubicBezTo>
                        <a:pt x="1988" y="234"/>
                        <a:pt x="1989" y="233"/>
                        <a:pt x="1991" y="233"/>
                      </a:cubicBezTo>
                      <a:close/>
                      <a:moveTo>
                        <a:pt x="1269" y="237"/>
                      </a:moveTo>
                      <a:cubicBezTo>
                        <a:pt x="1269" y="247"/>
                        <a:pt x="1269" y="256"/>
                        <a:pt x="1269" y="256"/>
                      </a:cubicBezTo>
                      <a:cubicBezTo>
                        <a:pt x="1260" y="266"/>
                        <a:pt x="1260" y="266"/>
                        <a:pt x="1260" y="266"/>
                      </a:cubicBezTo>
                      <a:cubicBezTo>
                        <a:pt x="1250" y="266"/>
                        <a:pt x="1241" y="256"/>
                        <a:pt x="1241" y="256"/>
                      </a:cubicBezTo>
                      <a:cubicBezTo>
                        <a:pt x="1250" y="237"/>
                        <a:pt x="1260" y="237"/>
                        <a:pt x="1269" y="237"/>
                      </a:cubicBezTo>
                      <a:close/>
                      <a:moveTo>
                        <a:pt x="1515" y="228"/>
                      </a:moveTo>
                      <a:cubicBezTo>
                        <a:pt x="1515" y="228"/>
                        <a:pt x="1525" y="237"/>
                        <a:pt x="1515" y="237"/>
                      </a:cubicBezTo>
                      <a:cubicBezTo>
                        <a:pt x="1515" y="247"/>
                        <a:pt x="1515" y="256"/>
                        <a:pt x="1506" y="256"/>
                      </a:cubicBezTo>
                      <a:cubicBezTo>
                        <a:pt x="1506" y="266"/>
                        <a:pt x="1506" y="266"/>
                        <a:pt x="1506" y="275"/>
                      </a:cubicBezTo>
                      <a:cubicBezTo>
                        <a:pt x="1496" y="266"/>
                        <a:pt x="1487" y="256"/>
                        <a:pt x="1496" y="247"/>
                      </a:cubicBezTo>
                      <a:cubicBezTo>
                        <a:pt x="1496" y="237"/>
                        <a:pt x="1506" y="228"/>
                        <a:pt x="1515" y="228"/>
                      </a:cubicBezTo>
                      <a:close/>
                      <a:moveTo>
                        <a:pt x="1837" y="256"/>
                      </a:moveTo>
                      <a:cubicBezTo>
                        <a:pt x="1837" y="256"/>
                        <a:pt x="1837" y="256"/>
                        <a:pt x="1837" y="266"/>
                      </a:cubicBezTo>
                      <a:cubicBezTo>
                        <a:pt x="1837" y="266"/>
                        <a:pt x="1837" y="275"/>
                        <a:pt x="1837" y="275"/>
                      </a:cubicBezTo>
                      <a:cubicBezTo>
                        <a:pt x="1837" y="275"/>
                        <a:pt x="1837" y="266"/>
                        <a:pt x="1827" y="266"/>
                      </a:cubicBezTo>
                      <a:cubicBezTo>
                        <a:pt x="1827" y="266"/>
                        <a:pt x="1837" y="256"/>
                        <a:pt x="1837" y="256"/>
                      </a:cubicBezTo>
                      <a:close/>
                      <a:moveTo>
                        <a:pt x="1979" y="256"/>
                      </a:moveTo>
                      <a:cubicBezTo>
                        <a:pt x="1979" y="266"/>
                        <a:pt x="1979" y="266"/>
                        <a:pt x="1979" y="275"/>
                      </a:cubicBezTo>
                      <a:cubicBezTo>
                        <a:pt x="1969" y="285"/>
                        <a:pt x="1969" y="285"/>
                        <a:pt x="1960" y="285"/>
                      </a:cubicBezTo>
                      <a:cubicBezTo>
                        <a:pt x="1960" y="275"/>
                        <a:pt x="1969" y="266"/>
                        <a:pt x="1979" y="256"/>
                      </a:cubicBezTo>
                      <a:close/>
                      <a:moveTo>
                        <a:pt x="1241" y="285"/>
                      </a:moveTo>
                      <a:lnTo>
                        <a:pt x="1250" y="294"/>
                      </a:lnTo>
                      <a:lnTo>
                        <a:pt x="1231" y="294"/>
                      </a:lnTo>
                      <a:lnTo>
                        <a:pt x="1241" y="285"/>
                      </a:lnTo>
                      <a:close/>
                      <a:moveTo>
                        <a:pt x="1581" y="275"/>
                      </a:moveTo>
                      <a:lnTo>
                        <a:pt x="1581" y="294"/>
                      </a:lnTo>
                      <a:lnTo>
                        <a:pt x="1572" y="294"/>
                      </a:lnTo>
                      <a:lnTo>
                        <a:pt x="1581" y="275"/>
                      </a:lnTo>
                      <a:close/>
                      <a:moveTo>
                        <a:pt x="1269" y="275"/>
                      </a:moveTo>
                      <a:cubicBezTo>
                        <a:pt x="1278" y="275"/>
                        <a:pt x="1288" y="275"/>
                        <a:pt x="1288" y="285"/>
                      </a:cubicBezTo>
                      <a:lnTo>
                        <a:pt x="1307" y="285"/>
                      </a:lnTo>
                      <a:lnTo>
                        <a:pt x="1288" y="304"/>
                      </a:lnTo>
                      <a:lnTo>
                        <a:pt x="1288" y="294"/>
                      </a:lnTo>
                      <a:cubicBezTo>
                        <a:pt x="1278" y="294"/>
                        <a:pt x="1269" y="285"/>
                        <a:pt x="1269" y="275"/>
                      </a:cubicBezTo>
                      <a:close/>
                      <a:moveTo>
                        <a:pt x="1468" y="294"/>
                      </a:moveTo>
                      <a:cubicBezTo>
                        <a:pt x="1477" y="294"/>
                        <a:pt x="1477" y="304"/>
                        <a:pt x="1477" y="313"/>
                      </a:cubicBezTo>
                      <a:cubicBezTo>
                        <a:pt x="1468" y="313"/>
                        <a:pt x="1458" y="304"/>
                        <a:pt x="1468" y="294"/>
                      </a:cubicBezTo>
                      <a:close/>
                      <a:moveTo>
                        <a:pt x="1515" y="313"/>
                      </a:moveTo>
                      <a:cubicBezTo>
                        <a:pt x="1515" y="313"/>
                        <a:pt x="1506" y="323"/>
                        <a:pt x="1506" y="323"/>
                      </a:cubicBezTo>
                      <a:cubicBezTo>
                        <a:pt x="1506" y="323"/>
                        <a:pt x="1506" y="313"/>
                        <a:pt x="1496" y="313"/>
                      </a:cubicBezTo>
                      <a:close/>
                      <a:moveTo>
                        <a:pt x="1602" y="281"/>
                      </a:moveTo>
                      <a:cubicBezTo>
                        <a:pt x="1604" y="281"/>
                        <a:pt x="1607" y="282"/>
                        <a:pt x="1610" y="285"/>
                      </a:cubicBezTo>
                      <a:cubicBezTo>
                        <a:pt x="1610" y="285"/>
                        <a:pt x="1610" y="285"/>
                        <a:pt x="1610" y="294"/>
                      </a:cubicBezTo>
                      <a:cubicBezTo>
                        <a:pt x="1600" y="304"/>
                        <a:pt x="1600" y="313"/>
                        <a:pt x="1591" y="323"/>
                      </a:cubicBezTo>
                      <a:cubicBezTo>
                        <a:pt x="1591" y="313"/>
                        <a:pt x="1591" y="304"/>
                        <a:pt x="1591" y="294"/>
                      </a:cubicBezTo>
                      <a:cubicBezTo>
                        <a:pt x="1591" y="288"/>
                        <a:pt x="1596" y="281"/>
                        <a:pt x="1602" y="281"/>
                      </a:cubicBezTo>
                      <a:close/>
                      <a:moveTo>
                        <a:pt x="1042" y="304"/>
                      </a:moveTo>
                      <a:cubicBezTo>
                        <a:pt x="1051" y="304"/>
                        <a:pt x="1051" y="304"/>
                        <a:pt x="1051" y="313"/>
                      </a:cubicBezTo>
                      <a:lnTo>
                        <a:pt x="1042" y="332"/>
                      </a:lnTo>
                      <a:lnTo>
                        <a:pt x="1032" y="323"/>
                      </a:lnTo>
                      <a:lnTo>
                        <a:pt x="1023" y="332"/>
                      </a:lnTo>
                      <a:cubicBezTo>
                        <a:pt x="1013" y="332"/>
                        <a:pt x="1013" y="313"/>
                        <a:pt x="1013" y="304"/>
                      </a:cubicBezTo>
                      <a:lnTo>
                        <a:pt x="1013" y="304"/>
                      </a:lnTo>
                      <a:cubicBezTo>
                        <a:pt x="1013" y="304"/>
                        <a:pt x="1023" y="304"/>
                        <a:pt x="1023" y="313"/>
                      </a:cubicBezTo>
                      <a:cubicBezTo>
                        <a:pt x="1023" y="313"/>
                        <a:pt x="1027" y="317"/>
                        <a:pt x="1033" y="317"/>
                      </a:cubicBezTo>
                      <a:cubicBezTo>
                        <a:pt x="1036" y="317"/>
                        <a:pt x="1039" y="316"/>
                        <a:pt x="1042" y="313"/>
                      </a:cubicBezTo>
                      <a:cubicBezTo>
                        <a:pt x="1042" y="313"/>
                        <a:pt x="1042" y="304"/>
                        <a:pt x="1042" y="304"/>
                      </a:cubicBezTo>
                      <a:close/>
                      <a:moveTo>
                        <a:pt x="1260" y="313"/>
                      </a:moveTo>
                      <a:cubicBezTo>
                        <a:pt x="1250" y="323"/>
                        <a:pt x="1250" y="323"/>
                        <a:pt x="1241" y="332"/>
                      </a:cubicBezTo>
                      <a:cubicBezTo>
                        <a:pt x="1241" y="332"/>
                        <a:pt x="1231" y="332"/>
                        <a:pt x="1231" y="323"/>
                      </a:cubicBezTo>
                      <a:cubicBezTo>
                        <a:pt x="1231" y="323"/>
                        <a:pt x="1241" y="313"/>
                        <a:pt x="1250" y="313"/>
                      </a:cubicBezTo>
                      <a:close/>
                      <a:moveTo>
                        <a:pt x="1562" y="323"/>
                      </a:moveTo>
                      <a:lnTo>
                        <a:pt x="1562" y="323"/>
                      </a:lnTo>
                      <a:cubicBezTo>
                        <a:pt x="1572" y="332"/>
                        <a:pt x="1562" y="342"/>
                        <a:pt x="1553" y="351"/>
                      </a:cubicBezTo>
                      <a:cubicBezTo>
                        <a:pt x="1553" y="342"/>
                        <a:pt x="1553" y="332"/>
                        <a:pt x="1562" y="323"/>
                      </a:cubicBezTo>
                      <a:close/>
                      <a:moveTo>
                        <a:pt x="2178" y="313"/>
                      </a:moveTo>
                      <a:cubicBezTo>
                        <a:pt x="2178" y="313"/>
                        <a:pt x="2187" y="313"/>
                        <a:pt x="2187" y="323"/>
                      </a:cubicBezTo>
                      <a:cubicBezTo>
                        <a:pt x="2187" y="323"/>
                        <a:pt x="2187" y="332"/>
                        <a:pt x="2187" y="332"/>
                      </a:cubicBezTo>
                      <a:cubicBezTo>
                        <a:pt x="2187" y="342"/>
                        <a:pt x="2187" y="342"/>
                        <a:pt x="2187" y="342"/>
                      </a:cubicBezTo>
                      <a:cubicBezTo>
                        <a:pt x="2178" y="351"/>
                        <a:pt x="2178" y="351"/>
                        <a:pt x="2178" y="351"/>
                      </a:cubicBezTo>
                      <a:lnTo>
                        <a:pt x="2159" y="332"/>
                      </a:lnTo>
                      <a:cubicBezTo>
                        <a:pt x="2168" y="332"/>
                        <a:pt x="2168" y="323"/>
                        <a:pt x="2178" y="313"/>
                      </a:cubicBezTo>
                      <a:close/>
                      <a:moveTo>
                        <a:pt x="2348" y="332"/>
                      </a:moveTo>
                      <a:cubicBezTo>
                        <a:pt x="2358" y="342"/>
                        <a:pt x="2358" y="342"/>
                        <a:pt x="2358" y="342"/>
                      </a:cubicBezTo>
                      <a:cubicBezTo>
                        <a:pt x="2358" y="351"/>
                        <a:pt x="2358" y="351"/>
                        <a:pt x="2358" y="351"/>
                      </a:cubicBezTo>
                      <a:lnTo>
                        <a:pt x="2348" y="351"/>
                      </a:lnTo>
                      <a:lnTo>
                        <a:pt x="2348" y="342"/>
                      </a:lnTo>
                      <a:lnTo>
                        <a:pt x="2348" y="332"/>
                      </a:lnTo>
                      <a:close/>
                      <a:moveTo>
                        <a:pt x="2089" y="356"/>
                      </a:moveTo>
                      <a:cubicBezTo>
                        <a:pt x="2098" y="356"/>
                        <a:pt x="2102" y="360"/>
                        <a:pt x="2102" y="360"/>
                      </a:cubicBezTo>
                      <a:cubicBezTo>
                        <a:pt x="2097" y="365"/>
                        <a:pt x="2095" y="368"/>
                        <a:pt x="2091" y="368"/>
                      </a:cubicBezTo>
                      <a:cubicBezTo>
                        <a:pt x="2088" y="368"/>
                        <a:pt x="2083" y="365"/>
                        <a:pt x="2074" y="360"/>
                      </a:cubicBezTo>
                      <a:cubicBezTo>
                        <a:pt x="2080" y="357"/>
                        <a:pt x="2085" y="356"/>
                        <a:pt x="2089" y="356"/>
                      </a:cubicBezTo>
                      <a:close/>
                      <a:moveTo>
                        <a:pt x="919" y="351"/>
                      </a:moveTo>
                      <a:lnTo>
                        <a:pt x="938" y="370"/>
                      </a:lnTo>
                      <a:cubicBezTo>
                        <a:pt x="919" y="370"/>
                        <a:pt x="919" y="360"/>
                        <a:pt x="919" y="351"/>
                      </a:cubicBezTo>
                      <a:close/>
                      <a:moveTo>
                        <a:pt x="2036" y="360"/>
                      </a:moveTo>
                      <a:cubicBezTo>
                        <a:pt x="2026" y="370"/>
                        <a:pt x="2026" y="370"/>
                        <a:pt x="2017" y="370"/>
                      </a:cubicBezTo>
                      <a:cubicBezTo>
                        <a:pt x="2026" y="370"/>
                        <a:pt x="2026" y="360"/>
                        <a:pt x="2036" y="360"/>
                      </a:cubicBezTo>
                      <a:close/>
                      <a:moveTo>
                        <a:pt x="2140" y="332"/>
                      </a:moveTo>
                      <a:cubicBezTo>
                        <a:pt x="2140" y="332"/>
                        <a:pt x="2140" y="342"/>
                        <a:pt x="2140" y="342"/>
                      </a:cubicBezTo>
                      <a:cubicBezTo>
                        <a:pt x="2140" y="342"/>
                        <a:pt x="2130" y="351"/>
                        <a:pt x="2130" y="360"/>
                      </a:cubicBezTo>
                      <a:cubicBezTo>
                        <a:pt x="2130" y="360"/>
                        <a:pt x="2130" y="370"/>
                        <a:pt x="2130" y="370"/>
                      </a:cubicBezTo>
                      <a:lnTo>
                        <a:pt x="2121" y="370"/>
                      </a:lnTo>
                      <a:cubicBezTo>
                        <a:pt x="2121" y="360"/>
                        <a:pt x="2121" y="351"/>
                        <a:pt x="2111" y="351"/>
                      </a:cubicBezTo>
                      <a:cubicBezTo>
                        <a:pt x="2111" y="351"/>
                        <a:pt x="2111" y="342"/>
                        <a:pt x="2111" y="342"/>
                      </a:cubicBezTo>
                      <a:cubicBezTo>
                        <a:pt x="2121" y="342"/>
                        <a:pt x="2130" y="332"/>
                        <a:pt x="2130" y="332"/>
                      </a:cubicBezTo>
                      <a:close/>
                      <a:moveTo>
                        <a:pt x="1269" y="360"/>
                      </a:moveTo>
                      <a:cubicBezTo>
                        <a:pt x="1278" y="370"/>
                        <a:pt x="1288" y="370"/>
                        <a:pt x="1288" y="370"/>
                      </a:cubicBezTo>
                      <a:cubicBezTo>
                        <a:pt x="1288" y="370"/>
                        <a:pt x="1288" y="379"/>
                        <a:pt x="1288" y="379"/>
                      </a:cubicBezTo>
                      <a:lnTo>
                        <a:pt x="1269" y="370"/>
                      </a:lnTo>
                      <a:lnTo>
                        <a:pt x="1269" y="360"/>
                      </a:lnTo>
                      <a:close/>
                      <a:moveTo>
                        <a:pt x="2007" y="360"/>
                      </a:moveTo>
                      <a:cubicBezTo>
                        <a:pt x="2007" y="370"/>
                        <a:pt x="2007" y="379"/>
                        <a:pt x="1998" y="379"/>
                      </a:cubicBezTo>
                      <a:lnTo>
                        <a:pt x="1988" y="379"/>
                      </a:lnTo>
                      <a:cubicBezTo>
                        <a:pt x="1998" y="379"/>
                        <a:pt x="1998" y="370"/>
                        <a:pt x="1998" y="370"/>
                      </a:cubicBezTo>
                      <a:cubicBezTo>
                        <a:pt x="1998" y="370"/>
                        <a:pt x="2007" y="360"/>
                        <a:pt x="2007" y="360"/>
                      </a:cubicBezTo>
                      <a:close/>
                      <a:moveTo>
                        <a:pt x="1638" y="304"/>
                      </a:moveTo>
                      <a:cubicBezTo>
                        <a:pt x="1638" y="323"/>
                        <a:pt x="1638" y="332"/>
                        <a:pt x="1629" y="342"/>
                      </a:cubicBezTo>
                      <a:cubicBezTo>
                        <a:pt x="1629" y="342"/>
                        <a:pt x="1629" y="351"/>
                        <a:pt x="1629" y="351"/>
                      </a:cubicBezTo>
                      <a:cubicBezTo>
                        <a:pt x="1629" y="360"/>
                        <a:pt x="1629" y="360"/>
                        <a:pt x="1619" y="370"/>
                      </a:cubicBezTo>
                      <a:lnTo>
                        <a:pt x="1619" y="360"/>
                      </a:lnTo>
                      <a:cubicBezTo>
                        <a:pt x="1619" y="360"/>
                        <a:pt x="1619" y="351"/>
                        <a:pt x="1619" y="351"/>
                      </a:cubicBezTo>
                      <a:cubicBezTo>
                        <a:pt x="1619" y="342"/>
                        <a:pt x="1619" y="342"/>
                        <a:pt x="1610" y="342"/>
                      </a:cubicBezTo>
                      <a:cubicBezTo>
                        <a:pt x="1591" y="351"/>
                        <a:pt x="1591" y="360"/>
                        <a:pt x="1591" y="379"/>
                      </a:cubicBezTo>
                      <a:cubicBezTo>
                        <a:pt x="1591" y="379"/>
                        <a:pt x="1591" y="389"/>
                        <a:pt x="1591" y="389"/>
                      </a:cubicBezTo>
                      <a:cubicBezTo>
                        <a:pt x="1581" y="389"/>
                        <a:pt x="1581" y="379"/>
                        <a:pt x="1581" y="370"/>
                      </a:cubicBezTo>
                      <a:cubicBezTo>
                        <a:pt x="1581" y="360"/>
                        <a:pt x="1581" y="351"/>
                        <a:pt x="1591" y="342"/>
                      </a:cubicBezTo>
                      <a:cubicBezTo>
                        <a:pt x="1600" y="342"/>
                        <a:pt x="1600" y="332"/>
                        <a:pt x="1600" y="332"/>
                      </a:cubicBezTo>
                      <a:cubicBezTo>
                        <a:pt x="1610" y="323"/>
                        <a:pt x="1610" y="313"/>
                        <a:pt x="1619" y="304"/>
                      </a:cubicBezTo>
                      <a:close/>
                      <a:moveTo>
                        <a:pt x="1623" y="382"/>
                      </a:moveTo>
                      <a:cubicBezTo>
                        <a:pt x="1629" y="382"/>
                        <a:pt x="1633" y="384"/>
                        <a:pt x="1638" y="389"/>
                      </a:cubicBezTo>
                      <a:lnTo>
                        <a:pt x="1629" y="398"/>
                      </a:lnTo>
                      <a:lnTo>
                        <a:pt x="1629" y="398"/>
                      </a:lnTo>
                      <a:cubicBezTo>
                        <a:pt x="1616" y="398"/>
                        <a:pt x="1608" y="397"/>
                        <a:pt x="1600" y="389"/>
                      </a:cubicBezTo>
                      <a:cubicBezTo>
                        <a:pt x="1610" y="384"/>
                        <a:pt x="1617" y="382"/>
                        <a:pt x="1623" y="382"/>
                      </a:cubicBezTo>
                      <a:close/>
                      <a:moveTo>
                        <a:pt x="1534" y="360"/>
                      </a:moveTo>
                      <a:cubicBezTo>
                        <a:pt x="1544" y="370"/>
                        <a:pt x="1553" y="379"/>
                        <a:pt x="1553" y="389"/>
                      </a:cubicBezTo>
                      <a:cubicBezTo>
                        <a:pt x="1553" y="389"/>
                        <a:pt x="1553" y="398"/>
                        <a:pt x="1553" y="398"/>
                      </a:cubicBezTo>
                      <a:cubicBezTo>
                        <a:pt x="1544" y="398"/>
                        <a:pt x="1544" y="398"/>
                        <a:pt x="1544" y="389"/>
                      </a:cubicBezTo>
                      <a:cubicBezTo>
                        <a:pt x="1544" y="379"/>
                        <a:pt x="1544" y="379"/>
                        <a:pt x="1534" y="379"/>
                      </a:cubicBezTo>
                      <a:cubicBezTo>
                        <a:pt x="1525" y="379"/>
                        <a:pt x="1525" y="370"/>
                        <a:pt x="1525" y="370"/>
                      </a:cubicBezTo>
                      <a:cubicBezTo>
                        <a:pt x="1525" y="370"/>
                        <a:pt x="1525" y="360"/>
                        <a:pt x="1525" y="360"/>
                      </a:cubicBezTo>
                      <a:close/>
                      <a:moveTo>
                        <a:pt x="1738" y="230"/>
                      </a:moveTo>
                      <a:cubicBezTo>
                        <a:pt x="1742" y="230"/>
                        <a:pt x="1747" y="233"/>
                        <a:pt x="1752" y="237"/>
                      </a:cubicBezTo>
                      <a:lnTo>
                        <a:pt x="1761" y="237"/>
                      </a:lnTo>
                      <a:cubicBezTo>
                        <a:pt x="1764" y="235"/>
                        <a:pt x="1767" y="233"/>
                        <a:pt x="1769" y="233"/>
                      </a:cubicBezTo>
                      <a:cubicBezTo>
                        <a:pt x="1775" y="233"/>
                        <a:pt x="1780" y="240"/>
                        <a:pt x="1780" y="247"/>
                      </a:cubicBezTo>
                      <a:cubicBezTo>
                        <a:pt x="1790" y="256"/>
                        <a:pt x="1790" y="275"/>
                        <a:pt x="1799" y="285"/>
                      </a:cubicBezTo>
                      <a:cubicBezTo>
                        <a:pt x="1809" y="294"/>
                        <a:pt x="1809" y="294"/>
                        <a:pt x="1799" y="304"/>
                      </a:cubicBezTo>
                      <a:lnTo>
                        <a:pt x="1809" y="313"/>
                      </a:lnTo>
                      <a:cubicBezTo>
                        <a:pt x="1790" y="313"/>
                        <a:pt x="1790" y="304"/>
                        <a:pt x="1790" y="285"/>
                      </a:cubicBezTo>
                      <a:cubicBezTo>
                        <a:pt x="1790" y="294"/>
                        <a:pt x="1780" y="294"/>
                        <a:pt x="1780" y="294"/>
                      </a:cubicBezTo>
                      <a:cubicBezTo>
                        <a:pt x="1780" y="304"/>
                        <a:pt x="1771" y="313"/>
                        <a:pt x="1771" y="323"/>
                      </a:cubicBezTo>
                      <a:cubicBezTo>
                        <a:pt x="1771" y="332"/>
                        <a:pt x="1780" y="332"/>
                        <a:pt x="1780" y="332"/>
                      </a:cubicBezTo>
                      <a:cubicBezTo>
                        <a:pt x="1780" y="342"/>
                        <a:pt x="1771" y="342"/>
                        <a:pt x="1771" y="342"/>
                      </a:cubicBezTo>
                      <a:cubicBezTo>
                        <a:pt x="1771" y="360"/>
                        <a:pt x="1761" y="370"/>
                        <a:pt x="1742" y="370"/>
                      </a:cubicBezTo>
                      <a:cubicBezTo>
                        <a:pt x="1752" y="379"/>
                        <a:pt x="1752" y="379"/>
                        <a:pt x="1742" y="389"/>
                      </a:cubicBezTo>
                      <a:cubicBezTo>
                        <a:pt x="1733" y="398"/>
                        <a:pt x="1723" y="398"/>
                        <a:pt x="1714" y="398"/>
                      </a:cubicBezTo>
                      <a:cubicBezTo>
                        <a:pt x="1714" y="389"/>
                        <a:pt x="1704" y="389"/>
                        <a:pt x="1704" y="379"/>
                      </a:cubicBezTo>
                      <a:cubicBezTo>
                        <a:pt x="1704" y="370"/>
                        <a:pt x="1704" y="370"/>
                        <a:pt x="1695" y="360"/>
                      </a:cubicBezTo>
                      <a:cubicBezTo>
                        <a:pt x="1689" y="360"/>
                        <a:pt x="1682" y="365"/>
                        <a:pt x="1676" y="365"/>
                      </a:cubicBezTo>
                      <a:cubicBezTo>
                        <a:pt x="1673" y="365"/>
                        <a:pt x="1670" y="364"/>
                        <a:pt x="1667" y="360"/>
                      </a:cubicBezTo>
                      <a:lnTo>
                        <a:pt x="1657" y="360"/>
                      </a:lnTo>
                      <a:cubicBezTo>
                        <a:pt x="1657" y="360"/>
                        <a:pt x="1657" y="351"/>
                        <a:pt x="1657" y="351"/>
                      </a:cubicBezTo>
                      <a:cubicBezTo>
                        <a:pt x="1657" y="351"/>
                        <a:pt x="1667" y="342"/>
                        <a:pt x="1667" y="342"/>
                      </a:cubicBezTo>
                      <a:cubicBezTo>
                        <a:pt x="1676" y="332"/>
                        <a:pt x="1676" y="332"/>
                        <a:pt x="1667" y="323"/>
                      </a:cubicBezTo>
                      <a:lnTo>
                        <a:pt x="1657" y="323"/>
                      </a:lnTo>
                      <a:cubicBezTo>
                        <a:pt x="1648" y="313"/>
                        <a:pt x="1638" y="313"/>
                        <a:pt x="1648" y="294"/>
                      </a:cubicBezTo>
                      <a:cubicBezTo>
                        <a:pt x="1648" y="285"/>
                        <a:pt x="1648" y="285"/>
                        <a:pt x="1657" y="285"/>
                      </a:cubicBezTo>
                      <a:lnTo>
                        <a:pt x="1676" y="285"/>
                      </a:lnTo>
                      <a:lnTo>
                        <a:pt x="1676" y="266"/>
                      </a:lnTo>
                      <a:cubicBezTo>
                        <a:pt x="1685" y="266"/>
                        <a:pt x="1704" y="266"/>
                        <a:pt x="1723" y="256"/>
                      </a:cubicBezTo>
                      <a:lnTo>
                        <a:pt x="1704" y="247"/>
                      </a:lnTo>
                      <a:cubicBezTo>
                        <a:pt x="1714" y="247"/>
                        <a:pt x="1714" y="237"/>
                        <a:pt x="1723" y="237"/>
                      </a:cubicBezTo>
                      <a:cubicBezTo>
                        <a:pt x="1728" y="233"/>
                        <a:pt x="1733" y="230"/>
                        <a:pt x="1738" y="230"/>
                      </a:cubicBezTo>
                      <a:close/>
                      <a:moveTo>
                        <a:pt x="957" y="389"/>
                      </a:moveTo>
                      <a:lnTo>
                        <a:pt x="966" y="398"/>
                      </a:lnTo>
                      <a:cubicBezTo>
                        <a:pt x="961" y="403"/>
                        <a:pt x="959" y="405"/>
                        <a:pt x="958" y="405"/>
                      </a:cubicBezTo>
                      <a:cubicBezTo>
                        <a:pt x="957" y="405"/>
                        <a:pt x="957" y="403"/>
                        <a:pt x="957" y="398"/>
                      </a:cubicBezTo>
                      <a:cubicBezTo>
                        <a:pt x="957" y="389"/>
                        <a:pt x="957" y="389"/>
                        <a:pt x="957" y="389"/>
                      </a:cubicBezTo>
                      <a:close/>
                      <a:moveTo>
                        <a:pt x="881" y="323"/>
                      </a:moveTo>
                      <a:cubicBezTo>
                        <a:pt x="890" y="332"/>
                        <a:pt x="890" y="342"/>
                        <a:pt x="890" y="342"/>
                      </a:cubicBezTo>
                      <a:cubicBezTo>
                        <a:pt x="890" y="351"/>
                        <a:pt x="890" y="351"/>
                        <a:pt x="890" y="360"/>
                      </a:cubicBezTo>
                      <a:cubicBezTo>
                        <a:pt x="890" y="360"/>
                        <a:pt x="900" y="360"/>
                        <a:pt x="900" y="370"/>
                      </a:cubicBezTo>
                      <a:cubicBezTo>
                        <a:pt x="909" y="370"/>
                        <a:pt x="919" y="379"/>
                        <a:pt x="919" y="389"/>
                      </a:cubicBezTo>
                      <a:cubicBezTo>
                        <a:pt x="919" y="398"/>
                        <a:pt x="928" y="398"/>
                        <a:pt x="928" y="408"/>
                      </a:cubicBezTo>
                      <a:cubicBezTo>
                        <a:pt x="928" y="413"/>
                        <a:pt x="926" y="415"/>
                        <a:pt x="924" y="415"/>
                      </a:cubicBezTo>
                      <a:cubicBezTo>
                        <a:pt x="921" y="415"/>
                        <a:pt x="919" y="413"/>
                        <a:pt x="919" y="408"/>
                      </a:cubicBezTo>
                      <a:cubicBezTo>
                        <a:pt x="919" y="408"/>
                        <a:pt x="909" y="398"/>
                        <a:pt x="909" y="398"/>
                      </a:cubicBezTo>
                      <a:cubicBezTo>
                        <a:pt x="900" y="389"/>
                        <a:pt x="900" y="389"/>
                        <a:pt x="900" y="389"/>
                      </a:cubicBezTo>
                      <a:cubicBezTo>
                        <a:pt x="890" y="389"/>
                        <a:pt x="890" y="379"/>
                        <a:pt x="890" y="379"/>
                      </a:cubicBezTo>
                      <a:cubicBezTo>
                        <a:pt x="885" y="368"/>
                        <a:pt x="883" y="364"/>
                        <a:pt x="878" y="364"/>
                      </a:cubicBezTo>
                      <a:cubicBezTo>
                        <a:pt x="874" y="364"/>
                        <a:pt x="870" y="366"/>
                        <a:pt x="862" y="370"/>
                      </a:cubicBezTo>
                      <a:cubicBezTo>
                        <a:pt x="853" y="360"/>
                        <a:pt x="862" y="351"/>
                        <a:pt x="871" y="342"/>
                      </a:cubicBezTo>
                      <a:cubicBezTo>
                        <a:pt x="871" y="332"/>
                        <a:pt x="881" y="332"/>
                        <a:pt x="881" y="323"/>
                      </a:cubicBezTo>
                      <a:close/>
                      <a:moveTo>
                        <a:pt x="1411" y="398"/>
                      </a:moveTo>
                      <a:cubicBezTo>
                        <a:pt x="1411" y="408"/>
                        <a:pt x="1420" y="408"/>
                        <a:pt x="1420" y="408"/>
                      </a:cubicBezTo>
                      <a:cubicBezTo>
                        <a:pt x="1430" y="417"/>
                        <a:pt x="1430" y="417"/>
                        <a:pt x="1439" y="417"/>
                      </a:cubicBezTo>
                      <a:cubicBezTo>
                        <a:pt x="1430" y="417"/>
                        <a:pt x="1411" y="417"/>
                        <a:pt x="1411" y="408"/>
                      </a:cubicBezTo>
                      <a:lnTo>
                        <a:pt x="1411" y="398"/>
                      </a:lnTo>
                      <a:close/>
                      <a:moveTo>
                        <a:pt x="1427" y="377"/>
                      </a:moveTo>
                      <a:cubicBezTo>
                        <a:pt x="1437" y="377"/>
                        <a:pt x="1449" y="389"/>
                        <a:pt x="1449" y="389"/>
                      </a:cubicBezTo>
                      <a:cubicBezTo>
                        <a:pt x="1449" y="398"/>
                        <a:pt x="1449" y="408"/>
                        <a:pt x="1449" y="417"/>
                      </a:cubicBezTo>
                      <a:lnTo>
                        <a:pt x="1439" y="398"/>
                      </a:lnTo>
                      <a:cubicBezTo>
                        <a:pt x="1430" y="398"/>
                        <a:pt x="1420" y="398"/>
                        <a:pt x="1411" y="389"/>
                      </a:cubicBezTo>
                      <a:cubicBezTo>
                        <a:pt x="1402" y="389"/>
                        <a:pt x="1402" y="379"/>
                        <a:pt x="1392" y="379"/>
                      </a:cubicBezTo>
                      <a:lnTo>
                        <a:pt x="1420" y="379"/>
                      </a:lnTo>
                      <a:cubicBezTo>
                        <a:pt x="1422" y="377"/>
                        <a:pt x="1425" y="377"/>
                        <a:pt x="1427" y="377"/>
                      </a:cubicBezTo>
                      <a:close/>
                      <a:moveTo>
                        <a:pt x="1496" y="398"/>
                      </a:moveTo>
                      <a:cubicBezTo>
                        <a:pt x="1496" y="398"/>
                        <a:pt x="1496" y="408"/>
                        <a:pt x="1496" y="408"/>
                      </a:cubicBezTo>
                      <a:cubicBezTo>
                        <a:pt x="1496" y="417"/>
                        <a:pt x="1477" y="427"/>
                        <a:pt x="1468" y="427"/>
                      </a:cubicBezTo>
                      <a:cubicBezTo>
                        <a:pt x="1477" y="417"/>
                        <a:pt x="1477" y="408"/>
                        <a:pt x="1487" y="398"/>
                      </a:cubicBezTo>
                      <a:close/>
                      <a:moveTo>
                        <a:pt x="1553" y="408"/>
                      </a:moveTo>
                      <a:cubicBezTo>
                        <a:pt x="1562" y="408"/>
                        <a:pt x="1562" y="408"/>
                        <a:pt x="1562" y="417"/>
                      </a:cubicBezTo>
                      <a:cubicBezTo>
                        <a:pt x="1562" y="417"/>
                        <a:pt x="1562" y="417"/>
                        <a:pt x="1562" y="427"/>
                      </a:cubicBezTo>
                      <a:cubicBezTo>
                        <a:pt x="1562" y="427"/>
                        <a:pt x="1553" y="417"/>
                        <a:pt x="1553" y="417"/>
                      </a:cubicBezTo>
                      <a:cubicBezTo>
                        <a:pt x="1553" y="417"/>
                        <a:pt x="1553" y="408"/>
                        <a:pt x="1553" y="408"/>
                      </a:cubicBezTo>
                      <a:close/>
                      <a:moveTo>
                        <a:pt x="1354" y="408"/>
                      </a:moveTo>
                      <a:lnTo>
                        <a:pt x="1354" y="417"/>
                      </a:lnTo>
                      <a:lnTo>
                        <a:pt x="1345" y="436"/>
                      </a:lnTo>
                      <a:lnTo>
                        <a:pt x="1335" y="417"/>
                      </a:lnTo>
                      <a:lnTo>
                        <a:pt x="1354" y="408"/>
                      </a:lnTo>
                      <a:close/>
                      <a:moveTo>
                        <a:pt x="1534" y="427"/>
                      </a:moveTo>
                      <a:lnTo>
                        <a:pt x="1553" y="436"/>
                      </a:lnTo>
                      <a:cubicBezTo>
                        <a:pt x="1553" y="436"/>
                        <a:pt x="1553" y="446"/>
                        <a:pt x="1544" y="446"/>
                      </a:cubicBezTo>
                      <a:cubicBezTo>
                        <a:pt x="1544" y="446"/>
                        <a:pt x="1544" y="436"/>
                        <a:pt x="1534" y="436"/>
                      </a:cubicBezTo>
                      <a:cubicBezTo>
                        <a:pt x="1534" y="436"/>
                        <a:pt x="1534" y="427"/>
                        <a:pt x="1534" y="427"/>
                      </a:cubicBezTo>
                      <a:close/>
                      <a:moveTo>
                        <a:pt x="2178" y="417"/>
                      </a:moveTo>
                      <a:lnTo>
                        <a:pt x="2178" y="427"/>
                      </a:lnTo>
                      <a:cubicBezTo>
                        <a:pt x="2187" y="427"/>
                        <a:pt x="2187" y="436"/>
                        <a:pt x="2187" y="446"/>
                      </a:cubicBezTo>
                      <a:lnTo>
                        <a:pt x="2159" y="446"/>
                      </a:lnTo>
                      <a:lnTo>
                        <a:pt x="2178" y="417"/>
                      </a:lnTo>
                      <a:close/>
                      <a:moveTo>
                        <a:pt x="1080" y="446"/>
                      </a:moveTo>
                      <a:cubicBezTo>
                        <a:pt x="1080" y="446"/>
                        <a:pt x="1089" y="446"/>
                        <a:pt x="1099" y="455"/>
                      </a:cubicBezTo>
                      <a:lnTo>
                        <a:pt x="1089" y="455"/>
                      </a:lnTo>
                      <a:cubicBezTo>
                        <a:pt x="1089" y="455"/>
                        <a:pt x="1080" y="446"/>
                        <a:pt x="1080" y="446"/>
                      </a:cubicBezTo>
                      <a:close/>
                      <a:moveTo>
                        <a:pt x="559" y="455"/>
                      </a:moveTo>
                      <a:lnTo>
                        <a:pt x="559" y="465"/>
                      </a:lnTo>
                      <a:lnTo>
                        <a:pt x="550" y="465"/>
                      </a:lnTo>
                      <a:cubicBezTo>
                        <a:pt x="559" y="455"/>
                        <a:pt x="559" y="455"/>
                        <a:pt x="559" y="455"/>
                      </a:cubicBezTo>
                      <a:close/>
                      <a:moveTo>
                        <a:pt x="1402" y="427"/>
                      </a:moveTo>
                      <a:cubicBezTo>
                        <a:pt x="1411" y="427"/>
                        <a:pt x="1411" y="436"/>
                        <a:pt x="1411" y="436"/>
                      </a:cubicBezTo>
                      <a:cubicBezTo>
                        <a:pt x="1411" y="446"/>
                        <a:pt x="1402" y="446"/>
                        <a:pt x="1402" y="455"/>
                      </a:cubicBezTo>
                      <a:cubicBezTo>
                        <a:pt x="1383" y="455"/>
                        <a:pt x="1373" y="465"/>
                        <a:pt x="1354" y="465"/>
                      </a:cubicBezTo>
                      <a:cubicBezTo>
                        <a:pt x="1354" y="465"/>
                        <a:pt x="1345" y="465"/>
                        <a:pt x="1354" y="455"/>
                      </a:cubicBezTo>
                      <a:cubicBezTo>
                        <a:pt x="1354" y="446"/>
                        <a:pt x="1364" y="436"/>
                        <a:pt x="1383" y="427"/>
                      </a:cubicBezTo>
                      <a:close/>
                      <a:moveTo>
                        <a:pt x="1430" y="436"/>
                      </a:moveTo>
                      <a:cubicBezTo>
                        <a:pt x="1439" y="436"/>
                        <a:pt x="1439" y="436"/>
                        <a:pt x="1449" y="446"/>
                      </a:cubicBezTo>
                      <a:cubicBezTo>
                        <a:pt x="1449" y="446"/>
                        <a:pt x="1449" y="455"/>
                        <a:pt x="1439" y="455"/>
                      </a:cubicBezTo>
                      <a:cubicBezTo>
                        <a:pt x="1439" y="455"/>
                        <a:pt x="1430" y="455"/>
                        <a:pt x="1430" y="465"/>
                      </a:cubicBezTo>
                      <a:cubicBezTo>
                        <a:pt x="1430" y="455"/>
                        <a:pt x="1430" y="446"/>
                        <a:pt x="1430" y="446"/>
                      </a:cubicBezTo>
                      <a:cubicBezTo>
                        <a:pt x="1430" y="436"/>
                        <a:pt x="1420" y="436"/>
                        <a:pt x="1430" y="436"/>
                      </a:cubicBezTo>
                      <a:close/>
                      <a:moveTo>
                        <a:pt x="1818" y="436"/>
                      </a:moveTo>
                      <a:cubicBezTo>
                        <a:pt x="1827" y="436"/>
                        <a:pt x="1837" y="446"/>
                        <a:pt x="1837" y="455"/>
                      </a:cubicBezTo>
                      <a:lnTo>
                        <a:pt x="1827" y="465"/>
                      </a:lnTo>
                      <a:cubicBezTo>
                        <a:pt x="1818" y="455"/>
                        <a:pt x="1818" y="455"/>
                        <a:pt x="1818" y="446"/>
                      </a:cubicBezTo>
                      <a:cubicBezTo>
                        <a:pt x="1818" y="446"/>
                        <a:pt x="1818" y="436"/>
                        <a:pt x="1818" y="436"/>
                      </a:cubicBezTo>
                      <a:close/>
                      <a:moveTo>
                        <a:pt x="1960" y="455"/>
                      </a:moveTo>
                      <a:cubicBezTo>
                        <a:pt x="1951" y="465"/>
                        <a:pt x="1951" y="465"/>
                        <a:pt x="1951" y="465"/>
                      </a:cubicBezTo>
                      <a:lnTo>
                        <a:pt x="1941" y="465"/>
                      </a:lnTo>
                      <a:cubicBezTo>
                        <a:pt x="1941" y="455"/>
                        <a:pt x="1951" y="455"/>
                        <a:pt x="1951" y="455"/>
                      </a:cubicBezTo>
                      <a:close/>
                      <a:moveTo>
                        <a:pt x="842" y="461"/>
                      </a:moveTo>
                      <a:cubicBezTo>
                        <a:pt x="848" y="461"/>
                        <a:pt x="853" y="467"/>
                        <a:pt x="853" y="474"/>
                      </a:cubicBezTo>
                      <a:cubicBezTo>
                        <a:pt x="843" y="474"/>
                        <a:pt x="834" y="474"/>
                        <a:pt x="834" y="465"/>
                      </a:cubicBezTo>
                      <a:cubicBezTo>
                        <a:pt x="836" y="462"/>
                        <a:pt x="839" y="461"/>
                        <a:pt x="842" y="461"/>
                      </a:cubicBezTo>
                      <a:close/>
                      <a:moveTo>
                        <a:pt x="1251" y="443"/>
                      </a:moveTo>
                      <a:cubicBezTo>
                        <a:pt x="1253" y="443"/>
                        <a:pt x="1260" y="457"/>
                        <a:pt x="1260" y="465"/>
                      </a:cubicBezTo>
                      <a:cubicBezTo>
                        <a:pt x="1250" y="465"/>
                        <a:pt x="1250" y="474"/>
                        <a:pt x="1250" y="474"/>
                      </a:cubicBezTo>
                      <a:cubicBezTo>
                        <a:pt x="1241" y="474"/>
                        <a:pt x="1241" y="465"/>
                        <a:pt x="1241" y="465"/>
                      </a:cubicBezTo>
                      <a:cubicBezTo>
                        <a:pt x="1241" y="455"/>
                        <a:pt x="1241" y="446"/>
                        <a:pt x="1250" y="446"/>
                      </a:cubicBezTo>
                      <a:cubicBezTo>
                        <a:pt x="1250" y="444"/>
                        <a:pt x="1250" y="443"/>
                        <a:pt x="1251" y="443"/>
                      </a:cubicBezTo>
                      <a:close/>
                      <a:moveTo>
                        <a:pt x="1894" y="465"/>
                      </a:moveTo>
                      <a:lnTo>
                        <a:pt x="1913" y="474"/>
                      </a:lnTo>
                      <a:lnTo>
                        <a:pt x="1903" y="474"/>
                      </a:lnTo>
                      <a:cubicBezTo>
                        <a:pt x="1894" y="474"/>
                        <a:pt x="1894" y="465"/>
                        <a:pt x="1894" y="465"/>
                      </a:cubicBezTo>
                      <a:close/>
                      <a:moveTo>
                        <a:pt x="900" y="474"/>
                      </a:moveTo>
                      <a:lnTo>
                        <a:pt x="890" y="484"/>
                      </a:lnTo>
                      <a:lnTo>
                        <a:pt x="890" y="474"/>
                      </a:lnTo>
                      <a:close/>
                      <a:moveTo>
                        <a:pt x="1042" y="474"/>
                      </a:moveTo>
                      <a:cubicBezTo>
                        <a:pt x="1042" y="474"/>
                        <a:pt x="1051" y="474"/>
                        <a:pt x="1051" y="484"/>
                      </a:cubicBezTo>
                      <a:lnTo>
                        <a:pt x="1042" y="484"/>
                      </a:lnTo>
                      <a:cubicBezTo>
                        <a:pt x="1042" y="484"/>
                        <a:pt x="1042" y="474"/>
                        <a:pt x="1042" y="474"/>
                      </a:cubicBezTo>
                      <a:close/>
                      <a:moveTo>
                        <a:pt x="1326" y="465"/>
                      </a:moveTo>
                      <a:lnTo>
                        <a:pt x="1326" y="484"/>
                      </a:lnTo>
                      <a:cubicBezTo>
                        <a:pt x="1316" y="474"/>
                        <a:pt x="1316" y="465"/>
                        <a:pt x="1326" y="465"/>
                      </a:cubicBezTo>
                      <a:close/>
                      <a:moveTo>
                        <a:pt x="1383" y="465"/>
                      </a:moveTo>
                      <a:lnTo>
                        <a:pt x="1402" y="484"/>
                      </a:lnTo>
                      <a:cubicBezTo>
                        <a:pt x="1399" y="486"/>
                        <a:pt x="1396" y="487"/>
                        <a:pt x="1394" y="487"/>
                      </a:cubicBezTo>
                      <a:cubicBezTo>
                        <a:pt x="1388" y="487"/>
                        <a:pt x="1383" y="478"/>
                        <a:pt x="1383" y="465"/>
                      </a:cubicBezTo>
                      <a:close/>
                      <a:moveTo>
                        <a:pt x="1307" y="465"/>
                      </a:moveTo>
                      <a:cubicBezTo>
                        <a:pt x="1307" y="474"/>
                        <a:pt x="1307" y="484"/>
                        <a:pt x="1307" y="484"/>
                      </a:cubicBezTo>
                      <a:lnTo>
                        <a:pt x="1288" y="493"/>
                      </a:lnTo>
                      <a:lnTo>
                        <a:pt x="1288" y="493"/>
                      </a:lnTo>
                      <a:lnTo>
                        <a:pt x="1297" y="465"/>
                      </a:lnTo>
                      <a:close/>
                      <a:moveTo>
                        <a:pt x="2045" y="455"/>
                      </a:moveTo>
                      <a:cubicBezTo>
                        <a:pt x="2045" y="465"/>
                        <a:pt x="2045" y="474"/>
                        <a:pt x="2045" y="484"/>
                      </a:cubicBezTo>
                      <a:cubicBezTo>
                        <a:pt x="2045" y="493"/>
                        <a:pt x="2036" y="493"/>
                        <a:pt x="2036" y="493"/>
                      </a:cubicBezTo>
                      <a:cubicBezTo>
                        <a:pt x="2036" y="493"/>
                        <a:pt x="2026" y="484"/>
                        <a:pt x="2026" y="484"/>
                      </a:cubicBezTo>
                      <a:cubicBezTo>
                        <a:pt x="2036" y="474"/>
                        <a:pt x="2036" y="465"/>
                        <a:pt x="2036" y="455"/>
                      </a:cubicBezTo>
                      <a:close/>
                      <a:moveTo>
                        <a:pt x="483" y="484"/>
                      </a:moveTo>
                      <a:cubicBezTo>
                        <a:pt x="483" y="484"/>
                        <a:pt x="493" y="493"/>
                        <a:pt x="493" y="493"/>
                      </a:cubicBezTo>
                      <a:lnTo>
                        <a:pt x="493" y="502"/>
                      </a:lnTo>
                      <a:lnTo>
                        <a:pt x="474" y="484"/>
                      </a:lnTo>
                      <a:close/>
                      <a:moveTo>
                        <a:pt x="1127" y="465"/>
                      </a:moveTo>
                      <a:cubicBezTo>
                        <a:pt x="1136" y="465"/>
                        <a:pt x="1136" y="474"/>
                        <a:pt x="1146" y="474"/>
                      </a:cubicBezTo>
                      <a:cubicBezTo>
                        <a:pt x="1146" y="484"/>
                        <a:pt x="1146" y="484"/>
                        <a:pt x="1155" y="484"/>
                      </a:cubicBezTo>
                      <a:cubicBezTo>
                        <a:pt x="1165" y="493"/>
                        <a:pt x="1165" y="493"/>
                        <a:pt x="1155" y="502"/>
                      </a:cubicBezTo>
                      <a:lnTo>
                        <a:pt x="1155" y="484"/>
                      </a:lnTo>
                      <a:cubicBezTo>
                        <a:pt x="1146" y="484"/>
                        <a:pt x="1146" y="493"/>
                        <a:pt x="1136" y="493"/>
                      </a:cubicBezTo>
                      <a:cubicBezTo>
                        <a:pt x="1136" y="484"/>
                        <a:pt x="1127" y="484"/>
                        <a:pt x="1127" y="474"/>
                      </a:cubicBezTo>
                      <a:cubicBezTo>
                        <a:pt x="1118" y="465"/>
                        <a:pt x="1127" y="465"/>
                        <a:pt x="1127" y="465"/>
                      </a:cubicBezTo>
                      <a:close/>
                      <a:moveTo>
                        <a:pt x="2263" y="474"/>
                      </a:moveTo>
                      <a:cubicBezTo>
                        <a:pt x="2253" y="474"/>
                        <a:pt x="2253" y="484"/>
                        <a:pt x="2253" y="484"/>
                      </a:cubicBezTo>
                      <a:cubicBezTo>
                        <a:pt x="2244" y="493"/>
                        <a:pt x="2234" y="493"/>
                        <a:pt x="2225" y="502"/>
                      </a:cubicBezTo>
                      <a:cubicBezTo>
                        <a:pt x="2225" y="493"/>
                        <a:pt x="2225" y="484"/>
                        <a:pt x="2225" y="474"/>
                      </a:cubicBezTo>
                      <a:close/>
                      <a:moveTo>
                        <a:pt x="2670" y="465"/>
                      </a:moveTo>
                      <a:cubicBezTo>
                        <a:pt x="2679" y="474"/>
                        <a:pt x="2679" y="474"/>
                        <a:pt x="2689" y="474"/>
                      </a:cubicBezTo>
                      <a:lnTo>
                        <a:pt x="2708" y="465"/>
                      </a:lnTo>
                      <a:lnTo>
                        <a:pt x="2708" y="465"/>
                      </a:lnTo>
                      <a:cubicBezTo>
                        <a:pt x="2708" y="484"/>
                        <a:pt x="2698" y="502"/>
                        <a:pt x="2679" y="512"/>
                      </a:cubicBezTo>
                      <a:cubicBezTo>
                        <a:pt x="2679" y="512"/>
                        <a:pt x="2679" y="502"/>
                        <a:pt x="2679" y="502"/>
                      </a:cubicBezTo>
                      <a:cubicBezTo>
                        <a:pt x="2679" y="493"/>
                        <a:pt x="2679" y="484"/>
                        <a:pt x="2670" y="484"/>
                      </a:cubicBezTo>
                      <a:cubicBezTo>
                        <a:pt x="2670" y="484"/>
                        <a:pt x="2660" y="474"/>
                        <a:pt x="2660" y="474"/>
                      </a:cubicBezTo>
                      <a:cubicBezTo>
                        <a:pt x="2660" y="474"/>
                        <a:pt x="2670" y="465"/>
                        <a:pt x="2670" y="465"/>
                      </a:cubicBezTo>
                      <a:close/>
                      <a:moveTo>
                        <a:pt x="1610" y="512"/>
                      </a:moveTo>
                      <a:cubicBezTo>
                        <a:pt x="1610" y="512"/>
                        <a:pt x="1610" y="521"/>
                        <a:pt x="1610" y="521"/>
                      </a:cubicBezTo>
                      <a:cubicBezTo>
                        <a:pt x="1610" y="521"/>
                        <a:pt x="1610" y="531"/>
                        <a:pt x="1610" y="531"/>
                      </a:cubicBezTo>
                      <a:cubicBezTo>
                        <a:pt x="1600" y="531"/>
                        <a:pt x="1600" y="521"/>
                        <a:pt x="1600" y="521"/>
                      </a:cubicBezTo>
                      <a:cubicBezTo>
                        <a:pt x="1600" y="521"/>
                        <a:pt x="1610" y="512"/>
                        <a:pt x="1610" y="512"/>
                      </a:cubicBezTo>
                      <a:close/>
                      <a:moveTo>
                        <a:pt x="2332" y="498"/>
                      </a:moveTo>
                      <a:cubicBezTo>
                        <a:pt x="2333" y="498"/>
                        <a:pt x="2335" y="499"/>
                        <a:pt x="2339" y="502"/>
                      </a:cubicBezTo>
                      <a:cubicBezTo>
                        <a:pt x="2348" y="502"/>
                        <a:pt x="2358" y="512"/>
                        <a:pt x="2358" y="521"/>
                      </a:cubicBezTo>
                      <a:cubicBezTo>
                        <a:pt x="2339" y="531"/>
                        <a:pt x="2329" y="531"/>
                        <a:pt x="2310" y="531"/>
                      </a:cubicBezTo>
                      <a:lnTo>
                        <a:pt x="2301" y="531"/>
                      </a:lnTo>
                      <a:cubicBezTo>
                        <a:pt x="2301" y="521"/>
                        <a:pt x="2301" y="521"/>
                        <a:pt x="2310" y="521"/>
                      </a:cubicBezTo>
                      <a:cubicBezTo>
                        <a:pt x="2310" y="521"/>
                        <a:pt x="2320" y="512"/>
                        <a:pt x="2320" y="502"/>
                      </a:cubicBezTo>
                      <a:cubicBezTo>
                        <a:pt x="2326" y="502"/>
                        <a:pt x="2328" y="498"/>
                        <a:pt x="2332" y="498"/>
                      </a:cubicBezTo>
                      <a:close/>
                      <a:moveTo>
                        <a:pt x="692" y="493"/>
                      </a:moveTo>
                      <a:cubicBezTo>
                        <a:pt x="692" y="502"/>
                        <a:pt x="701" y="502"/>
                        <a:pt x="692" y="502"/>
                      </a:cubicBezTo>
                      <a:cubicBezTo>
                        <a:pt x="692" y="502"/>
                        <a:pt x="692" y="502"/>
                        <a:pt x="692" y="512"/>
                      </a:cubicBezTo>
                      <a:lnTo>
                        <a:pt x="682" y="512"/>
                      </a:lnTo>
                      <a:cubicBezTo>
                        <a:pt x="682" y="521"/>
                        <a:pt x="692" y="521"/>
                        <a:pt x="692" y="531"/>
                      </a:cubicBezTo>
                      <a:cubicBezTo>
                        <a:pt x="692" y="531"/>
                        <a:pt x="692" y="540"/>
                        <a:pt x="692" y="540"/>
                      </a:cubicBezTo>
                      <a:lnTo>
                        <a:pt x="673" y="540"/>
                      </a:lnTo>
                      <a:cubicBezTo>
                        <a:pt x="673" y="540"/>
                        <a:pt x="673" y="540"/>
                        <a:pt x="673" y="531"/>
                      </a:cubicBezTo>
                      <a:cubicBezTo>
                        <a:pt x="663" y="531"/>
                        <a:pt x="654" y="531"/>
                        <a:pt x="654" y="540"/>
                      </a:cubicBezTo>
                      <a:cubicBezTo>
                        <a:pt x="644" y="531"/>
                        <a:pt x="644" y="521"/>
                        <a:pt x="663" y="521"/>
                      </a:cubicBezTo>
                      <a:cubicBezTo>
                        <a:pt x="666" y="524"/>
                        <a:pt x="669" y="525"/>
                        <a:pt x="671" y="525"/>
                      </a:cubicBezTo>
                      <a:cubicBezTo>
                        <a:pt x="677" y="525"/>
                        <a:pt x="679" y="519"/>
                        <a:pt x="673" y="512"/>
                      </a:cubicBezTo>
                      <a:cubicBezTo>
                        <a:pt x="682" y="502"/>
                        <a:pt x="682" y="502"/>
                        <a:pt x="682" y="502"/>
                      </a:cubicBezTo>
                      <a:cubicBezTo>
                        <a:pt x="682" y="493"/>
                        <a:pt x="692" y="493"/>
                        <a:pt x="692" y="493"/>
                      </a:cubicBezTo>
                      <a:close/>
                      <a:moveTo>
                        <a:pt x="786" y="521"/>
                      </a:moveTo>
                      <a:cubicBezTo>
                        <a:pt x="786" y="521"/>
                        <a:pt x="796" y="531"/>
                        <a:pt x="786" y="540"/>
                      </a:cubicBezTo>
                      <a:lnTo>
                        <a:pt x="777" y="531"/>
                      </a:lnTo>
                      <a:lnTo>
                        <a:pt x="786" y="521"/>
                      </a:lnTo>
                      <a:close/>
                      <a:moveTo>
                        <a:pt x="1080" y="465"/>
                      </a:moveTo>
                      <a:cubicBezTo>
                        <a:pt x="1080" y="465"/>
                        <a:pt x="1099" y="465"/>
                        <a:pt x="1108" y="474"/>
                      </a:cubicBezTo>
                      <a:cubicBezTo>
                        <a:pt x="1108" y="474"/>
                        <a:pt x="1108" y="484"/>
                        <a:pt x="1108" y="493"/>
                      </a:cubicBezTo>
                      <a:cubicBezTo>
                        <a:pt x="1089" y="502"/>
                        <a:pt x="1089" y="521"/>
                        <a:pt x="1108" y="531"/>
                      </a:cubicBezTo>
                      <a:cubicBezTo>
                        <a:pt x="1108" y="531"/>
                        <a:pt x="1108" y="531"/>
                        <a:pt x="1108" y="540"/>
                      </a:cubicBezTo>
                      <a:cubicBezTo>
                        <a:pt x="1099" y="540"/>
                        <a:pt x="1099" y="531"/>
                        <a:pt x="1089" y="531"/>
                      </a:cubicBezTo>
                      <a:lnTo>
                        <a:pt x="1080" y="531"/>
                      </a:lnTo>
                      <a:cubicBezTo>
                        <a:pt x="1070" y="531"/>
                        <a:pt x="1070" y="531"/>
                        <a:pt x="1070" y="521"/>
                      </a:cubicBezTo>
                      <a:cubicBezTo>
                        <a:pt x="1070" y="512"/>
                        <a:pt x="1070" y="502"/>
                        <a:pt x="1051" y="502"/>
                      </a:cubicBezTo>
                      <a:cubicBezTo>
                        <a:pt x="1061" y="484"/>
                        <a:pt x="1070" y="474"/>
                        <a:pt x="1080" y="465"/>
                      </a:cubicBezTo>
                      <a:close/>
                      <a:moveTo>
                        <a:pt x="1155" y="521"/>
                      </a:moveTo>
                      <a:lnTo>
                        <a:pt x="1165" y="540"/>
                      </a:lnTo>
                      <a:lnTo>
                        <a:pt x="1155" y="540"/>
                      </a:lnTo>
                      <a:cubicBezTo>
                        <a:pt x="1146" y="540"/>
                        <a:pt x="1146" y="531"/>
                        <a:pt x="1155" y="521"/>
                      </a:cubicBezTo>
                      <a:close/>
                      <a:moveTo>
                        <a:pt x="2112" y="527"/>
                      </a:moveTo>
                      <a:cubicBezTo>
                        <a:pt x="2112" y="527"/>
                        <a:pt x="2115" y="531"/>
                        <a:pt x="2121" y="531"/>
                      </a:cubicBezTo>
                      <a:lnTo>
                        <a:pt x="2111" y="531"/>
                      </a:lnTo>
                      <a:cubicBezTo>
                        <a:pt x="2111" y="531"/>
                        <a:pt x="2111" y="540"/>
                        <a:pt x="2111" y="540"/>
                      </a:cubicBezTo>
                      <a:lnTo>
                        <a:pt x="2102" y="540"/>
                      </a:lnTo>
                      <a:cubicBezTo>
                        <a:pt x="2102" y="540"/>
                        <a:pt x="2111" y="531"/>
                        <a:pt x="2111" y="531"/>
                      </a:cubicBezTo>
                      <a:cubicBezTo>
                        <a:pt x="2111" y="528"/>
                        <a:pt x="2111" y="527"/>
                        <a:pt x="2112" y="527"/>
                      </a:cubicBezTo>
                      <a:close/>
                      <a:moveTo>
                        <a:pt x="2701" y="517"/>
                      </a:moveTo>
                      <a:cubicBezTo>
                        <a:pt x="2702" y="517"/>
                        <a:pt x="2705" y="518"/>
                        <a:pt x="2708" y="521"/>
                      </a:cubicBezTo>
                      <a:cubicBezTo>
                        <a:pt x="2708" y="521"/>
                        <a:pt x="2708" y="521"/>
                        <a:pt x="2708" y="531"/>
                      </a:cubicBezTo>
                      <a:cubicBezTo>
                        <a:pt x="2708" y="531"/>
                        <a:pt x="2698" y="531"/>
                        <a:pt x="2698" y="540"/>
                      </a:cubicBezTo>
                      <a:lnTo>
                        <a:pt x="2679" y="531"/>
                      </a:lnTo>
                      <a:cubicBezTo>
                        <a:pt x="2689" y="521"/>
                        <a:pt x="2689" y="521"/>
                        <a:pt x="2689" y="521"/>
                      </a:cubicBezTo>
                      <a:cubicBezTo>
                        <a:pt x="2695" y="521"/>
                        <a:pt x="2697" y="517"/>
                        <a:pt x="2701" y="517"/>
                      </a:cubicBezTo>
                      <a:close/>
                      <a:moveTo>
                        <a:pt x="1243" y="546"/>
                      </a:moveTo>
                      <a:cubicBezTo>
                        <a:pt x="1245" y="546"/>
                        <a:pt x="1247" y="547"/>
                        <a:pt x="1250" y="550"/>
                      </a:cubicBezTo>
                      <a:lnTo>
                        <a:pt x="1241" y="559"/>
                      </a:lnTo>
                      <a:lnTo>
                        <a:pt x="1241" y="550"/>
                      </a:lnTo>
                      <a:cubicBezTo>
                        <a:pt x="1241" y="550"/>
                        <a:pt x="1241" y="546"/>
                        <a:pt x="1243" y="546"/>
                      </a:cubicBezTo>
                      <a:close/>
                      <a:moveTo>
                        <a:pt x="1297" y="540"/>
                      </a:moveTo>
                      <a:cubicBezTo>
                        <a:pt x="1307" y="550"/>
                        <a:pt x="1316" y="550"/>
                        <a:pt x="1316" y="559"/>
                      </a:cubicBezTo>
                      <a:cubicBezTo>
                        <a:pt x="1307" y="559"/>
                        <a:pt x="1307" y="550"/>
                        <a:pt x="1297" y="550"/>
                      </a:cubicBezTo>
                      <a:cubicBezTo>
                        <a:pt x="1297" y="550"/>
                        <a:pt x="1297" y="540"/>
                        <a:pt x="1288" y="540"/>
                      </a:cubicBezTo>
                      <a:close/>
                      <a:moveTo>
                        <a:pt x="729" y="550"/>
                      </a:moveTo>
                      <a:lnTo>
                        <a:pt x="729" y="559"/>
                      </a:lnTo>
                      <a:lnTo>
                        <a:pt x="720" y="569"/>
                      </a:lnTo>
                      <a:lnTo>
                        <a:pt x="720" y="559"/>
                      </a:lnTo>
                      <a:lnTo>
                        <a:pt x="729" y="550"/>
                      </a:lnTo>
                      <a:close/>
                      <a:moveTo>
                        <a:pt x="1118" y="559"/>
                      </a:moveTo>
                      <a:cubicBezTo>
                        <a:pt x="1118" y="569"/>
                        <a:pt x="1118" y="569"/>
                        <a:pt x="1108" y="569"/>
                      </a:cubicBezTo>
                      <a:cubicBezTo>
                        <a:pt x="1108" y="559"/>
                        <a:pt x="1118" y="559"/>
                        <a:pt x="1118" y="559"/>
                      </a:cubicBezTo>
                      <a:close/>
                      <a:moveTo>
                        <a:pt x="2291" y="550"/>
                      </a:moveTo>
                      <a:lnTo>
                        <a:pt x="2301" y="559"/>
                      </a:lnTo>
                      <a:cubicBezTo>
                        <a:pt x="2301" y="559"/>
                        <a:pt x="2301" y="559"/>
                        <a:pt x="2301" y="569"/>
                      </a:cubicBezTo>
                      <a:lnTo>
                        <a:pt x="2291" y="569"/>
                      </a:lnTo>
                      <a:lnTo>
                        <a:pt x="2291" y="550"/>
                      </a:lnTo>
                      <a:close/>
                      <a:moveTo>
                        <a:pt x="1231" y="569"/>
                      </a:moveTo>
                      <a:lnTo>
                        <a:pt x="1241" y="578"/>
                      </a:lnTo>
                      <a:lnTo>
                        <a:pt x="1222" y="578"/>
                      </a:lnTo>
                      <a:cubicBezTo>
                        <a:pt x="1222" y="578"/>
                        <a:pt x="1231" y="578"/>
                        <a:pt x="1231" y="569"/>
                      </a:cubicBezTo>
                      <a:close/>
                      <a:moveTo>
                        <a:pt x="1354" y="569"/>
                      </a:moveTo>
                      <a:cubicBezTo>
                        <a:pt x="1354" y="569"/>
                        <a:pt x="1364" y="569"/>
                        <a:pt x="1354" y="578"/>
                      </a:cubicBezTo>
                      <a:lnTo>
                        <a:pt x="1345" y="578"/>
                      </a:lnTo>
                      <a:cubicBezTo>
                        <a:pt x="1354" y="569"/>
                        <a:pt x="1354" y="569"/>
                        <a:pt x="1354" y="569"/>
                      </a:cubicBezTo>
                      <a:close/>
                      <a:moveTo>
                        <a:pt x="1525" y="531"/>
                      </a:moveTo>
                      <a:cubicBezTo>
                        <a:pt x="1534" y="531"/>
                        <a:pt x="1534" y="531"/>
                        <a:pt x="1544" y="540"/>
                      </a:cubicBezTo>
                      <a:cubicBezTo>
                        <a:pt x="1544" y="540"/>
                        <a:pt x="1544" y="540"/>
                        <a:pt x="1544" y="550"/>
                      </a:cubicBezTo>
                      <a:cubicBezTo>
                        <a:pt x="1544" y="550"/>
                        <a:pt x="1553" y="559"/>
                        <a:pt x="1544" y="569"/>
                      </a:cubicBezTo>
                      <a:cubicBezTo>
                        <a:pt x="1544" y="569"/>
                        <a:pt x="1534" y="578"/>
                        <a:pt x="1525" y="578"/>
                      </a:cubicBezTo>
                      <a:cubicBezTo>
                        <a:pt x="1525" y="578"/>
                        <a:pt x="1515" y="578"/>
                        <a:pt x="1515" y="569"/>
                      </a:cubicBezTo>
                      <a:cubicBezTo>
                        <a:pt x="1525" y="569"/>
                        <a:pt x="1534" y="569"/>
                        <a:pt x="1534" y="559"/>
                      </a:cubicBezTo>
                      <a:cubicBezTo>
                        <a:pt x="1534" y="550"/>
                        <a:pt x="1525" y="540"/>
                        <a:pt x="1525" y="531"/>
                      </a:cubicBezTo>
                      <a:close/>
                      <a:moveTo>
                        <a:pt x="2600" y="514"/>
                      </a:moveTo>
                      <a:cubicBezTo>
                        <a:pt x="2604" y="514"/>
                        <a:pt x="2608" y="517"/>
                        <a:pt x="2613" y="521"/>
                      </a:cubicBezTo>
                      <a:cubicBezTo>
                        <a:pt x="2623" y="521"/>
                        <a:pt x="2623" y="531"/>
                        <a:pt x="2623" y="531"/>
                      </a:cubicBezTo>
                      <a:cubicBezTo>
                        <a:pt x="2623" y="540"/>
                        <a:pt x="2632" y="540"/>
                        <a:pt x="2632" y="540"/>
                      </a:cubicBezTo>
                      <a:cubicBezTo>
                        <a:pt x="2623" y="559"/>
                        <a:pt x="2613" y="569"/>
                        <a:pt x="2594" y="578"/>
                      </a:cubicBezTo>
                      <a:cubicBezTo>
                        <a:pt x="2594" y="578"/>
                        <a:pt x="2594" y="569"/>
                        <a:pt x="2594" y="569"/>
                      </a:cubicBezTo>
                      <a:cubicBezTo>
                        <a:pt x="2585" y="569"/>
                        <a:pt x="2585" y="559"/>
                        <a:pt x="2585" y="559"/>
                      </a:cubicBezTo>
                      <a:cubicBezTo>
                        <a:pt x="2594" y="550"/>
                        <a:pt x="2594" y="531"/>
                        <a:pt x="2594" y="521"/>
                      </a:cubicBezTo>
                      <a:cubicBezTo>
                        <a:pt x="2594" y="517"/>
                        <a:pt x="2597" y="514"/>
                        <a:pt x="2600" y="514"/>
                      </a:cubicBezTo>
                      <a:close/>
                      <a:moveTo>
                        <a:pt x="2424" y="569"/>
                      </a:moveTo>
                      <a:lnTo>
                        <a:pt x="2433" y="578"/>
                      </a:lnTo>
                      <a:cubicBezTo>
                        <a:pt x="2429" y="582"/>
                        <a:pt x="2427" y="584"/>
                        <a:pt x="2426" y="584"/>
                      </a:cubicBezTo>
                      <a:cubicBezTo>
                        <a:pt x="2424" y="584"/>
                        <a:pt x="2424" y="580"/>
                        <a:pt x="2424" y="569"/>
                      </a:cubicBezTo>
                      <a:close/>
                      <a:moveTo>
                        <a:pt x="455" y="578"/>
                      </a:moveTo>
                      <a:cubicBezTo>
                        <a:pt x="455" y="588"/>
                        <a:pt x="455" y="588"/>
                        <a:pt x="455" y="597"/>
                      </a:cubicBezTo>
                      <a:lnTo>
                        <a:pt x="446" y="597"/>
                      </a:lnTo>
                      <a:cubicBezTo>
                        <a:pt x="446" y="597"/>
                        <a:pt x="446" y="597"/>
                        <a:pt x="446" y="588"/>
                      </a:cubicBezTo>
                      <a:cubicBezTo>
                        <a:pt x="446" y="588"/>
                        <a:pt x="455" y="578"/>
                        <a:pt x="455" y="578"/>
                      </a:cubicBezTo>
                      <a:close/>
                      <a:moveTo>
                        <a:pt x="1326" y="578"/>
                      </a:moveTo>
                      <a:cubicBezTo>
                        <a:pt x="1316" y="588"/>
                        <a:pt x="1316" y="588"/>
                        <a:pt x="1316" y="588"/>
                      </a:cubicBezTo>
                      <a:cubicBezTo>
                        <a:pt x="1297" y="588"/>
                        <a:pt x="1278" y="588"/>
                        <a:pt x="1269" y="597"/>
                      </a:cubicBezTo>
                      <a:cubicBezTo>
                        <a:pt x="1278" y="588"/>
                        <a:pt x="1297" y="578"/>
                        <a:pt x="1307" y="578"/>
                      </a:cubicBezTo>
                      <a:close/>
                      <a:moveTo>
                        <a:pt x="1846" y="588"/>
                      </a:moveTo>
                      <a:cubicBezTo>
                        <a:pt x="1856" y="588"/>
                        <a:pt x="1856" y="597"/>
                        <a:pt x="1846" y="597"/>
                      </a:cubicBezTo>
                      <a:lnTo>
                        <a:pt x="1846" y="588"/>
                      </a:lnTo>
                      <a:close/>
                      <a:moveTo>
                        <a:pt x="3209" y="578"/>
                      </a:moveTo>
                      <a:cubicBezTo>
                        <a:pt x="3209" y="588"/>
                        <a:pt x="3209" y="597"/>
                        <a:pt x="3200" y="597"/>
                      </a:cubicBezTo>
                      <a:lnTo>
                        <a:pt x="3209" y="578"/>
                      </a:lnTo>
                      <a:close/>
                      <a:moveTo>
                        <a:pt x="644" y="569"/>
                      </a:moveTo>
                      <a:cubicBezTo>
                        <a:pt x="644" y="569"/>
                        <a:pt x="654" y="578"/>
                        <a:pt x="654" y="578"/>
                      </a:cubicBezTo>
                      <a:cubicBezTo>
                        <a:pt x="654" y="588"/>
                        <a:pt x="644" y="588"/>
                        <a:pt x="644" y="588"/>
                      </a:cubicBezTo>
                      <a:cubicBezTo>
                        <a:pt x="635" y="588"/>
                        <a:pt x="625" y="597"/>
                        <a:pt x="625" y="607"/>
                      </a:cubicBezTo>
                      <a:cubicBezTo>
                        <a:pt x="616" y="607"/>
                        <a:pt x="616" y="597"/>
                        <a:pt x="616" y="597"/>
                      </a:cubicBezTo>
                      <a:cubicBezTo>
                        <a:pt x="616" y="588"/>
                        <a:pt x="625" y="569"/>
                        <a:pt x="644" y="569"/>
                      </a:cubicBezTo>
                      <a:close/>
                      <a:moveTo>
                        <a:pt x="2575" y="588"/>
                      </a:moveTo>
                      <a:cubicBezTo>
                        <a:pt x="2575" y="588"/>
                        <a:pt x="2585" y="597"/>
                        <a:pt x="2585" y="597"/>
                      </a:cubicBezTo>
                      <a:lnTo>
                        <a:pt x="2575" y="607"/>
                      </a:lnTo>
                      <a:lnTo>
                        <a:pt x="2566" y="607"/>
                      </a:lnTo>
                      <a:cubicBezTo>
                        <a:pt x="2566" y="597"/>
                        <a:pt x="2566" y="588"/>
                        <a:pt x="2575" y="588"/>
                      </a:cubicBezTo>
                      <a:close/>
                      <a:moveTo>
                        <a:pt x="493" y="588"/>
                      </a:moveTo>
                      <a:cubicBezTo>
                        <a:pt x="502" y="597"/>
                        <a:pt x="502" y="597"/>
                        <a:pt x="502" y="607"/>
                      </a:cubicBezTo>
                      <a:cubicBezTo>
                        <a:pt x="502" y="607"/>
                        <a:pt x="493" y="616"/>
                        <a:pt x="493" y="616"/>
                      </a:cubicBezTo>
                      <a:cubicBezTo>
                        <a:pt x="493" y="616"/>
                        <a:pt x="483" y="607"/>
                        <a:pt x="483" y="607"/>
                      </a:cubicBezTo>
                      <a:cubicBezTo>
                        <a:pt x="483" y="607"/>
                        <a:pt x="483" y="597"/>
                        <a:pt x="483" y="597"/>
                      </a:cubicBezTo>
                      <a:cubicBezTo>
                        <a:pt x="483" y="597"/>
                        <a:pt x="483" y="588"/>
                        <a:pt x="493" y="588"/>
                      </a:cubicBezTo>
                      <a:close/>
                      <a:moveTo>
                        <a:pt x="1013" y="588"/>
                      </a:moveTo>
                      <a:cubicBezTo>
                        <a:pt x="1023" y="597"/>
                        <a:pt x="1023" y="607"/>
                        <a:pt x="1013" y="616"/>
                      </a:cubicBezTo>
                      <a:lnTo>
                        <a:pt x="1013" y="588"/>
                      </a:lnTo>
                      <a:close/>
                      <a:moveTo>
                        <a:pt x="1042" y="607"/>
                      </a:moveTo>
                      <a:lnTo>
                        <a:pt x="1051" y="616"/>
                      </a:lnTo>
                      <a:lnTo>
                        <a:pt x="1042" y="616"/>
                      </a:lnTo>
                      <a:cubicBezTo>
                        <a:pt x="1042" y="616"/>
                        <a:pt x="1042" y="616"/>
                        <a:pt x="1032" y="607"/>
                      </a:cubicBezTo>
                      <a:close/>
                      <a:moveTo>
                        <a:pt x="1222" y="597"/>
                      </a:moveTo>
                      <a:lnTo>
                        <a:pt x="1212" y="616"/>
                      </a:lnTo>
                      <a:lnTo>
                        <a:pt x="1212" y="607"/>
                      </a:lnTo>
                      <a:cubicBezTo>
                        <a:pt x="1212" y="607"/>
                        <a:pt x="1212" y="597"/>
                        <a:pt x="1212" y="597"/>
                      </a:cubicBezTo>
                      <a:close/>
                      <a:moveTo>
                        <a:pt x="1534" y="588"/>
                      </a:moveTo>
                      <a:cubicBezTo>
                        <a:pt x="1534" y="597"/>
                        <a:pt x="1525" y="607"/>
                        <a:pt x="1515" y="616"/>
                      </a:cubicBezTo>
                      <a:lnTo>
                        <a:pt x="1515" y="597"/>
                      </a:lnTo>
                      <a:lnTo>
                        <a:pt x="1534" y="588"/>
                      </a:lnTo>
                      <a:close/>
                      <a:moveTo>
                        <a:pt x="654" y="597"/>
                      </a:moveTo>
                      <a:cubicBezTo>
                        <a:pt x="654" y="597"/>
                        <a:pt x="654" y="607"/>
                        <a:pt x="654" y="607"/>
                      </a:cubicBezTo>
                      <a:cubicBezTo>
                        <a:pt x="654" y="607"/>
                        <a:pt x="654" y="616"/>
                        <a:pt x="654" y="616"/>
                      </a:cubicBezTo>
                      <a:cubicBezTo>
                        <a:pt x="644" y="616"/>
                        <a:pt x="635" y="625"/>
                        <a:pt x="635" y="625"/>
                      </a:cubicBezTo>
                      <a:lnTo>
                        <a:pt x="625" y="625"/>
                      </a:lnTo>
                      <a:cubicBezTo>
                        <a:pt x="625" y="616"/>
                        <a:pt x="635" y="616"/>
                        <a:pt x="635" y="616"/>
                      </a:cubicBezTo>
                      <a:cubicBezTo>
                        <a:pt x="635" y="616"/>
                        <a:pt x="644" y="616"/>
                        <a:pt x="644" y="607"/>
                      </a:cubicBezTo>
                      <a:cubicBezTo>
                        <a:pt x="644" y="607"/>
                        <a:pt x="644" y="597"/>
                        <a:pt x="654" y="597"/>
                      </a:cubicBezTo>
                      <a:close/>
                      <a:moveTo>
                        <a:pt x="2613" y="616"/>
                      </a:moveTo>
                      <a:lnTo>
                        <a:pt x="2594" y="625"/>
                      </a:lnTo>
                      <a:cubicBezTo>
                        <a:pt x="2594" y="625"/>
                        <a:pt x="2594" y="616"/>
                        <a:pt x="2594" y="616"/>
                      </a:cubicBezTo>
                      <a:close/>
                      <a:moveTo>
                        <a:pt x="2746" y="555"/>
                      </a:moveTo>
                      <a:cubicBezTo>
                        <a:pt x="2752" y="555"/>
                        <a:pt x="2758" y="556"/>
                        <a:pt x="2765" y="559"/>
                      </a:cubicBezTo>
                      <a:cubicBezTo>
                        <a:pt x="2755" y="569"/>
                        <a:pt x="2755" y="569"/>
                        <a:pt x="2746" y="569"/>
                      </a:cubicBezTo>
                      <a:cubicBezTo>
                        <a:pt x="2736" y="569"/>
                        <a:pt x="2727" y="578"/>
                        <a:pt x="2736" y="588"/>
                      </a:cubicBezTo>
                      <a:cubicBezTo>
                        <a:pt x="2746" y="607"/>
                        <a:pt x="2736" y="616"/>
                        <a:pt x="2736" y="625"/>
                      </a:cubicBezTo>
                      <a:lnTo>
                        <a:pt x="2727" y="625"/>
                      </a:lnTo>
                      <a:cubicBezTo>
                        <a:pt x="2708" y="625"/>
                        <a:pt x="2708" y="607"/>
                        <a:pt x="2717" y="597"/>
                      </a:cubicBezTo>
                      <a:cubicBezTo>
                        <a:pt x="2727" y="597"/>
                        <a:pt x="2727" y="588"/>
                        <a:pt x="2717" y="578"/>
                      </a:cubicBezTo>
                      <a:cubicBezTo>
                        <a:pt x="2717" y="578"/>
                        <a:pt x="2717" y="569"/>
                        <a:pt x="2727" y="559"/>
                      </a:cubicBezTo>
                      <a:cubicBezTo>
                        <a:pt x="2727" y="559"/>
                        <a:pt x="2735" y="555"/>
                        <a:pt x="2746" y="555"/>
                      </a:cubicBezTo>
                      <a:close/>
                      <a:moveTo>
                        <a:pt x="1070" y="625"/>
                      </a:moveTo>
                      <a:cubicBezTo>
                        <a:pt x="1066" y="630"/>
                        <a:pt x="1058" y="633"/>
                        <a:pt x="1051" y="633"/>
                      </a:cubicBezTo>
                      <a:cubicBezTo>
                        <a:pt x="1044" y="633"/>
                        <a:pt x="1037" y="630"/>
                        <a:pt x="1032" y="625"/>
                      </a:cubicBezTo>
                      <a:close/>
                      <a:moveTo>
                        <a:pt x="2717" y="540"/>
                      </a:moveTo>
                      <a:cubicBezTo>
                        <a:pt x="2717" y="550"/>
                        <a:pt x="2717" y="550"/>
                        <a:pt x="2717" y="559"/>
                      </a:cubicBezTo>
                      <a:cubicBezTo>
                        <a:pt x="2717" y="559"/>
                        <a:pt x="2717" y="569"/>
                        <a:pt x="2708" y="578"/>
                      </a:cubicBezTo>
                      <a:cubicBezTo>
                        <a:pt x="2708" y="569"/>
                        <a:pt x="2708" y="569"/>
                        <a:pt x="2708" y="569"/>
                      </a:cubicBezTo>
                      <a:cubicBezTo>
                        <a:pt x="2698" y="569"/>
                        <a:pt x="2698" y="559"/>
                        <a:pt x="2698" y="559"/>
                      </a:cubicBezTo>
                      <a:cubicBezTo>
                        <a:pt x="2689" y="569"/>
                        <a:pt x="2679" y="569"/>
                        <a:pt x="2670" y="569"/>
                      </a:cubicBezTo>
                      <a:cubicBezTo>
                        <a:pt x="2660" y="569"/>
                        <a:pt x="2660" y="578"/>
                        <a:pt x="2660" y="578"/>
                      </a:cubicBezTo>
                      <a:cubicBezTo>
                        <a:pt x="2660" y="597"/>
                        <a:pt x="2670" y="607"/>
                        <a:pt x="2670" y="616"/>
                      </a:cubicBezTo>
                      <a:cubicBezTo>
                        <a:pt x="2670" y="616"/>
                        <a:pt x="2670" y="625"/>
                        <a:pt x="2670" y="625"/>
                      </a:cubicBezTo>
                      <a:cubicBezTo>
                        <a:pt x="2670" y="625"/>
                        <a:pt x="2670" y="635"/>
                        <a:pt x="2660" y="635"/>
                      </a:cubicBezTo>
                      <a:cubicBezTo>
                        <a:pt x="2660" y="625"/>
                        <a:pt x="2660" y="625"/>
                        <a:pt x="2660" y="625"/>
                      </a:cubicBezTo>
                      <a:cubicBezTo>
                        <a:pt x="2656" y="621"/>
                        <a:pt x="2653" y="618"/>
                        <a:pt x="2651" y="618"/>
                      </a:cubicBezTo>
                      <a:cubicBezTo>
                        <a:pt x="2649" y="618"/>
                        <a:pt x="2646" y="621"/>
                        <a:pt x="2641" y="625"/>
                      </a:cubicBezTo>
                      <a:cubicBezTo>
                        <a:pt x="2632" y="625"/>
                        <a:pt x="2632" y="635"/>
                        <a:pt x="2623" y="635"/>
                      </a:cubicBezTo>
                      <a:cubicBezTo>
                        <a:pt x="2623" y="625"/>
                        <a:pt x="2623" y="625"/>
                        <a:pt x="2623" y="616"/>
                      </a:cubicBezTo>
                      <a:cubicBezTo>
                        <a:pt x="2623" y="605"/>
                        <a:pt x="2623" y="600"/>
                        <a:pt x="2621" y="600"/>
                      </a:cubicBezTo>
                      <a:cubicBezTo>
                        <a:pt x="2619" y="600"/>
                        <a:pt x="2617" y="603"/>
                        <a:pt x="2613" y="607"/>
                      </a:cubicBezTo>
                      <a:lnTo>
                        <a:pt x="2594" y="607"/>
                      </a:lnTo>
                      <a:cubicBezTo>
                        <a:pt x="2594" y="607"/>
                        <a:pt x="2594" y="597"/>
                        <a:pt x="2594" y="597"/>
                      </a:cubicBezTo>
                      <a:cubicBezTo>
                        <a:pt x="2604" y="588"/>
                        <a:pt x="2613" y="569"/>
                        <a:pt x="2632" y="559"/>
                      </a:cubicBezTo>
                      <a:cubicBezTo>
                        <a:pt x="2641" y="559"/>
                        <a:pt x="2651" y="550"/>
                        <a:pt x="2670" y="540"/>
                      </a:cubicBezTo>
                      <a:lnTo>
                        <a:pt x="2679" y="540"/>
                      </a:lnTo>
                      <a:cubicBezTo>
                        <a:pt x="2679" y="540"/>
                        <a:pt x="2689" y="540"/>
                        <a:pt x="2689" y="550"/>
                      </a:cubicBezTo>
                      <a:cubicBezTo>
                        <a:pt x="2689" y="550"/>
                        <a:pt x="2698" y="559"/>
                        <a:pt x="2698" y="559"/>
                      </a:cubicBezTo>
                      <a:cubicBezTo>
                        <a:pt x="2698" y="559"/>
                        <a:pt x="2698" y="550"/>
                        <a:pt x="2708" y="550"/>
                      </a:cubicBezTo>
                      <a:cubicBezTo>
                        <a:pt x="2708" y="550"/>
                        <a:pt x="2708" y="550"/>
                        <a:pt x="2717" y="540"/>
                      </a:cubicBezTo>
                      <a:close/>
                      <a:moveTo>
                        <a:pt x="853" y="484"/>
                      </a:moveTo>
                      <a:cubicBezTo>
                        <a:pt x="853" y="493"/>
                        <a:pt x="853" y="512"/>
                        <a:pt x="853" y="521"/>
                      </a:cubicBezTo>
                      <a:cubicBezTo>
                        <a:pt x="862" y="512"/>
                        <a:pt x="871" y="512"/>
                        <a:pt x="881" y="502"/>
                      </a:cubicBezTo>
                      <a:cubicBezTo>
                        <a:pt x="890" y="493"/>
                        <a:pt x="909" y="493"/>
                        <a:pt x="919" y="493"/>
                      </a:cubicBezTo>
                      <a:cubicBezTo>
                        <a:pt x="928" y="493"/>
                        <a:pt x="928" y="493"/>
                        <a:pt x="928" y="502"/>
                      </a:cubicBezTo>
                      <a:lnTo>
                        <a:pt x="938" y="502"/>
                      </a:lnTo>
                      <a:cubicBezTo>
                        <a:pt x="946" y="499"/>
                        <a:pt x="950" y="496"/>
                        <a:pt x="953" y="496"/>
                      </a:cubicBezTo>
                      <a:cubicBezTo>
                        <a:pt x="957" y="496"/>
                        <a:pt x="957" y="501"/>
                        <a:pt x="957" y="512"/>
                      </a:cubicBezTo>
                      <a:cubicBezTo>
                        <a:pt x="957" y="521"/>
                        <a:pt x="957" y="531"/>
                        <a:pt x="966" y="531"/>
                      </a:cubicBezTo>
                      <a:lnTo>
                        <a:pt x="985" y="531"/>
                      </a:lnTo>
                      <a:cubicBezTo>
                        <a:pt x="985" y="531"/>
                        <a:pt x="995" y="531"/>
                        <a:pt x="995" y="540"/>
                      </a:cubicBezTo>
                      <a:cubicBezTo>
                        <a:pt x="1001" y="540"/>
                        <a:pt x="1007" y="545"/>
                        <a:pt x="1013" y="545"/>
                      </a:cubicBezTo>
                      <a:cubicBezTo>
                        <a:pt x="1017" y="545"/>
                        <a:pt x="1020" y="543"/>
                        <a:pt x="1023" y="540"/>
                      </a:cubicBezTo>
                      <a:lnTo>
                        <a:pt x="1032" y="540"/>
                      </a:lnTo>
                      <a:lnTo>
                        <a:pt x="1032" y="550"/>
                      </a:lnTo>
                      <a:cubicBezTo>
                        <a:pt x="1023" y="550"/>
                        <a:pt x="1013" y="559"/>
                        <a:pt x="1013" y="569"/>
                      </a:cubicBezTo>
                      <a:cubicBezTo>
                        <a:pt x="1013" y="578"/>
                        <a:pt x="1013" y="578"/>
                        <a:pt x="1004" y="578"/>
                      </a:cubicBezTo>
                      <a:lnTo>
                        <a:pt x="995" y="578"/>
                      </a:lnTo>
                      <a:cubicBezTo>
                        <a:pt x="985" y="578"/>
                        <a:pt x="985" y="578"/>
                        <a:pt x="985" y="588"/>
                      </a:cubicBezTo>
                      <a:lnTo>
                        <a:pt x="976" y="588"/>
                      </a:lnTo>
                      <a:lnTo>
                        <a:pt x="995" y="597"/>
                      </a:lnTo>
                      <a:cubicBezTo>
                        <a:pt x="995" y="597"/>
                        <a:pt x="995" y="607"/>
                        <a:pt x="985" y="616"/>
                      </a:cubicBezTo>
                      <a:lnTo>
                        <a:pt x="976" y="616"/>
                      </a:lnTo>
                      <a:cubicBezTo>
                        <a:pt x="966" y="616"/>
                        <a:pt x="957" y="625"/>
                        <a:pt x="947" y="625"/>
                      </a:cubicBezTo>
                      <a:lnTo>
                        <a:pt x="957" y="635"/>
                      </a:lnTo>
                      <a:cubicBezTo>
                        <a:pt x="947" y="635"/>
                        <a:pt x="938" y="644"/>
                        <a:pt x="928" y="644"/>
                      </a:cubicBezTo>
                      <a:cubicBezTo>
                        <a:pt x="928" y="644"/>
                        <a:pt x="919" y="644"/>
                        <a:pt x="928" y="635"/>
                      </a:cubicBezTo>
                      <a:cubicBezTo>
                        <a:pt x="928" y="635"/>
                        <a:pt x="928" y="625"/>
                        <a:pt x="928" y="625"/>
                      </a:cubicBezTo>
                      <a:cubicBezTo>
                        <a:pt x="928" y="616"/>
                        <a:pt x="938" y="616"/>
                        <a:pt x="938" y="607"/>
                      </a:cubicBezTo>
                      <a:cubicBezTo>
                        <a:pt x="928" y="607"/>
                        <a:pt x="928" y="597"/>
                        <a:pt x="919" y="597"/>
                      </a:cubicBezTo>
                      <a:lnTo>
                        <a:pt x="919" y="616"/>
                      </a:lnTo>
                      <a:cubicBezTo>
                        <a:pt x="909" y="616"/>
                        <a:pt x="909" y="625"/>
                        <a:pt x="900" y="625"/>
                      </a:cubicBezTo>
                      <a:lnTo>
                        <a:pt x="890" y="625"/>
                      </a:lnTo>
                      <a:cubicBezTo>
                        <a:pt x="890" y="625"/>
                        <a:pt x="881" y="616"/>
                        <a:pt x="881" y="607"/>
                      </a:cubicBezTo>
                      <a:cubicBezTo>
                        <a:pt x="881" y="607"/>
                        <a:pt x="881" y="597"/>
                        <a:pt x="881" y="588"/>
                      </a:cubicBezTo>
                      <a:lnTo>
                        <a:pt x="871" y="588"/>
                      </a:lnTo>
                      <a:cubicBezTo>
                        <a:pt x="881" y="588"/>
                        <a:pt x="881" y="578"/>
                        <a:pt x="881" y="578"/>
                      </a:cubicBezTo>
                      <a:cubicBezTo>
                        <a:pt x="886" y="583"/>
                        <a:pt x="890" y="585"/>
                        <a:pt x="894" y="585"/>
                      </a:cubicBezTo>
                      <a:cubicBezTo>
                        <a:pt x="897" y="585"/>
                        <a:pt x="900" y="583"/>
                        <a:pt x="900" y="578"/>
                      </a:cubicBezTo>
                      <a:cubicBezTo>
                        <a:pt x="900" y="578"/>
                        <a:pt x="900" y="569"/>
                        <a:pt x="909" y="569"/>
                      </a:cubicBezTo>
                      <a:cubicBezTo>
                        <a:pt x="909" y="578"/>
                        <a:pt x="919" y="578"/>
                        <a:pt x="928" y="578"/>
                      </a:cubicBezTo>
                      <a:lnTo>
                        <a:pt x="938" y="578"/>
                      </a:lnTo>
                      <a:cubicBezTo>
                        <a:pt x="919" y="569"/>
                        <a:pt x="900" y="569"/>
                        <a:pt x="890" y="559"/>
                      </a:cubicBezTo>
                      <a:cubicBezTo>
                        <a:pt x="881" y="559"/>
                        <a:pt x="871" y="550"/>
                        <a:pt x="862" y="550"/>
                      </a:cubicBezTo>
                      <a:cubicBezTo>
                        <a:pt x="862" y="559"/>
                        <a:pt x="862" y="559"/>
                        <a:pt x="853" y="559"/>
                      </a:cubicBezTo>
                      <a:cubicBezTo>
                        <a:pt x="853" y="559"/>
                        <a:pt x="853" y="569"/>
                        <a:pt x="853" y="569"/>
                      </a:cubicBezTo>
                      <a:cubicBezTo>
                        <a:pt x="853" y="578"/>
                        <a:pt x="853" y="578"/>
                        <a:pt x="862" y="588"/>
                      </a:cubicBezTo>
                      <a:cubicBezTo>
                        <a:pt x="862" y="597"/>
                        <a:pt x="871" y="597"/>
                        <a:pt x="871" y="607"/>
                      </a:cubicBezTo>
                      <a:lnTo>
                        <a:pt x="853" y="607"/>
                      </a:lnTo>
                      <a:lnTo>
                        <a:pt x="853" y="625"/>
                      </a:lnTo>
                      <a:lnTo>
                        <a:pt x="824" y="625"/>
                      </a:lnTo>
                      <a:cubicBezTo>
                        <a:pt x="815" y="616"/>
                        <a:pt x="815" y="616"/>
                        <a:pt x="805" y="616"/>
                      </a:cubicBezTo>
                      <a:cubicBezTo>
                        <a:pt x="796" y="607"/>
                        <a:pt x="786" y="607"/>
                        <a:pt x="777" y="597"/>
                      </a:cubicBezTo>
                      <a:cubicBezTo>
                        <a:pt x="777" y="588"/>
                        <a:pt x="777" y="588"/>
                        <a:pt x="777" y="578"/>
                      </a:cubicBezTo>
                      <a:cubicBezTo>
                        <a:pt x="777" y="578"/>
                        <a:pt x="786" y="578"/>
                        <a:pt x="786" y="569"/>
                      </a:cubicBezTo>
                      <a:cubicBezTo>
                        <a:pt x="767" y="569"/>
                        <a:pt x="767" y="588"/>
                        <a:pt x="758" y="597"/>
                      </a:cubicBezTo>
                      <a:cubicBezTo>
                        <a:pt x="758" y="588"/>
                        <a:pt x="748" y="588"/>
                        <a:pt x="748" y="578"/>
                      </a:cubicBezTo>
                      <a:cubicBezTo>
                        <a:pt x="748" y="578"/>
                        <a:pt x="748" y="569"/>
                        <a:pt x="748" y="569"/>
                      </a:cubicBezTo>
                      <a:lnTo>
                        <a:pt x="758" y="569"/>
                      </a:lnTo>
                      <a:cubicBezTo>
                        <a:pt x="758" y="569"/>
                        <a:pt x="767" y="559"/>
                        <a:pt x="767" y="559"/>
                      </a:cubicBezTo>
                      <a:cubicBezTo>
                        <a:pt x="771" y="556"/>
                        <a:pt x="774" y="555"/>
                        <a:pt x="777" y="555"/>
                      </a:cubicBezTo>
                      <a:cubicBezTo>
                        <a:pt x="783" y="555"/>
                        <a:pt x="789" y="559"/>
                        <a:pt x="796" y="559"/>
                      </a:cubicBezTo>
                      <a:cubicBezTo>
                        <a:pt x="805" y="569"/>
                        <a:pt x="815" y="578"/>
                        <a:pt x="824" y="588"/>
                      </a:cubicBezTo>
                      <a:cubicBezTo>
                        <a:pt x="834" y="578"/>
                        <a:pt x="843" y="559"/>
                        <a:pt x="834" y="550"/>
                      </a:cubicBezTo>
                      <a:lnTo>
                        <a:pt x="853" y="540"/>
                      </a:lnTo>
                      <a:cubicBezTo>
                        <a:pt x="846" y="540"/>
                        <a:pt x="840" y="536"/>
                        <a:pt x="834" y="536"/>
                      </a:cubicBezTo>
                      <a:cubicBezTo>
                        <a:pt x="830" y="536"/>
                        <a:pt x="827" y="537"/>
                        <a:pt x="824" y="540"/>
                      </a:cubicBezTo>
                      <a:cubicBezTo>
                        <a:pt x="815" y="540"/>
                        <a:pt x="805" y="540"/>
                        <a:pt x="796" y="550"/>
                      </a:cubicBezTo>
                      <a:cubicBezTo>
                        <a:pt x="796" y="540"/>
                        <a:pt x="805" y="540"/>
                        <a:pt x="805" y="540"/>
                      </a:cubicBezTo>
                      <a:cubicBezTo>
                        <a:pt x="805" y="531"/>
                        <a:pt x="805" y="531"/>
                        <a:pt x="796" y="521"/>
                      </a:cubicBezTo>
                      <a:cubicBezTo>
                        <a:pt x="796" y="521"/>
                        <a:pt x="796" y="512"/>
                        <a:pt x="796" y="512"/>
                      </a:cubicBezTo>
                      <a:cubicBezTo>
                        <a:pt x="805" y="521"/>
                        <a:pt x="805" y="521"/>
                        <a:pt x="815" y="531"/>
                      </a:cubicBezTo>
                      <a:lnTo>
                        <a:pt x="834" y="531"/>
                      </a:lnTo>
                      <a:lnTo>
                        <a:pt x="843" y="521"/>
                      </a:lnTo>
                      <a:lnTo>
                        <a:pt x="815" y="502"/>
                      </a:lnTo>
                      <a:lnTo>
                        <a:pt x="824" y="502"/>
                      </a:lnTo>
                      <a:lnTo>
                        <a:pt x="824" y="484"/>
                      </a:lnTo>
                      <a:close/>
                      <a:moveTo>
                        <a:pt x="2443" y="616"/>
                      </a:moveTo>
                      <a:cubicBezTo>
                        <a:pt x="2443" y="625"/>
                        <a:pt x="2452" y="625"/>
                        <a:pt x="2452" y="625"/>
                      </a:cubicBezTo>
                      <a:cubicBezTo>
                        <a:pt x="2462" y="635"/>
                        <a:pt x="2462" y="644"/>
                        <a:pt x="2452" y="644"/>
                      </a:cubicBezTo>
                      <a:lnTo>
                        <a:pt x="2443" y="644"/>
                      </a:lnTo>
                      <a:cubicBezTo>
                        <a:pt x="2443" y="635"/>
                        <a:pt x="2433" y="635"/>
                        <a:pt x="2433" y="635"/>
                      </a:cubicBezTo>
                      <a:cubicBezTo>
                        <a:pt x="2443" y="625"/>
                        <a:pt x="2443" y="625"/>
                        <a:pt x="2443" y="616"/>
                      </a:cubicBezTo>
                      <a:close/>
                      <a:moveTo>
                        <a:pt x="502" y="635"/>
                      </a:moveTo>
                      <a:lnTo>
                        <a:pt x="502" y="654"/>
                      </a:lnTo>
                      <a:lnTo>
                        <a:pt x="493" y="644"/>
                      </a:lnTo>
                      <a:lnTo>
                        <a:pt x="493" y="635"/>
                      </a:lnTo>
                      <a:close/>
                      <a:moveTo>
                        <a:pt x="3220" y="590"/>
                      </a:moveTo>
                      <a:cubicBezTo>
                        <a:pt x="3221" y="590"/>
                        <a:pt x="3224" y="592"/>
                        <a:pt x="3228" y="597"/>
                      </a:cubicBezTo>
                      <a:cubicBezTo>
                        <a:pt x="3238" y="607"/>
                        <a:pt x="3257" y="616"/>
                        <a:pt x="3266" y="635"/>
                      </a:cubicBezTo>
                      <a:cubicBezTo>
                        <a:pt x="3266" y="644"/>
                        <a:pt x="3257" y="654"/>
                        <a:pt x="3247" y="654"/>
                      </a:cubicBezTo>
                      <a:lnTo>
                        <a:pt x="3219" y="654"/>
                      </a:lnTo>
                      <a:cubicBezTo>
                        <a:pt x="3209" y="654"/>
                        <a:pt x="3209" y="654"/>
                        <a:pt x="3200" y="644"/>
                      </a:cubicBezTo>
                      <a:lnTo>
                        <a:pt x="3181" y="644"/>
                      </a:lnTo>
                      <a:cubicBezTo>
                        <a:pt x="3190" y="635"/>
                        <a:pt x="3200" y="625"/>
                        <a:pt x="3219" y="625"/>
                      </a:cubicBezTo>
                      <a:cubicBezTo>
                        <a:pt x="3219" y="625"/>
                        <a:pt x="3219" y="616"/>
                        <a:pt x="3219" y="616"/>
                      </a:cubicBezTo>
                      <a:cubicBezTo>
                        <a:pt x="3219" y="607"/>
                        <a:pt x="3219" y="607"/>
                        <a:pt x="3219" y="597"/>
                      </a:cubicBezTo>
                      <a:cubicBezTo>
                        <a:pt x="3219" y="592"/>
                        <a:pt x="3219" y="590"/>
                        <a:pt x="3220" y="590"/>
                      </a:cubicBezTo>
                      <a:close/>
                      <a:moveTo>
                        <a:pt x="3352" y="640"/>
                      </a:moveTo>
                      <a:cubicBezTo>
                        <a:pt x="3352" y="640"/>
                        <a:pt x="3355" y="644"/>
                        <a:pt x="3361" y="644"/>
                      </a:cubicBezTo>
                      <a:lnTo>
                        <a:pt x="3342" y="654"/>
                      </a:lnTo>
                      <a:lnTo>
                        <a:pt x="3332" y="654"/>
                      </a:lnTo>
                      <a:cubicBezTo>
                        <a:pt x="3342" y="654"/>
                        <a:pt x="3342" y="644"/>
                        <a:pt x="3351" y="644"/>
                      </a:cubicBezTo>
                      <a:cubicBezTo>
                        <a:pt x="3351" y="641"/>
                        <a:pt x="3351" y="640"/>
                        <a:pt x="3352" y="640"/>
                      </a:cubicBezTo>
                      <a:close/>
                      <a:moveTo>
                        <a:pt x="701" y="654"/>
                      </a:moveTo>
                      <a:lnTo>
                        <a:pt x="720" y="663"/>
                      </a:lnTo>
                      <a:cubicBezTo>
                        <a:pt x="701" y="663"/>
                        <a:pt x="701" y="663"/>
                        <a:pt x="701" y="654"/>
                      </a:cubicBezTo>
                      <a:close/>
                      <a:moveTo>
                        <a:pt x="2070" y="656"/>
                      </a:moveTo>
                      <a:cubicBezTo>
                        <a:pt x="2076" y="656"/>
                        <a:pt x="2083" y="659"/>
                        <a:pt x="2092" y="663"/>
                      </a:cubicBezTo>
                      <a:lnTo>
                        <a:pt x="2055" y="663"/>
                      </a:lnTo>
                      <a:cubicBezTo>
                        <a:pt x="2059" y="659"/>
                        <a:pt x="2064" y="656"/>
                        <a:pt x="2070" y="656"/>
                      </a:cubicBezTo>
                      <a:close/>
                      <a:moveTo>
                        <a:pt x="446" y="644"/>
                      </a:moveTo>
                      <a:cubicBezTo>
                        <a:pt x="455" y="644"/>
                        <a:pt x="455" y="644"/>
                        <a:pt x="455" y="654"/>
                      </a:cubicBezTo>
                      <a:lnTo>
                        <a:pt x="436" y="673"/>
                      </a:lnTo>
                      <a:cubicBezTo>
                        <a:pt x="436" y="663"/>
                        <a:pt x="436" y="654"/>
                        <a:pt x="436" y="654"/>
                      </a:cubicBezTo>
                      <a:cubicBezTo>
                        <a:pt x="436" y="644"/>
                        <a:pt x="446" y="644"/>
                        <a:pt x="446" y="644"/>
                      </a:cubicBezTo>
                      <a:close/>
                      <a:moveTo>
                        <a:pt x="938" y="644"/>
                      </a:moveTo>
                      <a:cubicBezTo>
                        <a:pt x="938" y="644"/>
                        <a:pt x="938" y="644"/>
                        <a:pt x="938" y="654"/>
                      </a:cubicBezTo>
                      <a:lnTo>
                        <a:pt x="947" y="654"/>
                      </a:lnTo>
                      <a:cubicBezTo>
                        <a:pt x="938" y="663"/>
                        <a:pt x="938" y="663"/>
                        <a:pt x="947" y="673"/>
                      </a:cubicBezTo>
                      <a:cubicBezTo>
                        <a:pt x="928" y="673"/>
                        <a:pt x="928" y="673"/>
                        <a:pt x="919" y="654"/>
                      </a:cubicBezTo>
                      <a:cubicBezTo>
                        <a:pt x="928" y="654"/>
                        <a:pt x="928" y="654"/>
                        <a:pt x="938" y="644"/>
                      </a:cubicBezTo>
                      <a:close/>
                      <a:moveTo>
                        <a:pt x="483" y="654"/>
                      </a:moveTo>
                      <a:cubicBezTo>
                        <a:pt x="483" y="673"/>
                        <a:pt x="474" y="682"/>
                        <a:pt x="455" y="682"/>
                      </a:cubicBezTo>
                      <a:lnTo>
                        <a:pt x="483" y="654"/>
                      </a:lnTo>
                      <a:close/>
                      <a:moveTo>
                        <a:pt x="862" y="682"/>
                      </a:moveTo>
                      <a:lnTo>
                        <a:pt x="871" y="692"/>
                      </a:lnTo>
                      <a:lnTo>
                        <a:pt x="862" y="692"/>
                      </a:lnTo>
                      <a:lnTo>
                        <a:pt x="862" y="682"/>
                      </a:lnTo>
                      <a:close/>
                      <a:moveTo>
                        <a:pt x="1430" y="616"/>
                      </a:moveTo>
                      <a:cubicBezTo>
                        <a:pt x="1439" y="625"/>
                        <a:pt x="1449" y="625"/>
                        <a:pt x="1458" y="625"/>
                      </a:cubicBezTo>
                      <a:lnTo>
                        <a:pt x="1468" y="625"/>
                      </a:lnTo>
                      <a:lnTo>
                        <a:pt x="1458" y="692"/>
                      </a:lnTo>
                      <a:cubicBezTo>
                        <a:pt x="1449" y="692"/>
                        <a:pt x="1439" y="692"/>
                        <a:pt x="1439" y="682"/>
                      </a:cubicBezTo>
                      <a:cubicBezTo>
                        <a:pt x="1439" y="682"/>
                        <a:pt x="1439" y="682"/>
                        <a:pt x="1439" y="673"/>
                      </a:cubicBezTo>
                      <a:cubicBezTo>
                        <a:pt x="1439" y="673"/>
                        <a:pt x="1439" y="663"/>
                        <a:pt x="1439" y="663"/>
                      </a:cubicBezTo>
                      <a:cubicBezTo>
                        <a:pt x="1439" y="654"/>
                        <a:pt x="1439" y="654"/>
                        <a:pt x="1430" y="654"/>
                      </a:cubicBezTo>
                      <a:cubicBezTo>
                        <a:pt x="1430" y="644"/>
                        <a:pt x="1430" y="644"/>
                        <a:pt x="1430" y="635"/>
                      </a:cubicBezTo>
                      <a:lnTo>
                        <a:pt x="1430" y="625"/>
                      </a:lnTo>
                      <a:lnTo>
                        <a:pt x="1420" y="625"/>
                      </a:lnTo>
                      <a:cubicBezTo>
                        <a:pt x="1420" y="616"/>
                        <a:pt x="1420" y="616"/>
                        <a:pt x="1420" y="616"/>
                      </a:cubicBezTo>
                      <a:close/>
                      <a:moveTo>
                        <a:pt x="2954" y="682"/>
                      </a:moveTo>
                      <a:lnTo>
                        <a:pt x="2954" y="692"/>
                      </a:lnTo>
                      <a:lnTo>
                        <a:pt x="2925" y="692"/>
                      </a:lnTo>
                      <a:cubicBezTo>
                        <a:pt x="2935" y="692"/>
                        <a:pt x="2935" y="682"/>
                        <a:pt x="2944" y="682"/>
                      </a:cubicBezTo>
                      <a:close/>
                      <a:moveTo>
                        <a:pt x="1544" y="682"/>
                      </a:moveTo>
                      <a:cubicBezTo>
                        <a:pt x="1544" y="692"/>
                        <a:pt x="1544" y="692"/>
                        <a:pt x="1534" y="701"/>
                      </a:cubicBezTo>
                      <a:lnTo>
                        <a:pt x="1544" y="682"/>
                      </a:lnTo>
                      <a:close/>
                      <a:moveTo>
                        <a:pt x="502" y="682"/>
                      </a:moveTo>
                      <a:cubicBezTo>
                        <a:pt x="512" y="682"/>
                        <a:pt x="521" y="682"/>
                        <a:pt x="540" y="692"/>
                      </a:cubicBezTo>
                      <a:lnTo>
                        <a:pt x="512" y="711"/>
                      </a:lnTo>
                      <a:cubicBezTo>
                        <a:pt x="512" y="692"/>
                        <a:pt x="512" y="682"/>
                        <a:pt x="502" y="682"/>
                      </a:cubicBezTo>
                      <a:close/>
                      <a:moveTo>
                        <a:pt x="569" y="682"/>
                      </a:moveTo>
                      <a:cubicBezTo>
                        <a:pt x="578" y="682"/>
                        <a:pt x="588" y="701"/>
                        <a:pt x="588" y="711"/>
                      </a:cubicBezTo>
                      <a:cubicBezTo>
                        <a:pt x="569" y="711"/>
                        <a:pt x="559" y="692"/>
                        <a:pt x="569" y="682"/>
                      </a:cubicBezTo>
                      <a:close/>
                      <a:moveTo>
                        <a:pt x="3030" y="692"/>
                      </a:moveTo>
                      <a:lnTo>
                        <a:pt x="3039" y="711"/>
                      </a:lnTo>
                      <a:lnTo>
                        <a:pt x="3030" y="711"/>
                      </a:lnTo>
                      <a:lnTo>
                        <a:pt x="3020" y="692"/>
                      </a:lnTo>
                      <a:close/>
                      <a:moveTo>
                        <a:pt x="3385" y="640"/>
                      </a:moveTo>
                      <a:cubicBezTo>
                        <a:pt x="3388" y="640"/>
                        <a:pt x="3393" y="642"/>
                        <a:pt x="3399" y="644"/>
                      </a:cubicBezTo>
                      <a:cubicBezTo>
                        <a:pt x="3380" y="654"/>
                        <a:pt x="3380" y="663"/>
                        <a:pt x="3389" y="682"/>
                      </a:cubicBezTo>
                      <a:cubicBezTo>
                        <a:pt x="3399" y="682"/>
                        <a:pt x="3389" y="701"/>
                        <a:pt x="3389" y="701"/>
                      </a:cubicBezTo>
                      <a:lnTo>
                        <a:pt x="3380" y="701"/>
                      </a:lnTo>
                      <a:cubicBezTo>
                        <a:pt x="3370" y="711"/>
                        <a:pt x="3370" y="711"/>
                        <a:pt x="3370" y="711"/>
                      </a:cubicBezTo>
                      <a:cubicBezTo>
                        <a:pt x="3361" y="711"/>
                        <a:pt x="3361" y="711"/>
                        <a:pt x="3361" y="701"/>
                      </a:cubicBezTo>
                      <a:cubicBezTo>
                        <a:pt x="3361" y="692"/>
                        <a:pt x="3361" y="682"/>
                        <a:pt x="3370" y="673"/>
                      </a:cubicBezTo>
                      <a:cubicBezTo>
                        <a:pt x="3370" y="663"/>
                        <a:pt x="3370" y="663"/>
                        <a:pt x="3370" y="654"/>
                      </a:cubicBezTo>
                      <a:cubicBezTo>
                        <a:pt x="3370" y="647"/>
                        <a:pt x="3375" y="640"/>
                        <a:pt x="3385" y="640"/>
                      </a:cubicBezTo>
                      <a:close/>
                      <a:moveTo>
                        <a:pt x="2234" y="701"/>
                      </a:moveTo>
                      <a:cubicBezTo>
                        <a:pt x="2234" y="701"/>
                        <a:pt x="2234" y="711"/>
                        <a:pt x="2234" y="711"/>
                      </a:cubicBezTo>
                      <a:lnTo>
                        <a:pt x="2234" y="720"/>
                      </a:lnTo>
                      <a:lnTo>
                        <a:pt x="2216" y="701"/>
                      </a:lnTo>
                      <a:close/>
                      <a:moveTo>
                        <a:pt x="2765" y="701"/>
                      </a:moveTo>
                      <a:cubicBezTo>
                        <a:pt x="2765" y="711"/>
                        <a:pt x="2774" y="711"/>
                        <a:pt x="2774" y="720"/>
                      </a:cubicBezTo>
                      <a:cubicBezTo>
                        <a:pt x="2765" y="720"/>
                        <a:pt x="2755" y="720"/>
                        <a:pt x="2755" y="711"/>
                      </a:cubicBezTo>
                      <a:cubicBezTo>
                        <a:pt x="2755" y="711"/>
                        <a:pt x="2755" y="701"/>
                        <a:pt x="2755" y="701"/>
                      </a:cubicBezTo>
                      <a:close/>
                      <a:moveTo>
                        <a:pt x="521" y="711"/>
                      </a:moveTo>
                      <a:lnTo>
                        <a:pt x="531" y="720"/>
                      </a:lnTo>
                      <a:cubicBezTo>
                        <a:pt x="528" y="723"/>
                        <a:pt x="525" y="724"/>
                        <a:pt x="524" y="724"/>
                      </a:cubicBezTo>
                      <a:cubicBezTo>
                        <a:pt x="520" y="724"/>
                        <a:pt x="518" y="720"/>
                        <a:pt x="512" y="720"/>
                      </a:cubicBezTo>
                      <a:lnTo>
                        <a:pt x="521" y="711"/>
                      </a:lnTo>
                      <a:close/>
                      <a:moveTo>
                        <a:pt x="95" y="711"/>
                      </a:moveTo>
                      <a:cubicBezTo>
                        <a:pt x="105" y="711"/>
                        <a:pt x="114" y="711"/>
                        <a:pt x="114" y="730"/>
                      </a:cubicBezTo>
                      <a:lnTo>
                        <a:pt x="95" y="711"/>
                      </a:lnTo>
                      <a:close/>
                      <a:moveTo>
                        <a:pt x="446" y="711"/>
                      </a:moveTo>
                      <a:cubicBezTo>
                        <a:pt x="455" y="711"/>
                        <a:pt x="455" y="720"/>
                        <a:pt x="455" y="720"/>
                      </a:cubicBezTo>
                      <a:cubicBezTo>
                        <a:pt x="455" y="720"/>
                        <a:pt x="455" y="730"/>
                        <a:pt x="446" y="730"/>
                      </a:cubicBezTo>
                      <a:lnTo>
                        <a:pt x="436" y="730"/>
                      </a:lnTo>
                      <a:cubicBezTo>
                        <a:pt x="417" y="730"/>
                        <a:pt x="408" y="730"/>
                        <a:pt x="408" y="711"/>
                      </a:cubicBezTo>
                      <a:close/>
                      <a:moveTo>
                        <a:pt x="1364" y="711"/>
                      </a:moveTo>
                      <a:cubicBezTo>
                        <a:pt x="1373" y="720"/>
                        <a:pt x="1364" y="730"/>
                        <a:pt x="1364" y="730"/>
                      </a:cubicBezTo>
                      <a:lnTo>
                        <a:pt x="1364" y="711"/>
                      </a:lnTo>
                      <a:close/>
                      <a:moveTo>
                        <a:pt x="1525" y="711"/>
                      </a:moveTo>
                      <a:lnTo>
                        <a:pt x="1525" y="730"/>
                      </a:lnTo>
                      <a:lnTo>
                        <a:pt x="1515" y="730"/>
                      </a:lnTo>
                      <a:lnTo>
                        <a:pt x="1515" y="711"/>
                      </a:lnTo>
                      <a:close/>
                      <a:moveTo>
                        <a:pt x="2187" y="692"/>
                      </a:moveTo>
                      <a:cubicBezTo>
                        <a:pt x="2197" y="701"/>
                        <a:pt x="2206" y="711"/>
                        <a:pt x="2206" y="720"/>
                      </a:cubicBezTo>
                      <a:cubicBezTo>
                        <a:pt x="2206" y="730"/>
                        <a:pt x="2206" y="730"/>
                        <a:pt x="2206" y="730"/>
                      </a:cubicBezTo>
                      <a:cubicBezTo>
                        <a:pt x="2197" y="730"/>
                        <a:pt x="2187" y="730"/>
                        <a:pt x="2187" y="720"/>
                      </a:cubicBezTo>
                      <a:cubicBezTo>
                        <a:pt x="2187" y="711"/>
                        <a:pt x="2187" y="701"/>
                        <a:pt x="2187" y="692"/>
                      </a:cubicBezTo>
                      <a:close/>
                      <a:moveTo>
                        <a:pt x="3304" y="701"/>
                      </a:moveTo>
                      <a:lnTo>
                        <a:pt x="3304" y="701"/>
                      </a:lnTo>
                      <a:cubicBezTo>
                        <a:pt x="3314" y="711"/>
                        <a:pt x="3304" y="720"/>
                        <a:pt x="3285" y="730"/>
                      </a:cubicBezTo>
                      <a:lnTo>
                        <a:pt x="3304" y="701"/>
                      </a:lnTo>
                      <a:close/>
                      <a:moveTo>
                        <a:pt x="1439" y="711"/>
                      </a:moveTo>
                      <a:lnTo>
                        <a:pt x="1458" y="730"/>
                      </a:lnTo>
                      <a:cubicBezTo>
                        <a:pt x="1449" y="734"/>
                        <a:pt x="1444" y="737"/>
                        <a:pt x="1442" y="737"/>
                      </a:cubicBezTo>
                      <a:cubicBezTo>
                        <a:pt x="1439" y="737"/>
                        <a:pt x="1439" y="734"/>
                        <a:pt x="1439" y="730"/>
                      </a:cubicBezTo>
                      <a:cubicBezTo>
                        <a:pt x="1439" y="720"/>
                        <a:pt x="1439" y="720"/>
                        <a:pt x="1439" y="711"/>
                      </a:cubicBezTo>
                      <a:close/>
                      <a:moveTo>
                        <a:pt x="1402" y="720"/>
                      </a:moveTo>
                      <a:lnTo>
                        <a:pt x="1402" y="739"/>
                      </a:lnTo>
                      <a:cubicBezTo>
                        <a:pt x="1392" y="730"/>
                        <a:pt x="1392" y="720"/>
                        <a:pt x="1402" y="720"/>
                      </a:cubicBezTo>
                      <a:close/>
                      <a:moveTo>
                        <a:pt x="256" y="730"/>
                      </a:moveTo>
                      <a:cubicBezTo>
                        <a:pt x="256" y="739"/>
                        <a:pt x="256" y="739"/>
                        <a:pt x="266" y="739"/>
                      </a:cubicBezTo>
                      <a:cubicBezTo>
                        <a:pt x="256" y="749"/>
                        <a:pt x="256" y="749"/>
                        <a:pt x="256" y="749"/>
                      </a:cubicBezTo>
                      <a:cubicBezTo>
                        <a:pt x="256" y="749"/>
                        <a:pt x="247" y="749"/>
                        <a:pt x="247" y="739"/>
                      </a:cubicBezTo>
                      <a:cubicBezTo>
                        <a:pt x="247" y="739"/>
                        <a:pt x="247" y="730"/>
                        <a:pt x="256" y="730"/>
                      </a:cubicBezTo>
                      <a:close/>
                      <a:moveTo>
                        <a:pt x="3389" y="739"/>
                      </a:moveTo>
                      <a:cubicBezTo>
                        <a:pt x="3380" y="749"/>
                        <a:pt x="3380" y="749"/>
                        <a:pt x="3380" y="749"/>
                      </a:cubicBezTo>
                      <a:cubicBezTo>
                        <a:pt x="3380" y="749"/>
                        <a:pt x="3370" y="739"/>
                        <a:pt x="3370" y="739"/>
                      </a:cubicBezTo>
                      <a:close/>
                      <a:moveTo>
                        <a:pt x="1411" y="730"/>
                      </a:moveTo>
                      <a:cubicBezTo>
                        <a:pt x="1420" y="739"/>
                        <a:pt x="1420" y="749"/>
                        <a:pt x="1411" y="758"/>
                      </a:cubicBezTo>
                      <a:cubicBezTo>
                        <a:pt x="1402" y="749"/>
                        <a:pt x="1411" y="739"/>
                        <a:pt x="1411" y="730"/>
                      </a:cubicBezTo>
                      <a:close/>
                      <a:moveTo>
                        <a:pt x="2121" y="749"/>
                      </a:moveTo>
                      <a:lnTo>
                        <a:pt x="2102" y="758"/>
                      </a:lnTo>
                      <a:lnTo>
                        <a:pt x="2092" y="758"/>
                      </a:lnTo>
                      <a:lnTo>
                        <a:pt x="2111" y="749"/>
                      </a:lnTo>
                      <a:close/>
                      <a:moveTo>
                        <a:pt x="900" y="749"/>
                      </a:moveTo>
                      <a:cubicBezTo>
                        <a:pt x="900" y="749"/>
                        <a:pt x="909" y="749"/>
                        <a:pt x="909" y="758"/>
                      </a:cubicBezTo>
                      <a:cubicBezTo>
                        <a:pt x="909" y="758"/>
                        <a:pt x="905" y="762"/>
                        <a:pt x="902" y="762"/>
                      </a:cubicBezTo>
                      <a:cubicBezTo>
                        <a:pt x="901" y="762"/>
                        <a:pt x="900" y="761"/>
                        <a:pt x="900" y="758"/>
                      </a:cubicBezTo>
                      <a:lnTo>
                        <a:pt x="890" y="758"/>
                      </a:lnTo>
                      <a:cubicBezTo>
                        <a:pt x="890" y="749"/>
                        <a:pt x="900" y="749"/>
                        <a:pt x="900" y="749"/>
                      </a:cubicBezTo>
                      <a:close/>
                      <a:moveTo>
                        <a:pt x="171" y="758"/>
                      </a:moveTo>
                      <a:cubicBezTo>
                        <a:pt x="171" y="763"/>
                        <a:pt x="171" y="765"/>
                        <a:pt x="170" y="765"/>
                      </a:cubicBezTo>
                      <a:cubicBezTo>
                        <a:pt x="169" y="765"/>
                        <a:pt x="166" y="763"/>
                        <a:pt x="162" y="758"/>
                      </a:cubicBezTo>
                      <a:close/>
                      <a:moveTo>
                        <a:pt x="237" y="749"/>
                      </a:moveTo>
                      <a:lnTo>
                        <a:pt x="256" y="767"/>
                      </a:lnTo>
                      <a:lnTo>
                        <a:pt x="237" y="758"/>
                      </a:lnTo>
                      <a:lnTo>
                        <a:pt x="237" y="749"/>
                      </a:lnTo>
                      <a:close/>
                      <a:moveTo>
                        <a:pt x="1373" y="758"/>
                      </a:moveTo>
                      <a:cubicBezTo>
                        <a:pt x="1383" y="758"/>
                        <a:pt x="1383" y="758"/>
                        <a:pt x="1392" y="767"/>
                      </a:cubicBezTo>
                      <a:lnTo>
                        <a:pt x="1373" y="767"/>
                      </a:lnTo>
                      <a:lnTo>
                        <a:pt x="1373" y="758"/>
                      </a:lnTo>
                      <a:close/>
                      <a:moveTo>
                        <a:pt x="2130" y="758"/>
                      </a:moveTo>
                      <a:cubicBezTo>
                        <a:pt x="2130" y="767"/>
                        <a:pt x="2130" y="767"/>
                        <a:pt x="2121" y="767"/>
                      </a:cubicBezTo>
                      <a:lnTo>
                        <a:pt x="2111" y="767"/>
                      </a:lnTo>
                      <a:cubicBezTo>
                        <a:pt x="2121" y="758"/>
                        <a:pt x="2121" y="758"/>
                        <a:pt x="2130" y="758"/>
                      </a:cubicBezTo>
                      <a:close/>
                      <a:moveTo>
                        <a:pt x="2216" y="739"/>
                      </a:moveTo>
                      <a:cubicBezTo>
                        <a:pt x="2225" y="749"/>
                        <a:pt x="2225" y="749"/>
                        <a:pt x="2225" y="758"/>
                      </a:cubicBezTo>
                      <a:cubicBezTo>
                        <a:pt x="2225" y="758"/>
                        <a:pt x="2225" y="767"/>
                        <a:pt x="2216" y="767"/>
                      </a:cubicBezTo>
                      <a:cubicBezTo>
                        <a:pt x="2206" y="758"/>
                        <a:pt x="2206" y="758"/>
                        <a:pt x="2206" y="758"/>
                      </a:cubicBezTo>
                      <a:cubicBezTo>
                        <a:pt x="2216" y="749"/>
                        <a:pt x="2216" y="739"/>
                        <a:pt x="2216" y="739"/>
                      </a:cubicBezTo>
                      <a:close/>
                      <a:moveTo>
                        <a:pt x="2173" y="723"/>
                      </a:moveTo>
                      <a:cubicBezTo>
                        <a:pt x="2175" y="723"/>
                        <a:pt x="2178" y="725"/>
                        <a:pt x="2178" y="730"/>
                      </a:cubicBezTo>
                      <a:cubicBezTo>
                        <a:pt x="2178" y="730"/>
                        <a:pt x="2178" y="739"/>
                        <a:pt x="2178" y="739"/>
                      </a:cubicBezTo>
                      <a:cubicBezTo>
                        <a:pt x="2178" y="749"/>
                        <a:pt x="2178" y="758"/>
                        <a:pt x="2187" y="767"/>
                      </a:cubicBezTo>
                      <a:lnTo>
                        <a:pt x="2178" y="767"/>
                      </a:lnTo>
                      <a:cubicBezTo>
                        <a:pt x="2178" y="777"/>
                        <a:pt x="2168" y="777"/>
                        <a:pt x="2168" y="777"/>
                      </a:cubicBezTo>
                      <a:cubicBezTo>
                        <a:pt x="2159" y="777"/>
                        <a:pt x="2140" y="758"/>
                        <a:pt x="2140" y="739"/>
                      </a:cubicBezTo>
                      <a:lnTo>
                        <a:pt x="2140" y="739"/>
                      </a:lnTo>
                      <a:lnTo>
                        <a:pt x="2159" y="749"/>
                      </a:lnTo>
                      <a:cubicBezTo>
                        <a:pt x="2159" y="739"/>
                        <a:pt x="2168" y="730"/>
                        <a:pt x="2168" y="730"/>
                      </a:cubicBezTo>
                      <a:cubicBezTo>
                        <a:pt x="2168" y="725"/>
                        <a:pt x="2171" y="723"/>
                        <a:pt x="2173" y="723"/>
                      </a:cubicBezTo>
                      <a:close/>
                      <a:moveTo>
                        <a:pt x="266" y="777"/>
                      </a:moveTo>
                      <a:lnTo>
                        <a:pt x="285" y="786"/>
                      </a:lnTo>
                      <a:lnTo>
                        <a:pt x="275" y="786"/>
                      </a:lnTo>
                      <a:cubicBezTo>
                        <a:pt x="275" y="786"/>
                        <a:pt x="266" y="786"/>
                        <a:pt x="266" y="777"/>
                      </a:cubicBezTo>
                      <a:close/>
                      <a:moveTo>
                        <a:pt x="2083" y="682"/>
                      </a:moveTo>
                      <a:cubicBezTo>
                        <a:pt x="2102" y="682"/>
                        <a:pt x="2111" y="701"/>
                        <a:pt x="2111" y="720"/>
                      </a:cubicBezTo>
                      <a:cubicBezTo>
                        <a:pt x="2102" y="711"/>
                        <a:pt x="2102" y="701"/>
                        <a:pt x="2102" y="701"/>
                      </a:cubicBezTo>
                      <a:cubicBezTo>
                        <a:pt x="2097" y="696"/>
                        <a:pt x="2095" y="694"/>
                        <a:pt x="2092" y="694"/>
                      </a:cubicBezTo>
                      <a:cubicBezTo>
                        <a:pt x="2090" y="694"/>
                        <a:pt x="2088" y="696"/>
                        <a:pt x="2083" y="701"/>
                      </a:cubicBezTo>
                      <a:lnTo>
                        <a:pt x="2074" y="701"/>
                      </a:lnTo>
                      <a:cubicBezTo>
                        <a:pt x="2074" y="701"/>
                        <a:pt x="2074" y="701"/>
                        <a:pt x="2074" y="711"/>
                      </a:cubicBezTo>
                      <a:cubicBezTo>
                        <a:pt x="2074" y="720"/>
                        <a:pt x="2074" y="720"/>
                        <a:pt x="2074" y="720"/>
                      </a:cubicBezTo>
                      <a:cubicBezTo>
                        <a:pt x="2083" y="720"/>
                        <a:pt x="2092" y="730"/>
                        <a:pt x="2083" y="730"/>
                      </a:cubicBezTo>
                      <a:cubicBezTo>
                        <a:pt x="2074" y="739"/>
                        <a:pt x="2074" y="739"/>
                        <a:pt x="2064" y="749"/>
                      </a:cubicBezTo>
                      <a:cubicBezTo>
                        <a:pt x="2064" y="749"/>
                        <a:pt x="2055" y="749"/>
                        <a:pt x="2055" y="739"/>
                      </a:cubicBezTo>
                      <a:lnTo>
                        <a:pt x="2045" y="739"/>
                      </a:lnTo>
                      <a:cubicBezTo>
                        <a:pt x="2045" y="749"/>
                        <a:pt x="2045" y="758"/>
                        <a:pt x="2036" y="758"/>
                      </a:cubicBezTo>
                      <a:cubicBezTo>
                        <a:pt x="2029" y="765"/>
                        <a:pt x="2018" y="771"/>
                        <a:pt x="2005" y="771"/>
                      </a:cubicBezTo>
                      <a:cubicBezTo>
                        <a:pt x="1999" y="771"/>
                        <a:pt x="1994" y="770"/>
                        <a:pt x="1988" y="767"/>
                      </a:cubicBezTo>
                      <a:cubicBezTo>
                        <a:pt x="1988" y="774"/>
                        <a:pt x="1984" y="781"/>
                        <a:pt x="1978" y="781"/>
                      </a:cubicBezTo>
                      <a:cubicBezTo>
                        <a:pt x="1975" y="781"/>
                        <a:pt x="1972" y="780"/>
                        <a:pt x="1969" y="777"/>
                      </a:cubicBezTo>
                      <a:cubicBezTo>
                        <a:pt x="1969" y="777"/>
                        <a:pt x="1969" y="786"/>
                        <a:pt x="1960" y="786"/>
                      </a:cubicBezTo>
                      <a:lnTo>
                        <a:pt x="1951" y="786"/>
                      </a:lnTo>
                      <a:lnTo>
                        <a:pt x="1979" y="767"/>
                      </a:lnTo>
                      <a:cubicBezTo>
                        <a:pt x="1969" y="758"/>
                        <a:pt x="1969" y="758"/>
                        <a:pt x="1960" y="749"/>
                      </a:cubicBezTo>
                      <a:cubicBezTo>
                        <a:pt x="1960" y="749"/>
                        <a:pt x="1969" y="739"/>
                        <a:pt x="1969" y="739"/>
                      </a:cubicBezTo>
                      <a:cubicBezTo>
                        <a:pt x="1969" y="739"/>
                        <a:pt x="1969" y="739"/>
                        <a:pt x="1979" y="749"/>
                      </a:cubicBezTo>
                      <a:cubicBezTo>
                        <a:pt x="1988" y="749"/>
                        <a:pt x="1988" y="739"/>
                        <a:pt x="1979" y="730"/>
                      </a:cubicBezTo>
                      <a:cubicBezTo>
                        <a:pt x="1979" y="730"/>
                        <a:pt x="1979" y="730"/>
                        <a:pt x="1979" y="720"/>
                      </a:cubicBezTo>
                      <a:cubicBezTo>
                        <a:pt x="1979" y="720"/>
                        <a:pt x="1969" y="711"/>
                        <a:pt x="1969" y="711"/>
                      </a:cubicBezTo>
                      <a:cubicBezTo>
                        <a:pt x="1969" y="701"/>
                        <a:pt x="1979" y="701"/>
                        <a:pt x="1988" y="701"/>
                      </a:cubicBezTo>
                      <a:cubicBezTo>
                        <a:pt x="1988" y="701"/>
                        <a:pt x="1988" y="711"/>
                        <a:pt x="1998" y="720"/>
                      </a:cubicBezTo>
                      <a:cubicBezTo>
                        <a:pt x="2007" y="739"/>
                        <a:pt x="1998" y="749"/>
                        <a:pt x="1988" y="758"/>
                      </a:cubicBezTo>
                      <a:lnTo>
                        <a:pt x="1979" y="758"/>
                      </a:lnTo>
                      <a:cubicBezTo>
                        <a:pt x="1998" y="767"/>
                        <a:pt x="2007" y="767"/>
                        <a:pt x="2017" y="767"/>
                      </a:cubicBezTo>
                      <a:cubicBezTo>
                        <a:pt x="2026" y="758"/>
                        <a:pt x="2026" y="758"/>
                        <a:pt x="2026" y="749"/>
                      </a:cubicBezTo>
                      <a:cubicBezTo>
                        <a:pt x="2026" y="739"/>
                        <a:pt x="2036" y="720"/>
                        <a:pt x="2045" y="720"/>
                      </a:cubicBezTo>
                      <a:cubicBezTo>
                        <a:pt x="2045" y="711"/>
                        <a:pt x="2045" y="711"/>
                        <a:pt x="2055" y="701"/>
                      </a:cubicBezTo>
                      <a:cubicBezTo>
                        <a:pt x="2055" y="701"/>
                        <a:pt x="2064" y="701"/>
                        <a:pt x="2055" y="692"/>
                      </a:cubicBezTo>
                      <a:lnTo>
                        <a:pt x="2064" y="692"/>
                      </a:lnTo>
                      <a:cubicBezTo>
                        <a:pt x="2074" y="682"/>
                        <a:pt x="2083" y="682"/>
                        <a:pt x="2083" y="682"/>
                      </a:cubicBezTo>
                      <a:close/>
                      <a:moveTo>
                        <a:pt x="304" y="786"/>
                      </a:moveTo>
                      <a:lnTo>
                        <a:pt x="313" y="796"/>
                      </a:lnTo>
                      <a:cubicBezTo>
                        <a:pt x="313" y="796"/>
                        <a:pt x="304" y="796"/>
                        <a:pt x="304" y="786"/>
                      </a:cubicBezTo>
                      <a:close/>
                      <a:moveTo>
                        <a:pt x="341" y="739"/>
                      </a:moveTo>
                      <a:cubicBezTo>
                        <a:pt x="341" y="749"/>
                        <a:pt x="341" y="758"/>
                        <a:pt x="341" y="758"/>
                      </a:cubicBezTo>
                      <a:cubicBezTo>
                        <a:pt x="332" y="758"/>
                        <a:pt x="341" y="767"/>
                        <a:pt x="341" y="767"/>
                      </a:cubicBezTo>
                      <a:cubicBezTo>
                        <a:pt x="351" y="767"/>
                        <a:pt x="351" y="767"/>
                        <a:pt x="351" y="777"/>
                      </a:cubicBezTo>
                      <a:cubicBezTo>
                        <a:pt x="351" y="777"/>
                        <a:pt x="341" y="777"/>
                        <a:pt x="341" y="786"/>
                      </a:cubicBezTo>
                      <a:lnTo>
                        <a:pt x="332" y="786"/>
                      </a:lnTo>
                      <a:lnTo>
                        <a:pt x="351" y="796"/>
                      </a:lnTo>
                      <a:lnTo>
                        <a:pt x="332" y="796"/>
                      </a:lnTo>
                      <a:cubicBezTo>
                        <a:pt x="322" y="786"/>
                        <a:pt x="313" y="777"/>
                        <a:pt x="313" y="758"/>
                      </a:cubicBezTo>
                      <a:cubicBezTo>
                        <a:pt x="313" y="749"/>
                        <a:pt x="313" y="739"/>
                        <a:pt x="322" y="739"/>
                      </a:cubicBezTo>
                      <a:close/>
                      <a:moveTo>
                        <a:pt x="540" y="749"/>
                      </a:moveTo>
                      <a:cubicBezTo>
                        <a:pt x="550" y="749"/>
                        <a:pt x="550" y="758"/>
                        <a:pt x="559" y="758"/>
                      </a:cubicBezTo>
                      <a:cubicBezTo>
                        <a:pt x="559" y="767"/>
                        <a:pt x="559" y="767"/>
                        <a:pt x="559" y="777"/>
                      </a:cubicBezTo>
                      <a:lnTo>
                        <a:pt x="588" y="767"/>
                      </a:lnTo>
                      <a:lnTo>
                        <a:pt x="588" y="777"/>
                      </a:lnTo>
                      <a:cubicBezTo>
                        <a:pt x="578" y="777"/>
                        <a:pt x="569" y="786"/>
                        <a:pt x="569" y="786"/>
                      </a:cubicBezTo>
                      <a:lnTo>
                        <a:pt x="559" y="777"/>
                      </a:lnTo>
                      <a:lnTo>
                        <a:pt x="540" y="777"/>
                      </a:lnTo>
                      <a:cubicBezTo>
                        <a:pt x="540" y="767"/>
                        <a:pt x="531" y="767"/>
                        <a:pt x="531" y="767"/>
                      </a:cubicBezTo>
                      <a:cubicBezTo>
                        <a:pt x="521" y="777"/>
                        <a:pt x="531" y="777"/>
                        <a:pt x="531" y="777"/>
                      </a:cubicBezTo>
                      <a:cubicBezTo>
                        <a:pt x="540" y="777"/>
                        <a:pt x="550" y="786"/>
                        <a:pt x="550" y="786"/>
                      </a:cubicBezTo>
                      <a:lnTo>
                        <a:pt x="531" y="796"/>
                      </a:lnTo>
                      <a:cubicBezTo>
                        <a:pt x="521" y="786"/>
                        <a:pt x="521" y="777"/>
                        <a:pt x="512" y="767"/>
                      </a:cubicBezTo>
                      <a:cubicBezTo>
                        <a:pt x="521" y="758"/>
                        <a:pt x="531" y="758"/>
                        <a:pt x="540" y="749"/>
                      </a:cubicBezTo>
                      <a:close/>
                      <a:moveTo>
                        <a:pt x="625" y="786"/>
                      </a:moveTo>
                      <a:cubicBezTo>
                        <a:pt x="616" y="796"/>
                        <a:pt x="616" y="805"/>
                        <a:pt x="606" y="805"/>
                      </a:cubicBezTo>
                      <a:cubicBezTo>
                        <a:pt x="606" y="796"/>
                        <a:pt x="606" y="796"/>
                        <a:pt x="606" y="786"/>
                      </a:cubicBezTo>
                      <a:close/>
                      <a:moveTo>
                        <a:pt x="2821" y="777"/>
                      </a:moveTo>
                      <a:lnTo>
                        <a:pt x="2821" y="777"/>
                      </a:lnTo>
                      <a:cubicBezTo>
                        <a:pt x="2831" y="786"/>
                        <a:pt x="2840" y="796"/>
                        <a:pt x="2840" y="805"/>
                      </a:cubicBezTo>
                      <a:cubicBezTo>
                        <a:pt x="2831" y="796"/>
                        <a:pt x="2821" y="786"/>
                        <a:pt x="2821" y="777"/>
                      </a:cubicBezTo>
                      <a:close/>
                      <a:moveTo>
                        <a:pt x="1004" y="786"/>
                      </a:moveTo>
                      <a:cubicBezTo>
                        <a:pt x="1004" y="805"/>
                        <a:pt x="1013" y="805"/>
                        <a:pt x="1032" y="805"/>
                      </a:cubicBezTo>
                      <a:lnTo>
                        <a:pt x="1042" y="805"/>
                      </a:lnTo>
                      <a:cubicBezTo>
                        <a:pt x="1032" y="815"/>
                        <a:pt x="1013" y="815"/>
                        <a:pt x="1004" y="815"/>
                      </a:cubicBezTo>
                      <a:cubicBezTo>
                        <a:pt x="995" y="815"/>
                        <a:pt x="985" y="805"/>
                        <a:pt x="995" y="796"/>
                      </a:cubicBezTo>
                      <a:cubicBezTo>
                        <a:pt x="995" y="786"/>
                        <a:pt x="995" y="786"/>
                        <a:pt x="995" y="786"/>
                      </a:cubicBezTo>
                      <a:close/>
                      <a:moveTo>
                        <a:pt x="1080" y="777"/>
                      </a:moveTo>
                      <a:cubicBezTo>
                        <a:pt x="1089" y="796"/>
                        <a:pt x="1099" y="805"/>
                        <a:pt x="1118" y="815"/>
                      </a:cubicBezTo>
                      <a:cubicBezTo>
                        <a:pt x="1113" y="820"/>
                        <a:pt x="1108" y="822"/>
                        <a:pt x="1103" y="822"/>
                      </a:cubicBezTo>
                      <a:cubicBezTo>
                        <a:pt x="1099" y="822"/>
                        <a:pt x="1094" y="820"/>
                        <a:pt x="1089" y="815"/>
                      </a:cubicBezTo>
                      <a:cubicBezTo>
                        <a:pt x="1089" y="805"/>
                        <a:pt x="1080" y="796"/>
                        <a:pt x="1080" y="786"/>
                      </a:cubicBezTo>
                      <a:cubicBezTo>
                        <a:pt x="1080" y="786"/>
                        <a:pt x="1080" y="786"/>
                        <a:pt x="1080" y="777"/>
                      </a:cubicBezTo>
                      <a:close/>
                      <a:moveTo>
                        <a:pt x="304" y="815"/>
                      </a:moveTo>
                      <a:lnTo>
                        <a:pt x="285" y="824"/>
                      </a:lnTo>
                      <a:cubicBezTo>
                        <a:pt x="285" y="815"/>
                        <a:pt x="294" y="815"/>
                        <a:pt x="304" y="815"/>
                      </a:cubicBezTo>
                      <a:close/>
                      <a:moveTo>
                        <a:pt x="2765" y="805"/>
                      </a:moveTo>
                      <a:cubicBezTo>
                        <a:pt x="2783" y="815"/>
                        <a:pt x="2783" y="815"/>
                        <a:pt x="2774" y="824"/>
                      </a:cubicBezTo>
                      <a:lnTo>
                        <a:pt x="2765" y="824"/>
                      </a:lnTo>
                      <a:cubicBezTo>
                        <a:pt x="2765" y="824"/>
                        <a:pt x="2765" y="824"/>
                        <a:pt x="2765" y="815"/>
                      </a:cubicBezTo>
                      <a:cubicBezTo>
                        <a:pt x="2765" y="815"/>
                        <a:pt x="2765" y="805"/>
                        <a:pt x="2765" y="805"/>
                      </a:cubicBezTo>
                      <a:close/>
                      <a:moveTo>
                        <a:pt x="907" y="822"/>
                      </a:moveTo>
                      <a:cubicBezTo>
                        <a:pt x="914" y="822"/>
                        <a:pt x="923" y="827"/>
                        <a:pt x="931" y="827"/>
                      </a:cubicBezTo>
                      <a:cubicBezTo>
                        <a:pt x="933" y="827"/>
                        <a:pt x="936" y="826"/>
                        <a:pt x="938" y="824"/>
                      </a:cubicBezTo>
                      <a:lnTo>
                        <a:pt x="938" y="824"/>
                      </a:lnTo>
                      <a:cubicBezTo>
                        <a:pt x="938" y="834"/>
                        <a:pt x="938" y="834"/>
                        <a:pt x="928" y="834"/>
                      </a:cubicBezTo>
                      <a:cubicBezTo>
                        <a:pt x="919" y="834"/>
                        <a:pt x="909" y="824"/>
                        <a:pt x="900" y="824"/>
                      </a:cubicBezTo>
                      <a:cubicBezTo>
                        <a:pt x="902" y="822"/>
                        <a:pt x="904" y="822"/>
                        <a:pt x="907" y="822"/>
                      </a:cubicBezTo>
                      <a:close/>
                      <a:moveTo>
                        <a:pt x="531" y="834"/>
                      </a:moveTo>
                      <a:cubicBezTo>
                        <a:pt x="531" y="836"/>
                        <a:pt x="531" y="838"/>
                        <a:pt x="531" y="843"/>
                      </a:cubicBezTo>
                      <a:cubicBezTo>
                        <a:pt x="531" y="843"/>
                        <a:pt x="521" y="834"/>
                        <a:pt x="531" y="834"/>
                      </a:cubicBezTo>
                      <a:close/>
                      <a:moveTo>
                        <a:pt x="995" y="824"/>
                      </a:moveTo>
                      <a:cubicBezTo>
                        <a:pt x="1004" y="824"/>
                        <a:pt x="995" y="834"/>
                        <a:pt x="995" y="834"/>
                      </a:cubicBezTo>
                      <a:cubicBezTo>
                        <a:pt x="995" y="843"/>
                        <a:pt x="995" y="843"/>
                        <a:pt x="995" y="853"/>
                      </a:cubicBezTo>
                      <a:cubicBezTo>
                        <a:pt x="976" y="853"/>
                        <a:pt x="966" y="843"/>
                        <a:pt x="957" y="834"/>
                      </a:cubicBezTo>
                      <a:cubicBezTo>
                        <a:pt x="966" y="834"/>
                        <a:pt x="985" y="834"/>
                        <a:pt x="995" y="824"/>
                      </a:cubicBezTo>
                      <a:close/>
                      <a:moveTo>
                        <a:pt x="2348" y="815"/>
                      </a:moveTo>
                      <a:cubicBezTo>
                        <a:pt x="2358" y="824"/>
                        <a:pt x="2367" y="834"/>
                        <a:pt x="2367" y="843"/>
                      </a:cubicBezTo>
                      <a:cubicBezTo>
                        <a:pt x="2367" y="853"/>
                        <a:pt x="2367" y="853"/>
                        <a:pt x="2358" y="853"/>
                      </a:cubicBezTo>
                      <a:lnTo>
                        <a:pt x="2329" y="853"/>
                      </a:lnTo>
                      <a:cubicBezTo>
                        <a:pt x="2329" y="853"/>
                        <a:pt x="2329" y="843"/>
                        <a:pt x="2329" y="843"/>
                      </a:cubicBezTo>
                      <a:cubicBezTo>
                        <a:pt x="2329" y="834"/>
                        <a:pt x="2329" y="824"/>
                        <a:pt x="2339" y="824"/>
                      </a:cubicBezTo>
                      <a:cubicBezTo>
                        <a:pt x="2339" y="815"/>
                        <a:pt x="2339" y="815"/>
                        <a:pt x="2348" y="815"/>
                      </a:cubicBezTo>
                      <a:close/>
                      <a:moveTo>
                        <a:pt x="597" y="853"/>
                      </a:moveTo>
                      <a:cubicBezTo>
                        <a:pt x="593" y="861"/>
                        <a:pt x="589" y="864"/>
                        <a:pt x="586" y="864"/>
                      </a:cubicBezTo>
                      <a:cubicBezTo>
                        <a:pt x="581" y="864"/>
                        <a:pt x="578" y="858"/>
                        <a:pt x="578" y="853"/>
                      </a:cubicBezTo>
                      <a:close/>
                      <a:moveTo>
                        <a:pt x="351" y="815"/>
                      </a:moveTo>
                      <a:cubicBezTo>
                        <a:pt x="351" y="815"/>
                        <a:pt x="360" y="815"/>
                        <a:pt x="360" y="824"/>
                      </a:cubicBezTo>
                      <a:cubicBezTo>
                        <a:pt x="360" y="834"/>
                        <a:pt x="360" y="834"/>
                        <a:pt x="370" y="834"/>
                      </a:cubicBezTo>
                      <a:lnTo>
                        <a:pt x="389" y="834"/>
                      </a:lnTo>
                      <a:cubicBezTo>
                        <a:pt x="389" y="834"/>
                        <a:pt x="389" y="843"/>
                        <a:pt x="398" y="843"/>
                      </a:cubicBezTo>
                      <a:lnTo>
                        <a:pt x="389" y="843"/>
                      </a:lnTo>
                      <a:cubicBezTo>
                        <a:pt x="379" y="853"/>
                        <a:pt x="370" y="853"/>
                        <a:pt x="360" y="853"/>
                      </a:cubicBezTo>
                      <a:cubicBezTo>
                        <a:pt x="360" y="853"/>
                        <a:pt x="351" y="853"/>
                        <a:pt x="360" y="862"/>
                      </a:cubicBezTo>
                      <a:cubicBezTo>
                        <a:pt x="360" y="862"/>
                        <a:pt x="360" y="862"/>
                        <a:pt x="360" y="872"/>
                      </a:cubicBezTo>
                      <a:cubicBezTo>
                        <a:pt x="351" y="862"/>
                        <a:pt x="351" y="862"/>
                        <a:pt x="341" y="862"/>
                      </a:cubicBezTo>
                      <a:cubicBezTo>
                        <a:pt x="341" y="872"/>
                        <a:pt x="341" y="872"/>
                        <a:pt x="332" y="872"/>
                      </a:cubicBezTo>
                      <a:cubicBezTo>
                        <a:pt x="332" y="862"/>
                        <a:pt x="322" y="862"/>
                        <a:pt x="322" y="853"/>
                      </a:cubicBezTo>
                      <a:cubicBezTo>
                        <a:pt x="322" y="843"/>
                        <a:pt x="313" y="834"/>
                        <a:pt x="304" y="834"/>
                      </a:cubicBezTo>
                      <a:cubicBezTo>
                        <a:pt x="313" y="815"/>
                        <a:pt x="332" y="815"/>
                        <a:pt x="351" y="815"/>
                      </a:cubicBezTo>
                      <a:close/>
                      <a:moveTo>
                        <a:pt x="493" y="843"/>
                      </a:moveTo>
                      <a:cubicBezTo>
                        <a:pt x="493" y="853"/>
                        <a:pt x="493" y="853"/>
                        <a:pt x="493" y="853"/>
                      </a:cubicBezTo>
                      <a:cubicBezTo>
                        <a:pt x="502" y="862"/>
                        <a:pt x="502" y="862"/>
                        <a:pt x="502" y="862"/>
                      </a:cubicBezTo>
                      <a:cubicBezTo>
                        <a:pt x="493" y="862"/>
                        <a:pt x="493" y="872"/>
                        <a:pt x="483" y="872"/>
                      </a:cubicBezTo>
                      <a:cubicBezTo>
                        <a:pt x="483" y="872"/>
                        <a:pt x="483" y="862"/>
                        <a:pt x="483" y="862"/>
                      </a:cubicBezTo>
                      <a:cubicBezTo>
                        <a:pt x="483" y="853"/>
                        <a:pt x="493" y="853"/>
                        <a:pt x="493" y="843"/>
                      </a:cubicBezTo>
                      <a:close/>
                      <a:moveTo>
                        <a:pt x="1042" y="824"/>
                      </a:moveTo>
                      <a:cubicBezTo>
                        <a:pt x="1051" y="824"/>
                        <a:pt x="1051" y="824"/>
                        <a:pt x="1061" y="834"/>
                      </a:cubicBezTo>
                      <a:cubicBezTo>
                        <a:pt x="1061" y="843"/>
                        <a:pt x="1070" y="853"/>
                        <a:pt x="1080" y="862"/>
                      </a:cubicBezTo>
                      <a:lnTo>
                        <a:pt x="1080" y="872"/>
                      </a:lnTo>
                      <a:lnTo>
                        <a:pt x="1032" y="853"/>
                      </a:lnTo>
                      <a:cubicBezTo>
                        <a:pt x="1032" y="853"/>
                        <a:pt x="1032" y="843"/>
                        <a:pt x="1032" y="834"/>
                      </a:cubicBezTo>
                      <a:cubicBezTo>
                        <a:pt x="1032" y="834"/>
                        <a:pt x="1042" y="824"/>
                        <a:pt x="1042" y="824"/>
                      </a:cubicBezTo>
                      <a:close/>
                      <a:moveTo>
                        <a:pt x="1685" y="853"/>
                      </a:moveTo>
                      <a:cubicBezTo>
                        <a:pt x="1685" y="862"/>
                        <a:pt x="1676" y="872"/>
                        <a:pt x="1676" y="872"/>
                      </a:cubicBezTo>
                      <a:lnTo>
                        <a:pt x="1667" y="872"/>
                      </a:lnTo>
                      <a:cubicBezTo>
                        <a:pt x="1667" y="862"/>
                        <a:pt x="1667" y="862"/>
                        <a:pt x="1667" y="862"/>
                      </a:cubicBezTo>
                      <a:cubicBezTo>
                        <a:pt x="1667" y="862"/>
                        <a:pt x="1676" y="853"/>
                        <a:pt x="1685" y="853"/>
                      </a:cubicBezTo>
                      <a:close/>
                      <a:moveTo>
                        <a:pt x="824" y="843"/>
                      </a:moveTo>
                      <a:lnTo>
                        <a:pt x="824" y="853"/>
                      </a:lnTo>
                      <a:cubicBezTo>
                        <a:pt x="824" y="853"/>
                        <a:pt x="815" y="853"/>
                        <a:pt x="815" y="862"/>
                      </a:cubicBezTo>
                      <a:cubicBezTo>
                        <a:pt x="805" y="862"/>
                        <a:pt x="796" y="872"/>
                        <a:pt x="796" y="881"/>
                      </a:cubicBezTo>
                      <a:cubicBezTo>
                        <a:pt x="796" y="881"/>
                        <a:pt x="796" y="881"/>
                        <a:pt x="786" y="891"/>
                      </a:cubicBezTo>
                      <a:cubicBezTo>
                        <a:pt x="786" y="891"/>
                        <a:pt x="782" y="895"/>
                        <a:pt x="779" y="895"/>
                      </a:cubicBezTo>
                      <a:cubicBezTo>
                        <a:pt x="778" y="895"/>
                        <a:pt x="777" y="894"/>
                        <a:pt x="777" y="891"/>
                      </a:cubicBezTo>
                      <a:cubicBezTo>
                        <a:pt x="777" y="891"/>
                        <a:pt x="767" y="891"/>
                        <a:pt x="767" y="881"/>
                      </a:cubicBezTo>
                      <a:cubicBezTo>
                        <a:pt x="758" y="862"/>
                        <a:pt x="767" y="843"/>
                        <a:pt x="786" y="843"/>
                      </a:cubicBezTo>
                      <a:close/>
                      <a:moveTo>
                        <a:pt x="654" y="891"/>
                      </a:moveTo>
                      <a:cubicBezTo>
                        <a:pt x="654" y="891"/>
                        <a:pt x="654" y="891"/>
                        <a:pt x="663" y="900"/>
                      </a:cubicBezTo>
                      <a:lnTo>
                        <a:pt x="654" y="900"/>
                      </a:lnTo>
                      <a:cubicBezTo>
                        <a:pt x="654" y="900"/>
                        <a:pt x="654" y="891"/>
                        <a:pt x="654" y="891"/>
                      </a:cubicBezTo>
                      <a:close/>
                      <a:moveTo>
                        <a:pt x="711" y="881"/>
                      </a:moveTo>
                      <a:cubicBezTo>
                        <a:pt x="720" y="881"/>
                        <a:pt x="729" y="891"/>
                        <a:pt x="739" y="891"/>
                      </a:cubicBezTo>
                      <a:cubicBezTo>
                        <a:pt x="739" y="891"/>
                        <a:pt x="739" y="900"/>
                        <a:pt x="739" y="900"/>
                      </a:cubicBezTo>
                      <a:cubicBezTo>
                        <a:pt x="729" y="900"/>
                        <a:pt x="720" y="909"/>
                        <a:pt x="720" y="909"/>
                      </a:cubicBezTo>
                      <a:lnTo>
                        <a:pt x="711" y="909"/>
                      </a:lnTo>
                      <a:cubicBezTo>
                        <a:pt x="701" y="909"/>
                        <a:pt x="692" y="900"/>
                        <a:pt x="701" y="891"/>
                      </a:cubicBezTo>
                      <a:cubicBezTo>
                        <a:pt x="701" y="881"/>
                        <a:pt x="711" y="881"/>
                        <a:pt x="711" y="881"/>
                      </a:cubicBezTo>
                      <a:close/>
                      <a:moveTo>
                        <a:pt x="815" y="881"/>
                      </a:moveTo>
                      <a:cubicBezTo>
                        <a:pt x="815" y="881"/>
                        <a:pt x="815" y="881"/>
                        <a:pt x="824" y="891"/>
                      </a:cubicBezTo>
                      <a:cubicBezTo>
                        <a:pt x="824" y="891"/>
                        <a:pt x="824" y="900"/>
                        <a:pt x="824" y="900"/>
                      </a:cubicBezTo>
                      <a:cubicBezTo>
                        <a:pt x="824" y="900"/>
                        <a:pt x="824" y="909"/>
                        <a:pt x="824" y="909"/>
                      </a:cubicBezTo>
                      <a:lnTo>
                        <a:pt x="815" y="909"/>
                      </a:lnTo>
                      <a:cubicBezTo>
                        <a:pt x="815" y="900"/>
                        <a:pt x="815" y="891"/>
                        <a:pt x="805" y="891"/>
                      </a:cubicBezTo>
                      <a:lnTo>
                        <a:pt x="815" y="881"/>
                      </a:lnTo>
                      <a:close/>
                      <a:moveTo>
                        <a:pt x="1241" y="900"/>
                      </a:moveTo>
                      <a:lnTo>
                        <a:pt x="1250" y="909"/>
                      </a:lnTo>
                      <a:lnTo>
                        <a:pt x="1241" y="909"/>
                      </a:lnTo>
                      <a:cubicBezTo>
                        <a:pt x="1231" y="909"/>
                        <a:pt x="1241" y="900"/>
                        <a:pt x="1241" y="900"/>
                      </a:cubicBezTo>
                      <a:close/>
                      <a:moveTo>
                        <a:pt x="467" y="905"/>
                      </a:moveTo>
                      <a:cubicBezTo>
                        <a:pt x="470" y="905"/>
                        <a:pt x="474" y="909"/>
                        <a:pt x="474" y="909"/>
                      </a:cubicBezTo>
                      <a:cubicBezTo>
                        <a:pt x="474" y="919"/>
                        <a:pt x="464" y="919"/>
                        <a:pt x="464" y="919"/>
                      </a:cubicBezTo>
                      <a:cubicBezTo>
                        <a:pt x="455" y="919"/>
                        <a:pt x="455" y="909"/>
                        <a:pt x="455" y="909"/>
                      </a:cubicBezTo>
                      <a:lnTo>
                        <a:pt x="464" y="909"/>
                      </a:lnTo>
                      <a:cubicBezTo>
                        <a:pt x="464" y="906"/>
                        <a:pt x="466" y="905"/>
                        <a:pt x="467" y="905"/>
                      </a:cubicBezTo>
                      <a:close/>
                      <a:moveTo>
                        <a:pt x="512" y="872"/>
                      </a:moveTo>
                      <a:cubicBezTo>
                        <a:pt x="512" y="881"/>
                        <a:pt x="512" y="881"/>
                        <a:pt x="512" y="891"/>
                      </a:cubicBezTo>
                      <a:cubicBezTo>
                        <a:pt x="512" y="900"/>
                        <a:pt x="512" y="909"/>
                        <a:pt x="521" y="909"/>
                      </a:cubicBezTo>
                      <a:cubicBezTo>
                        <a:pt x="521" y="909"/>
                        <a:pt x="521" y="919"/>
                        <a:pt x="521" y="919"/>
                      </a:cubicBezTo>
                      <a:lnTo>
                        <a:pt x="493" y="919"/>
                      </a:lnTo>
                      <a:cubicBezTo>
                        <a:pt x="493" y="919"/>
                        <a:pt x="493" y="909"/>
                        <a:pt x="493" y="909"/>
                      </a:cubicBezTo>
                      <a:cubicBezTo>
                        <a:pt x="483" y="909"/>
                        <a:pt x="483" y="900"/>
                        <a:pt x="474" y="900"/>
                      </a:cubicBezTo>
                      <a:cubicBezTo>
                        <a:pt x="474" y="891"/>
                        <a:pt x="464" y="891"/>
                        <a:pt x="474" y="881"/>
                      </a:cubicBezTo>
                      <a:cubicBezTo>
                        <a:pt x="474" y="881"/>
                        <a:pt x="478" y="877"/>
                        <a:pt x="481" y="877"/>
                      </a:cubicBezTo>
                      <a:cubicBezTo>
                        <a:pt x="482" y="877"/>
                        <a:pt x="483" y="878"/>
                        <a:pt x="483" y="881"/>
                      </a:cubicBezTo>
                      <a:lnTo>
                        <a:pt x="502" y="881"/>
                      </a:lnTo>
                      <a:cubicBezTo>
                        <a:pt x="502" y="881"/>
                        <a:pt x="502" y="872"/>
                        <a:pt x="512" y="872"/>
                      </a:cubicBezTo>
                      <a:close/>
                      <a:moveTo>
                        <a:pt x="1771" y="881"/>
                      </a:moveTo>
                      <a:cubicBezTo>
                        <a:pt x="1780" y="891"/>
                        <a:pt x="1780" y="891"/>
                        <a:pt x="1780" y="900"/>
                      </a:cubicBezTo>
                      <a:cubicBezTo>
                        <a:pt x="1780" y="909"/>
                        <a:pt x="1780" y="909"/>
                        <a:pt x="1771" y="919"/>
                      </a:cubicBezTo>
                      <a:cubicBezTo>
                        <a:pt x="1771" y="919"/>
                        <a:pt x="1771" y="909"/>
                        <a:pt x="1771" y="900"/>
                      </a:cubicBezTo>
                      <a:cubicBezTo>
                        <a:pt x="1771" y="900"/>
                        <a:pt x="1771" y="891"/>
                        <a:pt x="1771" y="881"/>
                      </a:cubicBezTo>
                      <a:close/>
                      <a:moveTo>
                        <a:pt x="2056" y="912"/>
                      </a:moveTo>
                      <a:cubicBezTo>
                        <a:pt x="2062" y="912"/>
                        <a:pt x="2069" y="914"/>
                        <a:pt x="2074" y="919"/>
                      </a:cubicBezTo>
                      <a:lnTo>
                        <a:pt x="2045" y="919"/>
                      </a:lnTo>
                      <a:cubicBezTo>
                        <a:pt x="2045" y="914"/>
                        <a:pt x="2050" y="912"/>
                        <a:pt x="2056" y="912"/>
                      </a:cubicBezTo>
                      <a:close/>
                      <a:moveTo>
                        <a:pt x="2500" y="900"/>
                      </a:moveTo>
                      <a:cubicBezTo>
                        <a:pt x="2509" y="900"/>
                        <a:pt x="2509" y="909"/>
                        <a:pt x="2518" y="909"/>
                      </a:cubicBezTo>
                      <a:lnTo>
                        <a:pt x="2509" y="919"/>
                      </a:lnTo>
                      <a:cubicBezTo>
                        <a:pt x="2509" y="909"/>
                        <a:pt x="2500" y="909"/>
                        <a:pt x="2500" y="909"/>
                      </a:cubicBezTo>
                      <a:lnTo>
                        <a:pt x="2500" y="900"/>
                      </a:lnTo>
                      <a:close/>
                      <a:moveTo>
                        <a:pt x="2298" y="612"/>
                      </a:moveTo>
                      <a:cubicBezTo>
                        <a:pt x="2301" y="612"/>
                        <a:pt x="2301" y="616"/>
                        <a:pt x="2301" y="616"/>
                      </a:cubicBezTo>
                      <a:cubicBezTo>
                        <a:pt x="2310" y="625"/>
                        <a:pt x="2310" y="635"/>
                        <a:pt x="2310" y="644"/>
                      </a:cubicBezTo>
                      <a:cubicBezTo>
                        <a:pt x="2310" y="654"/>
                        <a:pt x="2310" y="654"/>
                        <a:pt x="2310" y="654"/>
                      </a:cubicBezTo>
                      <a:cubicBezTo>
                        <a:pt x="2310" y="663"/>
                        <a:pt x="2320" y="663"/>
                        <a:pt x="2320" y="663"/>
                      </a:cubicBezTo>
                      <a:cubicBezTo>
                        <a:pt x="2329" y="654"/>
                        <a:pt x="2339" y="654"/>
                        <a:pt x="2339" y="654"/>
                      </a:cubicBezTo>
                      <a:cubicBezTo>
                        <a:pt x="2339" y="644"/>
                        <a:pt x="2348" y="644"/>
                        <a:pt x="2348" y="644"/>
                      </a:cubicBezTo>
                      <a:cubicBezTo>
                        <a:pt x="2348" y="635"/>
                        <a:pt x="2348" y="635"/>
                        <a:pt x="2358" y="635"/>
                      </a:cubicBezTo>
                      <a:cubicBezTo>
                        <a:pt x="2358" y="635"/>
                        <a:pt x="2358" y="635"/>
                        <a:pt x="2358" y="644"/>
                      </a:cubicBezTo>
                      <a:lnTo>
                        <a:pt x="2367" y="644"/>
                      </a:lnTo>
                      <a:cubicBezTo>
                        <a:pt x="2376" y="644"/>
                        <a:pt x="2386" y="644"/>
                        <a:pt x="2395" y="654"/>
                      </a:cubicBezTo>
                      <a:cubicBezTo>
                        <a:pt x="2395" y="644"/>
                        <a:pt x="2395" y="644"/>
                        <a:pt x="2395" y="635"/>
                      </a:cubicBezTo>
                      <a:cubicBezTo>
                        <a:pt x="2405" y="635"/>
                        <a:pt x="2405" y="625"/>
                        <a:pt x="2405" y="625"/>
                      </a:cubicBezTo>
                      <a:cubicBezTo>
                        <a:pt x="2414" y="625"/>
                        <a:pt x="2414" y="635"/>
                        <a:pt x="2414" y="635"/>
                      </a:cubicBezTo>
                      <a:cubicBezTo>
                        <a:pt x="2424" y="644"/>
                        <a:pt x="2424" y="654"/>
                        <a:pt x="2424" y="663"/>
                      </a:cubicBezTo>
                      <a:cubicBezTo>
                        <a:pt x="2424" y="673"/>
                        <a:pt x="2424" y="682"/>
                        <a:pt x="2424" y="682"/>
                      </a:cubicBezTo>
                      <a:cubicBezTo>
                        <a:pt x="2433" y="673"/>
                        <a:pt x="2443" y="673"/>
                        <a:pt x="2443" y="663"/>
                      </a:cubicBezTo>
                      <a:cubicBezTo>
                        <a:pt x="2449" y="663"/>
                        <a:pt x="2451" y="659"/>
                        <a:pt x="2455" y="659"/>
                      </a:cubicBezTo>
                      <a:cubicBezTo>
                        <a:pt x="2456" y="659"/>
                        <a:pt x="2458" y="660"/>
                        <a:pt x="2462" y="663"/>
                      </a:cubicBezTo>
                      <a:lnTo>
                        <a:pt x="2471" y="663"/>
                      </a:lnTo>
                      <a:cubicBezTo>
                        <a:pt x="2471" y="659"/>
                        <a:pt x="2473" y="656"/>
                        <a:pt x="2476" y="656"/>
                      </a:cubicBezTo>
                      <a:cubicBezTo>
                        <a:pt x="2478" y="656"/>
                        <a:pt x="2481" y="659"/>
                        <a:pt x="2481" y="663"/>
                      </a:cubicBezTo>
                      <a:cubicBezTo>
                        <a:pt x="2490" y="673"/>
                        <a:pt x="2500" y="673"/>
                        <a:pt x="2500" y="682"/>
                      </a:cubicBezTo>
                      <a:cubicBezTo>
                        <a:pt x="2506" y="676"/>
                        <a:pt x="2508" y="669"/>
                        <a:pt x="2515" y="669"/>
                      </a:cubicBezTo>
                      <a:cubicBezTo>
                        <a:pt x="2518" y="669"/>
                        <a:pt x="2522" y="670"/>
                        <a:pt x="2528" y="673"/>
                      </a:cubicBezTo>
                      <a:cubicBezTo>
                        <a:pt x="2518" y="682"/>
                        <a:pt x="2518" y="682"/>
                        <a:pt x="2500" y="682"/>
                      </a:cubicBezTo>
                      <a:cubicBezTo>
                        <a:pt x="2500" y="692"/>
                        <a:pt x="2500" y="692"/>
                        <a:pt x="2500" y="692"/>
                      </a:cubicBezTo>
                      <a:cubicBezTo>
                        <a:pt x="2490" y="692"/>
                        <a:pt x="2490" y="701"/>
                        <a:pt x="2481" y="701"/>
                      </a:cubicBezTo>
                      <a:cubicBezTo>
                        <a:pt x="2481" y="711"/>
                        <a:pt x="2471" y="711"/>
                        <a:pt x="2471" y="720"/>
                      </a:cubicBezTo>
                      <a:lnTo>
                        <a:pt x="2471" y="739"/>
                      </a:lnTo>
                      <a:cubicBezTo>
                        <a:pt x="2471" y="739"/>
                        <a:pt x="2471" y="749"/>
                        <a:pt x="2471" y="749"/>
                      </a:cubicBezTo>
                      <a:cubicBezTo>
                        <a:pt x="2462" y="749"/>
                        <a:pt x="2462" y="749"/>
                        <a:pt x="2452" y="758"/>
                      </a:cubicBezTo>
                      <a:lnTo>
                        <a:pt x="2452" y="730"/>
                      </a:lnTo>
                      <a:lnTo>
                        <a:pt x="2443" y="730"/>
                      </a:lnTo>
                      <a:lnTo>
                        <a:pt x="2443" y="701"/>
                      </a:lnTo>
                      <a:cubicBezTo>
                        <a:pt x="2433" y="720"/>
                        <a:pt x="2433" y="730"/>
                        <a:pt x="2424" y="739"/>
                      </a:cubicBezTo>
                      <a:cubicBezTo>
                        <a:pt x="2414" y="739"/>
                        <a:pt x="2414" y="749"/>
                        <a:pt x="2414" y="758"/>
                      </a:cubicBezTo>
                      <a:cubicBezTo>
                        <a:pt x="2414" y="767"/>
                        <a:pt x="2414" y="777"/>
                        <a:pt x="2405" y="777"/>
                      </a:cubicBezTo>
                      <a:lnTo>
                        <a:pt x="2433" y="777"/>
                      </a:lnTo>
                      <a:cubicBezTo>
                        <a:pt x="2433" y="786"/>
                        <a:pt x="2433" y="796"/>
                        <a:pt x="2433" y="796"/>
                      </a:cubicBezTo>
                      <a:cubicBezTo>
                        <a:pt x="2443" y="805"/>
                        <a:pt x="2443" y="815"/>
                        <a:pt x="2452" y="815"/>
                      </a:cubicBezTo>
                      <a:cubicBezTo>
                        <a:pt x="2462" y="815"/>
                        <a:pt x="2471" y="843"/>
                        <a:pt x="2462" y="843"/>
                      </a:cubicBezTo>
                      <a:cubicBezTo>
                        <a:pt x="2452" y="853"/>
                        <a:pt x="2443" y="862"/>
                        <a:pt x="2433" y="862"/>
                      </a:cubicBezTo>
                      <a:lnTo>
                        <a:pt x="2424" y="862"/>
                      </a:lnTo>
                      <a:cubicBezTo>
                        <a:pt x="2414" y="853"/>
                        <a:pt x="2395" y="853"/>
                        <a:pt x="2386" y="843"/>
                      </a:cubicBezTo>
                      <a:lnTo>
                        <a:pt x="2414" y="824"/>
                      </a:lnTo>
                      <a:cubicBezTo>
                        <a:pt x="2405" y="824"/>
                        <a:pt x="2405" y="815"/>
                        <a:pt x="2405" y="815"/>
                      </a:cubicBezTo>
                      <a:cubicBezTo>
                        <a:pt x="2405" y="815"/>
                        <a:pt x="2405" y="815"/>
                        <a:pt x="2405" y="805"/>
                      </a:cubicBezTo>
                      <a:cubicBezTo>
                        <a:pt x="2405" y="805"/>
                        <a:pt x="2405" y="796"/>
                        <a:pt x="2414" y="796"/>
                      </a:cubicBezTo>
                      <a:lnTo>
                        <a:pt x="2395" y="796"/>
                      </a:lnTo>
                      <a:cubicBezTo>
                        <a:pt x="2395" y="786"/>
                        <a:pt x="2395" y="777"/>
                        <a:pt x="2405" y="777"/>
                      </a:cubicBezTo>
                      <a:lnTo>
                        <a:pt x="2395" y="777"/>
                      </a:lnTo>
                      <a:cubicBezTo>
                        <a:pt x="2386" y="786"/>
                        <a:pt x="2386" y="786"/>
                        <a:pt x="2376" y="786"/>
                      </a:cubicBezTo>
                      <a:cubicBezTo>
                        <a:pt x="2376" y="777"/>
                        <a:pt x="2376" y="777"/>
                        <a:pt x="2367" y="777"/>
                      </a:cubicBezTo>
                      <a:lnTo>
                        <a:pt x="2358" y="796"/>
                      </a:lnTo>
                      <a:cubicBezTo>
                        <a:pt x="2358" y="796"/>
                        <a:pt x="2358" y="796"/>
                        <a:pt x="2348" y="786"/>
                      </a:cubicBezTo>
                      <a:cubicBezTo>
                        <a:pt x="2348" y="786"/>
                        <a:pt x="2348" y="777"/>
                        <a:pt x="2339" y="777"/>
                      </a:cubicBezTo>
                      <a:cubicBezTo>
                        <a:pt x="2329" y="777"/>
                        <a:pt x="2329" y="777"/>
                        <a:pt x="2320" y="786"/>
                      </a:cubicBezTo>
                      <a:cubicBezTo>
                        <a:pt x="2320" y="786"/>
                        <a:pt x="2310" y="796"/>
                        <a:pt x="2301" y="796"/>
                      </a:cubicBezTo>
                      <a:cubicBezTo>
                        <a:pt x="2301" y="805"/>
                        <a:pt x="2291" y="805"/>
                        <a:pt x="2291" y="815"/>
                      </a:cubicBezTo>
                      <a:cubicBezTo>
                        <a:pt x="2291" y="824"/>
                        <a:pt x="2291" y="824"/>
                        <a:pt x="2282" y="834"/>
                      </a:cubicBezTo>
                      <a:cubicBezTo>
                        <a:pt x="2282" y="843"/>
                        <a:pt x="2272" y="843"/>
                        <a:pt x="2272" y="853"/>
                      </a:cubicBezTo>
                      <a:lnTo>
                        <a:pt x="2282" y="853"/>
                      </a:lnTo>
                      <a:cubicBezTo>
                        <a:pt x="2291" y="853"/>
                        <a:pt x="2291" y="862"/>
                        <a:pt x="2282" y="872"/>
                      </a:cubicBezTo>
                      <a:cubicBezTo>
                        <a:pt x="2272" y="881"/>
                        <a:pt x="2272" y="891"/>
                        <a:pt x="2282" y="900"/>
                      </a:cubicBezTo>
                      <a:cubicBezTo>
                        <a:pt x="2272" y="909"/>
                        <a:pt x="2253" y="919"/>
                        <a:pt x="2244" y="928"/>
                      </a:cubicBezTo>
                      <a:lnTo>
                        <a:pt x="2216" y="928"/>
                      </a:lnTo>
                      <a:cubicBezTo>
                        <a:pt x="2216" y="919"/>
                        <a:pt x="2216" y="919"/>
                        <a:pt x="2216" y="919"/>
                      </a:cubicBezTo>
                      <a:lnTo>
                        <a:pt x="2225" y="919"/>
                      </a:lnTo>
                      <a:cubicBezTo>
                        <a:pt x="2216" y="909"/>
                        <a:pt x="2206" y="900"/>
                        <a:pt x="2197" y="900"/>
                      </a:cubicBezTo>
                      <a:cubicBezTo>
                        <a:pt x="2187" y="891"/>
                        <a:pt x="2187" y="891"/>
                        <a:pt x="2178" y="881"/>
                      </a:cubicBezTo>
                      <a:cubicBezTo>
                        <a:pt x="2187" y="872"/>
                        <a:pt x="2197" y="872"/>
                        <a:pt x="2206" y="872"/>
                      </a:cubicBezTo>
                      <a:lnTo>
                        <a:pt x="2225" y="872"/>
                      </a:lnTo>
                      <a:cubicBezTo>
                        <a:pt x="2234" y="872"/>
                        <a:pt x="2253" y="872"/>
                        <a:pt x="2263" y="862"/>
                      </a:cubicBezTo>
                      <a:cubicBezTo>
                        <a:pt x="2263" y="853"/>
                        <a:pt x="2263" y="853"/>
                        <a:pt x="2272" y="853"/>
                      </a:cubicBezTo>
                      <a:lnTo>
                        <a:pt x="2244" y="853"/>
                      </a:lnTo>
                      <a:lnTo>
                        <a:pt x="2244" y="843"/>
                      </a:lnTo>
                      <a:lnTo>
                        <a:pt x="2272" y="834"/>
                      </a:lnTo>
                      <a:cubicBezTo>
                        <a:pt x="2263" y="824"/>
                        <a:pt x="2253" y="815"/>
                        <a:pt x="2253" y="805"/>
                      </a:cubicBezTo>
                      <a:cubicBezTo>
                        <a:pt x="2253" y="796"/>
                        <a:pt x="2244" y="796"/>
                        <a:pt x="2244" y="796"/>
                      </a:cubicBezTo>
                      <a:cubicBezTo>
                        <a:pt x="2234" y="796"/>
                        <a:pt x="2234" y="786"/>
                        <a:pt x="2234" y="786"/>
                      </a:cubicBezTo>
                      <a:cubicBezTo>
                        <a:pt x="2234" y="786"/>
                        <a:pt x="2234" y="777"/>
                        <a:pt x="2234" y="777"/>
                      </a:cubicBezTo>
                      <a:cubicBezTo>
                        <a:pt x="2234" y="758"/>
                        <a:pt x="2234" y="758"/>
                        <a:pt x="2244" y="758"/>
                      </a:cubicBezTo>
                      <a:cubicBezTo>
                        <a:pt x="2272" y="758"/>
                        <a:pt x="2282" y="739"/>
                        <a:pt x="2282" y="720"/>
                      </a:cubicBezTo>
                      <a:cubicBezTo>
                        <a:pt x="2272" y="720"/>
                        <a:pt x="2272" y="711"/>
                        <a:pt x="2272" y="701"/>
                      </a:cubicBezTo>
                      <a:lnTo>
                        <a:pt x="2253" y="701"/>
                      </a:lnTo>
                      <a:cubicBezTo>
                        <a:pt x="2253" y="692"/>
                        <a:pt x="2253" y="692"/>
                        <a:pt x="2244" y="692"/>
                      </a:cubicBezTo>
                      <a:cubicBezTo>
                        <a:pt x="2244" y="682"/>
                        <a:pt x="2244" y="682"/>
                        <a:pt x="2234" y="682"/>
                      </a:cubicBezTo>
                      <a:cubicBezTo>
                        <a:pt x="2244" y="682"/>
                        <a:pt x="2244" y="682"/>
                        <a:pt x="2244" y="673"/>
                      </a:cubicBezTo>
                      <a:cubicBezTo>
                        <a:pt x="2253" y="673"/>
                        <a:pt x="2263" y="673"/>
                        <a:pt x="2272" y="682"/>
                      </a:cubicBezTo>
                      <a:cubicBezTo>
                        <a:pt x="2282" y="682"/>
                        <a:pt x="2282" y="682"/>
                        <a:pt x="2282" y="673"/>
                      </a:cubicBezTo>
                      <a:cubicBezTo>
                        <a:pt x="2282" y="654"/>
                        <a:pt x="2282" y="644"/>
                        <a:pt x="2282" y="635"/>
                      </a:cubicBezTo>
                      <a:cubicBezTo>
                        <a:pt x="2282" y="616"/>
                        <a:pt x="2282" y="616"/>
                        <a:pt x="2291" y="616"/>
                      </a:cubicBezTo>
                      <a:cubicBezTo>
                        <a:pt x="2294" y="613"/>
                        <a:pt x="2297" y="612"/>
                        <a:pt x="2298" y="612"/>
                      </a:cubicBezTo>
                      <a:close/>
                      <a:moveTo>
                        <a:pt x="2481" y="909"/>
                      </a:moveTo>
                      <a:cubicBezTo>
                        <a:pt x="2500" y="919"/>
                        <a:pt x="2509" y="919"/>
                        <a:pt x="2509" y="928"/>
                      </a:cubicBezTo>
                      <a:cubicBezTo>
                        <a:pt x="2500" y="928"/>
                        <a:pt x="2490" y="928"/>
                        <a:pt x="2481" y="909"/>
                      </a:cubicBezTo>
                      <a:close/>
                      <a:moveTo>
                        <a:pt x="347" y="912"/>
                      </a:moveTo>
                      <a:cubicBezTo>
                        <a:pt x="351" y="912"/>
                        <a:pt x="356" y="914"/>
                        <a:pt x="360" y="919"/>
                      </a:cubicBezTo>
                      <a:cubicBezTo>
                        <a:pt x="360" y="919"/>
                        <a:pt x="370" y="928"/>
                        <a:pt x="370" y="928"/>
                      </a:cubicBezTo>
                      <a:cubicBezTo>
                        <a:pt x="370" y="933"/>
                        <a:pt x="370" y="935"/>
                        <a:pt x="369" y="935"/>
                      </a:cubicBezTo>
                      <a:cubicBezTo>
                        <a:pt x="367" y="935"/>
                        <a:pt x="365" y="933"/>
                        <a:pt x="360" y="928"/>
                      </a:cubicBezTo>
                      <a:cubicBezTo>
                        <a:pt x="360" y="928"/>
                        <a:pt x="351" y="928"/>
                        <a:pt x="351" y="919"/>
                      </a:cubicBezTo>
                      <a:cubicBezTo>
                        <a:pt x="341" y="928"/>
                        <a:pt x="341" y="928"/>
                        <a:pt x="341" y="928"/>
                      </a:cubicBezTo>
                      <a:cubicBezTo>
                        <a:pt x="341" y="919"/>
                        <a:pt x="341" y="919"/>
                        <a:pt x="341" y="919"/>
                      </a:cubicBezTo>
                      <a:cubicBezTo>
                        <a:pt x="341" y="914"/>
                        <a:pt x="344" y="912"/>
                        <a:pt x="347" y="912"/>
                      </a:cubicBezTo>
                      <a:close/>
                      <a:moveTo>
                        <a:pt x="2064" y="924"/>
                      </a:moveTo>
                      <a:cubicBezTo>
                        <a:pt x="2067" y="924"/>
                        <a:pt x="2070" y="925"/>
                        <a:pt x="2074" y="928"/>
                      </a:cubicBezTo>
                      <a:cubicBezTo>
                        <a:pt x="2074" y="928"/>
                        <a:pt x="2074" y="928"/>
                        <a:pt x="2074" y="938"/>
                      </a:cubicBezTo>
                      <a:cubicBezTo>
                        <a:pt x="2064" y="938"/>
                        <a:pt x="2064" y="938"/>
                        <a:pt x="2055" y="928"/>
                      </a:cubicBezTo>
                      <a:cubicBezTo>
                        <a:pt x="2055" y="928"/>
                        <a:pt x="2059" y="924"/>
                        <a:pt x="2064" y="924"/>
                      </a:cubicBezTo>
                      <a:close/>
                      <a:moveTo>
                        <a:pt x="767" y="909"/>
                      </a:moveTo>
                      <a:cubicBezTo>
                        <a:pt x="786" y="919"/>
                        <a:pt x="796" y="928"/>
                        <a:pt x="815" y="938"/>
                      </a:cubicBezTo>
                      <a:cubicBezTo>
                        <a:pt x="815" y="938"/>
                        <a:pt x="815" y="947"/>
                        <a:pt x="805" y="947"/>
                      </a:cubicBezTo>
                      <a:cubicBezTo>
                        <a:pt x="796" y="947"/>
                        <a:pt x="777" y="938"/>
                        <a:pt x="767" y="938"/>
                      </a:cubicBezTo>
                      <a:cubicBezTo>
                        <a:pt x="767" y="928"/>
                        <a:pt x="767" y="919"/>
                        <a:pt x="767" y="919"/>
                      </a:cubicBezTo>
                      <a:lnTo>
                        <a:pt x="767" y="909"/>
                      </a:lnTo>
                      <a:close/>
                      <a:moveTo>
                        <a:pt x="285" y="843"/>
                      </a:moveTo>
                      <a:cubicBezTo>
                        <a:pt x="285" y="853"/>
                        <a:pt x="294" y="862"/>
                        <a:pt x="304" y="872"/>
                      </a:cubicBezTo>
                      <a:cubicBezTo>
                        <a:pt x="294" y="872"/>
                        <a:pt x="294" y="881"/>
                        <a:pt x="304" y="891"/>
                      </a:cubicBezTo>
                      <a:lnTo>
                        <a:pt x="313" y="891"/>
                      </a:lnTo>
                      <a:cubicBezTo>
                        <a:pt x="304" y="900"/>
                        <a:pt x="304" y="900"/>
                        <a:pt x="304" y="900"/>
                      </a:cubicBezTo>
                      <a:cubicBezTo>
                        <a:pt x="304" y="909"/>
                        <a:pt x="304" y="909"/>
                        <a:pt x="304" y="919"/>
                      </a:cubicBezTo>
                      <a:cubicBezTo>
                        <a:pt x="313" y="928"/>
                        <a:pt x="332" y="947"/>
                        <a:pt x="341" y="947"/>
                      </a:cubicBezTo>
                      <a:cubicBezTo>
                        <a:pt x="338" y="951"/>
                        <a:pt x="333" y="952"/>
                        <a:pt x="328" y="952"/>
                      </a:cubicBezTo>
                      <a:cubicBezTo>
                        <a:pt x="306" y="952"/>
                        <a:pt x="273" y="923"/>
                        <a:pt x="266" y="900"/>
                      </a:cubicBezTo>
                      <a:lnTo>
                        <a:pt x="275" y="900"/>
                      </a:lnTo>
                      <a:cubicBezTo>
                        <a:pt x="275" y="891"/>
                        <a:pt x="275" y="891"/>
                        <a:pt x="275" y="881"/>
                      </a:cubicBezTo>
                      <a:cubicBezTo>
                        <a:pt x="266" y="881"/>
                        <a:pt x="266" y="872"/>
                        <a:pt x="266" y="872"/>
                      </a:cubicBezTo>
                      <a:cubicBezTo>
                        <a:pt x="275" y="862"/>
                        <a:pt x="275" y="853"/>
                        <a:pt x="285" y="843"/>
                      </a:cubicBezTo>
                      <a:close/>
                      <a:moveTo>
                        <a:pt x="550" y="928"/>
                      </a:moveTo>
                      <a:lnTo>
                        <a:pt x="550" y="928"/>
                      </a:lnTo>
                      <a:cubicBezTo>
                        <a:pt x="569" y="938"/>
                        <a:pt x="578" y="947"/>
                        <a:pt x="578" y="957"/>
                      </a:cubicBezTo>
                      <a:cubicBezTo>
                        <a:pt x="569" y="947"/>
                        <a:pt x="559" y="947"/>
                        <a:pt x="559" y="947"/>
                      </a:cubicBezTo>
                      <a:cubicBezTo>
                        <a:pt x="550" y="938"/>
                        <a:pt x="550" y="938"/>
                        <a:pt x="550" y="928"/>
                      </a:cubicBezTo>
                      <a:close/>
                      <a:moveTo>
                        <a:pt x="720" y="938"/>
                      </a:moveTo>
                      <a:cubicBezTo>
                        <a:pt x="720" y="938"/>
                        <a:pt x="720" y="947"/>
                        <a:pt x="729" y="947"/>
                      </a:cubicBezTo>
                      <a:cubicBezTo>
                        <a:pt x="729" y="947"/>
                        <a:pt x="720" y="947"/>
                        <a:pt x="720" y="957"/>
                      </a:cubicBezTo>
                      <a:cubicBezTo>
                        <a:pt x="720" y="957"/>
                        <a:pt x="720" y="947"/>
                        <a:pt x="711" y="947"/>
                      </a:cubicBezTo>
                      <a:cubicBezTo>
                        <a:pt x="720" y="947"/>
                        <a:pt x="720" y="947"/>
                        <a:pt x="720" y="938"/>
                      </a:cubicBezTo>
                      <a:close/>
                      <a:moveTo>
                        <a:pt x="1581" y="947"/>
                      </a:moveTo>
                      <a:cubicBezTo>
                        <a:pt x="1581" y="957"/>
                        <a:pt x="1581" y="957"/>
                        <a:pt x="1581" y="957"/>
                      </a:cubicBezTo>
                      <a:lnTo>
                        <a:pt x="1572" y="957"/>
                      </a:lnTo>
                      <a:cubicBezTo>
                        <a:pt x="1572" y="957"/>
                        <a:pt x="1562" y="957"/>
                        <a:pt x="1562" y="947"/>
                      </a:cubicBezTo>
                      <a:close/>
                      <a:moveTo>
                        <a:pt x="1999" y="943"/>
                      </a:moveTo>
                      <a:cubicBezTo>
                        <a:pt x="2002" y="943"/>
                        <a:pt x="2005" y="945"/>
                        <a:pt x="2007" y="947"/>
                      </a:cubicBezTo>
                      <a:cubicBezTo>
                        <a:pt x="2007" y="957"/>
                        <a:pt x="1988" y="957"/>
                        <a:pt x="1979" y="957"/>
                      </a:cubicBezTo>
                      <a:cubicBezTo>
                        <a:pt x="1986" y="950"/>
                        <a:pt x="1992" y="943"/>
                        <a:pt x="1999" y="943"/>
                      </a:cubicBezTo>
                      <a:close/>
                      <a:moveTo>
                        <a:pt x="450" y="943"/>
                      </a:moveTo>
                      <a:cubicBezTo>
                        <a:pt x="456" y="943"/>
                        <a:pt x="467" y="950"/>
                        <a:pt x="474" y="957"/>
                      </a:cubicBezTo>
                      <a:lnTo>
                        <a:pt x="436" y="966"/>
                      </a:lnTo>
                      <a:cubicBezTo>
                        <a:pt x="436" y="957"/>
                        <a:pt x="436" y="947"/>
                        <a:pt x="446" y="947"/>
                      </a:cubicBezTo>
                      <a:cubicBezTo>
                        <a:pt x="446" y="945"/>
                        <a:pt x="447" y="943"/>
                        <a:pt x="450" y="943"/>
                      </a:cubicBezTo>
                      <a:close/>
                      <a:moveTo>
                        <a:pt x="1960" y="928"/>
                      </a:moveTo>
                      <a:cubicBezTo>
                        <a:pt x="1960" y="938"/>
                        <a:pt x="1969" y="938"/>
                        <a:pt x="1969" y="938"/>
                      </a:cubicBezTo>
                      <a:cubicBezTo>
                        <a:pt x="1960" y="957"/>
                        <a:pt x="1951" y="966"/>
                        <a:pt x="1932" y="966"/>
                      </a:cubicBezTo>
                      <a:lnTo>
                        <a:pt x="1922" y="947"/>
                      </a:lnTo>
                      <a:cubicBezTo>
                        <a:pt x="1922" y="938"/>
                        <a:pt x="1932" y="938"/>
                        <a:pt x="1932" y="938"/>
                      </a:cubicBezTo>
                      <a:cubicBezTo>
                        <a:pt x="1941" y="928"/>
                        <a:pt x="1951" y="928"/>
                        <a:pt x="1960" y="928"/>
                      </a:cubicBezTo>
                      <a:close/>
                      <a:moveTo>
                        <a:pt x="285" y="957"/>
                      </a:moveTo>
                      <a:lnTo>
                        <a:pt x="294" y="966"/>
                      </a:lnTo>
                      <a:cubicBezTo>
                        <a:pt x="294" y="966"/>
                        <a:pt x="285" y="966"/>
                        <a:pt x="285" y="976"/>
                      </a:cubicBezTo>
                      <a:cubicBezTo>
                        <a:pt x="285" y="976"/>
                        <a:pt x="275" y="966"/>
                        <a:pt x="275" y="966"/>
                      </a:cubicBezTo>
                      <a:lnTo>
                        <a:pt x="285" y="957"/>
                      </a:lnTo>
                      <a:close/>
                      <a:moveTo>
                        <a:pt x="1354" y="597"/>
                      </a:moveTo>
                      <a:cubicBezTo>
                        <a:pt x="1354" y="597"/>
                        <a:pt x="1364" y="607"/>
                        <a:pt x="1364" y="607"/>
                      </a:cubicBezTo>
                      <a:cubicBezTo>
                        <a:pt x="1364" y="616"/>
                        <a:pt x="1364" y="616"/>
                        <a:pt x="1364" y="625"/>
                      </a:cubicBezTo>
                      <a:cubicBezTo>
                        <a:pt x="1364" y="635"/>
                        <a:pt x="1354" y="644"/>
                        <a:pt x="1345" y="644"/>
                      </a:cubicBezTo>
                      <a:cubicBezTo>
                        <a:pt x="1349" y="649"/>
                        <a:pt x="1357" y="652"/>
                        <a:pt x="1364" y="652"/>
                      </a:cubicBezTo>
                      <a:cubicBezTo>
                        <a:pt x="1371" y="652"/>
                        <a:pt x="1378" y="649"/>
                        <a:pt x="1383" y="644"/>
                      </a:cubicBezTo>
                      <a:lnTo>
                        <a:pt x="1383" y="644"/>
                      </a:lnTo>
                      <a:cubicBezTo>
                        <a:pt x="1364" y="673"/>
                        <a:pt x="1354" y="701"/>
                        <a:pt x="1354" y="730"/>
                      </a:cubicBezTo>
                      <a:cubicBezTo>
                        <a:pt x="1354" y="739"/>
                        <a:pt x="1354" y="739"/>
                        <a:pt x="1354" y="749"/>
                      </a:cubicBezTo>
                      <a:cubicBezTo>
                        <a:pt x="1354" y="758"/>
                        <a:pt x="1354" y="758"/>
                        <a:pt x="1354" y="758"/>
                      </a:cubicBezTo>
                      <a:cubicBezTo>
                        <a:pt x="1364" y="767"/>
                        <a:pt x="1364" y="767"/>
                        <a:pt x="1364" y="777"/>
                      </a:cubicBezTo>
                      <a:cubicBezTo>
                        <a:pt x="1361" y="780"/>
                        <a:pt x="1358" y="781"/>
                        <a:pt x="1356" y="781"/>
                      </a:cubicBezTo>
                      <a:cubicBezTo>
                        <a:pt x="1349" y="781"/>
                        <a:pt x="1345" y="774"/>
                        <a:pt x="1345" y="767"/>
                      </a:cubicBezTo>
                      <a:cubicBezTo>
                        <a:pt x="1345" y="767"/>
                        <a:pt x="1345" y="758"/>
                        <a:pt x="1335" y="758"/>
                      </a:cubicBezTo>
                      <a:cubicBezTo>
                        <a:pt x="1335" y="758"/>
                        <a:pt x="1335" y="767"/>
                        <a:pt x="1326" y="767"/>
                      </a:cubicBezTo>
                      <a:cubicBezTo>
                        <a:pt x="1326" y="777"/>
                        <a:pt x="1316" y="777"/>
                        <a:pt x="1316" y="786"/>
                      </a:cubicBezTo>
                      <a:cubicBezTo>
                        <a:pt x="1316" y="796"/>
                        <a:pt x="1316" y="796"/>
                        <a:pt x="1316" y="805"/>
                      </a:cubicBezTo>
                      <a:cubicBezTo>
                        <a:pt x="1307" y="805"/>
                        <a:pt x="1297" y="796"/>
                        <a:pt x="1297" y="786"/>
                      </a:cubicBezTo>
                      <a:cubicBezTo>
                        <a:pt x="1297" y="777"/>
                        <a:pt x="1307" y="767"/>
                        <a:pt x="1307" y="758"/>
                      </a:cubicBezTo>
                      <a:cubicBezTo>
                        <a:pt x="1307" y="758"/>
                        <a:pt x="1307" y="749"/>
                        <a:pt x="1307" y="749"/>
                      </a:cubicBezTo>
                      <a:cubicBezTo>
                        <a:pt x="1297" y="749"/>
                        <a:pt x="1297" y="749"/>
                        <a:pt x="1297" y="758"/>
                      </a:cubicBezTo>
                      <a:cubicBezTo>
                        <a:pt x="1291" y="758"/>
                        <a:pt x="1289" y="762"/>
                        <a:pt x="1285" y="762"/>
                      </a:cubicBezTo>
                      <a:cubicBezTo>
                        <a:pt x="1284" y="762"/>
                        <a:pt x="1282" y="761"/>
                        <a:pt x="1278" y="758"/>
                      </a:cubicBezTo>
                      <a:cubicBezTo>
                        <a:pt x="1278" y="755"/>
                        <a:pt x="1278" y="754"/>
                        <a:pt x="1276" y="754"/>
                      </a:cubicBezTo>
                      <a:cubicBezTo>
                        <a:pt x="1273" y="754"/>
                        <a:pt x="1266" y="761"/>
                        <a:pt x="1260" y="767"/>
                      </a:cubicBezTo>
                      <a:cubicBezTo>
                        <a:pt x="1260" y="777"/>
                        <a:pt x="1260" y="777"/>
                        <a:pt x="1250" y="777"/>
                      </a:cubicBezTo>
                      <a:cubicBezTo>
                        <a:pt x="1241" y="786"/>
                        <a:pt x="1241" y="786"/>
                        <a:pt x="1241" y="786"/>
                      </a:cubicBezTo>
                      <a:cubicBezTo>
                        <a:pt x="1241" y="797"/>
                        <a:pt x="1237" y="802"/>
                        <a:pt x="1233" y="802"/>
                      </a:cubicBezTo>
                      <a:cubicBezTo>
                        <a:pt x="1230" y="802"/>
                        <a:pt x="1226" y="800"/>
                        <a:pt x="1222" y="796"/>
                      </a:cubicBezTo>
                      <a:cubicBezTo>
                        <a:pt x="1222" y="796"/>
                        <a:pt x="1212" y="805"/>
                        <a:pt x="1212" y="815"/>
                      </a:cubicBezTo>
                      <a:cubicBezTo>
                        <a:pt x="1212" y="815"/>
                        <a:pt x="1203" y="824"/>
                        <a:pt x="1203" y="824"/>
                      </a:cubicBezTo>
                      <a:cubicBezTo>
                        <a:pt x="1203" y="824"/>
                        <a:pt x="1193" y="834"/>
                        <a:pt x="1193" y="834"/>
                      </a:cubicBezTo>
                      <a:cubicBezTo>
                        <a:pt x="1193" y="853"/>
                        <a:pt x="1184" y="872"/>
                        <a:pt x="1184" y="881"/>
                      </a:cubicBezTo>
                      <a:cubicBezTo>
                        <a:pt x="1184" y="881"/>
                        <a:pt x="1184" y="891"/>
                        <a:pt x="1184" y="891"/>
                      </a:cubicBezTo>
                      <a:cubicBezTo>
                        <a:pt x="1193" y="900"/>
                        <a:pt x="1184" y="900"/>
                        <a:pt x="1184" y="909"/>
                      </a:cubicBezTo>
                      <a:cubicBezTo>
                        <a:pt x="1174" y="919"/>
                        <a:pt x="1174" y="919"/>
                        <a:pt x="1174" y="928"/>
                      </a:cubicBezTo>
                      <a:cubicBezTo>
                        <a:pt x="1174" y="928"/>
                        <a:pt x="1174" y="938"/>
                        <a:pt x="1165" y="938"/>
                      </a:cubicBezTo>
                      <a:cubicBezTo>
                        <a:pt x="1165" y="938"/>
                        <a:pt x="1165" y="947"/>
                        <a:pt x="1165" y="947"/>
                      </a:cubicBezTo>
                      <a:cubicBezTo>
                        <a:pt x="1165" y="947"/>
                        <a:pt x="1165" y="957"/>
                        <a:pt x="1165" y="966"/>
                      </a:cubicBezTo>
                      <a:cubicBezTo>
                        <a:pt x="1165" y="966"/>
                        <a:pt x="1165" y="966"/>
                        <a:pt x="1155" y="976"/>
                      </a:cubicBezTo>
                      <a:cubicBezTo>
                        <a:pt x="1155" y="966"/>
                        <a:pt x="1155" y="957"/>
                        <a:pt x="1155" y="947"/>
                      </a:cubicBezTo>
                      <a:cubicBezTo>
                        <a:pt x="1155" y="938"/>
                        <a:pt x="1146" y="928"/>
                        <a:pt x="1136" y="928"/>
                      </a:cubicBezTo>
                      <a:lnTo>
                        <a:pt x="1146" y="919"/>
                      </a:lnTo>
                      <a:cubicBezTo>
                        <a:pt x="1136" y="909"/>
                        <a:pt x="1127" y="900"/>
                        <a:pt x="1118" y="891"/>
                      </a:cubicBezTo>
                      <a:cubicBezTo>
                        <a:pt x="1118" y="891"/>
                        <a:pt x="1108" y="881"/>
                        <a:pt x="1108" y="881"/>
                      </a:cubicBezTo>
                      <a:cubicBezTo>
                        <a:pt x="1099" y="881"/>
                        <a:pt x="1089" y="881"/>
                        <a:pt x="1099" y="872"/>
                      </a:cubicBezTo>
                      <a:cubicBezTo>
                        <a:pt x="1099" y="862"/>
                        <a:pt x="1099" y="862"/>
                        <a:pt x="1108" y="862"/>
                      </a:cubicBezTo>
                      <a:lnTo>
                        <a:pt x="1118" y="862"/>
                      </a:lnTo>
                      <a:cubicBezTo>
                        <a:pt x="1108" y="862"/>
                        <a:pt x="1108" y="853"/>
                        <a:pt x="1108" y="853"/>
                      </a:cubicBezTo>
                      <a:cubicBezTo>
                        <a:pt x="1099" y="843"/>
                        <a:pt x="1108" y="834"/>
                        <a:pt x="1108" y="834"/>
                      </a:cubicBezTo>
                      <a:cubicBezTo>
                        <a:pt x="1118" y="834"/>
                        <a:pt x="1118" y="824"/>
                        <a:pt x="1118" y="824"/>
                      </a:cubicBezTo>
                      <a:cubicBezTo>
                        <a:pt x="1127" y="824"/>
                        <a:pt x="1136" y="815"/>
                        <a:pt x="1136" y="805"/>
                      </a:cubicBezTo>
                      <a:lnTo>
                        <a:pt x="1146" y="815"/>
                      </a:lnTo>
                      <a:cubicBezTo>
                        <a:pt x="1155" y="805"/>
                        <a:pt x="1155" y="786"/>
                        <a:pt x="1155" y="777"/>
                      </a:cubicBezTo>
                      <a:lnTo>
                        <a:pt x="1155" y="777"/>
                      </a:lnTo>
                      <a:cubicBezTo>
                        <a:pt x="1155" y="777"/>
                        <a:pt x="1146" y="786"/>
                        <a:pt x="1146" y="786"/>
                      </a:cubicBezTo>
                      <a:cubicBezTo>
                        <a:pt x="1146" y="796"/>
                        <a:pt x="1136" y="796"/>
                        <a:pt x="1136" y="796"/>
                      </a:cubicBezTo>
                      <a:cubicBezTo>
                        <a:pt x="1136" y="796"/>
                        <a:pt x="1127" y="786"/>
                        <a:pt x="1127" y="786"/>
                      </a:cubicBezTo>
                      <a:cubicBezTo>
                        <a:pt x="1127" y="777"/>
                        <a:pt x="1127" y="767"/>
                        <a:pt x="1127" y="758"/>
                      </a:cubicBezTo>
                      <a:lnTo>
                        <a:pt x="1108" y="758"/>
                      </a:lnTo>
                      <a:lnTo>
                        <a:pt x="1136" y="739"/>
                      </a:lnTo>
                      <a:lnTo>
                        <a:pt x="1146" y="767"/>
                      </a:lnTo>
                      <a:cubicBezTo>
                        <a:pt x="1146" y="758"/>
                        <a:pt x="1155" y="749"/>
                        <a:pt x="1155" y="739"/>
                      </a:cubicBezTo>
                      <a:cubicBezTo>
                        <a:pt x="1155" y="739"/>
                        <a:pt x="1155" y="730"/>
                        <a:pt x="1146" y="730"/>
                      </a:cubicBezTo>
                      <a:cubicBezTo>
                        <a:pt x="1146" y="720"/>
                        <a:pt x="1146" y="720"/>
                        <a:pt x="1146" y="711"/>
                      </a:cubicBezTo>
                      <a:cubicBezTo>
                        <a:pt x="1146" y="711"/>
                        <a:pt x="1146" y="701"/>
                        <a:pt x="1146" y="692"/>
                      </a:cubicBezTo>
                      <a:cubicBezTo>
                        <a:pt x="1146" y="692"/>
                        <a:pt x="1146" y="692"/>
                        <a:pt x="1146" y="682"/>
                      </a:cubicBezTo>
                      <a:cubicBezTo>
                        <a:pt x="1136" y="682"/>
                        <a:pt x="1136" y="682"/>
                        <a:pt x="1127" y="692"/>
                      </a:cubicBezTo>
                      <a:cubicBezTo>
                        <a:pt x="1127" y="692"/>
                        <a:pt x="1127" y="692"/>
                        <a:pt x="1118" y="701"/>
                      </a:cubicBezTo>
                      <a:cubicBezTo>
                        <a:pt x="1118" y="692"/>
                        <a:pt x="1127" y="673"/>
                        <a:pt x="1136" y="673"/>
                      </a:cubicBezTo>
                      <a:cubicBezTo>
                        <a:pt x="1136" y="673"/>
                        <a:pt x="1146" y="673"/>
                        <a:pt x="1155" y="663"/>
                      </a:cubicBezTo>
                      <a:lnTo>
                        <a:pt x="1184" y="663"/>
                      </a:lnTo>
                      <a:cubicBezTo>
                        <a:pt x="1189" y="668"/>
                        <a:pt x="1191" y="670"/>
                        <a:pt x="1192" y="670"/>
                      </a:cubicBezTo>
                      <a:cubicBezTo>
                        <a:pt x="1193" y="670"/>
                        <a:pt x="1193" y="668"/>
                        <a:pt x="1193" y="663"/>
                      </a:cubicBezTo>
                      <a:cubicBezTo>
                        <a:pt x="1203" y="654"/>
                        <a:pt x="1212" y="644"/>
                        <a:pt x="1222" y="635"/>
                      </a:cubicBezTo>
                      <a:lnTo>
                        <a:pt x="1231" y="635"/>
                      </a:lnTo>
                      <a:cubicBezTo>
                        <a:pt x="1222" y="616"/>
                        <a:pt x="1222" y="616"/>
                        <a:pt x="1231" y="607"/>
                      </a:cubicBezTo>
                      <a:lnTo>
                        <a:pt x="1260" y="607"/>
                      </a:lnTo>
                      <a:cubicBezTo>
                        <a:pt x="1269" y="597"/>
                        <a:pt x="1278" y="597"/>
                        <a:pt x="1297" y="597"/>
                      </a:cubicBezTo>
                      <a:lnTo>
                        <a:pt x="1335" y="597"/>
                      </a:lnTo>
                      <a:lnTo>
                        <a:pt x="1316" y="616"/>
                      </a:lnTo>
                      <a:lnTo>
                        <a:pt x="1316" y="625"/>
                      </a:lnTo>
                      <a:lnTo>
                        <a:pt x="1326" y="616"/>
                      </a:lnTo>
                      <a:cubicBezTo>
                        <a:pt x="1335" y="607"/>
                        <a:pt x="1345" y="607"/>
                        <a:pt x="1354" y="597"/>
                      </a:cubicBezTo>
                      <a:close/>
                      <a:moveTo>
                        <a:pt x="1629" y="966"/>
                      </a:moveTo>
                      <a:lnTo>
                        <a:pt x="1648" y="976"/>
                      </a:lnTo>
                      <a:lnTo>
                        <a:pt x="1619" y="976"/>
                      </a:lnTo>
                      <a:lnTo>
                        <a:pt x="1629" y="966"/>
                      </a:lnTo>
                      <a:close/>
                      <a:moveTo>
                        <a:pt x="474" y="966"/>
                      </a:moveTo>
                      <a:lnTo>
                        <a:pt x="493" y="976"/>
                      </a:lnTo>
                      <a:cubicBezTo>
                        <a:pt x="493" y="985"/>
                        <a:pt x="483" y="985"/>
                        <a:pt x="483" y="985"/>
                      </a:cubicBezTo>
                      <a:cubicBezTo>
                        <a:pt x="483" y="985"/>
                        <a:pt x="474" y="976"/>
                        <a:pt x="474" y="976"/>
                      </a:cubicBezTo>
                      <a:lnTo>
                        <a:pt x="474" y="966"/>
                      </a:lnTo>
                      <a:close/>
                      <a:moveTo>
                        <a:pt x="512" y="966"/>
                      </a:moveTo>
                      <a:cubicBezTo>
                        <a:pt x="521" y="966"/>
                        <a:pt x="521" y="976"/>
                        <a:pt x="531" y="976"/>
                      </a:cubicBezTo>
                      <a:cubicBezTo>
                        <a:pt x="531" y="976"/>
                        <a:pt x="531" y="976"/>
                        <a:pt x="531" y="985"/>
                      </a:cubicBezTo>
                      <a:cubicBezTo>
                        <a:pt x="521" y="976"/>
                        <a:pt x="512" y="966"/>
                        <a:pt x="502" y="966"/>
                      </a:cubicBezTo>
                      <a:close/>
                      <a:moveTo>
                        <a:pt x="637" y="913"/>
                      </a:moveTo>
                      <a:cubicBezTo>
                        <a:pt x="649" y="913"/>
                        <a:pt x="661" y="915"/>
                        <a:pt x="673" y="919"/>
                      </a:cubicBezTo>
                      <a:cubicBezTo>
                        <a:pt x="682" y="928"/>
                        <a:pt x="682" y="938"/>
                        <a:pt x="682" y="938"/>
                      </a:cubicBezTo>
                      <a:cubicBezTo>
                        <a:pt x="682" y="947"/>
                        <a:pt x="682" y="957"/>
                        <a:pt x="682" y="957"/>
                      </a:cubicBezTo>
                      <a:cubicBezTo>
                        <a:pt x="682" y="966"/>
                        <a:pt x="673" y="966"/>
                        <a:pt x="673" y="976"/>
                      </a:cubicBezTo>
                      <a:cubicBezTo>
                        <a:pt x="673" y="976"/>
                        <a:pt x="663" y="976"/>
                        <a:pt x="663" y="985"/>
                      </a:cubicBezTo>
                      <a:lnTo>
                        <a:pt x="654" y="985"/>
                      </a:lnTo>
                      <a:cubicBezTo>
                        <a:pt x="644" y="985"/>
                        <a:pt x="635" y="976"/>
                        <a:pt x="625" y="966"/>
                      </a:cubicBezTo>
                      <a:cubicBezTo>
                        <a:pt x="625" y="966"/>
                        <a:pt x="625" y="966"/>
                        <a:pt x="625" y="957"/>
                      </a:cubicBezTo>
                      <a:cubicBezTo>
                        <a:pt x="616" y="957"/>
                        <a:pt x="616" y="947"/>
                        <a:pt x="606" y="947"/>
                      </a:cubicBezTo>
                      <a:lnTo>
                        <a:pt x="597" y="947"/>
                      </a:lnTo>
                      <a:cubicBezTo>
                        <a:pt x="597" y="938"/>
                        <a:pt x="588" y="938"/>
                        <a:pt x="588" y="928"/>
                      </a:cubicBezTo>
                      <a:cubicBezTo>
                        <a:pt x="604" y="917"/>
                        <a:pt x="621" y="913"/>
                        <a:pt x="637" y="913"/>
                      </a:cubicBezTo>
                      <a:close/>
                      <a:moveTo>
                        <a:pt x="2187" y="966"/>
                      </a:moveTo>
                      <a:cubicBezTo>
                        <a:pt x="2206" y="976"/>
                        <a:pt x="2206" y="976"/>
                        <a:pt x="2187" y="985"/>
                      </a:cubicBezTo>
                      <a:lnTo>
                        <a:pt x="2187" y="966"/>
                      </a:lnTo>
                      <a:close/>
                      <a:moveTo>
                        <a:pt x="417" y="957"/>
                      </a:moveTo>
                      <a:cubicBezTo>
                        <a:pt x="417" y="966"/>
                        <a:pt x="417" y="966"/>
                        <a:pt x="417" y="976"/>
                      </a:cubicBezTo>
                      <a:cubicBezTo>
                        <a:pt x="398" y="985"/>
                        <a:pt x="389" y="985"/>
                        <a:pt x="379" y="995"/>
                      </a:cubicBezTo>
                      <a:lnTo>
                        <a:pt x="370" y="995"/>
                      </a:lnTo>
                      <a:cubicBezTo>
                        <a:pt x="360" y="985"/>
                        <a:pt x="351" y="976"/>
                        <a:pt x="341" y="966"/>
                      </a:cubicBezTo>
                      <a:cubicBezTo>
                        <a:pt x="351" y="957"/>
                        <a:pt x="360" y="957"/>
                        <a:pt x="370" y="957"/>
                      </a:cubicBezTo>
                      <a:cubicBezTo>
                        <a:pt x="379" y="966"/>
                        <a:pt x="379" y="966"/>
                        <a:pt x="389" y="976"/>
                      </a:cubicBezTo>
                      <a:cubicBezTo>
                        <a:pt x="389" y="966"/>
                        <a:pt x="389" y="966"/>
                        <a:pt x="398" y="966"/>
                      </a:cubicBezTo>
                      <a:cubicBezTo>
                        <a:pt x="398" y="957"/>
                        <a:pt x="398" y="957"/>
                        <a:pt x="408" y="957"/>
                      </a:cubicBezTo>
                      <a:close/>
                      <a:moveTo>
                        <a:pt x="569" y="985"/>
                      </a:moveTo>
                      <a:cubicBezTo>
                        <a:pt x="578" y="985"/>
                        <a:pt x="588" y="985"/>
                        <a:pt x="588" y="995"/>
                      </a:cubicBezTo>
                      <a:cubicBezTo>
                        <a:pt x="588" y="1004"/>
                        <a:pt x="578" y="1004"/>
                        <a:pt x="569" y="1004"/>
                      </a:cubicBezTo>
                      <a:cubicBezTo>
                        <a:pt x="569" y="1004"/>
                        <a:pt x="569" y="1004"/>
                        <a:pt x="559" y="995"/>
                      </a:cubicBezTo>
                      <a:cubicBezTo>
                        <a:pt x="569" y="995"/>
                        <a:pt x="569" y="985"/>
                        <a:pt x="569" y="985"/>
                      </a:cubicBezTo>
                      <a:close/>
                      <a:moveTo>
                        <a:pt x="1184" y="985"/>
                      </a:moveTo>
                      <a:lnTo>
                        <a:pt x="1184" y="1004"/>
                      </a:lnTo>
                      <a:cubicBezTo>
                        <a:pt x="1174" y="1004"/>
                        <a:pt x="1174" y="995"/>
                        <a:pt x="1184" y="985"/>
                      </a:cubicBezTo>
                      <a:close/>
                      <a:moveTo>
                        <a:pt x="1827" y="995"/>
                      </a:moveTo>
                      <a:lnTo>
                        <a:pt x="1809" y="1014"/>
                      </a:lnTo>
                      <a:lnTo>
                        <a:pt x="1809" y="1014"/>
                      </a:lnTo>
                      <a:lnTo>
                        <a:pt x="1818" y="995"/>
                      </a:lnTo>
                      <a:close/>
                      <a:moveTo>
                        <a:pt x="143" y="1014"/>
                      </a:moveTo>
                      <a:cubicBezTo>
                        <a:pt x="143" y="1014"/>
                        <a:pt x="143" y="1014"/>
                        <a:pt x="143" y="1014"/>
                      </a:cubicBezTo>
                      <a:cubicBezTo>
                        <a:pt x="143" y="1014"/>
                        <a:pt x="143" y="1014"/>
                        <a:pt x="143" y="1014"/>
                      </a:cubicBezTo>
                      <a:close/>
                      <a:moveTo>
                        <a:pt x="606" y="995"/>
                      </a:moveTo>
                      <a:lnTo>
                        <a:pt x="616" y="1014"/>
                      </a:lnTo>
                      <a:lnTo>
                        <a:pt x="597" y="1014"/>
                      </a:lnTo>
                      <a:lnTo>
                        <a:pt x="606" y="995"/>
                      </a:lnTo>
                      <a:close/>
                      <a:moveTo>
                        <a:pt x="850" y="839"/>
                      </a:moveTo>
                      <a:cubicBezTo>
                        <a:pt x="851" y="839"/>
                        <a:pt x="853" y="840"/>
                        <a:pt x="853" y="843"/>
                      </a:cubicBezTo>
                      <a:cubicBezTo>
                        <a:pt x="862" y="843"/>
                        <a:pt x="871" y="843"/>
                        <a:pt x="881" y="853"/>
                      </a:cubicBezTo>
                      <a:cubicBezTo>
                        <a:pt x="881" y="843"/>
                        <a:pt x="890" y="843"/>
                        <a:pt x="900" y="843"/>
                      </a:cubicBezTo>
                      <a:cubicBezTo>
                        <a:pt x="938" y="843"/>
                        <a:pt x="966" y="853"/>
                        <a:pt x="995" y="872"/>
                      </a:cubicBezTo>
                      <a:lnTo>
                        <a:pt x="1004" y="872"/>
                      </a:lnTo>
                      <a:cubicBezTo>
                        <a:pt x="1032" y="872"/>
                        <a:pt x="1051" y="872"/>
                        <a:pt x="1070" y="881"/>
                      </a:cubicBezTo>
                      <a:cubicBezTo>
                        <a:pt x="1080" y="881"/>
                        <a:pt x="1080" y="881"/>
                        <a:pt x="1089" y="891"/>
                      </a:cubicBezTo>
                      <a:cubicBezTo>
                        <a:pt x="1089" y="891"/>
                        <a:pt x="1089" y="900"/>
                        <a:pt x="1089" y="900"/>
                      </a:cubicBezTo>
                      <a:lnTo>
                        <a:pt x="1080" y="900"/>
                      </a:lnTo>
                      <a:cubicBezTo>
                        <a:pt x="1074" y="897"/>
                        <a:pt x="1070" y="896"/>
                        <a:pt x="1067" y="896"/>
                      </a:cubicBezTo>
                      <a:cubicBezTo>
                        <a:pt x="1060" y="896"/>
                        <a:pt x="1058" y="903"/>
                        <a:pt x="1051" y="909"/>
                      </a:cubicBezTo>
                      <a:cubicBezTo>
                        <a:pt x="1051" y="916"/>
                        <a:pt x="1042" y="923"/>
                        <a:pt x="1033" y="923"/>
                      </a:cubicBezTo>
                      <a:cubicBezTo>
                        <a:pt x="1029" y="923"/>
                        <a:pt x="1026" y="922"/>
                        <a:pt x="1023" y="919"/>
                      </a:cubicBezTo>
                      <a:cubicBezTo>
                        <a:pt x="1013" y="909"/>
                        <a:pt x="1013" y="909"/>
                        <a:pt x="1004" y="900"/>
                      </a:cubicBezTo>
                      <a:cubicBezTo>
                        <a:pt x="1004" y="900"/>
                        <a:pt x="1004" y="909"/>
                        <a:pt x="1004" y="909"/>
                      </a:cubicBezTo>
                      <a:cubicBezTo>
                        <a:pt x="995" y="919"/>
                        <a:pt x="995" y="919"/>
                        <a:pt x="985" y="928"/>
                      </a:cubicBezTo>
                      <a:cubicBezTo>
                        <a:pt x="976" y="928"/>
                        <a:pt x="976" y="928"/>
                        <a:pt x="976" y="938"/>
                      </a:cubicBezTo>
                      <a:cubicBezTo>
                        <a:pt x="985" y="947"/>
                        <a:pt x="985" y="957"/>
                        <a:pt x="985" y="966"/>
                      </a:cubicBezTo>
                      <a:cubicBezTo>
                        <a:pt x="976" y="976"/>
                        <a:pt x="976" y="985"/>
                        <a:pt x="995" y="985"/>
                      </a:cubicBezTo>
                      <a:cubicBezTo>
                        <a:pt x="995" y="982"/>
                        <a:pt x="996" y="981"/>
                        <a:pt x="997" y="981"/>
                      </a:cubicBezTo>
                      <a:cubicBezTo>
                        <a:pt x="1000" y="981"/>
                        <a:pt x="1004" y="985"/>
                        <a:pt x="1004" y="985"/>
                      </a:cubicBezTo>
                      <a:cubicBezTo>
                        <a:pt x="1004" y="995"/>
                        <a:pt x="1004" y="1004"/>
                        <a:pt x="1004" y="1014"/>
                      </a:cubicBezTo>
                      <a:cubicBezTo>
                        <a:pt x="1004" y="1023"/>
                        <a:pt x="1004" y="1023"/>
                        <a:pt x="1004" y="1023"/>
                      </a:cubicBezTo>
                      <a:lnTo>
                        <a:pt x="995" y="1023"/>
                      </a:lnTo>
                      <a:cubicBezTo>
                        <a:pt x="985" y="1014"/>
                        <a:pt x="976" y="1004"/>
                        <a:pt x="957" y="985"/>
                      </a:cubicBezTo>
                      <a:cubicBezTo>
                        <a:pt x="957" y="985"/>
                        <a:pt x="957" y="976"/>
                        <a:pt x="957" y="976"/>
                      </a:cubicBezTo>
                      <a:cubicBezTo>
                        <a:pt x="957" y="957"/>
                        <a:pt x="947" y="947"/>
                        <a:pt x="928" y="938"/>
                      </a:cubicBezTo>
                      <a:cubicBezTo>
                        <a:pt x="909" y="938"/>
                        <a:pt x="909" y="919"/>
                        <a:pt x="900" y="909"/>
                      </a:cubicBezTo>
                      <a:cubicBezTo>
                        <a:pt x="900" y="900"/>
                        <a:pt x="900" y="900"/>
                        <a:pt x="900" y="900"/>
                      </a:cubicBezTo>
                      <a:cubicBezTo>
                        <a:pt x="900" y="900"/>
                        <a:pt x="909" y="891"/>
                        <a:pt x="909" y="891"/>
                      </a:cubicBezTo>
                      <a:cubicBezTo>
                        <a:pt x="890" y="891"/>
                        <a:pt x="881" y="900"/>
                        <a:pt x="890" y="919"/>
                      </a:cubicBezTo>
                      <a:cubicBezTo>
                        <a:pt x="890" y="919"/>
                        <a:pt x="900" y="919"/>
                        <a:pt x="900" y="928"/>
                      </a:cubicBezTo>
                      <a:lnTo>
                        <a:pt x="890" y="928"/>
                      </a:lnTo>
                      <a:cubicBezTo>
                        <a:pt x="890" y="928"/>
                        <a:pt x="890" y="919"/>
                        <a:pt x="881" y="919"/>
                      </a:cubicBezTo>
                      <a:cubicBezTo>
                        <a:pt x="881" y="919"/>
                        <a:pt x="871" y="919"/>
                        <a:pt x="871" y="928"/>
                      </a:cubicBezTo>
                      <a:cubicBezTo>
                        <a:pt x="865" y="932"/>
                        <a:pt x="859" y="934"/>
                        <a:pt x="854" y="934"/>
                      </a:cubicBezTo>
                      <a:cubicBezTo>
                        <a:pt x="847" y="934"/>
                        <a:pt x="843" y="927"/>
                        <a:pt x="843" y="909"/>
                      </a:cubicBezTo>
                      <a:cubicBezTo>
                        <a:pt x="843" y="900"/>
                        <a:pt x="843" y="891"/>
                        <a:pt x="843" y="881"/>
                      </a:cubicBezTo>
                      <a:lnTo>
                        <a:pt x="871" y="900"/>
                      </a:lnTo>
                      <a:cubicBezTo>
                        <a:pt x="881" y="891"/>
                        <a:pt x="871" y="891"/>
                        <a:pt x="871" y="881"/>
                      </a:cubicBezTo>
                      <a:cubicBezTo>
                        <a:pt x="853" y="881"/>
                        <a:pt x="843" y="862"/>
                        <a:pt x="843" y="843"/>
                      </a:cubicBezTo>
                      <a:cubicBezTo>
                        <a:pt x="843" y="843"/>
                        <a:pt x="847" y="839"/>
                        <a:pt x="850" y="839"/>
                      </a:cubicBezTo>
                      <a:close/>
                      <a:moveTo>
                        <a:pt x="1099" y="909"/>
                      </a:moveTo>
                      <a:cubicBezTo>
                        <a:pt x="1108" y="919"/>
                        <a:pt x="1108" y="919"/>
                        <a:pt x="1118" y="928"/>
                      </a:cubicBezTo>
                      <a:cubicBezTo>
                        <a:pt x="1127" y="947"/>
                        <a:pt x="1136" y="957"/>
                        <a:pt x="1146" y="976"/>
                      </a:cubicBezTo>
                      <a:cubicBezTo>
                        <a:pt x="1146" y="976"/>
                        <a:pt x="1155" y="985"/>
                        <a:pt x="1155" y="985"/>
                      </a:cubicBezTo>
                      <a:cubicBezTo>
                        <a:pt x="1155" y="995"/>
                        <a:pt x="1155" y="1004"/>
                        <a:pt x="1155" y="1014"/>
                      </a:cubicBezTo>
                      <a:lnTo>
                        <a:pt x="1155" y="1023"/>
                      </a:lnTo>
                      <a:lnTo>
                        <a:pt x="1118" y="1023"/>
                      </a:lnTo>
                      <a:cubicBezTo>
                        <a:pt x="1108" y="1014"/>
                        <a:pt x="1108" y="1004"/>
                        <a:pt x="1108" y="1004"/>
                      </a:cubicBezTo>
                      <a:cubicBezTo>
                        <a:pt x="1108" y="995"/>
                        <a:pt x="1099" y="995"/>
                        <a:pt x="1099" y="995"/>
                      </a:cubicBezTo>
                      <a:cubicBezTo>
                        <a:pt x="1089" y="985"/>
                        <a:pt x="1099" y="966"/>
                        <a:pt x="1108" y="957"/>
                      </a:cubicBezTo>
                      <a:lnTo>
                        <a:pt x="1118" y="957"/>
                      </a:lnTo>
                      <a:cubicBezTo>
                        <a:pt x="1118" y="947"/>
                        <a:pt x="1118" y="938"/>
                        <a:pt x="1108" y="938"/>
                      </a:cubicBezTo>
                      <a:cubicBezTo>
                        <a:pt x="1089" y="928"/>
                        <a:pt x="1089" y="928"/>
                        <a:pt x="1099" y="909"/>
                      </a:cubicBezTo>
                      <a:close/>
                      <a:moveTo>
                        <a:pt x="1174" y="1014"/>
                      </a:moveTo>
                      <a:lnTo>
                        <a:pt x="1165" y="1023"/>
                      </a:lnTo>
                      <a:lnTo>
                        <a:pt x="1155" y="1023"/>
                      </a:lnTo>
                      <a:lnTo>
                        <a:pt x="1174" y="1014"/>
                      </a:lnTo>
                      <a:close/>
                      <a:moveTo>
                        <a:pt x="1278" y="1004"/>
                      </a:moveTo>
                      <a:cubicBezTo>
                        <a:pt x="1288" y="1004"/>
                        <a:pt x="1288" y="1014"/>
                        <a:pt x="1278" y="1023"/>
                      </a:cubicBezTo>
                      <a:cubicBezTo>
                        <a:pt x="1278" y="1014"/>
                        <a:pt x="1269" y="1004"/>
                        <a:pt x="1278" y="1004"/>
                      </a:cubicBezTo>
                      <a:close/>
                      <a:moveTo>
                        <a:pt x="237" y="900"/>
                      </a:moveTo>
                      <a:cubicBezTo>
                        <a:pt x="218" y="909"/>
                        <a:pt x="218" y="919"/>
                        <a:pt x="237" y="928"/>
                      </a:cubicBezTo>
                      <a:cubicBezTo>
                        <a:pt x="247" y="938"/>
                        <a:pt x="247" y="938"/>
                        <a:pt x="237" y="947"/>
                      </a:cubicBezTo>
                      <a:cubicBezTo>
                        <a:pt x="237" y="957"/>
                        <a:pt x="237" y="957"/>
                        <a:pt x="237" y="966"/>
                      </a:cubicBezTo>
                      <a:cubicBezTo>
                        <a:pt x="256" y="966"/>
                        <a:pt x="256" y="957"/>
                        <a:pt x="266" y="947"/>
                      </a:cubicBezTo>
                      <a:cubicBezTo>
                        <a:pt x="266" y="957"/>
                        <a:pt x="266" y="966"/>
                        <a:pt x="266" y="966"/>
                      </a:cubicBezTo>
                      <a:cubicBezTo>
                        <a:pt x="266" y="976"/>
                        <a:pt x="256" y="976"/>
                        <a:pt x="256" y="985"/>
                      </a:cubicBezTo>
                      <a:cubicBezTo>
                        <a:pt x="256" y="985"/>
                        <a:pt x="266" y="995"/>
                        <a:pt x="266" y="995"/>
                      </a:cubicBezTo>
                      <a:cubicBezTo>
                        <a:pt x="275" y="985"/>
                        <a:pt x="285" y="985"/>
                        <a:pt x="294" y="985"/>
                      </a:cubicBezTo>
                      <a:cubicBezTo>
                        <a:pt x="294" y="976"/>
                        <a:pt x="304" y="976"/>
                        <a:pt x="313" y="966"/>
                      </a:cubicBezTo>
                      <a:cubicBezTo>
                        <a:pt x="313" y="966"/>
                        <a:pt x="313" y="976"/>
                        <a:pt x="322" y="976"/>
                      </a:cubicBezTo>
                      <a:lnTo>
                        <a:pt x="313" y="976"/>
                      </a:lnTo>
                      <a:cubicBezTo>
                        <a:pt x="304" y="985"/>
                        <a:pt x="294" y="995"/>
                        <a:pt x="285" y="1004"/>
                      </a:cubicBezTo>
                      <a:cubicBezTo>
                        <a:pt x="275" y="1004"/>
                        <a:pt x="275" y="995"/>
                        <a:pt x="275" y="995"/>
                      </a:cubicBezTo>
                      <a:cubicBezTo>
                        <a:pt x="266" y="1004"/>
                        <a:pt x="266" y="1004"/>
                        <a:pt x="266" y="1004"/>
                      </a:cubicBezTo>
                      <a:cubicBezTo>
                        <a:pt x="266" y="1004"/>
                        <a:pt x="266" y="1014"/>
                        <a:pt x="266" y="1014"/>
                      </a:cubicBezTo>
                      <a:cubicBezTo>
                        <a:pt x="259" y="1020"/>
                        <a:pt x="252" y="1027"/>
                        <a:pt x="246" y="1027"/>
                      </a:cubicBezTo>
                      <a:cubicBezTo>
                        <a:pt x="243" y="1027"/>
                        <a:pt x="240" y="1026"/>
                        <a:pt x="237" y="1023"/>
                      </a:cubicBezTo>
                      <a:cubicBezTo>
                        <a:pt x="237" y="1023"/>
                        <a:pt x="228" y="1032"/>
                        <a:pt x="228" y="1032"/>
                      </a:cubicBezTo>
                      <a:cubicBezTo>
                        <a:pt x="228" y="1032"/>
                        <a:pt x="228" y="1023"/>
                        <a:pt x="218" y="1023"/>
                      </a:cubicBezTo>
                      <a:lnTo>
                        <a:pt x="209" y="1032"/>
                      </a:lnTo>
                      <a:cubicBezTo>
                        <a:pt x="209" y="1004"/>
                        <a:pt x="218" y="985"/>
                        <a:pt x="228" y="966"/>
                      </a:cubicBezTo>
                      <a:lnTo>
                        <a:pt x="218" y="966"/>
                      </a:lnTo>
                      <a:cubicBezTo>
                        <a:pt x="199" y="966"/>
                        <a:pt x="190" y="976"/>
                        <a:pt x="171" y="976"/>
                      </a:cubicBezTo>
                      <a:cubicBezTo>
                        <a:pt x="171" y="976"/>
                        <a:pt x="162" y="966"/>
                        <a:pt x="162" y="966"/>
                      </a:cubicBezTo>
                      <a:cubicBezTo>
                        <a:pt x="162" y="957"/>
                        <a:pt x="162" y="957"/>
                        <a:pt x="171" y="947"/>
                      </a:cubicBezTo>
                      <a:cubicBezTo>
                        <a:pt x="171" y="947"/>
                        <a:pt x="180" y="938"/>
                        <a:pt x="190" y="938"/>
                      </a:cubicBezTo>
                      <a:cubicBezTo>
                        <a:pt x="190" y="938"/>
                        <a:pt x="199" y="938"/>
                        <a:pt x="199" y="928"/>
                      </a:cubicBezTo>
                      <a:cubicBezTo>
                        <a:pt x="199" y="909"/>
                        <a:pt x="218" y="900"/>
                        <a:pt x="237" y="900"/>
                      </a:cubicBezTo>
                      <a:close/>
                      <a:moveTo>
                        <a:pt x="1250" y="1014"/>
                      </a:moveTo>
                      <a:cubicBezTo>
                        <a:pt x="1250" y="1023"/>
                        <a:pt x="1241" y="1032"/>
                        <a:pt x="1241" y="1032"/>
                      </a:cubicBezTo>
                      <a:cubicBezTo>
                        <a:pt x="1231" y="1023"/>
                        <a:pt x="1231" y="1023"/>
                        <a:pt x="1231" y="1023"/>
                      </a:cubicBezTo>
                      <a:cubicBezTo>
                        <a:pt x="1231" y="1014"/>
                        <a:pt x="1241" y="1014"/>
                        <a:pt x="1241" y="1014"/>
                      </a:cubicBezTo>
                      <a:close/>
                      <a:moveTo>
                        <a:pt x="1960" y="985"/>
                      </a:moveTo>
                      <a:cubicBezTo>
                        <a:pt x="1960" y="995"/>
                        <a:pt x="1960" y="995"/>
                        <a:pt x="1969" y="995"/>
                      </a:cubicBezTo>
                      <a:cubicBezTo>
                        <a:pt x="1969" y="1004"/>
                        <a:pt x="1969" y="1023"/>
                        <a:pt x="1969" y="1032"/>
                      </a:cubicBezTo>
                      <a:cubicBezTo>
                        <a:pt x="1960" y="1023"/>
                        <a:pt x="1960" y="1023"/>
                        <a:pt x="1960" y="1004"/>
                      </a:cubicBezTo>
                      <a:cubicBezTo>
                        <a:pt x="1960" y="1004"/>
                        <a:pt x="1960" y="1004"/>
                        <a:pt x="1960" y="995"/>
                      </a:cubicBezTo>
                      <a:cubicBezTo>
                        <a:pt x="1960" y="995"/>
                        <a:pt x="1960" y="995"/>
                        <a:pt x="1960" y="985"/>
                      </a:cubicBezTo>
                      <a:close/>
                      <a:moveTo>
                        <a:pt x="502" y="1023"/>
                      </a:moveTo>
                      <a:lnTo>
                        <a:pt x="502" y="1032"/>
                      </a:lnTo>
                      <a:cubicBezTo>
                        <a:pt x="502" y="1032"/>
                        <a:pt x="502" y="1042"/>
                        <a:pt x="493" y="1042"/>
                      </a:cubicBezTo>
                      <a:lnTo>
                        <a:pt x="502" y="1023"/>
                      </a:lnTo>
                      <a:close/>
                      <a:moveTo>
                        <a:pt x="2067" y="942"/>
                      </a:moveTo>
                      <a:cubicBezTo>
                        <a:pt x="2074" y="942"/>
                        <a:pt x="2080" y="944"/>
                        <a:pt x="2083" y="947"/>
                      </a:cubicBezTo>
                      <a:cubicBezTo>
                        <a:pt x="2092" y="957"/>
                        <a:pt x="2100" y="959"/>
                        <a:pt x="2107" y="959"/>
                      </a:cubicBezTo>
                      <a:cubicBezTo>
                        <a:pt x="2114" y="959"/>
                        <a:pt x="2121" y="957"/>
                        <a:pt x="2130" y="957"/>
                      </a:cubicBezTo>
                      <a:cubicBezTo>
                        <a:pt x="2140" y="966"/>
                        <a:pt x="2149" y="966"/>
                        <a:pt x="2149" y="976"/>
                      </a:cubicBezTo>
                      <a:cubicBezTo>
                        <a:pt x="2159" y="985"/>
                        <a:pt x="2159" y="995"/>
                        <a:pt x="2149" y="1004"/>
                      </a:cubicBezTo>
                      <a:lnTo>
                        <a:pt x="2130" y="1004"/>
                      </a:lnTo>
                      <a:cubicBezTo>
                        <a:pt x="2130" y="1004"/>
                        <a:pt x="2130" y="1004"/>
                        <a:pt x="2130" y="1014"/>
                      </a:cubicBezTo>
                      <a:cubicBezTo>
                        <a:pt x="2111" y="1014"/>
                        <a:pt x="2092" y="1014"/>
                        <a:pt x="2083" y="1032"/>
                      </a:cubicBezTo>
                      <a:lnTo>
                        <a:pt x="2055" y="1032"/>
                      </a:lnTo>
                      <a:cubicBezTo>
                        <a:pt x="2045" y="1032"/>
                        <a:pt x="2036" y="1042"/>
                        <a:pt x="2026" y="1051"/>
                      </a:cubicBezTo>
                      <a:lnTo>
                        <a:pt x="2017" y="1051"/>
                      </a:lnTo>
                      <a:cubicBezTo>
                        <a:pt x="2007" y="1051"/>
                        <a:pt x="2007" y="1051"/>
                        <a:pt x="2007" y="1042"/>
                      </a:cubicBezTo>
                      <a:cubicBezTo>
                        <a:pt x="2007" y="1032"/>
                        <a:pt x="2017" y="1032"/>
                        <a:pt x="2017" y="1032"/>
                      </a:cubicBezTo>
                      <a:cubicBezTo>
                        <a:pt x="2017" y="1023"/>
                        <a:pt x="2017" y="1014"/>
                        <a:pt x="2007" y="1014"/>
                      </a:cubicBezTo>
                      <a:cubicBezTo>
                        <a:pt x="2004" y="1015"/>
                        <a:pt x="2001" y="1016"/>
                        <a:pt x="1998" y="1016"/>
                      </a:cubicBezTo>
                      <a:cubicBezTo>
                        <a:pt x="1988" y="1016"/>
                        <a:pt x="1987" y="1002"/>
                        <a:pt x="1979" y="995"/>
                      </a:cubicBezTo>
                      <a:cubicBezTo>
                        <a:pt x="1979" y="985"/>
                        <a:pt x="1979" y="985"/>
                        <a:pt x="1979" y="985"/>
                      </a:cubicBezTo>
                      <a:cubicBezTo>
                        <a:pt x="1985" y="985"/>
                        <a:pt x="1992" y="981"/>
                        <a:pt x="1998" y="981"/>
                      </a:cubicBezTo>
                      <a:cubicBezTo>
                        <a:pt x="2001" y="981"/>
                        <a:pt x="2004" y="982"/>
                        <a:pt x="2007" y="985"/>
                      </a:cubicBezTo>
                      <a:cubicBezTo>
                        <a:pt x="2017" y="985"/>
                        <a:pt x="2036" y="976"/>
                        <a:pt x="2036" y="966"/>
                      </a:cubicBezTo>
                      <a:cubicBezTo>
                        <a:pt x="2042" y="948"/>
                        <a:pt x="2055" y="942"/>
                        <a:pt x="2067" y="942"/>
                      </a:cubicBezTo>
                      <a:close/>
                      <a:moveTo>
                        <a:pt x="464" y="1042"/>
                      </a:moveTo>
                      <a:cubicBezTo>
                        <a:pt x="474" y="1042"/>
                        <a:pt x="483" y="1051"/>
                        <a:pt x="493" y="1051"/>
                      </a:cubicBezTo>
                      <a:lnTo>
                        <a:pt x="493" y="1061"/>
                      </a:lnTo>
                      <a:cubicBezTo>
                        <a:pt x="483" y="1061"/>
                        <a:pt x="474" y="1051"/>
                        <a:pt x="464" y="1042"/>
                      </a:cubicBezTo>
                      <a:close/>
                      <a:moveTo>
                        <a:pt x="616" y="1023"/>
                      </a:moveTo>
                      <a:cubicBezTo>
                        <a:pt x="616" y="1032"/>
                        <a:pt x="625" y="1032"/>
                        <a:pt x="625" y="1042"/>
                      </a:cubicBezTo>
                      <a:cubicBezTo>
                        <a:pt x="625" y="1051"/>
                        <a:pt x="625" y="1051"/>
                        <a:pt x="625" y="1061"/>
                      </a:cubicBezTo>
                      <a:cubicBezTo>
                        <a:pt x="625" y="1070"/>
                        <a:pt x="625" y="1070"/>
                        <a:pt x="625" y="1070"/>
                      </a:cubicBezTo>
                      <a:cubicBezTo>
                        <a:pt x="616" y="1070"/>
                        <a:pt x="616" y="1070"/>
                        <a:pt x="616" y="1061"/>
                      </a:cubicBezTo>
                      <a:cubicBezTo>
                        <a:pt x="616" y="1061"/>
                        <a:pt x="616" y="1051"/>
                        <a:pt x="616" y="1051"/>
                      </a:cubicBezTo>
                      <a:cubicBezTo>
                        <a:pt x="606" y="1042"/>
                        <a:pt x="606" y="1042"/>
                        <a:pt x="606" y="1042"/>
                      </a:cubicBezTo>
                      <a:lnTo>
                        <a:pt x="606" y="1032"/>
                      </a:lnTo>
                      <a:lnTo>
                        <a:pt x="616" y="1023"/>
                      </a:lnTo>
                      <a:close/>
                      <a:moveTo>
                        <a:pt x="1070" y="1051"/>
                      </a:moveTo>
                      <a:lnTo>
                        <a:pt x="1070" y="1070"/>
                      </a:lnTo>
                      <a:cubicBezTo>
                        <a:pt x="1061" y="1061"/>
                        <a:pt x="1061" y="1051"/>
                        <a:pt x="1070" y="1051"/>
                      </a:cubicBezTo>
                      <a:close/>
                      <a:moveTo>
                        <a:pt x="985" y="1061"/>
                      </a:moveTo>
                      <a:cubicBezTo>
                        <a:pt x="985" y="1061"/>
                        <a:pt x="985" y="1070"/>
                        <a:pt x="985" y="1070"/>
                      </a:cubicBezTo>
                      <a:cubicBezTo>
                        <a:pt x="985" y="1070"/>
                        <a:pt x="976" y="1080"/>
                        <a:pt x="976" y="1080"/>
                      </a:cubicBezTo>
                      <a:lnTo>
                        <a:pt x="966" y="1070"/>
                      </a:lnTo>
                      <a:cubicBezTo>
                        <a:pt x="966" y="1061"/>
                        <a:pt x="966" y="1061"/>
                        <a:pt x="966" y="1061"/>
                      </a:cubicBezTo>
                      <a:close/>
                      <a:moveTo>
                        <a:pt x="2092" y="1070"/>
                      </a:moveTo>
                      <a:lnTo>
                        <a:pt x="2092" y="1080"/>
                      </a:lnTo>
                      <a:lnTo>
                        <a:pt x="2083" y="1080"/>
                      </a:lnTo>
                      <a:lnTo>
                        <a:pt x="2092" y="1070"/>
                      </a:lnTo>
                      <a:close/>
                      <a:moveTo>
                        <a:pt x="341" y="1051"/>
                      </a:moveTo>
                      <a:cubicBezTo>
                        <a:pt x="351" y="1061"/>
                        <a:pt x="351" y="1061"/>
                        <a:pt x="351" y="1061"/>
                      </a:cubicBezTo>
                      <a:cubicBezTo>
                        <a:pt x="360" y="1070"/>
                        <a:pt x="351" y="1080"/>
                        <a:pt x="341" y="1080"/>
                      </a:cubicBezTo>
                      <a:cubicBezTo>
                        <a:pt x="332" y="1089"/>
                        <a:pt x="332" y="1089"/>
                        <a:pt x="322" y="1089"/>
                      </a:cubicBezTo>
                      <a:lnTo>
                        <a:pt x="332" y="1051"/>
                      </a:lnTo>
                      <a:close/>
                      <a:moveTo>
                        <a:pt x="398" y="1080"/>
                      </a:moveTo>
                      <a:cubicBezTo>
                        <a:pt x="398" y="1080"/>
                        <a:pt x="398" y="1080"/>
                        <a:pt x="398" y="1089"/>
                      </a:cubicBezTo>
                      <a:lnTo>
                        <a:pt x="389" y="1089"/>
                      </a:lnTo>
                      <a:cubicBezTo>
                        <a:pt x="389" y="1080"/>
                        <a:pt x="398" y="1080"/>
                        <a:pt x="398" y="1080"/>
                      </a:cubicBezTo>
                      <a:close/>
                      <a:moveTo>
                        <a:pt x="1335" y="1061"/>
                      </a:moveTo>
                      <a:cubicBezTo>
                        <a:pt x="1335" y="1061"/>
                        <a:pt x="1345" y="1070"/>
                        <a:pt x="1345" y="1070"/>
                      </a:cubicBezTo>
                      <a:lnTo>
                        <a:pt x="1373" y="1070"/>
                      </a:lnTo>
                      <a:cubicBezTo>
                        <a:pt x="1373" y="1080"/>
                        <a:pt x="1373" y="1089"/>
                        <a:pt x="1364" y="1089"/>
                      </a:cubicBezTo>
                      <a:lnTo>
                        <a:pt x="1335" y="1089"/>
                      </a:lnTo>
                      <a:lnTo>
                        <a:pt x="1335" y="1080"/>
                      </a:lnTo>
                      <a:lnTo>
                        <a:pt x="1326" y="1080"/>
                      </a:lnTo>
                      <a:lnTo>
                        <a:pt x="1335" y="1070"/>
                      </a:lnTo>
                      <a:lnTo>
                        <a:pt x="1326" y="1061"/>
                      </a:lnTo>
                      <a:close/>
                      <a:moveTo>
                        <a:pt x="1562" y="1080"/>
                      </a:moveTo>
                      <a:cubicBezTo>
                        <a:pt x="1572" y="1089"/>
                        <a:pt x="1572" y="1089"/>
                        <a:pt x="1562" y="1089"/>
                      </a:cubicBezTo>
                      <a:cubicBezTo>
                        <a:pt x="1562" y="1094"/>
                        <a:pt x="1560" y="1096"/>
                        <a:pt x="1557" y="1096"/>
                      </a:cubicBezTo>
                      <a:cubicBezTo>
                        <a:pt x="1553" y="1096"/>
                        <a:pt x="1548" y="1094"/>
                        <a:pt x="1544" y="1089"/>
                      </a:cubicBezTo>
                      <a:cubicBezTo>
                        <a:pt x="1553" y="1080"/>
                        <a:pt x="1562" y="1080"/>
                        <a:pt x="1562" y="1080"/>
                      </a:cubicBezTo>
                      <a:close/>
                      <a:moveTo>
                        <a:pt x="1023" y="1080"/>
                      </a:moveTo>
                      <a:cubicBezTo>
                        <a:pt x="1032" y="1080"/>
                        <a:pt x="1032" y="1089"/>
                        <a:pt x="1032" y="1089"/>
                      </a:cubicBezTo>
                      <a:cubicBezTo>
                        <a:pt x="1042" y="1099"/>
                        <a:pt x="1042" y="1099"/>
                        <a:pt x="1042" y="1099"/>
                      </a:cubicBezTo>
                      <a:cubicBezTo>
                        <a:pt x="1032" y="1099"/>
                        <a:pt x="1032" y="1108"/>
                        <a:pt x="1032" y="1108"/>
                      </a:cubicBezTo>
                      <a:cubicBezTo>
                        <a:pt x="1023" y="1099"/>
                        <a:pt x="1013" y="1099"/>
                        <a:pt x="1013" y="1099"/>
                      </a:cubicBezTo>
                      <a:lnTo>
                        <a:pt x="1004" y="1099"/>
                      </a:lnTo>
                      <a:cubicBezTo>
                        <a:pt x="1013" y="1089"/>
                        <a:pt x="1023" y="1089"/>
                        <a:pt x="1023" y="1080"/>
                      </a:cubicBezTo>
                      <a:close/>
                      <a:moveTo>
                        <a:pt x="2793" y="1089"/>
                      </a:moveTo>
                      <a:cubicBezTo>
                        <a:pt x="2793" y="1089"/>
                        <a:pt x="2802" y="1089"/>
                        <a:pt x="2802" y="1099"/>
                      </a:cubicBezTo>
                      <a:cubicBezTo>
                        <a:pt x="2802" y="1099"/>
                        <a:pt x="2793" y="1099"/>
                        <a:pt x="2793" y="1108"/>
                      </a:cubicBezTo>
                      <a:cubicBezTo>
                        <a:pt x="2793" y="1099"/>
                        <a:pt x="2783" y="1099"/>
                        <a:pt x="2783" y="1089"/>
                      </a:cubicBezTo>
                      <a:close/>
                      <a:moveTo>
                        <a:pt x="828" y="963"/>
                      </a:moveTo>
                      <a:cubicBezTo>
                        <a:pt x="849" y="963"/>
                        <a:pt x="870" y="971"/>
                        <a:pt x="890" y="985"/>
                      </a:cubicBezTo>
                      <a:cubicBezTo>
                        <a:pt x="900" y="995"/>
                        <a:pt x="900" y="995"/>
                        <a:pt x="890" y="1004"/>
                      </a:cubicBezTo>
                      <a:cubicBezTo>
                        <a:pt x="881" y="1004"/>
                        <a:pt x="881" y="1014"/>
                        <a:pt x="890" y="1014"/>
                      </a:cubicBezTo>
                      <a:cubicBezTo>
                        <a:pt x="890" y="1014"/>
                        <a:pt x="890" y="1023"/>
                        <a:pt x="900" y="1023"/>
                      </a:cubicBezTo>
                      <a:cubicBezTo>
                        <a:pt x="905" y="1028"/>
                        <a:pt x="907" y="1030"/>
                        <a:pt x="909" y="1030"/>
                      </a:cubicBezTo>
                      <a:cubicBezTo>
                        <a:pt x="912" y="1030"/>
                        <a:pt x="914" y="1028"/>
                        <a:pt x="919" y="1023"/>
                      </a:cubicBezTo>
                      <a:cubicBezTo>
                        <a:pt x="919" y="1023"/>
                        <a:pt x="919" y="1014"/>
                        <a:pt x="919" y="1004"/>
                      </a:cubicBezTo>
                      <a:lnTo>
                        <a:pt x="919" y="995"/>
                      </a:lnTo>
                      <a:cubicBezTo>
                        <a:pt x="938" y="1014"/>
                        <a:pt x="957" y="1023"/>
                        <a:pt x="976" y="1042"/>
                      </a:cubicBezTo>
                      <a:cubicBezTo>
                        <a:pt x="976" y="1049"/>
                        <a:pt x="966" y="1055"/>
                        <a:pt x="957" y="1055"/>
                      </a:cubicBezTo>
                      <a:cubicBezTo>
                        <a:pt x="954" y="1055"/>
                        <a:pt x="950" y="1054"/>
                        <a:pt x="947" y="1051"/>
                      </a:cubicBezTo>
                      <a:cubicBezTo>
                        <a:pt x="947" y="1051"/>
                        <a:pt x="938" y="1061"/>
                        <a:pt x="938" y="1061"/>
                      </a:cubicBezTo>
                      <a:cubicBezTo>
                        <a:pt x="919" y="1070"/>
                        <a:pt x="909" y="1070"/>
                        <a:pt x="890" y="1080"/>
                      </a:cubicBezTo>
                      <a:cubicBezTo>
                        <a:pt x="890" y="1089"/>
                        <a:pt x="881" y="1089"/>
                        <a:pt x="881" y="1089"/>
                      </a:cubicBezTo>
                      <a:cubicBezTo>
                        <a:pt x="881" y="1089"/>
                        <a:pt x="881" y="1099"/>
                        <a:pt x="871" y="1099"/>
                      </a:cubicBezTo>
                      <a:cubicBezTo>
                        <a:pt x="862" y="1099"/>
                        <a:pt x="853" y="1099"/>
                        <a:pt x="843" y="1108"/>
                      </a:cubicBezTo>
                      <a:cubicBezTo>
                        <a:pt x="824" y="1118"/>
                        <a:pt x="796" y="1118"/>
                        <a:pt x="777" y="1118"/>
                      </a:cubicBezTo>
                      <a:cubicBezTo>
                        <a:pt x="767" y="1118"/>
                        <a:pt x="748" y="1118"/>
                        <a:pt x="739" y="1108"/>
                      </a:cubicBezTo>
                      <a:lnTo>
                        <a:pt x="692" y="1108"/>
                      </a:lnTo>
                      <a:cubicBezTo>
                        <a:pt x="701" y="1089"/>
                        <a:pt x="720" y="1099"/>
                        <a:pt x="729" y="1089"/>
                      </a:cubicBezTo>
                      <a:lnTo>
                        <a:pt x="720" y="1080"/>
                      </a:lnTo>
                      <a:cubicBezTo>
                        <a:pt x="729" y="1070"/>
                        <a:pt x="729" y="1070"/>
                        <a:pt x="739" y="1070"/>
                      </a:cubicBezTo>
                      <a:cubicBezTo>
                        <a:pt x="739" y="1061"/>
                        <a:pt x="739" y="1061"/>
                        <a:pt x="729" y="1051"/>
                      </a:cubicBezTo>
                      <a:cubicBezTo>
                        <a:pt x="729" y="1051"/>
                        <a:pt x="720" y="1042"/>
                        <a:pt x="711" y="1042"/>
                      </a:cubicBezTo>
                      <a:cubicBezTo>
                        <a:pt x="701" y="1042"/>
                        <a:pt x="701" y="1032"/>
                        <a:pt x="701" y="1023"/>
                      </a:cubicBezTo>
                      <a:cubicBezTo>
                        <a:pt x="701" y="1023"/>
                        <a:pt x="692" y="1014"/>
                        <a:pt x="692" y="1014"/>
                      </a:cubicBezTo>
                      <a:cubicBezTo>
                        <a:pt x="682" y="1004"/>
                        <a:pt x="682" y="1004"/>
                        <a:pt x="692" y="995"/>
                      </a:cubicBezTo>
                      <a:cubicBezTo>
                        <a:pt x="701" y="995"/>
                        <a:pt x="720" y="985"/>
                        <a:pt x="739" y="976"/>
                      </a:cubicBezTo>
                      <a:cubicBezTo>
                        <a:pt x="758" y="976"/>
                        <a:pt x="786" y="966"/>
                        <a:pt x="805" y="966"/>
                      </a:cubicBezTo>
                      <a:cubicBezTo>
                        <a:pt x="813" y="964"/>
                        <a:pt x="820" y="963"/>
                        <a:pt x="828" y="963"/>
                      </a:cubicBezTo>
                      <a:close/>
                      <a:moveTo>
                        <a:pt x="2735" y="1085"/>
                      </a:moveTo>
                      <a:cubicBezTo>
                        <a:pt x="2741" y="1085"/>
                        <a:pt x="2746" y="1089"/>
                        <a:pt x="2746" y="1099"/>
                      </a:cubicBezTo>
                      <a:cubicBezTo>
                        <a:pt x="2755" y="1108"/>
                        <a:pt x="2755" y="1108"/>
                        <a:pt x="2755" y="1118"/>
                      </a:cubicBezTo>
                      <a:cubicBezTo>
                        <a:pt x="2755" y="1127"/>
                        <a:pt x="2755" y="1127"/>
                        <a:pt x="2746" y="1127"/>
                      </a:cubicBezTo>
                      <a:cubicBezTo>
                        <a:pt x="2736" y="1127"/>
                        <a:pt x="2717" y="1118"/>
                        <a:pt x="2717" y="1108"/>
                      </a:cubicBezTo>
                      <a:cubicBezTo>
                        <a:pt x="2717" y="1099"/>
                        <a:pt x="2717" y="1099"/>
                        <a:pt x="2717" y="1099"/>
                      </a:cubicBezTo>
                      <a:cubicBezTo>
                        <a:pt x="2722" y="1089"/>
                        <a:pt x="2729" y="1085"/>
                        <a:pt x="2735" y="1085"/>
                      </a:cubicBezTo>
                      <a:close/>
                      <a:moveTo>
                        <a:pt x="720" y="1118"/>
                      </a:moveTo>
                      <a:cubicBezTo>
                        <a:pt x="715" y="1127"/>
                        <a:pt x="708" y="1132"/>
                        <a:pt x="701" y="1132"/>
                      </a:cubicBezTo>
                      <a:cubicBezTo>
                        <a:pt x="694" y="1132"/>
                        <a:pt x="687" y="1127"/>
                        <a:pt x="682" y="1118"/>
                      </a:cubicBezTo>
                      <a:close/>
                      <a:moveTo>
                        <a:pt x="1165" y="1099"/>
                      </a:moveTo>
                      <a:cubicBezTo>
                        <a:pt x="1165" y="1099"/>
                        <a:pt x="1165" y="1099"/>
                        <a:pt x="1165" y="1108"/>
                      </a:cubicBezTo>
                      <a:cubicBezTo>
                        <a:pt x="1171" y="1108"/>
                        <a:pt x="1173" y="1112"/>
                        <a:pt x="1174" y="1112"/>
                      </a:cubicBezTo>
                      <a:cubicBezTo>
                        <a:pt x="1174" y="1112"/>
                        <a:pt x="1174" y="1111"/>
                        <a:pt x="1174" y="1108"/>
                      </a:cubicBezTo>
                      <a:cubicBezTo>
                        <a:pt x="1184" y="1108"/>
                        <a:pt x="1193" y="1118"/>
                        <a:pt x="1193" y="1127"/>
                      </a:cubicBezTo>
                      <a:cubicBezTo>
                        <a:pt x="1193" y="1127"/>
                        <a:pt x="1193" y="1137"/>
                        <a:pt x="1193" y="1137"/>
                      </a:cubicBezTo>
                      <a:cubicBezTo>
                        <a:pt x="1165" y="1137"/>
                        <a:pt x="1155" y="1118"/>
                        <a:pt x="1165" y="1099"/>
                      </a:cubicBezTo>
                      <a:close/>
                      <a:moveTo>
                        <a:pt x="1380" y="1095"/>
                      </a:moveTo>
                      <a:cubicBezTo>
                        <a:pt x="1382" y="1095"/>
                        <a:pt x="1383" y="1096"/>
                        <a:pt x="1383" y="1099"/>
                      </a:cubicBezTo>
                      <a:cubicBezTo>
                        <a:pt x="1383" y="1099"/>
                        <a:pt x="1383" y="1099"/>
                        <a:pt x="1383" y="1108"/>
                      </a:cubicBezTo>
                      <a:cubicBezTo>
                        <a:pt x="1383" y="1118"/>
                        <a:pt x="1373" y="1127"/>
                        <a:pt x="1354" y="1137"/>
                      </a:cubicBezTo>
                      <a:cubicBezTo>
                        <a:pt x="1354" y="1137"/>
                        <a:pt x="1354" y="1127"/>
                        <a:pt x="1354" y="1127"/>
                      </a:cubicBezTo>
                      <a:cubicBezTo>
                        <a:pt x="1354" y="1127"/>
                        <a:pt x="1354" y="1118"/>
                        <a:pt x="1354" y="1118"/>
                      </a:cubicBezTo>
                      <a:cubicBezTo>
                        <a:pt x="1364" y="1118"/>
                        <a:pt x="1364" y="1108"/>
                        <a:pt x="1364" y="1108"/>
                      </a:cubicBezTo>
                      <a:cubicBezTo>
                        <a:pt x="1370" y="1102"/>
                        <a:pt x="1377" y="1095"/>
                        <a:pt x="1380" y="1095"/>
                      </a:cubicBezTo>
                      <a:close/>
                      <a:moveTo>
                        <a:pt x="1506" y="1127"/>
                      </a:moveTo>
                      <a:cubicBezTo>
                        <a:pt x="1506" y="1137"/>
                        <a:pt x="1515" y="1137"/>
                        <a:pt x="1525" y="1146"/>
                      </a:cubicBezTo>
                      <a:lnTo>
                        <a:pt x="1515" y="1146"/>
                      </a:lnTo>
                      <a:cubicBezTo>
                        <a:pt x="1506" y="1146"/>
                        <a:pt x="1506" y="1137"/>
                        <a:pt x="1506" y="1137"/>
                      </a:cubicBezTo>
                      <a:lnTo>
                        <a:pt x="1506" y="1127"/>
                      </a:lnTo>
                      <a:close/>
                      <a:moveTo>
                        <a:pt x="2528" y="1127"/>
                      </a:moveTo>
                      <a:lnTo>
                        <a:pt x="2528" y="1137"/>
                      </a:lnTo>
                      <a:cubicBezTo>
                        <a:pt x="2518" y="1146"/>
                        <a:pt x="2509" y="1146"/>
                        <a:pt x="2500" y="1146"/>
                      </a:cubicBezTo>
                      <a:lnTo>
                        <a:pt x="2490" y="1146"/>
                      </a:lnTo>
                      <a:cubicBezTo>
                        <a:pt x="2490" y="1137"/>
                        <a:pt x="2490" y="1137"/>
                        <a:pt x="2490" y="1137"/>
                      </a:cubicBezTo>
                      <a:cubicBezTo>
                        <a:pt x="2500" y="1137"/>
                        <a:pt x="2518" y="1127"/>
                        <a:pt x="2528" y="1127"/>
                      </a:cubicBezTo>
                      <a:close/>
                      <a:moveTo>
                        <a:pt x="2585" y="1127"/>
                      </a:moveTo>
                      <a:cubicBezTo>
                        <a:pt x="2585" y="1137"/>
                        <a:pt x="2594" y="1137"/>
                        <a:pt x="2594" y="1137"/>
                      </a:cubicBezTo>
                      <a:cubicBezTo>
                        <a:pt x="2594" y="1137"/>
                        <a:pt x="2604" y="1137"/>
                        <a:pt x="2604" y="1146"/>
                      </a:cubicBezTo>
                      <a:lnTo>
                        <a:pt x="2594" y="1146"/>
                      </a:lnTo>
                      <a:cubicBezTo>
                        <a:pt x="2594" y="1146"/>
                        <a:pt x="2585" y="1137"/>
                        <a:pt x="2585" y="1137"/>
                      </a:cubicBezTo>
                      <a:cubicBezTo>
                        <a:pt x="2585" y="1137"/>
                        <a:pt x="2585" y="1137"/>
                        <a:pt x="2585" y="1127"/>
                      </a:cubicBezTo>
                      <a:close/>
                      <a:moveTo>
                        <a:pt x="1146" y="1118"/>
                      </a:moveTo>
                      <a:cubicBezTo>
                        <a:pt x="1155" y="1127"/>
                        <a:pt x="1155" y="1137"/>
                        <a:pt x="1165" y="1137"/>
                      </a:cubicBezTo>
                      <a:cubicBezTo>
                        <a:pt x="1165" y="1146"/>
                        <a:pt x="1165" y="1146"/>
                        <a:pt x="1165" y="1146"/>
                      </a:cubicBezTo>
                      <a:cubicBezTo>
                        <a:pt x="1155" y="1146"/>
                        <a:pt x="1155" y="1156"/>
                        <a:pt x="1146" y="1156"/>
                      </a:cubicBezTo>
                      <a:cubicBezTo>
                        <a:pt x="1136" y="1156"/>
                        <a:pt x="1136" y="1146"/>
                        <a:pt x="1136" y="1137"/>
                      </a:cubicBezTo>
                      <a:cubicBezTo>
                        <a:pt x="1146" y="1127"/>
                        <a:pt x="1146" y="1127"/>
                        <a:pt x="1146" y="1118"/>
                      </a:cubicBezTo>
                      <a:close/>
                      <a:moveTo>
                        <a:pt x="2556" y="1137"/>
                      </a:moveTo>
                      <a:lnTo>
                        <a:pt x="2556" y="1137"/>
                      </a:lnTo>
                      <a:cubicBezTo>
                        <a:pt x="2575" y="1146"/>
                        <a:pt x="2575" y="1146"/>
                        <a:pt x="2575" y="1156"/>
                      </a:cubicBezTo>
                      <a:lnTo>
                        <a:pt x="2556" y="1137"/>
                      </a:lnTo>
                      <a:close/>
                      <a:moveTo>
                        <a:pt x="597" y="1042"/>
                      </a:moveTo>
                      <a:cubicBezTo>
                        <a:pt x="588" y="1042"/>
                        <a:pt x="588" y="1051"/>
                        <a:pt x="588" y="1051"/>
                      </a:cubicBezTo>
                      <a:cubicBezTo>
                        <a:pt x="578" y="1070"/>
                        <a:pt x="569" y="1089"/>
                        <a:pt x="550" y="1108"/>
                      </a:cubicBezTo>
                      <a:cubicBezTo>
                        <a:pt x="550" y="1108"/>
                        <a:pt x="550" y="1108"/>
                        <a:pt x="540" y="1118"/>
                      </a:cubicBezTo>
                      <a:cubicBezTo>
                        <a:pt x="540" y="1118"/>
                        <a:pt x="531" y="1118"/>
                        <a:pt x="531" y="1108"/>
                      </a:cubicBezTo>
                      <a:cubicBezTo>
                        <a:pt x="531" y="1108"/>
                        <a:pt x="531" y="1099"/>
                        <a:pt x="531" y="1099"/>
                      </a:cubicBezTo>
                      <a:lnTo>
                        <a:pt x="512" y="1146"/>
                      </a:lnTo>
                      <a:cubicBezTo>
                        <a:pt x="493" y="1146"/>
                        <a:pt x="493" y="1137"/>
                        <a:pt x="483" y="1118"/>
                      </a:cubicBezTo>
                      <a:cubicBezTo>
                        <a:pt x="483" y="1127"/>
                        <a:pt x="474" y="1127"/>
                        <a:pt x="474" y="1137"/>
                      </a:cubicBezTo>
                      <a:cubicBezTo>
                        <a:pt x="474" y="1137"/>
                        <a:pt x="474" y="1146"/>
                        <a:pt x="474" y="1146"/>
                      </a:cubicBezTo>
                      <a:cubicBezTo>
                        <a:pt x="483" y="1146"/>
                        <a:pt x="483" y="1146"/>
                        <a:pt x="483" y="1156"/>
                      </a:cubicBezTo>
                      <a:cubicBezTo>
                        <a:pt x="483" y="1156"/>
                        <a:pt x="474" y="1156"/>
                        <a:pt x="474" y="1165"/>
                      </a:cubicBezTo>
                      <a:cubicBezTo>
                        <a:pt x="474" y="1165"/>
                        <a:pt x="464" y="1156"/>
                        <a:pt x="464" y="1156"/>
                      </a:cubicBezTo>
                      <a:cubicBezTo>
                        <a:pt x="464" y="1149"/>
                        <a:pt x="460" y="1142"/>
                        <a:pt x="454" y="1142"/>
                      </a:cubicBezTo>
                      <a:cubicBezTo>
                        <a:pt x="451" y="1142"/>
                        <a:pt x="448" y="1143"/>
                        <a:pt x="446" y="1146"/>
                      </a:cubicBezTo>
                      <a:lnTo>
                        <a:pt x="427" y="1146"/>
                      </a:lnTo>
                      <a:cubicBezTo>
                        <a:pt x="427" y="1146"/>
                        <a:pt x="417" y="1137"/>
                        <a:pt x="417" y="1127"/>
                      </a:cubicBezTo>
                      <a:cubicBezTo>
                        <a:pt x="436" y="1118"/>
                        <a:pt x="436" y="1118"/>
                        <a:pt x="436" y="1099"/>
                      </a:cubicBezTo>
                      <a:cubicBezTo>
                        <a:pt x="436" y="1099"/>
                        <a:pt x="436" y="1099"/>
                        <a:pt x="436" y="1089"/>
                      </a:cubicBezTo>
                      <a:cubicBezTo>
                        <a:pt x="446" y="1089"/>
                        <a:pt x="455" y="1089"/>
                        <a:pt x="464" y="1080"/>
                      </a:cubicBezTo>
                      <a:cubicBezTo>
                        <a:pt x="502" y="1070"/>
                        <a:pt x="540" y="1061"/>
                        <a:pt x="578" y="1042"/>
                      </a:cubicBezTo>
                      <a:close/>
                      <a:moveTo>
                        <a:pt x="1534" y="1127"/>
                      </a:moveTo>
                      <a:cubicBezTo>
                        <a:pt x="1534" y="1137"/>
                        <a:pt x="1544" y="1137"/>
                        <a:pt x="1544" y="1137"/>
                      </a:cubicBezTo>
                      <a:cubicBezTo>
                        <a:pt x="1544" y="1137"/>
                        <a:pt x="1534" y="1146"/>
                        <a:pt x="1534" y="1146"/>
                      </a:cubicBezTo>
                      <a:lnTo>
                        <a:pt x="1544" y="1146"/>
                      </a:lnTo>
                      <a:cubicBezTo>
                        <a:pt x="1534" y="1156"/>
                        <a:pt x="1534" y="1156"/>
                        <a:pt x="1534" y="1165"/>
                      </a:cubicBezTo>
                      <a:lnTo>
                        <a:pt x="1525" y="1165"/>
                      </a:lnTo>
                      <a:cubicBezTo>
                        <a:pt x="1525" y="1165"/>
                        <a:pt x="1525" y="1156"/>
                        <a:pt x="1525" y="1156"/>
                      </a:cubicBezTo>
                      <a:cubicBezTo>
                        <a:pt x="1534" y="1156"/>
                        <a:pt x="1534" y="1146"/>
                        <a:pt x="1534" y="1146"/>
                      </a:cubicBezTo>
                      <a:cubicBezTo>
                        <a:pt x="1534" y="1137"/>
                        <a:pt x="1534" y="1137"/>
                        <a:pt x="1534" y="1137"/>
                      </a:cubicBezTo>
                      <a:cubicBezTo>
                        <a:pt x="1534" y="1137"/>
                        <a:pt x="1534" y="1127"/>
                        <a:pt x="1534" y="1127"/>
                      </a:cubicBezTo>
                      <a:close/>
                      <a:moveTo>
                        <a:pt x="2471" y="1146"/>
                      </a:moveTo>
                      <a:cubicBezTo>
                        <a:pt x="2471" y="1146"/>
                        <a:pt x="2481" y="1146"/>
                        <a:pt x="2481" y="1156"/>
                      </a:cubicBezTo>
                      <a:cubicBezTo>
                        <a:pt x="2481" y="1156"/>
                        <a:pt x="2481" y="1156"/>
                        <a:pt x="2471" y="1165"/>
                      </a:cubicBezTo>
                      <a:cubicBezTo>
                        <a:pt x="2471" y="1156"/>
                        <a:pt x="2462" y="1156"/>
                        <a:pt x="2462" y="1156"/>
                      </a:cubicBezTo>
                      <a:cubicBezTo>
                        <a:pt x="2462" y="1146"/>
                        <a:pt x="2471" y="1146"/>
                        <a:pt x="2471" y="1146"/>
                      </a:cubicBezTo>
                      <a:close/>
                      <a:moveTo>
                        <a:pt x="2500" y="1156"/>
                      </a:moveTo>
                      <a:lnTo>
                        <a:pt x="2509" y="1174"/>
                      </a:lnTo>
                      <a:cubicBezTo>
                        <a:pt x="2500" y="1174"/>
                        <a:pt x="2500" y="1165"/>
                        <a:pt x="2500" y="1156"/>
                      </a:cubicBezTo>
                      <a:close/>
                      <a:moveTo>
                        <a:pt x="370" y="1146"/>
                      </a:moveTo>
                      <a:cubicBezTo>
                        <a:pt x="379" y="1146"/>
                        <a:pt x="389" y="1165"/>
                        <a:pt x="389" y="1184"/>
                      </a:cubicBezTo>
                      <a:cubicBezTo>
                        <a:pt x="379" y="1174"/>
                        <a:pt x="370" y="1174"/>
                        <a:pt x="370" y="1174"/>
                      </a:cubicBezTo>
                      <a:cubicBezTo>
                        <a:pt x="360" y="1165"/>
                        <a:pt x="360" y="1156"/>
                        <a:pt x="370" y="1146"/>
                      </a:cubicBezTo>
                      <a:close/>
                      <a:moveTo>
                        <a:pt x="1193" y="1146"/>
                      </a:moveTo>
                      <a:cubicBezTo>
                        <a:pt x="1193" y="1156"/>
                        <a:pt x="1203" y="1165"/>
                        <a:pt x="1203" y="1174"/>
                      </a:cubicBezTo>
                      <a:cubicBezTo>
                        <a:pt x="1193" y="1174"/>
                        <a:pt x="1193" y="1174"/>
                        <a:pt x="1184" y="1184"/>
                      </a:cubicBezTo>
                      <a:cubicBezTo>
                        <a:pt x="1184" y="1174"/>
                        <a:pt x="1184" y="1174"/>
                        <a:pt x="1184" y="1174"/>
                      </a:cubicBezTo>
                      <a:cubicBezTo>
                        <a:pt x="1184" y="1165"/>
                        <a:pt x="1184" y="1156"/>
                        <a:pt x="1193" y="1146"/>
                      </a:cubicBezTo>
                      <a:close/>
                      <a:moveTo>
                        <a:pt x="966" y="1127"/>
                      </a:moveTo>
                      <a:cubicBezTo>
                        <a:pt x="966" y="1127"/>
                        <a:pt x="966" y="1127"/>
                        <a:pt x="976" y="1137"/>
                      </a:cubicBezTo>
                      <a:cubicBezTo>
                        <a:pt x="976" y="1137"/>
                        <a:pt x="976" y="1146"/>
                        <a:pt x="985" y="1146"/>
                      </a:cubicBezTo>
                      <a:cubicBezTo>
                        <a:pt x="995" y="1156"/>
                        <a:pt x="995" y="1156"/>
                        <a:pt x="995" y="1156"/>
                      </a:cubicBezTo>
                      <a:cubicBezTo>
                        <a:pt x="1004" y="1165"/>
                        <a:pt x="1004" y="1165"/>
                        <a:pt x="1013" y="1165"/>
                      </a:cubicBezTo>
                      <a:cubicBezTo>
                        <a:pt x="1013" y="1162"/>
                        <a:pt x="1013" y="1161"/>
                        <a:pt x="1014" y="1161"/>
                      </a:cubicBezTo>
                      <a:cubicBezTo>
                        <a:pt x="1014" y="1161"/>
                        <a:pt x="1017" y="1165"/>
                        <a:pt x="1023" y="1165"/>
                      </a:cubicBezTo>
                      <a:lnTo>
                        <a:pt x="1013" y="1165"/>
                      </a:lnTo>
                      <a:cubicBezTo>
                        <a:pt x="1013" y="1174"/>
                        <a:pt x="1013" y="1174"/>
                        <a:pt x="1004" y="1184"/>
                      </a:cubicBezTo>
                      <a:cubicBezTo>
                        <a:pt x="1004" y="1189"/>
                        <a:pt x="1002" y="1191"/>
                        <a:pt x="998" y="1191"/>
                      </a:cubicBezTo>
                      <a:cubicBezTo>
                        <a:pt x="995" y="1191"/>
                        <a:pt x="990" y="1189"/>
                        <a:pt x="985" y="1184"/>
                      </a:cubicBezTo>
                      <a:cubicBezTo>
                        <a:pt x="976" y="1184"/>
                        <a:pt x="976" y="1174"/>
                        <a:pt x="966" y="1174"/>
                      </a:cubicBezTo>
                      <a:cubicBezTo>
                        <a:pt x="966" y="1174"/>
                        <a:pt x="966" y="1165"/>
                        <a:pt x="966" y="1165"/>
                      </a:cubicBezTo>
                      <a:cubicBezTo>
                        <a:pt x="957" y="1165"/>
                        <a:pt x="947" y="1165"/>
                        <a:pt x="947" y="1156"/>
                      </a:cubicBezTo>
                      <a:cubicBezTo>
                        <a:pt x="938" y="1137"/>
                        <a:pt x="947" y="1127"/>
                        <a:pt x="966" y="1127"/>
                      </a:cubicBezTo>
                      <a:close/>
                      <a:moveTo>
                        <a:pt x="1108" y="1174"/>
                      </a:moveTo>
                      <a:lnTo>
                        <a:pt x="1108" y="1174"/>
                      </a:lnTo>
                      <a:cubicBezTo>
                        <a:pt x="1118" y="1174"/>
                        <a:pt x="1127" y="1184"/>
                        <a:pt x="1127" y="1193"/>
                      </a:cubicBezTo>
                      <a:cubicBezTo>
                        <a:pt x="1108" y="1193"/>
                        <a:pt x="1118" y="1174"/>
                        <a:pt x="1108" y="1174"/>
                      </a:cubicBezTo>
                      <a:close/>
                      <a:moveTo>
                        <a:pt x="1089" y="1203"/>
                      </a:moveTo>
                      <a:lnTo>
                        <a:pt x="1070" y="1212"/>
                      </a:lnTo>
                      <a:lnTo>
                        <a:pt x="1070" y="1203"/>
                      </a:lnTo>
                      <a:close/>
                      <a:moveTo>
                        <a:pt x="1316" y="1099"/>
                      </a:moveTo>
                      <a:cubicBezTo>
                        <a:pt x="1326" y="1099"/>
                        <a:pt x="1335" y="1108"/>
                        <a:pt x="1345" y="1108"/>
                      </a:cubicBezTo>
                      <a:lnTo>
                        <a:pt x="1288" y="1127"/>
                      </a:lnTo>
                      <a:cubicBezTo>
                        <a:pt x="1288" y="1137"/>
                        <a:pt x="1288" y="1146"/>
                        <a:pt x="1288" y="1156"/>
                      </a:cubicBezTo>
                      <a:cubicBezTo>
                        <a:pt x="1288" y="1156"/>
                        <a:pt x="1278" y="1165"/>
                        <a:pt x="1278" y="1174"/>
                      </a:cubicBezTo>
                      <a:cubicBezTo>
                        <a:pt x="1288" y="1184"/>
                        <a:pt x="1288" y="1184"/>
                        <a:pt x="1278" y="1193"/>
                      </a:cubicBezTo>
                      <a:cubicBezTo>
                        <a:pt x="1278" y="1203"/>
                        <a:pt x="1269" y="1212"/>
                        <a:pt x="1269" y="1212"/>
                      </a:cubicBezTo>
                      <a:cubicBezTo>
                        <a:pt x="1260" y="1184"/>
                        <a:pt x="1250" y="1165"/>
                        <a:pt x="1241" y="1137"/>
                      </a:cubicBezTo>
                      <a:cubicBezTo>
                        <a:pt x="1241" y="1137"/>
                        <a:pt x="1241" y="1137"/>
                        <a:pt x="1241" y="1127"/>
                      </a:cubicBezTo>
                      <a:cubicBezTo>
                        <a:pt x="1250" y="1127"/>
                        <a:pt x="1250" y="1127"/>
                        <a:pt x="1250" y="1118"/>
                      </a:cubicBezTo>
                      <a:cubicBezTo>
                        <a:pt x="1255" y="1113"/>
                        <a:pt x="1257" y="1111"/>
                        <a:pt x="1260" y="1111"/>
                      </a:cubicBezTo>
                      <a:cubicBezTo>
                        <a:pt x="1262" y="1111"/>
                        <a:pt x="1264" y="1113"/>
                        <a:pt x="1269" y="1118"/>
                      </a:cubicBezTo>
                      <a:cubicBezTo>
                        <a:pt x="1278" y="1108"/>
                        <a:pt x="1288" y="1099"/>
                        <a:pt x="1307" y="1099"/>
                      </a:cubicBezTo>
                      <a:close/>
                      <a:moveTo>
                        <a:pt x="2462" y="1165"/>
                      </a:moveTo>
                      <a:cubicBezTo>
                        <a:pt x="2462" y="1165"/>
                        <a:pt x="2462" y="1174"/>
                        <a:pt x="2462" y="1174"/>
                      </a:cubicBezTo>
                      <a:cubicBezTo>
                        <a:pt x="2462" y="1193"/>
                        <a:pt x="2452" y="1203"/>
                        <a:pt x="2443" y="1212"/>
                      </a:cubicBezTo>
                      <a:cubicBezTo>
                        <a:pt x="2433" y="1212"/>
                        <a:pt x="2433" y="1212"/>
                        <a:pt x="2433" y="1203"/>
                      </a:cubicBezTo>
                      <a:cubicBezTo>
                        <a:pt x="2433" y="1203"/>
                        <a:pt x="2424" y="1193"/>
                        <a:pt x="2424" y="1193"/>
                      </a:cubicBezTo>
                      <a:cubicBezTo>
                        <a:pt x="2424" y="1184"/>
                        <a:pt x="2424" y="1184"/>
                        <a:pt x="2424" y="1184"/>
                      </a:cubicBezTo>
                      <a:cubicBezTo>
                        <a:pt x="2433" y="1174"/>
                        <a:pt x="2443" y="1174"/>
                        <a:pt x="2443" y="1165"/>
                      </a:cubicBezTo>
                      <a:close/>
                      <a:moveTo>
                        <a:pt x="1136" y="1203"/>
                      </a:moveTo>
                      <a:lnTo>
                        <a:pt x="1127" y="1222"/>
                      </a:lnTo>
                      <a:cubicBezTo>
                        <a:pt x="1118" y="1212"/>
                        <a:pt x="1127" y="1203"/>
                        <a:pt x="1136" y="1203"/>
                      </a:cubicBezTo>
                      <a:close/>
                      <a:moveTo>
                        <a:pt x="2556" y="1170"/>
                      </a:moveTo>
                      <a:cubicBezTo>
                        <a:pt x="2559" y="1170"/>
                        <a:pt x="2563" y="1171"/>
                        <a:pt x="2566" y="1174"/>
                      </a:cubicBezTo>
                      <a:cubicBezTo>
                        <a:pt x="2556" y="1184"/>
                        <a:pt x="2556" y="1193"/>
                        <a:pt x="2556" y="1203"/>
                      </a:cubicBezTo>
                      <a:lnTo>
                        <a:pt x="2537" y="1203"/>
                      </a:lnTo>
                      <a:cubicBezTo>
                        <a:pt x="2528" y="1203"/>
                        <a:pt x="2518" y="1203"/>
                        <a:pt x="2518" y="1212"/>
                      </a:cubicBezTo>
                      <a:cubicBezTo>
                        <a:pt x="2513" y="1223"/>
                        <a:pt x="2507" y="1228"/>
                        <a:pt x="2502" y="1228"/>
                      </a:cubicBezTo>
                      <a:cubicBezTo>
                        <a:pt x="2498" y="1228"/>
                        <a:pt x="2494" y="1226"/>
                        <a:pt x="2490" y="1222"/>
                      </a:cubicBezTo>
                      <a:cubicBezTo>
                        <a:pt x="2490" y="1212"/>
                        <a:pt x="2481" y="1212"/>
                        <a:pt x="2481" y="1212"/>
                      </a:cubicBezTo>
                      <a:cubicBezTo>
                        <a:pt x="2481" y="1198"/>
                        <a:pt x="2491" y="1190"/>
                        <a:pt x="2507" y="1190"/>
                      </a:cubicBezTo>
                      <a:cubicBezTo>
                        <a:pt x="2513" y="1190"/>
                        <a:pt x="2520" y="1191"/>
                        <a:pt x="2528" y="1193"/>
                      </a:cubicBezTo>
                      <a:cubicBezTo>
                        <a:pt x="2528" y="1184"/>
                        <a:pt x="2528" y="1174"/>
                        <a:pt x="2537" y="1174"/>
                      </a:cubicBezTo>
                      <a:cubicBezTo>
                        <a:pt x="2544" y="1174"/>
                        <a:pt x="2550" y="1170"/>
                        <a:pt x="2556" y="1170"/>
                      </a:cubicBezTo>
                      <a:close/>
                      <a:moveTo>
                        <a:pt x="464" y="1222"/>
                      </a:moveTo>
                      <a:lnTo>
                        <a:pt x="474" y="1231"/>
                      </a:lnTo>
                      <a:cubicBezTo>
                        <a:pt x="464" y="1231"/>
                        <a:pt x="464" y="1231"/>
                        <a:pt x="464" y="1222"/>
                      </a:cubicBezTo>
                      <a:close/>
                      <a:moveTo>
                        <a:pt x="1184" y="1193"/>
                      </a:moveTo>
                      <a:cubicBezTo>
                        <a:pt x="1203" y="1193"/>
                        <a:pt x="1212" y="1203"/>
                        <a:pt x="1222" y="1231"/>
                      </a:cubicBezTo>
                      <a:lnTo>
                        <a:pt x="1184" y="1193"/>
                      </a:lnTo>
                      <a:close/>
                      <a:moveTo>
                        <a:pt x="2116" y="1234"/>
                      </a:moveTo>
                      <a:cubicBezTo>
                        <a:pt x="2119" y="1234"/>
                        <a:pt x="2121" y="1236"/>
                        <a:pt x="2121" y="1241"/>
                      </a:cubicBezTo>
                      <a:lnTo>
                        <a:pt x="2111" y="1250"/>
                      </a:lnTo>
                      <a:cubicBezTo>
                        <a:pt x="2102" y="1250"/>
                        <a:pt x="2102" y="1250"/>
                        <a:pt x="2102" y="1241"/>
                      </a:cubicBezTo>
                      <a:lnTo>
                        <a:pt x="2111" y="1241"/>
                      </a:lnTo>
                      <a:cubicBezTo>
                        <a:pt x="2111" y="1236"/>
                        <a:pt x="2114" y="1234"/>
                        <a:pt x="2116" y="1234"/>
                      </a:cubicBezTo>
                      <a:close/>
                      <a:moveTo>
                        <a:pt x="919" y="1156"/>
                      </a:moveTo>
                      <a:lnTo>
                        <a:pt x="919" y="1184"/>
                      </a:lnTo>
                      <a:cubicBezTo>
                        <a:pt x="919" y="1184"/>
                        <a:pt x="919" y="1184"/>
                        <a:pt x="919" y="1193"/>
                      </a:cubicBezTo>
                      <a:cubicBezTo>
                        <a:pt x="928" y="1203"/>
                        <a:pt x="928" y="1212"/>
                        <a:pt x="938" y="1222"/>
                      </a:cubicBezTo>
                      <a:cubicBezTo>
                        <a:pt x="938" y="1222"/>
                        <a:pt x="947" y="1222"/>
                        <a:pt x="947" y="1231"/>
                      </a:cubicBezTo>
                      <a:cubicBezTo>
                        <a:pt x="947" y="1241"/>
                        <a:pt x="938" y="1250"/>
                        <a:pt x="919" y="1250"/>
                      </a:cubicBezTo>
                      <a:cubicBezTo>
                        <a:pt x="919" y="1250"/>
                        <a:pt x="919" y="1250"/>
                        <a:pt x="909" y="1260"/>
                      </a:cubicBezTo>
                      <a:lnTo>
                        <a:pt x="900" y="1260"/>
                      </a:lnTo>
                      <a:cubicBezTo>
                        <a:pt x="890" y="1260"/>
                        <a:pt x="881" y="1250"/>
                        <a:pt x="881" y="1241"/>
                      </a:cubicBezTo>
                      <a:cubicBezTo>
                        <a:pt x="871" y="1241"/>
                        <a:pt x="871" y="1231"/>
                        <a:pt x="881" y="1231"/>
                      </a:cubicBezTo>
                      <a:cubicBezTo>
                        <a:pt x="890" y="1222"/>
                        <a:pt x="900" y="1222"/>
                        <a:pt x="900" y="1212"/>
                      </a:cubicBezTo>
                      <a:lnTo>
                        <a:pt x="909" y="1212"/>
                      </a:lnTo>
                      <a:cubicBezTo>
                        <a:pt x="900" y="1203"/>
                        <a:pt x="900" y="1193"/>
                        <a:pt x="890" y="1184"/>
                      </a:cubicBezTo>
                      <a:cubicBezTo>
                        <a:pt x="890" y="1184"/>
                        <a:pt x="881" y="1174"/>
                        <a:pt x="890" y="1174"/>
                      </a:cubicBezTo>
                      <a:cubicBezTo>
                        <a:pt x="890" y="1174"/>
                        <a:pt x="900" y="1174"/>
                        <a:pt x="900" y="1184"/>
                      </a:cubicBezTo>
                      <a:cubicBezTo>
                        <a:pt x="900" y="1184"/>
                        <a:pt x="909" y="1193"/>
                        <a:pt x="909" y="1203"/>
                      </a:cubicBezTo>
                      <a:lnTo>
                        <a:pt x="919" y="1184"/>
                      </a:lnTo>
                      <a:lnTo>
                        <a:pt x="909" y="1184"/>
                      </a:lnTo>
                      <a:cubicBezTo>
                        <a:pt x="909" y="1174"/>
                        <a:pt x="909" y="1165"/>
                        <a:pt x="909" y="1165"/>
                      </a:cubicBezTo>
                      <a:cubicBezTo>
                        <a:pt x="909" y="1165"/>
                        <a:pt x="919" y="1156"/>
                        <a:pt x="919" y="1156"/>
                      </a:cubicBezTo>
                      <a:close/>
                      <a:moveTo>
                        <a:pt x="2102" y="1260"/>
                      </a:moveTo>
                      <a:lnTo>
                        <a:pt x="2092" y="1269"/>
                      </a:lnTo>
                      <a:cubicBezTo>
                        <a:pt x="2092" y="1269"/>
                        <a:pt x="2092" y="1269"/>
                        <a:pt x="2092" y="1260"/>
                      </a:cubicBezTo>
                      <a:close/>
                      <a:moveTo>
                        <a:pt x="1894" y="1250"/>
                      </a:moveTo>
                      <a:lnTo>
                        <a:pt x="1884" y="1279"/>
                      </a:lnTo>
                      <a:cubicBezTo>
                        <a:pt x="1875" y="1269"/>
                        <a:pt x="1884" y="1260"/>
                        <a:pt x="1894" y="1250"/>
                      </a:cubicBezTo>
                      <a:close/>
                      <a:moveTo>
                        <a:pt x="408" y="1279"/>
                      </a:moveTo>
                      <a:cubicBezTo>
                        <a:pt x="417" y="1279"/>
                        <a:pt x="417" y="1279"/>
                        <a:pt x="417" y="1288"/>
                      </a:cubicBezTo>
                      <a:lnTo>
                        <a:pt x="408" y="1288"/>
                      </a:lnTo>
                      <a:cubicBezTo>
                        <a:pt x="408" y="1279"/>
                        <a:pt x="408" y="1279"/>
                        <a:pt x="408" y="1279"/>
                      </a:cubicBezTo>
                      <a:close/>
                      <a:moveTo>
                        <a:pt x="446" y="1269"/>
                      </a:moveTo>
                      <a:cubicBezTo>
                        <a:pt x="446" y="1279"/>
                        <a:pt x="446" y="1279"/>
                        <a:pt x="446" y="1288"/>
                      </a:cubicBezTo>
                      <a:lnTo>
                        <a:pt x="427" y="1288"/>
                      </a:lnTo>
                      <a:cubicBezTo>
                        <a:pt x="436" y="1279"/>
                        <a:pt x="436" y="1269"/>
                        <a:pt x="446" y="1269"/>
                      </a:cubicBezTo>
                      <a:close/>
                      <a:moveTo>
                        <a:pt x="2074" y="1269"/>
                      </a:moveTo>
                      <a:cubicBezTo>
                        <a:pt x="2083" y="1269"/>
                        <a:pt x="2083" y="1279"/>
                        <a:pt x="2092" y="1279"/>
                      </a:cubicBezTo>
                      <a:lnTo>
                        <a:pt x="2083" y="1288"/>
                      </a:lnTo>
                      <a:lnTo>
                        <a:pt x="2074" y="1288"/>
                      </a:lnTo>
                      <a:cubicBezTo>
                        <a:pt x="2074" y="1288"/>
                        <a:pt x="2074" y="1279"/>
                        <a:pt x="2074" y="1269"/>
                      </a:cubicBezTo>
                      <a:close/>
                      <a:moveTo>
                        <a:pt x="493" y="1260"/>
                      </a:moveTo>
                      <a:cubicBezTo>
                        <a:pt x="493" y="1260"/>
                        <a:pt x="493" y="1269"/>
                        <a:pt x="493" y="1269"/>
                      </a:cubicBezTo>
                      <a:cubicBezTo>
                        <a:pt x="483" y="1279"/>
                        <a:pt x="483" y="1288"/>
                        <a:pt x="474" y="1298"/>
                      </a:cubicBezTo>
                      <a:lnTo>
                        <a:pt x="464" y="1298"/>
                      </a:lnTo>
                      <a:cubicBezTo>
                        <a:pt x="464" y="1288"/>
                        <a:pt x="464" y="1288"/>
                        <a:pt x="474" y="1279"/>
                      </a:cubicBezTo>
                      <a:cubicBezTo>
                        <a:pt x="474" y="1279"/>
                        <a:pt x="483" y="1269"/>
                        <a:pt x="483" y="1260"/>
                      </a:cubicBezTo>
                      <a:close/>
                      <a:moveTo>
                        <a:pt x="2443" y="1269"/>
                      </a:moveTo>
                      <a:cubicBezTo>
                        <a:pt x="2443" y="1279"/>
                        <a:pt x="2443" y="1288"/>
                        <a:pt x="2443" y="1298"/>
                      </a:cubicBezTo>
                      <a:lnTo>
                        <a:pt x="2433" y="1298"/>
                      </a:lnTo>
                      <a:cubicBezTo>
                        <a:pt x="2424" y="1298"/>
                        <a:pt x="2414" y="1298"/>
                        <a:pt x="2414" y="1288"/>
                      </a:cubicBezTo>
                      <a:cubicBezTo>
                        <a:pt x="2414" y="1288"/>
                        <a:pt x="2414" y="1279"/>
                        <a:pt x="2424" y="1279"/>
                      </a:cubicBezTo>
                      <a:cubicBezTo>
                        <a:pt x="2433" y="1279"/>
                        <a:pt x="2433" y="1269"/>
                        <a:pt x="2443" y="1269"/>
                      </a:cubicBezTo>
                      <a:close/>
                      <a:moveTo>
                        <a:pt x="1733" y="1269"/>
                      </a:moveTo>
                      <a:cubicBezTo>
                        <a:pt x="1733" y="1288"/>
                        <a:pt x="1723" y="1298"/>
                        <a:pt x="1714" y="1307"/>
                      </a:cubicBezTo>
                      <a:cubicBezTo>
                        <a:pt x="1714" y="1298"/>
                        <a:pt x="1714" y="1288"/>
                        <a:pt x="1733" y="1269"/>
                      </a:cubicBezTo>
                      <a:close/>
                      <a:moveTo>
                        <a:pt x="890" y="1307"/>
                      </a:moveTo>
                      <a:lnTo>
                        <a:pt x="890" y="1316"/>
                      </a:lnTo>
                      <a:lnTo>
                        <a:pt x="871" y="1316"/>
                      </a:lnTo>
                      <a:lnTo>
                        <a:pt x="871" y="1307"/>
                      </a:lnTo>
                      <a:close/>
                      <a:moveTo>
                        <a:pt x="3285" y="1279"/>
                      </a:moveTo>
                      <a:cubicBezTo>
                        <a:pt x="3285" y="1288"/>
                        <a:pt x="3276" y="1307"/>
                        <a:pt x="3266" y="1316"/>
                      </a:cubicBezTo>
                      <a:lnTo>
                        <a:pt x="3257" y="1316"/>
                      </a:lnTo>
                      <a:cubicBezTo>
                        <a:pt x="3257" y="1307"/>
                        <a:pt x="3257" y="1307"/>
                        <a:pt x="3257" y="1307"/>
                      </a:cubicBezTo>
                      <a:cubicBezTo>
                        <a:pt x="3266" y="1288"/>
                        <a:pt x="3276" y="1279"/>
                        <a:pt x="3285" y="1279"/>
                      </a:cubicBezTo>
                      <a:close/>
                      <a:moveTo>
                        <a:pt x="3314" y="1279"/>
                      </a:moveTo>
                      <a:cubicBezTo>
                        <a:pt x="3314" y="1288"/>
                        <a:pt x="3314" y="1298"/>
                        <a:pt x="3314" y="1298"/>
                      </a:cubicBezTo>
                      <a:cubicBezTo>
                        <a:pt x="3314" y="1298"/>
                        <a:pt x="3304" y="1298"/>
                        <a:pt x="3304" y="1307"/>
                      </a:cubicBezTo>
                      <a:cubicBezTo>
                        <a:pt x="3295" y="1307"/>
                        <a:pt x="3295" y="1307"/>
                        <a:pt x="3285" y="1316"/>
                      </a:cubicBezTo>
                      <a:cubicBezTo>
                        <a:pt x="3285" y="1298"/>
                        <a:pt x="3295" y="1288"/>
                        <a:pt x="3304" y="1279"/>
                      </a:cubicBezTo>
                      <a:close/>
                      <a:moveTo>
                        <a:pt x="2897" y="1269"/>
                      </a:moveTo>
                      <a:cubicBezTo>
                        <a:pt x="2907" y="1269"/>
                        <a:pt x="2907" y="1279"/>
                        <a:pt x="2907" y="1279"/>
                      </a:cubicBezTo>
                      <a:cubicBezTo>
                        <a:pt x="2907" y="1288"/>
                        <a:pt x="2916" y="1288"/>
                        <a:pt x="2916" y="1288"/>
                      </a:cubicBezTo>
                      <a:cubicBezTo>
                        <a:pt x="2919" y="1285"/>
                        <a:pt x="2921" y="1284"/>
                        <a:pt x="2922" y="1284"/>
                      </a:cubicBezTo>
                      <a:cubicBezTo>
                        <a:pt x="2925" y="1284"/>
                        <a:pt x="2925" y="1291"/>
                        <a:pt x="2925" y="1298"/>
                      </a:cubicBezTo>
                      <a:cubicBezTo>
                        <a:pt x="2925" y="1298"/>
                        <a:pt x="2935" y="1307"/>
                        <a:pt x="2935" y="1307"/>
                      </a:cubicBezTo>
                      <a:cubicBezTo>
                        <a:pt x="2935" y="1316"/>
                        <a:pt x="2935" y="1316"/>
                        <a:pt x="2925" y="1316"/>
                      </a:cubicBezTo>
                      <a:cubicBezTo>
                        <a:pt x="2925" y="1316"/>
                        <a:pt x="2925" y="1326"/>
                        <a:pt x="2916" y="1326"/>
                      </a:cubicBezTo>
                      <a:lnTo>
                        <a:pt x="2907" y="1326"/>
                      </a:lnTo>
                      <a:cubicBezTo>
                        <a:pt x="2907" y="1307"/>
                        <a:pt x="2897" y="1307"/>
                        <a:pt x="2888" y="1307"/>
                      </a:cubicBezTo>
                      <a:cubicBezTo>
                        <a:pt x="2888" y="1298"/>
                        <a:pt x="2897" y="1298"/>
                        <a:pt x="2897" y="1288"/>
                      </a:cubicBezTo>
                      <a:cubicBezTo>
                        <a:pt x="2897" y="1288"/>
                        <a:pt x="2897" y="1279"/>
                        <a:pt x="2897" y="1269"/>
                      </a:cubicBezTo>
                      <a:close/>
                      <a:moveTo>
                        <a:pt x="3219" y="1298"/>
                      </a:moveTo>
                      <a:cubicBezTo>
                        <a:pt x="3219" y="1307"/>
                        <a:pt x="3219" y="1307"/>
                        <a:pt x="3219" y="1316"/>
                      </a:cubicBezTo>
                      <a:cubicBezTo>
                        <a:pt x="3209" y="1316"/>
                        <a:pt x="3209" y="1326"/>
                        <a:pt x="3209" y="1326"/>
                      </a:cubicBezTo>
                      <a:cubicBezTo>
                        <a:pt x="3209" y="1316"/>
                        <a:pt x="3209" y="1307"/>
                        <a:pt x="3219" y="1298"/>
                      </a:cubicBezTo>
                      <a:close/>
                      <a:moveTo>
                        <a:pt x="1581" y="1250"/>
                      </a:moveTo>
                      <a:cubicBezTo>
                        <a:pt x="1591" y="1250"/>
                        <a:pt x="1591" y="1260"/>
                        <a:pt x="1600" y="1260"/>
                      </a:cubicBezTo>
                      <a:cubicBezTo>
                        <a:pt x="1600" y="1269"/>
                        <a:pt x="1610" y="1269"/>
                        <a:pt x="1619" y="1269"/>
                      </a:cubicBezTo>
                      <a:cubicBezTo>
                        <a:pt x="1619" y="1269"/>
                        <a:pt x="1629" y="1279"/>
                        <a:pt x="1629" y="1279"/>
                      </a:cubicBezTo>
                      <a:cubicBezTo>
                        <a:pt x="1619" y="1288"/>
                        <a:pt x="1619" y="1298"/>
                        <a:pt x="1619" y="1298"/>
                      </a:cubicBezTo>
                      <a:cubicBezTo>
                        <a:pt x="1619" y="1307"/>
                        <a:pt x="1619" y="1316"/>
                        <a:pt x="1610" y="1316"/>
                      </a:cubicBezTo>
                      <a:cubicBezTo>
                        <a:pt x="1619" y="1326"/>
                        <a:pt x="1610" y="1326"/>
                        <a:pt x="1600" y="1326"/>
                      </a:cubicBezTo>
                      <a:lnTo>
                        <a:pt x="1544" y="1326"/>
                      </a:lnTo>
                      <a:cubicBezTo>
                        <a:pt x="1534" y="1326"/>
                        <a:pt x="1534" y="1326"/>
                        <a:pt x="1525" y="1335"/>
                      </a:cubicBezTo>
                      <a:cubicBezTo>
                        <a:pt x="1525" y="1335"/>
                        <a:pt x="1515" y="1335"/>
                        <a:pt x="1515" y="1326"/>
                      </a:cubicBezTo>
                      <a:lnTo>
                        <a:pt x="1506" y="1326"/>
                      </a:lnTo>
                      <a:cubicBezTo>
                        <a:pt x="1506" y="1326"/>
                        <a:pt x="1496" y="1316"/>
                        <a:pt x="1496" y="1316"/>
                      </a:cubicBezTo>
                      <a:cubicBezTo>
                        <a:pt x="1487" y="1307"/>
                        <a:pt x="1487" y="1307"/>
                        <a:pt x="1496" y="1298"/>
                      </a:cubicBezTo>
                      <a:cubicBezTo>
                        <a:pt x="1515" y="1288"/>
                        <a:pt x="1525" y="1279"/>
                        <a:pt x="1544" y="1260"/>
                      </a:cubicBezTo>
                      <a:cubicBezTo>
                        <a:pt x="1553" y="1250"/>
                        <a:pt x="1572" y="1250"/>
                        <a:pt x="1581" y="1250"/>
                      </a:cubicBezTo>
                      <a:close/>
                      <a:moveTo>
                        <a:pt x="2253" y="1326"/>
                      </a:moveTo>
                      <a:cubicBezTo>
                        <a:pt x="2263" y="1326"/>
                        <a:pt x="2272" y="1335"/>
                        <a:pt x="2272" y="1345"/>
                      </a:cubicBezTo>
                      <a:cubicBezTo>
                        <a:pt x="2263" y="1345"/>
                        <a:pt x="2253" y="1335"/>
                        <a:pt x="2253" y="1326"/>
                      </a:cubicBezTo>
                      <a:close/>
                      <a:moveTo>
                        <a:pt x="3219" y="1326"/>
                      </a:moveTo>
                      <a:lnTo>
                        <a:pt x="3219" y="1326"/>
                      </a:lnTo>
                      <a:cubicBezTo>
                        <a:pt x="3228" y="1335"/>
                        <a:pt x="3228" y="1335"/>
                        <a:pt x="3238" y="1345"/>
                      </a:cubicBezTo>
                      <a:cubicBezTo>
                        <a:pt x="3238" y="1354"/>
                        <a:pt x="3228" y="1354"/>
                        <a:pt x="3228" y="1354"/>
                      </a:cubicBezTo>
                      <a:cubicBezTo>
                        <a:pt x="3228" y="1354"/>
                        <a:pt x="3228" y="1345"/>
                        <a:pt x="3228" y="1345"/>
                      </a:cubicBezTo>
                      <a:cubicBezTo>
                        <a:pt x="3219" y="1345"/>
                        <a:pt x="3219" y="1335"/>
                        <a:pt x="3219" y="1326"/>
                      </a:cubicBezTo>
                      <a:close/>
                      <a:moveTo>
                        <a:pt x="3304" y="1345"/>
                      </a:moveTo>
                      <a:lnTo>
                        <a:pt x="3295" y="1354"/>
                      </a:lnTo>
                      <a:lnTo>
                        <a:pt x="3295" y="1345"/>
                      </a:lnTo>
                      <a:close/>
                      <a:moveTo>
                        <a:pt x="2320" y="1269"/>
                      </a:moveTo>
                      <a:cubicBezTo>
                        <a:pt x="2329" y="1288"/>
                        <a:pt x="2329" y="1288"/>
                        <a:pt x="2339" y="1298"/>
                      </a:cubicBezTo>
                      <a:lnTo>
                        <a:pt x="2358" y="1298"/>
                      </a:lnTo>
                      <a:cubicBezTo>
                        <a:pt x="2367" y="1307"/>
                        <a:pt x="2367" y="1307"/>
                        <a:pt x="2358" y="1316"/>
                      </a:cubicBezTo>
                      <a:cubicBezTo>
                        <a:pt x="2358" y="1316"/>
                        <a:pt x="2358" y="1326"/>
                        <a:pt x="2367" y="1326"/>
                      </a:cubicBezTo>
                      <a:cubicBezTo>
                        <a:pt x="2376" y="1335"/>
                        <a:pt x="2376" y="1335"/>
                        <a:pt x="2376" y="1345"/>
                      </a:cubicBezTo>
                      <a:cubicBezTo>
                        <a:pt x="2376" y="1345"/>
                        <a:pt x="2376" y="1354"/>
                        <a:pt x="2386" y="1354"/>
                      </a:cubicBezTo>
                      <a:cubicBezTo>
                        <a:pt x="2382" y="1358"/>
                        <a:pt x="2378" y="1361"/>
                        <a:pt x="2374" y="1361"/>
                      </a:cubicBezTo>
                      <a:cubicBezTo>
                        <a:pt x="2369" y="1361"/>
                        <a:pt x="2363" y="1356"/>
                        <a:pt x="2358" y="1345"/>
                      </a:cubicBezTo>
                      <a:cubicBezTo>
                        <a:pt x="2358" y="1335"/>
                        <a:pt x="2348" y="1335"/>
                        <a:pt x="2348" y="1335"/>
                      </a:cubicBezTo>
                      <a:cubicBezTo>
                        <a:pt x="2339" y="1331"/>
                        <a:pt x="2332" y="1328"/>
                        <a:pt x="2324" y="1328"/>
                      </a:cubicBezTo>
                      <a:cubicBezTo>
                        <a:pt x="2317" y="1328"/>
                        <a:pt x="2310" y="1331"/>
                        <a:pt x="2301" y="1335"/>
                      </a:cubicBezTo>
                      <a:cubicBezTo>
                        <a:pt x="2291" y="1335"/>
                        <a:pt x="2282" y="1335"/>
                        <a:pt x="2282" y="1316"/>
                      </a:cubicBezTo>
                      <a:cubicBezTo>
                        <a:pt x="2282" y="1316"/>
                        <a:pt x="2291" y="1307"/>
                        <a:pt x="2282" y="1307"/>
                      </a:cubicBezTo>
                      <a:cubicBezTo>
                        <a:pt x="2282" y="1298"/>
                        <a:pt x="2282" y="1288"/>
                        <a:pt x="2282" y="1279"/>
                      </a:cubicBezTo>
                      <a:cubicBezTo>
                        <a:pt x="2282" y="1279"/>
                        <a:pt x="2291" y="1288"/>
                        <a:pt x="2291" y="1288"/>
                      </a:cubicBezTo>
                      <a:cubicBezTo>
                        <a:pt x="2296" y="1293"/>
                        <a:pt x="2298" y="1295"/>
                        <a:pt x="2301" y="1295"/>
                      </a:cubicBezTo>
                      <a:cubicBezTo>
                        <a:pt x="2303" y="1295"/>
                        <a:pt x="2305" y="1293"/>
                        <a:pt x="2310" y="1288"/>
                      </a:cubicBezTo>
                      <a:cubicBezTo>
                        <a:pt x="2310" y="1279"/>
                        <a:pt x="2310" y="1269"/>
                        <a:pt x="2320" y="1269"/>
                      </a:cubicBezTo>
                      <a:close/>
                      <a:moveTo>
                        <a:pt x="1477" y="1156"/>
                      </a:moveTo>
                      <a:cubicBezTo>
                        <a:pt x="1487" y="1156"/>
                        <a:pt x="1487" y="1156"/>
                        <a:pt x="1487" y="1165"/>
                      </a:cubicBezTo>
                      <a:cubicBezTo>
                        <a:pt x="1496" y="1174"/>
                        <a:pt x="1496" y="1184"/>
                        <a:pt x="1496" y="1193"/>
                      </a:cubicBezTo>
                      <a:cubicBezTo>
                        <a:pt x="1501" y="1198"/>
                        <a:pt x="1503" y="1201"/>
                        <a:pt x="1506" y="1201"/>
                      </a:cubicBezTo>
                      <a:cubicBezTo>
                        <a:pt x="1508" y="1201"/>
                        <a:pt x="1510" y="1198"/>
                        <a:pt x="1515" y="1193"/>
                      </a:cubicBezTo>
                      <a:cubicBezTo>
                        <a:pt x="1515" y="1193"/>
                        <a:pt x="1525" y="1184"/>
                        <a:pt x="1525" y="1174"/>
                      </a:cubicBezTo>
                      <a:lnTo>
                        <a:pt x="1534" y="1174"/>
                      </a:lnTo>
                      <a:cubicBezTo>
                        <a:pt x="1544" y="1174"/>
                        <a:pt x="1544" y="1174"/>
                        <a:pt x="1534" y="1184"/>
                      </a:cubicBezTo>
                      <a:cubicBezTo>
                        <a:pt x="1534" y="1193"/>
                        <a:pt x="1534" y="1193"/>
                        <a:pt x="1544" y="1203"/>
                      </a:cubicBezTo>
                      <a:lnTo>
                        <a:pt x="1553" y="1203"/>
                      </a:lnTo>
                      <a:cubicBezTo>
                        <a:pt x="1555" y="1201"/>
                        <a:pt x="1557" y="1200"/>
                        <a:pt x="1559" y="1200"/>
                      </a:cubicBezTo>
                      <a:cubicBezTo>
                        <a:pt x="1566" y="1200"/>
                        <a:pt x="1574" y="1212"/>
                        <a:pt x="1581" y="1212"/>
                      </a:cubicBezTo>
                      <a:lnTo>
                        <a:pt x="1600" y="1212"/>
                      </a:lnTo>
                      <a:cubicBezTo>
                        <a:pt x="1610" y="1212"/>
                        <a:pt x="1619" y="1212"/>
                        <a:pt x="1629" y="1203"/>
                      </a:cubicBezTo>
                      <a:cubicBezTo>
                        <a:pt x="1638" y="1203"/>
                        <a:pt x="1648" y="1203"/>
                        <a:pt x="1657" y="1212"/>
                      </a:cubicBezTo>
                      <a:lnTo>
                        <a:pt x="1629" y="1212"/>
                      </a:lnTo>
                      <a:cubicBezTo>
                        <a:pt x="1638" y="1212"/>
                        <a:pt x="1638" y="1222"/>
                        <a:pt x="1638" y="1222"/>
                      </a:cubicBezTo>
                      <a:cubicBezTo>
                        <a:pt x="1648" y="1231"/>
                        <a:pt x="1648" y="1231"/>
                        <a:pt x="1648" y="1241"/>
                      </a:cubicBezTo>
                      <a:cubicBezTo>
                        <a:pt x="1641" y="1247"/>
                        <a:pt x="1630" y="1254"/>
                        <a:pt x="1617" y="1254"/>
                      </a:cubicBezTo>
                      <a:cubicBezTo>
                        <a:pt x="1611" y="1254"/>
                        <a:pt x="1606" y="1253"/>
                        <a:pt x="1600" y="1250"/>
                      </a:cubicBezTo>
                      <a:cubicBezTo>
                        <a:pt x="1593" y="1243"/>
                        <a:pt x="1584" y="1240"/>
                        <a:pt x="1576" y="1240"/>
                      </a:cubicBezTo>
                      <a:cubicBezTo>
                        <a:pt x="1561" y="1240"/>
                        <a:pt x="1546" y="1248"/>
                        <a:pt x="1534" y="1260"/>
                      </a:cubicBezTo>
                      <a:cubicBezTo>
                        <a:pt x="1525" y="1260"/>
                        <a:pt x="1515" y="1269"/>
                        <a:pt x="1506" y="1279"/>
                      </a:cubicBezTo>
                      <a:cubicBezTo>
                        <a:pt x="1506" y="1288"/>
                        <a:pt x="1496" y="1298"/>
                        <a:pt x="1487" y="1298"/>
                      </a:cubicBezTo>
                      <a:cubicBezTo>
                        <a:pt x="1487" y="1298"/>
                        <a:pt x="1487" y="1298"/>
                        <a:pt x="1487" y="1307"/>
                      </a:cubicBezTo>
                      <a:cubicBezTo>
                        <a:pt x="1487" y="1316"/>
                        <a:pt x="1487" y="1326"/>
                        <a:pt x="1487" y="1335"/>
                      </a:cubicBezTo>
                      <a:cubicBezTo>
                        <a:pt x="1487" y="1345"/>
                        <a:pt x="1487" y="1354"/>
                        <a:pt x="1477" y="1364"/>
                      </a:cubicBezTo>
                      <a:lnTo>
                        <a:pt x="1468" y="1364"/>
                      </a:lnTo>
                      <a:cubicBezTo>
                        <a:pt x="1458" y="1354"/>
                        <a:pt x="1458" y="1354"/>
                        <a:pt x="1468" y="1354"/>
                      </a:cubicBezTo>
                      <a:cubicBezTo>
                        <a:pt x="1468" y="1335"/>
                        <a:pt x="1468" y="1335"/>
                        <a:pt x="1458" y="1335"/>
                      </a:cubicBezTo>
                      <a:cubicBezTo>
                        <a:pt x="1449" y="1326"/>
                        <a:pt x="1439" y="1326"/>
                        <a:pt x="1430" y="1326"/>
                      </a:cubicBezTo>
                      <a:cubicBezTo>
                        <a:pt x="1420" y="1316"/>
                        <a:pt x="1420" y="1316"/>
                        <a:pt x="1420" y="1307"/>
                      </a:cubicBezTo>
                      <a:cubicBezTo>
                        <a:pt x="1420" y="1307"/>
                        <a:pt x="1411" y="1298"/>
                        <a:pt x="1420" y="1288"/>
                      </a:cubicBezTo>
                      <a:cubicBezTo>
                        <a:pt x="1430" y="1288"/>
                        <a:pt x="1430" y="1279"/>
                        <a:pt x="1430" y="1279"/>
                      </a:cubicBezTo>
                      <a:cubicBezTo>
                        <a:pt x="1430" y="1279"/>
                        <a:pt x="1420" y="1269"/>
                        <a:pt x="1420" y="1269"/>
                      </a:cubicBezTo>
                      <a:lnTo>
                        <a:pt x="1411" y="1269"/>
                      </a:lnTo>
                      <a:cubicBezTo>
                        <a:pt x="1402" y="1269"/>
                        <a:pt x="1392" y="1279"/>
                        <a:pt x="1402" y="1288"/>
                      </a:cubicBezTo>
                      <a:cubicBezTo>
                        <a:pt x="1402" y="1298"/>
                        <a:pt x="1392" y="1307"/>
                        <a:pt x="1383" y="1307"/>
                      </a:cubicBezTo>
                      <a:cubicBezTo>
                        <a:pt x="1373" y="1307"/>
                        <a:pt x="1364" y="1298"/>
                        <a:pt x="1373" y="1298"/>
                      </a:cubicBezTo>
                      <a:cubicBezTo>
                        <a:pt x="1373" y="1288"/>
                        <a:pt x="1373" y="1269"/>
                        <a:pt x="1383" y="1260"/>
                      </a:cubicBezTo>
                      <a:lnTo>
                        <a:pt x="1373" y="1260"/>
                      </a:lnTo>
                      <a:cubicBezTo>
                        <a:pt x="1373" y="1269"/>
                        <a:pt x="1364" y="1279"/>
                        <a:pt x="1364" y="1279"/>
                      </a:cubicBezTo>
                      <a:cubicBezTo>
                        <a:pt x="1354" y="1288"/>
                        <a:pt x="1354" y="1298"/>
                        <a:pt x="1345" y="1307"/>
                      </a:cubicBezTo>
                      <a:cubicBezTo>
                        <a:pt x="1335" y="1307"/>
                        <a:pt x="1335" y="1307"/>
                        <a:pt x="1326" y="1316"/>
                      </a:cubicBezTo>
                      <a:cubicBezTo>
                        <a:pt x="1316" y="1316"/>
                        <a:pt x="1316" y="1326"/>
                        <a:pt x="1307" y="1335"/>
                      </a:cubicBezTo>
                      <a:cubicBezTo>
                        <a:pt x="1307" y="1335"/>
                        <a:pt x="1307" y="1345"/>
                        <a:pt x="1316" y="1345"/>
                      </a:cubicBezTo>
                      <a:lnTo>
                        <a:pt x="1326" y="1345"/>
                      </a:lnTo>
                      <a:cubicBezTo>
                        <a:pt x="1316" y="1345"/>
                        <a:pt x="1316" y="1354"/>
                        <a:pt x="1307" y="1354"/>
                      </a:cubicBezTo>
                      <a:cubicBezTo>
                        <a:pt x="1304" y="1357"/>
                        <a:pt x="1302" y="1358"/>
                        <a:pt x="1301" y="1358"/>
                      </a:cubicBezTo>
                      <a:cubicBezTo>
                        <a:pt x="1297" y="1358"/>
                        <a:pt x="1295" y="1352"/>
                        <a:pt x="1288" y="1345"/>
                      </a:cubicBezTo>
                      <a:cubicBezTo>
                        <a:pt x="1288" y="1335"/>
                        <a:pt x="1288" y="1316"/>
                        <a:pt x="1288" y="1307"/>
                      </a:cubicBezTo>
                      <a:cubicBezTo>
                        <a:pt x="1278" y="1279"/>
                        <a:pt x="1278" y="1260"/>
                        <a:pt x="1269" y="1241"/>
                      </a:cubicBezTo>
                      <a:cubicBezTo>
                        <a:pt x="1269" y="1231"/>
                        <a:pt x="1269" y="1222"/>
                        <a:pt x="1269" y="1222"/>
                      </a:cubicBezTo>
                      <a:cubicBezTo>
                        <a:pt x="1276" y="1215"/>
                        <a:pt x="1282" y="1208"/>
                        <a:pt x="1289" y="1208"/>
                      </a:cubicBezTo>
                      <a:cubicBezTo>
                        <a:pt x="1292" y="1208"/>
                        <a:pt x="1295" y="1210"/>
                        <a:pt x="1297" y="1212"/>
                      </a:cubicBezTo>
                      <a:lnTo>
                        <a:pt x="1288" y="1222"/>
                      </a:lnTo>
                      <a:cubicBezTo>
                        <a:pt x="1316" y="1241"/>
                        <a:pt x="1335" y="1260"/>
                        <a:pt x="1354" y="1279"/>
                      </a:cubicBezTo>
                      <a:cubicBezTo>
                        <a:pt x="1354" y="1269"/>
                        <a:pt x="1354" y="1260"/>
                        <a:pt x="1354" y="1250"/>
                      </a:cubicBezTo>
                      <a:cubicBezTo>
                        <a:pt x="1354" y="1241"/>
                        <a:pt x="1354" y="1241"/>
                        <a:pt x="1354" y="1241"/>
                      </a:cubicBezTo>
                      <a:cubicBezTo>
                        <a:pt x="1364" y="1231"/>
                        <a:pt x="1364" y="1222"/>
                        <a:pt x="1373" y="1222"/>
                      </a:cubicBezTo>
                      <a:cubicBezTo>
                        <a:pt x="1373" y="1222"/>
                        <a:pt x="1383" y="1222"/>
                        <a:pt x="1392" y="1231"/>
                      </a:cubicBezTo>
                      <a:cubicBezTo>
                        <a:pt x="1392" y="1241"/>
                        <a:pt x="1392" y="1241"/>
                        <a:pt x="1402" y="1241"/>
                      </a:cubicBezTo>
                      <a:cubicBezTo>
                        <a:pt x="1407" y="1230"/>
                        <a:pt x="1409" y="1225"/>
                        <a:pt x="1412" y="1225"/>
                      </a:cubicBezTo>
                      <a:cubicBezTo>
                        <a:pt x="1414" y="1225"/>
                        <a:pt x="1417" y="1227"/>
                        <a:pt x="1420" y="1231"/>
                      </a:cubicBezTo>
                      <a:cubicBezTo>
                        <a:pt x="1425" y="1236"/>
                        <a:pt x="1430" y="1238"/>
                        <a:pt x="1435" y="1238"/>
                      </a:cubicBezTo>
                      <a:cubicBezTo>
                        <a:pt x="1439" y="1238"/>
                        <a:pt x="1444" y="1236"/>
                        <a:pt x="1449" y="1231"/>
                      </a:cubicBezTo>
                      <a:cubicBezTo>
                        <a:pt x="1449" y="1231"/>
                        <a:pt x="1449" y="1231"/>
                        <a:pt x="1449" y="1222"/>
                      </a:cubicBezTo>
                      <a:cubicBezTo>
                        <a:pt x="1449" y="1212"/>
                        <a:pt x="1449" y="1203"/>
                        <a:pt x="1458" y="1203"/>
                      </a:cubicBezTo>
                      <a:cubicBezTo>
                        <a:pt x="1449" y="1184"/>
                        <a:pt x="1458" y="1184"/>
                        <a:pt x="1468" y="1174"/>
                      </a:cubicBezTo>
                      <a:cubicBezTo>
                        <a:pt x="1468" y="1174"/>
                        <a:pt x="1468" y="1165"/>
                        <a:pt x="1477" y="1165"/>
                      </a:cubicBezTo>
                      <a:cubicBezTo>
                        <a:pt x="1477" y="1156"/>
                        <a:pt x="1477" y="1156"/>
                        <a:pt x="1477" y="1156"/>
                      </a:cubicBezTo>
                      <a:close/>
                      <a:moveTo>
                        <a:pt x="1998" y="1354"/>
                      </a:moveTo>
                      <a:lnTo>
                        <a:pt x="1998" y="1364"/>
                      </a:lnTo>
                      <a:lnTo>
                        <a:pt x="1988" y="1364"/>
                      </a:lnTo>
                      <a:lnTo>
                        <a:pt x="1998" y="1354"/>
                      </a:lnTo>
                      <a:close/>
                      <a:moveTo>
                        <a:pt x="1676" y="1345"/>
                      </a:moveTo>
                      <a:lnTo>
                        <a:pt x="1667" y="1373"/>
                      </a:lnTo>
                      <a:lnTo>
                        <a:pt x="1657" y="1373"/>
                      </a:lnTo>
                      <a:cubicBezTo>
                        <a:pt x="1648" y="1364"/>
                        <a:pt x="1648" y="1364"/>
                        <a:pt x="1657" y="1354"/>
                      </a:cubicBezTo>
                      <a:cubicBezTo>
                        <a:pt x="1657" y="1354"/>
                        <a:pt x="1667" y="1354"/>
                        <a:pt x="1667" y="1345"/>
                      </a:cubicBezTo>
                      <a:close/>
                      <a:moveTo>
                        <a:pt x="2253" y="1354"/>
                      </a:moveTo>
                      <a:lnTo>
                        <a:pt x="2282" y="1383"/>
                      </a:lnTo>
                      <a:cubicBezTo>
                        <a:pt x="2277" y="1385"/>
                        <a:pt x="2273" y="1386"/>
                        <a:pt x="2269" y="1386"/>
                      </a:cubicBezTo>
                      <a:cubicBezTo>
                        <a:pt x="2259" y="1386"/>
                        <a:pt x="2253" y="1376"/>
                        <a:pt x="2253" y="1354"/>
                      </a:cubicBezTo>
                      <a:close/>
                      <a:moveTo>
                        <a:pt x="663" y="1373"/>
                      </a:moveTo>
                      <a:cubicBezTo>
                        <a:pt x="663" y="1373"/>
                        <a:pt x="663" y="1383"/>
                        <a:pt x="663" y="1383"/>
                      </a:cubicBezTo>
                      <a:cubicBezTo>
                        <a:pt x="663" y="1386"/>
                        <a:pt x="662" y="1387"/>
                        <a:pt x="661" y="1387"/>
                      </a:cubicBezTo>
                      <a:cubicBezTo>
                        <a:pt x="658" y="1387"/>
                        <a:pt x="654" y="1383"/>
                        <a:pt x="654" y="1383"/>
                      </a:cubicBezTo>
                      <a:lnTo>
                        <a:pt x="663" y="1373"/>
                      </a:lnTo>
                      <a:close/>
                      <a:moveTo>
                        <a:pt x="1487" y="1373"/>
                      </a:moveTo>
                      <a:lnTo>
                        <a:pt x="1506" y="1383"/>
                      </a:lnTo>
                      <a:lnTo>
                        <a:pt x="1496" y="1392"/>
                      </a:lnTo>
                      <a:cubicBezTo>
                        <a:pt x="1487" y="1392"/>
                        <a:pt x="1487" y="1383"/>
                        <a:pt x="1487" y="1383"/>
                      </a:cubicBezTo>
                      <a:cubicBezTo>
                        <a:pt x="1487" y="1383"/>
                        <a:pt x="1487" y="1373"/>
                        <a:pt x="1487" y="1373"/>
                      </a:cubicBezTo>
                      <a:close/>
                      <a:moveTo>
                        <a:pt x="2244" y="1364"/>
                      </a:moveTo>
                      <a:cubicBezTo>
                        <a:pt x="2244" y="1364"/>
                        <a:pt x="2253" y="1364"/>
                        <a:pt x="2253" y="1373"/>
                      </a:cubicBezTo>
                      <a:cubicBezTo>
                        <a:pt x="2253" y="1383"/>
                        <a:pt x="2244" y="1392"/>
                        <a:pt x="2234" y="1392"/>
                      </a:cubicBezTo>
                      <a:cubicBezTo>
                        <a:pt x="2234" y="1383"/>
                        <a:pt x="2234" y="1373"/>
                        <a:pt x="2234" y="1364"/>
                      </a:cubicBezTo>
                      <a:close/>
                      <a:moveTo>
                        <a:pt x="843" y="1307"/>
                      </a:moveTo>
                      <a:lnTo>
                        <a:pt x="843" y="1316"/>
                      </a:lnTo>
                      <a:lnTo>
                        <a:pt x="843" y="1326"/>
                      </a:lnTo>
                      <a:lnTo>
                        <a:pt x="853" y="1326"/>
                      </a:lnTo>
                      <a:lnTo>
                        <a:pt x="853" y="1335"/>
                      </a:lnTo>
                      <a:lnTo>
                        <a:pt x="871" y="1335"/>
                      </a:lnTo>
                      <a:cubicBezTo>
                        <a:pt x="871" y="1345"/>
                        <a:pt x="871" y="1345"/>
                        <a:pt x="871" y="1345"/>
                      </a:cubicBezTo>
                      <a:cubicBezTo>
                        <a:pt x="862" y="1354"/>
                        <a:pt x="853" y="1364"/>
                        <a:pt x="843" y="1364"/>
                      </a:cubicBezTo>
                      <a:cubicBezTo>
                        <a:pt x="824" y="1383"/>
                        <a:pt x="805" y="1392"/>
                        <a:pt x="796" y="1402"/>
                      </a:cubicBezTo>
                      <a:lnTo>
                        <a:pt x="786" y="1402"/>
                      </a:lnTo>
                      <a:cubicBezTo>
                        <a:pt x="786" y="1402"/>
                        <a:pt x="777" y="1392"/>
                        <a:pt x="777" y="1392"/>
                      </a:cubicBezTo>
                      <a:cubicBezTo>
                        <a:pt x="786" y="1392"/>
                        <a:pt x="786" y="1383"/>
                        <a:pt x="786" y="1383"/>
                      </a:cubicBezTo>
                      <a:lnTo>
                        <a:pt x="777" y="1383"/>
                      </a:lnTo>
                      <a:cubicBezTo>
                        <a:pt x="777" y="1383"/>
                        <a:pt x="767" y="1373"/>
                        <a:pt x="767" y="1364"/>
                      </a:cubicBezTo>
                      <a:lnTo>
                        <a:pt x="777" y="1364"/>
                      </a:lnTo>
                      <a:cubicBezTo>
                        <a:pt x="796" y="1364"/>
                        <a:pt x="815" y="1354"/>
                        <a:pt x="834" y="1335"/>
                      </a:cubicBezTo>
                      <a:cubicBezTo>
                        <a:pt x="824" y="1335"/>
                        <a:pt x="824" y="1335"/>
                        <a:pt x="815" y="1345"/>
                      </a:cubicBezTo>
                      <a:cubicBezTo>
                        <a:pt x="805" y="1345"/>
                        <a:pt x="805" y="1345"/>
                        <a:pt x="805" y="1335"/>
                      </a:cubicBezTo>
                      <a:cubicBezTo>
                        <a:pt x="805" y="1326"/>
                        <a:pt x="805" y="1316"/>
                        <a:pt x="805" y="1307"/>
                      </a:cubicBezTo>
                      <a:cubicBezTo>
                        <a:pt x="805" y="1307"/>
                        <a:pt x="805" y="1316"/>
                        <a:pt x="815" y="1316"/>
                      </a:cubicBezTo>
                      <a:cubicBezTo>
                        <a:pt x="815" y="1328"/>
                        <a:pt x="818" y="1332"/>
                        <a:pt x="823" y="1332"/>
                      </a:cubicBezTo>
                      <a:cubicBezTo>
                        <a:pt x="826" y="1332"/>
                        <a:pt x="830" y="1330"/>
                        <a:pt x="834" y="1326"/>
                      </a:cubicBezTo>
                      <a:cubicBezTo>
                        <a:pt x="834" y="1316"/>
                        <a:pt x="843" y="1316"/>
                        <a:pt x="843" y="1307"/>
                      </a:cubicBezTo>
                      <a:close/>
                      <a:moveTo>
                        <a:pt x="1118" y="1392"/>
                      </a:moveTo>
                      <a:cubicBezTo>
                        <a:pt x="1118" y="1402"/>
                        <a:pt x="1118" y="1402"/>
                        <a:pt x="1108" y="1402"/>
                      </a:cubicBezTo>
                      <a:cubicBezTo>
                        <a:pt x="1108" y="1392"/>
                        <a:pt x="1108" y="1392"/>
                        <a:pt x="1118" y="1392"/>
                      </a:cubicBezTo>
                      <a:close/>
                      <a:moveTo>
                        <a:pt x="1581" y="1364"/>
                      </a:moveTo>
                      <a:cubicBezTo>
                        <a:pt x="1581" y="1373"/>
                        <a:pt x="1581" y="1383"/>
                        <a:pt x="1591" y="1383"/>
                      </a:cubicBezTo>
                      <a:lnTo>
                        <a:pt x="1600" y="1383"/>
                      </a:lnTo>
                      <a:cubicBezTo>
                        <a:pt x="1591" y="1392"/>
                        <a:pt x="1591" y="1402"/>
                        <a:pt x="1581" y="1402"/>
                      </a:cubicBezTo>
                      <a:cubicBezTo>
                        <a:pt x="1572" y="1402"/>
                        <a:pt x="1572" y="1402"/>
                        <a:pt x="1562" y="1392"/>
                      </a:cubicBezTo>
                      <a:cubicBezTo>
                        <a:pt x="1562" y="1392"/>
                        <a:pt x="1562" y="1383"/>
                        <a:pt x="1562" y="1383"/>
                      </a:cubicBezTo>
                      <a:cubicBezTo>
                        <a:pt x="1572" y="1373"/>
                        <a:pt x="1572" y="1373"/>
                        <a:pt x="1581" y="1364"/>
                      </a:cubicBezTo>
                      <a:close/>
                      <a:moveTo>
                        <a:pt x="3001" y="1402"/>
                      </a:moveTo>
                      <a:lnTo>
                        <a:pt x="3001" y="1411"/>
                      </a:lnTo>
                      <a:lnTo>
                        <a:pt x="2982" y="1411"/>
                      </a:lnTo>
                      <a:lnTo>
                        <a:pt x="3001" y="1402"/>
                      </a:lnTo>
                      <a:close/>
                      <a:moveTo>
                        <a:pt x="3238" y="1364"/>
                      </a:moveTo>
                      <a:cubicBezTo>
                        <a:pt x="3238" y="1364"/>
                        <a:pt x="3247" y="1364"/>
                        <a:pt x="3247" y="1373"/>
                      </a:cubicBezTo>
                      <a:cubicBezTo>
                        <a:pt x="3247" y="1383"/>
                        <a:pt x="3247" y="1392"/>
                        <a:pt x="3247" y="1392"/>
                      </a:cubicBezTo>
                      <a:cubicBezTo>
                        <a:pt x="3247" y="1402"/>
                        <a:pt x="3247" y="1402"/>
                        <a:pt x="3238" y="1402"/>
                      </a:cubicBezTo>
                      <a:cubicBezTo>
                        <a:pt x="3238" y="1402"/>
                        <a:pt x="3228" y="1402"/>
                        <a:pt x="3219" y="1411"/>
                      </a:cubicBezTo>
                      <a:cubicBezTo>
                        <a:pt x="3209" y="1402"/>
                        <a:pt x="3200" y="1402"/>
                        <a:pt x="3190" y="1402"/>
                      </a:cubicBezTo>
                      <a:cubicBezTo>
                        <a:pt x="3181" y="1402"/>
                        <a:pt x="3181" y="1392"/>
                        <a:pt x="3190" y="1383"/>
                      </a:cubicBezTo>
                      <a:cubicBezTo>
                        <a:pt x="3200" y="1383"/>
                        <a:pt x="3209" y="1373"/>
                        <a:pt x="3219" y="1373"/>
                      </a:cubicBezTo>
                      <a:cubicBezTo>
                        <a:pt x="3219" y="1373"/>
                        <a:pt x="3228" y="1364"/>
                        <a:pt x="3238" y="1364"/>
                      </a:cubicBezTo>
                      <a:close/>
                      <a:moveTo>
                        <a:pt x="1042" y="1411"/>
                      </a:moveTo>
                      <a:lnTo>
                        <a:pt x="1061" y="1430"/>
                      </a:lnTo>
                      <a:lnTo>
                        <a:pt x="1042" y="1430"/>
                      </a:lnTo>
                      <a:cubicBezTo>
                        <a:pt x="1042" y="1421"/>
                        <a:pt x="1042" y="1421"/>
                        <a:pt x="1042" y="1411"/>
                      </a:cubicBezTo>
                      <a:close/>
                      <a:moveTo>
                        <a:pt x="2092" y="1335"/>
                      </a:moveTo>
                      <a:cubicBezTo>
                        <a:pt x="2102" y="1335"/>
                        <a:pt x="2102" y="1335"/>
                        <a:pt x="2102" y="1345"/>
                      </a:cubicBezTo>
                      <a:cubicBezTo>
                        <a:pt x="2102" y="1350"/>
                        <a:pt x="2104" y="1352"/>
                        <a:pt x="2108" y="1352"/>
                      </a:cubicBezTo>
                      <a:cubicBezTo>
                        <a:pt x="2111" y="1352"/>
                        <a:pt x="2116" y="1350"/>
                        <a:pt x="2121" y="1345"/>
                      </a:cubicBezTo>
                      <a:cubicBezTo>
                        <a:pt x="2125" y="1341"/>
                        <a:pt x="2129" y="1339"/>
                        <a:pt x="2132" y="1339"/>
                      </a:cubicBezTo>
                      <a:cubicBezTo>
                        <a:pt x="2137" y="1339"/>
                        <a:pt x="2140" y="1343"/>
                        <a:pt x="2140" y="1354"/>
                      </a:cubicBezTo>
                      <a:cubicBezTo>
                        <a:pt x="2149" y="1354"/>
                        <a:pt x="2149" y="1364"/>
                        <a:pt x="2159" y="1364"/>
                      </a:cubicBezTo>
                      <a:cubicBezTo>
                        <a:pt x="2159" y="1373"/>
                        <a:pt x="2159" y="1373"/>
                        <a:pt x="2159" y="1383"/>
                      </a:cubicBezTo>
                      <a:cubicBezTo>
                        <a:pt x="2168" y="1392"/>
                        <a:pt x="2159" y="1392"/>
                        <a:pt x="2159" y="1402"/>
                      </a:cubicBezTo>
                      <a:lnTo>
                        <a:pt x="2149" y="1402"/>
                      </a:lnTo>
                      <a:cubicBezTo>
                        <a:pt x="2159" y="1411"/>
                        <a:pt x="2149" y="1421"/>
                        <a:pt x="2149" y="1421"/>
                      </a:cubicBezTo>
                      <a:cubicBezTo>
                        <a:pt x="2143" y="1409"/>
                        <a:pt x="2138" y="1401"/>
                        <a:pt x="2127" y="1401"/>
                      </a:cubicBezTo>
                      <a:cubicBezTo>
                        <a:pt x="2121" y="1401"/>
                        <a:pt x="2113" y="1404"/>
                        <a:pt x="2102" y="1411"/>
                      </a:cubicBezTo>
                      <a:lnTo>
                        <a:pt x="2111" y="1383"/>
                      </a:lnTo>
                      <a:lnTo>
                        <a:pt x="2092" y="1383"/>
                      </a:lnTo>
                      <a:cubicBezTo>
                        <a:pt x="2092" y="1392"/>
                        <a:pt x="2092" y="1402"/>
                        <a:pt x="2092" y="1411"/>
                      </a:cubicBezTo>
                      <a:cubicBezTo>
                        <a:pt x="2092" y="1411"/>
                        <a:pt x="2083" y="1421"/>
                        <a:pt x="2083" y="1421"/>
                      </a:cubicBezTo>
                      <a:cubicBezTo>
                        <a:pt x="2074" y="1421"/>
                        <a:pt x="2064" y="1430"/>
                        <a:pt x="2055" y="1430"/>
                      </a:cubicBezTo>
                      <a:lnTo>
                        <a:pt x="2045" y="1430"/>
                      </a:lnTo>
                      <a:cubicBezTo>
                        <a:pt x="2042" y="1427"/>
                        <a:pt x="2040" y="1426"/>
                        <a:pt x="2038" y="1426"/>
                      </a:cubicBezTo>
                      <a:cubicBezTo>
                        <a:pt x="2035" y="1426"/>
                        <a:pt x="2033" y="1430"/>
                        <a:pt x="2026" y="1430"/>
                      </a:cubicBezTo>
                      <a:cubicBezTo>
                        <a:pt x="2017" y="1430"/>
                        <a:pt x="2017" y="1421"/>
                        <a:pt x="2017" y="1421"/>
                      </a:cubicBezTo>
                      <a:cubicBezTo>
                        <a:pt x="2026" y="1411"/>
                        <a:pt x="2026" y="1411"/>
                        <a:pt x="2036" y="1402"/>
                      </a:cubicBezTo>
                      <a:lnTo>
                        <a:pt x="2055" y="1402"/>
                      </a:lnTo>
                      <a:cubicBezTo>
                        <a:pt x="2055" y="1405"/>
                        <a:pt x="2056" y="1406"/>
                        <a:pt x="2057" y="1406"/>
                      </a:cubicBezTo>
                      <a:cubicBezTo>
                        <a:pt x="2060" y="1406"/>
                        <a:pt x="2064" y="1402"/>
                        <a:pt x="2064" y="1402"/>
                      </a:cubicBezTo>
                      <a:cubicBezTo>
                        <a:pt x="2064" y="1392"/>
                        <a:pt x="2064" y="1392"/>
                        <a:pt x="2074" y="1392"/>
                      </a:cubicBezTo>
                      <a:cubicBezTo>
                        <a:pt x="2083" y="1392"/>
                        <a:pt x="2083" y="1392"/>
                        <a:pt x="2083" y="1383"/>
                      </a:cubicBezTo>
                      <a:cubicBezTo>
                        <a:pt x="2083" y="1373"/>
                        <a:pt x="2074" y="1373"/>
                        <a:pt x="2074" y="1373"/>
                      </a:cubicBezTo>
                      <a:cubicBezTo>
                        <a:pt x="2064" y="1373"/>
                        <a:pt x="2055" y="1373"/>
                        <a:pt x="2055" y="1383"/>
                      </a:cubicBezTo>
                      <a:cubicBezTo>
                        <a:pt x="2055" y="1383"/>
                        <a:pt x="2055" y="1392"/>
                        <a:pt x="2055" y="1392"/>
                      </a:cubicBezTo>
                      <a:lnTo>
                        <a:pt x="2045" y="1392"/>
                      </a:lnTo>
                      <a:lnTo>
                        <a:pt x="2055" y="1354"/>
                      </a:lnTo>
                      <a:cubicBezTo>
                        <a:pt x="2058" y="1356"/>
                        <a:pt x="2062" y="1357"/>
                        <a:pt x="2065" y="1357"/>
                      </a:cubicBezTo>
                      <a:cubicBezTo>
                        <a:pt x="2077" y="1357"/>
                        <a:pt x="2085" y="1343"/>
                        <a:pt x="2092" y="1335"/>
                      </a:cubicBezTo>
                      <a:close/>
                      <a:moveTo>
                        <a:pt x="2121" y="1411"/>
                      </a:moveTo>
                      <a:lnTo>
                        <a:pt x="2121" y="1430"/>
                      </a:lnTo>
                      <a:cubicBezTo>
                        <a:pt x="2111" y="1430"/>
                        <a:pt x="2111" y="1421"/>
                        <a:pt x="2121" y="1411"/>
                      </a:cubicBezTo>
                      <a:close/>
                      <a:moveTo>
                        <a:pt x="3276" y="1392"/>
                      </a:moveTo>
                      <a:cubicBezTo>
                        <a:pt x="3285" y="1392"/>
                        <a:pt x="3295" y="1402"/>
                        <a:pt x="3295" y="1411"/>
                      </a:cubicBezTo>
                      <a:cubicBezTo>
                        <a:pt x="3295" y="1421"/>
                        <a:pt x="3285" y="1430"/>
                        <a:pt x="3285" y="1430"/>
                      </a:cubicBezTo>
                      <a:cubicBezTo>
                        <a:pt x="3276" y="1430"/>
                        <a:pt x="3257" y="1411"/>
                        <a:pt x="3257" y="1402"/>
                      </a:cubicBezTo>
                      <a:cubicBezTo>
                        <a:pt x="3257" y="1402"/>
                        <a:pt x="3266" y="1392"/>
                        <a:pt x="3276" y="1392"/>
                      </a:cubicBezTo>
                      <a:close/>
                      <a:moveTo>
                        <a:pt x="1155" y="1212"/>
                      </a:moveTo>
                      <a:cubicBezTo>
                        <a:pt x="1165" y="1222"/>
                        <a:pt x="1174" y="1231"/>
                        <a:pt x="1184" y="1241"/>
                      </a:cubicBezTo>
                      <a:cubicBezTo>
                        <a:pt x="1203" y="1250"/>
                        <a:pt x="1212" y="1269"/>
                        <a:pt x="1212" y="1288"/>
                      </a:cubicBezTo>
                      <a:cubicBezTo>
                        <a:pt x="1222" y="1298"/>
                        <a:pt x="1222" y="1307"/>
                        <a:pt x="1222" y="1326"/>
                      </a:cubicBezTo>
                      <a:cubicBezTo>
                        <a:pt x="1222" y="1326"/>
                        <a:pt x="1222" y="1335"/>
                        <a:pt x="1222" y="1335"/>
                      </a:cubicBezTo>
                      <a:lnTo>
                        <a:pt x="1212" y="1335"/>
                      </a:lnTo>
                      <a:cubicBezTo>
                        <a:pt x="1203" y="1326"/>
                        <a:pt x="1203" y="1316"/>
                        <a:pt x="1203" y="1307"/>
                      </a:cubicBezTo>
                      <a:cubicBezTo>
                        <a:pt x="1203" y="1307"/>
                        <a:pt x="1203" y="1298"/>
                        <a:pt x="1203" y="1298"/>
                      </a:cubicBezTo>
                      <a:cubicBezTo>
                        <a:pt x="1193" y="1298"/>
                        <a:pt x="1184" y="1307"/>
                        <a:pt x="1184" y="1307"/>
                      </a:cubicBezTo>
                      <a:cubicBezTo>
                        <a:pt x="1184" y="1316"/>
                        <a:pt x="1184" y="1316"/>
                        <a:pt x="1174" y="1326"/>
                      </a:cubicBezTo>
                      <a:cubicBezTo>
                        <a:pt x="1165" y="1326"/>
                        <a:pt x="1174" y="1326"/>
                        <a:pt x="1174" y="1335"/>
                      </a:cubicBezTo>
                      <a:cubicBezTo>
                        <a:pt x="1174" y="1335"/>
                        <a:pt x="1184" y="1335"/>
                        <a:pt x="1184" y="1345"/>
                      </a:cubicBezTo>
                      <a:cubicBezTo>
                        <a:pt x="1174" y="1354"/>
                        <a:pt x="1174" y="1364"/>
                        <a:pt x="1184" y="1373"/>
                      </a:cubicBezTo>
                      <a:cubicBezTo>
                        <a:pt x="1193" y="1373"/>
                        <a:pt x="1193" y="1383"/>
                        <a:pt x="1203" y="1383"/>
                      </a:cubicBezTo>
                      <a:cubicBezTo>
                        <a:pt x="1203" y="1383"/>
                        <a:pt x="1203" y="1383"/>
                        <a:pt x="1203" y="1392"/>
                      </a:cubicBezTo>
                      <a:lnTo>
                        <a:pt x="1193" y="1392"/>
                      </a:lnTo>
                      <a:cubicBezTo>
                        <a:pt x="1193" y="1392"/>
                        <a:pt x="1193" y="1402"/>
                        <a:pt x="1193" y="1402"/>
                      </a:cubicBezTo>
                      <a:cubicBezTo>
                        <a:pt x="1193" y="1411"/>
                        <a:pt x="1212" y="1421"/>
                        <a:pt x="1203" y="1430"/>
                      </a:cubicBezTo>
                      <a:cubicBezTo>
                        <a:pt x="1203" y="1440"/>
                        <a:pt x="1193" y="1440"/>
                        <a:pt x="1184" y="1440"/>
                      </a:cubicBezTo>
                      <a:cubicBezTo>
                        <a:pt x="1174" y="1440"/>
                        <a:pt x="1174" y="1430"/>
                        <a:pt x="1184" y="1430"/>
                      </a:cubicBezTo>
                      <a:cubicBezTo>
                        <a:pt x="1184" y="1421"/>
                        <a:pt x="1174" y="1402"/>
                        <a:pt x="1165" y="1402"/>
                      </a:cubicBezTo>
                      <a:cubicBezTo>
                        <a:pt x="1155" y="1402"/>
                        <a:pt x="1155" y="1402"/>
                        <a:pt x="1155" y="1392"/>
                      </a:cubicBezTo>
                      <a:cubicBezTo>
                        <a:pt x="1155" y="1383"/>
                        <a:pt x="1155" y="1383"/>
                        <a:pt x="1155" y="1373"/>
                      </a:cubicBezTo>
                      <a:cubicBezTo>
                        <a:pt x="1155" y="1364"/>
                        <a:pt x="1155" y="1364"/>
                        <a:pt x="1155" y="1354"/>
                      </a:cubicBezTo>
                      <a:cubicBezTo>
                        <a:pt x="1155" y="1345"/>
                        <a:pt x="1165" y="1345"/>
                        <a:pt x="1165" y="1335"/>
                      </a:cubicBezTo>
                      <a:lnTo>
                        <a:pt x="1146" y="1335"/>
                      </a:lnTo>
                      <a:cubicBezTo>
                        <a:pt x="1136" y="1335"/>
                        <a:pt x="1136" y="1345"/>
                        <a:pt x="1136" y="1345"/>
                      </a:cubicBezTo>
                      <a:cubicBezTo>
                        <a:pt x="1127" y="1354"/>
                        <a:pt x="1127" y="1364"/>
                        <a:pt x="1127" y="1373"/>
                      </a:cubicBezTo>
                      <a:lnTo>
                        <a:pt x="1118" y="1373"/>
                      </a:lnTo>
                      <a:cubicBezTo>
                        <a:pt x="1118" y="1373"/>
                        <a:pt x="1118" y="1373"/>
                        <a:pt x="1108" y="1364"/>
                      </a:cubicBezTo>
                      <a:cubicBezTo>
                        <a:pt x="1108" y="1354"/>
                        <a:pt x="1108" y="1335"/>
                        <a:pt x="1108" y="1326"/>
                      </a:cubicBezTo>
                      <a:cubicBezTo>
                        <a:pt x="1099" y="1335"/>
                        <a:pt x="1089" y="1345"/>
                        <a:pt x="1089" y="1354"/>
                      </a:cubicBezTo>
                      <a:cubicBezTo>
                        <a:pt x="1080" y="1364"/>
                        <a:pt x="1070" y="1373"/>
                        <a:pt x="1061" y="1373"/>
                      </a:cubicBezTo>
                      <a:cubicBezTo>
                        <a:pt x="1051" y="1364"/>
                        <a:pt x="1051" y="1354"/>
                        <a:pt x="1042" y="1354"/>
                      </a:cubicBezTo>
                      <a:cubicBezTo>
                        <a:pt x="1042" y="1345"/>
                        <a:pt x="1042" y="1335"/>
                        <a:pt x="1042" y="1335"/>
                      </a:cubicBezTo>
                      <a:cubicBezTo>
                        <a:pt x="1042" y="1326"/>
                        <a:pt x="1042" y="1316"/>
                        <a:pt x="1032" y="1316"/>
                      </a:cubicBezTo>
                      <a:cubicBezTo>
                        <a:pt x="1023" y="1316"/>
                        <a:pt x="1013" y="1326"/>
                        <a:pt x="1013" y="1326"/>
                      </a:cubicBezTo>
                      <a:cubicBezTo>
                        <a:pt x="1013" y="1335"/>
                        <a:pt x="1013" y="1335"/>
                        <a:pt x="1013" y="1335"/>
                      </a:cubicBezTo>
                      <a:cubicBezTo>
                        <a:pt x="1004" y="1345"/>
                        <a:pt x="985" y="1345"/>
                        <a:pt x="976" y="1345"/>
                      </a:cubicBezTo>
                      <a:cubicBezTo>
                        <a:pt x="966" y="1345"/>
                        <a:pt x="957" y="1345"/>
                        <a:pt x="957" y="1354"/>
                      </a:cubicBezTo>
                      <a:lnTo>
                        <a:pt x="957" y="1364"/>
                      </a:lnTo>
                      <a:cubicBezTo>
                        <a:pt x="947" y="1373"/>
                        <a:pt x="947" y="1383"/>
                        <a:pt x="966" y="1392"/>
                      </a:cubicBezTo>
                      <a:cubicBezTo>
                        <a:pt x="961" y="1397"/>
                        <a:pt x="959" y="1399"/>
                        <a:pt x="957" y="1399"/>
                      </a:cubicBezTo>
                      <a:cubicBezTo>
                        <a:pt x="954" y="1399"/>
                        <a:pt x="952" y="1397"/>
                        <a:pt x="947" y="1392"/>
                      </a:cubicBezTo>
                      <a:cubicBezTo>
                        <a:pt x="947" y="1392"/>
                        <a:pt x="938" y="1392"/>
                        <a:pt x="938" y="1383"/>
                      </a:cubicBezTo>
                      <a:cubicBezTo>
                        <a:pt x="938" y="1392"/>
                        <a:pt x="938" y="1392"/>
                        <a:pt x="938" y="1402"/>
                      </a:cubicBezTo>
                      <a:cubicBezTo>
                        <a:pt x="938" y="1411"/>
                        <a:pt x="928" y="1421"/>
                        <a:pt x="919" y="1421"/>
                      </a:cubicBezTo>
                      <a:cubicBezTo>
                        <a:pt x="919" y="1421"/>
                        <a:pt x="919" y="1411"/>
                        <a:pt x="919" y="1411"/>
                      </a:cubicBezTo>
                      <a:cubicBezTo>
                        <a:pt x="909" y="1402"/>
                        <a:pt x="909" y="1402"/>
                        <a:pt x="900" y="1402"/>
                      </a:cubicBezTo>
                      <a:lnTo>
                        <a:pt x="881" y="1402"/>
                      </a:lnTo>
                      <a:cubicBezTo>
                        <a:pt x="871" y="1402"/>
                        <a:pt x="871" y="1411"/>
                        <a:pt x="871" y="1411"/>
                      </a:cubicBezTo>
                      <a:cubicBezTo>
                        <a:pt x="871" y="1411"/>
                        <a:pt x="871" y="1411"/>
                        <a:pt x="871" y="1421"/>
                      </a:cubicBezTo>
                      <a:cubicBezTo>
                        <a:pt x="862" y="1421"/>
                        <a:pt x="862" y="1411"/>
                        <a:pt x="862" y="1411"/>
                      </a:cubicBezTo>
                      <a:cubicBezTo>
                        <a:pt x="853" y="1392"/>
                        <a:pt x="853" y="1373"/>
                        <a:pt x="871" y="1364"/>
                      </a:cubicBezTo>
                      <a:cubicBezTo>
                        <a:pt x="881" y="1345"/>
                        <a:pt x="900" y="1335"/>
                        <a:pt x="919" y="1316"/>
                      </a:cubicBezTo>
                      <a:cubicBezTo>
                        <a:pt x="919" y="1307"/>
                        <a:pt x="919" y="1307"/>
                        <a:pt x="928" y="1298"/>
                      </a:cubicBezTo>
                      <a:lnTo>
                        <a:pt x="909" y="1298"/>
                      </a:lnTo>
                      <a:cubicBezTo>
                        <a:pt x="915" y="1295"/>
                        <a:pt x="919" y="1294"/>
                        <a:pt x="922" y="1294"/>
                      </a:cubicBezTo>
                      <a:cubicBezTo>
                        <a:pt x="929" y="1294"/>
                        <a:pt x="931" y="1300"/>
                        <a:pt x="938" y="1307"/>
                      </a:cubicBezTo>
                      <a:cubicBezTo>
                        <a:pt x="938" y="1307"/>
                        <a:pt x="947" y="1307"/>
                        <a:pt x="957" y="1298"/>
                      </a:cubicBezTo>
                      <a:cubicBezTo>
                        <a:pt x="966" y="1298"/>
                        <a:pt x="966" y="1298"/>
                        <a:pt x="966" y="1288"/>
                      </a:cubicBezTo>
                      <a:cubicBezTo>
                        <a:pt x="966" y="1279"/>
                        <a:pt x="976" y="1269"/>
                        <a:pt x="985" y="1269"/>
                      </a:cubicBezTo>
                      <a:cubicBezTo>
                        <a:pt x="985" y="1260"/>
                        <a:pt x="995" y="1260"/>
                        <a:pt x="995" y="1260"/>
                      </a:cubicBezTo>
                      <a:lnTo>
                        <a:pt x="1004" y="1260"/>
                      </a:lnTo>
                      <a:cubicBezTo>
                        <a:pt x="1004" y="1260"/>
                        <a:pt x="1004" y="1269"/>
                        <a:pt x="1004" y="1279"/>
                      </a:cubicBezTo>
                      <a:cubicBezTo>
                        <a:pt x="1004" y="1288"/>
                        <a:pt x="1013" y="1288"/>
                        <a:pt x="1013" y="1288"/>
                      </a:cubicBezTo>
                      <a:cubicBezTo>
                        <a:pt x="1023" y="1288"/>
                        <a:pt x="1023" y="1288"/>
                        <a:pt x="1023" y="1279"/>
                      </a:cubicBezTo>
                      <a:cubicBezTo>
                        <a:pt x="1023" y="1279"/>
                        <a:pt x="1023" y="1269"/>
                        <a:pt x="1023" y="1269"/>
                      </a:cubicBezTo>
                      <a:cubicBezTo>
                        <a:pt x="1032" y="1279"/>
                        <a:pt x="1032" y="1288"/>
                        <a:pt x="1042" y="1288"/>
                      </a:cubicBezTo>
                      <a:cubicBezTo>
                        <a:pt x="1042" y="1293"/>
                        <a:pt x="1044" y="1295"/>
                        <a:pt x="1047" y="1295"/>
                      </a:cubicBezTo>
                      <a:cubicBezTo>
                        <a:pt x="1049" y="1295"/>
                        <a:pt x="1051" y="1293"/>
                        <a:pt x="1051" y="1288"/>
                      </a:cubicBezTo>
                      <a:cubicBezTo>
                        <a:pt x="1061" y="1288"/>
                        <a:pt x="1070" y="1279"/>
                        <a:pt x="1070" y="1279"/>
                      </a:cubicBezTo>
                      <a:lnTo>
                        <a:pt x="1089" y="1250"/>
                      </a:lnTo>
                      <a:cubicBezTo>
                        <a:pt x="1089" y="1250"/>
                        <a:pt x="1089" y="1260"/>
                        <a:pt x="1099" y="1260"/>
                      </a:cubicBezTo>
                      <a:cubicBezTo>
                        <a:pt x="1099" y="1260"/>
                        <a:pt x="1099" y="1260"/>
                        <a:pt x="1108" y="1269"/>
                      </a:cubicBezTo>
                      <a:lnTo>
                        <a:pt x="1127" y="1269"/>
                      </a:lnTo>
                      <a:cubicBezTo>
                        <a:pt x="1127" y="1250"/>
                        <a:pt x="1136" y="1231"/>
                        <a:pt x="1155" y="1212"/>
                      </a:cubicBezTo>
                      <a:close/>
                      <a:moveTo>
                        <a:pt x="1506" y="1421"/>
                      </a:moveTo>
                      <a:cubicBezTo>
                        <a:pt x="1506" y="1430"/>
                        <a:pt x="1515" y="1430"/>
                        <a:pt x="1515" y="1430"/>
                      </a:cubicBezTo>
                      <a:lnTo>
                        <a:pt x="1506" y="1440"/>
                      </a:lnTo>
                      <a:lnTo>
                        <a:pt x="1506" y="1421"/>
                      </a:lnTo>
                      <a:close/>
                      <a:moveTo>
                        <a:pt x="2102" y="1430"/>
                      </a:moveTo>
                      <a:cubicBezTo>
                        <a:pt x="2102" y="1430"/>
                        <a:pt x="2102" y="1430"/>
                        <a:pt x="2111" y="1440"/>
                      </a:cubicBezTo>
                      <a:lnTo>
                        <a:pt x="2092" y="1440"/>
                      </a:lnTo>
                      <a:cubicBezTo>
                        <a:pt x="2092" y="1430"/>
                        <a:pt x="2092" y="1430"/>
                        <a:pt x="2102" y="1430"/>
                      </a:cubicBezTo>
                      <a:close/>
                      <a:moveTo>
                        <a:pt x="1941" y="1241"/>
                      </a:moveTo>
                      <a:cubicBezTo>
                        <a:pt x="1941" y="1241"/>
                        <a:pt x="1951" y="1241"/>
                        <a:pt x="1951" y="1250"/>
                      </a:cubicBezTo>
                      <a:cubicBezTo>
                        <a:pt x="1951" y="1255"/>
                        <a:pt x="1953" y="1257"/>
                        <a:pt x="1956" y="1257"/>
                      </a:cubicBezTo>
                      <a:cubicBezTo>
                        <a:pt x="1960" y="1257"/>
                        <a:pt x="1965" y="1255"/>
                        <a:pt x="1969" y="1250"/>
                      </a:cubicBezTo>
                      <a:cubicBezTo>
                        <a:pt x="1969" y="1245"/>
                        <a:pt x="1969" y="1243"/>
                        <a:pt x="1971" y="1243"/>
                      </a:cubicBezTo>
                      <a:cubicBezTo>
                        <a:pt x="1972" y="1243"/>
                        <a:pt x="1974" y="1245"/>
                        <a:pt x="1979" y="1250"/>
                      </a:cubicBezTo>
                      <a:cubicBezTo>
                        <a:pt x="1988" y="1260"/>
                        <a:pt x="1998" y="1269"/>
                        <a:pt x="1998" y="1288"/>
                      </a:cubicBezTo>
                      <a:cubicBezTo>
                        <a:pt x="1998" y="1298"/>
                        <a:pt x="2007" y="1298"/>
                        <a:pt x="2017" y="1298"/>
                      </a:cubicBezTo>
                      <a:cubicBezTo>
                        <a:pt x="2026" y="1307"/>
                        <a:pt x="2026" y="1316"/>
                        <a:pt x="2017" y="1326"/>
                      </a:cubicBezTo>
                      <a:cubicBezTo>
                        <a:pt x="2017" y="1316"/>
                        <a:pt x="2007" y="1298"/>
                        <a:pt x="1998" y="1298"/>
                      </a:cubicBezTo>
                      <a:cubicBezTo>
                        <a:pt x="1988" y="1298"/>
                        <a:pt x="1979" y="1298"/>
                        <a:pt x="1969" y="1307"/>
                      </a:cubicBezTo>
                      <a:cubicBezTo>
                        <a:pt x="1969" y="1316"/>
                        <a:pt x="1960" y="1326"/>
                        <a:pt x="1951" y="1326"/>
                      </a:cubicBezTo>
                      <a:cubicBezTo>
                        <a:pt x="1951" y="1335"/>
                        <a:pt x="1951" y="1335"/>
                        <a:pt x="1941" y="1335"/>
                      </a:cubicBezTo>
                      <a:cubicBezTo>
                        <a:pt x="1941" y="1345"/>
                        <a:pt x="1941" y="1345"/>
                        <a:pt x="1932" y="1345"/>
                      </a:cubicBezTo>
                      <a:lnTo>
                        <a:pt x="1922" y="1345"/>
                      </a:lnTo>
                      <a:cubicBezTo>
                        <a:pt x="1913" y="1345"/>
                        <a:pt x="1913" y="1354"/>
                        <a:pt x="1913" y="1364"/>
                      </a:cubicBezTo>
                      <a:cubicBezTo>
                        <a:pt x="1913" y="1373"/>
                        <a:pt x="1903" y="1373"/>
                        <a:pt x="1903" y="1373"/>
                      </a:cubicBezTo>
                      <a:cubicBezTo>
                        <a:pt x="1894" y="1373"/>
                        <a:pt x="1884" y="1373"/>
                        <a:pt x="1875" y="1383"/>
                      </a:cubicBezTo>
                      <a:cubicBezTo>
                        <a:pt x="1865" y="1383"/>
                        <a:pt x="1865" y="1392"/>
                        <a:pt x="1856" y="1392"/>
                      </a:cubicBezTo>
                      <a:cubicBezTo>
                        <a:pt x="1846" y="1402"/>
                        <a:pt x="1846" y="1402"/>
                        <a:pt x="1846" y="1402"/>
                      </a:cubicBezTo>
                      <a:cubicBezTo>
                        <a:pt x="1837" y="1411"/>
                        <a:pt x="1827" y="1421"/>
                        <a:pt x="1818" y="1421"/>
                      </a:cubicBezTo>
                      <a:cubicBezTo>
                        <a:pt x="1818" y="1430"/>
                        <a:pt x="1818" y="1440"/>
                        <a:pt x="1809" y="1440"/>
                      </a:cubicBezTo>
                      <a:lnTo>
                        <a:pt x="1799" y="1430"/>
                      </a:lnTo>
                      <a:cubicBezTo>
                        <a:pt x="1799" y="1440"/>
                        <a:pt x="1799" y="1440"/>
                        <a:pt x="1799" y="1440"/>
                      </a:cubicBezTo>
                      <a:cubicBezTo>
                        <a:pt x="1799" y="1440"/>
                        <a:pt x="1790" y="1449"/>
                        <a:pt x="1790" y="1449"/>
                      </a:cubicBezTo>
                      <a:cubicBezTo>
                        <a:pt x="1780" y="1440"/>
                        <a:pt x="1771" y="1440"/>
                        <a:pt x="1771" y="1430"/>
                      </a:cubicBezTo>
                      <a:cubicBezTo>
                        <a:pt x="1780" y="1392"/>
                        <a:pt x="1790" y="1345"/>
                        <a:pt x="1799" y="1307"/>
                      </a:cubicBezTo>
                      <a:cubicBezTo>
                        <a:pt x="1799" y="1298"/>
                        <a:pt x="1799" y="1298"/>
                        <a:pt x="1809" y="1298"/>
                      </a:cubicBezTo>
                      <a:cubicBezTo>
                        <a:pt x="1809" y="1288"/>
                        <a:pt x="1809" y="1279"/>
                        <a:pt x="1799" y="1269"/>
                      </a:cubicBezTo>
                      <a:cubicBezTo>
                        <a:pt x="1799" y="1269"/>
                        <a:pt x="1799" y="1260"/>
                        <a:pt x="1799" y="1260"/>
                      </a:cubicBezTo>
                      <a:cubicBezTo>
                        <a:pt x="1804" y="1255"/>
                        <a:pt x="1806" y="1253"/>
                        <a:pt x="1809" y="1253"/>
                      </a:cubicBezTo>
                      <a:cubicBezTo>
                        <a:pt x="1811" y="1253"/>
                        <a:pt x="1813" y="1255"/>
                        <a:pt x="1818" y="1260"/>
                      </a:cubicBezTo>
                      <a:cubicBezTo>
                        <a:pt x="1818" y="1260"/>
                        <a:pt x="1827" y="1269"/>
                        <a:pt x="1827" y="1279"/>
                      </a:cubicBezTo>
                      <a:cubicBezTo>
                        <a:pt x="1837" y="1269"/>
                        <a:pt x="1837" y="1269"/>
                        <a:pt x="1837" y="1269"/>
                      </a:cubicBezTo>
                      <a:cubicBezTo>
                        <a:pt x="1842" y="1264"/>
                        <a:pt x="1844" y="1262"/>
                        <a:pt x="1845" y="1262"/>
                      </a:cubicBezTo>
                      <a:cubicBezTo>
                        <a:pt x="1846" y="1262"/>
                        <a:pt x="1846" y="1264"/>
                        <a:pt x="1846" y="1269"/>
                      </a:cubicBezTo>
                      <a:cubicBezTo>
                        <a:pt x="1856" y="1288"/>
                        <a:pt x="1856" y="1298"/>
                        <a:pt x="1865" y="1316"/>
                      </a:cubicBezTo>
                      <a:cubicBezTo>
                        <a:pt x="1875" y="1298"/>
                        <a:pt x="1875" y="1298"/>
                        <a:pt x="1865" y="1279"/>
                      </a:cubicBezTo>
                      <a:lnTo>
                        <a:pt x="1875" y="1279"/>
                      </a:lnTo>
                      <a:cubicBezTo>
                        <a:pt x="1875" y="1279"/>
                        <a:pt x="1875" y="1279"/>
                        <a:pt x="1875" y="1288"/>
                      </a:cubicBezTo>
                      <a:cubicBezTo>
                        <a:pt x="1884" y="1288"/>
                        <a:pt x="1884" y="1298"/>
                        <a:pt x="1894" y="1298"/>
                      </a:cubicBezTo>
                      <a:cubicBezTo>
                        <a:pt x="1903" y="1298"/>
                        <a:pt x="1922" y="1298"/>
                        <a:pt x="1922" y="1288"/>
                      </a:cubicBezTo>
                      <a:cubicBezTo>
                        <a:pt x="1932" y="1279"/>
                        <a:pt x="1932" y="1269"/>
                        <a:pt x="1932" y="1260"/>
                      </a:cubicBezTo>
                      <a:cubicBezTo>
                        <a:pt x="1932" y="1250"/>
                        <a:pt x="1932" y="1241"/>
                        <a:pt x="1941" y="1241"/>
                      </a:cubicBezTo>
                      <a:close/>
                      <a:moveTo>
                        <a:pt x="2367" y="1440"/>
                      </a:moveTo>
                      <a:cubicBezTo>
                        <a:pt x="2367" y="1449"/>
                        <a:pt x="2376" y="1449"/>
                        <a:pt x="2376" y="1449"/>
                      </a:cubicBezTo>
                      <a:lnTo>
                        <a:pt x="2367" y="1458"/>
                      </a:lnTo>
                      <a:cubicBezTo>
                        <a:pt x="2367" y="1449"/>
                        <a:pt x="2367" y="1449"/>
                        <a:pt x="2367" y="1449"/>
                      </a:cubicBezTo>
                      <a:cubicBezTo>
                        <a:pt x="2367" y="1449"/>
                        <a:pt x="2367" y="1449"/>
                        <a:pt x="2367" y="1440"/>
                      </a:cubicBezTo>
                      <a:close/>
                      <a:moveTo>
                        <a:pt x="1591" y="1421"/>
                      </a:moveTo>
                      <a:cubicBezTo>
                        <a:pt x="1591" y="1440"/>
                        <a:pt x="1610" y="1449"/>
                        <a:pt x="1600" y="1468"/>
                      </a:cubicBezTo>
                      <a:cubicBezTo>
                        <a:pt x="1591" y="1468"/>
                        <a:pt x="1581" y="1468"/>
                        <a:pt x="1581" y="1458"/>
                      </a:cubicBezTo>
                      <a:lnTo>
                        <a:pt x="1572" y="1458"/>
                      </a:lnTo>
                      <a:cubicBezTo>
                        <a:pt x="1572" y="1440"/>
                        <a:pt x="1581" y="1430"/>
                        <a:pt x="1591" y="1421"/>
                      </a:cubicBezTo>
                      <a:close/>
                      <a:moveTo>
                        <a:pt x="1676" y="1411"/>
                      </a:moveTo>
                      <a:cubicBezTo>
                        <a:pt x="1685" y="1411"/>
                        <a:pt x="1685" y="1421"/>
                        <a:pt x="1685" y="1430"/>
                      </a:cubicBezTo>
                      <a:cubicBezTo>
                        <a:pt x="1685" y="1440"/>
                        <a:pt x="1685" y="1449"/>
                        <a:pt x="1676" y="1458"/>
                      </a:cubicBezTo>
                      <a:cubicBezTo>
                        <a:pt x="1676" y="1468"/>
                        <a:pt x="1676" y="1468"/>
                        <a:pt x="1667" y="1468"/>
                      </a:cubicBezTo>
                      <a:cubicBezTo>
                        <a:pt x="1667" y="1468"/>
                        <a:pt x="1667" y="1458"/>
                        <a:pt x="1667" y="1458"/>
                      </a:cubicBezTo>
                      <a:cubicBezTo>
                        <a:pt x="1667" y="1449"/>
                        <a:pt x="1667" y="1449"/>
                        <a:pt x="1657" y="1449"/>
                      </a:cubicBezTo>
                      <a:cubicBezTo>
                        <a:pt x="1657" y="1440"/>
                        <a:pt x="1657" y="1440"/>
                        <a:pt x="1657" y="1440"/>
                      </a:cubicBezTo>
                      <a:cubicBezTo>
                        <a:pt x="1657" y="1430"/>
                        <a:pt x="1667" y="1421"/>
                        <a:pt x="1667" y="1421"/>
                      </a:cubicBezTo>
                      <a:cubicBezTo>
                        <a:pt x="1667" y="1411"/>
                        <a:pt x="1667" y="1411"/>
                        <a:pt x="1676" y="1411"/>
                      </a:cubicBezTo>
                      <a:close/>
                      <a:moveTo>
                        <a:pt x="2152" y="1435"/>
                      </a:moveTo>
                      <a:cubicBezTo>
                        <a:pt x="2153" y="1435"/>
                        <a:pt x="2156" y="1436"/>
                        <a:pt x="2159" y="1440"/>
                      </a:cubicBezTo>
                      <a:cubicBezTo>
                        <a:pt x="2159" y="1458"/>
                        <a:pt x="2140" y="1468"/>
                        <a:pt x="2121" y="1468"/>
                      </a:cubicBezTo>
                      <a:cubicBezTo>
                        <a:pt x="2121" y="1468"/>
                        <a:pt x="2121" y="1458"/>
                        <a:pt x="2121" y="1458"/>
                      </a:cubicBezTo>
                      <a:cubicBezTo>
                        <a:pt x="2130" y="1458"/>
                        <a:pt x="2140" y="1449"/>
                        <a:pt x="2140" y="1440"/>
                      </a:cubicBezTo>
                      <a:cubicBezTo>
                        <a:pt x="2146" y="1440"/>
                        <a:pt x="2148" y="1435"/>
                        <a:pt x="2152" y="1435"/>
                      </a:cubicBezTo>
                      <a:close/>
                      <a:moveTo>
                        <a:pt x="1544" y="1392"/>
                      </a:moveTo>
                      <a:lnTo>
                        <a:pt x="1553" y="1411"/>
                      </a:lnTo>
                      <a:cubicBezTo>
                        <a:pt x="1553" y="1421"/>
                        <a:pt x="1544" y="1411"/>
                        <a:pt x="1544" y="1430"/>
                      </a:cubicBezTo>
                      <a:cubicBezTo>
                        <a:pt x="1544" y="1440"/>
                        <a:pt x="1553" y="1440"/>
                        <a:pt x="1562" y="1440"/>
                      </a:cubicBezTo>
                      <a:cubicBezTo>
                        <a:pt x="1562" y="1458"/>
                        <a:pt x="1553" y="1468"/>
                        <a:pt x="1534" y="1477"/>
                      </a:cubicBezTo>
                      <a:cubicBezTo>
                        <a:pt x="1525" y="1477"/>
                        <a:pt x="1515" y="1477"/>
                        <a:pt x="1515" y="1468"/>
                      </a:cubicBezTo>
                      <a:cubicBezTo>
                        <a:pt x="1515" y="1468"/>
                        <a:pt x="1515" y="1458"/>
                        <a:pt x="1515" y="1449"/>
                      </a:cubicBezTo>
                      <a:cubicBezTo>
                        <a:pt x="1515" y="1449"/>
                        <a:pt x="1515" y="1440"/>
                        <a:pt x="1525" y="1440"/>
                      </a:cubicBezTo>
                      <a:cubicBezTo>
                        <a:pt x="1534" y="1440"/>
                        <a:pt x="1534" y="1440"/>
                        <a:pt x="1534" y="1430"/>
                      </a:cubicBezTo>
                      <a:cubicBezTo>
                        <a:pt x="1534" y="1421"/>
                        <a:pt x="1534" y="1402"/>
                        <a:pt x="1544" y="1392"/>
                      </a:cubicBezTo>
                      <a:close/>
                      <a:moveTo>
                        <a:pt x="2055" y="1458"/>
                      </a:moveTo>
                      <a:lnTo>
                        <a:pt x="2055" y="1468"/>
                      </a:lnTo>
                      <a:cubicBezTo>
                        <a:pt x="2055" y="1468"/>
                        <a:pt x="2055" y="1477"/>
                        <a:pt x="2055" y="1477"/>
                      </a:cubicBezTo>
                      <a:lnTo>
                        <a:pt x="2036" y="1477"/>
                      </a:lnTo>
                      <a:lnTo>
                        <a:pt x="2055" y="1458"/>
                      </a:lnTo>
                      <a:close/>
                      <a:moveTo>
                        <a:pt x="2537" y="1212"/>
                      </a:moveTo>
                      <a:cubicBezTo>
                        <a:pt x="2537" y="1222"/>
                        <a:pt x="2547" y="1231"/>
                        <a:pt x="2556" y="1231"/>
                      </a:cubicBezTo>
                      <a:cubicBezTo>
                        <a:pt x="2556" y="1231"/>
                        <a:pt x="2566" y="1231"/>
                        <a:pt x="2566" y="1241"/>
                      </a:cubicBezTo>
                      <a:cubicBezTo>
                        <a:pt x="2566" y="1241"/>
                        <a:pt x="2566" y="1250"/>
                        <a:pt x="2566" y="1250"/>
                      </a:cubicBezTo>
                      <a:cubicBezTo>
                        <a:pt x="2566" y="1260"/>
                        <a:pt x="2556" y="1260"/>
                        <a:pt x="2547" y="1269"/>
                      </a:cubicBezTo>
                      <a:lnTo>
                        <a:pt x="2575" y="1288"/>
                      </a:lnTo>
                      <a:cubicBezTo>
                        <a:pt x="2575" y="1288"/>
                        <a:pt x="2575" y="1279"/>
                        <a:pt x="2575" y="1279"/>
                      </a:cubicBezTo>
                      <a:cubicBezTo>
                        <a:pt x="2566" y="1269"/>
                        <a:pt x="2575" y="1260"/>
                        <a:pt x="2575" y="1250"/>
                      </a:cubicBezTo>
                      <a:cubicBezTo>
                        <a:pt x="2594" y="1250"/>
                        <a:pt x="2604" y="1250"/>
                        <a:pt x="2613" y="1260"/>
                      </a:cubicBezTo>
                      <a:cubicBezTo>
                        <a:pt x="2613" y="1269"/>
                        <a:pt x="2613" y="1269"/>
                        <a:pt x="2623" y="1279"/>
                      </a:cubicBezTo>
                      <a:cubicBezTo>
                        <a:pt x="2623" y="1279"/>
                        <a:pt x="2623" y="1288"/>
                        <a:pt x="2623" y="1288"/>
                      </a:cubicBezTo>
                      <a:cubicBezTo>
                        <a:pt x="2623" y="1298"/>
                        <a:pt x="2632" y="1298"/>
                        <a:pt x="2632" y="1298"/>
                      </a:cubicBezTo>
                      <a:cubicBezTo>
                        <a:pt x="2637" y="1293"/>
                        <a:pt x="2641" y="1290"/>
                        <a:pt x="2645" y="1290"/>
                      </a:cubicBezTo>
                      <a:cubicBezTo>
                        <a:pt x="2649" y="1290"/>
                        <a:pt x="2651" y="1293"/>
                        <a:pt x="2651" y="1298"/>
                      </a:cubicBezTo>
                      <a:cubicBezTo>
                        <a:pt x="2660" y="1298"/>
                        <a:pt x="2660" y="1298"/>
                        <a:pt x="2660" y="1288"/>
                      </a:cubicBezTo>
                      <a:lnTo>
                        <a:pt x="2679" y="1288"/>
                      </a:lnTo>
                      <a:cubicBezTo>
                        <a:pt x="2679" y="1288"/>
                        <a:pt x="2670" y="1298"/>
                        <a:pt x="2670" y="1298"/>
                      </a:cubicBezTo>
                      <a:cubicBezTo>
                        <a:pt x="2670" y="1298"/>
                        <a:pt x="2670" y="1307"/>
                        <a:pt x="2670" y="1307"/>
                      </a:cubicBezTo>
                      <a:cubicBezTo>
                        <a:pt x="2660" y="1326"/>
                        <a:pt x="2651" y="1345"/>
                        <a:pt x="2641" y="1364"/>
                      </a:cubicBezTo>
                      <a:cubicBezTo>
                        <a:pt x="2632" y="1364"/>
                        <a:pt x="2632" y="1373"/>
                        <a:pt x="2623" y="1373"/>
                      </a:cubicBezTo>
                      <a:cubicBezTo>
                        <a:pt x="2623" y="1373"/>
                        <a:pt x="2623" y="1373"/>
                        <a:pt x="2613" y="1383"/>
                      </a:cubicBezTo>
                      <a:cubicBezTo>
                        <a:pt x="2613" y="1392"/>
                        <a:pt x="2613" y="1402"/>
                        <a:pt x="2604" y="1411"/>
                      </a:cubicBezTo>
                      <a:cubicBezTo>
                        <a:pt x="2594" y="1402"/>
                        <a:pt x="2585" y="1402"/>
                        <a:pt x="2585" y="1392"/>
                      </a:cubicBezTo>
                      <a:cubicBezTo>
                        <a:pt x="2575" y="1392"/>
                        <a:pt x="2575" y="1383"/>
                        <a:pt x="2575" y="1383"/>
                      </a:cubicBezTo>
                      <a:cubicBezTo>
                        <a:pt x="2575" y="1383"/>
                        <a:pt x="2566" y="1373"/>
                        <a:pt x="2566" y="1373"/>
                      </a:cubicBezTo>
                      <a:cubicBezTo>
                        <a:pt x="2566" y="1373"/>
                        <a:pt x="2556" y="1383"/>
                        <a:pt x="2556" y="1383"/>
                      </a:cubicBezTo>
                      <a:cubicBezTo>
                        <a:pt x="2556" y="1389"/>
                        <a:pt x="2547" y="1396"/>
                        <a:pt x="2538" y="1396"/>
                      </a:cubicBezTo>
                      <a:cubicBezTo>
                        <a:pt x="2534" y="1396"/>
                        <a:pt x="2531" y="1395"/>
                        <a:pt x="2528" y="1392"/>
                      </a:cubicBezTo>
                      <a:cubicBezTo>
                        <a:pt x="2528" y="1392"/>
                        <a:pt x="2528" y="1383"/>
                        <a:pt x="2528" y="1383"/>
                      </a:cubicBezTo>
                      <a:cubicBezTo>
                        <a:pt x="2528" y="1383"/>
                        <a:pt x="2528" y="1373"/>
                        <a:pt x="2537" y="1364"/>
                      </a:cubicBezTo>
                      <a:lnTo>
                        <a:pt x="2537" y="1364"/>
                      </a:lnTo>
                      <a:cubicBezTo>
                        <a:pt x="2509" y="1373"/>
                        <a:pt x="2490" y="1383"/>
                        <a:pt x="2490" y="1402"/>
                      </a:cubicBezTo>
                      <a:lnTo>
                        <a:pt x="2500" y="1402"/>
                      </a:lnTo>
                      <a:lnTo>
                        <a:pt x="2490" y="1421"/>
                      </a:lnTo>
                      <a:lnTo>
                        <a:pt x="2481" y="1402"/>
                      </a:lnTo>
                      <a:cubicBezTo>
                        <a:pt x="2481" y="1411"/>
                        <a:pt x="2471" y="1411"/>
                        <a:pt x="2471" y="1421"/>
                      </a:cubicBezTo>
                      <a:cubicBezTo>
                        <a:pt x="2481" y="1430"/>
                        <a:pt x="2481" y="1440"/>
                        <a:pt x="2481" y="1449"/>
                      </a:cubicBezTo>
                      <a:cubicBezTo>
                        <a:pt x="2471" y="1458"/>
                        <a:pt x="2471" y="1468"/>
                        <a:pt x="2462" y="1468"/>
                      </a:cubicBezTo>
                      <a:cubicBezTo>
                        <a:pt x="2462" y="1477"/>
                        <a:pt x="2462" y="1477"/>
                        <a:pt x="2462" y="1477"/>
                      </a:cubicBezTo>
                      <a:cubicBezTo>
                        <a:pt x="2452" y="1477"/>
                        <a:pt x="2433" y="1468"/>
                        <a:pt x="2433" y="1458"/>
                      </a:cubicBezTo>
                      <a:cubicBezTo>
                        <a:pt x="2433" y="1449"/>
                        <a:pt x="2424" y="1440"/>
                        <a:pt x="2424" y="1440"/>
                      </a:cubicBezTo>
                      <a:cubicBezTo>
                        <a:pt x="2414" y="1430"/>
                        <a:pt x="2414" y="1430"/>
                        <a:pt x="2414" y="1430"/>
                      </a:cubicBezTo>
                      <a:cubicBezTo>
                        <a:pt x="2414" y="1421"/>
                        <a:pt x="2414" y="1411"/>
                        <a:pt x="2405" y="1411"/>
                      </a:cubicBezTo>
                      <a:cubicBezTo>
                        <a:pt x="2405" y="1402"/>
                        <a:pt x="2405" y="1392"/>
                        <a:pt x="2405" y="1383"/>
                      </a:cubicBezTo>
                      <a:lnTo>
                        <a:pt x="2414" y="1383"/>
                      </a:lnTo>
                      <a:cubicBezTo>
                        <a:pt x="2419" y="1387"/>
                        <a:pt x="2421" y="1390"/>
                        <a:pt x="2423" y="1390"/>
                      </a:cubicBezTo>
                      <a:cubicBezTo>
                        <a:pt x="2424" y="1390"/>
                        <a:pt x="2424" y="1387"/>
                        <a:pt x="2424" y="1383"/>
                      </a:cubicBezTo>
                      <a:cubicBezTo>
                        <a:pt x="2433" y="1383"/>
                        <a:pt x="2433" y="1383"/>
                        <a:pt x="2443" y="1373"/>
                      </a:cubicBezTo>
                      <a:lnTo>
                        <a:pt x="2471" y="1373"/>
                      </a:lnTo>
                      <a:cubicBezTo>
                        <a:pt x="2477" y="1373"/>
                        <a:pt x="2480" y="1377"/>
                        <a:pt x="2483" y="1377"/>
                      </a:cubicBezTo>
                      <a:cubicBezTo>
                        <a:pt x="2485" y="1377"/>
                        <a:pt x="2487" y="1376"/>
                        <a:pt x="2490" y="1373"/>
                      </a:cubicBezTo>
                      <a:cubicBezTo>
                        <a:pt x="2490" y="1373"/>
                        <a:pt x="2490" y="1364"/>
                        <a:pt x="2490" y="1354"/>
                      </a:cubicBezTo>
                      <a:lnTo>
                        <a:pt x="2481" y="1354"/>
                      </a:lnTo>
                      <a:cubicBezTo>
                        <a:pt x="2471" y="1345"/>
                        <a:pt x="2462" y="1335"/>
                        <a:pt x="2452" y="1326"/>
                      </a:cubicBezTo>
                      <a:cubicBezTo>
                        <a:pt x="2452" y="1326"/>
                        <a:pt x="2452" y="1316"/>
                        <a:pt x="2452" y="1316"/>
                      </a:cubicBezTo>
                      <a:lnTo>
                        <a:pt x="2471" y="1316"/>
                      </a:lnTo>
                      <a:cubicBezTo>
                        <a:pt x="2471" y="1326"/>
                        <a:pt x="2471" y="1326"/>
                        <a:pt x="2471" y="1326"/>
                      </a:cubicBezTo>
                      <a:cubicBezTo>
                        <a:pt x="2481" y="1326"/>
                        <a:pt x="2490" y="1316"/>
                        <a:pt x="2490" y="1307"/>
                      </a:cubicBezTo>
                      <a:cubicBezTo>
                        <a:pt x="2490" y="1298"/>
                        <a:pt x="2490" y="1288"/>
                        <a:pt x="2481" y="1279"/>
                      </a:cubicBezTo>
                      <a:lnTo>
                        <a:pt x="2490" y="1279"/>
                      </a:lnTo>
                      <a:cubicBezTo>
                        <a:pt x="2500" y="1279"/>
                        <a:pt x="2500" y="1269"/>
                        <a:pt x="2500" y="1260"/>
                      </a:cubicBezTo>
                      <a:cubicBezTo>
                        <a:pt x="2500" y="1260"/>
                        <a:pt x="2500" y="1250"/>
                        <a:pt x="2509" y="1250"/>
                      </a:cubicBezTo>
                      <a:cubicBezTo>
                        <a:pt x="2518" y="1241"/>
                        <a:pt x="2528" y="1222"/>
                        <a:pt x="2537" y="1212"/>
                      </a:cubicBezTo>
                      <a:close/>
                      <a:moveTo>
                        <a:pt x="748" y="1364"/>
                      </a:moveTo>
                      <a:cubicBezTo>
                        <a:pt x="758" y="1373"/>
                        <a:pt x="758" y="1383"/>
                        <a:pt x="748" y="1392"/>
                      </a:cubicBezTo>
                      <a:cubicBezTo>
                        <a:pt x="748" y="1402"/>
                        <a:pt x="739" y="1402"/>
                        <a:pt x="729" y="1411"/>
                      </a:cubicBezTo>
                      <a:lnTo>
                        <a:pt x="739" y="1411"/>
                      </a:lnTo>
                      <a:cubicBezTo>
                        <a:pt x="748" y="1402"/>
                        <a:pt x="758" y="1402"/>
                        <a:pt x="767" y="1402"/>
                      </a:cubicBezTo>
                      <a:cubicBezTo>
                        <a:pt x="767" y="1402"/>
                        <a:pt x="777" y="1402"/>
                        <a:pt x="777" y="1411"/>
                      </a:cubicBezTo>
                      <a:cubicBezTo>
                        <a:pt x="777" y="1411"/>
                        <a:pt x="777" y="1411"/>
                        <a:pt x="767" y="1421"/>
                      </a:cubicBezTo>
                      <a:cubicBezTo>
                        <a:pt x="758" y="1421"/>
                        <a:pt x="748" y="1430"/>
                        <a:pt x="739" y="1440"/>
                      </a:cubicBezTo>
                      <a:lnTo>
                        <a:pt x="748" y="1440"/>
                      </a:lnTo>
                      <a:lnTo>
                        <a:pt x="720" y="1458"/>
                      </a:lnTo>
                      <a:lnTo>
                        <a:pt x="739" y="1440"/>
                      </a:lnTo>
                      <a:cubicBezTo>
                        <a:pt x="729" y="1440"/>
                        <a:pt x="711" y="1449"/>
                        <a:pt x="711" y="1458"/>
                      </a:cubicBezTo>
                      <a:cubicBezTo>
                        <a:pt x="701" y="1468"/>
                        <a:pt x="701" y="1468"/>
                        <a:pt x="701" y="1468"/>
                      </a:cubicBezTo>
                      <a:cubicBezTo>
                        <a:pt x="692" y="1468"/>
                        <a:pt x="682" y="1468"/>
                        <a:pt x="673" y="1477"/>
                      </a:cubicBezTo>
                      <a:cubicBezTo>
                        <a:pt x="673" y="1487"/>
                        <a:pt x="673" y="1487"/>
                        <a:pt x="673" y="1487"/>
                      </a:cubicBezTo>
                      <a:cubicBezTo>
                        <a:pt x="673" y="1487"/>
                        <a:pt x="663" y="1477"/>
                        <a:pt x="663" y="1477"/>
                      </a:cubicBezTo>
                      <a:cubicBezTo>
                        <a:pt x="663" y="1477"/>
                        <a:pt x="663" y="1468"/>
                        <a:pt x="663" y="1468"/>
                      </a:cubicBezTo>
                      <a:cubicBezTo>
                        <a:pt x="663" y="1468"/>
                        <a:pt x="663" y="1468"/>
                        <a:pt x="654" y="1458"/>
                      </a:cubicBezTo>
                      <a:cubicBezTo>
                        <a:pt x="654" y="1458"/>
                        <a:pt x="644" y="1458"/>
                        <a:pt x="644" y="1449"/>
                      </a:cubicBezTo>
                      <a:cubicBezTo>
                        <a:pt x="644" y="1449"/>
                        <a:pt x="635" y="1449"/>
                        <a:pt x="635" y="1440"/>
                      </a:cubicBezTo>
                      <a:lnTo>
                        <a:pt x="644" y="1440"/>
                      </a:lnTo>
                      <a:cubicBezTo>
                        <a:pt x="644" y="1440"/>
                        <a:pt x="654" y="1449"/>
                        <a:pt x="654" y="1449"/>
                      </a:cubicBezTo>
                      <a:cubicBezTo>
                        <a:pt x="673" y="1440"/>
                        <a:pt x="682" y="1430"/>
                        <a:pt x="692" y="1421"/>
                      </a:cubicBezTo>
                      <a:cubicBezTo>
                        <a:pt x="673" y="1411"/>
                        <a:pt x="682" y="1383"/>
                        <a:pt x="701" y="1383"/>
                      </a:cubicBezTo>
                      <a:lnTo>
                        <a:pt x="711" y="1383"/>
                      </a:lnTo>
                      <a:cubicBezTo>
                        <a:pt x="720" y="1383"/>
                        <a:pt x="729" y="1373"/>
                        <a:pt x="739" y="1373"/>
                      </a:cubicBezTo>
                      <a:cubicBezTo>
                        <a:pt x="739" y="1364"/>
                        <a:pt x="748" y="1364"/>
                        <a:pt x="748" y="1364"/>
                      </a:cubicBezTo>
                      <a:close/>
                      <a:moveTo>
                        <a:pt x="985" y="1458"/>
                      </a:moveTo>
                      <a:cubicBezTo>
                        <a:pt x="995" y="1458"/>
                        <a:pt x="1004" y="1468"/>
                        <a:pt x="1004" y="1468"/>
                      </a:cubicBezTo>
                      <a:cubicBezTo>
                        <a:pt x="1013" y="1477"/>
                        <a:pt x="1013" y="1477"/>
                        <a:pt x="1013" y="1487"/>
                      </a:cubicBezTo>
                      <a:lnTo>
                        <a:pt x="1004" y="1487"/>
                      </a:lnTo>
                      <a:cubicBezTo>
                        <a:pt x="985" y="1487"/>
                        <a:pt x="976" y="1477"/>
                        <a:pt x="966" y="1458"/>
                      </a:cubicBezTo>
                      <a:close/>
                      <a:moveTo>
                        <a:pt x="938" y="1440"/>
                      </a:moveTo>
                      <a:lnTo>
                        <a:pt x="938" y="1458"/>
                      </a:lnTo>
                      <a:cubicBezTo>
                        <a:pt x="938" y="1458"/>
                        <a:pt x="947" y="1468"/>
                        <a:pt x="947" y="1468"/>
                      </a:cubicBezTo>
                      <a:cubicBezTo>
                        <a:pt x="957" y="1468"/>
                        <a:pt x="966" y="1477"/>
                        <a:pt x="966" y="1487"/>
                      </a:cubicBezTo>
                      <a:cubicBezTo>
                        <a:pt x="966" y="1496"/>
                        <a:pt x="966" y="1496"/>
                        <a:pt x="957" y="1496"/>
                      </a:cubicBezTo>
                      <a:lnTo>
                        <a:pt x="928" y="1496"/>
                      </a:lnTo>
                      <a:cubicBezTo>
                        <a:pt x="919" y="1496"/>
                        <a:pt x="919" y="1487"/>
                        <a:pt x="919" y="1487"/>
                      </a:cubicBezTo>
                      <a:cubicBezTo>
                        <a:pt x="919" y="1477"/>
                        <a:pt x="919" y="1477"/>
                        <a:pt x="919" y="1468"/>
                      </a:cubicBezTo>
                      <a:lnTo>
                        <a:pt x="900" y="1468"/>
                      </a:lnTo>
                      <a:cubicBezTo>
                        <a:pt x="900" y="1477"/>
                        <a:pt x="900" y="1477"/>
                        <a:pt x="900" y="1477"/>
                      </a:cubicBezTo>
                      <a:cubicBezTo>
                        <a:pt x="900" y="1496"/>
                        <a:pt x="900" y="1496"/>
                        <a:pt x="890" y="1496"/>
                      </a:cubicBezTo>
                      <a:cubicBezTo>
                        <a:pt x="881" y="1496"/>
                        <a:pt x="871" y="1487"/>
                        <a:pt x="871" y="1487"/>
                      </a:cubicBezTo>
                      <a:cubicBezTo>
                        <a:pt x="862" y="1477"/>
                        <a:pt x="853" y="1477"/>
                        <a:pt x="853" y="1468"/>
                      </a:cubicBezTo>
                      <a:cubicBezTo>
                        <a:pt x="843" y="1458"/>
                        <a:pt x="843" y="1449"/>
                        <a:pt x="853" y="1449"/>
                      </a:cubicBezTo>
                      <a:lnTo>
                        <a:pt x="890" y="1449"/>
                      </a:lnTo>
                      <a:cubicBezTo>
                        <a:pt x="900" y="1449"/>
                        <a:pt x="900" y="1449"/>
                        <a:pt x="909" y="1458"/>
                      </a:cubicBezTo>
                      <a:cubicBezTo>
                        <a:pt x="909" y="1440"/>
                        <a:pt x="909" y="1440"/>
                        <a:pt x="928" y="1440"/>
                      </a:cubicBezTo>
                      <a:close/>
                      <a:moveTo>
                        <a:pt x="1023" y="1430"/>
                      </a:moveTo>
                      <a:cubicBezTo>
                        <a:pt x="1032" y="1430"/>
                        <a:pt x="1042" y="1430"/>
                        <a:pt x="1042" y="1440"/>
                      </a:cubicBezTo>
                      <a:cubicBezTo>
                        <a:pt x="1047" y="1444"/>
                        <a:pt x="1049" y="1447"/>
                        <a:pt x="1050" y="1447"/>
                      </a:cubicBezTo>
                      <a:cubicBezTo>
                        <a:pt x="1051" y="1447"/>
                        <a:pt x="1051" y="1444"/>
                        <a:pt x="1051" y="1440"/>
                      </a:cubicBezTo>
                      <a:lnTo>
                        <a:pt x="1070" y="1440"/>
                      </a:lnTo>
                      <a:cubicBezTo>
                        <a:pt x="1070" y="1440"/>
                        <a:pt x="1070" y="1449"/>
                        <a:pt x="1070" y="1449"/>
                      </a:cubicBezTo>
                      <a:cubicBezTo>
                        <a:pt x="1070" y="1458"/>
                        <a:pt x="1070" y="1468"/>
                        <a:pt x="1080" y="1468"/>
                      </a:cubicBezTo>
                      <a:cubicBezTo>
                        <a:pt x="1070" y="1468"/>
                        <a:pt x="1061" y="1477"/>
                        <a:pt x="1051" y="1487"/>
                      </a:cubicBezTo>
                      <a:cubicBezTo>
                        <a:pt x="1051" y="1496"/>
                        <a:pt x="1042" y="1496"/>
                        <a:pt x="1042" y="1496"/>
                      </a:cubicBezTo>
                      <a:cubicBezTo>
                        <a:pt x="1032" y="1496"/>
                        <a:pt x="1023" y="1487"/>
                        <a:pt x="1023" y="1487"/>
                      </a:cubicBezTo>
                      <a:cubicBezTo>
                        <a:pt x="1023" y="1468"/>
                        <a:pt x="1023" y="1449"/>
                        <a:pt x="1023" y="1430"/>
                      </a:cubicBezTo>
                      <a:close/>
                      <a:moveTo>
                        <a:pt x="1174" y="1468"/>
                      </a:moveTo>
                      <a:cubicBezTo>
                        <a:pt x="1174" y="1468"/>
                        <a:pt x="1184" y="1477"/>
                        <a:pt x="1174" y="1487"/>
                      </a:cubicBezTo>
                      <a:cubicBezTo>
                        <a:pt x="1174" y="1487"/>
                        <a:pt x="1174" y="1487"/>
                        <a:pt x="1174" y="1496"/>
                      </a:cubicBezTo>
                      <a:cubicBezTo>
                        <a:pt x="1165" y="1496"/>
                        <a:pt x="1155" y="1487"/>
                        <a:pt x="1155" y="1477"/>
                      </a:cubicBezTo>
                      <a:lnTo>
                        <a:pt x="1174" y="1468"/>
                      </a:lnTo>
                      <a:close/>
                      <a:moveTo>
                        <a:pt x="1193" y="1449"/>
                      </a:moveTo>
                      <a:cubicBezTo>
                        <a:pt x="1193" y="1449"/>
                        <a:pt x="1203" y="1458"/>
                        <a:pt x="1203" y="1458"/>
                      </a:cubicBezTo>
                      <a:cubicBezTo>
                        <a:pt x="1203" y="1468"/>
                        <a:pt x="1203" y="1468"/>
                        <a:pt x="1212" y="1468"/>
                      </a:cubicBezTo>
                      <a:cubicBezTo>
                        <a:pt x="1222" y="1468"/>
                        <a:pt x="1231" y="1468"/>
                        <a:pt x="1231" y="1477"/>
                      </a:cubicBezTo>
                      <a:cubicBezTo>
                        <a:pt x="1222" y="1487"/>
                        <a:pt x="1222" y="1487"/>
                        <a:pt x="1222" y="1496"/>
                      </a:cubicBezTo>
                      <a:cubicBezTo>
                        <a:pt x="1212" y="1496"/>
                        <a:pt x="1212" y="1496"/>
                        <a:pt x="1212" y="1487"/>
                      </a:cubicBezTo>
                      <a:cubicBezTo>
                        <a:pt x="1212" y="1477"/>
                        <a:pt x="1203" y="1477"/>
                        <a:pt x="1203" y="1477"/>
                      </a:cubicBezTo>
                      <a:cubicBezTo>
                        <a:pt x="1193" y="1477"/>
                        <a:pt x="1184" y="1468"/>
                        <a:pt x="1184" y="1458"/>
                      </a:cubicBezTo>
                      <a:cubicBezTo>
                        <a:pt x="1193" y="1458"/>
                        <a:pt x="1193" y="1449"/>
                        <a:pt x="1193" y="1449"/>
                      </a:cubicBezTo>
                      <a:close/>
                      <a:moveTo>
                        <a:pt x="2121" y="1477"/>
                      </a:moveTo>
                      <a:cubicBezTo>
                        <a:pt x="2121" y="1487"/>
                        <a:pt x="2121" y="1487"/>
                        <a:pt x="2121" y="1487"/>
                      </a:cubicBezTo>
                      <a:cubicBezTo>
                        <a:pt x="2121" y="1487"/>
                        <a:pt x="2121" y="1496"/>
                        <a:pt x="2121" y="1496"/>
                      </a:cubicBezTo>
                      <a:lnTo>
                        <a:pt x="2111" y="1496"/>
                      </a:lnTo>
                      <a:cubicBezTo>
                        <a:pt x="2111" y="1496"/>
                        <a:pt x="2111" y="1487"/>
                        <a:pt x="2111" y="1487"/>
                      </a:cubicBezTo>
                      <a:cubicBezTo>
                        <a:pt x="2111" y="1487"/>
                        <a:pt x="2111" y="1487"/>
                        <a:pt x="2121" y="1477"/>
                      </a:cubicBezTo>
                      <a:close/>
                      <a:moveTo>
                        <a:pt x="1496" y="1477"/>
                      </a:moveTo>
                      <a:cubicBezTo>
                        <a:pt x="1496" y="1477"/>
                        <a:pt x="1506" y="1487"/>
                        <a:pt x="1506" y="1487"/>
                      </a:cubicBezTo>
                      <a:lnTo>
                        <a:pt x="1525" y="1487"/>
                      </a:lnTo>
                      <a:lnTo>
                        <a:pt x="1525" y="1496"/>
                      </a:lnTo>
                      <a:cubicBezTo>
                        <a:pt x="1518" y="1496"/>
                        <a:pt x="1512" y="1501"/>
                        <a:pt x="1508" y="1501"/>
                      </a:cubicBezTo>
                      <a:cubicBezTo>
                        <a:pt x="1507" y="1501"/>
                        <a:pt x="1506" y="1499"/>
                        <a:pt x="1506" y="1496"/>
                      </a:cubicBezTo>
                      <a:cubicBezTo>
                        <a:pt x="1506" y="1496"/>
                        <a:pt x="1496" y="1487"/>
                        <a:pt x="1496" y="1477"/>
                      </a:cubicBezTo>
                      <a:close/>
                      <a:moveTo>
                        <a:pt x="1988" y="1421"/>
                      </a:moveTo>
                      <a:cubicBezTo>
                        <a:pt x="1988" y="1430"/>
                        <a:pt x="1979" y="1440"/>
                        <a:pt x="1969" y="1449"/>
                      </a:cubicBezTo>
                      <a:cubicBezTo>
                        <a:pt x="1969" y="1458"/>
                        <a:pt x="1969" y="1458"/>
                        <a:pt x="1969" y="1458"/>
                      </a:cubicBezTo>
                      <a:cubicBezTo>
                        <a:pt x="1969" y="1468"/>
                        <a:pt x="1979" y="1477"/>
                        <a:pt x="1979" y="1477"/>
                      </a:cubicBezTo>
                      <a:cubicBezTo>
                        <a:pt x="1979" y="1487"/>
                        <a:pt x="1979" y="1487"/>
                        <a:pt x="1969" y="1487"/>
                      </a:cubicBezTo>
                      <a:cubicBezTo>
                        <a:pt x="1969" y="1487"/>
                        <a:pt x="1969" y="1496"/>
                        <a:pt x="1969" y="1496"/>
                      </a:cubicBezTo>
                      <a:cubicBezTo>
                        <a:pt x="1960" y="1496"/>
                        <a:pt x="1960" y="1506"/>
                        <a:pt x="1960" y="1506"/>
                      </a:cubicBezTo>
                      <a:cubicBezTo>
                        <a:pt x="1951" y="1506"/>
                        <a:pt x="1951" y="1506"/>
                        <a:pt x="1941" y="1496"/>
                      </a:cubicBezTo>
                      <a:cubicBezTo>
                        <a:pt x="1932" y="1487"/>
                        <a:pt x="1932" y="1477"/>
                        <a:pt x="1932" y="1458"/>
                      </a:cubicBezTo>
                      <a:cubicBezTo>
                        <a:pt x="1932" y="1449"/>
                        <a:pt x="1941" y="1440"/>
                        <a:pt x="1951" y="1440"/>
                      </a:cubicBezTo>
                      <a:cubicBezTo>
                        <a:pt x="1960" y="1430"/>
                        <a:pt x="1979" y="1421"/>
                        <a:pt x="1988" y="1421"/>
                      </a:cubicBezTo>
                      <a:close/>
                      <a:moveTo>
                        <a:pt x="2064" y="1487"/>
                      </a:moveTo>
                      <a:lnTo>
                        <a:pt x="2055" y="1506"/>
                      </a:lnTo>
                      <a:lnTo>
                        <a:pt x="2055" y="1496"/>
                      </a:lnTo>
                      <a:cubicBezTo>
                        <a:pt x="2055" y="1496"/>
                        <a:pt x="2055" y="1487"/>
                        <a:pt x="2064" y="1487"/>
                      </a:cubicBezTo>
                      <a:close/>
                      <a:moveTo>
                        <a:pt x="796" y="1496"/>
                      </a:moveTo>
                      <a:cubicBezTo>
                        <a:pt x="805" y="1496"/>
                        <a:pt x="815" y="1506"/>
                        <a:pt x="815" y="1515"/>
                      </a:cubicBezTo>
                      <a:lnTo>
                        <a:pt x="796" y="1496"/>
                      </a:lnTo>
                      <a:close/>
                      <a:moveTo>
                        <a:pt x="995" y="1496"/>
                      </a:moveTo>
                      <a:cubicBezTo>
                        <a:pt x="1004" y="1506"/>
                        <a:pt x="1004" y="1506"/>
                        <a:pt x="1013" y="1506"/>
                      </a:cubicBezTo>
                      <a:lnTo>
                        <a:pt x="1013" y="1515"/>
                      </a:lnTo>
                      <a:lnTo>
                        <a:pt x="995" y="1515"/>
                      </a:lnTo>
                      <a:cubicBezTo>
                        <a:pt x="995" y="1515"/>
                        <a:pt x="995" y="1506"/>
                        <a:pt x="995" y="1506"/>
                      </a:cubicBezTo>
                      <a:cubicBezTo>
                        <a:pt x="995" y="1506"/>
                        <a:pt x="995" y="1496"/>
                        <a:pt x="995" y="1496"/>
                      </a:cubicBezTo>
                      <a:close/>
                      <a:moveTo>
                        <a:pt x="1809" y="1496"/>
                      </a:moveTo>
                      <a:lnTo>
                        <a:pt x="1809" y="1506"/>
                      </a:lnTo>
                      <a:lnTo>
                        <a:pt x="1799" y="1515"/>
                      </a:lnTo>
                      <a:cubicBezTo>
                        <a:pt x="1799" y="1506"/>
                        <a:pt x="1799" y="1496"/>
                        <a:pt x="1809" y="1496"/>
                      </a:cubicBezTo>
                      <a:close/>
                      <a:moveTo>
                        <a:pt x="2847" y="1255"/>
                      </a:moveTo>
                      <a:cubicBezTo>
                        <a:pt x="2851" y="1255"/>
                        <a:pt x="2853" y="1260"/>
                        <a:pt x="2859" y="1260"/>
                      </a:cubicBezTo>
                      <a:cubicBezTo>
                        <a:pt x="2859" y="1269"/>
                        <a:pt x="2869" y="1279"/>
                        <a:pt x="2869" y="1288"/>
                      </a:cubicBezTo>
                      <a:cubicBezTo>
                        <a:pt x="2869" y="1288"/>
                        <a:pt x="2869" y="1298"/>
                        <a:pt x="2859" y="1298"/>
                      </a:cubicBezTo>
                      <a:cubicBezTo>
                        <a:pt x="2850" y="1298"/>
                        <a:pt x="2840" y="1298"/>
                        <a:pt x="2840" y="1307"/>
                      </a:cubicBezTo>
                      <a:lnTo>
                        <a:pt x="2831" y="1307"/>
                      </a:lnTo>
                      <a:cubicBezTo>
                        <a:pt x="2812" y="1316"/>
                        <a:pt x="2812" y="1316"/>
                        <a:pt x="2821" y="1335"/>
                      </a:cubicBezTo>
                      <a:cubicBezTo>
                        <a:pt x="2821" y="1335"/>
                        <a:pt x="2831" y="1354"/>
                        <a:pt x="2831" y="1354"/>
                      </a:cubicBezTo>
                      <a:cubicBezTo>
                        <a:pt x="2840" y="1373"/>
                        <a:pt x="2850" y="1383"/>
                        <a:pt x="2859" y="1392"/>
                      </a:cubicBezTo>
                      <a:lnTo>
                        <a:pt x="2869" y="1392"/>
                      </a:lnTo>
                      <a:cubicBezTo>
                        <a:pt x="2869" y="1385"/>
                        <a:pt x="2873" y="1379"/>
                        <a:pt x="2880" y="1379"/>
                      </a:cubicBezTo>
                      <a:cubicBezTo>
                        <a:pt x="2882" y="1379"/>
                        <a:pt x="2885" y="1380"/>
                        <a:pt x="2888" y="1383"/>
                      </a:cubicBezTo>
                      <a:cubicBezTo>
                        <a:pt x="2897" y="1383"/>
                        <a:pt x="2907" y="1383"/>
                        <a:pt x="2907" y="1392"/>
                      </a:cubicBezTo>
                      <a:cubicBezTo>
                        <a:pt x="2907" y="1411"/>
                        <a:pt x="2907" y="1430"/>
                        <a:pt x="2907" y="1449"/>
                      </a:cubicBezTo>
                      <a:lnTo>
                        <a:pt x="2888" y="1449"/>
                      </a:lnTo>
                      <a:cubicBezTo>
                        <a:pt x="2878" y="1449"/>
                        <a:pt x="2869" y="1458"/>
                        <a:pt x="2869" y="1458"/>
                      </a:cubicBezTo>
                      <a:cubicBezTo>
                        <a:pt x="2869" y="1458"/>
                        <a:pt x="2869" y="1468"/>
                        <a:pt x="2869" y="1468"/>
                      </a:cubicBezTo>
                      <a:cubicBezTo>
                        <a:pt x="2869" y="1458"/>
                        <a:pt x="2869" y="1458"/>
                        <a:pt x="2878" y="1458"/>
                      </a:cubicBezTo>
                      <a:lnTo>
                        <a:pt x="2888" y="1458"/>
                      </a:lnTo>
                      <a:lnTo>
                        <a:pt x="2888" y="1477"/>
                      </a:lnTo>
                      <a:cubicBezTo>
                        <a:pt x="2859" y="1477"/>
                        <a:pt x="2850" y="1496"/>
                        <a:pt x="2831" y="1506"/>
                      </a:cubicBezTo>
                      <a:lnTo>
                        <a:pt x="2821" y="1496"/>
                      </a:lnTo>
                      <a:cubicBezTo>
                        <a:pt x="2821" y="1506"/>
                        <a:pt x="2821" y="1506"/>
                        <a:pt x="2821" y="1506"/>
                      </a:cubicBezTo>
                      <a:cubicBezTo>
                        <a:pt x="2821" y="1515"/>
                        <a:pt x="2812" y="1515"/>
                        <a:pt x="2812" y="1515"/>
                      </a:cubicBezTo>
                      <a:cubicBezTo>
                        <a:pt x="2812" y="1515"/>
                        <a:pt x="2812" y="1515"/>
                        <a:pt x="2812" y="1506"/>
                      </a:cubicBezTo>
                      <a:cubicBezTo>
                        <a:pt x="2802" y="1496"/>
                        <a:pt x="2802" y="1487"/>
                        <a:pt x="2802" y="1477"/>
                      </a:cubicBezTo>
                      <a:cubicBezTo>
                        <a:pt x="2802" y="1477"/>
                        <a:pt x="2802" y="1477"/>
                        <a:pt x="2793" y="1468"/>
                      </a:cubicBezTo>
                      <a:cubicBezTo>
                        <a:pt x="2793" y="1468"/>
                        <a:pt x="2793" y="1458"/>
                        <a:pt x="2783" y="1458"/>
                      </a:cubicBezTo>
                      <a:cubicBezTo>
                        <a:pt x="2774" y="1458"/>
                        <a:pt x="2774" y="1458"/>
                        <a:pt x="2765" y="1477"/>
                      </a:cubicBezTo>
                      <a:cubicBezTo>
                        <a:pt x="2765" y="1468"/>
                        <a:pt x="2755" y="1468"/>
                        <a:pt x="2755" y="1458"/>
                      </a:cubicBezTo>
                      <a:cubicBezTo>
                        <a:pt x="2746" y="1449"/>
                        <a:pt x="2736" y="1440"/>
                        <a:pt x="2727" y="1440"/>
                      </a:cubicBezTo>
                      <a:cubicBezTo>
                        <a:pt x="2717" y="1440"/>
                        <a:pt x="2708" y="1449"/>
                        <a:pt x="2708" y="1458"/>
                      </a:cubicBezTo>
                      <a:cubicBezTo>
                        <a:pt x="2708" y="1468"/>
                        <a:pt x="2708" y="1477"/>
                        <a:pt x="2698" y="1477"/>
                      </a:cubicBezTo>
                      <a:cubicBezTo>
                        <a:pt x="2689" y="1468"/>
                        <a:pt x="2689" y="1468"/>
                        <a:pt x="2679" y="1468"/>
                      </a:cubicBezTo>
                      <a:cubicBezTo>
                        <a:pt x="2670" y="1468"/>
                        <a:pt x="2660" y="1468"/>
                        <a:pt x="2660" y="1458"/>
                      </a:cubicBezTo>
                      <a:cubicBezTo>
                        <a:pt x="2660" y="1449"/>
                        <a:pt x="2660" y="1449"/>
                        <a:pt x="2660" y="1440"/>
                      </a:cubicBezTo>
                      <a:lnTo>
                        <a:pt x="2651" y="1440"/>
                      </a:lnTo>
                      <a:cubicBezTo>
                        <a:pt x="2651" y="1440"/>
                        <a:pt x="2660" y="1430"/>
                        <a:pt x="2660" y="1430"/>
                      </a:cubicBezTo>
                      <a:cubicBezTo>
                        <a:pt x="2689" y="1392"/>
                        <a:pt x="2708" y="1354"/>
                        <a:pt x="2736" y="1307"/>
                      </a:cubicBezTo>
                      <a:cubicBezTo>
                        <a:pt x="2746" y="1298"/>
                        <a:pt x="2765" y="1279"/>
                        <a:pt x="2783" y="1279"/>
                      </a:cubicBezTo>
                      <a:lnTo>
                        <a:pt x="2793" y="1279"/>
                      </a:lnTo>
                      <a:cubicBezTo>
                        <a:pt x="2793" y="1288"/>
                        <a:pt x="2802" y="1288"/>
                        <a:pt x="2812" y="1288"/>
                      </a:cubicBezTo>
                      <a:cubicBezTo>
                        <a:pt x="2821" y="1279"/>
                        <a:pt x="2831" y="1269"/>
                        <a:pt x="2840" y="1260"/>
                      </a:cubicBezTo>
                      <a:cubicBezTo>
                        <a:pt x="2843" y="1257"/>
                        <a:pt x="2846" y="1255"/>
                        <a:pt x="2847" y="1255"/>
                      </a:cubicBezTo>
                      <a:close/>
                      <a:moveTo>
                        <a:pt x="3096" y="1496"/>
                      </a:moveTo>
                      <a:lnTo>
                        <a:pt x="3086" y="1515"/>
                      </a:lnTo>
                      <a:lnTo>
                        <a:pt x="3077" y="1506"/>
                      </a:lnTo>
                      <a:cubicBezTo>
                        <a:pt x="3077" y="1496"/>
                        <a:pt x="3077" y="1496"/>
                        <a:pt x="3086" y="1496"/>
                      </a:cubicBezTo>
                      <a:close/>
                      <a:moveTo>
                        <a:pt x="1070" y="1515"/>
                      </a:moveTo>
                      <a:cubicBezTo>
                        <a:pt x="1051" y="1525"/>
                        <a:pt x="1032" y="1525"/>
                        <a:pt x="1004" y="1525"/>
                      </a:cubicBezTo>
                      <a:cubicBezTo>
                        <a:pt x="1023" y="1515"/>
                        <a:pt x="1051" y="1515"/>
                        <a:pt x="1070" y="1515"/>
                      </a:cubicBezTo>
                      <a:close/>
                      <a:moveTo>
                        <a:pt x="3200" y="1421"/>
                      </a:moveTo>
                      <a:lnTo>
                        <a:pt x="3190" y="1430"/>
                      </a:lnTo>
                      <a:cubicBezTo>
                        <a:pt x="3181" y="1440"/>
                        <a:pt x="3181" y="1449"/>
                        <a:pt x="3190" y="1458"/>
                      </a:cubicBezTo>
                      <a:cubicBezTo>
                        <a:pt x="3209" y="1458"/>
                        <a:pt x="3219" y="1468"/>
                        <a:pt x="3238" y="1468"/>
                      </a:cubicBezTo>
                      <a:cubicBezTo>
                        <a:pt x="3247" y="1468"/>
                        <a:pt x="3247" y="1468"/>
                        <a:pt x="3247" y="1477"/>
                      </a:cubicBezTo>
                      <a:cubicBezTo>
                        <a:pt x="3253" y="1483"/>
                        <a:pt x="3255" y="1488"/>
                        <a:pt x="3258" y="1488"/>
                      </a:cubicBezTo>
                      <a:cubicBezTo>
                        <a:pt x="3260" y="1488"/>
                        <a:pt x="3262" y="1485"/>
                        <a:pt x="3266" y="1477"/>
                      </a:cubicBezTo>
                      <a:cubicBezTo>
                        <a:pt x="3266" y="1477"/>
                        <a:pt x="3276" y="1477"/>
                        <a:pt x="3276" y="1468"/>
                      </a:cubicBezTo>
                      <a:lnTo>
                        <a:pt x="3285" y="1496"/>
                      </a:lnTo>
                      <a:cubicBezTo>
                        <a:pt x="3276" y="1496"/>
                        <a:pt x="3266" y="1506"/>
                        <a:pt x="3266" y="1515"/>
                      </a:cubicBezTo>
                      <a:cubicBezTo>
                        <a:pt x="3266" y="1515"/>
                        <a:pt x="3257" y="1525"/>
                        <a:pt x="3257" y="1525"/>
                      </a:cubicBezTo>
                      <a:lnTo>
                        <a:pt x="3247" y="1525"/>
                      </a:lnTo>
                      <a:cubicBezTo>
                        <a:pt x="3238" y="1515"/>
                        <a:pt x="3238" y="1515"/>
                        <a:pt x="3228" y="1506"/>
                      </a:cubicBezTo>
                      <a:lnTo>
                        <a:pt x="3219" y="1506"/>
                      </a:lnTo>
                      <a:cubicBezTo>
                        <a:pt x="3209" y="1506"/>
                        <a:pt x="3209" y="1506"/>
                        <a:pt x="3200" y="1515"/>
                      </a:cubicBezTo>
                      <a:lnTo>
                        <a:pt x="3190" y="1515"/>
                      </a:lnTo>
                      <a:cubicBezTo>
                        <a:pt x="3181" y="1506"/>
                        <a:pt x="3181" y="1506"/>
                        <a:pt x="3172" y="1496"/>
                      </a:cubicBezTo>
                      <a:lnTo>
                        <a:pt x="3153" y="1496"/>
                      </a:lnTo>
                      <a:cubicBezTo>
                        <a:pt x="3153" y="1496"/>
                        <a:pt x="3153" y="1487"/>
                        <a:pt x="3143" y="1487"/>
                      </a:cubicBezTo>
                      <a:cubicBezTo>
                        <a:pt x="3143" y="1482"/>
                        <a:pt x="3141" y="1480"/>
                        <a:pt x="3137" y="1480"/>
                      </a:cubicBezTo>
                      <a:cubicBezTo>
                        <a:pt x="3134" y="1480"/>
                        <a:pt x="3129" y="1482"/>
                        <a:pt x="3124" y="1487"/>
                      </a:cubicBezTo>
                      <a:lnTo>
                        <a:pt x="3105" y="1487"/>
                      </a:lnTo>
                      <a:cubicBezTo>
                        <a:pt x="3086" y="1487"/>
                        <a:pt x="3086" y="1487"/>
                        <a:pt x="3086" y="1477"/>
                      </a:cubicBezTo>
                      <a:lnTo>
                        <a:pt x="3086" y="1468"/>
                      </a:lnTo>
                      <a:lnTo>
                        <a:pt x="3077" y="1468"/>
                      </a:lnTo>
                      <a:cubicBezTo>
                        <a:pt x="3077" y="1468"/>
                        <a:pt x="3077" y="1468"/>
                        <a:pt x="3067" y="1458"/>
                      </a:cubicBezTo>
                      <a:lnTo>
                        <a:pt x="3067" y="1468"/>
                      </a:lnTo>
                      <a:lnTo>
                        <a:pt x="3049" y="1458"/>
                      </a:lnTo>
                      <a:lnTo>
                        <a:pt x="3058" y="1477"/>
                      </a:lnTo>
                      <a:lnTo>
                        <a:pt x="3039" y="1477"/>
                      </a:lnTo>
                      <a:cubicBezTo>
                        <a:pt x="3030" y="1487"/>
                        <a:pt x="3030" y="1487"/>
                        <a:pt x="3030" y="1496"/>
                      </a:cubicBezTo>
                      <a:cubicBezTo>
                        <a:pt x="3039" y="1496"/>
                        <a:pt x="3039" y="1496"/>
                        <a:pt x="3039" y="1506"/>
                      </a:cubicBezTo>
                      <a:cubicBezTo>
                        <a:pt x="3039" y="1506"/>
                        <a:pt x="3049" y="1506"/>
                        <a:pt x="3049" y="1515"/>
                      </a:cubicBezTo>
                      <a:lnTo>
                        <a:pt x="3067" y="1487"/>
                      </a:lnTo>
                      <a:cubicBezTo>
                        <a:pt x="3067" y="1496"/>
                        <a:pt x="3067" y="1496"/>
                        <a:pt x="3067" y="1506"/>
                      </a:cubicBezTo>
                      <a:cubicBezTo>
                        <a:pt x="3058" y="1506"/>
                        <a:pt x="3058" y="1515"/>
                        <a:pt x="3058" y="1525"/>
                      </a:cubicBezTo>
                      <a:lnTo>
                        <a:pt x="3030" y="1525"/>
                      </a:lnTo>
                      <a:cubicBezTo>
                        <a:pt x="3030" y="1515"/>
                        <a:pt x="3020" y="1506"/>
                        <a:pt x="3020" y="1496"/>
                      </a:cubicBezTo>
                      <a:cubicBezTo>
                        <a:pt x="3011" y="1487"/>
                        <a:pt x="3001" y="1487"/>
                        <a:pt x="2992" y="1487"/>
                      </a:cubicBezTo>
                      <a:cubicBezTo>
                        <a:pt x="2992" y="1477"/>
                        <a:pt x="2982" y="1468"/>
                        <a:pt x="2973" y="1468"/>
                      </a:cubicBezTo>
                      <a:cubicBezTo>
                        <a:pt x="2963" y="1468"/>
                        <a:pt x="2963" y="1468"/>
                        <a:pt x="2963" y="1477"/>
                      </a:cubicBezTo>
                      <a:cubicBezTo>
                        <a:pt x="2954" y="1487"/>
                        <a:pt x="2954" y="1487"/>
                        <a:pt x="2935" y="1487"/>
                      </a:cubicBezTo>
                      <a:cubicBezTo>
                        <a:pt x="2935" y="1477"/>
                        <a:pt x="2925" y="1477"/>
                        <a:pt x="2925" y="1477"/>
                      </a:cubicBezTo>
                      <a:cubicBezTo>
                        <a:pt x="2916" y="1468"/>
                        <a:pt x="2907" y="1468"/>
                        <a:pt x="2916" y="1458"/>
                      </a:cubicBezTo>
                      <a:cubicBezTo>
                        <a:pt x="2925" y="1449"/>
                        <a:pt x="2935" y="1440"/>
                        <a:pt x="2944" y="1440"/>
                      </a:cubicBezTo>
                      <a:cubicBezTo>
                        <a:pt x="2982" y="1430"/>
                        <a:pt x="3020" y="1430"/>
                        <a:pt x="3049" y="1421"/>
                      </a:cubicBezTo>
                      <a:cubicBezTo>
                        <a:pt x="3058" y="1421"/>
                        <a:pt x="3067" y="1430"/>
                        <a:pt x="3067" y="1440"/>
                      </a:cubicBezTo>
                      <a:lnTo>
                        <a:pt x="3077" y="1440"/>
                      </a:lnTo>
                      <a:cubicBezTo>
                        <a:pt x="3077" y="1433"/>
                        <a:pt x="3082" y="1426"/>
                        <a:pt x="3084" y="1426"/>
                      </a:cubicBezTo>
                      <a:cubicBezTo>
                        <a:pt x="3086" y="1426"/>
                        <a:pt x="3086" y="1427"/>
                        <a:pt x="3086" y="1430"/>
                      </a:cubicBezTo>
                      <a:cubicBezTo>
                        <a:pt x="3096" y="1430"/>
                        <a:pt x="3105" y="1430"/>
                        <a:pt x="3115" y="1440"/>
                      </a:cubicBezTo>
                      <a:cubicBezTo>
                        <a:pt x="3124" y="1440"/>
                        <a:pt x="3124" y="1449"/>
                        <a:pt x="3134" y="1449"/>
                      </a:cubicBezTo>
                      <a:lnTo>
                        <a:pt x="3181" y="1449"/>
                      </a:lnTo>
                      <a:cubicBezTo>
                        <a:pt x="3181" y="1449"/>
                        <a:pt x="3181" y="1440"/>
                        <a:pt x="3172" y="1440"/>
                      </a:cubicBezTo>
                      <a:cubicBezTo>
                        <a:pt x="3172" y="1430"/>
                        <a:pt x="3172" y="1421"/>
                        <a:pt x="3181" y="1421"/>
                      </a:cubicBezTo>
                      <a:close/>
                      <a:moveTo>
                        <a:pt x="938" y="1515"/>
                      </a:moveTo>
                      <a:lnTo>
                        <a:pt x="947" y="1525"/>
                      </a:lnTo>
                      <a:cubicBezTo>
                        <a:pt x="938" y="1525"/>
                        <a:pt x="938" y="1525"/>
                        <a:pt x="938" y="1534"/>
                      </a:cubicBezTo>
                      <a:cubicBezTo>
                        <a:pt x="938" y="1534"/>
                        <a:pt x="928" y="1525"/>
                        <a:pt x="928" y="1525"/>
                      </a:cubicBezTo>
                      <a:lnTo>
                        <a:pt x="938" y="1515"/>
                      </a:lnTo>
                      <a:close/>
                      <a:moveTo>
                        <a:pt x="1951" y="1515"/>
                      </a:moveTo>
                      <a:lnTo>
                        <a:pt x="1951" y="1534"/>
                      </a:lnTo>
                      <a:lnTo>
                        <a:pt x="1941" y="1534"/>
                      </a:lnTo>
                      <a:lnTo>
                        <a:pt x="1941" y="1515"/>
                      </a:lnTo>
                      <a:close/>
                      <a:moveTo>
                        <a:pt x="1960" y="1515"/>
                      </a:moveTo>
                      <a:cubicBezTo>
                        <a:pt x="1979" y="1515"/>
                        <a:pt x="1979" y="1515"/>
                        <a:pt x="1979" y="1534"/>
                      </a:cubicBezTo>
                      <a:lnTo>
                        <a:pt x="1960" y="1515"/>
                      </a:lnTo>
                      <a:close/>
                      <a:moveTo>
                        <a:pt x="2064" y="1515"/>
                      </a:moveTo>
                      <a:cubicBezTo>
                        <a:pt x="2064" y="1525"/>
                        <a:pt x="2064" y="1525"/>
                        <a:pt x="2074" y="1525"/>
                      </a:cubicBezTo>
                      <a:lnTo>
                        <a:pt x="2064" y="1534"/>
                      </a:lnTo>
                      <a:lnTo>
                        <a:pt x="2055" y="1525"/>
                      </a:lnTo>
                      <a:cubicBezTo>
                        <a:pt x="2055" y="1525"/>
                        <a:pt x="2055" y="1515"/>
                        <a:pt x="2064" y="1515"/>
                      </a:cubicBezTo>
                      <a:close/>
                      <a:moveTo>
                        <a:pt x="2389" y="1369"/>
                      </a:moveTo>
                      <a:cubicBezTo>
                        <a:pt x="2390" y="1369"/>
                        <a:pt x="2392" y="1370"/>
                        <a:pt x="2395" y="1373"/>
                      </a:cubicBezTo>
                      <a:cubicBezTo>
                        <a:pt x="2395" y="1383"/>
                        <a:pt x="2386" y="1392"/>
                        <a:pt x="2395" y="1402"/>
                      </a:cubicBezTo>
                      <a:cubicBezTo>
                        <a:pt x="2395" y="1402"/>
                        <a:pt x="2395" y="1411"/>
                        <a:pt x="2395" y="1411"/>
                      </a:cubicBezTo>
                      <a:cubicBezTo>
                        <a:pt x="2393" y="1408"/>
                        <a:pt x="2390" y="1407"/>
                        <a:pt x="2387" y="1407"/>
                      </a:cubicBezTo>
                      <a:cubicBezTo>
                        <a:pt x="2381" y="1407"/>
                        <a:pt x="2376" y="1414"/>
                        <a:pt x="2376" y="1421"/>
                      </a:cubicBezTo>
                      <a:lnTo>
                        <a:pt x="2358" y="1411"/>
                      </a:lnTo>
                      <a:lnTo>
                        <a:pt x="2358" y="1411"/>
                      </a:lnTo>
                      <a:cubicBezTo>
                        <a:pt x="2358" y="1411"/>
                        <a:pt x="2367" y="1421"/>
                        <a:pt x="2367" y="1421"/>
                      </a:cubicBezTo>
                      <a:cubicBezTo>
                        <a:pt x="2367" y="1430"/>
                        <a:pt x="2367" y="1430"/>
                        <a:pt x="2367" y="1430"/>
                      </a:cubicBezTo>
                      <a:lnTo>
                        <a:pt x="2320" y="1430"/>
                      </a:lnTo>
                      <a:cubicBezTo>
                        <a:pt x="2320" y="1421"/>
                        <a:pt x="2310" y="1421"/>
                        <a:pt x="2301" y="1411"/>
                      </a:cubicBezTo>
                      <a:lnTo>
                        <a:pt x="2301" y="1411"/>
                      </a:lnTo>
                      <a:cubicBezTo>
                        <a:pt x="2310" y="1430"/>
                        <a:pt x="2301" y="1440"/>
                        <a:pt x="2291" y="1449"/>
                      </a:cubicBezTo>
                      <a:cubicBezTo>
                        <a:pt x="2320" y="1449"/>
                        <a:pt x="2301" y="1468"/>
                        <a:pt x="2310" y="1477"/>
                      </a:cubicBezTo>
                      <a:cubicBezTo>
                        <a:pt x="2315" y="1473"/>
                        <a:pt x="2320" y="1470"/>
                        <a:pt x="2324" y="1470"/>
                      </a:cubicBezTo>
                      <a:cubicBezTo>
                        <a:pt x="2329" y="1470"/>
                        <a:pt x="2334" y="1473"/>
                        <a:pt x="2339" y="1477"/>
                      </a:cubicBezTo>
                      <a:cubicBezTo>
                        <a:pt x="2343" y="1482"/>
                        <a:pt x="2348" y="1484"/>
                        <a:pt x="2353" y="1484"/>
                      </a:cubicBezTo>
                      <a:cubicBezTo>
                        <a:pt x="2358" y="1484"/>
                        <a:pt x="2362" y="1482"/>
                        <a:pt x="2367" y="1477"/>
                      </a:cubicBezTo>
                      <a:cubicBezTo>
                        <a:pt x="2376" y="1487"/>
                        <a:pt x="2376" y="1487"/>
                        <a:pt x="2376" y="1487"/>
                      </a:cubicBezTo>
                      <a:cubicBezTo>
                        <a:pt x="2376" y="1487"/>
                        <a:pt x="2376" y="1487"/>
                        <a:pt x="2367" y="1496"/>
                      </a:cubicBezTo>
                      <a:cubicBezTo>
                        <a:pt x="2367" y="1496"/>
                        <a:pt x="2367" y="1496"/>
                        <a:pt x="2358" y="1487"/>
                      </a:cubicBezTo>
                      <a:lnTo>
                        <a:pt x="2358" y="1506"/>
                      </a:lnTo>
                      <a:lnTo>
                        <a:pt x="2329" y="1506"/>
                      </a:lnTo>
                      <a:cubicBezTo>
                        <a:pt x="2320" y="1501"/>
                        <a:pt x="2310" y="1499"/>
                        <a:pt x="2302" y="1499"/>
                      </a:cubicBezTo>
                      <a:cubicBezTo>
                        <a:pt x="2294" y="1499"/>
                        <a:pt x="2287" y="1501"/>
                        <a:pt x="2282" y="1506"/>
                      </a:cubicBezTo>
                      <a:lnTo>
                        <a:pt x="2272" y="1506"/>
                      </a:lnTo>
                      <a:cubicBezTo>
                        <a:pt x="2267" y="1503"/>
                        <a:pt x="2263" y="1502"/>
                        <a:pt x="2259" y="1502"/>
                      </a:cubicBezTo>
                      <a:cubicBezTo>
                        <a:pt x="2248" y="1502"/>
                        <a:pt x="2241" y="1511"/>
                        <a:pt x="2234" y="1525"/>
                      </a:cubicBezTo>
                      <a:lnTo>
                        <a:pt x="2225" y="1525"/>
                      </a:lnTo>
                      <a:cubicBezTo>
                        <a:pt x="2216" y="1525"/>
                        <a:pt x="2216" y="1525"/>
                        <a:pt x="2206" y="1534"/>
                      </a:cubicBezTo>
                      <a:cubicBezTo>
                        <a:pt x="2206" y="1534"/>
                        <a:pt x="2206" y="1544"/>
                        <a:pt x="2206" y="1544"/>
                      </a:cubicBezTo>
                      <a:cubicBezTo>
                        <a:pt x="2197" y="1544"/>
                        <a:pt x="2197" y="1534"/>
                        <a:pt x="2197" y="1534"/>
                      </a:cubicBezTo>
                      <a:cubicBezTo>
                        <a:pt x="2206" y="1525"/>
                        <a:pt x="2197" y="1515"/>
                        <a:pt x="2187" y="1506"/>
                      </a:cubicBezTo>
                      <a:cubicBezTo>
                        <a:pt x="2187" y="1506"/>
                        <a:pt x="2187" y="1496"/>
                        <a:pt x="2178" y="1496"/>
                      </a:cubicBezTo>
                      <a:cubicBezTo>
                        <a:pt x="2178" y="1487"/>
                        <a:pt x="2178" y="1487"/>
                        <a:pt x="2178" y="1487"/>
                      </a:cubicBezTo>
                      <a:cubicBezTo>
                        <a:pt x="2168" y="1487"/>
                        <a:pt x="2159" y="1487"/>
                        <a:pt x="2159" y="1477"/>
                      </a:cubicBezTo>
                      <a:cubicBezTo>
                        <a:pt x="2159" y="1468"/>
                        <a:pt x="2168" y="1458"/>
                        <a:pt x="2168" y="1458"/>
                      </a:cubicBezTo>
                      <a:lnTo>
                        <a:pt x="2187" y="1458"/>
                      </a:lnTo>
                      <a:lnTo>
                        <a:pt x="2187" y="1449"/>
                      </a:lnTo>
                      <a:lnTo>
                        <a:pt x="2168" y="1440"/>
                      </a:lnTo>
                      <a:lnTo>
                        <a:pt x="2187" y="1430"/>
                      </a:lnTo>
                      <a:lnTo>
                        <a:pt x="2178" y="1430"/>
                      </a:lnTo>
                      <a:lnTo>
                        <a:pt x="2178" y="1421"/>
                      </a:lnTo>
                      <a:lnTo>
                        <a:pt x="2197" y="1421"/>
                      </a:lnTo>
                      <a:cubicBezTo>
                        <a:pt x="2216" y="1411"/>
                        <a:pt x="2225" y="1411"/>
                        <a:pt x="2234" y="1411"/>
                      </a:cubicBezTo>
                      <a:cubicBezTo>
                        <a:pt x="2244" y="1402"/>
                        <a:pt x="2253" y="1402"/>
                        <a:pt x="2263" y="1402"/>
                      </a:cubicBezTo>
                      <a:lnTo>
                        <a:pt x="2320" y="1402"/>
                      </a:lnTo>
                      <a:cubicBezTo>
                        <a:pt x="2329" y="1402"/>
                        <a:pt x="2329" y="1392"/>
                        <a:pt x="2339" y="1392"/>
                      </a:cubicBezTo>
                      <a:cubicBezTo>
                        <a:pt x="2348" y="1392"/>
                        <a:pt x="2348" y="1383"/>
                        <a:pt x="2348" y="1383"/>
                      </a:cubicBezTo>
                      <a:lnTo>
                        <a:pt x="2367" y="1383"/>
                      </a:lnTo>
                      <a:cubicBezTo>
                        <a:pt x="2367" y="1392"/>
                        <a:pt x="2367" y="1392"/>
                        <a:pt x="2367" y="1392"/>
                      </a:cubicBezTo>
                      <a:cubicBezTo>
                        <a:pt x="2376" y="1392"/>
                        <a:pt x="2376" y="1383"/>
                        <a:pt x="2376" y="1383"/>
                      </a:cubicBezTo>
                      <a:cubicBezTo>
                        <a:pt x="2376" y="1383"/>
                        <a:pt x="2376" y="1373"/>
                        <a:pt x="2386" y="1373"/>
                      </a:cubicBezTo>
                      <a:cubicBezTo>
                        <a:pt x="2386" y="1373"/>
                        <a:pt x="2386" y="1369"/>
                        <a:pt x="2389" y="1369"/>
                      </a:cubicBezTo>
                      <a:close/>
                      <a:moveTo>
                        <a:pt x="841" y="1379"/>
                      </a:moveTo>
                      <a:cubicBezTo>
                        <a:pt x="842" y="1379"/>
                        <a:pt x="843" y="1380"/>
                        <a:pt x="843" y="1383"/>
                      </a:cubicBezTo>
                      <a:cubicBezTo>
                        <a:pt x="853" y="1392"/>
                        <a:pt x="853" y="1402"/>
                        <a:pt x="843" y="1411"/>
                      </a:cubicBezTo>
                      <a:cubicBezTo>
                        <a:pt x="834" y="1421"/>
                        <a:pt x="824" y="1430"/>
                        <a:pt x="824" y="1440"/>
                      </a:cubicBezTo>
                      <a:cubicBezTo>
                        <a:pt x="824" y="1440"/>
                        <a:pt x="824" y="1449"/>
                        <a:pt x="815" y="1449"/>
                      </a:cubicBezTo>
                      <a:cubicBezTo>
                        <a:pt x="815" y="1446"/>
                        <a:pt x="814" y="1445"/>
                        <a:pt x="812" y="1445"/>
                      </a:cubicBezTo>
                      <a:cubicBezTo>
                        <a:pt x="809" y="1445"/>
                        <a:pt x="805" y="1449"/>
                        <a:pt x="805" y="1449"/>
                      </a:cubicBezTo>
                      <a:cubicBezTo>
                        <a:pt x="805" y="1449"/>
                        <a:pt x="805" y="1449"/>
                        <a:pt x="805" y="1458"/>
                      </a:cubicBezTo>
                      <a:cubicBezTo>
                        <a:pt x="815" y="1458"/>
                        <a:pt x="815" y="1458"/>
                        <a:pt x="815" y="1468"/>
                      </a:cubicBezTo>
                      <a:lnTo>
                        <a:pt x="796" y="1468"/>
                      </a:lnTo>
                      <a:cubicBezTo>
                        <a:pt x="796" y="1458"/>
                        <a:pt x="796" y="1458"/>
                        <a:pt x="796" y="1458"/>
                      </a:cubicBezTo>
                      <a:cubicBezTo>
                        <a:pt x="796" y="1449"/>
                        <a:pt x="796" y="1440"/>
                        <a:pt x="796" y="1421"/>
                      </a:cubicBezTo>
                      <a:cubicBezTo>
                        <a:pt x="786" y="1430"/>
                        <a:pt x="777" y="1440"/>
                        <a:pt x="777" y="1449"/>
                      </a:cubicBezTo>
                      <a:cubicBezTo>
                        <a:pt x="777" y="1458"/>
                        <a:pt x="777" y="1468"/>
                        <a:pt x="767" y="1477"/>
                      </a:cubicBezTo>
                      <a:lnTo>
                        <a:pt x="777" y="1487"/>
                      </a:lnTo>
                      <a:cubicBezTo>
                        <a:pt x="767" y="1487"/>
                        <a:pt x="758" y="1487"/>
                        <a:pt x="748" y="1496"/>
                      </a:cubicBezTo>
                      <a:cubicBezTo>
                        <a:pt x="729" y="1496"/>
                        <a:pt x="729" y="1506"/>
                        <a:pt x="729" y="1515"/>
                      </a:cubicBezTo>
                      <a:cubicBezTo>
                        <a:pt x="720" y="1534"/>
                        <a:pt x="711" y="1544"/>
                        <a:pt x="692" y="1553"/>
                      </a:cubicBezTo>
                      <a:cubicBezTo>
                        <a:pt x="692" y="1553"/>
                        <a:pt x="692" y="1553"/>
                        <a:pt x="682" y="1544"/>
                      </a:cubicBezTo>
                      <a:lnTo>
                        <a:pt x="673" y="1544"/>
                      </a:lnTo>
                      <a:cubicBezTo>
                        <a:pt x="663" y="1544"/>
                        <a:pt x="663" y="1553"/>
                        <a:pt x="654" y="1553"/>
                      </a:cubicBezTo>
                      <a:lnTo>
                        <a:pt x="644" y="1553"/>
                      </a:lnTo>
                      <a:cubicBezTo>
                        <a:pt x="644" y="1544"/>
                        <a:pt x="635" y="1544"/>
                        <a:pt x="635" y="1534"/>
                      </a:cubicBezTo>
                      <a:cubicBezTo>
                        <a:pt x="635" y="1534"/>
                        <a:pt x="635" y="1534"/>
                        <a:pt x="635" y="1525"/>
                      </a:cubicBezTo>
                      <a:cubicBezTo>
                        <a:pt x="635" y="1525"/>
                        <a:pt x="644" y="1515"/>
                        <a:pt x="644" y="1515"/>
                      </a:cubicBezTo>
                      <a:lnTo>
                        <a:pt x="663" y="1525"/>
                      </a:lnTo>
                      <a:cubicBezTo>
                        <a:pt x="663" y="1515"/>
                        <a:pt x="663" y="1515"/>
                        <a:pt x="663" y="1515"/>
                      </a:cubicBezTo>
                      <a:cubicBezTo>
                        <a:pt x="654" y="1506"/>
                        <a:pt x="654" y="1506"/>
                        <a:pt x="663" y="1496"/>
                      </a:cubicBezTo>
                      <a:cubicBezTo>
                        <a:pt x="673" y="1496"/>
                        <a:pt x="682" y="1496"/>
                        <a:pt x="682" y="1487"/>
                      </a:cubicBezTo>
                      <a:cubicBezTo>
                        <a:pt x="692" y="1487"/>
                        <a:pt x="692" y="1487"/>
                        <a:pt x="701" y="1477"/>
                      </a:cubicBezTo>
                      <a:lnTo>
                        <a:pt x="701" y="1487"/>
                      </a:lnTo>
                      <a:lnTo>
                        <a:pt x="673" y="1515"/>
                      </a:lnTo>
                      <a:lnTo>
                        <a:pt x="673" y="1525"/>
                      </a:lnTo>
                      <a:cubicBezTo>
                        <a:pt x="682" y="1515"/>
                        <a:pt x="682" y="1515"/>
                        <a:pt x="682" y="1515"/>
                      </a:cubicBezTo>
                      <a:cubicBezTo>
                        <a:pt x="711" y="1477"/>
                        <a:pt x="739" y="1458"/>
                        <a:pt x="767" y="1430"/>
                      </a:cubicBezTo>
                      <a:cubicBezTo>
                        <a:pt x="786" y="1421"/>
                        <a:pt x="815" y="1402"/>
                        <a:pt x="834" y="1383"/>
                      </a:cubicBezTo>
                      <a:cubicBezTo>
                        <a:pt x="834" y="1383"/>
                        <a:pt x="838" y="1379"/>
                        <a:pt x="841" y="1379"/>
                      </a:cubicBezTo>
                      <a:close/>
                      <a:moveTo>
                        <a:pt x="2358" y="1534"/>
                      </a:moveTo>
                      <a:cubicBezTo>
                        <a:pt x="2358" y="1534"/>
                        <a:pt x="2358" y="1544"/>
                        <a:pt x="2367" y="1553"/>
                      </a:cubicBezTo>
                      <a:cubicBezTo>
                        <a:pt x="2367" y="1553"/>
                        <a:pt x="2358" y="1553"/>
                        <a:pt x="2358" y="1563"/>
                      </a:cubicBezTo>
                      <a:cubicBezTo>
                        <a:pt x="2358" y="1553"/>
                        <a:pt x="2348" y="1553"/>
                        <a:pt x="2348" y="1553"/>
                      </a:cubicBezTo>
                      <a:cubicBezTo>
                        <a:pt x="2348" y="1544"/>
                        <a:pt x="2348" y="1544"/>
                        <a:pt x="2348" y="1534"/>
                      </a:cubicBezTo>
                      <a:close/>
                      <a:moveTo>
                        <a:pt x="2935" y="1563"/>
                      </a:moveTo>
                      <a:cubicBezTo>
                        <a:pt x="2935" y="1572"/>
                        <a:pt x="2925" y="1572"/>
                        <a:pt x="2916" y="1572"/>
                      </a:cubicBezTo>
                      <a:lnTo>
                        <a:pt x="2935" y="1563"/>
                      </a:lnTo>
                      <a:close/>
                      <a:moveTo>
                        <a:pt x="3295" y="1563"/>
                      </a:moveTo>
                      <a:cubicBezTo>
                        <a:pt x="3295" y="1563"/>
                        <a:pt x="3304" y="1563"/>
                        <a:pt x="3295" y="1572"/>
                      </a:cubicBezTo>
                      <a:cubicBezTo>
                        <a:pt x="3295" y="1572"/>
                        <a:pt x="3285" y="1581"/>
                        <a:pt x="3285" y="1581"/>
                      </a:cubicBezTo>
                      <a:cubicBezTo>
                        <a:pt x="3285" y="1586"/>
                        <a:pt x="3283" y="1589"/>
                        <a:pt x="3280" y="1589"/>
                      </a:cubicBezTo>
                      <a:cubicBezTo>
                        <a:pt x="3278" y="1589"/>
                        <a:pt x="3276" y="1586"/>
                        <a:pt x="3276" y="1581"/>
                      </a:cubicBezTo>
                      <a:cubicBezTo>
                        <a:pt x="3276" y="1581"/>
                        <a:pt x="3266" y="1572"/>
                        <a:pt x="3266" y="1572"/>
                      </a:cubicBezTo>
                      <a:cubicBezTo>
                        <a:pt x="3276" y="1563"/>
                        <a:pt x="3285" y="1563"/>
                        <a:pt x="3295" y="1563"/>
                      </a:cubicBezTo>
                      <a:close/>
                      <a:moveTo>
                        <a:pt x="3181" y="1534"/>
                      </a:moveTo>
                      <a:cubicBezTo>
                        <a:pt x="3190" y="1534"/>
                        <a:pt x="3190" y="1534"/>
                        <a:pt x="3200" y="1544"/>
                      </a:cubicBezTo>
                      <a:cubicBezTo>
                        <a:pt x="3200" y="1553"/>
                        <a:pt x="3209" y="1563"/>
                        <a:pt x="3209" y="1572"/>
                      </a:cubicBezTo>
                      <a:cubicBezTo>
                        <a:pt x="3209" y="1572"/>
                        <a:pt x="3209" y="1581"/>
                        <a:pt x="3209" y="1581"/>
                      </a:cubicBezTo>
                      <a:cubicBezTo>
                        <a:pt x="3209" y="1581"/>
                        <a:pt x="3209" y="1581"/>
                        <a:pt x="3209" y="1591"/>
                      </a:cubicBezTo>
                      <a:cubicBezTo>
                        <a:pt x="3209" y="1591"/>
                        <a:pt x="3200" y="1581"/>
                        <a:pt x="3200" y="1581"/>
                      </a:cubicBezTo>
                      <a:cubicBezTo>
                        <a:pt x="3200" y="1581"/>
                        <a:pt x="3190" y="1572"/>
                        <a:pt x="3190" y="1572"/>
                      </a:cubicBezTo>
                      <a:lnTo>
                        <a:pt x="3181" y="1581"/>
                      </a:lnTo>
                      <a:cubicBezTo>
                        <a:pt x="3172" y="1572"/>
                        <a:pt x="3172" y="1563"/>
                        <a:pt x="3172" y="1553"/>
                      </a:cubicBezTo>
                      <a:cubicBezTo>
                        <a:pt x="3172" y="1548"/>
                        <a:pt x="3174" y="1546"/>
                        <a:pt x="3176" y="1546"/>
                      </a:cubicBezTo>
                      <a:cubicBezTo>
                        <a:pt x="3179" y="1546"/>
                        <a:pt x="3181" y="1548"/>
                        <a:pt x="3181" y="1553"/>
                      </a:cubicBezTo>
                      <a:lnTo>
                        <a:pt x="3190" y="1553"/>
                      </a:lnTo>
                      <a:cubicBezTo>
                        <a:pt x="3190" y="1553"/>
                        <a:pt x="3190" y="1544"/>
                        <a:pt x="3190" y="1544"/>
                      </a:cubicBezTo>
                      <a:cubicBezTo>
                        <a:pt x="3190" y="1544"/>
                        <a:pt x="3181" y="1544"/>
                        <a:pt x="3181" y="1534"/>
                      </a:cubicBezTo>
                      <a:close/>
                      <a:moveTo>
                        <a:pt x="588" y="1534"/>
                      </a:moveTo>
                      <a:cubicBezTo>
                        <a:pt x="597" y="1544"/>
                        <a:pt x="597" y="1544"/>
                        <a:pt x="597" y="1553"/>
                      </a:cubicBezTo>
                      <a:cubicBezTo>
                        <a:pt x="606" y="1563"/>
                        <a:pt x="616" y="1572"/>
                        <a:pt x="616" y="1581"/>
                      </a:cubicBezTo>
                      <a:cubicBezTo>
                        <a:pt x="616" y="1591"/>
                        <a:pt x="616" y="1600"/>
                        <a:pt x="606" y="1600"/>
                      </a:cubicBezTo>
                      <a:lnTo>
                        <a:pt x="597" y="1600"/>
                      </a:lnTo>
                      <a:cubicBezTo>
                        <a:pt x="578" y="1600"/>
                        <a:pt x="578" y="1600"/>
                        <a:pt x="569" y="1591"/>
                      </a:cubicBezTo>
                      <a:cubicBezTo>
                        <a:pt x="569" y="1581"/>
                        <a:pt x="559" y="1581"/>
                        <a:pt x="559" y="1572"/>
                      </a:cubicBezTo>
                      <a:cubicBezTo>
                        <a:pt x="569" y="1563"/>
                        <a:pt x="569" y="1553"/>
                        <a:pt x="578" y="1544"/>
                      </a:cubicBezTo>
                      <a:cubicBezTo>
                        <a:pt x="578" y="1534"/>
                        <a:pt x="578" y="1534"/>
                        <a:pt x="588" y="1534"/>
                      </a:cubicBezTo>
                      <a:close/>
                      <a:moveTo>
                        <a:pt x="1998" y="1581"/>
                      </a:moveTo>
                      <a:cubicBezTo>
                        <a:pt x="2007" y="1581"/>
                        <a:pt x="2007" y="1581"/>
                        <a:pt x="2007" y="1591"/>
                      </a:cubicBezTo>
                      <a:cubicBezTo>
                        <a:pt x="2007" y="1591"/>
                        <a:pt x="2007" y="1600"/>
                        <a:pt x="1998" y="1600"/>
                      </a:cubicBezTo>
                      <a:cubicBezTo>
                        <a:pt x="1998" y="1591"/>
                        <a:pt x="1998" y="1591"/>
                        <a:pt x="1988" y="1581"/>
                      </a:cubicBezTo>
                      <a:close/>
                      <a:moveTo>
                        <a:pt x="1742" y="1600"/>
                      </a:moveTo>
                      <a:lnTo>
                        <a:pt x="1742" y="1610"/>
                      </a:lnTo>
                      <a:lnTo>
                        <a:pt x="1733" y="1610"/>
                      </a:lnTo>
                      <a:lnTo>
                        <a:pt x="1733" y="1600"/>
                      </a:lnTo>
                      <a:close/>
                      <a:moveTo>
                        <a:pt x="701" y="1600"/>
                      </a:moveTo>
                      <a:cubicBezTo>
                        <a:pt x="701" y="1610"/>
                        <a:pt x="701" y="1610"/>
                        <a:pt x="701" y="1610"/>
                      </a:cubicBezTo>
                      <a:cubicBezTo>
                        <a:pt x="696" y="1615"/>
                        <a:pt x="694" y="1617"/>
                        <a:pt x="693" y="1617"/>
                      </a:cubicBezTo>
                      <a:cubicBezTo>
                        <a:pt x="692" y="1617"/>
                        <a:pt x="692" y="1615"/>
                        <a:pt x="692" y="1610"/>
                      </a:cubicBezTo>
                      <a:cubicBezTo>
                        <a:pt x="692" y="1610"/>
                        <a:pt x="692" y="1600"/>
                        <a:pt x="701" y="1600"/>
                      </a:cubicBezTo>
                      <a:close/>
                      <a:moveTo>
                        <a:pt x="1572" y="1600"/>
                      </a:moveTo>
                      <a:lnTo>
                        <a:pt x="1572" y="1610"/>
                      </a:lnTo>
                      <a:lnTo>
                        <a:pt x="1562" y="1619"/>
                      </a:lnTo>
                      <a:lnTo>
                        <a:pt x="1553" y="1610"/>
                      </a:lnTo>
                      <a:lnTo>
                        <a:pt x="1572" y="1600"/>
                      </a:lnTo>
                      <a:close/>
                      <a:moveTo>
                        <a:pt x="1771" y="1581"/>
                      </a:moveTo>
                      <a:cubicBezTo>
                        <a:pt x="1780" y="1591"/>
                        <a:pt x="1780" y="1600"/>
                        <a:pt x="1780" y="1610"/>
                      </a:cubicBezTo>
                      <a:cubicBezTo>
                        <a:pt x="1771" y="1610"/>
                        <a:pt x="1771" y="1619"/>
                        <a:pt x="1761" y="1619"/>
                      </a:cubicBezTo>
                      <a:cubicBezTo>
                        <a:pt x="1761" y="1619"/>
                        <a:pt x="1761" y="1610"/>
                        <a:pt x="1761" y="1610"/>
                      </a:cubicBezTo>
                      <a:cubicBezTo>
                        <a:pt x="1761" y="1600"/>
                        <a:pt x="1761" y="1600"/>
                        <a:pt x="1752" y="1600"/>
                      </a:cubicBezTo>
                      <a:cubicBezTo>
                        <a:pt x="1752" y="1591"/>
                        <a:pt x="1752" y="1591"/>
                        <a:pt x="1742" y="1591"/>
                      </a:cubicBezTo>
                      <a:cubicBezTo>
                        <a:pt x="1752" y="1581"/>
                        <a:pt x="1752" y="1581"/>
                        <a:pt x="1752" y="1581"/>
                      </a:cubicBezTo>
                      <a:close/>
                      <a:moveTo>
                        <a:pt x="2017" y="1610"/>
                      </a:moveTo>
                      <a:cubicBezTo>
                        <a:pt x="2017" y="1610"/>
                        <a:pt x="2017" y="1619"/>
                        <a:pt x="2017" y="1619"/>
                      </a:cubicBezTo>
                      <a:cubicBezTo>
                        <a:pt x="2017" y="1619"/>
                        <a:pt x="2017" y="1629"/>
                        <a:pt x="2007" y="1629"/>
                      </a:cubicBezTo>
                      <a:cubicBezTo>
                        <a:pt x="2007" y="1629"/>
                        <a:pt x="1998" y="1619"/>
                        <a:pt x="1988" y="1619"/>
                      </a:cubicBezTo>
                      <a:cubicBezTo>
                        <a:pt x="1988" y="1619"/>
                        <a:pt x="1998" y="1610"/>
                        <a:pt x="2007" y="1610"/>
                      </a:cubicBezTo>
                      <a:close/>
                      <a:moveTo>
                        <a:pt x="711" y="1629"/>
                      </a:moveTo>
                      <a:cubicBezTo>
                        <a:pt x="720" y="1629"/>
                        <a:pt x="720" y="1629"/>
                        <a:pt x="720" y="1638"/>
                      </a:cubicBezTo>
                      <a:lnTo>
                        <a:pt x="711" y="1638"/>
                      </a:lnTo>
                      <a:cubicBezTo>
                        <a:pt x="711" y="1638"/>
                        <a:pt x="711" y="1638"/>
                        <a:pt x="711" y="1629"/>
                      </a:cubicBezTo>
                      <a:close/>
                      <a:moveTo>
                        <a:pt x="1099" y="1619"/>
                      </a:moveTo>
                      <a:cubicBezTo>
                        <a:pt x="1099" y="1629"/>
                        <a:pt x="1099" y="1638"/>
                        <a:pt x="1089" y="1638"/>
                      </a:cubicBezTo>
                      <a:cubicBezTo>
                        <a:pt x="1089" y="1629"/>
                        <a:pt x="1089" y="1619"/>
                        <a:pt x="1099" y="1619"/>
                      </a:cubicBezTo>
                      <a:close/>
                      <a:moveTo>
                        <a:pt x="1108" y="1638"/>
                      </a:moveTo>
                      <a:lnTo>
                        <a:pt x="1108" y="1648"/>
                      </a:lnTo>
                      <a:lnTo>
                        <a:pt x="1099" y="1648"/>
                      </a:lnTo>
                      <a:cubicBezTo>
                        <a:pt x="1099" y="1648"/>
                        <a:pt x="1108" y="1638"/>
                        <a:pt x="1108" y="1638"/>
                      </a:cubicBezTo>
                      <a:close/>
                      <a:moveTo>
                        <a:pt x="1761" y="1648"/>
                      </a:moveTo>
                      <a:lnTo>
                        <a:pt x="1761" y="1657"/>
                      </a:lnTo>
                      <a:lnTo>
                        <a:pt x="1752" y="1657"/>
                      </a:lnTo>
                      <a:lnTo>
                        <a:pt x="1752" y="1648"/>
                      </a:lnTo>
                      <a:close/>
                      <a:moveTo>
                        <a:pt x="2263" y="1648"/>
                      </a:moveTo>
                      <a:lnTo>
                        <a:pt x="2244" y="1657"/>
                      </a:lnTo>
                      <a:cubicBezTo>
                        <a:pt x="2244" y="1648"/>
                        <a:pt x="2253" y="1648"/>
                        <a:pt x="2253" y="1648"/>
                      </a:cubicBezTo>
                      <a:close/>
                      <a:moveTo>
                        <a:pt x="3020" y="1638"/>
                      </a:moveTo>
                      <a:lnTo>
                        <a:pt x="3030" y="1648"/>
                      </a:lnTo>
                      <a:lnTo>
                        <a:pt x="3020" y="1657"/>
                      </a:lnTo>
                      <a:lnTo>
                        <a:pt x="3020" y="1638"/>
                      </a:lnTo>
                      <a:close/>
                      <a:moveTo>
                        <a:pt x="1591" y="1619"/>
                      </a:moveTo>
                      <a:cubicBezTo>
                        <a:pt x="1591" y="1619"/>
                        <a:pt x="1591" y="1619"/>
                        <a:pt x="1600" y="1629"/>
                      </a:cubicBezTo>
                      <a:lnTo>
                        <a:pt x="1619" y="1629"/>
                      </a:lnTo>
                      <a:cubicBezTo>
                        <a:pt x="1624" y="1624"/>
                        <a:pt x="1629" y="1622"/>
                        <a:pt x="1632" y="1622"/>
                      </a:cubicBezTo>
                      <a:cubicBezTo>
                        <a:pt x="1636" y="1622"/>
                        <a:pt x="1638" y="1624"/>
                        <a:pt x="1638" y="1629"/>
                      </a:cubicBezTo>
                      <a:cubicBezTo>
                        <a:pt x="1630" y="1660"/>
                        <a:pt x="1616" y="1679"/>
                        <a:pt x="1590" y="1679"/>
                      </a:cubicBezTo>
                      <a:cubicBezTo>
                        <a:pt x="1584" y="1679"/>
                        <a:pt x="1578" y="1678"/>
                        <a:pt x="1572" y="1676"/>
                      </a:cubicBezTo>
                      <a:cubicBezTo>
                        <a:pt x="1579" y="1669"/>
                        <a:pt x="1581" y="1663"/>
                        <a:pt x="1584" y="1663"/>
                      </a:cubicBezTo>
                      <a:cubicBezTo>
                        <a:pt x="1586" y="1663"/>
                        <a:pt x="1588" y="1664"/>
                        <a:pt x="1591" y="1667"/>
                      </a:cubicBezTo>
                      <a:lnTo>
                        <a:pt x="1600" y="1667"/>
                      </a:lnTo>
                      <a:cubicBezTo>
                        <a:pt x="1610" y="1667"/>
                        <a:pt x="1610" y="1667"/>
                        <a:pt x="1610" y="1657"/>
                      </a:cubicBezTo>
                      <a:lnTo>
                        <a:pt x="1591" y="1657"/>
                      </a:lnTo>
                      <a:cubicBezTo>
                        <a:pt x="1581" y="1648"/>
                        <a:pt x="1572" y="1638"/>
                        <a:pt x="1572" y="1629"/>
                      </a:cubicBezTo>
                      <a:cubicBezTo>
                        <a:pt x="1572" y="1629"/>
                        <a:pt x="1572" y="1619"/>
                        <a:pt x="1572" y="1619"/>
                      </a:cubicBezTo>
                      <a:close/>
                      <a:moveTo>
                        <a:pt x="1496" y="1648"/>
                      </a:moveTo>
                      <a:cubicBezTo>
                        <a:pt x="1496" y="1648"/>
                        <a:pt x="1515" y="1648"/>
                        <a:pt x="1515" y="1657"/>
                      </a:cubicBezTo>
                      <a:cubicBezTo>
                        <a:pt x="1515" y="1668"/>
                        <a:pt x="1515" y="1673"/>
                        <a:pt x="1519" y="1673"/>
                      </a:cubicBezTo>
                      <a:cubicBezTo>
                        <a:pt x="1522" y="1673"/>
                        <a:pt x="1526" y="1671"/>
                        <a:pt x="1534" y="1667"/>
                      </a:cubicBezTo>
                      <a:lnTo>
                        <a:pt x="1553" y="1667"/>
                      </a:lnTo>
                      <a:cubicBezTo>
                        <a:pt x="1553" y="1667"/>
                        <a:pt x="1562" y="1667"/>
                        <a:pt x="1562" y="1676"/>
                      </a:cubicBezTo>
                      <a:cubicBezTo>
                        <a:pt x="1562" y="1676"/>
                        <a:pt x="1553" y="1686"/>
                        <a:pt x="1553" y="1686"/>
                      </a:cubicBezTo>
                      <a:cubicBezTo>
                        <a:pt x="1525" y="1686"/>
                        <a:pt x="1496" y="1676"/>
                        <a:pt x="1468" y="1657"/>
                      </a:cubicBezTo>
                      <a:cubicBezTo>
                        <a:pt x="1477" y="1657"/>
                        <a:pt x="1487" y="1648"/>
                        <a:pt x="1496" y="1648"/>
                      </a:cubicBezTo>
                      <a:close/>
                      <a:moveTo>
                        <a:pt x="2178" y="1676"/>
                      </a:moveTo>
                      <a:cubicBezTo>
                        <a:pt x="2206" y="1676"/>
                        <a:pt x="2216" y="1686"/>
                        <a:pt x="2216" y="1705"/>
                      </a:cubicBezTo>
                      <a:cubicBezTo>
                        <a:pt x="2206" y="1705"/>
                        <a:pt x="2178" y="1686"/>
                        <a:pt x="2178" y="1676"/>
                      </a:cubicBezTo>
                      <a:close/>
                      <a:moveTo>
                        <a:pt x="2528" y="1638"/>
                      </a:moveTo>
                      <a:cubicBezTo>
                        <a:pt x="2537" y="1648"/>
                        <a:pt x="2547" y="1648"/>
                        <a:pt x="2537" y="1657"/>
                      </a:cubicBezTo>
                      <a:cubicBezTo>
                        <a:pt x="2537" y="1667"/>
                        <a:pt x="2537" y="1676"/>
                        <a:pt x="2547" y="1676"/>
                      </a:cubicBezTo>
                      <a:cubicBezTo>
                        <a:pt x="2547" y="1683"/>
                        <a:pt x="2542" y="1690"/>
                        <a:pt x="2539" y="1690"/>
                      </a:cubicBezTo>
                      <a:cubicBezTo>
                        <a:pt x="2538" y="1690"/>
                        <a:pt x="2537" y="1688"/>
                        <a:pt x="2537" y="1686"/>
                      </a:cubicBezTo>
                      <a:lnTo>
                        <a:pt x="2518" y="1686"/>
                      </a:lnTo>
                      <a:cubicBezTo>
                        <a:pt x="2509" y="1695"/>
                        <a:pt x="2509" y="1695"/>
                        <a:pt x="2500" y="1705"/>
                      </a:cubicBezTo>
                      <a:lnTo>
                        <a:pt x="2500" y="1695"/>
                      </a:lnTo>
                      <a:cubicBezTo>
                        <a:pt x="2500" y="1695"/>
                        <a:pt x="2500" y="1686"/>
                        <a:pt x="2500" y="1686"/>
                      </a:cubicBezTo>
                      <a:cubicBezTo>
                        <a:pt x="2509" y="1686"/>
                        <a:pt x="2509" y="1676"/>
                        <a:pt x="2500" y="1667"/>
                      </a:cubicBezTo>
                      <a:cubicBezTo>
                        <a:pt x="2518" y="1667"/>
                        <a:pt x="2518" y="1667"/>
                        <a:pt x="2518" y="1657"/>
                      </a:cubicBezTo>
                      <a:cubicBezTo>
                        <a:pt x="2518" y="1648"/>
                        <a:pt x="2518" y="1638"/>
                        <a:pt x="2528" y="1638"/>
                      </a:cubicBezTo>
                      <a:close/>
                      <a:moveTo>
                        <a:pt x="2483" y="1691"/>
                      </a:moveTo>
                      <a:cubicBezTo>
                        <a:pt x="2485" y="1691"/>
                        <a:pt x="2488" y="1693"/>
                        <a:pt x="2490" y="1695"/>
                      </a:cubicBezTo>
                      <a:cubicBezTo>
                        <a:pt x="2481" y="1695"/>
                        <a:pt x="2481" y="1714"/>
                        <a:pt x="2471" y="1714"/>
                      </a:cubicBezTo>
                      <a:cubicBezTo>
                        <a:pt x="2471" y="1700"/>
                        <a:pt x="2476" y="1691"/>
                        <a:pt x="2483" y="1691"/>
                      </a:cubicBezTo>
                      <a:close/>
                      <a:moveTo>
                        <a:pt x="2978" y="1707"/>
                      </a:moveTo>
                      <a:cubicBezTo>
                        <a:pt x="2982" y="1707"/>
                        <a:pt x="2987" y="1709"/>
                        <a:pt x="2992" y="1714"/>
                      </a:cubicBezTo>
                      <a:cubicBezTo>
                        <a:pt x="2992" y="1714"/>
                        <a:pt x="3001" y="1714"/>
                        <a:pt x="3001" y="1723"/>
                      </a:cubicBezTo>
                      <a:cubicBezTo>
                        <a:pt x="3001" y="1723"/>
                        <a:pt x="2992" y="1723"/>
                        <a:pt x="2992" y="1733"/>
                      </a:cubicBezTo>
                      <a:cubicBezTo>
                        <a:pt x="2982" y="1733"/>
                        <a:pt x="2963" y="1723"/>
                        <a:pt x="2963" y="1714"/>
                      </a:cubicBezTo>
                      <a:cubicBezTo>
                        <a:pt x="2968" y="1709"/>
                        <a:pt x="2973" y="1707"/>
                        <a:pt x="2978" y="1707"/>
                      </a:cubicBezTo>
                      <a:close/>
                      <a:moveTo>
                        <a:pt x="720" y="1676"/>
                      </a:moveTo>
                      <a:cubicBezTo>
                        <a:pt x="729" y="1676"/>
                        <a:pt x="729" y="1686"/>
                        <a:pt x="720" y="1686"/>
                      </a:cubicBezTo>
                      <a:cubicBezTo>
                        <a:pt x="720" y="1695"/>
                        <a:pt x="711" y="1705"/>
                        <a:pt x="711" y="1714"/>
                      </a:cubicBezTo>
                      <a:cubicBezTo>
                        <a:pt x="701" y="1723"/>
                        <a:pt x="692" y="1733"/>
                        <a:pt x="682" y="1742"/>
                      </a:cubicBezTo>
                      <a:lnTo>
                        <a:pt x="663" y="1723"/>
                      </a:lnTo>
                      <a:cubicBezTo>
                        <a:pt x="663" y="1723"/>
                        <a:pt x="673" y="1714"/>
                        <a:pt x="673" y="1705"/>
                      </a:cubicBezTo>
                      <a:cubicBezTo>
                        <a:pt x="673" y="1695"/>
                        <a:pt x="682" y="1686"/>
                        <a:pt x="701" y="1686"/>
                      </a:cubicBezTo>
                      <a:cubicBezTo>
                        <a:pt x="701" y="1686"/>
                        <a:pt x="711" y="1676"/>
                        <a:pt x="711" y="1676"/>
                      </a:cubicBezTo>
                      <a:close/>
                      <a:moveTo>
                        <a:pt x="2954" y="1723"/>
                      </a:moveTo>
                      <a:lnTo>
                        <a:pt x="2963" y="1733"/>
                      </a:lnTo>
                      <a:cubicBezTo>
                        <a:pt x="2954" y="1733"/>
                        <a:pt x="2954" y="1742"/>
                        <a:pt x="2954" y="1742"/>
                      </a:cubicBezTo>
                      <a:lnTo>
                        <a:pt x="2944" y="1742"/>
                      </a:lnTo>
                      <a:cubicBezTo>
                        <a:pt x="2944" y="1742"/>
                        <a:pt x="2944" y="1742"/>
                        <a:pt x="2944" y="1733"/>
                      </a:cubicBezTo>
                      <a:cubicBezTo>
                        <a:pt x="2944" y="1733"/>
                        <a:pt x="2954" y="1733"/>
                        <a:pt x="2954" y="1723"/>
                      </a:cubicBezTo>
                      <a:close/>
                      <a:moveTo>
                        <a:pt x="919" y="1733"/>
                      </a:moveTo>
                      <a:cubicBezTo>
                        <a:pt x="928" y="1733"/>
                        <a:pt x="928" y="1742"/>
                        <a:pt x="928" y="1752"/>
                      </a:cubicBezTo>
                      <a:cubicBezTo>
                        <a:pt x="919" y="1752"/>
                        <a:pt x="909" y="1752"/>
                        <a:pt x="909" y="1742"/>
                      </a:cubicBezTo>
                      <a:cubicBezTo>
                        <a:pt x="909" y="1742"/>
                        <a:pt x="919" y="1733"/>
                        <a:pt x="919" y="1733"/>
                      </a:cubicBezTo>
                      <a:close/>
                      <a:moveTo>
                        <a:pt x="1193" y="1714"/>
                      </a:moveTo>
                      <a:lnTo>
                        <a:pt x="1193" y="1714"/>
                      </a:lnTo>
                      <a:cubicBezTo>
                        <a:pt x="1203" y="1723"/>
                        <a:pt x="1212" y="1733"/>
                        <a:pt x="1222" y="1742"/>
                      </a:cubicBezTo>
                      <a:cubicBezTo>
                        <a:pt x="1222" y="1742"/>
                        <a:pt x="1222" y="1742"/>
                        <a:pt x="1222" y="1752"/>
                      </a:cubicBezTo>
                      <a:lnTo>
                        <a:pt x="1212" y="1752"/>
                      </a:lnTo>
                      <a:cubicBezTo>
                        <a:pt x="1203" y="1752"/>
                        <a:pt x="1184" y="1733"/>
                        <a:pt x="1193" y="1714"/>
                      </a:cubicBezTo>
                      <a:close/>
                      <a:moveTo>
                        <a:pt x="1932" y="1733"/>
                      </a:moveTo>
                      <a:cubicBezTo>
                        <a:pt x="1932" y="1733"/>
                        <a:pt x="1932" y="1733"/>
                        <a:pt x="1941" y="1742"/>
                      </a:cubicBezTo>
                      <a:lnTo>
                        <a:pt x="1932" y="1752"/>
                      </a:lnTo>
                      <a:cubicBezTo>
                        <a:pt x="1922" y="1742"/>
                        <a:pt x="1922" y="1742"/>
                        <a:pt x="1922" y="1742"/>
                      </a:cubicBezTo>
                      <a:cubicBezTo>
                        <a:pt x="1922" y="1742"/>
                        <a:pt x="1922" y="1733"/>
                        <a:pt x="1932" y="1733"/>
                      </a:cubicBezTo>
                      <a:close/>
                      <a:moveTo>
                        <a:pt x="1884" y="1638"/>
                      </a:moveTo>
                      <a:cubicBezTo>
                        <a:pt x="1884" y="1648"/>
                        <a:pt x="1894" y="1657"/>
                        <a:pt x="1903" y="1667"/>
                      </a:cubicBezTo>
                      <a:lnTo>
                        <a:pt x="1875" y="1667"/>
                      </a:lnTo>
                      <a:cubicBezTo>
                        <a:pt x="1875" y="1676"/>
                        <a:pt x="1884" y="1676"/>
                        <a:pt x="1884" y="1676"/>
                      </a:cubicBezTo>
                      <a:cubicBezTo>
                        <a:pt x="1894" y="1686"/>
                        <a:pt x="1903" y="1686"/>
                        <a:pt x="1913" y="1686"/>
                      </a:cubicBezTo>
                      <a:cubicBezTo>
                        <a:pt x="1913" y="1686"/>
                        <a:pt x="1913" y="1676"/>
                        <a:pt x="1913" y="1667"/>
                      </a:cubicBezTo>
                      <a:cubicBezTo>
                        <a:pt x="1903" y="1667"/>
                        <a:pt x="1913" y="1657"/>
                        <a:pt x="1913" y="1657"/>
                      </a:cubicBezTo>
                      <a:cubicBezTo>
                        <a:pt x="1922" y="1657"/>
                        <a:pt x="1932" y="1667"/>
                        <a:pt x="1932" y="1667"/>
                      </a:cubicBezTo>
                      <a:cubicBezTo>
                        <a:pt x="1932" y="1667"/>
                        <a:pt x="1932" y="1676"/>
                        <a:pt x="1932" y="1686"/>
                      </a:cubicBezTo>
                      <a:cubicBezTo>
                        <a:pt x="1932" y="1695"/>
                        <a:pt x="1932" y="1705"/>
                        <a:pt x="1922" y="1705"/>
                      </a:cubicBezTo>
                      <a:cubicBezTo>
                        <a:pt x="1922" y="1723"/>
                        <a:pt x="1913" y="1733"/>
                        <a:pt x="1913" y="1742"/>
                      </a:cubicBezTo>
                      <a:cubicBezTo>
                        <a:pt x="1906" y="1749"/>
                        <a:pt x="1895" y="1756"/>
                        <a:pt x="1885" y="1756"/>
                      </a:cubicBezTo>
                      <a:cubicBezTo>
                        <a:pt x="1881" y="1756"/>
                        <a:pt x="1878" y="1755"/>
                        <a:pt x="1875" y="1752"/>
                      </a:cubicBezTo>
                      <a:cubicBezTo>
                        <a:pt x="1875" y="1752"/>
                        <a:pt x="1865" y="1742"/>
                        <a:pt x="1865" y="1742"/>
                      </a:cubicBezTo>
                      <a:cubicBezTo>
                        <a:pt x="1846" y="1714"/>
                        <a:pt x="1837" y="1686"/>
                        <a:pt x="1818" y="1667"/>
                      </a:cubicBezTo>
                      <a:cubicBezTo>
                        <a:pt x="1818" y="1657"/>
                        <a:pt x="1818" y="1657"/>
                        <a:pt x="1818" y="1648"/>
                      </a:cubicBezTo>
                      <a:cubicBezTo>
                        <a:pt x="1827" y="1648"/>
                        <a:pt x="1827" y="1648"/>
                        <a:pt x="1837" y="1638"/>
                      </a:cubicBezTo>
                      <a:cubicBezTo>
                        <a:pt x="1837" y="1638"/>
                        <a:pt x="1846" y="1648"/>
                        <a:pt x="1846" y="1648"/>
                      </a:cubicBezTo>
                      <a:cubicBezTo>
                        <a:pt x="1852" y="1651"/>
                        <a:pt x="1857" y="1652"/>
                        <a:pt x="1861" y="1652"/>
                      </a:cubicBezTo>
                      <a:cubicBezTo>
                        <a:pt x="1871" y="1652"/>
                        <a:pt x="1878" y="1645"/>
                        <a:pt x="1884" y="1638"/>
                      </a:cubicBezTo>
                      <a:close/>
                      <a:moveTo>
                        <a:pt x="2963" y="1752"/>
                      </a:moveTo>
                      <a:cubicBezTo>
                        <a:pt x="2973" y="1761"/>
                        <a:pt x="2973" y="1761"/>
                        <a:pt x="2973" y="1761"/>
                      </a:cubicBezTo>
                      <a:lnTo>
                        <a:pt x="2973" y="1771"/>
                      </a:lnTo>
                      <a:cubicBezTo>
                        <a:pt x="2963" y="1771"/>
                        <a:pt x="2963" y="1761"/>
                        <a:pt x="2963" y="1761"/>
                      </a:cubicBezTo>
                      <a:cubicBezTo>
                        <a:pt x="2963" y="1761"/>
                        <a:pt x="2963" y="1761"/>
                        <a:pt x="2963" y="1752"/>
                      </a:cubicBezTo>
                      <a:close/>
                      <a:moveTo>
                        <a:pt x="569" y="1771"/>
                      </a:moveTo>
                      <a:cubicBezTo>
                        <a:pt x="569" y="1771"/>
                        <a:pt x="569" y="1780"/>
                        <a:pt x="559" y="1780"/>
                      </a:cubicBezTo>
                      <a:cubicBezTo>
                        <a:pt x="559" y="1790"/>
                        <a:pt x="559" y="1790"/>
                        <a:pt x="559" y="1790"/>
                      </a:cubicBezTo>
                      <a:lnTo>
                        <a:pt x="550" y="1790"/>
                      </a:lnTo>
                      <a:cubicBezTo>
                        <a:pt x="550" y="1780"/>
                        <a:pt x="550" y="1780"/>
                        <a:pt x="559" y="1780"/>
                      </a:cubicBezTo>
                      <a:cubicBezTo>
                        <a:pt x="559" y="1771"/>
                        <a:pt x="559" y="1771"/>
                        <a:pt x="569" y="1771"/>
                      </a:cubicBezTo>
                      <a:close/>
                      <a:moveTo>
                        <a:pt x="682" y="1761"/>
                      </a:moveTo>
                      <a:cubicBezTo>
                        <a:pt x="692" y="1771"/>
                        <a:pt x="682" y="1790"/>
                        <a:pt x="673" y="1790"/>
                      </a:cubicBezTo>
                      <a:lnTo>
                        <a:pt x="682" y="1761"/>
                      </a:lnTo>
                      <a:close/>
                      <a:moveTo>
                        <a:pt x="1383" y="1752"/>
                      </a:moveTo>
                      <a:cubicBezTo>
                        <a:pt x="1383" y="1771"/>
                        <a:pt x="1373" y="1780"/>
                        <a:pt x="1364" y="1780"/>
                      </a:cubicBezTo>
                      <a:lnTo>
                        <a:pt x="1364" y="1790"/>
                      </a:lnTo>
                      <a:cubicBezTo>
                        <a:pt x="1356" y="1790"/>
                        <a:pt x="1349" y="1778"/>
                        <a:pt x="1341" y="1778"/>
                      </a:cubicBezTo>
                      <a:cubicBezTo>
                        <a:pt x="1339" y="1778"/>
                        <a:pt x="1337" y="1778"/>
                        <a:pt x="1335" y="1780"/>
                      </a:cubicBezTo>
                      <a:cubicBezTo>
                        <a:pt x="1335" y="1771"/>
                        <a:pt x="1345" y="1771"/>
                        <a:pt x="1345" y="1761"/>
                      </a:cubicBezTo>
                      <a:cubicBezTo>
                        <a:pt x="1345" y="1757"/>
                        <a:pt x="1347" y="1754"/>
                        <a:pt x="1351" y="1754"/>
                      </a:cubicBezTo>
                      <a:cubicBezTo>
                        <a:pt x="1354" y="1754"/>
                        <a:pt x="1359" y="1757"/>
                        <a:pt x="1364" y="1761"/>
                      </a:cubicBezTo>
                      <a:lnTo>
                        <a:pt x="1373" y="1761"/>
                      </a:lnTo>
                      <a:cubicBezTo>
                        <a:pt x="1373" y="1761"/>
                        <a:pt x="1373" y="1752"/>
                        <a:pt x="1383" y="1752"/>
                      </a:cubicBezTo>
                      <a:close/>
                      <a:moveTo>
                        <a:pt x="1818" y="1771"/>
                      </a:moveTo>
                      <a:cubicBezTo>
                        <a:pt x="1818" y="1771"/>
                        <a:pt x="1827" y="1780"/>
                        <a:pt x="1827" y="1780"/>
                      </a:cubicBezTo>
                      <a:cubicBezTo>
                        <a:pt x="1827" y="1790"/>
                        <a:pt x="1818" y="1790"/>
                        <a:pt x="1818" y="1790"/>
                      </a:cubicBezTo>
                      <a:cubicBezTo>
                        <a:pt x="1818" y="1790"/>
                        <a:pt x="1809" y="1790"/>
                        <a:pt x="1809" y="1780"/>
                      </a:cubicBezTo>
                      <a:cubicBezTo>
                        <a:pt x="1809" y="1780"/>
                        <a:pt x="1818" y="1771"/>
                        <a:pt x="1818" y="1771"/>
                      </a:cubicBezTo>
                      <a:close/>
                      <a:moveTo>
                        <a:pt x="654" y="1714"/>
                      </a:moveTo>
                      <a:cubicBezTo>
                        <a:pt x="654" y="1723"/>
                        <a:pt x="654" y="1723"/>
                        <a:pt x="654" y="1723"/>
                      </a:cubicBezTo>
                      <a:cubicBezTo>
                        <a:pt x="644" y="1733"/>
                        <a:pt x="644" y="1742"/>
                        <a:pt x="654" y="1742"/>
                      </a:cubicBezTo>
                      <a:cubicBezTo>
                        <a:pt x="663" y="1742"/>
                        <a:pt x="673" y="1761"/>
                        <a:pt x="663" y="1771"/>
                      </a:cubicBezTo>
                      <a:cubicBezTo>
                        <a:pt x="663" y="1780"/>
                        <a:pt x="663" y="1780"/>
                        <a:pt x="663" y="1790"/>
                      </a:cubicBezTo>
                      <a:cubicBezTo>
                        <a:pt x="663" y="1799"/>
                        <a:pt x="654" y="1799"/>
                        <a:pt x="644" y="1799"/>
                      </a:cubicBezTo>
                      <a:cubicBezTo>
                        <a:pt x="644" y="1799"/>
                        <a:pt x="644" y="1790"/>
                        <a:pt x="644" y="1780"/>
                      </a:cubicBezTo>
                      <a:cubicBezTo>
                        <a:pt x="635" y="1790"/>
                        <a:pt x="625" y="1790"/>
                        <a:pt x="616" y="1799"/>
                      </a:cubicBezTo>
                      <a:cubicBezTo>
                        <a:pt x="606" y="1799"/>
                        <a:pt x="597" y="1790"/>
                        <a:pt x="597" y="1790"/>
                      </a:cubicBezTo>
                      <a:cubicBezTo>
                        <a:pt x="597" y="1780"/>
                        <a:pt x="588" y="1771"/>
                        <a:pt x="597" y="1761"/>
                      </a:cubicBezTo>
                      <a:cubicBezTo>
                        <a:pt x="597" y="1761"/>
                        <a:pt x="597" y="1752"/>
                        <a:pt x="588" y="1742"/>
                      </a:cubicBezTo>
                      <a:cubicBezTo>
                        <a:pt x="588" y="1742"/>
                        <a:pt x="588" y="1742"/>
                        <a:pt x="588" y="1733"/>
                      </a:cubicBezTo>
                      <a:cubicBezTo>
                        <a:pt x="597" y="1733"/>
                        <a:pt x="597" y="1742"/>
                        <a:pt x="597" y="1742"/>
                      </a:cubicBezTo>
                      <a:lnTo>
                        <a:pt x="625" y="1742"/>
                      </a:lnTo>
                      <a:cubicBezTo>
                        <a:pt x="625" y="1723"/>
                        <a:pt x="644" y="1723"/>
                        <a:pt x="654" y="1714"/>
                      </a:cubicBezTo>
                      <a:close/>
                      <a:moveTo>
                        <a:pt x="985" y="1553"/>
                      </a:moveTo>
                      <a:cubicBezTo>
                        <a:pt x="995" y="1553"/>
                        <a:pt x="995" y="1563"/>
                        <a:pt x="995" y="1572"/>
                      </a:cubicBezTo>
                      <a:cubicBezTo>
                        <a:pt x="995" y="1581"/>
                        <a:pt x="995" y="1581"/>
                        <a:pt x="1004" y="1591"/>
                      </a:cubicBezTo>
                      <a:cubicBezTo>
                        <a:pt x="1013" y="1591"/>
                        <a:pt x="1023" y="1591"/>
                        <a:pt x="1032" y="1581"/>
                      </a:cubicBezTo>
                      <a:cubicBezTo>
                        <a:pt x="1032" y="1572"/>
                        <a:pt x="1051" y="1572"/>
                        <a:pt x="1061" y="1572"/>
                      </a:cubicBezTo>
                      <a:cubicBezTo>
                        <a:pt x="1061" y="1581"/>
                        <a:pt x="1051" y="1581"/>
                        <a:pt x="1051" y="1581"/>
                      </a:cubicBezTo>
                      <a:cubicBezTo>
                        <a:pt x="1051" y="1600"/>
                        <a:pt x="1051" y="1610"/>
                        <a:pt x="1042" y="1619"/>
                      </a:cubicBezTo>
                      <a:cubicBezTo>
                        <a:pt x="1042" y="1629"/>
                        <a:pt x="1042" y="1638"/>
                        <a:pt x="1032" y="1638"/>
                      </a:cubicBezTo>
                      <a:lnTo>
                        <a:pt x="1032" y="1619"/>
                      </a:lnTo>
                      <a:cubicBezTo>
                        <a:pt x="1004" y="1629"/>
                        <a:pt x="995" y="1638"/>
                        <a:pt x="995" y="1657"/>
                      </a:cubicBezTo>
                      <a:cubicBezTo>
                        <a:pt x="995" y="1667"/>
                        <a:pt x="995" y="1667"/>
                        <a:pt x="995" y="1686"/>
                      </a:cubicBezTo>
                      <a:lnTo>
                        <a:pt x="1042" y="1686"/>
                      </a:lnTo>
                      <a:cubicBezTo>
                        <a:pt x="1042" y="1686"/>
                        <a:pt x="1051" y="1676"/>
                        <a:pt x="1051" y="1676"/>
                      </a:cubicBezTo>
                      <a:cubicBezTo>
                        <a:pt x="1051" y="1667"/>
                        <a:pt x="1051" y="1667"/>
                        <a:pt x="1061" y="1667"/>
                      </a:cubicBezTo>
                      <a:cubicBezTo>
                        <a:pt x="1070" y="1667"/>
                        <a:pt x="1080" y="1667"/>
                        <a:pt x="1080" y="1676"/>
                      </a:cubicBezTo>
                      <a:cubicBezTo>
                        <a:pt x="1080" y="1686"/>
                        <a:pt x="1080" y="1686"/>
                        <a:pt x="1080" y="1695"/>
                      </a:cubicBezTo>
                      <a:cubicBezTo>
                        <a:pt x="1089" y="1705"/>
                        <a:pt x="1089" y="1705"/>
                        <a:pt x="1089" y="1714"/>
                      </a:cubicBezTo>
                      <a:cubicBezTo>
                        <a:pt x="1099" y="1723"/>
                        <a:pt x="1099" y="1723"/>
                        <a:pt x="1089" y="1723"/>
                      </a:cubicBezTo>
                      <a:cubicBezTo>
                        <a:pt x="1089" y="1733"/>
                        <a:pt x="1089" y="1733"/>
                        <a:pt x="1080" y="1733"/>
                      </a:cubicBezTo>
                      <a:cubicBezTo>
                        <a:pt x="1080" y="1733"/>
                        <a:pt x="1080" y="1723"/>
                        <a:pt x="1080" y="1723"/>
                      </a:cubicBezTo>
                      <a:cubicBezTo>
                        <a:pt x="1080" y="1714"/>
                        <a:pt x="1080" y="1714"/>
                        <a:pt x="1080" y="1705"/>
                      </a:cubicBezTo>
                      <a:cubicBezTo>
                        <a:pt x="1061" y="1705"/>
                        <a:pt x="1051" y="1714"/>
                        <a:pt x="1042" y="1723"/>
                      </a:cubicBezTo>
                      <a:cubicBezTo>
                        <a:pt x="1042" y="1733"/>
                        <a:pt x="1042" y="1733"/>
                        <a:pt x="1032" y="1742"/>
                      </a:cubicBezTo>
                      <a:cubicBezTo>
                        <a:pt x="1042" y="1742"/>
                        <a:pt x="1042" y="1742"/>
                        <a:pt x="1051" y="1752"/>
                      </a:cubicBezTo>
                      <a:cubicBezTo>
                        <a:pt x="1051" y="1752"/>
                        <a:pt x="1061" y="1761"/>
                        <a:pt x="1061" y="1761"/>
                      </a:cubicBezTo>
                      <a:cubicBezTo>
                        <a:pt x="1061" y="1771"/>
                        <a:pt x="1070" y="1771"/>
                        <a:pt x="1070" y="1771"/>
                      </a:cubicBezTo>
                      <a:cubicBezTo>
                        <a:pt x="1070" y="1761"/>
                        <a:pt x="1070" y="1761"/>
                        <a:pt x="1080" y="1761"/>
                      </a:cubicBezTo>
                      <a:cubicBezTo>
                        <a:pt x="1089" y="1761"/>
                        <a:pt x="1089" y="1761"/>
                        <a:pt x="1099" y="1771"/>
                      </a:cubicBezTo>
                      <a:cubicBezTo>
                        <a:pt x="1099" y="1776"/>
                        <a:pt x="1101" y="1778"/>
                        <a:pt x="1103" y="1778"/>
                      </a:cubicBezTo>
                      <a:cubicBezTo>
                        <a:pt x="1106" y="1778"/>
                        <a:pt x="1108" y="1776"/>
                        <a:pt x="1108" y="1771"/>
                      </a:cubicBezTo>
                      <a:cubicBezTo>
                        <a:pt x="1118" y="1771"/>
                        <a:pt x="1118" y="1771"/>
                        <a:pt x="1127" y="1780"/>
                      </a:cubicBezTo>
                      <a:cubicBezTo>
                        <a:pt x="1127" y="1780"/>
                        <a:pt x="1118" y="1790"/>
                        <a:pt x="1118" y="1790"/>
                      </a:cubicBezTo>
                      <a:cubicBezTo>
                        <a:pt x="1118" y="1799"/>
                        <a:pt x="1108" y="1799"/>
                        <a:pt x="1108" y="1799"/>
                      </a:cubicBezTo>
                      <a:cubicBezTo>
                        <a:pt x="1099" y="1790"/>
                        <a:pt x="1099" y="1790"/>
                        <a:pt x="1099" y="1790"/>
                      </a:cubicBezTo>
                      <a:cubicBezTo>
                        <a:pt x="1089" y="1790"/>
                        <a:pt x="1080" y="1790"/>
                        <a:pt x="1070" y="1780"/>
                      </a:cubicBezTo>
                      <a:lnTo>
                        <a:pt x="1042" y="1780"/>
                      </a:lnTo>
                      <a:cubicBezTo>
                        <a:pt x="1042" y="1780"/>
                        <a:pt x="1051" y="1771"/>
                        <a:pt x="1051" y="1771"/>
                      </a:cubicBezTo>
                      <a:cubicBezTo>
                        <a:pt x="1051" y="1761"/>
                        <a:pt x="1051" y="1761"/>
                        <a:pt x="1042" y="1761"/>
                      </a:cubicBezTo>
                      <a:lnTo>
                        <a:pt x="1023" y="1761"/>
                      </a:lnTo>
                      <a:cubicBezTo>
                        <a:pt x="1013" y="1771"/>
                        <a:pt x="1004" y="1771"/>
                        <a:pt x="995" y="1771"/>
                      </a:cubicBezTo>
                      <a:cubicBezTo>
                        <a:pt x="985" y="1761"/>
                        <a:pt x="985" y="1761"/>
                        <a:pt x="976" y="1761"/>
                      </a:cubicBezTo>
                      <a:cubicBezTo>
                        <a:pt x="976" y="1761"/>
                        <a:pt x="976" y="1761"/>
                        <a:pt x="976" y="1752"/>
                      </a:cubicBezTo>
                      <a:cubicBezTo>
                        <a:pt x="976" y="1752"/>
                        <a:pt x="966" y="1752"/>
                        <a:pt x="966" y="1742"/>
                      </a:cubicBezTo>
                      <a:cubicBezTo>
                        <a:pt x="957" y="1742"/>
                        <a:pt x="957" y="1733"/>
                        <a:pt x="957" y="1733"/>
                      </a:cubicBezTo>
                      <a:cubicBezTo>
                        <a:pt x="957" y="1723"/>
                        <a:pt x="957" y="1723"/>
                        <a:pt x="957" y="1723"/>
                      </a:cubicBezTo>
                      <a:lnTo>
                        <a:pt x="947" y="1723"/>
                      </a:lnTo>
                      <a:cubicBezTo>
                        <a:pt x="947" y="1723"/>
                        <a:pt x="947" y="1723"/>
                        <a:pt x="947" y="1733"/>
                      </a:cubicBezTo>
                      <a:cubicBezTo>
                        <a:pt x="947" y="1733"/>
                        <a:pt x="947" y="1742"/>
                        <a:pt x="938" y="1742"/>
                      </a:cubicBezTo>
                      <a:cubicBezTo>
                        <a:pt x="938" y="1742"/>
                        <a:pt x="938" y="1742"/>
                        <a:pt x="928" y="1733"/>
                      </a:cubicBezTo>
                      <a:cubicBezTo>
                        <a:pt x="928" y="1733"/>
                        <a:pt x="928" y="1723"/>
                        <a:pt x="928" y="1723"/>
                      </a:cubicBezTo>
                      <a:cubicBezTo>
                        <a:pt x="919" y="1714"/>
                        <a:pt x="919" y="1714"/>
                        <a:pt x="919" y="1705"/>
                      </a:cubicBezTo>
                      <a:cubicBezTo>
                        <a:pt x="909" y="1714"/>
                        <a:pt x="900" y="1714"/>
                        <a:pt x="890" y="1714"/>
                      </a:cubicBezTo>
                      <a:cubicBezTo>
                        <a:pt x="890" y="1714"/>
                        <a:pt x="881" y="1714"/>
                        <a:pt x="881" y="1723"/>
                      </a:cubicBezTo>
                      <a:lnTo>
                        <a:pt x="871" y="1723"/>
                      </a:lnTo>
                      <a:cubicBezTo>
                        <a:pt x="871" y="1723"/>
                        <a:pt x="871" y="1714"/>
                        <a:pt x="871" y="1714"/>
                      </a:cubicBezTo>
                      <a:cubicBezTo>
                        <a:pt x="871" y="1705"/>
                        <a:pt x="881" y="1695"/>
                        <a:pt x="871" y="1686"/>
                      </a:cubicBezTo>
                      <a:lnTo>
                        <a:pt x="862" y="1695"/>
                      </a:lnTo>
                      <a:cubicBezTo>
                        <a:pt x="853" y="1686"/>
                        <a:pt x="853" y="1686"/>
                        <a:pt x="843" y="1686"/>
                      </a:cubicBezTo>
                      <a:cubicBezTo>
                        <a:pt x="834" y="1695"/>
                        <a:pt x="824" y="1705"/>
                        <a:pt x="815" y="1705"/>
                      </a:cubicBezTo>
                      <a:lnTo>
                        <a:pt x="815" y="1686"/>
                      </a:lnTo>
                      <a:cubicBezTo>
                        <a:pt x="796" y="1686"/>
                        <a:pt x="777" y="1695"/>
                        <a:pt x="767" y="1714"/>
                      </a:cubicBezTo>
                      <a:cubicBezTo>
                        <a:pt x="758" y="1714"/>
                        <a:pt x="729" y="1714"/>
                        <a:pt x="720" y="1733"/>
                      </a:cubicBezTo>
                      <a:lnTo>
                        <a:pt x="701" y="1733"/>
                      </a:lnTo>
                      <a:lnTo>
                        <a:pt x="711" y="1723"/>
                      </a:lnTo>
                      <a:cubicBezTo>
                        <a:pt x="720" y="1714"/>
                        <a:pt x="720" y="1705"/>
                        <a:pt x="729" y="1695"/>
                      </a:cubicBezTo>
                      <a:cubicBezTo>
                        <a:pt x="739" y="1686"/>
                        <a:pt x="739" y="1686"/>
                        <a:pt x="748" y="1676"/>
                      </a:cubicBezTo>
                      <a:cubicBezTo>
                        <a:pt x="758" y="1667"/>
                        <a:pt x="767" y="1657"/>
                        <a:pt x="777" y="1648"/>
                      </a:cubicBezTo>
                      <a:cubicBezTo>
                        <a:pt x="786" y="1638"/>
                        <a:pt x="796" y="1629"/>
                        <a:pt x="815" y="1619"/>
                      </a:cubicBezTo>
                      <a:cubicBezTo>
                        <a:pt x="815" y="1610"/>
                        <a:pt x="815" y="1610"/>
                        <a:pt x="824" y="1610"/>
                      </a:cubicBezTo>
                      <a:lnTo>
                        <a:pt x="853" y="1610"/>
                      </a:lnTo>
                      <a:cubicBezTo>
                        <a:pt x="853" y="1610"/>
                        <a:pt x="862" y="1619"/>
                        <a:pt x="862" y="1619"/>
                      </a:cubicBezTo>
                      <a:lnTo>
                        <a:pt x="881" y="1619"/>
                      </a:lnTo>
                      <a:cubicBezTo>
                        <a:pt x="881" y="1610"/>
                        <a:pt x="881" y="1610"/>
                        <a:pt x="890" y="1610"/>
                      </a:cubicBezTo>
                      <a:cubicBezTo>
                        <a:pt x="890" y="1610"/>
                        <a:pt x="890" y="1600"/>
                        <a:pt x="890" y="1600"/>
                      </a:cubicBezTo>
                      <a:cubicBezTo>
                        <a:pt x="881" y="1591"/>
                        <a:pt x="881" y="1581"/>
                        <a:pt x="890" y="1581"/>
                      </a:cubicBezTo>
                      <a:cubicBezTo>
                        <a:pt x="909" y="1572"/>
                        <a:pt x="928" y="1572"/>
                        <a:pt x="938" y="1563"/>
                      </a:cubicBezTo>
                      <a:cubicBezTo>
                        <a:pt x="957" y="1563"/>
                        <a:pt x="966" y="1563"/>
                        <a:pt x="985" y="1553"/>
                      </a:cubicBezTo>
                      <a:close/>
                      <a:moveTo>
                        <a:pt x="1222" y="1780"/>
                      </a:moveTo>
                      <a:cubicBezTo>
                        <a:pt x="1222" y="1790"/>
                        <a:pt x="1212" y="1799"/>
                        <a:pt x="1203" y="1799"/>
                      </a:cubicBezTo>
                      <a:lnTo>
                        <a:pt x="1193" y="1799"/>
                      </a:lnTo>
                      <a:cubicBezTo>
                        <a:pt x="1193" y="1799"/>
                        <a:pt x="1193" y="1790"/>
                        <a:pt x="1203" y="1790"/>
                      </a:cubicBezTo>
                      <a:cubicBezTo>
                        <a:pt x="1203" y="1790"/>
                        <a:pt x="1212" y="1780"/>
                        <a:pt x="1222" y="1780"/>
                      </a:cubicBezTo>
                      <a:close/>
                      <a:moveTo>
                        <a:pt x="1307" y="1780"/>
                      </a:moveTo>
                      <a:lnTo>
                        <a:pt x="1335" y="1790"/>
                      </a:lnTo>
                      <a:cubicBezTo>
                        <a:pt x="1326" y="1799"/>
                        <a:pt x="1316" y="1799"/>
                        <a:pt x="1316" y="1799"/>
                      </a:cubicBezTo>
                      <a:lnTo>
                        <a:pt x="1307" y="1799"/>
                      </a:lnTo>
                      <a:cubicBezTo>
                        <a:pt x="1307" y="1790"/>
                        <a:pt x="1307" y="1790"/>
                        <a:pt x="1307" y="1780"/>
                      </a:cubicBezTo>
                      <a:close/>
                      <a:moveTo>
                        <a:pt x="1260" y="1799"/>
                      </a:moveTo>
                      <a:cubicBezTo>
                        <a:pt x="1260" y="1809"/>
                        <a:pt x="1250" y="1809"/>
                        <a:pt x="1250" y="1809"/>
                      </a:cubicBezTo>
                      <a:lnTo>
                        <a:pt x="1250" y="1799"/>
                      </a:lnTo>
                      <a:close/>
                      <a:moveTo>
                        <a:pt x="1856" y="1790"/>
                      </a:moveTo>
                      <a:lnTo>
                        <a:pt x="1827" y="1809"/>
                      </a:lnTo>
                      <a:cubicBezTo>
                        <a:pt x="1827" y="1790"/>
                        <a:pt x="1837" y="1790"/>
                        <a:pt x="1846" y="1790"/>
                      </a:cubicBezTo>
                      <a:close/>
                      <a:moveTo>
                        <a:pt x="1941" y="1799"/>
                      </a:moveTo>
                      <a:cubicBezTo>
                        <a:pt x="1951" y="1799"/>
                        <a:pt x="1951" y="1809"/>
                        <a:pt x="1951" y="1809"/>
                      </a:cubicBezTo>
                      <a:lnTo>
                        <a:pt x="1941" y="1809"/>
                      </a:lnTo>
                      <a:cubicBezTo>
                        <a:pt x="1941" y="1799"/>
                        <a:pt x="1941" y="1799"/>
                        <a:pt x="1941" y="1799"/>
                      </a:cubicBezTo>
                      <a:close/>
                      <a:moveTo>
                        <a:pt x="2439" y="1764"/>
                      </a:moveTo>
                      <a:cubicBezTo>
                        <a:pt x="2443" y="1764"/>
                        <a:pt x="2447" y="1766"/>
                        <a:pt x="2452" y="1771"/>
                      </a:cubicBezTo>
                      <a:cubicBezTo>
                        <a:pt x="2462" y="1780"/>
                        <a:pt x="2462" y="1799"/>
                        <a:pt x="2452" y="1809"/>
                      </a:cubicBezTo>
                      <a:cubicBezTo>
                        <a:pt x="2452" y="1799"/>
                        <a:pt x="2452" y="1799"/>
                        <a:pt x="2452" y="1790"/>
                      </a:cubicBezTo>
                      <a:cubicBezTo>
                        <a:pt x="2452" y="1780"/>
                        <a:pt x="2452" y="1780"/>
                        <a:pt x="2433" y="1771"/>
                      </a:cubicBezTo>
                      <a:cubicBezTo>
                        <a:pt x="2433" y="1766"/>
                        <a:pt x="2436" y="1764"/>
                        <a:pt x="2439" y="1764"/>
                      </a:cubicBezTo>
                      <a:close/>
                      <a:moveTo>
                        <a:pt x="2367" y="1761"/>
                      </a:moveTo>
                      <a:cubicBezTo>
                        <a:pt x="2386" y="1761"/>
                        <a:pt x="2395" y="1771"/>
                        <a:pt x="2405" y="1780"/>
                      </a:cubicBezTo>
                      <a:cubicBezTo>
                        <a:pt x="2405" y="1790"/>
                        <a:pt x="2405" y="1799"/>
                        <a:pt x="2405" y="1809"/>
                      </a:cubicBezTo>
                      <a:cubicBezTo>
                        <a:pt x="2399" y="1809"/>
                        <a:pt x="2396" y="1813"/>
                        <a:pt x="2393" y="1813"/>
                      </a:cubicBezTo>
                      <a:cubicBezTo>
                        <a:pt x="2391" y="1813"/>
                        <a:pt x="2389" y="1812"/>
                        <a:pt x="2386" y="1809"/>
                      </a:cubicBezTo>
                      <a:cubicBezTo>
                        <a:pt x="2386" y="1799"/>
                        <a:pt x="2376" y="1799"/>
                        <a:pt x="2376" y="1799"/>
                      </a:cubicBezTo>
                      <a:lnTo>
                        <a:pt x="2367" y="1799"/>
                      </a:lnTo>
                      <a:cubicBezTo>
                        <a:pt x="2367" y="1790"/>
                        <a:pt x="2365" y="1787"/>
                        <a:pt x="2361" y="1787"/>
                      </a:cubicBezTo>
                      <a:cubicBezTo>
                        <a:pt x="2358" y="1787"/>
                        <a:pt x="2353" y="1790"/>
                        <a:pt x="2348" y="1790"/>
                      </a:cubicBezTo>
                      <a:lnTo>
                        <a:pt x="2339" y="1790"/>
                      </a:lnTo>
                      <a:cubicBezTo>
                        <a:pt x="2339" y="1780"/>
                        <a:pt x="2339" y="1780"/>
                        <a:pt x="2348" y="1771"/>
                      </a:cubicBezTo>
                      <a:cubicBezTo>
                        <a:pt x="2348" y="1771"/>
                        <a:pt x="2358" y="1771"/>
                        <a:pt x="2367" y="1761"/>
                      </a:cubicBezTo>
                      <a:close/>
                      <a:moveTo>
                        <a:pt x="947" y="1799"/>
                      </a:moveTo>
                      <a:cubicBezTo>
                        <a:pt x="957" y="1799"/>
                        <a:pt x="957" y="1799"/>
                        <a:pt x="957" y="1818"/>
                      </a:cubicBezTo>
                      <a:lnTo>
                        <a:pt x="947" y="1799"/>
                      </a:lnTo>
                      <a:close/>
                      <a:moveTo>
                        <a:pt x="1023" y="1771"/>
                      </a:moveTo>
                      <a:lnTo>
                        <a:pt x="1023" y="1771"/>
                      </a:lnTo>
                      <a:cubicBezTo>
                        <a:pt x="1032" y="1780"/>
                        <a:pt x="1032" y="1809"/>
                        <a:pt x="1013" y="1818"/>
                      </a:cubicBezTo>
                      <a:lnTo>
                        <a:pt x="1013" y="1809"/>
                      </a:lnTo>
                      <a:lnTo>
                        <a:pt x="1004" y="1809"/>
                      </a:lnTo>
                      <a:lnTo>
                        <a:pt x="1023" y="1771"/>
                      </a:lnTo>
                      <a:close/>
                      <a:moveTo>
                        <a:pt x="1278" y="1828"/>
                      </a:moveTo>
                      <a:cubicBezTo>
                        <a:pt x="1278" y="1837"/>
                        <a:pt x="1278" y="1847"/>
                        <a:pt x="1269" y="1847"/>
                      </a:cubicBezTo>
                      <a:lnTo>
                        <a:pt x="1269" y="1837"/>
                      </a:lnTo>
                      <a:lnTo>
                        <a:pt x="1260" y="1828"/>
                      </a:lnTo>
                      <a:close/>
                      <a:moveTo>
                        <a:pt x="834" y="1837"/>
                      </a:moveTo>
                      <a:lnTo>
                        <a:pt x="843" y="1856"/>
                      </a:lnTo>
                      <a:lnTo>
                        <a:pt x="824" y="1847"/>
                      </a:lnTo>
                      <a:lnTo>
                        <a:pt x="834" y="1837"/>
                      </a:lnTo>
                      <a:close/>
                      <a:moveTo>
                        <a:pt x="2850" y="1515"/>
                      </a:moveTo>
                      <a:cubicBezTo>
                        <a:pt x="2850" y="1525"/>
                        <a:pt x="2850" y="1534"/>
                        <a:pt x="2850" y="1544"/>
                      </a:cubicBezTo>
                      <a:cubicBezTo>
                        <a:pt x="2850" y="1553"/>
                        <a:pt x="2850" y="1553"/>
                        <a:pt x="2859" y="1553"/>
                      </a:cubicBezTo>
                      <a:lnTo>
                        <a:pt x="2840" y="1572"/>
                      </a:lnTo>
                      <a:lnTo>
                        <a:pt x="2850" y="1581"/>
                      </a:lnTo>
                      <a:lnTo>
                        <a:pt x="2850" y="1591"/>
                      </a:lnTo>
                      <a:cubicBezTo>
                        <a:pt x="2859" y="1591"/>
                        <a:pt x="2859" y="1581"/>
                        <a:pt x="2859" y="1572"/>
                      </a:cubicBezTo>
                      <a:lnTo>
                        <a:pt x="2878" y="1581"/>
                      </a:lnTo>
                      <a:cubicBezTo>
                        <a:pt x="2888" y="1581"/>
                        <a:pt x="2897" y="1563"/>
                        <a:pt x="2897" y="1553"/>
                      </a:cubicBezTo>
                      <a:cubicBezTo>
                        <a:pt x="2888" y="1553"/>
                        <a:pt x="2897" y="1544"/>
                        <a:pt x="2897" y="1544"/>
                      </a:cubicBezTo>
                      <a:cubicBezTo>
                        <a:pt x="2907" y="1544"/>
                        <a:pt x="2907" y="1544"/>
                        <a:pt x="2907" y="1534"/>
                      </a:cubicBezTo>
                      <a:cubicBezTo>
                        <a:pt x="2907" y="1525"/>
                        <a:pt x="2916" y="1525"/>
                        <a:pt x="2925" y="1525"/>
                      </a:cubicBezTo>
                      <a:cubicBezTo>
                        <a:pt x="2935" y="1525"/>
                        <a:pt x="2944" y="1525"/>
                        <a:pt x="2944" y="1534"/>
                      </a:cubicBezTo>
                      <a:cubicBezTo>
                        <a:pt x="2944" y="1534"/>
                        <a:pt x="2935" y="1544"/>
                        <a:pt x="2935" y="1544"/>
                      </a:cubicBezTo>
                      <a:cubicBezTo>
                        <a:pt x="2935" y="1544"/>
                        <a:pt x="2925" y="1553"/>
                        <a:pt x="2925" y="1553"/>
                      </a:cubicBezTo>
                      <a:cubicBezTo>
                        <a:pt x="2916" y="1553"/>
                        <a:pt x="2907" y="1563"/>
                        <a:pt x="2907" y="1563"/>
                      </a:cubicBezTo>
                      <a:cubicBezTo>
                        <a:pt x="2897" y="1581"/>
                        <a:pt x="2888" y="1600"/>
                        <a:pt x="2897" y="1610"/>
                      </a:cubicBezTo>
                      <a:cubicBezTo>
                        <a:pt x="2897" y="1629"/>
                        <a:pt x="2897" y="1629"/>
                        <a:pt x="2888" y="1638"/>
                      </a:cubicBezTo>
                      <a:cubicBezTo>
                        <a:pt x="2878" y="1638"/>
                        <a:pt x="2878" y="1648"/>
                        <a:pt x="2888" y="1648"/>
                      </a:cubicBezTo>
                      <a:cubicBezTo>
                        <a:pt x="2888" y="1657"/>
                        <a:pt x="2888" y="1657"/>
                        <a:pt x="2888" y="1667"/>
                      </a:cubicBezTo>
                      <a:cubicBezTo>
                        <a:pt x="2888" y="1676"/>
                        <a:pt x="2897" y="1676"/>
                        <a:pt x="2897" y="1676"/>
                      </a:cubicBezTo>
                      <a:cubicBezTo>
                        <a:pt x="2907" y="1676"/>
                        <a:pt x="2916" y="1686"/>
                        <a:pt x="2907" y="1695"/>
                      </a:cubicBezTo>
                      <a:cubicBezTo>
                        <a:pt x="2907" y="1705"/>
                        <a:pt x="2907" y="1705"/>
                        <a:pt x="2916" y="1705"/>
                      </a:cubicBezTo>
                      <a:cubicBezTo>
                        <a:pt x="2925" y="1705"/>
                        <a:pt x="2925" y="1714"/>
                        <a:pt x="2925" y="1714"/>
                      </a:cubicBezTo>
                      <a:cubicBezTo>
                        <a:pt x="2916" y="1723"/>
                        <a:pt x="2916" y="1733"/>
                        <a:pt x="2907" y="1733"/>
                      </a:cubicBezTo>
                      <a:cubicBezTo>
                        <a:pt x="2897" y="1742"/>
                        <a:pt x="2878" y="1752"/>
                        <a:pt x="2869" y="1761"/>
                      </a:cubicBezTo>
                      <a:lnTo>
                        <a:pt x="2840" y="1761"/>
                      </a:lnTo>
                      <a:cubicBezTo>
                        <a:pt x="2831" y="1761"/>
                        <a:pt x="2831" y="1752"/>
                        <a:pt x="2831" y="1742"/>
                      </a:cubicBezTo>
                      <a:cubicBezTo>
                        <a:pt x="2831" y="1733"/>
                        <a:pt x="2831" y="1733"/>
                        <a:pt x="2821" y="1733"/>
                      </a:cubicBezTo>
                      <a:cubicBezTo>
                        <a:pt x="2802" y="1733"/>
                        <a:pt x="2802" y="1733"/>
                        <a:pt x="2802" y="1742"/>
                      </a:cubicBezTo>
                      <a:cubicBezTo>
                        <a:pt x="2802" y="1752"/>
                        <a:pt x="2793" y="1752"/>
                        <a:pt x="2793" y="1752"/>
                      </a:cubicBezTo>
                      <a:cubicBezTo>
                        <a:pt x="2788" y="1757"/>
                        <a:pt x="2783" y="1759"/>
                        <a:pt x="2779" y="1759"/>
                      </a:cubicBezTo>
                      <a:cubicBezTo>
                        <a:pt x="2774" y="1759"/>
                        <a:pt x="2769" y="1757"/>
                        <a:pt x="2765" y="1752"/>
                      </a:cubicBezTo>
                      <a:lnTo>
                        <a:pt x="2755" y="1752"/>
                      </a:lnTo>
                      <a:cubicBezTo>
                        <a:pt x="2755" y="1752"/>
                        <a:pt x="2755" y="1761"/>
                        <a:pt x="2755" y="1761"/>
                      </a:cubicBezTo>
                      <a:cubicBezTo>
                        <a:pt x="2755" y="1761"/>
                        <a:pt x="2755" y="1761"/>
                        <a:pt x="2755" y="1771"/>
                      </a:cubicBezTo>
                      <a:cubicBezTo>
                        <a:pt x="2746" y="1761"/>
                        <a:pt x="2746" y="1761"/>
                        <a:pt x="2746" y="1761"/>
                      </a:cubicBezTo>
                      <a:cubicBezTo>
                        <a:pt x="2746" y="1752"/>
                        <a:pt x="2746" y="1742"/>
                        <a:pt x="2746" y="1742"/>
                      </a:cubicBezTo>
                      <a:cubicBezTo>
                        <a:pt x="2736" y="1742"/>
                        <a:pt x="2727" y="1733"/>
                        <a:pt x="2717" y="1733"/>
                      </a:cubicBezTo>
                      <a:cubicBezTo>
                        <a:pt x="2717" y="1733"/>
                        <a:pt x="2717" y="1742"/>
                        <a:pt x="2717" y="1742"/>
                      </a:cubicBezTo>
                      <a:cubicBezTo>
                        <a:pt x="2717" y="1752"/>
                        <a:pt x="2717" y="1761"/>
                        <a:pt x="2717" y="1771"/>
                      </a:cubicBezTo>
                      <a:cubicBezTo>
                        <a:pt x="2717" y="1771"/>
                        <a:pt x="2717" y="1780"/>
                        <a:pt x="2717" y="1780"/>
                      </a:cubicBezTo>
                      <a:cubicBezTo>
                        <a:pt x="2717" y="1790"/>
                        <a:pt x="2708" y="1799"/>
                        <a:pt x="2698" y="1809"/>
                      </a:cubicBezTo>
                      <a:cubicBezTo>
                        <a:pt x="2698" y="1809"/>
                        <a:pt x="2689" y="1799"/>
                        <a:pt x="2689" y="1799"/>
                      </a:cubicBezTo>
                      <a:cubicBezTo>
                        <a:pt x="2689" y="1799"/>
                        <a:pt x="2689" y="1790"/>
                        <a:pt x="2689" y="1790"/>
                      </a:cubicBezTo>
                      <a:cubicBezTo>
                        <a:pt x="2679" y="1780"/>
                        <a:pt x="2679" y="1780"/>
                        <a:pt x="2679" y="1780"/>
                      </a:cubicBezTo>
                      <a:cubicBezTo>
                        <a:pt x="2670" y="1799"/>
                        <a:pt x="2670" y="1809"/>
                        <a:pt x="2660" y="1828"/>
                      </a:cubicBezTo>
                      <a:cubicBezTo>
                        <a:pt x="2660" y="1837"/>
                        <a:pt x="2660" y="1837"/>
                        <a:pt x="2670" y="1837"/>
                      </a:cubicBezTo>
                      <a:cubicBezTo>
                        <a:pt x="2679" y="1837"/>
                        <a:pt x="2689" y="1837"/>
                        <a:pt x="2689" y="1828"/>
                      </a:cubicBezTo>
                      <a:lnTo>
                        <a:pt x="2717" y="1828"/>
                      </a:lnTo>
                      <a:cubicBezTo>
                        <a:pt x="2717" y="1828"/>
                        <a:pt x="2717" y="1837"/>
                        <a:pt x="2717" y="1837"/>
                      </a:cubicBezTo>
                      <a:cubicBezTo>
                        <a:pt x="2708" y="1856"/>
                        <a:pt x="2698" y="1856"/>
                        <a:pt x="2679" y="1856"/>
                      </a:cubicBezTo>
                      <a:cubicBezTo>
                        <a:pt x="2641" y="1856"/>
                        <a:pt x="2613" y="1847"/>
                        <a:pt x="2575" y="1847"/>
                      </a:cubicBezTo>
                      <a:cubicBezTo>
                        <a:pt x="2556" y="1837"/>
                        <a:pt x="2537" y="1837"/>
                        <a:pt x="2518" y="1828"/>
                      </a:cubicBezTo>
                      <a:cubicBezTo>
                        <a:pt x="2500" y="1818"/>
                        <a:pt x="2481" y="1799"/>
                        <a:pt x="2462" y="1780"/>
                      </a:cubicBezTo>
                      <a:cubicBezTo>
                        <a:pt x="2462" y="1771"/>
                        <a:pt x="2462" y="1761"/>
                        <a:pt x="2471" y="1761"/>
                      </a:cubicBezTo>
                      <a:cubicBezTo>
                        <a:pt x="2476" y="1759"/>
                        <a:pt x="2481" y="1758"/>
                        <a:pt x="2484" y="1758"/>
                      </a:cubicBezTo>
                      <a:cubicBezTo>
                        <a:pt x="2495" y="1758"/>
                        <a:pt x="2502" y="1766"/>
                        <a:pt x="2509" y="1780"/>
                      </a:cubicBezTo>
                      <a:cubicBezTo>
                        <a:pt x="2509" y="1780"/>
                        <a:pt x="2509" y="1780"/>
                        <a:pt x="2518" y="1790"/>
                      </a:cubicBezTo>
                      <a:lnTo>
                        <a:pt x="2518" y="1771"/>
                      </a:lnTo>
                      <a:lnTo>
                        <a:pt x="2537" y="1780"/>
                      </a:lnTo>
                      <a:lnTo>
                        <a:pt x="2537" y="1761"/>
                      </a:lnTo>
                      <a:cubicBezTo>
                        <a:pt x="2547" y="1771"/>
                        <a:pt x="2556" y="1771"/>
                        <a:pt x="2566" y="1771"/>
                      </a:cubicBezTo>
                      <a:cubicBezTo>
                        <a:pt x="2566" y="1761"/>
                        <a:pt x="2556" y="1761"/>
                        <a:pt x="2556" y="1752"/>
                      </a:cubicBezTo>
                      <a:cubicBezTo>
                        <a:pt x="2556" y="1752"/>
                        <a:pt x="2556" y="1742"/>
                        <a:pt x="2556" y="1742"/>
                      </a:cubicBezTo>
                      <a:cubicBezTo>
                        <a:pt x="2566" y="1733"/>
                        <a:pt x="2575" y="1733"/>
                        <a:pt x="2585" y="1723"/>
                      </a:cubicBezTo>
                      <a:cubicBezTo>
                        <a:pt x="2594" y="1723"/>
                        <a:pt x="2594" y="1714"/>
                        <a:pt x="2604" y="1705"/>
                      </a:cubicBezTo>
                      <a:cubicBezTo>
                        <a:pt x="2613" y="1705"/>
                        <a:pt x="2623" y="1695"/>
                        <a:pt x="2632" y="1695"/>
                      </a:cubicBezTo>
                      <a:lnTo>
                        <a:pt x="2660" y="1714"/>
                      </a:lnTo>
                      <a:cubicBezTo>
                        <a:pt x="2660" y="1705"/>
                        <a:pt x="2660" y="1695"/>
                        <a:pt x="2660" y="1686"/>
                      </a:cubicBezTo>
                      <a:cubicBezTo>
                        <a:pt x="2660" y="1676"/>
                        <a:pt x="2660" y="1667"/>
                        <a:pt x="2660" y="1667"/>
                      </a:cubicBezTo>
                      <a:lnTo>
                        <a:pt x="2651" y="1667"/>
                      </a:lnTo>
                      <a:cubicBezTo>
                        <a:pt x="2651" y="1657"/>
                        <a:pt x="2660" y="1638"/>
                        <a:pt x="2670" y="1638"/>
                      </a:cubicBezTo>
                      <a:cubicBezTo>
                        <a:pt x="2689" y="1629"/>
                        <a:pt x="2708" y="1629"/>
                        <a:pt x="2717" y="1629"/>
                      </a:cubicBezTo>
                      <a:cubicBezTo>
                        <a:pt x="2727" y="1629"/>
                        <a:pt x="2727" y="1638"/>
                        <a:pt x="2736" y="1638"/>
                      </a:cubicBezTo>
                      <a:cubicBezTo>
                        <a:pt x="2755" y="1629"/>
                        <a:pt x="2774" y="1619"/>
                        <a:pt x="2774" y="1591"/>
                      </a:cubicBezTo>
                      <a:lnTo>
                        <a:pt x="2765" y="1591"/>
                      </a:lnTo>
                      <a:cubicBezTo>
                        <a:pt x="2765" y="1581"/>
                        <a:pt x="2765" y="1572"/>
                        <a:pt x="2774" y="1572"/>
                      </a:cubicBezTo>
                      <a:cubicBezTo>
                        <a:pt x="2802" y="1553"/>
                        <a:pt x="2821" y="1534"/>
                        <a:pt x="2850" y="1515"/>
                      </a:cubicBezTo>
                      <a:close/>
                      <a:moveTo>
                        <a:pt x="1203" y="1837"/>
                      </a:moveTo>
                      <a:cubicBezTo>
                        <a:pt x="1212" y="1837"/>
                        <a:pt x="1222" y="1847"/>
                        <a:pt x="1231" y="1847"/>
                      </a:cubicBezTo>
                      <a:cubicBezTo>
                        <a:pt x="1231" y="1853"/>
                        <a:pt x="1222" y="1860"/>
                        <a:pt x="1213" y="1860"/>
                      </a:cubicBezTo>
                      <a:cubicBezTo>
                        <a:pt x="1209" y="1860"/>
                        <a:pt x="1206" y="1859"/>
                        <a:pt x="1203" y="1856"/>
                      </a:cubicBezTo>
                      <a:lnTo>
                        <a:pt x="1184" y="1856"/>
                      </a:lnTo>
                      <a:cubicBezTo>
                        <a:pt x="1174" y="1847"/>
                        <a:pt x="1174" y="1837"/>
                        <a:pt x="1184" y="1837"/>
                      </a:cubicBezTo>
                      <a:close/>
                      <a:moveTo>
                        <a:pt x="540" y="1799"/>
                      </a:moveTo>
                      <a:cubicBezTo>
                        <a:pt x="550" y="1809"/>
                        <a:pt x="559" y="1809"/>
                        <a:pt x="569" y="1809"/>
                      </a:cubicBezTo>
                      <a:cubicBezTo>
                        <a:pt x="578" y="1818"/>
                        <a:pt x="588" y="1818"/>
                        <a:pt x="588" y="1828"/>
                      </a:cubicBezTo>
                      <a:lnTo>
                        <a:pt x="578" y="1828"/>
                      </a:lnTo>
                      <a:lnTo>
                        <a:pt x="569" y="1865"/>
                      </a:lnTo>
                      <a:cubicBezTo>
                        <a:pt x="569" y="1856"/>
                        <a:pt x="559" y="1847"/>
                        <a:pt x="559" y="1837"/>
                      </a:cubicBezTo>
                      <a:cubicBezTo>
                        <a:pt x="559" y="1837"/>
                        <a:pt x="559" y="1828"/>
                        <a:pt x="559" y="1828"/>
                      </a:cubicBezTo>
                      <a:cubicBezTo>
                        <a:pt x="559" y="1818"/>
                        <a:pt x="550" y="1818"/>
                        <a:pt x="540" y="1818"/>
                      </a:cubicBezTo>
                      <a:lnTo>
                        <a:pt x="550" y="1828"/>
                      </a:lnTo>
                      <a:cubicBezTo>
                        <a:pt x="531" y="1837"/>
                        <a:pt x="531" y="1837"/>
                        <a:pt x="531" y="1856"/>
                      </a:cubicBezTo>
                      <a:cubicBezTo>
                        <a:pt x="521" y="1856"/>
                        <a:pt x="521" y="1856"/>
                        <a:pt x="521" y="1847"/>
                      </a:cubicBezTo>
                      <a:cubicBezTo>
                        <a:pt x="512" y="1837"/>
                        <a:pt x="512" y="1828"/>
                        <a:pt x="512" y="1828"/>
                      </a:cubicBezTo>
                      <a:cubicBezTo>
                        <a:pt x="512" y="1818"/>
                        <a:pt x="512" y="1809"/>
                        <a:pt x="521" y="1799"/>
                      </a:cubicBezTo>
                      <a:close/>
                      <a:moveTo>
                        <a:pt x="1250" y="1847"/>
                      </a:moveTo>
                      <a:cubicBezTo>
                        <a:pt x="1250" y="1847"/>
                        <a:pt x="1260" y="1856"/>
                        <a:pt x="1260" y="1856"/>
                      </a:cubicBezTo>
                      <a:cubicBezTo>
                        <a:pt x="1260" y="1856"/>
                        <a:pt x="1260" y="1865"/>
                        <a:pt x="1250" y="1865"/>
                      </a:cubicBezTo>
                      <a:cubicBezTo>
                        <a:pt x="1241" y="1856"/>
                        <a:pt x="1241" y="1847"/>
                        <a:pt x="1250" y="1847"/>
                      </a:cubicBezTo>
                      <a:close/>
                      <a:moveTo>
                        <a:pt x="985" y="1856"/>
                      </a:moveTo>
                      <a:cubicBezTo>
                        <a:pt x="985" y="1875"/>
                        <a:pt x="985" y="1875"/>
                        <a:pt x="976" y="1875"/>
                      </a:cubicBezTo>
                      <a:cubicBezTo>
                        <a:pt x="976" y="1875"/>
                        <a:pt x="976" y="1865"/>
                        <a:pt x="966" y="1865"/>
                      </a:cubicBezTo>
                      <a:cubicBezTo>
                        <a:pt x="966" y="1856"/>
                        <a:pt x="976" y="1856"/>
                        <a:pt x="976" y="1856"/>
                      </a:cubicBezTo>
                      <a:close/>
                      <a:moveTo>
                        <a:pt x="2092" y="1667"/>
                      </a:moveTo>
                      <a:cubicBezTo>
                        <a:pt x="2121" y="1676"/>
                        <a:pt x="2149" y="1686"/>
                        <a:pt x="2187" y="1705"/>
                      </a:cubicBezTo>
                      <a:cubicBezTo>
                        <a:pt x="2197" y="1705"/>
                        <a:pt x="2206" y="1714"/>
                        <a:pt x="2216" y="1714"/>
                      </a:cubicBezTo>
                      <a:cubicBezTo>
                        <a:pt x="2225" y="1714"/>
                        <a:pt x="2225" y="1723"/>
                        <a:pt x="2225" y="1723"/>
                      </a:cubicBezTo>
                      <a:cubicBezTo>
                        <a:pt x="2216" y="1733"/>
                        <a:pt x="2216" y="1733"/>
                        <a:pt x="2216" y="1733"/>
                      </a:cubicBezTo>
                      <a:cubicBezTo>
                        <a:pt x="2197" y="1761"/>
                        <a:pt x="2178" y="1780"/>
                        <a:pt x="2168" y="1799"/>
                      </a:cubicBezTo>
                      <a:cubicBezTo>
                        <a:pt x="2159" y="1809"/>
                        <a:pt x="2140" y="1818"/>
                        <a:pt x="2130" y="1828"/>
                      </a:cubicBezTo>
                      <a:cubicBezTo>
                        <a:pt x="2092" y="1837"/>
                        <a:pt x="2055" y="1856"/>
                        <a:pt x="2026" y="1875"/>
                      </a:cubicBezTo>
                      <a:lnTo>
                        <a:pt x="2007" y="1875"/>
                      </a:lnTo>
                      <a:cubicBezTo>
                        <a:pt x="1998" y="1856"/>
                        <a:pt x="1988" y="1837"/>
                        <a:pt x="1988" y="1818"/>
                      </a:cubicBezTo>
                      <a:cubicBezTo>
                        <a:pt x="1969" y="1818"/>
                        <a:pt x="1951" y="1809"/>
                        <a:pt x="1941" y="1790"/>
                      </a:cubicBezTo>
                      <a:cubicBezTo>
                        <a:pt x="1960" y="1780"/>
                        <a:pt x="1960" y="1761"/>
                        <a:pt x="1969" y="1742"/>
                      </a:cubicBezTo>
                      <a:cubicBezTo>
                        <a:pt x="1969" y="1742"/>
                        <a:pt x="1979" y="1733"/>
                        <a:pt x="1979" y="1733"/>
                      </a:cubicBezTo>
                      <a:cubicBezTo>
                        <a:pt x="1979" y="1714"/>
                        <a:pt x="1998" y="1714"/>
                        <a:pt x="2007" y="1714"/>
                      </a:cubicBezTo>
                      <a:cubicBezTo>
                        <a:pt x="2012" y="1719"/>
                        <a:pt x="2017" y="1721"/>
                        <a:pt x="2020" y="1721"/>
                      </a:cubicBezTo>
                      <a:cubicBezTo>
                        <a:pt x="2024" y="1721"/>
                        <a:pt x="2026" y="1719"/>
                        <a:pt x="2026" y="1714"/>
                      </a:cubicBezTo>
                      <a:cubicBezTo>
                        <a:pt x="2036" y="1714"/>
                        <a:pt x="2045" y="1705"/>
                        <a:pt x="2045" y="1705"/>
                      </a:cubicBezTo>
                      <a:cubicBezTo>
                        <a:pt x="2055" y="1705"/>
                        <a:pt x="2055" y="1695"/>
                        <a:pt x="2055" y="1695"/>
                      </a:cubicBezTo>
                      <a:cubicBezTo>
                        <a:pt x="2055" y="1695"/>
                        <a:pt x="2055" y="1695"/>
                        <a:pt x="2055" y="1686"/>
                      </a:cubicBezTo>
                      <a:cubicBezTo>
                        <a:pt x="2064" y="1686"/>
                        <a:pt x="2064" y="1695"/>
                        <a:pt x="2064" y="1695"/>
                      </a:cubicBezTo>
                      <a:lnTo>
                        <a:pt x="2074" y="1695"/>
                      </a:lnTo>
                      <a:cubicBezTo>
                        <a:pt x="2083" y="1695"/>
                        <a:pt x="2083" y="1686"/>
                        <a:pt x="2074" y="1676"/>
                      </a:cubicBezTo>
                      <a:cubicBezTo>
                        <a:pt x="2074" y="1676"/>
                        <a:pt x="2074" y="1667"/>
                        <a:pt x="2074" y="1667"/>
                      </a:cubicBezTo>
                      <a:close/>
                      <a:moveTo>
                        <a:pt x="1146" y="1875"/>
                      </a:moveTo>
                      <a:cubicBezTo>
                        <a:pt x="1155" y="1875"/>
                        <a:pt x="1155" y="1884"/>
                        <a:pt x="1146" y="1884"/>
                      </a:cubicBezTo>
                      <a:lnTo>
                        <a:pt x="1146" y="1875"/>
                      </a:lnTo>
                      <a:close/>
                      <a:moveTo>
                        <a:pt x="853" y="1865"/>
                      </a:moveTo>
                      <a:lnTo>
                        <a:pt x="853" y="1894"/>
                      </a:lnTo>
                      <a:cubicBezTo>
                        <a:pt x="843" y="1884"/>
                        <a:pt x="843" y="1875"/>
                        <a:pt x="853" y="1865"/>
                      </a:cubicBezTo>
                      <a:close/>
                      <a:moveTo>
                        <a:pt x="1203" y="1875"/>
                      </a:moveTo>
                      <a:cubicBezTo>
                        <a:pt x="1222" y="1875"/>
                        <a:pt x="1231" y="1875"/>
                        <a:pt x="1241" y="1884"/>
                      </a:cubicBezTo>
                      <a:cubicBezTo>
                        <a:pt x="1241" y="1894"/>
                        <a:pt x="1231" y="1894"/>
                        <a:pt x="1231" y="1903"/>
                      </a:cubicBezTo>
                      <a:lnTo>
                        <a:pt x="1222" y="1903"/>
                      </a:lnTo>
                      <a:cubicBezTo>
                        <a:pt x="1222" y="1903"/>
                        <a:pt x="1222" y="1903"/>
                        <a:pt x="1222" y="1894"/>
                      </a:cubicBezTo>
                      <a:cubicBezTo>
                        <a:pt x="1222" y="1894"/>
                        <a:pt x="1222" y="1884"/>
                        <a:pt x="1222" y="1884"/>
                      </a:cubicBezTo>
                      <a:cubicBezTo>
                        <a:pt x="1222" y="1884"/>
                        <a:pt x="1222" y="1884"/>
                        <a:pt x="1212" y="1894"/>
                      </a:cubicBezTo>
                      <a:lnTo>
                        <a:pt x="1203" y="1894"/>
                      </a:lnTo>
                      <a:cubicBezTo>
                        <a:pt x="1203" y="1894"/>
                        <a:pt x="1203" y="1884"/>
                        <a:pt x="1203" y="1884"/>
                      </a:cubicBezTo>
                      <a:cubicBezTo>
                        <a:pt x="1203" y="1884"/>
                        <a:pt x="1203" y="1875"/>
                        <a:pt x="1203" y="1875"/>
                      </a:cubicBezTo>
                      <a:close/>
                      <a:moveTo>
                        <a:pt x="1354" y="1875"/>
                      </a:moveTo>
                      <a:cubicBezTo>
                        <a:pt x="1354" y="1875"/>
                        <a:pt x="1364" y="1884"/>
                        <a:pt x="1364" y="1884"/>
                      </a:cubicBezTo>
                      <a:cubicBezTo>
                        <a:pt x="1364" y="1894"/>
                        <a:pt x="1364" y="1894"/>
                        <a:pt x="1354" y="1903"/>
                      </a:cubicBezTo>
                      <a:cubicBezTo>
                        <a:pt x="1354" y="1894"/>
                        <a:pt x="1354" y="1884"/>
                        <a:pt x="1354" y="1884"/>
                      </a:cubicBezTo>
                      <a:cubicBezTo>
                        <a:pt x="1354" y="1884"/>
                        <a:pt x="1354" y="1875"/>
                        <a:pt x="1354" y="1875"/>
                      </a:cubicBezTo>
                      <a:close/>
                      <a:moveTo>
                        <a:pt x="1771" y="1667"/>
                      </a:moveTo>
                      <a:cubicBezTo>
                        <a:pt x="1790" y="1676"/>
                        <a:pt x="1799" y="1686"/>
                        <a:pt x="1809" y="1695"/>
                      </a:cubicBezTo>
                      <a:cubicBezTo>
                        <a:pt x="1818" y="1714"/>
                        <a:pt x="1827" y="1733"/>
                        <a:pt x="1837" y="1742"/>
                      </a:cubicBezTo>
                      <a:cubicBezTo>
                        <a:pt x="1837" y="1752"/>
                        <a:pt x="1837" y="1761"/>
                        <a:pt x="1827" y="1761"/>
                      </a:cubicBezTo>
                      <a:cubicBezTo>
                        <a:pt x="1809" y="1761"/>
                        <a:pt x="1790" y="1771"/>
                        <a:pt x="1771" y="1771"/>
                      </a:cubicBezTo>
                      <a:lnTo>
                        <a:pt x="1761" y="1790"/>
                      </a:lnTo>
                      <a:cubicBezTo>
                        <a:pt x="1761" y="1771"/>
                        <a:pt x="1752" y="1761"/>
                        <a:pt x="1752" y="1752"/>
                      </a:cubicBezTo>
                      <a:lnTo>
                        <a:pt x="1742" y="1752"/>
                      </a:lnTo>
                      <a:cubicBezTo>
                        <a:pt x="1723" y="1761"/>
                        <a:pt x="1714" y="1771"/>
                        <a:pt x="1714" y="1790"/>
                      </a:cubicBezTo>
                      <a:cubicBezTo>
                        <a:pt x="1714" y="1799"/>
                        <a:pt x="1714" y="1809"/>
                        <a:pt x="1723" y="1809"/>
                      </a:cubicBezTo>
                      <a:cubicBezTo>
                        <a:pt x="1723" y="1818"/>
                        <a:pt x="1723" y="1828"/>
                        <a:pt x="1733" y="1828"/>
                      </a:cubicBezTo>
                      <a:cubicBezTo>
                        <a:pt x="1752" y="1818"/>
                        <a:pt x="1761" y="1818"/>
                        <a:pt x="1771" y="1818"/>
                      </a:cubicBezTo>
                      <a:lnTo>
                        <a:pt x="1780" y="1818"/>
                      </a:lnTo>
                      <a:cubicBezTo>
                        <a:pt x="1780" y="1818"/>
                        <a:pt x="1780" y="1828"/>
                        <a:pt x="1771" y="1828"/>
                      </a:cubicBezTo>
                      <a:cubicBezTo>
                        <a:pt x="1771" y="1828"/>
                        <a:pt x="1761" y="1837"/>
                        <a:pt x="1752" y="1837"/>
                      </a:cubicBezTo>
                      <a:cubicBezTo>
                        <a:pt x="1733" y="1837"/>
                        <a:pt x="1723" y="1837"/>
                        <a:pt x="1704" y="1847"/>
                      </a:cubicBezTo>
                      <a:cubicBezTo>
                        <a:pt x="1695" y="1847"/>
                        <a:pt x="1685" y="1856"/>
                        <a:pt x="1685" y="1856"/>
                      </a:cubicBezTo>
                      <a:cubicBezTo>
                        <a:pt x="1676" y="1856"/>
                        <a:pt x="1676" y="1856"/>
                        <a:pt x="1676" y="1865"/>
                      </a:cubicBezTo>
                      <a:lnTo>
                        <a:pt x="1667" y="1856"/>
                      </a:lnTo>
                      <a:lnTo>
                        <a:pt x="1676" y="1847"/>
                      </a:lnTo>
                      <a:lnTo>
                        <a:pt x="1657" y="1856"/>
                      </a:lnTo>
                      <a:cubicBezTo>
                        <a:pt x="1667" y="1856"/>
                        <a:pt x="1667" y="1865"/>
                        <a:pt x="1667" y="1865"/>
                      </a:cubicBezTo>
                      <a:cubicBezTo>
                        <a:pt x="1676" y="1865"/>
                        <a:pt x="1676" y="1875"/>
                        <a:pt x="1676" y="1875"/>
                      </a:cubicBezTo>
                      <a:lnTo>
                        <a:pt x="1667" y="1875"/>
                      </a:lnTo>
                      <a:cubicBezTo>
                        <a:pt x="1667" y="1870"/>
                        <a:pt x="1664" y="1868"/>
                        <a:pt x="1661" y="1868"/>
                      </a:cubicBezTo>
                      <a:cubicBezTo>
                        <a:pt x="1657" y="1868"/>
                        <a:pt x="1652" y="1870"/>
                        <a:pt x="1648" y="1875"/>
                      </a:cubicBezTo>
                      <a:cubicBezTo>
                        <a:pt x="1648" y="1875"/>
                        <a:pt x="1648" y="1884"/>
                        <a:pt x="1638" y="1884"/>
                      </a:cubicBezTo>
                      <a:cubicBezTo>
                        <a:pt x="1638" y="1894"/>
                        <a:pt x="1629" y="1894"/>
                        <a:pt x="1629" y="1903"/>
                      </a:cubicBezTo>
                      <a:cubicBezTo>
                        <a:pt x="1619" y="1903"/>
                        <a:pt x="1610" y="1903"/>
                        <a:pt x="1619" y="1894"/>
                      </a:cubicBezTo>
                      <a:cubicBezTo>
                        <a:pt x="1619" y="1884"/>
                        <a:pt x="1629" y="1865"/>
                        <a:pt x="1629" y="1856"/>
                      </a:cubicBezTo>
                      <a:cubicBezTo>
                        <a:pt x="1638" y="1837"/>
                        <a:pt x="1657" y="1818"/>
                        <a:pt x="1667" y="1799"/>
                      </a:cubicBezTo>
                      <a:cubicBezTo>
                        <a:pt x="1676" y="1771"/>
                        <a:pt x="1695" y="1742"/>
                        <a:pt x="1704" y="1714"/>
                      </a:cubicBezTo>
                      <a:cubicBezTo>
                        <a:pt x="1714" y="1695"/>
                        <a:pt x="1723" y="1686"/>
                        <a:pt x="1733" y="1686"/>
                      </a:cubicBezTo>
                      <a:cubicBezTo>
                        <a:pt x="1742" y="1686"/>
                        <a:pt x="1752" y="1686"/>
                        <a:pt x="1761" y="1676"/>
                      </a:cubicBezTo>
                      <a:cubicBezTo>
                        <a:pt x="1761" y="1667"/>
                        <a:pt x="1771" y="1667"/>
                        <a:pt x="1771" y="1667"/>
                      </a:cubicBezTo>
                      <a:close/>
                      <a:moveTo>
                        <a:pt x="815" y="1894"/>
                      </a:moveTo>
                      <a:cubicBezTo>
                        <a:pt x="815" y="1894"/>
                        <a:pt x="815" y="1903"/>
                        <a:pt x="815" y="1903"/>
                      </a:cubicBezTo>
                      <a:cubicBezTo>
                        <a:pt x="815" y="1903"/>
                        <a:pt x="815" y="1913"/>
                        <a:pt x="805" y="1913"/>
                      </a:cubicBezTo>
                      <a:lnTo>
                        <a:pt x="815" y="1894"/>
                      </a:lnTo>
                      <a:close/>
                      <a:moveTo>
                        <a:pt x="502" y="1894"/>
                      </a:moveTo>
                      <a:lnTo>
                        <a:pt x="493" y="1922"/>
                      </a:lnTo>
                      <a:cubicBezTo>
                        <a:pt x="493" y="1913"/>
                        <a:pt x="493" y="1903"/>
                        <a:pt x="502" y="1894"/>
                      </a:cubicBezTo>
                      <a:close/>
                      <a:moveTo>
                        <a:pt x="995" y="1875"/>
                      </a:moveTo>
                      <a:cubicBezTo>
                        <a:pt x="995" y="1884"/>
                        <a:pt x="995" y="1884"/>
                        <a:pt x="995" y="1894"/>
                      </a:cubicBezTo>
                      <a:cubicBezTo>
                        <a:pt x="1004" y="1894"/>
                        <a:pt x="995" y="1903"/>
                        <a:pt x="1004" y="1913"/>
                      </a:cubicBezTo>
                      <a:cubicBezTo>
                        <a:pt x="998" y="1924"/>
                        <a:pt x="990" y="1928"/>
                        <a:pt x="981" y="1928"/>
                      </a:cubicBezTo>
                      <a:cubicBezTo>
                        <a:pt x="976" y="1928"/>
                        <a:pt x="970" y="1926"/>
                        <a:pt x="966" y="1922"/>
                      </a:cubicBezTo>
                      <a:cubicBezTo>
                        <a:pt x="957" y="1922"/>
                        <a:pt x="957" y="1913"/>
                        <a:pt x="957" y="1903"/>
                      </a:cubicBezTo>
                      <a:lnTo>
                        <a:pt x="966" y="1903"/>
                      </a:lnTo>
                      <a:cubicBezTo>
                        <a:pt x="976" y="1903"/>
                        <a:pt x="976" y="1894"/>
                        <a:pt x="976" y="1894"/>
                      </a:cubicBezTo>
                      <a:cubicBezTo>
                        <a:pt x="976" y="1884"/>
                        <a:pt x="985" y="1884"/>
                        <a:pt x="985" y="1884"/>
                      </a:cubicBezTo>
                      <a:cubicBezTo>
                        <a:pt x="985" y="1884"/>
                        <a:pt x="985" y="1884"/>
                        <a:pt x="995" y="1875"/>
                      </a:cubicBezTo>
                      <a:close/>
                      <a:moveTo>
                        <a:pt x="1761" y="1903"/>
                      </a:moveTo>
                      <a:lnTo>
                        <a:pt x="1742" y="1932"/>
                      </a:lnTo>
                      <a:cubicBezTo>
                        <a:pt x="1733" y="1913"/>
                        <a:pt x="1742" y="1903"/>
                        <a:pt x="1761" y="1903"/>
                      </a:cubicBezTo>
                      <a:close/>
                      <a:moveTo>
                        <a:pt x="1108" y="1922"/>
                      </a:moveTo>
                      <a:lnTo>
                        <a:pt x="1136" y="1932"/>
                      </a:lnTo>
                      <a:cubicBezTo>
                        <a:pt x="1127" y="1941"/>
                        <a:pt x="1118" y="1941"/>
                        <a:pt x="1108" y="1951"/>
                      </a:cubicBezTo>
                      <a:cubicBezTo>
                        <a:pt x="1108" y="1951"/>
                        <a:pt x="1099" y="1941"/>
                        <a:pt x="1099" y="1941"/>
                      </a:cubicBezTo>
                      <a:cubicBezTo>
                        <a:pt x="1099" y="1941"/>
                        <a:pt x="1099" y="1932"/>
                        <a:pt x="1108" y="1932"/>
                      </a:cubicBezTo>
                      <a:lnTo>
                        <a:pt x="1108" y="1922"/>
                      </a:lnTo>
                      <a:close/>
                      <a:moveTo>
                        <a:pt x="1222" y="1932"/>
                      </a:moveTo>
                      <a:lnTo>
                        <a:pt x="1222" y="1941"/>
                      </a:lnTo>
                      <a:lnTo>
                        <a:pt x="1212" y="1951"/>
                      </a:lnTo>
                      <a:lnTo>
                        <a:pt x="1212" y="1941"/>
                      </a:lnTo>
                      <a:lnTo>
                        <a:pt x="1222" y="1932"/>
                      </a:lnTo>
                      <a:close/>
                      <a:moveTo>
                        <a:pt x="1061" y="1922"/>
                      </a:moveTo>
                      <a:lnTo>
                        <a:pt x="1061" y="1922"/>
                      </a:lnTo>
                      <a:cubicBezTo>
                        <a:pt x="1070" y="1932"/>
                        <a:pt x="1070" y="1941"/>
                        <a:pt x="1089" y="1941"/>
                      </a:cubicBezTo>
                      <a:lnTo>
                        <a:pt x="1070" y="1960"/>
                      </a:lnTo>
                      <a:cubicBezTo>
                        <a:pt x="1062" y="1952"/>
                        <a:pt x="1061" y="1938"/>
                        <a:pt x="1061" y="1922"/>
                      </a:cubicBezTo>
                      <a:close/>
                      <a:moveTo>
                        <a:pt x="2992" y="1941"/>
                      </a:moveTo>
                      <a:cubicBezTo>
                        <a:pt x="3001" y="1951"/>
                        <a:pt x="3001" y="1951"/>
                        <a:pt x="2992" y="1960"/>
                      </a:cubicBezTo>
                      <a:lnTo>
                        <a:pt x="2982" y="1960"/>
                      </a:lnTo>
                      <a:cubicBezTo>
                        <a:pt x="2973" y="1951"/>
                        <a:pt x="2973" y="1951"/>
                        <a:pt x="2973" y="1941"/>
                      </a:cubicBezTo>
                      <a:close/>
                      <a:moveTo>
                        <a:pt x="1004" y="1960"/>
                      </a:moveTo>
                      <a:lnTo>
                        <a:pt x="1032" y="1970"/>
                      </a:lnTo>
                      <a:cubicBezTo>
                        <a:pt x="1025" y="1973"/>
                        <a:pt x="1018" y="1976"/>
                        <a:pt x="1014" y="1976"/>
                      </a:cubicBezTo>
                      <a:cubicBezTo>
                        <a:pt x="1007" y="1976"/>
                        <a:pt x="1004" y="1971"/>
                        <a:pt x="1004" y="1960"/>
                      </a:cubicBezTo>
                      <a:close/>
                      <a:moveTo>
                        <a:pt x="2358" y="1970"/>
                      </a:moveTo>
                      <a:cubicBezTo>
                        <a:pt x="2358" y="1970"/>
                        <a:pt x="2367" y="1970"/>
                        <a:pt x="2367" y="1979"/>
                      </a:cubicBezTo>
                      <a:lnTo>
                        <a:pt x="2348" y="1970"/>
                      </a:lnTo>
                      <a:close/>
                      <a:moveTo>
                        <a:pt x="540" y="1970"/>
                      </a:moveTo>
                      <a:cubicBezTo>
                        <a:pt x="540" y="1979"/>
                        <a:pt x="550" y="1988"/>
                        <a:pt x="540" y="1988"/>
                      </a:cubicBezTo>
                      <a:lnTo>
                        <a:pt x="531" y="1988"/>
                      </a:lnTo>
                      <a:lnTo>
                        <a:pt x="540" y="1970"/>
                      </a:lnTo>
                      <a:close/>
                      <a:moveTo>
                        <a:pt x="1080" y="1998"/>
                      </a:moveTo>
                      <a:lnTo>
                        <a:pt x="1080" y="2007"/>
                      </a:lnTo>
                      <a:lnTo>
                        <a:pt x="1061" y="2017"/>
                      </a:lnTo>
                      <a:lnTo>
                        <a:pt x="1061" y="2017"/>
                      </a:lnTo>
                      <a:lnTo>
                        <a:pt x="1080" y="1998"/>
                      </a:lnTo>
                      <a:close/>
                      <a:moveTo>
                        <a:pt x="3493" y="2007"/>
                      </a:moveTo>
                      <a:cubicBezTo>
                        <a:pt x="3484" y="2017"/>
                        <a:pt x="3484" y="2017"/>
                        <a:pt x="3474" y="2017"/>
                      </a:cubicBezTo>
                      <a:cubicBezTo>
                        <a:pt x="3474" y="2017"/>
                        <a:pt x="3474" y="2017"/>
                        <a:pt x="3474" y="2007"/>
                      </a:cubicBezTo>
                      <a:close/>
                      <a:moveTo>
                        <a:pt x="3541" y="1988"/>
                      </a:moveTo>
                      <a:lnTo>
                        <a:pt x="3569" y="1998"/>
                      </a:lnTo>
                      <a:cubicBezTo>
                        <a:pt x="3560" y="1998"/>
                        <a:pt x="3560" y="2007"/>
                        <a:pt x="3560" y="2007"/>
                      </a:cubicBezTo>
                      <a:cubicBezTo>
                        <a:pt x="3560" y="2017"/>
                        <a:pt x="3560" y="2017"/>
                        <a:pt x="3560" y="2017"/>
                      </a:cubicBezTo>
                      <a:cubicBezTo>
                        <a:pt x="3556" y="2021"/>
                        <a:pt x="3553" y="2023"/>
                        <a:pt x="3551" y="2023"/>
                      </a:cubicBezTo>
                      <a:cubicBezTo>
                        <a:pt x="3549" y="2023"/>
                        <a:pt x="3546" y="2019"/>
                        <a:pt x="3541" y="2007"/>
                      </a:cubicBezTo>
                      <a:cubicBezTo>
                        <a:pt x="3541" y="2017"/>
                        <a:pt x="3541" y="2017"/>
                        <a:pt x="3541" y="2017"/>
                      </a:cubicBezTo>
                      <a:lnTo>
                        <a:pt x="3522" y="2017"/>
                      </a:lnTo>
                      <a:cubicBezTo>
                        <a:pt x="3522" y="2017"/>
                        <a:pt x="3522" y="2007"/>
                        <a:pt x="3522" y="2007"/>
                      </a:cubicBezTo>
                      <a:cubicBezTo>
                        <a:pt x="3522" y="2007"/>
                        <a:pt x="3522" y="2007"/>
                        <a:pt x="3522" y="1998"/>
                      </a:cubicBezTo>
                      <a:cubicBezTo>
                        <a:pt x="3522" y="1998"/>
                        <a:pt x="3522" y="1988"/>
                        <a:pt x="3522" y="1988"/>
                      </a:cubicBezTo>
                      <a:cubicBezTo>
                        <a:pt x="3531" y="1988"/>
                        <a:pt x="3531" y="1988"/>
                        <a:pt x="3541" y="1998"/>
                      </a:cubicBezTo>
                      <a:cubicBezTo>
                        <a:pt x="3541" y="1988"/>
                        <a:pt x="3541" y="1988"/>
                        <a:pt x="3541" y="1988"/>
                      </a:cubicBezTo>
                      <a:close/>
                      <a:moveTo>
                        <a:pt x="3512" y="2036"/>
                      </a:moveTo>
                      <a:cubicBezTo>
                        <a:pt x="3512" y="2036"/>
                        <a:pt x="3503" y="2045"/>
                        <a:pt x="3503" y="2045"/>
                      </a:cubicBezTo>
                      <a:cubicBezTo>
                        <a:pt x="3503" y="2045"/>
                        <a:pt x="3503" y="2036"/>
                        <a:pt x="3493" y="2036"/>
                      </a:cubicBezTo>
                      <a:close/>
                      <a:moveTo>
                        <a:pt x="3531" y="2026"/>
                      </a:moveTo>
                      <a:cubicBezTo>
                        <a:pt x="3531" y="2026"/>
                        <a:pt x="3531" y="2036"/>
                        <a:pt x="3531" y="2045"/>
                      </a:cubicBezTo>
                      <a:lnTo>
                        <a:pt x="3522" y="2045"/>
                      </a:lnTo>
                      <a:cubicBezTo>
                        <a:pt x="3522" y="2045"/>
                        <a:pt x="3522" y="2045"/>
                        <a:pt x="3522" y="2036"/>
                      </a:cubicBezTo>
                      <a:cubicBezTo>
                        <a:pt x="3522" y="2036"/>
                        <a:pt x="3531" y="2026"/>
                        <a:pt x="3531" y="2026"/>
                      </a:cubicBezTo>
                      <a:close/>
                      <a:moveTo>
                        <a:pt x="3702" y="2026"/>
                      </a:moveTo>
                      <a:cubicBezTo>
                        <a:pt x="3702" y="2036"/>
                        <a:pt x="3711" y="2036"/>
                        <a:pt x="3702" y="2036"/>
                      </a:cubicBezTo>
                      <a:cubicBezTo>
                        <a:pt x="3702" y="2045"/>
                        <a:pt x="3702" y="2055"/>
                        <a:pt x="3692" y="2055"/>
                      </a:cubicBezTo>
                      <a:cubicBezTo>
                        <a:pt x="3692" y="2055"/>
                        <a:pt x="3692" y="2055"/>
                        <a:pt x="3683" y="2045"/>
                      </a:cubicBezTo>
                      <a:cubicBezTo>
                        <a:pt x="3683" y="2045"/>
                        <a:pt x="3673" y="2045"/>
                        <a:pt x="3673" y="2036"/>
                      </a:cubicBezTo>
                      <a:lnTo>
                        <a:pt x="3664" y="2036"/>
                      </a:lnTo>
                      <a:cubicBezTo>
                        <a:pt x="3664" y="2026"/>
                        <a:pt x="3673" y="2026"/>
                        <a:pt x="3673" y="2026"/>
                      </a:cubicBezTo>
                      <a:close/>
                      <a:moveTo>
                        <a:pt x="2623" y="2074"/>
                      </a:moveTo>
                      <a:cubicBezTo>
                        <a:pt x="2613" y="2083"/>
                        <a:pt x="2613" y="2093"/>
                        <a:pt x="2613" y="2093"/>
                      </a:cubicBezTo>
                      <a:lnTo>
                        <a:pt x="2604" y="2093"/>
                      </a:lnTo>
                      <a:cubicBezTo>
                        <a:pt x="2604" y="2083"/>
                        <a:pt x="2613" y="2074"/>
                        <a:pt x="2623" y="2074"/>
                      </a:cubicBezTo>
                      <a:close/>
                      <a:moveTo>
                        <a:pt x="2433" y="2093"/>
                      </a:moveTo>
                      <a:cubicBezTo>
                        <a:pt x="2433" y="2093"/>
                        <a:pt x="2443" y="2102"/>
                        <a:pt x="2433" y="2102"/>
                      </a:cubicBezTo>
                      <a:lnTo>
                        <a:pt x="2424" y="2093"/>
                      </a:lnTo>
                      <a:close/>
                      <a:moveTo>
                        <a:pt x="1903" y="1828"/>
                      </a:moveTo>
                      <a:cubicBezTo>
                        <a:pt x="1913" y="1837"/>
                        <a:pt x="1913" y="1856"/>
                        <a:pt x="1903" y="1865"/>
                      </a:cubicBezTo>
                      <a:cubicBezTo>
                        <a:pt x="1894" y="1875"/>
                        <a:pt x="1894" y="1894"/>
                        <a:pt x="1884" y="1913"/>
                      </a:cubicBezTo>
                      <a:cubicBezTo>
                        <a:pt x="1903" y="1913"/>
                        <a:pt x="1913" y="1922"/>
                        <a:pt x="1932" y="1922"/>
                      </a:cubicBezTo>
                      <a:cubicBezTo>
                        <a:pt x="1941" y="1922"/>
                        <a:pt x="1941" y="1932"/>
                        <a:pt x="1932" y="1932"/>
                      </a:cubicBezTo>
                      <a:cubicBezTo>
                        <a:pt x="1932" y="1941"/>
                        <a:pt x="1932" y="1951"/>
                        <a:pt x="1922" y="1951"/>
                      </a:cubicBezTo>
                      <a:cubicBezTo>
                        <a:pt x="1884" y="1998"/>
                        <a:pt x="1846" y="2036"/>
                        <a:pt x="1809" y="2093"/>
                      </a:cubicBezTo>
                      <a:cubicBezTo>
                        <a:pt x="1790" y="2112"/>
                        <a:pt x="1771" y="2149"/>
                        <a:pt x="1752" y="2178"/>
                      </a:cubicBezTo>
                      <a:cubicBezTo>
                        <a:pt x="1752" y="2178"/>
                        <a:pt x="1752" y="2187"/>
                        <a:pt x="1742" y="2197"/>
                      </a:cubicBezTo>
                      <a:cubicBezTo>
                        <a:pt x="1733" y="2216"/>
                        <a:pt x="1714" y="2216"/>
                        <a:pt x="1704" y="2235"/>
                      </a:cubicBezTo>
                      <a:cubicBezTo>
                        <a:pt x="1704" y="2254"/>
                        <a:pt x="1695" y="2263"/>
                        <a:pt x="1685" y="2272"/>
                      </a:cubicBezTo>
                      <a:cubicBezTo>
                        <a:pt x="1667" y="2301"/>
                        <a:pt x="1648" y="2329"/>
                        <a:pt x="1629" y="2358"/>
                      </a:cubicBezTo>
                      <a:lnTo>
                        <a:pt x="1619" y="2348"/>
                      </a:lnTo>
                      <a:lnTo>
                        <a:pt x="1619" y="2339"/>
                      </a:lnTo>
                      <a:lnTo>
                        <a:pt x="1610" y="2348"/>
                      </a:lnTo>
                      <a:cubicBezTo>
                        <a:pt x="1610" y="2329"/>
                        <a:pt x="1600" y="2320"/>
                        <a:pt x="1600" y="2301"/>
                      </a:cubicBezTo>
                      <a:cubicBezTo>
                        <a:pt x="1600" y="2263"/>
                        <a:pt x="1600" y="2225"/>
                        <a:pt x="1591" y="2197"/>
                      </a:cubicBezTo>
                      <a:cubicBezTo>
                        <a:pt x="1581" y="2168"/>
                        <a:pt x="1581" y="2149"/>
                        <a:pt x="1591" y="2130"/>
                      </a:cubicBezTo>
                      <a:cubicBezTo>
                        <a:pt x="1600" y="2074"/>
                        <a:pt x="1610" y="2026"/>
                        <a:pt x="1610" y="1979"/>
                      </a:cubicBezTo>
                      <a:cubicBezTo>
                        <a:pt x="1610" y="1960"/>
                        <a:pt x="1629" y="1941"/>
                        <a:pt x="1648" y="1932"/>
                      </a:cubicBezTo>
                      <a:cubicBezTo>
                        <a:pt x="1657" y="1922"/>
                        <a:pt x="1667" y="1913"/>
                        <a:pt x="1676" y="1913"/>
                      </a:cubicBezTo>
                      <a:cubicBezTo>
                        <a:pt x="1679" y="1910"/>
                        <a:pt x="1682" y="1909"/>
                        <a:pt x="1685" y="1909"/>
                      </a:cubicBezTo>
                      <a:cubicBezTo>
                        <a:pt x="1692" y="1909"/>
                        <a:pt x="1698" y="1913"/>
                        <a:pt x="1704" y="1913"/>
                      </a:cubicBezTo>
                      <a:cubicBezTo>
                        <a:pt x="1704" y="1922"/>
                        <a:pt x="1704" y="1922"/>
                        <a:pt x="1704" y="1922"/>
                      </a:cubicBezTo>
                      <a:cubicBezTo>
                        <a:pt x="1704" y="1932"/>
                        <a:pt x="1704" y="1941"/>
                        <a:pt x="1704" y="1951"/>
                      </a:cubicBezTo>
                      <a:cubicBezTo>
                        <a:pt x="1695" y="1951"/>
                        <a:pt x="1695" y="1960"/>
                        <a:pt x="1704" y="1970"/>
                      </a:cubicBezTo>
                      <a:cubicBezTo>
                        <a:pt x="1714" y="1979"/>
                        <a:pt x="1714" y="1979"/>
                        <a:pt x="1714" y="1979"/>
                      </a:cubicBezTo>
                      <a:lnTo>
                        <a:pt x="1723" y="1979"/>
                      </a:lnTo>
                      <a:cubicBezTo>
                        <a:pt x="1733" y="1970"/>
                        <a:pt x="1733" y="1970"/>
                        <a:pt x="1733" y="1970"/>
                      </a:cubicBezTo>
                      <a:cubicBezTo>
                        <a:pt x="1733" y="1979"/>
                        <a:pt x="1733" y="1979"/>
                        <a:pt x="1742" y="1979"/>
                      </a:cubicBezTo>
                      <a:lnTo>
                        <a:pt x="1761" y="1979"/>
                      </a:lnTo>
                      <a:cubicBezTo>
                        <a:pt x="1771" y="1970"/>
                        <a:pt x="1771" y="1970"/>
                        <a:pt x="1780" y="1970"/>
                      </a:cubicBezTo>
                      <a:cubicBezTo>
                        <a:pt x="1799" y="1960"/>
                        <a:pt x="1799" y="1951"/>
                        <a:pt x="1790" y="1932"/>
                      </a:cubicBezTo>
                      <a:lnTo>
                        <a:pt x="1790" y="1922"/>
                      </a:lnTo>
                      <a:cubicBezTo>
                        <a:pt x="1790" y="1932"/>
                        <a:pt x="1790" y="1932"/>
                        <a:pt x="1799" y="1932"/>
                      </a:cubicBezTo>
                      <a:cubicBezTo>
                        <a:pt x="1799" y="1941"/>
                        <a:pt x="1809" y="1941"/>
                        <a:pt x="1818" y="1951"/>
                      </a:cubicBezTo>
                      <a:cubicBezTo>
                        <a:pt x="1818" y="1951"/>
                        <a:pt x="1818" y="1951"/>
                        <a:pt x="1827" y="1941"/>
                      </a:cubicBezTo>
                      <a:cubicBezTo>
                        <a:pt x="1827" y="1932"/>
                        <a:pt x="1827" y="1922"/>
                        <a:pt x="1827" y="1913"/>
                      </a:cubicBezTo>
                      <a:cubicBezTo>
                        <a:pt x="1827" y="1913"/>
                        <a:pt x="1827" y="1903"/>
                        <a:pt x="1827" y="1903"/>
                      </a:cubicBezTo>
                      <a:cubicBezTo>
                        <a:pt x="1827" y="1894"/>
                        <a:pt x="1837" y="1884"/>
                        <a:pt x="1846" y="1884"/>
                      </a:cubicBezTo>
                      <a:lnTo>
                        <a:pt x="1827" y="1875"/>
                      </a:lnTo>
                      <a:cubicBezTo>
                        <a:pt x="1856" y="1856"/>
                        <a:pt x="1884" y="1847"/>
                        <a:pt x="1903" y="1828"/>
                      </a:cubicBezTo>
                      <a:close/>
                      <a:moveTo>
                        <a:pt x="1326" y="1"/>
                      </a:moveTo>
                      <a:cubicBezTo>
                        <a:pt x="1307" y="10"/>
                        <a:pt x="1288" y="20"/>
                        <a:pt x="1269" y="29"/>
                      </a:cubicBezTo>
                      <a:cubicBezTo>
                        <a:pt x="1269" y="29"/>
                        <a:pt x="1278" y="29"/>
                        <a:pt x="1278" y="39"/>
                      </a:cubicBezTo>
                      <a:lnTo>
                        <a:pt x="1297" y="39"/>
                      </a:lnTo>
                      <a:cubicBezTo>
                        <a:pt x="1307" y="48"/>
                        <a:pt x="1307" y="48"/>
                        <a:pt x="1307" y="58"/>
                      </a:cubicBezTo>
                      <a:cubicBezTo>
                        <a:pt x="1316" y="67"/>
                        <a:pt x="1316" y="67"/>
                        <a:pt x="1316" y="76"/>
                      </a:cubicBezTo>
                      <a:cubicBezTo>
                        <a:pt x="1316" y="76"/>
                        <a:pt x="1316" y="86"/>
                        <a:pt x="1326" y="95"/>
                      </a:cubicBezTo>
                      <a:cubicBezTo>
                        <a:pt x="1326" y="105"/>
                        <a:pt x="1326" y="105"/>
                        <a:pt x="1326" y="114"/>
                      </a:cubicBezTo>
                      <a:lnTo>
                        <a:pt x="1335" y="114"/>
                      </a:lnTo>
                      <a:cubicBezTo>
                        <a:pt x="1335" y="114"/>
                        <a:pt x="1345" y="105"/>
                        <a:pt x="1345" y="105"/>
                      </a:cubicBezTo>
                      <a:cubicBezTo>
                        <a:pt x="1354" y="105"/>
                        <a:pt x="1364" y="114"/>
                        <a:pt x="1364" y="114"/>
                      </a:cubicBezTo>
                      <a:cubicBezTo>
                        <a:pt x="1373" y="133"/>
                        <a:pt x="1383" y="143"/>
                        <a:pt x="1392" y="152"/>
                      </a:cubicBezTo>
                      <a:cubicBezTo>
                        <a:pt x="1402" y="162"/>
                        <a:pt x="1411" y="171"/>
                        <a:pt x="1411" y="190"/>
                      </a:cubicBezTo>
                      <a:cubicBezTo>
                        <a:pt x="1411" y="181"/>
                        <a:pt x="1402" y="181"/>
                        <a:pt x="1402" y="181"/>
                      </a:cubicBezTo>
                      <a:cubicBezTo>
                        <a:pt x="1399" y="178"/>
                        <a:pt x="1397" y="177"/>
                        <a:pt x="1395" y="177"/>
                      </a:cubicBezTo>
                      <a:cubicBezTo>
                        <a:pt x="1392" y="177"/>
                        <a:pt x="1392" y="183"/>
                        <a:pt x="1392" y="190"/>
                      </a:cubicBezTo>
                      <a:cubicBezTo>
                        <a:pt x="1392" y="190"/>
                        <a:pt x="1392" y="190"/>
                        <a:pt x="1392" y="200"/>
                      </a:cubicBezTo>
                      <a:cubicBezTo>
                        <a:pt x="1383" y="190"/>
                        <a:pt x="1383" y="190"/>
                        <a:pt x="1383" y="190"/>
                      </a:cubicBezTo>
                      <a:cubicBezTo>
                        <a:pt x="1373" y="181"/>
                        <a:pt x="1364" y="171"/>
                        <a:pt x="1345" y="171"/>
                      </a:cubicBezTo>
                      <a:lnTo>
                        <a:pt x="1307" y="171"/>
                      </a:lnTo>
                      <a:cubicBezTo>
                        <a:pt x="1302" y="176"/>
                        <a:pt x="1300" y="178"/>
                        <a:pt x="1297" y="178"/>
                      </a:cubicBezTo>
                      <a:cubicBezTo>
                        <a:pt x="1295" y="178"/>
                        <a:pt x="1293" y="176"/>
                        <a:pt x="1288" y="171"/>
                      </a:cubicBezTo>
                      <a:cubicBezTo>
                        <a:pt x="1288" y="162"/>
                        <a:pt x="1288" y="162"/>
                        <a:pt x="1278" y="162"/>
                      </a:cubicBezTo>
                      <a:cubicBezTo>
                        <a:pt x="1278" y="152"/>
                        <a:pt x="1278" y="152"/>
                        <a:pt x="1278" y="152"/>
                      </a:cubicBezTo>
                      <a:lnTo>
                        <a:pt x="1260" y="162"/>
                      </a:lnTo>
                      <a:cubicBezTo>
                        <a:pt x="1260" y="152"/>
                        <a:pt x="1260" y="152"/>
                        <a:pt x="1260" y="143"/>
                      </a:cubicBezTo>
                      <a:cubicBezTo>
                        <a:pt x="1260" y="143"/>
                        <a:pt x="1250" y="143"/>
                        <a:pt x="1250" y="133"/>
                      </a:cubicBezTo>
                      <a:cubicBezTo>
                        <a:pt x="1250" y="143"/>
                        <a:pt x="1250" y="143"/>
                        <a:pt x="1241" y="143"/>
                      </a:cubicBezTo>
                      <a:cubicBezTo>
                        <a:pt x="1241" y="143"/>
                        <a:pt x="1241" y="152"/>
                        <a:pt x="1241" y="152"/>
                      </a:cubicBezTo>
                      <a:lnTo>
                        <a:pt x="1222" y="152"/>
                      </a:lnTo>
                      <a:lnTo>
                        <a:pt x="1231" y="133"/>
                      </a:lnTo>
                      <a:lnTo>
                        <a:pt x="1222" y="133"/>
                      </a:lnTo>
                      <a:lnTo>
                        <a:pt x="1203" y="143"/>
                      </a:lnTo>
                      <a:cubicBezTo>
                        <a:pt x="1203" y="133"/>
                        <a:pt x="1203" y="124"/>
                        <a:pt x="1212" y="124"/>
                      </a:cubicBezTo>
                      <a:cubicBezTo>
                        <a:pt x="1212" y="117"/>
                        <a:pt x="1207" y="110"/>
                        <a:pt x="1201" y="110"/>
                      </a:cubicBezTo>
                      <a:cubicBezTo>
                        <a:pt x="1199" y="110"/>
                        <a:pt x="1196" y="112"/>
                        <a:pt x="1193" y="114"/>
                      </a:cubicBezTo>
                      <a:cubicBezTo>
                        <a:pt x="1184" y="114"/>
                        <a:pt x="1184" y="124"/>
                        <a:pt x="1174" y="124"/>
                      </a:cubicBezTo>
                      <a:lnTo>
                        <a:pt x="1165" y="124"/>
                      </a:lnTo>
                      <a:lnTo>
                        <a:pt x="1184" y="105"/>
                      </a:lnTo>
                      <a:cubicBezTo>
                        <a:pt x="1184" y="100"/>
                        <a:pt x="1177" y="98"/>
                        <a:pt x="1168" y="98"/>
                      </a:cubicBezTo>
                      <a:cubicBezTo>
                        <a:pt x="1160" y="98"/>
                        <a:pt x="1151" y="100"/>
                        <a:pt x="1146" y="105"/>
                      </a:cubicBezTo>
                      <a:lnTo>
                        <a:pt x="1136" y="95"/>
                      </a:lnTo>
                      <a:cubicBezTo>
                        <a:pt x="1136" y="105"/>
                        <a:pt x="1136" y="114"/>
                        <a:pt x="1136" y="114"/>
                      </a:cubicBezTo>
                      <a:cubicBezTo>
                        <a:pt x="1146" y="124"/>
                        <a:pt x="1146" y="124"/>
                        <a:pt x="1146" y="133"/>
                      </a:cubicBezTo>
                      <a:cubicBezTo>
                        <a:pt x="1136" y="143"/>
                        <a:pt x="1127" y="152"/>
                        <a:pt x="1118" y="162"/>
                      </a:cubicBezTo>
                      <a:cubicBezTo>
                        <a:pt x="1127" y="171"/>
                        <a:pt x="1127" y="181"/>
                        <a:pt x="1127" y="190"/>
                      </a:cubicBezTo>
                      <a:cubicBezTo>
                        <a:pt x="1118" y="200"/>
                        <a:pt x="1118" y="209"/>
                        <a:pt x="1118" y="218"/>
                      </a:cubicBezTo>
                      <a:cubicBezTo>
                        <a:pt x="1118" y="228"/>
                        <a:pt x="1118" y="237"/>
                        <a:pt x="1118" y="256"/>
                      </a:cubicBezTo>
                      <a:cubicBezTo>
                        <a:pt x="1127" y="266"/>
                        <a:pt x="1118" y="275"/>
                        <a:pt x="1108" y="285"/>
                      </a:cubicBezTo>
                      <a:lnTo>
                        <a:pt x="1099" y="285"/>
                      </a:lnTo>
                      <a:cubicBezTo>
                        <a:pt x="1108" y="275"/>
                        <a:pt x="1108" y="266"/>
                        <a:pt x="1108" y="256"/>
                      </a:cubicBezTo>
                      <a:cubicBezTo>
                        <a:pt x="1108" y="256"/>
                        <a:pt x="1108" y="247"/>
                        <a:pt x="1099" y="247"/>
                      </a:cubicBezTo>
                      <a:cubicBezTo>
                        <a:pt x="1099" y="237"/>
                        <a:pt x="1099" y="237"/>
                        <a:pt x="1099" y="228"/>
                      </a:cubicBezTo>
                      <a:cubicBezTo>
                        <a:pt x="1099" y="228"/>
                        <a:pt x="1089" y="237"/>
                        <a:pt x="1089" y="237"/>
                      </a:cubicBezTo>
                      <a:cubicBezTo>
                        <a:pt x="1080" y="247"/>
                        <a:pt x="1070" y="256"/>
                        <a:pt x="1061" y="266"/>
                      </a:cubicBezTo>
                      <a:lnTo>
                        <a:pt x="1070" y="275"/>
                      </a:lnTo>
                      <a:cubicBezTo>
                        <a:pt x="1070" y="285"/>
                        <a:pt x="1061" y="285"/>
                        <a:pt x="1061" y="294"/>
                      </a:cubicBezTo>
                      <a:cubicBezTo>
                        <a:pt x="1061" y="285"/>
                        <a:pt x="1061" y="285"/>
                        <a:pt x="1061" y="285"/>
                      </a:cubicBezTo>
                      <a:cubicBezTo>
                        <a:pt x="1051" y="275"/>
                        <a:pt x="1042" y="266"/>
                        <a:pt x="1042" y="256"/>
                      </a:cubicBezTo>
                      <a:cubicBezTo>
                        <a:pt x="1042" y="247"/>
                        <a:pt x="1042" y="247"/>
                        <a:pt x="1032" y="247"/>
                      </a:cubicBezTo>
                      <a:lnTo>
                        <a:pt x="1023" y="247"/>
                      </a:lnTo>
                      <a:cubicBezTo>
                        <a:pt x="1023" y="247"/>
                        <a:pt x="1013" y="247"/>
                        <a:pt x="1013" y="256"/>
                      </a:cubicBezTo>
                      <a:cubicBezTo>
                        <a:pt x="1004" y="256"/>
                        <a:pt x="1004" y="256"/>
                        <a:pt x="1004" y="266"/>
                      </a:cubicBezTo>
                      <a:cubicBezTo>
                        <a:pt x="1004" y="266"/>
                        <a:pt x="1004" y="275"/>
                        <a:pt x="995" y="275"/>
                      </a:cubicBezTo>
                      <a:cubicBezTo>
                        <a:pt x="995" y="275"/>
                        <a:pt x="985" y="285"/>
                        <a:pt x="976" y="285"/>
                      </a:cubicBezTo>
                      <a:cubicBezTo>
                        <a:pt x="976" y="275"/>
                        <a:pt x="976" y="275"/>
                        <a:pt x="976" y="275"/>
                      </a:cubicBezTo>
                      <a:cubicBezTo>
                        <a:pt x="976" y="266"/>
                        <a:pt x="976" y="266"/>
                        <a:pt x="966" y="266"/>
                      </a:cubicBezTo>
                      <a:cubicBezTo>
                        <a:pt x="966" y="263"/>
                        <a:pt x="965" y="262"/>
                        <a:pt x="964" y="262"/>
                      </a:cubicBezTo>
                      <a:cubicBezTo>
                        <a:pt x="961" y="262"/>
                        <a:pt x="957" y="266"/>
                        <a:pt x="957" y="266"/>
                      </a:cubicBezTo>
                      <a:cubicBezTo>
                        <a:pt x="957" y="266"/>
                        <a:pt x="947" y="275"/>
                        <a:pt x="947" y="285"/>
                      </a:cubicBezTo>
                      <a:lnTo>
                        <a:pt x="938" y="275"/>
                      </a:lnTo>
                      <a:cubicBezTo>
                        <a:pt x="938" y="304"/>
                        <a:pt x="928" y="313"/>
                        <a:pt x="909" y="313"/>
                      </a:cubicBezTo>
                      <a:cubicBezTo>
                        <a:pt x="909" y="323"/>
                        <a:pt x="919" y="332"/>
                        <a:pt x="928" y="342"/>
                      </a:cubicBezTo>
                      <a:lnTo>
                        <a:pt x="919" y="342"/>
                      </a:lnTo>
                      <a:cubicBezTo>
                        <a:pt x="909" y="342"/>
                        <a:pt x="900" y="332"/>
                        <a:pt x="890" y="323"/>
                      </a:cubicBezTo>
                      <a:cubicBezTo>
                        <a:pt x="890" y="323"/>
                        <a:pt x="890" y="323"/>
                        <a:pt x="890" y="313"/>
                      </a:cubicBezTo>
                      <a:cubicBezTo>
                        <a:pt x="900" y="313"/>
                        <a:pt x="900" y="304"/>
                        <a:pt x="890" y="294"/>
                      </a:cubicBezTo>
                      <a:cubicBezTo>
                        <a:pt x="890" y="294"/>
                        <a:pt x="890" y="294"/>
                        <a:pt x="890" y="285"/>
                      </a:cubicBezTo>
                      <a:cubicBezTo>
                        <a:pt x="890" y="285"/>
                        <a:pt x="881" y="275"/>
                        <a:pt x="881" y="266"/>
                      </a:cubicBezTo>
                      <a:lnTo>
                        <a:pt x="871" y="266"/>
                      </a:lnTo>
                      <a:cubicBezTo>
                        <a:pt x="871" y="266"/>
                        <a:pt x="862" y="275"/>
                        <a:pt x="862" y="275"/>
                      </a:cubicBezTo>
                      <a:cubicBezTo>
                        <a:pt x="862" y="275"/>
                        <a:pt x="862" y="285"/>
                        <a:pt x="862" y="285"/>
                      </a:cubicBezTo>
                      <a:cubicBezTo>
                        <a:pt x="862" y="294"/>
                        <a:pt x="862" y="294"/>
                        <a:pt x="862" y="304"/>
                      </a:cubicBezTo>
                      <a:cubicBezTo>
                        <a:pt x="853" y="304"/>
                        <a:pt x="853" y="304"/>
                        <a:pt x="853" y="323"/>
                      </a:cubicBezTo>
                      <a:lnTo>
                        <a:pt x="853" y="332"/>
                      </a:lnTo>
                      <a:cubicBezTo>
                        <a:pt x="853" y="351"/>
                        <a:pt x="853" y="342"/>
                        <a:pt x="834" y="351"/>
                      </a:cubicBezTo>
                      <a:cubicBezTo>
                        <a:pt x="834" y="351"/>
                        <a:pt x="824" y="351"/>
                        <a:pt x="824" y="360"/>
                      </a:cubicBezTo>
                      <a:cubicBezTo>
                        <a:pt x="824" y="351"/>
                        <a:pt x="815" y="351"/>
                        <a:pt x="815" y="351"/>
                      </a:cubicBezTo>
                      <a:cubicBezTo>
                        <a:pt x="805" y="351"/>
                        <a:pt x="805" y="351"/>
                        <a:pt x="805" y="342"/>
                      </a:cubicBezTo>
                      <a:cubicBezTo>
                        <a:pt x="796" y="342"/>
                        <a:pt x="796" y="342"/>
                        <a:pt x="796" y="332"/>
                      </a:cubicBezTo>
                      <a:cubicBezTo>
                        <a:pt x="786" y="332"/>
                        <a:pt x="786" y="332"/>
                        <a:pt x="777" y="342"/>
                      </a:cubicBezTo>
                      <a:cubicBezTo>
                        <a:pt x="777" y="351"/>
                        <a:pt x="777" y="360"/>
                        <a:pt x="777" y="370"/>
                      </a:cubicBezTo>
                      <a:cubicBezTo>
                        <a:pt x="796" y="379"/>
                        <a:pt x="786" y="398"/>
                        <a:pt x="777" y="408"/>
                      </a:cubicBezTo>
                      <a:cubicBezTo>
                        <a:pt x="767" y="408"/>
                        <a:pt x="767" y="408"/>
                        <a:pt x="767" y="398"/>
                      </a:cubicBezTo>
                      <a:cubicBezTo>
                        <a:pt x="767" y="398"/>
                        <a:pt x="758" y="389"/>
                        <a:pt x="758" y="389"/>
                      </a:cubicBezTo>
                      <a:cubicBezTo>
                        <a:pt x="758" y="379"/>
                        <a:pt x="758" y="379"/>
                        <a:pt x="758" y="370"/>
                      </a:cubicBezTo>
                      <a:cubicBezTo>
                        <a:pt x="758" y="360"/>
                        <a:pt x="758" y="360"/>
                        <a:pt x="758" y="351"/>
                      </a:cubicBezTo>
                      <a:cubicBezTo>
                        <a:pt x="748" y="360"/>
                        <a:pt x="748" y="370"/>
                        <a:pt x="739" y="379"/>
                      </a:cubicBezTo>
                      <a:cubicBezTo>
                        <a:pt x="739" y="379"/>
                        <a:pt x="739" y="389"/>
                        <a:pt x="739" y="389"/>
                      </a:cubicBezTo>
                      <a:cubicBezTo>
                        <a:pt x="739" y="398"/>
                        <a:pt x="739" y="398"/>
                        <a:pt x="748" y="408"/>
                      </a:cubicBezTo>
                      <a:cubicBezTo>
                        <a:pt x="748" y="408"/>
                        <a:pt x="748" y="408"/>
                        <a:pt x="739" y="417"/>
                      </a:cubicBezTo>
                      <a:lnTo>
                        <a:pt x="729" y="417"/>
                      </a:lnTo>
                      <a:cubicBezTo>
                        <a:pt x="729" y="417"/>
                        <a:pt x="729" y="408"/>
                        <a:pt x="729" y="408"/>
                      </a:cubicBezTo>
                      <a:cubicBezTo>
                        <a:pt x="729" y="398"/>
                        <a:pt x="729" y="398"/>
                        <a:pt x="729" y="398"/>
                      </a:cubicBezTo>
                      <a:cubicBezTo>
                        <a:pt x="729" y="389"/>
                        <a:pt x="729" y="379"/>
                        <a:pt x="720" y="379"/>
                      </a:cubicBezTo>
                      <a:cubicBezTo>
                        <a:pt x="711" y="379"/>
                        <a:pt x="701" y="379"/>
                        <a:pt x="701" y="370"/>
                      </a:cubicBezTo>
                      <a:cubicBezTo>
                        <a:pt x="701" y="360"/>
                        <a:pt x="701" y="351"/>
                        <a:pt x="692" y="351"/>
                      </a:cubicBezTo>
                      <a:cubicBezTo>
                        <a:pt x="682" y="351"/>
                        <a:pt x="682" y="342"/>
                        <a:pt x="673" y="342"/>
                      </a:cubicBezTo>
                      <a:cubicBezTo>
                        <a:pt x="673" y="332"/>
                        <a:pt x="673" y="332"/>
                        <a:pt x="663" y="323"/>
                      </a:cubicBezTo>
                      <a:cubicBezTo>
                        <a:pt x="663" y="323"/>
                        <a:pt x="654" y="332"/>
                        <a:pt x="654" y="332"/>
                      </a:cubicBezTo>
                      <a:cubicBezTo>
                        <a:pt x="644" y="342"/>
                        <a:pt x="644" y="351"/>
                        <a:pt x="654" y="360"/>
                      </a:cubicBezTo>
                      <a:cubicBezTo>
                        <a:pt x="663" y="370"/>
                        <a:pt x="663" y="370"/>
                        <a:pt x="663" y="370"/>
                      </a:cubicBezTo>
                      <a:cubicBezTo>
                        <a:pt x="663" y="379"/>
                        <a:pt x="654" y="379"/>
                        <a:pt x="654" y="379"/>
                      </a:cubicBezTo>
                      <a:lnTo>
                        <a:pt x="635" y="379"/>
                      </a:lnTo>
                      <a:cubicBezTo>
                        <a:pt x="625" y="379"/>
                        <a:pt x="625" y="379"/>
                        <a:pt x="625" y="389"/>
                      </a:cubicBezTo>
                      <a:cubicBezTo>
                        <a:pt x="625" y="389"/>
                        <a:pt x="625" y="398"/>
                        <a:pt x="625" y="398"/>
                      </a:cubicBezTo>
                      <a:cubicBezTo>
                        <a:pt x="616" y="398"/>
                        <a:pt x="616" y="398"/>
                        <a:pt x="606" y="389"/>
                      </a:cubicBezTo>
                      <a:cubicBezTo>
                        <a:pt x="597" y="379"/>
                        <a:pt x="588" y="360"/>
                        <a:pt x="578" y="351"/>
                      </a:cubicBezTo>
                      <a:cubicBezTo>
                        <a:pt x="578" y="351"/>
                        <a:pt x="578" y="347"/>
                        <a:pt x="575" y="347"/>
                      </a:cubicBezTo>
                      <a:cubicBezTo>
                        <a:pt x="574" y="347"/>
                        <a:pt x="572" y="348"/>
                        <a:pt x="569" y="351"/>
                      </a:cubicBezTo>
                      <a:cubicBezTo>
                        <a:pt x="550" y="360"/>
                        <a:pt x="540" y="370"/>
                        <a:pt x="540" y="379"/>
                      </a:cubicBezTo>
                      <a:cubicBezTo>
                        <a:pt x="550" y="379"/>
                        <a:pt x="550" y="389"/>
                        <a:pt x="550" y="398"/>
                      </a:cubicBezTo>
                      <a:cubicBezTo>
                        <a:pt x="550" y="408"/>
                        <a:pt x="550" y="408"/>
                        <a:pt x="550" y="417"/>
                      </a:cubicBezTo>
                      <a:cubicBezTo>
                        <a:pt x="550" y="417"/>
                        <a:pt x="550" y="427"/>
                        <a:pt x="550" y="427"/>
                      </a:cubicBezTo>
                      <a:cubicBezTo>
                        <a:pt x="550" y="427"/>
                        <a:pt x="540" y="427"/>
                        <a:pt x="540" y="417"/>
                      </a:cubicBezTo>
                      <a:cubicBezTo>
                        <a:pt x="540" y="408"/>
                        <a:pt x="540" y="398"/>
                        <a:pt x="540" y="379"/>
                      </a:cubicBezTo>
                      <a:cubicBezTo>
                        <a:pt x="535" y="368"/>
                        <a:pt x="532" y="364"/>
                        <a:pt x="528" y="364"/>
                      </a:cubicBezTo>
                      <a:cubicBezTo>
                        <a:pt x="524" y="364"/>
                        <a:pt x="520" y="366"/>
                        <a:pt x="512" y="370"/>
                      </a:cubicBezTo>
                      <a:cubicBezTo>
                        <a:pt x="512" y="370"/>
                        <a:pt x="512" y="379"/>
                        <a:pt x="502" y="379"/>
                      </a:cubicBezTo>
                      <a:lnTo>
                        <a:pt x="493" y="379"/>
                      </a:lnTo>
                      <a:lnTo>
                        <a:pt x="483" y="398"/>
                      </a:lnTo>
                      <a:cubicBezTo>
                        <a:pt x="483" y="398"/>
                        <a:pt x="483" y="408"/>
                        <a:pt x="483" y="417"/>
                      </a:cubicBezTo>
                      <a:lnTo>
                        <a:pt x="474" y="417"/>
                      </a:lnTo>
                      <a:cubicBezTo>
                        <a:pt x="455" y="436"/>
                        <a:pt x="446" y="455"/>
                        <a:pt x="417" y="465"/>
                      </a:cubicBezTo>
                      <a:cubicBezTo>
                        <a:pt x="427" y="474"/>
                        <a:pt x="427" y="474"/>
                        <a:pt x="427" y="484"/>
                      </a:cubicBezTo>
                      <a:lnTo>
                        <a:pt x="417" y="484"/>
                      </a:lnTo>
                      <a:cubicBezTo>
                        <a:pt x="417" y="484"/>
                        <a:pt x="417" y="493"/>
                        <a:pt x="417" y="502"/>
                      </a:cubicBezTo>
                      <a:cubicBezTo>
                        <a:pt x="417" y="502"/>
                        <a:pt x="417" y="512"/>
                        <a:pt x="427" y="512"/>
                      </a:cubicBezTo>
                      <a:cubicBezTo>
                        <a:pt x="427" y="531"/>
                        <a:pt x="427" y="540"/>
                        <a:pt x="417" y="540"/>
                      </a:cubicBezTo>
                      <a:lnTo>
                        <a:pt x="408" y="550"/>
                      </a:lnTo>
                      <a:lnTo>
                        <a:pt x="427" y="550"/>
                      </a:lnTo>
                      <a:cubicBezTo>
                        <a:pt x="427" y="559"/>
                        <a:pt x="427" y="569"/>
                        <a:pt x="427" y="569"/>
                      </a:cubicBezTo>
                      <a:cubicBezTo>
                        <a:pt x="427" y="578"/>
                        <a:pt x="427" y="588"/>
                        <a:pt x="427" y="588"/>
                      </a:cubicBezTo>
                      <a:cubicBezTo>
                        <a:pt x="436" y="597"/>
                        <a:pt x="436" y="607"/>
                        <a:pt x="446" y="607"/>
                      </a:cubicBezTo>
                      <a:cubicBezTo>
                        <a:pt x="436" y="616"/>
                        <a:pt x="436" y="616"/>
                        <a:pt x="436" y="616"/>
                      </a:cubicBezTo>
                      <a:cubicBezTo>
                        <a:pt x="436" y="625"/>
                        <a:pt x="436" y="625"/>
                        <a:pt x="427" y="625"/>
                      </a:cubicBezTo>
                      <a:cubicBezTo>
                        <a:pt x="427" y="625"/>
                        <a:pt x="427" y="635"/>
                        <a:pt x="427" y="644"/>
                      </a:cubicBezTo>
                      <a:cubicBezTo>
                        <a:pt x="427" y="644"/>
                        <a:pt x="427" y="644"/>
                        <a:pt x="417" y="654"/>
                      </a:cubicBezTo>
                      <a:cubicBezTo>
                        <a:pt x="417" y="654"/>
                        <a:pt x="408" y="663"/>
                        <a:pt x="398" y="663"/>
                      </a:cubicBezTo>
                      <a:cubicBezTo>
                        <a:pt x="398" y="663"/>
                        <a:pt x="398" y="673"/>
                        <a:pt x="389" y="673"/>
                      </a:cubicBezTo>
                      <a:cubicBezTo>
                        <a:pt x="389" y="673"/>
                        <a:pt x="379" y="673"/>
                        <a:pt x="379" y="682"/>
                      </a:cubicBezTo>
                      <a:cubicBezTo>
                        <a:pt x="379" y="682"/>
                        <a:pt x="379" y="692"/>
                        <a:pt x="370" y="692"/>
                      </a:cubicBezTo>
                      <a:cubicBezTo>
                        <a:pt x="360" y="701"/>
                        <a:pt x="351" y="701"/>
                        <a:pt x="341" y="711"/>
                      </a:cubicBezTo>
                      <a:cubicBezTo>
                        <a:pt x="341" y="711"/>
                        <a:pt x="332" y="720"/>
                        <a:pt x="332" y="730"/>
                      </a:cubicBezTo>
                      <a:lnTo>
                        <a:pt x="322" y="730"/>
                      </a:lnTo>
                      <a:cubicBezTo>
                        <a:pt x="322" y="720"/>
                        <a:pt x="322" y="720"/>
                        <a:pt x="322" y="711"/>
                      </a:cubicBezTo>
                      <a:cubicBezTo>
                        <a:pt x="322" y="711"/>
                        <a:pt x="332" y="711"/>
                        <a:pt x="332" y="701"/>
                      </a:cubicBezTo>
                      <a:lnTo>
                        <a:pt x="313" y="701"/>
                      </a:lnTo>
                      <a:cubicBezTo>
                        <a:pt x="313" y="692"/>
                        <a:pt x="313" y="692"/>
                        <a:pt x="313" y="692"/>
                      </a:cubicBezTo>
                      <a:cubicBezTo>
                        <a:pt x="304" y="701"/>
                        <a:pt x="304" y="701"/>
                        <a:pt x="304" y="701"/>
                      </a:cubicBezTo>
                      <a:cubicBezTo>
                        <a:pt x="304" y="701"/>
                        <a:pt x="304" y="701"/>
                        <a:pt x="304" y="711"/>
                      </a:cubicBezTo>
                      <a:cubicBezTo>
                        <a:pt x="304" y="701"/>
                        <a:pt x="304" y="701"/>
                        <a:pt x="294" y="701"/>
                      </a:cubicBezTo>
                      <a:cubicBezTo>
                        <a:pt x="294" y="701"/>
                        <a:pt x="294" y="701"/>
                        <a:pt x="285" y="692"/>
                      </a:cubicBezTo>
                      <a:cubicBezTo>
                        <a:pt x="285" y="682"/>
                        <a:pt x="285" y="682"/>
                        <a:pt x="285" y="673"/>
                      </a:cubicBezTo>
                      <a:cubicBezTo>
                        <a:pt x="285" y="663"/>
                        <a:pt x="285" y="663"/>
                        <a:pt x="266" y="663"/>
                      </a:cubicBezTo>
                      <a:cubicBezTo>
                        <a:pt x="256" y="663"/>
                        <a:pt x="247" y="673"/>
                        <a:pt x="247" y="682"/>
                      </a:cubicBezTo>
                      <a:cubicBezTo>
                        <a:pt x="247" y="682"/>
                        <a:pt x="247" y="692"/>
                        <a:pt x="247" y="692"/>
                      </a:cubicBezTo>
                      <a:cubicBezTo>
                        <a:pt x="237" y="701"/>
                        <a:pt x="247" y="701"/>
                        <a:pt x="237" y="711"/>
                      </a:cubicBezTo>
                      <a:cubicBezTo>
                        <a:pt x="237" y="720"/>
                        <a:pt x="237" y="730"/>
                        <a:pt x="237" y="730"/>
                      </a:cubicBezTo>
                      <a:cubicBezTo>
                        <a:pt x="237" y="730"/>
                        <a:pt x="228" y="739"/>
                        <a:pt x="228" y="739"/>
                      </a:cubicBezTo>
                      <a:cubicBezTo>
                        <a:pt x="228" y="730"/>
                        <a:pt x="228" y="730"/>
                        <a:pt x="228" y="730"/>
                      </a:cubicBezTo>
                      <a:cubicBezTo>
                        <a:pt x="228" y="720"/>
                        <a:pt x="228" y="720"/>
                        <a:pt x="218" y="711"/>
                      </a:cubicBezTo>
                      <a:cubicBezTo>
                        <a:pt x="218" y="711"/>
                        <a:pt x="218" y="701"/>
                        <a:pt x="228" y="701"/>
                      </a:cubicBezTo>
                      <a:cubicBezTo>
                        <a:pt x="228" y="701"/>
                        <a:pt x="228" y="692"/>
                        <a:pt x="237" y="692"/>
                      </a:cubicBezTo>
                      <a:lnTo>
                        <a:pt x="228" y="692"/>
                      </a:lnTo>
                      <a:cubicBezTo>
                        <a:pt x="218" y="692"/>
                        <a:pt x="218" y="682"/>
                        <a:pt x="218" y="682"/>
                      </a:cubicBezTo>
                      <a:cubicBezTo>
                        <a:pt x="218" y="673"/>
                        <a:pt x="218" y="673"/>
                        <a:pt x="209" y="673"/>
                      </a:cubicBezTo>
                      <a:cubicBezTo>
                        <a:pt x="206" y="670"/>
                        <a:pt x="204" y="669"/>
                        <a:pt x="203" y="669"/>
                      </a:cubicBezTo>
                      <a:cubicBezTo>
                        <a:pt x="199" y="669"/>
                        <a:pt x="199" y="676"/>
                        <a:pt x="199" y="682"/>
                      </a:cubicBezTo>
                      <a:cubicBezTo>
                        <a:pt x="195" y="678"/>
                        <a:pt x="190" y="678"/>
                        <a:pt x="186" y="678"/>
                      </a:cubicBezTo>
                      <a:cubicBezTo>
                        <a:pt x="183" y="678"/>
                        <a:pt x="180" y="678"/>
                        <a:pt x="180" y="673"/>
                      </a:cubicBezTo>
                      <a:cubicBezTo>
                        <a:pt x="176" y="668"/>
                        <a:pt x="171" y="666"/>
                        <a:pt x="166" y="666"/>
                      </a:cubicBezTo>
                      <a:cubicBezTo>
                        <a:pt x="162" y="666"/>
                        <a:pt x="157" y="668"/>
                        <a:pt x="152" y="673"/>
                      </a:cubicBezTo>
                      <a:cubicBezTo>
                        <a:pt x="152" y="682"/>
                        <a:pt x="152" y="682"/>
                        <a:pt x="143" y="692"/>
                      </a:cubicBezTo>
                      <a:lnTo>
                        <a:pt x="133" y="692"/>
                      </a:lnTo>
                      <a:lnTo>
                        <a:pt x="133" y="682"/>
                      </a:lnTo>
                      <a:lnTo>
                        <a:pt x="124" y="692"/>
                      </a:lnTo>
                      <a:cubicBezTo>
                        <a:pt x="119" y="696"/>
                        <a:pt x="114" y="699"/>
                        <a:pt x="111" y="699"/>
                      </a:cubicBezTo>
                      <a:cubicBezTo>
                        <a:pt x="107" y="699"/>
                        <a:pt x="105" y="696"/>
                        <a:pt x="105" y="692"/>
                      </a:cubicBezTo>
                      <a:cubicBezTo>
                        <a:pt x="105" y="682"/>
                        <a:pt x="105" y="682"/>
                        <a:pt x="105" y="673"/>
                      </a:cubicBezTo>
                      <a:cubicBezTo>
                        <a:pt x="105" y="673"/>
                        <a:pt x="105" y="673"/>
                        <a:pt x="105" y="663"/>
                      </a:cubicBezTo>
                      <a:cubicBezTo>
                        <a:pt x="95" y="663"/>
                        <a:pt x="95" y="654"/>
                        <a:pt x="95" y="654"/>
                      </a:cubicBezTo>
                      <a:cubicBezTo>
                        <a:pt x="86" y="654"/>
                        <a:pt x="86" y="663"/>
                        <a:pt x="76" y="663"/>
                      </a:cubicBezTo>
                      <a:cubicBezTo>
                        <a:pt x="76" y="673"/>
                        <a:pt x="67" y="682"/>
                        <a:pt x="67" y="692"/>
                      </a:cubicBezTo>
                      <a:cubicBezTo>
                        <a:pt x="67" y="701"/>
                        <a:pt x="57" y="701"/>
                        <a:pt x="57" y="701"/>
                      </a:cubicBezTo>
                      <a:cubicBezTo>
                        <a:pt x="48" y="701"/>
                        <a:pt x="39" y="701"/>
                        <a:pt x="39" y="711"/>
                      </a:cubicBezTo>
                      <a:cubicBezTo>
                        <a:pt x="39" y="711"/>
                        <a:pt x="39" y="711"/>
                        <a:pt x="39" y="720"/>
                      </a:cubicBezTo>
                      <a:cubicBezTo>
                        <a:pt x="39" y="730"/>
                        <a:pt x="48" y="749"/>
                        <a:pt x="20" y="758"/>
                      </a:cubicBezTo>
                      <a:lnTo>
                        <a:pt x="29" y="758"/>
                      </a:lnTo>
                      <a:cubicBezTo>
                        <a:pt x="39" y="758"/>
                        <a:pt x="48" y="767"/>
                        <a:pt x="48" y="767"/>
                      </a:cubicBezTo>
                      <a:cubicBezTo>
                        <a:pt x="57" y="777"/>
                        <a:pt x="57" y="777"/>
                        <a:pt x="57" y="777"/>
                      </a:cubicBezTo>
                      <a:cubicBezTo>
                        <a:pt x="63" y="788"/>
                        <a:pt x="65" y="793"/>
                        <a:pt x="70" y="793"/>
                      </a:cubicBezTo>
                      <a:cubicBezTo>
                        <a:pt x="73" y="793"/>
                        <a:pt x="78" y="790"/>
                        <a:pt x="86" y="786"/>
                      </a:cubicBezTo>
                      <a:cubicBezTo>
                        <a:pt x="95" y="786"/>
                        <a:pt x="95" y="777"/>
                        <a:pt x="105" y="777"/>
                      </a:cubicBezTo>
                      <a:lnTo>
                        <a:pt x="114" y="777"/>
                      </a:lnTo>
                      <a:cubicBezTo>
                        <a:pt x="117" y="774"/>
                        <a:pt x="121" y="773"/>
                        <a:pt x="124" y="773"/>
                      </a:cubicBezTo>
                      <a:cubicBezTo>
                        <a:pt x="130" y="773"/>
                        <a:pt x="136" y="777"/>
                        <a:pt x="143" y="777"/>
                      </a:cubicBezTo>
                      <a:cubicBezTo>
                        <a:pt x="143" y="786"/>
                        <a:pt x="152" y="786"/>
                        <a:pt x="162" y="786"/>
                      </a:cubicBezTo>
                      <a:cubicBezTo>
                        <a:pt x="180" y="786"/>
                        <a:pt x="190" y="796"/>
                        <a:pt x="190" y="805"/>
                      </a:cubicBezTo>
                      <a:cubicBezTo>
                        <a:pt x="190" y="815"/>
                        <a:pt x="190" y="815"/>
                        <a:pt x="190" y="815"/>
                      </a:cubicBezTo>
                      <a:cubicBezTo>
                        <a:pt x="199" y="805"/>
                        <a:pt x="199" y="805"/>
                        <a:pt x="199" y="796"/>
                      </a:cubicBezTo>
                      <a:cubicBezTo>
                        <a:pt x="190" y="786"/>
                        <a:pt x="199" y="786"/>
                        <a:pt x="209" y="786"/>
                      </a:cubicBezTo>
                      <a:cubicBezTo>
                        <a:pt x="218" y="786"/>
                        <a:pt x="228" y="786"/>
                        <a:pt x="228" y="796"/>
                      </a:cubicBezTo>
                      <a:cubicBezTo>
                        <a:pt x="228" y="805"/>
                        <a:pt x="218" y="805"/>
                        <a:pt x="209" y="815"/>
                      </a:cubicBezTo>
                      <a:lnTo>
                        <a:pt x="199" y="815"/>
                      </a:lnTo>
                      <a:cubicBezTo>
                        <a:pt x="199" y="824"/>
                        <a:pt x="190" y="824"/>
                        <a:pt x="190" y="824"/>
                      </a:cubicBezTo>
                      <a:cubicBezTo>
                        <a:pt x="180" y="824"/>
                        <a:pt x="162" y="815"/>
                        <a:pt x="152" y="815"/>
                      </a:cubicBezTo>
                      <a:lnTo>
                        <a:pt x="124" y="815"/>
                      </a:lnTo>
                      <a:cubicBezTo>
                        <a:pt x="114" y="834"/>
                        <a:pt x="105" y="834"/>
                        <a:pt x="95" y="843"/>
                      </a:cubicBezTo>
                      <a:cubicBezTo>
                        <a:pt x="86" y="843"/>
                        <a:pt x="86" y="843"/>
                        <a:pt x="86" y="834"/>
                      </a:cubicBezTo>
                      <a:lnTo>
                        <a:pt x="67" y="834"/>
                      </a:lnTo>
                      <a:cubicBezTo>
                        <a:pt x="57" y="834"/>
                        <a:pt x="48" y="834"/>
                        <a:pt x="39" y="843"/>
                      </a:cubicBezTo>
                      <a:cubicBezTo>
                        <a:pt x="29" y="843"/>
                        <a:pt x="29" y="843"/>
                        <a:pt x="29" y="853"/>
                      </a:cubicBezTo>
                      <a:cubicBezTo>
                        <a:pt x="29" y="853"/>
                        <a:pt x="29" y="862"/>
                        <a:pt x="20" y="862"/>
                      </a:cubicBezTo>
                      <a:cubicBezTo>
                        <a:pt x="20" y="872"/>
                        <a:pt x="10" y="881"/>
                        <a:pt x="1" y="881"/>
                      </a:cubicBezTo>
                      <a:lnTo>
                        <a:pt x="10" y="881"/>
                      </a:lnTo>
                      <a:cubicBezTo>
                        <a:pt x="10" y="891"/>
                        <a:pt x="10" y="900"/>
                        <a:pt x="10" y="909"/>
                      </a:cubicBezTo>
                      <a:cubicBezTo>
                        <a:pt x="20" y="909"/>
                        <a:pt x="20" y="919"/>
                        <a:pt x="20" y="919"/>
                      </a:cubicBezTo>
                      <a:cubicBezTo>
                        <a:pt x="29" y="919"/>
                        <a:pt x="29" y="928"/>
                        <a:pt x="39" y="928"/>
                      </a:cubicBezTo>
                      <a:cubicBezTo>
                        <a:pt x="39" y="928"/>
                        <a:pt x="48" y="938"/>
                        <a:pt x="57" y="947"/>
                      </a:cubicBezTo>
                      <a:cubicBezTo>
                        <a:pt x="57" y="947"/>
                        <a:pt x="57" y="947"/>
                        <a:pt x="67" y="938"/>
                      </a:cubicBezTo>
                      <a:lnTo>
                        <a:pt x="86" y="938"/>
                      </a:lnTo>
                      <a:cubicBezTo>
                        <a:pt x="86" y="933"/>
                        <a:pt x="88" y="931"/>
                        <a:pt x="91" y="931"/>
                      </a:cubicBezTo>
                      <a:cubicBezTo>
                        <a:pt x="93" y="931"/>
                        <a:pt x="95" y="933"/>
                        <a:pt x="95" y="938"/>
                      </a:cubicBezTo>
                      <a:cubicBezTo>
                        <a:pt x="95" y="947"/>
                        <a:pt x="105" y="947"/>
                        <a:pt x="105" y="957"/>
                      </a:cubicBezTo>
                      <a:cubicBezTo>
                        <a:pt x="105" y="957"/>
                        <a:pt x="105" y="966"/>
                        <a:pt x="114" y="966"/>
                      </a:cubicBezTo>
                      <a:cubicBezTo>
                        <a:pt x="114" y="966"/>
                        <a:pt x="124" y="966"/>
                        <a:pt x="124" y="976"/>
                      </a:cubicBezTo>
                      <a:lnTo>
                        <a:pt x="133" y="976"/>
                      </a:lnTo>
                      <a:cubicBezTo>
                        <a:pt x="143" y="976"/>
                        <a:pt x="143" y="985"/>
                        <a:pt x="143" y="995"/>
                      </a:cubicBezTo>
                      <a:cubicBezTo>
                        <a:pt x="143" y="1004"/>
                        <a:pt x="143" y="1004"/>
                        <a:pt x="143" y="1014"/>
                      </a:cubicBezTo>
                      <a:cubicBezTo>
                        <a:pt x="143" y="1004"/>
                        <a:pt x="152" y="1004"/>
                        <a:pt x="152" y="1004"/>
                      </a:cubicBezTo>
                      <a:cubicBezTo>
                        <a:pt x="162" y="995"/>
                        <a:pt x="162" y="995"/>
                        <a:pt x="171" y="985"/>
                      </a:cubicBezTo>
                      <a:cubicBezTo>
                        <a:pt x="171" y="995"/>
                        <a:pt x="180" y="1004"/>
                        <a:pt x="199" y="1014"/>
                      </a:cubicBezTo>
                      <a:lnTo>
                        <a:pt x="162" y="1042"/>
                      </a:lnTo>
                      <a:cubicBezTo>
                        <a:pt x="162" y="1032"/>
                        <a:pt x="162" y="1032"/>
                        <a:pt x="162" y="1023"/>
                      </a:cubicBezTo>
                      <a:lnTo>
                        <a:pt x="152" y="1023"/>
                      </a:lnTo>
                      <a:cubicBezTo>
                        <a:pt x="152" y="1023"/>
                        <a:pt x="143" y="1023"/>
                        <a:pt x="143" y="1032"/>
                      </a:cubicBezTo>
                      <a:cubicBezTo>
                        <a:pt x="143" y="1042"/>
                        <a:pt x="133" y="1051"/>
                        <a:pt x="133" y="1070"/>
                      </a:cubicBezTo>
                      <a:cubicBezTo>
                        <a:pt x="133" y="1070"/>
                        <a:pt x="124" y="1080"/>
                        <a:pt x="124" y="1089"/>
                      </a:cubicBezTo>
                      <a:cubicBezTo>
                        <a:pt x="129" y="1087"/>
                        <a:pt x="134" y="1085"/>
                        <a:pt x="138" y="1085"/>
                      </a:cubicBezTo>
                      <a:cubicBezTo>
                        <a:pt x="148" y="1085"/>
                        <a:pt x="155" y="1092"/>
                        <a:pt x="162" y="1099"/>
                      </a:cubicBezTo>
                      <a:cubicBezTo>
                        <a:pt x="171" y="1108"/>
                        <a:pt x="180" y="1108"/>
                        <a:pt x="190" y="1118"/>
                      </a:cubicBezTo>
                      <a:cubicBezTo>
                        <a:pt x="199" y="1118"/>
                        <a:pt x="199" y="1127"/>
                        <a:pt x="199" y="1127"/>
                      </a:cubicBezTo>
                      <a:cubicBezTo>
                        <a:pt x="206" y="1124"/>
                        <a:pt x="212" y="1121"/>
                        <a:pt x="216" y="1121"/>
                      </a:cubicBezTo>
                      <a:cubicBezTo>
                        <a:pt x="224" y="1121"/>
                        <a:pt x="228" y="1128"/>
                        <a:pt x="228" y="1146"/>
                      </a:cubicBezTo>
                      <a:cubicBezTo>
                        <a:pt x="237" y="1146"/>
                        <a:pt x="256" y="1146"/>
                        <a:pt x="266" y="1137"/>
                      </a:cubicBezTo>
                      <a:lnTo>
                        <a:pt x="275" y="1137"/>
                      </a:lnTo>
                      <a:cubicBezTo>
                        <a:pt x="275" y="1118"/>
                        <a:pt x="285" y="1108"/>
                        <a:pt x="304" y="1108"/>
                      </a:cubicBezTo>
                      <a:cubicBezTo>
                        <a:pt x="304" y="1108"/>
                        <a:pt x="313" y="1118"/>
                        <a:pt x="322" y="1118"/>
                      </a:cubicBezTo>
                      <a:cubicBezTo>
                        <a:pt x="332" y="1118"/>
                        <a:pt x="332" y="1127"/>
                        <a:pt x="322" y="1137"/>
                      </a:cubicBezTo>
                      <a:cubicBezTo>
                        <a:pt x="322" y="1137"/>
                        <a:pt x="322" y="1137"/>
                        <a:pt x="313" y="1146"/>
                      </a:cubicBezTo>
                      <a:cubicBezTo>
                        <a:pt x="313" y="1156"/>
                        <a:pt x="313" y="1156"/>
                        <a:pt x="313" y="1165"/>
                      </a:cubicBezTo>
                      <a:lnTo>
                        <a:pt x="332" y="1146"/>
                      </a:lnTo>
                      <a:cubicBezTo>
                        <a:pt x="332" y="1156"/>
                        <a:pt x="332" y="1156"/>
                        <a:pt x="332" y="1156"/>
                      </a:cubicBezTo>
                      <a:cubicBezTo>
                        <a:pt x="332" y="1165"/>
                        <a:pt x="322" y="1174"/>
                        <a:pt x="332" y="1184"/>
                      </a:cubicBezTo>
                      <a:cubicBezTo>
                        <a:pt x="341" y="1184"/>
                        <a:pt x="322" y="1203"/>
                        <a:pt x="322" y="1203"/>
                      </a:cubicBezTo>
                      <a:cubicBezTo>
                        <a:pt x="304" y="1203"/>
                        <a:pt x="304" y="1212"/>
                        <a:pt x="294" y="1222"/>
                      </a:cubicBezTo>
                      <a:cubicBezTo>
                        <a:pt x="304" y="1222"/>
                        <a:pt x="304" y="1222"/>
                        <a:pt x="294" y="1231"/>
                      </a:cubicBezTo>
                      <a:cubicBezTo>
                        <a:pt x="290" y="1223"/>
                        <a:pt x="284" y="1220"/>
                        <a:pt x="279" y="1220"/>
                      </a:cubicBezTo>
                      <a:cubicBezTo>
                        <a:pt x="272" y="1220"/>
                        <a:pt x="266" y="1226"/>
                        <a:pt x="266" y="1231"/>
                      </a:cubicBezTo>
                      <a:cubicBezTo>
                        <a:pt x="266" y="1231"/>
                        <a:pt x="266" y="1231"/>
                        <a:pt x="266" y="1241"/>
                      </a:cubicBezTo>
                      <a:cubicBezTo>
                        <a:pt x="256" y="1250"/>
                        <a:pt x="256" y="1250"/>
                        <a:pt x="237" y="1250"/>
                      </a:cubicBezTo>
                      <a:cubicBezTo>
                        <a:pt x="237" y="1260"/>
                        <a:pt x="247" y="1260"/>
                        <a:pt x="247" y="1260"/>
                      </a:cubicBezTo>
                      <a:cubicBezTo>
                        <a:pt x="247" y="1269"/>
                        <a:pt x="256" y="1279"/>
                        <a:pt x="247" y="1279"/>
                      </a:cubicBezTo>
                      <a:cubicBezTo>
                        <a:pt x="247" y="1288"/>
                        <a:pt x="247" y="1298"/>
                        <a:pt x="256" y="1298"/>
                      </a:cubicBezTo>
                      <a:cubicBezTo>
                        <a:pt x="266" y="1298"/>
                        <a:pt x="275" y="1307"/>
                        <a:pt x="294" y="1307"/>
                      </a:cubicBezTo>
                      <a:cubicBezTo>
                        <a:pt x="304" y="1307"/>
                        <a:pt x="304" y="1298"/>
                        <a:pt x="313" y="1298"/>
                      </a:cubicBezTo>
                      <a:cubicBezTo>
                        <a:pt x="322" y="1288"/>
                        <a:pt x="322" y="1288"/>
                        <a:pt x="332" y="1288"/>
                      </a:cubicBezTo>
                      <a:cubicBezTo>
                        <a:pt x="341" y="1288"/>
                        <a:pt x="341" y="1298"/>
                        <a:pt x="341" y="1307"/>
                      </a:cubicBezTo>
                      <a:cubicBezTo>
                        <a:pt x="332" y="1316"/>
                        <a:pt x="332" y="1326"/>
                        <a:pt x="341" y="1326"/>
                      </a:cubicBezTo>
                      <a:cubicBezTo>
                        <a:pt x="351" y="1335"/>
                        <a:pt x="351" y="1335"/>
                        <a:pt x="351" y="1345"/>
                      </a:cubicBezTo>
                      <a:cubicBezTo>
                        <a:pt x="351" y="1354"/>
                        <a:pt x="351" y="1354"/>
                        <a:pt x="370" y="1354"/>
                      </a:cubicBezTo>
                      <a:lnTo>
                        <a:pt x="408" y="1354"/>
                      </a:lnTo>
                      <a:cubicBezTo>
                        <a:pt x="417" y="1359"/>
                        <a:pt x="422" y="1361"/>
                        <a:pt x="425" y="1361"/>
                      </a:cubicBezTo>
                      <a:cubicBezTo>
                        <a:pt x="429" y="1361"/>
                        <a:pt x="431" y="1359"/>
                        <a:pt x="436" y="1354"/>
                      </a:cubicBezTo>
                      <a:cubicBezTo>
                        <a:pt x="436" y="1354"/>
                        <a:pt x="436" y="1354"/>
                        <a:pt x="436" y="1364"/>
                      </a:cubicBezTo>
                      <a:lnTo>
                        <a:pt x="464" y="1364"/>
                      </a:lnTo>
                      <a:cubicBezTo>
                        <a:pt x="474" y="1364"/>
                        <a:pt x="483" y="1345"/>
                        <a:pt x="483" y="1335"/>
                      </a:cubicBezTo>
                      <a:cubicBezTo>
                        <a:pt x="474" y="1326"/>
                        <a:pt x="474" y="1316"/>
                        <a:pt x="483" y="1316"/>
                      </a:cubicBezTo>
                      <a:cubicBezTo>
                        <a:pt x="483" y="1316"/>
                        <a:pt x="493" y="1316"/>
                        <a:pt x="493" y="1307"/>
                      </a:cubicBezTo>
                      <a:cubicBezTo>
                        <a:pt x="483" y="1307"/>
                        <a:pt x="493" y="1298"/>
                        <a:pt x="493" y="1298"/>
                      </a:cubicBezTo>
                      <a:lnTo>
                        <a:pt x="502" y="1298"/>
                      </a:lnTo>
                      <a:cubicBezTo>
                        <a:pt x="493" y="1298"/>
                        <a:pt x="493" y="1288"/>
                        <a:pt x="493" y="1288"/>
                      </a:cubicBezTo>
                      <a:cubicBezTo>
                        <a:pt x="493" y="1279"/>
                        <a:pt x="502" y="1260"/>
                        <a:pt x="512" y="1250"/>
                      </a:cubicBezTo>
                      <a:cubicBezTo>
                        <a:pt x="517" y="1255"/>
                        <a:pt x="519" y="1257"/>
                        <a:pt x="521" y="1257"/>
                      </a:cubicBezTo>
                      <a:cubicBezTo>
                        <a:pt x="524" y="1257"/>
                        <a:pt x="526" y="1255"/>
                        <a:pt x="531" y="1250"/>
                      </a:cubicBezTo>
                      <a:cubicBezTo>
                        <a:pt x="540" y="1250"/>
                        <a:pt x="550" y="1250"/>
                        <a:pt x="550" y="1260"/>
                      </a:cubicBezTo>
                      <a:cubicBezTo>
                        <a:pt x="559" y="1279"/>
                        <a:pt x="569" y="1288"/>
                        <a:pt x="569" y="1298"/>
                      </a:cubicBezTo>
                      <a:cubicBezTo>
                        <a:pt x="578" y="1288"/>
                        <a:pt x="597" y="1288"/>
                        <a:pt x="588" y="1260"/>
                      </a:cubicBezTo>
                      <a:cubicBezTo>
                        <a:pt x="588" y="1260"/>
                        <a:pt x="597" y="1250"/>
                        <a:pt x="597" y="1250"/>
                      </a:cubicBezTo>
                      <a:cubicBezTo>
                        <a:pt x="597" y="1250"/>
                        <a:pt x="597" y="1241"/>
                        <a:pt x="597" y="1241"/>
                      </a:cubicBezTo>
                      <a:cubicBezTo>
                        <a:pt x="597" y="1241"/>
                        <a:pt x="597" y="1241"/>
                        <a:pt x="597" y="1231"/>
                      </a:cubicBezTo>
                      <a:cubicBezTo>
                        <a:pt x="588" y="1231"/>
                        <a:pt x="578" y="1222"/>
                        <a:pt x="588" y="1212"/>
                      </a:cubicBezTo>
                      <a:cubicBezTo>
                        <a:pt x="597" y="1203"/>
                        <a:pt x="588" y="1203"/>
                        <a:pt x="588" y="1193"/>
                      </a:cubicBezTo>
                      <a:cubicBezTo>
                        <a:pt x="588" y="1184"/>
                        <a:pt x="588" y="1184"/>
                        <a:pt x="597" y="1184"/>
                      </a:cubicBezTo>
                      <a:cubicBezTo>
                        <a:pt x="606" y="1184"/>
                        <a:pt x="616" y="1184"/>
                        <a:pt x="625" y="1174"/>
                      </a:cubicBezTo>
                      <a:cubicBezTo>
                        <a:pt x="630" y="1170"/>
                        <a:pt x="635" y="1167"/>
                        <a:pt x="640" y="1167"/>
                      </a:cubicBezTo>
                      <a:cubicBezTo>
                        <a:pt x="644" y="1167"/>
                        <a:pt x="649" y="1170"/>
                        <a:pt x="654" y="1174"/>
                      </a:cubicBezTo>
                      <a:cubicBezTo>
                        <a:pt x="654" y="1174"/>
                        <a:pt x="654" y="1184"/>
                        <a:pt x="654" y="1184"/>
                      </a:cubicBezTo>
                      <a:cubicBezTo>
                        <a:pt x="654" y="1193"/>
                        <a:pt x="663" y="1203"/>
                        <a:pt x="682" y="1203"/>
                      </a:cubicBezTo>
                      <a:lnTo>
                        <a:pt x="692" y="1203"/>
                      </a:lnTo>
                      <a:cubicBezTo>
                        <a:pt x="692" y="1203"/>
                        <a:pt x="692" y="1193"/>
                        <a:pt x="692" y="1193"/>
                      </a:cubicBezTo>
                      <a:cubicBezTo>
                        <a:pt x="692" y="1184"/>
                        <a:pt x="701" y="1174"/>
                        <a:pt x="701" y="1165"/>
                      </a:cubicBezTo>
                      <a:cubicBezTo>
                        <a:pt x="701" y="1156"/>
                        <a:pt x="711" y="1156"/>
                        <a:pt x="711" y="1156"/>
                      </a:cubicBezTo>
                      <a:cubicBezTo>
                        <a:pt x="729" y="1156"/>
                        <a:pt x="748" y="1156"/>
                        <a:pt x="758" y="1146"/>
                      </a:cubicBezTo>
                      <a:cubicBezTo>
                        <a:pt x="767" y="1137"/>
                        <a:pt x="777" y="1137"/>
                        <a:pt x="786" y="1137"/>
                      </a:cubicBezTo>
                      <a:cubicBezTo>
                        <a:pt x="815" y="1137"/>
                        <a:pt x="853" y="1118"/>
                        <a:pt x="881" y="1108"/>
                      </a:cubicBezTo>
                      <a:cubicBezTo>
                        <a:pt x="890" y="1099"/>
                        <a:pt x="909" y="1099"/>
                        <a:pt x="919" y="1089"/>
                      </a:cubicBezTo>
                      <a:lnTo>
                        <a:pt x="928" y="1089"/>
                      </a:lnTo>
                      <a:cubicBezTo>
                        <a:pt x="928" y="1089"/>
                        <a:pt x="928" y="1099"/>
                        <a:pt x="928" y="1099"/>
                      </a:cubicBezTo>
                      <a:cubicBezTo>
                        <a:pt x="928" y="1118"/>
                        <a:pt x="919" y="1127"/>
                        <a:pt x="900" y="1137"/>
                      </a:cubicBezTo>
                      <a:cubicBezTo>
                        <a:pt x="900" y="1137"/>
                        <a:pt x="900" y="1146"/>
                        <a:pt x="890" y="1146"/>
                      </a:cubicBezTo>
                      <a:cubicBezTo>
                        <a:pt x="890" y="1157"/>
                        <a:pt x="884" y="1162"/>
                        <a:pt x="877" y="1162"/>
                      </a:cubicBezTo>
                      <a:cubicBezTo>
                        <a:pt x="871" y="1162"/>
                        <a:pt x="866" y="1159"/>
                        <a:pt x="862" y="1156"/>
                      </a:cubicBezTo>
                      <a:cubicBezTo>
                        <a:pt x="862" y="1151"/>
                        <a:pt x="860" y="1148"/>
                        <a:pt x="856" y="1148"/>
                      </a:cubicBezTo>
                      <a:cubicBezTo>
                        <a:pt x="853" y="1148"/>
                        <a:pt x="848" y="1151"/>
                        <a:pt x="843" y="1156"/>
                      </a:cubicBezTo>
                      <a:cubicBezTo>
                        <a:pt x="834" y="1165"/>
                        <a:pt x="834" y="1174"/>
                        <a:pt x="824" y="1184"/>
                      </a:cubicBezTo>
                      <a:cubicBezTo>
                        <a:pt x="824" y="1184"/>
                        <a:pt x="824" y="1193"/>
                        <a:pt x="834" y="1193"/>
                      </a:cubicBezTo>
                      <a:cubicBezTo>
                        <a:pt x="834" y="1203"/>
                        <a:pt x="843" y="1212"/>
                        <a:pt x="853" y="1212"/>
                      </a:cubicBezTo>
                      <a:cubicBezTo>
                        <a:pt x="853" y="1222"/>
                        <a:pt x="862" y="1231"/>
                        <a:pt x="853" y="1241"/>
                      </a:cubicBezTo>
                      <a:cubicBezTo>
                        <a:pt x="853" y="1250"/>
                        <a:pt x="862" y="1260"/>
                        <a:pt x="862" y="1269"/>
                      </a:cubicBezTo>
                      <a:lnTo>
                        <a:pt x="871" y="1260"/>
                      </a:lnTo>
                      <a:cubicBezTo>
                        <a:pt x="871" y="1269"/>
                        <a:pt x="871" y="1279"/>
                        <a:pt x="871" y="1288"/>
                      </a:cubicBezTo>
                      <a:cubicBezTo>
                        <a:pt x="862" y="1298"/>
                        <a:pt x="862" y="1298"/>
                        <a:pt x="853" y="1298"/>
                      </a:cubicBezTo>
                      <a:cubicBezTo>
                        <a:pt x="853" y="1288"/>
                        <a:pt x="843" y="1288"/>
                        <a:pt x="843" y="1288"/>
                      </a:cubicBezTo>
                      <a:cubicBezTo>
                        <a:pt x="834" y="1279"/>
                        <a:pt x="824" y="1279"/>
                        <a:pt x="815" y="1279"/>
                      </a:cubicBezTo>
                      <a:cubicBezTo>
                        <a:pt x="805" y="1288"/>
                        <a:pt x="805" y="1288"/>
                        <a:pt x="796" y="1288"/>
                      </a:cubicBezTo>
                      <a:lnTo>
                        <a:pt x="805" y="1279"/>
                      </a:lnTo>
                      <a:cubicBezTo>
                        <a:pt x="796" y="1279"/>
                        <a:pt x="796" y="1269"/>
                        <a:pt x="786" y="1269"/>
                      </a:cubicBezTo>
                      <a:cubicBezTo>
                        <a:pt x="777" y="1260"/>
                        <a:pt x="767" y="1260"/>
                        <a:pt x="758" y="1260"/>
                      </a:cubicBezTo>
                      <a:cubicBezTo>
                        <a:pt x="758" y="1260"/>
                        <a:pt x="758" y="1260"/>
                        <a:pt x="748" y="1250"/>
                      </a:cubicBezTo>
                      <a:cubicBezTo>
                        <a:pt x="739" y="1250"/>
                        <a:pt x="729" y="1250"/>
                        <a:pt x="720" y="1260"/>
                      </a:cubicBezTo>
                      <a:cubicBezTo>
                        <a:pt x="720" y="1260"/>
                        <a:pt x="720" y="1260"/>
                        <a:pt x="711" y="1269"/>
                      </a:cubicBezTo>
                      <a:cubicBezTo>
                        <a:pt x="711" y="1269"/>
                        <a:pt x="701" y="1269"/>
                        <a:pt x="701" y="1279"/>
                      </a:cubicBezTo>
                      <a:lnTo>
                        <a:pt x="692" y="1279"/>
                      </a:lnTo>
                      <a:cubicBezTo>
                        <a:pt x="682" y="1288"/>
                        <a:pt x="673" y="1288"/>
                        <a:pt x="663" y="1298"/>
                      </a:cubicBezTo>
                      <a:cubicBezTo>
                        <a:pt x="663" y="1298"/>
                        <a:pt x="663" y="1307"/>
                        <a:pt x="654" y="1307"/>
                      </a:cubicBezTo>
                      <a:cubicBezTo>
                        <a:pt x="654" y="1307"/>
                        <a:pt x="654" y="1316"/>
                        <a:pt x="654" y="1316"/>
                      </a:cubicBezTo>
                      <a:cubicBezTo>
                        <a:pt x="654" y="1326"/>
                        <a:pt x="663" y="1326"/>
                        <a:pt x="663" y="1326"/>
                      </a:cubicBezTo>
                      <a:lnTo>
                        <a:pt x="663" y="1335"/>
                      </a:lnTo>
                      <a:cubicBezTo>
                        <a:pt x="655" y="1331"/>
                        <a:pt x="651" y="1329"/>
                        <a:pt x="647" y="1329"/>
                      </a:cubicBezTo>
                      <a:cubicBezTo>
                        <a:pt x="643" y="1329"/>
                        <a:pt x="640" y="1334"/>
                        <a:pt x="635" y="1345"/>
                      </a:cubicBezTo>
                      <a:cubicBezTo>
                        <a:pt x="625" y="1354"/>
                        <a:pt x="625" y="1364"/>
                        <a:pt x="625" y="1373"/>
                      </a:cubicBezTo>
                      <a:cubicBezTo>
                        <a:pt x="635" y="1383"/>
                        <a:pt x="625" y="1383"/>
                        <a:pt x="625" y="1383"/>
                      </a:cubicBezTo>
                      <a:cubicBezTo>
                        <a:pt x="625" y="1392"/>
                        <a:pt x="616" y="1392"/>
                        <a:pt x="616" y="1402"/>
                      </a:cubicBezTo>
                      <a:lnTo>
                        <a:pt x="597" y="1402"/>
                      </a:lnTo>
                      <a:cubicBezTo>
                        <a:pt x="588" y="1411"/>
                        <a:pt x="578" y="1430"/>
                        <a:pt x="569" y="1430"/>
                      </a:cubicBezTo>
                      <a:lnTo>
                        <a:pt x="559" y="1430"/>
                      </a:lnTo>
                      <a:cubicBezTo>
                        <a:pt x="559" y="1440"/>
                        <a:pt x="559" y="1440"/>
                        <a:pt x="559" y="1440"/>
                      </a:cubicBezTo>
                      <a:cubicBezTo>
                        <a:pt x="559" y="1449"/>
                        <a:pt x="550" y="1449"/>
                        <a:pt x="540" y="1449"/>
                      </a:cubicBezTo>
                      <a:cubicBezTo>
                        <a:pt x="540" y="1440"/>
                        <a:pt x="531" y="1440"/>
                        <a:pt x="531" y="1440"/>
                      </a:cubicBezTo>
                      <a:cubicBezTo>
                        <a:pt x="531" y="1440"/>
                        <a:pt x="531" y="1449"/>
                        <a:pt x="531" y="1449"/>
                      </a:cubicBezTo>
                      <a:cubicBezTo>
                        <a:pt x="531" y="1458"/>
                        <a:pt x="531" y="1458"/>
                        <a:pt x="521" y="1458"/>
                      </a:cubicBezTo>
                      <a:cubicBezTo>
                        <a:pt x="521" y="1458"/>
                        <a:pt x="521" y="1468"/>
                        <a:pt x="521" y="1468"/>
                      </a:cubicBezTo>
                      <a:cubicBezTo>
                        <a:pt x="512" y="1468"/>
                        <a:pt x="512" y="1477"/>
                        <a:pt x="512" y="1477"/>
                      </a:cubicBezTo>
                      <a:lnTo>
                        <a:pt x="502" y="1477"/>
                      </a:lnTo>
                      <a:cubicBezTo>
                        <a:pt x="493" y="1468"/>
                        <a:pt x="493" y="1468"/>
                        <a:pt x="483" y="1458"/>
                      </a:cubicBezTo>
                      <a:cubicBezTo>
                        <a:pt x="483" y="1468"/>
                        <a:pt x="474" y="1477"/>
                        <a:pt x="464" y="1477"/>
                      </a:cubicBezTo>
                      <a:cubicBezTo>
                        <a:pt x="464" y="1487"/>
                        <a:pt x="455" y="1496"/>
                        <a:pt x="446" y="1506"/>
                      </a:cubicBezTo>
                      <a:cubicBezTo>
                        <a:pt x="446" y="1506"/>
                        <a:pt x="436" y="1515"/>
                        <a:pt x="436" y="1525"/>
                      </a:cubicBezTo>
                      <a:cubicBezTo>
                        <a:pt x="436" y="1544"/>
                        <a:pt x="436" y="1553"/>
                        <a:pt x="436" y="1563"/>
                      </a:cubicBezTo>
                      <a:cubicBezTo>
                        <a:pt x="436" y="1569"/>
                        <a:pt x="441" y="1576"/>
                        <a:pt x="447" y="1576"/>
                      </a:cubicBezTo>
                      <a:cubicBezTo>
                        <a:pt x="449" y="1576"/>
                        <a:pt x="452" y="1575"/>
                        <a:pt x="455" y="1572"/>
                      </a:cubicBezTo>
                      <a:lnTo>
                        <a:pt x="464" y="1572"/>
                      </a:lnTo>
                      <a:cubicBezTo>
                        <a:pt x="474" y="1572"/>
                        <a:pt x="474" y="1572"/>
                        <a:pt x="483" y="1581"/>
                      </a:cubicBezTo>
                      <a:cubicBezTo>
                        <a:pt x="483" y="1581"/>
                        <a:pt x="483" y="1581"/>
                        <a:pt x="493" y="1572"/>
                      </a:cubicBezTo>
                      <a:cubicBezTo>
                        <a:pt x="493" y="1567"/>
                        <a:pt x="495" y="1565"/>
                        <a:pt x="499" y="1565"/>
                      </a:cubicBezTo>
                      <a:cubicBezTo>
                        <a:pt x="502" y="1565"/>
                        <a:pt x="507" y="1567"/>
                        <a:pt x="512" y="1572"/>
                      </a:cubicBezTo>
                      <a:cubicBezTo>
                        <a:pt x="512" y="1572"/>
                        <a:pt x="512" y="1572"/>
                        <a:pt x="512" y="1581"/>
                      </a:cubicBezTo>
                      <a:cubicBezTo>
                        <a:pt x="521" y="1572"/>
                        <a:pt x="521" y="1572"/>
                        <a:pt x="521" y="1563"/>
                      </a:cubicBezTo>
                      <a:cubicBezTo>
                        <a:pt x="512" y="1553"/>
                        <a:pt x="521" y="1553"/>
                        <a:pt x="531" y="1553"/>
                      </a:cubicBezTo>
                      <a:lnTo>
                        <a:pt x="540" y="1553"/>
                      </a:lnTo>
                      <a:cubicBezTo>
                        <a:pt x="540" y="1563"/>
                        <a:pt x="540" y="1563"/>
                        <a:pt x="540" y="1563"/>
                      </a:cubicBezTo>
                      <a:cubicBezTo>
                        <a:pt x="540" y="1572"/>
                        <a:pt x="531" y="1572"/>
                        <a:pt x="531" y="1581"/>
                      </a:cubicBezTo>
                      <a:lnTo>
                        <a:pt x="550" y="1581"/>
                      </a:lnTo>
                      <a:cubicBezTo>
                        <a:pt x="550" y="1591"/>
                        <a:pt x="540" y="1600"/>
                        <a:pt x="540" y="1600"/>
                      </a:cubicBezTo>
                      <a:cubicBezTo>
                        <a:pt x="537" y="1599"/>
                        <a:pt x="533" y="1598"/>
                        <a:pt x="530" y="1598"/>
                      </a:cubicBezTo>
                      <a:cubicBezTo>
                        <a:pt x="517" y="1598"/>
                        <a:pt x="508" y="1612"/>
                        <a:pt x="493" y="1619"/>
                      </a:cubicBezTo>
                      <a:lnTo>
                        <a:pt x="483" y="1619"/>
                      </a:lnTo>
                      <a:cubicBezTo>
                        <a:pt x="483" y="1619"/>
                        <a:pt x="483" y="1619"/>
                        <a:pt x="474" y="1610"/>
                      </a:cubicBezTo>
                      <a:lnTo>
                        <a:pt x="446" y="1610"/>
                      </a:lnTo>
                      <a:cubicBezTo>
                        <a:pt x="436" y="1610"/>
                        <a:pt x="436" y="1610"/>
                        <a:pt x="427" y="1600"/>
                      </a:cubicBezTo>
                      <a:cubicBezTo>
                        <a:pt x="427" y="1600"/>
                        <a:pt x="427" y="1591"/>
                        <a:pt x="427" y="1581"/>
                      </a:cubicBezTo>
                      <a:cubicBezTo>
                        <a:pt x="408" y="1581"/>
                        <a:pt x="408" y="1600"/>
                        <a:pt x="408" y="1610"/>
                      </a:cubicBezTo>
                      <a:cubicBezTo>
                        <a:pt x="417" y="1619"/>
                        <a:pt x="417" y="1629"/>
                        <a:pt x="417" y="1638"/>
                      </a:cubicBezTo>
                      <a:cubicBezTo>
                        <a:pt x="427" y="1648"/>
                        <a:pt x="427" y="1657"/>
                        <a:pt x="417" y="1657"/>
                      </a:cubicBezTo>
                      <a:cubicBezTo>
                        <a:pt x="417" y="1667"/>
                        <a:pt x="417" y="1667"/>
                        <a:pt x="408" y="1667"/>
                      </a:cubicBezTo>
                      <a:lnTo>
                        <a:pt x="398" y="1657"/>
                      </a:lnTo>
                      <a:cubicBezTo>
                        <a:pt x="398" y="1657"/>
                        <a:pt x="398" y="1667"/>
                        <a:pt x="398" y="1667"/>
                      </a:cubicBezTo>
                      <a:cubicBezTo>
                        <a:pt x="398" y="1676"/>
                        <a:pt x="389" y="1686"/>
                        <a:pt x="379" y="1695"/>
                      </a:cubicBezTo>
                      <a:cubicBezTo>
                        <a:pt x="379" y="1705"/>
                        <a:pt x="370" y="1714"/>
                        <a:pt x="370" y="1723"/>
                      </a:cubicBezTo>
                      <a:lnTo>
                        <a:pt x="379" y="1714"/>
                      </a:lnTo>
                      <a:cubicBezTo>
                        <a:pt x="389" y="1714"/>
                        <a:pt x="389" y="1723"/>
                        <a:pt x="389" y="1723"/>
                      </a:cubicBezTo>
                      <a:cubicBezTo>
                        <a:pt x="389" y="1723"/>
                        <a:pt x="379" y="1733"/>
                        <a:pt x="379" y="1733"/>
                      </a:cubicBezTo>
                      <a:lnTo>
                        <a:pt x="360" y="1733"/>
                      </a:lnTo>
                      <a:cubicBezTo>
                        <a:pt x="360" y="1733"/>
                        <a:pt x="370" y="1742"/>
                        <a:pt x="370" y="1742"/>
                      </a:cubicBezTo>
                      <a:cubicBezTo>
                        <a:pt x="370" y="1742"/>
                        <a:pt x="370" y="1752"/>
                        <a:pt x="379" y="1752"/>
                      </a:cubicBezTo>
                      <a:cubicBezTo>
                        <a:pt x="389" y="1752"/>
                        <a:pt x="398" y="1761"/>
                        <a:pt x="398" y="1780"/>
                      </a:cubicBezTo>
                      <a:lnTo>
                        <a:pt x="464" y="1780"/>
                      </a:lnTo>
                      <a:lnTo>
                        <a:pt x="446" y="1790"/>
                      </a:lnTo>
                      <a:lnTo>
                        <a:pt x="464" y="1809"/>
                      </a:lnTo>
                      <a:cubicBezTo>
                        <a:pt x="456" y="1817"/>
                        <a:pt x="447" y="1822"/>
                        <a:pt x="439" y="1822"/>
                      </a:cubicBezTo>
                      <a:cubicBezTo>
                        <a:pt x="429" y="1822"/>
                        <a:pt x="418" y="1815"/>
                        <a:pt x="408" y="1799"/>
                      </a:cubicBezTo>
                      <a:cubicBezTo>
                        <a:pt x="408" y="1799"/>
                        <a:pt x="398" y="1809"/>
                        <a:pt x="398" y="1809"/>
                      </a:cubicBezTo>
                      <a:cubicBezTo>
                        <a:pt x="398" y="1818"/>
                        <a:pt x="398" y="1818"/>
                        <a:pt x="389" y="1818"/>
                      </a:cubicBezTo>
                      <a:cubicBezTo>
                        <a:pt x="379" y="1818"/>
                        <a:pt x="379" y="1818"/>
                        <a:pt x="370" y="1828"/>
                      </a:cubicBezTo>
                      <a:cubicBezTo>
                        <a:pt x="370" y="1837"/>
                        <a:pt x="370" y="1837"/>
                        <a:pt x="360" y="1847"/>
                      </a:cubicBezTo>
                      <a:cubicBezTo>
                        <a:pt x="360" y="1847"/>
                        <a:pt x="360" y="1837"/>
                        <a:pt x="351" y="1837"/>
                      </a:cubicBezTo>
                      <a:cubicBezTo>
                        <a:pt x="351" y="1828"/>
                        <a:pt x="351" y="1828"/>
                        <a:pt x="341" y="1828"/>
                      </a:cubicBezTo>
                      <a:cubicBezTo>
                        <a:pt x="341" y="1837"/>
                        <a:pt x="341" y="1837"/>
                        <a:pt x="341" y="1837"/>
                      </a:cubicBezTo>
                      <a:cubicBezTo>
                        <a:pt x="332" y="1847"/>
                        <a:pt x="332" y="1856"/>
                        <a:pt x="341" y="1856"/>
                      </a:cubicBezTo>
                      <a:cubicBezTo>
                        <a:pt x="341" y="1865"/>
                        <a:pt x="332" y="1865"/>
                        <a:pt x="332" y="1875"/>
                      </a:cubicBezTo>
                      <a:cubicBezTo>
                        <a:pt x="341" y="1875"/>
                        <a:pt x="351" y="1884"/>
                        <a:pt x="351" y="1894"/>
                      </a:cubicBezTo>
                      <a:lnTo>
                        <a:pt x="370" y="1875"/>
                      </a:lnTo>
                      <a:cubicBezTo>
                        <a:pt x="379" y="1875"/>
                        <a:pt x="379" y="1884"/>
                        <a:pt x="379" y="1884"/>
                      </a:cubicBezTo>
                      <a:cubicBezTo>
                        <a:pt x="379" y="1889"/>
                        <a:pt x="382" y="1891"/>
                        <a:pt x="385" y="1891"/>
                      </a:cubicBezTo>
                      <a:cubicBezTo>
                        <a:pt x="389" y="1891"/>
                        <a:pt x="393" y="1889"/>
                        <a:pt x="398" y="1884"/>
                      </a:cubicBezTo>
                      <a:cubicBezTo>
                        <a:pt x="402" y="1880"/>
                        <a:pt x="404" y="1878"/>
                        <a:pt x="406" y="1878"/>
                      </a:cubicBezTo>
                      <a:cubicBezTo>
                        <a:pt x="409" y="1878"/>
                        <a:pt x="412" y="1883"/>
                        <a:pt x="417" y="1894"/>
                      </a:cubicBezTo>
                      <a:lnTo>
                        <a:pt x="427" y="1894"/>
                      </a:lnTo>
                      <a:cubicBezTo>
                        <a:pt x="427" y="1884"/>
                        <a:pt x="427" y="1884"/>
                        <a:pt x="427" y="1884"/>
                      </a:cubicBezTo>
                      <a:cubicBezTo>
                        <a:pt x="427" y="1875"/>
                        <a:pt x="427" y="1865"/>
                        <a:pt x="427" y="1865"/>
                      </a:cubicBezTo>
                      <a:cubicBezTo>
                        <a:pt x="427" y="1859"/>
                        <a:pt x="427" y="1852"/>
                        <a:pt x="430" y="1852"/>
                      </a:cubicBezTo>
                      <a:cubicBezTo>
                        <a:pt x="431" y="1852"/>
                        <a:pt x="433" y="1853"/>
                        <a:pt x="436" y="1856"/>
                      </a:cubicBezTo>
                      <a:cubicBezTo>
                        <a:pt x="455" y="1856"/>
                        <a:pt x="464" y="1847"/>
                        <a:pt x="483" y="1837"/>
                      </a:cubicBezTo>
                      <a:cubicBezTo>
                        <a:pt x="483" y="1837"/>
                        <a:pt x="483" y="1828"/>
                        <a:pt x="483" y="1828"/>
                      </a:cubicBezTo>
                      <a:lnTo>
                        <a:pt x="493" y="1828"/>
                      </a:lnTo>
                      <a:cubicBezTo>
                        <a:pt x="502" y="1837"/>
                        <a:pt x="502" y="1837"/>
                        <a:pt x="502" y="1847"/>
                      </a:cubicBezTo>
                      <a:cubicBezTo>
                        <a:pt x="493" y="1856"/>
                        <a:pt x="493" y="1865"/>
                        <a:pt x="493" y="1884"/>
                      </a:cubicBezTo>
                      <a:cubicBezTo>
                        <a:pt x="493" y="1884"/>
                        <a:pt x="483" y="1894"/>
                        <a:pt x="483" y="1894"/>
                      </a:cubicBezTo>
                      <a:cubicBezTo>
                        <a:pt x="483" y="1913"/>
                        <a:pt x="474" y="1913"/>
                        <a:pt x="464" y="1913"/>
                      </a:cubicBezTo>
                      <a:cubicBezTo>
                        <a:pt x="455" y="1913"/>
                        <a:pt x="464" y="1922"/>
                        <a:pt x="455" y="1922"/>
                      </a:cubicBezTo>
                      <a:cubicBezTo>
                        <a:pt x="455" y="1932"/>
                        <a:pt x="464" y="1932"/>
                        <a:pt x="464" y="1941"/>
                      </a:cubicBezTo>
                      <a:cubicBezTo>
                        <a:pt x="464" y="1951"/>
                        <a:pt x="464" y="1960"/>
                        <a:pt x="474" y="1960"/>
                      </a:cubicBezTo>
                      <a:cubicBezTo>
                        <a:pt x="474" y="1970"/>
                        <a:pt x="474" y="1970"/>
                        <a:pt x="483" y="1970"/>
                      </a:cubicBezTo>
                      <a:cubicBezTo>
                        <a:pt x="483" y="1988"/>
                        <a:pt x="483" y="1998"/>
                        <a:pt x="474" y="2007"/>
                      </a:cubicBezTo>
                      <a:cubicBezTo>
                        <a:pt x="479" y="2012"/>
                        <a:pt x="483" y="2015"/>
                        <a:pt x="487" y="2015"/>
                      </a:cubicBezTo>
                      <a:cubicBezTo>
                        <a:pt x="490" y="2015"/>
                        <a:pt x="493" y="2012"/>
                        <a:pt x="493" y="2007"/>
                      </a:cubicBezTo>
                      <a:cubicBezTo>
                        <a:pt x="493" y="2007"/>
                        <a:pt x="502" y="2007"/>
                        <a:pt x="502" y="1998"/>
                      </a:cubicBezTo>
                      <a:cubicBezTo>
                        <a:pt x="502" y="2007"/>
                        <a:pt x="502" y="2007"/>
                        <a:pt x="502" y="2007"/>
                      </a:cubicBezTo>
                      <a:cubicBezTo>
                        <a:pt x="502" y="2017"/>
                        <a:pt x="512" y="2017"/>
                        <a:pt x="512" y="2017"/>
                      </a:cubicBezTo>
                      <a:lnTo>
                        <a:pt x="531" y="1998"/>
                      </a:lnTo>
                      <a:cubicBezTo>
                        <a:pt x="540" y="2017"/>
                        <a:pt x="540" y="2026"/>
                        <a:pt x="540" y="2045"/>
                      </a:cubicBezTo>
                      <a:cubicBezTo>
                        <a:pt x="550" y="2036"/>
                        <a:pt x="550" y="2036"/>
                        <a:pt x="550" y="2036"/>
                      </a:cubicBezTo>
                      <a:cubicBezTo>
                        <a:pt x="559" y="2036"/>
                        <a:pt x="559" y="2026"/>
                        <a:pt x="569" y="2026"/>
                      </a:cubicBezTo>
                      <a:cubicBezTo>
                        <a:pt x="578" y="2026"/>
                        <a:pt x="588" y="2026"/>
                        <a:pt x="578" y="2007"/>
                      </a:cubicBezTo>
                      <a:cubicBezTo>
                        <a:pt x="588" y="2007"/>
                        <a:pt x="588" y="2017"/>
                        <a:pt x="588" y="2017"/>
                      </a:cubicBezTo>
                      <a:cubicBezTo>
                        <a:pt x="597" y="2017"/>
                        <a:pt x="597" y="2017"/>
                        <a:pt x="597" y="2007"/>
                      </a:cubicBezTo>
                      <a:cubicBezTo>
                        <a:pt x="603" y="2007"/>
                        <a:pt x="605" y="2003"/>
                        <a:pt x="609" y="2003"/>
                      </a:cubicBezTo>
                      <a:cubicBezTo>
                        <a:pt x="611" y="2003"/>
                        <a:pt x="613" y="2004"/>
                        <a:pt x="616" y="2007"/>
                      </a:cubicBezTo>
                      <a:lnTo>
                        <a:pt x="625" y="2007"/>
                      </a:lnTo>
                      <a:cubicBezTo>
                        <a:pt x="625" y="2007"/>
                        <a:pt x="625" y="1998"/>
                        <a:pt x="625" y="1998"/>
                      </a:cubicBezTo>
                      <a:cubicBezTo>
                        <a:pt x="616" y="1988"/>
                        <a:pt x="616" y="1979"/>
                        <a:pt x="616" y="1970"/>
                      </a:cubicBezTo>
                      <a:cubicBezTo>
                        <a:pt x="606" y="1970"/>
                        <a:pt x="616" y="1960"/>
                        <a:pt x="616" y="1960"/>
                      </a:cubicBezTo>
                      <a:cubicBezTo>
                        <a:pt x="621" y="1955"/>
                        <a:pt x="625" y="1953"/>
                        <a:pt x="630" y="1953"/>
                      </a:cubicBezTo>
                      <a:cubicBezTo>
                        <a:pt x="635" y="1953"/>
                        <a:pt x="640" y="1955"/>
                        <a:pt x="644" y="1960"/>
                      </a:cubicBezTo>
                      <a:lnTo>
                        <a:pt x="663" y="1960"/>
                      </a:lnTo>
                      <a:cubicBezTo>
                        <a:pt x="663" y="1970"/>
                        <a:pt x="663" y="1970"/>
                        <a:pt x="673" y="1979"/>
                      </a:cubicBezTo>
                      <a:lnTo>
                        <a:pt x="673" y="1960"/>
                      </a:lnTo>
                      <a:cubicBezTo>
                        <a:pt x="692" y="1970"/>
                        <a:pt x="711" y="1970"/>
                        <a:pt x="729" y="1988"/>
                      </a:cubicBezTo>
                      <a:cubicBezTo>
                        <a:pt x="729" y="1970"/>
                        <a:pt x="739" y="1960"/>
                        <a:pt x="748" y="1960"/>
                      </a:cubicBezTo>
                      <a:cubicBezTo>
                        <a:pt x="748" y="1960"/>
                        <a:pt x="758" y="1960"/>
                        <a:pt x="758" y="1951"/>
                      </a:cubicBezTo>
                      <a:cubicBezTo>
                        <a:pt x="758" y="1951"/>
                        <a:pt x="767" y="1941"/>
                        <a:pt x="767" y="1941"/>
                      </a:cubicBezTo>
                      <a:lnTo>
                        <a:pt x="815" y="1941"/>
                      </a:lnTo>
                      <a:cubicBezTo>
                        <a:pt x="824" y="1941"/>
                        <a:pt x="824" y="1941"/>
                        <a:pt x="834" y="1951"/>
                      </a:cubicBezTo>
                      <a:cubicBezTo>
                        <a:pt x="834" y="1951"/>
                        <a:pt x="834" y="1941"/>
                        <a:pt x="834" y="1941"/>
                      </a:cubicBezTo>
                      <a:cubicBezTo>
                        <a:pt x="834" y="1932"/>
                        <a:pt x="834" y="1922"/>
                        <a:pt x="843" y="1922"/>
                      </a:cubicBezTo>
                      <a:lnTo>
                        <a:pt x="853" y="1922"/>
                      </a:lnTo>
                      <a:cubicBezTo>
                        <a:pt x="853" y="1922"/>
                        <a:pt x="853" y="1913"/>
                        <a:pt x="843" y="1913"/>
                      </a:cubicBezTo>
                      <a:lnTo>
                        <a:pt x="824" y="1913"/>
                      </a:lnTo>
                      <a:lnTo>
                        <a:pt x="824" y="1903"/>
                      </a:lnTo>
                      <a:lnTo>
                        <a:pt x="871" y="1903"/>
                      </a:lnTo>
                      <a:cubicBezTo>
                        <a:pt x="871" y="1894"/>
                        <a:pt x="881" y="1884"/>
                        <a:pt x="890" y="1884"/>
                      </a:cubicBezTo>
                      <a:lnTo>
                        <a:pt x="900" y="1884"/>
                      </a:lnTo>
                      <a:cubicBezTo>
                        <a:pt x="909" y="1894"/>
                        <a:pt x="919" y="1894"/>
                        <a:pt x="919" y="1903"/>
                      </a:cubicBezTo>
                      <a:lnTo>
                        <a:pt x="928" y="1884"/>
                      </a:lnTo>
                      <a:cubicBezTo>
                        <a:pt x="938" y="1894"/>
                        <a:pt x="938" y="1903"/>
                        <a:pt x="938" y="1913"/>
                      </a:cubicBezTo>
                      <a:cubicBezTo>
                        <a:pt x="928" y="1922"/>
                        <a:pt x="928" y="1922"/>
                        <a:pt x="928" y="1922"/>
                      </a:cubicBezTo>
                      <a:cubicBezTo>
                        <a:pt x="928" y="1932"/>
                        <a:pt x="928" y="1941"/>
                        <a:pt x="928" y="1951"/>
                      </a:cubicBezTo>
                      <a:cubicBezTo>
                        <a:pt x="938" y="1951"/>
                        <a:pt x="928" y="1960"/>
                        <a:pt x="938" y="1970"/>
                      </a:cubicBezTo>
                      <a:cubicBezTo>
                        <a:pt x="938" y="1979"/>
                        <a:pt x="928" y="1988"/>
                        <a:pt x="938" y="1988"/>
                      </a:cubicBezTo>
                      <a:cubicBezTo>
                        <a:pt x="947" y="1988"/>
                        <a:pt x="947" y="1998"/>
                        <a:pt x="947" y="1998"/>
                      </a:cubicBezTo>
                      <a:cubicBezTo>
                        <a:pt x="947" y="2007"/>
                        <a:pt x="947" y="2017"/>
                        <a:pt x="966" y="2017"/>
                      </a:cubicBezTo>
                      <a:cubicBezTo>
                        <a:pt x="957" y="2026"/>
                        <a:pt x="957" y="2036"/>
                        <a:pt x="957" y="2036"/>
                      </a:cubicBezTo>
                      <a:cubicBezTo>
                        <a:pt x="957" y="2045"/>
                        <a:pt x="957" y="2045"/>
                        <a:pt x="966" y="2045"/>
                      </a:cubicBezTo>
                      <a:cubicBezTo>
                        <a:pt x="976" y="2045"/>
                        <a:pt x="976" y="2055"/>
                        <a:pt x="976" y="2064"/>
                      </a:cubicBezTo>
                      <a:cubicBezTo>
                        <a:pt x="985" y="2055"/>
                        <a:pt x="985" y="2055"/>
                        <a:pt x="985" y="2045"/>
                      </a:cubicBezTo>
                      <a:cubicBezTo>
                        <a:pt x="985" y="2036"/>
                        <a:pt x="985" y="2036"/>
                        <a:pt x="995" y="2036"/>
                      </a:cubicBezTo>
                      <a:cubicBezTo>
                        <a:pt x="995" y="2039"/>
                        <a:pt x="996" y="2040"/>
                        <a:pt x="997" y="2040"/>
                      </a:cubicBezTo>
                      <a:cubicBezTo>
                        <a:pt x="1000" y="2040"/>
                        <a:pt x="1004" y="2036"/>
                        <a:pt x="1004" y="2036"/>
                      </a:cubicBezTo>
                      <a:cubicBezTo>
                        <a:pt x="1013" y="2026"/>
                        <a:pt x="1023" y="2026"/>
                        <a:pt x="1023" y="2026"/>
                      </a:cubicBezTo>
                      <a:cubicBezTo>
                        <a:pt x="1032" y="2026"/>
                        <a:pt x="1042" y="2026"/>
                        <a:pt x="1042" y="2017"/>
                      </a:cubicBezTo>
                      <a:lnTo>
                        <a:pt x="1061" y="2026"/>
                      </a:lnTo>
                      <a:lnTo>
                        <a:pt x="1061" y="2045"/>
                      </a:lnTo>
                      <a:cubicBezTo>
                        <a:pt x="1061" y="2036"/>
                        <a:pt x="1061" y="2026"/>
                        <a:pt x="1070" y="2017"/>
                      </a:cubicBezTo>
                      <a:cubicBezTo>
                        <a:pt x="1083" y="2017"/>
                        <a:pt x="1091" y="2013"/>
                        <a:pt x="1098" y="2013"/>
                      </a:cubicBezTo>
                      <a:cubicBezTo>
                        <a:pt x="1102" y="2013"/>
                        <a:pt x="1105" y="2014"/>
                        <a:pt x="1108" y="2017"/>
                      </a:cubicBezTo>
                      <a:cubicBezTo>
                        <a:pt x="1113" y="2022"/>
                        <a:pt x="1115" y="2024"/>
                        <a:pt x="1118" y="2024"/>
                      </a:cubicBezTo>
                      <a:cubicBezTo>
                        <a:pt x="1120" y="2024"/>
                        <a:pt x="1122" y="2022"/>
                        <a:pt x="1127" y="2017"/>
                      </a:cubicBezTo>
                      <a:lnTo>
                        <a:pt x="1118" y="2017"/>
                      </a:lnTo>
                      <a:cubicBezTo>
                        <a:pt x="1127" y="2017"/>
                        <a:pt x="1127" y="2007"/>
                        <a:pt x="1118" y="2007"/>
                      </a:cubicBezTo>
                      <a:cubicBezTo>
                        <a:pt x="1118" y="1998"/>
                        <a:pt x="1108" y="1998"/>
                        <a:pt x="1108" y="1998"/>
                      </a:cubicBezTo>
                      <a:lnTo>
                        <a:pt x="1118" y="1998"/>
                      </a:lnTo>
                      <a:cubicBezTo>
                        <a:pt x="1127" y="1998"/>
                        <a:pt x="1127" y="1988"/>
                        <a:pt x="1127" y="1988"/>
                      </a:cubicBezTo>
                      <a:cubicBezTo>
                        <a:pt x="1127" y="1988"/>
                        <a:pt x="1127" y="1979"/>
                        <a:pt x="1127" y="1979"/>
                      </a:cubicBezTo>
                      <a:cubicBezTo>
                        <a:pt x="1108" y="1979"/>
                        <a:pt x="1108" y="1970"/>
                        <a:pt x="1127" y="1970"/>
                      </a:cubicBezTo>
                      <a:cubicBezTo>
                        <a:pt x="1127" y="1960"/>
                        <a:pt x="1127" y="1960"/>
                        <a:pt x="1136" y="1960"/>
                      </a:cubicBezTo>
                      <a:cubicBezTo>
                        <a:pt x="1146" y="1960"/>
                        <a:pt x="1146" y="1960"/>
                        <a:pt x="1146" y="1970"/>
                      </a:cubicBezTo>
                      <a:lnTo>
                        <a:pt x="1155" y="1979"/>
                      </a:lnTo>
                      <a:lnTo>
                        <a:pt x="1155" y="1951"/>
                      </a:lnTo>
                      <a:cubicBezTo>
                        <a:pt x="1165" y="1960"/>
                        <a:pt x="1165" y="1960"/>
                        <a:pt x="1165" y="1960"/>
                      </a:cubicBezTo>
                      <a:cubicBezTo>
                        <a:pt x="1174" y="1970"/>
                        <a:pt x="1184" y="1979"/>
                        <a:pt x="1193" y="1979"/>
                      </a:cubicBezTo>
                      <a:cubicBezTo>
                        <a:pt x="1199" y="1982"/>
                        <a:pt x="1203" y="1983"/>
                        <a:pt x="1206" y="1983"/>
                      </a:cubicBezTo>
                      <a:cubicBezTo>
                        <a:pt x="1213" y="1983"/>
                        <a:pt x="1215" y="1976"/>
                        <a:pt x="1222" y="1970"/>
                      </a:cubicBezTo>
                      <a:cubicBezTo>
                        <a:pt x="1222" y="1970"/>
                        <a:pt x="1222" y="1970"/>
                        <a:pt x="1222" y="1960"/>
                      </a:cubicBezTo>
                      <a:cubicBezTo>
                        <a:pt x="1222" y="1970"/>
                        <a:pt x="1231" y="1970"/>
                        <a:pt x="1241" y="1970"/>
                      </a:cubicBezTo>
                      <a:cubicBezTo>
                        <a:pt x="1241" y="1966"/>
                        <a:pt x="1242" y="1965"/>
                        <a:pt x="1243" y="1965"/>
                      </a:cubicBezTo>
                      <a:cubicBezTo>
                        <a:pt x="1246" y="1965"/>
                        <a:pt x="1250" y="1970"/>
                        <a:pt x="1250" y="1970"/>
                      </a:cubicBezTo>
                      <a:cubicBezTo>
                        <a:pt x="1250" y="1960"/>
                        <a:pt x="1250" y="1960"/>
                        <a:pt x="1250" y="1951"/>
                      </a:cubicBezTo>
                      <a:cubicBezTo>
                        <a:pt x="1250" y="1941"/>
                        <a:pt x="1250" y="1941"/>
                        <a:pt x="1250" y="1932"/>
                      </a:cubicBezTo>
                      <a:lnTo>
                        <a:pt x="1260" y="1932"/>
                      </a:lnTo>
                      <a:cubicBezTo>
                        <a:pt x="1260" y="1932"/>
                        <a:pt x="1260" y="1941"/>
                        <a:pt x="1260" y="1941"/>
                      </a:cubicBezTo>
                      <a:cubicBezTo>
                        <a:pt x="1260" y="1941"/>
                        <a:pt x="1260" y="1951"/>
                        <a:pt x="1250" y="1951"/>
                      </a:cubicBezTo>
                      <a:cubicBezTo>
                        <a:pt x="1260" y="1951"/>
                        <a:pt x="1269" y="1960"/>
                        <a:pt x="1278" y="1960"/>
                      </a:cubicBezTo>
                      <a:cubicBezTo>
                        <a:pt x="1278" y="1970"/>
                        <a:pt x="1278" y="1979"/>
                        <a:pt x="1269" y="1988"/>
                      </a:cubicBezTo>
                      <a:cubicBezTo>
                        <a:pt x="1288" y="1988"/>
                        <a:pt x="1288" y="1988"/>
                        <a:pt x="1297" y="1970"/>
                      </a:cubicBezTo>
                      <a:cubicBezTo>
                        <a:pt x="1297" y="1979"/>
                        <a:pt x="1297" y="1988"/>
                        <a:pt x="1307" y="1988"/>
                      </a:cubicBezTo>
                      <a:cubicBezTo>
                        <a:pt x="1307" y="1988"/>
                        <a:pt x="1307" y="1988"/>
                        <a:pt x="1316" y="1998"/>
                      </a:cubicBezTo>
                      <a:cubicBezTo>
                        <a:pt x="1316" y="1988"/>
                        <a:pt x="1316" y="1988"/>
                        <a:pt x="1316" y="1988"/>
                      </a:cubicBezTo>
                      <a:cubicBezTo>
                        <a:pt x="1316" y="1979"/>
                        <a:pt x="1316" y="1979"/>
                        <a:pt x="1316" y="1970"/>
                      </a:cubicBezTo>
                      <a:cubicBezTo>
                        <a:pt x="1316" y="1960"/>
                        <a:pt x="1326" y="1951"/>
                        <a:pt x="1316" y="1941"/>
                      </a:cubicBezTo>
                      <a:cubicBezTo>
                        <a:pt x="1316" y="1938"/>
                        <a:pt x="1316" y="1937"/>
                        <a:pt x="1316" y="1937"/>
                      </a:cubicBezTo>
                      <a:cubicBezTo>
                        <a:pt x="1315" y="1937"/>
                        <a:pt x="1313" y="1941"/>
                        <a:pt x="1307" y="1941"/>
                      </a:cubicBezTo>
                      <a:lnTo>
                        <a:pt x="1278" y="1941"/>
                      </a:lnTo>
                      <a:cubicBezTo>
                        <a:pt x="1278" y="1941"/>
                        <a:pt x="1269" y="1941"/>
                        <a:pt x="1269" y="1932"/>
                      </a:cubicBezTo>
                      <a:cubicBezTo>
                        <a:pt x="1269" y="1932"/>
                        <a:pt x="1269" y="1922"/>
                        <a:pt x="1269" y="1922"/>
                      </a:cubicBezTo>
                      <a:cubicBezTo>
                        <a:pt x="1269" y="1913"/>
                        <a:pt x="1269" y="1913"/>
                        <a:pt x="1269" y="1913"/>
                      </a:cubicBezTo>
                      <a:cubicBezTo>
                        <a:pt x="1269" y="1913"/>
                        <a:pt x="1278" y="1903"/>
                        <a:pt x="1278" y="1903"/>
                      </a:cubicBezTo>
                      <a:cubicBezTo>
                        <a:pt x="1278" y="1903"/>
                        <a:pt x="1278" y="1913"/>
                        <a:pt x="1288" y="1913"/>
                      </a:cubicBezTo>
                      <a:cubicBezTo>
                        <a:pt x="1288" y="1913"/>
                        <a:pt x="1288" y="1922"/>
                        <a:pt x="1288" y="1922"/>
                      </a:cubicBezTo>
                      <a:lnTo>
                        <a:pt x="1297" y="1913"/>
                      </a:lnTo>
                      <a:lnTo>
                        <a:pt x="1316" y="1932"/>
                      </a:lnTo>
                      <a:lnTo>
                        <a:pt x="1326" y="1913"/>
                      </a:lnTo>
                      <a:lnTo>
                        <a:pt x="1335" y="1932"/>
                      </a:lnTo>
                      <a:lnTo>
                        <a:pt x="1345" y="1913"/>
                      </a:lnTo>
                      <a:lnTo>
                        <a:pt x="1354" y="1932"/>
                      </a:lnTo>
                      <a:cubicBezTo>
                        <a:pt x="1364" y="1913"/>
                        <a:pt x="1373" y="1903"/>
                        <a:pt x="1383" y="1884"/>
                      </a:cubicBezTo>
                      <a:cubicBezTo>
                        <a:pt x="1392" y="1875"/>
                        <a:pt x="1392" y="1856"/>
                        <a:pt x="1411" y="1856"/>
                      </a:cubicBezTo>
                      <a:cubicBezTo>
                        <a:pt x="1411" y="1847"/>
                        <a:pt x="1411" y="1847"/>
                        <a:pt x="1411" y="1837"/>
                      </a:cubicBezTo>
                      <a:cubicBezTo>
                        <a:pt x="1411" y="1837"/>
                        <a:pt x="1411" y="1828"/>
                        <a:pt x="1411" y="1818"/>
                      </a:cubicBezTo>
                      <a:cubicBezTo>
                        <a:pt x="1402" y="1828"/>
                        <a:pt x="1392" y="1828"/>
                        <a:pt x="1392" y="1837"/>
                      </a:cubicBezTo>
                      <a:cubicBezTo>
                        <a:pt x="1392" y="1847"/>
                        <a:pt x="1392" y="1847"/>
                        <a:pt x="1383" y="1856"/>
                      </a:cubicBezTo>
                      <a:cubicBezTo>
                        <a:pt x="1373" y="1856"/>
                        <a:pt x="1373" y="1856"/>
                        <a:pt x="1373" y="1847"/>
                      </a:cubicBezTo>
                      <a:cubicBezTo>
                        <a:pt x="1373" y="1847"/>
                        <a:pt x="1373" y="1847"/>
                        <a:pt x="1373" y="1837"/>
                      </a:cubicBezTo>
                      <a:cubicBezTo>
                        <a:pt x="1383" y="1828"/>
                        <a:pt x="1392" y="1809"/>
                        <a:pt x="1402" y="1799"/>
                      </a:cubicBezTo>
                      <a:cubicBezTo>
                        <a:pt x="1411" y="1790"/>
                        <a:pt x="1411" y="1790"/>
                        <a:pt x="1411" y="1790"/>
                      </a:cubicBezTo>
                      <a:cubicBezTo>
                        <a:pt x="1411" y="1780"/>
                        <a:pt x="1420" y="1780"/>
                        <a:pt x="1420" y="1780"/>
                      </a:cubicBezTo>
                      <a:cubicBezTo>
                        <a:pt x="1420" y="1773"/>
                        <a:pt x="1433" y="1759"/>
                        <a:pt x="1443" y="1759"/>
                      </a:cubicBezTo>
                      <a:cubicBezTo>
                        <a:pt x="1445" y="1759"/>
                        <a:pt x="1447" y="1760"/>
                        <a:pt x="1449" y="1761"/>
                      </a:cubicBezTo>
                      <a:cubicBezTo>
                        <a:pt x="1449" y="1761"/>
                        <a:pt x="1449" y="1761"/>
                        <a:pt x="1449" y="1771"/>
                      </a:cubicBezTo>
                      <a:cubicBezTo>
                        <a:pt x="1458" y="1771"/>
                        <a:pt x="1458" y="1780"/>
                        <a:pt x="1468" y="1780"/>
                      </a:cubicBezTo>
                      <a:lnTo>
                        <a:pt x="1477" y="1780"/>
                      </a:lnTo>
                      <a:cubicBezTo>
                        <a:pt x="1487" y="1790"/>
                        <a:pt x="1487" y="1799"/>
                        <a:pt x="1487" y="1809"/>
                      </a:cubicBezTo>
                      <a:cubicBezTo>
                        <a:pt x="1487" y="1865"/>
                        <a:pt x="1487" y="1913"/>
                        <a:pt x="1468" y="1960"/>
                      </a:cubicBezTo>
                      <a:cubicBezTo>
                        <a:pt x="1458" y="1988"/>
                        <a:pt x="1458" y="2017"/>
                        <a:pt x="1449" y="2045"/>
                      </a:cubicBezTo>
                      <a:cubicBezTo>
                        <a:pt x="1449" y="2055"/>
                        <a:pt x="1439" y="2064"/>
                        <a:pt x="1449" y="2074"/>
                      </a:cubicBezTo>
                      <a:cubicBezTo>
                        <a:pt x="1449" y="2083"/>
                        <a:pt x="1449" y="2083"/>
                        <a:pt x="1449" y="2083"/>
                      </a:cubicBezTo>
                      <a:cubicBezTo>
                        <a:pt x="1449" y="2102"/>
                        <a:pt x="1449" y="2121"/>
                        <a:pt x="1458" y="2140"/>
                      </a:cubicBezTo>
                      <a:cubicBezTo>
                        <a:pt x="1458" y="2159"/>
                        <a:pt x="1468" y="2178"/>
                        <a:pt x="1468" y="2187"/>
                      </a:cubicBezTo>
                      <a:cubicBezTo>
                        <a:pt x="1468" y="2206"/>
                        <a:pt x="1468" y="2235"/>
                        <a:pt x="1477" y="2254"/>
                      </a:cubicBezTo>
                      <a:cubicBezTo>
                        <a:pt x="1477" y="2282"/>
                        <a:pt x="1477" y="2310"/>
                        <a:pt x="1468" y="2348"/>
                      </a:cubicBezTo>
                      <a:cubicBezTo>
                        <a:pt x="1468" y="2358"/>
                        <a:pt x="1458" y="2377"/>
                        <a:pt x="1449" y="2386"/>
                      </a:cubicBezTo>
                      <a:cubicBezTo>
                        <a:pt x="1449" y="2386"/>
                        <a:pt x="1439" y="2386"/>
                        <a:pt x="1439" y="2396"/>
                      </a:cubicBezTo>
                      <a:cubicBezTo>
                        <a:pt x="1449" y="2405"/>
                        <a:pt x="1458" y="2414"/>
                        <a:pt x="1458" y="2424"/>
                      </a:cubicBezTo>
                      <a:cubicBezTo>
                        <a:pt x="1477" y="2443"/>
                        <a:pt x="1487" y="2471"/>
                        <a:pt x="1487" y="2490"/>
                      </a:cubicBezTo>
                      <a:cubicBezTo>
                        <a:pt x="1496" y="2547"/>
                        <a:pt x="1496" y="2594"/>
                        <a:pt x="1506" y="2651"/>
                      </a:cubicBezTo>
                      <a:cubicBezTo>
                        <a:pt x="1506" y="2679"/>
                        <a:pt x="1515" y="2708"/>
                        <a:pt x="1515" y="2736"/>
                      </a:cubicBezTo>
                      <a:cubicBezTo>
                        <a:pt x="1515" y="2774"/>
                        <a:pt x="1515" y="2821"/>
                        <a:pt x="1515" y="2869"/>
                      </a:cubicBezTo>
                      <a:cubicBezTo>
                        <a:pt x="1525" y="2897"/>
                        <a:pt x="1525" y="2926"/>
                        <a:pt x="1525" y="2954"/>
                      </a:cubicBezTo>
                      <a:cubicBezTo>
                        <a:pt x="1525" y="2973"/>
                        <a:pt x="1525" y="2992"/>
                        <a:pt x="1525" y="3001"/>
                      </a:cubicBezTo>
                      <a:cubicBezTo>
                        <a:pt x="1525" y="3039"/>
                        <a:pt x="1515" y="3077"/>
                        <a:pt x="1515" y="3115"/>
                      </a:cubicBezTo>
                      <a:cubicBezTo>
                        <a:pt x="1515" y="3172"/>
                        <a:pt x="1506" y="3228"/>
                        <a:pt x="1506" y="3285"/>
                      </a:cubicBezTo>
                      <a:cubicBezTo>
                        <a:pt x="1506" y="3314"/>
                        <a:pt x="1515" y="3352"/>
                        <a:pt x="1515" y="3389"/>
                      </a:cubicBezTo>
                      <a:cubicBezTo>
                        <a:pt x="1515" y="3418"/>
                        <a:pt x="1515" y="3456"/>
                        <a:pt x="1515" y="3484"/>
                      </a:cubicBezTo>
                      <a:cubicBezTo>
                        <a:pt x="1496" y="3569"/>
                        <a:pt x="1487" y="3664"/>
                        <a:pt x="1468" y="3749"/>
                      </a:cubicBezTo>
                      <a:cubicBezTo>
                        <a:pt x="1468" y="3759"/>
                        <a:pt x="1468" y="3768"/>
                        <a:pt x="1477" y="3768"/>
                      </a:cubicBezTo>
                      <a:cubicBezTo>
                        <a:pt x="1506" y="3777"/>
                        <a:pt x="1534" y="3777"/>
                        <a:pt x="1562" y="3777"/>
                      </a:cubicBezTo>
                      <a:lnTo>
                        <a:pt x="1667" y="3777"/>
                      </a:lnTo>
                      <a:cubicBezTo>
                        <a:pt x="1667" y="3768"/>
                        <a:pt x="1667" y="3759"/>
                        <a:pt x="1667" y="3749"/>
                      </a:cubicBezTo>
                      <a:cubicBezTo>
                        <a:pt x="1667" y="3740"/>
                        <a:pt x="1667" y="3730"/>
                        <a:pt x="1667" y="3730"/>
                      </a:cubicBezTo>
                      <a:cubicBezTo>
                        <a:pt x="1657" y="3721"/>
                        <a:pt x="1657" y="3711"/>
                        <a:pt x="1657" y="3702"/>
                      </a:cubicBezTo>
                      <a:cubicBezTo>
                        <a:pt x="1667" y="3645"/>
                        <a:pt x="1676" y="3588"/>
                        <a:pt x="1667" y="3531"/>
                      </a:cubicBezTo>
                      <a:cubicBezTo>
                        <a:pt x="1667" y="3484"/>
                        <a:pt x="1667" y="3446"/>
                        <a:pt x="1667" y="3408"/>
                      </a:cubicBezTo>
                      <a:cubicBezTo>
                        <a:pt x="1667" y="3399"/>
                        <a:pt x="1667" y="3380"/>
                        <a:pt x="1657" y="3370"/>
                      </a:cubicBezTo>
                      <a:cubicBezTo>
                        <a:pt x="1657" y="3342"/>
                        <a:pt x="1657" y="3314"/>
                        <a:pt x="1657" y="3276"/>
                      </a:cubicBezTo>
                      <a:cubicBezTo>
                        <a:pt x="1667" y="3257"/>
                        <a:pt x="1667" y="3228"/>
                        <a:pt x="1667" y="3200"/>
                      </a:cubicBezTo>
                      <a:cubicBezTo>
                        <a:pt x="1667" y="3105"/>
                        <a:pt x="1657" y="3011"/>
                        <a:pt x="1657" y="2926"/>
                      </a:cubicBezTo>
                      <a:cubicBezTo>
                        <a:pt x="1657" y="2888"/>
                        <a:pt x="1667" y="2850"/>
                        <a:pt x="1667" y="2812"/>
                      </a:cubicBezTo>
                      <a:cubicBezTo>
                        <a:pt x="1667" y="2793"/>
                        <a:pt x="1667" y="2784"/>
                        <a:pt x="1667" y="2765"/>
                      </a:cubicBezTo>
                      <a:cubicBezTo>
                        <a:pt x="1667" y="2717"/>
                        <a:pt x="1667" y="2670"/>
                        <a:pt x="1667" y="2623"/>
                      </a:cubicBezTo>
                      <a:cubicBezTo>
                        <a:pt x="1676" y="2585"/>
                        <a:pt x="1676" y="2556"/>
                        <a:pt x="1676" y="2519"/>
                      </a:cubicBezTo>
                      <a:cubicBezTo>
                        <a:pt x="1676" y="2509"/>
                        <a:pt x="1685" y="2509"/>
                        <a:pt x="1685" y="2500"/>
                      </a:cubicBezTo>
                      <a:cubicBezTo>
                        <a:pt x="1685" y="2490"/>
                        <a:pt x="1695" y="2481"/>
                        <a:pt x="1695" y="2471"/>
                      </a:cubicBezTo>
                      <a:cubicBezTo>
                        <a:pt x="1704" y="2433"/>
                        <a:pt x="1723" y="2405"/>
                        <a:pt x="1742" y="2386"/>
                      </a:cubicBezTo>
                      <a:cubicBezTo>
                        <a:pt x="1752" y="2377"/>
                        <a:pt x="1761" y="2358"/>
                        <a:pt x="1771" y="2339"/>
                      </a:cubicBezTo>
                      <a:cubicBezTo>
                        <a:pt x="1771" y="2329"/>
                        <a:pt x="1780" y="2310"/>
                        <a:pt x="1790" y="2301"/>
                      </a:cubicBezTo>
                      <a:cubicBezTo>
                        <a:pt x="1799" y="2291"/>
                        <a:pt x="1799" y="2282"/>
                        <a:pt x="1809" y="2272"/>
                      </a:cubicBezTo>
                      <a:cubicBezTo>
                        <a:pt x="1809" y="2263"/>
                        <a:pt x="1818" y="2254"/>
                        <a:pt x="1818" y="2244"/>
                      </a:cubicBezTo>
                      <a:cubicBezTo>
                        <a:pt x="1818" y="2225"/>
                        <a:pt x="1827" y="2216"/>
                        <a:pt x="1837" y="2216"/>
                      </a:cubicBezTo>
                      <a:cubicBezTo>
                        <a:pt x="1846" y="2206"/>
                        <a:pt x="1846" y="2197"/>
                        <a:pt x="1856" y="2197"/>
                      </a:cubicBezTo>
                      <a:cubicBezTo>
                        <a:pt x="1856" y="2187"/>
                        <a:pt x="1865" y="2178"/>
                        <a:pt x="1875" y="2159"/>
                      </a:cubicBezTo>
                      <a:cubicBezTo>
                        <a:pt x="1913" y="2112"/>
                        <a:pt x="1941" y="2074"/>
                        <a:pt x="1979" y="2026"/>
                      </a:cubicBezTo>
                      <a:cubicBezTo>
                        <a:pt x="1998" y="1998"/>
                        <a:pt x="2026" y="1970"/>
                        <a:pt x="2055" y="1960"/>
                      </a:cubicBezTo>
                      <a:cubicBezTo>
                        <a:pt x="2062" y="1956"/>
                        <a:pt x="2070" y="1954"/>
                        <a:pt x="2077" y="1954"/>
                      </a:cubicBezTo>
                      <a:cubicBezTo>
                        <a:pt x="2088" y="1954"/>
                        <a:pt x="2096" y="1958"/>
                        <a:pt x="2102" y="1970"/>
                      </a:cubicBezTo>
                      <a:lnTo>
                        <a:pt x="2111" y="1970"/>
                      </a:lnTo>
                      <a:cubicBezTo>
                        <a:pt x="2121" y="1979"/>
                        <a:pt x="2130" y="1979"/>
                        <a:pt x="2140" y="1988"/>
                      </a:cubicBezTo>
                      <a:cubicBezTo>
                        <a:pt x="2121" y="2007"/>
                        <a:pt x="2102" y="2026"/>
                        <a:pt x="2092" y="2055"/>
                      </a:cubicBezTo>
                      <a:lnTo>
                        <a:pt x="2111" y="2055"/>
                      </a:lnTo>
                      <a:cubicBezTo>
                        <a:pt x="2121" y="2055"/>
                        <a:pt x="2121" y="2055"/>
                        <a:pt x="2130" y="2064"/>
                      </a:cubicBezTo>
                      <a:cubicBezTo>
                        <a:pt x="2130" y="2064"/>
                        <a:pt x="2130" y="2074"/>
                        <a:pt x="2140" y="2074"/>
                      </a:cubicBezTo>
                      <a:cubicBezTo>
                        <a:pt x="2149" y="2064"/>
                        <a:pt x="2159" y="2064"/>
                        <a:pt x="2159" y="2064"/>
                      </a:cubicBezTo>
                      <a:lnTo>
                        <a:pt x="2168" y="2064"/>
                      </a:lnTo>
                      <a:cubicBezTo>
                        <a:pt x="2168" y="2064"/>
                        <a:pt x="2168" y="2064"/>
                        <a:pt x="2168" y="2074"/>
                      </a:cubicBezTo>
                      <a:lnTo>
                        <a:pt x="2159" y="2074"/>
                      </a:lnTo>
                      <a:cubicBezTo>
                        <a:pt x="2168" y="2083"/>
                        <a:pt x="2168" y="2083"/>
                        <a:pt x="2178" y="2083"/>
                      </a:cubicBezTo>
                      <a:cubicBezTo>
                        <a:pt x="2187" y="2083"/>
                        <a:pt x="2197" y="2083"/>
                        <a:pt x="2197" y="2064"/>
                      </a:cubicBezTo>
                      <a:cubicBezTo>
                        <a:pt x="2197" y="2058"/>
                        <a:pt x="2206" y="2051"/>
                        <a:pt x="2215" y="2051"/>
                      </a:cubicBezTo>
                      <a:cubicBezTo>
                        <a:pt x="2219" y="2051"/>
                        <a:pt x="2222" y="2052"/>
                        <a:pt x="2225" y="2055"/>
                      </a:cubicBezTo>
                      <a:cubicBezTo>
                        <a:pt x="2234" y="2055"/>
                        <a:pt x="2253" y="2055"/>
                        <a:pt x="2263" y="2064"/>
                      </a:cubicBezTo>
                      <a:cubicBezTo>
                        <a:pt x="2282" y="2064"/>
                        <a:pt x="2291" y="2064"/>
                        <a:pt x="2301" y="2055"/>
                      </a:cubicBezTo>
                      <a:cubicBezTo>
                        <a:pt x="2320" y="2055"/>
                        <a:pt x="2339" y="2055"/>
                        <a:pt x="2358" y="2064"/>
                      </a:cubicBezTo>
                      <a:cubicBezTo>
                        <a:pt x="2376" y="2074"/>
                        <a:pt x="2395" y="2083"/>
                        <a:pt x="2414" y="2083"/>
                      </a:cubicBezTo>
                      <a:lnTo>
                        <a:pt x="2405" y="2093"/>
                      </a:lnTo>
                      <a:lnTo>
                        <a:pt x="2414" y="2093"/>
                      </a:lnTo>
                      <a:cubicBezTo>
                        <a:pt x="2414" y="2102"/>
                        <a:pt x="2424" y="2112"/>
                        <a:pt x="2414" y="2121"/>
                      </a:cubicBezTo>
                      <a:cubicBezTo>
                        <a:pt x="2414" y="2130"/>
                        <a:pt x="2414" y="2140"/>
                        <a:pt x="2414" y="2149"/>
                      </a:cubicBezTo>
                      <a:cubicBezTo>
                        <a:pt x="2414" y="2149"/>
                        <a:pt x="2414" y="2159"/>
                        <a:pt x="2414" y="2159"/>
                      </a:cubicBezTo>
                      <a:lnTo>
                        <a:pt x="2424" y="2159"/>
                      </a:lnTo>
                      <a:cubicBezTo>
                        <a:pt x="2429" y="2154"/>
                        <a:pt x="2431" y="2152"/>
                        <a:pt x="2434" y="2152"/>
                      </a:cubicBezTo>
                      <a:cubicBezTo>
                        <a:pt x="2438" y="2152"/>
                        <a:pt x="2443" y="2154"/>
                        <a:pt x="2452" y="2159"/>
                      </a:cubicBezTo>
                      <a:cubicBezTo>
                        <a:pt x="2452" y="2149"/>
                        <a:pt x="2462" y="2149"/>
                        <a:pt x="2462" y="2140"/>
                      </a:cubicBezTo>
                      <a:cubicBezTo>
                        <a:pt x="2462" y="2130"/>
                        <a:pt x="2471" y="2130"/>
                        <a:pt x="2471" y="2130"/>
                      </a:cubicBezTo>
                      <a:cubicBezTo>
                        <a:pt x="2471" y="2130"/>
                        <a:pt x="2481" y="2140"/>
                        <a:pt x="2481" y="2140"/>
                      </a:cubicBezTo>
                      <a:cubicBezTo>
                        <a:pt x="2481" y="2149"/>
                        <a:pt x="2481" y="2149"/>
                        <a:pt x="2481" y="2149"/>
                      </a:cubicBezTo>
                      <a:cubicBezTo>
                        <a:pt x="2471" y="2159"/>
                        <a:pt x="2471" y="2168"/>
                        <a:pt x="2471" y="2168"/>
                      </a:cubicBezTo>
                      <a:cubicBezTo>
                        <a:pt x="2462" y="2168"/>
                        <a:pt x="2452" y="2159"/>
                        <a:pt x="2452" y="2159"/>
                      </a:cubicBezTo>
                      <a:lnTo>
                        <a:pt x="2452" y="2159"/>
                      </a:lnTo>
                      <a:cubicBezTo>
                        <a:pt x="2452" y="2168"/>
                        <a:pt x="2462" y="2178"/>
                        <a:pt x="2471" y="2178"/>
                      </a:cubicBezTo>
                      <a:cubicBezTo>
                        <a:pt x="2471" y="2183"/>
                        <a:pt x="2473" y="2185"/>
                        <a:pt x="2476" y="2185"/>
                      </a:cubicBezTo>
                      <a:cubicBezTo>
                        <a:pt x="2478" y="2185"/>
                        <a:pt x="2481" y="2183"/>
                        <a:pt x="2481" y="2178"/>
                      </a:cubicBezTo>
                      <a:lnTo>
                        <a:pt x="2500" y="2178"/>
                      </a:lnTo>
                      <a:cubicBezTo>
                        <a:pt x="2509" y="2187"/>
                        <a:pt x="2509" y="2187"/>
                        <a:pt x="2509" y="2197"/>
                      </a:cubicBezTo>
                      <a:cubicBezTo>
                        <a:pt x="2518" y="2197"/>
                        <a:pt x="2518" y="2197"/>
                        <a:pt x="2518" y="2178"/>
                      </a:cubicBezTo>
                      <a:lnTo>
                        <a:pt x="2528" y="2168"/>
                      </a:lnTo>
                      <a:cubicBezTo>
                        <a:pt x="2537" y="2178"/>
                        <a:pt x="2537" y="2187"/>
                        <a:pt x="2537" y="2197"/>
                      </a:cubicBezTo>
                      <a:cubicBezTo>
                        <a:pt x="2537" y="2197"/>
                        <a:pt x="2547" y="2187"/>
                        <a:pt x="2547" y="2187"/>
                      </a:cubicBezTo>
                      <a:cubicBezTo>
                        <a:pt x="2556" y="2178"/>
                        <a:pt x="2556" y="2168"/>
                        <a:pt x="2566" y="2159"/>
                      </a:cubicBezTo>
                      <a:cubicBezTo>
                        <a:pt x="2566" y="2149"/>
                        <a:pt x="2575" y="2149"/>
                        <a:pt x="2566" y="2140"/>
                      </a:cubicBezTo>
                      <a:cubicBezTo>
                        <a:pt x="2566" y="2140"/>
                        <a:pt x="2566" y="2140"/>
                        <a:pt x="2566" y="2130"/>
                      </a:cubicBezTo>
                      <a:lnTo>
                        <a:pt x="2585" y="2149"/>
                      </a:lnTo>
                      <a:lnTo>
                        <a:pt x="2594" y="2121"/>
                      </a:lnTo>
                      <a:cubicBezTo>
                        <a:pt x="2585" y="2112"/>
                        <a:pt x="2585" y="2112"/>
                        <a:pt x="2585" y="2112"/>
                      </a:cubicBezTo>
                      <a:cubicBezTo>
                        <a:pt x="2585" y="2112"/>
                        <a:pt x="2585" y="2102"/>
                        <a:pt x="2594" y="2102"/>
                      </a:cubicBezTo>
                      <a:cubicBezTo>
                        <a:pt x="2594" y="2112"/>
                        <a:pt x="2604" y="2112"/>
                        <a:pt x="2613" y="2112"/>
                      </a:cubicBezTo>
                      <a:cubicBezTo>
                        <a:pt x="2613" y="2112"/>
                        <a:pt x="2613" y="2121"/>
                        <a:pt x="2613" y="2121"/>
                      </a:cubicBezTo>
                      <a:cubicBezTo>
                        <a:pt x="2613" y="2121"/>
                        <a:pt x="2613" y="2130"/>
                        <a:pt x="2613" y="2130"/>
                      </a:cubicBezTo>
                      <a:cubicBezTo>
                        <a:pt x="2604" y="2140"/>
                        <a:pt x="2613" y="2149"/>
                        <a:pt x="2623" y="2149"/>
                      </a:cubicBezTo>
                      <a:lnTo>
                        <a:pt x="2641" y="2149"/>
                      </a:lnTo>
                      <a:cubicBezTo>
                        <a:pt x="2651" y="2149"/>
                        <a:pt x="2651" y="2140"/>
                        <a:pt x="2651" y="2140"/>
                      </a:cubicBezTo>
                      <a:cubicBezTo>
                        <a:pt x="2651" y="2140"/>
                        <a:pt x="2641" y="2130"/>
                        <a:pt x="2641" y="2130"/>
                      </a:cubicBezTo>
                      <a:cubicBezTo>
                        <a:pt x="2632" y="2140"/>
                        <a:pt x="2632" y="2140"/>
                        <a:pt x="2632" y="2140"/>
                      </a:cubicBezTo>
                      <a:lnTo>
                        <a:pt x="2623" y="2140"/>
                      </a:lnTo>
                      <a:lnTo>
                        <a:pt x="2623" y="2130"/>
                      </a:lnTo>
                      <a:cubicBezTo>
                        <a:pt x="2632" y="2130"/>
                        <a:pt x="2641" y="2130"/>
                        <a:pt x="2641" y="2121"/>
                      </a:cubicBezTo>
                      <a:lnTo>
                        <a:pt x="2651" y="2121"/>
                      </a:lnTo>
                      <a:cubicBezTo>
                        <a:pt x="2660" y="2130"/>
                        <a:pt x="2670" y="2140"/>
                        <a:pt x="2679" y="2140"/>
                      </a:cubicBezTo>
                      <a:cubicBezTo>
                        <a:pt x="2689" y="2149"/>
                        <a:pt x="2689" y="2149"/>
                        <a:pt x="2698" y="2159"/>
                      </a:cubicBezTo>
                      <a:cubicBezTo>
                        <a:pt x="2689" y="2159"/>
                        <a:pt x="2679" y="2168"/>
                        <a:pt x="2679" y="2168"/>
                      </a:cubicBezTo>
                      <a:lnTo>
                        <a:pt x="2670" y="2168"/>
                      </a:lnTo>
                      <a:cubicBezTo>
                        <a:pt x="2670" y="2178"/>
                        <a:pt x="2670" y="2187"/>
                        <a:pt x="2679" y="2197"/>
                      </a:cubicBezTo>
                      <a:cubicBezTo>
                        <a:pt x="2689" y="2197"/>
                        <a:pt x="2689" y="2197"/>
                        <a:pt x="2698" y="2187"/>
                      </a:cubicBezTo>
                      <a:lnTo>
                        <a:pt x="2708" y="2206"/>
                      </a:lnTo>
                      <a:lnTo>
                        <a:pt x="2717" y="2206"/>
                      </a:lnTo>
                      <a:lnTo>
                        <a:pt x="2727" y="2225"/>
                      </a:lnTo>
                      <a:cubicBezTo>
                        <a:pt x="2727" y="2216"/>
                        <a:pt x="2736" y="2206"/>
                        <a:pt x="2746" y="2206"/>
                      </a:cubicBezTo>
                      <a:cubicBezTo>
                        <a:pt x="2746" y="2206"/>
                        <a:pt x="2746" y="2206"/>
                        <a:pt x="2746" y="2197"/>
                      </a:cubicBezTo>
                      <a:cubicBezTo>
                        <a:pt x="2755" y="2197"/>
                        <a:pt x="2755" y="2187"/>
                        <a:pt x="2765" y="2178"/>
                      </a:cubicBezTo>
                      <a:cubicBezTo>
                        <a:pt x="2765" y="2178"/>
                        <a:pt x="2765" y="2168"/>
                        <a:pt x="2765" y="2168"/>
                      </a:cubicBezTo>
                      <a:cubicBezTo>
                        <a:pt x="2765" y="2159"/>
                        <a:pt x="2765" y="2140"/>
                        <a:pt x="2755" y="2130"/>
                      </a:cubicBezTo>
                      <a:cubicBezTo>
                        <a:pt x="2755" y="2112"/>
                        <a:pt x="2746" y="2093"/>
                        <a:pt x="2736" y="2083"/>
                      </a:cubicBezTo>
                      <a:cubicBezTo>
                        <a:pt x="2736" y="2074"/>
                        <a:pt x="2736" y="2074"/>
                        <a:pt x="2736" y="2074"/>
                      </a:cubicBezTo>
                      <a:cubicBezTo>
                        <a:pt x="2727" y="2074"/>
                        <a:pt x="2708" y="2064"/>
                        <a:pt x="2689" y="2055"/>
                      </a:cubicBezTo>
                      <a:lnTo>
                        <a:pt x="2698" y="2055"/>
                      </a:lnTo>
                      <a:cubicBezTo>
                        <a:pt x="2698" y="2045"/>
                        <a:pt x="2698" y="2045"/>
                        <a:pt x="2689" y="2045"/>
                      </a:cubicBezTo>
                      <a:cubicBezTo>
                        <a:pt x="2679" y="2045"/>
                        <a:pt x="2679" y="2045"/>
                        <a:pt x="2670" y="2036"/>
                      </a:cubicBezTo>
                      <a:cubicBezTo>
                        <a:pt x="2665" y="2031"/>
                        <a:pt x="2663" y="2029"/>
                        <a:pt x="2660" y="2029"/>
                      </a:cubicBezTo>
                      <a:cubicBezTo>
                        <a:pt x="2658" y="2029"/>
                        <a:pt x="2656" y="2031"/>
                        <a:pt x="2651" y="2036"/>
                      </a:cubicBezTo>
                      <a:cubicBezTo>
                        <a:pt x="2651" y="2036"/>
                        <a:pt x="2651" y="2036"/>
                        <a:pt x="2651" y="2045"/>
                      </a:cubicBezTo>
                      <a:lnTo>
                        <a:pt x="2641" y="2045"/>
                      </a:lnTo>
                      <a:lnTo>
                        <a:pt x="2641" y="2064"/>
                      </a:lnTo>
                      <a:cubicBezTo>
                        <a:pt x="2632" y="2055"/>
                        <a:pt x="2623" y="2055"/>
                        <a:pt x="2623" y="2045"/>
                      </a:cubicBezTo>
                      <a:cubicBezTo>
                        <a:pt x="2613" y="2036"/>
                        <a:pt x="2613" y="2026"/>
                        <a:pt x="2604" y="2017"/>
                      </a:cubicBezTo>
                      <a:cubicBezTo>
                        <a:pt x="2604" y="2017"/>
                        <a:pt x="2604" y="2007"/>
                        <a:pt x="2613" y="2007"/>
                      </a:cubicBezTo>
                      <a:cubicBezTo>
                        <a:pt x="2613" y="1998"/>
                        <a:pt x="2613" y="1998"/>
                        <a:pt x="2613" y="1998"/>
                      </a:cubicBezTo>
                      <a:cubicBezTo>
                        <a:pt x="2613" y="1988"/>
                        <a:pt x="2613" y="1979"/>
                        <a:pt x="2613" y="1979"/>
                      </a:cubicBezTo>
                      <a:cubicBezTo>
                        <a:pt x="2613" y="1960"/>
                        <a:pt x="2604" y="1951"/>
                        <a:pt x="2585" y="1941"/>
                      </a:cubicBezTo>
                      <a:cubicBezTo>
                        <a:pt x="2571" y="1934"/>
                        <a:pt x="2557" y="1922"/>
                        <a:pt x="2547" y="1909"/>
                      </a:cubicBezTo>
                      <a:lnTo>
                        <a:pt x="2547" y="1909"/>
                      </a:lnTo>
                      <a:lnTo>
                        <a:pt x="2547" y="1913"/>
                      </a:lnTo>
                      <a:cubicBezTo>
                        <a:pt x="2547" y="1913"/>
                        <a:pt x="2537" y="1913"/>
                        <a:pt x="2537" y="1922"/>
                      </a:cubicBezTo>
                      <a:cubicBezTo>
                        <a:pt x="2528" y="1922"/>
                        <a:pt x="2528" y="1922"/>
                        <a:pt x="2518" y="1913"/>
                      </a:cubicBezTo>
                      <a:lnTo>
                        <a:pt x="2544" y="1904"/>
                      </a:lnTo>
                      <a:lnTo>
                        <a:pt x="2544" y="1904"/>
                      </a:lnTo>
                      <a:cubicBezTo>
                        <a:pt x="2545" y="1906"/>
                        <a:pt x="2546" y="1907"/>
                        <a:pt x="2547" y="1909"/>
                      </a:cubicBezTo>
                      <a:lnTo>
                        <a:pt x="2547" y="1909"/>
                      </a:lnTo>
                      <a:lnTo>
                        <a:pt x="2547" y="1903"/>
                      </a:lnTo>
                      <a:lnTo>
                        <a:pt x="2544" y="1904"/>
                      </a:lnTo>
                      <a:lnTo>
                        <a:pt x="2544" y="1904"/>
                      </a:lnTo>
                      <a:cubicBezTo>
                        <a:pt x="2541" y="1901"/>
                        <a:pt x="2539" y="1897"/>
                        <a:pt x="2537" y="1894"/>
                      </a:cubicBezTo>
                      <a:cubicBezTo>
                        <a:pt x="2537" y="1884"/>
                        <a:pt x="2537" y="1884"/>
                        <a:pt x="2547" y="1884"/>
                      </a:cubicBezTo>
                      <a:cubicBezTo>
                        <a:pt x="2547" y="1881"/>
                        <a:pt x="2548" y="1880"/>
                        <a:pt x="2549" y="1880"/>
                      </a:cubicBezTo>
                      <a:cubicBezTo>
                        <a:pt x="2552" y="1880"/>
                        <a:pt x="2556" y="1884"/>
                        <a:pt x="2556" y="1884"/>
                      </a:cubicBezTo>
                      <a:cubicBezTo>
                        <a:pt x="2594" y="1884"/>
                        <a:pt x="2641" y="1894"/>
                        <a:pt x="2679" y="1903"/>
                      </a:cubicBezTo>
                      <a:lnTo>
                        <a:pt x="2717" y="1903"/>
                      </a:lnTo>
                      <a:cubicBezTo>
                        <a:pt x="2727" y="1913"/>
                        <a:pt x="2727" y="1913"/>
                        <a:pt x="2717" y="1922"/>
                      </a:cubicBezTo>
                      <a:cubicBezTo>
                        <a:pt x="2708" y="1941"/>
                        <a:pt x="2717" y="1941"/>
                        <a:pt x="2727" y="1941"/>
                      </a:cubicBezTo>
                      <a:cubicBezTo>
                        <a:pt x="2736" y="1951"/>
                        <a:pt x="2746" y="1951"/>
                        <a:pt x="2755" y="1960"/>
                      </a:cubicBezTo>
                      <a:cubicBezTo>
                        <a:pt x="2774" y="1970"/>
                        <a:pt x="2793" y="1979"/>
                        <a:pt x="2821" y="1979"/>
                      </a:cubicBezTo>
                      <a:cubicBezTo>
                        <a:pt x="2821" y="1979"/>
                        <a:pt x="2831" y="1979"/>
                        <a:pt x="2840" y="1970"/>
                      </a:cubicBezTo>
                      <a:cubicBezTo>
                        <a:pt x="2850" y="1970"/>
                        <a:pt x="2850" y="1970"/>
                        <a:pt x="2859" y="1979"/>
                      </a:cubicBezTo>
                      <a:lnTo>
                        <a:pt x="2869" y="1979"/>
                      </a:lnTo>
                      <a:cubicBezTo>
                        <a:pt x="2869" y="1970"/>
                        <a:pt x="2869" y="1960"/>
                        <a:pt x="2859" y="1951"/>
                      </a:cubicBezTo>
                      <a:cubicBezTo>
                        <a:pt x="2859" y="1951"/>
                        <a:pt x="2859" y="1941"/>
                        <a:pt x="2859" y="1941"/>
                      </a:cubicBezTo>
                      <a:lnTo>
                        <a:pt x="2869" y="1941"/>
                      </a:lnTo>
                      <a:cubicBezTo>
                        <a:pt x="2869" y="1941"/>
                        <a:pt x="2869" y="1951"/>
                        <a:pt x="2878" y="1951"/>
                      </a:cubicBezTo>
                      <a:cubicBezTo>
                        <a:pt x="2878" y="1940"/>
                        <a:pt x="2881" y="1935"/>
                        <a:pt x="2888" y="1935"/>
                      </a:cubicBezTo>
                      <a:cubicBezTo>
                        <a:pt x="2892" y="1935"/>
                        <a:pt x="2899" y="1937"/>
                        <a:pt x="2907" y="1941"/>
                      </a:cubicBezTo>
                      <a:cubicBezTo>
                        <a:pt x="2907" y="1941"/>
                        <a:pt x="2916" y="1932"/>
                        <a:pt x="2916" y="1932"/>
                      </a:cubicBezTo>
                      <a:cubicBezTo>
                        <a:pt x="2925" y="1922"/>
                        <a:pt x="2935" y="1922"/>
                        <a:pt x="2944" y="1922"/>
                      </a:cubicBezTo>
                      <a:cubicBezTo>
                        <a:pt x="2944" y="1932"/>
                        <a:pt x="2954" y="1941"/>
                        <a:pt x="2963" y="1951"/>
                      </a:cubicBezTo>
                      <a:lnTo>
                        <a:pt x="2944" y="1951"/>
                      </a:lnTo>
                      <a:cubicBezTo>
                        <a:pt x="2925" y="1951"/>
                        <a:pt x="2925" y="1951"/>
                        <a:pt x="2925" y="1970"/>
                      </a:cubicBezTo>
                      <a:lnTo>
                        <a:pt x="2954" y="1960"/>
                      </a:lnTo>
                      <a:lnTo>
                        <a:pt x="2963" y="1988"/>
                      </a:lnTo>
                      <a:lnTo>
                        <a:pt x="2973" y="1979"/>
                      </a:lnTo>
                      <a:lnTo>
                        <a:pt x="2973" y="1988"/>
                      </a:lnTo>
                      <a:lnTo>
                        <a:pt x="2982" y="1988"/>
                      </a:lnTo>
                      <a:cubicBezTo>
                        <a:pt x="2982" y="1988"/>
                        <a:pt x="2992" y="1998"/>
                        <a:pt x="2992" y="1998"/>
                      </a:cubicBezTo>
                      <a:cubicBezTo>
                        <a:pt x="2992" y="2005"/>
                        <a:pt x="3001" y="2011"/>
                        <a:pt x="3010" y="2011"/>
                      </a:cubicBezTo>
                      <a:cubicBezTo>
                        <a:pt x="3014" y="2011"/>
                        <a:pt x="3017" y="2010"/>
                        <a:pt x="3020" y="2007"/>
                      </a:cubicBezTo>
                      <a:cubicBezTo>
                        <a:pt x="3030" y="2007"/>
                        <a:pt x="3030" y="2007"/>
                        <a:pt x="3030" y="1998"/>
                      </a:cubicBezTo>
                      <a:cubicBezTo>
                        <a:pt x="3020" y="1998"/>
                        <a:pt x="3020" y="2007"/>
                        <a:pt x="3011" y="2007"/>
                      </a:cubicBezTo>
                      <a:cubicBezTo>
                        <a:pt x="3001" y="1998"/>
                        <a:pt x="3001" y="1998"/>
                        <a:pt x="3001" y="1988"/>
                      </a:cubicBezTo>
                      <a:cubicBezTo>
                        <a:pt x="3001" y="1988"/>
                        <a:pt x="3001" y="1979"/>
                        <a:pt x="3001" y="1970"/>
                      </a:cubicBezTo>
                      <a:cubicBezTo>
                        <a:pt x="3011" y="1970"/>
                        <a:pt x="3011" y="1960"/>
                        <a:pt x="3011" y="1951"/>
                      </a:cubicBezTo>
                      <a:cubicBezTo>
                        <a:pt x="3001" y="1951"/>
                        <a:pt x="3001" y="1941"/>
                        <a:pt x="3001" y="1941"/>
                      </a:cubicBezTo>
                      <a:cubicBezTo>
                        <a:pt x="3011" y="1941"/>
                        <a:pt x="3020" y="1932"/>
                        <a:pt x="3030" y="1932"/>
                      </a:cubicBezTo>
                      <a:cubicBezTo>
                        <a:pt x="3030" y="1932"/>
                        <a:pt x="3030" y="1932"/>
                        <a:pt x="3030" y="1941"/>
                      </a:cubicBezTo>
                      <a:cubicBezTo>
                        <a:pt x="3030" y="1951"/>
                        <a:pt x="3030" y="1960"/>
                        <a:pt x="3030" y="1979"/>
                      </a:cubicBezTo>
                      <a:cubicBezTo>
                        <a:pt x="3030" y="1979"/>
                        <a:pt x="3030" y="1988"/>
                        <a:pt x="3030" y="1998"/>
                      </a:cubicBezTo>
                      <a:cubicBezTo>
                        <a:pt x="3030" y="1998"/>
                        <a:pt x="3039" y="1988"/>
                        <a:pt x="3039" y="1988"/>
                      </a:cubicBezTo>
                      <a:cubicBezTo>
                        <a:pt x="3039" y="1998"/>
                        <a:pt x="3049" y="1998"/>
                        <a:pt x="3049" y="1998"/>
                      </a:cubicBezTo>
                      <a:cubicBezTo>
                        <a:pt x="3052" y="1995"/>
                        <a:pt x="3054" y="1994"/>
                        <a:pt x="3056" y="1994"/>
                      </a:cubicBezTo>
                      <a:cubicBezTo>
                        <a:pt x="3059" y="1994"/>
                        <a:pt x="3061" y="1998"/>
                        <a:pt x="3067" y="1998"/>
                      </a:cubicBezTo>
                      <a:cubicBezTo>
                        <a:pt x="3067" y="1998"/>
                        <a:pt x="3067" y="1988"/>
                        <a:pt x="3067" y="1988"/>
                      </a:cubicBezTo>
                      <a:cubicBezTo>
                        <a:pt x="3067" y="1970"/>
                        <a:pt x="3067" y="1970"/>
                        <a:pt x="3086" y="1960"/>
                      </a:cubicBezTo>
                      <a:cubicBezTo>
                        <a:pt x="3086" y="1960"/>
                        <a:pt x="3086" y="1951"/>
                        <a:pt x="3077" y="1951"/>
                      </a:cubicBezTo>
                      <a:cubicBezTo>
                        <a:pt x="3077" y="1951"/>
                        <a:pt x="3067" y="1941"/>
                        <a:pt x="3058" y="1932"/>
                      </a:cubicBezTo>
                      <a:cubicBezTo>
                        <a:pt x="3058" y="1932"/>
                        <a:pt x="3058" y="1913"/>
                        <a:pt x="3067" y="1913"/>
                      </a:cubicBezTo>
                      <a:lnTo>
                        <a:pt x="3077" y="1913"/>
                      </a:lnTo>
                      <a:cubicBezTo>
                        <a:pt x="3077" y="1922"/>
                        <a:pt x="3086" y="1922"/>
                        <a:pt x="3096" y="1932"/>
                      </a:cubicBezTo>
                      <a:cubicBezTo>
                        <a:pt x="3096" y="1932"/>
                        <a:pt x="3105" y="1932"/>
                        <a:pt x="3105" y="1941"/>
                      </a:cubicBezTo>
                      <a:cubicBezTo>
                        <a:pt x="3105" y="1932"/>
                        <a:pt x="3115" y="1932"/>
                        <a:pt x="3115" y="1922"/>
                      </a:cubicBezTo>
                      <a:cubicBezTo>
                        <a:pt x="3115" y="1922"/>
                        <a:pt x="3115" y="1913"/>
                        <a:pt x="3124" y="1913"/>
                      </a:cubicBezTo>
                      <a:lnTo>
                        <a:pt x="3190" y="1913"/>
                      </a:lnTo>
                      <a:cubicBezTo>
                        <a:pt x="3200" y="1913"/>
                        <a:pt x="3209" y="1913"/>
                        <a:pt x="3219" y="1903"/>
                      </a:cubicBezTo>
                      <a:cubicBezTo>
                        <a:pt x="3228" y="1903"/>
                        <a:pt x="3247" y="1913"/>
                        <a:pt x="3247" y="1922"/>
                      </a:cubicBezTo>
                      <a:cubicBezTo>
                        <a:pt x="3252" y="1913"/>
                        <a:pt x="3257" y="1910"/>
                        <a:pt x="3261" y="1910"/>
                      </a:cubicBezTo>
                      <a:cubicBezTo>
                        <a:pt x="3266" y="1910"/>
                        <a:pt x="3271" y="1913"/>
                        <a:pt x="3276" y="1913"/>
                      </a:cubicBezTo>
                      <a:cubicBezTo>
                        <a:pt x="3285" y="1913"/>
                        <a:pt x="3295" y="1922"/>
                        <a:pt x="3295" y="1922"/>
                      </a:cubicBezTo>
                      <a:lnTo>
                        <a:pt x="3304" y="1922"/>
                      </a:lnTo>
                      <a:cubicBezTo>
                        <a:pt x="3304" y="1932"/>
                        <a:pt x="3295" y="1932"/>
                        <a:pt x="3295" y="1932"/>
                      </a:cubicBezTo>
                      <a:lnTo>
                        <a:pt x="3285" y="1932"/>
                      </a:lnTo>
                      <a:cubicBezTo>
                        <a:pt x="3285" y="1941"/>
                        <a:pt x="3285" y="1941"/>
                        <a:pt x="3295" y="1941"/>
                      </a:cubicBezTo>
                      <a:cubicBezTo>
                        <a:pt x="3304" y="1941"/>
                        <a:pt x="3304" y="1941"/>
                        <a:pt x="3304" y="1951"/>
                      </a:cubicBezTo>
                      <a:cubicBezTo>
                        <a:pt x="3314" y="1960"/>
                        <a:pt x="3314" y="1960"/>
                        <a:pt x="3323" y="1960"/>
                      </a:cubicBezTo>
                      <a:cubicBezTo>
                        <a:pt x="3323" y="1960"/>
                        <a:pt x="3323" y="1951"/>
                        <a:pt x="3323" y="1951"/>
                      </a:cubicBezTo>
                      <a:cubicBezTo>
                        <a:pt x="3332" y="1960"/>
                        <a:pt x="3332" y="1960"/>
                        <a:pt x="3332" y="1970"/>
                      </a:cubicBezTo>
                      <a:cubicBezTo>
                        <a:pt x="3342" y="1979"/>
                        <a:pt x="3342" y="1979"/>
                        <a:pt x="3342" y="1988"/>
                      </a:cubicBezTo>
                      <a:cubicBezTo>
                        <a:pt x="3351" y="1988"/>
                        <a:pt x="3351" y="1998"/>
                        <a:pt x="3351" y="1998"/>
                      </a:cubicBezTo>
                      <a:cubicBezTo>
                        <a:pt x="3351" y="1998"/>
                        <a:pt x="3351" y="1998"/>
                        <a:pt x="3351" y="2007"/>
                      </a:cubicBezTo>
                      <a:cubicBezTo>
                        <a:pt x="3361" y="1998"/>
                        <a:pt x="3361" y="1998"/>
                        <a:pt x="3361" y="1998"/>
                      </a:cubicBezTo>
                      <a:cubicBezTo>
                        <a:pt x="3361" y="1998"/>
                        <a:pt x="3361" y="1998"/>
                        <a:pt x="3361" y="1988"/>
                      </a:cubicBezTo>
                      <a:lnTo>
                        <a:pt x="3370" y="1988"/>
                      </a:lnTo>
                      <a:cubicBezTo>
                        <a:pt x="3370" y="1998"/>
                        <a:pt x="3370" y="1998"/>
                        <a:pt x="3370" y="1998"/>
                      </a:cubicBezTo>
                      <a:cubicBezTo>
                        <a:pt x="3370" y="2007"/>
                        <a:pt x="3370" y="2007"/>
                        <a:pt x="3370" y="2017"/>
                      </a:cubicBezTo>
                      <a:cubicBezTo>
                        <a:pt x="3370" y="2017"/>
                        <a:pt x="3370" y="2017"/>
                        <a:pt x="3361" y="2026"/>
                      </a:cubicBezTo>
                      <a:cubicBezTo>
                        <a:pt x="3361" y="2026"/>
                        <a:pt x="3361" y="2036"/>
                        <a:pt x="3370" y="2036"/>
                      </a:cubicBezTo>
                      <a:cubicBezTo>
                        <a:pt x="3370" y="2045"/>
                        <a:pt x="3380" y="2045"/>
                        <a:pt x="3380" y="2045"/>
                      </a:cubicBezTo>
                      <a:cubicBezTo>
                        <a:pt x="3380" y="2036"/>
                        <a:pt x="3380" y="2036"/>
                        <a:pt x="3389" y="2036"/>
                      </a:cubicBezTo>
                      <a:cubicBezTo>
                        <a:pt x="3389" y="2045"/>
                        <a:pt x="3389" y="2045"/>
                        <a:pt x="3389" y="2045"/>
                      </a:cubicBezTo>
                      <a:cubicBezTo>
                        <a:pt x="3380" y="2055"/>
                        <a:pt x="3389" y="2064"/>
                        <a:pt x="3399" y="2064"/>
                      </a:cubicBezTo>
                      <a:cubicBezTo>
                        <a:pt x="3399" y="2064"/>
                        <a:pt x="3408" y="2074"/>
                        <a:pt x="3408" y="2074"/>
                      </a:cubicBezTo>
                      <a:cubicBezTo>
                        <a:pt x="3408" y="2083"/>
                        <a:pt x="3418" y="2093"/>
                        <a:pt x="3418" y="2102"/>
                      </a:cubicBezTo>
                      <a:lnTo>
                        <a:pt x="3427" y="2083"/>
                      </a:lnTo>
                      <a:lnTo>
                        <a:pt x="3446" y="2112"/>
                      </a:lnTo>
                      <a:lnTo>
                        <a:pt x="3456" y="2102"/>
                      </a:lnTo>
                      <a:lnTo>
                        <a:pt x="3465" y="2112"/>
                      </a:lnTo>
                      <a:cubicBezTo>
                        <a:pt x="3465" y="2102"/>
                        <a:pt x="3465" y="2102"/>
                        <a:pt x="3474" y="2102"/>
                      </a:cubicBezTo>
                      <a:cubicBezTo>
                        <a:pt x="3484" y="2093"/>
                        <a:pt x="3484" y="2083"/>
                        <a:pt x="3493" y="2074"/>
                      </a:cubicBezTo>
                      <a:cubicBezTo>
                        <a:pt x="3493" y="2064"/>
                        <a:pt x="3503" y="2064"/>
                        <a:pt x="3512" y="2064"/>
                      </a:cubicBezTo>
                      <a:cubicBezTo>
                        <a:pt x="3512" y="2064"/>
                        <a:pt x="3512" y="2064"/>
                        <a:pt x="3522" y="2055"/>
                      </a:cubicBezTo>
                      <a:cubicBezTo>
                        <a:pt x="3522" y="2055"/>
                        <a:pt x="3531" y="2064"/>
                        <a:pt x="3522" y="2064"/>
                      </a:cubicBezTo>
                      <a:cubicBezTo>
                        <a:pt x="3522" y="2083"/>
                        <a:pt x="3522" y="2102"/>
                        <a:pt x="3522" y="2121"/>
                      </a:cubicBezTo>
                      <a:lnTo>
                        <a:pt x="3531" y="2121"/>
                      </a:lnTo>
                      <a:cubicBezTo>
                        <a:pt x="3531" y="2121"/>
                        <a:pt x="3531" y="2112"/>
                        <a:pt x="3531" y="2112"/>
                      </a:cubicBezTo>
                      <a:cubicBezTo>
                        <a:pt x="3531" y="2102"/>
                        <a:pt x="3541" y="2093"/>
                        <a:pt x="3541" y="2093"/>
                      </a:cubicBezTo>
                      <a:cubicBezTo>
                        <a:pt x="3541" y="2083"/>
                        <a:pt x="3541" y="2083"/>
                        <a:pt x="3550" y="2083"/>
                      </a:cubicBezTo>
                      <a:lnTo>
                        <a:pt x="3569" y="2083"/>
                      </a:lnTo>
                      <a:cubicBezTo>
                        <a:pt x="3569" y="2083"/>
                        <a:pt x="3569" y="2074"/>
                        <a:pt x="3569" y="2074"/>
                      </a:cubicBezTo>
                      <a:cubicBezTo>
                        <a:pt x="3569" y="2064"/>
                        <a:pt x="3569" y="2055"/>
                        <a:pt x="3560" y="2045"/>
                      </a:cubicBezTo>
                      <a:cubicBezTo>
                        <a:pt x="3560" y="2045"/>
                        <a:pt x="3560" y="2036"/>
                        <a:pt x="3560" y="2036"/>
                      </a:cubicBezTo>
                      <a:lnTo>
                        <a:pt x="3569" y="2036"/>
                      </a:lnTo>
                      <a:cubicBezTo>
                        <a:pt x="3579" y="2045"/>
                        <a:pt x="3588" y="2045"/>
                        <a:pt x="3597" y="2045"/>
                      </a:cubicBezTo>
                      <a:cubicBezTo>
                        <a:pt x="3607" y="2055"/>
                        <a:pt x="3616" y="2055"/>
                        <a:pt x="3616" y="2064"/>
                      </a:cubicBezTo>
                      <a:cubicBezTo>
                        <a:pt x="3626" y="2083"/>
                        <a:pt x="3645" y="2083"/>
                        <a:pt x="3664" y="2083"/>
                      </a:cubicBezTo>
                      <a:cubicBezTo>
                        <a:pt x="3667" y="2086"/>
                        <a:pt x="3670" y="2087"/>
                        <a:pt x="3673" y="2087"/>
                      </a:cubicBezTo>
                      <a:cubicBezTo>
                        <a:pt x="3678" y="2087"/>
                        <a:pt x="3683" y="2083"/>
                        <a:pt x="3683" y="2083"/>
                      </a:cubicBezTo>
                      <a:cubicBezTo>
                        <a:pt x="3683" y="2083"/>
                        <a:pt x="3683" y="2074"/>
                        <a:pt x="3683" y="2074"/>
                      </a:cubicBezTo>
                      <a:cubicBezTo>
                        <a:pt x="3702" y="2074"/>
                        <a:pt x="3702" y="2064"/>
                        <a:pt x="3702" y="2055"/>
                      </a:cubicBezTo>
                      <a:cubicBezTo>
                        <a:pt x="3706" y="2050"/>
                        <a:pt x="3711" y="2048"/>
                        <a:pt x="3715" y="2048"/>
                      </a:cubicBezTo>
                      <a:cubicBezTo>
                        <a:pt x="3718" y="2048"/>
                        <a:pt x="3721" y="2050"/>
                        <a:pt x="3721" y="2055"/>
                      </a:cubicBezTo>
                      <a:cubicBezTo>
                        <a:pt x="3730" y="2055"/>
                        <a:pt x="3730" y="2055"/>
                        <a:pt x="3739" y="2064"/>
                      </a:cubicBezTo>
                      <a:cubicBezTo>
                        <a:pt x="3739" y="2055"/>
                        <a:pt x="3739" y="2045"/>
                        <a:pt x="3739" y="2045"/>
                      </a:cubicBezTo>
                      <a:cubicBezTo>
                        <a:pt x="3739" y="2036"/>
                        <a:pt x="3739" y="2036"/>
                        <a:pt x="3739" y="2036"/>
                      </a:cubicBezTo>
                      <a:cubicBezTo>
                        <a:pt x="3739" y="2031"/>
                        <a:pt x="3742" y="2029"/>
                        <a:pt x="3744" y="2029"/>
                      </a:cubicBezTo>
                      <a:cubicBezTo>
                        <a:pt x="3747" y="2029"/>
                        <a:pt x="3749" y="2031"/>
                        <a:pt x="3749" y="2036"/>
                      </a:cubicBezTo>
                      <a:lnTo>
                        <a:pt x="3758" y="2036"/>
                      </a:lnTo>
                      <a:cubicBezTo>
                        <a:pt x="3768" y="2036"/>
                        <a:pt x="3768" y="2036"/>
                        <a:pt x="3768" y="2026"/>
                      </a:cubicBezTo>
                      <a:cubicBezTo>
                        <a:pt x="3777" y="2026"/>
                        <a:pt x="3777" y="2026"/>
                        <a:pt x="3777" y="2017"/>
                      </a:cubicBezTo>
                      <a:cubicBezTo>
                        <a:pt x="3777" y="2026"/>
                        <a:pt x="3777" y="2036"/>
                        <a:pt x="3787" y="2036"/>
                      </a:cubicBezTo>
                      <a:cubicBezTo>
                        <a:pt x="3787" y="2041"/>
                        <a:pt x="3789" y="2043"/>
                        <a:pt x="3792" y="2043"/>
                      </a:cubicBezTo>
                      <a:cubicBezTo>
                        <a:pt x="3794" y="2043"/>
                        <a:pt x="3796" y="2041"/>
                        <a:pt x="3796" y="2036"/>
                      </a:cubicBezTo>
                      <a:cubicBezTo>
                        <a:pt x="3796" y="2026"/>
                        <a:pt x="3806" y="2026"/>
                        <a:pt x="3806" y="2017"/>
                      </a:cubicBezTo>
                      <a:cubicBezTo>
                        <a:pt x="3806" y="2017"/>
                        <a:pt x="3806" y="2007"/>
                        <a:pt x="3815" y="2007"/>
                      </a:cubicBezTo>
                      <a:lnTo>
                        <a:pt x="3825" y="2007"/>
                      </a:lnTo>
                      <a:cubicBezTo>
                        <a:pt x="3815" y="1998"/>
                        <a:pt x="3806" y="1998"/>
                        <a:pt x="3796" y="1988"/>
                      </a:cubicBezTo>
                      <a:cubicBezTo>
                        <a:pt x="3787" y="1988"/>
                        <a:pt x="3787" y="1979"/>
                        <a:pt x="3796" y="1979"/>
                      </a:cubicBezTo>
                      <a:cubicBezTo>
                        <a:pt x="3796" y="1970"/>
                        <a:pt x="3806" y="1960"/>
                        <a:pt x="3815" y="1960"/>
                      </a:cubicBezTo>
                      <a:cubicBezTo>
                        <a:pt x="3815" y="1951"/>
                        <a:pt x="3815" y="1951"/>
                        <a:pt x="3815" y="1951"/>
                      </a:cubicBezTo>
                      <a:cubicBezTo>
                        <a:pt x="3815" y="1941"/>
                        <a:pt x="3806" y="1932"/>
                        <a:pt x="3806" y="1922"/>
                      </a:cubicBezTo>
                      <a:cubicBezTo>
                        <a:pt x="3796" y="1913"/>
                        <a:pt x="3796" y="1913"/>
                        <a:pt x="3796" y="1913"/>
                      </a:cubicBezTo>
                      <a:cubicBezTo>
                        <a:pt x="3787" y="1913"/>
                        <a:pt x="3777" y="1903"/>
                        <a:pt x="3777" y="1903"/>
                      </a:cubicBezTo>
                      <a:cubicBezTo>
                        <a:pt x="3768" y="1899"/>
                        <a:pt x="3763" y="1896"/>
                        <a:pt x="3760" y="1896"/>
                      </a:cubicBezTo>
                      <a:cubicBezTo>
                        <a:pt x="3756" y="1896"/>
                        <a:pt x="3754" y="1899"/>
                        <a:pt x="3749" y="1903"/>
                      </a:cubicBezTo>
                      <a:cubicBezTo>
                        <a:pt x="3739" y="1903"/>
                        <a:pt x="3739" y="1894"/>
                        <a:pt x="3730" y="1894"/>
                      </a:cubicBezTo>
                      <a:cubicBezTo>
                        <a:pt x="3730" y="1894"/>
                        <a:pt x="3730" y="1884"/>
                        <a:pt x="3730" y="1884"/>
                      </a:cubicBezTo>
                      <a:cubicBezTo>
                        <a:pt x="3730" y="1884"/>
                        <a:pt x="3730" y="1884"/>
                        <a:pt x="3730" y="1875"/>
                      </a:cubicBezTo>
                      <a:cubicBezTo>
                        <a:pt x="3721" y="1856"/>
                        <a:pt x="3721" y="1856"/>
                        <a:pt x="3702" y="1856"/>
                      </a:cubicBezTo>
                      <a:lnTo>
                        <a:pt x="3683" y="1856"/>
                      </a:lnTo>
                      <a:cubicBezTo>
                        <a:pt x="3680" y="1853"/>
                        <a:pt x="3677" y="1852"/>
                        <a:pt x="3676" y="1852"/>
                      </a:cubicBezTo>
                      <a:cubicBezTo>
                        <a:pt x="3673" y="1852"/>
                        <a:pt x="3673" y="1856"/>
                        <a:pt x="3673" y="1856"/>
                      </a:cubicBezTo>
                      <a:cubicBezTo>
                        <a:pt x="3673" y="1865"/>
                        <a:pt x="3664" y="1875"/>
                        <a:pt x="3664" y="1884"/>
                      </a:cubicBezTo>
                      <a:cubicBezTo>
                        <a:pt x="3654" y="1894"/>
                        <a:pt x="3654" y="1894"/>
                        <a:pt x="3664" y="1913"/>
                      </a:cubicBezTo>
                      <a:cubicBezTo>
                        <a:pt x="3664" y="1913"/>
                        <a:pt x="3664" y="1932"/>
                        <a:pt x="3654" y="1941"/>
                      </a:cubicBezTo>
                      <a:cubicBezTo>
                        <a:pt x="3654" y="1922"/>
                        <a:pt x="3654" y="1922"/>
                        <a:pt x="3635" y="1913"/>
                      </a:cubicBezTo>
                      <a:cubicBezTo>
                        <a:pt x="3635" y="1913"/>
                        <a:pt x="3626" y="1913"/>
                        <a:pt x="3626" y="1903"/>
                      </a:cubicBezTo>
                      <a:cubicBezTo>
                        <a:pt x="3626" y="1903"/>
                        <a:pt x="3616" y="1894"/>
                        <a:pt x="3607" y="1884"/>
                      </a:cubicBezTo>
                      <a:cubicBezTo>
                        <a:pt x="3604" y="1882"/>
                        <a:pt x="3601" y="1880"/>
                        <a:pt x="3599" y="1880"/>
                      </a:cubicBezTo>
                      <a:cubicBezTo>
                        <a:pt x="3593" y="1880"/>
                        <a:pt x="3588" y="1887"/>
                        <a:pt x="3588" y="1894"/>
                      </a:cubicBezTo>
                      <a:lnTo>
                        <a:pt x="3550" y="1865"/>
                      </a:lnTo>
                      <a:cubicBezTo>
                        <a:pt x="3560" y="1865"/>
                        <a:pt x="3550" y="1856"/>
                        <a:pt x="3550" y="1847"/>
                      </a:cubicBezTo>
                      <a:cubicBezTo>
                        <a:pt x="3550" y="1828"/>
                        <a:pt x="3541" y="1818"/>
                        <a:pt x="3541" y="1809"/>
                      </a:cubicBezTo>
                      <a:cubicBezTo>
                        <a:pt x="3531" y="1799"/>
                        <a:pt x="3522" y="1780"/>
                        <a:pt x="3522" y="1761"/>
                      </a:cubicBezTo>
                      <a:lnTo>
                        <a:pt x="3503" y="1761"/>
                      </a:lnTo>
                      <a:cubicBezTo>
                        <a:pt x="3503" y="1766"/>
                        <a:pt x="3500" y="1768"/>
                        <a:pt x="3498" y="1768"/>
                      </a:cubicBezTo>
                      <a:cubicBezTo>
                        <a:pt x="3496" y="1768"/>
                        <a:pt x="3493" y="1766"/>
                        <a:pt x="3493" y="1761"/>
                      </a:cubicBezTo>
                      <a:cubicBezTo>
                        <a:pt x="3493" y="1752"/>
                        <a:pt x="3493" y="1752"/>
                        <a:pt x="3484" y="1752"/>
                      </a:cubicBezTo>
                      <a:cubicBezTo>
                        <a:pt x="3484" y="1742"/>
                        <a:pt x="3484" y="1742"/>
                        <a:pt x="3484" y="1742"/>
                      </a:cubicBezTo>
                      <a:cubicBezTo>
                        <a:pt x="3474" y="1723"/>
                        <a:pt x="3456" y="1714"/>
                        <a:pt x="3427" y="1714"/>
                      </a:cubicBezTo>
                      <a:cubicBezTo>
                        <a:pt x="3418" y="1714"/>
                        <a:pt x="3418" y="1723"/>
                        <a:pt x="3418" y="1733"/>
                      </a:cubicBezTo>
                      <a:lnTo>
                        <a:pt x="3408" y="1733"/>
                      </a:lnTo>
                      <a:cubicBezTo>
                        <a:pt x="3399" y="1733"/>
                        <a:pt x="3399" y="1723"/>
                        <a:pt x="3389" y="1714"/>
                      </a:cubicBezTo>
                      <a:cubicBezTo>
                        <a:pt x="3389" y="1714"/>
                        <a:pt x="3389" y="1705"/>
                        <a:pt x="3389" y="1705"/>
                      </a:cubicBezTo>
                      <a:cubicBezTo>
                        <a:pt x="3389" y="1705"/>
                        <a:pt x="3380" y="1705"/>
                        <a:pt x="3380" y="1695"/>
                      </a:cubicBezTo>
                      <a:cubicBezTo>
                        <a:pt x="3380" y="1686"/>
                        <a:pt x="3380" y="1667"/>
                        <a:pt x="3370" y="1657"/>
                      </a:cubicBezTo>
                      <a:cubicBezTo>
                        <a:pt x="3361" y="1657"/>
                        <a:pt x="3361" y="1657"/>
                        <a:pt x="3351" y="1667"/>
                      </a:cubicBezTo>
                      <a:cubicBezTo>
                        <a:pt x="3351" y="1667"/>
                        <a:pt x="3342" y="1667"/>
                        <a:pt x="3342" y="1657"/>
                      </a:cubicBezTo>
                      <a:cubicBezTo>
                        <a:pt x="3342" y="1638"/>
                        <a:pt x="3332" y="1629"/>
                        <a:pt x="3323" y="1619"/>
                      </a:cubicBezTo>
                      <a:cubicBezTo>
                        <a:pt x="3330" y="1613"/>
                        <a:pt x="3336" y="1606"/>
                        <a:pt x="3343" y="1606"/>
                      </a:cubicBezTo>
                      <a:cubicBezTo>
                        <a:pt x="3346" y="1606"/>
                        <a:pt x="3349" y="1607"/>
                        <a:pt x="3351" y="1610"/>
                      </a:cubicBezTo>
                      <a:cubicBezTo>
                        <a:pt x="3351" y="1591"/>
                        <a:pt x="3351" y="1581"/>
                        <a:pt x="3361" y="1572"/>
                      </a:cubicBezTo>
                      <a:cubicBezTo>
                        <a:pt x="3361" y="1561"/>
                        <a:pt x="3361" y="1556"/>
                        <a:pt x="3365" y="1556"/>
                      </a:cubicBezTo>
                      <a:cubicBezTo>
                        <a:pt x="3367" y="1556"/>
                        <a:pt x="3372" y="1559"/>
                        <a:pt x="3380" y="1563"/>
                      </a:cubicBezTo>
                      <a:cubicBezTo>
                        <a:pt x="3389" y="1563"/>
                        <a:pt x="3389" y="1572"/>
                        <a:pt x="3399" y="1572"/>
                      </a:cubicBezTo>
                      <a:cubicBezTo>
                        <a:pt x="3399" y="1553"/>
                        <a:pt x="3399" y="1553"/>
                        <a:pt x="3408" y="1544"/>
                      </a:cubicBezTo>
                      <a:cubicBezTo>
                        <a:pt x="3418" y="1544"/>
                        <a:pt x="3418" y="1534"/>
                        <a:pt x="3408" y="1525"/>
                      </a:cubicBezTo>
                      <a:cubicBezTo>
                        <a:pt x="3408" y="1515"/>
                        <a:pt x="3408" y="1515"/>
                        <a:pt x="3408" y="1506"/>
                      </a:cubicBezTo>
                      <a:cubicBezTo>
                        <a:pt x="3408" y="1496"/>
                        <a:pt x="3399" y="1487"/>
                        <a:pt x="3399" y="1487"/>
                      </a:cubicBezTo>
                      <a:cubicBezTo>
                        <a:pt x="3389" y="1487"/>
                        <a:pt x="3389" y="1477"/>
                        <a:pt x="3380" y="1477"/>
                      </a:cubicBezTo>
                      <a:cubicBezTo>
                        <a:pt x="3370" y="1477"/>
                        <a:pt x="3370" y="1487"/>
                        <a:pt x="3361" y="1487"/>
                      </a:cubicBezTo>
                      <a:cubicBezTo>
                        <a:pt x="3351" y="1477"/>
                        <a:pt x="3342" y="1458"/>
                        <a:pt x="3323" y="1449"/>
                      </a:cubicBezTo>
                      <a:cubicBezTo>
                        <a:pt x="3323" y="1440"/>
                        <a:pt x="3323" y="1440"/>
                        <a:pt x="3323" y="1440"/>
                      </a:cubicBezTo>
                      <a:cubicBezTo>
                        <a:pt x="3323" y="1430"/>
                        <a:pt x="3323" y="1421"/>
                        <a:pt x="3323" y="1421"/>
                      </a:cubicBezTo>
                      <a:cubicBezTo>
                        <a:pt x="3323" y="1421"/>
                        <a:pt x="3323" y="1421"/>
                        <a:pt x="3323" y="1411"/>
                      </a:cubicBezTo>
                      <a:cubicBezTo>
                        <a:pt x="3323" y="1411"/>
                        <a:pt x="3332" y="1402"/>
                        <a:pt x="3332" y="1402"/>
                      </a:cubicBezTo>
                      <a:cubicBezTo>
                        <a:pt x="3342" y="1402"/>
                        <a:pt x="3342" y="1392"/>
                        <a:pt x="3342" y="1383"/>
                      </a:cubicBezTo>
                      <a:cubicBezTo>
                        <a:pt x="3342" y="1373"/>
                        <a:pt x="3351" y="1364"/>
                        <a:pt x="3351" y="1364"/>
                      </a:cubicBezTo>
                      <a:cubicBezTo>
                        <a:pt x="3351" y="1364"/>
                        <a:pt x="3361" y="1364"/>
                        <a:pt x="3361" y="1373"/>
                      </a:cubicBezTo>
                      <a:cubicBezTo>
                        <a:pt x="3361" y="1373"/>
                        <a:pt x="3370" y="1383"/>
                        <a:pt x="3370" y="1383"/>
                      </a:cubicBezTo>
                      <a:cubicBezTo>
                        <a:pt x="3370" y="1373"/>
                        <a:pt x="3380" y="1373"/>
                        <a:pt x="3380" y="1364"/>
                      </a:cubicBezTo>
                      <a:cubicBezTo>
                        <a:pt x="3380" y="1364"/>
                        <a:pt x="3380" y="1354"/>
                        <a:pt x="3389" y="1354"/>
                      </a:cubicBezTo>
                      <a:cubicBezTo>
                        <a:pt x="3399" y="1354"/>
                        <a:pt x="3399" y="1335"/>
                        <a:pt x="3389" y="1326"/>
                      </a:cubicBezTo>
                      <a:cubicBezTo>
                        <a:pt x="3399" y="1316"/>
                        <a:pt x="3399" y="1316"/>
                        <a:pt x="3389" y="1298"/>
                      </a:cubicBezTo>
                      <a:cubicBezTo>
                        <a:pt x="3389" y="1298"/>
                        <a:pt x="3380" y="1288"/>
                        <a:pt x="3389" y="1279"/>
                      </a:cubicBezTo>
                      <a:cubicBezTo>
                        <a:pt x="3389" y="1269"/>
                        <a:pt x="3399" y="1260"/>
                        <a:pt x="3408" y="1260"/>
                      </a:cubicBezTo>
                      <a:cubicBezTo>
                        <a:pt x="3418" y="1260"/>
                        <a:pt x="3427" y="1250"/>
                        <a:pt x="3427" y="1250"/>
                      </a:cubicBezTo>
                      <a:cubicBezTo>
                        <a:pt x="3437" y="1241"/>
                        <a:pt x="3437" y="1241"/>
                        <a:pt x="3446" y="1241"/>
                      </a:cubicBezTo>
                      <a:cubicBezTo>
                        <a:pt x="3446" y="1241"/>
                        <a:pt x="3446" y="1231"/>
                        <a:pt x="3446" y="1231"/>
                      </a:cubicBezTo>
                      <a:cubicBezTo>
                        <a:pt x="3456" y="1212"/>
                        <a:pt x="3456" y="1212"/>
                        <a:pt x="3465" y="1212"/>
                      </a:cubicBezTo>
                      <a:cubicBezTo>
                        <a:pt x="3484" y="1212"/>
                        <a:pt x="3484" y="1212"/>
                        <a:pt x="3484" y="1203"/>
                      </a:cubicBezTo>
                      <a:lnTo>
                        <a:pt x="3465" y="1203"/>
                      </a:lnTo>
                      <a:cubicBezTo>
                        <a:pt x="3484" y="1184"/>
                        <a:pt x="3484" y="1174"/>
                        <a:pt x="3474" y="1156"/>
                      </a:cubicBezTo>
                      <a:lnTo>
                        <a:pt x="3484" y="1137"/>
                      </a:lnTo>
                      <a:lnTo>
                        <a:pt x="3465" y="1137"/>
                      </a:lnTo>
                      <a:cubicBezTo>
                        <a:pt x="3456" y="1137"/>
                        <a:pt x="3456" y="1127"/>
                        <a:pt x="3456" y="1127"/>
                      </a:cubicBezTo>
                      <a:cubicBezTo>
                        <a:pt x="3449" y="1113"/>
                        <a:pt x="3437" y="1105"/>
                        <a:pt x="3427" y="1105"/>
                      </a:cubicBezTo>
                      <a:cubicBezTo>
                        <a:pt x="3423" y="1105"/>
                        <a:pt x="3420" y="1106"/>
                        <a:pt x="3418" y="1108"/>
                      </a:cubicBezTo>
                      <a:cubicBezTo>
                        <a:pt x="3418" y="1108"/>
                        <a:pt x="3408" y="1108"/>
                        <a:pt x="3408" y="1118"/>
                      </a:cubicBezTo>
                      <a:cubicBezTo>
                        <a:pt x="3418" y="1118"/>
                        <a:pt x="3418" y="1127"/>
                        <a:pt x="3418" y="1137"/>
                      </a:cubicBezTo>
                      <a:lnTo>
                        <a:pt x="3408" y="1137"/>
                      </a:lnTo>
                      <a:cubicBezTo>
                        <a:pt x="3405" y="1134"/>
                        <a:pt x="3402" y="1133"/>
                        <a:pt x="3398" y="1133"/>
                      </a:cubicBezTo>
                      <a:cubicBezTo>
                        <a:pt x="3388" y="1133"/>
                        <a:pt x="3377" y="1139"/>
                        <a:pt x="3370" y="1146"/>
                      </a:cubicBezTo>
                      <a:cubicBezTo>
                        <a:pt x="3361" y="1165"/>
                        <a:pt x="3361" y="1165"/>
                        <a:pt x="3342" y="1165"/>
                      </a:cubicBezTo>
                      <a:lnTo>
                        <a:pt x="3342" y="1156"/>
                      </a:lnTo>
                      <a:cubicBezTo>
                        <a:pt x="3332" y="1146"/>
                        <a:pt x="3332" y="1146"/>
                        <a:pt x="3323" y="1137"/>
                      </a:cubicBezTo>
                      <a:cubicBezTo>
                        <a:pt x="3314" y="1137"/>
                        <a:pt x="3314" y="1137"/>
                        <a:pt x="3314" y="1146"/>
                      </a:cubicBezTo>
                      <a:cubicBezTo>
                        <a:pt x="3304" y="1146"/>
                        <a:pt x="3304" y="1156"/>
                        <a:pt x="3295" y="1156"/>
                      </a:cubicBezTo>
                      <a:lnTo>
                        <a:pt x="3285" y="1156"/>
                      </a:lnTo>
                      <a:cubicBezTo>
                        <a:pt x="3276" y="1146"/>
                        <a:pt x="3257" y="1146"/>
                        <a:pt x="3247" y="1146"/>
                      </a:cubicBezTo>
                      <a:cubicBezTo>
                        <a:pt x="3247" y="1156"/>
                        <a:pt x="3247" y="1156"/>
                        <a:pt x="3257" y="1165"/>
                      </a:cubicBezTo>
                      <a:cubicBezTo>
                        <a:pt x="3257" y="1174"/>
                        <a:pt x="3257" y="1174"/>
                        <a:pt x="3247" y="1184"/>
                      </a:cubicBezTo>
                      <a:cubicBezTo>
                        <a:pt x="3247" y="1184"/>
                        <a:pt x="3247" y="1193"/>
                        <a:pt x="3247" y="1193"/>
                      </a:cubicBezTo>
                      <a:cubicBezTo>
                        <a:pt x="3238" y="1203"/>
                        <a:pt x="3238" y="1212"/>
                        <a:pt x="3219" y="1212"/>
                      </a:cubicBezTo>
                      <a:cubicBezTo>
                        <a:pt x="3219" y="1212"/>
                        <a:pt x="3219" y="1212"/>
                        <a:pt x="3209" y="1222"/>
                      </a:cubicBezTo>
                      <a:lnTo>
                        <a:pt x="3209" y="1212"/>
                      </a:lnTo>
                      <a:cubicBezTo>
                        <a:pt x="3206" y="1215"/>
                        <a:pt x="3203" y="1217"/>
                        <a:pt x="3200" y="1217"/>
                      </a:cubicBezTo>
                      <a:cubicBezTo>
                        <a:pt x="3195" y="1217"/>
                        <a:pt x="3190" y="1212"/>
                        <a:pt x="3190" y="1212"/>
                      </a:cubicBezTo>
                      <a:cubicBezTo>
                        <a:pt x="3172" y="1212"/>
                        <a:pt x="3172" y="1212"/>
                        <a:pt x="3172" y="1222"/>
                      </a:cubicBezTo>
                      <a:lnTo>
                        <a:pt x="3153" y="1222"/>
                      </a:lnTo>
                      <a:cubicBezTo>
                        <a:pt x="3143" y="1222"/>
                        <a:pt x="3134" y="1222"/>
                        <a:pt x="3134" y="1231"/>
                      </a:cubicBezTo>
                      <a:cubicBezTo>
                        <a:pt x="3134" y="1241"/>
                        <a:pt x="3124" y="1241"/>
                        <a:pt x="3115" y="1241"/>
                      </a:cubicBezTo>
                      <a:cubicBezTo>
                        <a:pt x="3105" y="1241"/>
                        <a:pt x="3096" y="1231"/>
                        <a:pt x="3086" y="1231"/>
                      </a:cubicBezTo>
                      <a:cubicBezTo>
                        <a:pt x="3077" y="1231"/>
                        <a:pt x="3077" y="1222"/>
                        <a:pt x="3077" y="1212"/>
                      </a:cubicBezTo>
                      <a:lnTo>
                        <a:pt x="3077" y="1212"/>
                      </a:lnTo>
                      <a:cubicBezTo>
                        <a:pt x="3077" y="1213"/>
                        <a:pt x="3077" y="1222"/>
                        <a:pt x="3086" y="1222"/>
                      </a:cubicBezTo>
                      <a:cubicBezTo>
                        <a:pt x="3086" y="1222"/>
                        <a:pt x="3086" y="1222"/>
                        <a:pt x="3086" y="1212"/>
                      </a:cubicBezTo>
                      <a:cubicBezTo>
                        <a:pt x="3093" y="1212"/>
                        <a:pt x="3099" y="1208"/>
                        <a:pt x="3102" y="1208"/>
                      </a:cubicBezTo>
                      <a:cubicBezTo>
                        <a:pt x="3104" y="1208"/>
                        <a:pt x="3105" y="1209"/>
                        <a:pt x="3105" y="1212"/>
                      </a:cubicBezTo>
                      <a:cubicBezTo>
                        <a:pt x="3115" y="1212"/>
                        <a:pt x="3124" y="1203"/>
                        <a:pt x="3124" y="1193"/>
                      </a:cubicBezTo>
                      <a:cubicBezTo>
                        <a:pt x="3124" y="1184"/>
                        <a:pt x="3124" y="1184"/>
                        <a:pt x="3124" y="1174"/>
                      </a:cubicBezTo>
                      <a:lnTo>
                        <a:pt x="3115" y="1174"/>
                      </a:lnTo>
                      <a:cubicBezTo>
                        <a:pt x="3115" y="1165"/>
                        <a:pt x="3124" y="1165"/>
                        <a:pt x="3124" y="1165"/>
                      </a:cubicBezTo>
                      <a:cubicBezTo>
                        <a:pt x="3134" y="1156"/>
                        <a:pt x="3134" y="1146"/>
                        <a:pt x="3134" y="1137"/>
                      </a:cubicBezTo>
                      <a:cubicBezTo>
                        <a:pt x="3134" y="1127"/>
                        <a:pt x="3134" y="1118"/>
                        <a:pt x="3124" y="1118"/>
                      </a:cubicBezTo>
                      <a:cubicBezTo>
                        <a:pt x="3124" y="1118"/>
                        <a:pt x="3124" y="1118"/>
                        <a:pt x="3115" y="1108"/>
                      </a:cubicBezTo>
                      <a:cubicBezTo>
                        <a:pt x="3115" y="1108"/>
                        <a:pt x="3106" y="1104"/>
                        <a:pt x="3098" y="1104"/>
                      </a:cubicBezTo>
                      <a:cubicBezTo>
                        <a:pt x="3094" y="1104"/>
                        <a:pt x="3090" y="1105"/>
                        <a:pt x="3086" y="1108"/>
                      </a:cubicBezTo>
                      <a:cubicBezTo>
                        <a:pt x="3079" y="1111"/>
                        <a:pt x="3073" y="1112"/>
                        <a:pt x="3069" y="1112"/>
                      </a:cubicBezTo>
                      <a:cubicBezTo>
                        <a:pt x="3058" y="1112"/>
                        <a:pt x="3058" y="1103"/>
                        <a:pt x="3058" y="1089"/>
                      </a:cubicBezTo>
                      <a:cubicBezTo>
                        <a:pt x="3058" y="1080"/>
                        <a:pt x="3058" y="1080"/>
                        <a:pt x="3058" y="1070"/>
                      </a:cubicBezTo>
                      <a:cubicBezTo>
                        <a:pt x="3058" y="1061"/>
                        <a:pt x="3058" y="1051"/>
                        <a:pt x="3049" y="1042"/>
                      </a:cubicBezTo>
                      <a:cubicBezTo>
                        <a:pt x="3049" y="1032"/>
                        <a:pt x="3039" y="1032"/>
                        <a:pt x="3039" y="1023"/>
                      </a:cubicBezTo>
                      <a:cubicBezTo>
                        <a:pt x="3039" y="1023"/>
                        <a:pt x="3039" y="1014"/>
                        <a:pt x="3030" y="1014"/>
                      </a:cubicBezTo>
                      <a:cubicBezTo>
                        <a:pt x="3030" y="1017"/>
                        <a:pt x="3029" y="1018"/>
                        <a:pt x="3027" y="1018"/>
                      </a:cubicBezTo>
                      <a:cubicBezTo>
                        <a:pt x="3024" y="1018"/>
                        <a:pt x="3020" y="1014"/>
                        <a:pt x="3020" y="1014"/>
                      </a:cubicBezTo>
                      <a:cubicBezTo>
                        <a:pt x="3020" y="1004"/>
                        <a:pt x="3011" y="995"/>
                        <a:pt x="3020" y="985"/>
                      </a:cubicBezTo>
                      <a:cubicBezTo>
                        <a:pt x="3020" y="976"/>
                        <a:pt x="3020" y="966"/>
                        <a:pt x="3030" y="966"/>
                      </a:cubicBezTo>
                      <a:cubicBezTo>
                        <a:pt x="3030" y="957"/>
                        <a:pt x="3030" y="947"/>
                        <a:pt x="3030" y="947"/>
                      </a:cubicBezTo>
                      <a:cubicBezTo>
                        <a:pt x="3039" y="938"/>
                        <a:pt x="3039" y="928"/>
                        <a:pt x="3039" y="919"/>
                      </a:cubicBezTo>
                      <a:lnTo>
                        <a:pt x="3067" y="919"/>
                      </a:lnTo>
                      <a:cubicBezTo>
                        <a:pt x="3077" y="919"/>
                        <a:pt x="3067" y="919"/>
                        <a:pt x="3067" y="909"/>
                      </a:cubicBezTo>
                      <a:cubicBezTo>
                        <a:pt x="3067" y="909"/>
                        <a:pt x="3067" y="900"/>
                        <a:pt x="3067" y="900"/>
                      </a:cubicBezTo>
                      <a:cubicBezTo>
                        <a:pt x="3067" y="886"/>
                        <a:pt x="3067" y="877"/>
                        <a:pt x="3075" y="877"/>
                      </a:cubicBezTo>
                      <a:cubicBezTo>
                        <a:pt x="3078" y="877"/>
                        <a:pt x="3081" y="879"/>
                        <a:pt x="3086" y="881"/>
                      </a:cubicBezTo>
                      <a:lnTo>
                        <a:pt x="3077" y="891"/>
                      </a:lnTo>
                      <a:lnTo>
                        <a:pt x="3086" y="891"/>
                      </a:lnTo>
                      <a:cubicBezTo>
                        <a:pt x="3115" y="891"/>
                        <a:pt x="3134" y="891"/>
                        <a:pt x="3162" y="881"/>
                      </a:cubicBezTo>
                      <a:lnTo>
                        <a:pt x="3181" y="881"/>
                      </a:lnTo>
                      <a:cubicBezTo>
                        <a:pt x="3172" y="872"/>
                        <a:pt x="3172" y="872"/>
                        <a:pt x="3172" y="872"/>
                      </a:cubicBezTo>
                      <a:cubicBezTo>
                        <a:pt x="3162" y="872"/>
                        <a:pt x="3162" y="862"/>
                        <a:pt x="3162" y="862"/>
                      </a:cubicBezTo>
                      <a:cubicBezTo>
                        <a:pt x="3162" y="853"/>
                        <a:pt x="3162" y="843"/>
                        <a:pt x="3172" y="843"/>
                      </a:cubicBezTo>
                      <a:cubicBezTo>
                        <a:pt x="3176" y="838"/>
                        <a:pt x="3181" y="836"/>
                        <a:pt x="3186" y="836"/>
                      </a:cubicBezTo>
                      <a:cubicBezTo>
                        <a:pt x="3190" y="836"/>
                        <a:pt x="3195" y="838"/>
                        <a:pt x="3200" y="843"/>
                      </a:cubicBezTo>
                      <a:cubicBezTo>
                        <a:pt x="3219" y="834"/>
                        <a:pt x="3228" y="834"/>
                        <a:pt x="3238" y="834"/>
                      </a:cubicBezTo>
                      <a:cubicBezTo>
                        <a:pt x="3257" y="834"/>
                        <a:pt x="3266" y="834"/>
                        <a:pt x="3276" y="824"/>
                      </a:cubicBezTo>
                      <a:lnTo>
                        <a:pt x="3257" y="824"/>
                      </a:lnTo>
                      <a:cubicBezTo>
                        <a:pt x="3257" y="824"/>
                        <a:pt x="3257" y="815"/>
                        <a:pt x="3257" y="815"/>
                      </a:cubicBezTo>
                      <a:cubicBezTo>
                        <a:pt x="3257" y="815"/>
                        <a:pt x="3257" y="805"/>
                        <a:pt x="3257" y="796"/>
                      </a:cubicBezTo>
                      <a:lnTo>
                        <a:pt x="3266" y="796"/>
                      </a:lnTo>
                      <a:cubicBezTo>
                        <a:pt x="3266" y="796"/>
                        <a:pt x="3266" y="805"/>
                        <a:pt x="3276" y="805"/>
                      </a:cubicBezTo>
                      <a:cubicBezTo>
                        <a:pt x="3276" y="815"/>
                        <a:pt x="3276" y="815"/>
                        <a:pt x="3276" y="824"/>
                      </a:cubicBezTo>
                      <a:cubicBezTo>
                        <a:pt x="3285" y="824"/>
                        <a:pt x="3295" y="824"/>
                        <a:pt x="3295" y="815"/>
                      </a:cubicBezTo>
                      <a:cubicBezTo>
                        <a:pt x="3295" y="815"/>
                        <a:pt x="3295" y="805"/>
                        <a:pt x="3295" y="805"/>
                      </a:cubicBezTo>
                      <a:cubicBezTo>
                        <a:pt x="3304" y="805"/>
                        <a:pt x="3304" y="796"/>
                        <a:pt x="3304" y="796"/>
                      </a:cubicBezTo>
                      <a:lnTo>
                        <a:pt x="3295" y="796"/>
                      </a:lnTo>
                      <a:lnTo>
                        <a:pt x="3314" y="767"/>
                      </a:lnTo>
                      <a:lnTo>
                        <a:pt x="3323" y="786"/>
                      </a:lnTo>
                      <a:cubicBezTo>
                        <a:pt x="3328" y="782"/>
                        <a:pt x="3332" y="779"/>
                        <a:pt x="3338" y="779"/>
                      </a:cubicBezTo>
                      <a:cubicBezTo>
                        <a:pt x="3344" y="779"/>
                        <a:pt x="3351" y="782"/>
                        <a:pt x="3361" y="786"/>
                      </a:cubicBezTo>
                      <a:lnTo>
                        <a:pt x="3332" y="805"/>
                      </a:lnTo>
                      <a:cubicBezTo>
                        <a:pt x="3351" y="805"/>
                        <a:pt x="3370" y="786"/>
                        <a:pt x="3380" y="767"/>
                      </a:cubicBezTo>
                      <a:cubicBezTo>
                        <a:pt x="3370" y="767"/>
                        <a:pt x="3370" y="777"/>
                        <a:pt x="3370" y="777"/>
                      </a:cubicBezTo>
                      <a:lnTo>
                        <a:pt x="3361" y="777"/>
                      </a:lnTo>
                      <a:cubicBezTo>
                        <a:pt x="3361" y="777"/>
                        <a:pt x="3361" y="767"/>
                        <a:pt x="3361" y="767"/>
                      </a:cubicBezTo>
                      <a:cubicBezTo>
                        <a:pt x="3361" y="767"/>
                        <a:pt x="3370" y="758"/>
                        <a:pt x="3370" y="758"/>
                      </a:cubicBezTo>
                      <a:cubicBezTo>
                        <a:pt x="3380" y="758"/>
                        <a:pt x="3389" y="758"/>
                        <a:pt x="3389" y="749"/>
                      </a:cubicBezTo>
                      <a:cubicBezTo>
                        <a:pt x="3399" y="739"/>
                        <a:pt x="3399" y="739"/>
                        <a:pt x="3399" y="739"/>
                      </a:cubicBezTo>
                      <a:cubicBezTo>
                        <a:pt x="3405" y="739"/>
                        <a:pt x="3407" y="735"/>
                        <a:pt x="3408" y="735"/>
                      </a:cubicBezTo>
                      <a:cubicBezTo>
                        <a:pt x="3408" y="735"/>
                        <a:pt x="3408" y="736"/>
                        <a:pt x="3408" y="739"/>
                      </a:cubicBezTo>
                      <a:cubicBezTo>
                        <a:pt x="3418" y="739"/>
                        <a:pt x="3418" y="739"/>
                        <a:pt x="3418" y="749"/>
                      </a:cubicBezTo>
                      <a:lnTo>
                        <a:pt x="3427" y="739"/>
                      </a:lnTo>
                      <a:lnTo>
                        <a:pt x="3418" y="739"/>
                      </a:lnTo>
                      <a:cubicBezTo>
                        <a:pt x="3418" y="720"/>
                        <a:pt x="3427" y="701"/>
                        <a:pt x="3446" y="692"/>
                      </a:cubicBezTo>
                      <a:cubicBezTo>
                        <a:pt x="3446" y="692"/>
                        <a:pt x="3456" y="692"/>
                        <a:pt x="3456" y="682"/>
                      </a:cubicBezTo>
                      <a:lnTo>
                        <a:pt x="3493" y="682"/>
                      </a:lnTo>
                      <a:cubicBezTo>
                        <a:pt x="3496" y="680"/>
                        <a:pt x="3499" y="678"/>
                        <a:pt x="3502" y="678"/>
                      </a:cubicBezTo>
                      <a:cubicBezTo>
                        <a:pt x="3509" y="678"/>
                        <a:pt x="3518" y="685"/>
                        <a:pt x="3531" y="692"/>
                      </a:cubicBezTo>
                      <a:cubicBezTo>
                        <a:pt x="3541" y="692"/>
                        <a:pt x="3550" y="692"/>
                        <a:pt x="3550" y="701"/>
                      </a:cubicBezTo>
                      <a:lnTo>
                        <a:pt x="3560" y="701"/>
                      </a:lnTo>
                      <a:cubicBezTo>
                        <a:pt x="3560" y="701"/>
                        <a:pt x="3569" y="701"/>
                        <a:pt x="3569" y="692"/>
                      </a:cubicBezTo>
                      <a:cubicBezTo>
                        <a:pt x="3569" y="682"/>
                        <a:pt x="3569" y="673"/>
                        <a:pt x="3569" y="663"/>
                      </a:cubicBezTo>
                      <a:cubicBezTo>
                        <a:pt x="3569" y="654"/>
                        <a:pt x="3569" y="644"/>
                        <a:pt x="3560" y="644"/>
                      </a:cubicBezTo>
                      <a:cubicBezTo>
                        <a:pt x="3562" y="642"/>
                        <a:pt x="3565" y="640"/>
                        <a:pt x="3568" y="640"/>
                      </a:cubicBezTo>
                      <a:cubicBezTo>
                        <a:pt x="3575" y="640"/>
                        <a:pt x="3581" y="647"/>
                        <a:pt x="3588" y="654"/>
                      </a:cubicBezTo>
                      <a:cubicBezTo>
                        <a:pt x="3588" y="654"/>
                        <a:pt x="3588" y="663"/>
                        <a:pt x="3588" y="663"/>
                      </a:cubicBezTo>
                      <a:lnTo>
                        <a:pt x="3597" y="663"/>
                      </a:lnTo>
                      <a:cubicBezTo>
                        <a:pt x="3605" y="659"/>
                        <a:pt x="3612" y="657"/>
                        <a:pt x="3617" y="657"/>
                      </a:cubicBezTo>
                      <a:cubicBezTo>
                        <a:pt x="3626" y="657"/>
                        <a:pt x="3634" y="662"/>
                        <a:pt x="3645" y="673"/>
                      </a:cubicBezTo>
                      <a:cubicBezTo>
                        <a:pt x="3645" y="663"/>
                        <a:pt x="3645" y="663"/>
                        <a:pt x="3654" y="654"/>
                      </a:cubicBezTo>
                      <a:cubicBezTo>
                        <a:pt x="3654" y="644"/>
                        <a:pt x="3654" y="644"/>
                        <a:pt x="3654" y="635"/>
                      </a:cubicBezTo>
                      <a:cubicBezTo>
                        <a:pt x="3664" y="625"/>
                        <a:pt x="3673" y="625"/>
                        <a:pt x="3683" y="625"/>
                      </a:cubicBezTo>
                      <a:cubicBezTo>
                        <a:pt x="3692" y="625"/>
                        <a:pt x="3692" y="625"/>
                        <a:pt x="3702" y="616"/>
                      </a:cubicBezTo>
                      <a:cubicBezTo>
                        <a:pt x="3702" y="607"/>
                        <a:pt x="3702" y="588"/>
                        <a:pt x="3702" y="578"/>
                      </a:cubicBezTo>
                      <a:cubicBezTo>
                        <a:pt x="3702" y="569"/>
                        <a:pt x="3702" y="569"/>
                        <a:pt x="3711" y="559"/>
                      </a:cubicBezTo>
                      <a:cubicBezTo>
                        <a:pt x="3711" y="550"/>
                        <a:pt x="3721" y="540"/>
                        <a:pt x="3721" y="540"/>
                      </a:cubicBezTo>
                      <a:cubicBezTo>
                        <a:pt x="3721" y="531"/>
                        <a:pt x="3730" y="531"/>
                        <a:pt x="3730" y="531"/>
                      </a:cubicBezTo>
                      <a:cubicBezTo>
                        <a:pt x="3739" y="521"/>
                        <a:pt x="3749" y="521"/>
                        <a:pt x="3749" y="512"/>
                      </a:cubicBezTo>
                      <a:cubicBezTo>
                        <a:pt x="3758" y="493"/>
                        <a:pt x="3758" y="484"/>
                        <a:pt x="3758" y="474"/>
                      </a:cubicBezTo>
                      <a:cubicBezTo>
                        <a:pt x="3758" y="474"/>
                        <a:pt x="3758" y="465"/>
                        <a:pt x="3749" y="465"/>
                      </a:cubicBezTo>
                      <a:cubicBezTo>
                        <a:pt x="3758" y="455"/>
                        <a:pt x="3758" y="446"/>
                        <a:pt x="3749" y="446"/>
                      </a:cubicBezTo>
                      <a:cubicBezTo>
                        <a:pt x="3749" y="446"/>
                        <a:pt x="3749" y="436"/>
                        <a:pt x="3749" y="436"/>
                      </a:cubicBezTo>
                      <a:cubicBezTo>
                        <a:pt x="3749" y="427"/>
                        <a:pt x="3749" y="427"/>
                        <a:pt x="3739" y="417"/>
                      </a:cubicBezTo>
                      <a:lnTo>
                        <a:pt x="3730" y="427"/>
                      </a:lnTo>
                      <a:cubicBezTo>
                        <a:pt x="3730" y="427"/>
                        <a:pt x="3730" y="427"/>
                        <a:pt x="3721" y="417"/>
                      </a:cubicBezTo>
                      <a:cubicBezTo>
                        <a:pt x="3716" y="413"/>
                        <a:pt x="3711" y="410"/>
                        <a:pt x="3706" y="410"/>
                      </a:cubicBezTo>
                      <a:cubicBezTo>
                        <a:pt x="3702" y="410"/>
                        <a:pt x="3697" y="413"/>
                        <a:pt x="3692" y="417"/>
                      </a:cubicBezTo>
                      <a:cubicBezTo>
                        <a:pt x="3683" y="427"/>
                        <a:pt x="3683" y="427"/>
                        <a:pt x="3673" y="436"/>
                      </a:cubicBezTo>
                      <a:cubicBezTo>
                        <a:pt x="3673" y="436"/>
                        <a:pt x="3664" y="446"/>
                        <a:pt x="3664" y="455"/>
                      </a:cubicBezTo>
                      <a:cubicBezTo>
                        <a:pt x="3645" y="465"/>
                        <a:pt x="3635" y="484"/>
                        <a:pt x="3616" y="493"/>
                      </a:cubicBezTo>
                      <a:cubicBezTo>
                        <a:pt x="3616" y="502"/>
                        <a:pt x="3616" y="502"/>
                        <a:pt x="3616" y="512"/>
                      </a:cubicBezTo>
                      <a:lnTo>
                        <a:pt x="3607" y="512"/>
                      </a:lnTo>
                      <a:cubicBezTo>
                        <a:pt x="3597" y="502"/>
                        <a:pt x="3588" y="502"/>
                        <a:pt x="3579" y="493"/>
                      </a:cubicBezTo>
                      <a:cubicBezTo>
                        <a:pt x="3569" y="493"/>
                        <a:pt x="3569" y="493"/>
                        <a:pt x="3560" y="502"/>
                      </a:cubicBezTo>
                      <a:lnTo>
                        <a:pt x="3588" y="512"/>
                      </a:lnTo>
                      <a:lnTo>
                        <a:pt x="3560" y="521"/>
                      </a:lnTo>
                      <a:cubicBezTo>
                        <a:pt x="3550" y="512"/>
                        <a:pt x="3550" y="502"/>
                        <a:pt x="3550" y="493"/>
                      </a:cubicBezTo>
                      <a:cubicBezTo>
                        <a:pt x="3550" y="484"/>
                        <a:pt x="3550" y="484"/>
                        <a:pt x="3531" y="484"/>
                      </a:cubicBezTo>
                      <a:lnTo>
                        <a:pt x="3531" y="474"/>
                      </a:lnTo>
                      <a:lnTo>
                        <a:pt x="3512" y="465"/>
                      </a:lnTo>
                      <a:cubicBezTo>
                        <a:pt x="3512" y="465"/>
                        <a:pt x="3512" y="474"/>
                        <a:pt x="3512" y="474"/>
                      </a:cubicBezTo>
                      <a:lnTo>
                        <a:pt x="3503" y="474"/>
                      </a:lnTo>
                      <a:lnTo>
                        <a:pt x="3503" y="465"/>
                      </a:lnTo>
                      <a:cubicBezTo>
                        <a:pt x="3512" y="455"/>
                        <a:pt x="3512" y="446"/>
                        <a:pt x="3493" y="436"/>
                      </a:cubicBezTo>
                      <a:lnTo>
                        <a:pt x="3474" y="436"/>
                      </a:lnTo>
                      <a:cubicBezTo>
                        <a:pt x="3474" y="436"/>
                        <a:pt x="3465" y="436"/>
                        <a:pt x="3465" y="427"/>
                      </a:cubicBezTo>
                      <a:lnTo>
                        <a:pt x="3456" y="427"/>
                      </a:lnTo>
                      <a:cubicBezTo>
                        <a:pt x="3437" y="427"/>
                        <a:pt x="3427" y="427"/>
                        <a:pt x="3418" y="436"/>
                      </a:cubicBezTo>
                      <a:cubicBezTo>
                        <a:pt x="3418" y="446"/>
                        <a:pt x="3418" y="446"/>
                        <a:pt x="3427" y="455"/>
                      </a:cubicBezTo>
                      <a:cubicBezTo>
                        <a:pt x="3427" y="455"/>
                        <a:pt x="3427" y="465"/>
                        <a:pt x="3427" y="474"/>
                      </a:cubicBezTo>
                      <a:cubicBezTo>
                        <a:pt x="3427" y="474"/>
                        <a:pt x="3427" y="484"/>
                        <a:pt x="3418" y="484"/>
                      </a:cubicBezTo>
                      <a:cubicBezTo>
                        <a:pt x="3408" y="484"/>
                        <a:pt x="3408" y="484"/>
                        <a:pt x="3399" y="493"/>
                      </a:cubicBezTo>
                      <a:cubicBezTo>
                        <a:pt x="3399" y="493"/>
                        <a:pt x="3395" y="497"/>
                        <a:pt x="3389" y="497"/>
                      </a:cubicBezTo>
                      <a:cubicBezTo>
                        <a:pt x="3386" y="497"/>
                        <a:pt x="3383" y="496"/>
                        <a:pt x="3380" y="493"/>
                      </a:cubicBezTo>
                      <a:cubicBezTo>
                        <a:pt x="3380" y="493"/>
                        <a:pt x="3370" y="493"/>
                        <a:pt x="3370" y="502"/>
                      </a:cubicBezTo>
                      <a:cubicBezTo>
                        <a:pt x="3361" y="512"/>
                        <a:pt x="3361" y="531"/>
                        <a:pt x="3380" y="540"/>
                      </a:cubicBezTo>
                      <a:cubicBezTo>
                        <a:pt x="3380" y="540"/>
                        <a:pt x="3380" y="550"/>
                        <a:pt x="3370" y="550"/>
                      </a:cubicBezTo>
                      <a:cubicBezTo>
                        <a:pt x="3370" y="559"/>
                        <a:pt x="3370" y="559"/>
                        <a:pt x="3361" y="569"/>
                      </a:cubicBezTo>
                      <a:lnTo>
                        <a:pt x="3389" y="559"/>
                      </a:lnTo>
                      <a:lnTo>
                        <a:pt x="3389" y="559"/>
                      </a:lnTo>
                      <a:cubicBezTo>
                        <a:pt x="3389" y="569"/>
                        <a:pt x="3389" y="578"/>
                        <a:pt x="3380" y="588"/>
                      </a:cubicBezTo>
                      <a:cubicBezTo>
                        <a:pt x="3351" y="597"/>
                        <a:pt x="3323" y="607"/>
                        <a:pt x="3295" y="607"/>
                      </a:cubicBezTo>
                      <a:cubicBezTo>
                        <a:pt x="3285" y="607"/>
                        <a:pt x="3285" y="607"/>
                        <a:pt x="3285" y="588"/>
                      </a:cubicBezTo>
                      <a:cubicBezTo>
                        <a:pt x="3285" y="578"/>
                        <a:pt x="3285" y="578"/>
                        <a:pt x="3266" y="569"/>
                      </a:cubicBezTo>
                      <a:lnTo>
                        <a:pt x="3228" y="569"/>
                      </a:lnTo>
                      <a:cubicBezTo>
                        <a:pt x="3238" y="559"/>
                        <a:pt x="3238" y="550"/>
                        <a:pt x="3247" y="540"/>
                      </a:cubicBezTo>
                      <a:cubicBezTo>
                        <a:pt x="3257" y="540"/>
                        <a:pt x="3257" y="540"/>
                        <a:pt x="3266" y="531"/>
                      </a:cubicBezTo>
                      <a:cubicBezTo>
                        <a:pt x="3266" y="531"/>
                        <a:pt x="3266" y="521"/>
                        <a:pt x="3266" y="512"/>
                      </a:cubicBezTo>
                      <a:cubicBezTo>
                        <a:pt x="3266" y="512"/>
                        <a:pt x="3257" y="502"/>
                        <a:pt x="3257" y="502"/>
                      </a:cubicBezTo>
                      <a:lnTo>
                        <a:pt x="3190" y="502"/>
                      </a:lnTo>
                      <a:cubicBezTo>
                        <a:pt x="3181" y="512"/>
                        <a:pt x="3181" y="521"/>
                        <a:pt x="3181" y="540"/>
                      </a:cubicBezTo>
                      <a:lnTo>
                        <a:pt x="3200" y="540"/>
                      </a:lnTo>
                      <a:cubicBezTo>
                        <a:pt x="3200" y="550"/>
                        <a:pt x="3200" y="559"/>
                        <a:pt x="3200" y="569"/>
                      </a:cubicBezTo>
                      <a:cubicBezTo>
                        <a:pt x="3200" y="578"/>
                        <a:pt x="3190" y="588"/>
                        <a:pt x="3190" y="588"/>
                      </a:cubicBezTo>
                      <a:cubicBezTo>
                        <a:pt x="3190" y="597"/>
                        <a:pt x="3181" y="607"/>
                        <a:pt x="3181" y="616"/>
                      </a:cubicBezTo>
                      <a:lnTo>
                        <a:pt x="3172" y="616"/>
                      </a:lnTo>
                      <a:cubicBezTo>
                        <a:pt x="3172" y="616"/>
                        <a:pt x="3172" y="616"/>
                        <a:pt x="3162" y="607"/>
                      </a:cubicBezTo>
                      <a:cubicBezTo>
                        <a:pt x="3162" y="607"/>
                        <a:pt x="3162" y="597"/>
                        <a:pt x="3162" y="588"/>
                      </a:cubicBezTo>
                      <a:cubicBezTo>
                        <a:pt x="3162" y="578"/>
                        <a:pt x="3162" y="578"/>
                        <a:pt x="3153" y="578"/>
                      </a:cubicBezTo>
                      <a:lnTo>
                        <a:pt x="3172" y="550"/>
                      </a:lnTo>
                      <a:cubicBezTo>
                        <a:pt x="3162" y="545"/>
                        <a:pt x="3157" y="543"/>
                        <a:pt x="3155" y="543"/>
                      </a:cubicBezTo>
                      <a:cubicBezTo>
                        <a:pt x="3153" y="543"/>
                        <a:pt x="3153" y="545"/>
                        <a:pt x="3153" y="550"/>
                      </a:cubicBezTo>
                      <a:cubicBezTo>
                        <a:pt x="3143" y="559"/>
                        <a:pt x="3143" y="559"/>
                        <a:pt x="3134" y="569"/>
                      </a:cubicBezTo>
                      <a:cubicBezTo>
                        <a:pt x="3131" y="569"/>
                        <a:pt x="3127" y="570"/>
                        <a:pt x="3124" y="571"/>
                      </a:cubicBezTo>
                      <a:lnTo>
                        <a:pt x="3124" y="571"/>
                      </a:lnTo>
                      <a:cubicBezTo>
                        <a:pt x="3124" y="570"/>
                        <a:pt x="3124" y="570"/>
                        <a:pt x="3124" y="569"/>
                      </a:cubicBezTo>
                      <a:lnTo>
                        <a:pt x="3119" y="573"/>
                      </a:lnTo>
                      <a:lnTo>
                        <a:pt x="3119" y="573"/>
                      </a:lnTo>
                      <a:cubicBezTo>
                        <a:pt x="3121" y="573"/>
                        <a:pt x="3123" y="572"/>
                        <a:pt x="3124" y="571"/>
                      </a:cubicBezTo>
                      <a:lnTo>
                        <a:pt x="3124" y="571"/>
                      </a:lnTo>
                      <a:cubicBezTo>
                        <a:pt x="3124" y="578"/>
                        <a:pt x="3124" y="578"/>
                        <a:pt x="3124" y="578"/>
                      </a:cubicBezTo>
                      <a:cubicBezTo>
                        <a:pt x="3124" y="578"/>
                        <a:pt x="3124" y="588"/>
                        <a:pt x="3124" y="588"/>
                      </a:cubicBezTo>
                      <a:cubicBezTo>
                        <a:pt x="3115" y="588"/>
                        <a:pt x="3115" y="578"/>
                        <a:pt x="3115" y="578"/>
                      </a:cubicBezTo>
                      <a:lnTo>
                        <a:pt x="3119" y="573"/>
                      </a:lnTo>
                      <a:lnTo>
                        <a:pt x="3119" y="573"/>
                      </a:lnTo>
                      <a:cubicBezTo>
                        <a:pt x="3115" y="576"/>
                        <a:pt x="3110" y="578"/>
                        <a:pt x="3105" y="578"/>
                      </a:cubicBezTo>
                      <a:cubicBezTo>
                        <a:pt x="3105" y="578"/>
                        <a:pt x="3096" y="588"/>
                        <a:pt x="3096" y="588"/>
                      </a:cubicBezTo>
                      <a:cubicBezTo>
                        <a:pt x="3096" y="594"/>
                        <a:pt x="3091" y="601"/>
                        <a:pt x="3085" y="601"/>
                      </a:cubicBezTo>
                      <a:cubicBezTo>
                        <a:pt x="3082" y="601"/>
                        <a:pt x="3080" y="600"/>
                        <a:pt x="3077" y="597"/>
                      </a:cubicBezTo>
                      <a:cubicBezTo>
                        <a:pt x="3077" y="607"/>
                        <a:pt x="3077" y="607"/>
                        <a:pt x="3077" y="607"/>
                      </a:cubicBezTo>
                      <a:cubicBezTo>
                        <a:pt x="3077" y="616"/>
                        <a:pt x="3077" y="616"/>
                        <a:pt x="3077" y="625"/>
                      </a:cubicBezTo>
                      <a:lnTo>
                        <a:pt x="3067" y="625"/>
                      </a:lnTo>
                      <a:cubicBezTo>
                        <a:pt x="3067" y="625"/>
                        <a:pt x="3067" y="635"/>
                        <a:pt x="3058" y="635"/>
                      </a:cubicBezTo>
                      <a:cubicBezTo>
                        <a:pt x="3058" y="644"/>
                        <a:pt x="3049" y="644"/>
                        <a:pt x="3049" y="644"/>
                      </a:cubicBezTo>
                      <a:lnTo>
                        <a:pt x="3030" y="644"/>
                      </a:lnTo>
                      <a:cubicBezTo>
                        <a:pt x="3020" y="644"/>
                        <a:pt x="3020" y="644"/>
                        <a:pt x="3020" y="654"/>
                      </a:cubicBezTo>
                      <a:cubicBezTo>
                        <a:pt x="3011" y="654"/>
                        <a:pt x="3011" y="644"/>
                        <a:pt x="3011" y="635"/>
                      </a:cubicBezTo>
                      <a:cubicBezTo>
                        <a:pt x="3020" y="625"/>
                        <a:pt x="3020" y="616"/>
                        <a:pt x="3001" y="616"/>
                      </a:cubicBezTo>
                      <a:cubicBezTo>
                        <a:pt x="2973" y="616"/>
                        <a:pt x="2935" y="635"/>
                        <a:pt x="2925" y="663"/>
                      </a:cubicBezTo>
                      <a:cubicBezTo>
                        <a:pt x="2925" y="682"/>
                        <a:pt x="2916" y="692"/>
                        <a:pt x="2916" y="711"/>
                      </a:cubicBezTo>
                      <a:cubicBezTo>
                        <a:pt x="2916" y="717"/>
                        <a:pt x="2916" y="724"/>
                        <a:pt x="2909" y="724"/>
                      </a:cubicBezTo>
                      <a:cubicBezTo>
                        <a:pt x="2907" y="724"/>
                        <a:pt x="2903" y="723"/>
                        <a:pt x="2897" y="720"/>
                      </a:cubicBezTo>
                      <a:lnTo>
                        <a:pt x="2897" y="701"/>
                      </a:lnTo>
                      <a:cubicBezTo>
                        <a:pt x="2897" y="701"/>
                        <a:pt x="2897" y="701"/>
                        <a:pt x="2888" y="711"/>
                      </a:cubicBezTo>
                      <a:cubicBezTo>
                        <a:pt x="2878" y="711"/>
                        <a:pt x="2878" y="711"/>
                        <a:pt x="2878" y="701"/>
                      </a:cubicBezTo>
                      <a:cubicBezTo>
                        <a:pt x="2878" y="701"/>
                        <a:pt x="2878" y="701"/>
                        <a:pt x="2878" y="692"/>
                      </a:cubicBezTo>
                      <a:cubicBezTo>
                        <a:pt x="2878" y="682"/>
                        <a:pt x="2869" y="682"/>
                        <a:pt x="2869" y="682"/>
                      </a:cubicBezTo>
                      <a:cubicBezTo>
                        <a:pt x="2850" y="682"/>
                        <a:pt x="2840" y="692"/>
                        <a:pt x="2831" y="711"/>
                      </a:cubicBezTo>
                      <a:lnTo>
                        <a:pt x="2840" y="711"/>
                      </a:lnTo>
                      <a:cubicBezTo>
                        <a:pt x="2850" y="711"/>
                        <a:pt x="2850" y="720"/>
                        <a:pt x="2850" y="720"/>
                      </a:cubicBezTo>
                      <a:cubicBezTo>
                        <a:pt x="2850" y="730"/>
                        <a:pt x="2850" y="739"/>
                        <a:pt x="2850" y="749"/>
                      </a:cubicBezTo>
                      <a:cubicBezTo>
                        <a:pt x="2845" y="753"/>
                        <a:pt x="2843" y="756"/>
                        <a:pt x="2840" y="756"/>
                      </a:cubicBezTo>
                      <a:cubicBezTo>
                        <a:pt x="2838" y="756"/>
                        <a:pt x="2836" y="753"/>
                        <a:pt x="2831" y="749"/>
                      </a:cubicBezTo>
                      <a:lnTo>
                        <a:pt x="2821" y="749"/>
                      </a:lnTo>
                      <a:cubicBezTo>
                        <a:pt x="2821" y="739"/>
                        <a:pt x="2821" y="720"/>
                        <a:pt x="2812" y="711"/>
                      </a:cubicBezTo>
                      <a:cubicBezTo>
                        <a:pt x="2812" y="701"/>
                        <a:pt x="2812" y="692"/>
                        <a:pt x="2802" y="682"/>
                      </a:cubicBezTo>
                      <a:cubicBezTo>
                        <a:pt x="2783" y="682"/>
                        <a:pt x="2783" y="663"/>
                        <a:pt x="2793" y="654"/>
                      </a:cubicBezTo>
                      <a:cubicBezTo>
                        <a:pt x="2793" y="644"/>
                        <a:pt x="2802" y="644"/>
                        <a:pt x="2802" y="635"/>
                      </a:cubicBezTo>
                      <a:cubicBezTo>
                        <a:pt x="2802" y="625"/>
                        <a:pt x="2802" y="625"/>
                        <a:pt x="2802" y="625"/>
                      </a:cubicBezTo>
                      <a:cubicBezTo>
                        <a:pt x="2812" y="616"/>
                        <a:pt x="2812" y="616"/>
                        <a:pt x="2812" y="607"/>
                      </a:cubicBezTo>
                      <a:lnTo>
                        <a:pt x="2802" y="607"/>
                      </a:lnTo>
                      <a:cubicBezTo>
                        <a:pt x="2802" y="597"/>
                        <a:pt x="2802" y="597"/>
                        <a:pt x="2812" y="588"/>
                      </a:cubicBezTo>
                      <a:cubicBezTo>
                        <a:pt x="2812" y="588"/>
                        <a:pt x="2812" y="578"/>
                        <a:pt x="2802" y="578"/>
                      </a:cubicBezTo>
                      <a:cubicBezTo>
                        <a:pt x="2793" y="569"/>
                        <a:pt x="2783" y="569"/>
                        <a:pt x="2783" y="569"/>
                      </a:cubicBezTo>
                      <a:cubicBezTo>
                        <a:pt x="2774" y="569"/>
                        <a:pt x="2774" y="559"/>
                        <a:pt x="2774" y="559"/>
                      </a:cubicBezTo>
                      <a:cubicBezTo>
                        <a:pt x="2765" y="540"/>
                        <a:pt x="2774" y="512"/>
                        <a:pt x="2793" y="502"/>
                      </a:cubicBezTo>
                      <a:cubicBezTo>
                        <a:pt x="2812" y="502"/>
                        <a:pt x="2821" y="493"/>
                        <a:pt x="2821" y="474"/>
                      </a:cubicBezTo>
                      <a:cubicBezTo>
                        <a:pt x="2821" y="474"/>
                        <a:pt x="2821" y="465"/>
                        <a:pt x="2831" y="455"/>
                      </a:cubicBezTo>
                      <a:lnTo>
                        <a:pt x="2840" y="455"/>
                      </a:lnTo>
                      <a:cubicBezTo>
                        <a:pt x="2840" y="446"/>
                        <a:pt x="2840" y="446"/>
                        <a:pt x="2850" y="436"/>
                      </a:cubicBezTo>
                      <a:cubicBezTo>
                        <a:pt x="2850" y="436"/>
                        <a:pt x="2840" y="427"/>
                        <a:pt x="2840" y="427"/>
                      </a:cubicBezTo>
                      <a:cubicBezTo>
                        <a:pt x="2840" y="417"/>
                        <a:pt x="2831" y="408"/>
                        <a:pt x="2831" y="408"/>
                      </a:cubicBezTo>
                      <a:cubicBezTo>
                        <a:pt x="2821" y="389"/>
                        <a:pt x="2812" y="379"/>
                        <a:pt x="2793" y="379"/>
                      </a:cubicBezTo>
                      <a:cubicBezTo>
                        <a:pt x="2793" y="379"/>
                        <a:pt x="2793" y="389"/>
                        <a:pt x="2793" y="389"/>
                      </a:cubicBezTo>
                      <a:lnTo>
                        <a:pt x="2783" y="389"/>
                      </a:lnTo>
                      <a:cubicBezTo>
                        <a:pt x="2765" y="389"/>
                        <a:pt x="2755" y="389"/>
                        <a:pt x="2746" y="379"/>
                      </a:cubicBezTo>
                      <a:lnTo>
                        <a:pt x="2717" y="379"/>
                      </a:lnTo>
                      <a:cubicBezTo>
                        <a:pt x="2717" y="379"/>
                        <a:pt x="2708" y="379"/>
                        <a:pt x="2708" y="370"/>
                      </a:cubicBezTo>
                      <a:lnTo>
                        <a:pt x="2660" y="370"/>
                      </a:lnTo>
                      <a:lnTo>
                        <a:pt x="2670" y="351"/>
                      </a:lnTo>
                      <a:lnTo>
                        <a:pt x="2670" y="342"/>
                      </a:lnTo>
                      <a:lnTo>
                        <a:pt x="2651" y="360"/>
                      </a:lnTo>
                      <a:cubicBezTo>
                        <a:pt x="2651" y="342"/>
                        <a:pt x="2641" y="332"/>
                        <a:pt x="2632" y="332"/>
                      </a:cubicBezTo>
                      <a:cubicBezTo>
                        <a:pt x="2623" y="332"/>
                        <a:pt x="2613" y="332"/>
                        <a:pt x="2604" y="342"/>
                      </a:cubicBezTo>
                      <a:cubicBezTo>
                        <a:pt x="2594" y="342"/>
                        <a:pt x="2594" y="351"/>
                        <a:pt x="2594" y="370"/>
                      </a:cubicBezTo>
                      <a:cubicBezTo>
                        <a:pt x="2594" y="370"/>
                        <a:pt x="2604" y="379"/>
                        <a:pt x="2604" y="389"/>
                      </a:cubicBezTo>
                      <a:lnTo>
                        <a:pt x="2594" y="389"/>
                      </a:lnTo>
                      <a:lnTo>
                        <a:pt x="2594" y="379"/>
                      </a:lnTo>
                      <a:lnTo>
                        <a:pt x="2575" y="398"/>
                      </a:lnTo>
                      <a:cubicBezTo>
                        <a:pt x="2575" y="389"/>
                        <a:pt x="2575" y="389"/>
                        <a:pt x="2566" y="389"/>
                      </a:cubicBezTo>
                      <a:lnTo>
                        <a:pt x="2537" y="389"/>
                      </a:lnTo>
                      <a:cubicBezTo>
                        <a:pt x="2528" y="389"/>
                        <a:pt x="2528" y="389"/>
                        <a:pt x="2518" y="398"/>
                      </a:cubicBezTo>
                      <a:cubicBezTo>
                        <a:pt x="2509" y="408"/>
                        <a:pt x="2490" y="417"/>
                        <a:pt x="2481" y="417"/>
                      </a:cubicBezTo>
                      <a:cubicBezTo>
                        <a:pt x="2471" y="417"/>
                        <a:pt x="2462" y="417"/>
                        <a:pt x="2462" y="427"/>
                      </a:cubicBezTo>
                      <a:cubicBezTo>
                        <a:pt x="2462" y="436"/>
                        <a:pt x="2452" y="446"/>
                        <a:pt x="2443" y="446"/>
                      </a:cubicBezTo>
                      <a:cubicBezTo>
                        <a:pt x="2443" y="446"/>
                        <a:pt x="2433" y="446"/>
                        <a:pt x="2424" y="455"/>
                      </a:cubicBezTo>
                      <a:cubicBezTo>
                        <a:pt x="2424" y="474"/>
                        <a:pt x="2414" y="484"/>
                        <a:pt x="2395" y="484"/>
                      </a:cubicBezTo>
                      <a:lnTo>
                        <a:pt x="2386" y="484"/>
                      </a:lnTo>
                      <a:cubicBezTo>
                        <a:pt x="2381" y="479"/>
                        <a:pt x="2379" y="476"/>
                        <a:pt x="2376" y="476"/>
                      </a:cubicBezTo>
                      <a:cubicBezTo>
                        <a:pt x="2374" y="476"/>
                        <a:pt x="2372" y="479"/>
                        <a:pt x="2367" y="484"/>
                      </a:cubicBezTo>
                      <a:cubicBezTo>
                        <a:pt x="2358" y="474"/>
                        <a:pt x="2358" y="465"/>
                        <a:pt x="2367" y="455"/>
                      </a:cubicBezTo>
                      <a:cubicBezTo>
                        <a:pt x="2367" y="465"/>
                        <a:pt x="2376" y="465"/>
                        <a:pt x="2376" y="465"/>
                      </a:cubicBezTo>
                      <a:cubicBezTo>
                        <a:pt x="2376" y="455"/>
                        <a:pt x="2376" y="455"/>
                        <a:pt x="2376" y="446"/>
                      </a:cubicBezTo>
                      <a:cubicBezTo>
                        <a:pt x="2376" y="436"/>
                        <a:pt x="2386" y="427"/>
                        <a:pt x="2395" y="417"/>
                      </a:cubicBezTo>
                      <a:cubicBezTo>
                        <a:pt x="2414" y="417"/>
                        <a:pt x="2414" y="408"/>
                        <a:pt x="2414" y="398"/>
                      </a:cubicBezTo>
                      <a:cubicBezTo>
                        <a:pt x="2424" y="398"/>
                        <a:pt x="2424" y="398"/>
                        <a:pt x="2424" y="389"/>
                      </a:cubicBezTo>
                      <a:cubicBezTo>
                        <a:pt x="2414" y="389"/>
                        <a:pt x="2414" y="379"/>
                        <a:pt x="2414" y="370"/>
                      </a:cubicBezTo>
                      <a:lnTo>
                        <a:pt x="2386" y="370"/>
                      </a:lnTo>
                      <a:cubicBezTo>
                        <a:pt x="2386" y="370"/>
                        <a:pt x="2395" y="360"/>
                        <a:pt x="2395" y="360"/>
                      </a:cubicBezTo>
                      <a:cubicBezTo>
                        <a:pt x="2405" y="351"/>
                        <a:pt x="2424" y="351"/>
                        <a:pt x="2433" y="342"/>
                      </a:cubicBezTo>
                      <a:cubicBezTo>
                        <a:pt x="2443" y="332"/>
                        <a:pt x="2443" y="323"/>
                        <a:pt x="2433" y="313"/>
                      </a:cubicBezTo>
                      <a:cubicBezTo>
                        <a:pt x="2424" y="304"/>
                        <a:pt x="2405" y="294"/>
                        <a:pt x="2395" y="294"/>
                      </a:cubicBezTo>
                      <a:cubicBezTo>
                        <a:pt x="2386" y="294"/>
                        <a:pt x="2386" y="304"/>
                        <a:pt x="2386" y="304"/>
                      </a:cubicBezTo>
                      <a:lnTo>
                        <a:pt x="2348" y="304"/>
                      </a:lnTo>
                      <a:cubicBezTo>
                        <a:pt x="2339" y="313"/>
                        <a:pt x="2329" y="313"/>
                        <a:pt x="2329" y="323"/>
                      </a:cubicBezTo>
                      <a:cubicBezTo>
                        <a:pt x="2320" y="332"/>
                        <a:pt x="2310" y="332"/>
                        <a:pt x="2291" y="342"/>
                      </a:cubicBezTo>
                      <a:cubicBezTo>
                        <a:pt x="2291" y="342"/>
                        <a:pt x="2282" y="332"/>
                        <a:pt x="2282" y="332"/>
                      </a:cubicBezTo>
                      <a:cubicBezTo>
                        <a:pt x="2282" y="342"/>
                        <a:pt x="2272" y="342"/>
                        <a:pt x="2263" y="342"/>
                      </a:cubicBezTo>
                      <a:cubicBezTo>
                        <a:pt x="2253" y="342"/>
                        <a:pt x="2244" y="351"/>
                        <a:pt x="2244" y="360"/>
                      </a:cubicBezTo>
                      <a:cubicBezTo>
                        <a:pt x="2244" y="360"/>
                        <a:pt x="2244" y="370"/>
                        <a:pt x="2244" y="370"/>
                      </a:cubicBezTo>
                      <a:cubicBezTo>
                        <a:pt x="2253" y="379"/>
                        <a:pt x="2244" y="379"/>
                        <a:pt x="2234" y="389"/>
                      </a:cubicBezTo>
                      <a:lnTo>
                        <a:pt x="2216" y="389"/>
                      </a:lnTo>
                      <a:cubicBezTo>
                        <a:pt x="2216" y="389"/>
                        <a:pt x="2216" y="379"/>
                        <a:pt x="2216" y="379"/>
                      </a:cubicBezTo>
                      <a:cubicBezTo>
                        <a:pt x="2216" y="370"/>
                        <a:pt x="2216" y="370"/>
                        <a:pt x="2216" y="370"/>
                      </a:cubicBezTo>
                      <a:cubicBezTo>
                        <a:pt x="2216" y="360"/>
                        <a:pt x="2206" y="351"/>
                        <a:pt x="2206" y="351"/>
                      </a:cubicBezTo>
                      <a:cubicBezTo>
                        <a:pt x="2206" y="351"/>
                        <a:pt x="2197" y="360"/>
                        <a:pt x="2197" y="360"/>
                      </a:cubicBezTo>
                      <a:cubicBezTo>
                        <a:pt x="2187" y="370"/>
                        <a:pt x="2187" y="370"/>
                        <a:pt x="2187" y="379"/>
                      </a:cubicBezTo>
                      <a:cubicBezTo>
                        <a:pt x="2178" y="379"/>
                        <a:pt x="2178" y="370"/>
                        <a:pt x="2178" y="360"/>
                      </a:cubicBezTo>
                      <a:cubicBezTo>
                        <a:pt x="2187" y="342"/>
                        <a:pt x="2206" y="332"/>
                        <a:pt x="2216" y="323"/>
                      </a:cubicBezTo>
                      <a:cubicBezTo>
                        <a:pt x="2225" y="313"/>
                        <a:pt x="2234" y="304"/>
                        <a:pt x="2225" y="304"/>
                      </a:cubicBezTo>
                      <a:cubicBezTo>
                        <a:pt x="2225" y="294"/>
                        <a:pt x="2225" y="294"/>
                        <a:pt x="2225" y="294"/>
                      </a:cubicBezTo>
                      <a:lnTo>
                        <a:pt x="2206" y="294"/>
                      </a:lnTo>
                      <a:cubicBezTo>
                        <a:pt x="2197" y="285"/>
                        <a:pt x="2197" y="285"/>
                        <a:pt x="2187" y="285"/>
                      </a:cubicBezTo>
                      <a:cubicBezTo>
                        <a:pt x="2178" y="275"/>
                        <a:pt x="2168" y="275"/>
                        <a:pt x="2159" y="266"/>
                      </a:cubicBezTo>
                      <a:lnTo>
                        <a:pt x="2149" y="266"/>
                      </a:lnTo>
                      <a:cubicBezTo>
                        <a:pt x="2149" y="256"/>
                        <a:pt x="2140" y="256"/>
                        <a:pt x="2130" y="247"/>
                      </a:cubicBezTo>
                      <a:cubicBezTo>
                        <a:pt x="2140" y="247"/>
                        <a:pt x="2140" y="247"/>
                        <a:pt x="2140" y="237"/>
                      </a:cubicBezTo>
                      <a:cubicBezTo>
                        <a:pt x="2149" y="218"/>
                        <a:pt x="2140" y="190"/>
                        <a:pt x="2111" y="181"/>
                      </a:cubicBezTo>
                      <a:lnTo>
                        <a:pt x="2083" y="181"/>
                      </a:lnTo>
                      <a:cubicBezTo>
                        <a:pt x="2064" y="171"/>
                        <a:pt x="2055" y="171"/>
                        <a:pt x="2045" y="162"/>
                      </a:cubicBezTo>
                      <a:cubicBezTo>
                        <a:pt x="2036" y="162"/>
                        <a:pt x="2036" y="171"/>
                        <a:pt x="2036" y="171"/>
                      </a:cubicBezTo>
                      <a:cubicBezTo>
                        <a:pt x="2045" y="181"/>
                        <a:pt x="2045" y="190"/>
                        <a:pt x="2055" y="190"/>
                      </a:cubicBezTo>
                      <a:cubicBezTo>
                        <a:pt x="2055" y="200"/>
                        <a:pt x="2055" y="200"/>
                        <a:pt x="2055" y="200"/>
                      </a:cubicBezTo>
                      <a:lnTo>
                        <a:pt x="2055" y="209"/>
                      </a:lnTo>
                      <a:lnTo>
                        <a:pt x="2036" y="190"/>
                      </a:lnTo>
                      <a:cubicBezTo>
                        <a:pt x="2036" y="200"/>
                        <a:pt x="2036" y="200"/>
                        <a:pt x="2036" y="209"/>
                      </a:cubicBezTo>
                      <a:cubicBezTo>
                        <a:pt x="2036" y="218"/>
                        <a:pt x="2026" y="218"/>
                        <a:pt x="2017" y="218"/>
                      </a:cubicBezTo>
                      <a:cubicBezTo>
                        <a:pt x="1998" y="218"/>
                        <a:pt x="1998" y="200"/>
                        <a:pt x="1988" y="190"/>
                      </a:cubicBezTo>
                      <a:cubicBezTo>
                        <a:pt x="1988" y="190"/>
                        <a:pt x="1988" y="181"/>
                        <a:pt x="1988" y="181"/>
                      </a:cubicBezTo>
                      <a:cubicBezTo>
                        <a:pt x="1979" y="181"/>
                        <a:pt x="1979" y="181"/>
                        <a:pt x="1969" y="171"/>
                      </a:cubicBezTo>
                      <a:lnTo>
                        <a:pt x="1960" y="181"/>
                      </a:lnTo>
                      <a:lnTo>
                        <a:pt x="1960" y="181"/>
                      </a:lnTo>
                      <a:lnTo>
                        <a:pt x="1969" y="162"/>
                      </a:lnTo>
                      <a:lnTo>
                        <a:pt x="1960" y="162"/>
                      </a:lnTo>
                      <a:lnTo>
                        <a:pt x="1951" y="171"/>
                      </a:lnTo>
                      <a:cubicBezTo>
                        <a:pt x="1947" y="168"/>
                        <a:pt x="1945" y="167"/>
                        <a:pt x="1944" y="167"/>
                      </a:cubicBezTo>
                      <a:cubicBezTo>
                        <a:pt x="1940" y="167"/>
                        <a:pt x="1938" y="171"/>
                        <a:pt x="1932" y="171"/>
                      </a:cubicBezTo>
                      <a:cubicBezTo>
                        <a:pt x="1932" y="171"/>
                        <a:pt x="1922" y="181"/>
                        <a:pt x="1922" y="181"/>
                      </a:cubicBezTo>
                      <a:cubicBezTo>
                        <a:pt x="1913" y="185"/>
                        <a:pt x="1908" y="188"/>
                        <a:pt x="1904" y="188"/>
                      </a:cubicBezTo>
                      <a:cubicBezTo>
                        <a:pt x="1901" y="188"/>
                        <a:pt x="1898" y="185"/>
                        <a:pt x="1894" y="181"/>
                      </a:cubicBezTo>
                      <a:lnTo>
                        <a:pt x="1894" y="190"/>
                      </a:lnTo>
                      <a:lnTo>
                        <a:pt x="1865" y="181"/>
                      </a:lnTo>
                      <a:cubicBezTo>
                        <a:pt x="1875" y="171"/>
                        <a:pt x="1884" y="162"/>
                        <a:pt x="1884" y="152"/>
                      </a:cubicBezTo>
                      <a:cubicBezTo>
                        <a:pt x="1884" y="143"/>
                        <a:pt x="1894" y="133"/>
                        <a:pt x="1884" y="124"/>
                      </a:cubicBezTo>
                      <a:cubicBezTo>
                        <a:pt x="1875" y="114"/>
                        <a:pt x="1865" y="114"/>
                        <a:pt x="1856" y="114"/>
                      </a:cubicBezTo>
                      <a:cubicBezTo>
                        <a:pt x="1851" y="119"/>
                        <a:pt x="1846" y="121"/>
                        <a:pt x="1842" y="121"/>
                      </a:cubicBezTo>
                      <a:cubicBezTo>
                        <a:pt x="1840" y="121"/>
                        <a:pt x="1839" y="121"/>
                        <a:pt x="1838" y="121"/>
                      </a:cubicBezTo>
                      <a:lnTo>
                        <a:pt x="1838" y="121"/>
                      </a:lnTo>
                      <a:lnTo>
                        <a:pt x="1846" y="171"/>
                      </a:lnTo>
                      <a:cubicBezTo>
                        <a:pt x="1827" y="171"/>
                        <a:pt x="1827" y="181"/>
                        <a:pt x="1809" y="181"/>
                      </a:cubicBezTo>
                      <a:cubicBezTo>
                        <a:pt x="1809" y="181"/>
                        <a:pt x="1809" y="171"/>
                        <a:pt x="1809" y="171"/>
                      </a:cubicBezTo>
                      <a:cubicBezTo>
                        <a:pt x="1818" y="162"/>
                        <a:pt x="1818" y="152"/>
                        <a:pt x="1809" y="143"/>
                      </a:cubicBezTo>
                      <a:cubicBezTo>
                        <a:pt x="1817" y="143"/>
                        <a:pt x="1826" y="135"/>
                        <a:pt x="1834" y="120"/>
                      </a:cubicBezTo>
                      <a:lnTo>
                        <a:pt x="1834" y="120"/>
                      </a:lnTo>
                      <a:cubicBezTo>
                        <a:pt x="1836" y="120"/>
                        <a:pt x="1837" y="121"/>
                        <a:pt x="1838" y="121"/>
                      </a:cubicBezTo>
                      <a:lnTo>
                        <a:pt x="1838" y="121"/>
                      </a:lnTo>
                      <a:lnTo>
                        <a:pt x="1837" y="114"/>
                      </a:lnTo>
                      <a:cubicBezTo>
                        <a:pt x="1836" y="116"/>
                        <a:pt x="1835" y="118"/>
                        <a:pt x="1834" y="120"/>
                      </a:cubicBezTo>
                      <a:lnTo>
                        <a:pt x="1834" y="120"/>
                      </a:lnTo>
                      <a:cubicBezTo>
                        <a:pt x="1832" y="118"/>
                        <a:pt x="1830" y="117"/>
                        <a:pt x="1827" y="114"/>
                      </a:cubicBezTo>
                      <a:cubicBezTo>
                        <a:pt x="1818" y="105"/>
                        <a:pt x="1809" y="105"/>
                        <a:pt x="1799" y="105"/>
                      </a:cubicBezTo>
                      <a:cubicBezTo>
                        <a:pt x="1796" y="102"/>
                        <a:pt x="1794" y="101"/>
                        <a:pt x="1793" y="101"/>
                      </a:cubicBezTo>
                      <a:cubicBezTo>
                        <a:pt x="1790" y="101"/>
                        <a:pt x="1790" y="108"/>
                        <a:pt x="1790" y="114"/>
                      </a:cubicBezTo>
                      <a:cubicBezTo>
                        <a:pt x="1790" y="114"/>
                        <a:pt x="1790" y="124"/>
                        <a:pt x="1790" y="133"/>
                      </a:cubicBezTo>
                      <a:cubicBezTo>
                        <a:pt x="1790" y="133"/>
                        <a:pt x="1780" y="143"/>
                        <a:pt x="1780" y="143"/>
                      </a:cubicBezTo>
                      <a:cubicBezTo>
                        <a:pt x="1771" y="143"/>
                        <a:pt x="1771" y="152"/>
                        <a:pt x="1761" y="152"/>
                      </a:cubicBezTo>
                      <a:lnTo>
                        <a:pt x="1752" y="152"/>
                      </a:lnTo>
                      <a:cubicBezTo>
                        <a:pt x="1752" y="143"/>
                        <a:pt x="1752" y="143"/>
                        <a:pt x="1752" y="133"/>
                      </a:cubicBezTo>
                      <a:cubicBezTo>
                        <a:pt x="1752" y="124"/>
                        <a:pt x="1752" y="124"/>
                        <a:pt x="1742" y="114"/>
                      </a:cubicBezTo>
                      <a:cubicBezTo>
                        <a:pt x="1733" y="114"/>
                        <a:pt x="1733" y="114"/>
                        <a:pt x="1723" y="124"/>
                      </a:cubicBezTo>
                      <a:cubicBezTo>
                        <a:pt x="1723" y="119"/>
                        <a:pt x="1721" y="117"/>
                        <a:pt x="1719" y="117"/>
                      </a:cubicBezTo>
                      <a:cubicBezTo>
                        <a:pt x="1716" y="117"/>
                        <a:pt x="1714" y="119"/>
                        <a:pt x="1714" y="124"/>
                      </a:cubicBezTo>
                      <a:cubicBezTo>
                        <a:pt x="1704" y="124"/>
                        <a:pt x="1704" y="124"/>
                        <a:pt x="1695" y="133"/>
                      </a:cubicBezTo>
                      <a:cubicBezTo>
                        <a:pt x="1704" y="124"/>
                        <a:pt x="1695" y="105"/>
                        <a:pt x="1695" y="95"/>
                      </a:cubicBezTo>
                      <a:cubicBezTo>
                        <a:pt x="1695" y="95"/>
                        <a:pt x="1695" y="86"/>
                        <a:pt x="1695" y="86"/>
                      </a:cubicBezTo>
                      <a:cubicBezTo>
                        <a:pt x="1695" y="86"/>
                        <a:pt x="1685" y="86"/>
                        <a:pt x="1685" y="95"/>
                      </a:cubicBezTo>
                      <a:cubicBezTo>
                        <a:pt x="1676" y="95"/>
                        <a:pt x="1667" y="105"/>
                        <a:pt x="1657" y="114"/>
                      </a:cubicBezTo>
                      <a:lnTo>
                        <a:pt x="1657" y="105"/>
                      </a:lnTo>
                      <a:cubicBezTo>
                        <a:pt x="1648" y="114"/>
                        <a:pt x="1638" y="124"/>
                        <a:pt x="1638" y="143"/>
                      </a:cubicBezTo>
                      <a:lnTo>
                        <a:pt x="1619" y="143"/>
                      </a:lnTo>
                      <a:cubicBezTo>
                        <a:pt x="1619" y="143"/>
                        <a:pt x="1610" y="133"/>
                        <a:pt x="1610" y="133"/>
                      </a:cubicBezTo>
                      <a:cubicBezTo>
                        <a:pt x="1610" y="124"/>
                        <a:pt x="1610" y="114"/>
                        <a:pt x="1610" y="105"/>
                      </a:cubicBezTo>
                      <a:cubicBezTo>
                        <a:pt x="1610" y="95"/>
                        <a:pt x="1610" y="95"/>
                        <a:pt x="1600" y="95"/>
                      </a:cubicBezTo>
                      <a:cubicBezTo>
                        <a:pt x="1600" y="86"/>
                        <a:pt x="1600" y="86"/>
                        <a:pt x="1591" y="86"/>
                      </a:cubicBezTo>
                      <a:cubicBezTo>
                        <a:pt x="1581" y="86"/>
                        <a:pt x="1581" y="86"/>
                        <a:pt x="1581" y="95"/>
                      </a:cubicBezTo>
                      <a:cubicBezTo>
                        <a:pt x="1577" y="100"/>
                        <a:pt x="1574" y="103"/>
                        <a:pt x="1573" y="103"/>
                      </a:cubicBezTo>
                      <a:cubicBezTo>
                        <a:pt x="1572" y="103"/>
                        <a:pt x="1572" y="100"/>
                        <a:pt x="1572" y="95"/>
                      </a:cubicBezTo>
                      <a:cubicBezTo>
                        <a:pt x="1562" y="95"/>
                        <a:pt x="1553" y="95"/>
                        <a:pt x="1544" y="86"/>
                      </a:cubicBezTo>
                      <a:lnTo>
                        <a:pt x="1534" y="86"/>
                      </a:lnTo>
                      <a:cubicBezTo>
                        <a:pt x="1544" y="67"/>
                        <a:pt x="1525" y="58"/>
                        <a:pt x="1515" y="48"/>
                      </a:cubicBezTo>
                      <a:lnTo>
                        <a:pt x="1506" y="48"/>
                      </a:lnTo>
                      <a:cubicBezTo>
                        <a:pt x="1502" y="52"/>
                        <a:pt x="1499" y="54"/>
                        <a:pt x="1497" y="54"/>
                      </a:cubicBezTo>
                      <a:cubicBezTo>
                        <a:pt x="1495" y="54"/>
                        <a:pt x="1492" y="50"/>
                        <a:pt x="1487" y="39"/>
                      </a:cubicBezTo>
                      <a:cubicBezTo>
                        <a:pt x="1487" y="29"/>
                        <a:pt x="1487" y="20"/>
                        <a:pt x="1487" y="20"/>
                      </a:cubicBezTo>
                      <a:lnTo>
                        <a:pt x="1468" y="20"/>
                      </a:lnTo>
                      <a:cubicBezTo>
                        <a:pt x="1458" y="20"/>
                        <a:pt x="1458" y="20"/>
                        <a:pt x="1468" y="39"/>
                      </a:cubicBezTo>
                      <a:lnTo>
                        <a:pt x="1458" y="39"/>
                      </a:lnTo>
                      <a:cubicBezTo>
                        <a:pt x="1458" y="39"/>
                        <a:pt x="1458" y="29"/>
                        <a:pt x="1449" y="29"/>
                      </a:cubicBezTo>
                      <a:cubicBezTo>
                        <a:pt x="1449" y="10"/>
                        <a:pt x="1430" y="10"/>
                        <a:pt x="1420" y="1"/>
                      </a:cubicBezTo>
                      <a:lnTo>
                        <a:pt x="1411" y="1"/>
                      </a:lnTo>
                      <a:lnTo>
                        <a:pt x="1373" y="10"/>
                      </a:lnTo>
                      <a:cubicBezTo>
                        <a:pt x="1364" y="10"/>
                        <a:pt x="1364" y="20"/>
                        <a:pt x="1373" y="29"/>
                      </a:cubicBezTo>
                      <a:cubicBezTo>
                        <a:pt x="1373" y="29"/>
                        <a:pt x="1373" y="29"/>
                        <a:pt x="1373" y="39"/>
                      </a:cubicBezTo>
                      <a:lnTo>
                        <a:pt x="1345" y="39"/>
                      </a:lnTo>
                      <a:cubicBezTo>
                        <a:pt x="1345" y="29"/>
                        <a:pt x="1335" y="20"/>
                        <a:pt x="1335" y="10"/>
                      </a:cubicBezTo>
                      <a:cubicBezTo>
                        <a:pt x="1335" y="10"/>
                        <a:pt x="1335" y="1"/>
                        <a:pt x="1326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6" name="Google Shape;386;p25"/>
                <p:cNvSpPr/>
                <p:nvPr/>
              </p:nvSpPr>
              <p:spPr>
                <a:xfrm>
                  <a:off x="10083208" y="2983485"/>
                  <a:ext cx="8129" cy="8806"/>
                </a:xfrm>
                <a:custGeom>
                  <a:rect b="b" l="l" r="r" t="t"/>
                  <a:pathLst>
                    <a:path extrusionOk="0" h="52" w="48">
                      <a:moveTo>
                        <a:pt x="27" y="0"/>
                      </a:moveTo>
                      <a:cubicBezTo>
                        <a:pt x="24" y="0"/>
                        <a:pt x="22" y="1"/>
                        <a:pt x="19" y="4"/>
                      </a:cubicBezTo>
                      <a:cubicBezTo>
                        <a:pt x="9" y="4"/>
                        <a:pt x="0" y="4"/>
                        <a:pt x="9" y="14"/>
                      </a:cubicBezTo>
                      <a:cubicBezTo>
                        <a:pt x="9" y="23"/>
                        <a:pt x="19" y="33"/>
                        <a:pt x="19" y="52"/>
                      </a:cubicBezTo>
                      <a:lnTo>
                        <a:pt x="28" y="33"/>
                      </a:lnTo>
                      <a:cubicBezTo>
                        <a:pt x="28" y="33"/>
                        <a:pt x="38" y="42"/>
                        <a:pt x="38" y="42"/>
                      </a:cubicBezTo>
                      <a:lnTo>
                        <a:pt x="47" y="42"/>
                      </a:lnTo>
                      <a:cubicBezTo>
                        <a:pt x="47" y="42"/>
                        <a:pt x="47" y="42"/>
                        <a:pt x="38" y="33"/>
                      </a:cubicBezTo>
                      <a:cubicBezTo>
                        <a:pt x="38" y="33"/>
                        <a:pt x="38" y="23"/>
                        <a:pt x="38" y="23"/>
                      </a:cubicBezTo>
                      <a:cubicBezTo>
                        <a:pt x="38" y="23"/>
                        <a:pt x="38" y="14"/>
                        <a:pt x="38" y="14"/>
                      </a:cubicBezTo>
                      <a:cubicBezTo>
                        <a:pt x="38" y="7"/>
                        <a:pt x="33" y="0"/>
                        <a:pt x="27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7" name="Google Shape;387;p25"/>
                <p:cNvSpPr/>
                <p:nvPr/>
              </p:nvSpPr>
              <p:spPr>
                <a:xfrm>
                  <a:off x="10094385" y="2984162"/>
                  <a:ext cx="3387" cy="3387"/>
                </a:xfrm>
                <a:custGeom>
                  <a:rect b="b" l="l" r="r" t="t"/>
                  <a:pathLst>
                    <a:path extrusionOk="0" h="20" w="20">
                      <a:moveTo>
                        <a:pt x="19" y="0"/>
                      </a:moveTo>
                      <a:lnTo>
                        <a:pt x="0" y="19"/>
                      </a:lnTo>
                      <a:lnTo>
                        <a:pt x="10" y="19"/>
                      </a:lnTo>
                      <a:cubicBezTo>
                        <a:pt x="19" y="19"/>
                        <a:pt x="19" y="10"/>
                        <a:pt x="19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8" name="Google Shape;388;p25"/>
                <p:cNvSpPr/>
                <p:nvPr/>
              </p:nvSpPr>
              <p:spPr>
                <a:xfrm>
                  <a:off x="9977363" y="2980944"/>
                  <a:ext cx="3387" cy="1694"/>
                </a:xfrm>
                <a:custGeom>
                  <a:rect b="b" l="l" r="r" t="t"/>
                  <a:pathLst>
                    <a:path extrusionOk="0" h="10" w="20">
                      <a:moveTo>
                        <a:pt x="0" y="0"/>
                      </a:moveTo>
                      <a:lnTo>
                        <a:pt x="0" y="10"/>
                      </a:lnTo>
                      <a:lnTo>
                        <a:pt x="19" y="1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9" name="Google Shape;389;p25"/>
                <p:cNvSpPr/>
                <p:nvPr/>
              </p:nvSpPr>
              <p:spPr>
                <a:xfrm>
                  <a:off x="9768891" y="2990597"/>
                  <a:ext cx="3387" cy="6435"/>
                </a:xfrm>
                <a:custGeom>
                  <a:rect b="b" l="l" r="r" t="t"/>
                  <a:pathLst>
                    <a:path extrusionOk="0" h="38" w="20">
                      <a:moveTo>
                        <a:pt x="10" y="0"/>
                      </a:moveTo>
                      <a:cubicBezTo>
                        <a:pt x="1" y="10"/>
                        <a:pt x="1" y="28"/>
                        <a:pt x="20" y="38"/>
                      </a:cubicBezTo>
                      <a:cubicBezTo>
                        <a:pt x="20" y="28"/>
                        <a:pt x="20" y="10"/>
                        <a:pt x="10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0" name="Google Shape;390;p25"/>
                <p:cNvSpPr/>
                <p:nvPr/>
              </p:nvSpPr>
              <p:spPr>
                <a:xfrm>
                  <a:off x="9661522" y="2995339"/>
                  <a:ext cx="1863" cy="1694"/>
                </a:xfrm>
                <a:custGeom>
                  <a:rect b="b" l="l" r="r" t="t"/>
                  <a:pathLst>
                    <a:path extrusionOk="0" h="10" w="11">
                      <a:moveTo>
                        <a:pt x="1" y="0"/>
                      </a:moveTo>
                      <a:cubicBezTo>
                        <a:pt x="1" y="0"/>
                        <a:pt x="1" y="10"/>
                        <a:pt x="10" y="10"/>
                      </a:cubicBezTo>
                      <a:cubicBezTo>
                        <a:pt x="10" y="10"/>
                        <a:pt x="10" y="0"/>
                        <a:pt x="10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1" name="Google Shape;391;p25"/>
                <p:cNvSpPr/>
                <p:nvPr/>
              </p:nvSpPr>
              <p:spPr>
                <a:xfrm>
                  <a:off x="9602249" y="2740465"/>
                  <a:ext cx="9822" cy="16258"/>
                </a:xfrm>
                <a:custGeom>
                  <a:rect b="b" l="l" r="r" t="t"/>
                  <a:pathLst>
                    <a:path extrusionOk="0" h="96" w="58">
                      <a:moveTo>
                        <a:pt x="19" y="1"/>
                      </a:moveTo>
                      <a:cubicBezTo>
                        <a:pt x="19" y="10"/>
                        <a:pt x="10" y="19"/>
                        <a:pt x="10" y="29"/>
                      </a:cubicBezTo>
                      <a:cubicBezTo>
                        <a:pt x="10" y="29"/>
                        <a:pt x="0" y="38"/>
                        <a:pt x="0" y="48"/>
                      </a:cubicBezTo>
                      <a:cubicBezTo>
                        <a:pt x="0" y="67"/>
                        <a:pt x="0" y="76"/>
                        <a:pt x="10" y="95"/>
                      </a:cubicBezTo>
                      <a:cubicBezTo>
                        <a:pt x="10" y="86"/>
                        <a:pt x="19" y="86"/>
                        <a:pt x="19" y="86"/>
                      </a:cubicBezTo>
                      <a:cubicBezTo>
                        <a:pt x="24" y="81"/>
                        <a:pt x="26" y="79"/>
                        <a:pt x="29" y="79"/>
                      </a:cubicBezTo>
                      <a:cubicBezTo>
                        <a:pt x="31" y="79"/>
                        <a:pt x="34" y="81"/>
                        <a:pt x="38" y="86"/>
                      </a:cubicBezTo>
                      <a:cubicBezTo>
                        <a:pt x="38" y="95"/>
                        <a:pt x="38" y="95"/>
                        <a:pt x="48" y="95"/>
                      </a:cubicBezTo>
                      <a:cubicBezTo>
                        <a:pt x="38" y="86"/>
                        <a:pt x="48" y="76"/>
                        <a:pt x="57" y="67"/>
                      </a:cubicBezTo>
                      <a:cubicBezTo>
                        <a:pt x="48" y="67"/>
                        <a:pt x="38" y="67"/>
                        <a:pt x="29" y="57"/>
                      </a:cubicBezTo>
                      <a:lnTo>
                        <a:pt x="38" y="57"/>
                      </a:lnTo>
                      <a:cubicBezTo>
                        <a:pt x="38" y="48"/>
                        <a:pt x="38" y="48"/>
                        <a:pt x="48" y="38"/>
                      </a:cubicBezTo>
                      <a:cubicBezTo>
                        <a:pt x="48" y="29"/>
                        <a:pt x="38" y="29"/>
                        <a:pt x="38" y="29"/>
                      </a:cubicBezTo>
                      <a:cubicBezTo>
                        <a:pt x="29" y="29"/>
                        <a:pt x="29" y="19"/>
                        <a:pt x="29" y="19"/>
                      </a:cubicBezTo>
                      <a:cubicBezTo>
                        <a:pt x="19" y="10"/>
                        <a:pt x="19" y="10"/>
                        <a:pt x="19" y="10"/>
                      </a:cubicBezTo>
                      <a:lnTo>
                        <a:pt x="19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2" name="Google Shape;392;p25"/>
                <p:cNvSpPr/>
                <p:nvPr/>
              </p:nvSpPr>
              <p:spPr>
                <a:xfrm>
                  <a:off x="9605467" y="2759771"/>
                  <a:ext cx="6605" cy="8129"/>
                </a:xfrm>
                <a:custGeom>
                  <a:rect b="b" l="l" r="r" t="t"/>
                  <a:pathLst>
                    <a:path extrusionOk="0" h="48" w="39">
                      <a:moveTo>
                        <a:pt x="10" y="0"/>
                      </a:moveTo>
                      <a:cubicBezTo>
                        <a:pt x="10" y="19"/>
                        <a:pt x="10" y="28"/>
                        <a:pt x="0" y="47"/>
                      </a:cubicBezTo>
                      <a:lnTo>
                        <a:pt x="10" y="47"/>
                      </a:lnTo>
                      <a:cubicBezTo>
                        <a:pt x="19" y="47"/>
                        <a:pt x="29" y="47"/>
                        <a:pt x="38" y="38"/>
                      </a:cubicBezTo>
                      <a:cubicBezTo>
                        <a:pt x="19" y="38"/>
                        <a:pt x="19" y="28"/>
                        <a:pt x="19" y="19"/>
                      </a:cubicBezTo>
                      <a:cubicBezTo>
                        <a:pt x="19" y="10"/>
                        <a:pt x="19" y="10"/>
                        <a:pt x="19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3" name="Google Shape;393;p25"/>
                <p:cNvSpPr/>
                <p:nvPr/>
              </p:nvSpPr>
              <p:spPr>
                <a:xfrm>
                  <a:off x="9610208" y="2756554"/>
                  <a:ext cx="3387" cy="8129"/>
                </a:xfrm>
                <a:custGeom>
                  <a:rect b="b" l="l" r="r" t="t"/>
                  <a:pathLst>
                    <a:path extrusionOk="0" h="48" w="20">
                      <a:moveTo>
                        <a:pt x="10" y="0"/>
                      </a:moveTo>
                      <a:cubicBezTo>
                        <a:pt x="10" y="0"/>
                        <a:pt x="1" y="10"/>
                        <a:pt x="1" y="10"/>
                      </a:cubicBezTo>
                      <a:cubicBezTo>
                        <a:pt x="1" y="19"/>
                        <a:pt x="1" y="29"/>
                        <a:pt x="1" y="38"/>
                      </a:cubicBezTo>
                      <a:cubicBezTo>
                        <a:pt x="1" y="38"/>
                        <a:pt x="10" y="47"/>
                        <a:pt x="10" y="47"/>
                      </a:cubicBezTo>
                      <a:cubicBezTo>
                        <a:pt x="20" y="47"/>
                        <a:pt x="20" y="38"/>
                        <a:pt x="20" y="38"/>
                      </a:cubicBezTo>
                      <a:cubicBezTo>
                        <a:pt x="20" y="29"/>
                        <a:pt x="20" y="19"/>
                        <a:pt x="20" y="10"/>
                      </a:cubicBezTo>
                      <a:cubicBezTo>
                        <a:pt x="10" y="10"/>
                        <a:pt x="10" y="0"/>
                        <a:pt x="10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4" name="Google Shape;394;p25"/>
                <p:cNvSpPr/>
                <p:nvPr/>
              </p:nvSpPr>
              <p:spPr>
                <a:xfrm>
                  <a:off x="9860341" y="2974509"/>
                  <a:ext cx="3387" cy="4911"/>
                </a:xfrm>
                <a:custGeom>
                  <a:rect b="b" l="l" r="r" t="t"/>
                  <a:pathLst>
                    <a:path extrusionOk="0" h="29" w="20">
                      <a:moveTo>
                        <a:pt x="10" y="0"/>
                      </a:moveTo>
                      <a:cubicBezTo>
                        <a:pt x="10" y="0"/>
                        <a:pt x="0" y="0"/>
                        <a:pt x="0" y="10"/>
                      </a:cubicBezTo>
                      <a:cubicBezTo>
                        <a:pt x="0" y="10"/>
                        <a:pt x="0" y="19"/>
                        <a:pt x="0" y="19"/>
                      </a:cubicBezTo>
                      <a:cubicBezTo>
                        <a:pt x="10" y="19"/>
                        <a:pt x="10" y="29"/>
                        <a:pt x="19" y="29"/>
                      </a:cubicBezTo>
                      <a:cubicBezTo>
                        <a:pt x="19" y="19"/>
                        <a:pt x="19" y="19"/>
                        <a:pt x="19" y="10"/>
                      </a:cubicBezTo>
                      <a:cubicBezTo>
                        <a:pt x="19" y="10"/>
                        <a:pt x="10" y="0"/>
                        <a:pt x="10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5" name="Google Shape;395;p25"/>
                <p:cNvSpPr/>
                <p:nvPr/>
              </p:nvSpPr>
              <p:spPr>
                <a:xfrm>
                  <a:off x="9863559" y="2972816"/>
                  <a:ext cx="1693" cy="1863"/>
                </a:xfrm>
                <a:custGeom>
                  <a:rect b="b" l="l" r="r" t="t"/>
                  <a:pathLst>
                    <a:path extrusionOk="0" h="11" w="10">
                      <a:moveTo>
                        <a:pt x="10" y="1"/>
                      </a:moveTo>
                      <a:cubicBezTo>
                        <a:pt x="10" y="1"/>
                        <a:pt x="0" y="10"/>
                        <a:pt x="10" y="10"/>
                      </a:cubicBezTo>
                      <a:cubicBezTo>
                        <a:pt x="10" y="10"/>
                        <a:pt x="10" y="1"/>
                        <a:pt x="10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6" name="Google Shape;396;p25"/>
                <p:cNvSpPr/>
                <p:nvPr/>
              </p:nvSpPr>
              <p:spPr>
                <a:xfrm>
                  <a:off x="9754496" y="2762989"/>
                  <a:ext cx="1863" cy="1694"/>
                </a:xfrm>
                <a:custGeom>
                  <a:rect b="b" l="l" r="r" t="t"/>
                  <a:pathLst>
                    <a:path extrusionOk="0" h="10" w="11">
                      <a:moveTo>
                        <a:pt x="10" y="0"/>
                      </a:moveTo>
                      <a:cubicBezTo>
                        <a:pt x="1" y="0"/>
                        <a:pt x="1" y="0"/>
                        <a:pt x="1" y="9"/>
                      </a:cubicBezTo>
                      <a:lnTo>
                        <a:pt x="10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7" name="Google Shape;397;p25"/>
                <p:cNvSpPr/>
                <p:nvPr/>
              </p:nvSpPr>
              <p:spPr>
                <a:xfrm>
                  <a:off x="10026983" y="2908801"/>
                  <a:ext cx="1863" cy="1694"/>
                </a:xfrm>
                <a:custGeom>
                  <a:rect b="b" l="l" r="r" t="t"/>
                  <a:pathLst>
                    <a:path extrusionOk="0" h="10" w="11">
                      <a:moveTo>
                        <a:pt x="1" y="0"/>
                      </a:moveTo>
                      <a:cubicBezTo>
                        <a:pt x="1" y="0"/>
                        <a:pt x="1" y="10"/>
                        <a:pt x="1" y="10"/>
                      </a:cubicBezTo>
                      <a:lnTo>
                        <a:pt x="10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8" name="Google Shape;398;p25"/>
                <p:cNvSpPr/>
                <p:nvPr/>
              </p:nvSpPr>
              <p:spPr>
                <a:xfrm>
                  <a:off x="9695223" y="2882890"/>
                  <a:ext cx="9822" cy="9653"/>
                </a:xfrm>
                <a:custGeom>
                  <a:rect b="b" l="l" r="r" t="t"/>
                  <a:pathLst>
                    <a:path extrusionOk="0" h="57" w="58">
                      <a:moveTo>
                        <a:pt x="50" y="0"/>
                      </a:moveTo>
                      <a:cubicBezTo>
                        <a:pt x="31" y="0"/>
                        <a:pt x="0" y="32"/>
                        <a:pt x="0" y="49"/>
                      </a:cubicBezTo>
                      <a:cubicBezTo>
                        <a:pt x="5" y="54"/>
                        <a:pt x="10" y="56"/>
                        <a:pt x="13" y="56"/>
                      </a:cubicBezTo>
                      <a:cubicBezTo>
                        <a:pt x="17" y="56"/>
                        <a:pt x="19" y="54"/>
                        <a:pt x="19" y="49"/>
                      </a:cubicBezTo>
                      <a:cubicBezTo>
                        <a:pt x="19" y="40"/>
                        <a:pt x="19" y="40"/>
                        <a:pt x="29" y="40"/>
                      </a:cubicBezTo>
                      <a:lnTo>
                        <a:pt x="38" y="40"/>
                      </a:lnTo>
                      <a:cubicBezTo>
                        <a:pt x="38" y="30"/>
                        <a:pt x="38" y="30"/>
                        <a:pt x="38" y="30"/>
                      </a:cubicBezTo>
                      <a:cubicBezTo>
                        <a:pt x="29" y="21"/>
                        <a:pt x="38" y="11"/>
                        <a:pt x="48" y="11"/>
                      </a:cubicBezTo>
                      <a:cubicBezTo>
                        <a:pt x="48" y="11"/>
                        <a:pt x="57" y="11"/>
                        <a:pt x="57" y="2"/>
                      </a:cubicBezTo>
                      <a:cubicBezTo>
                        <a:pt x="55" y="1"/>
                        <a:pt x="53" y="0"/>
                        <a:pt x="50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9" name="Google Shape;399;p25"/>
                <p:cNvSpPr/>
                <p:nvPr/>
              </p:nvSpPr>
              <p:spPr>
                <a:xfrm>
                  <a:off x="9974146" y="2879842"/>
                  <a:ext cx="20999" cy="11516"/>
                </a:xfrm>
                <a:custGeom>
                  <a:rect b="b" l="l" r="r" t="t"/>
                  <a:pathLst>
                    <a:path extrusionOk="0" h="68" w="124">
                      <a:moveTo>
                        <a:pt x="57" y="1"/>
                      </a:moveTo>
                      <a:cubicBezTo>
                        <a:pt x="57" y="1"/>
                        <a:pt x="57" y="10"/>
                        <a:pt x="67" y="10"/>
                      </a:cubicBezTo>
                      <a:cubicBezTo>
                        <a:pt x="67" y="20"/>
                        <a:pt x="67" y="20"/>
                        <a:pt x="67" y="29"/>
                      </a:cubicBezTo>
                      <a:lnTo>
                        <a:pt x="57" y="29"/>
                      </a:lnTo>
                      <a:cubicBezTo>
                        <a:pt x="48" y="20"/>
                        <a:pt x="38" y="20"/>
                        <a:pt x="29" y="10"/>
                      </a:cubicBezTo>
                      <a:cubicBezTo>
                        <a:pt x="29" y="10"/>
                        <a:pt x="25" y="6"/>
                        <a:pt x="22" y="6"/>
                      </a:cubicBezTo>
                      <a:cubicBezTo>
                        <a:pt x="20" y="6"/>
                        <a:pt x="19" y="7"/>
                        <a:pt x="19" y="10"/>
                      </a:cubicBezTo>
                      <a:cubicBezTo>
                        <a:pt x="19" y="20"/>
                        <a:pt x="10" y="29"/>
                        <a:pt x="10" y="39"/>
                      </a:cubicBezTo>
                      <a:cubicBezTo>
                        <a:pt x="0" y="48"/>
                        <a:pt x="10" y="48"/>
                        <a:pt x="19" y="48"/>
                      </a:cubicBezTo>
                      <a:cubicBezTo>
                        <a:pt x="29" y="48"/>
                        <a:pt x="38" y="48"/>
                        <a:pt x="57" y="58"/>
                      </a:cubicBezTo>
                      <a:cubicBezTo>
                        <a:pt x="57" y="58"/>
                        <a:pt x="57" y="58"/>
                        <a:pt x="67" y="67"/>
                      </a:cubicBezTo>
                      <a:cubicBezTo>
                        <a:pt x="67" y="67"/>
                        <a:pt x="76" y="67"/>
                        <a:pt x="76" y="58"/>
                      </a:cubicBezTo>
                      <a:cubicBezTo>
                        <a:pt x="86" y="48"/>
                        <a:pt x="86" y="48"/>
                        <a:pt x="86" y="39"/>
                      </a:cubicBezTo>
                      <a:cubicBezTo>
                        <a:pt x="86" y="29"/>
                        <a:pt x="86" y="29"/>
                        <a:pt x="95" y="29"/>
                      </a:cubicBezTo>
                      <a:cubicBezTo>
                        <a:pt x="104" y="29"/>
                        <a:pt x="114" y="10"/>
                        <a:pt x="123" y="1"/>
                      </a:cubicBezTo>
                      <a:cubicBezTo>
                        <a:pt x="114" y="1"/>
                        <a:pt x="114" y="10"/>
                        <a:pt x="104" y="10"/>
                      </a:cubicBezTo>
                      <a:cubicBezTo>
                        <a:pt x="101" y="7"/>
                        <a:pt x="98" y="6"/>
                        <a:pt x="95" y="6"/>
                      </a:cubicBezTo>
                      <a:cubicBezTo>
                        <a:pt x="89" y="6"/>
                        <a:pt x="82" y="10"/>
                        <a:pt x="76" y="10"/>
                      </a:cubicBezTo>
                      <a:cubicBezTo>
                        <a:pt x="76" y="1"/>
                        <a:pt x="76" y="1"/>
                        <a:pt x="76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00" name="Google Shape;400;p25"/>
                <p:cNvSpPr/>
                <p:nvPr/>
              </p:nvSpPr>
              <p:spPr>
                <a:xfrm>
                  <a:off x="9873212" y="2873576"/>
                  <a:ext cx="1693" cy="3387"/>
                </a:xfrm>
                <a:custGeom>
                  <a:rect b="b" l="l" r="r" t="t"/>
                  <a:pathLst>
                    <a:path extrusionOk="0" h="20" w="10">
                      <a:moveTo>
                        <a:pt x="10" y="0"/>
                      </a:moveTo>
                      <a:cubicBezTo>
                        <a:pt x="0" y="10"/>
                        <a:pt x="0" y="10"/>
                        <a:pt x="0" y="19"/>
                      </a:cubicBezTo>
                      <a:lnTo>
                        <a:pt x="10" y="19"/>
                      </a:lnTo>
                      <a:cubicBezTo>
                        <a:pt x="10" y="10"/>
                        <a:pt x="10" y="10"/>
                        <a:pt x="10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01" name="Google Shape;401;p25"/>
                <p:cNvSpPr/>
                <p:nvPr/>
              </p:nvSpPr>
              <p:spPr>
                <a:xfrm>
                  <a:off x="9704876" y="2756554"/>
                  <a:ext cx="4911" cy="1694"/>
                </a:xfrm>
                <a:custGeom>
                  <a:rect b="b" l="l" r="r" t="t"/>
                  <a:pathLst>
                    <a:path extrusionOk="0" h="10" w="29">
                      <a:moveTo>
                        <a:pt x="0" y="0"/>
                      </a:moveTo>
                      <a:lnTo>
                        <a:pt x="29" y="10"/>
                      </a:lnTo>
                      <a:cubicBezTo>
                        <a:pt x="29" y="0"/>
                        <a:pt x="19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02" name="Google Shape;402;p25"/>
                <p:cNvSpPr/>
                <p:nvPr/>
              </p:nvSpPr>
              <p:spPr>
                <a:xfrm>
                  <a:off x="10046289" y="2902365"/>
                  <a:ext cx="1693" cy="1694"/>
                </a:xfrm>
                <a:custGeom>
                  <a:rect b="b" l="l" r="r" t="t"/>
                  <a:pathLst>
                    <a:path extrusionOk="0" h="10" w="10">
                      <a:moveTo>
                        <a:pt x="10" y="1"/>
                      </a:moveTo>
                      <a:lnTo>
                        <a:pt x="0" y="10"/>
                      </a:lnTo>
                      <a:lnTo>
                        <a:pt x="10" y="10"/>
                      </a:lnTo>
                      <a:lnTo>
                        <a:pt x="10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03" name="Google Shape;403;p25"/>
                <p:cNvSpPr/>
                <p:nvPr/>
              </p:nvSpPr>
              <p:spPr>
                <a:xfrm>
                  <a:off x="9825116" y="2705240"/>
                  <a:ext cx="19306" cy="11008"/>
                </a:xfrm>
                <a:custGeom>
                  <a:rect b="b" l="l" r="r" t="t"/>
                  <a:pathLst>
                    <a:path extrusionOk="0" h="65" w="114">
                      <a:moveTo>
                        <a:pt x="85" y="0"/>
                      </a:moveTo>
                      <a:cubicBezTo>
                        <a:pt x="85" y="10"/>
                        <a:pt x="76" y="10"/>
                        <a:pt x="76" y="10"/>
                      </a:cubicBezTo>
                      <a:lnTo>
                        <a:pt x="57" y="10"/>
                      </a:lnTo>
                      <a:cubicBezTo>
                        <a:pt x="57" y="10"/>
                        <a:pt x="47" y="19"/>
                        <a:pt x="38" y="19"/>
                      </a:cubicBezTo>
                      <a:lnTo>
                        <a:pt x="0" y="19"/>
                      </a:lnTo>
                      <a:lnTo>
                        <a:pt x="0" y="29"/>
                      </a:lnTo>
                      <a:lnTo>
                        <a:pt x="38" y="29"/>
                      </a:lnTo>
                      <a:cubicBezTo>
                        <a:pt x="57" y="29"/>
                        <a:pt x="76" y="38"/>
                        <a:pt x="85" y="57"/>
                      </a:cubicBezTo>
                      <a:cubicBezTo>
                        <a:pt x="85" y="62"/>
                        <a:pt x="88" y="64"/>
                        <a:pt x="90" y="64"/>
                      </a:cubicBezTo>
                      <a:cubicBezTo>
                        <a:pt x="92" y="64"/>
                        <a:pt x="95" y="62"/>
                        <a:pt x="95" y="57"/>
                      </a:cubicBezTo>
                      <a:cubicBezTo>
                        <a:pt x="104" y="48"/>
                        <a:pt x="114" y="29"/>
                        <a:pt x="104" y="19"/>
                      </a:cubicBezTo>
                      <a:cubicBezTo>
                        <a:pt x="104" y="19"/>
                        <a:pt x="104" y="10"/>
                        <a:pt x="104" y="10"/>
                      </a:cubicBezTo>
                      <a:cubicBezTo>
                        <a:pt x="95" y="10"/>
                        <a:pt x="85" y="0"/>
                        <a:pt x="85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04" name="Google Shape;404;p25"/>
                <p:cNvSpPr/>
                <p:nvPr/>
              </p:nvSpPr>
              <p:spPr>
                <a:xfrm>
                  <a:off x="9815463" y="2876793"/>
                  <a:ext cx="1693" cy="3218"/>
                </a:xfrm>
                <a:custGeom>
                  <a:rect b="b" l="l" r="r" t="t"/>
                  <a:pathLst>
                    <a:path extrusionOk="0" h="19" w="10">
                      <a:moveTo>
                        <a:pt x="10" y="0"/>
                      </a:moveTo>
                      <a:cubicBezTo>
                        <a:pt x="10" y="0"/>
                        <a:pt x="0" y="10"/>
                        <a:pt x="0" y="10"/>
                      </a:cubicBezTo>
                      <a:cubicBezTo>
                        <a:pt x="0" y="10"/>
                        <a:pt x="10" y="10"/>
                        <a:pt x="10" y="19"/>
                      </a:cubicBezTo>
                      <a:cubicBezTo>
                        <a:pt x="10" y="10"/>
                        <a:pt x="10" y="10"/>
                        <a:pt x="10" y="10"/>
                      </a:cubicBezTo>
                      <a:cubicBezTo>
                        <a:pt x="10" y="0"/>
                        <a:pt x="10" y="0"/>
                        <a:pt x="10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05" name="Google Shape;405;p25"/>
                <p:cNvSpPr/>
                <p:nvPr/>
              </p:nvSpPr>
              <p:spPr>
                <a:xfrm>
                  <a:off x="9757714" y="2849528"/>
                  <a:ext cx="1863" cy="4911"/>
                </a:xfrm>
                <a:custGeom>
                  <a:rect b="b" l="l" r="r" t="t"/>
                  <a:pathLst>
                    <a:path extrusionOk="0" h="29" w="11">
                      <a:moveTo>
                        <a:pt x="1" y="0"/>
                      </a:moveTo>
                      <a:cubicBezTo>
                        <a:pt x="1" y="0"/>
                        <a:pt x="1" y="10"/>
                        <a:pt x="1" y="10"/>
                      </a:cubicBezTo>
                      <a:cubicBezTo>
                        <a:pt x="1" y="19"/>
                        <a:pt x="1" y="19"/>
                        <a:pt x="10" y="29"/>
                      </a:cubicBezTo>
                      <a:lnTo>
                        <a:pt x="10" y="19"/>
                      </a:lnTo>
                      <a:cubicBezTo>
                        <a:pt x="10" y="19"/>
                        <a:pt x="10" y="10"/>
                        <a:pt x="10" y="10"/>
                      </a:cubicBezTo>
                      <a:cubicBezTo>
                        <a:pt x="10" y="0"/>
                        <a:pt x="1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sp>
        <p:nvSpPr>
          <p:cNvPr id="406" name="Google Shape;406;p25"/>
          <p:cNvSpPr txBox="1"/>
          <p:nvPr>
            <p:ph hasCustomPrompt="1" type="title"/>
          </p:nvPr>
        </p:nvSpPr>
        <p:spPr>
          <a:xfrm>
            <a:off x="2295844" y="666800"/>
            <a:ext cx="4552500" cy="8052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4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07" name="Google Shape;407;p25"/>
          <p:cNvSpPr txBox="1"/>
          <p:nvPr>
            <p:ph idx="1" type="subTitle"/>
          </p:nvPr>
        </p:nvSpPr>
        <p:spPr>
          <a:xfrm>
            <a:off x="2295721" y="1450837"/>
            <a:ext cx="4552500" cy="46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8" name="Google Shape;408;p25"/>
          <p:cNvSpPr txBox="1"/>
          <p:nvPr>
            <p:ph hasCustomPrompt="1" idx="2" type="title"/>
          </p:nvPr>
        </p:nvSpPr>
        <p:spPr>
          <a:xfrm>
            <a:off x="2295844" y="1947831"/>
            <a:ext cx="4552500" cy="8052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4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09" name="Google Shape;409;p25"/>
          <p:cNvSpPr txBox="1"/>
          <p:nvPr>
            <p:ph idx="3" type="subTitle"/>
          </p:nvPr>
        </p:nvSpPr>
        <p:spPr>
          <a:xfrm>
            <a:off x="2295721" y="2731868"/>
            <a:ext cx="4552500" cy="46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0" name="Google Shape;410;p25"/>
          <p:cNvSpPr txBox="1"/>
          <p:nvPr>
            <p:ph hasCustomPrompt="1" idx="4" type="title"/>
          </p:nvPr>
        </p:nvSpPr>
        <p:spPr>
          <a:xfrm>
            <a:off x="2295779" y="3228863"/>
            <a:ext cx="4552500" cy="8052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4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11" name="Google Shape;411;p25"/>
          <p:cNvSpPr txBox="1"/>
          <p:nvPr>
            <p:ph idx="5" type="subTitle"/>
          </p:nvPr>
        </p:nvSpPr>
        <p:spPr>
          <a:xfrm>
            <a:off x="2295656" y="4012900"/>
            <a:ext cx="4552500" cy="46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_1_1"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3" name="Google Shape;413;p26"/>
          <p:cNvPicPr preferRelativeResize="0"/>
          <p:nvPr/>
        </p:nvPicPr>
        <p:blipFill rotWithShape="1">
          <a:blip r:embed="rId2">
            <a:alphaModFix amt="48000"/>
          </a:blip>
          <a:srcRect b="129" l="0" r="0" t="119"/>
          <a:stretch/>
        </p:blipFill>
        <p:spPr>
          <a:xfrm flipH="1"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14" name="Google Shape;414;p26"/>
          <p:cNvGrpSpPr/>
          <p:nvPr/>
        </p:nvGrpSpPr>
        <p:grpSpPr>
          <a:xfrm>
            <a:off x="-9547" y="4293225"/>
            <a:ext cx="9522799" cy="1490874"/>
            <a:chOff x="-9547" y="4293225"/>
            <a:chExt cx="9522799" cy="1490874"/>
          </a:xfrm>
        </p:grpSpPr>
        <p:pic>
          <p:nvPicPr>
            <p:cNvPr id="415" name="Google Shape;415;p2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348275" y="4353397"/>
              <a:ext cx="2164976" cy="851557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16" name="Google Shape;416;p26"/>
            <p:cNvGrpSpPr/>
            <p:nvPr/>
          </p:nvGrpSpPr>
          <p:grpSpPr>
            <a:xfrm>
              <a:off x="-9547" y="4293225"/>
              <a:ext cx="9163072" cy="870366"/>
              <a:chOff x="-9547" y="4293225"/>
              <a:chExt cx="9163072" cy="870366"/>
            </a:xfrm>
          </p:grpSpPr>
          <p:sp>
            <p:nvSpPr>
              <p:cNvPr id="417" name="Google Shape;417;p26"/>
              <p:cNvSpPr/>
              <p:nvPr/>
            </p:nvSpPr>
            <p:spPr>
              <a:xfrm flipH="1">
                <a:off x="-9547" y="4585350"/>
                <a:ext cx="2079106" cy="577206"/>
              </a:xfrm>
              <a:custGeom>
                <a:rect b="b" l="l" r="r" t="t"/>
                <a:pathLst>
                  <a:path extrusionOk="0" h="12704" w="45760">
                    <a:moveTo>
                      <a:pt x="36872" y="2013"/>
                    </a:moveTo>
                    <a:cubicBezTo>
                      <a:pt x="36868" y="2044"/>
                      <a:pt x="36866" y="2076"/>
                      <a:pt x="36866" y="2108"/>
                    </a:cubicBezTo>
                    <a:lnTo>
                      <a:pt x="36866" y="2108"/>
                    </a:lnTo>
                    <a:cubicBezTo>
                      <a:pt x="36869" y="2076"/>
                      <a:pt x="36871" y="2044"/>
                      <a:pt x="36872" y="2013"/>
                    </a:cubicBezTo>
                    <a:close/>
                    <a:moveTo>
                      <a:pt x="11814" y="9345"/>
                    </a:moveTo>
                    <a:cubicBezTo>
                      <a:pt x="11816" y="9426"/>
                      <a:pt x="11818" y="9514"/>
                      <a:pt x="11822" y="9603"/>
                    </a:cubicBezTo>
                    <a:lnTo>
                      <a:pt x="11822" y="9603"/>
                    </a:lnTo>
                    <a:cubicBezTo>
                      <a:pt x="11824" y="9520"/>
                      <a:pt x="11821" y="9435"/>
                      <a:pt x="11814" y="9345"/>
                    </a:cubicBezTo>
                    <a:close/>
                    <a:moveTo>
                      <a:pt x="3699" y="11724"/>
                    </a:moveTo>
                    <a:cubicBezTo>
                      <a:pt x="3652" y="11732"/>
                      <a:pt x="3606" y="11749"/>
                      <a:pt x="3568" y="11777"/>
                    </a:cubicBezTo>
                    <a:cubicBezTo>
                      <a:pt x="3615" y="11758"/>
                      <a:pt x="3658" y="11741"/>
                      <a:pt x="3699" y="11724"/>
                    </a:cubicBezTo>
                    <a:close/>
                    <a:moveTo>
                      <a:pt x="43994" y="0"/>
                    </a:moveTo>
                    <a:cubicBezTo>
                      <a:pt x="43994" y="173"/>
                      <a:pt x="43858" y="358"/>
                      <a:pt x="43821" y="531"/>
                    </a:cubicBezTo>
                    <a:cubicBezTo>
                      <a:pt x="43797" y="630"/>
                      <a:pt x="43821" y="692"/>
                      <a:pt x="43809" y="790"/>
                    </a:cubicBezTo>
                    <a:cubicBezTo>
                      <a:pt x="43784" y="902"/>
                      <a:pt x="43723" y="988"/>
                      <a:pt x="43710" y="1111"/>
                    </a:cubicBezTo>
                    <a:cubicBezTo>
                      <a:pt x="43673" y="1321"/>
                      <a:pt x="43698" y="1420"/>
                      <a:pt x="43562" y="1593"/>
                    </a:cubicBezTo>
                    <a:cubicBezTo>
                      <a:pt x="43488" y="1679"/>
                      <a:pt x="43426" y="1679"/>
                      <a:pt x="43352" y="1753"/>
                    </a:cubicBezTo>
                    <a:cubicBezTo>
                      <a:pt x="43254" y="1840"/>
                      <a:pt x="43266" y="1889"/>
                      <a:pt x="43254" y="2025"/>
                    </a:cubicBezTo>
                    <a:cubicBezTo>
                      <a:pt x="43056" y="2050"/>
                      <a:pt x="42957" y="2050"/>
                      <a:pt x="42908" y="2259"/>
                    </a:cubicBezTo>
                    <a:cubicBezTo>
                      <a:pt x="42871" y="2420"/>
                      <a:pt x="42982" y="2691"/>
                      <a:pt x="42896" y="2840"/>
                    </a:cubicBezTo>
                    <a:cubicBezTo>
                      <a:pt x="42859" y="2914"/>
                      <a:pt x="42760" y="2938"/>
                      <a:pt x="42711" y="3012"/>
                    </a:cubicBezTo>
                    <a:cubicBezTo>
                      <a:pt x="42661" y="3099"/>
                      <a:pt x="42612" y="3198"/>
                      <a:pt x="42575" y="3284"/>
                    </a:cubicBezTo>
                    <a:cubicBezTo>
                      <a:pt x="42532" y="3379"/>
                      <a:pt x="42463" y="3546"/>
                      <a:pt x="42359" y="3546"/>
                    </a:cubicBezTo>
                    <a:cubicBezTo>
                      <a:pt x="42341" y="3546"/>
                      <a:pt x="42323" y="3542"/>
                      <a:pt x="42303" y="3531"/>
                    </a:cubicBezTo>
                    <a:cubicBezTo>
                      <a:pt x="42192" y="3481"/>
                      <a:pt x="42204" y="3074"/>
                      <a:pt x="42204" y="2975"/>
                    </a:cubicBezTo>
                    <a:cubicBezTo>
                      <a:pt x="42192" y="2741"/>
                      <a:pt x="42118" y="2765"/>
                      <a:pt x="41995" y="2593"/>
                    </a:cubicBezTo>
                    <a:cubicBezTo>
                      <a:pt x="41896" y="2445"/>
                      <a:pt x="41958" y="2284"/>
                      <a:pt x="41871" y="2124"/>
                    </a:cubicBezTo>
                    <a:cubicBezTo>
                      <a:pt x="41834" y="2050"/>
                      <a:pt x="41772" y="2037"/>
                      <a:pt x="41748" y="1951"/>
                    </a:cubicBezTo>
                    <a:cubicBezTo>
                      <a:pt x="41723" y="1852"/>
                      <a:pt x="41785" y="1741"/>
                      <a:pt x="41760" y="1630"/>
                    </a:cubicBezTo>
                    <a:cubicBezTo>
                      <a:pt x="41723" y="1494"/>
                      <a:pt x="41612" y="1383"/>
                      <a:pt x="41563" y="1235"/>
                    </a:cubicBezTo>
                    <a:cubicBezTo>
                      <a:pt x="41519" y="1138"/>
                      <a:pt x="41523" y="871"/>
                      <a:pt x="41393" y="871"/>
                    </a:cubicBezTo>
                    <a:cubicBezTo>
                      <a:pt x="41375" y="871"/>
                      <a:pt x="41353" y="877"/>
                      <a:pt x="41328" y="889"/>
                    </a:cubicBezTo>
                    <a:cubicBezTo>
                      <a:pt x="41180" y="976"/>
                      <a:pt x="41229" y="1284"/>
                      <a:pt x="41229" y="1420"/>
                    </a:cubicBezTo>
                    <a:cubicBezTo>
                      <a:pt x="41229" y="1655"/>
                      <a:pt x="41168" y="1716"/>
                      <a:pt x="41044" y="1901"/>
                    </a:cubicBezTo>
                    <a:cubicBezTo>
                      <a:pt x="40970" y="2062"/>
                      <a:pt x="40908" y="2222"/>
                      <a:pt x="40871" y="2395"/>
                    </a:cubicBezTo>
                    <a:cubicBezTo>
                      <a:pt x="40810" y="2556"/>
                      <a:pt x="40649" y="2531"/>
                      <a:pt x="40600" y="2654"/>
                    </a:cubicBezTo>
                    <a:cubicBezTo>
                      <a:pt x="40563" y="2728"/>
                      <a:pt x="40624" y="2852"/>
                      <a:pt x="40612" y="2926"/>
                    </a:cubicBezTo>
                    <a:cubicBezTo>
                      <a:pt x="40587" y="3000"/>
                      <a:pt x="40538" y="3037"/>
                      <a:pt x="40513" y="3099"/>
                    </a:cubicBezTo>
                    <a:cubicBezTo>
                      <a:pt x="40501" y="3173"/>
                      <a:pt x="40476" y="3235"/>
                      <a:pt x="40452" y="3296"/>
                    </a:cubicBezTo>
                    <a:cubicBezTo>
                      <a:pt x="40390" y="3420"/>
                      <a:pt x="40291" y="3518"/>
                      <a:pt x="40229" y="3630"/>
                    </a:cubicBezTo>
                    <a:cubicBezTo>
                      <a:pt x="40216" y="3632"/>
                      <a:pt x="40203" y="3633"/>
                      <a:pt x="40190" y="3633"/>
                    </a:cubicBezTo>
                    <a:cubicBezTo>
                      <a:pt x="39955" y="3633"/>
                      <a:pt x="39821" y="3226"/>
                      <a:pt x="39797" y="3062"/>
                    </a:cubicBezTo>
                    <a:cubicBezTo>
                      <a:pt x="39785" y="2840"/>
                      <a:pt x="39711" y="2753"/>
                      <a:pt x="39538" y="2605"/>
                    </a:cubicBezTo>
                    <a:lnTo>
                      <a:pt x="39538" y="2605"/>
                    </a:lnTo>
                    <a:cubicBezTo>
                      <a:pt x="39550" y="2716"/>
                      <a:pt x="39464" y="2815"/>
                      <a:pt x="39439" y="2926"/>
                    </a:cubicBezTo>
                    <a:cubicBezTo>
                      <a:pt x="39427" y="3012"/>
                      <a:pt x="39452" y="3062"/>
                      <a:pt x="39402" y="3136"/>
                    </a:cubicBezTo>
                    <a:cubicBezTo>
                      <a:pt x="39365" y="3185"/>
                      <a:pt x="39304" y="3198"/>
                      <a:pt x="39267" y="3247"/>
                    </a:cubicBezTo>
                    <a:cubicBezTo>
                      <a:pt x="39069" y="3469"/>
                      <a:pt x="38946" y="3778"/>
                      <a:pt x="38760" y="4012"/>
                    </a:cubicBezTo>
                    <a:cubicBezTo>
                      <a:pt x="38691" y="4112"/>
                      <a:pt x="38653" y="4171"/>
                      <a:pt x="38557" y="4171"/>
                    </a:cubicBezTo>
                    <a:cubicBezTo>
                      <a:pt x="38534" y="4171"/>
                      <a:pt x="38508" y="4168"/>
                      <a:pt x="38477" y="4160"/>
                    </a:cubicBezTo>
                    <a:cubicBezTo>
                      <a:pt x="38304" y="4111"/>
                      <a:pt x="38168" y="3975"/>
                      <a:pt x="38106" y="3815"/>
                    </a:cubicBezTo>
                    <a:cubicBezTo>
                      <a:pt x="38082" y="3691"/>
                      <a:pt x="38106" y="3543"/>
                      <a:pt x="38069" y="3420"/>
                    </a:cubicBezTo>
                    <a:cubicBezTo>
                      <a:pt x="38044" y="3309"/>
                      <a:pt x="38044" y="3123"/>
                      <a:pt x="37958" y="3037"/>
                    </a:cubicBezTo>
                    <a:cubicBezTo>
                      <a:pt x="37909" y="3210"/>
                      <a:pt x="37896" y="3333"/>
                      <a:pt x="37724" y="3370"/>
                    </a:cubicBezTo>
                    <a:cubicBezTo>
                      <a:pt x="37675" y="3381"/>
                      <a:pt x="37633" y="3387"/>
                      <a:pt x="37596" y="3387"/>
                    </a:cubicBezTo>
                    <a:cubicBezTo>
                      <a:pt x="37464" y="3387"/>
                      <a:pt x="37399" y="3317"/>
                      <a:pt x="37341" y="3173"/>
                    </a:cubicBezTo>
                    <a:cubicBezTo>
                      <a:pt x="37254" y="2963"/>
                      <a:pt x="37156" y="2765"/>
                      <a:pt x="37032" y="2568"/>
                    </a:cubicBezTo>
                    <a:cubicBezTo>
                      <a:pt x="36918" y="2433"/>
                      <a:pt x="36865" y="2273"/>
                      <a:pt x="36866" y="2108"/>
                    </a:cubicBezTo>
                    <a:lnTo>
                      <a:pt x="36866" y="2108"/>
                    </a:lnTo>
                    <a:cubicBezTo>
                      <a:pt x="36837" y="2418"/>
                      <a:pt x="36733" y="2711"/>
                      <a:pt x="36699" y="3025"/>
                    </a:cubicBezTo>
                    <a:cubicBezTo>
                      <a:pt x="36711" y="3222"/>
                      <a:pt x="36650" y="3407"/>
                      <a:pt x="36539" y="3568"/>
                    </a:cubicBezTo>
                    <a:cubicBezTo>
                      <a:pt x="36366" y="3839"/>
                      <a:pt x="36292" y="4210"/>
                      <a:pt x="36230" y="4518"/>
                    </a:cubicBezTo>
                    <a:cubicBezTo>
                      <a:pt x="36069" y="4518"/>
                      <a:pt x="36020" y="4259"/>
                      <a:pt x="35995" y="4123"/>
                    </a:cubicBezTo>
                    <a:cubicBezTo>
                      <a:pt x="35971" y="3988"/>
                      <a:pt x="35909" y="3864"/>
                      <a:pt x="35823" y="3753"/>
                    </a:cubicBezTo>
                    <a:cubicBezTo>
                      <a:pt x="35749" y="3889"/>
                      <a:pt x="35687" y="4037"/>
                      <a:pt x="35625" y="4197"/>
                    </a:cubicBezTo>
                    <a:cubicBezTo>
                      <a:pt x="35563" y="4284"/>
                      <a:pt x="35502" y="4383"/>
                      <a:pt x="35452" y="4494"/>
                    </a:cubicBezTo>
                    <a:cubicBezTo>
                      <a:pt x="35428" y="4592"/>
                      <a:pt x="35477" y="4691"/>
                      <a:pt x="35440" y="4790"/>
                    </a:cubicBezTo>
                    <a:cubicBezTo>
                      <a:pt x="35354" y="4926"/>
                      <a:pt x="35242" y="5037"/>
                      <a:pt x="35119" y="5123"/>
                    </a:cubicBezTo>
                    <a:cubicBezTo>
                      <a:pt x="34996" y="4913"/>
                      <a:pt x="34897" y="4679"/>
                      <a:pt x="34823" y="4444"/>
                    </a:cubicBezTo>
                    <a:cubicBezTo>
                      <a:pt x="34761" y="4259"/>
                      <a:pt x="34773" y="4086"/>
                      <a:pt x="34724" y="3901"/>
                    </a:cubicBezTo>
                    <a:cubicBezTo>
                      <a:pt x="34539" y="3975"/>
                      <a:pt x="34366" y="4358"/>
                      <a:pt x="34206" y="4481"/>
                    </a:cubicBezTo>
                    <a:cubicBezTo>
                      <a:pt x="34045" y="4617"/>
                      <a:pt x="34070" y="4617"/>
                      <a:pt x="34033" y="4790"/>
                    </a:cubicBezTo>
                    <a:cubicBezTo>
                      <a:pt x="34008" y="4889"/>
                      <a:pt x="33971" y="4975"/>
                      <a:pt x="33922" y="5061"/>
                    </a:cubicBezTo>
                    <a:cubicBezTo>
                      <a:pt x="33848" y="5197"/>
                      <a:pt x="33897" y="5456"/>
                      <a:pt x="33773" y="5506"/>
                    </a:cubicBezTo>
                    <a:cubicBezTo>
                      <a:pt x="33752" y="5515"/>
                      <a:pt x="33729" y="5519"/>
                      <a:pt x="33704" y="5519"/>
                    </a:cubicBezTo>
                    <a:cubicBezTo>
                      <a:pt x="33595" y="5519"/>
                      <a:pt x="33459" y="5445"/>
                      <a:pt x="33378" y="5395"/>
                    </a:cubicBezTo>
                    <a:cubicBezTo>
                      <a:pt x="33144" y="5259"/>
                      <a:pt x="33132" y="5185"/>
                      <a:pt x="33144" y="4950"/>
                    </a:cubicBezTo>
                    <a:cubicBezTo>
                      <a:pt x="33144" y="4950"/>
                      <a:pt x="33143" y="4950"/>
                      <a:pt x="33143" y="4950"/>
                    </a:cubicBezTo>
                    <a:cubicBezTo>
                      <a:pt x="33115" y="4950"/>
                      <a:pt x="32847" y="5643"/>
                      <a:pt x="32774" y="5753"/>
                    </a:cubicBezTo>
                    <a:cubicBezTo>
                      <a:pt x="32502" y="5592"/>
                      <a:pt x="32329" y="5296"/>
                      <a:pt x="32342" y="4975"/>
                    </a:cubicBezTo>
                    <a:cubicBezTo>
                      <a:pt x="32342" y="4728"/>
                      <a:pt x="32379" y="4469"/>
                      <a:pt x="32181" y="4284"/>
                    </a:cubicBezTo>
                    <a:cubicBezTo>
                      <a:pt x="32107" y="4580"/>
                      <a:pt x="31996" y="4876"/>
                      <a:pt x="31860" y="5148"/>
                    </a:cubicBezTo>
                    <a:cubicBezTo>
                      <a:pt x="31786" y="5321"/>
                      <a:pt x="31897" y="5802"/>
                      <a:pt x="31638" y="5827"/>
                    </a:cubicBezTo>
                    <a:cubicBezTo>
                      <a:pt x="31478" y="5605"/>
                      <a:pt x="31366" y="5358"/>
                      <a:pt x="31292" y="5098"/>
                    </a:cubicBezTo>
                    <a:cubicBezTo>
                      <a:pt x="31243" y="4926"/>
                      <a:pt x="31280" y="4765"/>
                      <a:pt x="31194" y="4592"/>
                    </a:cubicBezTo>
                    <a:cubicBezTo>
                      <a:pt x="31120" y="4457"/>
                      <a:pt x="31058" y="4308"/>
                      <a:pt x="31008" y="4160"/>
                    </a:cubicBezTo>
                    <a:cubicBezTo>
                      <a:pt x="30959" y="4037"/>
                      <a:pt x="30910" y="3852"/>
                      <a:pt x="30749" y="3802"/>
                    </a:cubicBezTo>
                    <a:cubicBezTo>
                      <a:pt x="30675" y="4123"/>
                      <a:pt x="30576" y="5531"/>
                      <a:pt x="30441" y="5851"/>
                    </a:cubicBezTo>
                    <a:cubicBezTo>
                      <a:pt x="30218" y="5827"/>
                      <a:pt x="30083" y="4469"/>
                      <a:pt x="29959" y="4296"/>
                    </a:cubicBezTo>
                    <a:cubicBezTo>
                      <a:pt x="29811" y="4099"/>
                      <a:pt x="29860" y="4012"/>
                      <a:pt x="29860" y="3790"/>
                    </a:cubicBezTo>
                    <a:cubicBezTo>
                      <a:pt x="29848" y="3617"/>
                      <a:pt x="29873" y="3185"/>
                      <a:pt x="29725" y="3049"/>
                    </a:cubicBezTo>
                    <a:lnTo>
                      <a:pt x="29725" y="3049"/>
                    </a:lnTo>
                    <a:cubicBezTo>
                      <a:pt x="29786" y="3272"/>
                      <a:pt x="29774" y="3506"/>
                      <a:pt x="29675" y="3716"/>
                    </a:cubicBezTo>
                    <a:cubicBezTo>
                      <a:pt x="29540" y="4086"/>
                      <a:pt x="29552" y="4469"/>
                      <a:pt x="29453" y="4839"/>
                    </a:cubicBezTo>
                    <a:cubicBezTo>
                      <a:pt x="29367" y="5086"/>
                      <a:pt x="29256" y="5333"/>
                      <a:pt x="29107" y="5543"/>
                    </a:cubicBezTo>
                    <a:cubicBezTo>
                      <a:pt x="28984" y="5740"/>
                      <a:pt x="29021" y="5839"/>
                      <a:pt x="28959" y="6037"/>
                    </a:cubicBezTo>
                    <a:cubicBezTo>
                      <a:pt x="28725" y="5963"/>
                      <a:pt x="28675" y="5691"/>
                      <a:pt x="28564" y="5506"/>
                    </a:cubicBezTo>
                    <a:cubicBezTo>
                      <a:pt x="28490" y="5358"/>
                      <a:pt x="28330" y="4975"/>
                      <a:pt x="28157" y="4913"/>
                    </a:cubicBezTo>
                    <a:cubicBezTo>
                      <a:pt x="28021" y="5123"/>
                      <a:pt x="28009" y="5432"/>
                      <a:pt x="27984" y="5666"/>
                    </a:cubicBezTo>
                    <a:cubicBezTo>
                      <a:pt x="27972" y="5888"/>
                      <a:pt x="27873" y="5938"/>
                      <a:pt x="27787" y="6123"/>
                    </a:cubicBezTo>
                    <a:cubicBezTo>
                      <a:pt x="27626" y="6049"/>
                      <a:pt x="27577" y="5753"/>
                      <a:pt x="27515" y="5592"/>
                    </a:cubicBezTo>
                    <a:cubicBezTo>
                      <a:pt x="27441" y="5444"/>
                      <a:pt x="27355" y="5308"/>
                      <a:pt x="27281" y="5160"/>
                    </a:cubicBezTo>
                    <a:cubicBezTo>
                      <a:pt x="27207" y="5617"/>
                      <a:pt x="26861" y="6012"/>
                      <a:pt x="26626" y="6395"/>
                    </a:cubicBezTo>
                    <a:cubicBezTo>
                      <a:pt x="26552" y="6530"/>
                      <a:pt x="26466" y="6802"/>
                      <a:pt x="26305" y="6827"/>
                    </a:cubicBezTo>
                    <a:cubicBezTo>
                      <a:pt x="26297" y="6828"/>
                      <a:pt x="26290" y="6828"/>
                      <a:pt x="26282" y="6828"/>
                    </a:cubicBezTo>
                    <a:cubicBezTo>
                      <a:pt x="25963" y="6828"/>
                      <a:pt x="26019" y="5833"/>
                      <a:pt x="25923" y="5580"/>
                    </a:cubicBezTo>
                    <a:cubicBezTo>
                      <a:pt x="25787" y="5259"/>
                      <a:pt x="25664" y="4938"/>
                      <a:pt x="25577" y="4605"/>
                    </a:cubicBezTo>
                    <a:cubicBezTo>
                      <a:pt x="25560" y="4599"/>
                      <a:pt x="25545" y="4596"/>
                      <a:pt x="25531" y="4596"/>
                    </a:cubicBezTo>
                    <a:cubicBezTo>
                      <a:pt x="25308" y="4596"/>
                      <a:pt x="25329" y="5268"/>
                      <a:pt x="25306" y="5407"/>
                    </a:cubicBezTo>
                    <a:cubicBezTo>
                      <a:pt x="25269" y="5592"/>
                      <a:pt x="25170" y="5740"/>
                      <a:pt x="25145" y="5913"/>
                    </a:cubicBezTo>
                    <a:cubicBezTo>
                      <a:pt x="25120" y="6111"/>
                      <a:pt x="25157" y="6197"/>
                      <a:pt x="25059" y="6358"/>
                    </a:cubicBezTo>
                    <a:cubicBezTo>
                      <a:pt x="24972" y="6493"/>
                      <a:pt x="24861" y="6604"/>
                      <a:pt x="24762" y="6728"/>
                    </a:cubicBezTo>
                    <a:cubicBezTo>
                      <a:pt x="24701" y="6592"/>
                      <a:pt x="24651" y="6444"/>
                      <a:pt x="24639" y="6296"/>
                    </a:cubicBezTo>
                    <a:cubicBezTo>
                      <a:pt x="24590" y="6123"/>
                      <a:pt x="24503" y="6000"/>
                      <a:pt x="24454" y="5827"/>
                    </a:cubicBezTo>
                    <a:cubicBezTo>
                      <a:pt x="24392" y="5629"/>
                      <a:pt x="24565" y="5296"/>
                      <a:pt x="24232" y="5247"/>
                    </a:cubicBezTo>
                    <a:cubicBezTo>
                      <a:pt x="24071" y="5358"/>
                      <a:pt x="24083" y="5592"/>
                      <a:pt x="24034" y="5765"/>
                    </a:cubicBezTo>
                    <a:cubicBezTo>
                      <a:pt x="23985" y="5963"/>
                      <a:pt x="23898" y="6135"/>
                      <a:pt x="23812" y="6308"/>
                    </a:cubicBezTo>
                    <a:cubicBezTo>
                      <a:pt x="23787" y="6395"/>
                      <a:pt x="23750" y="6481"/>
                      <a:pt x="23713" y="6555"/>
                    </a:cubicBezTo>
                    <a:cubicBezTo>
                      <a:pt x="23602" y="6691"/>
                      <a:pt x="23442" y="6654"/>
                      <a:pt x="23281" y="6679"/>
                    </a:cubicBezTo>
                    <a:cubicBezTo>
                      <a:pt x="23293" y="6827"/>
                      <a:pt x="23182" y="6938"/>
                      <a:pt x="23121" y="7074"/>
                    </a:cubicBezTo>
                    <a:cubicBezTo>
                      <a:pt x="23015" y="7327"/>
                      <a:pt x="23018" y="7373"/>
                      <a:pt x="22788" y="7373"/>
                    </a:cubicBezTo>
                    <a:cubicBezTo>
                      <a:pt x="22749" y="7373"/>
                      <a:pt x="22704" y="7372"/>
                      <a:pt x="22652" y="7370"/>
                    </a:cubicBezTo>
                    <a:cubicBezTo>
                      <a:pt x="22417" y="7320"/>
                      <a:pt x="22183" y="7209"/>
                      <a:pt x="21985" y="7061"/>
                    </a:cubicBezTo>
                    <a:cubicBezTo>
                      <a:pt x="21837" y="6876"/>
                      <a:pt x="21713" y="6679"/>
                      <a:pt x="21615" y="6456"/>
                    </a:cubicBezTo>
                    <a:cubicBezTo>
                      <a:pt x="21516" y="6271"/>
                      <a:pt x="21368" y="6098"/>
                      <a:pt x="21281" y="5901"/>
                    </a:cubicBezTo>
                    <a:cubicBezTo>
                      <a:pt x="21232" y="5814"/>
                      <a:pt x="21281" y="5617"/>
                      <a:pt x="21232" y="5555"/>
                    </a:cubicBezTo>
                    <a:cubicBezTo>
                      <a:pt x="21203" y="5515"/>
                      <a:pt x="21173" y="5499"/>
                      <a:pt x="21143" y="5499"/>
                    </a:cubicBezTo>
                    <a:cubicBezTo>
                      <a:pt x="21074" y="5499"/>
                      <a:pt x="21011" y="5592"/>
                      <a:pt x="20985" y="5679"/>
                    </a:cubicBezTo>
                    <a:cubicBezTo>
                      <a:pt x="20960" y="5802"/>
                      <a:pt x="20960" y="5926"/>
                      <a:pt x="20973" y="6061"/>
                    </a:cubicBezTo>
                    <a:cubicBezTo>
                      <a:pt x="20960" y="6135"/>
                      <a:pt x="20960" y="6222"/>
                      <a:pt x="20960" y="6308"/>
                    </a:cubicBezTo>
                    <a:cubicBezTo>
                      <a:pt x="20973" y="6358"/>
                      <a:pt x="21047" y="6444"/>
                      <a:pt x="21047" y="6481"/>
                    </a:cubicBezTo>
                    <a:cubicBezTo>
                      <a:pt x="21035" y="6679"/>
                      <a:pt x="20751" y="6654"/>
                      <a:pt x="20701" y="6876"/>
                    </a:cubicBezTo>
                    <a:cubicBezTo>
                      <a:pt x="20652" y="7111"/>
                      <a:pt x="20726" y="7394"/>
                      <a:pt x="20701" y="7641"/>
                    </a:cubicBezTo>
                    <a:cubicBezTo>
                      <a:pt x="20677" y="7950"/>
                      <a:pt x="20442" y="7876"/>
                      <a:pt x="20257" y="8049"/>
                    </a:cubicBezTo>
                    <a:cubicBezTo>
                      <a:pt x="20269" y="7901"/>
                      <a:pt x="20232" y="7765"/>
                      <a:pt x="20170" y="7629"/>
                    </a:cubicBezTo>
                    <a:cubicBezTo>
                      <a:pt x="20109" y="7518"/>
                      <a:pt x="20022" y="7407"/>
                      <a:pt x="19948" y="7283"/>
                    </a:cubicBezTo>
                    <a:cubicBezTo>
                      <a:pt x="19850" y="7123"/>
                      <a:pt x="19812" y="6938"/>
                      <a:pt x="19812" y="6753"/>
                    </a:cubicBezTo>
                    <a:cubicBezTo>
                      <a:pt x="19812" y="6604"/>
                      <a:pt x="19837" y="6432"/>
                      <a:pt x="19652" y="6395"/>
                    </a:cubicBezTo>
                    <a:cubicBezTo>
                      <a:pt x="19640" y="6518"/>
                      <a:pt x="19603" y="6641"/>
                      <a:pt x="19553" y="6753"/>
                    </a:cubicBezTo>
                    <a:cubicBezTo>
                      <a:pt x="19492" y="6790"/>
                      <a:pt x="19455" y="6851"/>
                      <a:pt x="19455" y="6925"/>
                    </a:cubicBezTo>
                    <a:cubicBezTo>
                      <a:pt x="19467" y="6975"/>
                      <a:pt x="19467" y="7036"/>
                      <a:pt x="19442" y="7086"/>
                    </a:cubicBezTo>
                    <a:cubicBezTo>
                      <a:pt x="19425" y="7103"/>
                      <a:pt x="19401" y="7109"/>
                      <a:pt x="19373" y="7109"/>
                    </a:cubicBezTo>
                    <a:cubicBezTo>
                      <a:pt x="19317" y="7109"/>
                      <a:pt x="19248" y="7085"/>
                      <a:pt x="19195" y="7085"/>
                    </a:cubicBezTo>
                    <a:cubicBezTo>
                      <a:pt x="19162" y="7085"/>
                      <a:pt x="19136" y="7094"/>
                      <a:pt x="19121" y="7123"/>
                    </a:cubicBezTo>
                    <a:cubicBezTo>
                      <a:pt x="19035" y="7234"/>
                      <a:pt x="19183" y="7271"/>
                      <a:pt x="19195" y="7357"/>
                    </a:cubicBezTo>
                    <a:cubicBezTo>
                      <a:pt x="19245" y="7567"/>
                      <a:pt x="19109" y="7543"/>
                      <a:pt x="19035" y="7654"/>
                    </a:cubicBezTo>
                    <a:cubicBezTo>
                      <a:pt x="18973" y="7752"/>
                      <a:pt x="19035" y="7888"/>
                      <a:pt x="19022" y="7999"/>
                    </a:cubicBezTo>
                    <a:cubicBezTo>
                      <a:pt x="18973" y="8209"/>
                      <a:pt x="18874" y="8407"/>
                      <a:pt x="18726" y="8567"/>
                    </a:cubicBezTo>
                    <a:cubicBezTo>
                      <a:pt x="18430" y="8049"/>
                      <a:pt x="18714" y="7456"/>
                      <a:pt x="18553" y="6938"/>
                    </a:cubicBezTo>
                    <a:lnTo>
                      <a:pt x="18553" y="6938"/>
                    </a:lnTo>
                    <a:cubicBezTo>
                      <a:pt x="18430" y="6950"/>
                      <a:pt x="18319" y="7012"/>
                      <a:pt x="18232" y="7098"/>
                    </a:cubicBezTo>
                    <a:cubicBezTo>
                      <a:pt x="18220" y="7111"/>
                      <a:pt x="18047" y="7271"/>
                      <a:pt x="18047" y="7283"/>
                    </a:cubicBezTo>
                    <a:cubicBezTo>
                      <a:pt x="18023" y="7357"/>
                      <a:pt x="18121" y="7419"/>
                      <a:pt x="18134" y="7493"/>
                    </a:cubicBezTo>
                    <a:cubicBezTo>
                      <a:pt x="18158" y="7666"/>
                      <a:pt x="18023" y="7641"/>
                      <a:pt x="17961" y="7740"/>
                    </a:cubicBezTo>
                    <a:cubicBezTo>
                      <a:pt x="17887" y="7876"/>
                      <a:pt x="17961" y="8197"/>
                      <a:pt x="17949" y="8345"/>
                    </a:cubicBezTo>
                    <a:cubicBezTo>
                      <a:pt x="17949" y="8518"/>
                      <a:pt x="17850" y="8925"/>
                      <a:pt x="17677" y="8962"/>
                    </a:cubicBezTo>
                    <a:cubicBezTo>
                      <a:pt x="17591" y="8851"/>
                      <a:pt x="17405" y="8826"/>
                      <a:pt x="17331" y="8703"/>
                    </a:cubicBezTo>
                    <a:cubicBezTo>
                      <a:pt x="17257" y="8617"/>
                      <a:pt x="17208" y="8530"/>
                      <a:pt x="17171" y="8431"/>
                    </a:cubicBezTo>
                    <a:cubicBezTo>
                      <a:pt x="17146" y="8370"/>
                      <a:pt x="17171" y="8283"/>
                      <a:pt x="17146" y="8222"/>
                    </a:cubicBezTo>
                    <a:cubicBezTo>
                      <a:pt x="17097" y="8123"/>
                      <a:pt x="16973" y="8086"/>
                      <a:pt x="16924" y="7999"/>
                    </a:cubicBezTo>
                    <a:cubicBezTo>
                      <a:pt x="16862" y="7888"/>
                      <a:pt x="16924" y="7728"/>
                      <a:pt x="16776" y="7666"/>
                    </a:cubicBezTo>
                    <a:cubicBezTo>
                      <a:pt x="16603" y="7864"/>
                      <a:pt x="16467" y="8098"/>
                      <a:pt x="16393" y="8345"/>
                    </a:cubicBezTo>
                    <a:cubicBezTo>
                      <a:pt x="16356" y="8518"/>
                      <a:pt x="16257" y="8678"/>
                      <a:pt x="16134" y="8789"/>
                    </a:cubicBezTo>
                    <a:cubicBezTo>
                      <a:pt x="16048" y="8876"/>
                      <a:pt x="15974" y="8925"/>
                      <a:pt x="15986" y="9061"/>
                    </a:cubicBezTo>
                    <a:cubicBezTo>
                      <a:pt x="15998" y="9172"/>
                      <a:pt x="16122" y="9184"/>
                      <a:pt x="16085" y="9320"/>
                    </a:cubicBezTo>
                    <a:cubicBezTo>
                      <a:pt x="16048" y="9484"/>
                      <a:pt x="15911" y="9581"/>
                      <a:pt x="15763" y="9581"/>
                    </a:cubicBezTo>
                    <a:cubicBezTo>
                      <a:pt x="15710" y="9581"/>
                      <a:pt x="15655" y="9568"/>
                      <a:pt x="15603" y="9542"/>
                    </a:cubicBezTo>
                    <a:cubicBezTo>
                      <a:pt x="15455" y="9394"/>
                      <a:pt x="15344" y="9209"/>
                      <a:pt x="15295" y="8999"/>
                    </a:cubicBezTo>
                    <a:cubicBezTo>
                      <a:pt x="15233" y="8765"/>
                      <a:pt x="15356" y="8567"/>
                      <a:pt x="15171" y="8370"/>
                    </a:cubicBezTo>
                    <a:cubicBezTo>
                      <a:pt x="14998" y="8209"/>
                      <a:pt x="14863" y="8012"/>
                      <a:pt x="14751" y="7814"/>
                    </a:cubicBezTo>
                    <a:cubicBezTo>
                      <a:pt x="14667" y="7646"/>
                      <a:pt x="14709" y="7353"/>
                      <a:pt x="14525" y="7353"/>
                    </a:cubicBezTo>
                    <a:cubicBezTo>
                      <a:pt x="14493" y="7353"/>
                      <a:pt x="14454" y="7362"/>
                      <a:pt x="14406" y="7382"/>
                    </a:cubicBezTo>
                    <a:cubicBezTo>
                      <a:pt x="14406" y="7543"/>
                      <a:pt x="14529" y="7604"/>
                      <a:pt x="14443" y="7765"/>
                    </a:cubicBezTo>
                    <a:cubicBezTo>
                      <a:pt x="14369" y="7888"/>
                      <a:pt x="14196" y="7975"/>
                      <a:pt x="14147" y="8098"/>
                    </a:cubicBezTo>
                    <a:cubicBezTo>
                      <a:pt x="14122" y="8209"/>
                      <a:pt x="14122" y="8320"/>
                      <a:pt x="14134" y="8431"/>
                    </a:cubicBezTo>
                    <a:cubicBezTo>
                      <a:pt x="14122" y="8641"/>
                      <a:pt x="14060" y="8666"/>
                      <a:pt x="13900" y="8765"/>
                    </a:cubicBezTo>
                    <a:cubicBezTo>
                      <a:pt x="14085" y="8950"/>
                      <a:pt x="13727" y="9073"/>
                      <a:pt x="13678" y="9234"/>
                    </a:cubicBezTo>
                    <a:cubicBezTo>
                      <a:pt x="13641" y="9382"/>
                      <a:pt x="13715" y="9407"/>
                      <a:pt x="13603" y="9518"/>
                    </a:cubicBezTo>
                    <a:cubicBezTo>
                      <a:pt x="13492" y="9653"/>
                      <a:pt x="13307" y="9641"/>
                      <a:pt x="13320" y="9851"/>
                    </a:cubicBezTo>
                    <a:cubicBezTo>
                      <a:pt x="13184" y="9826"/>
                      <a:pt x="13023" y="9567"/>
                      <a:pt x="12974" y="9444"/>
                    </a:cubicBezTo>
                    <a:lnTo>
                      <a:pt x="12974" y="9444"/>
                    </a:lnTo>
                    <a:cubicBezTo>
                      <a:pt x="13023" y="9839"/>
                      <a:pt x="12641" y="9814"/>
                      <a:pt x="12406" y="9974"/>
                    </a:cubicBezTo>
                    <a:cubicBezTo>
                      <a:pt x="12283" y="10061"/>
                      <a:pt x="12048" y="10357"/>
                      <a:pt x="12085" y="10542"/>
                    </a:cubicBezTo>
                    <a:cubicBezTo>
                      <a:pt x="11881" y="10299"/>
                      <a:pt x="11838" y="9934"/>
                      <a:pt x="11822" y="9603"/>
                    </a:cubicBezTo>
                    <a:lnTo>
                      <a:pt x="11822" y="9603"/>
                    </a:lnTo>
                    <a:cubicBezTo>
                      <a:pt x="11821" y="9657"/>
                      <a:pt x="11818" y="9711"/>
                      <a:pt x="11814" y="9764"/>
                    </a:cubicBezTo>
                    <a:cubicBezTo>
                      <a:pt x="11764" y="9900"/>
                      <a:pt x="11715" y="10024"/>
                      <a:pt x="11665" y="10147"/>
                    </a:cubicBezTo>
                    <a:cubicBezTo>
                      <a:pt x="11628" y="10246"/>
                      <a:pt x="11653" y="10320"/>
                      <a:pt x="11579" y="10419"/>
                    </a:cubicBezTo>
                    <a:cubicBezTo>
                      <a:pt x="11480" y="10542"/>
                      <a:pt x="11357" y="10530"/>
                      <a:pt x="11369" y="10727"/>
                    </a:cubicBezTo>
                    <a:cubicBezTo>
                      <a:pt x="11333" y="10738"/>
                      <a:pt x="11297" y="10742"/>
                      <a:pt x="11262" y="10742"/>
                    </a:cubicBezTo>
                    <a:cubicBezTo>
                      <a:pt x="11205" y="10742"/>
                      <a:pt x="11149" y="10732"/>
                      <a:pt x="11091" y="10732"/>
                    </a:cubicBezTo>
                    <a:cubicBezTo>
                      <a:pt x="11065" y="10732"/>
                      <a:pt x="11038" y="10734"/>
                      <a:pt x="11011" y="10740"/>
                    </a:cubicBezTo>
                    <a:cubicBezTo>
                      <a:pt x="10925" y="10752"/>
                      <a:pt x="10937" y="10801"/>
                      <a:pt x="10851" y="10814"/>
                    </a:cubicBezTo>
                    <a:cubicBezTo>
                      <a:pt x="10841" y="10815"/>
                      <a:pt x="10832" y="10816"/>
                      <a:pt x="10822" y="10816"/>
                    </a:cubicBezTo>
                    <a:cubicBezTo>
                      <a:pt x="10702" y="10816"/>
                      <a:pt x="10536" y="10727"/>
                      <a:pt x="10391" y="10727"/>
                    </a:cubicBezTo>
                    <a:cubicBezTo>
                      <a:pt x="10323" y="10727"/>
                      <a:pt x="10261" y="10746"/>
                      <a:pt x="10209" y="10801"/>
                    </a:cubicBezTo>
                    <a:cubicBezTo>
                      <a:pt x="10234" y="10567"/>
                      <a:pt x="10308" y="10110"/>
                      <a:pt x="9962" y="10110"/>
                    </a:cubicBezTo>
                    <a:cubicBezTo>
                      <a:pt x="9925" y="9937"/>
                      <a:pt x="10036" y="9641"/>
                      <a:pt x="9802" y="9592"/>
                    </a:cubicBezTo>
                    <a:cubicBezTo>
                      <a:pt x="9641" y="9863"/>
                      <a:pt x="9542" y="10172"/>
                      <a:pt x="9518" y="10480"/>
                    </a:cubicBezTo>
                    <a:cubicBezTo>
                      <a:pt x="9493" y="10826"/>
                      <a:pt x="9234" y="10715"/>
                      <a:pt x="8999" y="10826"/>
                    </a:cubicBezTo>
                    <a:cubicBezTo>
                      <a:pt x="8888" y="10468"/>
                      <a:pt x="9049" y="10098"/>
                      <a:pt x="8641" y="9863"/>
                    </a:cubicBezTo>
                    <a:cubicBezTo>
                      <a:pt x="8567" y="9826"/>
                      <a:pt x="8419" y="9826"/>
                      <a:pt x="8370" y="9752"/>
                    </a:cubicBezTo>
                    <a:cubicBezTo>
                      <a:pt x="8308" y="9666"/>
                      <a:pt x="8357" y="9481"/>
                      <a:pt x="8370" y="9394"/>
                    </a:cubicBezTo>
                    <a:cubicBezTo>
                      <a:pt x="8325" y="9368"/>
                      <a:pt x="8288" y="9356"/>
                      <a:pt x="8256" y="9356"/>
                    </a:cubicBezTo>
                    <a:cubicBezTo>
                      <a:pt x="8035" y="9356"/>
                      <a:pt x="8109" y="9928"/>
                      <a:pt x="8098" y="10036"/>
                    </a:cubicBezTo>
                    <a:cubicBezTo>
                      <a:pt x="8073" y="10184"/>
                      <a:pt x="8036" y="10320"/>
                      <a:pt x="7987" y="10468"/>
                    </a:cubicBezTo>
                    <a:cubicBezTo>
                      <a:pt x="7925" y="10480"/>
                      <a:pt x="7876" y="10517"/>
                      <a:pt x="7839" y="10567"/>
                    </a:cubicBezTo>
                    <a:cubicBezTo>
                      <a:pt x="7827" y="10629"/>
                      <a:pt x="7814" y="10690"/>
                      <a:pt x="7814" y="10752"/>
                    </a:cubicBezTo>
                    <a:cubicBezTo>
                      <a:pt x="7678" y="10690"/>
                      <a:pt x="7543" y="10382"/>
                      <a:pt x="7481" y="10283"/>
                    </a:cubicBezTo>
                    <a:cubicBezTo>
                      <a:pt x="7370" y="10036"/>
                      <a:pt x="7271" y="9777"/>
                      <a:pt x="7197" y="9505"/>
                    </a:cubicBezTo>
                    <a:cubicBezTo>
                      <a:pt x="7148" y="9394"/>
                      <a:pt x="6999" y="9110"/>
                      <a:pt x="7024" y="8999"/>
                    </a:cubicBezTo>
                    <a:lnTo>
                      <a:pt x="7024" y="8999"/>
                    </a:lnTo>
                    <a:cubicBezTo>
                      <a:pt x="6543" y="9382"/>
                      <a:pt x="6802" y="9740"/>
                      <a:pt x="6654" y="10172"/>
                    </a:cubicBezTo>
                    <a:cubicBezTo>
                      <a:pt x="6580" y="10382"/>
                      <a:pt x="6703" y="10579"/>
                      <a:pt x="6592" y="10764"/>
                    </a:cubicBezTo>
                    <a:cubicBezTo>
                      <a:pt x="6419" y="11073"/>
                      <a:pt x="6814" y="11221"/>
                      <a:pt x="6321" y="11345"/>
                    </a:cubicBezTo>
                    <a:cubicBezTo>
                      <a:pt x="6167" y="11384"/>
                      <a:pt x="6072" y="11432"/>
                      <a:pt x="5991" y="11432"/>
                    </a:cubicBezTo>
                    <a:cubicBezTo>
                      <a:pt x="5922" y="11432"/>
                      <a:pt x="5864" y="11397"/>
                      <a:pt x="5790" y="11295"/>
                    </a:cubicBezTo>
                    <a:cubicBezTo>
                      <a:pt x="5605" y="11061"/>
                      <a:pt x="5531" y="10727"/>
                      <a:pt x="5358" y="10480"/>
                    </a:cubicBezTo>
                    <a:cubicBezTo>
                      <a:pt x="5259" y="10727"/>
                      <a:pt x="5160" y="10962"/>
                      <a:pt x="5061" y="11196"/>
                    </a:cubicBezTo>
                    <a:cubicBezTo>
                      <a:pt x="5037" y="11307"/>
                      <a:pt x="4975" y="11419"/>
                      <a:pt x="4913" y="11517"/>
                    </a:cubicBezTo>
                    <a:cubicBezTo>
                      <a:pt x="4802" y="11196"/>
                      <a:pt x="4926" y="10678"/>
                      <a:pt x="4629" y="10443"/>
                    </a:cubicBezTo>
                    <a:cubicBezTo>
                      <a:pt x="4407" y="10629"/>
                      <a:pt x="4333" y="11036"/>
                      <a:pt x="4210" y="11283"/>
                    </a:cubicBezTo>
                    <a:cubicBezTo>
                      <a:pt x="4074" y="11545"/>
                      <a:pt x="3929" y="11629"/>
                      <a:pt x="3699" y="11724"/>
                    </a:cubicBezTo>
                    <a:lnTo>
                      <a:pt x="3699" y="11724"/>
                    </a:lnTo>
                    <a:cubicBezTo>
                      <a:pt x="3719" y="11720"/>
                      <a:pt x="3739" y="11719"/>
                      <a:pt x="3758" y="11719"/>
                    </a:cubicBezTo>
                    <a:cubicBezTo>
                      <a:pt x="3799" y="11719"/>
                      <a:pt x="3839" y="11726"/>
                      <a:pt x="3876" y="11740"/>
                    </a:cubicBezTo>
                    <a:cubicBezTo>
                      <a:pt x="3815" y="11875"/>
                      <a:pt x="3494" y="11949"/>
                      <a:pt x="3346" y="11974"/>
                    </a:cubicBezTo>
                    <a:cubicBezTo>
                      <a:pt x="3302" y="11980"/>
                      <a:pt x="3267" y="11984"/>
                      <a:pt x="3236" y="11984"/>
                    </a:cubicBezTo>
                    <a:cubicBezTo>
                      <a:pt x="3145" y="11984"/>
                      <a:pt x="3099" y="11949"/>
                      <a:pt x="3025" y="11838"/>
                    </a:cubicBezTo>
                    <a:cubicBezTo>
                      <a:pt x="2877" y="11604"/>
                      <a:pt x="2864" y="11270"/>
                      <a:pt x="2840" y="11011"/>
                    </a:cubicBezTo>
                    <a:cubicBezTo>
                      <a:pt x="2815" y="10777"/>
                      <a:pt x="2728" y="10542"/>
                      <a:pt x="2765" y="10308"/>
                    </a:cubicBezTo>
                    <a:lnTo>
                      <a:pt x="2765" y="10308"/>
                    </a:lnTo>
                    <a:cubicBezTo>
                      <a:pt x="2544" y="10986"/>
                      <a:pt x="2457" y="10740"/>
                      <a:pt x="1706" y="11822"/>
                    </a:cubicBezTo>
                    <a:lnTo>
                      <a:pt x="1706" y="11822"/>
                    </a:lnTo>
                    <a:cubicBezTo>
                      <a:pt x="1639" y="11844"/>
                      <a:pt x="1064" y="12087"/>
                      <a:pt x="1173" y="12097"/>
                    </a:cubicBezTo>
                    <a:cubicBezTo>
                      <a:pt x="1568" y="12548"/>
                      <a:pt x="490" y="12691"/>
                      <a:pt x="93" y="12702"/>
                    </a:cubicBezTo>
                    <a:lnTo>
                      <a:pt x="45661" y="12702"/>
                    </a:lnTo>
                    <a:lnTo>
                      <a:pt x="45759" y="3580"/>
                    </a:lnTo>
                    <a:lnTo>
                      <a:pt x="45759" y="3543"/>
                    </a:lnTo>
                    <a:cubicBezTo>
                      <a:pt x="45636" y="3420"/>
                      <a:pt x="45537" y="3284"/>
                      <a:pt x="45463" y="3123"/>
                    </a:cubicBezTo>
                    <a:cubicBezTo>
                      <a:pt x="45426" y="2975"/>
                      <a:pt x="45352" y="2840"/>
                      <a:pt x="45241" y="2728"/>
                    </a:cubicBezTo>
                    <a:cubicBezTo>
                      <a:pt x="45142" y="2630"/>
                      <a:pt x="45019" y="2543"/>
                      <a:pt x="45044" y="2395"/>
                    </a:cubicBezTo>
                    <a:cubicBezTo>
                      <a:pt x="45056" y="2259"/>
                      <a:pt x="45130" y="2284"/>
                      <a:pt x="45118" y="2124"/>
                    </a:cubicBezTo>
                    <a:cubicBezTo>
                      <a:pt x="45093" y="2050"/>
                      <a:pt x="45056" y="1963"/>
                      <a:pt x="45019" y="1877"/>
                    </a:cubicBezTo>
                    <a:cubicBezTo>
                      <a:pt x="44895" y="1556"/>
                      <a:pt x="44513" y="1383"/>
                      <a:pt x="44352" y="1062"/>
                    </a:cubicBezTo>
                    <a:cubicBezTo>
                      <a:pt x="44278" y="889"/>
                      <a:pt x="44216" y="716"/>
                      <a:pt x="44179" y="531"/>
                    </a:cubicBezTo>
                    <a:cubicBezTo>
                      <a:pt x="44142" y="371"/>
                      <a:pt x="44204" y="50"/>
                      <a:pt x="43994" y="0"/>
                    </a:cubicBezTo>
                    <a:close/>
                    <a:moveTo>
                      <a:pt x="0" y="12702"/>
                    </a:moveTo>
                    <a:cubicBezTo>
                      <a:pt x="12" y="12703"/>
                      <a:pt x="26" y="12703"/>
                      <a:pt x="42" y="12703"/>
                    </a:cubicBezTo>
                    <a:cubicBezTo>
                      <a:pt x="57" y="12703"/>
                      <a:pt x="74" y="12703"/>
                      <a:pt x="93" y="12702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8" name="Google Shape;418;p26"/>
              <p:cNvSpPr/>
              <p:nvPr/>
            </p:nvSpPr>
            <p:spPr>
              <a:xfrm flipH="1">
                <a:off x="7919491" y="4293225"/>
                <a:ext cx="1234034" cy="870366"/>
              </a:xfrm>
              <a:custGeom>
                <a:rect b="b" l="l" r="r" t="t"/>
                <a:pathLst>
                  <a:path extrusionOk="0" h="13937" w="22825">
                    <a:moveTo>
                      <a:pt x="18233" y="4160"/>
                    </a:moveTo>
                    <a:cubicBezTo>
                      <a:pt x="18233" y="4160"/>
                      <a:pt x="18233" y="4160"/>
                      <a:pt x="18233" y="4160"/>
                    </a:cubicBezTo>
                    <a:lnTo>
                      <a:pt x="18233" y="4160"/>
                    </a:lnTo>
                    <a:cubicBezTo>
                      <a:pt x="18233" y="4160"/>
                      <a:pt x="18233" y="4160"/>
                      <a:pt x="18233" y="4160"/>
                    </a:cubicBezTo>
                    <a:close/>
                    <a:moveTo>
                      <a:pt x="11752" y="0"/>
                    </a:moveTo>
                    <a:cubicBezTo>
                      <a:pt x="11752" y="173"/>
                      <a:pt x="11715" y="346"/>
                      <a:pt x="11654" y="506"/>
                    </a:cubicBezTo>
                    <a:cubicBezTo>
                      <a:pt x="11629" y="581"/>
                      <a:pt x="11629" y="692"/>
                      <a:pt x="11542" y="741"/>
                    </a:cubicBezTo>
                    <a:cubicBezTo>
                      <a:pt x="11515" y="759"/>
                      <a:pt x="11486" y="764"/>
                      <a:pt x="11455" y="764"/>
                    </a:cubicBezTo>
                    <a:cubicBezTo>
                      <a:pt x="11422" y="764"/>
                      <a:pt x="11386" y="758"/>
                      <a:pt x="11348" y="758"/>
                    </a:cubicBezTo>
                    <a:cubicBezTo>
                      <a:pt x="11327" y="758"/>
                      <a:pt x="11306" y="760"/>
                      <a:pt x="11283" y="766"/>
                    </a:cubicBezTo>
                    <a:cubicBezTo>
                      <a:pt x="11271" y="864"/>
                      <a:pt x="11296" y="951"/>
                      <a:pt x="11345" y="1037"/>
                    </a:cubicBezTo>
                    <a:cubicBezTo>
                      <a:pt x="11407" y="1148"/>
                      <a:pt x="11444" y="1185"/>
                      <a:pt x="11419" y="1309"/>
                    </a:cubicBezTo>
                    <a:cubicBezTo>
                      <a:pt x="11333" y="1617"/>
                      <a:pt x="11012" y="1395"/>
                      <a:pt x="10851" y="1593"/>
                    </a:cubicBezTo>
                    <a:cubicBezTo>
                      <a:pt x="10925" y="1803"/>
                      <a:pt x="11135" y="2062"/>
                      <a:pt x="10925" y="2235"/>
                    </a:cubicBezTo>
                    <a:cubicBezTo>
                      <a:pt x="10839" y="2309"/>
                      <a:pt x="10740" y="2370"/>
                      <a:pt x="10641" y="2420"/>
                    </a:cubicBezTo>
                    <a:cubicBezTo>
                      <a:pt x="10530" y="2469"/>
                      <a:pt x="10419" y="2494"/>
                      <a:pt x="10296" y="2506"/>
                    </a:cubicBezTo>
                    <a:cubicBezTo>
                      <a:pt x="10345" y="2580"/>
                      <a:pt x="10407" y="2654"/>
                      <a:pt x="10468" y="2728"/>
                    </a:cubicBezTo>
                    <a:cubicBezTo>
                      <a:pt x="10518" y="2802"/>
                      <a:pt x="10629" y="2877"/>
                      <a:pt x="10654" y="2963"/>
                    </a:cubicBezTo>
                    <a:cubicBezTo>
                      <a:pt x="10468" y="3074"/>
                      <a:pt x="10259" y="3099"/>
                      <a:pt x="10073" y="3197"/>
                    </a:cubicBezTo>
                    <a:cubicBezTo>
                      <a:pt x="10036" y="3222"/>
                      <a:pt x="9901" y="3284"/>
                      <a:pt x="9888" y="3321"/>
                    </a:cubicBezTo>
                    <a:cubicBezTo>
                      <a:pt x="9864" y="3395"/>
                      <a:pt x="9876" y="3358"/>
                      <a:pt x="9913" y="3407"/>
                    </a:cubicBezTo>
                    <a:cubicBezTo>
                      <a:pt x="9978" y="3525"/>
                      <a:pt x="10076" y="3559"/>
                      <a:pt x="10186" y="3559"/>
                    </a:cubicBezTo>
                    <a:cubicBezTo>
                      <a:pt x="10345" y="3559"/>
                      <a:pt x="10531" y="3487"/>
                      <a:pt x="10684" y="3487"/>
                    </a:cubicBezTo>
                    <a:cubicBezTo>
                      <a:pt x="10726" y="3487"/>
                      <a:pt x="10766" y="3492"/>
                      <a:pt x="10802" y="3506"/>
                    </a:cubicBezTo>
                    <a:cubicBezTo>
                      <a:pt x="10802" y="3654"/>
                      <a:pt x="10592" y="3778"/>
                      <a:pt x="10468" y="3815"/>
                    </a:cubicBezTo>
                    <a:cubicBezTo>
                      <a:pt x="10222" y="3926"/>
                      <a:pt x="9925" y="3975"/>
                      <a:pt x="9703" y="4148"/>
                    </a:cubicBezTo>
                    <a:cubicBezTo>
                      <a:pt x="9765" y="4185"/>
                      <a:pt x="9839" y="4222"/>
                      <a:pt x="9913" y="4247"/>
                    </a:cubicBezTo>
                    <a:cubicBezTo>
                      <a:pt x="9901" y="4271"/>
                      <a:pt x="9888" y="4308"/>
                      <a:pt x="9888" y="4333"/>
                    </a:cubicBezTo>
                    <a:cubicBezTo>
                      <a:pt x="10086" y="4370"/>
                      <a:pt x="10407" y="4358"/>
                      <a:pt x="10209" y="4605"/>
                    </a:cubicBezTo>
                    <a:cubicBezTo>
                      <a:pt x="10086" y="4753"/>
                      <a:pt x="9901" y="4753"/>
                      <a:pt x="9728" y="4765"/>
                    </a:cubicBezTo>
                    <a:cubicBezTo>
                      <a:pt x="9711" y="4765"/>
                      <a:pt x="9687" y="4765"/>
                      <a:pt x="9661" y="4765"/>
                    </a:cubicBezTo>
                    <a:cubicBezTo>
                      <a:pt x="9556" y="4765"/>
                      <a:pt x="9402" y="4773"/>
                      <a:pt x="9382" y="4852"/>
                    </a:cubicBezTo>
                    <a:cubicBezTo>
                      <a:pt x="9543" y="4889"/>
                      <a:pt x="9691" y="4938"/>
                      <a:pt x="9827" y="5000"/>
                    </a:cubicBezTo>
                    <a:cubicBezTo>
                      <a:pt x="9990" y="5076"/>
                      <a:pt x="10251" y="5191"/>
                      <a:pt x="10454" y="5191"/>
                    </a:cubicBezTo>
                    <a:cubicBezTo>
                      <a:pt x="10480" y="5191"/>
                      <a:pt x="10506" y="5189"/>
                      <a:pt x="10530" y="5185"/>
                    </a:cubicBezTo>
                    <a:lnTo>
                      <a:pt x="10530" y="5185"/>
                    </a:lnTo>
                    <a:cubicBezTo>
                      <a:pt x="10431" y="5222"/>
                      <a:pt x="10345" y="5296"/>
                      <a:pt x="10296" y="5395"/>
                    </a:cubicBezTo>
                    <a:cubicBezTo>
                      <a:pt x="10370" y="5543"/>
                      <a:pt x="10444" y="5592"/>
                      <a:pt x="10444" y="5765"/>
                    </a:cubicBezTo>
                    <a:cubicBezTo>
                      <a:pt x="10431" y="5987"/>
                      <a:pt x="10394" y="6061"/>
                      <a:pt x="10185" y="6086"/>
                    </a:cubicBezTo>
                    <a:cubicBezTo>
                      <a:pt x="10111" y="6320"/>
                      <a:pt x="10555" y="6530"/>
                      <a:pt x="10543" y="6753"/>
                    </a:cubicBezTo>
                    <a:cubicBezTo>
                      <a:pt x="10412" y="6780"/>
                      <a:pt x="10309" y="6807"/>
                      <a:pt x="10205" y="6807"/>
                    </a:cubicBezTo>
                    <a:cubicBezTo>
                      <a:pt x="10121" y="6807"/>
                      <a:pt x="10037" y="6790"/>
                      <a:pt x="9938" y="6740"/>
                    </a:cubicBezTo>
                    <a:cubicBezTo>
                      <a:pt x="9777" y="6654"/>
                      <a:pt x="9641" y="6555"/>
                      <a:pt x="9703" y="6345"/>
                    </a:cubicBezTo>
                    <a:cubicBezTo>
                      <a:pt x="9736" y="6345"/>
                      <a:pt x="9769" y="6340"/>
                      <a:pt x="9798" y="6340"/>
                    </a:cubicBezTo>
                    <a:cubicBezTo>
                      <a:pt x="9813" y="6340"/>
                      <a:pt x="9827" y="6341"/>
                      <a:pt x="9839" y="6345"/>
                    </a:cubicBezTo>
                    <a:cubicBezTo>
                      <a:pt x="9777" y="6222"/>
                      <a:pt x="9617" y="6000"/>
                      <a:pt x="9641" y="5839"/>
                    </a:cubicBezTo>
                    <a:cubicBezTo>
                      <a:pt x="9678" y="5716"/>
                      <a:pt x="9802" y="5716"/>
                      <a:pt x="9913" y="5654"/>
                    </a:cubicBezTo>
                    <a:cubicBezTo>
                      <a:pt x="9938" y="5493"/>
                      <a:pt x="9555" y="5419"/>
                      <a:pt x="9469" y="5370"/>
                    </a:cubicBezTo>
                    <a:cubicBezTo>
                      <a:pt x="9419" y="5333"/>
                      <a:pt x="9370" y="5296"/>
                      <a:pt x="9333" y="5247"/>
                    </a:cubicBezTo>
                    <a:cubicBezTo>
                      <a:pt x="9308" y="5222"/>
                      <a:pt x="9296" y="5185"/>
                      <a:pt x="9283" y="5160"/>
                    </a:cubicBezTo>
                    <a:cubicBezTo>
                      <a:pt x="9259" y="5111"/>
                      <a:pt x="9271" y="5098"/>
                      <a:pt x="9234" y="5061"/>
                    </a:cubicBezTo>
                    <a:cubicBezTo>
                      <a:pt x="9185" y="5024"/>
                      <a:pt x="9148" y="5049"/>
                      <a:pt x="9123" y="5000"/>
                    </a:cubicBezTo>
                    <a:cubicBezTo>
                      <a:pt x="9098" y="4963"/>
                      <a:pt x="9135" y="4913"/>
                      <a:pt x="9111" y="4876"/>
                    </a:cubicBezTo>
                    <a:cubicBezTo>
                      <a:pt x="9098" y="4852"/>
                      <a:pt x="9049" y="4839"/>
                      <a:pt x="9024" y="4802"/>
                    </a:cubicBezTo>
                    <a:cubicBezTo>
                      <a:pt x="8975" y="4703"/>
                      <a:pt x="9037" y="4679"/>
                      <a:pt x="9111" y="4642"/>
                    </a:cubicBezTo>
                    <a:cubicBezTo>
                      <a:pt x="9271" y="4580"/>
                      <a:pt x="9407" y="4481"/>
                      <a:pt x="9530" y="4345"/>
                    </a:cubicBezTo>
                    <a:cubicBezTo>
                      <a:pt x="9511" y="4339"/>
                      <a:pt x="9492" y="4337"/>
                      <a:pt x="9475" y="4337"/>
                    </a:cubicBezTo>
                    <a:cubicBezTo>
                      <a:pt x="9434" y="4337"/>
                      <a:pt x="9397" y="4348"/>
                      <a:pt x="9361" y="4348"/>
                    </a:cubicBezTo>
                    <a:cubicBezTo>
                      <a:pt x="9351" y="4348"/>
                      <a:pt x="9342" y="4347"/>
                      <a:pt x="9333" y="4345"/>
                    </a:cubicBezTo>
                    <a:cubicBezTo>
                      <a:pt x="9271" y="4333"/>
                      <a:pt x="9234" y="4271"/>
                      <a:pt x="9172" y="4247"/>
                    </a:cubicBezTo>
                    <a:cubicBezTo>
                      <a:pt x="9061" y="4185"/>
                      <a:pt x="8963" y="4123"/>
                      <a:pt x="8851" y="4049"/>
                    </a:cubicBezTo>
                    <a:cubicBezTo>
                      <a:pt x="8765" y="3987"/>
                      <a:pt x="8666" y="3987"/>
                      <a:pt x="8580" y="3938"/>
                    </a:cubicBezTo>
                    <a:cubicBezTo>
                      <a:pt x="8518" y="3889"/>
                      <a:pt x="8382" y="3716"/>
                      <a:pt x="8444" y="3630"/>
                    </a:cubicBezTo>
                    <a:cubicBezTo>
                      <a:pt x="8469" y="3580"/>
                      <a:pt x="8543" y="3617"/>
                      <a:pt x="8568" y="3518"/>
                    </a:cubicBezTo>
                    <a:cubicBezTo>
                      <a:pt x="8592" y="3444"/>
                      <a:pt x="8543" y="3469"/>
                      <a:pt x="8543" y="3420"/>
                    </a:cubicBezTo>
                    <a:cubicBezTo>
                      <a:pt x="8543" y="3296"/>
                      <a:pt x="8654" y="3272"/>
                      <a:pt x="8753" y="3234"/>
                    </a:cubicBezTo>
                    <a:cubicBezTo>
                      <a:pt x="8839" y="3197"/>
                      <a:pt x="9086" y="3148"/>
                      <a:pt x="9074" y="3025"/>
                    </a:cubicBezTo>
                    <a:cubicBezTo>
                      <a:pt x="9074" y="2926"/>
                      <a:pt x="8926" y="2901"/>
                      <a:pt x="8864" y="2889"/>
                    </a:cubicBezTo>
                    <a:cubicBezTo>
                      <a:pt x="8753" y="2877"/>
                      <a:pt x="8654" y="2852"/>
                      <a:pt x="8568" y="2815"/>
                    </a:cubicBezTo>
                    <a:cubicBezTo>
                      <a:pt x="8469" y="2778"/>
                      <a:pt x="8370" y="2741"/>
                      <a:pt x="8284" y="2691"/>
                    </a:cubicBezTo>
                    <a:cubicBezTo>
                      <a:pt x="8173" y="2654"/>
                      <a:pt x="8061" y="2605"/>
                      <a:pt x="7963" y="2543"/>
                    </a:cubicBezTo>
                    <a:cubicBezTo>
                      <a:pt x="7876" y="2519"/>
                      <a:pt x="7790" y="2482"/>
                      <a:pt x="7716" y="2432"/>
                    </a:cubicBezTo>
                    <a:cubicBezTo>
                      <a:pt x="7642" y="2370"/>
                      <a:pt x="7580" y="2272"/>
                      <a:pt x="7506" y="2222"/>
                    </a:cubicBezTo>
                    <a:cubicBezTo>
                      <a:pt x="7407" y="2148"/>
                      <a:pt x="7370" y="2161"/>
                      <a:pt x="7333" y="2049"/>
                    </a:cubicBezTo>
                    <a:cubicBezTo>
                      <a:pt x="7296" y="1951"/>
                      <a:pt x="7284" y="1852"/>
                      <a:pt x="7284" y="1753"/>
                    </a:cubicBezTo>
                    <a:lnTo>
                      <a:pt x="7284" y="1753"/>
                    </a:lnTo>
                    <a:cubicBezTo>
                      <a:pt x="7358" y="1790"/>
                      <a:pt x="7432" y="1827"/>
                      <a:pt x="7518" y="1864"/>
                    </a:cubicBezTo>
                    <a:cubicBezTo>
                      <a:pt x="7582" y="1882"/>
                      <a:pt x="7645" y="1894"/>
                      <a:pt x="7713" y="1894"/>
                    </a:cubicBezTo>
                    <a:cubicBezTo>
                      <a:pt x="7738" y="1894"/>
                      <a:pt x="7763" y="1892"/>
                      <a:pt x="7790" y="1889"/>
                    </a:cubicBezTo>
                    <a:cubicBezTo>
                      <a:pt x="7839" y="1889"/>
                      <a:pt x="7889" y="1877"/>
                      <a:pt x="7938" y="1864"/>
                    </a:cubicBezTo>
                    <a:cubicBezTo>
                      <a:pt x="8012" y="1827"/>
                      <a:pt x="7938" y="1803"/>
                      <a:pt x="7901" y="1778"/>
                    </a:cubicBezTo>
                    <a:cubicBezTo>
                      <a:pt x="7876" y="1753"/>
                      <a:pt x="7889" y="1741"/>
                      <a:pt x="7852" y="1729"/>
                    </a:cubicBezTo>
                    <a:cubicBezTo>
                      <a:pt x="7827" y="1704"/>
                      <a:pt x="7802" y="1679"/>
                      <a:pt x="7765" y="1654"/>
                    </a:cubicBezTo>
                    <a:cubicBezTo>
                      <a:pt x="7728" y="1630"/>
                      <a:pt x="7691" y="1580"/>
                      <a:pt x="7642" y="1556"/>
                    </a:cubicBezTo>
                    <a:cubicBezTo>
                      <a:pt x="7592" y="1519"/>
                      <a:pt x="7555" y="1482"/>
                      <a:pt x="7506" y="1432"/>
                    </a:cubicBezTo>
                    <a:cubicBezTo>
                      <a:pt x="7481" y="1408"/>
                      <a:pt x="7444" y="1371"/>
                      <a:pt x="7407" y="1346"/>
                    </a:cubicBezTo>
                    <a:cubicBezTo>
                      <a:pt x="7333" y="1284"/>
                      <a:pt x="7259" y="1222"/>
                      <a:pt x="7185" y="1148"/>
                    </a:cubicBezTo>
                    <a:cubicBezTo>
                      <a:pt x="7160" y="1111"/>
                      <a:pt x="7148" y="1062"/>
                      <a:pt x="7148" y="1025"/>
                    </a:cubicBezTo>
                    <a:cubicBezTo>
                      <a:pt x="7136" y="976"/>
                      <a:pt x="7173" y="951"/>
                      <a:pt x="7173" y="914"/>
                    </a:cubicBezTo>
                    <a:cubicBezTo>
                      <a:pt x="7222" y="939"/>
                      <a:pt x="7271" y="951"/>
                      <a:pt x="7333" y="976"/>
                    </a:cubicBezTo>
                    <a:cubicBezTo>
                      <a:pt x="7378" y="994"/>
                      <a:pt x="7437" y="1005"/>
                      <a:pt x="7494" y="1005"/>
                    </a:cubicBezTo>
                    <a:cubicBezTo>
                      <a:pt x="7515" y="1005"/>
                      <a:pt x="7535" y="1004"/>
                      <a:pt x="7555" y="1000"/>
                    </a:cubicBezTo>
                    <a:cubicBezTo>
                      <a:pt x="7580" y="914"/>
                      <a:pt x="7506" y="840"/>
                      <a:pt x="7444" y="790"/>
                    </a:cubicBezTo>
                    <a:cubicBezTo>
                      <a:pt x="7420" y="766"/>
                      <a:pt x="7370" y="741"/>
                      <a:pt x="7345" y="704"/>
                    </a:cubicBezTo>
                    <a:cubicBezTo>
                      <a:pt x="7308" y="679"/>
                      <a:pt x="7284" y="642"/>
                      <a:pt x="7259" y="618"/>
                    </a:cubicBezTo>
                    <a:cubicBezTo>
                      <a:pt x="7222" y="581"/>
                      <a:pt x="7197" y="531"/>
                      <a:pt x="7160" y="494"/>
                    </a:cubicBezTo>
                    <a:cubicBezTo>
                      <a:pt x="7123" y="457"/>
                      <a:pt x="7074" y="432"/>
                      <a:pt x="7037" y="395"/>
                    </a:cubicBezTo>
                    <a:cubicBezTo>
                      <a:pt x="6988" y="346"/>
                      <a:pt x="6988" y="235"/>
                      <a:pt x="6938" y="198"/>
                    </a:cubicBezTo>
                    <a:cubicBezTo>
                      <a:pt x="6926" y="186"/>
                      <a:pt x="6926" y="186"/>
                      <a:pt x="6913" y="186"/>
                    </a:cubicBezTo>
                    <a:cubicBezTo>
                      <a:pt x="6913" y="161"/>
                      <a:pt x="6901" y="149"/>
                      <a:pt x="6889" y="136"/>
                    </a:cubicBezTo>
                    <a:lnTo>
                      <a:pt x="6889" y="186"/>
                    </a:lnTo>
                    <a:cubicBezTo>
                      <a:pt x="6889" y="186"/>
                      <a:pt x="6876" y="198"/>
                      <a:pt x="6864" y="198"/>
                    </a:cubicBezTo>
                    <a:cubicBezTo>
                      <a:pt x="6852" y="223"/>
                      <a:pt x="6839" y="247"/>
                      <a:pt x="6827" y="272"/>
                    </a:cubicBezTo>
                    <a:cubicBezTo>
                      <a:pt x="6790" y="346"/>
                      <a:pt x="6765" y="432"/>
                      <a:pt x="6728" y="519"/>
                    </a:cubicBezTo>
                    <a:cubicBezTo>
                      <a:pt x="6716" y="593"/>
                      <a:pt x="6691" y="655"/>
                      <a:pt x="6654" y="729"/>
                    </a:cubicBezTo>
                    <a:cubicBezTo>
                      <a:pt x="6593" y="852"/>
                      <a:pt x="6518" y="976"/>
                      <a:pt x="6444" y="1087"/>
                    </a:cubicBezTo>
                    <a:cubicBezTo>
                      <a:pt x="6407" y="1148"/>
                      <a:pt x="6346" y="1161"/>
                      <a:pt x="6321" y="1222"/>
                    </a:cubicBezTo>
                    <a:cubicBezTo>
                      <a:pt x="6301" y="1263"/>
                      <a:pt x="6297" y="1303"/>
                      <a:pt x="6337" y="1303"/>
                    </a:cubicBezTo>
                    <a:cubicBezTo>
                      <a:pt x="6346" y="1303"/>
                      <a:pt x="6357" y="1301"/>
                      <a:pt x="6370" y="1297"/>
                    </a:cubicBezTo>
                    <a:cubicBezTo>
                      <a:pt x="6420" y="1259"/>
                      <a:pt x="6469" y="1222"/>
                      <a:pt x="6506" y="1173"/>
                    </a:cubicBezTo>
                    <a:cubicBezTo>
                      <a:pt x="6543" y="1136"/>
                      <a:pt x="6593" y="1099"/>
                      <a:pt x="6642" y="1074"/>
                    </a:cubicBezTo>
                    <a:cubicBezTo>
                      <a:pt x="6679" y="1037"/>
                      <a:pt x="6716" y="963"/>
                      <a:pt x="6753" y="951"/>
                    </a:cubicBezTo>
                    <a:cubicBezTo>
                      <a:pt x="6760" y="946"/>
                      <a:pt x="6766" y="944"/>
                      <a:pt x="6772" y="944"/>
                    </a:cubicBezTo>
                    <a:cubicBezTo>
                      <a:pt x="6799" y="944"/>
                      <a:pt x="6817" y="985"/>
                      <a:pt x="6827" y="1025"/>
                    </a:cubicBezTo>
                    <a:cubicBezTo>
                      <a:pt x="6827" y="1074"/>
                      <a:pt x="6827" y="1124"/>
                      <a:pt x="6802" y="1173"/>
                    </a:cubicBezTo>
                    <a:cubicBezTo>
                      <a:pt x="6765" y="1247"/>
                      <a:pt x="6716" y="1321"/>
                      <a:pt x="6667" y="1383"/>
                    </a:cubicBezTo>
                    <a:cubicBezTo>
                      <a:pt x="6605" y="1457"/>
                      <a:pt x="6555" y="1543"/>
                      <a:pt x="6494" y="1617"/>
                    </a:cubicBezTo>
                    <a:cubicBezTo>
                      <a:pt x="6444" y="1692"/>
                      <a:pt x="6370" y="1766"/>
                      <a:pt x="6296" y="1815"/>
                    </a:cubicBezTo>
                    <a:cubicBezTo>
                      <a:pt x="6222" y="1889"/>
                      <a:pt x="6148" y="1938"/>
                      <a:pt x="6074" y="2000"/>
                    </a:cubicBezTo>
                    <a:cubicBezTo>
                      <a:pt x="6012" y="2049"/>
                      <a:pt x="5963" y="2099"/>
                      <a:pt x="5914" y="2161"/>
                    </a:cubicBezTo>
                    <a:cubicBezTo>
                      <a:pt x="5932" y="2163"/>
                      <a:pt x="5950" y="2164"/>
                      <a:pt x="5968" y="2164"/>
                    </a:cubicBezTo>
                    <a:cubicBezTo>
                      <a:pt x="6064" y="2164"/>
                      <a:pt x="6164" y="2136"/>
                      <a:pt x="6247" y="2074"/>
                    </a:cubicBezTo>
                    <a:cubicBezTo>
                      <a:pt x="6321" y="2049"/>
                      <a:pt x="6407" y="2025"/>
                      <a:pt x="6481" y="1988"/>
                    </a:cubicBezTo>
                    <a:cubicBezTo>
                      <a:pt x="6555" y="1938"/>
                      <a:pt x="6605" y="1840"/>
                      <a:pt x="6667" y="1778"/>
                    </a:cubicBezTo>
                    <a:cubicBezTo>
                      <a:pt x="6708" y="1736"/>
                      <a:pt x="6728" y="1711"/>
                      <a:pt x="6763" y="1711"/>
                    </a:cubicBezTo>
                    <a:cubicBezTo>
                      <a:pt x="6779" y="1711"/>
                      <a:pt x="6799" y="1717"/>
                      <a:pt x="6827" y="1729"/>
                    </a:cubicBezTo>
                    <a:cubicBezTo>
                      <a:pt x="6889" y="1753"/>
                      <a:pt x="6901" y="1778"/>
                      <a:pt x="6889" y="1852"/>
                    </a:cubicBezTo>
                    <a:cubicBezTo>
                      <a:pt x="6876" y="1938"/>
                      <a:pt x="6839" y="2012"/>
                      <a:pt x="6765" y="2074"/>
                    </a:cubicBezTo>
                    <a:cubicBezTo>
                      <a:pt x="6679" y="2148"/>
                      <a:pt x="6605" y="2235"/>
                      <a:pt x="6518" y="2321"/>
                    </a:cubicBezTo>
                    <a:cubicBezTo>
                      <a:pt x="6444" y="2383"/>
                      <a:pt x="6358" y="2444"/>
                      <a:pt x="6272" y="2506"/>
                    </a:cubicBezTo>
                    <a:cubicBezTo>
                      <a:pt x="6222" y="2543"/>
                      <a:pt x="6160" y="2568"/>
                      <a:pt x="6111" y="2605"/>
                    </a:cubicBezTo>
                    <a:cubicBezTo>
                      <a:pt x="6099" y="2617"/>
                      <a:pt x="6099" y="2630"/>
                      <a:pt x="6086" y="2642"/>
                    </a:cubicBezTo>
                    <a:cubicBezTo>
                      <a:pt x="6074" y="2642"/>
                      <a:pt x="6062" y="2642"/>
                      <a:pt x="6049" y="2654"/>
                    </a:cubicBezTo>
                    <a:cubicBezTo>
                      <a:pt x="6037" y="2667"/>
                      <a:pt x="6012" y="2679"/>
                      <a:pt x="6000" y="2679"/>
                    </a:cubicBezTo>
                    <a:cubicBezTo>
                      <a:pt x="5938" y="2716"/>
                      <a:pt x="5877" y="2728"/>
                      <a:pt x="5815" y="2753"/>
                    </a:cubicBezTo>
                    <a:cubicBezTo>
                      <a:pt x="5765" y="2778"/>
                      <a:pt x="5716" y="2802"/>
                      <a:pt x="5667" y="2815"/>
                    </a:cubicBezTo>
                    <a:cubicBezTo>
                      <a:pt x="5617" y="2827"/>
                      <a:pt x="5568" y="2839"/>
                      <a:pt x="5519" y="2852"/>
                    </a:cubicBezTo>
                    <a:cubicBezTo>
                      <a:pt x="5469" y="2864"/>
                      <a:pt x="5407" y="2877"/>
                      <a:pt x="5358" y="2889"/>
                    </a:cubicBezTo>
                    <a:cubicBezTo>
                      <a:pt x="5333" y="2914"/>
                      <a:pt x="5346" y="2914"/>
                      <a:pt x="5321" y="2938"/>
                    </a:cubicBezTo>
                    <a:cubicBezTo>
                      <a:pt x="5296" y="2963"/>
                      <a:pt x="5247" y="2975"/>
                      <a:pt x="5222" y="3000"/>
                    </a:cubicBezTo>
                    <a:cubicBezTo>
                      <a:pt x="5198" y="3025"/>
                      <a:pt x="5185" y="3049"/>
                      <a:pt x="5136" y="3049"/>
                    </a:cubicBezTo>
                    <a:cubicBezTo>
                      <a:pt x="5129" y="3051"/>
                      <a:pt x="5122" y="3052"/>
                      <a:pt x="5114" y="3052"/>
                    </a:cubicBezTo>
                    <a:cubicBezTo>
                      <a:pt x="5069" y="3052"/>
                      <a:pt x="5018" y="3025"/>
                      <a:pt x="4975" y="3025"/>
                    </a:cubicBezTo>
                    <a:cubicBezTo>
                      <a:pt x="4901" y="3025"/>
                      <a:pt x="4840" y="3012"/>
                      <a:pt x="4766" y="3012"/>
                    </a:cubicBezTo>
                    <a:cubicBezTo>
                      <a:pt x="4753" y="3012"/>
                      <a:pt x="4593" y="3012"/>
                      <a:pt x="4605" y="3037"/>
                    </a:cubicBezTo>
                    <a:cubicBezTo>
                      <a:pt x="4630" y="3136"/>
                      <a:pt x="4692" y="3222"/>
                      <a:pt x="4753" y="3296"/>
                    </a:cubicBezTo>
                    <a:cubicBezTo>
                      <a:pt x="4840" y="3383"/>
                      <a:pt x="4988" y="3370"/>
                      <a:pt x="5050" y="3481"/>
                    </a:cubicBezTo>
                    <a:cubicBezTo>
                      <a:pt x="4963" y="3555"/>
                      <a:pt x="4840" y="3630"/>
                      <a:pt x="4938" y="3753"/>
                    </a:cubicBezTo>
                    <a:cubicBezTo>
                      <a:pt x="4979" y="3812"/>
                      <a:pt x="5046" y="3827"/>
                      <a:pt x="5123" y="3827"/>
                    </a:cubicBezTo>
                    <a:cubicBezTo>
                      <a:pt x="5211" y="3827"/>
                      <a:pt x="5313" y="3806"/>
                      <a:pt x="5401" y="3806"/>
                    </a:cubicBezTo>
                    <a:cubicBezTo>
                      <a:pt x="5445" y="3806"/>
                      <a:pt x="5485" y="3811"/>
                      <a:pt x="5519" y="3827"/>
                    </a:cubicBezTo>
                    <a:cubicBezTo>
                      <a:pt x="5482" y="3975"/>
                      <a:pt x="5235" y="4086"/>
                      <a:pt x="5111" y="4173"/>
                    </a:cubicBezTo>
                    <a:cubicBezTo>
                      <a:pt x="4963" y="4296"/>
                      <a:pt x="4790" y="4395"/>
                      <a:pt x="4617" y="4481"/>
                    </a:cubicBezTo>
                    <a:cubicBezTo>
                      <a:pt x="4519" y="4518"/>
                      <a:pt x="4420" y="4580"/>
                      <a:pt x="4334" y="4629"/>
                    </a:cubicBezTo>
                    <a:cubicBezTo>
                      <a:pt x="4259" y="4654"/>
                      <a:pt x="4198" y="4691"/>
                      <a:pt x="4148" y="4740"/>
                    </a:cubicBezTo>
                    <a:cubicBezTo>
                      <a:pt x="4111" y="4790"/>
                      <a:pt x="4099" y="4815"/>
                      <a:pt x="4161" y="4876"/>
                    </a:cubicBezTo>
                    <a:cubicBezTo>
                      <a:pt x="4214" y="4925"/>
                      <a:pt x="4281" y="4939"/>
                      <a:pt x="4353" y="4939"/>
                    </a:cubicBezTo>
                    <a:cubicBezTo>
                      <a:pt x="4449" y="4939"/>
                      <a:pt x="4554" y="4914"/>
                      <a:pt x="4647" y="4914"/>
                    </a:cubicBezTo>
                    <a:cubicBezTo>
                      <a:pt x="4680" y="4914"/>
                      <a:pt x="4712" y="4917"/>
                      <a:pt x="4741" y="4926"/>
                    </a:cubicBezTo>
                    <a:cubicBezTo>
                      <a:pt x="4778" y="5074"/>
                      <a:pt x="4716" y="5247"/>
                      <a:pt x="4753" y="5395"/>
                    </a:cubicBezTo>
                    <a:cubicBezTo>
                      <a:pt x="4889" y="5370"/>
                      <a:pt x="5025" y="5333"/>
                      <a:pt x="5161" y="5284"/>
                    </a:cubicBezTo>
                    <a:cubicBezTo>
                      <a:pt x="5266" y="5248"/>
                      <a:pt x="5406" y="5135"/>
                      <a:pt x="5526" y="5135"/>
                    </a:cubicBezTo>
                    <a:cubicBezTo>
                      <a:pt x="5532" y="5135"/>
                      <a:pt x="5537" y="5135"/>
                      <a:pt x="5543" y="5135"/>
                    </a:cubicBezTo>
                    <a:cubicBezTo>
                      <a:pt x="5556" y="5222"/>
                      <a:pt x="5432" y="5407"/>
                      <a:pt x="5383" y="5493"/>
                    </a:cubicBezTo>
                    <a:cubicBezTo>
                      <a:pt x="5333" y="5592"/>
                      <a:pt x="5259" y="5679"/>
                      <a:pt x="5198" y="5765"/>
                    </a:cubicBezTo>
                    <a:cubicBezTo>
                      <a:pt x="5173" y="5827"/>
                      <a:pt x="5136" y="5888"/>
                      <a:pt x="5087" y="5950"/>
                    </a:cubicBezTo>
                    <a:cubicBezTo>
                      <a:pt x="4790" y="6246"/>
                      <a:pt x="4284" y="6234"/>
                      <a:pt x="3976" y="6481"/>
                    </a:cubicBezTo>
                    <a:cubicBezTo>
                      <a:pt x="4000" y="6543"/>
                      <a:pt x="4013" y="6592"/>
                      <a:pt x="4013" y="6654"/>
                    </a:cubicBezTo>
                    <a:cubicBezTo>
                      <a:pt x="4065" y="6678"/>
                      <a:pt x="4124" y="6687"/>
                      <a:pt x="4185" y="6687"/>
                    </a:cubicBezTo>
                    <a:cubicBezTo>
                      <a:pt x="4321" y="6687"/>
                      <a:pt x="4472" y="6646"/>
                      <a:pt x="4605" y="6646"/>
                    </a:cubicBezTo>
                    <a:cubicBezTo>
                      <a:pt x="4653" y="6646"/>
                      <a:pt x="4699" y="6651"/>
                      <a:pt x="4741" y="6666"/>
                    </a:cubicBezTo>
                    <a:cubicBezTo>
                      <a:pt x="4642" y="6851"/>
                      <a:pt x="4506" y="6999"/>
                      <a:pt x="4321" y="7110"/>
                    </a:cubicBezTo>
                    <a:cubicBezTo>
                      <a:pt x="4025" y="7296"/>
                      <a:pt x="3679" y="7394"/>
                      <a:pt x="3371" y="7567"/>
                    </a:cubicBezTo>
                    <a:cubicBezTo>
                      <a:pt x="3457" y="7654"/>
                      <a:pt x="3445" y="7740"/>
                      <a:pt x="3556" y="7826"/>
                    </a:cubicBezTo>
                    <a:cubicBezTo>
                      <a:pt x="3729" y="7913"/>
                      <a:pt x="3914" y="7962"/>
                      <a:pt x="4111" y="7987"/>
                    </a:cubicBezTo>
                    <a:cubicBezTo>
                      <a:pt x="4105" y="8172"/>
                      <a:pt x="4216" y="8225"/>
                      <a:pt x="4354" y="8225"/>
                    </a:cubicBezTo>
                    <a:cubicBezTo>
                      <a:pt x="4491" y="8225"/>
                      <a:pt x="4655" y="8172"/>
                      <a:pt x="4753" y="8147"/>
                    </a:cubicBezTo>
                    <a:cubicBezTo>
                      <a:pt x="4955" y="8097"/>
                      <a:pt x="5144" y="8047"/>
                      <a:pt x="5342" y="8047"/>
                    </a:cubicBezTo>
                    <a:cubicBezTo>
                      <a:pt x="5436" y="8047"/>
                      <a:pt x="5531" y="8058"/>
                      <a:pt x="5630" y="8086"/>
                    </a:cubicBezTo>
                    <a:cubicBezTo>
                      <a:pt x="5543" y="8086"/>
                      <a:pt x="5519" y="8184"/>
                      <a:pt x="5482" y="8246"/>
                    </a:cubicBezTo>
                    <a:cubicBezTo>
                      <a:pt x="5445" y="8308"/>
                      <a:pt x="5383" y="8370"/>
                      <a:pt x="5309" y="8407"/>
                    </a:cubicBezTo>
                    <a:cubicBezTo>
                      <a:pt x="5185" y="8481"/>
                      <a:pt x="5087" y="8592"/>
                      <a:pt x="4963" y="8666"/>
                    </a:cubicBezTo>
                    <a:cubicBezTo>
                      <a:pt x="4729" y="8802"/>
                      <a:pt x="4556" y="8950"/>
                      <a:pt x="4284" y="9024"/>
                    </a:cubicBezTo>
                    <a:cubicBezTo>
                      <a:pt x="3976" y="9110"/>
                      <a:pt x="3692" y="9234"/>
                      <a:pt x="3383" y="9308"/>
                    </a:cubicBezTo>
                    <a:cubicBezTo>
                      <a:pt x="3321" y="9443"/>
                      <a:pt x="3642" y="9419"/>
                      <a:pt x="3469" y="9604"/>
                    </a:cubicBezTo>
                    <a:cubicBezTo>
                      <a:pt x="3395" y="9690"/>
                      <a:pt x="3297" y="9703"/>
                      <a:pt x="3358" y="9826"/>
                    </a:cubicBezTo>
                    <a:cubicBezTo>
                      <a:pt x="3408" y="9900"/>
                      <a:pt x="3507" y="9913"/>
                      <a:pt x="3593" y="9937"/>
                    </a:cubicBezTo>
                    <a:cubicBezTo>
                      <a:pt x="3741" y="9970"/>
                      <a:pt x="3895" y="9987"/>
                      <a:pt x="4046" y="9987"/>
                    </a:cubicBezTo>
                    <a:cubicBezTo>
                      <a:pt x="4122" y="9987"/>
                      <a:pt x="4198" y="9983"/>
                      <a:pt x="4272" y="9974"/>
                    </a:cubicBezTo>
                    <a:cubicBezTo>
                      <a:pt x="4318" y="9979"/>
                      <a:pt x="4362" y="9982"/>
                      <a:pt x="4404" y="9982"/>
                    </a:cubicBezTo>
                    <a:cubicBezTo>
                      <a:pt x="4465" y="9982"/>
                      <a:pt x="4523" y="9976"/>
                      <a:pt x="4580" y="9962"/>
                    </a:cubicBezTo>
                    <a:cubicBezTo>
                      <a:pt x="4660" y="9938"/>
                      <a:pt x="4735" y="9924"/>
                      <a:pt x="4811" y="9924"/>
                    </a:cubicBezTo>
                    <a:cubicBezTo>
                      <a:pt x="4853" y="9924"/>
                      <a:pt x="4895" y="9929"/>
                      <a:pt x="4938" y="9937"/>
                    </a:cubicBezTo>
                    <a:cubicBezTo>
                      <a:pt x="4877" y="10048"/>
                      <a:pt x="4766" y="10135"/>
                      <a:pt x="4642" y="10172"/>
                    </a:cubicBezTo>
                    <a:cubicBezTo>
                      <a:pt x="4494" y="10221"/>
                      <a:pt x="4408" y="10332"/>
                      <a:pt x="4284" y="10394"/>
                    </a:cubicBezTo>
                    <a:cubicBezTo>
                      <a:pt x="4136" y="10468"/>
                      <a:pt x="3988" y="10542"/>
                      <a:pt x="3852" y="10629"/>
                    </a:cubicBezTo>
                    <a:cubicBezTo>
                      <a:pt x="3778" y="10690"/>
                      <a:pt x="3692" y="10727"/>
                      <a:pt x="3605" y="10764"/>
                    </a:cubicBezTo>
                    <a:cubicBezTo>
                      <a:pt x="3494" y="10814"/>
                      <a:pt x="3358" y="10863"/>
                      <a:pt x="3235" y="10900"/>
                    </a:cubicBezTo>
                    <a:cubicBezTo>
                      <a:pt x="3127" y="10918"/>
                      <a:pt x="3018" y="10930"/>
                      <a:pt x="2910" y="10930"/>
                    </a:cubicBezTo>
                    <a:cubicBezTo>
                      <a:pt x="2870" y="10930"/>
                      <a:pt x="2830" y="10928"/>
                      <a:pt x="2791" y="10925"/>
                    </a:cubicBezTo>
                    <a:cubicBezTo>
                      <a:pt x="2600" y="10936"/>
                      <a:pt x="2419" y="10988"/>
                      <a:pt x="2221" y="10988"/>
                    </a:cubicBezTo>
                    <a:cubicBezTo>
                      <a:pt x="2201" y="10988"/>
                      <a:pt x="2181" y="10988"/>
                      <a:pt x="2161" y="10986"/>
                    </a:cubicBezTo>
                    <a:cubicBezTo>
                      <a:pt x="2050" y="10974"/>
                      <a:pt x="1766" y="10974"/>
                      <a:pt x="1680" y="10888"/>
                    </a:cubicBezTo>
                    <a:cubicBezTo>
                      <a:pt x="1593" y="10801"/>
                      <a:pt x="1717" y="10777"/>
                      <a:pt x="1791" y="10715"/>
                    </a:cubicBezTo>
                    <a:cubicBezTo>
                      <a:pt x="1889" y="10641"/>
                      <a:pt x="1976" y="10567"/>
                      <a:pt x="2062" y="10480"/>
                    </a:cubicBezTo>
                    <a:cubicBezTo>
                      <a:pt x="2186" y="10369"/>
                      <a:pt x="2309" y="10246"/>
                      <a:pt x="2420" y="10135"/>
                    </a:cubicBezTo>
                    <a:cubicBezTo>
                      <a:pt x="2494" y="10048"/>
                      <a:pt x="2470" y="10061"/>
                      <a:pt x="2420" y="9987"/>
                    </a:cubicBezTo>
                    <a:cubicBezTo>
                      <a:pt x="2359" y="9913"/>
                      <a:pt x="2297" y="9851"/>
                      <a:pt x="2223" y="9789"/>
                    </a:cubicBezTo>
                    <a:cubicBezTo>
                      <a:pt x="2173" y="9752"/>
                      <a:pt x="2075" y="9690"/>
                      <a:pt x="2062" y="9641"/>
                    </a:cubicBezTo>
                    <a:cubicBezTo>
                      <a:pt x="2013" y="9493"/>
                      <a:pt x="2223" y="9505"/>
                      <a:pt x="2272" y="9394"/>
                    </a:cubicBezTo>
                    <a:cubicBezTo>
                      <a:pt x="2297" y="9320"/>
                      <a:pt x="2235" y="9271"/>
                      <a:pt x="2223" y="9197"/>
                    </a:cubicBezTo>
                    <a:cubicBezTo>
                      <a:pt x="2396" y="9172"/>
                      <a:pt x="2581" y="9135"/>
                      <a:pt x="2741" y="9073"/>
                    </a:cubicBezTo>
                    <a:cubicBezTo>
                      <a:pt x="2852" y="9036"/>
                      <a:pt x="3186" y="8925"/>
                      <a:pt x="3161" y="8777"/>
                    </a:cubicBezTo>
                    <a:cubicBezTo>
                      <a:pt x="2976" y="8752"/>
                      <a:pt x="2803" y="8678"/>
                      <a:pt x="2655" y="8555"/>
                    </a:cubicBezTo>
                    <a:cubicBezTo>
                      <a:pt x="2581" y="8493"/>
                      <a:pt x="2297" y="8308"/>
                      <a:pt x="2334" y="8197"/>
                    </a:cubicBezTo>
                    <a:cubicBezTo>
                      <a:pt x="2494" y="8197"/>
                      <a:pt x="2692" y="7975"/>
                      <a:pt x="2852" y="7913"/>
                    </a:cubicBezTo>
                    <a:cubicBezTo>
                      <a:pt x="2828" y="7851"/>
                      <a:pt x="2754" y="7826"/>
                      <a:pt x="2692" y="7802"/>
                    </a:cubicBezTo>
                    <a:cubicBezTo>
                      <a:pt x="2593" y="7765"/>
                      <a:pt x="2494" y="7703"/>
                      <a:pt x="2383" y="7666"/>
                    </a:cubicBezTo>
                    <a:cubicBezTo>
                      <a:pt x="2210" y="7629"/>
                      <a:pt x="2025" y="7580"/>
                      <a:pt x="1865" y="7505"/>
                    </a:cubicBezTo>
                    <a:cubicBezTo>
                      <a:pt x="1754" y="7456"/>
                      <a:pt x="1457" y="7296"/>
                      <a:pt x="1494" y="7148"/>
                    </a:cubicBezTo>
                    <a:cubicBezTo>
                      <a:pt x="1507" y="7086"/>
                      <a:pt x="1630" y="7024"/>
                      <a:pt x="1680" y="6975"/>
                    </a:cubicBezTo>
                    <a:cubicBezTo>
                      <a:pt x="1729" y="6913"/>
                      <a:pt x="1778" y="6851"/>
                      <a:pt x="1840" y="6802"/>
                    </a:cubicBezTo>
                    <a:cubicBezTo>
                      <a:pt x="1828" y="6728"/>
                      <a:pt x="1692" y="6678"/>
                      <a:pt x="1630" y="6617"/>
                    </a:cubicBezTo>
                    <a:cubicBezTo>
                      <a:pt x="1544" y="6543"/>
                      <a:pt x="1457" y="6469"/>
                      <a:pt x="1383" y="6382"/>
                    </a:cubicBezTo>
                    <a:cubicBezTo>
                      <a:pt x="1297" y="6271"/>
                      <a:pt x="1309" y="6197"/>
                      <a:pt x="1420" y="6135"/>
                    </a:cubicBezTo>
                    <a:cubicBezTo>
                      <a:pt x="1556" y="6049"/>
                      <a:pt x="1704" y="5987"/>
                      <a:pt x="1840" y="5913"/>
                    </a:cubicBezTo>
                    <a:cubicBezTo>
                      <a:pt x="1803" y="5765"/>
                      <a:pt x="1766" y="5728"/>
                      <a:pt x="1877" y="5605"/>
                    </a:cubicBezTo>
                    <a:cubicBezTo>
                      <a:pt x="1988" y="5493"/>
                      <a:pt x="2173" y="5432"/>
                      <a:pt x="2260" y="5296"/>
                    </a:cubicBezTo>
                    <a:cubicBezTo>
                      <a:pt x="2173" y="5281"/>
                      <a:pt x="2086" y="5275"/>
                      <a:pt x="1999" y="5275"/>
                    </a:cubicBezTo>
                    <a:cubicBezTo>
                      <a:pt x="1938" y="5275"/>
                      <a:pt x="1877" y="5278"/>
                      <a:pt x="1815" y="5284"/>
                    </a:cubicBezTo>
                    <a:cubicBezTo>
                      <a:pt x="1771" y="5290"/>
                      <a:pt x="1727" y="5294"/>
                      <a:pt x="1683" y="5294"/>
                    </a:cubicBezTo>
                    <a:cubicBezTo>
                      <a:pt x="1571" y="5294"/>
                      <a:pt x="1462" y="5273"/>
                      <a:pt x="1346" y="5247"/>
                    </a:cubicBezTo>
                    <a:cubicBezTo>
                      <a:pt x="1198" y="5185"/>
                      <a:pt x="1050" y="5172"/>
                      <a:pt x="902" y="5123"/>
                    </a:cubicBezTo>
                    <a:cubicBezTo>
                      <a:pt x="766" y="5074"/>
                      <a:pt x="618" y="5111"/>
                      <a:pt x="482" y="5074"/>
                    </a:cubicBezTo>
                    <a:cubicBezTo>
                      <a:pt x="495" y="4975"/>
                      <a:pt x="643" y="4950"/>
                      <a:pt x="704" y="4889"/>
                    </a:cubicBezTo>
                    <a:cubicBezTo>
                      <a:pt x="779" y="4827"/>
                      <a:pt x="828" y="4753"/>
                      <a:pt x="902" y="4679"/>
                    </a:cubicBezTo>
                    <a:cubicBezTo>
                      <a:pt x="1038" y="4543"/>
                      <a:pt x="1198" y="4444"/>
                      <a:pt x="1371" y="4370"/>
                    </a:cubicBezTo>
                    <a:cubicBezTo>
                      <a:pt x="1457" y="4333"/>
                      <a:pt x="1593" y="4308"/>
                      <a:pt x="1630" y="4210"/>
                    </a:cubicBezTo>
                    <a:cubicBezTo>
                      <a:pt x="1667" y="4111"/>
                      <a:pt x="1643" y="3987"/>
                      <a:pt x="1692" y="3901"/>
                    </a:cubicBezTo>
                    <a:cubicBezTo>
                      <a:pt x="1778" y="3741"/>
                      <a:pt x="2210" y="3741"/>
                      <a:pt x="2223" y="3518"/>
                    </a:cubicBezTo>
                    <a:cubicBezTo>
                      <a:pt x="2223" y="3407"/>
                      <a:pt x="2132" y="3393"/>
                      <a:pt x="2040" y="3393"/>
                    </a:cubicBezTo>
                    <a:cubicBezTo>
                      <a:pt x="2010" y="3393"/>
                      <a:pt x="1979" y="3395"/>
                      <a:pt x="1951" y="3395"/>
                    </a:cubicBezTo>
                    <a:cubicBezTo>
                      <a:pt x="1828" y="3383"/>
                      <a:pt x="1717" y="3358"/>
                      <a:pt x="1593" y="3333"/>
                    </a:cubicBezTo>
                    <a:cubicBezTo>
                      <a:pt x="1482" y="3296"/>
                      <a:pt x="1371" y="3247"/>
                      <a:pt x="1272" y="3197"/>
                    </a:cubicBezTo>
                    <a:cubicBezTo>
                      <a:pt x="1161" y="3136"/>
                      <a:pt x="1050" y="3123"/>
                      <a:pt x="951" y="3074"/>
                    </a:cubicBezTo>
                    <a:cubicBezTo>
                      <a:pt x="421" y="2802"/>
                      <a:pt x="87" y="2198"/>
                      <a:pt x="1" y="1605"/>
                    </a:cubicBezTo>
                    <a:lnTo>
                      <a:pt x="1" y="13826"/>
                    </a:lnTo>
                    <a:lnTo>
                      <a:pt x="22825" y="13937"/>
                    </a:lnTo>
                    <a:lnTo>
                      <a:pt x="22615" y="13357"/>
                    </a:lnTo>
                    <a:lnTo>
                      <a:pt x="22615" y="13357"/>
                    </a:lnTo>
                    <a:cubicBezTo>
                      <a:pt x="22641" y="13491"/>
                      <a:pt x="22471" y="13536"/>
                      <a:pt x="22282" y="13536"/>
                    </a:cubicBezTo>
                    <a:cubicBezTo>
                      <a:pt x="22107" y="13536"/>
                      <a:pt x="21915" y="13497"/>
                      <a:pt x="21850" y="13455"/>
                    </a:cubicBezTo>
                    <a:cubicBezTo>
                      <a:pt x="21677" y="13369"/>
                      <a:pt x="21418" y="13134"/>
                      <a:pt x="21689" y="13011"/>
                    </a:cubicBezTo>
                    <a:cubicBezTo>
                      <a:pt x="21837" y="12937"/>
                      <a:pt x="21998" y="12962"/>
                      <a:pt x="22146" y="12863"/>
                    </a:cubicBezTo>
                    <a:cubicBezTo>
                      <a:pt x="22306" y="12752"/>
                      <a:pt x="22380" y="12616"/>
                      <a:pt x="22208" y="12505"/>
                    </a:cubicBezTo>
                    <a:cubicBezTo>
                      <a:pt x="22066" y="12415"/>
                      <a:pt x="21905" y="12391"/>
                      <a:pt x="21738" y="12391"/>
                    </a:cubicBezTo>
                    <a:cubicBezTo>
                      <a:pt x="21541" y="12391"/>
                      <a:pt x="21336" y="12424"/>
                      <a:pt x="21142" y="12424"/>
                    </a:cubicBezTo>
                    <a:cubicBezTo>
                      <a:pt x="20953" y="12424"/>
                      <a:pt x="20776" y="12393"/>
                      <a:pt x="20628" y="12270"/>
                    </a:cubicBezTo>
                    <a:cubicBezTo>
                      <a:pt x="20640" y="12147"/>
                      <a:pt x="20862" y="12110"/>
                      <a:pt x="20973" y="12073"/>
                    </a:cubicBezTo>
                    <a:cubicBezTo>
                      <a:pt x="20788" y="11764"/>
                      <a:pt x="21195" y="11764"/>
                      <a:pt x="21331" y="11567"/>
                    </a:cubicBezTo>
                    <a:cubicBezTo>
                      <a:pt x="21381" y="11480"/>
                      <a:pt x="21418" y="11394"/>
                      <a:pt x="21418" y="11295"/>
                    </a:cubicBezTo>
                    <a:cubicBezTo>
                      <a:pt x="21381" y="11184"/>
                      <a:pt x="21208" y="11147"/>
                      <a:pt x="21109" y="11110"/>
                    </a:cubicBezTo>
                    <a:cubicBezTo>
                      <a:pt x="20911" y="11036"/>
                      <a:pt x="20714" y="10962"/>
                      <a:pt x="20504" y="10900"/>
                    </a:cubicBezTo>
                    <a:cubicBezTo>
                      <a:pt x="20442" y="10888"/>
                      <a:pt x="20344" y="10875"/>
                      <a:pt x="20307" y="10801"/>
                    </a:cubicBezTo>
                    <a:cubicBezTo>
                      <a:pt x="20158" y="10542"/>
                      <a:pt x="20640" y="10345"/>
                      <a:pt x="20751" y="10172"/>
                    </a:cubicBezTo>
                    <a:cubicBezTo>
                      <a:pt x="20726" y="10085"/>
                      <a:pt x="20504" y="10061"/>
                      <a:pt x="20430" y="10048"/>
                    </a:cubicBezTo>
                    <a:cubicBezTo>
                      <a:pt x="20245" y="10011"/>
                      <a:pt x="20171" y="10011"/>
                      <a:pt x="20097" y="9826"/>
                    </a:cubicBezTo>
                    <a:cubicBezTo>
                      <a:pt x="20158" y="9666"/>
                      <a:pt x="20591" y="9777"/>
                      <a:pt x="20628" y="9555"/>
                    </a:cubicBezTo>
                    <a:cubicBezTo>
                      <a:pt x="20628" y="9505"/>
                      <a:pt x="20554" y="9394"/>
                      <a:pt x="20516" y="9357"/>
                    </a:cubicBezTo>
                    <a:cubicBezTo>
                      <a:pt x="20381" y="9209"/>
                      <a:pt x="20270" y="9160"/>
                      <a:pt x="20158" y="8987"/>
                    </a:cubicBezTo>
                    <a:cubicBezTo>
                      <a:pt x="20183" y="8913"/>
                      <a:pt x="20245" y="8863"/>
                      <a:pt x="20307" y="8851"/>
                    </a:cubicBezTo>
                    <a:cubicBezTo>
                      <a:pt x="20356" y="8839"/>
                      <a:pt x="20381" y="8814"/>
                      <a:pt x="20393" y="8765"/>
                    </a:cubicBezTo>
                    <a:cubicBezTo>
                      <a:pt x="20183" y="8555"/>
                      <a:pt x="20541" y="8333"/>
                      <a:pt x="20652" y="8197"/>
                    </a:cubicBezTo>
                    <a:cubicBezTo>
                      <a:pt x="20344" y="8123"/>
                      <a:pt x="20023" y="8036"/>
                      <a:pt x="19714" y="7925"/>
                    </a:cubicBezTo>
                    <a:cubicBezTo>
                      <a:pt x="19566" y="7888"/>
                      <a:pt x="19418" y="7826"/>
                      <a:pt x="19282" y="7728"/>
                    </a:cubicBezTo>
                    <a:lnTo>
                      <a:pt x="19282" y="7728"/>
                    </a:lnTo>
                    <a:cubicBezTo>
                      <a:pt x="19344" y="7740"/>
                      <a:pt x="19393" y="7752"/>
                      <a:pt x="19455" y="7765"/>
                    </a:cubicBezTo>
                    <a:cubicBezTo>
                      <a:pt x="19541" y="7777"/>
                      <a:pt x="19628" y="7789"/>
                      <a:pt x="19714" y="7789"/>
                    </a:cubicBezTo>
                    <a:cubicBezTo>
                      <a:pt x="19763" y="7789"/>
                      <a:pt x="19801" y="7777"/>
                      <a:pt x="19850" y="7765"/>
                    </a:cubicBezTo>
                    <a:cubicBezTo>
                      <a:pt x="19899" y="7765"/>
                      <a:pt x="19949" y="7752"/>
                      <a:pt x="19986" y="7740"/>
                    </a:cubicBezTo>
                    <a:cubicBezTo>
                      <a:pt x="20047" y="7728"/>
                      <a:pt x="20097" y="7715"/>
                      <a:pt x="20158" y="7715"/>
                    </a:cubicBezTo>
                    <a:cubicBezTo>
                      <a:pt x="20196" y="7703"/>
                      <a:pt x="20245" y="7703"/>
                      <a:pt x="20294" y="7691"/>
                    </a:cubicBezTo>
                    <a:cubicBezTo>
                      <a:pt x="20307" y="7691"/>
                      <a:pt x="20313" y="7694"/>
                      <a:pt x="20317" y="7694"/>
                    </a:cubicBezTo>
                    <a:cubicBezTo>
                      <a:pt x="20322" y="7694"/>
                      <a:pt x="20325" y="7691"/>
                      <a:pt x="20331" y="7678"/>
                    </a:cubicBezTo>
                    <a:cubicBezTo>
                      <a:pt x="20344" y="7641"/>
                      <a:pt x="20344" y="7617"/>
                      <a:pt x="20331" y="7580"/>
                    </a:cubicBezTo>
                    <a:cubicBezTo>
                      <a:pt x="20325" y="7534"/>
                      <a:pt x="20315" y="7519"/>
                      <a:pt x="20296" y="7519"/>
                    </a:cubicBezTo>
                    <a:cubicBezTo>
                      <a:pt x="20279" y="7519"/>
                      <a:pt x="20255" y="7531"/>
                      <a:pt x="20220" y="7543"/>
                    </a:cubicBezTo>
                    <a:cubicBezTo>
                      <a:pt x="20201" y="7550"/>
                      <a:pt x="20185" y="7553"/>
                      <a:pt x="20171" y="7553"/>
                    </a:cubicBezTo>
                    <a:cubicBezTo>
                      <a:pt x="20138" y="7553"/>
                      <a:pt x="20111" y="7539"/>
                      <a:pt x="20060" y="7530"/>
                    </a:cubicBezTo>
                    <a:lnTo>
                      <a:pt x="19924" y="7530"/>
                    </a:lnTo>
                    <a:cubicBezTo>
                      <a:pt x="19850" y="7530"/>
                      <a:pt x="19813" y="7493"/>
                      <a:pt x="19751" y="7468"/>
                    </a:cubicBezTo>
                    <a:cubicBezTo>
                      <a:pt x="19665" y="7456"/>
                      <a:pt x="19578" y="7419"/>
                      <a:pt x="19517" y="7345"/>
                    </a:cubicBezTo>
                    <a:cubicBezTo>
                      <a:pt x="19467" y="7283"/>
                      <a:pt x="19406" y="7234"/>
                      <a:pt x="19344" y="7197"/>
                    </a:cubicBezTo>
                    <a:cubicBezTo>
                      <a:pt x="19319" y="7185"/>
                      <a:pt x="19307" y="7172"/>
                      <a:pt x="19282" y="7160"/>
                    </a:cubicBezTo>
                    <a:cubicBezTo>
                      <a:pt x="19257" y="7123"/>
                      <a:pt x="19307" y="7061"/>
                      <a:pt x="19331" y="7036"/>
                    </a:cubicBezTo>
                    <a:cubicBezTo>
                      <a:pt x="19406" y="6975"/>
                      <a:pt x="19492" y="6925"/>
                      <a:pt x="19578" y="6901"/>
                    </a:cubicBezTo>
                    <a:cubicBezTo>
                      <a:pt x="19652" y="6864"/>
                      <a:pt x="19850" y="6777"/>
                      <a:pt x="19838" y="6666"/>
                    </a:cubicBezTo>
                    <a:cubicBezTo>
                      <a:pt x="19825" y="6617"/>
                      <a:pt x="19776" y="6629"/>
                      <a:pt x="19739" y="6604"/>
                    </a:cubicBezTo>
                    <a:cubicBezTo>
                      <a:pt x="19702" y="6580"/>
                      <a:pt x="19665" y="6567"/>
                      <a:pt x="19628" y="6555"/>
                    </a:cubicBezTo>
                    <a:cubicBezTo>
                      <a:pt x="19554" y="6543"/>
                      <a:pt x="19504" y="6555"/>
                      <a:pt x="19443" y="6530"/>
                    </a:cubicBezTo>
                    <a:cubicBezTo>
                      <a:pt x="19393" y="6506"/>
                      <a:pt x="19356" y="6481"/>
                      <a:pt x="19307" y="6456"/>
                    </a:cubicBezTo>
                    <a:cubicBezTo>
                      <a:pt x="19270" y="6444"/>
                      <a:pt x="19196" y="6419"/>
                      <a:pt x="19196" y="6370"/>
                    </a:cubicBezTo>
                    <a:cubicBezTo>
                      <a:pt x="19196" y="6333"/>
                      <a:pt x="19196" y="6345"/>
                      <a:pt x="19208" y="6333"/>
                    </a:cubicBezTo>
                    <a:cubicBezTo>
                      <a:pt x="19220" y="6320"/>
                      <a:pt x="19257" y="6283"/>
                      <a:pt x="19270" y="6283"/>
                    </a:cubicBezTo>
                    <a:cubicBezTo>
                      <a:pt x="19282" y="6283"/>
                      <a:pt x="19294" y="6271"/>
                      <a:pt x="19307" y="6271"/>
                    </a:cubicBezTo>
                    <a:cubicBezTo>
                      <a:pt x="19319" y="6259"/>
                      <a:pt x="19331" y="6246"/>
                      <a:pt x="19356" y="6234"/>
                    </a:cubicBezTo>
                    <a:cubicBezTo>
                      <a:pt x="19364" y="6230"/>
                      <a:pt x="19374" y="6229"/>
                      <a:pt x="19384" y="6229"/>
                    </a:cubicBezTo>
                    <a:cubicBezTo>
                      <a:pt x="19404" y="6229"/>
                      <a:pt x="19426" y="6234"/>
                      <a:pt x="19443" y="6234"/>
                    </a:cubicBezTo>
                    <a:cubicBezTo>
                      <a:pt x="19480" y="6222"/>
                      <a:pt x="19529" y="6197"/>
                      <a:pt x="19554" y="6160"/>
                    </a:cubicBezTo>
                    <a:cubicBezTo>
                      <a:pt x="19566" y="6148"/>
                      <a:pt x="19566" y="6111"/>
                      <a:pt x="19554" y="6098"/>
                    </a:cubicBezTo>
                    <a:cubicBezTo>
                      <a:pt x="19539" y="6076"/>
                      <a:pt x="19528" y="6072"/>
                      <a:pt x="19517" y="6072"/>
                    </a:cubicBezTo>
                    <a:cubicBezTo>
                      <a:pt x="19510" y="6072"/>
                      <a:pt x="19502" y="6074"/>
                      <a:pt x="19492" y="6074"/>
                    </a:cubicBezTo>
                    <a:cubicBezTo>
                      <a:pt x="19443" y="6061"/>
                      <a:pt x="19393" y="6037"/>
                      <a:pt x="19356" y="6024"/>
                    </a:cubicBezTo>
                    <a:cubicBezTo>
                      <a:pt x="19307" y="6024"/>
                      <a:pt x="19257" y="6012"/>
                      <a:pt x="19220" y="6000"/>
                    </a:cubicBezTo>
                    <a:cubicBezTo>
                      <a:pt x="19171" y="5975"/>
                      <a:pt x="19146" y="5925"/>
                      <a:pt x="19097" y="5901"/>
                    </a:cubicBezTo>
                    <a:cubicBezTo>
                      <a:pt x="18998" y="5864"/>
                      <a:pt x="18912" y="5790"/>
                      <a:pt x="18850" y="5703"/>
                    </a:cubicBezTo>
                    <a:cubicBezTo>
                      <a:pt x="18788" y="5629"/>
                      <a:pt x="18690" y="5481"/>
                      <a:pt x="18813" y="5432"/>
                    </a:cubicBezTo>
                    <a:cubicBezTo>
                      <a:pt x="18899" y="5395"/>
                      <a:pt x="18998" y="5382"/>
                      <a:pt x="19097" y="5382"/>
                    </a:cubicBezTo>
                    <a:cubicBezTo>
                      <a:pt x="19035" y="5358"/>
                      <a:pt x="19085" y="5308"/>
                      <a:pt x="19048" y="5259"/>
                    </a:cubicBezTo>
                    <a:cubicBezTo>
                      <a:pt x="19035" y="5234"/>
                      <a:pt x="18973" y="5222"/>
                      <a:pt x="18924" y="5222"/>
                    </a:cubicBezTo>
                    <a:cubicBezTo>
                      <a:pt x="18912" y="5223"/>
                      <a:pt x="18899" y="5224"/>
                      <a:pt x="18887" y="5224"/>
                    </a:cubicBezTo>
                    <a:cubicBezTo>
                      <a:pt x="18801" y="5224"/>
                      <a:pt x="18717" y="5188"/>
                      <a:pt x="18653" y="5123"/>
                    </a:cubicBezTo>
                    <a:cubicBezTo>
                      <a:pt x="18578" y="5037"/>
                      <a:pt x="18566" y="4913"/>
                      <a:pt x="18690" y="4864"/>
                    </a:cubicBezTo>
                    <a:cubicBezTo>
                      <a:pt x="18776" y="4827"/>
                      <a:pt x="18887" y="4864"/>
                      <a:pt x="18949" y="4790"/>
                    </a:cubicBezTo>
                    <a:cubicBezTo>
                      <a:pt x="18936" y="4765"/>
                      <a:pt x="18899" y="4777"/>
                      <a:pt x="18875" y="4765"/>
                    </a:cubicBezTo>
                    <a:cubicBezTo>
                      <a:pt x="18838" y="4753"/>
                      <a:pt x="18801" y="4740"/>
                      <a:pt x="18764" y="4716"/>
                    </a:cubicBezTo>
                    <a:cubicBezTo>
                      <a:pt x="18739" y="4703"/>
                      <a:pt x="18714" y="4691"/>
                      <a:pt x="18690" y="4666"/>
                    </a:cubicBezTo>
                    <a:cubicBezTo>
                      <a:pt x="18665" y="4654"/>
                      <a:pt x="18628" y="4629"/>
                      <a:pt x="18603" y="4605"/>
                    </a:cubicBezTo>
                    <a:cubicBezTo>
                      <a:pt x="18578" y="4592"/>
                      <a:pt x="18541" y="4568"/>
                      <a:pt x="18517" y="4543"/>
                    </a:cubicBezTo>
                    <a:cubicBezTo>
                      <a:pt x="18492" y="4518"/>
                      <a:pt x="18455" y="4494"/>
                      <a:pt x="18430" y="4469"/>
                    </a:cubicBezTo>
                    <a:cubicBezTo>
                      <a:pt x="18430" y="4469"/>
                      <a:pt x="18418" y="4457"/>
                      <a:pt x="18418" y="4457"/>
                    </a:cubicBezTo>
                    <a:cubicBezTo>
                      <a:pt x="18381" y="4333"/>
                      <a:pt x="18332" y="4173"/>
                      <a:pt x="18233" y="4160"/>
                    </a:cubicBezTo>
                    <a:lnTo>
                      <a:pt x="18233" y="4160"/>
                    </a:lnTo>
                    <a:cubicBezTo>
                      <a:pt x="18243" y="4163"/>
                      <a:pt x="18023" y="4481"/>
                      <a:pt x="18011" y="4506"/>
                    </a:cubicBezTo>
                    <a:cubicBezTo>
                      <a:pt x="17998" y="4531"/>
                      <a:pt x="17974" y="4568"/>
                      <a:pt x="17949" y="4605"/>
                    </a:cubicBezTo>
                    <a:cubicBezTo>
                      <a:pt x="17912" y="4642"/>
                      <a:pt x="17875" y="4666"/>
                      <a:pt x="17838" y="4691"/>
                    </a:cubicBezTo>
                    <a:cubicBezTo>
                      <a:pt x="17776" y="4753"/>
                      <a:pt x="17677" y="4753"/>
                      <a:pt x="17616" y="4790"/>
                    </a:cubicBezTo>
                    <a:cubicBezTo>
                      <a:pt x="17505" y="4864"/>
                      <a:pt x="17702" y="4864"/>
                      <a:pt x="17751" y="4901"/>
                    </a:cubicBezTo>
                    <a:cubicBezTo>
                      <a:pt x="17776" y="4938"/>
                      <a:pt x="17788" y="4975"/>
                      <a:pt x="17801" y="5024"/>
                    </a:cubicBezTo>
                    <a:cubicBezTo>
                      <a:pt x="17825" y="5086"/>
                      <a:pt x="17776" y="5098"/>
                      <a:pt x="17739" y="5148"/>
                    </a:cubicBezTo>
                    <a:cubicBezTo>
                      <a:pt x="17677" y="5197"/>
                      <a:pt x="17628" y="5247"/>
                      <a:pt x="17566" y="5296"/>
                    </a:cubicBezTo>
                    <a:cubicBezTo>
                      <a:pt x="17529" y="5321"/>
                      <a:pt x="17492" y="5333"/>
                      <a:pt x="17455" y="5345"/>
                    </a:cubicBezTo>
                    <a:cubicBezTo>
                      <a:pt x="17422" y="5345"/>
                      <a:pt x="17389" y="5340"/>
                      <a:pt x="17360" y="5340"/>
                    </a:cubicBezTo>
                    <a:cubicBezTo>
                      <a:pt x="17345" y="5340"/>
                      <a:pt x="17332" y="5341"/>
                      <a:pt x="17319" y="5345"/>
                    </a:cubicBezTo>
                    <a:cubicBezTo>
                      <a:pt x="17282" y="5358"/>
                      <a:pt x="17196" y="5419"/>
                      <a:pt x="17245" y="5456"/>
                    </a:cubicBezTo>
                    <a:cubicBezTo>
                      <a:pt x="17254" y="5461"/>
                      <a:pt x="17263" y="5462"/>
                      <a:pt x="17273" y="5462"/>
                    </a:cubicBezTo>
                    <a:cubicBezTo>
                      <a:pt x="17292" y="5462"/>
                      <a:pt x="17311" y="5456"/>
                      <a:pt x="17319" y="5456"/>
                    </a:cubicBezTo>
                    <a:cubicBezTo>
                      <a:pt x="17369" y="5456"/>
                      <a:pt x="17406" y="5456"/>
                      <a:pt x="17443" y="5469"/>
                    </a:cubicBezTo>
                    <a:cubicBezTo>
                      <a:pt x="17542" y="5506"/>
                      <a:pt x="17628" y="5530"/>
                      <a:pt x="17727" y="5543"/>
                    </a:cubicBezTo>
                    <a:cubicBezTo>
                      <a:pt x="17788" y="5555"/>
                      <a:pt x="17813" y="5543"/>
                      <a:pt x="17825" y="5617"/>
                    </a:cubicBezTo>
                    <a:cubicBezTo>
                      <a:pt x="17838" y="5679"/>
                      <a:pt x="17788" y="5728"/>
                      <a:pt x="17751" y="5777"/>
                    </a:cubicBezTo>
                    <a:cubicBezTo>
                      <a:pt x="17727" y="5827"/>
                      <a:pt x="17690" y="5864"/>
                      <a:pt x="17640" y="5901"/>
                    </a:cubicBezTo>
                    <a:cubicBezTo>
                      <a:pt x="17591" y="5913"/>
                      <a:pt x="17542" y="5925"/>
                      <a:pt x="17492" y="5950"/>
                    </a:cubicBezTo>
                    <a:cubicBezTo>
                      <a:pt x="17455" y="5987"/>
                      <a:pt x="17430" y="6012"/>
                      <a:pt x="17381" y="6037"/>
                    </a:cubicBezTo>
                    <a:cubicBezTo>
                      <a:pt x="17363" y="6046"/>
                      <a:pt x="17345" y="6048"/>
                      <a:pt x="17326" y="6048"/>
                    </a:cubicBezTo>
                    <a:cubicBezTo>
                      <a:pt x="17305" y="6048"/>
                      <a:pt x="17284" y="6045"/>
                      <a:pt x="17261" y="6045"/>
                    </a:cubicBezTo>
                    <a:cubicBezTo>
                      <a:pt x="17248" y="6045"/>
                      <a:pt x="17235" y="6046"/>
                      <a:pt x="17221" y="6049"/>
                    </a:cubicBezTo>
                    <a:cubicBezTo>
                      <a:pt x="17184" y="6074"/>
                      <a:pt x="17147" y="6098"/>
                      <a:pt x="17122" y="6148"/>
                    </a:cubicBezTo>
                    <a:cubicBezTo>
                      <a:pt x="17085" y="6197"/>
                      <a:pt x="17110" y="6209"/>
                      <a:pt x="17159" y="6259"/>
                    </a:cubicBezTo>
                    <a:cubicBezTo>
                      <a:pt x="17208" y="6296"/>
                      <a:pt x="17258" y="6320"/>
                      <a:pt x="17319" y="6320"/>
                    </a:cubicBezTo>
                    <a:cubicBezTo>
                      <a:pt x="17332" y="6324"/>
                      <a:pt x="17346" y="6324"/>
                      <a:pt x="17360" y="6324"/>
                    </a:cubicBezTo>
                    <a:cubicBezTo>
                      <a:pt x="17375" y="6324"/>
                      <a:pt x="17390" y="6324"/>
                      <a:pt x="17404" y="6324"/>
                    </a:cubicBezTo>
                    <a:cubicBezTo>
                      <a:pt x="17434" y="6324"/>
                      <a:pt x="17461" y="6327"/>
                      <a:pt x="17480" y="6345"/>
                    </a:cubicBezTo>
                    <a:cubicBezTo>
                      <a:pt x="17505" y="6358"/>
                      <a:pt x="17529" y="6395"/>
                      <a:pt x="17529" y="6419"/>
                    </a:cubicBezTo>
                    <a:cubicBezTo>
                      <a:pt x="17517" y="6444"/>
                      <a:pt x="17505" y="6432"/>
                      <a:pt x="17468" y="6444"/>
                    </a:cubicBezTo>
                    <a:cubicBezTo>
                      <a:pt x="17430" y="6456"/>
                      <a:pt x="17381" y="6469"/>
                      <a:pt x="17332" y="6506"/>
                    </a:cubicBezTo>
                    <a:cubicBezTo>
                      <a:pt x="17282" y="6530"/>
                      <a:pt x="17245" y="6567"/>
                      <a:pt x="17184" y="6580"/>
                    </a:cubicBezTo>
                    <a:cubicBezTo>
                      <a:pt x="17153" y="6574"/>
                      <a:pt x="17122" y="6570"/>
                      <a:pt x="17091" y="6570"/>
                    </a:cubicBezTo>
                    <a:cubicBezTo>
                      <a:pt x="17060" y="6570"/>
                      <a:pt x="17029" y="6574"/>
                      <a:pt x="16998" y="6580"/>
                    </a:cubicBezTo>
                    <a:cubicBezTo>
                      <a:pt x="16949" y="6580"/>
                      <a:pt x="16838" y="6604"/>
                      <a:pt x="16838" y="6666"/>
                    </a:cubicBezTo>
                    <a:cubicBezTo>
                      <a:pt x="16826" y="6753"/>
                      <a:pt x="16924" y="6777"/>
                      <a:pt x="16986" y="6802"/>
                    </a:cubicBezTo>
                    <a:cubicBezTo>
                      <a:pt x="17048" y="6827"/>
                      <a:pt x="17122" y="6851"/>
                      <a:pt x="17184" y="6864"/>
                    </a:cubicBezTo>
                    <a:cubicBezTo>
                      <a:pt x="17196" y="6864"/>
                      <a:pt x="17196" y="6876"/>
                      <a:pt x="17208" y="6876"/>
                    </a:cubicBezTo>
                    <a:cubicBezTo>
                      <a:pt x="17270" y="7061"/>
                      <a:pt x="17147" y="7086"/>
                      <a:pt x="16961" y="7135"/>
                    </a:cubicBezTo>
                    <a:cubicBezTo>
                      <a:pt x="16937" y="7246"/>
                      <a:pt x="17122" y="7296"/>
                      <a:pt x="17134" y="7407"/>
                    </a:cubicBezTo>
                    <a:cubicBezTo>
                      <a:pt x="17147" y="7543"/>
                      <a:pt x="17035" y="7567"/>
                      <a:pt x="16937" y="7617"/>
                    </a:cubicBezTo>
                    <a:cubicBezTo>
                      <a:pt x="16789" y="7703"/>
                      <a:pt x="16616" y="7777"/>
                      <a:pt x="16455" y="7826"/>
                    </a:cubicBezTo>
                    <a:cubicBezTo>
                      <a:pt x="16196" y="7901"/>
                      <a:pt x="15912" y="7851"/>
                      <a:pt x="15665" y="7975"/>
                    </a:cubicBezTo>
                    <a:cubicBezTo>
                      <a:pt x="15715" y="8123"/>
                      <a:pt x="15813" y="8246"/>
                      <a:pt x="15937" y="8320"/>
                    </a:cubicBezTo>
                    <a:cubicBezTo>
                      <a:pt x="16073" y="8407"/>
                      <a:pt x="16258" y="8345"/>
                      <a:pt x="16369" y="8444"/>
                    </a:cubicBezTo>
                    <a:cubicBezTo>
                      <a:pt x="16443" y="8505"/>
                      <a:pt x="16418" y="8653"/>
                      <a:pt x="16492" y="8715"/>
                    </a:cubicBezTo>
                    <a:cubicBezTo>
                      <a:pt x="16516" y="8728"/>
                      <a:pt x="16546" y="8733"/>
                      <a:pt x="16580" y="8733"/>
                    </a:cubicBezTo>
                    <a:cubicBezTo>
                      <a:pt x="16645" y="8733"/>
                      <a:pt x="16725" y="8717"/>
                      <a:pt x="16794" y="8717"/>
                    </a:cubicBezTo>
                    <a:cubicBezTo>
                      <a:pt x="16824" y="8717"/>
                      <a:pt x="16851" y="8720"/>
                      <a:pt x="16875" y="8728"/>
                    </a:cubicBezTo>
                    <a:cubicBezTo>
                      <a:pt x="17134" y="8789"/>
                      <a:pt x="17110" y="9061"/>
                      <a:pt x="16900" y="9160"/>
                    </a:cubicBezTo>
                    <a:cubicBezTo>
                      <a:pt x="16752" y="9209"/>
                      <a:pt x="16603" y="9221"/>
                      <a:pt x="16455" y="9221"/>
                    </a:cubicBezTo>
                    <a:cubicBezTo>
                      <a:pt x="16171" y="9246"/>
                      <a:pt x="15887" y="9295"/>
                      <a:pt x="15616" y="9369"/>
                    </a:cubicBezTo>
                    <a:cubicBezTo>
                      <a:pt x="15616" y="9555"/>
                      <a:pt x="15727" y="9567"/>
                      <a:pt x="15863" y="9641"/>
                    </a:cubicBezTo>
                    <a:cubicBezTo>
                      <a:pt x="15974" y="9690"/>
                      <a:pt x="16060" y="9764"/>
                      <a:pt x="16134" y="9851"/>
                    </a:cubicBezTo>
                    <a:cubicBezTo>
                      <a:pt x="16192" y="9917"/>
                      <a:pt x="16244" y="9928"/>
                      <a:pt x="16313" y="9928"/>
                    </a:cubicBezTo>
                    <a:cubicBezTo>
                      <a:pt x="16347" y="9928"/>
                      <a:pt x="16385" y="9925"/>
                      <a:pt x="16431" y="9925"/>
                    </a:cubicBezTo>
                    <a:cubicBezTo>
                      <a:pt x="16529" y="9925"/>
                      <a:pt x="16665" y="9925"/>
                      <a:pt x="16727" y="10024"/>
                    </a:cubicBezTo>
                    <a:cubicBezTo>
                      <a:pt x="16702" y="10135"/>
                      <a:pt x="16640" y="10246"/>
                      <a:pt x="16554" y="10320"/>
                    </a:cubicBezTo>
                    <a:cubicBezTo>
                      <a:pt x="16443" y="10493"/>
                      <a:pt x="16270" y="10567"/>
                      <a:pt x="16159" y="10740"/>
                    </a:cubicBezTo>
                    <a:cubicBezTo>
                      <a:pt x="16036" y="10912"/>
                      <a:pt x="16147" y="10962"/>
                      <a:pt x="16233" y="11147"/>
                    </a:cubicBezTo>
                    <a:cubicBezTo>
                      <a:pt x="16295" y="11246"/>
                      <a:pt x="16369" y="11332"/>
                      <a:pt x="16418" y="11419"/>
                    </a:cubicBezTo>
                    <a:cubicBezTo>
                      <a:pt x="16362" y="11450"/>
                      <a:pt x="16303" y="11463"/>
                      <a:pt x="16244" y="11463"/>
                    </a:cubicBezTo>
                    <a:cubicBezTo>
                      <a:pt x="16096" y="11463"/>
                      <a:pt x="15946" y="11385"/>
                      <a:pt x="15813" y="11332"/>
                    </a:cubicBezTo>
                    <a:cubicBezTo>
                      <a:pt x="15616" y="11221"/>
                      <a:pt x="15394" y="11159"/>
                      <a:pt x="15159" y="11135"/>
                    </a:cubicBezTo>
                    <a:cubicBezTo>
                      <a:pt x="15075" y="11135"/>
                      <a:pt x="14973" y="11145"/>
                      <a:pt x="14872" y="11145"/>
                    </a:cubicBezTo>
                    <a:cubicBezTo>
                      <a:pt x="14665" y="11145"/>
                      <a:pt x="14464" y="11100"/>
                      <a:pt x="14431" y="10826"/>
                    </a:cubicBezTo>
                    <a:cubicBezTo>
                      <a:pt x="14419" y="10629"/>
                      <a:pt x="14789" y="10542"/>
                      <a:pt x="14764" y="10419"/>
                    </a:cubicBezTo>
                    <a:cubicBezTo>
                      <a:pt x="14505" y="10345"/>
                      <a:pt x="14468" y="9987"/>
                      <a:pt x="14702" y="9876"/>
                    </a:cubicBezTo>
                    <a:cubicBezTo>
                      <a:pt x="14826" y="9814"/>
                      <a:pt x="15048" y="9801"/>
                      <a:pt x="15036" y="9616"/>
                    </a:cubicBezTo>
                    <a:cubicBezTo>
                      <a:pt x="15023" y="9505"/>
                      <a:pt x="14888" y="9481"/>
                      <a:pt x="14801" y="9419"/>
                    </a:cubicBezTo>
                    <a:cubicBezTo>
                      <a:pt x="14801" y="9320"/>
                      <a:pt x="14937" y="9258"/>
                      <a:pt x="14962" y="9147"/>
                    </a:cubicBezTo>
                    <a:cubicBezTo>
                      <a:pt x="14999" y="9036"/>
                      <a:pt x="14986" y="8913"/>
                      <a:pt x="14912" y="8802"/>
                    </a:cubicBezTo>
                    <a:cubicBezTo>
                      <a:pt x="14789" y="8653"/>
                      <a:pt x="14567" y="8678"/>
                      <a:pt x="14443" y="8505"/>
                    </a:cubicBezTo>
                    <a:cubicBezTo>
                      <a:pt x="14369" y="8419"/>
                      <a:pt x="14369" y="8283"/>
                      <a:pt x="14431" y="8184"/>
                    </a:cubicBezTo>
                    <a:cubicBezTo>
                      <a:pt x="14369" y="8098"/>
                      <a:pt x="14036" y="8073"/>
                      <a:pt x="14135" y="7925"/>
                    </a:cubicBezTo>
                    <a:cubicBezTo>
                      <a:pt x="14246" y="7777"/>
                      <a:pt x="14554" y="7814"/>
                      <a:pt x="14678" y="7629"/>
                    </a:cubicBezTo>
                    <a:cubicBezTo>
                      <a:pt x="14764" y="7493"/>
                      <a:pt x="14604" y="7468"/>
                      <a:pt x="14505" y="7394"/>
                    </a:cubicBezTo>
                    <a:cubicBezTo>
                      <a:pt x="14394" y="7320"/>
                      <a:pt x="14283" y="7234"/>
                      <a:pt x="14184" y="7135"/>
                    </a:cubicBezTo>
                    <a:cubicBezTo>
                      <a:pt x="14048" y="7012"/>
                      <a:pt x="13703" y="6715"/>
                      <a:pt x="13912" y="6518"/>
                    </a:cubicBezTo>
                    <a:cubicBezTo>
                      <a:pt x="13987" y="6432"/>
                      <a:pt x="14258" y="6493"/>
                      <a:pt x="14246" y="6320"/>
                    </a:cubicBezTo>
                    <a:cubicBezTo>
                      <a:pt x="14233" y="6209"/>
                      <a:pt x="14085" y="6197"/>
                      <a:pt x="14011" y="6135"/>
                    </a:cubicBezTo>
                    <a:cubicBezTo>
                      <a:pt x="13912" y="6074"/>
                      <a:pt x="13851" y="5975"/>
                      <a:pt x="13752" y="5901"/>
                    </a:cubicBezTo>
                    <a:cubicBezTo>
                      <a:pt x="13703" y="5864"/>
                      <a:pt x="13567" y="5827"/>
                      <a:pt x="13567" y="5753"/>
                    </a:cubicBezTo>
                    <a:cubicBezTo>
                      <a:pt x="13554" y="5703"/>
                      <a:pt x="13629" y="5654"/>
                      <a:pt x="13641" y="5605"/>
                    </a:cubicBezTo>
                    <a:cubicBezTo>
                      <a:pt x="13641" y="5530"/>
                      <a:pt x="13517" y="5444"/>
                      <a:pt x="13505" y="5382"/>
                    </a:cubicBezTo>
                    <a:cubicBezTo>
                      <a:pt x="13468" y="5259"/>
                      <a:pt x="13505" y="5222"/>
                      <a:pt x="13592" y="5123"/>
                    </a:cubicBezTo>
                    <a:cubicBezTo>
                      <a:pt x="13678" y="5012"/>
                      <a:pt x="13777" y="4864"/>
                      <a:pt x="13604" y="4815"/>
                    </a:cubicBezTo>
                    <a:cubicBezTo>
                      <a:pt x="13443" y="4777"/>
                      <a:pt x="13308" y="4802"/>
                      <a:pt x="13159" y="4728"/>
                    </a:cubicBezTo>
                    <a:cubicBezTo>
                      <a:pt x="13098" y="4691"/>
                      <a:pt x="13098" y="4716"/>
                      <a:pt x="13048" y="4642"/>
                    </a:cubicBezTo>
                    <a:cubicBezTo>
                      <a:pt x="12999" y="4568"/>
                      <a:pt x="12962" y="4481"/>
                      <a:pt x="12962" y="4382"/>
                    </a:cubicBezTo>
                    <a:cubicBezTo>
                      <a:pt x="12974" y="4234"/>
                      <a:pt x="13110" y="4234"/>
                      <a:pt x="13234" y="4185"/>
                    </a:cubicBezTo>
                    <a:cubicBezTo>
                      <a:pt x="13369" y="4123"/>
                      <a:pt x="13480" y="4025"/>
                      <a:pt x="13530" y="3889"/>
                    </a:cubicBezTo>
                    <a:cubicBezTo>
                      <a:pt x="13369" y="3802"/>
                      <a:pt x="13011" y="3876"/>
                      <a:pt x="12925" y="3654"/>
                    </a:cubicBezTo>
                    <a:cubicBezTo>
                      <a:pt x="12987" y="3531"/>
                      <a:pt x="13258" y="3531"/>
                      <a:pt x="13369" y="3469"/>
                    </a:cubicBezTo>
                    <a:cubicBezTo>
                      <a:pt x="13468" y="3420"/>
                      <a:pt x="13443" y="3358"/>
                      <a:pt x="13443" y="3247"/>
                    </a:cubicBezTo>
                    <a:cubicBezTo>
                      <a:pt x="13271" y="3197"/>
                      <a:pt x="12913" y="3173"/>
                      <a:pt x="12863" y="2988"/>
                    </a:cubicBezTo>
                    <a:cubicBezTo>
                      <a:pt x="12839" y="2914"/>
                      <a:pt x="12826" y="2728"/>
                      <a:pt x="12876" y="2667"/>
                    </a:cubicBezTo>
                    <a:cubicBezTo>
                      <a:pt x="12950" y="2593"/>
                      <a:pt x="13098" y="2642"/>
                      <a:pt x="13122" y="2494"/>
                    </a:cubicBezTo>
                    <a:cubicBezTo>
                      <a:pt x="13061" y="2420"/>
                      <a:pt x="12987" y="2346"/>
                      <a:pt x="12913" y="2296"/>
                    </a:cubicBezTo>
                    <a:cubicBezTo>
                      <a:pt x="12690" y="2161"/>
                      <a:pt x="12505" y="1988"/>
                      <a:pt x="12382" y="1766"/>
                    </a:cubicBezTo>
                    <a:cubicBezTo>
                      <a:pt x="12332" y="1679"/>
                      <a:pt x="12234" y="1605"/>
                      <a:pt x="12221" y="1519"/>
                    </a:cubicBezTo>
                    <a:cubicBezTo>
                      <a:pt x="12209" y="1395"/>
                      <a:pt x="12369" y="1334"/>
                      <a:pt x="12444" y="1272"/>
                    </a:cubicBezTo>
                    <a:cubicBezTo>
                      <a:pt x="12567" y="1173"/>
                      <a:pt x="12604" y="1087"/>
                      <a:pt x="12444" y="1037"/>
                    </a:cubicBezTo>
                    <a:cubicBezTo>
                      <a:pt x="12357" y="1000"/>
                      <a:pt x="12271" y="951"/>
                      <a:pt x="12209" y="889"/>
                    </a:cubicBezTo>
                    <a:cubicBezTo>
                      <a:pt x="12110" y="803"/>
                      <a:pt x="11987" y="753"/>
                      <a:pt x="11913" y="655"/>
                    </a:cubicBezTo>
                    <a:cubicBezTo>
                      <a:pt x="11765" y="469"/>
                      <a:pt x="11826" y="210"/>
                      <a:pt x="1175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id="419" name="Google Shape;419;p2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943405" y="4566301"/>
              <a:ext cx="1257191" cy="121779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20" name="Google Shape;420;p26"/>
          <p:cNvGrpSpPr/>
          <p:nvPr/>
        </p:nvGrpSpPr>
        <p:grpSpPr>
          <a:xfrm>
            <a:off x="-2015107" y="1377936"/>
            <a:ext cx="12930926" cy="2166593"/>
            <a:chOff x="-2015107" y="1377936"/>
            <a:chExt cx="12930926" cy="2166593"/>
          </a:xfrm>
        </p:grpSpPr>
        <p:pic>
          <p:nvPicPr>
            <p:cNvPr id="421" name="Google Shape;421;p2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-2015107" y="1377936"/>
              <a:ext cx="2892757" cy="5785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2" name="Google Shape;422;p2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023075" y="2830535"/>
              <a:ext cx="2892744" cy="71399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23" name="Google Shape;423;p26"/>
          <p:cNvSpPr txBox="1"/>
          <p:nvPr>
            <p:ph type="title"/>
          </p:nvPr>
        </p:nvSpPr>
        <p:spPr>
          <a:xfrm>
            <a:off x="713225" y="429750"/>
            <a:ext cx="7717500" cy="57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_1_1_1"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5" name="Google Shape;425;p27"/>
          <p:cNvPicPr preferRelativeResize="0"/>
          <p:nvPr/>
        </p:nvPicPr>
        <p:blipFill rotWithShape="1">
          <a:blip r:embed="rId2">
            <a:alphaModFix amt="48000"/>
          </a:blip>
          <a:srcRect b="129" l="0" r="0" t="119"/>
          <a:stretch/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26" name="Google Shape;426;p27"/>
          <p:cNvGrpSpPr/>
          <p:nvPr/>
        </p:nvGrpSpPr>
        <p:grpSpPr>
          <a:xfrm>
            <a:off x="-78725" y="4199120"/>
            <a:ext cx="9232292" cy="1145377"/>
            <a:chOff x="-78725" y="4199120"/>
            <a:chExt cx="9232292" cy="1145377"/>
          </a:xfrm>
        </p:grpSpPr>
        <p:pic>
          <p:nvPicPr>
            <p:cNvPr id="427" name="Google Shape;427;p27"/>
            <p:cNvPicPr preferRelativeResize="0"/>
            <p:nvPr/>
          </p:nvPicPr>
          <p:blipFill rotWithShape="1">
            <a:blip r:embed="rId3">
              <a:alphaModFix/>
            </a:blip>
            <a:srcRect b="30502" l="5704" r="0" t="0"/>
            <a:stretch/>
          </p:blipFill>
          <p:spPr>
            <a:xfrm>
              <a:off x="-78719" y="4199120"/>
              <a:ext cx="3914100" cy="9539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28" name="Google Shape;428;p27"/>
            <p:cNvGrpSpPr/>
            <p:nvPr/>
          </p:nvGrpSpPr>
          <p:grpSpPr>
            <a:xfrm>
              <a:off x="-78725" y="4278725"/>
              <a:ext cx="9232292" cy="1065771"/>
              <a:chOff x="-78725" y="4278725"/>
              <a:chExt cx="9232292" cy="1065771"/>
            </a:xfrm>
          </p:grpSpPr>
          <p:sp>
            <p:nvSpPr>
              <p:cNvPr id="429" name="Google Shape;429;p27"/>
              <p:cNvSpPr/>
              <p:nvPr/>
            </p:nvSpPr>
            <p:spPr>
              <a:xfrm>
                <a:off x="6004250" y="4278725"/>
                <a:ext cx="3149318" cy="874289"/>
              </a:xfrm>
              <a:custGeom>
                <a:rect b="b" l="l" r="r" t="t"/>
                <a:pathLst>
                  <a:path extrusionOk="0" h="12704" w="45760">
                    <a:moveTo>
                      <a:pt x="36872" y="2013"/>
                    </a:moveTo>
                    <a:cubicBezTo>
                      <a:pt x="36868" y="2044"/>
                      <a:pt x="36866" y="2076"/>
                      <a:pt x="36866" y="2108"/>
                    </a:cubicBezTo>
                    <a:lnTo>
                      <a:pt x="36866" y="2108"/>
                    </a:lnTo>
                    <a:cubicBezTo>
                      <a:pt x="36869" y="2076"/>
                      <a:pt x="36871" y="2044"/>
                      <a:pt x="36872" y="2013"/>
                    </a:cubicBezTo>
                    <a:close/>
                    <a:moveTo>
                      <a:pt x="11814" y="9345"/>
                    </a:moveTo>
                    <a:cubicBezTo>
                      <a:pt x="11816" y="9426"/>
                      <a:pt x="11818" y="9514"/>
                      <a:pt x="11822" y="9603"/>
                    </a:cubicBezTo>
                    <a:lnTo>
                      <a:pt x="11822" y="9603"/>
                    </a:lnTo>
                    <a:cubicBezTo>
                      <a:pt x="11824" y="9520"/>
                      <a:pt x="11821" y="9435"/>
                      <a:pt x="11814" y="9345"/>
                    </a:cubicBezTo>
                    <a:close/>
                    <a:moveTo>
                      <a:pt x="3699" y="11724"/>
                    </a:moveTo>
                    <a:cubicBezTo>
                      <a:pt x="3652" y="11732"/>
                      <a:pt x="3606" y="11749"/>
                      <a:pt x="3568" y="11777"/>
                    </a:cubicBezTo>
                    <a:cubicBezTo>
                      <a:pt x="3615" y="11758"/>
                      <a:pt x="3658" y="11741"/>
                      <a:pt x="3699" y="11724"/>
                    </a:cubicBezTo>
                    <a:close/>
                    <a:moveTo>
                      <a:pt x="43994" y="0"/>
                    </a:moveTo>
                    <a:cubicBezTo>
                      <a:pt x="43994" y="173"/>
                      <a:pt x="43858" y="358"/>
                      <a:pt x="43821" y="531"/>
                    </a:cubicBezTo>
                    <a:cubicBezTo>
                      <a:pt x="43797" y="630"/>
                      <a:pt x="43821" y="692"/>
                      <a:pt x="43809" y="790"/>
                    </a:cubicBezTo>
                    <a:cubicBezTo>
                      <a:pt x="43784" y="902"/>
                      <a:pt x="43723" y="988"/>
                      <a:pt x="43710" y="1111"/>
                    </a:cubicBezTo>
                    <a:cubicBezTo>
                      <a:pt x="43673" y="1321"/>
                      <a:pt x="43698" y="1420"/>
                      <a:pt x="43562" y="1593"/>
                    </a:cubicBezTo>
                    <a:cubicBezTo>
                      <a:pt x="43488" y="1679"/>
                      <a:pt x="43426" y="1679"/>
                      <a:pt x="43352" y="1753"/>
                    </a:cubicBezTo>
                    <a:cubicBezTo>
                      <a:pt x="43254" y="1840"/>
                      <a:pt x="43266" y="1889"/>
                      <a:pt x="43254" y="2025"/>
                    </a:cubicBezTo>
                    <a:cubicBezTo>
                      <a:pt x="43056" y="2050"/>
                      <a:pt x="42957" y="2050"/>
                      <a:pt x="42908" y="2259"/>
                    </a:cubicBezTo>
                    <a:cubicBezTo>
                      <a:pt x="42871" y="2420"/>
                      <a:pt x="42982" y="2691"/>
                      <a:pt x="42896" y="2840"/>
                    </a:cubicBezTo>
                    <a:cubicBezTo>
                      <a:pt x="42859" y="2914"/>
                      <a:pt x="42760" y="2938"/>
                      <a:pt x="42711" y="3012"/>
                    </a:cubicBezTo>
                    <a:cubicBezTo>
                      <a:pt x="42661" y="3099"/>
                      <a:pt x="42612" y="3198"/>
                      <a:pt x="42575" y="3284"/>
                    </a:cubicBezTo>
                    <a:cubicBezTo>
                      <a:pt x="42532" y="3379"/>
                      <a:pt x="42463" y="3546"/>
                      <a:pt x="42359" y="3546"/>
                    </a:cubicBezTo>
                    <a:cubicBezTo>
                      <a:pt x="42341" y="3546"/>
                      <a:pt x="42323" y="3542"/>
                      <a:pt x="42303" y="3531"/>
                    </a:cubicBezTo>
                    <a:cubicBezTo>
                      <a:pt x="42192" y="3481"/>
                      <a:pt x="42204" y="3074"/>
                      <a:pt x="42204" y="2975"/>
                    </a:cubicBezTo>
                    <a:cubicBezTo>
                      <a:pt x="42192" y="2741"/>
                      <a:pt x="42118" y="2765"/>
                      <a:pt x="41995" y="2593"/>
                    </a:cubicBezTo>
                    <a:cubicBezTo>
                      <a:pt x="41896" y="2445"/>
                      <a:pt x="41958" y="2284"/>
                      <a:pt x="41871" y="2124"/>
                    </a:cubicBezTo>
                    <a:cubicBezTo>
                      <a:pt x="41834" y="2050"/>
                      <a:pt x="41772" y="2037"/>
                      <a:pt x="41748" y="1951"/>
                    </a:cubicBezTo>
                    <a:cubicBezTo>
                      <a:pt x="41723" y="1852"/>
                      <a:pt x="41785" y="1741"/>
                      <a:pt x="41760" y="1630"/>
                    </a:cubicBezTo>
                    <a:cubicBezTo>
                      <a:pt x="41723" y="1494"/>
                      <a:pt x="41612" y="1383"/>
                      <a:pt x="41563" y="1235"/>
                    </a:cubicBezTo>
                    <a:cubicBezTo>
                      <a:pt x="41519" y="1138"/>
                      <a:pt x="41523" y="871"/>
                      <a:pt x="41393" y="871"/>
                    </a:cubicBezTo>
                    <a:cubicBezTo>
                      <a:pt x="41375" y="871"/>
                      <a:pt x="41353" y="877"/>
                      <a:pt x="41328" y="889"/>
                    </a:cubicBezTo>
                    <a:cubicBezTo>
                      <a:pt x="41180" y="976"/>
                      <a:pt x="41229" y="1284"/>
                      <a:pt x="41229" y="1420"/>
                    </a:cubicBezTo>
                    <a:cubicBezTo>
                      <a:pt x="41229" y="1655"/>
                      <a:pt x="41168" y="1716"/>
                      <a:pt x="41044" y="1901"/>
                    </a:cubicBezTo>
                    <a:cubicBezTo>
                      <a:pt x="40970" y="2062"/>
                      <a:pt x="40908" y="2222"/>
                      <a:pt x="40871" y="2395"/>
                    </a:cubicBezTo>
                    <a:cubicBezTo>
                      <a:pt x="40810" y="2556"/>
                      <a:pt x="40649" y="2531"/>
                      <a:pt x="40600" y="2654"/>
                    </a:cubicBezTo>
                    <a:cubicBezTo>
                      <a:pt x="40563" y="2728"/>
                      <a:pt x="40624" y="2852"/>
                      <a:pt x="40612" y="2926"/>
                    </a:cubicBezTo>
                    <a:cubicBezTo>
                      <a:pt x="40587" y="3000"/>
                      <a:pt x="40538" y="3037"/>
                      <a:pt x="40513" y="3099"/>
                    </a:cubicBezTo>
                    <a:cubicBezTo>
                      <a:pt x="40501" y="3173"/>
                      <a:pt x="40476" y="3235"/>
                      <a:pt x="40452" y="3296"/>
                    </a:cubicBezTo>
                    <a:cubicBezTo>
                      <a:pt x="40390" y="3420"/>
                      <a:pt x="40291" y="3518"/>
                      <a:pt x="40229" y="3630"/>
                    </a:cubicBezTo>
                    <a:cubicBezTo>
                      <a:pt x="40216" y="3632"/>
                      <a:pt x="40203" y="3633"/>
                      <a:pt x="40190" y="3633"/>
                    </a:cubicBezTo>
                    <a:cubicBezTo>
                      <a:pt x="39955" y="3633"/>
                      <a:pt x="39821" y="3226"/>
                      <a:pt x="39797" y="3062"/>
                    </a:cubicBezTo>
                    <a:cubicBezTo>
                      <a:pt x="39785" y="2840"/>
                      <a:pt x="39711" y="2753"/>
                      <a:pt x="39538" y="2605"/>
                    </a:cubicBezTo>
                    <a:lnTo>
                      <a:pt x="39538" y="2605"/>
                    </a:lnTo>
                    <a:cubicBezTo>
                      <a:pt x="39550" y="2716"/>
                      <a:pt x="39464" y="2815"/>
                      <a:pt x="39439" y="2926"/>
                    </a:cubicBezTo>
                    <a:cubicBezTo>
                      <a:pt x="39427" y="3012"/>
                      <a:pt x="39452" y="3062"/>
                      <a:pt x="39402" y="3136"/>
                    </a:cubicBezTo>
                    <a:cubicBezTo>
                      <a:pt x="39365" y="3185"/>
                      <a:pt x="39304" y="3198"/>
                      <a:pt x="39267" y="3247"/>
                    </a:cubicBezTo>
                    <a:cubicBezTo>
                      <a:pt x="39069" y="3469"/>
                      <a:pt x="38946" y="3778"/>
                      <a:pt x="38760" y="4012"/>
                    </a:cubicBezTo>
                    <a:cubicBezTo>
                      <a:pt x="38691" y="4112"/>
                      <a:pt x="38653" y="4171"/>
                      <a:pt x="38557" y="4171"/>
                    </a:cubicBezTo>
                    <a:cubicBezTo>
                      <a:pt x="38534" y="4171"/>
                      <a:pt x="38508" y="4168"/>
                      <a:pt x="38477" y="4160"/>
                    </a:cubicBezTo>
                    <a:cubicBezTo>
                      <a:pt x="38304" y="4111"/>
                      <a:pt x="38168" y="3975"/>
                      <a:pt x="38106" y="3815"/>
                    </a:cubicBezTo>
                    <a:cubicBezTo>
                      <a:pt x="38082" y="3691"/>
                      <a:pt x="38106" y="3543"/>
                      <a:pt x="38069" y="3420"/>
                    </a:cubicBezTo>
                    <a:cubicBezTo>
                      <a:pt x="38044" y="3309"/>
                      <a:pt x="38044" y="3123"/>
                      <a:pt x="37958" y="3037"/>
                    </a:cubicBezTo>
                    <a:cubicBezTo>
                      <a:pt x="37909" y="3210"/>
                      <a:pt x="37896" y="3333"/>
                      <a:pt x="37724" y="3370"/>
                    </a:cubicBezTo>
                    <a:cubicBezTo>
                      <a:pt x="37675" y="3381"/>
                      <a:pt x="37633" y="3387"/>
                      <a:pt x="37596" y="3387"/>
                    </a:cubicBezTo>
                    <a:cubicBezTo>
                      <a:pt x="37464" y="3387"/>
                      <a:pt x="37399" y="3317"/>
                      <a:pt x="37341" y="3173"/>
                    </a:cubicBezTo>
                    <a:cubicBezTo>
                      <a:pt x="37254" y="2963"/>
                      <a:pt x="37156" y="2765"/>
                      <a:pt x="37032" y="2568"/>
                    </a:cubicBezTo>
                    <a:cubicBezTo>
                      <a:pt x="36918" y="2433"/>
                      <a:pt x="36865" y="2273"/>
                      <a:pt x="36866" y="2108"/>
                    </a:cubicBezTo>
                    <a:lnTo>
                      <a:pt x="36866" y="2108"/>
                    </a:lnTo>
                    <a:cubicBezTo>
                      <a:pt x="36837" y="2418"/>
                      <a:pt x="36733" y="2711"/>
                      <a:pt x="36699" y="3025"/>
                    </a:cubicBezTo>
                    <a:cubicBezTo>
                      <a:pt x="36711" y="3222"/>
                      <a:pt x="36650" y="3407"/>
                      <a:pt x="36539" y="3568"/>
                    </a:cubicBezTo>
                    <a:cubicBezTo>
                      <a:pt x="36366" y="3839"/>
                      <a:pt x="36292" y="4210"/>
                      <a:pt x="36230" y="4518"/>
                    </a:cubicBezTo>
                    <a:cubicBezTo>
                      <a:pt x="36069" y="4518"/>
                      <a:pt x="36020" y="4259"/>
                      <a:pt x="35995" y="4123"/>
                    </a:cubicBezTo>
                    <a:cubicBezTo>
                      <a:pt x="35971" y="3988"/>
                      <a:pt x="35909" y="3864"/>
                      <a:pt x="35823" y="3753"/>
                    </a:cubicBezTo>
                    <a:cubicBezTo>
                      <a:pt x="35749" y="3889"/>
                      <a:pt x="35687" y="4037"/>
                      <a:pt x="35625" y="4197"/>
                    </a:cubicBezTo>
                    <a:cubicBezTo>
                      <a:pt x="35563" y="4284"/>
                      <a:pt x="35502" y="4383"/>
                      <a:pt x="35452" y="4494"/>
                    </a:cubicBezTo>
                    <a:cubicBezTo>
                      <a:pt x="35428" y="4592"/>
                      <a:pt x="35477" y="4691"/>
                      <a:pt x="35440" y="4790"/>
                    </a:cubicBezTo>
                    <a:cubicBezTo>
                      <a:pt x="35354" y="4926"/>
                      <a:pt x="35242" y="5037"/>
                      <a:pt x="35119" y="5123"/>
                    </a:cubicBezTo>
                    <a:cubicBezTo>
                      <a:pt x="34996" y="4913"/>
                      <a:pt x="34897" y="4679"/>
                      <a:pt x="34823" y="4444"/>
                    </a:cubicBezTo>
                    <a:cubicBezTo>
                      <a:pt x="34761" y="4259"/>
                      <a:pt x="34773" y="4086"/>
                      <a:pt x="34724" y="3901"/>
                    </a:cubicBezTo>
                    <a:cubicBezTo>
                      <a:pt x="34539" y="3975"/>
                      <a:pt x="34366" y="4358"/>
                      <a:pt x="34206" y="4481"/>
                    </a:cubicBezTo>
                    <a:cubicBezTo>
                      <a:pt x="34045" y="4617"/>
                      <a:pt x="34070" y="4617"/>
                      <a:pt x="34033" y="4790"/>
                    </a:cubicBezTo>
                    <a:cubicBezTo>
                      <a:pt x="34008" y="4889"/>
                      <a:pt x="33971" y="4975"/>
                      <a:pt x="33922" y="5061"/>
                    </a:cubicBezTo>
                    <a:cubicBezTo>
                      <a:pt x="33848" y="5197"/>
                      <a:pt x="33897" y="5456"/>
                      <a:pt x="33773" y="5506"/>
                    </a:cubicBezTo>
                    <a:cubicBezTo>
                      <a:pt x="33752" y="5515"/>
                      <a:pt x="33729" y="5519"/>
                      <a:pt x="33704" y="5519"/>
                    </a:cubicBezTo>
                    <a:cubicBezTo>
                      <a:pt x="33595" y="5519"/>
                      <a:pt x="33459" y="5445"/>
                      <a:pt x="33378" y="5395"/>
                    </a:cubicBezTo>
                    <a:cubicBezTo>
                      <a:pt x="33144" y="5259"/>
                      <a:pt x="33132" y="5185"/>
                      <a:pt x="33144" y="4950"/>
                    </a:cubicBezTo>
                    <a:cubicBezTo>
                      <a:pt x="33144" y="4950"/>
                      <a:pt x="33143" y="4950"/>
                      <a:pt x="33143" y="4950"/>
                    </a:cubicBezTo>
                    <a:cubicBezTo>
                      <a:pt x="33115" y="4950"/>
                      <a:pt x="32847" y="5643"/>
                      <a:pt x="32774" y="5753"/>
                    </a:cubicBezTo>
                    <a:cubicBezTo>
                      <a:pt x="32502" y="5592"/>
                      <a:pt x="32329" y="5296"/>
                      <a:pt x="32342" y="4975"/>
                    </a:cubicBezTo>
                    <a:cubicBezTo>
                      <a:pt x="32342" y="4728"/>
                      <a:pt x="32379" y="4469"/>
                      <a:pt x="32181" y="4284"/>
                    </a:cubicBezTo>
                    <a:cubicBezTo>
                      <a:pt x="32107" y="4580"/>
                      <a:pt x="31996" y="4876"/>
                      <a:pt x="31860" y="5148"/>
                    </a:cubicBezTo>
                    <a:cubicBezTo>
                      <a:pt x="31786" y="5321"/>
                      <a:pt x="31897" y="5802"/>
                      <a:pt x="31638" y="5827"/>
                    </a:cubicBezTo>
                    <a:cubicBezTo>
                      <a:pt x="31478" y="5605"/>
                      <a:pt x="31366" y="5358"/>
                      <a:pt x="31292" y="5098"/>
                    </a:cubicBezTo>
                    <a:cubicBezTo>
                      <a:pt x="31243" y="4926"/>
                      <a:pt x="31280" y="4765"/>
                      <a:pt x="31194" y="4592"/>
                    </a:cubicBezTo>
                    <a:cubicBezTo>
                      <a:pt x="31120" y="4457"/>
                      <a:pt x="31058" y="4308"/>
                      <a:pt x="31008" y="4160"/>
                    </a:cubicBezTo>
                    <a:cubicBezTo>
                      <a:pt x="30959" y="4037"/>
                      <a:pt x="30910" y="3852"/>
                      <a:pt x="30749" y="3802"/>
                    </a:cubicBezTo>
                    <a:cubicBezTo>
                      <a:pt x="30675" y="4123"/>
                      <a:pt x="30576" y="5531"/>
                      <a:pt x="30441" y="5851"/>
                    </a:cubicBezTo>
                    <a:cubicBezTo>
                      <a:pt x="30218" y="5827"/>
                      <a:pt x="30083" y="4469"/>
                      <a:pt x="29959" y="4296"/>
                    </a:cubicBezTo>
                    <a:cubicBezTo>
                      <a:pt x="29811" y="4099"/>
                      <a:pt x="29860" y="4012"/>
                      <a:pt x="29860" y="3790"/>
                    </a:cubicBezTo>
                    <a:cubicBezTo>
                      <a:pt x="29848" y="3617"/>
                      <a:pt x="29873" y="3185"/>
                      <a:pt x="29725" y="3049"/>
                    </a:cubicBezTo>
                    <a:lnTo>
                      <a:pt x="29725" y="3049"/>
                    </a:lnTo>
                    <a:cubicBezTo>
                      <a:pt x="29786" y="3272"/>
                      <a:pt x="29774" y="3506"/>
                      <a:pt x="29675" y="3716"/>
                    </a:cubicBezTo>
                    <a:cubicBezTo>
                      <a:pt x="29540" y="4086"/>
                      <a:pt x="29552" y="4469"/>
                      <a:pt x="29453" y="4839"/>
                    </a:cubicBezTo>
                    <a:cubicBezTo>
                      <a:pt x="29367" y="5086"/>
                      <a:pt x="29256" y="5333"/>
                      <a:pt x="29107" y="5543"/>
                    </a:cubicBezTo>
                    <a:cubicBezTo>
                      <a:pt x="28984" y="5740"/>
                      <a:pt x="29021" y="5839"/>
                      <a:pt x="28959" y="6037"/>
                    </a:cubicBezTo>
                    <a:cubicBezTo>
                      <a:pt x="28725" y="5963"/>
                      <a:pt x="28675" y="5691"/>
                      <a:pt x="28564" y="5506"/>
                    </a:cubicBezTo>
                    <a:cubicBezTo>
                      <a:pt x="28490" y="5358"/>
                      <a:pt x="28330" y="4975"/>
                      <a:pt x="28157" y="4913"/>
                    </a:cubicBezTo>
                    <a:cubicBezTo>
                      <a:pt x="28021" y="5123"/>
                      <a:pt x="28009" y="5432"/>
                      <a:pt x="27984" y="5666"/>
                    </a:cubicBezTo>
                    <a:cubicBezTo>
                      <a:pt x="27972" y="5888"/>
                      <a:pt x="27873" y="5938"/>
                      <a:pt x="27787" y="6123"/>
                    </a:cubicBezTo>
                    <a:cubicBezTo>
                      <a:pt x="27626" y="6049"/>
                      <a:pt x="27577" y="5753"/>
                      <a:pt x="27515" y="5592"/>
                    </a:cubicBezTo>
                    <a:cubicBezTo>
                      <a:pt x="27441" y="5444"/>
                      <a:pt x="27355" y="5308"/>
                      <a:pt x="27281" y="5160"/>
                    </a:cubicBezTo>
                    <a:cubicBezTo>
                      <a:pt x="27207" y="5617"/>
                      <a:pt x="26861" y="6012"/>
                      <a:pt x="26626" y="6395"/>
                    </a:cubicBezTo>
                    <a:cubicBezTo>
                      <a:pt x="26552" y="6530"/>
                      <a:pt x="26466" y="6802"/>
                      <a:pt x="26305" y="6827"/>
                    </a:cubicBezTo>
                    <a:cubicBezTo>
                      <a:pt x="26297" y="6828"/>
                      <a:pt x="26290" y="6828"/>
                      <a:pt x="26282" y="6828"/>
                    </a:cubicBezTo>
                    <a:cubicBezTo>
                      <a:pt x="25963" y="6828"/>
                      <a:pt x="26019" y="5833"/>
                      <a:pt x="25923" y="5580"/>
                    </a:cubicBezTo>
                    <a:cubicBezTo>
                      <a:pt x="25787" y="5259"/>
                      <a:pt x="25664" y="4938"/>
                      <a:pt x="25577" y="4605"/>
                    </a:cubicBezTo>
                    <a:cubicBezTo>
                      <a:pt x="25560" y="4599"/>
                      <a:pt x="25545" y="4596"/>
                      <a:pt x="25531" y="4596"/>
                    </a:cubicBezTo>
                    <a:cubicBezTo>
                      <a:pt x="25308" y="4596"/>
                      <a:pt x="25329" y="5268"/>
                      <a:pt x="25306" y="5407"/>
                    </a:cubicBezTo>
                    <a:cubicBezTo>
                      <a:pt x="25269" y="5592"/>
                      <a:pt x="25170" y="5740"/>
                      <a:pt x="25145" y="5913"/>
                    </a:cubicBezTo>
                    <a:cubicBezTo>
                      <a:pt x="25120" y="6111"/>
                      <a:pt x="25157" y="6197"/>
                      <a:pt x="25059" y="6358"/>
                    </a:cubicBezTo>
                    <a:cubicBezTo>
                      <a:pt x="24972" y="6493"/>
                      <a:pt x="24861" y="6604"/>
                      <a:pt x="24762" y="6728"/>
                    </a:cubicBezTo>
                    <a:cubicBezTo>
                      <a:pt x="24701" y="6592"/>
                      <a:pt x="24651" y="6444"/>
                      <a:pt x="24639" y="6296"/>
                    </a:cubicBezTo>
                    <a:cubicBezTo>
                      <a:pt x="24590" y="6123"/>
                      <a:pt x="24503" y="6000"/>
                      <a:pt x="24454" y="5827"/>
                    </a:cubicBezTo>
                    <a:cubicBezTo>
                      <a:pt x="24392" y="5629"/>
                      <a:pt x="24565" y="5296"/>
                      <a:pt x="24232" y="5247"/>
                    </a:cubicBezTo>
                    <a:cubicBezTo>
                      <a:pt x="24071" y="5358"/>
                      <a:pt x="24083" y="5592"/>
                      <a:pt x="24034" y="5765"/>
                    </a:cubicBezTo>
                    <a:cubicBezTo>
                      <a:pt x="23985" y="5963"/>
                      <a:pt x="23898" y="6135"/>
                      <a:pt x="23812" y="6308"/>
                    </a:cubicBezTo>
                    <a:cubicBezTo>
                      <a:pt x="23787" y="6395"/>
                      <a:pt x="23750" y="6481"/>
                      <a:pt x="23713" y="6555"/>
                    </a:cubicBezTo>
                    <a:cubicBezTo>
                      <a:pt x="23602" y="6691"/>
                      <a:pt x="23442" y="6654"/>
                      <a:pt x="23281" y="6679"/>
                    </a:cubicBezTo>
                    <a:cubicBezTo>
                      <a:pt x="23293" y="6827"/>
                      <a:pt x="23182" y="6938"/>
                      <a:pt x="23121" y="7074"/>
                    </a:cubicBezTo>
                    <a:cubicBezTo>
                      <a:pt x="23015" y="7327"/>
                      <a:pt x="23018" y="7373"/>
                      <a:pt x="22788" y="7373"/>
                    </a:cubicBezTo>
                    <a:cubicBezTo>
                      <a:pt x="22749" y="7373"/>
                      <a:pt x="22704" y="7372"/>
                      <a:pt x="22652" y="7370"/>
                    </a:cubicBezTo>
                    <a:cubicBezTo>
                      <a:pt x="22417" y="7320"/>
                      <a:pt x="22183" y="7209"/>
                      <a:pt x="21985" y="7061"/>
                    </a:cubicBezTo>
                    <a:cubicBezTo>
                      <a:pt x="21837" y="6876"/>
                      <a:pt x="21713" y="6679"/>
                      <a:pt x="21615" y="6456"/>
                    </a:cubicBezTo>
                    <a:cubicBezTo>
                      <a:pt x="21516" y="6271"/>
                      <a:pt x="21368" y="6098"/>
                      <a:pt x="21281" y="5901"/>
                    </a:cubicBezTo>
                    <a:cubicBezTo>
                      <a:pt x="21232" y="5814"/>
                      <a:pt x="21281" y="5617"/>
                      <a:pt x="21232" y="5555"/>
                    </a:cubicBezTo>
                    <a:cubicBezTo>
                      <a:pt x="21203" y="5515"/>
                      <a:pt x="21173" y="5499"/>
                      <a:pt x="21143" y="5499"/>
                    </a:cubicBezTo>
                    <a:cubicBezTo>
                      <a:pt x="21074" y="5499"/>
                      <a:pt x="21011" y="5592"/>
                      <a:pt x="20985" y="5679"/>
                    </a:cubicBezTo>
                    <a:cubicBezTo>
                      <a:pt x="20960" y="5802"/>
                      <a:pt x="20960" y="5926"/>
                      <a:pt x="20973" y="6061"/>
                    </a:cubicBezTo>
                    <a:cubicBezTo>
                      <a:pt x="20960" y="6135"/>
                      <a:pt x="20960" y="6222"/>
                      <a:pt x="20960" y="6308"/>
                    </a:cubicBezTo>
                    <a:cubicBezTo>
                      <a:pt x="20973" y="6358"/>
                      <a:pt x="21047" y="6444"/>
                      <a:pt x="21047" y="6481"/>
                    </a:cubicBezTo>
                    <a:cubicBezTo>
                      <a:pt x="21035" y="6679"/>
                      <a:pt x="20751" y="6654"/>
                      <a:pt x="20701" y="6876"/>
                    </a:cubicBezTo>
                    <a:cubicBezTo>
                      <a:pt x="20652" y="7111"/>
                      <a:pt x="20726" y="7394"/>
                      <a:pt x="20701" y="7641"/>
                    </a:cubicBezTo>
                    <a:cubicBezTo>
                      <a:pt x="20677" y="7950"/>
                      <a:pt x="20442" y="7876"/>
                      <a:pt x="20257" y="8049"/>
                    </a:cubicBezTo>
                    <a:cubicBezTo>
                      <a:pt x="20269" y="7901"/>
                      <a:pt x="20232" y="7765"/>
                      <a:pt x="20170" y="7629"/>
                    </a:cubicBezTo>
                    <a:cubicBezTo>
                      <a:pt x="20109" y="7518"/>
                      <a:pt x="20022" y="7407"/>
                      <a:pt x="19948" y="7283"/>
                    </a:cubicBezTo>
                    <a:cubicBezTo>
                      <a:pt x="19850" y="7123"/>
                      <a:pt x="19812" y="6938"/>
                      <a:pt x="19812" y="6753"/>
                    </a:cubicBezTo>
                    <a:cubicBezTo>
                      <a:pt x="19812" y="6604"/>
                      <a:pt x="19837" y="6432"/>
                      <a:pt x="19652" y="6395"/>
                    </a:cubicBezTo>
                    <a:cubicBezTo>
                      <a:pt x="19640" y="6518"/>
                      <a:pt x="19603" y="6641"/>
                      <a:pt x="19553" y="6753"/>
                    </a:cubicBezTo>
                    <a:cubicBezTo>
                      <a:pt x="19492" y="6790"/>
                      <a:pt x="19455" y="6851"/>
                      <a:pt x="19455" y="6925"/>
                    </a:cubicBezTo>
                    <a:cubicBezTo>
                      <a:pt x="19467" y="6975"/>
                      <a:pt x="19467" y="7036"/>
                      <a:pt x="19442" y="7086"/>
                    </a:cubicBezTo>
                    <a:cubicBezTo>
                      <a:pt x="19425" y="7103"/>
                      <a:pt x="19401" y="7109"/>
                      <a:pt x="19373" y="7109"/>
                    </a:cubicBezTo>
                    <a:cubicBezTo>
                      <a:pt x="19317" y="7109"/>
                      <a:pt x="19248" y="7085"/>
                      <a:pt x="19195" y="7085"/>
                    </a:cubicBezTo>
                    <a:cubicBezTo>
                      <a:pt x="19162" y="7085"/>
                      <a:pt x="19136" y="7094"/>
                      <a:pt x="19121" y="7123"/>
                    </a:cubicBezTo>
                    <a:cubicBezTo>
                      <a:pt x="19035" y="7234"/>
                      <a:pt x="19183" y="7271"/>
                      <a:pt x="19195" y="7357"/>
                    </a:cubicBezTo>
                    <a:cubicBezTo>
                      <a:pt x="19245" y="7567"/>
                      <a:pt x="19109" y="7543"/>
                      <a:pt x="19035" y="7654"/>
                    </a:cubicBezTo>
                    <a:cubicBezTo>
                      <a:pt x="18973" y="7752"/>
                      <a:pt x="19035" y="7888"/>
                      <a:pt x="19022" y="7999"/>
                    </a:cubicBezTo>
                    <a:cubicBezTo>
                      <a:pt x="18973" y="8209"/>
                      <a:pt x="18874" y="8407"/>
                      <a:pt x="18726" y="8567"/>
                    </a:cubicBezTo>
                    <a:cubicBezTo>
                      <a:pt x="18430" y="8049"/>
                      <a:pt x="18714" y="7456"/>
                      <a:pt x="18553" y="6938"/>
                    </a:cubicBezTo>
                    <a:lnTo>
                      <a:pt x="18553" y="6938"/>
                    </a:lnTo>
                    <a:cubicBezTo>
                      <a:pt x="18430" y="6950"/>
                      <a:pt x="18319" y="7012"/>
                      <a:pt x="18232" y="7098"/>
                    </a:cubicBezTo>
                    <a:cubicBezTo>
                      <a:pt x="18220" y="7111"/>
                      <a:pt x="18047" y="7271"/>
                      <a:pt x="18047" y="7283"/>
                    </a:cubicBezTo>
                    <a:cubicBezTo>
                      <a:pt x="18023" y="7357"/>
                      <a:pt x="18121" y="7419"/>
                      <a:pt x="18134" y="7493"/>
                    </a:cubicBezTo>
                    <a:cubicBezTo>
                      <a:pt x="18158" y="7666"/>
                      <a:pt x="18023" y="7641"/>
                      <a:pt x="17961" y="7740"/>
                    </a:cubicBezTo>
                    <a:cubicBezTo>
                      <a:pt x="17887" y="7876"/>
                      <a:pt x="17961" y="8197"/>
                      <a:pt x="17949" y="8345"/>
                    </a:cubicBezTo>
                    <a:cubicBezTo>
                      <a:pt x="17949" y="8518"/>
                      <a:pt x="17850" y="8925"/>
                      <a:pt x="17677" y="8962"/>
                    </a:cubicBezTo>
                    <a:cubicBezTo>
                      <a:pt x="17591" y="8851"/>
                      <a:pt x="17405" y="8826"/>
                      <a:pt x="17331" y="8703"/>
                    </a:cubicBezTo>
                    <a:cubicBezTo>
                      <a:pt x="17257" y="8617"/>
                      <a:pt x="17208" y="8530"/>
                      <a:pt x="17171" y="8431"/>
                    </a:cubicBezTo>
                    <a:cubicBezTo>
                      <a:pt x="17146" y="8370"/>
                      <a:pt x="17171" y="8283"/>
                      <a:pt x="17146" y="8222"/>
                    </a:cubicBezTo>
                    <a:cubicBezTo>
                      <a:pt x="17097" y="8123"/>
                      <a:pt x="16973" y="8086"/>
                      <a:pt x="16924" y="7999"/>
                    </a:cubicBezTo>
                    <a:cubicBezTo>
                      <a:pt x="16862" y="7888"/>
                      <a:pt x="16924" y="7728"/>
                      <a:pt x="16776" y="7666"/>
                    </a:cubicBezTo>
                    <a:cubicBezTo>
                      <a:pt x="16603" y="7864"/>
                      <a:pt x="16467" y="8098"/>
                      <a:pt x="16393" y="8345"/>
                    </a:cubicBezTo>
                    <a:cubicBezTo>
                      <a:pt x="16356" y="8518"/>
                      <a:pt x="16257" y="8678"/>
                      <a:pt x="16134" y="8789"/>
                    </a:cubicBezTo>
                    <a:cubicBezTo>
                      <a:pt x="16048" y="8876"/>
                      <a:pt x="15974" y="8925"/>
                      <a:pt x="15986" y="9061"/>
                    </a:cubicBezTo>
                    <a:cubicBezTo>
                      <a:pt x="15998" y="9172"/>
                      <a:pt x="16122" y="9184"/>
                      <a:pt x="16085" y="9320"/>
                    </a:cubicBezTo>
                    <a:cubicBezTo>
                      <a:pt x="16048" y="9484"/>
                      <a:pt x="15911" y="9581"/>
                      <a:pt x="15763" y="9581"/>
                    </a:cubicBezTo>
                    <a:cubicBezTo>
                      <a:pt x="15710" y="9581"/>
                      <a:pt x="15655" y="9568"/>
                      <a:pt x="15603" y="9542"/>
                    </a:cubicBezTo>
                    <a:cubicBezTo>
                      <a:pt x="15455" y="9394"/>
                      <a:pt x="15344" y="9209"/>
                      <a:pt x="15295" y="8999"/>
                    </a:cubicBezTo>
                    <a:cubicBezTo>
                      <a:pt x="15233" y="8765"/>
                      <a:pt x="15356" y="8567"/>
                      <a:pt x="15171" y="8370"/>
                    </a:cubicBezTo>
                    <a:cubicBezTo>
                      <a:pt x="14998" y="8209"/>
                      <a:pt x="14863" y="8012"/>
                      <a:pt x="14751" y="7814"/>
                    </a:cubicBezTo>
                    <a:cubicBezTo>
                      <a:pt x="14667" y="7646"/>
                      <a:pt x="14709" y="7353"/>
                      <a:pt x="14525" y="7353"/>
                    </a:cubicBezTo>
                    <a:cubicBezTo>
                      <a:pt x="14493" y="7353"/>
                      <a:pt x="14454" y="7362"/>
                      <a:pt x="14406" y="7382"/>
                    </a:cubicBezTo>
                    <a:cubicBezTo>
                      <a:pt x="14406" y="7543"/>
                      <a:pt x="14529" y="7604"/>
                      <a:pt x="14443" y="7765"/>
                    </a:cubicBezTo>
                    <a:cubicBezTo>
                      <a:pt x="14369" y="7888"/>
                      <a:pt x="14196" y="7975"/>
                      <a:pt x="14147" y="8098"/>
                    </a:cubicBezTo>
                    <a:cubicBezTo>
                      <a:pt x="14122" y="8209"/>
                      <a:pt x="14122" y="8320"/>
                      <a:pt x="14134" y="8431"/>
                    </a:cubicBezTo>
                    <a:cubicBezTo>
                      <a:pt x="14122" y="8641"/>
                      <a:pt x="14060" y="8666"/>
                      <a:pt x="13900" y="8765"/>
                    </a:cubicBezTo>
                    <a:cubicBezTo>
                      <a:pt x="14085" y="8950"/>
                      <a:pt x="13727" y="9073"/>
                      <a:pt x="13678" y="9234"/>
                    </a:cubicBezTo>
                    <a:cubicBezTo>
                      <a:pt x="13641" y="9382"/>
                      <a:pt x="13715" y="9407"/>
                      <a:pt x="13603" y="9518"/>
                    </a:cubicBezTo>
                    <a:cubicBezTo>
                      <a:pt x="13492" y="9653"/>
                      <a:pt x="13307" y="9641"/>
                      <a:pt x="13320" y="9851"/>
                    </a:cubicBezTo>
                    <a:cubicBezTo>
                      <a:pt x="13184" y="9826"/>
                      <a:pt x="13023" y="9567"/>
                      <a:pt x="12974" y="9444"/>
                    </a:cubicBezTo>
                    <a:lnTo>
                      <a:pt x="12974" y="9444"/>
                    </a:lnTo>
                    <a:cubicBezTo>
                      <a:pt x="13023" y="9839"/>
                      <a:pt x="12641" y="9814"/>
                      <a:pt x="12406" y="9974"/>
                    </a:cubicBezTo>
                    <a:cubicBezTo>
                      <a:pt x="12283" y="10061"/>
                      <a:pt x="12048" y="10357"/>
                      <a:pt x="12085" y="10542"/>
                    </a:cubicBezTo>
                    <a:cubicBezTo>
                      <a:pt x="11881" y="10299"/>
                      <a:pt x="11838" y="9934"/>
                      <a:pt x="11822" y="9603"/>
                    </a:cubicBezTo>
                    <a:lnTo>
                      <a:pt x="11822" y="9603"/>
                    </a:lnTo>
                    <a:cubicBezTo>
                      <a:pt x="11821" y="9657"/>
                      <a:pt x="11818" y="9711"/>
                      <a:pt x="11814" y="9764"/>
                    </a:cubicBezTo>
                    <a:cubicBezTo>
                      <a:pt x="11764" y="9900"/>
                      <a:pt x="11715" y="10024"/>
                      <a:pt x="11665" y="10147"/>
                    </a:cubicBezTo>
                    <a:cubicBezTo>
                      <a:pt x="11628" y="10246"/>
                      <a:pt x="11653" y="10320"/>
                      <a:pt x="11579" y="10419"/>
                    </a:cubicBezTo>
                    <a:cubicBezTo>
                      <a:pt x="11480" y="10542"/>
                      <a:pt x="11357" y="10530"/>
                      <a:pt x="11369" y="10727"/>
                    </a:cubicBezTo>
                    <a:cubicBezTo>
                      <a:pt x="11333" y="10738"/>
                      <a:pt x="11297" y="10742"/>
                      <a:pt x="11262" y="10742"/>
                    </a:cubicBezTo>
                    <a:cubicBezTo>
                      <a:pt x="11205" y="10742"/>
                      <a:pt x="11149" y="10732"/>
                      <a:pt x="11091" y="10732"/>
                    </a:cubicBezTo>
                    <a:cubicBezTo>
                      <a:pt x="11065" y="10732"/>
                      <a:pt x="11038" y="10734"/>
                      <a:pt x="11011" y="10740"/>
                    </a:cubicBezTo>
                    <a:cubicBezTo>
                      <a:pt x="10925" y="10752"/>
                      <a:pt x="10937" y="10801"/>
                      <a:pt x="10851" y="10814"/>
                    </a:cubicBezTo>
                    <a:cubicBezTo>
                      <a:pt x="10841" y="10815"/>
                      <a:pt x="10832" y="10816"/>
                      <a:pt x="10822" y="10816"/>
                    </a:cubicBezTo>
                    <a:cubicBezTo>
                      <a:pt x="10702" y="10816"/>
                      <a:pt x="10536" y="10727"/>
                      <a:pt x="10391" y="10727"/>
                    </a:cubicBezTo>
                    <a:cubicBezTo>
                      <a:pt x="10323" y="10727"/>
                      <a:pt x="10261" y="10746"/>
                      <a:pt x="10209" y="10801"/>
                    </a:cubicBezTo>
                    <a:cubicBezTo>
                      <a:pt x="10234" y="10567"/>
                      <a:pt x="10308" y="10110"/>
                      <a:pt x="9962" y="10110"/>
                    </a:cubicBezTo>
                    <a:cubicBezTo>
                      <a:pt x="9925" y="9937"/>
                      <a:pt x="10036" y="9641"/>
                      <a:pt x="9802" y="9592"/>
                    </a:cubicBezTo>
                    <a:cubicBezTo>
                      <a:pt x="9641" y="9863"/>
                      <a:pt x="9542" y="10172"/>
                      <a:pt x="9518" y="10480"/>
                    </a:cubicBezTo>
                    <a:cubicBezTo>
                      <a:pt x="9493" y="10826"/>
                      <a:pt x="9234" y="10715"/>
                      <a:pt x="8999" y="10826"/>
                    </a:cubicBezTo>
                    <a:cubicBezTo>
                      <a:pt x="8888" y="10468"/>
                      <a:pt x="9049" y="10098"/>
                      <a:pt x="8641" y="9863"/>
                    </a:cubicBezTo>
                    <a:cubicBezTo>
                      <a:pt x="8567" y="9826"/>
                      <a:pt x="8419" y="9826"/>
                      <a:pt x="8370" y="9752"/>
                    </a:cubicBezTo>
                    <a:cubicBezTo>
                      <a:pt x="8308" y="9666"/>
                      <a:pt x="8357" y="9481"/>
                      <a:pt x="8370" y="9394"/>
                    </a:cubicBezTo>
                    <a:cubicBezTo>
                      <a:pt x="8325" y="9368"/>
                      <a:pt x="8288" y="9356"/>
                      <a:pt x="8256" y="9356"/>
                    </a:cubicBezTo>
                    <a:cubicBezTo>
                      <a:pt x="8035" y="9356"/>
                      <a:pt x="8109" y="9928"/>
                      <a:pt x="8098" y="10036"/>
                    </a:cubicBezTo>
                    <a:cubicBezTo>
                      <a:pt x="8073" y="10184"/>
                      <a:pt x="8036" y="10320"/>
                      <a:pt x="7987" y="10468"/>
                    </a:cubicBezTo>
                    <a:cubicBezTo>
                      <a:pt x="7925" y="10480"/>
                      <a:pt x="7876" y="10517"/>
                      <a:pt x="7839" y="10567"/>
                    </a:cubicBezTo>
                    <a:cubicBezTo>
                      <a:pt x="7827" y="10629"/>
                      <a:pt x="7814" y="10690"/>
                      <a:pt x="7814" y="10752"/>
                    </a:cubicBezTo>
                    <a:cubicBezTo>
                      <a:pt x="7678" y="10690"/>
                      <a:pt x="7543" y="10382"/>
                      <a:pt x="7481" y="10283"/>
                    </a:cubicBezTo>
                    <a:cubicBezTo>
                      <a:pt x="7370" y="10036"/>
                      <a:pt x="7271" y="9777"/>
                      <a:pt x="7197" y="9505"/>
                    </a:cubicBezTo>
                    <a:cubicBezTo>
                      <a:pt x="7148" y="9394"/>
                      <a:pt x="6999" y="9110"/>
                      <a:pt x="7024" y="8999"/>
                    </a:cubicBezTo>
                    <a:lnTo>
                      <a:pt x="7024" y="8999"/>
                    </a:lnTo>
                    <a:cubicBezTo>
                      <a:pt x="6543" y="9382"/>
                      <a:pt x="6802" y="9740"/>
                      <a:pt x="6654" y="10172"/>
                    </a:cubicBezTo>
                    <a:cubicBezTo>
                      <a:pt x="6580" y="10382"/>
                      <a:pt x="6703" y="10579"/>
                      <a:pt x="6592" y="10764"/>
                    </a:cubicBezTo>
                    <a:cubicBezTo>
                      <a:pt x="6419" y="11073"/>
                      <a:pt x="6814" y="11221"/>
                      <a:pt x="6321" y="11345"/>
                    </a:cubicBezTo>
                    <a:cubicBezTo>
                      <a:pt x="6167" y="11384"/>
                      <a:pt x="6072" y="11432"/>
                      <a:pt x="5991" y="11432"/>
                    </a:cubicBezTo>
                    <a:cubicBezTo>
                      <a:pt x="5922" y="11432"/>
                      <a:pt x="5864" y="11397"/>
                      <a:pt x="5790" y="11295"/>
                    </a:cubicBezTo>
                    <a:cubicBezTo>
                      <a:pt x="5605" y="11061"/>
                      <a:pt x="5531" y="10727"/>
                      <a:pt x="5358" y="10480"/>
                    </a:cubicBezTo>
                    <a:cubicBezTo>
                      <a:pt x="5259" y="10727"/>
                      <a:pt x="5160" y="10962"/>
                      <a:pt x="5061" y="11196"/>
                    </a:cubicBezTo>
                    <a:cubicBezTo>
                      <a:pt x="5037" y="11307"/>
                      <a:pt x="4975" y="11419"/>
                      <a:pt x="4913" y="11517"/>
                    </a:cubicBezTo>
                    <a:cubicBezTo>
                      <a:pt x="4802" y="11196"/>
                      <a:pt x="4926" y="10678"/>
                      <a:pt x="4629" y="10443"/>
                    </a:cubicBezTo>
                    <a:cubicBezTo>
                      <a:pt x="4407" y="10629"/>
                      <a:pt x="4333" y="11036"/>
                      <a:pt x="4210" y="11283"/>
                    </a:cubicBezTo>
                    <a:cubicBezTo>
                      <a:pt x="4074" y="11545"/>
                      <a:pt x="3929" y="11629"/>
                      <a:pt x="3699" y="11724"/>
                    </a:cubicBezTo>
                    <a:lnTo>
                      <a:pt x="3699" y="11724"/>
                    </a:lnTo>
                    <a:cubicBezTo>
                      <a:pt x="3719" y="11720"/>
                      <a:pt x="3739" y="11719"/>
                      <a:pt x="3758" y="11719"/>
                    </a:cubicBezTo>
                    <a:cubicBezTo>
                      <a:pt x="3799" y="11719"/>
                      <a:pt x="3839" y="11726"/>
                      <a:pt x="3876" y="11740"/>
                    </a:cubicBezTo>
                    <a:cubicBezTo>
                      <a:pt x="3815" y="11875"/>
                      <a:pt x="3494" y="11949"/>
                      <a:pt x="3346" y="11974"/>
                    </a:cubicBezTo>
                    <a:cubicBezTo>
                      <a:pt x="3302" y="11980"/>
                      <a:pt x="3267" y="11984"/>
                      <a:pt x="3236" y="11984"/>
                    </a:cubicBezTo>
                    <a:cubicBezTo>
                      <a:pt x="3145" y="11984"/>
                      <a:pt x="3099" y="11949"/>
                      <a:pt x="3025" y="11838"/>
                    </a:cubicBezTo>
                    <a:cubicBezTo>
                      <a:pt x="2877" y="11604"/>
                      <a:pt x="2864" y="11270"/>
                      <a:pt x="2840" y="11011"/>
                    </a:cubicBezTo>
                    <a:cubicBezTo>
                      <a:pt x="2815" y="10777"/>
                      <a:pt x="2728" y="10542"/>
                      <a:pt x="2765" y="10308"/>
                    </a:cubicBezTo>
                    <a:lnTo>
                      <a:pt x="2765" y="10308"/>
                    </a:lnTo>
                    <a:cubicBezTo>
                      <a:pt x="2544" y="10986"/>
                      <a:pt x="2457" y="10740"/>
                      <a:pt x="1706" y="11822"/>
                    </a:cubicBezTo>
                    <a:lnTo>
                      <a:pt x="1706" y="11822"/>
                    </a:lnTo>
                    <a:cubicBezTo>
                      <a:pt x="1639" y="11844"/>
                      <a:pt x="1064" y="12087"/>
                      <a:pt x="1173" y="12097"/>
                    </a:cubicBezTo>
                    <a:cubicBezTo>
                      <a:pt x="1568" y="12548"/>
                      <a:pt x="490" y="12691"/>
                      <a:pt x="93" y="12702"/>
                    </a:cubicBezTo>
                    <a:lnTo>
                      <a:pt x="45661" y="12702"/>
                    </a:lnTo>
                    <a:lnTo>
                      <a:pt x="45759" y="3580"/>
                    </a:lnTo>
                    <a:lnTo>
                      <a:pt x="45759" y="3543"/>
                    </a:lnTo>
                    <a:cubicBezTo>
                      <a:pt x="45636" y="3420"/>
                      <a:pt x="45537" y="3284"/>
                      <a:pt x="45463" y="3123"/>
                    </a:cubicBezTo>
                    <a:cubicBezTo>
                      <a:pt x="45426" y="2975"/>
                      <a:pt x="45352" y="2840"/>
                      <a:pt x="45241" y="2728"/>
                    </a:cubicBezTo>
                    <a:cubicBezTo>
                      <a:pt x="45142" y="2630"/>
                      <a:pt x="45019" y="2543"/>
                      <a:pt x="45044" y="2395"/>
                    </a:cubicBezTo>
                    <a:cubicBezTo>
                      <a:pt x="45056" y="2259"/>
                      <a:pt x="45130" y="2284"/>
                      <a:pt x="45118" y="2124"/>
                    </a:cubicBezTo>
                    <a:cubicBezTo>
                      <a:pt x="45093" y="2050"/>
                      <a:pt x="45056" y="1963"/>
                      <a:pt x="45019" y="1877"/>
                    </a:cubicBezTo>
                    <a:cubicBezTo>
                      <a:pt x="44895" y="1556"/>
                      <a:pt x="44513" y="1383"/>
                      <a:pt x="44352" y="1062"/>
                    </a:cubicBezTo>
                    <a:cubicBezTo>
                      <a:pt x="44278" y="889"/>
                      <a:pt x="44216" y="716"/>
                      <a:pt x="44179" y="531"/>
                    </a:cubicBezTo>
                    <a:cubicBezTo>
                      <a:pt x="44142" y="371"/>
                      <a:pt x="44204" y="50"/>
                      <a:pt x="43994" y="0"/>
                    </a:cubicBezTo>
                    <a:close/>
                    <a:moveTo>
                      <a:pt x="0" y="12702"/>
                    </a:moveTo>
                    <a:cubicBezTo>
                      <a:pt x="12" y="12703"/>
                      <a:pt x="26" y="12703"/>
                      <a:pt x="42" y="12703"/>
                    </a:cubicBezTo>
                    <a:cubicBezTo>
                      <a:pt x="57" y="12703"/>
                      <a:pt x="74" y="12703"/>
                      <a:pt x="93" y="12702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0" name="Google Shape;430;p27"/>
              <p:cNvSpPr/>
              <p:nvPr/>
            </p:nvSpPr>
            <p:spPr>
              <a:xfrm>
                <a:off x="-78725" y="4611110"/>
                <a:ext cx="2395723" cy="733386"/>
              </a:xfrm>
              <a:custGeom>
                <a:rect b="b" l="l" r="r" t="t"/>
                <a:pathLst>
                  <a:path extrusionOk="0" h="16283" w="53191">
                    <a:moveTo>
                      <a:pt x="53191" y="12357"/>
                    </a:moveTo>
                    <a:cubicBezTo>
                      <a:pt x="53191" y="12357"/>
                      <a:pt x="20405" y="13085"/>
                      <a:pt x="13913" y="14159"/>
                    </a:cubicBezTo>
                    <a:cubicBezTo>
                      <a:pt x="11209" y="14616"/>
                      <a:pt x="8333" y="15060"/>
                      <a:pt x="5901" y="15418"/>
                    </a:cubicBezTo>
                    <a:cubicBezTo>
                      <a:pt x="4149" y="15690"/>
                      <a:pt x="2618" y="15900"/>
                      <a:pt x="1556" y="16060"/>
                    </a:cubicBezTo>
                    <a:cubicBezTo>
                      <a:pt x="581" y="16196"/>
                      <a:pt x="1" y="16282"/>
                      <a:pt x="1" y="16282"/>
                    </a:cubicBezTo>
                    <a:lnTo>
                      <a:pt x="1309" y="297"/>
                    </a:lnTo>
                    <a:cubicBezTo>
                      <a:pt x="1309" y="297"/>
                      <a:pt x="1396" y="284"/>
                      <a:pt x="1556" y="284"/>
                    </a:cubicBezTo>
                    <a:cubicBezTo>
                      <a:pt x="2865" y="223"/>
                      <a:pt x="8938" y="1"/>
                      <a:pt x="10740" y="235"/>
                    </a:cubicBezTo>
                    <a:cubicBezTo>
                      <a:pt x="10790" y="247"/>
                      <a:pt x="10839" y="247"/>
                      <a:pt x="10876" y="260"/>
                    </a:cubicBezTo>
                    <a:cubicBezTo>
                      <a:pt x="10938" y="272"/>
                      <a:pt x="10987" y="284"/>
                      <a:pt x="11036" y="297"/>
                    </a:cubicBezTo>
                    <a:cubicBezTo>
                      <a:pt x="12468" y="655"/>
                      <a:pt x="13369" y="2087"/>
                      <a:pt x="14271" y="1914"/>
                    </a:cubicBezTo>
                    <a:cubicBezTo>
                      <a:pt x="14925" y="1803"/>
                      <a:pt x="15579" y="1741"/>
                      <a:pt x="16233" y="1716"/>
                    </a:cubicBezTo>
                    <a:cubicBezTo>
                      <a:pt x="17369" y="1642"/>
                      <a:pt x="18665" y="1630"/>
                      <a:pt x="19504" y="1729"/>
                    </a:cubicBezTo>
                    <a:cubicBezTo>
                      <a:pt x="20899" y="1902"/>
                      <a:pt x="23343" y="1741"/>
                      <a:pt x="24960" y="2568"/>
                    </a:cubicBezTo>
                    <a:cubicBezTo>
                      <a:pt x="24997" y="2593"/>
                      <a:pt x="25047" y="2605"/>
                      <a:pt x="25084" y="2630"/>
                    </a:cubicBezTo>
                    <a:cubicBezTo>
                      <a:pt x="26701" y="3531"/>
                      <a:pt x="31564" y="3358"/>
                      <a:pt x="32293" y="3358"/>
                    </a:cubicBezTo>
                    <a:cubicBezTo>
                      <a:pt x="32638" y="3358"/>
                      <a:pt x="33873" y="3654"/>
                      <a:pt x="35194" y="4160"/>
                    </a:cubicBezTo>
                    <a:cubicBezTo>
                      <a:pt x="36613" y="4704"/>
                      <a:pt x="38119" y="5481"/>
                      <a:pt x="38773" y="6419"/>
                    </a:cubicBezTo>
                    <a:cubicBezTo>
                      <a:pt x="40032" y="8222"/>
                      <a:pt x="42736" y="9653"/>
                      <a:pt x="42736" y="9653"/>
                    </a:cubicBezTo>
                    <a:lnTo>
                      <a:pt x="49229" y="11098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id="431" name="Google Shape;431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98980" y="2442226"/>
            <a:ext cx="1257191" cy="12177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32" name="Google Shape;432;p27"/>
          <p:cNvGrpSpPr/>
          <p:nvPr/>
        </p:nvGrpSpPr>
        <p:grpSpPr>
          <a:xfrm>
            <a:off x="-2149589" y="1659100"/>
            <a:ext cx="13549653" cy="1392862"/>
            <a:chOff x="-2149589" y="1659100"/>
            <a:chExt cx="13549653" cy="1392862"/>
          </a:xfrm>
        </p:grpSpPr>
        <p:pic>
          <p:nvPicPr>
            <p:cNvPr id="433" name="Google Shape;433;p2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flipH="1">
              <a:off x="-2149589" y="2398627"/>
              <a:ext cx="3093064" cy="65333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4" name="Google Shape;434;p2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8307001" y="1659100"/>
              <a:ext cx="3093064" cy="59417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35" name="Google Shape;435;p27"/>
          <p:cNvSpPr txBox="1"/>
          <p:nvPr>
            <p:ph type="title"/>
          </p:nvPr>
        </p:nvSpPr>
        <p:spPr>
          <a:xfrm>
            <a:off x="713225" y="429750"/>
            <a:ext cx="7717500" cy="57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1_1_1_1_1"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7" name="Google Shape;437;p28"/>
          <p:cNvPicPr preferRelativeResize="0"/>
          <p:nvPr/>
        </p:nvPicPr>
        <p:blipFill rotWithShape="1">
          <a:blip r:embed="rId2">
            <a:alphaModFix amt="48000"/>
          </a:blip>
          <a:srcRect b="129" l="0" r="0" t="119"/>
          <a:stretch/>
        </p:blipFill>
        <p:spPr>
          <a:xfrm flipH="1"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38" name="Google Shape;438;p28"/>
          <p:cNvGrpSpPr/>
          <p:nvPr/>
        </p:nvGrpSpPr>
        <p:grpSpPr>
          <a:xfrm>
            <a:off x="-2051000" y="2233936"/>
            <a:ext cx="13166726" cy="2151493"/>
            <a:chOff x="-2051000" y="2233936"/>
            <a:chExt cx="13166726" cy="2151493"/>
          </a:xfrm>
        </p:grpSpPr>
        <p:pic>
          <p:nvPicPr>
            <p:cNvPr id="439" name="Google Shape;439;p2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222968" y="2233936"/>
              <a:ext cx="2892757" cy="5785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0" name="Google Shape;440;p2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2051000" y="3671435"/>
              <a:ext cx="2892744" cy="71399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41" name="Google Shape;441;p28"/>
          <p:cNvGrpSpPr/>
          <p:nvPr/>
        </p:nvGrpSpPr>
        <p:grpSpPr>
          <a:xfrm>
            <a:off x="-291776" y="3894509"/>
            <a:ext cx="9725495" cy="1764516"/>
            <a:chOff x="-291776" y="3894509"/>
            <a:chExt cx="9725495" cy="1764516"/>
          </a:xfrm>
        </p:grpSpPr>
        <p:pic>
          <p:nvPicPr>
            <p:cNvPr id="442" name="Google Shape;442;p2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584755" y="4441226"/>
              <a:ext cx="1257191" cy="12177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43" name="Google Shape;443;p28"/>
            <p:cNvSpPr/>
            <p:nvPr/>
          </p:nvSpPr>
          <p:spPr>
            <a:xfrm flipH="1">
              <a:off x="10600" y="4763600"/>
              <a:ext cx="9144051" cy="401600"/>
            </a:xfrm>
            <a:custGeom>
              <a:rect b="b" l="l" r="r" t="t"/>
              <a:pathLst>
                <a:path extrusionOk="0" h="16064" w="80559">
                  <a:moveTo>
                    <a:pt x="80559" y="5541"/>
                  </a:moveTo>
                  <a:lnTo>
                    <a:pt x="80559" y="16063"/>
                  </a:lnTo>
                  <a:lnTo>
                    <a:pt x="1" y="16063"/>
                  </a:lnTo>
                  <a:lnTo>
                    <a:pt x="1" y="2728"/>
                  </a:lnTo>
                  <a:cubicBezTo>
                    <a:pt x="4785" y="1690"/>
                    <a:pt x="9325" y="699"/>
                    <a:pt x="9834" y="605"/>
                  </a:cubicBezTo>
                  <a:cubicBezTo>
                    <a:pt x="12203" y="152"/>
                    <a:pt x="14827" y="1"/>
                    <a:pt x="17045" y="728"/>
                  </a:cubicBezTo>
                  <a:cubicBezTo>
                    <a:pt x="18734" y="1284"/>
                    <a:pt x="19961" y="2096"/>
                    <a:pt x="21660" y="2653"/>
                  </a:cubicBezTo>
                  <a:cubicBezTo>
                    <a:pt x="23340" y="3219"/>
                    <a:pt x="25076" y="3804"/>
                    <a:pt x="27048" y="4106"/>
                  </a:cubicBezTo>
                  <a:cubicBezTo>
                    <a:pt x="27398" y="4163"/>
                    <a:pt x="27756" y="4201"/>
                    <a:pt x="28115" y="4229"/>
                  </a:cubicBezTo>
                  <a:cubicBezTo>
                    <a:pt x="28521" y="4257"/>
                    <a:pt x="29238" y="4323"/>
                    <a:pt x="30087" y="4455"/>
                  </a:cubicBezTo>
                  <a:cubicBezTo>
                    <a:pt x="31569" y="4672"/>
                    <a:pt x="33022" y="5088"/>
                    <a:pt x="34400" y="5701"/>
                  </a:cubicBezTo>
                  <a:cubicBezTo>
                    <a:pt x="35599" y="6249"/>
                    <a:pt x="38468" y="7324"/>
                    <a:pt x="42271" y="7249"/>
                  </a:cubicBezTo>
                  <a:cubicBezTo>
                    <a:pt x="44470" y="7268"/>
                    <a:pt x="46669" y="7551"/>
                    <a:pt x="48811" y="8079"/>
                  </a:cubicBezTo>
                  <a:cubicBezTo>
                    <a:pt x="51709" y="8778"/>
                    <a:pt x="54681" y="9127"/>
                    <a:pt x="57664" y="9108"/>
                  </a:cubicBezTo>
                  <a:cubicBezTo>
                    <a:pt x="61203" y="9089"/>
                    <a:pt x="65733" y="8778"/>
                    <a:pt x="69885" y="7645"/>
                  </a:cubicBezTo>
                  <a:cubicBezTo>
                    <a:pt x="70565" y="7457"/>
                    <a:pt x="71253" y="7277"/>
                    <a:pt x="71952" y="7117"/>
                  </a:cubicBezTo>
                  <a:cubicBezTo>
                    <a:pt x="73802" y="6683"/>
                    <a:pt x="77190" y="5956"/>
                    <a:pt x="80559" y="554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28"/>
            <p:cNvSpPr/>
            <p:nvPr/>
          </p:nvSpPr>
          <p:spPr>
            <a:xfrm>
              <a:off x="-291776" y="4632125"/>
              <a:ext cx="3133720" cy="935634"/>
            </a:xfrm>
            <a:custGeom>
              <a:rect b="b" l="l" r="r" t="t"/>
              <a:pathLst>
                <a:path extrusionOk="0" h="19923" w="48113">
                  <a:moveTo>
                    <a:pt x="48112" y="10938"/>
                  </a:moveTo>
                  <a:lnTo>
                    <a:pt x="48112" y="19923"/>
                  </a:lnTo>
                  <a:lnTo>
                    <a:pt x="0" y="19923"/>
                  </a:lnTo>
                  <a:cubicBezTo>
                    <a:pt x="1793" y="13005"/>
                    <a:pt x="4171" y="3794"/>
                    <a:pt x="4219" y="3634"/>
                  </a:cubicBezTo>
                  <a:cubicBezTo>
                    <a:pt x="4219" y="3756"/>
                    <a:pt x="8428" y="3964"/>
                    <a:pt x="8786" y="3964"/>
                  </a:cubicBezTo>
                  <a:cubicBezTo>
                    <a:pt x="10834" y="4011"/>
                    <a:pt x="12863" y="3596"/>
                    <a:pt x="14732" y="2756"/>
                  </a:cubicBezTo>
                  <a:cubicBezTo>
                    <a:pt x="16440" y="1973"/>
                    <a:pt x="18063" y="0"/>
                    <a:pt x="20055" y="66"/>
                  </a:cubicBezTo>
                  <a:cubicBezTo>
                    <a:pt x="21687" y="123"/>
                    <a:pt x="22650" y="1897"/>
                    <a:pt x="24037" y="2586"/>
                  </a:cubicBezTo>
                  <a:cubicBezTo>
                    <a:pt x="25189" y="3152"/>
                    <a:pt x="26500" y="3313"/>
                    <a:pt x="27756" y="3048"/>
                  </a:cubicBezTo>
                  <a:cubicBezTo>
                    <a:pt x="29077" y="2765"/>
                    <a:pt x="30153" y="1925"/>
                    <a:pt x="31361" y="1387"/>
                  </a:cubicBezTo>
                  <a:cubicBezTo>
                    <a:pt x="32786" y="765"/>
                    <a:pt x="34267" y="1765"/>
                    <a:pt x="35419" y="2492"/>
                  </a:cubicBezTo>
                  <a:cubicBezTo>
                    <a:pt x="39703" y="5219"/>
                    <a:pt x="43913" y="8088"/>
                    <a:pt x="48112" y="1093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45" name="Google Shape;445;p28"/>
            <p:cNvGrpSpPr/>
            <p:nvPr/>
          </p:nvGrpSpPr>
          <p:grpSpPr>
            <a:xfrm>
              <a:off x="7675487" y="3894509"/>
              <a:ext cx="1758233" cy="1653432"/>
              <a:chOff x="7675487" y="3894509"/>
              <a:chExt cx="1758233" cy="1653432"/>
            </a:xfrm>
          </p:grpSpPr>
          <p:sp>
            <p:nvSpPr>
              <p:cNvPr id="446" name="Google Shape;446;p28"/>
              <p:cNvSpPr/>
              <p:nvPr/>
            </p:nvSpPr>
            <p:spPr>
              <a:xfrm rot="-644953">
                <a:off x="7792052" y="4024507"/>
                <a:ext cx="1525103" cy="1393435"/>
              </a:xfrm>
              <a:custGeom>
                <a:rect b="b" l="l" r="r" t="t"/>
                <a:pathLst>
                  <a:path extrusionOk="0" h="16467" w="18023">
                    <a:moveTo>
                      <a:pt x="18023" y="0"/>
                    </a:moveTo>
                    <a:cubicBezTo>
                      <a:pt x="18022" y="1"/>
                      <a:pt x="14616" y="3975"/>
                      <a:pt x="12777" y="4679"/>
                    </a:cubicBezTo>
                    <a:cubicBezTo>
                      <a:pt x="10937" y="5394"/>
                      <a:pt x="9234" y="7234"/>
                      <a:pt x="8518" y="7950"/>
                    </a:cubicBezTo>
                    <a:cubicBezTo>
                      <a:pt x="7814" y="8653"/>
                      <a:pt x="5963" y="8937"/>
                      <a:pt x="5395" y="8937"/>
                    </a:cubicBezTo>
                    <a:cubicBezTo>
                      <a:pt x="4827" y="8937"/>
                      <a:pt x="1988" y="9937"/>
                      <a:pt x="1988" y="9937"/>
                    </a:cubicBezTo>
                    <a:lnTo>
                      <a:pt x="1" y="11641"/>
                    </a:lnTo>
                    <a:lnTo>
                      <a:pt x="16184" y="16467"/>
                    </a:lnTo>
                    <a:lnTo>
                      <a:pt x="18023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447" name="Google Shape;447;p28"/>
              <p:cNvGrpSpPr/>
              <p:nvPr/>
            </p:nvGrpSpPr>
            <p:grpSpPr>
              <a:xfrm>
                <a:off x="7819088" y="4401319"/>
                <a:ext cx="647764" cy="639804"/>
                <a:chOff x="9544500" y="2658669"/>
                <a:chExt cx="647764" cy="639804"/>
              </a:xfrm>
            </p:grpSpPr>
            <p:sp>
              <p:nvSpPr>
                <p:cNvPr id="448" name="Google Shape;448;p28"/>
                <p:cNvSpPr/>
                <p:nvPr/>
              </p:nvSpPr>
              <p:spPr>
                <a:xfrm>
                  <a:off x="9544500" y="2658669"/>
                  <a:ext cx="647764" cy="639804"/>
                </a:xfrm>
                <a:custGeom>
                  <a:rect b="b" l="l" r="r" t="t"/>
                  <a:pathLst>
                    <a:path extrusionOk="0" h="3778" w="3825">
                      <a:moveTo>
                        <a:pt x="1351" y="50"/>
                      </a:moveTo>
                      <a:cubicBezTo>
                        <a:pt x="1357" y="50"/>
                        <a:pt x="1364" y="53"/>
                        <a:pt x="1373" y="58"/>
                      </a:cubicBezTo>
                      <a:cubicBezTo>
                        <a:pt x="1373" y="58"/>
                        <a:pt x="1373" y="58"/>
                        <a:pt x="1364" y="67"/>
                      </a:cubicBezTo>
                      <a:cubicBezTo>
                        <a:pt x="1354" y="67"/>
                        <a:pt x="1345" y="67"/>
                        <a:pt x="1335" y="58"/>
                      </a:cubicBezTo>
                      <a:cubicBezTo>
                        <a:pt x="1340" y="53"/>
                        <a:pt x="1345" y="50"/>
                        <a:pt x="1351" y="50"/>
                      </a:cubicBezTo>
                      <a:close/>
                      <a:moveTo>
                        <a:pt x="1373" y="86"/>
                      </a:moveTo>
                      <a:cubicBezTo>
                        <a:pt x="1383" y="95"/>
                        <a:pt x="1383" y="105"/>
                        <a:pt x="1373" y="114"/>
                      </a:cubicBezTo>
                      <a:cubicBezTo>
                        <a:pt x="1364" y="105"/>
                        <a:pt x="1364" y="105"/>
                        <a:pt x="1364" y="95"/>
                      </a:cubicBezTo>
                      <a:cubicBezTo>
                        <a:pt x="1364" y="86"/>
                        <a:pt x="1364" y="86"/>
                        <a:pt x="1373" y="86"/>
                      </a:cubicBezTo>
                      <a:close/>
                      <a:moveTo>
                        <a:pt x="1544" y="114"/>
                      </a:moveTo>
                      <a:lnTo>
                        <a:pt x="1553" y="124"/>
                      </a:lnTo>
                      <a:lnTo>
                        <a:pt x="1544" y="133"/>
                      </a:lnTo>
                      <a:cubicBezTo>
                        <a:pt x="1544" y="133"/>
                        <a:pt x="1544" y="133"/>
                        <a:pt x="1544" y="124"/>
                      </a:cubicBezTo>
                      <a:cubicBezTo>
                        <a:pt x="1534" y="124"/>
                        <a:pt x="1544" y="124"/>
                        <a:pt x="1544" y="114"/>
                      </a:cubicBezTo>
                      <a:close/>
                      <a:moveTo>
                        <a:pt x="1572" y="133"/>
                      </a:moveTo>
                      <a:cubicBezTo>
                        <a:pt x="1581" y="133"/>
                        <a:pt x="1581" y="133"/>
                        <a:pt x="1591" y="143"/>
                      </a:cubicBezTo>
                      <a:cubicBezTo>
                        <a:pt x="1591" y="143"/>
                        <a:pt x="1591" y="152"/>
                        <a:pt x="1591" y="162"/>
                      </a:cubicBezTo>
                      <a:cubicBezTo>
                        <a:pt x="1581" y="162"/>
                        <a:pt x="1581" y="162"/>
                        <a:pt x="1572" y="171"/>
                      </a:cubicBezTo>
                      <a:cubicBezTo>
                        <a:pt x="1572" y="152"/>
                        <a:pt x="1562" y="143"/>
                        <a:pt x="1562" y="133"/>
                      </a:cubicBezTo>
                      <a:close/>
                      <a:moveTo>
                        <a:pt x="1231" y="181"/>
                      </a:moveTo>
                      <a:lnTo>
                        <a:pt x="1241" y="190"/>
                      </a:lnTo>
                      <a:cubicBezTo>
                        <a:pt x="1231" y="190"/>
                        <a:pt x="1231" y="190"/>
                        <a:pt x="1231" y="181"/>
                      </a:cubicBezTo>
                      <a:close/>
                      <a:moveTo>
                        <a:pt x="1922" y="190"/>
                      </a:moveTo>
                      <a:cubicBezTo>
                        <a:pt x="1922" y="200"/>
                        <a:pt x="1922" y="200"/>
                        <a:pt x="1922" y="200"/>
                      </a:cubicBezTo>
                      <a:cubicBezTo>
                        <a:pt x="1922" y="204"/>
                        <a:pt x="1920" y="207"/>
                        <a:pt x="1916" y="207"/>
                      </a:cubicBezTo>
                      <a:cubicBezTo>
                        <a:pt x="1913" y="207"/>
                        <a:pt x="1908" y="204"/>
                        <a:pt x="1903" y="200"/>
                      </a:cubicBezTo>
                      <a:cubicBezTo>
                        <a:pt x="1913" y="200"/>
                        <a:pt x="1913" y="200"/>
                        <a:pt x="1922" y="190"/>
                      </a:cubicBezTo>
                      <a:close/>
                      <a:moveTo>
                        <a:pt x="1468" y="200"/>
                      </a:moveTo>
                      <a:lnTo>
                        <a:pt x="1468" y="218"/>
                      </a:lnTo>
                      <a:lnTo>
                        <a:pt x="1458" y="218"/>
                      </a:lnTo>
                      <a:lnTo>
                        <a:pt x="1458" y="200"/>
                      </a:lnTo>
                      <a:close/>
                      <a:moveTo>
                        <a:pt x="1496" y="209"/>
                      </a:moveTo>
                      <a:cubicBezTo>
                        <a:pt x="1496" y="209"/>
                        <a:pt x="1496" y="218"/>
                        <a:pt x="1506" y="218"/>
                      </a:cubicBezTo>
                      <a:lnTo>
                        <a:pt x="1487" y="228"/>
                      </a:lnTo>
                      <a:lnTo>
                        <a:pt x="1487" y="218"/>
                      </a:lnTo>
                      <a:cubicBezTo>
                        <a:pt x="1487" y="218"/>
                        <a:pt x="1487" y="209"/>
                        <a:pt x="1496" y="209"/>
                      </a:cubicBezTo>
                      <a:close/>
                      <a:moveTo>
                        <a:pt x="1790" y="209"/>
                      </a:moveTo>
                      <a:lnTo>
                        <a:pt x="1771" y="228"/>
                      </a:lnTo>
                      <a:lnTo>
                        <a:pt x="1771" y="218"/>
                      </a:lnTo>
                      <a:lnTo>
                        <a:pt x="1780" y="209"/>
                      </a:lnTo>
                      <a:close/>
                      <a:moveTo>
                        <a:pt x="1439" y="218"/>
                      </a:moveTo>
                      <a:cubicBezTo>
                        <a:pt x="1439" y="228"/>
                        <a:pt x="1439" y="228"/>
                        <a:pt x="1430" y="228"/>
                      </a:cubicBezTo>
                      <a:cubicBezTo>
                        <a:pt x="1430" y="231"/>
                        <a:pt x="1429" y="232"/>
                        <a:pt x="1427" y="232"/>
                      </a:cubicBezTo>
                      <a:cubicBezTo>
                        <a:pt x="1425" y="232"/>
                        <a:pt x="1420" y="228"/>
                        <a:pt x="1420" y="228"/>
                      </a:cubicBezTo>
                      <a:lnTo>
                        <a:pt x="1420" y="218"/>
                      </a:lnTo>
                      <a:close/>
                      <a:moveTo>
                        <a:pt x="1922" y="209"/>
                      </a:moveTo>
                      <a:cubicBezTo>
                        <a:pt x="1932" y="209"/>
                        <a:pt x="1932" y="218"/>
                        <a:pt x="1941" y="218"/>
                      </a:cubicBezTo>
                      <a:cubicBezTo>
                        <a:pt x="1932" y="228"/>
                        <a:pt x="1922" y="228"/>
                        <a:pt x="1922" y="237"/>
                      </a:cubicBezTo>
                      <a:cubicBezTo>
                        <a:pt x="1919" y="241"/>
                        <a:pt x="1917" y="242"/>
                        <a:pt x="1915" y="242"/>
                      </a:cubicBezTo>
                      <a:cubicBezTo>
                        <a:pt x="1912" y="242"/>
                        <a:pt x="1910" y="237"/>
                        <a:pt x="1903" y="237"/>
                      </a:cubicBezTo>
                      <a:cubicBezTo>
                        <a:pt x="1903" y="228"/>
                        <a:pt x="1913" y="209"/>
                        <a:pt x="1922" y="209"/>
                      </a:cubicBezTo>
                      <a:close/>
                      <a:moveTo>
                        <a:pt x="1288" y="247"/>
                      </a:moveTo>
                      <a:cubicBezTo>
                        <a:pt x="1288" y="256"/>
                        <a:pt x="1288" y="256"/>
                        <a:pt x="1278" y="256"/>
                      </a:cubicBezTo>
                      <a:cubicBezTo>
                        <a:pt x="1278" y="256"/>
                        <a:pt x="1278" y="256"/>
                        <a:pt x="1278" y="247"/>
                      </a:cubicBezTo>
                      <a:close/>
                      <a:moveTo>
                        <a:pt x="1581" y="228"/>
                      </a:moveTo>
                      <a:cubicBezTo>
                        <a:pt x="1581" y="237"/>
                        <a:pt x="1591" y="247"/>
                        <a:pt x="1591" y="247"/>
                      </a:cubicBezTo>
                      <a:cubicBezTo>
                        <a:pt x="1581" y="247"/>
                        <a:pt x="1581" y="256"/>
                        <a:pt x="1581" y="256"/>
                      </a:cubicBezTo>
                      <a:cubicBezTo>
                        <a:pt x="1572" y="256"/>
                        <a:pt x="1572" y="247"/>
                        <a:pt x="1572" y="247"/>
                      </a:cubicBezTo>
                      <a:cubicBezTo>
                        <a:pt x="1572" y="237"/>
                        <a:pt x="1572" y="237"/>
                        <a:pt x="1581" y="228"/>
                      </a:cubicBezTo>
                      <a:close/>
                      <a:moveTo>
                        <a:pt x="1865" y="218"/>
                      </a:moveTo>
                      <a:cubicBezTo>
                        <a:pt x="1865" y="218"/>
                        <a:pt x="1865" y="228"/>
                        <a:pt x="1865" y="228"/>
                      </a:cubicBezTo>
                      <a:cubicBezTo>
                        <a:pt x="1875" y="228"/>
                        <a:pt x="1875" y="237"/>
                        <a:pt x="1884" y="247"/>
                      </a:cubicBezTo>
                      <a:cubicBezTo>
                        <a:pt x="1884" y="247"/>
                        <a:pt x="1884" y="256"/>
                        <a:pt x="1884" y="256"/>
                      </a:cubicBezTo>
                      <a:lnTo>
                        <a:pt x="1875" y="256"/>
                      </a:lnTo>
                      <a:cubicBezTo>
                        <a:pt x="1865" y="247"/>
                        <a:pt x="1865" y="237"/>
                        <a:pt x="1856" y="228"/>
                      </a:cubicBezTo>
                      <a:lnTo>
                        <a:pt x="1865" y="218"/>
                      </a:lnTo>
                      <a:close/>
                      <a:moveTo>
                        <a:pt x="1991" y="233"/>
                      </a:moveTo>
                      <a:cubicBezTo>
                        <a:pt x="1994" y="233"/>
                        <a:pt x="1998" y="237"/>
                        <a:pt x="1998" y="237"/>
                      </a:cubicBezTo>
                      <a:lnTo>
                        <a:pt x="1988" y="247"/>
                      </a:lnTo>
                      <a:lnTo>
                        <a:pt x="1988" y="256"/>
                      </a:lnTo>
                      <a:cubicBezTo>
                        <a:pt x="1988" y="256"/>
                        <a:pt x="1979" y="247"/>
                        <a:pt x="1979" y="237"/>
                      </a:cubicBezTo>
                      <a:lnTo>
                        <a:pt x="1988" y="237"/>
                      </a:lnTo>
                      <a:cubicBezTo>
                        <a:pt x="1988" y="234"/>
                        <a:pt x="1989" y="233"/>
                        <a:pt x="1991" y="233"/>
                      </a:cubicBezTo>
                      <a:close/>
                      <a:moveTo>
                        <a:pt x="1269" y="237"/>
                      </a:moveTo>
                      <a:cubicBezTo>
                        <a:pt x="1269" y="247"/>
                        <a:pt x="1269" y="256"/>
                        <a:pt x="1269" y="256"/>
                      </a:cubicBezTo>
                      <a:cubicBezTo>
                        <a:pt x="1260" y="266"/>
                        <a:pt x="1260" y="266"/>
                        <a:pt x="1260" y="266"/>
                      </a:cubicBezTo>
                      <a:cubicBezTo>
                        <a:pt x="1250" y="266"/>
                        <a:pt x="1241" y="256"/>
                        <a:pt x="1241" y="256"/>
                      </a:cubicBezTo>
                      <a:cubicBezTo>
                        <a:pt x="1250" y="237"/>
                        <a:pt x="1260" y="237"/>
                        <a:pt x="1269" y="237"/>
                      </a:cubicBezTo>
                      <a:close/>
                      <a:moveTo>
                        <a:pt x="1515" y="228"/>
                      </a:moveTo>
                      <a:cubicBezTo>
                        <a:pt x="1515" y="228"/>
                        <a:pt x="1525" y="237"/>
                        <a:pt x="1515" y="237"/>
                      </a:cubicBezTo>
                      <a:cubicBezTo>
                        <a:pt x="1515" y="247"/>
                        <a:pt x="1515" y="256"/>
                        <a:pt x="1506" y="256"/>
                      </a:cubicBezTo>
                      <a:cubicBezTo>
                        <a:pt x="1506" y="266"/>
                        <a:pt x="1506" y="266"/>
                        <a:pt x="1506" y="275"/>
                      </a:cubicBezTo>
                      <a:cubicBezTo>
                        <a:pt x="1496" y="266"/>
                        <a:pt x="1487" y="256"/>
                        <a:pt x="1496" y="247"/>
                      </a:cubicBezTo>
                      <a:cubicBezTo>
                        <a:pt x="1496" y="237"/>
                        <a:pt x="1506" y="228"/>
                        <a:pt x="1515" y="228"/>
                      </a:cubicBezTo>
                      <a:close/>
                      <a:moveTo>
                        <a:pt x="1837" y="256"/>
                      </a:moveTo>
                      <a:cubicBezTo>
                        <a:pt x="1837" y="256"/>
                        <a:pt x="1837" y="256"/>
                        <a:pt x="1837" y="266"/>
                      </a:cubicBezTo>
                      <a:cubicBezTo>
                        <a:pt x="1837" y="266"/>
                        <a:pt x="1837" y="275"/>
                        <a:pt x="1837" y="275"/>
                      </a:cubicBezTo>
                      <a:cubicBezTo>
                        <a:pt x="1837" y="275"/>
                        <a:pt x="1837" y="266"/>
                        <a:pt x="1827" y="266"/>
                      </a:cubicBezTo>
                      <a:cubicBezTo>
                        <a:pt x="1827" y="266"/>
                        <a:pt x="1837" y="256"/>
                        <a:pt x="1837" y="256"/>
                      </a:cubicBezTo>
                      <a:close/>
                      <a:moveTo>
                        <a:pt x="1979" y="256"/>
                      </a:moveTo>
                      <a:cubicBezTo>
                        <a:pt x="1979" y="266"/>
                        <a:pt x="1979" y="266"/>
                        <a:pt x="1979" y="275"/>
                      </a:cubicBezTo>
                      <a:cubicBezTo>
                        <a:pt x="1969" y="285"/>
                        <a:pt x="1969" y="285"/>
                        <a:pt x="1960" y="285"/>
                      </a:cubicBezTo>
                      <a:cubicBezTo>
                        <a:pt x="1960" y="275"/>
                        <a:pt x="1969" y="266"/>
                        <a:pt x="1979" y="256"/>
                      </a:cubicBezTo>
                      <a:close/>
                      <a:moveTo>
                        <a:pt x="1241" y="285"/>
                      </a:moveTo>
                      <a:lnTo>
                        <a:pt x="1250" y="294"/>
                      </a:lnTo>
                      <a:lnTo>
                        <a:pt x="1231" y="294"/>
                      </a:lnTo>
                      <a:lnTo>
                        <a:pt x="1241" y="285"/>
                      </a:lnTo>
                      <a:close/>
                      <a:moveTo>
                        <a:pt x="1581" y="275"/>
                      </a:moveTo>
                      <a:lnTo>
                        <a:pt x="1581" y="294"/>
                      </a:lnTo>
                      <a:lnTo>
                        <a:pt x="1572" y="294"/>
                      </a:lnTo>
                      <a:lnTo>
                        <a:pt x="1581" y="275"/>
                      </a:lnTo>
                      <a:close/>
                      <a:moveTo>
                        <a:pt x="1269" y="275"/>
                      </a:moveTo>
                      <a:cubicBezTo>
                        <a:pt x="1278" y="275"/>
                        <a:pt x="1288" y="275"/>
                        <a:pt x="1288" y="285"/>
                      </a:cubicBezTo>
                      <a:lnTo>
                        <a:pt x="1307" y="285"/>
                      </a:lnTo>
                      <a:lnTo>
                        <a:pt x="1288" y="304"/>
                      </a:lnTo>
                      <a:lnTo>
                        <a:pt x="1288" y="294"/>
                      </a:lnTo>
                      <a:cubicBezTo>
                        <a:pt x="1278" y="294"/>
                        <a:pt x="1269" y="285"/>
                        <a:pt x="1269" y="275"/>
                      </a:cubicBezTo>
                      <a:close/>
                      <a:moveTo>
                        <a:pt x="1468" y="294"/>
                      </a:moveTo>
                      <a:cubicBezTo>
                        <a:pt x="1477" y="294"/>
                        <a:pt x="1477" y="304"/>
                        <a:pt x="1477" y="313"/>
                      </a:cubicBezTo>
                      <a:cubicBezTo>
                        <a:pt x="1468" y="313"/>
                        <a:pt x="1458" y="304"/>
                        <a:pt x="1468" y="294"/>
                      </a:cubicBezTo>
                      <a:close/>
                      <a:moveTo>
                        <a:pt x="1515" y="313"/>
                      </a:moveTo>
                      <a:cubicBezTo>
                        <a:pt x="1515" y="313"/>
                        <a:pt x="1506" y="323"/>
                        <a:pt x="1506" y="323"/>
                      </a:cubicBezTo>
                      <a:cubicBezTo>
                        <a:pt x="1506" y="323"/>
                        <a:pt x="1506" y="313"/>
                        <a:pt x="1496" y="313"/>
                      </a:cubicBezTo>
                      <a:close/>
                      <a:moveTo>
                        <a:pt x="1602" y="281"/>
                      </a:moveTo>
                      <a:cubicBezTo>
                        <a:pt x="1604" y="281"/>
                        <a:pt x="1607" y="282"/>
                        <a:pt x="1610" y="285"/>
                      </a:cubicBezTo>
                      <a:cubicBezTo>
                        <a:pt x="1610" y="285"/>
                        <a:pt x="1610" y="285"/>
                        <a:pt x="1610" y="294"/>
                      </a:cubicBezTo>
                      <a:cubicBezTo>
                        <a:pt x="1600" y="304"/>
                        <a:pt x="1600" y="313"/>
                        <a:pt x="1591" y="323"/>
                      </a:cubicBezTo>
                      <a:cubicBezTo>
                        <a:pt x="1591" y="313"/>
                        <a:pt x="1591" y="304"/>
                        <a:pt x="1591" y="294"/>
                      </a:cubicBezTo>
                      <a:cubicBezTo>
                        <a:pt x="1591" y="288"/>
                        <a:pt x="1596" y="281"/>
                        <a:pt x="1602" y="281"/>
                      </a:cubicBezTo>
                      <a:close/>
                      <a:moveTo>
                        <a:pt x="1042" y="304"/>
                      </a:moveTo>
                      <a:cubicBezTo>
                        <a:pt x="1051" y="304"/>
                        <a:pt x="1051" y="304"/>
                        <a:pt x="1051" y="313"/>
                      </a:cubicBezTo>
                      <a:lnTo>
                        <a:pt x="1042" y="332"/>
                      </a:lnTo>
                      <a:lnTo>
                        <a:pt x="1032" y="323"/>
                      </a:lnTo>
                      <a:lnTo>
                        <a:pt x="1023" y="332"/>
                      </a:lnTo>
                      <a:cubicBezTo>
                        <a:pt x="1013" y="332"/>
                        <a:pt x="1013" y="313"/>
                        <a:pt x="1013" y="304"/>
                      </a:cubicBezTo>
                      <a:lnTo>
                        <a:pt x="1013" y="304"/>
                      </a:lnTo>
                      <a:cubicBezTo>
                        <a:pt x="1013" y="304"/>
                        <a:pt x="1023" y="304"/>
                        <a:pt x="1023" y="313"/>
                      </a:cubicBezTo>
                      <a:cubicBezTo>
                        <a:pt x="1023" y="313"/>
                        <a:pt x="1027" y="317"/>
                        <a:pt x="1033" y="317"/>
                      </a:cubicBezTo>
                      <a:cubicBezTo>
                        <a:pt x="1036" y="317"/>
                        <a:pt x="1039" y="316"/>
                        <a:pt x="1042" y="313"/>
                      </a:cubicBezTo>
                      <a:cubicBezTo>
                        <a:pt x="1042" y="313"/>
                        <a:pt x="1042" y="304"/>
                        <a:pt x="1042" y="304"/>
                      </a:cubicBezTo>
                      <a:close/>
                      <a:moveTo>
                        <a:pt x="1260" y="313"/>
                      </a:moveTo>
                      <a:cubicBezTo>
                        <a:pt x="1250" y="323"/>
                        <a:pt x="1250" y="323"/>
                        <a:pt x="1241" y="332"/>
                      </a:cubicBezTo>
                      <a:cubicBezTo>
                        <a:pt x="1241" y="332"/>
                        <a:pt x="1231" y="332"/>
                        <a:pt x="1231" y="323"/>
                      </a:cubicBezTo>
                      <a:cubicBezTo>
                        <a:pt x="1231" y="323"/>
                        <a:pt x="1241" y="313"/>
                        <a:pt x="1250" y="313"/>
                      </a:cubicBezTo>
                      <a:close/>
                      <a:moveTo>
                        <a:pt x="1562" y="323"/>
                      </a:moveTo>
                      <a:lnTo>
                        <a:pt x="1562" y="323"/>
                      </a:lnTo>
                      <a:cubicBezTo>
                        <a:pt x="1572" y="332"/>
                        <a:pt x="1562" y="342"/>
                        <a:pt x="1553" y="351"/>
                      </a:cubicBezTo>
                      <a:cubicBezTo>
                        <a:pt x="1553" y="342"/>
                        <a:pt x="1553" y="332"/>
                        <a:pt x="1562" y="323"/>
                      </a:cubicBezTo>
                      <a:close/>
                      <a:moveTo>
                        <a:pt x="2178" y="313"/>
                      </a:moveTo>
                      <a:cubicBezTo>
                        <a:pt x="2178" y="313"/>
                        <a:pt x="2187" y="313"/>
                        <a:pt x="2187" y="323"/>
                      </a:cubicBezTo>
                      <a:cubicBezTo>
                        <a:pt x="2187" y="323"/>
                        <a:pt x="2187" y="332"/>
                        <a:pt x="2187" y="332"/>
                      </a:cubicBezTo>
                      <a:cubicBezTo>
                        <a:pt x="2187" y="342"/>
                        <a:pt x="2187" y="342"/>
                        <a:pt x="2187" y="342"/>
                      </a:cubicBezTo>
                      <a:cubicBezTo>
                        <a:pt x="2178" y="351"/>
                        <a:pt x="2178" y="351"/>
                        <a:pt x="2178" y="351"/>
                      </a:cubicBezTo>
                      <a:lnTo>
                        <a:pt x="2159" y="332"/>
                      </a:lnTo>
                      <a:cubicBezTo>
                        <a:pt x="2168" y="332"/>
                        <a:pt x="2168" y="323"/>
                        <a:pt x="2178" y="313"/>
                      </a:cubicBezTo>
                      <a:close/>
                      <a:moveTo>
                        <a:pt x="2348" y="332"/>
                      </a:moveTo>
                      <a:cubicBezTo>
                        <a:pt x="2358" y="342"/>
                        <a:pt x="2358" y="342"/>
                        <a:pt x="2358" y="342"/>
                      </a:cubicBezTo>
                      <a:cubicBezTo>
                        <a:pt x="2358" y="351"/>
                        <a:pt x="2358" y="351"/>
                        <a:pt x="2358" y="351"/>
                      </a:cubicBezTo>
                      <a:lnTo>
                        <a:pt x="2348" y="351"/>
                      </a:lnTo>
                      <a:lnTo>
                        <a:pt x="2348" y="342"/>
                      </a:lnTo>
                      <a:lnTo>
                        <a:pt x="2348" y="332"/>
                      </a:lnTo>
                      <a:close/>
                      <a:moveTo>
                        <a:pt x="2089" y="356"/>
                      </a:moveTo>
                      <a:cubicBezTo>
                        <a:pt x="2098" y="356"/>
                        <a:pt x="2102" y="360"/>
                        <a:pt x="2102" y="360"/>
                      </a:cubicBezTo>
                      <a:cubicBezTo>
                        <a:pt x="2097" y="365"/>
                        <a:pt x="2095" y="368"/>
                        <a:pt x="2091" y="368"/>
                      </a:cubicBezTo>
                      <a:cubicBezTo>
                        <a:pt x="2088" y="368"/>
                        <a:pt x="2083" y="365"/>
                        <a:pt x="2074" y="360"/>
                      </a:cubicBezTo>
                      <a:cubicBezTo>
                        <a:pt x="2080" y="357"/>
                        <a:pt x="2085" y="356"/>
                        <a:pt x="2089" y="356"/>
                      </a:cubicBezTo>
                      <a:close/>
                      <a:moveTo>
                        <a:pt x="919" y="351"/>
                      </a:moveTo>
                      <a:lnTo>
                        <a:pt x="938" y="370"/>
                      </a:lnTo>
                      <a:cubicBezTo>
                        <a:pt x="919" y="370"/>
                        <a:pt x="919" y="360"/>
                        <a:pt x="919" y="351"/>
                      </a:cubicBezTo>
                      <a:close/>
                      <a:moveTo>
                        <a:pt x="2036" y="360"/>
                      </a:moveTo>
                      <a:cubicBezTo>
                        <a:pt x="2026" y="370"/>
                        <a:pt x="2026" y="370"/>
                        <a:pt x="2017" y="370"/>
                      </a:cubicBezTo>
                      <a:cubicBezTo>
                        <a:pt x="2026" y="370"/>
                        <a:pt x="2026" y="360"/>
                        <a:pt x="2036" y="360"/>
                      </a:cubicBezTo>
                      <a:close/>
                      <a:moveTo>
                        <a:pt x="2140" y="332"/>
                      </a:moveTo>
                      <a:cubicBezTo>
                        <a:pt x="2140" y="332"/>
                        <a:pt x="2140" y="342"/>
                        <a:pt x="2140" y="342"/>
                      </a:cubicBezTo>
                      <a:cubicBezTo>
                        <a:pt x="2140" y="342"/>
                        <a:pt x="2130" y="351"/>
                        <a:pt x="2130" y="360"/>
                      </a:cubicBezTo>
                      <a:cubicBezTo>
                        <a:pt x="2130" y="360"/>
                        <a:pt x="2130" y="370"/>
                        <a:pt x="2130" y="370"/>
                      </a:cubicBezTo>
                      <a:lnTo>
                        <a:pt x="2121" y="370"/>
                      </a:lnTo>
                      <a:cubicBezTo>
                        <a:pt x="2121" y="360"/>
                        <a:pt x="2121" y="351"/>
                        <a:pt x="2111" y="351"/>
                      </a:cubicBezTo>
                      <a:cubicBezTo>
                        <a:pt x="2111" y="351"/>
                        <a:pt x="2111" y="342"/>
                        <a:pt x="2111" y="342"/>
                      </a:cubicBezTo>
                      <a:cubicBezTo>
                        <a:pt x="2121" y="342"/>
                        <a:pt x="2130" y="332"/>
                        <a:pt x="2130" y="332"/>
                      </a:cubicBezTo>
                      <a:close/>
                      <a:moveTo>
                        <a:pt x="1269" y="360"/>
                      </a:moveTo>
                      <a:cubicBezTo>
                        <a:pt x="1278" y="370"/>
                        <a:pt x="1288" y="370"/>
                        <a:pt x="1288" y="370"/>
                      </a:cubicBezTo>
                      <a:cubicBezTo>
                        <a:pt x="1288" y="370"/>
                        <a:pt x="1288" y="379"/>
                        <a:pt x="1288" y="379"/>
                      </a:cubicBezTo>
                      <a:lnTo>
                        <a:pt x="1269" y="370"/>
                      </a:lnTo>
                      <a:lnTo>
                        <a:pt x="1269" y="360"/>
                      </a:lnTo>
                      <a:close/>
                      <a:moveTo>
                        <a:pt x="2007" y="360"/>
                      </a:moveTo>
                      <a:cubicBezTo>
                        <a:pt x="2007" y="370"/>
                        <a:pt x="2007" y="379"/>
                        <a:pt x="1998" y="379"/>
                      </a:cubicBezTo>
                      <a:lnTo>
                        <a:pt x="1988" y="379"/>
                      </a:lnTo>
                      <a:cubicBezTo>
                        <a:pt x="1998" y="379"/>
                        <a:pt x="1998" y="370"/>
                        <a:pt x="1998" y="370"/>
                      </a:cubicBezTo>
                      <a:cubicBezTo>
                        <a:pt x="1998" y="370"/>
                        <a:pt x="2007" y="360"/>
                        <a:pt x="2007" y="360"/>
                      </a:cubicBezTo>
                      <a:close/>
                      <a:moveTo>
                        <a:pt x="1638" y="304"/>
                      </a:moveTo>
                      <a:cubicBezTo>
                        <a:pt x="1638" y="323"/>
                        <a:pt x="1638" y="332"/>
                        <a:pt x="1629" y="342"/>
                      </a:cubicBezTo>
                      <a:cubicBezTo>
                        <a:pt x="1629" y="342"/>
                        <a:pt x="1629" y="351"/>
                        <a:pt x="1629" y="351"/>
                      </a:cubicBezTo>
                      <a:cubicBezTo>
                        <a:pt x="1629" y="360"/>
                        <a:pt x="1629" y="360"/>
                        <a:pt x="1619" y="370"/>
                      </a:cubicBezTo>
                      <a:lnTo>
                        <a:pt x="1619" y="360"/>
                      </a:lnTo>
                      <a:cubicBezTo>
                        <a:pt x="1619" y="360"/>
                        <a:pt x="1619" y="351"/>
                        <a:pt x="1619" y="351"/>
                      </a:cubicBezTo>
                      <a:cubicBezTo>
                        <a:pt x="1619" y="342"/>
                        <a:pt x="1619" y="342"/>
                        <a:pt x="1610" y="342"/>
                      </a:cubicBezTo>
                      <a:cubicBezTo>
                        <a:pt x="1591" y="351"/>
                        <a:pt x="1591" y="360"/>
                        <a:pt x="1591" y="379"/>
                      </a:cubicBezTo>
                      <a:cubicBezTo>
                        <a:pt x="1591" y="379"/>
                        <a:pt x="1591" y="389"/>
                        <a:pt x="1591" y="389"/>
                      </a:cubicBezTo>
                      <a:cubicBezTo>
                        <a:pt x="1581" y="389"/>
                        <a:pt x="1581" y="379"/>
                        <a:pt x="1581" y="370"/>
                      </a:cubicBezTo>
                      <a:cubicBezTo>
                        <a:pt x="1581" y="360"/>
                        <a:pt x="1581" y="351"/>
                        <a:pt x="1591" y="342"/>
                      </a:cubicBezTo>
                      <a:cubicBezTo>
                        <a:pt x="1600" y="342"/>
                        <a:pt x="1600" y="332"/>
                        <a:pt x="1600" y="332"/>
                      </a:cubicBezTo>
                      <a:cubicBezTo>
                        <a:pt x="1610" y="323"/>
                        <a:pt x="1610" y="313"/>
                        <a:pt x="1619" y="304"/>
                      </a:cubicBezTo>
                      <a:close/>
                      <a:moveTo>
                        <a:pt x="1623" y="382"/>
                      </a:moveTo>
                      <a:cubicBezTo>
                        <a:pt x="1629" y="382"/>
                        <a:pt x="1633" y="384"/>
                        <a:pt x="1638" y="389"/>
                      </a:cubicBezTo>
                      <a:lnTo>
                        <a:pt x="1629" y="398"/>
                      </a:lnTo>
                      <a:lnTo>
                        <a:pt x="1629" y="398"/>
                      </a:lnTo>
                      <a:cubicBezTo>
                        <a:pt x="1616" y="398"/>
                        <a:pt x="1608" y="397"/>
                        <a:pt x="1600" y="389"/>
                      </a:cubicBezTo>
                      <a:cubicBezTo>
                        <a:pt x="1610" y="384"/>
                        <a:pt x="1617" y="382"/>
                        <a:pt x="1623" y="382"/>
                      </a:cubicBezTo>
                      <a:close/>
                      <a:moveTo>
                        <a:pt x="1534" y="360"/>
                      </a:moveTo>
                      <a:cubicBezTo>
                        <a:pt x="1544" y="370"/>
                        <a:pt x="1553" y="379"/>
                        <a:pt x="1553" y="389"/>
                      </a:cubicBezTo>
                      <a:cubicBezTo>
                        <a:pt x="1553" y="389"/>
                        <a:pt x="1553" y="398"/>
                        <a:pt x="1553" y="398"/>
                      </a:cubicBezTo>
                      <a:cubicBezTo>
                        <a:pt x="1544" y="398"/>
                        <a:pt x="1544" y="398"/>
                        <a:pt x="1544" y="389"/>
                      </a:cubicBezTo>
                      <a:cubicBezTo>
                        <a:pt x="1544" y="379"/>
                        <a:pt x="1544" y="379"/>
                        <a:pt x="1534" y="379"/>
                      </a:cubicBezTo>
                      <a:cubicBezTo>
                        <a:pt x="1525" y="379"/>
                        <a:pt x="1525" y="370"/>
                        <a:pt x="1525" y="370"/>
                      </a:cubicBezTo>
                      <a:cubicBezTo>
                        <a:pt x="1525" y="370"/>
                        <a:pt x="1525" y="360"/>
                        <a:pt x="1525" y="360"/>
                      </a:cubicBezTo>
                      <a:close/>
                      <a:moveTo>
                        <a:pt x="1738" y="230"/>
                      </a:moveTo>
                      <a:cubicBezTo>
                        <a:pt x="1742" y="230"/>
                        <a:pt x="1747" y="233"/>
                        <a:pt x="1752" y="237"/>
                      </a:cubicBezTo>
                      <a:lnTo>
                        <a:pt x="1761" y="237"/>
                      </a:lnTo>
                      <a:cubicBezTo>
                        <a:pt x="1764" y="235"/>
                        <a:pt x="1767" y="233"/>
                        <a:pt x="1769" y="233"/>
                      </a:cubicBezTo>
                      <a:cubicBezTo>
                        <a:pt x="1775" y="233"/>
                        <a:pt x="1780" y="240"/>
                        <a:pt x="1780" y="247"/>
                      </a:cubicBezTo>
                      <a:cubicBezTo>
                        <a:pt x="1790" y="256"/>
                        <a:pt x="1790" y="275"/>
                        <a:pt x="1799" y="285"/>
                      </a:cubicBezTo>
                      <a:cubicBezTo>
                        <a:pt x="1809" y="294"/>
                        <a:pt x="1809" y="294"/>
                        <a:pt x="1799" y="304"/>
                      </a:cubicBezTo>
                      <a:lnTo>
                        <a:pt x="1809" y="313"/>
                      </a:lnTo>
                      <a:cubicBezTo>
                        <a:pt x="1790" y="313"/>
                        <a:pt x="1790" y="304"/>
                        <a:pt x="1790" y="285"/>
                      </a:cubicBezTo>
                      <a:cubicBezTo>
                        <a:pt x="1790" y="294"/>
                        <a:pt x="1780" y="294"/>
                        <a:pt x="1780" y="294"/>
                      </a:cubicBezTo>
                      <a:cubicBezTo>
                        <a:pt x="1780" y="304"/>
                        <a:pt x="1771" y="313"/>
                        <a:pt x="1771" y="323"/>
                      </a:cubicBezTo>
                      <a:cubicBezTo>
                        <a:pt x="1771" y="332"/>
                        <a:pt x="1780" y="332"/>
                        <a:pt x="1780" y="332"/>
                      </a:cubicBezTo>
                      <a:cubicBezTo>
                        <a:pt x="1780" y="342"/>
                        <a:pt x="1771" y="342"/>
                        <a:pt x="1771" y="342"/>
                      </a:cubicBezTo>
                      <a:cubicBezTo>
                        <a:pt x="1771" y="360"/>
                        <a:pt x="1761" y="370"/>
                        <a:pt x="1742" y="370"/>
                      </a:cubicBezTo>
                      <a:cubicBezTo>
                        <a:pt x="1752" y="379"/>
                        <a:pt x="1752" y="379"/>
                        <a:pt x="1742" y="389"/>
                      </a:cubicBezTo>
                      <a:cubicBezTo>
                        <a:pt x="1733" y="398"/>
                        <a:pt x="1723" y="398"/>
                        <a:pt x="1714" y="398"/>
                      </a:cubicBezTo>
                      <a:cubicBezTo>
                        <a:pt x="1714" y="389"/>
                        <a:pt x="1704" y="389"/>
                        <a:pt x="1704" y="379"/>
                      </a:cubicBezTo>
                      <a:cubicBezTo>
                        <a:pt x="1704" y="370"/>
                        <a:pt x="1704" y="370"/>
                        <a:pt x="1695" y="360"/>
                      </a:cubicBezTo>
                      <a:cubicBezTo>
                        <a:pt x="1689" y="360"/>
                        <a:pt x="1682" y="365"/>
                        <a:pt x="1676" y="365"/>
                      </a:cubicBezTo>
                      <a:cubicBezTo>
                        <a:pt x="1673" y="365"/>
                        <a:pt x="1670" y="364"/>
                        <a:pt x="1667" y="360"/>
                      </a:cubicBezTo>
                      <a:lnTo>
                        <a:pt x="1657" y="360"/>
                      </a:lnTo>
                      <a:cubicBezTo>
                        <a:pt x="1657" y="360"/>
                        <a:pt x="1657" y="351"/>
                        <a:pt x="1657" y="351"/>
                      </a:cubicBezTo>
                      <a:cubicBezTo>
                        <a:pt x="1657" y="351"/>
                        <a:pt x="1667" y="342"/>
                        <a:pt x="1667" y="342"/>
                      </a:cubicBezTo>
                      <a:cubicBezTo>
                        <a:pt x="1676" y="332"/>
                        <a:pt x="1676" y="332"/>
                        <a:pt x="1667" y="323"/>
                      </a:cubicBezTo>
                      <a:lnTo>
                        <a:pt x="1657" y="323"/>
                      </a:lnTo>
                      <a:cubicBezTo>
                        <a:pt x="1648" y="313"/>
                        <a:pt x="1638" y="313"/>
                        <a:pt x="1648" y="294"/>
                      </a:cubicBezTo>
                      <a:cubicBezTo>
                        <a:pt x="1648" y="285"/>
                        <a:pt x="1648" y="285"/>
                        <a:pt x="1657" y="285"/>
                      </a:cubicBezTo>
                      <a:lnTo>
                        <a:pt x="1676" y="285"/>
                      </a:lnTo>
                      <a:lnTo>
                        <a:pt x="1676" y="266"/>
                      </a:lnTo>
                      <a:cubicBezTo>
                        <a:pt x="1685" y="266"/>
                        <a:pt x="1704" y="266"/>
                        <a:pt x="1723" y="256"/>
                      </a:cubicBezTo>
                      <a:lnTo>
                        <a:pt x="1704" y="247"/>
                      </a:lnTo>
                      <a:cubicBezTo>
                        <a:pt x="1714" y="247"/>
                        <a:pt x="1714" y="237"/>
                        <a:pt x="1723" y="237"/>
                      </a:cubicBezTo>
                      <a:cubicBezTo>
                        <a:pt x="1728" y="233"/>
                        <a:pt x="1733" y="230"/>
                        <a:pt x="1738" y="230"/>
                      </a:cubicBezTo>
                      <a:close/>
                      <a:moveTo>
                        <a:pt x="957" y="389"/>
                      </a:moveTo>
                      <a:lnTo>
                        <a:pt x="966" y="398"/>
                      </a:lnTo>
                      <a:cubicBezTo>
                        <a:pt x="961" y="403"/>
                        <a:pt x="959" y="405"/>
                        <a:pt x="958" y="405"/>
                      </a:cubicBezTo>
                      <a:cubicBezTo>
                        <a:pt x="957" y="405"/>
                        <a:pt x="957" y="403"/>
                        <a:pt x="957" y="398"/>
                      </a:cubicBezTo>
                      <a:cubicBezTo>
                        <a:pt x="957" y="389"/>
                        <a:pt x="957" y="389"/>
                        <a:pt x="957" y="389"/>
                      </a:cubicBezTo>
                      <a:close/>
                      <a:moveTo>
                        <a:pt x="881" y="323"/>
                      </a:moveTo>
                      <a:cubicBezTo>
                        <a:pt x="890" y="332"/>
                        <a:pt x="890" y="342"/>
                        <a:pt x="890" y="342"/>
                      </a:cubicBezTo>
                      <a:cubicBezTo>
                        <a:pt x="890" y="351"/>
                        <a:pt x="890" y="351"/>
                        <a:pt x="890" y="360"/>
                      </a:cubicBezTo>
                      <a:cubicBezTo>
                        <a:pt x="890" y="360"/>
                        <a:pt x="900" y="360"/>
                        <a:pt x="900" y="370"/>
                      </a:cubicBezTo>
                      <a:cubicBezTo>
                        <a:pt x="909" y="370"/>
                        <a:pt x="919" y="379"/>
                        <a:pt x="919" y="389"/>
                      </a:cubicBezTo>
                      <a:cubicBezTo>
                        <a:pt x="919" y="398"/>
                        <a:pt x="928" y="398"/>
                        <a:pt x="928" y="408"/>
                      </a:cubicBezTo>
                      <a:cubicBezTo>
                        <a:pt x="928" y="413"/>
                        <a:pt x="926" y="415"/>
                        <a:pt x="924" y="415"/>
                      </a:cubicBezTo>
                      <a:cubicBezTo>
                        <a:pt x="921" y="415"/>
                        <a:pt x="919" y="413"/>
                        <a:pt x="919" y="408"/>
                      </a:cubicBezTo>
                      <a:cubicBezTo>
                        <a:pt x="919" y="408"/>
                        <a:pt x="909" y="398"/>
                        <a:pt x="909" y="398"/>
                      </a:cubicBezTo>
                      <a:cubicBezTo>
                        <a:pt x="900" y="389"/>
                        <a:pt x="900" y="389"/>
                        <a:pt x="900" y="389"/>
                      </a:cubicBezTo>
                      <a:cubicBezTo>
                        <a:pt x="890" y="389"/>
                        <a:pt x="890" y="379"/>
                        <a:pt x="890" y="379"/>
                      </a:cubicBezTo>
                      <a:cubicBezTo>
                        <a:pt x="885" y="368"/>
                        <a:pt x="883" y="364"/>
                        <a:pt x="878" y="364"/>
                      </a:cubicBezTo>
                      <a:cubicBezTo>
                        <a:pt x="874" y="364"/>
                        <a:pt x="870" y="366"/>
                        <a:pt x="862" y="370"/>
                      </a:cubicBezTo>
                      <a:cubicBezTo>
                        <a:pt x="853" y="360"/>
                        <a:pt x="862" y="351"/>
                        <a:pt x="871" y="342"/>
                      </a:cubicBezTo>
                      <a:cubicBezTo>
                        <a:pt x="871" y="332"/>
                        <a:pt x="881" y="332"/>
                        <a:pt x="881" y="323"/>
                      </a:cubicBezTo>
                      <a:close/>
                      <a:moveTo>
                        <a:pt x="1411" y="398"/>
                      </a:moveTo>
                      <a:cubicBezTo>
                        <a:pt x="1411" y="408"/>
                        <a:pt x="1420" y="408"/>
                        <a:pt x="1420" y="408"/>
                      </a:cubicBezTo>
                      <a:cubicBezTo>
                        <a:pt x="1430" y="417"/>
                        <a:pt x="1430" y="417"/>
                        <a:pt x="1439" y="417"/>
                      </a:cubicBezTo>
                      <a:cubicBezTo>
                        <a:pt x="1430" y="417"/>
                        <a:pt x="1411" y="417"/>
                        <a:pt x="1411" y="408"/>
                      </a:cubicBezTo>
                      <a:lnTo>
                        <a:pt x="1411" y="398"/>
                      </a:lnTo>
                      <a:close/>
                      <a:moveTo>
                        <a:pt x="1427" y="377"/>
                      </a:moveTo>
                      <a:cubicBezTo>
                        <a:pt x="1437" y="377"/>
                        <a:pt x="1449" y="389"/>
                        <a:pt x="1449" y="389"/>
                      </a:cubicBezTo>
                      <a:cubicBezTo>
                        <a:pt x="1449" y="398"/>
                        <a:pt x="1449" y="408"/>
                        <a:pt x="1449" y="417"/>
                      </a:cubicBezTo>
                      <a:lnTo>
                        <a:pt x="1439" y="398"/>
                      </a:lnTo>
                      <a:cubicBezTo>
                        <a:pt x="1430" y="398"/>
                        <a:pt x="1420" y="398"/>
                        <a:pt x="1411" y="389"/>
                      </a:cubicBezTo>
                      <a:cubicBezTo>
                        <a:pt x="1402" y="389"/>
                        <a:pt x="1402" y="379"/>
                        <a:pt x="1392" y="379"/>
                      </a:cubicBezTo>
                      <a:lnTo>
                        <a:pt x="1420" y="379"/>
                      </a:lnTo>
                      <a:cubicBezTo>
                        <a:pt x="1422" y="377"/>
                        <a:pt x="1425" y="377"/>
                        <a:pt x="1427" y="377"/>
                      </a:cubicBezTo>
                      <a:close/>
                      <a:moveTo>
                        <a:pt x="1496" y="398"/>
                      </a:moveTo>
                      <a:cubicBezTo>
                        <a:pt x="1496" y="398"/>
                        <a:pt x="1496" y="408"/>
                        <a:pt x="1496" y="408"/>
                      </a:cubicBezTo>
                      <a:cubicBezTo>
                        <a:pt x="1496" y="417"/>
                        <a:pt x="1477" y="427"/>
                        <a:pt x="1468" y="427"/>
                      </a:cubicBezTo>
                      <a:cubicBezTo>
                        <a:pt x="1477" y="417"/>
                        <a:pt x="1477" y="408"/>
                        <a:pt x="1487" y="398"/>
                      </a:cubicBezTo>
                      <a:close/>
                      <a:moveTo>
                        <a:pt x="1553" y="408"/>
                      </a:moveTo>
                      <a:cubicBezTo>
                        <a:pt x="1562" y="408"/>
                        <a:pt x="1562" y="408"/>
                        <a:pt x="1562" y="417"/>
                      </a:cubicBezTo>
                      <a:cubicBezTo>
                        <a:pt x="1562" y="417"/>
                        <a:pt x="1562" y="417"/>
                        <a:pt x="1562" y="427"/>
                      </a:cubicBezTo>
                      <a:cubicBezTo>
                        <a:pt x="1562" y="427"/>
                        <a:pt x="1553" y="417"/>
                        <a:pt x="1553" y="417"/>
                      </a:cubicBezTo>
                      <a:cubicBezTo>
                        <a:pt x="1553" y="417"/>
                        <a:pt x="1553" y="408"/>
                        <a:pt x="1553" y="408"/>
                      </a:cubicBezTo>
                      <a:close/>
                      <a:moveTo>
                        <a:pt x="1354" y="408"/>
                      </a:moveTo>
                      <a:lnTo>
                        <a:pt x="1354" y="417"/>
                      </a:lnTo>
                      <a:lnTo>
                        <a:pt x="1345" y="436"/>
                      </a:lnTo>
                      <a:lnTo>
                        <a:pt x="1335" y="417"/>
                      </a:lnTo>
                      <a:lnTo>
                        <a:pt x="1354" y="408"/>
                      </a:lnTo>
                      <a:close/>
                      <a:moveTo>
                        <a:pt x="1534" y="427"/>
                      </a:moveTo>
                      <a:lnTo>
                        <a:pt x="1553" y="436"/>
                      </a:lnTo>
                      <a:cubicBezTo>
                        <a:pt x="1553" y="436"/>
                        <a:pt x="1553" y="446"/>
                        <a:pt x="1544" y="446"/>
                      </a:cubicBezTo>
                      <a:cubicBezTo>
                        <a:pt x="1544" y="446"/>
                        <a:pt x="1544" y="436"/>
                        <a:pt x="1534" y="436"/>
                      </a:cubicBezTo>
                      <a:cubicBezTo>
                        <a:pt x="1534" y="436"/>
                        <a:pt x="1534" y="427"/>
                        <a:pt x="1534" y="427"/>
                      </a:cubicBezTo>
                      <a:close/>
                      <a:moveTo>
                        <a:pt x="2178" y="417"/>
                      </a:moveTo>
                      <a:lnTo>
                        <a:pt x="2178" y="427"/>
                      </a:lnTo>
                      <a:cubicBezTo>
                        <a:pt x="2187" y="427"/>
                        <a:pt x="2187" y="436"/>
                        <a:pt x="2187" y="446"/>
                      </a:cubicBezTo>
                      <a:lnTo>
                        <a:pt x="2159" y="446"/>
                      </a:lnTo>
                      <a:lnTo>
                        <a:pt x="2178" y="417"/>
                      </a:lnTo>
                      <a:close/>
                      <a:moveTo>
                        <a:pt x="1080" y="446"/>
                      </a:moveTo>
                      <a:cubicBezTo>
                        <a:pt x="1080" y="446"/>
                        <a:pt x="1089" y="446"/>
                        <a:pt x="1099" y="455"/>
                      </a:cubicBezTo>
                      <a:lnTo>
                        <a:pt x="1089" y="455"/>
                      </a:lnTo>
                      <a:cubicBezTo>
                        <a:pt x="1089" y="455"/>
                        <a:pt x="1080" y="446"/>
                        <a:pt x="1080" y="446"/>
                      </a:cubicBezTo>
                      <a:close/>
                      <a:moveTo>
                        <a:pt x="559" y="455"/>
                      </a:moveTo>
                      <a:lnTo>
                        <a:pt x="559" y="465"/>
                      </a:lnTo>
                      <a:lnTo>
                        <a:pt x="550" y="465"/>
                      </a:lnTo>
                      <a:cubicBezTo>
                        <a:pt x="559" y="455"/>
                        <a:pt x="559" y="455"/>
                        <a:pt x="559" y="455"/>
                      </a:cubicBezTo>
                      <a:close/>
                      <a:moveTo>
                        <a:pt x="1402" y="427"/>
                      </a:moveTo>
                      <a:cubicBezTo>
                        <a:pt x="1411" y="427"/>
                        <a:pt x="1411" y="436"/>
                        <a:pt x="1411" y="436"/>
                      </a:cubicBezTo>
                      <a:cubicBezTo>
                        <a:pt x="1411" y="446"/>
                        <a:pt x="1402" y="446"/>
                        <a:pt x="1402" y="455"/>
                      </a:cubicBezTo>
                      <a:cubicBezTo>
                        <a:pt x="1383" y="455"/>
                        <a:pt x="1373" y="465"/>
                        <a:pt x="1354" y="465"/>
                      </a:cubicBezTo>
                      <a:cubicBezTo>
                        <a:pt x="1354" y="465"/>
                        <a:pt x="1345" y="465"/>
                        <a:pt x="1354" y="455"/>
                      </a:cubicBezTo>
                      <a:cubicBezTo>
                        <a:pt x="1354" y="446"/>
                        <a:pt x="1364" y="436"/>
                        <a:pt x="1383" y="427"/>
                      </a:cubicBezTo>
                      <a:close/>
                      <a:moveTo>
                        <a:pt x="1430" y="436"/>
                      </a:moveTo>
                      <a:cubicBezTo>
                        <a:pt x="1439" y="436"/>
                        <a:pt x="1439" y="436"/>
                        <a:pt x="1449" y="446"/>
                      </a:cubicBezTo>
                      <a:cubicBezTo>
                        <a:pt x="1449" y="446"/>
                        <a:pt x="1449" y="455"/>
                        <a:pt x="1439" y="455"/>
                      </a:cubicBezTo>
                      <a:cubicBezTo>
                        <a:pt x="1439" y="455"/>
                        <a:pt x="1430" y="455"/>
                        <a:pt x="1430" y="465"/>
                      </a:cubicBezTo>
                      <a:cubicBezTo>
                        <a:pt x="1430" y="455"/>
                        <a:pt x="1430" y="446"/>
                        <a:pt x="1430" y="446"/>
                      </a:cubicBezTo>
                      <a:cubicBezTo>
                        <a:pt x="1430" y="436"/>
                        <a:pt x="1420" y="436"/>
                        <a:pt x="1430" y="436"/>
                      </a:cubicBezTo>
                      <a:close/>
                      <a:moveTo>
                        <a:pt x="1818" y="436"/>
                      </a:moveTo>
                      <a:cubicBezTo>
                        <a:pt x="1827" y="436"/>
                        <a:pt x="1837" y="446"/>
                        <a:pt x="1837" y="455"/>
                      </a:cubicBezTo>
                      <a:lnTo>
                        <a:pt x="1827" y="465"/>
                      </a:lnTo>
                      <a:cubicBezTo>
                        <a:pt x="1818" y="455"/>
                        <a:pt x="1818" y="455"/>
                        <a:pt x="1818" y="446"/>
                      </a:cubicBezTo>
                      <a:cubicBezTo>
                        <a:pt x="1818" y="446"/>
                        <a:pt x="1818" y="436"/>
                        <a:pt x="1818" y="436"/>
                      </a:cubicBezTo>
                      <a:close/>
                      <a:moveTo>
                        <a:pt x="1960" y="455"/>
                      </a:moveTo>
                      <a:cubicBezTo>
                        <a:pt x="1951" y="465"/>
                        <a:pt x="1951" y="465"/>
                        <a:pt x="1951" y="465"/>
                      </a:cubicBezTo>
                      <a:lnTo>
                        <a:pt x="1941" y="465"/>
                      </a:lnTo>
                      <a:cubicBezTo>
                        <a:pt x="1941" y="455"/>
                        <a:pt x="1951" y="455"/>
                        <a:pt x="1951" y="455"/>
                      </a:cubicBezTo>
                      <a:close/>
                      <a:moveTo>
                        <a:pt x="842" y="461"/>
                      </a:moveTo>
                      <a:cubicBezTo>
                        <a:pt x="848" y="461"/>
                        <a:pt x="853" y="467"/>
                        <a:pt x="853" y="474"/>
                      </a:cubicBezTo>
                      <a:cubicBezTo>
                        <a:pt x="843" y="474"/>
                        <a:pt x="834" y="474"/>
                        <a:pt x="834" y="465"/>
                      </a:cubicBezTo>
                      <a:cubicBezTo>
                        <a:pt x="836" y="462"/>
                        <a:pt x="839" y="461"/>
                        <a:pt x="842" y="461"/>
                      </a:cubicBezTo>
                      <a:close/>
                      <a:moveTo>
                        <a:pt x="1251" y="443"/>
                      </a:moveTo>
                      <a:cubicBezTo>
                        <a:pt x="1253" y="443"/>
                        <a:pt x="1260" y="457"/>
                        <a:pt x="1260" y="465"/>
                      </a:cubicBezTo>
                      <a:cubicBezTo>
                        <a:pt x="1250" y="465"/>
                        <a:pt x="1250" y="474"/>
                        <a:pt x="1250" y="474"/>
                      </a:cubicBezTo>
                      <a:cubicBezTo>
                        <a:pt x="1241" y="474"/>
                        <a:pt x="1241" y="465"/>
                        <a:pt x="1241" y="465"/>
                      </a:cubicBezTo>
                      <a:cubicBezTo>
                        <a:pt x="1241" y="455"/>
                        <a:pt x="1241" y="446"/>
                        <a:pt x="1250" y="446"/>
                      </a:cubicBezTo>
                      <a:cubicBezTo>
                        <a:pt x="1250" y="444"/>
                        <a:pt x="1250" y="443"/>
                        <a:pt x="1251" y="443"/>
                      </a:cubicBezTo>
                      <a:close/>
                      <a:moveTo>
                        <a:pt x="1894" y="465"/>
                      </a:moveTo>
                      <a:lnTo>
                        <a:pt x="1913" y="474"/>
                      </a:lnTo>
                      <a:lnTo>
                        <a:pt x="1903" y="474"/>
                      </a:lnTo>
                      <a:cubicBezTo>
                        <a:pt x="1894" y="474"/>
                        <a:pt x="1894" y="465"/>
                        <a:pt x="1894" y="465"/>
                      </a:cubicBezTo>
                      <a:close/>
                      <a:moveTo>
                        <a:pt x="900" y="474"/>
                      </a:moveTo>
                      <a:lnTo>
                        <a:pt x="890" y="484"/>
                      </a:lnTo>
                      <a:lnTo>
                        <a:pt x="890" y="474"/>
                      </a:lnTo>
                      <a:close/>
                      <a:moveTo>
                        <a:pt x="1042" y="474"/>
                      </a:moveTo>
                      <a:cubicBezTo>
                        <a:pt x="1042" y="474"/>
                        <a:pt x="1051" y="474"/>
                        <a:pt x="1051" y="484"/>
                      </a:cubicBezTo>
                      <a:lnTo>
                        <a:pt x="1042" y="484"/>
                      </a:lnTo>
                      <a:cubicBezTo>
                        <a:pt x="1042" y="484"/>
                        <a:pt x="1042" y="474"/>
                        <a:pt x="1042" y="474"/>
                      </a:cubicBezTo>
                      <a:close/>
                      <a:moveTo>
                        <a:pt x="1326" y="465"/>
                      </a:moveTo>
                      <a:lnTo>
                        <a:pt x="1326" y="484"/>
                      </a:lnTo>
                      <a:cubicBezTo>
                        <a:pt x="1316" y="474"/>
                        <a:pt x="1316" y="465"/>
                        <a:pt x="1326" y="465"/>
                      </a:cubicBezTo>
                      <a:close/>
                      <a:moveTo>
                        <a:pt x="1383" y="465"/>
                      </a:moveTo>
                      <a:lnTo>
                        <a:pt x="1402" y="484"/>
                      </a:lnTo>
                      <a:cubicBezTo>
                        <a:pt x="1399" y="486"/>
                        <a:pt x="1396" y="487"/>
                        <a:pt x="1394" y="487"/>
                      </a:cubicBezTo>
                      <a:cubicBezTo>
                        <a:pt x="1388" y="487"/>
                        <a:pt x="1383" y="478"/>
                        <a:pt x="1383" y="465"/>
                      </a:cubicBezTo>
                      <a:close/>
                      <a:moveTo>
                        <a:pt x="1307" y="465"/>
                      </a:moveTo>
                      <a:cubicBezTo>
                        <a:pt x="1307" y="474"/>
                        <a:pt x="1307" y="484"/>
                        <a:pt x="1307" y="484"/>
                      </a:cubicBezTo>
                      <a:lnTo>
                        <a:pt x="1288" y="493"/>
                      </a:lnTo>
                      <a:lnTo>
                        <a:pt x="1288" y="493"/>
                      </a:lnTo>
                      <a:lnTo>
                        <a:pt x="1297" y="465"/>
                      </a:lnTo>
                      <a:close/>
                      <a:moveTo>
                        <a:pt x="2045" y="455"/>
                      </a:moveTo>
                      <a:cubicBezTo>
                        <a:pt x="2045" y="465"/>
                        <a:pt x="2045" y="474"/>
                        <a:pt x="2045" y="484"/>
                      </a:cubicBezTo>
                      <a:cubicBezTo>
                        <a:pt x="2045" y="493"/>
                        <a:pt x="2036" y="493"/>
                        <a:pt x="2036" y="493"/>
                      </a:cubicBezTo>
                      <a:cubicBezTo>
                        <a:pt x="2036" y="493"/>
                        <a:pt x="2026" y="484"/>
                        <a:pt x="2026" y="484"/>
                      </a:cubicBezTo>
                      <a:cubicBezTo>
                        <a:pt x="2036" y="474"/>
                        <a:pt x="2036" y="465"/>
                        <a:pt x="2036" y="455"/>
                      </a:cubicBezTo>
                      <a:close/>
                      <a:moveTo>
                        <a:pt x="483" y="484"/>
                      </a:moveTo>
                      <a:cubicBezTo>
                        <a:pt x="483" y="484"/>
                        <a:pt x="493" y="493"/>
                        <a:pt x="493" y="493"/>
                      </a:cubicBezTo>
                      <a:lnTo>
                        <a:pt x="493" y="502"/>
                      </a:lnTo>
                      <a:lnTo>
                        <a:pt x="474" y="484"/>
                      </a:lnTo>
                      <a:close/>
                      <a:moveTo>
                        <a:pt x="1127" y="465"/>
                      </a:moveTo>
                      <a:cubicBezTo>
                        <a:pt x="1136" y="465"/>
                        <a:pt x="1136" y="474"/>
                        <a:pt x="1146" y="474"/>
                      </a:cubicBezTo>
                      <a:cubicBezTo>
                        <a:pt x="1146" y="484"/>
                        <a:pt x="1146" y="484"/>
                        <a:pt x="1155" y="484"/>
                      </a:cubicBezTo>
                      <a:cubicBezTo>
                        <a:pt x="1165" y="493"/>
                        <a:pt x="1165" y="493"/>
                        <a:pt x="1155" y="502"/>
                      </a:cubicBezTo>
                      <a:lnTo>
                        <a:pt x="1155" y="484"/>
                      </a:lnTo>
                      <a:cubicBezTo>
                        <a:pt x="1146" y="484"/>
                        <a:pt x="1146" y="493"/>
                        <a:pt x="1136" y="493"/>
                      </a:cubicBezTo>
                      <a:cubicBezTo>
                        <a:pt x="1136" y="484"/>
                        <a:pt x="1127" y="484"/>
                        <a:pt x="1127" y="474"/>
                      </a:cubicBezTo>
                      <a:cubicBezTo>
                        <a:pt x="1118" y="465"/>
                        <a:pt x="1127" y="465"/>
                        <a:pt x="1127" y="465"/>
                      </a:cubicBezTo>
                      <a:close/>
                      <a:moveTo>
                        <a:pt x="2263" y="474"/>
                      </a:moveTo>
                      <a:cubicBezTo>
                        <a:pt x="2253" y="474"/>
                        <a:pt x="2253" y="484"/>
                        <a:pt x="2253" y="484"/>
                      </a:cubicBezTo>
                      <a:cubicBezTo>
                        <a:pt x="2244" y="493"/>
                        <a:pt x="2234" y="493"/>
                        <a:pt x="2225" y="502"/>
                      </a:cubicBezTo>
                      <a:cubicBezTo>
                        <a:pt x="2225" y="493"/>
                        <a:pt x="2225" y="484"/>
                        <a:pt x="2225" y="474"/>
                      </a:cubicBezTo>
                      <a:close/>
                      <a:moveTo>
                        <a:pt x="2670" y="465"/>
                      </a:moveTo>
                      <a:cubicBezTo>
                        <a:pt x="2679" y="474"/>
                        <a:pt x="2679" y="474"/>
                        <a:pt x="2689" y="474"/>
                      </a:cubicBezTo>
                      <a:lnTo>
                        <a:pt x="2708" y="465"/>
                      </a:lnTo>
                      <a:lnTo>
                        <a:pt x="2708" y="465"/>
                      </a:lnTo>
                      <a:cubicBezTo>
                        <a:pt x="2708" y="484"/>
                        <a:pt x="2698" y="502"/>
                        <a:pt x="2679" y="512"/>
                      </a:cubicBezTo>
                      <a:cubicBezTo>
                        <a:pt x="2679" y="512"/>
                        <a:pt x="2679" y="502"/>
                        <a:pt x="2679" y="502"/>
                      </a:cubicBezTo>
                      <a:cubicBezTo>
                        <a:pt x="2679" y="493"/>
                        <a:pt x="2679" y="484"/>
                        <a:pt x="2670" y="484"/>
                      </a:cubicBezTo>
                      <a:cubicBezTo>
                        <a:pt x="2670" y="484"/>
                        <a:pt x="2660" y="474"/>
                        <a:pt x="2660" y="474"/>
                      </a:cubicBezTo>
                      <a:cubicBezTo>
                        <a:pt x="2660" y="474"/>
                        <a:pt x="2670" y="465"/>
                        <a:pt x="2670" y="465"/>
                      </a:cubicBezTo>
                      <a:close/>
                      <a:moveTo>
                        <a:pt x="1610" y="512"/>
                      </a:moveTo>
                      <a:cubicBezTo>
                        <a:pt x="1610" y="512"/>
                        <a:pt x="1610" y="521"/>
                        <a:pt x="1610" y="521"/>
                      </a:cubicBezTo>
                      <a:cubicBezTo>
                        <a:pt x="1610" y="521"/>
                        <a:pt x="1610" y="531"/>
                        <a:pt x="1610" y="531"/>
                      </a:cubicBezTo>
                      <a:cubicBezTo>
                        <a:pt x="1600" y="531"/>
                        <a:pt x="1600" y="521"/>
                        <a:pt x="1600" y="521"/>
                      </a:cubicBezTo>
                      <a:cubicBezTo>
                        <a:pt x="1600" y="521"/>
                        <a:pt x="1610" y="512"/>
                        <a:pt x="1610" y="512"/>
                      </a:cubicBezTo>
                      <a:close/>
                      <a:moveTo>
                        <a:pt x="2332" y="498"/>
                      </a:moveTo>
                      <a:cubicBezTo>
                        <a:pt x="2333" y="498"/>
                        <a:pt x="2335" y="499"/>
                        <a:pt x="2339" y="502"/>
                      </a:cubicBezTo>
                      <a:cubicBezTo>
                        <a:pt x="2348" y="502"/>
                        <a:pt x="2358" y="512"/>
                        <a:pt x="2358" y="521"/>
                      </a:cubicBezTo>
                      <a:cubicBezTo>
                        <a:pt x="2339" y="531"/>
                        <a:pt x="2329" y="531"/>
                        <a:pt x="2310" y="531"/>
                      </a:cubicBezTo>
                      <a:lnTo>
                        <a:pt x="2301" y="531"/>
                      </a:lnTo>
                      <a:cubicBezTo>
                        <a:pt x="2301" y="521"/>
                        <a:pt x="2301" y="521"/>
                        <a:pt x="2310" y="521"/>
                      </a:cubicBezTo>
                      <a:cubicBezTo>
                        <a:pt x="2310" y="521"/>
                        <a:pt x="2320" y="512"/>
                        <a:pt x="2320" y="502"/>
                      </a:cubicBezTo>
                      <a:cubicBezTo>
                        <a:pt x="2326" y="502"/>
                        <a:pt x="2328" y="498"/>
                        <a:pt x="2332" y="498"/>
                      </a:cubicBezTo>
                      <a:close/>
                      <a:moveTo>
                        <a:pt x="692" y="493"/>
                      </a:moveTo>
                      <a:cubicBezTo>
                        <a:pt x="692" y="502"/>
                        <a:pt x="701" y="502"/>
                        <a:pt x="692" y="502"/>
                      </a:cubicBezTo>
                      <a:cubicBezTo>
                        <a:pt x="692" y="502"/>
                        <a:pt x="692" y="502"/>
                        <a:pt x="692" y="512"/>
                      </a:cubicBezTo>
                      <a:lnTo>
                        <a:pt x="682" y="512"/>
                      </a:lnTo>
                      <a:cubicBezTo>
                        <a:pt x="682" y="521"/>
                        <a:pt x="692" y="521"/>
                        <a:pt x="692" y="531"/>
                      </a:cubicBezTo>
                      <a:cubicBezTo>
                        <a:pt x="692" y="531"/>
                        <a:pt x="692" y="540"/>
                        <a:pt x="692" y="540"/>
                      </a:cubicBezTo>
                      <a:lnTo>
                        <a:pt x="673" y="540"/>
                      </a:lnTo>
                      <a:cubicBezTo>
                        <a:pt x="673" y="540"/>
                        <a:pt x="673" y="540"/>
                        <a:pt x="673" y="531"/>
                      </a:cubicBezTo>
                      <a:cubicBezTo>
                        <a:pt x="663" y="531"/>
                        <a:pt x="654" y="531"/>
                        <a:pt x="654" y="540"/>
                      </a:cubicBezTo>
                      <a:cubicBezTo>
                        <a:pt x="644" y="531"/>
                        <a:pt x="644" y="521"/>
                        <a:pt x="663" y="521"/>
                      </a:cubicBezTo>
                      <a:cubicBezTo>
                        <a:pt x="666" y="524"/>
                        <a:pt x="669" y="525"/>
                        <a:pt x="671" y="525"/>
                      </a:cubicBezTo>
                      <a:cubicBezTo>
                        <a:pt x="677" y="525"/>
                        <a:pt x="679" y="519"/>
                        <a:pt x="673" y="512"/>
                      </a:cubicBezTo>
                      <a:cubicBezTo>
                        <a:pt x="682" y="502"/>
                        <a:pt x="682" y="502"/>
                        <a:pt x="682" y="502"/>
                      </a:cubicBezTo>
                      <a:cubicBezTo>
                        <a:pt x="682" y="493"/>
                        <a:pt x="692" y="493"/>
                        <a:pt x="692" y="493"/>
                      </a:cubicBezTo>
                      <a:close/>
                      <a:moveTo>
                        <a:pt x="786" y="521"/>
                      </a:moveTo>
                      <a:cubicBezTo>
                        <a:pt x="786" y="521"/>
                        <a:pt x="796" y="531"/>
                        <a:pt x="786" y="540"/>
                      </a:cubicBezTo>
                      <a:lnTo>
                        <a:pt x="777" y="531"/>
                      </a:lnTo>
                      <a:lnTo>
                        <a:pt x="786" y="521"/>
                      </a:lnTo>
                      <a:close/>
                      <a:moveTo>
                        <a:pt x="1080" y="465"/>
                      </a:moveTo>
                      <a:cubicBezTo>
                        <a:pt x="1080" y="465"/>
                        <a:pt x="1099" y="465"/>
                        <a:pt x="1108" y="474"/>
                      </a:cubicBezTo>
                      <a:cubicBezTo>
                        <a:pt x="1108" y="474"/>
                        <a:pt x="1108" y="484"/>
                        <a:pt x="1108" y="493"/>
                      </a:cubicBezTo>
                      <a:cubicBezTo>
                        <a:pt x="1089" y="502"/>
                        <a:pt x="1089" y="521"/>
                        <a:pt x="1108" y="531"/>
                      </a:cubicBezTo>
                      <a:cubicBezTo>
                        <a:pt x="1108" y="531"/>
                        <a:pt x="1108" y="531"/>
                        <a:pt x="1108" y="540"/>
                      </a:cubicBezTo>
                      <a:cubicBezTo>
                        <a:pt x="1099" y="540"/>
                        <a:pt x="1099" y="531"/>
                        <a:pt x="1089" y="531"/>
                      </a:cubicBezTo>
                      <a:lnTo>
                        <a:pt x="1080" y="531"/>
                      </a:lnTo>
                      <a:cubicBezTo>
                        <a:pt x="1070" y="531"/>
                        <a:pt x="1070" y="531"/>
                        <a:pt x="1070" y="521"/>
                      </a:cubicBezTo>
                      <a:cubicBezTo>
                        <a:pt x="1070" y="512"/>
                        <a:pt x="1070" y="502"/>
                        <a:pt x="1051" y="502"/>
                      </a:cubicBezTo>
                      <a:cubicBezTo>
                        <a:pt x="1061" y="484"/>
                        <a:pt x="1070" y="474"/>
                        <a:pt x="1080" y="465"/>
                      </a:cubicBezTo>
                      <a:close/>
                      <a:moveTo>
                        <a:pt x="1155" y="521"/>
                      </a:moveTo>
                      <a:lnTo>
                        <a:pt x="1165" y="540"/>
                      </a:lnTo>
                      <a:lnTo>
                        <a:pt x="1155" y="540"/>
                      </a:lnTo>
                      <a:cubicBezTo>
                        <a:pt x="1146" y="540"/>
                        <a:pt x="1146" y="531"/>
                        <a:pt x="1155" y="521"/>
                      </a:cubicBezTo>
                      <a:close/>
                      <a:moveTo>
                        <a:pt x="2112" y="527"/>
                      </a:moveTo>
                      <a:cubicBezTo>
                        <a:pt x="2112" y="527"/>
                        <a:pt x="2115" y="531"/>
                        <a:pt x="2121" y="531"/>
                      </a:cubicBezTo>
                      <a:lnTo>
                        <a:pt x="2111" y="531"/>
                      </a:lnTo>
                      <a:cubicBezTo>
                        <a:pt x="2111" y="531"/>
                        <a:pt x="2111" y="540"/>
                        <a:pt x="2111" y="540"/>
                      </a:cubicBezTo>
                      <a:lnTo>
                        <a:pt x="2102" y="540"/>
                      </a:lnTo>
                      <a:cubicBezTo>
                        <a:pt x="2102" y="540"/>
                        <a:pt x="2111" y="531"/>
                        <a:pt x="2111" y="531"/>
                      </a:cubicBezTo>
                      <a:cubicBezTo>
                        <a:pt x="2111" y="528"/>
                        <a:pt x="2111" y="527"/>
                        <a:pt x="2112" y="527"/>
                      </a:cubicBezTo>
                      <a:close/>
                      <a:moveTo>
                        <a:pt x="2701" y="517"/>
                      </a:moveTo>
                      <a:cubicBezTo>
                        <a:pt x="2702" y="517"/>
                        <a:pt x="2705" y="518"/>
                        <a:pt x="2708" y="521"/>
                      </a:cubicBezTo>
                      <a:cubicBezTo>
                        <a:pt x="2708" y="521"/>
                        <a:pt x="2708" y="521"/>
                        <a:pt x="2708" y="531"/>
                      </a:cubicBezTo>
                      <a:cubicBezTo>
                        <a:pt x="2708" y="531"/>
                        <a:pt x="2698" y="531"/>
                        <a:pt x="2698" y="540"/>
                      </a:cubicBezTo>
                      <a:lnTo>
                        <a:pt x="2679" y="531"/>
                      </a:lnTo>
                      <a:cubicBezTo>
                        <a:pt x="2689" y="521"/>
                        <a:pt x="2689" y="521"/>
                        <a:pt x="2689" y="521"/>
                      </a:cubicBezTo>
                      <a:cubicBezTo>
                        <a:pt x="2695" y="521"/>
                        <a:pt x="2697" y="517"/>
                        <a:pt x="2701" y="517"/>
                      </a:cubicBezTo>
                      <a:close/>
                      <a:moveTo>
                        <a:pt x="1243" y="546"/>
                      </a:moveTo>
                      <a:cubicBezTo>
                        <a:pt x="1245" y="546"/>
                        <a:pt x="1247" y="547"/>
                        <a:pt x="1250" y="550"/>
                      </a:cubicBezTo>
                      <a:lnTo>
                        <a:pt x="1241" y="559"/>
                      </a:lnTo>
                      <a:lnTo>
                        <a:pt x="1241" y="550"/>
                      </a:lnTo>
                      <a:cubicBezTo>
                        <a:pt x="1241" y="550"/>
                        <a:pt x="1241" y="546"/>
                        <a:pt x="1243" y="546"/>
                      </a:cubicBezTo>
                      <a:close/>
                      <a:moveTo>
                        <a:pt x="1297" y="540"/>
                      </a:moveTo>
                      <a:cubicBezTo>
                        <a:pt x="1307" y="550"/>
                        <a:pt x="1316" y="550"/>
                        <a:pt x="1316" y="559"/>
                      </a:cubicBezTo>
                      <a:cubicBezTo>
                        <a:pt x="1307" y="559"/>
                        <a:pt x="1307" y="550"/>
                        <a:pt x="1297" y="550"/>
                      </a:cubicBezTo>
                      <a:cubicBezTo>
                        <a:pt x="1297" y="550"/>
                        <a:pt x="1297" y="540"/>
                        <a:pt x="1288" y="540"/>
                      </a:cubicBezTo>
                      <a:close/>
                      <a:moveTo>
                        <a:pt x="729" y="550"/>
                      </a:moveTo>
                      <a:lnTo>
                        <a:pt x="729" y="559"/>
                      </a:lnTo>
                      <a:lnTo>
                        <a:pt x="720" y="569"/>
                      </a:lnTo>
                      <a:lnTo>
                        <a:pt x="720" y="559"/>
                      </a:lnTo>
                      <a:lnTo>
                        <a:pt x="729" y="550"/>
                      </a:lnTo>
                      <a:close/>
                      <a:moveTo>
                        <a:pt x="1118" y="559"/>
                      </a:moveTo>
                      <a:cubicBezTo>
                        <a:pt x="1118" y="569"/>
                        <a:pt x="1118" y="569"/>
                        <a:pt x="1108" y="569"/>
                      </a:cubicBezTo>
                      <a:cubicBezTo>
                        <a:pt x="1108" y="559"/>
                        <a:pt x="1118" y="559"/>
                        <a:pt x="1118" y="559"/>
                      </a:cubicBezTo>
                      <a:close/>
                      <a:moveTo>
                        <a:pt x="2291" y="550"/>
                      </a:moveTo>
                      <a:lnTo>
                        <a:pt x="2301" y="559"/>
                      </a:lnTo>
                      <a:cubicBezTo>
                        <a:pt x="2301" y="559"/>
                        <a:pt x="2301" y="559"/>
                        <a:pt x="2301" y="569"/>
                      </a:cubicBezTo>
                      <a:lnTo>
                        <a:pt x="2291" y="569"/>
                      </a:lnTo>
                      <a:lnTo>
                        <a:pt x="2291" y="550"/>
                      </a:lnTo>
                      <a:close/>
                      <a:moveTo>
                        <a:pt x="1231" y="569"/>
                      </a:moveTo>
                      <a:lnTo>
                        <a:pt x="1241" y="578"/>
                      </a:lnTo>
                      <a:lnTo>
                        <a:pt x="1222" y="578"/>
                      </a:lnTo>
                      <a:cubicBezTo>
                        <a:pt x="1222" y="578"/>
                        <a:pt x="1231" y="578"/>
                        <a:pt x="1231" y="569"/>
                      </a:cubicBezTo>
                      <a:close/>
                      <a:moveTo>
                        <a:pt x="1354" y="569"/>
                      </a:moveTo>
                      <a:cubicBezTo>
                        <a:pt x="1354" y="569"/>
                        <a:pt x="1364" y="569"/>
                        <a:pt x="1354" y="578"/>
                      </a:cubicBezTo>
                      <a:lnTo>
                        <a:pt x="1345" y="578"/>
                      </a:lnTo>
                      <a:cubicBezTo>
                        <a:pt x="1354" y="569"/>
                        <a:pt x="1354" y="569"/>
                        <a:pt x="1354" y="569"/>
                      </a:cubicBezTo>
                      <a:close/>
                      <a:moveTo>
                        <a:pt x="1525" y="531"/>
                      </a:moveTo>
                      <a:cubicBezTo>
                        <a:pt x="1534" y="531"/>
                        <a:pt x="1534" y="531"/>
                        <a:pt x="1544" y="540"/>
                      </a:cubicBezTo>
                      <a:cubicBezTo>
                        <a:pt x="1544" y="540"/>
                        <a:pt x="1544" y="540"/>
                        <a:pt x="1544" y="550"/>
                      </a:cubicBezTo>
                      <a:cubicBezTo>
                        <a:pt x="1544" y="550"/>
                        <a:pt x="1553" y="559"/>
                        <a:pt x="1544" y="569"/>
                      </a:cubicBezTo>
                      <a:cubicBezTo>
                        <a:pt x="1544" y="569"/>
                        <a:pt x="1534" y="578"/>
                        <a:pt x="1525" y="578"/>
                      </a:cubicBezTo>
                      <a:cubicBezTo>
                        <a:pt x="1525" y="578"/>
                        <a:pt x="1515" y="578"/>
                        <a:pt x="1515" y="569"/>
                      </a:cubicBezTo>
                      <a:cubicBezTo>
                        <a:pt x="1525" y="569"/>
                        <a:pt x="1534" y="569"/>
                        <a:pt x="1534" y="559"/>
                      </a:cubicBezTo>
                      <a:cubicBezTo>
                        <a:pt x="1534" y="550"/>
                        <a:pt x="1525" y="540"/>
                        <a:pt x="1525" y="531"/>
                      </a:cubicBezTo>
                      <a:close/>
                      <a:moveTo>
                        <a:pt x="2600" y="514"/>
                      </a:moveTo>
                      <a:cubicBezTo>
                        <a:pt x="2604" y="514"/>
                        <a:pt x="2608" y="517"/>
                        <a:pt x="2613" y="521"/>
                      </a:cubicBezTo>
                      <a:cubicBezTo>
                        <a:pt x="2623" y="521"/>
                        <a:pt x="2623" y="531"/>
                        <a:pt x="2623" y="531"/>
                      </a:cubicBezTo>
                      <a:cubicBezTo>
                        <a:pt x="2623" y="540"/>
                        <a:pt x="2632" y="540"/>
                        <a:pt x="2632" y="540"/>
                      </a:cubicBezTo>
                      <a:cubicBezTo>
                        <a:pt x="2623" y="559"/>
                        <a:pt x="2613" y="569"/>
                        <a:pt x="2594" y="578"/>
                      </a:cubicBezTo>
                      <a:cubicBezTo>
                        <a:pt x="2594" y="578"/>
                        <a:pt x="2594" y="569"/>
                        <a:pt x="2594" y="569"/>
                      </a:cubicBezTo>
                      <a:cubicBezTo>
                        <a:pt x="2585" y="569"/>
                        <a:pt x="2585" y="559"/>
                        <a:pt x="2585" y="559"/>
                      </a:cubicBezTo>
                      <a:cubicBezTo>
                        <a:pt x="2594" y="550"/>
                        <a:pt x="2594" y="531"/>
                        <a:pt x="2594" y="521"/>
                      </a:cubicBezTo>
                      <a:cubicBezTo>
                        <a:pt x="2594" y="517"/>
                        <a:pt x="2597" y="514"/>
                        <a:pt x="2600" y="514"/>
                      </a:cubicBezTo>
                      <a:close/>
                      <a:moveTo>
                        <a:pt x="2424" y="569"/>
                      </a:moveTo>
                      <a:lnTo>
                        <a:pt x="2433" y="578"/>
                      </a:lnTo>
                      <a:cubicBezTo>
                        <a:pt x="2429" y="582"/>
                        <a:pt x="2427" y="584"/>
                        <a:pt x="2426" y="584"/>
                      </a:cubicBezTo>
                      <a:cubicBezTo>
                        <a:pt x="2424" y="584"/>
                        <a:pt x="2424" y="580"/>
                        <a:pt x="2424" y="569"/>
                      </a:cubicBezTo>
                      <a:close/>
                      <a:moveTo>
                        <a:pt x="455" y="578"/>
                      </a:moveTo>
                      <a:cubicBezTo>
                        <a:pt x="455" y="588"/>
                        <a:pt x="455" y="588"/>
                        <a:pt x="455" y="597"/>
                      </a:cubicBezTo>
                      <a:lnTo>
                        <a:pt x="446" y="597"/>
                      </a:lnTo>
                      <a:cubicBezTo>
                        <a:pt x="446" y="597"/>
                        <a:pt x="446" y="597"/>
                        <a:pt x="446" y="588"/>
                      </a:cubicBezTo>
                      <a:cubicBezTo>
                        <a:pt x="446" y="588"/>
                        <a:pt x="455" y="578"/>
                        <a:pt x="455" y="578"/>
                      </a:cubicBezTo>
                      <a:close/>
                      <a:moveTo>
                        <a:pt x="1326" y="578"/>
                      </a:moveTo>
                      <a:cubicBezTo>
                        <a:pt x="1316" y="588"/>
                        <a:pt x="1316" y="588"/>
                        <a:pt x="1316" y="588"/>
                      </a:cubicBezTo>
                      <a:cubicBezTo>
                        <a:pt x="1297" y="588"/>
                        <a:pt x="1278" y="588"/>
                        <a:pt x="1269" y="597"/>
                      </a:cubicBezTo>
                      <a:cubicBezTo>
                        <a:pt x="1278" y="588"/>
                        <a:pt x="1297" y="578"/>
                        <a:pt x="1307" y="578"/>
                      </a:cubicBezTo>
                      <a:close/>
                      <a:moveTo>
                        <a:pt x="1846" y="588"/>
                      </a:moveTo>
                      <a:cubicBezTo>
                        <a:pt x="1856" y="588"/>
                        <a:pt x="1856" y="597"/>
                        <a:pt x="1846" y="597"/>
                      </a:cubicBezTo>
                      <a:lnTo>
                        <a:pt x="1846" y="588"/>
                      </a:lnTo>
                      <a:close/>
                      <a:moveTo>
                        <a:pt x="3209" y="578"/>
                      </a:moveTo>
                      <a:cubicBezTo>
                        <a:pt x="3209" y="588"/>
                        <a:pt x="3209" y="597"/>
                        <a:pt x="3200" y="597"/>
                      </a:cubicBezTo>
                      <a:lnTo>
                        <a:pt x="3209" y="578"/>
                      </a:lnTo>
                      <a:close/>
                      <a:moveTo>
                        <a:pt x="644" y="569"/>
                      </a:moveTo>
                      <a:cubicBezTo>
                        <a:pt x="644" y="569"/>
                        <a:pt x="654" y="578"/>
                        <a:pt x="654" y="578"/>
                      </a:cubicBezTo>
                      <a:cubicBezTo>
                        <a:pt x="654" y="588"/>
                        <a:pt x="644" y="588"/>
                        <a:pt x="644" y="588"/>
                      </a:cubicBezTo>
                      <a:cubicBezTo>
                        <a:pt x="635" y="588"/>
                        <a:pt x="625" y="597"/>
                        <a:pt x="625" y="607"/>
                      </a:cubicBezTo>
                      <a:cubicBezTo>
                        <a:pt x="616" y="607"/>
                        <a:pt x="616" y="597"/>
                        <a:pt x="616" y="597"/>
                      </a:cubicBezTo>
                      <a:cubicBezTo>
                        <a:pt x="616" y="588"/>
                        <a:pt x="625" y="569"/>
                        <a:pt x="644" y="569"/>
                      </a:cubicBezTo>
                      <a:close/>
                      <a:moveTo>
                        <a:pt x="2575" y="588"/>
                      </a:moveTo>
                      <a:cubicBezTo>
                        <a:pt x="2575" y="588"/>
                        <a:pt x="2585" y="597"/>
                        <a:pt x="2585" y="597"/>
                      </a:cubicBezTo>
                      <a:lnTo>
                        <a:pt x="2575" y="607"/>
                      </a:lnTo>
                      <a:lnTo>
                        <a:pt x="2566" y="607"/>
                      </a:lnTo>
                      <a:cubicBezTo>
                        <a:pt x="2566" y="597"/>
                        <a:pt x="2566" y="588"/>
                        <a:pt x="2575" y="588"/>
                      </a:cubicBezTo>
                      <a:close/>
                      <a:moveTo>
                        <a:pt x="493" y="588"/>
                      </a:moveTo>
                      <a:cubicBezTo>
                        <a:pt x="502" y="597"/>
                        <a:pt x="502" y="597"/>
                        <a:pt x="502" y="607"/>
                      </a:cubicBezTo>
                      <a:cubicBezTo>
                        <a:pt x="502" y="607"/>
                        <a:pt x="493" y="616"/>
                        <a:pt x="493" y="616"/>
                      </a:cubicBezTo>
                      <a:cubicBezTo>
                        <a:pt x="493" y="616"/>
                        <a:pt x="483" y="607"/>
                        <a:pt x="483" y="607"/>
                      </a:cubicBezTo>
                      <a:cubicBezTo>
                        <a:pt x="483" y="607"/>
                        <a:pt x="483" y="597"/>
                        <a:pt x="483" y="597"/>
                      </a:cubicBezTo>
                      <a:cubicBezTo>
                        <a:pt x="483" y="597"/>
                        <a:pt x="483" y="588"/>
                        <a:pt x="493" y="588"/>
                      </a:cubicBezTo>
                      <a:close/>
                      <a:moveTo>
                        <a:pt x="1013" y="588"/>
                      </a:moveTo>
                      <a:cubicBezTo>
                        <a:pt x="1023" y="597"/>
                        <a:pt x="1023" y="607"/>
                        <a:pt x="1013" y="616"/>
                      </a:cubicBezTo>
                      <a:lnTo>
                        <a:pt x="1013" y="588"/>
                      </a:lnTo>
                      <a:close/>
                      <a:moveTo>
                        <a:pt x="1042" y="607"/>
                      </a:moveTo>
                      <a:lnTo>
                        <a:pt x="1051" y="616"/>
                      </a:lnTo>
                      <a:lnTo>
                        <a:pt x="1042" y="616"/>
                      </a:lnTo>
                      <a:cubicBezTo>
                        <a:pt x="1042" y="616"/>
                        <a:pt x="1042" y="616"/>
                        <a:pt x="1032" y="607"/>
                      </a:cubicBezTo>
                      <a:close/>
                      <a:moveTo>
                        <a:pt x="1222" y="597"/>
                      </a:moveTo>
                      <a:lnTo>
                        <a:pt x="1212" y="616"/>
                      </a:lnTo>
                      <a:lnTo>
                        <a:pt x="1212" y="607"/>
                      </a:lnTo>
                      <a:cubicBezTo>
                        <a:pt x="1212" y="607"/>
                        <a:pt x="1212" y="597"/>
                        <a:pt x="1212" y="597"/>
                      </a:cubicBezTo>
                      <a:close/>
                      <a:moveTo>
                        <a:pt x="1534" y="588"/>
                      </a:moveTo>
                      <a:cubicBezTo>
                        <a:pt x="1534" y="597"/>
                        <a:pt x="1525" y="607"/>
                        <a:pt x="1515" y="616"/>
                      </a:cubicBezTo>
                      <a:lnTo>
                        <a:pt x="1515" y="597"/>
                      </a:lnTo>
                      <a:lnTo>
                        <a:pt x="1534" y="588"/>
                      </a:lnTo>
                      <a:close/>
                      <a:moveTo>
                        <a:pt x="654" y="597"/>
                      </a:moveTo>
                      <a:cubicBezTo>
                        <a:pt x="654" y="597"/>
                        <a:pt x="654" y="607"/>
                        <a:pt x="654" y="607"/>
                      </a:cubicBezTo>
                      <a:cubicBezTo>
                        <a:pt x="654" y="607"/>
                        <a:pt x="654" y="616"/>
                        <a:pt x="654" y="616"/>
                      </a:cubicBezTo>
                      <a:cubicBezTo>
                        <a:pt x="644" y="616"/>
                        <a:pt x="635" y="625"/>
                        <a:pt x="635" y="625"/>
                      </a:cubicBezTo>
                      <a:lnTo>
                        <a:pt x="625" y="625"/>
                      </a:lnTo>
                      <a:cubicBezTo>
                        <a:pt x="625" y="616"/>
                        <a:pt x="635" y="616"/>
                        <a:pt x="635" y="616"/>
                      </a:cubicBezTo>
                      <a:cubicBezTo>
                        <a:pt x="635" y="616"/>
                        <a:pt x="644" y="616"/>
                        <a:pt x="644" y="607"/>
                      </a:cubicBezTo>
                      <a:cubicBezTo>
                        <a:pt x="644" y="607"/>
                        <a:pt x="644" y="597"/>
                        <a:pt x="654" y="597"/>
                      </a:cubicBezTo>
                      <a:close/>
                      <a:moveTo>
                        <a:pt x="2613" y="616"/>
                      </a:moveTo>
                      <a:lnTo>
                        <a:pt x="2594" y="625"/>
                      </a:lnTo>
                      <a:cubicBezTo>
                        <a:pt x="2594" y="625"/>
                        <a:pt x="2594" y="616"/>
                        <a:pt x="2594" y="616"/>
                      </a:cubicBezTo>
                      <a:close/>
                      <a:moveTo>
                        <a:pt x="2746" y="555"/>
                      </a:moveTo>
                      <a:cubicBezTo>
                        <a:pt x="2752" y="555"/>
                        <a:pt x="2758" y="556"/>
                        <a:pt x="2765" y="559"/>
                      </a:cubicBezTo>
                      <a:cubicBezTo>
                        <a:pt x="2755" y="569"/>
                        <a:pt x="2755" y="569"/>
                        <a:pt x="2746" y="569"/>
                      </a:cubicBezTo>
                      <a:cubicBezTo>
                        <a:pt x="2736" y="569"/>
                        <a:pt x="2727" y="578"/>
                        <a:pt x="2736" y="588"/>
                      </a:cubicBezTo>
                      <a:cubicBezTo>
                        <a:pt x="2746" y="607"/>
                        <a:pt x="2736" y="616"/>
                        <a:pt x="2736" y="625"/>
                      </a:cubicBezTo>
                      <a:lnTo>
                        <a:pt x="2727" y="625"/>
                      </a:lnTo>
                      <a:cubicBezTo>
                        <a:pt x="2708" y="625"/>
                        <a:pt x="2708" y="607"/>
                        <a:pt x="2717" y="597"/>
                      </a:cubicBezTo>
                      <a:cubicBezTo>
                        <a:pt x="2727" y="597"/>
                        <a:pt x="2727" y="588"/>
                        <a:pt x="2717" y="578"/>
                      </a:cubicBezTo>
                      <a:cubicBezTo>
                        <a:pt x="2717" y="578"/>
                        <a:pt x="2717" y="569"/>
                        <a:pt x="2727" y="559"/>
                      </a:cubicBezTo>
                      <a:cubicBezTo>
                        <a:pt x="2727" y="559"/>
                        <a:pt x="2735" y="555"/>
                        <a:pt x="2746" y="555"/>
                      </a:cubicBezTo>
                      <a:close/>
                      <a:moveTo>
                        <a:pt x="1070" y="625"/>
                      </a:moveTo>
                      <a:cubicBezTo>
                        <a:pt x="1066" y="630"/>
                        <a:pt x="1058" y="633"/>
                        <a:pt x="1051" y="633"/>
                      </a:cubicBezTo>
                      <a:cubicBezTo>
                        <a:pt x="1044" y="633"/>
                        <a:pt x="1037" y="630"/>
                        <a:pt x="1032" y="625"/>
                      </a:cubicBezTo>
                      <a:close/>
                      <a:moveTo>
                        <a:pt x="2717" y="540"/>
                      </a:moveTo>
                      <a:cubicBezTo>
                        <a:pt x="2717" y="550"/>
                        <a:pt x="2717" y="550"/>
                        <a:pt x="2717" y="559"/>
                      </a:cubicBezTo>
                      <a:cubicBezTo>
                        <a:pt x="2717" y="559"/>
                        <a:pt x="2717" y="569"/>
                        <a:pt x="2708" y="578"/>
                      </a:cubicBezTo>
                      <a:cubicBezTo>
                        <a:pt x="2708" y="569"/>
                        <a:pt x="2708" y="569"/>
                        <a:pt x="2708" y="569"/>
                      </a:cubicBezTo>
                      <a:cubicBezTo>
                        <a:pt x="2698" y="569"/>
                        <a:pt x="2698" y="559"/>
                        <a:pt x="2698" y="559"/>
                      </a:cubicBezTo>
                      <a:cubicBezTo>
                        <a:pt x="2689" y="569"/>
                        <a:pt x="2679" y="569"/>
                        <a:pt x="2670" y="569"/>
                      </a:cubicBezTo>
                      <a:cubicBezTo>
                        <a:pt x="2660" y="569"/>
                        <a:pt x="2660" y="578"/>
                        <a:pt x="2660" y="578"/>
                      </a:cubicBezTo>
                      <a:cubicBezTo>
                        <a:pt x="2660" y="597"/>
                        <a:pt x="2670" y="607"/>
                        <a:pt x="2670" y="616"/>
                      </a:cubicBezTo>
                      <a:cubicBezTo>
                        <a:pt x="2670" y="616"/>
                        <a:pt x="2670" y="625"/>
                        <a:pt x="2670" y="625"/>
                      </a:cubicBezTo>
                      <a:cubicBezTo>
                        <a:pt x="2670" y="625"/>
                        <a:pt x="2670" y="635"/>
                        <a:pt x="2660" y="635"/>
                      </a:cubicBezTo>
                      <a:cubicBezTo>
                        <a:pt x="2660" y="625"/>
                        <a:pt x="2660" y="625"/>
                        <a:pt x="2660" y="625"/>
                      </a:cubicBezTo>
                      <a:cubicBezTo>
                        <a:pt x="2656" y="621"/>
                        <a:pt x="2653" y="618"/>
                        <a:pt x="2651" y="618"/>
                      </a:cubicBezTo>
                      <a:cubicBezTo>
                        <a:pt x="2649" y="618"/>
                        <a:pt x="2646" y="621"/>
                        <a:pt x="2641" y="625"/>
                      </a:cubicBezTo>
                      <a:cubicBezTo>
                        <a:pt x="2632" y="625"/>
                        <a:pt x="2632" y="635"/>
                        <a:pt x="2623" y="635"/>
                      </a:cubicBezTo>
                      <a:cubicBezTo>
                        <a:pt x="2623" y="625"/>
                        <a:pt x="2623" y="625"/>
                        <a:pt x="2623" y="616"/>
                      </a:cubicBezTo>
                      <a:cubicBezTo>
                        <a:pt x="2623" y="605"/>
                        <a:pt x="2623" y="600"/>
                        <a:pt x="2621" y="600"/>
                      </a:cubicBezTo>
                      <a:cubicBezTo>
                        <a:pt x="2619" y="600"/>
                        <a:pt x="2617" y="603"/>
                        <a:pt x="2613" y="607"/>
                      </a:cubicBezTo>
                      <a:lnTo>
                        <a:pt x="2594" y="607"/>
                      </a:lnTo>
                      <a:cubicBezTo>
                        <a:pt x="2594" y="607"/>
                        <a:pt x="2594" y="597"/>
                        <a:pt x="2594" y="597"/>
                      </a:cubicBezTo>
                      <a:cubicBezTo>
                        <a:pt x="2604" y="588"/>
                        <a:pt x="2613" y="569"/>
                        <a:pt x="2632" y="559"/>
                      </a:cubicBezTo>
                      <a:cubicBezTo>
                        <a:pt x="2641" y="559"/>
                        <a:pt x="2651" y="550"/>
                        <a:pt x="2670" y="540"/>
                      </a:cubicBezTo>
                      <a:lnTo>
                        <a:pt x="2679" y="540"/>
                      </a:lnTo>
                      <a:cubicBezTo>
                        <a:pt x="2679" y="540"/>
                        <a:pt x="2689" y="540"/>
                        <a:pt x="2689" y="550"/>
                      </a:cubicBezTo>
                      <a:cubicBezTo>
                        <a:pt x="2689" y="550"/>
                        <a:pt x="2698" y="559"/>
                        <a:pt x="2698" y="559"/>
                      </a:cubicBezTo>
                      <a:cubicBezTo>
                        <a:pt x="2698" y="559"/>
                        <a:pt x="2698" y="550"/>
                        <a:pt x="2708" y="550"/>
                      </a:cubicBezTo>
                      <a:cubicBezTo>
                        <a:pt x="2708" y="550"/>
                        <a:pt x="2708" y="550"/>
                        <a:pt x="2717" y="540"/>
                      </a:cubicBezTo>
                      <a:close/>
                      <a:moveTo>
                        <a:pt x="853" y="484"/>
                      </a:moveTo>
                      <a:cubicBezTo>
                        <a:pt x="853" y="493"/>
                        <a:pt x="853" y="512"/>
                        <a:pt x="853" y="521"/>
                      </a:cubicBezTo>
                      <a:cubicBezTo>
                        <a:pt x="862" y="512"/>
                        <a:pt x="871" y="512"/>
                        <a:pt x="881" y="502"/>
                      </a:cubicBezTo>
                      <a:cubicBezTo>
                        <a:pt x="890" y="493"/>
                        <a:pt x="909" y="493"/>
                        <a:pt x="919" y="493"/>
                      </a:cubicBezTo>
                      <a:cubicBezTo>
                        <a:pt x="928" y="493"/>
                        <a:pt x="928" y="493"/>
                        <a:pt x="928" y="502"/>
                      </a:cubicBezTo>
                      <a:lnTo>
                        <a:pt x="938" y="502"/>
                      </a:lnTo>
                      <a:cubicBezTo>
                        <a:pt x="946" y="499"/>
                        <a:pt x="950" y="496"/>
                        <a:pt x="953" y="496"/>
                      </a:cubicBezTo>
                      <a:cubicBezTo>
                        <a:pt x="957" y="496"/>
                        <a:pt x="957" y="501"/>
                        <a:pt x="957" y="512"/>
                      </a:cubicBezTo>
                      <a:cubicBezTo>
                        <a:pt x="957" y="521"/>
                        <a:pt x="957" y="531"/>
                        <a:pt x="966" y="531"/>
                      </a:cubicBezTo>
                      <a:lnTo>
                        <a:pt x="985" y="531"/>
                      </a:lnTo>
                      <a:cubicBezTo>
                        <a:pt x="985" y="531"/>
                        <a:pt x="995" y="531"/>
                        <a:pt x="995" y="540"/>
                      </a:cubicBezTo>
                      <a:cubicBezTo>
                        <a:pt x="1001" y="540"/>
                        <a:pt x="1007" y="545"/>
                        <a:pt x="1013" y="545"/>
                      </a:cubicBezTo>
                      <a:cubicBezTo>
                        <a:pt x="1017" y="545"/>
                        <a:pt x="1020" y="543"/>
                        <a:pt x="1023" y="540"/>
                      </a:cubicBezTo>
                      <a:lnTo>
                        <a:pt x="1032" y="540"/>
                      </a:lnTo>
                      <a:lnTo>
                        <a:pt x="1032" y="550"/>
                      </a:lnTo>
                      <a:cubicBezTo>
                        <a:pt x="1023" y="550"/>
                        <a:pt x="1013" y="559"/>
                        <a:pt x="1013" y="569"/>
                      </a:cubicBezTo>
                      <a:cubicBezTo>
                        <a:pt x="1013" y="578"/>
                        <a:pt x="1013" y="578"/>
                        <a:pt x="1004" y="578"/>
                      </a:cubicBezTo>
                      <a:lnTo>
                        <a:pt x="995" y="578"/>
                      </a:lnTo>
                      <a:cubicBezTo>
                        <a:pt x="985" y="578"/>
                        <a:pt x="985" y="578"/>
                        <a:pt x="985" y="588"/>
                      </a:cubicBezTo>
                      <a:lnTo>
                        <a:pt x="976" y="588"/>
                      </a:lnTo>
                      <a:lnTo>
                        <a:pt x="995" y="597"/>
                      </a:lnTo>
                      <a:cubicBezTo>
                        <a:pt x="995" y="597"/>
                        <a:pt x="995" y="607"/>
                        <a:pt x="985" y="616"/>
                      </a:cubicBezTo>
                      <a:lnTo>
                        <a:pt x="976" y="616"/>
                      </a:lnTo>
                      <a:cubicBezTo>
                        <a:pt x="966" y="616"/>
                        <a:pt x="957" y="625"/>
                        <a:pt x="947" y="625"/>
                      </a:cubicBezTo>
                      <a:lnTo>
                        <a:pt x="957" y="635"/>
                      </a:lnTo>
                      <a:cubicBezTo>
                        <a:pt x="947" y="635"/>
                        <a:pt x="938" y="644"/>
                        <a:pt x="928" y="644"/>
                      </a:cubicBezTo>
                      <a:cubicBezTo>
                        <a:pt x="928" y="644"/>
                        <a:pt x="919" y="644"/>
                        <a:pt x="928" y="635"/>
                      </a:cubicBezTo>
                      <a:cubicBezTo>
                        <a:pt x="928" y="635"/>
                        <a:pt x="928" y="625"/>
                        <a:pt x="928" y="625"/>
                      </a:cubicBezTo>
                      <a:cubicBezTo>
                        <a:pt x="928" y="616"/>
                        <a:pt x="938" y="616"/>
                        <a:pt x="938" y="607"/>
                      </a:cubicBezTo>
                      <a:cubicBezTo>
                        <a:pt x="928" y="607"/>
                        <a:pt x="928" y="597"/>
                        <a:pt x="919" y="597"/>
                      </a:cubicBezTo>
                      <a:lnTo>
                        <a:pt x="919" y="616"/>
                      </a:lnTo>
                      <a:cubicBezTo>
                        <a:pt x="909" y="616"/>
                        <a:pt x="909" y="625"/>
                        <a:pt x="900" y="625"/>
                      </a:cubicBezTo>
                      <a:lnTo>
                        <a:pt x="890" y="625"/>
                      </a:lnTo>
                      <a:cubicBezTo>
                        <a:pt x="890" y="625"/>
                        <a:pt x="881" y="616"/>
                        <a:pt x="881" y="607"/>
                      </a:cubicBezTo>
                      <a:cubicBezTo>
                        <a:pt x="881" y="607"/>
                        <a:pt x="881" y="597"/>
                        <a:pt x="881" y="588"/>
                      </a:cubicBezTo>
                      <a:lnTo>
                        <a:pt x="871" y="588"/>
                      </a:lnTo>
                      <a:cubicBezTo>
                        <a:pt x="881" y="588"/>
                        <a:pt x="881" y="578"/>
                        <a:pt x="881" y="578"/>
                      </a:cubicBezTo>
                      <a:cubicBezTo>
                        <a:pt x="886" y="583"/>
                        <a:pt x="890" y="585"/>
                        <a:pt x="894" y="585"/>
                      </a:cubicBezTo>
                      <a:cubicBezTo>
                        <a:pt x="897" y="585"/>
                        <a:pt x="900" y="583"/>
                        <a:pt x="900" y="578"/>
                      </a:cubicBezTo>
                      <a:cubicBezTo>
                        <a:pt x="900" y="578"/>
                        <a:pt x="900" y="569"/>
                        <a:pt x="909" y="569"/>
                      </a:cubicBezTo>
                      <a:cubicBezTo>
                        <a:pt x="909" y="578"/>
                        <a:pt x="919" y="578"/>
                        <a:pt x="928" y="578"/>
                      </a:cubicBezTo>
                      <a:lnTo>
                        <a:pt x="938" y="578"/>
                      </a:lnTo>
                      <a:cubicBezTo>
                        <a:pt x="919" y="569"/>
                        <a:pt x="900" y="569"/>
                        <a:pt x="890" y="559"/>
                      </a:cubicBezTo>
                      <a:cubicBezTo>
                        <a:pt x="881" y="559"/>
                        <a:pt x="871" y="550"/>
                        <a:pt x="862" y="550"/>
                      </a:cubicBezTo>
                      <a:cubicBezTo>
                        <a:pt x="862" y="559"/>
                        <a:pt x="862" y="559"/>
                        <a:pt x="853" y="559"/>
                      </a:cubicBezTo>
                      <a:cubicBezTo>
                        <a:pt x="853" y="559"/>
                        <a:pt x="853" y="569"/>
                        <a:pt x="853" y="569"/>
                      </a:cubicBezTo>
                      <a:cubicBezTo>
                        <a:pt x="853" y="578"/>
                        <a:pt x="853" y="578"/>
                        <a:pt x="862" y="588"/>
                      </a:cubicBezTo>
                      <a:cubicBezTo>
                        <a:pt x="862" y="597"/>
                        <a:pt x="871" y="597"/>
                        <a:pt x="871" y="607"/>
                      </a:cubicBezTo>
                      <a:lnTo>
                        <a:pt x="853" y="607"/>
                      </a:lnTo>
                      <a:lnTo>
                        <a:pt x="853" y="625"/>
                      </a:lnTo>
                      <a:lnTo>
                        <a:pt x="824" y="625"/>
                      </a:lnTo>
                      <a:cubicBezTo>
                        <a:pt x="815" y="616"/>
                        <a:pt x="815" y="616"/>
                        <a:pt x="805" y="616"/>
                      </a:cubicBezTo>
                      <a:cubicBezTo>
                        <a:pt x="796" y="607"/>
                        <a:pt x="786" y="607"/>
                        <a:pt x="777" y="597"/>
                      </a:cubicBezTo>
                      <a:cubicBezTo>
                        <a:pt x="777" y="588"/>
                        <a:pt x="777" y="588"/>
                        <a:pt x="777" y="578"/>
                      </a:cubicBezTo>
                      <a:cubicBezTo>
                        <a:pt x="777" y="578"/>
                        <a:pt x="786" y="578"/>
                        <a:pt x="786" y="569"/>
                      </a:cubicBezTo>
                      <a:cubicBezTo>
                        <a:pt x="767" y="569"/>
                        <a:pt x="767" y="588"/>
                        <a:pt x="758" y="597"/>
                      </a:cubicBezTo>
                      <a:cubicBezTo>
                        <a:pt x="758" y="588"/>
                        <a:pt x="748" y="588"/>
                        <a:pt x="748" y="578"/>
                      </a:cubicBezTo>
                      <a:cubicBezTo>
                        <a:pt x="748" y="578"/>
                        <a:pt x="748" y="569"/>
                        <a:pt x="748" y="569"/>
                      </a:cubicBezTo>
                      <a:lnTo>
                        <a:pt x="758" y="569"/>
                      </a:lnTo>
                      <a:cubicBezTo>
                        <a:pt x="758" y="569"/>
                        <a:pt x="767" y="559"/>
                        <a:pt x="767" y="559"/>
                      </a:cubicBezTo>
                      <a:cubicBezTo>
                        <a:pt x="771" y="556"/>
                        <a:pt x="774" y="555"/>
                        <a:pt x="777" y="555"/>
                      </a:cubicBezTo>
                      <a:cubicBezTo>
                        <a:pt x="783" y="555"/>
                        <a:pt x="789" y="559"/>
                        <a:pt x="796" y="559"/>
                      </a:cubicBezTo>
                      <a:cubicBezTo>
                        <a:pt x="805" y="569"/>
                        <a:pt x="815" y="578"/>
                        <a:pt x="824" y="588"/>
                      </a:cubicBezTo>
                      <a:cubicBezTo>
                        <a:pt x="834" y="578"/>
                        <a:pt x="843" y="559"/>
                        <a:pt x="834" y="550"/>
                      </a:cubicBezTo>
                      <a:lnTo>
                        <a:pt x="853" y="540"/>
                      </a:lnTo>
                      <a:cubicBezTo>
                        <a:pt x="846" y="540"/>
                        <a:pt x="840" y="536"/>
                        <a:pt x="834" y="536"/>
                      </a:cubicBezTo>
                      <a:cubicBezTo>
                        <a:pt x="830" y="536"/>
                        <a:pt x="827" y="537"/>
                        <a:pt x="824" y="540"/>
                      </a:cubicBezTo>
                      <a:cubicBezTo>
                        <a:pt x="815" y="540"/>
                        <a:pt x="805" y="540"/>
                        <a:pt x="796" y="550"/>
                      </a:cubicBezTo>
                      <a:cubicBezTo>
                        <a:pt x="796" y="540"/>
                        <a:pt x="805" y="540"/>
                        <a:pt x="805" y="540"/>
                      </a:cubicBezTo>
                      <a:cubicBezTo>
                        <a:pt x="805" y="531"/>
                        <a:pt x="805" y="531"/>
                        <a:pt x="796" y="521"/>
                      </a:cubicBezTo>
                      <a:cubicBezTo>
                        <a:pt x="796" y="521"/>
                        <a:pt x="796" y="512"/>
                        <a:pt x="796" y="512"/>
                      </a:cubicBezTo>
                      <a:cubicBezTo>
                        <a:pt x="805" y="521"/>
                        <a:pt x="805" y="521"/>
                        <a:pt x="815" y="531"/>
                      </a:cubicBezTo>
                      <a:lnTo>
                        <a:pt x="834" y="531"/>
                      </a:lnTo>
                      <a:lnTo>
                        <a:pt x="843" y="521"/>
                      </a:lnTo>
                      <a:lnTo>
                        <a:pt x="815" y="502"/>
                      </a:lnTo>
                      <a:lnTo>
                        <a:pt x="824" y="502"/>
                      </a:lnTo>
                      <a:lnTo>
                        <a:pt x="824" y="484"/>
                      </a:lnTo>
                      <a:close/>
                      <a:moveTo>
                        <a:pt x="2443" y="616"/>
                      </a:moveTo>
                      <a:cubicBezTo>
                        <a:pt x="2443" y="625"/>
                        <a:pt x="2452" y="625"/>
                        <a:pt x="2452" y="625"/>
                      </a:cubicBezTo>
                      <a:cubicBezTo>
                        <a:pt x="2462" y="635"/>
                        <a:pt x="2462" y="644"/>
                        <a:pt x="2452" y="644"/>
                      </a:cubicBezTo>
                      <a:lnTo>
                        <a:pt x="2443" y="644"/>
                      </a:lnTo>
                      <a:cubicBezTo>
                        <a:pt x="2443" y="635"/>
                        <a:pt x="2433" y="635"/>
                        <a:pt x="2433" y="635"/>
                      </a:cubicBezTo>
                      <a:cubicBezTo>
                        <a:pt x="2443" y="625"/>
                        <a:pt x="2443" y="625"/>
                        <a:pt x="2443" y="616"/>
                      </a:cubicBezTo>
                      <a:close/>
                      <a:moveTo>
                        <a:pt x="502" y="635"/>
                      </a:moveTo>
                      <a:lnTo>
                        <a:pt x="502" y="654"/>
                      </a:lnTo>
                      <a:lnTo>
                        <a:pt x="493" y="644"/>
                      </a:lnTo>
                      <a:lnTo>
                        <a:pt x="493" y="635"/>
                      </a:lnTo>
                      <a:close/>
                      <a:moveTo>
                        <a:pt x="3220" y="590"/>
                      </a:moveTo>
                      <a:cubicBezTo>
                        <a:pt x="3221" y="590"/>
                        <a:pt x="3224" y="592"/>
                        <a:pt x="3228" y="597"/>
                      </a:cubicBezTo>
                      <a:cubicBezTo>
                        <a:pt x="3238" y="607"/>
                        <a:pt x="3257" y="616"/>
                        <a:pt x="3266" y="635"/>
                      </a:cubicBezTo>
                      <a:cubicBezTo>
                        <a:pt x="3266" y="644"/>
                        <a:pt x="3257" y="654"/>
                        <a:pt x="3247" y="654"/>
                      </a:cubicBezTo>
                      <a:lnTo>
                        <a:pt x="3219" y="654"/>
                      </a:lnTo>
                      <a:cubicBezTo>
                        <a:pt x="3209" y="654"/>
                        <a:pt x="3209" y="654"/>
                        <a:pt x="3200" y="644"/>
                      </a:cubicBezTo>
                      <a:lnTo>
                        <a:pt x="3181" y="644"/>
                      </a:lnTo>
                      <a:cubicBezTo>
                        <a:pt x="3190" y="635"/>
                        <a:pt x="3200" y="625"/>
                        <a:pt x="3219" y="625"/>
                      </a:cubicBezTo>
                      <a:cubicBezTo>
                        <a:pt x="3219" y="625"/>
                        <a:pt x="3219" y="616"/>
                        <a:pt x="3219" y="616"/>
                      </a:cubicBezTo>
                      <a:cubicBezTo>
                        <a:pt x="3219" y="607"/>
                        <a:pt x="3219" y="607"/>
                        <a:pt x="3219" y="597"/>
                      </a:cubicBezTo>
                      <a:cubicBezTo>
                        <a:pt x="3219" y="592"/>
                        <a:pt x="3219" y="590"/>
                        <a:pt x="3220" y="590"/>
                      </a:cubicBezTo>
                      <a:close/>
                      <a:moveTo>
                        <a:pt x="3352" y="640"/>
                      </a:moveTo>
                      <a:cubicBezTo>
                        <a:pt x="3352" y="640"/>
                        <a:pt x="3355" y="644"/>
                        <a:pt x="3361" y="644"/>
                      </a:cubicBezTo>
                      <a:lnTo>
                        <a:pt x="3342" y="654"/>
                      </a:lnTo>
                      <a:lnTo>
                        <a:pt x="3332" y="654"/>
                      </a:lnTo>
                      <a:cubicBezTo>
                        <a:pt x="3342" y="654"/>
                        <a:pt x="3342" y="644"/>
                        <a:pt x="3351" y="644"/>
                      </a:cubicBezTo>
                      <a:cubicBezTo>
                        <a:pt x="3351" y="641"/>
                        <a:pt x="3351" y="640"/>
                        <a:pt x="3352" y="640"/>
                      </a:cubicBezTo>
                      <a:close/>
                      <a:moveTo>
                        <a:pt x="701" y="654"/>
                      </a:moveTo>
                      <a:lnTo>
                        <a:pt x="720" y="663"/>
                      </a:lnTo>
                      <a:cubicBezTo>
                        <a:pt x="701" y="663"/>
                        <a:pt x="701" y="663"/>
                        <a:pt x="701" y="654"/>
                      </a:cubicBezTo>
                      <a:close/>
                      <a:moveTo>
                        <a:pt x="2070" y="656"/>
                      </a:moveTo>
                      <a:cubicBezTo>
                        <a:pt x="2076" y="656"/>
                        <a:pt x="2083" y="659"/>
                        <a:pt x="2092" y="663"/>
                      </a:cubicBezTo>
                      <a:lnTo>
                        <a:pt x="2055" y="663"/>
                      </a:lnTo>
                      <a:cubicBezTo>
                        <a:pt x="2059" y="659"/>
                        <a:pt x="2064" y="656"/>
                        <a:pt x="2070" y="656"/>
                      </a:cubicBezTo>
                      <a:close/>
                      <a:moveTo>
                        <a:pt x="446" y="644"/>
                      </a:moveTo>
                      <a:cubicBezTo>
                        <a:pt x="455" y="644"/>
                        <a:pt x="455" y="644"/>
                        <a:pt x="455" y="654"/>
                      </a:cubicBezTo>
                      <a:lnTo>
                        <a:pt x="436" y="673"/>
                      </a:lnTo>
                      <a:cubicBezTo>
                        <a:pt x="436" y="663"/>
                        <a:pt x="436" y="654"/>
                        <a:pt x="436" y="654"/>
                      </a:cubicBezTo>
                      <a:cubicBezTo>
                        <a:pt x="436" y="644"/>
                        <a:pt x="446" y="644"/>
                        <a:pt x="446" y="644"/>
                      </a:cubicBezTo>
                      <a:close/>
                      <a:moveTo>
                        <a:pt x="938" y="644"/>
                      </a:moveTo>
                      <a:cubicBezTo>
                        <a:pt x="938" y="644"/>
                        <a:pt x="938" y="644"/>
                        <a:pt x="938" y="654"/>
                      </a:cubicBezTo>
                      <a:lnTo>
                        <a:pt x="947" y="654"/>
                      </a:lnTo>
                      <a:cubicBezTo>
                        <a:pt x="938" y="663"/>
                        <a:pt x="938" y="663"/>
                        <a:pt x="947" y="673"/>
                      </a:cubicBezTo>
                      <a:cubicBezTo>
                        <a:pt x="928" y="673"/>
                        <a:pt x="928" y="673"/>
                        <a:pt x="919" y="654"/>
                      </a:cubicBezTo>
                      <a:cubicBezTo>
                        <a:pt x="928" y="654"/>
                        <a:pt x="928" y="654"/>
                        <a:pt x="938" y="644"/>
                      </a:cubicBezTo>
                      <a:close/>
                      <a:moveTo>
                        <a:pt x="483" y="654"/>
                      </a:moveTo>
                      <a:cubicBezTo>
                        <a:pt x="483" y="673"/>
                        <a:pt x="474" y="682"/>
                        <a:pt x="455" y="682"/>
                      </a:cubicBezTo>
                      <a:lnTo>
                        <a:pt x="483" y="654"/>
                      </a:lnTo>
                      <a:close/>
                      <a:moveTo>
                        <a:pt x="862" y="682"/>
                      </a:moveTo>
                      <a:lnTo>
                        <a:pt x="871" y="692"/>
                      </a:lnTo>
                      <a:lnTo>
                        <a:pt x="862" y="692"/>
                      </a:lnTo>
                      <a:lnTo>
                        <a:pt x="862" y="682"/>
                      </a:lnTo>
                      <a:close/>
                      <a:moveTo>
                        <a:pt x="1430" y="616"/>
                      </a:moveTo>
                      <a:cubicBezTo>
                        <a:pt x="1439" y="625"/>
                        <a:pt x="1449" y="625"/>
                        <a:pt x="1458" y="625"/>
                      </a:cubicBezTo>
                      <a:lnTo>
                        <a:pt x="1468" y="625"/>
                      </a:lnTo>
                      <a:lnTo>
                        <a:pt x="1458" y="692"/>
                      </a:lnTo>
                      <a:cubicBezTo>
                        <a:pt x="1449" y="692"/>
                        <a:pt x="1439" y="692"/>
                        <a:pt x="1439" y="682"/>
                      </a:cubicBezTo>
                      <a:cubicBezTo>
                        <a:pt x="1439" y="682"/>
                        <a:pt x="1439" y="682"/>
                        <a:pt x="1439" y="673"/>
                      </a:cubicBezTo>
                      <a:cubicBezTo>
                        <a:pt x="1439" y="673"/>
                        <a:pt x="1439" y="663"/>
                        <a:pt x="1439" y="663"/>
                      </a:cubicBezTo>
                      <a:cubicBezTo>
                        <a:pt x="1439" y="654"/>
                        <a:pt x="1439" y="654"/>
                        <a:pt x="1430" y="654"/>
                      </a:cubicBezTo>
                      <a:cubicBezTo>
                        <a:pt x="1430" y="644"/>
                        <a:pt x="1430" y="644"/>
                        <a:pt x="1430" y="635"/>
                      </a:cubicBezTo>
                      <a:lnTo>
                        <a:pt x="1430" y="625"/>
                      </a:lnTo>
                      <a:lnTo>
                        <a:pt x="1420" y="625"/>
                      </a:lnTo>
                      <a:cubicBezTo>
                        <a:pt x="1420" y="616"/>
                        <a:pt x="1420" y="616"/>
                        <a:pt x="1420" y="616"/>
                      </a:cubicBezTo>
                      <a:close/>
                      <a:moveTo>
                        <a:pt x="2954" y="682"/>
                      </a:moveTo>
                      <a:lnTo>
                        <a:pt x="2954" y="692"/>
                      </a:lnTo>
                      <a:lnTo>
                        <a:pt x="2925" y="692"/>
                      </a:lnTo>
                      <a:cubicBezTo>
                        <a:pt x="2935" y="692"/>
                        <a:pt x="2935" y="682"/>
                        <a:pt x="2944" y="682"/>
                      </a:cubicBezTo>
                      <a:close/>
                      <a:moveTo>
                        <a:pt x="1544" y="682"/>
                      </a:moveTo>
                      <a:cubicBezTo>
                        <a:pt x="1544" y="692"/>
                        <a:pt x="1544" y="692"/>
                        <a:pt x="1534" y="701"/>
                      </a:cubicBezTo>
                      <a:lnTo>
                        <a:pt x="1544" y="682"/>
                      </a:lnTo>
                      <a:close/>
                      <a:moveTo>
                        <a:pt x="502" y="682"/>
                      </a:moveTo>
                      <a:cubicBezTo>
                        <a:pt x="512" y="682"/>
                        <a:pt x="521" y="682"/>
                        <a:pt x="540" y="692"/>
                      </a:cubicBezTo>
                      <a:lnTo>
                        <a:pt x="512" y="711"/>
                      </a:lnTo>
                      <a:cubicBezTo>
                        <a:pt x="512" y="692"/>
                        <a:pt x="512" y="682"/>
                        <a:pt x="502" y="682"/>
                      </a:cubicBezTo>
                      <a:close/>
                      <a:moveTo>
                        <a:pt x="569" y="682"/>
                      </a:moveTo>
                      <a:cubicBezTo>
                        <a:pt x="578" y="682"/>
                        <a:pt x="588" y="701"/>
                        <a:pt x="588" y="711"/>
                      </a:cubicBezTo>
                      <a:cubicBezTo>
                        <a:pt x="569" y="711"/>
                        <a:pt x="559" y="692"/>
                        <a:pt x="569" y="682"/>
                      </a:cubicBezTo>
                      <a:close/>
                      <a:moveTo>
                        <a:pt x="3030" y="692"/>
                      </a:moveTo>
                      <a:lnTo>
                        <a:pt x="3039" y="711"/>
                      </a:lnTo>
                      <a:lnTo>
                        <a:pt x="3030" y="711"/>
                      </a:lnTo>
                      <a:lnTo>
                        <a:pt x="3020" y="692"/>
                      </a:lnTo>
                      <a:close/>
                      <a:moveTo>
                        <a:pt x="3385" y="640"/>
                      </a:moveTo>
                      <a:cubicBezTo>
                        <a:pt x="3388" y="640"/>
                        <a:pt x="3393" y="642"/>
                        <a:pt x="3399" y="644"/>
                      </a:cubicBezTo>
                      <a:cubicBezTo>
                        <a:pt x="3380" y="654"/>
                        <a:pt x="3380" y="663"/>
                        <a:pt x="3389" y="682"/>
                      </a:cubicBezTo>
                      <a:cubicBezTo>
                        <a:pt x="3399" y="682"/>
                        <a:pt x="3389" y="701"/>
                        <a:pt x="3389" y="701"/>
                      </a:cubicBezTo>
                      <a:lnTo>
                        <a:pt x="3380" y="701"/>
                      </a:lnTo>
                      <a:cubicBezTo>
                        <a:pt x="3370" y="711"/>
                        <a:pt x="3370" y="711"/>
                        <a:pt x="3370" y="711"/>
                      </a:cubicBezTo>
                      <a:cubicBezTo>
                        <a:pt x="3361" y="711"/>
                        <a:pt x="3361" y="711"/>
                        <a:pt x="3361" y="701"/>
                      </a:cubicBezTo>
                      <a:cubicBezTo>
                        <a:pt x="3361" y="692"/>
                        <a:pt x="3361" y="682"/>
                        <a:pt x="3370" y="673"/>
                      </a:cubicBezTo>
                      <a:cubicBezTo>
                        <a:pt x="3370" y="663"/>
                        <a:pt x="3370" y="663"/>
                        <a:pt x="3370" y="654"/>
                      </a:cubicBezTo>
                      <a:cubicBezTo>
                        <a:pt x="3370" y="647"/>
                        <a:pt x="3375" y="640"/>
                        <a:pt x="3385" y="640"/>
                      </a:cubicBezTo>
                      <a:close/>
                      <a:moveTo>
                        <a:pt x="2234" y="701"/>
                      </a:moveTo>
                      <a:cubicBezTo>
                        <a:pt x="2234" y="701"/>
                        <a:pt x="2234" y="711"/>
                        <a:pt x="2234" y="711"/>
                      </a:cubicBezTo>
                      <a:lnTo>
                        <a:pt x="2234" y="720"/>
                      </a:lnTo>
                      <a:lnTo>
                        <a:pt x="2216" y="701"/>
                      </a:lnTo>
                      <a:close/>
                      <a:moveTo>
                        <a:pt x="2765" y="701"/>
                      </a:moveTo>
                      <a:cubicBezTo>
                        <a:pt x="2765" y="711"/>
                        <a:pt x="2774" y="711"/>
                        <a:pt x="2774" y="720"/>
                      </a:cubicBezTo>
                      <a:cubicBezTo>
                        <a:pt x="2765" y="720"/>
                        <a:pt x="2755" y="720"/>
                        <a:pt x="2755" y="711"/>
                      </a:cubicBezTo>
                      <a:cubicBezTo>
                        <a:pt x="2755" y="711"/>
                        <a:pt x="2755" y="701"/>
                        <a:pt x="2755" y="701"/>
                      </a:cubicBezTo>
                      <a:close/>
                      <a:moveTo>
                        <a:pt x="521" y="711"/>
                      </a:moveTo>
                      <a:lnTo>
                        <a:pt x="531" y="720"/>
                      </a:lnTo>
                      <a:cubicBezTo>
                        <a:pt x="528" y="723"/>
                        <a:pt x="525" y="724"/>
                        <a:pt x="524" y="724"/>
                      </a:cubicBezTo>
                      <a:cubicBezTo>
                        <a:pt x="520" y="724"/>
                        <a:pt x="518" y="720"/>
                        <a:pt x="512" y="720"/>
                      </a:cubicBezTo>
                      <a:lnTo>
                        <a:pt x="521" y="711"/>
                      </a:lnTo>
                      <a:close/>
                      <a:moveTo>
                        <a:pt x="95" y="711"/>
                      </a:moveTo>
                      <a:cubicBezTo>
                        <a:pt x="105" y="711"/>
                        <a:pt x="114" y="711"/>
                        <a:pt x="114" y="730"/>
                      </a:cubicBezTo>
                      <a:lnTo>
                        <a:pt x="95" y="711"/>
                      </a:lnTo>
                      <a:close/>
                      <a:moveTo>
                        <a:pt x="446" y="711"/>
                      </a:moveTo>
                      <a:cubicBezTo>
                        <a:pt x="455" y="711"/>
                        <a:pt x="455" y="720"/>
                        <a:pt x="455" y="720"/>
                      </a:cubicBezTo>
                      <a:cubicBezTo>
                        <a:pt x="455" y="720"/>
                        <a:pt x="455" y="730"/>
                        <a:pt x="446" y="730"/>
                      </a:cubicBezTo>
                      <a:lnTo>
                        <a:pt x="436" y="730"/>
                      </a:lnTo>
                      <a:cubicBezTo>
                        <a:pt x="417" y="730"/>
                        <a:pt x="408" y="730"/>
                        <a:pt x="408" y="711"/>
                      </a:cubicBezTo>
                      <a:close/>
                      <a:moveTo>
                        <a:pt x="1364" y="711"/>
                      </a:moveTo>
                      <a:cubicBezTo>
                        <a:pt x="1373" y="720"/>
                        <a:pt x="1364" y="730"/>
                        <a:pt x="1364" y="730"/>
                      </a:cubicBezTo>
                      <a:lnTo>
                        <a:pt x="1364" y="711"/>
                      </a:lnTo>
                      <a:close/>
                      <a:moveTo>
                        <a:pt x="1525" y="711"/>
                      </a:moveTo>
                      <a:lnTo>
                        <a:pt x="1525" y="730"/>
                      </a:lnTo>
                      <a:lnTo>
                        <a:pt x="1515" y="730"/>
                      </a:lnTo>
                      <a:lnTo>
                        <a:pt x="1515" y="711"/>
                      </a:lnTo>
                      <a:close/>
                      <a:moveTo>
                        <a:pt x="2187" y="692"/>
                      </a:moveTo>
                      <a:cubicBezTo>
                        <a:pt x="2197" y="701"/>
                        <a:pt x="2206" y="711"/>
                        <a:pt x="2206" y="720"/>
                      </a:cubicBezTo>
                      <a:cubicBezTo>
                        <a:pt x="2206" y="730"/>
                        <a:pt x="2206" y="730"/>
                        <a:pt x="2206" y="730"/>
                      </a:cubicBezTo>
                      <a:cubicBezTo>
                        <a:pt x="2197" y="730"/>
                        <a:pt x="2187" y="730"/>
                        <a:pt x="2187" y="720"/>
                      </a:cubicBezTo>
                      <a:cubicBezTo>
                        <a:pt x="2187" y="711"/>
                        <a:pt x="2187" y="701"/>
                        <a:pt x="2187" y="692"/>
                      </a:cubicBezTo>
                      <a:close/>
                      <a:moveTo>
                        <a:pt x="3304" y="701"/>
                      </a:moveTo>
                      <a:lnTo>
                        <a:pt x="3304" y="701"/>
                      </a:lnTo>
                      <a:cubicBezTo>
                        <a:pt x="3314" y="711"/>
                        <a:pt x="3304" y="720"/>
                        <a:pt x="3285" y="730"/>
                      </a:cubicBezTo>
                      <a:lnTo>
                        <a:pt x="3304" y="701"/>
                      </a:lnTo>
                      <a:close/>
                      <a:moveTo>
                        <a:pt x="1439" y="711"/>
                      </a:moveTo>
                      <a:lnTo>
                        <a:pt x="1458" y="730"/>
                      </a:lnTo>
                      <a:cubicBezTo>
                        <a:pt x="1449" y="734"/>
                        <a:pt x="1444" y="737"/>
                        <a:pt x="1442" y="737"/>
                      </a:cubicBezTo>
                      <a:cubicBezTo>
                        <a:pt x="1439" y="737"/>
                        <a:pt x="1439" y="734"/>
                        <a:pt x="1439" y="730"/>
                      </a:cubicBezTo>
                      <a:cubicBezTo>
                        <a:pt x="1439" y="720"/>
                        <a:pt x="1439" y="720"/>
                        <a:pt x="1439" y="711"/>
                      </a:cubicBezTo>
                      <a:close/>
                      <a:moveTo>
                        <a:pt x="1402" y="720"/>
                      </a:moveTo>
                      <a:lnTo>
                        <a:pt x="1402" y="739"/>
                      </a:lnTo>
                      <a:cubicBezTo>
                        <a:pt x="1392" y="730"/>
                        <a:pt x="1392" y="720"/>
                        <a:pt x="1402" y="720"/>
                      </a:cubicBezTo>
                      <a:close/>
                      <a:moveTo>
                        <a:pt x="256" y="730"/>
                      </a:moveTo>
                      <a:cubicBezTo>
                        <a:pt x="256" y="739"/>
                        <a:pt x="256" y="739"/>
                        <a:pt x="266" y="739"/>
                      </a:cubicBezTo>
                      <a:cubicBezTo>
                        <a:pt x="256" y="749"/>
                        <a:pt x="256" y="749"/>
                        <a:pt x="256" y="749"/>
                      </a:cubicBezTo>
                      <a:cubicBezTo>
                        <a:pt x="256" y="749"/>
                        <a:pt x="247" y="749"/>
                        <a:pt x="247" y="739"/>
                      </a:cubicBezTo>
                      <a:cubicBezTo>
                        <a:pt x="247" y="739"/>
                        <a:pt x="247" y="730"/>
                        <a:pt x="256" y="730"/>
                      </a:cubicBezTo>
                      <a:close/>
                      <a:moveTo>
                        <a:pt x="3389" y="739"/>
                      </a:moveTo>
                      <a:cubicBezTo>
                        <a:pt x="3380" y="749"/>
                        <a:pt x="3380" y="749"/>
                        <a:pt x="3380" y="749"/>
                      </a:cubicBezTo>
                      <a:cubicBezTo>
                        <a:pt x="3380" y="749"/>
                        <a:pt x="3370" y="739"/>
                        <a:pt x="3370" y="739"/>
                      </a:cubicBezTo>
                      <a:close/>
                      <a:moveTo>
                        <a:pt x="1411" y="730"/>
                      </a:moveTo>
                      <a:cubicBezTo>
                        <a:pt x="1420" y="739"/>
                        <a:pt x="1420" y="749"/>
                        <a:pt x="1411" y="758"/>
                      </a:cubicBezTo>
                      <a:cubicBezTo>
                        <a:pt x="1402" y="749"/>
                        <a:pt x="1411" y="739"/>
                        <a:pt x="1411" y="730"/>
                      </a:cubicBezTo>
                      <a:close/>
                      <a:moveTo>
                        <a:pt x="2121" y="749"/>
                      </a:moveTo>
                      <a:lnTo>
                        <a:pt x="2102" y="758"/>
                      </a:lnTo>
                      <a:lnTo>
                        <a:pt x="2092" y="758"/>
                      </a:lnTo>
                      <a:lnTo>
                        <a:pt x="2111" y="749"/>
                      </a:lnTo>
                      <a:close/>
                      <a:moveTo>
                        <a:pt x="900" y="749"/>
                      </a:moveTo>
                      <a:cubicBezTo>
                        <a:pt x="900" y="749"/>
                        <a:pt x="909" y="749"/>
                        <a:pt x="909" y="758"/>
                      </a:cubicBezTo>
                      <a:cubicBezTo>
                        <a:pt x="909" y="758"/>
                        <a:pt x="905" y="762"/>
                        <a:pt x="902" y="762"/>
                      </a:cubicBezTo>
                      <a:cubicBezTo>
                        <a:pt x="901" y="762"/>
                        <a:pt x="900" y="761"/>
                        <a:pt x="900" y="758"/>
                      </a:cubicBezTo>
                      <a:lnTo>
                        <a:pt x="890" y="758"/>
                      </a:lnTo>
                      <a:cubicBezTo>
                        <a:pt x="890" y="749"/>
                        <a:pt x="900" y="749"/>
                        <a:pt x="900" y="749"/>
                      </a:cubicBezTo>
                      <a:close/>
                      <a:moveTo>
                        <a:pt x="171" y="758"/>
                      </a:moveTo>
                      <a:cubicBezTo>
                        <a:pt x="171" y="763"/>
                        <a:pt x="171" y="765"/>
                        <a:pt x="170" y="765"/>
                      </a:cubicBezTo>
                      <a:cubicBezTo>
                        <a:pt x="169" y="765"/>
                        <a:pt x="166" y="763"/>
                        <a:pt x="162" y="758"/>
                      </a:cubicBezTo>
                      <a:close/>
                      <a:moveTo>
                        <a:pt x="237" y="749"/>
                      </a:moveTo>
                      <a:lnTo>
                        <a:pt x="256" y="767"/>
                      </a:lnTo>
                      <a:lnTo>
                        <a:pt x="237" y="758"/>
                      </a:lnTo>
                      <a:lnTo>
                        <a:pt x="237" y="749"/>
                      </a:lnTo>
                      <a:close/>
                      <a:moveTo>
                        <a:pt x="1373" y="758"/>
                      </a:moveTo>
                      <a:cubicBezTo>
                        <a:pt x="1383" y="758"/>
                        <a:pt x="1383" y="758"/>
                        <a:pt x="1392" y="767"/>
                      </a:cubicBezTo>
                      <a:lnTo>
                        <a:pt x="1373" y="767"/>
                      </a:lnTo>
                      <a:lnTo>
                        <a:pt x="1373" y="758"/>
                      </a:lnTo>
                      <a:close/>
                      <a:moveTo>
                        <a:pt x="2130" y="758"/>
                      </a:moveTo>
                      <a:cubicBezTo>
                        <a:pt x="2130" y="767"/>
                        <a:pt x="2130" y="767"/>
                        <a:pt x="2121" y="767"/>
                      </a:cubicBezTo>
                      <a:lnTo>
                        <a:pt x="2111" y="767"/>
                      </a:lnTo>
                      <a:cubicBezTo>
                        <a:pt x="2121" y="758"/>
                        <a:pt x="2121" y="758"/>
                        <a:pt x="2130" y="758"/>
                      </a:cubicBezTo>
                      <a:close/>
                      <a:moveTo>
                        <a:pt x="2216" y="739"/>
                      </a:moveTo>
                      <a:cubicBezTo>
                        <a:pt x="2225" y="749"/>
                        <a:pt x="2225" y="749"/>
                        <a:pt x="2225" y="758"/>
                      </a:cubicBezTo>
                      <a:cubicBezTo>
                        <a:pt x="2225" y="758"/>
                        <a:pt x="2225" y="767"/>
                        <a:pt x="2216" y="767"/>
                      </a:cubicBezTo>
                      <a:cubicBezTo>
                        <a:pt x="2206" y="758"/>
                        <a:pt x="2206" y="758"/>
                        <a:pt x="2206" y="758"/>
                      </a:cubicBezTo>
                      <a:cubicBezTo>
                        <a:pt x="2216" y="749"/>
                        <a:pt x="2216" y="739"/>
                        <a:pt x="2216" y="739"/>
                      </a:cubicBezTo>
                      <a:close/>
                      <a:moveTo>
                        <a:pt x="2173" y="723"/>
                      </a:moveTo>
                      <a:cubicBezTo>
                        <a:pt x="2175" y="723"/>
                        <a:pt x="2178" y="725"/>
                        <a:pt x="2178" y="730"/>
                      </a:cubicBezTo>
                      <a:cubicBezTo>
                        <a:pt x="2178" y="730"/>
                        <a:pt x="2178" y="739"/>
                        <a:pt x="2178" y="739"/>
                      </a:cubicBezTo>
                      <a:cubicBezTo>
                        <a:pt x="2178" y="749"/>
                        <a:pt x="2178" y="758"/>
                        <a:pt x="2187" y="767"/>
                      </a:cubicBezTo>
                      <a:lnTo>
                        <a:pt x="2178" y="767"/>
                      </a:lnTo>
                      <a:cubicBezTo>
                        <a:pt x="2178" y="777"/>
                        <a:pt x="2168" y="777"/>
                        <a:pt x="2168" y="777"/>
                      </a:cubicBezTo>
                      <a:cubicBezTo>
                        <a:pt x="2159" y="777"/>
                        <a:pt x="2140" y="758"/>
                        <a:pt x="2140" y="739"/>
                      </a:cubicBezTo>
                      <a:lnTo>
                        <a:pt x="2140" y="739"/>
                      </a:lnTo>
                      <a:lnTo>
                        <a:pt x="2159" y="749"/>
                      </a:lnTo>
                      <a:cubicBezTo>
                        <a:pt x="2159" y="739"/>
                        <a:pt x="2168" y="730"/>
                        <a:pt x="2168" y="730"/>
                      </a:cubicBezTo>
                      <a:cubicBezTo>
                        <a:pt x="2168" y="725"/>
                        <a:pt x="2171" y="723"/>
                        <a:pt x="2173" y="723"/>
                      </a:cubicBezTo>
                      <a:close/>
                      <a:moveTo>
                        <a:pt x="266" y="777"/>
                      </a:moveTo>
                      <a:lnTo>
                        <a:pt x="285" y="786"/>
                      </a:lnTo>
                      <a:lnTo>
                        <a:pt x="275" y="786"/>
                      </a:lnTo>
                      <a:cubicBezTo>
                        <a:pt x="275" y="786"/>
                        <a:pt x="266" y="786"/>
                        <a:pt x="266" y="777"/>
                      </a:cubicBezTo>
                      <a:close/>
                      <a:moveTo>
                        <a:pt x="2083" y="682"/>
                      </a:moveTo>
                      <a:cubicBezTo>
                        <a:pt x="2102" y="682"/>
                        <a:pt x="2111" y="701"/>
                        <a:pt x="2111" y="720"/>
                      </a:cubicBezTo>
                      <a:cubicBezTo>
                        <a:pt x="2102" y="711"/>
                        <a:pt x="2102" y="701"/>
                        <a:pt x="2102" y="701"/>
                      </a:cubicBezTo>
                      <a:cubicBezTo>
                        <a:pt x="2097" y="696"/>
                        <a:pt x="2095" y="694"/>
                        <a:pt x="2092" y="694"/>
                      </a:cubicBezTo>
                      <a:cubicBezTo>
                        <a:pt x="2090" y="694"/>
                        <a:pt x="2088" y="696"/>
                        <a:pt x="2083" y="701"/>
                      </a:cubicBezTo>
                      <a:lnTo>
                        <a:pt x="2074" y="701"/>
                      </a:lnTo>
                      <a:cubicBezTo>
                        <a:pt x="2074" y="701"/>
                        <a:pt x="2074" y="701"/>
                        <a:pt x="2074" y="711"/>
                      </a:cubicBezTo>
                      <a:cubicBezTo>
                        <a:pt x="2074" y="720"/>
                        <a:pt x="2074" y="720"/>
                        <a:pt x="2074" y="720"/>
                      </a:cubicBezTo>
                      <a:cubicBezTo>
                        <a:pt x="2083" y="720"/>
                        <a:pt x="2092" y="730"/>
                        <a:pt x="2083" y="730"/>
                      </a:cubicBezTo>
                      <a:cubicBezTo>
                        <a:pt x="2074" y="739"/>
                        <a:pt x="2074" y="739"/>
                        <a:pt x="2064" y="749"/>
                      </a:cubicBezTo>
                      <a:cubicBezTo>
                        <a:pt x="2064" y="749"/>
                        <a:pt x="2055" y="749"/>
                        <a:pt x="2055" y="739"/>
                      </a:cubicBezTo>
                      <a:lnTo>
                        <a:pt x="2045" y="739"/>
                      </a:lnTo>
                      <a:cubicBezTo>
                        <a:pt x="2045" y="749"/>
                        <a:pt x="2045" y="758"/>
                        <a:pt x="2036" y="758"/>
                      </a:cubicBezTo>
                      <a:cubicBezTo>
                        <a:pt x="2029" y="765"/>
                        <a:pt x="2018" y="771"/>
                        <a:pt x="2005" y="771"/>
                      </a:cubicBezTo>
                      <a:cubicBezTo>
                        <a:pt x="1999" y="771"/>
                        <a:pt x="1994" y="770"/>
                        <a:pt x="1988" y="767"/>
                      </a:cubicBezTo>
                      <a:cubicBezTo>
                        <a:pt x="1988" y="774"/>
                        <a:pt x="1984" y="781"/>
                        <a:pt x="1978" y="781"/>
                      </a:cubicBezTo>
                      <a:cubicBezTo>
                        <a:pt x="1975" y="781"/>
                        <a:pt x="1972" y="780"/>
                        <a:pt x="1969" y="777"/>
                      </a:cubicBezTo>
                      <a:cubicBezTo>
                        <a:pt x="1969" y="777"/>
                        <a:pt x="1969" y="786"/>
                        <a:pt x="1960" y="786"/>
                      </a:cubicBezTo>
                      <a:lnTo>
                        <a:pt x="1951" y="786"/>
                      </a:lnTo>
                      <a:lnTo>
                        <a:pt x="1979" y="767"/>
                      </a:lnTo>
                      <a:cubicBezTo>
                        <a:pt x="1969" y="758"/>
                        <a:pt x="1969" y="758"/>
                        <a:pt x="1960" y="749"/>
                      </a:cubicBezTo>
                      <a:cubicBezTo>
                        <a:pt x="1960" y="749"/>
                        <a:pt x="1969" y="739"/>
                        <a:pt x="1969" y="739"/>
                      </a:cubicBezTo>
                      <a:cubicBezTo>
                        <a:pt x="1969" y="739"/>
                        <a:pt x="1969" y="739"/>
                        <a:pt x="1979" y="749"/>
                      </a:cubicBezTo>
                      <a:cubicBezTo>
                        <a:pt x="1988" y="749"/>
                        <a:pt x="1988" y="739"/>
                        <a:pt x="1979" y="730"/>
                      </a:cubicBezTo>
                      <a:cubicBezTo>
                        <a:pt x="1979" y="730"/>
                        <a:pt x="1979" y="730"/>
                        <a:pt x="1979" y="720"/>
                      </a:cubicBezTo>
                      <a:cubicBezTo>
                        <a:pt x="1979" y="720"/>
                        <a:pt x="1969" y="711"/>
                        <a:pt x="1969" y="711"/>
                      </a:cubicBezTo>
                      <a:cubicBezTo>
                        <a:pt x="1969" y="701"/>
                        <a:pt x="1979" y="701"/>
                        <a:pt x="1988" y="701"/>
                      </a:cubicBezTo>
                      <a:cubicBezTo>
                        <a:pt x="1988" y="701"/>
                        <a:pt x="1988" y="711"/>
                        <a:pt x="1998" y="720"/>
                      </a:cubicBezTo>
                      <a:cubicBezTo>
                        <a:pt x="2007" y="739"/>
                        <a:pt x="1998" y="749"/>
                        <a:pt x="1988" y="758"/>
                      </a:cubicBezTo>
                      <a:lnTo>
                        <a:pt x="1979" y="758"/>
                      </a:lnTo>
                      <a:cubicBezTo>
                        <a:pt x="1998" y="767"/>
                        <a:pt x="2007" y="767"/>
                        <a:pt x="2017" y="767"/>
                      </a:cubicBezTo>
                      <a:cubicBezTo>
                        <a:pt x="2026" y="758"/>
                        <a:pt x="2026" y="758"/>
                        <a:pt x="2026" y="749"/>
                      </a:cubicBezTo>
                      <a:cubicBezTo>
                        <a:pt x="2026" y="739"/>
                        <a:pt x="2036" y="720"/>
                        <a:pt x="2045" y="720"/>
                      </a:cubicBezTo>
                      <a:cubicBezTo>
                        <a:pt x="2045" y="711"/>
                        <a:pt x="2045" y="711"/>
                        <a:pt x="2055" y="701"/>
                      </a:cubicBezTo>
                      <a:cubicBezTo>
                        <a:pt x="2055" y="701"/>
                        <a:pt x="2064" y="701"/>
                        <a:pt x="2055" y="692"/>
                      </a:cubicBezTo>
                      <a:lnTo>
                        <a:pt x="2064" y="692"/>
                      </a:lnTo>
                      <a:cubicBezTo>
                        <a:pt x="2074" y="682"/>
                        <a:pt x="2083" y="682"/>
                        <a:pt x="2083" y="682"/>
                      </a:cubicBezTo>
                      <a:close/>
                      <a:moveTo>
                        <a:pt x="304" y="786"/>
                      </a:moveTo>
                      <a:lnTo>
                        <a:pt x="313" y="796"/>
                      </a:lnTo>
                      <a:cubicBezTo>
                        <a:pt x="313" y="796"/>
                        <a:pt x="304" y="796"/>
                        <a:pt x="304" y="786"/>
                      </a:cubicBezTo>
                      <a:close/>
                      <a:moveTo>
                        <a:pt x="341" y="739"/>
                      </a:moveTo>
                      <a:cubicBezTo>
                        <a:pt x="341" y="749"/>
                        <a:pt x="341" y="758"/>
                        <a:pt x="341" y="758"/>
                      </a:cubicBezTo>
                      <a:cubicBezTo>
                        <a:pt x="332" y="758"/>
                        <a:pt x="341" y="767"/>
                        <a:pt x="341" y="767"/>
                      </a:cubicBezTo>
                      <a:cubicBezTo>
                        <a:pt x="351" y="767"/>
                        <a:pt x="351" y="767"/>
                        <a:pt x="351" y="777"/>
                      </a:cubicBezTo>
                      <a:cubicBezTo>
                        <a:pt x="351" y="777"/>
                        <a:pt x="341" y="777"/>
                        <a:pt x="341" y="786"/>
                      </a:cubicBezTo>
                      <a:lnTo>
                        <a:pt x="332" y="786"/>
                      </a:lnTo>
                      <a:lnTo>
                        <a:pt x="351" y="796"/>
                      </a:lnTo>
                      <a:lnTo>
                        <a:pt x="332" y="796"/>
                      </a:lnTo>
                      <a:cubicBezTo>
                        <a:pt x="322" y="786"/>
                        <a:pt x="313" y="777"/>
                        <a:pt x="313" y="758"/>
                      </a:cubicBezTo>
                      <a:cubicBezTo>
                        <a:pt x="313" y="749"/>
                        <a:pt x="313" y="739"/>
                        <a:pt x="322" y="739"/>
                      </a:cubicBezTo>
                      <a:close/>
                      <a:moveTo>
                        <a:pt x="540" y="749"/>
                      </a:moveTo>
                      <a:cubicBezTo>
                        <a:pt x="550" y="749"/>
                        <a:pt x="550" y="758"/>
                        <a:pt x="559" y="758"/>
                      </a:cubicBezTo>
                      <a:cubicBezTo>
                        <a:pt x="559" y="767"/>
                        <a:pt x="559" y="767"/>
                        <a:pt x="559" y="777"/>
                      </a:cubicBezTo>
                      <a:lnTo>
                        <a:pt x="588" y="767"/>
                      </a:lnTo>
                      <a:lnTo>
                        <a:pt x="588" y="777"/>
                      </a:lnTo>
                      <a:cubicBezTo>
                        <a:pt x="578" y="777"/>
                        <a:pt x="569" y="786"/>
                        <a:pt x="569" y="786"/>
                      </a:cubicBezTo>
                      <a:lnTo>
                        <a:pt x="559" y="777"/>
                      </a:lnTo>
                      <a:lnTo>
                        <a:pt x="540" y="777"/>
                      </a:lnTo>
                      <a:cubicBezTo>
                        <a:pt x="540" y="767"/>
                        <a:pt x="531" y="767"/>
                        <a:pt x="531" y="767"/>
                      </a:cubicBezTo>
                      <a:cubicBezTo>
                        <a:pt x="521" y="777"/>
                        <a:pt x="531" y="777"/>
                        <a:pt x="531" y="777"/>
                      </a:cubicBezTo>
                      <a:cubicBezTo>
                        <a:pt x="540" y="777"/>
                        <a:pt x="550" y="786"/>
                        <a:pt x="550" y="786"/>
                      </a:cubicBezTo>
                      <a:lnTo>
                        <a:pt x="531" y="796"/>
                      </a:lnTo>
                      <a:cubicBezTo>
                        <a:pt x="521" y="786"/>
                        <a:pt x="521" y="777"/>
                        <a:pt x="512" y="767"/>
                      </a:cubicBezTo>
                      <a:cubicBezTo>
                        <a:pt x="521" y="758"/>
                        <a:pt x="531" y="758"/>
                        <a:pt x="540" y="749"/>
                      </a:cubicBezTo>
                      <a:close/>
                      <a:moveTo>
                        <a:pt x="625" y="786"/>
                      </a:moveTo>
                      <a:cubicBezTo>
                        <a:pt x="616" y="796"/>
                        <a:pt x="616" y="805"/>
                        <a:pt x="606" y="805"/>
                      </a:cubicBezTo>
                      <a:cubicBezTo>
                        <a:pt x="606" y="796"/>
                        <a:pt x="606" y="796"/>
                        <a:pt x="606" y="786"/>
                      </a:cubicBezTo>
                      <a:close/>
                      <a:moveTo>
                        <a:pt x="2821" y="777"/>
                      </a:moveTo>
                      <a:lnTo>
                        <a:pt x="2821" y="777"/>
                      </a:lnTo>
                      <a:cubicBezTo>
                        <a:pt x="2831" y="786"/>
                        <a:pt x="2840" y="796"/>
                        <a:pt x="2840" y="805"/>
                      </a:cubicBezTo>
                      <a:cubicBezTo>
                        <a:pt x="2831" y="796"/>
                        <a:pt x="2821" y="786"/>
                        <a:pt x="2821" y="777"/>
                      </a:cubicBezTo>
                      <a:close/>
                      <a:moveTo>
                        <a:pt x="1004" y="786"/>
                      </a:moveTo>
                      <a:cubicBezTo>
                        <a:pt x="1004" y="805"/>
                        <a:pt x="1013" y="805"/>
                        <a:pt x="1032" y="805"/>
                      </a:cubicBezTo>
                      <a:lnTo>
                        <a:pt x="1042" y="805"/>
                      </a:lnTo>
                      <a:cubicBezTo>
                        <a:pt x="1032" y="815"/>
                        <a:pt x="1013" y="815"/>
                        <a:pt x="1004" y="815"/>
                      </a:cubicBezTo>
                      <a:cubicBezTo>
                        <a:pt x="995" y="815"/>
                        <a:pt x="985" y="805"/>
                        <a:pt x="995" y="796"/>
                      </a:cubicBezTo>
                      <a:cubicBezTo>
                        <a:pt x="995" y="786"/>
                        <a:pt x="995" y="786"/>
                        <a:pt x="995" y="786"/>
                      </a:cubicBezTo>
                      <a:close/>
                      <a:moveTo>
                        <a:pt x="1080" y="777"/>
                      </a:moveTo>
                      <a:cubicBezTo>
                        <a:pt x="1089" y="796"/>
                        <a:pt x="1099" y="805"/>
                        <a:pt x="1118" y="815"/>
                      </a:cubicBezTo>
                      <a:cubicBezTo>
                        <a:pt x="1113" y="820"/>
                        <a:pt x="1108" y="822"/>
                        <a:pt x="1103" y="822"/>
                      </a:cubicBezTo>
                      <a:cubicBezTo>
                        <a:pt x="1099" y="822"/>
                        <a:pt x="1094" y="820"/>
                        <a:pt x="1089" y="815"/>
                      </a:cubicBezTo>
                      <a:cubicBezTo>
                        <a:pt x="1089" y="805"/>
                        <a:pt x="1080" y="796"/>
                        <a:pt x="1080" y="786"/>
                      </a:cubicBezTo>
                      <a:cubicBezTo>
                        <a:pt x="1080" y="786"/>
                        <a:pt x="1080" y="786"/>
                        <a:pt x="1080" y="777"/>
                      </a:cubicBezTo>
                      <a:close/>
                      <a:moveTo>
                        <a:pt x="304" y="815"/>
                      </a:moveTo>
                      <a:lnTo>
                        <a:pt x="285" y="824"/>
                      </a:lnTo>
                      <a:cubicBezTo>
                        <a:pt x="285" y="815"/>
                        <a:pt x="294" y="815"/>
                        <a:pt x="304" y="815"/>
                      </a:cubicBezTo>
                      <a:close/>
                      <a:moveTo>
                        <a:pt x="2765" y="805"/>
                      </a:moveTo>
                      <a:cubicBezTo>
                        <a:pt x="2783" y="815"/>
                        <a:pt x="2783" y="815"/>
                        <a:pt x="2774" y="824"/>
                      </a:cubicBezTo>
                      <a:lnTo>
                        <a:pt x="2765" y="824"/>
                      </a:lnTo>
                      <a:cubicBezTo>
                        <a:pt x="2765" y="824"/>
                        <a:pt x="2765" y="824"/>
                        <a:pt x="2765" y="815"/>
                      </a:cubicBezTo>
                      <a:cubicBezTo>
                        <a:pt x="2765" y="815"/>
                        <a:pt x="2765" y="805"/>
                        <a:pt x="2765" y="805"/>
                      </a:cubicBezTo>
                      <a:close/>
                      <a:moveTo>
                        <a:pt x="907" y="822"/>
                      </a:moveTo>
                      <a:cubicBezTo>
                        <a:pt x="914" y="822"/>
                        <a:pt x="923" y="827"/>
                        <a:pt x="931" y="827"/>
                      </a:cubicBezTo>
                      <a:cubicBezTo>
                        <a:pt x="933" y="827"/>
                        <a:pt x="936" y="826"/>
                        <a:pt x="938" y="824"/>
                      </a:cubicBezTo>
                      <a:lnTo>
                        <a:pt x="938" y="824"/>
                      </a:lnTo>
                      <a:cubicBezTo>
                        <a:pt x="938" y="834"/>
                        <a:pt x="938" y="834"/>
                        <a:pt x="928" y="834"/>
                      </a:cubicBezTo>
                      <a:cubicBezTo>
                        <a:pt x="919" y="834"/>
                        <a:pt x="909" y="824"/>
                        <a:pt x="900" y="824"/>
                      </a:cubicBezTo>
                      <a:cubicBezTo>
                        <a:pt x="902" y="822"/>
                        <a:pt x="904" y="822"/>
                        <a:pt x="907" y="822"/>
                      </a:cubicBezTo>
                      <a:close/>
                      <a:moveTo>
                        <a:pt x="531" y="834"/>
                      </a:moveTo>
                      <a:cubicBezTo>
                        <a:pt x="531" y="836"/>
                        <a:pt x="531" y="838"/>
                        <a:pt x="531" y="843"/>
                      </a:cubicBezTo>
                      <a:cubicBezTo>
                        <a:pt x="531" y="843"/>
                        <a:pt x="521" y="834"/>
                        <a:pt x="531" y="834"/>
                      </a:cubicBezTo>
                      <a:close/>
                      <a:moveTo>
                        <a:pt x="995" y="824"/>
                      </a:moveTo>
                      <a:cubicBezTo>
                        <a:pt x="1004" y="824"/>
                        <a:pt x="995" y="834"/>
                        <a:pt x="995" y="834"/>
                      </a:cubicBezTo>
                      <a:cubicBezTo>
                        <a:pt x="995" y="843"/>
                        <a:pt x="995" y="843"/>
                        <a:pt x="995" y="853"/>
                      </a:cubicBezTo>
                      <a:cubicBezTo>
                        <a:pt x="976" y="853"/>
                        <a:pt x="966" y="843"/>
                        <a:pt x="957" y="834"/>
                      </a:cubicBezTo>
                      <a:cubicBezTo>
                        <a:pt x="966" y="834"/>
                        <a:pt x="985" y="834"/>
                        <a:pt x="995" y="824"/>
                      </a:cubicBezTo>
                      <a:close/>
                      <a:moveTo>
                        <a:pt x="2348" y="815"/>
                      </a:moveTo>
                      <a:cubicBezTo>
                        <a:pt x="2358" y="824"/>
                        <a:pt x="2367" y="834"/>
                        <a:pt x="2367" y="843"/>
                      </a:cubicBezTo>
                      <a:cubicBezTo>
                        <a:pt x="2367" y="853"/>
                        <a:pt x="2367" y="853"/>
                        <a:pt x="2358" y="853"/>
                      </a:cubicBezTo>
                      <a:lnTo>
                        <a:pt x="2329" y="853"/>
                      </a:lnTo>
                      <a:cubicBezTo>
                        <a:pt x="2329" y="853"/>
                        <a:pt x="2329" y="843"/>
                        <a:pt x="2329" y="843"/>
                      </a:cubicBezTo>
                      <a:cubicBezTo>
                        <a:pt x="2329" y="834"/>
                        <a:pt x="2329" y="824"/>
                        <a:pt x="2339" y="824"/>
                      </a:cubicBezTo>
                      <a:cubicBezTo>
                        <a:pt x="2339" y="815"/>
                        <a:pt x="2339" y="815"/>
                        <a:pt x="2348" y="815"/>
                      </a:cubicBezTo>
                      <a:close/>
                      <a:moveTo>
                        <a:pt x="597" y="853"/>
                      </a:moveTo>
                      <a:cubicBezTo>
                        <a:pt x="593" y="861"/>
                        <a:pt x="589" y="864"/>
                        <a:pt x="586" y="864"/>
                      </a:cubicBezTo>
                      <a:cubicBezTo>
                        <a:pt x="581" y="864"/>
                        <a:pt x="578" y="858"/>
                        <a:pt x="578" y="853"/>
                      </a:cubicBezTo>
                      <a:close/>
                      <a:moveTo>
                        <a:pt x="351" y="815"/>
                      </a:moveTo>
                      <a:cubicBezTo>
                        <a:pt x="351" y="815"/>
                        <a:pt x="360" y="815"/>
                        <a:pt x="360" y="824"/>
                      </a:cubicBezTo>
                      <a:cubicBezTo>
                        <a:pt x="360" y="834"/>
                        <a:pt x="360" y="834"/>
                        <a:pt x="370" y="834"/>
                      </a:cubicBezTo>
                      <a:lnTo>
                        <a:pt x="389" y="834"/>
                      </a:lnTo>
                      <a:cubicBezTo>
                        <a:pt x="389" y="834"/>
                        <a:pt x="389" y="843"/>
                        <a:pt x="398" y="843"/>
                      </a:cubicBezTo>
                      <a:lnTo>
                        <a:pt x="389" y="843"/>
                      </a:lnTo>
                      <a:cubicBezTo>
                        <a:pt x="379" y="853"/>
                        <a:pt x="370" y="853"/>
                        <a:pt x="360" y="853"/>
                      </a:cubicBezTo>
                      <a:cubicBezTo>
                        <a:pt x="360" y="853"/>
                        <a:pt x="351" y="853"/>
                        <a:pt x="360" y="862"/>
                      </a:cubicBezTo>
                      <a:cubicBezTo>
                        <a:pt x="360" y="862"/>
                        <a:pt x="360" y="862"/>
                        <a:pt x="360" y="872"/>
                      </a:cubicBezTo>
                      <a:cubicBezTo>
                        <a:pt x="351" y="862"/>
                        <a:pt x="351" y="862"/>
                        <a:pt x="341" y="862"/>
                      </a:cubicBezTo>
                      <a:cubicBezTo>
                        <a:pt x="341" y="872"/>
                        <a:pt x="341" y="872"/>
                        <a:pt x="332" y="872"/>
                      </a:cubicBezTo>
                      <a:cubicBezTo>
                        <a:pt x="332" y="862"/>
                        <a:pt x="322" y="862"/>
                        <a:pt x="322" y="853"/>
                      </a:cubicBezTo>
                      <a:cubicBezTo>
                        <a:pt x="322" y="843"/>
                        <a:pt x="313" y="834"/>
                        <a:pt x="304" y="834"/>
                      </a:cubicBezTo>
                      <a:cubicBezTo>
                        <a:pt x="313" y="815"/>
                        <a:pt x="332" y="815"/>
                        <a:pt x="351" y="815"/>
                      </a:cubicBezTo>
                      <a:close/>
                      <a:moveTo>
                        <a:pt x="493" y="843"/>
                      </a:moveTo>
                      <a:cubicBezTo>
                        <a:pt x="493" y="853"/>
                        <a:pt x="493" y="853"/>
                        <a:pt x="493" y="853"/>
                      </a:cubicBezTo>
                      <a:cubicBezTo>
                        <a:pt x="502" y="862"/>
                        <a:pt x="502" y="862"/>
                        <a:pt x="502" y="862"/>
                      </a:cubicBezTo>
                      <a:cubicBezTo>
                        <a:pt x="493" y="862"/>
                        <a:pt x="493" y="872"/>
                        <a:pt x="483" y="872"/>
                      </a:cubicBezTo>
                      <a:cubicBezTo>
                        <a:pt x="483" y="872"/>
                        <a:pt x="483" y="862"/>
                        <a:pt x="483" y="862"/>
                      </a:cubicBezTo>
                      <a:cubicBezTo>
                        <a:pt x="483" y="853"/>
                        <a:pt x="493" y="853"/>
                        <a:pt x="493" y="843"/>
                      </a:cubicBezTo>
                      <a:close/>
                      <a:moveTo>
                        <a:pt x="1042" y="824"/>
                      </a:moveTo>
                      <a:cubicBezTo>
                        <a:pt x="1051" y="824"/>
                        <a:pt x="1051" y="824"/>
                        <a:pt x="1061" y="834"/>
                      </a:cubicBezTo>
                      <a:cubicBezTo>
                        <a:pt x="1061" y="843"/>
                        <a:pt x="1070" y="853"/>
                        <a:pt x="1080" y="862"/>
                      </a:cubicBezTo>
                      <a:lnTo>
                        <a:pt x="1080" y="872"/>
                      </a:lnTo>
                      <a:lnTo>
                        <a:pt x="1032" y="853"/>
                      </a:lnTo>
                      <a:cubicBezTo>
                        <a:pt x="1032" y="853"/>
                        <a:pt x="1032" y="843"/>
                        <a:pt x="1032" y="834"/>
                      </a:cubicBezTo>
                      <a:cubicBezTo>
                        <a:pt x="1032" y="834"/>
                        <a:pt x="1042" y="824"/>
                        <a:pt x="1042" y="824"/>
                      </a:cubicBezTo>
                      <a:close/>
                      <a:moveTo>
                        <a:pt x="1685" y="853"/>
                      </a:moveTo>
                      <a:cubicBezTo>
                        <a:pt x="1685" y="862"/>
                        <a:pt x="1676" y="872"/>
                        <a:pt x="1676" y="872"/>
                      </a:cubicBezTo>
                      <a:lnTo>
                        <a:pt x="1667" y="872"/>
                      </a:lnTo>
                      <a:cubicBezTo>
                        <a:pt x="1667" y="862"/>
                        <a:pt x="1667" y="862"/>
                        <a:pt x="1667" y="862"/>
                      </a:cubicBezTo>
                      <a:cubicBezTo>
                        <a:pt x="1667" y="862"/>
                        <a:pt x="1676" y="853"/>
                        <a:pt x="1685" y="853"/>
                      </a:cubicBezTo>
                      <a:close/>
                      <a:moveTo>
                        <a:pt x="824" y="843"/>
                      </a:moveTo>
                      <a:lnTo>
                        <a:pt x="824" y="853"/>
                      </a:lnTo>
                      <a:cubicBezTo>
                        <a:pt x="824" y="853"/>
                        <a:pt x="815" y="853"/>
                        <a:pt x="815" y="862"/>
                      </a:cubicBezTo>
                      <a:cubicBezTo>
                        <a:pt x="805" y="862"/>
                        <a:pt x="796" y="872"/>
                        <a:pt x="796" y="881"/>
                      </a:cubicBezTo>
                      <a:cubicBezTo>
                        <a:pt x="796" y="881"/>
                        <a:pt x="796" y="881"/>
                        <a:pt x="786" y="891"/>
                      </a:cubicBezTo>
                      <a:cubicBezTo>
                        <a:pt x="786" y="891"/>
                        <a:pt x="782" y="895"/>
                        <a:pt x="779" y="895"/>
                      </a:cubicBezTo>
                      <a:cubicBezTo>
                        <a:pt x="778" y="895"/>
                        <a:pt x="777" y="894"/>
                        <a:pt x="777" y="891"/>
                      </a:cubicBezTo>
                      <a:cubicBezTo>
                        <a:pt x="777" y="891"/>
                        <a:pt x="767" y="891"/>
                        <a:pt x="767" y="881"/>
                      </a:cubicBezTo>
                      <a:cubicBezTo>
                        <a:pt x="758" y="862"/>
                        <a:pt x="767" y="843"/>
                        <a:pt x="786" y="843"/>
                      </a:cubicBezTo>
                      <a:close/>
                      <a:moveTo>
                        <a:pt x="654" y="891"/>
                      </a:moveTo>
                      <a:cubicBezTo>
                        <a:pt x="654" y="891"/>
                        <a:pt x="654" y="891"/>
                        <a:pt x="663" y="900"/>
                      </a:cubicBezTo>
                      <a:lnTo>
                        <a:pt x="654" y="900"/>
                      </a:lnTo>
                      <a:cubicBezTo>
                        <a:pt x="654" y="900"/>
                        <a:pt x="654" y="891"/>
                        <a:pt x="654" y="891"/>
                      </a:cubicBezTo>
                      <a:close/>
                      <a:moveTo>
                        <a:pt x="711" y="881"/>
                      </a:moveTo>
                      <a:cubicBezTo>
                        <a:pt x="720" y="881"/>
                        <a:pt x="729" y="891"/>
                        <a:pt x="739" y="891"/>
                      </a:cubicBezTo>
                      <a:cubicBezTo>
                        <a:pt x="739" y="891"/>
                        <a:pt x="739" y="900"/>
                        <a:pt x="739" y="900"/>
                      </a:cubicBezTo>
                      <a:cubicBezTo>
                        <a:pt x="729" y="900"/>
                        <a:pt x="720" y="909"/>
                        <a:pt x="720" y="909"/>
                      </a:cubicBezTo>
                      <a:lnTo>
                        <a:pt x="711" y="909"/>
                      </a:lnTo>
                      <a:cubicBezTo>
                        <a:pt x="701" y="909"/>
                        <a:pt x="692" y="900"/>
                        <a:pt x="701" y="891"/>
                      </a:cubicBezTo>
                      <a:cubicBezTo>
                        <a:pt x="701" y="881"/>
                        <a:pt x="711" y="881"/>
                        <a:pt x="711" y="881"/>
                      </a:cubicBezTo>
                      <a:close/>
                      <a:moveTo>
                        <a:pt x="815" y="881"/>
                      </a:moveTo>
                      <a:cubicBezTo>
                        <a:pt x="815" y="881"/>
                        <a:pt x="815" y="881"/>
                        <a:pt x="824" y="891"/>
                      </a:cubicBezTo>
                      <a:cubicBezTo>
                        <a:pt x="824" y="891"/>
                        <a:pt x="824" y="900"/>
                        <a:pt x="824" y="900"/>
                      </a:cubicBezTo>
                      <a:cubicBezTo>
                        <a:pt x="824" y="900"/>
                        <a:pt x="824" y="909"/>
                        <a:pt x="824" y="909"/>
                      </a:cubicBezTo>
                      <a:lnTo>
                        <a:pt x="815" y="909"/>
                      </a:lnTo>
                      <a:cubicBezTo>
                        <a:pt x="815" y="900"/>
                        <a:pt x="815" y="891"/>
                        <a:pt x="805" y="891"/>
                      </a:cubicBezTo>
                      <a:lnTo>
                        <a:pt x="815" y="881"/>
                      </a:lnTo>
                      <a:close/>
                      <a:moveTo>
                        <a:pt x="1241" y="900"/>
                      </a:moveTo>
                      <a:lnTo>
                        <a:pt x="1250" y="909"/>
                      </a:lnTo>
                      <a:lnTo>
                        <a:pt x="1241" y="909"/>
                      </a:lnTo>
                      <a:cubicBezTo>
                        <a:pt x="1231" y="909"/>
                        <a:pt x="1241" y="900"/>
                        <a:pt x="1241" y="900"/>
                      </a:cubicBezTo>
                      <a:close/>
                      <a:moveTo>
                        <a:pt x="467" y="905"/>
                      </a:moveTo>
                      <a:cubicBezTo>
                        <a:pt x="470" y="905"/>
                        <a:pt x="474" y="909"/>
                        <a:pt x="474" y="909"/>
                      </a:cubicBezTo>
                      <a:cubicBezTo>
                        <a:pt x="474" y="919"/>
                        <a:pt x="464" y="919"/>
                        <a:pt x="464" y="919"/>
                      </a:cubicBezTo>
                      <a:cubicBezTo>
                        <a:pt x="455" y="919"/>
                        <a:pt x="455" y="909"/>
                        <a:pt x="455" y="909"/>
                      </a:cubicBezTo>
                      <a:lnTo>
                        <a:pt x="464" y="909"/>
                      </a:lnTo>
                      <a:cubicBezTo>
                        <a:pt x="464" y="906"/>
                        <a:pt x="466" y="905"/>
                        <a:pt x="467" y="905"/>
                      </a:cubicBezTo>
                      <a:close/>
                      <a:moveTo>
                        <a:pt x="512" y="872"/>
                      </a:moveTo>
                      <a:cubicBezTo>
                        <a:pt x="512" y="881"/>
                        <a:pt x="512" y="881"/>
                        <a:pt x="512" y="891"/>
                      </a:cubicBezTo>
                      <a:cubicBezTo>
                        <a:pt x="512" y="900"/>
                        <a:pt x="512" y="909"/>
                        <a:pt x="521" y="909"/>
                      </a:cubicBezTo>
                      <a:cubicBezTo>
                        <a:pt x="521" y="909"/>
                        <a:pt x="521" y="919"/>
                        <a:pt x="521" y="919"/>
                      </a:cubicBezTo>
                      <a:lnTo>
                        <a:pt x="493" y="919"/>
                      </a:lnTo>
                      <a:cubicBezTo>
                        <a:pt x="493" y="919"/>
                        <a:pt x="493" y="909"/>
                        <a:pt x="493" y="909"/>
                      </a:cubicBezTo>
                      <a:cubicBezTo>
                        <a:pt x="483" y="909"/>
                        <a:pt x="483" y="900"/>
                        <a:pt x="474" y="900"/>
                      </a:cubicBezTo>
                      <a:cubicBezTo>
                        <a:pt x="474" y="891"/>
                        <a:pt x="464" y="891"/>
                        <a:pt x="474" y="881"/>
                      </a:cubicBezTo>
                      <a:cubicBezTo>
                        <a:pt x="474" y="881"/>
                        <a:pt x="478" y="877"/>
                        <a:pt x="481" y="877"/>
                      </a:cubicBezTo>
                      <a:cubicBezTo>
                        <a:pt x="482" y="877"/>
                        <a:pt x="483" y="878"/>
                        <a:pt x="483" y="881"/>
                      </a:cubicBezTo>
                      <a:lnTo>
                        <a:pt x="502" y="881"/>
                      </a:lnTo>
                      <a:cubicBezTo>
                        <a:pt x="502" y="881"/>
                        <a:pt x="502" y="872"/>
                        <a:pt x="512" y="872"/>
                      </a:cubicBezTo>
                      <a:close/>
                      <a:moveTo>
                        <a:pt x="1771" y="881"/>
                      </a:moveTo>
                      <a:cubicBezTo>
                        <a:pt x="1780" y="891"/>
                        <a:pt x="1780" y="891"/>
                        <a:pt x="1780" y="900"/>
                      </a:cubicBezTo>
                      <a:cubicBezTo>
                        <a:pt x="1780" y="909"/>
                        <a:pt x="1780" y="909"/>
                        <a:pt x="1771" y="919"/>
                      </a:cubicBezTo>
                      <a:cubicBezTo>
                        <a:pt x="1771" y="919"/>
                        <a:pt x="1771" y="909"/>
                        <a:pt x="1771" y="900"/>
                      </a:cubicBezTo>
                      <a:cubicBezTo>
                        <a:pt x="1771" y="900"/>
                        <a:pt x="1771" y="891"/>
                        <a:pt x="1771" y="881"/>
                      </a:cubicBezTo>
                      <a:close/>
                      <a:moveTo>
                        <a:pt x="2056" y="912"/>
                      </a:moveTo>
                      <a:cubicBezTo>
                        <a:pt x="2062" y="912"/>
                        <a:pt x="2069" y="914"/>
                        <a:pt x="2074" y="919"/>
                      </a:cubicBezTo>
                      <a:lnTo>
                        <a:pt x="2045" y="919"/>
                      </a:lnTo>
                      <a:cubicBezTo>
                        <a:pt x="2045" y="914"/>
                        <a:pt x="2050" y="912"/>
                        <a:pt x="2056" y="912"/>
                      </a:cubicBezTo>
                      <a:close/>
                      <a:moveTo>
                        <a:pt x="2500" y="900"/>
                      </a:moveTo>
                      <a:cubicBezTo>
                        <a:pt x="2509" y="900"/>
                        <a:pt x="2509" y="909"/>
                        <a:pt x="2518" y="909"/>
                      </a:cubicBezTo>
                      <a:lnTo>
                        <a:pt x="2509" y="919"/>
                      </a:lnTo>
                      <a:cubicBezTo>
                        <a:pt x="2509" y="909"/>
                        <a:pt x="2500" y="909"/>
                        <a:pt x="2500" y="909"/>
                      </a:cubicBezTo>
                      <a:lnTo>
                        <a:pt x="2500" y="900"/>
                      </a:lnTo>
                      <a:close/>
                      <a:moveTo>
                        <a:pt x="2298" y="612"/>
                      </a:moveTo>
                      <a:cubicBezTo>
                        <a:pt x="2301" y="612"/>
                        <a:pt x="2301" y="616"/>
                        <a:pt x="2301" y="616"/>
                      </a:cubicBezTo>
                      <a:cubicBezTo>
                        <a:pt x="2310" y="625"/>
                        <a:pt x="2310" y="635"/>
                        <a:pt x="2310" y="644"/>
                      </a:cubicBezTo>
                      <a:cubicBezTo>
                        <a:pt x="2310" y="654"/>
                        <a:pt x="2310" y="654"/>
                        <a:pt x="2310" y="654"/>
                      </a:cubicBezTo>
                      <a:cubicBezTo>
                        <a:pt x="2310" y="663"/>
                        <a:pt x="2320" y="663"/>
                        <a:pt x="2320" y="663"/>
                      </a:cubicBezTo>
                      <a:cubicBezTo>
                        <a:pt x="2329" y="654"/>
                        <a:pt x="2339" y="654"/>
                        <a:pt x="2339" y="654"/>
                      </a:cubicBezTo>
                      <a:cubicBezTo>
                        <a:pt x="2339" y="644"/>
                        <a:pt x="2348" y="644"/>
                        <a:pt x="2348" y="644"/>
                      </a:cubicBezTo>
                      <a:cubicBezTo>
                        <a:pt x="2348" y="635"/>
                        <a:pt x="2348" y="635"/>
                        <a:pt x="2358" y="635"/>
                      </a:cubicBezTo>
                      <a:cubicBezTo>
                        <a:pt x="2358" y="635"/>
                        <a:pt x="2358" y="635"/>
                        <a:pt x="2358" y="644"/>
                      </a:cubicBezTo>
                      <a:lnTo>
                        <a:pt x="2367" y="644"/>
                      </a:lnTo>
                      <a:cubicBezTo>
                        <a:pt x="2376" y="644"/>
                        <a:pt x="2386" y="644"/>
                        <a:pt x="2395" y="654"/>
                      </a:cubicBezTo>
                      <a:cubicBezTo>
                        <a:pt x="2395" y="644"/>
                        <a:pt x="2395" y="644"/>
                        <a:pt x="2395" y="635"/>
                      </a:cubicBezTo>
                      <a:cubicBezTo>
                        <a:pt x="2405" y="635"/>
                        <a:pt x="2405" y="625"/>
                        <a:pt x="2405" y="625"/>
                      </a:cubicBezTo>
                      <a:cubicBezTo>
                        <a:pt x="2414" y="625"/>
                        <a:pt x="2414" y="635"/>
                        <a:pt x="2414" y="635"/>
                      </a:cubicBezTo>
                      <a:cubicBezTo>
                        <a:pt x="2424" y="644"/>
                        <a:pt x="2424" y="654"/>
                        <a:pt x="2424" y="663"/>
                      </a:cubicBezTo>
                      <a:cubicBezTo>
                        <a:pt x="2424" y="673"/>
                        <a:pt x="2424" y="682"/>
                        <a:pt x="2424" y="682"/>
                      </a:cubicBezTo>
                      <a:cubicBezTo>
                        <a:pt x="2433" y="673"/>
                        <a:pt x="2443" y="673"/>
                        <a:pt x="2443" y="663"/>
                      </a:cubicBezTo>
                      <a:cubicBezTo>
                        <a:pt x="2449" y="663"/>
                        <a:pt x="2451" y="659"/>
                        <a:pt x="2455" y="659"/>
                      </a:cubicBezTo>
                      <a:cubicBezTo>
                        <a:pt x="2456" y="659"/>
                        <a:pt x="2458" y="660"/>
                        <a:pt x="2462" y="663"/>
                      </a:cubicBezTo>
                      <a:lnTo>
                        <a:pt x="2471" y="663"/>
                      </a:lnTo>
                      <a:cubicBezTo>
                        <a:pt x="2471" y="659"/>
                        <a:pt x="2473" y="656"/>
                        <a:pt x="2476" y="656"/>
                      </a:cubicBezTo>
                      <a:cubicBezTo>
                        <a:pt x="2478" y="656"/>
                        <a:pt x="2481" y="659"/>
                        <a:pt x="2481" y="663"/>
                      </a:cubicBezTo>
                      <a:cubicBezTo>
                        <a:pt x="2490" y="673"/>
                        <a:pt x="2500" y="673"/>
                        <a:pt x="2500" y="682"/>
                      </a:cubicBezTo>
                      <a:cubicBezTo>
                        <a:pt x="2506" y="676"/>
                        <a:pt x="2508" y="669"/>
                        <a:pt x="2515" y="669"/>
                      </a:cubicBezTo>
                      <a:cubicBezTo>
                        <a:pt x="2518" y="669"/>
                        <a:pt x="2522" y="670"/>
                        <a:pt x="2528" y="673"/>
                      </a:cubicBezTo>
                      <a:cubicBezTo>
                        <a:pt x="2518" y="682"/>
                        <a:pt x="2518" y="682"/>
                        <a:pt x="2500" y="682"/>
                      </a:cubicBezTo>
                      <a:cubicBezTo>
                        <a:pt x="2500" y="692"/>
                        <a:pt x="2500" y="692"/>
                        <a:pt x="2500" y="692"/>
                      </a:cubicBezTo>
                      <a:cubicBezTo>
                        <a:pt x="2490" y="692"/>
                        <a:pt x="2490" y="701"/>
                        <a:pt x="2481" y="701"/>
                      </a:cubicBezTo>
                      <a:cubicBezTo>
                        <a:pt x="2481" y="711"/>
                        <a:pt x="2471" y="711"/>
                        <a:pt x="2471" y="720"/>
                      </a:cubicBezTo>
                      <a:lnTo>
                        <a:pt x="2471" y="739"/>
                      </a:lnTo>
                      <a:cubicBezTo>
                        <a:pt x="2471" y="739"/>
                        <a:pt x="2471" y="749"/>
                        <a:pt x="2471" y="749"/>
                      </a:cubicBezTo>
                      <a:cubicBezTo>
                        <a:pt x="2462" y="749"/>
                        <a:pt x="2462" y="749"/>
                        <a:pt x="2452" y="758"/>
                      </a:cubicBezTo>
                      <a:lnTo>
                        <a:pt x="2452" y="730"/>
                      </a:lnTo>
                      <a:lnTo>
                        <a:pt x="2443" y="730"/>
                      </a:lnTo>
                      <a:lnTo>
                        <a:pt x="2443" y="701"/>
                      </a:lnTo>
                      <a:cubicBezTo>
                        <a:pt x="2433" y="720"/>
                        <a:pt x="2433" y="730"/>
                        <a:pt x="2424" y="739"/>
                      </a:cubicBezTo>
                      <a:cubicBezTo>
                        <a:pt x="2414" y="739"/>
                        <a:pt x="2414" y="749"/>
                        <a:pt x="2414" y="758"/>
                      </a:cubicBezTo>
                      <a:cubicBezTo>
                        <a:pt x="2414" y="767"/>
                        <a:pt x="2414" y="777"/>
                        <a:pt x="2405" y="777"/>
                      </a:cubicBezTo>
                      <a:lnTo>
                        <a:pt x="2433" y="777"/>
                      </a:lnTo>
                      <a:cubicBezTo>
                        <a:pt x="2433" y="786"/>
                        <a:pt x="2433" y="796"/>
                        <a:pt x="2433" y="796"/>
                      </a:cubicBezTo>
                      <a:cubicBezTo>
                        <a:pt x="2443" y="805"/>
                        <a:pt x="2443" y="815"/>
                        <a:pt x="2452" y="815"/>
                      </a:cubicBezTo>
                      <a:cubicBezTo>
                        <a:pt x="2462" y="815"/>
                        <a:pt x="2471" y="843"/>
                        <a:pt x="2462" y="843"/>
                      </a:cubicBezTo>
                      <a:cubicBezTo>
                        <a:pt x="2452" y="853"/>
                        <a:pt x="2443" y="862"/>
                        <a:pt x="2433" y="862"/>
                      </a:cubicBezTo>
                      <a:lnTo>
                        <a:pt x="2424" y="862"/>
                      </a:lnTo>
                      <a:cubicBezTo>
                        <a:pt x="2414" y="853"/>
                        <a:pt x="2395" y="853"/>
                        <a:pt x="2386" y="843"/>
                      </a:cubicBezTo>
                      <a:lnTo>
                        <a:pt x="2414" y="824"/>
                      </a:lnTo>
                      <a:cubicBezTo>
                        <a:pt x="2405" y="824"/>
                        <a:pt x="2405" y="815"/>
                        <a:pt x="2405" y="815"/>
                      </a:cubicBezTo>
                      <a:cubicBezTo>
                        <a:pt x="2405" y="815"/>
                        <a:pt x="2405" y="815"/>
                        <a:pt x="2405" y="805"/>
                      </a:cubicBezTo>
                      <a:cubicBezTo>
                        <a:pt x="2405" y="805"/>
                        <a:pt x="2405" y="796"/>
                        <a:pt x="2414" y="796"/>
                      </a:cubicBezTo>
                      <a:lnTo>
                        <a:pt x="2395" y="796"/>
                      </a:lnTo>
                      <a:cubicBezTo>
                        <a:pt x="2395" y="786"/>
                        <a:pt x="2395" y="777"/>
                        <a:pt x="2405" y="777"/>
                      </a:cubicBezTo>
                      <a:lnTo>
                        <a:pt x="2395" y="777"/>
                      </a:lnTo>
                      <a:cubicBezTo>
                        <a:pt x="2386" y="786"/>
                        <a:pt x="2386" y="786"/>
                        <a:pt x="2376" y="786"/>
                      </a:cubicBezTo>
                      <a:cubicBezTo>
                        <a:pt x="2376" y="777"/>
                        <a:pt x="2376" y="777"/>
                        <a:pt x="2367" y="777"/>
                      </a:cubicBezTo>
                      <a:lnTo>
                        <a:pt x="2358" y="796"/>
                      </a:lnTo>
                      <a:cubicBezTo>
                        <a:pt x="2358" y="796"/>
                        <a:pt x="2358" y="796"/>
                        <a:pt x="2348" y="786"/>
                      </a:cubicBezTo>
                      <a:cubicBezTo>
                        <a:pt x="2348" y="786"/>
                        <a:pt x="2348" y="777"/>
                        <a:pt x="2339" y="777"/>
                      </a:cubicBezTo>
                      <a:cubicBezTo>
                        <a:pt x="2329" y="777"/>
                        <a:pt x="2329" y="777"/>
                        <a:pt x="2320" y="786"/>
                      </a:cubicBezTo>
                      <a:cubicBezTo>
                        <a:pt x="2320" y="786"/>
                        <a:pt x="2310" y="796"/>
                        <a:pt x="2301" y="796"/>
                      </a:cubicBezTo>
                      <a:cubicBezTo>
                        <a:pt x="2301" y="805"/>
                        <a:pt x="2291" y="805"/>
                        <a:pt x="2291" y="815"/>
                      </a:cubicBezTo>
                      <a:cubicBezTo>
                        <a:pt x="2291" y="824"/>
                        <a:pt x="2291" y="824"/>
                        <a:pt x="2282" y="834"/>
                      </a:cubicBezTo>
                      <a:cubicBezTo>
                        <a:pt x="2282" y="843"/>
                        <a:pt x="2272" y="843"/>
                        <a:pt x="2272" y="853"/>
                      </a:cubicBezTo>
                      <a:lnTo>
                        <a:pt x="2282" y="853"/>
                      </a:lnTo>
                      <a:cubicBezTo>
                        <a:pt x="2291" y="853"/>
                        <a:pt x="2291" y="862"/>
                        <a:pt x="2282" y="872"/>
                      </a:cubicBezTo>
                      <a:cubicBezTo>
                        <a:pt x="2272" y="881"/>
                        <a:pt x="2272" y="891"/>
                        <a:pt x="2282" y="900"/>
                      </a:cubicBezTo>
                      <a:cubicBezTo>
                        <a:pt x="2272" y="909"/>
                        <a:pt x="2253" y="919"/>
                        <a:pt x="2244" y="928"/>
                      </a:cubicBezTo>
                      <a:lnTo>
                        <a:pt x="2216" y="928"/>
                      </a:lnTo>
                      <a:cubicBezTo>
                        <a:pt x="2216" y="919"/>
                        <a:pt x="2216" y="919"/>
                        <a:pt x="2216" y="919"/>
                      </a:cubicBezTo>
                      <a:lnTo>
                        <a:pt x="2225" y="919"/>
                      </a:lnTo>
                      <a:cubicBezTo>
                        <a:pt x="2216" y="909"/>
                        <a:pt x="2206" y="900"/>
                        <a:pt x="2197" y="900"/>
                      </a:cubicBezTo>
                      <a:cubicBezTo>
                        <a:pt x="2187" y="891"/>
                        <a:pt x="2187" y="891"/>
                        <a:pt x="2178" y="881"/>
                      </a:cubicBezTo>
                      <a:cubicBezTo>
                        <a:pt x="2187" y="872"/>
                        <a:pt x="2197" y="872"/>
                        <a:pt x="2206" y="872"/>
                      </a:cubicBezTo>
                      <a:lnTo>
                        <a:pt x="2225" y="872"/>
                      </a:lnTo>
                      <a:cubicBezTo>
                        <a:pt x="2234" y="872"/>
                        <a:pt x="2253" y="872"/>
                        <a:pt x="2263" y="862"/>
                      </a:cubicBezTo>
                      <a:cubicBezTo>
                        <a:pt x="2263" y="853"/>
                        <a:pt x="2263" y="853"/>
                        <a:pt x="2272" y="853"/>
                      </a:cubicBezTo>
                      <a:lnTo>
                        <a:pt x="2244" y="853"/>
                      </a:lnTo>
                      <a:lnTo>
                        <a:pt x="2244" y="843"/>
                      </a:lnTo>
                      <a:lnTo>
                        <a:pt x="2272" y="834"/>
                      </a:lnTo>
                      <a:cubicBezTo>
                        <a:pt x="2263" y="824"/>
                        <a:pt x="2253" y="815"/>
                        <a:pt x="2253" y="805"/>
                      </a:cubicBezTo>
                      <a:cubicBezTo>
                        <a:pt x="2253" y="796"/>
                        <a:pt x="2244" y="796"/>
                        <a:pt x="2244" y="796"/>
                      </a:cubicBezTo>
                      <a:cubicBezTo>
                        <a:pt x="2234" y="796"/>
                        <a:pt x="2234" y="786"/>
                        <a:pt x="2234" y="786"/>
                      </a:cubicBezTo>
                      <a:cubicBezTo>
                        <a:pt x="2234" y="786"/>
                        <a:pt x="2234" y="777"/>
                        <a:pt x="2234" y="777"/>
                      </a:cubicBezTo>
                      <a:cubicBezTo>
                        <a:pt x="2234" y="758"/>
                        <a:pt x="2234" y="758"/>
                        <a:pt x="2244" y="758"/>
                      </a:cubicBezTo>
                      <a:cubicBezTo>
                        <a:pt x="2272" y="758"/>
                        <a:pt x="2282" y="739"/>
                        <a:pt x="2282" y="720"/>
                      </a:cubicBezTo>
                      <a:cubicBezTo>
                        <a:pt x="2272" y="720"/>
                        <a:pt x="2272" y="711"/>
                        <a:pt x="2272" y="701"/>
                      </a:cubicBezTo>
                      <a:lnTo>
                        <a:pt x="2253" y="701"/>
                      </a:lnTo>
                      <a:cubicBezTo>
                        <a:pt x="2253" y="692"/>
                        <a:pt x="2253" y="692"/>
                        <a:pt x="2244" y="692"/>
                      </a:cubicBezTo>
                      <a:cubicBezTo>
                        <a:pt x="2244" y="682"/>
                        <a:pt x="2244" y="682"/>
                        <a:pt x="2234" y="682"/>
                      </a:cubicBezTo>
                      <a:cubicBezTo>
                        <a:pt x="2244" y="682"/>
                        <a:pt x="2244" y="682"/>
                        <a:pt x="2244" y="673"/>
                      </a:cubicBezTo>
                      <a:cubicBezTo>
                        <a:pt x="2253" y="673"/>
                        <a:pt x="2263" y="673"/>
                        <a:pt x="2272" y="682"/>
                      </a:cubicBezTo>
                      <a:cubicBezTo>
                        <a:pt x="2282" y="682"/>
                        <a:pt x="2282" y="682"/>
                        <a:pt x="2282" y="673"/>
                      </a:cubicBezTo>
                      <a:cubicBezTo>
                        <a:pt x="2282" y="654"/>
                        <a:pt x="2282" y="644"/>
                        <a:pt x="2282" y="635"/>
                      </a:cubicBezTo>
                      <a:cubicBezTo>
                        <a:pt x="2282" y="616"/>
                        <a:pt x="2282" y="616"/>
                        <a:pt x="2291" y="616"/>
                      </a:cubicBezTo>
                      <a:cubicBezTo>
                        <a:pt x="2294" y="613"/>
                        <a:pt x="2297" y="612"/>
                        <a:pt x="2298" y="612"/>
                      </a:cubicBezTo>
                      <a:close/>
                      <a:moveTo>
                        <a:pt x="2481" y="909"/>
                      </a:moveTo>
                      <a:cubicBezTo>
                        <a:pt x="2500" y="919"/>
                        <a:pt x="2509" y="919"/>
                        <a:pt x="2509" y="928"/>
                      </a:cubicBezTo>
                      <a:cubicBezTo>
                        <a:pt x="2500" y="928"/>
                        <a:pt x="2490" y="928"/>
                        <a:pt x="2481" y="909"/>
                      </a:cubicBezTo>
                      <a:close/>
                      <a:moveTo>
                        <a:pt x="347" y="912"/>
                      </a:moveTo>
                      <a:cubicBezTo>
                        <a:pt x="351" y="912"/>
                        <a:pt x="356" y="914"/>
                        <a:pt x="360" y="919"/>
                      </a:cubicBezTo>
                      <a:cubicBezTo>
                        <a:pt x="360" y="919"/>
                        <a:pt x="370" y="928"/>
                        <a:pt x="370" y="928"/>
                      </a:cubicBezTo>
                      <a:cubicBezTo>
                        <a:pt x="370" y="933"/>
                        <a:pt x="370" y="935"/>
                        <a:pt x="369" y="935"/>
                      </a:cubicBezTo>
                      <a:cubicBezTo>
                        <a:pt x="367" y="935"/>
                        <a:pt x="365" y="933"/>
                        <a:pt x="360" y="928"/>
                      </a:cubicBezTo>
                      <a:cubicBezTo>
                        <a:pt x="360" y="928"/>
                        <a:pt x="351" y="928"/>
                        <a:pt x="351" y="919"/>
                      </a:cubicBezTo>
                      <a:cubicBezTo>
                        <a:pt x="341" y="928"/>
                        <a:pt x="341" y="928"/>
                        <a:pt x="341" y="928"/>
                      </a:cubicBezTo>
                      <a:cubicBezTo>
                        <a:pt x="341" y="919"/>
                        <a:pt x="341" y="919"/>
                        <a:pt x="341" y="919"/>
                      </a:cubicBezTo>
                      <a:cubicBezTo>
                        <a:pt x="341" y="914"/>
                        <a:pt x="344" y="912"/>
                        <a:pt x="347" y="912"/>
                      </a:cubicBezTo>
                      <a:close/>
                      <a:moveTo>
                        <a:pt x="2064" y="924"/>
                      </a:moveTo>
                      <a:cubicBezTo>
                        <a:pt x="2067" y="924"/>
                        <a:pt x="2070" y="925"/>
                        <a:pt x="2074" y="928"/>
                      </a:cubicBezTo>
                      <a:cubicBezTo>
                        <a:pt x="2074" y="928"/>
                        <a:pt x="2074" y="928"/>
                        <a:pt x="2074" y="938"/>
                      </a:cubicBezTo>
                      <a:cubicBezTo>
                        <a:pt x="2064" y="938"/>
                        <a:pt x="2064" y="938"/>
                        <a:pt x="2055" y="928"/>
                      </a:cubicBezTo>
                      <a:cubicBezTo>
                        <a:pt x="2055" y="928"/>
                        <a:pt x="2059" y="924"/>
                        <a:pt x="2064" y="924"/>
                      </a:cubicBezTo>
                      <a:close/>
                      <a:moveTo>
                        <a:pt x="767" y="909"/>
                      </a:moveTo>
                      <a:cubicBezTo>
                        <a:pt x="786" y="919"/>
                        <a:pt x="796" y="928"/>
                        <a:pt x="815" y="938"/>
                      </a:cubicBezTo>
                      <a:cubicBezTo>
                        <a:pt x="815" y="938"/>
                        <a:pt x="815" y="947"/>
                        <a:pt x="805" y="947"/>
                      </a:cubicBezTo>
                      <a:cubicBezTo>
                        <a:pt x="796" y="947"/>
                        <a:pt x="777" y="938"/>
                        <a:pt x="767" y="938"/>
                      </a:cubicBezTo>
                      <a:cubicBezTo>
                        <a:pt x="767" y="928"/>
                        <a:pt x="767" y="919"/>
                        <a:pt x="767" y="919"/>
                      </a:cubicBezTo>
                      <a:lnTo>
                        <a:pt x="767" y="909"/>
                      </a:lnTo>
                      <a:close/>
                      <a:moveTo>
                        <a:pt x="285" y="843"/>
                      </a:moveTo>
                      <a:cubicBezTo>
                        <a:pt x="285" y="853"/>
                        <a:pt x="294" y="862"/>
                        <a:pt x="304" y="872"/>
                      </a:cubicBezTo>
                      <a:cubicBezTo>
                        <a:pt x="294" y="872"/>
                        <a:pt x="294" y="881"/>
                        <a:pt x="304" y="891"/>
                      </a:cubicBezTo>
                      <a:lnTo>
                        <a:pt x="313" y="891"/>
                      </a:lnTo>
                      <a:cubicBezTo>
                        <a:pt x="304" y="900"/>
                        <a:pt x="304" y="900"/>
                        <a:pt x="304" y="900"/>
                      </a:cubicBezTo>
                      <a:cubicBezTo>
                        <a:pt x="304" y="909"/>
                        <a:pt x="304" y="909"/>
                        <a:pt x="304" y="919"/>
                      </a:cubicBezTo>
                      <a:cubicBezTo>
                        <a:pt x="313" y="928"/>
                        <a:pt x="332" y="947"/>
                        <a:pt x="341" y="947"/>
                      </a:cubicBezTo>
                      <a:cubicBezTo>
                        <a:pt x="338" y="951"/>
                        <a:pt x="333" y="952"/>
                        <a:pt x="328" y="952"/>
                      </a:cubicBezTo>
                      <a:cubicBezTo>
                        <a:pt x="306" y="952"/>
                        <a:pt x="273" y="923"/>
                        <a:pt x="266" y="900"/>
                      </a:cubicBezTo>
                      <a:lnTo>
                        <a:pt x="275" y="900"/>
                      </a:lnTo>
                      <a:cubicBezTo>
                        <a:pt x="275" y="891"/>
                        <a:pt x="275" y="891"/>
                        <a:pt x="275" y="881"/>
                      </a:cubicBezTo>
                      <a:cubicBezTo>
                        <a:pt x="266" y="881"/>
                        <a:pt x="266" y="872"/>
                        <a:pt x="266" y="872"/>
                      </a:cubicBezTo>
                      <a:cubicBezTo>
                        <a:pt x="275" y="862"/>
                        <a:pt x="275" y="853"/>
                        <a:pt x="285" y="843"/>
                      </a:cubicBezTo>
                      <a:close/>
                      <a:moveTo>
                        <a:pt x="550" y="928"/>
                      </a:moveTo>
                      <a:lnTo>
                        <a:pt x="550" y="928"/>
                      </a:lnTo>
                      <a:cubicBezTo>
                        <a:pt x="569" y="938"/>
                        <a:pt x="578" y="947"/>
                        <a:pt x="578" y="957"/>
                      </a:cubicBezTo>
                      <a:cubicBezTo>
                        <a:pt x="569" y="947"/>
                        <a:pt x="559" y="947"/>
                        <a:pt x="559" y="947"/>
                      </a:cubicBezTo>
                      <a:cubicBezTo>
                        <a:pt x="550" y="938"/>
                        <a:pt x="550" y="938"/>
                        <a:pt x="550" y="928"/>
                      </a:cubicBezTo>
                      <a:close/>
                      <a:moveTo>
                        <a:pt x="720" y="938"/>
                      </a:moveTo>
                      <a:cubicBezTo>
                        <a:pt x="720" y="938"/>
                        <a:pt x="720" y="947"/>
                        <a:pt x="729" y="947"/>
                      </a:cubicBezTo>
                      <a:cubicBezTo>
                        <a:pt x="729" y="947"/>
                        <a:pt x="720" y="947"/>
                        <a:pt x="720" y="957"/>
                      </a:cubicBezTo>
                      <a:cubicBezTo>
                        <a:pt x="720" y="957"/>
                        <a:pt x="720" y="947"/>
                        <a:pt x="711" y="947"/>
                      </a:cubicBezTo>
                      <a:cubicBezTo>
                        <a:pt x="720" y="947"/>
                        <a:pt x="720" y="947"/>
                        <a:pt x="720" y="938"/>
                      </a:cubicBezTo>
                      <a:close/>
                      <a:moveTo>
                        <a:pt x="1581" y="947"/>
                      </a:moveTo>
                      <a:cubicBezTo>
                        <a:pt x="1581" y="957"/>
                        <a:pt x="1581" y="957"/>
                        <a:pt x="1581" y="957"/>
                      </a:cubicBezTo>
                      <a:lnTo>
                        <a:pt x="1572" y="957"/>
                      </a:lnTo>
                      <a:cubicBezTo>
                        <a:pt x="1572" y="957"/>
                        <a:pt x="1562" y="957"/>
                        <a:pt x="1562" y="947"/>
                      </a:cubicBezTo>
                      <a:close/>
                      <a:moveTo>
                        <a:pt x="1999" y="943"/>
                      </a:moveTo>
                      <a:cubicBezTo>
                        <a:pt x="2002" y="943"/>
                        <a:pt x="2005" y="945"/>
                        <a:pt x="2007" y="947"/>
                      </a:cubicBezTo>
                      <a:cubicBezTo>
                        <a:pt x="2007" y="957"/>
                        <a:pt x="1988" y="957"/>
                        <a:pt x="1979" y="957"/>
                      </a:cubicBezTo>
                      <a:cubicBezTo>
                        <a:pt x="1986" y="950"/>
                        <a:pt x="1992" y="943"/>
                        <a:pt x="1999" y="943"/>
                      </a:cubicBezTo>
                      <a:close/>
                      <a:moveTo>
                        <a:pt x="450" y="943"/>
                      </a:moveTo>
                      <a:cubicBezTo>
                        <a:pt x="456" y="943"/>
                        <a:pt x="467" y="950"/>
                        <a:pt x="474" y="957"/>
                      </a:cubicBezTo>
                      <a:lnTo>
                        <a:pt x="436" y="966"/>
                      </a:lnTo>
                      <a:cubicBezTo>
                        <a:pt x="436" y="957"/>
                        <a:pt x="436" y="947"/>
                        <a:pt x="446" y="947"/>
                      </a:cubicBezTo>
                      <a:cubicBezTo>
                        <a:pt x="446" y="945"/>
                        <a:pt x="447" y="943"/>
                        <a:pt x="450" y="943"/>
                      </a:cubicBezTo>
                      <a:close/>
                      <a:moveTo>
                        <a:pt x="1960" y="928"/>
                      </a:moveTo>
                      <a:cubicBezTo>
                        <a:pt x="1960" y="938"/>
                        <a:pt x="1969" y="938"/>
                        <a:pt x="1969" y="938"/>
                      </a:cubicBezTo>
                      <a:cubicBezTo>
                        <a:pt x="1960" y="957"/>
                        <a:pt x="1951" y="966"/>
                        <a:pt x="1932" y="966"/>
                      </a:cubicBezTo>
                      <a:lnTo>
                        <a:pt x="1922" y="947"/>
                      </a:lnTo>
                      <a:cubicBezTo>
                        <a:pt x="1922" y="938"/>
                        <a:pt x="1932" y="938"/>
                        <a:pt x="1932" y="938"/>
                      </a:cubicBezTo>
                      <a:cubicBezTo>
                        <a:pt x="1941" y="928"/>
                        <a:pt x="1951" y="928"/>
                        <a:pt x="1960" y="928"/>
                      </a:cubicBezTo>
                      <a:close/>
                      <a:moveTo>
                        <a:pt x="285" y="957"/>
                      </a:moveTo>
                      <a:lnTo>
                        <a:pt x="294" y="966"/>
                      </a:lnTo>
                      <a:cubicBezTo>
                        <a:pt x="294" y="966"/>
                        <a:pt x="285" y="966"/>
                        <a:pt x="285" y="976"/>
                      </a:cubicBezTo>
                      <a:cubicBezTo>
                        <a:pt x="285" y="976"/>
                        <a:pt x="275" y="966"/>
                        <a:pt x="275" y="966"/>
                      </a:cubicBezTo>
                      <a:lnTo>
                        <a:pt x="285" y="957"/>
                      </a:lnTo>
                      <a:close/>
                      <a:moveTo>
                        <a:pt x="1354" y="597"/>
                      </a:moveTo>
                      <a:cubicBezTo>
                        <a:pt x="1354" y="597"/>
                        <a:pt x="1364" y="607"/>
                        <a:pt x="1364" y="607"/>
                      </a:cubicBezTo>
                      <a:cubicBezTo>
                        <a:pt x="1364" y="616"/>
                        <a:pt x="1364" y="616"/>
                        <a:pt x="1364" y="625"/>
                      </a:cubicBezTo>
                      <a:cubicBezTo>
                        <a:pt x="1364" y="635"/>
                        <a:pt x="1354" y="644"/>
                        <a:pt x="1345" y="644"/>
                      </a:cubicBezTo>
                      <a:cubicBezTo>
                        <a:pt x="1349" y="649"/>
                        <a:pt x="1357" y="652"/>
                        <a:pt x="1364" y="652"/>
                      </a:cubicBezTo>
                      <a:cubicBezTo>
                        <a:pt x="1371" y="652"/>
                        <a:pt x="1378" y="649"/>
                        <a:pt x="1383" y="644"/>
                      </a:cubicBezTo>
                      <a:lnTo>
                        <a:pt x="1383" y="644"/>
                      </a:lnTo>
                      <a:cubicBezTo>
                        <a:pt x="1364" y="673"/>
                        <a:pt x="1354" y="701"/>
                        <a:pt x="1354" y="730"/>
                      </a:cubicBezTo>
                      <a:cubicBezTo>
                        <a:pt x="1354" y="739"/>
                        <a:pt x="1354" y="739"/>
                        <a:pt x="1354" y="749"/>
                      </a:cubicBezTo>
                      <a:cubicBezTo>
                        <a:pt x="1354" y="758"/>
                        <a:pt x="1354" y="758"/>
                        <a:pt x="1354" y="758"/>
                      </a:cubicBezTo>
                      <a:cubicBezTo>
                        <a:pt x="1364" y="767"/>
                        <a:pt x="1364" y="767"/>
                        <a:pt x="1364" y="777"/>
                      </a:cubicBezTo>
                      <a:cubicBezTo>
                        <a:pt x="1361" y="780"/>
                        <a:pt x="1358" y="781"/>
                        <a:pt x="1356" y="781"/>
                      </a:cubicBezTo>
                      <a:cubicBezTo>
                        <a:pt x="1349" y="781"/>
                        <a:pt x="1345" y="774"/>
                        <a:pt x="1345" y="767"/>
                      </a:cubicBezTo>
                      <a:cubicBezTo>
                        <a:pt x="1345" y="767"/>
                        <a:pt x="1345" y="758"/>
                        <a:pt x="1335" y="758"/>
                      </a:cubicBezTo>
                      <a:cubicBezTo>
                        <a:pt x="1335" y="758"/>
                        <a:pt x="1335" y="767"/>
                        <a:pt x="1326" y="767"/>
                      </a:cubicBezTo>
                      <a:cubicBezTo>
                        <a:pt x="1326" y="777"/>
                        <a:pt x="1316" y="777"/>
                        <a:pt x="1316" y="786"/>
                      </a:cubicBezTo>
                      <a:cubicBezTo>
                        <a:pt x="1316" y="796"/>
                        <a:pt x="1316" y="796"/>
                        <a:pt x="1316" y="805"/>
                      </a:cubicBezTo>
                      <a:cubicBezTo>
                        <a:pt x="1307" y="805"/>
                        <a:pt x="1297" y="796"/>
                        <a:pt x="1297" y="786"/>
                      </a:cubicBezTo>
                      <a:cubicBezTo>
                        <a:pt x="1297" y="777"/>
                        <a:pt x="1307" y="767"/>
                        <a:pt x="1307" y="758"/>
                      </a:cubicBezTo>
                      <a:cubicBezTo>
                        <a:pt x="1307" y="758"/>
                        <a:pt x="1307" y="749"/>
                        <a:pt x="1307" y="749"/>
                      </a:cubicBezTo>
                      <a:cubicBezTo>
                        <a:pt x="1297" y="749"/>
                        <a:pt x="1297" y="749"/>
                        <a:pt x="1297" y="758"/>
                      </a:cubicBezTo>
                      <a:cubicBezTo>
                        <a:pt x="1291" y="758"/>
                        <a:pt x="1289" y="762"/>
                        <a:pt x="1285" y="762"/>
                      </a:cubicBezTo>
                      <a:cubicBezTo>
                        <a:pt x="1284" y="762"/>
                        <a:pt x="1282" y="761"/>
                        <a:pt x="1278" y="758"/>
                      </a:cubicBezTo>
                      <a:cubicBezTo>
                        <a:pt x="1278" y="755"/>
                        <a:pt x="1278" y="754"/>
                        <a:pt x="1276" y="754"/>
                      </a:cubicBezTo>
                      <a:cubicBezTo>
                        <a:pt x="1273" y="754"/>
                        <a:pt x="1266" y="761"/>
                        <a:pt x="1260" y="767"/>
                      </a:cubicBezTo>
                      <a:cubicBezTo>
                        <a:pt x="1260" y="777"/>
                        <a:pt x="1260" y="777"/>
                        <a:pt x="1250" y="777"/>
                      </a:cubicBezTo>
                      <a:cubicBezTo>
                        <a:pt x="1241" y="786"/>
                        <a:pt x="1241" y="786"/>
                        <a:pt x="1241" y="786"/>
                      </a:cubicBezTo>
                      <a:cubicBezTo>
                        <a:pt x="1241" y="797"/>
                        <a:pt x="1237" y="802"/>
                        <a:pt x="1233" y="802"/>
                      </a:cubicBezTo>
                      <a:cubicBezTo>
                        <a:pt x="1230" y="802"/>
                        <a:pt x="1226" y="800"/>
                        <a:pt x="1222" y="796"/>
                      </a:cubicBezTo>
                      <a:cubicBezTo>
                        <a:pt x="1222" y="796"/>
                        <a:pt x="1212" y="805"/>
                        <a:pt x="1212" y="815"/>
                      </a:cubicBezTo>
                      <a:cubicBezTo>
                        <a:pt x="1212" y="815"/>
                        <a:pt x="1203" y="824"/>
                        <a:pt x="1203" y="824"/>
                      </a:cubicBezTo>
                      <a:cubicBezTo>
                        <a:pt x="1203" y="824"/>
                        <a:pt x="1193" y="834"/>
                        <a:pt x="1193" y="834"/>
                      </a:cubicBezTo>
                      <a:cubicBezTo>
                        <a:pt x="1193" y="853"/>
                        <a:pt x="1184" y="872"/>
                        <a:pt x="1184" y="881"/>
                      </a:cubicBezTo>
                      <a:cubicBezTo>
                        <a:pt x="1184" y="881"/>
                        <a:pt x="1184" y="891"/>
                        <a:pt x="1184" y="891"/>
                      </a:cubicBezTo>
                      <a:cubicBezTo>
                        <a:pt x="1193" y="900"/>
                        <a:pt x="1184" y="900"/>
                        <a:pt x="1184" y="909"/>
                      </a:cubicBezTo>
                      <a:cubicBezTo>
                        <a:pt x="1174" y="919"/>
                        <a:pt x="1174" y="919"/>
                        <a:pt x="1174" y="928"/>
                      </a:cubicBezTo>
                      <a:cubicBezTo>
                        <a:pt x="1174" y="928"/>
                        <a:pt x="1174" y="938"/>
                        <a:pt x="1165" y="938"/>
                      </a:cubicBezTo>
                      <a:cubicBezTo>
                        <a:pt x="1165" y="938"/>
                        <a:pt x="1165" y="947"/>
                        <a:pt x="1165" y="947"/>
                      </a:cubicBezTo>
                      <a:cubicBezTo>
                        <a:pt x="1165" y="947"/>
                        <a:pt x="1165" y="957"/>
                        <a:pt x="1165" y="966"/>
                      </a:cubicBezTo>
                      <a:cubicBezTo>
                        <a:pt x="1165" y="966"/>
                        <a:pt x="1165" y="966"/>
                        <a:pt x="1155" y="976"/>
                      </a:cubicBezTo>
                      <a:cubicBezTo>
                        <a:pt x="1155" y="966"/>
                        <a:pt x="1155" y="957"/>
                        <a:pt x="1155" y="947"/>
                      </a:cubicBezTo>
                      <a:cubicBezTo>
                        <a:pt x="1155" y="938"/>
                        <a:pt x="1146" y="928"/>
                        <a:pt x="1136" y="928"/>
                      </a:cubicBezTo>
                      <a:lnTo>
                        <a:pt x="1146" y="919"/>
                      </a:lnTo>
                      <a:cubicBezTo>
                        <a:pt x="1136" y="909"/>
                        <a:pt x="1127" y="900"/>
                        <a:pt x="1118" y="891"/>
                      </a:cubicBezTo>
                      <a:cubicBezTo>
                        <a:pt x="1118" y="891"/>
                        <a:pt x="1108" y="881"/>
                        <a:pt x="1108" y="881"/>
                      </a:cubicBezTo>
                      <a:cubicBezTo>
                        <a:pt x="1099" y="881"/>
                        <a:pt x="1089" y="881"/>
                        <a:pt x="1099" y="872"/>
                      </a:cubicBezTo>
                      <a:cubicBezTo>
                        <a:pt x="1099" y="862"/>
                        <a:pt x="1099" y="862"/>
                        <a:pt x="1108" y="862"/>
                      </a:cubicBezTo>
                      <a:lnTo>
                        <a:pt x="1118" y="862"/>
                      </a:lnTo>
                      <a:cubicBezTo>
                        <a:pt x="1108" y="862"/>
                        <a:pt x="1108" y="853"/>
                        <a:pt x="1108" y="853"/>
                      </a:cubicBezTo>
                      <a:cubicBezTo>
                        <a:pt x="1099" y="843"/>
                        <a:pt x="1108" y="834"/>
                        <a:pt x="1108" y="834"/>
                      </a:cubicBezTo>
                      <a:cubicBezTo>
                        <a:pt x="1118" y="834"/>
                        <a:pt x="1118" y="824"/>
                        <a:pt x="1118" y="824"/>
                      </a:cubicBezTo>
                      <a:cubicBezTo>
                        <a:pt x="1127" y="824"/>
                        <a:pt x="1136" y="815"/>
                        <a:pt x="1136" y="805"/>
                      </a:cubicBezTo>
                      <a:lnTo>
                        <a:pt x="1146" y="815"/>
                      </a:lnTo>
                      <a:cubicBezTo>
                        <a:pt x="1155" y="805"/>
                        <a:pt x="1155" y="786"/>
                        <a:pt x="1155" y="777"/>
                      </a:cubicBezTo>
                      <a:lnTo>
                        <a:pt x="1155" y="777"/>
                      </a:lnTo>
                      <a:cubicBezTo>
                        <a:pt x="1155" y="777"/>
                        <a:pt x="1146" y="786"/>
                        <a:pt x="1146" y="786"/>
                      </a:cubicBezTo>
                      <a:cubicBezTo>
                        <a:pt x="1146" y="796"/>
                        <a:pt x="1136" y="796"/>
                        <a:pt x="1136" y="796"/>
                      </a:cubicBezTo>
                      <a:cubicBezTo>
                        <a:pt x="1136" y="796"/>
                        <a:pt x="1127" y="786"/>
                        <a:pt x="1127" y="786"/>
                      </a:cubicBezTo>
                      <a:cubicBezTo>
                        <a:pt x="1127" y="777"/>
                        <a:pt x="1127" y="767"/>
                        <a:pt x="1127" y="758"/>
                      </a:cubicBezTo>
                      <a:lnTo>
                        <a:pt x="1108" y="758"/>
                      </a:lnTo>
                      <a:lnTo>
                        <a:pt x="1136" y="739"/>
                      </a:lnTo>
                      <a:lnTo>
                        <a:pt x="1146" y="767"/>
                      </a:lnTo>
                      <a:cubicBezTo>
                        <a:pt x="1146" y="758"/>
                        <a:pt x="1155" y="749"/>
                        <a:pt x="1155" y="739"/>
                      </a:cubicBezTo>
                      <a:cubicBezTo>
                        <a:pt x="1155" y="739"/>
                        <a:pt x="1155" y="730"/>
                        <a:pt x="1146" y="730"/>
                      </a:cubicBezTo>
                      <a:cubicBezTo>
                        <a:pt x="1146" y="720"/>
                        <a:pt x="1146" y="720"/>
                        <a:pt x="1146" y="711"/>
                      </a:cubicBezTo>
                      <a:cubicBezTo>
                        <a:pt x="1146" y="711"/>
                        <a:pt x="1146" y="701"/>
                        <a:pt x="1146" y="692"/>
                      </a:cubicBezTo>
                      <a:cubicBezTo>
                        <a:pt x="1146" y="692"/>
                        <a:pt x="1146" y="692"/>
                        <a:pt x="1146" y="682"/>
                      </a:cubicBezTo>
                      <a:cubicBezTo>
                        <a:pt x="1136" y="682"/>
                        <a:pt x="1136" y="682"/>
                        <a:pt x="1127" y="692"/>
                      </a:cubicBezTo>
                      <a:cubicBezTo>
                        <a:pt x="1127" y="692"/>
                        <a:pt x="1127" y="692"/>
                        <a:pt x="1118" y="701"/>
                      </a:cubicBezTo>
                      <a:cubicBezTo>
                        <a:pt x="1118" y="692"/>
                        <a:pt x="1127" y="673"/>
                        <a:pt x="1136" y="673"/>
                      </a:cubicBezTo>
                      <a:cubicBezTo>
                        <a:pt x="1136" y="673"/>
                        <a:pt x="1146" y="673"/>
                        <a:pt x="1155" y="663"/>
                      </a:cubicBezTo>
                      <a:lnTo>
                        <a:pt x="1184" y="663"/>
                      </a:lnTo>
                      <a:cubicBezTo>
                        <a:pt x="1189" y="668"/>
                        <a:pt x="1191" y="670"/>
                        <a:pt x="1192" y="670"/>
                      </a:cubicBezTo>
                      <a:cubicBezTo>
                        <a:pt x="1193" y="670"/>
                        <a:pt x="1193" y="668"/>
                        <a:pt x="1193" y="663"/>
                      </a:cubicBezTo>
                      <a:cubicBezTo>
                        <a:pt x="1203" y="654"/>
                        <a:pt x="1212" y="644"/>
                        <a:pt x="1222" y="635"/>
                      </a:cubicBezTo>
                      <a:lnTo>
                        <a:pt x="1231" y="635"/>
                      </a:lnTo>
                      <a:cubicBezTo>
                        <a:pt x="1222" y="616"/>
                        <a:pt x="1222" y="616"/>
                        <a:pt x="1231" y="607"/>
                      </a:cubicBezTo>
                      <a:lnTo>
                        <a:pt x="1260" y="607"/>
                      </a:lnTo>
                      <a:cubicBezTo>
                        <a:pt x="1269" y="597"/>
                        <a:pt x="1278" y="597"/>
                        <a:pt x="1297" y="597"/>
                      </a:cubicBezTo>
                      <a:lnTo>
                        <a:pt x="1335" y="597"/>
                      </a:lnTo>
                      <a:lnTo>
                        <a:pt x="1316" y="616"/>
                      </a:lnTo>
                      <a:lnTo>
                        <a:pt x="1316" y="625"/>
                      </a:lnTo>
                      <a:lnTo>
                        <a:pt x="1326" y="616"/>
                      </a:lnTo>
                      <a:cubicBezTo>
                        <a:pt x="1335" y="607"/>
                        <a:pt x="1345" y="607"/>
                        <a:pt x="1354" y="597"/>
                      </a:cubicBezTo>
                      <a:close/>
                      <a:moveTo>
                        <a:pt x="1629" y="966"/>
                      </a:moveTo>
                      <a:lnTo>
                        <a:pt x="1648" y="976"/>
                      </a:lnTo>
                      <a:lnTo>
                        <a:pt x="1619" y="976"/>
                      </a:lnTo>
                      <a:lnTo>
                        <a:pt x="1629" y="966"/>
                      </a:lnTo>
                      <a:close/>
                      <a:moveTo>
                        <a:pt x="474" y="966"/>
                      </a:moveTo>
                      <a:lnTo>
                        <a:pt x="493" y="976"/>
                      </a:lnTo>
                      <a:cubicBezTo>
                        <a:pt x="493" y="985"/>
                        <a:pt x="483" y="985"/>
                        <a:pt x="483" y="985"/>
                      </a:cubicBezTo>
                      <a:cubicBezTo>
                        <a:pt x="483" y="985"/>
                        <a:pt x="474" y="976"/>
                        <a:pt x="474" y="976"/>
                      </a:cubicBezTo>
                      <a:lnTo>
                        <a:pt x="474" y="966"/>
                      </a:lnTo>
                      <a:close/>
                      <a:moveTo>
                        <a:pt x="512" y="966"/>
                      </a:moveTo>
                      <a:cubicBezTo>
                        <a:pt x="521" y="966"/>
                        <a:pt x="521" y="976"/>
                        <a:pt x="531" y="976"/>
                      </a:cubicBezTo>
                      <a:cubicBezTo>
                        <a:pt x="531" y="976"/>
                        <a:pt x="531" y="976"/>
                        <a:pt x="531" y="985"/>
                      </a:cubicBezTo>
                      <a:cubicBezTo>
                        <a:pt x="521" y="976"/>
                        <a:pt x="512" y="966"/>
                        <a:pt x="502" y="966"/>
                      </a:cubicBezTo>
                      <a:close/>
                      <a:moveTo>
                        <a:pt x="637" y="913"/>
                      </a:moveTo>
                      <a:cubicBezTo>
                        <a:pt x="649" y="913"/>
                        <a:pt x="661" y="915"/>
                        <a:pt x="673" y="919"/>
                      </a:cubicBezTo>
                      <a:cubicBezTo>
                        <a:pt x="682" y="928"/>
                        <a:pt x="682" y="938"/>
                        <a:pt x="682" y="938"/>
                      </a:cubicBezTo>
                      <a:cubicBezTo>
                        <a:pt x="682" y="947"/>
                        <a:pt x="682" y="957"/>
                        <a:pt x="682" y="957"/>
                      </a:cubicBezTo>
                      <a:cubicBezTo>
                        <a:pt x="682" y="966"/>
                        <a:pt x="673" y="966"/>
                        <a:pt x="673" y="976"/>
                      </a:cubicBezTo>
                      <a:cubicBezTo>
                        <a:pt x="673" y="976"/>
                        <a:pt x="663" y="976"/>
                        <a:pt x="663" y="985"/>
                      </a:cubicBezTo>
                      <a:lnTo>
                        <a:pt x="654" y="985"/>
                      </a:lnTo>
                      <a:cubicBezTo>
                        <a:pt x="644" y="985"/>
                        <a:pt x="635" y="976"/>
                        <a:pt x="625" y="966"/>
                      </a:cubicBezTo>
                      <a:cubicBezTo>
                        <a:pt x="625" y="966"/>
                        <a:pt x="625" y="966"/>
                        <a:pt x="625" y="957"/>
                      </a:cubicBezTo>
                      <a:cubicBezTo>
                        <a:pt x="616" y="957"/>
                        <a:pt x="616" y="947"/>
                        <a:pt x="606" y="947"/>
                      </a:cubicBezTo>
                      <a:lnTo>
                        <a:pt x="597" y="947"/>
                      </a:lnTo>
                      <a:cubicBezTo>
                        <a:pt x="597" y="938"/>
                        <a:pt x="588" y="938"/>
                        <a:pt x="588" y="928"/>
                      </a:cubicBezTo>
                      <a:cubicBezTo>
                        <a:pt x="604" y="917"/>
                        <a:pt x="621" y="913"/>
                        <a:pt x="637" y="913"/>
                      </a:cubicBezTo>
                      <a:close/>
                      <a:moveTo>
                        <a:pt x="2187" y="966"/>
                      </a:moveTo>
                      <a:cubicBezTo>
                        <a:pt x="2206" y="976"/>
                        <a:pt x="2206" y="976"/>
                        <a:pt x="2187" y="985"/>
                      </a:cubicBezTo>
                      <a:lnTo>
                        <a:pt x="2187" y="966"/>
                      </a:lnTo>
                      <a:close/>
                      <a:moveTo>
                        <a:pt x="417" y="957"/>
                      </a:moveTo>
                      <a:cubicBezTo>
                        <a:pt x="417" y="966"/>
                        <a:pt x="417" y="966"/>
                        <a:pt x="417" y="976"/>
                      </a:cubicBezTo>
                      <a:cubicBezTo>
                        <a:pt x="398" y="985"/>
                        <a:pt x="389" y="985"/>
                        <a:pt x="379" y="995"/>
                      </a:cubicBezTo>
                      <a:lnTo>
                        <a:pt x="370" y="995"/>
                      </a:lnTo>
                      <a:cubicBezTo>
                        <a:pt x="360" y="985"/>
                        <a:pt x="351" y="976"/>
                        <a:pt x="341" y="966"/>
                      </a:cubicBezTo>
                      <a:cubicBezTo>
                        <a:pt x="351" y="957"/>
                        <a:pt x="360" y="957"/>
                        <a:pt x="370" y="957"/>
                      </a:cubicBezTo>
                      <a:cubicBezTo>
                        <a:pt x="379" y="966"/>
                        <a:pt x="379" y="966"/>
                        <a:pt x="389" y="976"/>
                      </a:cubicBezTo>
                      <a:cubicBezTo>
                        <a:pt x="389" y="966"/>
                        <a:pt x="389" y="966"/>
                        <a:pt x="398" y="966"/>
                      </a:cubicBezTo>
                      <a:cubicBezTo>
                        <a:pt x="398" y="957"/>
                        <a:pt x="398" y="957"/>
                        <a:pt x="408" y="957"/>
                      </a:cubicBezTo>
                      <a:close/>
                      <a:moveTo>
                        <a:pt x="569" y="985"/>
                      </a:moveTo>
                      <a:cubicBezTo>
                        <a:pt x="578" y="985"/>
                        <a:pt x="588" y="985"/>
                        <a:pt x="588" y="995"/>
                      </a:cubicBezTo>
                      <a:cubicBezTo>
                        <a:pt x="588" y="1004"/>
                        <a:pt x="578" y="1004"/>
                        <a:pt x="569" y="1004"/>
                      </a:cubicBezTo>
                      <a:cubicBezTo>
                        <a:pt x="569" y="1004"/>
                        <a:pt x="569" y="1004"/>
                        <a:pt x="559" y="995"/>
                      </a:cubicBezTo>
                      <a:cubicBezTo>
                        <a:pt x="569" y="995"/>
                        <a:pt x="569" y="985"/>
                        <a:pt x="569" y="985"/>
                      </a:cubicBezTo>
                      <a:close/>
                      <a:moveTo>
                        <a:pt x="1184" y="985"/>
                      </a:moveTo>
                      <a:lnTo>
                        <a:pt x="1184" y="1004"/>
                      </a:lnTo>
                      <a:cubicBezTo>
                        <a:pt x="1174" y="1004"/>
                        <a:pt x="1174" y="995"/>
                        <a:pt x="1184" y="985"/>
                      </a:cubicBezTo>
                      <a:close/>
                      <a:moveTo>
                        <a:pt x="1827" y="995"/>
                      </a:moveTo>
                      <a:lnTo>
                        <a:pt x="1809" y="1014"/>
                      </a:lnTo>
                      <a:lnTo>
                        <a:pt x="1809" y="1014"/>
                      </a:lnTo>
                      <a:lnTo>
                        <a:pt x="1818" y="995"/>
                      </a:lnTo>
                      <a:close/>
                      <a:moveTo>
                        <a:pt x="143" y="1014"/>
                      </a:moveTo>
                      <a:cubicBezTo>
                        <a:pt x="143" y="1014"/>
                        <a:pt x="143" y="1014"/>
                        <a:pt x="143" y="1014"/>
                      </a:cubicBezTo>
                      <a:cubicBezTo>
                        <a:pt x="143" y="1014"/>
                        <a:pt x="143" y="1014"/>
                        <a:pt x="143" y="1014"/>
                      </a:cubicBezTo>
                      <a:close/>
                      <a:moveTo>
                        <a:pt x="606" y="995"/>
                      </a:moveTo>
                      <a:lnTo>
                        <a:pt x="616" y="1014"/>
                      </a:lnTo>
                      <a:lnTo>
                        <a:pt x="597" y="1014"/>
                      </a:lnTo>
                      <a:lnTo>
                        <a:pt x="606" y="995"/>
                      </a:lnTo>
                      <a:close/>
                      <a:moveTo>
                        <a:pt x="850" y="839"/>
                      </a:moveTo>
                      <a:cubicBezTo>
                        <a:pt x="851" y="839"/>
                        <a:pt x="853" y="840"/>
                        <a:pt x="853" y="843"/>
                      </a:cubicBezTo>
                      <a:cubicBezTo>
                        <a:pt x="862" y="843"/>
                        <a:pt x="871" y="843"/>
                        <a:pt x="881" y="853"/>
                      </a:cubicBezTo>
                      <a:cubicBezTo>
                        <a:pt x="881" y="843"/>
                        <a:pt x="890" y="843"/>
                        <a:pt x="900" y="843"/>
                      </a:cubicBezTo>
                      <a:cubicBezTo>
                        <a:pt x="938" y="843"/>
                        <a:pt x="966" y="853"/>
                        <a:pt x="995" y="872"/>
                      </a:cubicBezTo>
                      <a:lnTo>
                        <a:pt x="1004" y="872"/>
                      </a:lnTo>
                      <a:cubicBezTo>
                        <a:pt x="1032" y="872"/>
                        <a:pt x="1051" y="872"/>
                        <a:pt x="1070" y="881"/>
                      </a:cubicBezTo>
                      <a:cubicBezTo>
                        <a:pt x="1080" y="881"/>
                        <a:pt x="1080" y="881"/>
                        <a:pt x="1089" y="891"/>
                      </a:cubicBezTo>
                      <a:cubicBezTo>
                        <a:pt x="1089" y="891"/>
                        <a:pt x="1089" y="900"/>
                        <a:pt x="1089" y="900"/>
                      </a:cubicBezTo>
                      <a:lnTo>
                        <a:pt x="1080" y="900"/>
                      </a:lnTo>
                      <a:cubicBezTo>
                        <a:pt x="1074" y="897"/>
                        <a:pt x="1070" y="896"/>
                        <a:pt x="1067" y="896"/>
                      </a:cubicBezTo>
                      <a:cubicBezTo>
                        <a:pt x="1060" y="896"/>
                        <a:pt x="1058" y="903"/>
                        <a:pt x="1051" y="909"/>
                      </a:cubicBezTo>
                      <a:cubicBezTo>
                        <a:pt x="1051" y="916"/>
                        <a:pt x="1042" y="923"/>
                        <a:pt x="1033" y="923"/>
                      </a:cubicBezTo>
                      <a:cubicBezTo>
                        <a:pt x="1029" y="923"/>
                        <a:pt x="1026" y="922"/>
                        <a:pt x="1023" y="919"/>
                      </a:cubicBezTo>
                      <a:cubicBezTo>
                        <a:pt x="1013" y="909"/>
                        <a:pt x="1013" y="909"/>
                        <a:pt x="1004" y="900"/>
                      </a:cubicBezTo>
                      <a:cubicBezTo>
                        <a:pt x="1004" y="900"/>
                        <a:pt x="1004" y="909"/>
                        <a:pt x="1004" y="909"/>
                      </a:cubicBezTo>
                      <a:cubicBezTo>
                        <a:pt x="995" y="919"/>
                        <a:pt x="995" y="919"/>
                        <a:pt x="985" y="928"/>
                      </a:cubicBezTo>
                      <a:cubicBezTo>
                        <a:pt x="976" y="928"/>
                        <a:pt x="976" y="928"/>
                        <a:pt x="976" y="938"/>
                      </a:cubicBezTo>
                      <a:cubicBezTo>
                        <a:pt x="985" y="947"/>
                        <a:pt x="985" y="957"/>
                        <a:pt x="985" y="966"/>
                      </a:cubicBezTo>
                      <a:cubicBezTo>
                        <a:pt x="976" y="976"/>
                        <a:pt x="976" y="985"/>
                        <a:pt x="995" y="985"/>
                      </a:cubicBezTo>
                      <a:cubicBezTo>
                        <a:pt x="995" y="982"/>
                        <a:pt x="996" y="981"/>
                        <a:pt x="997" y="981"/>
                      </a:cubicBezTo>
                      <a:cubicBezTo>
                        <a:pt x="1000" y="981"/>
                        <a:pt x="1004" y="985"/>
                        <a:pt x="1004" y="985"/>
                      </a:cubicBezTo>
                      <a:cubicBezTo>
                        <a:pt x="1004" y="995"/>
                        <a:pt x="1004" y="1004"/>
                        <a:pt x="1004" y="1014"/>
                      </a:cubicBezTo>
                      <a:cubicBezTo>
                        <a:pt x="1004" y="1023"/>
                        <a:pt x="1004" y="1023"/>
                        <a:pt x="1004" y="1023"/>
                      </a:cubicBezTo>
                      <a:lnTo>
                        <a:pt x="995" y="1023"/>
                      </a:lnTo>
                      <a:cubicBezTo>
                        <a:pt x="985" y="1014"/>
                        <a:pt x="976" y="1004"/>
                        <a:pt x="957" y="985"/>
                      </a:cubicBezTo>
                      <a:cubicBezTo>
                        <a:pt x="957" y="985"/>
                        <a:pt x="957" y="976"/>
                        <a:pt x="957" y="976"/>
                      </a:cubicBezTo>
                      <a:cubicBezTo>
                        <a:pt x="957" y="957"/>
                        <a:pt x="947" y="947"/>
                        <a:pt x="928" y="938"/>
                      </a:cubicBezTo>
                      <a:cubicBezTo>
                        <a:pt x="909" y="938"/>
                        <a:pt x="909" y="919"/>
                        <a:pt x="900" y="909"/>
                      </a:cubicBezTo>
                      <a:cubicBezTo>
                        <a:pt x="900" y="900"/>
                        <a:pt x="900" y="900"/>
                        <a:pt x="900" y="900"/>
                      </a:cubicBezTo>
                      <a:cubicBezTo>
                        <a:pt x="900" y="900"/>
                        <a:pt x="909" y="891"/>
                        <a:pt x="909" y="891"/>
                      </a:cubicBezTo>
                      <a:cubicBezTo>
                        <a:pt x="890" y="891"/>
                        <a:pt x="881" y="900"/>
                        <a:pt x="890" y="919"/>
                      </a:cubicBezTo>
                      <a:cubicBezTo>
                        <a:pt x="890" y="919"/>
                        <a:pt x="900" y="919"/>
                        <a:pt x="900" y="928"/>
                      </a:cubicBezTo>
                      <a:lnTo>
                        <a:pt x="890" y="928"/>
                      </a:lnTo>
                      <a:cubicBezTo>
                        <a:pt x="890" y="928"/>
                        <a:pt x="890" y="919"/>
                        <a:pt x="881" y="919"/>
                      </a:cubicBezTo>
                      <a:cubicBezTo>
                        <a:pt x="881" y="919"/>
                        <a:pt x="871" y="919"/>
                        <a:pt x="871" y="928"/>
                      </a:cubicBezTo>
                      <a:cubicBezTo>
                        <a:pt x="865" y="932"/>
                        <a:pt x="859" y="934"/>
                        <a:pt x="854" y="934"/>
                      </a:cubicBezTo>
                      <a:cubicBezTo>
                        <a:pt x="847" y="934"/>
                        <a:pt x="843" y="927"/>
                        <a:pt x="843" y="909"/>
                      </a:cubicBezTo>
                      <a:cubicBezTo>
                        <a:pt x="843" y="900"/>
                        <a:pt x="843" y="891"/>
                        <a:pt x="843" y="881"/>
                      </a:cubicBezTo>
                      <a:lnTo>
                        <a:pt x="871" y="900"/>
                      </a:lnTo>
                      <a:cubicBezTo>
                        <a:pt x="881" y="891"/>
                        <a:pt x="871" y="891"/>
                        <a:pt x="871" y="881"/>
                      </a:cubicBezTo>
                      <a:cubicBezTo>
                        <a:pt x="853" y="881"/>
                        <a:pt x="843" y="862"/>
                        <a:pt x="843" y="843"/>
                      </a:cubicBezTo>
                      <a:cubicBezTo>
                        <a:pt x="843" y="843"/>
                        <a:pt x="847" y="839"/>
                        <a:pt x="850" y="839"/>
                      </a:cubicBezTo>
                      <a:close/>
                      <a:moveTo>
                        <a:pt x="1099" y="909"/>
                      </a:moveTo>
                      <a:cubicBezTo>
                        <a:pt x="1108" y="919"/>
                        <a:pt x="1108" y="919"/>
                        <a:pt x="1118" y="928"/>
                      </a:cubicBezTo>
                      <a:cubicBezTo>
                        <a:pt x="1127" y="947"/>
                        <a:pt x="1136" y="957"/>
                        <a:pt x="1146" y="976"/>
                      </a:cubicBezTo>
                      <a:cubicBezTo>
                        <a:pt x="1146" y="976"/>
                        <a:pt x="1155" y="985"/>
                        <a:pt x="1155" y="985"/>
                      </a:cubicBezTo>
                      <a:cubicBezTo>
                        <a:pt x="1155" y="995"/>
                        <a:pt x="1155" y="1004"/>
                        <a:pt x="1155" y="1014"/>
                      </a:cubicBezTo>
                      <a:lnTo>
                        <a:pt x="1155" y="1023"/>
                      </a:lnTo>
                      <a:lnTo>
                        <a:pt x="1118" y="1023"/>
                      </a:lnTo>
                      <a:cubicBezTo>
                        <a:pt x="1108" y="1014"/>
                        <a:pt x="1108" y="1004"/>
                        <a:pt x="1108" y="1004"/>
                      </a:cubicBezTo>
                      <a:cubicBezTo>
                        <a:pt x="1108" y="995"/>
                        <a:pt x="1099" y="995"/>
                        <a:pt x="1099" y="995"/>
                      </a:cubicBezTo>
                      <a:cubicBezTo>
                        <a:pt x="1089" y="985"/>
                        <a:pt x="1099" y="966"/>
                        <a:pt x="1108" y="957"/>
                      </a:cubicBezTo>
                      <a:lnTo>
                        <a:pt x="1118" y="957"/>
                      </a:lnTo>
                      <a:cubicBezTo>
                        <a:pt x="1118" y="947"/>
                        <a:pt x="1118" y="938"/>
                        <a:pt x="1108" y="938"/>
                      </a:cubicBezTo>
                      <a:cubicBezTo>
                        <a:pt x="1089" y="928"/>
                        <a:pt x="1089" y="928"/>
                        <a:pt x="1099" y="909"/>
                      </a:cubicBezTo>
                      <a:close/>
                      <a:moveTo>
                        <a:pt x="1174" y="1014"/>
                      </a:moveTo>
                      <a:lnTo>
                        <a:pt x="1165" y="1023"/>
                      </a:lnTo>
                      <a:lnTo>
                        <a:pt x="1155" y="1023"/>
                      </a:lnTo>
                      <a:lnTo>
                        <a:pt x="1174" y="1014"/>
                      </a:lnTo>
                      <a:close/>
                      <a:moveTo>
                        <a:pt x="1278" y="1004"/>
                      </a:moveTo>
                      <a:cubicBezTo>
                        <a:pt x="1288" y="1004"/>
                        <a:pt x="1288" y="1014"/>
                        <a:pt x="1278" y="1023"/>
                      </a:cubicBezTo>
                      <a:cubicBezTo>
                        <a:pt x="1278" y="1014"/>
                        <a:pt x="1269" y="1004"/>
                        <a:pt x="1278" y="1004"/>
                      </a:cubicBezTo>
                      <a:close/>
                      <a:moveTo>
                        <a:pt x="237" y="900"/>
                      </a:moveTo>
                      <a:cubicBezTo>
                        <a:pt x="218" y="909"/>
                        <a:pt x="218" y="919"/>
                        <a:pt x="237" y="928"/>
                      </a:cubicBezTo>
                      <a:cubicBezTo>
                        <a:pt x="247" y="938"/>
                        <a:pt x="247" y="938"/>
                        <a:pt x="237" y="947"/>
                      </a:cubicBezTo>
                      <a:cubicBezTo>
                        <a:pt x="237" y="957"/>
                        <a:pt x="237" y="957"/>
                        <a:pt x="237" y="966"/>
                      </a:cubicBezTo>
                      <a:cubicBezTo>
                        <a:pt x="256" y="966"/>
                        <a:pt x="256" y="957"/>
                        <a:pt x="266" y="947"/>
                      </a:cubicBezTo>
                      <a:cubicBezTo>
                        <a:pt x="266" y="957"/>
                        <a:pt x="266" y="966"/>
                        <a:pt x="266" y="966"/>
                      </a:cubicBezTo>
                      <a:cubicBezTo>
                        <a:pt x="266" y="976"/>
                        <a:pt x="256" y="976"/>
                        <a:pt x="256" y="985"/>
                      </a:cubicBezTo>
                      <a:cubicBezTo>
                        <a:pt x="256" y="985"/>
                        <a:pt x="266" y="995"/>
                        <a:pt x="266" y="995"/>
                      </a:cubicBezTo>
                      <a:cubicBezTo>
                        <a:pt x="275" y="985"/>
                        <a:pt x="285" y="985"/>
                        <a:pt x="294" y="985"/>
                      </a:cubicBezTo>
                      <a:cubicBezTo>
                        <a:pt x="294" y="976"/>
                        <a:pt x="304" y="976"/>
                        <a:pt x="313" y="966"/>
                      </a:cubicBezTo>
                      <a:cubicBezTo>
                        <a:pt x="313" y="966"/>
                        <a:pt x="313" y="976"/>
                        <a:pt x="322" y="976"/>
                      </a:cubicBezTo>
                      <a:lnTo>
                        <a:pt x="313" y="976"/>
                      </a:lnTo>
                      <a:cubicBezTo>
                        <a:pt x="304" y="985"/>
                        <a:pt x="294" y="995"/>
                        <a:pt x="285" y="1004"/>
                      </a:cubicBezTo>
                      <a:cubicBezTo>
                        <a:pt x="275" y="1004"/>
                        <a:pt x="275" y="995"/>
                        <a:pt x="275" y="995"/>
                      </a:cubicBezTo>
                      <a:cubicBezTo>
                        <a:pt x="266" y="1004"/>
                        <a:pt x="266" y="1004"/>
                        <a:pt x="266" y="1004"/>
                      </a:cubicBezTo>
                      <a:cubicBezTo>
                        <a:pt x="266" y="1004"/>
                        <a:pt x="266" y="1014"/>
                        <a:pt x="266" y="1014"/>
                      </a:cubicBezTo>
                      <a:cubicBezTo>
                        <a:pt x="259" y="1020"/>
                        <a:pt x="252" y="1027"/>
                        <a:pt x="246" y="1027"/>
                      </a:cubicBezTo>
                      <a:cubicBezTo>
                        <a:pt x="243" y="1027"/>
                        <a:pt x="240" y="1026"/>
                        <a:pt x="237" y="1023"/>
                      </a:cubicBezTo>
                      <a:cubicBezTo>
                        <a:pt x="237" y="1023"/>
                        <a:pt x="228" y="1032"/>
                        <a:pt x="228" y="1032"/>
                      </a:cubicBezTo>
                      <a:cubicBezTo>
                        <a:pt x="228" y="1032"/>
                        <a:pt x="228" y="1023"/>
                        <a:pt x="218" y="1023"/>
                      </a:cubicBezTo>
                      <a:lnTo>
                        <a:pt x="209" y="1032"/>
                      </a:lnTo>
                      <a:cubicBezTo>
                        <a:pt x="209" y="1004"/>
                        <a:pt x="218" y="985"/>
                        <a:pt x="228" y="966"/>
                      </a:cubicBezTo>
                      <a:lnTo>
                        <a:pt x="218" y="966"/>
                      </a:lnTo>
                      <a:cubicBezTo>
                        <a:pt x="199" y="966"/>
                        <a:pt x="190" y="976"/>
                        <a:pt x="171" y="976"/>
                      </a:cubicBezTo>
                      <a:cubicBezTo>
                        <a:pt x="171" y="976"/>
                        <a:pt x="162" y="966"/>
                        <a:pt x="162" y="966"/>
                      </a:cubicBezTo>
                      <a:cubicBezTo>
                        <a:pt x="162" y="957"/>
                        <a:pt x="162" y="957"/>
                        <a:pt x="171" y="947"/>
                      </a:cubicBezTo>
                      <a:cubicBezTo>
                        <a:pt x="171" y="947"/>
                        <a:pt x="180" y="938"/>
                        <a:pt x="190" y="938"/>
                      </a:cubicBezTo>
                      <a:cubicBezTo>
                        <a:pt x="190" y="938"/>
                        <a:pt x="199" y="938"/>
                        <a:pt x="199" y="928"/>
                      </a:cubicBezTo>
                      <a:cubicBezTo>
                        <a:pt x="199" y="909"/>
                        <a:pt x="218" y="900"/>
                        <a:pt x="237" y="900"/>
                      </a:cubicBezTo>
                      <a:close/>
                      <a:moveTo>
                        <a:pt x="1250" y="1014"/>
                      </a:moveTo>
                      <a:cubicBezTo>
                        <a:pt x="1250" y="1023"/>
                        <a:pt x="1241" y="1032"/>
                        <a:pt x="1241" y="1032"/>
                      </a:cubicBezTo>
                      <a:cubicBezTo>
                        <a:pt x="1231" y="1023"/>
                        <a:pt x="1231" y="1023"/>
                        <a:pt x="1231" y="1023"/>
                      </a:cubicBezTo>
                      <a:cubicBezTo>
                        <a:pt x="1231" y="1014"/>
                        <a:pt x="1241" y="1014"/>
                        <a:pt x="1241" y="1014"/>
                      </a:cubicBezTo>
                      <a:close/>
                      <a:moveTo>
                        <a:pt x="1960" y="985"/>
                      </a:moveTo>
                      <a:cubicBezTo>
                        <a:pt x="1960" y="995"/>
                        <a:pt x="1960" y="995"/>
                        <a:pt x="1969" y="995"/>
                      </a:cubicBezTo>
                      <a:cubicBezTo>
                        <a:pt x="1969" y="1004"/>
                        <a:pt x="1969" y="1023"/>
                        <a:pt x="1969" y="1032"/>
                      </a:cubicBezTo>
                      <a:cubicBezTo>
                        <a:pt x="1960" y="1023"/>
                        <a:pt x="1960" y="1023"/>
                        <a:pt x="1960" y="1004"/>
                      </a:cubicBezTo>
                      <a:cubicBezTo>
                        <a:pt x="1960" y="1004"/>
                        <a:pt x="1960" y="1004"/>
                        <a:pt x="1960" y="995"/>
                      </a:cubicBezTo>
                      <a:cubicBezTo>
                        <a:pt x="1960" y="995"/>
                        <a:pt x="1960" y="995"/>
                        <a:pt x="1960" y="985"/>
                      </a:cubicBezTo>
                      <a:close/>
                      <a:moveTo>
                        <a:pt x="502" y="1023"/>
                      </a:moveTo>
                      <a:lnTo>
                        <a:pt x="502" y="1032"/>
                      </a:lnTo>
                      <a:cubicBezTo>
                        <a:pt x="502" y="1032"/>
                        <a:pt x="502" y="1042"/>
                        <a:pt x="493" y="1042"/>
                      </a:cubicBezTo>
                      <a:lnTo>
                        <a:pt x="502" y="1023"/>
                      </a:lnTo>
                      <a:close/>
                      <a:moveTo>
                        <a:pt x="2067" y="942"/>
                      </a:moveTo>
                      <a:cubicBezTo>
                        <a:pt x="2074" y="942"/>
                        <a:pt x="2080" y="944"/>
                        <a:pt x="2083" y="947"/>
                      </a:cubicBezTo>
                      <a:cubicBezTo>
                        <a:pt x="2092" y="957"/>
                        <a:pt x="2100" y="959"/>
                        <a:pt x="2107" y="959"/>
                      </a:cubicBezTo>
                      <a:cubicBezTo>
                        <a:pt x="2114" y="959"/>
                        <a:pt x="2121" y="957"/>
                        <a:pt x="2130" y="957"/>
                      </a:cubicBezTo>
                      <a:cubicBezTo>
                        <a:pt x="2140" y="966"/>
                        <a:pt x="2149" y="966"/>
                        <a:pt x="2149" y="976"/>
                      </a:cubicBezTo>
                      <a:cubicBezTo>
                        <a:pt x="2159" y="985"/>
                        <a:pt x="2159" y="995"/>
                        <a:pt x="2149" y="1004"/>
                      </a:cubicBezTo>
                      <a:lnTo>
                        <a:pt x="2130" y="1004"/>
                      </a:lnTo>
                      <a:cubicBezTo>
                        <a:pt x="2130" y="1004"/>
                        <a:pt x="2130" y="1004"/>
                        <a:pt x="2130" y="1014"/>
                      </a:cubicBezTo>
                      <a:cubicBezTo>
                        <a:pt x="2111" y="1014"/>
                        <a:pt x="2092" y="1014"/>
                        <a:pt x="2083" y="1032"/>
                      </a:cubicBezTo>
                      <a:lnTo>
                        <a:pt x="2055" y="1032"/>
                      </a:lnTo>
                      <a:cubicBezTo>
                        <a:pt x="2045" y="1032"/>
                        <a:pt x="2036" y="1042"/>
                        <a:pt x="2026" y="1051"/>
                      </a:cubicBezTo>
                      <a:lnTo>
                        <a:pt x="2017" y="1051"/>
                      </a:lnTo>
                      <a:cubicBezTo>
                        <a:pt x="2007" y="1051"/>
                        <a:pt x="2007" y="1051"/>
                        <a:pt x="2007" y="1042"/>
                      </a:cubicBezTo>
                      <a:cubicBezTo>
                        <a:pt x="2007" y="1032"/>
                        <a:pt x="2017" y="1032"/>
                        <a:pt x="2017" y="1032"/>
                      </a:cubicBezTo>
                      <a:cubicBezTo>
                        <a:pt x="2017" y="1023"/>
                        <a:pt x="2017" y="1014"/>
                        <a:pt x="2007" y="1014"/>
                      </a:cubicBezTo>
                      <a:cubicBezTo>
                        <a:pt x="2004" y="1015"/>
                        <a:pt x="2001" y="1016"/>
                        <a:pt x="1998" y="1016"/>
                      </a:cubicBezTo>
                      <a:cubicBezTo>
                        <a:pt x="1988" y="1016"/>
                        <a:pt x="1987" y="1002"/>
                        <a:pt x="1979" y="995"/>
                      </a:cubicBezTo>
                      <a:cubicBezTo>
                        <a:pt x="1979" y="985"/>
                        <a:pt x="1979" y="985"/>
                        <a:pt x="1979" y="985"/>
                      </a:cubicBezTo>
                      <a:cubicBezTo>
                        <a:pt x="1985" y="985"/>
                        <a:pt x="1992" y="981"/>
                        <a:pt x="1998" y="981"/>
                      </a:cubicBezTo>
                      <a:cubicBezTo>
                        <a:pt x="2001" y="981"/>
                        <a:pt x="2004" y="982"/>
                        <a:pt x="2007" y="985"/>
                      </a:cubicBezTo>
                      <a:cubicBezTo>
                        <a:pt x="2017" y="985"/>
                        <a:pt x="2036" y="976"/>
                        <a:pt x="2036" y="966"/>
                      </a:cubicBezTo>
                      <a:cubicBezTo>
                        <a:pt x="2042" y="948"/>
                        <a:pt x="2055" y="942"/>
                        <a:pt x="2067" y="942"/>
                      </a:cubicBezTo>
                      <a:close/>
                      <a:moveTo>
                        <a:pt x="464" y="1042"/>
                      </a:moveTo>
                      <a:cubicBezTo>
                        <a:pt x="474" y="1042"/>
                        <a:pt x="483" y="1051"/>
                        <a:pt x="493" y="1051"/>
                      </a:cubicBezTo>
                      <a:lnTo>
                        <a:pt x="493" y="1061"/>
                      </a:lnTo>
                      <a:cubicBezTo>
                        <a:pt x="483" y="1061"/>
                        <a:pt x="474" y="1051"/>
                        <a:pt x="464" y="1042"/>
                      </a:cubicBezTo>
                      <a:close/>
                      <a:moveTo>
                        <a:pt x="616" y="1023"/>
                      </a:moveTo>
                      <a:cubicBezTo>
                        <a:pt x="616" y="1032"/>
                        <a:pt x="625" y="1032"/>
                        <a:pt x="625" y="1042"/>
                      </a:cubicBezTo>
                      <a:cubicBezTo>
                        <a:pt x="625" y="1051"/>
                        <a:pt x="625" y="1051"/>
                        <a:pt x="625" y="1061"/>
                      </a:cubicBezTo>
                      <a:cubicBezTo>
                        <a:pt x="625" y="1070"/>
                        <a:pt x="625" y="1070"/>
                        <a:pt x="625" y="1070"/>
                      </a:cubicBezTo>
                      <a:cubicBezTo>
                        <a:pt x="616" y="1070"/>
                        <a:pt x="616" y="1070"/>
                        <a:pt x="616" y="1061"/>
                      </a:cubicBezTo>
                      <a:cubicBezTo>
                        <a:pt x="616" y="1061"/>
                        <a:pt x="616" y="1051"/>
                        <a:pt x="616" y="1051"/>
                      </a:cubicBezTo>
                      <a:cubicBezTo>
                        <a:pt x="606" y="1042"/>
                        <a:pt x="606" y="1042"/>
                        <a:pt x="606" y="1042"/>
                      </a:cubicBezTo>
                      <a:lnTo>
                        <a:pt x="606" y="1032"/>
                      </a:lnTo>
                      <a:lnTo>
                        <a:pt x="616" y="1023"/>
                      </a:lnTo>
                      <a:close/>
                      <a:moveTo>
                        <a:pt x="1070" y="1051"/>
                      </a:moveTo>
                      <a:lnTo>
                        <a:pt x="1070" y="1070"/>
                      </a:lnTo>
                      <a:cubicBezTo>
                        <a:pt x="1061" y="1061"/>
                        <a:pt x="1061" y="1051"/>
                        <a:pt x="1070" y="1051"/>
                      </a:cubicBezTo>
                      <a:close/>
                      <a:moveTo>
                        <a:pt x="985" y="1061"/>
                      </a:moveTo>
                      <a:cubicBezTo>
                        <a:pt x="985" y="1061"/>
                        <a:pt x="985" y="1070"/>
                        <a:pt x="985" y="1070"/>
                      </a:cubicBezTo>
                      <a:cubicBezTo>
                        <a:pt x="985" y="1070"/>
                        <a:pt x="976" y="1080"/>
                        <a:pt x="976" y="1080"/>
                      </a:cubicBezTo>
                      <a:lnTo>
                        <a:pt x="966" y="1070"/>
                      </a:lnTo>
                      <a:cubicBezTo>
                        <a:pt x="966" y="1061"/>
                        <a:pt x="966" y="1061"/>
                        <a:pt x="966" y="1061"/>
                      </a:cubicBezTo>
                      <a:close/>
                      <a:moveTo>
                        <a:pt x="2092" y="1070"/>
                      </a:moveTo>
                      <a:lnTo>
                        <a:pt x="2092" y="1080"/>
                      </a:lnTo>
                      <a:lnTo>
                        <a:pt x="2083" y="1080"/>
                      </a:lnTo>
                      <a:lnTo>
                        <a:pt x="2092" y="1070"/>
                      </a:lnTo>
                      <a:close/>
                      <a:moveTo>
                        <a:pt x="341" y="1051"/>
                      </a:moveTo>
                      <a:cubicBezTo>
                        <a:pt x="351" y="1061"/>
                        <a:pt x="351" y="1061"/>
                        <a:pt x="351" y="1061"/>
                      </a:cubicBezTo>
                      <a:cubicBezTo>
                        <a:pt x="360" y="1070"/>
                        <a:pt x="351" y="1080"/>
                        <a:pt x="341" y="1080"/>
                      </a:cubicBezTo>
                      <a:cubicBezTo>
                        <a:pt x="332" y="1089"/>
                        <a:pt x="332" y="1089"/>
                        <a:pt x="322" y="1089"/>
                      </a:cubicBezTo>
                      <a:lnTo>
                        <a:pt x="332" y="1051"/>
                      </a:lnTo>
                      <a:close/>
                      <a:moveTo>
                        <a:pt x="398" y="1080"/>
                      </a:moveTo>
                      <a:cubicBezTo>
                        <a:pt x="398" y="1080"/>
                        <a:pt x="398" y="1080"/>
                        <a:pt x="398" y="1089"/>
                      </a:cubicBezTo>
                      <a:lnTo>
                        <a:pt x="389" y="1089"/>
                      </a:lnTo>
                      <a:cubicBezTo>
                        <a:pt x="389" y="1080"/>
                        <a:pt x="398" y="1080"/>
                        <a:pt x="398" y="1080"/>
                      </a:cubicBezTo>
                      <a:close/>
                      <a:moveTo>
                        <a:pt x="1335" y="1061"/>
                      </a:moveTo>
                      <a:cubicBezTo>
                        <a:pt x="1335" y="1061"/>
                        <a:pt x="1345" y="1070"/>
                        <a:pt x="1345" y="1070"/>
                      </a:cubicBezTo>
                      <a:lnTo>
                        <a:pt x="1373" y="1070"/>
                      </a:lnTo>
                      <a:cubicBezTo>
                        <a:pt x="1373" y="1080"/>
                        <a:pt x="1373" y="1089"/>
                        <a:pt x="1364" y="1089"/>
                      </a:cubicBezTo>
                      <a:lnTo>
                        <a:pt x="1335" y="1089"/>
                      </a:lnTo>
                      <a:lnTo>
                        <a:pt x="1335" y="1080"/>
                      </a:lnTo>
                      <a:lnTo>
                        <a:pt x="1326" y="1080"/>
                      </a:lnTo>
                      <a:lnTo>
                        <a:pt x="1335" y="1070"/>
                      </a:lnTo>
                      <a:lnTo>
                        <a:pt x="1326" y="1061"/>
                      </a:lnTo>
                      <a:close/>
                      <a:moveTo>
                        <a:pt x="1562" y="1080"/>
                      </a:moveTo>
                      <a:cubicBezTo>
                        <a:pt x="1572" y="1089"/>
                        <a:pt x="1572" y="1089"/>
                        <a:pt x="1562" y="1089"/>
                      </a:cubicBezTo>
                      <a:cubicBezTo>
                        <a:pt x="1562" y="1094"/>
                        <a:pt x="1560" y="1096"/>
                        <a:pt x="1557" y="1096"/>
                      </a:cubicBezTo>
                      <a:cubicBezTo>
                        <a:pt x="1553" y="1096"/>
                        <a:pt x="1548" y="1094"/>
                        <a:pt x="1544" y="1089"/>
                      </a:cubicBezTo>
                      <a:cubicBezTo>
                        <a:pt x="1553" y="1080"/>
                        <a:pt x="1562" y="1080"/>
                        <a:pt x="1562" y="1080"/>
                      </a:cubicBezTo>
                      <a:close/>
                      <a:moveTo>
                        <a:pt x="1023" y="1080"/>
                      </a:moveTo>
                      <a:cubicBezTo>
                        <a:pt x="1032" y="1080"/>
                        <a:pt x="1032" y="1089"/>
                        <a:pt x="1032" y="1089"/>
                      </a:cubicBezTo>
                      <a:cubicBezTo>
                        <a:pt x="1042" y="1099"/>
                        <a:pt x="1042" y="1099"/>
                        <a:pt x="1042" y="1099"/>
                      </a:cubicBezTo>
                      <a:cubicBezTo>
                        <a:pt x="1032" y="1099"/>
                        <a:pt x="1032" y="1108"/>
                        <a:pt x="1032" y="1108"/>
                      </a:cubicBezTo>
                      <a:cubicBezTo>
                        <a:pt x="1023" y="1099"/>
                        <a:pt x="1013" y="1099"/>
                        <a:pt x="1013" y="1099"/>
                      </a:cubicBezTo>
                      <a:lnTo>
                        <a:pt x="1004" y="1099"/>
                      </a:lnTo>
                      <a:cubicBezTo>
                        <a:pt x="1013" y="1089"/>
                        <a:pt x="1023" y="1089"/>
                        <a:pt x="1023" y="1080"/>
                      </a:cubicBezTo>
                      <a:close/>
                      <a:moveTo>
                        <a:pt x="2793" y="1089"/>
                      </a:moveTo>
                      <a:cubicBezTo>
                        <a:pt x="2793" y="1089"/>
                        <a:pt x="2802" y="1089"/>
                        <a:pt x="2802" y="1099"/>
                      </a:cubicBezTo>
                      <a:cubicBezTo>
                        <a:pt x="2802" y="1099"/>
                        <a:pt x="2793" y="1099"/>
                        <a:pt x="2793" y="1108"/>
                      </a:cubicBezTo>
                      <a:cubicBezTo>
                        <a:pt x="2793" y="1099"/>
                        <a:pt x="2783" y="1099"/>
                        <a:pt x="2783" y="1089"/>
                      </a:cubicBezTo>
                      <a:close/>
                      <a:moveTo>
                        <a:pt x="828" y="963"/>
                      </a:moveTo>
                      <a:cubicBezTo>
                        <a:pt x="849" y="963"/>
                        <a:pt x="870" y="971"/>
                        <a:pt x="890" y="985"/>
                      </a:cubicBezTo>
                      <a:cubicBezTo>
                        <a:pt x="900" y="995"/>
                        <a:pt x="900" y="995"/>
                        <a:pt x="890" y="1004"/>
                      </a:cubicBezTo>
                      <a:cubicBezTo>
                        <a:pt x="881" y="1004"/>
                        <a:pt x="881" y="1014"/>
                        <a:pt x="890" y="1014"/>
                      </a:cubicBezTo>
                      <a:cubicBezTo>
                        <a:pt x="890" y="1014"/>
                        <a:pt x="890" y="1023"/>
                        <a:pt x="900" y="1023"/>
                      </a:cubicBezTo>
                      <a:cubicBezTo>
                        <a:pt x="905" y="1028"/>
                        <a:pt x="907" y="1030"/>
                        <a:pt x="909" y="1030"/>
                      </a:cubicBezTo>
                      <a:cubicBezTo>
                        <a:pt x="912" y="1030"/>
                        <a:pt x="914" y="1028"/>
                        <a:pt x="919" y="1023"/>
                      </a:cubicBezTo>
                      <a:cubicBezTo>
                        <a:pt x="919" y="1023"/>
                        <a:pt x="919" y="1014"/>
                        <a:pt x="919" y="1004"/>
                      </a:cubicBezTo>
                      <a:lnTo>
                        <a:pt x="919" y="995"/>
                      </a:lnTo>
                      <a:cubicBezTo>
                        <a:pt x="938" y="1014"/>
                        <a:pt x="957" y="1023"/>
                        <a:pt x="976" y="1042"/>
                      </a:cubicBezTo>
                      <a:cubicBezTo>
                        <a:pt x="976" y="1049"/>
                        <a:pt x="966" y="1055"/>
                        <a:pt x="957" y="1055"/>
                      </a:cubicBezTo>
                      <a:cubicBezTo>
                        <a:pt x="954" y="1055"/>
                        <a:pt x="950" y="1054"/>
                        <a:pt x="947" y="1051"/>
                      </a:cubicBezTo>
                      <a:cubicBezTo>
                        <a:pt x="947" y="1051"/>
                        <a:pt x="938" y="1061"/>
                        <a:pt x="938" y="1061"/>
                      </a:cubicBezTo>
                      <a:cubicBezTo>
                        <a:pt x="919" y="1070"/>
                        <a:pt x="909" y="1070"/>
                        <a:pt x="890" y="1080"/>
                      </a:cubicBezTo>
                      <a:cubicBezTo>
                        <a:pt x="890" y="1089"/>
                        <a:pt x="881" y="1089"/>
                        <a:pt x="881" y="1089"/>
                      </a:cubicBezTo>
                      <a:cubicBezTo>
                        <a:pt x="881" y="1089"/>
                        <a:pt x="881" y="1099"/>
                        <a:pt x="871" y="1099"/>
                      </a:cubicBezTo>
                      <a:cubicBezTo>
                        <a:pt x="862" y="1099"/>
                        <a:pt x="853" y="1099"/>
                        <a:pt x="843" y="1108"/>
                      </a:cubicBezTo>
                      <a:cubicBezTo>
                        <a:pt x="824" y="1118"/>
                        <a:pt x="796" y="1118"/>
                        <a:pt x="777" y="1118"/>
                      </a:cubicBezTo>
                      <a:cubicBezTo>
                        <a:pt x="767" y="1118"/>
                        <a:pt x="748" y="1118"/>
                        <a:pt x="739" y="1108"/>
                      </a:cubicBezTo>
                      <a:lnTo>
                        <a:pt x="692" y="1108"/>
                      </a:lnTo>
                      <a:cubicBezTo>
                        <a:pt x="701" y="1089"/>
                        <a:pt x="720" y="1099"/>
                        <a:pt x="729" y="1089"/>
                      </a:cubicBezTo>
                      <a:lnTo>
                        <a:pt x="720" y="1080"/>
                      </a:lnTo>
                      <a:cubicBezTo>
                        <a:pt x="729" y="1070"/>
                        <a:pt x="729" y="1070"/>
                        <a:pt x="739" y="1070"/>
                      </a:cubicBezTo>
                      <a:cubicBezTo>
                        <a:pt x="739" y="1061"/>
                        <a:pt x="739" y="1061"/>
                        <a:pt x="729" y="1051"/>
                      </a:cubicBezTo>
                      <a:cubicBezTo>
                        <a:pt x="729" y="1051"/>
                        <a:pt x="720" y="1042"/>
                        <a:pt x="711" y="1042"/>
                      </a:cubicBezTo>
                      <a:cubicBezTo>
                        <a:pt x="701" y="1042"/>
                        <a:pt x="701" y="1032"/>
                        <a:pt x="701" y="1023"/>
                      </a:cubicBezTo>
                      <a:cubicBezTo>
                        <a:pt x="701" y="1023"/>
                        <a:pt x="692" y="1014"/>
                        <a:pt x="692" y="1014"/>
                      </a:cubicBezTo>
                      <a:cubicBezTo>
                        <a:pt x="682" y="1004"/>
                        <a:pt x="682" y="1004"/>
                        <a:pt x="692" y="995"/>
                      </a:cubicBezTo>
                      <a:cubicBezTo>
                        <a:pt x="701" y="995"/>
                        <a:pt x="720" y="985"/>
                        <a:pt x="739" y="976"/>
                      </a:cubicBezTo>
                      <a:cubicBezTo>
                        <a:pt x="758" y="976"/>
                        <a:pt x="786" y="966"/>
                        <a:pt x="805" y="966"/>
                      </a:cubicBezTo>
                      <a:cubicBezTo>
                        <a:pt x="813" y="964"/>
                        <a:pt x="820" y="963"/>
                        <a:pt x="828" y="963"/>
                      </a:cubicBezTo>
                      <a:close/>
                      <a:moveTo>
                        <a:pt x="2735" y="1085"/>
                      </a:moveTo>
                      <a:cubicBezTo>
                        <a:pt x="2741" y="1085"/>
                        <a:pt x="2746" y="1089"/>
                        <a:pt x="2746" y="1099"/>
                      </a:cubicBezTo>
                      <a:cubicBezTo>
                        <a:pt x="2755" y="1108"/>
                        <a:pt x="2755" y="1108"/>
                        <a:pt x="2755" y="1118"/>
                      </a:cubicBezTo>
                      <a:cubicBezTo>
                        <a:pt x="2755" y="1127"/>
                        <a:pt x="2755" y="1127"/>
                        <a:pt x="2746" y="1127"/>
                      </a:cubicBezTo>
                      <a:cubicBezTo>
                        <a:pt x="2736" y="1127"/>
                        <a:pt x="2717" y="1118"/>
                        <a:pt x="2717" y="1108"/>
                      </a:cubicBezTo>
                      <a:cubicBezTo>
                        <a:pt x="2717" y="1099"/>
                        <a:pt x="2717" y="1099"/>
                        <a:pt x="2717" y="1099"/>
                      </a:cubicBezTo>
                      <a:cubicBezTo>
                        <a:pt x="2722" y="1089"/>
                        <a:pt x="2729" y="1085"/>
                        <a:pt x="2735" y="1085"/>
                      </a:cubicBezTo>
                      <a:close/>
                      <a:moveTo>
                        <a:pt x="720" y="1118"/>
                      </a:moveTo>
                      <a:cubicBezTo>
                        <a:pt x="715" y="1127"/>
                        <a:pt x="708" y="1132"/>
                        <a:pt x="701" y="1132"/>
                      </a:cubicBezTo>
                      <a:cubicBezTo>
                        <a:pt x="694" y="1132"/>
                        <a:pt x="687" y="1127"/>
                        <a:pt x="682" y="1118"/>
                      </a:cubicBezTo>
                      <a:close/>
                      <a:moveTo>
                        <a:pt x="1165" y="1099"/>
                      </a:moveTo>
                      <a:cubicBezTo>
                        <a:pt x="1165" y="1099"/>
                        <a:pt x="1165" y="1099"/>
                        <a:pt x="1165" y="1108"/>
                      </a:cubicBezTo>
                      <a:cubicBezTo>
                        <a:pt x="1171" y="1108"/>
                        <a:pt x="1173" y="1112"/>
                        <a:pt x="1174" y="1112"/>
                      </a:cubicBezTo>
                      <a:cubicBezTo>
                        <a:pt x="1174" y="1112"/>
                        <a:pt x="1174" y="1111"/>
                        <a:pt x="1174" y="1108"/>
                      </a:cubicBezTo>
                      <a:cubicBezTo>
                        <a:pt x="1184" y="1108"/>
                        <a:pt x="1193" y="1118"/>
                        <a:pt x="1193" y="1127"/>
                      </a:cubicBezTo>
                      <a:cubicBezTo>
                        <a:pt x="1193" y="1127"/>
                        <a:pt x="1193" y="1137"/>
                        <a:pt x="1193" y="1137"/>
                      </a:cubicBezTo>
                      <a:cubicBezTo>
                        <a:pt x="1165" y="1137"/>
                        <a:pt x="1155" y="1118"/>
                        <a:pt x="1165" y="1099"/>
                      </a:cubicBezTo>
                      <a:close/>
                      <a:moveTo>
                        <a:pt x="1380" y="1095"/>
                      </a:moveTo>
                      <a:cubicBezTo>
                        <a:pt x="1382" y="1095"/>
                        <a:pt x="1383" y="1096"/>
                        <a:pt x="1383" y="1099"/>
                      </a:cubicBezTo>
                      <a:cubicBezTo>
                        <a:pt x="1383" y="1099"/>
                        <a:pt x="1383" y="1099"/>
                        <a:pt x="1383" y="1108"/>
                      </a:cubicBezTo>
                      <a:cubicBezTo>
                        <a:pt x="1383" y="1118"/>
                        <a:pt x="1373" y="1127"/>
                        <a:pt x="1354" y="1137"/>
                      </a:cubicBezTo>
                      <a:cubicBezTo>
                        <a:pt x="1354" y="1137"/>
                        <a:pt x="1354" y="1127"/>
                        <a:pt x="1354" y="1127"/>
                      </a:cubicBezTo>
                      <a:cubicBezTo>
                        <a:pt x="1354" y="1127"/>
                        <a:pt x="1354" y="1118"/>
                        <a:pt x="1354" y="1118"/>
                      </a:cubicBezTo>
                      <a:cubicBezTo>
                        <a:pt x="1364" y="1118"/>
                        <a:pt x="1364" y="1108"/>
                        <a:pt x="1364" y="1108"/>
                      </a:cubicBezTo>
                      <a:cubicBezTo>
                        <a:pt x="1370" y="1102"/>
                        <a:pt x="1377" y="1095"/>
                        <a:pt x="1380" y="1095"/>
                      </a:cubicBezTo>
                      <a:close/>
                      <a:moveTo>
                        <a:pt x="1506" y="1127"/>
                      </a:moveTo>
                      <a:cubicBezTo>
                        <a:pt x="1506" y="1137"/>
                        <a:pt x="1515" y="1137"/>
                        <a:pt x="1525" y="1146"/>
                      </a:cubicBezTo>
                      <a:lnTo>
                        <a:pt x="1515" y="1146"/>
                      </a:lnTo>
                      <a:cubicBezTo>
                        <a:pt x="1506" y="1146"/>
                        <a:pt x="1506" y="1137"/>
                        <a:pt x="1506" y="1137"/>
                      </a:cubicBezTo>
                      <a:lnTo>
                        <a:pt x="1506" y="1127"/>
                      </a:lnTo>
                      <a:close/>
                      <a:moveTo>
                        <a:pt x="2528" y="1127"/>
                      </a:moveTo>
                      <a:lnTo>
                        <a:pt x="2528" y="1137"/>
                      </a:lnTo>
                      <a:cubicBezTo>
                        <a:pt x="2518" y="1146"/>
                        <a:pt x="2509" y="1146"/>
                        <a:pt x="2500" y="1146"/>
                      </a:cubicBezTo>
                      <a:lnTo>
                        <a:pt x="2490" y="1146"/>
                      </a:lnTo>
                      <a:cubicBezTo>
                        <a:pt x="2490" y="1137"/>
                        <a:pt x="2490" y="1137"/>
                        <a:pt x="2490" y="1137"/>
                      </a:cubicBezTo>
                      <a:cubicBezTo>
                        <a:pt x="2500" y="1137"/>
                        <a:pt x="2518" y="1127"/>
                        <a:pt x="2528" y="1127"/>
                      </a:cubicBezTo>
                      <a:close/>
                      <a:moveTo>
                        <a:pt x="2585" y="1127"/>
                      </a:moveTo>
                      <a:cubicBezTo>
                        <a:pt x="2585" y="1137"/>
                        <a:pt x="2594" y="1137"/>
                        <a:pt x="2594" y="1137"/>
                      </a:cubicBezTo>
                      <a:cubicBezTo>
                        <a:pt x="2594" y="1137"/>
                        <a:pt x="2604" y="1137"/>
                        <a:pt x="2604" y="1146"/>
                      </a:cubicBezTo>
                      <a:lnTo>
                        <a:pt x="2594" y="1146"/>
                      </a:lnTo>
                      <a:cubicBezTo>
                        <a:pt x="2594" y="1146"/>
                        <a:pt x="2585" y="1137"/>
                        <a:pt x="2585" y="1137"/>
                      </a:cubicBezTo>
                      <a:cubicBezTo>
                        <a:pt x="2585" y="1137"/>
                        <a:pt x="2585" y="1137"/>
                        <a:pt x="2585" y="1127"/>
                      </a:cubicBezTo>
                      <a:close/>
                      <a:moveTo>
                        <a:pt x="1146" y="1118"/>
                      </a:moveTo>
                      <a:cubicBezTo>
                        <a:pt x="1155" y="1127"/>
                        <a:pt x="1155" y="1137"/>
                        <a:pt x="1165" y="1137"/>
                      </a:cubicBezTo>
                      <a:cubicBezTo>
                        <a:pt x="1165" y="1146"/>
                        <a:pt x="1165" y="1146"/>
                        <a:pt x="1165" y="1146"/>
                      </a:cubicBezTo>
                      <a:cubicBezTo>
                        <a:pt x="1155" y="1146"/>
                        <a:pt x="1155" y="1156"/>
                        <a:pt x="1146" y="1156"/>
                      </a:cubicBezTo>
                      <a:cubicBezTo>
                        <a:pt x="1136" y="1156"/>
                        <a:pt x="1136" y="1146"/>
                        <a:pt x="1136" y="1137"/>
                      </a:cubicBezTo>
                      <a:cubicBezTo>
                        <a:pt x="1146" y="1127"/>
                        <a:pt x="1146" y="1127"/>
                        <a:pt x="1146" y="1118"/>
                      </a:cubicBezTo>
                      <a:close/>
                      <a:moveTo>
                        <a:pt x="2556" y="1137"/>
                      </a:moveTo>
                      <a:lnTo>
                        <a:pt x="2556" y="1137"/>
                      </a:lnTo>
                      <a:cubicBezTo>
                        <a:pt x="2575" y="1146"/>
                        <a:pt x="2575" y="1146"/>
                        <a:pt x="2575" y="1156"/>
                      </a:cubicBezTo>
                      <a:lnTo>
                        <a:pt x="2556" y="1137"/>
                      </a:lnTo>
                      <a:close/>
                      <a:moveTo>
                        <a:pt x="597" y="1042"/>
                      </a:moveTo>
                      <a:cubicBezTo>
                        <a:pt x="588" y="1042"/>
                        <a:pt x="588" y="1051"/>
                        <a:pt x="588" y="1051"/>
                      </a:cubicBezTo>
                      <a:cubicBezTo>
                        <a:pt x="578" y="1070"/>
                        <a:pt x="569" y="1089"/>
                        <a:pt x="550" y="1108"/>
                      </a:cubicBezTo>
                      <a:cubicBezTo>
                        <a:pt x="550" y="1108"/>
                        <a:pt x="550" y="1108"/>
                        <a:pt x="540" y="1118"/>
                      </a:cubicBezTo>
                      <a:cubicBezTo>
                        <a:pt x="540" y="1118"/>
                        <a:pt x="531" y="1118"/>
                        <a:pt x="531" y="1108"/>
                      </a:cubicBezTo>
                      <a:cubicBezTo>
                        <a:pt x="531" y="1108"/>
                        <a:pt x="531" y="1099"/>
                        <a:pt x="531" y="1099"/>
                      </a:cubicBezTo>
                      <a:lnTo>
                        <a:pt x="512" y="1146"/>
                      </a:lnTo>
                      <a:cubicBezTo>
                        <a:pt x="493" y="1146"/>
                        <a:pt x="493" y="1137"/>
                        <a:pt x="483" y="1118"/>
                      </a:cubicBezTo>
                      <a:cubicBezTo>
                        <a:pt x="483" y="1127"/>
                        <a:pt x="474" y="1127"/>
                        <a:pt x="474" y="1137"/>
                      </a:cubicBezTo>
                      <a:cubicBezTo>
                        <a:pt x="474" y="1137"/>
                        <a:pt x="474" y="1146"/>
                        <a:pt x="474" y="1146"/>
                      </a:cubicBezTo>
                      <a:cubicBezTo>
                        <a:pt x="483" y="1146"/>
                        <a:pt x="483" y="1146"/>
                        <a:pt x="483" y="1156"/>
                      </a:cubicBezTo>
                      <a:cubicBezTo>
                        <a:pt x="483" y="1156"/>
                        <a:pt x="474" y="1156"/>
                        <a:pt x="474" y="1165"/>
                      </a:cubicBezTo>
                      <a:cubicBezTo>
                        <a:pt x="474" y="1165"/>
                        <a:pt x="464" y="1156"/>
                        <a:pt x="464" y="1156"/>
                      </a:cubicBezTo>
                      <a:cubicBezTo>
                        <a:pt x="464" y="1149"/>
                        <a:pt x="460" y="1142"/>
                        <a:pt x="454" y="1142"/>
                      </a:cubicBezTo>
                      <a:cubicBezTo>
                        <a:pt x="451" y="1142"/>
                        <a:pt x="448" y="1143"/>
                        <a:pt x="446" y="1146"/>
                      </a:cubicBezTo>
                      <a:lnTo>
                        <a:pt x="427" y="1146"/>
                      </a:lnTo>
                      <a:cubicBezTo>
                        <a:pt x="427" y="1146"/>
                        <a:pt x="417" y="1137"/>
                        <a:pt x="417" y="1127"/>
                      </a:cubicBezTo>
                      <a:cubicBezTo>
                        <a:pt x="436" y="1118"/>
                        <a:pt x="436" y="1118"/>
                        <a:pt x="436" y="1099"/>
                      </a:cubicBezTo>
                      <a:cubicBezTo>
                        <a:pt x="436" y="1099"/>
                        <a:pt x="436" y="1099"/>
                        <a:pt x="436" y="1089"/>
                      </a:cubicBezTo>
                      <a:cubicBezTo>
                        <a:pt x="446" y="1089"/>
                        <a:pt x="455" y="1089"/>
                        <a:pt x="464" y="1080"/>
                      </a:cubicBezTo>
                      <a:cubicBezTo>
                        <a:pt x="502" y="1070"/>
                        <a:pt x="540" y="1061"/>
                        <a:pt x="578" y="1042"/>
                      </a:cubicBezTo>
                      <a:close/>
                      <a:moveTo>
                        <a:pt x="1534" y="1127"/>
                      </a:moveTo>
                      <a:cubicBezTo>
                        <a:pt x="1534" y="1137"/>
                        <a:pt x="1544" y="1137"/>
                        <a:pt x="1544" y="1137"/>
                      </a:cubicBezTo>
                      <a:cubicBezTo>
                        <a:pt x="1544" y="1137"/>
                        <a:pt x="1534" y="1146"/>
                        <a:pt x="1534" y="1146"/>
                      </a:cubicBezTo>
                      <a:lnTo>
                        <a:pt x="1544" y="1146"/>
                      </a:lnTo>
                      <a:cubicBezTo>
                        <a:pt x="1534" y="1156"/>
                        <a:pt x="1534" y="1156"/>
                        <a:pt x="1534" y="1165"/>
                      </a:cubicBezTo>
                      <a:lnTo>
                        <a:pt x="1525" y="1165"/>
                      </a:lnTo>
                      <a:cubicBezTo>
                        <a:pt x="1525" y="1165"/>
                        <a:pt x="1525" y="1156"/>
                        <a:pt x="1525" y="1156"/>
                      </a:cubicBezTo>
                      <a:cubicBezTo>
                        <a:pt x="1534" y="1156"/>
                        <a:pt x="1534" y="1146"/>
                        <a:pt x="1534" y="1146"/>
                      </a:cubicBezTo>
                      <a:cubicBezTo>
                        <a:pt x="1534" y="1137"/>
                        <a:pt x="1534" y="1137"/>
                        <a:pt x="1534" y="1137"/>
                      </a:cubicBezTo>
                      <a:cubicBezTo>
                        <a:pt x="1534" y="1137"/>
                        <a:pt x="1534" y="1127"/>
                        <a:pt x="1534" y="1127"/>
                      </a:cubicBezTo>
                      <a:close/>
                      <a:moveTo>
                        <a:pt x="2471" y="1146"/>
                      </a:moveTo>
                      <a:cubicBezTo>
                        <a:pt x="2471" y="1146"/>
                        <a:pt x="2481" y="1146"/>
                        <a:pt x="2481" y="1156"/>
                      </a:cubicBezTo>
                      <a:cubicBezTo>
                        <a:pt x="2481" y="1156"/>
                        <a:pt x="2481" y="1156"/>
                        <a:pt x="2471" y="1165"/>
                      </a:cubicBezTo>
                      <a:cubicBezTo>
                        <a:pt x="2471" y="1156"/>
                        <a:pt x="2462" y="1156"/>
                        <a:pt x="2462" y="1156"/>
                      </a:cubicBezTo>
                      <a:cubicBezTo>
                        <a:pt x="2462" y="1146"/>
                        <a:pt x="2471" y="1146"/>
                        <a:pt x="2471" y="1146"/>
                      </a:cubicBezTo>
                      <a:close/>
                      <a:moveTo>
                        <a:pt x="2500" y="1156"/>
                      </a:moveTo>
                      <a:lnTo>
                        <a:pt x="2509" y="1174"/>
                      </a:lnTo>
                      <a:cubicBezTo>
                        <a:pt x="2500" y="1174"/>
                        <a:pt x="2500" y="1165"/>
                        <a:pt x="2500" y="1156"/>
                      </a:cubicBezTo>
                      <a:close/>
                      <a:moveTo>
                        <a:pt x="370" y="1146"/>
                      </a:moveTo>
                      <a:cubicBezTo>
                        <a:pt x="379" y="1146"/>
                        <a:pt x="389" y="1165"/>
                        <a:pt x="389" y="1184"/>
                      </a:cubicBezTo>
                      <a:cubicBezTo>
                        <a:pt x="379" y="1174"/>
                        <a:pt x="370" y="1174"/>
                        <a:pt x="370" y="1174"/>
                      </a:cubicBezTo>
                      <a:cubicBezTo>
                        <a:pt x="360" y="1165"/>
                        <a:pt x="360" y="1156"/>
                        <a:pt x="370" y="1146"/>
                      </a:cubicBezTo>
                      <a:close/>
                      <a:moveTo>
                        <a:pt x="1193" y="1146"/>
                      </a:moveTo>
                      <a:cubicBezTo>
                        <a:pt x="1193" y="1156"/>
                        <a:pt x="1203" y="1165"/>
                        <a:pt x="1203" y="1174"/>
                      </a:cubicBezTo>
                      <a:cubicBezTo>
                        <a:pt x="1193" y="1174"/>
                        <a:pt x="1193" y="1174"/>
                        <a:pt x="1184" y="1184"/>
                      </a:cubicBezTo>
                      <a:cubicBezTo>
                        <a:pt x="1184" y="1174"/>
                        <a:pt x="1184" y="1174"/>
                        <a:pt x="1184" y="1174"/>
                      </a:cubicBezTo>
                      <a:cubicBezTo>
                        <a:pt x="1184" y="1165"/>
                        <a:pt x="1184" y="1156"/>
                        <a:pt x="1193" y="1146"/>
                      </a:cubicBezTo>
                      <a:close/>
                      <a:moveTo>
                        <a:pt x="966" y="1127"/>
                      </a:moveTo>
                      <a:cubicBezTo>
                        <a:pt x="966" y="1127"/>
                        <a:pt x="966" y="1127"/>
                        <a:pt x="976" y="1137"/>
                      </a:cubicBezTo>
                      <a:cubicBezTo>
                        <a:pt x="976" y="1137"/>
                        <a:pt x="976" y="1146"/>
                        <a:pt x="985" y="1146"/>
                      </a:cubicBezTo>
                      <a:cubicBezTo>
                        <a:pt x="995" y="1156"/>
                        <a:pt x="995" y="1156"/>
                        <a:pt x="995" y="1156"/>
                      </a:cubicBezTo>
                      <a:cubicBezTo>
                        <a:pt x="1004" y="1165"/>
                        <a:pt x="1004" y="1165"/>
                        <a:pt x="1013" y="1165"/>
                      </a:cubicBezTo>
                      <a:cubicBezTo>
                        <a:pt x="1013" y="1162"/>
                        <a:pt x="1013" y="1161"/>
                        <a:pt x="1014" y="1161"/>
                      </a:cubicBezTo>
                      <a:cubicBezTo>
                        <a:pt x="1014" y="1161"/>
                        <a:pt x="1017" y="1165"/>
                        <a:pt x="1023" y="1165"/>
                      </a:cubicBezTo>
                      <a:lnTo>
                        <a:pt x="1013" y="1165"/>
                      </a:lnTo>
                      <a:cubicBezTo>
                        <a:pt x="1013" y="1174"/>
                        <a:pt x="1013" y="1174"/>
                        <a:pt x="1004" y="1184"/>
                      </a:cubicBezTo>
                      <a:cubicBezTo>
                        <a:pt x="1004" y="1189"/>
                        <a:pt x="1002" y="1191"/>
                        <a:pt x="998" y="1191"/>
                      </a:cubicBezTo>
                      <a:cubicBezTo>
                        <a:pt x="995" y="1191"/>
                        <a:pt x="990" y="1189"/>
                        <a:pt x="985" y="1184"/>
                      </a:cubicBezTo>
                      <a:cubicBezTo>
                        <a:pt x="976" y="1184"/>
                        <a:pt x="976" y="1174"/>
                        <a:pt x="966" y="1174"/>
                      </a:cubicBezTo>
                      <a:cubicBezTo>
                        <a:pt x="966" y="1174"/>
                        <a:pt x="966" y="1165"/>
                        <a:pt x="966" y="1165"/>
                      </a:cubicBezTo>
                      <a:cubicBezTo>
                        <a:pt x="957" y="1165"/>
                        <a:pt x="947" y="1165"/>
                        <a:pt x="947" y="1156"/>
                      </a:cubicBezTo>
                      <a:cubicBezTo>
                        <a:pt x="938" y="1137"/>
                        <a:pt x="947" y="1127"/>
                        <a:pt x="966" y="1127"/>
                      </a:cubicBezTo>
                      <a:close/>
                      <a:moveTo>
                        <a:pt x="1108" y="1174"/>
                      </a:moveTo>
                      <a:lnTo>
                        <a:pt x="1108" y="1174"/>
                      </a:lnTo>
                      <a:cubicBezTo>
                        <a:pt x="1118" y="1174"/>
                        <a:pt x="1127" y="1184"/>
                        <a:pt x="1127" y="1193"/>
                      </a:cubicBezTo>
                      <a:cubicBezTo>
                        <a:pt x="1108" y="1193"/>
                        <a:pt x="1118" y="1174"/>
                        <a:pt x="1108" y="1174"/>
                      </a:cubicBezTo>
                      <a:close/>
                      <a:moveTo>
                        <a:pt x="1089" y="1203"/>
                      </a:moveTo>
                      <a:lnTo>
                        <a:pt x="1070" y="1212"/>
                      </a:lnTo>
                      <a:lnTo>
                        <a:pt x="1070" y="1203"/>
                      </a:lnTo>
                      <a:close/>
                      <a:moveTo>
                        <a:pt x="1316" y="1099"/>
                      </a:moveTo>
                      <a:cubicBezTo>
                        <a:pt x="1326" y="1099"/>
                        <a:pt x="1335" y="1108"/>
                        <a:pt x="1345" y="1108"/>
                      </a:cubicBezTo>
                      <a:lnTo>
                        <a:pt x="1288" y="1127"/>
                      </a:lnTo>
                      <a:cubicBezTo>
                        <a:pt x="1288" y="1137"/>
                        <a:pt x="1288" y="1146"/>
                        <a:pt x="1288" y="1156"/>
                      </a:cubicBezTo>
                      <a:cubicBezTo>
                        <a:pt x="1288" y="1156"/>
                        <a:pt x="1278" y="1165"/>
                        <a:pt x="1278" y="1174"/>
                      </a:cubicBezTo>
                      <a:cubicBezTo>
                        <a:pt x="1288" y="1184"/>
                        <a:pt x="1288" y="1184"/>
                        <a:pt x="1278" y="1193"/>
                      </a:cubicBezTo>
                      <a:cubicBezTo>
                        <a:pt x="1278" y="1203"/>
                        <a:pt x="1269" y="1212"/>
                        <a:pt x="1269" y="1212"/>
                      </a:cubicBezTo>
                      <a:cubicBezTo>
                        <a:pt x="1260" y="1184"/>
                        <a:pt x="1250" y="1165"/>
                        <a:pt x="1241" y="1137"/>
                      </a:cubicBezTo>
                      <a:cubicBezTo>
                        <a:pt x="1241" y="1137"/>
                        <a:pt x="1241" y="1137"/>
                        <a:pt x="1241" y="1127"/>
                      </a:cubicBezTo>
                      <a:cubicBezTo>
                        <a:pt x="1250" y="1127"/>
                        <a:pt x="1250" y="1127"/>
                        <a:pt x="1250" y="1118"/>
                      </a:cubicBezTo>
                      <a:cubicBezTo>
                        <a:pt x="1255" y="1113"/>
                        <a:pt x="1257" y="1111"/>
                        <a:pt x="1260" y="1111"/>
                      </a:cubicBezTo>
                      <a:cubicBezTo>
                        <a:pt x="1262" y="1111"/>
                        <a:pt x="1264" y="1113"/>
                        <a:pt x="1269" y="1118"/>
                      </a:cubicBezTo>
                      <a:cubicBezTo>
                        <a:pt x="1278" y="1108"/>
                        <a:pt x="1288" y="1099"/>
                        <a:pt x="1307" y="1099"/>
                      </a:cubicBezTo>
                      <a:close/>
                      <a:moveTo>
                        <a:pt x="2462" y="1165"/>
                      </a:moveTo>
                      <a:cubicBezTo>
                        <a:pt x="2462" y="1165"/>
                        <a:pt x="2462" y="1174"/>
                        <a:pt x="2462" y="1174"/>
                      </a:cubicBezTo>
                      <a:cubicBezTo>
                        <a:pt x="2462" y="1193"/>
                        <a:pt x="2452" y="1203"/>
                        <a:pt x="2443" y="1212"/>
                      </a:cubicBezTo>
                      <a:cubicBezTo>
                        <a:pt x="2433" y="1212"/>
                        <a:pt x="2433" y="1212"/>
                        <a:pt x="2433" y="1203"/>
                      </a:cubicBezTo>
                      <a:cubicBezTo>
                        <a:pt x="2433" y="1203"/>
                        <a:pt x="2424" y="1193"/>
                        <a:pt x="2424" y="1193"/>
                      </a:cubicBezTo>
                      <a:cubicBezTo>
                        <a:pt x="2424" y="1184"/>
                        <a:pt x="2424" y="1184"/>
                        <a:pt x="2424" y="1184"/>
                      </a:cubicBezTo>
                      <a:cubicBezTo>
                        <a:pt x="2433" y="1174"/>
                        <a:pt x="2443" y="1174"/>
                        <a:pt x="2443" y="1165"/>
                      </a:cubicBezTo>
                      <a:close/>
                      <a:moveTo>
                        <a:pt x="1136" y="1203"/>
                      </a:moveTo>
                      <a:lnTo>
                        <a:pt x="1127" y="1222"/>
                      </a:lnTo>
                      <a:cubicBezTo>
                        <a:pt x="1118" y="1212"/>
                        <a:pt x="1127" y="1203"/>
                        <a:pt x="1136" y="1203"/>
                      </a:cubicBezTo>
                      <a:close/>
                      <a:moveTo>
                        <a:pt x="2556" y="1170"/>
                      </a:moveTo>
                      <a:cubicBezTo>
                        <a:pt x="2559" y="1170"/>
                        <a:pt x="2563" y="1171"/>
                        <a:pt x="2566" y="1174"/>
                      </a:cubicBezTo>
                      <a:cubicBezTo>
                        <a:pt x="2556" y="1184"/>
                        <a:pt x="2556" y="1193"/>
                        <a:pt x="2556" y="1203"/>
                      </a:cubicBezTo>
                      <a:lnTo>
                        <a:pt x="2537" y="1203"/>
                      </a:lnTo>
                      <a:cubicBezTo>
                        <a:pt x="2528" y="1203"/>
                        <a:pt x="2518" y="1203"/>
                        <a:pt x="2518" y="1212"/>
                      </a:cubicBezTo>
                      <a:cubicBezTo>
                        <a:pt x="2513" y="1223"/>
                        <a:pt x="2507" y="1228"/>
                        <a:pt x="2502" y="1228"/>
                      </a:cubicBezTo>
                      <a:cubicBezTo>
                        <a:pt x="2498" y="1228"/>
                        <a:pt x="2494" y="1226"/>
                        <a:pt x="2490" y="1222"/>
                      </a:cubicBezTo>
                      <a:cubicBezTo>
                        <a:pt x="2490" y="1212"/>
                        <a:pt x="2481" y="1212"/>
                        <a:pt x="2481" y="1212"/>
                      </a:cubicBezTo>
                      <a:cubicBezTo>
                        <a:pt x="2481" y="1198"/>
                        <a:pt x="2491" y="1190"/>
                        <a:pt x="2507" y="1190"/>
                      </a:cubicBezTo>
                      <a:cubicBezTo>
                        <a:pt x="2513" y="1190"/>
                        <a:pt x="2520" y="1191"/>
                        <a:pt x="2528" y="1193"/>
                      </a:cubicBezTo>
                      <a:cubicBezTo>
                        <a:pt x="2528" y="1184"/>
                        <a:pt x="2528" y="1174"/>
                        <a:pt x="2537" y="1174"/>
                      </a:cubicBezTo>
                      <a:cubicBezTo>
                        <a:pt x="2544" y="1174"/>
                        <a:pt x="2550" y="1170"/>
                        <a:pt x="2556" y="1170"/>
                      </a:cubicBezTo>
                      <a:close/>
                      <a:moveTo>
                        <a:pt x="464" y="1222"/>
                      </a:moveTo>
                      <a:lnTo>
                        <a:pt x="474" y="1231"/>
                      </a:lnTo>
                      <a:cubicBezTo>
                        <a:pt x="464" y="1231"/>
                        <a:pt x="464" y="1231"/>
                        <a:pt x="464" y="1222"/>
                      </a:cubicBezTo>
                      <a:close/>
                      <a:moveTo>
                        <a:pt x="1184" y="1193"/>
                      </a:moveTo>
                      <a:cubicBezTo>
                        <a:pt x="1203" y="1193"/>
                        <a:pt x="1212" y="1203"/>
                        <a:pt x="1222" y="1231"/>
                      </a:cubicBezTo>
                      <a:lnTo>
                        <a:pt x="1184" y="1193"/>
                      </a:lnTo>
                      <a:close/>
                      <a:moveTo>
                        <a:pt x="2116" y="1234"/>
                      </a:moveTo>
                      <a:cubicBezTo>
                        <a:pt x="2119" y="1234"/>
                        <a:pt x="2121" y="1236"/>
                        <a:pt x="2121" y="1241"/>
                      </a:cubicBezTo>
                      <a:lnTo>
                        <a:pt x="2111" y="1250"/>
                      </a:lnTo>
                      <a:cubicBezTo>
                        <a:pt x="2102" y="1250"/>
                        <a:pt x="2102" y="1250"/>
                        <a:pt x="2102" y="1241"/>
                      </a:cubicBezTo>
                      <a:lnTo>
                        <a:pt x="2111" y="1241"/>
                      </a:lnTo>
                      <a:cubicBezTo>
                        <a:pt x="2111" y="1236"/>
                        <a:pt x="2114" y="1234"/>
                        <a:pt x="2116" y="1234"/>
                      </a:cubicBezTo>
                      <a:close/>
                      <a:moveTo>
                        <a:pt x="919" y="1156"/>
                      </a:moveTo>
                      <a:lnTo>
                        <a:pt x="919" y="1184"/>
                      </a:lnTo>
                      <a:cubicBezTo>
                        <a:pt x="919" y="1184"/>
                        <a:pt x="919" y="1184"/>
                        <a:pt x="919" y="1193"/>
                      </a:cubicBezTo>
                      <a:cubicBezTo>
                        <a:pt x="928" y="1203"/>
                        <a:pt x="928" y="1212"/>
                        <a:pt x="938" y="1222"/>
                      </a:cubicBezTo>
                      <a:cubicBezTo>
                        <a:pt x="938" y="1222"/>
                        <a:pt x="947" y="1222"/>
                        <a:pt x="947" y="1231"/>
                      </a:cubicBezTo>
                      <a:cubicBezTo>
                        <a:pt x="947" y="1241"/>
                        <a:pt x="938" y="1250"/>
                        <a:pt x="919" y="1250"/>
                      </a:cubicBezTo>
                      <a:cubicBezTo>
                        <a:pt x="919" y="1250"/>
                        <a:pt x="919" y="1250"/>
                        <a:pt x="909" y="1260"/>
                      </a:cubicBezTo>
                      <a:lnTo>
                        <a:pt x="900" y="1260"/>
                      </a:lnTo>
                      <a:cubicBezTo>
                        <a:pt x="890" y="1260"/>
                        <a:pt x="881" y="1250"/>
                        <a:pt x="881" y="1241"/>
                      </a:cubicBezTo>
                      <a:cubicBezTo>
                        <a:pt x="871" y="1241"/>
                        <a:pt x="871" y="1231"/>
                        <a:pt x="881" y="1231"/>
                      </a:cubicBezTo>
                      <a:cubicBezTo>
                        <a:pt x="890" y="1222"/>
                        <a:pt x="900" y="1222"/>
                        <a:pt x="900" y="1212"/>
                      </a:cubicBezTo>
                      <a:lnTo>
                        <a:pt x="909" y="1212"/>
                      </a:lnTo>
                      <a:cubicBezTo>
                        <a:pt x="900" y="1203"/>
                        <a:pt x="900" y="1193"/>
                        <a:pt x="890" y="1184"/>
                      </a:cubicBezTo>
                      <a:cubicBezTo>
                        <a:pt x="890" y="1184"/>
                        <a:pt x="881" y="1174"/>
                        <a:pt x="890" y="1174"/>
                      </a:cubicBezTo>
                      <a:cubicBezTo>
                        <a:pt x="890" y="1174"/>
                        <a:pt x="900" y="1174"/>
                        <a:pt x="900" y="1184"/>
                      </a:cubicBezTo>
                      <a:cubicBezTo>
                        <a:pt x="900" y="1184"/>
                        <a:pt x="909" y="1193"/>
                        <a:pt x="909" y="1203"/>
                      </a:cubicBezTo>
                      <a:lnTo>
                        <a:pt x="919" y="1184"/>
                      </a:lnTo>
                      <a:lnTo>
                        <a:pt x="909" y="1184"/>
                      </a:lnTo>
                      <a:cubicBezTo>
                        <a:pt x="909" y="1174"/>
                        <a:pt x="909" y="1165"/>
                        <a:pt x="909" y="1165"/>
                      </a:cubicBezTo>
                      <a:cubicBezTo>
                        <a:pt x="909" y="1165"/>
                        <a:pt x="919" y="1156"/>
                        <a:pt x="919" y="1156"/>
                      </a:cubicBezTo>
                      <a:close/>
                      <a:moveTo>
                        <a:pt x="2102" y="1260"/>
                      </a:moveTo>
                      <a:lnTo>
                        <a:pt x="2092" y="1269"/>
                      </a:lnTo>
                      <a:cubicBezTo>
                        <a:pt x="2092" y="1269"/>
                        <a:pt x="2092" y="1269"/>
                        <a:pt x="2092" y="1260"/>
                      </a:cubicBezTo>
                      <a:close/>
                      <a:moveTo>
                        <a:pt x="1894" y="1250"/>
                      </a:moveTo>
                      <a:lnTo>
                        <a:pt x="1884" y="1279"/>
                      </a:lnTo>
                      <a:cubicBezTo>
                        <a:pt x="1875" y="1269"/>
                        <a:pt x="1884" y="1260"/>
                        <a:pt x="1894" y="1250"/>
                      </a:cubicBezTo>
                      <a:close/>
                      <a:moveTo>
                        <a:pt x="408" y="1279"/>
                      </a:moveTo>
                      <a:cubicBezTo>
                        <a:pt x="417" y="1279"/>
                        <a:pt x="417" y="1279"/>
                        <a:pt x="417" y="1288"/>
                      </a:cubicBezTo>
                      <a:lnTo>
                        <a:pt x="408" y="1288"/>
                      </a:lnTo>
                      <a:cubicBezTo>
                        <a:pt x="408" y="1279"/>
                        <a:pt x="408" y="1279"/>
                        <a:pt x="408" y="1279"/>
                      </a:cubicBezTo>
                      <a:close/>
                      <a:moveTo>
                        <a:pt x="446" y="1269"/>
                      </a:moveTo>
                      <a:cubicBezTo>
                        <a:pt x="446" y="1279"/>
                        <a:pt x="446" y="1279"/>
                        <a:pt x="446" y="1288"/>
                      </a:cubicBezTo>
                      <a:lnTo>
                        <a:pt x="427" y="1288"/>
                      </a:lnTo>
                      <a:cubicBezTo>
                        <a:pt x="436" y="1279"/>
                        <a:pt x="436" y="1269"/>
                        <a:pt x="446" y="1269"/>
                      </a:cubicBezTo>
                      <a:close/>
                      <a:moveTo>
                        <a:pt x="2074" y="1269"/>
                      </a:moveTo>
                      <a:cubicBezTo>
                        <a:pt x="2083" y="1269"/>
                        <a:pt x="2083" y="1279"/>
                        <a:pt x="2092" y="1279"/>
                      </a:cubicBezTo>
                      <a:lnTo>
                        <a:pt x="2083" y="1288"/>
                      </a:lnTo>
                      <a:lnTo>
                        <a:pt x="2074" y="1288"/>
                      </a:lnTo>
                      <a:cubicBezTo>
                        <a:pt x="2074" y="1288"/>
                        <a:pt x="2074" y="1279"/>
                        <a:pt x="2074" y="1269"/>
                      </a:cubicBezTo>
                      <a:close/>
                      <a:moveTo>
                        <a:pt x="493" y="1260"/>
                      </a:moveTo>
                      <a:cubicBezTo>
                        <a:pt x="493" y="1260"/>
                        <a:pt x="493" y="1269"/>
                        <a:pt x="493" y="1269"/>
                      </a:cubicBezTo>
                      <a:cubicBezTo>
                        <a:pt x="483" y="1279"/>
                        <a:pt x="483" y="1288"/>
                        <a:pt x="474" y="1298"/>
                      </a:cubicBezTo>
                      <a:lnTo>
                        <a:pt x="464" y="1298"/>
                      </a:lnTo>
                      <a:cubicBezTo>
                        <a:pt x="464" y="1288"/>
                        <a:pt x="464" y="1288"/>
                        <a:pt x="474" y="1279"/>
                      </a:cubicBezTo>
                      <a:cubicBezTo>
                        <a:pt x="474" y="1279"/>
                        <a:pt x="483" y="1269"/>
                        <a:pt x="483" y="1260"/>
                      </a:cubicBezTo>
                      <a:close/>
                      <a:moveTo>
                        <a:pt x="2443" y="1269"/>
                      </a:moveTo>
                      <a:cubicBezTo>
                        <a:pt x="2443" y="1279"/>
                        <a:pt x="2443" y="1288"/>
                        <a:pt x="2443" y="1298"/>
                      </a:cubicBezTo>
                      <a:lnTo>
                        <a:pt x="2433" y="1298"/>
                      </a:lnTo>
                      <a:cubicBezTo>
                        <a:pt x="2424" y="1298"/>
                        <a:pt x="2414" y="1298"/>
                        <a:pt x="2414" y="1288"/>
                      </a:cubicBezTo>
                      <a:cubicBezTo>
                        <a:pt x="2414" y="1288"/>
                        <a:pt x="2414" y="1279"/>
                        <a:pt x="2424" y="1279"/>
                      </a:cubicBezTo>
                      <a:cubicBezTo>
                        <a:pt x="2433" y="1279"/>
                        <a:pt x="2433" y="1269"/>
                        <a:pt x="2443" y="1269"/>
                      </a:cubicBezTo>
                      <a:close/>
                      <a:moveTo>
                        <a:pt x="1733" y="1269"/>
                      </a:moveTo>
                      <a:cubicBezTo>
                        <a:pt x="1733" y="1288"/>
                        <a:pt x="1723" y="1298"/>
                        <a:pt x="1714" y="1307"/>
                      </a:cubicBezTo>
                      <a:cubicBezTo>
                        <a:pt x="1714" y="1298"/>
                        <a:pt x="1714" y="1288"/>
                        <a:pt x="1733" y="1269"/>
                      </a:cubicBezTo>
                      <a:close/>
                      <a:moveTo>
                        <a:pt x="890" y="1307"/>
                      </a:moveTo>
                      <a:lnTo>
                        <a:pt x="890" y="1316"/>
                      </a:lnTo>
                      <a:lnTo>
                        <a:pt x="871" y="1316"/>
                      </a:lnTo>
                      <a:lnTo>
                        <a:pt x="871" y="1307"/>
                      </a:lnTo>
                      <a:close/>
                      <a:moveTo>
                        <a:pt x="3285" y="1279"/>
                      </a:moveTo>
                      <a:cubicBezTo>
                        <a:pt x="3285" y="1288"/>
                        <a:pt x="3276" y="1307"/>
                        <a:pt x="3266" y="1316"/>
                      </a:cubicBezTo>
                      <a:lnTo>
                        <a:pt x="3257" y="1316"/>
                      </a:lnTo>
                      <a:cubicBezTo>
                        <a:pt x="3257" y="1307"/>
                        <a:pt x="3257" y="1307"/>
                        <a:pt x="3257" y="1307"/>
                      </a:cubicBezTo>
                      <a:cubicBezTo>
                        <a:pt x="3266" y="1288"/>
                        <a:pt x="3276" y="1279"/>
                        <a:pt x="3285" y="1279"/>
                      </a:cubicBezTo>
                      <a:close/>
                      <a:moveTo>
                        <a:pt x="3314" y="1279"/>
                      </a:moveTo>
                      <a:cubicBezTo>
                        <a:pt x="3314" y="1288"/>
                        <a:pt x="3314" y="1298"/>
                        <a:pt x="3314" y="1298"/>
                      </a:cubicBezTo>
                      <a:cubicBezTo>
                        <a:pt x="3314" y="1298"/>
                        <a:pt x="3304" y="1298"/>
                        <a:pt x="3304" y="1307"/>
                      </a:cubicBezTo>
                      <a:cubicBezTo>
                        <a:pt x="3295" y="1307"/>
                        <a:pt x="3295" y="1307"/>
                        <a:pt x="3285" y="1316"/>
                      </a:cubicBezTo>
                      <a:cubicBezTo>
                        <a:pt x="3285" y="1298"/>
                        <a:pt x="3295" y="1288"/>
                        <a:pt x="3304" y="1279"/>
                      </a:cubicBezTo>
                      <a:close/>
                      <a:moveTo>
                        <a:pt x="2897" y="1269"/>
                      </a:moveTo>
                      <a:cubicBezTo>
                        <a:pt x="2907" y="1269"/>
                        <a:pt x="2907" y="1279"/>
                        <a:pt x="2907" y="1279"/>
                      </a:cubicBezTo>
                      <a:cubicBezTo>
                        <a:pt x="2907" y="1288"/>
                        <a:pt x="2916" y="1288"/>
                        <a:pt x="2916" y="1288"/>
                      </a:cubicBezTo>
                      <a:cubicBezTo>
                        <a:pt x="2919" y="1285"/>
                        <a:pt x="2921" y="1284"/>
                        <a:pt x="2922" y="1284"/>
                      </a:cubicBezTo>
                      <a:cubicBezTo>
                        <a:pt x="2925" y="1284"/>
                        <a:pt x="2925" y="1291"/>
                        <a:pt x="2925" y="1298"/>
                      </a:cubicBezTo>
                      <a:cubicBezTo>
                        <a:pt x="2925" y="1298"/>
                        <a:pt x="2935" y="1307"/>
                        <a:pt x="2935" y="1307"/>
                      </a:cubicBezTo>
                      <a:cubicBezTo>
                        <a:pt x="2935" y="1316"/>
                        <a:pt x="2935" y="1316"/>
                        <a:pt x="2925" y="1316"/>
                      </a:cubicBezTo>
                      <a:cubicBezTo>
                        <a:pt x="2925" y="1316"/>
                        <a:pt x="2925" y="1326"/>
                        <a:pt x="2916" y="1326"/>
                      </a:cubicBezTo>
                      <a:lnTo>
                        <a:pt x="2907" y="1326"/>
                      </a:lnTo>
                      <a:cubicBezTo>
                        <a:pt x="2907" y="1307"/>
                        <a:pt x="2897" y="1307"/>
                        <a:pt x="2888" y="1307"/>
                      </a:cubicBezTo>
                      <a:cubicBezTo>
                        <a:pt x="2888" y="1298"/>
                        <a:pt x="2897" y="1298"/>
                        <a:pt x="2897" y="1288"/>
                      </a:cubicBezTo>
                      <a:cubicBezTo>
                        <a:pt x="2897" y="1288"/>
                        <a:pt x="2897" y="1279"/>
                        <a:pt x="2897" y="1269"/>
                      </a:cubicBezTo>
                      <a:close/>
                      <a:moveTo>
                        <a:pt x="3219" y="1298"/>
                      </a:moveTo>
                      <a:cubicBezTo>
                        <a:pt x="3219" y="1307"/>
                        <a:pt x="3219" y="1307"/>
                        <a:pt x="3219" y="1316"/>
                      </a:cubicBezTo>
                      <a:cubicBezTo>
                        <a:pt x="3209" y="1316"/>
                        <a:pt x="3209" y="1326"/>
                        <a:pt x="3209" y="1326"/>
                      </a:cubicBezTo>
                      <a:cubicBezTo>
                        <a:pt x="3209" y="1316"/>
                        <a:pt x="3209" y="1307"/>
                        <a:pt x="3219" y="1298"/>
                      </a:cubicBezTo>
                      <a:close/>
                      <a:moveTo>
                        <a:pt x="1581" y="1250"/>
                      </a:moveTo>
                      <a:cubicBezTo>
                        <a:pt x="1591" y="1250"/>
                        <a:pt x="1591" y="1260"/>
                        <a:pt x="1600" y="1260"/>
                      </a:cubicBezTo>
                      <a:cubicBezTo>
                        <a:pt x="1600" y="1269"/>
                        <a:pt x="1610" y="1269"/>
                        <a:pt x="1619" y="1269"/>
                      </a:cubicBezTo>
                      <a:cubicBezTo>
                        <a:pt x="1619" y="1269"/>
                        <a:pt x="1629" y="1279"/>
                        <a:pt x="1629" y="1279"/>
                      </a:cubicBezTo>
                      <a:cubicBezTo>
                        <a:pt x="1619" y="1288"/>
                        <a:pt x="1619" y="1298"/>
                        <a:pt x="1619" y="1298"/>
                      </a:cubicBezTo>
                      <a:cubicBezTo>
                        <a:pt x="1619" y="1307"/>
                        <a:pt x="1619" y="1316"/>
                        <a:pt x="1610" y="1316"/>
                      </a:cubicBezTo>
                      <a:cubicBezTo>
                        <a:pt x="1619" y="1326"/>
                        <a:pt x="1610" y="1326"/>
                        <a:pt x="1600" y="1326"/>
                      </a:cubicBezTo>
                      <a:lnTo>
                        <a:pt x="1544" y="1326"/>
                      </a:lnTo>
                      <a:cubicBezTo>
                        <a:pt x="1534" y="1326"/>
                        <a:pt x="1534" y="1326"/>
                        <a:pt x="1525" y="1335"/>
                      </a:cubicBezTo>
                      <a:cubicBezTo>
                        <a:pt x="1525" y="1335"/>
                        <a:pt x="1515" y="1335"/>
                        <a:pt x="1515" y="1326"/>
                      </a:cubicBezTo>
                      <a:lnTo>
                        <a:pt x="1506" y="1326"/>
                      </a:lnTo>
                      <a:cubicBezTo>
                        <a:pt x="1506" y="1326"/>
                        <a:pt x="1496" y="1316"/>
                        <a:pt x="1496" y="1316"/>
                      </a:cubicBezTo>
                      <a:cubicBezTo>
                        <a:pt x="1487" y="1307"/>
                        <a:pt x="1487" y="1307"/>
                        <a:pt x="1496" y="1298"/>
                      </a:cubicBezTo>
                      <a:cubicBezTo>
                        <a:pt x="1515" y="1288"/>
                        <a:pt x="1525" y="1279"/>
                        <a:pt x="1544" y="1260"/>
                      </a:cubicBezTo>
                      <a:cubicBezTo>
                        <a:pt x="1553" y="1250"/>
                        <a:pt x="1572" y="1250"/>
                        <a:pt x="1581" y="1250"/>
                      </a:cubicBezTo>
                      <a:close/>
                      <a:moveTo>
                        <a:pt x="2253" y="1326"/>
                      </a:moveTo>
                      <a:cubicBezTo>
                        <a:pt x="2263" y="1326"/>
                        <a:pt x="2272" y="1335"/>
                        <a:pt x="2272" y="1345"/>
                      </a:cubicBezTo>
                      <a:cubicBezTo>
                        <a:pt x="2263" y="1345"/>
                        <a:pt x="2253" y="1335"/>
                        <a:pt x="2253" y="1326"/>
                      </a:cubicBezTo>
                      <a:close/>
                      <a:moveTo>
                        <a:pt x="3219" y="1326"/>
                      </a:moveTo>
                      <a:lnTo>
                        <a:pt x="3219" y="1326"/>
                      </a:lnTo>
                      <a:cubicBezTo>
                        <a:pt x="3228" y="1335"/>
                        <a:pt x="3228" y="1335"/>
                        <a:pt x="3238" y="1345"/>
                      </a:cubicBezTo>
                      <a:cubicBezTo>
                        <a:pt x="3238" y="1354"/>
                        <a:pt x="3228" y="1354"/>
                        <a:pt x="3228" y="1354"/>
                      </a:cubicBezTo>
                      <a:cubicBezTo>
                        <a:pt x="3228" y="1354"/>
                        <a:pt x="3228" y="1345"/>
                        <a:pt x="3228" y="1345"/>
                      </a:cubicBezTo>
                      <a:cubicBezTo>
                        <a:pt x="3219" y="1345"/>
                        <a:pt x="3219" y="1335"/>
                        <a:pt x="3219" y="1326"/>
                      </a:cubicBezTo>
                      <a:close/>
                      <a:moveTo>
                        <a:pt x="3304" y="1345"/>
                      </a:moveTo>
                      <a:lnTo>
                        <a:pt x="3295" y="1354"/>
                      </a:lnTo>
                      <a:lnTo>
                        <a:pt x="3295" y="1345"/>
                      </a:lnTo>
                      <a:close/>
                      <a:moveTo>
                        <a:pt x="2320" y="1269"/>
                      </a:moveTo>
                      <a:cubicBezTo>
                        <a:pt x="2329" y="1288"/>
                        <a:pt x="2329" y="1288"/>
                        <a:pt x="2339" y="1298"/>
                      </a:cubicBezTo>
                      <a:lnTo>
                        <a:pt x="2358" y="1298"/>
                      </a:lnTo>
                      <a:cubicBezTo>
                        <a:pt x="2367" y="1307"/>
                        <a:pt x="2367" y="1307"/>
                        <a:pt x="2358" y="1316"/>
                      </a:cubicBezTo>
                      <a:cubicBezTo>
                        <a:pt x="2358" y="1316"/>
                        <a:pt x="2358" y="1326"/>
                        <a:pt x="2367" y="1326"/>
                      </a:cubicBezTo>
                      <a:cubicBezTo>
                        <a:pt x="2376" y="1335"/>
                        <a:pt x="2376" y="1335"/>
                        <a:pt x="2376" y="1345"/>
                      </a:cubicBezTo>
                      <a:cubicBezTo>
                        <a:pt x="2376" y="1345"/>
                        <a:pt x="2376" y="1354"/>
                        <a:pt x="2386" y="1354"/>
                      </a:cubicBezTo>
                      <a:cubicBezTo>
                        <a:pt x="2382" y="1358"/>
                        <a:pt x="2378" y="1361"/>
                        <a:pt x="2374" y="1361"/>
                      </a:cubicBezTo>
                      <a:cubicBezTo>
                        <a:pt x="2369" y="1361"/>
                        <a:pt x="2363" y="1356"/>
                        <a:pt x="2358" y="1345"/>
                      </a:cubicBezTo>
                      <a:cubicBezTo>
                        <a:pt x="2358" y="1335"/>
                        <a:pt x="2348" y="1335"/>
                        <a:pt x="2348" y="1335"/>
                      </a:cubicBezTo>
                      <a:cubicBezTo>
                        <a:pt x="2339" y="1331"/>
                        <a:pt x="2332" y="1328"/>
                        <a:pt x="2324" y="1328"/>
                      </a:cubicBezTo>
                      <a:cubicBezTo>
                        <a:pt x="2317" y="1328"/>
                        <a:pt x="2310" y="1331"/>
                        <a:pt x="2301" y="1335"/>
                      </a:cubicBezTo>
                      <a:cubicBezTo>
                        <a:pt x="2291" y="1335"/>
                        <a:pt x="2282" y="1335"/>
                        <a:pt x="2282" y="1316"/>
                      </a:cubicBezTo>
                      <a:cubicBezTo>
                        <a:pt x="2282" y="1316"/>
                        <a:pt x="2291" y="1307"/>
                        <a:pt x="2282" y="1307"/>
                      </a:cubicBezTo>
                      <a:cubicBezTo>
                        <a:pt x="2282" y="1298"/>
                        <a:pt x="2282" y="1288"/>
                        <a:pt x="2282" y="1279"/>
                      </a:cubicBezTo>
                      <a:cubicBezTo>
                        <a:pt x="2282" y="1279"/>
                        <a:pt x="2291" y="1288"/>
                        <a:pt x="2291" y="1288"/>
                      </a:cubicBezTo>
                      <a:cubicBezTo>
                        <a:pt x="2296" y="1293"/>
                        <a:pt x="2298" y="1295"/>
                        <a:pt x="2301" y="1295"/>
                      </a:cubicBezTo>
                      <a:cubicBezTo>
                        <a:pt x="2303" y="1295"/>
                        <a:pt x="2305" y="1293"/>
                        <a:pt x="2310" y="1288"/>
                      </a:cubicBezTo>
                      <a:cubicBezTo>
                        <a:pt x="2310" y="1279"/>
                        <a:pt x="2310" y="1269"/>
                        <a:pt x="2320" y="1269"/>
                      </a:cubicBezTo>
                      <a:close/>
                      <a:moveTo>
                        <a:pt x="1477" y="1156"/>
                      </a:moveTo>
                      <a:cubicBezTo>
                        <a:pt x="1487" y="1156"/>
                        <a:pt x="1487" y="1156"/>
                        <a:pt x="1487" y="1165"/>
                      </a:cubicBezTo>
                      <a:cubicBezTo>
                        <a:pt x="1496" y="1174"/>
                        <a:pt x="1496" y="1184"/>
                        <a:pt x="1496" y="1193"/>
                      </a:cubicBezTo>
                      <a:cubicBezTo>
                        <a:pt x="1501" y="1198"/>
                        <a:pt x="1503" y="1201"/>
                        <a:pt x="1506" y="1201"/>
                      </a:cubicBezTo>
                      <a:cubicBezTo>
                        <a:pt x="1508" y="1201"/>
                        <a:pt x="1510" y="1198"/>
                        <a:pt x="1515" y="1193"/>
                      </a:cubicBezTo>
                      <a:cubicBezTo>
                        <a:pt x="1515" y="1193"/>
                        <a:pt x="1525" y="1184"/>
                        <a:pt x="1525" y="1174"/>
                      </a:cubicBezTo>
                      <a:lnTo>
                        <a:pt x="1534" y="1174"/>
                      </a:lnTo>
                      <a:cubicBezTo>
                        <a:pt x="1544" y="1174"/>
                        <a:pt x="1544" y="1174"/>
                        <a:pt x="1534" y="1184"/>
                      </a:cubicBezTo>
                      <a:cubicBezTo>
                        <a:pt x="1534" y="1193"/>
                        <a:pt x="1534" y="1193"/>
                        <a:pt x="1544" y="1203"/>
                      </a:cubicBezTo>
                      <a:lnTo>
                        <a:pt x="1553" y="1203"/>
                      </a:lnTo>
                      <a:cubicBezTo>
                        <a:pt x="1555" y="1201"/>
                        <a:pt x="1557" y="1200"/>
                        <a:pt x="1559" y="1200"/>
                      </a:cubicBezTo>
                      <a:cubicBezTo>
                        <a:pt x="1566" y="1200"/>
                        <a:pt x="1574" y="1212"/>
                        <a:pt x="1581" y="1212"/>
                      </a:cubicBezTo>
                      <a:lnTo>
                        <a:pt x="1600" y="1212"/>
                      </a:lnTo>
                      <a:cubicBezTo>
                        <a:pt x="1610" y="1212"/>
                        <a:pt x="1619" y="1212"/>
                        <a:pt x="1629" y="1203"/>
                      </a:cubicBezTo>
                      <a:cubicBezTo>
                        <a:pt x="1638" y="1203"/>
                        <a:pt x="1648" y="1203"/>
                        <a:pt x="1657" y="1212"/>
                      </a:cubicBezTo>
                      <a:lnTo>
                        <a:pt x="1629" y="1212"/>
                      </a:lnTo>
                      <a:cubicBezTo>
                        <a:pt x="1638" y="1212"/>
                        <a:pt x="1638" y="1222"/>
                        <a:pt x="1638" y="1222"/>
                      </a:cubicBezTo>
                      <a:cubicBezTo>
                        <a:pt x="1648" y="1231"/>
                        <a:pt x="1648" y="1231"/>
                        <a:pt x="1648" y="1241"/>
                      </a:cubicBezTo>
                      <a:cubicBezTo>
                        <a:pt x="1641" y="1247"/>
                        <a:pt x="1630" y="1254"/>
                        <a:pt x="1617" y="1254"/>
                      </a:cubicBezTo>
                      <a:cubicBezTo>
                        <a:pt x="1611" y="1254"/>
                        <a:pt x="1606" y="1253"/>
                        <a:pt x="1600" y="1250"/>
                      </a:cubicBezTo>
                      <a:cubicBezTo>
                        <a:pt x="1593" y="1243"/>
                        <a:pt x="1584" y="1240"/>
                        <a:pt x="1576" y="1240"/>
                      </a:cubicBezTo>
                      <a:cubicBezTo>
                        <a:pt x="1561" y="1240"/>
                        <a:pt x="1546" y="1248"/>
                        <a:pt x="1534" y="1260"/>
                      </a:cubicBezTo>
                      <a:cubicBezTo>
                        <a:pt x="1525" y="1260"/>
                        <a:pt x="1515" y="1269"/>
                        <a:pt x="1506" y="1279"/>
                      </a:cubicBezTo>
                      <a:cubicBezTo>
                        <a:pt x="1506" y="1288"/>
                        <a:pt x="1496" y="1298"/>
                        <a:pt x="1487" y="1298"/>
                      </a:cubicBezTo>
                      <a:cubicBezTo>
                        <a:pt x="1487" y="1298"/>
                        <a:pt x="1487" y="1298"/>
                        <a:pt x="1487" y="1307"/>
                      </a:cubicBezTo>
                      <a:cubicBezTo>
                        <a:pt x="1487" y="1316"/>
                        <a:pt x="1487" y="1326"/>
                        <a:pt x="1487" y="1335"/>
                      </a:cubicBezTo>
                      <a:cubicBezTo>
                        <a:pt x="1487" y="1345"/>
                        <a:pt x="1487" y="1354"/>
                        <a:pt x="1477" y="1364"/>
                      </a:cubicBezTo>
                      <a:lnTo>
                        <a:pt x="1468" y="1364"/>
                      </a:lnTo>
                      <a:cubicBezTo>
                        <a:pt x="1458" y="1354"/>
                        <a:pt x="1458" y="1354"/>
                        <a:pt x="1468" y="1354"/>
                      </a:cubicBezTo>
                      <a:cubicBezTo>
                        <a:pt x="1468" y="1335"/>
                        <a:pt x="1468" y="1335"/>
                        <a:pt x="1458" y="1335"/>
                      </a:cubicBezTo>
                      <a:cubicBezTo>
                        <a:pt x="1449" y="1326"/>
                        <a:pt x="1439" y="1326"/>
                        <a:pt x="1430" y="1326"/>
                      </a:cubicBezTo>
                      <a:cubicBezTo>
                        <a:pt x="1420" y="1316"/>
                        <a:pt x="1420" y="1316"/>
                        <a:pt x="1420" y="1307"/>
                      </a:cubicBezTo>
                      <a:cubicBezTo>
                        <a:pt x="1420" y="1307"/>
                        <a:pt x="1411" y="1298"/>
                        <a:pt x="1420" y="1288"/>
                      </a:cubicBezTo>
                      <a:cubicBezTo>
                        <a:pt x="1430" y="1288"/>
                        <a:pt x="1430" y="1279"/>
                        <a:pt x="1430" y="1279"/>
                      </a:cubicBezTo>
                      <a:cubicBezTo>
                        <a:pt x="1430" y="1279"/>
                        <a:pt x="1420" y="1269"/>
                        <a:pt x="1420" y="1269"/>
                      </a:cubicBezTo>
                      <a:lnTo>
                        <a:pt x="1411" y="1269"/>
                      </a:lnTo>
                      <a:cubicBezTo>
                        <a:pt x="1402" y="1269"/>
                        <a:pt x="1392" y="1279"/>
                        <a:pt x="1402" y="1288"/>
                      </a:cubicBezTo>
                      <a:cubicBezTo>
                        <a:pt x="1402" y="1298"/>
                        <a:pt x="1392" y="1307"/>
                        <a:pt x="1383" y="1307"/>
                      </a:cubicBezTo>
                      <a:cubicBezTo>
                        <a:pt x="1373" y="1307"/>
                        <a:pt x="1364" y="1298"/>
                        <a:pt x="1373" y="1298"/>
                      </a:cubicBezTo>
                      <a:cubicBezTo>
                        <a:pt x="1373" y="1288"/>
                        <a:pt x="1373" y="1269"/>
                        <a:pt x="1383" y="1260"/>
                      </a:cubicBezTo>
                      <a:lnTo>
                        <a:pt x="1373" y="1260"/>
                      </a:lnTo>
                      <a:cubicBezTo>
                        <a:pt x="1373" y="1269"/>
                        <a:pt x="1364" y="1279"/>
                        <a:pt x="1364" y="1279"/>
                      </a:cubicBezTo>
                      <a:cubicBezTo>
                        <a:pt x="1354" y="1288"/>
                        <a:pt x="1354" y="1298"/>
                        <a:pt x="1345" y="1307"/>
                      </a:cubicBezTo>
                      <a:cubicBezTo>
                        <a:pt x="1335" y="1307"/>
                        <a:pt x="1335" y="1307"/>
                        <a:pt x="1326" y="1316"/>
                      </a:cubicBezTo>
                      <a:cubicBezTo>
                        <a:pt x="1316" y="1316"/>
                        <a:pt x="1316" y="1326"/>
                        <a:pt x="1307" y="1335"/>
                      </a:cubicBezTo>
                      <a:cubicBezTo>
                        <a:pt x="1307" y="1335"/>
                        <a:pt x="1307" y="1345"/>
                        <a:pt x="1316" y="1345"/>
                      </a:cubicBezTo>
                      <a:lnTo>
                        <a:pt x="1326" y="1345"/>
                      </a:lnTo>
                      <a:cubicBezTo>
                        <a:pt x="1316" y="1345"/>
                        <a:pt x="1316" y="1354"/>
                        <a:pt x="1307" y="1354"/>
                      </a:cubicBezTo>
                      <a:cubicBezTo>
                        <a:pt x="1304" y="1357"/>
                        <a:pt x="1302" y="1358"/>
                        <a:pt x="1301" y="1358"/>
                      </a:cubicBezTo>
                      <a:cubicBezTo>
                        <a:pt x="1297" y="1358"/>
                        <a:pt x="1295" y="1352"/>
                        <a:pt x="1288" y="1345"/>
                      </a:cubicBezTo>
                      <a:cubicBezTo>
                        <a:pt x="1288" y="1335"/>
                        <a:pt x="1288" y="1316"/>
                        <a:pt x="1288" y="1307"/>
                      </a:cubicBezTo>
                      <a:cubicBezTo>
                        <a:pt x="1278" y="1279"/>
                        <a:pt x="1278" y="1260"/>
                        <a:pt x="1269" y="1241"/>
                      </a:cubicBezTo>
                      <a:cubicBezTo>
                        <a:pt x="1269" y="1231"/>
                        <a:pt x="1269" y="1222"/>
                        <a:pt x="1269" y="1222"/>
                      </a:cubicBezTo>
                      <a:cubicBezTo>
                        <a:pt x="1276" y="1215"/>
                        <a:pt x="1282" y="1208"/>
                        <a:pt x="1289" y="1208"/>
                      </a:cubicBezTo>
                      <a:cubicBezTo>
                        <a:pt x="1292" y="1208"/>
                        <a:pt x="1295" y="1210"/>
                        <a:pt x="1297" y="1212"/>
                      </a:cubicBezTo>
                      <a:lnTo>
                        <a:pt x="1288" y="1222"/>
                      </a:lnTo>
                      <a:cubicBezTo>
                        <a:pt x="1316" y="1241"/>
                        <a:pt x="1335" y="1260"/>
                        <a:pt x="1354" y="1279"/>
                      </a:cubicBezTo>
                      <a:cubicBezTo>
                        <a:pt x="1354" y="1269"/>
                        <a:pt x="1354" y="1260"/>
                        <a:pt x="1354" y="1250"/>
                      </a:cubicBezTo>
                      <a:cubicBezTo>
                        <a:pt x="1354" y="1241"/>
                        <a:pt x="1354" y="1241"/>
                        <a:pt x="1354" y="1241"/>
                      </a:cubicBezTo>
                      <a:cubicBezTo>
                        <a:pt x="1364" y="1231"/>
                        <a:pt x="1364" y="1222"/>
                        <a:pt x="1373" y="1222"/>
                      </a:cubicBezTo>
                      <a:cubicBezTo>
                        <a:pt x="1373" y="1222"/>
                        <a:pt x="1383" y="1222"/>
                        <a:pt x="1392" y="1231"/>
                      </a:cubicBezTo>
                      <a:cubicBezTo>
                        <a:pt x="1392" y="1241"/>
                        <a:pt x="1392" y="1241"/>
                        <a:pt x="1402" y="1241"/>
                      </a:cubicBezTo>
                      <a:cubicBezTo>
                        <a:pt x="1407" y="1230"/>
                        <a:pt x="1409" y="1225"/>
                        <a:pt x="1412" y="1225"/>
                      </a:cubicBezTo>
                      <a:cubicBezTo>
                        <a:pt x="1414" y="1225"/>
                        <a:pt x="1417" y="1227"/>
                        <a:pt x="1420" y="1231"/>
                      </a:cubicBezTo>
                      <a:cubicBezTo>
                        <a:pt x="1425" y="1236"/>
                        <a:pt x="1430" y="1238"/>
                        <a:pt x="1435" y="1238"/>
                      </a:cubicBezTo>
                      <a:cubicBezTo>
                        <a:pt x="1439" y="1238"/>
                        <a:pt x="1444" y="1236"/>
                        <a:pt x="1449" y="1231"/>
                      </a:cubicBezTo>
                      <a:cubicBezTo>
                        <a:pt x="1449" y="1231"/>
                        <a:pt x="1449" y="1231"/>
                        <a:pt x="1449" y="1222"/>
                      </a:cubicBezTo>
                      <a:cubicBezTo>
                        <a:pt x="1449" y="1212"/>
                        <a:pt x="1449" y="1203"/>
                        <a:pt x="1458" y="1203"/>
                      </a:cubicBezTo>
                      <a:cubicBezTo>
                        <a:pt x="1449" y="1184"/>
                        <a:pt x="1458" y="1184"/>
                        <a:pt x="1468" y="1174"/>
                      </a:cubicBezTo>
                      <a:cubicBezTo>
                        <a:pt x="1468" y="1174"/>
                        <a:pt x="1468" y="1165"/>
                        <a:pt x="1477" y="1165"/>
                      </a:cubicBezTo>
                      <a:cubicBezTo>
                        <a:pt x="1477" y="1156"/>
                        <a:pt x="1477" y="1156"/>
                        <a:pt x="1477" y="1156"/>
                      </a:cubicBezTo>
                      <a:close/>
                      <a:moveTo>
                        <a:pt x="1998" y="1354"/>
                      </a:moveTo>
                      <a:lnTo>
                        <a:pt x="1998" y="1364"/>
                      </a:lnTo>
                      <a:lnTo>
                        <a:pt x="1988" y="1364"/>
                      </a:lnTo>
                      <a:lnTo>
                        <a:pt x="1998" y="1354"/>
                      </a:lnTo>
                      <a:close/>
                      <a:moveTo>
                        <a:pt x="1676" y="1345"/>
                      </a:moveTo>
                      <a:lnTo>
                        <a:pt x="1667" y="1373"/>
                      </a:lnTo>
                      <a:lnTo>
                        <a:pt x="1657" y="1373"/>
                      </a:lnTo>
                      <a:cubicBezTo>
                        <a:pt x="1648" y="1364"/>
                        <a:pt x="1648" y="1364"/>
                        <a:pt x="1657" y="1354"/>
                      </a:cubicBezTo>
                      <a:cubicBezTo>
                        <a:pt x="1657" y="1354"/>
                        <a:pt x="1667" y="1354"/>
                        <a:pt x="1667" y="1345"/>
                      </a:cubicBezTo>
                      <a:close/>
                      <a:moveTo>
                        <a:pt x="2253" y="1354"/>
                      </a:moveTo>
                      <a:lnTo>
                        <a:pt x="2282" y="1383"/>
                      </a:lnTo>
                      <a:cubicBezTo>
                        <a:pt x="2277" y="1385"/>
                        <a:pt x="2273" y="1386"/>
                        <a:pt x="2269" y="1386"/>
                      </a:cubicBezTo>
                      <a:cubicBezTo>
                        <a:pt x="2259" y="1386"/>
                        <a:pt x="2253" y="1376"/>
                        <a:pt x="2253" y="1354"/>
                      </a:cubicBezTo>
                      <a:close/>
                      <a:moveTo>
                        <a:pt x="663" y="1373"/>
                      </a:moveTo>
                      <a:cubicBezTo>
                        <a:pt x="663" y="1373"/>
                        <a:pt x="663" y="1383"/>
                        <a:pt x="663" y="1383"/>
                      </a:cubicBezTo>
                      <a:cubicBezTo>
                        <a:pt x="663" y="1386"/>
                        <a:pt x="662" y="1387"/>
                        <a:pt x="661" y="1387"/>
                      </a:cubicBezTo>
                      <a:cubicBezTo>
                        <a:pt x="658" y="1387"/>
                        <a:pt x="654" y="1383"/>
                        <a:pt x="654" y="1383"/>
                      </a:cubicBezTo>
                      <a:lnTo>
                        <a:pt x="663" y="1373"/>
                      </a:lnTo>
                      <a:close/>
                      <a:moveTo>
                        <a:pt x="1487" y="1373"/>
                      </a:moveTo>
                      <a:lnTo>
                        <a:pt x="1506" y="1383"/>
                      </a:lnTo>
                      <a:lnTo>
                        <a:pt x="1496" y="1392"/>
                      </a:lnTo>
                      <a:cubicBezTo>
                        <a:pt x="1487" y="1392"/>
                        <a:pt x="1487" y="1383"/>
                        <a:pt x="1487" y="1383"/>
                      </a:cubicBezTo>
                      <a:cubicBezTo>
                        <a:pt x="1487" y="1383"/>
                        <a:pt x="1487" y="1373"/>
                        <a:pt x="1487" y="1373"/>
                      </a:cubicBezTo>
                      <a:close/>
                      <a:moveTo>
                        <a:pt x="2244" y="1364"/>
                      </a:moveTo>
                      <a:cubicBezTo>
                        <a:pt x="2244" y="1364"/>
                        <a:pt x="2253" y="1364"/>
                        <a:pt x="2253" y="1373"/>
                      </a:cubicBezTo>
                      <a:cubicBezTo>
                        <a:pt x="2253" y="1383"/>
                        <a:pt x="2244" y="1392"/>
                        <a:pt x="2234" y="1392"/>
                      </a:cubicBezTo>
                      <a:cubicBezTo>
                        <a:pt x="2234" y="1383"/>
                        <a:pt x="2234" y="1373"/>
                        <a:pt x="2234" y="1364"/>
                      </a:cubicBezTo>
                      <a:close/>
                      <a:moveTo>
                        <a:pt x="843" y="1307"/>
                      </a:moveTo>
                      <a:lnTo>
                        <a:pt x="843" y="1316"/>
                      </a:lnTo>
                      <a:lnTo>
                        <a:pt x="843" y="1326"/>
                      </a:lnTo>
                      <a:lnTo>
                        <a:pt x="853" y="1326"/>
                      </a:lnTo>
                      <a:lnTo>
                        <a:pt x="853" y="1335"/>
                      </a:lnTo>
                      <a:lnTo>
                        <a:pt x="871" y="1335"/>
                      </a:lnTo>
                      <a:cubicBezTo>
                        <a:pt x="871" y="1345"/>
                        <a:pt x="871" y="1345"/>
                        <a:pt x="871" y="1345"/>
                      </a:cubicBezTo>
                      <a:cubicBezTo>
                        <a:pt x="862" y="1354"/>
                        <a:pt x="853" y="1364"/>
                        <a:pt x="843" y="1364"/>
                      </a:cubicBezTo>
                      <a:cubicBezTo>
                        <a:pt x="824" y="1383"/>
                        <a:pt x="805" y="1392"/>
                        <a:pt x="796" y="1402"/>
                      </a:cubicBezTo>
                      <a:lnTo>
                        <a:pt x="786" y="1402"/>
                      </a:lnTo>
                      <a:cubicBezTo>
                        <a:pt x="786" y="1402"/>
                        <a:pt x="777" y="1392"/>
                        <a:pt x="777" y="1392"/>
                      </a:cubicBezTo>
                      <a:cubicBezTo>
                        <a:pt x="786" y="1392"/>
                        <a:pt x="786" y="1383"/>
                        <a:pt x="786" y="1383"/>
                      </a:cubicBezTo>
                      <a:lnTo>
                        <a:pt x="777" y="1383"/>
                      </a:lnTo>
                      <a:cubicBezTo>
                        <a:pt x="777" y="1383"/>
                        <a:pt x="767" y="1373"/>
                        <a:pt x="767" y="1364"/>
                      </a:cubicBezTo>
                      <a:lnTo>
                        <a:pt x="777" y="1364"/>
                      </a:lnTo>
                      <a:cubicBezTo>
                        <a:pt x="796" y="1364"/>
                        <a:pt x="815" y="1354"/>
                        <a:pt x="834" y="1335"/>
                      </a:cubicBezTo>
                      <a:cubicBezTo>
                        <a:pt x="824" y="1335"/>
                        <a:pt x="824" y="1335"/>
                        <a:pt x="815" y="1345"/>
                      </a:cubicBezTo>
                      <a:cubicBezTo>
                        <a:pt x="805" y="1345"/>
                        <a:pt x="805" y="1345"/>
                        <a:pt x="805" y="1335"/>
                      </a:cubicBezTo>
                      <a:cubicBezTo>
                        <a:pt x="805" y="1326"/>
                        <a:pt x="805" y="1316"/>
                        <a:pt x="805" y="1307"/>
                      </a:cubicBezTo>
                      <a:cubicBezTo>
                        <a:pt x="805" y="1307"/>
                        <a:pt x="805" y="1316"/>
                        <a:pt x="815" y="1316"/>
                      </a:cubicBezTo>
                      <a:cubicBezTo>
                        <a:pt x="815" y="1328"/>
                        <a:pt x="818" y="1332"/>
                        <a:pt x="823" y="1332"/>
                      </a:cubicBezTo>
                      <a:cubicBezTo>
                        <a:pt x="826" y="1332"/>
                        <a:pt x="830" y="1330"/>
                        <a:pt x="834" y="1326"/>
                      </a:cubicBezTo>
                      <a:cubicBezTo>
                        <a:pt x="834" y="1316"/>
                        <a:pt x="843" y="1316"/>
                        <a:pt x="843" y="1307"/>
                      </a:cubicBezTo>
                      <a:close/>
                      <a:moveTo>
                        <a:pt x="1118" y="1392"/>
                      </a:moveTo>
                      <a:cubicBezTo>
                        <a:pt x="1118" y="1402"/>
                        <a:pt x="1118" y="1402"/>
                        <a:pt x="1108" y="1402"/>
                      </a:cubicBezTo>
                      <a:cubicBezTo>
                        <a:pt x="1108" y="1392"/>
                        <a:pt x="1108" y="1392"/>
                        <a:pt x="1118" y="1392"/>
                      </a:cubicBezTo>
                      <a:close/>
                      <a:moveTo>
                        <a:pt x="1581" y="1364"/>
                      </a:moveTo>
                      <a:cubicBezTo>
                        <a:pt x="1581" y="1373"/>
                        <a:pt x="1581" y="1383"/>
                        <a:pt x="1591" y="1383"/>
                      </a:cubicBezTo>
                      <a:lnTo>
                        <a:pt x="1600" y="1383"/>
                      </a:lnTo>
                      <a:cubicBezTo>
                        <a:pt x="1591" y="1392"/>
                        <a:pt x="1591" y="1402"/>
                        <a:pt x="1581" y="1402"/>
                      </a:cubicBezTo>
                      <a:cubicBezTo>
                        <a:pt x="1572" y="1402"/>
                        <a:pt x="1572" y="1402"/>
                        <a:pt x="1562" y="1392"/>
                      </a:cubicBezTo>
                      <a:cubicBezTo>
                        <a:pt x="1562" y="1392"/>
                        <a:pt x="1562" y="1383"/>
                        <a:pt x="1562" y="1383"/>
                      </a:cubicBezTo>
                      <a:cubicBezTo>
                        <a:pt x="1572" y="1373"/>
                        <a:pt x="1572" y="1373"/>
                        <a:pt x="1581" y="1364"/>
                      </a:cubicBezTo>
                      <a:close/>
                      <a:moveTo>
                        <a:pt x="3001" y="1402"/>
                      </a:moveTo>
                      <a:lnTo>
                        <a:pt x="3001" y="1411"/>
                      </a:lnTo>
                      <a:lnTo>
                        <a:pt x="2982" y="1411"/>
                      </a:lnTo>
                      <a:lnTo>
                        <a:pt x="3001" y="1402"/>
                      </a:lnTo>
                      <a:close/>
                      <a:moveTo>
                        <a:pt x="3238" y="1364"/>
                      </a:moveTo>
                      <a:cubicBezTo>
                        <a:pt x="3238" y="1364"/>
                        <a:pt x="3247" y="1364"/>
                        <a:pt x="3247" y="1373"/>
                      </a:cubicBezTo>
                      <a:cubicBezTo>
                        <a:pt x="3247" y="1383"/>
                        <a:pt x="3247" y="1392"/>
                        <a:pt x="3247" y="1392"/>
                      </a:cubicBezTo>
                      <a:cubicBezTo>
                        <a:pt x="3247" y="1402"/>
                        <a:pt x="3247" y="1402"/>
                        <a:pt x="3238" y="1402"/>
                      </a:cubicBezTo>
                      <a:cubicBezTo>
                        <a:pt x="3238" y="1402"/>
                        <a:pt x="3228" y="1402"/>
                        <a:pt x="3219" y="1411"/>
                      </a:cubicBezTo>
                      <a:cubicBezTo>
                        <a:pt x="3209" y="1402"/>
                        <a:pt x="3200" y="1402"/>
                        <a:pt x="3190" y="1402"/>
                      </a:cubicBezTo>
                      <a:cubicBezTo>
                        <a:pt x="3181" y="1402"/>
                        <a:pt x="3181" y="1392"/>
                        <a:pt x="3190" y="1383"/>
                      </a:cubicBezTo>
                      <a:cubicBezTo>
                        <a:pt x="3200" y="1383"/>
                        <a:pt x="3209" y="1373"/>
                        <a:pt x="3219" y="1373"/>
                      </a:cubicBezTo>
                      <a:cubicBezTo>
                        <a:pt x="3219" y="1373"/>
                        <a:pt x="3228" y="1364"/>
                        <a:pt x="3238" y="1364"/>
                      </a:cubicBezTo>
                      <a:close/>
                      <a:moveTo>
                        <a:pt x="1042" y="1411"/>
                      </a:moveTo>
                      <a:lnTo>
                        <a:pt x="1061" y="1430"/>
                      </a:lnTo>
                      <a:lnTo>
                        <a:pt x="1042" y="1430"/>
                      </a:lnTo>
                      <a:cubicBezTo>
                        <a:pt x="1042" y="1421"/>
                        <a:pt x="1042" y="1421"/>
                        <a:pt x="1042" y="1411"/>
                      </a:cubicBezTo>
                      <a:close/>
                      <a:moveTo>
                        <a:pt x="2092" y="1335"/>
                      </a:moveTo>
                      <a:cubicBezTo>
                        <a:pt x="2102" y="1335"/>
                        <a:pt x="2102" y="1335"/>
                        <a:pt x="2102" y="1345"/>
                      </a:cubicBezTo>
                      <a:cubicBezTo>
                        <a:pt x="2102" y="1350"/>
                        <a:pt x="2104" y="1352"/>
                        <a:pt x="2108" y="1352"/>
                      </a:cubicBezTo>
                      <a:cubicBezTo>
                        <a:pt x="2111" y="1352"/>
                        <a:pt x="2116" y="1350"/>
                        <a:pt x="2121" y="1345"/>
                      </a:cubicBezTo>
                      <a:cubicBezTo>
                        <a:pt x="2125" y="1341"/>
                        <a:pt x="2129" y="1339"/>
                        <a:pt x="2132" y="1339"/>
                      </a:cubicBezTo>
                      <a:cubicBezTo>
                        <a:pt x="2137" y="1339"/>
                        <a:pt x="2140" y="1343"/>
                        <a:pt x="2140" y="1354"/>
                      </a:cubicBezTo>
                      <a:cubicBezTo>
                        <a:pt x="2149" y="1354"/>
                        <a:pt x="2149" y="1364"/>
                        <a:pt x="2159" y="1364"/>
                      </a:cubicBezTo>
                      <a:cubicBezTo>
                        <a:pt x="2159" y="1373"/>
                        <a:pt x="2159" y="1373"/>
                        <a:pt x="2159" y="1383"/>
                      </a:cubicBezTo>
                      <a:cubicBezTo>
                        <a:pt x="2168" y="1392"/>
                        <a:pt x="2159" y="1392"/>
                        <a:pt x="2159" y="1402"/>
                      </a:cubicBezTo>
                      <a:lnTo>
                        <a:pt x="2149" y="1402"/>
                      </a:lnTo>
                      <a:cubicBezTo>
                        <a:pt x="2159" y="1411"/>
                        <a:pt x="2149" y="1421"/>
                        <a:pt x="2149" y="1421"/>
                      </a:cubicBezTo>
                      <a:cubicBezTo>
                        <a:pt x="2143" y="1409"/>
                        <a:pt x="2138" y="1401"/>
                        <a:pt x="2127" y="1401"/>
                      </a:cubicBezTo>
                      <a:cubicBezTo>
                        <a:pt x="2121" y="1401"/>
                        <a:pt x="2113" y="1404"/>
                        <a:pt x="2102" y="1411"/>
                      </a:cubicBezTo>
                      <a:lnTo>
                        <a:pt x="2111" y="1383"/>
                      </a:lnTo>
                      <a:lnTo>
                        <a:pt x="2092" y="1383"/>
                      </a:lnTo>
                      <a:cubicBezTo>
                        <a:pt x="2092" y="1392"/>
                        <a:pt x="2092" y="1402"/>
                        <a:pt x="2092" y="1411"/>
                      </a:cubicBezTo>
                      <a:cubicBezTo>
                        <a:pt x="2092" y="1411"/>
                        <a:pt x="2083" y="1421"/>
                        <a:pt x="2083" y="1421"/>
                      </a:cubicBezTo>
                      <a:cubicBezTo>
                        <a:pt x="2074" y="1421"/>
                        <a:pt x="2064" y="1430"/>
                        <a:pt x="2055" y="1430"/>
                      </a:cubicBezTo>
                      <a:lnTo>
                        <a:pt x="2045" y="1430"/>
                      </a:lnTo>
                      <a:cubicBezTo>
                        <a:pt x="2042" y="1427"/>
                        <a:pt x="2040" y="1426"/>
                        <a:pt x="2038" y="1426"/>
                      </a:cubicBezTo>
                      <a:cubicBezTo>
                        <a:pt x="2035" y="1426"/>
                        <a:pt x="2033" y="1430"/>
                        <a:pt x="2026" y="1430"/>
                      </a:cubicBezTo>
                      <a:cubicBezTo>
                        <a:pt x="2017" y="1430"/>
                        <a:pt x="2017" y="1421"/>
                        <a:pt x="2017" y="1421"/>
                      </a:cubicBezTo>
                      <a:cubicBezTo>
                        <a:pt x="2026" y="1411"/>
                        <a:pt x="2026" y="1411"/>
                        <a:pt x="2036" y="1402"/>
                      </a:cubicBezTo>
                      <a:lnTo>
                        <a:pt x="2055" y="1402"/>
                      </a:lnTo>
                      <a:cubicBezTo>
                        <a:pt x="2055" y="1405"/>
                        <a:pt x="2056" y="1406"/>
                        <a:pt x="2057" y="1406"/>
                      </a:cubicBezTo>
                      <a:cubicBezTo>
                        <a:pt x="2060" y="1406"/>
                        <a:pt x="2064" y="1402"/>
                        <a:pt x="2064" y="1402"/>
                      </a:cubicBezTo>
                      <a:cubicBezTo>
                        <a:pt x="2064" y="1392"/>
                        <a:pt x="2064" y="1392"/>
                        <a:pt x="2074" y="1392"/>
                      </a:cubicBezTo>
                      <a:cubicBezTo>
                        <a:pt x="2083" y="1392"/>
                        <a:pt x="2083" y="1392"/>
                        <a:pt x="2083" y="1383"/>
                      </a:cubicBezTo>
                      <a:cubicBezTo>
                        <a:pt x="2083" y="1373"/>
                        <a:pt x="2074" y="1373"/>
                        <a:pt x="2074" y="1373"/>
                      </a:cubicBezTo>
                      <a:cubicBezTo>
                        <a:pt x="2064" y="1373"/>
                        <a:pt x="2055" y="1373"/>
                        <a:pt x="2055" y="1383"/>
                      </a:cubicBezTo>
                      <a:cubicBezTo>
                        <a:pt x="2055" y="1383"/>
                        <a:pt x="2055" y="1392"/>
                        <a:pt x="2055" y="1392"/>
                      </a:cubicBezTo>
                      <a:lnTo>
                        <a:pt x="2045" y="1392"/>
                      </a:lnTo>
                      <a:lnTo>
                        <a:pt x="2055" y="1354"/>
                      </a:lnTo>
                      <a:cubicBezTo>
                        <a:pt x="2058" y="1356"/>
                        <a:pt x="2062" y="1357"/>
                        <a:pt x="2065" y="1357"/>
                      </a:cubicBezTo>
                      <a:cubicBezTo>
                        <a:pt x="2077" y="1357"/>
                        <a:pt x="2085" y="1343"/>
                        <a:pt x="2092" y="1335"/>
                      </a:cubicBezTo>
                      <a:close/>
                      <a:moveTo>
                        <a:pt x="2121" y="1411"/>
                      </a:moveTo>
                      <a:lnTo>
                        <a:pt x="2121" y="1430"/>
                      </a:lnTo>
                      <a:cubicBezTo>
                        <a:pt x="2111" y="1430"/>
                        <a:pt x="2111" y="1421"/>
                        <a:pt x="2121" y="1411"/>
                      </a:cubicBezTo>
                      <a:close/>
                      <a:moveTo>
                        <a:pt x="3276" y="1392"/>
                      </a:moveTo>
                      <a:cubicBezTo>
                        <a:pt x="3285" y="1392"/>
                        <a:pt x="3295" y="1402"/>
                        <a:pt x="3295" y="1411"/>
                      </a:cubicBezTo>
                      <a:cubicBezTo>
                        <a:pt x="3295" y="1421"/>
                        <a:pt x="3285" y="1430"/>
                        <a:pt x="3285" y="1430"/>
                      </a:cubicBezTo>
                      <a:cubicBezTo>
                        <a:pt x="3276" y="1430"/>
                        <a:pt x="3257" y="1411"/>
                        <a:pt x="3257" y="1402"/>
                      </a:cubicBezTo>
                      <a:cubicBezTo>
                        <a:pt x="3257" y="1402"/>
                        <a:pt x="3266" y="1392"/>
                        <a:pt x="3276" y="1392"/>
                      </a:cubicBezTo>
                      <a:close/>
                      <a:moveTo>
                        <a:pt x="1155" y="1212"/>
                      </a:moveTo>
                      <a:cubicBezTo>
                        <a:pt x="1165" y="1222"/>
                        <a:pt x="1174" y="1231"/>
                        <a:pt x="1184" y="1241"/>
                      </a:cubicBezTo>
                      <a:cubicBezTo>
                        <a:pt x="1203" y="1250"/>
                        <a:pt x="1212" y="1269"/>
                        <a:pt x="1212" y="1288"/>
                      </a:cubicBezTo>
                      <a:cubicBezTo>
                        <a:pt x="1222" y="1298"/>
                        <a:pt x="1222" y="1307"/>
                        <a:pt x="1222" y="1326"/>
                      </a:cubicBezTo>
                      <a:cubicBezTo>
                        <a:pt x="1222" y="1326"/>
                        <a:pt x="1222" y="1335"/>
                        <a:pt x="1222" y="1335"/>
                      </a:cubicBezTo>
                      <a:lnTo>
                        <a:pt x="1212" y="1335"/>
                      </a:lnTo>
                      <a:cubicBezTo>
                        <a:pt x="1203" y="1326"/>
                        <a:pt x="1203" y="1316"/>
                        <a:pt x="1203" y="1307"/>
                      </a:cubicBezTo>
                      <a:cubicBezTo>
                        <a:pt x="1203" y="1307"/>
                        <a:pt x="1203" y="1298"/>
                        <a:pt x="1203" y="1298"/>
                      </a:cubicBezTo>
                      <a:cubicBezTo>
                        <a:pt x="1193" y="1298"/>
                        <a:pt x="1184" y="1307"/>
                        <a:pt x="1184" y="1307"/>
                      </a:cubicBezTo>
                      <a:cubicBezTo>
                        <a:pt x="1184" y="1316"/>
                        <a:pt x="1184" y="1316"/>
                        <a:pt x="1174" y="1326"/>
                      </a:cubicBezTo>
                      <a:cubicBezTo>
                        <a:pt x="1165" y="1326"/>
                        <a:pt x="1174" y="1326"/>
                        <a:pt x="1174" y="1335"/>
                      </a:cubicBezTo>
                      <a:cubicBezTo>
                        <a:pt x="1174" y="1335"/>
                        <a:pt x="1184" y="1335"/>
                        <a:pt x="1184" y="1345"/>
                      </a:cubicBezTo>
                      <a:cubicBezTo>
                        <a:pt x="1174" y="1354"/>
                        <a:pt x="1174" y="1364"/>
                        <a:pt x="1184" y="1373"/>
                      </a:cubicBezTo>
                      <a:cubicBezTo>
                        <a:pt x="1193" y="1373"/>
                        <a:pt x="1193" y="1383"/>
                        <a:pt x="1203" y="1383"/>
                      </a:cubicBezTo>
                      <a:cubicBezTo>
                        <a:pt x="1203" y="1383"/>
                        <a:pt x="1203" y="1383"/>
                        <a:pt x="1203" y="1392"/>
                      </a:cubicBezTo>
                      <a:lnTo>
                        <a:pt x="1193" y="1392"/>
                      </a:lnTo>
                      <a:cubicBezTo>
                        <a:pt x="1193" y="1392"/>
                        <a:pt x="1193" y="1402"/>
                        <a:pt x="1193" y="1402"/>
                      </a:cubicBezTo>
                      <a:cubicBezTo>
                        <a:pt x="1193" y="1411"/>
                        <a:pt x="1212" y="1421"/>
                        <a:pt x="1203" y="1430"/>
                      </a:cubicBezTo>
                      <a:cubicBezTo>
                        <a:pt x="1203" y="1440"/>
                        <a:pt x="1193" y="1440"/>
                        <a:pt x="1184" y="1440"/>
                      </a:cubicBezTo>
                      <a:cubicBezTo>
                        <a:pt x="1174" y="1440"/>
                        <a:pt x="1174" y="1430"/>
                        <a:pt x="1184" y="1430"/>
                      </a:cubicBezTo>
                      <a:cubicBezTo>
                        <a:pt x="1184" y="1421"/>
                        <a:pt x="1174" y="1402"/>
                        <a:pt x="1165" y="1402"/>
                      </a:cubicBezTo>
                      <a:cubicBezTo>
                        <a:pt x="1155" y="1402"/>
                        <a:pt x="1155" y="1402"/>
                        <a:pt x="1155" y="1392"/>
                      </a:cubicBezTo>
                      <a:cubicBezTo>
                        <a:pt x="1155" y="1383"/>
                        <a:pt x="1155" y="1383"/>
                        <a:pt x="1155" y="1373"/>
                      </a:cubicBezTo>
                      <a:cubicBezTo>
                        <a:pt x="1155" y="1364"/>
                        <a:pt x="1155" y="1364"/>
                        <a:pt x="1155" y="1354"/>
                      </a:cubicBezTo>
                      <a:cubicBezTo>
                        <a:pt x="1155" y="1345"/>
                        <a:pt x="1165" y="1345"/>
                        <a:pt x="1165" y="1335"/>
                      </a:cubicBezTo>
                      <a:lnTo>
                        <a:pt x="1146" y="1335"/>
                      </a:lnTo>
                      <a:cubicBezTo>
                        <a:pt x="1136" y="1335"/>
                        <a:pt x="1136" y="1345"/>
                        <a:pt x="1136" y="1345"/>
                      </a:cubicBezTo>
                      <a:cubicBezTo>
                        <a:pt x="1127" y="1354"/>
                        <a:pt x="1127" y="1364"/>
                        <a:pt x="1127" y="1373"/>
                      </a:cubicBezTo>
                      <a:lnTo>
                        <a:pt x="1118" y="1373"/>
                      </a:lnTo>
                      <a:cubicBezTo>
                        <a:pt x="1118" y="1373"/>
                        <a:pt x="1118" y="1373"/>
                        <a:pt x="1108" y="1364"/>
                      </a:cubicBezTo>
                      <a:cubicBezTo>
                        <a:pt x="1108" y="1354"/>
                        <a:pt x="1108" y="1335"/>
                        <a:pt x="1108" y="1326"/>
                      </a:cubicBezTo>
                      <a:cubicBezTo>
                        <a:pt x="1099" y="1335"/>
                        <a:pt x="1089" y="1345"/>
                        <a:pt x="1089" y="1354"/>
                      </a:cubicBezTo>
                      <a:cubicBezTo>
                        <a:pt x="1080" y="1364"/>
                        <a:pt x="1070" y="1373"/>
                        <a:pt x="1061" y="1373"/>
                      </a:cubicBezTo>
                      <a:cubicBezTo>
                        <a:pt x="1051" y="1364"/>
                        <a:pt x="1051" y="1354"/>
                        <a:pt x="1042" y="1354"/>
                      </a:cubicBezTo>
                      <a:cubicBezTo>
                        <a:pt x="1042" y="1345"/>
                        <a:pt x="1042" y="1335"/>
                        <a:pt x="1042" y="1335"/>
                      </a:cubicBezTo>
                      <a:cubicBezTo>
                        <a:pt x="1042" y="1326"/>
                        <a:pt x="1042" y="1316"/>
                        <a:pt x="1032" y="1316"/>
                      </a:cubicBezTo>
                      <a:cubicBezTo>
                        <a:pt x="1023" y="1316"/>
                        <a:pt x="1013" y="1326"/>
                        <a:pt x="1013" y="1326"/>
                      </a:cubicBezTo>
                      <a:cubicBezTo>
                        <a:pt x="1013" y="1335"/>
                        <a:pt x="1013" y="1335"/>
                        <a:pt x="1013" y="1335"/>
                      </a:cubicBezTo>
                      <a:cubicBezTo>
                        <a:pt x="1004" y="1345"/>
                        <a:pt x="985" y="1345"/>
                        <a:pt x="976" y="1345"/>
                      </a:cubicBezTo>
                      <a:cubicBezTo>
                        <a:pt x="966" y="1345"/>
                        <a:pt x="957" y="1345"/>
                        <a:pt x="957" y="1354"/>
                      </a:cubicBezTo>
                      <a:lnTo>
                        <a:pt x="957" y="1364"/>
                      </a:lnTo>
                      <a:cubicBezTo>
                        <a:pt x="947" y="1373"/>
                        <a:pt x="947" y="1383"/>
                        <a:pt x="966" y="1392"/>
                      </a:cubicBezTo>
                      <a:cubicBezTo>
                        <a:pt x="961" y="1397"/>
                        <a:pt x="959" y="1399"/>
                        <a:pt x="957" y="1399"/>
                      </a:cubicBezTo>
                      <a:cubicBezTo>
                        <a:pt x="954" y="1399"/>
                        <a:pt x="952" y="1397"/>
                        <a:pt x="947" y="1392"/>
                      </a:cubicBezTo>
                      <a:cubicBezTo>
                        <a:pt x="947" y="1392"/>
                        <a:pt x="938" y="1392"/>
                        <a:pt x="938" y="1383"/>
                      </a:cubicBezTo>
                      <a:cubicBezTo>
                        <a:pt x="938" y="1392"/>
                        <a:pt x="938" y="1392"/>
                        <a:pt x="938" y="1402"/>
                      </a:cubicBezTo>
                      <a:cubicBezTo>
                        <a:pt x="938" y="1411"/>
                        <a:pt x="928" y="1421"/>
                        <a:pt x="919" y="1421"/>
                      </a:cubicBezTo>
                      <a:cubicBezTo>
                        <a:pt x="919" y="1421"/>
                        <a:pt x="919" y="1411"/>
                        <a:pt x="919" y="1411"/>
                      </a:cubicBezTo>
                      <a:cubicBezTo>
                        <a:pt x="909" y="1402"/>
                        <a:pt x="909" y="1402"/>
                        <a:pt x="900" y="1402"/>
                      </a:cubicBezTo>
                      <a:lnTo>
                        <a:pt x="881" y="1402"/>
                      </a:lnTo>
                      <a:cubicBezTo>
                        <a:pt x="871" y="1402"/>
                        <a:pt x="871" y="1411"/>
                        <a:pt x="871" y="1411"/>
                      </a:cubicBezTo>
                      <a:cubicBezTo>
                        <a:pt x="871" y="1411"/>
                        <a:pt x="871" y="1411"/>
                        <a:pt x="871" y="1421"/>
                      </a:cubicBezTo>
                      <a:cubicBezTo>
                        <a:pt x="862" y="1421"/>
                        <a:pt x="862" y="1411"/>
                        <a:pt x="862" y="1411"/>
                      </a:cubicBezTo>
                      <a:cubicBezTo>
                        <a:pt x="853" y="1392"/>
                        <a:pt x="853" y="1373"/>
                        <a:pt x="871" y="1364"/>
                      </a:cubicBezTo>
                      <a:cubicBezTo>
                        <a:pt x="881" y="1345"/>
                        <a:pt x="900" y="1335"/>
                        <a:pt x="919" y="1316"/>
                      </a:cubicBezTo>
                      <a:cubicBezTo>
                        <a:pt x="919" y="1307"/>
                        <a:pt x="919" y="1307"/>
                        <a:pt x="928" y="1298"/>
                      </a:cubicBezTo>
                      <a:lnTo>
                        <a:pt x="909" y="1298"/>
                      </a:lnTo>
                      <a:cubicBezTo>
                        <a:pt x="915" y="1295"/>
                        <a:pt x="919" y="1294"/>
                        <a:pt x="922" y="1294"/>
                      </a:cubicBezTo>
                      <a:cubicBezTo>
                        <a:pt x="929" y="1294"/>
                        <a:pt x="931" y="1300"/>
                        <a:pt x="938" y="1307"/>
                      </a:cubicBezTo>
                      <a:cubicBezTo>
                        <a:pt x="938" y="1307"/>
                        <a:pt x="947" y="1307"/>
                        <a:pt x="957" y="1298"/>
                      </a:cubicBezTo>
                      <a:cubicBezTo>
                        <a:pt x="966" y="1298"/>
                        <a:pt x="966" y="1298"/>
                        <a:pt x="966" y="1288"/>
                      </a:cubicBezTo>
                      <a:cubicBezTo>
                        <a:pt x="966" y="1279"/>
                        <a:pt x="976" y="1269"/>
                        <a:pt x="985" y="1269"/>
                      </a:cubicBezTo>
                      <a:cubicBezTo>
                        <a:pt x="985" y="1260"/>
                        <a:pt x="995" y="1260"/>
                        <a:pt x="995" y="1260"/>
                      </a:cubicBezTo>
                      <a:lnTo>
                        <a:pt x="1004" y="1260"/>
                      </a:lnTo>
                      <a:cubicBezTo>
                        <a:pt x="1004" y="1260"/>
                        <a:pt x="1004" y="1269"/>
                        <a:pt x="1004" y="1279"/>
                      </a:cubicBezTo>
                      <a:cubicBezTo>
                        <a:pt x="1004" y="1288"/>
                        <a:pt x="1013" y="1288"/>
                        <a:pt x="1013" y="1288"/>
                      </a:cubicBezTo>
                      <a:cubicBezTo>
                        <a:pt x="1023" y="1288"/>
                        <a:pt x="1023" y="1288"/>
                        <a:pt x="1023" y="1279"/>
                      </a:cubicBezTo>
                      <a:cubicBezTo>
                        <a:pt x="1023" y="1279"/>
                        <a:pt x="1023" y="1269"/>
                        <a:pt x="1023" y="1269"/>
                      </a:cubicBezTo>
                      <a:cubicBezTo>
                        <a:pt x="1032" y="1279"/>
                        <a:pt x="1032" y="1288"/>
                        <a:pt x="1042" y="1288"/>
                      </a:cubicBezTo>
                      <a:cubicBezTo>
                        <a:pt x="1042" y="1293"/>
                        <a:pt x="1044" y="1295"/>
                        <a:pt x="1047" y="1295"/>
                      </a:cubicBezTo>
                      <a:cubicBezTo>
                        <a:pt x="1049" y="1295"/>
                        <a:pt x="1051" y="1293"/>
                        <a:pt x="1051" y="1288"/>
                      </a:cubicBezTo>
                      <a:cubicBezTo>
                        <a:pt x="1061" y="1288"/>
                        <a:pt x="1070" y="1279"/>
                        <a:pt x="1070" y="1279"/>
                      </a:cubicBezTo>
                      <a:lnTo>
                        <a:pt x="1089" y="1250"/>
                      </a:lnTo>
                      <a:cubicBezTo>
                        <a:pt x="1089" y="1250"/>
                        <a:pt x="1089" y="1260"/>
                        <a:pt x="1099" y="1260"/>
                      </a:cubicBezTo>
                      <a:cubicBezTo>
                        <a:pt x="1099" y="1260"/>
                        <a:pt x="1099" y="1260"/>
                        <a:pt x="1108" y="1269"/>
                      </a:cubicBezTo>
                      <a:lnTo>
                        <a:pt x="1127" y="1269"/>
                      </a:lnTo>
                      <a:cubicBezTo>
                        <a:pt x="1127" y="1250"/>
                        <a:pt x="1136" y="1231"/>
                        <a:pt x="1155" y="1212"/>
                      </a:cubicBezTo>
                      <a:close/>
                      <a:moveTo>
                        <a:pt x="1506" y="1421"/>
                      </a:moveTo>
                      <a:cubicBezTo>
                        <a:pt x="1506" y="1430"/>
                        <a:pt x="1515" y="1430"/>
                        <a:pt x="1515" y="1430"/>
                      </a:cubicBezTo>
                      <a:lnTo>
                        <a:pt x="1506" y="1440"/>
                      </a:lnTo>
                      <a:lnTo>
                        <a:pt x="1506" y="1421"/>
                      </a:lnTo>
                      <a:close/>
                      <a:moveTo>
                        <a:pt x="2102" y="1430"/>
                      </a:moveTo>
                      <a:cubicBezTo>
                        <a:pt x="2102" y="1430"/>
                        <a:pt x="2102" y="1430"/>
                        <a:pt x="2111" y="1440"/>
                      </a:cubicBezTo>
                      <a:lnTo>
                        <a:pt x="2092" y="1440"/>
                      </a:lnTo>
                      <a:cubicBezTo>
                        <a:pt x="2092" y="1430"/>
                        <a:pt x="2092" y="1430"/>
                        <a:pt x="2102" y="1430"/>
                      </a:cubicBezTo>
                      <a:close/>
                      <a:moveTo>
                        <a:pt x="1941" y="1241"/>
                      </a:moveTo>
                      <a:cubicBezTo>
                        <a:pt x="1941" y="1241"/>
                        <a:pt x="1951" y="1241"/>
                        <a:pt x="1951" y="1250"/>
                      </a:cubicBezTo>
                      <a:cubicBezTo>
                        <a:pt x="1951" y="1255"/>
                        <a:pt x="1953" y="1257"/>
                        <a:pt x="1956" y="1257"/>
                      </a:cubicBezTo>
                      <a:cubicBezTo>
                        <a:pt x="1960" y="1257"/>
                        <a:pt x="1965" y="1255"/>
                        <a:pt x="1969" y="1250"/>
                      </a:cubicBezTo>
                      <a:cubicBezTo>
                        <a:pt x="1969" y="1245"/>
                        <a:pt x="1969" y="1243"/>
                        <a:pt x="1971" y="1243"/>
                      </a:cubicBezTo>
                      <a:cubicBezTo>
                        <a:pt x="1972" y="1243"/>
                        <a:pt x="1974" y="1245"/>
                        <a:pt x="1979" y="1250"/>
                      </a:cubicBezTo>
                      <a:cubicBezTo>
                        <a:pt x="1988" y="1260"/>
                        <a:pt x="1998" y="1269"/>
                        <a:pt x="1998" y="1288"/>
                      </a:cubicBezTo>
                      <a:cubicBezTo>
                        <a:pt x="1998" y="1298"/>
                        <a:pt x="2007" y="1298"/>
                        <a:pt x="2017" y="1298"/>
                      </a:cubicBezTo>
                      <a:cubicBezTo>
                        <a:pt x="2026" y="1307"/>
                        <a:pt x="2026" y="1316"/>
                        <a:pt x="2017" y="1326"/>
                      </a:cubicBezTo>
                      <a:cubicBezTo>
                        <a:pt x="2017" y="1316"/>
                        <a:pt x="2007" y="1298"/>
                        <a:pt x="1998" y="1298"/>
                      </a:cubicBezTo>
                      <a:cubicBezTo>
                        <a:pt x="1988" y="1298"/>
                        <a:pt x="1979" y="1298"/>
                        <a:pt x="1969" y="1307"/>
                      </a:cubicBezTo>
                      <a:cubicBezTo>
                        <a:pt x="1969" y="1316"/>
                        <a:pt x="1960" y="1326"/>
                        <a:pt x="1951" y="1326"/>
                      </a:cubicBezTo>
                      <a:cubicBezTo>
                        <a:pt x="1951" y="1335"/>
                        <a:pt x="1951" y="1335"/>
                        <a:pt x="1941" y="1335"/>
                      </a:cubicBezTo>
                      <a:cubicBezTo>
                        <a:pt x="1941" y="1345"/>
                        <a:pt x="1941" y="1345"/>
                        <a:pt x="1932" y="1345"/>
                      </a:cubicBezTo>
                      <a:lnTo>
                        <a:pt x="1922" y="1345"/>
                      </a:lnTo>
                      <a:cubicBezTo>
                        <a:pt x="1913" y="1345"/>
                        <a:pt x="1913" y="1354"/>
                        <a:pt x="1913" y="1364"/>
                      </a:cubicBezTo>
                      <a:cubicBezTo>
                        <a:pt x="1913" y="1373"/>
                        <a:pt x="1903" y="1373"/>
                        <a:pt x="1903" y="1373"/>
                      </a:cubicBezTo>
                      <a:cubicBezTo>
                        <a:pt x="1894" y="1373"/>
                        <a:pt x="1884" y="1373"/>
                        <a:pt x="1875" y="1383"/>
                      </a:cubicBezTo>
                      <a:cubicBezTo>
                        <a:pt x="1865" y="1383"/>
                        <a:pt x="1865" y="1392"/>
                        <a:pt x="1856" y="1392"/>
                      </a:cubicBezTo>
                      <a:cubicBezTo>
                        <a:pt x="1846" y="1402"/>
                        <a:pt x="1846" y="1402"/>
                        <a:pt x="1846" y="1402"/>
                      </a:cubicBezTo>
                      <a:cubicBezTo>
                        <a:pt x="1837" y="1411"/>
                        <a:pt x="1827" y="1421"/>
                        <a:pt x="1818" y="1421"/>
                      </a:cubicBezTo>
                      <a:cubicBezTo>
                        <a:pt x="1818" y="1430"/>
                        <a:pt x="1818" y="1440"/>
                        <a:pt x="1809" y="1440"/>
                      </a:cubicBezTo>
                      <a:lnTo>
                        <a:pt x="1799" y="1430"/>
                      </a:lnTo>
                      <a:cubicBezTo>
                        <a:pt x="1799" y="1440"/>
                        <a:pt x="1799" y="1440"/>
                        <a:pt x="1799" y="1440"/>
                      </a:cubicBezTo>
                      <a:cubicBezTo>
                        <a:pt x="1799" y="1440"/>
                        <a:pt x="1790" y="1449"/>
                        <a:pt x="1790" y="1449"/>
                      </a:cubicBezTo>
                      <a:cubicBezTo>
                        <a:pt x="1780" y="1440"/>
                        <a:pt x="1771" y="1440"/>
                        <a:pt x="1771" y="1430"/>
                      </a:cubicBezTo>
                      <a:cubicBezTo>
                        <a:pt x="1780" y="1392"/>
                        <a:pt x="1790" y="1345"/>
                        <a:pt x="1799" y="1307"/>
                      </a:cubicBezTo>
                      <a:cubicBezTo>
                        <a:pt x="1799" y="1298"/>
                        <a:pt x="1799" y="1298"/>
                        <a:pt x="1809" y="1298"/>
                      </a:cubicBezTo>
                      <a:cubicBezTo>
                        <a:pt x="1809" y="1288"/>
                        <a:pt x="1809" y="1279"/>
                        <a:pt x="1799" y="1269"/>
                      </a:cubicBezTo>
                      <a:cubicBezTo>
                        <a:pt x="1799" y="1269"/>
                        <a:pt x="1799" y="1260"/>
                        <a:pt x="1799" y="1260"/>
                      </a:cubicBezTo>
                      <a:cubicBezTo>
                        <a:pt x="1804" y="1255"/>
                        <a:pt x="1806" y="1253"/>
                        <a:pt x="1809" y="1253"/>
                      </a:cubicBezTo>
                      <a:cubicBezTo>
                        <a:pt x="1811" y="1253"/>
                        <a:pt x="1813" y="1255"/>
                        <a:pt x="1818" y="1260"/>
                      </a:cubicBezTo>
                      <a:cubicBezTo>
                        <a:pt x="1818" y="1260"/>
                        <a:pt x="1827" y="1269"/>
                        <a:pt x="1827" y="1279"/>
                      </a:cubicBezTo>
                      <a:cubicBezTo>
                        <a:pt x="1837" y="1269"/>
                        <a:pt x="1837" y="1269"/>
                        <a:pt x="1837" y="1269"/>
                      </a:cubicBezTo>
                      <a:cubicBezTo>
                        <a:pt x="1842" y="1264"/>
                        <a:pt x="1844" y="1262"/>
                        <a:pt x="1845" y="1262"/>
                      </a:cubicBezTo>
                      <a:cubicBezTo>
                        <a:pt x="1846" y="1262"/>
                        <a:pt x="1846" y="1264"/>
                        <a:pt x="1846" y="1269"/>
                      </a:cubicBezTo>
                      <a:cubicBezTo>
                        <a:pt x="1856" y="1288"/>
                        <a:pt x="1856" y="1298"/>
                        <a:pt x="1865" y="1316"/>
                      </a:cubicBezTo>
                      <a:cubicBezTo>
                        <a:pt x="1875" y="1298"/>
                        <a:pt x="1875" y="1298"/>
                        <a:pt x="1865" y="1279"/>
                      </a:cubicBezTo>
                      <a:lnTo>
                        <a:pt x="1875" y="1279"/>
                      </a:lnTo>
                      <a:cubicBezTo>
                        <a:pt x="1875" y="1279"/>
                        <a:pt x="1875" y="1279"/>
                        <a:pt x="1875" y="1288"/>
                      </a:cubicBezTo>
                      <a:cubicBezTo>
                        <a:pt x="1884" y="1288"/>
                        <a:pt x="1884" y="1298"/>
                        <a:pt x="1894" y="1298"/>
                      </a:cubicBezTo>
                      <a:cubicBezTo>
                        <a:pt x="1903" y="1298"/>
                        <a:pt x="1922" y="1298"/>
                        <a:pt x="1922" y="1288"/>
                      </a:cubicBezTo>
                      <a:cubicBezTo>
                        <a:pt x="1932" y="1279"/>
                        <a:pt x="1932" y="1269"/>
                        <a:pt x="1932" y="1260"/>
                      </a:cubicBezTo>
                      <a:cubicBezTo>
                        <a:pt x="1932" y="1250"/>
                        <a:pt x="1932" y="1241"/>
                        <a:pt x="1941" y="1241"/>
                      </a:cubicBezTo>
                      <a:close/>
                      <a:moveTo>
                        <a:pt x="2367" y="1440"/>
                      </a:moveTo>
                      <a:cubicBezTo>
                        <a:pt x="2367" y="1449"/>
                        <a:pt x="2376" y="1449"/>
                        <a:pt x="2376" y="1449"/>
                      </a:cubicBezTo>
                      <a:lnTo>
                        <a:pt x="2367" y="1458"/>
                      </a:lnTo>
                      <a:cubicBezTo>
                        <a:pt x="2367" y="1449"/>
                        <a:pt x="2367" y="1449"/>
                        <a:pt x="2367" y="1449"/>
                      </a:cubicBezTo>
                      <a:cubicBezTo>
                        <a:pt x="2367" y="1449"/>
                        <a:pt x="2367" y="1449"/>
                        <a:pt x="2367" y="1440"/>
                      </a:cubicBezTo>
                      <a:close/>
                      <a:moveTo>
                        <a:pt x="1591" y="1421"/>
                      </a:moveTo>
                      <a:cubicBezTo>
                        <a:pt x="1591" y="1440"/>
                        <a:pt x="1610" y="1449"/>
                        <a:pt x="1600" y="1468"/>
                      </a:cubicBezTo>
                      <a:cubicBezTo>
                        <a:pt x="1591" y="1468"/>
                        <a:pt x="1581" y="1468"/>
                        <a:pt x="1581" y="1458"/>
                      </a:cubicBezTo>
                      <a:lnTo>
                        <a:pt x="1572" y="1458"/>
                      </a:lnTo>
                      <a:cubicBezTo>
                        <a:pt x="1572" y="1440"/>
                        <a:pt x="1581" y="1430"/>
                        <a:pt x="1591" y="1421"/>
                      </a:cubicBezTo>
                      <a:close/>
                      <a:moveTo>
                        <a:pt x="1676" y="1411"/>
                      </a:moveTo>
                      <a:cubicBezTo>
                        <a:pt x="1685" y="1411"/>
                        <a:pt x="1685" y="1421"/>
                        <a:pt x="1685" y="1430"/>
                      </a:cubicBezTo>
                      <a:cubicBezTo>
                        <a:pt x="1685" y="1440"/>
                        <a:pt x="1685" y="1449"/>
                        <a:pt x="1676" y="1458"/>
                      </a:cubicBezTo>
                      <a:cubicBezTo>
                        <a:pt x="1676" y="1468"/>
                        <a:pt x="1676" y="1468"/>
                        <a:pt x="1667" y="1468"/>
                      </a:cubicBezTo>
                      <a:cubicBezTo>
                        <a:pt x="1667" y="1468"/>
                        <a:pt x="1667" y="1458"/>
                        <a:pt x="1667" y="1458"/>
                      </a:cubicBezTo>
                      <a:cubicBezTo>
                        <a:pt x="1667" y="1449"/>
                        <a:pt x="1667" y="1449"/>
                        <a:pt x="1657" y="1449"/>
                      </a:cubicBezTo>
                      <a:cubicBezTo>
                        <a:pt x="1657" y="1440"/>
                        <a:pt x="1657" y="1440"/>
                        <a:pt x="1657" y="1440"/>
                      </a:cubicBezTo>
                      <a:cubicBezTo>
                        <a:pt x="1657" y="1430"/>
                        <a:pt x="1667" y="1421"/>
                        <a:pt x="1667" y="1421"/>
                      </a:cubicBezTo>
                      <a:cubicBezTo>
                        <a:pt x="1667" y="1411"/>
                        <a:pt x="1667" y="1411"/>
                        <a:pt x="1676" y="1411"/>
                      </a:cubicBezTo>
                      <a:close/>
                      <a:moveTo>
                        <a:pt x="2152" y="1435"/>
                      </a:moveTo>
                      <a:cubicBezTo>
                        <a:pt x="2153" y="1435"/>
                        <a:pt x="2156" y="1436"/>
                        <a:pt x="2159" y="1440"/>
                      </a:cubicBezTo>
                      <a:cubicBezTo>
                        <a:pt x="2159" y="1458"/>
                        <a:pt x="2140" y="1468"/>
                        <a:pt x="2121" y="1468"/>
                      </a:cubicBezTo>
                      <a:cubicBezTo>
                        <a:pt x="2121" y="1468"/>
                        <a:pt x="2121" y="1458"/>
                        <a:pt x="2121" y="1458"/>
                      </a:cubicBezTo>
                      <a:cubicBezTo>
                        <a:pt x="2130" y="1458"/>
                        <a:pt x="2140" y="1449"/>
                        <a:pt x="2140" y="1440"/>
                      </a:cubicBezTo>
                      <a:cubicBezTo>
                        <a:pt x="2146" y="1440"/>
                        <a:pt x="2148" y="1435"/>
                        <a:pt x="2152" y="1435"/>
                      </a:cubicBezTo>
                      <a:close/>
                      <a:moveTo>
                        <a:pt x="1544" y="1392"/>
                      </a:moveTo>
                      <a:lnTo>
                        <a:pt x="1553" y="1411"/>
                      </a:lnTo>
                      <a:cubicBezTo>
                        <a:pt x="1553" y="1421"/>
                        <a:pt x="1544" y="1411"/>
                        <a:pt x="1544" y="1430"/>
                      </a:cubicBezTo>
                      <a:cubicBezTo>
                        <a:pt x="1544" y="1440"/>
                        <a:pt x="1553" y="1440"/>
                        <a:pt x="1562" y="1440"/>
                      </a:cubicBezTo>
                      <a:cubicBezTo>
                        <a:pt x="1562" y="1458"/>
                        <a:pt x="1553" y="1468"/>
                        <a:pt x="1534" y="1477"/>
                      </a:cubicBezTo>
                      <a:cubicBezTo>
                        <a:pt x="1525" y="1477"/>
                        <a:pt x="1515" y="1477"/>
                        <a:pt x="1515" y="1468"/>
                      </a:cubicBezTo>
                      <a:cubicBezTo>
                        <a:pt x="1515" y="1468"/>
                        <a:pt x="1515" y="1458"/>
                        <a:pt x="1515" y="1449"/>
                      </a:cubicBezTo>
                      <a:cubicBezTo>
                        <a:pt x="1515" y="1449"/>
                        <a:pt x="1515" y="1440"/>
                        <a:pt x="1525" y="1440"/>
                      </a:cubicBezTo>
                      <a:cubicBezTo>
                        <a:pt x="1534" y="1440"/>
                        <a:pt x="1534" y="1440"/>
                        <a:pt x="1534" y="1430"/>
                      </a:cubicBezTo>
                      <a:cubicBezTo>
                        <a:pt x="1534" y="1421"/>
                        <a:pt x="1534" y="1402"/>
                        <a:pt x="1544" y="1392"/>
                      </a:cubicBezTo>
                      <a:close/>
                      <a:moveTo>
                        <a:pt x="2055" y="1458"/>
                      </a:moveTo>
                      <a:lnTo>
                        <a:pt x="2055" y="1468"/>
                      </a:lnTo>
                      <a:cubicBezTo>
                        <a:pt x="2055" y="1468"/>
                        <a:pt x="2055" y="1477"/>
                        <a:pt x="2055" y="1477"/>
                      </a:cubicBezTo>
                      <a:lnTo>
                        <a:pt x="2036" y="1477"/>
                      </a:lnTo>
                      <a:lnTo>
                        <a:pt x="2055" y="1458"/>
                      </a:lnTo>
                      <a:close/>
                      <a:moveTo>
                        <a:pt x="2537" y="1212"/>
                      </a:moveTo>
                      <a:cubicBezTo>
                        <a:pt x="2537" y="1222"/>
                        <a:pt x="2547" y="1231"/>
                        <a:pt x="2556" y="1231"/>
                      </a:cubicBezTo>
                      <a:cubicBezTo>
                        <a:pt x="2556" y="1231"/>
                        <a:pt x="2566" y="1231"/>
                        <a:pt x="2566" y="1241"/>
                      </a:cubicBezTo>
                      <a:cubicBezTo>
                        <a:pt x="2566" y="1241"/>
                        <a:pt x="2566" y="1250"/>
                        <a:pt x="2566" y="1250"/>
                      </a:cubicBezTo>
                      <a:cubicBezTo>
                        <a:pt x="2566" y="1260"/>
                        <a:pt x="2556" y="1260"/>
                        <a:pt x="2547" y="1269"/>
                      </a:cubicBezTo>
                      <a:lnTo>
                        <a:pt x="2575" y="1288"/>
                      </a:lnTo>
                      <a:cubicBezTo>
                        <a:pt x="2575" y="1288"/>
                        <a:pt x="2575" y="1279"/>
                        <a:pt x="2575" y="1279"/>
                      </a:cubicBezTo>
                      <a:cubicBezTo>
                        <a:pt x="2566" y="1269"/>
                        <a:pt x="2575" y="1260"/>
                        <a:pt x="2575" y="1250"/>
                      </a:cubicBezTo>
                      <a:cubicBezTo>
                        <a:pt x="2594" y="1250"/>
                        <a:pt x="2604" y="1250"/>
                        <a:pt x="2613" y="1260"/>
                      </a:cubicBezTo>
                      <a:cubicBezTo>
                        <a:pt x="2613" y="1269"/>
                        <a:pt x="2613" y="1269"/>
                        <a:pt x="2623" y="1279"/>
                      </a:cubicBezTo>
                      <a:cubicBezTo>
                        <a:pt x="2623" y="1279"/>
                        <a:pt x="2623" y="1288"/>
                        <a:pt x="2623" y="1288"/>
                      </a:cubicBezTo>
                      <a:cubicBezTo>
                        <a:pt x="2623" y="1298"/>
                        <a:pt x="2632" y="1298"/>
                        <a:pt x="2632" y="1298"/>
                      </a:cubicBezTo>
                      <a:cubicBezTo>
                        <a:pt x="2637" y="1293"/>
                        <a:pt x="2641" y="1290"/>
                        <a:pt x="2645" y="1290"/>
                      </a:cubicBezTo>
                      <a:cubicBezTo>
                        <a:pt x="2649" y="1290"/>
                        <a:pt x="2651" y="1293"/>
                        <a:pt x="2651" y="1298"/>
                      </a:cubicBezTo>
                      <a:cubicBezTo>
                        <a:pt x="2660" y="1298"/>
                        <a:pt x="2660" y="1298"/>
                        <a:pt x="2660" y="1288"/>
                      </a:cubicBezTo>
                      <a:lnTo>
                        <a:pt x="2679" y="1288"/>
                      </a:lnTo>
                      <a:cubicBezTo>
                        <a:pt x="2679" y="1288"/>
                        <a:pt x="2670" y="1298"/>
                        <a:pt x="2670" y="1298"/>
                      </a:cubicBezTo>
                      <a:cubicBezTo>
                        <a:pt x="2670" y="1298"/>
                        <a:pt x="2670" y="1307"/>
                        <a:pt x="2670" y="1307"/>
                      </a:cubicBezTo>
                      <a:cubicBezTo>
                        <a:pt x="2660" y="1326"/>
                        <a:pt x="2651" y="1345"/>
                        <a:pt x="2641" y="1364"/>
                      </a:cubicBezTo>
                      <a:cubicBezTo>
                        <a:pt x="2632" y="1364"/>
                        <a:pt x="2632" y="1373"/>
                        <a:pt x="2623" y="1373"/>
                      </a:cubicBezTo>
                      <a:cubicBezTo>
                        <a:pt x="2623" y="1373"/>
                        <a:pt x="2623" y="1373"/>
                        <a:pt x="2613" y="1383"/>
                      </a:cubicBezTo>
                      <a:cubicBezTo>
                        <a:pt x="2613" y="1392"/>
                        <a:pt x="2613" y="1402"/>
                        <a:pt x="2604" y="1411"/>
                      </a:cubicBezTo>
                      <a:cubicBezTo>
                        <a:pt x="2594" y="1402"/>
                        <a:pt x="2585" y="1402"/>
                        <a:pt x="2585" y="1392"/>
                      </a:cubicBezTo>
                      <a:cubicBezTo>
                        <a:pt x="2575" y="1392"/>
                        <a:pt x="2575" y="1383"/>
                        <a:pt x="2575" y="1383"/>
                      </a:cubicBezTo>
                      <a:cubicBezTo>
                        <a:pt x="2575" y="1383"/>
                        <a:pt x="2566" y="1373"/>
                        <a:pt x="2566" y="1373"/>
                      </a:cubicBezTo>
                      <a:cubicBezTo>
                        <a:pt x="2566" y="1373"/>
                        <a:pt x="2556" y="1383"/>
                        <a:pt x="2556" y="1383"/>
                      </a:cubicBezTo>
                      <a:cubicBezTo>
                        <a:pt x="2556" y="1389"/>
                        <a:pt x="2547" y="1396"/>
                        <a:pt x="2538" y="1396"/>
                      </a:cubicBezTo>
                      <a:cubicBezTo>
                        <a:pt x="2534" y="1396"/>
                        <a:pt x="2531" y="1395"/>
                        <a:pt x="2528" y="1392"/>
                      </a:cubicBezTo>
                      <a:cubicBezTo>
                        <a:pt x="2528" y="1392"/>
                        <a:pt x="2528" y="1383"/>
                        <a:pt x="2528" y="1383"/>
                      </a:cubicBezTo>
                      <a:cubicBezTo>
                        <a:pt x="2528" y="1383"/>
                        <a:pt x="2528" y="1373"/>
                        <a:pt x="2537" y="1364"/>
                      </a:cubicBezTo>
                      <a:lnTo>
                        <a:pt x="2537" y="1364"/>
                      </a:lnTo>
                      <a:cubicBezTo>
                        <a:pt x="2509" y="1373"/>
                        <a:pt x="2490" y="1383"/>
                        <a:pt x="2490" y="1402"/>
                      </a:cubicBezTo>
                      <a:lnTo>
                        <a:pt x="2500" y="1402"/>
                      </a:lnTo>
                      <a:lnTo>
                        <a:pt x="2490" y="1421"/>
                      </a:lnTo>
                      <a:lnTo>
                        <a:pt x="2481" y="1402"/>
                      </a:lnTo>
                      <a:cubicBezTo>
                        <a:pt x="2481" y="1411"/>
                        <a:pt x="2471" y="1411"/>
                        <a:pt x="2471" y="1421"/>
                      </a:cubicBezTo>
                      <a:cubicBezTo>
                        <a:pt x="2481" y="1430"/>
                        <a:pt x="2481" y="1440"/>
                        <a:pt x="2481" y="1449"/>
                      </a:cubicBezTo>
                      <a:cubicBezTo>
                        <a:pt x="2471" y="1458"/>
                        <a:pt x="2471" y="1468"/>
                        <a:pt x="2462" y="1468"/>
                      </a:cubicBezTo>
                      <a:cubicBezTo>
                        <a:pt x="2462" y="1477"/>
                        <a:pt x="2462" y="1477"/>
                        <a:pt x="2462" y="1477"/>
                      </a:cubicBezTo>
                      <a:cubicBezTo>
                        <a:pt x="2452" y="1477"/>
                        <a:pt x="2433" y="1468"/>
                        <a:pt x="2433" y="1458"/>
                      </a:cubicBezTo>
                      <a:cubicBezTo>
                        <a:pt x="2433" y="1449"/>
                        <a:pt x="2424" y="1440"/>
                        <a:pt x="2424" y="1440"/>
                      </a:cubicBezTo>
                      <a:cubicBezTo>
                        <a:pt x="2414" y="1430"/>
                        <a:pt x="2414" y="1430"/>
                        <a:pt x="2414" y="1430"/>
                      </a:cubicBezTo>
                      <a:cubicBezTo>
                        <a:pt x="2414" y="1421"/>
                        <a:pt x="2414" y="1411"/>
                        <a:pt x="2405" y="1411"/>
                      </a:cubicBezTo>
                      <a:cubicBezTo>
                        <a:pt x="2405" y="1402"/>
                        <a:pt x="2405" y="1392"/>
                        <a:pt x="2405" y="1383"/>
                      </a:cubicBezTo>
                      <a:lnTo>
                        <a:pt x="2414" y="1383"/>
                      </a:lnTo>
                      <a:cubicBezTo>
                        <a:pt x="2419" y="1387"/>
                        <a:pt x="2421" y="1390"/>
                        <a:pt x="2423" y="1390"/>
                      </a:cubicBezTo>
                      <a:cubicBezTo>
                        <a:pt x="2424" y="1390"/>
                        <a:pt x="2424" y="1387"/>
                        <a:pt x="2424" y="1383"/>
                      </a:cubicBezTo>
                      <a:cubicBezTo>
                        <a:pt x="2433" y="1383"/>
                        <a:pt x="2433" y="1383"/>
                        <a:pt x="2443" y="1373"/>
                      </a:cubicBezTo>
                      <a:lnTo>
                        <a:pt x="2471" y="1373"/>
                      </a:lnTo>
                      <a:cubicBezTo>
                        <a:pt x="2477" y="1373"/>
                        <a:pt x="2480" y="1377"/>
                        <a:pt x="2483" y="1377"/>
                      </a:cubicBezTo>
                      <a:cubicBezTo>
                        <a:pt x="2485" y="1377"/>
                        <a:pt x="2487" y="1376"/>
                        <a:pt x="2490" y="1373"/>
                      </a:cubicBezTo>
                      <a:cubicBezTo>
                        <a:pt x="2490" y="1373"/>
                        <a:pt x="2490" y="1364"/>
                        <a:pt x="2490" y="1354"/>
                      </a:cubicBezTo>
                      <a:lnTo>
                        <a:pt x="2481" y="1354"/>
                      </a:lnTo>
                      <a:cubicBezTo>
                        <a:pt x="2471" y="1345"/>
                        <a:pt x="2462" y="1335"/>
                        <a:pt x="2452" y="1326"/>
                      </a:cubicBezTo>
                      <a:cubicBezTo>
                        <a:pt x="2452" y="1326"/>
                        <a:pt x="2452" y="1316"/>
                        <a:pt x="2452" y="1316"/>
                      </a:cubicBezTo>
                      <a:lnTo>
                        <a:pt x="2471" y="1316"/>
                      </a:lnTo>
                      <a:cubicBezTo>
                        <a:pt x="2471" y="1326"/>
                        <a:pt x="2471" y="1326"/>
                        <a:pt x="2471" y="1326"/>
                      </a:cubicBezTo>
                      <a:cubicBezTo>
                        <a:pt x="2481" y="1326"/>
                        <a:pt x="2490" y="1316"/>
                        <a:pt x="2490" y="1307"/>
                      </a:cubicBezTo>
                      <a:cubicBezTo>
                        <a:pt x="2490" y="1298"/>
                        <a:pt x="2490" y="1288"/>
                        <a:pt x="2481" y="1279"/>
                      </a:cubicBezTo>
                      <a:lnTo>
                        <a:pt x="2490" y="1279"/>
                      </a:lnTo>
                      <a:cubicBezTo>
                        <a:pt x="2500" y="1279"/>
                        <a:pt x="2500" y="1269"/>
                        <a:pt x="2500" y="1260"/>
                      </a:cubicBezTo>
                      <a:cubicBezTo>
                        <a:pt x="2500" y="1260"/>
                        <a:pt x="2500" y="1250"/>
                        <a:pt x="2509" y="1250"/>
                      </a:cubicBezTo>
                      <a:cubicBezTo>
                        <a:pt x="2518" y="1241"/>
                        <a:pt x="2528" y="1222"/>
                        <a:pt x="2537" y="1212"/>
                      </a:cubicBezTo>
                      <a:close/>
                      <a:moveTo>
                        <a:pt x="748" y="1364"/>
                      </a:moveTo>
                      <a:cubicBezTo>
                        <a:pt x="758" y="1373"/>
                        <a:pt x="758" y="1383"/>
                        <a:pt x="748" y="1392"/>
                      </a:cubicBezTo>
                      <a:cubicBezTo>
                        <a:pt x="748" y="1402"/>
                        <a:pt x="739" y="1402"/>
                        <a:pt x="729" y="1411"/>
                      </a:cubicBezTo>
                      <a:lnTo>
                        <a:pt x="739" y="1411"/>
                      </a:lnTo>
                      <a:cubicBezTo>
                        <a:pt x="748" y="1402"/>
                        <a:pt x="758" y="1402"/>
                        <a:pt x="767" y="1402"/>
                      </a:cubicBezTo>
                      <a:cubicBezTo>
                        <a:pt x="767" y="1402"/>
                        <a:pt x="777" y="1402"/>
                        <a:pt x="777" y="1411"/>
                      </a:cubicBezTo>
                      <a:cubicBezTo>
                        <a:pt x="777" y="1411"/>
                        <a:pt x="777" y="1411"/>
                        <a:pt x="767" y="1421"/>
                      </a:cubicBezTo>
                      <a:cubicBezTo>
                        <a:pt x="758" y="1421"/>
                        <a:pt x="748" y="1430"/>
                        <a:pt x="739" y="1440"/>
                      </a:cubicBezTo>
                      <a:lnTo>
                        <a:pt x="748" y="1440"/>
                      </a:lnTo>
                      <a:lnTo>
                        <a:pt x="720" y="1458"/>
                      </a:lnTo>
                      <a:lnTo>
                        <a:pt x="739" y="1440"/>
                      </a:lnTo>
                      <a:cubicBezTo>
                        <a:pt x="729" y="1440"/>
                        <a:pt x="711" y="1449"/>
                        <a:pt x="711" y="1458"/>
                      </a:cubicBezTo>
                      <a:cubicBezTo>
                        <a:pt x="701" y="1468"/>
                        <a:pt x="701" y="1468"/>
                        <a:pt x="701" y="1468"/>
                      </a:cubicBezTo>
                      <a:cubicBezTo>
                        <a:pt x="692" y="1468"/>
                        <a:pt x="682" y="1468"/>
                        <a:pt x="673" y="1477"/>
                      </a:cubicBezTo>
                      <a:cubicBezTo>
                        <a:pt x="673" y="1487"/>
                        <a:pt x="673" y="1487"/>
                        <a:pt x="673" y="1487"/>
                      </a:cubicBezTo>
                      <a:cubicBezTo>
                        <a:pt x="673" y="1487"/>
                        <a:pt x="663" y="1477"/>
                        <a:pt x="663" y="1477"/>
                      </a:cubicBezTo>
                      <a:cubicBezTo>
                        <a:pt x="663" y="1477"/>
                        <a:pt x="663" y="1468"/>
                        <a:pt x="663" y="1468"/>
                      </a:cubicBezTo>
                      <a:cubicBezTo>
                        <a:pt x="663" y="1468"/>
                        <a:pt x="663" y="1468"/>
                        <a:pt x="654" y="1458"/>
                      </a:cubicBezTo>
                      <a:cubicBezTo>
                        <a:pt x="654" y="1458"/>
                        <a:pt x="644" y="1458"/>
                        <a:pt x="644" y="1449"/>
                      </a:cubicBezTo>
                      <a:cubicBezTo>
                        <a:pt x="644" y="1449"/>
                        <a:pt x="635" y="1449"/>
                        <a:pt x="635" y="1440"/>
                      </a:cubicBezTo>
                      <a:lnTo>
                        <a:pt x="644" y="1440"/>
                      </a:lnTo>
                      <a:cubicBezTo>
                        <a:pt x="644" y="1440"/>
                        <a:pt x="654" y="1449"/>
                        <a:pt x="654" y="1449"/>
                      </a:cubicBezTo>
                      <a:cubicBezTo>
                        <a:pt x="673" y="1440"/>
                        <a:pt x="682" y="1430"/>
                        <a:pt x="692" y="1421"/>
                      </a:cubicBezTo>
                      <a:cubicBezTo>
                        <a:pt x="673" y="1411"/>
                        <a:pt x="682" y="1383"/>
                        <a:pt x="701" y="1383"/>
                      </a:cubicBezTo>
                      <a:lnTo>
                        <a:pt x="711" y="1383"/>
                      </a:lnTo>
                      <a:cubicBezTo>
                        <a:pt x="720" y="1383"/>
                        <a:pt x="729" y="1373"/>
                        <a:pt x="739" y="1373"/>
                      </a:cubicBezTo>
                      <a:cubicBezTo>
                        <a:pt x="739" y="1364"/>
                        <a:pt x="748" y="1364"/>
                        <a:pt x="748" y="1364"/>
                      </a:cubicBezTo>
                      <a:close/>
                      <a:moveTo>
                        <a:pt x="985" y="1458"/>
                      </a:moveTo>
                      <a:cubicBezTo>
                        <a:pt x="995" y="1458"/>
                        <a:pt x="1004" y="1468"/>
                        <a:pt x="1004" y="1468"/>
                      </a:cubicBezTo>
                      <a:cubicBezTo>
                        <a:pt x="1013" y="1477"/>
                        <a:pt x="1013" y="1477"/>
                        <a:pt x="1013" y="1487"/>
                      </a:cubicBezTo>
                      <a:lnTo>
                        <a:pt x="1004" y="1487"/>
                      </a:lnTo>
                      <a:cubicBezTo>
                        <a:pt x="985" y="1487"/>
                        <a:pt x="976" y="1477"/>
                        <a:pt x="966" y="1458"/>
                      </a:cubicBezTo>
                      <a:close/>
                      <a:moveTo>
                        <a:pt x="938" y="1440"/>
                      </a:moveTo>
                      <a:lnTo>
                        <a:pt x="938" y="1458"/>
                      </a:lnTo>
                      <a:cubicBezTo>
                        <a:pt x="938" y="1458"/>
                        <a:pt x="947" y="1468"/>
                        <a:pt x="947" y="1468"/>
                      </a:cubicBezTo>
                      <a:cubicBezTo>
                        <a:pt x="957" y="1468"/>
                        <a:pt x="966" y="1477"/>
                        <a:pt x="966" y="1487"/>
                      </a:cubicBezTo>
                      <a:cubicBezTo>
                        <a:pt x="966" y="1496"/>
                        <a:pt x="966" y="1496"/>
                        <a:pt x="957" y="1496"/>
                      </a:cubicBezTo>
                      <a:lnTo>
                        <a:pt x="928" y="1496"/>
                      </a:lnTo>
                      <a:cubicBezTo>
                        <a:pt x="919" y="1496"/>
                        <a:pt x="919" y="1487"/>
                        <a:pt x="919" y="1487"/>
                      </a:cubicBezTo>
                      <a:cubicBezTo>
                        <a:pt x="919" y="1477"/>
                        <a:pt x="919" y="1477"/>
                        <a:pt x="919" y="1468"/>
                      </a:cubicBezTo>
                      <a:lnTo>
                        <a:pt x="900" y="1468"/>
                      </a:lnTo>
                      <a:cubicBezTo>
                        <a:pt x="900" y="1477"/>
                        <a:pt x="900" y="1477"/>
                        <a:pt x="900" y="1477"/>
                      </a:cubicBezTo>
                      <a:cubicBezTo>
                        <a:pt x="900" y="1496"/>
                        <a:pt x="900" y="1496"/>
                        <a:pt x="890" y="1496"/>
                      </a:cubicBezTo>
                      <a:cubicBezTo>
                        <a:pt x="881" y="1496"/>
                        <a:pt x="871" y="1487"/>
                        <a:pt x="871" y="1487"/>
                      </a:cubicBezTo>
                      <a:cubicBezTo>
                        <a:pt x="862" y="1477"/>
                        <a:pt x="853" y="1477"/>
                        <a:pt x="853" y="1468"/>
                      </a:cubicBezTo>
                      <a:cubicBezTo>
                        <a:pt x="843" y="1458"/>
                        <a:pt x="843" y="1449"/>
                        <a:pt x="853" y="1449"/>
                      </a:cubicBezTo>
                      <a:lnTo>
                        <a:pt x="890" y="1449"/>
                      </a:lnTo>
                      <a:cubicBezTo>
                        <a:pt x="900" y="1449"/>
                        <a:pt x="900" y="1449"/>
                        <a:pt x="909" y="1458"/>
                      </a:cubicBezTo>
                      <a:cubicBezTo>
                        <a:pt x="909" y="1440"/>
                        <a:pt x="909" y="1440"/>
                        <a:pt x="928" y="1440"/>
                      </a:cubicBezTo>
                      <a:close/>
                      <a:moveTo>
                        <a:pt x="1023" y="1430"/>
                      </a:moveTo>
                      <a:cubicBezTo>
                        <a:pt x="1032" y="1430"/>
                        <a:pt x="1042" y="1430"/>
                        <a:pt x="1042" y="1440"/>
                      </a:cubicBezTo>
                      <a:cubicBezTo>
                        <a:pt x="1047" y="1444"/>
                        <a:pt x="1049" y="1447"/>
                        <a:pt x="1050" y="1447"/>
                      </a:cubicBezTo>
                      <a:cubicBezTo>
                        <a:pt x="1051" y="1447"/>
                        <a:pt x="1051" y="1444"/>
                        <a:pt x="1051" y="1440"/>
                      </a:cubicBezTo>
                      <a:lnTo>
                        <a:pt x="1070" y="1440"/>
                      </a:lnTo>
                      <a:cubicBezTo>
                        <a:pt x="1070" y="1440"/>
                        <a:pt x="1070" y="1449"/>
                        <a:pt x="1070" y="1449"/>
                      </a:cubicBezTo>
                      <a:cubicBezTo>
                        <a:pt x="1070" y="1458"/>
                        <a:pt x="1070" y="1468"/>
                        <a:pt x="1080" y="1468"/>
                      </a:cubicBezTo>
                      <a:cubicBezTo>
                        <a:pt x="1070" y="1468"/>
                        <a:pt x="1061" y="1477"/>
                        <a:pt x="1051" y="1487"/>
                      </a:cubicBezTo>
                      <a:cubicBezTo>
                        <a:pt x="1051" y="1496"/>
                        <a:pt x="1042" y="1496"/>
                        <a:pt x="1042" y="1496"/>
                      </a:cubicBezTo>
                      <a:cubicBezTo>
                        <a:pt x="1032" y="1496"/>
                        <a:pt x="1023" y="1487"/>
                        <a:pt x="1023" y="1487"/>
                      </a:cubicBezTo>
                      <a:cubicBezTo>
                        <a:pt x="1023" y="1468"/>
                        <a:pt x="1023" y="1449"/>
                        <a:pt x="1023" y="1430"/>
                      </a:cubicBezTo>
                      <a:close/>
                      <a:moveTo>
                        <a:pt x="1174" y="1468"/>
                      </a:moveTo>
                      <a:cubicBezTo>
                        <a:pt x="1174" y="1468"/>
                        <a:pt x="1184" y="1477"/>
                        <a:pt x="1174" y="1487"/>
                      </a:cubicBezTo>
                      <a:cubicBezTo>
                        <a:pt x="1174" y="1487"/>
                        <a:pt x="1174" y="1487"/>
                        <a:pt x="1174" y="1496"/>
                      </a:cubicBezTo>
                      <a:cubicBezTo>
                        <a:pt x="1165" y="1496"/>
                        <a:pt x="1155" y="1487"/>
                        <a:pt x="1155" y="1477"/>
                      </a:cubicBezTo>
                      <a:lnTo>
                        <a:pt x="1174" y="1468"/>
                      </a:lnTo>
                      <a:close/>
                      <a:moveTo>
                        <a:pt x="1193" y="1449"/>
                      </a:moveTo>
                      <a:cubicBezTo>
                        <a:pt x="1193" y="1449"/>
                        <a:pt x="1203" y="1458"/>
                        <a:pt x="1203" y="1458"/>
                      </a:cubicBezTo>
                      <a:cubicBezTo>
                        <a:pt x="1203" y="1468"/>
                        <a:pt x="1203" y="1468"/>
                        <a:pt x="1212" y="1468"/>
                      </a:cubicBezTo>
                      <a:cubicBezTo>
                        <a:pt x="1222" y="1468"/>
                        <a:pt x="1231" y="1468"/>
                        <a:pt x="1231" y="1477"/>
                      </a:cubicBezTo>
                      <a:cubicBezTo>
                        <a:pt x="1222" y="1487"/>
                        <a:pt x="1222" y="1487"/>
                        <a:pt x="1222" y="1496"/>
                      </a:cubicBezTo>
                      <a:cubicBezTo>
                        <a:pt x="1212" y="1496"/>
                        <a:pt x="1212" y="1496"/>
                        <a:pt x="1212" y="1487"/>
                      </a:cubicBezTo>
                      <a:cubicBezTo>
                        <a:pt x="1212" y="1477"/>
                        <a:pt x="1203" y="1477"/>
                        <a:pt x="1203" y="1477"/>
                      </a:cubicBezTo>
                      <a:cubicBezTo>
                        <a:pt x="1193" y="1477"/>
                        <a:pt x="1184" y="1468"/>
                        <a:pt x="1184" y="1458"/>
                      </a:cubicBezTo>
                      <a:cubicBezTo>
                        <a:pt x="1193" y="1458"/>
                        <a:pt x="1193" y="1449"/>
                        <a:pt x="1193" y="1449"/>
                      </a:cubicBezTo>
                      <a:close/>
                      <a:moveTo>
                        <a:pt x="2121" y="1477"/>
                      </a:moveTo>
                      <a:cubicBezTo>
                        <a:pt x="2121" y="1487"/>
                        <a:pt x="2121" y="1487"/>
                        <a:pt x="2121" y="1487"/>
                      </a:cubicBezTo>
                      <a:cubicBezTo>
                        <a:pt x="2121" y="1487"/>
                        <a:pt x="2121" y="1496"/>
                        <a:pt x="2121" y="1496"/>
                      </a:cubicBezTo>
                      <a:lnTo>
                        <a:pt x="2111" y="1496"/>
                      </a:lnTo>
                      <a:cubicBezTo>
                        <a:pt x="2111" y="1496"/>
                        <a:pt x="2111" y="1487"/>
                        <a:pt x="2111" y="1487"/>
                      </a:cubicBezTo>
                      <a:cubicBezTo>
                        <a:pt x="2111" y="1487"/>
                        <a:pt x="2111" y="1487"/>
                        <a:pt x="2121" y="1477"/>
                      </a:cubicBezTo>
                      <a:close/>
                      <a:moveTo>
                        <a:pt x="1496" y="1477"/>
                      </a:moveTo>
                      <a:cubicBezTo>
                        <a:pt x="1496" y="1477"/>
                        <a:pt x="1506" y="1487"/>
                        <a:pt x="1506" y="1487"/>
                      </a:cubicBezTo>
                      <a:lnTo>
                        <a:pt x="1525" y="1487"/>
                      </a:lnTo>
                      <a:lnTo>
                        <a:pt x="1525" y="1496"/>
                      </a:lnTo>
                      <a:cubicBezTo>
                        <a:pt x="1518" y="1496"/>
                        <a:pt x="1512" y="1501"/>
                        <a:pt x="1508" y="1501"/>
                      </a:cubicBezTo>
                      <a:cubicBezTo>
                        <a:pt x="1507" y="1501"/>
                        <a:pt x="1506" y="1499"/>
                        <a:pt x="1506" y="1496"/>
                      </a:cubicBezTo>
                      <a:cubicBezTo>
                        <a:pt x="1506" y="1496"/>
                        <a:pt x="1496" y="1487"/>
                        <a:pt x="1496" y="1477"/>
                      </a:cubicBezTo>
                      <a:close/>
                      <a:moveTo>
                        <a:pt x="1988" y="1421"/>
                      </a:moveTo>
                      <a:cubicBezTo>
                        <a:pt x="1988" y="1430"/>
                        <a:pt x="1979" y="1440"/>
                        <a:pt x="1969" y="1449"/>
                      </a:cubicBezTo>
                      <a:cubicBezTo>
                        <a:pt x="1969" y="1458"/>
                        <a:pt x="1969" y="1458"/>
                        <a:pt x="1969" y="1458"/>
                      </a:cubicBezTo>
                      <a:cubicBezTo>
                        <a:pt x="1969" y="1468"/>
                        <a:pt x="1979" y="1477"/>
                        <a:pt x="1979" y="1477"/>
                      </a:cubicBezTo>
                      <a:cubicBezTo>
                        <a:pt x="1979" y="1487"/>
                        <a:pt x="1979" y="1487"/>
                        <a:pt x="1969" y="1487"/>
                      </a:cubicBezTo>
                      <a:cubicBezTo>
                        <a:pt x="1969" y="1487"/>
                        <a:pt x="1969" y="1496"/>
                        <a:pt x="1969" y="1496"/>
                      </a:cubicBezTo>
                      <a:cubicBezTo>
                        <a:pt x="1960" y="1496"/>
                        <a:pt x="1960" y="1506"/>
                        <a:pt x="1960" y="1506"/>
                      </a:cubicBezTo>
                      <a:cubicBezTo>
                        <a:pt x="1951" y="1506"/>
                        <a:pt x="1951" y="1506"/>
                        <a:pt x="1941" y="1496"/>
                      </a:cubicBezTo>
                      <a:cubicBezTo>
                        <a:pt x="1932" y="1487"/>
                        <a:pt x="1932" y="1477"/>
                        <a:pt x="1932" y="1458"/>
                      </a:cubicBezTo>
                      <a:cubicBezTo>
                        <a:pt x="1932" y="1449"/>
                        <a:pt x="1941" y="1440"/>
                        <a:pt x="1951" y="1440"/>
                      </a:cubicBezTo>
                      <a:cubicBezTo>
                        <a:pt x="1960" y="1430"/>
                        <a:pt x="1979" y="1421"/>
                        <a:pt x="1988" y="1421"/>
                      </a:cubicBezTo>
                      <a:close/>
                      <a:moveTo>
                        <a:pt x="2064" y="1487"/>
                      </a:moveTo>
                      <a:lnTo>
                        <a:pt x="2055" y="1506"/>
                      </a:lnTo>
                      <a:lnTo>
                        <a:pt x="2055" y="1496"/>
                      </a:lnTo>
                      <a:cubicBezTo>
                        <a:pt x="2055" y="1496"/>
                        <a:pt x="2055" y="1487"/>
                        <a:pt x="2064" y="1487"/>
                      </a:cubicBezTo>
                      <a:close/>
                      <a:moveTo>
                        <a:pt x="796" y="1496"/>
                      </a:moveTo>
                      <a:cubicBezTo>
                        <a:pt x="805" y="1496"/>
                        <a:pt x="815" y="1506"/>
                        <a:pt x="815" y="1515"/>
                      </a:cubicBezTo>
                      <a:lnTo>
                        <a:pt x="796" y="1496"/>
                      </a:lnTo>
                      <a:close/>
                      <a:moveTo>
                        <a:pt x="995" y="1496"/>
                      </a:moveTo>
                      <a:cubicBezTo>
                        <a:pt x="1004" y="1506"/>
                        <a:pt x="1004" y="1506"/>
                        <a:pt x="1013" y="1506"/>
                      </a:cubicBezTo>
                      <a:lnTo>
                        <a:pt x="1013" y="1515"/>
                      </a:lnTo>
                      <a:lnTo>
                        <a:pt x="995" y="1515"/>
                      </a:lnTo>
                      <a:cubicBezTo>
                        <a:pt x="995" y="1515"/>
                        <a:pt x="995" y="1506"/>
                        <a:pt x="995" y="1506"/>
                      </a:cubicBezTo>
                      <a:cubicBezTo>
                        <a:pt x="995" y="1506"/>
                        <a:pt x="995" y="1496"/>
                        <a:pt x="995" y="1496"/>
                      </a:cubicBezTo>
                      <a:close/>
                      <a:moveTo>
                        <a:pt x="1809" y="1496"/>
                      </a:moveTo>
                      <a:lnTo>
                        <a:pt x="1809" y="1506"/>
                      </a:lnTo>
                      <a:lnTo>
                        <a:pt x="1799" y="1515"/>
                      </a:lnTo>
                      <a:cubicBezTo>
                        <a:pt x="1799" y="1506"/>
                        <a:pt x="1799" y="1496"/>
                        <a:pt x="1809" y="1496"/>
                      </a:cubicBezTo>
                      <a:close/>
                      <a:moveTo>
                        <a:pt x="2847" y="1255"/>
                      </a:moveTo>
                      <a:cubicBezTo>
                        <a:pt x="2851" y="1255"/>
                        <a:pt x="2853" y="1260"/>
                        <a:pt x="2859" y="1260"/>
                      </a:cubicBezTo>
                      <a:cubicBezTo>
                        <a:pt x="2859" y="1269"/>
                        <a:pt x="2869" y="1279"/>
                        <a:pt x="2869" y="1288"/>
                      </a:cubicBezTo>
                      <a:cubicBezTo>
                        <a:pt x="2869" y="1288"/>
                        <a:pt x="2869" y="1298"/>
                        <a:pt x="2859" y="1298"/>
                      </a:cubicBezTo>
                      <a:cubicBezTo>
                        <a:pt x="2850" y="1298"/>
                        <a:pt x="2840" y="1298"/>
                        <a:pt x="2840" y="1307"/>
                      </a:cubicBezTo>
                      <a:lnTo>
                        <a:pt x="2831" y="1307"/>
                      </a:lnTo>
                      <a:cubicBezTo>
                        <a:pt x="2812" y="1316"/>
                        <a:pt x="2812" y="1316"/>
                        <a:pt x="2821" y="1335"/>
                      </a:cubicBezTo>
                      <a:cubicBezTo>
                        <a:pt x="2821" y="1335"/>
                        <a:pt x="2831" y="1354"/>
                        <a:pt x="2831" y="1354"/>
                      </a:cubicBezTo>
                      <a:cubicBezTo>
                        <a:pt x="2840" y="1373"/>
                        <a:pt x="2850" y="1383"/>
                        <a:pt x="2859" y="1392"/>
                      </a:cubicBezTo>
                      <a:lnTo>
                        <a:pt x="2869" y="1392"/>
                      </a:lnTo>
                      <a:cubicBezTo>
                        <a:pt x="2869" y="1385"/>
                        <a:pt x="2873" y="1379"/>
                        <a:pt x="2880" y="1379"/>
                      </a:cubicBezTo>
                      <a:cubicBezTo>
                        <a:pt x="2882" y="1379"/>
                        <a:pt x="2885" y="1380"/>
                        <a:pt x="2888" y="1383"/>
                      </a:cubicBezTo>
                      <a:cubicBezTo>
                        <a:pt x="2897" y="1383"/>
                        <a:pt x="2907" y="1383"/>
                        <a:pt x="2907" y="1392"/>
                      </a:cubicBezTo>
                      <a:cubicBezTo>
                        <a:pt x="2907" y="1411"/>
                        <a:pt x="2907" y="1430"/>
                        <a:pt x="2907" y="1449"/>
                      </a:cubicBezTo>
                      <a:lnTo>
                        <a:pt x="2888" y="1449"/>
                      </a:lnTo>
                      <a:cubicBezTo>
                        <a:pt x="2878" y="1449"/>
                        <a:pt x="2869" y="1458"/>
                        <a:pt x="2869" y="1458"/>
                      </a:cubicBezTo>
                      <a:cubicBezTo>
                        <a:pt x="2869" y="1458"/>
                        <a:pt x="2869" y="1468"/>
                        <a:pt x="2869" y="1468"/>
                      </a:cubicBezTo>
                      <a:cubicBezTo>
                        <a:pt x="2869" y="1458"/>
                        <a:pt x="2869" y="1458"/>
                        <a:pt x="2878" y="1458"/>
                      </a:cubicBezTo>
                      <a:lnTo>
                        <a:pt x="2888" y="1458"/>
                      </a:lnTo>
                      <a:lnTo>
                        <a:pt x="2888" y="1477"/>
                      </a:lnTo>
                      <a:cubicBezTo>
                        <a:pt x="2859" y="1477"/>
                        <a:pt x="2850" y="1496"/>
                        <a:pt x="2831" y="1506"/>
                      </a:cubicBezTo>
                      <a:lnTo>
                        <a:pt x="2821" y="1496"/>
                      </a:lnTo>
                      <a:cubicBezTo>
                        <a:pt x="2821" y="1506"/>
                        <a:pt x="2821" y="1506"/>
                        <a:pt x="2821" y="1506"/>
                      </a:cubicBezTo>
                      <a:cubicBezTo>
                        <a:pt x="2821" y="1515"/>
                        <a:pt x="2812" y="1515"/>
                        <a:pt x="2812" y="1515"/>
                      </a:cubicBezTo>
                      <a:cubicBezTo>
                        <a:pt x="2812" y="1515"/>
                        <a:pt x="2812" y="1515"/>
                        <a:pt x="2812" y="1506"/>
                      </a:cubicBezTo>
                      <a:cubicBezTo>
                        <a:pt x="2802" y="1496"/>
                        <a:pt x="2802" y="1487"/>
                        <a:pt x="2802" y="1477"/>
                      </a:cubicBezTo>
                      <a:cubicBezTo>
                        <a:pt x="2802" y="1477"/>
                        <a:pt x="2802" y="1477"/>
                        <a:pt x="2793" y="1468"/>
                      </a:cubicBezTo>
                      <a:cubicBezTo>
                        <a:pt x="2793" y="1468"/>
                        <a:pt x="2793" y="1458"/>
                        <a:pt x="2783" y="1458"/>
                      </a:cubicBezTo>
                      <a:cubicBezTo>
                        <a:pt x="2774" y="1458"/>
                        <a:pt x="2774" y="1458"/>
                        <a:pt x="2765" y="1477"/>
                      </a:cubicBezTo>
                      <a:cubicBezTo>
                        <a:pt x="2765" y="1468"/>
                        <a:pt x="2755" y="1468"/>
                        <a:pt x="2755" y="1458"/>
                      </a:cubicBezTo>
                      <a:cubicBezTo>
                        <a:pt x="2746" y="1449"/>
                        <a:pt x="2736" y="1440"/>
                        <a:pt x="2727" y="1440"/>
                      </a:cubicBezTo>
                      <a:cubicBezTo>
                        <a:pt x="2717" y="1440"/>
                        <a:pt x="2708" y="1449"/>
                        <a:pt x="2708" y="1458"/>
                      </a:cubicBezTo>
                      <a:cubicBezTo>
                        <a:pt x="2708" y="1468"/>
                        <a:pt x="2708" y="1477"/>
                        <a:pt x="2698" y="1477"/>
                      </a:cubicBezTo>
                      <a:cubicBezTo>
                        <a:pt x="2689" y="1468"/>
                        <a:pt x="2689" y="1468"/>
                        <a:pt x="2679" y="1468"/>
                      </a:cubicBezTo>
                      <a:cubicBezTo>
                        <a:pt x="2670" y="1468"/>
                        <a:pt x="2660" y="1468"/>
                        <a:pt x="2660" y="1458"/>
                      </a:cubicBezTo>
                      <a:cubicBezTo>
                        <a:pt x="2660" y="1449"/>
                        <a:pt x="2660" y="1449"/>
                        <a:pt x="2660" y="1440"/>
                      </a:cubicBezTo>
                      <a:lnTo>
                        <a:pt x="2651" y="1440"/>
                      </a:lnTo>
                      <a:cubicBezTo>
                        <a:pt x="2651" y="1440"/>
                        <a:pt x="2660" y="1430"/>
                        <a:pt x="2660" y="1430"/>
                      </a:cubicBezTo>
                      <a:cubicBezTo>
                        <a:pt x="2689" y="1392"/>
                        <a:pt x="2708" y="1354"/>
                        <a:pt x="2736" y="1307"/>
                      </a:cubicBezTo>
                      <a:cubicBezTo>
                        <a:pt x="2746" y="1298"/>
                        <a:pt x="2765" y="1279"/>
                        <a:pt x="2783" y="1279"/>
                      </a:cubicBezTo>
                      <a:lnTo>
                        <a:pt x="2793" y="1279"/>
                      </a:lnTo>
                      <a:cubicBezTo>
                        <a:pt x="2793" y="1288"/>
                        <a:pt x="2802" y="1288"/>
                        <a:pt x="2812" y="1288"/>
                      </a:cubicBezTo>
                      <a:cubicBezTo>
                        <a:pt x="2821" y="1279"/>
                        <a:pt x="2831" y="1269"/>
                        <a:pt x="2840" y="1260"/>
                      </a:cubicBezTo>
                      <a:cubicBezTo>
                        <a:pt x="2843" y="1257"/>
                        <a:pt x="2846" y="1255"/>
                        <a:pt x="2847" y="1255"/>
                      </a:cubicBezTo>
                      <a:close/>
                      <a:moveTo>
                        <a:pt x="3096" y="1496"/>
                      </a:moveTo>
                      <a:lnTo>
                        <a:pt x="3086" y="1515"/>
                      </a:lnTo>
                      <a:lnTo>
                        <a:pt x="3077" y="1506"/>
                      </a:lnTo>
                      <a:cubicBezTo>
                        <a:pt x="3077" y="1496"/>
                        <a:pt x="3077" y="1496"/>
                        <a:pt x="3086" y="1496"/>
                      </a:cubicBezTo>
                      <a:close/>
                      <a:moveTo>
                        <a:pt x="1070" y="1515"/>
                      </a:moveTo>
                      <a:cubicBezTo>
                        <a:pt x="1051" y="1525"/>
                        <a:pt x="1032" y="1525"/>
                        <a:pt x="1004" y="1525"/>
                      </a:cubicBezTo>
                      <a:cubicBezTo>
                        <a:pt x="1023" y="1515"/>
                        <a:pt x="1051" y="1515"/>
                        <a:pt x="1070" y="1515"/>
                      </a:cubicBezTo>
                      <a:close/>
                      <a:moveTo>
                        <a:pt x="3200" y="1421"/>
                      </a:moveTo>
                      <a:lnTo>
                        <a:pt x="3190" y="1430"/>
                      </a:lnTo>
                      <a:cubicBezTo>
                        <a:pt x="3181" y="1440"/>
                        <a:pt x="3181" y="1449"/>
                        <a:pt x="3190" y="1458"/>
                      </a:cubicBezTo>
                      <a:cubicBezTo>
                        <a:pt x="3209" y="1458"/>
                        <a:pt x="3219" y="1468"/>
                        <a:pt x="3238" y="1468"/>
                      </a:cubicBezTo>
                      <a:cubicBezTo>
                        <a:pt x="3247" y="1468"/>
                        <a:pt x="3247" y="1468"/>
                        <a:pt x="3247" y="1477"/>
                      </a:cubicBezTo>
                      <a:cubicBezTo>
                        <a:pt x="3253" y="1483"/>
                        <a:pt x="3255" y="1488"/>
                        <a:pt x="3258" y="1488"/>
                      </a:cubicBezTo>
                      <a:cubicBezTo>
                        <a:pt x="3260" y="1488"/>
                        <a:pt x="3262" y="1485"/>
                        <a:pt x="3266" y="1477"/>
                      </a:cubicBezTo>
                      <a:cubicBezTo>
                        <a:pt x="3266" y="1477"/>
                        <a:pt x="3276" y="1477"/>
                        <a:pt x="3276" y="1468"/>
                      </a:cubicBezTo>
                      <a:lnTo>
                        <a:pt x="3285" y="1496"/>
                      </a:lnTo>
                      <a:cubicBezTo>
                        <a:pt x="3276" y="1496"/>
                        <a:pt x="3266" y="1506"/>
                        <a:pt x="3266" y="1515"/>
                      </a:cubicBezTo>
                      <a:cubicBezTo>
                        <a:pt x="3266" y="1515"/>
                        <a:pt x="3257" y="1525"/>
                        <a:pt x="3257" y="1525"/>
                      </a:cubicBezTo>
                      <a:lnTo>
                        <a:pt x="3247" y="1525"/>
                      </a:lnTo>
                      <a:cubicBezTo>
                        <a:pt x="3238" y="1515"/>
                        <a:pt x="3238" y="1515"/>
                        <a:pt x="3228" y="1506"/>
                      </a:cubicBezTo>
                      <a:lnTo>
                        <a:pt x="3219" y="1506"/>
                      </a:lnTo>
                      <a:cubicBezTo>
                        <a:pt x="3209" y="1506"/>
                        <a:pt x="3209" y="1506"/>
                        <a:pt x="3200" y="1515"/>
                      </a:cubicBezTo>
                      <a:lnTo>
                        <a:pt x="3190" y="1515"/>
                      </a:lnTo>
                      <a:cubicBezTo>
                        <a:pt x="3181" y="1506"/>
                        <a:pt x="3181" y="1506"/>
                        <a:pt x="3172" y="1496"/>
                      </a:cubicBezTo>
                      <a:lnTo>
                        <a:pt x="3153" y="1496"/>
                      </a:lnTo>
                      <a:cubicBezTo>
                        <a:pt x="3153" y="1496"/>
                        <a:pt x="3153" y="1487"/>
                        <a:pt x="3143" y="1487"/>
                      </a:cubicBezTo>
                      <a:cubicBezTo>
                        <a:pt x="3143" y="1482"/>
                        <a:pt x="3141" y="1480"/>
                        <a:pt x="3137" y="1480"/>
                      </a:cubicBezTo>
                      <a:cubicBezTo>
                        <a:pt x="3134" y="1480"/>
                        <a:pt x="3129" y="1482"/>
                        <a:pt x="3124" y="1487"/>
                      </a:cubicBezTo>
                      <a:lnTo>
                        <a:pt x="3105" y="1487"/>
                      </a:lnTo>
                      <a:cubicBezTo>
                        <a:pt x="3086" y="1487"/>
                        <a:pt x="3086" y="1487"/>
                        <a:pt x="3086" y="1477"/>
                      </a:cubicBezTo>
                      <a:lnTo>
                        <a:pt x="3086" y="1468"/>
                      </a:lnTo>
                      <a:lnTo>
                        <a:pt x="3077" y="1468"/>
                      </a:lnTo>
                      <a:cubicBezTo>
                        <a:pt x="3077" y="1468"/>
                        <a:pt x="3077" y="1468"/>
                        <a:pt x="3067" y="1458"/>
                      </a:cubicBezTo>
                      <a:lnTo>
                        <a:pt x="3067" y="1468"/>
                      </a:lnTo>
                      <a:lnTo>
                        <a:pt x="3049" y="1458"/>
                      </a:lnTo>
                      <a:lnTo>
                        <a:pt x="3058" y="1477"/>
                      </a:lnTo>
                      <a:lnTo>
                        <a:pt x="3039" y="1477"/>
                      </a:lnTo>
                      <a:cubicBezTo>
                        <a:pt x="3030" y="1487"/>
                        <a:pt x="3030" y="1487"/>
                        <a:pt x="3030" y="1496"/>
                      </a:cubicBezTo>
                      <a:cubicBezTo>
                        <a:pt x="3039" y="1496"/>
                        <a:pt x="3039" y="1496"/>
                        <a:pt x="3039" y="1506"/>
                      </a:cubicBezTo>
                      <a:cubicBezTo>
                        <a:pt x="3039" y="1506"/>
                        <a:pt x="3049" y="1506"/>
                        <a:pt x="3049" y="1515"/>
                      </a:cubicBezTo>
                      <a:lnTo>
                        <a:pt x="3067" y="1487"/>
                      </a:lnTo>
                      <a:cubicBezTo>
                        <a:pt x="3067" y="1496"/>
                        <a:pt x="3067" y="1496"/>
                        <a:pt x="3067" y="1506"/>
                      </a:cubicBezTo>
                      <a:cubicBezTo>
                        <a:pt x="3058" y="1506"/>
                        <a:pt x="3058" y="1515"/>
                        <a:pt x="3058" y="1525"/>
                      </a:cubicBezTo>
                      <a:lnTo>
                        <a:pt x="3030" y="1525"/>
                      </a:lnTo>
                      <a:cubicBezTo>
                        <a:pt x="3030" y="1515"/>
                        <a:pt x="3020" y="1506"/>
                        <a:pt x="3020" y="1496"/>
                      </a:cubicBezTo>
                      <a:cubicBezTo>
                        <a:pt x="3011" y="1487"/>
                        <a:pt x="3001" y="1487"/>
                        <a:pt x="2992" y="1487"/>
                      </a:cubicBezTo>
                      <a:cubicBezTo>
                        <a:pt x="2992" y="1477"/>
                        <a:pt x="2982" y="1468"/>
                        <a:pt x="2973" y="1468"/>
                      </a:cubicBezTo>
                      <a:cubicBezTo>
                        <a:pt x="2963" y="1468"/>
                        <a:pt x="2963" y="1468"/>
                        <a:pt x="2963" y="1477"/>
                      </a:cubicBezTo>
                      <a:cubicBezTo>
                        <a:pt x="2954" y="1487"/>
                        <a:pt x="2954" y="1487"/>
                        <a:pt x="2935" y="1487"/>
                      </a:cubicBezTo>
                      <a:cubicBezTo>
                        <a:pt x="2935" y="1477"/>
                        <a:pt x="2925" y="1477"/>
                        <a:pt x="2925" y="1477"/>
                      </a:cubicBezTo>
                      <a:cubicBezTo>
                        <a:pt x="2916" y="1468"/>
                        <a:pt x="2907" y="1468"/>
                        <a:pt x="2916" y="1458"/>
                      </a:cubicBezTo>
                      <a:cubicBezTo>
                        <a:pt x="2925" y="1449"/>
                        <a:pt x="2935" y="1440"/>
                        <a:pt x="2944" y="1440"/>
                      </a:cubicBezTo>
                      <a:cubicBezTo>
                        <a:pt x="2982" y="1430"/>
                        <a:pt x="3020" y="1430"/>
                        <a:pt x="3049" y="1421"/>
                      </a:cubicBezTo>
                      <a:cubicBezTo>
                        <a:pt x="3058" y="1421"/>
                        <a:pt x="3067" y="1430"/>
                        <a:pt x="3067" y="1440"/>
                      </a:cubicBezTo>
                      <a:lnTo>
                        <a:pt x="3077" y="1440"/>
                      </a:lnTo>
                      <a:cubicBezTo>
                        <a:pt x="3077" y="1433"/>
                        <a:pt x="3082" y="1426"/>
                        <a:pt x="3084" y="1426"/>
                      </a:cubicBezTo>
                      <a:cubicBezTo>
                        <a:pt x="3086" y="1426"/>
                        <a:pt x="3086" y="1427"/>
                        <a:pt x="3086" y="1430"/>
                      </a:cubicBezTo>
                      <a:cubicBezTo>
                        <a:pt x="3096" y="1430"/>
                        <a:pt x="3105" y="1430"/>
                        <a:pt x="3115" y="1440"/>
                      </a:cubicBezTo>
                      <a:cubicBezTo>
                        <a:pt x="3124" y="1440"/>
                        <a:pt x="3124" y="1449"/>
                        <a:pt x="3134" y="1449"/>
                      </a:cubicBezTo>
                      <a:lnTo>
                        <a:pt x="3181" y="1449"/>
                      </a:lnTo>
                      <a:cubicBezTo>
                        <a:pt x="3181" y="1449"/>
                        <a:pt x="3181" y="1440"/>
                        <a:pt x="3172" y="1440"/>
                      </a:cubicBezTo>
                      <a:cubicBezTo>
                        <a:pt x="3172" y="1430"/>
                        <a:pt x="3172" y="1421"/>
                        <a:pt x="3181" y="1421"/>
                      </a:cubicBezTo>
                      <a:close/>
                      <a:moveTo>
                        <a:pt x="938" y="1515"/>
                      </a:moveTo>
                      <a:lnTo>
                        <a:pt x="947" y="1525"/>
                      </a:lnTo>
                      <a:cubicBezTo>
                        <a:pt x="938" y="1525"/>
                        <a:pt x="938" y="1525"/>
                        <a:pt x="938" y="1534"/>
                      </a:cubicBezTo>
                      <a:cubicBezTo>
                        <a:pt x="938" y="1534"/>
                        <a:pt x="928" y="1525"/>
                        <a:pt x="928" y="1525"/>
                      </a:cubicBezTo>
                      <a:lnTo>
                        <a:pt x="938" y="1515"/>
                      </a:lnTo>
                      <a:close/>
                      <a:moveTo>
                        <a:pt x="1951" y="1515"/>
                      </a:moveTo>
                      <a:lnTo>
                        <a:pt x="1951" y="1534"/>
                      </a:lnTo>
                      <a:lnTo>
                        <a:pt x="1941" y="1534"/>
                      </a:lnTo>
                      <a:lnTo>
                        <a:pt x="1941" y="1515"/>
                      </a:lnTo>
                      <a:close/>
                      <a:moveTo>
                        <a:pt x="1960" y="1515"/>
                      </a:moveTo>
                      <a:cubicBezTo>
                        <a:pt x="1979" y="1515"/>
                        <a:pt x="1979" y="1515"/>
                        <a:pt x="1979" y="1534"/>
                      </a:cubicBezTo>
                      <a:lnTo>
                        <a:pt x="1960" y="1515"/>
                      </a:lnTo>
                      <a:close/>
                      <a:moveTo>
                        <a:pt x="2064" y="1515"/>
                      </a:moveTo>
                      <a:cubicBezTo>
                        <a:pt x="2064" y="1525"/>
                        <a:pt x="2064" y="1525"/>
                        <a:pt x="2074" y="1525"/>
                      </a:cubicBezTo>
                      <a:lnTo>
                        <a:pt x="2064" y="1534"/>
                      </a:lnTo>
                      <a:lnTo>
                        <a:pt x="2055" y="1525"/>
                      </a:lnTo>
                      <a:cubicBezTo>
                        <a:pt x="2055" y="1525"/>
                        <a:pt x="2055" y="1515"/>
                        <a:pt x="2064" y="1515"/>
                      </a:cubicBezTo>
                      <a:close/>
                      <a:moveTo>
                        <a:pt x="2389" y="1369"/>
                      </a:moveTo>
                      <a:cubicBezTo>
                        <a:pt x="2390" y="1369"/>
                        <a:pt x="2392" y="1370"/>
                        <a:pt x="2395" y="1373"/>
                      </a:cubicBezTo>
                      <a:cubicBezTo>
                        <a:pt x="2395" y="1383"/>
                        <a:pt x="2386" y="1392"/>
                        <a:pt x="2395" y="1402"/>
                      </a:cubicBezTo>
                      <a:cubicBezTo>
                        <a:pt x="2395" y="1402"/>
                        <a:pt x="2395" y="1411"/>
                        <a:pt x="2395" y="1411"/>
                      </a:cubicBezTo>
                      <a:cubicBezTo>
                        <a:pt x="2393" y="1408"/>
                        <a:pt x="2390" y="1407"/>
                        <a:pt x="2387" y="1407"/>
                      </a:cubicBezTo>
                      <a:cubicBezTo>
                        <a:pt x="2381" y="1407"/>
                        <a:pt x="2376" y="1414"/>
                        <a:pt x="2376" y="1421"/>
                      </a:cubicBezTo>
                      <a:lnTo>
                        <a:pt x="2358" y="1411"/>
                      </a:lnTo>
                      <a:lnTo>
                        <a:pt x="2358" y="1411"/>
                      </a:lnTo>
                      <a:cubicBezTo>
                        <a:pt x="2358" y="1411"/>
                        <a:pt x="2367" y="1421"/>
                        <a:pt x="2367" y="1421"/>
                      </a:cubicBezTo>
                      <a:cubicBezTo>
                        <a:pt x="2367" y="1430"/>
                        <a:pt x="2367" y="1430"/>
                        <a:pt x="2367" y="1430"/>
                      </a:cubicBezTo>
                      <a:lnTo>
                        <a:pt x="2320" y="1430"/>
                      </a:lnTo>
                      <a:cubicBezTo>
                        <a:pt x="2320" y="1421"/>
                        <a:pt x="2310" y="1421"/>
                        <a:pt x="2301" y="1411"/>
                      </a:cubicBezTo>
                      <a:lnTo>
                        <a:pt x="2301" y="1411"/>
                      </a:lnTo>
                      <a:cubicBezTo>
                        <a:pt x="2310" y="1430"/>
                        <a:pt x="2301" y="1440"/>
                        <a:pt x="2291" y="1449"/>
                      </a:cubicBezTo>
                      <a:cubicBezTo>
                        <a:pt x="2320" y="1449"/>
                        <a:pt x="2301" y="1468"/>
                        <a:pt x="2310" y="1477"/>
                      </a:cubicBezTo>
                      <a:cubicBezTo>
                        <a:pt x="2315" y="1473"/>
                        <a:pt x="2320" y="1470"/>
                        <a:pt x="2324" y="1470"/>
                      </a:cubicBezTo>
                      <a:cubicBezTo>
                        <a:pt x="2329" y="1470"/>
                        <a:pt x="2334" y="1473"/>
                        <a:pt x="2339" y="1477"/>
                      </a:cubicBezTo>
                      <a:cubicBezTo>
                        <a:pt x="2343" y="1482"/>
                        <a:pt x="2348" y="1484"/>
                        <a:pt x="2353" y="1484"/>
                      </a:cubicBezTo>
                      <a:cubicBezTo>
                        <a:pt x="2358" y="1484"/>
                        <a:pt x="2362" y="1482"/>
                        <a:pt x="2367" y="1477"/>
                      </a:cubicBezTo>
                      <a:cubicBezTo>
                        <a:pt x="2376" y="1487"/>
                        <a:pt x="2376" y="1487"/>
                        <a:pt x="2376" y="1487"/>
                      </a:cubicBezTo>
                      <a:cubicBezTo>
                        <a:pt x="2376" y="1487"/>
                        <a:pt x="2376" y="1487"/>
                        <a:pt x="2367" y="1496"/>
                      </a:cubicBezTo>
                      <a:cubicBezTo>
                        <a:pt x="2367" y="1496"/>
                        <a:pt x="2367" y="1496"/>
                        <a:pt x="2358" y="1487"/>
                      </a:cubicBezTo>
                      <a:lnTo>
                        <a:pt x="2358" y="1506"/>
                      </a:lnTo>
                      <a:lnTo>
                        <a:pt x="2329" y="1506"/>
                      </a:lnTo>
                      <a:cubicBezTo>
                        <a:pt x="2320" y="1501"/>
                        <a:pt x="2310" y="1499"/>
                        <a:pt x="2302" y="1499"/>
                      </a:cubicBezTo>
                      <a:cubicBezTo>
                        <a:pt x="2294" y="1499"/>
                        <a:pt x="2287" y="1501"/>
                        <a:pt x="2282" y="1506"/>
                      </a:cubicBezTo>
                      <a:lnTo>
                        <a:pt x="2272" y="1506"/>
                      </a:lnTo>
                      <a:cubicBezTo>
                        <a:pt x="2267" y="1503"/>
                        <a:pt x="2263" y="1502"/>
                        <a:pt x="2259" y="1502"/>
                      </a:cubicBezTo>
                      <a:cubicBezTo>
                        <a:pt x="2248" y="1502"/>
                        <a:pt x="2241" y="1511"/>
                        <a:pt x="2234" y="1525"/>
                      </a:cubicBezTo>
                      <a:lnTo>
                        <a:pt x="2225" y="1525"/>
                      </a:lnTo>
                      <a:cubicBezTo>
                        <a:pt x="2216" y="1525"/>
                        <a:pt x="2216" y="1525"/>
                        <a:pt x="2206" y="1534"/>
                      </a:cubicBezTo>
                      <a:cubicBezTo>
                        <a:pt x="2206" y="1534"/>
                        <a:pt x="2206" y="1544"/>
                        <a:pt x="2206" y="1544"/>
                      </a:cubicBezTo>
                      <a:cubicBezTo>
                        <a:pt x="2197" y="1544"/>
                        <a:pt x="2197" y="1534"/>
                        <a:pt x="2197" y="1534"/>
                      </a:cubicBezTo>
                      <a:cubicBezTo>
                        <a:pt x="2206" y="1525"/>
                        <a:pt x="2197" y="1515"/>
                        <a:pt x="2187" y="1506"/>
                      </a:cubicBezTo>
                      <a:cubicBezTo>
                        <a:pt x="2187" y="1506"/>
                        <a:pt x="2187" y="1496"/>
                        <a:pt x="2178" y="1496"/>
                      </a:cubicBezTo>
                      <a:cubicBezTo>
                        <a:pt x="2178" y="1487"/>
                        <a:pt x="2178" y="1487"/>
                        <a:pt x="2178" y="1487"/>
                      </a:cubicBezTo>
                      <a:cubicBezTo>
                        <a:pt x="2168" y="1487"/>
                        <a:pt x="2159" y="1487"/>
                        <a:pt x="2159" y="1477"/>
                      </a:cubicBezTo>
                      <a:cubicBezTo>
                        <a:pt x="2159" y="1468"/>
                        <a:pt x="2168" y="1458"/>
                        <a:pt x="2168" y="1458"/>
                      </a:cubicBezTo>
                      <a:lnTo>
                        <a:pt x="2187" y="1458"/>
                      </a:lnTo>
                      <a:lnTo>
                        <a:pt x="2187" y="1449"/>
                      </a:lnTo>
                      <a:lnTo>
                        <a:pt x="2168" y="1440"/>
                      </a:lnTo>
                      <a:lnTo>
                        <a:pt x="2187" y="1430"/>
                      </a:lnTo>
                      <a:lnTo>
                        <a:pt x="2178" y="1430"/>
                      </a:lnTo>
                      <a:lnTo>
                        <a:pt x="2178" y="1421"/>
                      </a:lnTo>
                      <a:lnTo>
                        <a:pt x="2197" y="1421"/>
                      </a:lnTo>
                      <a:cubicBezTo>
                        <a:pt x="2216" y="1411"/>
                        <a:pt x="2225" y="1411"/>
                        <a:pt x="2234" y="1411"/>
                      </a:cubicBezTo>
                      <a:cubicBezTo>
                        <a:pt x="2244" y="1402"/>
                        <a:pt x="2253" y="1402"/>
                        <a:pt x="2263" y="1402"/>
                      </a:cubicBezTo>
                      <a:lnTo>
                        <a:pt x="2320" y="1402"/>
                      </a:lnTo>
                      <a:cubicBezTo>
                        <a:pt x="2329" y="1402"/>
                        <a:pt x="2329" y="1392"/>
                        <a:pt x="2339" y="1392"/>
                      </a:cubicBezTo>
                      <a:cubicBezTo>
                        <a:pt x="2348" y="1392"/>
                        <a:pt x="2348" y="1383"/>
                        <a:pt x="2348" y="1383"/>
                      </a:cubicBezTo>
                      <a:lnTo>
                        <a:pt x="2367" y="1383"/>
                      </a:lnTo>
                      <a:cubicBezTo>
                        <a:pt x="2367" y="1392"/>
                        <a:pt x="2367" y="1392"/>
                        <a:pt x="2367" y="1392"/>
                      </a:cubicBezTo>
                      <a:cubicBezTo>
                        <a:pt x="2376" y="1392"/>
                        <a:pt x="2376" y="1383"/>
                        <a:pt x="2376" y="1383"/>
                      </a:cubicBezTo>
                      <a:cubicBezTo>
                        <a:pt x="2376" y="1383"/>
                        <a:pt x="2376" y="1373"/>
                        <a:pt x="2386" y="1373"/>
                      </a:cubicBezTo>
                      <a:cubicBezTo>
                        <a:pt x="2386" y="1373"/>
                        <a:pt x="2386" y="1369"/>
                        <a:pt x="2389" y="1369"/>
                      </a:cubicBezTo>
                      <a:close/>
                      <a:moveTo>
                        <a:pt x="841" y="1379"/>
                      </a:moveTo>
                      <a:cubicBezTo>
                        <a:pt x="842" y="1379"/>
                        <a:pt x="843" y="1380"/>
                        <a:pt x="843" y="1383"/>
                      </a:cubicBezTo>
                      <a:cubicBezTo>
                        <a:pt x="853" y="1392"/>
                        <a:pt x="853" y="1402"/>
                        <a:pt x="843" y="1411"/>
                      </a:cubicBezTo>
                      <a:cubicBezTo>
                        <a:pt x="834" y="1421"/>
                        <a:pt x="824" y="1430"/>
                        <a:pt x="824" y="1440"/>
                      </a:cubicBezTo>
                      <a:cubicBezTo>
                        <a:pt x="824" y="1440"/>
                        <a:pt x="824" y="1449"/>
                        <a:pt x="815" y="1449"/>
                      </a:cubicBezTo>
                      <a:cubicBezTo>
                        <a:pt x="815" y="1446"/>
                        <a:pt x="814" y="1445"/>
                        <a:pt x="812" y="1445"/>
                      </a:cubicBezTo>
                      <a:cubicBezTo>
                        <a:pt x="809" y="1445"/>
                        <a:pt x="805" y="1449"/>
                        <a:pt x="805" y="1449"/>
                      </a:cubicBezTo>
                      <a:cubicBezTo>
                        <a:pt x="805" y="1449"/>
                        <a:pt x="805" y="1449"/>
                        <a:pt x="805" y="1458"/>
                      </a:cubicBezTo>
                      <a:cubicBezTo>
                        <a:pt x="815" y="1458"/>
                        <a:pt x="815" y="1458"/>
                        <a:pt x="815" y="1468"/>
                      </a:cubicBezTo>
                      <a:lnTo>
                        <a:pt x="796" y="1468"/>
                      </a:lnTo>
                      <a:cubicBezTo>
                        <a:pt x="796" y="1458"/>
                        <a:pt x="796" y="1458"/>
                        <a:pt x="796" y="1458"/>
                      </a:cubicBezTo>
                      <a:cubicBezTo>
                        <a:pt x="796" y="1449"/>
                        <a:pt x="796" y="1440"/>
                        <a:pt x="796" y="1421"/>
                      </a:cubicBezTo>
                      <a:cubicBezTo>
                        <a:pt x="786" y="1430"/>
                        <a:pt x="777" y="1440"/>
                        <a:pt x="777" y="1449"/>
                      </a:cubicBezTo>
                      <a:cubicBezTo>
                        <a:pt x="777" y="1458"/>
                        <a:pt x="777" y="1468"/>
                        <a:pt x="767" y="1477"/>
                      </a:cubicBezTo>
                      <a:lnTo>
                        <a:pt x="777" y="1487"/>
                      </a:lnTo>
                      <a:cubicBezTo>
                        <a:pt x="767" y="1487"/>
                        <a:pt x="758" y="1487"/>
                        <a:pt x="748" y="1496"/>
                      </a:cubicBezTo>
                      <a:cubicBezTo>
                        <a:pt x="729" y="1496"/>
                        <a:pt x="729" y="1506"/>
                        <a:pt x="729" y="1515"/>
                      </a:cubicBezTo>
                      <a:cubicBezTo>
                        <a:pt x="720" y="1534"/>
                        <a:pt x="711" y="1544"/>
                        <a:pt x="692" y="1553"/>
                      </a:cubicBezTo>
                      <a:cubicBezTo>
                        <a:pt x="692" y="1553"/>
                        <a:pt x="692" y="1553"/>
                        <a:pt x="682" y="1544"/>
                      </a:cubicBezTo>
                      <a:lnTo>
                        <a:pt x="673" y="1544"/>
                      </a:lnTo>
                      <a:cubicBezTo>
                        <a:pt x="663" y="1544"/>
                        <a:pt x="663" y="1553"/>
                        <a:pt x="654" y="1553"/>
                      </a:cubicBezTo>
                      <a:lnTo>
                        <a:pt x="644" y="1553"/>
                      </a:lnTo>
                      <a:cubicBezTo>
                        <a:pt x="644" y="1544"/>
                        <a:pt x="635" y="1544"/>
                        <a:pt x="635" y="1534"/>
                      </a:cubicBezTo>
                      <a:cubicBezTo>
                        <a:pt x="635" y="1534"/>
                        <a:pt x="635" y="1534"/>
                        <a:pt x="635" y="1525"/>
                      </a:cubicBezTo>
                      <a:cubicBezTo>
                        <a:pt x="635" y="1525"/>
                        <a:pt x="644" y="1515"/>
                        <a:pt x="644" y="1515"/>
                      </a:cubicBezTo>
                      <a:lnTo>
                        <a:pt x="663" y="1525"/>
                      </a:lnTo>
                      <a:cubicBezTo>
                        <a:pt x="663" y="1515"/>
                        <a:pt x="663" y="1515"/>
                        <a:pt x="663" y="1515"/>
                      </a:cubicBezTo>
                      <a:cubicBezTo>
                        <a:pt x="654" y="1506"/>
                        <a:pt x="654" y="1506"/>
                        <a:pt x="663" y="1496"/>
                      </a:cubicBezTo>
                      <a:cubicBezTo>
                        <a:pt x="673" y="1496"/>
                        <a:pt x="682" y="1496"/>
                        <a:pt x="682" y="1487"/>
                      </a:cubicBezTo>
                      <a:cubicBezTo>
                        <a:pt x="692" y="1487"/>
                        <a:pt x="692" y="1487"/>
                        <a:pt x="701" y="1477"/>
                      </a:cubicBezTo>
                      <a:lnTo>
                        <a:pt x="701" y="1487"/>
                      </a:lnTo>
                      <a:lnTo>
                        <a:pt x="673" y="1515"/>
                      </a:lnTo>
                      <a:lnTo>
                        <a:pt x="673" y="1525"/>
                      </a:lnTo>
                      <a:cubicBezTo>
                        <a:pt x="682" y="1515"/>
                        <a:pt x="682" y="1515"/>
                        <a:pt x="682" y="1515"/>
                      </a:cubicBezTo>
                      <a:cubicBezTo>
                        <a:pt x="711" y="1477"/>
                        <a:pt x="739" y="1458"/>
                        <a:pt x="767" y="1430"/>
                      </a:cubicBezTo>
                      <a:cubicBezTo>
                        <a:pt x="786" y="1421"/>
                        <a:pt x="815" y="1402"/>
                        <a:pt x="834" y="1383"/>
                      </a:cubicBezTo>
                      <a:cubicBezTo>
                        <a:pt x="834" y="1383"/>
                        <a:pt x="838" y="1379"/>
                        <a:pt x="841" y="1379"/>
                      </a:cubicBezTo>
                      <a:close/>
                      <a:moveTo>
                        <a:pt x="2358" y="1534"/>
                      </a:moveTo>
                      <a:cubicBezTo>
                        <a:pt x="2358" y="1534"/>
                        <a:pt x="2358" y="1544"/>
                        <a:pt x="2367" y="1553"/>
                      </a:cubicBezTo>
                      <a:cubicBezTo>
                        <a:pt x="2367" y="1553"/>
                        <a:pt x="2358" y="1553"/>
                        <a:pt x="2358" y="1563"/>
                      </a:cubicBezTo>
                      <a:cubicBezTo>
                        <a:pt x="2358" y="1553"/>
                        <a:pt x="2348" y="1553"/>
                        <a:pt x="2348" y="1553"/>
                      </a:cubicBezTo>
                      <a:cubicBezTo>
                        <a:pt x="2348" y="1544"/>
                        <a:pt x="2348" y="1544"/>
                        <a:pt x="2348" y="1534"/>
                      </a:cubicBezTo>
                      <a:close/>
                      <a:moveTo>
                        <a:pt x="2935" y="1563"/>
                      </a:moveTo>
                      <a:cubicBezTo>
                        <a:pt x="2935" y="1572"/>
                        <a:pt x="2925" y="1572"/>
                        <a:pt x="2916" y="1572"/>
                      </a:cubicBezTo>
                      <a:lnTo>
                        <a:pt x="2935" y="1563"/>
                      </a:lnTo>
                      <a:close/>
                      <a:moveTo>
                        <a:pt x="3295" y="1563"/>
                      </a:moveTo>
                      <a:cubicBezTo>
                        <a:pt x="3295" y="1563"/>
                        <a:pt x="3304" y="1563"/>
                        <a:pt x="3295" y="1572"/>
                      </a:cubicBezTo>
                      <a:cubicBezTo>
                        <a:pt x="3295" y="1572"/>
                        <a:pt x="3285" y="1581"/>
                        <a:pt x="3285" y="1581"/>
                      </a:cubicBezTo>
                      <a:cubicBezTo>
                        <a:pt x="3285" y="1586"/>
                        <a:pt x="3283" y="1589"/>
                        <a:pt x="3280" y="1589"/>
                      </a:cubicBezTo>
                      <a:cubicBezTo>
                        <a:pt x="3278" y="1589"/>
                        <a:pt x="3276" y="1586"/>
                        <a:pt x="3276" y="1581"/>
                      </a:cubicBezTo>
                      <a:cubicBezTo>
                        <a:pt x="3276" y="1581"/>
                        <a:pt x="3266" y="1572"/>
                        <a:pt x="3266" y="1572"/>
                      </a:cubicBezTo>
                      <a:cubicBezTo>
                        <a:pt x="3276" y="1563"/>
                        <a:pt x="3285" y="1563"/>
                        <a:pt x="3295" y="1563"/>
                      </a:cubicBezTo>
                      <a:close/>
                      <a:moveTo>
                        <a:pt x="3181" y="1534"/>
                      </a:moveTo>
                      <a:cubicBezTo>
                        <a:pt x="3190" y="1534"/>
                        <a:pt x="3190" y="1534"/>
                        <a:pt x="3200" y="1544"/>
                      </a:cubicBezTo>
                      <a:cubicBezTo>
                        <a:pt x="3200" y="1553"/>
                        <a:pt x="3209" y="1563"/>
                        <a:pt x="3209" y="1572"/>
                      </a:cubicBezTo>
                      <a:cubicBezTo>
                        <a:pt x="3209" y="1572"/>
                        <a:pt x="3209" y="1581"/>
                        <a:pt x="3209" y="1581"/>
                      </a:cubicBezTo>
                      <a:cubicBezTo>
                        <a:pt x="3209" y="1581"/>
                        <a:pt x="3209" y="1581"/>
                        <a:pt x="3209" y="1591"/>
                      </a:cubicBezTo>
                      <a:cubicBezTo>
                        <a:pt x="3209" y="1591"/>
                        <a:pt x="3200" y="1581"/>
                        <a:pt x="3200" y="1581"/>
                      </a:cubicBezTo>
                      <a:cubicBezTo>
                        <a:pt x="3200" y="1581"/>
                        <a:pt x="3190" y="1572"/>
                        <a:pt x="3190" y="1572"/>
                      </a:cubicBezTo>
                      <a:lnTo>
                        <a:pt x="3181" y="1581"/>
                      </a:lnTo>
                      <a:cubicBezTo>
                        <a:pt x="3172" y="1572"/>
                        <a:pt x="3172" y="1563"/>
                        <a:pt x="3172" y="1553"/>
                      </a:cubicBezTo>
                      <a:cubicBezTo>
                        <a:pt x="3172" y="1548"/>
                        <a:pt x="3174" y="1546"/>
                        <a:pt x="3176" y="1546"/>
                      </a:cubicBezTo>
                      <a:cubicBezTo>
                        <a:pt x="3179" y="1546"/>
                        <a:pt x="3181" y="1548"/>
                        <a:pt x="3181" y="1553"/>
                      </a:cubicBezTo>
                      <a:lnTo>
                        <a:pt x="3190" y="1553"/>
                      </a:lnTo>
                      <a:cubicBezTo>
                        <a:pt x="3190" y="1553"/>
                        <a:pt x="3190" y="1544"/>
                        <a:pt x="3190" y="1544"/>
                      </a:cubicBezTo>
                      <a:cubicBezTo>
                        <a:pt x="3190" y="1544"/>
                        <a:pt x="3181" y="1544"/>
                        <a:pt x="3181" y="1534"/>
                      </a:cubicBezTo>
                      <a:close/>
                      <a:moveTo>
                        <a:pt x="588" y="1534"/>
                      </a:moveTo>
                      <a:cubicBezTo>
                        <a:pt x="597" y="1544"/>
                        <a:pt x="597" y="1544"/>
                        <a:pt x="597" y="1553"/>
                      </a:cubicBezTo>
                      <a:cubicBezTo>
                        <a:pt x="606" y="1563"/>
                        <a:pt x="616" y="1572"/>
                        <a:pt x="616" y="1581"/>
                      </a:cubicBezTo>
                      <a:cubicBezTo>
                        <a:pt x="616" y="1591"/>
                        <a:pt x="616" y="1600"/>
                        <a:pt x="606" y="1600"/>
                      </a:cubicBezTo>
                      <a:lnTo>
                        <a:pt x="597" y="1600"/>
                      </a:lnTo>
                      <a:cubicBezTo>
                        <a:pt x="578" y="1600"/>
                        <a:pt x="578" y="1600"/>
                        <a:pt x="569" y="1591"/>
                      </a:cubicBezTo>
                      <a:cubicBezTo>
                        <a:pt x="569" y="1581"/>
                        <a:pt x="559" y="1581"/>
                        <a:pt x="559" y="1572"/>
                      </a:cubicBezTo>
                      <a:cubicBezTo>
                        <a:pt x="569" y="1563"/>
                        <a:pt x="569" y="1553"/>
                        <a:pt x="578" y="1544"/>
                      </a:cubicBezTo>
                      <a:cubicBezTo>
                        <a:pt x="578" y="1534"/>
                        <a:pt x="578" y="1534"/>
                        <a:pt x="588" y="1534"/>
                      </a:cubicBezTo>
                      <a:close/>
                      <a:moveTo>
                        <a:pt x="1998" y="1581"/>
                      </a:moveTo>
                      <a:cubicBezTo>
                        <a:pt x="2007" y="1581"/>
                        <a:pt x="2007" y="1581"/>
                        <a:pt x="2007" y="1591"/>
                      </a:cubicBezTo>
                      <a:cubicBezTo>
                        <a:pt x="2007" y="1591"/>
                        <a:pt x="2007" y="1600"/>
                        <a:pt x="1998" y="1600"/>
                      </a:cubicBezTo>
                      <a:cubicBezTo>
                        <a:pt x="1998" y="1591"/>
                        <a:pt x="1998" y="1591"/>
                        <a:pt x="1988" y="1581"/>
                      </a:cubicBezTo>
                      <a:close/>
                      <a:moveTo>
                        <a:pt x="1742" y="1600"/>
                      </a:moveTo>
                      <a:lnTo>
                        <a:pt x="1742" y="1610"/>
                      </a:lnTo>
                      <a:lnTo>
                        <a:pt x="1733" y="1610"/>
                      </a:lnTo>
                      <a:lnTo>
                        <a:pt x="1733" y="1600"/>
                      </a:lnTo>
                      <a:close/>
                      <a:moveTo>
                        <a:pt x="701" y="1600"/>
                      </a:moveTo>
                      <a:cubicBezTo>
                        <a:pt x="701" y="1610"/>
                        <a:pt x="701" y="1610"/>
                        <a:pt x="701" y="1610"/>
                      </a:cubicBezTo>
                      <a:cubicBezTo>
                        <a:pt x="696" y="1615"/>
                        <a:pt x="694" y="1617"/>
                        <a:pt x="693" y="1617"/>
                      </a:cubicBezTo>
                      <a:cubicBezTo>
                        <a:pt x="692" y="1617"/>
                        <a:pt x="692" y="1615"/>
                        <a:pt x="692" y="1610"/>
                      </a:cubicBezTo>
                      <a:cubicBezTo>
                        <a:pt x="692" y="1610"/>
                        <a:pt x="692" y="1600"/>
                        <a:pt x="701" y="1600"/>
                      </a:cubicBezTo>
                      <a:close/>
                      <a:moveTo>
                        <a:pt x="1572" y="1600"/>
                      </a:moveTo>
                      <a:lnTo>
                        <a:pt x="1572" y="1610"/>
                      </a:lnTo>
                      <a:lnTo>
                        <a:pt x="1562" y="1619"/>
                      </a:lnTo>
                      <a:lnTo>
                        <a:pt x="1553" y="1610"/>
                      </a:lnTo>
                      <a:lnTo>
                        <a:pt x="1572" y="1600"/>
                      </a:lnTo>
                      <a:close/>
                      <a:moveTo>
                        <a:pt x="1771" y="1581"/>
                      </a:moveTo>
                      <a:cubicBezTo>
                        <a:pt x="1780" y="1591"/>
                        <a:pt x="1780" y="1600"/>
                        <a:pt x="1780" y="1610"/>
                      </a:cubicBezTo>
                      <a:cubicBezTo>
                        <a:pt x="1771" y="1610"/>
                        <a:pt x="1771" y="1619"/>
                        <a:pt x="1761" y="1619"/>
                      </a:cubicBezTo>
                      <a:cubicBezTo>
                        <a:pt x="1761" y="1619"/>
                        <a:pt x="1761" y="1610"/>
                        <a:pt x="1761" y="1610"/>
                      </a:cubicBezTo>
                      <a:cubicBezTo>
                        <a:pt x="1761" y="1600"/>
                        <a:pt x="1761" y="1600"/>
                        <a:pt x="1752" y="1600"/>
                      </a:cubicBezTo>
                      <a:cubicBezTo>
                        <a:pt x="1752" y="1591"/>
                        <a:pt x="1752" y="1591"/>
                        <a:pt x="1742" y="1591"/>
                      </a:cubicBezTo>
                      <a:cubicBezTo>
                        <a:pt x="1752" y="1581"/>
                        <a:pt x="1752" y="1581"/>
                        <a:pt x="1752" y="1581"/>
                      </a:cubicBezTo>
                      <a:close/>
                      <a:moveTo>
                        <a:pt x="2017" y="1610"/>
                      </a:moveTo>
                      <a:cubicBezTo>
                        <a:pt x="2017" y="1610"/>
                        <a:pt x="2017" y="1619"/>
                        <a:pt x="2017" y="1619"/>
                      </a:cubicBezTo>
                      <a:cubicBezTo>
                        <a:pt x="2017" y="1619"/>
                        <a:pt x="2017" y="1629"/>
                        <a:pt x="2007" y="1629"/>
                      </a:cubicBezTo>
                      <a:cubicBezTo>
                        <a:pt x="2007" y="1629"/>
                        <a:pt x="1998" y="1619"/>
                        <a:pt x="1988" y="1619"/>
                      </a:cubicBezTo>
                      <a:cubicBezTo>
                        <a:pt x="1988" y="1619"/>
                        <a:pt x="1998" y="1610"/>
                        <a:pt x="2007" y="1610"/>
                      </a:cubicBezTo>
                      <a:close/>
                      <a:moveTo>
                        <a:pt x="711" y="1629"/>
                      </a:moveTo>
                      <a:cubicBezTo>
                        <a:pt x="720" y="1629"/>
                        <a:pt x="720" y="1629"/>
                        <a:pt x="720" y="1638"/>
                      </a:cubicBezTo>
                      <a:lnTo>
                        <a:pt x="711" y="1638"/>
                      </a:lnTo>
                      <a:cubicBezTo>
                        <a:pt x="711" y="1638"/>
                        <a:pt x="711" y="1638"/>
                        <a:pt x="711" y="1629"/>
                      </a:cubicBezTo>
                      <a:close/>
                      <a:moveTo>
                        <a:pt x="1099" y="1619"/>
                      </a:moveTo>
                      <a:cubicBezTo>
                        <a:pt x="1099" y="1629"/>
                        <a:pt x="1099" y="1638"/>
                        <a:pt x="1089" y="1638"/>
                      </a:cubicBezTo>
                      <a:cubicBezTo>
                        <a:pt x="1089" y="1629"/>
                        <a:pt x="1089" y="1619"/>
                        <a:pt x="1099" y="1619"/>
                      </a:cubicBezTo>
                      <a:close/>
                      <a:moveTo>
                        <a:pt x="1108" y="1638"/>
                      </a:moveTo>
                      <a:lnTo>
                        <a:pt x="1108" y="1648"/>
                      </a:lnTo>
                      <a:lnTo>
                        <a:pt x="1099" y="1648"/>
                      </a:lnTo>
                      <a:cubicBezTo>
                        <a:pt x="1099" y="1648"/>
                        <a:pt x="1108" y="1638"/>
                        <a:pt x="1108" y="1638"/>
                      </a:cubicBezTo>
                      <a:close/>
                      <a:moveTo>
                        <a:pt x="1761" y="1648"/>
                      </a:moveTo>
                      <a:lnTo>
                        <a:pt x="1761" y="1657"/>
                      </a:lnTo>
                      <a:lnTo>
                        <a:pt x="1752" y="1657"/>
                      </a:lnTo>
                      <a:lnTo>
                        <a:pt x="1752" y="1648"/>
                      </a:lnTo>
                      <a:close/>
                      <a:moveTo>
                        <a:pt x="2263" y="1648"/>
                      </a:moveTo>
                      <a:lnTo>
                        <a:pt x="2244" y="1657"/>
                      </a:lnTo>
                      <a:cubicBezTo>
                        <a:pt x="2244" y="1648"/>
                        <a:pt x="2253" y="1648"/>
                        <a:pt x="2253" y="1648"/>
                      </a:cubicBezTo>
                      <a:close/>
                      <a:moveTo>
                        <a:pt x="3020" y="1638"/>
                      </a:moveTo>
                      <a:lnTo>
                        <a:pt x="3030" y="1648"/>
                      </a:lnTo>
                      <a:lnTo>
                        <a:pt x="3020" y="1657"/>
                      </a:lnTo>
                      <a:lnTo>
                        <a:pt x="3020" y="1638"/>
                      </a:lnTo>
                      <a:close/>
                      <a:moveTo>
                        <a:pt x="1591" y="1619"/>
                      </a:moveTo>
                      <a:cubicBezTo>
                        <a:pt x="1591" y="1619"/>
                        <a:pt x="1591" y="1619"/>
                        <a:pt x="1600" y="1629"/>
                      </a:cubicBezTo>
                      <a:lnTo>
                        <a:pt x="1619" y="1629"/>
                      </a:lnTo>
                      <a:cubicBezTo>
                        <a:pt x="1624" y="1624"/>
                        <a:pt x="1629" y="1622"/>
                        <a:pt x="1632" y="1622"/>
                      </a:cubicBezTo>
                      <a:cubicBezTo>
                        <a:pt x="1636" y="1622"/>
                        <a:pt x="1638" y="1624"/>
                        <a:pt x="1638" y="1629"/>
                      </a:cubicBezTo>
                      <a:cubicBezTo>
                        <a:pt x="1630" y="1660"/>
                        <a:pt x="1616" y="1679"/>
                        <a:pt x="1590" y="1679"/>
                      </a:cubicBezTo>
                      <a:cubicBezTo>
                        <a:pt x="1584" y="1679"/>
                        <a:pt x="1578" y="1678"/>
                        <a:pt x="1572" y="1676"/>
                      </a:cubicBezTo>
                      <a:cubicBezTo>
                        <a:pt x="1579" y="1669"/>
                        <a:pt x="1581" y="1663"/>
                        <a:pt x="1584" y="1663"/>
                      </a:cubicBezTo>
                      <a:cubicBezTo>
                        <a:pt x="1586" y="1663"/>
                        <a:pt x="1588" y="1664"/>
                        <a:pt x="1591" y="1667"/>
                      </a:cubicBezTo>
                      <a:lnTo>
                        <a:pt x="1600" y="1667"/>
                      </a:lnTo>
                      <a:cubicBezTo>
                        <a:pt x="1610" y="1667"/>
                        <a:pt x="1610" y="1667"/>
                        <a:pt x="1610" y="1657"/>
                      </a:cubicBezTo>
                      <a:lnTo>
                        <a:pt x="1591" y="1657"/>
                      </a:lnTo>
                      <a:cubicBezTo>
                        <a:pt x="1581" y="1648"/>
                        <a:pt x="1572" y="1638"/>
                        <a:pt x="1572" y="1629"/>
                      </a:cubicBezTo>
                      <a:cubicBezTo>
                        <a:pt x="1572" y="1629"/>
                        <a:pt x="1572" y="1619"/>
                        <a:pt x="1572" y="1619"/>
                      </a:cubicBezTo>
                      <a:close/>
                      <a:moveTo>
                        <a:pt x="1496" y="1648"/>
                      </a:moveTo>
                      <a:cubicBezTo>
                        <a:pt x="1496" y="1648"/>
                        <a:pt x="1515" y="1648"/>
                        <a:pt x="1515" y="1657"/>
                      </a:cubicBezTo>
                      <a:cubicBezTo>
                        <a:pt x="1515" y="1668"/>
                        <a:pt x="1515" y="1673"/>
                        <a:pt x="1519" y="1673"/>
                      </a:cubicBezTo>
                      <a:cubicBezTo>
                        <a:pt x="1522" y="1673"/>
                        <a:pt x="1526" y="1671"/>
                        <a:pt x="1534" y="1667"/>
                      </a:cubicBezTo>
                      <a:lnTo>
                        <a:pt x="1553" y="1667"/>
                      </a:lnTo>
                      <a:cubicBezTo>
                        <a:pt x="1553" y="1667"/>
                        <a:pt x="1562" y="1667"/>
                        <a:pt x="1562" y="1676"/>
                      </a:cubicBezTo>
                      <a:cubicBezTo>
                        <a:pt x="1562" y="1676"/>
                        <a:pt x="1553" y="1686"/>
                        <a:pt x="1553" y="1686"/>
                      </a:cubicBezTo>
                      <a:cubicBezTo>
                        <a:pt x="1525" y="1686"/>
                        <a:pt x="1496" y="1676"/>
                        <a:pt x="1468" y="1657"/>
                      </a:cubicBezTo>
                      <a:cubicBezTo>
                        <a:pt x="1477" y="1657"/>
                        <a:pt x="1487" y="1648"/>
                        <a:pt x="1496" y="1648"/>
                      </a:cubicBezTo>
                      <a:close/>
                      <a:moveTo>
                        <a:pt x="2178" y="1676"/>
                      </a:moveTo>
                      <a:cubicBezTo>
                        <a:pt x="2206" y="1676"/>
                        <a:pt x="2216" y="1686"/>
                        <a:pt x="2216" y="1705"/>
                      </a:cubicBezTo>
                      <a:cubicBezTo>
                        <a:pt x="2206" y="1705"/>
                        <a:pt x="2178" y="1686"/>
                        <a:pt x="2178" y="1676"/>
                      </a:cubicBezTo>
                      <a:close/>
                      <a:moveTo>
                        <a:pt x="2528" y="1638"/>
                      </a:moveTo>
                      <a:cubicBezTo>
                        <a:pt x="2537" y="1648"/>
                        <a:pt x="2547" y="1648"/>
                        <a:pt x="2537" y="1657"/>
                      </a:cubicBezTo>
                      <a:cubicBezTo>
                        <a:pt x="2537" y="1667"/>
                        <a:pt x="2537" y="1676"/>
                        <a:pt x="2547" y="1676"/>
                      </a:cubicBezTo>
                      <a:cubicBezTo>
                        <a:pt x="2547" y="1683"/>
                        <a:pt x="2542" y="1690"/>
                        <a:pt x="2539" y="1690"/>
                      </a:cubicBezTo>
                      <a:cubicBezTo>
                        <a:pt x="2538" y="1690"/>
                        <a:pt x="2537" y="1688"/>
                        <a:pt x="2537" y="1686"/>
                      </a:cubicBezTo>
                      <a:lnTo>
                        <a:pt x="2518" y="1686"/>
                      </a:lnTo>
                      <a:cubicBezTo>
                        <a:pt x="2509" y="1695"/>
                        <a:pt x="2509" y="1695"/>
                        <a:pt x="2500" y="1705"/>
                      </a:cubicBezTo>
                      <a:lnTo>
                        <a:pt x="2500" y="1695"/>
                      </a:lnTo>
                      <a:cubicBezTo>
                        <a:pt x="2500" y="1695"/>
                        <a:pt x="2500" y="1686"/>
                        <a:pt x="2500" y="1686"/>
                      </a:cubicBezTo>
                      <a:cubicBezTo>
                        <a:pt x="2509" y="1686"/>
                        <a:pt x="2509" y="1676"/>
                        <a:pt x="2500" y="1667"/>
                      </a:cubicBezTo>
                      <a:cubicBezTo>
                        <a:pt x="2518" y="1667"/>
                        <a:pt x="2518" y="1667"/>
                        <a:pt x="2518" y="1657"/>
                      </a:cubicBezTo>
                      <a:cubicBezTo>
                        <a:pt x="2518" y="1648"/>
                        <a:pt x="2518" y="1638"/>
                        <a:pt x="2528" y="1638"/>
                      </a:cubicBezTo>
                      <a:close/>
                      <a:moveTo>
                        <a:pt x="2483" y="1691"/>
                      </a:moveTo>
                      <a:cubicBezTo>
                        <a:pt x="2485" y="1691"/>
                        <a:pt x="2488" y="1693"/>
                        <a:pt x="2490" y="1695"/>
                      </a:cubicBezTo>
                      <a:cubicBezTo>
                        <a:pt x="2481" y="1695"/>
                        <a:pt x="2481" y="1714"/>
                        <a:pt x="2471" y="1714"/>
                      </a:cubicBezTo>
                      <a:cubicBezTo>
                        <a:pt x="2471" y="1700"/>
                        <a:pt x="2476" y="1691"/>
                        <a:pt x="2483" y="1691"/>
                      </a:cubicBezTo>
                      <a:close/>
                      <a:moveTo>
                        <a:pt x="2978" y="1707"/>
                      </a:moveTo>
                      <a:cubicBezTo>
                        <a:pt x="2982" y="1707"/>
                        <a:pt x="2987" y="1709"/>
                        <a:pt x="2992" y="1714"/>
                      </a:cubicBezTo>
                      <a:cubicBezTo>
                        <a:pt x="2992" y="1714"/>
                        <a:pt x="3001" y="1714"/>
                        <a:pt x="3001" y="1723"/>
                      </a:cubicBezTo>
                      <a:cubicBezTo>
                        <a:pt x="3001" y="1723"/>
                        <a:pt x="2992" y="1723"/>
                        <a:pt x="2992" y="1733"/>
                      </a:cubicBezTo>
                      <a:cubicBezTo>
                        <a:pt x="2982" y="1733"/>
                        <a:pt x="2963" y="1723"/>
                        <a:pt x="2963" y="1714"/>
                      </a:cubicBezTo>
                      <a:cubicBezTo>
                        <a:pt x="2968" y="1709"/>
                        <a:pt x="2973" y="1707"/>
                        <a:pt x="2978" y="1707"/>
                      </a:cubicBezTo>
                      <a:close/>
                      <a:moveTo>
                        <a:pt x="720" y="1676"/>
                      </a:moveTo>
                      <a:cubicBezTo>
                        <a:pt x="729" y="1676"/>
                        <a:pt x="729" y="1686"/>
                        <a:pt x="720" y="1686"/>
                      </a:cubicBezTo>
                      <a:cubicBezTo>
                        <a:pt x="720" y="1695"/>
                        <a:pt x="711" y="1705"/>
                        <a:pt x="711" y="1714"/>
                      </a:cubicBezTo>
                      <a:cubicBezTo>
                        <a:pt x="701" y="1723"/>
                        <a:pt x="692" y="1733"/>
                        <a:pt x="682" y="1742"/>
                      </a:cubicBezTo>
                      <a:lnTo>
                        <a:pt x="663" y="1723"/>
                      </a:lnTo>
                      <a:cubicBezTo>
                        <a:pt x="663" y="1723"/>
                        <a:pt x="673" y="1714"/>
                        <a:pt x="673" y="1705"/>
                      </a:cubicBezTo>
                      <a:cubicBezTo>
                        <a:pt x="673" y="1695"/>
                        <a:pt x="682" y="1686"/>
                        <a:pt x="701" y="1686"/>
                      </a:cubicBezTo>
                      <a:cubicBezTo>
                        <a:pt x="701" y="1686"/>
                        <a:pt x="711" y="1676"/>
                        <a:pt x="711" y="1676"/>
                      </a:cubicBezTo>
                      <a:close/>
                      <a:moveTo>
                        <a:pt x="2954" y="1723"/>
                      </a:moveTo>
                      <a:lnTo>
                        <a:pt x="2963" y="1733"/>
                      </a:lnTo>
                      <a:cubicBezTo>
                        <a:pt x="2954" y="1733"/>
                        <a:pt x="2954" y="1742"/>
                        <a:pt x="2954" y="1742"/>
                      </a:cubicBezTo>
                      <a:lnTo>
                        <a:pt x="2944" y="1742"/>
                      </a:lnTo>
                      <a:cubicBezTo>
                        <a:pt x="2944" y="1742"/>
                        <a:pt x="2944" y="1742"/>
                        <a:pt x="2944" y="1733"/>
                      </a:cubicBezTo>
                      <a:cubicBezTo>
                        <a:pt x="2944" y="1733"/>
                        <a:pt x="2954" y="1733"/>
                        <a:pt x="2954" y="1723"/>
                      </a:cubicBezTo>
                      <a:close/>
                      <a:moveTo>
                        <a:pt x="919" y="1733"/>
                      </a:moveTo>
                      <a:cubicBezTo>
                        <a:pt x="928" y="1733"/>
                        <a:pt x="928" y="1742"/>
                        <a:pt x="928" y="1752"/>
                      </a:cubicBezTo>
                      <a:cubicBezTo>
                        <a:pt x="919" y="1752"/>
                        <a:pt x="909" y="1752"/>
                        <a:pt x="909" y="1742"/>
                      </a:cubicBezTo>
                      <a:cubicBezTo>
                        <a:pt x="909" y="1742"/>
                        <a:pt x="919" y="1733"/>
                        <a:pt x="919" y="1733"/>
                      </a:cubicBezTo>
                      <a:close/>
                      <a:moveTo>
                        <a:pt x="1193" y="1714"/>
                      </a:moveTo>
                      <a:lnTo>
                        <a:pt x="1193" y="1714"/>
                      </a:lnTo>
                      <a:cubicBezTo>
                        <a:pt x="1203" y="1723"/>
                        <a:pt x="1212" y="1733"/>
                        <a:pt x="1222" y="1742"/>
                      </a:cubicBezTo>
                      <a:cubicBezTo>
                        <a:pt x="1222" y="1742"/>
                        <a:pt x="1222" y="1742"/>
                        <a:pt x="1222" y="1752"/>
                      </a:cubicBezTo>
                      <a:lnTo>
                        <a:pt x="1212" y="1752"/>
                      </a:lnTo>
                      <a:cubicBezTo>
                        <a:pt x="1203" y="1752"/>
                        <a:pt x="1184" y="1733"/>
                        <a:pt x="1193" y="1714"/>
                      </a:cubicBezTo>
                      <a:close/>
                      <a:moveTo>
                        <a:pt x="1932" y="1733"/>
                      </a:moveTo>
                      <a:cubicBezTo>
                        <a:pt x="1932" y="1733"/>
                        <a:pt x="1932" y="1733"/>
                        <a:pt x="1941" y="1742"/>
                      </a:cubicBezTo>
                      <a:lnTo>
                        <a:pt x="1932" y="1752"/>
                      </a:lnTo>
                      <a:cubicBezTo>
                        <a:pt x="1922" y="1742"/>
                        <a:pt x="1922" y="1742"/>
                        <a:pt x="1922" y="1742"/>
                      </a:cubicBezTo>
                      <a:cubicBezTo>
                        <a:pt x="1922" y="1742"/>
                        <a:pt x="1922" y="1733"/>
                        <a:pt x="1932" y="1733"/>
                      </a:cubicBezTo>
                      <a:close/>
                      <a:moveTo>
                        <a:pt x="1884" y="1638"/>
                      </a:moveTo>
                      <a:cubicBezTo>
                        <a:pt x="1884" y="1648"/>
                        <a:pt x="1894" y="1657"/>
                        <a:pt x="1903" y="1667"/>
                      </a:cubicBezTo>
                      <a:lnTo>
                        <a:pt x="1875" y="1667"/>
                      </a:lnTo>
                      <a:cubicBezTo>
                        <a:pt x="1875" y="1676"/>
                        <a:pt x="1884" y="1676"/>
                        <a:pt x="1884" y="1676"/>
                      </a:cubicBezTo>
                      <a:cubicBezTo>
                        <a:pt x="1894" y="1686"/>
                        <a:pt x="1903" y="1686"/>
                        <a:pt x="1913" y="1686"/>
                      </a:cubicBezTo>
                      <a:cubicBezTo>
                        <a:pt x="1913" y="1686"/>
                        <a:pt x="1913" y="1676"/>
                        <a:pt x="1913" y="1667"/>
                      </a:cubicBezTo>
                      <a:cubicBezTo>
                        <a:pt x="1903" y="1667"/>
                        <a:pt x="1913" y="1657"/>
                        <a:pt x="1913" y="1657"/>
                      </a:cubicBezTo>
                      <a:cubicBezTo>
                        <a:pt x="1922" y="1657"/>
                        <a:pt x="1932" y="1667"/>
                        <a:pt x="1932" y="1667"/>
                      </a:cubicBezTo>
                      <a:cubicBezTo>
                        <a:pt x="1932" y="1667"/>
                        <a:pt x="1932" y="1676"/>
                        <a:pt x="1932" y="1686"/>
                      </a:cubicBezTo>
                      <a:cubicBezTo>
                        <a:pt x="1932" y="1695"/>
                        <a:pt x="1932" y="1705"/>
                        <a:pt x="1922" y="1705"/>
                      </a:cubicBezTo>
                      <a:cubicBezTo>
                        <a:pt x="1922" y="1723"/>
                        <a:pt x="1913" y="1733"/>
                        <a:pt x="1913" y="1742"/>
                      </a:cubicBezTo>
                      <a:cubicBezTo>
                        <a:pt x="1906" y="1749"/>
                        <a:pt x="1895" y="1756"/>
                        <a:pt x="1885" y="1756"/>
                      </a:cubicBezTo>
                      <a:cubicBezTo>
                        <a:pt x="1881" y="1756"/>
                        <a:pt x="1878" y="1755"/>
                        <a:pt x="1875" y="1752"/>
                      </a:cubicBezTo>
                      <a:cubicBezTo>
                        <a:pt x="1875" y="1752"/>
                        <a:pt x="1865" y="1742"/>
                        <a:pt x="1865" y="1742"/>
                      </a:cubicBezTo>
                      <a:cubicBezTo>
                        <a:pt x="1846" y="1714"/>
                        <a:pt x="1837" y="1686"/>
                        <a:pt x="1818" y="1667"/>
                      </a:cubicBezTo>
                      <a:cubicBezTo>
                        <a:pt x="1818" y="1657"/>
                        <a:pt x="1818" y="1657"/>
                        <a:pt x="1818" y="1648"/>
                      </a:cubicBezTo>
                      <a:cubicBezTo>
                        <a:pt x="1827" y="1648"/>
                        <a:pt x="1827" y="1648"/>
                        <a:pt x="1837" y="1638"/>
                      </a:cubicBezTo>
                      <a:cubicBezTo>
                        <a:pt x="1837" y="1638"/>
                        <a:pt x="1846" y="1648"/>
                        <a:pt x="1846" y="1648"/>
                      </a:cubicBezTo>
                      <a:cubicBezTo>
                        <a:pt x="1852" y="1651"/>
                        <a:pt x="1857" y="1652"/>
                        <a:pt x="1861" y="1652"/>
                      </a:cubicBezTo>
                      <a:cubicBezTo>
                        <a:pt x="1871" y="1652"/>
                        <a:pt x="1878" y="1645"/>
                        <a:pt x="1884" y="1638"/>
                      </a:cubicBezTo>
                      <a:close/>
                      <a:moveTo>
                        <a:pt x="2963" y="1752"/>
                      </a:moveTo>
                      <a:cubicBezTo>
                        <a:pt x="2973" y="1761"/>
                        <a:pt x="2973" y="1761"/>
                        <a:pt x="2973" y="1761"/>
                      </a:cubicBezTo>
                      <a:lnTo>
                        <a:pt x="2973" y="1771"/>
                      </a:lnTo>
                      <a:cubicBezTo>
                        <a:pt x="2963" y="1771"/>
                        <a:pt x="2963" y="1761"/>
                        <a:pt x="2963" y="1761"/>
                      </a:cubicBezTo>
                      <a:cubicBezTo>
                        <a:pt x="2963" y="1761"/>
                        <a:pt x="2963" y="1761"/>
                        <a:pt x="2963" y="1752"/>
                      </a:cubicBezTo>
                      <a:close/>
                      <a:moveTo>
                        <a:pt x="569" y="1771"/>
                      </a:moveTo>
                      <a:cubicBezTo>
                        <a:pt x="569" y="1771"/>
                        <a:pt x="569" y="1780"/>
                        <a:pt x="559" y="1780"/>
                      </a:cubicBezTo>
                      <a:cubicBezTo>
                        <a:pt x="559" y="1790"/>
                        <a:pt x="559" y="1790"/>
                        <a:pt x="559" y="1790"/>
                      </a:cubicBezTo>
                      <a:lnTo>
                        <a:pt x="550" y="1790"/>
                      </a:lnTo>
                      <a:cubicBezTo>
                        <a:pt x="550" y="1780"/>
                        <a:pt x="550" y="1780"/>
                        <a:pt x="559" y="1780"/>
                      </a:cubicBezTo>
                      <a:cubicBezTo>
                        <a:pt x="559" y="1771"/>
                        <a:pt x="559" y="1771"/>
                        <a:pt x="569" y="1771"/>
                      </a:cubicBezTo>
                      <a:close/>
                      <a:moveTo>
                        <a:pt x="682" y="1761"/>
                      </a:moveTo>
                      <a:cubicBezTo>
                        <a:pt x="692" y="1771"/>
                        <a:pt x="682" y="1790"/>
                        <a:pt x="673" y="1790"/>
                      </a:cubicBezTo>
                      <a:lnTo>
                        <a:pt x="682" y="1761"/>
                      </a:lnTo>
                      <a:close/>
                      <a:moveTo>
                        <a:pt x="1383" y="1752"/>
                      </a:moveTo>
                      <a:cubicBezTo>
                        <a:pt x="1383" y="1771"/>
                        <a:pt x="1373" y="1780"/>
                        <a:pt x="1364" y="1780"/>
                      </a:cubicBezTo>
                      <a:lnTo>
                        <a:pt x="1364" y="1790"/>
                      </a:lnTo>
                      <a:cubicBezTo>
                        <a:pt x="1356" y="1790"/>
                        <a:pt x="1349" y="1778"/>
                        <a:pt x="1341" y="1778"/>
                      </a:cubicBezTo>
                      <a:cubicBezTo>
                        <a:pt x="1339" y="1778"/>
                        <a:pt x="1337" y="1778"/>
                        <a:pt x="1335" y="1780"/>
                      </a:cubicBezTo>
                      <a:cubicBezTo>
                        <a:pt x="1335" y="1771"/>
                        <a:pt x="1345" y="1771"/>
                        <a:pt x="1345" y="1761"/>
                      </a:cubicBezTo>
                      <a:cubicBezTo>
                        <a:pt x="1345" y="1757"/>
                        <a:pt x="1347" y="1754"/>
                        <a:pt x="1351" y="1754"/>
                      </a:cubicBezTo>
                      <a:cubicBezTo>
                        <a:pt x="1354" y="1754"/>
                        <a:pt x="1359" y="1757"/>
                        <a:pt x="1364" y="1761"/>
                      </a:cubicBezTo>
                      <a:lnTo>
                        <a:pt x="1373" y="1761"/>
                      </a:lnTo>
                      <a:cubicBezTo>
                        <a:pt x="1373" y="1761"/>
                        <a:pt x="1373" y="1752"/>
                        <a:pt x="1383" y="1752"/>
                      </a:cubicBezTo>
                      <a:close/>
                      <a:moveTo>
                        <a:pt x="1818" y="1771"/>
                      </a:moveTo>
                      <a:cubicBezTo>
                        <a:pt x="1818" y="1771"/>
                        <a:pt x="1827" y="1780"/>
                        <a:pt x="1827" y="1780"/>
                      </a:cubicBezTo>
                      <a:cubicBezTo>
                        <a:pt x="1827" y="1790"/>
                        <a:pt x="1818" y="1790"/>
                        <a:pt x="1818" y="1790"/>
                      </a:cubicBezTo>
                      <a:cubicBezTo>
                        <a:pt x="1818" y="1790"/>
                        <a:pt x="1809" y="1790"/>
                        <a:pt x="1809" y="1780"/>
                      </a:cubicBezTo>
                      <a:cubicBezTo>
                        <a:pt x="1809" y="1780"/>
                        <a:pt x="1818" y="1771"/>
                        <a:pt x="1818" y="1771"/>
                      </a:cubicBezTo>
                      <a:close/>
                      <a:moveTo>
                        <a:pt x="654" y="1714"/>
                      </a:moveTo>
                      <a:cubicBezTo>
                        <a:pt x="654" y="1723"/>
                        <a:pt x="654" y="1723"/>
                        <a:pt x="654" y="1723"/>
                      </a:cubicBezTo>
                      <a:cubicBezTo>
                        <a:pt x="644" y="1733"/>
                        <a:pt x="644" y="1742"/>
                        <a:pt x="654" y="1742"/>
                      </a:cubicBezTo>
                      <a:cubicBezTo>
                        <a:pt x="663" y="1742"/>
                        <a:pt x="673" y="1761"/>
                        <a:pt x="663" y="1771"/>
                      </a:cubicBezTo>
                      <a:cubicBezTo>
                        <a:pt x="663" y="1780"/>
                        <a:pt x="663" y="1780"/>
                        <a:pt x="663" y="1790"/>
                      </a:cubicBezTo>
                      <a:cubicBezTo>
                        <a:pt x="663" y="1799"/>
                        <a:pt x="654" y="1799"/>
                        <a:pt x="644" y="1799"/>
                      </a:cubicBezTo>
                      <a:cubicBezTo>
                        <a:pt x="644" y="1799"/>
                        <a:pt x="644" y="1790"/>
                        <a:pt x="644" y="1780"/>
                      </a:cubicBezTo>
                      <a:cubicBezTo>
                        <a:pt x="635" y="1790"/>
                        <a:pt x="625" y="1790"/>
                        <a:pt x="616" y="1799"/>
                      </a:cubicBezTo>
                      <a:cubicBezTo>
                        <a:pt x="606" y="1799"/>
                        <a:pt x="597" y="1790"/>
                        <a:pt x="597" y="1790"/>
                      </a:cubicBezTo>
                      <a:cubicBezTo>
                        <a:pt x="597" y="1780"/>
                        <a:pt x="588" y="1771"/>
                        <a:pt x="597" y="1761"/>
                      </a:cubicBezTo>
                      <a:cubicBezTo>
                        <a:pt x="597" y="1761"/>
                        <a:pt x="597" y="1752"/>
                        <a:pt x="588" y="1742"/>
                      </a:cubicBezTo>
                      <a:cubicBezTo>
                        <a:pt x="588" y="1742"/>
                        <a:pt x="588" y="1742"/>
                        <a:pt x="588" y="1733"/>
                      </a:cubicBezTo>
                      <a:cubicBezTo>
                        <a:pt x="597" y="1733"/>
                        <a:pt x="597" y="1742"/>
                        <a:pt x="597" y="1742"/>
                      </a:cubicBezTo>
                      <a:lnTo>
                        <a:pt x="625" y="1742"/>
                      </a:lnTo>
                      <a:cubicBezTo>
                        <a:pt x="625" y="1723"/>
                        <a:pt x="644" y="1723"/>
                        <a:pt x="654" y="1714"/>
                      </a:cubicBezTo>
                      <a:close/>
                      <a:moveTo>
                        <a:pt x="985" y="1553"/>
                      </a:moveTo>
                      <a:cubicBezTo>
                        <a:pt x="995" y="1553"/>
                        <a:pt x="995" y="1563"/>
                        <a:pt x="995" y="1572"/>
                      </a:cubicBezTo>
                      <a:cubicBezTo>
                        <a:pt x="995" y="1581"/>
                        <a:pt x="995" y="1581"/>
                        <a:pt x="1004" y="1591"/>
                      </a:cubicBezTo>
                      <a:cubicBezTo>
                        <a:pt x="1013" y="1591"/>
                        <a:pt x="1023" y="1591"/>
                        <a:pt x="1032" y="1581"/>
                      </a:cubicBezTo>
                      <a:cubicBezTo>
                        <a:pt x="1032" y="1572"/>
                        <a:pt x="1051" y="1572"/>
                        <a:pt x="1061" y="1572"/>
                      </a:cubicBezTo>
                      <a:cubicBezTo>
                        <a:pt x="1061" y="1581"/>
                        <a:pt x="1051" y="1581"/>
                        <a:pt x="1051" y="1581"/>
                      </a:cubicBezTo>
                      <a:cubicBezTo>
                        <a:pt x="1051" y="1600"/>
                        <a:pt x="1051" y="1610"/>
                        <a:pt x="1042" y="1619"/>
                      </a:cubicBezTo>
                      <a:cubicBezTo>
                        <a:pt x="1042" y="1629"/>
                        <a:pt x="1042" y="1638"/>
                        <a:pt x="1032" y="1638"/>
                      </a:cubicBezTo>
                      <a:lnTo>
                        <a:pt x="1032" y="1619"/>
                      </a:lnTo>
                      <a:cubicBezTo>
                        <a:pt x="1004" y="1629"/>
                        <a:pt x="995" y="1638"/>
                        <a:pt x="995" y="1657"/>
                      </a:cubicBezTo>
                      <a:cubicBezTo>
                        <a:pt x="995" y="1667"/>
                        <a:pt x="995" y="1667"/>
                        <a:pt x="995" y="1686"/>
                      </a:cubicBezTo>
                      <a:lnTo>
                        <a:pt x="1042" y="1686"/>
                      </a:lnTo>
                      <a:cubicBezTo>
                        <a:pt x="1042" y="1686"/>
                        <a:pt x="1051" y="1676"/>
                        <a:pt x="1051" y="1676"/>
                      </a:cubicBezTo>
                      <a:cubicBezTo>
                        <a:pt x="1051" y="1667"/>
                        <a:pt x="1051" y="1667"/>
                        <a:pt x="1061" y="1667"/>
                      </a:cubicBezTo>
                      <a:cubicBezTo>
                        <a:pt x="1070" y="1667"/>
                        <a:pt x="1080" y="1667"/>
                        <a:pt x="1080" y="1676"/>
                      </a:cubicBezTo>
                      <a:cubicBezTo>
                        <a:pt x="1080" y="1686"/>
                        <a:pt x="1080" y="1686"/>
                        <a:pt x="1080" y="1695"/>
                      </a:cubicBezTo>
                      <a:cubicBezTo>
                        <a:pt x="1089" y="1705"/>
                        <a:pt x="1089" y="1705"/>
                        <a:pt x="1089" y="1714"/>
                      </a:cubicBezTo>
                      <a:cubicBezTo>
                        <a:pt x="1099" y="1723"/>
                        <a:pt x="1099" y="1723"/>
                        <a:pt x="1089" y="1723"/>
                      </a:cubicBezTo>
                      <a:cubicBezTo>
                        <a:pt x="1089" y="1733"/>
                        <a:pt x="1089" y="1733"/>
                        <a:pt x="1080" y="1733"/>
                      </a:cubicBezTo>
                      <a:cubicBezTo>
                        <a:pt x="1080" y="1733"/>
                        <a:pt x="1080" y="1723"/>
                        <a:pt x="1080" y="1723"/>
                      </a:cubicBezTo>
                      <a:cubicBezTo>
                        <a:pt x="1080" y="1714"/>
                        <a:pt x="1080" y="1714"/>
                        <a:pt x="1080" y="1705"/>
                      </a:cubicBezTo>
                      <a:cubicBezTo>
                        <a:pt x="1061" y="1705"/>
                        <a:pt x="1051" y="1714"/>
                        <a:pt x="1042" y="1723"/>
                      </a:cubicBezTo>
                      <a:cubicBezTo>
                        <a:pt x="1042" y="1733"/>
                        <a:pt x="1042" y="1733"/>
                        <a:pt x="1032" y="1742"/>
                      </a:cubicBezTo>
                      <a:cubicBezTo>
                        <a:pt x="1042" y="1742"/>
                        <a:pt x="1042" y="1742"/>
                        <a:pt x="1051" y="1752"/>
                      </a:cubicBezTo>
                      <a:cubicBezTo>
                        <a:pt x="1051" y="1752"/>
                        <a:pt x="1061" y="1761"/>
                        <a:pt x="1061" y="1761"/>
                      </a:cubicBezTo>
                      <a:cubicBezTo>
                        <a:pt x="1061" y="1771"/>
                        <a:pt x="1070" y="1771"/>
                        <a:pt x="1070" y="1771"/>
                      </a:cubicBezTo>
                      <a:cubicBezTo>
                        <a:pt x="1070" y="1761"/>
                        <a:pt x="1070" y="1761"/>
                        <a:pt x="1080" y="1761"/>
                      </a:cubicBezTo>
                      <a:cubicBezTo>
                        <a:pt x="1089" y="1761"/>
                        <a:pt x="1089" y="1761"/>
                        <a:pt x="1099" y="1771"/>
                      </a:cubicBezTo>
                      <a:cubicBezTo>
                        <a:pt x="1099" y="1776"/>
                        <a:pt x="1101" y="1778"/>
                        <a:pt x="1103" y="1778"/>
                      </a:cubicBezTo>
                      <a:cubicBezTo>
                        <a:pt x="1106" y="1778"/>
                        <a:pt x="1108" y="1776"/>
                        <a:pt x="1108" y="1771"/>
                      </a:cubicBezTo>
                      <a:cubicBezTo>
                        <a:pt x="1118" y="1771"/>
                        <a:pt x="1118" y="1771"/>
                        <a:pt x="1127" y="1780"/>
                      </a:cubicBezTo>
                      <a:cubicBezTo>
                        <a:pt x="1127" y="1780"/>
                        <a:pt x="1118" y="1790"/>
                        <a:pt x="1118" y="1790"/>
                      </a:cubicBezTo>
                      <a:cubicBezTo>
                        <a:pt x="1118" y="1799"/>
                        <a:pt x="1108" y="1799"/>
                        <a:pt x="1108" y="1799"/>
                      </a:cubicBezTo>
                      <a:cubicBezTo>
                        <a:pt x="1099" y="1790"/>
                        <a:pt x="1099" y="1790"/>
                        <a:pt x="1099" y="1790"/>
                      </a:cubicBezTo>
                      <a:cubicBezTo>
                        <a:pt x="1089" y="1790"/>
                        <a:pt x="1080" y="1790"/>
                        <a:pt x="1070" y="1780"/>
                      </a:cubicBezTo>
                      <a:lnTo>
                        <a:pt x="1042" y="1780"/>
                      </a:lnTo>
                      <a:cubicBezTo>
                        <a:pt x="1042" y="1780"/>
                        <a:pt x="1051" y="1771"/>
                        <a:pt x="1051" y="1771"/>
                      </a:cubicBezTo>
                      <a:cubicBezTo>
                        <a:pt x="1051" y="1761"/>
                        <a:pt x="1051" y="1761"/>
                        <a:pt x="1042" y="1761"/>
                      </a:cubicBezTo>
                      <a:lnTo>
                        <a:pt x="1023" y="1761"/>
                      </a:lnTo>
                      <a:cubicBezTo>
                        <a:pt x="1013" y="1771"/>
                        <a:pt x="1004" y="1771"/>
                        <a:pt x="995" y="1771"/>
                      </a:cubicBezTo>
                      <a:cubicBezTo>
                        <a:pt x="985" y="1761"/>
                        <a:pt x="985" y="1761"/>
                        <a:pt x="976" y="1761"/>
                      </a:cubicBezTo>
                      <a:cubicBezTo>
                        <a:pt x="976" y="1761"/>
                        <a:pt x="976" y="1761"/>
                        <a:pt x="976" y="1752"/>
                      </a:cubicBezTo>
                      <a:cubicBezTo>
                        <a:pt x="976" y="1752"/>
                        <a:pt x="966" y="1752"/>
                        <a:pt x="966" y="1742"/>
                      </a:cubicBezTo>
                      <a:cubicBezTo>
                        <a:pt x="957" y="1742"/>
                        <a:pt x="957" y="1733"/>
                        <a:pt x="957" y="1733"/>
                      </a:cubicBezTo>
                      <a:cubicBezTo>
                        <a:pt x="957" y="1723"/>
                        <a:pt x="957" y="1723"/>
                        <a:pt x="957" y="1723"/>
                      </a:cubicBezTo>
                      <a:lnTo>
                        <a:pt x="947" y="1723"/>
                      </a:lnTo>
                      <a:cubicBezTo>
                        <a:pt x="947" y="1723"/>
                        <a:pt x="947" y="1723"/>
                        <a:pt x="947" y="1733"/>
                      </a:cubicBezTo>
                      <a:cubicBezTo>
                        <a:pt x="947" y="1733"/>
                        <a:pt x="947" y="1742"/>
                        <a:pt x="938" y="1742"/>
                      </a:cubicBezTo>
                      <a:cubicBezTo>
                        <a:pt x="938" y="1742"/>
                        <a:pt x="938" y="1742"/>
                        <a:pt x="928" y="1733"/>
                      </a:cubicBezTo>
                      <a:cubicBezTo>
                        <a:pt x="928" y="1733"/>
                        <a:pt x="928" y="1723"/>
                        <a:pt x="928" y="1723"/>
                      </a:cubicBezTo>
                      <a:cubicBezTo>
                        <a:pt x="919" y="1714"/>
                        <a:pt x="919" y="1714"/>
                        <a:pt x="919" y="1705"/>
                      </a:cubicBezTo>
                      <a:cubicBezTo>
                        <a:pt x="909" y="1714"/>
                        <a:pt x="900" y="1714"/>
                        <a:pt x="890" y="1714"/>
                      </a:cubicBezTo>
                      <a:cubicBezTo>
                        <a:pt x="890" y="1714"/>
                        <a:pt x="881" y="1714"/>
                        <a:pt x="881" y="1723"/>
                      </a:cubicBezTo>
                      <a:lnTo>
                        <a:pt x="871" y="1723"/>
                      </a:lnTo>
                      <a:cubicBezTo>
                        <a:pt x="871" y="1723"/>
                        <a:pt x="871" y="1714"/>
                        <a:pt x="871" y="1714"/>
                      </a:cubicBezTo>
                      <a:cubicBezTo>
                        <a:pt x="871" y="1705"/>
                        <a:pt x="881" y="1695"/>
                        <a:pt x="871" y="1686"/>
                      </a:cubicBezTo>
                      <a:lnTo>
                        <a:pt x="862" y="1695"/>
                      </a:lnTo>
                      <a:cubicBezTo>
                        <a:pt x="853" y="1686"/>
                        <a:pt x="853" y="1686"/>
                        <a:pt x="843" y="1686"/>
                      </a:cubicBezTo>
                      <a:cubicBezTo>
                        <a:pt x="834" y="1695"/>
                        <a:pt x="824" y="1705"/>
                        <a:pt x="815" y="1705"/>
                      </a:cubicBezTo>
                      <a:lnTo>
                        <a:pt x="815" y="1686"/>
                      </a:lnTo>
                      <a:cubicBezTo>
                        <a:pt x="796" y="1686"/>
                        <a:pt x="777" y="1695"/>
                        <a:pt x="767" y="1714"/>
                      </a:cubicBezTo>
                      <a:cubicBezTo>
                        <a:pt x="758" y="1714"/>
                        <a:pt x="729" y="1714"/>
                        <a:pt x="720" y="1733"/>
                      </a:cubicBezTo>
                      <a:lnTo>
                        <a:pt x="701" y="1733"/>
                      </a:lnTo>
                      <a:lnTo>
                        <a:pt x="711" y="1723"/>
                      </a:lnTo>
                      <a:cubicBezTo>
                        <a:pt x="720" y="1714"/>
                        <a:pt x="720" y="1705"/>
                        <a:pt x="729" y="1695"/>
                      </a:cubicBezTo>
                      <a:cubicBezTo>
                        <a:pt x="739" y="1686"/>
                        <a:pt x="739" y="1686"/>
                        <a:pt x="748" y="1676"/>
                      </a:cubicBezTo>
                      <a:cubicBezTo>
                        <a:pt x="758" y="1667"/>
                        <a:pt x="767" y="1657"/>
                        <a:pt x="777" y="1648"/>
                      </a:cubicBezTo>
                      <a:cubicBezTo>
                        <a:pt x="786" y="1638"/>
                        <a:pt x="796" y="1629"/>
                        <a:pt x="815" y="1619"/>
                      </a:cubicBezTo>
                      <a:cubicBezTo>
                        <a:pt x="815" y="1610"/>
                        <a:pt x="815" y="1610"/>
                        <a:pt x="824" y="1610"/>
                      </a:cubicBezTo>
                      <a:lnTo>
                        <a:pt x="853" y="1610"/>
                      </a:lnTo>
                      <a:cubicBezTo>
                        <a:pt x="853" y="1610"/>
                        <a:pt x="862" y="1619"/>
                        <a:pt x="862" y="1619"/>
                      </a:cubicBezTo>
                      <a:lnTo>
                        <a:pt x="881" y="1619"/>
                      </a:lnTo>
                      <a:cubicBezTo>
                        <a:pt x="881" y="1610"/>
                        <a:pt x="881" y="1610"/>
                        <a:pt x="890" y="1610"/>
                      </a:cubicBezTo>
                      <a:cubicBezTo>
                        <a:pt x="890" y="1610"/>
                        <a:pt x="890" y="1600"/>
                        <a:pt x="890" y="1600"/>
                      </a:cubicBezTo>
                      <a:cubicBezTo>
                        <a:pt x="881" y="1591"/>
                        <a:pt x="881" y="1581"/>
                        <a:pt x="890" y="1581"/>
                      </a:cubicBezTo>
                      <a:cubicBezTo>
                        <a:pt x="909" y="1572"/>
                        <a:pt x="928" y="1572"/>
                        <a:pt x="938" y="1563"/>
                      </a:cubicBezTo>
                      <a:cubicBezTo>
                        <a:pt x="957" y="1563"/>
                        <a:pt x="966" y="1563"/>
                        <a:pt x="985" y="1553"/>
                      </a:cubicBezTo>
                      <a:close/>
                      <a:moveTo>
                        <a:pt x="1222" y="1780"/>
                      </a:moveTo>
                      <a:cubicBezTo>
                        <a:pt x="1222" y="1790"/>
                        <a:pt x="1212" y="1799"/>
                        <a:pt x="1203" y="1799"/>
                      </a:cubicBezTo>
                      <a:lnTo>
                        <a:pt x="1193" y="1799"/>
                      </a:lnTo>
                      <a:cubicBezTo>
                        <a:pt x="1193" y="1799"/>
                        <a:pt x="1193" y="1790"/>
                        <a:pt x="1203" y="1790"/>
                      </a:cubicBezTo>
                      <a:cubicBezTo>
                        <a:pt x="1203" y="1790"/>
                        <a:pt x="1212" y="1780"/>
                        <a:pt x="1222" y="1780"/>
                      </a:cubicBezTo>
                      <a:close/>
                      <a:moveTo>
                        <a:pt x="1307" y="1780"/>
                      </a:moveTo>
                      <a:lnTo>
                        <a:pt x="1335" y="1790"/>
                      </a:lnTo>
                      <a:cubicBezTo>
                        <a:pt x="1326" y="1799"/>
                        <a:pt x="1316" y="1799"/>
                        <a:pt x="1316" y="1799"/>
                      </a:cubicBezTo>
                      <a:lnTo>
                        <a:pt x="1307" y="1799"/>
                      </a:lnTo>
                      <a:cubicBezTo>
                        <a:pt x="1307" y="1790"/>
                        <a:pt x="1307" y="1790"/>
                        <a:pt x="1307" y="1780"/>
                      </a:cubicBezTo>
                      <a:close/>
                      <a:moveTo>
                        <a:pt x="1260" y="1799"/>
                      </a:moveTo>
                      <a:cubicBezTo>
                        <a:pt x="1260" y="1809"/>
                        <a:pt x="1250" y="1809"/>
                        <a:pt x="1250" y="1809"/>
                      </a:cubicBezTo>
                      <a:lnTo>
                        <a:pt x="1250" y="1799"/>
                      </a:lnTo>
                      <a:close/>
                      <a:moveTo>
                        <a:pt x="1856" y="1790"/>
                      </a:moveTo>
                      <a:lnTo>
                        <a:pt x="1827" y="1809"/>
                      </a:lnTo>
                      <a:cubicBezTo>
                        <a:pt x="1827" y="1790"/>
                        <a:pt x="1837" y="1790"/>
                        <a:pt x="1846" y="1790"/>
                      </a:cubicBezTo>
                      <a:close/>
                      <a:moveTo>
                        <a:pt x="1941" y="1799"/>
                      </a:moveTo>
                      <a:cubicBezTo>
                        <a:pt x="1951" y="1799"/>
                        <a:pt x="1951" y="1809"/>
                        <a:pt x="1951" y="1809"/>
                      </a:cubicBezTo>
                      <a:lnTo>
                        <a:pt x="1941" y="1809"/>
                      </a:lnTo>
                      <a:cubicBezTo>
                        <a:pt x="1941" y="1799"/>
                        <a:pt x="1941" y="1799"/>
                        <a:pt x="1941" y="1799"/>
                      </a:cubicBezTo>
                      <a:close/>
                      <a:moveTo>
                        <a:pt x="2439" y="1764"/>
                      </a:moveTo>
                      <a:cubicBezTo>
                        <a:pt x="2443" y="1764"/>
                        <a:pt x="2447" y="1766"/>
                        <a:pt x="2452" y="1771"/>
                      </a:cubicBezTo>
                      <a:cubicBezTo>
                        <a:pt x="2462" y="1780"/>
                        <a:pt x="2462" y="1799"/>
                        <a:pt x="2452" y="1809"/>
                      </a:cubicBezTo>
                      <a:cubicBezTo>
                        <a:pt x="2452" y="1799"/>
                        <a:pt x="2452" y="1799"/>
                        <a:pt x="2452" y="1790"/>
                      </a:cubicBezTo>
                      <a:cubicBezTo>
                        <a:pt x="2452" y="1780"/>
                        <a:pt x="2452" y="1780"/>
                        <a:pt x="2433" y="1771"/>
                      </a:cubicBezTo>
                      <a:cubicBezTo>
                        <a:pt x="2433" y="1766"/>
                        <a:pt x="2436" y="1764"/>
                        <a:pt x="2439" y="1764"/>
                      </a:cubicBezTo>
                      <a:close/>
                      <a:moveTo>
                        <a:pt x="2367" y="1761"/>
                      </a:moveTo>
                      <a:cubicBezTo>
                        <a:pt x="2386" y="1761"/>
                        <a:pt x="2395" y="1771"/>
                        <a:pt x="2405" y="1780"/>
                      </a:cubicBezTo>
                      <a:cubicBezTo>
                        <a:pt x="2405" y="1790"/>
                        <a:pt x="2405" y="1799"/>
                        <a:pt x="2405" y="1809"/>
                      </a:cubicBezTo>
                      <a:cubicBezTo>
                        <a:pt x="2399" y="1809"/>
                        <a:pt x="2396" y="1813"/>
                        <a:pt x="2393" y="1813"/>
                      </a:cubicBezTo>
                      <a:cubicBezTo>
                        <a:pt x="2391" y="1813"/>
                        <a:pt x="2389" y="1812"/>
                        <a:pt x="2386" y="1809"/>
                      </a:cubicBezTo>
                      <a:cubicBezTo>
                        <a:pt x="2386" y="1799"/>
                        <a:pt x="2376" y="1799"/>
                        <a:pt x="2376" y="1799"/>
                      </a:cubicBezTo>
                      <a:lnTo>
                        <a:pt x="2367" y="1799"/>
                      </a:lnTo>
                      <a:cubicBezTo>
                        <a:pt x="2367" y="1790"/>
                        <a:pt x="2365" y="1787"/>
                        <a:pt x="2361" y="1787"/>
                      </a:cubicBezTo>
                      <a:cubicBezTo>
                        <a:pt x="2358" y="1787"/>
                        <a:pt x="2353" y="1790"/>
                        <a:pt x="2348" y="1790"/>
                      </a:cubicBezTo>
                      <a:lnTo>
                        <a:pt x="2339" y="1790"/>
                      </a:lnTo>
                      <a:cubicBezTo>
                        <a:pt x="2339" y="1780"/>
                        <a:pt x="2339" y="1780"/>
                        <a:pt x="2348" y="1771"/>
                      </a:cubicBezTo>
                      <a:cubicBezTo>
                        <a:pt x="2348" y="1771"/>
                        <a:pt x="2358" y="1771"/>
                        <a:pt x="2367" y="1761"/>
                      </a:cubicBezTo>
                      <a:close/>
                      <a:moveTo>
                        <a:pt x="947" y="1799"/>
                      </a:moveTo>
                      <a:cubicBezTo>
                        <a:pt x="957" y="1799"/>
                        <a:pt x="957" y="1799"/>
                        <a:pt x="957" y="1818"/>
                      </a:cubicBezTo>
                      <a:lnTo>
                        <a:pt x="947" y="1799"/>
                      </a:lnTo>
                      <a:close/>
                      <a:moveTo>
                        <a:pt x="1023" y="1771"/>
                      </a:moveTo>
                      <a:lnTo>
                        <a:pt x="1023" y="1771"/>
                      </a:lnTo>
                      <a:cubicBezTo>
                        <a:pt x="1032" y="1780"/>
                        <a:pt x="1032" y="1809"/>
                        <a:pt x="1013" y="1818"/>
                      </a:cubicBezTo>
                      <a:lnTo>
                        <a:pt x="1013" y="1809"/>
                      </a:lnTo>
                      <a:lnTo>
                        <a:pt x="1004" y="1809"/>
                      </a:lnTo>
                      <a:lnTo>
                        <a:pt x="1023" y="1771"/>
                      </a:lnTo>
                      <a:close/>
                      <a:moveTo>
                        <a:pt x="1278" y="1828"/>
                      </a:moveTo>
                      <a:cubicBezTo>
                        <a:pt x="1278" y="1837"/>
                        <a:pt x="1278" y="1847"/>
                        <a:pt x="1269" y="1847"/>
                      </a:cubicBezTo>
                      <a:lnTo>
                        <a:pt x="1269" y="1837"/>
                      </a:lnTo>
                      <a:lnTo>
                        <a:pt x="1260" y="1828"/>
                      </a:lnTo>
                      <a:close/>
                      <a:moveTo>
                        <a:pt x="834" y="1837"/>
                      </a:moveTo>
                      <a:lnTo>
                        <a:pt x="843" y="1856"/>
                      </a:lnTo>
                      <a:lnTo>
                        <a:pt x="824" y="1847"/>
                      </a:lnTo>
                      <a:lnTo>
                        <a:pt x="834" y="1837"/>
                      </a:lnTo>
                      <a:close/>
                      <a:moveTo>
                        <a:pt x="2850" y="1515"/>
                      </a:moveTo>
                      <a:cubicBezTo>
                        <a:pt x="2850" y="1525"/>
                        <a:pt x="2850" y="1534"/>
                        <a:pt x="2850" y="1544"/>
                      </a:cubicBezTo>
                      <a:cubicBezTo>
                        <a:pt x="2850" y="1553"/>
                        <a:pt x="2850" y="1553"/>
                        <a:pt x="2859" y="1553"/>
                      </a:cubicBezTo>
                      <a:lnTo>
                        <a:pt x="2840" y="1572"/>
                      </a:lnTo>
                      <a:lnTo>
                        <a:pt x="2850" y="1581"/>
                      </a:lnTo>
                      <a:lnTo>
                        <a:pt x="2850" y="1591"/>
                      </a:lnTo>
                      <a:cubicBezTo>
                        <a:pt x="2859" y="1591"/>
                        <a:pt x="2859" y="1581"/>
                        <a:pt x="2859" y="1572"/>
                      </a:cubicBezTo>
                      <a:lnTo>
                        <a:pt x="2878" y="1581"/>
                      </a:lnTo>
                      <a:cubicBezTo>
                        <a:pt x="2888" y="1581"/>
                        <a:pt x="2897" y="1563"/>
                        <a:pt x="2897" y="1553"/>
                      </a:cubicBezTo>
                      <a:cubicBezTo>
                        <a:pt x="2888" y="1553"/>
                        <a:pt x="2897" y="1544"/>
                        <a:pt x="2897" y="1544"/>
                      </a:cubicBezTo>
                      <a:cubicBezTo>
                        <a:pt x="2907" y="1544"/>
                        <a:pt x="2907" y="1544"/>
                        <a:pt x="2907" y="1534"/>
                      </a:cubicBezTo>
                      <a:cubicBezTo>
                        <a:pt x="2907" y="1525"/>
                        <a:pt x="2916" y="1525"/>
                        <a:pt x="2925" y="1525"/>
                      </a:cubicBezTo>
                      <a:cubicBezTo>
                        <a:pt x="2935" y="1525"/>
                        <a:pt x="2944" y="1525"/>
                        <a:pt x="2944" y="1534"/>
                      </a:cubicBezTo>
                      <a:cubicBezTo>
                        <a:pt x="2944" y="1534"/>
                        <a:pt x="2935" y="1544"/>
                        <a:pt x="2935" y="1544"/>
                      </a:cubicBezTo>
                      <a:cubicBezTo>
                        <a:pt x="2935" y="1544"/>
                        <a:pt x="2925" y="1553"/>
                        <a:pt x="2925" y="1553"/>
                      </a:cubicBezTo>
                      <a:cubicBezTo>
                        <a:pt x="2916" y="1553"/>
                        <a:pt x="2907" y="1563"/>
                        <a:pt x="2907" y="1563"/>
                      </a:cubicBezTo>
                      <a:cubicBezTo>
                        <a:pt x="2897" y="1581"/>
                        <a:pt x="2888" y="1600"/>
                        <a:pt x="2897" y="1610"/>
                      </a:cubicBezTo>
                      <a:cubicBezTo>
                        <a:pt x="2897" y="1629"/>
                        <a:pt x="2897" y="1629"/>
                        <a:pt x="2888" y="1638"/>
                      </a:cubicBezTo>
                      <a:cubicBezTo>
                        <a:pt x="2878" y="1638"/>
                        <a:pt x="2878" y="1648"/>
                        <a:pt x="2888" y="1648"/>
                      </a:cubicBezTo>
                      <a:cubicBezTo>
                        <a:pt x="2888" y="1657"/>
                        <a:pt x="2888" y="1657"/>
                        <a:pt x="2888" y="1667"/>
                      </a:cubicBezTo>
                      <a:cubicBezTo>
                        <a:pt x="2888" y="1676"/>
                        <a:pt x="2897" y="1676"/>
                        <a:pt x="2897" y="1676"/>
                      </a:cubicBezTo>
                      <a:cubicBezTo>
                        <a:pt x="2907" y="1676"/>
                        <a:pt x="2916" y="1686"/>
                        <a:pt x="2907" y="1695"/>
                      </a:cubicBezTo>
                      <a:cubicBezTo>
                        <a:pt x="2907" y="1705"/>
                        <a:pt x="2907" y="1705"/>
                        <a:pt x="2916" y="1705"/>
                      </a:cubicBezTo>
                      <a:cubicBezTo>
                        <a:pt x="2925" y="1705"/>
                        <a:pt x="2925" y="1714"/>
                        <a:pt x="2925" y="1714"/>
                      </a:cubicBezTo>
                      <a:cubicBezTo>
                        <a:pt x="2916" y="1723"/>
                        <a:pt x="2916" y="1733"/>
                        <a:pt x="2907" y="1733"/>
                      </a:cubicBezTo>
                      <a:cubicBezTo>
                        <a:pt x="2897" y="1742"/>
                        <a:pt x="2878" y="1752"/>
                        <a:pt x="2869" y="1761"/>
                      </a:cubicBezTo>
                      <a:lnTo>
                        <a:pt x="2840" y="1761"/>
                      </a:lnTo>
                      <a:cubicBezTo>
                        <a:pt x="2831" y="1761"/>
                        <a:pt x="2831" y="1752"/>
                        <a:pt x="2831" y="1742"/>
                      </a:cubicBezTo>
                      <a:cubicBezTo>
                        <a:pt x="2831" y="1733"/>
                        <a:pt x="2831" y="1733"/>
                        <a:pt x="2821" y="1733"/>
                      </a:cubicBezTo>
                      <a:cubicBezTo>
                        <a:pt x="2802" y="1733"/>
                        <a:pt x="2802" y="1733"/>
                        <a:pt x="2802" y="1742"/>
                      </a:cubicBezTo>
                      <a:cubicBezTo>
                        <a:pt x="2802" y="1752"/>
                        <a:pt x="2793" y="1752"/>
                        <a:pt x="2793" y="1752"/>
                      </a:cubicBezTo>
                      <a:cubicBezTo>
                        <a:pt x="2788" y="1757"/>
                        <a:pt x="2783" y="1759"/>
                        <a:pt x="2779" y="1759"/>
                      </a:cubicBezTo>
                      <a:cubicBezTo>
                        <a:pt x="2774" y="1759"/>
                        <a:pt x="2769" y="1757"/>
                        <a:pt x="2765" y="1752"/>
                      </a:cubicBezTo>
                      <a:lnTo>
                        <a:pt x="2755" y="1752"/>
                      </a:lnTo>
                      <a:cubicBezTo>
                        <a:pt x="2755" y="1752"/>
                        <a:pt x="2755" y="1761"/>
                        <a:pt x="2755" y="1761"/>
                      </a:cubicBezTo>
                      <a:cubicBezTo>
                        <a:pt x="2755" y="1761"/>
                        <a:pt x="2755" y="1761"/>
                        <a:pt x="2755" y="1771"/>
                      </a:cubicBezTo>
                      <a:cubicBezTo>
                        <a:pt x="2746" y="1761"/>
                        <a:pt x="2746" y="1761"/>
                        <a:pt x="2746" y="1761"/>
                      </a:cubicBezTo>
                      <a:cubicBezTo>
                        <a:pt x="2746" y="1752"/>
                        <a:pt x="2746" y="1742"/>
                        <a:pt x="2746" y="1742"/>
                      </a:cubicBezTo>
                      <a:cubicBezTo>
                        <a:pt x="2736" y="1742"/>
                        <a:pt x="2727" y="1733"/>
                        <a:pt x="2717" y="1733"/>
                      </a:cubicBezTo>
                      <a:cubicBezTo>
                        <a:pt x="2717" y="1733"/>
                        <a:pt x="2717" y="1742"/>
                        <a:pt x="2717" y="1742"/>
                      </a:cubicBezTo>
                      <a:cubicBezTo>
                        <a:pt x="2717" y="1752"/>
                        <a:pt x="2717" y="1761"/>
                        <a:pt x="2717" y="1771"/>
                      </a:cubicBezTo>
                      <a:cubicBezTo>
                        <a:pt x="2717" y="1771"/>
                        <a:pt x="2717" y="1780"/>
                        <a:pt x="2717" y="1780"/>
                      </a:cubicBezTo>
                      <a:cubicBezTo>
                        <a:pt x="2717" y="1790"/>
                        <a:pt x="2708" y="1799"/>
                        <a:pt x="2698" y="1809"/>
                      </a:cubicBezTo>
                      <a:cubicBezTo>
                        <a:pt x="2698" y="1809"/>
                        <a:pt x="2689" y="1799"/>
                        <a:pt x="2689" y="1799"/>
                      </a:cubicBezTo>
                      <a:cubicBezTo>
                        <a:pt x="2689" y="1799"/>
                        <a:pt x="2689" y="1790"/>
                        <a:pt x="2689" y="1790"/>
                      </a:cubicBezTo>
                      <a:cubicBezTo>
                        <a:pt x="2679" y="1780"/>
                        <a:pt x="2679" y="1780"/>
                        <a:pt x="2679" y="1780"/>
                      </a:cubicBezTo>
                      <a:cubicBezTo>
                        <a:pt x="2670" y="1799"/>
                        <a:pt x="2670" y="1809"/>
                        <a:pt x="2660" y="1828"/>
                      </a:cubicBezTo>
                      <a:cubicBezTo>
                        <a:pt x="2660" y="1837"/>
                        <a:pt x="2660" y="1837"/>
                        <a:pt x="2670" y="1837"/>
                      </a:cubicBezTo>
                      <a:cubicBezTo>
                        <a:pt x="2679" y="1837"/>
                        <a:pt x="2689" y="1837"/>
                        <a:pt x="2689" y="1828"/>
                      </a:cubicBezTo>
                      <a:lnTo>
                        <a:pt x="2717" y="1828"/>
                      </a:lnTo>
                      <a:cubicBezTo>
                        <a:pt x="2717" y="1828"/>
                        <a:pt x="2717" y="1837"/>
                        <a:pt x="2717" y="1837"/>
                      </a:cubicBezTo>
                      <a:cubicBezTo>
                        <a:pt x="2708" y="1856"/>
                        <a:pt x="2698" y="1856"/>
                        <a:pt x="2679" y="1856"/>
                      </a:cubicBezTo>
                      <a:cubicBezTo>
                        <a:pt x="2641" y="1856"/>
                        <a:pt x="2613" y="1847"/>
                        <a:pt x="2575" y="1847"/>
                      </a:cubicBezTo>
                      <a:cubicBezTo>
                        <a:pt x="2556" y="1837"/>
                        <a:pt x="2537" y="1837"/>
                        <a:pt x="2518" y="1828"/>
                      </a:cubicBezTo>
                      <a:cubicBezTo>
                        <a:pt x="2500" y="1818"/>
                        <a:pt x="2481" y="1799"/>
                        <a:pt x="2462" y="1780"/>
                      </a:cubicBezTo>
                      <a:cubicBezTo>
                        <a:pt x="2462" y="1771"/>
                        <a:pt x="2462" y="1761"/>
                        <a:pt x="2471" y="1761"/>
                      </a:cubicBezTo>
                      <a:cubicBezTo>
                        <a:pt x="2476" y="1759"/>
                        <a:pt x="2481" y="1758"/>
                        <a:pt x="2484" y="1758"/>
                      </a:cubicBezTo>
                      <a:cubicBezTo>
                        <a:pt x="2495" y="1758"/>
                        <a:pt x="2502" y="1766"/>
                        <a:pt x="2509" y="1780"/>
                      </a:cubicBezTo>
                      <a:cubicBezTo>
                        <a:pt x="2509" y="1780"/>
                        <a:pt x="2509" y="1780"/>
                        <a:pt x="2518" y="1790"/>
                      </a:cubicBezTo>
                      <a:lnTo>
                        <a:pt x="2518" y="1771"/>
                      </a:lnTo>
                      <a:lnTo>
                        <a:pt x="2537" y="1780"/>
                      </a:lnTo>
                      <a:lnTo>
                        <a:pt x="2537" y="1761"/>
                      </a:lnTo>
                      <a:cubicBezTo>
                        <a:pt x="2547" y="1771"/>
                        <a:pt x="2556" y="1771"/>
                        <a:pt x="2566" y="1771"/>
                      </a:cubicBezTo>
                      <a:cubicBezTo>
                        <a:pt x="2566" y="1761"/>
                        <a:pt x="2556" y="1761"/>
                        <a:pt x="2556" y="1752"/>
                      </a:cubicBezTo>
                      <a:cubicBezTo>
                        <a:pt x="2556" y="1752"/>
                        <a:pt x="2556" y="1742"/>
                        <a:pt x="2556" y="1742"/>
                      </a:cubicBezTo>
                      <a:cubicBezTo>
                        <a:pt x="2566" y="1733"/>
                        <a:pt x="2575" y="1733"/>
                        <a:pt x="2585" y="1723"/>
                      </a:cubicBezTo>
                      <a:cubicBezTo>
                        <a:pt x="2594" y="1723"/>
                        <a:pt x="2594" y="1714"/>
                        <a:pt x="2604" y="1705"/>
                      </a:cubicBezTo>
                      <a:cubicBezTo>
                        <a:pt x="2613" y="1705"/>
                        <a:pt x="2623" y="1695"/>
                        <a:pt x="2632" y="1695"/>
                      </a:cubicBezTo>
                      <a:lnTo>
                        <a:pt x="2660" y="1714"/>
                      </a:lnTo>
                      <a:cubicBezTo>
                        <a:pt x="2660" y="1705"/>
                        <a:pt x="2660" y="1695"/>
                        <a:pt x="2660" y="1686"/>
                      </a:cubicBezTo>
                      <a:cubicBezTo>
                        <a:pt x="2660" y="1676"/>
                        <a:pt x="2660" y="1667"/>
                        <a:pt x="2660" y="1667"/>
                      </a:cubicBezTo>
                      <a:lnTo>
                        <a:pt x="2651" y="1667"/>
                      </a:lnTo>
                      <a:cubicBezTo>
                        <a:pt x="2651" y="1657"/>
                        <a:pt x="2660" y="1638"/>
                        <a:pt x="2670" y="1638"/>
                      </a:cubicBezTo>
                      <a:cubicBezTo>
                        <a:pt x="2689" y="1629"/>
                        <a:pt x="2708" y="1629"/>
                        <a:pt x="2717" y="1629"/>
                      </a:cubicBezTo>
                      <a:cubicBezTo>
                        <a:pt x="2727" y="1629"/>
                        <a:pt x="2727" y="1638"/>
                        <a:pt x="2736" y="1638"/>
                      </a:cubicBezTo>
                      <a:cubicBezTo>
                        <a:pt x="2755" y="1629"/>
                        <a:pt x="2774" y="1619"/>
                        <a:pt x="2774" y="1591"/>
                      </a:cubicBezTo>
                      <a:lnTo>
                        <a:pt x="2765" y="1591"/>
                      </a:lnTo>
                      <a:cubicBezTo>
                        <a:pt x="2765" y="1581"/>
                        <a:pt x="2765" y="1572"/>
                        <a:pt x="2774" y="1572"/>
                      </a:cubicBezTo>
                      <a:cubicBezTo>
                        <a:pt x="2802" y="1553"/>
                        <a:pt x="2821" y="1534"/>
                        <a:pt x="2850" y="1515"/>
                      </a:cubicBezTo>
                      <a:close/>
                      <a:moveTo>
                        <a:pt x="1203" y="1837"/>
                      </a:moveTo>
                      <a:cubicBezTo>
                        <a:pt x="1212" y="1837"/>
                        <a:pt x="1222" y="1847"/>
                        <a:pt x="1231" y="1847"/>
                      </a:cubicBezTo>
                      <a:cubicBezTo>
                        <a:pt x="1231" y="1853"/>
                        <a:pt x="1222" y="1860"/>
                        <a:pt x="1213" y="1860"/>
                      </a:cubicBezTo>
                      <a:cubicBezTo>
                        <a:pt x="1209" y="1860"/>
                        <a:pt x="1206" y="1859"/>
                        <a:pt x="1203" y="1856"/>
                      </a:cubicBezTo>
                      <a:lnTo>
                        <a:pt x="1184" y="1856"/>
                      </a:lnTo>
                      <a:cubicBezTo>
                        <a:pt x="1174" y="1847"/>
                        <a:pt x="1174" y="1837"/>
                        <a:pt x="1184" y="1837"/>
                      </a:cubicBezTo>
                      <a:close/>
                      <a:moveTo>
                        <a:pt x="540" y="1799"/>
                      </a:moveTo>
                      <a:cubicBezTo>
                        <a:pt x="550" y="1809"/>
                        <a:pt x="559" y="1809"/>
                        <a:pt x="569" y="1809"/>
                      </a:cubicBezTo>
                      <a:cubicBezTo>
                        <a:pt x="578" y="1818"/>
                        <a:pt x="588" y="1818"/>
                        <a:pt x="588" y="1828"/>
                      </a:cubicBezTo>
                      <a:lnTo>
                        <a:pt x="578" y="1828"/>
                      </a:lnTo>
                      <a:lnTo>
                        <a:pt x="569" y="1865"/>
                      </a:lnTo>
                      <a:cubicBezTo>
                        <a:pt x="569" y="1856"/>
                        <a:pt x="559" y="1847"/>
                        <a:pt x="559" y="1837"/>
                      </a:cubicBezTo>
                      <a:cubicBezTo>
                        <a:pt x="559" y="1837"/>
                        <a:pt x="559" y="1828"/>
                        <a:pt x="559" y="1828"/>
                      </a:cubicBezTo>
                      <a:cubicBezTo>
                        <a:pt x="559" y="1818"/>
                        <a:pt x="550" y="1818"/>
                        <a:pt x="540" y="1818"/>
                      </a:cubicBezTo>
                      <a:lnTo>
                        <a:pt x="550" y="1828"/>
                      </a:lnTo>
                      <a:cubicBezTo>
                        <a:pt x="531" y="1837"/>
                        <a:pt x="531" y="1837"/>
                        <a:pt x="531" y="1856"/>
                      </a:cubicBezTo>
                      <a:cubicBezTo>
                        <a:pt x="521" y="1856"/>
                        <a:pt x="521" y="1856"/>
                        <a:pt x="521" y="1847"/>
                      </a:cubicBezTo>
                      <a:cubicBezTo>
                        <a:pt x="512" y="1837"/>
                        <a:pt x="512" y="1828"/>
                        <a:pt x="512" y="1828"/>
                      </a:cubicBezTo>
                      <a:cubicBezTo>
                        <a:pt x="512" y="1818"/>
                        <a:pt x="512" y="1809"/>
                        <a:pt x="521" y="1799"/>
                      </a:cubicBezTo>
                      <a:close/>
                      <a:moveTo>
                        <a:pt x="1250" y="1847"/>
                      </a:moveTo>
                      <a:cubicBezTo>
                        <a:pt x="1250" y="1847"/>
                        <a:pt x="1260" y="1856"/>
                        <a:pt x="1260" y="1856"/>
                      </a:cubicBezTo>
                      <a:cubicBezTo>
                        <a:pt x="1260" y="1856"/>
                        <a:pt x="1260" y="1865"/>
                        <a:pt x="1250" y="1865"/>
                      </a:cubicBezTo>
                      <a:cubicBezTo>
                        <a:pt x="1241" y="1856"/>
                        <a:pt x="1241" y="1847"/>
                        <a:pt x="1250" y="1847"/>
                      </a:cubicBezTo>
                      <a:close/>
                      <a:moveTo>
                        <a:pt x="985" y="1856"/>
                      </a:moveTo>
                      <a:cubicBezTo>
                        <a:pt x="985" y="1875"/>
                        <a:pt x="985" y="1875"/>
                        <a:pt x="976" y="1875"/>
                      </a:cubicBezTo>
                      <a:cubicBezTo>
                        <a:pt x="976" y="1875"/>
                        <a:pt x="976" y="1865"/>
                        <a:pt x="966" y="1865"/>
                      </a:cubicBezTo>
                      <a:cubicBezTo>
                        <a:pt x="966" y="1856"/>
                        <a:pt x="976" y="1856"/>
                        <a:pt x="976" y="1856"/>
                      </a:cubicBezTo>
                      <a:close/>
                      <a:moveTo>
                        <a:pt x="2092" y="1667"/>
                      </a:moveTo>
                      <a:cubicBezTo>
                        <a:pt x="2121" y="1676"/>
                        <a:pt x="2149" y="1686"/>
                        <a:pt x="2187" y="1705"/>
                      </a:cubicBezTo>
                      <a:cubicBezTo>
                        <a:pt x="2197" y="1705"/>
                        <a:pt x="2206" y="1714"/>
                        <a:pt x="2216" y="1714"/>
                      </a:cubicBezTo>
                      <a:cubicBezTo>
                        <a:pt x="2225" y="1714"/>
                        <a:pt x="2225" y="1723"/>
                        <a:pt x="2225" y="1723"/>
                      </a:cubicBezTo>
                      <a:cubicBezTo>
                        <a:pt x="2216" y="1733"/>
                        <a:pt x="2216" y="1733"/>
                        <a:pt x="2216" y="1733"/>
                      </a:cubicBezTo>
                      <a:cubicBezTo>
                        <a:pt x="2197" y="1761"/>
                        <a:pt x="2178" y="1780"/>
                        <a:pt x="2168" y="1799"/>
                      </a:cubicBezTo>
                      <a:cubicBezTo>
                        <a:pt x="2159" y="1809"/>
                        <a:pt x="2140" y="1818"/>
                        <a:pt x="2130" y="1828"/>
                      </a:cubicBezTo>
                      <a:cubicBezTo>
                        <a:pt x="2092" y="1837"/>
                        <a:pt x="2055" y="1856"/>
                        <a:pt x="2026" y="1875"/>
                      </a:cubicBezTo>
                      <a:lnTo>
                        <a:pt x="2007" y="1875"/>
                      </a:lnTo>
                      <a:cubicBezTo>
                        <a:pt x="1998" y="1856"/>
                        <a:pt x="1988" y="1837"/>
                        <a:pt x="1988" y="1818"/>
                      </a:cubicBezTo>
                      <a:cubicBezTo>
                        <a:pt x="1969" y="1818"/>
                        <a:pt x="1951" y="1809"/>
                        <a:pt x="1941" y="1790"/>
                      </a:cubicBezTo>
                      <a:cubicBezTo>
                        <a:pt x="1960" y="1780"/>
                        <a:pt x="1960" y="1761"/>
                        <a:pt x="1969" y="1742"/>
                      </a:cubicBezTo>
                      <a:cubicBezTo>
                        <a:pt x="1969" y="1742"/>
                        <a:pt x="1979" y="1733"/>
                        <a:pt x="1979" y="1733"/>
                      </a:cubicBezTo>
                      <a:cubicBezTo>
                        <a:pt x="1979" y="1714"/>
                        <a:pt x="1998" y="1714"/>
                        <a:pt x="2007" y="1714"/>
                      </a:cubicBezTo>
                      <a:cubicBezTo>
                        <a:pt x="2012" y="1719"/>
                        <a:pt x="2017" y="1721"/>
                        <a:pt x="2020" y="1721"/>
                      </a:cubicBezTo>
                      <a:cubicBezTo>
                        <a:pt x="2024" y="1721"/>
                        <a:pt x="2026" y="1719"/>
                        <a:pt x="2026" y="1714"/>
                      </a:cubicBezTo>
                      <a:cubicBezTo>
                        <a:pt x="2036" y="1714"/>
                        <a:pt x="2045" y="1705"/>
                        <a:pt x="2045" y="1705"/>
                      </a:cubicBezTo>
                      <a:cubicBezTo>
                        <a:pt x="2055" y="1705"/>
                        <a:pt x="2055" y="1695"/>
                        <a:pt x="2055" y="1695"/>
                      </a:cubicBezTo>
                      <a:cubicBezTo>
                        <a:pt x="2055" y="1695"/>
                        <a:pt x="2055" y="1695"/>
                        <a:pt x="2055" y="1686"/>
                      </a:cubicBezTo>
                      <a:cubicBezTo>
                        <a:pt x="2064" y="1686"/>
                        <a:pt x="2064" y="1695"/>
                        <a:pt x="2064" y="1695"/>
                      </a:cubicBezTo>
                      <a:lnTo>
                        <a:pt x="2074" y="1695"/>
                      </a:lnTo>
                      <a:cubicBezTo>
                        <a:pt x="2083" y="1695"/>
                        <a:pt x="2083" y="1686"/>
                        <a:pt x="2074" y="1676"/>
                      </a:cubicBezTo>
                      <a:cubicBezTo>
                        <a:pt x="2074" y="1676"/>
                        <a:pt x="2074" y="1667"/>
                        <a:pt x="2074" y="1667"/>
                      </a:cubicBezTo>
                      <a:close/>
                      <a:moveTo>
                        <a:pt x="1146" y="1875"/>
                      </a:moveTo>
                      <a:cubicBezTo>
                        <a:pt x="1155" y="1875"/>
                        <a:pt x="1155" y="1884"/>
                        <a:pt x="1146" y="1884"/>
                      </a:cubicBezTo>
                      <a:lnTo>
                        <a:pt x="1146" y="1875"/>
                      </a:lnTo>
                      <a:close/>
                      <a:moveTo>
                        <a:pt x="853" y="1865"/>
                      </a:moveTo>
                      <a:lnTo>
                        <a:pt x="853" y="1894"/>
                      </a:lnTo>
                      <a:cubicBezTo>
                        <a:pt x="843" y="1884"/>
                        <a:pt x="843" y="1875"/>
                        <a:pt x="853" y="1865"/>
                      </a:cubicBezTo>
                      <a:close/>
                      <a:moveTo>
                        <a:pt x="1203" y="1875"/>
                      </a:moveTo>
                      <a:cubicBezTo>
                        <a:pt x="1222" y="1875"/>
                        <a:pt x="1231" y="1875"/>
                        <a:pt x="1241" y="1884"/>
                      </a:cubicBezTo>
                      <a:cubicBezTo>
                        <a:pt x="1241" y="1894"/>
                        <a:pt x="1231" y="1894"/>
                        <a:pt x="1231" y="1903"/>
                      </a:cubicBezTo>
                      <a:lnTo>
                        <a:pt x="1222" y="1903"/>
                      </a:lnTo>
                      <a:cubicBezTo>
                        <a:pt x="1222" y="1903"/>
                        <a:pt x="1222" y="1903"/>
                        <a:pt x="1222" y="1894"/>
                      </a:cubicBezTo>
                      <a:cubicBezTo>
                        <a:pt x="1222" y="1894"/>
                        <a:pt x="1222" y="1884"/>
                        <a:pt x="1222" y="1884"/>
                      </a:cubicBezTo>
                      <a:cubicBezTo>
                        <a:pt x="1222" y="1884"/>
                        <a:pt x="1222" y="1884"/>
                        <a:pt x="1212" y="1894"/>
                      </a:cubicBezTo>
                      <a:lnTo>
                        <a:pt x="1203" y="1894"/>
                      </a:lnTo>
                      <a:cubicBezTo>
                        <a:pt x="1203" y="1894"/>
                        <a:pt x="1203" y="1884"/>
                        <a:pt x="1203" y="1884"/>
                      </a:cubicBezTo>
                      <a:cubicBezTo>
                        <a:pt x="1203" y="1884"/>
                        <a:pt x="1203" y="1875"/>
                        <a:pt x="1203" y="1875"/>
                      </a:cubicBezTo>
                      <a:close/>
                      <a:moveTo>
                        <a:pt x="1354" y="1875"/>
                      </a:moveTo>
                      <a:cubicBezTo>
                        <a:pt x="1354" y="1875"/>
                        <a:pt x="1364" y="1884"/>
                        <a:pt x="1364" y="1884"/>
                      </a:cubicBezTo>
                      <a:cubicBezTo>
                        <a:pt x="1364" y="1894"/>
                        <a:pt x="1364" y="1894"/>
                        <a:pt x="1354" y="1903"/>
                      </a:cubicBezTo>
                      <a:cubicBezTo>
                        <a:pt x="1354" y="1894"/>
                        <a:pt x="1354" y="1884"/>
                        <a:pt x="1354" y="1884"/>
                      </a:cubicBezTo>
                      <a:cubicBezTo>
                        <a:pt x="1354" y="1884"/>
                        <a:pt x="1354" y="1875"/>
                        <a:pt x="1354" y="1875"/>
                      </a:cubicBezTo>
                      <a:close/>
                      <a:moveTo>
                        <a:pt x="1771" y="1667"/>
                      </a:moveTo>
                      <a:cubicBezTo>
                        <a:pt x="1790" y="1676"/>
                        <a:pt x="1799" y="1686"/>
                        <a:pt x="1809" y="1695"/>
                      </a:cubicBezTo>
                      <a:cubicBezTo>
                        <a:pt x="1818" y="1714"/>
                        <a:pt x="1827" y="1733"/>
                        <a:pt x="1837" y="1742"/>
                      </a:cubicBezTo>
                      <a:cubicBezTo>
                        <a:pt x="1837" y="1752"/>
                        <a:pt x="1837" y="1761"/>
                        <a:pt x="1827" y="1761"/>
                      </a:cubicBezTo>
                      <a:cubicBezTo>
                        <a:pt x="1809" y="1761"/>
                        <a:pt x="1790" y="1771"/>
                        <a:pt x="1771" y="1771"/>
                      </a:cubicBezTo>
                      <a:lnTo>
                        <a:pt x="1761" y="1790"/>
                      </a:lnTo>
                      <a:cubicBezTo>
                        <a:pt x="1761" y="1771"/>
                        <a:pt x="1752" y="1761"/>
                        <a:pt x="1752" y="1752"/>
                      </a:cubicBezTo>
                      <a:lnTo>
                        <a:pt x="1742" y="1752"/>
                      </a:lnTo>
                      <a:cubicBezTo>
                        <a:pt x="1723" y="1761"/>
                        <a:pt x="1714" y="1771"/>
                        <a:pt x="1714" y="1790"/>
                      </a:cubicBezTo>
                      <a:cubicBezTo>
                        <a:pt x="1714" y="1799"/>
                        <a:pt x="1714" y="1809"/>
                        <a:pt x="1723" y="1809"/>
                      </a:cubicBezTo>
                      <a:cubicBezTo>
                        <a:pt x="1723" y="1818"/>
                        <a:pt x="1723" y="1828"/>
                        <a:pt x="1733" y="1828"/>
                      </a:cubicBezTo>
                      <a:cubicBezTo>
                        <a:pt x="1752" y="1818"/>
                        <a:pt x="1761" y="1818"/>
                        <a:pt x="1771" y="1818"/>
                      </a:cubicBezTo>
                      <a:lnTo>
                        <a:pt x="1780" y="1818"/>
                      </a:lnTo>
                      <a:cubicBezTo>
                        <a:pt x="1780" y="1818"/>
                        <a:pt x="1780" y="1828"/>
                        <a:pt x="1771" y="1828"/>
                      </a:cubicBezTo>
                      <a:cubicBezTo>
                        <a:pt x="1771" y="1828"/>
                        <a:pt x="1761" y="1837"/>
                        <a:pt x="1752" y="1837"/>
                      </a:cubicBezTo>
                      <a:cubicBezTo>
                        <a:pt x="1733" y="1837"/>
                        <a:pt x="1723" y="1837"/>
                        <a:pt x="1704" y="1847"/>
                      </a:cubicBezTo>
                      <a:cubicBezTo>
                        <a:pt x="1695" y="1847"/>
                        <a:pt x="1685" y="1856"/>
                        <a:pt x="1685" y="1856"/>
                      </a:cubicBezTo>
                      <a:cubicBezTo>
                        <a:pt x="1676" y="1856"/>
                        <a:pt x="1676" y="1856"/>
                        <a:pt x="1676" y="1865"/>
                      </a:cubicBezTo>
                      <a:lnTo>
                        <a:pt x="1667" y="1856"/>
                      </a:lnTo>
                      <a:lnTo>
                        <a:pt x="1676" y="1847"/>
                      </a:lnTo>
                      <a:lnTo>
                        <a:pt x="1657" y="1856"/>
                      </a:lnTo>
                      <a:cubicBezTo>
                        <a:pt x="1667" y="1856"/>
                        <a:pt x="1667" y="1865"/>
                        <a:pt x="1667" y="1865"/>
                      </a:cubicBezTo>
                      <a:cubicBezTo>
                        <a:pt x="1676" y="1865"/>
                        <a:pt x="1676" y="1875"/>
                        <a:pt x="1676" y="1875"/>
                      </a:cubicBezTo>
                      <a:lnTo>
                        <a:pt x="1667" y="1875"/>
                      </a:lnTo>
                      <a:cubicBezTo>
                        <a:pt x="1667" y="1870"/>
                        <a:pt x="1664" y="1868"/>
                        <a:pt x="1661" y="1868"/>
                      </a:cubicBezTo>
                      <a:cubicBezTo>
                        <a:pt x="1657" y="1868"/>
                        <a:pt x="1652" y="1870"/>
                        <a:pt x="1648" y="1875"/>
                      </a:cubicBezTo>
                      <a:cubicBezTo>
                        <a:pt x="1648" y="1875"/>
                        <a:pt x="1648" y="1884"/>
                        <a:pt x="1638" y="1884"/>
                      </a:cubicBezTo>
                      <a:cubicBezTo>
                        <a:pt x="1638" y="1894"/>
                        <a:pt x="1629" y="1894"/>
                        <a:pt x="1629" y="1903"/>
                      </a:cubicBezTo>
                      <a:cubicBezTo>
                        <a:pt x="1619" y="1903"/>
                        <a:pt x="1610" y="1903"/>
                        <a:pt x="1619" y="1894"/>
                      </a:cubicBezTo>
                      <a:cubicBezTo>
                        <a:pt x="1619" y="1884"/>
                        <a:pt x="1629" y="1865"/>
                        <a:pt x="1629" y="1856"/>
                      </a:cubicBezTo>
                      <a:cubicBezTo>
                        <a:pt x="1638" y="1837"/>
                        <a:pt x="1657" y="1818"/>
                        <a:pt x="1667" y="1799"/>
                      </a:cubicBezTo>
                      <a:cubicBezTo>
                        <a:pt x="1676" y="1771"/>
                        <a:pt x="1695" y="1742"/>
                        <a:pt x="1704" y="1714"/>
                      </a:cubicBezTo>
                      <a:cubicBezTo>
                        <a:pt x="1714" y="1695"/>
                        <a:pt x="1723" y="1686"/>
                        <a:pt x="1733" y="1686"/>
                      </a:cubicBezTo>
                      <a:cubicBezTo>
                        <a:pt x="1742" y="1686"/>
                        <a:pt x="1752" y="1686"/>
                        <a:pt x="1761" y="1676"/>
                      </a:cubicBezTo>
                      <a:cubicBezTo>
                        <a:pt x="1761" y="1667"/>
                        <a:pt x="1771" y="1667"/>
                        <a:pt x="1771" y="1667"/>
                      </a:cubicBezTo>
                      <a:close/>
                      <a:moveTo>
                        <a:pt x="815" y="1894"/>
                      </a:moveTo>
                      <a:cubicBezTo>
                        <a:pt x="815" y="1894"/>
                        <a:pt x="815" y="1903"/>
                        <a:pt x="815" y="1903"/>
                      </a:cubicBezTo>
                      <a:cubicBezTo>
                        <a:pt x="815" y="1903"/>
                        <a:pt x="815" y="1913"/>
                        <a:pt x="805" y="1913"/>
                      </a:cubicBezTo>
                      <a:lnTo>
                        <a:pt x="815" y="1894"/>
                      </a:lnTo>
                      <a:close/>
                      <a:moveTo>
                        <a:pt x="502" y="1894"/>
                      </a:moveTo>
                      <a:lnTo>
                        <a:pt x="493" y="1922"/>
                      </a:lnTo>
                      <a:cubicBezTo>
                        <a:pt x="493" y="1913"/>
                        <a:pt x="493" y="1903"/>
                        <a:pt x="502" y="1894"/>
                      </a:cubicBezTo>
                      <a:close/>
                      <a:moveTo>
                        <a:pt x="995" y="1875"/>
                      </a:moveTo>
                      <a:cubicBezTo>
                        <a:pt x="995" y="1884"/>
                        <a:pt x="995" y="1884"/>
                        <a:pt x="995" y="1894"/>
                      </a:cubicBezTo>
                      <a:cubicBezTo>
                        <a:pt x="1004" y="1894"/>
                        <a:pt x="995" y="1903"/>
                        <a:pt x="1004" y="1913"/>
                      </a:cubicBezTo>
                      <a:cubicBezTo>
                        <a:pt x="998" y="1924"/>
                        <a:pt x="990" y="1928"/>
                        <a:pt x="981" y="1928"/>
                      </a:cubicBezTo>
                      <a:cubicBezTo>
                        <a:pt x="976" y="1928"/>
                        <a:pt x="970" y="1926"/>
                        <a:pt x="966" y="1922"/>
                      </a:cubicBezTo>
                      <a:cubicBezTo>
                        <a:pt x="957" y="1922"/>
                        <a:pt x="957" y="1913"/>
                        <a:pt x="957" y="1903"/>
                      </a:cubicBezTo>
                      <a:lnTo>
                        <a:pt x="966" y="1903"/>
                      </a:lnTo>
                      <a:cubicBezTo>
                        <a:pt x="976" y="1903"/>
                        <a:pt x="976" y="1894"/>
                        <a:pt x="976" y="1894"/>
                      </a:cubicBezTo>
                      <a:cubicBezTo>
                        <a:pt x="976" y="1884"/>
                        <a:pt x="985" y="1884"/>
                        <a:pt x="985" y="1884"/>
                      </a:cubicBezTo>
                      <a:cubicBezTo>
                        <a:pt x="985" y="1884"/>
                        <a:pt x="985" y="1884"/>
                        <a:pt x="995" y="1875"/>
                      </a:cubicBezTo>
                      <a:close/>
                      <a:moveTo>
                        <a:pt x="1761" y="1903"/>
                      </a:moveTo>
                      <a:lnTo>
                        <a:pt x="1742" y="1932"/>
                      </a:lnTo>
                      <a:cubicBezTo>
                        <a:pt x="1733" y="1913"/>
                        <a:pt x="1742" y="1903"/>
                        <a:pt x="1761" y="1903"/>
                      </a:cubicBezTo>
                      <a:close/>
                      <a:moveTo>
                        <a:pt x="1108" y="1922"/>
                      </a:moveTo>
                      <a:lnTo>
                        <a:pt x="1136" y="1932"/>
                      </a:lnTo>
                      <a:cubicBezTo>
                        <a:pt x="1127" y="1941"/>
                        <a:pt x="1118" y="1941"/>
                        <a:pt x="1108" y="1951"/>
                      </a:cubicBezTo>
                      <a:cubicBezTo>
                        <a:pt x="1108" y="1951"/>
                        <a:pt x="1099" y="1941"/>
                        <a:pt x="1099" y="1941"/>
                      </a:cubicBezTo>
                      <a:cubicBezTo>
                        <a:pt x="1099" y="1941"/>
                        <a:pt x="1099" y="1932"/>
                        <a:pt x="1108" y="1932"/>
                      </a:cubicBezTo>
                      <a:lnTo>
                        <a:pt x="1108" y="1922"/>
                      </a:lnTo>
                      <a:close/>
                      <a:moveTo>
                        <a:pt x="1222" y="1932"/>
                      </a:moveTo>
                      <a:lnTo>
                        <a:pt x="1222" y="1941"/>
                      </a:lnTo>
                      <a:lnTo>
                        <a:pt x="1212" y="1951"/>
                      </a:lnTo>
                      <a:lnTo>
                        <a:pt x="1212" y="1941"/>
                      </a:lnTo>
                      <a:lnTo>
                        <a:pt x="1222" y="1932"/>
                      </a:lnTo>
                      <a:close/>
                      <a:moveTo>
                        <a:pt x="1061" y="1922"/>
                      </a:moveTo>
                      <a:lnTo>
                        <a:pt x="1061" y="1922"/>
                      </a:lnTo>
                      <a:cubicBezTo>
                        <a:pt x="1070" y="1932"/>
                        <a:pt x="1070" y="1941"/>
                        <a:pt x="1089" y="1941"/>
                      </a:cubicBezTo>
                      <a:lnTo>
                        <a:pt x="1070" y="1960"/>
                      </a:lnTo>
                      <a:cubicBezTo>
                        <a:pt x="1062" y="1952"/>
                        <a:pt x="1061" y="1938"/>
                        <a:pt x="1061" y="1922"/>
                      </a:cubicBezTo>
                      <a:close/>
                      <a:moveTo>
                        <a:pt x="2992" y="1941"/>
                      </a:moveTo>
                      <a:cubicBezTo>
                        <a:pt x="3001" y="1951"/>
                        <a:pt x="3001" y="1951"/>
                        <a:pt x="2992" y="1960"/>
                      </a:cubicBezTo>
                      <a:lnTo>
                        <a:pt x="2982" y="1960"/>
                      </a:lnTo>
                      <a:cubicBezTo>
                        <a:pt x="2973" y="1951"/>
                        <a:pt x="2973" y="1951"/>
                        <a:pt x="2973" y="1941"/>
                      </a:cubicBezTo>
                      <a:close/>
                      <a:moveTo>
                        <a:pt x="1004" y="1960"/>
                      </a:moveTo>
                      <a:lnTo>
                        <a:pt x="1032" y="1970"/>
                      </a:lnTo>
                      <a:cubicBezTo>
                        <a:pt x="1025" y="1973"/>
                        <a:pt x="1018" y="1976"/>
                        <a:pt x="1014" y="1976"/>
                      </a:cubicBezTo>
                      <a:cubicBezTo>
                        <a:pt x="1007" y="1976"/>
                        <a:pt x="1004" y="1971"/>
                        <a:pt x="1004" y="1960"/>
                      </a:cubicBezTo>
                      <a:close/>
                      <a:moveTo>
                        <a:pt x="2358" y="1970"/>
                      </a:moveTo>
                      <a:cubicBezTo>
                        <a:pt x="2358" y="1970"/>
                        <a:pt x="2367" y="1970"/>
                        <a:pt x="2367" y="1979"/>
                      </a:cubicBezTo>
                      <a:lnTo>
                        <a:pt x="2348" y="1970"/>
                      </a:lnTo>
                      <a:close/>
                      <a:moveTo>
                        <a:pt x="540" y="1970"/>
                      </a:moveTo>
                      <a:cubicBezTo>
                        <a:pt x="540" y="1979"/>
                        <a:pt x="550" y="1988"/>
                        <a:pt x="540" y="1988"/>
                      </a:cubicBezTo>
                      <a:lnTo>
                        <a:pt x="531" y="1988"/>
                      </a:lnTo>
                      <a:lnTo>
                        <a:pt x="540" y="1970"/>
                      </a:lnTo>
                      <a:close/>
                      <a:moveTo>
                        <a:pt x="1080" y="1998"/>
                      </a:moveTo>
                      <a:lnTo>
                        <a:pt x="1080" y="2007"/>
                      </a:lnTo>
                      <a:lnTo>
                        <a:pt x="1061" y="2017"/>
                      </a:lnTo>
                      <a:lnTo>
                        <a:pt x="1061" y="2017"/>
                      </a:lnTo>
                      <a:lnTo>
                        <a:pt x="1080" y="1998"/>
                      </a:lnTo>
                      <a:close/>
                      <a:moveTo>
                        <a:pt x="3493" y="2007"/>
                      </a:moveTo>
                      <a:cubicBezTo>
                        <a:pt x="3484" y="2017"/>
                        <a:pt x="3484" y="2017"/>
                        <a:pt x="3474" y="2017"/>
                      </a:cubicBezTo>
                      <a:cubicBezTo>
                        <a:pt x="3474" y="2017"/>
                        <a:pt x="3474" y="2017"/>
                        <a:pt x="3474" y="2007"/>
                      </a:cubicBezTo>
                      <a:close/>
                      <a:moveTo>
                        <a:pt x="3541" y="1988"/>
                      </a:moveTo>
                      <a:lnTo>
                        <a:pt x="3569" y="1998"/>
                      </a:lnTo>
                      <a:cubicBezTo>
                        <a:pt x="3560" y="1998"/>
                        <a:pt x="3560" y="2007"/>
                        <a:pt x="3560" y="2007"/>
                      </a:cubicBezTo>
                      <a:cubicBezTo>
                        <a:pt x="3560" y="2017"/>
                        <a:pt x="3560" y="2017"/>
                        <a:pt x="3560" y="2017"/>
                      </a:cubicBezTo>
                      <a:cubicBezTo>
                        <a:pt x="3556" y="2021"/>
                        <a:pt x="3553" y="2023"/>
                        <a:pt x="3551" y="2023"/>
                      </a:cubicBezTo>
                      <a:cubicBezTo>
                        <a:pt x="3549" y="2023"/>
                        <a:pt x="3546" y="2019"/>
                        <a:pt x="3541" y="2007"/>
                      </a:cubicBezTo>
                      <a:cubicBezTo>
                        <a:pt x="3541" y="2017"/>
                        <a:pt x="3541" y="2017"/>
                        <a:pt x="3541" y="2017"/>
                      </a:cubicBezTo>
                      <a:lnTo>
                        <a:pt x="3522" y="2017"/>
                      </a:lnTo>
                      <a:cubicBezTo>
                        <a:pt x="3522" y="2017"/>
                        <a:pt x="3522" y="2007"/>
                        <a:pt x="3522" y="2007"/>
                      </a:cubicBezTo>
                      <a:cubicBezTo>
                        <a:pt x="3522" y="2007"/>
                        <a:pt x="3522" y="2007"/>
                        <a:pt x="3522" y="1998"/>
                      </a:cubicBezTo>
                      <a:cubicBezTo>
                        <a:pt x="3522" y="1998"/>
                        <a:pt x="3522" y="1988"/>
                        <a:pt x="3522" y="1988"/>
                      </a:cubicBezTo>
                      <a:cubicBezTo>
                        <a:pt x="3531" y="1988"/>
                        <a:pt x="3531" y="1988"/>
                        <a:pt x="3541" y="1998"/>
                      </a:cubicBezTo>
                      <a:cubicBezTo>
                        <a:pt x="3541" y="1988"/>
                        <a:pt x="3541" y="1988"/>
                        <a:pt x="3541" y="1988"/>
                      </a:cubicBezTo>
                      <a:close/>
                      <a:moveTo>
                        <a:pt x="3512" y="2036"/>
                      </a:moveTo>
                      <a:cubicBezTo>
                        <a:pt x="3512" y="2036"/>
                        <a:pt x="3503" y="2045"/>
                        <a:pt x="3503" y="2045"/>
                      </a:cubicBezTo>
                      <a:cubicBezTo>
                        <a:pt x="3503" y="2045"/>
                        <a:pt x="3503" y="2036"/>
                        <a:pt x="3493" y="2036"/>
                      </a:cubicBezTo>
                      <a:close/>
                      <a:moveTo>
                        <a:pt x="3531" y="2026"/>
                      </a:moveTo>
                      <a:cubicBezTo>
                        <a:pt x="3531" y="2026"/>
                        <a:pt x="3531" y="2036"/>
                        <a:pt x="3531" y="2045"/>
                      </a:cubicBezTo>
                      <a:lnTo>
                        <a:pt x="3522" y="2045"/>
                      </a:lnTo>
                      <a:cubicBezTo>
                        <a:pt x="3522" y="2045"/>
                        <a:pt x="3522" y="2045"/>
                        <a:pt x="3522" y="2036"/>
                      </a:cubicBezTo>
                      <a:cubicBezTo>
                        <a:pt x="3522" y="2036"/>
                        <a:pt x="3531" y="2026"/>
                        <a:pt x="3531" y="2026"/>
                      </a:cubicBezTo>
                      <a:close/>
                      <a:moveTo>
                        <a:pt x="3702" y="2026"/>
                      </a:moveTo>
                      <a:cubicBezTo>
                        <a:pt x="3702" y="2036"/>
                        <a:pt x="3711" y="2036"/>
                        <a:pt x="3702" y="2036"/>
                      </a:cubicBezTo>
                      <a:cubicBezTo>
                        <a:pt x="3702" y="2045"/>
                        <a:pt x="3702" y="2055"/>
                        <a:pt x="3692" y="2055"/>
                      </a:cubicBezTo>
                      <a:cubicBezTo>
                        <a:pt x="3692" y="2055"/>
                        <a:pt x="3692" y="2055"/>
                        <a:pt x="3683" y="2045"/>
                      </a:cubicBezTo>
                      <a:cubicBezTo>
                        <a:pt x="3683" y="2045"/>
                        <a:pt x="3673" y="2045"/>
                        <a:pt x="3673" y="2036"/>
                      </a:cubicBezTo>
                      <a:lnTo>
                        <a:pt x="3664" y="2036"/>
                      </a:lnTo>
                      <a:cubicBezTo>
                        <a:pt x="3664" y="2026"/>
                        <a:pt x="3673" y="2026"/>
                        <a:pt x="3673" y="2026"/>
                      </a:cubicBezTo>
                      <a:close/>
                      <a:moveTo>
                        <a:pt x="2623" y="2074"/>
                      </a:moveTo>
                      <a:cubicBezTo>
                        <a:pt x="2613" y="2083"/>
                        <a:pt x="2613" y="2093"/>
                        <a:pt x="2613" y="2093"/>
                      </a:cubicBezTo>
                      <a:lnTo>
                        <a:pt x="2604" y="2093"/>
                      </a:lnTo>
                      <a:cubicBezTo>
                        <a:pt x="2604" y="2083"/>
                        <a:pt x="2613" y="2074"/>
                        <a:pt x="2623" y="2074"/>
                      </a:cubicBezTo>
                      <a:close/>
                      <a:moveTo>
                        <a:pt x="2433" y="2093"/>
                      </a:moveTo>
                      <a:cubicBezTo>
                        <a:pt x="2433" y="2093"/>
                        <a:pt x="2443" y="2102"/>
                        <a:pt x="2433" y="2102"/>
                      </a:cubicBezTo>
                      <a:lnTo>
                        <a:pt x="2424" y="2093"/>
                      </a:lnTo>
                      <a:close/>
                      <a:moveTo>
                        <a:pt x="1903" y="1828"/>
                      </a:moveTo>
                      <a:cubicBezTo>
                        <a:pt x="1913" y="1837"/>
                        <a:pt x="1913" y="1856"/>
                        <a:pt x="1903" y="1865"/>
                      </a:cubicBezTo>
                      <a:cubicBezTo>
                        <a:pt x="1894" y="1875"/>
                        <a:pt x="1894" y="1894"/>
                        <a:pt x="1884" y="1913"/>
                      </a:cubicBezTo>
                      <a:cubicBezTo>
                        <a:pt x="1903" y="1913"/>
                        <a:pt x="1913" y="1922"/>
                        <a:pt x="1932" y="1922"/>
                      </a:cubicBezTo>
                      <a:cubicBezTo>
                        <a:pt x="1941" y="1922"/>
                        <a:pt x="1941" y="1932"/>
                        <a:pt x="1932" y="1932"/>
                      </a:cubicBezTo>
                      <a:cubicBezTo>
                        <a:pt x="1932" y="1941"/>
                        <a:pt x="1932" y="1951"/>
                        <a:pt x="1922" y="1951"/>
                      </a:cubicBezTo>
                      <a:cubicBezTo>
                        <a:pt x="1884" y="1998"/>
                        <a:pt x="1846" y="2036"/>
                        <a:pt x="1809" y="2093"/>
                      </a:cubicBezTo>
                      <a:cubicBezTo>
                        <a:pt x="1790" y="2112"/>
                        <a:pt x="1771" y="2149"/>
                        <a:pt x="1752" y="2178"/>
                      </a:cubicBezTo>
                      <a:cubicBezTo>
                        <a:pt x="1752" y="2178"/>
                        <a:pt x="1752" y="2187"/>
                        <a:pt x="1742" y="2197"/>
                      </a:cubicBezTo>
                      <a:cubicBezTo>
                        <a:pt x="1733" y="2216"/>
                        <a:pt x="1714" y="2216"/>
                        <a:pt x="1704" y="2235"/>
                      </a:cubicBezTo>
                      <a:cubicBezTo>
                        <a:pt x="1704" y="2254"/>
                        <a:pt x="1695" y="2263"/>
                        <a:pt x="1685" y="2272"/>
                      </a:cubicBezTo>
                      <a:cubicBezTo>
                        <a:pt x="1667" y="2301"/>
                        <a:pt x="1648" y="2329"/>
                        <a:pt x="1629" y="2358"/>
                      </a:cubicBezTo>
                      <a:lnTo>
                        <a:pt x="1619" y="2348"/>
                      </a:lnTo>
                      <a:lnTo>
                        <a:pt x="1619" y="2339"/>
                      </a:lnTo>
                      <a:lnTo>
                        <a:pt x="1610" y="2348"/>
                      </a:lnTo>
                      <a:cubicBezTo>
                        <a:pt x="1610" y="2329"/>
                        <a:pt x="1600" y="2320"/>
                        <a:pt x="1600" y="2301"/>
                      </a:cubicBezTo>
                      <a:cubicBezTo>
                        <a:pt x="1600" y="2263"/>
                        <a:pt x="1600" y="2225"/>
                        <a:pt x="1591" y="2197"/>
                      </a:cubicBezTo>
                      <a:cubicBezTo>
                        <a:pt x="1581" y="2168"/>
                        <a:pt x="1581" y="2149"/>
                        <a:pt x="1591" y="2130"/>
                      </a:cubicBezTo>
                      <a:cubicBezTo>
                        <a:pt x="1600" y="2074"/>
                        <a:pt x="1610" y="2026"/>
                        <a:pt x="1610" y="1979"/>
                      </a:cubicBezTo>
                      <a:cubicBezTo>
                        <a:pt x="1610" y="1960"/>
                        <a:pt x="1629" y="1941"/>
                        <a:pt x="1648" y="1932"/>
                      </a:cubicBezTo>
                      <a:cubicBezTo>
                        <a:pt x="1657" y="1922"/>
                        <a:pt x="1667" y="1913"/>
                        <a:pt x="1676" y="1913"/>
                      </a:cubicBezTo>
                      <a:cubicBezTo>
                        <a:pt x="1679" y="1910"/>
                        <a:pt x="1682" y="1909"/>
                        <a:pt x="1685" y="1909"/>
                      </a:cubicBezTo>
                      <a:cubicBezTo>
                        <a:pt x="1692" y="1909"/>
                        <a:pt x="1698" y="1913"/>
                        <a:pt x="1704" y="1913"/>
                      </a:cubicBezTo>
                      <a:cubicBezTo>
                        <a:pt x="1704" y="1922"/>
                        <a:pt x="1704" y="1922"/>
                        <a:pt x="1704" y="1922"/>
                      </a:cubicBezTo>
                      <a:cubicBezTo>
                        <a:pt x="1704" y="1932"/>
                        <a:pt x="1704" y="1941"/>
                        <a:pt x="1704" y="1951"/>
                      </a:cubicBezTo>
                      <a:cubicBezTo>
                        <a:pt x="1695" y="1951"/>
                        <a:pt x="1695" y="1960"/>
                        <a:pt x="1704" y="1970"/>
                      </a:cubicBezTo>
                      <a:cubicBezTo>
                        <a:pt x="1714" y="1979"/>
                        <a:pt x="1714" y="1979"/>
                        <a:pt x="1714" y="1979"/>
                      </a:cubicBezTo>
                      <a:lnTo>
                        <a:pt x="1723" y="1979"/>
                      </a:lnTo>
                      <a:cubicBezTo>
                        <a:pt x="1733" y="1970"/>
                        <a:pt x="1733" y="1970"/>
                        <a:pt x="1733" y="1970"/>
                      </a:cubicBezTo>
                      <a:cubicBezTo>
                        <a:pt x="1733" y="1979"/>
                        <a:pt x="1733" y="1979"/>
                        <a:pt x="1742" y="1979"/>
                      </a:cubicBezTo>
                      <a:lnTo>
                        <a:pt x="1761" y="1979"/>
                      </a:lnTo>
                      <a:cubicBezTo>
                        <a:pt x="1771" y="1970"/>
                        <a:pt x="1771" y="1970"/>
                        <a:pt x="1780" y="1970"/>
                      </a:cubicBezTo>
                      <a:cubicBezTo>
                        <a:pt x="1799" y="1960"/>
                        <a:pt x="1799" y="1951"/>
                        <a:pt x="1790" y="1932"/>
                      </a:cubicBezTo>
                      <a:lnTo>
                        <a:pt x="1790" y="1922"/>
                      </a:lnTo>
                      <a:cubicBezTo>
                        <a:pt x="1790" y="1932"/>
                        <a:pt x="1790" y="1932"/>
                        <a:pt x="1799" y="1932"/>
                      </a:cubicBezTo>
                      <a:cubicBezTo>
                        <a:pt x="1799" y="1941"/>
                        <a:pt x="1809" y="1941"/>
                        <a:pt x="1818" y="1951"/>
                      </a:cubicBezTo>
                      <a:cubicBezTo>
                        <a:pt x="1818" y="1951"/>
                        <a:pt x="1818" y="1951"/>
                        <a:pt x="1827" y="1941"/>
                      </a:cubicBezTo>
                      <a:cubicBezTo>
                        <a:pt x="1827" y="1932"/>
                        <a:pt x="1827" y="1922"/>
                        <a:pt x="1827" y="1913"/>
                      </a:cubicBezTo>
                      <a:cubicBezTo>
                        <a:pt x="1827" y="1913"/>
                        <a:pt x="1827" y="1903"/>
                        <a:pt x="1827" y="1903"/>
                      </a:cubicBezTo>
                      <a:cubicBezTo>
                        <a:pt x="1827" y="1894"/>
                        <a:pt x="1837" y="1884"/>
                        <a:pt x="1846" y="1884"/>
                      </a:cubicBezTo>
                      <a:lnTo>
                        <a:pt x="1827" y="1875"/>
                      </a:lnTo>
                      <a:cubicBezTo>
                        <a:pt x="1856" y="1856"/>
                        <a:pt x="1884" y="1847"/>
                        <a:pt x="1903" y="1828"/>
                      </a:cubicBezTo>
                      <a:close/>
                      <a:moveTo>
                        <a:pt x="1326" y="1"/>
                      </a:moveTo>
                      <a:cubicBezTo>
                        <a:pt x="1307" y="10"/>
                        <a:pt x="1288" y="20"/>
                        <a:pt x="1269" y="29"/>
                      </a:cubicBezTo>
                      <a:cubicBezTo>
                        <a:pt x="1269" y="29"/>
                        <a:pt x="1278" y="29"/>
                        <a:pt x="1278" y="39"/>
                      </a:cubicBezTo>
                      <a:lnTo>
                        <a:pt x="1297" y="39"/>
                      </a:lnTo>
                      <a:cubicBezTo>
                        <a:pt x="1307" y="48"/>
                        <a:pt x="1307" y="48"/>
                        <a:pt x="1307" y="58"/>
                      </a:cubicBezTo>
                      <a:cubicBezTo>
                        <a:pt x="1316" y="67"/>
                        <a:pt x="1316" y="67"/>
                        <a:pt x="1316" y="76"/>
                      </a:cubicBezTo>
                      <a:cubicBezTo>
                        <a:pt x="1316" y="76"/>
                        <a:pt x="1316" y="86"/>
                        <a:pt x="1326" y="95"/>
                      </a:cubicBezTo>
                      <a:cubicBezTo>
                        <a:pt x="1326" y="105"/>
                        <a:pt x="1326" y="105"/>
                        <a:pt x="1326" y="114"/>
                      </a:cubicBezTo>
                      <a:lnTo>
                        <a:pt x="1335" y="114"/>
                      </a:lnTo>
                      <a:cubicBezTo>
                        <a:pt x="1335" y="114"/>
                        <a:pt x="1345" y="105"/>
                        <a:pt x="1345" y="105"/>
                      </a:cubicBezTo>
                      <a:cubicBezTo>
                        <a:pt x="1354" y="105"/>
                        <a:pt x="1364" y="114"/>
                        <a:pt x="1364" y="114"/>
                      </a:cubicBezTo>
                      <a:cubicBezTo>
                        <a:pt x="1373" y="133"/>
                        <a:pt x="1383" y="143"/>
                        <a:pt x="1392" y="152"/>
                      </a:cubicBezTo>
                      <a:cubicBezTo>
                        <a:pt x="1402" y="162"/>
                        <a:pt x="1411" y="171"/>
                        <a:pt x="1411" y="190"/>
                      </a:cubicBezTo>
                      <a:cubicBezTo>
                        <a:pt x="1411" y="181"/>
                        <a:pt x="1402" y="181"/>
                        <a:pt x="1402" y="181"/>
                      </a:cubicBezTo>
                      <a:cubicBezTo>
                        <a:pt x="1399" y="178"/>
                        <a:pt x="1397" y="177"/>
                        <a:pt x="1395" y="177"/>
                      </a:cubicBezTo>
                      <a:cubicBezTo>
                        <a:pt x="1392" y="177"/>
                        <a:pt x="1392" y="183"/>
                        <a:pt x="1392" y="190"/>
                      </a:cubicBezTo>
                      <a:cubicBezTo>
                        <a:pt x="1392" y="190"/>
                        <a:pt x="1392" y="190"/>
                        <a:pt x="1392" y="200"/>
                      </a:cubicBezTo>
                      <a:cubicBezTo>
                        <a:pt x="1383" y="190"/>
                        <a:pt x="1383" y="190"/>
                        <a:pt x="1383" y="190"/>
                      </a:cubicBezTo>
                      <a:cubicBezTo>
                        <a:pt x="1373" y="181"/>
                        <a:pt x="1364" y="171"/>
                        <a:pt x="1345" y="171"/>
                      </a:cubicBezTo>
                      <a:lnTo>
                        <a:pt x="1307" y="171"/>
                      </a:lnTo>
                      <a:cubicBezTo>
                        <a:pt x="1302" y="176"/>
                        <a:pt x="1300" y="178"/>
                        <a:pt x="1297" y="178"/>
                      </a:cubicBezTo>
                      <a:cubicBezTo>
                        <a:pt x="1295" y="178"/>
                        <a:pt x="1293" y="176"/>
                        <a:pt x="1288" y="171"/>
                      </a:cubicBezTo>
                      <a:cubicBezTo>
                        <a:pt x="1288" y="162"/>
                        <a:pt x="1288" y="162"/>
                        <a:pt x="1278" y="162"/>
                      </a:cubicBezTo>
                      <a:cubicBezTo>
                        <a:pt x="1278" y="152"/>
                        <a:pt x="1278" y="152"/>
                        <a:pt x="1278" y="152"/>
                      </a:cubicBezTo>
                      <a:lnTo>
                        <a:pt x="1260" y="162"/>
                      </a:lnTo>
                      <a:cubicBezTo>
                        <a:pt x="1260" y="152"/>
                        <a:pt x="1260" y="152"/>
                        <a:pt x="1260" y="143"/>
                      </a:cubicBezTo>
                      <a:cubicBezTo>
                        <a:pt x="1260" y="143"/>
                        <a:pt x="1250" y="143"/>
                        <a:pt x="1250" y="133"/>
                      </a:cubicBezTo>
                      <a:cubicBezTo>
                        <a:pt x="1250" y="143"/>
                        <a:pt x="1250" y="143"/>
                        <a:pt x="1241" y="143"/>
                      </a:cubicBezTo>
                      <a:cubicBezTo>
                        <a:pt x="1241" y="143"/>
                        <a:pt x="1241" y="152"/>
                        <a:pt x="1241" y="152"/>
                      </a:cubicBezTo>
                      <a:lnTo>
                        <a:pt x="1222" y="152"/>
                      </a:lnTo>
                      <a:lnTo>
                        <a:pt x="1231" y="133"/>
                      </a:lnTo>
                      <a:lnTo>
                        <a:pt x="1222" y="133"/>
                      </a:lnTo>
                      <a:lnTo>
                        <a:pt x="1203" y="143"/>
                      </a:lnTo>
                      <a:cubicBezTo>
                        <a:pt x="1203" y="133"/>
                        <a:pt x="1203" y="124"/>
                        <a:pt x="1212" y="124"/>
                      </a:cubicBezTo>
                      <a:cubicBezTo>
                        <a:pt x="1212" y="117"/>
                        <a:pt x="1207" y="110"/>
                        <a:pt x="1201" y="110"/>
                      </a:cubicBezTo>
                      <a:cubicBezTo>
                        <a:pt x="1199" y="110"/>
                        <a:pt x="1196" y="112"/>
                        <a:pt x="1193" y="114"/>
                      </a:cubicBezTo>
                      <a:cubicBezTo>
                        <a:pt x="1184" y="114"/>
                        <a:pt x="1184" y="124"/>
                        <a:pt x="1174" y="124"/>
                      </a:cubicBezTo>
                      <a:lnTo>
                        <a:pt x="1165" y="124"/>
                      </a:lnTo>
                      <a:lnTo>
                        <a:pt x="1184" y="105"/>
                      </a:lnTo>
                      <a:cubicBezTo>
                        <a:pt x="1184" y="100"/>
                        <a:pt x="1177" y="98"/>
                        <a:pt x="1168" y="98"/>
                      </a:cubicBezTo>
                      <a:cubicBezTo>
                        <a:pt x="1160" y="98"/>
                        <a:pt x="1151" y="100"/>
                        <a:pt x="1146" y="105"/>
                      </a:cubicBezTo>
                      <a:lnTo>
                        <a:pt x="1136" y="95"/>
                      </a:lnTo>
                      <a:cubicBezTo>
                        <a:pt x="1136" y="105"/>
                        <a:pt x="1136" y="114"/>
                        <a:pt x="1136" y="114"/>
                      </a:cubicBezTo>
                      <a:cubicBezTo>
                        <a:pt x="1146" y="124"/>
                        <a:pt x="1146" y="124"/>
                        <a:pt x="1146" y="133"/>
                      </a:cubicBezTo>
                      <a:cubicBezTo>
                        <a:pt x="1136" y="143"/>
                        <a:pt x="1127" y="152"/>
                        <a:pt x="1118" y="162"/>
                      </a:cubicBezTo>
                      <a:cubicBezTo>
                        <a:pt x="1127" y="171"/>
                        <a:pt x="1127" y="181"/>
                        <a:pt x="1127" y="190"/>
                      </a:cubicBezTo>
                      <a:cubicBezTo>
                        <a:pt x="1118" y="200"/>
                        <a:pt x="1118" y="209"/>
                        <a:pt x="1118" y="218"/>
                      </a:cubicBezTo>
                      <a:cubicBezTo>
                        <a:pt x="1118" y="228"/>
                        <a:pt x="1118" y="237"/>
                        <a:pt x="1118" y="256"/>
                      </a:cubicBezTo>
                      <a:cubicBezTo>
                        <a:pt x="1127" y="266"/>
                        <a:pt x="1118" y="275"/>
                        <a:pt x="1108" y="285"/>
                      </a:cubicBezTo>
                      <a:lnTo>
                        <a:pt x="1099" y="285"/>
                      </a:lnTo>
                      <a:cubicBezTo>
                        <a:pt x="1108" y="275"/>
                        <a:pt x="1108" y="266"/>
                        <a:pt x="1108" y="256"/>
                      </a:cubicBezTo>
                      <a:cubicBezTo>
                        <a:pt x="1108" y="256"/>
                        <a:pt x="1108" y="247"/>
                        <a:pt x="1099" y="247"/>
                      </a:cubicBezTo>
                      <a:cubicBezTo>
                        <a:pt x="1099" y="237"/>
                        <a:pt x="1099" y="237"/>
                        <a:pt x="1099" y="228"/>
                      </a:cubicBezTo>
                      <a:cubicBezTo>
                        <a:pt x="1099" y="228"/>
                        <a:pt x="1089" y="237"/>
                        <a:pt x="1089" y="237"/>
                      </a:cubicBezTo>
                      <a:cubicBezTo>
                        <a:pt x="1080" y="247"/>
                        <a:pt x="1070" y="256"/>
                        <a:pt x="1061" y="266"/>
                      </a:cubicBezTo>
                      <a:lnTo>
                        <a:pt x="1070" y="275"/>
                      </a:lnTo>
                      <a:cubicBezTo>
                        <a:pt x="1070" y="285"/>
                        <a:pt x="1061" y="285"/>
                        <a:pt x="1061" y="294"/>
                      </a:cubicBezTo>
                      <a:cubicBezTo>
                        <a:pt x="1061" y="285"/>
                        <a:pt x="1061" y="285"/>
                        <a:pt x="1061" y="285"/>
                      </a:cubicBezTo>
                      <a:cubicBezTo>
                        <a:pt x="1051" y="275"/>
                        <a:pt x="1042" y="266"/>
                        <a:pt x="1042" y="256"/>
                      </a:cubicBezTo>
                      <a:cubicBezTo>
                        <a:pt x="1042" y="247"/>
                        <a:pt x="1042" y="247"/>
                        <a:pt x="1032" y="247"/>
                      </a:cubicBezTo>
                      <a:lnTo>
                        <a:pt x="1023" y="247"/>
                      </a:lnTo>
                      <a:cubicBezTo>
                        <a:pt x="1023" y="247"/>
                        <a:pt x="1013" y="247"/>
                        <a:pt x="1013" y="256"/>
                      </a:cubicBezTo>
                      <a:cubicBezTo>
                        <a:pt x="1004" y="256"/>
                        <a:pt x="1004" y="256"/>
                        <a:pt x="1004" y="266"/>
                      </a:cubicBezTo>
                      <a:cubicBezTo>
                        <a:pt x="1004" y="266"/>
                        <a:pt x="1004" y="275"/>
                        <a:pt x="995" y="275"/>
                      </a:cubicBezTo>
                      <a:cubicBezTo>
                        <a:pt x="995" y="275"/>
                        <a:pt x="985" y="285"/>
                        <a:pt x="976" y="285"/>
                      </a:cubicBezTo>
                      <a:cubicBezTo>
                        <a:pt x="976" y="275"/>
                        <a:pt x="976" y="275"/>
                        <a:pt x="976" y="275"/>
                      </a:cubicBezTo>
                      <a:cubicBezTo>
                        <a:pt x="976" y="266"/>
                        <a:pt x="976" y="266"/>
                        <a:pt x="966" y="266"/>
                      </a:cubicBezTo>
                      <a:cubicBezTo>
                        <a:pt x="966" y="263"/>
                        <a:pt x="965" y="262"/>
                        <a:pt x="964" y="262"/>
                      </a:cubicBezTo>
                      <a:cubicBezTo>
                        <a:pt x="961" y="262"/>
                        <a:pt x="957" y="266"/>
                        <a:pt x="957" y="266"/>
                      </a:cubicBezTo>
                      <a:cubicBezTo>
                        <a:pt x="957" y="266"/>
                        <a:pt x="947" y="275"/>
                        <a:pt x="947" y="285"/>
                      </a:cubicBezTo>
                      <a:lnTo>
                        <a:pt x="938" y="275"/>
                      </a:lnTo>
                      <a:cubicBezTo>
                        <a:pt x="938" y="304"/>
                        <a:pt x="928" y="313"/>
                        <a:pt x="909" y="313"/>
                      </a:cubicBezTo>
                      <a:cubicBezTo>
                        <a:pt x="909" y="323"/>
                        <a:pt x="919" y="332"/>
                        <a:pt x="928" y="342"/>
                      </a:cubicBezTo>
                      <a:lnTo>
                        <a:pt x="919" y="342"/>
                      </a:lnTo>
                      <a:cubicBezTo>
                        <a:pt x="909" y="342"/>
                        <a:pt x="900" y="332"/>
                        <a:pt x="890" y="323"/>
                      </a:cubicBezTo>
                      <a:cubicBezTo>
                        <a:pt x="890" y="323"/>
                        <a:pt x="890" y="323"/>
                        <a:pt x="890" y="313"/>
                      </a:cubicBezTo>
                      <a:cubicBezTo>
                        <a:pt x="900" y="313"/>
                        <a:pt x="900" y="304"/>
                        <a:pt x="890" y="294"/>
                      </a:cubicBezTo>
                      <a:cubicBezTo>
                        <a:pt x="890" y="294"/>
                        <a:pt x="890" y="294"/>
                        <a:pt x="890" y="285"/>
                      </a:cubicBezTo>
                      <a:cubicBezTo>
                        <a:pt x="890" y="285"/>
                        <a:pt x="881" y="275"/>
                        <a:pt x="881" y="266"/>
                      </a:cubicBezTo>
                      <a:lnTo>
                        <a:pt x="871" y="266"/>
                      </a:lnTo>
                      <a:cubicBezTo>
                        <a:pt x="871" y="266"/>
                        <a:pt x="862" y="275"/>
                        <a:pt x="862" y="275"/>
                      </a:cubicBezTo>
                      <a:cubicBezTo>
                        <a:pt x="862" y="275"/>
                        <a:pt x="862" y="285"/>
                        <a:pt x="862" y="285"/>
                      </a:cubicBezTo>
                      <a:cubicBezTo>
                        <a:pt x="862" y="294"/>
                        <a:pt x="862" y="294"/>
                        <a:pt x="862" y="304"/>
                      </a:cubicBezTo>
                      <a:cubicBezTo>
                        <a:pt x="853" y="304"/>
                        <a:pt x="853" y="304"/>
                        <a:pt x="853" y="323"/>
                      </a:cubicBezTo>
                      <a:lnTo>
                        <a:pt x="853" y="332"/>
                      </a:lnTo>
                      <a:cubicBezTo>
                        <a:pt x="853" y="351"/>
                        <a:pt x="853" y="342"/>
                        <a:pt x="834" y="351"/>
                      </a:cubicBezTo>
                      <a:cubicBezTo>
                        <a:pt x="834" y="351"/>
                        <a:pt x="824" y="351"/>
                        <a:pt x="824" y="360"/>
                      </a:cubicBezTo>
                      <a:cubicBezTo>
                        <a:pt x="824" y="351"/>
                        <a:pt x="815" y="351"/>
                        <a:pt x="815" y="351"/>
                      </a:cubicBezTo>
                      <a:cubicBezTo>
                        <a:pt x="805" y="351"/>
                        <a:pt x="805" y="351"/>
                        <a:pt x="805" y="342"/>
                      </a:cubicBezTo>
                      <a:cubicBezTo>
                        <a:pt x="796" y="342"/>
                        <a:pt x="796" y="342"/>
                        <a:pt x="796" y="332"/>
                      </a:cubicBezTo>
                      <a:cubicBezTo>
                        <a:pt x="786" y="332"/>
                        <a:pt x="786" y="332"/>
                        <a:pt x="777" y="342"/>
                      </a:cubicBezTo>
                      <a:cubicBezTo>
                        <a:pt x="777" y="351"/>
                        <a:pt x="777" y="360"/>
                        <a:pt x="777" y="370"/>
                      </a:cubicBezTo>
                      <a:cubicBezTo>
                        <a:pt x="796" y="379"/>
                        <a:pt x="786" y="398"/>
                        <a:pt x="777" y="408"/>
                      </a:cubicBezTo>
                      <a:cubicBezTo>
                        <a:pt x="767" y="408"/>
                        <a:pt x="767" y="408"/>
                        <a:pt x="767" y="398"/>
                      </a:cubicBezTo>
                      <a:cubicBezTo>
                        <a:pt x="767" y="398"/>
                        <a:pt x="758" y="389"/>
                        <a:pt x="758" y="389"/>
                      </a:cubicBezTo>
                      <a:cubicBezTo>
                        <a:pt x="758" y="379"/>
                        <a:pt x="758" y="379"/>
                        <a:pt x="758" y="370"/>
                      </a:cubicBezTo>
                      <a:cubicBezTo>
                        <a:pt x="758" y="360"/>
                        <a:pt x="758" y="360"/>
                        <a:pt x="758" y="351"/>
                      </a:cubicBezTo>
                      <a:cubicBezTo>
                        <a:pt x="748" y="360"/>
                        <a:pt x="748" y="370"/>
                        <a:pt x="739" y="379"/>
                      </a:cubicBezTo>
                      <a:cubicBezTo>
                        <a:pt x="739" y="379"/>
                        <a:pt x="739" y="389"/>
                        <a:pt x="739" y="389"/>
                      </a:cubicBezTo>
                      <a:cubicBezTo>
                        <a:pt x="739" y="398"/>
                        <a:pt x="739" y="398"/>
                        <a:pt x="748" y="408"/>
                      </a:cubicBezTo>
                      <a:cubicBezTo>
                        <a:pt x="748" y="408"/>
                        <a:pt x="748" y="408"/>
                        <a:pt x="739" y="417"/>
                      </a:cubicBezTo>
                      <a:lnTo>
                        <a:pt x="729" y="417"/>
                      </a:lnTo>
                      <a:cubicBezTo>
                        <a:pt x="729" y="417"/>
                        <a:pt x="729" y="408"/>
                        <a:pt x="729" y="408"/>
                      </a:cubicBezTo>
                      <a:cubicBezTo>
                        <a:pt x="729" y="398"/>
                        <a:pt x="729" y="398"/>
                        <a:pt x="729" y="398"/>
                      </a:cubicBezTo>
                      <a:cubicBezTo>
                        <a:pt x="729" y="389"/>
                        <a:pt x="729" y="379"/>
                        <a:pt x="720" y="379"/>
                      </a:cubicBezTo>
                      <a:cubicBezTo>
                        <a:pt x="711" y="379"/>
                        <a:pt x="701" y="379"/>
                        <a:pt x="701" y="370"/>
                      </a:cubicBezTo>
                      <a:cubicBezTo>
                        <a:pt x="701" y="360"/>
                        <a:pt x="701" y="351"/>
                        <a:pt x="692" y="351"/>
                      </a:cubicBezTo>
                      <a:cubicBezTo>
                        <a:pt x="682" y="351"/>
                        <a:pt x="682" y="342"/>
                        <a:pt x="673" y="342"/>
                      </a:cubicBezTo>
                      <a:cubicBezTo>
                        <a:pt x="673" y="332"/>
                        <a:pt x="673" y="332"/>
                        <a:pt x="663" y="323"/>
                      </a:cubicBezTo>
                      <a:cubicBezTo>
                        <a:pt x="663" y="323"/>
                        <a:pt x="654" y="332"/>
                        <a:pt x="654" y="332"/>
                      </a:cubicBezTo>
                      <a:cubicBezTo>
                        <a:pt x="644" y="342"/>
                        <a:pt x="644" y="351"/>
                        <a:pt x="654" y="360"/>
                      </a:cubicBezTo>
                      <a:cubicBezTo>
                        <a:pt x="663" y="370"/>
                        <a:pt x="663" y="370"/>
                        <a:pt x="663" y="370"/>
                      </a:cubicBezTo>
                      <a:cubicBezTo>
                        <a:pt x="663" y="379"/>
                        <a:pt x="654" y="379"/>
                        <a:pt x="654" y="379"/>
                      </a:cubicBezTo>
                      <a:lnTo>
                        <a:pt x="635" y="379"/>
                      </a:lnTo>
                      <a:cubicBezTo>
                        <a:pt x="625" y="379"/>
                        <a:pt x="625" y="379"/>
                        <a:pt x="625" y="389"/>
                      </a:cubicBezTo>
                      <a:cubicBezTo>
                        <a:pt x="625" y="389"/>
                        <a:pt x="625" y="398"/>
                        <a:pt x="625" y="398"/>
                      </a:cubicBezTo>
                      <a:cubicBezTo>
                        <a:pt x="616" y="398"/>
                        <a:pt x="616" y="398"/>
                        <a:pt x="606" y="389"/>
                      </a:cubicBezTo>
                      <a:cubicBezTo>
                        <a:pt x="597" y="379"/>
                        <a:pt x="588" y="360"/>
                        <a:pt x="578" y="351"/>
                      </a:cubicBezTo>
                      <a:cubicBezTo>
                        <a:pt x="578" y="351"/>
                        <a:pt x="578" y="347"/>
                        <a:pt x="575" y="347"/>
                      </a:cubicBezTo>
                      <a:cubicBezTo>
                        <a:pt x="574" y="347"/>
                        <a:pt x="572" y="348"/>
                        <a:pt x="569" y="351"/>
                      </a:cubicBezTo>
                      <a:cubicBezTo>
                        <a:pt x="550" y="360"/>
                        <a:pt x="540" y="370"/>
                        <a:pt x="540" y="379"/>
                      </a:cubicBezTo>
                      <a:cubicBezTo>
                        <a:pt x="550" y="379"/>
                        <a:pt x="550" y="389"/>
                        <a:pt x="550" y="398"/>
                      </a:cubicBezTo>
                      <a:cubicBezTo>
                        <a:pt x="550" y="408"/>
                        <a:pt x="550" y="408"/>
                        <a:pt x="550" y="417"/>
                      </a:cubicBezTo>
                      <a:cubicBezTo>
                        <a:pt x="550" y="417"/>
                        <a:pt x="550" y="427"/>
                        <a:pt x="550" y="427"/>
                      </a:cubicBezTo>
                      <a:cubicBezTo>
                        <a:pt x="550" y="427"/>
                        <a:pt x="540" y="427"/>
                        <a:pt x="540" y="417"/>
                      </a:cubicBezTo>
                      <a:cubicBezTo>
                        <a:pt x="540" y="408"/>
                        <a:pt x="540" y="398"/>
                        <a:pt x="540" y="379"/>
                      </a:cubicBezTo>
                      <a:cubicBezTo>
                        <a:pt x="535" y="368"/>
                        <a:pt x="532" y="364"/>
                        <a:pt x="528" y="364"/>
                      </a:cubicBezTo>
                      <a:cubicBezTo>
                        <a:pt x="524" y="364"/>
                        <a:pt x="520" y="366"/>
                        <a:pt x="512" y="370"/>
                      </a:cubicBezTo>
                      <a:cubicBezTo>
                        <a:pt x="512" y="370"/>
                        <a:pt x="512" y="379"/>
                        <a:pt x="502" y="379"/>
                      </a:cubicBezTo>
                      <a:lnTo>
                        <a:pt x="493" y="379"/>
                      </a:lnTo>
                      <a:lnTo>
                        <a:pt x="483" y="398"/>
                      </a:lnTo>
                      <a:cubicBezTo>
                        <a:pt x="483" y="398"/>
                        <a:pt x="483" y="408"/>
                        <a:pt x="483" y="417"/>
                      </a:cubicBezTo>
                      <a:lnTo>
                        <a:pt x="474" y="417"/>
                      </a:lnTo>
                      <a:cubicBezTo>
                        <a:pt x="455" y="436"/>
                        <a:pt x="446" y="455"/>
                        <a:pt x="417" y="465"/>
                      </a:cubicBezTo>
                      <a:cubicBezTo>
                        <a:pt x="427" y="474"/>
                        <a:pt x="427" y="474"/>
                        <a:pt x="427" y="484"/>
                      </a:cubicBezTo>
                      <a:lnTo>
                        <a:pt x="417" y="484"/>
                      </a:lnTo>
                      <a:cubicBezTo>
                        <a:pt x="417" y="484"/>
                        <a:pt x="417" y="493"/>
                        <a:pt x="417" y="502"/>
                      </a:cubicBezTo>
                      <a:cubicBezTo>
                        <a:pt x="417" y="502"/>
                        <a:pt x="417" y="512"/>
                        <a:pt x="427" y="512"/>
                      </a:cubicBezTo>
                      <a:cubicBezTo>
                        <a:pt x="427" y="531"/>
                        <a:pt x="427" y="540"/>
                        <a:pt x="417" y="540"/>
                      </a:cubicBezTo>
                      <a:lnTo>
                        <a:pt x="408" y="550"/>
                      </a:lnTo>
                      <a:lnTo>
                        <a:pt x="427" y="550"/>
                      </a:lnTo>
                      <a:cubicBezTo>
                        <a:pt x="427" y="559"/>
                        <a:pt x="427" y="569"/>
                        <a:pt x="427" y="569"/>
                      </a:cubicBezTo>
                      <a:cubicBezTo>
                        <a:pt x="427" y="578"/>
                        <a:pt x="427" y="588"/>
                        <a:pt x="427" y="588"/>
                      </a:cubicBezTo>
                      <a:cubicBezTo>
                        <a:pt x="436" y="597"/>
                        <a:pt x="436" y="607"/>
                        <a:pt x="446" y="607"/>
                      </a:cubicBezTo>
                      <a:cubicBezTo>
                        <a:pt x="436" y="616"/>
                        <a:pt x="436" y="616"/>
                        <a:pt x="436" y="616"/>
                      </a:cubicBezTo>
                      <a:cubicBezTo>
                        <a:pt x="436" y="625"/>
                        <a:pt x="436" y="625"/>
                        <a:pt x="427" y="625"/>
                      </a:cubicBezTo>
                      <a:cubicBezTo>
                        <a:pt x="427" y="625"/>
                        <a:pt x="427" y="635"/>
                        <a:pt x="427" y="644"/>
                      </a:cubicBezTo>
                      <a:cubicBezTo>
                        <a:pt x="427" y="644"/>
                        <a:pt x="427" y="644"/>
                        <a:pt x="417" y="654"/>
                      </a:cubicBezTo>
                      <a:cubicBezTo>
                        <a:pt x="417" y="654"/>
                        <a:pt x="408" y="663"/>
                        <a:pt x="398" y="663"/>
                      </a:cubicBezTo>
                      <a:cubicBezTo>
                        <a:pt x="398" y="663"/>
                        <a:pt x="398" y="673"/>
                        <a:pt x="389" y="673"/>
                      </a:cubicBezTo>
                      <a:cubicBezTo>
                        <a:pt x="389" y="673"/>
                        <a:pt x="379" y="673"/>
                        <a:pt x="379" y="682"/>
                      </a:cubicBezTo>
                      <a:cubicBezTo>
                        <a:pt x="379" y="682"/>
                        <a:pt x="379" y="692"/>
                        <a:pt x="370" y="692"/>
                      </a:cubicBezTo>
                      <a:cubicBezTo>
                        <a:pt x="360" y="701"/>
                        <a:pt x="351" y="701"/>
                        <a:pt x="341" y="711"/>
                      </a:cubicBezTo>
                      <a:cubicBezTo>
                        <a:pt x="341" y="711"/>
                        <a:pt x="332" y="720"/>
                        <a:pt x="332" y="730"/>
                      </a:cubicBezTo>
                      <a:lnTo>
                        <a:pt x="322" y="730"/>
                      </a:lnTo>
                      <a:cubicBezTo>
                        <a:pt x="322" y="720"/>
                        <a:pt x="322" y="720"/>
                        <a:pt x="322" y="711"/>
                      </a:cubicBezTo>
                      <a:cubicBezTo>
                        <a:pt x="322" y="711"/>
                        <a:pt x="332" y="711"/>
                        <a:pt x="332" y="701"/>
                      </a:cubicBezTo>
                      <a:lnTo>
                        <a:pt x="313" y="701"/>
                      </a:lnTo>
                      <a:cubicBezTo>
                        <a:pt x="313" y="692"/>
                        <a:pt x="313" y="692"/>
                        <a:pt x="313" y="692"/>
                      </a:cubicBezTo>
                      <a:cubicBezTo>
                        <a:pt x="304" y="701"/>
                        <a:pt x="304" y="701"/>
                        <a:pt x="304" y="701"/>
                      </a:cubicBezTo>
                      <a:cubicBezTo>
                        <a:pt x="304" y="701"/>
                        <a:pt x="304" y="701"/>
                        <a:pt x="304" y="711"/>
                      </a:cubicBezTo>
                      <a:cubicBezTo>
                        <a:pt x="304" y="701"/>
                        <a:pt x="304" y="701"/>
                        <a:pt x="294" y="701"/>
                      </a:cubicBezTo>
                      <a:cubicBezTo>
                        <a:pt x="294" y="701"/>
                        <a:pt x="294" y="701"/>
                        <a:pt x="285" y="692"/>
                      </a:cubicBezTo>
                      <a:cubicBezTo>
                        <a:pt x="285" y="682"/>
                        <a:pt x="285" y="682"/>
                        <a:pt x="285" y="673"/>
                      </a:cubicBezTo>
                      <a:cubicBezTo>
                        <a:pt x="285" y="663"/>
                        <a:pt x="285" y="663"/>
                        <a:pt x="266" y="663"/>
                      </a:cubicBezTo>
                      <a:cubicBezTo>
                        <a:pt x="256" y="663"/>
                        <a:pt x="247" y="673"/>
                        <a:pt x="247" y="682"/>
                      </a:cubicBezTo>
                      <a:cubicBezTo>
                        <a:pt x="247" y="682"/>
                        <a:pt x="247" y="692"/>
                        <a:pt x="247" y="692"/>
                      </a:cubicBezTo>
                      <a:cubicBezTo>
                        <a:pt x="237" y="701"/>
                        <a:pt x="247" y="701"/>
                        <a:pt x="237" y="711"/>
                      </a:cubicBezTo>
                      <a:cubicBezTo>
                        <a:pt x="237" y="720"/>
                        <a:pt x="237" y="730"/>
                        <a:pt x="237" y="730"/>
                      </a:cubicBezTo>
                      <a:cubicBezTo>
                        <a:pt x="237" y="730"/>
                        <a:pt x="228" y="739"/>
                        <a:pt x="228" y="739"/>
                      </a:cubicBezTo>
                      <a:cubicBezTo>
                        <a:pt x="228" y="730"/>
                        <a:pt x="228" y="730"/>
                        <a:pt x="228" y="730"/>
                      </a:cubicBezTo>
                      <a:cubicBezTo>
                        <a:pt x="228" y="720"/>
                        <a:pt x="228" y="720"/>
                        <a:pt x="218" y="711"/>
                      </a:cubicBezTo>
                      <a:cubicBezTo>
                        <a:pt x="218" y="711"/>
                        <a:pt x="218" y="701"/>
                        <a:pt x="228" y="701"/>
                      </a:cubicBezTo>
                      <a:cubicBezTo>
                        <a:pt x="228" y="701"/>
                        <a:pt x="228" y="692"/>
                        <a:pt x="237" y="692"/>
                      </a:cubicBezTo>
                      <a:lnTo>
                        <a:pt x="228" y="692"/>
                      </a:lnTo>
                      <a:cubicBezTo>
                        <a:pt x="218" y="692"/>
                        <a:pt x="218" y="682"/>
                        <a:pt x="218" y="682"/>
                      </a:cubicBezTo>
                      <a:cubicBezTo>
                        <a:pt x="218" y="673"/>
                        <a:pt x="218" y="673"/>
                        <a:pt x="209" y="673"/>
                      </a:cubicBezTo>
                      <a:cubicBezTo>
                        <a:pt x="206" y="670"/>
                        <a:pt x="204" y="669"/>
                        <a:pt x="203" y="669"/>
                      </a:cubicBezTo>
                      <a:cubicBezTo>
                        <a:pt x="199" y="669"/>
                        <a:pt x="199" y="676"/>
                        <a:pt x="199" y="682"/>
                      </a:cubicBezTo>
                      <a:cubicBezTo>
                        <a:pt x="195" y="678"/>
                        <a:pt x="190" y="678"/>
                        <a:pt x="186" y="678"/>
                      </a:cubicBezTo>
                      <a:cubicBezTo>
                        <a:pt x="183" y="678"/>
                        <a:pt x="180" y="678"/>
                        <a:pt x="180" y="673"/>
                      </a:cubicBezTo>
                      <a:cubicBezTo>
                        <a:pt x="176" y="668"/>
                        <a:pt x="171" y="666"/>
                        <a:pt x="166" y="666"/>
                      </a:cubicBezTo>
                      <a:cubicBezTo>
                        <a:pt x="162" y="666"/>
                        <a:pt x="157" y="668"/>
                        <a:pt x="152" y="673"/>
                      </a:cubicBezTo>
                      <a:cubicBezTo>
                        <a:pt x="152" y="682"/>
                        <a:pt x="152" y="682"/>
                        <a:pt x="143" y="692"/>
                      </a:cubicBezTo>
                      <a:lnTo>
                        <a:pt x="133" y="692"/>
                      </a:lnTo>
                      <a:lnTo>
                        <a:pt x="133" y="682"/>
                      </a:lnTo>
                      <a:lnTo>
                        <a:pt x="124" y="692"/>
                      </a:lnTo>
                      <a:cubicBezTo>
                        <a:pt x="119" y="696"/>
                        <a:pt x="114" y="699"/>
                        <a:pt x="111" y="699"/>
                      </a:cubicBezTo>
                      <a:cubicBezTo>
                        <a:pt x="107" y="699"/>
                        <a:pt x="105" y="696"/>
                        <a:pt x="105" y="692"/>
                      </a:cubicBezTo>
                      <a:cubicBezTo>
                        <a:pt x="105" y="682"/>
                        <a:pt x="105" y="682"/>
                        <a:pt x="105" y="673"/>
                      </a:cubicBezTo>
                      <a:cubicBezTo>
                        <a:pt x="105" y="673"/>
                        <a:pt x="105" y="673"/>
                        <a:pt x="105" y="663"/>
                      </a:cubicBezTo>
                      <a:cubicBezTo>
                        <a:pt x="95" y="663"/>
                        <a:pt x="95" y="654"/>
                        <a:pt x="95" y="654"/>
                      </a:cubicBezTo>
                      <a:cubicBezTo>
                        <a:pt x="86" y="654"/>
                        <a:pt x="86" y="663"/>
                        <a:pt x="76" y="663"/>
                      </a:cubicBezTo>
                      <a:cubicBezTo>
                        <a:pt x="76" y="673"/>
                        <a:pt x="67" y="682"/>
                        <a:pt x="67" y="692"/>
                      </a:cubicBezTo>
                      <a:cubicBezTo>
                        <a:pt x="67" y="701"/>
                        <a:pt x="57" y="701"/>
                        <a:pt x="57" y="701"/>
                      </a:cubicBezTo>
                      <a:cubicBezTo>
                        <a:pt x="48" y="701"/>
                        <a:pt x="39" y="701"/>
                        <a:pt x="39" y="711"/>
                      </a:cubicBezTo>
                      <a:cubicBezTo>
                        <a:pt x="39" y="711"/>
                        <a:pt x="39" y="711"/>
                        <a:pt x="39" y="720"/>
                      </a:cubicBezTo>
                      <a:cubicBezTo>
                        <a:pt x="39" y="730"/>
                        <a:pt x="48" y="749"/>
                        <a:pt x="20" y="758"/>
                      </a:cubicBezTo>
                      <a:lnTo>
                        <a:pt x="29" y="758"/>
                      </a:lnTo>
                      <a:cubicBezTo>
                        <a:pt x="39" y="758"/>
                        <a:pt x="48" y="767"/>
                        <a:pt x="48" y="767"/>
                      </a:cubicBezTo>
                      <a:cubicBezTo>
                        <a:pt x="57" y="777"/>
                        <a:pt x="57" y="777"/>
                        <a:pt x="57" y="777"/>
                      </a:cubicBezTo>
                      <a:cubicBezTo>
                        <a:pt x="63" y="788"/>
                        <a:pt x="65" y="793"/>
                        <a:pt x="70" y="793"/>
                      </a:cubicBezTo>
                      <a:cubicBezTo>
                        <a:pt x="73" y="793"/>
                        <a:pt x="78" y="790"/>
                        <a:pt x="86" y="786"/>
                      </a:cubicBezTo>
                      <a:cubicBezTo>
                        <a:pt x="95" y="786"/>
                        <a:pt x="95" y="777"/>
                        <a:pt x="105" y="777"/>
                      </a:cubicBezTo>
                      <a:lnTo>
                        <a:pt x="114" y="777"/>
                      </a:lnTo>
                      <a:cubicBezTo>
                        <a:pt x="117" y="774"/>
                        <a:pt x="121" y="773"/>
                        <a:pt x="124" y="773"/>
                      </a:cubicBezTo>
                      <a:cubicBezTo>
                        <a:pt x="130" y="773"/>
                        <a:pt x="136" y="777"/>
                        <a:pt x="143" y="777"/>
                      </a:cubicBezTo>
                      <a:cubicBezTo>
                        <a:pt x="143" y="786"/>
                        <a:pt x="152" y="786"/>
                        <a:pt x="162" y="786"/>
                      </a:cubicBezTo>
                      <a:cubicBezTo>
                        <a:pt x="180" y="786"/>
                        <a:pt x="190" y="796"/>
                        <a:pt x="190" y="805"/>
                      </a:cubicBezTo>
                      <a:cubicBezTo>
                        <a:pt x="190" y="815"/>
                        <a:pt x="190" y="815"/>
                        <a:pt x="190" y="815"/>
                      </a:cubicBezTo>
                      <a:cubicBezTo>
                        <a:pt x="199" y="805"/>
                        <a:pt x="199" y="805"/>
                        <a:pt x="199" y="796"/>
                      </a:cubicBezTo>
                      <a:cubicBezTo>
                        <a:pt x="190" y="786"/>
                        <a:pt x="199" y="786"/>
                        <a:pt x="209" y="786"/>
                      </a:cubicBezTo>
                      <a:cubicBezTo>
                        <a:pt x="218" y="786"/>
                        <a:pt x="228" y="786"/>
                        <a:pt x="228" y="796"/>
                      </a:cubicBezTo>
                      <a:cubicBezTo>
                        <a:pt x="228" y="805"/>
                        <a:pt x="218" y="805"/>
                        <a:pt x="209" y="815"/>
                      </a:cubicBezTo>
                      <a:lnTo>
                        <a:pt x="199" y="815"/>
                      </a:lnTo>
                      <a:cubicBezTo>
                        <a:pt x="199" y="824"/>
                        <a:pt x="190" y="824"/>
                        <a:pt x="190" y="824"/>
                      </a:cubicBezTo>
                      <a:cubicBezTo>
                        <a:pt x="180" y="824"/>
                        <a:pt x="162" y="815"/>
                        <a:pt x="152" y="815"/>
                      </a:cubicBezTo>
                      <a:lnTo>
                        <a:pt x="124" y="815"/>
                      </a:lnTo>
                      <a:cubicBezTo>
                        <a:pt x="114" y="834"/>
                        <a:pt x="105" y="834"/>
                        <a:pt x="95" y="843"/>
                      </a:cubicBezTo>
                      <a:cubicBezTo>
                        <a:pt x="86" y="843"/>
                        <a:pt x="86" y="843"/>
                        <a:pt x="86" y="834"/>
                      </a:cubicBezTo>
                      <a:lnTo>
                        <a:pt x="67" y="834"/>
                      </a:lnTo>
                      <a:cubicBezTo>
                        <a:pt x="57" y="834"/>
                        <a:pt x="48" y="834"/>
                        <a:pt x="39" y="843"/>
                      </a:cubicBezTo>
                      <a:cubicBezTo>
                        <a:pt x="29" y="843"/>
                        <a:pt x="29" y="843"/>
                        <a:pt x="29" y="853"/>
                      </a:cubicBezTo>
                      <a:cubicBezTo>
                        <a:pt x="29" y="853"/>
                        <a:pt x="29" y="862"/>
                        <a:pt x="20" y="862"/>
                      </a:cubicBezTo>
                      <a:cubicBezTo>
                        <a:pt x="20" y="872"/>
                        <a:pt x="10" y="881"/>
                        <a:pt x="1" y="881"/>
                      </a:cubicBezTo>
                      <a:lnTo>
                        <a:pt x="10" y="881"/>
                      </a:lnTo>
                      <a:cubicBezTo>
                        <a:pt x="10" y="891"/>
                        <a:pt x="10" y="900"/>
                        <a:pt x="10" y="909"/>
                      </a:cubicBezTo>
                      <a:cubicBezTo>
                        <a:pt x="20" y="909"/>
                        <a:pt x="20" y="919"/>
                        <a:pt x="20" y="919"/>
                      </a:cubicBezTo>
                      <a:cubicBezTo>
                        <a:pt x="29" y="919"/>
                        <a:pt x="29" y="928"/>
                        <a:pt x="39" y="928"/>
                      </a:cubicBezTo>
                      <a:cubicBezTo>
                        <a:pt x="39" y="928"/>
                        <a:pt x="48" y="938"/>
                        <a:pt x="57" y="947"/>
                      </a:cubicBezTo>
                      <a:cubicBezTo>
                        <a:pt x="57" y="947"/>
                        <a:pt x="57" y="947"/>
                        <a:pt x="67" y="938"/>
                      </a:cubicBezTo>
                      <a:lnTo>
                        <a:pt x="86" y="938"/>
                      </a:lnTo>
                      <a:cubicBezTo>
                        <a:pt x="86" y="933"/>
                        <a:pt x="88" y="931"/>
                        <a:pt x="91" y="931"/>
                      </a:cubicBezTo>
                      <a:cubicBezTo>
                        <a:pt x="93" y="931"/>
                        <a:pt x="95" y="933"/>
                        <a:pt x="95" y="938"/>
                      </a:cubicBezTo>
                      <a:cubicBezTo>
                        <a:pt x="95" y="947"/>
                        <a:pt x="105" y="947"/>
                        <a:pt x="105" y="957"/>
                      </a:cubicBezTo>
                      <a:cubicBezTo>
                        <a:pt x="105" y="957"/>
                        <a:pt x="105" y="966"/>
                        <a:pt x="114" y="966"/>
                      </a:cubicBezTo>
                      <a:cubicBezTo>
                        <a:pt x="114" y="966"/>
                        <a:pt x="124" y="966"/>
                        <a:pt x="124" y="976"/>
                      </a:cubicBezTo>
                      <a:lnTo>
                        <a:pt x="133" y="976"/>
                      </a:lnTo>
                      <a:cubicBezTo>
                        <a:pt x="143" y="976"/>
                        <a:pt x="143" y="985"/>
                        <a:pt x="143" y="995"/>
                      </a:cubicBezTo>
                      <a:cubicBezTo>
                        <a:pt x="143" y="1004"/>
                        <a:pt x="143" y="1004"/>
                        <a:pt x="143" y="1014"/>
                      </a:cubicBezTo>
                      <a:cubicBezTo>
                        <a:pt x="143" y="1004"/>
                        <a:pt x="152" y="1004"/>
                        <a:pt x="152" y="1004"/>
                      </a:cubicBezTo>
                      <a:cubicBezTo>
                        <a:pt x="162" y="995"/>
                        <a:pt x="162" y="995"/>
                        <a:pt x="171" y="985"/>
                      </a:cubicBezTo>
                      <a:cubicBezTo>
                        <a:pt x="171" y="995"/>
                        <a:pt x="180" y="1004"/>
                        <a:pt x="199" y="1014"/>
                      </a:cubicBezTo>
                      <a:lnTo>
                        <a:pt x="162" y="1042"/>
                      </a:lnTo>
                      <a:cubicBezTo>
                        <a:pt x="162" y="1032"/>
                        <a:pt x="162" y="1032"/>
                        <a:pt x="162" y="1023"/>
                      </a:cubicBezTo>
                      <a:lnTo>
                        <a:pt x="152" y="1023"/>
                      </a:lnTo>
                      <a:cubicBezTo>
                        <a:pt x="152" y="1023"/>
                        <a:pt x="143" y="1023"/>
                        <a:pt x="143" y="1032"/>
                      </a:cubicBezTo>
                      <a:cubicBezTo>
                        <a:pt x="143" y="1042"/>
                        <a:pt x="133" y="1051"/>
                        <a:pt x="133" y="1070"/>
                      </a:cubicBezTo>
                      <a:cubicBezTo>
                        <a:pt x="133" y="1070"/>
                        <a:pt x="124" y="1080"/>
                        <a:pt x="124" y="1089"/>
                      </a:cubicBezTo>
                      <a:cubicBezTo>
                        <a:pt x="129" y="1087"/>
                        <a:pt x="134" y="1085"/>
                        <a:pt x="138" y="1085"/>
                      </a:cubicBezTo>
                      <a:cubicBezTo>
                        <a:pt x="148" y="1085"/>
                        <a:pt x="155" y="1092"/>
                        <a:pt x="162" y="1099"/>
                      </a:cubicBezTo>
                      <a:cubicBezTo>
                        <a:pt x="171" y="1108"/>
                        <a:pt x="180" y="1108"/>
                        <a:pt x="190" y="1118"/>
                      </a:cubicBezTo>
                      <a:cubicBezTo>
                        <a:pt x="199" y="1118"/>
                        <a:pt x="199" y="1127"/>
                        <a:pt x="199" y="1127"/>
                      </a:cubicBezTo>
                      <a:cubicBezTo>
                        <a:pt x="206" y="1124"/>
                        <a:pt x="212" y="1121"/>
                        <a:pt x="216" y="1121"/>
                      </a:cubicBezTo>
                      <a:cubicBezTo>
                        <a:pt x="224" y="1121"/>
                        <a:pt x="228" y="1128"/>
                        <a:pt x="228" y="1146"/>
                      </a:cubicBezTo>
                      <a:cubicBezTo>
                        <a:pt x="237" y="1146"/>
                        <a:pt x="256" y="1146"/>
                        <a:pt x="266" y="1137"/>
                      </a:cubicBezTo>
                      <a:lnTo>
                        <a:pt x="275" y="1137"/>
                      </a:lnTo>
                      <a:cubicBezTo>
                        <a:pt x="275" y="1118"/>
                        <a:pt x="285" y="1108"/>
                        <a:pt x="304" y="1108"/>
                      </a:cubicBezTo>
                      <a:cubicBezTo>
                        <a:pt x="304" y="1108"/>
                        <a:pt x="313" y="1118"/>
                        <a:pt x="322" y="1118"/>
                      </a:cubicBezTo>
                      <a:cubicBezTo>
                        <a:pt x="332" y="1118"/>
                        <a:pt x="332" y="1127"/>
                        <a:pt x="322" y="1137"/>
                      </a:cubicBezTo>
                      <a:cubicBezTo>
                        <a:pt x="322" y="1137"/>
                        <a:pt x="322" y="1137"/>
                        <a:pt x="313" y="1146"/>
                      </a:cubicBezTo>
                      <a:cubicBezTo>
                        <a:pt x="313" y="1156"/>
                        <a:pt x="313" y="1156"/>
                        <a:pt x="313" y="1165"/>
                      </a:cubicBezTo>
                      <a:lnTo>
                        <a:pt x="332" y="1146"/>
                      </a:lnTo>
                      <a:cubicBezTo>
                        <a:pt x="332" y="1156"/>
                        <a:pt x="332" y="1156"/>
                        <a:pt x="332" y="1156"/>
                      </a:cubicBezTo>
                      <a:cubicBezTo>
                        <a:pt x="332" y="1165"/>
                        <a:pt x="322" y="1174"/>
                        <a:pt x="332" y="1184"/>
                      </a:cubicBezTo>
                      <a:cubicBezTo>
                        <a:pt x="341" y="1184"/>
                        <a:pt x="322" y="1203"/>
                        <a:pt x="322" y="1203"/>
                      </a:cubicBezTo>
                      <a:cubicBezTo>
                        <a:pt x="304" y="1203"/>
                        <a:pt x="304" y="1212"/>
                        <a:pt x="294" y="1222"/>
                      </a:cubicBezTo>
                      <a:cubicBezTo>
                        <a:pt x="304" y="1222"/>
                        <a:pt x="304" y="1222"/>
                        <a:pt x="294" y="1231"/>
                      </a:cubicBezTo>
                      <a:cubicBezTo>
                        <a:pt x="290" y="1223"/>
                        <a:pt x="284" y="1220"/>
                        <a:pt x="279" y="1220"/>
                      </a:cubicBezTo>
                      <a:cubicBezTo>
                        <a:pt x="272" y="1220"/>
                        <a:pt x="266" y="1226"/>
                        <a:pt x="266" y="1231"/>
                      </a:cubicBezTo>
                      <a:cubicBezTo>
                        <a:pt x="266" y="1231"/>
                        <a:pt x="266" y="1231"/>
                        <a:pt x="266" y="1241"/>
                      </a:cubicBezTo>
                      <a:cubicBezTo>
                        <a:pt x="256" y="1250"/>
                        <a:pt x="256" y="1250"/>
                        <a:pt x="237" y="1250"/>
                      </a:cubicBezTo>
                      <a:cubicBezTo>
                        <a:pt x="237" y="1260"/>
                        <a:pt x="247" y="1260"/>
                        <a:pt x="247" y="1260"/>
                      </a:cubicBezTo>
                      <a:cubicBezTo>
                        <a:pt x="247" y="1269"/>
                        <a:pt x="256" y="1279"/>
                        <a:pt x="247" y="1279"/>
                      </a:cubicBezTo>
                      <a:cubicBezTo>
                        <a:pt x="247" y="1288"/>
                        <a:pt x="247" y="1298"/>
                        <a:pt x="256" y="1298"/>
                      </a:cubicBezTo>
                      <a:cubicBezTo>
                        <a:pt x="266" y="1298"/>
                        <a:pt x="275" y="1307"/>
                        <a:pt x="294" y="1307"/>
                      </a:cubicBezTo>
                      <a:cubicBezTo>
                        <a:pt x="304" y="1307"/>
                        <a:pt x="304" y="1298"/>
                        <a:pt x="313" y="1298"/>
                      </a:cubicBezTo>
                      <a:cubicBezTo>
                        <a:pt x="322" y="1288"/>
                        <a:pt x="322" y="1288"/>
                        <a:pt x="332" y="1288"/>
                      </a:cubicBezTo>
                      <a:cubicBezTo>
                        <a:pt x="341" y="1288"/>
                        <a:pt x="341" y="1298"/>
                        <a:pt x="341" y="1307"/>
                      </a:cubicBezTo>
                      <a:cubicBezTo>
                        <a:pt x="332" y="1316"/>
                        <a:pt x="332" y="1326"/>
                        <a:pt x="341" y="1326"/>
                      </a:cubicBezTo>
                      <a:cubicBezTo>
                        <a:pt x="351" y="1335"/>
                        <a:pt x="351" y="1335"/>
                        <a:pt x="351" y="1345"/>
                      </a:cubicBezTo>
                      <a:cubicBezTo>
                        <a:pt x="351" y="1354"/>
                        <a:pt x="351" y="1354"/>
                        <a:pt x="370" y="1354"/>
                      </a:cubicBezTo>
                      <a:lnTo>
                        <a:pt x="408" y="1354"/>
                      </a:lnTo>
                      <a:cubicBezTo>
                        <a:pt x="417" y="1359"/>
                        <a:pt x="422" y="1361"/>
                        <a:pt x="425" y="1361"/>
                      </a:cubicBezTo>
                      <a:cubicBezTo>
                        <a:pt x="429" y="1361"/>
                        <a:pt x="431" y="1359"/>
                        <a:pt x="436" y="1354"/>
                      </a:cubicBezTo>
                      <a:cubicBezTo>
                        <a:pt x="436" y="1354"/>
                        <a:pt x="436" y="1354"/>
                        <a:pt x="436" y="1364"/>
                      </a:cubicBezTo>
                      <a:lnTo>
                        <a:pt x="464" y="1364"/>
                      </a:lnTo>
                      <a:cubicBezTo>
                        <a:pt x="474" y="1364"/>
                        <a:pt x="483" y="1345"/>
                        <a:pt x="483" y="1335"/>
                      </a:cubicBezTo>
                      <a:cubicBezTo>
                        <a:pt x="474" y="1326"/>
                        <a:pt x="474" y="1316"/>
                        <a:pt x="483" y="1316"/>
                      </a:cubicBezTo>
                      <a:cubicBezTo>
                        <a:pt x="483" y="1316"/>
                        <a:pt x="493" y="1316"/>
                        <a:pt x="493" y="1307"/>
                      </a:cubicBezTo>
                      <a:cubicBezTo>
                        <a:pt x="483" y="1307"/>
                        <a:pt x="493" y="1298"/>
                        <a:pt x="493" y="1298"/>
                      </a:cubicBezTo>
                      <a:lnTo>
                        <a:pt x="502" y="1298"/>
                      </a:lnTo>
                      <a:cubicBezTo>
                        <a:pt x="493" y="1298"/>
                        <a:pt x="493" y="1288"/>
                        <a:pt x="493" y="1288"/>
                      </a:cubicBezTo>
                      <a:cubicBezTo>
                        <a:pt x="493" y="1279"/>
                        <a:pt x="502" y="1260"/>
                        <a:pt x="512" y="1250"/>
                      </a:cubicBezTo>
                      <a:cubicBezTo>
                        <a:pt x="517" y="1255"/>
                        <a:pt x="519" y="1257"/>
                        <a:pt x="521" y="1257"/>
                      </a:cubicBezTo>
                      <a:cubicBezTo>
                        <a:pt x="524" y="1257"/>
                        <a:pt x="526" y="1255"/>
                        <a:pt x="531" y="1250"/>
                      </a:cubicBezTo>
                      <a:cubicBezTo>
                        <a:pt x="540" y="1250"/>
                        <a:pt x="550" y="1250"/>
                        <a:pt x="550" y="1260"/>
                      </a:cubicBezTo>
                      <a:cubicBezTo>
                        <a:pt x="559" y="1279"/>
                        <a:pt x="569" y="1288"/>
                        <a:pt x="569" y="1298"/>
                      </a:cubicBezTo>
                      <a:cubicBezTo>
                        <a:pt x="578" y="1288"/>
                        <a:pt x="597" y="1288"/>
                        <a:pt x="588" y="1260"/>
                      </a:cubicBezTo>
                      <a:cubicBezTo>
                        <a:pt x="588" y="1260"/>
                        <a:pt x="597" y="1250"/>
                        <a:pt x="597" y="1250"/>
                      </a:cubicBezTo>
                      <a:cubicBezTo>
                        <a:pt x="597" y="1250"/>
                        <a:pt x="597" y="1241"/>
                        <a:pt x="597" y="1241"/>
                      </a:cubicBezTo>
                      <a:cubicBezTo>
                        <a:pt x="597" y="1241"/>
                        <a:pt x="597" y="1241"/>
                        <a:pt x="597" y="1231"/>
                      </a:cubicBezTo>
                      <a:cubicBezTo>
                        <a:pt x="588" y="1231"/>
                        <a:pt x="578" y="1222"/>
                        <a:pt x="588" y="1212"/>
                      </a:cubicBezTo>
                      <a:cubicBezTo>
                        <a:pt x="597" y="1203"/>
                        <a:pt x="588" y="1203"/>
                        <a:pt x="588" y="1193"/>
                      </a:cubicBezTo>
                      <a:cubicBezTo>
                        <a:pt x="588" y="1184"/>
                        <a:pt x="588" y="1184"/>
                        <a:pt x="597" y="1184"/>
                      </a:cubicBezTo>
                      <a:cubicBezTo>
                        <a:pt x="606" y="1184"/>
                        <a:pt x="616" y="1184"/>
                        <a:pt x="625" y="1174"/>
                      </a:cubicBezTo>
                      <a:cubicBezTo>
                        <a:pt x="630" y="1170"/>
                        <a:pt x="635" y="1167"/>
                        <a:pt x="640" y="1167"/>
                      </a:cubicBezTo>
                      <a:cubicBezTo>
                        <a:pt x="644" y="1167"/>
                        <a:pt x="649" y="1170"/>
                        <a:pt x="654" y="1174"/>
                      </a:cubicBezTo>
                      <a:cubicBezTo>
                        <a:pt x="654" y="1174"/>
                        <a:pt x="654" y="1184"/>
                        <a:pt x="654" y="1184"/>
                      </a:cubicBezTo>
                      <a:cubicBezTo>
                        <a:pt x="654" y="1193"/>
                        <a:pt x="663" y="1203"/>
                        <a:pt x="682" y="1203"/>
                      </a:cubicBezTo>
                      <a:lnTo>
                        <a:pt x="692" y="1203"/>
                      </a:lnTo>
                      <a:cubicBezTo>
                        <a:pt x="692" y="1203"/>
                        <a:pt x="692" y="1193"/>
                        <a:pt x="692" y="1193"/>
                      </a:cubicBezTo>
                      <a:cubicBezTo>
                        <a:pt x="692" y="1184"/>
                        <a:pt x="701" y="1174"/>
                        <a:pt x="701" y="1165"/>
                      </a:cubicBezTo>
                      <a:cubicBezTo>
                        <a:pt x="701" y="1156"/>
                        <a:pt x="711" y="1156"/>
                        <a:pt x="711" y="1156"/>
                      </a:cubicBezTo>
                      <a:cubicBezTo>
                        <a:pt x="729" y="1156"/>
                        <a:pt x="748" y="1156"/>
                        <a:pt x="758" y="1146"/>
                      </a:cubicBezTo>
                      <a:cubicBezTo>
                        <a:pt x="767" y="1137"/>
                        <a:pt x="777" y="1137"/>
                        <a:pt x="786" y="1137"/>
                      </a:cubicBezTo>
                      <a:cubicBezTo>
                        <a:pt x="815" y="1137"/>
                        <a:pt x="853" y="1118"/>
                        <a:pt x="881" y="1108"/>
                      </a:cubicBezTo>
                      <a:cubicBezTo>
                        <a:pt x="890" y="1099"/>
                        <a:pt x="909" y="1099"/>
                        <a:pt x="919" y="1089"/>
                      </a:cubicBezTo>
                      <a:lnTo>
                        <a:pt x="928" y="1089"/>
                      </a:lnTo>
                      <a:cubicBezTo>
                        <a:pt x="928" y="1089"/>
                        <a:pt x="928" y="1099"/>
                        <a:pt x="928" y="1099"/>
                      </a:cubicBezTo>
                      <a:cubicBezTo>
                        <a:pt x="928" y="1118"/>
                        <a:pt x="919" y="1127"/>
                        <a:pt x="900" y="1137"/>
                      </a:cubicBezTo>
                      <a:cubicBezTo>
                        <a:pt x="900" y="1137"/>
                        <a:pt x="900" y="1146"/>
                        <a:pt x="890" y="1146"/>
                      </a:cubicBezTo>
                      <a:cubicBezTo>
                        <a:pt x="890" y="1157"/>
                        <a:pt x="884" y="1162"/>
                        <a:pt x="877" y="1162"/>
                      </a:cubicBezTo>
                      <a:cubicBezTo>
                        <a:pt x="871" y="1162"/>
                        <a:pt x="866" y="1159"/>
                        <a:pt x="862" y="1156"/>
                      </a:cubicBezTo>
                      <a:cubicBezTo>
                        <a:pt x="862" y="1151"/>
                        <a:pt x="860" y="1148"/>
                        <a:pt x="856" y="1148"/>
                      </a:cubicBezTo>
                      <a:cubicBezTo>
                        <a:pt x="853" y="1148"/>
                        <a:pt x="848" y="1151"/>
                        <a:pt x="843" y="1156"/>
                      </a:cubicBezTo>
                      <a:cubicBezTo>
                        <a:pt x="834" y="1165"/>
                        <a:pt x="834" y="1174"/>
                        <a:pt x="824" y="1184"/>
                      </a:cubicBezTo>
                      <a:cubicBezTo>
                        <a:pt x="824" y="1184"/>
                        <a:pt x="824" y="1193"/>
                        <a:pt x="834" y="1193"/>
                      </a:cubicBezTo>
                      <a:cubicBezTo>
                        <a:pt x="834" y="1203"/>
                        <a:pt x="843" y="1212"/>
                        <a:pt x="853" y="1212"/>
                      </a:cubicBezTo>
                      <a:cubicBezTo>
                        <a:pt x="853" y="1222"/>
                        <a:pt x="862" y="1231"/>
                        <a:pt x="853" y="1241"/>
                      </a:cubicBezTo>
                      <a:cubicBezTo>
                        <a:pt x="853" y="1250"/>
                        <a:pt x="862" y="1260"/>
                        <a:pt x="862" y="1269"/>
                      </a:cubicBezTo>
                      <a:lnTo>
                        <a:pt x="871" y="1260"/>
                      </a:lnTo>
                      <a:cubicBezTo>
                        <a:pt x="871" y="1269"/>
                        <a:pt x="871" y="1279"/>
                        <a:pt x="871" y="1288"/>
                      </a:cubicBezTo>
                      <a:cubicBezTo>
                        <a:pt x="862" y="1298"/>
                        <a:pt x="862" y="1298"/>
                        <a:pt x="853" y="1298"/>
                      </a:cubicBezTo>
                      <a:cubicBezTo>
                        <a:pt x="853" y="1288"/>
                        <a:pt x="843" y="1288"/>
                        <a:pt x="843" y="1288"/>
                      </a:cubicBezTo>
                      <a:cubicBezTo>
                        <a:pt x="834" y="1279"/>
                        <a:pt x="824" y="1279"/>
                        <a:pt x="815" y="1279"/>
                      </a:cubicBezTo>
                      <a:cubicBezTo>
                        <a:pt x="805" y="1288"/>
                        <a:pt x="805" y="1288"/>
                        <a:pt x="796" y="1288"/>
                      </a:cubicBezTo>
                      <a:lnTo>
                        <a:pt x="805" y="1279"/>
                      </a:lnTo>
                      <a:cubicBezTo>
                        <a:pt x="796" y="1279"/>
                        <a:pt x="796" y="1269"/>
                        <a:pt x="786" y="1269"/>
                      </a:cubicBezTo>
                      <a:cubicBezTo>
                        <a:pt x="777" y="1260"/>
                        <a:pt x="767" y="1260"/>
                        <a:pt x="758" y="1260"/>
                      </a:cubicBezTo>
                      <a:cubicBezTo>
                        <a:pt x="758" y="1260"/>
                        <a:pt x="758" y="1260"/>
                        <a:pt x="748" y="1250"/>
                      </a:cubicBezTo>
                      <a:cubicBezTo>
                        <a:pt x="739" y="1250"/>
                        <a:pt x="729" y="1250"/>
                        <a:pt x="720" y="1260"/>
                      </a:cubicBezTo>
                      <a:cubicBezTo>
                        <a:pt x="720" y="1260"/>
                        <a:pt x="720" y="1260"/>
                        <a:pt x="711" y="1269"/>
                      </a:cubicBezTo>
                      <a:cubicBezTo>
                        <a:pt x="711" y="1269"/>
                        <a:pt x="701" y="1269"/>
                        <a:pt x="701" y="1279"/>
                      </a:cubicBezTo>
                      <a:lnTo>
                        <a:pt x="692" y="1279"/>
                      </a:lnTo>
                      <a:cubicBezTo>
                        <a:pt x="682" y="1288"/>
                        <a:pt x="673" y="1288"/>
                        <a:pt x="663" y="1298"/>
                      </a:cubicBezTo>
                      <a:cubicBezTo>
                        <a:pt x="663" y="1298"/>
                        <a:pt x="663" y="1307"/>
                        <a:pt x="654" y="1307"/>
                      </a:cubicBezTo>
                      <a:cubicBezTo>
                        <a:pt x="654" y="1307"/>
                        <a:pt x="654" y="1316"/>
                        <a:pt x="654" y="1316"/>
                      </a:cubicBezTo>
                      <a:cubicBezTo>
                        <a:pt x="654" y="1326"/>
                        <a:pt x="663" y="1326"/>
                        <a:pt x="663" y="1326"/>
                      </a:cubicBezTo>
                      <a:lnTo>
                        <a:pt x="663" y="1335"/>
                      </a:lnTo>
                      <a:cubicBezTo>
                        <a:pt x="655" y="1331"/>
                        <a:pt x="651" y="1329"/>
                        <a:pt x="647" y="1329"/>
                      </a:cubicBezTo>
                      <a:cubicBezTo>
                        <a:pt x="643" y="1329"/>
                        <a:pt x="640" y="1334"/>
                        <a:pt x="635" y="1345"/>
                      </a:cubicBezTo>
                      <a:cubicBezTo>
                        <a:pt x="625" y="1354"/>
                        <a:pt x="625" y="1364"/>
                        <a:pt x="625" y="1373"/>
                      </a:cubicBezTo>
                      <a:cubicBezTo>
                        <a:pt x="635" y="1383"/>
                        <a:pt x="625" y="1383"/>
                        <a:pt x="625" y="1383"/>
                      </a:cubicBezTo>
                      <a:cubicBezTo>
                        <a:pt x="625" y="1392"/>
                        <a:pt x="616" y="1392"/>
                        <a:pt x="616" y="1402"/>
                      </a:cubicBezTo>
                      <a:lnTo>
                        <a:pt x="597" y="1402"/>
                      </a:lnTo>
                      <a:cubicBezTo>
                        <a:pt x="588" y="1411"/>
                        <a:pt x="578" y="1430"/>
                        <a:pt x="569" y="1430"/>
                      </a:cubicBezTo>
                      <a:lnTo>
                        <a:pt x="559" y="1430"/>
                      </a:lnTo>
                      <a:cubicBezTo>
                        <a:pt x="559" y="1440"/>
                        <a:pt x="559" y="1440"/>
                        <a:pt x="559" y="1440"/>
                      </a:cubicBezTo>
                      <a:cubicBezTo>
                        <a:pt x="559" y="1449"/>
                        <a:pt x="550" y="1449"/>
                        <a:pt x="540" y="1449"/>
                      </a:cubicBezTo>
                      <a:cubicBezTo>
                        <a:pt x="540" y="1440"/>
                        <a:pt x="531" y="1440"/>
                        <a:pt x="531" y="1440"/>
                      </a:cubicBezTo>
                      <a:cubicBezTo>
                        <a:pt x="531" y="1440"/>
                        <a:pt x="531" y="1449"/>
                        <a:pt x="531" y="1449"/>
                      </a:cubicBezTo>
                      <a:cubicBezTo>
                        <a:pt x="531" y="1458"/>
                        <a:pt x="531" y="1458"/>
                        <a:pt x="521" y="1458"/>
                      </a:cubicBezTo>
                      <a:cubicBezTo>
                        <a:pt x="521" y="1458"/>
                        <a:pt x="521" y="1468"/>
                        <a:pt x="521" y="1468"/>
                      </a:cubicBezTo>
                      <a:cubicBezTo>
                        <a:pt x="512" y="1468"/>
                        <a:pt x="512" y="1477"/>
                        <a:pt x="512" y="1477"/>
                      </a:cubicBezTo>
                      <a:lnTo>
                        <a:pt x="502" y="1477"/>
                      </a:lnTo>
                      <a:cubicBezTo>
                        <a:pt x="493" y="1468"/>
                        <a:pt x="493" y="1468"/>
                        <a:pt x="483" y="1458"/>
                      </a:cubicBezTo>
                      <a:cubicBezTo>
                        <a:pt x="483" y="1468"/>
                        <a:pt x="474" y="1477"/>
                        <a:pt x="464" y="1477"/>
                      </a:cubicBezTo>
                      <a:cubicBezTo>
                        <a:pt x="464" y="1487"/>
                        <a:pt x="455" y="1496"/>
                        <a:pt x="446" y="1506"/>
                      </a:cubicBezTo>
                      <a:cubicBezTo>
                        <a:pt x="446" y="1506"/>
                        <a:pt x="436" y="1515"/>
                        <a:pt x="436" y="1525"/>
                      </a:cubicBezTo>
                      <a:cubicBezTo>
                        <a:pt x="436" y="1544"/>
                        <a:pt x="436" y="1553"/>
                        <a:pt x="436" y="1563"/>
                      </a:cubicBezTo>
                      <a:cubicBezTo>
                        <a:pt x="436" y="1569"/>
                        <a:pt x="441" y="1576"/>
                        <a:pt x="447" y="1576"/>
                      </a:cubicBezTo>
                      <a:cubicBezTo>
                        <a:pt x="449" y="1576"/>
                        <a:pt x="452" y="1575"/>
                        <a:pt x="455" y="1572"/>
                      </a:cubicBezTo>
                      <a:lnTo>
                        <a:pt x="464" y="1572"/>
                      </a:lnTo>
                      <a:cubicBezTo>
                        <a:pt x="474" y="1572"/>
                        <a:pt x="474" y="1572"/>
                        <a:pt x="483" y="1581"/>
                      </a:cubicBezTo>
                      <a:cubicBezTo>
                        <a:pt x="483" y="1581"/>
                        <a:pt x="483" y="1581"/>
                        <a:pt x="493" y="1572"/>
                      </a:cubicBezTo>
                      <a:cubicBezTo>
                        <a:pt x="493" y="1567"/>
                        <a:pt x="495" y="1565"/>
                        <a:pt x="499" y="1565"/>
                      </a:cubicBezTo>
                      <a:cubicBezTo>
                        <a:pt x="502" y="1565"/>
                        <a:pt x="507" y="1567"/>
                        <a:pt x="512" y="1572"/>
                      </a:cubicBezTo>
                      <a:cubicBezTo>
                        <a:pt x="512" y="1572"/>
                        <a:pt x="512" y="1572"/>
                        <a:pt x="512" y="1581"/>
                      </a:cubicBezTo>
                      <a:cubicBezTo>
                        <a:pt x="521" y="1572"/>
                        <a:pt x="521" y="1572"/>
                        <a:pt x="521" y="1563"/>
                      </a:cubicBezTo>
                      <a:cubicBezTo>
                        <a:pt x="512" y="1553"/>
                        <a:pt x="521" y="1553"/>
                        <a:pt x="531" y="1553"/>
                      </a:cubicBezTo>
                      <a:lnTo>
                        <a:pt x="540" y="1553"/>
                      </a:lnTo>
                      <a:cubicBezTo>
                        <a:pt x="540" y="1563"/>
                        <a:pt x="540" y="1563"/>
                        <a:pt x="540" y="1563"/>
                      </a:cubicBezTo>
                      <a:cubicBezTo>
                        <a:pt x="540" y="1572"/>
                        <a:pt x="531" y="1572"/>
                        <a:pt x="531" y="1581"/>
                      </a:cubicBezTo>
                      <a:lnTo>
                        <a:pt x="550" y="1581"/>
                      </a:lnTo>
                      <a:cubicBezTo>
                        <a:pt x="550" y="1591"/>
                        <a:pt x="540" y="1600"/>
                        <a:pt x="540" y="1600"/>
                      </a:cubicBezTo>
                      <a:cubicBezTo>
                        <a:pt x="537" y="1599"/>
                        <a:pt x="533" y="1598"/>
                        <a:pt x="530" y="1598"/>
                      </a:cubicBezTo>
                      <a:cubicBezTo>
                        <a:pt x="517" y="1598"/>
                        <a:pt x="508" y="1612"/>
                        <a:pt x="493" y="1619"/>
                      </a:cubicBezTo>
                      <a:lnTo>
                        <a:pt x="483" y="1619"/>
                      </a:lnTo>
                      <a:cubicBezTo>
                        <a:pt x="483" y="1619"/>
                        <a:pt x="483" y="1619"/>
                        <a:pt x="474" y="1610"/>
                      </a:cubicBezTo>
                      <a:lnTo>
                        <a:pt x="446" y="1610"/>
                      </a:lnTo>
                      <a:cubicBezTo>
                        <a:pt x="436" y="1610"/>
                        <a:pt x="436" y="1610"/>
                        <a:pt x="427" y="1600"/>
                      </a:cubicBezTo>
                      <a:cubicBezTo>
                        <a:pt x="427" y="1600"/>
                        <a:pt x="427" y="1591"/>
                        <a:pt x="427" y="1581"/>
                      </a:cubicBezTo>
                      <a:cubicBezTo>
                        <a:pt x="408" y="1581"/>
                        <a:pt x="408" y="1600"/>
                        <a:pt x="408" y="1610"/>
                      </a:cubicBezTo>
                      <a:cubicBezTo>
                        <a:pt x="417" y="1619"/>
                        <a:pt x="417" y="1629"/>
                        <a:pt x="417" y="1638"/>
                      </a:cubicBezTo>
                      <a:cubicBezTo>
                        <a:pt x="427" y="1648"/>
                        <a:pt x="427" y="1657"/>
                        <a:pt x="417" y="1657"/>
                      </a:cubicBezTo>
                      <a:cubicBezTo>
                        <a:pt x="417" y="1667"/>
                        <a:pt x="417" y="1667"/>
                        <a:pt x="408" y="1667"/>
                      </a:cubicBezTo>
                      <a:lnTo>
                        <a:pt x="398" y="1657"/>
                      </a:lnTo>
                      <a:cubicBezTo>
                        <a:pt x="398" y="1657"/>
                        <a:pt x="398" y="1667"/>
                        <a:pt x="398" y="1667"/>
                      </a:cubicBezTo>
                      <a:cubicBezTo>
                        <a:pt x="398" y="1676"/>
                        <a:pt x="389" y="1686"/>
                        <a:pt x="379" y="1695"/>
                      </a:cubicBezTo>
                      <a:cubicBezTo>
                        <a:pt x="379" y="1705"/>
                        <a:pt x="370" y="1714"/>
                        <a:pt x="370" y="1723"/>
                      </a:cubicBezTo>
                      <a:lnTo>
                        <a:pt x="379" y="1714"/>
                      </a:lnTo>
                      <a:cubicBezTo>
                        <a:pt x="389" y="1714"/>
                        <a:pt x="389" y="1723"/>
                        <a:pt x="389" y="1723"/>
                      </a:cubicBezTo>
                      <a:cubicBezTo>
                        <a:pt x="389" y="1723"/>
                        <a:pt x="379" y="1733"/>
                        <a:pt x="379" y="1733"/>
                      </a:cubicBezTo>
                      <a:lnTo>
                        <a:pt x="360" y="1733"/>
                      </a:lnTo>
                      <a:cubicBezTo>
                        <a:pt x="360" y="1733"/>
                        <a:pt x="370" y="1742"/>
                        <a:pt x="370" y="1742"/>
                      </a:cubicBezTo>
                      <a:cubicBezTo>
                        <a:pt x="370" y="1742"/>
                        <a:pt x="370" y="1752"/>
                        <a:pt x="379" y="1752"/>
                      </a:cubicBezTo>
                      <a:cubicBezTo>
                        <a:pt x="389" y="1752"/>
                        <a:pt x="398" y="1761"/>
                        <a:pt x="398" y="1780"/>
                      </a:cubicBezTo>
                      <a:lnTo>
                        <a:pt x="464" y="1780"/>
                      </a:lnTo>
                      <a:lnTo>
                        <a:pt x="446" y="1790"/>
                      </a:lnTo>
                      <a:lnTo>
                        <a:pt x="464" y="1809"/>
                      </a:lnTo>
                      <a:cubicBezTo>
                        <a:pt x="456" y="1817"/>
                        <a:pt x="447" y="1822"/>
                        <a:pt x="439" y="1822"/>
                      </a:cubicBezTo>
                      <a:cubicBezTo>
                        <a:pt x="429" y="1822"/>
                        <a:pt x="418" y="1815"/>
                        <a:pt x="408" y="1799"/>
                      </a:cubicBezTo>
                      <a:cubicBezTo>
                        <a:pt x="408" y="1799"/>
                        <a:pt x="398" y="1809"/>
                        <a:pt x="398" y="1809"/>
                      </a:cubicBezTo>
                      <a:cubicBezTo>
                        <a:pt x="398" y="1818"/>
                        <a:pt x="398" y="1818"/>
                        <a:pt x="389" y="1818"/>
                      </a:cubicBezTo>
                      <a:cubicBezTo>
                        <a:pt x="379" y="1818"/>
                        <a:pt x="379" y="1818"/>
                        <a:pt x="370" y="1828"/>
                      </a:cubicBezTo>
                      <a:cubicBezTo>
                        <a:pt x="370" y="1837"/>
                        <a:pt x="370" y="1837"/>
                        <a:pt x="360" y="1847"/>
                      </a:cubicBezTo>
                      <a:cubicBezTo>
                        <a:pt x="360" y="1847"/>
                        <a:pt x="360" y="1837"/>
                        <a:pt x="351" y="1837"/>
                      </a:cubicBezTo>
                      <a:cubicBezTo>
                        <a:pt x="351" y="1828"/>
                        <a:pt x="351" y="1828"/>
                        <a:pt x="341" y="1828"/>
                      </a:cubicBezTo>
                      <a:cubicBezTo>
                        <a:pt x="341" y="1837"/>
                        <a:pt x="341" y="1837"/>
                        <a:pt x="341" y="1837"/>
                      </a:cubicBezTo>
                      <a:cubicBezTo>
                        <a:pt x="332" y="1847"/>
                        <a:pt x="332" y="1856"/>
                        <a:pt x="341" y="1856"/>
                      </a:cubicBezTo>
                      <a:cubicBezTo>
                        <a:pt x="341" y="1865"/>
                        <a:pt x="332" y="1865"/>
                        <a:pt x="332" y="1875"/>
                      </a:cubicBezTo>
                      <a:cubicBezTo>
                        <a:pt x="341" y="1875"/>
                        <a:pt x="351" y="1884"/>
                        <a:pt x="351" y="1894"/>
                      </a:cubicBezTo>
                      <a:lnTo>
                        <a:pt x="370" y="1875"/>
                      </a:lnTo>
                      <a:cubicBezTo>
                        <a:pt x="379" y="1875"/>
                        <a:pt x="379" y="1884"/>
                        <a:pt x="379" y="1884"/>
                      </a:cubicBezTo>
                      <a:cubicBezTo>
                        <a:pt x="379" y="1889"/>
                        <a:pt x="382" y="1891"/>
                        <a:pt x="385" y="1891"/>
                      </a:cubicBezTo>
                      <a:cubicBezTo>
                        <a:pt x="389" y="1891"/>
                        <a:pt x="393" y="1889"/>
                        <a:pt x="398" y="1884"/>
                      </a:cubicBezTo>
                      <a:cubicBezTo>
                        <a:pt x="402" y="1880"/>
                        <a:pt x="404" y="1878"/>
                        <a:pt x="406" y="1878"/>
                      </a:cubicBezTo>
                      <a:cubicBezTo>
                        <a:pt x="409" y="1878"/>
                        <a:pt x="412" y="1883"/>
                        <a:pt x="417" y="1894"/>
                      </a:cubicBezTo>
                      <a:lnTo>
                        <a:pt x="427" y="1894"/>
                      </a:lnTo>
                      <a:cubicBezTo>
                        <a:pt x="427" y="1884"/>
                        <a:pt x="427" y="1884"/>
                        <a:pt x="427" y="1884"/>
                      </a:cubicBezTo>
                      <a:cubicBezTo>
                        <a:pt x="427" y="1875"/>
                        <a:pt x="427" y="1865"/>
                        <a:pt x="427" y="1865"/>
                      </a:cubicBezTo>
                      <a:cubicBezTo>
                        <a:pt x="427" y="1859"/>
                        <a:pt x="427" y="1852"/>
                        <a:pt x="430" y="1852"/>
                      </a:cubicBezTo>
                      <a:cubicBezTo>
                        <a:pt x="431" y="1852"/>
                        <a:pt x="433" y="1853"/>
                        <a:pt x="436" y="1856"/>
                      </a:cubicBezTo>
                      <a:cubicBezTo>
                        <a:pt x="455" y="1856"/>
                        <a:pt x="464" y="1847"/>
                        <a:pt x="483" y="1837"/>
                      </a:cubicBezTo>
                      <a:cubicBezTo>
                        <a:pt x="483" y="1837"/>
                        <a:pt x="483" y="1828"/>
                        <a:pt x="483" y="1828"/>
                      </a:cubicBezTo>
                      <a:lnTo>
                        <a:pt x="493" y="1828"/>
                      </a:lnTo>
                      <a:cubicBezTo>
                        <a:pt x="502" y="1837"/>
                        <a:pt x="502" y="1837"/>
                        <a:pt x="502" y="1847"/>
                      </a:cubicBezTo>
                      <a:cubicBezTo>
                        <a:pt x="493" y="1856"/>
                        <a:pt x="493" y="1865"/>
                        <a:pt x="493" y="1884"/>
                      </a:cubicBezTo>
                      <a:cubicBezTo>
                        <a:pt x="493" y="1884"/>
                        <a:pt x="483" y="1894"/>
                        <a:pt x="483" y="1894"/>
                      </a:cubicBezTo>
                      <a:cubicBezTo>
                        <a:pt x="483" y="1913"/>
                        <a:pt x="474" y="1913"/>
                        <a:pt x="464" y="1913"/>
                      </a:cubicBezTo>
                      <a:cubicBezTo>
                        <a:pt x="455" y="1913"/>
                        <a:pt x="464" y="1922"/>
                        <a:pt x="455" y="1922"/>
                      </a:cubicBezTo>
                      <a:cubicBezTo>
                        <a:pt x="455" y="1932"/>
                        <a:pt x="464" y="1932"/>
                        <a:pt x="464" y="1941"/>
                      </a:cubicBezTo>
                      <a:cubicBezTo>
                        <a:pt x="464" y="1951"/>
                        <a:pt x="464" y="1960"/>
                        <a:pt x="474" y="1960"/>
                      </a:cubicBezTo>
                      <a:cubicBezTo>
                        <a:pt x="474" y="1970"/>
                        <a:pt x="474" y="1970"/>
                        <a:pt x="483" y="1970"/>
                      </a:cubicBezTo>
                      <a:cubicBezTo>
                        <a:pt x="483" y="1988"/>
                        <a:pt x="483" y="1998"/>
                        <a:pt x="474" y="2007"/>
                      </a:cubicBezTo>
                      <a:cubicBezTo>
                        <a:pt x="479" y="2012"/>
                        <a:pt x="483" y="2015"/>
                        <a:pt x="487" y="2015"/>
                      </a:cubicBezTo>
                      <a:cubicBezTo>
                        <a:pt x="490" y="2015"/>
                        <a:pt x="493" y="2012"/>
                        <a:pt x="493" y="2007"/>
                      </a:cubicBezTo>
                      <a:cubicBezTo>
                        <a:pt x="493" y="2007"/>
                        <a:pt x="502" y="2007"/>
                        <a:pt x="502" y="1998"/>
                      </a:cubicBezTo>
                      <a:cubicBezTo>
                        <a:pt x="502" y="2007"/>
                        <a:pt x="502" y="2007"/>
                        <a:pt x="502" y="2007"/>
                      </a:cubicBezTo>
                      <a:cubicBezTo>
                        <a:pt x="502" y="2017"/>
                        <a:pt x="512" y="2017"/>
                        <a:pt x="512" y="2017"/>
                      </a:cubicBezTo>
                      <a:lnTo>
                        <a:pt x="531" y="1998"/>
                      </a:lnTo>
                      <a:cubicBezTo>
                        <a:pt x="540" y="2017"/>
                        <a:pt x="540" y="2026"/>
                        <a:pt x="540" y="2045"/>
                      </a:cubicBezTo>
                      <a:cubicBezTo>
                        <a:pt x="550" y="2036"/>
                        <a:pt x="550" y="2036"/>
                        <a:pt x="550" y="2036"/>
                      </a:cubicBezTo>
                      <a:cubicBezTo>
                        <a:pt x="559" y="2036"/>
                        <a:pt x="559" y="2026"/>
                        <a:pt x="569" y="2026"/>
                      </a:cubicBezTo>
                      <a:cubicBezTo>
                        <a:pt x="578" y="2026"/>
                        <a:pt x="588" y="2026"/>
                        <a:pt x="578" y="2007"/>
                      </a:cubicBezTo>
                      <a:cubicBezTo>
                        <a:pt x="588" y="2007"/>
                        <a:pt x="588" y="2017"/>
                        <a:pt x="588" y="2017"/>
                      </a:cubicBezTo>
                      <a:cubicBezTo>
                        <a:pt x="597" y="2017"/>
                        <a:pt x="597" y="2017"/>
                        <a:pt x="597" y="2007"/>
                      </a:cubicBezTo>
                      <a:cubicBezTo>
                        <a:pt x="603" y="2007"/>
                        <a:pt x="605" y="2003"/>
                        <a:pt x="609" y="2003"/>
                      </a:cubicBezTo>
                      <a:cubicBezTo>
                        <a:pt x="611" y="2003"/>
                        <a:pt x="613" y="2004"/>
                        <a:pt x="616" y="2007"/>
                      </a:cubicBezTo>
                      <a:lnTo>
                        <a:pt x="625" y="2007"/>
                      </a:lnTo>
                      <a:cubicBezTo>
                        <a:pt x="625" y="2007"/>
                        <a:pt x="625" y="1998"/>
                        <a:pt x="625" y="1998"/>
                      </a:cubicBezTo>
                      <a:cubicBezTo>
                        <a:pt x="616" y="1988"/>
                        <a:pt x="616" y="1979"/>
                        <a:pt x="616" y="1970"/>
                      </a:cubicBezTo>
                      <a:cubicBezTo>
                        <a:pt x="606" y="1970"/>
                        <a:pt x="616" y="1960"/>
                        <a:pt x="616" y="1960"/>
                      </a:cubicBezTo>
                      <a:cubicBezTo>
                        <a:pt x="621" y="1955"/>
                        <a:pt x="625" y="1953"/>
                        <a:pt x="630" y="1953"/>
                      </a:cubicBezTo>
                      <a:cubicBezTo>
                        <a:pt x="635" y="1953"/>
                        <a:pt x="640" y="1955"/>
                        <a:pt x="644" y="1960"/>
                      </a:cubicBezTo>
                      <a:lnTo>
                        <a:pt x="663" y="1960"/>
                      </a:lnTo>
                      <a:cubicBezTo>
                        <a:pt x="663" y="1970"/>
                        <a:pt x="663" y="1970"/>
                        <a:pt x="673" y="1979"/>
                      </a:cubicBezTo>
                      <a:lnTo>
                        <a:pt x="673" y="1960"/>
                      </a:lnTo>
                      <a:cubicBezTo>
                        <a:pt x="692" y="1970"/>
                        <a:pt x="711" y="1970"/>
                        <a:pt x="729" y="1988"/>
                      </a:cubicBezTo>
                      <a:cubicBezTo>
                        <a:pt x="729" y="1970"/>
                        <a:pt x="739" y="1960"/>
                        <a:pt x="748" y="1960"/>
                      </a:cubicBezTo>
                      <a:cubicBezTo>
                        <a:pt x="748" y="1960"/>
                        <a:pt x="758" y="1960"/>
                        <a:pt x="758" y="1951"/>
                      </a:cubicBezTo>
                      <a:cubicBezTo>
                        <a:pt x="758" y="1951"/>
                        <a:pt x="767" y="1941"/>
                        <a:pt x="767" y="1941"/>
                      </a:cubicBezTo>
                      <a:lnTo>
                        <a:pt x="815" y="1941"/>
                      </a:lnTo>
                      <a:cubicBezTo>
                        <a:pt x="824" y="1941"/>
                        <a:pt x="824" y="1941"/>
                        <a:pt x="834" y="1951"/>
                      </a:cubicBezTo>
                      <a:cubicBezTo>
                        <a:pt x="834" y="1951"/>
                        <a:pt x="834" y="1941"/>
                        <a:pt x="834" y="1941"/>
                      </a:cubicBezTo>
                      <a:cubicBezTo>
                        <a:pt x="834" y="1932"/>
                        <a:pt x="834" y="1922"/>
                        <a:pt x="843" y="1922"/>
                      </a:cubicBezTo>
                      <a:lnTo>
                        <a:pt x="853" y="1922"/>
                      </a:lnTo>
                      <a:cubicBezTo>
                        <a:pt x="853" y="1922"/>
                        <a:pt x="853" y="1913"/>
                        <a:pt x="843" y="1913"/>
                      </a:cubicBezTo>
                      <a:lnTo>
                        <a:pt x="824" y="1913"/>
                      </a:lnTo>
                      <a:lnTo>
                        <a:pt x="824" y="1903"/>
                      </a:lnTo>
                      <a:lnTo>
                        <a:pt x="871" y="1903"/>
                      </a:lnTo>
                      <a:cubicBezTo>
                        <a:pt x="871" y="1894"/>
                        <a:pt x="881" y="1884"/>
                        <a:pt x="890" y="1884"/>
                      </a:cubicBezTo>
                      <a:lnTo>
                        <a:pt x="900" y="1884"/>
                      </a:lnTo>
                      <a:cubicBezTo>
                        <a:pt x="909" y="1894"/>
                        <a:pt x="919" y="1894"/>
                        <a:pt x="919" y="1903"/>
                      </a:cubicBezTo>
                      <a:lnTo>
                        <a:pt x="928" y="1884"/>
                      </a:lnTo>
                      <a:cubicBezTo>
                        <a:pt x="938" y="1894"/>
                        <a:pt x="938" y="1903"/>
                        <a:pt x="938" y="1913"/>
                      </a:cubicBezTo>
                      <a:cubicBezTo>
                        <a:pt x="928" y="1922"/>
                        <a:pt x="928" y="1922"/>
                        <a:pt x="928" y="1922"/>
                      </a:cubicBezTo>
                      <a:cubicBezTo>
                        <a:pt x="928" y="1932"/>
                        <a:pt x="928" y="1941"/>
                        <a:pt x="928" y="1951"/>
                      </a:cubicBezTo>
                      <a:cubicBezTo>
                        <a:pt x="938" y="1951"/>
                        <a:pt x="928" y="1960"/>
                        <a:pt x="938" y="1970"/>
                      </a:cubicBezTo>
                      <a:cubicBezTo>
                        <a:pt x="938" y="1979"/>
                        <a:pt x="928" y="1988"/>
                        <a:pt x="938" y="1988"/>
                      </a:cubicBezTo>
                      <a:cubicBezTo>
                        <a:pt x="947" y="1988"/>
                        <a:pt x="947" y="1998"/>
                        <a:pt x="947" y="1998"/>
                      </a:cubicBezTo>
                      <a:cubicBezTo>
                        <a:pt x="947" y="2007"/>
                        <a:pt x="947" y="2017"/>
                        <a:pt x="966" y="2017"/>
                      </a:cubicBezTo>
                      <a:cubicBezTo>
                        <a:pt x="957" y="2026"/>
                        <a:pt x="957" y="2036"/>
                        <a:pt x="957" y="2036"/>
                      </a:cubicBezTo>
                      <a:cubicBezTo>
                        <a:pt x="957" y="2045"/>
                        <a:pt x="957" y="2045"/>
                        <a:pt x="966" y="2045"/>
                      </a:cubicBezTo>
                      <a:cubicBezTo>
                        <a:pt x="976" y="2045"/>
                        <a:pt x="976" y="2055"/>
                        <a:pt x="976" y="2064"/>
                      </a:cubicBezTo>
                      <a:cubicBezTo>
                        <a:pt x="985" y="2055"/>
                        <a:pt x="985" y="2055"/>
                        <a:pt x="985" y="2045"/>
                      </a:cubicBezTo>
                      <a:cubicBezTo>
                        <a:pt x="985" y="2036"/>
                        <a:pt x="985" y="2036"/>
                        <a:pt x="995" y="2036"/>
                      </a:cubicBezTo>
                      <a:cubicBezTo>
                        <a:pt x="995" y="2039"/>
                        <a:pt x="996" y="2040"/>
                        <a:pt x="997" y="2040"/>
                      </a:cubicBezTo>
                      <a:cubicBezTo>
                        <a:pt x="1000" y="2040"/>
                        <a:pt x="1004" y="2036"/>
                        <a:pt x="1004" y="2036"/>
                      </a:cubicBezTo>
                      <a:cubicBezTo>
                        <a:pt x="1013" y="2026"/>
                        <a:pt x="1023" y="2026"/>
                        <a:pt x="1023" y="2026"/>
                      </a:cubicBezTo>
                      <a:cubicBezTo>
                        <a:pt x="1032" y="2026"/>
                        <a:pt x="1042" y="2026"/>
                        <a:pt x="1042" y="2017"/>
                      </a:cubicBezTo>
                      <a:lnTo>
                        <a:pt x="1061" y="2026"/>
                      </a:lnTo>
                      <a:lnTo>
                        <a:pt x="1061" y="2045"/>
                      </a:lnTo>
                      <a:cubicBezTo>
                        <a:pt x="1061" y="2036"/>
                        <a:pt x="1061" y="2026"/>
                        <a:pt x="1070" y="2017"/>
                      </a:cubicBezTo>
                      <a:cubicBezTo>
                        <a:pt x="1083" y="2017"/>
                        <a:pt x="1091" y="2013"/>
                        <a:pt x="1098" y="2013"/>
                      </a:cubicBezTo>
                      <a:cubicBezTo>
                        <a:pt x="1102" y="2013"/>
                        <a:pt x="1105" y="2014"/>
                        <a:pt x="1108" y="2017"/>
                      </a:cubicBezTo>
                      <a:cubicBezTo>
                        <a:pt x="1113" y="2022"/>
                        <a:pt x="1115" y="2024"/>
                        <a:pt x="1118" y="2024"/>
                      </a:cubicBezTo>
                      <a:cubicBezTo>
                        <a:pt x="1120" y="2024"/>
                        <a:pt x="1122" y="2022"/>
                        <a:pt x="1127" y="2017"/>
                      </a:cubicBezTo>
                      <a:lnTo>
                        <a:pt x="1118" y="2017"/>
                      </a:lnTo>
                      <a:cubicBezTo>
                        <a:pt x="1127" y="2017"/>
                        <a:pt x="1127" y="2007"/>
                        <a:pt x="1118" y="2007"/>
                      </a:cubicBezTo>
                      <a:cubicBezTo>
                        <a:pt x="1118" y="1998"/>
                        <a:pt x="1108" y="1998"/>
                        <a:pt x="1108" y="1998"/>
                      </a:cubicBezTo>
                      <a:lnTo>
                        <a:pt x="1118" y="1998"/>
                      </a:lnTo>
                      <a:cubicBezTo>
                        <a:pt x="1127" y="1998"/>
                        <a:pt x="1127" y="1988"/>
                        <a:pt x="1127" y="1988"/>
                      </a:cubicBezTo>
                      <a:cubicBezTo>
                        <a:pt x="1127" y="1988"/>
                        <a:pt x="1127" y="1979"/>
                        <a:pt x="1127" y="1979"/>
                      </a:cubicBezTo>
                      <a:cubicBezTo>
                        <a:pt x="1108" y="1979"/>
                        <a:pt x="1108" y="1970"/>
                        <a:pt x="1127" y="1970"/>
                      </a:cubicBezTo>
                      <a:cubicBezTo>
                        <a:pt x="1127" y="1960"/>
                        <a:pt x="1127" y="1960"/>
                        <a:pt x="1136" y="1960"/>
                      </a:cubicBezTo>
                      <a:cubicBezTo>
                        <a:pt x="1146" y="1960"/>
                        <a:pt x="1146" y="1960"/>
                        <a:pt x="1146" y="1970"/>
                      </a:cubicBezTo>
                      <a:lnTo>
                        <a:pt x="1155" y="1979"/>
                      </a:lnTo>
                      <a:lnTo>
                        <a:pt x="1155" y="1951"/>
                      </a:lnTo>
                      <a:cubicBezTo>
                        <a:pt x="1165" y="1960"/>
                        <a:pt x="1165" y="1960"/>
                        <a:pt x="1165" y="1960"/>
                      </a:cubicBezTo>
                      <a:cubicBezTo>
                        <a:pt x="1174" y="1970"/>
                        <a:pt x="1184" y="1979"/>
                        <a:pt x="1193" y="1979"/>
                      </a:cubicBezTo>
                      <a:cubicBezTo>
                        <a:pt x="1199" y="1982"/>
                        <a:pt x="1203" y="1983"/>
                        <a:pt x="1206" y="1983"/>
                      </a:cubicBezTo>
                      <a:cubicBezTo>
                        <a:pt x="1213" y="1983"/>
                        <a:pt x="1215" y="1976"/>
                        <a:pt x="1222" y="1970"/>
                      </a:cubicBezTo>
                      <a:cubicBezTo>
                        <a:pt x="1222" y="1970"/>
                        <a:pt x="1222" y="1970"/>
                        <a:pt x="1222" y="1960"/>
                      </a:cubicBezTo>
                      <a:cubicBezTo>
                        <a:pt x="1222" y="1970"/>
                        <a:pt x="1231" y="1970"/>
                        <a:pt x="1241" y="1970"/>
                      </a:cubicBezTo>
                      <a:cubicBezTo>
                        <a:pt x="1241" y="1966"/>
                        <a:pt x="1242" y="1965"/>
                        <a:pt x="1243" y="1965"/>
                      </a:cubicBezTo>
                      <a:cubicBezTo>
                        <a:pt x="1246" y="1965"/>
                        <a:pt x="1250" y="1970"/>
                        <a:pt x="1250" y="1970"/>
                      </a:cubicBezTo>
                      <a:cubicBezTo>
                        <a:pt x="1250" y="1960"/>
                        <a:pt x="1250" y="1960"/>
                        <a:pt x="1250" y="1951"/>
                      </a:cubicBezTo>
                      <a:cubicBezTo>
                        <a:pt x="1250" y="1941"/>
                        <a:pt x="1250" y="1941"/>
                        <a:pt x="1250" y="1932"/>
                      </a:cubicBezTo>
                      <a:lnTo>
                        <a:pt x="1260" y="1932"/>
                      </a:lnTo>
                      <a:cubicBezTo>
                        <a:pt x="1260" y="1932"/>
                        <a:pt x="1260" y="1941"/>
                        <a:pt x="1260" y="1941"/>
                      </a:cubicBezTo>
                      <a:cubicBezTo>
                        <a:pt x="1260" y="1941"/>
                        <a:pt x="1260" y="1951"/>
                        <a:pt x="1250" y="1951"/>
                      </a:cubicBezTo>
                      <a:cubicBezTo>
                        <a:pt x="1260" y="1951"/>
                        <a:pt x="1269" y="1960"/>
                        <a:pt x="1278" y="1960"/>
                      </a:cubicBezTo>
                      <a:cubicBezTo>
                        <a:pt x="1278" y="1970"/>
                        <a:pt x="1278" y="1979"/>
                        <a:pt x="1269" y="1988"/>
                      </a:cubicBezTo>
                      <a:cubicBezTo>
                        <a:pt x="1288" y="1988"/>
                        <a:pt x="1288" y="1988"/>
                        <a:pt x="1297" y="1970"/>
                      </a:cubicBezTo>
                      <a:cubicBezTo>
                        <a:pt x="1297" y="1979"/>
                        <a:pt x="1297" y="1988"/>
                        <a:pt x="1307" y="1988"/>
                      </a:cubicBezTo>
                      <a:cubicBezTo>
                        <a:pt x="1307" y="1988"/>
                        <a:pt x="1307" y="1988"/>
                        <a:pt x="1316" y="1998"/>
                      </a:cubicBezTo>
                      <a:cubicBezTo>
                        <a:pt x="1316" y="1988"/>
                        <a:pt x="1316" y="1988"/>
                        <a:pt x="1316" y="1988"/>
                      </a:cubicBezTo>
                      <a:cubicBezTo>
                        <a:pt x="1316" y="1979"/>
                        <a:pt x="1316" y="1979"/>
                        <a:pt x="1316" y="1970"/>
                      </a:cubicBezTo>
                      <a:cubicBezTo>
                        <a:pt x="1316" y="1960"/>
                        <a:pt x="1326" y="1951"/>
                        <a:pt x="1316" y="1941"/>
                      </a:cubicBezTo>
                      <a:cubicBezTo>
                        <a:pt x="1316" y="1938"/>
                        <a:pt x="1316" y="1937"/>
                        <a:pt x="1316" y="1937"/>
                      </a:cubicBezTo>
                      <a:cubicBezTo>
                        <a:pt x="1315" y="1937"/>
                        <a:pt x="1313" y="1941"/>
                        <a:pt x="1307" y="1941"/>
                      </a:cubicBezTo>
                      <a:lnTo>
                        <a:pt x="1278" y="1941"/>
                      </a:lnTo>
                      <a:cubicBezTo>
                        <a:pt x="1278" y="1941"/>
                        <a:pt x="1269" y="1941"/>
                        <a:pt x="1269" y="1932"/>
                      </a:cubicBezTo>
                      <a:cubicBezTo>
                        <a:pt x="1269" y="1932"/>
                        <a:pt x="1269" y="1922"/>
                        <a:pt x="1269" y="1922"/>
                      </a:cubicBezTo>
                      <a:cubicBezTo>
                        <a:pt x="1269" y="1913"/>
                        <a:pt x="1269" y="1913"/>
                        <a:pt x="1269" y="1913"/>
                      </a:cubicBezTo>
                      <a:cubicBezTo>
                        <a:pt x="1269" y="1913"/>
                        <a:pt x="1278" y="1903"/>
                        <a:pt x="1278" y="1903"/>
                      </a:cubicBezTo>
                      <a:cubicBezTo>
                        <a:pt x="1278" y="1903"/>
                        <a:pt x="1278" y="1913"/>
                        <a:pt x="1288" y="1913"/>
                      </a:cubicBezTo>
                      <a:cubicBezTo>
                        <a:pt x="1288" y="1913"/>
                        <a:pt x="1288" y="1922"/>
                        <a:pt x="1288" y="1922"/>
                      </a:cubicBezTo>
                      <a:lnTo>
                        <a:pt x="1297" y="1913"/>
                      </a:lnTo>
                      <a:lnTo>
                        <a:pt x="1316" y="1932"/>
                      </a:lnTo>
                      <a:lnTo>
                        <a:pt x="1326" y="1913"/>
                      </a:lnTo>
                      <a:lnTo>
                        <a:pt x="1335" y="1932"/>
                      </a:lnTo>
                      <a:lnTo>
                        <a:pt x="1345" y="1913"/>
                      </a:lnTo>
                      <a:lnTo>
                        <a:pt x="1354" y="1932"/>
                      </a:lnTo>
                      <a:cubicBezTo>
                        <a:pt x="1364" y="1913"/>
                        <a:pt x="1373" y="1903"/>
                        <a:pt x="1383" y="1884"/>
                      </a:cubicBezTo>
                      <a:cubicBezTo>
                        <a:pt x="1392" y="1875"/>
                        <a:pt x="1392" y="1856"/>
                        <a:pt x="1411" y="1856"/>
                      </a:cubicBezTo>
                      <a:cubicBezTo>
                        <a:pt x="1411" y="1847"/>
                        <a:pt x="1411" y="1847"/>
                        <a:pt x="1411" y="1837"/>
                      </a:cubicBezTo>
                      <a:cubicBezTo>
                        <a:pt x="1411" y="1837"/>
                        <a:pt x="1411" y="1828"/>
                        <a:pt x="1411" y="1818"/>
                      </a:cubicBezTo>
                      <a:cubicBezTo>
                        <a:pt x="1402" y="1828"/>
                        <a:pt x="1392" y="1828"/>
                        <a:pt x="1392" y="1837"/>
                      </a:cubicBezTo>
                      <a:cubicBezTo>
                        <a:pt x="1392" y="1847"/>
                        <a:pt x="1392" y="1847"/>
                        <a:pt x="1383" y="1856"/>
                      </a:cubicBezTo>
                      <a:cubicBezTo>
                        <a:pt x="1373" y="1856"/>
                        <a:pt x="1373" y="1856"/>
                        <a:pt x="1373" y="1847"/>
                      </a:cubicBezTo>
                      <a:cubicBezTo>
                        <a:pt x="1373" y="1847"/>
                        <a:pt x="1373" y="1847"/>
                        <a:pt x="1373" y="1837"/>
                      </a:cubicBezTo>
                      <a:cubicBezTo>
                        <a:pt x="1383" y="1828"/>
                        <a:pt x="1392" y="1809"/>
                        <a:pt x="1402" y="1799"/>
                      </a:cubicBezTo>
                      <a:cubicBezTo>
                        <a:pt x="1411" y="1790"/>
                        <a:pt x="1411" y="1790"/>
                        <a:pt x="1411" y="1790"/>
                      </a:cubicBezTo>
                      <a:cubicBezTo>
                        <a:pt x="1411" y="1780"/>
                        <a:pt x="1420" y="1780"/>
                        <a:pt x="1420" y="1780"/>
                      </a:cubicBezTo>
                      <a:cubicBezTo>
                        <a:pt x="1420" y="1773"/>
                        <a:pt x="1433" y="1759"/>
                        <a:pt x="1443" y="1759"/>
                      </a:cubicBezTo>
                      <a:cubicBezTo>
                        <a:pt x="1445" y="1759"/>
                        <a:pt x="1447" y="1760"/>
                        <a:pt x="1449" y="1761"/>
                      </a:cubicBezTo>
                      <a:cubicBezTo>
                        <a:pt x="1449" y="1761"/>
                        <a:pt x="1449" y="1761"/>
                        <a:pt x="1449" y="1771"/>
                      </a:cubicBezTo>
                      <a:cubicBezTo>
                        <a:pt x="1458" y="1771"/>
                        <a:pt x="1458" y="1780"/>
                        <a:pt x="1468" y="1780"/>
                      </a:cubicBezTo>
                      <a:lnTo>
                        <a:pt x="1477" y="1780"/>
                      </a:lnTo>
                      <a:cubicBezTo>
                        <a:pt x="1487" y="1790"/>
                        <a:pt x="1487" y="1799"/>
                        <a:pt x="1487" y="1809"/>
                      </a:cubicBezTo>
                      <a:cubicBezTo>
                        <a:pt x="1487" y="1865"/>
                        <a:pt x="1487" y="1913"/>
                        <a:pt x="1468" y="1960"/>
                      </a:cubicBezTo>
                      <a:cubicBezTo>
                        <a:pt x="1458" y="1988"/>
                        <a:pt x="1458" y="2017"/>
                        <a:pt x="1449" y="2045"/>
                      </a:cubicBezTo>
                      <a:cubicBezTo>
                        <a:pt x="1449" y="2055"/>
                        <a:pt x="1439" y="2064"/>
                        <a:pt x="1449" y="2074"/>
                      </a:cubicBezTo>
                      <a:cubicBezTo>
                        <a:pt x="1449" y="2083"/>
                        <a:pt x="1449" y="2083"/>
                        <a:pt x="1449" y="2083"/>
                      </a:cubicBezTo>
                      <a:cubicBezTo>
                        <a:pt x="1449" y="2102"/>
                        <a:pt x="1449" y="2121"/>
                        <a:pt x="1458" y="2140"/>
                      </a:cubicBezTo>
                      <a:cubicBezTo>
                        <a:pt x="1458" y="2159"/>
                        <a:pt x="1468" y="2178"/>
                        <a:pt x="1468" y="2187"/>
                      </a:cubicBezTo>
                      <a:cubicBezTo>
                        <a:pt x="1468" y="2206"/>
                        <a:pt x="1468" y="2235"/>
                        <a:pt x="1477" y="2254"/>
                      </a:cubicBezTo>
                      <a:cubicBezTo>
                        <a:pt x="1477" y="2282"/>
                        <a:pt x="1477" y="2310"/>
                        <a:pt x="1468" y="2348"/>
                      </a:cubicBezTo>
                      <a:cubicBezTo>
                        <a:pt x="1468" y="2358"/>
                        <a:pt x="1458" y="2377"/>
                        <a:pt x="1449" y="2386"/>
                      </a:cubicBezTo>
                      <a:cubicBezTo>
                        <a:pt x="1449" y="2386"/>
                        <a:pt x="1439" y="2386"/>
                        <a:pt x="1439" y="2396"/>
                      </a:cubicBezTo>
                      <a:cubicBezTo>
                        <a:pt x="1449" y="2405"/>
                        <a:pt x="1458" y="2414"/>
                        <a:pt x="1458" y="2424"/>
                      </a:cubicBezTo>
                      <a:cubicBezTo>
                        <a:pt x="1477" y="2443"/>
                        <a:pt x="1487" y="2471"/>
                        <a:pt x="1487" y="2490"/>
                      </a:cubicBezTo>
                      <a:cubicBezTo>
                        <a:pt x="1496" y="2547"/>
                        <a:pt x="1496" y="2594"/>
                        <a:pt x="1506" y="2651"/>
                      </a:cubicBezTo>
                      <a:cubicBezTo>
                        <a:pt x="1506" y="2679"/>
                        <a:pt x="1515" y="2708"/>
                        <a:pt x="1515" y="2736"/>
                      </a:cubicBezTo>
                      <a:cubicBezTo>
                        <a:pt x="1515" y="2774"/>
                        <a:pt x="1515" y="2821"/>
                        <a:pt x="1515" y="2869"/>
                      </a:cubicBezTo>
                      <a:cubicBezTo>
                        <a:pt x="1525" y="2897"/>
                        <a:pt x="1525" y="2926"/>
                        <a:pt x="1525" y="2954"/>
                      </a:cubicBezTo>
                      <a:cubicBezTo>
                        <a:pt x="1525" y="2973"/>
                        <a:pt x="1525" y="2992"/>
                        <a:pt x="1525" y="3001"/>
                      </a:cubicBezTo>
                      <a:cubicBezTo>
                        <a:pt x="1525" y="3039"/>
                        <a:pt x="1515" y="3077"/>
                        <a:pt x="1515" y="3115"/>
                      </a:cubicBezTo>
                      <a:cubicBezTo>
                        <a:pt x="1515" y="3172"/>
                        <a:pt x="1506" y="3228"/>
                        <a:pt x="1506" y="3285"/>
                      </a:cubicBezTo>
                      <a:cubicBezTo>
                        <a:pt x="1506" y="3314"/>
                        <a:pt x="1515" y="3352"/>
                        <a:pt x="1515" y="3389"/>
                      </a:cubicBezTo>
                      <a:cubicBezTo>
                        <a:pt x="1515" y="3418"/>
                        <a:pt x="1515" y="3456"/>
                        <a:pt x="1515" y="3484"/>
                      </a:cubicBezTo>
                      <a:cubicBezTo>
                        <a:pt x="1496" y="3569"/>
                        <a:pt x="1487" y="3664"/>
                        <a:pt x="1468" y="3749"/>
                      </a:cubicBezTo>
                      <a:cubicBezTo>
                        <a:pt x="1468" y="3759"/>
                        <a:pt x="1468" y="3768"/>
                        <a:pt x="1477" y="3768"/>
                      </a:cubicBezTo>
                      <a:cubicBezTo>
                        <a:pt x="1506" y="3777"/>
                        <a:pt x="1534" y="3777"/>
                        <a:pt x="1562" y="3777"/>
                      </a:cubicBezTo>
                      <a:lnTo>
                        <a:pt x="1667" y="3777"/>
                      </a:lnTo>
                      <a:cubicBezTo>
                        <a:pt x="1667" y="3768"/>
                        <a:pt x="1667" y="3759"/>
                        <a:pt x="1667" y="3749"/>
                      </a:cubicBezTo>
                      <a:cubicBezTo>
                        <a:pt x="1667" y="3740"/>
                        <a:pt x="1667" y="3730"/>
                        <a:pt x="1667" y="3730"/>
                      </a:cubicBezTo>
                      <a:cubicBezTo>
                        <a:pt x="1657" y="3721"/>
                        <a:pt x="1657" y="3711"/>
                        <a:pt x="1657" y="3702"/>
                      </a:cubicBezTo>
                      <a:cubicBezTo>
                        <a:pt x="1667" y="3645"/>
                        <a:pt x="1676" y="3588"/>
                        <a:pt x="1667" y="3531"/>
                      </a:cubicBezTo>
                      <a:cubicBezTo>
                        <a:pt x="1667" y="3484"/>
                        <a:pt x="1667" y="3446"/>
                        <a:pt x="1667" y="3408"/>
                      </a:cubicBezTo>
                      <a:cubicBezTo>
                        <a:pt x="1667" y="3399"/>
                        <a:pt x="1667" y="3380"/>
                        <a:pt x="1657" y="3370"/>
                      </a:cubicBezTo>
                      <a:cubicBezTo>
                        <a:pt x="1657" y="3342"/>
                        <a:pt x="1657" y="3314"/>
                        <a:pt x="1657" y="3276"/>
                      </a:cubicBezTo>
                      <a:cubicBezTo>
                        <a:pt x="1667" y="3257"/>
                        <a:pt x="1667" y="3228"/>
                        <a:pt x="1667" y="3200"/>
                      </a:cubicBezTo>
                      <a:cubicBezTo>
                        <a:pt x="1667" y="3105"/>
                        <a:pt x="1657" y="3011"/>
                        <a:pt x="1657" y="2926"/>
                      </a:cubicBezTo>
                      <a:cubicBezTo>
                        <a:pt x="1657" y="2888"/>
                        <a:pt x="1667" y="2850"/>
                        <a:pt x="1667" y="2812"/>
                      </a:cubicBezTo>
                      <a:cubicBezTo>
                        <a:pt x="1667" y="2793"/>
                        <a:pt x="1667" y="2784"/>
                        <a:pt x="1667" y="2765"/>
                      </a:cubicBezTo>
                      <a:cubicBezTo>
                        <a:pt x="1667" y="2717"/>
                        <a:pt x="1667" y="2670"/>
                        <a:pt x="1667" y="2623"/>
                      </a:cubicBezTo>
                      <a:cubicBezTo>
                        <a:pt x="1676" y="2585"/>
                        <a:pt x="1676" y="2556"/>
                        <a:pt x="1676" y="2519"/>
                      </a:cubicBezTo>
                      <a:cubicBezTo>
                        <a:pt x="1676" y="2509"/>
                        <a:pt x="1685" y="2509"/>
                        <a:pt x="1685" y="2500"/>
                      </a:cubicBezTo>
                      <a:cubicBezTo>
                        <a:pt x="1685" y="2490"/>
                        <a:pt x="1695" y="2481"/>
                        <a:pt x="1695" y="2471"/>
                      </a:cubicBezTo>
                      <a:cubicBezTo>
                        <a:pt x="1704" y="2433"/>
                        <a:pt x="1723" y="2405"/>
                        <a:pt x="1742" y="2386"/>
                      </a:cubicBezTo>
                      <a:cubicBezTo>
                        <a:pt x="1752" y="2377"/>
                        <a:pt x="1761" y="2358"/>
                        <a:pt x="1771" y="2339"/>
                      </a:cubicBezTo>
                      <a:cubicBezTo>
                        <a:pt x="1771" y="2329"/>
                        <a:pt x="1780" y="2310"/>
                        <a:pt x="1790" y="2301"/>
                      </a:cubicBezTo>
                      <a:cubicBezTo>
                        <a:pt x="1799" y="2291"/>
                        <a:pt x="1799" y="2282"/>
                        <a:pt x="1809" y="2272"/>
                      </a:cubicBezTo>
                      <a:cubicBezTo>
                        <a:pt x="1809" y="2263"/>
                        <a:pt x="1818" y="2254"/>
                        <a:pt x="1818" y="2244"/>
                      </a:cubicBezTo>
                      <a:cubicBezTo>
                        <a:pt x="1818" y="2225"/>
                        <a:pt x="1827" y="2216"/>
                        <a:pt x="1837" y="2216"/>
                      </a:cubicBezTo>
                      <a:cubicBezTo>
                        <a:pt x="1846" y="2206"/>
                        <a:pt x="1846" y="2197"/>
                        <a:pt x="1856" y="2197"/>
                      </a:cubicBezTo>
                      <a:cubicBezTo>
                        <a:pt x="1856" y="2187"/>
                        <a:pt x="1865" y="2178"/>
                        <a:pt x="1875" y="2159"/>
                      </a:cubicBezTo>
                      <a:cubicBezTo>
                        <a:pt x="1913" y="2112"/>
                        <a:pt x="1941" y="2074"/>
                        <a:pt x="1979" y="2026"/>
                      </a:cubicBezTo>
                      <a:cubicBezTo>
                        <a:pt x="1998" y="1998"/>
                        <a:pt x="2026" y="1970"/>
                        <a:pt x="2055" y="1960"/>
                      </a:cubicBezTo>
                      <a:cubicBezTo>
                        <a:pt x="2062" y="1956"/>
                        <a:pt x="2070" y="1954"/>
                        <a:pt x="2077" y="1954"/>
                      </a:cubicBezTo>
                      <a:cubicBezTo>
                        <a:pt x="2088" y="1954"/>
                        <a:pt x="2096" y="1958"/>
                        <a:pt x="2102" y="1970"/>
                      </a:cubicBezTo>
                      <a:lnTo>
                        <a:pt x="2111" y="1970"/>
                      </a:lnTo>
                      <a:cubicBezTo>
                        <a:pt x="2121" y="1979"/>
                        <a:pt x="2130" y="1979"/>
                        <a:pt x="2140" y="1988"/>
                      </a:cubicBezTo>
                      <a:cubicBezTo>
                        <a:pt x="2121" y="2007"/>
                        <a:pt x="2102" y="2026"/>
                        <a:pt x="2092" y="2055"/>
                      </a:cubicBezTo>
                      <a:lnTo>
                        <a:pt x="2111" y="2055"/>
                      </a:lnTo>
                      <a:cubicBezTo>
                        <a:pt x="2121" y="2055"/>
                        <a:pt x="2121" y="2055"/>
                        <a:pt x="2130" y="2064"/>
                      </a:cubicBezTo>
                      <a:cubicBezTo>
                        <a:pt x="2130" y="2064"/>
                        <a:pt x="2130" y="2074"/>
                        <a:pt x="2140" y="2074"/>
                      </a:cubicBezTo>
                      <a:cubicBezTo>
                        <a:pt x="2149" y="2064"/>
                        <a:pt x="2159" y="2064"/>
                        <a:pt x="2159" y="2064"/>
                      </a:cubicBezTo>
                      <a:lnTo>
                        <a:pt x="2168" y="2064"/>
                      </a:lnTo>
                      <a:cubicBezTo>
                        <a:pt x="2168" y="2064"/>
                        <a:pt x="2168" y="2064"/>
                        <a:pt x="2168" y="2074"/>
                      </a:cubicBezTo>
                      <a:lnTo>
                        <a:pt x="2159" y="2074"/>
                      </a:lnTo>
                      <a:cubicBezTo>
                        <a:pt x="2168" y="2083"/>
                        <a:pt x="2168" y="2083"/>
                        <a:pt x="2178" y="2083"/>
                      </a:cubicBezTo>
                      <a:cubicBezTo>
                        <a:pt x="2187" y="2083"/>
                        <a:pt x="2197" y="2083"/>
                        <a:pt x="2197" y="2064"/>
                      </a:cubicBezTo>
                      <a:cubicBezTo>
                        <a:pt x="2197" y="2058"/>
                        <a:pt x="2206" y="2051"/>
                        <a:pt x="2215" y="2051"/>
                      </a:cubicBezTo>
                      <a:cubicBezTo>
                        <a:pt x="2219" y="2051"/>
                        <a:pt x="2222" y="2052"/>
                        <a:pt x="2225" y="2055"/>
                      </a:cubicBezTo>
                      <a:cubicBezTo>
                        <a:pt x="2234" y="2055"/>
                        <a:pt x="2253" y="2055"/>
                        <a:pt x="2263" y="2064"/>
                      </a:cubicBezTo>
                      <a:cubicBezTo>
                        <a:pt x="2282" y="2064"/>
                        <a:pt x="2291" y="2064"/>
                        <a:pt x="2301" y="2055"/>
                      </a:cubicBezTo>
                      <a:cubicBezTo>
                        <a:pt x="2320" y="2055"/>
                        <a:pt x="2339" y="2055"/>
                        <a:pt x="2358" y="2064"/>
                      </a:cubicBezTo>
                      <a:cubicBezTo>
                        <a:pt x="2376" y="2074"/>
                        <a:pt x="2395" y="2083"/>
                        <a:pt x="2414" y="2083"/>
                      </a:cubicBezTo>
                      <a:lnTo>
                        <a:pt x="2405" y="2093"/>
                      </a:lnTo>
                      <a:lnTo>
                        <a:pt x="2414" y="2093"/>
                      </a:lnTo>
                      <a:cubicBezTo>
                        <a:pt x="2414" y="2102"/>
                        <a:pt x="2424" y="2112"/>
                        <a:pt x="2414" y="2121"/>
                      </a:cubicBezTo>
                      <a:cubicBezTo>
                        <a:pt x="2414" y="2130"/>
                        <a:pt x="2414" y="2140"/>
                        <a:pt x="2414" y="2149"/>
                      </a:cubicBezTo>
                      <a:cubicBezTo>
                        <a:pt x="2414" y="2149"/>
                        <a:pt x="2414" y="2159"/>
                        <a:pt x="2414" y="2159"/>
                      </a:cubicBezTo>
                      <a:lnTo>
                        <a:pt x="2424" y="2159"/>
                      </a:lnTo>
                      <a:cubicBezTo>
                        <a:pt x="2429" y="2154"/>
                        <a:pt x="2431" y="2152"/>
                        <a:pt x="2434" y="2152"/>
                      </a:cubicBezTo>
                      <a:cubicBezTo>
                        <a:pt x="2438" y="2152"/>
                        <a:pt x="2443" y="2154"/>
                        <a:pt x="2452" y="2159"/>
                      </a:cubicBezTo>
                      <a:cubicBezTo>
                        <a:pt x="2452" y="2149"/>
                        <a:pt x="2462" y="2149"/>
                        <a:pt x="2462" y="2140"/>
                      </a:cubicBezTo>
                      <a:cubicBezTo>
                        <a:pt x="2462" y="2130"/>
                        <a:pt x="2471" y="2130"/>
                        <a:pt x="2471" y="2130"/>
                      </a:cubicBezTo>
                      <a:cubicBezTo>
                        <a:pt x="2471" y="2130"/>
                        <a:pt x="2481" y="2140"/>
                        <a:pt x="2481" y="2140"/>
                      </a:cubicBezTo>
                      <a:cubicBezTo>
                        <a:pt x="2481" y="2149"/>
                        <a:pt x="2481" y="2149"/>
                        <a:pt x="2481" y="2149"/>
                      </a:cubicBezTo>
                      <a:cubicBezTo>
                        <a:pt x="2471" y="2159"/>
                        <a:pt x="2471" y="2168"/>
                        <a:pt x="2471" y="2168"/>
                      </a:cubicBezTo>
                      <a:cubicBezTo>
                        <a:pt x="2462" y="2168"/>
                        <a:pt x="2452" y="2159"/>
                        <a:pt x="2452" y="2159"/>
                      </a:cubicBezTo>
                      <a:lnTo>
                        <a:pt x="2452" y="2159"/>
                      </a:lnTo>
                      <a:cubicBezTo>
                        <a:pt x="2452" y="2168"/>
                        <a:pt x="2462" y="2178"/>
                        <a:pt x="2471" y="2178"/>
                      </a:cubicBezTo>
                      <a:cubicBezTo>
                        <a:pt x="2471" y="2183"/>
                        <a:pt x="2473" y="2185"/>
                        <a:pt x="2476" y="2185"/>
                      </a:cubicBezTo>
                      <a:cubicBezTo>
                        <a:pt x="2478" y="2185"/>
                        <a:pt x="2481" y="2183"/>
                        <a:pt x="2481" y="2178"/>
                      </a:cubicBezTo>
                      <a:lnTo>
                        <a:pt x="2500" y="2178"/>
                      </a:lnTo>
                      <a:cubicBezTo>
                        <a:pt x="2509" y="2187"/>
                        <a:pt x="2509" y="2187"/>
                        <a:pt x="2509" y="2197"/>
                      </a:cubicBezTo>
                      <a:cubicBezTo>
                        <a:pt x="2518" y="2197"/>
                        <a:pt x="2518" y="2197"/>
                        <a:pt x="2518" y="2178"/>
                      </a:cubicBezTo>
                      <a:lnTo>
                        <a:pt x="2528" y="2168"/>
                      </a:lnTo>
                      <a:cubicBezTo>
                        <a:pt x="2537" y="2178"/>
                        <a:pt x="2537" y="2187"/>
                        <a:pt x="2537" y="2197"/>
                      </a:cubicBezTo>
                      <a:cubicBezTo>
                        <a:pt x="2537" y="2197"/>
                        <a:pt x="2547" y="2187"/>
                        <a:pt x="2547" y="2187"/>
                      </a:cubicBezTo>
                      <a:cubicBezTo>
                        <a:pt x="2556" y="2178"/>
                        <a:pt x="2556" y="2168"/>
                        <a:pt x="2566" y="2159"/>
                      </a:cubicBezTo>
                      <a:cubicBezTo>
                        <a:pt x="2566" y="2149"/>
                        <a:pt x="2575" y="2149"/>
                        <a:pt x="2566" y="2140"/>
                      </a:cubicBezTo>
                      <a:cubicBezTo>
                        <a:pt x="2566" y="2140"/>
                        <a:pt x="2566" y="2140"/>
                        <a:pt x="2566" y="2130"/>
                      </a:cubicBezTo>
                      <a:lnTo>
                        <a:pt x="2585" y="2149"/>
                      </a:lnTo>
                      <a:lnTo>
                        <a:pt x="2594" y="2121"/>
                      </a:lnTo>
                      <a:cubicBezTo>
                        <a:pt x="2585" y="2112"/>
                        <a:pt x="2585" y="2112"/>
                        <a:pt x="2585" y="2112"/>
                      </a:cubicBezTo>
                      <a:cubicBezTo>
                        <a:pt x="2585" y="2112"/>
                        <a:pt x="2585" y="2102"/>
                        <a:pt x="2594" y="2102"/>
                      </a:cubicBezTo>
                      <a:cubicBezTo>
                        <a:pt x="2594" y="2112"/>
                        <a:pt x="2604" y="2112"/>
                        <a:pt x="2613" y="2112"/>
                      </a:cubicBezTo>
                      <a:cubicBezTo>
                        <a:pt x="2613" y="2112"/>
                        <a:pt x="2613" y="2121"/>
                        <a:pt x="2613" y="2121"/>
                      </a:cubicBezTo>
                      <a:cubicBezTo>
                        <a:pt x="2613" y="2121"/>
                        <a:pt x="2613" y="2130"/>
                        <a:pt x="2613" y="2130"/>
                      </a:cubicBezTo>
                      <a:cubicBezTo>
                        <a:pt x="2604" y="2140"/>
                        <a:pt x="2613" y="2149"/>
                        <a:pt x="2623" y="2149"/>
                      </a:cubicBezTo>
                      <a:lnTo>
                        <a:pt x="2641" y="2149"/>
                      </a:lnTo>
                      <a:cubicBezTo>
                        <a:pt x="2651" y="2149"/>
                        <a:pt x="2651" y="2140"/>
                        <a:pt x="2651" y="2140"/>
                      </a:cubicBezTo>
                      <a:cubicBezTo>
                        <a:pt x="2651" y="2140"/>
                        <a:pt x="2641" y="2130"/>
                        <a:pt x="2641" y="2130"/>
                      </a:cubicBezTo>
                      <a:cubicBezTo>
                        <a:pt x="2632" y="2140"/>
                        <a:pt x="2632" y="2140"/>
                        <a:pt x="2632" y="2140"/>
                      </a:cubicBezTo>
                      <a:lnTo>
                        <a:pt x="2623" y="2140"/>
                      </a:lnTo>
                      <a:lnTo>
                        <a:pt x="2623" y="2130"/>
                      </a:lnTo>
                      <a:cubicBezTo>
                        <a:pt x="2632" y="2130"/>
                        <a:pt x="2641" y="2130"/>
                        <a:pt x="2641" y="2121"/>
                      </a:cubicBezTo>
                      <a:lnTo>
                        <a:pt x="2651" y="2121"/>
                      </a:lnTo>
                      <a:cubicBezTo>
                        <a:pt x="2660" y="2130"/>
                        <a:pt x="2670" y="2140"/>
                        <a:pt x="2679" y="2140"/>
                      </a:cubicBezTo>
                      <a:cubicBezTo>
                        <a:pt x="2689" y="2149"/>
                        <a:pt x="2689" y="2149"/>
                        <a:pt x="2698" y="2159"/>
                      </a:cubicBezTo>
                      <a:cubicBezTo>
                        <a:pt x="2689" y="2159"/>
                        <a:pt x="2679" y="2168"/>
                        <a:pt x="2679" y="2168"/>
                      </a:cubicBezTo>
                      <a:lnTo>
                        <a:pt x="2670" y="2168"/>
                      </a:lnTo>
                      <a:cubicBezTo>
                        <a:pt x="2670" y="2178"/>
                        <a:pt x="2670" y="2187"/>
                        <a:pt x="2679" y="2197"/>
                      </a:cubicBezTo>
                      <a:cubicBezTo>
                        <a:pt x="2689" y="2197"/>
                        <a:pt x="2689" y="2197"/>
                        <a:pt x="2698" y="2187"/>
                      </a:cubicBezTo>
                      <a:lnTo>
                        <a:pt x="2708" y="2206"/>
                      </a:lnTo>
                      <a:lnTo>
                        <a:pt x="2717" y="2206"/>
                      </a:lnTo>
                      <a:lnTo>
                        <a:pt x="2727" y="2225"/>
                      </a:lnTo>
                      <a:cubicBezTo>
                        <a:pt x="2727" y="2216"/>
                        <a:pt x="2736" y="2206"/>
                        <a:pt x="2746" y="2206"/>
                      </a:cubicBezTo>
                      <a:cubicBezTo>
                        <a:pt x="2746" y="2206"/>
                        <a:pt x="2746" y="2206"/>
                        <a:pt x="2746" y="2197"/>
                      </a:cubicBezTo>
                      <a:cubicBezTo>
                        <a:pt x="2755" y="2197"/>
                        <a:pt x="2755" y="2187"/>
                        <a:pt x="2765" y="2178"/>
                      </a:cubicBezTo>
                      <a:cubicBezTo>
                        <a:pt x="2765" y="2178"/>
                        <a:pt x="2765" y="2168"/>
                        <a:pt x="2765" y="2168"/>
                      </a:cubicBezTo>
                      <a:cubicBezTo>
                        <a:pt x="2765" y="2159"/>
                        <a:pt x="2765" y="2140"/>
                        <a:pt x="2755" y="2130"/>
                      </a:cubicBezTo>
                      <a:cubicBezTo>
                        <a:pt x="2755" y="2112"/>
                        <a:pt x="2746" y="2093"/>
                        <a:pt x="2736" y="2083"/>
                      </a:cubicBezTo>
                      <a:cubicBezTo>
                        <a:pt x="2736" y="2074"/>
                        <a:pt x="2736" y="2074"/>
                        <a:pt x="2736" y="2074"/>
                      </a:cubicBezTo>
                      <a:cubicBezTo>
                        <a:pt x="2727" y="2074"/>
                        <a:pt x="2708" y="2064"/>
                        <a:pt x="2689" y="2055"/>
                      </a:cubicBezTo>
                      <a:lnTo>
                        <a:pt x="2698" y="2055"/>
                      </a:lnTo>
                      <a:cubicBezTo>
                        <a:pt x="2698" y="2045"/>
                        <a:pt x="2698" y="2045"/>
                        <a:pt x="2689" y="2045"/>
                      </a:cubicBezTo>
                      <a:cubicBezTo>
                        <a:pt x="2679" y="2045"/>
                        <a:pt x="2679" y="2045"/>
                        <a:pt x="2670" y="2036"/>
                      </a:cubicBezTo>
                      <a:cubicBezTo>
                        <a:pt x="2665" y="2031"/>
                        <a:pt x="2663" y="2029"/>
                        <a:pt x="2660" y="2029"/>
                      </a:cubicBezTo>
                      <a:cubicBezTo>
                        <a:pt x="2658" y="2029"/>
                        <a:pt x="2656" y="2031"/>
                        <a:pt x="2651" y="2036"/>
                      </a:cubicBezTo>
                      <a:cubicBezTo>
                        <a:pt x="2651" y="2036"/>
                        <a:pt x="2651" y="2036"/>
                        <a:pt x="2651" y="2045"/>
                      </a:cubicBezTo>
                      <a:lnTo>
                        <a:pt x="2641" y="2045"/>
                      </a:lnTo>
                      <a:lnTo>
                        <a:pt x="2641" y="2064"/>
                      </a:lnTo>
                      <a:cubicBezTo>
                        <a:pt x="2632" y="2055"/>
                        <a:pt x="2623" y="2055"/>
                        <a:pt x="2623" y="2045"/>
                      </a:cubicBezTo>
                      <a:cubicBezTo>
                        <a:pt x="2613" y="2036"/>
                        <a:pt x="2613" y="2026"/>
                        <a:pt x="2604" y="2017"/>
                      </a:cubicBezTo>
                      <a:cubicBezTo>
                        <a:pt x="2604" y="2017"/>
                        <a:pt x="2604" y="2007"/>
                        <a:pt x="2613" y="2007"/>
                      </a:cubicBezTo>
                      <a:cubicBezTo>
                        <a:pt x="2613" y="1998"/>
                        <a:pt x="2613" y="1998"/>
                        <a:pt x="2613" y="1998"/>
                      </a:cubicBezTo>
                      <a:cubicBezTo>
                        <a:pt x="2613" y="1988"/>
                        <a:pt x="2613" y="1979"/>
                        <a:pt x="2613" y="1979"/>
                      </a:cubicBezTo>
                      <a:cubicBezTo>
                        <a:pt x="2613" y="1960"/>
                        <a:pt x="2604" y="1951"/>
                        <a:pt x="2585" y="1941"/>
                      </a:cubicBezTo>
                      <a:cubicBezTo>
                        <a:pt x="2571" y="1934"/>
                        <a:pt x="2557" y="1922"/>
                        <a:pt x="2547" y="1909"/>
                      </a:cubicBezTo>
                      <a:lnTo>
                        <a:pt x="2547" y="1909"/>
                      </a:lnTo>
                      <a:lnTo>
                        <a:pt x="2547" y="1913"/>
                      </a:lnTo>
                      <a:cubicBezTo>
                        <a:pt x="2547" y="1913"/>
                        <a:pt x="2537" y="1913"/>
                        <a:pt x="2537" y="1922"/>
                      </a:cubicBezTo>
                      <a:cubicBezTo>
                        <a:pt x="2528" y="1922"/>
                        <a:pt x="2528" y="1922"/>
                        <a:pt x="2518" y="1913"/>
                      </a:cubicBezTo>
                      <a:lnTo>
                        <a:pt x="2544" y="1904"/>
                      </a:lnTo>
                      <a:lnTo>
                        <a:pt x="2544" y="1904"/>
                      </a:lnTo>
                      <a:cubicBezTo>
                        <a:pt x="2545" y="1906"/>
                        <a:pt x="2546" y="1907"/>
                        <a:pt x="2547" y="1909"/>
                      </a:cubicBezTo>
                      <a:lnTo>
                        <a:pt x="2547" y="1909"/>
                      </a:lnTo>
                      <a:lnTo>
                        <a:pt x="2547" y="1903"/>
                      </a:lnTo>
                      <a:lnTo>
                        <a:pt x="2544" y="1904"/>
                      </a:lnTo>
                      <a:lnTo>
                        <a:pt x="2544" y="1904"/>
                      </a:lnTo>
                      <a:cubicBezTo>
                        <a:pt x="2541" y="1901"/>
                        <a:pt x="2539" y="1897"/>
                        <a:pt x="2537" y="1894"/>
                      </a:cubicBezTo>
                      <a:cubicBezTo>
                        <a:pt x="2537" y="1884"/>
                        <a:pt x="2537" y="1884"/>
                        <a:pt x="2547" y="1884"/>
                      </a:cubicBezTo>
                      <a:cubicBezTo>
                        <a:pt x="2547" y="1881"/>
                        <a:pt x="2548" y="1880"/>
                        <a:pt x="2549" y="1880"/>
                      </a:cubicBezTo>
                      <a:cubicBezTo>
                        <a:pt x="2552" y="1880"/>
                        <a:pt x="2556" y="1884"/>
                        <a:pt x="2556" y="1884"/>
                      </a:cubicBezTo>
                      <a:cubicBezTo>
                        <a:pt x="2594" y="1884"/>
                        <a:pt x="2641" y="1894"/>
                        <a:pt x="2679" y="1903"/>
                      </a:cubicBezTo>
                      <a:lnTo>
                        <a:pt x="2717" y="1903"/>
                      </a:lnTo>
                      <a:cubicBezTo>
                        <a:pt x="2727" y="1913"/>
                        <a:pt x="2727" y="1913"/>
                        <a:pt x="2717" y="1922"/>
                      </a:cubicBezTo>
                      <a:cubicBezTo>
                        <a:pt x="2708" y="1941"/>
                        <a:pt x="2717" y="1941"/>
                        <a:pt x="2727" y="1941"/>
                      </a:cubicBezTo>
                      <a:cubicBezTo>
                        <a:pt x="2736" y="1951"/>
                        <a:pt x="2746" y="1951"/>
                        <a:pt x="2755" y="1960"/>
                      </a:cubicBezTo>
                      <a:cubicBezTo>
                        <a:pt x="2774" y="1970"/>
                        <a:pt x="2793" y="1979"/>
                        <a:pt x="2821" y="1979"/>
                      </a:cubicBezTo>
                      <a:cubicBezTo>
                        <a:pt x="2821" y="1979"/>
                        <a:pt x="2831" y="1979"/>
                        <a:pt x="2840" y="1970"/>
                      </a:cubicBezTo>
                      <a:cubicBezTo>
                        <a:pt x="2850" y="1970"/>
                        <a:pt x="2850" y="1970"/>
                        <a:pt x="2859" y="1979"/>
                      </a:cubicBezTo>
                      <a:lnTo>
                        <a:pt x="2869" y="1979"/>
                      </a:lnTo>
                      <a:cubicBezTo>
                        <a:pt x="2869" y="1970"/>
                        <a:pt x="2869" y="1960"/>
                        <a:pt x="2859" y="1951"/>
                      </a:cubicBezTo>
                      <a:cubicBezTo>
                        <a:pt x="2859" y="1951"/>
                        <a:pt x="2859" y="1941"/>
                        <a:pt x="2859" y="1941"/>
                      </a:cubicBezTo>
                      <a:lnTo>
                        <a:pt x="2869" y="1941"/>
                      </a:lnTo>
                      <a:cubicBezTo>
                        <a:pt x="2869" y="1941"/>
                        <a:pt x="2869" y="1951"/>
                        <a:pt x="2878" y="1951"/>
                      </a:cubicBezTo>
                      <a:cubicBezTo>
                        <a:pt x="2878" y="1940"/>
                        <a:pt x="2881" y="1935"/>
                        <a:pt x="2888" y="1935"/>
                      </a:cubicBezTo>
                      <a:cubicBezTo>
                        <a:pt x="2892" y="1935"/>
                        <a:pt x="2899" y="1937"/>
                        <a:pt x="2907" y="1941"/>
                      </a:cubicBezTo>
                      <a:cubicBezTo>
                        <a:pt x="2907" y="1941"/>
                        <a:pt x="2916" y="1932"/>
                        <a:pt x="2916" y="1932"/>
                      </a:cubicBezTo>
                      <a:cubicBezTo>
                        <a:pt x="2925" y="1922"/>
                        <a:pt x="2935" y="1922"/>
                        <a:pt x="2944" y="1922"/>
                      </a:cubicBezTo>
                      <a:cubicBezTo>
                        <a:pt x="2944" y="1932"/>
                        <a:pt x="2954" y="1941"/>
                        <a:pt x="2963" y="1951"/>
                      </a:cubicBezTo>
                      <a:lnTo>
                        <a:pt x="2944" y="1951"/>
                      </a:lnTo>
                      <a:cubicBezTo>
                        <a:pt x="2925" y="1951"/>
                        <a:pt x="2925" y="1951"/>
                        <a:pt x="2925" y="1970"/>
                      </a:cubicBezTo>
                      <a:lnTo>
                        <a:pt x="2954" y="1960"/>
                      </a:lnTo>
                      <a:lnTo>
                        <a:pt x="2963" y="1988"/>
                      </a:lnTo>
                      <a:lnTo>
                        <a:pt x="2973" y="1979"/>
                      </a:lnTo>
                      <a:lnTo>
                        <a:pt x="2973" y="1988"/>
                      </a:lnTo>
                      <a:lnTo>
                        <a:pt x="2982" y="1988"/>
                      </a:lnTo>
                      <a:cubicBezTo>
                        <a:pt x="2982" y="1988"/>
                        <a:pt x="2992" y="1998"/>
                        <a:pt x="2992" y="1998"/>
                      </a:cubicBezTo>
                      <a:cubicBezTo>
                        <a:pt x="2992" y="2005"/>
                        <a:pt x="3001" y="2011"/>
                        <a:pt x="3010" y="2011"/>
                      </a:cubicBezTo>
                      <a:cubicBezTo>
                        <a:pt x="3014" y="2011"/>
                        <a:pt x="3017" y="2010"/>
                        <a:pt x="3020" y="2007"/>
                      </a:cubicBezTo>
                      <a:cubicBezTo>
                        <a:pt x="3030" y="2007"/>
                        <a:pt x="3030" y="2007"/>
                        <a:pt x="3030" y="1998"/>
                      </a:cubicBezTo>
                      <a:cubicBezTo>
                        <a:pt x="3020" y="1998"/>
                        <a:pt x="3020" y="2007"/>
                        <a:pt x="3011" y="2007"/>
                      </a:cubicBezTo>
                      <a:cubicBezTo>
                        <a:pt x="3001" y="1998"/>
                        <a:pt x="3001" y="1998"/>
                        <a:pt x="3001" y="1988"/>
                      </a:cubicBezTo>
                      <a:cubicBezTo>
                        <a:pt x="3001" y="1988"/>
                        <a:pt x="3001" y="1979"/>
                        <a:pt x="3001" y="1970"/>
                      </a:cubicBezTo>
                      <a:cubicBezTo>
                        <a:pt x="3011" y="1970"/>
                        <a:pt x="3011" y="1960"/>
                        <a:pt x="3011" y="1951"/>
                      </a:cubicBezTo>
                      <a:cubicBezTo>
                        <a:pt x="3001" y="1951"/>
                        <a:pt x="3001" y="1941"/>
                        <a:pt x="3001" y="1941"/>
                      </a:cubicBezTo>
                      <a:cubicBezTo>
                        <a:pt x="3011" y="1941"/>
                        <a:pt x="3020" y="1932"/>
                        <a:pt x="3030" y="1932"/>
                      </a:cubicBezTo>
                      <a:cubicBezTo>
                        <a:pt x="3030" y="1932"/>
                        <a:pt x="3030" y="1932"/>
                        <a:pt x="3030" y="1941"/>
                      </a:cubicBezTo>
                      <a:cubicBezTo>
                        <a:pt x="3030" y="1951"/>
                        <a:pt x="3030" y="1960"/>
                        <a:pt x="3030" y="1979"/>
                      </a:cubicBezTo>
                      <a:cubicBezTo>
                        <a:pt x="3030" y="1979"/>
                        <a:pt x="3030" y="1988"/>
                        <a:pt x="3030" y="1998"/>
                      </a:cubicBezTo>
                      <a:cubicBezTo>
                        <a:pt x="3030" y="1998"/>
                        <a:pt x="3039" y="1988"/>
                        <a:pt x="3039" y="1988"/>
                      </a:cubicBezTo>
                      <a:cubicBezTo>
                        <a:pt x="3039" y="1998"/>
                        <a:pt x="3049" y="1998"/>
                        <a:pt x="3049" y="1998"/>
                      </a:cubicBezTo>
                      <a:cubicBezTo>
                        <a:pt x="3052" y="1995"/>
                        <a:pt x="3054" y="1994"/>
                        <a:pt x="3056" y="1994"/>
                      </a:cubicBezTo>
                      <a:cubicBezTo>
                        <a:pt x="3059" y="1994"/>
                        <a:pt x="3061" y="1998"/>
                        <a:pt x="3067" y="1998"/>
                      </a:cubicBezTo>
                      <a:cubicBezTo>
                        <a:pt x="3067" y="1998"/>
                        <a:pt x="3067" y="1988"/>
                        <a:pt x="3067" y="1988"/>
                      </a:cubicBezTo>
                      <a:cubicBezTo>
                        <a:pt x="3067" y="1970"/>
                        <a:pt x="3067" y="1970"/>
                        <a:pt x="3086" y="1960"/>
                      </a:cubicBezTo>
                      <a:cubicBezTo>
                        <a:pt x="3086" y="1960"/>
                        <a:pt x="3086" y="1951"/>
                        <a:pt x="3077" y="1951"/>
                      </a:cubicBezTo>
                      <a:cubicBezTo>
                        <a:pt x="3077" y="1951"/>
                        <a:pt x="3067" y="1941"/>
                        <a:pt x="3058" y="1932"/>
                      </a:cubicBezTo>
                      <a:cubicBezTo>
                        <a:pt x="3058" y="1932"/>
                        <a:pt x="3058" y="1913"/>
                        <a:pt x="3067" y="1913"/>
                      </a:cubicBezTo>
                      <a:lnTo>
                        <a:pt x="3077" y="1913"/>
                      </a:lnTo>
                      <a:cubicBezTo>
                        <a:pt x="3077" y="1922"/>
                        <a:pt x="3086" y="1922"/>
                        <a:pt x="3096" y="1932"/>
                      </a:cubicBezTo>
                      <a:cubicBezTo>
                        <a:pt x="3096" y="1932"/>
                        <a:pt x="3105" y="1932"/>
                        <a:pt x="3105" y="1941"/>
                      </a:cubicBezTo>
                      <a:cubicBezTo>
                        <a:pt x="3105" y="1932"/>
                        <a:pt x="3115" y="1932"/>
                        <a:pt x="3115" y="1922"/>
                      </a:cubicBezTo>
                      <a:cubicBezTo>
                        <a:pt x="3115" y="1922"/>
                        <a:pt x="3115" y="1913"/>
                        <a:pt x="3124" y="1913"/>
                      </a:cubicBezTo>
                      <a:lnTo>
                        <a:pt x="3190" y="1913"/>
                      </a:lnTo>
                      <a:cubicBezTo>
                        <a:pt x="3200" y="1913"/>
                        <a:pt x="3209" y="1913"/>
                        <a:pt x="3219" y="1903"/>
                      </a:cubicBezTo>
                      <a:cubicBezTo>
                        <a:pt x="3228" y="1903"/>
                        <a:pt x="3247" y="1913"/>
                        <a:pt x="3247" y="1922"/>
                      </a:cubicBezTo>
                      <a:cubicBezTo>
                        <a:pt x="3252" y="1913"/>
                        <a:pt x="3257" y="1910"/>
                        <a:pt x="3261" y="1910"/>
                      </a:cubicBezTo>
                      <a:cubicBezTo>
                        <a:pt x="3266" y="1910"/>
                        <a:pt x="3271" y="1913"/>
                        <a:pt x="3276" y="1913"/>
                      </a:cubicBezTo>
                      <a:cubicBezTo>
                        <a:pt x="3285" y="1913"/>
                        <a:pt x="3295" y="1922"/>
                        <a:pt x="3295" y="1922"/>
                      </a:cubicBezTo>
                      <a:lnTo>
                        <a:pt x="3304" y="1922"/>
                      </a:lnTo>
                      <a:cubicBezTo>
                        <a:pt x="3304" y="1932"/>
                        <a:pt x="3295" y="1932"/>
                        <a:pt x="3295" y="1932"/>
                      </a:cubicBezTo>
                      <a:lnTo>
                        <a:pt x="3285" y="1932"/>
                      </a:lnTo>
                      <a:cubicBezTo>
                        <a:pt x="3285" y="1941"/>
                        <a:pt x="3285" y="1941"/>
                        <a:pt x="3295" y="1941"/>
                      </a:cubicBezTo>
                      <a:cubicBezTo>
                        <a:pt x="3304" y="1941"/>
                        <a:pt x="3304" y="1941"/>
                        <a:pt x="3304" y="1951"/>
                      </a:cubicBezTo>
                      <a:cubicBezTo>
                        <a:pt x="3314" y="1960"/>
                        <a:pt x="3314" y="1960"/>
                        <a:pt x="3323" y="1960"/>
                      </a:cubicBezTo>
                      <a:cubicBezTo>
                        <a:pt x="3323" y="1960"/>
                        <a:pt x="3323" y="1951"/>
                        <a:pt x="3323" y="1951"/>
                      </a:cubicBezTo>
                      <a:cubicBezTo>
                        <a:pt x="3332" y="1960"/>
                        <a:pt x="3332" y="1960"/>
                        <a:pt x="3332" y="1970"/>
                      </a:cubicBezTo>
                      <a:cubicBezTo>
                        <a:pt x="3342" y="1979"/>
                        <a:pt x="3342" y="1979"/>
                        <a:pt x="3342" y="1988"/>
                      </a:cubicBezTo>
                      <a:cubicBezTo>
                        <a:pt x="3351" y="1988"/>
                        <a:pt x="3351" y="1998"/>
                        <a:pt x="3351" y="1998"/>
                      </a:cubicBezTo>
                      <a:cubicBezTo>
                        <a:pt x="3351" y="1998"/>
                        <a:pt x="3351" y="1998"/>
                        <a:pt x="3351" y="2007"/>
                      </a:cubicBezTo>
                      <a:cubicBezTo>
                        <a:pt x="3361" y="1998"/>
                        <a:pt x="3361" y="1998"/>
                        <a:pt x="3361" y="1998"/>
                      </a:cubicBezTo>
                      <a:cubicBezTo>
                        <a:pt x="3361" y="1998"/>
                        <a:pt x="3361" y="1998"/>
                        <a:pt x="3361" y="1988"/>
                      </a:cubicBezTo>
                      <a:lnTo>
                        <a:pt x="3370" y="1988"/>
                      </a:lnTo>
                      <a:cubicBezTo>
                        <a:pt x="3370" y="1998"/>
                        <a:pt x="3370" y="1998"/>
                        <a:pt x="3370" y="1998"/>
                      </a:cubicBezTo>
                      <a:cubicBezTo>
                        <a:pt x="3370" y="2007"/>
                        <a:pt x="3370" y="2007"/>
                        <a:pt x="3370" y="2017"/>
                      </a:cubicBezTo>
                      <a:cubicBezTo>
                        <a:pt x="3370" y="2017"/>
                        <a:pt x="3370" y="2017"/>
                        <a:pt x="3361" y="2026"/>
                      </a:cubicBezTo>
                      <a:cubicBezTo>
                        <a:pt x="3361" y="2026"/>
                        <a:pt x="3361" y="2036"/>
                        <a:pt x="3370" y="2036"/>
                      </a:cubicBezTo>
                      <a:cubicBezTo>
                        <a:pt x="3370" y="2045"/>
                        <a:pt x="3380" y="2045"/>
                        <a:pt x="3380" y="2045"/>
                      </a:cubicBezTo>
                      <a:cubicBezTo>
                        <a:pt x="3380" y="2036"/>
                        <a:pt x="3380" y="2036"/>
                        <a:pt x="3389" y="2036"/>
                      </a:cubicBezTo>
                      <a:cubicBezTo>
                        <a:pt x="3389" y="2045"/>
                        <a:pt x="3389" y="2045"/>
                        <a:pt x="3389" y="2045"/>
                      </a:cubicBezTo>
                      <a:cubicBezTo>
                        <a:pt x="3380" y="2055"/>
                        <a:pt x="3389" y="2064"/>
                        <a:pt x="3399" y="2064"/>
                      </a:cubicBezTo>
                      <a:cubicBezTo>
                        <a:pt x="3399" y="2064"/>
                        <a:pt x="3408" y="2074"/>
                        <a:pt x="3408" y="2074"/>
                      </a:cubicBezTo>
                      <a:cubicBezTo>
                        <a:pt x="3408" y="2083"/>
                        <a:pt x="3418" y="2093"/>
                        <a:pt x="3418" y="2102"/>
                      </a:cubicBezTo>
                      <a:lnTo>
                        <a:pt x="3427" y="2083"/>
                      </a:lnTo>
                      <a:lnTo>
                        <a:pt x="3446" y="2112"/>
                      </a:lnTo>
                      <a:lnTo>
                        <a:pt x="3456" y="2102"/>
                      </a:lnTo>
                      <a:lnTo>
                        <a:pt x="3465" y="2112"/>
                      </a:lnTo>
                      <a:cubicBezTo>
                        <a:pt x="3465" y="2102"/>
                        <a:pt x="3465" y="2102"/>
                        <a:pt x="3474" y="2102"/>
                      </a:cubicBezTo>
                      <a:cubicBezTo>
                        <a:pt x="3484" y="2093"/>
                        <a:pt x="3484" y="2083"/>
                        <a:pt x="3493" y="2074"/>
                      </a:cubicBezTo>
                      <a:cubicBezTo>
                        <a:pt x="3493" y="2064"/>
                        <a:pt x="3503" y="2064"/>
                        <a:pt x="3512" y="2064"/>
                      </a:cubicBezTo>
                      <a:cubicBezTo>
                        <a:pt x="3512" y="2064"/>
                        <a:pt x="3512" y="2064"/>
                        <a:pt x="3522" y="2055"/>
                      </a:cubicBezTo>
                      <a:cubicBezTo>
                        <a:pt x="3522" y="2055"/>
                        <a:pt x="3531" y="2064"/>
                        <a:pt x="3522" y="2064"/>
                      </a:cubicBezTo>
                      <a:cubicBezTo>
                        <a:pt x="3522" y="2083"/>
                        <a:pt x="3522" y="2102"/>
                        <a:pt x="3522" y="2121"/>
                      </a:cubicBezTo>
                      <a:lnTo>
                        <a:pt x="3531" y="2121"/>
                      </a:lnTo>
                      <a:cubicBezTo>
                        <a:pt x="3531" y="2121"/>
                        <a:pt x="3531" y="2112"/>
                        <a:pt x="3531" y="2112"/>
                      </a:cubicBezTo>
                      <a:cubicBezTo>
                        <a:pt x="3531" y="2102"/>
                        <a:pt x="3541" y="2093"/>
                        <a:pt x="3541" y="2093"/>
                      </a:cubicBezTo>
                      <a:cubicBezTo>
                        <a:pt x="3541" y="2083"/>
                        <a:pt x="3541" y="2083"/>
                        <a:pt x="3550" y="2083"/>
                      </a:cubicBezTo>
                      <a:lnTo>
                        <a:pt x="3569" y="2083"/>
                      </a:lnTo>
                      <a:cubicBezTo>
                        <a:pt x="3569" y="2083"/>
                        <a:pt x="3569" y="2074"/>
                        <a:pt x="3569" y="2074"/>
                      </a:cubicBezTo>
                      <a:cubicBezTo>
                        <a:pt x="3569" y="2064"/>
                        <a:pt x="3569" y="2055"/>
                        <a:pt x="3560" y="2045"/>
                      </a:cubicBezTo>
                      <a:cubicBezTo>
                        <a:pt x="3560" y="2045"/>
                        <a:pt x="3560" y="2036"/>
                        <a:pt x="3560" y="2036"/>
                      </a:cubicBezTo>
                      <a:lnTo>
                        <a:pt x="3569" y="2036"/>
                      </a:lnTo>
                      <a:cubicBezTo>
                        <a:pt x="3579" y="2045"/>
                        <a:pt x="3588" y="2045"/>
                        <a:pt x="3597" y="2045"/>
                      </a:cubicBezTo>
                      <a:cubicBezTo>
                        <a:pt x="3607" y="2055"/>
                        <a:pt x="3616" y="2055"/>
                        <a:pt x="3616" y="2064"/>
                      </a:cubicBezTo>
                      <a:cubicBezTo>
                        <a:pt x="3626" y="2083"/>
                        <a:pt x="3645" y="2083"/>
                        <a:pt x="3664" y="2083"/>
                      </a:cubicBezTo>
                      <a:cubicBezTo>
                        <a:pt x="3667" y="2086"/>
                        <a:pt x="3670" y="2087"/>
                        <a:pt x="3673" y="2087"/>
                      </a:cubicBezTo>
                      <a:cubicBezTo>
                        <a:pt x="3678" y="2087"/>
                        <a:pt x="3683" y="2083"/>
                        <a:pt x="3683" y="2083"/>
                      </a:cubicBezTo>
                      <a:cubicBezTo>
                        <a:pt x="3683" y="2083"/>
                        <a:pt x="3683" y="2074"/>
                        <a:pt x="3683" y="2074"/>
                      </a:cubicBezTo>
                      <a:cubicBezTo>
                        <a:pt x="3702" y="2074"/>
                        <a:pt x="3702" y="2064"/>
                        <a:pt x="3702" y="2055"/>
                      </a:cubicBezTo>
                      <a:cubicBezTo>
                        <a:pt x="3706" y="2050"/>
                        <a:pt x="3711" y="2048"/>
                        <a:pt x="3715" y="2048"/>
                      </a:cubicBezTo>
                      <a:cubicBezTo>
                        <a:pt x="3718" y="2048"/>
                        <a:pt x="3721" y="2050"/>
                        <a:pt x="3721" y="2055"/>
                      </a:cubicBezTo>
                      <a:cubicBezTo>
                        <a:pt x="3730" y="2055"/>
                        <a:pt x="3730" y="2055"/>
                        <a:pt x="3739" y="2064"/>
                      </a:cubicBezTo>
                      <a:cubicBezTo>
                        <a:pt x="3739" y="2055"/>
                        <a:pt x="3739" y="2045"/>
                        <a:pt x="3739" y="2045"/>
                      </a:cubicBezTo>
                      <a:cubicBezTo>
                        <a:pt x="3739" y="2036"/>
                        <a:pt x="3739" y="2036"/>
                        <a:pt x="3739" y="2036"/>
                      </a:cubicBezTo>
                      <a:cubicBezTo>
                        <a:pt x="3739" y="2031"/>
                        <a:pt x="3742" y="2029"/>
                        <a:pt x="3744" y="2029"/>
                      </a:cubicBezTo>
                      <a:cubicBezTo>
                        <a:pt x="3747" y="2029"/>
                        <a:pt x="3749" y="2031"/>
                        <a:pt x="3749" y="2036"/>
                      </a:cubicBezTo>
                      <a:lnTo>
                        <a:pt x="3758" y="2036"/>
                      </a:lnTo>
                      <a:cubicBezTo>
                        <a:pt x="3768" y="2036"/>
                        <a:pt x="3768" y="2036"/>
                        <a:pt x="3768" y="2026"/>
                      </a:cubicBezTo>
                      <a:cubicBezTo>
                        <a:pt x="3777" y="2026"/>
                        <a:pt x="3777" y="2026"/>
                        <a:pt x="3777" y="2017"/>
                      </a:cubicBezTo>
                      <a:cubicBezTo>
                        <a:pt x="3777" y="2026"/>
                        <a:pt x="3777" y="2036"/>
                        <a:pt x="3787" y="2036"/>
                      </a:cubicBezTo>
                      <a:cubicBezTo>
                        <a:pt x="3787" y="2041"/>
                        <a:pt x="3789" y="2043"/>
                        <a:pt x="3792" y="2043"/>
                      </a:cubicBezTo>
                      <a:cubicBezTo>
                        <a:pt x="3794" y="2043"/>
                        <a:pt x="3796" y="2041"/>
                        <a:pt x="3796" y="2036"/>
                      </a:cubicBezTo>
                      <a:cubicBezTo>
                        <a:pt x="3796" y="2026"/>
                        <a:pt x="3806" y="2026"/>
                        <a:pt x="3806" y="2017"/>
                      </a:cubicBezTo>
                      <a:cubicBezTo>
                        <a:pt x="3806" y="2017"/>
                        <a:pt x="3806" y="2007"/>
                        <a:pt x="3815" y="2007"/>
                      </a:cubicBezTo>
                      <a:lnTo>
                        <a:pt x="3825" y="2007"/>
                      </a:lnTo>
                      <a:cubicBezTo>
                        <a:pt x="3815" y="1998"/>
                        <a:pt x="3806" y="1998"/>
                        <a:pt x="3796" y="1988"/>
                      </a:cubicBezTo>
                      <a:cubicBezTo>
                        <a:pt x="3787" y="1988"/>
                        <a:pt x="3787" y="1979"/>
                        <a:pt x="3796" y="1979"/>
                      </a:cubicBezTo>
                      <a:cubicBezTo>
                        <a:pt x="3796" y="1970"/>
                        <a:pt x="3806" y="1960"/>
                        <a:pt x="3815" y="1960"/>
                      </a:cubicBezTo>
                      <a:cubicBezTo>
                        <a:pt x="3815" y="1951"/>
                        <a:pt x="3815" y="1951"/>
                        <a:pt x="3815" y="1951"/>
                      </a:cubicBezTo>
                      <a:cubicBezTo>
                        <a:pt x="3815" y="1941"/>
                        <a:pt x="3806" y="1932"/>
                        <a:pt x="3806" y="1922"/>
                      </a:cubicBezTo>
                      <a:cubicBezTo>
                        <a:pt x="3796" y="1913"/>
                        <a:pt x="3796" y="1913"/>
                        <a:pt x="3796" y="1913"/>
                      </a:cubicBezTo>
                      <a:cubicBezTo>
                        <a:pt x="3787" y="1913"/>
                        <a:pt x="3777" y="1903"/>
                        <a:pt x="3777" y="1903"/>
                      </a:cubicBezTo>
                      <a:cubicBezTo>
                        <a:pt x="3768" y="1899"/>
                        <a:pt x="3763" y="1896"/>
                        <a:pt x="3760" y="1896"/>
                      </a:cubicBezTo>
                      <a:cubicBezTo>
                        <a:pt x="3756" y="1896"/>
                        <a:pt x="3754" y="1899"/>
                        <a:pt x="3749" y="1903"/>
                      </a:cubicBezTo>
                      <a:cubicBezTo>
                        <a:pt x="3739" y="1903"/>
                        <a:pt x="3739" y="1894"/>
                        <a:pt x="3730" y="1894"/>
                      </a:cubicBezTo>
                      <a:cubicBezTo>
                        <a:pt x="3730" y="1894"/>
                        <a:pt x="3730" y="1884"/>
                        <a:pt x="3730" y="1884"/>
                      </a:cubicBezTo>
                      <a:cubicBezTo>
                        <a:pt x="3730" y="1884"/>
                        <a:pt x="3730" y="1884"/>
                        <a:pt x="3730" y="1875"/>
                      </a:cubicBezTo>
                      <a:cubicBezTo>
                        <a:pt x="3721" y="1856"/>
                        <a:pt x="3721" y="1856"/>
                        <a:pt x="3702" y="1856"/>
                      </a:cubicBezTo>
                      <a:lnTo>
                        <a:pt x="3683" y="1856"/>
                      </a:lnTo>
                      <a:cubicBezTo>
                        <a:pt x="3680" y="1853"/>
                        <a:pt x="3677" y="1852"/>
                        <a:pt x="3676" y="1852"/>
                      </a:cubicBezTo>
                      <a:cubicBezTo>
                        <a:pt x="3673" y="1852"/>
                        <a:pt x="3673" y="1856"/>
                        <a:pt x="3673" y="1856"/>
                      </a:cubicBezTo>
                      <a:cubicBezTo>
                        <a:pt x="3673" y="1865"/>
                        <a:pt x="3664" y="1875"/>
                        <a:pt x="3664" y="1884"/>
                      </a:cubicBezTo>
                      <a:cubicBezTo>
                        <a:pt x="3654" y="1894"/>
                        <a:pt x="3654" y="1894"/>
                        <a:pt x="3664" y="1913"/>
                      </a:cubicBezTo>
                      <a:cubicBezTo>
                        <a:pt x="3664" y="1913"/>
                        <a:pt x="3664" y="1932"/>
                        <a:pt x="3654" y="1941"/>
                      </a:cubicBezTo>
                      <a:cubicBezTo>
                        <a:pt x="3654" y="1922"/>
                        <a:pt x="3654" y="1922"/>
                        <a:pt x="3635" y="1913"/>
                      </a:cubicBezTo>
                      <a:cubicBezTo>
                        <a:pt x="3635" y="1913"/>
                        <a:pt x="3626" y="1913"/>
                        <a:pt x="3626" y="1903"/>
                      </a:cubicBezTo>
                      <a:cubicBezTo>
                        <a:pt x="3626" y="1903"/>
                        <a:pt x="3616" y="1894"/>
                        <a:pt x="3607" y="1884"/>
                      </a:cubicBezTo>
                      <a:cubicBezTo>
                        <a:pt x="3604" y="1882"/>
                        <a:pt x="3601" y="1880"/>
                        <a:pt x="3599" y="1880"/>
                      </a:cubicBezTo>
                      <a:cubicBezTo>
                        <a:pt x="3593" y="1880"/>
                        <a:pt x="3588" y="1887"/>
                        <a:pt x="3588" y="1894"/>
                      </a:cubicBezTo>
                      <a:lnTo>
                        <a:pt x="3550" y="1865"/>
                      </a:lnTo>
                      <a:cubicBezTo>
                        <a:pt x="3560" y="1865"/>
                        <a:pt x="3550" y="1856"/>
                        <a:pt x="3550" y="1847"/>
                      </a:cubicBezTo>
                      <a:cubicBezTo>
                        <a:pt x="3550" y="1828"/>
                        <a:pt x="3541" y="1818"/>
                        <a:pt x="3541" y="1809"/>
                      </a:cubicBezTo>
                      <a:cubicBezTo>
                        <a:pt x="3531" y="1799"/>
                        <a:pt x="3522" y="1780"/>
                        <a:pt x="3522" y="1761"/>
                      </a:cubicBezTo>
                      <a:lnTo>
                        <a:pt x="3503" y="1761"/>
                      </a:lnTo>
                      <a:cubicBezTo>
                        <a:pt x="3503" y="1766"/>
                        <a:pt x="3500" y="1768"/>
                        <a:pt x="3498" y="1768"/>
                      </a:cubicBezTo>
                      <a:cubicBezTo>
                        <a:pt x="3496" y="1768"/>
                        <a:pt x="3493" y="1766"/>
                        <a:pt x="3493" y="1761"/>
                      </a:cubicBezTo>
                      <a:cubicBezTo>
                        <a:pt x="3493" y="1752"/>
                        <a:pt x="3493" y="1752"/>
                        <a:pt x="3484" y="1752"/>
                      </a:cubicBezTo>
                      <a:cubicBezTo>
                        <a:pt x="3484" y="1742"/>
                        <a:pt x="3484" y="1742"/>
                        <a:pt x="3484" y="1742"/>
                      </a:cubicBezTo>
                      <a:cubicBezTo>
                        <a:pt x="3474" y="1723"/>
                        <a:pt x="3456" y="1714"/>
                        <a:pt x="3427" y="1714"/>
                      </a:cubicBezTo>
                      <a:cubicBezTo>
                        <a:pt x="3418" y="1714"/>
                        <a:pt x="3418" y="1723"/>
                        <a:pt x="3418" y="1733"/>
                      </a:cubicBezTo>
                      <a:lnTo>
                        <a:pt x="3408" y="1733"/>
                      </a:lnTo>
                      <a:cubicBezTo>
                        <a:pt x="3399" y="1733"/>
                        <a:pt x="3399" y="1723"/>
                        <a:pt x="3389" y="1714"/>
                      </a:cubicBezTo>
                      <a:cubicBezTo>
                        <a:pt x="3389" y="1714"/>
                        <a:pt x="3389" y="1705"/>
                        <a:pt x="3389" y="1705"/>
                      </a:cubicBezTo>
                      <a:cubicBezTo>
                        <a:pt x="3389" y="1705"/>
                        <a:pt x="3380" y="1705"/>
                        <a:pt x="3380" y="1695"/>
                      </a:cubicBezTo>
                      <a:cubicBezTo>
                        <a:pt x="3380" y="1686"/>
                        <a:pt x="3380" y="1667"/>
                        <a:pt x="3370" y="1657"/>
                      </a:cubicBezTo>
                      <a:cubicBezTo>
                        <a:pt x="3361" y="1657"/>
                        <a:pt x="3361" y="1657"/>
                        <a:pt x="3351" y="1667"/>
                      </a:cubicBezTo>
                      <a:cubicBezTo>
                        <a:pt x="3351" y="1667"/>
                        <a:pt x="3342" y="1667"/>
                        <a:pt x="3342" y="1657"/>
                      </a:cubicBezTo>
                      <a:cubicBezTo>
                        <a:pt x="3342" y="1638"/>
                        <a:pt x="3332" y="1629"/>
                        <a:pt x="3323" y="1619"/>
                      </a:cubicBezTo>
                      <a:cubicBezTo>
                        <a:pt x="3330" y="1613"/>
                        <a:pt x="3336" y="1606"/>
                        <a:pt x="3343" y="1606"/>
                      </a:cubicBezTo>
                      <a:cubicBezTo>
                        <a:pt x="3346" y="1606"/>
                        <a:pt x="3349" y="1607"/>
                        <a:pt x="3351" y="1610"/>
                      </a:cubicBezTo>
                      <a:cubicBezTo>
                        <a:pt x="3351" y="1591"/>
                        <a:pt x="3351" y="1581"/>
                        <a:pt x="3361" y="1572"/>
                      </a:cubicBezTo>
                      <a:cubicBezTo>
                        <a:pt x="3361" y="1561"/>
                        <a:pt x="3361" y="1556"/>
                        <a:pt x="3365" y="1556"/>
                      </a:cubicBezTo>
                      <a:cubicBezTo>
                        <a:pt x="3367" y="1556"/>
                        <a:pt x="3372" y="1559"/>
                        <a:pt x="3380" y="1563"/>
                      </a:cubicBezTo>
                      <a:cubicBezTo>
                        <a:pt x="3389" y="1563"/>
                        <a:pt x="3389" y="1572"/>
                        <a:pt x="3399" y="1572"/>
                      </a:cubicBezTo>
                      <a:cubicBezTo>
                        <a:pt x="3399" y="1553"/>
                        <a:pt x="3399" y="1553"/>
                        <a:pt x="3408" y="1544"/>
                      </a:cubicBezTo>
                      <a:cubicBezTo>
                        <a:pt x="3418" y="1544"/>
                        <a:pt x="3418" y="1534"/>
                        <a:pt x="3408" y="1525"/>
                      </a:cubicBezTo>
                      <a:cubicBezTo>
                        <a:pt x="3408" y="1515"/>
                        <a:pt x="3408" y="1515"/>
                        <a:pt x="3408" y="1506"/>
                      </a:cubicBezTo>
                      <a:cubicBezTo>
                        <a:pt x="3408" y="1496"/>
                        <a:pt x="3399" y="1487"/>
                        <a:pt x="3399" y="1487"/>
                      </a:cubicBezTo>
                      <a:cubicBezTo>
                        <a:pt x="3389" y="1487"/>
                        <a:pt x="3389" y="1477"/>
                        <a:pt x="3380" y="1477"/>
                      </a:cubicBezTo>
                      <a:cubicBezTo>
                        <a:pt x="3370" y="1477"/>
                        <a:pt x="3370" y="1487"/>
                        <a:pt x="3361" y="1487"/>
                      </a:cubicBezTo>
                      <a:cubicBezTo>
                        <a:pt x="3351" y="1477"/>
                        <a:pt x="3342" y="1458"/>
                        <a:pt x="3323" y="1449"/>
                      </a:cubicBezTo>
                      <a:cubicBezTo>
                        <a:pt x="3323" y="1440"/>
                        <a:pt x="3323" y="1440"/>
                        <a:pt x="3323" y="1440"/>
                      </a:cubicBezTo>
                      <a:cubicBezTo>
                        <a:pt x="3323" y="1430"/>
                        <a:pt x="3323" y="1421"/>
                        <a:pt x="3323" y="1421"/>
                      </a:cubicBezTo>
                      <a:cubicBezTo>
                        <a:pt x="3323" y="1421"/>
                        <a:pt x="3323" y="1421"/>
                        <a:pt x="3323" y="1411"/>
                      </a:cubicBezTo>
                      <a:cubicBezTo>
                        <a:pt x="3323" y="1411"/>
                        <a:pt x="3332" y="1402"/>
                        <a:pt x="3332" y="1402"/>
                      </a:cubicBezTo>
                      <a:cubicBezTo>
                        <a:pt x="3342" y="1402"/>
                        <a:pt x="3342" y="1392"/>
                        <a:pt x="3342" y="1383"/>
                      </a:cubicBezTo>
                      <a:cubicBezTo>
                        <a:pt x="3342" y="1373"/>
                        <a:pt x="3351" y="1364"/>
                        <a:pt x="3351" y="1364"/>
                      </a:cubicBezTo>
                      <a:cubicBezTo>
                        <a:pt x="3351" y="1364"/>
                        <a:pt x="3361" y="1364"/>
                        <a:pt x="3361" y="1373"/>
                      </a:cubicBezTo>
                      <a:cubicBezTo>
                        <a:pt x="3361" y="1373"/>
                        <a:pt x="3370" y="1383"/>
                        <a:pt x="3370" y="1383"/>
                      </a:cubicBezTo>
                      <a:cubicBezTo>
                        <a:pt x="3370" y="1373"/>
                        <a:pt x="3380" y="1373"/>
                        <a:pt x="3380" y="1364"/>
                      </a:cubicBezTo>
                      <a:cubicBezTo>
                        <a:pt x="3380" y="1364"/>
                        <a:pt x="3380" y="1354"/>
                        <a:pt x="3389" y="1354"/>
                      </a:cubicBezTo>
                      <a:cubicBezTo>
                        <a:pt x="3399" y="1354"/>
                        <a:pt x="3399" y="1335"/>
                        <a:pt x="3389" y="1326"/>
                      </a:cubicBezTo>
                      <a:cubicBezTo>
                        <a:pt x="3399" y="1316"/>
                        <a:pt x="3399" y="1316"/>
                        <a:pt x="3389" y="1298"/>
                      </a:cubicBezTo>
                      <a:cubicBezTo>
                        <a:pt x="3389" y="1298"/>
                        <a:pt x="3380" y="1288"/>
                        <a:pt x="3389" y="1279"/>
                      </a:cubicBezTo>
                      <a:cubicBezTo>
                        <a:pt x="3389" y="1269"/>
                        <a:pt x="3399" y="1260"/>
                        <a:pt x="3408" y="1260"/>
                      </a:cubicBezTo>
                      <a:cubicBezTo>
                        <a:pt x="3418" y="1260"/>
                        <a:pt x="3427" y="1250"/>
                        <a:pt x="3427" y="1250"/>
                      </a:cubicBezTo>
                      <a:cubicBezTo>
                        <a:pt x="3437" y="1241"/>
                        <a:pt x="3437" y="1241"/>
                        <a:pt x="3446" y="1241"/>
                      </a:cubicBezTo>
                      <a:cubicBezTo>
                        <a:pt x="3446" y="1241"/>
                        <a:pt x="3446" y="1231"/>
                        <a:pt x="3446" y="1231"/>
                      </a:cubicBezTo>
                      <a:cubicBezTo>
                        <a:pt x="3456" y="1212"/>
                        <a:pt x="3456" y="1212"/>
                        <a:pt x="3465" y="1212"/>
                      </a:cubicBezTo>
                      <a:cubicBezTo>
                        <a:pt x="3484" y="1212"/>
                        <a:pt x="3484" y="1212"/>
                        <a:pt x="3484" y="1203"/>
                      </a:cubicBezTo>
                      <a:lnTo>
                        <a:pt x="3465" y="1203"/>
                      </a:lnTo>
                      <a:cubicBezTo>
                        <a:pt x="3484" y="1184"/>
                        <a:pt x="3484" y="1174"/>
                        <a:pt x="3474" y="1156"/>
                      </a:cubicBezTo>
                      <a:lnTo>
                        <a:pt x="3484" y="1137"/>
                      </a:lnTo>
                      <a:lnTo>
                        <a:pt x="3465" y="1137"/>
                      </a:lnTo>
                      <a:cubicBezTo>
                        <a:pt x="3456" y="1137"/>
                        <a:pt x="3456" y="1127"/>
                        <a:pt x="3456" y="1127"/>
                      </a:cubicBezTo>
                      <a:cubicBezTo>
                        <a:pt x="3449" y="1113"/>
                        <a:pt x="3437" y="1105"/>
                        <a:pt x="3427" y="1105"/>
                      </a:cubicBezTo>
                      <a:cubicBezTo>
                        <a:pt x="3423" y="1105"/>
                        <a:pt x="3420" y="1106"/>
                        <a:pt x="3418" y="1108"/>
                      </a:cubicBezTo>
                      <a:cubicBezTo>
                        <a:pt x="3418" y="1108"/>
                        <a:pt x="3408" y="1108"/>
                        <a:pt x="3408" y="1118"/>
                      </a:cubicBezTo>
                      <a:cubicBezTo>
                        <a:pt x="3418" y="1118"/>
                        <a:pt x="3418" y="1127"/>
                        <a:pt x="3418" y="1137"/>
                      </a:cubicBezTo>
                      <a:lnTo>
                        <a:pt x="3408" y="1137"/>
                      </a:lnTo>
                      <a:cubicBezTo>
                        <a:pt x="3405" y="1134"/>
                        <a:pt x="3402" y="1133"/>
                        <a:pt x="3398" y="1133"/>
                      </a:cubicBezTo>
                      <a:cubicBezTo>
                        <a:pt x="3388" y="1133"/>
                        <a:pt x="3377" y="1139"/>
                        <a:pt x="3370" y="1146"/>
                      </a:cubicBezTo>
                      <a:cubicBezTo>
                        <a:pt x="3361" y="1165"/>
                        <a:pt x="3361" y="1165"/>
                        <a:pt x="3342" y="1165"/>
                      </a:cubicBezTo>
                      <a:lnTo>
                        <a:pt x="3342" y="1156"/>
                      </a:lnTo>
                      <a:cubicBezTo>
                        <a:pt x="3332" y="1146"/>
                        <a:pt x="3332" y="1146"/>
                        <a:pt x="3323" y="1137"/>
                      </a:cubicBezTo>
                      <a:cubicBezTo>
                        <a:pt x="3314" y="1137"/>
                        <a:pt x="3314" y="1137"/>
                        <a:pt x="3314" y="1146"/>
                      </a:cubicBezTo>
                      <a:cubicBezTo>
                        <a:pt x="3304" y="1146"/>
                        <a:pt x="3304" y="1156"/>
                        <a:pt x="3295" y="1156"/>
                      </a:cubicBezTo>
                      <a:lnTo>
                        <a:pt x="3285" y="1156"/>
                      </a:lnTo>
                      <a:cubicBezTo>
                        <a:pt x="3276" y="1146"/>
                        <a:pt x="3257" y="1146"/>
                        <a:pt x="3247" y="1146"/>
                      </a:cubicBezTo>
                      <a:cubicBezTo>
                        <a:pt x="3247" y="1156"/>
                        <a:pt x="3247" y="1156"/>
                        <a:pt x="3257" y="1165"/>
                      </a:cubicBezTo>
                      <a:cubicBezTo>
                        <a:pt x="3257" y="1174"/>
                        <a:pt x="3257" y="1174"/>
                        <a:pt x="3247" y="1184"/>
                      </a:cubicBezTo>
                      <a:cubicBezTo>
                        <a:pt x="3247" y="1184"/>
                        <a:pt x="3247" y="1193"/>
                        <a:pt x="3247" y="1193"/>
                      </a:cubicBezTo>
                      <a:cubicBezTo>
                        <a:pt x="3238" y="1203"/>
                        <a:pt x="3238" y="1212"/>
                        <a:pt x="3219" y="1212"/>
                      </a:cubicBezTo>
                      <a:cubicBezTo>
                        <a:pt x="3219" y="1212"/>
                        <a:pt x="3219" y="1212"/>
                        <a:pt x="3209" y="1222"/>
                      </a:cubicBezTo>
                      <a:lnTo>
                        <a:pt x="3209" y="1212"/>
                      </a:lnTo>
                      <a:cubicBezTo>
                        <a:pt x="3206" y="1215"/>
                        <a:pt x="3203" y="1217"/>
                        <a:pt x="3200" y="1217"/>
                      </a:cubicBezTo>
                      <a:cubicBezTo>
                        <a:pt x="3195" y="1217"/>
                        <a:pt x="3190" y="1212"/>
                        <a:pt x="3190" y="1212"/>
                      </a:cubicBezTo>
                      <a:cubicBezTo>
                        <a:pt x="3172" y="1212"/>
                        <a:pt x="3172" y="1212"/>
                        <a:pt x="3172" y="1222"/>
                      </a:cubicBezTo>
                      <a:lnTo>
                        <a:pt x="3153" y="1222"/>
                      </a:lnTo>
                      <a:cubicBezTo>
                        <a:pt x="3143" y="1222"/>
                        <a:pt x="3134" y="1222"/>
                        <a:pt x="3134" y="1231"/>
                      </a:cubicBezTo>
                      <a:cubicBezTo>
                        <a:pt x="3134" y="1241"/>
                        <a:pt x="3124" y="1241"/>
                        <a:pt x="3115" y="1241"/>
                      </a:cubicBezTo>
                      <a:cubicBezTo>
                        <a:pt x="3105" y="1241"/>
                        <a:pt x="3096" y="1231"/>
                        <a:pt x="3086" y="1231"/>
                      </a:cubicBezTo>
                      <a:cubicBezTo>
                        <a:pt x="3077" y="1231"/>
                        <a:pt x="3077" y="1222"/>
                        <a:pt x="3077" y="1212"/>
                      </a:cubicBezTo>
                      <a:lnTo>
                        <a:pt x="3077" y="1212"/>
                      </a:lnTo>
                      <a:cubicBezTo>
                        <a:pt x="3077" y="1213"/>
                        <a:pt x="3077" y="1222"/>
                        <a:pt x="3086" y="1222"/>
                      </a:cubicBezTo>
                      <a:cubicBezTo>
                        <a:pt x="3086" y="1222"/>
                        <a:pt x="3086" y="1222"/>
                        <a:pt x="3086" y="1212"/>
                      </a:cubicBezTo>
                      <a:cubicBezTo>
                        <a:pt x="3093" y="1212"/>
                        <a:pt x="3099" y="1208"/>
                        <a:pt x="3102" y="1208"/>
                      </a:cubicBezTo>
                      <a:cubicBezTo>
                        <a:pt x="3104" y="1208"/>
                        <a:pt x="3105" y="1209"/>
                        <a:pt x="3105" y="1212"/>
                      </a:cubicBezTo>
                      <a:cubicBezTo>
                        <a:pt x="3115" y="1212"/>
                        <a:pt x="3124" y="1203"/>
                        <a:pt x="3124" y="1193"/>
                      </a:cubicBezTo>
                      <a:cubicBezTo>
                        <a:pt x="3124" y="1184"/>
                        <a:pt x="3124" y="1184"/>
                        <a:pt x="3124" y="1174"/>
                      </a:cubicBezTo>
                      <a:lnTo>
                        <a:pt x="3115" y="1174"/>
                      </a:lnTo>
                      <a:cubicBezTo>
                        <a:pt x="3115" y="1165"/>
                        <a:pt x="3124" y="1165"/>
                        <a:pt x="3124" y="1165"/>
                      </a:cubicBezTo>
                      <a:cubicBezTo>
                        <a:pt x="3134" y="1156"/>
                        <a:pt x="3134" y="1146"/>
                        <a:pt x="3134" y="1137"/>
                      </a:cubicBezTo>
                      <a:cubicBezTo>
                        <a:pt x="3134" y="1127"/>
                        <a:pt x="3134" y="1118"/>
                        <a:pt x="3124" y="1118"/>
                      </a:cubicBezTo>
                      <a:cubicBezTo>
                        <a:pt x="3124" y="1118"/>
                        <a:pt x="3124" y="1118"/>
                        <a:pt x="3115" y="1108"/>
                      </a:cubicBezTo>
                      <a:cubicBezTo>
                        <a:pt x="3115" y="1108"/>
                        <a:pt x="3106" y="1104"/>
                        <a:pt x="3098" y="1104"/>
                      </a:cubicBezTo>
                      <a:cubicBezTo>
                        <a:pt x="3094" y="1104"/>
                        <a:pt x="3090" y="1105"/>
                        <a:pt x="3086" y="1108"/>
                      </a:cubicBezTo>
                      <a:cubicBezTo>
                        <a:pt x="3079" y="1111"/>
                        <a:pt x="3073" y="1112"/>
                        <a:pt x="3069" y="1112"/>
                      </a:cubicBezTo>
                      <a:cubicBezTo>
                        <a:pt x="3058" y="1112"/>
                        <a:pt x="3058" y="1103"/>
                        <a:pt x="3058" y="1089"/>
                      </a:cubicBezTo>
                      <a:cubicBezTo>
                        <a:pt x="3058" y="1080"/>
                        <a:pt x="3058" y="1080"/>
                        <a:pt x="3058" y="1070"/>
                      </a:cubicBezTo>
                      <a:cubicBezTo>
                        <a:pt x="3058" y="1061"/>
                        <a:pt x="3058" y="1051"/>
                        <a:pt x="3049" y="1042"/>
                      </a:cubicBezTo>
                      <a:cubicBezTo>
                        <a:pt x="3049" y="1032"/>
                        <a:pt x="3039" y="1032"/>
                        <a:pt x="3039" y="1023"/>
                      </a:cubicBezTo>
                      <a:cubicBezTo>
                        <a:pt x="3039" y="1023"/>
                        <a:pt x="3039" y="1014"/>
                        <a:pt x="3030" y="1014"/>
                      </a:cubicBezTo>
                      <a:cubicBezTo>
                        <a:pt x="3030" y="1017"/>
                        <a:pt x="3029" y="1018"/>
                        <a:pt x="3027" y="1018"/>
                      </a:cubicBezTo>
                      <a:cubicBezTo>
                        <a:pt x="3024" y="1018"/>
                        <a:pt x="3020" y="1014"/>
                        <a:pt x="3020" y="1014"/>
                      </a:cubicBezTo>
                      <a:cubicBezTo>
                        <a:pt x="3020" y="1004"/>
                        <a:pt x="3011" y="995"/>
                        <a:pt x="3020" y="985"/>
                      </a:cubicBezTo>
                      <a:cubicBezTo>
                        <a:pt x="3020" y="976"/>
                        <a:pt x="3020" y="966"/>
                        <a:pt x="3030" y="966"/>
                      </a:cubicBezTo>
                      <a:cubicBezTo>
                        <a:pt x="3030" y="957"/>
                        <a:pt x="3030" y="947"/>
                        <a:pt x="3030" y="947"/>
                      </a:cubicBezTo>
                      <a:cubicBezTo>
                        <a:pt x="3039" y="938"/>
                        <a:pt x="3039" y="928"/>
                        <a:pt x="3039" y="919"/>
                      </a:cubicBezTo>
                      <a:lnTo>
                        <a:pt x="3067" y="919"/>
                      </a:lnTo>
                      <a:cubicBezTo>
                        <a:pt x="3077" y="919"/>
                        <a:pt x="3067" y="919"/>
                        <a:pt x="3067" y="909"/>
                      </a:cubicBezTo>
                      <a:cubicBezTo>
                        <a:pt x="3067" y="909"/>
                        <a:pt x="3067" y="900"/>
                        <a:pt x="3067" y="900"/>
                      </a:cubicBezTo>
                      <a:cubicBezTo>
                        <a:pt x="3067" y="886"/>
                        <a:pt x="3067" y="877"/>
                        <a:pt x="3075" y="877"/>
                      </a:cubicBezTo>
                      <a:cubicBezTo>
                        <a:pt x="3078" y="877"/>
                        <a:pt x="3081" y="879"/>
                        <a:pt x="3086" y="881"/>
                      </a:cubicBezTo>
                      <a:lnTo>
                        <a:pt x="3077" y="891"/>
                      </a:lnTo>
                      <a:lnTo>
                        <a:pt x="3086" y="891"/>
                      </a:lnTo>
                      <a:cubicBezTo>
                        <a:pt x="3115" y="891"/>
                        <a:pt x="3134" y="891"/>
                        <a:pt x="3162" y="881"/>
                      </a:cubicBezTo>
                      <a:lnTo>
                        <a:pt x="3181" y="881"/>
                      </a:lnTo>
                      <a:cubicBezTo>
                        <a:pt x="3172" y="872"/>
                        <a:pt x="3172" y="872"/>
                        <a:pt x="3172" y="872"/>
                      </a:cubicBezTo>
                      <a:cubicBezTo>
                        <a:pt x="3162" y="872"/>
                        <a:pt x="3162" y="862"/>
                        <a:pt x="3162" y="862"/>
                      </a:cubicBezTo>
                      <a:cubicBezTo>
                        <a:pt x="3162" y="853"/>
                        <a:pt x="3162" y="843"/>
                        <a:pt x="3172" y="843"/>
                      </a:cubicBezTo>
                      <a:cubicBezTo>
                        <a:pt x="3176" y="838"/>
                        <a:pt x="3181" y="836"/>
                        <a:pt x="3186" y="836"/>
                      </a:cubicBezTo>
                      <a:cubicBezTo>
                        <a:pt x="3190" y="836"/>
                        <a:pt x="3195" y="838"/>
                        <a:pt x="3200" y="843"/>
                      </a:cubicBezTo>
                      <a:cubicBezTo>
                        <a:pt x="3219" y="834"/>
                        <a:pt x="3228" y="834"/>
                        <a:pt x="3238" y="834"/>
                      </a:cubicBezTo>
                      <a:cubicBezTo>
                        <a:pt x="3257" y="834"/>
                        <a:pt x="3266" y="834"/>
                        <a:pt x="3276" y="824"/>
                      </a:cubicBezTo>
                      <a:lnTo>
                        <a:pt x="3257" y="824"/>
                      </a:lnTo>
                      <a:cubicBezTo>
                        <a:pt x="3257" y="824"/>
                        <a:pt x="3257" y="815"/>
                        <a:pt x="3257" y="815"/>
                      </a:cubicBezTo>
                      <a:cubicBezTo>
                        <a:pt x="3257" y="815"/>
                        <a:pt x="3257" y="805"/>
                        <a:pt x="3257" y="796"/>
                      </a:cubicBezTo>
                      <a:lnTo>
                        <a:pt x="3266" y="796"/>
                      </a:lnTo>
                      <a:cubicBezTo>
                        <a:pt x="3266" y="796"/>
                        <a:pt x="3266" y="805"/>
                        <a:pt x="3276" y="805"/>
                      </a:cubicBezTo>
                      <a:cubicBezTo>
                        <a:pt x="3276" y="815"/>
                        <a:pt x="3276" y="815"/>
                        <a:pt x="3276" y="824"/>
                      </a:cubicBezTo>
                      <a:cubicBezTo>
                        <a:pt x="3285" y="824"/>
                        <a:pt x="3295" y="824"/>
                        <a:pt x="3295" y="815"/>
                      </a:cubicBezTo>
                      <a:cubicBezTo>
                        <a:pt x="3295" y="815"/>
                        <a:pt x="3295" y="805"/>
                        <a:pt x="3295" y="805"/>
                      </a:cubicBezTo>
                      <a:cubicBezTo>
                        <a:pt x="3304" y="805"/>
                        <a:pt x="3304" y="796"/>
                        <a:pt x="3304" y="796"/>
                      </a:cubicBezTo>
                      <a:lnTo>
                        <a:pt x="3295" y="796"/>
                      </a:lnTo>
                      <a:lnTo>
                        <a:pt x="3314" y="767"/>
                      </a:lnTo>
                      <a:lnTo>
                        <a:pt x="3323" y="786"/>
                      </a:lnTo>
                      <a:cubicBezTo>
                        <a:pt x="3328" y="782"/>
                        <a:pt x="3332" y="779"/>
                        <a:pt x="3338" y="779"/>
                      </a:cubicBezTo>
                      <a:cubicBezTo>
                        <a:pt x="3344" y="779"/>
                        <a:pt x="3351" y="782"/>
                        <a:pt x="3361" y="786"/>
                      </a:cubicBezTo>
                      <a:lnTo>
                        <a:pt x="3332" y="805"/>
                      </a:lnTo>
                      <a:cubicBezTo>
                        <a:pt x="3351" y="805"/>
                        <a:pt x="3370" y="786"/>
                        <a:pt x="3380" y="767"/>
                      </a:cubicBezTo>
                      <a:cubicBezTo>
                        <a:pt x="3370" y="767"/>
                        <a:pt x="3370" y="777"/>
                        <a:pt x="3370" y="777"/>
                      </a:cubicBezTo>
                      <a:lnTo>
                        <a:pt x="3361" y="777"/>
                      </a:lnTo>
                      <a:cubicBezTo>
                        <a:pt x="3361" y="777"/>
                        <a:pt x="3361" y="767"/>
                        <a:pt x="3361" y="767"/>
                      </a:cubicBezTo>
                      <a:cubicBezTo>
                        <a:pt x="3361" y="767"/>
                        <a:pt x="3370" y="758"/>
                        <a:pt x="3370" y="758"/>
                      </a:cubicBezTo>
                      <a:cubicBezTo>
                        <a:pt x="3380" y="758"/>
                        <a:pt x="3389" y="758"/>
                        <a:pt x="3389" y="749"/>
                      </a:cubicBezTo>
                      <a:cubicBezTo>
                        <a:pt x="3399" y="739"/>
                        <a:pt x="3399" y="739"/>
                        <a:pt x="3399" y="739"/>
                      </a:cubicBezTo>
                      <a:cubicBezTo>
                        <a:pt x="3405" y="739"/>
                        <a:pt x="3407" y="735"/>
                        <a:pt x="3408" y="735"/>
                      </a:cubicBezTo>
                      <a:cubicBezTo>
                        <a:pt x="3408" y="735"/>
                        <a:pt x="3408" y="736"/>
                        <a:pt x="3408" y="739"/>
                      </a:cubicBezTo>
                      <a:cubicBezTo>
                        <a:pt x="3418" y="739"/>
                        <a:pt x="3418" y="739"/>
                        <a:pt x="3418" y="749"/>
                      </a:cubicBezTo>
                      <a:lnTo>
                        <a:pt x="3427" y="739"/>
                      </a:lnTo>
                      <a:lnTo>
                        <a:pt x="3418" y="739"/>
                      </a:lnTo>
                      <a:cubicBezTo>
                        <a:pt x="3418" y="720"/>
                        <a:pt x="3427" y="701"/>
                        <a:pt x="3446" y="692"/>
                      </a:cubicBezTo>
                      <a:cubicBezTo>
                        <a:pt x="3446" y="692"/>
                        <a:pt x="3456" y="692"/>
                        <a:pt x="3456" y="682"/>
                      </a:cubicBezTo>
                      <a:lnTo>
                        <a:pt x="3493" y="682"/>
                      </a:lnTo>
                      <a:cubicBezTo>
                        <a:pt x="3496" y="680"/>
                        <a:pt x="3499" y="678"/>
                        <a:pt x="3502" y="678"/>
                      </a:cubicBezTo>
                      <a:cubicBezTo>
                        <a:pt x="3509" y="678"/>
                        <a:pt x="3518" y="685"/>
                        <a:pt x="3531" y="692"/>
                      </a:cubicBezTo>
                      <a:cubicBezTo>
                        <a:pt x="3541" y="692"/>
                        <a:pt x="3550" y="692"/>
                        <a:pt x="3550" y="701"/>
                      </a:cubicBezTo>
                      <a:lnTo>
                        <a:pt x="3560" y="701"/>
                      </a:lnTo>
                      <a:cubicBezTo>
                        <a:pt x="3560" y="701"/>
                        <a:pt x="3569" y="701"/>
                        <a:pt x="3569" y="692"/>
                      </a:cubicBezTo>
                      <a:cubicBezTo>
                        <a:pt x="3569" y="682"/>
                        <a:pt x="3569" y="673"/>
                        <a:pt x="3569" y="663"/>
                      </a:cubicBezTo>
                      <a:cubicBezTo>
                        <a:pt x="3569" y="654"/>
                        <a:pt x="3569" y="644"/>
                        <a:pt x="3560" y="644"/>
                      </a:cubicBezTo>
                      <a:cubicBezTo>
                        <a:pt x="3562" y="642"/>
                        <a:pt x="3565" y="640"/>
                        <a:pt x="3568" y="640"/>
                      </a:cubicBezTo>
                      <a:cubicBezTo>
                        <a:pt x="3575" y="640"/>
                        <a:pt x="3581" y="647"/>
                        <a:pt x="3588" y="654"/>
                      </a:cubicBezTo>
                      <a:cubicBezTo>
                        <a:pt x="3588" y="654"/>
                        <a:pt x="3588" y="663"/>
                        <a:pt x="3588" y="663"/>
                      </a:cubicBezTo>
                      <a:lnTo>
                        <a:pt x="3597" y="663"/>
                      </a:lnTo>
                      <a:cubicBezTo>
                        <a:pt x="3605" y="659"/>
                        <a:pt x="3612" y="657"/>
                        <a:pt x="3617" y="657"/>
                      </a:cubicBezTo>
                      <a:cubicBezTo>
                        <a:pt x="3626" y="657"/>
                        <a:pt x="3634" y="662"/>
                        <a:pt x="3645" y="673"/>
                      </a:cubicBezTo>
                      <a:cubicBezTo>
                        <a:pt x="3645" y="663"/>
                        <a:pt x="3645" y="663"/>
                        <a:pt x="3654" y="654"/>
                      </a:cubicBezTo>
                      <a:cubicBezTo>
                        <a:pt x="3654" y="644"/>
                        <a:pt x="3654" y="644"/>
                        <a:pt x="3654" y="635"/>
                      </a:cubicBezTo>
                      <a:cubicBezTo>
                        <a:pt x="3664" y="625"/>
                        <a:pt x="3673" y="625"/>
                        <a:pt x="3683" y="625"/>
                      </a:cubicBezTo>
                      <a:cubicBezTo>
                        <a:pt x="3692" y="625"/>
                        <a:pt x="3692" y="625"/>
                        <a:pt x="3702" y="616"/>
                      </a:cubicBezTo>
                      <a:cubicBezTo>
                        <a:pt x="3702" y="607"/>
                        <a:pt x="3702" y="588"/>
                        <a:pt x="3702" y="578"/>
                      </a:cubicBezTo>
                      <a:cubicBezTo>
                        <a:pt x="3702" y="569"/>
                        <a:pt x="3702" y="569"/>
                        <a:pt x="3711" y="559"/>
                      </a:cubicBezTo>
                      <a:cubicBezTo>
                        <a:pt x="3711" y="550"/>
                        <a:pt x="3721" y="540"/>
                        <a:pt x="3721" y="540"/>
                      </a:cubicBezTo>
                      <a:cubicBezTo>
                        <a:pt x="3721" y="531"/>
                        <a:pt x="3730" y="531"/>
                        <a:pt x="3730" y="531"/>
                      </a:cubicBezTo>
                      <a:cubicBezTo>
                        <a:pt x="3739" y="521"/>
                        <a:pt x="3749" y="521"/>
                        <a:pt x="3749" y="512"/>
                      </a:cubicBezTo>
                      <a:cubicBezTo>
                        <a:pt x="3758" y="493"/>
                        <a:pt x="3758" y="484"/>
                        <a:pt x="3758" y="474"/>
                      </a:cubicBezTo>
                      <a:cubicBezTo>
                        <a:pt x="3758" y="474"/>
                        <a:pt x="3758" y="465"/>
                        <a:pt x="3749" y="465"/>
                      </a:cubicBezTo>
                      <a:cubicBezTo>
                        <a:pt x="3758" y="455"/>
                        <a:pt x="3758" y="446"/>
                        <a:pt x="3749" y="446"/>
                      </a:cubicBezTo>
                      <a:cubicBezTo>
                        <a:pt x="3749" y="446"/>
                        <a:pt x="3749" y="436"/>
                        <a:pt x="3749" y="436"/>
                      </a:cubicBezTo>
                      <a:cubicBezTo>
                        <a:pt x="3749" y="427"/>
                        <a:pt x="3749" y="427"/>
                        <a:pt x="3739" y="417"/>
                      </a:cubicBezTo>
                      <a:lnTo>
                        <a:pt x="3730" y="427"/>
                      </a:lnTo>
                      <a:cubicBezTo>
                        <a:pt x="3730" y="427"/>
                        <a:pt x="3730" y="427"/>
                        <a:pt x="3721" y="417"/>
                      </a:cubicBezTo>
                      <a:cubicBezTo>
                        <a:pt x="3716" y="413"/>
                        <a:pt x="3711" y="410"/>
                        <a:pt x="3706" y="410"/>
                      </a:cubicBezTo>
                      <a:cubicBezTo>
                        <a:pt x="3702" y="410"/>
                        <a:pt x="3697" y="413"/>
                        <a:pt x="3692" y="417"/>
                      </a:cubicBezTo>
                      <a:cubicBezTo>
                        <a:pt x="3683" y="427"/>
                        <a:pt x="3683" y="427"/>
                        <a:pt x="3673" y="436"/>
                      </a:cubicBezTo>
                      <a:cubicBezTo>
                        <a:pt x="3673" y="436"/>
                        <a:pt x="3664" y="446"/>
                        <a:pt x="3664" y="455"/>
                      </a:cubicBezTo>
                      <a:cubicBezTo>
                        <a:pt x="3645" y="465"/>
                        <a:pt x="3635" y="484"/>
                        <a:pt x="3616" y="493"/>
                      </a:cubicBezTo>
                      <a:cubicBezTo>
                        <a:pt x="3616" y="502"/>
                        <a:pt x="3616" y="502"/>
                        <a:pt x="3616" y="512"/>
                      </a:cubicBezTo>
                      <a:lnTo>
                        <a:pt x="3607" y="512"/>
                      </a:lnTo>
                      <a:cubicBezTo>
                        <a:pt x="3597" y="502"/>
                        <a:pt x="3588" y="502"/>
                        <a:pt x="3579" y="493"/>
                      </a:cubicBezTo>
                      <a:cubicBezTo>
                        <a:pt x="3569" y="493"/>
                        <a:pt x="3569" y="493"/>
                        <a:pt x="3560" y="502"/>
                      </a:cubicBezTo>
                      <a:lnTo>
                        <a:pt x="3588" y="512"/>
                      </a:lnTo>
                      <a:lnTo>
                        <a:pt x="3560" y="521"/>
                      </a:lnTo>
                      <a:cubicBezTo>
                        <a:pt x="3550" y="512"/>
                        <a:pt x="3550" y="502"/>
                        <a:pt x="3550" y="493"/>
                      </a:cubicBezTo>
                      <a:cubicBezTo>
                        <a:pt x="3550" y="484"/>
                        <a:pt x="3550" y="484"/>
                        <a:pt x="3531" y="484"/>
                      </a:cubicBezTo>
                      <a:lnTo>
                        <a:pt x="3531" y="474"/>
                      </a:lnTo>
                      <a:lnTo>
                        <a:pt x="3512" y="465"/>
                      </a:lnTo>
                      <a:cubicBezTo>
                        <a:pt x="3512" y="465"/>
                        <a:pt x="3512" y="474"/>
                        <a:pt x="3512" y="474"/>
                      </a:cubicBezTo>
                      <a:lnTo>
                        <a:pt x="3503" y="474"/>
                      </a:lnTo>
                      <a:lnTo>
                        <a:pt x="3503" y="465"/>
                      </a:lnTo>
                      <a:cubicBezTo>
                        <a:pt x="3512" y="455"/>
                        <a:pt x="3512" y="446"/>
                        <a:pt x="3493" y="436"/>
                      </a:cubicBezTo>
                      <a:lnTo>
                        <a:pt x="3474" y="436"/>
                      </a:lnTo>
                      <a:cubicBezTo>
                        <a:pt x="3474" y="436"/>
                        <a:pt x="3465" y="436"/>
                        <a:pt x="3465" y="427"/>
                      </a:cubicBezTo>
                      <a:lnTo>
                        <a:pt x="3456" y="427"/>
                      </a:lnTo>
                      <a:cubicBezTo>
                        <a:pt x="3437" y="427"/>
                        <a:pt x="3427" y="427"/>
                        <a:pt x="3418" y="436"/>
                      </a:cubicBezTo>
                      <a:cubicBezTo>
                        <a:pt x="3418" y="446"/>
                        <a:pt x="3418" y="446"/>
                        <a:pt x="3427" y="455"/>
                      </a:cubicBezTo>
                      <a:cubicBezTo>
                        <a:pt x="3427" y="455"/>
                        <a:pt x="3427" y="465"/>
                        <a:pt x="3427" y="474"/>
                      </a:cubicBezTo>
                      <a:cubicBezTo>
                        <a:pt x="3427" y="474"/>
                        <a:pt x="3427" y="484"/>
                        <a:pt x="3418" y="484"/>
                      </a:cubicBezTo>
                      <a:cubicBezTo>
                        <a:pt x="3408" y="484"/>
                        <a:pt x="3408" y="484"/>
                        <a:pt x="3399" y="493"/>
                      </a:cubicBezTo>
                      <a:cubicBezTo>
                        <a:pt x="3399" y="493"/>
                        <a:pt x="3395" y="497"/>
                        <a:pt x="3389" y="497"/>
                      </a:cubicBezTo>
                      <a:cubicBezTo>
                        <a:pt x="3386" y="497"/>
                        <a:pt x="3383" y="496"/>
                        <a:pt x="3380" y="493"/>
                      </a:cubicBezTo>
                      <a:cubicBezTo>
                        <a:pt x="3380" y="493"/>
                        <a:pt x="3370" y="493"/>
                        <a:pt x="3370" y="502"/>
                      </a:cubicBezTo>
                      <a:cubicBezTo>
                        <a:pt x="3361" y="512"/>
                        <a:pt x="3361" y="531"/>
                        <a:pt x="3380" y="540"/>
                      </a:cubicBezTo>
                      <a:cubicBezTo>
                        <a:pt x="3380" y="540"/>
                        <a:pt x="3380" y="550"/>
                        <a:pt x="3370" y="550"/>
                      </a:cubicBezTo>
                      <a:cubicBezTo>
                        <a:pt x="3370" y="559"/>
                        <a:pt x="3370" y="559"/>
                        <a:pt x="3361" y="569"/>
                      </a:cubicBezTo>
                      <a:lnTo>
                        <a:pt x="3389" y="559"/>
                      </a:lnTo>
                      <a:lnTo>
                        <a:pt x="3389" y="559"/>
                      </a:lnTo>
                      <a:cubicBezTo>
                        <a:pt x="3389" y="569"/>
                        <a:pt x="3389" y="578"/>
                        <a:pt x="3380" y="588"/>
                      </a:cubicBezTo>
                      <a:cubicBezTo>
                        <a:pt x="3351" y="597"/>
                        <a:pt x="3323" y="607"/>
                        <a:pt x="3295" y="607"/>
                      </a:cubicBezTo>
                      <a:cubicBezTo>
                        <a:pt x="3285" y="607"/>
                        <a:pt x="3285" y="607"/>
                        <a:pt x="3285" y="588"/>
                      </a:cubicBezTo>
                      <a:cubicBezTo>
                        <a:pt x="3285" y="578"/>
                        <a:pt x="3285" y="578"/>
                        <a:pt x="3266" y="569"/>
                      </a:cubicBezTo>
                      <a:lnTo>
                        <a:pt x="3228" y="569"/>
                      </a:lnTo>
                      <a:cubicBezTo>
                        <a:pt x="3238" y="559"/>
                        <a:pt x="3238" y="550"/>
                        <a:pt x="3247" y="540"/>
                      </a:cubicBezTo>
                      <a:cubicBezTo>
                        <a:pt x="3257" y="540"/>
                        <a:pt x="3257" y="540"/>
                        <a:pt x="3266" y="531"/>
                      </a:cubicBezTo>
                      <a:cubicBezTo>
                        <a:pt x="3266" y="531"/>
                        <a:pt x="3266" y="521"/>
                        <a:pt x="3266" y="512"/>
                      </a:cubicBezTo>
                      <a:cubicBezTo>
                        <a:pt x="3266" y="512"/>
                        <a:pt x="3257" y="502"/>
                        <a:pt x="3257" y="502"/>
                      </a:cubicBezTo>
                      <a:lnTo>
                        <a:pt x="3190" y="502"/>
                      </a:lnTo>
                      <a:cubicBezTo>
                        <a:pt x="3181" y="512"/>
                        <a:pt x="3181" y="521"/>
                        <a:pt x="3181" y="540"/>
                      </a:cubicBezTo>
                      <a:lnTo>
                        <a:pt x="3200" y="540"/>
                      </a:lnTo>
                      <a:cubicBezTo>
                        <a:pt x="3200" y="550"/>
                        <a:pt x="3200" y="559"/>
                        <a:pt x="3200" y="569"/>
                      </a:cubicBezTo>
                      <a:cubicBezTo>
                        <a:pt x="3200" y="578"/>
                        <a:pt x="3190" y="588"/>
                        <a:pt x="3190" y="588"/>
                      </a:cubicBezTo>
                      <a:cubicBezTo>
                        <a:pt x="3190" y="597"/>
                        <a:pt x="3181" y="607"/>
                        <a:pt x="3181" y="616"/>
                      </a:cubicBezTo>
                      <a:lnTo>
                        <a:pt x="3172" y="616"/>
                      </a:lnTo>
                      <a:cubicBezTo>
                        <a:pt x="3172" y="616"/>
                        <a:pt x="3172" y="616"/>
                        <a:pt x="3162" y="607"/>
                      </a:cubicBezTo>
                      <a:cubicBezTo>
                        <a:pt x="3162" y="607"/>
                        <a:pt x="3162" y="597"/>
                        <a:pt x="3162" y="588"/>
                      </a:cubicBezTo>
                      <a:cubicBezTo>
                        <a:pt x="3162" y="578"/>
                        <a:pt x="3162" y="578"/>
                        <a:pt x="3153" y="578"/>
                      </a:cubicBezTo>
                      <a:lnTo>
                        <a:pt x="3172" y="550"/>
                      </a:lnTo>
                      <a:cubicBezTo>
                        <a:pt x="3162" y="545"/>
                        <a:pt x="3157" y="543"/>
                        <a:pt x="3155" y="543"/>
                      </a:cubicBezTo>
                      <a:cubicBezTo>
                        <a:pt x="3153" y="543"/>
                        <a:pt x="3153" y="545"/>
                        <a:pt x="3153" y="550"/>
                      </a:cubicBezTo>
                      <a:cubicBezTo>
                        <a:pt x="3143" y="559"/>
                        <a:pt x="3143" y="559"/>
                        <a:pt x="3134" y="569"/>
                      </a:cubicBezTo>
                      <a:cubicBezTo>
                        <a:pt x="3131" y="569"/>
                        <a:pt x="3127" y="570"/>
                        <a:pt x="3124" y="571"/>
                      </a:cubicBezTo>
                      <a:lnTo>
                        <a:pt x="3124" y="571"/>
                      </a:lnTo>
                      <a:cubicBezTo>
                        <a:pt x="3124" y="570"/>
                        <a:pt x="3124" y="570"/>
                        <a:pt x="3124" y="569"/>
                      </a:cubicBezTo>
                      <a:lnTo>
                        <a:pt x="3119" y="573"/>
                      </a:lnTo>
                      <a:lnTo>
                        <a:pt x="3119" y="573"/>
                      </a:lnTo>
                      <a:cubicBezTo>
                        <a:pt x="3121" y="573"/>
                        <a:pt x="3123" y="572"/>
                        <a:pt x="3124" y="571"/>
                      </a:cubicBezTo>
                      <a:lnTo>
                        <a:pt x="3124" y="571"/>
                      </a:lnTo>
                      <a:cubicBezTo>
                        <a:pt x="3124" y="578"/>
                        <a:pt x="3124" y="578"/>
                        <a:pt x="3124" y="578"/>
                      </a:cubicBezTo>
                      <a:cubicBezTo>
                        <a:pt x="3124" y="578"/>
                        <a:pt x="3124" y="588"/>
                        <a:pt x="3124" y="588"/>
                      </a:cubicBezTo>
                      <a:cubicBezTo>
                        <a:pt x="3115" y="588"/>
                        <a:pt x="3115" y="578"/>
                        <a:pt x="3115" y="578"/>
                      </a:cubicBezTo>
                      <a:lnTo>
                        <a:pt x="3119" y="573"/>
                      </a:lnTo>
                      <a:lnTo>
                        <a:pt x="3119" y="573"/>
                      </a:lnTo>
                      <a:cubicBezTo>
                        <a:pt x="3115" y="576"/>
                        <a:pt x="3110" y="578"/>
                        <a:pt x="3105" y="578"/>
                      </a:cubicBezTo>
                      <a:cubicBezTo>
                        <a:pt x="3105" y="578"/>
                        <a:pt x="3096" y="588"/>
                        <a:pt x="3096" y="588"/>
                      </a:cubicBezTo>
                      <a:cubicBezTo>
                        <a:pt x="3096" y="594"/>
                        <a:pt x="3091" y="601"/>
                        <a:pt x="3085" y="601"/>
                      </a:cubicBezTo>
                      <a:cubicBezTo>
                        <a:pt x="3082" y="601"/>
                        <a:pt x="3080" y="600"/>
                        <a:pt x="3077" y="597"/>
                      </a:cubicBezTo>
                      <a:cubicBezTo>
                        <a:pt x="3077" y="607"/>
                        <a:pt x="3077" y="607"/>
                        <a:pt x="3077" y="607"/>
                      </a:cubicBezTo>
                      <a:cubicBezTo>
                        <a:pt x="3077" y="616"/>
                        <a:pt x="3077" y="616"/>
                        <a:pt x="3077" y="625"/>
                      </a:cubicBezTo>
                      <a:lnTo>
                        <a:pt x="3067" y="625"/>
                      </a:lnTo>
                      <a:cubicBezTo>
                        <a:pt x="3067" y="625"/>
                        <a:pt x="3067" y="635"/>
                        <a:pt x="3058" y="635"/>
                      </a:cubicBezTo>
                      <a:cubicBezTo>
                        <a:pt x="3058" y="644"/>
                        <a:pt x="3049" y="644"/>
                        <a:pt x="3049" y="644"/>
                      </a:cubicBezTo>
                      <a:lnTo>
                        <a:pt x="3030" y="644"/>
                      </a:lnTo>
                      <a:cubicBezTo>
                        <a:pt x="3020" y="644"/>
                        <a:pt x="3020" y="644"/>
                        <a:pt x="3020" y="654"/>
                      </a:cubicBezTo>
                      <a:cubicBezTo>
                        <a:pt x="3011" y="654"/>
                        <a:pt x="3011" y="644"/>
                        <a:pt x="3011" y="635"/>
                      </a:cubicBezTo>
                      <a:cubicBezTo>
                        <a:pt x="3020" y="625"/>
                        <a:pt x="3020" y="616"/>
                        <a:pt x="3001" y="616"/>
                      </a:cubicBezTo>
                      <a:cubicBezTo>
                        <a:pt x="2973" y="616"/>
                        <a:pt x="2935" y="635"/>
                        <a:pt x="2925" y="663"/>
                      </a:cubicBezTo>
                      <a:cubicBezTo>
                        <a:pt x="2925" y="682"/>
                        <a:pt x="2916" y="692"/>
                        <a:pt x="2916" y="711"/>
                      </a:cubicBezTo>
                      <a:cubicBezTo>
                        <a:pt x="2916" y="717"/>
                        <a:pt x="2916" y="724"/>
                        <a:pt x="2909" y="724"/>
                      </a:cubicBezTo>
                      <a:cubicBezTo>
                        <a:pt x="2907" y="724"/>
                        <a:pt x="2903" y="723"/>
                        <a:pt x="2897" y="720"/>
                      </a:cubicBezTo>
                      <a:lnTo>
                        <a:pt x="2897" y="701"/>
                      </a:lnTo>
                      <a:cubicBezTo>
                        <a:pt x="2897" y="701"/>
                        <a:pt x="2897" y="701"/>
                        <a:pt x="2888" y="711"/>
                      </a:cubicBezTo>
                      <a:cubicBezTo>
                        <a:pt x="2878" y="711"/>
                        <a:pt x="2878" y="711"/>
                        <a:pt x="2878" y="701"/>
                      </a:cubicBezTo>
                      <a:cubicBezTo>
                        <a:pt x="2878" y="701"/>
                        <a:pt x="2878" y="701"/>
                        <a:pt x="2878" y="692"/>
                      </a:cubicBezTo>
                      <a:cubicBezTo>
                        <a:pt x="2878" y="682"/>
                        <a:pt x="2869" y="682"/>
                        <a:pt x="2869" y="682"/>
                      </a:cubicBezTo>
                      <a:cubicBezTo>
                        <a:pt x="2850" y="682"/>
                        <a:pt x="2840" y="692"/>
                        <a:pt x="2831" y="711"/>
                      </a:cubicBezTo>
                      <a:lnTo>
                        <a:pt x="2840" y="711"/>
                      </a:lnTo>
                      <a:cubicBezTo>
                        <a:pt x="2850" y="711"/>
                        <a:pt x="2850" y="720"/>
                        <a:pt x="2850" y="720"/>
                      </a:cubicBezTo>
                      <a:cubicBezTo>
                        <a:pt x="2850" y="730"/>
                        <a:pt x="2850" y="739"/>
                        <a:pt x="2850" y="749"/>
                      </a:cubicBezTo>
                      <a:cubicBezTo>
                        <a:pt x="2845" y="753"/>
                        <a:pt x="2843" y="756"/>
                        <a:pt x="2840" y="756"/>
                      </a:cubicBezTo>
                      <a:cubicBezTo>
                        <a:pt x="2838" y="756"/>
                        <a:pt x="2836" y="753"/>
                        <a:pt x="2831" y="749"/>
                      </a:cubicBezTo>
                      <a:lnTo>
                        <a:pt x="2821" y="749"/>
                      </a:lnTo>
                      <a:cubicBezTo>
                        <a:pt x="2821" y="739"/>
                        <a:pt x="2821" y="720"/>
                        <a:pt x="2812" y="711"/>
                      </a:cubicBezTo>
                      <a:cubicBezTo>
                        <a:pt x="2812" y="701"/>
                        <a:pt x="2812" y="692"/>
                        <a:pt x="2802" y="682"/>
                      </a:cubicBezTo>
                      <a:cubicBezTo>
                        <a:pt x="2783" y="682"/>
                        <a:pt x="2783" y="663"/>
                        <a:pt x="2793" y="654"/>
                      </a:cubicBezTo>
                      <a:cubicBezTo>
                        <a:pt x="2793" y="644"/>
                        <a:pt x="2802" y="644"/>
                        <a:pt x="2802" y="635"/>
                      </a:cubicBezTo>
                      <a:cubicBezTo>
                        <a:pt x="2802" y="625"/>
                        <a:pt x="2802" y="625"/>
                        <a:pt x="2802" y="625"/>
                      </a:cubicBezTo>
                      <a:cubicBezTo>
                        <a:pt x="2812" y="616"/>
                        <a:pt x="2812" y="616"/>
                        <a:pt x="2812" y="607"/>
                      </a:cubicBezTo>
                      <a:lnTo>
                        <a:pt x="2802" y="607"/>
                      </a:lnTo>
                      <a:cubicBezTo>
                        <a:pt x="2802" y="597"/>
                        <a:pt x="2802" y="597"/>
                        <a:pt x="2812" y="588"/>
                      </a:cubicBezTo>
                      <a:cubicBezTo>
                        <a:pt x="2812" y="588"/>
                        <a:pt x="2812" y="578"/>
                        <a:pt x="2802" y="578"/>
                      </a:cubicBezTo>
                      <a:cubicBezTo>
                        <a:pt x="2793" y="569"/>
                        <a:pt x="2783" y="569"/>
                        <a:pt x="2783" y="569"/>
                      </a:cubicBezTo>
                      <a:cubicBezTo>
                        <a:pt x="2774" y="569"/>
                        <a:pt x="2774" y="559"/>
                        <a:pt x="2774" y="559"/>
                      </a:cubicBezTo>
                      <a:cubicBezTo>
                        <a:pt x="2765" y="540"/>
                        <a:pt x="2774" y="512"/>
                        <a:pt x="2793" y="502"/>
                      </a:cubicBezTo>
                      <a:cubicBezTo>
                        <a:pt x="2812" y="502"/>
                        <a:pt x="2821" y="493"/>
                        <a:pt x="2821" y="474"/>
                      </a:cubicBezTo>
                      <a:cubicBezTo>
                        <a:pt x="2821" y="474"/>
                        <a:pt x="2821" y="465"/>
                        <a:pt x="2831" y="455"/>
                      </a:cubicBezTo>
                      <a:lnTo>
                        <a:pt x="2840" y="455"/>
                      </a:lnTo>
                      <a:cubicBezTo>
                        <a:pt x="2840" y="446"/>
                        <a:pt x="2840" y="446"/>
                        <a:pt x="2850" y="436"/>
                      </a:cubicBezTo>
                      <a:cubicBezTo>
                        <a:pt x="2850" y="436"/>
                        <a:pt x="2840" y="427"/>
                        <a:pt x="2840" y="427"/>
                      </a:cubicBezTo>
                      <a:cubicBezTo>
                        <a:pt x="2840" y="417"/>
                        <a:pt x="2831" y="408"/>
                        <a:pt x="2831" y="408"/>
                      </a:cubicBezTo>
                      <a:cubicBezTo>
                        <a:pt x="2821" y="389"/>
                        <a:pt x="2812" y="379"/>
                        <a:pt x="2793" y="379"/>
                      </a:cubicBezTo>
                      <a:cubicBezTo>
                        <a:pt x="2793" y="379"/>
                        <a:pt x="2793" y="389"/>
                        <a:pt x="2793" y="389"/>
                      </a:cubicBezTo>
                      <a:lnTo>
                        <a:pt x="2783" y="389"/>
                      </a:lnTo>
                      <a:cubicBezTo>
                        <a:pt x="2765" y="389"/>
                        <a:pt x="2755" y="389"/>
                        <a:pt x="2746" y="379"/>
                      </a:cubicBezTo>
                      <a:lnTo>
                        <a:pt x="2717" y="379"/>
                      </a:lnTo>
                      <a:cubicBezTo>
                        <a:pt x="2717" y="379"/>
                        <a:pt x="2708" y="379"/>
                        <a:pt x="2708" y="370"/>
                      </a:cubicBezTo>
                      <a:lnTo>
                        <a:pt x="2660" y="370"/>
                      </a:lnTo>
                      <a:lnTo>
                        <a:pt x="2670" y="351"/>
                      </a:lnTo>
                      <a:lnTo>
                        <a:pt x="2670" y="342"/>
                      </a:lnTo>
                      <a:lnTo>
                        <a:pt x="2651" y="360"/>
                      </a:lnTo>
                      <a:cubicBezTo>
                        <a:pt x="2651" y="342"/>
                        <a:pt x="2641" y="332"/>
                        <a:pt x="2632" y="332"/>
                      </a:cubicBezTo>
                      <a:cubicBezTo>
                        <a:pt x="2623" y="332"/>
                        <a:pt x="2613" y="332"/>
                        <a:pt x="2604" y="342"/>
                      </a:cubicBezTo>
                      <a:cubicBezTo>
                        <a:pt x="2594" y="342"/>
                        <a:pt x="2594" y="351"/>
                        <a:pt x="2594" y="370"/>
                      </a:cubicBezTo>
                      <a:cubicBezTo>
                        <a:pt x="2594" y="370"/>
                        <a:pt x="2604" y="379"/>
                        <a:pt x="2604" y="389"/>
                      </a:cubicBezTo>
                      <a:lnTo>
                        <a:pt x="2594" y="389"/>
                      </a:lnTo>
                      <a:lnTo>
                        <a:pt x="2594" y="379"/>
                      </a:lnTo>
                      <a:lnTo>
                        <a:pt x="2575" y="398"/>
                      </a:lnTo>
                      <a:cubicBezTo>
                        <a:pt x="2575" y="389"/>
                        <a:pt x="2575" y="389"/>
                        <a:pt x="2566" y="389"/>
                      </a:cubicBezTo>
                      <a:lnTo>
                        <a:pt x="2537" y="389"/>
                      </a:lnTo>
                      <a:cubicBezTo>
                        <a:pt x="2528" y="389"/>
                        <a:pt x="2528" y="389"/>
                        <a:pt x="2518" y="398"/>
                      </a:cubicBezTo>
                      <a:cubicBezTo>
                        <a:pt x="2509" y="408"/>
                        <a:pt x="2490" y="417"/>
                        <a:pt x="2481" y="417"/>
                      </a:cubicBezTo>
                      <a:cubicBezTo>
                        <a:pt x="2471" y="417"/>
                        <a:pt x="2462" y="417"/>
                        <a:pt x="2462" y="427"/>
                      </a:cubicBezTo>
                      <a:cubicBezTo>
                        <a:pt x="2462" y="436"/>
                        <a:pt x="2452" y="446"/>
                        <a:pt x="2443" y="446"/>
                      </a:cubicBezTo>
                      <a:cubicBezTo>
                        <a:pt x="2443" y="446"/>
                        <a:pt x="2433" y="446"/>
                        <a:pt x="2424" y="455"/>
                      </a:cubicBezTo>
                      <a:cubicBezTo>
                        <a:pt x="2424" y="474"/>
                        <a:pt x="2414" y="484"/>
                        <a:pt x="2395" y="484"/>
                      </a:cubicBezTo>
                      <a:lnTo>
                        <a:pt x="2386" y="484"/>
                      </a:lnTo>
                      <a:cubicBezTo>
                        <a:pt x="2381" y="479"/>
                        <a:pt x="2379" y="476"/>
                        <a:pt x="2376" y="476"/>
                      </a:cubicBezTo>
                      <a:cubicBezTo>
                        <a:pt x="2374" y="476"/>
                        <a:pt x="2372" y="479"/>
                        <a:pt x="2367" y="484"/>
                      </a:cubicBezTo>
                      <a:cubicBezTo>
                        <a:pt x="2358" y="474"/>
                        <a:pt x="2358" y="465"/>
                        <a:pt x="2367" y="455"/>
                      </a:cubicBezTo>
                      <a:cubicBezTo>
                        <a:pt x="2367" y="465"/>
                        <a:pt x="2376" y="465"/>
                        <a:pt x="2376" y="465"/>
                      </a:cubicBezTo>
                      <a:cubicBezTo>
                        <a:pt x="2376" y="455"/>
                        <a:pt x="2376" y="455"/>
                        <a:pt x="2376" y="446"/>
                      </a:cubicBezTo>
                      <a:cubicBezTo>
                        <a:pt x="2376" y="436"/>
                        <a:pt x="2386" y="427"/>
                        <a:pt x="2395" y="417"/>
                      </a:cubicBezTo>
                      <a:cubicBezTo>
                        <a:pt x="2414" y="417"/>
                        <a:pt x="2414" y="408"/>
                        <a:pt x="2414" y="398"/>
                      </a:cubicBezTo>
                      <a:cubicBezTo>
                        <a:pt x="2424" y="398"/>
                        <a:pt x="2424" y="398"/>
                        <a:pt x="2424" y="389"/>
                      </a:cubicBezTo>
                      <a:cubicBezTo>
                        <a:pt x="2414" y="389"/>
                        <a:pt x="2414" y="379"/>
                        <a:pt x="2414" y="370"/>
                      </a:cubicBezTo>
                      <a:lnTo>
                        <a:pt x="2386" y="370"/>
                      </a:lnTo>
                      <a:cubicBezTo>
                        <a:pt x="2386" y="370"/>
                        <a:pt x="2395" y="360"/>
                        <a:pt x="2395" y="360"/>
                      </a:cubicBezTo>
                      <a:cubicBezTo>
                        <a:pt x="2405" y="351"/>
                        <a:pt x="2424" y="351"/>
                        <a:pt x="2433" y="342"/>
                      </a:cubicBezTo>
                      <a:cubicBezTo>
                        <a:pt x="2443" y="332"/>
                        <a:pt x="2443" y="323"/>
                        <a:pt x="2433" y="313"/>
                      </a:cubicBezTo>
                      <a:cubicBezTo>
                        <a:pt x="2424" y="304"/>
                        <a:pt x="2405" y="294"/>
                        <a:pt x="2395" y="294"/>
                      </a:cubicBezTo>
                      <a:cubicBezTo>
                        <a:pt x="2386" y="294"/>
                        <a:pt x="2386" y="304"/>
                        <a:pt x="2386" y="304"/>
                      </a:cubicBezTo>
                      <a:lnTo>
                        <a:pt x="2348" y="304"/>
                      </a:lnTo>
                      <a:cubicBezTo>
                        <a:pt x="2339" y="313"/>
                        <a:pt x="2329" y="313"/>
                        <a:pt x="2329" y="323"/>
                      </a:cubicBezTo>
                      <a:cubicBezTo>
                        <a:pt x="2320" y="332"/>
                        <a:pt x="2310" y="332"/>
                        <a:pt x="2291" y="342"/>
                      </a:cubicBezTo>
                      <a:cubicBezTo>
                        <a:pt x="2291" y="342"/>
                        <a:pt x="2282" y="332"/>
                        <a:pt x="2282" y="332"/>
                      </a:cubicBezTo>
                      <a:cubicBezTo>
                        <a:pt x="2282" y="342"/>
                        <a:pt x="2272" y="342"/>
                        <a:pt x="2263" y="342"/>
                      </a:cubicBezTo>
                      <a:cubicBezTo>
                        <a:pt x="2253" y="342"/>
                        <a:pt x="2244" y="351"/>
                        <a:pt x="2244" y="360"/>
                      </a:cubicBezTo>
                      <a:cubicBezTo>
                        <a:pt x="2244" y="360"/>
                        <a:pt x="2244" y="370"/>
                        <a:pt x="2244" y="370"/>
                      </a:cubicBezTo>
                      <a:cubicBezTo>
                        <a:pt x="2253" y="379"/>
                        <a:pt x="2244" y="379"/>
                        <a:pt x="2234" y="389"/>
                      </a:cubicBezTo>
                      <a:lnTo>
                        <a:pt x="2216" y="389"/>
                      </a:lnTo>
                      <a:cubicBezTo>
                        <a:pt x="2216" y="389"/>
                        <a:pt x="2216" y="379"/>
                        <a:pt x="2216" y="379"/>
                      </a:cubicBezTo>
                      <a:cubicBezTo>
                        <a:pt x="2216" y="370"/>
                        <a:pt x="2216" y="370"/>
                        <a:pt x="2216" y="370"/>
                      </a:cubicBezTo>
                      <a:cubicBezTo>
                        <a:pt x="2216" y="360"/>
                        <a:pt x="2206" y="351"/>
                        <a:pt x="2206" y="351"/>
                      </a:cubicBezTo>
                      <a:cubicBezTo>
                        <a:pt x="2206" y="351"/>
                        <a:pt x="2197" y="360"/>
                        <a:pt x="2197" y="360"/>
                      </a:cubicBezTo>
                      <a:cubicBezTo>
                        <a:pt x="2187" y="370"/>
                        <a:pt x="2187" y="370"/>
                        <a:pt x="2187" y="379"/>
                      </a:cubicBezTo>
                      <a:cubicBezTo>
                        <a:pt x="2178" y="379"/>
                        <a:pt x="2178" y="370"/>
                        <a:pt x="2178" y="360"/>
                      </a:cubicBezTo>
                      <a:cubicBezTo>
                        <a:pt x="2187" y="342"/>
                        <a:pt x="2206" y="332"/>
                        <a:pt x="2216" y="323"/>
                      </a:cubicBezTo>
                      <a:cubicBezTo>
                        <a:pt x="2225" y="313"/>
                        <a:pt x="2234" y="304"/>
                        <a:pt x="2225" y="304"/>
                      </a:cubicBezTo>
                      <a:cubicBezTo>
                        <a:pt x="2225" y="294"/>
                        <a:pt x="2225" y="294"/>
                        <a:pt x="2225" y="294"/>
                      </a:cubicBezTo>
                      <a:lnTo>
                        <a:pt x="2206" y="294"/>
                      </a:lnTo>
                      <a:cubicBezTo>
                        <a:pt x="2197" y="285"/>
                        <a:pt x="2197" y="285"/>
                        <a:pt x="2187" y="285"/>
                      </a:cubicBezTo>
                      <a:cubicBezTo>
                        <a:pt x="2178" y="275"/>
                        <a:pt x="2168" y="275"/>
                        <a:pt x="2159" y="266"/>
                      </a:cubicBezTo>
                      <a:lnTo>
                        <a:pt x="2149" y="266"/>
                      </a:lnTo>
                      <a:cubicBezTo>
                        <a:pt x="2149" y="256"/>
                        <a:pt x="2140" y="256"/>
                        <a:pt x="2130" y="247"/>
                      </a:cubicBezTo>
                      <a:cubicBezTo>
                        <a:pt x="2140" y="247"/>
                        <a:pt x="2140" y="247"/>
                        <a:pt x="2140" y="237"/>
                      </a:cubicBezTo>
                      <a:cubicBezTo>
                        <a:pt x="2149" y="218"/>
                        <a:pt x="2140" y="190"/>
                        <a:pt x="2111" y="181"/>
                      </a:cubicBezTo>
                      <a:lnTo>
                        <a:pt x="2083" y="181"/>
                      </a:lnTo>
                      <a:cubicBezTo>
                        <a:pt x="2064" y="171"/>
                        <a:pt x="2055" y="171"/>
                        <a:pt x="2045" y="162"/>
                      </a:cubicBezTo>
                      <a:cubicBezTo>
                        <a:pt x="2036" y="162"/>
                        <a:pt x="2036" y="171"/>
                        <a:pt x="2036" y="171"/>
                      </a:cubicBezTo>
                      <a:cubicBezTo>
                        <a:pt x="2045" y="181"/>
                        <a:pt x="2045" y="190"/>
                        <a:pt x="2055" y="190"/>
                      </a:cubicBezTo>
                      <a:cubicBezTo>
                        <a:pt x="2055" y="200"/>
                        <a:pt x="2055" y="200"/>
                        <a:pt x="2055" y="200"/>
                      </a:cubicBezTo>
                      <a:lnTo>
                        <a:pt x="2055" y="209"/>
                      </a:lnTo>
                      <a:lnTo>
                        <a:pt x="2036" y="190"/>
                      </a:lnTo>
                      <a:cubicBezTo>
                        <a:pt x="2036" y="200"/>
                        <a:pt x="2036" y="200"/>
                        <a:pt x="2036" y="209"/>
                      </a:cubicBezTo>
                      <a:cubicBezTo>
                        <a:pt x="2036" y="218"/>
                        <a:pt x="2026" y="218"/>
                        <a:pt x="2017" y="218"/>
                      </a:cubicBezTo>
                      <a:cubicBezTo>
                        <a:pt x="1998" y="218"/>
                        <a:pt x="1998" y="200"/>
                        <a:pt x="1988" y="190"/>
                      </a:cubicBezTo>
                      <a:cubicBezTo>
                        <a:pt x="1988" y="190"/>
                        <a:pt x="1988" y="181"/>
                        <a:pt x="1988" y="181"/>
                      </a:cubicBezTo>
                      <a:cubicBezTo>
                        <a:pt x="1979" y="181"/>
                        <a:pt x="1979" y="181"/>
                        <a:pt x="1969" y="171"/>
                      </a:cubicBezTo>
                      <a:lnTo>
                        <a:pt x="1960" y="181"/>
                      </a:lnTo>
                      <a:lnTo>
                        <a:pt x="1960" y="181"/>
                      </a:lnTo>
                      <a:lnTo>
                        <a:pt x="1969" y="162"/>
                      </a:lnTo>
                      <a:lnTo>
                        <a:pt x="1960" y="162"/>
                      </a:lnTo>
                      <a:lnTo>
                        <a:pt x="1951" y="171"/>
                      </a:lnTo>
                      <a:cubicBezTo>
                        <a:pt x="1947" y="168"/>
                        <a:pt x="1945" y="167"/>
                        <a:pt x="1944" y="167"/>
                      </a:cubicBezTo>
                      <a:cubicBezTo>
                        <a:pt x="1940" y="167"/>
                        <a:pt x="1938" y="171"/>
                        <a:pt x="1932" y="171"/>
                      </a:cubicBezTo>
                      <a:cubicBezTo>
                        <a:pt x="1932" y="171"/>
                        <a:pt x="1922" y="181"/>
                        <a:pt x="1922" y="181"/>
                      </a:cubicBezTo>
                      <a:cubicBezTo>
                        <a:pt x="1913" y="185"/>
                        <a:pt x="1908" y="188"/>
                        <a:pt x="1904" y="188"/>
                      </a:cubicBezTo>
                      <a:cubicBezTo>
                        <a:pt x="1901" y="188"/>
                        <a:pt x="1898" y="185"/>
                        <a:pt x="1894" y="181"/>
                      </a:cubicBezTo>
                      <a:lnTo>
                        <a:pt x="1894" y="190"/>
                      </a:lnTo>
                      <a:lnTo>
                        <a:pt x="1865" y="181"/>
                      </a:lnTo>
                      <a:cubicBezTo>
                        <a:pt x="1875" y="171"/>
                        <a:pt x="1884" y="162"/>
                        <a:pt x="1884" y="152"/>
                      </a:cubicBezTo>
                      <a:cubicBezTo>
                        <a:pt x="1884" y="143"/>
                        <a:pt x="1894" y="133"/>
                        <a:pt x="1884" y="124"/>
                      </a:cubicBezTo>
                      <a:cubicBezTo>
                        <a:pt x="1875" y="114"/>
                        <a:pt x="1865" y="114"/>
                        <a:pt x="1856" y="114"/>
                      </a:cubicBezTo>
                      <a:cubicBezTo>
                        <a:pt x="1851" y="119"/>
                        <a:pt x="1846" y="121"/>
                        <a:pt x="1842" y="121"/>
                      </a:cubicBezTo>
                      <a:cubicBezTo>
                        <a:pt x="1840" y="121"/>
                        <a:pt x="1839" y="121"/>
                        <a:pt x="1838" y="121"/>
                      </a:cubicBezTo>
                      <a:lnTo>
                        <a:pt x="1838" y="121"/>
                      </a:lnTo>
                      <a:lnTo>
                        <a:pt x="1846" y="171"/>
                      </a:lnTo>
                      <a:cubicBezTo>
                        <a:pt x="1827" y="171"/>
                        <a:pt x="1827" y="181"/>
                        <a:pt x="1809" y="181"/>
                      </a:cubicBezTo>
                      <a:cubicBezTo>
                        <a:pt x="1809" y="181"/>
                        <a:pt x="1809" y="171"/>
                        <a:pt x="1809" y="171"/>
                      </a:cubicBezTo>
                      <a:cubicBezTo>
                        <a:pt x="1818" y="162"/>
                        <a:pt x="1818" y="152"/>
                        <a:pt x="1809" y="143"/>
                      </a:cubicBezTo>
                      <a:cubicBezTo>
                        <a:pt x="1817" y="143"/>
                        <a:pt x="1826" y="135"/>
                        <a:pt x="1834" y="120"/>
                      </a:cubicBezTo>
                      <a:lnTo>
                        <a:pt x="1834" y="120"/>
                      </a:lnTo>
                      <a:cubicBezTo>
                        <a:pt x="1836" y="120"/>
                        <a:pt x="1837" y="121"/>
                        <a:pt x="1838" y="121"/>
                      </a:cubicBezTo>
                      <a:lnTo>
                        <a:pt x="1838" y="121"/>
                      </a:lnTo>
                      <a:lnTo>
                        <a:pt x="1837" y="114"/>
                      </a:lnTo>
                      <a:cubicBezTo>
                        <a:pt x="1836" y="116"/>
                        <a:pt x="1835" y="118"/>
                        <a:pt x="1834" y="120"/>
                      </a:cubicBezTo>
                      <a:lnTo>
                        <a:pt x="1834" y="120"/>
                      </a:lnTo>
                      <a:cubicBezTo>
                        <a:pt x="1832" y="118"/>
                        <a:pt x="1830" y="117"/>
                        <a:pt x="1827" y="114"/>
                      </a:cubicBezTo>
                      <a:cubicBezTo>
                        <a:pt x="1818" y="105"/>
                        <a:pt x="1809" y="105"/>
                        <a:pt x="1799" y="105"/>
                      </a:cubicBezTo>
                      <a:cubicBezTo>
                        <a:pt x="1796" y="102"/>
                        <a:pt x="1794" y="101"/>
                        <a:pt x="1793" y="101"/>
                      </a:cubicBezTo>
                      <a:cubicBezTo>
                        <a:pt x="1790" y="101"/>
                        <a:pt x="1790" y="108"/>
                        <a:pt x="1790" y="114"/>
                      </a:cubicBezTo>
                      <a:cubicBezTo>
                        <a:pt x="1790" y="114"/>
                        <a:pt x="1790" y="124"/>
                        <a:pt x="1790" y="133"/>
                      </a:cubicBezTo>
                      <a:cubicBezTo>
                        <a:pt x="1790" y="133"/>
                        <a:pt x="1780" y="143"/>
                        <a:pt x="1780" y="143"/>
                      </a:cubicBezTo>
                      <a:cubicBezTo>
                        <a:pt x="1771" y="143"/>
                        <a:pt x="1771" y="152"/>
                        <a:pt x="1761" y="152"/>
                      </a:cubicBezTo>
                      <a:lnTo>
                        <a:pt x="1752" y="152"/>
                      </a:lnTo>
                      <a:cubicBezTo>
                        <a:pt x="1752" y="143"/>
                        <a:pt x="1752" y="143"/>
                        <a:pt x="1752" y="133"/>
                      </a:cubicBezTo>
                      <a:cubicBezTo>
                        <a:pt x="1752" y="124"/>
                        <a:pt x="1752" y="124"/>
                        <a:pt x="1742" y="114"/>
                      </a:cubicBezTo>
                      <a:cubicBezTo>
                        <a:pt x="1733" y="114"/>
                        <a:pt x="1733" y="114"/>
                        <a:pt x="1723" y="124"/>
                      </a:cubicBezTo>
                      <a:cubicBezTo>
                        <a:pt x="1723" y="119"/>
                        <a:pt x="1721" y="117"/>
                        <a:pt x="1719" y="117"/>
                      </a:cubicBezTo>
                      <a:cubicBezTo>
                        <a:pt x="1716" y="117"/>
                        <a:pt x="1714" y="119"/>
                        <a:pt x="1714" y="124"/>
                      </a:cubicBezTo>
                      <a:cubicBezTo>
                        <a:pt x="1704" y="124"/>
                        <a:pt x="1704" y="124"/>
                        <a:pt x="1695" y="133"/>
                      </a:cubicBezTo>
                      <a:cubicBezTo>
                        <a:pt x="1704" y="124"/>
                        <a:pt x="1695" y="105"/>
                        <a:pt x="1695" y="95"/>
                      </a:cubicBezTo>
                      <a:cubicBezTo>
                        <a:pt x="1695" y="95"/>
                        <a:pt x="1695" y="86"/>
                        <a:pt x="1695" y="86"/>
                      </a:cubicBezTo>
                      <a:cubicBezTo>
                        <a:pt x="1695" y="86"/>
                        <a:pt x="1685" y="86"/>
                        <a:pt x="1685" y="95"/>
                      </a:cubicBezTo>
                      <a:cubicBezTo>
                        <a:pt x="1676" y="95"/>
                        <a:pt x="1667" y="105"/>
                        <a:pt x="1657" y="114"/>
                      </a:cubicBezTo>
                      <a:lnTo>
                        <a:pt x="1657" y="105"/>
                      </a:lnTo>
                      <a:cubicBezTo>
                        <a:pt x="1648" y="114"/>
                        <a:pt x="1638" y="124"/>
                        <a:pt x="1638" y="143"/>
                      </a:cubicBezTo>
                      <a:lnTo>
                        <a:pt x="1619" y="143"/>
                      </a:lnTo>
                      <a:cubicBezTo>
                        <a:pt x="1619" y="143"/>
                        <a:pt x="1610" y="133"/>
                        <a:pt x="1610" y="133"/>
                      </a:cubicBezTo>
                      <a:cubicBezTo>
                        <a:pt x="1610" y="124"/>
                        <a:pt x="1610" y="114"/>
                        <a:pt x="1610" y="105"/>
                      </a:cubicBezTo>
                      <a:cubicBezTo>
                        <a:pt x="1610" y="95"/>
                        <a:pt x="1610" y="95"/>
                        <a:pt x="1600" y="95"/>
                      </a:cubicBezTo>
                      <a:cubicBezTo>
                        <a:pt x="1600" y="86"/>
                        <a:pt x="1600" y="86"/>
                        <a:pt x="1591" y="86"/>
                      </a:cubicBezTo>
                      <a:cubicBezTo>
                        <a:pt x="1581" y="86"/>
                        <a:pt x="1581" y="86"/>
                        <a:pt x="1581" y="95"/>
                      </a:cubicBezTo>
                      <a:cubicBezTo>
                        <a:pt x="1577" y="100"/>
                        <a:pt x="1574" y="103"/>
                        <a:pt x="1573" y="103"/>
                      </a:cubicBezTo>
                      <a:cubicBezTo>
                        <a:pt x="1572" y="103"/>
                        <a:pt x="1572" y="100"/>
                        <a:pt x="1572" y="95"/>
                      </a:cubicBezTo>
                      <a:cubicBezTo>
                        <a:pt x="1562" y="95"/>
                        <a:pt x="1553" y="95"/>
                        <a:pt x="1544" y="86"/>
                      </a:cubicBezTo>
                      <a:lnTo>
                        <a:pt x="1534" y="86"/>
                      </a:lnTo>
                      <a:cubicBezTo>
                        <a:pt x="1544" y="67"/>
                        <a:pt x="1525" y="58"/>
                        <a:pt x="1515" y="48"/>
                      </a:cubicBezTo>
                      <a:lnTo>
                        <a:pt x="1506" y="48"/>
                      </a:lnTo>
                      <a:cubicBezTo>
                        <a:pt x="1502" y="52"/>
                        <a:pt x="1499" y="54"/>
                        <a:pt x="1497" y="54"/>
                      </a:cubicBezTo>
                      <a:cubicBezTo>
                        <a:pt x="1495" y="54"/>
                        <a:pt x="1492" y="50"/>
                        <a:pt x="1487" y="39"/>
                      </a:cubicBezTo>
                      <a:cubicBezTo>
                        <a:pt x="1487" y="29"/>
                        <a:pt x="1487" y="20"/>
                        <a:pt x="1487" y="20"/>
                      </a:cubicBezTo>
                      <a:lnTo>
                        <a:pt x="1468" y="20"/>
                      </a:lnTo>
                      <a:cubicBezTo>
                        <a:pt x="1458" y="20"/>
                        <a:pt x="1458" y="20"/>
                        <a:pt x="1468" y="39"/>
                      </a:cubicBezTo>
                      <a:lnTo>
                        <a:pt x="1458" y="39"/>
                      </a:lnTo>
                      <a:cubicBezTo>
                        <a:pt x="1458" y="39"/>
                        <a:pt x="1458" y="29"/>
                        <a:pt x="1449" y="29"/>
                      </a:cubicBezTo>
                      <a:cubicBezTo>
                        <a:pt x="1449" y="10"/>
                        <a:pt x="1430" y="10"/>
                        <a:pt x="1420" y="1"/>
                      </a:cubicBezTo>
                      <a:lnTo>
                        <a:pt x="1411" y="1"/>
                      </a:lnTo>
                      <a:lnTo>
                        <a:pt x="1373" y="10"/>
                      </a:lnTo>
                      <a:cubicBezTo>
                        <a:pt x="1364" y="10"/>
                        <a:pt x="1364" y="20"/>
                        <a:pt x="1373" y="29"/>
                      </a:cubicBezTo>
                      <a:cubicBezTo>
                        <a:pt x="1373" y="29"/>
                        <a:pt x="1373" y="29"/>
                        <a:pt x="1373" y="39"/>
                      </a:cubicBezTo>
                      <a:lnTo>
                        <a:pt x="1345" y="39"/>
                      </a:lnTo>
                      <a:cubicBezTo>
                        <a:pt x="1345" y="29"/>
                        <a:pt x="1335" y="20"/>
                        <a:pt x="1335" y="10"/>
                      </a:cubicBezTo>
                      <a:cubicBezTo>
                        <a:pt x="1335" y="10"/>
                        <a:pt x="1335" y="1"/>
                        <a:pt x="1326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9" name="Google Shape;449;p28"/>
                <p:cNvSpPr/>
                <p:nvPr/>
              </p:nvSpPr>
              <p:spPr>
                <a:xfrm>
                  <a:off x="10083208" y="2983485"/>
                  <a:ext cx="8129" cy="8806"/>
                </a:xfrm>
                <a:custGeom>
                  <a:rect b="b" l="l" r="r" t="t"/>
                  <a:pathLst>
                    <a:path extrusionOk="0" h="52" w="48">
                      <a:moveTo>
                        <a:pt x="27" y="0"/>
                      </a:moveTo>
                      <a:cubicBezTo>
                        <a:pt x="24" y="0"/>
                        <a:pt x="22" y="1"/>
                        <a:pt x="19" y="4"/>
                      </a:cubicBezTo>
                      <a:cubicBezTo>
                        <a:pt x="9" y="4"/>
                        <a:pt x="0" y="4"/>
                        <a:pt x="9" y="14"/>
                      </a:cubicBezTo>
                      <a:cubicBezTo>
                        <a:pt x="9" y="23"/>
                        <a:pt x="19" y="33"/>
                        <a:pt x="19" y="52"/>
                      </a:cubicBezTo>
                      <a:lnTo>
                        <a:pt x="28" y="33"/>
                      </a:lnTo>
                      <a:cubicBezTo>
                        <a:pt x="28" y="33"/>
                        <a:pt x="38" y="42"/>
                        <a:pt x="38" y="42"/>
                      </a:cubicBezTo>
                      <a:lnTo>
                        <a:pt x="47" y="42"/>
                      </a:lnTo>
                      <a:cubicBezTo>
                        <a:pt x="47" y="42"/>
                        <a:pt x="47" y="42"/>
                        <a:pt x="38" y="33"/>
                      </a:cubicBezTo>
                      <a:cubicBezTo>
                        <a:pt x="38" y="33"/>
                        <a:pt x="38" y="23"/>
                        <a:pt x="38" y="23"/>
                      </a:cubicBezTo>
                      <a:cubicBezTo>
                        <a:pt x="38" y="23"/>
                        <a:pt x="38" y="14"/>
                        <a:pt x="38" y="14"/>
                      </a:cubicBezTo>
                      <a:cubicBezTo>
                        <a:pt x="38" y="7"/>
                        <a:pt x="33" y="0"/>
                        <a:pt x="27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0" name="Google Shape;450;p28"/>
                <p:cNvSpPr/>
                <p:nvPr/>
              </p:nvSpPr>
              <p:spPr>
                <a:xfrm>
                  <a:off x="10094385" y="2984162"/>
                  <a:ext cx="3387" cy="3387"/>
                </a:xfrm>
                <a:custGeom>
                  <a:rect b="b" l="l" r="r" t="t"/>
                  <a:pathLst>
                    <a:path extrusionOk="0" h="20" w="20">
                      <a:moveTo>
                        <a:pt x="19" y="0"/>
                      </a:moveTo>
                      <a:lnTo>
                        <a:pt x="0" y="19"/>
                      </a:lnTo>
                      <a:lnTo>
                        <a:pt x="10" y="19"/>
                      </a:lnTo>
                      <a:cubicBezTo>
                        <a:pt x="19" y="19"/>
                        <a:pt x="19" y="10"/>
                        <a:pt x="19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1" name="Google Shape;451;p28"/>
                <p:cNvSpPr/>
                <p:nvPr/>
              </p:nvSpPr>
              <p:spPr>
                <a:xfrm>
                  <a:off x="9977363" y="2980944"/>
                  <a:ext cx="3387" cy="1694"/>
                </a:xfrm>
                <a:custGeom>
                  <a:rect b="b" l="l" r="r" t="t"/>
                  <a:pathLst>
                    <a:path extrusionOk="0" h="10" w="20">
                      <a:moveTo>
                        <a:pt x="0" y="0"/>
                      </a:moveTo>
                      <a:lnTo>
                        <a:pt x="0" y="10"/>
                      </a:lnTo>
                      <a:lnTo>
                        <a:pt x="19" y="1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2" name="Google Shape;452;p28"/>
                <p:cNvSpPr/>
                <p:nvPr/>
              </p:nvSpPr>
              <p:spPr>
                <a:xfrm>
                  <a:off x="9768891" y="2990597"/>
                  <a:ext cx="3387" cy="6435"/>
                </a:xfrm>
                <a:custGeom>
                  <a:rect b="b" l="l" r="r" t="t"/>
                  <a:pathLst>
                    <a:path extrusionOk="0" h="38" w="20">
                      <a:moveTo>
                        <a:pt x="10" y="0"/>
                      </a:moveTo>
                      <a:cubicBezTo>
                        <a:pt x="1" y="10"/>
                        <a:pt x="1" y="28"/>
                        <a:pt x="20" y="38"/>
                      </a:cubicBezTo>
                      <a:cubicBezTo>
                        <a:pt x="20" y="28"/>
                        <a:pt x="20" y="10"/>
                        <a:pt x="10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3" name="Google Shape;453;p28"/>
                <p:cNvSpPr/>
                <p:nvPr/>
              </p:nvSpPr>
              <p:spPr>
                <a:xfrm>
                  <a:off x="9661522" y="2995339"/>
                  <a:ext cx="1863" cy="1694"/>
                </a:xfrm>
                <a:custGeom>
                  <a:rect b="b" l="l" r="r" t="t"/>
                  <a:pathLst>
                    <a:path extrusionOk="0" h="10" w="11">
                      <a:moveTo>
                        <a:pt x="1" y="0"/>
                      </a:moveTo>
                      <a:cubicBezTo>
                        <a:pt x="1" y="0"/>
                        <a:pt x="1" y="10"/>
                        <a:pt x="10" y="10"/>
                      </a:cubicBezTo>
                      <a:cubicBezTo>
                        <a:pt x="10" y="10"/>
                        <a:pt x="10" y="0"/>
                        <a:pt x="10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4" name="Google Shape;454;p28"/>
                <p:cNvSpPr/>
                <p:nvPr/>
              </p:nvSpPr>
              <p:spPr>
                <a:xfrm>
                  <a:off x="9602249" y="2740465"/>
                  <a:ext cx="9822" cy="16258"/>
                </a:xfrm>
                <a:custGeom>
                  <a:rect b="b" l="l" r="r" t="t"/>
                  <a:pathLst>
                    <a:path extrusionOk="0" h="96" w="58">
                      <a:moveTo>
                        <a:pt x="19" y="1"/>
                      </a:moveTo>
                      <a:cubicBezTo>
                        <a:pt x="19" y="10"/>
                        <a:pt x="10" y="19"/>
                        <a:pt x="10" y="29"/>
                      </a:cubicBezTo>
                      <a:cubicBezTo>
                        <a:pt x="10" y="29"/>
                        <a:pt x="0" y="38"/>
                        <a:pt x="0" y="48"/>
                      </a:cubicBezTo>
                      <a:cubicBezTo>
                        <a:pt x="0" y="67"/>
                        <a:pt x="0" y="76"/>
                        <a:pt x="10" y="95"/>
                      </a:cubicBezTo>
                      <a:cubicBezTo>
                        <a:pt x="10" y="86"/>
                        <a:pt x="19" y="86"/>
                        <a:pt x="19" y="86"/>
                      </a:cubicBezTo>
                      <a:cubicBezTo>
                        <a:pt x="24" y="81"/>
                        <a:pt x="26" y="79"/>
                        <a:pt x="29" y="79"/>
                      </a:cubicBezTo>
                      <a:cubicBezTo>
                        <a:pt x="31" y="79"/>
                        <a:pt x="34" y="81"/>
                        <a:pt x="38" y="86"/>
                      </a:cubicBezTo>
                      <a:cubicBezTo>
                        <a:pt x="38" y="95"/>
                        <a:pt x="38" y="95"/>
                        <a:pt x="48" y="95"/>
                      </a:cubicBezTo>
                      <a:cubicBezTo>
                        <a:pt x="38" y="86"/>
                        <a:pt x="48" y="76"/>
                        <a:pt x="57" y="67"/>
                      </a:cubicBezTo>
                      <a:cubicBezTo>
                        <a:pt x="48" y="67"/>
                        <a:pt x="38" y="67"/>
                        <a:pt x="29" y="57"/>
                      </a:cubicBezTo>
                      <a:lnTo>
                        <a:pt x="38" y="57"/>
                      </a:lnTo>
                      <a:cubicBezTo>
                        <a:pt x="38" y="48"/>
                        <a:pt x="38" y="48"/>
                        <a:pt x="48" y="38"/>
                      </a:cubicBezTo>
                      <a:cubicBezTo>
                        <a:pt x="48" y="29"/>
                        <a:pt x="38" y="29"/>
                        <a:pt x="38" y="29"/>
                      </a:cubicBezTo>
                      <a:cubicBezTo>
                        <a:pt x="29" y="29"/>
                        <a:pt x="29" y="19"/>
                        <a:pt x="29" y="19"/>
                      </a:cubicBezTo>
                      <a:cubicBezTo>
                        <a:pt x="19" y="10"/>
                        <a:pt x="19" y="10"/>
                        <a:pt x="19" y="10"/>
                      </a:cubicBezTo>
                      <a:lnTo>
                        <a:pt x="19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5" name="Google Shape;455;p28"/>
                <p:cNvSpPr/>
                <p:nvPr/>
              </p:nvSpPr>
              <p:spPr>
                <a:xfrm>
                  <a:off x="9605467" y="2759771"/>
                  <a:ext cx="6605" cy="8129"/>
                </a:xfrm>
                <a:custGeom>
                  <a:rect b="b" l="l" r="r" t="t"/>
                  <a:pathLst>
                    <a:path extrusionOk="0" h="48" w="39">
                      <a:moveTo>
                        <a:pt x="10" y="0"/>
                      </a:moveTo>
                      <a:cubicBezTo>
                        <a:pt x="10" y="19"/>
                        <a:pt x="10" y="28"/>
                        <a:pt x="0" y="47"/>
                      </a:cubicBezTo>
                      <a:lnTo>
                        <a:pt x="10" y="47"/>
                      </a:lnTo>
                      <a:cubicBezTo>
                        <a:pt x="19" y="47"/>
                        <a:pt x="29" y="47"/>
                        <a:pt x="38" y="38"/>
                      </a:cubicBezTo>
                      <a:cubicBezTo>
                        <a:pt x="19" y="38"/>
                        <a:pt x="19" y="28"/>
                        <a:pt x="19" y="19"/>
                      </a:cubicBezTo>
                      <a:cubicBezTo>
                        <a:pt x="19" y="10"/>
                        <a:pt x="19" y="10"/>
                        <a:pt x="19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6" name="Google Shape;456;p28"/>
                <p:cNvSpPr/>
                <p:nvPr/>
              </p:nvSpPr>
              <p:spPr>
                <a:xfrm>
                  <a:off x="9610208" y="2756554"/>
                  <a:ext cx="3387" cy="8129"/>
                </a:xfrm>
                <a:custGeom>
                  <a:rect b="b" l="l" r="r" t="t"/>
                  <a:pathLst>
                    <a:path extrusionOk="0" h="48" w="20">
                      <a:moveTo>
                        <a:pt x="10" y="0"/>
                      </a:moveTo>
                      <a:cubicBezTo>
                        <a:pt x="10" y="0"/>
                        <a:pt x="1" y="10"/>
                        <a:pt x="1" y="10"/>
                      </a:cubicBezTo>
                      <a:cubicBezTo>
                        <a:pt x="1" y="19"/>
                        <a:pt x="1" y="29"/>
                        <a:pt x="1" y="38"/>
                      </a:cubicBezTo>
                      <a:cubicBezTo>
                        <a:pt x="1" y="38"/>
                        <a:pt x="10" y="47"/>
                        <a:pt x="10" y="47"/>
                      </a:cubicBezTo>
                      <a:cubicBezTo>
                        <a:pt x="20" y="47"/>
                        <a:pt x="20" y="38"/>
                        <a:pt x="20" y="38"/>
                      </a:cubicBezTo>
                      <a:cubicBezTo>
                        <a:pt x="20" y="29"/>
                        <a:pt x="20" y="19"/>
                        <a:pt x="20" y="10"/>
                      </a:cubicBezTo>
                      <a:cubicBezTo>
                        <a:pt x="10" y="10"/>
                        <a:pt x="10" y="0"/>
                        <a:pt x="10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7" name="Google Shape;457;p28"/>
                <p:cNvSpPr/>
                <p:nvPr/>
              </p:nvSpPr>
              <p:spPr>
                <a:xfrm>
                  <a:off x="9860341" y="2974509"/>
                  <a:ext cx="3387" cy="4911"/>
                </a:xfrm>
                <a:custGeom>
                  <a:rect b="b" l="l" r="r" t="t"/>
                  <a:pathLst>
                    <a:path extrusionOk="0" h="29" w="20">
                      <a:moveTo>
                        <a:pt x="10" y="0"/>
                      </a:moveTo>
                      <a:cubicBezTo>
                        <a:pt x="10" y="0"/>
                        <a:pt x="0" y="0"/>
                        <a:pt x="0" y="10"/>
                      </a:cubicBezTo>
                      <a:cubicBezTo>
                        <a:pt x="0" y="10"/>
                        <a:pt x="0" y="19"/>
                        <a:pt x="0" y="19"/>
                      </a:cubicBezTo>
                      <a:cubicBezTo>
                        <a:pt x="10" y="19"/>
                        <a:pt x="10" y="29"/>
                        <a:pt x="19" y="29"/>
                      </a:cubicBezTo>
                      <a:cubicBezTo>
                        <a:pt x="19" y="19"/>
                        <a:pt x="19" y="19"/>
                        <a:pt x="19" y="10"/>
                      </a:cubicBezTo>
                      <a:cubicBezTo>
                        <a:pt x="19" y="10"/>
                        <a:pt x="10" y="0"/>
                        <a:pt x="10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8" name="Google Shape;458;p28"/>
                <p:cNvSpPr/>
                <p:nvPr/>
              </p:nvSpPr>
              <p:spPr>
                <a:xfrm>
                  <a:off x="9863559" y="2972816"/>
                  <a:ext cx="1693" cy="1863"/>
                </a:xfrm>
                <a:custGeom>
                  <a:rect b="b" l="l" r="r" t="t"/>
                  <a:pathLst>
                    <a:path extrusionOk="0" h="11" w="10">
                      <a:moveTo>
                        <a:pt x="10" y="1"/>
                      </a:moveTo>
                      <a:cubicBezTo>
                        <a:pt x="10" y="1"/>
                        <a:pt x="0" y="10"/>
                        <a:pt x="10" y="10"/>
                      </a:cubicBezTo>
                      <a:cubicBezTo>
                        <a:pt x="10" y="10"/>
                        <a:pt x="10" y="1"/>
                        <a:pt x="10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9" name="Google Shape;459;p28"/>
                <p:cNvSpPr/>
                <p:nvPr/>
              </p:nvSpPr>
              <p:spPr>
                <a:xfrm>
                  <a:off x="9754496" y="2762989"/>
                  <a:ext cx="1863" cy="1694"/>
                </a:xfrm>
                <a:custGeom>
                  <a:rect b="b" l="l" r="r" t="t"/>
                  <a:pathLst>
                    <a:path extrusionOk="0" h="10" w="11">
                      <a:moveTo>
                        <a:pt x="10" y="0"/>
                      </a:moveTo>
                      <a:cubicBezTo>
                        <a:pt x="1" y="0"/>
                        <a:pt x="1" y="0"/>
                        <a:pt x="1" y="9"/>
                      </a:cubicBezTo>
                      <a:lnTo>
                        <a:pt x="10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0" name="Google Shape;460;p28"/>
                <p:cNvSpPr/>
                <p:nvPr/>
              </p:nvSpPr>
              <p:spPr>
                <a:xfrm>
                  <a:off x="10026983" y="2908801"/>
                  <a:ext cx="1863" cy="1694"/>
                </a:xfrm>
                <a:custGeom>
                  <a:rect b="b" l="l" r="r" t="t"/>
                  <a:pathLst>
                    <a:path extrusionOk="0" h="10" w="11">
                      <a:moveTo>
                        <a:pt x="1" y="0"/>
                      </a:moveTo>
                      <a:cubicBezTo>
                        <a:pt x="1" y="0"/>
                        <a:pt x="1" y="10"/>
                        <a:pt x="1" y="10"/>
                      </a:cubicBezTo>
                      <a:lnTo>
                        <a:pt x="10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1" name="Google Shape;461;p28"/>
                <p:cNvSpPr/>
                <p:nvPr/>
              </p:nvSpPr>
              <p:spPr>
                <a:xfrm>
                  <a:off x="9695223" y="2882890"/>
                  <a:ext cx="9822" cy="9653"/>
                </a:xfrm>
                <a:custGeom>
                  <a:rect b="b" l="l" r="r" t="t"/>
                  <a:pathLst>
                    <a:path extrusionOk="0" h="57" w="58">
                      <a:moveTo>
                        <a:pt x="50" y="0"/>
                      </a:moveTo>
                      <a:cubicBezTo>
                        <a:pt x="31" y="0"/>
                        <a:pt x="0" y="32"/>
                        <a:pt x="0" y="49"/>
                      </a:cubicBezTo>
                      <a:cubicBezTo>
                        <a:pt x="5" y="54"/>
                        <a:pt x="10" y="56"/>
                        <a:pt x="13" y="56"/>
                      </a:cubicBezTo>
                      <a:cubicBezTo>
                        <a:pt x="17" y="56"/>
                        <a:pt x="19" y="54"/>
                        <a:pt x="19" y="49"/>
                      </a:cubicBezTo>
                      <a:cubicBezTo>
                        <a:pt x="19" y="40"/>
                        <a:pt x="19" y="40"/>
                        <a:pt x="29" y="40"/>
                      </a:cubicBezTo>
                      <a:lnTo>
                        <a:pt x="38" y="40"/>
                      </a:lnTo>
                      <a:cubicBezTo>
                        <a:pt x="38" y="30"/>
                        <a:pt x="38" y="30"/>
                        <a:pt x="38" y="30"/>
                      </a:cubicBezTo>
                      <a:cubicBezTo>
                        <a:pt x="29" y="21"/>
                        <a:pt x="38" y="11"/>
                        <a:pt x="48" y="11"/>
                      </a:cubicBezTo>
                      <a:cubicBezTo>
                        <a:pt x="48" y="11"/>
                        <a:pt x="57" y="11"/>
                        <a:pt x="57" y="2"/>
                      </a:cubicBezTo>
                      <a:cubicBezTo>
                        <a:pt x="55" y="1"/>
                        <a:pt x="53" y="0"/>
                        <a:pt x="50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2" name="Google Shape;462;p28"/>
                <p:cNvSpPr/>
                <p:nvPr/>
              </p:nvSpPr>
              <p:spPr>
                <a:xfrm>
                  <a:off x="9974146" y="2879842"/>
                  <a:ext cx="20999" cy="11516"/>
                </a:xfrm>
                <a:custGeom>
                  <a:rect b="b" l="l" r="r" t="t"/>
                  <a:pathLst>
                    <a:path extrusionOk="0" h="68" w="124">
                      <a:moveTo>
                        <a:pt x="57" y="1"/>
                      </a:moveTo>
                      <a:cubicBezTo>
                        <a:pt x="57" y="1"/>
                        <a:pt x="57" y="10"/>
                        <a:pt x="67" y="10"/>
                      </a:cubicBezTo>
                      <a:cubicBezTo>
                        <a:pt x="67" y="20"/>
                        <a:pt x="67" y="20"/>
                        <a:pt x="67" y="29"/>
                      </a:cubicBezTo>
                      <a:lnTo>
                        <a:pt x="57" y="29"/>
                      </a:lnTo>
                      <a:cubicBezTo>
                        <a:pt x="48" y="20"/>
                        <a:pt x="38" y="20"/>
                        <a:pt x="29" y="10"/>
                      </a:cubicBezTo>
                      <a:cubicBezTo>
                        <a:pt x="29" y="10"/>
                        <a:pt x="25" y="6"/>
                        <a:pt x="22" y="6"/>
                      </a:cubicBezTo>
                      <a:cubicBezTo>
                        <a:pt x="20" y="6"/>
                        <a:pt x="19" y="7"/>
                        <a:pt x="19" y="10"/>
                      </a:cubicBezTo>
                      <a:cubicBezTo>
                        <a:pt x="19" y="20"/>
                        <a:pt x="10" y="29"/>
                        <a:pt x="10" y="39"/>
                      </a:cubicBezTo>
                      <a:cubicBezTo>
                        <a:pt x="0" y="48"/>
                        <a:pt x="10" y="48"/>
                        <a:pt x="19" y="48"/>
                      </a:cubicBezTo>
                      <a:cubicBezTo>
                        <a:pt x="29" y="48"/>
                        <a:pt x="38" y="48"/>
                        <a:pt x="57" y="58"/>
                      </a:cubicBezTo>
                      <a:cubicBezTo>
                        <a:pt x="57" y="58"/>
                        <a:pt x="57" y="58"/>
                        <a:pt x="67" y="67"/>
                      </a:cubicBezTo>
                      <a:cubicBezTo>
                        <a:pt x="67" y="67"/>
                        <a:pt x="76" y="67"/>
                        <a:pt x="76" y="58"/>
                      </a:cubicBezTo>
                      <a:cubicBezTo>
                        <a:pt x="86" y="48"/>
                        <a:pt x="86" y="48"/>
                        <a:pt x="86" y="39"/>
                      </a:cubicBezTo>
                      <a:cubicBezTo>
                        <a:pt x="86" y="29"/>
                        <a:pt x="86" y="29"/>
                        <a:pt x="95" y="29"/>
                      </a:cubicBezTo>
                      <a:cubicBezTo>
                        <a:pt x="104" y="29"/>
                        <a:pt x="114" y="10"/>
                        <a:pt x="123" y="1"/>
                      </a:cubicBezTo>
                      <a:cubicBezTo>
                        <a:pt x="114" y="1"/>
                        <a:pt x="114" y="10"/>
                        <a:pt x="104" y="10"/>
                      </a:cubicBezTo>
                      <a:cubicBezTo>
                        <a:pt x="101" y="7"/>
                        <a:pt x="98" y="6"/>
                        <a:pt x="95" y="6"/>
                      </a:cubicBezTo>
                      <a:cubicBezTo>
                        <a:pt x="89" y="6"/>
                        <a:pt x="82" y="10"/>
                        <a:pt x="76" y="10"/>
                      </a:cubicBezTo>
                      <a:cubicBezTo>
                        <a:pt x="76" y="1"/>
                        <a:pt x="76" y="1"/>
                        <a:pt x="76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3" name="Google Shape;463;p28"/>
                <p:cNvSpPr/>
                <p:nvPr/>
              </p:nvSpPr>
              <p:spPr>
                <a:xfrm>
                  <a:off x="9873212" y="2873576"/>
                  <a:ext cx="1693" cy="3387"/>
                </a:xfrm>
                <a:custGeom>
                  <a:rect b="b" l="l" r="r" t="t"/>
                  <a:pathLst>
                    <a:path extrusionOk="0" h="20" w="10">
                      <a:moveTo>
                        <a:pt x="10" y="0"/>
                      </a:moveTo>
                      <a:cubicBezTo>
                        <a:pt x="0" y="10"/>
                        <a:pt x="0" y="10"/>
                        <a:pt x="0" y="19"/>
                      </a:cubicBezTo>
                      <a:lnTo>
                        <a:pt x="10" y="19"/>
                      </a:lnTo>
                      <a:cubicBezTo>
                        <a:pt x="10" y="10"/>
                        <a:pt x="10" y="10"/>
                        <a:pt x="10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4" name="Google Shape;464;p28"/>
                <p:cNvSpPr/>
                <p:nvPr/>
              </p:nvSpPr>
              <p:spPr>
                <a:xfrm>
                  <a:off x="9704876" y="2756554"/>
                  <a:ext cx="4911" cy="1694"/>
                </a:xfrm>
                <a:custGeom>
                  <a:rect b="b" l="l" r="r" t="t"/>
                  <a:pathLst>
                    <a:path extrusionOk="0" h="10" w="29">
                      <a:moveTo>
                        <a:pt x="0" y="0"/>
                      </a:moveTo>
                      <a:lnTo>
                        <a:pt x="29" y="10"/>
                      </a:lnTo>
                      <a:cubicBezTo>
                        <a:pt x="29" y="0"/>
                        <a:pt x="19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5" name="Google Shape;465;p28"/>
                <p:cNvSpPr/>
                <p:nvPr/>
              </p:nvSpPr>
              <p:spPr>
                <a:xfrm>
                  <a:off x="10046289" y="2902365"/>
                  <a:ext cx="1693" cy="1694"/>
                </a:xfrm>
                <a:custGeom>
                  <a:rect b="b" l="l" r="r" t="t"/>
                  <a:pathLst>
                    <a:path extrusionOk="0" h="10" w="10">
                      <a:moveTo>
                        <a:pt x="10" y="1"/>
                      </a:moveTo>
                      <a:lnTo>
                        <a:pt x="0" y="10"/>
                      </a:lnTo>
                      <a:lnTo>
                        <a:pt x="10" y="10"/>
                      </a:lnTo>
                      <a:lnTo>
                        <a:pt x="10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6" name="Google Shape;466;p28"/>
                <p:cNvSpPr/>
                <p:nvPr/>
              </p:nvSpPr>
              <p:spPr>
                <a:xfrm>
                  <a:off x="9825116" y="2705240"/>
                  <a:ext cx="19306" cy="11008"/>
                </a:xfrm>
                <a:custGeom>
                  <a:rect b="b" l="l" r="r" t="t"/>
                  <a:pathLst>
                    <a:path extrusionOk="0" h="65" w="114">
                      <a:moveTo>
                        <a:pt x="85" y="0"/>
                      </a:moveTo>
                      <a:cubicBezTo>
                        <a:pt x="85" y="10"/>
                        <a:pt x="76" y="10"/>
                        <a:pt x="76" y="10"/>
                      </a:cubicBezTo>
                      <a:lnTo>
                        <a:pt x="57" y="10"/>
                      </a:lnTo>
                      <a:cubicBezTo>
                        <a:pt x="57" y="10"/>
                        <a:pt x="47" y="19"/>
                        <a:pt x="38" y="19"/>
                      </a:cubicBezTo>
                      <a:lnTo>
                        <a:pt x="0" y="19"/>
                      </a:lnTo>
                      <a:lnTo>
                        <a:pt x="0" y="29"/>
                      </a:lnTo>
                      <a:lnTo>
                        <a:pt x="38" y="29"/>
                      </a:lnTo>
                      <a:cubicBezTo>
                        <a:pt x="57" y="29"/>
                        <a:pt x="76" y="38"/>
                        <a:pt x="85" y="57"/>
                      </a:cubicBezTo>
                      <a:cubicBezTo>
                        <a:pt x="85" y="62"/>
                        <a:pt x="88" y="64"/>
                        <a:pt x="90" y="64"/>
                      </a:cubicBezTo>
                      <a:cubicBezTo>
                        <a:pt x="92" y="64"/>
                        <a:pt x="95" y="62"/>
                        <a:pt x="95" y="57"/>
                      </a:cubicBezTo>
                      <a:cubicBezTo>
                        <a:pt x="104" y="48"/>
                        <a:pt x="114" y="29"/>
                        <a:pt x="104" y="19"/>
                      </a:cubicBezTo>
                      <a:cubicBezTo>
                        <a:pt x="104" y="19"/>
                        <a:pt x="104" y="10"/>
                        <a:pt x="104" y="10"/>
                      </a:cubicBezTo>
                      <a:cubicBezTo>
                        <a:pt x="95" y="10"/>
                        <a:pt x="85" y="0"/>
                        <a:pt x="85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7" name="Google Shape;467;p28"/>
                <p:cNvSpPr/>
                <p:nvPr/>
              </p:nvSpPr>
              <p:spPr>
                <a:xfrm>
                  <a:off x="9815463" y="2876793"/>
                  <a:ext cx="1693" cy="3218"/>
                </a:xfrm>
                <a:custGeom>
                  <a:rect b="b" l="l" r="r" t="t"/>
                  <a:pathLst>
                    <a:path extrusionOk="0" h="19" w="10">
                      <a:moveTo>
                        <a:pt x="10" y="0"/>
                      </a:moveTo>
                      <a:cubicBezTo>
                        <a:pt x="10" y="0"/>
                        <a:pt x="0" y="10"/>
                        <a:pt x="0" y="10"/>
                      </a:cubicBezTo>
                      <a:cubicBezTo>
                        <a:pt x="0" y="10"/>
                        <a:pt x="10" y="10"/>
                        <a:pt x="10" y="19"/>
                      </a:cubicBezTo>
                      <a:cubicBezTo>
                        <a:pt x="10" y="10"/>
                        <a:pt x="10" y="10"/>
                        <a:pt x="10" y="10"/>
                      </a:cubicBezTo>
                      <a:cubicBezTo>
                        <a:pt x="10" y="0"/>
                        <a:pt x="10" y="0"/>
                        <a:pt x="10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8" name="Google Shape;468;p28"/>
                <p:cNvSpPr/>
                <p:nvPr/>
              </p:nvSpPr>
              <p:spPr>
                <a:xfrm>
                  <a:off x="9757714" y="2849528"/>
                  <a:ext cx="1863" cy="4911"/>
                </a:xfrm>
                <a:custGeom>
                  <a:rect b="b" l="l" r="r" t="t"/>
                  <a:pathLst>
                    <a:path extrusionOk="0" h="29" w="11">
                      <a:moveTo>
                        <a:pt x="1" y="0"/>
                      </a:moveTo>
                      <a:cubicBezTo>
                        <a:pt x="1" y="0"/>
                        <a:pt x="1" y="10"/>
                        <a:pt x="1" y="10"/>
                      </a:cubicBezTo>
                      <a:cubicBezTo>
                        <a:pt x="1" y="19"/>
                        <a:pt x="1" y="19"/>
                        <a:pt x="10" y="29"/>
                      </a:cubicBezTo>
                      <a:lnTo>
                        <a:pt x="10" y="19"/>
                      </a:lnTo>
                      <a:cubicBezTo>
                        <a:pt x="10" y="19"/>
                        <a:pt x="10" y="10"/>
                        <a:pt x="10" y="10"/>
                      </a:cubicBezTo>
                      <a:cubicBezTo>
                        <a:pt x="10" y="0"/>
                        <a:pt x="1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sp>
        <p:nvSpPr>
          <p:cNvPr id="469" name="Google Shape;469;p28"/>
          <p:cNvSpPr txBox="1"/>
          <p:nvPr>
            <p:ph type="title"/>
          </p:nvPr>
        </p:nvSpPr>
        <p:spPr>
          <a:xfrm>
            <a:off x="713225" y="429750"/>
            <a:ext cx="7717500" cy="57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CUSTOM_1_1_1_1_1_1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" name="Google Shape;471;p29"/>
          <p:cNvPicPr preferRelativeResize="0"/>
          <p:nvPr/>
        </p:nvPicPr>
        <p:blipFill rotWithShape="1">
          <a:blip r:embed="rId2">
            <a:alphaModFix amt="48000"/>
          </a:blip>
          <a:srcRect b="129" l="0" r="0" t="119"/>
          <a:stretch/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2" name="Google Shape;472;p29"/>
          <p:cNvGrpSpPr/>
          <p:nvPr/>
        </p:nvGrpSpPr>
        <p:grpSpPr>
          <a:xfrm>
            <a:off x="-8441" y="3777113"/>
            <a:ext cx="9696349" cy="1389135"/>
            <a:chOff x="-8441" y="3777113"/>
            <a:chExt cx="9696349" cy="1389135"/>
          </a:xfrm>
        </p:grpSpPr>
        <p:pic>
          <p:nvPicPr>
            <p:cNvPr id="473" name="Google Shape;473;p29"/>
            <p:cNvPicPr preferRelativeResize="0"/>
            <p:nvPr/>
          </p:nvPicPr>
          <p:blipFill rotWithShape="1">
            <a:blip r:embed="rId3">
              <a:alphaModFix/>
            </a:blip>
            <a:srcRect b="6570" l="-6360" r="6360" t="-6570"/>
            <a:stretch/>
          </p:blipFill>
          <p:spPr>
            <a:xfrm>
              <a:off x="8430717" y="3777113"/>
              <a:ext cx="1257191" cy="12177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74" name="Google Shape;474;p29"/>
            <p:cNvSpPr/>
            <p:nvPr/>
          </p:nvSpPr>
          <p:spPr>
            <a:xfrm flipH="1">
              <a:off x="10600" y="4763600"/>
              <a:ext cx="9144051" cy="401600"/>
            </a:xfrm>
            <a:custGeom>
              <a:rect b="b" l="l" r="r" t="t"/>
              <a:pathLst>
                <a:path extrusionOk="0" h="16064" w="80559">
                  <a:moveTo>
                    <a:pt x="80559" y="5541"/>
                  </a:moveTo>
                  <a:lnTo>
                    <a:pt x="80559" y="16063"/>
                  </a:lnTo>
                  <a:lnTo>
                    <a:pt x="1" y="16063"/>
                  </a:lnTo>
                  <a:lnTo>
                    <a:pt x="1" y="2728"/>
                  </a:lnTo>
                  <a:cubicBezTo>
                    <a:pt x="4785" y="1690"/>
                    <a:pt x="9325" y="699"/>
                    <a:pt x="9834" y="605"/>
                  </a:cubicBezTo>
                  <a:cubicBezTo>
                    <a:pt x="12203" y="152"/>
                    <a:pt x="14827" y="1"/>
                    <a:pt x="17045" y="728"/>
                  </a:cubicBezTo>
                  <a:cubicBezTo>
                    <a:pt x="18734" y="1284"/>
                    <a:pt x="19961" y="2096"/>
                    <a:pt x="21660" y="2653"/>
                  </a:cubicBezTo>
                  <a:cubicBezTo>
                    <a:pt x="23340" y="3219"/>
                    <a:pt x="25076" y="3804"/>
                    <a:pt x="27048" y="4106"/>
                  </a:cubicBezTo>
                  <a:cubicBezTo>
                    <a:pt x="27398" y="4163"/>
                    <a:pt x="27756" y="4201"/>
                    <a:pt x="28115" y="4229"/>
                  </a:cubicBezTo>
                  <a:cubicBezTo>
                    <a:pt x="28521" y="4257"/>
                    <a:pt x="29238" y="4323"/>
                    <a:pt x="30087" y="4455"/>
                  </a:cubicBezTo>
                  <a:cubicBezTo>
                    <a:pt x="31569" y="4672"/>
                    <a:pt x="33022" y="5088"/>
                    <a:pt x="34400" y="5701"/>
                  </a:cubicBezTo>
                  <a:cubicBezTo>
                    <a:pt x="35599" y="6249"/>
                    <a:pt x="38468" y="7324"/>
                    <a:pt x="42271" y="7249"/>
                  </a:cubicBezTo>
                  <a:cubicBezTo>
                    <a:pt x="44470" y="7268"/>
                    <a:pt x="46669" y="7551"/>
                    <a:pt x="48811" y="8079"/>
                  </a:cubicBezTo>
                  <a:cubicBezTo>
                    <a:pt x="51709" y="8778"/>
                    <a:pt x="54681" y="9127"/>
                    <a:pt x="57664" y="9108"/>
                  </a:cubicBezTo>
                  <a:cubicBezTo>
                    <a:pt x="61203" y="9089"/>
                    <a:pt x="65733" y="8778"/>
                    <a:pt x="69885" y="7645"/>
                  </a:cubicBezTo>
                  <a:cubicBezTo>
                    <a:pt x="70565" y="7457"/>
                    <a:pt x="71253" y="7277"/>
                    <a:pt x="71952" y="7117"/>
                  </a:cubicBezTo>
                  <a:cubicBezTo>
                    <a:pt x="73802" y="6683"/>
                    <a:pt x="77190" y="5956"/>
                    <a:pt x="80559" y="554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29"/>
            <p:cNvSpPr/>
            <p:nvPr/>
          </p:nvSpPr>
          <p:spPr>
            <a:xfrm>
              <a:off x="-8441" y="4250675"/>
              <a:ext cx="2734489" cy="915573"/>
            </a:xfrm>
            <a:custGeom>
              <a:rect b="b" l="l" r="r" t="t"/>
              <a:pathLst>
                <a:path extrusionOk="0" h="12128" w="36222">
                  <a:moveTo>
                    <a:pt x="28690" y="11363"/>
                  </a:moveTo>
                  <a:cubicBezTo>
                    <a:pt x="28567" y="11373"/>
                    <a:pt x="28454" y="11382"/>
                    <a:pt x="28331" y="11382"/>
                  </a:cubicBezTo>
                  <a:cubicBezTo>
                    <a:pt x="27690" y="11373"/>
                    <a:pt x="27048" y="11325"/>
                    <a:pt x="26416" y="11240"/>
                  </a:cubicBezTo>
                  <a:cubicBezTo>
                    <a:pt x="25717" y="11146"/>
                    <a:pt x="25038" y="10986"/>
                    <a:pt x="24368" y="10750"/>
                  </a:cubicBezTo>
                  <a:cubicBezTo>
                    <a:pt x="23650" y="10504"/>
                    <a:pt x="22952" y="10297"/>
                    <a:pt x="22291" y="10136"/>
                  </a:cubicBezTo>
                  <a:cubicBezTo>
                    <a:pt x="22669" y="9844"/>
                    <a:pt x="22329" y="9863"/>
                    <a:pt x="22329" y="9863"/>
                  </a:cubicBezTo>
                  <a:cubicBezTo>
                    <a:pt x="22593" y="9447"/>
                    <a:pt x="22320" y="9646"/>
                    <a:pt x="22320" y="9646"/>
                  </a:cubicBezTo>
                  <a:cubicBezTo>
                    <a:pt x="22518" y="9259"/>
                    <a:pt x="22273" y="9466"/>
                    <a:pt x="22254" y="9476"/>
                  </a:cubicBezTo>
                  <a:cubicBezTo>
                    <a:pt x="22471" y="9032"/>
                    <a:pt x="22254" y="9183"/>
                    <a:pt x="22254" y="9183"/>
                  </a:cubicBezTo>
                  <a:cubicBezTo>
                    <a:pt x="22442" y="8636"/>
                    <a:pt x="22254" y="8919"/>
                    <a:pt x="22254" y="8919"/>
                  </a:cubicBezTo>
                  <a:cubicBezTo>
                    <a:pt x="22056" y="9211"/>
                    <a:pt x="22112" y="8853"/>
                    <a:pt x="22112" y="8853"/>
                  </a:cubicBezTo>
                  <a:cubicBezTo>
                    <a:pt x="22235" y="8551"/>
                    <a:pt x="22074" y="8645"/>
                    <a:pt x="22074" y="8645"/>
                  </a:cubicBezTo>
                  <a:cubicBezTo>
                    <a:pt x="22093" y="8343"/>
                    <a:pt x="21989" y="8315"/>
                    <a:pt x="21989" y="8315"/>
                  </a:cubicBezTo>
                  <a:cubicBezTo>
                    <a:pt x="21905" y="8372"/>
                    <a:pt x="21914" y="8589"/>
                    <a:pt x="21914" y="8589"/>
                  </a:cubicBezTo>
                  <a:cubicBezTo>
                    <a:pt x="21857" y="8636"/>
                    <a:pt x="21838" y="8702"/>
                    <a:pt x="21857" y="8777"/>
                  </a:cubicBezTo>
                  <a:cubicBezTo>
                    <a:pt x="21650" y="8513"/>
                    <a:pt x="21735" y="8777"/>
                    <a:pt x="21735" y="8777"/>
                  </a:cubicBezTo>
                  <a:cubicBezTo>
                    <a:pt x="21848" y="9108"/>
                    <a:pt x="21735" y="8994"/>
                    <a:pt x="21735" y="8994"/>
                  </a:cubicBezTo>
                  <a:cubicBezTo>
                    <a:pt x="21470" y="8740"/>
                    <a:pt x="21584" y="9042"/>
                    <a:pt x="21584" y="9042"/>
                  </a:cubicBezTo>
                  <a:cubicBezTo>
                    <a:pt x="21735" y="9447"/>
                    <a:pt x="21584" y="9259"/>
                    <a:pt x="21584" y="9259"/>
                  </a:cubicBezTo>
                  <a:cubicBezTo>
                    <a:pt x="21433" y="9060"/>
                    <a:pt x="21508" y="9296"/>
                    <a:pt x="21508" y="9296"/>
                  </a:cubicBezTo>
                  <a:cubicBezTo>
                    <a:pt x="21640" y="9636"/>
                    <a:pt x="21470" y="9504"/>
                    <a:pt x="21470" y="9504"/>
                  </a:cubicBezTo>
                  <a:cubicBezTo>
                    <a:pt x="21291" y="9344"/>
                    <a:pt x="21395" y="9664"/>
                    <a:pt x="21395" y="9693"/>
                  </a:cubicBezTo>
                  <a:cubicBezTo>
                    <a:pt x="21178" y="9570"/>
                    <a:pt x="21282" y="9787"/>
                    <a:pt x="21357" y="9910"/>
                  </a:cubicBezTo>
                  <a:cubicBezTo>
                    <a:pt x="21291" y="9900"/>
                    <a:pt x="21234" y="9891"/>
                    <a:pt x="21178" y="9882"/>
                  </a:cubicBezTo>
                  <a:cubicBezTo>
                    <a:pt x="21282" y="9759"/>
                    <a:pt x="21234" y="9561"/>
                    <a:pt x="21074" y="9513"/>
                  </a:cubicBezTo>
                  <a:cubicBezTo>
                    <a:pt x="21470" y="8919"/>
                    <a:pt x="21206" y="9145"/>
                    <a:pt x="21206" y="9145"/>
                  </a:cubicBezTo>
                  <a:cubicBezTo>
                    <a:pt x="20904" y="9447"/>
                    <a:pt x="20961" y="9183"/>
                    <a:pt x="20961" y="9183"/>
                  </a:cubicBezTo>
                  <a:cubicBezTo>
                    <a:pt x="21225" y="8560"/>
                    <a:pt x="20914" y="8862"/>
                    <a:pt x="20895" y="8881"/>
                  </a:cubicBezTo>
                  <a:cubicBezTo>
                    <a:pt x="21178" y="8381"/>
                    <a:pt x="20942" y="8589"/>
                    <a:pt x="20942" y="8589"/>
                  </a:cubicBezTo>
                  <a:cubicBezTo>
                    <a:pt x="20527" y="8872"/>
                    <a:pt x="20744" y="8617"/>
                    <a:pt x="20744" y="8617"/>
                  </a:cubicBezTo>
                  <a:cubicBezTo>
                    <a:pt x="21234" y="8098"/>
                    <a:pt x="20951" y="8230"/>
                    <a:pt x="20951" y="8230"/>
                  </a:cubicBezTo>
                  <a:cubicBezTo>
                    <a:pt x="20583" y="8541"/>
                    <a:pt x="20715" y="8268"/>
                    <a:pt x="20715" y="8268"/>
                  </a:cubicBezTo>
                  <a:cubicBezTo>
                    <a:pt x="20932" y="7805"/>
                    <a:pt x="20640" y="8022"/>
                    <a:pt x="20640" y="8022"/>
                  </a:cubicBezTo>
                  <a:cubicBezTo>
                    <a:pt x="20810" y="7579"/>
                    <a:pt x="20640" y="7758"/>
                    <a:pt x="20640" y="7758"/>
                  </a:cubicBezTo>
                  <a:cubicBezTo>
                    <a:pt x="20649" y="7315"/>
                    <a:pt x="20593" y="7248"/>
                    <a:pt x="20593" y="7248"/>
                  </a:cubicBezTo>
                  <a:cubicBezTo>
                    <a:pt x="20489" y="7399"/>
                    <a:pt x="20470" y="7739"/>
                    <a:pt x="20470" y="7739"/>
                  </a:cubicBezTo>
                  <a:cubicBezTo>
                    <a:pt x="20328" y="7635"/>
                    <a:pt x="20395" y="7975"/>
                    <a:pt x="20395" y="7975"/>
                  </a:cubicBezTo>
                  <a:cubicBezTo>
                    <a:pt x="20234" y="7749"/>
                    <a:pt x="20310" y="8032"/>
                    <a:pt x="20310" y="8032"/>
                  </a:cubicBezTo>
                  <a:cubicBezTo>
                    <a:pt x="20366" y="8343"/>
                    <a:pt x="20272" y="8202"/>
                    <a:pt x="20272" y="8202"/>
                  </a:cubicBezTo>
                  <a:cubicBezTo>
                    <a:pt x="19998" y="7843"/>
                    <a:pt x="20177" y="8334"/>
                    <a:pt x="20177" y="8334"/>
                  </a:cubicBezTo>
                  <a:cubicBezTo>
                    <a:pt x="20366" y="8768"/>
                    <a:pt x="20206" y="8589"/>
                    <a:pt x="20206" y="8589"/>
                  </a:cubicBezTo>
                  <a:cubicBezTo>
                    <a:pt x="19885" y="8117"/>
                    <a:pt x="20036" y="8551"/>
                    <a:pt x="20036" y="8551"/>
                  </a:cubicBezTo>
                  <a:cubicBezTo>
                    <a:pt x="20177" y="8976"/>
                    <a:pt x="20036" y="8815"/>
                    <a:pt x="20036" y="8815"/>
                  </a:cubicBezTo>
                  <a:cubicBezTo>
                    <a:pt x="19772" y="8447"/>
                    <a:pt x="19998" y="8947"/>
                    <a:pt x="19998" y="8947"/>
                  </a:cubicBezTo>
                  <a:cubicBezTo>
                    <a:pt x="19668" y="8560"/>
                    <a:pt x="19819" y="8947"/>
                    <a:pt x="19819" y="8947"/>
                  </a:cubicBezTo>
                  <a:cubicBezTo>
                    <a:pt x="20008" y="9372"/>
                    <a:pt x="19819" y="9221"/>
                    <a:pt x="19819" y="9221"/>
                  </a:cubicBezTo>
                  <a:cubicBezTo>
                    <a:pt x="19479" y="8966"/>
                    <a:pt x="19753" y="9372"/>
                    <a:pt x="19781" y="9410"/>
                  </a:cubicBezTo>
                  <a:cubicBezTo>
                    <a:pt x="19715" y="9353"/>
                    <a:pt x="19640" y="9325"/>
                    <a:pt x="19555" y="9296"/>
                  </a:cubicBezTo>
                  <a:cubicBezTo>
                    <a:pt x="19640" y="9051"/>
                    <a:pt x="19385" y="9221"/>
                    <a:pt x="19366" y="9230"/>
                  </a:cubicBezTo>
                  <a:cubicBezTo>
                    <a:pt x="19583" y="8730"/>
                    <a:pt x="19432" y="8919"/>
                    <a:pt x="19432" y="8919"/>
                  </a:cubicBezTo>
                  <a:cubicBezTo>
                    <a:pt x="19168" y="9249"/>
                    <a:pt x="19262" y="8947"/>
                    <a:pt x="19262" y="8947"/>
                  </a:cubicBezTo>
                  <a:cubicBezTo>
                    <a:pt x="19489" y="8466"/>
                    <a:pt x="19262" y="8692"/>
                    <a:pt x="19262" y="8692"/>
                  </a:cubicBezTo>
                  <a:cubicBezTo>
                    <a:pt x="19045" y="8853"/>
                    <a:pt x="19177" y="8419"/>
                    <a:pt x="19177" y="8419"/>
                  </a:cubicBezTo>
                  <a:cubicBezTo>
                    <a:pt x="19309" y="7937"/>
                    <a:pt x="19064" y="8221"/>
                    <a:pt x="19045" y="8239"/>
                  </a:cubicBezTo>
                  <a:cubicBezTo>
                    <a:pt x="19243" y="7673"/>
                    <a:pt x="19045" y="8022"/>
                    <a:pt x="19045" y="8022"/>
                  </a:cubicBezTo>
                  <a:cubicBezTo>
                    <a:pt x="19064" y="7550"/>
                    <a:pt x="19007" y="7466"/>
                    <a:pt x="19007" y="7466"/>
                  </a:cubicBezTo>
                  <a:cubicBezTo>
                    <a:pt x="18903" y="7409"/>
                    <a:pt x="18866" y="7928"/>
                    <a:pt x="18866" y="7928"/>
                  </a:cubicBezTo>
                  <a:cubicBezTo>
                    <a:pt x="18630" y="7683"/>
                    <a:pt x="18818" y="8202"/>
                    <a:pt x="18818" y="8202"/>
                  </a:cubicBezTo>
                  <a:cubicBezTo>
                    <a:pt x="18526" y="7900"/>
                    <a:pt x="18686" y="8221"/>
                    <a:pt x="18696" y="8239"/>
                  </a:cubicBezTo>
                  <a:cubicBezTo>
                    <a:pt x="18441" y="8098"/>
                    <a:pt x="18620" y="8419"/>
                    <a:pt x="18620" y="8419"/>
                  </a:cubicBezTo>
                  <a:cubicBezTo>
                    <a:pt x="18781" y="8777"/>
                    <a:pt x="18639" y="8636"/>
                    <a:pt x="18639" y="8636"/>
                  </a:cubicBezTo>
                  <a:cubicBezTo>
                    <a:pt x="18375" y="8419"/>
                    <a:pt x="18545" y="8674"/>
                    <a:pt x="18545" y="8674"/>
                  </a:cubicBezTo>
                  <a:cubicBezTo>
                    <a:pt x="18696" y="8928"/>
                    <a:pt x="18545" y="8806"/>
                    <a:pt x="18545" y="8806"/>
                  </a:cubicBezTo>
                  <a:cubicBezTo>
                    <a:pt x="18347" y="8664"/>
                    <a:pt x="18479" y="8891"/>
                    <a:pt x="18479" y="8891"/>
                  </a:cubicBezTo>
                  <a:cubicBezTo>
                    <a:pt x="18639" y="9202"/>
                    <a:pt x="18460" y="9051"/>
                    <a:pt x="18460" y="9051"/>
                  </a:cubicBezTo>
                  <a:cubicBezTo>
                    <a:pt x="18139" y="8872"/>
                    <a:pt x="18460" y="9410"/>
                    <a:pt x="18460" y="9410"/>
                  </a:cubicBezTo>
                  <a:cubicBezTo>
                    <a:pt x="18375" y="9362"/>
                    <a:pt x="18290" y="9334"/>
                    <a:pt x="18205" y="9306"/>
                  </a:cubicBezTo>
                  <a:cubicBezTo>
                    <a:pt x="18441" y="9023"/>
                    <a:pt x="17988" y="9344"/>
                    <a:pt x="17988" y="9344"/>
                  </a:cubicBezTo>
                  <a:cubicBezTo>
                    <a:pt x="17922" y="9249"/>
                    <a:pt x="18026" y="9127"/>
                    <a:pt x="18026" y="9127"/>
                  </a:cubicBezTo>
                  <a:cubicBezTo>
                    <a:pt x="18960" y="8192"/>
                    <a:pt x="18101" y="8598"/>
                    <a:pt x="18101" y="8598"/>
                  </a:cubicBezTo>
                  <a:cubicBezTo>
                    <a:pt x="18762" y="7834"/>
                    <a:pt x="18092" y="8211"/>
                    <a:pt x="18092" y="8211"/>
                  </a:cubicBezTo>
                  <a:cubicBezTo>
                    <a:pt x="18516" y="7315"/>
                    <a:pt x="18073" y="7635"/>
                    <a:pt x="18073" y="7635"/>
                  </a:cubicBezTo>
                  <a:cubicBezTo>
                    <a:pt x="17960" y="7654"/>
                    <a:pt x="18063" y="7466"/>
                    <a:pt x="18063" y="7466"/>
                  </a:cubicBezTo>
                  <a:cubicBezTo>
                    <a:pt x="18092" y="7362"/>
                    <a:pt x="18063" y="7258"/>
                    <a:pt x="18007" y="7182"/>
                  </a:cubicBezTo>
                  <a:cubicBezTo>
                    <a:pt x="18196" y="7277"/>
                    <a:pt x="18111" y="7145"/>
                    <a:pt x="18111" y="7145"/>
                  </a:cubicBezTo>
                  <a:cubicBezTo>
                    <a:pt x="18054" y="7060"/>
                    <a:pt x="17988" y="6984"/>
                    <a:pt x="17988" y="6984"/>
                  </a:cubicBezTo>
                  <a:cubicBezTo>
                    <a:pt x="18214" y="6550"/>
                    <a:pt x="17988" y="6758"/>
                    <a:pt x="17988" y="6758"/>
                  </a:cubicBezTo>
                  <a:cubicBezTo>
                    <a:pt x="17733" y="6918"/>
                    <a:pt x="17856" y="6748"/>
                    <a:pt x="17856" y="6748"/>
                  </a:cubicBezTo>
                  <a:cubicBezTo>
                    <a:pt x="18073" y="6437"/>
                    <a:pt x="17818" y="6626"/>
                    <a:pt x="17818" y="6626"/>
                  </a:cubicBezTo>
                  <a:cubicBezTo>
                    <a:pt x="17705" y="6673"/>
                    <a:pt x="17799" y="6493"/>
                    <a:pt x="17799" y="6493"/>
                  </a:cubicBezTo>
                  <a:cubicBezTo>
                    <a:pt x="17979" y="6173"/>
                    <a:pt x="17828" y="6210"/>
                    <a:pt x="17828" y="6210"/>
                  </a:cubicBezTo>
                  <a:cubicBezTo>
                    <a:pt x="17931" y="5871"/>
                    <a:pt x="17828" y="5956"/>
                    <a:pt x="17828" y="5956"/>
                  </a:cubicBezTo>
                  <a:cubicBezTo>
                    <a:pt x="17771" y="6012"/>
                    <a:pt x="17733" y="6078"/>
                    <a:pt x="17733" y="6163"/>
                  </a:cubicBezTo>
                  <a:cubicBezTo>
                    <a:pt x="17714" y="6059"/>
                    <a:pt x="17714" y="5965"/>
                    <a:pt x="17733" y="5871"/>
                  </a:cubicBezTo>
                  <a:cubicBezTo>
                    <a:pt x="17818" y="5644"/>
                    <a:pt x="17667" y="5738"/>
                    <a:pt x="17667" y="5738"/>
                  </a:cubicBezTo>
                  <a:lnTo>
                    <a:pt x="17648" y="5219"/>
                  </a:lnTo>
                  <a:cubicBezTo>
                    <a:pt x="17601" y="4738"/>
                    <a:pt x="17601" y="5116"/>
                    <a:pt x="17601" y="5116"/>
                  </a:cubicBezTo>
                  <a:lnTo>
                    <a:pt x="17601" y="5720"/>
                  </a:lnTo>
                  <a:cubicBezTo>
                    <a:pt x="17563" y="5786"/>
                    <a:pt x="17554" y="5861"/>
                    <a:pt x="17573" y="5937"/>
                  </a:cubicBezTo>
                  <a:cubicBezTo>
                    <a:pt x="17431" y="5974"/>
                    <a:pt x="17497" y="6201"/>
                    <a:pt x="17497" y="6201"/>
                  </a:cubicBezTo>
                  <a:cubicBezTo>
                    <a:pt x="17365" y="6286"/>
                    <a:pt x="17478" y="6446"/>
                    <a:pt x="17478" y="6446"/>
                  </a:cubicBezTo>
                  <a:cubicBezTo>
                    <a:pt x="17507" y="6475"/>
                    <a:pt x="17507" y="6522"/>
                    <a:pt x="17478" y="6550"/>
                  </a:cubicBezTo>
                  <a:cubicBezTo>
                    <a:pt x="17450" y="6616"/>
                    <a:pt x="17441" y="6692"/>
                    <a:pt x="17450" y="6758"/>
                  </a:cubicBezTo>
                  <a:cubicBezTo>
                    <a:pt x="17299" y="6588"/>
                    <a:pt x="17393" y="6862"/>
                    <a:pt x="17393" y="6862"/>
                  </a:cubicBezTo>
                  <a:cubicBezTo>
                    <a:pt x="17497" y="7135"/>
                    <a:pt x="17412" y="7013"/>
                    <a:pt x="17412" y="7013"/>
                  </a:cubicBezTo>
                  <a:cubicBezTo>
                    <a:pt x="17233" y="6777"/>
                    <a:pt x="17337" y="7145"/>
                    <a:pt x="17337" y="7145"/>
                  </a:cubicBezTo>
                  <a:cubicBezTo>
                    <a:pt x="17412" y="7352"/>
                    <a:pt x="17308" y="7239"/>
                    <a:pt x="17308" y="7239"/>
                  </a:cubicBezTo>
                  <a:cubicBezTo>
                    <a:pt x="17299" y="7230"/>
                    <a:pt x="17290" y="7230"/>
                    <a:pt x="17280" y="7220"/>
                  </a:cubicBezTo>
                  <a:cubicBezTo>
                    <a:pt x="17318" y="7069"/>
                    <a:pt x="17205" y="7164"/>
                    <a:pt x="17205" y="7164"/>
                  </a:cubicBezTo>
                  <a:cubicBezTo>
                    <a:pt x="17356" y="6673"/>
                    <a:pt x="17167" y="6909"/>
                    <a:pt x="17167" y="6909"/>
                  </a:cubicBezTo>
                  <a:cubicBezTo>
                    <a:pt x="16988" y="7069"/>
                    <a:pt x="17082" y="6852"/>
                    <a:pt x="17082" y="6852"/>
                  </a:cubicBezTo>
                  <a:cubicBezTo>
                    <a:pt x="17233" y="6493"/>
                    <a:pt x="17082" y="6692"/>
                    <a:pt x="17082" y="6692"/>
                  </a:cubicBezTo>
                  <a:cubicBezTo>
                    <a:pt x="16959" y="6852"/>
                    <a:pt x="17063" y="6607"/>
                    <a:pt x="17063" y="6607"/>
                  </a:cubicBezTo>
                  <a:cubicBezTo>
                    <a:pt x="17233" y="6173"/>
                    <a:pt x="17063" y="6409"/>
                    <a:pt x="17063" y="6409"/>
                  </a:cubicBezTo>
                  <a:cubicBezTo>
                    <a:pt x="16969" y="6512"/>
                    <a:pt x="17082" y="6173"/>
                    <a:pt x="17082" y="6173"/>
                  </a:cubicBezTo>
                  <a:cubicBezTo>
                    <a:pt x="17176" y="5823"/>
                    <a:pt x="17063" y="6012"/>
                    <a:pt x="17063" y="6012"/>
                  </a:cubicBezTo>
                  <a:cubicBezTo>
                    <a:pt x="16884" y="6286"/>
                    <a:pt x="17016" y="5899"/>
                    <a:pt x="17016" y="5899"/>
                  </a:cubicBezTo>
                  <a:cubicBezTo>
                    <a:pt x="17139" y="5559"/>
                    <a:pt x="16988" y="5748"/>
                    <a:pt x="16988" y="5748"/>
                  </a:cubicBezTo>
                  <a:cubicBezTo>
                    <a:pt x="16874" y="5786"/>
                    <a:pt x="16978" y="5455"/>
                    <a:pt x="16978" y="5455"/>
                  </a:cubicBezTo>
                  <a:cubicBezTo>
                    <a:pt x="17063" y="4927"/>
                    <a:pt x="16903" y="5342"/>
                    <a:pt x="16903" y="5342"/>
                  </a:cubicBezTo>
                  <a:cubicBezTo>
                    <a:pt x="16912" y="5153"/>
                    <a:pt x="16893" y="4965"/>
                    <a:pt x="16846" y="4785"/>
                  </a:cubicBezTo>
                  <a:cubicBezTo>
                    <a:pt x="16818" y="4946"/>
                    <a:pt x="16799" y="5097"/>
                    <a:pt x="16789" y="5248"/>
                  </a:cubicBezTo>
                  <a:cubicBezTo>
                    <a:pt x="16591" y="5040"/>
                    <a:pt x="16704" y="5295"/>
                    <a:pt x="16704" y="5295"/>
                  </a:cubicBezTo>
                  <a:cubicBezTo>
                    <a:pt x="16846" y="5635"/>
                    <a:pt x="16752" y="5503"/>
                    <a:pt x="16752" y="5503"/>
                  </a:cubicBezTo>
                  <a:cubicBezTo>
                    <a:pt x="16582" y="5276"/>
                    <a:pt x="16686" y="5710"/>
                    <a:pt x="16686" y="5710"/>
                  </a:cubicBezTo>
                  <a:cubicBezTo>
                    <a:pt x="16761" y="5899"/>
                    <a:pt x="16657" y="5776"/>
                    <a:pt x="16657" y="5776"/>
                  </a:cubicBezTo>
                  <a:cubicBezTo>
                    <a:pt x="16525" y="5635"/>
                    <a:pt x="16638" y="5918"/>
                    <a:pt x="16638" y="5918"/>
                  </a:cubicBezTo>
                  <a:cubicBezTo>
                    <a:pt x="16780" y="6220"/>
                    <a:pt x="16667" y="6069"/>
                    <a:pt x="16667" y="6069"/>
                  </a:cubicBezTo>
                  <a:cubicBezTo>
                    <a:pt x="16487" y="5805"/>
                    <a:pt x="16601" y="6182"/>
                    <a:pt x="16601" y="6182"/>
                  </a:cubicBezTo>
                  <a:cubicBezTo>
                    <a:pt x="16657" y="6437"/>
                    <a:pt x="16572" y="6305"/>
                    <a:pt x="16572" y="6305"/>
                  </a:cubicBezTo>
                  <a:cubicBezTo>
                    <a:pt x="16440" y="6191"/>
                    <a:pt x="16582" y="6475"/>
                    <a:pt x="16582" y="6475"/>
                  </a:cubicBezTo>
                  <a:cubicBezTo>
                    <a:pt x="16676" y="6663"/>
                    <a:pt x="16572" y="6550"/>
                    <a:pt x="16572" y="6550"/>
                  </a:cubicBezTo>
                  <a:cubicBezTo>
                    <a:pt x="16421" y="6409"/>
                    <a:pt x="16544" y="6663"/>
                    <a:pt x="16544" y="6663"/>
                  </a:cubicBezTo>
                  <a:cubicBezTo>
                    <a:pt x="16620" y="6880"/>
                    <a:pt x="16497" y="6758"/>
                    <a:pt x="16497" y="6758"/>
                  </a:cubicBezTo>
                  <a:cubicBezTo>
                    <a:pt x="16318" y="6531"/>
                    <a:pt x="16431" y="6767"/>
                    <a:pt x="16431" y="6767"/>
                  </a:cubicBezTo>
                  <a:cubicBezTo>
                    <a:pt x="16516" y="6984"/>
                    <a:pt x="16402" y="6852"/>
                    <a:pt x="16402" y="6852"/>
                  </a:cubicBezTo>
                  <a:cubicBezTo>
                    <a:pt x="16082" y="6588"/>
                    <a:pt x="16336" y="7013"/>
                    <a:pt x="16336" y="7013"/>
                  </a:cubicBezTo>
                  <a:cubicBezTo>
                    <a:pt x="16478" y="7277"/>
                    <a:pt x="16355" y="7154"/>
                    <a:pt x="16355" y="7154"/>
                  </a:cubicBezTo>
                  <a:cubicBezTo>
                    <a:pt x="16176" y="7013"/>
                    <a:pt x="16355" y="7352"/>
                    <a:pt x="16355" y="7352"/>
                  </a:cubicBezTo>
                  <a:cubicBezTo>
                    <a:pt x="16487" y="7626"/>
                    <a:pt x="16355" y="7503"/>
                    <a:pt x="16355" y="7503"/>
                  </a:cubicBezTo>
                  <a:cubicBezTo>
                    <a:pt x="16195" y="7399"/>
                    <a:pt x="16280" y="7607"/>
                    <a:pt x="16280" y="7607"/>
                  </a:cubicBezTo>
                  <a:cubicBezTo>
                    <a:pt x="16402" y="7824"/>
                    <a:pt x="16308" y="7730"/>
                    <a:pt x="16308" y="7730"/>
                  </a:cubicBezTo>
                  <a:cubicBezTo>
                    <a:pt x="16185" y="7598"/>
                    <a:pt x="16289" y="7824"/>
                    <a:pt x="16299" y="7843"/>
                  </a:cubicBezTo>
                  <a:cubicBezTo>
                    <a:pt x="16063" y="7730"/>
                    <a:pt x="16176" y="7881"/>
                    <a:pt x="16176" y="7881"/>
                  </a:cubicBezTo>
                  <a:cubicBezTo>
                    <a:pt x="16336" y="8136"/>
                    <a:pt x="16214" y="8051"/>
                    <a:pt x="16214" y="8051"/>
                  </a:cubicBezTo>
                  <a:cubicBezTo>
                    <a:pt x="15949" y="7947"/>
                    <a:pt x="15940" y="7994"/>
                    <a:pt x="15978" y="8041"/>
                  </a:cubicBezTo>
                  <a:cubicBezTo>
                    <a:pt x="15940" y="7994"/>
                    <a:pt x="15846" y="8032"/>
                    <a:pt x="15846" y="8032"/>
                  </a:cubicBezTo>
                  <a:cubicBezTo>
                    <a:pt x="16044" y="7475"/>
                    <a:pt x="15780" y="7805"/>
                    <a:pt x="15780" y="7805"/>
                  </a:cubicBezTo>
                  <a:cubicBezTo>
                    <a:pt x="15515" y="8060"/>
                    <a:pt x="15619" y="7815"/>
                    <a:pt x="15619" y="7815"/>
                  </a:cubicBezTo>
                  <a:cubicBezTo>
                    <a:pt x="15912" y="7164"/>
                    <a:pt x="15591" y="7475"/>
                    <a:pt x="15591" y="7475"/>
                  </a:cubicBezTo>
                  <a:cubicBezTo>
                    <a:pt x="15780" y="6814"/>
                    <a:pt x="15591" y="7145"/>
                    <a:pt x="15591" y="7145"/>
                  </a:cubicBezTo>
                  <a:cubicBezTo>
                    <a:pt x="15279" y="7513"/>
                    <a:pt x="15393" y="7173"/>
                    <a:pt x="15393" y="7173"/>
                  </a:cubicBezTo>
                  <a:cubicBezTo>
                    <a:pt x="15572" y="6484"/>
                    <a:pt x="15336" y="6852"/>
                    <a:pt x="15336" y="6852"/>
                  </a:cubicBezTo>
                  <a:cubicBezTo>
                    <a:pt x="15345" y="6569"/>
                    <a:pt x="15336" y="6286"/>
                    <a:pt x="15298" y="6012"/>
                  </a:cubicBezTo>
                  <a:cubicBezTo>
                    <a:pt x="15204" y="6154"/>
                    <a:pt x="15176" y="6729"/>
                    <a:pt x="15176" y="6729"/>
                  </a:cubicBezTo>
                  <a:cubicBezTo>
                    <a:pt x="15034" y="6550"/>
                    <a:pt x="15128" y="6984"/>
                    <a:pt x="15128" y="7022"/>
                  </a:cubicBezTo>
                  <a:cubicBezTo>
                    <a:pt x="14902" y="6663"/>
                    <a:pt x="15081" y="7390"/>
                    <a:pt x="15081" y="7390"/>
                  </a:cubicBezTo>
                  <a:cubicBezTo>
                    <a:pt x="14864" y="7097"/>
                    <a:pt x="15006" y="7569"/>
                    <a:pt x="15006" y="7569"/>
                  </a:cubicBezTo>
                  <a:cubicBezTo>
                    <a:pt x="15072" y="7862"/>
                    <a:pt x="14902" y="7843"/>
                    <a:pt x="14902" y="7843"/>
                  </a:cubicBezTo>
                  <a:cubicBezTo>
                    <a:pt x="14770" y="7805"/>
                    <a:pt x="14836" y="7664"/>
                    <a:pt x="14836" y="7664"/>
                  </a:cubicBezTo>
                  <a:cubicBezTo>
                    <a:pt x="14987" y="7286"/>
                    <a:pt x="14836" y="7428"/>
                    <a:pt x="14836" y="7428"/>
                  </a:cubicBezTo>
                  <a:cubicBezTo>
                    <a:pt x="14987" y="6984"/>
                    <a:pt x="14808" y="7192"/>
                    <a:pt x="14808" y="7192"/>
                  </a:cubicBezTo>
                  <a:cubicBezTo>
                    <a:pt x="15006" y="6616"/>
                    <a:pt x="14779" y="6946"/>
                    <a:pt x="14779" y="6946"/>
                  </a:cubicBezTo>
                  <a:cubicBezTo>
                    <a:pt x="14741" y="5833"/>
                    <a:pt x="14647" y="6994"/>
                    <a:pt x="14647" y="6994"/>
                  </a:cubicBezTo>
                  <a:cubicBezTo>
                    <a:pt x="14430" y="6644"/>
                    <a:pt x="14581" y="7164"/>
                    <a:pt x="14590" y="7201"/>
                  </a:cubicBezTo>
                  <a:cubicBezTo>
                    <a:pt x="14402" y="6871"/>
                    <a:pt x="14553" y="7296"/>
                    <a:pt x="14562" y="7333"/>
                  </a:cubicBezTo>
                  <a:cubicBezTo>
                    <a:pt x="14421" y="7135"/>
                    <a:pt x="14590" y="7588"/>
                    <a:pt x="14590" y="7588"/>
                  </a:cubicBezTo>
                  <a:cubicBezTo>
                    <a:pt x="14439" y="7796"/>
                    <a:pt x="14468" y="7607"/>
                    <a:pt x="14468" y="7607"/>
                  </a:cubicBezTo>
                  <a:cubicBezTo>
                    <a:pt x="14572" y="7296"/>
                    <a:pt x="14364" y="7494"/>
                    <a:pt x="14355" y="7513"/>
                  </a:cubicBezTo>
                  <a:cubicBezTo>
                    <a:pt x="14562" y="7003"/>
                    <a:pt x="14288" y="7324"/>
                    <a:pt x="14288" y="7324"/>
                  </a:cubicBezTo>
                  <a:cubicBezTo>
                    <a:pt x="14166" y="7305"/>
                    <a:pt x="14288" y="6880"/>
                    <a:pt x="14288" y="6880"/>
                  </a:cubicBezTo>
                  <a:cubicBezTo>
                    <a:pt x="14402" y="6399"/>
                    <a:pt x="14213" y="6692"/>
                    <a:pt x="14213" y="6692"/>
                  </a:cubicBezTo>
                  <a:cubicBezTo>
                    <a:pt x="14222" y="6522"/>
                    <a:pt x="14204" y="6361"/>
                    <a:pt x="14147" y="6201"/>
                  </a:cubicBezTo>
                  <a:cubicBezTo>
                    <a:pt x="14109" y="6352"/>
                    <a:pt x="14081" y="6503"/>
                    <a:pt x="14071" y="6663"/>
                  </a:cubicBezTo>
                  <a:cubicBezTo>
                    <a:pt x="13883" y="6522"/>
                    <a:pt x="14043" y="6975"/>
                    <a:pt x="14043" y="6975"/>
                  </a:cubicBezTo>
                  <a:cubicBezTo>
                    <a:pt x="14185" y="7409"/>
                    <a:pt x="14043" y="7277"/>
                    <a:pt x="14043" y="7277"/>
                  </a:cubicBezTo>
                  <a:cubicBezTo>
                    <a:pt x="13798" y="7041"/>
                    <a:pt x="13930" y="7475"/>
                    <a:pt x="13939" y="7503"/>
                  </a:cubicBezTo>
                  <a:cubicBezTo>
                    <a:pt x="13637" y="7107"/>
                    <a:pt x="13873" y="7701"/>
                    <a:pt x="13873" y="7701"/>
                  </a:cubicBezTo>
                  <a:cubicBezTo>
                    <a:pt x="13703" y="7437"/>
                    <a:pt x="13845" y="8003"/>
                    <a:pt x="13845" y="8003"/>
                  </a:cubicBezTo>
                  <a:cubicBezTo>
                    <a:pt x="13751" y="8438"/>
                    <a:pt x="13713" y="8032"/>
                    <a:pt x="13713" y="8032"/>
                  </a:cubicBezTo>
                  <a:cubicBezTo>
                    <a:pt x="13609" y="8013"/>
                    <a:pt x="13581" y="7881"/>
                    <a:pt x="13666" y="7805"/>
                  </a:cubicBezTo>
                  <a:cubicBezTo>
                    <a:pt x="13817" y="7494"/>
                    <a:pt x="13571" y="7588"/>
                    <a:pt x="13571" y="7588"/>
                  </a:cubicBezTo>
                  <a:cubicBezTo>
                    <a:pt x="13845" y="7173"/>
                    <a:pt x="13571" y="7277"/>
                    <a:pt x="13571" y="7277"/>
                  </a:cubicBezTo>
                  <a:cubicBezTo>
                    <a:pt x="13845" y="6956"/>
                    <a:pt x="13647" y="7060"/>
                    <a:pt x="13647" y="7060"/>
                  </a:cubicBezTo>
                  <a:cubicBezTo>
                    <a:pt x="13260" y="7192"/>
                    <a:pt x="13477" y="6994"/>
                    <a:pt x="13477" y="6994"/>
                  </a:cubicBezTo>
                  <a:cubicBezTo>
                    <a:pt x="13807" y="6748"/>
                    <a:pt x="13562" y="6767"/>
                    <a:pt x="13562" y="6767"/>
                  </a:cubicBezTo>
                  <a:cubicBezTo>
                    <a:pt x="13722" y="6484"/>
                    <a:pt x="13467" y="6597"/>
                    <a:pt x="13467" y="6597"/>
                  </a:cubicBezTo>
                  <a:cubicBezTo>
                    <a:pt x="13401" y="6512"/>
                    <a:pt x="13392" y="6399"/>
                    <a:pt x="13458" y="6314"/>
                  </a:cubicBezTo>
                  <a:cubicBezTo>
                    <a:pt x="13656" y="5908"/>
                    <a:pt x="13420" y="6059"/>
                    <a:pt x="13420" y="6059"/>
                  </a:cubicBezTo>
                  <a:cubicBezTo>
                    <a:pt x="13562" y="5767"/>
                    <a:pt x="13401" y="5852"/>
                    <a:pt x="13401" y="5852"/>
                  </a:cubicBezTo>
                  <a:cubicBezTo>
                    <a:pt x="13467" y="5484"/>
                    <a:pt x="13326" y="5446"/>
                    <a:pt x="13326" y="5446"/>
                  </a:cubicBezTo>
                  <a:cubicBezTo>
                    <a:pt x="13260" y="4861"/>
                    <a:pt x="13241" y="5352"/>
                    <a:pt x="13241" y="5352"/>
                  </a:cubicBezTo>
                  <a:cubicBezTo>
                    <a:pt x="13260" y="5474"/>
                    <a:pt x="13222" y="5606"/>
                    <a:pt x="13156" y="5710"/>
                  </a:cubicBezTo>
                  <a:cubicBezTo>
                    <a:pt x="13043" y="5833"/>
                    <a:pt x="13175" y="6003"/>
                    <a:pt x="13184" y="6022"/>
                  </a:cubicBezTo>
                  <a:cubicBezTo>
                    <a:pt x="13080" y="5927"/>
                    <a:pt x="13109" y="6107"/>
                    <a:pt x="13109" y="6107"/>
                  </a:cubicBezTo>
                  <a:cubicBezTo>
                    <a:pt x="12873" y="5908"/>
                    <a:pt x="13156" y="6380"/>
                    <a:pt x="13156" y="6380"/>
                  </a:cubicBezTo>
                  <a:cubicBezTo>
                    <a:pt x="13241" y="6692"/>
                    <a:pt x="13118" y="6550"/>
                    <a:pt x="13118" y="6550"/>
                  </a:cubicBezTo>
                  <a:cubicBezTo>
                    <a:pt x="12967" y="6531"/>
                    <a:pt x="13033" y="6720"/>
                    <a:pt x="13033" y="6720"/>
                  </a:cubicBezTo>
                  <a:cubicBezTo>
                    <a:pt x="12731" y="6465"/>
                    <a:pt x="12939" y="6899"/>
                    <a:pt x="12939" y="6899"/>
                  </a:cubicBezTo>
                  <a:cubicBezTo>
                    <a:pt x="13128" y="7192"/>
                    <a:pt x="12967" y="7069"/>
                    <a:pt x="12967" y="7069"/>
                  </a:cubicBezTo>
                  <a:cubicBezTo>
                    <a:pt x="12722" y="6871"/>
                    <a:pt x="12901" y="7173"/>
                    <a:pt x="12901" y="7173"/>
                  </a:cubicBezTo>
                  <a:cubicBezTo>
                    <a:pt x="13071" y="7494"/>
                    <a:pt x="12863" y="7305"/>
                    <a:pt x="12863" y="7305"/>
                  </a:cubicBezTo>
                  <a:cubicBezTo>
                    <a:pt x="12675" y="7107"/>
                    <a:pt x="12816" y="7390"/>
                    <a:pt x="12816" y="7390"/>
                  </a:cubicBezTo>
                  <a:cubicBezTo>
                    <a:pt x="12996" y="7777"/>
                    <a:pt x="12816" y="7541"/>
                    <a:pt x="12816" y="7541"/>
                  </a:cubicBezTo>
                  <a:cubicBezTo>
                    <a:pt x="12646" y="7333"/>
                    <a:pt x="12741" y="7683"/>
                    <a:pt x="12741" y="7683"/>
                  </a:cubicBezTo>
                  <a:cubicBezTo>
                    <a:pt x="12797" y="7881"/>
                    <a:pt x="12627" y="7881"/>
                    <a:pt x="12627" y="7881"/>
                  </a:cubicBezTo>
                  <a:cubicBezTo>
                    <a:pt x="12420" y="7881"/>
                    <a:pt x="12590" y="7560"/>
                    <a:pt x="12590" y="7560"/>
                  </a:cubicBezTo>
                  <a:cubicBezTo>
                    <a:pt x="12760" y="7201"/>
                    <a:pt x="12533" y="7362"/>
                    <a:pt x="12533" y="7362"/>
                  </a:cubicBezTo>
                  <a:cubicBezTo>
                    <a:pt x="12703" y="7003"/>
                    <a:pt x="12448" y="7164"/>
                    <a:pt x="12448" y="7164"/>
                  </a:cubicBezTo>
                  <a:cubicBezTo>
                    <a:pt x="12712" y="6654"/>
                    <a:pt x="12429" y="6946"/>
                    <a:pt x="12429" y="6946"/>
                  </a:cubicBezTo>
                  <a:cubicBezTo>
                    <a:pt x="12439" y="6833"/>
                    <a:pt x="12420" y="6720"/>
                    <a:pt x="12373" y="6626"/>
                  </a:cubicBezTo>
                  <a:cubicBezTo>
                    <a:pt x="12316" y="6720"/>
                    <a:pt x="12297" y="6843"/>
                    <a:pt x="12316" y="6965"/>
                  </a:cubicBezTo>
                  <a:cubicBezTo>
                    <a:pt x="12080" y="6824"/>
                    <a:pt x="12250" y="7069"/>
                    <a:pt x="12250" y="7069"/>
                  </a:cubicBezTo>
                  <a:cubicBezTo>
                    <a:pt x="12401" y="7258"/>
                    <a:pt x="12278" y="7201"/>
                    <a:pt x="12278" y="7201"/>
                  </a:cubicBezTo>
                  <a:cubicBezTo>
                    <a:pt x="12108" y="7079"/>
                    <a:pt x="12250" y="7333"/>
                    <a:pt x="12259" y="7352"/>
                  </a:cubicBezTo>
                  <a:cubicBezTo>
                    <a:pt x="12023" y="7164"/>
                    <a:pt x="12212" y="7560"/>
                    <a:pt x="12212" y="7560"/>
                  </a:cubicBezTo>
                  <a:cubicBezTo>
                    <a:pt x="12023" y="7824"/>
                    <a:pt x="12052" y="7626"/>
                    <a:pt x="12052" y="7626"/>
                  </a:cubicBezTo>
                  <a:cubicBezTo>
                    <a:pt x="12184" y="7239"/>
                    <a:pt x="12005" y="7437"/>
                    <a:pt x="12005" y="7437"/>
                  </a:cubicBezTo>
                  <a:cubicBezTo>
                    <a:pt x="12118" y="7088"/>
                    <a:pt x="11939" y="7230"/>
                    <a:pt x="11939" y="7230"/>
                  </a:cubicBezTo>
                  <a:cubicBezTo>
                    <a:pt x="12108" y="6739"/>
                    <a:pt x="11920" y="6994"/>
                    <a:pt x="11920" y="6994"/>
                  </a:cubicBezTo>
                  <a:cubicBezTo>
                    <a:pt x="11778" y="7116"/>
                    <a:pt x="11920" y="6833"/>
                    <a:pt x="11920" y="6833"/>
                  </a:cubicBezTo>
                  <a:cubicBezTo>
                    <a:pt x="12193" y="6154"/>
                    <a:pt x="11957" y="6446"/>
                    <a:pt x="11957" y="6446"/>
                  </a:cubicBezTo>
                  <a:cubicBezTo>
                    <a:pt x="11750" y="6729"/>
                    <a:pt x="11863" y="6390"/>
                    <a:pt x="11863" y="6390"/>
                  </a:cubicBezTo>
                  <a:cubicBezTo>
                    <a:pt x="12090" y="5578"/>
                    <a:pt x="11844" y="6040"/>
                    <a:pt x="11844" y="6040"/>
                  </a:cubicBezTo>
                  <a:cubicBezTo>
                    <a:pt x="11646" y="6380"/>
                    <a:pt x="11806" y="5720"/>
                    <a:pt x="11806" y="5720"/>
                  </a:cubicBezTo>
                  <a:cubicBezTo>
                    <a:pt x="12033" y="4955"/>
                    <a:pt x="11750" y="5323"/>
                    <a:pt x="11750" y="5323"/>
                  </a:cubicBezTo>
                  <a:cubicBezTo>
                    <a:pt x="11721" y="4502"/>
                    <a:pt x="11646" y="5408"/>
                    <a:pt x="11646" y="5408"/>
                  </a:cubicBezTo>
                  <a:cubicBezTo>
                    <a:pt x="11353" y="5012"/>
                    <a:pt x="11608" y="5663"/>
                    <a:pt x="11608" y="5663"/>
                  </a:cubicBezTo>
                  <a:cubicBezTo>
                    <a:pt x="11731" y="6069"/>
                    <a:pt x="11523" y="5889"/>
                    <a:pt x="11523" y="5889"/>
                  </a:cubicBezTo>
                  <a:cubicBezTo>
                    <a:pt x="11127" y="5587"/>
                    <a:pt x="11448" y="6088"/>
                    <a:pt x="11448" y="6088"/>
                  </a:cubicBezTo>
                  <a:cubicBezTo>
                    <a:pt x="11703" y="6550"/>
                    <a:pt x="11486" y="6352"/>
                    <a:pt x="11486" y="6352"/>
                  </a:cubicBezTo>
                  <a:cubicBezTo>
                    <a:pt x="11184" y="6078"/>
                    <a:pt x="11438" y="6578"/>
                    <a:pt x="11438" y="6578"/>
                  </a:cubicBezTo>
                  <a:cubicBezTo>
                    <a:pt x="11108" y="6333"/>
                    <a:pt x="11552" y="6918"/>
                    <a:pt x="11552" y="6918"/>
                  </a:cubicBezTo>
                  <a:cubicBezTo>
                    <a:pt x="11561" y="7126"/>
                    <a:pt x="11316" y="7126"/>
                    <a:pt x="11316" y="7126"/>
                  </a:cubicBezTo>
                  <a:cubicBezTo>
                    <a:pt x="11486" y="6833"/>
                    <a:pt x="11165" y="6975"/>
                    <a:pt x="11136" y="6984"/>
                  </a:cubicBezTo>
                  <a:cubicBezTo>
                    <a:pt x="11325" y="6560"/>
                    <a:pt x="11127" y="6739"/>
                    <a:pt x="11127" y="6739"/>
                  </a:cubicBezTo>
                  <a:cubicBezTo>
                    <a:pt x="11240" y="6361"/>
                    <a:pt x="11023" y="6597"/>
                    <a:pt x="11023" y="6597"/>
                  </a:cubicBezTo>
                  <a:cubicBezTo>
                    <a:pt x="11146" y="6342"/>
                    <a:pt x="11004" y="6399"/>
                    <a:pt x="11004" y="6399"/>
                  </a:cubicBezTo>
                  <a:cubicBezTo>
                    <a:pt x="11146" y="6154"/>
                    <a:pt x="10995" y="6220"/>
                    <a:pt x="10995" y="6220"/>
                  </a:cubicBezTo>
                  <a:cubicBezTo>
                    <a:pt x="11023" y="6116"/>
                    <a:pt x="10995" y="6003"/>
                    <a:pt x="10910" y="5937"/>
                  </a:cubicBezTo>
                  <a:cubicBezTo>
                    <a:pt x="10834" y="6012"/>
                    <a:pt x="10816" y="6125"/>
                    <a:pt x="10863" y="6220"/>
                  </a:cubicBezTo>
                  <a:cubicBezTo>
                    <a:pt x="10910" y="6333"/>
                    <a:pt x="10834" y="6361"/>
                    <a:pt x="10834" y="6361"/>
                  </a:cubicBezTo>
                  <a:cubicBezTo>
                    <a:pt x="10674" y="6314"/>
                    <a:pt x="10816" y="6541"/>
                    <a:pt x="10834" y="6560"/>
                  </a:cubicBezTo>
                  <a:cubicBezTo>
                    <a:pt x="10542" y="6390"/>
                    <a:pt x="10797" y="6795"/>
                    <a:pt x="10797" y="6795"/>
                  </a:cubicBezTo>
                  <a:cubicBezTo>
                    <a:pt x="10532" y="6682"/>
                    <a:pt x="10665" y="6937"/>
                    <a:pt x="10665" y="6956"/>
                  </a:cubicBezTo>
                  <a:cubicBezTo>
                    <a:pt x="10429" y="6833"/>
                    <a:pt x="10608" y="7192"/>
                    <a:pt x="10608" y="7192"/>
                  </a:cubicBezTo>
                  <a:cubicBezTo>
                    <a:pt x="10447" y="7097"/>
                    <a:pt x="10419" y="7116"/>
                    <a:pt x="10429" y="7164"/>
                  </a:cubicBezTo>
                  <a:cubicBezTo>
                    <a:pt x="10391" y="7154"/>
                    <a:pt x="10334" y="7164"/>
                    <a:pt x="10296" y="7182"/>
                  </a:cubicBezTo>
                  <a:cubicBezTo>
                    <a:pt x="10627" y="6626"/>
                    <a:pt x="10296" y="6748"/>
                    <a:pt x="10296" y="6748"/>
                  </a:cubicBezTo>
                  <a:cubicBezTo>
                    <a:pt x="10636" y="6409"/>
                    <a:pt x="10268" y="6475"/>
                    <a:pt x="10202" y="6484"/>
                  </a:cubicBezTo>
                  <a:cubicBezTo>
                    <a:pt x="10570" y="6371"/>
                    <a:pt x="10363" y="6333"/>
                    <a:pt x="10363" y="6333"/>
                  </a:cubicBezTo>
                  <a:cubicBezTo>
                    <a:pt x="10749" y="5993"/>
                    <a:pt x="10410" y="6144"/>
                    <a:pt x="10391" y="6154"/>
                  </a:cubicBezTo>
                  <a:cubicBezTo>
                    <a:pt x="10485" y="5974"/>
                    <a:pt x="10353" y="6040"/>
                    <a:pt x="10353" y="6040"/>
                  </a:cubicBezTo>
                  <a:cubicBezTo>
                    <a:pt x="9862" y="6446"/>
                    <a:pt x="10155" y="6069"/>
                    <a:pt x="10155" y="6069"/>
                  </a:cubicBezTo>
                  <a:cubicBezTo>
                    <a:pt x="10495" y="5672"/>
                    <a:pt x="10183" y="5786"/>
                    <a:pt x="10183" y="5786"/>
                  </a:cubicBezTo>
                  <a:cubicBezTo>
                    <a:pt x="10542" y="5323"/>
                    <a:pt x="10230" y="5531"/>
                    <a:pt x="10230" y="5531"/>
                  </a:cubicBezTo>
                  <a:cubicBezTo>
                    <a:pt x="9683" y="5927"/>
                    <a:pt x="9919" y="5606"/>
                    <a:pt x="9919" y="5606"/>
                  </a:cubicBezTo>
                  <a:cubicBezTo>
                    <a:pt x="10551" y="5059"/>
                    <a:pt x="10032" y="5314"/>
                    <a:pt x="10032" y="5314"/>
                  </a:cubicBezTo>
                  <a:cubicBezTo>
                    <a:pt x="9777" y="5436"/>
                    <a:pt x="9938" y="5201"/>
                    <a:pt x="9938" y="5201"/>
                  </a:cubicBezTo>
                  <a:cubicBezTo>
                    <a:pt x="10259" y="4738"/>
                    <a:pt x="9947" y="4955"/>
                    <a:pt x="9928" y="4974"/>
                  </a:cubicBezTo>
                  <a:cubicBezTo>
                    <a:pt x="10249" y="4559"/>
                    <a:pt x="9976" y="4748"/>
                    <a:pt x="9957" y="4757"/>
                  </a:cubicBezTo>
                  <a:cubicBezTo>
                    <a:pt x="10259" y="4238"/>
                    <a:pt x="9862" y="4568"/>
                    <a:pt x="9862" y="4568"/>
                  </a:cubicBezTo>
                  <a:cubicBezTo>
                    <a:pt x="10202" y="3936"/>
                    <a:pt x="9853" y="4295"/>
                    <a:pt x="9853" y="4295"/>
                  </a:cubicBezTo>
                  <a:cubicBezTo>
                    <a:pt x="9881" y="3832"/>
                    <a:pt x="9730" y="3738"/>
                    <a:pt x="9730" y="3738"/>
                  </a:cubicBezTo>
                  <a:cubicBezTo>
                    <a:pt x="9570" y="3879"/>
                    <a:pt x="9626" y="4285"/>
                    <a:pt x="9626" y="4285"/>
                  </a:cubicBezTo>
                  <a:cubicBezTo>
                    <a:pt x="9211" y="3936"/>
                    <a:pt x="9551" y="4483"/>
                    <a:pt x="9551" y="4483"/>
                  </a:cubicBezTo>
                  <a:cubicBezTo>
                    <a:pt x="9051" y="4106"/>
                    <a:pt x="9551" y="4908"/>
                    <a:pt x="9551" y="4908"/>
                  </a:cubicBezTo>
                  <a:lnTo>
                    <a:pt x="9551" y="5068"/>
                  </a:lnTo>
                  <a:cubicBezTo>
                    <a:pt x="8805" y="4530"/>
                    <a:pt x="9409" y="5276"/>
                    <a:pt x="9409" y="5276"/>
                  </a:cubicBezTo>
                  <a:cubicBezTo>
                    <a:pt x="8692" y="4946"/>
                    <a:pt x="9315" y="5550"/>
                    <a:pt x="9315" y="5550"/>
                  </a:cubicBezTo>
                  <a:cubicBezTo>
                    <a:pt x="9608" y="5776"/>
                    <a:pt x="9343" y="5738"/>
                    <a:pt x="9343" y="5738"/>
                  </a:cubicBezTo>
                  <a:cubicBezTo>
                    <a:pt x="8956" y="5701"/>
                    <a:pt x="9173" y="5965"/>
                    <a:pt x="9173" y="5965"/>
                  </a:cubicBezTo>
                  <a:cubicBezTo>
                    <a:pt x="9070" y="6050"/>
                    <a:pt x="9249" y="6295"/>
                    <a:pt x="9268" y="6324"/>
                  </a:cubicBezTo>
                  <a:cubicBezTo>
                    <a:pt x="8937" y="5993"/>
                    <a:pt x="8956" y="6116"/>
                    <a:pt x="9041" y="6286"/>
                  </a:cubicBezTo>
                  <a:cubicBezTo>
                    <a:pt x="8937" y="6248"/>
                    <a:pt x="8768" y="6371"/>
                    <a:pt x="8768" y="6371"/>
                  </a:cubicBezTo>
                  <a:cubicBezTo>
                    <a:pt x="8579" y="6409"/>
                    <a:pt x="8749" y="6088"/>
                    <a:pt x="8749" y="6088"/>
                  </a:cubicBezTo>
                  <a:cubicBezTo>
                    <a:pt x="8805" y="5776"/>
                    <a:pt x="8673" y="5635"/>
                    <a:pt x="8664" y="5625"/>
                  </a:cubicBezTo>
                  <a:cubicBezTo>
                    <a:pt x="8985" y="5776"/>
                    <a:pt x="8843" y="5559"/>
                    <a:pt x="8843" y="5559"/>
                  </a:cubicBezTo>
                  <a:cubicBezTo>
                    <a:pt x="8739" y="5427"/>
                    <a:pt x="8626" y="5304"/>
                    <a:pt x="8626" y="5304"/>
                  </a:cubicBezTo>
                  <a:cubicBezTo>
                    <a:pt x="9013" y="4578"/>
                    <a:pt x="8626" y="4917"/>
                    <a:pt x="8626" y="4917"/>
                  </a:cubicBezTo>
                  <a:cubicBezTo>
                    <a:pt x="8220" y="5191"/>
                    <a:pt x="8409" y="4908"/>
                    <a:pt x="8409" y="4908"/>
                  </a:cubicBezTo>
                  <a:cubicBezTo>
                    <a:pt x="8768" y="4398"/>
                    <a:pt x="8343" y="4710"/>
                    <a:pt x="8343" y="4710"/>
                  </a:cubicBezTo>
                  <a:cubicBezTo>
                    <a:pt x="8164" y="4785"/>
                    <a:pt x="8324" y="4493"/>
                    <a:pt x="8324" y="4493"/>
                  </a:cubicBezTo>
                  <a:cubicBezTo>
                    <a:pt x="8617" y="3955"/>
                    <a:pt x="8362" y="4021"/>
                    <a:pt x="8362" y="4021"/>
                  </a:cubicBezTo>
                  <a:cubicBezTo>
                    <a:pt x="8541" y="3455"/>
                    <a:pt x="8362" y="3596"/>
                    <a:pt x="8362" y="3596"/>
                  </a:cubicBezTo>
                  <a:cubicBezTo>
                    <a:pt x="8267" y="3691"/>
                    <a:pt x="8211" y="3813"/>
                    <a:pt x="8201" y="3936"/>
                  </a:cubicBezTo>
                  <a:cubicBezTo>
                    <a:pt x="8145" y="3804"/>
                    <a:pt x="8201" y="3455"/>
                    <a:pt x="8201" y="3455"/>
                  </a:cubicBezTo>
                  <a:cubicBezTo>
                    <a:pt x="8352" y="3087"/>
                    <a:pt x="8098" y="3247"/>
                    <a:pt x="8098" y="3247"/>
                  </a:cubicBezTo>
                  <a:lnTo>
                    <a:pt x="8060" y="2398"/>
                  </a:lnTo>
                  <a:cubicBezTo>
                    <a:pt x="7984" y="1595"/>
                    <a:pt x="7984" y="2218"/>
                    <a:pt x="7984" y="2218"/>
                  </a:cubicBezTo>
                  <a:lnTo>
                    <a:pt x="7984" y="3209"/>
                  </a:lnTo>
                  <a:cubicBezTo>
                    <a:pt x="7928" y="3322"/>
                    <a:pt x="7918" y="3455"/>
                    <a:pt x="7956" y="3577"/>
                  </a:cubicBezTo>
                  <a:cubicBezTo>
                    <a:pt x="7720" y="3634"/>
                    <a:pt x="7824" y="4011"/>
                    <a:pt x="7824" y="4011"/>
                  </a:cubicBezTo>
                  <a:cubicBezTo>
                    <a:pt x="7607" y="4144"/>
                    <a:pt x="7786" y="4408"/>
                    <a:pt x="7786" y="4408"/>
                  </a:cubicBezTo>
                  <a:cubicBezTo>
                    <a:pt x="7833" y="4455"/>
                    <a:pt x="7833" y="4540"/>
                    <a:pt x="7786" y="4587"/>
                  </a:cubicBezTo>
                  <a:cubicBezTo>
                    <a:pt x="7748" y="4700"/>
                    <a:pt x="7729" y="4814"/>
                    <a:pt x="7739" y="4927"/>
                  </a:cubicBezTo>
                  <a:cubicBezTo>
                    <a:pt x="7494" y="4644"/>
                    <a:pt x="7654" y="5097"/>
                    <a:pt x="7654" y="5097"/>
                  </a:cubicBezTo>
                  <a:cubicBezTo>
                    <a:pt x="7833" y="5540"/>
                    <a:pt x="7673" y="5342"/>
                    <a:pt x="7673" y="5342"/>
                  </a:cubicBezTo>
                  <a:cubicBezTo>
                    <a:pt x="7390" y="4955"/>
                    <a:pt x="7569" y="5569"/>
                    <a:pt x="7569" y="5569"/>
                  </a:cubicBezTo>
                  <a:cubicBezTo>
                    <a:pt x="7682" y="5899"/>
                    <a:pt x="7503" y="5720"/>
                    <a:pt x="7503" y="5720"/>
                  </a:cubicBezTo>
                  <a:cubicBezTo>
                    <a:pt x="7352" y="5578"/>
                    <a:pt x="7333" y="5672"/>
                    <a:pt x="7352" y="5805"/>
                  </a:cubicBezTo>
                  <a:cubicBezTo>
                    <a:pt x="7333" y="5823"/>
                    <a:pt x="7314" y="5842"/>
                    <a:pt x="7295" y="5861"/>
                  </a:cubicBezTo>
                  <a:cubicBezTo>
                    <a:pt x="7050" y="6088"/>
                    <a:pt x="7182" y="5786"/>
                    <a:pt x="7182" y="5786"/>
                  </a:cubicBezTo>
                  <a:cubicBezTo>
                    <a:pt x="7390" y="5285"/>
                    <a:pt x="7182" y="5559"/>
                    <a:pt x="7182" y="5559"/>
                  </a:cubicBezTo>
                  <a:cubicBezTo>
                    <a:pt x="7003" y="5786"/>
                    <a:pt x="7144" y="5436"/>
                    <a:pt x="7144" y="5436"/>
                  </a:cubicBezTo>
                  <a:cubicBezTo>
                    <a:pt x="7390" y="4832"/>
                    <a:pt x="7154" y="5163"/>
                    <a:pt x="7154" y="5163"/>
                  </a:cubicBezTo>
                  <a:cubicBezTo>
                    <a:pt x="7022" y="5314"/>
                    <a:pt x="7173" y="4832"/>
                    <a:pt x="7173" y="4832"/>
                  </a:cubicBezTo>
                  <a:cubicBezTo>
                    <a:pt x="7314" y="4342"/>
                    <a:pt x="7154" y="4606"/>
                    <a:pt x="7154" y="4606"/>
                  </a:cubicBezTo>
                  <a:cubicBezTo>
                    <a:pt x="6899" y="4983"/>
                    <a:pt x="7088" y="4455"/>
                    <a:pt x="7088" y="4455"/>
                  </a:cubicBezTo>
                  <a:cubicBezTo>
                    <a:pt x="7258" y="3983"/>
                    <a:pt x="7041" y="4247"/>
                    <a:pt x="7041" y="4247"/>
                  </a:cubicBezTo>
                  <a:cubicBezTo>
                    <a:pt x="6890" y="4304"/>
                    <a:pt x="7041" y="3832"/>
                    <a:pt x="7041" y="3832"/>
                  </a:cubicBezTo>
                  <a:cubicBezTo>
                    <a:pt x="7154" y="3105"/>
                    <a:pt x="6927" y="3672"/>
                    <a:pt x="6927" y="3672"/>
                  </a:cubicBezTo>
                  <a:cubicBezTo>
                    <a:pt x="6946" y="3417"/>
                    <a:pt x="6918" y="3162"/>
                    <a:pt x="6852" y="2907"/>
                  </a:cubicBezTo>
                  <a:cubicBezTo>
                    <a:pt x="6814" y="3124"/>
                    <a:pt x="6786" y="3332"/>
                    <a:pt x="6776" y="3549"/>
                  </a:cubicBezTo>
                  <a:cubicBezTo>
                    <a:pt x="6493" y="3256"/>
                    <a:pt x="6654" y="3615"/>
                    <a:pt x="6654" y="3615"/>
                  </a:cubicBezTo>
                  <a:cubicBezTo>
                    <a:pt x="6852" y="4087"/>
                    <a:pt x="6710" y="3898"/>
                    <a:pt x="6710" y="3898"/>
                  </a:cubicBezTo>
                  <a:cubicBezTo>
                    <a:pt x="6474" y="3587"/>
                    <a:pt x="6635" y="4191"/>
                    <a:pt x="6635" y="4191"/>
                  </a:cubicBezTo>
                  <a:cubicBezTo>
                    <a:pt x="6729" y="4455"/>
                    <a:pt x="6578" y="4285"/>
                    <a:pt x="6578" y="4285"/>
                  </a:cubicBezTo>
                  <a:cubicBezTo>
                    <a:pt x="6399" y="4087"/>
                    <a:pt x="6569" y="4483"/>
                    <a:pt x="6569" y="4483"/>
                  </a:cubicBezTo>
                  <a:cubicBezTo>
                    <a:pt x="6757" y="4899"/>
                    <a:pt x="6606" y="4681"/>
                    <a:pt x="6606" y="4681"/>
                  </a:cubicBezTo>
                  <a:cubicBezTo>
                    <a:pt x="6361" y="4323"/>
                    <a:pt x="6512" y="4842"/>
                    <a:pt x="6512" y="4842"/>
                  </a:cubicBezTo>
                  <a:cubicBezTo>
                    <a:pt x="6588" y="5201"/>
                    <a:pt x="6465" y="5021"/>
                    <a:pt x="6465" y="5021"/>
                  </a:cubicBezTo>
                  <a:cubicBezTo>
                    <a:pt x="6295" y="4861"/>
                    <a:pt x="6484" y="5257"/>
                    <a:pt x="6484" y="5257"/>
                  </a:cubicBezTo>
                  <a:cubicBezTo>
                    <a:pt x="6606" y="5521"/>
                    <a:pt x="6465" y="5361"/>
                    <a:pt x="6465" y="5361"/>
                  </a:cubicBezTo>
                  <a:cubicBezTo>
                    <a:pt x="6257" y="5153"/>
                    <a:pt x="6437" y="5512"/>
                    <a:pt x="6437" y="5512"/>
                  </a:cubicBezTo>
                  <a:cubicBezTo>
                    <a:pt x="6531" y="5814"/>
                    <a:pt x="6370" y="5644"/>
                    <a:pt x="6370" y="5644"/>
                  </a:cubicBezTo>
                  <a:cubicBezTo>
                    <a:pt x="6116" y="5333"/>
                    <a:pt x="6267" y="5663"/>
                    <a:pt x="6267" y="5663"/>
                  </a:cubicBezTo>
                  <a:cubicBezTo>
                    <a:pt x="6389" y="5956"/>
                    <a:pt x="6229" y="5786"/>
                    <a:pt x="6229" y="5786"/>
                  </a:cubicBezTo>
                  <a:cubicBezTo>
                    <a:pt x="5785" y="5418"/>
                    <a:pt x="6135" y="6012"/>
                    <a:pt x="6135" y="6012"/>
                  </a:cubicBezTo>
                  <a:cubicBezTo>
                    <a:pt x="6342" y="6371"/>
                    <a:pt x="6163" y="6210"/>
                    <a:pt x="6163" y="6210"/>
                  </a:cubicBezTo>
                  <a:cubicBezTo>
                    <a:pt x="5908" y="6003"/>
                    <a:pt x="6172" y="6475"/>
                    <a:pt x="6172" y="6475"/>
                  </a:cubicBezTo>
                  <a:cubicBezTo>
                    <a:pt x="6361" y="6852"/>
                    <a:pt x="6163" y="6692"/>
                    <a:pt x="6163" y="6692"/>
                  </a:cubicBezTo>
                  <a:cubicBezTo>
                    <a:pt x="5946" y="6541"/>
                    <a:pt x="6068" y="6833"/>
                    <a:pt x="6068" y="6833"/>
                  </a:cubicBezTo>
                  <a:cubicBezTo>
                    <a:pt x="6229" y="7135"/>
                    <a:pt x="6097" y="6994"/>
                    <a:pt x="6097" y="6994"/>
                  </a:cubicBezTo>
                  <a:cubicBezTo>
                    <a:pt x="5927" y="6814"/>
                    <a:pt x="6097" y="7164"/>
                    <a:pt x="6097" y="7164"/>
                  </a:cubicBezTo>
                  <a:cubicBezTo>
                    <a:pt x="6068" y="7154"/>
                    <a:pt x="6040" y="7145"/>
                    <a:pt x="6021" y="7135"/>
                  </a:cubicBezTo>
                  <a:cubicBezTo>
                    <a:pt x="6021" y="7003"/>
                    <a:pt x="5842" y="7003"/>
                    <a:pt x="5842" y="7003"/>
                  </a:cubicBezTo>
                  <a:cubicBezTo>
                    <a:pt x="6229" y="6635"/>
                    <a:pt x="5823" y="6663"/>
                    <a:pt x="5823" y="6663"/>
                  </a:cubicBezTo>
                  <a:cubicBezTo>
                    <a:pt x="6191" y="6144"/>
                    <a:pt x="5578" y="6503"/>
                    <a:pt x="5578" y="6503"/>
                  </a:cubicBezTo>
                  <a:cubicBezTo>
                    <a:pt x="5229" y="6541"/>
                    <a:pt x="5615" y="6182"/>
                    <a:pt x="5615" y="6182"/>
                  </a:cubicBezTo>
                  <a:cubicBezTo>
                    <a:pt x="6021" y="5738"/>
                    <a:pt x="5615" y="5880"/>
                    <a:pt x="5615" y="5880"/>
                  </a:cubicBezTo>
                  <a:cubicBezTo>
                    <a:pt x="5342" y="5871"/>
                    <a:pt x="5474" y="5672"/>
                    <a:pt x="5474" y="5672"/>
                  </a:cubicBezTo>
                  <a:cubicBezTo>
                    <a:pt x="5757" y="5285"/>
                    <a:pt x="5474" y="5370"/>
                    <a:pt x="5474" y="5370"/>
                  </a:cubicBezTo>
                  <a:cubicBezTo>
                    <a:pt x="5757" y="4908"/>
                    <a:pt x="5521" y="5087"/>
                    <a:pt x="5521" y="5087"/>
                  </a:cubicBezTo>
                  <a:cubicBezTo>
                    <a:pt x="4870" y="5342"/>
                    <a:pt x="5266" y="5050"/>
                    <a:pt x="5266" y="5050"/>
                  </a:cubicBezTo>
                  <a:cubicBezTo>
                    <a:pt x="5691" y="4870"/>
                    <a:pt x="5313" y="4804"/>
                    <a:pt x="5313" y="4804"/>
                  </a:cubicBezTo>
                  <a:cubicBezTo>
                    <a:pt x="5181" y="4785"/>
                    <a:pt x="5276" y="4587"/>
                    <a:pt x="5276" y="4587"/>
                  </a:cubicBezTo>
                  <a:cubicBezTo>
                    <a:pt x="5464" y="4247"/>
                    <a:pt x="5304" y="4332"/>
                    <a:pt x="5285" y="4342"/>
                  </a:cubicBezTo>
                  <a:cubicBezTo>
                    <a:pt x="5512" y="3955"/>
                    <a:pt x="5257" y="4153"/>
                    <a:pt x="5238" y="4172"/>
                  </a:cubicBezTo>
                  <a:cubicBezTo>
                    <a:pt x="5370" y="3823"/>
                    <a:pt x="5238" y="3964"/>
                    <a:pt x="5238" y="3964"/>
                  </a:cubicBezTo>
                  <a:cubicBezTo>
                    <a:pt x="5125" y="4068"/>
                    <a:pt x="5162" y="3870"/>
                    <a:pt x="5162" y="3870"/>
                  </a:cubicBezTo>
                  <a:cubicBezTo>
                    <a:pt x="5238" y="3558"/>
                    <a:pt x="5106" y="3691"/>
                    <a:pt x="5106" y="3691"/>
                  </a:cubicBezTo>
                  <a:cubicBezTo>
                    <a:pt x="5125" y="3587"/>
                    <a:pt x="5096" y="3483"/>
                    <a:pt x="5021" y="3407"/>
                  </a:cubicBezTo>
                  <a:cubicBezTo>
                    <a:pt x="4964" y="3521"/>
                    <a:pt x="4945" y="3653"/>
                    <a:pt x="4974" y="3775"/>
                  </a:cubicBezTo>
                  <a:cubicBezTo>
                    <a:pt x="4804" y="3691"/>
                    <a:pt x="4927" y="3889"/>
                    <a:pt x="4927" y="3889"/>
                  </a:cubicBezTo>
                  <a:cubicBezTo>
                    <a:pt x="5078" y="4115"/>
                    <a:pt x="4955" y="4030"/>
                    <a:pt x="4955" y="4030"/>
                  </a:cubicBezTo>
                  <a:cubicBezTo>
                    <a:pt x="4842" y="3955"/>
                    <a:pt x="4889" y="4096"/>
                    <a:pt x="4889" y="4096"/>
                  </a:cubicBezTo>
                  <a:cubicBezTo>
                    <a:pt x="4596" y="3964"/>
                    <a:pt x="4908" y="4446"/>
                    <a:pt x="4908" y="4446"/>
                  </a:cubicBezTo>
                  <a:cubicBezTo>
                    <a:pt x="5134" y="4785"/>
                    <a:pt x="4945" y="4653"/>
                    <a:pt x="4945" y="4653"/>
                  </a:cubicBezTo>
                  <a:cubicBezTo>
                    <a:pt x="4625" y="4455"/>
                    <a:pt x="4813" y="4738"/>
                    <a:pt x="4813" y="4738"/>
                  </a:cubicBezTo>
                  <a:cubicBezTo>
                    <a:pt x="4889" y="4927"/>
                    <a:pt x="4766" y="4861"/>
                    <a:pt x="4766" y="4861"/>
                  </a:cubicBezTo>
                  <a:cubicBezTo>
                    <a:pt x="4360" y="4681"/>
                    <a:pt x="4709" y="5021"/>
                    <a:pt x="4709" y="5021"/>
                  </a:cubicBezTo>
                  <a:cubicBezTo>
                    <a:pt x="4908" y="5191"/>
                    <a:pt x="4757" y="5163"/>
                    <a:pt x="4757" y="5163"/>
                  </a:cubicBezTo>
                  <a:cubicBezTo>
                    <a:pt x="4323" y="5021"/>
                    <a:pt x="4672" y="5361"/>
                    <a:pt x="4672" y="5361"/>
                  </a:cubicBezTo>
                  <a:cubicBezTo>
                    <a:pt x="4540" y="5314"/>
                    <a:pt x="4606" y="5521"/>
                    <a:pt x="4606" y="5521"/>
                  </a:cubicBezTo>
                  <a:cubicBezTo>
                    <a:pt x="4436" y="5370"/>
                    <a:pt x="4596" y="5672"/>
                    <a:pt x="4596" y="5672"/>
                  </a:cubicBezTo>
                  <a:cubicBezTo>
                    <a:pt x="4389" y="5616"/>
                    <a:pt x="4596" y="5871"/>
                    <a:pt x="4596" y="5871"/>
                  </a:cubicBezTo>
                  <a:cubicBezTo>
                    <a:pt x="4238" y="5644"/>
                    <a:pt x="4549" y="6059"/>
                    <a:pt x="4549" y="6059"/>
                  </a:cubicBezTo>
                  <a:cubicBezTo>
                    <a:pt x="4124" y="6286"/>
                    <a:pt x="4436" y="6295"/>
                    <a:pt x="4436" y="6295"/>
                  </a:cubicBezTo>
                  <a:cubicBezTo>
                    <a:pt x="4738" y="6390"/>
                    <a:pt x="4511" y="6475"/>
                    <a:pt x="4511" y="6475"/>
                  </a:cubicBezTo>
                  <a:cubicBezTo>
                    <a:pt x="4341" y="6654"/>
                    <a:pt x="4577" y="6692"/>
                    <a:pt x="4577" y="6692"/>
                  </a:cubicBezTo>
                  <a:cubicBezTo>
                    <a:pt x="4256" y="6909"/>
                    <a:pt x="4549" y="7060"/>
                    <a:pt x="4549" y="7060"/>
                  </a:cubicBezTo>
                  <a:cubicBezTo>
                    <a:pt x="4238" y="7097"/>
                    <a:pt x="4228" y="7324"/>
                    <a:pt x="4228" y="7324"/>
                  </a:cubicBezTo>
                  <a:cubicBezTo>
                    <a:pt x="4077" y="7267"/>
                    <a:pt x="4200" y="7116"/>
                    <a:pt x="4200" y="7116"/>
                  </a:cubicBezTo>
                  <a:cubicBezTo>
                    <a:pt x="4596" y="6862"/>
                    <a:pt x="4313" y="6607"/>
                    <a:pt x="4313" y="6607"/>
                  </a:cubicBezTo>
                  <a:cubicBezTo>
                    <a:pt x="4511" y="6352"/>
                    <a:pt x="4162" y="6465"/>
                    <a:pt x="4134" y="6475"/>
                  </a:cubicBezTo>
                  <a:cubicBezTo>
                    <a:pt x="4445" y="6276"/>
                    <a:pt x="4134" y="6258"/>
                    <a:pt x="4134" y="6258"/>
                  </a:cubicBezTo>
                  <a:cubicBezTo>
                    <a:pt x="4247" y="6201"/>
                    <a:pt x="4341" y="6097"/>
                    <a:pt x="4379" y="5974"/>
                  </a:cubicBezTo>
                  <a:cubicBezTo>
                    <a:pt x="4313" y="6012"/>
                    <a:pt x="4247" y="6040"/>
                    <a:pt x="4181" y="6059"/>
                  </a:cubicBezTo>
                  <a:cubicBezTo>
                    <a:pt x="4219" y="6012"/>
                    <a:pt x="4228" y="5956"/>
                    <a:pt x="4219" y="5908"/>
                  </a:cubicBezTo>
                  <a:cubicBezTo>
                    <a:pt x="4021" y="6031"/>
                    <a:pt x="3973" y="5965"/>
                    <a:pt x="3973" y="5965"/>
                  </a:cubicBezTo>
                  <a:cubicBezTo>
                    <a:pt x="3870" y="5842"/>
                    <a:pt x="4077" y="5814"/>
                    <a:pt x="4077" y="5814"/>
                  </a:cubicBezTo>
                  <a:cubicBezTo>
                    <a:pt x="4530" y="5786"/>
                    <a:pt x="4219" y="5606"/>
                    <a:pt x="4219" y="5606"/>
                  </a:cubicBezTo>
                  <a:cubicBezTo>
                    <a:pt x="4502" y="5418"/>
                    <a:pt x="4266" y="5408"/>
                    <a:pt x="4266" y="5408"/>
                  </a:cubicBezTo>
                  <a:cubicBezTo>
                    <a:pt x="4577" y="5031"/>
                    <a:pt x="4172" y="5323"/>
                    <a:pt x="4172" y="5323"/>
                  </a:cubicBezTo>
                  <a:cubicBezTo>
                    <a:pt x="3832" y="5521"/>
                    <a:pt x="4039" y="5323"/>
                    <a:pt x="4039" y="5323"/>
                  </a:cubicBezTo>
                  <a:cubicBezTo>
                    <a:pt x="4521" y="4908"/>
                    <a:pt x="4077" y="5021"/>
                    <a:pt x="4077" y="5021"/>
                  </a:cubicBezTo>
                  <a:cubicBezTo>
                    <a:pt x="4492" y="4700"/>
                    <a:pt x="4049" y="4804"/>
                    <a:pt x="4049" y="4804"/>
                  </a:cubicBezTo>
                  <a:cubicBezTo>
                    <a:pt x="4266" y="4587"/>
                    <a:pt x="4030" y="4634"/>
                    <a:pt x="4030" y="4634"/>
                  </a:cubicBezTo>
                  <a:cubicBezTo>
                    <a:pt x="3822" y="4597"/>
                    <a:pt x="3992" y="4446"/>
                    <a:pt x="3992" y="4446"/>
                  </a:cubicBezTo>
                  <a:cubicBezTo>
                    <a:pt x="4172" y="4313"/>
                    <a:pt x="4058" y="4238"/>
                    <a:pt x="4058" y="4238"/>
                  </a:cubicBezTo>
                  <a:cubicBezTo>
                    <a:pt x="4294" y="4238"/>
                    <a:pt x="4011" y="3936"/>
                    <a:pt x="4011" y="3936"/>
                  </a:cubicBezTo>
                  <a:cubicBezTo>
                    <a:pt x="4275" y="3983"/>
                    <a:pt x="3954" y="3700"/>
                    <a:pt x="3954" y="3700"/>
                  </a:cubicBezTo>
                  <a:cubicBezTo>
                    <a:pt x="4238" y="3785"/>
                    <a:pt x="3879" y="3483"/>
                    <a:pt x="3879" y="3483"/>
                  </a:cubicBezTo>
                  <a:cubicBezTo>
                    <a:pt x="3841" y="3417"/>
                    <a:pt x="3813" y="3341"/>
                    <a:pt x="3803" y="3266"/>
                  </a:cubicBezTo>
                  <a:cubicBezTo>
                    <a:pt x="3860" y="2992"/>
                    <a:pt x="3728" y="3068"/>
                    <a:pt x="3728" y="3068"/>
                  </a:cubicBezTo>
                  <a:cubicBezTo>
                    <a:pt x="3737" y="2926"/>
                    <a:pt x="3709" y="2794"/>
                    <a:pt x="3662" y="2662"/>
                  </a:cubicBezTo>
                  <a:cubicBezTo>
                    <a:pt x="3549" y="2284"/>
                    <a:pt x="3549" y="2662"/>
                    <a:pt x="3549" y="2662"/>
                  </a:cubicBezTo>
                  <a:cubicBezTo>
                    <a:pt x="3549" y="2803"/>
                    <a:pt x="3520" y="2936"/>
                    <a:pt x="3454" y="3058"/>
                  </a:cubicBezTo>
                  <a:cubicBezTo>
                    <a:pt x="3228" y="3417"/>
                    <a:pt x="3417" y="3389"/>
                    <a:pt x="3417" y="3389"/>
                  </a:cubicBezTo>
                  <a:cubicBezTo>
                    <a:pt x="3568" y="3407"/>
                    <a:pt x="3464" y="3492"/>
                    <a:pt x="3464" y="3492"/>
                  </a:cubicBezTo>
                  <a:cubicBezTo>
                    <a:pt x="2982" y="3889"/>
                    <a:pt x="3435" y="3728"/>
                    <a:pt x="3464" y="3719"/>
                  </a:cubicBezTo>
                  <a:cubicBezTo>
                    <a:pt x="3398" y="3794"/>
                    <a:pt x="3360" y="3851"/>
                    <a:pt x="3322" y="3898"/>
                  </a:cubicBezTo>
                  <a:cubicBezTo>
                    <a:pt x="3275" y="3860"/>
                    <a:pt x="3133" y="3983"/>
                    <a:pt x="3133" y="3983"/>
                  </a:cubicBezTo>
                  <a:cubicBezTo>
                    <a:pt x="2643" y="4313"/>
                    <a:pt x="2869" y="3974"/>
                    <a:pt x="2869" y="3974"/>
                  </a:cubicBezTo>
                  <a:cubicBezTo>
                    <a:pt x="3303" y="3360"/>
                    <a:pt x="2794" y="3738"/>
                    <a:pt x="2794" y="3738"/>
                  </a:cubicBezTo>
                  <a:cubicBezTo>
                    <a:pt x="2577" y="3823"/>
                    <a:pt x="2775" y="3473"/>
                    <a:pt x="2775" y="3473"/>
                  </a:cubicBezTo>
                  <a:cubicBezTo>
                    <a:pt x="3115" y="2832"/>
                    <a:pt x="2813" y="2907"/>
                    <a:pt x="2813" y="2907"/>
                  </a:cubicBezTo>
                  <a:cubicBezTo>
                    <a:pt x="3030" y="2228"/>
                    <a:pt x="2813" y="2398"/>
                    <a:pt x="2813" y="2398"/>
                  </a:cubicBezTo>
                  <a:cubicBezTo>
                    <a:pt x="2652" y="2520"/>
                    <a:pt x="2624" y="2813"/>
                    <a:pt x="2624" y="2813"/>
                  </a:cubicBezTo>
                  <a:cubicBezTo>
                    <a:pt x="2558" y="2652"/>
                    <a:pt x="2624" y="2228"/>
                    <a:pt x="2624" y="2228"/>
                  </a:cubicBezTo>
                  <a:cubicBezTo>
                    <a:pt x="2803" y="1794"/>
                    <a:pt x="2501" y="1982"/>
                    <a:pt x="2501" y="1982"/>
                  </a:cubicBezTo>
                  <a:lnTo>
                    <a:pt x="2463" y="954"/>
                  </a:lnTo>
                  <a:cubicBezTo>
                    <a:pt x="2369" y="0"/>
                    <a:pt x="2369" y="746"/>
                    <a:pt x="2369" y="746"/>
                  </a:cubicBezTo>
                  <a:lnTo>
                    <a:pt x="2369" y="1926"/>
                  </a:lnTo>
                  <a:cubicBezTo>
                    <a:pt x="2293" y="2067"/>
                    <a:pt x="2284" y="2228"/>
                    <a:pt x="2331" y="2369"/>
                  </a:cubicBezTo>
                  <a:cubicBezTo>
                    <a:pt x="2048" y="2445"/>
                    <a:pt x="2171" y="2898"/>
                    <a:pt x="2171" y="2898"/>
                  </a:cubicBezTo>
                  <a:cubicBezTo>
                    <a:pt x="1907" y="3058"/>
                    <a:pt x="2124" y="3370"/>
                    <a:pt x="2124" y="3370"/>
                  </a:cubicBezTo>
                  <a:cubicBezTo>
                    <a:pt x="2180" y="3436"/>
                    <a:pt x="2180" y="3530"/>
                    <a:pt x="2124" y="3587"/>
                  </a:cubicBezTo>
                  <a:cubicBezTo>
                    <a:pt x="2076" y="3719"/>
                    <a:pt x="2058" y="3860"/>
                    <a:pt x="2067" y="3993"/>
                  </a:cubicBezTo>
                  <a:cubicBezTo>
                    <a:pt x="1774" y="3653"/>
                    <a:pt x="1973" y="4200"/>
                    <a:pt x="1973" y="4200"/>
                  </a:cubicBezTo>
                  <a:cubicBezTo>
                    <a:pt x="2180" y="4729"/>
                    <a:pt x="1991" y="4493"/>
                    <a:pt x="1991" y="4493"/>
                  </a:cubicBezTo>
                  <a:cubicBezTo>
                    <a:pt x="1652" y="4030"/>
                    <a:pt x="1859" y="4757"/>
                    <a:pt x="1859" y="4757"/>
                  </a:cubicBezTo>
                  <a:cubicBezTo>
                    <a:pt x="2001" y="5163"/>
                    <a:pt x="1784" y="4946"/>
                    <a:pt x="1784" y="4946"/>
                  </a:cubicBezTo>
                  <a:cubicBezTo>
                    <a:pt x="1425" y="4615"/>
                    <a:pt x="1689" y="5399"/>
                    <a:pt x="1689" y="5399"/>
                  </a:cubicBezTo>
                  <a:cubicBezTo>
                    <a:pt x="1567" y="5342"/>
                    <a:pt x="1425" y="5314"/>
                    <a:pt x="1293" y="5314"/>
                  </a:cubicBezTo>
                  <a:cubicBezTo>
                    <a:pt x="1321" y="5210"/>
                    <a:pt x="1331" y="5087"/>
                    <a:pt x="1180" y="5257"/>
                  </a:cubicBezTo>
                  <a:cubicBezTo>
                    <a:pt x="1189" y="5153"/>
                    <a:pt x="1180" y="5050"/>
                    <a:pt x="1142" y="4946"/>
                  </a:cubicBezTo>
                  <a:cubicBezTo>
                    <a:pt x="1095" y="4899"/>
                    <a:pt x="1095" y="4823"/>
                    <a:pt x="1142" y="4776"/>
                  </a:cubicBezTo>
                  <a:cubicBezTo>
                    <a:pt x="1142" y="4776"/>
                    <a:pt x="1303" y="4530"/>
                    <a:pt x="1104" y="4408"/>
                  </a:cubicBezTo>
                  <a:cubicBezTo>
                    <a:pt x="1104" y="4408"/>
                    <a:pt x="1199" y="4059"/>
                    <a:pt x="982" y="4002"/>
                  </a:cubicBezTo>
                  <a:cubicBezTo>
                    <a:pt x="1019" y="3889"/>
                    <a:pt x="1010" y="3766"/>
                    <a:pt x="953" y="3662"/>
                  </a:cubicBezTo>
                  <a:lnTo>
                    <a:pt x="953" y="2747"/>
                  </a:lnTo>
                  <a:cubicBezTo>
                    <a:pt x="953" y="2747"/>
                    <a:pt x="953" y="2162"/>
                    <a:pt x="878" y="2907"/>
                  </a:cubicBezTo>
                  <a:lnTo>
                    <a:pt x="850" y="3700"/>
                  </a:lnTo>
                  <a:cubicBezTo>
                    <a:pt x="850" y="3700"/>
                    <a:pt x="614" y="3549"/>
                    <a:pt x="746" y="3898"/>
                  </a:cubicBezTo>
                  <a:cubicBezTo>
                    <a:pt x="746" y="3898"/>
                    <a:pt x="802" y="4219"/>
                    <a:pt x="746" y="4342"/>
                  </a:cubicBezTo>
                  <a:cubicBezTo>
                    <a:pt x="736" y="4219"/>
                    <a:pt x="689" y="4106"/>
                    <a:pt x="604" y="4021"/>
                  </a:cubicBezTo>
                  <a:cubicBezTo>
                    <a:pt x="604" y="4021"/>
                    <a:pt x="444" y="3898"/>
                    <a:pt x="604" y="4417"/>
                  </a:cubicBezTo>
                  <a:cubicBezTo>
                    <a:pt x="604" y="4417"/>
                    <a:pt x="368" y="4361"/>
                    <a:pt x="632" y="4861"/>
                  </a:cubicBezTo>
                  <a:cubicBezTo>
                    <a:pt x="632" y="4861"/>
                    <a:pt x="783" y="5125"/>
                    <a:pt x="623" y="5059"/>
                  </a:cubicBezTo>
                  <a:cubicBezTo>
                    <a:pt x="623" y="5059"/>
                    <a:pt x="227" y="4766"/>
                    <a:pt x="557" y="5238"/>
                  </a:cubicBezTo>
                  <a:cubicBezTo>
                    <a:pt x="557" y="5238"/>
                    <a:pt x="736" y="5512"/>
                    <a:pt x="359" y="5257"/>
                  </a:cubicBezTo>
                  <a:cubicBezTo>
                    <a:pt x="359" y="5257"/>
                    <a:pt x="0" y="4936"/>
                    <a:pt x="359" y="5616"/>
                  </a:cubicBezTo>
                  <a:cubicBezTo>
                    <a:pt x="359" y="5616"/>
                    <a:pt x="255" y="5729"/>
                    <a:pt x="161" y="5842"/>
                  </a:cubicBezTo>
                  <a:cubicBezTo>
                    <a:pt x="161" y="5842"/>
                    <a:pt x="28" y="6050"/>
                    <a:pt x="330" y="5908"/>
                  </a:cubicBezTo>
                  <a:cubicBezTo>
                    <a:pt x="312" y="5918"/>
                    <a:pt x="189" y="6050"/>
                    <a:pt x="236" y="6333"/>
                  </a:cubicBezTo>
                  <a:cubicBezTo>
                    <a:pt x="236" y="6333"/>
                    <a:pt x="397" y="6635"/>
                    <a:pt x="227" y="6607"/>
                  </a:cubicBezTo>
                  <a:cubicBezTo>
                    <a:pt x="170" y="6560"/>
                    <a:pt x="95" y="6522"/>
                    <a:pt x="10" y="6512"/>
                  </a:cubicBezTo>
                  <a:lnTo>
                    <a:pt x="10" y="7050"/>
                  </a:lnTo>
                  <a:cubicBezTo>
                    <a:pt x="57" y="7164"/>
                    <a:pt x="113" y="7305"/>
                    <a:pt x="189" y="7475"/>
                  </a:cubicBezTo>
                  <a:cubicBezTo>
                    <a:pt x="132" y="7447"/>
                    <a:pt x="76" y="7418"/>
                    <a:pt x="10" y="7390"/>
                  </a:cubicBezTo>
                  <a:lnTo>
                    <a:pt x="10" y="7871"/>
                  </a:lnTo>
                  <a:cubicBezTo>
                    <a:pt x="57" y="7928"/>
                    <a:pt x="113" y="7994"/>
                    <a:pt x="179" y="8070"/>
                  </a:cubicBezTo>
                  <a:cubicBezTo>
                    <a:pt x="170" y="8070"/>
                    <a:pt x="95" y="8032"/>
                    <a:pt x="10" y="8003"/>
                  </a:cubicBezTo>
                  <a:lnTo>
                    <a:pt x="10" y="8579"/>
                  </a:lnTo>
                  <a:lnTo>
                    <a:pt x="19" y="8589"/>
                  </a:lnTo>
                  <a:lnTo>
                    <a:pt x="10" y="8589"/>
                  </a:lnTo>
                  <a:lnTo>
                    <a:pt x="10" y="12128"/>
                  </a:lnTo>
                  <a:lnTo>
                    <a:pt x="36221" y="12128"/>
                  </a:lnTo>
                  <a:cubicBezTo>
                    <a:pt x="33588" y="11137"/>
                    <a:pt x="29549" y="11316"/>
                    <a:pt x="28690" y="11363"/>
                  </a:cubicBezTo>
                  <a:close/>
                  <a:moveTo>
                    <a:pt x="9070" y="6644"/>
                  </a:moveTo>
                  <a:cubicBezTo>
                    <a:pt x="9126" y="6739"/>
                    <a:pt x="9173" y="6833"/>
                    <a:pt x="9183" y="6843"/>
                  </a:cubicBezTo>
                  <a:cubicBezTo>
                    <a:pt x="9126" y="6786"/>
                    <a:pt x="9079" y="6748"/>
                    <a:pt x="9051" y="6720"/>
                  </a:cubicBezTo>
                  <a:cubicBezTo>
                    <a:pt x="9060" y="6692"/>
                    <a:pt x="9060" y="6663"/>
                    <a:pt x="9070" y="6644"/>
                  </a:cubicBezTo>
                  <a:close/>
                  <a:moveTo>
                    <a:pt x="9013" y="6833"/>
                  </a:moveTo>
                  <a:cubicBezTo>
                    <a:pt x="9070" y="6937"/>
                    <a:pt x="9145" y="7069"/>
                    <a:pt x="9145" y="7069"/>
                  </a:cubicBezTo>
                  <a:cubicBezTo>
                    <a:pt x="8928" y="6899"/>
                    <a:pt x="8947" y="7060"/>
                    <a:pt x="9004" y="7220"/>
                  </a:cubicBezTo>
                  <a:cubicBezTo>
                    <a:pt x="8937" y="7248"/>
                    <a:pt x="8871" y="7277"/>
                    <a:pt x="8805" y="7315"/>
                  </a:cubicBezTo>
                  <a:cubicBezTo>
                    <a:pt x="8900" y="7116"/>
                    <a:pt x="8966" y="6956"/>
                    <a:pt x="9013" y="6833"/>
                  </a:cubicBezTo>
                  <a:close/>
                  <a:moveTo>
                    <a:pt x="8871" y="7928"/>
                  </a:moveTo>
                  <a:cubicBezTo>
                    <a:pt x="8843" y="7937"/>
                    <a:pt x="8824" y="7947"/>
                    <a:pt x="8824" y="7947"/>
                  </a:cubicBezTo>
                  <a:cubicBezTo>
                    <a:pt x="8834" y="7937"/>
                    <a:pt x="8843" y="7919"/>
                    <a:pt x="8862" y="7909"/>
                  </a:cubicBezTo>
                  <a:cubicBezTo>
                    <a:pt x="8862" y="7909"/>
                    <a:pt x="8871" y="7919"/>
                    <a:pt x="8871" y="7928"/>
                  </a:cubicBezTo>
                  <a:close/>
                  <a:moveTo>
                    <a:pt x="7399" y="6022"/>
                  </a:moveTo>
                  <a:cubicBezTo>
                    <a:pt x="7409" y="6069"/>
                    <a:pt x="7418" y="6097"/>
                    <a:pt x="7418" y="6097"/>
                  </a:cubicBezTo>
                  <a:cubicBezTo>
                    <a:pt x="7409" y="6088"/>
                    <a:pt x="7399" y="6088"/>
                    <a:pt x="7390" y="6078"/>
                  </a:cubicBezTo>
                  <a:cubicBezTo>
                    <a:pt x="7390" y="6059"/>
                    <a:pt x="7399" y="6040"/>
                    <a:pt x="7399" y="6022"/>
                  </a:cubicBezTo>
                  <a:close/>
                  <a:moveTo>
                    <a:pt x="6050" y="8400"/>
                  </a:moveTo>
                  <a:lnTo>
                    <a:pt x="6040" y="8343"/>
                  </a:lnTo>
                  <a:cubicBezTo>
                    <a:pt x="6059" y="8372"/>
                    <a:pt x="6059" y="8390"/>
                    <a:pt x="6050" y="8400"/>
                  </a:cubicBezTo>
                  <a:close/>
                  <a:moveTo>
                    <a:pt x="5965" y="7286"/>
                  </a:moveTo>
                  <a:cubicBezTo>
                    <a:pt x="6116" y="7550"/>
                    <a:pt x="5965" y="7447"/>
                    <a:pt x="5965" y="7447"/>
                  </a:cubicBezTo>
                  <a:cubicBezTo>
                    <a:pt x="5927" y="7428"/>
                    <a:pt x="5889" y="7418"/>
                    <a:pt x="5861" y="7409"/>
                  </a:cubicBezTo>
                  <a:cubicBezTo>
                    <a:pt x="5899" y="7371"/>
                    <a:pt x="5927" y="7324"/>
                    <a:pt x="5965" y="7286"/>
                  </a:cubicBezTo>
                  <a:close/>
                  <a:moveTo>
                    <a:pt x="3294" y="4115"/>
                  </a:moveTo>
                  <a:cubicBezTo>
                    <a:pt x="3332" y="4115"/>
                    <a:pt x="3379" y="4106"/>
                    <a:pt x="3417" y="4087"/>
                  </a:cubicBezTo>
                  <a:cubicBezTo>
                    <a:pt x="3209" y="4370"/>
                    <a:pt x="3417" y="4266"/>
                    <a:pt x="3417" y="4266"/>
                  </a:cubicBezTo>
                  <a:cubicBezTo>
                    <a:pt x="3388" y="4379"/>
                    <a:pt x="3294" y="4474"/>
                    <a:pt x="3181" y="4512"/>
                  </a:cubicBezTo>
                  <a:cubicBezTo>
                    <a:pt x="3152" y="4474"/>
                    <a:pt x="3133" y="4446"/>
                    <a:pt x="3133" y="4446"/>
                  </a:cubicBezTo>
                  <a:cubicBezTo>
                    <a:pt x="3190" y="4342"/>
                    <a:pt x="3247" y="4228"/>
                    <a:pt x="3294" y="4115"/>
                  </a:cubicBezTo>
                  <a:close/>
                  <a:moveTo>
                    <a:pt x="1529" y="6154"/>
                  </a:moveTo>
                  <a:cubicBezTo>
                    <a:pt x="1576" y="6201"/>
                    <a:pt x="1605" y="6248"/>
                    <a:pt x="1642" y="6295"/>
                  </a:cubicBezTo>
                  <a:cubicBezTo>
                    <a:pt x="1586" y="6305"/>
                    <a:pt x="1529" y="6324"/>
                    <a:pt x="1472" y="6342"/>
                  </a:cubicBezTo>
                  <a:cubicBezTo>
                    <a:pt x="1482" y="6333"/>
                    <a:pt x="1510" y="6239"/>
                    <a:pt x="1529" y="6154"/>
                  </a:cubicBezTo>
                  <a:close/>
                  <a:moveTo>
                    <a:pt x="1472" y="7107"/>
                  </a:moveTo>
                  <a:cubicBezTo>
                    <a:pt x="1501" y="7135"/>
                    <a:pt x="1529" y="7182"/>
                    <a:pt x="1548" y="7220"/>
                  </a:cubicBezTo>
                  <a:cubicBezTo>
                    <a:pt x="1538" y="7230"/>
                    <a:pt x="1520" y="7230"/>
                    <a:pt x="1510" y="7239"/>
                  </a:cubicBezTo>
                  <a:cubicBezTo>
                    <a:pt x="1510" y="7239"/>
                    <a:pt x="1331" y="7324"/>
                    <a:pt x="1472" y="7107"/>
                  </a:cubicBezTo>
                  <a:close/>
                  <a:moveTo>
                    <a:pt x="1331" y="5889"/>
                  </a:moveTo>
                  <a:cubicBezTo>
                    <a:pt x="1359" y="5937"/>
                    <a:pt x="1387" y="5974"/>
                    <a:pt x="1397" y="5993"/>
                  </a:cubicBezTo>
                  <a:cubicBezTo>
                    <a:pt x="1397" y="5993"/>
                    <a:pt x="1397" y="5993"/>
                    <a:pt x="1397" y="5993"/>
                  </a:cubicBezTo>
                  <a:cubicBezTo>
                    <a:pt x="1397" y="5993"/>
                    <a:pt x="1246" y="6144"/>
                    <a:pt x="1331" y="5889"/>
                  </a:cubicBezTo>
                  <a:close/>
                  <a:moveTo>
                    <a:pt x="1189" y="5635"/>
                  </a:moveTo>
                  <a:cubicBezTo>
                    <a:pt x="1189" y="5654"/>
                    <a:pt x="1199" y="5663"/>
                    <a:pt x="1208" y="5682"/>
                  </a:cubicBezTo>
                  <a:cubicBezTo>
                    <a:pt x="1189" y="5691"/>
                    <a:pt x="1180" y="5691"/>
                    <a:pt x="1189" y="5635"/>
                  </a:cubicBezTo>
                  <a:close/>
                  <a:moveTo>
                    <a:pt x="1520" y="8551"/>
                  </a:moveTo>
                  <a:cubicBezTo>
                    <a:pt x="1538" y="8560"/>
                    <a:pt x="1557" y="8579"/>
                    <a:pt x="1576" y="8589"/>
                  </a:cubicBezTo>
                  <a:lnTo>
                    <a:pt x="1491" y="8589"/>
                  </a:lnTo>
                  <a:cubicBezTo>
                    <a:pt x="1501" y="8579"/>
                    <a:pt x="1510" y="8560"/>
                    <a:pt x="1520" y="8551"/>
                  </a:cubicBezTo>
                  <a:close/>
                  <a:moveTo>
                    <a:pt x="8890" y="8730"/>
                  </a:moveTo>
                  <a:cubicBezTo>
                    <a:pt x="8871" y="8711"/>
                    <a:pt x="8843" y="8702"/>
                    <a:pt x="8824" y="8692"/>
                  </a:cubicBezTo>
                  <a:cubicBezTo>
                    <a:pt x="8862" y="8655"/>
                    <a:pt x="8890" y="8626"/>
                    <a:pt x="8919" y="8589"/>
                  </a:cubicBezTo>
                  <a:cubicBezTo>
                    <a:pt x="9173" y="8947"/>
                    <a:pt x="8890" y="8730"/>
                    <a:pt x="8890" y="8730"/>
                  </a:cubicBezTo>
                  <a:close/>
                  <a:moveTo>
                    <a:pt x="8966" y="7786"/>
                  </a:moveTo>
                  <a:cubicBezTo>
                    <a:pt x="9004" y="7739"/>
                    <a:pt x="9032" y="7692"/>
                    <a:pt x="9070" y="7654"/>
                  </a:cubicBezTo>
                  <a:cubicBezTo>
                    <a:pt x="9107" y="7730"/>
                    <a:pt x="9145" y="7786"/>
                    <a:pt x="9164" y="7824"/>
                  </a:cubicBezTo>
                  <a:cubicBezTo>
                    <a:pt x="9126" y="7834"/>
                    <a:pt x="9098" y="7843"/>
                    <a:pt x="9060" y="7852"/>
                  </a:cubicBezTo>
                  <a:cubicBezTo>
                    <a:pt x="9022" y="7834"/>
                    <a:pt x="8994" y="7805"/>
                    <a:pt x="8966" y="7786"/>
                  </a:cubicBezTo>
                  <a:close/>
                  <a:moveTo>
                    <a:pt x="9088" y="8409"/>
                  </a:moveTo>
                  <a:cubicBezTo>
                    <a:pt x="9107" y="8381"/>
                    <a:pt x="9136" y="8353"/>
                    <a:pt x="9155" y="8324"/>
                  </a:cubicBezTo>
                  <a:cubicBezTo>
                    <a:pt x="9277" y="8523"/>
                    <a:pt x="9164" y="8466"/>
                    <a:pt x="9088" y="8409"/>
                  </a:cubicBezTo>
                  <a:close/>
                  <a:moveTo>
                    <a:pt x="9098" y="6475"/>
                  </a:moveTo>
                  <a:cubicBezTo>
                    <a:pt x="9107" y="6456"/>
                    <a:pt x="9107" y="6437"/>
                    <a:pt x="9107" y="6409"/>
                  </a:cubicBezTo>
                  <a:cubicBezTo>
                    <a:pt x="9155" y="6503"/>
                    <a:pt x="9211" y="6588"/>
                    <a:pt x="9211" y="6597"/>
                  </a:cubicBezTo>
                  <a:cubicBezTo>
                    <a:pt x="9173" y="6550"/>
                    <a:pt x="9136" y="6512"/>
                    <a:pt x="9098" y="6475"/>
                  </a:cubicBezTo>
                  <a:close/>
                  <a:moveTo>
                    <a:pt x="10410" y="8183"/>
                  </a:moveTo>
                  <a:cubicBezTo>
                    <a:pt x="10438" y="8107"/>
                    <a:pt x="10476" y="8041"/>
                    <a:pt x="10476" y="8041"/>
                  </a:cubicBezTo>
                  <a:cubicBezTo>
                    <a:pt x="10485" y="8032"/>
                    <a:pt x="10485" y="8022"/>
                    <a:pt x="10485" y="8022"/>
                  </a:cubicBezTo>
                  <a:cubicBezTo>
                    <a:pt x="10617" y="8296"/>
                    <a:pt x="10410" y="8183"/>
                    <a:pt x="10410" y="8183"/>
                  </a:cubicBezTo>
                  <a:close/>
                  <a:moveTo>
                    <a:pt x="10570" y="7654"/>
                  </a:moveTo>
                  <a:cubicBezTo>
                    <a:pt x="10561" y="7673"/>
                    <a:pt x="10551" y="7683"/>
                    <a:pt x="10551" y="7683"/>
                  </a:cubicBezTo>
                  <a:cubicBezTo>
                    <a:pt x="10145" y="8136"/>
                    <a:pt x="10344" y="7683"/>
                    <a:pt x="10344" y="7683"/>
                  </a:cubicBezTo>
                  <a:cubicBezTo>
                    <a:pt x="10429" y="7560"/>
                    <a:pt x="10476" y="7409"/>
                    <a:pt x="10485" y="7258"/>
                  </a:cubicBezTo>
                  <a:cubicBezTo>
                    <a:pt x="10542" y="7324"/>
                    <a:pt x="10608" y="7399"/>
                    <a:pt x="10608" y="7399"/>
                  </a:cubicBezTo>
                  <a:cubicBezTo>
                    <a:pt x="10561" y="7475"/>
                    <a:pt x="10551" y="7569"/>
                    <a:pt x="10570" y="7654"/>
                  </a:cubicBezTo>
                  <a:close/>
                  <a:moveTo>
                    <a:pt x="15987" y="8051"/>
                  </a:moveTo>
                  <a:cubicBezTo>
                    <a:pt x="16006" y="8079"/>
                    <a:pt x="16025" y="8098"/>
                    <a:pt x="16044" y="8117"/>
                  </a:cubicBezTo>
                  <a:cubicBezTo>
                    <a:pt x="16280" y="8381"/>
                    <a:pt x="16110" y="8305"/>
                    <a:pt x="16110" y="8305"/>
                  </a:cubicBezTo>
                  <a:cubicBezTo>
                    <a:pt x="15940" y="8249"/>
                    <a:pt x="15921" y="8277"/>
                    <a:pt x="15949" y="8334"/>
                  </a:cubicBezTo>
                  <a:cubicBezTo>
                    <a:pt x="15940" y="8324"/>
                    <a:pt x="15931" y="8324"/>
                    <a:pt x="15912" y="8334"/>
                  </a:cubicBezTo>
                  <a:cubicBezTo>
                    <a:pt x="16006" y="8164"/>
                    <a:pt x="16006" y="8088"/>
                    <a:pt x="15987" y="8051"/>
                  </a:cubicBezTo>
                  <a:close/>
                  <a:moveTo>
                    <a:pt x="16176" y="8994"/>
                  </a:moveTo>
                  <a:cubicBezTo>
                    <a:pt x="16167" y="8815"/>
                    <a:pt x="16006" y="8891"/>
                    <a:pt x="16006" y="8891"/>
                  </a:cubicBezTo>
                  <a:cubicBezTo>
                    <a:pt x="16034" y="8853"/>
                    <a:pt x="16063" y="8806"/>
                    <a:pt x="16082" y="8768"/>
                  </a:cubicBezTo>
                  <a:cubicBezTo>
                    <a:pt x="16100" y="8777"/>
                    <a:pt x="16110" y="8787"/>
                    <a:pt x="16110" y="8787"/>
                  </a:cubicBezTo>
                  <a:cubicBezTo>
                    <a:pt x="16270" y="8994"/>
                    <a:pt x="16214" y="9004"/>
                    <a:pt x="16176" y="8994"/>
                  </a:cubicBezTo>
                  <a:close/>
                  <a:moveTo>
                    <a:pt x="16195" y="8711"/>
                  </a:moveTo>
                  <a:cubicBezTo>
                    <a:pt x="15940" y="8579"/>
                    <a:pt x="15931" y="8607"/>
                    <a:pt x="15987" y="8674"/>
                  </a:cubicBezTo>
                  <a:cubicBezTo>
                    <a:pt x="15949" y="8683"/>
                    <a:pt x="15912" y="8692"/>
                    <a:pt x="15874" y="8711"/>
                  </a:cubicBezTo>
                  <a:cubicBezTo>
                    <a:pt x="15940" y="8626"/>
                    <a:pt x="15987" y="8513"/>
                    <a:pt x="16006" y="8400"/>
                  </a:cubicBezTo>
                  <a:cubicBezTo>
                    <a:pt x="16025" y="8428"/>
                    <a:pt x="16044" y="8447"/>
                    <a:pt x="16044" y="8447"/>
                  </a:cubicBezTo>
                  <a:cubicBezTo>
                    <a:pt x="16459" y="8853"/>
                    <a:pt x="16195" y="8711"/>
                    <a:pt x="16195" y="8711"/>
                  </a:cubicBezTo>
                  <a:close/>
                  <a:moveTo>
                    <a:pt x="17214" y="7456"/>
                  </a:moveTo>
                  <a:cubicBezTo>
                    <a:pt x="17214" y="7428"/>
                    <a:pt x="17224" y="7409"/>
                    <a:pt x="17233" y="7381"/>
                  </a:cubicBezTo>
                  <a:cubicBezTo>
                    <a:pt x="17242" y="7428"/>
                    <a:pt x="17252" y="7466"/>
                    <a:pt x="17252" y="7466"/>
                  </a:cubicBezTo>
                  <a:cubicBezTo>
                    <a:pt x="17242" y="7466"/>
                    <a:pt x="17224" y="7456"/>
                    <a:pt x="17214" y="7456"/>
                  </a:cubicBezTo>
                  <a:close/>
                  <a:moveTo>
                    <a:pt x="17384" y="9315"/>
                  </a:moveTo>
                  <a:lnTo>
                    <a:pt x="17403" y="9249"/>
                  </a:lnTo>
                  <a:cubicBezTo>
                    <a:pt x="17422" y="9278"/>
                    <a:pt x="17441" y="9315"/>
                    <a:pt x="17441" y="9353"/>
                  </a:cubicBezTo>
                  <a:close/>
                  <a:moveTo>
                    <a:pt x="18082" y="9438"/>
                  </a:moveTo>
                  <a:cubicBezTo>
                    <a:pt x="18111" y="9410"/>
                    <a:pt x="18139" y="9381"/>
                    <a:pt x="18158" y="9353"/>
                  </a:cubicBezTo>
                  <a:cubicBezTo>
                    <a:pt x="18186" y="9391"/>
                    <a:pt x="18214" y="9429"/>
                    <a:pt x="18252" y="9457"/>
                  </a:cubicBezTo>
                  <a:cubicBezTo>
                    <a:pt x="18186" y="9447"/>
                    <a:pt x="18139" y="9447"/>
                    <a:pt x="18082" y="9438"/>
                  </a:cubicBezTo>
                  <a:close/>
                  <a:moveTo>
                    <a:pt x="19536" y="9362"/>
                  </a:moveTo>
                  <a:cubicBezTo>
                    <a:pt x="19545" y="9391"/>
                    <a:pt x="19555" y="9410"/>
                    <a:pt x="19573" y="9438"/>
                  </a:cubicBezTo>
                  <a:cubicBezTo>
                    <a:pt x="19545" y="9447"/>
                    <a:pt x="19507" y="9457"/>
                    <a:pt x="19479" y="9466"/>
                  </a:cubicBezTo>
                  <a:cubicBezTo>
                    <a:pt x="19498" y="9438"/>
                    <a:pt x="19517" y="9400"/>
                    <a:pt x="19536" y="9362"/>
                  </a:cubicBezTo>
                  <a:close/>
                  <a:moveTo>
                    <a:pt x="19555" y="9598"/>
                  </a:moveTo>
                  <a:cubicBezTo>
                    <a:pt x="19583" y="9570"/>
                    <a:pt x="19602" y="9532"/>
                    <a:pt x="19611" y="9495"/>
                  </a:cubicBezTo>
                  <a:cubicBezTo>
                    <a:pt x="19640" y="9542"/>
                    <a:pt x="19677" y="9580"/>
                    <a:pt x="19706" y="9617"/>
                  </a:cubicBezTo>
                  <a:cubicBezTo>
                    <a:pt x="19649" y="9608"/>
                    <a:pt x="19602" y="9608"/>
                    <a:pt x="19555" y="959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29"/>
            <p:cNvSpPr/>
            <p:nvPr/>
          </p:nvSpPr>
          <p:spPr>
            <a:xfrm flipH="1">
              <a:off x="6696280" y="4502725"/>
              <a:ext cx="2459934" cy="662477"/>
            </a:xfrm>
            <a:custGeom>
              <a:rect b="b" l="l" r="r" t="t"/>
              <a:pathLst>
                <a:path extrusionOk="0" h="15138" w="56211">
                  <a:moveTo>
                    <a:pt x="50585" y="13515"/>
                  </a:moveTo>
                  <a:cubicBezTo>
                    <a:pt x="49623" y="13232"/>
                    <a:pt x="48622" y="13052"/>
                    <a:pt x="47612" y="12977"/>
                  </a:cubicBezTo>
                  <a:cubicBezTo>
                    <a:pt x="43838" y="12694"/>
                    <a:pt x="40110" y="11958"/>
                    <a:pt x="36514" y="10806"/>
                  </a:cubicBezTo>
                  <a:cubicBezTo>
                    <a:pt x="36665" y="10646"/>
                    <a:pt x="36505" y="10759"/>
                    <a:pt x="36505" y="10759"/>
                  </a:cubicBezTo>
                  <a:cubicBezTo>
                    <a:pt x="36486" y="10740"/>
                    <a:pt x="36514" y="10702"/>
                    <a:pt x="36514" y="10702"/>
                  </a:cubicBezTo>
                  <a:cubicBezTo>
                    <a:pt x="36759" y="10457"/>
                    <a:pt x="36533" y="10561"/>
                    <a:pt x="36533" y="10561"/>
                  </a:cubicBezTo>
                  <a:cubicBezTo>
                    <a:pt x="36703" y="10363"/>
                    <a:pt x="36533" y="10466"/>
                    <a:pt x="36533" y="10466"/>
                  </a:cubicBezTo>
                  <a:cubicBezTo>
                    <a:pt x="36646" y="10230"/>
                    <a:pt x="36523" y="10315"/>
                    <a:pt x="36523" y="10315"/>
                  </a:cubicBezTo>
                  <a:cubicBezTo>
                    <a:pt x="36495" y="10315"/>
                    <a:pt x="36523" y="10268"/>
                    <a:pt x="36523" y="10268"/>
                  </a:cubicBezTo>
                  <a:cubicBezTo>
                    <a:pt x="36533" y="10240"/>
                    <a:pt x="36523" y="10212"/>
                    <a:pt x="36514" y="10193"/>
                  </a:cubicBezTo>
                  <a:cubicBezTo>
                    <a:pt x="36561" y="10221"/>
                    <a:pt x="36533" y="10183"/>
                    <a:pt x="36533" y="10183"/>
                  </a:cubicBezTo>
                  <a:cubicBezTo>
                    <a:pt x="36523" y="10164"/>
                    <a:pt x="36505" y="10146"/>
                    <a:pt x="36505" y="10146"/>
                  </a:cubicBezTo>
                  <a:cubicBezTo>
                    <a:pt x="36561" y="10023"/>
                    <a:pt x="36505" y="10079"/>
                    <a:pt x="36505" y="10079"/>
                  </a:cubicBezTo>
                  <a:cubicBezTo>
                    <a:pt x="36439" y="10127"/>
                    <a:pt x="36467" y="10079"/>
                    <a:pt x="36467" y="10079"/>
                  </a:cubicBezTo>
                  <a:cubicBezTo>
                    <a:pt x="36523" y="9995"/>
                    <a:pt x="36457" y="10051"/>
                    <a:pt x="36457" y="10051"/>
                  </a:cubicBezTo>
                  <a:cubicBezTo>
                    <a:pt x="36429" y="10061"/>
                    <a:pt x="36457" y="10013"/>
                    <a:pt x="36457" y="10013"/>
                  </a:cubicBezTo>
                  <a:cubicBezTo>
                    <a:pt x="36505" y="9928"/>
                    <a:pt x="36457" y="9938"/>
                    <a:pt x="36457" y="9938"/>
                  </a:cubicBezTo>
                  <a:cubicBezTo>
                    <a:pt x="36486" y="9853"/>
                    <a:pt x="36457" y="9872"/>
                    <a:pt x="36457" y="9872"/>
                  </a:cubicBezTo>
                  <a:cubicBezTo>
                    <a:pt x="36448" y="9881"/>
                    <a:pt x="36439" y="9910"/>
                    <a:pt x="36439" y="9928"/>
                  </a:cubicBezTo>
                  <a:cubicBezTo>
                    <a:pt x="36429" y="9900"/>
                    <a:pt x="36429" y="9872"/>
                    <a:pt x="36439" y="9853"/>
                  </a:cubicBezTo>
                  <a:cubicBezTo>
                    <a:pt x="36457" y="9787"/>
                    <a:pt x="36420" y="9815"/>
                    <a:pt x="36420" y="9815"/>
                  </a:cubicBezTo>
                  <a:lnTo>
                    <a:pt x="36410" y="9683"/>
                  </a:lnTo>
                  <a:cubicBezTo>
                    <a:pt x="36401" y="9551"/>
                    <a:pt x="36401" y="9655"/>
                    <a:pt x="36401" y="9655"/>
                  </a:cubicBezTo>
                  <a:lnTo>
                    <a:pt x="36401" y="9806"/>
                  </a:lnTo>
                  <a:cubicBezTo>
                    <a:pt x="36391" y="9825"/>
                    <a:pt x="36391" y="9844"/>
                    <a:pt x="36391" y="9862"/>
                  </a:cubicBezTo>
                  <a:cubicBezTo>
                    <a:pt x="36363" y="9881"/>
                    <a:pt x="36372" y="9938"/>
                    <a:pt x="36372" y="9938"/>
                  </a:cubicBezTo>
                  <a:cubicBezTo>
                    <a:pt x="36344" y="9957"/>
                    <a:pt x="36372" y="10004"/>
                    <a:pt x="36372" y="10004"/>
                  </a:cubicBezTo>
                  <a:cubicBezTo>
                    <a:pt x="36372" y="10004"/>
                    <a:pt x="36372" y="10023"/>
                    <a:pt x="36372" y="10032"/>
                  </a:cubicBezTo>
                  <a:cubicBezTo>
                    <a:pt x="36363" y="10042"/>
                    <a:pt x="36363" y="10061"/>
                    <a:pt x="36363" y="10079"/>
                  </a:cubicBezTo>
                  <a:cubicBezTo>
                    <a:pt x="36325" y="10032"/>
                    <a:pt x="36344" y="10108"/>
                    <a:pt x="36344" y="10108"/>
                  </a:cubicBezTo>
                  <a:cubicBezTo>
                    <a:pt x="36372" y="10183"/>
                    <a:pt x="36354" y="10146"/>
                    <a:pt x="36354" y="10146"/>
                  </a:cubicBezTo>
                  <a:cubicBezTo>
                    <a:pt x="36306" y="10089"/>
                    <a:pt x="36335" y="10183"/>
                    <a:pt x="36335" y="10183"/>
                  </a:cubicBezTo>
                  <a:cubicBezTo>
                    <a:pt x="36354" y="10240"/>
                    <a:pt x="36325" y="10212"/>
                    <a:pt x="36325" y="10212"/>
                  </a:cubicBezTo>
                  <a:cubicBezTo>
                    <a:pt x="36278" y="10164"/>
                    <a:pt x="36316" y="10268"/>
                    <a:pt x="36316" y="10268"/>
                  </a:cubicBezTo>
                  <a:cubicBezTo>
                    <a:pt x="36174" y="10221"/>
                    <a:pt x="36278" y="10353"/>
                    <a:pt x="36278" y="10353"/>
                  </a:cubicBezTo>
                  <a:cubicBezTo>
                    <a:pt x="36354" y="10448"/>
                    <a:pt x="36306" y="10419"/>
                    <a:pt x="36306" y="10419"/>
                  </a:cubicBezTo>
                  <a:cubicBezTo>
                    <a:pt x="36165" y="10344"/>
                    <a:pt x="36259" y="10466"/>
                    <a:pt x="36259" y="10466"/>
                  </a:cubicBezTo>
                  <a:cubicBezTo>
                    <a:pt x="36335" y="10551"/>
                    <a:pt x="36269" y="10514"/>
                    <a:pt x="36269" y="10514"/>
                  </a:cubicBezTo>
                  <a:cubicBezTo>
                    <a:pt x="36108" y="10466"/>
                    <a:pt x="36240" y="10599"/>
                    <a:pt x="36240" y="10599"/>
                  </a:cubicBezTo>
                  <a:cubicBezTo>
                    <a:pt x="36354" y="10683"/>
                    <a:pt x="36297" y="10655"/>
                    <a:pt x="36297" y="10655"/>
                  </a:cubicBezTo>
                  <a:cubicBezTo>
                    <a:pt x="36165" y="10599"/>
                    <a:pt x="36325" y="10712"/>
                    <a:pt x="36325" y="10712"/>
                  </a:cubicBezTo>
                  <a:cubicBezTo>
                    <a:pt x="36344" y="10721"/>
                    <a:pt x="36354" y="10740"/>
                    <a:pt x="36363" y="10759"/>
                  </a:cubicBezTo>
                  <a:cubicBezTo>
                    <a:pt x="36354" y="10759"/>
                    <a:pt x="36354" y="10759"/>
                    <a:pt x="36344" y="10750"/>
                  </a:cubicBezTo>
                  <a:lnTo>
                    <a:pt x="36297" y="10721"/>
                  </a:lnTo>
                  <a:cubicBezTo>
                    <a:pt x="36269" y="10702"/>
                    <a:pt x="36269" y="10712"/>
                    <a:pt x="36288" y="10731"/>
                  </a:cubicBezTo>
                  <a:cubicBezTo>
                    <a:pt x="36221" y="10712"/>
                    <a:pt x="36155" y="10693"/>
                    <a:pt x="36089" y="10665"/>
                  </a:cubicBezTo>
                  <a:cubicBezTo>
                    <a:pt x="36297" y="10381"/>
                    <a:pt x="36118" y="10523"/>
                    <a:pt x="36118" y="10523"/>
                  </a:cubicBezTo>
                  <a:cubicBezTo>
                    <a:pt x="36014" y="10599"/>
                    <a:pt x="36080" y="10485"/>
                    <a:pt x="36080" y="10485"/>
                  </a:cubicBezTo>
                  <a:cubicBezTo>
                    <a:pt x="36231" y="10221"/>
                    <a:pt x="36108" y="10363"/>
                    <a:pt x="36108" y="10363"/>
                  </a:cubicBezTo>
                  <a:cubicBezTo>
                    <a:pt x="36014" y="10457"/>
                    <a:pt x="36108" y="10287"/>
                    <a:pt x="36108" y="10287"/>
                  </a:cubicBezTo>
                  <a:cubicBezTo>
                    <a:pt x="36212" y="10061"/>
                    <a:pt x="36127" y="10183"/>
                    <a:pt x="36127" y="10183"/>
                  </a:cubicBezTo>
                  <a:cubicBezTo>
                    <a:pt x="36023" y="10306"/>
                    <a:pt x="36070" y="10183"/>
                    <a:pt x="36070" y="10183"/>
                  </a:cubicBezTo>
                  <a:cubicBezTo>
                    <a:pt x="36165" y="9995"/>
                    <a:pt x="36061" y="10051"/>
                    <a:pt x="36061" y="10051"/>
                  </a:cubicBezTo>
                  <a:cubicBezTo>
                    <a:pt x="36146" y="9900"/>
                    <a:pt x="36061" y="9938"/>
                    <a:pt x="36061" y="9938"/>
                  </a:cubicBezTo>
                  <a:cubicBezTo>
                    <a:pt x="36146" y="9844"/>
                    <a:pt x="36052" y="9862"/>
                    <a:pt x="36033" y="9862"/>
                  </a:cubicBezTo>
                  <a:cubicBezTo>
                    <a:pt x="36137" y="9834"/>
                    <a:pt x="36080" y="9825"/>
                    <a:pt x="36080" y="9825"/>
                  </a:cubicBezTo>
                  <a:cubicBezTo>
                    <a:pt x="36184" y="9730"/>
                    <a:pt x="36099" y="9768"/>
                    <a:pt x="36089" y="9777"/>
                  </a:cubicBezTo>
                  <a:cubicBezTo>
                    <a:pt x="36108" y="9730"/>
                    <a:pt x="36080" y="9740"/>
                    <a:pt x="36080" y="9740"/>
                  </a:cubicBezTo>
                  <a:cubicBezTo>
                    <a:pt x="35948" y="9853"/>
                    <a:pt x="36023" y="9749"/>
                    <a:pt x="36023" y="9749"/>
                  </a:cubicBezTo>
                  <a:cubicBezTo>
                    <a:pt x="36108" y="9645"/>
                    <a:pt x="36033" y="9674"/>
                    <a:pt x="36033" y="9674"/>
                  </a:cubicBezTo>
                  <a:cubicBezTo>
                    <a:pt x="36127" y="9551"/>
                    <a:pt x="36042" y="9608"/>
                    <a:pt x="36042" y="9608"/>
                  </a:cubicBezTo>
                  <a:cubicBezTo>
                    <a:pt x="35891" y="9711"/>
                    <a:pt x="35957" y="9626"/>
                    <a:pt x="35957" y="9626"/>
                  </a:cubicBezTo>
                  <a:cubicBezTo>
                    <a:pt x="36127" y="9475"/>
                    <a:pt x="35986" y="9551"/>
                    <a:pt x="35986" y="9551"/>
                  </a:cubicBezTo>
                  <a:cubicBezTo>
                    <a:pt x="35919" y="9579"/>
                    <a:pt x="35967" y="9523"/>
                    <a:pt x="35967" y="9523"/>
                  </a:cubicBezTo>
                  <a:cubicBezTo>
                    <a:pt x="36042" y="9400"/>
                    <a:pt x="35976" y="9447"/>
                    <a:pt x="35967" y="9457"/>
                  </a:cubicBezTo>
                  <a:cubicBezTo>
                    <a:pt x="36042" y="9353"/>
                    <a:pt x="35976" y="9391"/>
                    <a:pt x="35967" y="9400"/>
                  </a:cubicBezTo>
                  <a:cubicBezTo>
                    <a:pt x="36052" y="9258"/>
                    <a:pt x="35938" y="9343"/>
                    <a:pt x="35938" y="9343"/>
                  </a:cubicBezTo>
                  <a:cubicBezTo>
                    <a:pt x="36033" y="9173"/>
                    <a:pt x="35938" y="9277"/>
                    <a:pt x="35938" y="9277"/>
                  </a:cubicBezTo>
                  <a:cubicBezTo>
                    <a:pt x="35948" y="9145"/>
                    <a:pt x="35910" y="9126"/>
                    <a:pt x="35910" y="9126"/>
                  </a:cubicBezTo>
                  <a:cubicBezTo>
                    <a:pt x="35863" y="9164"/>
                    <a:pt x="35882" y="9268"/>
                    <a:pt x="35882" y="9268"/>
                  </a:cubicBezTo>
                  <a:cubicBezTo>
                    <a:pt x="35768" y="9173"/>
                    <a:pt x="35863" y="9324"/>
                    <a:pt x="35863" y="9324"/>
                  </a:cubicBezTo>
                  <a:cubicBezTo>
                    <a:pt x="35721" y="9221"/>
                    <a:pt x="35863" y="9438"/>
                    <a:pt x="35863" y="9438"/>
                  </a:cubicBezTo>
                  <a:lnTo>
                    <a:pt x="35863" y="9485"/>
                  </a:lnTo>
                  <a:cubicBezTo>
                    <a:pt x="35665" y="9343"/>
                    <a:pt x="35806" y="9523"/>
                    <a:pt x="35825" y="9542"/>
                  </a:cubicBezTo>
                  <a:cubicBezTo>
                    <a:pt x="35627" y="9447"/>
                    <a:pt x="35797" y="9608"/>
                    <a:pt x="35797" y="9608"/>
                  </a:cubicBezTo>
                  <a:cubicBezTo>
                    <a:pt x="35872" y="9674"/>
                    <a:pt x="35806" y="9664"/>
                    <a:pt x="35806" y="9664"/>
                  </a:cubicBezTo>
                  <a:cubicBezTo>
                    <a:pt x="35702" y="9655"/>
                    <a:pt x="35759" y="9721"/>
                    <a:pt x="35759" y="9721"/>
                  </a:cubicBezTo>
                  <a:cubicBezTo>
                    <a:pt x="35731" y="9749"/>
                    <a:pt x="35778" y="9806"/>
                    <a:pt x="35778" y="9815"/>
                  </a:cubicBezTo>
                  <a:cubicBezTo>
                    <a:pt x="35627" y="9664"/>
                    <a:pt x="35759" y="9881"/>
                    <a:pt x="35768" y="9891"/>
                  </a:cubicBezTo>
                  <a:cubicBezTo>
                    <a:pt x="35636" y="9740"/>
                    <a:pt x="35750" y="9947"/>
                    <a:pt x="35759" y="9957"/>
                  </a:cubicBezTo>
                  <a:cubicBezTo>
                    <a:pt x="35636" y="9834"/>
                    <a:pt x="35740" y="10004"/>
                    <a:pt x="35750" y="10023"/>
                  </a:cubicBezTo>
                  <a:cubicBezTo>
                    <a:pt x="35646" y="9947"/>
                    <a:pt x="35740" y="10127"/>
                    <a:pt x="35740" y="10127"/>
                  </a:cubicBezTo>
                  <a:cubicBezTo>
                    <a:pt x="35655" y="10051"/>
                    <a:pt x="35712" y="10146"/>
                    <a:pt x="35712" y="10146"/>
                  </a:cubicBezTo>
                  <a:cubicBezTo>
                    <a:pt x="35816" y="10315"/>
                    <a:pt x="35750" y="10249"/>
                    <a:pt x="35750" y="10249"/>
                  </a:cubicBezTo>
                  <a:cubicBezTo>
                    <a:pt x="35551" y="10089"/>
                    <a:pt x="35702" y="10287"/>
                    <a:pt x="35702" y="10287"/>
                  </a:cubicBezTo>
                  <a:cubicBezTo>
                    <a:pt x="35844" y="10466"/>
                    <a:pt x="35721" y="10372"/>
                    <a:pt x="35721" y="10372"/>
                  </a:cubicBezTo>
                  <a:cubicBezTo>
                    <a:pt x="35561" y="10268"/>
                    <a:pt x="35665" y="10400"/>
                    <a:pt x="35665" y="10400"/>
                  </a:cubicBezTo>
                  <a:cubicBezTo>
                    <a:pt x="35778" y="10542"/>
                    <a:pt x="35684" y="10466"/>
                    <a:pt x="35684" y="10466"/>
                  </a:cubicBezTo>
                  <a:cubicBezTo>
                    <a:pt x="35551" y="10391"/>
                    <a:pt x="35580" y="10448"/>
                    <a:pt x="35627" y="10514"/>
                  </a:cubicBezTo>
                  <a:cubicBezTo>
                    <a:pt x="34485" y="10117"/>
                    <a:pt x="33513" y="9730"/>
                    <a:pt x="32720" y="9391"/>
                  </a:cubicBezTo>
                  <a:cubicBezTo>
                    <a:pt x="32843" y="9230"/>
                    <a:pt x="32739" y="9306"/>
                    <a:pt x="32739" y="9306"/>
                  </a:cubicBezTo>
                  <a:cubicBezTo>
                    <a:pt x="32682" y="9353"/>
                    <a:pt x="32720" y="9287"/>
                    <a:pt x="32720" y="9287"/>
                  </a:cubicBezTo>
                  <a:cubicBezTo>
                    <a:pt x="32796" y="9145"/>
                    <a:pt x="32739" y="9221"/>
                    <a:pt x="32739" y="9221"/>
                  </a:cubicBezTo>
                  <a:cubicBezTo>
                    <a:pt x="32692" y="9268"/>
                    <a:pt x="32739" y="9183"/>
                    <a:pt x="32739" y="9183"/>
                  </a:cubicBezTo>
                  <a:cubicBezTo>
                    <a:pt x="32796" y="9060"/>
                    <a:pt x="32748" y="9126"/>
                    <a:pt x="32748" y="9126"/>
                  </a:cubicBezTo>
                  <a:cubicBezTo>
                    <a:pt x="32692" y="9192"/>
                    <a:pt x="32720" y="9126"/>
                    <a:pt x="32720" y="9126"/>
                  </a:cubicBezTo>
                  <a:cubicBezTo>
                    <a:pt x="32767" y="9041"/>
                    <a:pt x="32720" y="9051"/>
                    <a:pt x="32711" y="9060"/>
                  </a:cubicBezTo>
                  <a:cubicBezTo>
                    <a:pt x="32758" y="8975"/>
                    <a:pt x="32711" y="8994"/>
                    <a:pt x="32711" y="8994"/>
                  </a:cubicBezTo>
                  <a:cubicBezTo>
                    <a:pt x="32767" y="8947"/>
                    <a:pt x="32692" y="8956"/>
                    <a:pt x="32692" y="8956"/>
                  </a:cubicBezTo>
                  <a:cubicBezTo>
                    <a:pt x="32748" y="8938"/>
                    <a:pt x="32720" y="8938"/>
                    <a:pt x="32720" y="8938"/>
                  </a:cubicBezTo>
                  <a:cubicBezTo>
                    <a:pt x="32777" y="8890"/>
                    <a:pt x="32720" y="8909"/>
                    <a:pt x="32720" y="8909"/>
                  </a:cubicBezTo>
                  <a:cubicBezTo>
                    <a:pt x="32739" y="8890"/>
                    <a:pt x="32720" y="8900"/>
                    <a:pt x="32720" y="8900"/>
                  </a:cubicBezTo>
                  <a:cubicBezTo>
                    <a:pt x="32654" y="8956"/>
                    <a:pt x="32692" y="8900"/>
                    <a:pt x="32692" y="8900"/>
                  </a:cubicBezTo>
                  <a:cubicBezTo>
                    <a:pt x="32739" y="8843"/>
                    <a:pt x="32692" y="8862"/>
                    <a:pt x="32692" y="8862"/>
                  </a:cubicBezTo>
                  <a:cubicBezTo>
                    <a:pt x="32748" y="8796"/>
                    <a:pt x="32701" y="8824"/>
                    <a:pt x="32701" y="8824"/>
                  </a:cubicBezTo>
                  <a:cubicBezTo>
                    <a:pt x="32626" y="8881"/>
                    <a:pt x="32654" y="8834"/>
                    <a:pt x="32654" y="8834"/>
                  </a:cubicBezTo>
                  <a:cubicBezTo>
                    <a:pt x="32748" y="8758"/>
                    <a:pt x="32673" y="8796"/>
                    <a:pt x="32673" y="8796"/>
                  </a:cubicBezTo>
                  <a:cubicBezTo>
                    <a:pt x="32635" y="8805"/>
                    <a:pt x="32664" y="8777"/>
                    <a:pt x="32664" y="8777"/>
                  </a:cubicBezTo>
                  <a:cubicBezTo>
                    <a:pt x="32701" y="8720"/>
                    <a:pt x="32673" y="8739"/>
                    <a:pt x="32664" y="8739"/>
                  </a:cubicBezTo>
                  <a:cubicBezTo>
                    <a:pt x="32701" y="8683"/>
                    <a:pt x="32664" y="8711"/>
                    <a:pt x="32664" y="8711"/>
                  </a:cubicBezTo>
                  <a:cubicBezTo>
                    <a:pt x="32701" y="8636"/>
                    <a:pt x="32645" y="8683"/>
                    <a:pt x="32645" y="8683"/>
                  </a:cubicBezTo>
                  <a:cubicBezTo>
                    <a:pt x="32701" y="8598"/>
                    <a:pt x="32645" y="8645"/>
                    <a:pt x="32645" y="8645"/>
                  </a:cubicBezTo>
                  <a:cubicBezTo>
                    <a:pt x="32654" y="8579"/>
                    <a:pt x="32635" y="8569"/>
                    <a:pt x="32635" y="8569"/>
                  </a:cubicBezTo>
                  <a:cubicBezTo>
                    <a:pt x="32607" y="8588"/>
                    <a:pt x="32616" y="8645"/>
                    <a:pt x="32616" y="8645"/>
                  </a:cubicBezTo>
                  <a:cubicBezTo>
                    <a:pt x="32560" y="8598"/>
                    <a:pt x="32597" y="8664"/>
                    <a:pt x="32607" y="8673"/>
                  </a:cubicBezTo>
                  <a:cubicBezTo>
                    <a:pt x="32531" y="8617"/>
                    <a:pt x="32607" y="8739"/>
                    <a:pt x="32607" y="8739"/>
                  </a:cubicBezTo>
                  <a:lnTo>
                    <a:pt x="32607" y="8758"/>
                  </a:lnTo>
                  <a:cubicBezTo>
                    <a:pt x="32503" y="8683"/>
                    <a:pt x="32588" y="8787"/>
                    <a:pt x="32588" y="8787"/>
                  </a:cubicBezTo>
                  <a:cubicBezTo>
                    <a:pt x="32484" y="8739"/>
                    <a:pt x="32569" y="8824"/>
                    <a:pt x="32569" y="8824"/>
                  </a:cubicBezTo>
                  <a:cubicBezTo>
                    <a:pt x="32616" y="8853"/>
                    <a:pt x="32579" y="8853"/>
                    <a:pt x="32579" y="8853"/>
                  </a:cubicBezTo>
                  <a:cubicBezTo>
                    <a:pt x="32522" y="8843"/>
                    <a:pt x="32550" y="8881"/>
                    <a:pt x="32550" y="8881"/>
                  </a:cubicBezTo>
                  <a:cubicBezTo>
                    <a:pt x="32541" y="8900"/>
                    <a:pt x="32560" y="8928"/>
                    <a:pt x="32569" y="8938"/>
                  </a:cubicBezTo>
                  <a:cubicBezTo>
                    <a:pt x="32484" y="8862"/>
                    <a:pt x="32550" y="8956"/>
                    <a:pt x="32560" y="8975"/>
                  </a:cubicBezTo>
                  <a:cubicBezTo>
                    <a:pt x="32484" y="8890"/>
                    <a:pt x="32550" y="9013"/>
                    <a:pt x="32550" y="9013"/>
                  </a:cubicBezTo>
                  <a:cubicBezTo>
                    <a:pt x="32484" y="8938"/>
                    <a:pt x="32550" y="9041"/>
                    <a:pt x="32550" y="9041"/>
                  </a:cubicBezTo>
                  <a:cubicBezTo>
                    <a:pt x="32494" y="9004"/>
                    <a:pt x="32541" y="9098"/>
                    <a:pt x="32541" y="9098"/>
                  </a:cubicBezTo>
                  <a:cubicBezTo>
                    <a:pt x="32494" y="9060"/>
                    <a:pt x="32522" y="9107"/>
                    <a:pt x="32522" y="9107"/>
                  </a:cubicBezTo>
                  <a:cubicBezTo>
                    <a:pt x="32579" y="9202"/>
                    <a:pt x="32541" y="9164"/>
                    <a:pt x="32541" y="9164"/>
                  </a:cubicBezTo>
                  <a:cubicBezTo>
                    <a:pt x="32437" y="9079"/>
                    <a:pt x="32522" y="9183"/>
                    <a:pt x="32522" y="9183"/>
                  </a:cubicBezTo>
                  <a:cubicBezTo>
                    <a:pt x="32597" y="9277"/>
                    <a:pt x="32531" y="9230"/>
                    <a:pt x="32531" y="9230"/>
                  </a:cubicBezTo>
                  <a:cubicBezTo>
                    <a:pt x="32446" y="9173"/>
                    <a:pt x="32503" y="9240"/>
                    <a:pt x="32503" y="9240"/>
                  </a:cubicBezTo>
                  <a:cubicBezTo>
                    <a:pt x="32560" y="9315"/>
                    <a:pt x="32513" y="9277"/>
                    <a:pt x="32513" y="9277"/>
                  </a:cubicBezTo>
                  <a:cubicBezTo>
                    <a:pt x="32456" y="9240"/>
                    <a:pt x="32456" y="9258"/>
                    <a:pt x="32475" y="9287"/>
                  </a:cubicBezTo>
                  <a:cubicBezTo>
                    <a:pt x="32437" y="9268"/>
                    <a:pt x="32409" y="9258"/>
                    <a:pt x="32371" y="9240"/>
                  </a:cubicBezTo>
                  <a:cubicBezTo>
                    <a:pt x="32513" y="9098"/>
                    <a:pt x="32362" y="9202"/>
                    <a:pt x="32362" y="9202"/>
                  </a:cubicBezTo>
                  <a:cubicBezTo>
                    <a:pt x="32343" y="9183"/>
                    <a:pt x="32371" y="9145"/>
                    <a:pt x="32371" y="9145"/>
                  </a:cubicBezTo>
                  <a:cubicBezTo>
                    <a:pt x="32616" y="8900"/>
                    <a:pt x="32390" y="9013"/>
                    <a:pt x="32390" y="9013"/>
                  </a:cubicBezTo>
                  <a:cubicBezTo>
                    <a:pt x="32560" y="8815"/>
                    <a:pt x="32380" y="8909"/>
                    <a:pt x="32380" y="8909"/>
                  </a:cubicBezTo>
                  <a:cubicBezTo>
                    <a:pt x="32494" y="8673"/>
                    <a:pt x="32380" y="8758"/>
                    <a:pt x="32380" y="8758"/>
                  </a:cubicBezTo>
                  <a:cubicBezTo>
                    <a:pt x="32352" y="8768"/>
                    <a:pt x="32380" y="8711"/>
                    <a:pt x="32380" y="8711"/>
                  </a:cubicBezTo>
                  <a:cubicBezTo>
                    <a:pt x="32380" y="8692"/>
                    <a:pt x="32380" y="8664"/>
                    <a:pt x="32362" y="8636"/>
                  </a:cubicBezTo>
                  <a:cubicBezTo>
                    <a:pt x="32409" y="8664"/>
                    <a:pt x="32390" y="8626"/>
                    <a:pt x="32390" y="8626"/>
                  </a:cubicBezTo>
                  <a:cubicBezTo>
                    <a:pt x="32380" y="8617"/>
                    <a:pt x="32371" y="8598"/>
                    <a:pt x="32352" y="8588"/>
                  </a:cubicBezTo>
                  <a:cubicBezTo>
                    <a:pt x="32418" y="8475"/>
                    <a:pt x="32352" y="8532"/>
                    <a:pt x="32352" y="8532"/>
                  </a:cubicBezTo>
                  <a:cubicBezTo>
                    <a:pt x="32295" y="8569"/>
                    <a:pt x="32324" y="8522"/>
                    <a:pt x="32324" y="8522"/>
                  </a:cubicBezTo>
                  <a:cubicBezTo>
                    <a:pt x="32380" y="8447"/>
                    <a:pt x="32314" y="8494"/>
                    <a:pt x="32314" y="8494"/>
                  </a:cubicBezTo>
                  <a:cubicBezTo>
                    <a:pt x="32286" y="8503"/>
                    <a:pt x="32305" y="8456"/>
                    <a:pt x="32305" y="8456"/>
                  </a:cubicBezTo>
                  <a:cubicBezTo>
                    <a:pt x="32352" y="8371"/>
                    <a:pt x="32314" y="8381"/>
                    <a:pt x="32314" y="8381"/>
                  </a:cubicBezTo>
                  <a:cubicBezTo>
                    <a:pt x="32343" y="8296"/>
                    <a:pt x="32314" y="8315"/>
                    <a:pt x="32314" y="8315"/>
                  </a:cubicBezTo>
                  <a:cubicBezTo>
                    <a:pt x="32295" y="8334"/>
                    <a:pt x="32295" y="8352"/>
                    <a:pt x="32286" y="8371"/>
                  </a:cubicBezTo>
                  <a:cubicBezTo>
                    <a:pt x="32286" y="8343"/>
                    <a:pt x="32286" y="8324"/>
                    <a:pt x="32286" y="8296"/>
                  </a:cubicBezTo>
                  <a:cubicBezTo>
                    <a:pt x="32314" y="8239"/>
                    <a:pt x="32277" y="8258"/>
                    <a:pt x="32277" y="8258"/>
                  </a:cubicBezTo>
                  <a:lnTo>
                    <a:pt x="32267" y="8126"/>
                  </a:lnTo>
                  <a:cubicBezTo>
                    <a:pt x="32258" y="8003"/>
                    <a:pt x="32258" y="8098"/>
                    <a:pt x="32258" y="8098"/>
                  </a:cubicBezTo>
                  <a:lnTo>
                    <a:pt x="32258" y="8258"/>
                  </a:lnTo>
                  <a:cubicBezTo>
                    <a:pt x="32248" y="8277"/>
                    <a:pt x="32248" y="8296"/>
                    <a:pt x="32248" y="8315"/>
                  </a:cubicBezTo>
                  <a:cubicBezTo>
                    <a:pt x="32211" y="8324"/>
                    <a:pt x="32229" y="8381"/>
                    <a:pt x="32229" y="8381"/>
                  </a:cubicBezTo>
                  <a:cubicBezTo>
                    <a:pt x="32192" y="8400"/>
                    <a:pt x="32220" y="8447"/>
                    <a:pt x="32220" y="8447"/>
                  </a:cubicBezTo>
                  <a:cubicBezTo>
                    <a:pt x="32229" y="8456"/>
                    <a:pt x="32229" y="8466"/>
                    <a:pt x="32220" y="8475"/>
                  </a:cubicBezTo>
                  <a:cubicBezTo>
                    <a:pt x="32220" y="8494"/>
                    <a:pt x="32211" y="8513"/>
                    <a:pt x="32220" y="8532"/>
                  </a:cubicBezTo>
                  <a:cubicBezTo>
                    <a:pt x="32173" y="8485"/>
                    <a:pt x="32201" y="8551"/>
                    <a:pt x="32201" y="8551"/>
                  </a:cubicBezTo>
                  <a:cubicBezTo>
                    <a:pt x="32229" y="8626"/>
                    <a:pt x="32201" y="8598"/>
                    <a:pt x="32201" y="8598"/>
                  </a:cubicBezTo>
                  <a:cubicBezTo>
                    <a:pt x="32163" y="8532"/>
                    <a:pt x="32192" y="8626"/>
                    <a:pt x="32192" y="8626"/>
                  </a:cubicBezTo>
                  <a:cubicBezTo>
                    <a:pt x="32211" y="8683"/>
                    <a:pt x="32182" y="8654"/>
                    <a:pt x="32182" y="8654"/>
                  </a:cubicBezTo>
                  <a:cubicBezTo>
                    <a:pt x="32126" y="8607"/>
                    <a:pt x="32163" y="8711"/>
                    <a:pt x="32163" y="8711"/>
                  </a:cubicBezTo>
                  <a:cubicBezTo>
                    <a:pt x="32022" y="8664"/>
                    <a:pt x="32126" y="8796"/>
                    <a:pt x="32126" y="8796"/>
                  </a:cubicBezTo>
                  <a:cubicBezTo>
                    <a:pt x="32211" y="8890"/>
                    <a:pt x="32163" y="8871"/>
                    <a:pt x="32163" y="8871"/>
                  </a:cubicBezTo>
                  <a:cubicBezTo>
                    <a:pt x="32022" y="8796"/>
                    <a:pt x="32107" y="8909"/>
                    <a:pt x="32107" y="8909"/>
                  </a:cubicBezTo>
                  <a:cubicBezTo>
                    <a:pt x="32192" y="8994"/>
                    <a:pt x="32126" y="8956"/>
                    <a:pt x="32126" y="8956"/>
                  </a:cubicBezTo>
                  <a:cubicBezTo>
                    <a:pt x="32069" y="8947"/>
                    <a:pt x="32050" y="8947"/>
                    <a:pt x="32041" y="8956"/>
                  </a:cubicBezTo>
                  <a:cubicBezTo>
                    <a:pt x="32031" y="8966"/>
                    <a:pt x="32022" y="8966"/>
                    <a:pt x="32003" y="8975"/>
                  </a:cubicBezTo>
                  <a:cubicBezTo>
                    <a:pt x="32069" y="8834"/>
                    <a:pt x="32031" y="8881"/>
                    <a:pt x="32031" y="8881"/>
                  </a:cubicBezTo>
                  <a:cubicBezTo>
                    <a:pt x="31946" y="8985"/>
                    <a:pt x="31975" y="8890"/>
                    <a:pt x="31975" y="8890"/>
                  </a:cubicBezTo>
                  <a:cubicBezTo>
                    <a:pt x="32050" y="8749"/>
                    <a:pt x="31984" y="8815"/>
                    <a:pt x="31984" y="8815"/>
                  </a:cubicBezTo>
                  <a:cubicBezTo>
                    <a:pt x="31909" y="8862"/>
                    <a:pt x="31956" y="8730"/>
                    <a:pt x="31956" y="8730"/>
                  </a:cubicBezTo>
                  <a:cubicBezTo>
                    <a:pt x="32003" y="8598"/>
                    <a:pt x="31937" y="8664"/>
                    <a:pt x="31918" y="8683"/>
                  </a:cubicBezTo>
                  <a:cubicBezTo>
                    <a:pt x="31984" y="8513"/>
                    <a:pt x="31918" y="8617"/>
                    <a:pt x="31918" y="8617"/>
                  </a:cubicBezTo>
                  <a:cubicBezTo>
                    <a:pt x="31937" y="8475"/>
                    <a:pt x="31918" y="8447"/>
                    <a:pt x="31918" y="8447"/>
                  </a:cubicBezTo>
                  <a:cubicBezTo>
                    <a:pt x="31890" y="8428"/>
                    <a:pt x="31871" y="8588"/>
                    <a:pt x="31871" y="8588"/>
                  </a:cubicBezTo>
                  <a:cubicBezTo>
                    <a:pt x="31805" y="8513"/>
                    <a:pt x="31852" y="8664"/>
                    <a:pt x="31852" y="8664"/>
                  </a:cubicBezTo>
                  <a:cubicBezTo>
                    <a:pt x="31767" y="8569"/>
                    <a:pt x="31814" y="8673"/>
                    <a:pt x="31814" y="8673"/>
                  </a:cubicBezTo>
                  <a:cubicBezTo>
                    <a:pt x="31748" y="8626"/>
                    <a:pt x="31795" y="8730"/>
                    <a:pt x="31795" y="8730"/>
                  </a:cubicBezTo>
                  <a:cubicBezTo>
                    <a:pt x="31833" y="8834"/>
                    <a:pt x="31795" y="8787"/>
                    <a:pt x="31795" y="8787"/>
                  </a:cubicBezTo>
                  <a:cubicBezTo>
                    <a:pt x="31720" y="8720"/>
                    <a:pt x="31767" y="8805"/>
                    <a:pt x="31767" y="8805"/>
                  </a:cubicBezTo>
                  <a:cubicBezTo>
                    <a:pt x="31805" y="8881"/>
                    <a:pt x="31767" y="8843"/>
                    <a:pt x="31767" y="8843"/>
                  </a:cubicBezTo>
                  <a:cubicBezTo>
                    <a:pt x="31710" y="8796"/>
                    <a:pt x="31748" y="8871"/>
                    <a:pt x="31748" y="8871"/>
                  </a:cubicBezTo>
                  <a:cubicBezTo>
                    <a:pt x="31786" y="8956"/>
                    <a:pt x="31739" y="8909"/>
                    <a:pt x="31739" y="8909"/>
                  </a:cubicBezTo>
                  <a:cubicBezTo>
                    <a:pt x="31691" y="8890"/>
                    <a:pt x="31691" y="8909"/>
                    <a:pt x="31701" y="8938"/>
                  </a:cubicBezTo>
                  <a:cubicBezTo>
                    <a:pt x="31559" y="8871"/>
                    <a:pt x="31427" y="8805"/>
                    <a:pt x="31305" y="8749"/>
                  </a:cubicBezTo>
                  <a:cubicBezTo>
                    <a:pt x="31437" y="8560"/>
                    <a:pt x="31295" y="8683"/>
                    <a:pt x="31295" y="8683"/>
                  </a:cubicBezTo>
                  <a:cubicBezTo>
                    <a:pt x="31182" y="8749"/>
                    <a:pt x="31257" y="8636"/>
                    <a:pt x="31257" y="8636"/>
                  </a:cubicBezTo>
                  <a:cubicBezTo>
                    <a:pt x="31399" y="8371"/>
                    <a:pt x="31286" y="8513"/>
                    <a:pt x="31286" y="8513"/>
                  </a:cubicBezTo>
                  <a:cubicBezTo>
                    <a:pt x="31191" y="8607"/>
                    <a:pt x="31286" y="8437"/>
                    <a:pt x="31286" y="8437"/>
                  </a:cubicBezTo>
                  <a:cubicBezTo>
                    <a:pt x="31389" y="8211"/>
                    <a:pt x="31305" y="8334"/>
                    <a:pt x="31305" y="8334"/>
                  </a:cubicBezTo>
                  <a:cubicBezTo>
                    <a:pt x="31191" y="8456"/>
                    <a:pt x="31248" y="8334"/>
                    <a:pt x="31248" y="8334"/>
                  </a:cubicBezTo>
                  <a:cubicBezTo>
                    <a:pt x="31342" y="8145"/>
                    <a:pt x="31239" y="8201"/>
                    <a:pt x="31239" y="8201"/>
                  </a:cubicBezTo>
                  <a:cubicBezTo>
                    <a:pt x="31323" y="8050"/>
                    <a:pt x="31239" y="8088"/>
                    <a:pt x="31239" y="8088"/>
                  </a:cubicBezTo>
                  <a:cubicBezTo>
                    <a:pt x="31323" y="7994"/>
                    <a:pt x="31229" y="8013"/>
                    <a:pt x="31210" y="8013"/>
                  </a:cubicBezTo>
                  <a:cubicBezTo>
                    <a:pt x="31305" y="7984"/>
                    <a:pt x="31248" y="7975"/>
                    <a:pt x="31248" y="7975"/>
                  </a:cubicBezTo>
                  <a:cubicBezTo>
                    <a:pt x="31352" y="7881"/>
                    <a:pt x="31276" y="7918"/>
                    <a:pt x="31257" y="7928"/>
                  </a:cubicBezTo>
                  <a:cubicBezTo>
                    <a:pt x="31286" y="7881"/>
                    <a:pt x="31248" y="7890"/>
                    <a:pt x="31248" y="7890"/>
                  </a:cubicBezTo>
                  <a:cubicBezTo>
                    <a:pt x="31116" y="8003"/>
                    <a:pt x="31191" y="7899"/>
                    <a:pt x="31191" y="7899"/>
                  </a:cubicBezTo>
                  <a:cubicBezTo>
                    <a:pt x="31286" y="7796"/>
                    <a:pt x="31201" y="7824"/>
                    <a:pt x="31201" y="7824"/>
                  </a:cubicBezTo>
                  <a:cubicBezTo>
                    <a:pt x="31305" y="7701"/>
                    <a:pt x="31220" y="7758"/>
                    <a:pt x="31220" y="7758"/>
                  </a:cubicBezTo>
                  <a:cubicBezTo>
                    <a:pt x="31069" y="7862"/>
                    <a:pt x="31135" y="7777"/>
                    <a:pt x="31135" y="7777"/>
                  </a:cubicBezTo>
                  <a:cubicBezTo>
                    <a:pt x="31305" y="7626"/>
                    <a:pt x="31163" y="7701"/>
                    <a:pt x="31163" y="7701"/>
                  </a:cubicBezTo>
                  <a:cubicBezTo>
                    <a:pt x="31097" y="7730"/>
                    <a:pt x="31135" y="7673"/>
                    <a:pt x="31135" y="7673"/>
                  </a:cubicBezTo>
                  <a:cubicBezTo>
                    <a:pt x="31220" y="7550"/>
                    <a:pt x="31144" y="7597"/>
                    <a:pt x="31135" y="7607"/>
                  </a:cubicBezTo>
                  <a:cubicBezTo>
                    <a:pt x="31220" y="7503"/>
                    <a:pt x="31154" y="7541"/>
                    <a:pt x="31144" y="7550"/>
                  </a:cubicBezTo>
                  <a:cubicBezTo>
                    <a:pt x="31220" y="7409"/>
                    <a:pt x="31116" y="7494"/>
                    <a:pt x="31116" y="7494"/>
                  </a:cubicBezTo>
                  <a:cubicBezTo>
                    <a:pt x="31210" y="7324"/>
                    <a:pt x="31116" y="7428"/>
                    <a:pt x="31116" y="7428"/>
                  </a:cubicBezTo>
                  <a:cubicBezTo>
                    <a:pt x="31125" y="7295"/>
                    <a:pt x="31078" y="7277"/>
                    <a:pt x="31078" y="7277"/>
                  </a:cubicBezTo>
                  <a:cubicBezTo>
                    <a:pt x="31040" y="7314"/>
                    <a:pt x="31050" y="7418"/>
                    <a:pt x="31050" y="7418"/>
                  </a:cubicBezTo>
                  <a:cubicBezTo>
                    <a:pt x="30946" y="7324"/>
                    <a:pt x="31031" y="7475"/>
                    <a:pt x="31031" y="7475"/>
                  </a:cubicBezTo>
                  <a:cubicBezTo>
                    <a:pt x="30899" y="7371"/>
                    <a:pt x="31031" y="7588"/>
                    <a:pt x="31031" y="7588"/>
                  </a:cubicBezTo>
                  <a:lnTo>
                    <a:pt x="31031" y="7635"/>
                  </a:lnTo>
                  <a:cubicBezTo>
                    <a:pt x="30842" y="7494"/>
                    <a:pt x="30984" y="7673"/>
                    <a:pt x="30993" y="7692"/>
                  </a:cubicBezTo>
                  <a:cubicBezTo>
                    <a:pt x="30804" y="7597"/>
                    <a:pt x="30965" y="7758"/>
                    <a:pt x="30965" y="7758"/>
                  </a:cubicBezTo>
                  <a:cubicBezTo>
                    <a:pt x="31050" y="7824"/>
                    <a:pt x="30974" y="7814"/>
                    <a:pt x="30974" y="7814"/>
                  </a:cubicBezTo>
                  <a:cubicBezTo>
                    <a:pt x="30870" y="7805"/>
                    <a:pt x="30927" y="7871"/>
                    <a:pt x="30927" y="7871"/>
                  </a:cubicBezTo>
                  <a:cubicBezTo>
                    <a:pt x="30908" y="7899"/>
                    <a:pt x="30946" y="7956"/>
                    <a:pt x="30955" y="7965"/>
                  </a:cubicBezTo>
                  <a:cubicBezTo>
                    <a:pt x="30804" y="7814"/>
                    <a:pt x="30927" y="8032"/>
                    <a:pt x="30946" y="8041"/>
                  </a:cubicBezTo>
                  <a:cubicBezTo>
                    <a:pt x="30804" y="7890"/>
                    <a:pt x="30927" y="8098"/>
                    <a:pt x="30937" y="8107"/>
                  </a:cubicBezTo>
                  <a:cubicBezTo>
                    <a:pt x="30804" y="7984"/>
                    <a:pt x="30918" y="8154"/>
                    <a:pt x="30927" y="8173"/>
                  </a:cubicBezTo>
                  <a:cubicBezTo>
                    <a:pt x="30823" y="8098"/>
                    <a:pt x="30908" y="8277"/>
                    <a:pt x="30908" y="8277"/>
                  </a:cubicBezTo>
                  <a:cubicBezTo>
                    <a:pt x="30823" y="8201"/>
                    <a:pt x="30880" y="8296"/>
                    <a:pt x="30880" y="8296"/>
                  </a:cubicBezTo>
                  <a:cubicBezTo>
                    <a:pt x="30993" y="8466"/>
                    <a:pt x="30918" y="8400"/>
                    <a:pt x="30918" y="8400"/>
                  </a:cubicBezTo>
                  <a:cubicBezTo>
                    <a:pt x="30729" y="8239"/>
                    <a:pt x="30880" y="8437"/>
                    <a:pt x="30880" y="8437"/>
                  </a:cubicBezTo>
                  <a:cubicBezTo>
                    <a:pt x="31012" y="8617"/>
                    <a:pt x="30889" y="8522"/>
                    <a:pt x="30889" y="8522"/>
                  </a:cubicBezTo>
                  <a:cubicBezTo>
                    <a:pt x="30814" y="8466"/>
                    <a:pt x="30795" y="8475"/>
                    <a:pt x="30804" y="8494"/>
                  </a:cubicBezTo>
                  <a:cubicBezTo>
                    <a:pt x="30672" y="8428"/>
                    <a:pt x="30550" y="8362"/>
                    <a:pt x="30417" y="8286"/>
                  </a:cubicBezTo>
                  <a:cubicBezTo>
                    <a:pt x="30691" y="8003"/>
                    <a:pt x="30408" y="8211"/>
                    <a:pt x="30408" y="8211"/>
                  </a:cubicBezTo>
                  <a:cubicBezTo>
                    <a:pt x="30380" y="8164"/>
                    <a:pt x="30427" y="8107"/>
                    <a:pt x="30427" y="8107"/>
                  </a:cubicBezTo>
                  <a:cubicBezTo>
                    <a:pt x="30833" y="7692"/>
                    <a:pt x="30484" y="7852"/>
                    <a:pt x="30455" y="7862"/>
                  </a:cubicBezTo>
                  <a:cubicBezTo>
                    <a:pt x="30748" y="7531"/>
                    <a:pt x="30474" y="7682"/>
                    <a:pt x="30455" y="7692"/>
                  </a:cubicBezTo>
                  <a:cubicBezTo>
                    <a:pt x="30644" y="7286"/>
                    <a:pt x="30446" y="7428"/>
                    <a:pt x="30446" y="7428"/>
                  </a:cubicBezTo>
                  <a:cubicBezTo>
                    <a:pt x="30389" y="7446"/>
                    <a:pt x="30436" y="7352"/>
                    <a:pt x="30436" y="7352"/>
                  </a:cubicBezTo>
                  <a:cubicBezTo>
                    <a:pt x="30455" y="7305"/>
                    <a:pt x="30446" y="7258"/>
                    <a:pt x="30417" y="7220"/>
                  </a:cubicBezTo>
                  <a:cubicBezTo>
                    <a:pt x="30502" y="7267"/>
                    <a:pt x="30465" y="7210"/>
                    <a:pt x="30465" y="7210"/>
                  </a:cubicBezTo>
                  <a:cubicBezTo>
                    <a:pt x="30436" y="7173"/>
                    <a:pt x="30408" y="7135"/>
                    <a:pt x="30408" y="7135"/>
                  </a:cubicBezTo>
                  <a:cubicBezTo>
                    <a:pt x="30512" y="6937"/>
                    <a:pt x="30408" y="7031"/>
                    <a:pt x="30408" y="7031"/>
                  </a:cubicBezTo>
                  <a:cubicBezTo>
                    <a:pt x="30295" y="7107"/>
                    <a:pt x="30342" y="7031"/>
                    <a:pt x="30342" y="7031"/>
                  </a:cubicBezTo>
                  <a:cubicBezTo>
                    <a:pt x="30446" y="6890"/>
                    <a:pt x="30323" y="6975"/>
                    <a:pt x="30323" y="6975"/>
                  </a:cubicBezTo>
                  <a:cubicBezTo>
                    <a:pt x="30276" y="6993"/>
                    <a:pt x="30323" y="6918"/>
                    <a:pt x="30323" y="6918"/>
                  </a:cubicBezTo>
                  <a:cubicBezTo>
                    <a:pt x="30399" y="6767"/>
                    <a:pt x="30333" y="6786"/>
                    <a:pt x="30333" y="6786"/>
                  </a:cubicBezTo>
                  <a:cubicBezTo>
                    <a:pt x="30380" y="6625"/>
                    <a:pt x="30333" y="6663"/>
                    <a:pt x="30333" y="6663"/>
                  </a:cubicBezTo>
                  <a:cubicBezTo>
                    <a:pt x="30304" y="6691"/>
                    <a:pt x="30295" y="6729"/>
                    <a:pt x="30285" y="6757"/>
                  </a:cubicBezTo>
                  <a:cubicBezTo>
                    <a:pt x="30276" y="6720"/>
                    <a:pt x="30276" y="6673"/>
                    <a:pt x="30285" y="6625"/>
                  </a:cubicBezTo>
                  <a:cubicBezTo>
                    <a:pt x="30333" y="6531"/>
                    <a:pt x="30257" y="6569"/>
                    <a:pt x="30257" y="6569"/>
                  </a:cubicBezTo>
                  <a:lnTo>
                    <a:pt x="30248" y="6333"/>
                  </a:lnTo>
                  <a:cubicBezTo>
                    <a:pt x="30229" y="6116"/>
                    <a:pt x="30229" y="6286"/>
                    <a:pt x="30229" y="6286"/>
                  </a:cubicBezTo>
                  <a:lnTo>
                    <a:pt x="30229" y="6559"/>
                  </a:lnTo>
                  <a:cubicBezTo>
                    <a:pt x="30210" y="6588"/>
                    <a:pt x="30210" y="6625"/>
                    <a:pt x="30219" y="6663"/>
                  </a:cubicBezTo>
                  <a:cubicBezTo>
                    <a:pt x="30153" y="6682"/>
                    <a:pt x="30182" y="6786"/>
                    <a:pt x="30182" y="6786"/>
                  </a:cubicBezTo>
                  <a:cubicBezTo>
                    <a:pt x="30125" y="6814"/>
                    <a:pt x="30172" y="6890"/>
                    <a:pt x="30172" y="6890"/>
                  </a:cubicBezTo>
                  <a:cubicBezTo>
                    <a:pt x="30182" y="6908"/>
                    <a:pt x="30182" y="6927"/>
                    <a:pt x="30172" y="6937"/>
                  </a:cubicBezTo>
                  <a:cubicBezTo>
                    <a:pt x="30163" y="6975"/>
                    <a:pt x="30163" y="7003"/>
                    <a:pt x="30163" y="7031"/>
                  </a:cubicBezTo>
                  <a:cubicBezTo>
                    <a:pt x="30097" y="6956"/>
                    <a:pt x="30134" y="7078"/>
                    <a:pt x="30134" y="7078"/>
                  </a:cubicBezTo>
                  <a:cubicBezTo>
                    <a:pt x="30182" y="7201"/>
                    <a:pt x="30144" y="7144"/>
                    <a:pt x="30144" y="7144"/>
                  </a:cubicBezTo>
                  <a:cubicBezTo>
                    <a:pt x="30059" y="7041"/>
                    <a:pt x="30115" y="7210"/>
                    <a:pt x="30115" y="7210"/>
                  </a:cubicBezTo>
                  <a:cubicBezTo>
                    <a:pt x="30144" y="7305"/>
                    <a:pt x="30097" y="7248"/>
                    <a:pt x="30097" y="7248"/>
                  </a:cubicBezTo>
                  <a:cubicBezTo>
                    <a:pt x="30012" y="7173"/>
                    <a:pt x="30068" y="7352"/>
                    <a:pt x="30068" y="7352"/>
                  </a:cubicBezTo>
                  <a:cubicBezTo>
                    <a:pt x="29832" y="7267"/>
                    <a:pt x="30012" y="7494"/>
                    <a:pt x="30012" y="7494"/>
                  </a:cubicBezTo>
                  <a:cubicBezTo>
                    <a:pt x="30153" y="7663"/>
                    <a:pt x="30059" y="7626"/>
                    <a:pt x="30059" y="7626"/>
                  </a:cubicBezTo>
                  <a:cubicBezTo>
                    <a:pt x="29823" y="7494"/>
                    <a:pt x="29974" y="7692"/>
                    <a:pt x="29974" y="7692"/>
                  </a:cubicBezTo>
                  <a:cubicBezTo>
                    <a:pt x="30115" y="7843"/>
                    <a:pt x="30002" y="7777"/>
                    <a:pt x="30002" y="7777"/>
                  </a:cubicBezTo>
                  <a:cubicBezTo>
                    <a:pt x="29983" y="7777"/>
                    <a:pt x="29964" y="7767"/>
                    <a:pt x="29946" y="7767"/>
                  </a:cubicBezTo>
                  <a:cubicBezTo>
                    <a:pt x="29974" y="7645"/>
                    <a:pt x="29936" y="7701"/>
                    <a:pt x="29936" y="7701"/>
                  </a:cubicBezTo>
                  <a:cubicBezTo>
                    <a:pt x="29927" y="7730"/>
                    <a:pt x="29908" y="7748"/>
                    <a:pt x="29889" y="7767"/>
                  </a:cubicBezTo>
                  <a:cubicBezTo>
                    <a:pt x="29880" y="7767"/>
                    <a:pt x="29870" y="7777"/>
                    <a:pt x="29861" y="7777"/>
                  </a:cubicBezTo>
                  <a:cubicBezTo>
                    <a:pt x="29851" y="7777"/>
                    <a:pt x="29861" y="7720"/>
                    <a:pt x="29861" y="7720"/>
                  </a:cubicBezTo>
                  <a:cubicBezTo>
                    <a:pt x="29946" y="7503"/>
                    <a:pt x="29851" y="7616"/>
                    <a:pt x="29851" y="7616"/>
                  </a:cubicBezTo>
                  <a:cubicBezTo>
                    <a:pt x="29757" y="7692"/>
                    <a:pt x="29804" y="7494"/>
                    <a:pt x="29804" y="7494"/>
                  </a:cubicBezTo>
                  <a:cubicBezTo>
                    <a:pt x="29851" y="7267"/>
                    <a:pt x="29738" y="7418"/>
                    <a:pt x="29738" y="7418"/>
                  </a:cubicBezTo>
                  <a:cubicBezTo>
                    <a:pt x="29804" y="7163"/>
                    <a:pt x="29729" y="7324"/>
                    <a:pt x="29729" y="7324"/>
                  </a:cubicBezTo>
                  <a:cubicBezTo>
                    <a:pt x="29719" y="7116"/>
                    <a:pt x="29691" y="7078"/>
                    <a:pt x="29691" y="7078"/>
                  </a:cubicBezTo>
                  <a:cubicBezTo>
                    <a:pt x="29644" y="7059"/>
                    <a:pt x="29653" y="7286"/>
                    <a:pt x="29653" y="7286"/>
                  </a:cubicBezTo>
                  <a:cubicBezTo>
                    <a:pt x="29540" y="7192"/>
                    <a:pt x="29625" y="7399"/>
                    <a:pt x="29634" y="7409"/>
                  </a:cubicBezTo>
                  <a:cubicBezTo>
                    <a:pt x="29493" y="7286"/>
                    <a:pt x="29587" y="7437"/>
                    <a:pt x="29587" y="7437"/>
                  </a:cubicBezTo>
                  <a:cubicBezTo>
                    <a:pt x="29464" y="7380"/>
                    <a:pt x="29559" y="7512"/>
                    <a:pt x="29559" y="7512"/>
                  </a:cubicBezTo>
                  <a:cubicBezTo>
                    <a:pt x="29644" y="7673"/>
                    <a:pt x="29578" y="7607"/>
                    <a:pt x="29578" y="7607"/>
                  </a:cubicBezTo>
                  <a:cubicBezTo>
                    <a:pt x="29445" y="7522"/>
                    <a:pt x="29530" y="7635"/>
                    <a:pt x="29530" y="7635"/>
                  </a:cubicBezTo>
                  <a:cubicBezTo>
                    <a:pt x="29606" y="7739"/>
                    <a:pt x="29540" y="7692"/>
                    <a:pt x="29540" y="7692"/>
                  </a:cubicBezTo>
                  <a:cubicBezTo>
                    <a:pt x="29445" y="7635"/>
                    <a:pt x="29511" y="7730"/>
                    <a:pt x="29511" y="7730"/>
                  </a:cubicBezTo>
                  <a:cubicBezTo>
                    <a:pt x="29521" y="7748"/>
                    <a:pt x="29530" y="7758"/>
                    <a:pt x="29540" y="7777"/>
                  </a:cubicBezTo>
                  <a:cubicBezTo>
                    <a:pt x="28511" y="7248"/>
                    <a:pt x="27426" y="6814"/>
                    <a:pt x="26322" y="6493"/>
                  </a:cubicBezTo>
                  <a:cubicBezTo>
                    <a:pt x="26435" y="6399"/>
                    <a:pt x="26312" y="6399"/>
                    <a:pt x="26312" y="6399"/>
                  </a:cubicBezTo>
                  <a:cubicBezTo>
                    <a:pt x="26416" y="6248"/>
                    <a:pt x="26322" y="6304"/>
                    <a:pt x="26312" y="6314"/>
                  </a:cubicBezTo>
                  <a:cubicBezTo>
                    <a:pt x="26388" y="6163"/>
                    <a:pt x="26284" y="6257"/>
                    <a:pt x="26284" y="6257"/>
                  </a:cubicBezTo>
                  <a:cubicBezTo>
                    <a:pt x="26369" y="6078"/>
                    <a:pt x="26284" y="6135"/>
                    <a:pt x="26284" y="6135"/>
                  </a:cubicBezTo>
                  <a:cubicBezTo>
                    <a:pt x="26359" y="5927"/>
                    <a:pt x="26284" y="6031"/>
                    <a:pt x="26284" y="6031"/>
                  </a:cubicBezTo>
                  <a:cubicBezTo>
                    <a:pt x="26208" y="6144"/>
                    <a:pt x="26227" y="6012"/>
                    <a:pt x="26227" y="6012"/>
                  </a:cubicBezTo>
                  <a:cubicBezTo>
                    <a:pt x="26274" y="5889"/>
                    <a:pt x="26218" y="5927"/>
                    <a:pt x="26218" y="5927"/>
                  </a:cubicBezTo>
                  <a:cubicBezTo>
                    <a:pt x="26218" y="5804"/>
                    <a:pt x="26180" y="5795"/>
                    <a:pt x="26180" y="5795"/>
                  </a:cubicBezTo>
                  <a:cubicBezTo>
                    <a:pt x="26152" y="5814"/>
                    <a:pt x="26152" y="5899"/>
                    <a:pt x="26152" y="5899"/>
                  </a:cubicBezTo>
                  <a:cubicBezTo>
                    <a:pt x="26133" y="5918"/>
                    <a:pt x="26123" y="5946"/>
                    <a:pt x="26123" y="5974"/>
                  </a:cubicBezTo>
                  <a:cubicBezTo>
                    <a:pt x="26048" y="5870"/>
                    <a:pt x="26076" y="5974"/>
                    <a:pt x="26076" y="5974"/>
                  </a:cubicBezTo>
                  <a:cubicBezTo>
                    <a:pt x="26123" y="6106"/>
                    <a:pt x="26076" y="6059"/>
                    <a:pt x="26076" y="6059"/>
                  </a:cubicBezTo>
                  <a:cubicBezTo>
                    <a:pt x="25982" y="5965"/>
                    <a:pt x="26020" y="6078"/>
                    <a:pt x="26020" y="6078"/>
                  </a:cubicBezTo>
                  <a:cubicBezTo>
                    <a:pt x="26076" y="6238"/>
                    <a:pt x="26020" y="6163"/>
                    <a:pt x="26020" y="6163"/>
                  </a:cubicBezTo>
                  <a:cubicBezTo>
                    <a:pt x="25963" y="6087"/>
                    <a:pt x="25991" y="6182"/>
                    <a:pt x="25991" y="6182"/>
                  </a:cubicBezTo>
                  <a:cubicBezTo>
                    <a:pt x="26048" y="6314"/>
                    <a:pt x="25982" y="6267"/>
                    <a:pt x="25982" y="6267"/>
                  </a:cubicBezTo>
                  <a:cubicBezTo>
                    <a:pt x="25906" y="6201"/>
                    <a:pt x="25954" y="6333"/>
                    <a:pt x="25954" y="6333"/>
                  </a:cubicBezTo>
                  <a:cubicBezTo>
                    <a:pt x="25887" y="6304"/>
                    <a:pt x="25887" y="6333"/>
                    <a:pt x="25906" y="6371"/>
                  </a:cubicBezTo>
                  <a:cubicBezTo>
                    <a:pt x="25878" y="6361"/>
                    <a:pt x="25840" y="6352"/>
                    <a:pt x="25812" y="6342"/>
                  </a:cubicBezTo>
                  <a:cubicBezTo>
                    <a:pt x="25991" y="6087"/>
                    <a:pt x="25831" y="6229"/>
                    <a:pt x="25831" y="6229"/>
                  </a:cubicBezTo>
                  <a:cubicBezTo>
                    <a:pt x="25718" y="6304"/>
                    <a:pt x="25784" y="6182"/>
                    <a:pt x="25784" y="6182"/>
                  </a:cubicBezTo>
                  <a:cubicBezTo>
                    <a:pt x="25935" y="5927"/>
                    <a:pt x="25821" y="6059"/>
                    <a:pt x="25821" y="6059"/>
                  </a:cubicBezTo>
                  <a:cubicBezTo>
                    <a:pt x="25727" y="6153"/>
                    <a:pt x="25812" y="5984"/>
                    <a:pt x="25812" y="5984"/>
                  </a:cubicBezTo>
                  <a:cubicBezTo>
                    <a:pt x="25925" y="5767"/>
                    <a:pt x="25840" y="5889"/>
                    <a:pt x="25840" y="5889"/>
                  </a:cubicBezTo>
                  <a:cubicBezTo>
                    <a:pt x="25727" y="6012"/>
                    <a:pt x="25784" y="5889"/>
                    <a:pt x="25784" y="5889"/>
                  </a:cubicBezTo>
                  <a:cubicBezTo>
                    <a:pt x="25878" y="5700"/>
                    <a:pt x="25765" y="5748"/>
                    <a:pt x="25765" y="5748"/>
                  </a:cubicBezTo>
                  <a:cubicBezTo>
                    <a:pt x="25859" y="5606"/>
                    <a:pt x="25765" y="5634"/>
                    <a:pt x="25765" y="5634"/>
                  </a:cubicBezTo>
                  <a:cubicBezTo>
                    <a:pt x="25859" y="5549"/>
                    <a:pt x="25765" y="5559"/>
                    <a:pt x="25746" y="5568"/>
                  </a:cubicBezTo>
                  <a:cubicBezTo>
                    <a:pt x="25840" y="5531"/>
                    <a:pt x="25784" y="5521"/>
                    <a:pt x="25784" y="5521"/>
                  </a:cubicBezTo>
                  <a:cubicBezTo>
                    <a:pt x="25887" y="5436"/>
                    <a:pt x="25803" y="5474"/>
                    <a:pt x="25793" y="5474"/>
                  </a:cubicBezTo>
                  <a:cubicBezTo>
                    <a:pt x="25821" y="5427"/>
                    <a:pt x="25784" y="5446"/>
                    <a:pt x="25784" y="5446"/>
                  </a:cubicBezTo>
                  <a:cubicBezTo>
                    <a:pt x="25652" y="5549"/>
                    <a:pt x="25727" y="5455"/>
                    <a:pt x="25727" y="5455"/>
                  </a:cubicBezTo>
                  <a:cubicBezTo>
                    <a:pt x="25821" y="5342"/>
                    <a:pt x="25736" y="5380"/>
                    <a:pt x="25736" y="5380"/>
                  </a:cubicBezTo>
                  <a:cubicBezTo>
                    <a:pt x="25831" y="5247"/>
                    <a:pt x="25746" y="5304"/>
                    <a:pt x="25746" y="5304"/>
                  </a:cubicBezTo>
                  <a:cubicBezTo>
                    <a:pt x="25604" y="5417"/>
                    <a:pt x="25670" y="5332"/>
                    <a:pt x="25670" y="5332"/>
                  </a:cubicBezTo>
                  <a:cubicBezTo>
                    <a:pt x="25840" y="5181"/>
                    <a:pt x="25699" y="5247"/>
                    <a:pt x="25699" y="5247"/>
                  </a:cubicBezTo>
                  <a:cubicBezTo>
                    <a:pt x="25633" y="5285"/>
                    <a:pt x="25670" y="5219"/>
                    <a:pt x="25670" y="5219"/>
                  </a:cubicBezTo>
                  <a:cubicBezTo>
                    <a:pt x="25755" y="5096"/>
                    <a:pt x="25680" y="5153"/>
                    <a:pt x="25670" y="5153"/>
                  </a:cubicBezTo>
                  <a:cubicBezTo>
                    <a:pt x="25746" y="5049"/>
                    <a:pt x="25689" y="5096"/>
                    <a:pt x="25680" y="5096"/>
                  </a:cubicBezTo>
                  <a:cubicBezTo>
                    <a:pt x="25755" y="4964"/>
                    <a:pt x="25652" y="5049"/>
                    <a:pt x="25652" y="5049"/>
                  </a:cubicBezTo>
                  <a:cubicBezTo>
                    <a:pt x="25746" y="4879"/>
                    <a:pt x="25652" y="4974"/>
                    <a:pt x="25652" y="4974"/>
                  </a:cubicBezTo>
                  <a:cubicBezTo>
                    <a:pt x="25652" y="4851"/>
                    <a:pt x="25614" y="4823"/>
                    <a:pt x="25614" y="4823"/>
                  </a:cubicBezTo>
                  <a:cubicBezTo>
                    <a:pt x="25567" y="4861"/>
                    <a:pt x="25585" y="4974"/>
                    <a:pt x="25585" y="4974"/>
                  </a:cubicBezTo>
                  <a:cubicBezTo>
                    <a:pt x="25472" y="4879"/>
                    <a:pt x="25567" y="5021"/>
                    <a:pt x="25567" y="5021"/>
                  </a:cubicBezTo>
                  <a:cubicBezTo>
                    <a:pt x="25434" y="4927"/>
                    <a:pt x="25567" y="5144"/>
                    <a:pt x="25567" y="5144"/>
                  </a:cubicBezTo>
                  <a:lnTo>
                    <a:pt x="25567" y="5181"/>
                  </a:lnTo>
                  <a:cubicBezTo>
                    <a:pt x="25378" y="5040"/>
                    <a:pt x="25519" y="5219"/>
                    <a:pt x="25529" y="5238"/>
                  </a:cubicBezTo>
                  <a:cubicBezTo>
                    <a:pt x="25331" y="5153"/>
                    <a:pt x="25501" y="5314"/>
                    <a:pt x="25501" y="5314"/>
                  </a:cubicBezTo>
                  <a:cubicBezTo>
                    <a:pt x="25576" y="5370"/>
                    <a:pt x="25510" y="5361"/>
                    <a:pt x="25510" y="5361"/>
                  </a:cubicBezTo>
                  <a:cubicBezTo>
                    <a:pt x="25406" y="5351"/>
                    <a:pt x="25463" y="5427"/>
                    <a:pt x="25463" y="5427"/>
                  </a:cubicBezTo>
                  <a:cubicBezTo>
                    <a:pt x="25434" y="5446"/>
                    <a:pt x="25482" y="5502"/>
                    <a:pt x="25491" y="5521"/>
                  </a:cubicBezTo>
                  <a:cubicBezTo>
                    <a:pt x="25340" y="5370"/>
                    <a:pt x="25463" y="5578"/>
                    <a:pt x="25472" y="5597"/>
                  </a:cubicBezTo>
                  <a:cubicBezTo>
                    <a:pt x="25340" y="5436"/>
                    <a:pt x="25453" y="5644"/>
                    <a:pt x="25463" y="5663"/>
                  </a:cubicBezTo>
                  <a:cubicBezTo>
                    <a:pt x="25340" y="5531"/>
                    <a:pt x="25444" y="5710"/>
                    <a:pt x="25453" y="5719"/>
                  </a:cubicBezTo>
                  <a:cubicBezTo>
                    <a:pt x="25359" y="5644"/>
                    <a:pt x="25444" y="5823"/>
                    <a:pt x="25444" y="5823"/>
                  </a:cubicBezTo>
                  <a:cubicBezTo>
                    <a:pt x="25359" y="5748"/>
                    <a:pt x="25416" y="5851"/>
                    <a:pt x="25416" y="5851"/>
                  </a:cubicBezTo>
                  <a:cubicBezTo>
                    <a:pt x="25519" y="6021"/>
                    <a:pt x="25453" y="5946"/>
                    <a:pt x="25453" y="5946"/>
                  </a:cubicBezTo>
                  <a:cubicBezTo>
                    <a:pt x="25255" y="5795"/>
                    <a:pt x="25406" y="5984"/>
                    <a:pt x="25406" y="5984"/>
                  </a:cubicBezTo>
                  <a:cubicBezTo>
                    <a:pt x="25548" y="6172"/>
                    <a:pt x="25425" y="6069"/>
                    <a:pt x="25425" y="6069"/>
                  </a:cubicBezTo>
                  <a:cubicBezTo>
                    <a:pt x="25265" y="5965"/>
                    <a:pt x="25368" y="6097"/>
                    <a:pt x="25368" y="6097"/>
                  </a:cubicBezTo>
                  <a:cubicBezTo>
                    <a:pt x="25482" y="6238"/>
                    <a:pt x="25387" y="6172"/>
                    <a:pt x="25387" y="6172"/>
                  </a:cubicBezTo>
                  <a:cubicBezTo>
                    <a:pt x="25368" y="6153"/>
                    <a:pt x="25340" y="6135"/>
                    <a:pt x="25302" y="6135"/>
                  </a:cubicBezTo>
                  <a:cubicBezTo>
                    <a:pt x="25331" y="6059"/>
                    <a:pt x="25246" y="6116"/>
                    <a:pt x="25246" y="6116"/>
                  </a:cubicBezTo>
                  <a:cubicBezTo>
                    <a:pt x="25350" y="5880"/>
                    <a:pt x="25189" y="6012"/>
                    <a:pt x="25189" y="6012"/>
                  </a:cubicBezTo>
                  <a:cubicBezTo>
                    <a:pt x="25265" y="5785"/>
                    <a:pt x="25208" y="5870"/>
                    <a:pt x="25208" y="5870"/>
                  </a:cubicBezTo>
                  <a:cubicBezTo>
                    <a:pt x="25104" y="6031"/>
                    <a:pt x="25132" y="5889"/>
                    <a:pt x="25132" y="5889"/>
                  </a:cubicBezTo>
                  <a:cubicBezTo>
                    <a:pt x="25217" y="5672"/>
                    <a:pt x="25123" y="5776"/>
                    <a:pt x="25123" y="5776"/>
                  </a:cubicBezTo>
                  <a:cubicBezTo>
                    <a:pt x="25038" y="5851"/>
                    <a:pt x="25076" y="5653"/>
                    <a:pt x="25076" y="5653"/>
                  </a:cubicBezTo>
                  <a:cubicBezTo>
                    <a:pt x="25123" y="5436"/>
                    <a:pt x="25010" y="5587"/>
                    <a:pt x="25010" y="5587"/>
                  </a:cubicBezTo>
                  <a:cubicBezTo>
                    <a:pt x="25076" y="5323"/>
                    <a:pt x="25000" y="5493"/>
                    <a:pt x="25000" y="5493"/>
                  </a:cubicBezTo>
                  <a:cubicBezTo>
                    <a:pt x="24991" y="5276"/>
                    <a:pt x="24963" y="5238"/>
                    <a:pt x="24963" y="5238"/>
                  </a:cubicBezTo>
                  <a:cubicBezTo>
                    <a:pt x="24915" y="5219"/>
                    <a:pt x="24925" y="5455"/>
                    <a:pt x="24925" y="5455"/>
                  </a:cubicBezTo>
                  <a:cubicBezTo>
                    <a:pt x="24812" y="5361"/>
                    <a:pt x="24906" y="5559"/>
                    <a:pt x="24906" y="5578"/>
                  </a:cubicBezTo>
                  <a:cubicBezTo>
                    <a:pt x="24764" y="5446"/>
                    <a:pt x="24859" y="5597"/>
                    <a:pt x="24859" y="5597"/>
                  </a:cubicBezTo>
                  <a:cubicBezTo>
                    <a:pt x="24736" y="5540"/>
                    <a:pt x="24830" y="5672"/>
                    <a:pt x="24830" y="5672"/>
                  </a:cubicBezTo>
                  <a:cubicBezTo>
                    <a:pt x="24915" y="5833"/>
                    <a:pt x="24849" y="5776"/>
                    <a:pt x="24849" y="5776"/>
                  </a:cubicBezTo>
                  <a:cubicBezTo>
                    <a:pt x="24717" y="5691"/>
                    <a:pt x="24802" y="5795"/>
                    <a:pt x="24802" y="5795"/>
                  </a:cubicBezTo>
                  <a:cubicBezTo>
                    <a:pt x="24878" y="5899"/>
                    <a:pt x="24812" y="5851"/>
                    <a:pt x="24812" y="5851"/>
                  </a:cubicBezTo>
                  <a:cubicBezTo>
                    <a:pt x="24717" y="5795"/>
                    <a:pt x="24783" y="5889"/>
                    <a:pt x="24783" y="5889"/>
                  </a:cubicBezTo>
                  <a:cubicBezTo>
                    <a:pt x="24868" y="6021"/>
                    <a:pt x="24783" y="5965"/>
                    <a:pt x="24783" y="5965"/>
                  </a:cubicBezTo>
                  <a:cubicBezTo>
                    <a:pt x="24679" y="5918"/>
                    <a:pt x="24717" y="6002"/>
                    <a:pt x="24755" y="6069"/>
                  </a:cubicBezTo>
                  <a:cubicBezTo>
                    <a:pt x="24415" y="5974"/>
                    <a:pt x="24075" y="5870"/>
                    <a:pt x="23745" y="5757"/>
                  </a:cubicBezTo>
                  <a:cubicBezTo>
                    <a:pt x="24009" y="5493"/>
                    <a:pt x="23736" y="5691"/>
                    <a:pt x="23736" y="5691"/>
                  </a:cubicBezTo>
                  <a:cubicBezTo>
                    <a:pt x="23698" y="5644"/>
                    <a:pt x="23745" y="5587"/>
                    <a:pt x="23745" y="5587"/>
                  </a:cubicBezTo>
                  <a:cubicBezTo>
                    <a:pt x="24160" y="5172"/>
                    <a:pt x="23802" y="5342"/>
                    <a:pt x="23783" y="5351"/>
                  </a:cubicBezTo>
                  <a:cubicBezTo>
                    <a:pt x="24075" y="5012"/>
                    <a:pt x="23792" y="5163"/>
                    <a:pt x="23783" y="5172"/>
                  </a:cubicBezTo>
                  <a:cubicBezTo>
                    <a:pt x="23972" y="4766"/>
                    <a:pt x="23764" y="4917"/>
                    <a:pt x="23764" y="4917"/>
                  </a:cubicBezTo>
                  <a:cubicBezTo>
                    <a:pt x="23717" y="4927"/>
                    <a:pt x="23764" y="4832"/>
                    <a:pt x="23764" y="4832"/>
                  </a:cubicBezTo>
                  <a:cubicBezTo>
                    <a:pt x="23773" y="4785"/>
                    <a:pt x="23764" y="4747"/>
                    <a:pt x="23736" y="4710"/>
                  </a:cubicBezTo>
                  <a:cubicBezTo>
                    <a:pt x="23830" y="4747"/>
                    <a:pt x="23792" y="4691"/>
                    <a:pt x="23792" y="4691"/>
                  </a:cubicBezTo>
                  <a:cubicBezTo>
                    <a:pt x="23764" y="4653"/>
                    <a:pt x="23726" y="4615"/>
                    <a:pt x="23726" y="4615"/>
                  </a:cubicBezTo>
                  <a:cubicBezTo>
                    <a:pt x="23830" y="4417"/>
                    <a:pt x="23726" y="4511"/>
                    <a:pt x="23726" y="4511"/>
                  </a:cubicBezTo>
                  <a:cubicBezTo>
                    <a:pt x="23613" y="4587"/>
                    <a:pt x="23670" y="4511"/>
                    <a:pt x="23670" y="4511"/>
                  </a:cubicBezTo>
                  <a:cubicBezTo>
                    <a:pt x="23764" y="4370"/>
                    <a:pt x="23651" y="4455"/>
                    <a:pt x="23651" y="4455"/>
                  </a:cubicBezTo>
                  <a:cubicBezTo>
                    <a:pt x="23604" y="4474"/>
                    <a:pt x="23641" y="4398"/>
                    <a:pt x="23641" y="4398"/>
                  </a:cubicBezTo>
                  <a:cubicBezTo>
                    <a:pt x="23726" y="4247"/>
                    <a:pt x="23660" y="4266"/>
                    <a:pt x="23660" y="4266"/>
                  </a:cubicBezTo>
                  <a:cubicBezTo>
                    <a:pt x="23707" y="4106"/>
                    <a:pt x="23660" y="4153"/>
                    <a:pt x="23660" y="4153"/>
                  </a:cubicBezTo>
                  <a:cubicBezTo>
                    <a:pt x="23632" y="4172"/>
                    <a:pt x="23613" y="4209"/>
                    <a:pt x="23613" y="4247"/>
                  </a:cubicBezTo>
                  <a:cubicBezTo>
                    <a:pt x="23604" y="4200"/>
                    <a:pt x="23604" y="4153"/>
                    <a:pt x="23613" y="4106"/>
                  </a:cubicBezTo>
                  <a:cubicBezTo>
                    <a:pt x="23651" y="4011"/>
                    <a:pt x="23585" y="4049"/>
                    <a:pt x="23585" y="4049"/>
                  </a:cubicBezTo>
                  <a:lnTo>
                    <a:pt x="23575" y="3813"/>
                  </a:lnTo>
                  <a:cubicBezTo>
                    <a:pt x="23556" y="3596"/>
                    <a:pt x="23556" y="3766"/>
                    <a:pt x="23556" y="3766"/>
                  </a:cubicBezTo>
                  <a:lnTo>
                    <a:pt x="23556" y="4040"/>
                  </a:lnTo>
                  <a:cubicBezTo>
                    <a:pt x="23538" y="4068"/>
                    <a:pt x="23528" y="4106"/>
                    <a:pt x="23547" y="4143"/>
                  </a:cubicBezTo>
                  <a:cubicBezTo>
                    <a:pt x="23481" y="4162"/>
                    <a:pt x="23509" y="4266"/>
                    <a:pt x="23509" y="4266"/>
                  </a:cubicBezTo>
                  <a:cubicBezTo>
                    <a:pt x="23443" y="4294"/>
                    <a:pt x="23500" y="4370"/>
                    <a:pt x="23500" y="4370"/>
                  </a:cubicBezTo>
                  <a:cubicBezTo>
                    <a:pt x="23509" y="4389"/>
                    <a:pt x="23509" y="4408"/>
                    <a:pt x="23500" y="4417"/>
                  </a:cubicBezTo>
                  <a:cubicBezTo>
                    <a:pt x="23490" y="4455"/>
                    <a:pt x="23481" y="4483"/>
                    <a:pt x="23481" y="4511"/>
                  </a:cubicBezTo>
                  <a:cubicBezTo>
                    <a:pt x="23415" y="4436"/>
                    <a:pt x="23462" y="4559"/>
                    <a:pt x="23462" y="4559"/>
                  </a:cubicBezTo>
                  <a:cubicBezTo>
                    <a:pt x="23509" y="4681"/>
                    <a:pt x="23462" y="4625"/>
                    <a:pt x="23462" y="4625"/>
                  </a:cubicBezTo>
                  <a:cubicBezTo>
                    <a:pt x="23387" y="4521"/>
                    <a:pt x="23434" y="4691"/>
                    <a:pt x="23434" y="4691"/>
                  </a:cubicBezTo>
                  <a:cubicBezTo>
                    <a:pt x="23471" y="4785"/>
                    <a:pt x="23415" y="4728"/>
                    <a:pt x="23415" y="4728"/>
                  </a:cubicBezTo>
                  <a:cubicBezTo>
                    <a:pt x="23339" y="4653"/>
                    <a:pt x="23396" y="4832"/>
                    <a:pt x="23396" y="4832"/>
                  </a:cubicBezTo>
                  <a:cubicBezTo>
                    <a:pt x="23160" y="4747"/>
                    <a:pt x="23330" y="4974"/>
                    <a:pt x="23330" y="4974"/>
                  </a:cubicBezTo>
                  <a:cubicBezTo>
                    <a:pt x="23471" y="5144"/>
                    <a:pt x="23387" y="5106"/>
                    <a:pt x="23387" y="5106"/>
                  </a:cubicBezTo>
                  <a:cubicBezTo>
                    <a:pt x="23320" y="5068"/>
                    <a:pt x="23283" y="5059"/>
                    <a:pt x="23264" y="5059"/>
                  </a:cubicBezTo>
                  <a:cubicBezTo>
                    <a:pt x="23302" y="4927"/>
                    <a:pt x="23198" y="5002"/>
                    <a:pt x="23198" y="5002"/>
                  </a:cubicBezTo>
                  <a:cubicBezTo>
                    <a:pt x="23160" y="5002"/>
                    <a:pt x="23198" y="4936"/>
                    <a:pt x="23198" y="4936"/>
                  </a:cubicBezTo>
                  <a:cubicBezTo>
                    <a:pt x="23207" y="4898"/>
                    <a:pt x="23198" y="4861"/>
                    <a:pt x="23179" y="4832"/>
                  </a:cubicBezTo>
                  <a:cubicBezTo>
                    <a:pt x="23245" y="4870"/>
                    <a:pt x="23217" y="4823"/>
                    <a:pt x="23217" y="4823"/>
                  </a:cubicBezTo>
                  <a:cubicBezTo>
                    <a:pt x="23198" y="4795"/>
                    <a:pt x="23169" y="4766"/>
                    <a:pt x="23169" y="4766"/>
                  </a:cubicBezTo>
                  <a:cubicBezTo>
                    <a:pt x="23254" y="4606"/>
                    <a:pt x="23169" y="4681"/>
                    <a:pt x="23169" y="4681"/>
                  </a:cubicBezTo>
                  <a:cubicBezTo>
                    <a:pt x="23075" y="4738"/>
                    <a:pt x="23122" y="4681"/>
                    <a:pt x="23122" y="4681"/>
                  </a:cubicBezTo>
                  <a:cubicBezTo>
                    <a:pt x="23198" y="4568"/>
                    <a:pt x="23103" y="4634"/>
                    <a:pt x="23103" y="4634"/>
                  </a:cubicBezTo>
                  <a:cubicBezTo>
                    <a:pt x="23066" y="4653"/>
                    <a:pt x="23103" y="4587"/>
                    <a:pt x="23103" y="4587"/>
                  </a:cubicBezTo>
                  <a:cubicBezTo>
                    <a:pt x="23169" y="4474"/>
                    <a:pt x="23113" y="4483"/>
                    <a:pt x="23113" y="4483"/>
                  </a:cubicBezTo>
                  <a:cubicBezTo>
                    <a:pt x="23151" y="4360"/>
                    <a:pt x="23113" y="4389"/>
                    <a:pt x="23113" y="4389"/>
                  </a:cubicBezTo>
                  <a:cubicBezTo>
                    <a:pt x="23094" y="4408"/>
                    <a:pt x="23075" y="4436"/>
                    <a:pt x="23075" y="4464"/>
                  </a:cubicBezTo>
                  <a:cubicBezTo>
                    <a:pt x="23066" y="4436"/>
                    <a:pt x="23066" y="4398"/>
                    <a:pt x="23075" y="4360"/>
                  </a:cubicBezTo>
                  <a:cubicBezTo>
                    <a:pt x="23113" y="4275"/>
                    <a:pt x="23056" y="4313"/>
                    <a:pt x="23056" y="4313"/>
                  </a:cubicBezTo>
                  <a:lnTo>
                    <a:pt x="23047" y="4124"/>
                  </a:lnTo>
                  <a:cubicBezTo>
                    <a:pt x="23028" y="3955"/>
                    <a:pt x="23028" y="4087"/>
                    <a:pt x="23028" y="4087"/>
                  </a:cubicBezTo>
                  <a:lnTo>
                    <a:pt x="23028" y="4304"/>
                  </a:lnTo>
                  <a:cubicBezTo>
                    <a:pt x="23018" y="4332"/>
                    <a:pt x="23018" y="4360"/>
                    <a:pt x="23018" y="4389"/>
                  </a:cubicBezTo>
                  <a:cubicBezTo>
                    <a:pt x="22971" y="4398"/>
                    <a:pt x="22990" y="4483"/>
                    <a:pt x="22990" y="4483"/>
                  </a:cubicBezTo>
                  <a:cubicBezTo>
                    <a:pt x="22943" y="4511"/>
                    <a:pt x="22981" y="4568"/>
                    <a:pt x="22981" y="4568"/>
                  </a:cubicBezTo>
                  <a:cubicBezTo>
                    <a:pt x="23000" y="4577"/>
                    <a:pt x="23000" y="4596"/>
                    <a:pt x="22981" y="4606"/>
                  </a:cubicBezTo>
                  <a:cubicBezTo>
                    <a:pt x="22981" y="4634"/>
                    <a:pt x="22971" y="4653"/>
                    <a:pt x="22971" y="4681"/>
                  </a:cubicBezTo>
                  <a:cubicBezTo>
                    <a:pt x="22924" y="4615"/>
                    <a:pt x="22962" y="4719"/>
                    <a:pt x="22962" y="4719"/>
                  </a:cubicBezTo>
                  <a:cubicBezTo>
                    <a:pt x="23000" y="4813"/>
                    <a:pt x="22962" y="4776"/>
                    <a:pt x="22962" y="4776"/>
                  </a:cubicBezTo>
                  <a:cubicBezTo>
                    <a:pt x="22896" y="4691"/>
                    <a:pt x="22934" y="4823"/>
                    <a:pt x="22934" y="4823"/>
                  </a:cubicBezTo>
                  <a:cubicBezTo>
                    <a:pt x="22962" y="4898"/>
                    <a:pt x="22924" y="4851"/>
                    <a:pt x="22924" y="4851"/>
                  </a:cubicBezTo>
                  <a:cubicBezTo>
                    <a:pt x="22858" y="4795"/>
                    <a:pt x="22905" y="4936"/>
                    <a:pt x="22905" y="4936"/>
                  </a:cubicBezTo>
                  <a:cubicBezTo>
                    <a:pt x="22716" y="4870"/>
                    <a:pt x="22858" y="5049"/>
                    <a:pt x="22858" y="5049"/>
                  </a:cubicBezTo>
                  <a:cubicBezTo>
                    <a:pt x="22971" y="5181"/>
                    <a:pt x="22896" y="5144"/>
                    <a:pt x="22896" y="5144"/>
                  </a:cubicBezTo>
                  <a:cubicBezTo>
                    <a:pt x="22707" y="5049"/>
                    <a:pt x="22830" y="5200"/>
                    <a:pt x="22830" y="5200"/>
                  </a:cubicBezTo>
                  <a:cubicBezTo>
                    <a:pt x="22943" y="5323"/>
                    <a:pt x="22849" y="5276"/>
                    <a:pt x="22849" y="5276"/>
                  </a:cubicBezTo>
                  <a:cubicBezTo>
                    <a:pt x="22622" y="5210"/>
                    <a:pt x="22811" y="5389"/>
                    <a:pt x="22811" y="5389"/>
                  </a:cubicBezTo>
                  <a:cubicBezTo>
                    <a:pt x="22839" y="5408"/>
                    <a:pt x="22858" y="5417"/>
                    <a:pt x="22867" y="5436"/>
                  </a:cubicBezTo>
                  <a:cubicBezTo>
                    <a:pt x="22679" y="5351"/>
                    <a:pt x="22490" y="5276"/>
                    <a:pt x="22301" y="5181"/>
                  </a:cubicBezTo>
                  <a:cubicBezTo>
                    <a:pt x="21131" y="4653"/>
                    <a:pt x="19980" y="4087"/>
                    <a:pt x="19140" y="3662"/>
                  </a:cubicBezTo>
                  <a:cubicBezTo>
                    <a:pt x="19394" y="3398"/>
                    <a:pt x="19121" y="3596"/>
                    <a:pt x="19121" y="3596"/>
                  </a:cubicBezTo>
                  <a:cubicBezTo>
                    <a:pt x="19092" y="3558"/>
                    <a:pt x="19140" y="3492"/>
                    <a:pt x="19140" y="3492"/>
                  </a:cubicBezTo>
                  <a:cubicBezTo>
                    <a:pt x="19545" y="3086"/>
                    <a:pt x="19196" y="3247"/>
                    <a:pt x="19168" y="3256"/>
                  </a:cubicBezTo>
                  <a:cubicBezTo>
                    <a:pt x="19461" y="2926"/>
                    <a:pt x="19187" y="3067"/>
                    <a:pt x="19168" y="3077"/>
                  </a:cubicBezTo>
                  <a:cubicBezTo>
                    <a:pt x="19357" y="2671"/>
                    <a:pt x="19159" y="2822"/>
                    <a:pt x="19159" y="2822"/>
                  </a:cubicBezTo>
                  <a:cubicBezTo>
                    <a:pt x="19102" y="2832"/>
                    <a:pt x="19149" y="2747"/>
                    <a:pt x="19149" y="2747"/>
                  </a:cubicBezTo>
                  <a:cubicBezTo>
                    <a:pt x="19168" y="2699"/>
                    <a:pt x="19159" y="2652"/>
                    <a:pt x="19130" y="2614"/>
                  </a:cubicBezTo>
                  <a:cubicBezTo>
                    <a:pt x="19215" y="2652"/>
                    <a:pt x="19177" y="2596"/>
                    <a:pt x="19177" y="2596"/>
                  </a:cubicBezTo>
                  <a:cubicBezTo>
                    <a:pt x="19149" y="2558"/>
                    <a:pt x="19121" y="2530"/>
                    <a:pt x="19121" y="2530"/>
                  </a:cubicBezTo>
                  <a:cubicBezTo>
                    <a:pt x="19225" y="2322"/>
                    <a:pt x="19121" y="2416"/>
                    <a:pt x="19121" y="2416"/>
                  </a:cubicBezTo>
                  <a:cubicBezTo>
                    <a:pt x="19008" y="2492"/>
                    <a:pt x="19055" y="2416"/>
                    <a:pt x="19055" y="2416"/>
                  </a:cubicBezTo>
                  <a:cubicBezTo>
                    <a:pt x="19159" y="2275"/>
                    <a:pt x="19036" y="2360"/>
                    <a:pt x="19036" y="2360"/>
                  </a:cubicBezTo>
                  <a:cubicBezTo>
                    <a:pt x="18989" y="2388"/>
                    <a:pt x="19036" y="2303"/>
                    <a:pt x="19036" y="2303"/>
                  </a:cubicBezTo>
                  <a:cubicBezTo>
                    <a:pt x="19111" y="2152"/>
                    <a:pt x="19045" y="2171"/>
                    <a:pt x="19045" y="2171"/>
                  </a:cubicBezTo>
                  <a:cubicBezTo>
                    <a:pt x="19092" y="2020"/>
                    <a:pt x="19045" y="2058"/>
                    <a:pt x="19045" y="2058"/>
                  </a:cubicBezTo>
                  <a:cubicBezTo>
                    <a:pt x="19017" y="2077"/>
                    <a:pt x="19008" y="2114"/>
                    <a:pt x="18998" y="2152"/>
                  </a:cubicBezTo>
                  <a:cubicBezTo>
                    <a:pt x="18989" y="2105"/>
                    <a:pt x="18989" y="2058"/>
                    <a:pt x="18998" y="2020"/>
                  </a:cubicBezTo>
                  <a:cubicBezTo>
                    <a:pt x="19045" y="1916"/>
                    <a:pt x="18970" y="1963"/>
                    <a:pt x="18970" y="1963"/>
                  </a:cubicBezTo>
                  <a:lnTo>
                    <a:pt x="18960" y="1727"/>
                  </a:lnTo>
                  <a:cubicBezTo>
                    <a:pt x="18941" y="1501"/>
                    <a:pt x="18941" y="1680"/>
                    <a:pt x="18941" y="1680"/>
                  </a:cubicBezTo>
                  <a:lnTo>
                    <a:pt x="18941" y="1944"/>
                  </a:lnTo>
                  <a:cubicBezTo>
                    <a:pt x="18923" y="1982"/>
                    <a:pt x="18923" y="2020"/>
                    <a:pt x="18932" y="2048"/>
                  </a:cubicBezTo>
                  <a:cubicBezTo>
                    <a:pt x="18866" y="2067"/>
                    <a:pt x="18894" y="2171"/>
                    <a:pt x="18894" y="2171"/>
                  </a:cubicBezTo>
                  <a:cubicBezTo>
                    <a:pt x="18838" y="2209"/>
                    <a:pt x="18885" y="2275"/>
                    <a:pt x="18885" y="2275"/>
                  </a:cubicBezTo>
                  <a:cubicBezTo>
                    <a:pt x="18894" y="2294"/>
                    <a:pt x="18894" y="2312"/>
                    <a:pt x="18885" y="2331"/>
                  </a:cubicBezTo>
                  <a:cubicBezTo>
                    <a:pt x="18875" y="2360"/>
                    <a:pt x="18875" y="2388"/>
                    <a:pt x="18875" y="2426"/>
                  </a:cubicBezTo>
                  <a:cubicBezTo>
                    <a:pt x="18809" y="2341"/>
                    <a:pt x="18847" y="2473"/>
                    <a:pt x="18847" y="2473"/>
                  </a:cubicBezTo>
                  <a:cubicBezTo>
                    <a:pt x="18894" y="2596"/>
                    <a:pt x="18857" y="2539"/>
                    <a:pt x="18857" y="2539"/>
                  </a:cubicBezTo>
                  <a:cubicBezTo>
                    <a:pt x="18772" y="2435"/>
                    <a:pt x="18828" y="2596"/>
                    <a:pt x="18828" y="2596"/>
                  </a:cubicBezTo>
                  <a:cubicBezTo>
                    <a:pt x="18857" y="2690"/>
                    <a:pt x="18809" y="2643"/>
                    <a:pt x="18809" y="2643"/>
                  </a:cubicBezTo>
                  <a:cubicBezTo>
                    <a:pt x="18724" y="2567"/>
                    <a:pt x="18781" y="2747"/>
                    <a:pt x="18781" y="2747"/>
                  </a:cubicBezTo>
                  <a:cubicBezTo>
                    <a:pt x="18545" y="2662"/>
                    <a:pt x="18724" y="2888"/>
                    <a:pt x="18724" y="2888"/>
                  </a:cubicBezTo>
                  <a:cubicBezTo>
                    <a:pt x="18866" y="3049"/>
                    <a:pt x="18772" y="3011"/>
                    <a:pt x="18772" y="3011"/>
                  </a:cubicBezTo>
                  <a:cubicBezTo>
                    <a:pt x="18536" y="2879"/>
                    <a:pt x="18687" y="3077"/>
                    <a:pt x="18687" y="3077"/>
                  </a:cubicBezTo>
                  <a:cubicBezTo>
                    <a:pt x="18828" y="3237"/>
                    <a:pt x="18715" y="3171"/>
                    <a:pt x="18715" y="3171"/>
                  </a:cubicBezTo>
                  <a:cubicBezTo>
                    <a:pt x="18432" y="3086"/>
                    <a:pt x="18668" y="3313"/>
                    <a:pt x="18668" y="3313"/>
                  </a:cubicBezTo>
                  <a:cubicBezTo>
                    <a:pt x="18866" y="3464"/>
                    <a:pt x="18753" y="3417"/>
                    <a:pt x="18753" y="3417"/>
                  </a:cubicBezTo>
                  <a:cubicBezTo>
                    <a:pt x="18621" y="3360"/>
                    <a:pt x="18668" y="3407"/>
                    <a:pt x="18724" y="3445"/>
                  </a:cubicBezTo>
                  <a:cubicBezTo>
                    <a:pt x="18639" y="3407"/>
                    <a:pt x="18555" y="3360"/>
                    <a:pt x="18479" y="3322"/>
                  </a:cubicBezTo>
                  <a:cubicBezTo>
                    <a:pt x="18583" y="3162"/>
                    <a:pt x="18460" y="3237"/>
                    <a:pt x="18460" y="3237"/>
                  </a:cubicBezTo>
                  <a:cubicBezTo>
                    <a:pt x="18555" y="3011"/>
                    <a:pt x="18404" y="3134"/>
                    <a:pt x="18404" y="3134"/>
                  </a:cubicBezTo>
                  <a:cubicBezTo>
                    <a:pt x="18479" y="2907"/>
                    <a:pt x="18422" y="2992"/>
                    <a:pt x="18422" y="2992"/>
                  </a:cubicBezTo>
                  <a:cubicBezTo>
                    <a:pt x="18309" y="3152"/>
                    <a:pt x="18347" y="3011"/>
                    <a:pt x="18347" y="3011"/>
                  </a:cubicBezTo>
                  <a:cubicBezTo>
                    <a:pt x="18422" y="2794"/>
                    <a:pt x="18337" y="2898"/>
                    <a:pt x="18337" y="2898"/>
                  </a:cubicBezTo>
                  <a:cubicBezTo>
                    <a:pt x="18243" y="2983"/>
                    <a:pt x="18281" y="2784"/>
                    <a:pt x="18281" y="2784"/>
                  </a:cubicBezTo>
                  <a:cubicBezTo>
                    <a:pt x="18328" y="2558"/>
                    <a:pt x="18224" y="2709"/>
                    <a:pt x="18224" y="2709"/>
                  </a:cubicBezTo>
                  <a:cubicBezTo>
                    <a:pt x="18290" y="2445"/>
                    <a:pt x="18215" y="2614"/>
                    <a:pt x="18215" y="2614"/>
                  </a:cubicBezTo>
                  <a:cubicBezTo>
                    <a:pt x="18205" y="2397"/>
                    <a:pt x="18177" y="2369"/>
                    <a:pt x="18177" y="2369"/>
                  </a:cubicBezTo>
                  <a:cubicBezTo>
                    <a:pt x="18130" y="2341"/>
                    <a:pt x="18130" y="2577"/>
                    <a:pt x="18130" y="2577"/>
                  </a:cubicBezTo>
                  <a:cubicBezTo>
                    <a:pt x="18026" y="2482"/>
                    <a:pt x="18111" y="2681"/>
                    <a:pt x="18120" y="2699"/>
                  </a:cubicBezTo>
                  <a:cubicBezTo>
                    <a:pt x="17979" y="2577"/>
                    <a:pt x="18064" y="2718"/>
                    <a:pt x="18064" y="2718"/>
                  </a:cubicBezTo>
                  <a:cubicBezTo>
                    <a:pt x="17951" y="2662"/>
                    <a:pt x="18035" y="2803"/>
                    <a:pt x="18035" y="2803"/>
                  </a:cubicBezTo>
                  <a:cubicBezTo>
                    <a:pt x="18130" y="2954"/>
                    <a:pt x="18054" y="2898"/>
                    <a:pt x="18054" y="2898"/>
                  </a:cubicBezTo>
                  <a:cubicBezTo>
                    <a:pt x="17932" y="2813"/>
                    <a:pt x="18017" y="2916"/>
                    <a:pt x="18017" y="2916"/>
                  </a:cubicBezTo>
                  <a:cubicBezTo>
                    <a:pt x="18092" y="3020"/>
                    <a:pt x="18017" y="2973"/>
                    <a:pt x="18017" y="2973"/>
                  </a:cubicBezTo>
                  <a:cubicBezTo>
                    <a:pt x="17922" y="2916"/>
                    <a:pt x="17988" y="3020"/>
                    <a:pt x="17988" y="3020"/>
                  </a:cubicBezTo>
                  <a:cubicBezTo>
                    <a:pt x="18007" y="3039"/>
                    <a:pt x="18026" y="3067"/>
                    <a:pt x="18026" y="3096"/>
                  </a:cubicBezTo>
                  <a:cubicBezTo>
                    <a:pt x="17922" y="3039"/>
                    <a:pt x="17856" y="3001"/>
                    <a:pt x="17856" y="3001"/>
                  </a:cubicBezTo>
                  <a:cubicBezTo>
                    <a:pt x="16412" y="2058"/>
                    <a:pt x="14874" y="1237"/>
                    <a:pt x="13288" y="557"/>
                  </a:cubicBezTo>
                  <a:cubicBezTo>
                    <a:pt x="12194" y="85"/>
                    <a:pt x="10967" y="0"/>
                    <a:pt x="9815" y="302"/>
                  </a:cubicBezTo>
                  <a:cubicBezTo>
                    <a:pt x="7173" y="1010"/>
                    <a:pt x="2973" y="2199"/>
                    <a:pt x="1" y="3049"/>
                  </a:cubicBezTo>
                  <a:lnTo>
                    <a:pt x="1" y="15138"/>
                  </a:lnTo>
                  <a:lnTo>
                    <a:pt x="56210" y="15138"/>
                  </a:lnTo>
                  <a:close/>
                  <a:moveTo>
                    <a:pt x="23320" y="5257"/>
                  </a:moveTo>
                  <a:cubicBezTo>
                    <a:pt x="23311" y="5257"/>
                    <a:pt x="23302" y="5257"/>
                    <a:pt x="23283" y="5247"/>
                  </a:cubicBezTo>
                  <a:cubicBezTo>
                    <a:pt x="23302" y="5229"/>
                    <a:pt x="23311" y="5210"/>
                    <a:pt x="23320" y="5191"/>
                  </a:cubicBezTo>
                  <a:cubicBezTo>
                    <a:pt x="23434" y="5323"/>
                    <a:pt x="23320" y="5257"/>
                    <a:pt x="23320" y="5257"/>
                  </a:cubicBezTo>
                  <a:close/>
                  <a:moveTo>
                    <a:pt x="23254" y="5096"/>
                  </a:moveTo>
                  <a:cubicBezTo>
                    <a:pt x="23264" y="5125"/>
                    <a:pt x="23283" y="5144"/>
                    <a:pt x="23302" y="5172"/>
                  </a:cubicBezTo>
                  <a:cubicBezTo>
                    <a:pt x="23264" y="5172"/>
                    <a:pt x="23236" y="5191"/>
                    <a:pt x="23207" y="5200"/>
                  </a:cubicBezTo>
                  <a:cubicBezTo>
                    <a:pt x="23226" y="5172"/>
                    <a:pt x="23245" y="5134"/>
                    <a:pt x="23254" y="5096"/>
                  </a:cubicBezTo>
                  <a:close/>
                  <a:moveTo>
                    <a:pt x="23217" y="5342"/>
                  </a:moveTo>
                  <a:lnTo>
                    <a:pt x="23207" y="5342"/>
                  </a:lnTo>
                  <a:cubicBezTo>
                    <a:pt x="23217" y="5342"/>
                    <a:pt x="23217" y="5342"/>
                    <a:pt x="23217" y="5332"/>
                  </a:cubicBezTo>
                  <a:cubicBezTo>
                    <a:pt x="23217" y="5332"/>
                    <a:pt x="23217" y="5342"/>
                    <a:pt x="23217" y="5342"/>
                  </a:cubicBezTo>
                  <a:close/>
                  <a:moveTo>
                    <a:pt x="23405" y="5644"/>
                  </a:moveTo>
                  <a:lnTo>
                    <a:pt x="23368" y="5616"/>
                  </a:lnTo>
                  <a:cubicBezTo>
                    <a:pt x="23339" y="5597"/>
                    <a:pt x="23330" y="5597"/>
                    <a:pt x="23330" y="5616"/>
                  </a:cubicBezTo>
                  <a:cubicBezTo>
                    <a:pt x="23311" y="5606"/>
                    <a:pt x="23283" y="5597"/>
                    <a:pt x="23254" y="5587"/>
                  </a:cubicBezTo>
                  <a:cubicBezTo>
                    <a:pt x="23292" y="5540"/>
                    <a:pt x="23264" y="5559"/>
                    <a:pt x="23226" y="5578"/>
                  </a:cubicBezTo>
                  <a:cubicBezTo>
                    <a:pt x="23207" y="5568"/>
                    <a:pt x="23188" y="5559"/>
                    <a:pt x="23169" y="5549"/>
                  </a:cubicBezTo>
                  <a:cubicBezTo>
                    <a:pt x="23179" y="5549"/>
                    <a:pt x="23179" y="5540"/>
                    <a:pt x="23188" y="5531"/>
                  </a:cubicBezTo>
                  <a:cubicBezTo>
                    <a:pt x="23226" y="5493"/>
                    <a:pt x="23264" y="5455"/>
                    <a:pt x="23292" y="5417"/>
                  </a:cubicBezTo>
                  <a:cubicBezTo>
                    <a:pt x="23471" y="5549"/>
                    <a:pt x="23368" y="5512"/>
                    <a:pt x="23368" y="5512"/>
                  </a:cubicBezTo>
                  <a:cubicBezTo>
                    <a:pt x="23141" y="5417"/>
                    <a:pt x="23415" y="5606"/>
                    <a:pt x="23415" y="5606"/>
                  </a:cubicBezTo>
                  <a:cubicBezTo>
                    <a:pt x="23443" y="5616"/>
                    <a:pt x="23462" y="5634"/>
                    <a:pt x="23471" y="5663"/>
                  </a:cubicBezTo>
                  <a:cubicBezTo>
                    <a:pt x="23453" y="5663"/>
                    <a:pt x="23424" y="5653"/>
                    <a:pt x="23405" y="5644"/>
                  </a:cubicBezTo>
                  <a:close/>
                  <a:moveTo>
                    <a:pt x="25274" y="6201"/>
                  </a:moveTo>
                  <a:cubicBezTo>
                    <a:pt x="25283" y="6182"/>
                    <a:pt x="25293" y="6163"/>
                    <a:pt x="25293" y="6153"/>
                  </a:cubicBezTo>
                  <a:cubicBezTo>
                    <a:pt x="25302" y="6172"/>
                    <a:pt x="25321" y="6191"/>
                    <a:pt x="25331" y="6210"/>
                  </a:cubicBezTo>
                  <a:cubicBezTo>
                    <a:pt x="25312" y="6210"/>
                    <a:pt x="25293" y="6201"/>
                    <a:pt x="25274" y="6201"/>
                  </a:cubicBezTo>
                  <a:close/>
                  <a:moveTo>
                    <a:pt x="29974" y="7947"/>
                  </a:moveTo>
                  <a:cubicBezTo>
                    <a:pt x="29974" y="7947"/>
                    <a:pt x="29983" y="7947"/>
                    <a:pt x="29983" y="7947"/>
                  </a:cubicBezTo>
                  <a:cubicBezTo>
                    <a:pt x="29983" y="7947"/>
                    <a:pt x="29983" y="7947"/>
                    <a:pt x="29983" y="7947"/>
                  </a:cubicBezTo>
                  <a:cubicBezTo>
                    <a:pt x="29983" y="7947"/>
                    <a:pt x="29983" y="7947"/>
                    <a:pt x="29974" y="7947"/>
                  </a:cubicBezTo>
                  <a:close/>
                  <a:moveTo>
                    <a:pt x="30040" y="8032"/>
                  </a:moveTo>
                  <a:cubicBezTo>
                    <a:pt x="30031" y="8022"/>
                    <a:pt x="30021" y="8022"/>
                    <a:pt x="30012" y="8013"/>
                  </a:cubicBezTo>
                  <a:cubicBezTo>
                    <a:pt x="30012" y="8003"/>
                    <a:pt x="30021" y="7994"/>
                    <a:pt x="30031" y="7984"/>
                  </a:cubicBezTo>
                  <a:cubicBezTo>
                    <a:pt x="30115" y="8060"/>
                    <a:pt x="30040" y="8032"/>
                    <a:pt x="30040" y="8032"/>
                  </a:cubicBezTo>
                  <a:close/>
                  <a:moveTo>
                    <a:pt x="32050" y="9098"/>
                  </a:moveTo>
                  <a:cubicBezTo>
                    <a:pt x="32116" y="9013"/>
                    <a:pt x="32041" y="9051"/>
                    <a:pt x="32041" y="9051"/>
                  </a:cubicBezTo>
                  <a:cubicBezTo>
                    <a:pt x="32050" y="9032"/>
                    <a:pt x="32050" y="9022"/>
                    <a:pt x="32060" y="9004"/>
                  </a:cubicBezTo>
                  <a:cubicBezTo>
                    <a:pt x="32069" y="9013"/>
                    <a:pt x="32088" y="9032"/>
                    <a:pt x="32097" y="9041"/>
                  </a:cubicBezTo>
                  <a:cubicBezTo>
                    <a:pt x="32211" y="9126"/>
                    <a:pt x="32144" y="9107"/>
                    <a:pt x="32144" y="9107"/>
                  </a:cubicBezTo>
                  <a:cubicBezTo>
                    <a:pt x="32041" y="9060"/>
                    <a:pt x="32135" y="9126"/>
                    <a:pt x="32163" y="9155"/>
                  </a:cubicBezTo>
                  <a:cubicBezTo>
                    <a:pt x="32126" y="9136"/>
                    <a:pt x="32088" y="9117"/>
                    <a:pt x="32050" y="909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77" name="Google Shape;477;p29"/>
          <p:cNvGrpSpPr/>
          <p:nvPr/>
        </p:nvGrpSpPr>
        <p:grpSpPr>
          <a:xfrm>
            <a:off x="8517249" y="1338018"/>
            <a:ext cx="447797" cy="1022704"/>
            <a:chOff x="7911049" y="747318"/>
            <a:chExt cx="447797" cy="1022704"/>
          </a:xfrm>
        </p:grpSpPr>
        <p:sp>
          <p:nvSpPr>
            <p:cNvPr id="478" name="Google Shape;478;p29"/>
            <p:cNvSpPr/>
            <p:nvPr/>
          </p:nvSpPr>
          <p:spPr>
            <a:xfrm>
              <a:off x="7994500" y="1573000"/>
              <a:ext cx="193999" cy="197023"/>
            </a:xfrm>
            <a:custGeom>
              <a:rect b="b" l="l" r="r" t="t"/>
              <a:pathLst>
                <a:path extrusionOk="0" h="2541" w="2502">
                  <a:moveTo>
                    <a:pt x="1693" y="1"/>
                  </a:moveTo>
                  <a:cubicBezTo>
                    <a:pt x="1666" y="1"/>
                    <a:pt x="1640" y="2"/>
                    <a:pt x="1613" y="5"/>
                  </a:cubicBezTo>
                  <a:cubicBezTo>
                    <a:pt x="1489" y="5"/>
                    <a:pt x="1378" y="18"/>
                    <a:pt x="1267" y="67"/>
                  </a:cubicBezTo>
                  <a:cubicBezTo>
                    <a:pt x="1206" y="92"/>
                    <a:pt x="1168" y="116"/>
                    <a:pt x="1119" y="166"/>
                  </a:cubicBezTo>
                  <a:cubicBezTo>
                    <a:pt x="1107" y="178"/>
                    <a:pt x="1057" y="252"/>
                    <a:pt x="1045" y="252"/>
                  </a:cubicBezTo>
                  <a:cubicBezTo>
                    <a:pt x="974" y="418"/>
                    <a:pt x="994" y="674"/>
                    <a:pt x="768" y="674"/>
                  </a:cubicBezTo>
                  <a:cubicBezTo>
                    <a:pt x="758" y="674"/>
                    <a:pt x="748" y="673"/>
                    <a:pt x="736" y="672"/>
                  </a:cubicBezTo>
                  <a:cubicBezTo>
                    <a:pt x="653" y="663"/>
                    <a:pt x="583" y="618"/>
                    <a:pt x="506" y="618"/>
                  </a:cubicBezTo>
                  <a:cubicBezTo>
                    <a:pt x="481" y="618"/>
                    <a:pt x="455" y="623"/>
                    <a:pt x="428" y="635"/>
                  </a:cubicBezTo>
                  <a:cubicBezTo>
                    <a:pt x="341" y="660"/>
                    <a:pt x="304" y="758"/>
                    <a:pt x="255" y="832"/>
                  </a:cubicBezTo>
                  <a:cubicBezTo>
                    <a:pt x="281" y="844"/>
                    <a:pt x="304" y="846"/>
                    <a:pt x="324" y="846"/>
                  </a:cubicBezTo>
                  <a:cubicBezTo>
                    <a:pt x="338" y="846"/>
                    <a:pt x="351" y="845"/>
                    <a:pt x="363" y="845"/>
                  </a:cubicBezTo>
                  <a:cubicBezTo>
                    <a:pt x="394" y="845"/>
                    <a:pt x="422" y="851"/>
                    <a:pt x="453" y="894"/>
                  </a:cubicBezTo>
                  <a:cubicBezTo>
                    <a:pt x="502" y="968"/>
                    <a:pt x="453" y="1042"/>
                    <a:pt x="391" y="1092"/>
                  </a:cubicBezTo>
                  <a:cubicBezTo>
                    <a:pt x="304" y="1141"/>
                    <a:pt x="206" y="1153"/>
                    <a:pt x="144" y="1240"/>
                  </a:cubicBezTo>
                  <a:cubicBezTo>
                    <a:pt x="95" y="1314"/>
                    <a:pt x="58" y="1413"/>
                    <a:pt x="58" y="1511"/>
                  </a:cubicBezTo>
                  <a:cubicBezTo>
                    <a:pt x="33" y="1696"/>
                    <a:pt x="20" y="1894"/>
                    <a:pt x="20" y="2091"/>
                  </a:cubicBezTo>
                  <a:cubicBezTo>
                    <a:pt x="20" y="2147"/>
                    <a:pt x="1" y="2540"/>
                    <a:pt x="77" y="2540"/>
                  </a:cubicBezTo>
                  <a:cubicBezTo>
                    <a:pt x="85" y="2540"/>
                    <a:pt x="95" y="2535"/>
                    <a:pt x="107" y="2524"/>
                  </a:cubicBezTo>
                  <a:cubicBezTo>
                    <a:pt x="144" y="2486"/>
                    <a:pt x="169" y="2338"/>
                    <a:pt x="181" y="2289"/>
                  </a:cubicBezTo>
                  <a:cubicBezTo>
                    <a:pt x="193" y="2190"/>
                    <a:pt x="230" y="2091"/>
                    <a:pt x="255" y="1993"/>
                  </a:cubicBezTo>
                  <a:cubicBezTo>
                    <a:pt x="304" y="1820"/>
                    <a:pt x="391" y="1672"/>
                    <a:pt x="527" y="1548"/>
                  </a:cubicBezTo>
                  <a:cubicBezTo>
                    <a:pt x="611" y="1485"/>
                    <a:pt x="685" y="1460"/>
                    <a:pt x="756" y="1460"/>
                  </a:cubicBezTo>
                  <a:cubicBezTo>
                    <a:pt x="852" y="1460"/>
                    <a:pt x="945" y="1504"/>
                    <a:pt x="1057" y="1561"/>
                  </a:cubicBezTo>
                  <a:cubicBezTo>
                    <a:pt x="1131" y="1585"/>
                    <a:pt x="1206" y="1622"/>
                    <a:pt x="1267" y="1672"/>
                  </a:cubicBezTo>
                  <a:cubicBezTo>
                    <a:pt x="1301" y="1694"/>
                    <a:pt x="1387" y="1811"/>
                    <a:pt x="1449" y="1811"/>
                  </a:cubicBezTo>
                  <a:cubicBezTo>
                    <a:pt x="1454" y="1811"/>
                    <a:pt x="1460" y="1810"/>
                    <a:pt x="1465" y="1808"/>
                  </a:cubicBezTo>
                  <a:cubicBezTo>
                    <a:pt x="1502" y="1684"/>
                    <a:pt x="1489" y="1536"/>
                    <a:pt x="1428" y="1413"/>
                  </a:cubicBezTo>
                  <a:cubicBezTo>
                    <a:pt x="1366" y="1326"/>
                    <a:pt x="1317" y="1240"/>
                    <a:pt x="1267" y="1141"/>
                  </a:cubicBezTo>
                  <a:cubicBezTo>
                    <a:pt x="1255" y="1055"/>
                    <a:pt x="1255" y="968"/>
                    <a:pt x="1280" y="869"/>
                  </a:cubicBezTo>
                  <a:cubicBezTo>
                    <a:pt x="1292" y="820"/>
                    <a:pt x="1304" y="771"/>
                    <a:pt x="1341" y="734"/>
                  </a:cubicBezTo>
                  <a:cubicBezTo>
                    <a:pt x="1366" y="697"/>
                    <a:pt x="1415" y="684"/>
                    <a:pt x="1452" y="647"/>
                  </a:cubicBezTo>
                  <a:cubicBezTo>
                    <a:pt x="1588" y="474"/>
                    <a:pt x="1884" y="400"/>
                    <a:pt x="2094" y="326"/>
                  </a:cubicBezTo>
                  <a:cubicBezTo>
                    <a:pt x="2168" y="314"/>
                    <a:pt x="2230" y="289"/>
                    <a:pt x="2304" y="277"/>
                  </a:cubicBezTo>
                  <a:cubicBezTo>
                    <a:pt x="2321" y="277"/>
                    <a:pt x="2340" y="278"/>
                    <a:pt x="2359" y="278"/>
                  </a:cubicBezTo>
                  <a:cubicBezTo>
                    <a:pt x="2397" y="278"/>
                    <a:pt x="2436" y="273"/>
                    <a:pt x="2452" y="240"/>
                  </a:cubicBezTo>
                  <a:cubicBezTo>
                    <a:pt x="2502" y="141"/>
                    <a:pt x="2329" y="129"/>
                    <a:pt x="2267" y="116"/>
                  </a:cubicBezTo>
                  <a:cubicBezTo>
                    <a:pt x="2267" y="104"/>
                    <a:pt x="2267" y="104"/>
                    <a:pt x="2255" y="104"/>
                  </a:cubicBezTo>
                  <a:lnTo>
                    <a:pt x="2242" y="104"/>
                  </a:lnTo>
                  <a:cubicBezTo>
                    <a:pt x="2047" y="72"/>
                    <a:pt x="1881" y="1"/>
                    <a:pt x="169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29"/>
            <p:cNvSpPr/>
            <p:nvPr/>
          </p:nvSpPr>
          <p:spPr>
            <a:xfrm>
              <a:off x="7911049" y="933682"/>
              <a:ext cx="104365" cy="84904"/>
            </a:xfrm>
            <a:custGeom>
              <a:rect b="b" l="l" r="r" t="t"/>
              <a:pathLst>
                <a:path extrusionOk="0" h="1095" w="1346">
                  <a:moveTo>
                    <a:pt x="1303" y="1"/>
                  </a:moveTo>
                  <a:cubicBezTo>
                    <a:pt x="1271" y="1"/>
                    <a:pt x="1228" y="105"/>
                    <a:pt x="1210" y="131"/>
                  </a:cubicBezTo>
                  <a:cubicBezTo>
                    <a:pt x="1160" y="205"/>
                    <a:pt x="1099" y="267"/>
                    <a:pt x="1037" y="329"/>
                  </a:cubicBezTo>
                  <a:cubicBezTo>
                    <a:pt x="975" y="378"/>
                    <a:pt x="938" y="440"/>
                    <a:pt x="914" y="502"/>
                  </a:cubicBezTo>
                  <a:cubicBezTo>
                    <a:pt x="877" y="576"/>
                    <a:pt x="864" y="662"/>
                    <a:pt x="839" y="736"/>
                  </a:cubicBezTo>
                  <a:cubicBezTo>
                    <a:pt x="829" y="757"/>
                    <a:pt x="773" y="815"/>
                    <a:pt x="757" y="815"/>
                  </a:cubicBezTo>
                  <a:cubicBezTo>
                    <a:pt x="755" y="815"/>
                    <a:pt x="753" y="814"/>
                    <a:pt x="753" y="810"/>
                  </a:cubicBezTo>
                  <a:lnTo>
                    <a:pt x="741" y="810"/>
                  </a:lnTo>
                  <a:cubicBezTo>
                    <a:pt x="630" y="798"/>
                    <a:pt x="531" y="786"/>
                    <a:pt x="420" y="786"/>
                  </a:cubicBezTo>
                  <a:cubicBezTo>
                    <a:pt x="321" y="786"/>
                    <a:pt x="222" y="761"/>
                    <a:pt x="136" y="724"/>
                  </a:cubicBezTo>
                  <a:cubicBezTo>
                    <a:pt x="116" y="714"/>
                    <a:pt x="64" y="680"/>
                    <a:pt x="38" y="680"/>
                  </a:cubicBezTo>
                  <a:cubicBezTo>
                    <a:pt x="32" y="680"/>
                    <a:pt x="27" y="682"/>
                    <a:pt x="25" y="687"/>
                  </a:cubicBezTo>
                  <a:cubicBezTo>
                    <a:pt x="0" y="712"/>
                    <a:pt x="62" y="761"/>
                    <a:pt x="86" y="786"/>
                  </a:cubicBezTo>
                  <a:cubicBezTo>
                    <a:pt x="198" y="860"/>
                    <a:pt x="333" y="897"/>
                    <a:pt x="469" y="909"/>
                  </a:cubicBezTo>
                  <a:cubicBezTo>
                    <a:pt x="481" y="909"/>
                    <a:pt x="501" y="908"/>
                    <a:pt x="520" y="908"/>
                  </a:cubicBezTo>
                  <a:cubicBezTo>
                    <a:pt x="558" y="908"/>
                    <a:pt x="597" y="913"/>
                    <a:pt x="580" y="946"/>
                  </a:cubicBezTo>
                  <a:cubicBezTo>
                    <a:pt x="568" y="971"/>
                    <a:pt x="543" y="983"/>
                    <a:pt x="543" y="1020"/>
                  </a:cubicBezTo>
                  <a:cubicBezTo>
                    <a:pt x="531" y="1045"/>
                    <a:pt x="531" y="1069"/>
                    <a:pt x="531" y="1094"/>
                  </a:cubicBezTo>
                  <a:lnTo>
                    <a:pt x="543" y="1094"/>
                  </a:lnTo>
                  <a:cubicBezTo>
                    <a:pt x="543" y="1061"/>
                    <a:pt x="593" y="1050"/>
                    <a:pt x="636" y="1050"/>
                  </a:cubicBezTo>
                  <a:cubicBezTo>
                    <a:pt x="658" y="1050"/>
                    <a:pt x="679" y="1053"/>
                    <a:pt x="691" y="1057"/>
                  </a:cubicBezTo>
                  <a:cubicBezTo>
                    <a:pt x="732" y="1064"/>
                    <a:pt x="765" y="1074"/>
                    <a:pt x="797" y="1074"/>
                  </a:cubicBezTo>
                  <a:cubicBezTo>
                    <a:pt x="823" y="1074"/>
                    <a:pt x="849" y="1067"/>
                    <a:pt x="877" y="1045"/>
                  </a:cubicBezTo>
                  <a:cubicBezTo>
                    <a:pt x="938" y="1008"/>
                    <a:pt x="975" y="971"/>
                    <a:pt x="1025" y="921"/>
                  </a:cubicBezTo>
                  <a:cubicBezTo>
                    <a:pt x="1062" y="897"/>
                    <a:pt x="1148" y="847"/>
                    <a:pt x="1160" y="798"/>
                  </a:cubicBezTo>
                  <a:cubicBezTo>
                    <a:pt x="1160" y="772"/>
                    <a:pt x="1156" y="763"/>
                    <a:pt x="1149" y="763"/>
                  </a:cubicBezTo>
                  <a:cubicBezTo>
                    <a:pt x="1139" y="763"/>
                    <a:pt x="1125" y="778"/>
                    <a:pt x="1111" y="786"/>
                  </a:cubicBezTo>
                  <a:cubicBezTo>
                    <a:pt x="1104" y="788"/>
                    <a:pt x="1098" y="789"/>
                    <a:pt x="1091" y="789"/>
                  </a:cubicBezTo>
                  <a:cubicBezTo>
                    <a:pt x="1062" y="789"/>
                    <a:pt x="1035" y="767"/>
                    <a:pt x="1025" y="736"/>
                  </a:cubicBezTo>
                  <a:cubicBezTo>
                    <a:pt x="1012" y="687"/>
                    <a:pt x="1037" y="637"/>
                    <a:pt x="1086" y="613"/>
                  </a:cubicBezTo>
                  <a:cubicBezTo>
                    <a:pt x="1136" y="588"/>
                    <a:pt x="1173" y="551"/>
                    <a:pt x="1210" y="502"/>
                  </a:cubicBezTo>
                  <a:cubicBezTo>
                    <a:pt x="1296" y="378"/>
                    <a:pt x="1346" y="218"/>
                    <a:pt x="1333" y="57"/>
                  </a:cubicBezTo>
                  <a:cubicBezTo>
                    <a:pt x="1326" y="16"/>
                    <a:pt x="1316" y="1"/>
                    <a:pt x="130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29"/>
            <p:cNvSpPr/>
            <p:nvPr/>
          </p:nvSpPr>
          <p:spPr>
            <a:xfrm>
              <a:off x="8270764" y="747318"/>
              <a:ext cx="88083" cy="51873"/>
            </a:xfrm>
            <a:custGeom>
              <a:rect b="b" l="l" r="r" t="t"/>
              <a:pathLst>
                <a:path extrusionOk="0" h="669" w="1136">
                  <a:moveTo>
                    <a:pt x="502" y="0"/>
                  </a:moveTo>
                  <a:cubicBezTo>
                    <a:pt x="467" y="0"/>
                    <a:pt x="431" y="3"/>
                    <a:pt x="395" y="8"/>
                  </a:cubicBezTo>
                  <a:cubicBezTo>
                    <a:pt x="321" y="45"/>
                    <a:pt x="235" y="82"/>
                    <a:pt x="161" y="144"/>
                  </a:cubicBezTo>
                  <a:cubicBezTo>
                    <a:pt x="136" y="156"/>
                    <a:pt x="111" y="169"/>
                    <a:pt x="74" y="169"/>
                  </a:cubicBezTo>
                  <a:cubicBezTo>
                    <a:pt x="62" y="181"/>
                    <a:pt x="37" y="169"/>
                    <a:pt x="50" y="193"/>
                  </a:cubicBezTo>
                  <a:cubicBezTo>
                    <a:pt x="74" y="218"/>
                    <a:pt x="124" y="206"/>
                    <a:pt x="148" y="218"/>
                  </a:cubicBezTo>
                  <a:cubicBezTo>
                    <a:pt x="74" y="267"/>
                    <a:pt x="50" y="391"/>
                    <a:pt x="50" y="477"/>
                  </a:cubicBezTo>
                  <a:cubicBezTo>
                    <a:pt x="50" y="502"/>
                    <a:pt x="50" y="539"/>
                    <a:pt x="37" y="564"/>
                  </a:cubicBezTo>
                  <a:cubicBezTo>
                    <a:pt x="37" y="588"/>
                    <a:pt x="0" y="613"/>
                    <a:pt x="13" y="650"/>
                  </a:cubicBezTo>
                  <a:cubicBezTo>
                    <a:pt x="23" y="663"/>
                    <a:pt x="36" y="669"/>
                    <a:pt x="50" y="669"/>
                  </a:cubicBezTo>
                  <a:cubicBezTo>
                    <a:pt x="101" y="669"/>
                    <a:pt x="166" y="595"/>
                    <a:pt x="185" y="576"/>
                  </a:cubicBezTo>
                  <a:cubicBezTo>
                    <a:pt x="235" y="527"/>
                    <a:pt x="284" y="465"/>
                    <a:pt x="309" y="403"/>
                  </a:cubicBezTo>
                  <a:cubicBezTo>
                    <a:pt x="321" y="379"/>
                    <a:pt x="333" y="342"/>
                    <a:pt x="346" y="304"/>
                  </a:cubicBezTo>
                  <a:cubicBezTo>
                    <a:pt x="346" y="267"/>
                    <a:pt x="346" y="230"/>
                    <a:pt x="371" y="206"/>
                  </a:cubicBezTo>
                  <a:lnTo>
                    <a:pt x="371" y="206"/>
                  </a:lnTo>
                  <a:cubicBezTo>
                    <a:pt x="358" y="218"/>
                    <a:pt x="445" y="230"/>
                    <a:pt x="457" y="230"/>
                  </a:cubicBezTo>
                  <a:cubicBezTo>
                    <a:pt x="494" y="218"/>
                    <a:pt x="543" y="206"/>
                    <a:pt x="580" y="181"/>
                  </a:cubicBezTo>
                  <a:cubicBezTo>
                    <a:pt x="605" y="169"/>
                    <a:pt x="617" y="132"/>
                    <a:pt x="654" y="119"/>
                  </a:cubicBezTo>
                  <a:cubicBezTo>
                    <a:pt x="691" y="119"/>
                    <a:pt x="716" y="144"/>
                    <a:pt x="741" y="169"/>
                  </a:cubicBezTo>
                  <a:cubicBezTo>
                    <a:pt x="815" y="206"/>
                    <a:pt x="901" y="230"/>
                    <a:pt x="1000" y="243"/>
                  </a:cubicBezTo>
                  <a:cubicBezTo>
                    <a:pt x="1049" y="243"/>
                    <a:pt x="1136" y="206"/>
                    <a:pt x="1037" y="181"/>
                  </a:cubicBezTo>
                  <a:cubicBezTo>
                    <a:pt x="975" y="169"/>
                    <a:pt x="926" y="144"/>
                    <a:pt x="864" y="119"/>
                  </a:cubicBezTo>
                  <a:cubicBezTo>
                    <a:pt x="790" y="82"/>
                    <a:pt x="716" y="45"/>
                    <a:pt x="642" y="21"/>
                  </a:cubicBezTo>
                  <a:cubicBezTo>
                    <a:pt x="599" y="6"/>
                    <a:pt x="551" y="0"/>
                    <a:pt x="50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29"/>
            <p:cNvSpPr/>
            <p:nvPr/>
          </p:nvSpPr>
          <p:spPr>
            <a:xfrm>
              <a:off x="8082133" y="1145473"/>
              <a:ext cx="196247" cy="99403"/>
            </a:xfrm>
            <a:custGeom>
              <a:rect b="b" l="l" r="r" t="t"/>
              <a:pathLst>
                <a:path extrusionOk="0" h="1282" w="2531">
                  <a:moveTo>
                    <a:pt x="92" y="0"/>
                  </a:moveTo>
                  <a:cubicBezTo>
                    <a:pt x="90" y="0"/>
                    <a:pt x="88" y="1"/>
                    <a:pt x="87" y="2"/>
                  </a:cubicBezTo>
                  <a:cubicBezTo>
                    <a:pt x="0" y="26"/>
                    <a:pt x="87" y="224"/>
                    <a:pt x="111" y="273"/>
                  </a:cubicBezTo>
                  <a:cubicBezTo>
                    <a:pt x="148" y="360"/>
                    <a:pt x="198" y="446"/>
                    <a:pt x="260" y="520"/>
                  </a:cubicBezTo>
                  <a:lnTo>
                    <a:pt x="247" y="520"/>
                  </a:lnTo>
                  <a:cubicBezTo>
                    <a:pt x="284" y="582"/>
                    <a:pt x="334" y="619"/>
                    <a:pt x="383" y="656"/>
                  </a:cubicBezTo>
                  <a:cubicBezTo>
                    <a:pt x="457" y="730"/>
                    <a:pt x="556" y="779"/>
                    <a:pt x="655" y="804"/>
                  </a:cubicBezTo>
                  <a:cubicBezTo>
                    <a:pt x="729" y="829"/>
                    <a:pt x="790" y="927"/>
                    <a:pt x="716" y="989"/>
                  </a:cubicBezTo>
                  <a:cubicBezTo>
                    <a:pt x="618" y="1076"/>
                    <a:pt x="457" y="1076"/>
                    <a:pt x="334" y="1113"/>
                  </a:cubicBezTo>
                  <a:cubicBezTo>
                    <a:pt x="334" y="1174"/>
                    <a:pt x="494" y="1162"/>
                    <a:pt x="543" y="1174"/>
                  </a:cubicBezTo>
                  <a:cubicBezTo>
                    <a:pt x="605" y="1199"/>
                    <a:pt x="655" y="1236"/>
                    <a:pt x="716" y="1261"/>
                  </a:cubicBezTo>
                  <a:cubicBezTo>
                    <a:pt x="760" y="1275"/>
                    <a:pt x="803" y="1281"/>
                    <a:pt x="846" y="1281"/>
                  </a:cubicBezTo>
                  <a:cubicBezTo>
                    <a:pt x="877" y="1281"/>
                    <a:pt x="908" y="1278"/>
                    <a:pt x="938" y="1273"/>
                  </a:cubicBezTo>
                  <a:cubicBezTo>
                    <a:pt x="1025" y="1248"/>
                    <a:pt x="1111" y="1211"/>
                    <a:pt x="1173" y="1137"/>
                  </a:cubicBezTo>
                  <a:cubicBezTo>
                    <a:pt x="1210" y="1113"/>
                    <a:pt x="1247" y="1076"/>
                    <a:pt x="1284" y="1051"/>
                  </a:cubicBezTo>
                  <a:cubicBezTo>
                    <a:pt x="1321" y="1014"/>
                    <a:pt x="1358" y="940"/>
                    <a:pt x="1408" y="915"/>
                  </a:cubicBezTo>
                  <a:cubicBezTo>
                    <a:pt x="1408" y="927"/>
                    <a:pt x="1408" y="927"/>
                    <a:pt x="1408" y="940"/>
                  </a:cubicBezTo>
                  <a:cubicBezTo>
                    <a:pt x="1469" y="903"/>
                    <a:pt x="1531" y="853"/>
                    <a:pt x="1593" y="829"/>
                  </a:cubicBezTo>
                  <a:cubicBezTo>
                    <a:pt x="1667" y="792"/>
                    <a:pt x="1728" y="767"/>
                    <a:pt x="1790" y="730"/>
                  </a:cubicBezTo>
                  <a:cubicBezTo>
                    <a:pt x="1926" y="681"/>
                    <a:pt x="2099" y="681"/>
                    <a:pt x="2210" y="582"/>
                  </a:cubicBezTo>
                  <a:cubicBezTo>
                    <a:pt x="2309" y="483"/>
                    <a:pt x="2383" y="384"/>
                    <a:pt x="2457" y="273"/>
                  </a:cubicBezTo>
                  <a:cubicBezTo>
                    <a:pt x="2481" y="248"/>
                    <a:pt x="2531" y="199"/>
                    <a:pt x="2519" y="150"/>
                  </a:cubicBezTo>
                  <a:cubicBezTo>
                    <a:pt x="2512" y="137"/>
                    <a:pt x="2500" y="134"/>
                    <a:pt x="2486" y="134"/>
                  </a:cubicBezTo>
                  <a:cubicBezTo>
                    <a:pt x="2472" y="134"/>
                    <a:pt x="2457" y="137"/>
                    <a:pt x="2444" y="137"/>
                  </a:cubicBezTo>
                  <a:cubicBezTo>
                    <a:pt x="2383" y="162"/>
                    <a:pt x="2321" y="187"/>
                    <a:pt x="2259" y="211"/>
                  </a:cubicBezTo>
                  <a:cubicBezTo>
                    <a:pt x="2210" y="236"/>
                    <a:pt x="2136" y="236"/>
                    <a:pt x="2086" y="261"/>
                  </a:cubicBezTo>
                  <a:cubicBezTo>
                    <a:pt x="1951" y="323"/>
                    <a:pt x="1840" y="434"/>
                    <a:pt x="1716" y="495"/>
                  </a:cubicBezTo>
                  <a:cubicBezTo>
                    <a:pt x="1654" y="520"/>
                    <a:pt x="1593" y="557"/>
                    <a:pt x="1531" y="594"/>
                  </a:cubicBezTo>
                  <a:cubicBezTo>
                    <a:pt x="1469" y="631"/>
                    <a:pt x="1408" y="705"/>
                    <a:pt x="1346" y="705"/>
                  </a:cubicBezTo>
                  <a:cubicBezTo>
                    <a:pt x="1312" y="660"/>
                    <a:pt x="1289" y="605"/>
                    <a:pt x="1228" y="605"/>
                  </a:cubicBezTo>
                  <a:cubicBezTo>
                    <a:pt x="1223" y="605"/>
                    <a:pt x="1217" y="605"/>
                    <a:pt x="1210" y="606"/>
                  </a:cubicBezTo>
                  <a:cubicBezTo>
                    <a:pt x="1136" y="606"/>
                    <a:pt x="1062" y="631"/>
                    <a:pt x="1000" y="681"/>
                  </a:cubicBezTo>
                  <a:cubicBezTo>
                    <a:pt x="1000" y="681"/>
                    <a:pt x="988" y="693"/>
                    <a:pt x="976" y="705"/>
                  </a:cubicBezTo>
                  <a:cubicBezTo>
                    <a:pt x="864" y="631"/>
                    <a:pt x="741" y="557"/>
                    <a:pt x="642" y="471"/>
                  </a:cubicBezTo>
                  <a:cubicBezTo>
                    <a:pt x="506" y="421"/>
                    <a:pt x="383" y="347"/>
                    <a:pt x="284" y="248"/>
                  </a:cubicBezTo>
                  <a:cubicBezTo>
                    <a:pt x="235" y="199"/>
                    <a:pt x="198" y="150"/>
                    <a:pt x="161" y="88"/>
                  </a:cubicBezTo>
                  <a:cubicBezTo>
                    <a:pt x="149" y="76"/>
                    <a:pt x="116" y="0"/>
                    <a:pt x="9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82" name="Google Shape;482;p29"/>
          <p:cNvSpPr txBox="1"/>
          <p:nvPr>
            <p:ph type="title"/>
          </p:nvPr>
        </p:nvSpPr>
        <p:spPr>
          <a:xfrm>
            <a:off x="713225" y="429750"/>
            <a:ext cx="7717500" cy="57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483" name="Google Shape;483;p29"/>
          <p:cNvGrpSpPr/>
          <p:nvPr/>
        </p:nvGrpSpPr>
        <p:grpSpPr>
          <a:xfrm>
            <a:off x="-2015107" y="1377936"/>
            <a:ext cx="12930926" cy="2166593"/>
            <a:chOff x="-2015107" y="1377936"/>
            <a:chExt cx="12930926" cy="2166593"/>
          </a:xfrm>
        </p:grpSpPr>
        <p:pic>
          <p:nvPicPr>
            <p:cNvPr id="484" name="Google Shape;484;p2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2015107" y="1377936"/>
              <a:ext cx="2892757" cy="5785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5" name="Google Shape;485;p2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023075" y="2830535"/>
              <a:ext cx="2892744" cy="71399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_1_1_1"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7" name="Google Shape;487;p30"/>
          <p:cNvPicPr preferRelativeResize="0"/>
          <p:nvPr/>
        </p:nvPicPr>
        <p:blipFill rotWithShape="1">
          <a:blip r:embed="rId2">
            <a:alphaModFix amt="48000"/>
          </a:blip>
          <a:srcRect b="129" l="0" r="0" t="119"/>
          <a:stretch/>
        </p:blipFill>
        <p:spPr>
          <a:xfrm flipH="1"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88" name="Google Shape;488;p30"/>
          <p:cNvSpPr txBox="1"/>
          <p:nvPr>
            <p:ph type="title"/>
          </p:nvPr>
        </p:nvSpPr>
        <p:spPr>
          <a:xfrm>
            <a:off x="1504150" y="823075"/>
            <a:ext cx="2942700" cy="9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57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DM Sans"/>
                <a:ea typeface="DM Sans"/>
                <a:cs typeface="DM Sans"/>
                <a:sym typeface="DM Sans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DM Sans"/>
                <a:ea typeface="DM Sans"/>
                <a:cs typeface="DM Sans"/>
                <a:sym typeface="DM Sans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DM Sans"/>
                <a:ea typeface="DM Sans"/>
                <a:cs typeface="DM Sans"/>
                <a:sym typeface="DM Sans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DM Sans"/>
                <a:ea typeface="DM Sans"/>
                <a:cs typeface="DM Sans"/>
                <a:sym typeface="DM Sans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DM Sans"/>
                <a:ea typeface="DM Sans"/>
                <a:cs typeface="DM Sans"/>
                <a:sym typeface="DM Sans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DM Sans"/>
                <a:ea typeface="DM Sans"/>
                <a:cs typeface="DM Sans"/>
                <a:sym typeface="DM Sans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DM Sans"/>
                <a:ea typeface="DM Sans"/>
                <a:cs typeface="DM Sans"/>
                <a:sym typeface="DM Sans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489" name="Google Shape;489;p30"/>
          <p:cNvSpPr txBox="1"/>
          <p:nvPr>
            <p:ph idx="1" type="subTitle"/>
          </p:nvPr>
        </p:nvSpPr>
        <p:spPr>
          <a:xfrm>
            <a:off x="1504145" y="1772299"/>
            <a:ext cx="2942700" cy="132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0" name="Google Shape;490;p30"/>
          <p:cNvSpPr txBox="1"/>
          <p:nvPr/>
        </p:nvSpPr>
        <p:spPr>
          <a:xfrm>
            <a:off x="4457645" y="1985864"/>
            <a:ext cx="3182100" cy="6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CREDITS: </a:t>
            </a:r>
            <a:r>
              <a:rPr lang="en" sz="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This presentation template was created by </a:t>
            </a:r>
            <a:r>
              <a:rPr b="1" lang="en" sz="900" u="sng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, and includes icons by </a:t>
            </a:r>
            <a:r>
              <a:rPr b="1" lang="en" sz="900" u="sng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and infographics &amp; images by </a:t>
            </a:r>
            <a:r>
              <a:rPr b="1" lang="en" sz="900" u="sng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900" u="sng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4"/>
          <p:cNvPicPr preferRelativeResize="0"/>
          <p:nvPr/>
        </p:nvPicPr>
        <p:blipFill rotWithShape="1">
          <a:blip r:embed="rId2">
            <a:alphaModFix amt="48000"/>
          </a:blip>
          <a:srcRect b="129" l="0" r="0" t="119"/>
          <a:stretch/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4"/>
          <p:cNvGrpSpPr/>
          <p:nvPr/>
        </p:nvGrpSpPr>
        <p:grpSpPr>
          <a:xfrm>
            <a:off x="-78725" y="4199120"/>
            <a:ext cx="9232292" cy="1145377"/>
            <a:chOff x="-78725" y="4199120"/>
            <a:chExt cx="9232292" cy="1145377"/>
          </a:xfrm>
        </p:grpSpPr>
        <p:pic>
          <p:nvPicPr>
            <p:cNvPr id="20" name="Google Shape;20;p4"/>
            <p:cNvPicPr preferRelativeResize="0"/>
            <p:nvPr/>
          </p:nvPicPr>
          <p:blipFill rotWithShape="1">
            <a:blip r:embed="rId3">
              <a:alphaModFix/>
            </a:blip>
            <a:srcRect b="30502" l="5704" r="0" t="0"/>
            <a:stretch/>
          </p:blipFill>
          <p:spPr>
            <a:xfrm>
              <a:off x="-78719" y="4199120"/>
              <a:ext cx="3914100" cy="9539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1" name="Google Shape;21;p4"/>
            <p:cNvGrpSpPr/>
            <p:nvPr/>
          </p:nvGrpSpPr>
          <p:grpSpPr>
            <a:xfrm>
              <a:off x="-78725" y="4278725"/>
              <a:ext cx="9232292" cy="1065771"/>
              <a:chOff x="-78725" y="4278725"/>
              <a:chExt cx="9232292" cy="1065771"/>
            </a:xfrm>
          </p:grpSpPr>
          <p:sp>
            <p:nvSpPr>
              <p:cNvPr id="22" name="Google Shape;22;p4"/>
              <p:cNvSpPr/>
              <p:nvPr/>
            </p:nvSpPr>
            <p:spPr>
              <a:xfrm>
                <a:off x="6004250" y="4278725"/>
                <a:ext cx="3149318" cy="874289"/>
              </a:xfrm>
              <a:custGeom>
                <a:rect b="b" l="l" r="r" t="t"/>
                <a:pathLst>
                  <a:path extrusionOk="0" h="12704" w="45760">
                    <a:moveTo>
                      <a:pt x="36872" y="2013"/>
                    </a:moveTo>
                    <a:cubicBezTo>
                      <a:pt x="36868" y="2044"/>
                      <a:pt x="36866" y="2076"/>
                      <a:pt x="36866" y="2108"/>
                    </a:cubicBezTo>
                    <a:lnTo>
                      <a:pt x="36866" y="2108"/>
                    </a:lnTo>
                    <a:cubicBezTo>
                      <a:pt x="36869" y="2076"/>
                      <a:pt x="36871" y="2044"/>
                      <a:pt x="36872" y="2013"/>
                    </a:cubicBezTo>
                    <a:close/>
                    <a:moveTo>
                      <a:pt x="11814" y="9345"/>
                    </a:moveTo>
                    <a:cubicBezTo>
                      <a:pt x="11816" y="9426"/>
                      <a:pt x="11818" y="9514"/>
                      <a:pt x="11822" y="9603"/>
                    </a:cubicBezTo>
                    <a:lnTo>
                      <a:pt x="11822" y="9603"/>
                    </a:lnTo>
                    <a:cubicBezTo>
                      <a:pt x="11824" y="9520"/>
                      <a:pt x="11821" y="9435"/>
                      <a:pt x="11814" y="9345"/>
                    </a:cubicBezTo>
                    <a:close/>
                    <a:moveTo>
                      <a:pt x="3699" y="11724"/>
                    </a:moveTo>
                    <a:cubicBezTo>
                      <a:pt x="3652" y="11732"/>
                      <a:pt x="3606" y="11749"/>
                      <a:pt x="3568" y="11777"/>
                    </a:cubicBezTo>
                    <a:cubicBezTo>
                      <a:pt x="3615" y="11758"/>
                      <a:pt x="3658" y="11741"/>
                      <a:pt x="3699" y="11724"/>
                    </a:cubicBezTo>
                    <a:close/>
                    <a:moveTo>
                      <a:pt x="43994" y="0"/>
                    </a:moveTo>
                    <a:cubicBezTo>
                      <a:pt x="43994" y="173"/>
                      <a:pt x="43858" y="358"/>
                      <a:pt x="43821" y="531"/>
                    </a:cubicBezTo>
                    <a:cubicBezTo>
                      <a:pt x="43797" y="630"/>
                      <a:pt x="43821" y="692"/>
                      <a:pt x="43809" y="790"/>
                    </a:cubicBezTo>
                    <a:cubicBezTo>
                      <a:pt x="43784" y="902"/>
                      <a:pt x="43723" y="988"/>
                      <a:pt x="43710" y="1111"/>
                    </a:cubicBezTo>
                    <a:cubicBezTo>
                      <a:pt x="43673" y="1321"/>
                      <a:pt x="43698" y="1420"/>
                      <a:pt x="43562" y="1593"/>
                    </a:cubicBezTo>
                    <a:cubicBezTo>
                      <a:pt x="43488" y="1679"/>
                      <a:pt x="43426" y="1679"/>
                      <a:pt x="43352" y="1753"/>
                    </a:cubicBezTo>
                    <a:cubicBezTo>
                      <a:pt x="43254" y="1840"/>
                      <a:pt x="43266" y="1889"/>
                      <a:pt x="43254" y="2025"/>
                    </a:cubicBezTo>
                    <a:cubicBezTo>
                      <a:pt x="43056" y="2050"/>
                      <a:pt x="42957" y="2050"/>
                      <a:pt x="42908" y="2259"/>
                    </a:cubicBezTo>
                    <a:cubicBezTo>
                      <a:pt x="42871" y="2420"/>
                      <a:pt x="42982" y="2691"/>
                      <a:pt x="42896" y="2840"/>
                    </a:cubicBezTo>
                    <a:cubicBezTo>
                      <a:pt x="42859" y="2914"/>
                      <a:pt x="42760" y="2938"/>
                      <a:pt x="42711" y="3012"/>
                    </a:cubicBezTo>
                    <a:cubicBezTo>
                      <a:pt x="42661" y="3099"/>
                      <a:pt x="42612" y="3198"/>
                      <a:pt x="42575" y="3284"/>
                    </a:cubicBezTo>
                    <a:cubicBezTo>
                      <a:pt x="42532" y="3379"/>
                      <a:pt x="42463" y="3546"/>
                      <a:pt x="42359" y="3546"/>
                    </a:cubicBezTo>
                    <a:cubicBezTo>
                      <a:pt x="42341" y="3546"/>
                      <a:pt x="42323" y="3542"/>
                      <a:pt x="42303" y="3531"/>
                    </a:cubicBezTo>
                    <a:cubicBezTo>
                      <a:pt x="42192" y="3481"/>
                      <a:pt x="42204" y="3074"/>
                      <a:pt x="42204" y="2975"/>
                    </a:cubicBezTo>
                    <a:cubicBezTo>
                      <a:pt x="42192" y="2741"/>
                      <a:pt x="42118" y="2765"/>
                      <a:pt x="41995" y="2593"/>
                    </a:cubicBezTo>
                    <a:cubicBezTo>
                      <a:pt x="41896" y="2445"/>
                      <a:pt x="41958" y="2284"/>
                      <a:pt x="41871" y="2124"/>
                    </a:cubicBezTo>
                    <a:cubicBezTo>
                      <a:pt x="41834" y="2050"/>
                      <a:pt x="41772" y="2037"/>
                      <a:pt x="41748" y="1951"/>
                    </a:cubicBezTo>
                    <a:cubicBezTo>
                      <a:pt x="41723" y="1852"/>
                      <a:pt x="41785" y="1741"/>
                      <a:pt x="41760" y="1630"/>
                    </a:cubicBezTo>
                    <a:cubicBezTo>
                      <a:pt x="41723" y="1494"/>
                      <a:pt x="41612" y="1383"/>
                      <a:pt x="41563" y="1235"/>
                    </a:cubicBezTo>
                    <a:cubicBezTo>
                      <a:pt x="41519" y="1138"/>
                      <a:pt x="41523" y="871"/>
                      <a:pt x="41393" y="871"/>
                    </a:cubicBezTo>
                    <a:cubicBezTo>
                      <a:pt x="41375" y="871"/>
                      <a:pt x="41353" y="877"/>
                      <a:pt x="41328" y="889"/>
                    </a:cubicBezTo>
                    <a:cubicBezTo>
                      <a:pt x="41180" y="976"/>
                      <a:pt x="41229" y="1284"/>
                      <a:pt x="41229" y="1420"/>
                    </a:cubicBezTo>
                    <a:cubicBezTo>
                      <a:pt x="41229" y="1655"/>
                      <a:pt x="41168" y="1716"/>
                      <a:pt x="41044" y="1901"/>
                    </a:cubicBezTo>
                    <a:cubicBezTo>
                      <a:pt x="40970" y="2062"/>
                      <a:pt x="40908" y="2222"/>
                      <a:pt x="40871" y="2395"/>
                    </a:cubicBezTo>
                    <a:cubicBezTo>
                      <a:pt x="40810" y="2556"/>
                      <a:pt x="40649" y="2531"/>
                      <a:pt x="40600" y="2654"/>
                    </a:cubicBezTo>
                    <a:cubicBezTo>
                      <a:pt x="40563" y="2728"/>
                      <a:pt x="40624" y="2852"/>
                      <a:pt x="40612" y="2926"/>
                    </a:cubicBezTo>
                    <a:cubicBezTo>
                      <a:pt x="40587" y="3000"/>
                      <a:pt x="40538" y="3037"/>
                      <a:pt x="40513" y="3099"/>
                    </a:cubicBezTo>
                    <a:cubicBezTo>
                      <a:pt x="40501" y="3173"/>
                      <a:pt x="40476" y="3235"/>
                      <a:pt x="40452" y="3296"/>
                    </a:cubicBezTo>
                    <a:cubicBezTo>
                      <a:pt x="40390" y="3420"/>
                      <a:pt x="40291" y="3518"/>
                      <a:pt x="40229" y="3630"/>
                    </a:cubicBezTo>
                    <a:cubicBezTo>
                      <a:pt x="40216" y="3632"/>
                      <a:pt x="40203" y="3633"/>
                      <a:pt x="40190" y="3633"/>
                    </a:cubicBezTo>
                    <a:cubicBezTo>
                      <a:pt x="39955" y="3633"/>
                      <a:pt x="39821" y="3226"/>
                      <a:pt x="39797" y="3062"/>
                    </a:cubicBezTo>
                    <a:cubicBezTo>
                      <a:pt x="39785" y="2840"/>
                      <a:pt x="39711" y="2753"/>
                      <a:pt x="39538" y="2605"/>
                    </a:cubicBezTo>
                    <a:lnTo>
                      <a:pt x="39538" y="2605"/>
                    </a:lnTo>
                    <a:cubicBezTo>
                      <a:pt x="39550" y="2716"/>
                      <a:pt x="39464" y="2815"/>
                      <a:pt x="39439" y="2926"/>
                    </a:cubicBezTo>
                    <a:cubicBezTo>
                      <a:pt x="39427" y="3012"/>
                      <a:pt x="39452" y="3062"/>
                      <a:pt x="39402" y="3136"/>
                    </a:cubicBezTo>
                    <a:cubicBezTo>
                      <a:pt x="39365" y="3185"/>
                      <a:pt x="39304" y="3198"/>
                      <a:pt x="39267" y="3247"/>
                    </a:cubicBezTo>
                    <a:cubicBezTo>
                      <a:pt x="39069" y="3469"/>
                      <a:pt x="38946" y="3778"/>
                      <a:pt x="38760" y="4012"/>
                    </a:cubicBezTo>
                    <a:cubicBezTo>
                      <a:pt x="38691" y="4112"/>
                      <a:pt x="38653" y="4171"/>
                      <a:pt x="38557" y="4171"/>
                    </a:cubicBezTo>
                    <a:cubicBezTo>
                      <a:pt x="38534" y="4171"/>
                      <a:pt x="38508" y="4168"/>
                      <a:pt x="38477" y="4160"/>
                    </a:cubicBezTo>
                    <a:cubicBezTo>
                      <a:pt x="38304" y="4111"/>
                      <a:pt x="38168" y="3975"/>
                      <a:pt x="38106" y="3815"/>
                    </a:cubicBezTo>
                    <a:cubicBezTo>
                      <a:pt x="38082" y="3691"/>
                      <a:pt x="38106" y="3543"/>
                      <a:pt x="38069" y="3420"/>
                    </a:cubicBezTo>
                    <a:cubicBezTo>
                      <a:pt x="38044" y="3309"/>
                      <a:pt x="38044" y="3123"/>
                      <a:pt x="37958" y="3037"/>
                    </a:cubicBezTo>
                    <a:cubicBezTo>
                      <a:pt x="37909" y="3210"/>
                      <a:pt x="37896" y="3333"/>
                      <a:pt x="37724" y="3370"/>
                    </a:cubicBezTo>
                    <a:cubicBezTo>
                      <a:pt x="37675" y="3381"/>
                      <a:pt x="37633" y="3387"/>
                      <a:pt x="37596" y="3387"/>
                    </a:cubicBezTo>
                    <a:cubicBezTo>
                      <a:pt x="37464" y="3387"/>
                      <a:pt x="37399" y="3317"/>
                      <a:pt x="37341" y="3173"/>
                    </a:cubicBezTo>
                    <a:cubicBezTo>
                      <a:pt x="37254" y="2963"/>
                      <a:pt x="37156" y="2765"/>
                      <a:pt x="37032" y="2568"/>
                    </a:cubicBezTo>
                    <a:cubicBezTo>
                      <a:pt x="36918" y="2433"/>
                      <a:pt x="36865" y="2273"/>
                      <a:pt x="36866" y="2108"/>
                    </a:cubicBezTo>
                    <a:lnTo>
                      <a:pt x="36866" y="2108"/>
                    </a:lnTo>
                    <a:cubicBezTo>
                      <a:pt x="36837" y="2418"/>
                      <a:pt x="36733" y="2711"/>
                      <a:pt x="36699" y="3025"/>
                    </a:cubicBezTo>
                    <a:cubicBezTo>
                      <a:pt x="36711" y="3222"/>
                      <a:pt x="36650" y="3407"/>
                      <a:pt x="36539" y="3568"/>
                    </a:cubicBezTo>
                    <a:cubicBezTo>
                      <a:pt x="36366" y="3839"/>
                      <a:pt x="36292" y="4210"/>
                      <a:pt x="36230" y="4518"/>
                    </a:cubicBezTo>
                    <a:cubicBezTo>
                      <a:pt x="36069" y="4518"/>
                      <a:pt x="36020" y="4259"/>
                      <a:pt x="35995" y="4123"/>
                    </a:cubicBezTo>
                    <a:cubicBezTo>
                      <a:pt x="35971" y="3988"/>
                      <a:pt x="35909" y="3864"/>
                      <a:pt x="35823" y="3753"/>
                    </a:cubicBezTo>
                    <a:cubicBezTo>
                      <a:pt x="35749" y="3889"/>
                      <a:pt x="35687" y="4037"/>
                      <a:pt x="35625" y="4197"/>
                    </a:cubicBezTo>
                    <a:cubicBezTo>
                      <a:pt x="35563" y="4284"/>
                      <a:pt x="35502" y="4383"/>
                      <a:pt x="35452" y="4494"/>
                    </a:cubicBezTo>
                    <a:cubicBezTo>
                      <a:pt x="35428" y="4592"/>
                      <a:pt x="35477" y="4691"/>
                      <a:pt x="35440" y="4790"/>
                    </a:cubicBezTo>
                    <a:cubicBezTo>
                      <a:pt x="35354" y="4926"/>
                      <a:pt x="35242" y="5037"/>
                      <a:pt x="35119" y="5123"/>
                    </a:cubicBezTo>
                    <a:cubicBezTo>
                      <a:pt x="34996" y="4913"/>
                      <a:pt x="34897" y="4679"/>
                      <a:pt x="34823" y="4444"/>
                    </a:cubicBezTo>
                    <a:cubicBezTo>
                      <a:pt x="34761" y="4259"/>
                      <a:pt x="34773" y="4086"/>
                      <a:pt x="34724" y="3901"/>
                    </a:cubicBezTo>
                    <a:cubicBezTo>
                      <a:pt x="34539" y="3975"/>
                      <a:pt x="34366" y="4358"/>
                      <a:pt x="34206" y="4481"/>
                    </a:cubicBezTo>
                    <a:cubicBezTo>
                      <a:pt x="34045" y="4617"/>
                      <a:pt x="34070" y="4617"/>
                      <a:pt x="34033" y="4790"/>
                    </a:cubicBezTo>
                    <a:cubicBezTo>
                      <a:pt x="34008" y="4889"/>
                      <a:pt x="33971" y="4975"/>
                      <a:pt x="33922" y="5061"/>
                    </a:cubicBezTo>
                    <a:cubicBezTo>
                      <a:pt x="33848" y="5197"/>
                      <a:pt x="33897" y="5456"/>
                      <a:pt x="33773" y="5506"/>
                    </a:cubicBezTo>
                    <a:cubicBezTo>
                      <a:pt x="33752" y="5515"/>
                      <a:pt x="33729" y="5519"/>
                      <a:pt x="33704" y="5519"/>
                    </a:cubicBezTo>
                    <a:cubicBezTo>
                      <a:pt x="33595" y="5519"/>
                      <a:pt x="33459" y="5445"/>
                      <a:pt x="33378" y="5395"/>
                    </a:cubicBezTo>
                    <a:cubicBezTo>
                      <a:pt x="33144" y="5259"/>
                      <a:pt x="33132" y="5185"/>
                      <a:pt x="33144" y="4950"/>
                    </a:cubicBezTo>
                    <a:cubicBezTo>
                      <a:pt x="33144" y="4950"/>
                      <a:pt x="33143" y="4950"/>
                      <a:pt x="33143" y="4950"/>
                    </a:cubicBezTo>
                    <a:cubicBezTo>
                      <a:pt x="33115" y="4950"/>
                      <a:pt x="32847" y="5643"/>
                      <a:pt x="32774" y="5753"/>
                    </a:cubicBezTo>
                    <a:cubicBezTo>
                      <a:pt x="32502" y="5592"/>
                      <a:pt x="32329" y="5296"/>
                      <a:pt x="32342" y="4975"/>
                    </a:cubicBezTo>
                    <a:cubicBezTo>
                      <a:pt x="32342" y="4728"/>
                      <a:pt x="32379" y="4469"/>
                      <a:pt x="32181" y="4284"/>
                    </a:cubicBezTo>
                    <a:cubicBezTo>
                      <a:pt x="32107" y="4580"/>
                      <a:pt x="31996" y="4876"/>
                      <a:pt x="31860" y="5148"/>
                    </a:cubicBezTo>
                    <a:cubicBezTo>
                      <a:pt x="31786" y="5321"/>
                      <a:pt x="31897" y="5802"/>
                      <a:pt x="31638" y="5827"/>
                    </a:cubicBezTo>
                    <a:cubicBezTo>
                      <a:pt x="31478" y="5605"/>
                      <a:pt x="31366" y="5358"/>
                      <a:pt x="31292" y="5098"/>
                    </a:cubicBezTo>
                    <a:cubicBezTo>
                      <a:pt x="31243" y="4926"/>
                      <a:pt x="31280" y="4765"/>
                      <a:pt x="31194" y="4592"/>
                    </a:cubicBezTo>
                    <a:cubicBezTo>
                      <a:pt x="31120" y="4457"/>
                      <a:pt x="31058" y="4308"/>
                      <a:pt x="31008" y="4160"/>
                    </a:cubicBezTo>
                    <a:cubicBezTo>
                      <a:pt x="30959" y="4037"/>
                      <a:pt x="30910" y="3852"/>
                      <a:pt x="30749" y="3802"/>
                    </a:cubicBezTo>
                    <a:cubicBezTo>
                      <a:pt x="30675" y="4123"/>
                      <a:pt x="30576" y="5531"/>
                      <a:pt x="30441" y="5851"/>
                    </a:cubicBezTo>
                    <a:cubicBezTo>
                      <a:pt x="30218" y="5827"/>
                      <a:pt x="30083" y="4469"/>
                      <a:pt x="29959" y="4296"/>
                    </a:cubicBezTo>
                    <a:cubicBezTo>
                      <a:pt x="29811" y="4099"/>
                      <a:pt x="29860" y="4012"/>
                      <a:pt x="29860" y="3790"/>
                    </a:cubicBezTo>
                    <a:cubicBezTo>
                      <a:pt x="29848" y="3617"/>
                      <a:pt x="29873" y="3185"/>
                      <a:pt x="29725" y="3049"/>
                    </a:cubicBezTo>
                    <a:lnTo>
                      <a:pt x="29725" y="3049"/>
                    </a:lnTo>
                    <a:cubicBezTo>
                      <a:pt x="29786" y="3272"/>
                      <a:pt x="29774" y="3506"/>
                      <a:pt x="29675" y="3716"/>
                    </a:cubicBezTo>
                    <a:cubicBezTo>
                      <a:pt x="29540" y="4086"/>
                      <a:pt x="29552" y="4469"/>
                      <a:pt x="29453" y="4839"/>
                    </a:cubicBezTo>
                    <a:cubicBezTo>
                      <a:pt x="29367" y="5086"/>
                      <a:pt x="29256" y="5333"/>
                      <a:pt x="29107" y="5543"/>
                    </a:cubicBezTo>
                    <a:cubicBezTo>
                      <a:pt x="28984" y="5740"/>
                      <a:pt x="29021" y="5839"/>
                      <a:pt x="28959" y="6037"/>
                    </a:cubicBezTo>
                    <a:cubicBezTo>
                      <a:pt x="28725" y="5963"/>
                      <a:pt x="28675" y="5691"/>
                      <a:pt x="28564" y="5506"/>
                    </a:cubicBezTo>
                    <a:cubicBezTo>
                      <a:pt x="28490" y="5358"/>
                      <a:pt x="28330" y="4975"/>
                      <a:pt x="28157" y="4913"/>
                    </a:cubicBezTo>
                    <a:cubicBezTo>
                      <a:pt x="28021" y="5123"/>
                      <a:pt x="28009" y="5432"/>
                      <a:pt x="27984" y="5666"/>
                    </a:cubicBezTo>
                    <a:cubicBezTo>
                      <a:pt x="27972" y="5888"/>
                      <a:pt x="27873" y="5938"/>
                      <a:pt x="27787" y="6123"/>
                    </a:cubicBezTo>
                    <a:cubicBezTo>
                      <a:pt x="27626" y="6049"/>
                      <a:pt x="27577" y="5753"/>
                      <a:pt x="27515" y="5592"/>
                    </a:cubicBezTo>
                    <a:cubicBezTo>
                      <a:pt x="27441" y="5444"/>
                      <a:pt x="27355" y="5308"/>
                      <a:pt x="27281" y="5160"/>
                    </a:cubicBezTo>
                    <a:cubicBezTo>
                      <a:pt x="27207" y="5617"/>
                      <a:pt x="26861" y="6012"/>
                      <a:pt x="26626" y="6395"/>
                    </a:cubicBezTo>
                    <a:cubicBezTo>
                      <a:pt x="26552" y="6530"/>
                      <a:pt x="26466" y="6802"/>
                      <a:pt x="26305" y="6827"/>
                    </a:cubicBezTo>
                    <a:cubicBezTo>
                      <a:pt x="26297" y="6828"/>
                      <a:pt x="26290" y="6828"/>
                      <a:pt x="26282" y="6828"/>
                    </a:cubicBezTo>
                    <a:cubicBezTo>
                      <a:pt x="25963" y="6828"/>
                      <a:pt x="26019" y="5833"/>
                      <a:pt x="25923" y="5580"/>
                    </a:cubicBezTo>
                    <a:cubicBezTo>
                      <a:pt x="25787" y="5259"/>
                      <a:pt x="25664" y="4938"/>
                      <a:pt x="25577" y="4605"/>
                    </a:cubicBezTo>
                    <a:cubicBezTo>
                      <a:pt x="25560" y="4599"/>
                      <a:pt x="25545" y="4596"/>
                      <a:pt x="25531" y="4596"/>
                    </a:cubicBezTo>
                    <a:cubicBezTo>
                      <a:pt x="25308" y="4596"/>
                      <a:pt x="25329" y="5268"/>
                      <a:pt x="25306" y="5407"/>
                    </a:cubicBezTo>
                    <a:cubicBezTo>
                      <a:pt x="25269" y="5592"/>
                      <a:pt x="25170" y="5740"/>
                      <a:pt x="25145" y="5913"/>
                    </a:cubicBezTo>
                    <a:cubicBezTo>
                      <a:pt x="25120" y="6111"/>
                      <a:pt x="25157" y="6197"/>
                      <a:pt x="25059" y="6358"/>
                    </a:cubicBezTo>
                    <a:cubicBezTo>
                      <a:pt x="24972" y="6493"/>
                      <a:pt x="24861" y="6604"/>
                      <a:pt x="24762" y="6728"/>
                    </a:cubicBezTo>
                    <a:cubicBezTo>
                      <a:pt x="24701" y="6592"/>
                      <a:pt x="24651" y="6444"/>
                      <a:pt x="24639" y="6296"/>
                    </a:cubicBezTo>
                    <a:cubicBezTo>
                      <a:pt x="24590" y="6123"/>
                      <a:pt x="24503" y="6000"/>
                      <a:pt x="24454" y="5827"/>
                    </a:cubicBezTo>
                    <a:cubicBezTo>
                      <a:pt x="24392" y="5629"/>
                      <a:pt x="24565" y="5296"/>
                      <a:pt x="24232" y="5247"/>
                    </a:cubicBezTo>
                    <a:cubicBezTo>
                      <a:pt x="24071" y="5358"/>
                      <a:pt x="24083" y="5592"/>
                      <a:pt x="24034" y="5765"/>
                    </a:cubicBezTo>
                    <a:cubicBezTo>
                      <a:pt x="23985" y="5963"/>
                      <a:pt x="23898" y="6135"/>
                      <a:pt x="23812" y="6308"/>
                    </a:cubicBezTo>
                    <a:cubicBezTo>
                      <a:pt x="23787" y="6395"/>
                      <a:pt x="23750" y="6481"/>
                      <a:pt x="23713" y="6555"/>
                    </a:cubicBezTo>
                    <a:cubicBezTo>
                      <a:pt x="23602" y="6691"/>
                      <a:pt x="23442" y="6654"/>
                      <a:pt x="23281" y="6679"/>
                    </a:cubicBezTo>
                    <a:cubicBezTo>
                      <a:pt x="23293" y="6827"/>
                      <a:pt x="23182" y="6938"/>
                      <a:pt x="23121" y="7074"/>
                    </a:cubicBezTo>
                    <a:cubicBezTo>
                      <a:pt x="23015" y="7327"/>
                      <a:pt x="23018" y="7373"/>
                      <a:pt x="22788" y="7373"/>
                    </a:cubicBezTo>
                    <a:cubicBezTo>
                      <a:pt x="22749" y="7373"/>
                      <a:pt x="22704" y="7372"/>
                      <a:pt x="22652" y="7370"/>
                    </a:cubicBezTo>
                    <a:cubicBezTo>
                      <a:pt x="22417" y="7320"/>
                      <a:pt x="22183" y="7209"/>
                      <a:pt x="21985" y="7061"/>
                    </a:cubicBezTo>
                    <a:cubicBezTo>
                      <a:pt x="21837" y="6876"/>
                      <a:pt x="21713" y="6679"/>
                      <a:pt x="21615" y="6456"/>
                    </a:cubicBezTo>
                    <a:cubicBezTo>
                      <a:pt x="21516" y="6271"/>
                      <a:pt x="21368" y="6098"/>
                      <a:pt x="21281" y="5901"/>
                    </a:cubicBezTo>
                    <a:cubicBezTo>
                      <a:pt x="21232" y="5814"/>
                      <a:pt x="21281" y="5617"/>
                      <a:pt x="21232" y="5555"/>
                    </a:cubicBezTo>
                    <a:cubicBezTo>
                      <a:pt x="21203" y="5515"/>
                      <a:pt x="21173" y="5499"/>
                      <a:pt x="21143" y="5499"/>
                    </a:cubicBezTo>
                    <a:cubicBezTo>
                      <a:pt x="21074" y="5499"/>
                      <a:pt x="21011" y="5592"/>
                      <a:pt x="20985" y="5679"/>
                    </a:cubicBezTo>
                    <a:cubicBezTo>
                      <a:pt x="20960" y="5802"/>
                      <a:pt x="20960" y="5926"/>
                      <a:pt x="20973" y="6061"/>
                    </a:cubicBezTo>
                    <a:cubicBezTo>
                      <a:pt x="20960" y="6135"/>
                      <a:pt x="20960" y="6222"/>
                      <a:pt x="20960" y="6308"/>
                    </a:cubicBezTo>
                    <a:cubicBezTo>
                      <a:pt x="20973" y="6358"/>
                      <a:pt x="21047" y="6444"/>
                      <a:pt x="21047" y="6481"/>
                    </a:cubicBezTo>
                    <a:cubicBezTo>
                      <a:pt x="21035" y="6679"/>
                      <a:pt x="20751" y="6654"/>
                      <a:pt x="20701" y="6876"/>
                    </a:cubicBezTo>
                    <a:cubicBezTo>
                      <a:pt x="20652" y="7111"/>
                      <a:pt x="20726" y="7394"/>
                      <a:pt x="20701" y="7641"/>
                    </a:cubicBezTo>
                    <a:cubicBezTo>
                      <a:pt x="20677" y="7950"/>
                      <a:pt x="20442" y="7876"/>
                      <a:pt x="20257" y="8049"/>
                    </a:cubicBezTo>
                    <a:cubicBezTo>
                      <a:pt x="20269" y="7901"/>
                      <a:pt x="20232" y="7765"/>
                      <a:pt x="20170" y="7629"/>
                    </a:cubicBezTo>
                    <a:cubicBezTo>
                      <a:pt x="20109" y="7518"/>
                      <a:pt x="20022" y="7407"/>
                      <a:pt x="19948" y="7283"/>
                    </a:cubicBezTo>
                    <a:cubicBezTo>
                      <a:pt x="19850" y="7123"/>
                      <a:pt x="19812" y="6938"/>
                      <a:pt x="19812" y="6753"/>
                    </a:cubicBezTo>
                    <a:cubicBezTo>
                      <a:pt x="19812" y="6604"/>
                      <a:pt x="19837" y="6432"/>
                      <a:pt x="19652" y="6395"/>
                    </a:cubicBezTo>
                    <a:cubicBezTo>
                      <a:pt x="19640" y="6518"/>
                      <a:pt x="19603" y="6641"/>
                      <a:pt x="19553" y="6753"/>
                    </a:cubicBezTo>
                    <a:cubicBezTo>
                      <a:pt x="19492" y="6790"/>
                      <a:pt x="19455" y="6851"/>
                      <a:pt x="19455" y="6925"/>
                    </a:cubicBezTo>
                    <a:cubicBezTo>
                      <a:pt x="19467" y="6975"/>
                      <a:pt x="19467" y="7036"/>
                      <a:pt x="19442" y="7086"/>
                    </a:cubicBezTo>
                    <a:cubicBezTo>
                      <a:pt x="19425" y="7103"/>
                      <a:pt x="19401" y="7109"/>
                      <a:pt x="19373" y="7109"/>
                    </a:cubicBezTo>
                    <a:cubicBezTo>
                      <a:pt x="19317" y="7109"/>
                      <a:pt x="19248" y="7085"/>
                      <a:pt x="19195" y="7085"/>
                    </a:cubicBezTo>
                    <a:cubicBezTo>
                      <a:pt x="19162" y="7085"/>
                      <a:pt x="19136" y="7094"/>
                      <a:pt x="19121" y="7123"/>
                    </a:cubicBezTo>
                    <a:cubicBezTo>
                      <a:pt x="19035" y="7234"/>
                      <a:pt x="19183" y="7271"/>
                      <a:pt x="19195" y="7357"/>
                    </a:cubicBezTo>
                    <a:cubicBezTo>
                      <a:pt x="19245" y="7567"/>
                      <a:pt x="19109" y="7543"/>
                      <a:pt x="19035" y="7654"/>
                    </a:cubicBezTo>
                    <a:cubicBezTo>
                      <a:pt x="18973" y="7752"/>
                      <a:pt x="19035" y="7888"/>
                      <a:pt x="19022" y="7999"/>
                    </a:cubicBezTo>
                    <a:cubicBezTo>
                      <a:pt x="18973" y="8209"/>
                      <a:pt x="18874" y="8407"/>
                      <a:pt x="18726" y="8567"/>
                    </a:cubicBezTo>
                    <a:cubicBezTo>
                      <a:pt x="18430" y="8049"/>
                      <a:pt x="18714" y="7456"/>
                      <a:pt x="18553" y="6938"/>
                    </a:cubicBezTo>
                    <a:lnTo>
                      <a:pt x="18553" y="6938"/>
                    </a:lnTo>
                    <a:cubicBezTo>
                      <a:pt x="18430" y="6950"/>
                      <a:pt x="18319" y="7012"/>
                      <a:pt x="18232" y="7098"/>
                    </a:cubicBezTo>
                    <a:cubicBezTo>
                      <a:pt x="18220" y="7111"/>
                      <a:pt x="18047" y="7271"/>
                      <a:pt x="18047" y="7283"/>
                    </a:cubicBezTo>
                    <a:cubicBezTo>
                      <a:pt x="18023" y="7357"/>
                      <a:pt x="18121" y="7419"/>
                      <a:pt x="18134" y="7493"/>
                    </a:cubicBezTo>
                    <a:cubicBezTo>
                      <a:pt x="18158" y="7666"/>
                      <a:pt x="18023" y="7641"/>
                      <a:pt x="17961" y="7740"/>
                    </a:cubicBezTo>
                    <a:cubicBezTo>
                      <a:pt x="17887" y="7876"/>
                      <a:pt x="17961" y="8197"/>
                      <a:pt x="17949" y="8345"/>
                    </a:cubicBezTo>
                    <a:cubicBezTo>
                      <a:pt x="17949" y="8518"/>
                      <a:pt x="17850" y="8925"/>
                      <a:pt x="17677" y="8962"/>
                    </a:cubicBezTo>
                    <a:cubicBezTo>
                      <a:pt x="17591" y="8851"/>
                      <a:pt x="17405" y="8826"/>
                      <a:pt x="17331" y="8703"/>
                    </a:cubicBezTo>
                    <a:cubicBezTo>
                      <a:pt x="17257" y="8617"/>
                      <a:pt x="17208" y="8530"/>
                      <a:pt x="17171" y="8431"/>
                    </a:cubicBezTo>
                    <a:cubicBezTo>
                      <a:pt x="17146" y="8370"/>
                      <a:pt x="17171" y="8283"/>
                      <a:pt x="17146" y="8222"/>
                    </a:cubicBezTo>
                    <a:cubicBezTo>
                      <a:pt x="17097" y="8123"/>
                      <a:pt x="16973" y="8086"/>
                      <a:pt x="16924" y="7999"/>
                    </a:cubicBezTo>
                    <a:cubicBezTo>
                      <a:pt x="16862" y="7888"/>
                      <a:pt x="16924" y="7728"/>
                      <a:pt x="16776" y="7666"/>
                    </a:cubicBezTo>
                    <a:cubicBezTo>
                      <a:pt x="16603" y="7864"/>
                      <a:pt x="16467" y="8098"/>
                      <a:pt x="16393" y="8345"/>
                    </a:cubicBezTo>
                    <a:cubicBezTo>
                      <a:pt x="16356" y="8518"/>
                      <a:pt x="16257" y="8678"/>
                      <a:pt x="16134" y="8789"/>
                    </a:cubicBezTo>
                    <a:cubicBezTo>
                      <a:pt x="16048" y="8876"/>
                      <a:pt x="15974" y="8925"/>
                      <a:pt x="15986" y="9061"/>
                    </a:cubicBezTo>
                    <a:cubicBezTo>
                      <a:pt x="15998" y="9172"/>
                      <a:pt x="16122" y="9184"/>
                      <a:pt x="16085" y="9320"/>
                    </a:cubicBezTo>
                    <a:cubicBezTo>
                      <a:pt x="16048" y="9484"/>
                      <a:pt x="15911" y="9581"/>
                      <a:pt x="15763" y="9581"/>
                    </a:cubicBezTo>
                    <a:cubicBezTo>
                      <a:pt x="15710" y="9581"/>
                      <a:pt x="15655" y="9568"/>
                      <a:pt x="15603" y="9542"/>
                    </a:cubicBezTo>
                    <a:cubicBezTo>
                      <a:pt x="15455" y="9394"/>
                      <a:pt x="15344" y="9209"/>
                      <a:pt x="15295" y="8999"/>
                    </a:cubicBezTo>
                    <a:cubicBezTo>
                      <a:pt x="15233" y="8765"/>
                      <a:pt x="15356" y="8567"/>
                      <a:pt x="15171" y="8370"/>
                    </a:cubicBezTo>
                    <a:cubicBezTo>
                      <a:pt x="14998" y="8209"/>
                      <a:pt x="14863" y="8012"/>
                      <a:pt x="14751" y="7814"/>
                    </a:cubicBezTo>
                    <a:cubicBezTo>
                      <a:pt x="14667" y="7646"/>
                      <a:pt x="14709" y="7353"/>
                      <a:pt x="14525" y="7353"/>
                    </a:cubicBezTo>
                    <a:cubicBezTo>
                      <a:pt x="14493" y="7353"/>
                      <a:pt x="14454" y="7362"/>
                      <a:pt x="14406" y="7382"/>
                    </a:cubicBezTo>
                    <a:cubicBezTo>
                      <a:pt x="14406" y="7543"/>
                      <a:pt x="14529" y="7604"/>
                      <a:pt x="14443" y="7765"/>
                    </a:cubicBezTo>
                    <a:cubicBezTo>
                      <a:pt x="14369" y="7888"/>
                      <a:pt x="14196" y="7975"/>
                      <a:pt x="14147" y="8098"/>
                    </a:cubicBezTo>
                    <a:cubicBezTo>
                      <a:pt x="14122" y="8209"/>
                      <a:pt x="14122" y="8320"/>
                      <a:pt x="14134" y="8431"/>
                    </a:cubicBezTo>
                    <a:cubicBezTo>
                      <a:pt x="14122" y="8641"/>
                      <a:pt x="14060" y="8666"/>
                      <a:pt x="13900" y="8765"/>
                    </a:cubicBezTo>
                    <a:cubicBezTo>
                      <a:pt x="14085" y="8950"/>
                      <a:pt x="13727" y="9073"/>
                      <a:pt x="13678" y="9234"/>
                    </a:cubicBezTo>
                    <a:cubicBezTo>
                      <a:pt x="13641" y="9382"/>
                      <a:pt x="13715" y="9407"/>
                      <a:pt x="13603" y="9518"/>
                    </a:cubicBezTo>
                    <a:cubicBezTo>
                      <a:pt x="13492" y="9653"/>
                      <a:pt x="13307" y="9641"/>
                      <a:pt x="13320" y="9851"/>
                    </a:cubicBezTo>
                    <a:cubicBezTo>
                      <a:pt x="13184" y="9826"/>
                      <a:pt x="13023" y="9567"/>
                      <a:pt x="12974" y="9444"/>
                    </a:cubicBezTo>
                    <a:lnTo>
                      <a:pt x="12974" y="9444"/>
                    </a:lnTo>
                    <a:cubicBezTo>
                      <a:pt x="13023" y="9839"/>
                      <a:pt x="12641" y="9814"/>
                      <a:pt x="12406" y="9974"/>
                    </a:cubicBezTo>
                    <a:cubicBezTo>
                      <a:pt x="12283" y="10061"/>
                      <a:pt x="12048" y="10357"/>
                      <a:pt x="12085" y="10542"/>
                    </a:cubicBezTo>
                    <a:cubicBezTo>
                      <a:pt x="11881" y="10299"/>
                      <a:pt x="11838" y="9934"/>
                      <a:pt x="11822" y="9603"/>
                    </a:cubicBezTo>
                    <a:lnTo>
                      <a:pt x="11822" y="9603"/>
                    </a:lnTo>
                    <a:cubicBezTo>
                      <a:pt x="11821" y="9657"/>
                      <a:pt x="11818" y="9711"/>
                      <a:pt x="11814" y="9764"/>
                    </a:cubicBezTo>
                    <a:cubicBezTo>
                      <a:pt x="11764" y="9900"/>
                      <a:pt x="11715" y="10024"/>
                      <a:pt x="11665" y="10147"/>
                    </a:cubicBezTo>
                    <a:cubicBezTo>
                      <a:pt x="11628" y="10246"/>
                      <a:pt x="11653" y="10320"/>
                      <a:pt x="11579" y="10419"/>
                    </a:cubicBezTo>
                    <a:cubicBezTo>
                      <a:pt x="11480" y="10542"/>
                      <a:pt x="11357" y="10530"/>
                      <a:pt x="11369" y="10727"/>
                    </a:cubicBezTo>
                    <a:cubicBezTo>
                      <a:pt x="11333" y="10738"/>
                      <a:pt x="11297" y="10742"/>
                      <a:pt x="11262" y="10742"/>
                    </a:cubicBezTo>
                    <a:cubicBezTo>
                      <a:pt x="11205" y="10742"/>
                      <a:pt x="11149" y="10732"/>
                      <a:pt x="11091" y="10732"/>
                    </a:cubicBezTo>
                    <a:cubicBezTo>
                      <a:pt x="11065" y="10732"/>
                      <a:pt x="11038" y="10734"/>
                      <a:pt x="11011" y="10740"/>
                    </a:cubicBezTo>
                    <a:cubicBezTo>
                      <a:pt x="10925" y="10752"/>
                      <a:pt x="10937" y="10801"/>
                      <a:pt x="10851" y="10814"/>
                    </a:cubicBezTo>
                    <a:cubicBezTo>
                      <a:pt x="10841" y="10815"/>
                      <a:pt x="10832" y="10816"/>
                      <a:pt x="10822" y="10816"/>
                    </a:cubicBezTo>
                    <a:cubicBezTo>
                      <a:pt x="10702" y="10816"/>
                      <a:pt x="10536" y="10727"/>
                      <a:pt x="10391" y="10727"/>
                    </a:cubicBezTo>
                    <a:cubicBezTo>
                      <a:pt x="10323" y="10727"/>
                      <a:pt x="10261" y="10746"/>
                      <a:pt x="10209" y="10801"/>
                    </a:cubicBezTo>
                    <a:cubicBezTo>
                      <a:pt x="10234" y="10567"/>
                      <a:pt x="10308" y="10110"/>
                      <a:pt x="9962" y="10110"/>
                    </a:cubicBezTo>
                    <a:cubicBezTo>
                      <a:pt x="9925" y="9937"/>
                      <a:pt x="10036" y="9641"/>
                      <a:pt x="9802" y="9592"/>
                    </a:cubicBezTo>
                    <a:cubicBezTo>
                      <a:pt x="9641" y="9863"/>
                      <a:pt x="9542" y="10172"/>
                      <a:pt x="9518" y="10480"/>
                    </a:cubicBezTo>
                    <a:cubicBezTo>
                      <a:pt x="9493" y="10826"/>
                      <a:pt x="9234" y="10715"/>
                      <a:pt x="8999" y="10826"/>
                    </a:cubicBezTo>
                    <a:cubicBezTo>
                      <a:pt x="8888" y="10468"/>
                      <a:pt x="9049" y="10098"/>
                      <a:pt x="8641" y="9863"/>
                    </a:cubicBezTo>
                    <a:cubicBezTo>
                      <a:pt x="8567" y="9826"/>
                      <a:pt x="8419" y="9826"/>
                      <a:pt x="8370" y="9752"/>
                    </a:cubicBezTo>
                    <a:cubicBezTo>
                      <a:pt x="8308" y="9666"/>
                      <a:pt x="8357" y="9481"/>
                      <a:pt x="8370" y="9394"/>
                    </a:cubicBezTo>
                    <a:cubicBezTo>
                      <a:pt x="8325" y="9368"/>
                      <a:pt x="8288" y="9356"/>
                      <a:pt x="8256" y="9356"/>
                    </a:cubicBezTo>
                    <a:cubicBezTo>
                      <a:pt x="8035" y="9356"/>
                      <a:pt x="8109" y="9928"/>
                      <a:pt x="8098" y="10036"/>
                    </a:cubicBezTo>
                    <a:cubicBezTo>
                      <a:pt x="8073" y="10184"/>
                      <a:pt x="8036" y="10320"/>
                      <a:pt x="7987" y="10468"/>
                    </a:cubicBezTo>
                    <a:cubicBezTo>
                      <a:pt x="7925" y="10480"/>
                      <a:pt x="7876" y="10517"/>
                      <a:pt x="7839" y="10567"/>
                    </a:cubicBezTo>
                    <a:cubicBezTo>
                      <a:pt x="7827" y="10629"/>
                      <a:pt x="7814" y="10690"/>
                      <a:pt x="7814" y="10752"/>
                    </a:cubicBezTo>
                    <a:cubicBezTo>
                      <a:pt x="7678" y="10690"/>
                      <a:pt x="7543" y="10382"/>
                      <a:pt x="7481" y="10283"/>
                    </a:cubicBezTo>
                    <a:cubicBezTo>
                      <a:pt x="7370" y="10036"/>
                      <a:pt x="7271" y="9777"/>
                      <a:pt x="7197" y="9505"/>
                    </a:cubicBezTo>
                    <a:cubicBezTo>
                      <a:pt x="7148" y="9394"/>
                      <a:pt x="6999" y="9110"/>
                      <a:pt x="7024" y="8999"/>
                    </a:cubicBezTo>
                    <a:lnTo>
                      <a:pt x="7024" y="8999"/>
                    </a:lnTo>
                    <a:cubicBezTo>
                      <a:pt x="6543" y="9382"/>
                      <a:pt x="6802" y="9740"/>
                      <a:pt x="6654" y="10172"/>
                    </a:cubicBezTo>
                    <a:cubicBezTo>
                      <a:pt x="6580" y="10382"/>
                      <a:pt x="6703" y="10579"/>
                      <a:pt x="6592" y="10764"/>
                    </a:cubicBezTo>
                    <a:cubicBezTo>
                      <a:pt x="6419" y="11073"/>
                      <a:pt x="6814" y="11221"/>
                      <a:pt x="6321" y="11345"/>
                    </a:cubicBezTo>
                    <a:cubicBezTo>
                      <a:pt x="6167" y="11384"/>
                      <a:pt x="6072" y="11432"/>
                      <a:pt x="5991" y="11432"/>
                    </a:cubicBezTo>
                    <a:cubicBezTo>
                      <a:pt x="5922" y="11432"/>
                      <a:pt x="5864" y="11397"/>
                      <a:pt x="5790" y="11295"/>
                    </a:cubicBezTo>
                    <a:cubicBezTo>
                      <a:pt x="5605" y="11061"/>
                      <a:pt x="5531" y="10727"/>
                      <a:pt x="5358" y="10480"/>
                    </a:cubicBezTo>
                    <a:cubicBezTo>
                      <a:pt x="5259" y="10727"/>
                      <a:pt x="5160" y="10962"/>
                      <a:pt x="5061" y="11196"/>
                    </a:cubicBezTo>
                    <a:cubicBezTo>
                      <a:pt x="5037" y="11307"/>
                      <a:pt x="4975" y="11419"/>
                      <a:pt x="4913" y="11517"/>
                    </a:cubicBezTo>
                    <a:cubicBezTo>
                      <a:pt x="4802" y="11196"/>
                      <a:pt x="4926" y="10678"/>
                      <a:pt x="4629" y="10443"/>
                    </a:cubicBezTo>
                    <a:cubicBezTo>
                      <a:pt x="4407" y="10629"/>
                      <a:pt x="4333" y="11036"/>
                      <a:pt x="4210" y="11283"/>
                    </a:cubicBezTo>
                    <a:cubicBezTo>
                      <a:pt x="4074" y="11545"/>
                      <a:pt x="3929" y="11629"/>
                      <a:pt x="3699" y="11724"/>
                    </a:cubicBezTo>
                    <a:lnTo>
                      <a:pt x="3699" y="11724"/>
                    </a:lnTo>
                    <a:cubicBezTo>
                      <a:pt x="3719" y="11720"/>
                      <a:pt x="3739" y="11719"/>
                      <a:pt x="3758" y="11719"/>
                    </a:cubicBezTo>
                    <a:cubicBezTo>
                      <a:pt x="3799" y="11719"/>
                      <a:pt x="3839" y="11726"/>
                      <a:pt x="3876" y="11740"/>
                    </a:cubicBezTo>
                    <a:cubicBezTo>
                      <a:pt x="3815" y="11875"/>
                      <a:pt x="3494" y="11949"/>
                      <a:pt x="3346" y="11974"/>
                    </a:cubicBezTo>
                    <a:cubicBezTo>
                      <a:pt x="3302" y="11980"/>
                      <a:pt x="3267" y="11984"/>
                      <a:pt x="3236" y="11984"/>
                    </a:cubicBezTo>
                    <a:cubicBezTo>
                      <a:pt x="3145" y="11984"/>
                      <a:pt x="3099" y="11949"/>
                      <a:pt x="3025" y="11838"/>
                    </a:cubicBezTo>
                    <a:cubicBezTo>
                      <a:pt x="2877" y="11604"/>
                      <a:pt x="2864" y="11270"/>
                      <a:pt x="2840" y="11011"/>
                    </a:cubicBezTo>
                    <a:cubicBezTo>
                      <a:pt x="2815" y="10777"/>
                      <a:pt x="2728" y="10542"/>
                      <a:pt x="2765" y="10308"/>
                    </a:cubicBezTo>
                    <a:lnTo>
                      <a:pt x="2765" y="10308"/>
                    </a:lnTo>
                    <a:cubicBezTo>
                      <a:pt x="2544" y="10986"/>
                      <a:pt x="2457" y="10740"/>
                      <a:pt x="1706" y="11822"/>
                    </a:cubicBezTo>
                    <a:lnTo>
                      <a:pt x="1706" y="11822"/>
                    </a:lnTo>
                    <a:cubicBezTo>
                      <a:pt x="1639" y="11844"/>
                      <a:pt x="1064" y="12087"/>
                      <a:pt x="1173" y="12097"/>
                    </a:cubicBezTo>
                    <a:cubicBezTo>
                      <a:pt x="1568" y="12548"/>
                      <a:pt x="490" y="12691"/>
                      <a:pt x="93" y="12702"/>
                    </a:cubicBezTo>
                    <a:lnTo>
                      <a:pt x="45661" y="12702"/>
                    </a:lnTo>
                    <a:lnTo>
                      <a:pt x="45759" y="3580"/>
                    </a:lnTo>
                    <a:lnTo>
                      <a:pt x="45759" y="3543"/>
                    </a:lnTo>
                    <a:cubicBezTo>
                      <a:pt x="45636" y="3420"/>
                      <a:pt x="45537" y="3284"/>
                      <a:pt x="45463" y="3123"/>
                    </a:cubicBezTo>
                    <a:cubicBezTo>
                      <a:pt x="45426" y="2975"/>
                      <a:pt x="45352" y="2840"/>
                      <a:pt x="45241" y="2728"/>
                    </a:cubicBezTo>
                    <a:cubicBezTo>
                      <a:pt x="45142" y="2630"/>
                      <a:pt x="45019" y="2543"/>
                      <a:pt x="45044" y="2395"/>
                    </a:cubicBezTo>
                    <a:cubicBezTo>
                      <a:pt x="45056" y="2259"/>
                      <a:pt x="45130" y="2284"/>
                      <a:pt x="45118" y="2124"/>
                    </a:cubicBezTo>
                    <a:cubicBezTo>
                      <a:pt x="45093" y="2050"/>
                      <a:pt x="45056" y="1963"/>
                      <a:pt x="45019" y="1877"/>
                    </a:cubicBezTo>
                    <a:cubicBezTo>
                      <a:pt x="44895" y="1556"/>
                      <a:pt x="44513" y="1383"/>
                      <a:pt x="44352" y="1062"/>
                    </a:cubicBezTo>
                    <a:cubicBezTo>
                      <a:pt x="44278" y="889"/>
                      <a:pt x="44216" y="716"/>
                      <a:pt x="44179" y="531"/>
                    </a:cubicBezTo>
                    <a:cubicBezTo>
                      <a:pt x="44142" y="371"/>
                      <a:pt x="44204" y="50"/>
                      <a:pt x="43994" y="0"/>
                    </a:cubicBezTo>
                    <a:close/>
                    <a:moveTo>
                      <a:pt x="0" y="12702"/>
                    </a:moveTo>
                    <a:cubicBezTo>
                      <a:pt x="12" y="12703"/>
                      <a:pt x="26" y="12703"/>
                      <a:pt x="42" y="12703"/>
                    </a:cubicBezTo>
                    <a:cubicBezTo>
                      <a:pt x="57" y="12703"/>
                      <a:pt x="74" y="12703"/>
                      <a:pt x="93" y="12702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" name="Google Shape;23;p4"/>
              <p:cNvSpPr/>
              <p:nvPr/>
            </p:nvSpPr>
            <p:spPr>
              <a:xfrm>
                <a:off x="-78725" y="4611110"/>
                <a:ext cx="2395723" cy="733386"/>
              </a:xfrm>
              <a:custGeom>
                <a:rect b="b" l="l" r="r" t="t"/>
                <a:pathLst>
                  <a:path extrusionOk="0" h="16283" w="53191">
                    <a:moveTo>
                      <a:pt x="53191" y="12357"/>
                    </a:moveTo>
                    <a:cubicBezTo>
                      <a:pt x="53191" y="12357"/>
                      <a:pt x="20405" y="13085"/>
                      <a:pt x="13913" y="14159"/>
                    </a:cubicBezTo>
                    <a:cubicBezTo>
                      <a:pt x="11209" y="14616"/>
                      <a:pt x="8333" y="15060"/>
                      <a:pt x="5901" y="15418"/>
                    </a:cubicBezTo>
                    <a:cubicBezTo>
                      <a:pt x="4149" y="15690"/>
                      <a:pt x="2618" y="15900"/>
                      <a:pt x="1556" y="16060"/>
                    </a:cubicBezTo>
                    <a:cubicBezTo>
                      <a:pt x="581" y="16196"/>
                      <a:pt x="1" y="16282"/>
                      <a:pt x="1" y="16282"/>
                    </a:cubicBezTo>
                    <a:lnTo>
                      <a:pt x="1309" y="297"/>
                    </a:lnTo>
                    <a:cubicBezTo>
                      <a:pt x="1309" y="297"/>
                      <a:pt x="1396" y="284"/>
                      <a:pt x="1556" y="284"/>
                    </a:cubicBezTo>
                    <a:cubicBezTo>
                      <a:pt x="2865" y="223"/>
                      <a:pt x="8938" y="1"/>
                      <a:pt x="10740" y="235"/>
                    </a:cubicBezTo>
                    <a:cubicBezTo>
                      <a:pt x="10790" y="247"/>
                      <a:pt x="10839" y="247"/>
                      <a:pt x="10876" y="260"/>
                    </a:cubicBezTo>
                    <a:cubicBezTo>
                      <a:pt x="10938" y="272"/>
                      <a:pt x="10987" y="284"/>
                      <a:pt x="11036" y="297"/>
                    </a:cubicBezTo>
                    <a:cubicBezTo>
                      <a:pt x="12468" y="655"/>
                      <a:pt x="13369" y="2087"/>
                      <a:pt x="14271" y="1914"/>
                    </a:cubicBezTo>
                    <a:cubicBezTo>
                      <a:pt x="14925" y="1803"/>
                      <a:pt x="15579" y="1741"/>
                      <a:pt x="16233" y="1716"/>
                    </a:cubicBezTo>
                    <a:cubicBezTo>
                      <a:pt x="17369" y="1642"/>
                      <a:pt x="18665" y="1630"/>
                      <a:pt x="19504" y="1729"/>
                    </a:cubicBezTo>
                    <a:cubicBezTo>
                      <a:pt x="20899" y="1902"/>
                      <a:pt x="23343" y="1741"/>
                      <a:pt x="24960" y="2568"/>
                    </a:cubicBezTo>
                    <a:cubicBezTo>
                      <a:pt x="24997" y="2593"/>
                      <a:pt x="25047" y="2605"/>
                      <a:pt x="25084" y="2630"/>
                    </a:cubicBezTo>
                    <a:cubicBezTo>
                      <a:pt x="26701" y="3531"/>
                      <a:pt x="31564" y="3358"/>
                      <a:pt x="32293" y="3358"/>
                    </a:cubicBezTo>
                    <a:cubicBezTo>
                      <a:pt x="32638" y="3358"/>
                      <a:pt x="33873" y="3654"/>
                      <a:pt x="35194" y="4160"/>
                    </a:cubicBezTo>
                    <a:cubicBezTo>
                      <a:pt x="36613" y="4704"/>
                      <a:pt x="38119" y="5481"/>
                      <a:pt x="38773" y="6419"/>
                    </a:cubicBezTo>
                    <a:cubicBezTo>
                      <a:pt x="40032" y="8222"/>
                      <a:pt x="42736" y="9653"/>
                      <a:pt x="42736" y="9653"/>
                    </a:cubicBezTo>
                    <a:lnTo>
                      <a:pt x="49229" y="11098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id="24" name="Google Shape;24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98980" y="2442226"/>
            <a:ext cx="1257191" cy="12177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" name="Google Shape;25;p4"/>
          <p:cNvGrpSpPr/>
          <p:nvPr/>
        </p:nvGrpSpPr>
        <p:grpSpPr>
          <a:xfrm>
            <a:off x="-2149589" y="1659100"/>
            <a:ext cx="13549653" cy="1392862"/>
            <a:chOff x="-2149589" y="1659100"/>
            <a:chExt cx="13549653" cy="1392862"/>
          </a:xfrm>
        </p:grpSpPr>
        <p:pic>
          <p:nvPicPr>
            <p:cNvPr id="26" name="Google Shape;26;p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flipH="1">
              <a:off x="-2149589" y="2398627"/>
              <a:ext cx="3093064" cy="65333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" name="Google Shape;27;p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8307001" y="1659100"/>
              <a:ext cx="3093064" cy="59417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13225" y="429750"/>
            <a:ext cx="7717500" cy="57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13225" y="1158083"/>
            <a:ext cx="7717500" cy="66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3_1_1_1_1_1"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2" name="Google Shape;492;p31"/>
          <p:cNvPicPr preferRelativeResize="0"/>
          <p:nvPr/>
        </p:nvPicPr>
        <p:blipFill rotWithShape="1">
          <a:blip r:embed="rId2">
            <a:alphaModFix amt="48000"/>
          </a:blip>
          <a:srcRect b="129" l="0" r="0" t="119"/>
          <a:stretch/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3" name="Google Shape;493;p31"/>
          <p:cNvGrpSpPr/>
          <p:nvPr/>
        </p:nvGrpSpPr>
        <p:grpSpPr>
          <a:xfrm>
            <a:off x="-1046575" y="114299"/>
            <a:ext cx="11035044" cy="1210436"/>
            <a:chOff x="-1046575" y="114299"/>
            <a:chExt cx="11035044" cy="1210436"/>
          </a:xfrm>
        </p:grpSpPr>
        <p:pic>
          <p:nvPicPr>
            <p:cNvPr id="494" name="Google Shape;494;p3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468850" y="620818"/>
              <a:ext cx="3519619" cy="7039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5" name="Google Shape;495;p3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1046575" y="114299"/>
              <a:ext cx="3519600" cy="86872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96" name="Google Shape;496;p31"/>
          <p:cNvPicPr preferRelativeResize="0"/>
          <p:nvPr/>
        </p:nvPicPr>
        <p:blipFill rotWithShape="1">
          <a:blip r:embed="rId5">
            <a:alphaModFix amt="75000"/>
          </a:blip>
          <a:srcRect b="7458" l="1637" r="1453" t="0"/>
          <a:stretch/>
        </p:blipFill>
        <p:spPr>
          <a:xfrm>
            <a:off x="-16000" y="3724675"/>
            <a:ext cx="9193699" cy="14788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7" name="Google Shape;497;p31"/>
          <p:cNvGrpSpPr/>
          <p:nvPr/>
        </p:nvGrpSpPr>
        <p:grpSpPr>
          <a:xfrm>
            <a:off x="2153850" y="2980538"/>
            <a:ext cx="4854039" cy="1924517"/>
            <a:chOff x="2153850" y="2980538"/>
            <a:chExt cx="4854039" cy="1924517"/>
          </a:xfrm>
        </p:grpSpPr>
        <p:pic>
          <p:nvPicPr>
            <p:cNvPr id="498" name="Google Shape;498;p31"/>
            <p:cNvPicPr preferRelativeResize="0"/>
            <p:nvPr/>
          </p:nvPicPr>
          <p:blipFill>
            <a:blip r:embed="rId6">
              <a:alphaModFix amt="80000"/>
            </a:blip>
            <a:stretch>
              <a:fillRect/>
            </a:stretch>
          </p:blipFill>
          <p:spPr>
            <a:xfrm>
              <a:off x="3953980" y="2980538"/>
              <a:ext cx="1257191" cy="12177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9" name="Google Shape;499;p31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4794338" y="2994423"/>
              <a:ext cx="2164976" cy="9222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0" name="Google Shape;500;p31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2153850" y="3017647"/>
              <a:ext cx="2164976" cy="85155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1" name="Google Shape;501;p31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4842913" y="3978445"/>
              <a:ext cx="2164976" cy="9266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2" name="Google Shape;502;p31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2241900" y="3931375"/>
              <a:ext cx="2055401" cy="86873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3" name="Google Shape;503;p31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3918338" y="3499025"/>
              <a:ext cx="1307164" cy="13010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04" name="Google Shape;504;p31"/>
          <p:cNvSpPr/>
          <p:nvPr/>
        </p:nvSpPr>
        <p:spPr>
          <a:xfrm>
            <a:off x="-16008" y="1356412"/>
            <a:ext cx="9193716" cy="2622033"/>
          </a:xfrm>
          <a:custGeom>
            <a:rect b="b" l="l" r="r" t="t"/>
            <a:pathLst>
              <a:path extrusionOk="0" h="21561" w="75600">
                <a:moveTo>
                  <a:pt x="75477" y="5867"/>
                </a:moveTo>
                <a:lnTo>
                  <a:pt x="75477" y="5946"/>
                </a:lnTo>
                <a:lnTo>
                  <a:pt x="75477" y="5946"/>
                </a:lnTo>
                <a:cubicBezTo>
                  <a:pt x="75480" y="5919"/>
                  <a:pt x="75480" y="5893"/>
                  <a:pt x="75477" y="5867"/>
                </a:cubicBezTo>
                <a:close/>
                <a:moveTo>
                  <a:pt x="73669" y="5943"/>
                </a:moveTo>
                <a:cubicBezTo>
                  <a:pt x="73670" y="5945"/>
                  <a:pt x="73672" y="5946"/>
                  <a:pt x="73673" y="5948"/>
                </a:cubicBezTo>
                <a:lnTo>
                  <a:pt x="73673" y="5948"/>
                </a:lnTo>
                <a:cubicBezTo>
                  <a:pt x="73672" y="5946"/>
                  <a:pt x="73670" y="5944"/>
                  <a:pt x="73669" y="5943"/>
                </a:cubicBezTo>
                <a:close/>
                <a:moveTo>
                  <a:pt x="73082" y="6085"/>
                </a:moveTo>
                <a:cubicBezTo>
                  <a:pt x="73082" y="6104"/>
                  <a:pt x="73092" y="6123"/>
                  <a:pt x="73092" y="6132"/>
                </a:cubicBezTo>
                <a:cubicBezTo>
                  <a:pt x="73101" y="6151"/>
                  <a:pt x="73101" y="6151"/>
                  <a:pt x="73082" y="6151"/>
                </a:cubicBezTo>
                <a:cubicBezTo>
                  <a:pt x="73073" y="6151"/>
                  <a:pt x="73073" y="6151"/>
                  <a:pt x="73073" y="6142"/>
                </a:cubicBezTo>
                <a:cubicBezTo>
                  <a:pt x="73063" y="6132"/>
                  <a:pt x="73054" y="6113"/>
                  <a:pt x="73054" y="6094"/>
                </a:cubicBezTo>
                <a:lnTo>
                  <a:pt x="73082" y="6085"/>
                </a:lnTo>
                <a:close/>
                <a:moveTo>
                  <a:pt x="72864" y="6085"/>
                </a:moveTo>
                <a:cubicBezTo>
                  <a:pt x="72883" y="6104"/>
                  <a:pt x="72902" y="6113"/>
                  <a:pt x="72912" y="6132"/>
                </a:cubicBezTo>
                <a:lnTo>
                  <a:pt x="72931" y="6123"/>
                </a:lnTo>
                <a:lnTo>
                  <a:pt x="72931" y="6123"/>
                </a:lnTo>
                <a:lnTo>
                  <a:pt x="72902" y="6208"/>
                </a:lnTo>
                <a:cubicBezTo>
                  <a:pt x="72883" y="6161"/>
                  <a:pt x="72874" y="6123"/>
                  <a:pt x="72864" y="6085"/>
                </a:cubicBezTo>
                <a:close/>
                <a:moveTo>
                  <a:pt x="72505" y="6255"/>
                </a:moveTo>
                <a:cubicBezTo>
                  <a:pt x="72524" y="6255"/>
                  <a:pt x="72543" y="6265"/>
                  <a:pt x="72562" y="6274"/>
                </a:cubicBezTo>
                <a:cubicBezTo>
                  <a:pt x="72552" y="6274"/>
                  <a:pt x="72552" y="6284"/>
                  <a:pt x="72552" y="6293"/>
                </a:cubicBezTo>
                <a:lnTo>
                  <a:pt x="72524" y="6293"/>
                </a:lnTo>
                <a:cubicBezTo>
                  <a:pt x="72505" y="6293"/>
                  <a:pt x="72505" y="6265"/>
                  <a:pt x="72505" y="6255"/>
                </a:cubicBezTo>
                <a:close/>
                <a:moveTo>
                  <a:pt x="72940" y="6331"/>
                </a:moveTo>
                <a:lnTo>
                  <a:pt x="72950" y="6340"/>
                </a:lnTo>
                <a:cubicBezTo>
                  <a:pt x="72931" y="6359"/>
                  <a:pt x="72921" y="6369"/>
                  <a:pt x="72902" y="6388"/>
                </a:cubicBezTo>
                <a:cubicBezTo>
                  <a:pt x="72902" y="6378"/>
                  <a:pt x="72893" y="6378"/>
                  <a:pt x="72883" y="6369"/>
                </a:cubicBezTo>
                <a:cubicBezTo>
                  <a:pt x="72883" y="6359"/>
                  <a:pt x="72893" y="6350"/>
                  <a:pt x="72893" y="6340"/>
                </a:cubicBezTo>
                <a:cubicBezTo>
                  <a:pt x="72902" y="6331"/>
                  <a:pt x="72912" y="6331"/>
                  <a:pt x="72931" y="6331"/>
                </a:cubicBezTo>
                <a:close/>
                <a:moveTo>
                  <a:pt x="72312" y="6244"/>
                </a:moveTo>
                <a:cubicBezTo>
                  <a:pt x="72383" y="6244"/>
                  <a:pt x="72412" y="6267"/>
                  <a:pt x="72420" y="6331"/>
                </a:cubicBezTo>
                <a:lnTo>
                  <a:pt x="72382" y="6331"/>
                </a:lnTo>
                <a:lnTo>
                  <a:pt x="72410" y="6369"/>
                </a:lnTo>
                <a:cubicBezTo>
                  <a:pt x="72393" y="6377"/>
                  <a:pt x="72384" y="6408"/>
                  <a:pt x="72369" y="6408"/>
                </a:cubicBezTo>
                <a:cubicBezTo>
                  <a:pt x="72367" y="6408"/>
                  <a:pt x="72365" y="6408"/>
                  <a:pt x="72363" y="6407"/>
                </a:cubicBezTo>
                <a:cubicBezTo>
                  <a:pt x="72344" y="6407"/>
                  <a:pt x="72334" y="6397"/>
                  <a:pt x="72315" y="6378"/>
                </a:cubicBezTo>
                <a:cubicBezTo>
                  <a:pt x="72306" y="6369"/>
                  <a:pt x="72315" y="6350"/>
                  <a:pt x="72325" y="6340"/>
                </a:cubicBezTo>
                <a:lnTo>
                  <a:pt x="72268" y="6246"/>
                </a:lnTo>
                <a:cubicBezTo>
                  <a:pt x="72284" y="6244"/>
                  <a:pt x="72299" y="6244"/>
                  <a:pt x="72312" y="6244"/>
                </a:cubicBezTo>
                <a:close/>
                <a:moveTo>
                  <a:pt x="74464" y="6388"/>
                </a:moveTo>
                <a:lnTo>
                  <a:pt x="74464" y="6388"/>
                </a:lnTo>
                <a:cubicBezTo>
                  <a:pt x="74488" y="6452"/>
                  <a:pt x="74485" y="6475"/>
                  <a:pt x="74449" y="6475"/>
                </a:cubicBezTo>
                <a:cubicBezTo>
                  <a:pt x="74443" y="6475"/>
                  <a:pt x="74435" y="6474"/>
                  <a:pt x="74426" y="6473"/>
                </a:cubicBezTo>
                <a:lnTo>
                  <a:pt x="74464" y="6388"/>
                </a:lnTo>
                <a:close/>
                <a:moveTo>
                  <a:pt x="74284" y="6388"/>
                </a:moveTo>
                <a:lnTo>
                  <a:pt x="74322" y="6397"/>
                </a:lnTo>
                <a:cubicBezTo>
                  <a:pt x="74313" y="6416"/>
                  <a:pt x="74313" y="6435"/>
                  <a:pt x="74303" y="6454"/>
                </a:cubicBezTo>
                <a:cubicBezTo>
                  <a:pt x="74294" y="6473"/>
                  <a:pt x="74284" y="6482"/>
                  <a:pt x="74275" y="6492"/>
                </a:cubicBezTo>
                <a:cubicBezTo>
                  <a:pt x="74265" y="6501"/>
                  <a:pt x="74246" y="6501"/>
                  <a:pt x="74237" y="6501"/>
                </a:cubicBezTo>
                <a:cubicBezTo>
                  <a:pt x="74227" y="6492"/>
                  <a:pt x="74218" y="6473"/>
                  <a:pt x="74208" y="6464"/>
                </a:cubicBezTo>
                <a:cubicBezTo>
                  <a:pt x="74284" y="6464"/>
                  <a:pt x="74246" y="6397"/>
                  <a:pt x="74284" y="6388"/>
                </a:cubicBezTo>
                <a:close/>
                <a:moveTo>
                  <a:pt x="74625" y="6445"/>
                </a:moveTo>
                <a:cubicBezTo>
                  <a:pt x="74653" y="6482"/>
                  <a:pt x="74653" y="6492"/>
                  <a:pt x="74625" y="6520"/>
                </a:cubicBezTo>
                <a:cubicBezTo>
                  <a:pt x="74625" y="6492"/>
                  <a:pt x="74625" y="6464"/>
                  <a:pt x="74625" y="6445"/>
                </a:cubicBezTo>
                <a:close/>
                <a:moveTo>
                  <a:pt x="74511" y="6587"/>
                </a:moveTo>
                <a:lnTo>
                  <a:pt x="74540" y="6615"/>
                </a:lnTo>
                <a:cubicBezTo>
                  <a:pt x="74521" y="6634"/>
                  <a:pt x="74511" y="6634"/>
                  <a:pt x="74492" y="6643"/>
                </a:cubicBezTo>
                <a:lnTo>
                  <a:pt x="74436" y="6643"/>
                </a:lnTo>
                <a:cubicBezTo>
                  <a:pt x="74445" y="6624"/>
                  <a:pt x="74436" y="6615"/>
                  <a:pt x="74455" y="6606"/>
                </a:cubicBezTo>
                <a:cubicBezTo>
                  <a:pt x="74474" y="6596"/>
                  <a:pt x="74492" y="6587"/>
                  <a:pt x="74511" y="6587"/>
                </a:cubicBezTo>
                <a:close/>
                <a:moveTo>
                  <a:pt x="71388" y="6350"/>
                </a:moveTo>
                <a:cubicBezTo>
                  <a:pt x="71397" y="6378"/>
                  <a:pt x="71407" y="6397"/>
                  <a:pt x="71426" y="6416"/>
                </a:cubicBezTo>
                <a:cubicBezTo>
                  <a:pt x="71435" y="6435"/>
                  <a:pt x="71445" y="6454"/>
                  <a:pt x="71464" y="6464"/>
                </a:cubicBezTo>
                <a:cubicBezTo>
                  <a:pt x="71473" y="6464"/>
                  <a:pt x="71480" y="6461"/>
                  <a:pt x="71487" y="6461"/>
                </a:cubicBezTo>
                <a:cubicBezTo>
                  <a:pt x="71494" y="6461"/>
                  <a:pt x="71501" y="6464"/>
                  <a:pt x="71511" y="6473"/>
                </a:cubicBezTo>
                <a:cubicBezTo>
                  <a:pt x="71520" y="6482"/>
                  <a:pt x="71530" y="6492"/>
                  <a:pt x="71530" y="6511"/>
                </a:cubicBezTo>
                <a:cubicBezTo>
                  <a:pt x="71454" y="6530"/>
                  <a:pt x="71454" y="6530"/>
                  <a:pt x="71473" y="6577"/>
                </a:cubicBezTo>
                <a:lnTo>
                  <a:pt x="71492" y="6558"/>
                </a:lnTo>
                <a:cubicBezTo>
                  <a:pt x="71505" y="6558"/>
                  <a:pt x="71514" y="6586"/>
                  <a:pt x="71535" y="6586"/>
                </a:cubicBezTo>
                <a:cubicBezTo>
                  <a:pt x="71543" y="6586"/>
                  <a:pt x="71554" y="6582"/>
                  <a:pt x="71568" y="6568"/>
                </a:cubicBezTo>
                <a:lnTo>
                  <a:pt x="71568" y="6568"/>
                </a:lnTo>
                <a:cubicBezTo>
                  <a:pt x="71568" y="6596"/>
                  <a:pt x="71568" y="6615"/>
                  <a:pt x="71558" y="6643"/>
                </a:cubicBezTo>
                <a:cubicBezTo>
                  <a:pt x="71553" y="6649"/>
                  <a:pt x="71544" y="6654"/>
                  <a:pt x="71534" y="6654"/>
                </a:cubicBezTo>
                <a:cubicBezTo>
                  <a:pt x="71527" y="6654"/>
                  <a:pt x="71519" y="6651"/>
                  <a:pt x="71511" y="6643"/>
                </a:cubicBezTo>
                <a:cubicBezTo>
                  <a:pt x="71492" y="6634"/>
                  <a:pt x="71464" y="6615"/>
                  <a:pt x="71445" y="6596"/>
                </a:cubicBezTo>
                <a:cubicBezTo>
                  <a:pt x="71435" y="6587"/>
                  <a:pt x="71416" y="6577"/>
                  <a:pt x="71407" y="6577"/>
                </a:cubicBezTo>
                <a:cubicBezTo>
                  <a:pt x="71397" y="6568"/>
                  <a:pt x="71378" y="6558"/>
                  <a:pt x="71378" y="6558"/>
                </a:cubicBezTo>
                <a:cubicBezTo>
                  <a:pt x="71350" y="6492"/>
                  <a:pt x="71350" y="6435"/>
                  <a:pt x="71369" y="6369"/>
                </a:cubicBezTo>
                <a:lnTo>
                  <a:pt x="71369" y="6369"/>
                </a:lnTo>
                <a:cubicBezTo>
                  <a:pt x="71364" y="6379"/>
                  <a:pt x="71359" y="6389"/>
                  <a:pt x="71358" y="6389"/>
                </a:cubicBezTo>
                <a:cubicBezTo>
                  <a:pt x="71357" y="6389"/>
                  <a:pt x="71360" y="6381"/>
                  <a:pt x="71369" y="6359"/>
                </a:cubicBezTo>
                <a:lnTo>
                  <a:pt x="71388" y="6350"/>
                </a:lnTo>
                <a:close/>
                <a:moveTo>
                  <a:pt x="71274" y="6501"/>
                </a:moveTo>
                <a:cubicBezTo>
                  <a:pt x="71293" y="6501"/>
                  <a:pt x="71303" y="6520"/>
                  <a:pt x="71312" y="6539"/>
                </a:cubicBezTo>
                <a:cubicBezTo>
                  <a:pt x="71322" y="6558"/>
                  <a:pt x="71331" y="6577"/>
                  <a:pt x="71340" y="6606"/>
                </a:cubicBezTo>
                <a:cubicBezTo>
                  <a:pt x="71350" y="6624"/>
                  <a:pt x="71359" y="6643"/>
                  <a:pt x="71350" y="6653"/>
                </a:cubicBezTo>
                <a:cubicBezTo>
                  <a:pt x="71346" y="6661"/>
                  <a:pt x="71340" y="6664"/>
                  <a:pt x="71334" y="6664"/>
                </a:cubicBezTo>
                <a:cubicBezTo>
                  <a:pt x="71326" y="6664"/>
                  <a:pt x="71318" y="6658"/>
                  <a:pt x="71312" y="6653"/>
                </a:cubicBezTo>
                <a:cubicBezTo>
                  <a:pt x="71274" y="6634"/>
                  <a:pt x="71274" y="6587"/>
                  <a:pt x="71303" y="6558"/>
                </a:cubicBezTo>
                <a:cubicBezTo>
                  <a:pt x="71284" y="6558"/>
                  <a:pt x="71265" y="6549"/>
                  <a:pt x="71255" y="6530"/>
                </a:cubicBezTo>
                <a:cubicBezTo>
                  <a:pt x="71255" y="6520"/>
                  <a:pt x="71265" y="6501"/>
                  <a:pt x="71274" y="6501"/>
                </a:cubicBezTo>
                <a:close/>
                <a:moveTo>
                  <a:pt x="72131" y="6639"/>
                </a:moveTo>
                <a:cubicBezTo>
                  <a:pt x="72143" y="6639"/>
                  <a:pt x="72155" y="6643"/>
                  <a:pt x="72164" y="6653"/>
                </a:cubicBezTo>
                <a:lnTo>
                  <a:pt x="72164" y="6672"/>
                </a:lnTo>
                <a:lnTo>
                  <a:pt x="72098" y="6662"/>
                </a:lnTo>
                <a:lnTo>
                  <a:pt x="72098" y="6653"/>
                </a:lnTo>
                <a:cubicBezTo>
                  <a:pt x="72107" y="6643"/>
                  <a:pt x="72119" y="6639"/>
                  <a:pt x="72131" y="6639"/>
                </a:cubicBezTo>
                <a:close/>
                <a:moveTo>
                  <a:pt x="74341" y="6615"/>
                </a:moveTo>
                <a:lnTo>
                  <a:pt x="74341" y="6672"/>
                </a:lnTo>
                <a:lnTo>
                  <a:pt x="74313" y="6672"/>
                </a:lnTo>
                <a:cubicBezTo>
                  <a:pt x="74313" y="6653"/>
                  <a:pt x="74303" y="6634"/>
                  <a:pt x="74303" y="6615"/>
                </a:cubicBezTo>
                <a:close/>
                <a:moveTo>
                  <a:pt x="74824" y="6530"/>
                </a:moveTo>
                <a:cubicBezTo>
                  <a:pt x="74833" y="6568"/>
                  <a:pt x="74833" y="6606"/>
                  <a:pt x="74833" y="6643"/>
                </a:cubicBezTo>
                <a:cubicBezTo>
                  <a:pt x="74833" y="6653"/>
                  <a:pt x="74843" y="6681"/>
                  <a:pt x="74833" y="6691"/>
                </a:cubicBezTo>
                <a:cubicBezTo>
                  <a:pt x="74827" y="6691"/>
                  <a:pt x="74816" y="6695"/>
                  <a:pt x="74807" y="6695"/>
                </a:cubicBezTo>
                <a:cubicBezTo>
                  <a:pt x="74803" y="6695"/>
                  <a:pt x="74798" y="6694"/>
                  <a:pt x="74795" y="6691"/>
                </a:cubicBezTo>
                <a:cubicBezTo>
                  <a:pt x="74767" y="6672"/>
                  <a:pt x="74795" y="6634"/>
                  <a:pt x="74786" y="6615"/>
                </a:cubicBezTo>
                <a:cubicBezTo>
                  <a:pt x="74776" y="6606"/>
                  <a:pt x="74767" y="6596"/>
                  <a:pt x="74757" y="6596"/>
                </a:cubicBezTo>
                <a:cubicBezTo>
                  <a:pt x="74739" y="6587"/>
                  <a:pt x="74748" y="6577"/>
                  <a:pt x="74739" y="6558"/>
                </a:cubicBezTo>
                <a:lnTo>
                  <a:pt x="74776" y="6558"/>
                </a:lnTo>
                <a:cubicBezTo>
                  <a:pt x="74786" y="6558"/>
                  <a:pt x="74786" y="6558"/>
                  <a:pt x="74795" y="6568"/>
                </a:cubicBezTo>
                <a:lnTo>
                  <a:pt x="74824" y="6530"/>
                </a:lnTo>
                <a:close/>
                <a:moveTo>
                  <a:pt x="71624" y="6549"/>
                </a:moveTo>
                <a:cubicBezTo>
                  <a:pt x="71681" y="6558"/>
                  <a:pt x="71691" y="6587"/>
                  <a:pt x="71662" y="6643"/>
                </a:cubicBezTo>
                <a:cubicBezTo>
                  <a:pt x="71653" y="6672"/>
                  <a:pt x="71634" y="6691"/>
                  <a:pt x="71624" y="6719"/>
                </a:cubicBezTo>
                <a:cubicBezTo>
                  <a:pt x="71587" y="6710"/>
                  <a:pt x="71577" y="6672"/>
                  <a:pt x="71587" y="6643"/>
                </a:cubicBezTo>
                <a:cubicBezTo>
                  <a:pt x="71606" y="6615"/>
                  <a:pt x="71624" y="6587"/>
                  <a:pt x="71643" y="6568"/>
                </a:cubicBezTo>
                <a:lnTo>
                  <a:pt x="71596" y="6549"/>
                </a:lnTo>
                <a:close/>
                <a:moveTo>
                  <a:pt x="73205" y="6634"/>
                </a:moveTo>
                <a:lnTo>
                  <a:pt x="73205" y="6634"/>
                </a:lnTo>
                <a:cubicBezTo>
                  <a:pt x="73215" y="6643"/>
                  <a:pt x="73234" y="6662"/>
                  <a:pt x="73234" y="6681"/>
                </a:cubicBezTo>
                <a:cubicBezTo>
                  <a:pt x="73243" y="6700"/>
                  <a:pt x="73234" y="6719"/>
                  <a:pt x="73215" y="6719"/>
                </a:cubicBezTo>
                <a:cubicBezTo>
                  <a:pt x="73212" y="6720"/>
                  <a:pt x="73209" y="6720"/>
                  <a:pt x="73207" y="6720"/>
                </a:cubicBezTo>
                <a:cubicBezTo>
                  <a:pt x="73170" y="6720"/>
                  <a:pt x="73187" y="6652"/>
                  <a:pt x="73205" y="6634"/>
                </a:cubicBezTo>
                <a:close/>
                <a:moveTo>
                  <a:pt x="74379" y="6672"/>
                </a:moveTo>
                <a:cubicBezTo>
                  <a:pt x="74407" y="6672"/>
                  <a:pt x="74407" y="6691"/>
                  <a:pt x="74417" y="6710"/>
                </a:cubicBezTo>
                <a:cubicBezTo>
                  <a:pt x="74388" y="6729"/>
                  <a:pt x="74369" y="6738"/>
                  <a:pt x="74341" y="6747"/>
                </a:cubicBezTo>
                <a:lnTo>
                  <a:pt x="74332" y="6738"/>
                </a:lnTo>
                <a:cubicBezTo>
                  <a:pt x="74350" y="6719"/>
                  <a:pt x="74360" y="6681"/>
                  <a:pt x="74379" y="6672"/>
                </a:cubicBezTo>
                <a:close/>
                <a:moveTo>
                  <a:pt x="74701" y="6520"/>
                </a:moveTo>
                <a:cubicBezTo>
                  <a:pt x="74720" y="6568"/>
                  <a:pt x="74720" y="6606"/>
                  <a:pt x="74691" y="6624"/>
                </a:cubicBezTo>
                <a:cubicBezTo>
                  <a:pt x="74701" y="6643"/>
                  <a:pt x="74720" y="6662"/>
                  <a:pt x="74729" y="6691"/>
                </a:cubicBezTo>
                <a:cubicBezTo>
                  <a:pt x="74739" y="6700"/>
                  <a:pt x="74748" y="6710"/>
                  <a:pt x="74739" y="6719"/>
                </a:cubicBezTo>
                <a:cubicBezTo>
                  <a:pt x="74739" y="6729"/>
                  <a:pt x="74739" y="6738"/>
                  <a:pt x="74729" y="6747"/>
                </a:cubicBezTo>
                <a:cubicBezTo>
                  <a:pt x="74710" y="6738"/>
                  <a:pt x="74691" y="6738"/>
                  <a:pt x="74682" y="6719"/>
                </a:cubicBezTo>
                <a:cubicBezTo>
                  <a:pt x="74663" y="6700"/>
                  <a:pt x="74653" y="6672"/>
                  <a:pt x="74644" y="6653"/>
                </a:cubicBezTo>
                <a:lnTo>
                  <a:pt x="74625" y="6672"/>
                </a:lnTo>
                <a:cubicBezTo>
                  <a:pt x="74616" y="6653"/>
                  <a:pt x="74568" y="6624"/>
                  <a:pt x="74587" y="6606"/>
                </a:cubicBezTo>
                <a:cubicBezTo>
                  <a:pt x="74597" y="6596"/>
                  <a:pt x="74606" y="6596"/>
                  <a:pt x="74616" y="6587"/>
                </a:cubicBezTo>
                <a:lnTo>
                  <a:pt x="74625" y="6587"/>
                </a:lnTo>
                <a:cubicBezTo>
                  <a:pt x="74634" y="6577"/>
                  <a:pt x="74634" y="6577"/>
                  <a:pt x="74634" y="6577"/>
                </a:cubicBezTo>
                <a:cubicBezTo>
                  <a:pt x="74653" y="6558"/>
                  <a:pt x="74682" y="6539"/>
                  <a:pt x="74701" y="6520"/>
                </a:cubicBezTo>
                <a:close/>
                <a:moveTo>
                  <a:pt x="74843" y="6719"/>
                </a:moveTo>
                <a:cubicBezTo>
                  <a:pt x="74852" y="6719"/>
                  <a:pt x="74852" y="6729"/>
                  <a:pt x="74852" y="6729"/>
                </a:cubicBezTo>
                <a:cubicBezTo>
                  <a:pt x="74852" y="6729"/>
                  <a:pt x="74843" y="6738"/>
                  <a:pt x="74833" y="6747"/>
                </a:cubicBezTo>
                <a:cubicBezTo>
                  <a:pt x="74833" y="6738"/>
                  <a:pt x="74843" y="6729"/>
                  <a:pt x="74843" y="6719"/>
                </a:cubicBezTo>
                <a:close/>
                <a:moveTo>
                  <a:pt x="71156" y="6582"/>
                </a:moveTo>
                <a:cubicBezTo>
                  <a:pt x="71162" y="6582"/>
                  <a:pt x="71170" y="6587"/>
                  <a:pt x="71170" y="6587"/>
                </a:cubicBezTo>
                <a:cubicBezTo>
                  <a:pt x="71189" y="6596"/>
                  <a:pt x="71199" y="6596"/>
                  <a:pt x="71208" y="6596"/>
                </a:cubicBezTo>
                <a:cubicBezTo>
                  <a:pt x="71236" y="6606"/>
                  <a:pt x="71274" y="6624"/>
                  <a:pt x="71265" y="6662"/>
                </a:cubicBezTo>
                <a:cubicBezTo>
                  <a:pt x="71265" y="6691"/>
                  <a:pt x="71246" y="6710"/>
                  <a:pt x="71227" y="6729"/>
                </a:cubicBezTo>
                <a:cubicBezTo>
                  <a:pt x="71199" y="6738"/>
                  <a:pt x="71180" y="6757"/>
                  <a:pt x="71161" y="6766"/>
                </a:cubicBezTo>
                <a:cubicBezTo>
                  <a:pt x="71142" y="6757"/>
                  <a:pt x="71132" y="6757"/>
                  <a:pt x="71132" y="6738"/>
                </a:cubicBezTo>
                <a:cubicBezTo>
                  <a:pt x="71132" y="6710"/>
                  <a:pt x="71132" y="6691"/>
                  <a:pt x="71142" y="6672"/>
                </a:cubicBezTo>
                <a:cubicBezTo>
                  <a:pt x="71142" y="6672"/>
                  <a:pt x="71142" y="6672"/>
                  <a:pt x="71142" y="6662"/>
                </a:cubicBezTo>
                <a:lnTo>
                  <a:pt x="71132" y="6662"/>
                </a:lnTo>
                <a:cubicBezTo>
                  <a:pt x="71132" y="6643"/>
                  <a:pt x="71132" y="6624"/>
                  <a:pt x="71132" y="6615"/>
                </a:cubicBezTo>
                <a:cubicBezTo>
                  <a:pt x="71132" y="6606"/>
                  <a:pt x="71142" y="6587"/>
                  <a:pt x="71151" y="6587"/>
                </a:cubicBezTo>
                <a:cubicBezTo>
                  <a:pt x="71151" y="6583"/>
                  <a:pt x="71153" y="6582"/>
                  <a:pt x="71156" y="6582"/>
                </a:cubicBezTo>
                <a:close/>
                <a:moveTo>
                  <a:pt x="72845" y="6454"/>
                </a:moveTo>
                <a:cubicBezTo>
                  <a:pt x="72836" y="6482"/>
                  <a:pt x="72827" y="6511"/>
                  <a:pt x="72827" y="6539"/>
                </a:cubicBezTo>
                <a:cubicBezTo>
                  <a:pt x="72817" y="6558"/>
                  <a:pt x="72817" y="6587"/>
                  <a:pt x="72827" y="6606"/>
                </a:cubicBezTo>
                <a:cubicBezTo>
                  <a:pt x="72827" y="6615"/>
                  <a:pt x="72836" y="6624"/>
                  <a:pt x="72836" y="6634"/>
                </a:cubicBezTo>
                <a:cubicBezTo>
                  <a:pt x="72845" y="6643"/>
                  <a:pt x="72845" y="6653"/>
                  <a:pt x="72845" y="6662"/>
                </a:cubicBezTo>
                <a:cubicBezTo>
                  <a:pt x="72864" y="6700"/>
                  <a:pt x="72855" y="6747"/>
                  <a:pt x="72827" y="6776"/>
                </a:cubicBezTo>
                <a:cubicBezTo>
                  <a:pt x="72824" y="6755"/>
                  <a:pt x="72818" y="6748"/>
                  <a:pt x="72811" y="6748"/>
                </a:cubicBezTo>
                <a:cubicBezTo>
                  <a:pt x="72798" y="6748"/>
                  <a:pt x="72780" y="6777"/>
                  <a:pt x="72772" y="6777"/>
                </a:cubicBezTo>
                <a:cubicBezTo>
                  <a:pt x="72771" y="6777"/>
                  <a:pt x="72770" y="6776"/>
                  <a:pt x="72770" y="6776"/>
                </a:cubicBezTo>
                <a:cubicBezTo>
                  <a:pt x="72770" y="6710"/>
                  <a:pt x="72760" y="6662"/>
                  <a:pt x="72760" y="6615"/>
                </a:cubicBezTo>
                <a:cubicBezTo>
                  <a:pt x="72770" y="6587"/>
                  <a:pt x="72779" y="6558"/>
                  <a:pt x="72779" y="6530"/>
                </a:cubicBezTo>
                <a:cubicBezTo>
                  <a:pt x="72789" y="6501"/>
                  <a:pt x="72808" y="6473"/>
                  <a:pt x="72827" y="6454"/>
                </a:cubicBezTo>
                <a:close/>
                <a:moveTo>
                  <a:pt x="73300" y="6634"/>
                </a:moveTo>
                <a:lnTo>
                  <a:pt x="73300" y="6634"/>
                </a:lnTo>
                <a:cubicBezTo>
                  <a:pt x="73328" y="6672"/>
                  <a:pt x="73357" y="6700"/>
                  <a:pt x="73376" y="6719"/>
                </a:cubicBezTo>
                <a:lnTo>
                  <a:pt x="73309" y="6804"/>
                </a:lnTo>
                <a:cubicBezTo>
                  <a:pt x="73309" y="6785"/>
                  <a:pt x="73300" y="6776"/>
                  <a:pt x="73300" y="6757"/>
                </a:cubicBezTo>
                <a:cubicBezTo>
                  <a:pt x="73300" y="6747"/>
                  <a:pt x="73309" y="6729"/>
                  <a:pt x="73309" y="6719"/>
                </a:cubicBezTo>
                <a:cubicBezTo>
                  <a:pt x="73319" y="6691"/>
                  <a:pt x="73309" y="6662"/>
                  <a:pt x="73300" y="6634"/>
                </a:cubicBezTo>
                <a:close/>
                <a:moveTo>
                  <a:pt x="74710" y="6766"/>
                </a:moveTo>
                <a:cubicBezTo>
                  <a:pt x="74729" y="6766"/>
                  <a:pt x="74739" y="6785"/>
                  <a:pt x="74757" y="6804"/>
                </a:cubicBezTo>
                <a:cubicBezTo>
                  <a:pt x="74748" y="6804"/>
                  <a:pt x="74739" y="6814"/>
                  <a:pt x="74739" y="6814"/>
                </a:cubicBezTo>
                <a:lnTo>
                  <a:pt x="74653" y="6804"/>
                </a:lnTo>
                <a:cubicBezTo>
                  <a:pt x="74663" y="6795"/>
                  <a:pt x="74691" y="6766"/>
                  <a:pt x="74710" y="6766"/>
                </a:cubicBezTo>
                <a:close/>
                <a:moveTo>
                  <a:pt x="72895" y="6782"/>
                </a:moveTo>
                <a:cubicBezTo>
                  <a:pt x="72911" y="6782"/>
                  <a:pt x="72919" y="6799"/>
                  <a:pt x="72931" y="6833"/>
                </a:cubicBezTo>
                <a:cubicBezTo>
                  <a:pt x="72902" y="6823"/>
                  <a:pt x="72874" y="6814"/>
                  <a:pt x="72845" y="6804"/>
                </a:cubicBezTo>
                <a:cubicBezTo>
                  <a:pt x="72868" y="6789"/>
                  <a:pt x="72883" y="6782"/>
                  <a:pt x="72895" y="6782"/>
                </a:cubicBezTo>
                <a:close/>
                <a:moveTo>
                  <a:pt x="73943" y="6681"/>
                </a:moveTo>
                <a:cubicBezTo>
                  <a:pt x="73962" y="6729"/>
                  <a:pt x="73972" y="6776"/>
                  <a:pt x="73991" y="6823"/>
                </a:cubicBezTo>
                <a:cubicBezTo>
                  <a:pt x="73991" y="6837"/>
                  <a:pt x="73976" y="6846"/>
                  <a:pt x="73964" y="6846"/>
                </a:cubicBezTo>
                <a:cubicBezTo>
                  <a:pt x="73959" y="6846"/>
                  <a:pt x="73955" y="6845"/>
                  <a:pt x="73953" y="6842"/>
                </a:cubicBezTo>
                <a:cubicBezTo>
                  <a:pt x="73943" y="6833"/>
                  <a:pt x="73934" y="6823"/>
                  <a:pt x="73925" y="6814"/>
                </a:cubicBezTo>
                <a:cubicBezTo>
                  <a:pt x="73915" y="6795"/>
                  <a:pt x="73906" y="6785"/>
                  <a:pt x="73896" y="6776"/>
                </a:cubicBezTo>
                <a:cubicBezTo>
                  <a:pt x="73877" y="6766"/>
                  <a:pt x="73858" y="6738"/>
                  <a:pt x="73868" y="6719"/>
                </a:cubicBezTo>
                <a:cubicBezTo>
                  <a:pt x="73877" y="6710"/>
                  <a:pt x="73887" y="6710"/>
                  <a:pt x="73896" y="6710"/>
                </a:cubicBezTo>
                <a:cubicBezTo>
                  <a:pt x="73915" y="6719"/>
                  <a:pt x="73915" y="6719"/>
                  <a:pt x="73925" y="6729"/>
                </a:cubicBezTo>
                <a:lnTo>
                  <a:pt x="73934" y="6691"/>
                </a:lnTo>
                <a:lnTo>
                  <a:pt x="73943" y="6681"/>
                </a:lnTo>
                <a:close/>
                <a:moveTo>
                  <a:pt x="73574" y="6785"/>
                </a:moveTo>
                <a:lnTo>
                  <a:pt x="73574" y="6785"/>
                </a:lnTo>
                <a:cubicBezTo>
                  <a:pt x="73622" y="6823"/>
                  <a:pt x="73631" y="6852"/>
                  <a:pt x="73593" y="6880"/>
                </a:cubicBezTo>
                <a:cubicBezTo>
                  <a:pt x="73584" y="6852"/>
                  <a:pt x="73584" y="6823"/>
                  <a:pt x="73574" y="6785"/>
                </a:cubicBezTo>
                <a:close/>
                <a:moveTo>
                  <a:pt x="73768" y="6816"/>
                </a:moveTo>
                <a:cubicBezTo>
                  <a:pt x="73787" y="6816"/>
                  <a:pt x="73804" y="6831"/>
                  <a:pt x="73811" y="6852"/>
                </a:cubicBezTo>
                <a:cubicBezTo>
                  <a:pt x="73796" y="6847"/>
                  <a:pt x="73778" y="6834"/>
                  <a:pt x="73764" y="6834"/>
                </a:cubicBezTo>
                <a:cubicBezTo>
                  <a:pt x="73751" y="6834"/>
                  <a:pt x="73740" y="6844"/>
                  <a:pt x="73735" y="6880"/>
                </a:cubicBezTo>
                <a:cubicBezTo>
                  <a:pt x="73726" y="6861"/>
                  <a:pt x="73716" y="6833"/>
                  <a:pt x="73745" y="6823"/>
                </a:cubicBezTo>
                <a:cubicBezTo>
                  <a:pt x="73753" y="6818"/>
                  <a:pt x="73761" y="6816"/>
                  <a:pt x="73768" y="6816"/>
                </a:cubicBezTo>
                <a:close/>
                <a:moveTo>
                  <a:pt x="74076" y="6738"/>
                </a:moveTo>
                <a:lnTo>
                  <a:pt x="74076" y="6738"/>
                </a:lnTo>
                <a:cubicBezTo>
                  <a:pt x="74152" y="6795"/>
                  <a:pt x="74123" y="6842"/>
                  <a:pt x="74104" y="6889"/>
                </a:cubicBezTo>
                <a:cubicBezTo>
                  <a:pt x="74067" y="6861"/>
                  <a:pt x="74067" y="6852"/>
                  <a:pt x="74104" y="6823"/>
                </a:cubicBezTo>
                <a:cubicBezTo>
                  <a:pt x="74095" y="6795"/>
                  <a:pt x="74085" y="6776"/>
                  <a:pt x="74076" y="6738"/>
                </a:cubicBezTo>
                <a:close/>
                <a:moveTo>
                  <a:pt x="74171" y="6766"/>
                </a:moveTo>
                <a:cubicBezTo>
                  <a:pt x="74199" y="6785"/>
                  <a:pt x="74218" y="6795"/>
                  <a:pt x="74237" y="6814"/>
                </a:cubicBezTo>
                <a:cubicBezTo>
                  <a:pt x="74227" y="6814"/>
                  <a:pt x="74218" y="6823"/>
                  <a:pt x="74199" y="6823"/>
                </a:cubicBezTo>
                <a:lnTo>
                  <a:pt x="74180" y="6823"/>
                </a:lnTo>
                <a:cubicBezTo>
                  <a:pt x="74180" y="6833"/>
                  <a:pt x="74180" y="6842"/>
                  <a:pt x="74180" y="6852"/>
                </a:cubicBezTo>
                <a:cubicBezTo>
                  <a:pt x="74190" y="6861"/>
                  <a:pt x="74190" y="6880"/>
                  <a:pt x="74199" y="6899"/>
                </a:cubicBezTo>
                <a:cubicBezTo>
                  <a:pt x="74152" y="6889"/>
                  <a:pt x="74142" y="6842"/>
                  <a:pt x="74161" y="6795"/>
                </a:cubicBezTo>
                <a:cubicBezTo>
                  <a:pt x="74161" y="6795"/>
                  <a:pt x="74161" y="6795"/>
                  <a:pt x="74171" y="6766"/>
                </a:cubicBezTo>
                <a:close/>
                <a:moveTo>
                  <a:pt x="72732" y="6833"/>
                </a:moveTo>
                <a:cubicBezTo>
                  <a:pt x="72741" y="6833"/>
                  <a:pt x="72741" y="6842"/>
                  <a:pt x="72741" y="6842"/>
                </a:cubicBezTo>
                <a:cubicBezTo>
                  <a:pt x="72760" y="6852"/>
                  <a:pt x="72770" y="6861"/>
                  <a:pt x="72770" y="6880"/>
                </a:cubicBezTo>
                <a:cubicBezTo>
                  <a:pt x="72779" y="6889"/>
                  <a:pt x="72779" y="6908"/>
                  <a:pt x="72779" y="6918"/>
                </a:cubicBezTo>
                <a:lnTo>
                  <a:pt x="72751" y="6918"/>
                </a:lnTo>
                <a:cubicBezTo>
                  <a:pt x="72732" y="6918"/>
                  <a:pt x="72722" y="6899"/>
                  <a:pt x="72722" y="6889"/>
                </a:cubicBezTo>
                <a:cubicBezTo>
                  <a:pt x="72713" y="6880"/>
                  <a:pt x="72713" y="6871"/>
                  <a:pt x="72713" y="6861"/>
                </a:cubicBezTo>
                <a:cubicBezTo>
                  <a:pt x="72713" y="6842"/>
                  <a:pt x="72722" y="6833"/>
                  <a:pt x="72732" y="6833"/>
                </a:cubicBezTo>
                <a:close/>
                <a:moveTo>
                  <a:pt x="72571" y="6880"/>
                </a:moveTo>
                <a:cubicBezTo>
                  <a:pt x="72628" y="6880"/>
                  <a:pt x="72637" y="6889"/>
                  <a:pt x="72647" y="6956"/>
                </a:cubicBezTo>
                <a:lnTo>
                  <a:pt x="72543" y="6946"/>
                </a:lnTo>
                <a:lnTo>
                  <a:pt x="72543" y="6937"/>
                </a:lnTo>
                <a:cubicBezTo>
                  <a:pt x="72571" y="6927"/>
                  <a:pt x="72590" y="6927"/>
                  <a:pt x="72628" y="6918"/>
                </a:cubicBezTo>
                <a:lnTo>
                  <a:pt x="72571" y="6880"/>
                </a:lnTo>
                <a:close/>
                <a:moveTo>
                  <a:pt x="73820" y="6871"/>
                </a:moveTo>
                <a:cubicBezTo>
                  <a:pt x="73830" y="6889"/>
                  <a:pt x="73858" y="6899"/>
                  <a:pt x="73858" y="6927"/>
                </a:cubicBezTo>
                <a:cubicBezTo>
                  <a:pt x="73858" y="6956"/>
                  <a:pt x="73839" y="6975"/>
                  <a:pt x="73820" y="6975"/>
                </a:cubicBezTo>
                <a:lnTo>
                  <a:pt x="73820" y="6871"/>
                </a:lnTo>
                <a:close/>
                <a:moveTo>
                  <a:pt x="73243" y="6880"/>
                </a:moveTo>
                <a:lnTo>
                  <a:pt x="73252" y="6889"/>
                </a:lnTo>
                <a:lnTo>
                  <a:pt x="73215" y="6899"/>
                </a:lnTo>
                <a:cubicBezTo>
                  <a:pt x="73234" y="6927"/>
                  <a:pt x="73262" y="6946"/>
                  <a:pt x="73262" y="6975"/>
                </a:cubicBezTo>
                <a:cubicBezTo>
                  <a:pt x="73262" y="6975"/>
                  <a:pt x="73262" y="6984"/>
                  <a:pt x="73252" y="7003"/>
                </a:cubicBezTo>
                <a:lnTo>
                  <a:pt x="73215" y="6946"/>
                </a:lnTo>
                <a:lnTo>
                  <a:pt x="73158" y="6994"/>
                </a:lnTo>
                <a:cubicBezTo>
                  <a:pt x="73167" y="6956"/>
                  <a:pt x="73167" y="6927"/>
                  <a:pt x="73177" y="6889"/>
                </a:cubicBezTo>
                <a:cubicBezTo>
                  <a:pt x="73196" y="6889"/>
                  <a:pt x="73224" y="6880"/>
                  <a:pt x="73243" y="6880"/>
                </a:cubicBezTo>
                <a:close/>
                <a:moveTo>
                  <a:pt x="70574" y="6937"/>
                </a:moveTo>
                <a:cubicBezTo>
                  <a:pt x="70593" y="6956"/>
                  <a:pt x="70631" y="6984"/>
                  <a:pt x="70631" y="6994"/>
                </a:cubicBezTo>
                <a:cubicBezTo>
                  <a:pt x="70622" y="7011"/>
                  <a:pt x="70615" y="7017"/>
                  <a:pt x="70609" y="7017"/>
                </a:cubicBezTo>
                <a:cubicBezTo>
                  <a:pt x="70595" y="7017"/>
                  <a:pt x="70584" y="6984"/>
                  <a:pt x="70564" y="6984"/>
                </a:cubicBezTo>
                <a:cubicBezTo>
                  <a:pt x="70564" y="6975"/>
                  <a:pt x="70555" y="6975"/>
                  <a:pt x="70555" y="6965"/>
                </a:cubicBezTo>
                <a:cubicBezTo>
                  <a:pt x="70555" y="6956"/>
                  <a:pt x="70564" y="6946"/>
                  <a:pt x="70574" y="6937"/>
                </a:cubicBezTo>
                <a:close/>
                <a:moveTo>
                  <a:pt x="72732" y="6984"/>
                </a:moveTo>
                <a:cubicBezTo>
                  <a:pt x="72741" y="6994"/>
                  <a:pt x="72770" y="7022"/>
                  <a:pt x="72770" y="7022"/>
                </a:cubicBezTo>
                <a:cubicBezTo>
                  <a:pt x="72760" y="7031"/>
                  <a:pt x="72760" y="7031"/>
                  <a:pt x="72751" y="7041"/>
                </a:cubicBezTo>
                <a:cubicBezTo>
                  <a:pt x="72751" y="7041"/>
                  <a:pt x="72751" y="7041"/>
                  <a:pt x="72741" y="7031"/>
                </a:cubicBezTo>
                <a:cubicBezTo>
                  <a:pt x="72722" y="7022"/>
                  <a:pt x="72713" y="7013"/>
                  <a:pt x="72694" y="7003"/>
                </a:cubicBezTo>
                <a:cubicBezTo>
                  <a:pt x="72703" y="6994"/>
                  <a:pt x="72713" y="6994"/>
                  <a:pt x="72722" y="6984"/>
                </a:cubicBezTo>
                <a:close/>
                <a:moveTo>
                  <a:pt x="74161" y="6918"/>
                </a:moveTo>
                <a:cubicBezTo>
                  <a:pt x="74161" y="6956"/>
                  <a:pt x="74161" y="7003"/>
                  <a:pt x="74171" y="7041"/>
                </a:cubicBezTo>
                <a:lnTo>
                  <a:pt x="74152" y="7041"/>
                </a:lnTo>
                <a:lnTo>
                  <a:pt x="74142" y="6918"/>
                </a:lnTo>
                <a:close/>
                <a:moveTo>
                  <a:pt x="70678" y="6946"/>
                </a:moveTo>
                <a:cubicBezTo>
                  <a:pt x="70725" y="6965"/>
                  <a:pt x="70754" y="6975"/>
                  <a:pt x="70791" y="6984"/>
                </a:cubicBezTo>
                <a:cubicBezTo>
                  <a:pt x="70773" y="7013"/>
                  <a:pt x="70754" y="7031"/>
                  <a:pt x="70735" y="7060"/>
                </a:cubicBezTo>
                <a:cubicBezTo>
                  <a:pt x="70725" y="7022"/>
                  <a:pt x="70706" y="6994"/>
                  <a:pt x="70678" y="6946"/>
                </a:cubicBezTo>
                <a:close/>
                <a:moveTo>
                  <a:pt x="74327" y="6920"/>
                </a:moveTo>
                <a:cubicBezTo>
                  <a:pt x="74335" y="6920"/>
                  <a:pt x="74343" y="6925"/>
                  <a:pt x="74350" y="6937"/>
                </a:cubicBezTo>
                <a:cubicBezTo>
                  <a:pt x="74369" y="6965"/>
                  <a:pt x="74388" y="6994"/>
                  <a:pt x="74407" y="7031"/>
                </a:cubicBezTo>
                <a:cubicBezTo>
                  <a:pt x="74379" y="7050"/>
                  <a:pt x="74341" y="7079"/>
                  <a:pt x="74303" y="7098"/>
                </a:cubicBezTo>
                <a:cubicBezTo>
                  <a:pt x="74303" y="7098"/>
                  <a:pt x="74303" y="7088"/>
                  <a:pt x="74303" y="7088"/>
                </a:cubicBezTo>
                <a:cubicBezTo>
                  <a:pt x="74294" y="7079"/>
                  <a:pt x="74303" y="7060"/>
                  <a:pt x="74303" y="7050"/>
                </a:cubicBezTo>
                <a:cubicBezTo>
                  <a:pt x="74294" y="7041"/>
                  <a:pt x="74275" y="7031"/>
                  <a:pt x="74265" y="7031"/>
                </a:cubicBezTo>
                <a:cubicBezTo>
                  <a:pt x="74284" y="7003"/>
                  <a:pt x="74294" y="6975"/>
                  <a:pt x="74303" y="6946"/>
                </a:cubicBezTo>
                <a:cubicBezTo>
                  <a:pt x="74309" y="6930"/>
                  <a:pt x="74317" y="6920"/>
                  <a:pt x="74327" y="6920"/>
                </a:cubicBezTo>
                <a:close/>
                <a:moveTo>
                  <a:pt x="74256" y="7098"/>
                </a:moveTo>
                <a:lnTo>
                  <a:pt x="74284" y="7107"/>
                </a:lnTo>
                <a:cubicBezTo>
                  <a:pt x="74265" y="7117"/>
                  <a:pt x="74256" y="7126"/>
                  <a:pt x="74237" y="7136"/>
                </a:cubicBezTo>
                <a:lnTo>
                  <a:pt x="74227" y="7136"/>
                </a:lnTo>
                <a:cubicBezTo>
                  <a:pt x="74246" y="7126"/>
                  <a:pt x="74256" y="7107"/>
                  <a:pt x="74256" y="7098"/>
                </a:cubicBezTo>
                <a:close/>
                <a:moveTo>
                  <a:pt x="71400" y="7020"/>
                </a:moveTo>
                <a:cubicBezTo>
                  <a:pt x="71405" y="7020"/>
                  <a:pt x="71410" y="7023"/>
                  <a:pt x="71416" y="7031"/>
                </a:cubicBezTo>
                <a:cubicBezTo>
                  <a:pt x="71445" y="7088"/>
                  <a:pt x="71445" y="7107"/>
                  <a:pt x="71397" y="7173"/>
                </a:cubicBezTo>
                <a:cubicBezTo>
                  <a:pt x="71369" y="7145"/>
                  <a:pt x="71350" y="7126"/>
                  <a:pt x="71312" y="7088"/>
                </a:cubicBezTo>
                <a:cubicBezTo>
                  <a:pt x="71331" y="7088"/>
                  <a:pt x="71359" y="7088"/>
                  <a:pt x="71369" y="7069"/>
                </a:cubicBezTo>
                <a:cubicBezTo>
                  <a:pt x="71376" y="7062"/>
                  <a:pt x="71384" y="7020"/>
                  <a:pt x="71400" y="7020"/>
                </a:cubicBezTo>
                <a:close/>
                <a:moveTo>
                  <a:pt x="73981" y="7079"/>
                </a:moveTo>
                <a:lnTo>
                  <a:pt x="73981" y="7079"/>
                </a:lnTo>
                <a:cubicBezTo>
                  <a:pt x="73972" y="7117"/>
                  <a:pt x="73972" y="7136"/>
                  <a:pt x="73972" y="7173"/>
                </a:cubicBezTo>
                <a:cubicBezTo>
                  <a:pt x="73925" y="7145"/>
                  <a:pt x="73934" y="7126"/>
                  <a:pt x="73981" y="7079"/>
                </a:cubicBezTo>
                <a:close/>
                <a:moveTo>
                  <a:pt x="71199" y="7117"/>
                </a:moveTo>
                <a:lnTo>
                  <a:pt x="71199" y="7183"/>
                </a:lnTo>
                <a:lnTo>
                  <a:pt x="71142" y="7183"/>
                </a:lnTo>
                <a:cubicBezTo>
                  <a:pt x="71151" y="7164"/>
                  <a:pt x="71170" y="7136"/>
                  <a:pt x="71180" y="7117"/>
                </a:cubicBezTo>
                <a:close/>
                <a:moveTo>
                  <a:pt x="70221" y="7110"/>
                </a:moveTo>
                <a:cubicBezTo>
                  <a:pt x="70248" y="7110"/>
                  <a:pt x="70263" y="7167"/>
                  <a:pt x="70271" y="7183"/>
                </a:cubicBezTo>
                <a:lnTo>
                  <a:pt x="70252" y="7192"/>
                </a:lnTo>
                <a:cubicBezTo>
                  <a:pt x="70224" y="7183"/>
                  <a:pt x="70195" y="7183"/>
                  <a:pt x="70167" y="7173"/>
                </a:cubicBezTo>
                <a:lnTo>
                  <a:pt x="70157" y="7155"/>
                </a:lnTo>
                <a:lnTo>
                  <a:pt x="70157" y="7155"/>
                </a:lnTo>
                <a:cubicBezTo>
                  <a:pt x="70161" y="7156"/>
                  <a:pt x="70165" y="7156"/>
                  <a:pt x="70168" y="7156"/>
                </a:cubicBezTo>
                <a:cubicBezTo>
                  <a:pt x="70193" y="7156"/>
                  <a:pt x="70188" y="7125"/>
                  <a:pt x="70205" y="7117"/>
                </a:cubicBezTo>
                <a:cubicBezTo>
                  <a:pt x="70211" y="7112"/>
                  <a:pt x="70216" y="7110"/>
                  <a:pt x="70221" y="7110"/>
                </a:cubicBezTo>
                <a:close/>
                <a:moveTo>
                  <a:pt x="71199" y="7230"/>
                </a:moveTo>
                <a:lnTo>
                  <a:pt x="71199" y="7230"/>
                </a:lnTo>
                <a:cubicBezTo>
                  <a:pt x="71217" y="7259"/>
                  <a:pt x="71227" y="7278"/>
                  <a:pt x="71246" y="7296"/>
                </a:cubicBezTo>
                <a:cubicBezTo>
                  <a:pt x="71180" y="7296"/>
                  <a:pt x="71180" y="7287"/>
                  <a:pt x="71199" y="7230"/>
                </a:cubicBezTo>
                <a:close/>
                <a:moveTo>
                  <a:pt x="72770" y="7221"/>
                </a:moveTo>
                <a:cubicBezTo>
                  <a:pt x="72779" y="7230"/>
                  <a:pt x="72798" y="7240"/>
                  <a:pt x="72798" y="7259"/>
                </a:cubicBezTo>
                <a:cubicBezTo>
                  <a:pt x="72808" y="7278"/>
                  <a:pt x="72779" y="7287"/>
                  <a:pt x="72779" y="7296"/>
                </a:cubicBezTo>
                <a:lnTo>
                  <a:pt x="72760" y="7296"/>
                </a:lnTo>
                <a:cubicBezTo>
                  <a:pt x="72760" y="7268"/>
                  <a:pt x="72751" y="7249"/>
                  <a:pt x="72751" y="7230"/>
                </a:cubicBezTo>
                <a:lnTo>
                  <a:pt x="72770" y="7221"/>
                </a:lnTo>
                <a:close/>
                <a:moveTo>
                  <a:pt x="71085" y="7287"/>
                </a:moveTo>
                <a:lnTo>
                  <a:pt x="71104" y="7296"/>
                </a:lnTo>
                <a:cubicBezTo>
                  <a:pt x="71085" y="7315"/>
                  <a:pt x="71066" y="7344"/>
                  <a:pt x="71057" y="7363"/>
                </a:cubicBezTo>
                <a:lnTo>
                  <a:pt x="71038" y="7353"/>
                </a:lnTo>
                <a:lnTo>
                  <a:pt x="71085" y="7287"/>
                </a:lnTo>
                <a:close/>
                <a:moveTo>
                  <a:pt x="70195" y="7278"/>
                </a:moveTo>
                <a:cubicBezTo>
                  <a:pt x="70195" y="7306"/>
                  <a:pt x="70195" y="7334"/>
                  <a:pt x="70195" y="7353"/>
                </a:cubicBezTo>
                <a:cubicBezTo>
                  <a:pt x="70157" y="7372"/>
                  <a:pt x="70129" y="7391"/>
                  <a:pt x="70101" y="7410"/>
                </a:cubicBezTo>
                <a:lnTo>
                  <a:pt x="70101" y="7401"/>
                </a:lnTo>
                <a:cubicBezTo>
                  <a:pt x="70101" y="7382"/>
                  <a:pt x="70110" y="7382"/>
                  <a:pt x="70101" y="7372"/>
                </a:cubicBezTo>
                <a:cubicBezTo>
                  <a:pt x="70101" y="7363"/>
                  <a:pt x="70101" y="7344"/>
                  <a:pt x="70091" y="7334"/>
                </a:cubicBezTo>
                <a:lnTo>
                  <a:pt x="70072" y="7334"/>
                </a:lnTo>
                <a:cubicBezTo>
                  <a:pt x="70053" y="7325"/>
                  <a:pt x="70044" y="7325"/>
                  <a:pt x="70025" y="7325"/>
                </a:cubicBezTo>
                <a:lnTo>
                  <a:pt x="70034" y="7306"/>
                </a:lnTo>
                <a:cubicBezTo>
                  <a:pt x="70082" y="7296"/>
                  <a:pt x="70138" y="7287"/>
                  <a:pt x="70195" y="7278"/>
                </a:cubicBezTo>
                <a:close/>
                <a:moveTo>
                  <a:pt x="73347" y="7363"/>
                </a:moveTo>
                <a:lnTo>
                  <a:pt x="73385" y="7372"/>
                </a:lnTo>
                <a:cubicBezTo>
                  <a:pt x="73376" y="7410"/>
                  <a:pt x="73376" y="7429"/>
                  <a:pt x="73376" y="7467"/>
                </a:cubicBezTo>
                <a:lnTo>
                  <a:pt x="73309" y="7448"/>
                </a:lnTo>
                <a:cubicBezTo>
                  <a:pt x="73319" y="7429"/>
                  <a:pt x="73328" y="7420"/>
                  <a:pt x="73328" y="7401"/>
                </a:cubicBezTo>
                <a:cubicBezTo>
                  <a:pt x="73338" y="7391"/>
                  <a:pt x="73338" y="7372"/>
                  <a:pt x="73347" y="7363"/>
                </a:cubicBezTo>
                <a:close/>
                <a:moveTo>
                  <a:pt x="73432" y="7410"/>
                </a:moveTo>
                <a:lnTo>
                  <a:pt x="73461" y="7486"/>
                </a:lnTo>
                <a:cubicBezTo>
                  <a:pt x="73413" y="7467"/>
                  <a:pt x="73413" y="7467"/>
                  <a:pt x="73432" y="7410"/>
                </a:cubicBezTo>
                <a:close/>
                <a:moveTo>
                  <a:pt x="71052" y="7418"/>
                </a:moveTo>
                <a:cubicBezTo>
                  <a:pt x="71059" y="7418"/>
                  <a:pt x="71067" y="7418"/>
                  <a:pt x="71075" y="7420"/>
                </a:cubicBezTo>
                <a:cubicBezTo>
                  <a:pt x="71047" y="7448"/>
                  <a:pt x="71028" y="7467"/>
                  <a:pt x="71009" y="7495"/>
                </a:cubicBezTo>
                <a:cubicBezTo>
                  <a:pt x="70993" y="7446"/>
                  <a:pt x="71005" y="7418"/>
                  <a:pt x="71052" y="7418"/>
                </a:cubicBezTo>
                <a:close/>
                <a:moveTo>
                  <a:pt x="71104" y="7448"/>
                </a:moveTo>
                <a:cubicBezTo>
                  <a:pt x="71104" y="7448"/>
                  <a:pt x="71123" y="7448"/>
                  <a:pt x="71132" y="7457"/>
                </a:cubicBezTo>
                <a:cubicBezTo>
                  <a:pt x="71123" y="7476"/>
                  <a:pt x="71113" y="7495"/>
                  <a:pt x="71094" y="7514"/>
                </a:cubicBezTo>
                <a:lnTo>
                  <a:pt x="71085" y="7505"/>
                </a:lnTo>
                <a:cubicBezTo>
                  <a:pt x="71094" y="7486"/>
                  <a:pt x="71094" y="7467"/>
                  <a:pt x="71104" y="7448"/>
                </a:cubicBezTo>
                <a:close/>
                <a:moveTo>
                  <a:pt x="70678" y="7467"/>
                </a:moveTo>
                <a:cubicBezTo>
                  <a:pt x="70687" y="7486"/>
                  <a:pt x="70697" y="7514"/>
                  <a:pt x="70706" y="7533"/>
                </a:cubicBezTo>
                <a:cubicBezTo>
                  <a:pt x="70706" y="7543"/>
                  <a:pt x="70697" y="7552"/>
                  <a:pt x="70697" y="7562"/>
                </a:cubicBezTo>
                <a:cubicBezTo>
                  <a:pt x="70687" y="7552"/>
                  <a:pt x="70678" y="7552"/>
                  <a:pt x="70678" y="7543"/>
                </a:cubicBezTo>
                <a:cubicBezTo>
                  <a:pt x="70668" y="7524"/>
                  <a:pt x="70668" y="7495"/>
                  <a:pt x="70659" y="7476"/>
                </a:cubicBezTo>
                <a:lnTo>
                  <a:pt x="70678" y="7467"/>
                </a:lnTo>
                <a:close/>
                <a:moveTo>
                  <a:pt x="72618" y="7438"/>
                </a:moveTo>
                <a:cubicBezTo>
                  <a:pt x="72618" y="7457"/>
                  <a:pt x="72628" y="7476"/>
                  <a:pt x="72637" y="7495"/>
                </a:cubicBezTo>
                <a:cubicBezTo>
                  <a:pt x="72637" y="7514"/>
                  <a:pt x="72647" y="7533"/>
                  <a:pt x="72647" y="7552"/>
                </a:cubicBezTo>
                <a:cubicBezTo>
                  <a:pt x="72647" y="7566"/>
                  <a:pt x="72642" y="7575"/>
                  <a:pt x="72631" y="7575"/>
                </a:cubicBezTo>
                <a:cubicBezTo>
                  <a:pt x="72628" y="7575"/>
                  <a:pt x="72623" y="7574"/>
                  <a:pt x="72618" y="7571"/>
                </a:cubicBezTo>
                <a:cubicBezTo>
                  <a:pt x="72599" y="7552"/>
                  <a:pt x="72590" y="7543"/>
                  <a:pt x="72580" y="7524"/>
                </a:cubicBezTo>
                <a:lnTo>
                  <a:pt x="72552" y="7571"/>
                </a:lnTo>
                <a:cubicBezTo>
                  <a:pt x="72524" y="7524"/>
                  <a:pt x="72495" y="7486"/>
                  <a:pt x="72467" y="7448"/>
                </a:cubicBezTo>
                <a:lnTo>
                  <a:pt x="72476" y="7438"/>
                </a:lnTo>
                <a:cubicBezTo>
                  <a:pt x="72514" y="7448"/>
                  <a:pt x="72562" y="7429"/>
                  <a:pt x="72580" y="7476"/>
                </a:cubicBezTo>
                <a:cubicBezTo>
                  <a:pt x="72599" y="7467"/>
                  <a:pt x="72609" y="7448"/>
                  <a:pt x="72618" y="7438"/>
                </a:cubicBezTo>
                <a:close/>
                <a:moveTo>
                  <a:pt x="71833" y="7495"/>
                </a:moveTo>
                <a:lnTo>
                  <a:pt x="71852" y="7505"/>
                </a:lnTo>
                <a:cubicBezTo>
                  <a:pt x="71871" y="7533"/>
                  <a:pt x="71880" y="7571"/>
                  <a:pt x="71908" y="7609"/>
                </a:cubicBezTo>
                <a:lnTo>
                  <a:pt x="71814" y="7571"/>
                </a:lnTo>
                <a:cubicBezTo>
                  <a:pt x="71814" y="7552"/>
                  <a:pt x="71823" y="7524"/>
                  <a:pt x="71833" y="7495"/>
                </a:cubicBezTo>
                <a:close/>
                <a:moveTo>
                  <a:pt x="73300" y="7580"/>
                </a:moveTo>
                <a:cubicBezTo>
                  <a:pt x="73300" y="7590"/>
                  <a:pt x="73300" y="7590"/>
                  <a:pt x="73300" y="7599"/>
                </a:cubicBezTo>
                <a:lnTo>
                  <a:pt x="73252" y="7618"/>
                </a:lnTo>
                <a:lnTo>
                  <a:pt x="73243" y="7590"/>
                </a:lnTo>
                <a:cubicBezTo>
                  <a:pt x="73252" y="7590"/>
                  <a:pt x="73271" y="7580"/>
                  <a:pt x="73290" y="7580"/>
                </a:cubicBezTo>
                <a:close/>
                <a:moveTo>
                  <a:pt x="71549" y="7363"/>
                </a:moveTo>
                <a:cubicBezTo>
                  <a:pt x="71558" y="7391"/>
                  <a:pt x="71577" y="7420"/>
                  <a:pt x="71596" y="7448"/>
                </a:cubicBezTo>
                <a:cubicBezTo>
                  <a:pt x="71615" y="7429"/>
                  <a:pt x="71634" y="7420"/>
                  <a:pt x="71662" y="7401"/>
                </a:cubicBezTo>
                <a:cubicBezTo>
                  <a:pt x="71672" y="7420"/>
                  <a:pt x="71672" y="7438"/>
                  <a:pt x="71662" y="7457"/>
                </a:cubicBezTo>
                <a:cubicBezTo>
                  <a:pt x="71662" y="7467"/>
                  <a:pt x="71662" y="7505"/>
                  <a:pt x="71643" y="7505"/>
                </a:cubicBezTo>
                <a:cubicBezTo>
                  <a:pt x="71640" y="7508"/>
                  <a:pt x="71635" y="7509"/>
                  <a:pt x="71629" y="7509"/>
                </a:cubicBezTo>
                <a:cubicBezTo>
                  <a:pt x="71617" y="7509"/>
                  <a:pt x="71602" y="7505"/>
                  <a:pt x="71596" y="7505"/>
                </a:cubicBezTo>
                <a:cubicBezTo>
                  <a:pt x="71568" y="7505"/>
                  <a:pt x="71539" y="7495"/>
                  <a:pt x="71511" y="7495"/>
                </a:cubicBezTo>
                <a:cubicBezTo>
                  <a:pt x="71520" y="7533"/>
                  <a:pt x="71530" y="7552"/>
                  <a:pt x="71539" y="7580"/>
                </a:cubicBezTo>
                <a:lnTo>
                  <a:pt x="71558" y="7562"/>
                </a:lnTo>
                <a:lnTo>
                  <a:pt x="71558" y="7562"/>
                </a:lnTo>
                <a:cubicBezTo>
                  <a:pt x="71551" y="7569"/>
                  <a:pt x="71555" y="7587"/>
                  <a:pt x="71557" y="7587"/>
                </a:cubicBezTo>
                <a:cubicBezTo>
                  <a:pt x="71558" y="7587"/>
                  <a:pt x="71558" y="7585"/>
                  <a:pt x="71558" y="7580"/>
                </a:cubicBezTo>
                <a:lnTo>
                  <a:pt x="71558" y="7580"/>
                </a:lnTo>
                <a:cubicBezTo>
                  <a:pt x="71558" y="7597"/>
                  <a:pt x="71558" y="7629"/>
                  <a:pt x="71538" y="7629"/>
                </a:cubicBezTo>
                <a:cubicBezTo>
                  <a:pt x="71536" y="7629"/>
                  <a:pt x="71533" y="7629"/>
                  <a:pt x="71530" y="7628"/>
                </a:cubicBezTo>
                <a:cubicBezTo>
                  <a:pt x="71511" y="7628"/>
                  <a:pt x="71492" y="7618"/>
                  <a:pt x="71482" y="7609"/>
                </a:cubicBezTo>
                <a:cubicBezTo>
                  <a:pt x="71464" y="7599"/>
                  <a:pt x="71445" y="7590"/>
                  <a:pt x="71454" y="7571"/>
                </a:cubicBezTo>
                <a:cubicBezTo>
                  <a:pt x="71454" y="7562"/>
                  <a:pt x="71454" y="7552"/>
                  <a:pt x="71454" y="7543"/>
                </a:cubicBezTo>
                <a:cubicBezTo>
                  <a:pt x="71454" y="7533"/>
                  <a:pt x="71454" y="7524"/>
                  <a:pt x="71454" y="7524"/>
                </a:cubicBezTo>
                <a:cubicBezTo>
                  <a:pt x="71445" y="7505"/>
                  <a:pt x="71445" y="7495"/>
                  <a:pt x="71454" y="7476"/>
                </a:cubicBezTo>
                <a:cubicBezTo>
                  <a:pt x="71459" y="7462"/>
                  <a:pt x="71475" y="7457"/>
                  <a:pt x="71493" y="7457"/>
                </a:cubicBezTo>
                <a:cubicBezTo>
                  <a:pt x="71511" y="7457"/>
                  <a:pt x="71530" y="7462"/>
                  <a:pt x="71539" y="7467"/>
                </a:cubicBezTo>
                <a:cubicBezTo>
                  <a:pt x="71549" y="7429"/>
                  <a:pt x="71501" y="7391"/>
                  <a:pt x="71549" y="7363"/>
                </a:cubicBezTo>
                <a:close/>
                <a:moveTo>
                  <a:pt x="72098" y="7533"/>
                </a:moveTo>
                <a:cubicBezTo>
                  <a:pt x="72107" y="7543"/>
                  <a:pt x="72117" y="7552"/>
                  <a:pt x="72117" y="7562"/>
                </a:cubicBezTo>
                <a:cubicBezTo>
                  <a:pt x="72126" y="7571"/>
                  <a:pt x="72126" y="7580"/>
                  <a:pt x="72126" y="7590"/>
                </a:cubicBezTo>
                <a:cubicBezTo>
                  <a:pt x="72117" y="7609"/>
                  <a:pt x="72117" y="7618"/>
                  <a:pt x="72117" y="7628"/>
                </a:cubicBezTo>
                <a:cubicBezTo>
                  <a:pt x="72117" y="7637"/>
                  <a:pt x="72107" y="7647"/>
                  <a:pt x="72107" y="7647"/>
                </a:cubicBezTo>
                <a:cubicBezTo>
                  <a:pt x="72107" y="7656"/>
                  <a:pt x="72107" y="7656"/>
                  <a:pt x="72098" y="7656"/>
                </a:cubicBezTo>
                <a:lnTo>
                  <a:pt x="72098" y="7637"/>
                </a:lnTo>
                <a:lnTo>
                  <a:pt x="72050" y="7628"/>
                </a:lnTo>
                <a:cubicBezTo>
                  <a:pt x="72050" y="7609"/>
                  <a:pt x="72060" y="7590"/>
                  <a:pt x="72069" y="7571"/>
                </a:cubicBezTo>
                <a:cubicBezTo>
                  <a:pt x="72079" y="7552"/>
                  <a:pt x="72088" y="7543"/>
                  <a:pt x="72098" y="7533"/>
                </a:cubicBezTo>
                <a:close/>
                <a:moveTo>
                  <a:pt x="71840" y="7623"/>
                </a:moveTo>
                <a:cubicBezTo>
                  <a:pt x="71871" y="7623"/>
                  <a:pt x="71871" y="7652"/>
                  <a:pt x="71871" y="7675"/>
                </a:cubicBezTo>
                <a:lnTo>
                  <a:pt x="71861" y="7675"/>
                </a:lnTo>
                <a:lnTo>
                  <a:pt x="71814" y="7628"/>
                </a:lnTo>
                <a:cubicBezTo>
                  <a:pt x="71824" y="7624"/>
                  <a:pt x="71833" y="7623"/>
                  <a:pt x="71840" y="7623"/>
                </a:cubicBezTo>
                <a:close/>
                <a:moveTo>
                  <a:pt x="72344" y="7656"/>
                </a:moveTo>
                <a:cubicBezTo>
                  <a:pt x="72344" y="7666"/>
                  <a:pt x="72363" y="7685"/>
                  <a:pt x="72372" y="7694"/>
                </a:cubicBezTo>
                <a:cubicBezTo>
                  <a:pt x="72372" y="7703"/>
                  <a:pt x="72363" y="7713"/>
                  <a:pt x="72353" y="7713"/>
                </a:cubicBezTo>
                <a:lnTo>
                  <a:pt x="72315" y="7666"/>
                </a:lnTo>
                <a:lnTo>
                  <a:pt x="72344" y="7656"/>
                </a:lnTo>
                <a:close/>
                <a:moveTo>
                  <a:pt x="72703" y="7637"/>
                </a:moveTo>
                <a:lnTo>
                  <a:pt x="72713" y="7685"/>
                </a:lnTo>
                <a:lnTo>
                  <a:pt x="72618" y="7713"/>
                </a:lnTo>
                <a:lnTo>
                  <a:pt x="72618" y="7703"/>
                </a:lnTo>
                <a:cubicBezTo>
                  <a:pt x="72618" y="7694"/>
                  <a:pt x="72637" y="7675"/>
                  <a:pt x="72647" y="7656"/>
                </a:cubicBezTo>
                <a:cubicBezTo>
                  <a:pt x="72666" y="7647"/>
                  <a:pt x="72685" y="7637"/>
                  <a:pt x="72703" y="7637"/>
                </a:cubicBezTo>
                <a:close/>
                <a:moveTo>
                  <a:pt x="71757" y="7628"/>
                </a:moveTo>
                <a:lnTo>
                  <a:pt x="71766" y="7637"/>
                </a:lnTo>
                <a:cubicBezTo>
                  <a:pt x="71747" y="7666"/>
                  <a:pt x="71729" y="7694"/>
                  <a:pt x="71710" y="7722"/>
                </a:cubicBezTo>
                <a:lnTo>
                  <a:pt x="71700" y="7713"/>
                </a:lnTo>
                <a:cubicBezTo>
                  <a:pt x="71719" y="7685"/>
                  <a:pt x="71738" y="7656"/>
                  <a:pt x="71757" y="7628"/>
                </a:cubicBezTo>
                <a:close/>
                <a:moveTo>
                  <a:pt x="71261" y="7690"/>
                </a:moveTo>
                <a:cubicBezTo>
                  <a:pt x="71290" y="7690"/>
                  <a:pt x="71311" y="7704"/>
                  <a:pt x="71322" y="7732"/>
                </a:cubicBezTo>
                <a:cubicBezTo>
                  <a:pt x="71274" y="7722"/>
                  <a:pt x="71236" y="7722"/>
                  <a:pt x="71189" y="7713"/>
                </a:cubicBezTo>
                <a:cubicBezTo>
                  <a:pt x="71217" y="7697"/>
                  <a:pt x="71241" y="7690"/>
                  <a:pt x="71261" y="7690"/>
                </a:cubicBezTo>
                <a:close/>
                <a:moveTo>
                  <a:pt x="72864" y="7584"/>
                </a:moveTo>
                <a:cubicBezTo>
                  <a:pt x="72877" y="7584"/>
                  <a:pt x="72882" y="7588"/>
                  <a:pt x="72893" y="7599"/>
                </a:cubicBezTo>
                <a:cubicBezTo>
                  <a:pt x="72883" y="7609"/>
                  <a:pt x="72874" y="7609"/>
                  <a:pt x="72864" y="7618"/>
                </a:cubicBezTo>
                <a:lnTo>
                  <a:pt x="72874" y="7637"/>
                </a:lnTo>
                <a:cubicBezTo>
                  <a:pt x="72855" y="7666"/>
                  <a:pt x="72845" y="7703"/>
                  <a:pt x="72827" y="7732"/>
                </a:cubicBezTo>
                <a:cubicBezTo>
                  <a:pt x="72808" y="7722"/>
                  <a:pt x="72798" y="7713"/>
                  <a:pt x="72779" y="7713"/>
                </a:cubicBezTo>
                <a:cubicBezTo>
                  <a:pt x="72774" y="7718"/>
                  <a:pt x="72770" y="7720"/>
                  <a:pt x="72765" y="7720"/>
                </a:cubicBezTo>
                <a:cubicBezTo>
                  <a:pt x="72760" y="7720"/>
                  <a:pt x="72756" y="7718"/>
                  <a:pt x="72751" y="7713"/>
                </a:cubicBezTo>
                <a:cubicBezTo>
                  <a:pt x="72732" y="7713"/>
                  <a:pt x="72732" y="7685"/>
                  <a:pt x="72732" y="7675"/>
                </a:cubicBezTo>
                <a:cubicBezTo>
                  <a:pt x="72770" y="7656"/>
                  <a:pt x="72789" y="7637"/>
                  <a:pt x="72827" y="7618"/>
                </a:cubicBezTo>
                <a:cubicBezTo>
                  <a:pt x="72827" y="7637"/>
                  <a:pt x="72827" y="7656"/>
                  <a:pt x="72836" y="7675"/>
                </a:cubicBezTo>
                <a:cubicBezTo>
                  <a:pt x="72845" y="7656"/>
                  <a:pt x="72845" y="7656"/>
                  <a:pt x="72845" y="7656"/>
                </a:cubicBezTo>
                <a:cubicBezTo>
                  <a:pt x="72845" y="7628"/>
                  <a:pt x="72827" y="7609"/>
                  <a:pt x="72817" y="7590"/>
                </a:cubicBezTo>
                <a:cubicBezTo>
                  <a:pt x="72841" y="7586"/>
                  <a:pt x="72854" y="7584"/>
                  <a:pt x="72864" y="7584"/>
                </a:cubicBezTo>
                <a:close/>
                <a:moveTo>
                  <a:pt x="70148" y="7429"/>
                </a:moveTo>
                <a:cubicBezTo>
                  <a:pt x="70157" y="7429"/>
                  <a:pt x="70167" y="7448"/>
                  <a:pt x="70176" y="7457"/>
                </a:cubicBezTo>
                <a:cubicBezTo>
                  <a:pt x="70195" y="7476"/>
                  <a:pt x="70205" y="7495"/>
                  <a:pt x="70205" y="7514"/>
                </a:cubicBezTo>
                <a:cubicBezTo>
                  <a:pt x="70214" y="7552"/>
                  <a:pt x="70224" y="7590"/>
                  <a:pt x="70271" y="7609"/>
                </a:cubicBezTo>
                <a:cubicBezTo>
                  <a:pt x="70271" y="7609"/>
                  <a:pt x="70271" y="7618"/>
                  <a:pt x="70280" y="7628"/>
                </a:cubicBezTo>
                <a:cubicBezTo>
                  <a:pt x="70271" y="7637"/>
                  <a:pt x="70252" y="7637"/>
                  <a:pt x="70252" y="7647"/>
                </a:cubicBezTo>
                <a:cubicBezTo>
                  <a:pt x="70243" y="7656"/>
                  <a:pt x="70243" y="7666"/>
                  <a:pt x="70243" y="7675"/>
                </a:cubicBezTo>
                <a:cubicBezTo>
                  <a:pt x="70236" y="7682"/>
                  <a:pt x="70229" y="7688"/>
                  <a:pt x="70222" y="7688"/>
                </a:cubicBezTo>
                <a:cubicBezTo>
                  <a:pt x="70220" y="7688"/>
                  <a:pt x="70217" y="7687"/>
                  <a:pt x="70214" y="7685"/>
                </a:cubicBezTo>
                <a:cubicBezTo>
                  <a:pt x="70195" y="7675"/>
                  <a:pt x="70186" y="7656"/>
                  <a:pt x="70176" y="7656"/>
                </a:cubicBezTo>
                <a:cubicBezTo>
                  <a:pt x="70168" y="7651"/>
                  <a:pt x="70161" y="7648"/>
                  <a:pt x="70156" y="7648"/>
                </a:cubicBezTo>
                <a:cubicBezTo>
                  <a:pt x="70142" y="7648"/>
                  <a:pt x="70136" y="7662"/>
                  <a:pt x="70129" y="7675"/>
                </a:cubicBezTo>
                <a:cubicBezTo>
                  <a:pt x="70148" y="7675"/>
                  <a:pt x="70157" y="7685"/>
                  <a:pt x="70176" y="7685"/>
                </a:cubicBezTo>
                <a:cubicBezTo>
                  <a:pt x="70186" y="7694"/>
                  <a:pt x="70195" y="7703"/>
                  <a:pt x="70195" y="7713"/>
                </a:cubicBezTo>
                <a:cubicBezTo>
                  <a:pt x="70195" y="7741"/>
                  <a:pt x="70167" y="7741"/>
                  <a:pt x="70157" y="7741"/>
                </a:cubicBezTo>
                <a:cubicBezTo>
                  <a:pt x="70129" y="7741"/>
                  <a:pt x="70110" y="7732"/>
                  <a:pt x="70101" y="7713"/>
                </a:cubicBezTo>
                <a:cubicBezTo>
                  <a:pt x="70091" y="7685"/>
                  <a:pt x="70091" y="7656"/>
                  <a:pt x="70110" y="7637"/>
                </a:cubicBezTo>
                <a:cubicBezTo>
                  <a:pt x="70129" y="7618"/>
                  <a:pt x="70138" y="7590"/>
                  <a:pt x="70138" y="7552"/>
                </a:cubicBezTo>
                <a:cubicBezTo>
                  <a:pt x="70138" y="7524"/>
                  <a:pt x="70129" y="7486"/>
                  <a:pt x="70167" y="7457"/>
                </a:cubicBezTo>
                <a:lnTo>
                  <a:pt x="70119" y="7438"/>
                </a:lnTo>
                <a:cubicBezTo>
                  <a:pt x="70129" y="7438"/>
                  <a:pt x="70138" y="7429"/>
                  <a:pt x="70148" y="7429"/>
                </a:cubicBezTo>
                <a:close/>
                <a:moveTo>
                  <a:pt x="70971" y="7694"/>
                </a:moveTo>
                <a:lnTo>
                  <a:pt x="70990" y="7713"/>
                </a:lnTo>
                <a:cubicBezTo>
                  <a:pt x="70990" y="7741"/>
                  <a:pt x="70990" y="7770"/>
                  <a:pt x="70981" y="7808"/>
                </a:cubicBezTo>
                <a:cubicBezTo>
                  <a:pt x="70943" y="7798"/>
                  <a:pt x="70905" y="7789"/>
                  <a:pt x="70905" y="7751"/>
                </a:cubicBezTo>
                <a:cubicBezTo>
                  <a:pt x="70905" y="7732"/>
                  <a:pt x="70952" y="7713"/>
                  <a:pt x="70971" y="7694"/>
                </a:cubicBezTo>
                <a:close/>
                <a:moveTo>
                  <a:pt x="71047" y="7703"/>
                </a:moveTo>
                <a:cubicBezTo>
                  <a:pt x="71066" y="7732"/>
                  <a:pt x="71094" y="7760"/>
                  <a:pt x="71123" y="7789"/>
                </a:cubicBezTo>
                <a:cubicBezTo>
                  <a:pt x="71085" y="7798"/>
                  <a:pt x="71057" y="7808"/>
                  <a:pt x="71028" y="7808"/>
                </a:cubicBezTo>
                <a:lnTo>
                  <a:pt x="71038" y="7713"/>
                </a:lnTo>
                <a:lnTo>
                  <a:pt x="71047" y="7703"/>
                </a:lnTo>
                <a:close/>
                <a:moveTo>
                  <a:pt x="71409" y="7775"/>
                </a:moveTo>
                <a:cubicBezTo>
                  <a:pt x="71412" y="7775"/>
                  <a:pt x="71416" y="7779"/>
                  <a:pt x="71416" y="7779"/>
                </a:cubicBezTo>
                <a:lnTo>
                  <a:pt x="71416" y="7836"/>
                </a:lnTo>
                <a:lnTo>
                  <a:pt x="71397" y="7836"/>
                </a:lnTo>
                <a:cubicBezTo>
                  <a:pt x="71397" y="7817"/>
                  <a:pt x="71397" y="7798"/>
                  <a:pt x="71397" y="7789"/>
                </a:cubicBezTo>
                <a:cubicBezTo>
                  <a:pt x="71397" y="7779"/>
                  <a:pt x="71397" y="7779"/>
                  <a:pt x="71407" y="7779"/>
                </a:cubicBezTo>
                <a:cubicBezTo>
                  <a:pt x="71407" y="7776"/>
                  <a:pt x="71408" y="7775"/>
                  <a:pt x="71409" y="7775"/>
                </a:cubicBezTo>
                <a:close/>
                <a:moveTo>
                  <a:pt x="71558" y="7741"/>
                </a:moveTo>
                <a:lnTo>
                  <a:pt x="71587" y="7836"/>
                </a:lnTo>
                <a:cubicBezTo>
                  <a:pt x="71530" y="7808"/>
                  <a:pt x="71520" y="7789"/>
                  <a:pt x="71558" y="7741"/>
                </a:cubicBezTo>
                <a:close/>
                <a:moveTo>
                  <a:pt x="70270" y="7758"/>
                </a:moveTo>
                <a:cubicBezTo>
                  <a:pt x="70276" y="7758"/>
                  <a:pt x="70283" y="7759"/>
                  <a:pt x="70290" y="7760"/>
                </a:cubicBezTo>
                <a:cubicBezTo>
                  <a:pt x="70309" y="7760"/>
                  <a:pt x="70328" y="7770"/>
                  <a:pt x="70337" y="7789"/>
                </a:cubicBezTo>
                <a:cubicBezTo>
                  <a:pt x="70347" y="7808"/>
                  <a:pt x="70356" y="7827"/>
                  <a:pt x="70356" y="7845"/>
                </a:cubicBezTo>
                <a:lnTo>
                  <a:pt x="70347" y="7855"/>
                </a:lnTo>
                <a:cubicBezTo>
                  <a:pt x="70337" y="7845"/>
                  <a:pt x="70328" y="7836"/>
                  <a:pt x="70318" y="7827"/>
                </a:cubicBezTo>
                <a:cubicBezTo>
                  <a:pt x="70318" y="7817"/>
                  <a:pt x="70309" y="7808"/>
                  <a:pt x="70309" y="7808"/>
                </a:cubicBezTo>
                <a:cubicBezTo>
                  <a:pt x="70303" y="7805"/>
                  <a:pt x="70298" y="7804"/>
                  <a:pt x="70292" y="7804"/>
                </a:cubicBezTo>
                <a:cubicBezTo>
                  <a:pt x="70279" y="7804"/>
                  <a:pt x="70265" y="7810"/>
                  <a:pt x="70252" y="7817"/>
                </a:cubicBezTo>
                <a:cubicBezTo>
                  <a:pt x="70238" y="7831"/>
                  <a:pt x="70219" y="7840"/>
                  <a:pt x="70203" y="7840"/>
                </a:cubicBezTo>
                <a:cubicBezTo>
                  <a:pt x="70197" y="7840"/>
                  <a:pt x="70191" y="7839"/>
                  <a:pt x="70186" y="7836"/>
                </a:cubicBezTo>
                <a:cubicBezTo>
                  <a:pt x="70186" y="7836"/>
                  <a:pt x="70182" y="7832"/>
                  <a:pt x="70176" y="7832"/>
                </a:cubicBezTo>
                <a:cubicBezTo>
                  <a:pt x="70176" y="7832"/>
                  <a:pt x="70175" y="7832"/>
                  <a:pt x="70175" y="7832"/>
                </a:cubicBezTo>
                <a:lnTo>
                  <a:pt x="70175" y="7832"/>
                </a:lnTo>
                <a:cubicBezTo>
                  <a:pt x="70191" y="7824"/>
                  <a:pt x="70206" y="7814"/>
                  <a:pt x="70214" y="7798"/>
                </a:cubicBezTo>
                <a:cubicBezTo>
                  <a:pt x="70214" y="7775"/>
                  <a:pt x="70240" y="7758"/>
                  <a:pt x="70270" y="7758"/>
                </a:cubicBezTo>
                <a:close/>
                <a:moveTo>
                  <a:pt x="70451" y="7703"/>
                </a:moveTo>
                <a:cubicBezTo>
                  <a:pt x="70451" y="7722"/>
                  <a:pt x="70441" y="7732"/>
                  <a:pt x="70451" y="7732"/>
                </a:cubicBezTo>
                <a:cubicBezTo>
                  <a:pt x="70460" y="7741"/>
                  <a:pt x="70479" y="7741"/>
                  <a:pt x="70489" y="7751"/>
                </a:cubicBezTo>
                <a:cubicBezTo>
                  <a:pt x="70498" y="7760"/>
                  <a:pt x="70508" y="7770"/>
                  <a:pt x="70517" y="7789"/>
                </a:cubicBezTo>
                <a:cubicBezTo>
                  <a:pt x="70525" y="7804"/>
                  <a:pt x="70539" y="7820"/>
                  <a:pt x="70559" y="7820"/>
                </a:cubicBezTo>
                <a:cubicBezTo>
                  <a:pt x="70564" y="7820"/>
                  <a:pt x="70569" y="7819"/>
                  <a:pt x="70574" y="7817"/>
                </a:cubicBezTo>
                <a:cubicBezTo>
                  <a:pt x="70583" y="7817"/>
                  <a:pt x="70593" y="7827"/>
                  <a:pt x="70602" y="7836"/>
                </a:cubicBezTo>
                <a:cubicBezTo>
                  <a:pt x="70631" y="7827"/>
                  <a:pt x="70659" y="7817"/>
                  <a:pt x="70687" y="7808"/>
                </a:cubicBezTo>
                <a:lnTo>
                  <a:pt x="70687" y="7827"/>
                </a:lnTo>
                <a:cubicBezTo>
                  <a:pt x="70668" y="7836"/>
                  <a:pt x="70659" y="7855"/>
                  <a:pt x="70631" y="7864"/>
                </a:cubicBezTo>
                <a:cubicBezTo>
                  <a:pt x="70612" y="7864"/>
                  <a:pt x="70593" y="7855"/>
                  <a:pt x="70564" y="7855"/>
                </a:cubicBezTo>
                <a:cubicBezTo>
                  <a:pt x="70526" y="7836"/>
                  <a:pt x="70489" y="7808"/>
                  <a:pt x="70451" y="7779"/>
                </a:cubicBezTo>
                <a:cubicBezTo>
                  <a:pt x="70442" y="7771"/>
                  <a:pt x="70434" y="7766"/>
                  <a:pt x="70426" y="7766"/>
                </a:cubicBezTo>
                <a:cubicBezTo>
                  <a:pt x="70417" y="7766"/>
                  <a:pt x="70409" y="7773"/>
                  <a:pt x="70403" y="7789"/>
                </a:cubicBezTo>
                <a:cubicBezTo>
                  <a:pt x="70394" y="7808"/>
                  <a:pt x="70394" y="7817"/>
                  <a:pt x="70394" y="7836"/>
                </a:cubicBezTo>
                <a:cubicBezTo>
                  <a:pt x="70384" y="7817"/>
                  <a:pt x="70375" y="7798"/>
                  <a:pt x="70366" y="7770"/>
                </a:cubicBezTo>
                <a:cubicBezTo>
                  <a:pt x="70356" y="7751"/>
                  <a:pt x="70375" y="7741"/>
                  <a:pt x="70384" y="7732"/>
                </a:cubicBezTo>
                <a:cubicBezTo>
                  <a:pt x="70413" y="7722"/>
                  <a:pt x="70432" y="7713"/>
                  <a:pt x="70451" y="7703"/>
                </a:cubicBezTo>
                <a:close/>
                <a:moveTo>
                  <a:pt x="70829" y="7770"/>
                </a:moveTo>
                <a:cubicBezTo>
                  <a:pt x="70867" y="7808"/>
                  <a:pt x="70896" y="7855"/>
                  <a:pt x="70924" y="7893"/>
                </a:cubicBezTo>
                <a:cubicBezTo>
                  <a:pt x="70905" y="7902"/>
                  <a:pt x="70886" y="7907"/>
                  <a:pt x="70868" y="7907"/>
                </a:cubicBezTo>
                <a:cubicBezTo>
                  <a:pt x="70851" y="7907"/>
                  <a:pt x="70834" y="7902"/>
                  <a:pt x="70820" y="7893"/>
                </a:cubicBezTo>
                <a:cubicBezTo>
                  <a:pt x="70782" y="7855"/>
                  <a:pt x="70810" y="7798"/>
                  <a:pt x="70829" y="7770"/>
                </a:cubicBezTo>
                <a:close/>
                <a:moveTo>
                  <a:pt x="72420" y="7874"/>
                </a:moveTo>
                <a:cubicBezTo>
                  <a:pt x="72429" y="7893"/>
                  <a:pt x="72438" y="7902"/>
                  <a:pt x="72457" y="7921"/>
                </a:cubicBezTo>
                <a:cubicBezTo>
                  <a:pt x="72457" y="7912"/>
                  <a:pt x="72457" y="7902"/>
                  <a:pt x="72467" y="7883"/>
                </a:cubicBezTo>
                <a:cubicBezTo>
                  <a:pt x="72476" y="7902"/>
                  <a:pt x="72486" y="7912"/>
                  <a:pt x="72505" y="7940"/>
                </a:cubicBezTo>
                <a:lnTo>
                  <a:pt x="72457" y="7940"/>
                </a:lnTo>
                <a:cubicBezTo>
                  <a:pt x="72448" y="7940"/>
                  <a:pt x="72429" y="7940"/>
                  <a:pt x="72420" y="7931"/>
                </a:cubicBezTo>
                <a:cubicBezTo>
                  <a:pt x="72410" y="7931"/>
                  <a:pt x="72410" y="7893"/>
                  <a:pt x="72410" y="7883"/>
                </a:cubicBezTo>
                <a:lnTo>
                  <a:pt x="72420" y="7874"/>
                </a:lnTo>
                <a:close/>
                <a:moveTo>
                  <a:pt x="71634" y="7902"/>
                </a:moveTo>
                <a:cubicBezTo>
                  <a:pt x="71643" y="7921"/>
                  <a:pt x="71662" y="7931"/>
                  <a:pt x="71672" y="7950"/>
                </a:cubicBezTo>
                <a:lnTo>
                  <a:pt x="71653" y="7969"/>
                </a:lnTo>
                <a:cubicBezTo>
                  <a:pt x="71643" y="7950"/>
                  <a:pt x="71624" y="7931"/>
                  <a:pt x="71615" y="7912"/>
                </a:cubicBezTo>
                <a:lnTo>
                  <a:pt x="71634" y="7902"/>
                </a:lnTo>
                <a:close/>
                <a:moveTo>
                  <a:pt x="70494" y="7870"/>
                </a:moveTo>
                <a:cubicBezTo>
                  <a:pt x="70508" y="7870"/>
                  <a:pt x="70520" y="7879"/>
                  <a:pt x="70526" y="7893"/>
                </a:cubicBezTo>
                <a:cubicBezTo>
                  <a:pt x="70536" y="7912"/>
                  <a:pt x="70555" y="7921"/>
                  <a:pt x="70574" y="7931"/>
                </a:cubicBezTo>
                <a:cubicBezTo>
                  <a:pt x="70583" y="7931"/>
                  <a:pt x="70593" y="7921"/>
                  <a:pt x="70602" y="7921"/>
                </a:cubicBezTo>
                <a:lnTo>
                  <a:pt x="70640" y="7921"/>
                </a:lnTo>
                <a:cubicBezTo>
                  <a:pt x="70631" y="7950"/>
                  <a:pt x="70602" y="7978"/>
                  <a:pt x="70574" y="7978"/>
                </a:cubicBezTo>
                <a:cubicBezTo>
                  <a:pt x="70545" y="7978"/>
                  <a:pt x="70526" y="7978"/>
                  <a:pt x="70517" y="7950"/>
                </a:cubicBezTo>
                <a:cubicBezTo>
                  <a:pt x="70508" y="7921"/>
                  <a:pt x="70489" y="7902"/>
                  <a:pt x="70479" y="7883"/>
                </a:cubicBezTo>
                <a:lnTo>
                  <a:pt x="70479" y="7883"/>
                </a:lnTo>
                <a:cubicBezTo>
                  <a:pt x="70482" y="7888"/>
                  <a:pt x="70483" y="7890"/>
                  <a:pt x="70484" y="7890"/>
                </a:cubicBezTo>
                <a:cubicBezTo>
                  <a:pt x="70488" y="7890"/>
                  <a:pt x="70486" y="7874"/>
                  <a:pt x="70479" y="7874"/>
                </a:cubicBezTo>
                <a:cubicBezTo>
                  <a:pt x="70484" y="7871"/>
                  <a:pt x="70489" y="7870"/>
                  <a:pt x="70494" y="7870"/>
                </a:cubicBezTo>
                <a:close/>
                <a:moveTo>
                  <a:pt x="70401" y="7911"/>
                </a:moveTo>
                <a:cubicBezTo>
                  <a:pt x="70405" y="7911"/>
                  <a:pt x="70409" y="7911"/>
                  <a:pt x="70413" y="7912"/>
                </a:cubicBezTo>
                <a:cubicBezTo>
                  <a:pt x="70403" y="7940"/>
                  <a:pt x="70394" y="7969"/>
                  <a:pt x="70384" y="8006"/>
                </a:cubicBezTo>
                <a:cubicBezTo>
                  <a:pt x="70359" y="7955"/>
                  <a:pt x="70364" y="7911"/>
                  <a:pt x="70401" y="7911"/>
                </a:cubicBezTo>
                <a:close/>
                <a:moveTo>
                  <a:pt x="70924" y="7940"/>
                </a:moveTo>
                <a:cubicBezTo>
                  <a:pt x="70952" y="7959"/>
                  <a:pt x="70943" y="7997"/>
                  <a:pt x="70933" y="8025"/>
                </a:cubicBezTo>
                <a:cubicBezTo>
                  <a:pt x="70924" y="7997"/>
                  <a:pt x="70915" y="7978"/>
                  <a:pt x="70905" y="7950"/>
                </a:cubicBezTo>
                <a:lnTo>
                  <a:pt x="70924" y="7940"/>
                </a:lnTo>
                <a:close/>
                <a:moveTo>
                  <a:pt x="71435" y="7997"/>
                </a:moveTo>
                <a:cubicBezTo>
                  <a:pt x="71445" y="8016"/>
                  <a:pt x="71454" y="8035"/>
                  <a:pt x="71464" y="8054"/>
                </a:cubicBezTo>
                <a:lnTo>
                  <a:pt x="71407" y="8063"/>
                </a:lnTo>
                <a:cubicBezTo>
                  <a:pt x="71416" y="8035"/>
                  <a:pt x="71426" y="8025"/>
                  <a:pt x="71435" y="7997"/>
                </a:cubicBezTo>
                <a:close/>
                <a:moveTo>
                  <a:pt x="71247" y="7771"/>
                </a:moveTo>
                <a:cubicBezTo>
                  <a:pt x="71270" y="7771"/>
                  <a:pt x="71293" y="7779"/>
                  <a:pt x="71312" y="7798"/>
                </a:cubicBezTo>
                <a:cubicBezTo>
                  <a:pt x="71293" y="7808"/>
                  <a:pt x="71274" y="7808"/>
                  <a:pt x="71255" y="7817"/>
                </a:cubicBezTo>
                <a:cubicBezTo>
                  <a:pt x="71303" y="7836"/>
                  <a:pt x="71340" y="7855"/>
                  <a:pt x="71397" y="7883"/>
                </a:cubicBezTo>
                <a:cubicBezTo>
                  <a:pt x="71322" y="7921"/>
                  <a:pt x="71236" y="7959"/>
                  <a:pt x="71161" y="7997"/>
                </a:cubicBezTo>
                <a:cubicBezTo>
                  <a:pt x="71142" y="8006"/>
                  <a:pt x="71132" y="8035"/>
                  <a:pt x="71113" y="8054"/>
                </a:cubicBezTo>
                <a:cubicBezTo>
                  <a:pt x="71104" y="8073"/>
                  <a:pt x="71085" y="8101"/>
                  <a:pt x="71075" y="8120"/>
                </a:cubicBezTo>
                <a:cubicBezTo>
                  <a:pt x="71057" y="8111"/>
                  <a:pt x="71047" y="8101"/>
                  <a:pt x="71038" y="8101"/>
                </a:cubicBezTo>
                <a:cubicBezTo>
                  <a:pt x="71028" y="8111"/>
                  <a:pt x="71019" y="8129"/>
                  <a:pt x="71009" y="8139"/>
                </a:cubicBezTo>
                <a:cubicBezTo>
                  <a:pt x="70971" y="8054"/>
                  <a:pt x="71009" y="7969"/>
                  <a:pt x="71000" y="7883"/>
                </a:cubicBezTo>
                <a:lnTo>
                  <a:pt x="71000" y="7883"/>
                </a:lnTo>
                <a:lnTo>
                  <a:pt x="71038" y="7902"/>
                </a:lnTo>
                <a:cubicBezTo>
                  <a:pt x="71047" y="7893"/>
                  <a:pt x="71057" y="7874"/>
                  <a:pt x="71066" y="7864"/>
                </a:cubicBezTo>
                <a:cubicBezTo>
                  <a:pt x="71075" y="7855"/>
                  <a:pt x="71075" y="7836"/>
                  <a:pt x="71085" y="7827"/>
                </a:cubicBezTo>
                <a:cubicBezTo>
                  <a:pt x="71092" y="7822"/>
                  <a:pt x="71098" y="7820"/>
                  <a:pt x="71103" y="7820"/>
                </a:cubicBezTo>
                <a:cubicBezTo>
                  <a:pt x="71122" y="7820"/>
                  <a:pt x="71137" y="7840"/>
                  <a:pt x="71151" y="7855"/>
                </a:cubicBezTo>
                <a:cubicBezTo>
                  <a:pt x="71157" y="7804"/>
                  <a:pt x="71202" y="7771"/>
                  <a:pt x="71247" y="7771"/>
                </a:cubicBezTo>
                <a:close/>
                <a:moveTo>
                  <a:pt x="70129" y="8054"/>
                </a:moveTo>
                <a:lnTo>
                  <a:pt x="70129" y="8054"/>
                </a:lnTo>
                <a:cubicBezTo>
                  <a:pt x="70138" y="8073"/>
                  <a:pt x="70138" y="8092"/>
                  <a:pt x="70148" y="8101"/>
                </a:cubicBezTo>
                <a:lnTo>
                  <a:pt x="70195" y="8101"/>
                </a:lnTo>
                <a:lnTo>
                  <a:pt x="70205" y="8111"/>
                </a:lnTo>
                <a:cubicBezTo>
                  <a:pt x="70186" y="8120"/>
                  <a:pt x="70167" y="8129"/>
                  <a:pt x="70148" y="8148"/>
                </a:cubicBezTo>
                <a:cubicBezTo>
                  <a:pt x="70110" y="8111"/>
                  <a:pt x="70101" y="8092"/>
                  <a:pt x="70129" y="8054"/>
                </a:cubicBezTo>
                <a:close/>
                <a:moveTo>
                  <a:pt x="69873" y="8224"/>
                </a:moveTo>
                <a:cubicBezTo>
                  <a:pt x="69872" y="8226"/>
                  <a:pt x="69872" y="8228"/>
                  <a:pt x="69871" y="8230"/>
                </a:cubicBezTo>
                <a:lnTo>
                  <a:pt x="69871" y="8230"/>
                </a:lnTo>
                <a:cubicBezTo>
                  <a:pt x="69872" y="8230"/>
                  <a:pt x="69873" y="8227"/>
                  <a:pt x="69873" y="8224"/>
                </a:cubicBezTo>
                <a:close/>
                <a:moveTo>
                  <a:pt x="71274" y="8018"/>
                </a:moveTo>
                <a:cubicBezTo>
                  <a:pt x="71281" y="8018"/>
                  <a:pt x="71288" y="8021"/>
                  <a:pt x="71293" y="8025"/>
                </a:cubicBezTo>
                <a:cubicBezTo>
                  <a:pt x="71312" y="8035"/>
                  <a:pt x="71331" y="8044"/>
                  <a:pt x="71350" y="8063"/>
                </a:cubicBezTo>
                <a:lnTo>
                  <a:pt x="71322" y="8111"/>
                </a:lnTo>
                <a:cubicBezTo>
                  <a:pt x="71328" y="8109"/>
                  <a:pt x="71334" y="8109"/>
                  <a:pt x="71339" y="8109"/>
                </a:cubicBezTo>
                <a:cubicBezTo>
                  <a:pt x="71374" y="8109"/>
                  <a:pt x="71390" y="8134"/>
                  <a:pt x="71407" y="8167"/>
                </a:cubicBezTo>
                <a:cubicBezTo>
                  <a:pt x="71416" y="8186"/>
                  <a:pt x="71426" y="8196"/>
                  <a:pt x="71416" y="8215"/>
                </a:cubicBezTo>
                <a:cubicBezTo>
                  <a:pt x="71416" y="8234"/>
                  <a:pt x="71407" y="8243"/>
                  <a:pt x="71407" y="8252"/>
                </a:cubicBezTo>
                <a:cubicBezTo>
                  <a:pt x="71402" y="8257"/>
                  <a:pt x="71397" y="8260"/>
                  <a:pt x="71393" y="8260"/>
                </a:cubicBezTo>
                <a:cubicBezTo>
                  <a:pt x="71388" y="8260"/>
                  <a:pt x="71383" y="8257"/>
                  <a:pt x="71378" y="8252"/>
                </a:cubicBezTo>
                <a:cubicBezTo>
                  <a:pt x="71350" y="8252"/>
                  <a:pt x="71322" y="8243"/>
                  <a:pt x="71303" y="8234"/>
                </a:cubicBezTo>
                <a:cubicBezTo>
                  <a:pt x="71265" y="8224"/>
                  <a:pt x="71236" y="8215"/>
                  <a:pt x="71199" y="8205"/>
                </a:cubicBezTo>
                <a:cubicBezTo>
                  <a:pt x="71189" y="8205"/>
                  <a:pt x="71170" y="8205"/>
                  <a:pt x="71161" y="8196"/>
                </a:cubicBezTo>
                <a:cubicBezTo>
                  <a:pt x="71151" y="8186"/>
                  <a:pt x="71151" y="8186"/>
                  <a:pt x="71161" y="8177"/>
                </a:cubicBezTo>
                <a:cubicBezTo>
                  <a:pt x="71170" y="8148"/>
                  <a:pt x="71161" y="8129"/>
                  <a:pt x="71170" y="8111"/>
                </a:cubicBezTo>
                <a:cubicBezTo>
                  <a:pt x="71189" y="8073"/>
                  <a:pt x="71217" y="8044"/>
                  <a:pt x="71255" y="8025"/>
                </a:cubicBezTo>
                <a:cubicBezTo>
                  <a:pt x="71260" y="8021"/>
                  <a:pt x="71267" y="8018"/>
                  <a:pt x="71274" y="8018"/>
                </a:cubicBezTo>
                <a:close/>
                <a:moveTo>
                  <a:pt x="71520" y="8063"/>
                </a:moveTo>
                <a:cubicBezTo>
                  <a:pt x="71501" y="8139"/>
                  <a:pt x="71492" y="8196"/>
                  <a:pt x="71473" y="8271"/>
                </a:cubicBezTo>
                <a:cubicBezTo>
                  <a:pt x="71464" y="8262"/>
                  <a:pt x="71445" y="8262"/>
                  <a:pt x="71426" y="8262"/>
                </a:cubicBezTo>
                <a:cubicBezTo>
                  <a:pt x="71482" y="8205"/>
                  <a:pt x="71445" y="8111"/>
                  <a:pt x="71520" y="8063"/>
                </a:cubicBezTo>
                <a:close/>
                <a:moveTo>
                  <a:pt x="69892" y="8215"/>
                </a:moveTo>
                <a:cubicBezTo>
                  <a:pt x="69902" y="8224"/>
                  <a:pt x="69911" y="8243"/>
                  <a:pt x="69921" y="8262"/>
                </a:cubicBezTo>
                <a:cubicBezTo>
                  <a:pt x="69914" y="8269"/>
                  <a:pt x="69907" y="8275"/>
                  <a:pt x="69901" y="8275"/>
                </a:cubicBezTo>
                <a:cubicBezTo>
                  <a:pt x="69898" y="8275"/>
                  <a:pt x="69895" y="8274"/>
                  <a:pt x="69892" y="8271"/>
                </a:cubicBezTo>
                <a:cubicBezTo>
                  <a:pt x="69875" y="8271"/>
                  <a:pt x="69866" y="8249"/>
                  <a:pt x="69871" y="8230"/>
                </a:cubicBezTo>
                <a:lnTo>
                  <a:pt x="69871" y="8230"/>
                </a:lnTo>
                <a:cubicBezTo>
                  <a:pt x="69871" y="8230"/>
                  <a:pt x="69871" y="8230"/>
                  <a:pt x="69870" y="8230"/>
                </a:cubicBezTo>
                <a:cubicBezTo>
                  <a:pt x="69869" y="8230"/>
                  <a:pt x="69868" y="8226"/>
                  <a:pt x="69873" y="8215"/>
                </a:cubicBezTo>
                <a:close/>
                <a:moveTo>
                  <a:pt x="71927" y="8252"/>
                </a:moveTo>
                <a:cubicBezTo>
                  <a:pt x="71946" y="8271"/>
                  <a:pt x="71965" y="8281"/>
                  <a:pt x="71975" y="8300"/>
                </a:cubicBezTo>
                <a:cubicBezTo>
                  <a:pt x="71965" y="8309"/>
                  <a:pt x="71946" y="8319"/>
                  <a:pt x="71937" y="8319"/>
                </a:cubicBezTo>
                <a:cubicBezTo>
                  <a:pt x="71927" y="8300"/>
                  <a:pt x="71927" y="8281"/>
                  <a:pt x="71918" y="8262"/>
                </a:cubicBezTo>
                <a:lnTo>
                  <a:pt x="71927" y="8252"/>
                </a:lnTo>
                <a:close/>
                <a:moveTo>
                  <a:pt x="70785" y="7914"/>
                </a:moveTo>
                <a:cubicBezTo>
                  <a:pt x="70795" y="7914"/>
                  <a:pt x="70803" y="7916"/>
                  <a:pt x="70810" y="7921"/>
                </a:cubicBezTo>
                <a:cubicBezTo>
                  <a:pt x="70877" y="7969"/>
                  <a:pt x="70924" y="8035"/>
                  <a:pt x="70924" y="8120"/>
                </a:cubicBezTo>
                <a:cubicBezTo>
                  <a:pt x="70924" y="8129"/>
                  <a:pt x="70924" y="8148"/>
                  <a:pt x="70915" y="8167"/>
                </a:cubicBezTo>
                <a:lnTo>
                  <a:pt x="70858" y="8111"/>
                </a:lnTo>
                <a:lnTo>
                  <a:pt x="70858" y="8205"/>
                </a:lnTo>
                <a:lnTo>
                  <a:pt x="70839" y="8215"/>
                </a:lnTo>
                <a:cubicBezTo>
                  <a:pt x="70820" y="8186"/>
                  <a:pt x="70791" y="8167"/>
                  <a:pt x="70773" y="8139"/>
                </a:cubicBezTo>
                <a:lnTo>
                  <a:pt x="70763" y="8177"/>
                </a:lnTo>
                <a:cubicBezTo>
                  <a:pt x="70725" y="8196"/>
                  <a:pt x="70697" y="8205"/>
                  <a:pt x="70668" y="8224"/>
                </a:cubicBezTo>
                <a:cubicBezTo>
                  <a:pt x="70668" y="8205"/>
                  <a:pt x="70659" y="8186"/>
                  <a:pt x="70659" y="8167"/>
                </a:cubicBezTo>
                <a:cubicBezTo>
                  <a:pt x="70640" y="8167"/>
                  <a:pt x="70631" y="8177"/>
                  <a:pt x="70612" y="8186"/>
                </a:cubicBezTo>
                <a:cubicBezTo>
                  <a:pt x="70607" y="8191"/>
                  <a:pt x="70600" y="8191"/>
                  <a:pt x="70593" y="8191"/>
                </a:cubicBezTo>
                <a:cubicBezTo>
                  <a:pt x="70586" y="8191"/>
                  <a:pt x="70579" y="8191"/>
                  <a:pt x="70574" y="8196"/>
                </a:cubicBezTo>
                <a:cubicBezTo>
                  <a:pt x="70555" y="8205"/>
                  <a:pt x="70545" y="8234"/>
                  <a:pt x="70536" y="8252"/>
                </a:cubicBezTo>
                <a:cubicBezTo>
                  <a:pt x="70526" y="8281"/>
                  <a:pt x="70536" y="8300"/>
                  <a:pt x="70564" y="8300"/>
                </a:cubicBezTo>
                <a:cubicBezTo>
                  <a:pt x="70602" y="8290"/>
                  <a:pt x="70640" y="8281"/>
                  <a:pt x="70678" y="8262"/>
                </a:cubicBezTo>
                <a:lnTo>
                  <a:pt x="70735" y="8300"/>
                </a:lnTo>
                <a:cubicBezTo>
                  <a:pt x="70741" y="8293"/>
                  <a:pt x="70753" y="8286"/>
                  <a:pt x="70766" y="8286"/>
                </a:cubicBezTo>
                <a:cubicBezTo>
                  <a:pt x="70771" y="8286"/>
                  <a:pt x="70776" y="8288"/>
                  <a:pt x="70782" y="8290"/>
                </a:cubicBezTo>
                <a:cubicBezTo>
                  <a:pt x="70795" y="8290"/>
                  <a:pt x="70803" y="8295"/>
                  <a:pt x="70813" y="8295"/>
                </a:cubicBezTo>
                <a:cubicBezTo>
                  <a:pt x="70818" y="8295"/>
                  <a:pt x="70823" y="8293"/>
                  <a:pt x="70829" y="8290"/>
                </a:cubicBezTo>
                <a:cubicBezTo>
                  <a:pt x="70848" y="8281"/>
                  <a:pt x="70858" y="8271"/>
                  <a:pt x="70877" y="8262"/>
                </a:cubicBezTo>
                <a:cubicBezTo>
                  <a:pt x="70881" y="8257"/>
                  <a:pt x="70889" y="8255"/>
                  <a:pt x="70897" y="8255"/>
                </a:cubicBezTo>
                <a:cubicBezTo>
                  <a:pt x="70905" y="8255"/>
                  <a:pt x="70915" y="8257"/>
                  <a:pt x="70924" y="8262"/>
                </a:cubicBezTo>
                <a:cubicBezTo>
                  <a:pt x="70924" y="8290"/>
                  <a:pt x="70905" y="8309"/>
                  <a:pt x="70877" y="8309"/>
                </a:cubicBezTo>
                <a:cubicBezTo>
                  <a:pt x="70839" y="8328"/>
                  <a:pt x="70791" y="8328"/>
                  <a:pt x="70744" y="8338"/>
                </a:cubicBezTo>
                <a:cubicBezTo>
                  <a:pt x="70725" y="8340"/>
                  <a:pt x="70705" y="8342"/>
                  <a:pt x="70684" y="8342"/>
                </a:cubicBezTo>
                <a:cubicBezTo>
                  <a:pt x="70634" y="8342"/>
                  <a:pt x="70580" y="8335"/>
                  <a:pt x="70526" y="8328"/>
                </a:cubicBezTo>
                <a:cubicBezTo>
                  <a:pt x="70489" y="8328"/>
                  <a:pt x="70460" y="8319"/>
                  <a:pt x="70422" y="8309"/>
                </a:cubicBezTo>
                <a:cubicBezTo>
                  <a:pt x="70384" y="8300"/>
                  <a:pt x="70356" y="8290"/>
                  <a:pt x="70318" y="8271"/>
                </a:cubicBezTo>
                <a:cubicBezTo>
                  <a:pt x="70299" y="8262"/>
                  <a:pt x="70318" y="8243"/>
                  <a:pt x="70328" y="8243"/>
                </a:cubicBezTo>
                <a:cubicBezTo>
                  <a:pt x="70356" y="8243"/>
                  <a:pt x="70375" y="8243"/>
                  <a:pt x="70413" y="8234"/>
                </a:cubicBezTo>
                <a:lnTo>
                  <a:pt x="70403" y="8177"/>
                </a:lnTo>
                <a:cubicBezTo>
                  <a:pt x="70394" y="8177"/>
                  <a:pt x="70384" y="8177"/>
                  <a:pt x="70375" y="8186"/>
                </a:cubicBezTo>
                <a:cubicBezTo>
                  <a:pt x="70375" y="8186"/>
                  <a:pt x="70366" y="8186"/>
                  <a:pt x="70356" y="8177"/>
                </a:cubicBezTo>
                <a:cubicBezTo>
                  <a:pt x="70347" y="8167"/>
                  <a:pt x="70337" y="8148"/>
                  <a:pt x="70347" y="8139"/>
                </a:cubicBezTo>
                <a:cubicBezTo>
                  <a:pt x="70356" y="8139"/>
                  <a:pt x="70356" y="8139"/>
                  <a:pt x="70366" y="8129"/>
                </a:cubicBezTo>
                <a:cubicBezTo>
                  <a:pt x="70375" y="8129"/>
                  <a:pt x="70384" y="8120"/>
                  <a:pt x="70394" y="8120"/>
                </a:cubicBezTo>
                <a:cubicBezTo>
                  <a:pt x="70399" y="8117"/>
                  <a:pt x="70405" y="8116"/>
                  <a:pt x="70411" y="8116"/>
                </a:cubicBezTo>
                <a:cubicBezTo>
                  <a:pt x="70424" y="8116"/>
                  <a:pt x="70437" y="8123"/>
                  <a:pt x="70451" y="8129"/>
                </a:cubicBezTo>
                <a:cubicBezTo>
                  <a:pt x="70460" y="8111"/>
                  <a:pt x="70470" y="8082"/>
                  <a:pt x="70489" y="8073"/>
                </a:cubicBezTo>
                <a:cubicBezTo>
                  <a:pt x="70536" y="8044"/>
                  <a:pt x="70583" y="8025"/>
                  <a:pt x="70631" y="8006"/>
                </a:cubicBezTo>
                <a:lnTo>
                  <a:pt x="70631" y="8006"/>
                </a:lnTo>
                <a:cubicBezTo>
                  <a:pt x="70612" y="8054"/>
                  <a:pt x="70612" y="8054"/>
                  <a:pt x="70668" y="8082"/>
                </a:cubicBezTo>
                <a:cubicBezTo>
                  <a:pt x="70668" y="8054"/>
                  <a:pt x="70668" y="8025"/>
                  <a:pt x="70678" y="7997"/>
                </a:cubicBezTo>
                <a:cubicBezTo>
                  <a:pt x="70686" y="7958"/>
                  <a:pt x="70744" y="7914"/>
                  <a:pt x="70785" y="7914"/>
                </a:cubicBezTo>
                <a:close/>
                <a:moveTo>
                  <a:pt x="69873" y="8328"/>
                </a:moveTo>
                <a:cubicBezTo>
                  <a:pt x="69892" y="8347"/>
                  <a:pt x="69911" y="8366"/>
                  <a:pt x="69930" y="8385"/>
                </a:cubicBezTo>
                <a:cubicBezTo>
                  <a:pt x="69958" y="8363"/>
                  <a:pt x="69969" y="8354"/>
                  <a:pt x="69982" y="8354"/>
                </a:cubicBezTo>
                <a:cubicBezTo>
                  <a:pt x="69990" y="8354"/>
                  <a:pt x="70000" y="8358"/>
                  <a:pt x="70015" y="8366"/>
                </a:cubicBezTo>
                <a:cubicBezTo>
                  <a:pt x="69996" y="8376"/>
                  <a:pt x="69987" y="8385"/>
                  <a:pt x="69977" y="8404"/>
                </a:cubicBezTo>
                <a:cubicBezTo>
                  <a:pt x="69987" y="8451"/>
                  <a:pt x="69959" y="8508"/>
                  <a:pt x="69911" y="8536"/>
                </a:cubicBezTo>
                <a:lnTo>
                  <a:pt x="69892" y="8470"/>
                </a:lnTo>
                <a:cubicBezTo>
                  <a:pt x="69864" y="8461"/>
                  <a:pt x="69845" y="8451"/>
                  <a:pt x="69807" y="8432"/>
                </a:cubicBezTo>
                <a:cubicBezTo>
                  <a:pt x="69835" y="8404"/>
                  <a:pt x="69854" y="8366"/>
                  <a:pt x="69873" y="8328"/>
                </a:cubicBezTo>
                <a:close/>
                <a:moveTo>
                  <a:pt x="71596" y="8489"/>
                </a:moveTo>
                <a:lnTo>
                  <a:pt x="71596" y="8489"/>
                </a:lnTo>
                <a:cubicBezTo>
                  <a:pt x="71558" y="8508"/>
                  <a:pt x="71530" y="8518"/>
                  <a:pt x="71492" y="8536"/>
                </a:cubicBezTo>
                <a:cubicBezTo>
                  <a:pt x="71473" y="8546"/>
                  <a:pt x="71464" y="8546"/>
                  <a:pt x="71454" y="8546"/>
                </a:cubicBezTo>
                <a:lnTo>
                  <a:pt x="71445" y="8536"/>
                </a:lnTo>
                <a:cubicBezTo>
                  <a:pt x="71492" y="8518"/>
                  <a:pt x="71549" y="8499"/>
                  <a:pt x="71596" y="8489"/>
                </a:cubicBezTo>
                <a:close/>
                <a:moveTo>
                  <a:pt x="71312" y="8622"/>
                </a:moveTo>
                <a:lnTo>
                  <a:pt x="71322" y="8631"/>
                </a:lnTo>
                <a:cubicBezTo>
                  <a:pt x="71322" y="8631"/>
                  <a:pt x="71312" y="8631"/>
                  <a:pt x="71303" y="8641"/>
                </a:cubicBezTo>
                <a:cubicBezTo>
                  <a:pt x="71312" y="8631"/>
                  <a:pt x="71312" y="8631"/>
                  <a:pt x="71312" y="8622"/>
                </a:cubicBezTo>
                <a:close/>
                <a:moveTo>
                  <a:pt x="70867" y="8546"/>
                </a:moveTo>
                <a:cubicBezTo>
                  <a:pt x="70886" y="8555"/>
                  <a:pt x="70877" y="8565"/>
                  <a:pt x="70877" y="8565"/>
                </a:cubicBezTo>
                <a:cubicBezTo>
                  <a:pt x="70877" y="8584"/>
                  <a:pt x="70829" y="8622"/>
                  <a:pt x="70896" y="8622"/>
                </a:cubicBezTo>
                <a:cubicBezTo>
                  <a:pt x="70888" y="8637"/>
                  <a:pt x="70882" y="8644"/>
                  <a:pt x="70876" y="8644"/>
                </a:cubicBezTo>
                <a:cubicBezTo>
                  <a:pt x="70866" y="8644"/>
                  <a:pt x="70856" y="8627"/>
                  <a:pt x="70839" y="8593"/>
                </a:cubicBezTo>
                <a:cubicBezTo>
                  <a:pt x="70848" y="8574"/>
                  <a:pt x="70858" y="8565"/>
                  <a:pt x="70867" y="8546"/>
                </a:cubicBezTo>
                <a:close/>
                <a:moveTo>
                  <a:pt x="70460" y="8574"/>
                </a:moveTo>
                <a:lnTo>
                  <a:pt x="70470" y="8584"/>
                </a:lnTo>
                <a:cubicBezTo>
                  <a:pt x="70451" y="8603"/>
                  <a:pt x="70441" y="8622"/>
                  <a:pt x="70422" y="8641"/>
                </a:cubicBezTo>
                <a:cubicBezTo>
                  <a:pt x="70422" y="8650"/>
                  <a:pt x="70413" y="8659"/>
                  <a:pt x="70403" y="8659"/>
                </a:cubicBezTo>
                <a:lnTo>
                  <a:pt x="70375" y="8659"/>
                </a:lnTo>
                <a:cubicBezTo>
                  <a:pt x="70375" y="8650"/>
                  <a:pt x="70375" y="8631"/>
                  <a:pt x="70384" y="8622"/>
                </a:cubicBezTo>
                <a:cubicBezTo>
                  <a:pt x="70403" y="8603"/>
                  <a:pt x="70432" y="8593"/>
                  <a:pt x="70460" y="8574"/>
                </a:cubicBezTo>
                <a:close/>
                <a:moveTo>
                  <a:pt x="70625" y="8520"/>
                </a:moveTo>
                <a:cubicBezTo>
                  <a:pt x="70635" y="8520"/>
                  <a:pt x="70650" y="8527"/>
                  <a:pt x="70668" y="8536"/>
                </a:cubicBezTo>
                <a:cubicBezTo>
                  <a:pt x="70650" y="8546"/>
                  <a:pt x="70640" y="8555"/>
                  <a:pt x="70621" y="8574"/>
                </a:cubicBezTo>
                <a:cubicBezTo>
                  <a:pt x="70649" y="8570"/>
                  <a:pt x="70666" y="8568"/>
                  <a:pt x="70678" y="8568"/>
                </a:cubicBezTo>
                <a:cubicBezTo>
                  <a:pt x="70694" y="8568"/>
                  <a:pt x="70697" y="8573"/>
                  <a:pt x="70697" y="8584"/>
                </a:cubicBezTo>
                <a:cubicBezTo>
                  <a:pt x="70706" y="8612"/>
                  <a:pt x="70678" y="8641"/>
                  <a:pt x="70621" y="8659"/>
                </a:cubicBezTo>
                <a:cubicBezTo>
                  <a:pt x="70612" y="8631"/>
                  <a:pt x="70593" y="8603"/>
                  <a:pt x="70574" y="8574"/>
                </a:cubicBezTo>
                <a:cubicBezTo>
                  <a:pt x="70583" y="8565"/>
                  <a:pt x="70593" y="8565"/>
                  <a:pt x="70602" y="8546"/>
                </a:cubicBezTo>
                <a:cubicBezTo>
                  <a:pt x="70607" y="8527"/>
                  <a:pt x="70614" y="8520"/>
                  <a:pt x="70625" y="8520"/>
                </a:cubicBezTo>
                <a:close/>
                <a:moveTo>
                  <a:pt x="70536" y="8612"/>
                </a:moveTo>
                <a:lnTo>
                  <a:pt x="70536" y="8612"/>
                </a:lnTo>
                <a:cubicBezTo>
                  <a:pt x="70583" y="8678"/>
                  <a:pt x="70498" y="8688"/>
                  <a:pt x="70508" y="8735"/>
                </a:cubicBezTo>
                <a:cubicBezTo>
                  <a:pt x="70502" y="8713"/>
                  <a:pt x="70490" y="8704"/>
                  <a:pt x="70485" y="8704"/>
                </a:cubicBezTo>
                <a:cubicBezTo>
                  <a:pt x="70481" y="8704"/>
                  <a:pt x="70481" y="8708"/>
                  <a:pt x="70489" y="8716"/>
                </a:cubicBezTo>
                <a:lnTo>
                  <a:pt x="70489" y="8716"/>
                </a:lnTo>
                <a:cubicBezTo>
                  <a:pt x="70460" y="8688"/>
                  <a:pt x="70460" y="8659"/>
                  <a:pt x="70498" y="8631"/>
                </a:cubicBezTo>
                <a:lnTo>
                  <a:pt x="70517" y="8659"/>
                </a:lnTo>
                <a:cubicBezTo>
                  <a:pt x="70526" y="8641"/>
                  <a:pt x="70526" y="8631"/>
                  <a:pt x="70536" y="8612"/>
                </a:cubicBezTo>
                <a:close/>
                <a:moveTo>
                  <a:pt x="69779" y="8688"/>
                </a:moveTo>
                <a:lnTo>
                  <a:pt x="69864" y="8764"/>
                </a:lnTo>
                <a:lnTo>
                  <a:pt x="69845" y="8783"/>
                </a:lnTo>
                <a:cubicBezTo>
                  <a:pt x="69798" y="8773"/>
                  <a:pt x="69779" y="8754"/>
                  <a:pt x="69779" y="8688"/>
                </a:cubicBezTo>
                <a:close/>
                <a:moveTo>
                  <a:pt x="70003" y="8755"/>
                </a:moveTo>
                <a:cubicBezTo>
                  <a:pt x="70013" y="8755"/>
                  <a:pt x="70022" y="8764"/>
                  <a:pt x="70034" y="8764"/>
                </a:cubicBezTo>
                <a:cubicBezTo>
                  <a:pt x="70015" y="8783"/>
                  <a:pt x="70006" y="8792"/>
                  <a:pt x="69987" y="8811"/>
                </a:cubicBezTo>
                <a:cubicBezTo>
                  <a:pt x="69987" y="8801"/>
                  <a:pt x="69977" y="8801"/>
                  <a:pt x="69977" y="8792"/>
                </a:cubicBezTo>
                <a:cubicBezTo>
                  <a:pt x="69987" y="8783"/>
                  <a:pt x="69987" y="8773"/>
                  <a:pt x="69987" y="8764"/>
                </a:cubicBezTo>
                <a:cubicBezTo>
                  <a:pt x="69993" y="8757"/>
                  <a:pt x="69999" y="8755"/>
                  <a:pt x="70003" y="8755"/>
                </a:cubicBezTo>
                <a:close/>
                <a:moveTo>
                  <a:pt x="71009" y="8669"/>
                </a:moveTo>
                <a:cubicBezTo>
                  <a:pt x="71057" y="8669"/>
                  <a:pt x="71066" y="8726"/>
                  <a:pt x="71075" y="8764"/>
                </a:cubicBezTo>
                <a:cubicBezTo>
                  <a:pt x="71085" y="8754"/>
                  <a:pt x="71094" y="8754"/>
                  <a:pt x="71104" y="8754"/>
                </a:cubicBezTo>
                <a:cubicBezTo>
                  <a:pt x="71085" y="8764"/>
                  <a:pt x="71066" y="8773"/>
                  <a:pt x="71047" y="8783"/>
                </a:cubicBezTo>
                <a:lnTo>
                  <a:pt x="71038" y="8764"/>
                </a:lnTo>
                <a:cubicBezTo>
                  <a:pt x="71028" y="8783"/>
                  <a:pt x="71019" y="8792"/>
                  <a:pt x="71009" y="8801"/>
                </a:cubicBezTo>
                <a:lnTo>
                  <a:pt x="71009" y="8811"/>
                </a:lnTo>
                <a:cubicBezTo>
                  <a:pt x="71000" y="8811"/>
                  <a:pt x="71000" y="8811"/>
                  <a:pt x="70990" y="8820"/>
                </a:cubicBezTo>
                <a:cubicBezTo>
                  <a:pt x="70981" y="8811"/>
                  <a:pt x="70971" y="8811"/>
                  <a:pt x="70962" y="8801"/>
                </a:cubicBezTo>
                <a:cubicBezTo>
                  <a:pt x="70952" y="8792"/>
                  <a:pt x="70943" y="8783"/>
                  <a:pt x="70924" y="8773"/>
                </a:cubicBezTo>
                <a:lnTo>
                  <a:pt x="70933" y="8764"/>
                </a:lnTo>
                <a:lnTo>
                  <a:pt x="70971" y="8783"/>
                </a:lnTo>
                <a:cubicBezTo>
                  <a:pt x="70971" y="8754"/>
                  <a:pt x="70962" y="8669"/>
                  <a:pt x="71009" y="8669"/>
                </a:cubicBezTo>
                <a:close/>
                <a:moveTo>
                  <a:pt x="70896" y="8811"/>
                </a:moveTo>
                <a:cubicBezTo>
                  <a:pt x="70915" y="8811"/>
                  <a:pt x="70933" y="8820"/>
                  <a:pt x="70952" y="8820"/>
                </a:cubicBezTo>
                <a:lnTo>
                  <a:pt x="70943" y="8849"/>
                </a:lnTo>
                <a:cubicBezTo>
                  <a:pt x="70924" y="8849"/>
                  <a:pt x="70896" y="8839"/>
                  <a:pt x="70877" y="8839"/>
                </a:cubicBezTo>
                <a:lnTo>
                  <a:pt x="70848" y="8839"/>
                </a:lnTo>
                <a:cubicBezTo>
                  <a:pt x="70848" y="8830"/>
                  <a:pt x="70848" y="8820"/>
                  <a:pt x="70848" y="8820"/>
                </a:cubicBezTo>
                <a:cubicBezTo>
                  <a:pt x="70867" y="8820"/>
                  <a:pt x="70886" y="8811"/>
                  <a:pt x="70896" y="8811"/>
                </a:cubicBezTo>
                <a:close/>
                <a:moveTo>
                  <a:pt x="69769" y="8773"/>
                </a:moveTo>
                <a:lnTo>
                  <a:pt x="69769" y="8773"/>
                </a:lnTo>
                <a:cubicBezTo>
                  <a:pt x="69807" y="8792"/>
                  <a:pt x="69835" y="8801"/>
                  <a:pt x="69873" y="8820"/>
                </a:cubicBezTo>
                <a:cubicBezTo>
                  <a:pt x="69858" y="8844"/>
                  <a:pt x="69836" y="8861"/>
                  <a:pt x="69813" y="8861"/>
                </a:cubicBezTo>
                <a:cubicBezTo>
                  <a:pt x="69808" y="8861"/>
                  <a:pt x="69803" y="8860"/>
                  <a:pt x="69798" y="8858"/>
                </a:cubicBezTo>
                <a:cubicBezTo>
                  <a:pt x="69769" y="8849"/>
                  <a:pt x="69760" y="8820"/>
                  <a:pt x="69769" y="8773"/>
                </a:cubicBezTo>
                <a:close/>
                <a:moveTo>
                  <a:pt x="70407" y="8715"/>
                </a:moveTo>
                <a:cubicBezTo>
                  <a:pt x="70409" y="8715"/>
                  <a:pt x="70411" y="8715"/>
                  <a:pt x="70413" y="8716"/>
                </a:cubicBezTo>
                <a:cubicBezTo>
                  <a:pt x="70441" y="8726"/>
                  <a:pt x="70460" y="8811"/>
                  <a:pt x="70451" y="8830"/>
                </a:cubicBezTo>
                <a:cubicBezTo>
                  <a:pt x="70441" y="8839"/>
                  <a:pt x="70432" y="8858"/>
                  <a:pt x="70432" y="8868"/>
                </a:cubicBezTo>
                <a:cubicBezTo>
                  <a:pt x="70413" y="8877"/>
                  <a:pt x="70394" y="8887"/>
                  <a:pt x="70366" y="8896"/>
                </a:cubicBezTo>
                <a:lnTo>
                  <a:pt x="70356" y="8849"/>
                </a:lnTo>
                <a:lnTo>
                  <a:pt x="70384" y="8839"/>
                </a:lnTo>
                <a:cubicBezTo>
                  <a:pt x="70375" y="8811"/>
                  <a:pt x="70366" y="8783"/>
                  <a:pt x="70366" y="8764"/>
                </a:cubicBezTo>
                <a:cubicBezTo>
                  <a:pt x="70374" y="8747"/>
                  <a:pt x="70390" y="8715"/>
                  <a:pt x="70407" y="8715"/>
                </a:cubicBezTo>
                <a:close/>
                <a:moveTo>
                  <a:pt x="69712" y="8896"/>
                </a:moveTo>
                <a:cubicBezTo>
                  <a:pt x="69722" y="8906"/>
                  <a:pt x="69741" y="8934"/>
                  <a:pt x="69760" y="8934"/>
                </a:cubicBezTo>
                <a:cubicBezTo>
                  <a:pt x="69779" y="8934"/>
                  <a:pt x="69807" y="8915"/>
                  <a:pt x="69826" y="8906"/>
                </a:cubicBezTo>
                <a:lnTo>
                  <a:pt x="69835" y="8915"/>
                </a:lnTo>
                <a:cubicBezTo>
                  <a:pt x="69807" y="8943"/>
                  <a:pt x="69779" y="8962"/>
                  <a:pt x="69750" y="8981"/>
                </a:cubicBezTo>
                <a:lnTo>
                  <a:pt x="69703" y="8906"/>
                </a:lnTo>
                <a:lnTo>
                  <a:pt x="69712" y="8896"/>
                </a:lnTo>
                <a:close/>
                <a:moveTo>
                  <a:pt x="70678" y="8849"/>
                </a:moveTo>
                <a:cubicBezTo>
                  <a:pt x="70625" y="8869"/>
                  <a:pt x="70628" y="8893"/>
                  <a:pt x="70644" y="8893"/>
                </a:cubicBezTo>
                <a:cubicBezTo>
                  <a:pt x="70650" y="8893"/>
                  <a:pt x="70660" y="8889"/>
                  <a:pt x="70668" y="8877"/>
                </a:cubicBezTo>
                <a:lnTo>
                  <a:pt x="70668" y="8877"/>
                </a:lnTo>
                <a:cubicBezTo>
                  <a:pt x="70645" y="8916"/>
                  <a:pt x="70616" y="8948"/>
                  <a:pt x="70585" y="8948"/>
                </a:cubicBezTo>
                <a:cubicBezTo>
                  <a:pt x="70578" y="8948"/>
                  <a:pt x="70571" y="8947"/>
                  <a:pt x="70564" y="8943"/>
                </a:cubicBezTo>
                <a:cubicBezTo>
                  <a:pt x="70541" y="8959"/>
                  <a:pt x="70531" y="8999"/>
                  <a:pt x="70508" y="8999"/>
                </a:cubicBezTo>
                <a:cubicBezTo>
                  <a:pt x="70502" y="8999"/>
                  <a:pt x="70496" y="8996"/>
                  <a:pt x="70489" y="8991"/>
                </a:cubicBezTo>
                <a:cubicBezTo>
                  <a:pt x="70517" y="8906"/>
                  <a:pt x="70593" y="8877"/>
                  <a:pt x="70678" y="8849"/>
                </a:cubicBezTo>
                <a:close/>
                <a:moveTo>
                  <a:pt x="70773" y="8903"/>
                </a:moveTo>
                <a:cubicBezTo>
                  <a:pt x="70789" y="8903"/>
                  <a:pt x="70803" y="8919"/>
                  <a:pt x="70810" y="8934"/>
                </a:cubicBezTo>
                <a:cubicBezTo>
                  <a:pt x="70773" y="8962"/>
                  <a:pt x="70735" y="8981"/>
                  <a:pt x="70706" y="9010"/>
                </a:cubicBezTo>
                <a:cubicBezTo>
                  <a:pt x="70706" y="9000"/>
                  <a:pt x="70706" y="8991"/>
                  <a:pt x="70716" y="8981"/>
                </a:cubicBezTo>
                <a:cubicBezTo>
                  <a:pt x="70725" y="8972"/>
                  <a:pt x="70735" y="8962"/>
                  <a:pt x="70735" y="8953"/>
                </a:cubicBezTo>
                <a:cubicBezTo>
                  <a:pt x="70735" y="8925"/>
                  <a:pt x="70744" y="8906"/>
                  <a:pt x="70763" y="8906"/>
                </a:cubicBezTo>
                <a:cubicBezTo>
                  <a:pt x="70767" y="8904"/>
                  <a:pt x="70770" y="8903"/>
                  <a:pt x="70773" y="8903"/>
                </a:cubicBezTo>
                <a:close/>
                <a:moveTo>
                  <a:pt x="70716" y="8906"/>
                </a:moveTo>
                <a:lnTo>
                  <a:pt x="70668" y="9019"/>
                </a:lnTo>
                <a:cubicBezTo>
                  <a:pt x="70631" y="8972"/>
                  <a:pt x="70650" y="8925"/>
                  <a:pt x="70716" y="8906"/>
                </a:cubicBezTo>
                <a:close/>
                <a:moveTo>
                  <a:pt x="69911" y="8943"/>
                </a:moveTo>
                <a:lnTo>
                  <a:pt x="69930" y="8981"/>
                </a:lnTo>
                <a:cubicBezTo>
                  <a:pt x="69952" y="8959"/>
                  <a:pt x="69965" y="8950"/>
                  <a:pt x="69986" y="8950"/>
                </a:cubicBezTo>
                <a:cubicBezTo>
                  <a:pt x="70002" y="8950"/>
                  <a:pt x="70022" y="8955"/>
                  <a:pt x="70053" y="8962"/>
                </a:cubicBezTo>
                <a:cubicBezTo>
                  <a:pt x="70034" y="8991"/>
                  <a:pt x="70015" y="9029"/>
                  <a:pt x="69996" y="9029"/>
                </a:cubicBezTo>
                <a:cubicBezTo>
                  <a:pt x="69949" y="9029"/>
                  <a:pt x="69911" y="9000"/>
                  <a:pt x="69873" y="8962"/>
                </a:cubicBezTo>
                <a:lnTo>
                  <a:pt x="69911" y="8943"/>
                </a:lnTo>
                <a:close/>
                <a:moveTo>
                  <a:pt x="69798" y="9000"/>
                </a:moveTo>
                <a:cubicBezTo>
                  <a:pt x="69817" y="9019"/>
                  <a:pt x="69826" y="9029"/>
                  <a:pt x="69845" y="9048"/>
                </a:cubicBezTo>
                <a:cubicBezTo>
                  <a:pt x="69845" y="9038"/>
                  <a:pt x="69854" y="9019"/>
                  <a:pt x="69864" y="9010"/>
                </a:cubicBezTo>
                <a:lnTo>
                  <a:pt x="69873" y="9010"/>
                </a:lnTo>
                <a:cubicBezTo>
                  <a:pt x="69873" y="9029"/>
                  <a:pt x="69883" y="9048"/>
                  <a:pt x="69883" y="9057"/>
                </a:cubicBezTo>
                <a:cubicBezTo>
                  <a:pt x="69873" y="9067"/>
                  <a:pt x="69859" y="9071"/>
                  <a:pt x="69845" y="9071"/>
                </a:cubicBezTo>
                <a:cubicBezTo>
                  <a:pt x="69831" y="9071"/>
                  <a:pt x="69817" y="9067"/>
                  <a:pt x="69807" y="9057"/>
                </a:cubicBezTo>
                <a:cubicBezTo>
                  <a:pt x="69788" y="9038"/>
                  <a:pt x="69779" y="9019"/>
                  <a:pt x="69798" y="9000"/>
                </a:cubicBezTo>
                <a:close/>
                <a:moveTo>
                  <a:pt x="70602" y="9085"/>
                </a:moveTo>
                <a:cubicBezTo>
                  <a:pt x="70574" y="9095"/>
                  <a:pt x="70555" y="9114"/>
                  <a:pt x="70536" y="9133"/>
                </a:cubicBezTo>
                <a:cubicBezTo>
                  <a:pt x="70545" y="9104"/>
                  <a:pt x="70574" y="9085"/>
                  <a:pt x="70602" y="9085"/>
                </a:cubicBezTo>
                <a:close/>
                <a:moveTo>
                  <a:pt x="69570" y="9067"/>
                </a:moveTo>
                <a:lnTo>
                  <a:pt x="69580" y="9076"/>
                </a:lnTo>
                <a:cubicBezTo>
                  <a:pt x="69580" y="9085"/>
                  <a:pt x="69580" y="9104"/>
                  <a:pt x="69570" y="9114"/>
                </a:cubicBezTo>
                <a:cubicBezTo>
                  <a:pt x="69599" y="9114"/>
                  <a:pt x="69608" y="9104"/>
                  <a:pt x="69627" y="9104"/>
                </a:cubicBezTo>
                <a:lnTo>
                  <a:pt x="69627" y="9114"/>
                </a:lnTo>
                <a:cubicBezTo>
                  <a:pt x="69608" y="9123"/>
                  <a:pt x="69580" y="9142"/>
                  <a:pt x="69552" y="9161"/>
                </a:cubicBezTo>
                <a:cubicBezTo>
                  <a:pt x="69542" y="9142"/>
                  <a:pt x="69533" y="9123"/>
                  <a:pt x="69533" y="9104"/>
                </a:cubicBezTo>
                <a:cubicBezTo>
                  <a:pt x="69533" y="9085"/>
                  <a:pt x="69561" y="9076"/>
                  <a:pt x="69570" y="9067"/>
                </a:cubicBezTo>
                <a:close/>
                <a:moveTo>
                  <a:pt x="69684" y="9114"/>
                </a:moveTo>
                <a:lnTo>
                  <a:pt x="69684" y="9114"/>
                </a:lnTo>
                <a:cubicBezTo>
                  <a:pt x="69684" y="9126"/>
                  <a:pt x="69691" y="9129"/>
                  <a:pt x="69697" y="9129"/>
                </a:cubicBezTo>
                <a:cubicBezTo>
                  <a:pt x="69706" y="9129"/>
                  <a:pt x="69714" y="9123"/>
                  <a:pt x="69703" y="9123"/>
                </a:cubicBezTo>
                <a:cubicBezTo>
                  <a:pt x="69750" y="9123"/>
                  <a:pt x="69779" y="9152"/>
                  <a:pt x="69779" y="9180"/>
                </a:cubicBezTo>
                <a:cubicBezTo>
                  <a:pt x="69760" y="9171"/>
                  <a:pt x="69741" y="9161"/>
                  <a:pt x="69712" y="9161"/>
                </a:cubicBezTo>
                <a:cubicBezTo>
                  <a:pt x="69684" y="9161"/>
                  <a:pt x="69675" y="9142"/>
                  <a:pt x="69684" y="9114"/>
                </a:cubicBezTo>
                <a:close/>
                <a:moveTo>
                  <a:pt x="70463" y="9022"/>
                </a:moveTo>
                <a:cubicBezTo>
                  <a:pt x="70467" y="9022"/>
                  <a:pt x="70473" y="9024"/>
                  <a:pt x="70479" y="9029"/>
                </a:cubicBezTo>
                <a:cubicBezTo>
                  <a:pt x="70517" y="9057"/>
                  <a:pt x="70479" y="9085"/>
                  <a:pt x="70460" y="9114"/>
                </a:cubicBezTo>
                <a:cubicBezTo>
                  <a:pt x="70451" y="9133"/>
                  <a:pt x="70441" y="9142"/>
                  <a:pt x="70441" y="9161"/>
                </a:cubicBezTo>
                <a:cubicBezTo>
                  <a:pt x="70441" y="9171"/>
                  <a:pt x="70441" y="9180"/>
                  <a:pt x="70441" y="9190"/>
                </a:cubicBezTo>
                <a:cubicBezTo>
                  <a:pt x="70441" y="9199"/>
                  <a:pt x="70422" y="9208"/>
                  <a:pt x="70422" y="9208"/>
                </a:cubicBezTo>
                <a:lnTo>
                  <a:pt x="70413" y="9199"/>
                </a:lnTo>
                <a:cubicBezTo>
                  <a:pt x="70413" y="9190"/>
                  <a:pt x="70422" y="9171"/>
                  <a:pt x="70422" y="9161"/>
                </a:cubicBezTo>
                <a:cubicBezTo>
                  <a:pt x="70394" y="9123"/>
                  <a:pt x="70413" y="9085"/>
                  <a:pt x="70441" y="9057"/>
                </a:cubicBezTo>
                <a:cubicBezTo>
                  <a:pt x="70449" y="9043"/>
                  <a:pt x="70450" y="9022"/>
                  <a:pt x="70463" y="9022"/>
                </a:cubicBezTo>
                <a:close/>
                <a:moveTo>
                  <a:pt x="69377" y="9177"/>
                </a:moveTo>
                <a:cubicBezTo>
                  <a:pt x="69385" y="9177"/>
                  <a:pt x="69393" y="9190"/>
                  <a:pt x="69400" y="9190"/>
                </a:cubicBezTo>
                <a:cubicBezTo>
                  <a:pt x="69391" y="9208"/>
                  <a:pt x="69372" y="9218"/>
                  <a:pt x="69362" y="9237"/>
                </a:cubicBezTo>
                <a:lnTo>
                  <a:pt x="69343" y="9218"/>
                </a:lnTo>
                <a:cubicBezTo>
                  <a:pt x="69343" y="9208"/>
                  <a:pt x="69353" y="9208"/>
                  <a:pt x="69353" y="9199"/>
                </a:cubicBezTo>
                <a:cubicBezTo>
                  <a:pt x="69362" y="9190"/>
                  <a:pt x="69372" y="9180"/>
                  <a:pt x="69372" y="9180"/>
                </a:cubicBezTo>
                <a:cubicBezTo>
                  <a:pt x="69374" y="9178"/>
                  <a:pt x="69375" y="9177"/>
                  <a:pt x="69377" y="9177"/>
                </a:cubicBezTo>
                <a:close/>
                <a:moveTo>
                  <a:pt x="70053" y="9256"/>
                </a:moveTo>
                <a:lnTo>
                  <a:pt x="70053" y="9256"/>
                </a:lnTo>
                <a:cubicBezTo>
                  <a:pt x="70050" y="9258"/>
                  <a:pt x="70047" y="9261"/>
                  <a:pt x="70044" y="9263"/>
                </a:cubicBezTo>
                <a:lnTo>
                  <a:pt x="70044" y="9263"/>
                </a:lnTo>
                <a:cubicBezTo>
                  <a:pt x="70047" y="9261"/>
                  <a:pt x="70050" y="9259"/>
                  <a:pt x="70053" y="9256"/>
                </a:cubicBezTo>
                <a:close/>
                <a:moveTo>
                  <a:pt x="69883" y="9171"/>
                </a:moveTo>
                <a:cubicBezTo>
                  <a:pt x="69889" y="9188"/>
                  <a:pt x="69891" y="9198"/>
                  <a:pt x="69892" y="9202"/>
                </a:cubicBezTo>
                <a:lnTo>
                  <a:pt x="69892" y="9202"/>
                </a:lnTo>
                <a:cubicBezTo>
                  <a:pt x="69881" y="9247"/>
                  <a:pt x="69835" y="9266"/>
                  <a:pt x="69826" y="9313"/>
                </a:cubicBezTo>
                <a:lnTo>
                  <a:pt x="69760" y="9218"/>
                </a:lnTo>
                <a:lnTo>
                  <a:pt x="69817" y="9218"/>
                </a:lnTo>
                <a:lnTo>
                  <a:pt x="69817" y="9227"/>
                </a:lnTo>
                <a:lnTo>
                  <a:pt x="69883" y="9171"/>
                </a:lnTo>
                <a:close/>
                <a:moveTo>
                  <a:pt x="69779" y="9275"/>
                </a:moveTo>
                <a:cubicBezTo>
                  <a:pt x="69779" y="9313"/>
                  <a:pt x="69779" y="9341"/>
                  <a:pt x="69779" y="9369"/>
                </a:cubicBezTo>
                <a:cubicBezTo>
                  <a:pt x="69779" y="9354"/>
                  <a:pt x="69770" y="9347"/>
                  <a:pt x="69764" y="9347"/>
                </a:cubicBezTo>
                <a:cubicBezTo>
                  <a:pt x="69759" y="9347"/>
                  <a:pt x="69756" y="9351"/>
                  <a:pt x="69760" y="9360"/>
                </a:cubicBezTo>
                <a:cubicBezTo>
                  <a:pt x="69741" y="9341"/>
                  <a:pt x="69731" y="9313"/>
                  <a:pt x="69741" y="9294"/>
                </a:cubicBezTo>
                <a:cubicBezTo>
                  <a:pt x="69750" y="9284"/>
                  <a:pt x="69769" y="9284"/>
                  <a:pt x="69779" y="9275"/>
                </a:cubicBezTo>
                <a:close/>
                <a:moveTo>
                  <a:pt x="70063" y="9246"/>
                </a:moveTo>
                <a:lnTo>
                  <a:pt x="70082" y="9265"/>
                </a:lnTo>
                <a:cubicBezTo>
                  <a:pt x="70025" y="9303"/>
                  <a:pt x="69977" y="9350"/>
                  <a:pt x="69930" y="9398"/>
                </a:cubicBezTo>
                <a:lnTo>
                  <a:pt x="69921" y="9388"/>
                </a:lnTo>
                <a:cubicBezTo>
                  <a:pt x="69956" y="9344"/>
                  <a:pt x="70000" y="9300"/>
                  <a:pt x="70044" y="9263"/>
                </a:cubicBezTo>
                <a:lnTo>
                  <a:pt x="70044" y="9263"/>
                </a:lnTo>
                <a:cubicBezTo>
                  <a:pt x="70042" y="9264"/>
                  <a:pt x="70041" y="9265"/>
                  <a:pt x="70040" y="9265"/>
                </a:cubicBezTo>
                <a:cubicBezTo>
                  <a:pt x="70039" y="9265"/>
                  <a:pt x="70044" y="9261"/>
                  <a:pt x="70063" y="9246"/>
                </a:cubicBezTo>
                <a:close/>
                <a:moveTo>
                  <a:pt x="70025" y="9076"/>
                </a:moveTo>
                <a:lnTo>
                  <a:pt x="70025" y="9076"/>
                </a:lnTo>
                <a:cubicBezTo>
                  <a:pt x="70015" y="9095"/>
                  <a:pt x="70006" y="9123"/>
                  <a:pt x="69996" y="9152"/>
                </a:cubicBezTo>
                <a:lnTo>
                  <a:pt x="70167" y="9152"/>
                </a:lnTo>
                <a:lnTo>
                  <a:pt x="70167" y="9161"/>
                </a:lnTo>
                <a:cubicBezTo>
                  <a:pt x="70148" y="9180"/>
                  <a:pt x="70129" y="9190"/>
                  <a:pt x="70110" y="9208"/>
                </a:cubicBezTo>
                <a:cubicBezTo>
                  <a:pt x="70053" y="9227"/>
                  <a:pt x="69987" y="9256"/>
                  <a:pt x="69930" y="9275"/>
                </a:cubicBezTo>
                <a:cubicBezTo>
                  <a:pt x="69911" y="9284"/>
                  <a:pt x="69892" y="9294"/>
                  <a:pt x="69892" y="9313"/>
                </a:cubicBezTo>
                <a:cubicBezTo>
                  <a:pt x="69892" y="9322"/>
                  <a:pt x="69902" y="9332"/>
                  <a:pt x="69911" y="9350"/>
                </a:cubicBezTo>
                <a:lnTo>
                  <a:pt x="69930" y="9341"/>
                </a:lnTo>
                <a:lnTo>
                  <a:pt x="69930" y="9341"/>
                </a:lnTo>
                <a:cubicBezTo>
                  <a:pt x="69913" y="9367"/>
                  <a:pt x="69888" y="9408"/>
                  <a:pt x="69855" y="9408"/>
                </a:cubicBezTo>
                <a:cubicBezTo>
                  <a:pt x="69852" y="9408"/>
                  <a:pt x="69848" y="9408"/>
                  <a:pt x="69845" y="9407"/>
                </a:cubicBezTo>
                <a:cubicBezTo>
                  <a:pt x="69835" y="9398"/>
                  <a:pt x="69817" y="9388"/>
                  <a:pt x="69817" y="9369"/>
                </a:cubicBezTo>
                <a:cubicBezTo>
                  <a:pt x="69807" y="9360"/>
                  <a:pt x="69817" y="9350"/>
                  <a:pt x="69826" y="9341"/>
                </a:cubicBezTo>
                <a:cubicBezTo>
                  <a:pt x="69845" y="9313"/>
                  <a:pt x="69864" y="9294"/>
                  <a:pt x="69873" y="9275"/>
                </a:cubicBezTo>
                <a:cubicBezTo>
                  <a:pt x="69883" y="9265"/>
                  <a:pt x="69892" y="9256"/>
                  <a:pt x="69892" y="9246"/>
                </a:cubicBezTo>
                <a:cubicBezTo>
                  <a:pt x="69902" y="9237"/>
                  <a:pt x="69911" y="9227"/>
                  <a:pt x="69921" y="9218"/>
                </a:cubicBezTo>
                <a:cubicBezTo>
                  <a:pt x="69930" y="9218"/>
                  <a:pt x="69949" y="9218"/>
                  <a:pt x="69959" y="9208"/>
                </a:cubicBezTo>
                <a:cubicBezTo>
                  <a:pt x="69968" y="9190"/>
                  <a:pt x="69968" y="9180"/>
                  <a:pt x="69968" y="9161"/>
                </a:cubicBezTo>
                <a:cubicBezTo>
                  <a:pt x="69968" y="9123"/>
                  <a:pt x="69987" y="9085"/>
                  <a:pt x="70025" y="9076"/>
                </a:cubicBezTo>
                <a:close/>
                <a:moveTo>
                  <a:pt x="67819" y="9691"/>
                </a:moveTo>
                <a:lnTo>
                  <a:pt x="67848" y="9701"/>
                </a:lnTo>
                <a:cubicBezTo>
                  <a:pt x="67838" y="9720"/>
                  <a:pt x="67838" y="9729"/>
                  <a:pt x="67829" y="9739"/>
                </a:cubicBezTo>
                <a:cubicBezTo>
                  <a:pt x="67829" y="9748"/>
                  <a:pt x="67829" y="9748"/>
                  <a:pt x="67819" y="9748"/>
                </a:cubicBezTo>
                <a:cubicBezTo>
                  <a:pt x="67810" y="9748"/>
                  <a:pt x="67810" y="9748"/>
                  <a:pt x="67810" y="9729"/>
                </a:cubicBezTo>
                <a:cubicBezTo>
                  <a:pt x="67810" y="9720"/>
                  <a:pt x="67819" y="9710"/>
                  <a:pt x="67819" y="9691"/>
                </a:cubicBezTo>
                <a:close/>
                <a:moveTo>
                  <a:pt x="67999" y="9691"/>
                </a:moveTo>
                <a:lnTo>
                  <a:pt x="67999" y="9691"/>
                </a:lnTo>
                <a:cubicBezTo>
                  <a:pt x="67990" y="9720"/>
                  <a:pt x="67980" y="9757"/>
                  <a:pt x="67971" y="9795"/>
                </a:cubicBezTo>
                <a:cubicBezTo>
                  <a:pt x="67961" y="9767"/>
                  <a:pt x="67952" y="9748"/>
                  <a:pt x="67942" y="9729"/>
                </a:cubicBezTo>
                <a:lnTo>
                  <a:pt x="67961" y="9729"/>
                </a:lnTo>
                <a:cubicBezTo>
                  <a:pt x="67971" y="9720"/>
                  <a:pt x="67990" y="9701"/>
                  <a:pt x="67999" y="9691"/>
                </a:cubicBezTo>
                <a:close/>
                <a:moveTo>
                  <a:pt x="68302" y="9833"/>
                </a:moveTo>
                <a:cubicBezTo>
                  <a:pt x="68302" y="9843"/>
                  <a:pt x="68302" y="9862"/>
                  <a:pt x="68293" y="9862"/>
                </a:cubicBezTo>
                <a:cubicBezTo>
                  <a:pt x="68289" y="9865"/>
                  <a:pt x="68286" y="9866"/>
                  <a:pt x="68283" y="9866"/>
                </a:cubicBezTo>
                <a:cubicBezTo>
                  <a:pt x="68277" y="9866"/>
                  <a:pt x="68271" y="9862"/>
                  <a:pt x="68264" y="9862"/>
                </a:cubicBezTo>
                <a:cubicBezTo>
                  <a:pt x="68264" y="9862"/>
                  <a:pt x="68255" y="9852"/>
                  <a:pt x="68255" y="9843"/>
                </a:cubicBezTo>
                <a:cubicBezTo>
                  <a:pt x="68274" y="9843"/>
                  <a:pt x="68293" y="9833"/>
                  <a:pt x="68302" y="9833"/>
                </a:cubicBezTo>
                <a:close/>
                <a:moveTo>
                  <a:pt x="67952" y="9899"/>
                </a:moveTo>
                <a:cubicBezTo>
                  <a:pt x="67961" y="9899"/>
                  <a:pt x="67971" y="9899"/>
                  <a:pt x="67980" y="9909"/>
                </a:cubicBezTo>
                <a:cubicBezTo>
                  <a:pt x="67980" y="9918"/>
                  <a:pt x="67980" y="9918"/>
                  <a:pt x="67980" y="9928"/>
                </a:cubicBezTo>
                <a:cubicBezTo>
                  <a:pt x="67980" y="9937"/>
                  <a:pt x="67971" y="9937"/>
                  <a:pt x="67971" y="9947"/>
                </a:cubicBezTo>
                <a:cubicBezTo>
                  <a:pt x="67952" y="9928"/>
                  <a:pt x="67942" y="9918"/>
                  <a:pt x="67933" y="9909"/>
                </a:cubicBezTo>
                <a:lnTo>
                  <a:pt x="67942" y="9899"/>
                </a:lnTo>
                <a:close/>
                <a:moveTo>
                  <a:pt x="68460" y="9821"/>
                </a:moveTo>
                <a:cubicBezTo>
                  <a:pt x="68472" y="9821"/>
                  <a:pt x="68486" y="9822"/>
                  <a:pt x="68501" y="9824"/>
                </a:cubicBezTo>
                <a:cubicBezTo>
                  <a:pt x="68482" y="9852"/>
                  <a:pt x="68463" y="9881"/>
                  <a:pt x="68454" y="9899"/>
                </a:cubicBezTo>
                <a:cubicBezTo>
                  <a:pt x="68463" y="9909"/>
                  <a:pt x="68463" y="9928"/>
                  <a:pt x="68454" y="9937"/>
                </a:cubicBezTo>
                <a:cubicBezTo>
                  <a:pt x="68444" y="9947"/>
                  <a:pt x="68435" y="9956"/>
                  <a:pt x="68425" y="9966"/>
                </a:cubicBezTo>
                <a:cubicBezTo>
                  <a:pt x="68397" y="9966"/>
                  <a:pt x="68397" y="9937"/>
                  <a:pt x="68378" y="9928"/>
                </a:cubicBezTo>
                <a:lnTo>
                  <a:pt x="68406" y="9899"/>
                </a:lnTo>
                <a:lnTo>
                  <a:pt x="68378" y="9890"/>
                </a:lnTo>
                <a:cubicBezTo>
                  <a:pt x="68378" y="9842"/>
                  <a:pt x="68398" y="9821"/>
                  <a:pt x="68460" y="9821"/>
                </a:cubicBezTo>
                <a:close/>
                <a:moveTo>
                  <a:pt x="69485" y="9947"/>
                </a:moveTo>
                <a:cubicBezTo>
                  <a:pt x="69495" y="9956"/>
                  <a:pt x="69504" y="9966"/>
                  <a:pt x="69504" y="9975"/>
                </a:cubicBezTo>
                <a:cubicBezTo>
                  <a:pt x="69495" y="9985"/>
                  <a:pt x="69485" y="9994"/>
                  <a:pt x="69466" y="10004"/>
                </a:cubicBezTo>
                <a:lnTo>
                  <a:pt x="69447" y="10004"/>
                </a:lnTo>
                <a:cubicBezTo>
                  <a:pt x="69457" y="9985"/>
                  <a:pt x="69466" y="9966"/>
                  <a:pt x="69485" y="9947"/>
                </a:cubicBezTo>
                <a:close/>
                <a:moveTo>
                  <a:pt x="66655" y="9937"/>
                </a:moveTo>
                <a:lnTo>
                  <a:pt x="66655" y="9937"/>
                </a:lnTo>
                <a:cubicBezTo>
                  <a:pt x="66674" y="9966"/>
                  <a:pt x="66684" y="9985"/>
                  <a:pt x="66693" y="10013"/>
                </a:cubicBezTo>
                <a:cubicBezTo>
                  <a:pt x="66684" y="10015"/>
                  <a:pt x="66676" y="10016"/>
                  <a:pt x="66669" y="10016"/>
                </a:cubicBezTo>
                <a:cubicBezTo>
                  <a:pt x="66643" y="10016"/>
                  <a:pt x="66640" y="9998"/>
                  <a:pt x="66655" y="9937"/>
                </a:cubicBezTo>
                <a:close/>
                <a:moveTo>
                  <a:pt x="66816" y="9937"/>
                </a:moveTo>
                <a:cubicBezTo>
                  <a:pt x="66842" y="9955"/>
                  <a:pt x="66820" y="10005"/>
                  <a:pt x="66861" y="10005"/>
                </a:cubicBezTo>
                <a:cubicBezTo>
                  <a:pt x="66865" y="10005"/>
                  <a:pt x="66869" y="10004"/>
                  <a:pt x="66873" y="10004"/>
                </a:cubicBezTo>
                <a:lnTo>
                  <a:pt x="66873" y="10004"/>
                </a:lnTo>
                <a:cubicBezTo>
                  <a:pt x="66863" y="10013"/>
                  <a:pt x="66863" y="10032"/>
                  <a:pt x="66854" y="10041"/>
                </a:cubicBezTo>
                <a:cubicBezTo>
                  <a:pt x="66844" y="10041"/>
                  <a:pt x="66835" y="10041"/>
                  <a:pt x="66826" y="10032"/>
                </a:cubicBezTo>
                <a:cubicBezTo>
                  <a:pt x="66816" y="10023"/>
                  <a:pt x="66807" y="10013"/>
                  <a:pt x="66797" y="10004"/>
                </a:cubicBezTo>
                <a:cubicBezTo>
                  <a:pt x="66797" y="9985"/>
                  <a:pt x="66788" y="9975"/>
                  <a:pt x="66778" y="9956"/>
                </a:cubicBezTo>
                <a:lnTo>
                  <a:pt x="66816" y="9937"/>
                </a:lnTo>
                <a:close/>
                <a:moveTo>
                  <a:pt x="66532" y="9985"/>
                </a:moveTo>
                <a:cubicBezTo>
                  <a:pt x="66532" y="10013"/>
                  <a:pt x="66532" y="10032"/>
                  <a:pt x="66523" y="10051"/>
                </a:cubicBezTo>
                <a:cubicBezTo>
                  <a:pt x="66504" y="10032"/>
                  <a:pt x="66504" y="10023"/>
                  <a:pt x="66532" y="9985"/>
                </a:cubicBezTo>
                <a:close/>
                <a:moveTo>
                  <a:pt x="66627" y="10108"/>
                </a:moveTo>
                <a:cubicBezTo>
                  <a:pt x="66636" y="10117"/>
                  <a:pt x="66655" y="10117"/>
                  <a:pt x="66674" y="10127"/>
                </a:cubicBezTo>
                <a:cubicBezTo>
                  <a:pt x="66684" y="10136"/>
                  <a:pt x="66684" y="10146"/>
                  <a:pt x="66684" y="10155"/>
                </a:cubicBezTo>
                <a:cubicBezTo>
                  <a:pt x="66679" y="10160"/>
                  <a:pt x="66672" y="10162"/>
                  <a:pt x="66665" y="10162"/>
                </a:cubicBezTo>
                <a:cubicBezTo>
                  <a:pt x="66657" y="10162"/>
                  <a:pt x="66650" y="10160"/>
                  <a:pt x="66646" y="10155"/>
                </a:cubicBezTo>
                <a:cubicBezTo>
                  <a:pt x="66627" y="10155"/>
                  <a:pt x="66617" y="10146"/>
                  <a:pt x="66598" y="10136"/>
                </a:cubicBezTo>
                <a:cubicBezTo>
                  <a:pt x="66608" y="10127"/>
                  <a:pt x="66617" y="10117"/>
                  <a:pt x="66627" y="10108"/>
                </a:cubicBezTo>
                <a:close/>
                <a:moveTo>
                  <a:pt x="69249" y="9918"/>
                </a:moveTo>
                <a:cubicBezTo>
                  <a:pt x="69258" y="9937"/>
                  <a:pt x="69260" y="9944"/>
                  <a:pt x="69259" y="9944"/>
                </a:cubicBezTo>
                <a:cubicBezTo>
                  <a:pt x="69258" y="9944"/>
                  <a:pt x="69253" y="9937"/>
                  <a:pt x="69249" y="9928"/>
                </a:cubicBezTo>
                <a:lnTo>
                  <a:pt x="69249" y="9928"/>
                </a:lnTo>
                <a:cubicBezTo>
                  <a:pt x="69268" y="9985"/>
                  <a:pt x="69268" y="10032"/>
                  <a:pt x="69239" y="10079"/>
                </a:cubicBezTo>
                <a:cubicBezTo>
                  <a:pt x="69239" y="10089"/>
                  <a:pt x="69220" y="10098"/>
                  <a:pt x="69220" y="10098"/>
                </a:cubicBezTo>
                <a:cubicBezTo>
                  <a:pt x="69211" y="10108"/>
                  <a:pt x="69201" y="10117"/>
                  <a:pt x="69192" y="10117"/>
                </a:cubicBezTo>
                <a:cubicBezTo>
                  <a:pt x="69173" y="10136"/>
                  <a:pt x="69154" y="10146"/>
                  <a:pt x="69135" y="10164"/>
                </a:cubicBezTo>
                <a:cubicBezTo>
                  <a:pt x="69130" y="10167"/>
                  <a:pt x="69125" y="10168"/>
                  <a:pt x="69121" y="10168"/>
                </a:cubicBezTo>
                <a:cubicBezTo>
                  <a:pt x="69111" y="10168"/>
                  <a:pt x="69104" y="10162"/>
                  <a:pt x="69097" y="10155"/>
                </a:cubicBezTo>
                <a:cubicBezTo>
                  <a:pt x="69088" y="10136"/>
                  <a:pt x="69088" y="10117"/>
                  <a:pt x="69088" y="10098"/>
                </a:cubicBezTo>
                <a:lnTo>
                  <a:pt x="69088" y="10098"/>
                </a:lnTo>
                <a:cubicBezTo>
                  <a:pt x="69098" y="10109"/>
                  <a:pt x="69106" y="10113"/>
                  <a:pt x="69112" y="10113"/>
                </a:cubicBezTo>
                <a:cubicBezTo>
                  <a:pt x="69128" y="10113"/>
                  <a:pt x="69133" y="10086"/>
                  <a:pt x="69154" y="10079"/>
                </a:cubicBezTo>
                <a:lnTo>
                  <a:pt x="69163" y="10098"/>
                </a:lnTo>
                <a:cubicBezTo>
                  <a:pt x="69173" y="10070"/>
                  <a:pt x="69173" y="10070"/>
                  <a:pt x="69116" y="10051"/>
                </a:cubicBezTo>
                <a:cubicBezTo>
                  <a:pt x="69116" y="10032"/>
                  <a:pt x="69126" y="10023"/>
                  <a:pt x="69135" y="10013"/>
                </a:cubicBezTo>
                <a:cubicBezTo>
                  <a:pt x="69140" y="10008"/>
                  <a:pt x="69145" y="10008"/>
                  <a:pt x="69150" y="10008"/>
                </a:cubicBezTo>
                <a:cubicBezTo>
                  <a:pt x="69156" y="10008"/>
                  <a:pt x="69163" y="10008"/>
                  <a:pt x="69173" y="10004"/>
                </a:cubicBezTo>
                <a:cubicBezTo>
                  <a:pt x="69182" y="10004"/>
                  <a:pt x="69201" y="9985"/>
                  <a:pt x="69201" y="9975"/>
                </a:cubicBezTo>
                <a:cubicBezTo>
                  <a:pt x="69220" y="9956"/>
                  <a:pt x="69230" y="9937"/>
                  <a:pt x="69239" y="9918"/>
                </a:cubicBezTo>
                <a:close/>
                <a:moveTo>
                  <a:pt x="69334" y="10041"/>
                </a:moveTo>
                <a:cubicBezTo>
                  <a:pt x="69343" y="10041"/>
                  <a:pt x="69343" y="10060"/>
                  <a:pt x="69343" y="10060"/>
                </a:cubicBezTo>
                <a:cubicBezTo>
                  <a:pt x="69334" y="10079"/>
                  <a:pt x="69324" y="10089"/>
                  <a:pt x="69305" y="10089"/>
                </a:cubicBezTo>
                <a:cubicBezTo>
                  <a:pt x="69324" y="10098"/>
                  <a:pt x="69324" y="10127"/>
                  <a:pt x="69315" y="10136"/>
                </a:cubicBezTo>
                <a:cubicBezTo>
                  <a:pt x="69305" y="10155"/>
                  <a:pt x="69296" y="10164"/>
                  <a:pt x="69286" y="10174"/>
                </a:cubicBezTo>
                <a:lnTo>
                  <a:pt x="69268" y="10174"/>
                </a:lnTo>
                <a:cubicBezTo>
                  <a:pt x="69258" y="10155"/>
                  <a:pt x="69268" y="10136"/>
                  <a:pt x="69268" y="10127"/>
                </a:cubicBezTo>
                <a:cubicBezTo>
                  <a:pt x="69277" y="10108"/>
                  <a:pt x="69286" y="10089"/>
                  <a:pt x="69296" y="10070"/>
                </a:cubicBezTo>
                <a:cubicBezTo>
                  <a:pt x="69305" y="10051"/>
                  <a:pt x="69315" y="10041"/>
                  <a:pt x="69334" y="10041"/>
                </a:cubicBezTo>
                <a:close/>
                <a:moveTo>
                  <a:pt x="66797" y="10136"/>
                </a:moveTo>
                <a:lnTo>
                  <a:pt x="66788" y="10183"/>
                </a:lnTo>
                <a:lnTo>
                  <a:pt x="66769" y="10183"/>
                </a:lnTo>
                <a:cubicBezTo>
                  <a:pt x="66769" y="10164"/>
                  <a:pt x="66769" y="10146"/>
                  <a:pt x="66769" y="10136"/>
                </a:cubicBezTo>
                <a:close/>
                <a:moveTo>
                  <a:pt x="68611" y="10150"/>
                </a:moveTo>
                <a:cubicBezTo>
                  <a:pt x="68622" y="10150"/>
                  <a:pt x="68633" y="10155"/>
                  <a:pt x="68643" y="10164"/>
                </a:cubicBezTo>
                <a:lnTo>
                  <a:pt x="68643" y="10174"/>
                </a:lnTo>
                <a:cubicBezTo>
                  <a:pt x="68624" y="10174"/>
                  <a:pt x="68605" y="10183"/>
                  <a:pt x="68586" y="10183"/>
                </a:cubicBezTo>
                <a:lnTo>
                  <a:pt x="68586" y="10164"/>
                </a:lnTo>
                <a:cubicBezTo>
                  <a:pt x="68591" y="10155"/>
                  <a:pt x="68600" y="10150"/>
                  <a:pt x="68611" y="10150"/>
                </a:cubicBezTo>
                <a:close/>
                <a:moveTo>
                  <a:pt x="66362" y="10060"/>
                </a:moveTo>
                <a:cubicBezTo>
                  <a:pt x="66371" y="10079"/>
                  <a:pt x="66381" y="10089"/>
                  <a:pt x="66390" y="10098"/>
                </a:cubicBezTo>
                <a:cubicBezTo>
                  <a:pt x="66390" y="10089"/>
                  <a:pt x="66400" y="10079"/>
                  <a:pt x="66400" y="10079"/>
                </a:cubicBezTo>
                <a:cubicBezTo>
                  <a:pt x="66409" y="10079"/>
                  <a:pt x="66418" y="10089"/>
                  <a:pt x="66428" y="10089"/>
                </a:cubicBezTo>
                <a:cubicBezTo>
                  <a:pt x="66428" y="10098"/>
                  <a:pt x="66428" y="10108"/>
                  <a:pt x="66418" y="10117"/>
                </a:cubicBezTo>
                <a:cubicBezTo>
                  <a:pt x="66409" y="10117"/>
                  <a:pt x="66400" y="10127"/>
                  <a:pt x="66400" y="10136"/>
                </a:cubicBezTo>
                <a:cubicBezTo>
                  <a:pt x="66390" y="10155"/>
                  <a:pt x="66409" y="10183"/>
                  <a:pt x="66390" y="10193"/>
                </a:cubicBezTo>
                <a:cubicBezTo>
                  <a:pt x="66385" y="10198"/>
                  <a:pt x="66378" y="10200"/>
                  <a:pt x="66371" y="10200"/>
                </a:cubicBezTo>
                <a:cubicBezTo>
                  <a:pt x="66364" y="10200"/>
                  <a:pt x="66357" y="10198"/>
                  <a:pt x="66352" y="10193"/>
                </a:cubicBezTo>
                <a:cubicBezTo>
                  <a:pt x="66352" y="10183"/>
                  <a:pt x="66352" y="10174"/>
                  <a:pt x="66352" y="10164"/>
                </a:cubicBezTo>
                <a:cubicBezTo>
                  <a:pt x="66352" y="10127"/>
                  <a:pt x="66362" y="10098"/>
                  <a:pt x="66362" y="10060"/>
                </a:cubicBezTo>
                <a:close/>
                <a:moveTo>
                  <a:pt x="69059" y="10079"/>
                </a:moveTo>
                <a:lnTo>
                  <a:pt x="69021" y="10098"/>
                </a:lnTo>
                <a:cubicBezTo>
                  <a:pt x="69040" y="10117"/>
                  <a:pt x="69059" y="10136"/>
                  <a:pt x="69069" y="10155"/>
                </a:cubicBezTo>
                <a:cubicBezTo>
                  <a:pt x="69078" y="10183"/>
                  <a:pt x="69069" y="10212"/>
                  <a:pt x="69040" y="10221"/>
                </a:cubicBezTo>
                <a:cubicBezTo>
                  <a:pt x="69031" y="10202"/>
                  <a:pt x="69021" y="10174"/>
                  <a:pt x="69003" y="10155"/>
                </a:cubicBezTo>
                <a:cubicBezTo>
                  <a:pt x="68984" y="10108"/>
                  <a:pt x="68993" y="10089"/>
                  <a:pt x="69040" y="10079"/>
                </a:cubicBezTo>
                <a:close/>
                <a:moveTo>
                  <a:pt x="67715" y="10155"/>
                </a:moveTo>
                <a:lnTo>
                  <a:pt x="67715" y="10155"/>
                </a:lnTo>
                <a:cubicBezTo>
                  <a:pt x="67733" y="10173"/>
                  <a:pt x="67742" y="10222"/>
                  <a:pt x="67714" y="10222"/>
                </a:cubicBezTo>
                <a:cubicBezTo>
                  <a:pt x="67711" y="10222"/>
                  <a:pt x="67709" y="10222"/>
                  <a:pt x="67706" y="10221"/>
                </a:cubicBezTo>
                <a:cubicBezTo>
                  <a:pt x="67687" y="10221"/>
                  <a:pt x="67687" y="10202"/>
                  <a:pt x="67687" y="10193"/>
                </a:cubicBezTo>
                <a:cubicBezTo>
                  <a:pt x="67696" y="10174"/>
                  <a:pt x="67706" y="10164"/>
                  <a:pt x="67715" y="10155"/>
                </a:cubicBezTo>
                <a:close/>
                <a:moveTo>
                  <a:pt x="66466" y="10051"/>
                </a:moveTo>
                <a:lnTo>
                  <a:pt x="66466" y="10051"/>
                </a:lnTo>
                <a:cubicBezTo>
                  <a:pt x="66485" y="10070"/>
                  <a:pt x="66504" y="10079"/>
                  <a:pt x="66523" y="10098"/>
                </a:cubicBezTo>
                <a:cubicBezTo>
                  <a:pt x="66523" y="10098"/>
                  <a:pt x="66523" y="10108"/>
                  <a:pt x="66523" y="10108"/>
                </a:cubicBezTo>
                <a:cubicBezTo>
                  <a:pt x="66532" y="10108"/>
                  <a:pt x="66532" y="10108"/>
                  <a:pt x="66542" y="10117"/>
                </a:cubicBezTo>
                <a:cubicBezTo>
                  <a:pt x="66551" y="10117"/>
                  <a:pt x="66551" y="10117"/>
                  <a:pt x="66560" y="10127"/>
                </a:cubicBezTo>
                <a:cubicBezTo>
                  <a:pt x="66570" y="10146"/>
                  <a:pt x="66542" y="10164"/>
                  <a:pt x="66532" y="10183"/>
                </a:cubicBezTo>
                <a:lnTo>
                  <a:pt x="66513" y="10164"/>
                </a:lnTo>
                <a:cubicBezTo>
                  <a:pt x="66504" y="10183"/>
                  <a:pt x="66494" y="10202"/>
                  <a:pt x="66485" y="10221"/>
                </a:cubicBezTo>
                <a:cubicBezTo>
                  <a:pt x="66466" y="10240"/>
                  <a:pt x="66456" y="10240"/>
                  <a:pt x="66437" y="10240"/>
                </a:cubicBezTo>
                <a:cubicBezTo>
                  <a:pt x="66437" y="10231"/>
                  <a:pt x="66437" y="10231"/>
                  <a:pt x="66428" y="10221"/>
                </a:cubicBezTo>
                <a:cubicBezTo>
                  <a:pt x="66428" y="10212"/>
                  <a:pt x="66437" y="10202"/>
                  <a:pt x="66437" y="10193"/>
                </a:cubicBezTo>
                <a:cubicBezTo>
                  <a:pt x="66447" y="10174"/>
                  <a:pt x="66466" y="10155"/>
                  <a:pt x="66475" y="10136"/>
                </a:cubicBezTo>
                <a:cubicBezTo>
                  <a:pt x="66456" y="10127"/>
                  <a:pt x="66447" y="10098"/>
                  <a:pt x="66466" y="10051"/>
                </a:cubicBezTo>
                <a:close/>
                <a:moveTo>
                  <a:pt x="66731" y="10183"/>
                </a:moveTo>
                <a:cubicBezTo>
                  <a:pt x="66750" y="10193"/>
                  <a:pt x="66759" y="10221"/>
                  <a:pt x="66769" y="10240"/>
                </a:cubicBezTo>
                <a:lnTo>
                  <a:pt x="66759" y="10240"/>
                </a:lnTo>
                <a:lnTo>
                  <a:pt x="66702" y="10212"/>
                </a:lnTo>
                <a:cubicBezTo>
                  <a:pt x="66712" y="10202"/>
                  <a:pt x="66712" y="10183"/>
                  <a:pt x="66731" y="10183"/>
                </a:cubicBezTo>
                <a:close/>
                <a:moveTo>
                  <a:pt x="68037" y="9994"/>
                </a:moveTo>
                <a:cubicBezTo>
                  <a:pt x="68047" y="10013"/>
                  <a:pt x="68065" y="10041"/>
                  <a:pt x="68075" y="10060"/>
                </a:cubicBezTo>
                <a:cubicBezTo>
                  <a:pt x="68075" y="10089"/>
                  <a:pt x="68084" y="10108"/>
                  <a:pt x="68084" y="10136"/>
                </a:cubicBezTo>
                <a:cubicBezTo>
                  <a:pt x="68084" y="10174"/>
                  <a:pt x="68084" y="10221"/>
                  <a:pt x="68075" y="10269"/>
                </a:cubicBezTo>
                <a:cubicBezTo>
                  <a:pt x="68075" y="10269"/>
                  <a:pt x="68075" y="10270"/>
                  <a:pt x="68074" y="10270"/>
                </a:cubicBezTo>
                <a:cubicBezTo>
                  <a:pt x="68071" y="10270"/>
                  <a:pt x="68056" y="10245"/>
                  <a:pt x="68046" y="10245"/>
                </a:cubicBezTo>
                <a:cubicBezTo>
                  <a:pt x="68041" y="10245"/>
                  <a:pt x="68037" y="10251"/>
                  <a:pt x="68037" y="10269"/>
                </a:cubicBezTo>
                <a:cubicBezTo>
                  <a:pt x="68009" y="10240"/>
                  <a:pt x="67999" y="10202"/>
                  <a:pt x="68018" y="10174"/>
                </a:cubicBezTo>
                <a:cubicBezTo>
                  <a:pt x="68018" y="10164"/>
                  <a:pt x="68018" y="10155"/>
                  <a:pt x="68028" y="10146"/>
                </a:cubicBezTo>
                <a:cubicBezTo>
                  <a:pt x="68028" y="10136"/>
                  <a:pt x="68037" y="10136"/>
                  <a:pt x="68037" y="10127"/>
                </a:cubicBezTo>
                <a:cubicBezTo>
                  <a:pt x="68037" y="10108"/>
                  <a:pt x="68037" y="10089"/>
                  <a:pt x="68028" y="10070"/>
                </a:cubicBezTo>
                <a:cubicBezTo>
                  <a:pt x="68028" y="10051"/>
                  <a:pt x="68028" y="10023"/>
                  <a:pt x="68018" y="10004"/>
                </a:cubicBezTo>
                <a:lnTo>
                  <a:pt x="68037" y="9994"/>
                </a:lnTo>
                <a:close/>
                <a:moveTo>
                  <a:pt x="67640" y="10155"/>
                </a:moveTo>
                <a:cubicBezTo>
                  <a:pt x="67621" y="10174"/>
                  <a:pt x="67621" y="10193"/>
                  <a:pt x="67630" y="10221"/>
                </a:cubicBezTo>
                <a:cubicBezTo>
                  <a:pt x="67630" y="10231"/>
                  <a:pt x="67630" y="10240"/>
                  <a:pt x="67630" y="10250"/>
                </a:cubicBezTo>
                <a:cubicBezTo>
                  <a:pt x="67630" y="10269"/>
                  <a:pt x="67630" y="10278"/>
                  <a:pt x="67630" y="10288"/>
                </a:cubicBezTo>
                <a:cubicBezTo>
                  <a:pt x="67611" y="10259"/>
                  <a:pt x="67592" y="10240"/>
                  <a:pt x="67573" y="10221"/>
                </a:cubicBezTo>
                <a:cubicBezTo>
                  <a:pt x="67592" y="10202"/>
                  <a:pt x="67611" y="10174"/>
                  <a:pt x="67640" y="10155"/>
                </a:cubicBezTo>
                <a:close/>
                <a:moveTo>
                  <a:pt x="66456" y="10269"/>
                </a:moveTo>
                <a:cubicBezTo>
                  <a:pt x="66475" y="10269"/>
                  <a:pt x="66494" y="10288"/>
                  <a:pt x="66504" y="10297"/>
                </a:cubicBezTo>
                <a:cubicBezTo>
                  <a:pt x="66466" y="10297"/>
                  <a:pt x="66447" y="10297"/>
                  <a:pt x="66418" y="10306"/>
                </a:cubicBezTo>
                <a:lnTo>
                  <a:pt x="66409" y="10297"/>
                </a:lnTo>
                <a:cubicBezTo>
                  <a:pt x="66428" y="10288"/>
                  <a:pt x="66437" y="10269"/>
                  <a:pt x="66456" y="10269"/>
                </a:cubicBezTo>
                <a:close/>
                <a:moveTo>
                  <a:pt x="67974" y="10278"/>
                </a:moveTo>
                <a:cubicBezTo>
                  <a:pt x="67984" y="10278"/>
                  <a:pt x="67997" y="10285"/>
                  <a:pt x="68018" y="10297"/>
                </a:cubicBezTo>
                <a:cubicBezTo>
                  <a:pt x="67990" y="10297"/>
                  <a:pt x="67971" y="10306"/>
                  <a:pt x="67942" y="10316"/>
                </a:cubicBezTo>
                <a:cubicBezTo>
                  <a:pt x="67953" y="10289"/>
                  <a:pt x="67961" y="10278"/>
                  <a:pt x="67974" y="10278"/>
                </a:cubicBezTo>
                <a:close/>
                <a:moveTo>
                  <a:pt x="67109" y="10193"/>
                </a:moveTo>
                <a:lnTo>
                  <a:pt x="67119" y="10231"/>
                </a:lnTo>
                <a:cubicBezTo>
                  <a:pt x="67119" y="10221"/>
                  <a:pt x="67128" y="10221"/>
                  <a:pt x="67138" y="10221"/>
                </a:cubicBezTo>
                <a:cubicBezTo>
                  <a:pt x="67143" y="10217"/>
                  <a:pt x="67147" y="10214"/>
                  <a:pt x="67151" y="10214"/>
                </a:cubicBezTo>
                <a:cubicBezTo>
                  <a:pt x="67154" y="10214"/>
                  <a:pt x="67157" y="10217"/>
                  <a:pt x="67157" y="10221"/>
                </a:cubicBezTo>
                <a:cubicBezTo>
                  <a:pt x="67176" y="10240"/>
                  <a:pt x="67147" y="10259"/>
                  <a:pt x="67138" y="10269"/>
                </a:cubicBezTo>
                <a:cubicBezTo>
                  <a:pt x="67128" y="10278"/>
                  <a:pt x="67128" y="10288"/>
                  <a:pt x="67119" y="10297"/>
                </a:cubicBezTo>
                <a:cubicBezTo>
                  <a:pt x="67109" y="10306"/>
                  <a:pt x="67100" y="10316"/>
                  <a:pt x="67091" y="10325"/>
                </a:cubicBezTo>
                <a:cubicBezTo>
                  <a:pt x="67088" y="10328"/>
                  <a:pt x="67085" y="10329"/>
                  <a:pt x="67081" y="10329"/>
                </a:cubicBezTo>
                <a:cubicBezTo>
                  <a:pt x="67072" y="10329"/>
                  <a:pt x="67062" y="10320"/>
                  <a:pt x="67062" y="10306"/>
                </a:cubicBezTo>
                <a:cubicBezTo>
                  <a:pt x="67072" y="10269"/>
                  <a:pt x="67081" y="10231"/>
                  <a:pt x="67091" y="10193"/>
                </a:cubicBezTo>
                <a:close/>
                <a:moveTo>
                  <a:pt x="67250" y="10303"/>
                </a:moveTo>
                <a:cubicBezTo>
                  <a:pt x="67256" y="10303"/>
                  <a:pt x="67263" y="10304"/>
                  <a:pt x="67270" y="10306"/>
                </a:cubicBezTo>
                <a:cubicBezTo>
                  <a:pt x="67289" y="10316"/>
                  <a:pt x="67280" y="10335"/>
                  <a:pt x="67270" y="10354"/>
                </a:cubicBezTo>
                <a:cubicBezTo>
                  <a:pt x="67270" y="10324"/>
                  <a:pt x="67263" y="10316"/>
                  <a:pt x="67253" y="10316"/>
                </a:cubicBezTo>
                <a:cubicBezTo>
                  <a:pt x="67241" y="10316"/>
                  <a:pt x="67224" y="10330"/>
                  <a:pt x="67214" y="10335"/>
                </a:cubicBezTo>
                <a:cubicBezTo>
                  <a:pt x="67214" y="10314"/>
                  <a:pt x="67230" y="10303"/>
                  <a:pt x="67250" y="10303"/>
                </a:cubicBezTo>
                <a:close/>
                <a:moveTo>
                  <a:pt x="66986" y="10240"/>
                </a:moveTo>
                <a:lnTo>
                  <a:pt x="66986" y="10240"/>
                </a:lnTo>
                <a:cubicBezTo>
                  <a:pt x="66977" y="10269"/>
                  <a:pt x="66977" y="10288"/>
                  <a:pt x="66967" y="10316"/>
                </a:cubicBezTo>
                <a:cubicBezTo>
                  <a:pt x="66996" y="10335"/>
                  <a:pt x="66996" y="10344"/>
                  <a:pt x="66958" y="10363"/>
                </a:cubicBezTo>
                <a:cubicBezTo>
                  <a:pt x="66949" y="10325"/>
                  <a:pt x="66930" y="10278"/>
                  <a:pt x="66986" y="10240"/>
                </a:cubicBezTo>
                <a:close/>
                <a:moveTo>
                  <a:pt x="67412" y="10269"/>
                </a:moveTo>
                <a:cubicBezTo>
                  <a:pt x="67403" y="10306"/>
                  <a:pt x="67393" y="10325"/>
                  <a:pt x="67393" y="10363"/>
                </a:cubicBezTo>
                <a:cubicBezTo>
                  <a:pt x="67365" y="10325"/>
                  <a:pt x="67365" y="10306"/>
                  <a:pt x="67412" y="10269"/>
                </a:cubicBezTo>
                <a:close/>
                <a:moveTo>
                  <a:pt x="66911" y="10259"/>
                </a:moveTo>
                <a:cubicBezTo>
                  <a:pt x="66918" y="10273"/>
                  <a:pt x="66919" y="10282"/>
                  <a:pt x="66920" y="10282"/>
                </a:cubicBezTo>
                <a:cubicBezTo>
                  <a:pt x="66920" y="10282"/>
                  <a:pt x="66920" y="10281"/>
                  <a:pt x="66920" y="10278"/>
                </a:cubicBezTo>
                <a:lnTo>
                  <a:pt x="66920" y="10278"/>
                </a:lnTo>
                <a:cubicBezTo>
                  <a:pt x="66930" y="10325"/>
                  <a:pt x="66920" y="10363"/>
                  <a:pt x="66892" y="10373"/>
                </a:cubicBezTo>
                <a:cubicBezTo>
                  <a:pt x="66892" y="10354"/>
                  <a:pt x="66892" y="10344"/>
                  <a:pt x="66901" y="10325"/>
                </a:cubicBezTo>
                <a:cubicBezTo>
                  <a:pt x="66901" y="10325"/>
                  <a:pt x="66901" y="10316"/>
                  <a:pt x="66901" y="10316"/>
                </a:cubicBezTo>
                <a:cubicBezTo>
                  <a:pt x="66901" y="10306"/>
                  <a:pt x="66892" y="10306"/>
                  <a:pt x="66882" y="10306"/>
                </a:cubicBezTo>
                <a:cubicBezTo>
                  <a:pt x="66873" y="10306"/>
                  <a:pt x="66863" y="10306"/>
                  <a:pt x="66854" y="10297"/>
                </a:cubicBezTo>
                <a:cubicBezTo>
                  <a:pt x="66873" y="10288"/>
                  <a:pt x="66892" y="10269"/>
                  <a:pt x="66911" y="10259"/>
                </a:cubicBezTo>
                <a:close/>
                <a:moveTo>
                  <a:pt x="68113" y="10316"/>
                </a:moveTo>
                <a:cubicBezTo>
                  <a:pt x="68122" y="10316"/>
                  <a:pt x="68122" y="10325"/>
                  <a:pt x="68122" y="10335"/>
                </a:cubicBezTo>
                <a:cubicBezTo>
                  <a:pt x="68122" y="10344"/>
                  <a:pt x="68122" y="10354"/>
                  <a:pt x="68122" y="10363"/>
                </a:cubicBezTo>
                <a:cubicBezTo>
                  <a:pt x="68122" y="10373"/>
                  <a:pt x="68113" y="10392"/>
                  <a:pt x="68094" y="10392"/>
                </a:cubicBezTo>
                <a:cubicBezTo>
                  <a:pt x="68084" y="10392"/>
                  <a:pt x="68084" y="10392"/>
                  <a:pt x="68075" y="10382"/>
                </a:cubicBezTo>
                <a:cubicBezTo>
                  <a:pt x="68075" y="10382"/>
                  <a:pt x="68075" y="10363"/>
                  <a:pt x="68075" y="10354"/>
                </a:cubicBezTo>
                <a:cubicBezTo>
                  <a:pt x="68084" y="10344"/>
                  <a:pt x="68094" y="10335"/>
                  <a:pt x="68103" y="10325"/>
                </a:cubicBezTo>
                <a:cubicBezTo>
                  <a:pt x="68103" y="10325"/>
                  <a:pt x="68103" y="10316"/>
                  <a:pt x="68113" y="10316"/>
                </a:cubicBezTo>
                <a:close/>
                <a:moveTo>
                  <a:pt x="68220" y="10360"/>
                </a:moveTo>
                <a:cubicBezTo>
                  <a:pt x="68227" y="10360"/>
                  <a:pt x="68235" y="10361"/>
                  <a:pt x="68245" y="10363"/>
                </a:cubicBezTo>
                <a:lnTo>
                  <a:pt x="68198" y="10392"/>
                </a:lnTo>
                <a:cubicBezTo>
                  <a:pt x="68226" y="10392"/>
                  <a:pt x="68245" y="10401"/>
                  <a:pt x="68274" y="10401"/>
                </a:cubicBezTo>
                <a:lnTo>
                  <a:pt x="68274" y="10411"/>
                </a:lnTo>
                <a:cubicBezTo>
                  <a:pt x="68245" y="10411"/>
                  <a:pt x="68217" y="10420"/>
                  <a:pt x="68189" y="10420"/>
                </a:cubicBezTo>
                <a:cubicBezTo>
                  <a:pt x="68189" y="10375"/>
                  <a:pt x="68194" y="10360"/>
                  <a:pt x="68220" y="10360"/>
                </a:cubicBezTo>
                <a:close/>
                <a:moveTo>
                  <a:pt x="67204" y="10344"/>
                </a:moveTo>
                <a:lnTo>
                  <a:pt x="67204" y="10439"/>
                </a:lnTo>
                <a:cubicBezTo>
                  <a:pt x="67185" y="10430"/>
                  <a:pt x="67176" y="10420"/>
                  <a:pt x="67176" y="10401"/>
                </a:cubicBezTo>
                <a:cubicBezTo>
                  <a:pt x="67176" y="10373"/>
                  <a:pt x="67195" y="10363"/>
                  <a:pt x="67204" y="10344"/>
                </a:cubicBezTo>
                <a:close/>
                <a:moveTo>
                  <a:pt x="67677" y="10354"/>
                </a:moveTo>
                <a:lnTo>
                  <a:pt x="67744" y="10363"/>
                </a:lnTo>
                <a:lnTo>
                  <a:pt x="67753" y="10448"/>
                </a:lnTo>
                <a:lnTo>
                  <a:pt x="67706" y="10411"/>
                </a:lnTo>
                <a:cubicBezTo>
                  <a:pt x="67696" y="10430"/>
                  <a:pt x="67687" y="10448"/>
                  <a:pt x="67677" y="10458"/>
                </a:cubicBezTo>
                <a:cubicBezTo>
                  <a:pt x="67668" y="10439"/>
                  <a:pt x="67668" y="10439"/>
                  <a:pt x="67668" y="10439"/>
                </a:cubicBezTo>
                <a:cubicBezTo>
                  <a:pt x="67668" y="10411"/>
                  <a:pt x="67696" y="10392"/>
                  <a:pt x="67706" y="10373"/>
                </a:cubicBezTo>
                <a:lnTo>
                  <a:pt x="67677" y="10363"/>
                </a:lnTo>
                <a:lnTo>
                  <a:pt x="67677" y="10354"/>
                </a:lnTo>
                <a:close/>
                <a:moveTo>
                  <a:pt x="66930" y="10392"/>
                </a:moveTo>
                <a:cubicBezTo>
                  <a:pt x="66930" y="10420"/>
                  <a:pt x="66930" y="10458"/>
                  <a:pt x="66930" y="10486"/>
                </a:cubicBezTo>
                <a:lnTo>
                  <a:pt x="66911" y="10486"/>
                </a:lnTo>
                <a:cubicBezTo>
                  <a:pt x="66911" y="10458"/>
                  <a:pt x="66920" y="10420"/>
                  <a:pt x="66920" y="10392"/>
                </a:cubicBezTo>
                <a:close/>
                <a:moveTo>
                  <a:pt x="68114" y="10441"/>
                </a:moveTo>
                <a:cubicBezTo>
                  <a:pt x="68115" y="10441"/>
                  <a:pt x="68118" y="10444"/>
                  <a:pt x="68122" y="10448"/>
                </a:cubicBezTo>
                <a:cubicBezTo>
                  <a:pt x="68132" y="10448"/>
                  <a:pt x="68132" y="10448"/>
                  <a:pt x="68141" y="10458"/>
                </a:cubicBezTo>
                <a:cubicBezTo>
                  <a:pt x="68132" y="10467"/>
                  <a:pt x="68122" y="10477"/>
                  <a:pt x="68103" y="10486"/>
                </a:cubicBezTo>
                <a:cubicBezTo>
                  <a:pt x="68103" y="10486"/>
                  <a:pt x="68099" y="10491"/>
                  <a:pt x="68096" y="10491"/>
                </a:cubicBezTo>
                <a:cubicBezTo>
                  <a:pt x="68095" y="10491"/>
                  <a:pt x="68094" y="10489"/>
                  <a:pt x="68094" y="10486"/>
                </a:cubicBezTo>
                <a:cubicBezTo>
                  <a:pt x="68084" y="10486"/>
                  <a:pt x="68084" y="10486"/>
                  <a:pt x="68084" y="10477"/>
                </a:cubicBezTo>
                <a:cubicBezTo>
                  <a:pt x="68084" y="10467"/>
                  <a:pt x="68103" y="10448"/>
                  <a:pt x="68113" y="10448"/>
                </a:cubicBezTo>
                <a:cubicBezTo>
                  <a:pt x="68113" y="10444"/>
                  <a:pt x="68113" y="10441"/>
                  <a:pt x="68114" y="10441"/>
                </a:cubicBezTo>
                <a:close/>
                <a:moveTo>
                  <a:pt x="66773" y="10387"/>
                </a:moveTo>
                <a:cubicBezTo>
                  <a:pt x="66781" y="10387"/>
                  <a:pt x="66791" y="10399"/>
                  <a:pt x="66797" y="10411"/>
                </a:cubicBezTo>
                <a:cubicBezTo>
                  <a:pt x="66807" y="10430"/>
                  <a:pt x="66816" y="10458"/>
                  <a:pt x="66826" y="10486"/>
                </a:cubicBezTo>
                <a:cubicBezTo>
                  <a:pt x="66816" y="10486"/>
                  <a:pt x="66807" y="10486"/>
                  <a:pt x="66797" y="10496"/>
                </a:cubicBezTo>
                <a:cubicBezTo>
                  <a:pt x="66797" y="10505"/>
                  <a:pt x="66807" y="10524"/>
                  <a:pt x="66807" y="10534"/>
                </a:cubicBezTo>
                <a:cubicBezTo>
                  <a:pt x="66797" y="10543"/>
                  <a:pt x="66788" y="10543"/>
                  <a:pt x="66778" y="10553"/>
                </a:cubicBezTo>
                <a:cubicBezTo>
                  <a:pt x="66759" y="10553"/>
                  <a:pt x="66740" y="10534"/>
                  <a:pt x="66731" y="10524"/>
                </a:cubicBezTo>
                <a:cubicBezTo>
                  <a:pt x="66721" y="10524"/>
                  <a:pt x="66712" y="10524"/>
                  <a:pt x="66702" y="10515"/>
                </a:cubicBezTo>
                <a:cubicBezTo>
                  <a:pt x="66702" y="10505"/>
                  <a:pt x="66702" y="10496"/>
                  <a:pt x="66702" y="10486"/>
                </a:cubicBezTo>
                <a:cubicBezTo>
                  <a:pt x="66721" y="10458"/>
                  <a:pt x="66740" y="10430"/>
                  <a:pt x="66759" y="10401"/>
                </a:cubicBezTo>
                <a:cubicBezTo>
                  <a:pt x="66763" y="10391"/>
                  <a:pt x="66767" y="10387"/>
                  <a:pt x="66773" y="10387"/>
                </a:cubicBezTo>
                <a:close/>
                <a:moveTo>
                  <a:pt x="66627" y="10448"/>
                </a:moveTo>
                <a:cubicBezTo>
                  <a:pt x="66646" y="10477"/>
                  <a:pt x="66655" y="10524"/>
                  <a:pt x="66674" y="10562"/>
                </a:cubicBezTo>
                <a:cubicBezTo>
                  <a:pt x="66646" y="10562"/>
                  <a:pt x="66627" y="10553"/>
                  <a:pt x="66627" y="10524"/>
                </a:cubicBezTo>
                <a:cubicBezTo>
                  <a:pt x="66627" y="10515"/>
                  <a:pt x="66636" y="10496"/>
                  <a:pt x="66627" y="10486"/>
                </a:cubicBezTo>
                <a:lnTo>
                  <a:pt x="66560" y="10486"/>
                </a:lnTo>
                <a:lnTo>
                  <a:pt x="66560" y="10477"/>
                </a:lnTo>
                <a:cubicBezTo>
                  <a:pt x="66579" y="10467"/>
                  <a:pt x="66608" y="10458"/>
                  <a:pt x="66627" y="10448"/>
                </a:cubicBezTo>
                <a:close/>
                <a:moveTo>
                  <a:pt x="66835" y="10534"/>
                </a:moveTo>
                <a:lnTo>
                  <a:pt x="66853" y="10570"/>
                </a:lnTo>
                <a:lnTo>
                  <a:pt x="66853" y="10570"/>
                </a:lnTo>
                <a:cubicBezTo>
                  <a:pt x="66853" y="10570"/>
                  <a:pt x="66853" y="10570"/>
                  <a:pt x="66853" y="10570"/>
                </a:cubicBezTo>
                <a:cubicBezTo>
                  <a:pt x="66850" y="10570"/>
                  <a:pt x="66840" y="10583"/>
                  <a:pt x="66842" y="10583"/>
                </a:cubicBezTo>
                <a:cubicBezTo>
                  <a:pt x="66842" y="10583"/>
                  <a:pt x="66843" y="10582"/>
                  <a:pt x="66844" y="10581"/>
                </a:cubicBezTo>
                <a:lnTo>
                  <a:pt x="66844" y="10581"/>
                </a:lnTo>
                <a:cubicBezTo>
                  <a:pt x="66836" y="10589"/>
                  <a:pt x="66829" y="10594"/>
                  <a:pt x="66822" y="10594"/>
                </a:cubicBezTo>
                <a:cubicBezTo>
                  <a:pt x="66813" y="10594"/>
                  <a:pt x="66803" y="10587"/>
                  <a:pt x="66788" y="10571"/>
                </a:cubicBezTo>
                <a:cubicBezTo>
                  <a:pt x="66807" y="10562"/>
                  <a:pt x="66816" y="10543"/>
                  <a:pt x="66835" y="10534"/>
                </a:cubicBezTo>
                <a:close/>
                <a:moveTo>
                  <a:pt x="67072" y="10524"/>
                </a:moveTo>
                <a:lnTo>
                  <a:pt x="67072" y="10524"/>
                </a:lnTo>
                <a:cubicBezTo>
                  <a:pt x="67109" y="10562"/>
                  <a:pt x="67109" y="10581"/>
                  <a:pt x="67081" y="10600"/>
                </a:cubicBezTo>
                <a:cubicBezTo>
                  <a:pt x="67072" y="10571"/>
                  <a:pt x="67072" y="10553"/>
                  <a:pt x="67072" y="10524"/>
                </a:cubicBezTo>
                <a:close/>
                <a:moveTo>
                  <a:pt x="66721" y="10543"/>
                </a:moveTo>
                <a:cubicBezTo>
                  <a:pt x="66731" y="10553"/>
                  <a:pt x="66740" y="10571"/>
                  <a:pt x="66740" y="10581"/>
                </a:cubicBezTo>
                <a:cubicBezTo>
                  <a:pt x="66740" y="10590"/>
                  <a:pt x="66721" y="10600"/>
                  <a:pt x="66712" y="10609"/>
                </a:cubicBezTo>
                <a:lnTo>
                  <a:pt x="66702" y="10600"/>
                </a:lnTo>
                <a:lnTo>
                  <a:pt x="66712" y="10553"/>
                </a:lnTo>
                <a:lnTo>
                  <a:pt x="66721" y="10543"/>
                </a:lnTo>
                <a:close/>
                <a:moveTo>
                  <a:pt x="66381" y="10496"/>
                </a:moveTo>
                <a:lnTo>
                  <a:pt x="66381" y="10496"/>
                </a:lnTo>
                <a:cubicBezTo>
                  <a:pt x="66437" y="10515"/>
                  <a:pt x="66437" y="10515"/>
                  <a:pt x="66428" y="10553"/>
                </a:cubicBezTo>
                <a:cubicBezTo>
                  <a:pt x="66447" y="10543"/>
                  <a:pt x="66475" y="10524"/>
                  <a:pt x="66504" y="10515"/>
                </a:cubicBezTo>
                <a:cubicBezTo>
                  <a:pt x="66504" y="10543"/>
                  <a:pt x="66513" y="10581"/>
                  <a:pt x="66504" y="10600"/>
                </a:cubicBezTo>
                <a:cubicBezTo>
                  <a:pt x="66496" y="10608"/>
                  <a:pt x="66486" y="10611"/>
                  <a:pt x="66476" y="10611"/>
                </a:cubicBezTo>
                <a:cubicBezTo>
                  <a:pt x="66462" y="10611"/>
                  <a:pt x="66448" y="10605"/>
                  <a:pt x="66437" y="10600"/>
                </a:cubicBezTo>
                <a:cubicBezTo>
                  <a:pt x="66428" y="10600"/>
                  <a:pt x="66418" y="10600"/>
                  <a:pt x="66409" y="10590"/>
                </a:cubicBezTo>
                <a:cubicBezTo>
                  <a:pt x="66400" y="10590"/>
                  <a:pt x="66400" y="10581"/>
                  <a:pt x="66400" y="10571"/>
                </a:cubicBezTo>
                <a:cubicBezTo>
                  <a:pt x="66390" y="10553"/>
                  <a:pt x="66390" y="10524"/>
                  <a:pt x="66381" y="10496"/>
                </a:cubicBezTo>
                <a:close/>
                <a:moveTo>
                  <a:pt x="66210" y="10590"/>
                </a:moveTo>
                <a:cubicBezTo>
                  <a:pt x="66220" y="10600"/>
                  <a:pt x="66229" y="10609"/>
                  <a:pt x="66239" y="10619"/>
                </a:cubicBezTo>
                <a:cubicBezTo>
                  <a:pt x="66231" y="10619"/>
                  <a:pt x="66224" y="10631"/>
                  <a:pt x="66216" y="10631"/>
                </a:cubicBezTo>
                <a:cubicBezTo>
                  <a:pt x="66214" y="10631"/>
                  <a:pt x="66212" y="10630"/>
                  <a:pt x="66210" y="10628"/>
                </a:cubicBezTo>
                <a:cubicBezTo>
                  <a:pt x="66201" y="10628"/>
                  <a:pt x="66191" y="10609"/>
                  <a:pt x="66191" y="10600"/>
                </a:cubicBezTo>
                <a:cubicBezTo>
                  <a:pt x="66191" y="10600"/>
                  <a:pt x="66201" y="10590"/>
                  <a:pt x="66210" y="10590"/>
                </a:cubicBezTo>
                <a:close/>
                <a:moveTo>
                  <a:pt x="66617" y="10590"/>
                </a:moveTo>
                <a:cubicBezTo>
                  <a:pt x="66617" y="10600"/>
                  <a:pt x="66617" y="10619"/>
                  <a:pt x="66617" y="10638"/>
                </a:cubicBezTo>
                <a:cubicBezTo>
                  <a:pt x="66617" y="10642"/>
                  <a:pt x="66617" y="10642"/>
                  <a:pt x="66617" y="10642"/>
                </a:cubicBezTo>
                <a:cubicBezTo>
                  <a:pt x="66617" y="10642"/>
                  <a:pt x="66617" y="10642"/>
                  <a:pt x="66617" y="10647"/>
                </a:cubicBezTo>
                <a:lnTo>
                  <a:pt x="66598" y="10647"/>
                </a:lnTo>
                <a:cubicBezTo>
                  <a:pt x="66598" y="10628"/>
                  <a:pt x="66598" y="10609"/>
                  <a:pt x="66598" y="10590"/>
                </a:cubicBezTo>
                <a:close/>
                <a:moveTo>
                  <a:pt x="66778" y="10609"/>
                </a:moveTo>
                <a:cubicBezTo>
                  <a:pt x="66770" y="10634"/>
                  <a:pt x="66769" y="10659"/>
                  <a:pt x="66744" y="10659"/>
                </a:cubicBezTo>
                <a:cubicBezTo>
                  <a:pt x="66740" y="10659"/>
                  <a:pt x="66736" y="10658"/>
                  <a:pt x="66731" y="10657"/>
                </a:cubicBezTo>
                <a:cubicBezTo>
                  <a:pt x="66731" y="10657"/>
                  <a:pt x="66721" y="10676"/>
                  <a:pt x="66712" y="10676"/>
                </a:cubicBezTo>
                <a:lnTo>
                  <a:pt x="66702" y="10676"/>
                </a:lnTo>
                <a:cubicBezTo>
                  <a:pt x="66712" y="10666"/>
                  <a:pt x="66712" y="10638"/>
                  <a:pt x="66721" y="10628"/>
                </a:cubicBezTo>
                <a:cubicBezTo>
                  <a:pt x="66740" y="10619"/>
                  <a:pt x="66759" y="10609"/>
                  <a:pt x="66778" y="10609"/>
                </a:cubicBezTo>
                <a:close/>
                <a:moveTo>
                  <a:pt x="68084" y="10638"/>
                </a:moveTo>
                <a:lnTo>
                  <a:pt x="68094" y="10647"/>
                </a:lnTo>
                <a:cubicBezTo>
                  <a:pt x="68094" y="10666"/>
                  <a:pt x="68094" y="10685"/>
                  <a:pt x="68084" y="10704"/>
                </a:cubicBezTo>
                <a:lnTo>
                  <a:pt x="68075" y="10704"/>
                </a:lnTo>
                <a:cubicBezTo>
                  <a:pt x="68065" y="10695"/>
                  <a:pt x="68056" y="10685"/>
                  <a:pt x="68056" y="10676"/>
                </a:cubicBezTo>
                <a:cubicBezTo>
                  <a:pt x="68056" y="10657"/>
                  <a:pt x="68075" y="10647"/>
                  <a:pt x="68084" y="10638"/>
                </a:cubicBezTo>
                <a:close/>
                <a:moveTo>
                  <a:pt x="66324" y="10628"/>
                </a:moveTo>
                <a:lnTo>
                  <a:pt x="66333" y="10638"/>
                </a:lnTo>
                <a:cubicBezTo>
                  <a:pt x="66343" y="10666"/>
                  <a:pt x="66352" y="10704"/>
                  <a:pt x="66362" y="10742"/>
                </a:cubicBezTo>
                <a:cubicBezTo>
                  <a:pt x="66343" y="10732"/>
                  <a:pt x="66324" y="10713"/>
                  <a:pt x="66305" y="10695"/>
                </a:cubicBezTo>
                <a:cubicBezTo>
                  <a:pt x="66295" y="10685"/>
                  <a:pt x="66295" y="10676"/>
                  <a:pt x="66295" y="10657"/>
                </a:cubicBezTo>
                <a:cubicBezTo>
                  <a:pt x="66305" y="10647"/>
                  <a:pt x="66314" y="10638"/>
                  <a:pt x="66324" y="10628"/>
                </a:cubicBezTo>
                <a:close/>
                <a:moveTo>
                  <a:pt x="66949" y="10666"/>
                </a:moveTo>
                <a:cubicBezTo>
                  <a:pt x="66939" y="10704"/>
                  <a:pt x="66939" y="10732"/>
                  <a:pt x="66930" y="10761"/>
                </a:cubicBezTo>
                <a:lnTo>
                  <a:pt x="66920" y="10761"/>
                </a:lnTo>
                <a:cubicBezTo>
                  <a:pt x="66920" y="10732"/>
                  <a:pt x="66920" y="10704"/>
                  <a:pt x="66911" y="10666"/>
                </a:cubicBezTo>
                <a:close/>
                <a:moveTo>
                  <a:pt x="67602" y="10751"/>
                </a:moveTo>
                <a:cubicBezTo>
                  <a:pt x="67602" y="10770"/>
                  <a:pt x="67602" y="10780"/>
                  <a:pt x="67611" y="10789"/>
                </a:cubicBezTo>
                <a:cubicBezTo>
                  <a:pt x="67611" y="10808"/>
                  <a:pt x="67621" y="10818"/>
                  <a:pt x="67630" y="10827"/>
                </a:cubicBezTo>
                <a:lnTo>
                  <a:pt x="67573" y="10846"/>
                </a:lnTo>
                <a:cubicBezTo>
                  <a:pt x="67573" y="10818"/>
                  <a:pt x="67573" y="10799"/>
                  <a:pt x="67564" y="10770"/>
                </a:cubicBezTo>
                <a:lnTo>
                  <a:pt x="67602" y="10751"/>
                </a:lnTo>
                <a:close/>
                <a:moveTo>
                  <a:pt x="67526" y="10799"/>
                </a:moveTo>
                <a:lnTo>
                  <a:pt x="67526" y="10799"/>
                </a:lnTo>
                <a:cubicBezTo>
                  <a:pt x="67545" y="10846"/>
                  <a:pt x="67545" y="10846"/>
                  <a:pt x="67498" y="10865"/>
                </a:cubicBezTo>
                <a:cubicBezTo>
                  <a:pt x="67507" y="10837"/>
                  <a:pt x="67516" y="10827"/>
                  <a:pt x="67526" y="10799"/>
                </a:cubicBezTo>
                <a:close/>
                <a:moveTo>
                  <a:pt x="68207" y="10818"/>
                </a:moveTo>
                <a:cubicBezTo>
                  <a:pt x="68217" y="10827"/>
                  <a:pt x="68226" y="10846"/>
                  <a:pt x="68236" y="10855"/>
                </a:cubicBezTo>
                <a:cubicBezTo>
                  <a:pt x="68248" y="10830"/>
                  <a:pt x="68269" y="10826"/>
                  <a:pt x="68291" y="10826"/>
                </a:cubicBezTo>
                <a:cubicBezTo>
                  <a:pt x="68301" y="10826"/>
                  <a:pt x="68312" y="10827"/>
                  <a:pt x="68321" y="10827"/>
                </a:cubicBezTo>
                <a:lnTo>
                  <a:pt x="68330" y="10837"/>
                </a:lnTo>
                <a:cubicBezTo>
                  <a:pt x="68312" y="10865"/>
                  <a:pt x="68283" y="10893"/>
                  <a:pt x="68264" y="10931"/>
                </a:cubicBezTo>
                <a:lnTo>
                  <a:pt x="68245" y="10893"/>
                </a:lnTo>
                <a:cubicBezTo>
                  <a:pt x="68236" y="10912"/>
                  <a:pt x="68217" y="10922"/>
                  <a:pt x="68207" y="10931"/>
                </a:cubicBezTo>
                <a:cubicBezTo>
                  <a:pt x="68205" y="10934"/>
                  <a:pt x="68201" y="10935"/>
                  <a:pt x="68197" y="10935"/>
                </a:cubicBezTo>
                <a:cubicBezTo>
                  <a:pt x="68189" y="10935"/>
                  <a:pt x="68179" y="10928"/>
                  <a:pt x="68179" y="10922"/>
                </a:cubicBezTo>
                <a:cubicBezTo>
                  <a:pt x="68189" y="10903"/>
                  <a:pt x="68189" y="10893"/>
                  <a:pt x="68198" y="10874"/>
                </a:cubicBezTo>
                <a:cubicBezTo>
                  <a:pt x="68198" y="10855"/>
                  <a:pt x="68207" y="10837"/>
                  <a:pt x="68207" y="10818"/>
                </a:cubicBezTo>
                <a:close/>
                <a:moveTo>
                  <a:pt x="68643" y="10903"/>
                </a:moveTo>
                <a:cubicBezTo>
                  <a:pt x="68643" y="10912"/>
                  <a:pt x="68652" y="10912"/>
                  <a:pt x="68652" y="10912"/>
                </a:cubicBezTo>
                <a:cubicBezTo>
                  <a:pt x="68643" y="10931"/>
                  <a:pt x="68633" y="10941"/>
                  <a:pt x="68624" y="10960"/>
                </a:cubicBezTo>
                <a:cubicBezTo>
                  <a:pt x="68624" y="10960"/>
                  <a:pt x="68624" y="10950"/>
                  <a:pt x="68624" y="10950"/>
                </a:cubicBezTo>
                <a:cubicBezTo>
                  <a:pt x="68614" y="10941"/>
                  <a:pt x="68624" y="10931"/>
                  <a:pt x="68624" y="10922"/>
                </a:cubicBezTo>
                <a:cubicBezTo>
                  <a:pt x="68633" y="10922"/>
                  <a:pt x="68633" y="10912"/>
                  <a:pt x="68643" y="10903"/>
                </a:cubicBezTo>
                <a:close/>
                <a:moveTo>
                  <a:pt x="67649" y="10941"/>
                </a:moveTo>
                <a:cubicBezTo>
                  <a:pt x="67658" y="10941"/>
                  <a:pt x="67677" y="10950"/>
                  <a:pt x="67687" y="10950"/>
                </a:cubicBezTo>
                <a:lnTo>
                  <a:pt x="67677" y="10969"/>
                </a:lnTo>
                <a:lnTo>
                  <a:pt x="67640" y="10960"/>
                </a:lnTo>
                <a:cubicBezTo>
                  <a:pt x="67640" y="10950"/>
                  <a:pt x="67640" y="10950"/>
                  <a:pt x="67640" y="10941"/>
                </a:cubicBezTo>
                <a:close/>
                <a:moveTo>
                  <a:pt x="68018" y="11004"/>
                </a:moveTo>
                <a:cubicBezTo>
                  <a:pt x="68018" y="11004"/>
                  <a:pt x="68018" y="11005"/>
                  <a:pt x="68018" y="11007"/>
                </a:cubicBezTo>
                <a:cubicBezTo>
                  <a:pt x="68018" y="11006"/>
                  <a:pt x="68018" y="11005"/>
                  <a:pt x="68018" y="11004"/>
                </a:cubicBezTo>
                <a:close/>
                <a:moveTo>
                  <a:pt x="66466" y="10950"/>
                </a:moveTo>
                <a:cubicBezTo>
                  <a:pt x="66466" y="10960"/>
                  <a:pt x="66466" y="10969"/>
                  <a:pt x="66475" y="10988"/>
                </a:cubicBezTo>
                <a:lnTo>
                  <a:pt x="66504" y="10979"/>
                </a:lnTo>
                <a:lnTo>
                  <a:pt x="66504" y="10979"/>
                </a:lnTo>
                <a:cubicBezTo>
                  <a:pt x="66504" y="11018"/>
                  <a:pt x="66484" y="11038"/>
                  <a:pt x="66439" y="11038"/>
                </a:cubicBezTo>
                <a:cubicBezTo>
                  <a:pt x="66430" y="11038"/>
                  <a:pt x="66420" y="11037"/>
                  <a:pt x="66409" y="11035"/>
                </a:cubicBezTo>
                <a:cubicBezTo>
                  <a:pt x="66428" y="11007"/>
                  <a:pt x="66418" y="10969"/>
                  <a:pt x="66447" y="10960"/>
                </a:cubicBezTo>
                <a:cubicBezTo>
                  <a:pt x="66447" y="10960"/>
                  <a:pt x="66447" y="10950"/>
                  <a:pt x="66466" y="10950"/>
                </a:cubicBezTo>
                <a:close/>
                <a:moveTo>
                  <a:pt x="68141" y="10988"/>
                </a:moveTo>
                <a:cubicBezTo>
                  <a:pt x="68151" y="10988"/>
                  <a:pt x="68170" y="10997"/>
                  <a:pt x="68179" y="11007"/>
                </a:cubicBezTo>
                <a:cubicBezTo>
                  <a:pt x="68198" y="11016"/>
                  <a:pt x="68207" y="11035"/>
                  <a:pt x="68207" y="11045"/>
                </a:cubicBezTo>
                <a:lnTo>
                  <a:pt x="68207" y="11054"/>
                </a:lnTo>
                <a:cubicBezTo>
                  <a:pt x="68179" y="11045"/>
                  <a:pt x="68160" y="11035"/>
                  <a:pt x="68132" y="11026"/>
                </a:cubicBezTo>
                <a:lnTo>
                  <a:pt x="68141" y="10988"/>
                </a:lnTo>
                <a:close/>
                <a:moveTo>
                  <a:pt x="68435" y="11007"/>
                </a:moveTo>
                <a:lnTo>
                  <a:pt x="68454" y="11016"/>
                </a:lnTo>
                <a:lnTo>
                  <a:pt x="68425" y="11054"/>
                </a:lnTo>
                <a:cubicBezTo>
                  <a:pt x="68425" y="11045"/>
                  <a:pt x="68416" y="11045"/>
                  <a:pt x="68416" y="11035"/>
                </a:cubicBezTo>
                <a:cubicBezTo>
                  <a:pt x="68416" y="11026"/>
                  <a:pt x="68435" y="11007"/>
                  <a:pt x="68435" y="11007"/>
                </a:cubicBezTo>
                <a:close/>
                <a:moveTo>
                  <a:pt x="68000" y="10944"/>
                </a:moveTo>
                <a:cubicBezTo>
                  <a:pt x="68009" y="10944"/>
                  <a:pt x="68023" y="10946"/>
                  <a:pt x="68047" y="10950"/>
                </a:cubicBezTo>
                <a:cubicBezTo>
                  <a:pt x="68028" y="10968"/>
                  <a:pt x="68019" y="10978"/>
                  <a:pt x="68018" y="11004"/>
                </a:cubicBezTo>
                <a:lnTo>
                  <a:pt x="68018" y="11004"/>
                </a:lnTo>
                <a:cubicBezTo>
                  <a:pt x="68018" y="11003"/>
                  <a:pt x="68018" y="11003"/>
                  <a:pt x="68018" y="11003"/>
                </a:cubicBezTo>
                <a:cubicBezTo>
                  <a:pt x="68019" y="11003"/>
                  <a:pt x="68021" y="11010"/>
                  <a:pt x="68028" y="11016"/>
                </a:cubicBezTo>
                <a:lnTo>
                  <a:pt x="68037" y="10979"/>
                </a:lnTo>
                <a:cubicBezTo>
                  <a:pt x="68056" y="10988"/>
                  <a:pt x="68084" y="11007"/>
                  <a:pt x="68103" y="11016"/>
                </a:cubicBezTo>
                <a:cubicBezTo>
                  <a:pt x="68113" y="11035"/>
                  <a:pt x="68113" y="11054"/>
                  <a:pt x="68103" y="11054"/>
                </a:cubicBezTo>
                <a:lnTo>
                  <a:pt x="68075" y="11054"/>
                </a:lnTo>
                <a:cubicBezTo>
                  <a:pt x="68056" y="11054"/>
                  <a:pt x="68047" y="11064"/>
                  <a:pt x="68037" y="11064"/>
                </a:cubicBezTo>
                <a:cubicBezTo>
                  <a:pt x="68018" y="11045"/>
                  <a:pt x="68009" y="11016"/>
                  <a:pt x="67990" y="10988"/>
                </a:cubicBezTo>
                <a:lnTo>
                  <a:pt x="67999" y="10969"/>
                </a:lnTo>
                <a:lnTo>
                  <a:pt x="67980" y="10960"/>
                </a:lnTo>
                <a:cubicBezTo>
                  <a:pt x="67986" y="10948"/>
                  <a:pt x="67988" y="10944"/>
                  <a:pt x="68000" y="10944"/>
                </a:cubicBezTo>
                <a:close/>
                <a:moveTo>
                  <a:pt x="66418" y="11083"/>
                </a:moveTo>
                <a:cubicBezTo>
                  <a:pt x="66418" y="11092"/>
                  <a:pt x="66428" y="11102"/>
                  <a:pt x="66428" y="11111"/>
                </a:cubicBezTo>
                <a:cubicBezTo>
                  <a:pt x="66428" y="11111"/>
                  <a:pt x="66418" y="11120"/>
                  <a:pt x="66418" y="11120"/>
                </a:cubicBezTo>
                <a:cubicBezTo>
                  <a:pt x="66409" y="11139"/>
                  <a:pt x="66390" y="11149"/>
                  <a:pt x="66371" y="11149"/>
                </a:cubicBezTo>
                <a:cubicBezTo>
                  <a:pt x="66343" y="11149"/>
                  <a:pt x="66324" y="11111"/>
                  <a:pt x="66314" y="11092"/>
                </a:cubicBezTo>
                <a:lnTo>
                  <a:pt x="66371" y="11092"/>
                </a:lnTo>
                <a:lnTo>
                  <a:pt x="66390" y="11120"/>
                </a:lnTo>
                <a:lnTo>
                  <a:pt x="66418" y="11083"/>
                </a:lnTo>
                <a:close/>
                <a:moveTo>
                  <a:pt x="66418" y="11168"/>
                </a:moveTo>
                <a:cubicBezTo>
                  <a:pt x="66418" y="11187"/>
                  <a:pt x="66428" y="11215"/>
                  <a:pt x="66409" y="11225"/>
                </a:cubicBezTo>
                <a:lnTo>
                  <a:pt x="66352" y="11225"/>
                </a:lnTo>
                <a:cubicBezTo>
                  <a:pt x="66324" y="11225"/>
                  <a:pt x="66305" y="11215"/>
                  <a:pt x="66286" y="11215"/>
                </a:cubicBezTo>
                <a:lnTo>
                  <a:pt x="66286" y="11196"/>
                </a:lnTo>
                <a:cubicBezTo>
                  <a:pt x="66324" y="11187"/>
                  <a:pt x="66371" y="11177"/>
                  <a:pt x="66418" y="11168"/>
                </a:cubicBezTo>
                <a:close/>
                <a:moveTo>
                  <a:pt x="67744" y="11168"/>
                </a:moveTo>
                <a:cubicBezTo>
                  <a:pt x="67753" y="11177"/>
                  <a:pt x="67763" y="11187"/>
                  <a:pt x="67772" y="11196"/>
                </a:cubicBezTo>
                <a:lnTo>
                  <a:pt x="67744" y="11234"/>
                </a:lnTo>
                <a:lnTo>
                  <a:pt x="67744" y="11168"/>
                </a:lnTo>
                <a:close/>
                <a:moveTo>
                  <a:pt x="68368" y="11187"/>
                </a:moveTo>
                <a:lnTo>
                  <a:pt x="68378" y="11196"/>
                </a:lnTo>
                <a:cubicBezTo>
                  <a:pt x="68378" y="11206"/>
                  <a:pt x="68387" y="11234"/>
                  <a:pt x="68368" y="11234"/>
                </a:cubicBezTo>
                <a:cubicBezTo>
                  <a:pt x="68359" y="11244"/>
                  <a:pt x="68349" y="11244"/>
                  <a:pt x="68340" y="11244"/>
                </a:cubicBezTo>
                <a:lnTo>
                  <a:pt x="68302" y="11244"/>
                </a:lnTo>
                <a:cubicBezTo>
                  <a:pt x="68321" y="11225"/>
                  <a:pt x="68321" y="11215"/>
                  <a:pt x="68340" y="11196"/>
                </a:cubicBezTo>
                <a:lnTo>
                  <a:pt x="68340" y="11234"/>
                </a:lnTo>
                <a:lnTo>
                  <a:pt x="68368" y="11187"/>
                </a:lnTo>
                <a:close/>
                <a:moveTo>
                  <a:pt x="67871" y="11231"/>
                </a:moveTo>
                <a:cubicBezTo>
                  <a:pt x="67873" y="11231"/>
                  <a:pt x="67874" y="11232"/>
                  <a:pt x="67876" y="11234"/>
                </a:cubicBezTo>
                <a:cubicBezTo>
                  <a:pt x="67895" y="11244"/>
                  <a:pt x="67876" y="11262"/>
                  <a:pt x="67867" y="11272"/>
                </a:cubicBezTo>
                <a:cubicBezTo>
                  <a:pt x="67857" y="11291"/>
                  <a:pt x="67838" y="11300"/>
                  <a:pt x="67829" y="11319"/>
                </a:cubicBezTo>
                <a:lnTo>
                  <a:pt x="67810" y="11300"/>
                </a:lnTo>
                <a:cubicBezTo>
                  <a:pt x="67829" y="11291"/>
                  <a:pt x="67838" y="11272"/>
                  <a:pt x="67848" y="11253"/>
                </a:cubicBezTo>
                <a:cubicBezTo>
                  <a:pt x="67855" y="11245"/>
                  <a:pt x="67863" y="11231"/>
                  <a:pt x="67871" y="11231"/>
                </a:cubicBezTo>
                <a:close/>
                <a:moveTo>
                  <a:pt x="67914" y="11329"/>
                </a:moveTo>
                <a:cubicBezTo>
                  <a:pt x="67923" y="11348"/>
                  <a:pt x="67923" y="11367"/>
                  <a:pt x="67923" y="11395"/>
                </a:cubicBezTo>
                <a:lnTo>
                  <a:pt x="67905" y="11395"/>
                </a:lnTo>
                <a:cubicBezTo>
                  <a:pt x="67886" y="11386"/>
                  <a:pt x="67867" y="11367"/>
                  <a:pt x="67848" y="11348"/>
                </a:cubicBezTo>
                <a:lnTo>
                  <a:pt x="67848" y="11338"/>
                </a:lnTo>
                <a:cubicBezTo>
                  <a:pt x="67867" y="11338"/>
                  <a:pt x="67895" y="11329"/>
                  <a:pt x="67914" y="11329"/>
                </a:cubicBezTo>
                <a:close/>
                <a:moveTo>
                  <a:pt x="67100" y="11234"/>
                </a:moveTo>
                <a:cubicBezTo>
                  <a:pt x="67119" y="11244"/>
                  <a:pt x="67138" y="11253"/>
                  <a:pt x="67157" y="11272"/>
                </a:cubicBezTo>
                <a:lnTo>
                  <a:pt x="67119" y="11291"/>
                </a:lnTo>
                <a:cubicBezTo>
                  <a:pt x="67124" y="11313"/>
                  <a:pt x="67133" y="11322"/>
                  <a:pt x="67145" y="11322"/>
                </a:cubicBezTo>
                <a:cubicBezTo>
                  <a:pt x="67154" y="11322"/>
                  <a:pt x="67164" y="11318"/>
                  <a:pt x="67176" y="11310"/>
                </a:cubicBezTo>
                <a:lnTo>
                  <a:pt x="67185" y="11319"/>
                </a:lnTo>
                <a:cubicBezTo>
                  <a:pt x="67119" y="11348"/>
                  <a:pt x="67062" y="11376"/>
                  <a:pt x="66996" y="11404"/>
                </a:cubicBezTo>
                <a:cubicBezTo>
                  <a:pt x="66996" y="11372"/>
                  <a:pt x="66982" y="11362"/>
                  <a:pt x="66965" y="11362"/>
                </a:cubicBezTo>
                <a:cubicBezTo>
                  <a:pt x="66957" y="11362"/>
                  <a:pt x="66948" y="11364"/>
                  <a:pt x="66939" y="11367"/>
                </a:cubicBezTo>
                <a:lnTo>
                  <a:pt x="66967" y="11300"/>
                </a:lnTo>
                <a:lnTo>
                  <a:pt x="66920" y="11338"/>
                </a:lnTo>
                <a:cubicBezTo>
                  <a:pt x="66935" y="11308"/>
                  <a:pt x="66944" y="11273"/>
                  <a:pt x="66975" y="11273"/>
                </a:cubicBezTo>
                <a:cubicBezTo>
                  <a:pt x="66983" y="11273"/>
                  <a:pt x="66993" y="11275"/>
                  <a:pt x="67005" y="11281"/>
                </a:cubicBezTo>
                <a:cubicBezTo>
                  <a:pt x="66996" y="11300"/>
                  <a:pt x="67015" y="11310"/>
                  <a:pt x="67034" y="11310"/>
                </a:cubicBezTo>
                <a:lnTo>
                  <a:pt x="67034" y="11272"/>
                </a:lnTo>
                <a:cubicBezTo>
                  <a:pt x="67053" y="11281"/>
                  <a:pt x="67072" y="11291"/>
                  <a:pt x="67081" y="11300"/>
                </a:cubicBezTo>
                <a:cubicBezTo>
                  <a:pt x="67091" y="11281"/>
                  <a:pt x="67091" y="11262"/>
                  <a:pt x="67100" y="11234"/>
                </a:cubicBezTo>
                <a:close/>
                <a:moveTo>
                  <a:pt x="67999" y="11234"/>
                </a:moveTo>
                <a:cubicBezTo>
                  <a:pt x="68018" y="11244"/>
                  <a:pt x="68037" y="11262"/>
                  <a:pt x="68037" y="11281"/>
                </a:cubicBezTo>
                <a:cubicBezTo>
                  <a:pt x="68037" y="11291"/>
                  <a:pt x="68037" y="11300"/>
                  <a:pt x="68037" y="11310"/>
                </a:cubicBezTo>
                <a:cubicBezTo>
                  <a:pt x="68028" y="11319"/>
                  <a:pt x="68028" y="11329"/>
                  <a:pt x="68028" y="11338"/>
                </a:cubicBezTo>
                <a:cubicBezTo>
                  <a:pt x="68028" y="11348"/>
                  <a:pt x="68037" y="11357"/>
                  <a:pt x="68037" y="11367"/>
                </a:cubicBezTo>
                <a:cubicBezTo>
                  <a:pt x="68037" y="11367"/>
                  <a:pt x="68037" y="11376"/>
                  <a:pt x="68037" y="11386"/>
                </a:cubicBezTo>
                <a:cubicBezTo>
                  <a:pt x="68037" y="11404"/>
                  <a:pt x="68018" y="11414"/>
                  <a:pt x="67999" y="11414"/>
                </a:cubicBezTo>
                <a:cubicBezTo>
                  <a:pt x="67971" y="11338"/>
                  <a:pt x="67980" y="11253"/>
                  <a:pt x="67999" y="11234"/>
                </a:cubicBezTo>
                <a:close/>
                <a:moveTo>
                  <a:pt x="67356" y="11348"/>
                </a:moveTo>
                <a:lnTo>
                  <a:pt x="67356" y="11348"/>
                </a:lnTo>
                <a:cubicBezTo>
                  <a:pt x="67384" y="11367"/>
                  <a:pt x="67384" y="11404"/>
                  <a:pt x="67374" y="11442"/>
                </a:cubicBezTo>
                <a:cubicBezTo>
                  <a:pt x="67337" y="11414"/>
                  <a:pt x="67346" y="11386"/>
                  <a:pt x="67356" y="11348"/>
                </a:cubicBezTo>
                <a:close/>
                <a:moveTo>
                  <a:pt x="67800" y="11414"/>
                </a:moveTo>
                <a:cubicBezTo>
                  <a:pt x="67819" y="11433"/>
                  <a:pt x="67838" y="11442"/>
                  <a:pt x="67857" y="11461"/>
                </a:cubicBezTo>
                <a:cubicBezTo>
                  <a:pt x="67857" y="11461"/>
                  <a:pt x="67857" y="11471"/>
                  <a:pt x="67848" y="11471"/>
                </a:cubicBezTo>
                <a:lnTo>
                  <a:pt x="67838" y="11471"/>
                </a:lnTo>
                <a:cubicBezTo>
                  <a:pt x="67819" y="11471"/>
                  <a:pt x="67800" y="11461"/>
                  <a:pt x="67782" y="11461"/>
                </a:cubicBezTo>
                <a:lnTo>
                  <a:pt x="67772" y="11461"/>
                </a:lnTo>
                <a:lnTo>
                  <a:pt x="67800" y="11414"/>
                </a:lnTo>
                <a:close/>
                <a:moveTo>
                  <a:pt x="66494" y="11338"/>
                </a:moveTo>
                <a:cubicBezTo>
                  <a:pt x="66504" y="11348"/>
                  <a:pt x="66504" y="11367"/>
                  <a:pt x="66513" y="11386"/>
                </a:cubicBezTo>
                <a:cubicBezTo>
                  <a:pt x="66513" y="11395"/>
                  <a:pt x="66513" y="11414"/>
                  <a:pt x="66513" y="11433"/>
                </a:cubicBezTo>
                <a:cubicBezTo>
                  <a:pt x="66513" y="11442"/>
                  <a:pt x="66523" y="11461"/>
                  <a:pt x="66504" y="11471"/>
                </a:cubicBezTo>
                <a:cubicBezTo>
                  <a:pt x="66494" y="11471"/>
                  <a:pt x="66485" y="11480"/>
                  <a:pt x="66475" y="11480"/>
                </a:cubicBezTo>
                <a:cubicBezTo>
                  <a:pt x="66475" y="11471"/>
                  <a:pt x="66466" y="11461"/>
                  <a:pt x="66466" y="11452"/>
                </a:cubicBezTo>
                <a:cubicBezTo>
                  <a:pt x="66466" y="11442"/>
                  <a:pt x="66466" y="11423"/>
                  <a:pt x="66475" y="11414"/>
                </a:cubicBezTo>
                <a:cubicBezTo>
                  <a:pt x="66475" y="11386"/>
                  <a:pt x="66485" y="11367"/>
                  <a:pt x="66485" y="11338"/>
                </a:cubicBezTo>
                <a:close/>
                <a:moveTo>
                  <a:pt x="66769" y="11509"/>
                </a:moveTo>
                <a:cubicBezTo>
                  <a:pt x="66767" y="11509"/>
                  <a:pt x="66766" y="11509"/>
                  <a:pt x="66764" y="11509"/>
                </a:cubicBezTo>
                <a:lnTo>
                  <a:pt x="66764" y="11509"/>
                </a:lnTo>
                <a:cubicBezTo>
                  <a:pt x="66766" y="11509"/>
                  <a:pt x="66767" y="11509"/>
                  <a:pt x="66769" y="11509"/>
                </a:cubicBezTo>
                <a:close/>
                <a:moveTo>
                  <a:pt x="66556" y="11485"/>
                </a:moveTo>
                <a:cubicBezTo>
                  <a:pt x="66564" y="11485"/>
                  <a:pt x="66572" y="11489"/>
                  <a:pt x="66579" y="11499"/>
                </a:cubicBezTo>
                <a:cubicBezTo>
                  <a:pt x="66598" y="11527"/>
                  <a:pt x="66608" y="11565"/>
                  <a:pt x="66636" y="11603"/>
                </a:cubicBezTo>
                <a:cubicBezTo>
                  <a:pt x="66618" y="11608"/>
                  <a:pt x="66601" y="11611"/>
                  <a:pt x="66585" y="11611"/>
                </a:cubicBezTo>
                <a:cubicBezTo>
                  <a:pt x="66540" y="11611"/>
                  <a:pt x="66498" y="11593"/>
                  <a:pt x="66456" y="11565"/>
                </a:cubicBezTo>
                <a:cubicBezTo>
                  <a:pt x="66475" y="11546"/>
                  <a:pt x="66494" y="11527"/>
                  <a:pt x="66523" y="11509"/>
                </a:cubicBezTo>
                <a:cubicBezTo>
                  <a:pt x="66529" y="11497"/>
                  <a:pt x="66542" y="11485"/>
                  <a:pt x="66556" y="11485"/>
                </a:cubicBezTo>
                <a:close/>
                <a:moveTo>
                  <a:pt x="66702" y="11527"/>
                </a:moveTo>
                <a:cubicBezTo>
                  <a:pt x="66721" y="11537"/>
                  <a:pt x="66721" y="11565"/>
                  <a:pt x="66721" y="11584"/>
                </a:cubicBezTo>
                <a:cubicBezTo>
                  <a:pt x="66721" y="11603"/>
                  <a:pt x="66702" y="11613"/>
                  <a:pt x="66684" y="11613"/>
                </a:cubicBezTo>
                <a:cubicBezTo>
                  <a:pt x="66674" y="11613"/>
                  <a:pt x="66674" y="11613"/>
                  <a:pt x="66665" y="11603"/>
                </a:cubicBezTo>
                <a:cubicBezTo>
                  <a:pt x="66665" y="11594"/>
                  <a:pt x="66665" y="11594"/>
                  <a:pt x="66665" y="11584"/>
                </a:cubicBezTo>
                <a:cubicBezTo>
                  <a:pt x="66674" y="11556"/>
                  <a:pt x="66684" y="11537"/>
                  <a:pt x="66702" y="11527"/>
                </a:cubicBezTo>
                <a:close/>
                <a:moveTo>
                  <a:pt x="10701" y="11599"/>
                </a:moveTo>
                <a:cubicBezTo>
                  <a:pt x="10711" y="11599"/>
                  <a:pt x="10718" y="11606"/>
                  <a:pt x="10724" y="11613"/>
                </a:cubicBezTo>
                <a:cubicBezTo>
                  <a:pt x="10720" y="11617"/>
                  <a:pt x="10715" y="11620"/>
                  <a:pt x="10709" y="11620"/>
                </a:cubicBezTo>
                <a:cubicBezTo>
                  <a:pt x="10703" y="11620"/>
                  <a:pt x="10696" y="11617"/>
                  <a:pt x="10686" y="11613"/>
                </a:cubicBezTo>
                <a:cubicBezTo>
                  <a:pt x="10686" y="11613"/>
                  <a:pt x="10677" y="11613"/>
                  <a:pt x="10686" y="11603"/>
                </a:cubicBezTo>
                <a:cubicBezTo>
                  <a:pt x="10692" y="11600"/>
                  <a:pt x="10697" y="11599"/>
                  <a:pt x="10701" y="11599"/>
                </a:cubicBezTo>
                <a:close/>
                <a:moveTo>
                  <a:pt x="66333" y="11613"/>
                </a:moveTo>
                <a:lnTo>
                  <a:pt x="66333" y="11632"/>
                </a:lnTo>
                <a:lnTo>
                  <a:pt x="66286" y="11632"/>
                </a:lnTo>
                <a:lnTo>
                  <a:pt x="66286" y="11613"/>
                </a:lnTo>
                <a:close/>
                <a:moveTo>
                  <a:pt x="67535" y="11556"/>
                </a:moveTo>
                <a:cubicBezTo>
                  <a:pt x="67535" y="11575"/>
                  <a:pt x="67535" y="11584"/>
                  <a:pt x="67535" y="11603"/>
                </a:cubicBezTo>
                <a:cubicBezTo>
                  <a:pt x="67535" y="11613"/>
                  <a:pt x="67535" y="11613"/>
                  <a:pt x="67526" y="11622"/>
                </a:cubicBezTo>
                <a:cubicBezTo>
                  <a:pt x="67526" y="11622"/>
                  <a:pt x="67516" y="11622"/>
                  <a:pt x="67516" y="11632"/>
                </a:cubicBezTo>
                <a:cubicBezTo>
                  <a:pt x="67507" y="11603"/>
                  <a:pt x="67516" y="11575"/>
                  <a:pt x="67516" y="11556"/>
                </a:cubicBezTo>
                <a:close/>
                <a:moveTo>
                  <a:pt x="67660" y="11523"/>
                </a:moveTo>
                <a:cubicBezTo>
                  <a:pt x="67665" y="11523"/>
                  <a:pt x="67668" y="11524"/>
                  <a:pt x="67668" y="11527"/>
                </a:cubicBezTo>
                <a:cubicBezTo>
                  <a:pt x="67687" y="11546"/>
                  <a:pt x="67706" y="11565"/>
                  <a:pt x="67715" y="11594"/>
                </a:cubicBezTo>
                <a:cubicBezTo>
                  <a:pt x="67725" y="11603"/>
                  <a:pt x="67734" y="11613"/>
                  <a:pt x="67734" y="11622"/>
                </a:cubicBezTo>
                <a:cubicBezTo>
                  <a:pt x="67744" y="11632"/>
                  <a:pt x="67744" y="11641"/>
                  <a:pt x="67734" y="11651"/>
                </a:cubicBezTo>
                <a:lnTo>
                  <a:pt x="67725" y="11660"/>
                </a:lnTo>
                <a:cubicBezTo>
                  <a:pt x="67706" y="11641"/>
                  <a:pt x="67696" y="11622"/>
                  <a:pt x="67677" y="11613"/>
                </a:cubicBezTo>
                <a:cubicBezTo>
                  <a:pt x="67668" y="11603"/>
                  <a:pt x="67658" y="11594"/>
                  <a:pt x="67649" y="11584"/>
                </a:cubicBezTo>
                <a:cubicBezTo>
                  <a:pt x="67649" y="11584"/>
                  <a:pt x="67640" y="11575"/>
                  <a:pt x="67630" y="11565"/>
                </a:cubicBezTo>
                <a:cubicBezTo>
                  <a:pt x="67621" y="11556"/>
                  <a:pt x="67630" y="11537"/>
                  <a:pt x="67630" y="11527"/>
                </a:cubicBezTo>
                <a:cubicBezTo>
                  <a:pt x="67636" y="11527"/>
                  <a:pt x="67651" y="11523"/>
                  <a:pt x="67660" y="11523"/>
                </a:cubicBezTo>
                <a:close/>
                <a:moveTo>
                  <a:pt x="66437" y="11584"/>
                </a:moveTo>
                <a:cubicBezTo>
                  <a:pt x="66447" y="11594"/>
                  <a:pt x="66456" y="11594"/>
                  <a:pt x="66447" y="11613"/>
                </a:cubicBezTo>
                <a:cubicBezTo>
                  <a:pt x="66447" y="11622"/>
                  <a:pt x="66447" y="11632"/>
                  <a:pt x="66437" y="11641"/>
                </a:cubicBezTo>
                <a:cubicBezTo>
                  <a:pt x="66428" y="11651"/>
                  <a:pt x="66418" y="11660"/>
                  <a:pt x="66400" y="11660"/>
                </a:cubicBezTo>
                <a:cubicBezTo>
                  <a:pt x="66409" y="11660"/>
                  <a:pt x="66400" y="11669"/>
                  <a:pt x="66381" y="11669"/>
                </a:cubicBezTo>
                <a:cubicBezTo>
                  <a:pt x="66381" y="11651"/>
                  <a:pt x="66371" y="11632"/>
                  <a:pt x="66390" y="11622"/>
                </a:cubicBezTo>
                <a:cubicBezTo>
                  <a:pt x="66409" y="11603"/>
                  <a:pt x="66418" y="11594"/>
                  <a:pt x="66437" y="11584"/>
                </a:cubicBezTo>
                <a:close/>
                <a:moveTo>
                  <a:pt x="10688" y="11647"/>
                </a:moveTo>
                <a:cubicBezTo>
                  <a:pt x="10691" y="11647"/>
                  <a:pt x="10696" y="11653"/>
                  <a:pt x="10696" y="11660"/>
                </a:cubicBezTo>
                <a:cubicBezTo>
                  <a:pt x="10696" y="11669"/>
                  <a:pt x="10696" y="11679"/>
                  <a:pt x="10686" y="11679"/>
                </a:cubicBezTo>
                <a:cubicBezTo>
                  <a:pt x="10667" y="11669"/>
                  <a:pt x="10667" y="11660"/>
                  <a:pt x="10686" y="11651"/>
                </a:cubicBezTo>
                <a:cubicBezTo>
                  <a:pt x="10686" y="11648"/>
                  <a:pt x="10687" y="11647"/>
                  <a:pt x="10688" y="11647"/>
                </a:cubicBezTo>
                <a:close/>
                <a:moveTo>
                  <a:pt x="67431" y="11613"/>
                </a:moveTo>
                <a:cubicBezTo>
                  <a:pt x="67441" y="11613"/>
                  <a:pt x="67450" y="11613"/>
                  <a:pt x="67460" y="11632"/>
                </a:cubicBezTo>
                <a:cubicBezTo>
                  <a:pt x="67469" y="11641"/>
                  <a:pt x="67479" y="11660"/>
                  <a:pt x="67488" y="11679"/>
                </a:cubicBezTo>
                <a:cubicBezTo>
                  <a:pt x="67498" y="11698"/>
                  <a:pt x="67507" y="11707"/>
                  <a:pt x="67498" y="11717"/>
                </a:cubicBezTo>
                <a:cubicBezTo>
                  <a:pt x="67494" y="11725"/>
                  <a:pt x="67490" y="11728"/>
                  <a:pt x="67486" y="11728"/>
                </a:cubicBezTo>
                <a:cubicBezTo>
                  <a:pt x="67480" y="11728"/>
                  <a:pt x="67475" y="11722"/>
                  <a:pt x="67469" y="11717"/>
                </a:cubicBezTo>
                <a:cubicBezTo>
                  <a:pt x="67450" y="11707"/>
                  <a:pt x="67441" y="11707"/>
                  <a:pt x="67422" y="11698"/>
                </a:cubicBezTo>
                <a:lnTo>
                  <a:pt x="67422" y="11698"/>
                </a:lnTo>
                <a:cubicBezTo>
                  <a:pt x="67441" y="11736"/>
                  <a:pt x="67422" y="11745"/>
                  <a:pt x="67393" y="11745"/>
                </a:cubicBezTo>
                <a:cubicBezTo>
                  <a:pt x="67393" y="11726"/>
                  <a:pt x="67393" y="11707"/>
                  <a:pt x="67393" y="11688"/>
                </a:cubicBezTo>
                <a:cubicBezTo>
                  <a:pt x="67393" y="11669"/>
                  <a:pt x="67393" y="11651"/>
                  <a:pt x="67403" y="11632"/>
                </a:cubicBezTo>
                <a:cubicBezTo>
                  <a:pt x="67403" y="11622"/>
                  <a:pt x="67412" y="11613"/>
                  <a:pt x="67431" y="11613"/>
                </a:cubicBezTo>
                <a:close/>
                <a:moveTo>
                  <a:pt x="67602" y="11641"/>
                </a:moveTo>
                <a:cubicBezTo>
                  <a:pt x="67602" y="11669"/>
                  <a:pt x="67611" y="11688"/>
                  <a:pt x="67611" y="11707"/>
                </a:cubicBezTo>
                <a:cubicBezTo>
                  <a:pt x="67611" y="11717"/>
                  <a:pt x="67611" y="11726"/>
                  <a:pt x="67611" y="11736"/>
                </a:cubicBezTo>
                <a:cubicBezTo>
                  <a:pt x="67602" y="11736"/>
                  <a:pt x="67602" y="11745"/>
                  <a:pt x="67592" y="11745"/>
                </a:cubicBezTo>
                <a:cubicBezTo>
                  <a:pt x="67592" y="11745"/>
                  <a:pt x="67583" y="11736"/>
                  <a:pt x="67573" y="11736"/>
                </a:cubicBezTo>
                <a:cubicBezTo>
                  <a:pt x="67573" y="11726"/>
                  <a:pt x="67573" y="11717"/>
                  <a:pt x="67573" y="11707"/>
                </a:cubicBezTo>
                <a:cubicBezTo>
                  <a:pt x="67583" y="11688"/>
                  <a:pt x="67583" y="11669"/>
                  <a:pt x="67583" y="11641"/>
                </a:cubicBezTo>
                <a:close/>
                <a:moveTo>
                  <a:pt x="10857" y="11764"/>
                </a:moveTo>
                <a:cubicBezTo>
                  <a:pt x="10866" y="11764"/>
                  <a:pt x="10866" y="11774"/>
                  <a:pt x="10866" y="11774"/>
                </a:cubicBezTo>
                <a:cubicBezTo>
                  <a:pt x="10876" y="11783"/>
                  <a:pt x="10866" y="11783"/>
                  <a:pt x="10857" y="11783"/>
                </a:cubicBezTo>
                <a:lnTo>
                  <a:pt x="10857" y="11764"/>
                </a:lnTo>
                <a:close/>
                <a:moveTo>
                  <a:pt x="66665" y="11177"/>
                </a:moveTo>
                <a:cubicBezTo>
                  <a:pt x="66693" y="11187"/>
                  <a:pt x="66693" y="11215"/>
                  <a:pt x="66693" y="11234"/>
                </a:cubicBezTo>
                <a:cubicBezTo>
                  <a:pt x="66750" y="11244"/>
                  <a:pt x="66712" y="11291"/>
                  <a:pt x="66731" y="11319"/>
                </a:cubicBezTo>
                <a:cubicBezTo>
                  <a:pt x="66746" y="11312"/>
                  <a:pt x="66768" y="11298"/>
                  <a:pt x="66785" y="11298"/>
                </a:cubicBezTo>
                <a:cubicBezTo>
                  <a:pt x="66790" y="11298"/>
                  <a:pt x="66793" y="11299"/>
                  <a:pt x="66797" y="11300"/>
                </a:cubicBezTo>
                <a:cubicBezTo>
                  <a:pt x="66826" y="11319"/>
                  <a:pt x="66844" y="11329"/>
                  <a:pt x="66863" y="11348"/>
                </a:cubicBezTo>
                <a:cubicBezTo>
                  <a:pt x="66854" y="11367"/>
                  <a:pt x="66844" y="11376"/>
                  <a:pt x="66835" y="11386"/>
                </a:cubicBezTo>
                <a:lnTo>
                  <a:pt x="66844" y="11395"/>
                </a:lnTo>
                <a:cubicBezTo>
                  <a:pt x="66854" y="11386"/>
                  <a:pt x="66863" y="11386"/>
                  <a:pt x="66873" y="11376"/>
                </a:cubicBezTo>
                <a:lnTo>
                  <a:pt x="66901" y="11376"/>
                </a:lnTo>
                <a:cubicBezTo>
                  <a:pt x="66911" y="11386"/>
                  <a:pt x="66920" y="11414"/>
                  <a:pt x="66911" y="11423"/>
                </a:cubicBezTo>
                <a:cubicBezTo>
                  <a:pt x="66892" y="11442"/>
                  <a:pt x="66873" y="11461"/>
                  <a:pt x="66854" y="11480"/>
                </a:cubicBezTo>
                <a:cubicBezTo>
                  <a:pt x="66835" y="11490"/>
                  <a:pt x="66816" y="11499"/>
                  <a:pt x="66788" y="11518"/>
                </a:cubicBezTo>
                <a:lnTo>
                  <a:pt x="66797" y="11527"/>
                </a:lnTo>
                <a:cubicBezTo>
                  <a:pt x="66826" y="11518"/>
                  <a:pt x="66863" y="11509"/>
                  <a:pt x="66892" y="11490"/>
                </a:cubicBezTo>
                <a:cubicBezTo>
                  <a:pt x="66939" y="11452"/>
                  <a:pt x="66986" y="11423"/>
                  <a:pt x="67043" y="11404"/>
                </a:cubicBezTo>
                <a:cubicBezTo>
                  <a:pt x="67091" y="11376"/>
                  <a:pt x="67147" y="11367"/>
                  <a:pt x="67195" y="11357"/>
                </a:cubicBezTo>
                <a:lnTo>
                  <a:pt x="67195" y="11357"/>
                </a:lnTo>
                <a:cubicBezTo>
                  <a:pt x="67185" y="11367"/>
                  <a:pt x="67176" y="11376"/>
                  <a:pt x="67176" y="11386"/>
                </a:cubicBezTo>
                <a:cubicBezTo>
                  <a:pt x="67195" y="11414"/>
                  <a:pt x="67214" y="11433"/>
                  <a:pt x="67242" y="11442"/>
                </a:cubicBezTo>
                <a:cubicBezTo>
                  <a:pt x="67270" y="11442"/>
                  <a:pt x="67270" y="11404"/>
                  <a:pt x="67270" y="11395"/>
                </a:cubicBezTo>
                <a:cubicBezTo>
                  <a:pt x="67289" y="11414"/>
                  <a:pt x="67308" y="11433"/>
                  <a:pt x="67327" y="11452"/>
                </a:cubicBezTo>
                <a:cubicBezTo>
                  <a:pt x="67308" y="11461"/>
                  <a:pt x="67299" y="11471"/>
                  <a:pt x="67280" y="11480"/>
                </a:cubicBezTo>
                <a:lnTo>
                  <a:pt x="67289" y="11490"/>
                </a:lnTo>
                <a:cubicBezTo>
                  <a:pt x="67299" y="11490"/>
                  <a:pt x="67318" y="11480"/>
                  <a:pt x="67337" y="11480"/>
                </a:cubicBezTo>
                <a:cubicBezTo>
                  <a:pt x="67346" y="11490"/>
                  <a:pt x="67356" y="11499"/>
                  <a:pt x="67365" y="11527"/>
                </a:cubicBezTo>
                <a:lnTo>
                  <a:pt x="67374" y="11490"/>
                </a:lnTo>
                <a:cubicBezTo>
                  <a:pt x="67393" y="11499"/>
                  <a:pt x="67422" y="11499"/>
                  <a:pt x="67450" y="11509"/>
                </a:cubicBezTo>
                <a:cubicBezTo>
                  <a:pt x="67460" y="11509"/>
                  <a:pt x="67488" y="11518"/>
                  <a:pt x="67498" y="11527"/>
                </a:cubicBezTo>
                <a:cubicBezTo>
                  <a:pt x="67498" y="11546"/>
                  <a:pt x="67498" y="11556"/>
                  <a:pt x="67488" y="11565"/>
                </a:cubicBezTo>
                <a:cubicBezTo>
                  <a:pt x="67479" y="11570"/>
                  <a:pt x="67467" y="11572"/>
                  <a:pt x="67454" y="11572"/>
                </a:cubicBezTo>
                <a:cubicBezTo>
                  <a:pt x="67441" y="11572"/>
                  <a:pt x="67427" y="11570"/>
                  <a:pt x="67412" y="11565"/>
                </a:cubicBezTo>
                <a:cubicBezTo>
                  <a:pt x="67407" y="11576"/>
                  <a:pt x="67401" y="11587"/>
                  <a:pt x="67392" y="11587"/>
                </a:cubicBezTo>
                <a:cubicBezTo>
                  <a:pt x="67386" y="11587"/>
                  <a:pt x="67377" y="11581"/>
                  <a:pt x="67365" y="11565"/>
                </a:cubicBezTo>
                <a:lnTo>
                  <a:pt x="67365" y="11679"/>
                </a:lnTo>
                <a:cubicBezTo>
                  <a:pt x="67337" y="11669"/>
                  <a:pt x="67299" y="11651"/>
                  <a:pt x="67270" y="11632"/>
                </a:cubicBezTo>
                <a:cubicBezTo>
                  <a:pt x="67261" y="11627"/>
                  <a:pt x="67251" y="11625"/>
                  <a:pt x="67242" y="11625"/>
                </a:cubicBezTo>
                <a:cubicBezTo>
                  <a:pt x="67233" y="11625"/>
                  <a:pt x="67223" y="11627"/>
                  <a:pt x="67214" y="11632"/>
                </a:cubicBezTo>
                <a:cubicBezTo>
                  <a:pt x="67204" y="11632"/>
                  <a:pt x="67195" y="11641"/>
                  <a:pt x="67185" y="11651"/>
                </a:cubicBezTo>
                <a:cubicBezTo>
                  <a:pt x="67176" y="11651"/>
                  <a:pt x="67166" y="11660"/>
                  <a:pt x="67157" y="11669"/>
                </a:cubicBezTo>
                <a:lnTo>
                  <a:pt x="67242" y="11669"/>
                </a:lnTo>
                <a:cubicBezTo>
                  <a:pt x="67261" y="11669"/>
                  <a:pt x="67270" y="11679"/>
                  <a:pt x="67270" y="11698"/>
                </a:cubicBezTo>
                <a:cubicBezTo>
                  <a:pt x="67270" y="11726"/>
                  <a:pt x="67261" y="11755"/>
                  <a:pt x="67242" y="11783"/>
                </a:cubicBezTo>
                <a:cubicBezTo>
                  <a:pt x="67214" y="11745"/>
                  <a:pt x="67176" y="11707"/>
                  <a:pt x="67147" y="11669"/>
                </a:cubicBezTo>
                <a:lnTo>
                  <a:pt x="67157" y="11669"/>
                </a:lnTo>
                <a:cubicBezTo>
                  <a:pt x="67163" y="11644"/>
                  <a:pt x="67157" y="11636"/>
                  <a:pt x="67146" y="11636"/>
                </a:cubicBezTo>
                <a:cubicBezTo>
                  <a:pt x="67141" y="11636"/>
                  <a:pt x="67135" y="11638"/>
                  <a:pt x="67128" y="11641"/>
                </a:cubicBezTo>
                <a:cubicBezTo>
                  <a:pt x="67117" y="11647"/>
                  <a:pt x="67106" y="11649"/>
                  <a:pt x="67095" y="11649"/>
                </a:cubicBezTo>
                <a:cubicBezTo>
                  <a:pt x="67072" y="11649"/>
                  <a:pt x="67050" y="11638"/>
                  <a:pt x="67024" y="11632"/>
                </a:cubicBezTo>
                <a:cubicBezTo>
                  <a:pt x="66986" y="11622"/>
                  <a:pt x="66939" y="11613"/>
                  <a:pt x="66892" y="11594"/>
                </a:cubicBezTo>
                <a:cubicBezTo>
                  <a:pt x="66911" y="11575"/>
                  <a:pt x="66930" y="11565"/>
                  <a:pt x="66939" y="11556"/>
                </a:cubicBezTo>
                <a:cubicBezTo>
                  <a:pt x="66937" y="11555"/>
                  <a:pt x="66935" y="11555"/>
                  <a:pt x="66933" y="11555"/>
                </a:cubicBezTo>
                <a:cubicBezTo>
                  <a:pt x="66924" y="11555"/>
                  <a:pt x="66912" y="11564"/>
                  <a:pt x="66903" y="11564"/>
                </a:cubicBezTo>
                <a:cubicBezTo>
                  <a:pt x="66894" y="11564"/>
                  <a:pt x="66886" y="11556"/>
                  <a:pt x="66882" y="11527"/>
                </a:cubicBezTo>
                <a:cubicBezTo>
                  <a:pt x="66873" y="11546"/>
                  <a:pt x="66854" y="11556"/>
                  <a:pt x="66844" y="11575"/>
                </a:cubicBezTo>
                <a:cubicBezTo>
                  <a:pt x="66835" y="11584"/>
                  <a:pt x="66826" y="11603"/>
                  <a:pt x="66807" y="11603"/>
                </a:cubicBezTo>
                <a:cubicBezTo>
                  <a:pt x="66804" y="11604"/>
                  <a:pt x="66802" y="11604"/>
                  <a:pt x="66799" y="11604"/>
                </a:cubicBezTo>
                <a:cubicBezTo>
                  <a:pt x="66766" y="11604"/>
                  <a:pt x="66749" y="11545"/>
                  <a:pt x="66740" y="11527"/>
                </a:cubicBezTo>
                <a:cubicBezTo>
                  <a:pt x="66748" y="11519"/>
                  <a:pt x="66756" y="11511"/>
                  <a:pt x="66764" y="11509"/>
                </a:cubicBezTo>
                <a:lnTo>
                  <a:pt x="66764" y="11509"/>
                </a:lnTo>
                <a:cubicBezTo>
                  <a:pt x="66762" y="11509"/>
                  <a:pt x="66759" y="11510"/>
                  <a:pt x="66757" y="11510"/>
                </a:cubicBezTo>
                <a:cubicBezTo>
                  <a:pt x="66713" y="11510"/>
                  <a:pt x="66719" y="11458"/>
                  <a:pt x="66693" y="11423"/>
                </a:cubicBezTo>
                <a:cubicBezTo>
                  <a:pt x="66693" y="11452"/>
                  <a:pt x="66693" y="11480"/>
                  <a:pt x="66693" y="11499"/>
                </a:cubicBezTo>
                <a:cubicBezTo>
                  <a:pt x="66684" y="11527"/>
                  <a:pt x="66665" y="11546"/>
                  <a:pt x="66646" y="11565"/>
                </a:cubicBezTo>
                <a:cubicBezTo>
                  <a:pt x="66627" y="11537"/>
                  <a:pt x="66608" y="11509"/>
                  <a:pt x="66589" y="11480"/>
                </a:cubicBezTo>
                <a:cubicBezTo>
                  <a:pt x="66570" y="11461"/>
                  <a:pt x="66560" y="11442"/>
                  <a:pt x="66551" y="11414"/>
                </a:cubicBezTo>
                <a:cubicBezTo>
                  <a:pt x="66551" y="11404"/>
                  <a:pt x="66560" y="11386"/>
                  <a:pt x="66570" y="11386"/>
                </a:cubicBezTo>
                <a:cubicBezTo>
                  <a:pt x="66579" y="11386"/>
                  <a:pt x="66589" y="11395"/>
                  <a:pt x="66589" y="11395"/>
                </a:cubicBezTo>
                <a:cubicBezTo>
                  <a:pt x="66608" y="11404"/>
                  <a:pt x="66627" y="11423"/>
                  <a:pt x="66636" y="11433"/>
                </a:cubicBezTo>
                <a:cubicBezTo>
                  <a:pt x="66636" y="11423"/>
                  <a:pt x="66646" y="11404"/>
                  <a:pt x="66646" y="11386"/>
                </a:cubicBezTo>
                <a:cubicBezTo>
                  <a:pt x="66646" y="11376"/>
                  <a:pt x="66646" y="11357"/>
                  <a:pt x="66636" y="11338"/>
                </a:cubicBezTo>
                <a:cubicBezTo>
                  <a:pt x="66627" y="11300"/>
                  <a:pt x="66617" y="11262"/>
                  <a:pt x="66617" y="11225"/>
                </a:cubicBezTo>
                <a:cubicBezTo>
                  <a:pt x="66617" y="11196"/>
                  <a:pt x="66636" y="11177"/>
                  <a:pt x="66665" y="11177"/>
                </a:cubicBezTo>
                <a:close/>
                <a:moveTo>
                  <a:pt x="67649" y="11745"/>
                </a:moveTo>
                <a:cubicBezTo>
                  <a:pt x="67668" y="11755"/>
                  <a:pt x="67677" y="11755"/>
                  <a:pt x="67696" y="11764"/>
                </a:cubicBezTo>
                <a:lnTo>
                  <a:pt x="67687" y="11783"/>
                </a:lnTo>
                <a:cubicBezTo>
                  <a:pt x="67668" y="11774"/>
                  <a:pt x="67658" y="11774"/>
                  <a:pt x="67649" y="11764"/>
                </a:cubicBezTo>
                <a:cubicBezTo>
                  <a:pt x="67640" y="11764"/>
                  <a:pt x="67630" y="11764"/>
                  <a:pt x="67640" y="11755"/>
                </a:cubicBezTo>
                <a:cubicBezTo>
                  <a:pt x="67640" y="11745"/>
                  <a:pt x="67640" y="11745"/>
                  <a:pt x="67649" y="11745"/>
                </a:cubicBezTo>
                <a:close/>
                <a:moveTo>
                  <a:pt x="67328" y="11677"/>
                </a:moveTo>
                <a:cubicBezTo>
                  <a:pt x="67338" y="11677"/>
                  <a:pt x="67350" y="11683"/>
                  <a:pt x="67356" y="11688"/>
                </a:cubicBezTo>
                <a:cubicBezTo>
                  <a:pt x="67384" y="11707"/>
                  <a:pt x="67374" y="11717"/>
                  <a:pt x="67365" y="11736"/>
                </a:cubicBezTo>
                <a:cubicBezTo>
                  <a:pt x="67346" y="11764"/>
                  <a:pt x="67318" y="11793"/>
                  <a:pt x="67280" y="11802"/>
                </a:cubicBezTo>
                <a:cubicBezTo>
                  <a:pt x="67293" y="11795"/>
                  <a:pt x="67288" y="11784"/>
                  <a:pt x="67281" y="11784"/>
                </a:cubicBezTo>
                <a:cubicBezTo>
                  <a:pt x="67277" y="11784"/>
                  <a:pt x="67273" y="11787"/>
                  <a:pt x="67270" y="11793"/>
                </a:cubicBezTo>
                <a:cubicBezTo>
                  <a:pt x="67270" y="11755"/>
                  <a:pt x="67280" y="11717"/>
                  <a:pt x="67308" y="11688"/>
                </a:cubicBezTo>
                <a:cubicBezTo>
                  <a:pt x="67312" y="11680"/>
                  <a:pt x="67320" y="11677"/>
                  <a:pt x="67328" y="11677"/>
                </a:cubicBezTo>
                <a:close/>
                <a:moveTo>
                  <a:pt x="67630" y="11622"/>
                </a:moveTo>
                <a:lnTo>
                  <a:pt x="67630" y="11622"/>
                </a:lnTo>
                <a:cubicBezTo>
                  <a:pt x="67677" y="11660"/>
                  <a:pt x="67715" y="11688"/>
                  <a:pt x="67763" y="11726"/>
                </a:cubicBezTo>
                <a:cubicBezTo>
                  <a:pt x="67734" y="11745"/>
                  <a:pt x="67753" y="11783"/>
                  <a:pt x="67753" y="11811"/>
                </a:cubicBezTo>
                <a:cubicBezTo>
                  <a:pt x="67725" y="11774"/>
                  <a:pt x="67706" y="11726"/>
                  <a:pt x="67649" y="11726"/>
                </a:cubicBezTo>
                <a:lnTo>
                  <a:pt x="67630" y="11622"/>
                </a:lnTo>
                <a:close/>
                <a:moveTo>
                  <a:pt x="10573" y="11802"/>
                </a:moveTo>
                <a:lnTo>
                  <a:pt x="10573" y="11821"/>
                </a:lnTo>
                <a:lnTo>
                  <a:pt x="10563" y="11821"/>
                </a:lnTo>
                <a:lnTo>
                  <a:pt x="10563" y="11802"/>
                </a:lnTo>
                <a:close/>
                <a:moveTo>
                  <a:pt x="10620" y="11821"/>
                </a:moveTo>
                <a:lnTo>
                  <a:pt x="10620" y="11830"/>
                </a:lnTo>
                <a:cubicBezTo>
                  <a:pt x="10611" y="11830"/>
                  <a:pt x="10611" y="11840"/>
                  <a:pt x="10601" y="11840"/>
                </a:cubicBezTo>
                <a:cubicBezTo>
                  <a:pt x="10601" y="11840"/>
                  <a:pt x="10592" y="11830"/>
                  <a:pt x="10592" y="11821"/>
                </a:cubicBezTo>
                <a:close/>
                <a:moveTo>
                  <a:pt x="10800" y="11859"/>
                </a:moveTo>
                <a:cubicBezTo>
                  <a:pt x="10800" y="11868"/>
                  <a:pt x="10809" y="11868"/>
                  <a:pt x="10809" y="11868"/>
                </a:cubicBezTo>
                <a:cubicBezTo>
                  <a:pt x="10809" y="11878"/>
                  <a:pt x="10809" y="11878"/>
                  <a:pt x="10809" y="11878"/>
                </a:cubicBezTo>
                <a:lnTo>
                  <a:pt x="10800" y="11878"/>
                </a:lnTo>
                <a:cubicBezTo>
                  <a:pt x="10800" y="11868"/>
                  <a:pt x="10800" y="11868"/>
                  <a:pt x="10800" y="11859"/>
                </a:cubicBezTo>
                <a:close/>
                <a:moveTo>
                  <a:pt x="10826" y="11845"/>
                </a:moveTo>
                <a:cubicBezTo>
                  <a:pt x="10838" y="11845"/>
                  <a:pt x="10847" y="11852"/>
                  <a:pt x="10847" y="11859"/>
                </a:cubicBezTo>
                <a:cubicBezTo>
                  <a:pt x="10847" y="11868"/>
                  <a:pt x="10838" y="11878"/>
                  <a:pt x="10838" y="11878"/>
                </a:cubicBezTo>
                <a:lnTo>
                  <a:pt x="10819" y="11878"/>
                </a:lnTo>
                <a:cubicBezTo>
                  <a:pt x="10819" y="11868"/>
                  <a:pt x="10819" y="11859"/>
                  <a:pt x="10809" y="11849"/>
                </a:cubicBezTo>
                <a:cubicBezTo>
                  <a:pt x="10815" y="11847"/>
                  <a:pt x="10821" y="11845"/>
                  <a:pt x="10826" y="11845"/>
                </a:cubicBezTo>
                <a:close/>
                <a:moveTo>
                  <a:pt x="67451" y="11752"/>
                </a:moveTo>
                <a:cubicBezTo>
                  <a:pt x="67456" y="11752"/>
                  <a:pt x="67463" y="11753"/>
                  <a:pt x="67469" y="11755"/>
                </a:cubicBezTo>
                <a:cubicBezTo>
                  <a:pt x="67498" y="11755"/>
                  <a:pt x="67516" y="11783"/>
                  <a:pt x="67526" y="11811"/>
                </a:cubicBezTo>
                <a:cubicBezTo>
                  <a:pt x="67545" y="11840"/>
                  <a:pt x="67554" y="11868"/>
                  <a:pt x="67545" y="11887"/>
                </a:cubicBezTo>
                <a:cubicBezTo>
                  <a:pt x="67545" y="11885"/>
                  <a:pt x="67543" y="11885"/>
                  <a:pt x="67541" y="11885"/>
                </a:cubicBezTo>
                <a:cubicBezTo>
                  <a:pt x="67535" y="11885"/>
                  <a:pt x="67521" y="11893"/>
                  <a:pt x="67526" y="11900"/>
                </a:cubicBezTo>
                <a:lnTo>
                  <a:pt x="67526" y="11900"/>
                </a:lnTo>
                <a:cubicBezTo>
                  <a:pt x="67499" y="11885"/>
                  <a:pt x="67465" y="11876"/>
                  <a:pt x="67431" y="11859"/>
                </a:cubicBezTo>
                <a:cubicBezTo>
                  <a:pt x="67412" y="11849"/>
                  <a:pt x="67384" y="11830"/>
                  <a:pt x="67393" y="11802"/>
                </a:cubicBezTo>
                <a:cubicBezTo>
                  <a:pt x="67401" y="11771"/>
                  <a:pt x="67422" y="11752"/>
                  <a:pt x="67451" y="11752"/>
                </a:cubicBezTo>
                <a:close/>
                <a:moveTo>
                  <a:pt x="10857" y="11906"/>
                </a:moveTo>
                <a:lnTo>
                  <a:pt x="10866" y="11916"/>
                </a:lnTo>
                <a:cubicBezTo>
                  <a:pt x="10857" y="11916"/>
                  <a:pt x="10857" y="11925"/>
                  <a:pt x="10847" y="11925"/>
                </a:cubicBezTo>
                <a:lnTo>
                  <a:pt x="10847" y="11916"/>
                </a:lnTo>
                <a:lnTo>
                  <a:pt x="10857" y="11906"/>
                </a:lnTo>
                <a:close/>
                <a:moveTo>
                  <a:pt x="10809" y="11893"/>
                </a:moveTo>
                <a:cubicBezTo>
                  <a:pt x="10813" y="11893"/>
                  <a:pt x="10816" y="11894"/>
                  <a:pt x="10819" y="11897"/>
                </a:cubicBezTo>
                <a:cubicBezTo>
                  <a:pt x="10819" y="11916"/>
                  <a:pt x="10809" y="11916"/>
                  <a:pt x="10791" y="11925"/>
                </a:cubicBezTo>
                <a:lnTo>
                  <a:pt x="10791" y="11935"/>
                </a:lnTo>
                <a:lnTo>
                  <a:pt x="10772" y="11906"/>
                </a:lnTo>
                <a:lnTo>
                  <a:pt x="10791" y="11906"/>
                </a:lnTo>
                <a:cubicBezTo>
                  <a:pt x="10791" y="11899"/>
                  <a:pt x="10800" y="11893"/>
                  <a:pt x="10809" y="11893"/>
                </a:cubicBezTo>
                <a:close/>
                <a:moveTo>
                  <a:pt x="67270" y="11840"/>
                </a:moveTo>
                <a:cubicBezTo>
                  <a:pt x="67289" y="11840"/>
                  <a:pt x="67346" y="11849"/>
                  <a:pt x="67356" y="11878"/>
                </a:cubicBezTo>
                <a:cubicBezTo>
                  <a:pt x="67365" y="11905"/>
                  <a:pt x="67330" y="11932"/>
                  <a:pt x="67319" y="11960"/>
                </a:cubicBezTo>
                <a:lnTo>
                  <a:pt x="67319" y="11960"/>
                </a:lnTo>
                <a:cubicBezTo>
                  <a:pt x="67321" y="11950"/>
                  <a:pt x="67311" y="11943"/>
                  <a:pt x="67303" y="11943"/>
                </a:cubicBezTo>
                <a:cubicBezTo>
                  <a:pt x="67298" y="11943"/>
                  <a:pt x="67295" y="11946"/>
                  <a:pt x="67299" y="11953"/>
                </a:cubicBezTo>
                <a:cubicBezTo>
                  <a:pt x="67270" y="11925"/>
                  <a:pt x="67261" y="11906"/>
                  <a:pt x="67280" y="11859"/>
                </a:cubicBezTo>
                <a:lnTo>
                  <a:pt x="67251" y="11859"/>
                </a:lnTo>
                <a:lnTo>
                  <a:pt x="67242" y="11849"/>
                </a:lnTo>
                <a:cubicBezTo>
                  <a:pt x="67251" y="11849"/>
                  <a:pt x="67261" y="11840"/>
                  <a:pt x="67270" y="11840"/>
                </a:cubicBezTo>
                <a:close/>
                <a:moveTo>
                  <a:pt x="67656" y="11798"/>
                </a:moveTo>
                <a:cubicBezTo>
                  <a:pt x="67657" y="11798"/>
                  <a:pt x="67658" y="11799"/>
                  <a:pt x="67658" y="11802"/>
                </a:cubicBezTo>
                <a:cubicBezTo>
                  <a:pt x="67687" y="11811"/>
                  <a:pt x="67715" y="11830"/>
                  <a:pt x="67734" y="11849"/>
                </a:cubicBezTo>
                <a:cubicBezTo>
                  <a:pt x="67753" y="11859"/>
                  <a:pt x="67763" y="11859"/>
                  <a:pt x="67772" y="11868"/>
                </a:cubicBezTo>
                <a:cubicBezTo>
                  <a:pt x="67782" y="11878"/>
                  <a:pt x="67791" y="11887"/>
                  <a:pt x="67791" y="11897"/>
                </a:cubicBezTo>
                <a:lnTo>
                  <a:pt x="67791" y="11906"/>
                </a:lnTo>
                <a:lnTo>
                  <a:pt x="67772" y="11897"/>
                </a:lnTo>
                <a:cubicBezTo>
                  <a:pt x="67734" y="11916"/>
                  <a:pt x="67696" y="11944"/>
                  <a:pt x="67658" y="11963"/>
                </a:cubicBezTo>
                <a:cubicBezTo>
                  <a:pt x="67655" y="11965"/>
                  <a:pt x="67652" y="11965"/>
                  <a:pt x="67648" y="11965"/>
                </a:cubicBezTo>
                <a:cubicBezTo>
                  <a:pt x="67633" y="11965"/>
                  <a:pt x="67619" y="11950"/>
                  <a:pt x="67611" y="11935"/>
                </a:cubicBezTo>
                <a:cubicBezTo>
                  <a:pt x="67602" y="11916"/>
                  <a:pt x="67602" y="11887"/>
                  <a:pt x="67621" y="11878"/>
                </a:cubicBezTo>
                <a:cubicBezTo>
                  <a:pt x="67630" y="11859"/>
                  <a:pt x="67640" y="11840"/>
                  <a:pt x="67640" y="11821"/>
                </a:cubicBezTo>
                <a:cubicBezTo>
                  <a:pt x="67640" y="11811"/>
                  <a:pt x="67640" y="11811"/>
                  <a:pt x="67649" y="11802"/>
                </a:cubicBezTo>
                <a:cubicBezTo>
                  <a:pt x="67649" y="11802"/>
                  <a:pt x="67653" y="11798"/>
                  <a:pt x="67656" y="11798"/>
                </a:cubicBezTo>
                <a:close/>
                <a:moveTo>
                  <a:pt x="10847" y="11935"/>
                </a:moveTo>
                <a:cubicBezTo>
                  <a:pt x="10857" y="11944"/>
                  <a:pt x="10857" y="11953"/>
                  <a:pt x="10857" y="11963"/>
                </a:cubicBezTo>
                <a:cubicBezTo>
                  <a:pt x="10857" y="11963"/>
                  <a:pt x="10857" y="11967"/>
                  <a:pt x="10854" y="11967"/>
                </a:cubicBezTo>
                <a:cubicBezTo>
                  <a:pt x="10853" y="11967"/>
                  <a:pt x="10850" y="11966"/>
                  <a:pt x="10847" y="11963"/>
                </a:cubicBezTo>
                <a:cubicBezTo>
                  <a:pt x="10847" y="11953"/>
                  <a:pt x="10838" y="11953"/>
                  <a:pt x="10828" y="11944"/>
                </a:cubicBezTo>
                <a:cubicBezTo>
                  <a:pt x="10838" y="11944"/>
                  <a:pt x="10838" y="11935"/>
                  <a:pt x="10847" y="11935"/>
                </a:cubicBezTo>
                <a:close/>
                <a:moveTo>
                  <a:pt x="11112" y="11925"/>
                </a:moveTo>
                <a:cubicBezTo>
                  <a:pt x="11112" y="11935"/>
                  <a:pt x="11112" y="11944"/>
                  <a:pt x="11112" y="11944"/>
                </a:cubicBezTo>
                <a:cubicBezTo>
                  <a:pt x="11115" y="11947"/>
                  <a:pt x="11118" y="11948"/>
                  <a:pt x="11121" y="11948"/>
                </a:cubicBezTo>
                <a:cubicBezTo>
                  <a:pt x="11127" y="11948"/>
                  <a:pt x="11134" y="11941"/>
                  <a:pt x="11141" y="11935"/>
                </a:cubicBezTo>
                <a:lnTo>
                  <a:pt x="11150" y="11935"/>
                </a:lnTo>
                <a:cubicBezTo>
                  <a:pt x="11150" y="11944"/>
                  <a:pt x="11141" y="11963"/>
                  <a:pt x="11131" y="11972"/>
                </a:cubicBezTo>
                <a:lnTo>
                  <a:pt x="11131" y="11963"/>
                </a:lnTo>
                <a:lnTo>
                  <a:pt x="11112" y="11963"/>
                </a:lnTo>
                <a:lnTo>
                  <a:pt x="11103" y="11944"/>
                </a:lnTo>
                <a:cubicBezTo>
                  <a:pt x="11103" y="11935"/>
                  <a:pt x="11103" y="11935"/>
                  <a:pt x="11112" y="11925"/>
                </a:cubicBezTo>
                <a:close/>
                <a:moveTo>
                  <a:pt x="67204" y="11897"/>
                </a:moveTo>
                <a:cubicBezTo>
                  <a:pt x="67214" y="11897"/>
                  <a:pt x="67223" y="11906"/>
                  <a:pt x="67223" y="11906"/>
                </a:cubicBezTo>
                <a:cubicBezTo>
                  <a:pt x="67223" y="11916"/>
                  <a:pt x="67233" y="11916"/>
                  <a:pt x="67233" y="11925"/>
                </a:cubicBezTo>
                <a:cubicBezTo>
                  <a:pt x="67223" y="11944"/>
                  <a:pt x="67214" y="11963"/>
                  <a:pt x="67204" y="11982"/>
                </a:cubicBezTo>
                <a:cubicBezTo>
                  <a:pt x="67185" y="11982"/>
                  <a:pt x="67157" y="11982"/>
                  <a:pt x="67157" y="11953"/>
                </a:cubicBezTo>
                <a:cubicBezTo>
                  <a:pt x="67157" y="11925"/>
                  <a:pt x="67195" y="11916"/>
                  <a:pt x="67204" y="11897"/>
                </a:cubicBezTo>
                <a:close/>
                <a:moveTo>
                  <a:pt x="11273" y="11991"/>
                </a:moveTo>
                <a:cubicBezTo>
                  <a:pt x="11273" y="12010"/>
                  <a:pt x="11273" y="12010"/>
                  <a:pt x="11254" y="12010"/>
                </a:cubicBezTo>
                <a:lnTo>
                  <a:pt x="11273" y="11991"/>
                </a:lnTo>
                <a:close/>
                <a:moveTo>
                  <a:pt x="10809" y="12010"/>
                </a:moveTo>
                <a:lnTo>
                  <a:pt x="10791" y="12029"/>
                </a:lnTo>
                <a:cubicBezTo>
                  <a:pt x="10791" y="12029"/>
                  <a:pt x="10791" y="12020"/>
                  <a:pt x="10791" y="12010"/>
                </a:cubicBezTo>
                <a:close/>
                <a:moveTo>
                  <a:pt x="10615" y="12022"/>
                </a:moveTo>
                <a:cubicBezTo>
                  <a:pt x="10618" y="12022"/>
                  <a:pt x="10620" y="12024"/>
                  <a:pt x="10620" y="12029"/>
                </a:cubicBezTo>
                <a:lnTo>
                  <a:pt x="10658" y="12029"/>
                </a:lnTo>
                <a:cubicBezTo>
                  <a:pt x="10649" y="12029"/>
                  <a:pt x="10639" y="12039"/>
                  <a:pt x="10630" y="12048"/>
                </a:cubicBezTo>
                <a:lnTo>
                  <a:pt x="10620" y="12048"/>
                </a:lnTo>
                <a:cubicBezTo>
                  <a:pt x="10611" y="12039"/>
                  <a:pt x="10611" y="12029"/>
                  <a:pt x="10611" y="12029"/>
                </a:cubicBezTo>
                <a:cubicBezTo>
                  <a:pt x="10611" y="12024"/>
                  <a:pt x="10613" y="12022"/>
                  <a:pt x="10615" y="12022"/>
                </a:cubicBezTo>
                <a:close/>
                <a:moveTo>
                  <a:pt x="11226" y="12039"/>
                </a:moveTo>
                <a:cubicBezTo>
                  <a:pt x="11226" y="12039"/>
                  <a:pt x="11226" y="12048"/>
                  <a:pt x="11226" y="12048"/>
                </a:cubicBezTo>
                <a:cubicBezTo>
                  <a:pt x="11226" y="12058"/>
                  <a:pt x="11216" y="12058"/>
                  <a:pt x="11207" y="12058"/>
                </a:cubicBezTo>
                <a:lnTo>
                  <a:pt x="11226" y="12039"/>
                </a:lnTo>
                <a:close/>
                <a:moveTo>
                  <a:pt x="11321" y="11963"/>
                </a:moveTo>
                <a:cubicBezTo>
                  <a:pt x="11321" y="11963"/>
                  <a:pt x="11330" y="11972"/>
                  <a:pt x="11340" y="11972"/>
                </a:cubicBezTo>
                <a:cubicBezTo>
                  <a:pt x="11349" y="11982"/>
                  <a:pt x="11358" y="12010"/>
                  <a:pt x="11349" y="12020"/>
                </a:cubicBezTo>
                <a:cubicBezTo>
                  <a:pt x="11340" y="12011"/>
                  <a:pt x="11336" y="12007"/>
                  <a:pt x="11331" y="12007"/>
                </a:cubicBezTo>
                <a:cubicBezTo>
                  <a:pt x="11326" y="12007"/>
                  <a:pt x="11322" y="12014"/>
                  <a:pt x="11311" y="12029"/>
                </a:cubicBezTo>
                <a:cubicBezTo>
                  <a:pt x="11311" y="12039"/>
                  <a:pt x="11311" y="12039"/>
                  <a:pt x="11302" y="12039"/>
                </a:cubicBezTo>
                <a:cubicBezTo>
                  <a:pt x="11302" y="12039"/>
                  <a:pt x="11292" y="12048"/>
                  <a:pt x="11283" y="12048"/>
                </a:cubicBezTo>
                <a:cubicBezTo>
                  <a:pt x="11283" y="12058"/>
                  <a:pt x="11283" y="12067"/>
                  <a:pt x="11273" y="12067"/>
                </a:cubicBezTo>
                <a:cubicBezTo>
                  <a:pt x="11273" y="12072"/>
                  <a:pt x="11271" y="12074"/>
                  <a:pt x="11267" y="12074"/>
                </a:cubicBezTo>
                <a:cubicBezTo>
                  <a:pt x="11264" y="12074"/>
                  <a:pt x="11259" y="12072"/>
                  <a:pt x="11254" y="12067"/>
                </a:cubicBezTo>
                <a:cubicBezTo>
                  <a:pt x="11264" y="12058"/>
                  <a:pt x="11273" y="12048"/>
                  <a:pt x="11273" y="12039"/>
                </a:cubicBezTo>
                <a:cubicBezTo>
                  <a:pt x="11273" y="12020"/>
                  <a:pt x="11283" y="12010"/>
                  <a:pt x="11302" y="12010"/>
                </a:cubicBezTo>
                <a:cubicBezTo>
                  <a:pt x="11302" y="12010"/>
                  <a:pt x="11302" y="12010"/>
                  <a:pt x="11311" y="12001"/>
                </a:cubicBezTo>
                <a:cubicBezTo>
                  <a:pt x="11311" y="11991"/>
                  <a:pt x="11311" y="11991"/>
                  <a:pt x="11311" y="11982"/>
                </a:cubicBezTo>
                <a:cubicBezTo>
                  <a:pt x="11311" y="11972"/>
                  <a:pt x="11311" y="11963"/>
                  <a:pt x="11321" y="11963"/>
                </a:cubicBezTo>
                <a:close/>
                <a:moveTo>
                  <a:pt x="10639" y="12058"/>
                </a:moveTo>
                <a:lnTo>
                  <a:pt x="10639" y="12067"/>
                </a:lnTo>
                <a:cubicBezTo>
                  <a:pt x="10630" y="12067"/>
                  <a:pt x="10630" y="12067"/>
                  <a:pt x="10620" y="12076"/>
                </a:cubicBezTo>
                <a:lnTo>
                  <a:pt x="10620" y="12067"/>
                </a:lnTo>
                <a:cubicBezTo>
                  <a:pt x="10630" y="12067"/>
                  <a:pt x="10630" y="12058"/>
                  <a:pt x="10639" y="12058"/>
                </a:cubicBezTo>
                <a:close/>
                <a:moveTo>
                  <a:pt x="10715" y="12067"/>
                </a:moveTo>
                <a:lnTo>
                  <a:pt x="10734" y="12076"/>
                </a:lnTo>
                <a:lnTo>
                  <a:pt x="10724" y="12105"/>
                </a:lnTo>
                <a:lnTo>
                  <a:pt x="10705" y="12076"/>
                </a:lnTo>
                <a:lnTo>
                  <a:pt x="10715" y="12067"/>
                </a:lnTo>
                <a:close/>
                <a:moveTo>
                  <a:pt x="67782" y="11935"/>
                </a:moveTo>
                <a:cubicBezTo>
                  <a:pt x="67800" y="11944"/>
                  <a:pt x="67800" y="11963"/>
                  <a:pt x="67791" y="11982"/>
                </a:cubicBezTo>
                <a:cubicBezTo>
                  <a:pt x="67791" y="11982"/>
                  <a:pt x="67782" y="11982"/>
                  <a:pt x="67772" y="11972"/>
                </a:cubicBezTo>
                <a:lnTo>
                  <a:pt x="67763" y="11972"/>
                </a:lnTo>
                <a:cubicBezTo>
                  <a:pt x="67753" y="11963"/>
                  <a:pt x="67734" y="11963"/>
                  <a:pt x="67715" y="11963"/>
                </a:cubicBezTo>
                <a:cubicBezTo>
                  <a:pt x="67715" y="11972"/>
                  <a:pt x="67725" y="11991"/>
                  <a:pt x="67725" y="12001"/>
                </a:cubicBezTo>
                <a:cubicBezTo>
                  <a:pt x="67734" y="12001"/>
                  <a:pt x="67744" y="12010"/>
                  <a:pt x="67744" y="12010"/>
                </a:cubicBezTo>
                <a:lnTo>
                  <a:pt x="67772" y="12001"/>
                </a:lnTo>
                <a:cubicBezTo>
                  <a:pt x="67782" y="12010"/>
                  <a:pt x="67782" y="12020"/>
                  <a:pt x="67791" y="12029"/>
                </a:cubicBezTo>
                <a:cubicBezTo>
                  <a:pt x="67791" y="12039"/>
                  <a:pt x="67791" y="12048"/>
                  <a:pt x="67791" y="12058"/>
                </a:cubicBezTo>
                <a:cubicBezTo>
                  <a:pt x="67791" y="12076"/>
                  <a:pt x="67810" y="12086"/>
                  <a:pt x="67829" y="12095"/>
                </a:cubicBezTo>
                <a:lnTo>
                  <a:pt x="67819" y="12105"/>
                </a:lnTo>
                <a:cubicBezTo>
                  <a:pt x="67810" y="12105"/>
                  <a:pt x="67800" y="12095"/>
                  <a:pt x="67800" y="12095"/>
                </a:cubicBezTo>
                <a:cubicBezTo>
                  <a:pt x="67791" y="12086"/>
                  <a:pt x="67782" y="12076"/>
                  <a:pt x="67772" y="12067"/>
                </a:cubicBezTo>
                <a:cubicBezTo>
                  <a:pt x="67753" y="12048"/>
                  <a:pt x="67734" y="12029"/>
                  <a:pt x="67725" y="12020"/>
                </a:cubicBezTo>
                <a:cubicBezTo>
                  <a:pt x="67715" y="12001"/>
                  <a:pt x="67696" y="11982"/>
                  <a:pt x="67696" y="11972"/>
                </a:cubicBezTo>
                <a:cubicBezTo>
                  <a:pt x="67706" y="11953"/>
                  <a:pt x="67725" y="11953"/>
                  <a:pt x="67734" y="11944"/>
                </a:cubicBezTo>
                <a:cubicBezTo>
                  <a:pt x="67744" y="11935"/>
                  <a:pt x="67763" y="11935"/>
                  <a:pt x="67782" y="11935"/>
                </a:cubicBezTo>
                <a:close/>
                <a:moveTo>
                  <a:pt x="11065" y="12105"/>
                </a:moveTo>
                <a:lnTo>
                  <a:pt x="11074" y="12114"/>
                </a:lnTo>
                <a:cubicBezTo>
                  <a:pt x="11065" y="12114"/>
                  <a:pt x="11056" y="12124"/>
                  <a:pt x="11046" y="12133"/>
                </a:cubicBezTo>
                <a:cubicBezTo>
                  <a:pt x="11046" y="12124"/>
                  <a:pt x="11046" y="12124"/>
                  <a:pt x="11046" y="12124"/>
                </a:cubicBezTo>
                <a:cubicBezTo>
                  <a:pt x="11056" y="12114"/>
                  <a:pt x="11056" y="12114"/>
                  <a:pt x="11065" y="12105"/>
                </a:cubicBezTo>
                <a:close/>
                <a:moveTo>
                  <a:pt x="10667" y="12086"/>
                </a:moveTo>
                <a:cubicBezTo>
                  <a:pt x="10686" y="12095"/>
                  <a:pt x="10705" y="12114"/>
                  <a:pt x="10715" y="12133"/>
                </a:cubicBezTo>
                <a:cubicBezTo>
                  <a:pt x="10715" y="12143"/>
                  <a:pt x="10715" y="12143"/>
                  <a:pt x="10705" y="12143"/>
                </a:cubicBezTo>
                <a:cubicBezTo>
                  <a:pt x="10686" y="12133"/>
                  <a:pt x="10667" y="12133"/>
                  <a:pt x="10649" y="12124"/>
                </a:cubicBezTo>
                <a:cubicBezTo>
                  <a:pt x="10639" y="12124"/>
                  <a:pt x="10639" y="12114"/>
                  <a:pt x="10639" y="12114"/>
                </a:cubicBezTo>
                <a:cubicBezTo>
                  <a:pt x="10630" y="12105"/>
                  <a:pt x="10630" y="12105"/>
                  <a:pt x="10630" y="12105"/>
                </a:cubicBezTo>
                <a:cubicBezTo>
                  <a:pt x="10639" y="12095"/>
                  <a:pt x="10639" y="12095"/>
                  <a:pt x="10639" y="12095"/>
                </a:cubicBezTo>
                <a:cubicBezTo>
                  <a:pt x="10649" y="12086"/>
                  <a:pt x="10658" y="12086"/>
                  <a:pt x="10667" y="12086"/>
                </a:cubicBezTo>
                <a:close/>
                <a:moveTo>
                  <a:pt x="11747" y="12124"/>
                </a:moveTo>
                <a:cubicBezTo>
                  <a:pt x="11747" y="12124"/>
                  <a:pt x="11747" y="12133"/>
                  <a:pt x="11747" y="12143"/>
                </a:cubicBezTo>
                <a:lnTo>
                  <a:pt x="11737" y="12124"/>
                </a:lnTo>
                <a:close/>
                <a:moveTo>
                  <a:pt x="10842" y="12112"/>
                </a:moveTo>
                <a:cubicBezTo>
                  <a:pt x="10844" y="12112"/>
                  <a:pt x="10846" y="12113"/>
                  <a:pt x="10847" y="12114"/>
                </a:cubicBezTo>
                <a:cubicBezTo>
                  <a:pt x="10847" y="12114"/>
                  <a:pt x="10847" y="12124"/>
                  <a:pt x="10857" y="12133"/>
                </a:cubicBezTo>
                <a:cubicBezTo>
                  <a:pt x="10857" y="12143"/>
                  <a:pt x="10857" y="12152"/>
                  <a:pt x="10847" y="12152"/>
                </a:cubicBezTo>
                <a:cubicBezTo>
                  <a:pt x="10838" y="12143"/>
                  <a:pt x="10838" y="12143"/>
                  <a:pt x="10828" y="12133"/>
                </a:cubicBezTo>
                <a:cubicBezTo>
                  <a:pt x="10828" y="12126"/>
                  <a:pt x="10835" y="12112"/>
                  <a:pt x="10842" y="12112"/>
                </a:cubicBezTo>
                <a:close/>
                <a:moveTo>
                  <a:pt x="11377" y="12133"/>
                </a:moveTo>
                <a:cubicBezTo>
                  <a:pt x="11377" y="12147"/>
                  <a:pt x="11377" y="12156"/>
                  <a:pt x="11370" y="12156"/>
                </a:cubicBezTo>
                <a:cubicBezTo>
                  <a:pt x="11367" y="12156"/>
                  <a:pt x="11364" y="12155"/>
                  <a:pt x="11358" y="12152"/>
                </a:cubicBezTo>
                <a:cubicBezTo>
                  <a:pt x="11358" y="12143"/>
                  <a:pt x="11368" y="12133"/>
                  <a:pt x="11377" y="12133"/>
                </a:cubicBezTo>
                <a:close/>
                <a:moveTo>
                  <a:pt x="10667" y="12143"/>
                </a:moveTo>
                <a:cubicBezTo>
                  <a:pt x="10667" y="12162"/>
                  <a:pt x="10658" y="12162"/>
                  <a:pt x="10649" y="12162"/>
                </a:cubicBezTo>
                <a:lnTo>
                  <a:pt x="10667" y="12143"/>
                </a:lnTo>
                <a:close/>
                <a:moveTo>
                  <a:pt x="10743" y="12133"/>
                </a:moveTo>
                <a:cubicBezTo>
                  <a:pt x="10753" y="12143"/>
                  <a:pt x="10753" y="12152"/>
                  <a:pt x="10743" y="12162"/>
                </a:cubicBezTo>
                <a:lnTo>
                  <a:pt x="10743" y="12133"/>
                </a:lnTo>
                <a:close/>
                <a:moveTo>
                  <a:pt x="11311" y="12152"/>
                </a:moveTo>
                <a:lnTo>
                  <a:pt x="11311" y="12162"/>
                </a:lnTo>
                <a:lnTo>
                  <a:pt x="11292" y="12162"/>
                </a:lnTo>
                <a:lnTo>
                  <a:pt x="11302" y="12152"/>
                </a:lnTo>
                <a:close/>
                <a:moveTo>
                  <a:pt x="10781" y="12143"/>
                </a:moveTo>
                <a:lnTo>
                  <a:pt x="10791" y="12171"/>
                </a:lnTo>
                <a:lnTo>
                  <a:pt x="10762" y="12171"/>
                </a:lnTo>
                <a:cubicBezTo>
                  <a:pt x="10762" y="12162"/>
                  <a:pt x="10772" y="12152"/>
                  <a:pt x="10772" y="12143"/>
                </a:cubicBezTo>
                <a:close/>
                <a:moveTo>
                  <a:pt x="10999" y="12133"/>
                </a:moveTo>
                <a:cubicBezTo>
                  <a:pt x="10999" y="12143"/>
                  <a:pt x="11018" y="12143"/>
                  <a:pt x="11008" y="12152"/>
                </a:cubicBezTo>
                <a:cubicBezTo>
                  <a:pt x="10999" y="12162"/>
                  <a:pt x="10999" y="12171"/>
                  <a:pt x="10989" y="12171"/>
                </a:cubicBezTo>
                <a:lnTo>
                  <a:pt x="10970" y="12171"/>
                </a:lnTo>
                <a:cubicBezTo>
                  <a:pt x="10970" y="12162"/>
                  <a:pt x="10970" y="12162"/>
                  <a:pt x="10980" y="12152"/>
                </a:cubicBezTo>
                <a:cubicBezTo>
                  <a:pt x="10980" y="12143"/>
                  <a:pt x="10989" y="12143"/>
                  <a:pt x="10999" y="12133"/>
                </a:cubicBezTo>
                <a:close/>
                <a:moveTo>
                  <a:pt x="11112" y="12152"/>
                </a:moveTo>
                <a:cubicBezTo>
                  <a:pt x="11112" y="12152"/>
                  <a:pt x="11112" y="12162"/>
                  <a:pt x="11122" y="12162"/>
                </a:cubicBezTo>
                <a:cubicBezTo>
                  <a:pt x="11112" y="12162"/>
                  <a:pt x="11112" y="12171"/>
                  <a:pt x="11112" y="12171"/>
                </a:cubicBezTo>
                <a:cubicBezTo>
                  <a:pt x="11103" y="12171"/>
                  <a:pt x="11103" y="12162"/>
                  <a:pt x="11103" y="12162"/>
                </a:cubicBezTo>
                <a:cubicBezTo>
                  <a:pt x="11103" y="12162"/>
                  <a:pt x="11103" y="12152"/>
                  <a:pt x="11112" y="12152"/>
                </a:cubicBezTo>
                <a:close/>
                <a:moveTo>
                  <a:pt x="67318" y="12010"/>
                </a:moveTo>
                <a:lnTo>
                  <a:pt x="67337" y="12105"/>
                </a:lnTo>
                <a:cubicBezTo>
                  <a:pt x="67308" y="12105"/>
                  <a:pt x="67280" y="12105"/>
                  <a:pt x="67270" y="12114"/>
                </a:cubicBezTo>
                <a:cubicBezTo>
                  <a:pt x="67251" y="12124"/>
                  <a:pt x="67242" y="12143"/>
                  <a:pt x="67233" y="12171"/>
                </a:cubicBezTo>
                <a:lnTo>
                  <a:pt x="67214" y="12124"/>
                </a:lnTo>
                <a:lnTo>
                  <a:pt x="67318" y="12010"/>
                </a:lnTo>
                <a:close/>
                <a:moveTo>
                  <a:pt x="11841" y="12162"/>
                </a:moveTo>
                <a:cubicBezTo>
                  <a:pt x="11851" y="12162"/>
                  <a:pt x="11851" y="12171"/>
                  <a:pt x="11851" y="12171"/>
                </a:cubicBezTo>
                <a:lnTo>
                  <a:pt x="11832" y="12181"/>
                </a:lnTo>
                <a:lnTo>
                  <a:pt x="11822" y="12171"/>
                </a:lnTo>
                <a:cubicBezTo>
                  <a:pt x="11832" y="12171"/>
                  <a:pt x="11841" y="12171"/>
                  <a:pt x="11841" y="12162"/>
                </a:cubicBezTo>
                <a:close/>
                <a:moveTo>
                  <a:pt x="10961" y="12162"/>
                </a:moveTo>
                <a:lnTo>
                  <a:pt x="10970" y="12190"/>
                </a:lnTo>
                <a:cubicBezTo>
                  <a:pt x="10951" y="12181"/>
                  <a:pt x="10951" y="12171"/>
                  <a:pt x="10961" y="12162"/>
                </a:cubicBezTo>
                <a:close/>
                <a:moveTo>
                  <a:pt x="10970" y="12218"/>
                </a:moveTo>
                <a:cubicBezTo>
                  <a:pt x="10980" y="12228"/>
                  <a:pt x="10970" y="12237"/>
                  <a:pt x="10961" y="12237"/>
                </a:cubicBezTo>
                <a:lnTo>
                  <a:pt x="10970" y="12218"/>
                </a:lnTo>
                <a:close/>
                <a:moveTo>
                  <a:pt x="11053" y="12139"/>
                </a:moveTo>
                <a:cubicBezTo>
                  <a:pt x="11058" y="12139"/>
                  <a:pt x="11062" y="12140"/>
                  <a:pt x="11065" y="12143"/>
                </a:cubicBezTo>
                <a:cubicBezTo>
                  <a:pt x="11074" y="12152"/>
                  <a:pt x="11084" y="12171"/>
                  <a:pt x="11103" y="12181"/>
                </a:cubicBezTo>
                <a:cubicBezTo>
                  <a:pt x="11084" y="12190"/>
                  <a:pt x="11074" y="12200"/>
                  <a:pt x="11074" y="12209"/>
                </a:cubicBezTo>
                <a:cubicBezTo>
                  <a:pt x="11074" y="12218"/>
                  <a:pt x="11074" y="12228"/>
                  <a:pt x="11056" y="12228"/>
                </a:cubicBezTo>
                <a:lnTo>
                  <a:pt x="11046" y="12228"/>
                </a:lnTo>
                <a:cubicBezTo>
                  <a:pt x="11046" y="12228"/>
                  <a:pt x="11037" y="12237"/>
                  <a:pt x="11027" y="12237"/>
                </a:cubicBezTo>
                <a:cubicBezTo>
                  <a:pt x="11027" y="12228"/>
                  <a:pt x="11027" y="12228"/>
                  <a:pt x="11027" y="12228"/>
                </a:cubicBezTo>
                <a:cubicBezTo>
                  <a:pt x="11046" y="12209"/>
                  <a:pt x="11046" y="12190"/>
                  <a:pt x="11027" y="12171"/>
                </a:cubicBezTo>
                <a:cubicBezTo>
                  <a:pt x="11027" y="12162"/>
                  <a:pt x="11027" y="12152"/>
                  <a:pt x="11027" y="12143"/>
                </a:cubicBezTo>
                <a:cubicBezTo>
                  <a:pt x="11033" y="12143"/>
                  <a:pt x="11044" y="12139"/>
                  <a:pt x="11053" y="12139"/>
                </a:cubicBezTo>
                <a:close/>
                <a:moveTo>
                  <a:pt x="11453" y="12218"/>
                </a:moveTo>
                <a:lnTo>
                  <a:pt x="11444" y="12237"/>
                </a:lnTo>
                <a:cubicBezTo>
                  <a:pt x="11434" y="12228"/>
                  <a:pt x="11444" y="12218"/>
                  <a:pt x="11453" y="12218"/>
                </a:cubicBezTo>
                <a:close/>
                <a:moveTo>
                  <a:pt x="67181" y="12158"/>
                </a:moveTo>
                <a:cubicBezTo>
                  <a:pt x="67195" y="12158"/>
                  <a:pt x="67207" y="12167"/>
                  <a:pt x="67214" y="12181"/>
                </a:cubicBezTo>
                <a:cubicBezTo>
                  <a:pt x="67214" y="12181"/>
                  <a:pt x="67223" y="12190"/>
                  <a:pt x="67223" y="12200"/>
                </a:cubicBezTo>
                <a:cubicBezTo>
                  <a:pt x="67233" y="12209"/>
                  <a:pt x="67233" y="12218"/>
                  <a:pt x="67233" y="12228"/>
                </a:cubicBezTo>
                <a:lnTo>
                  <a:pt x="67214" y="12237"/>
                </a:lnTo>
                <a:cubicBezTo>
                  <a:pt x="67195" y="12209"/>
                  <a:pt x="67185" y="12190"/>
                  <a:pt x="67166" y="12162"/>
                </a:cubicBezTo>
                <a:cubicBezTo>
                  <a:pt x="67171" y="12159"/>
                  <a:pt x="67176" y="12158"/>
                  <a:pt x="67181" y="12158"/>
                </a:cubicBezTo>
                <a:close/>
                <a:moveTo>
                  <a:pt x="11576" y="12181"/>
                </a:moveTo>
                <a:cubicBezTo>
                  <a:pt x="11586" y="12190"/>
                  <a:pt x="11586" y="12200"/>
                  <a:pt x="11586" y="12200"/>
                </a:cubicBezTo>
                <a:cubicBezTo>
                  <a:pt x="11586" y="12218"/>
                  <a:pt x="11595" y="12218"/>
                  <a:pt x="11614" y="12218"/>
                </a:cubicBezTo>
                <a:cubicBezTo>
                  <a:pt x="11623" y="12218"/>
                  <a:pt x="11633" y="12228"/>
                  <a:pt x="11623" y="12247"/>
                </a:cubicBezTo>
                <a:cubicBezTo>
                  <a:pt x="11614" y="12228"/>
                  <a:pt x="11614" y="12228"/>
                  <a:pt x="11605" y="12228"/>
                </a:cubicBezTo>
                <a:cubicBezTo>
                  <a:pt x="11595" y="12237"/>
                  <a:pt x="11595" y="12237"/>
                  <a:pt x="11595" y="12237"/>
                </a:cubicBezTo>
                <a:lnTo>
                  <a:pt x="11576" y="12237"/>
                </a:lnTo>
                <a:cubicBezTo>
                  <a:pt x="11567" y="12237"/>
                  <a:pt x="11576" y="12228"/>
                  <a:pt x="11576" y="12218"/>
                </a:cubicBezTo>
                <a:cubicBezTo>
                  <a:pt x="11576" y="12218"/>
                  <a:pt x="11576" y="12209"/>
                  <a:pt x="11576" y="12209"/>
                </a:cubicBezTo>
                <a:cubicBezTo>
                  <a:pt x="11576" y="12200"/>
                  <a:pt x="11576" y="12200"/>
                  <a:pt x="11567" y="12200"/>
                </a:cubicBezTo>
                <a:cubicBezTo>
                  <a:pt x="11567" y="12190"/>
                  <a:pt x="11567" y="12190"/>
                  <a:pt x="11567" y="12190"/>
                </a:cubicBezTo>
                <a:cubicBezTo>
                  <a:pt x="11567" y="12190"/>
                  <a:pt x="11567" y="12181"/>
                  <a:pt x="11567" y="12181"/>
                </a:cubicBezTo>
                <a:close/>
                <a:moveTo>
                  <a:pt x="10791" y="12237"/>
                </a:moveTo>
                <a:cubicBezTo>
                  <a:pt x="10781" y="12247"/>
                  <a:pt x="10781" y="12247"/>
                  <a:pt x="10781" y="12247"/>
                </a:cubicBezTo>
                <a:cubicBezTo>
                  <a:pt x="10772" y="12256"/>
                  <a:pt x="10762" y="12256"/>
                  <a:pt x="10753" y="12266"/>
                </a:cubicBezTo>
                <a:lnTo>
                  <a:pt x="10753" y="12256"/>
                </a:lnTo>
                <a:cubicBezTo>
                  <a:pt x="10762" y="12256"/>
                  <a:pt x="10762" y="12247"/>
                  <a:pt x="10772" y="12237"/>
                </a:cubicBezTo>
                <a:close/>
                <a:moveTo>
                  <a:pt x="10847" y="12247"/>
                </a:moveTo>
                <a:cubicBezTo>
                  <a:pt x="10847" y="12247"/>
                  <a:pt x="10857" y="12247"/>
                  <a:pt x="10857" y="12256"/>
                </a:cubicBezTo>
                <a:lnTo>
                  <a:pt x="10847" y="12266"/>
                </a:lnTo>
                <a:lnTo>
                  <a:pt x="10838" y="12247"/>
                </a:lnTo>
                <a:close/>
                <a:moveTo>
                  <a:pt x="11027" y="12266"/>
                </a:moveTo>
                <a:cubicBezTo>
                  <a:pt x="11027" y="12275"/>
                  <a:pt x="11027" y="12275"/>
                  <a:pt x="11018" y="12275"/>
                </a:cubicBezTo>
                <a:cubicBezTo>
                  <a:pt x="11018" y="12275"/>
                  <a:pt x="11018" y="12275"/>
                  <a:pt x="11008" y="12266"/>
                </a:cubicBezTo>
                <a:close/>
                <a:moveTo>
                  <a:pt x="11529" y="12256"/>
                </a:moveTo>
                <a:lnTo>
                  <a:pt x="11529" y="12275"/>
                </a:lnTo>
                <a:lnTo>
                  <a:pt x="11519" y="12256"/>
                </a:lnTo>
                <a:close/>
                <a:moveTo>
                  <a:pt x="10705" y="12275"/>
                </a:moveTo>
                <a:cubicBezTo>
                  <a:pt x="10705" y="12275"/>
                  <a:pt x="10715" y="12275"/>
                  <a:pt x="10715" y="12285"/>
                </a:cubicBezTo>
                <a:cubicBezTo>
                  <a:pt x="10715" y="12285"/>
                  <a:pt x="10715" y="12294"/>
                  <a:pt x="10705" y="12294"/>
                </a:cubicBezTo>
                <a:cubicBezTo>
                  <a:pt x="10705" y="12285"/>
                  <a:pt x="10705" y="12285"/>
                  <a:pt x="10696" y="12285"/>
                </a:cubicBezTo>
                <a:cubicBezTo>
                  <a:pt x="10696" y="12285"/>
                  <a:pt x="10705" y="12275"/>
                  <a:pt x="10705" y="12275"/>
                </a:cubicBezTo>
                <a:close/>
                <a:moveTo>
                  <a:pt x="10876" y="12285"/>
                </a:moveTo>
                <a:lnTo>
                  <a:pt x="10876" y="12294"/>
                </a:lnTo>
                <a:cubicBezTo>
                  <a:pt x="10876" y="12294"/>
                  <a:pt x="10866" y="12285"/>
                  <a:pt x="10857" y="12285"/>
                </a:cubicBezTo>
                <a:close/>
                <a:moveTo>
                  <a:pt x="10762" y="12285"/>
                </a:moveTo>
                <a:cubicBezTo>
                  <a:pt x="10781" y="12285"/>
                  <a:pt x="10800" y="12294"/>
                  <a:pt x="10819" y="12313"/>
                </a:cubicBezTo>
                <a:cubicBezTo>
                  <a:pt x="10800" y="12304"/>
                  <a:pt x="10781" y="12304"/>
                  <a:pt x="10762" y="12304"/>
                </a:cubicBezTo>
                <a:cubicBezTo>
                  <a:pt x="10753" y="12304"/>
                  <a:pt x="10753" y="12294"/>
                  <a:pt x="10753" y="12294"/>
                </a:cubicBezTo>
                <a:cubicBezTo>
                  <a:pt x="10753" y="12285"/>
                  <a:pt x="10753" y="12285"/>
                  <a:pt x="10762" y="12285"/>
                </a:cubicBezTo>
                <a:close/>
                <a:moveTo>
                  <a:pt x="11879" y="12285"/>
                </a:moveTo>
                <a:cubicBezTo>
                  <a:pt x="11879" y="12294"/>
                  <a:pt x="11889" y="12294"/>
                  <a:pt x="11889" y="12304"/>
                </a:cubicBezTo>
                <a:cubicBezTo>
                  <a:pt x="11889" y="12304"/>
                  <a:pt x="11889" y="12313"/>
                  <a:pt x="11889" y="12313"/>
                </a:cubicBezTo>
                <a:cubicBezTo>
                  <a:pt x="11879" y="12313"/>
                  <a:pt x="11879" y="12313"/>
                  <a:pt x="11879" y="12304"/>
                </a:cubicBezTo>
                <a:cubicBezTo>
                  <a:pt x="11879" y="12304"/>
                  <a:pt x="11879" y="12294"/>
                  <a:pt x="11870" y="12285"/>
                </a:cubicBezTo>
                <a:close/>
                <a:moveTo>
                  <a:pt x="11633" y="12275"/>
                </a:moveTo>
                <a:cubicBezTo>
                  <a:pt x="11652" y="12275"/>
                  <a:pt x="11671" y="12304"/>
                  <a:pt x="11671" y="12313"/>
                </a:cubicBezTo>
                <a:cubicBezTo>
                  <a:pt x="11671" y="12323"/>
                  <a:pt x="11671" y="12323"/>
                  <a:pt x="11661" y="12323"/>
                </a:cubicBezTo>
                <a:lnTo>
                  <a:pt x="11652" y="12323"/>
                </a:lnTo>
                <a:cubicBezTo>
                  <a:pt x="11652" y="12313"/>
                  <a:pt x="11642" y="12304"/>
                  <a:pt x="11633" y="12304"/>
                </a:cubicBezTo>
                <a:cubicBezTo>
                  <a:pt x="11623" y="12304"/>
                  <a:pt x="11623" y="12294"/>
                  <a:pt x="11623" y="12285"/>
                </a:cubicBezTo>
                <a:cubicBezTo>
                  <a:pt x="11623" y="12285"/>
                  <a:pt x="11633" y="12285"/>
                  <a:pt x="11633" y="12275"/>
                </a:cubicBezTo>
                <a:close/>
                <a:moveTo>
                  <a:pt x="67737" y="12157"/>
                </a:moveTo>
                <a:cubicBezTo>
                  <a:pt x="67746" y="12157"/>
                  <a:pt x="67756" y="12162"/>
                  <a:pt x="67763" y="12162"/>
                </a:cubicBezTo>
                <a:lnTo>
                  <a:pt x="67763" y="12171"/>
                </a:lnTo>
                <a:cubicBezTo>
                  <a:pt x="67753" y="12181"/>
                  <a:pt x="67744" y="12181"/>
                  <a:pt x="67734" y="12181"/>
                </a:cubicBezTo>
                <a:cubicBezTo>
                  <a:pt x="67763" y="12200"/>
                  <a:pt x="67791" y="12228"/>
                  <a:pt x="67763" y="12256"/>
                </a:cubicBezTo>
                <a:cubicBezTo>
                  <a:pt x="67744" y="12285"/>
                  <a:pt x="67706" y="12313"/>
                  <a:pt x="67668" y="12323"/>
                </a:cubicBezTo>
                <a:cubicBezTo>
                  <a:pt x="67668" y="12285"/>
                  <a:pt x="67677" y="12247"/>
                  <a:pt x="67696" y="12209"/>
                </a:cubicBezTo>
                <a:cubicBezTo>
                  <a:pt x="67706" y="12200"/>
                  <a:pt x="67706" y="12190"/>
                  <a:pt x="67715" y="12181"/>
                </a:cubicBezTo>
                <a:cubicBezTo>
                  <a:pt x="67715" y="12171"/>
                  <a:pt x="67715" y="12162"/>
                  <a:pt x="67725" y="12162"/>
                </a:cubicBezTo>
                <a:cubicBezTo>
                  <a:pt x="67728" y="12159"/>
                  <a:pt x="67732" y="12157"/>
                  <a:pt x="67737" y="12157"/>
                </a:cubicBezTo>
                <a:close/>
                <a:moveTo>
                  <a:pt x="10885" y="12313"/>
                </a:moveTo>
                <a:cubicBezTo>
                  <a:pt x="10895" y="12313"/>
                  <a:pt x="10895" y="12323"/>
                  <a:pt x="10895" y="12332"/>
                </a:cubicBezTo>
                <a:lnTo>
                  <a:pt x="10876" y="12313"/>
                </a:lnTo>
                <a:close/>
                <a:moveTo>
                  <a:pt x="11150" y="12304"/>
                </a:moveTo>
                <a:lnTo>
                  <a:pt x="11150" y="12332"/>
                </a:lnTo>
                <a:cubicBezTo>
                  <a:pt x="11141" y="12323"/>
                  <a:pt x="11141" y="12313"/>
                  <a:pt x="11150" y="12304"/>
                </a:cubicBezTo>
                <a:close/>
                <a:moveTo>
                  <a:pt x="11832" y="12294"/>
                </a:moveTo>
                <a:cubicBezTo>
                  <a:pt x="11832" y="12304"/>
                  <a:pt x="11841" y="12304"/>
                  <a:pt x="11841" y="12313"/>
                </a:cubicBezTo>
                <a:cubicBezTo>
                  <a:pt x="11841" y="12323"/>
                  <a:pt x="11841" y="12323"/>
                  <a:pt x="11841" y="12323"/>
                </a:cubicBezTo>
                <a:cubicBezTo>
                  <a:pt x="11832" y="12332"/>
                  <a:pt x="11832" y="12332"/>
                  <a:pt x="11822" y="12332"/>
                </a:cubicBezTo>
                <a:cubicBezTo>
                  <a:pt x="11822" y="12332"/>
                  <a:pt x="11822" y="12323"/>
                  <a:pt x="11822" y="12323"/>
                </a:cubicBezTo>
                <a:cubicBezTo>
                  <a:pt x="11822" y="12313"/>
                  <a:pt x="11822" y="12304"/>
                  <a:pt x="11822" y="12304"/>
                </a:cubicBezTo>
                <a:lnTo>
                  <a:pt x="11832" y="12294"/>
                </a:lnTo>
                <a:close/>
                <a:moveTo>
                  <a:pt x="11122" y="12323"/>
                </a:moveTo>
                <a:lnTo>
                  <a:pt x="11122" y="12332"/>
                </a:lnTo>
                <a:cubicBezTo>
                  <a:pt x="11122" y="12332"/>
                  <a:pt x="11112" y="12332"/>
                  <a:pt x="11103" y="12342"/>
                </a:cubicBezTo>
                <a:lnTo>
                  <a:pt x="11103" y="12332"/>
                </a:lnTo>
                <a:lnTo>
                  <a:pt x="11122" y="12323"/>
                </a:lnTo>
                <a:close/>
                <a:moveTo>
                  <a:pt x="11623" y="12313"/>
                </a:moveTo>
                <a:cubicBezTo>
                  <a:pt x="11623" y="12323"/>
                  <a:pt x="11633" y="12323"/>
                  <a:pt x="11633" y="12323"/>
                </a:cubicBezTo>
                <a:cubicBezTo>
                  <a:pt x="11633" y="12332"/>
                  <a:pt x="11642" y="12342"/>
                  <a:pt x="11652" y="12342"/>
                </a:cubicBezTo>
                <a:lnTo>
                  <a:pt x="11652" y="12351"/>
                </a:lnTo>
                <a:cubicBezTo>
                  <a:pt x="11642" y="12342"/>
                  <a:pt x="11633" y="12342"/>
                  <a:pt x="11623" y="12332"/>
                </a:cubicBezTo>
                <a:cubicBezTo>
                  <a:pt x="11614" y="12332"/>
                  <a:pt x="11614" y="12332"/>
                  <a:pt x="11614" y="12323"/>
                </a:cubicBezTo>
                <a:cubicBezTo>
                  <a:pt x="11614" y="12323"/>
                  <a:pt x="11623" y="12313"/>
                  <a:pt x="11623" y="12313"/>
                </a:cubicBezTo>
                <a:close/>
                <a:moveTo>
                  <a:pt x="67393" y="11887"/>
                </a:moveTo>
                <a:lnTo>
                  <a:pt x="67403" y="11897"/>
                </a:lnTo>
                <a:cubicBezTo>
                  <a:pt x="67393" y="11916"/>
                  <a:pt x="67374" y="11944"/>
                  <a:pt x="67365" y="11963"/>
                </a:cubicBezTo>
                <a:lnTo>
                  <a:pt x="67365" y="11972"/>
                </a:lnTo>
                <a:cubicBezTo>
                  <a:pt x="67393" y="11953"/>
                  <a:pt x="67422" y="11944"/>
                  <a:pt x="67460" y="11935"/>
                </a:cubicBezTo>
                <a:cubicBezTo>
                  <a:pt x="67507" y="11953"/>
                  <a:pt x="67535" y="11991"/>
                  <a:pt x="67545" y="12039"/>
                </a:cubicBezTo>
                <a:lnTo>
                  <a:pt x="67573" y="12029"/>
                </a:lnTo>
                <a:lnTo>
                  <a:pt x="67583" y="12039"/>
                </a:lnTo>
                <a:cubicBezTo>
                  <a:pt x="67573" y="12058"/>
                  <a:pt x="67554" y="12067"/>
                  <a:pt x="67545" y="12095"/>
                </a:cubicBezTo>
                <a:cubicBezTo>
                  <a:pt x="67554" y="12105"/>
                  <a:pt x="67564" y="12124"/>
                  <a:pt x="67573" y="12143"/>
                </a:cubicBezTo>
                <a:cubicBezTo>
                  <a:pt x="67573" y="12162"/>
                  <a:pt x="67573" y="12190"/>
                  <a:pt x="67573" y="12209"/>
                </a:cubicBezTo>
                <a:cubicBezTo>
                  <a:pt x="67545" y="12190"/>
                  <a:pt x="67526" y="12171"/>
                  <a:pt x="67507" y="12152"/>
                </a:cubicBezTo>
                <a:cubicBezTo>
                  <a:pt x="67498" y="12162"/>
                  <a:pt x="67479" y="12171"/>
                  <a:pt x="67469" y="12181"/>
                </a:cubicBezTo>
                <a:cubicBezTo>
                  <a:pt x="67507" y="12200"/>
                  <a:pt x="67498" y="12256"/>
                  <a:pt x="67450" y="12294"/>
                </a:cubicBezTo>
                <a:cubicBezTo>
                  <a:pt x="67436" y="12280"/>
                  <a:pt x="67427" y="12273"/>
                  <a:pt x="67415" y="12273"/>
                </a:cubicBezTo>
                <a:cubicBezTo>
                  <a:pt x="67403" y="12273"/>
                  <a:pt x="67389" y="12280"/>
                  <a:pt x="67365" y="12294"/>
                </a:cubicBezTo>
                <a:lnTo>
                  <a:pt x="67384" y="12313"/>
                </a:lnTo>
                <a:cubicBezTo>
                  <a:pt x="67365" y="12323"/>
                  <a:pt x="67346" y="12342"/>
                  <a:pt x="67327" y="12351"/>
                </a:cubicBezTo>
                <a:cubicBezTo>
                  <a:pt x="67299" y="12351"/>
                  <a:pt x="67280" y="12351"/>
                  <a:pt x="67270" y="12332"/>
                </a:cubicBezTo>
                <a:cubicBezTo>
                  <a:pt x="67251" y="12323"/>
                  <a:pt x="67242" y="12304"/>
                  <a:pt x="67233" y="12285"/>
                </a:cubicBezTo>
                <a:cubicBezTo>
                  <a:pt x="67233" y="12275"/>
                  <a:pt x="67251" y="12266"/>
                  <a:pt x="67261" y="12266"/>
                </a:cubicBezTo>
                <a:cubicBezTo>
                  <a:pt x="67289" y="12256"/>
                  <a:pt x="67308" y="12247"/>
                  <a:pt x="67346" y="12247"/>
                </a:cubicBezTo>
                <a:cubicBezTo>
                  <a:pt x="67356" y="12228"/>
                  <a:pt x="67365" y="12209"/>
                  <a:pt x="67384" y="12181"/>
                </a:cubicBezTo>
                <a:cubicBezTo>
                  <a:pt x="67327" y="12095"/>
                  <a:pt x="67327" y="11991"/>
                  <a:pt x="67374" y="11906"/>
                </a:cubicBezTo>
                <a:cubicBezTo>
                  <a:pt x="67374" y="11897"/>
                  <a:pt x="67384" y="11897"/>
                  <a:pt x="67393" y="11887"/>
                </a:cubicBezTo>
                <a:close/>
                <a:moveTo>
                  <a:pt x="67621" y="12048"/>
                </a:moveTo>
                <a:cubicBezTo>
                  <a:pt x="67658" y="12076"/>
                  <a:pt x="67687" y="12105"/>
                  <a:pt x="67715" y="12124"/>
                </a:cubicBezTo>
                <a:cubicBezTo>
                  <a:pt x="67687" y="12181"/>
                  <a:pt x="67668" y="12237"/>
                  <a:pt x="67658" y="12294"/>
                </a:cubicBezTo>
                <a:cubicBezTo>
                  <a:pt x="67658" y="12313"/>
                  <a:pt x="67649" y="12332"/>
                  <a:pt x="67630" y="12342"/>
                </a:cubicBezTo>
                <a:cubicBezTo>
                  <a:pt x="67623" y="12348"/>
                  <a:pt x="67612" y="12355"/>
                  <a:pt x="67599" y="12355"/>
                </a:cubicBezTo>
                <a:cubicBezTo>
                  <a:pt x="67594" y="12355"/>
                  <a:pt x="67588" y="12354"/>
                  <a:pt x="67583" y="12351"/>
                </a:cubicBezTo>
                <a:cubicBezTo>
                  <a:pt x="67564" y="12342"/>
                  <a:pt x="67545" y="12332"/>
                  <a:pt x="67526" y="12332"/>
                </a:cubicBezTo>
                <a:cubicBezTo>
                  <a:pt x="67516" y="12323"/>
                  <a:pt x="67498" y="12323"/>
                  <a:pt x="67498" y="12304"/>
                </a:cubicBezTo>
                <a:cubicBezTo>
                  <a:pt x="67498" y="12294"/>
                  <a:pt x="67516" y="12275"/>
                  <a:pt x="67535" y="12266"/>
                </a:cubicBezTo>
                <a:cubicBezTo>
                  <a:pt x="67545" y="12247"/>
                  <a:pt x="67554" y="12237"/>
                  <a:pt x="67573" y="12218"/>
                </a:cubicBezTo>
                <a:lnTo>
                  <a:pt x="67583" y="12228"/>
                </a:lnTo>
                <a:cubicBezTo>
                  <a:pt x="67564" y="12247"/>
                  <a:pt x="67545" y="12266"/>
                  <a:pt x="67526" y="12285"/>
                </a:cubicBezTo>
                <a:cubicBezTo>
                  <a:pt x="67564" y="12285"/>
                  <a:pt x="67592" y="12256"/>
                  <a:pt x="67611" y="12190"/>
                </a:cubicBezTo>
                <a:cubicBezTo>
                  <a:pt x="67611" y="12143"/>
                  <a:pt x="67621" y="12095"/>
                  <a:pt x="67621" y="12048"/>
                </a:cubicBezTo>
                <a:close/>
                <a:moveTo>
                  <a:pt x="11122" y="12351"/>
                </a:moveTo>
                <a:cubicBezTo>
                  <a:pt x="11112" y="12356"/>
                  <a:pt x="11105" y="12358"/>
                  <a:pt x="11099" y="12358"/>
                </a:cubicBezTo>
                <a:cubicBezTo>
                  <a:pt x="11093" y="12358"/>
                  <a:pt x="11089" y="12356"/>
                  <a:pt x="11084" y="12351"/>
                </a:cubicBezTo>
                <a:close/>
                <a:moveTo>
                  <a:pt x="11832" y="12360"/>
                </a:moveTo>
                <a:lnTo>
                  <a:pt x="11832" y="12370"/>
                </a:lnTo>
                <a:lnTo>
                  <a:pt x="11822" y="12379"/>
                </a:lnTo>
                <a:lnTo>
                  <a:pt x="11813" y="12360"/>
                </a:lnTo>
                <a:close/>
                <a:moveTo>
                  <a:pt x="11567" y="12379"/>
                </a:moveTo>
                <a:cubicBezTo>
                  <a:pt x="11567" y="12398"/>
                  <a:pt x="11557" y="12398"/>
                  <a:pt x="11538" y="12398"/>
                </a:cubicBezTo>
                <a:lnTo>
                  <a:pt x="11567" y="12379"/>
                </a:lnTo>
                <a:close/>
                <a:moveTo>
                  <a:pt x="11396" y="12162"/>
                </a:moveTo>
                <a:lnTo>
                  <a:pt x="11387" y="12190"/>
                </a:lnTo>
                <a:lnTo>
                  <a:pt x="11406" y="12190"/>
                </a:lnTo>
                <a:lnTo>
                  <a:pt x="11377" y="12218"/>
                </a:lnTo>
                <a:lnTo>
                  <a:pt x="11406" y="12218"/>
                </a:lnTo>
                <a:cubicBezTo>
                  <a:pt x="11415" y="12218"/>
                  <a:pt x="11425" y="12209"/>
                  <a:pt x="11434" y="12209"/>
                </a:cubicBezTo>
                <a:cubicBezTo>
                  <a:pt x="11434" y="12209"/>
                  <a:pt x="11434" y="12209"/>
                  <a:pt x="11434" y="12218"/>
                </a:cubicBezTo>
                <a:cubicBezTo>
                  <a:pt x="11425" y="12218"/>
                  <a:pt x="11425" y="12228"/>
                  <a:pt x="11425" y="12237"/>
                </a:cubicBezTo>
                <a:cubicBezTo>
                  <a:pt x="11425" y="12237"/>
                  <a:pt x="11425" y="12247"/>
                  <a:pt x="11425" y="12247"/>
                </a:cubicBezTo>
                <a:cubicBezTo>
                  <a:pt x="11415" y="12237"/>
                  <a:pt x="11406" y="12237"/>
                  <a:pt x="11396" y="12237"/>
                </a:cubicBezTo>
                <a:cubicBezTo>
                  <a:pt x="11391" y="12235"/>
                  <a:pt x="11386" y="12233"/>
                  <a:pt x="11382" y="12233"/>
                </a:cubicBezTo>
                <a:cubicBezTo>
                  <a:pt x="11372" y="12233"/>
                  <a:pt x="11365" y="12240"/>
                  <a:pt x="11358" y="12247"/>
                </a:cubicBezTo>
                <a:lnTo>
                  <a:pt x="11387" y="12256"/>
                </a:lnTo>
                <a:cubicBezTo>
                  <a:pt x="11377" y="12266"/>
                  <a:pt x="11377" y="12285"/>
                  <a:pt x="11396" y="12294"/>
                </a:cubicBezTo>
                <a:cubicBezTo>
                  <a:pt x="11415" y="12285"/>
                  <a:pt x="11425" y="12275"/>
                  <a:pt x="11434" y="12266"/>
                </a:cubicBezTo>
                <a:cubicBezTo>
                  <a:pt x="11444" y="12256"/>
                  <a:pt x="11453" y="12256"/>
                  <a:pt x="11472" y="12256"/>
                </a:cubicBezTo>
                <a:cubicBezTo>
                  <a:pt x="11472" y="12266"/>
                  <a:pt x="11481" y="12275"/>
                  <a:pt x="11481" y="12275"/>
                </a:cubicBezTo>
                <a:lnTo>
                  <a:pt x="11500" y="12275"/>
                </a:lnTo>
                <a:cubicBezTo>
                  <a:pt x="11500" y="12285"/>
                  <a:pt x="11500" y="12285"/>
                  <a:pt x="11500" y="12285"/>
                </a:cubicBezTo>
                <a:cubicBezTo>
                  <a:pt x="11491" y="12294"/>
                  <a:pt x="11481" y="12304"/>
                  <a:pt x="11481" y="12313"/>
                </a:cubicBezTo>
                <a:cubicBezTo>
                  <a:pt x="11472" y="12294"/>
                  <a:pt x="11472" y="12285"/>
                  <a:pt x="11444" y="12275"/>
                </a:cubicBezTo>
                <a:lnTo>
                  <a:pt x="11444" y="12275"/>
                </a:lnTo>
                <a:cubicBezTo>
                  <a:pt x="11453" y="12285"/>
                  <a:pt x="11453" y="12285"/>
                  <a:pt x="11453" y="12294"/>
                </a:cubicBezTo>
                <a:cubicBezTo>
                  <a:pt x="11463" y="12304"/>
                  <a:pt x="11463" y="12304"/>
                  <a:pt x="11453" y="12313"/>
                </a:cubicBezTo>
                <a:cubicBezTo>
                  <a:pt x="11444" y="12323"/>
                  <a:pt x="11434" y="12332"/>
                  <a:pt x="11425" y="12332"/>
                </a:cubicBezTo>
                <a:cubicBezTo>
                  <a:pt x="11415" y="12342"/>
                  <a:pt x="11406" y="12342"/>
                  <a:pt x="11396" y="12342"/>
                </a:cubicBezTo>
                <a:cubicBezTo>
                  <a:pt x="11392" y="12346"/>
                  <a:pt x="11384" y="12346"/>
                  <a:pt x="11377" y="12346"/>
                </a:cubicBezTo>
                <a:cubicBezTo>
                  <a:pt x="11370" y="12346"/>
                  <a:pt x="11363" y="12346"/>
                  <a:pt x="11358" y="12351"/>
                </a:cubicBezTo>
                <a:lnTo>
                  <a:pt x="11358" y="12323"/>
                </a:lnTo>
                <a:lnTo>
                  <a:pt x="11340" y="12323"/>
                </a:lnTo>
                <a:cubicBezTo>
                  <a:pt x="11340" y="12313"/>
                  <a:pt x="11349" y="12313"/>
                  <a:pt x="11349" y="12304"/>
                </a:cubicBezTo>
                <a:cubicBezTo>
                  <a:pt x="11358" y="12294"/>
                  <a:pt x="11358" y="12285"/>
                  <a:pt x="11358" y="12275"/>
                </a:cubicBezTo>
                <a:cubicBezTo>
                  <a:pt x="11368" y="12275"/>
                  <a:pt x="11358" y="12266"/>
                  <a:pt x="11358" y="12266"/>
                </a:cubicBezTo>
                <a:cubicBezTo>
                  <a:pt x="11349" y="12266"/>
                  <a:pt x="11340" y="12256"/>
                  <a:pt x="11349" y="12247"/>
                </a:cubicBezTo>
                <a:cubicBezTo>
                  <a:pt x="11334" y="12247"/>
                  <a:pt x="11331" y="12259"/>
                  <a:pt x="11321" y="12259"/>
                </a:cubicBezTo>
                <a:cubicBezTo>
                  <a:pt x="11318" y="12259"/>
                  <a:pt x="11315" y="12258"/>
                  <a:pt x="11311" y="12256"/>
                </a:cubicBezTo>
                <a:cubicBezTo>
                  <a:pt x="11292" y="12275"/>
                  <a:pt x="11273" y="12275"/>
                  <a:pt x="11245" y="12285"/>
                </a:cubicBezTo>
                <a:lnTo>
                  <a:pt x="11302" y="12285"/>
                </a:lnTo>
                <a:cubicBezTo>
                  <a:pt x="11302" y="12294"/>
                  <a:pt x="11311" y="12294"/>
                  <a:pt x="11321" y="12294"/>
                </a:cubicBezTo>
                <a:lnTo>
                  <a:pt x="11330" y="12294"/>
                </a:lnTo>
                <a:cubicBezTo>
                  <a:pt x="11330" y="12294"/>
                  <a:pt x="11330" y="12304"/>
                  <a:pt x="11330" y="12304"/>
                </a:cubicBezTo>
                <a:cubicBezTo>
                  <a:pt x="11330" y="12313"/>
                  <a:pt x="11321" y="12323"/>
                  <a:pt x="11321" y="12332"/>
                </a:cubicBezTo>
                <a:cubicBezTo>
                  <a:pt x="11321" y="12332"/>
                  <a:pt x="11311" y="12342"/>
                  <a:pt x="11311" y="12351"/>
                </a:cubicBezTo>
                <a:lnTo>
                  <a:pt x="11302" y="12351"/>
                </a:lnTo>
                <a:cubicBezTo>
                  <a:pt x="11292" y="12351"/>
                  <a:pt x="11283" y="12342"/>
                  <a:pt x="11273" y="12342"/>
                </a:cubicBezTo>
                <a:lnTo>
                  <a:pt x="11273" y="12313"/>
                </a:lnTo>
                <a:cubicBezTo>
                  <a:pt x="11264" y="12313"/>
                  <a:pt x="11254" y="12323"/>
                  <a:pt x="11254" y="12332"/>
                </a:cubicBezTo>
                <a:cubicBezTo>
                  <a:pt x="11254" y="12332"/>
                  <a:pt x="11254" y="12342"/>
                  <a:pt x="11254" y="12342"/>
                </a:cubicBezTo>
                <a:cubicBezTo>
                  <a:pt x="11264" y="12351"/>
                  <a:pt x="11264" y="12360"/>
                  <a:pt x="11264" y="12370"/>
                </a:cubicBezTo>
                <a:cubicBezTo>
                  <a:pt x="11264" y="12370"/>
                  <a:pt x="11264" y="12379"/>
                  <a:pt x="11254" y="12379"/>
                </a:cubicBezTo>
                <a:cubicBezTo>
                  <a:pt x="11254" y="12379"/>
                  <a:pt x="11264" y="12389"/>
                  <a:pt x="11273" y="12389"/>
                </a:cubicBezTo>
                <a:cubicBezTo>
                  <a:pt x="11264" y="12408"/>
                  <a:pt x="11254" y="12408"/>
                  <a:pt x="11245" y="12408"/>
                </a:cubicBezTo>
                <a:cubicBezTo>
                  <a:pt x="11254" y="12398"/>
                  <a:pt x="11245" y="12398"/>
                  <a:pt x="11245" y="12389"/>
                </a:cubicBezTo>
                <a:cubicBezTo>
                  <a:pt x="11245" y="12389"/>
                  <a:pt x="11245" y="12379"/>
                  <a:pt x="11245" y="12379"/>
                </a:cubicBezTo>
                <a:lnTo>
                  <a:pt x="11254" y="12379"/>
                </a:lnTo>
                <a:cubicBezTo>
                  <a:pt x="11245" y="12370"/>
                  <a:pt x="11245" y="12370"/>
                  <a:pt x="11226" y="12360"/>
                </a:cubicBezTo>
                <a:lnTo>
                  <a:pt x="11245" y="12342"/>
                </a:lnTo>
                <a:lnTo>
                  <a:pt x="11198" y="12342"/>
                </a:lnTo>
                <a:cubicBezTo>
                  <a:pt x="11188" y="12342"/>
                  <a:pt x="11188" y="12332"/>
                  <a:pt x="11188" y="12332"/>
                </a:cubicBezTo>
                <a:cubicBezTo>
                  <a:pt x="11179" y="12323"/>
                  <a:pt x="11179" y="12313"/>
                  <a:pt x="11169" y="12304"/>
                </a:cubicBezTo>
                <a:lnTo>
                  <a:pt x="11198" y="12304"/>
                </a:lnTo>
                <a:lnTo>
                  <a:pt x="11198" y="12294"/>
                </a:lnTo>
                <a:lnTo>
                  <a:pt x="11160" y="12294"/>
                </a:lnTo>
                <a:cubicBezTo>
                  <a:pt x="11150" y="12294"/>
                  <a:pt x="11150" y="12285"/>
                  <a:pt x="11150" y="12275"/>
                </a:cubicBezTo>
                <a:cubicBezTo>
                  <a:pt x="11150" y="12266"/>
                  <a:pt x="11141" y="12256"/>
                  <a:pt x="11131" y="12256"/>
                </a:cubicBezTo>
                <a:cubicBezTo>
                  <a:pt x="11122" y="12256"/>
                  <a:pt x="11122" y="12247"/>
                  <a:pt x="11122" y="12247"/>
                </a:cubicBezTo>
                <a:lnTo>
                  <a:pt x="11141" y="12247"/>
                </a:lnTo>
                <a:cubicBezTo>
                  <a:pt x="11150" y="12247"/>
                  <a:pt x="11160" y="12247"/>
                  <a:pt x="11169" y="12237"/>
                </a:cubicBezTo>
                <a:cubicBezTo>
                  <a:pt x="11179" y="12228"/>
                  <a:pt x="11179" y="12228"/>
                  <a:pt x="11188" y="12228"/>
                </a:cubicBezTo>
                <a:lnTo>
                  <a:pt x="11207" y="12228"/>
                </a:lnTo>
                <a:cubicBezTo>
                  <a:pt x="11216" y="12228"/>
                  <a:pt x="11226" y="12218"/>
                  <a:pt x="11226" y="12209"/>
                </a:cubicBezTo>
                <a:cubicBezTo>
                  <a:pt x="11219" y="12188"/>
                  <a:pt x="11222" y="12177"/>
                  <a:pt x="11237" y="12177"/>
                </a:cubicBezTo>
                <a:cubicBezTo>
                  <a:pt x="11241" y="12177"/>
                  <a:pt x="11247" y="12178"/>
                  <a:pt x="11254" y="12181"/>
                </a:cubicBezTo>
                <a:lnTo>
                  <a:pt x="11264" y="12181"/>
                </a:lnTo>
                <a:cubicBezTo>
                  <a:pt x="11283" y="12181"/>
                  <a:pt x="11302" y="12181"/>
                  <a:pt x="11321" y="12190"/>
                </a:cubicBezTo>
                <a:cubicBezTo>
                  <a:pt x="11330" y="12200"/>
                  <a:pt x="11340" y="12209"/>
                  <a:pt x="11358" y="12209"/>
                </a:cubicBezTo>
                <a:cubicBezTo>
                  <a:pt x="11368" y="12200"/>
                  <a:pt x="11368" y="12181"/>
                  <a:pt x="11358" y="12171"/>
                </a:cubicBezTo>
                <a:lnTo>
                  <a:pt x="11396" y="12162"/>
                </a:lnTo>
                <a:close/>
                <a:moveTo>
                  <a:pt x="11889" y="12370"/>
                </a:moveTo>
                <a:cubicBezTo>
                  <a:pt x="11889" y="12370"/>
                  <a:pt x="11898" y="12379"/>
                  <a:pt x="11898" y="12379"/>
                </a:cubicBezTo>
                <a:cubicBezTo>
                  <a:pt x="11907" y="12389"/>
                  <a:pt x="11907" y="12398"/>
                  <a:pt x="11907" y="12408"/>
                </a:cubicBezTo>
                <a:lnTo>
                  <a:pt x="11879" y="12379"/>
                </a:lnTo>
                <a:cubicBezTo>
                  <a:pt x="11879" y="12379"/>
                  <a:pt x="11889" y="12370"/>
                  <a:pt x="11889" y="12370"/>
                </a:cubicBezTo>
                <a:close/>
                <a:moveTo>
                  <a:pt x="67772" y="12294"/>
                </a:moveTo>
                <a:lnTo>
                  <a:pt x="67772" y="12294"/>
                </a:lnTo>
                <a:cubicBezTo>
                  <a:pt x="67753" y="12332"/>
                  <a:pt x="67734" y="12370"/>
                  <a:pt x="67706" y="12408"/>
                </a:cubicBezTo>
                <a:cubicBezTo>
                  <a:pt x="67677" y="12389"/>
                  <a:pt x="67706" y="12360"/>
                  <a:pt x="67725" y="12342"/>
                </a:cubicBezTo>
                <a:cubicBezTo>
                  <a:pt x="67744" y="12323"/>
                  <a:pt x="67763" y="12313"/>
                  <a:pt x="67772" y="12294"/>
                </a:cubicBezTo>
                <a:close/>
                <a:moveTo>
                  <a:pt x="11841" y="12379"/>
                </a:moveTo>
                <a:lnTo>
                  <a:pt x="11841" y="12379"/>
                </a:lnTo>
                <a:cubicBezTo>
                  <a:pt x="11851" y="12398"/>
                  <a:pt x="11860" y="12408"/>
                  <a:pt x="11879" y="12427"/>
                </a:cubicBezTo>
                <a:cubicBezTo>
                  <a:pt x="11860" y="12427"/>
                  <a:pt x="11841" y="12408"/>
                  <a:pt x="11841" y="12379"/>
                </a:cubicBezTo>
                <a:close/>
                <a:moveTo>
                  <a:pt x="11349" y="12427"/>
                </a:moveTo>
                <a:lnTo>
                  <a:pt x="11349" y="12436"/>
                </a:lnTo>
                <a:lnTo>
                  <a:pt x="11330" y="12436"/>
                </a:lnTo>
                <a:lnTo>
                  <a:pt x="11349" y="12427"/>
                </a:lnTo>
                <a:close/>
                <a:moveTo>
                  <a:pt x="67630" y="12408"/>
                </a:moveTo>
                <a:cubicBezTo>
                  <a:pt x="67621" y="12417"/>
                  <a:pt x="67621" y="12446"/>
                  <a:pt x="67602" y="12446"/>
                </a:cubicBezTo>
                <a:cubicBezTo>
                  <a:pt x="67573" y="12436"/>
                  <a:pt x="67583" y="12417"/>
                  <a:pt x="67573" y="12408"/>
                </a:cubicBezTo>
                <a:close/>
                <a:moveTo>
                  <a:pt x="11806" y="12420"/>
                </a:moveTo>
                <a:cubicBezTo>
                  <a:pt x="11813" y="12420"/>
                  <a:pt x="11818" y="12423"/>
                  <a:pt x="11822" y="12427"/>
                </a:cubicBezTo>
                <a:cubicBezTo>
                  <a:pt x="11803" y="12427"/>
                  <a:pt x="11803" y="12436"/>
                  <a:pt x="11813" y="12455"/>
                </a:cubicBezTo>
                <a:lnTo>
                  <a:pt x="11803" y="12455"/>
                </a:lnTo>
                <a:lnTo>
                  <a:pt x="11775" y="12436"/>
                </a:lnTo>
                <a:cubicBezTo>
                  <a:pt x="11786" y="12425"/>
                  <a:pt x="11797" y="12420"/>
                  <a:pt x="11806" y="12420"/>
                </a:cubicBezTo>
                <a:close/>
                <a:moveTo>
                  <a:pt x="11737" y="12417"/>
                </a:moveTo>
                <a:cubicBezTo>
                  <a:pt x="11737" y="12436"/>
                  <a:pt x="11728" y="12455"/>
                  <a:pt x="11709" y="12465"/>
                </a:cubicBezTo>
                <a:cubicBezTo>
                  <a:pt x="11709" y="12446"/>
                  <a:pt x="11718" y="12427"/>
                  <a:pt x="11737" y="12417"/>
                </a:cubicBezTo>
                <a:close/>
                <a:moveTo>
                  <a:pt x="67299" y="12417"/>
                </a:moveTo>
                <a:lnTo>
                  <a:pt x="67299" y="12427"/>
                </a:lnTo>
                <a:cubicBezTo>
                  <a:pt x="67280" y="12436"/>
                  <a:pt x="67261" y="12455"/>
                  <a:pt x="67233" y="12465"/>
                </a:cubicBezTo>
                <a:lnTo>
                  <a:pt x="67233" y="12455"/>
                </a:lnTo>
                <a:cubicBezTo>
                  <a:pt x="67242" y="12427"/>
                  <a:pt x="67270" y="12417"/>
                  <a:pt x="67299" y="12417"/>
                </a:cubicBezTo>
                <a:close/>
                <a:moveTo>
                  <a:pt x="67677" y="12436"/>
                </a:moveTo>
                <a:cubicBezTo>
                  <a:pt x="67677" y="12446"/>
                  <a:pt x="67677" y="12455"/>
                  <a:pt x="67687" y="12455"/>
                </a:cubicBezTo>
                <a:lnTo>
                  <a:pt x="67677" y="12465"/>
                </a:lnTo>
                <a:lnTo>
                  <a:pt x="67677" y="12436"/>
                </a:lnTo>
                <a:close/>
                <a:moveTo>
                  <a:pt x="66750" y="12408"/>
                </a:moveTo>
                <a:cubicBezTo>
                  <a:pt x="66712" y="12427"/>
                  <a:pt x="66712" y="12446"/>
                  <a:pt x="66731" y="12474"/>
                </a:cubicBezTo>
                <a:cubicBezTo>
                  <a:pt x="66712" y="12474"/>
                  <a:pt x="66693" y="12465"/>
                  <a:pt x="66693" y="12436"/>
                </a:cubicBezTo>
                <a:cubicBezTo>
                  <a:pt x="66702" y="12427"/>
                  <a:pt x="66712" y="12417"/>
                  <a:pt x="66721" y="12408"/>
                </a:cubicBezTo>
                <a:close/>
                <a:moveTo>
                  <a:pt x="11794" y="12465"/>
                </a:moveTo>
                <a:cubicBezTo>
                  <a:pt x="11794" y="12474"/>
                  <a:pt x="11784" y="12483"/>
                  <a:pt x="11775" y="12483"/>
                </a:cubicBezTo>
                <a:lnTo>
                  <a:pt x="11794" y="12465"/>
                </a:lnTo>
                <a:close/>
                <a:moveTo>
                  <a:pt x="11945" y="12455"/>
                </a:moveTo>
                <a:cubicBezTo>
                  <a:pt x="11936" y="12483"/>
                  <a:pt x="11936" y="12483"/>
                  <a:pt x="11907" y="12483"/>
                </a:cubicBezTo>
                <a:lnTo>
                  <a:pt x="11889" y="12483"/>
                </a:lnTo>
                <a:cubicBezTo>
                  <a:pt x="11879" y="12483"/>
                  <a:pt x="11879" y="12474"/>
                  <a:pt x="11870" y="12474"/>
                </a:cubicBezTo>
                <a:cubicBezTo>
                  <a:pt x="11879" y="12474"/>
                  <a:pt x="11879" y="12465"/>
                  <a:pt x="11889" y="12465"/>
                </a:cubicBezTo>
                <a:cubicBezTo>
                  <a:pt x="11907" y="12465"/>
                  <a:pt x="11926" y="12455"/>
                  <a:pt x="11945" y="12455"/>
                </a:cubicBezTo>
                <a:close/>
                <a:moveTo>
                  <a:pt x="12336" y="12461"/>
                </a:moveTo>
                <a:cubicBezTo>
                  <a:pt x="12338" y="12461"/>
                  <a:pt x="12340" y="12462"/>
                  <a:pt x="12343" y="12465"/>
                </a:cubicBezTo>
                <a:lnTo>
                  <a:pt x="12333" y="12483"/>
                </a:lnTo>
                <a:cubicBezTo>
                  <a:pt x="12326" y="12470"/>
                  <a:pt x="12330" y="12461"/>
                  <a:pt x="12336" y="12461"/>
                </a:cubicBezTo>
                <a:close/>
                <a:moveTo>
                  <a:pt x="12144" y="12493"/>
                </a:moveTo>
                <a:cubicBezTo>
                  <a:pt x="12144" y="12493"/>
                  <a:pt x="12154" y="12493"/>
                  <a:pt x="12154" y="12502"/>
                </a:cubicBezTo>
                <a:cubicBezTo>
                  <a:pt x="12144" y="12502"/>
                  <a:pt x="12144" y="12512"/>
                  <a:pt x="12135" y="12512"/>
                </a:cubicBezTo>
                <a:cubicBezTo>
                  <a:pt x="12135" y="12512"/>
                  <a:pt x="12135" y="12512"/>
                  <a:pt x="12125" y="12502"/>
                </a:cubicBezTo>
                <a:cubicBezTo>
                  <a:pt x="12135" y="12502"/>
                  <a:pt x="12135" y="12493"/>
                  <a:pt x="12144" y="12493"/>
                </a:cubicBezTo>
                <a:close/>
                <a:moveTo>
                  <a:pt x="66693" y="12483"/>
                </a:moveTo>
                <a:lnTo>
                  <a:pt x="66702" y="12512"/>
                </a:lnTo>
                <a:cubicBezTo>
                  <a:pt x="66693" y="12512"/>
                  <a:pt x="66674" y="12512"/>
                  <a:pt x="66665" y="12521"/>
                </a:cubicBezTo>
                <a:lnTo>
                  <a:pt x="66655" y="12493"/>
                </a:lnTo>
                <a:cubicBezTo>
                  <a:pt x="66665" y="12493"/>
                  <a:pt x="66684" y="12483"/>
                  <a:pt x="66693" y="12483"/>
                </a:cubicBezTo>
                <a:close/>
                <a:moveTo>
                  <a:pt x="66418" y="12474"/>
                </a:moveTo>
                <a:cubicBezTo>
                  <a:pt x="66428" y="12483"/>
                  <a:pt x="66475" y="12502"/>
                  <a:pt x="66447" y="12521"/>
                </a:cubicBezTo>
                <a:cubicBezTo>
                  <a:pt x="66447" y="12525"/>
                  <a:pt x="66445" y="12526"/>
                  <a:pt x="66442" y="12526"/>
                </a:cubicBezTo>
                <a:cubicBezTo>
                  <a:pt x="66435" y="12526"/>
                  <a:pt x="66425" y="12521"/>
                  <a:pt x="66418" y="12521"/>
                </a:cubicBezTo>
                <a:cubicBezTo>
                  <a:pt x="66409" y="12521"/>
                  <a:pt x="66390" y="12521"/>
                  <a:pt x="66381" y="12512"/>
                </a:cubicBezTo>
                <a:lnTo>
                  <a:pt x="66418" y="12474"/>
                </a:lnTo>
                <a:close/>
                <a:moveTo>
                  <a:pt x="11302" y="12512"/>
                </a:moveTo>
                <a:cubicBezTo>
                  <a:pt x="11302" y="12512"/>
                  <a:pt x="11311" y="12512"/>
                  <a:pt x="11311" y="12521"/>
                </a:cubicBezTo>
                <a:cubicBezTo>
                  <a:pt x="11302" y="12521"/>
                  <a:pt x="11302" y="12521"/>
                  <a:pt x="11302" y="12531"/>
                </a:cubicBezTo>
                <a:cubicBezTo>
                  <a:pt x="11292" y="12531"/>
                  <a:pt x="11292" y="12521"/>
                  <a:pt x="11292" y="12521"/>
                </a:cubicBezTo>
                <a:cubicBezTo>
                  <a:pt x="11292" y="12512"/>
                  <a:pt x="11292" y="12512"/>
                  <a:pt x="11302" y="12512"/>
                </a:cubicBezTo>
                <a:close/>
                <a:moveTo>
                  <a:pt x="12163" y="12512"/>
                </a:moveTo>
                <a:lnTo>
                  <a:pt x="12163" y="12521"/>
                </a:lnTo>
                <a:lnTo>
                  <a:pt x="12144" y="12531"/>
                </a:lnTo>
                <a:lnTo>
                  <a:pt x="12135" y="12531"/>
                </a:lnTo>
                <a:lnTo>
                  <a:pt x="12163" y="12512"/>
                </a:lnTo>
                <a:close/>
                <a:moveTo>
                  <a:pt x="66523" y="12491"/>
                </a:moveTo>
                <a:cubicBezTo>
                  <a:pt x="66531" y="12491"/>
                  <a:pt x="66542" y="12495"/>
                  <a:pt x="66560" y="12502"/>
                </a:cubicBezTo>
                <a:lnTo>
                  <a:pt x="66589" y="12502"/>
                </a:lnTo>
                <a:cubicBezTo>
                  <a:pt x="66589" y="12528"/>
                  <a:pt x="66589" y="12536"/>
                  <a:pt x="66564" y="12536"/>
                </a:cubicBezTo>
                <a:cubicBezTo>
                  <a:pt x="66551" y="12536"/>
                  <a:pt x="66532" y="12534"/>
                  <a:pt x="66504" y="12531"/>
                </a:cubicBezTo>
                <a:cubicBezTo>
                  <a:pt x="66509" y="12502"/>
                  <a:pt x="66512" y="12491"/>
                  <a:pt x="66523" y="12491"/>
                </a:cubicBezTo>
                <a:close/>
                <a:moveTo>
                  <a:pt x="12267" y="12531"/>
                </a:moveTo>
                <a:cubicBezTo>
                  <a:pt x="12262" y="12536"/>
                  <a:pt x="12258" y="12538"/>
                  <a:pt x="12254" y="12538"/>
                </a:cubicBezTo>
                <a:cubicBezTo>
                  <a:pt x="12251" y="12538"/>
                  <a:pt x="12248" y="12536"/>
                  <a:pt x="12248" y="12531"/>
                </a:cubicBezTo>
                <a:close/>
                <a:moveTo>
                  <a:pt x="66295" y="12493"/>
                </a:moveTo>
                <a:cubicBezTo>
                  <a:pt x="66305" y="12502"/>
                  <a:pt x="66305" y="12512"/>
                  <a:pt x="66305" y="12521"/>
                </a:cubicBezTo>
                <a:cubicBezTo>
                  <a:pt x="66305" y="12521"/>
                  <a:pt x="66305" y="12531"/>
                  <a:pt x="66305" y="12540"/>
                </a:cubicBezTo>
                <a:cubicBezTo>
                  <a:pt x="66305" y="12540"/>
                  <a:pt x="66286" y="12540"/>
                  <a:pt x="66277" y="12550"/>
                </a:cubicBezTo>
                <a:lnTo>
                  <a:pt x="66277" y="12493"/>
                </a:lnTo>
                <a:close/>
                <a:moveTo>
                  <a:pt x="66816" y="12474"/>
                </a:moveTo>
                <a:cubicBezTo>
                  <a:pt x="66844" y="12474"/>
                  <a:pt x="66873" y="12483"/>
                  <a:pt x="66901" y="12483"/>
                </a:cubicBezTo>
                <a:lnTo>
                  <a:pt x="66901" y="12502"/>
                </a:lnTo>
                <a:cubicBezTo>
                  <a:pt x="66882" y="12502"/>
                  <a:pt x="66863" y="12502"/>
                  <a:pt x="66835" y="12512"/>
                </a:cubicBezTo>
                <a:cubicBezTo>
                  <a:pt x="66835" y="12540"/>
                  <a:pt x="66797" y="12550"/>
                  <a:pt x="66769" y="12550"/>
                </a:cubicBezTo>
                <a:cubicBezTo>
                  <a:pt x="66769" y="12550"/>
                  <a:pt x="66740" y="12550"/>
                  <a:pt x="66740" y="12540"/>
                </a:cubicBezTo>
                <a:cubicBezTo>
                  <a:pt x="66731" y="12531"/>
                  <a:pt x="66740" y="12502"/>
                  <a:pt x="66740" y="12493"/>
                </a:cubicBezTo>
                <a:lnTo>
                  <a:pt x="66750" y="12493"/>
                </a:lnTo>
                <a:lnTo>
                  <a:pt x="66759" y="12512"/>
                </a:lnTo>
                <a:cubicBezTo>
                  <a:pt x="66778" y="12502"/>
                  <a:pt x="66797" y="12483"/>
                  <a:pt x="66816" y="12474"/>
                </a:cubicBezTo>
                <a:close/>
                <a:moveTo>
                  <a:pt x="62444" y="12527"/>
                </a:moveTo>
                <a:cubicBezTo>
                  <a:pt x="62450" y="12527"/>
                  <a:pt x="62456" y="12528"/>
                  <a:pt x="62462" y="12531"/>
                </a:cubicBezTo>
                <a:cubicBezTo>
                  <a:pt x="62471" y="12540"/>
                  <a:pt x="62462" y="12550"/>
                  <a:pt x="62453" y="12550"/>
                </a:cubicBezTo>
                <a:cubicBezTo>
                  <a:pt x="62445" y="12554"/>
                  <a:pt x="62437" y="12556"/>
                  <a:pt x="62430" y="12556"/>
                </a:cubicBezTo>
                <a:cubicBezTo>
                  <a:pt x="62420" y="12556"/>
                  <a:pt x="62411" y="12551"/>
                  <a:pt x="62405" y="12540"/>
                </a:cubicBezTo>
                <a:cubicBezTo>
                  <a:pt x="62412" y="12534"/>
                  <a:pt x="62428" y="12527"/>
                  <a:pt x="62444" y="12527"/>
                </a:cubicBezTo>
                <a:close/>
                <a:moveTo>
                  <a:pt x="11709" y="12540"/>
                </a:moveTo>
                <a:lnTo>
                  <a:pt x="11737" y="12550"/>
                </a:lnTo>
                <a:lnTo>
                  <a:pt x="11737" y="12559"/>
                </a:lnTo>
                <a:cubicBezTo>
                  <a:pt x="11728" y="12559"/>
                  <a:pt x="11718" y="12550"/>
                  <a:pt x="11709" y="12540"/>
                </a:cubicBezTo>
                <a:close/>
                <a:moveTo>
                  <a:pt x="12125" y="12550"/>
                </a:moveTo>
                <a:cubicBezTo>
                  <a:pt x="12116" y="12559"/>
                  <a:pt x="12116" y="12559"/>
                  <a:pt x="12116" y="12559"/>
                </a:cubicBezTo>
                <a:cubicBezTo>
                  <a:pt x="12116" y="12562"/>
                  <a:pt x="12115" y="12563"/>
                  <a:pt x="12113" y="12563"/>
                </a:cubicBezTo>
                <a:cubicBezTo>
                  <a:pt x="12110" y="12563"/>
                  <a:pt x="12106" y="12559"/>
                  <a:pt x="12106" y="12559"/>
                </a:cubicBezTo>
                <a:lnTo>
                  <a:pt x="12125" y="12550"/>
                </a:lnTo>
                <a:close/>
                <a:moveTo>
                  <a:pt x="11765" y="12512"/>
                </a:moveTo>
                <a:cubicBezTo>
                  <a:pt x="11784" y="12521"/>
                  <a:pt x="11794" y="12521"/>
                  <a:pt x="11803" y="12531"/>
                </a:cubicBezTo>
                <a:cubicBezTo>
                  <a:pt x="11803" y="12531"/>
                  <a:pt x="11803" y="12540"/>
                  <a:pt x="11803" y="12540"/>
                </a:cubicBezTo>
                <a:cubicBezTo>
                  <a:pt x="11794" y="12550"/>
                  <a:pt x="11794" y="12559"/>
                  <a:pt x="11784" y="12569"/>
                </a:cubicBezTo>
                <a:lnTo>
                  <a:pt x="11756" y="12559"/>
                </a:lnTo>
                <a:cubicBezTo>
                  <a:pt x="11756" y="12550"/>
                  <a:pt x="11765" y="12550"/>
                  <a:pt x="11775" y="12550"/>
                </a:cubicBezTo>
                <a:cubicBezTo>
                  <a:pt x="11784" y="12550"/>
                  <a:pt x="11784" y="12540"/>
                  <a:pt x="11784" y="12531"/>
                </a:cubicBezTo>
                <a:lnTo>
                  <a:pt x="11784" y="12531"/>
                </a:lnTo>
                <a:cubicBezTo>
                  <a:pt x="11775" y="12540"/>
                  <a:pt x="11775" y="12540"/>
                  <a:pt x="11765" y="12540"/>
                </a:cubicBezTo>
                <a:lnTo>
                  <a:pt x="11747" y="12540"/>
                </a:lnTo>
                <a:cubicBezTo>
                  <a:pt x="11747" y="12540"/>
                  <a:pt x="11747" y="12531"/>
                  <a:pt x="11747" y="12531"/>
                </a:cubicBezTo>
                <a:cubicBezTo>
                  <a:pt x="11756" y="12521"/>
                  <a:pt x="11765" y="12512"/>
                  <a:pt x="11765" y="12512"/>
                </a:cubicBezTo>
                <a:close/>
                <a:moveTo>
                  <a:pt x="12078" y="12559"/>
                </a:moveTo>
                <a:cubicBezTo>
                  <a:pt x="12078" y="12569"/>
                  <a:pt x="12075" y="12571"/>
                  <a:pt x="12072" y="12571"/>
                </a:cubicBezTo>
                <a:cubicBezTo>
                  <a:pt x="12068" y="12571"/>
                  <a:pt x="12064" y="12569"/>
                  <a:pt x="12059" y="12569"/>
                </a:cubicBezTo>
                <a:lnTo>
                  <a:pt x="12078" y="12559"/>
                </a:lnTo>
                <a:close/>
                <a:moveTo>
                  <a:pt x="12049" y="12502"/>
                </a:moveTo>
                <a:cubicBezTo>
                  <a:pt x="12059" y="12502"/>
                  <a:pt x="12068" y="12512"/>
                  <a:pt x="12068" y="12521"/>
                </a:cubicBezTo>
                <a:cubicBezTo>
                  <a:pt x="12068" y="12540"/>
                  <a:pt x="12059" y="12559"/>
                  <a:pt x="12040" y="12569"/>
                </a:cubicBezTo>
                <a:cubicBezTo>
                  <a:pt x="12037" y="12572"/>
                  <a:pt x="12034" y="12573"/>
                  <a:pt x="12031" y="12573"/>
                </a:cubicBezTo>
                <a:cubicBezTo>
                  <a:pt x="12025" y="12573"/>
                  <a:pt x="12021" y="12569"/>
                  <a:pt x="12021" y="12569"/>
                </a:cubicBezTo>
                <a:lnTo>
                  <a:pt x="12040" y="12559"/>
                </a:lnTo>
                <a:cubicBezTo>
                  <a:pt x="12030" y="12559"/>
                  <a:pt x="12030" y="12559"/>
                  <a:pt x="12030" y="12550"/>
                </a:cubicBezTo>
                <a:lnTo>
                  <a:pt x="12021" y="12550"/>
                </a:lnTo>
                <a:cubicBezTo>
                  <a:pt x="12012" y="12540"/>
                  <a:pt x="12021" y="12531"/>
                  <a:pt x="12030" y="12531"/>
                </a:cubicBezTo>
                <a:cubicBezTo>
                  <a:pt x="12030" y="12531"/>
                  <a:pt x="12030" y="12531"/>
                  <a:pt x="12030" y="12521"/>
                </a:cubicBezTo>
                <a:cubicBezTo>
                  <a:pt x="12030" y="12512"/>
                  <a:pt x="12030" y="12512"/>
                  <a:pt x="12021" y="12502"/>
                </a:cubicBezTo>
                <a:close/>
                <a:moveTo>
                  <a:pt x="66939" y="12502"/>
                </a:moveTo>
                <a:cubicBezTo>
                  <a:pt x="66939" y="12512"/>
                  <a:pt x="66958" y="12521"/>
                  <a:pt x="66958" y="12531"/>
                </a:cubicBezTo>
                <a:cubicBezTo>
                  <a:pt x="66949" y="12550"/>
                  <a:pt x="66949" y="12559"/>
                  <a:pt x="66930" y="12578"/>
                </a:cubicBezTo>
                <a:lnTo>
                  <a:pt x="66920" y="12569"/>
                </a:lnTo>
                <a:cubicBezTo>
                  <a:pt x="66920" y="12559"/>
                  <a:pt x="66920" y="12540"/>
                  <a:pt x="66920" y="12531"/>
                </a:cubicBezTo>
                <a:cubicBezTo>
                  <a:pt x="66920" y="12521"/>
                  <a:pt x="66930" y="12512"/>
                  <a:pt x="66939" y="12502"/>
                </a:cubicBezTo>
                <a:close/>
                <a:moveTo>
                  <a:pt x="11671" y="12559"/>
                </a:moveTo>
                <a:cubicBezTo>
                  <a:pt x="11680" y="12569"/>
                  <a:pt x="11680" y="12578"/>
                  <a:pt x="11680" y="12578"/>
                </a:cubicBezTo>
                <a:cubicBezTo>
                  <a:pt x="11677" y="12580"/>
                  <a:pt x="11674" y="12581"/>
                  <a:pt x="11671" y="12581"/>
                </a:cubicBezTo>
                <a:cubicBezTo>
                  <a:pt x="11661" y="12581"/>
                  <a:pt x="11660" y="12567"/>
                  <a:pt x="11652" y="12559"/>
                </a:cubicBezTo>
                <a:close/>
                <a:moveTo>
                  <a:pt x="11169" y="12559"/>
                </a:moveTo>
                <a:cubicBezTo>
                  <a:pt x="11179" y="12559"/>
                  <a:pt x="11179" y="12569"/>
                  <a:pt x="11179" y="12569"/>
                </a:cubicBezTo>
                <a:cubicBezTo>
                  <a:pt x="11188" y="12578"/>
                  <a:pt x="11179" y="12597"/>
                  <a:pt x="11160" y="12597"/>
                </a:cubicBezTo>
                <a:cubicBezTo>
                  <a:pt x="11141" y="12597"/>
                  <a:pt x="11131" y="12588"/>
                  <a:pt x="11112" y="12588"/>
                </a:cubicBezTo>
                <a:cubicBezTo>
                  <a:pt x="11122" y="12578"/>
                  <a:pt x="11122" y="12578"/>
                  <a:pt x="11131" y="12578"/>
                </a:cubicBezTo>
                <a:cubicBezTo>
                  <a:pt x="11150" y="12578"/>
                  <a:pt x="11160" y="12578"/>
                  <a:pt x="11169" y="12569"/>
                </a:cubicBezTo>
                <a:cubicBezTo>
                  <a:pt x="11169" y="12559"/>
                  <a:pt x="11169" y="12559"/>
                  <a:pt x="11169" y="12559"/>
                </a:cubicBezTo>
                <a:close/>
                <a:moveTo>
                  <a:pt x="66400" y="12531"/>
                </a:moveTo>
                <a:cubicBezTo>
                  <a:pt x="66400" y="12531"/>
                  <a:pt x="66409" y="12540"/>
                  <a:pt x="66409" y="12540"/>
                </a:cubicBezTo>
                <a:cubicBezTo>
                  <a:pt x="66418" y="12540"/>
                  <a:pt x="66428" y="12550"/>
                  <a:pt x="66437" y="12550"/>
                </a:cubicBezTo>
                <a:cubicBezTo>
                  <a:pt x="66409" y="12569"/>
                  <a:pt x="66400" y="12578"/>
                  <a:pt x="66381" y="12597"/>
                </a:cubicBezTo>
                <a:lnTo>
                  <a:pt x="66371" y="12588"/>
                </a:lnTo>
                <a:cubicBezTo>
                  <a:pt x="66371" y="12578"/>
                  <a:pt x="66381" y="12569"/>
                  <a:pt x="66381" y="12559"/>
                </a:cubicBezTo>
                <a:cubicBezTo>
                  <a:pt x="66390" y="12550"/>
                  <a:pt x="66390" y="12540"/>
                  <a:pt x="66400" y="12531"/>
                </a:cubicBezTo>
                <a:close/>
                <a:moveTo>
                  <a:pt x="67043" y="12550"/>
                </a:moveTo>
                <a:lnTo>
                  <a:pt x="67053" y="12559"/>
                </a:lnTo>
                <a:cubicBezTo>
                  <a:pt x="67024" y="12578"/>
                  <a:pt x="67005" y="12588"/>
                  <a:pt x="66977" y="12597"/>
                </a:cubicBezTo>
                <a:lnTo>
                  <a:pt x="66967" y="12578"/>
                </a:lnTo>
                <a:cubicBezTo>
                  <a:pt x="66996" y="12569"/>
                  <a:pt x="67024" y="12559"/>
                  <a:pt x="67043" y="12550"/>
                </a:cubicBezTo>
                <a:close/>
                <a:moveTo>
                  <a:pt x="12086" y="12593"/>
                </a:moveTo>
                <a:cubicBezTo>
                  <a:pt x="12093" y="12593"/>
                  <a:pt x="12100" y="12600"/>
                  <a:pt x="12106" y="12607"/>
                </a:cubicBezTo>
                <a:lnTo>
                  <a:pt x="12078" y="12597"/>
                </a:lnTo>
                <a:cubicBezTo>
                  <a:pt x="12081" y="12594"/>
                  <a:pt x="12083" y="12593"/>
                  <a:pt x="12086" y="12593"/>
                </a:cubicBezTo>
                <a:close/>
                <a:moveTo>
                  <a:pt x="11065" y="12550"/>
                </a:moveTo>
                <a:cubicBezTo>
                  <a:pt x="11065" y="12559"/>
                  <a:pt x="11065" y="12559"/>
                  <a:pt x="11065" y="12559"/>
                </a:cubicBezTo>
                <a:cubicBezTo>
                  <a:pt x="11065" y="12578"/>
                  <a:pt x="11056" y="12588"/>
                  <a:pt x="11056" y="12597"/>
                </a:cubicBezTo>
                <a:cubicBezTo>
                  <a:pt x="11050" y="12608"/>
                  <a:pt x="11041" y="12613"/>
                  <a:pt x="11033" y="12613"/>
                </a:cubicBezTo>
                <a:cubicBezTo>
                  <a:pt x="11027" y="12613"/>
                  <a:pt x="11022" y="12610"/>
                  <a:pt x="11018" y="12607"/>
                </a:cubicBezTo>
                <a:cubicBezTo>
                  <a:pt x="11018" y="12597"/>
                  <a:pt x="11018" y="12597"/>
                  <a:pt x="11018" y="12588"/>
                </a:cubicBezTo>
                <a:cubicBezTo>
                  <a:pt x="11037" y="12588"/>
                  <a:pt x="11056" y="12569"/>
                  <a:pt x="11065" y="12550"/>
                </a:cubicBezTo>
                <a:close/>
                <a:moveTo>
                  <a:pt x="11293" y="12605"/>
                </a:moveTo>
                <a:cubicBezTo>
                  <a:pt x="11296" y="12605"/>
                  <a:pt x="11299" y="12605"/>
                  <a:pt x="11302" y="12607"/>
                </a:cubicBezTo>
                <a:cubicBezTo>
                  <a:pt x="11292" y="12607"/>
                  <a:pt x="11273" y="12616"/>
                  <a:pt x="11264" y="12625"/>
                </a:cubicBezTo>
                <a:cubicBezTo>
                  <a:pt x="11254" y="12625"/>
                  <a:pt x="11245" y="12625"/>
                  <a:pt x="11245" y="12607"/>
                </a:cubicBezTo>
                <a:lnTo>
                  <a:pt x="11245" y="12607"/>
                </a:lnTo>
                <a:cubicBezTo>
                  <a:pt x="11250" y="12611"/>
                  <a:pt x="11255" y="12613"/>
                  <a:pt x="11260" y="12613"/>
                </a:cubicBezTo>
                <a:cubicBezTo>
                  <a:pt x="11271" y="12613"/>
                  <a:pt x="11282" y="12605"/>
                  <a:pt x="11293" y="12605"/>
                </a:cubicBezTo>
                <a:close/>
                <a:moveTo>
                  <a:pt x="11775" y="12607"/>
                </a:moveTo>
                <a:cubicBezTo>
                  <a:pt x="11784" y="12616"/>
                  <a:pt x="11784" y="12616"/>
                  <a:pt x="11784" y="12625"/>
                </a:cubicBezTo>
                <a:cubicBezTo>
                  <a:pt x="11784" y="12625"/>
                  <a:pt x="11784" y="12625"/>
                  <a:pt x="11784" y="12635"/>
                </a:cubicBezTo>
                <a:cubicBezTo>
                  <a:pt x="11784" y="12635"/>
                  <a:pt x="11775" y="12625"/>
                  <a:pt x="11775" y="12625"/>
                </a:cubicBezTo>
                <a:cubicBezTo>
                  <a:pt x="11775" y="12625"/>
                  <a:pt x="11775" y="12616"/>
                  <a:pt x="11775" y="12616"/>
                </a:cubicBezTo>
                <a:lnTo>
                  <a:pt x="11775" y="12607"/>
                </a:lnTo>
                <a:close/>
                <a:moveTo>
                  <a:pt x="62454" y="12591"/>
                </a:moveTo>
                <a:cubicBezTo>
                  <a:pt x="62456" y="12591"/>
                  <a:pt x="62458" y="12593"/>
                  <a:pt x="62462" y="12597"/>
                </a:cubicBezTo>
                <a:cubicBezTo>
                  <a:pt x="62481" y="12616"/>
                  <a:pt x="62481" y="12625"/>
                  <a:pt x="62462" y="12635"/>
                </a:cubicBezTo>
                <a:cubicBezTo>
                  <a:pt x="62453" y="12625"/>
                  <a:pt x="62443" y="12616"/>
                  <a:pt x="62453" y="12607"/>
                </a:cubicBezTo>
                <a:cubicBezTo>
                  <a:pt x="62453" y="12595"/>
                  <a:pt x="62453" y="12591"/>
                  <a:pt x="62454" y="12591"/>
                </a:cubicBezTo>
                <a:close/>
                <a:moveTo>
                  <a:pt x="11179" y="12607"/>
                </a:moveTo>
                <a:cubicBezTo>
                  <a:pt x="11188" y="12625"/>
                  <a:pt x="11207" y="12616"/>
                  <a:pt x="11226" y="12625"/>
                </a:cubicBezTo>
                <a:cubicBezTo>
                  <a:pt x="11216" y="12635"/>
                  <a:pt x="11198" y="12644"/>
                  <a:pt x="11179" y="12644"/>
                </a:cubicBezTo>
                <a:cubicBezTo>
                  <a:pt x="11179" y="12635"/>
                  <a:pt x="11179" y="12635"/>
                  <a:pt x="11179" y="12625"/>
                </a:cubicBezTo>
                <a:cubicBezTo>
                  <a:pt x="11179" y="12616"/>
                  <a:pt x="11169" y="12616"/>
                  <a:pt x="11179" y="12607"/>
                </a:cubicBezTo>
                <a:close/>
                <a:moveTo>
                  <a:pt x="11718" y="12654"/>
                </a:moveTo>
                <a:cubicBezTo>
                  <a:pt x="11712" y="12654"/>
                  <a:pt x="11710" y="12662"/>
                  <a:pt x="11703" y="12662"/>
                </a:cubicBezTo>
                <a:cubicBezTo>
                  <a:pt x="11700" y="12662"/>
                  <a:pt x="11696" y="12660"/>
                  <a:pt x="11690" y="12654"/>
                </a:cubicBezTo>
                <a:close/>
                <a:moveTo>
                  <a:pt x="11112" y="12607"/>
                </a:moveTo>
                <a:cubicBezTo>
                  <a:pt x="11112" y="12616"/>
                  <a:pt x="11122" y="12616"/>
                  <a:pt x="11122" y="12625"/>
                </a:cubicBezTo>
                <a:cubicBezTo>
                  <a:pt x="11122" y="12635"/>
                  <a:pt x="11131" y="12644"/>
                  <a:pt x="11131" y="12654"/>
                </a:cubicBezTo>
                <a:cubicBezTo>
                  <a:pt x="11112" y="12654"/>
                  <a:pt x="11093" y="12663"/>
                  <a:pt x="11065" y="12663"/>
                </a:cubicBezTo>
                <a:cubicBezTo>
                  <a:pt x="11074" y="12644"/>
                  <a:pt x="11084" y="12635"/>
                  <a:pt x="11093" y="12616"/>
                </a:cubicBezTo>
                <a:cubicBezTo>
                  <a:pt x="11093" y="12616"/>
                  <a:pt x="11103" y="12607"/>
                  <a:pt x="11112" y="12607"/>
                </a:cubicBezTo>
                <a:close/>
                <a:moveTo>
                  <a:pt x="11832" y="12635"/>
                </a:moveTo>
                <a:cubicBezTo>
                  <a:pt x="11832" y="12644"/>
                  <a:pt x="11841" y="12654"/>
                  <a:pt x="11841" y="12654"/>
                </a:cubicBezTo>
                <a:cubicBezTo>
                  <a:pt x="11841" y="12663"/>
                  <a:pt x="11841" y="12663"/>
                  <a:pt x="11832" y="12663"/>
                </a:cubicBezTo>
                <a:lnTo>
                  <a:pt x="11822" y="12663"/>
                </a:lnTo>
                <a:cubicBezTo>
                  <a:pt x="11822" y="12654"/>
                  <a:pt x="11822" y="12654"/>
                  <a:pt x="11822" y="12644"/>
                </a:cubicBezTo>
                <a:cubicBezTo>
                  <a:pt x="11822" y="12644"/>
                  <a:pt x="11832" y="12644"/>
                  <a:pt x="11832" y="12635"/>
                </a:cubicBezTo>
                <a:close/>
                <a:moveTo>
                  <a:pt x="12021" y="12588"/>
                </a:moveTo>
                <a:cubicBezTo>
                  <a:pt x="12040" y="12597"/>
                  <a:pt x="12068" y="12597"/>
                  <a:pt x="12078" y="12616"/>
                </a:cubicBezTo>
                <a:cubicBezTo>
                  <a:pt x="12068" y="12625"/>
                  <a:pt x="12059" y="12635"/>
                  <a:pt x="12049" y="12644"/>
                </a:cubicBezTo>
                <a:cubicBezTo>
                  <a:pt x="12049" y="12654"/>
                  <a:pt x="12040" y="12663"/>
                  <a:pt x="12040" y="12663"/>
                </a:cubicBezTo>
                <a:lnTo>
                  <a:pt x="12021" y="12663"/>
                </a:lnTo>
                <a:cubicBezTo>
                  <a:pt x="12017" y="12659"/>
                  <a:pt x="12015" y="12657"/>
                  <a:pt x="12013" y="12657"/>
                </a:cubicBezTo>
                <a:cubicBezTo>
                  <a:pt x="12012" y="12657"/>
                  <a:pt x="12012" y="12662"/>
                  <a:pt x="12012" y="12673"/>
                </a:cubicBezTo>
                <a:cubicBezTo>
                  <a:pt x="12002" y="12663"/>
                  <a:pt x="12002" y="12663"/>
                  <a:pt x="12002" y="12654"/>
                </a:cubicBezTo>
                <a:cubicBezTo>
                  <a:pt x="12012" y="12644"/>
                  <a:pt x="12002" y="12644"/>
                  <a:pt x="11993" y="12644"/>
                </a:cubicBezTo>
                <a:cubicBezTo>
                  <a:pt x="11983" y="12644"/>
                  <a:pt x="11974" y="12644"/>
                  <a:pt x="11964" y="12635"/>
                </a:cubicBezTo>
                <a:lnTo>
                  <a:pt x="11955" y="12635"/>
                </a:lnTo>
                <a:cubicBezTo>
                  <a:pt x="11964" y="12625"/>
                  <a:pt x="11964" y="12625"/>
                  <a:pt x="11974" y="12625"/>
                </a:cubicBezTo>
                <a:lnTo>
                  <a:pt x="11983" y="12625"/>
                </a:lnTo>
                <a:cubicBezTo>
                  <a:pt x="12002" y="12625"/>
                  <a:pt x="12002" y="12616"/>
                  <a:pt x="12012" y="12607"/>
                </a:cubicBezTo>
                <a:cubicBezTo>
                  <a:pt x="12012" y="12597"/>
                  <a:pt x="12012" y="12588"/>
                  <a:pt x="12021" y="12588"/>
                </a:cubicBezTo>
                <a:close/>
                <a:moveTo>
                  <a:pt x="62765" y="12644"/>
                </a:moveTo>
                <a:lnTo>
                  <a:pt x="62784" y="12663"/>
                </a:lnTo>
                <a:lnTo>
                  <a:pt x="62774" y="12673"/>
                </a:lnTo>
                <a:cubicBezTo>
                  <a:pt x="62765" y="12673"/>
                  <a:pt x="62755" y="12663"/>
                  <a:pt x="62755" y="12663"/>
                </a:cubicBezTo>
                <a:cubicBezTo>
                  <a:pt x="62755" y="12654"/>
                  <a:pt x="62765" y="12654"/>
                  <a:pt x="62765" y="12644"/>
                </a:cubicBezTo>
                <a:close/>
                <a:moveTo>
                  <a:pt x="11444" y="12635"/>
                </a:moveTo>
                <a:cubicBezTo>
                  <a:pt x="11472" y="12635"/>
                  <a:pt x="11481" y="12663"/>
                  <a:pt x="11472" y="12682"/>
                </a:cubicBezTo>
                <a:cubicBezTo>
                  <a:pt x="11472" y="12692"/>
                  <a:pt x="11463" y="12701"/>
                  <a:pt x="11453" y="12701"/>
                </a:cubicBezTo>
                <a:cubicBezTo>
                  <a:pt x="11453" y="12701"/>
                  <a:pt x="11444" y="12692"/>
                  <a:pt x="11444" y="12692"/>
                </a:cubicBezTo>
                <a:cubicBezTo>
                  <a:pt x="11434" y="12682"/>
                  <a:pt x="11434" y="12682"/>
                  <a:pt x="11434" y="12673"/>
                </a:cubicBezTo>
                <a:cubicBezTo>
                  <a:pt x="11434" y="12663"/>
                  <a:pt x="11425" y="12654"/>
                  <a:pt x="11415" y="12654"/>
                </a:cubicBezTo>
                <a:cubicBezTo>
                  <a:pt x="11406" y="12654"/>
                  <a:pt x="11406" y="12644"/>
                  <a:pt x="11396" y="12644"/>
                </a:cubicBezTo>
                <a:lnTo>
                  <a:pt x="11396" y="12635"/>
                </a:lnTo>
                <a:close/>
                <a:moveTo>
                  <a:pt x="11623" y="12692"/>
                </a:moveTo>
                <a:cubicBezTo>
                  <a:pt x="11623" y="12701"/>
                  <a:pt x="11623" y="12701"/>
                  <a:pt x="11623" y="12711"/>
                </a:cubicBezTo>
                <a:lnTo>
                  <a:pt x="11614" y="12711"/>
                </a:lnTo>
                <a:cubicBezTo>
                  <a:pt x="11614" y="12711"/>
                  <a:pt x="11614" y="12711"/>
                  <a:pt x="11614" y="12701"/>
                </a:cubicBezTo>
                <a:cubicBezTo>
                  <a:pt x="11614" y="12701"/>
                  <a:pt x="11614" y="12692"/>
                  <a:pt x="11614" y="12692"/>
                </a:cubicBezTo>
                <a:close/>
                <a:moveTo>
                  <a:pt x="10857" y="12701"/>
                </a:moveTo>
                <a:cubicBezTo>
                  <a:pt x="10857" y="12711"/>
                  <a:pt x="10857" y="12720"/>
                  <a:pt x="10857" y="12720"/>
                </a:cubicBezTo>
                <a:lnTo>
                  <a:pt x="10838" y="12720"/>
                </a:lnTo>
                <a:lnTo>
                  <a:pt x="10857" y="12701"/>
                </a:lnTo>
                <a:close/>
                <a:moveTo>
                  <a:pt x="11406" y="12682"/>
                </a:moveTo>
                <a:lnTo>
                  <a:pt x="11415" y="12692"/>
                </a:lnTo>
                <a:cubicBezTo>
                  <a:pt x="11415" y="12701"/>
                  <a:pt x="11406" y="12711"/>
                  <a:pt x="11406" y="12720"/>
                </a:cubicBezTo>
                <a:lnTo>
                  <a:pt x="11387" y="12720"/>
                </a:lnTo>
                <a:cubicBezTo>
                  <a:pt x="11396" y="12711"/>
                  <a:pt x="11396" y="12711"/>
                  <a:pt x="11396" y="12711"/>
                </a:cubicBezTo>
                <a:cubicBezTo>
                  <a:pt x="11396" y="12701"/>
                  <a:pt x="11396" y="12692"/>
                  <a:pt x="11406" y="12692"/>
                </a:cubicBezTo>
                <a:cubicBezTo>
                  <a:pt x="11406" y="12682"/>
                  <a:pt x="11406" y="12682"/>
                  <a:pt x="11406" y="12682"/>
                </a:cubicBezTo>
                <a:close/>
                <a:moveTo>
                  <a:pt x="11548" y="12682"/>
                </a:moveTo>
                <a:cubicBezTo>
                  <a:pt x="11548" y="12682"/>
                  <a:pt x="11557" y="12692"/>
                  <a:pt x="11557" y="12692"/>
                </a:cubicBezTo>
                <a:cubicBezTo>
                  <a:pt x="11567" y="12711"/>
                  <a:pt x="11557" y="12720"/>
                  <a:pt x="11538" y="12720"/>
                </a:cubicBezTo>
                <a:cubicBezTo>
                  <a:pt x="11529" y="12720"/>
                  <a:pt x="11519" y="12711"/>
                  <a:pt x="11510" y="12701"/>
                </a:cubicBezTo>
                <a:cubicBezTo>
                  <a:pt x="11500" y="12701"/>
                  <a:pt x="11510" y="12701"/>
                  <a:pt x="11510" y="12692"/>
                </a:cubicBezTo>
                <a:cubicBezTo>
                  <a:pt x="11519" y="12692"/>
                  <a:pt x="11538" y="12682"/>
                  <a:pt x="11548" y="12682"/>
                </a:cubicBezTo>
                <a:close/>
                <a:moveTo>
                  <a:pt x="11803" y="12663"/>
                </a:moveTo>
                <a:cubicBezTo>
                  <a:pt x="11813" y="12673"/>
                  <a:pt x="11813" y="12682"/>
                  <a:pt x="11822" y="12682"/>
                </a:cubicBezTo>
                <a:lnTo>
                  <a:pt x="11841" y="12682"/>
                </a:lnTo>
                <a:cubicBezTo>
                  <a:pt x="11844" y="12679"/>
                  <a:pt x="11847" y="12678"/>
                  <a:pt x="11850" y="12678"/>
                </a:cubicBezTo>
                <a:cubicBezTo>
                  <a:pt x="11856" y="12678"/>
                  <a:pt x="11860" y="12682"/>
                  <a:pt x="11860" y="12682"/>
                </a:cubicBezTo>
                <a:cubicBezTo>
                  <a:pt x="11860" y="12692"/>
                  <a:pt x="11860" y="12701"/>
                  <a:pt x="11851" y="12701"/>
                </a:cubicBezTo>
                <a:cubicBezTo>
                  <a:pt x="11841" y="12711"/>
                  <a:pt x="11841" y="12711"/>
                  <a:pt x="11832" y="12720"/>
                </a:cubicBezTo>
                <a:cubicBezTo>
                  <a:pt x="11832" y="12720"/>
                  <a:pt x="11832" y="12730"/>
                  <a:pt x="11822" y="12730"/>
                </a:cubicBezTo>
                <a:lnTo>
                  <a:pt x="11794" y="12730"/>
                </a:lnTo>
                <a:cubicBezTo>
                  <a:pt x="11794" y="12730"/>
                  <a:pt x="11794" y="12720"/>
                  <a:pt x="11794" y="12720"/>
                </a:cubicBezTo>
                <a:cubicBezTo>
                  <a:pt x="11803" y="12720"/>
                  <a:pt x="11803" y="12711"/>
                  <a:pt x="11803" y="12701"/>
                </a:cubicBezTo>
                <a:lnTo>
                  <a:pt x="11803" y="12663"/>
                </a:lnTo>
                <a:close/>
                <a:moveTo>
                  <a:pt x="11870" y="12711"/>
                </a:moveTo>
                <a:cubicBezTo>
                  <a:pt x="11879" y="12720"/>
                  <a:pt x="11879" y="12720"/>
                  <a:pt x="11879" y="12720"/>
                </a:cubicBezTo>
                <a:cubicBezTo>
                  <a:pt x="11879" y="12720"/>
                  <a:pt x="11870" y="12730"/>
                  <a:pt x="11870" y="12730"/>
                </a:cubicBezTo>
                <a:lnTo>
                  <a:pt x="11851" y="12730"/>
                </a:lnTo>
                <a:cubicBezTo>
                  <a:pt x="11851" y="12720"/>
                  <a:pt x="11860" y="12711"/>
                  <a:pt x="11870" y="12711"/>
                </a:cubicBezTo>
                <a:close/>
                <a:moveTo>
                  <a:pt x="12030" y="12730"/>
                </a:moveTo>
                <a:cubicBezTo>
                  <a:pt x="12030" y="12730"/>
                  <a:pt x="12030" y="12739"/>
                  <a:pt x="12030" y="12739"/>
                </a:cubicBezTo>
                <a:lnTo>
                  <a:pt x="12021" y="12739"/>
                </a:lnTo>
                <a:cubicBezTo>
                  <a:pt x="12021" y="12739"/>
                  <a:pt x="12021" y="12739"/>
                  <a:pt x="12021" y="12730"/>
                </a:cubicBezTo>
                <a:close/>
                <a:moveTo>
                  <a:pt x="62812" y="12673"/>
                </a:moveTo>
                <a:cubicBezTo>
                  <a:pt x="62822" y="12673"/>
                  <a:pt x="62841" y="12673"/>
                  <a:pt x="62850" y="12682"/>
                </a:cubicBezTo>
                <a:cubicBezTo>
                  <a:pt x="62860" y="12692"/>
                  <a:pt x="62850" y="12701"/>
                  <a:pt x="62841" y="12711"/>
                </a:cubicBezTo>
                <a:cubicBezTo>
                  <a:pt x="62831" y="12720"/>
                  <a:pt x="62822" y="12730"/>
                  <a:pt x="62812" y="12739"/>
                </a:cubicBezTo>
                <a:cubicBezTo>
                  <a:pt x="62812" y="12711"/>
                  <a:pt x="62803" y="12701"/>
                  <a:pt x="62803" y="12682"/>
                </a:cubicBezTo>
                <a:cubicBezTo>
                  <a:pt x="62803" y="12673"/>
                  <a:pt x="62812" y="12673"/>
                  <a:pt x="62812" y="12673"/>
                </a:cubicBezTo>
                <a:close/>
                <a:moveTo>
                  <a:pt x="12021" y="12730"/>
                </a:moveTo>
                <a:cubicBezTo>
                  <a:pt x="12012" y="12739"/>
                  <a:pt x="12002" y="12749"/>
                  <a:pt x="12002" y="12749"/>
                </a:cubicBezTo>
                <a:cubicBezTo>
                  <a:pt x="11997" y="12753"/>
                  <a:pt x="11995" y="12756"/>
                  <a:pt x="11993" y="12756"/>
                </a:cubicBezTo>
                <a:cubicBezTo>
                  <a:pt x="11990" y="12756"/>
                  <a:pt x="11988" y="12753"/>
                  <a:pt x="11983" y="12749"/>
                </a:cubicBezTo>
                <a:cubicBezTo>
                  <a:pt x="11993" y="12739"/>
                  <a:pt x="12002" y="12739"/>
                  <a:pt x="12002" y="12730"/>
                </a:cubicBezTo>
                <a:close/>
                <a:moveTo>
                  <a:pt x="63276" y="12644"/>
                </a:moveTo>
                <a:cubicBezTo>
                  <a:pt x="63276" y="12682"/>
                  <a:pt x="63285" y="12711"/>
                  <a:pt x="63295" y="12739"/>
                </a:cubicBezTo>
                <a:cubicBezTo>
                  <a:pt x="63289" y="12737"/>
                  <a:pt x="63285" y="12736"/>
                  <a:pt x="63281" y="12736"/>
                </a:cubicBezTo>
                <a:cubicBezTo>
                  <a:pt x="63263" y="12736"/>
                  <a:pt x="63253" y="12750"/>
                  <a:pt x="63238" y="12758"/>
                </a:cubicBezTo>
                <a:cubicBezTo>
                  <a:pt x="63238" y="12749"/>
                  <a:pt x="63238" y="12739"/>
                  <a:pt x="63238" y="12730"/>
                </a:cubicBezTo>
                <a:cubicBezTo>
                  <a:pt x="63248" y="12720"/>
                  <a:pt x="63248" y="12711"/>
                  <a:pt x="63229" y="12692"/>
                </a:cubicBezTo>
                <a:cubicBezTo>
                  <a:pt x="63257" y="12692"/>
                  <a:pt x="63267" y="12673"/>
                  <a:pt x="63276" y="12644"/>
                </a:cubicBezTo>
                <a:close/>
                <a:moveTo>
                  <a:pt x="11472" y="12730"/>
                </a:moveTo>
                <a:cubicBezTo>
                  <a:pt x="11472" y="12739"/>
                  <a:pt x="11472" y="12749"/>
                  <a:pt x="11472" y="12749"/>
                </a:cubicBezTo>
                <a:cubicBezTo>
                  <a:pt x="11453" y="12758"/>
                  <a:pt x="11434" y="12767"/>
                  <a:pt x="11415" y="12767"/>
                </a:cubicBezTo>
                <a:cubicBezTo>
                  <a:pt x="11406" y="12767"/>
                  <a:pt x="11406" y="12758"/>
                  <a:pt x="11415" y="12758"/>
                </a:cubicBezTo>
                <a:cubicBezTo>
                  <a:pt x="11425" y="12739"/>
                  <a:pt x="11453" y="12730"/>
                  <a:pt x="11472" y="12730"/>
                </a:cubicBezTo>
                <a:close/>
                <a:moveTo>
                  <a:pt x="66949" y="12682"/>
                </a:moveTo>
                <a:lnTo>
                  <a:pt x="66949" y="12682"/>
                </a:lnTo>
                <a:cubicBezTo>
                  <a:pt x="66958" y="12701"/>
                  <a:pt x="66958" y="12701"/>
                  <a:pt x="66911" y="12767"/>
                </a:cubicBezTo>
                <a:cubicBezTo>
                  <a:pt x="66892" y="12730"/>
                  <a:pt x="66901" y="12711"/>
                  <a:pt x="66949" y="12682"/>
                </a:cubicBezTo>
                <a:close/>
                <a:moveTo>
                  <a:pt x="67399" y="12392"/>
                </a:moveTo>
                <a:cubicBezTo>
                  <a:pt x="67407" y="12392"/>
                  <a:pt x="67416" y="12397"/>
                  <a:pt x="67422" y="12408"/>
                </a:cubicBezTo>
                <a:cubicBezTo>
                  <a:pt x="67431" y="12427"/>
                  <a:pt x="67422" y="12427"/>
                  <a:pt x="67412" y="12436"/>
                </a:cubicBezTo>
                <a:cubicBezTo>
                  <a:pt x="67403" y="12455"/>
                  <a:pt x="67393" y="12465"/>
                  <a:pt x="67393" y="12483"/>
                </a:cubicBezTo>
                <a:cubicBezTo>
                  <a:pt x="67403" y="12493"/>
                  <a:pt x="67403" y="12512"/>
                  <a:pt x="67412" y="12521"/>
                </a:cubicBezTo>
                <a:cubicBezTo>
                  <a:pt x="67412" y="12512"/>
                  <a:pt x="67422" y="12502"/>
                  <a:pt x="67431" y="12483"/>
                </a:cubicBezTo>
                <a:cubicBezTo>
                  <a:pt x="67431" y="12483"/>
                  <a:pt x="67431" y="12474"/>
                  <a:pt x="67441" y="12465"/>
                </a:cubicBezTo>
                <a:cubicBezTo>
                  <a:pt x="67447" y="12458"/>
                  <a:pt x="67459" y="12451"/>
                  <a:pt x="67468" y="12451"/>
                </a:cubicBezTo>
                <a:cubicBezTo>
                  <a:pt x="67472" y="12451"/>
                  <a:pt x="67476" y="12452"/>
                  <a:pt x="67479" y="12455"/>
                </a:cubicBezTo>
                <a:cubicBezTo>
                  <a:pt x="67498" y="12465"/>
                  <a:pt x="67516" y="12474"/>
                  <a:pt x="67535" y="12493"/>
                </a:cubicBezTo>
                <a:cubicBezTo>
                  <a:pt x="67554" y="12502"/>
                  <a:pt x="67573" y="12512"/>
                  <a:pt x="67583" y="12521"/>
                </a:cubicBezTo>
                <a:cubicBezTo>
                  <a:pt x="67602" y="12540"/>
                  <a:pt x="67611" y="12550"/>
                  <a:pt x="67621" y="12569"/>
                </a:cubicBezTo>
                <a:cubicBezTo>
                  <a:pt x="67611" y="12578"/>
                  <a:pt x="67602" y="12597"/>
                  <a:pt x="67592" y="12607"/>
                </a:cubicBezTo>
                <a:lnTo>
                  <a:pt x="67545" y="12588"/>
                </a:lnTo>
                <a:lnTo>
                  <a:pt x="67545" y="12588"/>
                </a:lnTo>
                <a:cubicBezTo>
                  <a:pt x="67554" y="12597"/>
                  <a:pt x="67554" y="12607"/>
                  <a:pt x="67564" y="12625"/>
                </a:cubicBezTo>
                <a:cubicBezTo>
                  <a:pt x="67545" y="12616"/>
                  <a:pt x="67526" y="12607"/>
                  <a:pt x="67507" y="12607"/>
                </a:cubicBezTo>
                <a:cubicBezTo>
                  <a:pt x="67516" y="12588"/>
                  <a:pt x="67526" y="12578"/>
                  <a:pt x="67535" y="12569"/>
                </a:cubicBezTo>
                <a:lnTo>
                  <a:pt x="67535" y="12569"/>
                </a:lnTo>
                <a:lnTo>
                  <a:pt x="67479" y="12578"/>
                </a:lnTo>
                <a:cubicBezTo>
                  <a:pt x="67488" y="12616"/>
                  <a:pt x="67488" y="12644"/>
                  <a:pt x="67498" y="12682"/>
                </a:cubicBezTo>
                <a:lnTo>
                  <a:pt x="67516" y="12644"/>
                </a:lnTo>
                <a:lnTo>
                  <a:pt x="67554" y="12663"/>
                </a:lnTo>
                <a:cubicBezTo>
                  <a:pt x="67545" y="12682"/>
                  <a:pt x="67535" y="12701"/>
                  <a:pt x="67526" y="12720"/>
                </a:cubicBezTo>
                <a:cubicBezTo>
                  <a:pt x="67510" y="12724"/>
                  <a:pt x="67495" y="12726"/>
                  <a:pt x="67479" y="12726"/>
                </a:cubicBezTo>
                <a:cubicBezTo>
                  <a:pt x="67457" y="12726"/>
                  <a:pt x="67435" y="12722"/>
                  <a:pt x="67412" y="12711"/>
                </a:cubicBezTo>
                <a:cubicBezTo>
                  <a:pt x="67422" y="12701"/>
                  <a:pt x="67431" y="12682"/>
                  <a:pt x="67431" y="12673"/>
                </a:cubicBezTo>
                <a:cubicBezTo>
                  <a:pt x="67431" y="12663"/>
                  <a:pt x="67441" y="12644"/>
                  <a:pt x="67441" y="12635"/>
                </a:cubicBezTo>
                <a:cubicBezTo>
                  <a:pt x="67412" y="12625"/>
                  <a:pt x="67393" y="12616"/>
                  <a:pt x="67365" y="12616"/>
                </a:cubicBezTo>
                <a:cubicBezTo>
                  <a:pt x="67346" y="12616"/>
                  <a:pt x="67337" y="12635"/>
                  <a:pt x="67337" y="12654"/>
                </a:cubicBezTo>
                <a:cubicBezTo>
                  <a:pt x="67337" y="12673"/>
                  <a:pt x="67327" y="12673"/>
                  <a:pt x="67308" y="12673"/>
                </a:cubicBezTo>
                <a:cubicBezTo>
                  <a:pt x="67270" y="12663"/>
                  <a:pt x="67242" y="12654"/>
                  <a:pt x="67204" y="12644"/>
                </a:cubicBezTo>
                <a:lnTo>
                  <a:pt x="67157" y="12644"/>
                </a:lnTo>
                <a:cubicBezTo>
                  <a:pt x="67147" y="12644"/>
                  <a:pt x="67138" y="12654"/>
                  <a:pt x="67138" y="12663"/>
                </a:cubicBezTo>
                <a:cubicBezTo>
                  <a:pt x="67100" y="12701"/>
                  <a:pt x="67053" y="12739"/>
                  <a:pt x="67015" y="12767"/>
                </a:cubicBezTo>
                <a:cubicBezTo>
                  <a:pt x="67013" y="12769"/>
                  <a:pt x="67011" y="12770"/>
                  <a:pt x="67008" y="12770"/>
                </a:cubicBezTo>
                <a:cubicBezTo>
                  <a:pt x="66999" y="12770"/>
                  <a:pt x="66986" y="12758"/>
                  <a:pt x="66986" y="12758"/>
                </a:cubicBezTo>
                <a:cubicBezTo>
                  <a:pt x="66986" y="12749"/>
                  <a:pt x="66986" y="12730"/>
                  <a:pt x="66986" y="12720"/>
                </a:cubicBezTo>
                <a:cubicBezTo>
                  <a:pt x="66986" y="12711"/>
                  <a:pt x="66986" y="12701"/>
                  <a:pt x="66986" y="12692"/>
                </a:cubicBezTo>
                <a:lnTo>
                  <a:pt x="67043" y="12692"/>
                </a:lnTo>
                <a:cubicBezTo>
                  <a:pt x="67043" y="12673"/>
                  <a:pt x="67043" y="12644"/>
                  <a:pt x="67043" y="12625"/>
                </a:cubicBezTo>
                <a:lnTo>
                  <a:pt x="67034" y="12616"/>
                </a:lnTo>
                <a:cubicBezTo>
                  <a:pt x="67053" y="12607"/>
                  <a:pt x="67072" y="12588"/>
                  <a:pt x="67091" y="12578"/>
                </a:cubicBezTo>
                <a:lnTo>
                  <a:pt x="67091" y="12625"/>
                </a:lnTo>
                <a:lnTo>
                  <a:pt x="67109" y="12635"/>
                </a:lnTo>
                <a:cubicBezTo>
                  <a:pt x="67109" y="12616"/>
                  <a:pt x="67109" y="12597"/>
                  <a:pt x="67119" y="12578"/>
                </a:cubicBezTo>
                <a:cubicBezTo>
                  <a:pt x="67119" y="12559"/>
                  <a:pt x="67128" y="12550"/>
                  <a:pt x="67138" y="12540"/>
                </a:cubicBezTo>
                <a:cubicBezTo>
                  <a:pt x="67157" y="12512"/>
                  <a:pt x="67185" y="12483"/>
                  <a:pt x="67204" y="12455"/>
                </a:cubicBezTo>
                <a:cubicBezTo>
                  <a:pt x="67214" y="12483"/>
                  <a:pt x="67223" y="12502"/>
                  <a:pt x="67233" y="12531"/>
                </a:cubicBezTo>
                <a:cubicBezTo>
                  <a:pt x="67251" y="12521"/>
                  <a:pt x="67270" y="12512"/>
                  <a:pt x="67270" y="12483"/>
                </a:cubicBezTo>
                <a:cubicBezTo>
                  <a:pt x="67270" y="12474"/>
                  <a:pt x="67280" y="12465"/>
                  <a:pt x="67289" y="12455"/>
                </a:cubicBezTo>
                <a:cubicBezTo>
                  <a:pt x="67289" y="12455"/>
                  <a:pt x="67299" y="12446"/>
                  <a:pt x="67308" y="12436"/>
                </a:cubicBezTo>
                <a:lnTo>
                  <a:pt x="67365" y="12465"/>
                </a:lnTo>
                <a:lnTo>
                  <a:pt x="67374" y="12455"/>
                </a:lnTo>
                <a:lnTo>
                  <a:pt x="67356" y="12417"/>
                </a:lnTo>
                <a:cubicBezTo>
                  <a:pt x="67365" y="12417"/>
                  <a:pt x="67374" y="12408"/>
                  <a:pt x="67384" y="12398"/>
                </a:cubicBezTo>
                <a:cubicBezTo>
                  <a:pt x="67388" y="12394"/>
                  <a:pt x="67393" y="12392"/>
                  <a:pt x="67399" y="12392"/>
                </a:cubicBezTo>
                <a:close/>
                <a:moveTo>
                  <a:pt x="11528" y="12763"/>
                </a:moveTo>
                <a:cubicBezTo>
                  <a:pt x="11529" y="12763"/>
                  <a:pt x="11529" y="12764"/>
                  <a:pt x="11529" y="12767"/>
                </a:cubicBezTo>
                <a:lnTo>
                  <a:pt x="11538" y="12767"/>
                </a:lnTo>
                <a:cubicBezTo>
                  <a:pt x="11538" y="12777"/>
                  <a:pt x="11538" y="12777"/>
                  <a:pt x="11538" y="12777"/>
                </a:cubicBezTo>
                <a:cubicBezTo>
                  <a:pt x="11529" y="12777"/>
                  <a:pt x="11529" y="12767"/>
                  <a:pt x="11519" y="12767"/>
                </a:cubicBezTo>
                <a:cubicBezTo>
                  <a:pt x="11526" y="12767"/>
                  <a:pt x="11528" y="12763"/>
                  <a:pt x="11528" y="12763"/>
                </a:cubicBezTo>
                <a:close/>
                <a:moveTo>
                  <a:pt x="11756" y="12749"/>
                </a:moveTo>
                <a:cubicBezTo>
                  <a:pt x="11756" y="12758"/>
                  <a:pt x="11756" y="12767"/>
                  <a:pt x="11747" y="12767"/>
                </a:cubicBezTo>
                <a:cubicBezTo>
                  <a:pt x="11737" y="12767"/>
                  <a:pt x="11728" y="12777"/>
                  <a:pt x="11718" y="12777"/>
                </a:cubicBezTo>
                <a:cubicBezTo>
                  <a:pt x="11718" y="12767"/>
                  <a:pt x="11737" y="12749"/>
                  <a:pt x="11756" y="12749"/>
                </a:cubicBezTo>
                <a:close/>
                <a:moveTo>
                  <a:pt x="62225" y="12749"/>
                </a:moveTo>
                <a:lnTo>
                  <a:pt x="62235" y="12777"/>
                </a:lnTo>
                <a:cubicBezTo>
                  <a:pt x="62216" y="12777"/>
                  <a:pt x="62216" y="12767"/>
                  <a:pt x="62216" y="12758"/>
                </a:cubicBezTo>
                <a:cubicBezTo>
                  <a:pt x="62216" y="12758"/>
                  <a:pt x="62225" y="12758"/>
                  <a:pt x="62225" y="12749"/>
                </a:cubicBezTo>
                <a:close/>
                <a:moveTo>
                  <a:pt x="12106" y="12635"/>
                </a:moveTo>
                <a:cubicBezTo>
                  <a:pt x="12106" y="12644"/>
                  <a:pt x="12116" y="12663"/>
                  <a:pt x="12116" y="12673"/>
                </a:cubicBezTo>
                <a:cubicBezTo>
                  <a:pt x="12125" y="12673"/>
                  <a:pt x="12116" y="12682"/>
                  <a:pt x="12116" y="12682"/>
                </a:cubicBezTo>
                <a:cubicBezTo>
                  <a:pt x="12116" y="12692"/>
                  <a:pt x="12106" y="12701"/>
                  <a:pt x="12116" y="12711"/>
                </a:cubicBezTo>
                <a:lnTo>
                  <a:pt x="12125" y="12701"/>
                </a:lnTo>
                <a:lnTo>
                  <a:pt x="12125" y="12701"/>
                </a:lnTo>
                <a:cubicBezTo>
                  <a:pt x="12108" y="12736"/>
                  <a:pt x="12067" y="12778"/>
                  <a:pt x="12031" y="12778"/>
                </a:cubicBezTo>
                <a:cubicBezTo>
                  <a:pt x="12028" y="12778"/>
                  <a:pt x="12024" y="12778"/>
                  <a:pt x="12021" y="12777"/>
                </a:cubicBezTo>
                <a:cubicBezTo>
                  <a:pt x="12040" y="12767"/>
                  <a:pt x="12059" y="12749"/>
                  <a:pt x="12068" y="12730"/>
                </a:cubicBezTo>
                <a:cubicBezTo>
                  <a:pt x="12078" y="12720"/>
                  <a:pt x="12078" y="12720"/>
                  <a:pt x="12078" y="12711"/>
                </a:cubicBezTo>
                <a:cubicBezTo>
                  <a:pt x="12068" y="12701"/>
                  <a:pt x="12068" y="12701"/>
                  <a:pt x="12068" y="12701"/>
                </a:cubicBezTo>
                <a:lnTo>
                  <a:pt x="12078" y="12701"/>
                </a:lnTo>
                <a:cubicBezTo>
                  <a:pt x="12087" y="12692"/>
                  <a:pt x="12087" y="12673"/>
                  <a:pt x="12078" y="12663"/>
                </a:cubicBezTo>
                <a:lnTo>
                  <a:pt x="12106" y="12635"/>
                </a:lnTo>
                <a:close/>
                <a:moveTo>
                  <a:pt x="67138" y="12720"/>
                </a:moveTo>
                <a:cubicBezTo>
                  <a:pt x="67145" y="12768"/>
                  <a:pt x="67142" y="12781"/>
                  <a:pt x="67121" y="12781"/>
                </a:cubicBezTo>
                <a:cubicBezTo>
                  <a:pt x="67114" y="12781"/>
                  <a:pt x="67104" y="12780"/>
                  <a:pt x="67091" y="12777"/>
                </a:cubicBezTo>
                <a:cubicBezTo>
                  <a:pt x="67100" y="12758"/>
                  <a:pt x="67119" y="12739"/>
                  <a:pt x="67138" y="12720"/>
                </a:cubicBezTo>
                <a:close/>
                <a:moveTo>
                  <a:pt x="11888" y="12764"/>
                </a:moveTo>
                <a:cubicBezTo>
                  <a:pt x="11892" y="12764"/>
                  <a:pt x="11895" y="12765"/>
                  <a:pt x="11898" y="12767"/>
                </a:cubicBezTo>
                <a:cubicBezTo>
                  <a:pt x="11898" y="12777"/>
                  <a:pt x="11898" y="12786"/>
                  <a:pt x="11898" y="12786"/>
                </a:cubicBezTo>
                <a:lnTo>
                  <a:pt x="11860" y="12777"/>
                </a:lnTo>
                <a:cubicBezTo>
                  <a:pt x="11867" y="12770"/>
                  <a:pt x="11878" y="12764"/>
                  <a:pt x="11888" y="12764"/>
                </a:cubicBezTo>
                <a:close/>
                <a:moveTo>
                  <a:pt x="66674" y="12739"/>
                </a:moveTo>
                <a:cubicBezTo>
                  <a:pt x="66665" y="12758"/>
                  <a:pt x="66655" y="12767"/>
                  <a:pt x="66655" y="12786"/>
                </a:cubicBezTo>
                <a:cubicBezTo>
                  <a:pt x="66627" y="12749"/>
                  <a:pt x="66636" y="12739"/>
                  <a:pt x="66674" y="12739"/>
                </a:cubicBezTo>
                <a:close/>
                <a:moveTo>
                  <a:pt x="63437" y="12777"/>
                </a:moveTo>
                <a:cubicBezTo>
                  <a:pt x="63437" y="12786"/>
                  <a:pt x="63437" y="12786"/>
                  <a:pt x="63437" y="12796"/>
                </a:cubicBezTo>
                <a:cubicBezTo>
                  <a:pt x="63432" y="12801"/>
                  <a:pt x="63427" y="12803"/>
                  <a:pt x="63422" y="12803"/>
                </a:cubicBezTo>
                <a:cubicBezTo>
                  <a:pt x="63416" y="12803"/>
                  <a:pt x="63409" y="12801"/>
                  <a:pt x="63399" y="12796"/>
                </a:cubicBezTo>
                <a:cubicBezTo>
                  <a:pt x="63409" y="12786"/>
                  <a:pt x="63418" y="12777"/>
                  <a:pt x="63427" y="12777"/>
                </a:cubicBezTo>
                <a:close/>
                <a:moveTo>
                  <a:pt x="10781" y="12313"/>
                </a:moveTo>
                <a:cubicBezTo>
                  <a:pt x="10800" y="12313"/>
                  <a:pt x="10819" y="12313"/>
                  <a:pt x="10828" y="12323"/>
                </a:cubicBezTo>
                <a:cubicBezTo>
                  <a:pt x="10838" y="12323"/>
                  <a:pt x="10857" y="12323"/>
                  <a:pt x="10866" y="12332"/>
                </a:cubicBezTo>
                <a:cubicBezTo>
                  <a:pt x="10876" y="12342"/>
                  <a:pt x="10876" y="12342"/>
                  <a:pt x="10866" y="12360"/>
                </a:cubicBezTo>
                <a:lnTo>
                  <a:pt x="10876" y="12360"/>
                </a:lnTo>
                <a:cubicBezTo>
                  <a:pt x="10895" y="12370"/>
                  <a:pt x="10904" y="12379"/>
                  <a:pt x="10914" y="12398"/>
                </a:cubicBezTo>
                <a:cubicBezTo>
                  <a:pt x="10914" y="12409"/>
                  <a:pt x="10917" y="12414"/>
                  <a:pt x="10921" y="12414"/>
                </a:cubicBezTo>
                <a:cubicBezTo>
                  <a:pt x="10925" y="12414"/>
                  <a:pt x="10929" y="12412"/>
                  <a:pt x="10933" y="12408"/>
                </a:cubicBezTo>
                <a:cubicBezTo>
                  <a:pt x="10944" y="12397"/>
                  <a:pt x="10948" y="12392"/>
                  <a:pt x="10954" y="12392"/>
                </a:cubicBezTo>
                <a:cubicBezTo>
                  <a:pt x="10958" y="12392"/>
                  <a:pt x="10963" y="12394"/>
                  <a:pt x="10970" y="12398"/>
                </a:cubicBezTo>
                <a:cubicBezTo>
                  <a:pt x="10980" y="12408"/>
                  <a:pt x="10989" y="12408"/>
                  <a:pt x="10989" y="12408"/>
                </a:cubicBezTo>
                <a:cubicBezTo>
                  <a:pt x="11008" y="12417"/>
                  <a:pt x="11018" y="12427"/>
                  <a:pt x="11008" y="12446"/>
                </a:cubicBezTo>
                <a:cubicBezTo>
                  <a:pt x="11008" y="12436"/>
                  <a:pt x="10999" y="12436"/>
                  <a:pt x="10999" y="12436"/>
                </a:cubicBezTo>
                <a:cubicBezTo>
                  <a:pt x="10989" y="12427"/>
                  <a:pt x="10989" y="12427"/>
                  <a:pt x="10980" y="12427"/>
                </a:cubicBezTo>
                <a:cubicBezTo>
                  <a:pt x="10980" y="12427"/>
                  <a:pt x="10970" y="12436"/>
                  <a:pt x="10970" y="12446"/>
                </a:cubicBezTo>
                <a:cubicBezTo>
                  <a:pt x="10970" y="12446"/>
                  <a:pt x="10980" y="12455"/>
                  <a:pt x="10980" y="12465"/>
                </a:cubicBezTo>
                <a:cubicBezTo>
                  <a:pt x="10980" y="12474"/>
                  <a:pt x="10980" y="12483"/>
                  <a:pt x="10970" y="12483"/>
                </a:cubicBezTo>
                <a:cubicBezTo>
                  <a:pt x="10970" y="12483"/>
                  <a:pt x="10970" y="12493"/>
                  <a:pt x="10970" y="12493"/>
                </a:cubicBezTo>
                <a:cubicBezTo>
                  <a:pt x="10970" y="12512"/>
                  <a:pt x="10970" y="12521"/>
                  <a:pt x="10980" y="12531"/>
                </a:cubicBezTo>
                <a:lnTo>
                  <a:pt x="10999" y="12502"/>
                </a:lnTo>
                <a:cubicBezTo>
                  <a:pt x="11008" y="12512"/>
                  <a:pt x="11018" y="12512"/>
                  <a:pt x="11027" y="12521"/>
                </a:cubicBezTo>
                <a:lnTo>
                  <a:pt x="10999" y="12521"/>
                </a:lnTo>
                <a:cubicBezTo>
                  <a:pt x="10999" y="12531"/>
                  <a:pt x="10999" y="12550"/>
                  <a:pt x="10999" y="12559"/>
                </a:cubicBezTo>
                <a:cubicBezTo>
                  <a:pt x="10999" y="12569"/>
                  <a:pt x="10989" y="12569"/>
                  <a:pt x="10989" y="12578"/>
                </a:cubicBezTo>
                <a:cubicBezTo>
                  <a:pt x="10980" y="12569"/>
                  <a:pt x="10980" y="12569"/>
                  <a:pt x="10980" y="12559"/>
                </a:cubicBezTo>
                <a:cubicBezTo>
                  <a:pt x="10970" y="12559"/>
                  <a:pt x="10970" y="12550"/>
                  <a:pt x="10970" y="12550"/>
                </a:cubicBezTo>
                <a:lnTo>
                  <a:pt x="10970" y="12550"/>
                </a:lnTo>
                <a:cubicBezTo>
                  <a:pt x="10961" y="12559"/>
                  <a:pt x="10961" y="12588"/>
                  <a:pt x="10980" y="12597"/>
                </a:cubicBezTo>
                <a:lnTo>
                  <a:pt x="10989" y="12588"/>
                </a:lnTo>
                <a:cubicBezTo>
                  <a:pt x="10999" y="12597"/>
                  <a:pt x="10999" y="12607"/>
                  <a:pt x="11008" y="12607"/>
                </a:cubicBezTo>
                <a:cubicBezTo>
                  <a:pt x="11018" y="12616"/>
                  <a:pt x="11018" y="12616"/>
                  <a:pt x="11027" y="12616"/>
                </a:cubicBezTo>
                <a:cubicBezTo>
                  <a:pt x="11037" y="12625"/>
                  <a:pt x="11037" y="12635"/>
                  <a:pt x="11027" y="12644"/>
                </a:cubicBezTo>
                <a:cubicBezTo>
                  <a:pt x="11027" y="12644"/>
                  <a:pt x="11027" y="12654"/>
                  <a:pt x="11018" y="12663"/>
                </a:cubicBezTo>
                <a:lnTo>
                  <a:pt x="11027" y="12663"/>
                </a:lnTo>
                <a:cubicBezTo>
                  <a:pt x="11030" y="12661"/>
                  <a:pt x="11033" y="12659"/>
                  <a:pt x="11035" y="12659"/>
                </a:cubicBezTo>
                <a:cubicBezTo>
                  <a:pt x="11041" y="12659"/>
                  <a:pt x="11046" y="12666"/>
                  <a:pt x="11046" y="12673"/>
                </a:cubicBezTo>
                <a:cubicBezTo>
                  <a:pt x="11046" y="12682"/>
                  <a:pt x="11037" y="12682"/>
                  <a:pt x="11037" y="12682"/>
                </a:cubicBezTo>
                <a:cubicBezTo>
                  <a:pt x="11027" y="12682"/>
                  <a:pt x="11018" y="12692"/>
                  <a:pt x="11008" y="12701"/>
                </a:cubicBezTo>
                <a:cubicBezTo>
                  <a:pt x="10999" y="12711"/>
                  <a:pt x="10989" y="12720"/>
                  <a:pt x="10980" y="12730"/>
                </a:cubicBezTo>
                <a:lnTo>
                  <a:pt x="10989" y="12749"/>
                </a:lnTo>
                <a:cubicBezTo>
                  <a:pt x="10980" y="12749"/>
                  <a:pt x="10970" y="12758"/>
                  <a:pt x="10970" y="12767"/>
                </a:cubicBezTo>
                <a:cubicBezTo>
                  <a:pt x="10961" y="12777"/>
                  <a:pt x="10961" y="12786"/>
                  <a:pt x="10961" y="12805"/>
                </a:cubicBezTo>
                <a:cubicBezTo>
                  <a:pt x="10961" y="12796"/>
                  <a:pt x="10961" y="12796"/>
                  <a:pt x="10951" y="12786"/>
                </a:cubicBezTo>
                <a:cubicBezTo>
                  <a:pt x="10951" y="12786"/>
                  <a:pt x="10951" y="12777"/>
                  <a:pt x="10951" y="12767"/>
                </a:cubicBezTo>
                <a:cubicBezTo>
                  <a:pt x="10951" y="12767"/>
                  <a:pt x="10951" y="12758"/>
                  <a:pt x="10951" y="12758"/>
                </a:cubicBezTo>
                <a:cubicBezTo>
                  <a:pt x="10942" y="12758"/>
                  <a:pt x="10942" y="12749"/>
                  <a:pt x="10942" y="12739"/>
                </a:cubicBezTo>
                <a:cubicBezTo>
                  <a:pt x="10942" y="12730"/>
                  <a:pt x="10933" y="12730"/>
                  <a:pt x="10933" y="12720"/>
                </a:cubicBezTo>
                <a:cubicBezTo>
                  <a:pt x="10933" y="12711"/>
                  <a:pt x="10914" y="12701"/>
                  <a:pt x="10933" y="12692"/>
                </a:cubicBezTo>
                <a:lnTo>
                  <a:pt x="10923" y="12692"/>
                </a:lnTo>
                <a:cubicBezTo>
                  <a:pt x="10923" y="12663"/>
                  <a:pt x="10914" y="12644"/>
                  <a:pt x="10914" y="12625"/>
                </a:cubicBezTo>
                <a:cubicBezTo>
                  <a:pt x="10914" y="12616"/>
                  <a:pt x="10914" y="12616"/>
                  <a:pt x="10904" y="12607"/>
                </a:cubicBezTo>
                <a:cubicBezTo>
                  <a:pt x="10904" y="12607"/>
                  <a:pt x="10895" y="12597"/>
                  <a:pt x="10895" y="12597"/>
                </a:cubicBezTo>
                <a:cubicBezTo>
                  <a:pt x="10885" y="12588"/>
                  <a:pt x="10885" y="12578"/>
                  <a:pt x="10876" y="12569"/>
                </a:cubicBezTo>
                <a:cubicBezTo>
                  <a:pt x="10868" y="12573"/>
                  <a:pt x="10863" y="12575"/>
                  <a:pt x="10860" y="12575"/>
                </a:cubicBezTo>
                <a:cubicBezTo>
                  <a:pt x="10855" y="12575"/>
                  <a:pt x="10853" y="12570"/>
                  <a:pt x="10847" y="12559"/>
                </a:cubicBezTo>
                <a:cubicBezTo>
                  <a:pt x="10847" y="12559"/>
                  <a:pt x="10847" y="12559"/>
                  <a:pt x="10847" y="12550"/>
                </a:cubicBezTo>
                <a:cubicBezTo>
                  <a:pt x="10847" y="12550"/>
                  <a:pt x="10843" y="12546"/>
                  <a:pt x="10840" y="12546"/>
                </a:cubicBezTo>
                <a:cubicBezTo>
                  <a:pt x="10839" y="12546"/>
                  <a:pt x="10838" y="12547"/>
                  <a:pt x="10838" y="12550"/>
                </a:cubicBezTo>
                <a:cubicBezTo>
                  <a:pt x="10828" y="12550"/>
                  <a:pt x="10828" y="12540"/>
                  <a:pt x="10828" y="12531"/>
                </a:cubicBezTo>
                <a:cubicBezTo>
                  <a:pt x="10822" y="12524"/>
                  <a:pt x="10815" y="12517"/>
                  <a:pt x="10808" y="12517"/>
                </a:cubicBezTo>
                <a:cubicBezTo>
                  <a:pt x="10806" y="12517"/>
                  <a:pt x="10803" y="12519"/>
                  <a:pt x="10800" y="12521"/>
                </a:cubicBezTo>
                <a:cubicBezTo>
                  <a:pt x="10797" y="12525"/>
                  <a:pt x="10795" y="12526"/>
                  <a:pt x="10793" y="12526"/>
                </a:cubicBezTo>
                <a:cubicBezTo>
                  <a:pt x="10789" y="12526"/>
                  <a:pt x="10787" y="12521"/>
                  <a:pt x="10781" y="12521"/>
                </a:cubicBezTo>
                <a:cubicBezTo>
                  <a:pt x="10781" y="12512"/>
                  <a:pt x="10781" y="12512"/>
                  <a:pt x="10772" y="12502"/>
                </a:cubicBezTo>
                <a:cubicBezTo>
                  <a:pt x="10772" y="12512"/>
                  <a:pt x="10772" y="12521"/>
                  <a:pt x="10772" y="12521"/>
                </a:cubicBezTo>
                <a:cubicBezTo>
                  <a:pt x="10772" y="12540"/>
                  <a:pt x="10772" y="12550"/>
                  <a:pt x="10772" y="12569"/>
                </a:cubicBezTo>
                <a:cubicBezTo>
                  <a:pt x="10772" y="12569"/>
                  <a:pt x="10772" y="12578"/>
                  <a:pt x="10762" y="12578"/>
                </a:cubicBezTo>
                <a:cubicBezTo>
                  <a:pt x="10762" y="12578"/>
                  <a:pt x="10762" y="12578"/>
                  <a:pt x="10762" y="12569"/>
                </a:cubicBezTo>
                <a:cubicBezTo>
                  <a:pt x="10762" y="12569"/>
                  <a:pt x="10762" y="12569"/>
                  <a:pt x="10753" y="12559"/>
                </a:cubicBezTo>
                <a:cubicBezTo>
                  <a:pt x="10743" y="12502"/>
                  <a:pt x="10724" y="12436"/>
                  <a:pt x="10705" y="12379"/>
                </a:cubicBezTo>
                <a:lnTo>
                  <a:pt x="10715" y="12379"/>
                </a:lnTo>
                <a:cubicBezTo>
                  <a:pt x="10715" y="12379"/>
                  <a:pt x="10715" y="12370"/>
                  <a:pt x="10705" y="12370"/>
                </a:cubicBezTo>
                <a:cubicBezTo>
                  <a:pt x="10705" y="12360"/>
                  <a:pt x="10696" y="12342"/>
                  <a:pt x="10696" y="12323"/>
                </a:cubicBezTo>
                <a:lnTo>
                  <a:pt x="10705" y="12323"/>
                </a:lnTo>
                <a:cubicBezTo>
                  <a:pt x="10715" y="12323"/>
                  <a:pt x="10734" y="12332"/>
                  <a:pt x="10743" y="12332"/>
                </a:cubicBezTo>
                <a:lnTo>
                  <a:pt x="10753" y="12342"/>
                </a:lnTo>
                <a:lnTo>
                  <a:pt x="10762" y="12342"/>
                </a:lnTo>
                <a:lnTo>
                  <a:pt x="10734" y="12313"/>
                </a:lnTo>
                <a:close/>
                <a:moveTo>
                  <a:pt x="12097" y="12786"/>
                </a:moveTo>
                <a:lnTo>
                  <a:pt x="12106" y="12796"/>
                </a:lnTo>
                <a:cubicBezTo>
                  <a:pt x="12106" y="12796"/>
                  <a:pt x="12106" y="12805"/>
                  <a:pt x="12106" y="12805"/>
                </a:cubicBezTo>
                <a:cubicBezTo>
                  <a:pt x="12097" y="12796"/>
                  <a:pt x="12097" y="12796"/>
                  <a:pt x="12087" y="12796"/>
                </a:cubicBezTo>
                <a:lnTo>
                  <a:pt x="12097" y="12786"/>
                </a:lnTo>
                <a:close/>
                <a:moveTo>
                  <a:pt x="66816" y="12644"/>
                </a:moveTo>
                <a:cubicBezTo>
                  <a:pt x="66826" y="12673"/>
                  <a:pt x="66835" y="12692"/>
                  <a:pt x="66844" y="12711"/>
                </a:cubicBezTo>
                <a:lnTo>
                  <a:pt x="66835" y="12711"/>
                </a:lnTo>
                <a:cubicBezTo>
                  <a:pt x="66826" y="12720"/>
                  <a:pt x="66816" y="12730"/>
                  <a:pt x="66807" y="12739"/>
                </a:cubicBezTo>
                <a:cubicBezTo>
                  <a:pt x="66807" y="12749"/>
                  <a:pt x="66807" y="12767"/>
                  <a:pt x="66797" y="12777"/>
                </a:cubicBezTo>
                <a:cubicBezTo>
                  <a:pt x="66790" y="12784"/>
                  <a:pt x="66779" y="12790"/>
                  <a:pt x="66770" y="12790"/>
                </a:cubicBezTo>
                <a:cubicBezTo>
                  <a:pt x="66766" y="12790"/>
                  <a:pt x="66762" y="12789"/>
                  <a:pt x="66759" y="12786"/>
                </a:cubicBezTo>
                <a:cubicBezTo>
                  <a:pt x="66750" y="12786"/>
                  <a:pt x="66740" y="12805"/>
                  <a:pt x="66731" y="12805"/>
                </a:cubicBezTo>
                <a:cubicBezTo>
                  <a:pt x="66731" y="12805"/>
                  <a:pt x="66721" y="12796"/>
                  <a:pt x="66712" y="12796"/>
                </a:cubicBezTo>
                <a:cubicBezTo>
                  <a:pt x="66693" y="12786"/>
                  <a:pt x="66684" y="12767"/>
                  <a:pt x="66693" y="12749"/>
                </a:cubicBezTo>
                <a:cubicBezTo>
                  <a:pt x="66693" y="12711"/>
                  <a:pt x="66712" y="12673"/>
                  <a:pt x="66750" y="12654"/>
                </a:cubicBezTo>
                <a:lnTo>
                  <a:pt x="66750" y="12654"/>
                </a:lnTo>
                <a:cubicBezTo>
                  <a:pt x="66731" y="12682"/>
                  <a:pt x="66721" y="12701"/>
                  <a:pt x="66702" y="12739"/>
                </a:cubicBezTo>
                <a:cubicBezTo>
                  <a:pt x="66740" y="12701"/>
                  <a:pt x="66778" y="12673"/>
                  <a:pt x="66816" y="12644"/>
                </a:cubicBezTo>
                <a:close/>
                <a:moveTo>
                  <a:pt x="11813" y="12786"/>
                </a:moveTo>
                <a:lnTo>
                  <a:pt x="11813" y="12796"/>
                </a:lnTo>
                <a:cubicBezTo>
                  <a:pt x="11803" y="12796"/>
                  <a:pt x="11794" y="12805"/>
                  <a:pt x="11784" y="12815"/>
                </a:cubicBezTo>
                <a:lnTo>
                  <a:pt x="11775" y="12815"/>
                </a:lnTo>
                <a:cubicBezTo>
                  <a:pt x="11775" y="12815"/>
                  <a:pt x="11775" y="12805"/>
                  <a:pt x="11775" y="12805"/>
                </a:cubicBezTo>
                <a:cubicBezTo>
                  <a:pt x="11784" y="12796"/>
                  <a:pt x="11794" y="12796"/>
                  <a:pt x="11813" y="12786"/>
                </a:cubicBezTo>
                <a:close/>
                <a:moveTo>
                  <a:pt x="11851" y="12796"/>
                </a:moveTo>
                <a:lnTo>
                  <a:pt x="11851" y="12805"/>
                </a:lnTo>
                <a:cubicBezTo>
                  <a:pt x="11851" y="12815"/>
                  <a:pt x="11841" y="12815"/>
                  <a:pt x="11841" y="12815"/>
                </a:cubicBezTo>
                <a:lnTo>
                  <a:pt x="11822" y="12815"/>
                </a:lnTo>
                <a:lnTo>
                  <a:pt x="11832" y="12805"/>
                </a:lnTo>
                <a:lnTo>
                  <a:pt x="11851" y="12796"/>
                </a:lnTo>
                <a:close/>
                <a:moveTo>
                  <a:pt x="11632" y="12729"/>
                </a:moveTo>
                <a:cubicBezTo>
                  <a:pt x="11658" y="12729"/>
                  <a:pt x="11685" y="12737"/>
                  <a:pt x="11709" y="12749"/>
                </a:cubicBezTo>
                <a:cubicBezTo>
                  <a:pt x="11699" y="12758"/>
                  <a:pt x="11699" y="12758"/>
                  <a:pt x="11690" y="12767"/>
                </a:cubicBezTo>
                <a:cubicBezTo>
                  <a:pt x="11690" y="12767"/>
                  <a:pt x="11680" y="12777"/>
                  <a:pt x="11680" y="12777"/>
                </a:cubicBezTo>
                <a:cubicBezTo>
                  <a:pt x="11675" y="12774"/>
                  <a:pt x="11671" y="12773"/>
                  <a:pt x="11668" y="12773"/>
                </a:cubicBezTo>
                <a:cubicBezTo>
                  <a:pt x="11661" y="12773"/>
                  <a:pt x="11661" y="12780"/>
                  <a:pt x="11661" y="12786"/>
                </a:cubicBezTo>
                <a:cubicBezTo>
                  <a:pt x="11661" y="12786"/>
                  <a:pt x="11652" y="12796"/>
                  <a:pt x="11652" y="12796"/>
                </a:cubicBezTo>
                <a:cubicBezTo>
                  <a:pt x="11652" y="12815"/>
                  <a:pt x="11633" y="12815"/>
                  <a:pt x="11623" y="12824"/>
                </a:cubicBezTo>
                <a:cubicBezTo>
                  <a:pt x="11623" y="12824"/>
                  <a:pt x="11614" y="12815"/>
                  <a:pt x="11614" y="12815"/>
                </a:cubicBezTo>
                <a:lnTo>
                  <a:pt x="11605" y="12815"/>
                </a:lnTo>
                <a:cubicBezTo>
                  <a:pt x="11605" y="12815"/>
                  <a:pt x="11595" y="12805"/>
                  <a:pt x="11595" y="12805"/>
                </a:cubicBezTo>
                <a:cubicBezTo>
                  <a:pt x="11595" y="12796"/>
                  <a:pt x="11586" y="12786"/>
                  <a:pt x="11586" y="12786"/>
                </a:cubicBezTo>
                <a:cubicBezTo>
                  <a:pt x="11576" y="12777"/>
                  <a:pt x="11576" y="12767"/>
                  <a:pt x="11586" y="12758"/>
                </a:cubicBezTo>
                <a:cubicBezTo>
                  <a:pt x="11586" y="12758"/>
                  <a:pt x="11586" y="12749"/>
                  <a:pt x="11586" y="12739"/>
                </a:cubicBezTo>
                <a:cubicBezTo>
                  <a:pt x="11600" y="12732"/>
                  <a:pt x="11616" y="12729"/>
                  <a:pt x="11632" y="12729"/>
                </a:cubicBezTo>
                <a:close/>
                <a:moveTo>
                  <a:pt x="11945" y="12777"/>
                </a:moveTo>
                <a:cubicBezTo>
                  <a:pt x="11945" y="12777"/>
                  <a:pt x="11955" y="12786"/>
                  <a:pt x="11955" y="12786"/>
                </a:cubicBezTo>
                <a:cubicBezTo>
                  <a:pt x="11964" y="12796"/>
                  <a:pt x="11964" y="12796"/>
                  <a:pt x="11964" y="12805"/>
                </a:cubicBezTo>
                <a:cubicBezTo>
                  <a:pt x="11974" y="12796"/>
                  <a:pt x="11983" y="12796"/>
                  <a:pt x="11993" y="12786"/>
                </a:cubicBezTo>
                <a:lnTo>
                  <a:pt x="12021" y="12786"/>
                </a:lnTo>
                <a:cubicBezTo>
                  <a:pt x="12012" y="12805"/>
                  <a:pt x="12002" y="12815"/>
                  <a:pt x="11993" y="12824"/>
                </a:cubicBezTo>
                <a:cubicBezTo>
                  <a:pt x="11993" y="12824"/>
                  <a:pt x="11983" y="12834"/>
                  <a:pt x="11983" y="12834"/>
                </a:cubicBezTo>
                <a:cubicBezTo>
                  <a:pt x="11964" y="12824"/>
                  <a:pt x="11945" y="12815"/>
                  <a:pt x="11926" y="12805"/>
                </a:cubicBezTo>
                <a:cubicBezTo>
                  <a:pt x="11926" y="12796"/>
                  <a:pt x="11926" y="12796"/>
                  <a:pt x="11926" y="12786"/>
                </a:cubicBezTo>
                <a:cubicBezTo>
                  <a:pt x="11936" y="12777"/>
                  <a:pt x="11936" y="12777"/>
                  <a:pt x="11945" y="12777"/>
                </a:cubicBezTo>
                <a:close/>
                <a:moveTo>
                  <a:pt x="63181" y="12796"/>
                </a:moveTo>
                <a:lnTo>
                  <a:pt x="63191" y="12805"/>
                </a:lnTo>
                <a:lnTo>
                  <a:pt x="63162" y="12834"/>
                </a:lnTo>
                <a:lnTo>
                  <a:pt x="63153" y="12824"/>
                </a:lnTo>
                <a:cubicBezTo>
                  <a:pt x="63162" y="12815"/>
                  <a:pt x="63172" y="12805"/>
                  <a:pt x="63181" y="12796"/>
                </a:cubicBezTo>
                <a:close/>
                <a:moveTo>
                  <a:pt x="66635" y="12631"/>
                </a:moveTo>
                <a:cubicBezTo>
                  <a:pt x="66639" y="12631"/>
                  <a:pt x="66643" y="12632"/>
                  <a:pt x="66646" y="12635"/>
                </a:cubicBezTo>
                <a:cubicBezTo>
                  <a:pt x="66655" y="12644"/>
                  <a:pt x="66665" y="12663"/>
                  <a:pt x="66665" y="12673"/>
                </a:cubicBezTo>
                <a:cubicBezTo>
                  <a:pt x="66665" y="12682"/>
                  <a:pt x="66665" y="12692"/>
                  <a:pt x="66655" y="12701"/>
                </a:cubicBezTo>
                <a:cubicBezTo>
                  <a:pt x="66646" y="12720"/>
                  <a:pt x="66636" y="12720"/>
                  <a:pt x="66617" y="12730"/>
                </a:cubicBezTo>
                <a:cubicBezTo>
                  <a:pt x="66598" y="12749"/>
                  <a:pt x="66579" y="12786"/>
                  <a:pt x="66551" y="12786"/>
                </a:cubicBezTo>
                <a:lnTo>
                  <a:pt x="66485" y="12786"/>
                </a:lnTo>
                <a:lnTo>
                  <a:pt x="66485" y="12796"/>
                </a:lnTo>
                <a:lnTo>
                  <a:pt x="66532" y="12815"/>
                </a:lnTo>
                <a:cubicBezTo>
                  <a:pt x="66504" y="12824"/>
                  <a:pt x="66485" y="12834"/>
                  <a:pt x="66456" y="12834"/>
                </a:cubicBezTo>
                <a:cubicBezTo>
                  <a:pt x="66437" y="12834"/>
                  <a:pt x="66428" y="12815"/>
                  <a:pt x="66409" y="12796"/>
                </a:cubicBezTo>
                <a:cubicBezTo>
                  <a:pt x="66466" y="12786"/>
                  <a:pt x="66523" y="12767"/>
                  <a:pt x="66504" y="12692"/>
                </a:cubicBezTo>
                <a:lnTo>
                  <a:pt x="66513" y="12692"/>
                </a:lnTo>
                <a:lnTo>
                  <a:pt x="66532" y="12730"/>
                </a:lnTo>
                <a:cubicBezTo>
                  <a:pt x="66542" y="12730"/>
                  <a:pt x="66551" y="12720"/>
                  <a:pt x="66560" y="12720"/>
                </a:cubicBezTo>
                <a:cubicBezTo>
                  <a:pt x="66560" y="12711"/>
                  <a:pt x="66570" y="12701"/>
                  <a:pt x="66570" y="12692"/>
                </a:cubicBezTo>
                <a:cubicBezTo>
                  <a:pt x="66589" y="12682"/>
                  <a:pt x="66598" y="12663"/>
                  <a:pt x="66608" y="12644"/>
                </a:cubicBezTo>
                <a:cubicBezTo>
                  <a:pt x="66614" y="12638"/>
                  <a:pt x="66626" y="12631"/>
                  <a:pt x="66635" y="12631"/>
                </a:cubicBezTo>
                <a:close/>
                <a:moveTo>
                  <a:pt x="10923" y="12815"/>
                </a:moveTo>
                <a:cubicBezTo>
                  <a:pt x="10933" y="12834"/>
                  <a:pt x="10933" y="12843"/>
                  <a:pt x="10923" y="12843"/>
                </a:cubicBezTo>
                <a:lnTo>
                  <a:pt x="10923" y="12815"/>
                </a:lnTo>
                <a:close/>
                <a:moveTo>
                  <a:pt x="11728" y="12815"/>
                </a:moveTo>
                <a:cubicBezTo>
                  <a:pt x="11728" y="12815"/>
                  <a:pt x="11737" y="12824"/>
                  <a:pt x="11737" y="12834"/>
                </a:cubicBezTo>
                <a:cubicBezTo>
                  <a:pt x="11737" y="12834"/>
                  <a:pt x="11728" y="12843"/>
                  <a:pt x="11728" y="12843"/>
                </a:cubicBezTo>
                <a:cubicBezTo>
                  <a:pt x="11718" y="12843"/>
                  <a:pt x="11709" y="12843"/>
                  <a:pt x="11709" y="12834"/>
                </a:cubicBezTo>
                <a:cubicBezTo>
                  <a:pt x="11709" y="12824"/>
                  <a:pt x="11718" y="12815"/>
                  <a:pt x="11728" y="12815"/>
                </a:cubicBezTo>
                <a:close/>
                <a:moveTo>
                  <a:pt x="62585" y="12824"/>
                </a:moveTo>
                <a:cubicBezTo>
                  <a:pt x="62585" y="12834"/>
                  <a:pt x="62576" y="12843"/>
                  <a:pt x="62576" y="12843"/>
                </a:cubicBezTo>
                <a:cubicBezTo>
                  <a:pt x="62566" y="12843"/>
                  <a:pt x="62557" y="12834"/>
                  <a:pt x="62547" y="12834"/>
                </a:cubicBezTo>
                <a:lnTo>
                  <a:pt x="62547" y="12824"/>
                </a:lnTo>
                <a:close/>
                <a:moveTo>
                  <a:pt x="62680" y="12805"/>
                </a:moveTo>
                <a:cubicBezTo>
                  <a:pt x="62689" y="12805"/>
                  <a:pt x="62689" y="12815"/>
                  <a:pt x="62699" y="12815"/>
                </a:cubicBezTo>
                <a:lnTo>
                  <a:pt x="62670" y="12843"/>
                </a:lnTo>
                <a:lnTo>
                  <a:pt x="62661" y="12824"/>
                </a:lnTo>
                <a:cubicBezTo>
                  <a:pt x="62661" y="12815"/>
                  <a:pt x="62670" y="12815"/>
                  <a:pt x="62680" y="12805"/>
                </a:cubicBezTo>
                <a:close/>
                <a:moveTo>
                  <a:pt x="11680" y="12834"/>
                </a:moveTo>
                <a:lnTo>
                  <a:pt x="11690" y="12853"/>
                </a:lnTo>
                <a:lnTo>
                  <a:pt x="11671" y="12853"/>
                </a:lnTo>
                <a:lnTo>
                  <a:pt x="11680" y="12834"/>
                </a:lnTo>
                <a:close/>
                <a:moveTo>
                  <a:pt x="63420" y="12813"/>
                </a:moveTo>
                <a:cubicBezTo>
                  <a:pt x="63422" y="12813"/>
                  <a:pt x="63425" y="12813"/>
                  <a:pt x="63427" y="12815"/>
                </a:cubicBezTo>
                <a:lnTo>
                  <a:pt x="63465" y="12815"/>
                </a:lnTo>
                <a:lnTo>
                  <a:pt x="63465" y="12824"/>
                </a:lnTo>
                <a:cubicBezTo>
                  <a:pt x="63456" y="12834"/>
                  <a:pt x="63437" y="12843"/>
                  <a:pt x="63418" y="12853"/>
                </a:cubicBezTo>
                <a:cubicBezTo>
                  <a:pt x="63413" y="12857"/>
                  <a:pt x="63411" y="12860"/>
                  <a:pt x="63409" y="12860"/>
                </a:cubicBezTo>
                <a:cubicBezTo>
                  <a:pt x="63406" y="12860"/>
                  <a:pt x="63404" y="12857"/>
                  <a:pt x="63399" y="12853"/>
                </a:cubicBezTo>
                <a:cubicBezTo>
                  <a:pt x="63391" y="12836"/>
                  <a:pt x="63404" y="12813"/>
                  <a:pt x="63420" y="12813"/>
                </a:cubicBezTo>
                <a:close/>
                <a:moveTo>
                  <a:pt x="11037" y="12720"/>
                </a:moveTo>
                <a:lnTo>
                  <a:pt x="11037" y="12720"/>
                </a:lnTo>
                <a:cubicBezTo>
                  <a:pt x="11046" y="12739"/>
                  <a:pt x="11046" y="12749"/>
                  <a:pt x="11027" y="12758"/>
                </a:cubicBezTo>
                <a:lnTo>
                  <a:pt x="11018" y="12758"/>
                </a:lnTo>
                <a:cubicBezTo>
                  <a:pt x="11008" y="12758"/>
                  <a:pt x="11008" y="12767"/>
                  <a:pt x="11018" y="12777"/>
                </a:cubicBezTo>
                <a:cubicBezTo>
                  <a:pt x="11018" y="12777"/>
                  <a:pt x="11027" y="12786"/>
                  <a:pt x="11027" y="12786"/>
                </a:cubicBezTo>
                <a:cubicBezTo>
                  <a:pt x="11037" y="12796"/>
                  <a:pt x="11046" y="12815"/>
                  <a:pt x="11037" y="12824"/>
                </a:cubicBezTo>
                <a:cubicBezTo>
                  <a:pt x="11037" y="12834"/>
                  <a:pt x="11027" y="12834"/>
                  <a:pt x="11027" y="12843"/>
                </a:cubicBezTo>
                <a:cubicBezTo>
                  <a:pt x="11027" y="12853"/>
                  <a:pt x="11018" y="12853"/>
                  <a:pt x="11018" y="12862"/>
                </a:cubicBezTo>
                <a:cubicBezTo>
                  <a:pt x="11013" y="12867"/>
                  <a:pt x="11006" y="12869"/>
                  <a:pt x="10999" y="12869"/>
                </a:cubicBezTo>
                <a:cubicBezTo>
                  <a:pt x="10992" y="12869"/>
                  <a:pt x="10985" y="12867"/>
                  <a:pt x="10980" y="12862"/>
                </a:cubicBezTo>
                <a:lnTo>
                  <a:pt x="10951" y="12872"/>
                </a:lnTo>
                <a:lnTo>
                  <a:pt x="10942" y="12853"/>
                </a:lnTo>
                <a:lnTo>
                  <a:pt x="10942" y="12853"/>
                </a:lnTo>
                <a:lnTo>
                  <a:pt x="10961" y="12862"/>
                </a:lnTo>
                <a:cubicBezTo>
                  <a:pt x="10961" y="12843"/>
                  <a:pt x="10970" y="12834"/>
                  <a:pt x="10970" y="12824"/>
                </a:cubicBezTo>
                <a:cubicBezTo>
                  <a:pt x="10970" y="12815"/>
                  <a:pt x="10970" y="12815"/>
                  <a:pt x="10970" y="12805"/>
                </a:cubicBezTo>
                <a:cubicBezTo>
                  <a:pt x="10989" y="12786"/>
                  <a:pt x="11008" y="12767"/>
                  <a:pt x="11018" y="12739"/>
                </a:cubicBezTo>
                <a:cubicBezTo>
                  <a:pt x="11027" y="12739"/>
                  <a:pt x="11027" y="12730"/>
                  <a:pt x="11037" y="12720"/>
                </a:cubicBezTo>
                <a:close/>
                <a:moveTo>
                  <a:pt x="11358" y="12625"/>
                </a:moveTo>
                <a:cubicBezTo>
                  <a:pt x="11358" y="12625"/>
                  <a:pt x="11368" y="12635"/>
                  <a:pt x="11368" y="12635"/>
                </a:cubicBezTo>
                <a:cubicBezTo>
                  <a:pt x="11368" y="12654"/>
                  <a:pt x="11358" y="12682"/>
                  <a:pt x="11340" y="12692"/>
                </a:cubicBezTo>
                <a:cubicBezTo>
                  <a:pt x="11330" y="12692"/>
                  <a:pt x="11330" y="12692"/>
                  <a:pt x="11330" y="12701"/>
                </a:cubicBezTo>
                <a:lnTo>
                  <a:pt x="11377" y="12682"/>
                </a:lnTo>
                <a:cubicBezTo>
                  <a:pt x="11377" y="12701"/>
                  <a:pt x="11377" y="12711"/>
                  <a:pt x="11377" y="12730"/>
                </a:cubicBezTo>
                <a:cubicBezTo>
                  <a:pt x="11372" y="12741"/>
                  <a:pt x="11366" y="12749"/>
                  <a:pt x="11358" y="12749"/>
                </a:cubicBezTo>
                <a:cubicBezTo>
                  <a:pt x="11353" y="12749"/>
                  <a:pt x="11347" y="12746"/>
                  <a:pt x="11340" y="12739"/>
                </a:cubicBezTo>
                <a:cubicBezTo>
                  <a:pt x="11330" y="12739"/>
                  <a:pt x="11330" y="12730"/>
                  <a:pt x="11321" y="12730"/>
                </a:cubicBezTo>
                <a:cubicBezTo>
                  <a:pt x="11311" y="12730"/>
                  <a:pt x="11311" y="12739"/>
                  <a:pt x="11311" y="12749"/>
                </a:cubicBezTo>
                <a:lnTo>
                  <a:pt x="11302" y="12749"/>
                </a:lnTo>
                <a:cubicBezTo>
                  <a:pt x="11302" y="12749"/>
                  <a:pt x="11302" y="12739"/>
                  <a:pt x="11302" y="12739"/>
                </a:cubicBezTo>
                <a:cubicBezTo>
                  <a:pt x="11302" y="12739"/>
                  <a:pt x="11302" y="12730"/>
                  <a:pt x="11311" y="12730"/>
                </a:cubicBezTo>
                <a:cubicBezTo>
                  <a:pt x="11321" y="12711"/>
                  <a:pt x="11311" y="12701"/>
                  <a:pt x="11292" y="12692"/>
                </a:cubicBezTo>
                <a:lnTo>
                  <a:pt x="11283" y="12701"/>
                </a:lnTo>
                <a:lnTo>
                  <a:pt x="11292" y="12701"/>
                </a:lnTo>
                <a:cubicBezTo>
                  <a:pt x="11302" y="12711"/>
                  <a:pt x="11302" y="12711"/>
                  <a:pt x="11302" y="12711"/>
                </a:cubicBezTo>
                <a:cubicBezTo>
                  <a:pt x="11292" y="12730"/>
                  <a:pt x="11283" y="12758"/>
                  <a:pt x="11264" y="12758"/>
                </a:cubicBezTo>
                <a:cubicBezTo>
                  <a:pt x="11235" y="12767"/>
                  <a:pt x="11226" y="12777"/>
                  <a:pt x="11226" y="12805"/>
                </a:cubicBezTo>
                <a:cubicBezTo>
                  <a:pt x="11226" y="12805"/>
                  <a:pt x="11226" y="12815"/>
                  <a:pt x="11216" y="12824"/>
                </a:cubicBezTo>
                <a:cubicBezTo>
                  <a:pt x="11207" y="12834"/>
                  <a:pt x="11188" y="12853"/>
                  <a:pt x="11169" y="12872"/>
                </a:cubicBezTo>
                <a:lnTo>
                  <a:pt x="11160" y="12872"/>
                </a:lnTo>
                <a:cubicBezTo>
                  <a:pt x="11160" y="12872"/>
                  <a:pt x="11160" y="12862"/>
                  <a:pt x="11160" y="12862"/>
                </a:cubicBezTo>
                <a:cubicBezTo>
                  <a:pt x="11160" y="12853"/>
                  <a:pt x="11160" y="12834"/>
                  <a:pt x="11160" y="12824"/>
                </a:cubicBezTo>
                <a:cubicBezTo>
                  <a:pt x="11160" y="12815"/>
                  <a:pt x="11169" y="12815"/>
                  <a:pt x="11179" y="12815"/>
                </a:cubicBezTo>
                <a:cubicBezTo>
                  <a:pt x="11198" y="12815"/>
                  <a:pt x="11198" y="12815"/>
                  <a:pt x="11198" y="12796"/>
                </a:cubicBezTo>
                <a:cubicBezTo>
                  <a:pt x="11188" y="12786"/>
                  <a:pt x="11188" y="12767"/>
                  <a:pt x="11198" y="12758"/>
                </a:cubicBezTo>
                <a:cubicBezTo>
                  <a:pt x="11198" y="12749"/>
                  <a:pt x="11198" y="12739"/>
                  <a:pt x="11188" y="12739"/>
                </a:cubicBezTo>
                <a:cubicBezTo>
                  <a:pt x="11179" y="12739"/>
                  <a:pt x="11169" y="12730"/>
                  <a:pt x="11169" y="12720"/>
                </a:cubicBezTo>
                <a:cubicBezTo>
                  <a:pt x="11160" y="12711"/>
                  <a:pt x="11160" y="12711"/>
                  <a:pt x="11160" y="12711"/>
                </a:cubicBezTo>
                <a:cubicBezTo>
                  <a:pt x="11150" y="12711"/>
                  <a:pt x="11141" y="12720"/>
                  <a:pt x="11141" y="12730"/>
                </a:cubicBezTo>
                <a:cubicBezTo>
                  <a:pt x="11133" y="12734"/>
                  <a:pt x="11125" y="12736"/>
                  <a:pt x="11118" y="12736"/>
                </a:cubicBezTo>
                <a:cubicBezTo>
                  <a:pt x="11108" y="12736"/>
                  <a:pt x="11099" y="12731"/>
                  <a:pt x="11093" y="12720"/>
                </a:cubicBezTo>
                <a:cubicBezTo>
                  <a:pt x="11088" y="12709"/>
                  <a:pt x="11086" y="12704"/>
                  <a:pt x="11081" y="12704"/>
                </a:cubicBezTo>
                <a:cubicBezTo>
                  <a:pt x="11077" y="12704"/>
                  <a:pt x="11073" y="12707"/>
                  <a:pt x="11065" y="12711"/>
                </a:cubicBezTo>
                <a:lnTo>
                  <a:pt x="11056" y="12711"/>
                </a:lnTo>
                <a:cubicBezTo>
                  <a:pt x="11046" y="12701"/>
                  <a:pt x="11046" y="12701"/>
                  <a:pt x="11056" y="12692"/>
                </a:cubicBezTo>
                <a:cubicBezTo>
                  <a:pt x="11056" y="12692"/>
                  <a:pt x="11065" y="12682"/>
                  <a:pt x="11074" y="12682"/>
                </a:cubicBezTo>
                <a:cubicBezTo>
                  <a:pt x="11103" y="12673"/>
                  <a:pt x="11131" y="12663"/>
                  <a:pt x="11160" y="12663"/>
                </a:cubicBezTo>
                <a:lnTo>
                  <a:pt x="11179" y="12663"/>
                </a:lnTo>
                <a:cubicBezTo>
                  <a:pt x="11216" y="12644"/>
                  <a:pt x="11254" y="12635"/>
                  <a:pt x="11292" y="12635"/>
                </a:cubicBezTo>
                <a:cubicBezTo>
                  <a:pt x="11311" y="12635"/>
                  <a:pt x="11321" y="12635"/>
                  <a:pt x="11330" y="12644"/>
                </a:cubicBezTo>
                <a:cubicBezTo>
                  <a:pt x="11340" y="12635"/>
                  <a:pt x="11349" y="12635"/>
                  <a:pt x="11358" y="12625"/>
                </a:cubicBezTo>
                <a:close/>
                <a:moveTo>
                  <a:pt x="10847" y="12853"/>
                </a:moveTo>
                <a:cubicBezTo>
                  <a:pt x="10857" y="12853"/>
                  <a:pt x="10876" y="12853"/>
                  <a:pt x="10866" y="12862"/>
                </a:cubicBezTo>
                <a:cubicBezTo>
                  <a:pt x="10866" y="12872"/>
                  <a:pt x="10866" y="12872"/>
                  <a:pt x="10857" y="12881"/>
                </a:cubicBezTo>
                <a:cubicBezTo>
                  <a:pt x="10847" y="12881"/>
                  <a:pt x="10847" y="12872"/>
                  <a:pt x="10838" y="12853"/>
                </a:cubicBezTo>
                <a:close/>
                <a:moveTo>
                  <a:pt x="12174" y="12708"/>
                </a:moveTo>
                <a:cubicBezTo>
                  <a:pt x="12191" y="12708"/>
                  <a:pt x="12210" y="12725"/>
                  <a:pt x="12210" y="12749"/>
                </a:cubicBezTo>
                <a:cubicBezTo>
                  <a:pt x="12210" y="12749"/>
                  <a:pt x="12220" y="12758"/>
                  <a:pt x="12220" y="12758"/>
                </a:cubicBezTo>
                <a:cubicBezTo>
                  <a:pt x="12229" y="12758"/>
                  <a:pt x="12248" y="12767"/>
                  <a:pt x="12258" y="12777"/>
                </a:cubicBezTo>
                <a:cubicBezTo>
                  <a:pt x="12258" y="12777"/>
                  <a:pt x="12258" y="12786"/>
                  <a:pt x="12258" y="12796"/>
                </a:cubicBezTo>
                <a:lnTo>
                  <a:pt x="12248" y="12796"/>
                </a:lnTo>
                <a:cubicBezTo>
                  <a:pt x="12242" y="12799"/>
                  <a:pt x="12236" y="12800"/>
                  <a:pt x="12229" y="12800"/>
                </a:cubicBezTo>
                <a:cubicBezTo>
                  <a:pt x="12217" y="12800"/>
                  <a:pt x="12204" y="12796"/>
                  <a:pt x="12191" y="12796"/>
                </a:cubicBezTo>
                <a:lnTo>
                  <a:pt x="12172" y="12796"/>
                </a:lnTo>
                <a:cubicBezTo>
                  <a:pt x="12191" y="12824"/>
                  <a:pt x="12201" y="12843"/>
                  <a:pt x="12191" y="12872"/>
                </a:cubicBezTo>
                <a:lnTo>
                  <a:pt x="12182" y="12872"/>
                </a:lnTo>
                <a:cubicBezTo>
                  <a:pt x="12182" y="12872"/>
                  <a:pt x="12182" y="12881"/>
                  <a:pt x="12182" y="12881"/>
                </a:cubicBezTo>
                <a:cubicBezTo>
                  <a:pt x="12172" y="12872"/>
                  <a:pt x="12163" y="12872"/>
                  <a:pt x="12163" y="12872"/>
                </a:cubicBezTo>
                <a:cubicBezTo>
                  <a:pt x="12154" y="12872"/>
                  <a:pt x="12135" y="12872"/>
                  <a:pt x="12135" y="12853"/>
                </a:cubicBezTo>
                <a:cubicBezTo>
                  <a:pt x="12125" y="12853"/>
                  <a:pt x="12135" y="12843"/>
                  <a:pt x="12125" y="12843"/>
                </a:cubicBezTo>
                <a:cubicBezTo>
                  <a:pt x="12125" y="12843"/>
                  <a:pt x="12116" y="12834"/>
                  <a:pt x="12116" y="12834"/>
                </a:cubicBezTo>
                <a:cubicBezTo>
                  <a:pt x="12116" y="12834"/>
                  <a:pt x="12106" y="12843"/>
                  <a:pt x="12106" y="12843"/>
                </a:cubicBezTo>
                <a:cubicBezTo>
                  <a:pt x="12087" y="12834"/>
                  <a:pt x="12078" y="12824"/>
                  <a:pt x="12059" y="12815"/>
                </a:cubicBezTo>
                <a:cubicBezTo>
                  <a:pt x="12059" y="12805"/>
                  <a:pt x="12059" y="12805"/>
                  <a:pt x="12059" y="12805"/>
                </a:cubicBezTo>
                <a:cubicBezTo>
                  <a:pt x="12059" y="12805"/>
                  <a:pt x="12068" y="12796"/>
                  <a:pt x="12068" y="12796"/>
                </a:cubicBezTo>
                <a:cubicBezTo>
                  <a:pt x="12078" y="12805"/>
                  <a:pt x="12087" y="12805"/>
                  <a:pt x="12097" y="12815"/>
                </a:cubicBezTo>
                <a:cubicBezTo>
                  <a:pt x="12106" y="12815"/>
                  <a:pt x="12116" y="12824"/>
                  <a:pt x="12125" y="12824"/>
                </a:cubicBezTo>
                <a:cubicBezTo>
                  <a:pt x="12125" y="12824"/>
                  <a:pt x="12135" y="12815"/>
                  <a:pt x="12135" y="12815"/>
                </a:cubicBezTo>
                <a:cubicBezTo>
                  <a:pt x="12135" y="12805"/>
                  <a:pt x="12135" y="12805"/>
                  <a:pt x="12125" y="12796"/>
                </a:cubicBezTo>
                <a:cubicBezTo>
                  <a:pt x="12125" y="12786"/>
                  <a:pt x="12125" y="12777"/>
                  <a:pt x="12135" y="12767"/>
                </a:cubicBezTo>
                <a:cubicBezTo>
                  <a:pt x="12135" y="12786"/>
                  <a:pt x="12144" y="12796"/>
                  <a:pt x="12163" y="12796"/>
                </a:cubicBezTo>
                <a:cubicBezTo>
                  <a:pt x="12163" y="12786"/>
                  <a:pt x="12163" y="12777"/>
                  <a:pt x="12154" y="12767"/>
                </a:cubicBezTo>
                <a:cubicBezTo>
                  <a:pt x="12144" y="12758"/>
                  <a:pt x="12154" y="12749"/>
                  <a:pt x="12163" y="12749"/>
                </a:cubicBezTo>
                <a:cubicBezTo>
                  <a:pt x="12182" y="12730"/>
                  <a:pt x="12182" y="12720"/>
                  <a:pt x="12163" y="12711"/>
                </a:cubicBezTo>
                <a:cubicBezTo>
                  <a:pt x="12166" y="12709"/>
                  <a:pt x="12170" y="12708"/>
                  <a:pt x="12174" y="12708"/>
                </a:cubicBezTo>
                <a:close/>
                <a:moveTo>
                  <a:pt x="62831" y="12843"/>
                </a:moveTo>
                <a:cubicBezTo>
                  <a:pt x="62841" y="12853"/>
                  <a:pt x="62841" y="12862"/>
                  <a:pt x="62841" y="12872"/>
                </a:cubicBezTo>
                <a:cubicBezTo>
                  <a:pt x="62841" y="12872"/>
                  <a:pt x="62831" y="12881"/>
                  <a:pt x="62831" y="12881"/>
                </a:cubicBezTo>
                <a:cubicBezTo>
                  <a:pt x="62822" y="12881"/>
                  <a:pt x="62812" y="12872"/>
                  <a:pt x="62812" y="12872"/>
                </a:cubicBezTo>
                <a:cubicBezTo>
                  <a:pt x="62812" y="12862"/>
                  <a:pt x="62822" y="12853"/>
                  <a:pt x="62831" y="12843"/>
                </a:cubicBezTo>
                <a:close/>
                <a:moveTo>
                  <a:pt x="11822" y="12872"/>
                </a:moveTo>
                <a:lnTo>
                  <a:pt x="11832" y="12891"/>
                </a:lnTo>
                <a:lnTo>
                  <a:pt x="11822" y="12891"/>
                </a:lnTo>
                <a:cubicBezTo>
                  <a:pt x="11822" y="12891"/>
                  <a:pt x="11822" y="12881"/>
                  <a:pt x="11813" y="12881"/>
                </a:cubicBezTo>
                <a:lnTo>
                  <a:pt x="11822" y="12872"/>
                </a:lnTo>
                <a:close/>
                <a:moveTo>
                  <a:pt x="63323" y="12824"/>
                </a:moveTo>
                <a:cubicBezTo>
                  <a:pt x="63333" y="12824"/>
                  <a:pt x="63333" y="12834"/>
                  <a:pt x="63333" y="12834"/>
                </a:cubicBezTo>
                <a:cubicBezTo>
                  <a:pt x="63342" y="12843"/>
                  <a:pt x="63352" y="12862"/>
                  <a:pt x="63352" y="12872"/>
                </a:cubicBezTo>
                <a:cubicBezTo>
                  <a:pt x="63361" y="12872"/>
                  <a:pt x="63361" y="12881"/>
                  <a:pt x="63352" y="12891"/>
                </a:cubicBezTo>
                <a:cubicBezTo>
                  <a:pt x="63352" y="12881"/>
                  <a:pt x="63342" y="12881"/>
                  <a:pt x="63342" y="12881"/>
                </a:cubicBezTo>
                <a:cubicBezTo>
                  <a:pt x="63333" y="12862"/>
                  <a:pt x="63323" y="12853"/>
                  <a:pt x="63323" y="12843"/>
                </a:cubicBezTo>
                <a:lnTo>
                  <a:pt x="63323" y="12824"/>
                </a:lnTo>
                <a:close/>
                <a:moveTo>
                  <a:pt x="63541" y="12843"/>
                </a:moveTo>
                <a:cubicBezTo>
                  <a:pt x="63550" y="12843"/>
                  <a:pt x="63560" y="12853"/>
                  <a:pt x="63569" y="12862"/>
                </a:cubicBezTo>
                <a:lnTo>
                  <a:pt x="63550" y="12862"/>
                </a:lnTo>
                <a:lnTo>
                  <a:pt x="63550" y="12891"/>
                </a:lnTo>
                <a:cubicBezTo>
                  <a:pt x="63541" y="12881"/>
                  <a:pt x="63522" y="12881"/>
                  <a:pt x="63522" y="12862"/>
                </a:cubicBezTo>
                <a:cubicBezTo>
                  <a:pt x="63522" y="12862"/>
                  <a:pt x="63532" y="12853"/>
                  <a:pt x="63541" y="12843"/>
                </a:cubicBezTo>
                <a:close/>
                <a:moveTo>
                  <a:pt x="62280" y="12850"/>
                </a:moveTo>
                <a:cubicBezTo>
                  <a:pt x="62284" y="12850"/>
                  <a:pt x="62288" y="12851"/>
                  <a:pt x="62292" y="12853"/>
                </a:cubicBezTo>
                <a:cubicBezTo>
                  <a:pt x="62292" y="12872"/>
                  <a:pt x="62282" y="12881"/>
                  <a:pt x="62273" y="12900"/>
                </a:cubicBezTo>
                <a:lnTo>
                  <a:pt x="62263" y="12900"/>
                </a:lnTo>
                <a:cubicBezTo>
                  <a:pt x="62254" y="12900"/>
                  <a:pt x="62244" y="12891"/>
                  <a:pt x="62244" y="12881"/>
                </a:cubicBezTo>
                <a:cubicBezTo>
                  <a:pt x="62244" y="12866"/>
                  <a:pt x="62263" y="12850"/>
                  <a:pt x="62280" y="12850"/>
                </a:cubicBezTo>
                <a:close/>
                <a:moveTo>
                  <a:pt x="11870" y="12891"/>
                </a:moveTo>
                <a:lnTo>
                  <a:pt x="11870" y="12891"/>
                </a:lnTo>
                <a:cubicBezTo>
                  <a:pt x="11860" y="12909"/>
                  <a:pt x="11841" y="12909"/>
                  <a:pt x="11822" y="12909"/>
                </a:cubicBezTo>
                <a:cubicBezTo>
                  <a:pt x="11841" y="12900"/>
                  <a:pt x="11851" y="12900"/>
                  <a:pt x="11870" y="12891"/>
                </a:cubicBezTo>
                <a:close/>
                <a:moveTo>
                  <a:pt x="62311" y="12881"/>
                </a:moveTo>
                <a:cubicBezTo>
                  <a:pt x="62311" y="12881"/>
                  <a:pt x="62311" y="12891"/>
                  <a:pt x="62311" y="12900"/>
                </a:cubicBezTo>
                <a:cubicBezTo>
                  <a:pt x="62311" y="12900"/>
                  <a:pt x="62301" y="12900"/>
                  <a:pt x="62301" y="12909"/>
                </a:cubicBezTo>
                <a:cubicBezTo>
                  <a:pt x="62301" y="12900"/>
                  <a:pt x="62301" y="12900"/>
                  <a:pt x="62301" y="12891"/>
                </a:cubicBezTo>
                <a:cubicBezTo>
                  <a:pt x="62301" y="12891"/>
                  <a:pt x="62301" y="12881"/>
                  <a:pt x="62311" y="12881"/>
                </a:cubicBezTo>
                <a:close/>
                <a:moveTo>
                  <a:pt x="62718" y="12834"/>
                </a:moveTo>
                <a:cubicBezTo>
                  <a:pt x="62727" y="12843"/>
                  <a:pt x="62727" y="12853"/>
                  <a:pt x="62718" y="12862"/>
                </a:cubicBezTo>
                <a:cubicBezTo>
                  <a:pt x="62718" y="12872"/>
                  <a:pt x="62718" y="12891"/>
                  <a:pt x="62699" y="12891"/>
                </a:cubicBezTo>
                <a:cubicBezTo>
                  <a:pt x="62699" y="12900"/>
                  <a:pt x="62699" y="12909"/>
                  <a:pt x="62699" y="12909"/>
                </a:cubicBezTo>
                <a:cubicBezTo>
                  <a:pt x="62680" y="12909"/>
                  <a:pt x="62670" y="12891"/>
                  <a:pt x="62680" y="12872"/>
                </a:cubicBezTo>
                <a:cubicBezTo>
                  <a:pt x="62680" y="12853"/>
                  <a:pt x="62689" y="12843"/>
                  <a:pt x="62708" y="12834"/>
                </a:cubicBezTo>
                <a:close/>
                <a:moveTo>
                  <a:pt x="11074" y="12900"/>
                </a:moveTo>
                <a:cubicBezTo>
                  <a:pt x="11084" y="12909"/>
                  <a:pt x="11084" y="12919"/>
                  <a:pt x="11074" y="12928"/>
                </a:cubicBezTo>
                <a:lnTo>
                  <a:pt x="11074" y="12900"/>
                </a:lnTo>
                <a:close/>
                <a:moveTo>
                  <a:pt x="11671" y="12872"/>
                </a:moveTo>
                <a:lnTo>
                  <a:pt x="11680" y="12881"/>
                </a:lnTo>
                <a:lnTo>
                  <a:pt x="11680" y="12891"/>
                </a:lnTo>
                <a:cubicBezTo>
                  <a:pt x="11680" y="12891"/>
                  <a:pt x="11671" y="12900"/>
                  <a:pt x="11671" y="12900"/>
                </a:cubicBezTo>
                <a:cubicBezTo>
                  <a:pt x="11671" y="12909"/>
                  <a:pt x="11671" y="12919"/>
                  <a:pt x="11671" y="12919"/>
                </a:cubicBezTo>
                <a:cubicBezTo>
                  <a:pt x="11671" y="12928"/>
                  <a:pt x="11661" y="12928"/>
                  <a:pt x="11661" y="12928"/>
                </a:cubicBezTo>
                <a:cubicBezTo>
                  <a:pt x="11661" y="12928"/>
                  <a:pt x="11661" y="12928"/>
                  <a:pt x="11661" y="12919"/>
                </a:cubicBezTo>
                <a:cubicBezTo>
                  <a:pt x="11652" y="12909"/>
                  <a:pt x="11661" y="12900"/>
                  <a:pt x="11661" y="12891"/>
                </a:cubicBezTo>
                <a:cubicBezTo>
                  <a:pt x="11661" y="12881"/>
                  <a:pt x="11661" y="12881"/>
                  <a:pt x="11671" y="12872"/>
                </a:cubicBezTo>
                <a:close/>
                <a:moveTo>
                  <a:pt x="63276" y="12891"/>
                </a:moveTo>
                <a:cubicBezTo>
                  <a:pt x="63276" y="12891"/>
                  <a:pt x="63285" y="12900"/>
                  <a:pt x="63285" y="12900"/>
                </a:cubicBezTo>
                <a:cubicBezTo>
                  <a:pt x="63285" y="12909"/>
                  <a:pt x="63285" y="12919"/>
                  <a:pt x="63285" y="12928"/>
                </a:cubicBezTo>
                <a:lnTo>
                  <a:pt x="63276" y="12928"/>
                </a:lnTo>
                <a:cubicBezTo>
                  <a:pt x="63276" y="12919"/>
                  <a:pt x="63276" y="12909"/>
                  <a:pt x="63267" y="12900"/>
                </a:cubicBezTo>
                <a:cubicBezTo>
                  <a:pt x="63267" y="12900"/>
                  <a:pt x="63276" y="12891"/>
                  <a:pt x="63276" y="12891"/>
                </a:cubicBezTo>
                <a:close/>
                <a:moveTo>
                  <a:pt x="11207" y="12919"/>
                </a:moveTo>
                <a:cubicBezTo>
                  <a:pt x="11207" y="12919"/>
                  <a:pt x="11207" y="12919"/>
                  <a:pt x="11207" y="12928"/>
                </a:cubicBezTo>
                <a:lnTo>
                  <a:pt x="11216" y="12928"/>
                </a:lnTo>
                <a:lnTo>
                  <a:pt x="11207" y="12938"/>
                </a:lnTo>
                <a:cubicBezTo>
                  <a:pt x="11198" y="12938"/>
                  <a:pt x="11188" y="12938"/>
                  <a:pt x="11188" y="12928"/>
                </a:cubicBezTo>
                <a:cubicBezTo>
                  <a:pt x="11188" y="12928"/>
                  <a:pt x="11188" y="12919"/>
                  <a:pt x="11188" y="12919"/>
                </a:cubicBezTo>
                <a:close/>
                <a:moveTo>
                  <a:pt x="67233" y="12824"/>
                </a:moveTo>
                <a:lnTo>
                  <a:pt x="67251" y="12834"/>
                </a:lnTo>
                <a:cubicBezTo>
                  <a:pt x="67233" y="12872"/>
                  <a:pt x="67233" y="12928"/>
                  <a:pt x="67185" y="12938"/>
                </a:cubicBezTo>
                <a:cubicBezTo>
                  <a:pt x="67166" y="12938"/>
                  <a:pt x="67157" y="12919"/>
                  <a:pt x="67166" y="12909"/>
                </a:cubicBezTo>
                <a:cubicBezTo>
                  <a:pt x="67176" y="12900"/>
                  <a:pt x="67185" y="12891"/>
                  <a:pt x="67185" y="12891"/>
                </a:cubicBezTo>
                <a:cubicBezTo>
                  <a:pt x="67195" y="12881"/>
                  <a:pt x="67195" y="12862"/>
                  <a:pt x="67204" y="12853"/>
                </a:cubicBezTo>
                <a:cubicBezTo>
                  <a:pt x="67214" y="12843"/>
                  <a:pt x="67223" y="12834"/>
                  <a:pt x="67233" y="12824"/>
                </a:cubicBezTo>
                <a:close/>
                <a:moveTo>
                  <a:pt x="63522" y="12891"/>
                </a:moveTo>
                <a:cubicBezTo>
                  <a:pt x="63541" y="12900"/>
                  <a:pt x="63541" y="12909"/>
                  <a:pt x="63522" y="12919"/>
                </a:cubicBezTo>
                <a:cubicBezTo>
                  <a:pt x="63513" y="12928"/>
                  <a:pt x="63503" y="12938"/>
                  <a:pt x="63494" y="12947"/>
                </a:cubicBezTo>
                <a:cubicBezTo>
                  <a:pt x="63494" y="12919"/>
                  <a:pt x="63513" y="12909"/>
                  <a:pt x="63522" y="12891"/>
                </a:cubicBezTo>
                <a:close/>
                <a:moveTo>
                  <a:pt x="11955" y="12938"/>
                </a:moveTo>
                <a:cubicBezTo>
                  <a:pt x="11955" y="12938"/>
                  <a:pt x="11964" y="12947"/>
                  <a:pt x="11964" y="12947"/>
                </a:cubicBezTo>
                <a:cubicBezTo>
                  <a:pt x="11964" y="12947"/>
                  <a:pt x="11955" y="12957"/>
                  <a:pt x="11955" y="12957"/>
                </a:cubicBezTo>
                <a:cubicBezTo>
                  <a:pt x="11955" y="12957"/>
                  <a:pt x="11945" y="12947"/>
                  <a:pt x="11945" y="12947"/>
                </a:cubicBezTo>
                <a:cubicBezTo>
                  <a:pt x="11945" y="12947"/>
                  <a:pt x="11955" y="12947"/>
                  <a:pt x="11955" y="12938"/>
                </a:cubicBezTo>
                <a:close/>
                <a:moveTo>
                  <a:pt x="12030" y="12909"/>
                </a:moveTo>
                <a:cubicBezTo>
                  <a:pt x="12040" y="12928"/>
                  <a:pt x="12040" y="12938"/>
                  <a:pt x="12049" y="12957"/>
                </a:cubicBezTo>
                <a:cubicBezTo>
                  <a:pt x="12040" y="12957"/>
                  <a:pt x="12040" y="12957"/>
                  <a:pt x="12021" y="12947"/>
                </a:cubicBezTo>
                <a:cubicBezTo>
                  <a:pt x="12012" y="12947"/>
                  <a:pt x="12002" y="12928"/>
                  <a:pt x="12012" y="12919"/>
                </a:cubicBezTo>
                <a:cubicBezTo>
                  <a:pt x="12012" y="12919"/>
                  <a:pt x="12021" y="12909"/>
                  <a:pt x="12030" y="12909"/>
                </a:cubicBezTo>
                <a:close/>
                <a:moveTo>
                  <a:pt x="62235" y="12938"/>
                </a:moveTo>
                <a:lnTo>
                  <a:pt x="62254" y="12957"/>
                </a:lnTo>
                <a:lnTo>
                  <a:pt x="62244" y="12957"/>
                </a:lnTo>
                <a:lnTo>
                  <a:pt x="62216" y="12947"/>
                </a:lnTo>
                <a:lnTo>
                  <a:pt x="62235" y="12938"/>
                </a:lnTo>
                <a:close/>
                <a:moveTo>
                  <a:pt x="62831" y="12928"/>
                </a:moveTo>
                <a:lnTo>
                  <a:pt x="62831" y="12957"/>
                </a:lnTo>
                <a:lnTo>
                  <a:pt x="62822" y="12947"/>
                </a:lnTo>
                <a:lnTo>
                  <a:pt x="62831" y="12928"/>
                </a:lnTo>
                <a:close/>
                <a:moveTo>
                  <a:pt x="67393" y="12928"/>
                </a:moveTo>
                <a:cubicBezTo>
                  <a:pt x="67393" y="12928"/>
                  <a:pt x="67393" y="12938"/>
                  <a:pt x="67393" y="12938"/>
                </a:cubicBezTo>
                <a:cubicBezTo>
                  <a:pt x="67393" y="12947"/>
                  <a:pt x="67384" y="12957"/>
                  <a:pt x="67384" y="12966"/>
                </a:cubicBezTo>
                <a:cubicBezTo>
                  <a:pt x="67384" y="12947"/>
                  <a:pt x="67393" y="12938"/>
                  <a:pt x="67393" y="12928"/>
                </a:cubicBezTo>
                <a:close/>
                <a:moveTo>
                  <a:pt x="11131" y="12947"/>
                </a:moveTo>
                <a:cubicBezTo>
                  <a:pt x="11141" y="12947"/>
                  <a:pt x="11150" y="12957"/>
                  <a:pt x="11160" y="12957"/>
                </a:cubicBezTo>
                <a:lnTo>
                  <a:pt x="11160" y="12966"/>
                </a:lnTo>
                <a:cubicBezTo>
                  <a:pt x="11150" y="12966"/>
                  <a:pt x="11141" y="12976"/>
                  <a:pt x="11131" y="12976"/>
                </a:cubicBezTo>
                <a:cubicBezTo>
                  <a:pt x="11122" y="12976"/>
                  <a:pt x="11122" y="12976"/>
                  <a:pt x="11122" y="12966"/>
                </a:cubicBezTo>
                <a:cubicBezTo>
                  <a:pt x="11122" y="12966"/>
                  <a:pt x="11122" y="12957"/>
                  <a:pt x="11122" y="12957"/>
                </a:cubicBezTo>
                <a:cubicBezTo>
                  <a:pt x="11122" y="12957"/>
                  <a:pt x="11131" y="12947"/>
                  <a:pt x="11131" y="12947"/>
                </a:cubicBezTo>
                <a:close/>
                <a:moveTo>
                  <a:pt x="62294" y="12924"/>
                </a:moveTo>
                <a:cubicBezTo>
                  <a:pt x="62306" y="12924"/>
                  <a:pt x="62320" y="12931"/>
                  <a:pt x="62320" y="12938"/>
                </a:cubicBezTo>
                <a:lnTo>
                  <a:pt x="62339" y="12938"/>
                </a:lnTo>
                <a:lnTo>
                  <a:pt x="62320" y="12976"/>
                </a:lnTo>
                <a:lnTo>
                  <a:pt x="62320" y="12957"/>
                </a:lnTo>
                <a:cubicBezTo>
                  <a:pt x="62301" y="12957"/>
                  <a:pt x="62282" y="12947"/>
                  <a:pt x="62282" y="12928"/>
                </a:cubicBezTo>
                <a:cubicBezTo>
                  <a:pt x="62285" y="12926"/>
                  <a:pt x="62289" y="12924"/>
                  <a:pt x="62294" y="12924"/>
                </a:cubicBezTo>
                <a:close/>
                <a:moveTo>
                  <a:pt x="67062" y="12786"/>
                </a:moveTo>
                <a:cubicBezTo>
                  <a:pt x="67119" y="12843"/>
                  <a:pt x="66986" y="12862"/>
                  <a:pt x="66967" y="12881"/>
                </a:cubicBezTo>
                <a:cubicBezTo>
                  <a:pt x="66939" y="12909"/>
                  <a:pt x="66911" y="12947"/>
                  <a:pt x="66882" y="12976"/>
                </a:cubicBezTo>
                <a:cubicBezTo>
                  <a:pt x="66863" y="12957"/>
                  <a:pt x="66854" y="12938"/>
                  <a:pt x="66854" y="12919"/>
                </a:cubicBezTo>
                <a:cubicBezTo>
                  <a:pt x="66854" y="12900"/>
                  <a:pt x="66863" y="12881"/>
                  <a:pt x="66882" y="12872"/>
                </a:cubicBezTo>
                <a:cubicBezTo>
                  <a:pt x="66939" y="12834"/>
                  <a:pt x="67005" y="12815"/>
                  <a:pt x="67062" y="12786"/>
                </a:cubicBezTo>
                <a:close/>
                <a:moveTo>
                  <a:pt x="62623" y="12947"/>
                </a:moveTo>
                <a:lnTo>
                  <a:pt x="62623" y="12947"/>
                </a:lnTo>
                <a:cubicBezTo>
                  <a:pt x="62642" y="12957"/>
                  <a:pt x="62651" y="12966"/>
                  <a:pt x="62651" y="12985"/>
                </a:cubicBezTo>
                <a:cubicBezTo>
                  <a:pt x="62623" y="12985"/>
                  <a:pt x="62623" y="12976"/>
                  <a:pt x="62623" y="12947"/>
                </a:cubicBezTo>
                <a:close/>
                <a:moveTo>
                  <a:pt x="11393" y="12792"/>
                </a:moveTo>
                <a:cubicBezTo>
                  <a:pt x="11404" y="12792"/>
                  <a:pt x="11415" y="12793"/>
                  <a:pt x="11425" y="12796"/>
                </a:cubicBezTo>
                <a:cubicBezTo>
                  <a:pt x="11453" y="12796"/>
                  <a:pt x="11481" y="12805"/>
                  <a:pt x="11510" y="12815"/>
                </a:cubicBezTo>
                <a:cubicBezTo>
                  <a:pt x="11529" y="12815"/>
                  <a:pt x="11557" y="12824"/>
                  <a:pt x="11576" y="12834"/>
                </a:cubicBezTo>
                <a:cubicBezTo>
                  <a:pt x="11586" y="12843"/>
                  <a:pt x="11586" y="12843"/>
                  <a:pt x="11576" y="12853"/>
                </a:cubicBezTo>
                <a:cubicBezTo>
                  <a:pt x="11567" y="12862"/>
                  <a:pt x="11567" y="12862"/>
                  <a:pt x="11567" y="12872"/>
                </a:cubicBezTo>
                <a:cubicBezTo>
                  <a:pt x="11557" y="12881"/>
                  <a:pt x="11557" y="12891"/>
                  <a:pt x="11538" y="12891"/>
                </a:cubicBezTo>
                <a:cubicBezTo>
                  <a:pt x="11529" y="12900"/>
                  <a:pt x="11519" y="12900"/>
                  <a:pt x="11519" y="12909"/>
                </a:cubicBezTo>
                <a:cubicBezTo>
                  <a:pt x="11500" y="12909"/>
                  <a:pt x="11500" y="12919"/>
                  <a:pt x="11510" y="12928"/>
                </a:cubicBezTo>
                <a:cubicBezTo>
                  <a:pt x="11519" y="12928"/>
                  <a:pt x="11529" y="12938"/>
                  <a:pt x="11529" y="12938"/>
                </a:cubicBezTo>
                <a:lnTo>
                  <a:pt x="11519" y="12947"/>
                </a:lnTo>
                <a:cubicBezTo>
                  <a:pt x="11538" y="12966"/>
                  <a:pt x="11557" y="12947"/>
                  <a:pt x="11576" y="12976"/>
                </a:cubicBezTo>
                <a:cubicBezTo>
                  <a:pt x="11548" y="12976"/>
                  <a:pt x="11529" y="12985"/>
                  <a:pt x="11510" y="12985"/>
                </a:cubicBezTo>
                <a:cubicBezTo>
                  <a:pt x="11491" y="12985"/>
                  <a:pt x="11481" y="12995"/>
                  <a:pt x="11463" y="12995"/>
                </a:cubicBezTo>
                <a:cubicBezTo>
                  <a:pt x="11434" y="12995"/>
                  <a:pt x="11396" y="12985"/>
                  <a:pt x="11368" y="12976"/>
                </a:cubicBezTo>
                <a:cubicBezTo>
                  <a:pt x="11358" y="12966"/>
                  <a:pt x="11340" y="12966"/>
                  <a:pt x="11330" y="12966"/>
                </a:cubicBezTo>
                <a:cubicBezTo>
                  <a:pt x="11330" y="12957"/>
                  <a:pt x="11330" y="12957"/>
                  <a:pt x="11321" y="12957"/>
                </a:cubicBezTo>
                <a:cubicBezTo>
                  <a:pt x="11321" y="12957"/>
                  <a:pt x="11311" y="12947"/>
                  <a:pt x="11311" y="12947"/>
                </a:cubicBezTo>
                <a:cubicBezTo>
                  <a:pt x="11292" y="12938"/>
                  <a:pt x="11273" y="12928"/>
                  <a:pt x="11254" y="12919"/>
                </a:cubicBezTo>
                <a:cubicBezTo>
                  <a:pt x="11245" y="12909"/>
                  <a:pt x="11245" y="12909"/>
                  <a:pt x="11235" y="12909"/>
                </a:cubicBezTo>
                <a:cubicBezTo>
                  <a:pt x="11216" y="12909"/>
                  <a:pt x="11207" y="12909"/>
                  <a:pt x="11198" y="12891"/>
                </a:cubicBezTo>
                <a:cubicBezTo>
                  <a:pt x="11216" y="12872"/>
                  <a:pt x="11245" y="12853"/>
                  <a:pt x="11273" y="12834"/>
                </a:cubicBezTo>
                <a:lnTo>
                  <a:pt x="11283" y="12843"/>
                </a:lnTo>
                <a:cubicBezTo>
                  <a:pt x="11283" y="12843"/>
                  <a:pt x="11273" y="12843"/>
                  <a:pt x="11273" y="12853"/>
                </a:cubicBezTo>
                <a:cubicBezTo>
                  <a:pt x="11273" y="12853"/>
                  <a:pt x="11273" y="12862"/>
                  <a:pt x="11273" y="12872"/>
                </a:cubicBezTo>
                <a:cubicBezTo>
                  <a:pt x="11278" y="12876"/>
                  <a:pt x="11283" y="12879"/>
                  <a:pt x="11287" y="12879"/>
                </a:cubicBezTo>
                <a:cubicBezTo>
                  <a:pt x="11292" y="12879"/>
                  <a:pt x="11297" y="12876"/>
                  <a:pt x="11302" y="12872"/>
                </a:cubicBezTo>
                <a:cubicBezTo>
                  <a:pt x="11302" y="12862"/>
                  <a:pt x="11311" y="12862"/>
                  <a:pt x="11311" y="12853"/>
                </a:cubicBezTo>
                <a:cubicBezTo>
                  <a:pt x="11321" y="12853"/>
                  <a:pt x="11321" y="12843"/>
                  <a:pt x="11311" y="12843"/>
                </a:cubicBezTo>
                <a:cubicBezTo>
                  <a:pt x="11292" y="12834"/>
                  <a:pt x="11292" y="12824"/>
                  <a:pt x="11311" y="12815"/>
                </a:cubicBezTo>
                <a:cubicBezTo>
                  <a:pt x="11332" y="12801"/>
                  <a:pt x="11363" y="12792"/>
                  <a:pt x="11393" y="12792"/>
                </a:cubicBezTo>
                <a:close/>
                <a:moveTo>
                  <a:pt x="62706" y="12981"/>
                </a:moveTo>
                <a:cubicBezTo>
                  <a:pt x="62709" y="12981"/>
                  <a:pt x="62711" y="12985"/>
                  <a:pt x="62718" y="12985"/>
                </a:cubicBezTo>
                <a:cubicBezTo>
                  <a:pt x="62708" y="12995"/>
                  <a:pt x="62708" y="12995"/>
                  <a:pt x="62699" y="13004"/>
                </a:cubicBezTo>
                <a:cubicBezTo>
                  <a:pt x="62699" y="13004"/>
                  <a:pt x="62689" y="12995"/>
                  <a:pt x="62689" y="12995"/>
                </a:cubicBezTo>
                <a:cubicBezTo>
                  <a:pt x="62689" y="12985"/>
                  <a:pt x="62699" y="12985"/>
                  <a:pt x="62699" y="12985"/>
                </a:cubicBezTo>
                <a:cubicBezTo>
                  <a:pt x="62702" y="12982"/>
                  <a:pt x="62704" y="12981"/>
                  <a:pt x="62706" y="12981"/>
                </a:cubicBezTo>
                <a:close/>
                <a:moveTo>
                  <a:pt x="62878" y="12928"/>
                </a:moveTo>
                <a:cubicBezTo>
                  <a:pt x="62888" y="12938"/>
                  <a:pt x="62888" y="12938"/>
                  <a:pt x="62888" y="12947"/>
                </a:cubicBezTo>
                <a:cubicBezTo>
                  <a:pt x="62869" y="12966"/>
                  <a:pt x="62860" y="12985"/>
                  <a:pt x="62850" y="13004"/>
                </a:cubicBezTo>
                <a:lnTo>
                  <a:pt x="62841" y="13004"/>
                </a:lnTo>
                <a:cubicBezTo>
                  <a:pt x="62841" y="12985"/>
                  <a:pt x="62841" y="12966"/>
                  <a:pt x="62850" y="12947"/>
                </a:cubicBezTo>
                <a:cubicBezTo>
                  <a:pt x="62850" y="12938"/>
                  <a:pt x="62869" y="12928"/>
                  <a:pt x="62878" y="12928"/>
                </a:cubicBezTo>
                <a:close/>
                <a:moveTo>
                  <a:pt x="11576" y="12995"/>
                </a:moveTo>
                <a:cubicBezTo>
                  <a:pt x="11571" y="13004"/>
                  <a:pt x="11564" y="13009"/>
                  <a:pt x="11557" y="13009"/>
                </a:cubicBezTo>
                <a:cubicBezTo>
                  <a:pt x="11550" y="13009"/>
                  <a:pt x="11543" y="13004"/>
                  <a:pt x="11538" y="12995"/>
                </a:cubicBezTo>
                <a:close/>
                <a:moveTo>
                  <a:pt x="62251" y="12981"/>
                </a:moveTo>
                <a:cubicBezTo>
                  <a:pt x="62255" y="12981"/>
                  <a:pt x="62257" y="12985"/>
                  <a:pt x="62263" y="12985"/>
                </a:cubicBezTo>
                <a:cubicBezTo>
                  <a:pt x="62254" y="12995"/>
                  <a:pt x="62254" y="13004"/>
                  <a:pt x="62244" y="13014"/>
                </a:cubicBezTo>
                <a:cubicBezTo>
                  <a:pt x="62240" y="13018"/>
                  <a:pt x="62235" y="13021"/>
                  <a:pt x="62231" y="13021"/>
                </a:cubicBezTo>
                <a:cubicBezTo>
                  <a:pt x="62228" y="13021"/>
                  <a:pt x="62225" y="13018"/>
                  <a:pt x="62225" y="13014"/>
                </a:cubicBezTo>
                <a:cubicBezTo>
                  <a:pt x="62225" y="12995"/>
                  <a:pt x="62235" y="12985"/>
                  <a:pt x="62244" y="12985"/>
                </a:cubicBezTo>
                <a:cubicBezTo>
                  <a:pt x="62247" y="12982"/>
                  <a:pt x="62250" y="12981"/>
                  <a:pt x="62251" y="12981"/>
                </a:cubicBezTo>
                <a:close/>
                <a:moveTo>
                  <a:pt x="10847" y="13004"/>
                </a:moveTo>
                <a:cubicBezTo>
                  <a:pt x="10847" y="13014"/>
                  <a:pt x="10857" y="13014"/>
                  <a:pt x="10857" y="13023"/>
                </a:cubicBezTo>
                <a:cubicBezTo>
                  <a:pt x="10847" y="13023"/>
                  <a:pt x="10847" y="13014"/>
                  <a:pt x="10847" y="13004"/>
                </a:cubicBezTo>
                <a:close/>
                <a:moveTo>
                  <a:pt x="10951" y="12966"/>
                </a:moveTo>
                <a:lnTo>
                  <a:pt x="10951" y="12966"/>
                </a:lnTo>
                <a:cubicBezTo>
                  <a:pt x="10961" y="12985"/>
                  <a:pt x="10951" y="13014"/>
                  <a:pt x="10923" y="13023"/>
                </a:cubicBezTo>
                <a:cubicBezTo>
                  <a:pt x="10923" y="13014"/>
                  <a:pt x="10923" y="13004"/>
                  <a:pt x="10923" y="13004"/>
                </a:cubicBezTo>
                <a:cubicBezTo>
                  <a:pt x="10923" y="12995"/>
                  <a:pt x="10923" y="12985"/>
                  <a:pt x="10933" y="12985"/>
                </a:cubicBezTo>
                <a:cubicBezTo>
                  <a:pt x="10942" y="12985"/>
                  <a:pt x="10942" y="12985"/>
                  <a:pt x="10951" y="12976"/>
                </a:cubicBezTo>
                <a:cubicBezTo>
                  <a:pt x="10951" y="12976"/>
                  <a:pt x="10951" y="12966"/>
                  <a:pt x="10951" y="12966"/>
                </a:cubicBezTo>
                <a:close/>
                <a:moveTo>
                  <a:pt x="61894" y="12966"/>
                </a:moveTo>
                <a:cubicBezTo>
                  <a:pt x="61904" y="12976"/>
                  <a:pt x="61904" y="12976"/>
                  <a:pt x="61904" y="12995"/>
                </a:cubicBezTo>
                <a:lnTo>
                  <a:pt x="61885" y="13014"/>
                </a:lnTo>
                <a:lnTo>
                  <a:pt x="61866" y="13004"/>
                </a:lnTo>
                <a:lnTo>
                  <a:pt x="61866" y="13023"/>
                </a:lnTo>
                <a:cubicBezTo>
                  <a:pt x="61847" y="13014"/>
                  <a:pt x="61837" y="12995"/>
                  <a:pt x="61837" y="12976"/>
                </a:cubicBezTo>
                <a:cubicBezTo>
                  <a:pt x="61847" y="12976"/>
                  <a:pt x="61847" y="12976"/>
                  <a:pt x="61856" y="12985"/>
                </a:cubicBezTo>
                <a:cubicBezTo>
                  <a:pt x="61866" y="12985"/>
                  <a:pt x="61875" y="12995"/>
                  <a:pt x="61885" y="12995"/>
                </a:cubicBezTo>
                <a:cubicBezTo>
                  <a:pt x="61885" y="12985"/>
                  <a:pt x="61894" y="12976"/>
                  <a:pt x="61894" y="12966"/>
                </a:cubicBezTo>
                <a:close/>
                <a:moveTo>
                  <a:pt x="10980" y="12995"/>
                </a:moveTo>
                <a:cubicBezTo>
                  <a:pt x="10980" y="13004"/>
                  <a:pt x="10980" y="13014"/>
                  <a:pt x="10989" y="13023"/>
                </a:cubicBezTo>
                <a:cubicBezTo>
                  <a:pt x="10989" y="13032"/>
                  <a:pt x="10989" y="13032"/>
                  <a:pt x="10970" y="13032"/>
                </a:cubicBezTo>
                <a:lnTo>
                  <a:pt x="10951" y="13032"/>
                </a:lnTo>
                <a:cubicBezTo>
                  <a:pt x="10951" y="13023"/>
                  <a:pt x="10951" y="13023"/>
                  <a:pt x="10951" y="13023"/>
                </a:cubicBezTo>
                <a:cubicBezTo>
                  <a:pt x="10961" y="13014"/>
                  <a:pt x="10970" y="13004"/>
                  <a:pt x="10980" y="12995"/>
                </a:cubicBezTo>
                <a:close/>
                <a:moveTo>
                  <a:pt x="11699" y="12891"/>
                </a:moveTo>
                <a:cubicBezTo>
                  <a:pt x="11709" y="12891"/>
                  <a:pt x="11709" y="12891"/>
                  <a:pt x="11718" y="12900"/>
                </a:cubicBezTo>
                <a:cubicBezTo>
                  <a:pt x="11765" y="12909"/>
                  <a:pt x="11822" y="12928"/>
                  <a:pt x="11870" y="12947"/>
                </a:cubicBezTo>
                <a:cubicBezTo>
                  <a:pt x="11879" y="12947"/>
                  <a:pt x="11889" y="12957"/>
                  <a:pt x="11898" y="12957"/>
                </a:cubicBezTo>
                <a:cubicBezTo>
                  <a:pt x="11898" y="12966"/>
                  <a:pt x="11907" y="12966"/>
                  <a:pt x="11907" y="12966"/>
                </a:cubicBezTo>
                <a:cubicBezTo>
                  <a:pt x="11898" y="12985"/>
                  <a:pt x="11907" y="12995"/>
                  <a:pt x="11926" y="13004"/>
                </a:cubicBezTo>
                <a:cubicBezTo>
                  <a:pt x="11926" y="13014"/>
                  <a:pt x="11917" y="13023"/>
                  <a:pt x="11917" y="13032"/>
                </a:cubicBezTo>
                <a:lnTo>
                  <a:pt x="11889" y="13032"/>
                </a:lnTo>
                <a:cubicBezTo>
                  <a:pt x="11885" y="13029"/>
                  <a:pt x="11881" y="13026"/>
                  <a:pt x="11877" y="13026"/>
                </a:cubicBezTo>
                <a:cubicBezTo>
                  <a:pt x="11873" y="13026"/>
                  <a:pt x="11870" y="13031"/>
                  <a:pt x="11870" y="13042"/>
                </a:cubicBezTo>
                <a:cubicBezTo>
                  <a:pt x="11860" y="13051"/>
                  <a:pt x="11860" y="13051"/>
                  <a:pt x="11860" y="13051"/>
                </a:cubicBezTo>
                <a:cubicBezTo>
                  <a:pt x="11851" y="13042"/>
                  <a:pt x="11841" y="13042"/>
                  <a:pt x="11841" y="13032"/>
                </a:cubicBezTo>
                <a:lnTo>
                  <a:pt x="11851" y="13032"/>
                </a:lnTo>
                <a:cubicBezTo>
                  <a:pt x="11860" y="13023"/>
                  <a:pt x="11860" y="13023"/>
                  <a:pt x="11851" y="13014"/>
                </a:cubicBezTo>
                <a:cubicBezTo>
                  <a:pt x="11851" y="13004"/>
                  <a:pt x="11841" y="13004"/>
                  <a:pt x="11841" y="12995"/>
                </a:cubicBezTo>
                <a:cubicBezTo>
                  <a:pt x="11832" y="13014"/>
                  <a:pt x="11822" y="13023"/>
                  <a:pt x="11813" y="13023"/>
                </a:cubicBezTo>
                <a:lnTo>
                  <a:pt x="11784" y="12966"/>
                </a:lnTo>
                <a:cubicBezTo>
                  <a:pt x="11784" y="12966"/>
                  <a:pt x="11784" y="12976"/>
                  <a:pt x="11775" y="12976"/>
                </a:cubicBezTo>
                <a:cubicBezTo>
                  <a:pt x="11775" y="12985"/>
                  <a:pt x="11775" y="12985"/>
                  <a:pt x="11765" y="12985"/>
                </a:cubicBezTo>
                <a:cubicBezTo>
                  <a:pt x="11765" y="12985"/>
                  <a:pt x="11756" y="12985"/>
                  <a:pt x="11756" y="12976"/>
                </a:cubicBezTo>
                <a:cubicBezTo>
                  <a:pt x="11737" y="12957"/>
                  <a:pt x="11718" y="12938"/>
                  <a:pt x="11709" y="12909"/>
                </a:cubicBezTo>
                <a:cubicBezTo>
                  <a:pt x="11709" y="12900"/>
                  <a:pt x="11699" y="12900"/>
                  <a:pt x="11699" y="12891"/>
                </a:cubicBezTo>
                <a:close/>
                <a:moveTo>
                  <a:pt x="62803" y="13004"/>
                </a:moveTo>
                <a:cubicBezTo>
                  <a:pt x="62803" y="13023"/>
                  <a:pt x="62803" y="13042"/>
                  <a:pt x="62784" y="13051"/>
                </a:cubicBezTo>
                <a:cubicBezTo>
                  <a:pt x="62784" y="13032"/>
                  <a:pt x="62784" y="13014"/>
                  <a:pt x="62803" y="13004"/>
                </a:cubicBezTo>
                <a:close/>
                <a:moveTo>
                  <a:pt x="63880" y="12991"/>
                </a:moveTo>
                <a:cubicBezTo>
                  <a:pt x="63887" y="12991"/>
                  <a:pt x="63891" y="12997"/>
                  <a:pt x="63891" y="13004"/>
                </a:cubicBezTo>
                <a:cubicBezTo>
                  <a:pt x="63901" y="13004"/>
                  <a:pt x="63901" y="13014"/>
                  <a:pt x="63901" y="13023"/>
                </a:cubicBezTo>
                <a:cubicBezTo>
                  <a:pt x="63901" y="13032"/>
                  <a:pt x="63891" y="13032"/>
                  <a:pt x="63891" y="13042"/>
                </a:cubicBezTo>
                <a:cubicBezTo>
                  <a:pt x="63882" y="13042"/>
                  <a:pt x="63872" y="13051"/>
                  <a:pt x="63872" y="13061"/>
                </a:cubicBezTo>
                <a:lnTo>
                  <a:pt x="63844" y="13023"/>
                </a:lnTo>
                <a:cubicBezTo>
                  <a:pt x="63853" y="13014"/>
                  <a:pt x="63863" y="13004"/>
                  <a:pt x="63872" y="12995"/>
                </a:cubicBezTo>
                <a:cubicBezTo>
                  <a:pt x="63875" y="12992"/>
                  <a:pt x="63878" y="12991"/>
                  <a:pt x="63880" y="12991"/>
                </a:cubicBezTo>
                <a:close/>
                <a:moveTo>
                  <a:pt x="64185" y="13032"/>
                </a:moveTo>
                <a:cubicBezTo>
                  <a:pt x="64185" y="13032"/>
                  <a:pt x="64194" y="13042"/>
                  <a:pt x="64194" y="13042"/>
                </a:cubicBezTo>
                <a:cubicBezTo>
                  <a:pt x="64194" y="13051"/>
                  <a:pt x="64194" y="13051"/>
                  <a:pt x="64185" y="13061"/>
                </a:cubicBezTo>
                <a:lnTo>
                  <a:pt x="64175" y="13032"/>
                </a:lnTo>
                <a:close/>
                <a:moveTo>
                  <a:pt x="67261" y="12872"/>
                </a:moveTo>
                <a:lnTo>
                  <a:pt x="67270" y="12881"/>
                </a:lnTo>
                <a:cubicBezTo>
                  <a:pt x="67251" y="12938"/>
                  <a:pt x="67242" y="12995"/>
                  <a:pt x="67223" y="13061"/>
                </a:cubicBezTo>
                <a:cubicBezTo>
                  <a:pt x="67147" y="13023"/>
                  <a:pt x="67138" y="13014"/>
                  <a:pt x="67166" y="12966"/>
                </a:cubicBezTo>
                <a:lnTo>
                  <a:pt x="67166" y="12966"/>
                </a:lnTo>
                <a:cubicBezTo>
                  <a:pt x="67177" y="12977"/>
                  <a:pt x="67187" y="12984"/>
                  <a:pt x="67197" y="12984"/>
                </a:cubicBezTo>
                <a:cubicBezTo>
                  <a:pt x="67206" y="12984"/>
                  <a:pt x="67215" y="12979"/>
                  <a:pt x="67223" y="12966"/>
                </a:cubicBezTo>
                <a:cubicBezTo>
                  <a:pt x="67233" y="12957"/>
                  <a:pt x="67233" y="12938"/>
                  <a:pt x="67242" y="12919"/>
                </a:cubicBezTo>
                <a:cubicBezTo>
                  <a:pt x="67242" y="12909"/>
                  <a:pt x="67251" y="12891"/>
                  <a:pt x="67261" y="12872"/>
                </a:cubicBezTo>
                <a:close/>
                <a:moveTo>
                  <a:pt x="10923" y="13032"/>
                </a:moveTo>
                <a:cubicBezTo>
                  <a:pt x="10923" y="13042"/>
                  <a:pt x="10923" y="13051"/>
                  <a:pt x="10933" y="13061"/>
                </a:cubicBezTo>
                <a:cubicBezTo>
                  <a:pt x="10933" y="13061"/>
                  <a:pt x="10923" y="13070"/>
                  <a:pt x="10923" y="13070"/>
                </a:cubicBezTo>
                <a:cubicBezTo>
                  <a:pt x="10923" y="13070"/>
                  <a:pt x="10914" y="13070"/>
                  <a:pt x="10904" y="13061"/>
                </a:cubicBezTo>
                <a:cubicBezTo>
                  <a:pt x="10904" y="13051"/>
                  <a:pt x="10914" y="13032"/>
                  <a:pt x="10923" y="13032"/>
                </a:cubicBezTo>
                <a:close/>
                <a:moveTo>
                  <a:pt x="11273" y="13042"/>
                </a:moveTo>
                <a:cubicBezTo>
                  <a:pt x="11283" y="13042"/>
                  <a:pt x="11292" y="13051"/>
                  <a:pt x="11292" y="13051"/>
                </a:cubicBezTo>
                <a:cubicBezTo>
                  <a:pt x="11283" y="13061"/>
                  <a:pt x="11283" y="13061"/>
                  <a:pt x="11283" y="13070"/>
                </a:cubicBezTo>
                <a:lnTo>
                  <a:pt x="11273" y="13070"/>
                </a:lnTo>
                <a:cubicBezTo>
                  <a:pt x="11273" y="13061"/>
                  <a:pt x="11273" y="13051"/>
                  <a:pt x="11273" y="13042"/>
                </a:cubicBezTo>
                <a:close/>
                <a:moveTo>
                  <a:pt x="11993" y="13023"/>
                </a:moveTo>
                <a:cubicBezTo>
                  <a:pt x="11993" y="13032"/>
                  <a:pt x="11993" y="13051"/>
                  <a:pt x="11993" y="13061"/>
                </a:cubicBezTo>
                <a:cubicBezTo>
                  <a:pt x="11993" y="13070"/>
                  <a:pt x="11974" y="13070"/>
                  <a:pt x="11964" y="13070"/>
                </a:cubicBezTo>
                <a:cubicBezTo>
                  <a:pt x="11964" y="13051"/>
                  <a:pt x="11974" y="13032"/>
                  <a:pt x="11993" y="13023"/>
                </a:cubicBezTo>
                <a:close/>
                <a:moveTo>
                  <a:pt x="61676" y="13051"/>
                </a:moveTo>
                <a:lnTo>
                  <a:pt x="61695" y="13080"/>
                </a:lnTo>
                <a:cubicBezTo>
                  <a:pt x="61676" y="13080"/>
                  <a:pt x="61667" y="13080"/>
                  <a:pt x="61676" y="13051"/>
                </a:cubicBezTo>
                <a:close/>
                <a:moveTo>
                  <a:pt x="63729" y="13063"/>
                </a:moveTo>
                <a:cubicBezTo>
                  <a:pt x="63737" y="13063"/>
                  <a:pt x="63745" y="13066"/>
                  <a:pt x="63749" y="13070"/>
                </a:cubicBezTo>
                <a:cubicBezTo>
                  <a:pt x="63745" y="13078"/>
                  <a:pt x="63740" y="13081"/>
                  <a:pt x="63733" y="13081"/>
                </a:cubicBezTo>
                <a:cubicBezTo>
                  <a:pt x="63724" y="13081"/>
                  <a:pt x="63713" y="13076"/>
                  <a:pt x="63702" y="13070"/>
                </a:cubicBezTo>
                <a:cubicBezTo>
                  <a:pt x="63711" y="13066"/>
                  <a:pt x="63721" y="13063"/>
                  <a:pt x="63729" y="13063"/>
                </a:cubicBezTo>
                <a:close/>
                <a:moveTo>
                  <a:pt x="11216" y="13004"/>
                </a:moveTo>
                <a:cubicBezTo>
                  <a:pt x="11235" y="13004"/>
                  <a:pt x="11245" y="13023"/>
                  <a:pt x="11235" y="13032"/>
                </a:cubicBezTo>
                <a:cubicBezTo>
                  <a:pt x="11235" y="13032"/>
                  <a:pt x="11235" y="13042"/>
                  <a:pt x="11235" y="13042"/>
                </a:cubicBezTo>
                <a:cubicBezTo>
                  <a:pt x="11235" y="13051"/>
                  <a:pt x="11226" y="13061"/>
                  <a:pt x="11216" y="13061"/>
                </a:cubicBezTo>
                <a:lnTo>
                  <a:pt x="11207" y="13061"/>
                </a:lnTo>
                <a:cubicBezTo>
                  <a:pt x="11207" y="13070"/>
                  <a:pt x="11198" y="13080"/>
                  <a:pt x="11188" y="13080"/>
                </a:cubicBezTo>
                <a:cubicBezTo>
                  <a:pt x="11180" y="13084"/>
                  <a:pt x="11174" y="13086"/>
                  <a:pt x="11169" y="13086"/>
                </a:cubicBezTo>
                <a:cubicBezTo>
                  <a:pt x="11163" y="13086"/>
                  <a:pt x="11160" y="13081"/>
                  <a:pt x="11160" y="13070"/>
                </a:cubicBezTo>
                <a:cubicBezTo>
                  <a:pt x="11160" y="13070"/>
                  <a:pt x="11150" y="13061"/>
                  <a:pt x="11150" y="13061"/>
                </a:cubicBezTo>
                <a:cubicBezTo>
                  <a:pt x="11150" y="13051"/>
                  <a:pt x="11141" y="13051"/>
                  <a:pt x="11141" y="13051"/>
                </a:cubicBezTo>
                <a:lnTo>
                  <a:pt x="11150" y="13051"/>
                </a:lnTo>
                <a:cubicBezTo>
                  <a:pt x="11160" y="13051"/>
                  <a:pt x="11169" y="13051"/>
                  <a:pt x="11169" y="13042"/>
                </a:cubicBezTo>
                <a:cubicBezTo>
                  <a:pt x="11179" y="13042"/>
                  <a:pt x="11179" y="13032"/>
                  <a:pt x="11188" y="13032"/>
                </a:cubicBezTo>
                <a:cubicBezTo>
                  <a:pt x="11198" y="13032"/>
                  <a:pt x="11198" y="13023"/>
                  <a:pt x="11207" y="13014"/>
                </a:cubicBezTo>
                <a:cubicBezTo>
                  <a:pt x="11207" y="13014"/>
                  <a:pt x="11207" y="13004"/>
                  <a:pt x="11216" y="13004"/>
                </a:cubicBezTo>
                <a:close/>
                <a:moveTo>
                  <a:pt x="63617" y="13061"/>
                </a:moveTo>
                <a:cubicBezTo>
                  <a:pt x="63626" y="13061"/>
                  <a:pt x="63626" y="13061"/>
                  <a:pt x="63636" y="13070"/>
                </a:cubicBezTo>
                <a:cubicBezTo>
                  <a:pt x="63626" y="13070"/>
                  <a:pt x="63626" y="13070"/>
                  <a:pt x="63626" y="13080"/>
                </a:cubicBezTo>
                <a:cubicBezTo>
                  <a:pt x="63617" y="13080"/>
                  <a:pt x="63607" y="13080"/>
                  <a:pt x="63598" y="13089"/>
                </a:cubicBezTo>
                <a:cubicBezTo>
                  <a:pt x="63607" y="13080"/>
                  <a:pt x="63617" y="13070"/>
                  <a:pt x="63617" y="13061"/>
                </a:cubicBezTo>
                <a:close/>
                <a:moveTo>
                  <a:pt x="63797" y="13014"/>
                </a:moveTo>
                <a:cubicBezTo>
                  <a:pt x="63806" y="13023"/>
                  <a:pt x="63806" y="13023"/>
                  <a:pt x="63806" y="13023"/>
                </a:cubicBezTo>
                <a:cubicBezTo>
                  <a:pt x="63816" y="13023"/>
                  <a:pt x="63806" y="13032"/>
                  <a:pt x="63806" y="13032"/>
                </a:cubicBezTo>
                <a:cubicBezTo>
                  <a:pt x="63806" y="13042"/>
                  <a:pt x="63797" y="13051"/>
                  <a:pt x="63797" y="13070"/>
                </a:cubicBezTo>
                <a:cubicBezTo>
                  <a:pt x="63797" y="13070"/>
                  <a:pt x="63787" y="13080"/>
                  <a:pt x="63787" y="13089"/>
                </a:cubicBezTo>
                <a:lnTo>
                  <a:pt x="63778" y="13089"/>
                </a:lnTo>
                <a:cubicBezTo>
                  <a:pt x="63768" y="13089"/>
                  <a:pt x="63768" y="13080"/>
                  <a:pt x="63768" y="13080"/>
                </a:cubicBezTo>
                <a:cubicBezTo>
                  <a:pt x="63778" y="13070"/>
                  <a:pt x="63778" y="13061"/>
                  <a:pt x="63768" y="13051"/>
                </a:cubicBezTo>
                <a:cubicBezTo>
                  <a:pt x="63768" y="13051"/>
                  <a:pt x="63768" y="13042"/>
                  <a:pt x="63768" y="13042"/>
                </a:cubicBezTo>
                <a:cubicBezTo>
                  <a:pt x="63778" y="13032"/>
                  <a:pt x="63787" y="13023"/>
                  <a:pt x="63797" y="13014"/>
                </a:cubicBezTo>
                <a:close/>
                <a:moveTo>
                  <a:pt x="11020" y="13067"/>
                </a:moveTo>
                <a:cubicBezTo>
                  <a:pt x="11022" y="13067"/>
                  <a:pt x="11025" y="13068"/>
                  <a:pt x="11027" y="13070"/>
                </a:cubicBezTo>
                <a:cubicBezTo>
                  <a:pt x="11019" y="13070"/>
                  <a:pt x="11018" y="13091"/>
                  <a:pt x="11006" y="13091"/>
                </a:cubicBezTo>
                <a:cubicBezTo>
                  <a:pt x="11004" y="13091"/>
                  <a:pt x="11001" y="13091"/>
                  <a:pt x="10999" y="13089"/>
                </a:cubicBezTo>
                <a:cubicBezTo>
                  <a:pt x="11006" y="13075"/>
                  <a:pt x="11013" y="13067"/>
                  <a:pt x="11020" y="13067"/>
                </a:cubicBezTo>
                <a:close/>
                <a:moveTo>
                  <a:pt x="11056" y="13099"/>
                </a:moveTo>
                <a:cubicBezTo>
                  <a:pt x="11065" y="13099"/>
                  <a:pt x="11074" y="13099"/>
                  <a:pt x="11074" y="13108"/>
                </a:cubicBezTo>
                <a:lnTo>
                  <a:pt x="11056" y="13099"/>
                </a:lnTo>
                <a:close/>
                <a:moveTo>
                  <a:pt x="62320" y="13080"/>
                </a:moveTo>
                <a:cubicBezTo>
                  <a:pt x="62320" y="13089"/>
                  <a:pt x="62320" y="13099"/>
                  <a:pt x="62320" y="13108"/>
                </a:cubicBezTo>
                <a:lnTo>
                  <a:pt x="62292" y="13080"/>
                </a:lnTo>
                <a:close/>
                <a:moveTo>
                  <a:pt x="63579" y="13070"/>
                </a:moveTo>
                <a:lnTo>
                  <a:pt x="63579" y="13080"/>
                </a:lnTo>
                <a:cubicBezTo>
                  <a:pt x="63579" y="13089"/>
                  <a:pt x="63569" y="13099"/>
                  <a:pt x="63560" y="13108"/>
                </a:cubicBezTo>
                <a:lnTo>
                  <a:pt x="63550" y="13108"/>
                </a:lnTo>
                <a:cubicBezTo>
                  <a:pt x="63560" y="13099"/>
                  <a:pt x="63560" y="13089"/>
                  <a:pt x="63560" y="13080"/>
                </a:cubicBezTo>
                <a:cubicBezTo>
                  <a:pt x="63569" y="13080"/>
                  <a:pt x="63569" y="13080"/>
                  <a:pt x="63579" y="13070"/>
                </a:cubicBezTo>
                <a:close/>
                <a:moveTo>
                  <a:pt x="10989" y="13108"/>
                </a:moveTo>
                <a:cubicBezTo>
                  <a:pt x="11008" y="13108"/>
                  <a:pt x="11008" y="13108"/>
                  <a:pt x="11008" y="13127"/>
                </a:cubicBezTo>
                <a:lnTo>
                  <a:pt x="10989" y="13108"/>
                </a:lnTo>
                <a:close/>
                <a:moveTo>
                  <a:pt x="62920" y="12969"/>
                </a:moveTo>
                <a:cubicBezTo>
                  <a:pt x="62923" y="12969"/>
                  <a:pt x="62926" y="12971"/>
                  <a:pt x="62926" y="12976"/>
                </a:cubicBezTo>
                <a:cubicBezTo>
                  <a:pt x="62935" y="12995"/>
                  <a:pt x="62926" y="13023"/>
                  <a:pt x="62916" y="13042"/>
                </a:cubicBezTo>
                <a:cubicBezTo>
                  <a:pt x="62916" y="13042"/>
                  <a:pt x="62916" y="13051"/>
                  <a:pt x="62916" y="13061"/>
                </a:cubicBezTo>
                <a:cubicBezTo>
                  <a:pt x="62907" y="13070"/>
                  <a:pt x="62907" y="13070"/>
                  <a:pt x="62907" y="13080"/>
                </a:cubicBezTo>
                <a:lnTo>
                  <a:pt x="62897" y="13080"/>
                </a:lnTo>
                <a:cubicBezTo>
                  <a:pt x="62897" y="13070"/>
                  <a:pt x="62897" y="13061"/>
                  <a:pt x="62897" y="13051"/>
                </a:cubicBezTo>
                <a:cubicBezTo>
                  <a:pt x="62897" y="13040"/>
                  <a:pt x="62894" y="13036"/>
                  <a:pt x="62890" y="13036"/>
                </a:cubicBezTo>
                <a:cubicBezTo>
                  <a:pt x="62886" y="13036"/>
                  <a:pt x="62882" y="13038"/>
                  <a:pt x="62878" y="13042"/>
                </a:cubicBezTo>
                <a:cubicBezTo>
                  <a:pt x="62860" y="13051"/>
                  <a:pt x="62841" y="13070"/>
                  <a:pt x="62850" y="13099"/>
                </a:cubicBezTo>
                <a:cubicBezTo>
                  <a:pt x="62850" y="13108"/>
                  <a:pt x="62850" y="13118"/>
                  <a:pt x="62850" y="13127"/>
                </a:cubicBezTo>
                <a:cubicBezTo>
                  <a:pt x="62841" y="13118"/>
                  <a:pt x="62831" y="13099"/>
                  <a:pt x="62831" y="13080"/>
                </a:cubicBezTo>
                <a:cubicBezTo>
                  <a:pt x="62831" y="13061"/>
                  <a:pt x="62841" y="13042"/>
                  <a:pt x="62860" y="13042"/>
                </a:cubicBezTo>
                <a:cubicBezTo>
                  <a:pt x="62860" y="13032"/>
                  <a:pt x="62869" y="13032"/>
                  <a:pt x="62869" y="13023"/>
                </a:cubicBezTo>
                <a:cubicBezTo>
                  <a:pt x="62878" y="13004"/>
                  <a:pt x="62888" y="12985"/>
                  <a:pt x="62907" y="12976"/>
                </a:cubicBezTo>
                <a:cubicBezTo>
                  <a:pt x="62912" y="12971"/>
                  <a:pt x="62916" y="12969"/>
                  <a:pt x="62920" y="12969"/>
                </a:cubicBezTo>
                <a:close/>
                <a:moveTo>
                  <a:pt x="63101" y="12838"/>
                </a:moveTo>
                <a:cubicBezTo>
                  <a:pt x="63108" y="12838"/>
                  <a:pt x="63115" y="12843"/>
                  <a:pt x="63125" y="12853"/>
                </a:cubicBezTo>
                <a:cubicBezTo>
                  <a:pt x="63134" y="12853"/>
                  <a:pt x="63134" y="12862"/>
                  <a:pt x="63134" y="12862"/>
                </a:cubicBezTo>
                <a:cubicBezTo>
                  <a:pt x="63143" y="12862"/>
                  <a:pt x="63143" y="12853"/>
                  <a:pt x="63143" y="12853"/>
                </a:cubicBezTo>
                <a:cubicBezTo>
                  <a:pt x="63150" y="12849"/>
                  <a:pt x="63157" y="12847"/>
                  <a:pt x="63163" y="12847"/>
                </a:cubicBezTo>
                <a:cubicBezTo>
                  <a:pt x="63174" y="12847"/>
                  <a:pt x="63181" y="12854"/>
                  <a:pt x="63181" y="12872"/>
                </a:cubicBezTo>
                <a:cubicBezTo>
                  <a:pt x="63191" y="12891"/>
                  <a:pt x="63200" y="12919"/>
                  <a:pt x="63219" y="12928"/>
                </a:cubicBezTo>
                <a:cubicBezTo>
                  <a:pt x="63238" y="12957"/>
                  <a:pt x="63238" y="12957"/>
                  <a:pt x="63219" y="12976"/>
                </a:cubicBezTo>
                <a:lnTo>
                  <a:pt x="63238" y="12985"/>
                </a:lnTo>
                <a:lnTo>
                  <a:pt x="63229" y="12985"/>
                </a:lnTo>
                <a:cubicBezTo>
                  <a:pt x="63200" y="12985"/>
                  <a:pt x="63200" y="12966"/>
                  <a:pt x="63191" y="12947"/>
                </a:cubicBezTo>
                <a:lnTo>
                  <a:pt x="63181" y="12947"/>
                </a:lnTo>
                <a:cubicBezTo>
                  <a:pt x="63181" y="12966"/>
                  <a:pt x="63172" y="12985"/>
                  <a:pt x="63162" y="13004"/>
                </a:cubicBezTo>
                <a:cubicBezTo>
                  <a:pt x="63162" y="13014"/>
                  <a:pt x="63172" y="13023"/>
                  <a:pt x="63172" y="13023"/>
                </a:cubicBezTo>
                <a:cubicBezTo>
                  <a:pt x="63172" y="13032"/>
                  <a:pt x="63162" y="13032"/>
                  <a:pt x="63162" y="13042"/>
                </a:cubicBezTo>
                <a:cubicBezTo>
                  <a:pt x="63162" y="13070"/>
                  <a:pt x="63153" y="13089"/>
                  <a:pt x="63115" y="13089"/>
                </a:cubicBezTo>
                <a:cubicBezTo>
                  <a:pt x="63134" y="13099"/>
                  <a:pt x="63125" y="13108"/>
                  <a:pt x="63115" y="13118"/>
                </a:cubicBezTo>
                <a:cubicBezTo>
                  <a:pt x="63109" y="13124"/>
                  <a:pt x="63098" y="13135"/>
                  <a:pt x="63085" y="13135"/>
                </a:cubicBezTo>
                <a:cubicBezTo>
                  <a:pt x="63079" y="13135"/>
                  <a:pt x="63074" y="13133"/>
                  <a:pt x="63068" y="13127"/>
                </a:cubicBezTo>
                <a:cubicBezTo>
                  <a:pt x="63058" y="13127"/>
                  <a:pt x="63058" y="13118"/>
                  <a:pt x="63049" y="13108"/>
                </a:cubicBezTo>
                <a:cubicBezTo>
                  <a:pt x="63058" y="13089"/>
                  <a:pt x="63049" y="13080"/>
                  <a:pt x="63030" y="13080"/>
                </a:cubicBezTo>
                <a:lnTo>
                  <a:pt x="62983" y="13080"/>
                </a:lnTo>
                <a:cubicBezTo>
                  <a:pt x="62973" y="13080"/>
                  <a:pt x="62964" y="13080"/>
                  <a:pt x="62964" y="13070"/>
                </a:cubicBezTo>
                <a:cubicBezTo>
                  <a:pt x="62954" y="13070"/>
                  <a:pt x="62964" y="13061"/>
                  <a:pt x="62964" y="13051"/>
                </a:cubicBezTo>
                <a:cubicBezTo>
                  <a:pt x="62973" y="13051"/>
                  <a:pt x="62973" y="13042"/>
                  <a:pt x="62983" y="13032"/>
                </a:cubicBezTo>
                <a:cubicBezTo>
                  <a:pt x="62992" y="13023"/>
                  <a:pt x="62992" y="13014"/>
                  <a:pt x="62983" y="13014"/>
                </a:cubicBezTo>
                <a:cubicBezTo>
                  <a:pt x="62973" y="13014"/>
                  <a:pt x="62973" y="13004"/>
                  <a:pt x="62973" y="13004"/>
                </a:cubicBezTo>
                <a:cubicBezTo>
                  <a:pt x="62945" y="12995"/>
                  <a:pt x="62935" y="12985"/>
                  <a:pt x="62945" y="12957"/>
                </a:cubicBezTo>
                <a:cubicBezTo>
                  <a:pt x="62945" y="12947"/>
                  <a:pt x="62954" y="12938"/>
                  <a:pt x="62964" y="12938"/>
                </a:cubicBezTo>
                <a:cubicBezTo>
                  <a:pt x="62968" y="12933"/>
                  <a:pt x="62973" y="12931"/>
                  <a:pt x="62978" y="12931"/>
                </a:cubicBezTo>
                <a:cubicBezTo>
                  <a:pt x="62983" y="12931"/>
                  <a:pt x="62987" y="12933"/>
                  <a:pt x="62992" y="12938"/>
                </a:cubicBezTo>
                <a:lnTo>
                  <a:pt x="62992" y="12900"/>
                </a:lnTo>
                <a:cubicBezTo>
                  <a:pt x="63020" y="12900"/>
                  <a:pt x="63058" y="12900"/>
                  <a:pt x="63087" y="12891"/>
                </a:cubicBezTo>
                <a:lnTo>
                  <a:pt x="63049" y="12872"/>
                </a:lnTo>
                <a:cubicBezTo>
                  <a:pt x="63058" y="12872"/>
                  <a:pt x="63068" y="12862"/>
                  <a:pt x="63077" y="12853"/>
                </a:cubicBezTo>
                <a:cubicBezTo>
                  <a:pt x="63087" y="12843"/>
                  <a:pt x="63094" y="12838"/>
                  <a:pt x="63101" y="12838"/>
                </a:cubicBezTo>
                <a:close/>
                <a:moveTo>
                  <a:pt x="10914" y="13096"/>
                </a:moveTo>
                <a:cubicBezTo>
                  <a:pt x="10917" y="13096"/>
                  <a:pt x="10920" y="13097"/>
                  <a:pt x="10923" y="13099"/>
                </a:cubicBezTo>
                <a:lnTo>
                  <a:pt x="10885" y="13137"/>
                </a:lnTo>
                <a:cubicBezTo>
                  <a:pt x="10893" y="13113"/>
                  <a:pt x="10901" y="13096"/>
                  <a:pt x="10914" y="13096"/>
                </a:cubicBezTo>
                <a:close/>
                <a:moveTo>
                  <a:pt x="62736" y="13070"/>
                </a:moveTo>
                <a:cubicBezTo>
                  <a:pt x="62746" y="13070"/>
                  <a:pt x="62746" y="13070"/>
                  <a:pt x="62755" y="13080"/>
                </a:cubicBezTo>
                <a:cubicBezTo>
                  <a:pt x="62765" y="13089"/>
                  <a:pt x="62774" y="13099"/>
                  <a:pt x="62784" y="13118"/>
                </a:cubicBezTo>
                <a:cubicBezTo>
                  <a:pt x="62793" y="13127"/>
                  <a:pt x="62793" y="13127"/>
                  <a:pt x="62774" y="13137"/>
                </a:cubicBezTo>
                <a:cubicBezTo>
                  <a:pt x="62765" y="13137"/>
                  <a:pt x="62765" y="13127"/>
                  <a:pt x="62765" y="13118"/>
                </a:cubicBezTo>
                <a:cubicBezTo>
                  <a:pt x="62765" y="13111"/>
                  <a:pt x="62760" y="13104"/>
                  <a:pt x="62754" y="13104"/>
                </a:cubicBezTo>
                <a:cubicBezTo>
                  <a:pt x="62751" y="13104"/>
                  <a:pt x="62749" y="13105"/>
                  <a:pt x="62746" y="13108"/>
                </a:cubicBezTo>
                <a:cubicBezTo>
                  <a:pt x="62736" y="13108"/>
                  <a:pt x="62736" y="13099"/>
                  <a:pt x="62727" y="13089"/>
                </a:cubicBezTo>
                <a:cubicBezTo>
                  <a:pt x="62736" y="13080"/>
                  <a:pt x="62736" y="13070"/>
                  <a:pt x="62736" y="13070"/>
                </a:cubicBezTo>
                <a:close/>
                <a:moveTo>
                  <a:pt x="11870" y="13127"/>
                </a:moveTo>
                <a:cubicBezTo>
                  <a:pt x="11870" y="13134"/>
                  <a:pt x="11865" y="13141"/>
                  <a:pt x="11859" y="13141"/>
                </a:cubicBezTo>
                <a:cubicBezTo>
                  <a:pt x="11856" y="13141"/>
                  <a:pt x="11853" y="13139"/>
                  <a:pt x="11851" y="13137"/>
                </a:cubicBezTo>
                <a:lnTo>
                  <a:pt x="11870" y="13127"/>
                </a:lnTo>
                <a:close/>
                <a:moveTo>
                  <a:pt x="61733" y="13108"/>
                </a:moveTo>
                <a:lnTo>
                  <a:pt x="61762" y="13137"/>
                </a:lnTo>
                <a:cubicBezTo>
                  <a:pt x="61752" y="13141"/>
                  <a:pt x="61745" y="13144"/>
                  <a:pt x="61740" y="13144"/>
                </a:cubicBezTo>
                <a:cubicBezTo>
                  <a:pt x="61736" y="13144"/>
                  <a:pt x="61733" y="13141"/>
                  <a:pt x="61733" y="13137"/>
                </a:cubicBezTo>
                <a:cubicBezTo>
                  <a:pt x="61733" y="13127"/>
                  <a:pt x="61733" y="13118"/>
                  <a:pt x="61733" y="13108"/>
                </a:cubicBezTo>
                <a:close/>
                <a:moveTo>
                  <a:pt x="62904" y="13104"/>
                </a:moveTo>
                <a:cubicBezTo>
                  <a:pt x="62913" y="13104"/>
                  <a:pt x="62922" y="13109"/>
                  <a:pt x="62926" y="13118"/>
                </a:cubicBezTo>
                <a:lnTo>
                  <a:pt x="62916" y="13127"/>
                </a:lnTo>
                <a:lnTo>
                  <a:pt x="62926" y="13146"/>
                </a:lnTo>
                <a:cubicBezTo>
                  <a:pt x="62907" y="13146"/>
                  <a:pt x="62888" y="13137"/>
                  <a:pt x="62869" y="13127"/>
                </a:cubicBezTo>
                <a:cubicBezTo>
                  <a:pt x="62879" y="13112"/>
                  <a:pt x="62893" y="13104"/>
                  <a:pt x="62904" y="13104"/>
                </a:cubicBezTo>
                <a:close/>
                <a:moveTo>
                  <a:pt x="62528" y="13146"/>
                </a:moveTo>
                <a:cubicBezTo>
                  <a:pt x="62538" y="13146"/>
                  <a:pt x="62547" y="13156"/>
                  <a:pt x="62547" y="13156"/>
                </a:cubicBezTo>
                <a:cubicBezTo>
                  <a:pt x="62557" y="13165"/>
                  <a:pt x="62576" y="13165"/>
                  <a:pt x="62585" y="13165"/>
                </a:cubicBezTo>
                <a:cubicBezTo>
                  <a:pt x="62580" y="13168"/>
                  <a:pt x="62574" y="13169"/>
                  <a:pt x="62568" y="13169"/>
                </a:cubicBezTo>
                <a:cubicBezTo>
                  <a:pt x="62552" y="13169"/>
                  <a:pt x="62535" y="13160"/>
                  <a:pt x="62528" y="13146"/>
                </a:cubicBezTo>
                <a:close/>
                <a:moveTo>
                  <a:pt x="61610" y="13014"/>
                </a:moveTo>
                <a:cubicBezTo>
                  <a:pt x="61620" y="13023"/>
                  <a:pt x="61620" y="13032"/>
                  <a:pt x="61620" y="13042"/>
                </a:cubicBezTo>
                <a:cubicBezTo>
                  <a:pt x="61620" y="13051"/>
                  <a:pt x="61629" y="13061"/>
                  <a:pt x="61629" y="13070"/>
                </a:cubicBezTo>
                <a:cubicBezTo>
                  <a:pt x="61629" y="13070"/>
                  <a:pt x="61629" y="13080"/>
                  <a:pt x="61638" y="13080"/>
                </a:cubicBezTo>
                <a:cubicBezTo>
                  <a:pt x="61657" y="13080"/>
                  <a:pt x="61667" y="13099"/>
                  <a:pt x="61667" y="13108"/>
                </a:cubicBezTo>
                <a:cubicBezTo>
                  <a:pt x="61676" y="13127"/>
                  <a:pt x="61676" y="13146"/>
                  <a:pt x="61695" y="13156"/>
                </a:cubicBezTo>
                <a:cubicBezTo>
                  <a:pt x="61691" y="13165"/>
                  <a:pt x="61686" y="13170"/>
                  <a:pt x="61681" y="13170"/>
                </a:cubicBezTo>
                <a:cubicBezTo>
                  <a:pt x="61676" y="13170"/>
                  <a:pt x="61672" y="13165"/>
                  <a:pt x="61667" y="13156"/>
                </a:cubicBezTo>
                <a:cubicBezTo>
                  <a:pt x="61667" y="13146"/>
                  <a:pt x="61657" y="13137"/>
                  <a:pt x="61657" y="13137"/>
                </a:cubicBezTo>
                <a:cubicBezTo>
                  <a:pt x="61648" y="13127"/>
                  <a:pt x="61638" y="13118"/>
                  <a:pt x="61629" y="13118"/>
                </a:cubicBezTo>
                <a:cubicBezTo>
                  <a:pt x="61629" y="13118"/>
                  <a:pt x="61620" y="13108"/>
                  <a:pt x="61620" y="13108"/>
                </a:cubicBezTo>
                <a:cubicBezTo>
                  <a:pt x="61620" y="13108"/>
                  <a:pt x="61620" y="13099"/>
                  <a:pt x="61620" y="13099"/>
                </a:cubicBezTo>
                <a:cubicBezTo>
                  <a:pt x="61610" y="13080"/>
                  <a:pt x="61605" y="13070"/>
                  <a:pt x="61599" y="13070"/>
                </a:cubicBezTo>
                <a:cubicBezTo>
                  <a:pt x="61594" y="13070"/>
                  <a:pt x="61586" y="13080"/>
                  <a:pt x="61572" y="13099"/>
                </a:cubicBezTo>
                <a:cubicBezTo>
                  <a:pt x="61563" y="13070"/>
                  <a:pt x="61563" y="13042"/>
                  <a:pt x="61582" y="13032"/>
                </a:cubicBezTo>
                <a:cubicBezTo>
                  <a:pt x="61591" y="13023"/>
                  <a:pt x="61601" y="13014"/>
                  <a:pt x="61610" y="13014"/>
                </a:cubicBezTo>
                <a:close/>
                <a:moveTo>
                  <a:pt x="62555" y="13096"/>
                </a:moveTo>
                <a:cubicBezTo>
                  <a:pt x="62569" y="13096"/>
                  <a:pt x="62594" y="13112"/>
                  <a:pt x="62594" y="13127"/>
                </a:cubicBezTo>
                <a:cubicBezTo>
                  <a:pt x="62604" y="13146"/>
                  <a:pt x="62604" y="13156"/>
                  <a:pt x="62604" y="13174"/>
                </a:cubicBezTo>
                <a:lnTo>
                  <a:pt x="62576" y="13137"/>
                </a:lnTo>
                <a:cubicBezTo>
                  <a:pt x="62566" y="13137"/>
                  <a:pt x="62547" y="13137"/>
                  <a:pt x="62538" y="13127"/>
                </a:cubicBezTo>
                <a:cubicBezTo>
                  <a:pt x="62519" y="13118"/>
                  <a:pt x="62509" y="13108"/>
                  <a:pt x="62500" y="13099"/>
                </a:cubicBezTo>
                <a:lnTo>
                  <a:pt x="62509" y="13099"/>
                </a:lnTo>
                <a:cubicBezTo>
                  <a:pt x="62522" y="13099"/>
                  <a:pt x="62530" y="13103"/>
                  <a:pt x="62537" y="13103"/>
                </a:cubicBezTo>
                <a:cubicBezTo>
                  <a:pt x="62541" y="13103"/>
                  <a:pt x="62544" y="13102"/>
                  <a:pt x="62547" y="13099"/>
                </a:cubicBezTo>
                <a:cubicBezTo>
                  <a:pt x="62549" y="13097"/>
                  <a:pt x="62552" y="13096"/>
                  <a:pt x="62555" y="13096"/>
                </a:cubicBezTo>
                <a:close/>
                <a:moveTo>
                  <a:pt x="11311" y="13061"/>
                </a:moveTo>
                <a:cubicBezTo>
                  <a:pt x="11321" y="13070"/>
                  <a:pt x="11321" y="13080"/>
                  <a:pt x="11311" y="13080"/>
                </a:cubicBezTo>
                <a:cubicBezTo>
                  <a:pt x="11302" y="13099"/>
                  <a:pt x="11292" y="13108"/>
                  <a:pt x="11283" y="13118"/>
                </a:cubicBezTo>
                <a:lnTo>
                  <a:pt x="11292" y="13118"/>
                </a:lnTo>
                <a:cubicBezTo>
                  <a:pt x="11302" y="13127"/>
                  <a:pt x="11311" y="13127"/>
                  <a:pt x="11321" y="13137"/>
                </a:cubicBezTo>
                <a:cubicBezTo>
                  <a:pt x="11330" y="13137"/>
                  <a:pt x="11330" y="13146"/>
                  <a:pt x="11330" y="13156"/>
                </a:cubicBezTo>
                <a:cubicBezTo>
                  <a:pt x="11321" y="13165"/>
                  <a:pt x="11311" y="13174"/>
                  <a:pt x="11302" y="13174"/>
                </a:cubicBezTo>
                <a:cubicBezTo>
                  <a:pt x="11298" y="13178"/>
                  <a:pt x="11295" y="13179"/>
                  <a:pt x="11293" y="13179"/>
                </a:cubicBezTo>
                <a:cubicBezTo>
                  <a:pt x="11287" y="13179"/>
                  <a:pt x="11283" y="13174"/>
                  <a:pt x="11283" y="13174"/>
                </a:cubicBezTo>
                <a:cubicBezTo>
                  <a:pt x="11273" y="13165"/>
                  <a:pt x="11273" y="13165"/>
                  <a:pt x="11264" y="13165"/>
                </a:cubicBezTo>
                <a:cubicBezTo>
                  <a:pt x="11245" y="13165"/>
                  <a:pt x="11235" y="13156"/>
                  <a:pt x="11235" y="13137"/>
                </a:cubicBezTo>
                <a:cubicBezTo>
                  <a:pt x="11245" y="13127"/>
                  <a:pt x="11245" y="13127"/>
                  <a:pt x="11245" y="13127"/>
                </a:cubicBezTo>
                <a:cubicBezTo>
                  <a:pt x="11254" y="13108"/>
                  <a:pt x="11264" y="13099"/>
                  <a:pt x="11264" y="13089"/>
                </a:cubicBezTo>
                <a:cubicBezTo>
                  <a:pt x="11273" y="13080"/>
                  <a:pt x="11273" y="13080"/>
                  <a:pt x="11273" y="13080"/>
                </a:cubicBezTo>
                <a:lnTo>
                  <a:pt x="11283" y="13099"/>
                </a:lnTo>
                <a:lnTo>
                  <a:pt x="11292" y="13099"/>
                </a:lnTo>
                <a:cubicBezTo>
                  <a:pt x="11292" y="13089"/>
                  <a:pt x="11292" y="13080"/>
                  <a:pt x="11292" y="13080"/>
                </a:cubicBezTo>
                <a:cubicBezTo>
                  <a:pt x="11302" y="13070"/>
                  <a:pt x="11302" y="13061"/>
                  <a:pt x="11311" y="13061"/>
                </a:cubicBezTo>
                <a:close/>
                <a:moveTo>
                  <a:pt x="62784" y="13156"/>
                </a:moveTo>
                <a:cubicBezTo>
                  <a:pt x="62793" y="13156"/>
                  <a:pt x="62793" y="13165"/>
                  <a:pt x="62803" y="13165"/>
                </a:cubicBezTo>
                <a:cubicBezTo>
                  <a:pt x="62803" y="13174"/>
                  <a:pt x="62803" y="13174"/>
                  <a:pt x="62803" y="13184"/>
                </a:cubicBezTo>
                <a:lnTo>
                  <a:pt x="62793" y="13184"/>
                </a:lnTo>
                <a:cubicBezTo>
                  <a:pt x="62793" y="13184"/>
                  <a:pt x="62784" y="13174"/>
                  <a:pt x="62784" y="13174"/>
                </a:cubicBezTo>
                <a:cubicBezTo>
                  <a:pt x="62784" y="13165"/>
                  <a:pt x="62784" y="13156"/>
                  <a:pt x="62784" y="13156"/>
                </a:cubicBezTo>
                <a:close/>
                <a:moveTo>
                  <a:pt x="67346" y="12843"/>
                </a:moveTo>
                <a:cubicBezTo>
                  <a:pt x="67346" y="12853"/>
                  <a:pt x="67346" y="12853"/>
                  <a:pt x="67346" y="12862"/>
                </a:cubicBezTo>
                <a:cubicBezTo>
                  <a:pt x="67346" y="12872"/>
                  <a:pt x="67346" y="12881"/>
                  <a:pt x="67346" y="12891"/>
                </a:cubicBezTo>
                <a:cubicBezTo>
                  <a:pt x="67346" y="12909"/>
                  <a:pt x="67346" y="12928"/>
                  <a:pt x="67356" y="12947"/>
                </a:cubicBezTo>
                <a:cubicBezTo>
                  <a:pt x="67365" y="12957"/>
                  <a:pt x="67337" y="12985"/>
                  <a:pt x="67327" y="13004"/>
                </a:cubicBezTo>
                <a:lnTo>
                  <a:pt x="67356" y="13004"/>
                </a:lnTo>
                <a:cubicBezTo>
                  <a:pt x="67356" y="13004"/>
                  <a:pt x="67356" y="13014"/>
                  <a:pt x="67356" y="13014"/>
                </a:cubicBezTo>
                <a:cubicBezTo>
                  <a:pt x="67318" y="13070"/>
                  <a:pt x="67280" y="13127"/>
                  <a:pt x="67251" y="13184"/>
                </a:cubicBezTo>
                <a:lnTo>
                  <a:pt x="67242" y="13184"/>
                </a:lnTo>
                <a:cubicBezTo>
                  <a:pt x="67251" y="13156"/>
                  <a:pt x="67261" y="13127"/>
                  <a:pt x="67280" y="13108"/>
                </a:cubicBezTo>
                <a:cubicBezTo>
                  <a:pt x="67289" y="13080"/>
                  <a:pt x="67308" y="13051"/>
                  <a:pt x="67327" y="13023"/>
                </a:cubicBezTo>
                <a:lnTo>
                  <a:pt x="67299" y="13004"/>
                </a:lnTo>
                <a:lnTo>
                  <a:pt x="67233" y="13137"/>
                </a:lnTo>
                <a:cubicBezTo>
                  <a:pt x="67233" y="13127"/>
                  <a:pt x="67223" y="13118"/>
                  <a:pt x="67233" y="13108"/>
                </a:cubicBezTo>
                <a:cubicBezTo>
                  <a:pt x="67233" y="13070"/>
                  <a:pt x="67261" y="13051"/>
                  <a:pt x="67280" y="13023"/>
                </a:cubicBezTo>
                <a:lnTo>
                  <a:pt x="67280" y="13023"/>
                </a:lnTo>
                <a:lnTo>
                  <a:pt x="67251" y="13032"/>
                </a:lnTo>
                <a:cubicBezTo>
                  <a:pt x="67261" y="12995"/>
                  <a:pt x="67270" y="12966"/>
                  <a:pt x="67280" y="12928"/>
                </a:cubicBezTo>
                <a:cubicBezTo>
                  <a:pt x="67299" y="12938"/>
                  <a:pt x="67318" y="12947"/>
                  <a:pt x="67337" y="12947"/>
                </a:cubicBezTo>
                <a:lnTo>
                  <a:pt x="67337" y="12938"/>
                </a:lnTo>
                <a:cubicBezTo>
                  <a:pt x="67337" y="12938"/>
                  <a:pt x="67327" y="12928"/>
                  <a:pt x="67327" y="12919"/>
                </a:cubicBezTo>
                <a:cubicBezTo>
                  <a:pt x="67327" y="12909"/>
                  <a:pt x="67327" y="12900"/>
                  <a:pt x="67327" y="12881"/>
                </a:cubicBezTo>
                <a:cubicBezTo>
                  <a:pt x="67318" y="12872"/>
                  <a:pt x="67318" y="12862"/>
                  <a:pt x="67327" y="12853"/>
                </a:cubicBezTo>
                <a:cubicBezTo>
                  <a:pt x="67327" y="12853"/>
                  <a:pt x="67337" y="12843"/>
                  <a:pt x="67346" y="12843"/>
                </a:cubicBezTo>
                <a:close/>
                <a:moveTo>
                  <a:pt x="62675" y="13139"/>
                </a:moveTo>
                <a:cubicBezTo>
                  <a:pt x="62677" y="13139"/>
                  <a:pt x="62680" y="13141"/>
                  <a:pt x="62680" y="13146"/>
                </a:cubicBezTo>
                <a:cubicBezTo>
                  <a:pt x="62680" y="13146"/>
                  <a:pt x="62680" y="13146"/>
                  <a:pt x="62680" y="13156"/>
                </a:cubicBezTo>
                <a:cubicBezTo>
                  <a:pt x="62680" y="13171"/>
                  <a:pt x="62661" y="13186"/>
                  <a:pt x="62643" y="13186"/>
                </a:cubicBezTo>
                <a:cubicBezTo>
                  <a:pt x="62640" y="13186"/>
                  <a:pt x="62636" y="13186"/>
                  <a:pt x="62632" y="13184"/>
                </a:cubicBezTo>
                <a:cubicBezTo>
                  <a:pt x="62642" y="13165"/>
                  <a:pt x="62661" y="13156"/>
                  <a:pt x="62670" y="13146"/>
                </a:cubicBezTo>
                <a:cubicBezTo>
                  <a:pt x="62670" y="13141"/>
                  <a:pt x="62673" y="13139"/>
                  <a:pt x="62675" y="13139"/>
                </a:cubicBezTo>
                <a:close/>
                <a:moveTo>
                  <a:pt x="62424" y="13156"/>
                </a:moveTo>
                <a:lnTo>
                  <a:pt x="62434" y="13165"/>
                </a:lnTo>
                <a:lnTo>
                  <a:pt x="62415" y="13203"/>
                </a:lnTo>
                <a:lnTo>
                  <a:pt x="62405" y="13174"/>
                </a:lnTo>
                <a:lnTo>
                  <a:pt x="62424" y="13156"/>
                </a:lnTo>
                <a:close/>
                <a:moveTo>
                  <a:pt x="11898" y="13193"/>
                </a:moveTo>
                <a:cubicBezTo>
                  <a:pt x="11907" y="13193"/>
                  <a:pt x="11907" y="13193"/>
                  <a:pt x="11917" y="13212"/>
                </a:cubicBezTo>
                <a:lnTo>
                  <a:pt x="11889" y="13212"/>
                </a:lnTo>
                <a:cubicBezTo>
                  <a:pt x="11898" y="13203"/>
                  <a:pt x="11889" y="13193"/>
                  <a:pt x="11898" y="13193"/>
                </a:cubicBezTo>
                <a:close/>
                <a:moveTo>
                  <a:pt x="62755" y="13184"/>
                </a:moveTo>
                <a:cubicBezTo>
                  <a:pt x="62765" y="13193"/>
                  <a:pt x="62774" y="13203"/>
                  <a:pt x="62784" y="13203"/>
                </a:cubicBezTo>
                <a:cubicBezTo>
                  <a:pt x="62784" y="13212"/>
                  <a:pt x="62774" y="13212"/>
                  <a:pt x="62774" y="13212"/>
                </a:cubicBezTo>
                <a:cubicBezTo>
                  <a:pt x="62765" y="13212"/>
                  <a:pt x="62755" y="13203"/>
                  <a:pt x="62755" y="13203"/>
                </a:cubicBezTo>
                <a:cubicBezTo>
                  <a:pt x="62755" y="13193"/>
                  <a:pt x="62755" y="13193"/>
                  <a:pt x="62755" y="13184"/>
                </a:cubicBezTo>
                <a:close/>
                <a:moveTo>
                  <a:pt x="11832" y="13174"/>
                </a:moveTo>
                <a:cubicBezTo>
                  <a:pt x="11841" y="13174"/>
                  <a:pt x="11841" y="13184"/>
                  <a:pt x="11841" y="13184"/>
                </a:cubicBezTo>
                <a:cubicBezTo>
                  <a:pt x="11851" y="13193"/>
                  <a:pt x="11851" y="13193"/>
                  <a:pt x="11860" y="13203"/>
                </a:cubicBezTo>
                <a:cubicBezTo>
                  <a:pt x="11860" y="13212"/>
                  <a:pt x="11860" y="13212"/>
                  <a:pt x="11860" y="13222"/>
                </a:cubicBezTo>
                <a:cubicBezTo>
                  <a:pt x="11841" y="13212"/>
                  <a:pt x="11832" y="13203"/>
                  <a:pt x="11832" y="13184"/>
                </a:cubicBezTo>
                <a:cubicBezTo>
                  <a:pt x="11832" y="13184"/>
                  <a:pt x="11832" y="13184"/>
                  <a:pt x="11832" y="13174"/>
                </a:cubicBezTo>
                <a:close/>
                <a:moveTo>
                  <a:pt x="11936" y="13203"/>
                </a:moveTo>
                <a:cubicBezTo>
                  <a:pt x="11936" y="13203"/>
                  <a:pt x="11945" y="13203"/>
                  <a:pt x="11945" y="13212"/>
                </a:cubicBezTo>
                <a:cubicBezTo>
                  <a:pt x="11945" y="13212"/>
                  <a:pt x="11936" y="13212"/>
                  <a:pt x="11936" y="13222"/>
                </a:cubicBezTo>
                <a:cubicBezTo>
                  <a:pt x="11936" y="13222"/>
                  <a:pt x="11926" y="13212"/>
                  <a:pt x="11926" y="13212"/>
                </a:cubicBezTo>
                <a:cubicBezTo>
                  <a:pt x="11926" y="13203"/>
                  <a:pt x="11936" y="13203"/>
                  <a:pt x="11936" y="13203"/>
                </a:cubicBezTo>
                <a:close/>
                <a:moveTo>
                  <a:pt x="63872" y="13174"/>
                </a:moveTo>
                <a:lnTo>
                  <a:pt x="63882" y="13184"/>
                </a:lnTo>
                <a:cubicBezTo>
                  <a:pt x="63882" y="13193"/>
                  <a:pt x="63891" y="13203"/>
                  <a:pt x="63891" y="13212"/>
                </a:cubicBezTo>
                <a:lnTo>
                  <a:pt x="63844" y="13222"/>
                </a:lnTo>
                <a:lnTo>
                  <a:pt x="63834" y="13222"/>
                </a:lnTo>
                <a:lnTo>
                  <a:pt x="63872" y="13174"/>
                </a:lnTo>
                <a:close/>
                <a:moveTo>
                  <a:pt x="61951" y="13212"/>
                </a:moveTo>
                <a:cubicBezTo>
                  <a:pt x="61960" y="13222"/>
                  <a:pt x="61970" y="13222"/>
                  <a:pt x="61979" y="13231"/>
                </a:cubicBezTo>
                <a:cubicBezTo>
                  <a:pt x="61979" y="13231"/>
                  <a:pt x="61979" y="13231"/>
                  <a:pt x="61979" y="13241"/>
                </a:cubicBezTo>
                <a:lnTo>
                  <a:pt x="61970" y="13241"/>
                </a:lnTo>
                <a:cubicBezTo>
                  <a:pt x="61960" y="13231"/>
                  <a:pt x="61951" y="13222"/>
                  <a:pt x="61941" y="13212"/>
                </a:cubicBezTo>
                <a:close/>
                <a:moveTo>
                  <a:pt x="11330" y="13241"/>
                </a:moveTo>
                <a:lnTo>
                  <a:pt x="11330" y="13250"/>
                </a:lnTo>
                <a:lnTo>
                  <a:pt x="11311" y="13241"/>
                </a:lnTo>
                <a:close/>
                <a:moveTo>
                  <a:pt x="62566" y="13203"/>
                </a:moveTo>
                <a:cubicBezTo>
                  <a:pt x="62576" y="13203"/>
                  <a:pt x="62594" y="13203"/>
                  <a:pt x="62594" y="13212"/>
                </a:cubicBezTo>
                <a:cubicBezTo>
                  <a:pt x="62594" y="13222"/>
                  <a:pt x="62594" y="13231"/>
                  <a:pt x="62576" y="13241"/>
                </a:cubicBezTo>
                <a:cubicBezTo>
                  <a:pt x="62576" y="13241"/>
                  <a:pt x="62576" y="13241"/>
                  <a:pt x="62566" y="13250"/>
                </a:cubicBezTo>
                <a:cubicBezTo>
                  <a:pt x="62566" y="13241"/>
                  <a:pt x="62566" y="13231"/>
                  <a:pt x="62566" y="13222"/>
                </a:cubicBezTo>
                <a:cubicBezTo>
                  <a:pt x="62557" y="13212"/>
                  <a:pt x="62557" y="13203"/>
                  <a:pt x="62566" y="13203"/>
                </a:cubicBezTo>
                <a:close/>
                <a:moveTo>
                  <a:pt x="63248" y="13203"/>
                </a:moveTo>
                <a:cubicBezTo>
                  <a:pt x="63267" y="13212"/>
                  <a:pt x="63276" y="13222"/>
                  <a:pt x="63276" y="13231"/>
                </a:cubicBezTo>
                <a:lnTo>
                  <a:pt x="63257" y="13250"/>
                </a:lnTo>
                <a:cubicBezTo>
                  <a:pt x="63257" y="13241"/>
                  <a:pt x="63248" y="13231"/>
                  <a:pt x="63238" y="13212"/>
                </a:cubicBezTo>
                <a:cubicBezTo>
                  <a:pt x="63238" y="13212"/>
                  <a:pt x="63248" y="13212"/>
                  <a:pt x="63248" y="13203"/>
                </a:cubicBezTo>
                <a:close/>
                <a:moveTo>
                  <a:pt x="63477" y="13237"/>
                </a:moveTo>
                <a:cubicBezTo>
                  <a:pt x="63480" y="13237"/>
                  <a:pt x="63484" y="13241"/>
                  <a:pt x="63484" y="13241"/>
                </a:cubicBezTo>
                <a:cubicBezTo>
                  <a:pt x="63484" y="13250"/>
                  <a:pt x="63475" y="13250"/>
                  <a:pt x="63475" y="13250"/>
                </a:cubicBezTo>
                <a:lnTo>
                  <a:pt x="63465" y="13250"/>
                </a:lnTo>
                <a:cubicBezTo>
                  <a:pt x="63465" y="13241"/>
                  <a:pt x="63475" y="13241"/>
                  <a:pt x="63475" y="13241"/>
                </a:cubicBezTo>
                <a:cubicBezTo>
                  <a:pt x="63475" y="13238"/>
                  <a:pt x="63476" y="13237"/>
                  <a:pt x="63477" y="13237"/>
                </a:cubicBezTo>
                <a:close/>
                <a:moveTo>
                  <a:pt x="61042" y="13231"/>
                </a:moveTo>
                <a:lnTo>
                  <a:pt x="61042" y="13260"/>
                </a:lnTo>
                <a:lnTo>
                  <a:pt x="61033" y="13250"/>
                </a:lnTo>
                <a:cubicBezTo>
                  <a:pt x="61033" y="13241"/>
                  <a:pt x="61033" y="13241"/>
                  <a:pt x="61033" y="13231"/>
                </a:cubicBezTo>
                <a:close/>
                <a:moveTo>
                  <a:pt x="62519" y="13184"/>
                </a:moveTo>
                <a:cubicBezTo>
                  <a:pt x="62528" y="13193"/>
                  <a:pt x="62528" y="13203"/>
                  <a:pt x="62538" y="13203"/>
                </a:cubicBezTo>
                <a:cubicBezTo>
                  <a:pt x="62528" y="13212"/>
                  <a:pt x="62519" y="13231"/>
                  <a:pt x="62509" y="13231"/>
                </a:cubicBezTo>
                <a:cubicBezTo>
                  <a:pt x="62490" y="13241"/>
                  <a:pt x="62462" y="13250"/>
                  <a:pt x="62434" y="13260"/>
                </a:cubicBezTo>
                <a:cubicBezTo>
                  <a:pt x="62424" y="13260"/>
                  <a:pt x="62424" y="13250"/>
                  <a:pt x="62424" y="13241"/>
                </a:cubicBezTo>
                <a:cubicBezTo>
                  <a:pt x="62434" y="13222"/>
                  <a:pt x="62462" y="13193"/>
                  <a:pt x="62481" y="13184"/>
                </a:cubicBezTo>
                <a:close/>
                <a:moveTo>
                  <a:pt x="62244" y="13212"/>
                </a:moveTo>
                <a:cubicBezTo>
                  <a:pt x="62254" y="13212"/>
                  <a:pt x="62273" y="13231"/>
                  <a:pt x="62263" y="13250"/>
                </a:cubicBezTo>
                <a:cubicBezTo>
                  <a:pt x="62263" y="13260"/>
                  <a:pt x="62254" y="13260"/>
                  <a:pt x="62244" y="13269"/>
                </a:cubicBezTo>
                <a:cubicBezTo>
                  <a:pt x="62235" y="13269"/>
                  <a:pt x="62235" y="13260"/>
                  <a:pt x="62235" y="13241"/>
                </a:cubicBezTo>
                <a:cubicBezTo>
                  <a:pt x="62235" y="13231"/>
                  <a:pt x="62244" y="13222"/>
                  <a:pt x="62244" y="13212"/>
                </a:cubicBezTo>
                <a:close/>
                <a:moveTo>
                  <a:pt x="61525" y="13241"/>
                </a:moveTo>
                <a:cubicBezTo>
                  <a:pt x="61544" y="13241"/>
                  <a:pt x="61563" y="13260"/>
                  <a:pt x="61563" y="13269"/>
                </a:cubicBezTo>
                <a:cubicBezTo>
                  <a:pt x="61556" y="13271"/>
                  <a:pt x="61550" y="13273"/>
                  <a:pt x="61545" y="13273"/>
                </a:cubicBezTo>
                <a:cubicBezTo>
                  <a:pt x="61530" y="13273"/>
                  <a:pt x="61525" y="13262"/>
                  <a:pt x="61525" y="13241"/>
                </a:cubicBezTo>
                <a:close/>
                <a:moveTo>
                  <a:pt x="63390" y="13250"/>
                </a:moveTo>
                <a:cubicBezTo>
                  <a:pt x="63399" y="13250"/>
                  <a:pt x="63399" y="13260"/>
                  <a:pt x="63409" y="13269"/>
                </a:cubicBezTo>
                <a:cubicBezTo>
                  <a:pt x="63402" y="13269"/>
                  <a:pt x="63396" y="13273"/>
                  <a:pt x="63392" y="13273"/>
                </a:cubicBezTo>
                <a:cubicBezTo>
                  <a:pt x="63391" y="13273"/>
                  <a:pt x="63390" y="13272"/>
                  <a:pt x="63390" y="13269"/>
                </a:cubicBezTo>
                <a:cubicBezTo>
                  <a:pt x="63380" y="13269"/>
                  <a:pt x="63380" y="13260"/>
                  <a:pt x="63390" y="13250"/>
                </a:cubicBezTo>
                <a:close/>
                <a:moveTo>
                  <a:pt x="62386" y="13250"/>
                </a:moveTo>
                <a:lnTo>
                  <a:pt x="62386" y="13279"/>
                </a:lnTo>
                <a:cubicBezTo>
                  <a:pt x="62367" y="13269"/>
                  <a:pt x="62367" y="13260"/>
                  <a:pt x="62386" y="13250"/>
                </a:cubicBezTo>
                <a:close/>
                <a:moveTo>
                  <a:pt x="61638" y="13269"/>
                </a:moveTo>
                <a:lnTo>
                  <a:pt x="61648" y="13279"/>
                </a:lnTo>
                <a:lnTo>
                  <a:pt x="61620" y="13288"/>
                </a:lnTo>
                <a:lnTo>
                  <a:pt x="61620" y="13279"/>
                </a:lnTo>
                <a:lnTo>
                  <a:pt x="61638" y="13269"/>
                </a:lnTo>
                <a:close/>
                <a:moveTo>
                  <a:pt x="61894" y="13269"/>
                </a:moveTo>
                <a:cubicBezTo>
                  <a:pt x="61894" y="13269"/>
                  <a:pt x="61894" y="13279"/>
                  <a:pt x="61904" y="13279"/>
                </a:cubicBezTo>
                <a:cubicBezTo>
                  <a:pt x="61894" y="13288"/>
                  <a:pt x="61894" y="13288"/>
                  <a:pt x="61894" y="13288"/>
                </a:cubicBezTo>
                <a:cubicBezTo>
                  <a:pt x="61885" y="13288"/>
                  <a:pt x="61885" y="13288"/>
                  <a:pt x="61885" y="13279"/>
                </a:cubicBezTo>
                <a:cubicBezTo>
                  <a:pt x="61885" y="13279"/>
                  <a:pt x="61885" y="13279"/>
                  <a:pt x="61894" y="13269"/>
                </a:cubicBezTo>
                <a:close/>
                <a:moveTo>
                  <a:pt x="62490" y="13260"/>
                </a:moveTo>
                <a:lnTo>
                  <a:pt x="62490" y="13260"/>
                </a:lnTo>
                <a:cubicBezTo>
                  <a:pt x="62500" y="13269"/>
                  <a:pt x="62509" y="13279"/>
                  <a:pt x="62519" y="13288"/>
                </a:cubicBezTo>
                <a:cubicBezTo>
                  <a:pt x="62514" y="13290"/>
                  <a:pt x="62510" y="13292"/>
                  <a:pt x="62506" y="13292"/>
                </a:cubicBezTo>
                <a:cubicBezTo>
                  <a:pt x="62496" y="13292"/>
                  <a:pt x="62490" y="13281"/>
                  <a:pt x="62490" y="13260"/>
                </a:cubicBezTo>
                <a:close/>
                <a:moveTo>
                  <a:pt x="62045" y="13250"/>
                </a:moveTo>
                <a:cubicBezTo>
                  <a:pt x="62055" y="13250"/>
                  <a:pt x="62064" y="13260"/>
                  <a:pt x="62064" y="13269"/>
                </a:cubicBezTo>
                <a:cubicBezTo>
                  <a:pt x="62074" y="13279"/>
                  <a:pt x="62074" y="13288"/>
                  <a:pt x="62083" y="13288"/>
                </a:cubicBezTo>
                <a:cubicBezTo>
                  <a:pt x="62074" y="13298"/>
                  <a:pt x="62064" y="13298"/>
                  <a:pt x="62055" y="13298"/>
                </a:cubicBezTo>
                <a:cubicBezTo>
                  <a:pt x="62045" y="13288"/>
                  <a:pt x="62036" y="13288"/>
                  <a:pt x="62027" y="13279"/>
                </a:cubicBezTo>
                <a:cubicBezTo>
                  <a:pt x="62017" y="13260"/>
                  <a:pt x="62036" y="13250"/>
                  <a:pt x="62045" y="13250"/>
                </a:cubicBezTo>
                <a:close/>
                <a:moveTo>
                  <a:pt x="62339" y="13250"/>
                </a:moveTo>
                <a:cubicBezTo>
                  <a:pt x="62339" y="13260"/>
                  <a:pt x="62348" y="13260"/>
                  <a:pt x="62348" y="13260"/>
                </a:cubicBezTo>
                <a:cubicBezTo>
                  <a:pt x="62348" y="13269"/>
                  <a:pt x="62358" y="13279"/>
                  <a:pt x="62358" y="13288"/>
                </a:cubicBezTo>
                <a:lnTo>
                  <a:pt x="62329" y="13298"/>
                </a:lnTo>
                <a:lnTo>
                  <a:pt x="62320" y="13298"/>
                </a:lnTo>
                <a:lnTo>
                  <a:pt x="62339" y="13250"/>
                </a:lnTo>
                <a:close/>
                <a:moveTo>
                  <a:pt x="63636" y="13231"/>
                </a:moveTo>
                <a:cubicBezTo>
                  <a:pt x="63645" y="13250"/>
                  <a:pt x="63645" y="13260"/>
                  <a:pt x="63645" y="13279"/>
                </a:cubicBezTo>
                <a:cubicBezTo>
                  <a:pt x="63655" y="13288"/>
                  <a:pt x="63645" y="13288"/>
                  <a:pt x="63645" y="13298"/>
                </a:cubicBezTo>
                <a:lnTo>
                  <a:pt x="63626" y="13298"/>
                </a:lnTo>
                <a:cubicBezTo>
                  <a:pt x="63617" y="13298"/>
                  <a:pt x="63617" y="13288"/>
                  <a:pt x="63617" y="13279"/>
                </a:cubicBezTo>
                <a:cubicBezTo>
                  <a:pt x="63626" y="13260"/>
                  <a:pt x="63626" y="13250"/>
                  <a:pt x="63636" y="13231"/>
                </a:cubicBezTo>
                <a:close/>
                <a:moveTo>
                  <a:pt x="60900" y="13288"/>
                </a:moveTo>
                <a:cubicBezTo>
                  <a:pt x="60910" y="13288"/>
                  <a:pt x="60919" y="13298"/>
                  <a:pt x="60929" y="13298"/>
                </a:cubicBezTo>
                <a:lnTo>
                  <a:pt x="60919" y="13307"/>
                </a:lnTo>
                <a:lnTo>
                  <a:pt x="60891" y="13288"/>
                </a:lnTo>
                <a:close/>
                <a:moveTo>
                  <a:pt x="62093" y="13288"/>
                </a:moveTo>
                <a:lnTo>
                  <a:pt x="62093" y="13288"/>
                </a:lnTo>
                <a:cubicBezTo>
                  <a:pt x="62112" y="13298"/>
                  <a:pt x="62112" y="13307"/>
                  <a:pt x="62083" y="13316"/>
                </a:cubicBezTo>
                <a:cubicBezTo>
                  <a:pt x="62083" y="13307"/>
                  <a:pt x="62083" y="13298"/>
                  <a:pt x="62093" y="13288"/>
                </a:cubicBezTo>
                <a:close/>
                <a:moveTo>
                  <a:pt x="64014" y="13260"/>
                </a:moveTo>
                <a:cubicBezTo>
                  <a:pt x="64014" y="13260"/>
                  <a:pt x="64024" y="13269"/>
                  <a:pt x="64014" y="13269"/>
                </a:cubicBezTo>
                <a:cubicBezTo>
                  <a:pt x="64014" y="13279"/>
                  <a:pt x="64014" y="13279"/>
                  <a:pt x="64005" y="13288"/>
                </a:cubicBezTo>
                <a:cubicBezTo>
                  <a:pt x="63995" y="13298"/>
                  <a:pt x="63976" y="13307"/>
                  <a:pt x="63967" y="13316"/>
                </a:cubicBezTo>
                <a:lnTo>
                  <a:pt x="63948" y="13316"/>
                </a:lnTo>
                <a:cubicBezTo>
                  <a:pt x="63957" y="13298"/>
                  <a:pt x="63957" y="13288"/>
                  <a:pt x="63967" y="13279"/>
                </a:cubicBezTo>
                <a:cubicBezTo>
                  <a:pt x="63967" y="13269"/>
                  <a:pt x="63976" y="13269"/>
                  <a:pt x="63976" y="13269"/>
                </a:cubicBezTo>
                <a:cubicBezTo>
                  <a:pt x="63981" y="13269"/>
                  <a:pt x="63988" y="13271"/>
                  <a:pt x="63994" y="13271"/>
                </a:cubicBezTo>
                <a:cubicBezTo>
                  <a:pt x="64000" y="13271"/>
                  <a:pt x="64005" y="13269"/>
                  <a:pt x="64005" y="13260"/>
                </a:cubicBezTo>
                <a:close/>
                <a:moveTo>
                  <a:pt x="64809" y="13250"/>
                </a:moveTo>
                <a:cubicBezTo>
                  <a:pt x="64809" y="13288"/>
                  <a:pt x="64790" y="13326"/>
                  <a:pt x="64753" y="13335"/>
                </a:cubicBezTo>
                <a:cubicBezTo>
                  <a:pt x="64753" y="13335"/>
                  <a:pt x="64753" y="13326"/>
                  <a:pt x="64753" y="13316"/>
                </a:cubicBezTo>
                <a:cubicBezTo>
                  <a:pt x="64753" y="13307"/>
                  <a:pt x="64753" y="13288"/>
                  <a:pt x="64734" y="13288"/>
                </a:cubicBezTo>
                <a:cubicBezTo>
                  <a:pt x="64734" y="13288"/>
                  <a:pt x="64724" y="13279"/>
                  <a:pt x="64724" y="13269"/>
                </a:cubicBezTo>
                <a:cubicBezTo>
                  <a:pt x="64724" y="13269"/>
                  <a:pt x="64734" y="13260"/>
                  <a:pt x="64743" y="13260"/>
                </a:cubicBezTo>
                <a:cubicBezTo>
                  <a:pt x="64753" y="13260"/>
                  <a:pt x="64762" y="13269"/>
                  <a:pt x="64772" y="13269"/>
                </a:cubicBezTo>
                <a:lnTo>
                  <a:pt x="64772" y="13279"/>
                </a:lnTo>
                <a:lnTo>
                  <a:pt x="64809" y="13250"/>
                </a:lnTo>
                <a:close/>
                <a:moveTo>
                  <a:pt x="11605" y="13326"/>
                </a:moveTo>
                <a:lnTo>
                  <a:pt x="11623" y="13335"/>
                </a:lnTo>
                <a:cubicBezTo>
                  <a:pt x="11619" y="13340"/>
                  <a:pt x="11616" y="13342"/>
                  <a:pt x="11614" y="13342"/>
                </a:cubicBezTo>
                <a:cubicBezTo>
                  <a:pt x="11612" y="13342"/>
                  <a:pt x="11609" y="13340"/>
                  <a:pt x="11605" y="13335"/>
                </a:cubicBezTo>
                <a:cubicBezTo>
                  <a:pt x="11605" y="13335"/>
                  <a:pt x="11605" y="13335"/>
                  <a:pt x="11605" y="13326"/>
                </a:cubicBezTo>
                <a:close/>
                <a:moveTo>
                  <a:pt x="11018" y="13345"/>
                </a:moveTo>
                <a:cubicBezTo>
                  <a:pt x="11018" y="13354"/>
                  <a:pt x="11027" y="13354"/>
                  <a:pt x="11027" y="13354"/>
                </a:cubicBezTo>
                <a:cubicBezTo>
                  <a:pt x="11027" y="13354"/>
                  <a:pt x="11018" y="13364"/>
                  <a:pt x="11018" y="13364"/>
                </a:cubicBezTo>
                <a:cubicBezTo>
                  <a:pt x="11018" y="13364"/>
                  <a:pt x="11018" y="13354"/>
                  <a:pt x="11008" y="13354"/>
                </a:cubicBezTo>
                <a:cubicBezTo>
                  <a:pt x="11018" y="13354"/>
                  <a:pt x="11018" y="13345"/>
                  <a:pt x="11018" y="13345"/>
                </a:cubicBezTo>
                <a:close/>
                <a:moveTo>
                  <a:pt x="11425" y="13231"/>
                </a:moveTo>
                <a:cubicBezTo>
                  <a:pt x="11425" y="13250"/>
                  <a:pt x="11425" y="13260"/>
                  <a:pt x="11425" y="13269"/>
                </a:cubicBezTo>
                <a:cubicBezTo>
                  <a:pt x="11425" y="13280"/>
                  <a:pt x="11421" y="13285"/>
                  <a:pt x="11417" y="13285"/>
                </a:cubicBezTo>
                <a:cubicBezTo>
                  <a:pt x="11414" y="13285"/>
                  <a:pt x="11410" y="13283"/>
                  <a:pt x="11406" y="13279"/>
                </a:cubicBezTo>
                <a:lnTo>
                  <a:pt x="11377" y="13279"/>
                </a:lnTo>
                <a:cubicBezTo>
                  <a:pt x="11406" y="13298"/>
                  <a:pt x="11425" y="13307"/>
                  <a:pt x="11453" y="13316"/>
                </a:cubicBezTo>
                <a:lnTo>
                  <a:pt x="11472" y="13316"/>
                </a:lnTo>
                <a:cubicBezTo>
                  <a:pt x="11472" y="13326"/>
                  <a:pt x="11463" y="13335"/>
                  <a:pt x="11453" y="13335"/>
                </a:cubicBezTo>
                <a:cubicBezTo>
                  <a:pt x="11453" y="13335"/>
                  <a:pt x="11453" y="13345"/>
                  <a:pt x="11453" y="13354"/>
                </a:cubicBezTo>
                <a:cubicBezTo>
                  <a:pt x="11453" y="13354"/>
                  <a:pt x="11453" y="13364"/>
                  <a:pt x="11453" y="13364"/>
                </a:cubicBezTo>
                <a:lnTo>
                  <a:pt x="11434" y="13364"/>
                </a:lnTo>
                <a:cubicBezTo>
                  <a:pt x="11415" y="13345"/>
                  <a:pt x="11396" y="13335"/>
                  <a:pt x="11377" y="13316"/>
                </a:cubicBezTo>
                <a:cubicBezTo>
                  <a:pt x="11358" y="13307"/>
                  <a:pt x="11349" y="13298"/>
                  <a:pt x="11340" y="13288"/>
                </a:cubicBezTo>
                <a:cubicBezTo>
                  <a:pt x="11340" y="13288"/>
                  <a:pt x="11340" y="13279"/>
                  <a:pt x="11340" y="13279"/>
                </a:cubicBezTo>
                <a:cubicBezTo>
                  <a:pt x="11340" y="13279"/>
                  <a:pt x="11349" y="13269"/>
                  <a:pt x="11349" y="13269"/>
                </a:cubicBezTo>
                <a:lnTo>
                  <a:pt x="11368" y="13269"/>
                </a:lnTo>
                <a:lnTo>
                  <a:pt x="11358" y="13260"/>
                </a:lnTo>
                <a:lnTo>
                  <a:pt x="11368" y="13260"/>
                </a:lnTo>
                <a:lnTo>
                  <a:pt x="11368" y="13241"/>
                </a:lnTo>
                <a:cubicBezTo>
                  <a:pt x="11377" y="13250"/>
                  <a:pt x="11387" y="13250"/>
                  <a:pt x="11387" y="13260"/>
                </a:cubicBezTo>
                <a:cubicBezTo>
                  <a:pt x="11396" y="13264"/>
                  <a:pt x="11401" y="13267"/>
                  <a:pt x="11405" y="13267"/>
                </a:cubicBezTo>
                <a:cubicBezTo>
                  <a:pt x="11408" y="13267"/>
                  <a:pt x="11411" y="13264"/>
                  <a:pt x="11415" y="13260"/>
                </a:cubicBezTo>
                <a:cubicBezTo>
                  <a:pt x="11415" y="13250"/>
                  <a:pt x="11415" y="13241"/>
                  <a:pt x="11425" y="13231"/>
                </a:cubicBezTo>
                <a:close/>
                <a:moveTo>
                  <a:pt x="62888" y="13335"/>
                </a:moveTo>
                <a:cubicBezTo>
                  <a:pt x="62888" y="13345"/>
                  <a:pt x="62888" y="13345"/>
                  <a:pt x="62888" y="13354"/>
                </a:cubicBezTo>
                <a:cubicBezTo>
                  <a:pt x="62888" y="13354"/>
                  <a:pt x="62878" y="13364"/>
                  <a:pt x="62878" y="13373"/>
                </a:cubicBezTo>
                <a:cubicBezTo>
                  <a:pt x="62869" y="13364"/>
                  <a:pt x="62869" y="13354"/>
                  <a:pt x="62869" y="13345"/>
                </a:cubicBezTo>
                <a:cubicBezTo>
                  <a:pt x="62869" y="13345"/>
                  <a:pt x="62878" y="13345"/>
                  <a:pt x="62878" y="13335"/>
                </a:cubicBezTo>
                <a:close/>
                <a:moveTo>
                  <a:pt x="64151" y="13313"/>
                </a:moveTo>
                <a:cubicBezTo>
                  <a:pt x="64155" y="13313"/>
                  <a:pt x="64160" y="13314"/>
                  <a:pt x="64166" y="13316"/>
                </a:cubicBezTo>
                <a:cubicBezTo>
                  <a:pt x="64185" y="13316"/>
                  <a:pt x="64194" y="13335"/>
                  <a:pt x="64194" y="13354"/>
                </a:cubicBezTo>
                <a:cubicBezTo>
                  <a:pt x="64166" y="13364"/>
                  <a:pt x="64137" y="13373"/>
                  <a:pt x="64109" y="13373"/>
                </a:cubicBezTo>
                <a:cubicBezTo>
                  <a:pt x="64099" y="13364"/>
                  <a:pt x="64090" y="13364"/>
                  <a:pt x="64090" y="13364"/>
                </a:cubicBezTo>
                <a:cubicBezTo>
                  <a:pt x="64090" y="13354"/>
                  <a:pt x="64099" y="13354"/>
                  <a:pt x="64099" y="13354"/>
                </a:cubicBezTo>
                <a:cubicBezTo>
                  <a:pt x="64109" y="13345"/>
                  <a:pt x="64118" y="13335"/>
                  <a:pt x="64128" y="13326"/>
                </a:cubicBezTo>
                <a:cubicBezTo>
                  <a:pt x="64135" y="13319"/>
                  <a:pt x="64141" y="13313"/>
                  <a:pt x="64151" y="13313"/>
                </a:cubicBezTo>
                <a:close/>
                <a:moveTo>
                  <a:pt x="64800" y="13345"/>
                </a:moveTo>
                <a:cubicBezTo>
                  <a:pt x="64809" y="13345"/>
                  <a:pt x="64809" y="13354"/>
                  <a:pt x="64809" y="13364"/>
                </a:cubicBezTo>
                <a:cubicBezTo>
                  <a:pt x="64800" y="13364"/>
                  <a:pt x="64790" y="13373"/>
                  <a:pt x="64790" y="13373"/>
                </a:cubicBezTo>
                <a:cubicBezTo>
                  <a:pt x="64772" y="13373"/>
                  <a:pt x="64772" y="13373"/>
                  <a:pt x="64762" y="13364"/>
                </a:cubicBezTo>
                <a:cubicBezTo>
                  <a:pt x="64762" y="13354"/>
                  <a:pt x="64772" y="13354"/>
                  <a:pt x="64781" y="13345"/>
                </a:cubicBezTo>
                <a:close/>
                <a:moveTo>
                  <a:pt x="61430" y="13354"/>
                </a:moveTo>
                <a:cubicBezTo>
                  <a:pt x="61440" y="13364"/>
                  <a:pt x="61449" y="13373"/>
                  <a:pt x="61449" y="13383"/>
                </a:cubicBezTo>
                <a:lnTo>
                  <a:pt x="61440" y="13383"/>
                </a:lnTo>
                <a:cubicBezTo>
                  <a:pt x="61440" y="13383"/>
                  <a:pt x="61430" y="13373"/>
                  <a:pt x="61430" y="13364"/>
                </a:cubicBezTo>
                <a:lnTo>
                  <a:pt x="61430" y="13354"/>
                </a:lnTo>
                <a:close/>
                <a:moveTo>
                  <a:pt x="61975" y="13253"/>
                </a:moveTo>
                <a:cubicBezTo>
                  <a:pt x="61984" y="13253"/>
                  <a:pt x="61993" y="13255"/>
                  <a:pt x="61998" y="13260"/>
                </a:cubicBezTo>
                <a:cubicBezTo>
                  <a:pt x="62008" y="13269"/>
                  <a:pt x="62008" y="13288"/>
                  <a:pt x="61998" y="13298"/>
                </a:cubicBezTo>
                <a:cubicBezTo>
                  <a:pt x="61979" y="13316"/>
                  <a:pt x="61979" y="13354"/>
                  <a:pt x="61998" y="13373"/>
                </a:cubicBezTo>
                <a:cubicBezTo>
                  <a:pt x="61998" y="13373"/>
                  <a:pt x="61998" y="13373"/>
                  <a:pt x="61998" y="13383"/>
                </a:cubicBezTo>
                <a:cubicBezTo>
                  <a:pt x="61989" y="13383"/>
                  <a:pt x="61979" y="13373"/>
                  <a:pt x="61970" y="13373"/>
                </a:cubicBezTo>
                <a:cubicBezTo>
                  <a:pt x="61970" y="13373"/>
                  <a:pt x="61970" y="13364"/>
                  <a:pt x="61960" y="13364"/>
                </a:cubicBezTo>
                <a:cubicBezTo>
                  <a:pt x="61955" y="13366"/>
                  <a:pt x="61951" y="13367"/>
                  <a:pt x="61947" y="13367"/>
                </a:cubicBezTo>
                <a:cubicBezTo>
                  <a:pt x="61937" y="13367"/>
                  <a:pt x="61932" y="13359"/>
                  <a:pt x="61932" y="13345"/>
                </a:cubicBezTo>
                <a:cubicBezTo>
                  <a:pt x="61932" y="13326"/>
                  <a:pt x="61932" y="13316"/>
                  <a:pt x="61904" y="13316"/>
                </a:cubicBezTo>
                <a:cubicBezTo>
                  <a:pt x="61922" y="13288"/>
                  <a:pt x="61941" y="13269"/>
                  <a:pt x="61951" y="13260"/>
                </a:cubicBezTo>
                <a:cubicBezTo>
                  <a:pt x="61956" y="13255"/>
                  <a:pt x="61965" y="13253"/>
                  <a:pt x="61975" y="13253"/>
                </a:cubicBezTo>
                <a:close/>
                <a:moveTo>
                  <a:pt x="61279" y="13307"/>
                </a:moveTo>
                <a:cubicBezTo>
                  <a:pt x="61279" y="13307"/>
                  <a:pt x="61279" y="13316"/>
                  <a:pt x="61279" y="13316"/>
                </a:cubicBezTo>
                <a:cubicBezTo>
                  <a:pt x="61279" y="13326"/>
                  <a:pt x="61279" y="13326"/>
                  <a:pt x="61269" y="13326"/>
                </a:cubicBezTo>
                <a:cubicBezTo>
                  <a:pt x="61269" y="13335"/>
                  <a:pt x="61260" y="13335"/>
                  <a:pt x="61260" y="13335"/>
                </a:cubicBezTo>
                <a:cubicBezTo>
                  <a:pt x="61269" y="13345"/>
                  <a:pt x="61269" y="13354"/>
                  <a:pt x="61269" y="13364"/>
                </a:cubicBezTo>
                <a:cubicBezTo>
                  <a:pt x="61269" y="13373"/>
                  <a:pt x="61269" y="13383"/>
                  <a:pt x="61269" y="13383"/>
                </a:cubicBezTo>
                <a:lnTo>
                  <a:pt x="61241" y="13383"/>
                </a:lnTo>
                <a:cubicBezTo>
                  <a:pt x="61241" y="13383"/>
                  <a:pt x="61241" y="13373"/>
                  <a:pt x="61231" y="13373"/>
                </a:cubicBezTo>
                <a:cubicBezTo>
                  <a:pt x="61229" y="13371"/>
                  <a:pt x="61226" y="13370"/>
                  <a:pt x="61222" y="13370"/>
                </a:cubicBezTo>
                <a:cubicBezTo>
                  <a:pt x="61213" y="13370"/>
                  <a:pt x="61203" y="13378"/>
                  <a:pt x="61203" y="13392"/>
                </a:cubicBezTo>
                <a:cubicBezTo>
                  <a:pt x="61194" y="13364"/>
                  <a:pt x="61194" y="13364"/>
                  <a:pt x="61222" y="13364"/>
                </a:cubicBezTo>
                <a:cubicBezTo>
                  <a:pt x="61241" y="13364"/>
                  <a:pt x="61250" y="13354"/>
                  <a:pt x="61250" y="13335"/>
                </a:cubicBezTo>
                <a:cubicBezTo>
                  <a:pt x="61250" y="13326"/>
                  <a:pt x="61250" y="13316"/>
                  <a:pt x="61260" y="13307"/>
                </a:cubicBezTo>
                <a:close/>
                <a:moveTo>
                  <a:pt x="62083" y="13354"/>
                </a:moveTo>
                <a:lnTo>
                  <a:pt x="62093" y="13383"/>
                </a:lnTo>
                <a:lnTo>
                  <a:pt x="62093" y="13392"/>
                </a:lnTo>
                <a:cubicBezTo>
                  <a:pt x="62074" y="13383"/>
                  <a:pt x="62074" y="13373"/>
                  <a:pt x="62083" y="13354"/>
                </a:cubicBezTo>
                <a:close/>
                <a:moveTo>
                  <a:pt x="63768" y="13364"/>
                </a:moveTo>
                <a:cubicBezTo>
                  <a:pt x="63768" y="13364"/>
                  <a:pt x="63768" y="13364"/>
                  <a:pt x="63768" y="13373"/>
                </a:cubicBezTo>
                <a:cubicBezTo>
                  <a:pt x="63759" y="13373"/>
                  <a:pt x="63759" y="13383"/>
                  <a:pt x="63749" y="13392"/>
                </a:cubicBezTo>
                <a:lnTo>
                  <a:pt x="63749" y="13383"/>
                </a:lnTo>
                <a:cubicBezTo>
                  <a:pt x="63749" y="13373"/>
                  <a:pt x="63749" y="13373"/>
                  <a:pt x="63759" y="13364"/>
                </a:cubicBezTo>
                <a:close/>
                <a:moveTo>
                  <a:pt x="11112" y="13373"/>
                </a:moveTo>
                <a:lnTo>
                  <a:pt x="11112" y="13383"/>
                </a:lnTo>
                <a:cubicBezTo>
                  <a:pt x="11112" y="13383"/>
                  <a:pt x="11112" y="13392"/>
                  <a:pt x="11112" y="13392"/>
                </a:cubicBezTo>
                <a:cubicBezTo>
                  <a:pt x="11103" y="13402"/>
                  <a:pt x="11093" y="13402"/>
                  <a:pt x="11093" y="13402"/>
                </a:cubicBezTo>
                <a:lnTo>
                  <a:pt x="11084" y="13402"/>
                </a:lnTo>
                <a:lnTo>
                  <a:pt x="11112" y="13373"/>
                </a:lnTo>
                <a:close/>
                <a:moveTo>
                  <a:pt x="10970" y="13108"/>
                </a:moveTo>
                <a:cubicBezTo>
                  <a:pt x="10989" y="13137"/>
                  <a:pt x="10999" y="13165"/>
                  <a:pt x="10999" y="13193"/>
                </a:cubicBezTo>
                <a:cubicBezTo>
                  <a:pt x="11008" y="13193"/>
                  <a:pt x="11018" y="13184"/>
                  <a:pt x="11027" y="13184"/>
                </a:cubicBezTo>
                <a:cubicBezTo>
                  <a:pt x="11037" y="13184"/>
                  <a:pt x="11037" y="13174"/>
                  <a:pt x="11046" y="13174"/>
                </a:cubicBezTo>
                <a:cubicBezTo>
                  <a:pt x="11046" y="13174"/>
                  <a:pt x="11046" y="13165"/>
                  <a:pt x="11056" y="13165"/>
                </a:cubicBezTo>
                <a:lnTo>
                  <a:pt x="11074" y="13203"/>
                </a:lnTo>
                <a:cubicBezTo>
                  <a:pt x="11084" y="13203"/>
                  <a:pt x="11084" y="13212"/>
                  <a:pt x="11093" y="13212"/>
                </a:cubicBezTo>
                <a:cubicBezTo>
                  <a:pt x="11098" y="13217"/>
                  <a:pt x="11103" y="13219"/>
                  <a:pt x="11106" y="13219"/>
                </a:cubicBezTo>
                <a:cubicBezTo>
                  <a:pt x="11110" y="13219"/>
                  <a:pt x="11112" y="13217"/>
                  <a:pt x="11112" y="13212"/>
                </a:cubicBezTo>
                <a:cubicBezTo>
                  <a:pt x="11122" y="13212"/>
                  <a:pt x="11122" y="13203"/>
                  <a:pt x="11131" y="13193"/>
                </a:cubicBezTo>
                <a:cubicBezTo>
                  <a:pt x="11131" y="13193"/>
                  <a:pt x="11131" y="13193"/>
                  <a:pt x="11131" y="13203"/>
                </a:cubicBezTo>
                <a:cubicBezTo>
                  <a:pt x="11131" y="13212"/>
                  <a:pt x="11141" y="13212"/>
                  <a:pt x="11141" y="13212"/>
                </a:cubicBezTo>
                <a:cubicBezTo>
                  <a:pt x="11150" y="13212"/>
                  <a:pt x="11160" y="13212"/>
                  <a:pt x="11160" y="13203"/>
                </a:cubicBezTo>
                <a:cubicBezTo>
                  <a:pt x="11160" y="13193"/>
                  <a:pt x="11160" y="13184"/>
                  <a:pt x="11160" y="13174"/>
                </a:cubicBezTo>
                <a:cubicBezTo>
                  <a:pt x="11160" y="13174"/>
                  <a:pt x="11169" y="13174"/>
                  <a:pt x="11169" y="13184"/>
                </a:cubicBezTo>
                <a:lnTo>
                  <a:pt x="11188" y="13184"/>
                </a:lnTo>
                <a:cubicBezTo>
                  <a:pt x="11198" y="13184"/>
                  <a:pt x="11207" y="13203"/>
                  <a:pt x="11207" y="13212"/>
                </a:cubicBezTo>
                <a:cubicBezTo>
                  <a:pt x="11207" y="13222"/>
                  <a:pt x="11216" y="13231"/>
                  <a:pt x="11226" y="13231"/>
                </a:cubicBezTo>
                <a:cubicBezTo>
                  <a:pt x="11235" y="13231"/>
                  <a:pt x="11245" y="13231"/>
                  <a:pt x="11254" y="13241"/>
                </a:cubicBezTo>
                <a:cubicBezTo>
                  <a:pt x="11254" y="13231"/>
                  <a:pt x="11264" y="13222"/>
                  <a:pt x="11283" y="13222"/>
                </a:cubicBezTo>
                <a:lnTo>
                  <a:pt x="11264" y="13231"/>
                </a:lnTo>
                <a:cubicBezTo>
                  <a:pt x="11264" y="13241"/>
                  <a:pt x="11273" y="13241"/>
                  <a:pt x="11283" y="13250"/>
                </a:cubicBezTo>
                <a:cubicBezTo>
                  <a:pt x="11302" y="13269"/>
                  <a:pt x="11321" y="13298"/>
                  <a:pt x="11340" y="13316"/>
                </a:cubicBezTo>
                <a:cubicBezTo>
                  <a:pt x="11358" y="13326"/>
                  <a:pt x="11358" y="13354"/>
                  <a:pt x="11349" y="13373"/>
                </a:cubicBezTo>
                <a:cubicBezTo>
                  <a:pt x="11349" y="13383"/>
                  <a:pt x="11340" y="13383"/>
                  <a:pt x="11340" y="13383"/>
                </a:cubicBezTo>
                <a:cubicBezTo>
                  <a:pt x="11340" y="13383"/>
                  <a:pt x="11340" y="13373"/>
                  <a:pt x="11330" y="13373"/>
                </a:cubicBezTo>
                <a:cubicBezTo>
                  <a:pt x="11330" y="13373"/>
                  <a:pt x="11330" y="13364"/>
                  <a:pt x="11330" y="13364"/>
                </a:cubicBezTo>
                <a:lnTo>
                  <a:pt x="11292" y="13364"/>
                </a:lnTo>
                <a:cubicBezTo>
                  <a:pt x="11283" y="13364"/>
                  <a:pt x="11283" y="13364"/>
                  <a:pt x="11283" y="13373"/>
                </a:cubicBezTo>
                <a:cubicBezTo>
                  <a:pt x="11283" y="13383"/>
                  <a:pt x="11273" y="13383"/>
                  <a:pt x="11273" y="13383"/>
                </a:cubicBezTo>
                <a:cubicBezTo>
                  <a:pt x="11264" y="13383"/>
                  <a:pt x="11254" y="13373"/>
                  <a:pt x="11254" y="13354"/>
                </a:cubicBezTo>
                <a:cubicBezTo>
                  <a:pt x="11254" y="13354"/>
                  <a:pt x="11254" y="13345"/>
                  <a:pt x="11254" y="13345"/>
                </a:cubicBezTo>
                <a:lnTo>
                  <a:pt x="11245" y="13345"/>
                </a:lnTo>
                <a:cubicBezTo>
                  <a:pt x="11245" y="13345"/>
                  <a:pt x="11235" y="13345"/>
                  <a:pt x="11235" y="13354"/>
                </a:cubicBezTo>
                <a:cubicBezTo>
                  <a:pt x="11231" y="13359"/>
                  <a:pt x="11228" y="13361"/>
                  <a:pt x="11226" y="13361"/>
                </a:cubicBezTo>
                <a:cubicBezTo>
                  <a:pt x="11224" y="13361"/>
                  <a:pt x="11221" y="13359"/>
                  <a:pt x="11216" y="13354"/>
                </a:cubicBezTo>
                <a:cubicBezTo>
                  <a:pt x="11216" y="13354"/>
                  <a:pt x="11216" y="13345"/>
                  <a:pt x="11207" y="13345"/>
                </a:cubicBezTo>
                <a:cubicBezTo>
                  <a:pt x="11235" y="13335"/>
                  <a:pt x="11235" y="13326"/>
                  <a:pt x="11226" y="13307"/>
                </a:cubicBezTo>
                <a:cubicBezTo>
                  <a:pt x="11226" y="13307"/>
                  <a:pt x="11226" y="13307"/>
                  <a:pt x="11226" y="13298"/>
                </a:cubicBezTo>
                <a:cubicBezTo>
                  <a:pt x="11226" y="13288"/>
                  <a:pt x="11216" y="13288"/>
                  <a:pt x="11207" y="13288"/>
                </a:cubicBezTo>
                <a:cubicBezTo>
                  <a:pt x="11188" y="13288"/>
                  <a:pt x="11169" y="13288"/>
                  <a:pt x="11150" y="13279"/>
                </a:cubicBezTo>
                <a:cubicBezTo>
                  <a:pt x="11150" y="13269"/>
                  <a:pt x="11150" y="13269"/>
                  <a:pt x="11150" y="13269"/>
                </a:cubicBezTo>
                <a:cubicBezTo>
                  <a:pt x="11150" y="13260"/>
                  <a:pt x="11141" y="13250"/>
                  <a:pt x="11122" y="13250"/>
                </a:cubicBezTo>
                <a:cubicBezTo>
                  <a:pt x="11112" y="13260"/>
                  <a:pt x="11112" y="13260"/>
                  <a:pt x="11112" y="13269"/>
                </a:cubicBezTo>
                <a:cubicBezTo>
                  <a:pt x="11112" y="13279"/>
                  <a:pt x="11112" y="13288"/>
                  <a:pt x="11112" y="13298"/>
                </a:cubicBezTo>
                <a:cubicBezTo>
                  <a:pt x="11103" y="13307"/>
                  <a:pt x="11103" y="13316"/>
                  <a:pt x="11093" y="13326"/>
                </a:cubicBezTo>
                <a:lnTo>
                  <a:pt x="11084" y="13326"/>
                </a:lnTo>
                <a:cubicBezTo>
                  <a:pt x="11074" y="13326"/>
                  <a:pt x="11056" y="13316"/>
                  <a:pt x="11056" y="13298"/>
                </a:cubicBezTo>
                <a:cubicBezTo>
                  <a:pt x="11046" y="13288"/>
                  <a:pt x="11037" y="13269"/>
                  <a:pt x="11027" y="13260"/>
                </a:cubicBezTo>
                <a:cubicBezTo>
                  <a:pt x="11027" y="13279"/>
                  <a:pt x="11018" y="13298"/>
                  <a:pt x="11018" y="13316"/>
                </a:cubicBezTo>
                <a:cubicBezTo>
                  <a:pt x="11018" y="13316"/>
                  <a:pt x="11018" y="13326"/>
                  <a:pt x="11018" y="13326"/>
                </a:cubicBezTo>
                <a:cubicBezTo>
                  <a:pt x="11008" y="13326"/>
                  <a:pt x="11008" y="13326"/>
                  <a:pt x="11008" y="13316"/>
                </a:cubicBezTo>
                <a:cubicBezTo>
                  <a:pt x="10999" y="13307"/>
                  <a:pt x="10999" y="13298"/>
                  <a:pt x="10999" y="13288"/>
                </a:cubicBezTo>
                <a:cubicBezTo>
                  <a:pt x="10989" y="13288"/>
                  <a:pt x="10989" y="13279"/>
                  <a:pt x="10980" y="13279"/>
                </a:cubicBezTo>
                <a:lnTo>
                  <a:pt x="10951" y="13279"/>
                </a:lnTo>
                <a:cubicBezTo>
                  <a:pt x="10961" y="13288"/>
                  <a:pt x="10961" y="13288"/>
                  <a:pt x="10961" y="13298"/>
                </a:cubicBezTo>
                <a:cubicBezTo>
                  <a:pt x="10961" y="13307"/>
                  <a:pt x="10961" y="13316"/>
                  <a:pt x="10961" y="13316"/>
                </a:cubicBezTo>
                <a:cubicBezTo>
                  <a:pt x="10961" y="13335"/>
                  <a:pt x="10961" y="13345"/>
                  <a:pt x="10961" y="13354"/>
                </a:cubicBezTo>
                <a:cubicBezTo>
                  <a:pt x="10961" y="13364"/>
                  <a:pt x="10961" y="13364"/>
                  <a:pt x="10951" y="13364"/>
                </a:cubicBezTo>
                <a:cubicBezTo>
                  <a:pt x="10933" y="13364"/>
                  <a:pt x="10923" y="13383"/>
                  <a:pt x="10933" y="13402"/>
                </a:cubicBezTo>
                <a:cubicBezTo>
                  <a:pt x="10942" y="13402"/>
                  <a:pt x="10933" y="13411"/>
                  <a:pt x="10923" y="13411"/>
                </a:cubicBezTo>
                <a:lnTo>
                  <a:pt x="10914" y="13411"/>
                </a:lnTo>
                <a:cubicBezTo>
                  <a:pt x="10914" y="13392"/>
                  <a:pt x="10914" y="13383"/>
                  <a:pt x="10914" y="13364"/>
                </a:cubicBezTo>
                <a:cubicBezTo>
                  <a:pt x="10914" y="13354"/>
                  <a:pt x="10914" y="13354"/>
                  <a:pt x="10923" y="13345"/>
                </a:cubicBezTo>
                <a:lnTo>
                  <a:pt x="10904" y="13345"/>
                </a:lnTo>
                <a:lnTo>
                  <a:pt x="10904" y="13335"/>
                </a:lnTo>
                <a:cubicBezTo>
                  <a:pt x="10914" y="13326"/>
                  <a:pt x="10923" y="13326"/>
                  <a:pt x="10923" y="13316"/>
                </a:cubicBezTo>
                <a:cubicBezTo>
                  <a:pt x="10942" y="13307"/>
                  <a:pt x="10942" y="13307"/>
                  <a:pt x="10933" y="13288"/>
                </a:cubicBezTo>
                <a:cubicBezTo>
                  <a:pt x="10933" y="13288"/>
                  <a:pt x="10933" y="13288"/>
                  <a:pt x="10923" y="13279"/>
                </a:cubicBezTo>
                <a:cubicBezTo>
                  <a:pt x="10933" y="13279"/>
                  <a:pt x="10933" y="13279"/>
                  <a:pt x="10942" y="13269"/>
                </a:cubicBezTo>
                <a:cubicBezTo>
                  <a:pt x="10942" y="13269"/>
                  <a:pt x="10951" y="13260"/>
                  <a:pt x="10942" y="13260"/>
                </a:cubicBezTo>
                <a:cubicBezTo>
                  <a:pt x="10933" y="13260"/>
                  <a:pt x="10923" y="13250"/>
                  <a:pt x="10923" y="13241"/>
                </a:cubicBezTo>
                <a:cubicBezTo>
                  <a:pt x="10923" y="13231"/>
                  <a:pt x="10914" y="13231"/>
                  <a:pt x="10904" y="13231"/>
                </a:cubicBezTo>
                <a:cubicBezTo>
                  <a:pt x="10895" y="13231"/>
                  <a:pt x="10904" y="13241"/>
                  <a:pt x="10895" y="13241"/>
                </a:cubicBezTo>
                <a:cubicBezTo>
                  <a:pt x="10895" y="13250"/>
                  <a:pt x="10895" y="13260"/>
                  <a:pt x="10895" y="13269"/>
                </a:cubicBezTo>
                <a:cubicBezTo>
                  <a:pt x="10895" y="13250"/>
                  <a:pt x="10885" y="13231"/>
                  <a:pt x="10885" y="13212"/>
                </a:cubicBezTo>
                <a:cubicBezTo>
                  <a:pt x="10885" y="13212"/>
                  <a:pt x="10885" y="13212"/>
                  <a:pt x="10885" y="13203"/>
                </a:cubicBezTo>
                <a:cubicBezTo>
                  <a:pt x="10895" y="13184"/>
                  <a:pt x="10904" y="13165"/>
                  <a:pt x="10923" y="13156"/>
                </a:cubicBezTo>
                <a:cubicBezTo>
                  <a:pt x="10942" y="13146"/>
                  <a:pt x="10961" y="13127"/>
                  <a:pt x="10970" y="13108"/>
                </a:cubicBezTo>
                <a:close/>
                <a:moveTo>
                  <a:pt x="62244" y="13392"/>
                </a:moveTo>
                <a:cubicBezTo>
                  <a:pt x="62254" y="13392"/>
                  <a:pt x="62254" y="13402"/>
                  <a:pt x="62254" y="13402"/>
                </a:cubicBezTo>
                <a:lnTo>
                  <a:pt x="62235" y="13411"/>
                </a:lnTo>
                <a:cubicBezTo>
                  <a:pt x="62235" y="13402"/>
                  <a:pt x="62235" y="13392"/>
                  <a:pt x="62244" y="13392"/>
                </a:cubicBezTo>
                <a:close/>
                <a:moveTo>
                  <a:pt x="62339" y="13383"/>
                </a:moveTo>
                <a:cubicBezTo>
                  <a:pt x="62348" y="13392"/>
                  <a:pt x="62367" y="13402"/>
                  <a:pt x="62377" y="13411"/>
                </a:cubicBezTo>
                <a:lnTo>
                  <a:pt x="62367" y="13421"/>
                </a:lnTo>
                <a:cubicBezTo>
                  <a:pt x="62358" y="13411"/>
                  <a:pt x="62339" y="13411"/>
                  <a:pt x="62329" y="13402"/>
                </a:cubicBezTo>
                <a:cubicBezTo>
                  <a:pt x="62329" y="13402"/>
                  <a:pt x="62329" y="13392"/>
                  <a:pt x="62329" y="13392"/>
                </a:cubicBezTo>
                <a:cubicBezTo>
                  <a:pt x="62329" y="13383"/>
                  <a:pt x="62339" y="13383"/>
                  <a:pt x="62339" y="13383"/>
                </a:cubicBezTo>
                <a:close/>
                <a:moveTo>
                  <a:pt x="61345" y="13411"/>
                </a:moveTo>
                <a:lnTo>
                  <a:pt x="61326" y="13430"/>
                </a:lnTo>
                <a:lnTo>
                  <a:pt x="61326" y="13411"/>
                </a:lnTo>
                <a:close/>
                <a:moveTo>
                  <a:pt x="64090" y="13411"/>
                </a:moveTo>
                <a:cubicBezTo>
                  <a:pt x="64090" y="13421"/>
                  <a:pt x="64090" y="13421"/>
                  <a:pt x="64090" y="13430"/>
                </a:cubicBezTo>
                <a:lnTo>
                  <a:pt x="64081" y="13430"/>
                </a:lnTo>
                <a:lnTo>
                  <a:pt x="64081" y="13411"/>
                </a:lnTo>
                <a:close/>
                <a:moveTo>
                  <a:pt x="11500" y="13411"/>
                </a:moveTo>
                <a:lnTo>
                  <a:pt x="11538" y="13430"/>
                </a:lnTo>
                <a:lnTo>
                  <a:pt x="11529" y="13439"/>
                </a:lnTo>
                <a:lnTo>
                  <a:pt x="11500" y="13411"/>
                </a:lnTo>
                <a:close/>
                <a:moveTo>
                  <a:pt x="62027" y="13421"/>
                </a:moveTo>
                <a:cubicBezTo>
                  <a:pt x="62017" y="13430"/>
                  <a:pt x="62017" y="13430"/>
                  <a:pt x="62008" y="13439"/>
                </a:cubicBezTo>
                <a:cubicBezTo>
                  <a:pt x="62008" y="13430"/>
                  <a:pt x="62008" y="13430"/>
                  <a:pt x="62008" y="13430"/>
                </a:cubicBezTo>
                <a:cubicBezTo>
                  <a:pt x="62008" y="13421"/>
                  <a:pt x="62008" y="13421"/>
                  <a:pt x="62017" y="13421"/>
                </a:cubicBezTo>
                <a:close/>
                <a:moveTo>
                  <a:pt x="62748" y="13367"/>
                </a:moveTo>
                <a:cubicBezTo>
                  <a:pt x="62752" y="13367"/>
                  <a:pt x="62755" y="13372"/>
                  <a:pt x="62755" y="13383"/>
                </a:cubicBezTo>
                <a:cubicBezTo>
                  <a:pt x="62755" y="13392"/>
                  <a:pt x="62765" y="13392"/>
                  <a:pt x="62765" y="13392"/>
                </a:cubicBezTo>
                <a:cubicBezTo>
                  <a:pt x="62774" y="13411"/>
                  <a:pt x="62784" y="13421"/>
                  <a:pt x="62765" y="13430"/>
                </a:cubicBezTo>
                <a:cubicBezTo>
                  <a:pt x="62755" y="13439"/>
                  <a:pt x="62746" y="13449"/>
                  <a:pt x="62736" y="13449"/>
                </a:cubicBezTo>
                <a:cubicBezTo>
                  <a:pt x="62727" y="13449"/>
                  <a:pt x="62727" y="13449"/>
                  <a:pt x="62718" y="13439"/>
                </a:cubicBezTo>
                <a:cubicBezTo>
                  <a:pt x="62727" y="13430"/>
                  <a:pt x="62755" y="13430"/>
                  <a:pt x="62746" y="13411"/>
                </a:cubicBezTo>
                <a:cubicBezTo>
                  <a:pt x="62746" y="13392"/>
                  <a:pt x="62736" y="13383"/>
                  <a:pt x="62736" y="13373"/>
                </a:cubicBezTo>
                <a:cubicBezTo>
                  <a:pt x="62740" y="13369"/>
                  <a:pt x="62744" y="13367"/>
                  <a:pt x="62748" y="13367"/>
                </a:cubicBezTo>
                <a:close/>
                <a:moveTo>
                  <a:pt x="64621" y="13340"/>
                </a:moveTo>
                <a:cubicBezTo>
                  <a:pt x="64627" y="13340"/>
                  <a:pt x="64634" y="13345"/>
                  <a:pt x="64639" y="13354"/>
                </a:cubicBezTo>
                <a:cubicBezTo>
                  <a:pt x="64648" y="13354"/>
                  <a:pt x="64658" y="13364"/>
                  <a:pt x="64658" y="13373"/>
                </a:cubicBezTo>
                <a:cubicBezTo>
                  <a:pt x="64667" y="13383"/>
                  <a:pt x="64667" y="13383"/>
                  <a:pt x="64667" y="13392"/>
                </a:cubicBezTo>
                <a:cubicBezTo>
                  <a:pt x="64658" y="13411"/>
                  <a:pt x="64639" y="13439"/>
                  <a:pt x="64611" y="13449"/>
                </a:cubicBezTo>
                <a:cubicBezTo>
                  <a:pt x="64611" y="13449"/>
                  <a:pt x="64601" y="13439"/>
                  <a:pt x="64601" y="13430"/>
                </a:cubicBezTo>
                <a:cubicBezTo>
                  <a:pt x="64601" y="13430"/>
                  <a:pt x="64601" y="13421"/>
                  <a:pt x="64601" y="13411"/>
                </a:cubicBezTo>
                <a:lnTo>
                  <a:pt x="64592" y="13411"/>
                </a:lnTo>
                <a:cubicBezTo>
                  <a:pt x="64601" y="13392"/>
                  <a:pt x="64601" y="13373"/>
                  <a:pt x="64611" y="13354"/>
                </a:cubicBezTo>
                <a:cubicBezTo>
                  <a:pt x="64611" y="13345"/>
                  <a:pt x="64615" y="13340"/>
                  <a:pt x="64621" y="13340"/>
                </a:cubicBezTo>
                <a:close/>
                <a:moveTo>
                  <a:pt x="62225" y="13439"/>
                </a:moveTo>
                <a:lnTo>
                  <a:pt x="62225" y="13449"/>
                </a:lnTo>
                <a:cubicBezTo>
                  <a:pt x="62216" y="13449"/>
                  <a:pt x="62206" y="13458"/>
                  <a:pt x="62206" y="13458"/>
                </a:cubicBezTo>
                <a:lnTo>
                  <a:pt x="62197" y="13449"/>
                </a:lnTo>
                <a:cubicBezTo>
                  <a:pt x="62206" y="13449"/>
                  <a:pt x="62216" y="13439"/>
                  <a:pt x="62225" y="13439"/>
                </a:cubicBezTo>
                <a:close/>
                <a:moveTo>
                  <a:pt x="62434" y="13430"/>
                </a:moveTo>
                <a:cubicBezTo>
                  <a:pt x="62443" y="13439"/>
                  <a:pt x="62443" y="13439"/>
                  <a:pt x="62443" y="13439"/>
                </a:cubicBezTo>
                <a:cubicBezTo>
                  <a:pt x="62443" y="13449"/>
                  <a:pt x="62434" y="13449"/>
                  <a:pt x="62434" y="13458"/>
                </a:cubicBezTo>
                <a:cubicBezTo>
                  <a:pt x="62424" y="13458"/>
                  <a:pt x="62424" y="13449"/>
                  <a:pt x="62424" y="13449"/>
                </a:cubicBezTo>
                <a:cubicBezTo>
                  <a:pt x="62424" y="13439"/>
                  <a:pt x="62434" y="13430"/>
                  <a:pt x="62434" y="13430"/>
                </a:cubicBezTo>
                <a:close/>
                <a:moveTo>
                  <a:pt x="64308" y="13439"/>
                </a:moveTo>
                <a:lnTo>
                  <a:pt x="64327" y="13458"/>
                </a:lnTo>
                <a:cubicBezTo>
                  <a:pt x="64322" y="13461"/>
                  <a:pt x="64318" y="13462"/>
                  <a:pt x="64315" y="13462"/>
                </a:cubicBezTo>
                <a:cubicBezTo>
                  <a:pt x="64308" y="13462"/>
                  <a:pt x="64308" y="13453"/>
                  <a:pt x="64308" y="13439"/>
                </a:cubicBezTo>
                <a:close/>
                <a:moveTo>
                  <a:pt x="11491" y="13307"/>
                </a:moveTo>
                <a:cubicBezTo>
                  <a:pt x="11500" y="13316"/>
                  <a:pt x="11510" y="13316"/>
                  <a:pt x="11510" y="13326"/>
                </a:cubicBezTo>
                <a:cubicBezTo>
                  <a:pt x="11519" y="13326"/>
                  <a:pt x="11529" y="13335"/>
                  <a:pt x="11538" y="13335"/>
                </a:cubicBezTo>
                <a:lnTo>
                  <a:pt x="11557" y="13335"/>
                </a:lnTo>
                <a:cubicBezTo>
                  <a:pt x="11586" y="13335"/>
                  <a:pt x="11595" y="13373"/>
                  <a:pt x="11576" y="13383"/>
                </a:cubicBezTo>
                <a:cubicBezTo>
                  <a:pt x="11567" y="13383"/>
                  <a:pt x="11567" y="13392"/>
                  <a:pt x="11567" y="13392"/>
                </a:cubicBezTo>
                <a:cubicBezTo>
                  <a:pt x="11586" y="13402"/>
                  <a:pt x="11595" y="13411"/>
                  <a:pt x="11614" y="13421"/>
                </a:cubicBezTo>
                <a:cubicBezTo>
                  <a:pt x="11617" y="13423"/>
                  <a:pt x="11620" y="13424"/>
                  <a:pt x="11622" y="13424"/>
                </a:cubicBezTo>
                <a:cubicBezTo>
                  <a:pt x="11628" y="13424"/>
                  <a:pt x="11633" y="13418"/>
                  <a:pt x="11633" y="13411"/>
                </a:cubicBezTo>
                <a:lnTo>
                  <a:pt x="11642" y="13411"/>
                </a:lnTo>
                <a:cubicBezTo>
                  <a:pt x="11642" y="13421"/>
                  <a:pt x="11633" y="13421"/>
                  <a:pt x="11633" y="13430"/>
                </a:cubicBezTo>
                <a:cubicBezTo>
                  <a:pt x="11623" y="13430"/>
                  <a:pt x="11623" y="13439"/>
                  <a:pt x="11614" y="13439"/>
                </a:cubicBezTo>
                <a:cubicBezTo>
                  <a:pt x="11614" y="13439"/>
                  <a:pt x="11605" y="13449"/>
                  <a:pt x="11605" y="13449"/>
                </a:cubicBezTo>
                <a:cubicBezTo>
                  <a:pt x="11605" y="13449"/>
                  <a:pt x="11605" y="13458"/>
                  <a:pt x="11605" y="13458"/>
                </a:cubicBezTo>
                <a:cubicBezTo>
                  <a:pt x="11605" y="13468"/>
                  <a:pt x="11605" y="13468"/>
                  <a:pt x="11595" y="13468"/>
                </a:cubicBezTo>
                <a:cubicBezTo>
                  <a:pt x="11586" y="13449"/>
                  <a:pt x="11576" y="13449"/>
                  <a:pt x="11557" y="13449"/>
                </a:cubicBezTo>
                <a:cubicBezTo>
                  <a:pt x="11557" y="13449"/>
                  <a:pt x="11548" y="13439"/>
                  <a:pt x="11548" y="13439"/>
                </a:cubicBezTo>
                <a:cubicBezTo>
                  <a:pt x="11548" y="13421"/>
                  <a:pt x="11529" y="13421"/>
                  <a:pt x="11510" y="13411"/>
                </a:cubicBezTo>
                <a:cubicBezTo>
                  <a:pt x="11500" y="13402"/>
                  <a:pt x="11481" y="13392"/>
                  <a:pt x="11463" y="13383"/>
                </a:cubicBezTo>
                <a:cubicBezTo>
                  <a:pt x="11463" y="13383"/>
                  <a:pt x="11463" y="13373"/>
                  <a:pt x="11463" y="13373"/>
                </a:cubicBezTo>
                <a:cubicBezTo>
                  <a:pt x="11463" y="13364"/>
                  <a:pt x="11463" y="13364"/>
                  <a:pt x="11472" y="13364"/>
                </a:cubicBezTo>
                <a:cubicBezTo>
                  <a:pt x="11481" y="13364"/>
                  <a:pt x="11491" y="13364"/>
                  <a:pt x="11500" y="13373"/>
                </a:cubicBezTo>
                <a:lnTo>
                  <a:pt x="11519" y="13373"/>
                </a:lnTo>
                <a:cubicBezTo>
                  <a:pt x="11510" y="13364"/>
                  <a:pt x="11500" y="13354"/>
                  <a:pt x="11491" y="13345"/>
                </a:cubicBezTo>
                <a:cubicBezTo>
                  <a:pt x="11491" y="13335"/>
                  <a:pt x="11491" y="13326"/>
                  <a:pt x="11491" y="13307"/>
                </a:cubicBezTo>
                <a:close/>
                <a:moveTo>
                  <a:pt x="11197" y="13435"/>
                </a:moveTo>
                <a:cubicBezTo>
                  <a:pt x="11203" y="13435"/>
                  <a:pt x="11207" y="13439"/>
                  <a:pt x="11207" y="13439"/>
                </a:cubicBezTo>
                <a:cubicBezTo>
                  <a:pt x="11198" y="13458"/>
                  <a:pt x="11188" y="13468"/>
                  <a:pt x="11169" y="13477"/>
                </a:cubicBezTo>
                <a:cubicBezTo>
                  <a:pt x="11160" y="13477"/>
                  <a:pt x="11160" y="13468"/>
                  <a:pt x="11150" y="13468"/>
                </a:cubicBezTo>
                <a:cubicBezTo>
                  <a:pt x="11150" y="13468"/>
                  <a:pt x="11150" y="13458"/>
                  <a:pt x="11160" y="13449"/>
                </a:cubicBezTo>
                <a:cubicBezTo>
                  <a:pt x="11169" y="13449"/>
                  <a:pt x="11179" y="13439"/>
                  <a:pt x="11188" y="13439"/>
                </a:cubicBezTo>
                <a:cubicBezTo>
                  <a:pt x="11191" y="13436"/>
                  <a:pt x="11194" y="13435"/>
                  <a:pt x="11197" y="13435"/>
                </a:cubicBezTo>
                <a:close/>
                <a:moveTo>
                  <a:pt x="62358" y="13449"/>
                </a:moveTo>
                <a:cubicBezTo>
                  <a:pt x="62367" y="13449"/>
                  <a:pt x="62367" y="13449"/>
                  <a:pt x="62377" y="13458"/>
                </a:cubicBezTo>
                <a:cubicBezTo>
                  <a:pt x="62367" y="13458"/>
                  <a:pt x="62367" y="13468"/>
                  <a:pt x="62358" y="13468"/>
                </a:cubicBezTo>
                <a:cubicBezTo>
                  <a:pt x="62339" y="13468"/>
                  <a:pt x="62311" y="13477"/>
                  <a:pt x="62282" y="13477"/>
                </a:cubicBezTo>
                <a:cubicBezTo>
                  <a:pt x="62301" y="13458"/>
                  <a:pt x="62329" y="13449"/>
                  <a:pt x="62358" y="13449"/>
                </a:cubicBezTo>
                <a:close/>
                <a:moveTo>
                  <a:pt x="10942" y="13449"/>
                </a:moveTo>
                <a:cubicBezTo>
                  <a:pt x="10951" y="13458"/>
                  <a:pt x="10961" y="13458"/>
                  <a:pt x="10970" y="13458"/>
                </a:cubicBezTo>
                <a:cubicBezTo>
                  <a:pt x="10963" y="13466"/>
                  <a:pt x="10955" y="13480"/>
                  <a:pt x="10947" y="13480"/>
                </a:cubicBezTo>
                <a:cubicBezTo>
                  <a:pt x="10946" y="13480"/>
                  <a:pt x="10944" y="13479"/>
                  <a:pt x="10942" y="13477"/>
                </a:cubicBezTo>
                <a:cubicBezTo>
                  <a:pt x="10942" y="13477"/>
                  <a:pt x="10933" y="13477"/>
                  <a:pt x="10933" y="13468"/>
                </a:cubicBezTo>
                <a:cubicBezTo>
                  <a:pt x="10933" y="13458"/>
                  <a:pt x="10933" y="13449"/>
                  <a:pt x="10942" y="13449"/>
                </a:cubicBezTo>
                <a:close/>
                <a:moveTo>
                  <a:pt x="11131" y="13392"/>
                </a:moveTo>
                <a:cubicBezTo>
                  <a:pt x="11131" y="13421"/>
                  <a:pt x="11131" y="13439"/>
                  <a:pt x="11131" y="13468"/>
                </a:cubicBezTo>
                <a:cubicBezTo>
                  <a:pt x="11131" y="13477"/>
                  <a:pt x="11131" y="13487"/>
                  <a:pt x="11122" y="13487"/>
                </a:cubicBezTo>
                <a:cubicBezTo>
                  <a:pt x="11112" y="13487"/>
                  <a:pt x="11103" y="13487"/>
                  <a:pt x="11103" y="13477"/>
                </a:cubicBezTo>
                <a:cubicBezTo>
                  <a:pt x="11093" y="13468"/>
                  <a:pt x="11084" y="13449"/>
                  <a:pt x="11065" y="13449"/>
                </a:cubicBezTo>
                <a:cubicBezTo>
                  <a:pt x="11074" y="13449"/>
                  <a:pt x="11074" y="13430"/>
                  <a:pt x="11074" y="13421"/>
                </a:cubicBezTo>
                <a:cubicBezTo>
                  <a:pt x="11074" y="13421"/>
                  <a:pt x="11074" y="13411"/>
                  <a:pt x="11074" y="13411"/>
                </a:cubicBezTo>
                <a:lnTo>
                  <a:pt x="11093" y="13411"/>
                </a:lnTo>
                <a:cubicBezTo>
                  <a:pt x="11097" y="13419"/>
                  <a:pt x="11100" y="13422"/>
                  <a:pt x="11102" y="13422"/>
                </a:cubicBezTo>
                <a:cubicBezTo>
                  <a:pt x="11105" y="13422"/>
                  <a:pt x="11107" y="13417"/>
                  <a:pt x="11112" y="13411"/>
                </a:cubicBezTo>
                <a:cubicBezTo>
                  <a:pt x="11112" y="13402"/>
                  <a:pt x="11122" y="13392"/>
                  <a:pt x="11131" y="13392"/>
                </a:cubicBezTo>
                <a:close/>
                <a:moveTo>
                  <a:pt x="11278" y="13405"/>
                </a:moveTo>
                <a:cubicBezTo>
                  <a:pt x="11284" y="13405"/>
                  <a:pt x="11286" y="13412"/>
                  <a:pt x="11292" y="13430"/>
                </a:cubicBezTo>
                <a:cubicBezTo>
                  <a:pt x="11302" y="13430"/>
                  <a:pt x="11302" y="13430"/>
                  <a:pt x="11311" y="13421"/>
                </a:cubicBezTo>
                <a:lnTo>
                  <a:pt x="11358" y="13421"/>
                </a:lnTo>
                <a:cubicBezTo>
                  <a:pt x="11368" y="13421"/>
                  <a:pt x="11368" y="13430"/>
                  <a:pt x="11358" y="13449"/>
                </a:cubicBezTo>
                <a:cubicBezTo>
                  <a:pt x="11358" y="13458"/>
                  <a:pt x="11349" y="13468"/>
                  <a:pt x="11340" y="13468"/>
                </a:cubicBezTo>
                <a:cubicBezTo>
                  <a:pt x="11330" y="13477"/>
                  <a:pt x="11321" y="13477"/>
                  <a:pt x="11311" y="13487"/>
                </a:cubicBezTo>
                <a:cubicBezTo>
                  <a:pt x="11302" y="13487"/>
                  <a:pt x="11292" y="13477"/>
                  <a:pt x="11292" y="13468"/>
                </a:cubicBezTo>
                <a:cubicBezTo>
                  <a:pt x="11302" y="13458"/>
                  <a:pt x="11302" y="13458"/>
                  <a:pt x="11302" y="13458"/>
                </a:cubicBezTo>
                <a:cubicBezTo>
                  <a:pt x="11292" y="13449"/>
                  <a:pt x="11292" y="13449"/>
                  <a:pt x="11292" y="13439"/>
                </a:cubicBezTo>
                <a:cubicBezTo>
                  <a:pt x="11283" y="13439"/>
                  <a:pt x="11283" y="13449"/>
                  <a:pt x="11273" y="13449"/>
                </a:cubicBezTo>
                <a:cubicBezTo>
                  <a:pt x="11273" y="13458"/>
                  <a:pt x="11273" y="13468"/>
                  <a:pt x="11273" y="13468"/>
                </a:cubicBezTo>
                <a:cubicBezTo>
                  <a:pt x="11273" y="13477"/>
                  <a:pt x="11264" y="13477"/>
                  <a:pt x="11264" y="13477"/>
                </a:cubicBezTo>
                <a:cubicBezTo>
                  <a:pt x="11254" y="13487"/>
                  <a:pt x="11235" y="13487"/>
                  <a:pt x="11226" y="13487"/>
                </a:cubicBezTo>
                <a:cubicBezTo>
                  <a:pt x="11216" y="13487"/>
                  <a:pt x="11216" y="13487"/>
                  <a:pt x="11216" y="13477"/>
                </a:cubicBezTo>
                <a:cubicBezTo>
                  <a:pt x="11216" y="13468"/>
                  <a:pt x="11216" y="13449"/>
                  <a:pt x="11235" y="13449"/>
                </a:cubicBezTo>
                <a:cubicBezTo>
                  <a:pt x="11235" y="13439"/>
                  <a:pt x="11245" y="13439"/>
                  <a:pt x="11254" y="13430"/>
                </a:cubicBezTo>
                <a:lnTo>
                  <a:pt x="11245" y="13411"/>
                </a:lnTo>
                <a:lnTo>
                  <a:pt x="11264" y="13411"/>
                </a:lnTo>
                <a:cubicBezTo>
                  <a:pt x="11271" y="13408"/>
                  <a:pt x="11275" y="13405"/>
                  <a:pt x="11278" y="13405"/>
                </a:cubicBezTo>
                <a:close/>
                <a:moveTo>
                  <a:pt x="60862" y="13449"/>
                </a:moveTo>
                <a:cubicBezTo>
                  <a:pt x="60862" y="13458"/>
                  <a:pt x="60862" y="13468"/>
                  <a:pt x="60862" y="13477"/>
                </a:cubicBezTo>
                <a:cubicBezTo>
                  <a:pt x="60853" y="13487"/>
                  <a:pt x="60853" y="13487"/>
                  <a:pt x="60853" y="13487"/>
                </a:cubicBezTo>
                <a:cubicBezTo>
                  <a:pt x="60843" y="13487"/>
                  <a:pt x="60843" y="13477"/>
                  <a:pt x="60843" y="13477"/>
                </a:cubicBezTo>
                <a:cubicBezTo>
                  <a:pt x="60853" y="13468"/>
                  <a:pt x="60853" y="13458"/>
                  <a:pt x="60862" y="13449"/>
                </a:cubicBezTo>
                <a:close/>
                <a:moveTo>
                  <a:pt x="65680" y="13458"/>
                </a:moveTo>
                <a:lnTo>
                  <a:pt x="65680" y="13458"/>
                </a:lnTo>
                <a:cubicBezTo>
                  <a:pt x="65690" y="13477"/>
                  <a:pt x="65680" y="13477"/>
                  <a:pt x="65671" y="13487"/>
                </a:cubicBezTo>
                <a:lnTo>
                  <a:pt x="65661" y="13487"/>
                </a:lnTo>
                <a:lnTo>
                  <a:pt x="65680" y="13458"/>
                </a:lnTo>
                <a:close/>
                <a:moveTo>
                  <a:pt x="63304" y="13458"/>
                </a:moveTo>
                <a:cubicBezTo>
                  <a:pt x="63314" y="13468"/>
                  <a:pt x="63314" y="13477"/>
                  <a:pt x="63304" y="13496"/>
                </a:cubicBezTo>
                <a:lnTo>
                  <a:pt x="63295" y="13458"/>
                </a:lnTo>
                <a:close/>
                <a:moveTo>
                  <a:pt x="11169" y="13487"/>
                </a:moveTo>
                <a:cubicBezTo>
                  <a:pt x="11179" y="13487"/>
                  <a:pt x="11179" y="13496"/>
                  <a:pt x="11179" y="13496"/>
                </a:cubicBezTo>
                <a:cubicBezTo>
                  <a:pt x="11179" y="13496"/>
                  <a:pt x="11179" y="13506"/>
                  <a:pt x="11179" y="13506"/>
                </a:cubicBezTo>
                <a:lnTo>
                  <a:pt x="11150" y="13506"/>
                </a:lnTo>
                <a:lnTo>
                  <a:pt x="11150" y="13496"/>
                </a:lnTo>
                <a:cubicBezTo>
                  <a:pt x="11160" y="13496"/>
                  <a:pt x="11169" y="13496"/>
                  <a:pt x="11169" y="13487"/>
                </a:cubicBezTo>
                <a:close/>
                <a:moveTo>
                  <a:pt x="11434" y="13487"/>
                </a:moveTo>
                <a:lnTo>
                  <a:pt x="11406" y="13506"/>
                </a:lnTo>
                <a:cubicBezTo>
                  <a:pt x="11415" y="13496"/>
                  <a:pt x="11425" y="13487"/>
                  <a:pt x="11434" y="13487"/>
                </a:cubicBezTo>
                <a:close/>
                <a:moveTo>
                  <a:pt x="60919" y="13458"/>
                </a:moveTo>
                <a:lnTo>
                  <a:pt x="60929" y="13468"/>
                </a:lnTo>
                <a:cubicBezTo>
                  <a:pt x="60938" y="13477"/>
                  <a:pt x="60938" y="13487"/>
                  <a:pt x="60938" y="13496"/>
                </a:cubicBezTo>
                <a:cubicBezTo>
                  <a:pt x="60938" y="13496"/>
                  <a:pt x="60929" y="13506"/>
                  <a:pt x="60929" y="13506"/>
                </a:cubicBezTo>
                <a:lnTo>
                  <a:pt x="60910" y="13506"/>
                </a:lnTo>
                <a:cubicBezTo>
                  <a:pt x="60910" y="13496"/>
                  <a:pt x="60910" y="13496"/>
                  <a:pt x="60910" y="13487"/>
                </a:cubicBezTo>
                <a:cubicBezTo>
                  <a:pt x="60910" y="13477"/>
                  <a:pt x="60919" y="13468"/>
                  <a:pt x="60919" y="13458"/>
                </a:cubicBezTo>
                <a:close/>
                <a:moveTo>
                  <a:pt x="61194" y="13439"/>
                </a:moveTo>
                <a:cubicBezTo>
                  <a:pt x="61194" y="13439"/>
                  <a:pt x="61203" y="13449"/>
                  <a:pt x="61203" y="13449"/>
                </a:cubicBezTo>
                <a:cubicBezTo>
                  <a:pt x="61203" y="13458"/>
                  <a:pt x="61194" y="13468"/>
                  <a:pt x="61184" y="13468"/>
                </a:cubicBezTo>
                <a:cubicBezTo>
                  <a:pt x="61175" y="13468"/>
                  <a:pt x="61165" y="13477"/>
                  <a:pt x="61165" y="13496"/>
                </a:cubicBezTo>
                <a:cubicBezTo>
                  <a:pt x="61165" y="13496"/>
                  <a:pt x="61156" y="13506"/>
                  <a:pt x="61146" y="13506"/>
                </a:cubicBezTo>
                <a:cubicBezTo>
                  <a:pt x="61146" y="13496"/>
                  <a:pt x="61137" y="13496"/>
                  <a:pt x="61137" y="13487"/>
                </a:cubicBezTo>
                <a:cubicBezTo>
                  <a:pt x="61137" y="13468"/>
                  <a:pt x="61165" y="13439"/>
                  <a:pt x="61194" y="13439"/>
                </a:cubicBezTo>
                <a:close/>
                <a:moveTo>
                  <a:pt x="62190" y="13483"/>
                </a:moveTo>
                <a:cubicBezTo>
                  <a:pt x="62194" y="13483"/>
                  <a:pt x="62200" y="13487"/>
                  <a:pt x="62206" y="13487"/>
                </a:cubicBezTo>
                <a:lnTo>
                  <a:pt x="62187" y="13506"/>
                </a:lnTo>
                <a:lnTo>
                  <a:pt x="62178" y="13506"/>
                </a:lnTo>
                <a:cubicBezTo>
                  <a:pt x="62178" y="13496"/>
                  <a:pt x="62187" y="13487"/>
                  <a:pt x="62187" y="13487"/>
                </a:cubicBezTo>
                <a:cubicBezTo>
                  <a:pt x="62187" y="13484"/>
                  <a:pt x="62189" y="13483"/>
                  <a:pt x="62190" y="13483"/>
                </a:cubicBezTo>
                <a:close/>
                <a:moveTo>
                  <a:pt x="64573" y="13468"/>
                </a:moveTo>
                <a:cubicBezTo>
                  <a:pt x="64582" y="13468"/>
                  <a:pt x="64582" y="13477"/>
                  <a:pt x="64592" y="13487"/>
                </a:cubicBezTo>
                <a:lnTo>
                  <a:pt x="64573" y="13506"/>
                </a:lnTo>
                <a:cubicBezTo>
                  <a:pt x="64563" y="13506"/>
                  <a:pt x="64563" y="13496"/>
                  <a:pt x="64563" y="13496"/>
                </a:cubicBezTo>
                <a:cubicBezTo>
                  <a:pt x="64563" y="13487"/>
                  <a:pt x="64563" y="13468"/>
                  <a:pt x="64573" y="13468"/>
                </a:cubicBezTo>
                <a:close/>
                <a:moveTo>
                  <a:pt x="61837" y="13477"/>
                </a:moveTo>
                <a:cubicBezTo>
                  <a:pt x="61856" y="13487"/>
                  <a:pt x="61856" y="13496"/>
                  <a:pt x="61837" y="13515"/>
                </a:cubicBezTo>
                <a:lnTo>
                  <a:pt x="61837" y="13477"/>
                </a:lnTo>
                <a:close/>
                <a:moveTo>
                  <a:pt x="62746" y="13468"/>
                </a:moveTo>
                <a:cubicBezTo>
                  <a:pt x="62746" y="13487"/>
                  <a:pt x="62727" y="13506"/>
                  <a:pt x="62708" y="13515"/>
                </a:cubicBezTo>
                <a:lnTo>
                  <a:pt x="62718" y="13477"/>
                </a:lnTo>
                <a:lnTo>
                  <a:pt x="62746" y="13468"/>
                </a:lnTo>
                <a:close/>
                <a:moveTo>
                  <a:pt x="11074" y="13506"/>
                </a:moveTo>
                <a:cubicBezTo>
                  <a:pt x="11103" y="13506"/>
                  <a:pt x="11131" y="13515"/>
                  <a:pt x="11160" y="13525"/>
                </a:cubicBezTo>
                <a:cubicBezTo>
                  <a:pt x="11131" y="13525"/>
                  <a:pt x="11103" y="13525"/>
                  <a:pt x="11074" y="13506"/>
                </a:cubicBezTo>
                <a:close/>
                <a:moveTo>
                  <a:pt x="11264" y="13515"/>
                </a:moveTo>
                <a:cubicBezTo>
                  <a:pt x="11254" y="13525"/>
                  <a:pt x="11254" y="13525"/>
                  <a:pt x="11254" y="13525"/>
                </a:cubicBezTo>
                <a:cubicBezTo>
                  <a:pt x="11245" y="13525"/>
                  <a:pt x="11245" y="13525"/>
                  <a:pt x="11235" y="13515"/>
                </a:cubicBezTo>
                <a:close/>
                <a:moveTo>
                  <a:pt x="61885" y="13496"/>
                </a:moveTo>
                <a:lnTo>
                  <a:pt x="61904" y="13515"/>
                </a:lnTo>
                <a:cubicBezTo>
                  <a:pt x="61894" y="13515"/>
                  <a:pt x="61894" y="13525"/>
                  <a:pt x="61894" y="13525"/>
                </a:cubicBezTo>
                <a:cubicBezTo>
                  <a:pt x="61885" y="13515"/>
                  <a:pt x="61885" y="13515"/>
                  <a:pt x="61875" y="13506"/>
                </a:cubicBezTo>
                <a:lnTo>
                  <a:pt x="61885" y="13496"/>
                </a:lnTo>
                <a:close/>
                <a:moveTo>
                  <a:pt x="62784" y="13496"/>
                </a:moveTo>
                <a:lnTo>
                  <a:pt x="62784" y="13506"/>
                </a:lnTo>
                <a:cubicBezTo>
                  <a:pt x="62765" y="13506"/>
                  <a:pt x="62755" y="13515"/>
                  <a:pt x="62736" y="13525"/>
                </a:cubicBezTo>
                <a:lnTo>
                  <a:pt x="62736" y="13515"/>
                </a:lnTo>
                <a:lnTo>
                  <a:pt x="62784" y="13496"/>
                </a:lnTo>
                <a:close/>
                <a:moveTo>
                  <a:pt x="61203" y="13487"/>
                </a:moveTo>
                <a:cubicBezTo>
                  <a:pt x="61203" y="13487"/>
                  <a:pt x="61213" y="13496"/>
                  <a:pt x="61213" y="13496"/>
                </a:cubicBezTo>
                <a:cubicBezTo>
                  <a:pt x="61213" y="13506"/>
                  <a:pt x="61213" y="13506"/>
                  <a:pt x="61203" y="13515"/>
                </a:cubicBezTo>
                <a:cubicBezTo>
                  <a:pt x="61194" y="13525"/>
                  <a:pt x="61175" y="13525"/>
                  <a:pt x="61165" y="13534"/>
                </a:cubicBezTo>
                <a:lnTo>
                  <a:pt x="61165" y="13525"/>
                </a:lnTo>
                <a:cubicBezTo>
                  <a:pt x="61184" y="13525"/>
                  <a:pt x="61184" y="13515"/>
                  <a:pt x="61184" y="13506"/>
                </a:cubicBezTo>
                <a:cubicBezTo>
                  <a:pt x="61194" y="13496"/>
                  <a:pt x="61194" y="13496"/>
                  <a:pt x="61203" y="13487"/>
                </a:cubicBezTo>
                <a:close/>
                <a:moveTo>
                  <a:pt x="64617" y="13518"/>
                </a:moveTo>
                <a:cubicBezTo>
                  <a:pt x="64620" y="13518"/>
                  <a:pt x="64625" y="13520"/>
                  <a:pt x="64630" y="13525"/>
                </a:cubicBezTo>
                <a:lnTo>
                  <a:pt x="64611" y="13534"/>
                </a:lnTo>
                <a:cubicBezTo>
                  <a:pt x="64611" y="13534"/>
                  <a:pt x="64601" y="13525"/>
                  <a:pt x="64611" y="13525"/>
                </a:cubicBezTo>
                <a:cubicBezTo>
                  <a:pt x="64611" y="13520"/>
                  <a:pt x="64613" y="13518"/>
                  <a:pt x="64617" y="13518"/>
                </a:cubicBezTo>
                <a:close/>
                <a:moveTo>
                  <a:pt x="64868" y="13414"/>
                </a:moveTo>
                <a:cubicBezTo>
                  <a:pt x="64877" y="13414"/>
                  <a:pt x="64887" y="13417"/>
                  <a:pt x="64895" y="13421"/>
                </a:cubicBezTo>
                <a:cubicBezTo>
                  <a:pt x="64885" y="13430"/>
                  <a:pt x="64885" y="13430"/>
                  <a:pt x="64876" y="13430"/>
                </a:cubicBezTo>
                <a:cubicBezTo>
                  <a:pt x="64847" y="13439"/>
                  <a:pt x="64847" y="13449"/>
                  <a:pt x="64857" y="13477"/>
                </a:cubicBezTo>
                <a:cubicBezTo>
                  <a:pt x="64866" y="13496"/>
                  <a:pt x="64857" y="13515"/>
                  <a:pt x="64847" y="13534"/>
                </a:cubicBezTo>
                <a:cubicBezTo>
                  <a:pt x="64847" y="13544"/>
                  <a:pt x="64838" y="13544"/>
                  <a:pt x="64828" y="13544"/>
                </a:cubicBezTo>
                <a:cubicBezTo>
                  <a:pt x="64809" y="13525"/>
                  <a:pt x="64809" y="13506"/>
                  <a:pt x="64828" y="13487"/>
                </a:cubicBezTo>
                <a:cubicBezTo>
                  <a:pt x="64838" y="13477"/>
                  <a:pt x="64838" y="13477"/>
                  <a:pt x="64828" y="13458"/>
                </a:cubicBezTo>
                <a:cubicBezTo>
                  <a:pt x="64828" y="13449"/>
                  <a:pt x="64828" y="13439"/>
                  <a:pt x="64838" y="13430"/>
                </a:cubicBezTo>
                <a:cubicBezTo>
                  <a:pt x="64843" y="13419"/>
                  <a:pt x="64855" y="13414"/>
                  <a:pt x="64868" y="13414"/>
                </a:cubicBezTo>
                <a:close/>
                <a:moveTo>
                  <a:pt x="61932" y="13534"/>
                </a:moveTo>
                <a:cubicBezTo>
                  <a:pt x="61921" y="13540"/>
                  <a:pt x="61910" y="13545"/>
                  <a:pt x="61899" y="13545"/>
                </a:cubicBezTo>
                <a:cubicBezTo>
                  <a:pt x="61891" y="13545"/>
                  <a:pt x="61883" y="13542"/>
                  <a:pt x="61875" y="13534"/>
                </a:cubicBezTo>
                <a:close/>
                <a:moveTo>
                  <a:pt x="64753" y="13383"/>
                </a:moveTo>
                <a:cubicBezTo>
                  <a:pt x="64762" y="13383"/>
                  <a:pt x="64772" y="13383"/>
                  <a:pt x="64772" y="13402"/>
                </a:cubicBezTo>
                <a:cubicBezTo>
                  <a:pt x="64772" y="13402"/>
                  <a:pt x="64781" y="13411"/>
                  <a:pt x="64781" y="13411"/>
                </a:cubicBezTo>
                <a:cubicBezTo>
                  <a:pt x="64790" y="13411"/>
                  <a:pt x="64800" y="13411"/>
                  <a:pt x="64800" y="13402"/>
                </a:cubicBezTo>
                <a:cubicBezTo>
                  <a:pt x="64809" y="13402"/>
                  <a:pt x="64809" y="13392"/>
                  <a:pt x="64819" y="13392"/>
                </a:cubicBezTo>
                <a:cubicBezTo>
                  <a:pt x="64819" y="13402"/>
                  <a:pt x="64819" y="13402"/>
                  <a:pt x="64819" y="13411"/>
                </a:cubicBezTo>
                <a:cubicBezTo>
                  <a:pt x="64819" y="13430"/>
                  <a:pt x="64819" y="13439"/>
                  <a:pt x="64800" y="13439"/>
                </a:cubicBezTo>
                <a:cubicBezTo>
                  <a:pt x="64800" y="13439"/>
                  <a:pt x="64800" y="13430"/>
                  <a:pt x="64800" y="13430"/>
                </a:cubicBezTo>
                <a:cubicBezTo>
                  <a:pt x="64794" y="13430"/>
                  <a:pt x="64787" y="13426"/>
                  <a:pt x="64784" y="13426"/>
                </a:cubicBezTo>
                <a:cubicBezTo>
                  <a:pt x="64782" y="13426"/>
                  <a:pt x="64781" y="13427"/>
                  <a:pt x="64781" y="13430"/>
                </a:cubicBezTo>
                <a:cubicBezTo>
                  <a:pt x="64772" y="13439"/>
                  <a:pt x="64753" y="13439"/>
                  <a:pt x="64743" y="13439"/>
                </a:cubicBezTo>
                <a:cubicBezTo>
                  <a:pt x="64724" y="13439"/>
                  <a:pt x="64715" y="13449"/>
                  <a:pt x="64724" y="13458"/>
                </a:cubicBezTo>
                <a:cubicBezTo>
                  <a:pt x="64724" y="13477"/>
                  <a:pt x="64734" y="13496"/>
                  <a:pt x="64743" y="13515"/>
                </a:cubicBezTo>
                <a:cubicBezTo>
                  <a:pt x="64743" y="13525"/>
                  <a:pt x="64743" y="13525"/>
                  <a:pt x="64743" y="13534"/>
                </a:cubicBezTo>
                <a:cubicBezTo>
                  <a:pt x="64743" y="13544"/>
                  <a:pt x="64734" y="13544"/>
                  <a:pt x="64734" y="13544"/>
                </a:cubicBezTo>
                <a:cubicBezTo>
                  <a:pt x="64724" y="13544"/>
                  <a:pt x="64715" y="13534"/>
                  <a:pt x="64715" y="13534"/>
                </a:cubicBezTo>
                <a:cubicBezTo>
                  <a:pt x="64709" y="13523"/>
                  <a:pt x="64707" y="13518"/>
                  <a:pt x="64702" y="13518"/>
                </a:cubicBezTo>
                <a:cubicBezTo>
                  <a:pt x="64699" y="13518"/>
                  <a:pt x="64694" y="13521"/>
                  <a:pt x="64686" y="13525"/>
                </a:cubicBezTo>
                <a:cubicBezTo>
                  <a:pt x="64677" y="13534"/>
                  <a:pt x="64667" y="13544"/>
                  <a:pt x="64658" y="13553"/>
                </a:cubicBezTo>
                <a:cubicBezTo>
                  <a:pt x="64658" y="13544"/>
                  <a:pt x="64658" y="13525"/>
                  <a:pt x="64658" y="13515"/>
                </a:cubicBezTo>
                <a:cubicBezTo>
                  <a:pt x="64658" y="13501"/>
                  <a:pt x="64658" y="13493"/>
                  <a:pt x="64651" y="13493"/>
                </a:cubicBezTo>
                <a:cubicBezTo>
                  <a:pt x="64648" y="13493"/>
                  <a:pt x="64644" y="13494"/>
                  <a:pt x="64639" y="13496"/>
                </a:cubicBezTo>
                <a:cubicBezTo>
                  <a:pt x="64630" y="13496"/>
                  <a:pt x="64620" y="13506"/>
                  <a:pt x="64611" y="13506"/>
                </a:cubicBezTo>
                <a:cubicBezTo>
                  <a:pt x="64611" y="13496"/>
                  <a:pt x="64611" y="13487"/>
                  <a:pt x="64611" y="13487"/>
                </a:cubicBezTo>
                <a:cubicBezTo>
                  <a:pt x="64630" y="13458"/>
                  <a:pt x="64648" y="13439"/>
                  <a:pt x="64667" y="13430"/>
                </a:cubicBezTo>
                <a:cubicBezTo>
                  <a:pt x="64686" y="13411"/>
                  <a:pt x="64715" y="13402"/>
                  <a:pt x="64734" y="13392"/>
                </a:cubicBezTo>
                <a:cubicBezTo>
                  <a:pt x="64743" y="13383"/>
                  <a:pt x="64743" y="13383"/>
                  <a:pt x="64753" y="13383"/>
                </a:cubicBezTo>
                <a:close/>
                <a:moveTo>
                  <a:pt x="11377" y="13338"/>
                </a:moveTo>
                <a:cubicBezTo>
                  <a:pt x="11380" y="13338"/>
                  <a:pt x="11382" y="13340"/>
                  <a:pt x="11387" y="13345"/>
                </a:cubicBezTo>
                <a:cubicBezTo>
                  <a:pt x="11415" y="13364"/>
                  <a:pt x="11444" y="13383"/>
                  <a:pt x="11472" y="13402"/>
                </a:cubicBezTo>
                <a:cubicBezTo>
                  <a:pt x="11510" y="13430"/>
                  <a:pt x="11548" y="13468"/>
                  <a:pt x="11576" y="13506"/>
                </a:cubicBezTo>
                <a:cubicBezTo>
                  <a:pt x="11586" y="13515"/>
                  <a:pt x="11586" y="13515"/>
                  <a:pt x="11595" y="13515"/>
                </a:cubicBezTo>
                <a:lnTo>
                  <a:pt x="11557" y="13468"/>
                </a:lnTo>
                <a:cubicBezTo>
                  <a:pt x="11567" y="13468"/>
                  <a:pt x="11576" y="13468"/>
                  <a:pt x="11586" y="13477"/>
                </a:cubicBezTo>
                <a:cubicBezTo>
                  <a:pt x="11586" y="13487"/>
                  <a:pt x="11595" y="13487"/>
                  <a:pt x="11605" y="13487"/>
                </a:cubicBezTo>
                <a:cubicBezTo>
                  <a:pt x="11614" y="13496"/>
                  <a:pt x="11614" y="13496"/>
                  <a:pt x="11605" y="13515"/>
                </a:cubicBezTo>
                <a:lnTo>
                  <a:pt x="11605" y="13525"/>
                </a:lnTo>
                <a:lnTo>
                  <a:pt x="11623" y="13506"/>
                </a:lnTo>
                <a:lnTo>
                  <a:pt x="11633" y="13506"/>
                </a:lnTo>
                <a:cubicBezTo>
                  <a:pt x="11633" y="13515"/>
                  <a:pt x="11642" y="13515"/>
                  <a:pt x="11642" y="13525"/>
                </a:cubicBezTo>
                <a:cubicBezTo>
                  <a:pt x="11642" y="13525"/>
                  <a:pt x="11642" y="13534"/>
                  <a:pt x="11642" y="13534"/>
                </a:cubicBezTo>
                <a:cubicBezTo>
                  <a:pt x="11642" y="13544"/>
                  <a:pt x="11633" y="13544"/>
                  <a:pt x="11633" y="13553"/>
                </a:cubicBezTo>
                <a:cubicBezTo>
                  <a:pt x="11623" y="13563"/>
                  <a:pt x="11623" y="13563"/>
                  <a:pt x="11614" y="13563"/>
                </a:cubicBezTo>
                <a:cubicBezTo>
                  <a:pt x="11605" y="13553"/>
                  <a:pt x="11605" y="13553"/>
                  <a:pt x="11595" y="13553"/>
                </a:cubicBezTo>
                <a:cubicBezTo>
                  <a:pt x="11590" y="13548"/>
                  <a:pt x="11588" y="13546"/>
                  <a:pt x="11586" y="13546"/>
                </a:cubicBezTo>
                <a:cubicBezTo>
                  <a:pt x="11583" y="13546"/>
                  <a:pt x="11581" y="13548"/>
                  <a:pt x="11576" y="13553"/>
                </a:cubicBezTo>
                <a:lnTo>
                  <a:pt x="11567" y="13553"/>
                </a:lnTo>
                <a:cubicBezTo>
                  <a:pt x="11548" y="13544"/>
                  <a:pt x="11529" y="13534"/>
                  <a:pt x="11529" y="13515"/>
                </a:cubicBezTo>
                <a:cubicBezTo>
                  <a:pt x="11529" y="13496"/>
                  <a:pt x="11519" y="13487"/>
                  <a:pt x="11500" y="13477"/>
                </a:cubicBezTo>
                <a:cubicBezTo>
                  <a:pt x="11481" y="13477"/>
                  <a:pt x="11472" y="13468"/>
                  <a:pt x="11453" y="13468"/>
                </a:cubicBezTo>
                <a:lnTo>
                  <a:pt x="11472" y="13458"/>
                </a:lnTo>
                <a:cubicBezTo>
                  <a:pt x="11463" y="13449"/>
                  <a:pt x="11453" y="13430"/>
                  <a:pt x="11453" y="13421"/>
                </a:cubicBezTo>
                <a:cubicBezTo>
                  <a:pt x="11453" y="13411"/>
                  <a:pt x="11453" y="13392"/>
                  <a:pt x="11444" y="13392"/>
                </a:cubicBezTo>
                <a:cubicBezTo>
                  <a:pt x="11444" y="13411"/>
                  <a:pt x="11444" y="13421"/>
                  <a:pt x="11444" y="13430"/>
                </a:cubicBezTo>
                <a:cubicBezTo>
                  <a:pt x="11444" y="13439"/>
                  <a:pt x="11444" y="13439"/>
                  <a:pt x="11434" y="13449"/>
                </a:cubicBezTo>
                <a:lnTo>
                  <a:pt x="11406" y="13449"/>
                </a:lnTo>
                <a:cubicBezTo>
                  <a:pt x="11406" y="13439"/>
                  <a:pt x="11415" y="13439"/>
                  <a:pt x="11415" y="13430"/>
                </a:cubicBezTo>
                <a:cubicBezTo>
                  <a:pt x="11415" y="13430"/>
                  <a:pt x="11415" y="13421"/>
                  <a:pt x="11415" y="13421"/>
                </a:cubicBezTo>
                <a:lnTo>
                  <a:pt x="11406" y="13421"/>
                </a:lnTo>
                <a:cubicBezTo>
                  <a:pt x="11396" y="13421"/>
                  <a:pt x="11396" y="13421"/>
                  <a:pt x="11396" y="13411"/>
                </a:cubicBezTo>
                <a:cubicBezTo>
                  <a:pt x="11396" y="13392"/>
                  <a:pt x="11387" y="13383"/>
                  <a:pt x="11368" y="13373"/>
                </a:cubicBezTo>
                <a:cubicBezTo>
                  <a:pt x="11358" y="13364"/>
                  <a:pt x="11358" y="13354"/>
                  <a:pt x="11368" y="13345"/>
                </a:cubicBezTo>
                <a:cubicBezTo>
                  <a:pt x="11373" y="13340"/>
                  <a:pt x="11375" y="13338"/>
                  <a:pt x="11377" y="13338"/>
                </a:cubicBezTo>
                <a:close/>
                <a:moveTo>
                  <a:pt x="60948" y="13553"/>
                </a:moveTo>
                <a:lnTo>
                  <a:pt x="60938" y="13572"/>
                </a:lnTo>
                <a:lnTo>
                  <a:pt x="60919" y="13563"/>
                </a:lnTo>
                <a:lnTo>
                  <a:pt x="60919" y="13553"/>
                </a:lnTo>
                <a:close/>
                <a:moveTo>
                  <a:pt x="64346" y="13525"/>
                </a:moveTo>
                <a:cubicBezTo>
                  <a:pt x="64346" y="13525"/>
                  <a:pt x="64355" y="13534"/>
                  <a:pt x="64365" y="13534"/>
                </a:cubicBezTo>
                <a:cubicBezTo>
                  <a:pt x="64374" y="13544"/>
                  <a:pt x="64374" y="13563"/>
                  <a:pt x="64365" y="13572"/>
                </a:cubicBezTo>
                <a:cubicBezTo>
                  <a:pt x="64355" y="13572"/>
                  <a:pt x="64346" y="13563"/>
                  <a:pt x="64346" y="13563"/>
                </a:cubicBezTo>
                <a:cubicBezTo>
                  <a:pt x="64336" y="13553"/>
                  <a:pt x="64336" y="13553"/>
                  <a:pt x="64336" y="13544"/>
                </a:cubicBezTo>
                <a:cubicBezTo>
                  <a:pt x="64336" y="13534"/>
                  <a:pt x="64336" y="13534"/>
                  <a:pt x="64346" y="13525"/>
                </a:cubicBezTo>
                <a:close/>
                <a:moveTo>
                  <a:pt x="65710" y="13473"/>
                </a:moveTo>
                <a:cubicBezTo>
                  <a:pt x="65713" y="13473"/>
                  <a:pt x="65715" y="13475"/>
                  <a:pt x="65718" y="13477"/>
                </a:cubicBezTo>
                <a:cubicBezTo>
                  <a:pt x="65737" y="13496"/>
                  <a:pt x="65765" y="13515"/>
                  <a:pt x="65775" y="13544"/>
                </a:cubicBezTo>
                <a:cubicBezTo>
                  <a:pt x="65784" y="13572"/>
                  <a:pt x="65775" y="13581"/>
                  <a:pt x="65756" y="13581"/>
                </a:cubicBezTo>
                <a:cubicBezTo>
                  <a:pt x="65737" y="13581"/>
                  <a:pt x="65718" y="13591"/>
                  <a:pt x="65699" y="13591"/>
                </a:cubicBezTo>
                <a:cubicBezTo>
                  <a:pt x="65690" y="13591"/>
                  <a:pt x="65680" y="13581"/>
                  <a:pt x="65671" y="13572"/>
                </a:cubicBezTo>
                <a:cubicBezTo>
                  <a:pt x="65661" y="13572"/>
                  <a:pt x="65652" y="13572"/>
                  <a:pt x="65642" y="13563"/>
                </a:cubicBezTo>
                <a:cubicBezTo>
                  <a:pt x="65652" y="13544"/>
                  <a:pt x="65671" y="13534"/>
                  <a:pt x="65690" y="13525"/>
                </a:cubicBezTo>
                <a:cubicBezTo>
                  <a:pt x="65699" y="13525"/>
                  <a:pt x="65709" y="13525"/>
                  <a:pt x="65709" y="13506"/>
                </a:cubicBezTo>
                <a:cubicBezTo>
                  <a:pt x="65699" y="13506"/>
                  <a:pt x="65699" y="13496"/>
                  <a:pt x="65699" y="13487"/>
                </a:cubicBezTo>
                <a:cubicBezTo>
                  <a:pt x="65699" y="13480"/>
                  <a:pt x="65704" y="13473"/>
                  <a:pt x="65710" y="13473"/>
                </a:cubicBezTo>
                <a:close/>
                <a:moveTo>
                  <a:pt x="65945" y="13563"/>
                </a:moveTo>
                <a:lnTo>
                  <a:pt x="65945" y="13572"/>
                </a:lnTo>
                <a:lnTo>
                  <a:pt x="65907" y="13591"/>
                </a:lnTo>
                <a:lnTo>
                  <a:pt x="65907" y="13581"/>
                </a:lnTo>
                <a:cubicBezTo>
                  <a:pt x="65917" y="13581"/>
                  <a:pt x="65917" y="13572"/>
                  <a:pt x="65926" y="13563"/>
                </a:cubicBezTo>
                <a:close/>
                <a:moveTo>
                  <a:pt x="61279" y="13581"/>
                </a:moveTo>
                <a:lnTo>
                  <a:pt x="61317" y="13600"/>
                </a:lnTo>
                <a:cubicBezTo>
                  <a:pt x="61288" y="13600"/>
                  <a:pt x="61279" y="13600"/>
                  <a:pt x="61279" y="13581"/>
                </a:cubicBezTo>
                <a:close/>
                <a:moveTo>
                  <a:pt x="63688" y="13586"/>
                </a:moveTo>
                <a:cubicBezTo>
                  <a:pt x="63700" y="13586"/>
                  <a:pt x="63711" y="13591"/>
                  <a:pt x="63721" y="13600"/>
                </a:cubicBezTo>
                <a:lnTo>
                  <a:pt x="63655" y="13600"/>
                </a:lnTo>
                <a:cubicBezTo>
                  <a:pt x="63664" y="13591"/>
                  <a:pt x="63676" y="13586"/>
                  <a:pt x="63688" y="13586"/>
                </a:cubicBezTo>
                <a:close/>
                <a:moveTo>
                  <a:pt x="60843" y="13563"/>
                </a:moveTo>
                <a:cubicBezTo>
                  <a:pt x="60853" y="13563"/>
                  <a:pt x="60853" y="13572"/>
                  <a:pt x="60862" y="13572"/>
                </a:cubicBezTo>
                <a:cubicBezTo>
                  <a:pt x="60843" y="13591"/>
                  <a:pt x="60834" y="13600"/>
                  <a:pt x="60815" y="13610"/>
                </a:cubicBezTo>
                <a:cubicBezTo>
                  <a:pt x="60824" y="13600"/>
                  <a:pt x="60824" y="13591"/>
                  <a:pt x="60834" y="13581"/>
                </a:cubicBezTo>
                <a:cubicBezTo>
                  <a:pt x="60834" y="13572"/>
                  <a:pt x="60843" y="13563"/>
                  <a:pt x="60843" y="13563"/>
                </a:cubicBezTo>
                <a:close/>
                <a:moveTo>
                  <a:pt x="61563" y="13288"/>
                </a:moveTo>
                <a:cubicBezTo>
                  <a:pt x="61553" y="13307"/>
                  <a:pt x="61553" y="13335"/>
                  <a:pt x="61563" y="13354"/>
                </a:cubicBezTo>
                <a:cubicBezTo>
                  <a:pt x="61572" y="13345"/>
                  <a:pt x="61591" y="13335"/>
                  <a:pt x="61610" y="13326"/>
                </a:cubicBezTo>
                <a:cubicBezTo>
                  <a:pt x="61629" y="13307"/>
                  <a:pt x="61657" y="13298"/>
                  <a:pt x="61676" y="13298"/>
                </a:cubicBezTo>
                <a:cubicBezTo>
                  <a:pt x="61686" y="13307"/>
                  <a:pt x="61686" y="13307"/>
                  <a:pt x="61695" y="13307"/>
                </a:cubicBezTo>
                <a:cubicBezTo>
                  <a:pt x="61704" y="13305"/>
                  <a:pt x="61712" y="13304"/>
                  <a:pt x="61718" y="13304"/>
                </a:cubicBezTo>
                <a:cubicBezTo>
                  <a:pt x="61737" y="13304"/>
                  <a:pt x="61743" y="13316"/>
                  <a:pt x="61743" y="13345"/>
                </a:cubicBezTo>
                <a:cubicBezTo>
                  <a:pt x="61733" y="13364"/>
                  <a:pt x="61743" y="13364"/>
                  <a:pt x="61762" y="13364"/>
                </a:cubicBezTo>
                <a:lnTo>
                  <a:pt x="61780" y="13364"/>
                </a:lnTo>
                <a:cubicBezTo>
                  <a:pt x="61790" y="13373"/>
                  <a:pt x="61799" y="13373"/>
                  <a:pt x="61809" y="13383"/>
                </a:cubicBezTo>
                <a:cubicBezTo>
                  <a:pt x="61818" y="13392"/>
                  <a:pt x="61828" y="13392"/>
                  <a:pt x="61847" y="13392"/>
                </a:cubicBezTo>
                <a:lnTo>
                  <a:pt x="61875" y="13392"/>
                </a:lnTo>
                <a:lnTo>
                  <a:pt x="61875" y="13402"/>
                </a:lnTo>
                <a:lnTo>
                  <a:pt x="61866" y="13402"/>
                </a:lnTo>
                <a:cubicBezTo>
                  <a:pt x="61856" y="13411"/>
                  <a:pt x="61847" y="13421"/>
                  <a:pt x="61847" y="13439"/>
                </a:cubicBezTo>
                <a:cubicBezTo>
                  <a:pt x="61847" y="13449"/>
                  <a:pt x="61837" y="13458"/>
                  <a:pt x="61828" y="13458"/>
                </a:cubicBezTo>
                <a:lnTo>
                  <a:pt x="61780" y="13458"/>
                </a:lnTo>
                <a:lnTo>
                  <a:pt x="61780" y="13468"/>
                </a:lnTo>
                <a:lnTo>
                  <a:pt x="61809" y="13477"/>
                </a:lnTo>
                <a:cubicBezTo>
                  <a:pt x="61799" y="13487"/>
                  <a:pt x="61799" y="13496"/>
                  <a:pt x="61790" y="13515"/>
                </a:cubicBezTo>
                <a:cubicBezTo>
                  <a:pt x="61790" y="13515"/>
                  <a:pt x="61780" y="13515"/>
                  <a:pt x="61780" y="13525"/>
                </a:cubicBezTo>
                <a:cubicBezTo>
                  <a:pt x="61752" y="13525"/>
                  <a:pt x="61733" y="13525"/>
                  <a:pt x="61714" y="13534"/>
                </a:cubicBezTo>
                <a:lnTo>
                  <a:pt x="61733" y="13553"/>
                </a:lnTo>
                <a:cubicBezTo>
                  <a:pt x="61714" y="13563"/>
                  <a:pt x="61705" y="13563"/>
                  <a:pt x="61695" y="13572"/>
                </a:cubicBezTo>
                <a:lnTo>
                  <a:pt x="61714" y="13572"/>
                </a:lnTo>
                <a:cubicBezTo>
                  <a:pt x="61714" y="13581"/>
                  <a:pt x="61714" y="13581"/>
                  <a:pt x="61714" y="13591"/>
                </a:cubicBezTo>
                <a:cubicBezTo>
                  <a:pt x="61705" y="13600"/>
                  <a:pt x="61695" y="13600"/>
                  <a:pt x="61714" y="13610"/>
                </a:cubicBezTo>
                <a:cubicBezTo>
                  <a:pt x="61709" y="13612"/>
                  <a:pt x="61705" y="13613"/>
                  <a:pt x="61702" y="13613"/>
                </a:cubicBezTo>
                <a:cubicBezTo>
                  <a:pt x="61691" y="13613"/>
                  <a:pt x="61683" y="13603"/>
                  <a:pt x="61676" y="13581"/>
                </a:cubicBezTo>
                <a:cubicBezTo>
                  <a:pt x="61686" y="13581"/>
                  <a:pt x="61695" y="13581"/>
                  <a:pt x="61695" y="13572"/>
                </a:cubicBezTo>
                <a:cubicBezTo>
                  <a:pt x="61686" y="13572"/>
                  <a:pt x="61676" y="13563"/>
                  <a:pt x="61676" y="13563"/>
                </a:cubicBezTo>
                <a:cubicBezTo>
                  <a:pt x="61686" y="13553"/>
                  <a:pt x="61686" y="13544"/>
                  <a:pt x="61695" y="13534"/>
                </a:cubicBezTo>
                <a:cubicBezTo>
                  <a:pt x="61695" y="13525"/>
                  <a:pt x="61695" y="13515"/>
                  <a:pt x="61695" y="13506"/>
                </a:cubicBezTo>
                <a:cubicBezTo>
                  <a:pt x="61695" y="13496"/>
                  <a:pt x="61676" y="13487"/>
                  <a:pt x="61667" y="13487"/>
                </a:cubicBezTo>
                <a:lnTo>
                  <a:pt x="61667" y="13515"/>
                </a:lnTo>
                <a:cubicBezTo>
                  <a:pt x="61657" y="13525"/>
                  <a:pt x="61648" y="13534"/>
                  <a:pt x="61638" y="13534"/>
                </a:cubicBezTo>
                <a:lnTo>
                  <a:pt x="61629" y="13534"/>
                </a:lnTo>
                <a:cubicBezTo>
                  <a:pt x="61620" y="13525"/>
                  <a:pt x="61610" y="13515"/>
                  <a:pt x="61610" y="13506"/>
                </a:cubicBezTo>
                <a:cubicBezTo>
                  <a:pt x="61601" y="13496"/>
                  <a:pt x="61601" y="13487"/>
                  <a:pt x="61601" y="13477"/>
                </a:cubicBezTo>
                <a:cubicBezTo>
                  <a:pt x="61601" y="13468"/>
                  <a:pt x="61591" y="13468"/>
                  <a:pt x="61591" y="13468"/>
                </a:cubicBezTo>
                <a:cubicBezTo>
                  <a:pt x="61601" y="13458"/>
                  <a:pt x="61601" y="13458"/>
                  <a:pt x="61610" y="13458"/>
                </a:cubicBezTo>
                <a:cubicBezTo>
                  <a:pt x="61620" y="13458"/>
                  <a:pt x="61629" y="13458"/>
                  <a:pt x="61629" y="13449"/>
                </a:cubicBezTo>
                <a:cubicBezTo>
                  <a:pt x="61629" y="13439"/>
                  <a:pt x="61648" y="13439"/>
                  <a:pt x="61648" y="13439"/>
                </a:cubicBezTo>
                <a:cubicBezTo>
                  <a:pt x="61657" y="13449"/>
                  <a:pt x="61667" y="13449"/>
                  <a:pt x="61676" y="13449"/>
                </a:cubicBezTo>
                <a:lnTo>
                  <a:pt x="61705" y="13449"/>
                </a:lnTo>
                <a:cubicBezTo>
                  <a:pt x="61676" y="13430"/>
                  <a:pt x="61638" y="13439"/>
                  <a:pt x="61620" y="13411"/>
                </a:cubicBezTo>
                <a:cubicBezTo>
                  <a:pt x="61616" y="13413"/>
                  <a:pt x="61612" y="13414"/>
                  <a:pt x="61609" y="13414"/>
                </a:cubicBezTo>
                <a:cubicBezTo>
                  <a:pt x="61596" y="13414"/>
                  <a:pt x="61587" y="13402"/>
                  <a:pt x="61572" y="13402"/>
                </a:cubicBezTo>
                <a:cubicBezTo>
                  <a:pt x="61582" y="13411"/>
                  <a:pt x="61572" y="13421"/>
                  <a:pt x="61553" y="13421"/>
                </a:cubicBezTo>
                <a:cubicBezTo>
                  <a:pt x="61553" y="13421"/>
                  <a:pt x="61553" y="13430"/>
                  <a:pt x="61553" y="13439"/>
                </a:cubicBezTo>
                <a:cubicBezTo>
                  <a:pt x="61553" y="13449"/>
                  <a:pt x="61563" y="13458"/>
                  <a:pt x="61572" y="13468"/>
                </a:cubicBezTo>
                <a:cubicBezTo>
                  <a:pt x="61572" y="13477"/>
                  <a:pt x="61582" y="13487"/>
                  <a:pt x="61591" y="13506"/>
                </a:cubicBezTo>
                <a:lnTo>
                  <a:pt x="61563" y="13506"/>
                </a:lnTo>
                <a:lnTo>
                  <a:pt x="61563" y="13534"/>
                </a:lnTo>
                <a:cubicBezTo>
                  <a:pt x="61544" y="13534"/>
                  <a:pt x="61525" y="13534"/>
                  <a:pt x="61506" y="13525"/>
                </a:cubicBezTo>
                <a:cubicBezTo>
                  <a:pt x="61497" y="13525"/>
                  <a:pt x="61478" y="13525"/>
                  <a:pt x="61468" y="13515"/>
                </a:cubicBezTo>
                <a:cubicBezTo>
                  <a:pt x="61459" y="13506"/>
                  <a:pt x="61440" y="13496"/>
                  <a:pt x="61430" y="13487"/>
                </a:cubicBezTo>
                <a:cubicBezTo>
                  <a:pt x="61411" y="13477"/>
                  <a:pt x="61411" y="13468"/>
                  <a:pt x="61430" y="13458"/>
                </a:cubicBezTo>
                <a:cubicBezTo>
                  <a:pt x="61430" y="13449"/>
                  <a:pt x="61430" y="13449"/>
                  <a:pt x="61440" y="13439"/>
                </a:cubicBezTo>
                <a:cubicBezTo>
                  <a:pt x="61402" y="13439"/>
                  <a:pt x="61402" y="13468"/>
                  <a:pt x="61392" y="13487"/>
                </a:cubicBezTo>
                <a:cubicBezTo>
                  <a:pt x="61383" y="13477"/>
                  <a:pt x="61383" y="13468"/>
                  <a:pt x="61373" y="13449"/>
                </a:cubicBezTo>
                <a:cubicBezTo>
                  <a:pt x="61364" y="13449"/>
                  <a:pt x="61373" y="13439"/>
                  <a:pt x="61373" y="13439"/>
                </a:cubicBezTo>
                <a:lnTo>
                  <a:pt x="61392" y="13439"/>
                </a:lnTo>
                <a:cubicBezTo>
                  <a:pt x="61392" y="13430"/>
                  <a:pt x="61402" y="13421"/>
                  <a:pt x="61411" y="13411"/>
                </a:cubicBezTo>
                <a:cubicBezTo>
                  <a:pt x="61421" y="13411"/>
                  <a:pt x="61440" y="13411"/>
                  <a:pt x="61449" y="13421"/>
                </a:cubicBezTo>
                <a:cubicBezTo>
                  <a:pt x="61468" y="13430"/>
                  <a:pt x="61487" y="13449"/>
                  <a:pt x="61506" y="13458"/>
                </a:cubicBezTo>
                <a:cubicBezTo>
                  <a:pt x="61525" y="13449"/>
                  <a:pt x="61534" y="13421"/>
                  <a:pt x="61515" y="13411"/>
                </a:cubicBezTo>
                <a:lnTo>
                  <a:pt x="61563" y="13392"/>
                </a:lnTo>
                <a:cubicBezTo>
                  <a:pt x="61544" y="13383"/>
                  <a:pt x="61525" y="13373"/>
                  <a:pt x="61515" y="13373"/>
                </a:cubicBezTo>
                <a:cubicBezTo>
                  <a:pt x="61497" y="13383"/>
                  <a:pt x="61478" y="13392"/>
                  <a:pt x="61459" y="13392"/>
                </a:cubicBezTo>
                <a:cubicBezTo>
                  <a:pt x="61459" y="13392"/>
                  <a:pt x="61468" y="13383"/>
                  <a:pt x="61468" y="13383"/>
                </a:cubicBezTo>
                <a:cubicBezTo>
                  <a:pt x="61468" y="13373"/>
                  <a:pt x="61468" y="13364"/>
                  <a:pt x="61459" y="13354"/>
                </a:cubicBezTo>
                <a:cubicBezTo>
                  <a:pt x="61449" y="13354"/>
                  <a:pt x="61459" y="13345"/>
                  <a:pt x="61459" y="13335"/>
                </a:cubicBezTo>
                <a:cubicBezTo>
                  <a:pt x="61468" y="13345"/>
                  <a:pt x="61478" y="13354"/>
                  <a:pt x="61487" y="13364"/>
                </a:cubicBezTo>
                <a:lnTo>
                  <a:pt x="61525" y="13364"/>
                </a:lnTo>
                <a:lnTo>
                  <a:pt x="61534" y="13354"/>
                </a:lnTo>
                <a:cubicBezTo>
                  <a:pt x="61515" y="13345"/>
                  <a:pt x="61506" y="13335"/>
                  <a:pt x="61497" y="13316"/>
                </a:cubicBezTo>
                <a:lnTo>
                  <a:pt x="61515" y="13316"/>
                </a:lnTo>
                <a:lnTo>
                  <a:pt x="61506" y="13288"/>
                </a:lnTo>
                <a:close/>
                <a:moveTo>
                  <a:pt x="11718" y="13537"/>
                </a:moveTo>
                <a:cubicBezTo>
                  <a:pt x="11720" y="13537"/>
                  <a:pt x="11723" y="13539"/>
                  <a:pt x="11728" y="13544"/>
                </a:cubicBezTo>
                <a:cubicBezTo>
                  <a:pt x="11728" y="13563"/>
                  <a:pt x="11737" y="13581"/>
                  <a:pt x="11747" y="13591"/>
                </a:cubicBezTo>
                <a:cubicBezTo>
                  <a:pt x="11737" y="13591"/>
                  <a:pt x="11737" y="13600"/>
                  <a:pt x="11728" y="13600"/>
                </a:cubicBezTo>
                <a:cubicBezTo>
                  <a:pt x="11722" y="13618"/>
                  <a:pt x="11719" y="13625"/>
                  <a:pt x="11714" y="13625"/>
                </a:cubicBezTo>
                <a:cubicBezTo>
                  <a:pt x="11711" y="13625"/>
                  <a:pt x="11706" y="13623"/>
                  <a:pt x="11699" y="13619"/>
                </a:cubicBezTo>
                <a:lnTo>
                  <a:pt x="11680" y="13619"/>
                </a:lnTo>
                <a:cubicBezTo>
                  <a:pt x="11671" y="13619"/>
                  <a:pt x="11671" y="13610"/>
                  <a:pt x="11671" y="13600"/>
                </a:cubicBezTo>
                <a:cubicBezTo>
                  <a:pt x="11671" y="13581"/>
                  <a:pt x="11680" y="13572"/>
                  <a:pt x="11690" y="13553"/>
                </a:cubicBezTo>
                <a:cubicBezTo>
                  <a:pt x="11690" y="13544"/>
                  <a:pt x="11699" y="13544"/>
                  <a:pt x="11709" y="13544"/>
                </a:cubicBezTo>
                <a:cubicBezTo>
                  <a:pt x="11713" y="13539"/>
                  <a:pt x="11716" y="13537"/>
                  <a:pt x="11718" y="13537"/>
                </a:cubicBezTo>
                <a:close/>
                <a:moveTo>
                  <a:pt x="64488" y="13610"/>
                </a:moveTo>
                <a:cubicBezTo>
                  <a:pt x="64478" y="13629"/>
                  <a:pt x="64469" y="13629"/>
                  <a:pt x="64450" y="13629"/>
                </a:cubicBezTo>
                <a:cubicBezTo>
                  <a:pt x="64450" y="13610"/>
                  <a:pt x="64459" y="13610"/>
                  <a:pt x="64488" y="13610"/>
                </a:cubicBezTo>
                <a:close/>
                <a:moveTo>
                  <a:pt x="60910" y="13581"/>
                </a:moveTo>
                <a:lnTo>
                  <a:pt x="60910" y="13581"/>
                </a:lnTo>
                <a:cubicBezTo>
                  <a:pt x="60902" y="13613"/>
                  <a:pt x="60894" y="13631"/>
                  <a:pt x="60875" y="13631"/>
                </a:cubicBezTo>
                <a:cubicBezTo>
                  <a:pt x="60872" y="13631"/>
                  <a:pt x="60867" y="13630"/>
                  <a:pt x="60862" y="13629"/>
                </a:cubicBezTo>
                <a:cubicBezTo>
                  <a:pt x="60881" y="13619"/>
                  <a:pt x="60891" y="13600"/>
                  <a:pt x="60910" y="13581"/>
                </a:cubicBezTo>
                <a:close/>
                <a:moveTo>
                  <a:pt x="11557" y="13619"/>
                </a:moveTo>
                <a:cubicBezTo>
                  <a:pt x="11567" y="13619"/>
                  <a:pt x="11576" y="13629"/>
                  <a:pt x="11576" y="13638"/>
                </a:cubicBezTo>
                <a:lnTo>
                  <a:pt x="11567" y="13638"/>
                </a:lnTo>
                <a:cubicBezTo>
                  <a:pt x="11557" y="13638"/>
                  <a:pt x="11557" y="13629"/>
                  <a:pt x="11557" y="13619"/>
                </a:cubicBezTo>
                <a:close/>
                <a:moveTo>
                  <a:pt x="61563" y="13638"/>
                </a:moveTo>
                <a:lnTo>
                  <a:pt x="61591" y="13648"/>
                </a:lnTo>
                <a:lnTo>
                  <a:pt x="61591" y="13657"/>
                </a:lnTo>
                <a:lnTo>
                  <a:pt x="61563" y="13648"/>
                </a:lnTo>
                <a:lnTo>
                  <a:pt x="61563" y="13638"/>
                </a:lnTo>
                <a:close/>
                <a:moveTo>
                  <a:pt x="62557" y="13515"/>
                </a:moveTo>
                <a:cubicBezTo>
                  <a:pt x="62557" y="13515"/>
                  <a:pt x="62566" y="13515"/>
                  <a:pt x="62566" y="13525"/>
                </a:cubicBezTo>
                <a:cubicBezTo>
                  <a:pt x="62573" y="13531"/>
                  <a:pt x="62589" y="13538"/>
                  <a:pt x="62605" y="13538"/>
                </a:cubicBezTo>
                <a:cubicBezTo>
                  <a:pt x="62611" y="13538"/>
                  <a:pt x="62617" y="13537"/>
                  <a:pt x="62623" y="13534"/>
                </a:cubicBezTo>
                <a:lnTo>
                  <a:pt x="62632" y="13534"/>
                </a:lnTo>
                <a:cubicBezTo>
                  <a:pt x="62623" y="13572"/>
                  <a:pt x="62613" y="13610"/>
                  <a:pt x="62613" y="13657"/>
                </a:cubicBezTo>
                <a:cubicBezTo>
                  <a:pt x="62594" y="13648"/>
                  <a:pt x="62585" y="13648"/>
                  <a:pt x="62576" y="13638"/>
                </a:cubicBezTo>
                <a:cubicBezTo>
                  <a:pt x="62576" y="13638"/>
                  <a:pt x="62585" y="13629"/>
                  <a:pt x="62585" y="13619"/>
                </a:cubicBezTo>
                <a:cubicBezTo>
                  <a:pt x="62585" y="13610"/>
                  <a:pt x="62585" y="13600"/>
                  <a:pt x="62576" y="13591"/>
                </a:cubicBezTo>
                <a:cubicBezTo>
                  <a:pt x="62576" y="13591"/>
                  <a:pt x="62576" y="13581"/>
                  <a:pt x="62576" y="13572"/>
                </a:cubicBezTo>
                <a:cubicBezTo>
                  <a:pt x="62566" y="13572"/>
                  <a:pt x="62566" y="13563"/>
                  <a:pt x="62566" y="13553"/>
                </a:cubicBezTo>
                <a:lnTo>
                  <a:pt x="62566" y="13544"/>
                </a:lnTo>
                <a:cubicBezTo>
                  <a:pt x="62566" y="13534"/>
                  <a:pt x="62557" y="13534"/>
                  <a:pt x="62547" y="13525"/>
                </a:cubicBezTo>
                <a:cubicBezTo>
                  <a:pt x="62547" y="13525"/>
                  <a:pt x="62547" y="13515"/>
                  <a:pt x="62547" y="13515"/>
                </a:cubicBezTo>
                <a:close/>
                <a:moveTo>
                  <a:pt x="65235" y="13638"/>
                </a:moveTo>
                <a:lnTo>
                  <a:pt x="65235" y="13648"/>
                </a:lnTo>
                <a:lnTo>
                  <a:pt x="65197" y="13657"/>
                </a:lnTo>
                <a:cubicBezTo>
                  <a:pt x="65197" y="13638"/>
                  <a:pt x="65207" y="13638"/>
                  <a:pt x="65216" y="13638"/>
                </a:cubicBezTo>
                <a:close/>
                <a:moveTo>
                  <a:pt x="62765" y="13629"/>
                </a:moveTo>
                <a:lnTo>
                  <a:pt x="62765" y="13629"/>
                </a:lnTo>
                <a:cubicBezTo>
                  <a:pt x="62774" y="13648"/>
                  <a:pt x="62765" y="13657"/>
                  <a:pt x="62755" y="13667"/>
                </a:cubicBezTo>
                <a:lnTo>
                  <a:pt x="62746" y="13657"/>
                </a:lnTo>
                <a:lnTo>
                  <a:pt x="62765" y="13629"/>
                </a:lnTo>
                <a:close/>
                <a:moveTo>
                  <a:pt x="11548" y="13657"/>
                </a:moveTo>
                <a:cubicBezTo>
                  <a:pt x="11548" y="13667"/>
                  <a:pt x="11548" y="13667"/>
                  <a:pt x="11538" y="13667"/>
                </a:cubicBezTo>
                <a:cubicBezTo>
                  <a:pt x="11538" y="13670"/>
                  <a:pt x="11538" y="13671"/>
                  <a:pt x="11538" y="13671"/>
                </a:cubicBezTo>
                <a:cubicBezTo>
                  <a:pt x="11537" y="13671"/>
                  <a:pt x="11535" y="13667"/>
                  <a:pt x="11529" y="13667"/>
                </a:cubicBezTo>
                <a:cubicBezTo>
                  <a:pt x="11529" y="13667"/>
                  <a:pt x="11538" y="13657"/>
                  <a:pt x="11538" y="13657"/>
                </a:cubicBezTo>
                <a:close/>
                <a:moveTo>
                  <a:pt x="65368" y="13648"/>
                </a:moveTo>
                <a:lnTo>
                  <a:pt x="65377" y="13676"/>
                </a:lnTo>
                <a:lnTo>
                  <a:pt x="65377" y="13676"/>
                </a:lnTo>
                <a:lnTo>
                  <a:pt x="65358" y="13657"/>
                </a:lnTo>
                <a:lnTo>
                  <a:pt x="65368" y="13648"/>
                </a:lnTo>
                <a:close/>
                <a:moveTo>
                  <a:pt x="11042" y="13645"/>
                </a:moveTo>
                <a:cubicBezTo>
                  <a:pt x="11049" y="13645"/>
                  <a:pt x="11054" y="13661"/>
                  <a:pt x="11046" y="13676"/>
                </a:cubicBezTo>
                <a:cubicBezTo>
                  <a:pt x="11037" y="13667"/>
                  <a:pt x="11037" y="13657"/>
                  <a:pt x="11037" y="13648"/>
                </a:cubicBezTo>
                <a:cubicBezTo>
                  <a:pt x="11038" y="13646"/>
                  <a:pt x="11040" y="13645"/>
                  <a:pt x="11042" y="13645"/>
                </a:cubicBezTo>
                <a:close/>
                <a:moveTo>
                  <a:pt x="60959" y="13632"/>
                </a:moveTo>
                <a:cubicBezTo>
                  <a:pt x="60970" y="13632"/>
                  <a:pt x="60982" y="13637"/>
                  <a:pt x="61004" y="13648"/>
                </a:cubicBezTo>
                <a:cubicBezTo>
                  <a:pt x="60985" y="13657"/>
                  <a:pt x="60966" y="13667"/>
                  <a:pt x="60957" y="13676"/>
                </a:cubicBezTo>
                <a:lnTo>
                  <a:pt x="60948" y="13676"/>
                </a:lnTo>
                <a:cubicBezTo>
                  <a:pt x="60966" y="13657"/>
                  <a:pt x="60966" y="13638"/>
                  <a:pt x="60938" y="13638"/>
                </a:cubicBezTo>
                <a:cubicBezTo>
                  <a:pt x="60946" y="13634"/>
                  <a:pt x="60952" y="13632"/>
                  <a:pt x="60959" y="13632"/>
                </a:cubicBezTo>
                <a:close/>
                <a:moveTo>
                  <a:pt x="11027" y="13676"/>
                </a:moveTo>
                <a:cubicBezTo>
                  <a:pt x="11037" y="13676"/>
                  <a:pt x="11037" y="13676"/>
                  <a:pt x="11037" y="13686"/>
                </a:cubicBezTo>
                <a:lnTo>
                  <a:pt x="11018" y="13686"/>
                </a:lnTo>
                <a:lnTo>
                  <a:pt x="11027" y="13676"/>
                </a:lnTo>
                <a:close/>
                <a:moveTo>
                  <a:pt x="61052" y="13629"/>
                </a:moveTo>
                <a:lnTo>
                  <a:pt x="61052" y="13629"/>
                </a:lnTo>
                <a:cubicBezTo>
                  <a:pt x="61071" y="13638"/>
                  <a:pt x="61089" y="13657"/>
                  <a:pt x="61080" y="13686"/>
                </a:cubicBezTo>
                <a:cubicBezTo>
                  <a:pt x="61061" y="13676"/>
                  <a:pt x="61052" y="13657"/>
                  <a:pt x="61052" y="13629"/>
                </a:cubicBezTo>
                <a:close/>
                <a:moveTo>
                  <a:pt x="65993" y="13559"/>
                </a:moveTo>
                <a:cubicBezTo>
                  <a:pt x="65998" y="13559"/>
                  <a:pt x="66004" y="13560"/>
                  <a:pt x="66011" y="13563"/>
                </a:cubicBezTo>
                <a:cubicBezTo>
                  <a:pt x="65983" y="13591"/>
                  <a:pt x="65983" y="13600"/>
                  <a:pt x="66002" y="13629"/>
                </a:cubicBezTo>
                <a:cubicBezTo>
                  <a:pt x="66011" y="13638"/>
                  <a:pt x="66002" y="13657"/>
                  <a:pt x="65993" y="13667"/>
                </a:cubicBezTo>
                <a:cubicBezTo>
                  <a:pt x="65983" y="13667"/>
                  <a:pt x="65983" y="13667"/>
                  <a:pt x="65974" y="13676"/>
                </a:cubicBezTo>
                <a:cubicBezTo>
                  <a:pt x="65974" y="13676"/>
                  <a:pt x="65964" y="13686"/>
                  <a:pt x="65964" y="13686"/>
                </a:cubicBezTo>
                <a:cubicBezTo>
                  <a:pt x="65955" y="13686"/>
                  <a:pt x="65945" y="13686"/>
                  <a:pt x="65945" y="13676"/>
                </a:cubicBezTo>
                <a:cubicBezTo>
                  <a:pt x="65955" y="13657"/>
                  <a:pt x="65955" y="13629"/>
                  <a:pt x="65964" y="13610"/>
                </a:cubicBezTo>
                <a:cubicBezTo>
                  <a:pt x="65964" y="13600"/>
                  <a:pt x="65964" y="13591"/>
                  <a:pt x="65964" y="13591"/>
                </a:cubicBezTo>
                <a:cubicBezTo>
                  <a:pt x="65971" y="13570"/>
                  <a:pt x="65978" y="13559"/>
                  <a:pt x="65993" y="13559"/>
                </a:cubicBezTo>
                <a:close/>
                <a:moveTo>
                  <a:pt x="63948" y="13657"/>
                </a:moveTo>
                <a:cubicBezTo>
                  <a:pt x="63953" y="13662"/>
                  <a:pt x="63957" y="13662"/>
                  <a:pt x="63962" y="13662"/>
                </a:cubicBezTo>
                <a:cubicBezTo>
                  <a:pt x="63967" y="13662"/>
                  <a:pt x="63972" y="13662"/>
                  <a:pt x="63976" y="13667"/>
                </a:cubicBezTo>
                <a:cubicBezTo>
                  <a:pt x="63976" y="13667"/>
                  <a:pt x="63976" y="13686"/>
                  <a:pt x="63976" y="13695"/>
                </a:cubicBezTo>
                <a:lnTo>
                  <a:pt x="63967" y="13695"/>
                </a:lnTo>
                <a:lnTo>
                  <a:pt x="63948" y="13667"/>
                </a:lnTo>
                <a:lnTo>
                  <a:pt x="63948" y="13657"/>
                </a:lnTo>
                <a:close/>
                <a:moveTo>
                  <a:pt x="64896" y="13669"/>
                </a:moveTo>
                <a:cubicBezTo>
                  <a:pt x="64897" y="13669"/>
                  <a:pt x="64899" y="13671"/>
                  <a:pt x="64904" y="13676"/>
                </a:cubicBezTo>
                <a:cubicBezTo>
                  <a:pt x="64913" y="13676"/>
                  <a:pt x="64913" y="13686"/>
                  <a:pt x="64923" y="13695"/>
                </a:cubicBezTo>
                <a:cubicBezTo>
                  <a:pt x="64917" y="13698"/>
                  <a:pt x="64913" y="13699"/>
                  <a:pt x="64909" y="13699"/>
                </a:cubicBezTo>
                <a:cubicBezTo>
                  <a:pt x="64898" y="13699"/>
                  <a:pt x="64892" y="13692"/>
                  <a:pt x="64885" y="13686"/>
                </a:cubicBezTo>
                <a:cubicBezTo>
                  <a:pt x="64885" y="13676"/>
                  <a:pt x="64885" y="13676"/>
                  <a:pt x="64895" y="13676"/>
                </a:cubicBezTo>
                <a:cubicBezTo>
                  <a:pt x="64895" y="13671"/>
                  <a:pt x="64895" y="13669"/>
                  <a:pt x="64896" y="13669"/>
                </a:cubicBezTo>
                <a:close/>
                <a:moveTo>
                  <a:pt x="65851" y="13657"/>
                </a:moveTo>
                <a:lnTo>
                  <a:pt x="65851" y="13657"/>
                </a:lnTo>
                <a:cubicBezTo>
                  <a:pt x="65860" y="13686"/>
                  <a:pt x="65851" y="13705"/>
                  <a:pt x="65822" y="13705"/>
                </a:cubicBezTo>
                <a:lnTo>
                  <a:pt x="65851" y="13657"/>
                </a:lnTo>
                <a:close/>
                <a:moveTo>
                  <a:pt x="60966" y="13686"/>
                </a:moveTo>
                <a:lnTo>
                  <a:pt x="60995" y="13705"/>
                </a:lnTo>
                <a:cubicBezTo>
                  <a:pt x="60989" y="13707"/>
                  <a:pt x="60985" y="13708"/>
                  <a:pt x="60981" y="13708"/>
                </a:cubicBezTo>
                <a:cubicBezTo>
                  <a:pt x="60971" y="13708"/>
                  <a:pt x="60966" y="13702"/>
                  <a:pt x="60966" y="13695"/>
                </a:cubicBezTo>
                <a:lnTo>
                  <a:pt x="60966" y="13686"/>
                </a:lnTo>
                <a:close/>
                <a:moveTo>
                  <a:pt x="60238" y="13686"/>
                </a:moveTo>
                <a:cubicBezTo>
                  <a:pt x="60247" y="13686"/>
                  <a:pt x="60257" y="13686"/>
                  <a:pt x="60257" y="13714"/>
                </a:cubicBezTo>
                <a:lnTo>
                  <a:pt x="60238" y="13686"/>
                </a:lnTo>
                <a:close/>
                <a:moveTo>
                  <a:pt x="60768" y="13676"/>
                </a:moveTo>
                <a:lnTo>
                  <a:pt x="60768" y="13676"/>
                </a:lnTo>
                <a:cubicBezTo>
                  <a:pt x="60796" y="13686"/>
                  <a:pt x="60824" y="13686"/>
                  <a:pt x="60853" y="13686"/>
                </a:cubicBezTo>
                <a:cubicBezTo>
                  <a:pt x="60853" y="13686"/>
                  <a:pt x="60862" y="13695"/>
                  <a:pt x="60862" y="13705"/>
                </a:cubicBezTo>
                <a:cubicBezTo>
                  <a:pt x="60862" y="13705"/>
                  <a:pt x="60853" y="13714"/>
                  <a:pt x="60843" y="13714"/>
                </a:cubicBezTo>
                <a:lnTo>
                  <a:pt x="60815" y="13714"/>
                </a:lnTo>
                <a:cubicBezTo>
                  <a:pt x="60787" y="13714"/>
                  <a:pt x="60787" y="13714"/>
                  <a:pt x="60768" y="13676"/>
                </a:cubicBezTo>
                <a:close/>
                <a:moveTo>
                  <a:pt x="62727" y="13686"/>
                </a:moveTo>
                <a:lnTo>
                  <a:pt x="62727" y="13695"/>
                </a:lnTo>
                <a:lnTo>
                  <a:pt x="62727" y="13714"/>
                </a:lnTo>
                <a:lnTo>
                  <a:pt x="62718" y="13714"/>
                </a:lnTo>
                <a:lnTo>
                  <a:pt x="62727" y="13686"/>
                </a:lnTo>
                <a:close/>
                <a:moveTo>
                  <a:pt x="63901" y="13648"/>
                </a:moveTo>
                <a:cubicBezTo>
                  <a:pt x="63920" y="13667"/>
                  <a:pt x="63929" y="13686"/>
                  <a:pt x="63929" y="13705"/>
                </a:cubicBezTo>
                <a:cubicBezTo>
                  <a:pt x="63929" y="13711"/>
                  <a:pt x="63924" y="13718"/>
                  <a:pt x="63922" y="13718"/>
                </a:cubicBezTo>
                <a:cubicBezTo>
                  <a:pt x="63920" y="13718"/>
                  <a:pt x="63920" y="13717"/>
                  <a:pt x="63920" y="13714"/>
                </a:cubicBezTo>
                <a:cubicBezTo>
                  <a:pt x="63910" y="13714"/>
                  <a:pt x="63901" y="13714"/>
                  <a:pt x="63891" y="13705"/>
                </a:cubicBezTo>
                <a:cubicBezTo>
                  <a:pt x="63891" y="13686"/>
                  <a:pt x="63891" y="13667"/>
                  <a:pt x="63901" y="13648"/>
                </a:cubicBezTo>
                <a:close/>
                <a:moveTo>
                  <a:pt x="62453" y="13695"/>
                </a:moveTo>
                <a:cubicBezTo>
                  <a:pt x="62462" y="13705"/>
                  <a:pt x="62453" y="13723"/>
                  <a:pt x="62443" y="13723"/>
                </a:cubicBezTo>
                <a:lnTo>
                  <a:pt x="62453" y="13695"/>
                </a:lnTo>
                <a:close/>
                <a:moveTo>
                  <a:pt x="62576" y="13695"/>
                </a:moveTo>
                <a:lnTo>
                  <a:pt x="62604" y="13714"/>
                </a:lnTo>
                <a:cubicBezTo>
                  <a:pt x="62594" y="13723"/>
                  <a:pt x="62590" y="13728"/>
                  <a:pt x="62587" y="13728"/>
                </a:cubicBezTo>
                <a:cubicBezTo>
                  <a:pt x="62585" y="13728"/>
                  <a:pt x="62585" y="13723"/>
                  <a:pt x="62585" y="13714"/>
                </a:cubicBezTo>
                <a:cubicBezTo>
                  <a:pt x="62576" y="13705"/>
                  <a:pt x="62576" y="13695"/>
                  <a:pt x="62576" y="13695"/>
                </a:cubicBezTo>
                <a:close/>
                <a:moveTo>
                  <a:pt x="62519" y="13695"/>
                </a:moveTo>
                <a:lnTo>
                  <a:pt x="62509" y="13733"/>
                </a:lnTo>
                <a:cubicBezTo>
                  <a:pt x="62500" y="13714"/>
                  <a:pt x="62500" y="13705"/>
                  <a:pt x="62519" y="13695"/>
                </a:cubicBezTo>
                <a:close/>
                <a:moveTo>
                  <a:pt x="65974" y="13723"/>
                </a:moveTo>
                <a:cubicBezTo>
                  <a:pt x="65983" y="13733"/>
                  <a:pt x="65993" y="13733"/>
                  <a:pt x="65993" y="13733"/>
                </a:cubicBezTo>
                <a:lnTo>
                  <a:pt x="65993" y="13742"/>
                </a:lnTo>
                <a:lnTo>
                  <a:pt x="65983" y="13742"/>
                </a:lnTo>
                <a:cubicBezTo>
                  <a:pt x="65974" y="13742"/>
                  <a:pt x="65974" y="13742"/>
                  <a:pt x="65964" y="13733"/>
                </a:cubicBezTo>
                <a:cubicBezTo>
                  <a:pt x="65964" y="13733"/>
                  <a:pt x="65974" y="13723"/>
                  <a:pt x="65974" y="13723"/>
                </a:cubicBezTo>
                <a:close/>
                <a:moveTo>
                  <a:pt x="60503" y="13723"/>
                </a:moveTo>
                <a:cubicBezTo>
                  <a:pt x="60512" y="13723"/>
                  <a:pt x="60512" y="13733"/>
                  <a:pt x="60522" y="13742"/>
                </a:cubicBezTo>
                <a:cubicBezTo>
                  <a:pt x="60522" y="13752"/>
                  <a:pt x="60512" y="13752"/>
                  <a:pt x="60512" y="13752"/>
                </a:cubicBezTo>
                <a:cubicBezTo>
                  <a:pt x="60503" y="13752"/>
                  <a:pt x="60493" y="13742"/>
                  <a:pt x="60493" y="13733"/>
                </a:cubicBezTo>
                <a:cubicBezTo>
                  <a:pt x="60493" y="13733"/>
                  <a:pt x="60503" y="13723"/>
                  <a:pt x="60503" y="13723"/>
                </a:cubicBezTo>
                <a:close/>
                <a:moveTo>
                  <a:pt x="62538" y="13723"/>
                </a:moveTo>
                <a:lnTo>
                  <a:pt x="62538" y="13723"/>
                </a:lnTo>
                <a:cubicBezTo>
                  <a:pt x="62547" y="13742"/>
                  <a:pt x="62547" y="13752"/>
                  <a:pt x="62528" y="13761"/>
                </a:cubicBezTo>
                <a:cubicBezTo>
                  <a:pt x="62519" y="13742"/>
                  <a:pt x="62528" y="13733"/>
                  <a:pt x="62538" y="13723"/>
                </a:cubicBezTo>
                <a:close/>
                <a:moveTo>
                  <a:pt x="61638" y="13752"/>
                </a:moveTo>
                <a:cubicBezTo>
                  <a:pt x="61638" y="13752"/>
                  <a:pt x="61648" y="13761"/>
                  <a:pt x="61648" y="13761"/>
                </a:cubicBezTo>
                <a:lnTo>
                  <a:pt x="61648" y="13771"/>
                </a:lnTo>
                <a:lnTo>
                  <a:pt x="61638" y="13771"/>
                </a:lnTo>
                <a:cubicBezTo>
                  <a:pt x="61629" y="13771"/>
                  <a:pt x="61629" y="13761"/>
                  <a:pt x="61620" y="13761"/>
                </a:cubicBezTo>
                <a:cubicBezTo>
                  <a:pt x="61629" y="13761"/>
                  <a:pt x="61629" y="13752"/>
                  <a:pt x="61638" y="13752"/>
                </a:cubicBezTo>
                <a:close/>
                <a:moveTo>
                  <a:pt x="63768" y="13742"/>
                </a:moveTo>
                <a:lnTo>
                  <a:pt x="63768" y="13752"/>
                </a:lnTo>
                <a:lnTo>
                  <a:pt x="63740" y="13771"/>
                </a:lnTo>
                <a:lnTo>
                  <a:pt x="63730" y="13761"/>
                </a:lnTo>
                <a:lnTo>
                  <a:pt x="63768" y="13742"/>
                </a:lnTo>
                <a:close/>
                <a:moveTo>
                  <a:pt x="60474" y="13752"/>
                </a:moveTo>
                <a:cubicBezTo>
                  <a:pt x="60493" y="13761"/>
                  <a:pt x="60503" y="13771"/>
                  <a:pt x="60512" y="13780"/>
                </a:cubicBezTo>
                <a:lnTo>
                  <a:pt x="60503" y="13780"/>
                </a:lnTo>
                <a:lnTo>
                  <a:pt x="60474" y="13761"/>
                </a:lnTo>
                <a:lnTo>
                  <a:pt x="60474" y="13752"/>
                </a:lnTo>
                <a:close/>
                <a:moveTo>
                  <a:pt x="63948" y="13733"/>
                </a:moveTo>
                <a:cubicBezTo>
                  <a:pt x="63948" y="13742"/>
                  <a:pt x="63957" y="13752"/>
                  <a:pt x="63957" y="13771"/>
                </a:cubicBezTo>
                <a:cubicBezTo>
                  <a:pt x="63957" y="13771"/>
                  <a:pt x="63957" y="13780"/>
                  <a:pt x="63948" y="13780"/>
                </a:cubicBezTo>
                <a:lnTo>
                  <a:pt x="63939" y="13780"/>
                </a:lnTo>
                <a:cubicBezTo>
                  <a:pt x="63929" y="13771"/>
                  <a:pt x="63929" y="13771"/>
                  <a:pt x="63939" y="13761"/>
                </a:cubicBezTo>
                <a:cubicBezTo>
                  <a:pt x="63939" y="13752"/>
                  <a:pt x="63948" y="13742"/>
                  <a:pt x="63948" y="13733"/>
                </a:cubicBezTo>
                <a:close/>
                <a:moveTo>
                  <a:pt x="60370" y="13771"/>
                </a:moveTo>
                <a:cubicBezTo>
                  <a:pt x="60365" y="13776"/>
                  <a:pt x="60359" y="13782"/>
                  <a:pt x="60354" y="13782"/>
                </a:cubicBezTo>
                <a:cubicBezTo>
                  <a:pt x="60350" y="13782"/>
                  <a:pt x="60346" y="13779"/>
                  <a:pt x="60342" y="13771"/>
                </a:cubicBezTo>
                <a:close/>
                <a:moveTo>
                  <a:pt x="62471" y="13771"/>
                </a:moveTo>
                <a:cubicBezTo>
                  <a:pt x="62481" y="13771"/>
                  <a:pt x="62490" y="13771"/>
                  <a:pt x="62500" y="13780"/>
                </a:cubicBezTo>
                <a:lnTo>
                  <a:pt x="62490" y="13790"/>
                </a:lnTo>
                <a:lnTo>
                  <a:pt x="62471" y="13780"/>
                </a:lnTo>
                <a:cubicBezTo>
                  <a:pt x="62471" y="13771"/>
                  <a:pt x="62471" y="13771"/>
                  <a:pt x="62471" y="13771"/>
                </a:cubicBezTo>
                <a:close/>
                <a:moveTo>
                  <a:pt x="63787" y="13761"/>
                </a:moveTo>
                <a:cubicBezTo>
                  <a:pt x="63787" y="13761"/>
                  <a:pt x="63797" y="13771"/>
                  <a:pt x="63797" y="13771"/>
                </a:cubicBezTo>
                <a:cubicBezTo>
                  <a:pt x="63797" y="13780"/>
                  <a:pt x="63787" y="13790"/>
                  <a:pt x="63768" y="13790"/>
                </a:cubicBezTo>
                <a:cubicBezTo>
                  <a:pt x="63768" y="13790"/>
                  <a:pt x="63768" y="13780"/>
                  <a:pt x="63768" y="13780"/>
                </a:cubicBezTo>
                <a:cubicBezTo>
                  <a:pt x="63768" y="13771"/>
                  <a:pt x="63778" y="13771"/>
                  <a:pt x="63787" y="13761"/>
                </a:cubicBezTo>
                <a:close/>
                <a:moveTo>
                  <a:pt x="63868" y="13700"/>
                </a:moveTo>
                <a:cubicBezTo>
                  <a:pt x="63872" y="13700"/>
                  <a:pt x="63877" y="13705"/>
                  <a:pt x="63882" y="13714"/>
                </a:cubicBezTo>
                <a:cubicBezTo>
                  <a:pt x="63882" y="13723"/>
                  <a:pt x="63882" y="13733"/>
                  <a:pt x="63882" y="13742"/>
                </a:cubicBezTo>
                <a:cubicBezTo>
                  <a:pt x="63882" y="13752"/>
                  <a:pt x="63872" y="13771"/>
                  <a:pt x="63891" y="13780"/>
                </a:cubicBezTo>
                <a:cubicBezTo>
                  <a:pt x="63891" y="13780"/>
                  <a:pt x="63891" y="13790"/>
                  <a:pt x="63882" y="13790"/>
                </a:cubicBezTo>
                <a:cubicBezTo>
                  <a:pt x="63882" y="13790"/>
                  <a:pt x="63872" y="13799"/>
                  <a:pt x="63863" y="13799"/>
                </a:cubicBezTo>
                <a:cubicBezTo>
                  <a:pt x="63844" y="13799"/>
                  <a:pt x="63816" y="13761"/>
                  <a:pt x="63816" y="13742"/>
                </a:cubicBezTo>
                <a:cubicBezTo>
                  <a:pt x="63825" y="13742"/>
                  <a:pt x="63834" y="13742"/>
                  <a:pt x="63853" y="13752"/>
                </a:cubicBezTo>
                <a:cubicBezTo>
                  <a:pt x="63853" y="13733"/>
                  <a:pt x="63853" y="13723"/>
                  <a:pt x="63853" y="13714"/>
                </a:cubicBezTo>
                <a:cubicBezTo>
                  <a:pt x="63858" y="13705"/>
                  <a:pt x="63863" y="13700"/>
                  <a:pt x="63868" y="13700"/>
                </a:cubicBezTo>
                <a:close/>
                <a:moveTo>
                  <a:pt x="11538" y="13714"/>
                </a:moveTo>
                <a:cubicBezTo>
                  <a:pt x="11548" y="13723"/>
                  <a:pt x="11557" y="13733"/>
                  <a:pt x="11557" y="13733"/>
                </a:cubicBezTo>
                <a:cubicBezTo>
                  <a:pt x="11561" y="13731"/>
                  <a:pt x="11564" y="13730"/>
                  <a:pt x="11568" y="13730"/>
                </a:cubicBezTo>
                <a:cubicBezTo>
                  <a:pt x="11582" y="13730"/>
                  <a:pt x="11595" y="13746"/>
                  <a:pt x="11595" y="13761"/>
                </a:cubicBezTo>
                <a:cubicBezTo>
                  <a:pt x="11605" y="13771"/>
                  <a:pt x="11605" y="13780"/>
                  <a:pt x="11605" y="13780"/>
                </a:cubicBezTo>
                <a:lnTo>
                  <a:pt x="11586" y="13799"/>
                </a:lnTo>
                <a:lnTo>
                  <a:pt x="11586" y="13809"/>
                </a:lnTo>
                <a:cubicBezTo>
                  <a:pt x="11576" y="13790"/>
                  <a:pt x="11557" y="13780"/>
                  <a:pt x="11548" y="13771"/>
                </a:cubicBezTo>
                <a:cubicBezTo>
                  <a:pt x="11538" y="13752"/>
                  <a:pt x="11538" y="13742"/>
                  <a:pt x="11529" y="13733"/>
                </a:cubicBezTo>
                <a:cubicBezTo>
                  <a:pt x="11529" y="13723"/>
                  <a:pt x="11529" y="13723"/>
                  <a:pt x="11529" y="13714"/>
                </a:cubicBezTo>
                <a:close/>
                <a:moveTo>
                  <a:pt x="61089" y="13790"/>
                </a:moveTo>
                <a:cubicBezTo>
                  <a:pt x="61080" y="13809"/>
                  <a:pt x="61061" y="13809"/>
                  <a:pt x="61052" y="13809"/>
                </a:cubicBezTo>
                <a:lnTo>
                  <a:pt x="61042" y="13809"/>
                </a:lnTo>
                <a:lnTo>
                  <a:pt x="61080" y="13790"/>
                </a:lnTo>
                <a:close/>
                <a:moveTo>
                  <a:pt x="11283" y="13799"/>
                </a:moveTo>
                <a:cubicBezTo>
                  <a:pt x="11283" y="13818"/>
                  <a:pt x="11273" y="13818"/>
                  <a:pt x="11264" y="13818"/>
                </a:cubicBezTo>
                <a:cubicBezTo>
                  <a:pt x="11264" y="13809"/>
                  <a:pt x="11264" y="13799"/>
                  <a:pt x="11273" y="13799"/>
                </a:cubicBezTo>
                <a:close/>
                <a:moveTo>
                  <a:pt x="63721" y="13638"/>
                </a:moveTo>
                <a:cubicBezTo>
                  <a:pt x="63749" y="13638"/>
                  <a:pt x="63768" y="13676"/>
                  <a:pt x="63759" y="13695"/>
                </a:cubicBezTo>
                <a:cubicBezTo>
                  <a:pt x="63749" y="13686"/>
                  <a:pt x="63740" y="13676"/>
                  <a:pt x="63740" y="13667"/>
                </a:cubicBezTo>
                <a:cubicBezTo>
                  <a:pt x="63735" y="13657"/>
                  <a:pt x="63730" y="13652"/>
                  <a:pt x="63726" y="13652"/>
                </a:cubicBezTo>
                <a:cubicBezTo>
                  <a:pt x="63721" y="13652"/>
                  <a:pt x="63716" y="13657"/>
                  <a:pt x="63711" y="13667"/>
                </a:cubicBezTo>
                <a:cubicBezTo>
                  <a:pt x="63711" y="13667"/>
                  <a:pt x="63702" y="13667"/>
                  <a:pt x="63702" y="13676"/>
                </a:cubicBezTo>
                <a:lnTo>
                  <a:pt x="63692" y="13676"/>
                </a:lnTo>
                <a:cubicBezTo>
                  <a:pt x="63692" y="13676"/>
                  <a:pt x="63692" y="13686"/>
                  <a:pt x="63692" y="13695"/>
                </a:cubicBezTo>
                <a:lnTo>
                  <a:pt x="63702" y="13695"/>
                </a:lnTo>
                <a:cubicBezTo>
                  <a:pt x="63702" y="13705"/>
                  <a:pt x="63721" y="13714"/>
                  <a:pt x="63711" y="13723"/>
                </a:cubicBezTo>
                <a:cubicBezTo>
                  <a:pt x="63702" y="13733"/>
                  <a:pt x="63692" y="13742"/>
                  <a:pt x="63674" y="13752"/>
                </a:cubicBezTo>
                <a:cubicBezTo>
                  <a:pt x="63674" y="13752"/>
                  <a:pt x="63664" y="13742"/>
                  <a:pt x="63664" y="13742"/>
                </a:cubicBezTo>
                <a:cubicBezTo>
                  <a:pt x="63655" y="13733"/>
                  <a:pt x="63655" y="13733"/>
                  <a:pt x="63645" y="13723"/>
                </a:cubicBezTo>
                <a:cubicBezTo>
                  <a:pt x="63645" y="13733"/>
                  <a:pt x="63645" y="13733"/>
                  <a:pt x="63645" y="13733"/>
                </a:cubicBezTo>
                <a:cubicBezTo>
                  <a:pt x="63645" y="13752"/>
                  <a:pt x="63645" y="13761"/>
                  <a:pt x="63626" y="13771"/>
                </a:cubicBezTo>
                <a:cubicBezTo>
                  <a:pt x="63612" y="13785"/>
                  <a:pt x="63593" y="13793"/>
                  <a:pt x="63573" y="13793"/>
                </a:cubicBezTo>
                <a:cubicBezTo>
                  <a:pt x="63566" y="13793"/>
                  <a:pt x="63558" y="13792"/>
                  <a:pt x="63550" y="13790"/>
                </a:cubicBezTo>
                <a:lnTo>
                  <a:pt x="63541" y="13790"/>
                </a:lnTo>
                <a:cubicBezTo>
                  <a:pt x="63541" y="13799"/>
                  <a:pt x="63522" y="13809"/>
                  <a:pt x="63513" y="13809"/>
                </a:cubicBezTo>
                <a:lnTo>
                  <a:pt x="63503" y="13809"/>
                </a:lnTo>
                <a:cubicBezTo>
                  <a:pt x="63494" y="13809"/>
                  <a:pt x="63494" y="13818"/>
                  <a:pt x="63484" y="13818"/>
                </a:cubicBezTo>
                <a:lnTo>
                  <a:pt x="63484" y="13809"/>
                </a:lnTo>
                <a:lnTo>
                  <a:pt x="63522" y="13780"/>
                </a:lnTo>
                <a:cubicBezTo>
                  <a:pt x="63513" y="13771"/>
                  <a:pt x="63513" y="13761"/>
                  <a:pt x="63503" y="13752"/>
                </a:cubicBezTo>
                <a:cubicBezTo>
                  <a:pt x="63503" y="13742"/>
                  <a:pt x="63503" y="13742"/>
                  <a:pt x="63513" y="13733"/>
                </a:cubicBezTo>
                <a:cubicBezTo>
                  <a:pt x="63513" y="13733"/>
                  <a:pt x="63522" y="13742"/>
                  <a:pt x="63522" y="13742"/>
                </a:cubicBezTo>
                <a:cubicBezTo>
                  <a:pt x="63522" y="13742"/>
                  <a:pt x="63522" y="13742"/>
                  <a:pt x="63532" y="13752"/>
                </a:cubicBezTo>
                <a:cubicBezTo>
                  <a:pt x="63541" y="13742"/>
                  <a:pt x="63541" y="13733"/>
                  <a:pt x="63541" y="13723"/>
                </a:cubicBezTo>
                <a:cubicBezTo>
                  <a:pt x="63532" y="13714"/>
                  <a:pt x="63532" y="13714"/>
                  <a:pt x="63532" y="13705"/>
                </a:cubicBezTo>
                <a:cubicBezTo>
                  <a:pt x="63522" y="13695"/>
                  <a:pt x="63522" y="13695"/>
                  <a:pt x="63513" y="13686"/>
                </a:cubicBezTo>
                <a:cubicBezTo>
                  <a:pt x="63513" y="13676"/>
                  <a:pt x="63532" y="13667"/>
                  <a:pt x="63541" y="13667"/>
                </a:cubicBezTo>
                <a:cubicBezTo>
                  <a:pt x="63550" y="13667"/>
                  <a:pt x="63550" y="13686"/>
                  <a:pt x="63560" y="13695"/>
                </a:cubicBezTo>
                <a:cubicBezTo>
                  <a:pt x="63560" y="13695"/>
                  <a:pt x="63550" y="13705"/>
                  <a:pt x="63560" y="13705"/>
                </a:cubicBezTo>
                <a:cubicBezTo>
                  <a:pt x="63569" y="13733"/>
                  <a:pt x="63560" y="13752"/>
                  <a:pt x="63541" y="13761"/>
                </a:cubicBezTo>
                <a:cubicBezTo>
                  <a:pt x="63541" y="13771"/>
                  <a:pt x="63541" y="13771"/>
                  <a:pt x="63541" y="13771"/>
                </a:cubicBezTo>
                <a:cubicBezTo>
                  <a:pt x="63550" y="13780"/>
                  <a:pt x="63560" y="13783"/>
                  <a:pt x="63568" y="13783"/>
                </a:cubicBezTo>
                <a:cubicBezTo>
                  <a:pt x="63577" y="13783"/>
                  <a:pt x="63584" y="13780"/>
                  <a:pt x="63588" y="13780"/>
                </a:cubicBezTo>
                <a:cubicBezTo>
                  <a:pt x="63607" y="13771"/>
                  <a:pt x="63617" y="13761"/>
                  <a:pt x="63617" y="13752"/>
                </a:cubicBezTo>
                <a:cubicBezTo>
                  <a:pt x="63617" y="13723"/>
                  <a:pt x="63626" y="13705"/>
                  <a:pt x="63645" y="13695"/>
                </a:cubicBezTo>
                <a:cubicBezTo>
                  <a:pt x="63645" y="13686"/>
                  <a:pt x="63655" y="13676"/>
                  <a:pt x="63655" y="13667"/>
                </a:cubicBezTo>
                <a:cubicBezTo>
                  <a:pt x="63664" y="13667"/>
                  <a:pt x="63674" y="13667"/>
                  <a:pt x="63664" y="13648"/>
                </a:cubicBezTo>
                <a:lnTo>
                  <a:pt x="63683" y="13648"/>
                </a:lnTo>
                <a:cubicBezTo>
                  <a:pt x="63692" y="13638"/>
                  <a:pt x="63702" y="13638"/>
                  <a:pt x="63721" y="13638"/>
                </a:cubicBezTo>
                <a:close/>
                <a:moveTo>
                  <a:pt x="60531" y="13809"/>
                </a:moveTo>
                <a:lnTo>
                  <a:pt x="60559" y="13818"/>
                </a:lnTo>
                <a:cubicBezTo>
                  <a:pt x="60553" y="13818"/>
                  <a:pt x="60551" y="13822"/>
                  <a:pt x="60548" y="13822"/>
                </a:cubicBezTo>
                <a:cubicBezTo>
                  <a:pt x="60546" y="13822"/>
                  <a:pt x="60544" y="13821"/>
                  <a:pt x="60540" y="13818"/>
                </a:cubicBezTo>
                <a:cubicBezTo>
                  <a:pt x="60540" y="13818"/>
                  <a:pt x="60531" y="13809"/>
                  <a:pt x="60531" y="13809"/>
                </a:cubicBezTo>
                <a:close/>
                <a:moveTo>
                  <a:pt x="61014" y="13757"/>
                </a:moveTo>
                <a:cubicBezTo>
                  <a:pt x="61023" y="13757"/>
                  <a:pt x="61033" y="13764"/>
                  <a:pt x="61033" y="13771"/>
                </a:cubicBezTo>
                <a:cubicBezTo>
                  <a:pt x="61033" y="13780"/>
                  <a:pt x="61033" y="13790"/>
                  <a:pt x="61033" y="13790"/>
                </a:cubicBezTo>
                <a:cubicBezTo>
                  <a:pt x="61033" y="13794"/>
                  <a:pt x="61030" y="13797"/>
                  <a:pt x="61027" y="13797"/>
                </a:cubicBezTo>
                <a:cubicBezTo>
                  <a:pt x="61023" y="13797"/>
                  <a:pt x="61018" y="13794"/>
                  <a:pt x="61014" y="13790"/>
                </a:cubicBezTo>
                <a:cubicBezTo>
                  <a:pt x="61004" y="13790"/>
                  <a:pt x="60995" y="13790"/>
                  <a:pt x="60985" y="13780"/>
                </a:cubicBezTo>
                <a:lnTo>
                  <a:pt x="60985" y="13780"/>
                </a:lnTo>
                <a:cubicBezTo>
                  <a:pt x="60976" y="13790"/>
                  <a:pt x="60985" y="13799"/>
                  <a:pt x="60995" y="13799"/>
                </a:cubicBezTo>
                <a:cubicBezTo>
                  <a:pt x="61014" y="13809"/>
                  <a:pt x="61023" y="13809"/>
                  <a:pt x="61023" y="13818"/>
                </a:cubicBezTo>
                <a:cubicBezTo>
                  <a:pt x="61014" y="13818"/>
                  <a:pt x="61004" y="13828"/>
                  <a:pt x="60985" y="13828"/>
                </a:cubicBezTo>
                <a:cubicBezTo>
                  <a:pt x="60976" y="13818"/>
                  <a:pt x="60976" y="13799"/>
                  <a:pt x="60966" y="13790"/>
                </a:cubicBezTo>
                <a:cubicBezTo>
                  <a:pt x="60966" y="13780"/>
                  <a:pt x="60966" y="13780"/>
                  <a:pt x="60966" y="13780"/>
                </a:cubicBezTo>
                <a:cubicBezTo>
                  <a:pt x="60976" y="13771"/>
                  <a:pt x="60995" y="13761"/>
                  <a:pt x="61004" y="13761"/>
                </a:cubicBezTo>
                <a:cubicBezTo>
                  <a:pt x="61007" y="13759"/>
                  <a:pt x="61011" y="13757"/>
                  <a:pt x="61014" y="13757"/>
                </a:cubicBezTo>
                <a:close/>
                <a:moveTo>
                  <a:pt x="64279" y="13828"/>
                </a:moveTo>
                <a:cubicBezTo>
                  <a:pt x="64279" y="13828"/>
                  <a:pt x="64279" y="13828"/>
                  <a:pt x="64279" y="13828"/>
                </a:cubicBezTo>
                <a:cubicBezTo>
                  <a:pt x="64279" y="13828"/>
                  <a:pt x="64279" y="13828"/>
                  <a:pt x="64279" y="13828"/>
                </a:cubicBezTo>
                <a:close/>
                <a:moveTo>
                  <a:pt x="60597" y="13809"/>
                </a:moveTo>
                <a:lnTo>
                  <a:pt x="60616" y="13828"/>
                </a:lnTo>
                <a:cubicBezTo>
                  <a:pt x="60612" y="13831"/>
                  <a:pt x="60608" y="13834"/>
                  <a:pt x="60604" y="13834"/>
                </a:cubicBezTo>
                <a:cubicBezTo>
                  <a:pt x="60599" y="13834"/>
                  <a:pt x="60593" y="13829"/>
                  <a:pt x="60588" y="13818"/>
                </a:cubicBezTo>
                <a:cubicBezTo>
                  <a:pt x="60588" y="13818"/>
                  <a:pt x="60588" y="13818"/>
                  <a:pt x="60597" y="13809"/>
                </a:cubicBezTo>
                <a:close/>
                <a:moveTo>
                  <a:pt x="60664" y="13742"/>
                </a:moveTo>
                <a:cubicBezTo>
                  <a:pt x="60664" y="13752"/>
                  <a:pt x="60654" y="13761"/>
                  <a:pt x="60654" y="13771"/>
                </a:cubicBezTo>
                <a:cubicBezTo>
                  <a:pt x="60654" y="13771"/>
                  <a:pt x="60654" y="13780"/>
                  <a:pt x="60654" y="13780"/>
                </a:cubicBezTo>
                <a:cubicBezTo>
                  <a:pt x="60664" y="13780"/>
                  <a:pt x="60673" y="13790"/>
                  <a:pt x="60673" y="13799"/>
                </a:cubicBezTo>
                <a:cubicBezTo>
                  <a:pt x="60673" y="13799"/>
                  <a:pt x="60664" y="13809"/>
                  <a:pt x="60654" y="13809"/>
                </a:cubicBezTo>
                <a:lnTo>
                  <a:pt x="60645" y="13809"/>
                </a:lnTo>
                <a:lnTo>
                  <a:pt x="60673" y="13828"/>
                </a:lnTo>
                <a:cubicBezTo>
                  <a:pt x="60668" y="13832"/>
                  <a:pt x="60661" y="13835"/>
                  <a:pt x="60655" y="13835"/>
                </a:cubicBezTo>
                <a:cubicBezTo>
                  <a:pt x="60649" y="13835"/>
                  <a:pt x="60645" y="13832"/>
                  <a:pt x="60645" y="13828"/>
                </a:cubicBezTo>
                <a:cubicBezTo>
                  <a:pt x="60626" y="13818"/>
                  <a:pt x="60607" y="13790"/>
                  <a:pt x="60607" y="13771"/>
                </a:cubicBezTo>
                <a:cubicBezTo>
                  <a:pt x="60607" y="13752"/>
                  <a:pt x="60607" y="13742"/>
                  <a:pt x="60635" y="13742"/>
                </a:cubicBezTo>
                <a:close/>
                <a:moveTo>
                  <a:pt x="65008" y="13809"/>
                </a:moveTo>
                <a:cubicBezTo>
                  <a:pt x="65027" y="13809"/>
                  <a:pt x="65037" y="13828"/>
                  <a:pt x="65046" y="13847"/>
                </a:cubicBezTo>
                <a:cubicBezTo>
                  <a:pt x="65027" y="13837"/>
                  <a:pt x="65008" y="13828"/>
                  <a:pt x="65008" y="13809"/>
                </a:cubicBezTo>
                <a:close/>
                <a:moveTo>
                  <a:pt x="61137" y="13809"/>
                </a:moveTo>
                <a:cubicBezTo>
                  <a:pt x="61146" y="13809"/>
                  <a:pt x="61156" y="13818"/>
                  <a:pt x="61156" y="13818"/>
                </a:cubicBezTo>
                <a:cubicBezTo>
                  <a:pt x="61148" y="13826"/>
                  <a:pt x="61146" y="13848"/>
                  <a:pt x="61134" y="13848"/>
                </a:cubicBezTo>
                <a:cubicBezTo>
                  <a:pt x="61132" y="13848"/>
                  <a:pt x="61130" y="13848"/>
                  <a:pt x="61127" y="13847"/>
                </a:cubicBezTo>
                <a:cubicBezTo>
                  <a:pt x="61127" y="13837"/>
                  <a:pt x="61127" y="13828"/>
                  <a:pt x="61127" y="13818"/>
                </a:cubicBezTo>
                <a:cubicBezTo>
                  <a:pt x="61137" y="13818"/>
                  <a:pt x="61137" y="13809"/>
                  <a:pt x="61137" y="13809"/>
                </a:cubicBezTo>
                <a:close/>
                <a:moveTo>
                  <a:pt x="11737" y="13847"/>
                </a:moveTo>
                <a:cubicBezTo>
                  <a:pt x="11737" y="13847"/>
                  <a:pt x="11747" y="13847"/>
                  <a:pt x="11747" y="13856"/>
                </a:cubicBezTo>
                <a:cubicBezTo>
                  <a:pt x="11747" y="13856"/>
                  <a:pt x="11756" y="13856"/>
                  <a:pt x="11756" y="13865"/>
                </a:cubicBezTo>
                <a:lnTo>
                  <a:pt x="11747" y="13865"/>
                </a:lnTo>
                <a:cubicBezTo>
                  <a:pt x="11747" y="13865"/>
                  <a:pt x="11737" y="13865"/>
                  <a:pt x="11737" y="13856"/>
                </a:cubicBezTo>
                <a:cubicBezTo>
                  <a:pt x="11737" y="13856"/>
                  <a:pt x="11737" y="13847"/>
                  <a:pt x="11737" y="13847"/>
                </a:cubicBezTo>
                <a:close/>
                <a:moveTo>
                  <a:pt x="61809" y="13818"/>
                </a:moveTo>
                <a:cubicBezTo>
                  <a:pt x="61809" y="13818"/>
                  <a:pt x="61818" y="13818"/>
                  <a:pt x="61818" y="13828"/>
                </a:cubicBezTo>
                <a:cubicBezTo>
                  <a:pt x="61828" y="13847"/>
                  <a:pt x="61847" y="13847"/>
                  <a:pt x="61866" y="13847"/>
                </a:cubicBezTo>
                <a:lnTo>
                  <a:pt x="61885" y="13847"/>
                </a:lnTo>
                <a:lnTo>
                  <a:pt x="61885" y="13856"/>
                </a:lnTo>
                <a:cubicBezTo>
                  <a:pt x="61866" y="13856"/>
                  <a:pt x="61847" y="13865"/>
                  <a:pt x="61828" y="13865"/>
                </a:cubicBezTo>
                <a:cubicBezTo>
                  <a:pt x="61809" y="13865"/>
                  <a:pt x="61790" y="13847"/>
                  <a:pt x="61799" y="13828"/>
                </a:cubicBezTo>
                <a:cubicBezTo>
                  <a:pt x="61799" y="13828"/>
                  <a:pt x="61809" y="13818"/>
                  <a:pt x="61809" y="13818"/>
                </a:cubicBezTo>
                <a:close/>
                <a:moveTo>
                  <a:pt x="11586" y="13828"/>
                </a:moveTo>
                <a:lnTo>
                  <a:pt x="11595" y="13875"/>
                </a:lnTo>
                <a:cubicBezTo>
                  <a:pt x="11586" y="13865"/>
                  <a:pt x="11576" y="13847"/>
                  <a:pt x="11586" y="13828"/>
                </a:cubicBezTo>
                <a:close/>
                <a:moveTo>
                  <a:pt x="65775" y="13837"/>
                </a:moveTo>
                <a:cubicBezTo>
                  <a:pt x="65784" y="13837"/>
                  <a:pt x="65784" y="13847"/>
                  <a:pt x="65794" y="13856"/>
                </a:cubicBezTo>
                <a:cubicBezTo>
                  <a:pt x="65794" y="13865"/>
                  <a:pt x="65794" y="13875"/>
                  <a:pt x="65794" y="13875"/>
                </a:cubicBezTo>
                <a:lnTo>
                  <a:pt x="65765" y="13875"/>
                </a:lnTo>
                <a:cubicBezTo>
                  <a:pt x="65765" y="13856"/>
                  <a:pt x="65765" y="13847"/>
                  <a:pt x="65765" y="13837"/>
                </a:cubicBezTo>
                <a:close/>
                <a:moveTo>
                  <a:pt x="11188" y="13563"/>
                </a:moveTo>
                <a:cubicBezTo>
                  <a:pt x="11207" y="13563"/>
                  <a:pt x="11226" y="13572"/>
                  <a:pt x="11245" y="13572"/>
                </a:cubicBezTo>
                <a:cubicBezTo>
                  <a:pt x="11264" y="13581"/>
                  <a:pt x="11283" y="13581"/>
                  <a:pt x="11302" y="13591"/>
                </a:cubicBezTo>
                <a:cubicBezTo>
                  <a:pt x="11321" y="13600"/>
                  <a:pt x="11321" y="13610"/>
                  <a:pt x="11321" y="13619"/>
                </a:cubicBezTo>
                <a:cubicBezTo>
                  <a:pt x="11311" y="13629"/>
                  <a:pt x="11311" y="13629"/>
                  <a:pt x="11311" y="13629"/>
                </a:cubicBezTo>
                <a:cubicBezTo>
                  <a:pt x="11321" y="13638"/>
                  <a:pt x="11330" y="13638"/>
                  <a:pt x="11330" y="13638"/>
                </a:cubicBezTo>
                <a:cubicBezTo>
                  <a:pt x="11330" y="13648"/>
                  <a:pt x="11340" y="13648"/>
                  <a:pt x="11349" y="13648"/>
                </a:cubicBezTo>
                <a:cubicBezTo>
                  <a:pt x="11349" y="13638"/>
                  <a:pt x="11358" y="13638"/>
                  <a:pt x="11368" y="13629"/>
                </a:cubicBezTo>
                <a:lnTo>
                  <a:pt x="11377" y="13629"/>
                </a:lnTo>
                <a:cubicBezTo>
                  <a:pt x="11387" y="13629"/>
                  <a:pt x="11387" y="13629"/>
                  <a:pt x="11396" y="13638"/>
                </a:cubicBezTo>
                <a:lnTo>
                  <a:pt x="11415" y="13638"/>
                </a:lnTo>
                <a:cubicBezTo>
                  <a:pt x="11434" y="13657"/>
                  <a:pt x="11444" y="13667"/>
                  <a:pt x="11453" y="13686"/>
                </a:cubicBezTo>
                <a:cubicBezTo>
                  <a:pt x="11463" y="13705"/>
                  <a:pt x="11481" y="13714"/>
                  <a:pt x="11491" y="13723"/>
                </a:cubicBezTo>
                <a:cubicBezTo>
                  <a:pt x="11510" y="13723"/>
                  <a:pt x="11510" y="13733"/>
                  <a:pt x="11519" y="13742"/>
                </a:cubicBezTo>
                <a:cubicBezTo>
                  <a:pt x="11529" y="13761"/>
                  <a:pt x="11538" y="13771"/>
                  <a:pt x="11548" y="13780"/>
                </a:cubicBezTo>
                <a:lnTo>
                  <a:pt x="11538" y="13790"/>
                </a:lnTo>
                <a:lnTo>
                  <a:pt x="11557" y="13790"/>
                </a:lnTo>
                <a:cubicBezTo>
                  <a:pt x="11552" y="13794"/>
                  <a:pt x="11548" y="13797"/>
                  <a:pt x="11543" y="13797"/>
                </a:cubicBezTo>
                <a:cubicBezTo>
                  <a:pt x="11538" y="13797"/>
                  <a:pt x="11534" y="13794"/>
                  <a:pt x="11529" y="13790"/>
                </a:cubicBezTo>
                <a:cubicBezTo>
                  <a:pt x="11522" y="13776"/>
                  <a:pt x="11505" y="13767"/>
                  <a:pt x="11485" y="13767"/>
                </a:cubicBezTo>
                <a:cubicBezTo>
                  <a:pt x="11478" y="13767"/>
                  <a:pt x="11470" y="13768"/>
                  <a:pt x="11463" y="13771"/>
                </a:cubicBezTo>
                <a:cubicBezTo>
                  <a:pt x="11463" y="13742"/>
                  <a:pt x="11434" y="13733"/>
                  <a:pt x="11415" y="13733"/>
                </a:cubicBezTo>
                <a:lnTo>
                  <a:pt x="11415" y="13761"/>
                </a:lnTo>
                <a:cubicBezTo>
                  <a:pt x="11396" y="13752"/>
                  <a:pt x="11387" y="13742"/>
                  <a:pt x="11368" y="13733"/>
                </a:cubicBezTo>
                <a:cubicBezTo>
                  <a:pt x="11368" y="13733"/>
                  <a:pt x="11358" y="13733"/>
                  <a:pt x="11349" y="13742"/>
                </a:cubicBezTo>
                <a:lnTo>
                  <a:pt x="11330" y="13733"/>
                </a:lnTo>
                <a:lnTo>
                  <a:pt x="11330" y="13733"/>
                </a:lnTo>
                <a:cubicBezTo>
                  <a:pt x="11330" y="13742"/>
                  <a:pt x="11330" y="13761"/>
                  <a:pt x="11340" y="13771"/>
                </a:cubicBezTo>
                <a:cubicBezTo>
                  <a:pt x="11340" y="13771"/>
                  <a:pt x="11340" y="13780"/>
                  <a:pt x="11340" y="13780"/>
                </a:cubicBezTo>
                <a:cubicBezTo>
                  <a:pt x="11340" y="13790"/>
                  <a:pt x="11330" y="13790"/>
                  <a:pt x="11330" y="13790"/>
                </a:cubicBezTo>
                <a:cubicBezTo>
                  <a:pt x="11321" y="13790"/>
                  <a:pt x="11321" y="13780"/>
                  <a:pt x="11321" y="13780"/>
                </a:cubicBezTo>
                <a:cubicBezTo>
                  <a:pt x="11321" y="13771"/>
                  <a:pt x="11311" y="13771"/>
                  <a:pt x="11311" y="13771"/>
                </a:cubicBezTo>
                <a:cubicBezTo>
                  <a:pt x="11302" y="13771"/>
                  <a:pt x="11283" y="13761"/>
                  <a:pt x="11273" y="13761"/>
                </a:cubicBezTo>
                <a:cubicBezTo>
                  <a:pt x="11273" y="13771"/>
                  <a:pt x="11264" y="13771"/>
                  <a:pt x="11264" y="13780"/>
                </a:cubicBezTo>
                <a:cubicBezTo>
                  <a:pt x="11264" y="13780"/>
                  <a:pt x="11264" y="13790"/>
                  <a:pt x="11254" y="13799"/>
                </a:cubicBezTo>
                <a:cubicBezTo>
                  <a:pt x="11254" y="13799"/>
                  <a:pt x="11254" y="13809"/>
                  <a:pt x="11245" y="13809"/>
                </a:cubicBezTo>
                <a:cubicBezTo>
                  <a:pt x="11245" y="13799"/>
                  <a:pt x="11235" y="13799"/>
                  <a:pt x="11235" y="13790"/>
                </a:cubicBezTo>
                <a:cubicBezTo>
                  <a:pt x="11235" y="13790"/>
                  <a:pt x="11235" y="13780"/>
                  <a:pt x="11235" y="13780"/>
                </a:cubicBezTo>
                <a:lnTo>
                  <a:pt x="11226" y="13780"/>
                </a:lnTo>
                <a:cubicBezTo>
                  <a:pt x="11226" y="13780"/>
                  <a:pt x="11226" y="13790"/>
                  <a:pt x="11226" y="13790"/>
                </a:cubicBezTo>
                <a:cubicBezTo>
                  <a:pt x="11226" y="13799"/>
                  <a:pt x="11216" y="13799"/>
                  <a:pt x="11216" y="13809"/>
                </a:cubicBezTo>
                <a:cubicBezTo>
                  <a:pt x="11207" y="13809"/>
                  <a:pt x="11207" y="13818"/>
                  <a:pt x="11207" y="13828"/>
                </a:cubicBezTo>
                <a:lnTo>
                  <a:pt x="11198" y="13828"/>
                </a:lnTo>
                <a:cubicBezTo>
                  <a:pt x="11188" y="13828"/>
                  <a:pt x="11179" y="13837"/>
                  <a:pt x="11179" y="13847"/>
                </a:cubicBezTo>
                <a:cubicBezTo>
                  <a:pt x="11169" y="13837"/>
                  <a:pt x="11150" y="13837"/>
                  <a:pt x="11141" y="13837"/>
                </a:cubicBezTo>
                <a:cubicBezTo>
                  <a:pt x="11131" y="13837"/>
                  <a:pt x="11131" y="13828"/>
                  <a:pt x="11122" y="13828"/>
                </a:cubicBezTo>
                <a:lnTo>
                  <a:pt x="11112" y="13828"/>
                </a:lnTo>
                <a:cubicBezTo>
                  <a:pt x="11103" y="13828"/>
                  <a:pt x="11103" y="13837"/>
                  <a:pt x="11103" y="13837"/>
                </a:cubicBezTo>
                <a:cubicBezTo>
                  <a:pt x="11103" y="13847"/>
                  <a:pt x="11103" y="13856"/>
                  <a:pt x="11112" y="13865"/>
                </a:cubicBezTo>
                <a:cubicBezTo>
                  <a:pt x="11103" y="13856"/>
                  <a:pt x="11093" y="13856"/>
                  <a:pt x="11084" y="13856"/>
                </a:cubicBezTo>
                <a:cubicBezTo>
                  <a:pt x="11065" y="13865"/>
                  <a:pt x="11056" y="13875"/>
                  <a:pt x="11037" y="13875"/>
                </a:cubicBezTo>
                <a:lnTo>
                  <a:pt x="11027" y="13875"/>
                </a:lnTo>
                <a:cubicBezTo>
                  <a:pt x="11024" y="13878"/>
                  <a:pt x="11022" y="13879"/>
                  <a:pt x="11021" y="13879"/>
                </a:cubicBezTo>
                <a:cubicBezTo>
                  <a:pt x="11017" y="13879"/>
                  <a:pt x="11015" y="13872"/>
                  <a:pt x="11008" y="13865"/>
                </a:cubicBezTo>
                <a:cubicBezTo>
                  <a:pt x="11008" y="13865"/>
                  <a:pt x="11008" y="13856"/>
                  <a:pt x="10999" y="13847"/>
                </a:cubicBezTo>
                <a:lnTo>
                  <a:pt x="11027" y="13847"/>
                </a:lnTo>
                <a:cubicBezTo>
                  <a:pt x="11027" y="13851"/>
                  <a:pt x="11030" y="13854"/>
                  <a:pt x="11032" y="13854"/>
                </a:cubicBezTo>
                <a:cubicBezTo>
                  <a:pt x="11034" y="13854"/>
                  <a:pt x="11037" y="13851"/>
                  <a:pt x="11037" y="13847"/>
                </a:cubicBezTo>
                <a:cubicBezTo>
                  <a:pt x="11042" y="13835"/>
                  <a:pt x="11044" y="13831"/>
                  <a:pt x="11049" y="13831"/>
                </a:cubicBezTo>
                <a:cubicBezTo>
                  <a:pt x="11053" y="13831"/>
                  <a:pt x="11057" y="13833"/>
                  <a:pt x="11065" y="13837"/>
                </a:cubicBezTo>
                <a:lnTo>
                  <a:pt x="11084" y="13837"/>
                </a:lnTo>
                <a:cubicBezTo>
                  <a:pt x="11093" y="13828"/>
                  <a:pt x="11103" y="13818"/>
                  <a:pt x="11103" y="13818"/>
                </a:cubicBezTo>
                <a:cubicBezTo>
                  <a:pt x="11112" y="13809"/>
                  <a:pt x="11112" y="13809"/>
                  <a:pt x="11122" y="13799"/>
                </a:cubicBezTo>
                <a:cubicBezTo>
                  <a:pt x="11122" y="13799"/>
                  <a:pt x="11112" y="13790"/>
                  <a:pt x="11112" y="13780"/>
                </a:cubicBezTo>
                <a:cubicBezTo>
                  <a:pt x="11105" y="13766"/>
                  <a:pt x="11093" y="13758"/>
                  <a:pt x="11080" y="13758"/>
                </a:cubicBezTo>
                <a:cubicBezTo>
                  <a:pt x="11075" y="13758"/>
                  <a:pt x="11070" y="13759"/>
                  <a:pt x="11065" y="13761"/>
                </a:cubicBezTo>
                <a:cubicBezTo>
                  <a:pt x="11065" y="13771"/>
                  <a:pt x="11065" y="13771"/>
                  <a:pt x="11065" y="13780"/>
                </a:cubicBezTo>
                <a:cubicBezTo>
                  <a:pt x="11065" y="13790"/>
                  <a:pt x="11065" y="13790"/>
                  <a:pt x="11056" y="13790"/>
                </a:cubicBezTo>
                <a:lnTo>
                  <a:pt x="11046" y="13790"/>
                </a:lnTo>
                <a:cubicBezTo>
                  <a:pt x="11046" y="13780"/>
                  <a:pt x="11046" y="13780"/>
                  <a:pt x="11046" y="13771"/>
                </a:cubicBezTo>
                <a:cubicBezTo>
                  <a:pt x="11046" y="13761"/>
                  <a:pt x="11056" y="13752"/>
                  <a:pt x="11065" y="13742"/>
                </a:cubicBezTo>
                <a:cubicBezTo>
                  <a:pt x="11065" y="13733"/>
                  <a:pt x="11065" y="13723"/>
                  <a:pt x="11065" y="13723"/>
                </a:cubicBezTo>
                <a:cubicBezTo>
                  <a:pt x="11065" y="13705"/>
                  <a:pt x="11074" y="13705"/>
                  <a:pt x="11084" y="13705"/>
                </a:cubicBezTo>
                <a:cubicBezTo>
                  <a:pt x="11093" y="13705"/>
                  <a:pt x="11093" y="13714"/>
                  <a:pt x="11103" y="13714"/>
                </a:cubicBezTo>
                <a:cubicBezTo>
                  <a:pt x="11103" y="13723"/>
                  <a:pt x="11112" y="13723"/>
                  <a:pt x="11112" y="13723"/>
                </a:cubicBezTo>
                <a:cubicBezTo>
                  <a:pt x="11119" y="13727"/>
                  <a:pt x="11125" y="13728"/>
                  <a:pt x="11131" y="13728"/>
                </a:cubicBezTo>
                <a:cubicBezTo>
                  <a:pt x="11144" y="13728"/>
                  <a:pt x="11157" y="13723"/>
                  <a:pt x="11169" y="13723"/>
                </a:cubicBezTo>
                <a:cubicBezTo>
                  <a:pt x="11169" y="13714"/>
                  <a:pt x="11169" y="13705"/>
                  <a:pt x="11169" y="13695"/>
                </a:cubicBezTo>
                <a:cubicBezTo>
                  <a:pt x="11169" y="13667"/>
                  <a:pt x="11160" y="13657"/>
                  <a:pt x="11131" y="13648"/>
                </a:cubicBezTo>
                <a:lnTo>
                  <a:pt x="11122" y="13667"/>
                </a:lnTo>
                <a:cubicBezTo>
                  <a:pt x="11112" y="13667"/>
                  <a:pt x="11112" y="13657"/>
                  <a:pt x="11112" y="13648"/>
                </a:cubicBezTo>
                <a:cubicBezTo>
                  <a:pt x="11103" y="13629"/>
                  <a:pt x="11103" y="13619"/>
                  <a:pt x="11093" y="13600"/>
                </a:cubicBezTo>
                <a:cubicBezTo>
                  <a:pt x="11093" y="13600"/>
                  <a:pt x="11093" y="13591"/>
                  <a:pt x="11093" y="13581"/>
                </a:cubicBezTo>
                <a:cubicBezTo>
                  <a:pt x="11103" y="13581"/>
                  <a:pt x="11122" y="13581"/>
                  <a:pt x="11131" y="13600"/>
                </a:cubicBezTo>
                <a:cubicBezTo>
                  <a:pt x="11136" y="13605"/>
                  <a:pt x="11141" y="13608"/>
                  <a:pt x="11145" y="13608"/>
                </a:cubicBezTo>
                <a:cubicBezTo>
                  <a:pt x="11150" y="13608"/>
                  <a:pt x="11155" y="13605"/>
                  <a:pt x="11160" y="13600"/>
                </a:cubicBezTo>
                <a:cubicBezTo>
                  <a:pt x="11179" y="13600"/>
                  <a:pt x="11179" y="13591"/>
                  <a:pt x="11179" y="13581"/>
                </a:cubicBezTo>
                <a:cubicBezTo>
                  <a:pt x="11169" y="13563"/>
                  <a:pt x="11179" y="13563"/>
                  <a:pt x="11188" y="13563"/>
                </a:cubicBezTo>
                <a:close/>
                <a:moveTo>
                  <a:pt x="11623" y="13771"/>
                </a:moveTo>
                <a:cubicBezTo>
                  <a:pt x="11633" y="13780"/>
                  <a:pt x="11652" y="13780"/>
                  <a:pt x="11652" y="13799"/>
                </a:cubicBezTo>
                <a:cubicBezTo>
                  <a:pt x="11652" y="13809"/>
                  <a:pt x="11661" y="13809"/>
                  <a:pt x="11661" y="13809"/>
                </a:cubicBezTo>
                <a:cubicBezTo>
                  <a:pt x="11671" y="13809"/>
                  <a:pt x="11680" y="13809"/>
                  <a:pt x="11690" y="13799"/>
                </a:cubicBezTo>
                <a:lnTo>
                  <a:pt x="11699" y="13799"/>
                </a:lnTo>
                <a:cubicBezTo>
                  <a:pt x="11699" y="13799"/>
                  <a:pt x="11699" y="13809"/>
                  <a:pt x="11699" y="13809"/>
                </a:cubicBezTo>
                <a:cubicBezTo>
                  <a:pt x="11690" y="13818"/>
                  <a:pt x="11690" y="13828"/>
                  <a:pt x="11699" y="13837"/>
                </a:cubicBezTo>
                <a:cubicBezTo>
                  <a:pt x="11709" y="13847"/>
                  <a:pt x="11699" y="13856"/>
                  <a:pt x="11690" y="13865"/>
                </a:cubicBezTo>
                <a:cubicBezTo>
                  <a:pt x="11690" y="13875"/>
                  <a:pt x="11680" y="13875"/>
                  <a:pt x="11671" y="13875"/>
                </a:cubicBezTo>
                <a:cubicBezTo>
                  <a:pt x="11661" y="13875"/>
                  <a:pt x="11642" y="13865"/>
                  <a:pt x="11633" y="13865"/>
                </a:cubicBezTo>
                <a:cubicBezTo>
                  <a:pt x="11633" y="13865"/>
                  <a:pt x="11633" y="13875"/>
                  <a:pt x="11633" y="13875"/>
                </a:cubicBezTo>
                <a:cubicBezTo>
                  <a:pt x="11630" y="13878"/>
                  <a:pt x="11627" y="13879"/>
                  <a:pt x="11625" y="13879"/>
                </a:cubicBezTo>
                <a:cubicBezTo>
                  <a:pt x="11618" y="13879"/>
                  <a:pt x="11611" y="13872"/>
                  <a:pt x="11605" y="13865"/>
                </a:cubicBezTo>
                <a:cubicBezTo>
                  <a:pt x="11605" y="13856"/>
                  <a:pt x="11605" y="13847"/>
                  <a:pt x="11605" y="13847"/>
                </a:cubicBezTo>
                <a:cubicBezTo>
                  <a:pt x="11595" y="13828"/>
                  <a:pt x="11605" y="13809"/>
                  <a:pt x="11614" y="13809"/>
                </a:cubicBezTo>
                <a:cubicBezTo>
                  <a:pt x="11623" y="13799"/>
                  <a:pt x="11623" y="13799"/>
                  <a:pt x="11623" y="13790"/>
                </a:cubicBezTo>
                <a:cubicBezTo>
                  <a:pt x="11623" y="13780"/>
                  <a:pt x="11623" y="13780"/>
                  <a:pt x="11614" y="13771"/>
                </a:cubicBezTo>
                <a:close/>
                <a:moveTo>
                  <a:pt x="60584" y="13862"/>
                </a:moveTo>
                <a:cubicBezTo>
                  <a:pt x="60588" y="13862"/>
                  <a:pt x="60592" y="13863"/>
                  <a:pt x="60597" y="13865"/>
                </a:cubicBezTo>
                <a:lnTo>
                  <a:pt x="60559" y="13884"/>
                </a:lnTo>
                <a:cubicBezTo>
                  <a:pt x="60566" y="13871"/>
                  <a:pt x="60573" y="13862"/>
                  <a:pt x="60584" y="13862"/>
                </a:cubicBezTo>
                <a:close/>
                <a:moveTo>
                  <a:pt x="64913" y="13847"/>
                </a:moveTo>
                <a:cubicBezTo>
                  <a:pt x="64932" y="13856"/>
                  <a:pt x="64932" y="13875"/>
                  <a:pt x="64923" y="13884"/>
                </a:cubicBezTo>
                <a:lnTo>
                  <a:pt x="64913" y="13884"/>
                </a:lnTo>
                <a:cubicBezTo>
                  <a:pt x="64904" y="13884"/>
                  <a:pt x="64904" y="13875"/>
                  <a:pt x="64904" y="13875"/>
                </a:cubicBezTo>
                <a:cubicBezTo>
                  <a:pt x="64904" y="13865"/>
                  <a:pt x="64904" y="13856"/>
                  <a:pt x="64913" y="13847"/>
                </a:cubicBezTo>
                <a:close/>
                <a:moveTo>
                  <a:pt x="61951" y="13809"/>
                </a:moveTo>
                <a:cubicBezTo>
                  <a:pt x="61970" y="13828"/>
                  <a:pt x="61989" y="13847"/>
                  <a:pt x="62017" y="13856"/>
                </a:cubicBezTo>
                <a:cubicBezTo>
                  <a:pt x="62017" y="13865"/>
                  <a:pt x="62017" y="13865"/>
                  <a:pt x="62017" y="13875"/>
                </a:cubicBezTo>
                <a:cubicBezTo>
                  <a:pt x="62013" y="13882"/>
                  <a:pt x="62007" y="13885"/>
                  <a:pt x="62000" y="13885"/>
                </a:cubicBezTo>
                <a:cubicBezTo>
                  <a:pt x="61989" y="13885"/>
                  <a:pt x="61976" y="13877"/>
                  <a:pt x="61970" y="13865"/>
                </a:cubicBezTo>
                <a:cubicBezTo>
                  <a:pt x="61960" y="13856"/>
                  <a:pt x="61960" y="13837"/>
                  <a:pt x="61951" y="13818"/>
                </a:cubicBezTo>
                <a:cubicBezTo>
                  <a:pt x="61951" y="13818"/>
                  <a:pt x="61951" y="13809"/>
                  <a:pt x="61951" y="13809"/>
                </a:cubicBezTo>
                <a:close/>
                <a:moveTo>
                  <a:pt x="11141" y="13837"/>
                </a:moveTo>
                <a:lnTo>
                  <a:pt x="11141" y="13837"/>
                </a:lnTo>
                <a:cubicBezTo>
                  <a:pt x="11150" y="13856"/>
                  <a:pt x="11160" y="13875"/>
                  <a:pt x="11169" y="13894"/>
                </a:cubicBezTo>
                <a:lnTo>
                  <a:pt x="11150" y="13884"/>
                </a:lnTo>
                <a:lnTo>
                  <a:pt x="11150" y="13903"/>
                </a:lnTo>
                <a:cubicBezTo>
                  <a:pt x="11131" y="13894"/>
                  <a:pt x="11131" y="13865"/>
                  <a:pt x="11141" y="13837"/>
                </a:cubicBezTo>
                <a:close/>
                <a:moveTo>
                  <a:pt x="11245" y="13884"/>
                </a:moveTo>
                <a:lnTo>
                  <a:pt x="11226" y="13903"/>
                </a:lnTo>
                <a:cubicBezTo>
                  <a:pt x="11216" y="13884"/>
                  <a:pt x="11226" y="13884"/>
                  <a:pt x="11245" y="13884"/>
                </a:cubicBezTo>
                <a:close/>
                <a:moveTo>
                  <a:pt x="61645" y="13873"/>
                </a:moveTo>
                <a:cubicBezTo>
                  <a:pt x="61658" y="13873"/>
                  <a:pt x="61671" y="13890"/>
                  <a:pt x="61688" y="13890"/>
                </a:cubicBezTo>
                <a:cubicBezTo>
                  <a:pt x="61693" y="13890"/>
                  <a:pt x="61699" y="13888"/>
                  <a:pt x="61705" y="13884"/>
                </a:cubicBezTo>
                <a:lnTo>
                  <a:pt x="61705" y="13884"/>
                </a:lnTo>
                <a:cubicBezTo>
                  <a:pt x="61714" y="13903"/>
                  <a:pt x="61705" y="13903"/>
                  <a:pt x="61686" y="13903"/>
                </a:cubicBezTo>
                <a:cubicBezTo>
                  <a:pt x="61667" y="13894"/>
                  <a:pt x="61648" y="13884"/>
                  <a:pt x="61638" y="13875"/>
                </a:cubicBezTo>
                <a:cubicBezTo>
                  <a:pt x="61641" y="13874"/>
                  <a:pt x="61643" y="13873"/>
                  <a:pt x="61645" y="13873"/>
                </a:cubicBezTo>
                <a:close/>
                <a:moveTo>
                  <a:pt x="60995" y="13884"/>
                </a:moveTo>
                <a:cubicBezTo>
                  <a:pt x="60995" y="13894"/>
                  <a:pt x="60995" y="13903"/>
                  <a:pt x="60995" y="13913"/>
                </a:cubicBezTo>
                <a:lnTo>
                  <a:pt x="60985" y="13913"/>
                </a:lnTo>
                <a:cubicBezTo>
                  <a:pt x="60985" y="13913"/>
                  <a:pt x="60985" y="13903"/>
                  <a:pt x="60985" y="13903"/>
                </a:cubicBezTo>
                <a:cubicBezTo>
                  <a:pt x="60985" y="13894"/>
                  <a:pt x="60985" y="13894"/>
                  <a:pt x="60995" y="13884"/>
                </a:cubicBezTo>
                <a:close/>
                <a:moveTo>
                  <a:pt x="61799" y="13875"/>
                </a:moveTo>
                <a:cubicBezTo>
                  <a:pt x="61818" y="13884"/>
                  <a:pt x="61809" y="13894"/>
                  <a:pt x="61799" y="13903"/>
                </a:cubicBezTo>
                <a:cubicBezTo>
                  <a:pt x="61799" y="13913"/>
                  <a:pt x="61799" y="13922"/>
                  <a:pt x="61809" y="13932"/>
                </a:cubicBezTo>
                <a:cubicBezTo>
                  <a:pt x="61780" y="13932"/>
                  <a:pt x="61752" y="13922"/>
                  <a:pt x="61733" y="13903"/>
                </a:cubicBezTo>
                <a:cubicBezTo>
                  <a:pt x="61752" y="13894"/>
                  <a:pt x="61780" y="13903"/>
                  <a:pt x="61799" y="13875"/>
                </a:cubicBezTo>
                <a:close/>
                <a:moveTo>
                  <a:pt x="64089" y="13511"/>
                </a:moveTo>
                <a:cubicBezTo>
                  <a:pt x="64095" y="13511"/>
                  <a:pt x="64099" y="13518"/>
                  <a:pt x="64099" y="13525"/>
                </a:cubicBezTo>
                <a:cubicBezTo>
                  <a:pt x="64099" y="13544"/>
                  <a:pt x="64099" y="13553"/>
                  <a:pt x="64109" y="13572"/>
                </a:cubicBezTo>
                <a:cubicBezTo>
                  <a:pt x="64109" y="13581"/>
                  <a:pt x="64109" y="13581"/>
                  <a:pt x="64109" y="13591"/>
                </a:cubicBezTo>
                <a:cubicBezTo>
                  <a:pt x="64109" y="13600"/>
                  <a:pt x="64118" y="13600"/>
                  <a:pt x="64128" y="13600"/>
                </a:cubicBezTo>
                <a:cubicBezTo>
                  <a:pt x="64137" y="13591"/>
                  <a:pt x="64147" y="13581"/>
                  <a:pt x="64166" y="13581"/>
                </a:cubicBezTo>
                <a:cubicBezTo>
                  <a:pt x="64166" y="13572"/>
                  <a:pt x="64175" y="13572"/>
                  <a:pt x="64175" y="13563"/>
                </a:cubicBezTo>
                <a:cubicBezTo>
                  <a:pt x="64175" y="13553"/>
                  <a:pt x="64185" y="13553"/>
                  <a:pt x="64185" y="13544"/>
                </a:cubicBezTo>
                <a:cubicBezTo>
                  <a:pt x="64194" y="13553"/>
                  <a:pt x="64194" y="13553"/>
                  <a:pt x="64204" y="13563"/>
                </a:cubicBezTo>
                <a:cubicBezTo>
                  <a:pt x="64204" y="13563"/>
                  <a:pt x="64213" y="13572"/>
                  <a:pt x="64213" y="13572"/>
                </a:cubicBezTo>
                <a:cubicBezTo>
                  <a:pt x="64219" y="13569"/>
                  <a:pt x="64224" y="13568"/>
                  <a:pt x="64229" y="13568"/>
                </a:cubicBezTo>
                <a:cubicBezTo>
                  <a:pt x="64242" y="13568"/>
                  <a:pt x="64254" y="13575"/>
                  <a:pt x="64260" y="13581"/>
                </a:cubicBezTo>
                <a:cubicBezTo>
                  <a:pt x="64260" y="13572"/>
                  <a:pt x="64260" y="13563"/>
                  <a:pt x="64270" y="13553"/>
                </a:cubicBezTo>
                <a:cubicBezTo>
                  <a:pt x="64270" y="13553"/>
                  <a:pt x="64270" y="13544"/>
                  <a:pt x="64279" y="13544"/>
                </a:cubicBezTo>
                <a:cubicBezTo>
                  <a:pt x="64279" y="13544"/>
                  <a:pt x="64289" y="13544"/>
                  <a:pt x="64298" y="13553"/>
                </a:cubicBezTo>
                <a:cubicBezTo>
                  <a:pt x="64308" y="13563"/>
                  <a:pt x="64308" y="13581"/>
                  <a:pt x="64317" y="13600"/>
                </a:cubicBezTo>
                <a:cubicBezTo>
                  <a:pt x="64317" y="13610"/>
                  <a:pt x="64317" y="13629"/>
                  <a:pt x="64317" y="13638"/>
                </a:cubicBezTo>
                <a:cubicBezTo>
                  <a:pt x="64327" y="13629"/>
                  <a:pt x="64336" y="13610"/>
                  <a:pt x="64346" y="13600"/>
                </a:cubicBezTo>
                <a:cubicBezTo>
                  <a:pt x="64352" y="13600"/>
                  <a:pt x="64354" y="13596"/>
                  <a:pt x="64357" y="13596"/>
                </a:cubicBezTo>
                <a:cubicBezTo>
                  <a:pt x="64359" y="13596"/>
                  <a:pt x="64361" y="13597"/>
                  <a:pt x="64365" y="13600"/>
                </a:cubicBezTo>
                <a:cubicBezTo>
                  <a:pt x="64374" y="13600"/>
                  <a:pt x="64383" y="13600"/>
                  <a:pt x="64383" y="13591"/>
                </a:cubicBezTo>
                <a:cubicBezTo>
                  <a:pt x="64393" y="13591"/>
                  <a:pt x="64402" y="13591"/>
                  <a:pt x="64412" y="13600"/>
                </a:cubicBezTo>
                <a:cubicBezTo>
                  <a:pt x="64421" y="13610"/>
                  <a:pt x="64431" y="13619"/>
                  <a:pt x="64440" y="13638"/>
                </a:cubicBezTo>
                <a:cubicBezTo>
                  <a:pt x="64440" y="13648"/>
                  <a:pt x="64450" y="13648"/>
                  <a:pt x="64431" y="13657"/>
                </a:cubicBezTo>
                <a:cubicBezTo>
                  <a:pt x="64421" y="13657"/>
                  <a:pt x="64421" y="13667"/>
                  <a:pt x="64412" y="13676"/>
                </a:cubicBezTo>
                <a:cubicBezTo>
                  <a:pt x="64402" y="13676"/>
                  <a:pt x="64393" y="13686"/>
                  <a:pt x="64393" y="13695"/>
                </a:cubicBezTo>
                <a:cubicBezTo>
                  <a:pt x="64383" y="13705"/>
                  <a:pt x="64374" y="13714"/>
                  <a:pt x="64374" y="13714"/>
                </a:cubicBezTo>
                <a:lnTo>
                  <a:pt x="64374" y="13723"/>
                </a:lnTo>
                <a:lnTo>
                  <a:pt x="64393" y="13705"/>
                </a:lnTo>
                <a:lnTo>
                  <a:pt x="64393" y="13705"/>
                </a:lnTo>
                <a:cubicBezTo>
                  <a:pt x="64393" y="13714"/>
                  <a:pt x="64393" y="13733"/>
                  <a:pt x="64383" y="13742"/>
                </a:cubicBezTo>
                <a:cubicBezTo>
                  <a:pt x="64383" y="13752"/>
                  <a:pt x="64374" y="13761"/>
                  <a:pt x="64365" y="13771"/>
                </a:cubicBezTo>
                <a:lnTo>
                  <a:pt x="64365" y="13714"/>
                </a:lnTo>
                <a:lnTo>
                  <a:pt x="64336" y="13714"/>
                </a:lnTo>
                <a:lnTo>
                  <a:pt x="64336" y="13676"/>
                </a:lnTo>
                <a:cubicBezTo>
                  <a:pt x="64327" y="13695"/>
                  <a:pt x="64317" y="13714"/>
                  <a:pt x="64308" y="13733"/>
                </a:cubicBezTo>
                <a:cubicBezTo>
                  <a:pt x="64298" y="13733"/>
                  <a:pt x="64298" y="13752"/>
                  <a:pt x="64298" y="13771"/>
                </a:cubicBezTo>
                <a:cubicBezTo>
                  <a:pt x="64298" y="13780"/>
                  <a:pt x="64289" y="13790"/>
                  <a:pt x="64279" y="13790"/>
                </a:cubicBezTo>
                <a:cubicBezTo>
                  <a:pt x="64270" y="13790"/>
                  <a:pt x="64260" y="13799"/>
                  <a:pt x="64260" y="13799"/>
                </a:cubicBezTo>
                <a:cubicBezTo>
                  <a:pt x="64255" y="13810"/>
                  <a:pt x="64249" y="13815"/>
                  <a:pt x="64244" y="13815"/>
                </a:cubicBezTo>
                <a:cubicBezTo>
                  <a:pt x="64240" y="13815"/>
                  <a:pt x="64236" y="13813"/>
                  <a:pt x="64232" y="13809"/>
                </a:cubicBezTo>
                <a:cubicBezTo>
                  <a:pt x="64223" y="13809"/>
                  <a:pt x="64223" y="13799"/>
                  <a:pt x="64213" y="13799"/>
                </a:cubicBezTo>
                <a:lnTo>
                  <a:pt x="64204" y="13837"/>
                </a:lnTo>
                <a:cubicBezTo>
                  <a:pt x="64194" y="13837"/>
                  <a:pt x="64185" y="13828"/>
                  <a:pt x="64185" y="13818"/>
                </a:cubicBezTo>
                <a:cubicBezTo>
                  <a:pt x="64175" y="13818"/>
                  <a:pt x="64166" y="13809"/>
                  <a:pt x="64156" y="13799"/>
                </a:cubicBezTo>
                <a:cubicBezTo>
                  <a:pt x="64152" y="13795"/>
                  <a:pt x="64148" y="13793"/>
                  <a:pt x="64145" y="13793"/>
                </a:cubicBezTo>
                <a:cubicBezTo>
                  <a:pt x="64139" y="13793"/>
                  <a:pt x="64133" y="13798"/>
                  <a:pt x="64128" y="13809"/>
                </a:cubicBezTo>
                <a:cubicBezTo>
                  <a:pt x="64118" y="13818"/>
                  <a:pt x="64109" y="13828"/>
                  <a:pt x="64099" y="13837"/>
                </a:cubicBezTo>
                <a:cubicBezTo>
                  <a:pt x="64090" y="13847"/>
                  <a:pt x="64081" y="13856"/>
                  <a:pt x="64081" y="13865"/>
                </a:cubicBezTo>
                <a:cubicBezTo>
                  <a:pt x="64081" y="13884"/>
                  <a:pt x="64071" y="13894"/>
                  <a:pt x="64062" y="13894"/>
                </a:cubicBezTo>
                <a:cubicBezTo>
                  <a:pt x="64052" y="13913"/>
                  <a:pt x="64043" y="13922"/>
                  <a:pt x="64033" y="13922"/>
                </a:cubicBezTo>
                <a:cubicBezTo>
                  <a:pt x="64024" y="13932"/>
                  <a:pt x="64014" y="13932"/>
                  <a:pt x="63995" y="13932"/>
                </a:cubicBezTo>
                <a:lnTo>
                  <a:pt x="63995" y="13922"/>
                </a:lnTo>
                <a:lnTo>
                  <a:pt x="64052" y="13903"/>
                </a:lnTo>
                <a:cubicBezTo>
                  <a:pt x="64043" y="13903"/>
                  <a:pt x="64043" y="13894"/>
                  <a:pt x="64043" y="13894"/>
                </a:cubicBezTo>
                <a:cubicBezTo>
                  <a:pt x="64024" y="13884"/>
                  <a:pt x="64014" y="13865"/>
                  <a:pt x="64005" y="13847"/>
                </a:cubicBezTo>
                <a:cubicBezTo>
                  <a:pt x="64005" y="13837"/>
                  <a:pt x="64005" y="13828"/>
                  <a:pt x="63986" y="13828"/>
                </a:cubicBezTo>
                <a:cubicBezTo>
                  <a:pt x="63986" y="13828"/>
                  <a:pt x="63976" y="13818"/>
                  <a:pt x="63976" y="13818"/>
                </a:cubicBezTo>
                <a:cubicBezTo>
                  <a:pt x="63976" y="13809"/>
                  <a:pt x="63976" y="13809"/>
                  <a:pt x="63976" y="13799"/>
                </a:cubicBezTo>
                <a:cubicBezTo>
                  <a:pt x="63967" y="13771"/>
                  <a:pt x="63967" y="13771"/>
                  <a:pt x="63995" y="13771"/>
                </a:cubicBezTo>
                <a:cubicBezTo>
                  <a:pt x="64033" y="13771"/>
                  <a:pt x="64062" y="13733"/>
                  <a:pt x="64052" y="13705"/>
                </a:cubicBezTo>
                <a:cubicBezTo>
                  <a:pt x="64052" y="13695"/>
                  <a:pt x="64052" y="13686"/>
                  <a:pt x="64052" y="13676"/>
                </a:cubicBezTo>
                <a:lnTo>
                  <a:pt x="64033" y="13676"/>
                </a:lnTo>
                <a:cubicBezTo>
                  <a:pt x="64024" y="13676"/>
                  <a:pt x="64024" y="13676"/>
                  <a:pt x="64014" y="13667"/>
                </a:cubicBezTo>
                <a:cubicBezTo>
                  <a:pt x="64014" y="13657"/>
                  <a:pt x="64005" y="13648"/>
                  <a:pt x="63995" y="13648"/>
                </a:cubicBezTo>
                <a:cubicBezTo>
                  <a:pt x="63995" y="13638"/>
                  <a:pt x="63986" y="13638"/>
                  <a:pt x="63986" y="13629"/>
                </a:cubicBezTo>
                <a:cubicBezTo>
                  <a:pt x="63986" y="13629"/>
                  <a:pt x="63995" y="13629"/>
                  <a:pt x="63995" y="13619"/>
                </a:cubicBezTo>
                <a:cubicBezTo>
                  <a:pt x="64001" y="13617"/>
                  <a:pt x="64006" y="13615"/>
                  <a:pt x="64010" y="13615"/>
                </a:cubicBezTo>
                <a:cubicBezTo>
                  <a:pt x="64021" y="13615"/>
                  <a:pt x="64029" y="13622"/>
                  <a:pt x="64043" y="13629"/>
                </a:cubicBezTo>
                <a:cubicBezTo>
                  <a:pt x="64045" y="13632"/>
                  <a:pt x="64048" y="13633"/>
                  <a:pt x="64051" y="13633"/>
                </a:cubicBezTo>
                <a:cubicBezTo>
                  <a:pt x="64057" y="13633"/>
                  <a:pt x="64062" y="13626"/>
                  <a:pt x="64062" y="13619"/>
                </a:cubicBezTo>
                <a:cubicBezTo>
                  <a:pt x="64062" y="13591"/>
                  <a:pt x="64062" y="13563"/>
                  <a:pt x="64052" y="13544"/>
                </a:cubicBezTo>
                <a:cubicBezTo>
                  <a:pt x="64052" y="13525"/>
                  <a:pt x="64062" y="13515"/>
                  <a:pt x="64081" y="13515"/>
                </a:cubicBezTo>
                <a:cubicBezTo>
                  <a:pt x="64083" y="13512"/>
                  <a:pt x="64086" y="13511"/>
                  <a:pt x="64089" y="13511"/>
                </a:cubicBezTo>
                <a:close/>
                <a:moveTo>
                  <a:pt x="64166" y="13875"/>
                </a:moveTo>
                <a:cubicBezTo>
                  <a:pt x="64194" y="13875"/>
                  <a:pt x="64213" y="13894"/>
                  <a:pt x="64213" y="13913"/>
                </a:cubicBezTo>
                <a:cubicBezTo>
                  <a:pt x="64213" y="13927"/>
                  <a:pt x="64208" y="13935"/>
                  <a:pt x="64198" y="13935"/>
                </a:cubicBezTo>
                <a:cubicBezTo>
                  <a:pt x="64194" y="13935"/>
                  <a:pt x="64190" y="13934"/>
                  <a:pt x="64185" y="13932"/>
                </a:cubicBezTo>
                <a:lnTo>
                  <a:pt x="64147" y="13932"/>
                </a:lnTo>
                <a:cubicBezTo>
                  <a:pt x="64147" y="13922"/>
                  <a:pt x="64137" y="13922"/>
                  <a:pt x="64137" y="13913"/>
                </a:cubicBezTo>
                <a:cubicBezTo>
                  <a:pt x="64147" y="13903"/>
                  <a:pt x="64147" y="13884"/>
                  <a:pt x="64156" y="13875"/>
                </a:cubicBezTo>
                <a:close/>
                <a:moveTo>
                  <a:pt x="64327" y="13799"/>
                </a:moveTo>
                <a:cubicBezTo>
                  <a:pt x="64327" y="13809"/>
                  <a:pt x="64327" y="13828"/>
                  <a:pt x="64336" y="13837"/>
                </a:cubicBezTo>
                <a:cubicBezTo>
                  <a:pt x="64336" y="13856"/>
                  <a:pt x="64346" y="13865"/>
                  <a:pt x="64355" y="13865"/>
                </a:cubicBezTo>
                <a:cubicBezTo>
                  <a:pt x="64383" y="13875"/>
                  <a:pt x="64393" y="13903"/>
                  <a:pt x="64374" y="13922"/>
                </a:cubicBezTo>
                <a:cubicBezTo>
                  <a:pt x="64355" y="13932"/>
                  <a:pt x="64336" y="13941"/>
                  <a:pt x="64317" y="13951"/>
                </a:cubicBezTo>
                <a:lnTo>
                  <a:pt x="64308" y="13951"/>
                </a:lnTo>
                <a:cubicBezTo>
                  <a:pt x="64289" y="13941"/>
                  <a:pt x="64260" y="13922"/>
                  <a:pt x="64232" y="13913"/>
                </a:cubicBezTo>
                <a:cubicBezTo>
                  <a:pt x="64251" y="13894"/>
                  <a:pt x="64270" y="13894"/>
                  <a:pt x="64289" y="13875"/>
                </a:cubicBezTo>
                <a:cubicBezTo>
                  <a:pt x="64279" y="13875"/>
                  <a:pt x="64279" y="13875"/>
                  <a:pt x="64279" y="13865"/>
                </a:cubicBezTo>
                <a:cubicBezTo>
                  <a:pt x="64270" y="13865"/>
                  <a:pt x="64270" y="13856"/>
                  <a:pt x="64279" y="13856"/>
                </a:cubicBezTo>
                <a:cubicBezTo>
                  <a:pt x="64279" y="13847"/>
                  <a:pt x="64279" y="13837"/>
                  <a:pt x="64279" y="13828"/>
                </a:cubicBezTo>
                <a:cubicBezTo>
                  <a:pt x="64279" y="13837"/>
                  <a:pt x="64270" y="13837"/>
                  <a:pt x="64260" y="13837"/>
                </a:cubicBezTo>
                <a:cubicBezTo>
                  <a:pt x="64260" y="13818"/>
                  <a:pt x="64260" y="13809"/>
                  <a:pt x="64279" y="13799"/>
                </a:cubicBezTo>
                <a:close/>
                <a:moveTo>
                  <a:pt x="61108" y="13941"/>
                </a:moveTo>
                <a:cubicBezTo>
                  <a:pt x="61101" y="13952"/>
                  <a:pt x="61095" y="13956"/>
                  <a:pt x="61090" y="13956"/>
                </a:cubicBezTo>
                <a:cubicBezTo>
                  <a:pt x="61082" y="13956"/>
                  <a:pt x="61076" y="13947"/>
                  <a:pt x="61071" y="13941"/>
                </a:cubicBezTo>
                <a:close/>
                <a:moveTo>
                  <a:pt x="11387" y="13932"/>
                </a:moveTo>
                <a:lnTo>
                  <a:pt x="11396" y="13941"/>
                </a:lnTo>
                <a:lnTo>
                  <a:pt x="11377" y="13960"/>
                </a:lnTo>
                <a:lnTo>
                  <a:pt x="11377" y="13951"/>
                </a:lnTo>
                <a:lnTo>
                  <a:pt x="11387" y="13932"/>
                </a:lnTo>
                <a:close/>
                <a:moveTo>
                  <a:pt x="60673" y="13856"/>
                </a:moveTo>
                <a:cubicBezTo>
                  <a:pt x="60682" y="13856"/>
                  <a:pt x="60682" y="13865"/>
                  <a:pt x="60682" y="13875"/>
                </a:cubicBezTo>
                <a:cubicBezTo>
                  <a:pt x="60692" y="13894"/>
                  <a:pt x="60692" y="13903"/>
                  <a:pt x="60711" y="13903"/>
                </a:cubicBezTo>
                <a:lnTo>
                  <a:pt x="60739" y="13903"/>
                </a:lnTo>
                <a:cubicBezTo>
                  <a:pt x="60739" y="13903"/>
                  <a:pt x="60749" y="13903"/>
                  <a:pt x="60749" y="13913"/>
                </a:cubicBezTo>
                <a:cubicBezTo>
                  <a:pt x="60749" y="13913"/>
                  <a:pt x="60739" y="13922"/>
                  <a:pt x="60739" y="13922"/>
                </a:cubicBezTo>
                <a:cubicBezTo>
                  <a:pt x="60730" y="13922"/>
                  <a:pt x="60711" y="13932"/>
                  <a:pt x="60701" y="13932"/>
                </a:cubicBezTo>
                <a:cubicBezTo>
                  <a:pt x="60692" y="13932"/>
                  <a:pt x="60682" y="13932"/>
                  <a:pt x="60692" y="13951"/>
                </a:cubicBezTo>
                <a:cubicBezTo>
                  <a:pt x="60692" y="13951"/>
                  <a:pt x="60692" y="13960"/>
                  <a:pt x="60682" y="13960"/>
                </a:cubicBezTo>
                <a:cubicBezTo>
                  <a:pt x="60678" y="13951"/>
                  <a:pt x="60675" y="13946"/>
                  <a:pt x="60673" y="13946"/>
                </a:cubicBezTo>
                <a:cubicBezTo>
                  <a:pt x="60671" y="13946"/>
                  <a:pt x="60668" y="13951"/>
                  <a:pt x="60664" y="13960"/>
                </a:cubicBezTo>
                <a:lnTo>
                  <a:pt x="60645" y="13960"/>
                </a:lnTo>
                <a:cubicBezTo>
                  <a:pt x="60635" y="13951"/>
                  <a:pt x="60635" y="13951"/>
                  <a:pt x="60626" y="13941"/>
                </a:cubicBezTo>
                <a:cubicBezTo>
                  <a:pt x="60626" y="13913"/>
                  <a:pt x="60607" y="13903"/>
                  <a:pt x="60588" y="13894"/>
                </a:cubicBezTo>
                <a:cubicBezTo>
                  <a:pt x="60607" y="13875"/>
                  <a:pt x="60635" y="13865"/>
                  <a:pt x="60673" y="13856"/>
                </a:cubicBezTo>
                <a:close/>
                <a:moveTo>
                  <a:pt x="60919" y="13922"/>
                </a:moveTo>
                <a:cubicBezTo>
                  <a:pt x="60929" y="13922"/>
                  <a:pt x="60929" y="13932"/>
                  <a:pt x="60929" y="13932"/>
                </a:cubicBezTo>
                <a:cubicBezTo>
                  <a:pt x="60938" y="13941"/>
                  <a:pt x="60938" y="13951"/>
                  <a:pt x="60938" y="13951"/>
                </a:cubicBezTo>
                <a:cubicBezTo>
                  <a:pt x="60929" y="13960"/>
                  <a:pt x="60929" y="13960"/>
                  <a:pt x="60919" y="13960"/>
                </a:cubicBezTo>
                <a:cubicBezTo>
                  <a:pt x="60919" y="13960"/>
                  <a:pt x="60910" y="13951"/>
                  <a:pt x="60910" y="13951"/>
                </a:cubicBezTo>
                <a:cubicBezTo>
                  <a:pt x="60910" y="13941"/>
                  <a:pt x="60919" y="13932"/>
                  <a:pt x="60919" y="13922"/>
                </a:cubicBezTo>
                <a:close/>
                <a:moveTo>
                  <a:pt x="61894" y="13884"/>
                </a:moveTo>
                <a:cubicBezTo>
                  <a:pt x="61904" y="13884"/>
                  <a:pt x="61904" y="13884"/>
                  <a:pt x="61913" y="13894"/>
                </a:cubicBezTo>
                <a:cubicBezTo>
                  <a:pt x="61922" y="13913"/>
                  <a:pt x="61941" y="13932"/>
                  <a:pt x="61951" y="13951"/>
                </a:cubicBezTo>
                <a:lnTo>
                  <a:pt x="61941" y="13960"/>
                </a:lnTo>
                <a:cubicBezTo>
                  <a:pt x="61913" y="13951"/>
                  <a:pt x="61885" y="13941"/>
                  <a:pt x="61866" y="13941"/>
                </a:cubicBezTo>
                <a:cubicBezTo>
                  <a:pt x="61866" y="13932"/>
                  <a:pt x="61866" y="13913"/>
                  <a:pt x="61875" y="13903"/>
                </a:cubicBezTo>
                <a:cubicBezTo>
                  <a:pt x="61875" y="13894"/>
                  <a:pt x="61885" y="13884"/>
                  <a:pt x="61894" y="13884"/>
                </a:cubicBezTo>
                <a:close/>
                <a:moveTo>
                  <a:pt x="11784" y="13880"/>
                </a:moveTo>
                <a:cubicBezTo>
                  <a:pt x="11788" y="13880"/>
                  <a:pt x="11791" y="13881"/>
                  <a:pt x="11794" y="13884"/>
                </a:cubicBezTo>
                <a:cubicBezTo>
                  <a:pt x="11803" y="13894"/>
                  <a:pt x="11803" y="13903"/>
                  <a:pt x="11803" y="13913"/>
                </a:cubicBezTo>
                <a:cubicBezTo>
                  <a:pt x="11803" y="13922"/>
                  <a:pt x="11803" y="13932"/>
                  <a:pt x="11794" y="13941"/>
                </a:cubicBezTo>
                <a:cubicBezTo>
                  <a:pt x="11794" y="13948"/>
                  <a:pt x="11794" y="13955"/>
                  <a:pt x="11791" y="13955"/>
                </a:cubicBezTo>
                <a:cubicBezTo>
                  <a:pt x="11789" y="13955"/>
                  <a:pt x="11787" y="13953"/>
                  <a:pt x="11784" y="13951"/>
                </a:cubicBezTo>
                <a:cubicBezTo>
                  <a:pt x="11784" y="13932"/>
                  <a:pt x="11784" y="13932"/>
                  <a:pt x="11756" y="13913"/>
                </a:cubicBezTo>
                <a:lnTo>
                  <a:pt x="11765" y="13903"/>
                </a:lnTo>
                <a:cubicBezTo>
                  <a:pt x="11756" y="13903"/>
                  <a:pt x="11747" y="13903"/>
                  <a:pt x="11747" y="13922"/>
                </a:cubicBezTo>
                <a:cubicBezTo>
                  <a:pt x="11747" y="13922"/>
                  <a:pt x="11747" y="13922"/>
                  <a:pt x="11747" y="13932"/>
                </a:cubicBezTo>
                <a:cubicBezTo>
                  <a:pt x="11737" y="13941"/>
                  <a:pt x="11737" y="13951"/>
                  <a:pt x="11728" y="13970"/>
                </a:cubicBezTo>
                <a:lnTo>
                  <a:pt x="11718" y="13922"/>
                </a:lnTo>
                <a:lnTo>
                  <a:pt x="11709" y="13922"/>
                </a:lnTo>
                <a:cubicBezTo>
                  <a:pt x="11709" y="13903"/>
                  <a:pt x="11718" y="13903"/>
                  <a:pt x="11728" y="13903"/>
                </a:cubicBezTo>
                <a:cubicBezTo>
                  <a:pt x="11737" y="13894"/>
                  <a:pt x="11756" y="13884"/>
                  <a:pt x="11765" y="13884"/>
                </a:cubicBezTo>
                <a:cubicBezTo>
                  <a:pt x="11772" y="13884"/>
                  <a:pt x="11778" y="13880"/>
                  <a:pt x="11784" y="13880"/>
                </a:cubicBezTo>
                <a:close/>
                <a:moveTo>
                  <a:pt x="63011" y="13932"/>
                </a:moveTo>
                <a:cubicBezTo>
                  <a:pt x="63011" y="13951"/>
                  <a:pt x="63001" y="13960"/>
                  <a:pt x="62992" y="13970"/>
                </a:cubicBezTo>
                <a:cubicBezTo>
                  <a:pt x="62983" y="13970"/>
                  <a:pt x="62983" y="13960"/>
                  <a:pt x="62973" y="13960"/>
                </a:cubicBezTo>
                <a:cubicBezTo>
                  <a:pt x="62973" y="13960"/>
                  <a:pt x="62973" y="13951"/>
                  <a:pt x="62983" y="13951"/>
                </a:cubicBezTo>
                <a:cubicBezTo>
                  <a:pt x="62992" y="13941"/>
                  <a:pt x="63001" y="13941"/>
                  <a:pt x="63011" y="13932"/>
                </a:cubicBezTo>
                <a:close/>
                <a:moveTo>
                  <a:pt x="11198" y="13951"/>
                </a:moveTo>
                <a:cubicBezTo>
                  <a:pt x="11207" y="13951"/>
                  <a:pt x="11207" y="13960"/>
                  <a:pt x="11207" y="13970"/>
                </a:cubicBezTo>
                <a:cubicBezTo>
                  <a:pt x="11207" y="13970"/>
                  <a:pt x="11198" y="13979"/>
                  <a:pt x="11198" y="13979"/>
                </a:cubicBezTo>
                <a:cubicBezTo>
                  <a:pt x="11196" y="13981"/>
                  <a:pt x="11194" y="13982"/>
                  <a:pt x="11192" y="13982"/>
                </a:cubicBezTo>
                <a:cubicBezTo>
                  <a:pt x="11185" y="13982"/>
                  <a:pt x="11179" y="13968"/>
                  <a:pt x="11179" y="13960"/>
                </a:cubicBezTo>
                <a:cubicBezTo>
                  <a:pt x="11188" y="13960"/>
                  <a:pt x="11188" y="13951"/>
                  <a:pt x="11198" y="13951"/>
                </a:cubicBezTo>
                <a:close/>
                <a:moveTo>
                  <a:pt x="11358" y="13970"/>
                </a:moveTo>
                <a:cubicBezTo>
                  <a:pt x="11377" y="13979"/>
                  <a:pt x="11368" y="13998"/>
                  <a:pt x="11358" y="13998"/>
                </a:cubicBezTo>
                <a:lnTo>
                  <a:pt x="11358" y="13970"/>
                </a:lnTo>
                <a:close/>
                <a:moveTo>
                  <a:pt x="61487" y="13913"/>
                </a:moveTo>
                <a:cubicBezTo>
                  <a:pt x="61497" y="13922"/>
                  <a:pt x="61497" y="13922"/>
                  <a:pt x="61506" y="13922"/>
                </a:cubicBezTo>
                <a:lnTo>
                  <a:pt x="61506" y="13932"/>
                </a:lnTo>
                <a:cubicBezTo>
                  <a:pt x="61497" y="13932"/>
                  <a:pt x="61487" y="13941"/>
                  <a:pt x="61487" y="13941"/>
                </a:cubicBezTo>
                <a:cubicBezTo>
                  <a:pt x="61468" y="13951"/>
                  <a:pt x="61459" y="13960"/>
                  <a:pt x="61459" y="13979"/>
                </a:cubicBezTo>
                <a:cubicBezTo>
                  <a:pt x="61449" y="13979"/>
                  <a:pt x="61449" y="13988"/>
                  <a:pt x="61449" y="13988"/>
                </a:cubicBezTo>
                <a:cubicBezTo>
                  <a:pt x="61440" y="13998"/>
                  <a:pt x="61430" y="14007"/>
                  <a:pt x="61421" y="14007"/>
                </a:cubicBezTo>
                <a:cubicBezTo>
                  <a:pt x="61421" y="14007"/>
                  <a:pt x="61411" y="13998"/>
                  <a:pt x="61402" y="13988"/>
                </a:cubicBezTo>
                <a:cubicBezTo>
                  <a:pt x="61385" y="13963"/>
                  <a:pt x="61407" y="13921"/>
                  <a:pt x="61439" y="13921"/>
                </a:cubicBezTo>
                <a:cubicBezTo>
                  <a:pt x="61443" y="13921"/>
                  <a:pt x="61446" y="13921"/>
                  <a:pt x="61449" y="13922"/>
                </a:cubicBezTo>
                <a:cubicBezTo>
                  <a:pt x="61459" y="13913"/>
                  <a:pt x="61478" y="13913"/>
                  <a:pt x="61487" y="13913"/>
                </a:cubicBezTo>
                <a:close/>
                <a:moveTo>
                  <a:pt x="61213" y="13988"/>
                </a:moveTo>
                <a:cubicBezTo>
                  <a:pt x="61213" y="13998"/>
                  <a:pt x="61213" y="14007"/>
                  <a:pt x="61222" y="14007"/>
                </a:cubicBezTo>
                <a:cubicBezTo>
                  <a:pt x="61222" y="14017"/>
                  <a:pt x="61213" y="14017"/>
                  <a:pt x="61213" y="14017"/>
                </a:cubicBezTo>
                <a:lnTo>
                  <a:pt x="61203" y="14017"/>
                </a:lnTo>
                <a:cubicBezTo>
                  <a:pt x="61203" y="14007"/>
                  <a:pt x="61203" y="13998"/>
                  <a:pt x="61203" y="13998"/>
                </a:cubicBezTo>
                <a:lnTo>
                  <a:pt x="61213" y="13988"/>
                </a:lnTo>
                <a:close/>
                <a:moveTo>
                  <a:pt x="11415" y="14007"/>
                </a:moveTo>
                <a:lnTo>
                  <a:pt x="11425" y="14026"/>
                </a:lnTo>
                <a:cubicBezTo>
                  <a:pt x="11406" y="14026"/>
                  <a:pt x="11406" y="14017"/>
                  <a:pt x="11406" y="14017"/>
                </a:cubicBezTo>
                <a:cubicBezTo>
                  <a:pt x="11406" y="14007"/>
                  <a:pt x="11415" y="14007"/>
                  <a:pt x="11415" y="14007"/>
                </a:cubicBezTo>
                <a:close/>
                <a:moveTo>
                  <a:pt x="61487" y="13979"/>
                </a:moveTo>
                <a:cubicBezTo>
                  <a:pt x="61497" y="13979"/>
                  <a:pt x="61497" y="13988"/>
                  <a:pt x="61497" y="13988"/>
                </a:cubicBezTo>
                <a:cubicBezTo>
                  <a:pt x="61506" y="13998"/>
                  <a:pt x="61506" y="14007"/>
                  <a:pt x="61506" y="14017"/>
                </a:cubicBezTo>
                <a:cubicBezTo>
                  <a:pt x="61515" y="14017"/>
                  <a:pt x="61515" y="14026"/>
                  <a:pt x="61515" y="14026"/>
                </a:cubicBezTo>
                <a:lnTo>
                  <a:pt x="61497" y="14026"/>
                </a:lnTo>
                <a:cubicBezTo>
                  <a:pt x="61487" y="14017"/>
                  <a:pt x="61487" y="14007"/>
                  <a:pt x="61478" y="13988"/>
                </a:cubicBezTo>
                <a:lnTo>
                  <a:pt x="61487" y="13979"/>
                </a:lnTo>
                <a:close/>
                <a:moveTo>
                  <a:pt x="11813" y="14007"/>
                </a:moveTo>
                <a:lnTo>
                  <a:pt x="11813" y="14007"/>
                </a:lnTo>
                <a:cubicBezTo>
                  <a:pt x="11832" y="14017"/>
                  <a:pt x="11832" y="14026"/>
                  <a:pt x="11832" y="14036"/>
                </a:cubicBezTo>
                <a:lnTo>
                  <a:pt x="11813" y="14007"/>
                </a:lnTo>
                <a:close/>
                <a:moveTo>
                  <a:pt x="61307" y="13988"/>
                </a:moveTo>
                <a:cubicBezTo>
                  <a:pt x="61326" y="13988"/>
                  <a:pt x="61336" y="13988"/>
                  <a:pt x="61355" y="13998"/>
                </a:cubicBezTo>
                <a:cubicBezTo>
                  <a:pt x="61364" y="13998"/>
                  <a:pt x="61364" y="14007"/>
                  <a:pt x="61355" y="14017"/>
                </a:cubicBezTo>
                <a:cubicBezTo>
                  <a:pt x="61345" y="14017"/>
                  <a:pt x="61326" y="14026"/>
                  <a:pt x="61317" y="14036"/>
                </a:cubicBezTo>
                <a:lnTo>
                  <a:pt x="61317" y="14026"/>
                </a:lnTo>
                <a:cubicBezTo>
                  <a:pt x="61288" y="14026"/>
                  <a:pt x="61279" y="14017"/>
                  <a:pt x="61288" y="13998"/>
                </a:cubicBezTo>
                <a:cubicBezTo>
                  <a:pt x="61288" y="13988"/>
                  <a:pt x="61298" y="13988"/>
                  <a:pt x="61307" y="13988"/>
                </a:cubicBezTo>
                <a:close/>
                <a:moveTo>
                  <a:pt x="62235" y="14007"/>
                </a:moveTo>
                <a:lnTo>
                  <a:pt x="62254" y="14036"/>
                </a:lnTo>
                <a:lnTo>
                  <a:pt x="62225" y="14036"/>
                </a:lnTo>
                <a:cubicBezTo>
                  <a:pt x="62225" y="14026"/>
                  <a:pt x="62225" y="14017"/>
                  <a:pt x="62225" y="14007"/>
                </a:cubicBezTo>
                <a:close/>
                <a:moveTo>
                  <a:pt x="60880" y="14022"/>
                </a:moveTo>
                <a:cubicBezTo>
                  <a:pt x="60887" y="14022"/>
                  <a:pt x="60893" y="14029"/>
                  <a:pt x="60900" y="14036"/>
                </a:cubicBezTo>
                <a:cubicBezTo>
                  <a:pt x="60891" y="14045"/>
                  <a:pt x="60881" y="14045"/>
                  <a:pt x="60872" y="14045"/>
                </a:cubicBezTo>
                <a:cubicBezTo>
                  <a:pt x="60862" y="14045"/>
                  <a:pt x="60862" y="14036"/>
                  <a:pt x="60862" y="14036"/>
                </a:cubicBezTo>
                <a:cubicBezTo>
                  <a:pt x="60862" y="14036"/>
                  <a:pt x="60862" y="14026"/>
                  <a:pt x="60872" y="14026"/>
                </a:cubicBezTo>
                <a:cubicBezTo>
                  <a:pt x="60875" y="14024"/>
                  <a:pt x="60877" y="14022"/>
                  <a:pt x="60880" y="14022"/>
                </a:cubicBezTo>
                <a:close/>
                <a:moveTo>
                  <a:pt x="63172" y="13988"/>
                </a:moveTo>
                <a:cubicBezTo>
                  <a:pt x="63191" y="13988"/>
                  <a:pt x="63181" y="14007"/>
                  <a:pt x="63181" y="14017"/>
                </a:cubicBezTo>
                <a:cubicBezTo>
                  <a:pt x="63181" y="14026"/>
                  <a:pt x="63172" y="14036"/>
                  <a:pt x="63172" y="14045"/>
                </a:cubicBezTo>
                <a:cubicBezTo>
                  <a:pt x="63162" y="14045"/>
                  <a:pt x="63153" y="14036"/>
                  <a:pt x="63162" y="14017"/>
                </a:cubicBezTo>
                <a:cubicBezTo>
                  <a:pt x="63162" y="14007"/>
                  <a:pt x="63162" y="13998"/>
                  <a:pt x="63172" y="13988"/>
                </a:cubicBezTo>
                <a:close/>
                <a:moveTo>
                  <a:pt x="64440" y="14007"/>
                </a:moveTo>
                <a:cubicBezTo>
                  <a:pt x="64450" y="14026"/>
                  <a:pt x="64459" y="14026"/>
                  <a:pt x="64469" y="14036"/>
                </a:cubicBezTo>
                <a:cubicBezTo>
                  <a:pt x="64469" y="14036"/>
                  <a:pt x="64469" y="14045"/>
                  <a:pt x="64469" y="14045"/>
                </a:cubicBezTo>
                <a:cubicBezTo>
                  <a:pt x="64459" y="14036"/>
                  <a:pt x="64450" y="14036"/>
                  <a:pt x="64440" y="14026"/>
                </a:cubicBezTo>
                <a:cubicBezTo>
                  <a:pt x="64440" y="14017"/>
                  <a:pt x="64440" y="14017"/>
                  <a:pt x="64440" y="14007"/>
                </a:cubicBezTo>
                <a:close/>
                <a:moveTo>
                  <a:pt x="11188" y="13988"/>
                </a:moveTo>
                <a:cubicBezTo>
                  <a:pt x="11188" y="13998"/>
                  <a:pt x="11198" y="13998"/>
                  <a:pt x="11198" y="13998"/>
                </a:cubicBezTo>
                <a:cubicBezTo>
                  <a:pt x="11198" y="14005"/>
                  <a:pt x="11202" y="14011"/>
                  <a:pt x="11208" y="14011"/>
                </a:cubicBezTo>
                <a:cubicBezTo>
                  <a:pt x="11211" y="14011"/>
                  <a:pt x="11214" y="14010"/>
                  <a:pt x="11216" y="14007"/>
                </a:cubicBezTo>
                <a:cubicBezTo>
                  <a:pt x="11216" y="14007"/>
                  <a:pt x="11226" y="14017"/>
                  <a:pt x="11226" y="14017"/>
                </a:cubicBezTo>
                <a:cubicBezTo>
                  <a:pt x="11226" y="14026"/>
                  <a:pt x="11226" y="14036"/>
                  <a:pt x="11216" y="14045"/>
                </a:cubicBezTo>
                <a:cubicBezTo>
                  <a:pt x="11210" y="14049"/>
                  <a:pt x="11201" y="14051"/>
                  <a:pt x="11193" y="14051"/>
                </a:cubicBezTo>
                <a:cubicBezTo>
                  <a:pt x="11179" y="14051"/>
                  <a:pt x="11166" y="14044"/>
                  <a:pt x="11160" y="14026"/>
                </a:cubicBezTo>
                <a:cubicBezTo>
                  <a:pt x="11169" y="14026"/>
                  <a:pt x="11169" y="14007"/>
                  <a:pt x="11169" y="13998"/>
                </a:cubicBezTo>
                <a:cubicBezTo>
                  <a:pt x="11169" y="13988"/>
                  <a:pt x="11179" y="13988"/>
                  <a:pt x="11179" y="13988"/>
                </a:cubicBezTo>
                <a:close/>
                <a:moveTo>
                  <a:pt x="60957" y="13960"/>
                </a:moveTo>
                <a:lnTo>
                  <a:pt x="60957" y="14007"/>
                </a:lnTo>
                <a:cubicBezTo>
                  <a:pt x="60957" y="14017"/>
                  <a:pt x="60957" y="14026"/>
                  <a:pt x="60976" y="14036"/>
                </a:cubicBezTo>
                <a:cubicBezTo>
                  <a:pt x="60976" y="14036"/>
                  <a:pt x="60976" y="14045"/>
                  <a:pt x="60976" y="14045"/>
                </a:cubicBezTo>
                <a:cubicBezTo>
                  <a:pt x="60976" y="14045"/>
                  <a:pt x="60966" y="14045"/>
                  <a:pt x="60957" y="14055"/>
                </a:cubicBezTo>
                <a:cubicBezTo>
                  <a:pt x="60948" y="14055"/>
                  <a:pt x="60938" y="14045"/>
                  <a:pt x="60929" y="14045"/>
                </a:cubicBezTo>
                <a:cubicBezTo>
                  <a:pt x="60929" y="14045"/>
                  <a:pt x="60919" y="14036"/>
                  <a:pt x="60919" y="14036"/>
                </a:cubicBezTo>
                <a:cubicBezTo>
                  <a:pt x="60910" y="14026"/>
                  <a:pt x="60910" y="14017"/>
                  <a:pt x="60900" y="14007"/>
                </a:cubicBezTo>
                <a:cubicBezTo>
                  <a:pt x="60891" y="14007"/>
                  <a:pt x="60881" y="13998"/>
                  <a:pt x="60881" y="13988"/>
                </a:cubicBezTo>
                <a:cubicBezTo>
                  <a:pt x="60888" y="13982"/>
                  <a:pt x="60895" y="13975"/>
                  <a:pt x="60901" y="13975"/>
                </a:cubicBezTo>
                <a:cubicBezTo>
                  <a:pt x="60904" y="13975"/>
                  <a:pt x="60907" y="13976"/>
                  <a:pt x="60910" y="13979"/>
                </a:cubicBezTo>
                <a:cubicBezTo>
                  <a:pt x="60916" y="13979"/>
                  <a:pt x="60922" y="13983"/>
                  <a:pt x="60929" y="13983"/>
                </a:cubicBezTo>
                <a:cubicBezTo>
                  <a:pt x="60932" y="13983"/>
                  <a:pt x="60935" y="13982"/>
                  <a:pt x="60938" y="13979"/>
                </a:cubicBezTo>
                <a:cubicBezTo>
                  <a:pt x="60948" y="13979"/>
                  <a:pt x="60948" y="13970"/>
                  <a:pt x="60957" y="13960"/>
                </a:cubicBezTo>
                <a:close/>
                <a:moveTo>
                  <a:pt x="63671" y="14035"/>
                </a:moveTo>
                <a:cubicBezTo>
                  <a:pt x="63678" y="14035"/>
                  <a:pt x="63685" y="14038"/>
                  <a:pt x="63692" y="14045"/>
                </a:cubicBezTo>
                <a:lnTo>
                  <a:pt x="63645" y="14055"/>
                </a:lnTo>
                <a:cubicBezTo>
                  <a:pt x="63651" y="14043"/>
                  <a:pt x="63660" y="14035"/>
                  <a:pt x="63671" y="14035"/>
                </a:cubicBezTo>
                <a:close/>
                <a:moveTo>
                  <a:pt x="64412" y="14036"/>
                </a:moveTo>
                <a:lnTo>
                  <a:pt x="64412" y="14036"/>
                </a:lnTo>
                <a:cubicBezTo>
                  <a:pt x="64431" y="14045"/>
                  <a:pt x="64450" y="14055"/>
                  <a:pt x="64459" y="14064"/>
                </a:cubicBezTo>
                <a:cubicBezTo>
                  <a:pt x="64454" y="14067"/>
                  <a:pt x="64450" y="14068"/>
                  <a:pt x="64445" y="14068"/>
                </a:cubicBezTo>
                <a:cubicBezTo>
                  <a:pt x="64431" y="14068"/>
                  <a:pt x="64419" y="14057"/>
                  <a:pt x="64412" y="14036"/>
                </a:cubicBezTo>
                <a:close/>
                <a:moveTo>
                  <a:pt x="64052" y="13927"/>
                </a:moveTo>
                <a:cubicBezTo>
                  <a:pt x="64055" y="13927"/>
                  <a:pt x="64058" y="13929"/>
                  <a:pt x="64062" y="13932"/>
                </a:cubicBezTo>
                <a:cubicBezTo>
                  <a:pt x="64071" y="13932"/>
                  <a:pt x="64071" y="13951"/>
                  <a:pt x="64062" y="13960"/>
                </a:cubicBezTo>
                <a:cubicBezTo>
                  <a:pt x="64062" y="13960"/>
                  <a:pt x="64052" y="13960"/>
                  <a:pt x="64052" y="13970"/>
                </a:cubicBezTo>
                <a:cubicBezTo>
                  <a:pt x="64043" y="13979"/>
                  <a:pt x="64043" y="13998"/>
                  <a:pt x="64062" y="14007"/>
                </a:cubicBezTo>
                <a:cubicBezTo>
                  <a:pt x="64043" y="14026"/>
                  <a:pt x="64014" y="14045"/>
                  <a:pt x="63995" y="14064"/>
                </a:cubicBezTo>
                <a:lnTo>
                  <a:pt x="63957" y="14064"/>
                </a:lnTo>
                <a:cubicBezTo>
                  <a:pt x="63951" y="14064"/>
                  <a:pt x="63945" y="14068"/>
                  <a:pt x="63941" y="14068"/>
                </a:cubicBezTo>
                <a:cubicBezTo>
                  <a:pt x="63940" y="14068"/>
                  <a:pt x="63939" y="14067"/>
                  <a:pt x="63939" y="14064"/>
                </a:cubicBezTo>
                <a:cubicBezTo>
                  <a:pt x="63939" y="14045"/>
                  <a:pt x="63939" y="14045"/>
                  <a:pt x="63948" y="14045"/>
                </a:cubicBezTo>
                <a:lnTo>
                  <a:pt x="63957" y="14045"/>
                </a:lnTo>
                <a:cubicBezTo>
                  <a:pt x="63948" y="14026"/>
                  <a:pt x="63929" y="14017"/>
                  <a:pt x="63920" y="14007"/>
                </a:cubicBezTo>
                <a:cubicBezTo>
                  <a:pt x="63901" y="14007"/>
                  <a:pt x="63891" y="13998"/>
                  <a:pt x="63882" y="13979"/>
                </a:cubicBezTo>
                <a:cubicBezTo>
                  <a:pt x="63891" y="13970"/>
                  <a:pt x="63910" y="13960"/>
                  <a:pt x="63929" y="13960"/>
                </a:cubicBezTo>
                <a:lnTo>
                  <a:pt x="63957" y="13960"/>
                </a:lnTo>
                <a:cubicBezTo>
                  <a:pt x="63965" y="13963"/>
                  <a:pt x="63972" y="13964"/>
                  <a:pt x="63978" y="13964"/>
                </a:cubicBezTo>
                <a:cubicBezTo>
                  <a:pt x="63996" y="13964"/>
                  <a:pt x="64010" y="13955"/>
                  <a:pt x="64024" y="13941"/>
                </a:cubicBezTo>
                <a:cubicBezTo>
                  <a:pt x="64033" y="13941"/>
                  <a:pt x="64033" y="13932"/>
                  <a:pt x="64033" y="13932"/>
                </a:cubicBezTo>
                <a:cubicBezTo>
                  <a:pt x="64040" y="13932"/>
                  <a:pt x="64046" y="13927"/>
                  <a:pt x="64052" y="13927"/>
                </a:cubicBezTo>
                <a:close/>
                <a:moveTo>
                  <a:pt x="60673" y="14038"/>
                </a:moveTo>
                <a:cubicBezTo>
                  <a:pt x="60678" y="14038"/>
                  <a:pt x="60682" y="14041"/>
                  <a:pt x="60682" y="14045"/>
                </a:cubicBezTo>
                <a:cubicBezTo>
                  <a:pt x="60692" y="14055"/>
                  <a:pt x="60701" y="14064"/>
                  <a:pt x="60711" y="14064"/>
                </a:cubicBezTo>
                <a:cubicBezTo>
                  <a:pt x="60711" y="14075"/>
                  <a:pt x="60708" y="14080"/>
                  <a:pt x="60703" y="14080"/>
                </a:cubicBezTo>
                <a:cubicBezTo>
                  <a:pt x="60700" y="14080"/>
                  <a:pt x="60696" y="14078"/>
                  <a:pt x="60692" y="14074"/>
                </a:cubicBezTo>
                <a:cubicBezTo>
                  <a:pt x="60682" y="14064"/>
                  <a:pt x="60682" y="14055"/>
                  <a:pt x="60673" y="14045"/>
                </a:cubicBezTo>
                <a:cubicBezTo>
                  <a:pt x="60673" y="14055"/>
                  <a:pt x="60673" y="14055"/>
                  <a:pt x="60664" y="14055"/>
                </a:cubicBezTo>
                <a:cubicBezTo>
                  <a:pt x="60664" y="14055"/>
                  <a:pt x="60664" y="14055"/>
                  <a:pt x="60654" y="14064"/>
                </a:cubicBezTo>
                <a:cubicBezTo>
                  <a:pt x="60654" y="14055"/>
                  <a:pt x="60654" y="14055"/>
                  <a:pt x="60664" y="14045"/>
                </a:cubicBezTo>
                <a:cubicBezTo>
                  <a:pt x="60664" y="14041"/>
                  <a:pt x="60668" y="14038"/>
                  <a:pt x="60673" y="14038"/>
                </a:cubicBezTo>
                <a:close/>
                <a:moveTo>
                  <a:pt x="63675" y="14057"/>
                </a:moveTo>
                <a:cubicBezTo>
                  <a:pt x="63681" y="14057"/>
                  <a:pt x="63688" y="14059"/>
                  <a:pt x="63692" y="14064"/>
                </a:cubicBezTo>
                <a:cubicBezTo>
                  <a:pt x="63692" y="14064"/>
                  <a:pt x="63692" y="14074"/>
                  <a:pt x="63692" y="14074"/>
                </a:cubicBezTo>
                <a:cubicBezTo>
                  <a:pt x="63689" y="14078"/>
                  <a:pt x="63685" y="14080"/>
                  <a:pt x="63681" y="14080"/>
                </a:cubicBezTo>
                <a:cubicBezTo>
                  <a:pt x="63675" y="14080"/>
                  <a:pt x="63670" y="14075"/>
                  <a:pt x="63664" y="14064"/>
                </a:cubicBezTo>
                <a:cubicBezTo>
                  <a:pt x="63664" y="14059"/>
                  <a:pt x="63669" y="14057"/>
                  <a:pt x="63675" y="14057"/>
                </a:cubicBezTo>
                <a:close/>
                <a:moveTo>
                  <a:pt x="11093" y="14026"/>
                </a:moveTo>
                <a:cubicBezTo>
                  <a:pt x="11093" y="14045"/>
                  <a:pt x="11084" y="14074"/>
                  <a:pt x="11074" y="14093"/>
                </a:cubicBezTo>
                <a:cubicBezTo>
                  <a:pt x="11074" y="14083"/>
                  <a:pt x="11065" y="14074"/>
                  <a:pt x="11065" y="14064"/>
                </a:cubicBezTo>
                <a:cubicBezTo>
                  <a:pt x="11074" y="14064"/>
                  <a:pt x="11084" y="14055"/>
                  <a:pt x="11084" y="14036"/>
                </a:cubicBezTo>
                <a:cubicBezTo>
                  <a:pt x="11084" y="14036"/>
                  <a:pt x="11084" y="14026"/>
                  <a:pt x="11093" y="14026"/>
                </a:cubicBezTo>
                <a:close/>
                <a:moveTo>
                  <a:pt x="61411" y="14036"/>
                </a:moveTo>
                <a:cubicBezTo>
                  <a:pt x="61440" y="14045"/>
                  <a:pt x="61459" y="14064"/>
                  <a:pt x="61487" y="14083"/>
                </a:cubicBezTo>
                <a:cubicBezTo>
                  <a:pt x="61494" y="14090"/>
                  <a:pt x="61491" y="14097"/>
                  <a:pt x="61485" y="14097"/>
                </a:cubicBezTo>
                <a:cubicBezTo>
                  <a:pt x="61483" y="14097"/>
                  <a:pt x="61480" y="14095"/>
                  <a:pt x="61478" y="14093"/>
                </a:cubicBezTo>
                <a:cubicBezTo>
                  <a:pt x="61459" y="14093"/>
                  <a:pt x="61430" y="14083"/>
                  <a:pt x="61411" y="14074"/>
                </a:cubicBezTo>
                <a:cubicBezTo>
                  <a:pt x="61402" y="14074"/>
                  <a:pt x="61402" y="14055"/>
                  <a:pt x="61402" y="14045"/>
                </a:cubicBezTo>
                <a:lnTo>
                  <a:pt x="61411" y="14036"/>
                </a:lnTo>
                <a:close/>
                <a:moveTo>
                  <a:pt x="60550" y="13922"/>
                </a:moveTo>
                <a:cubicBezTo>
                  <a:pt x="60569" y="13932"/>
                  <a:pt x="60578" y="13941"/>
                  <a:pt x="60588" y="13960"/>
                </a:cubicBezTo>
                <a:cubicBezTo>
                  <a:pt x="60578" y="13970"/>
                  <a:pt x="60588" y="13988"/>
                  <a:pt x="60588" y="14007"/>
                </a:cubicBezTo>
                <a:lnTo>
                  <a:pt x="60597" y="13998"/>
                </a:lnTo>
                <a:lnTo>
                  <a:pt x="60607" y="13998"/>
                </a:lnTo>
                <a:cubicBezTo>
                  <a:pt x="60597" y="14007"/>
                  <a:pt x="60597" y="14007"/>
                  <a:pt x="60597" y="14017"/>
                </a:cubicBezTo>
                <a:cubicBezTo>
                  <a:pt x="60588" y="14026"/>
                  <a:pt x="60588" y="14036"/>
                  <a:pt x="60597" y="14045"/>
                </a:cubicBezTo>
                <a:cubicBezTo>
                  <a:pt x="60616" y="14074"/>
                  <a:pt x="60635" y="14093"/>
                  <a:pt x="60664" y="14102"/>
                </a:cubicBezTo>
                <a:cubicBezTo>
                  <a:pt x="60658" y="14105"/>
                  <a:pt x="60653" y="14106"/>
                  <a:pt x="60646" y="14106"/>
                </a:cubicBezTo>
                <a:cubicBezTo>
                  <a:pt x="60606" y="14106"/>
                  <a:pt x="60546" y="14057"/>
                  <a:pt x="60522" y="14007"/>
                </a:cubicBezTo>
                <a:lnTo>
                  <a:pt x="60522" y="14007"/>
                </a:lnTo>
                <a:lnTo>
                  <a:pt x="60540" y="14017"/>
                </a:lnTo>
                <a:cubicBezTo>
                  <a:pt x="60550" y="14007"/>
                  <a:pt x="60550" y="13988"/>
                  <a:pt x="60540" y="13979"/>
                </a:cubicBezTo>
                <a:cubicBezTo>
                  <a:pt x="60531" y="13979"/>
                  <a:pt x="60531" y="13970"/>
                  <a:pt x="60531" y="13970"/>
                </a:cubicBezTo>
                <a:cubicBezTo>
                  <a:pt x="60540" y="13951"/>
                  <a:pt x="60550" y="13932"/>
                  <a:pt x="60550" y="13922"/>
                </a:cubicBezTo>
                <a:close/>
                <a:moveTo>
                  <a:pt x="11169" y="14093"/>
                </a:moveTo>
                <a:lnTo>
                  <a:pt x="11169" y="14093"/>
                </a:lnTo>
                <a:cubicBezTo>
                  <a:pt x="11164" y="14104"/>
                  <a:pt x="11158" y="14108"/>
                  <a:pt x="11151" y="14108"/>
                </a:cubicBezTo>
                <a:cubicBezTo>
                  <a:pt x="11145" y="14108"/>
                  <a:pt x="11139" y="14106"/>
                  <a:pt x="11131" y="14102"/>
                </a:cubicBezTo>
                <a:lnTo>
                  <a:pt x="11169" y="14093"/>
                </a:lnTo>
                <a:close/>
                <a:moveTo>
                  <a:pt x="61023" y="14074"/>
                </a:moveTo>
                <a:cubicBezTo>
                  <a:pt x="61052" y="14074"/>
                  <a:pt x="61071" y="14093"/>
                  <a:pt x="61071" y="14112"/>
                </a:cubicBezTo>
                <a:cubicBezTo>
                  <a:pt x="61061" y="14102"/>
                  <a:pt x="61042" y="14102"/>
                  <a:pt x="61033" y="14093"/>
                </a:cubicBezTo>
                <a:cubicBezTo>
                  <a:pt x="61023" y="14093"/>
                  <a:pt x="61023" y="14083"/>
                  <a:pt x="61023" y="14074"/>
                </a:cubicBezTo>
                <a:close/>
                <a:moveTo>
                  <a:pt x="61336" y="14093"/>
                </a:moveTo>
                <a:cubicBezTo>
                  <a:pt x="61336" y="14102"/>
                  <a:pt x="61326" y="14102"/>
                  <a:pt x="61326" y="14112"/>
                </a:cubicBezTo>
                <a:cubicBezTo>
                  <a:pt x="61317" y="14112"/>
                  <a:pt x="61317" y="14102"/>
                  <a:pt x="61317" y="14102"/>
                </a:cubicBezTo>
                <a:cubicBezTo>
                  <a:pt x="61317" y="14102"/>
                  <a:pt x="61317" y="14093"/>
                  <a:pt x="61326" y="14093"/>
                </a:cubicBezTo>
                <a:close/>
                <a:moveTo>
                  <a:pt x="60845" y="14089"/>
                </a:moveTo>
                <a:cubicBezTo>
                  <a:pt x="60857" y="14089"/>
                  <a:pt x="60874" y="14098"/>
                  <a:pt x="60881" y="14112"/>
                </a:cubicBezTo>
                <a:cubicBezTo>
                  <a:pt x="60862" y="14121"/>
                  <a:pt x="60853" y="14121"/>
                  <a:pt x="60834" y="14121"/>
                </a:cubicBezTo>
                <a:cubicBezTo>
                  <a:pt x="60824" y="14112"/>
                  <a:pt x="60824" y="14102"/>
                  <a:pt x="60834" y="14093"/>
                </a:cubicBezTo>
                <a:cubicBezTo>
                  <a:pt x="60836" y="14090"/>
                  <a:pt x="60840" y="14089"/>
                  <a:pt x="60845" y="14089"/>
                </a:cubicBezTo>
                <a:close/>
                <a:moveTo>
                  <a:pt x="62803" y="14093"/>
                </a:moveTo>
                <a:cubicBezTo>
                  <a:pt x="62812" y="14102"/>
                  <a:pt x="62812" y="14102"/>
                  <a:pt x="62822" y="14102"/>
                </a:cubicBezTo>
                <a:cubicBezTo>
                  <a:pt x="62831" y="14112"/>
                  <a:pt x="62831" y="14112"/>
                  <a:pt x="62831" y="14112"/>
                </a:cubicBezTo>
                <a:cubicBezTo>
                  <a:pt x="62822" y="14121"/>
                  <a:pt x="62822" y="14121"/>
                  <a:pt x="62822" y="14121"/>
                </a:cubicBezTo>
                <a:cubicBezTo>
                  <a:pt x="62812" y="14112"/>
                  <a:pt x="62803" y="14112"/>
                  <a:pt x="62793" y="14102"/>
                </a:cubicBezTo>
                <a:lnTo>
                  <a:pt x="62803" y="14093"/>
                </a:lnTo>
                <a:close/>
                <a:moveTo>
                  <a:pt x="63569" y="14090"/>
                </a:moveTo>
                <a:cubicBezTo>
                  <a:pt x="63572" y="14090"/>
                  <a:pt x="63575" y="14091"/>
                  <a:pt x="63579" y="14093"/>
                </a:cubicBezTo>
                <a:cubicBezTo>
                  <a:pt x="63569" y="14112"/>
                  <a:pt x="63550" y="14121"/>
                  <a:pt x="63532" y="14121"/>
                </a:cubicBezTo>
                <a:cubicBezTo>
                  <a:pt x="63539" y="14106"/>
                  <a:pt x="63553" y="14090"/>
                  <a:pt x="63569" y="14090"/>
                </a:cubicBezTo>
                <a:close/>
                <a:moveTo>
                  <a:pt x="11765" y="14102"/>
                </a:moveTo>
                <a:lnTo>
                  <a:pt x="11775" y="14130"/>
                </a:lnTo>
                <a:lnTo>
                  <a:pt x="11765" y="14130"/>
                </a:lnTo>
                <a:cubicBezTo>
                  <a:pt x="11765" y="14121"/>
                  <a:pt x="11765" y="14112"/>
                  <a:pt x="11765" y="14102"/>
                </a:cubicBezTo>
                <a:close/>
                <a:moveTo>
                  <a:pt x="63484" y="14074"/>
                </a:moveTo>
                <a:cubicBezTo>
                  <a:pt x="63494" y="14074"/>
                  <a:pt x="63503" y="14074"/>
                  <a:pt x="63513" y="14083"/>
                </a:cubicBezTo>
                <a:cubicBezTo>
                  <a:pt x="63503" y="14112"/>
                  <a:pt x="63475" y="14130"/>
                  <a:pt x="63446" y="14130"/>
                </a:cubicBezTo>
                <a:cubicBezTo>
                  <a:pt x="63437" y="14121"/>
                  <a:pt x="63437" y="14102"/>
                  <a:pt x="63427" y="14093"/>
                </a:cubicBezTo>
                <a:cubicBezTo>
                  <a:pt x="63437" y="14083"/>
                  <a:pt x="63437" y="14074"/>
                  <a:pt x="63446" y="14074"/>
                </a:cubicBezTo>
                <a:close/>
                <a:moveTo>
                  <a:pt x="60559" y="14112"/>
                </a:moveTo>
                <a:lnTo>
                  <a:pt x="60578" y="14130"/>
                </a:lnTo>
                <a:cubicBezTo>
                  <a:pt x="60569" y="14130"/>
                  <a:pt x="60569" y="14140"/>
                  <a:pt x="60559" y="14140"/>
                </a:cubicBezTo>
                <a:cubicBezTo>
                  <a:pt x="60559" y="14140"/>
                  <a:pt x="60550" y="14140"/>
                  <a:pt x="60550" y="14130"/>
                </a:cubicBezTo>
                <a:lnTo>
                  <a:pt x="60559" y="14112"/>
                </a:lnTo>
                <a:close/>
                <a:moveTo>
                  <a:pt x="62396" y="13487"/>
                </a:moveTo>
                <a:lnTo>
                  <a:pt x="62367" y="13525"/>
                </a:lnTo>
                <a:lnTo>
                  <a:pt x="62386" y="13515"/>
                </a:lnTo>
                <a:cubicBezTo>
                  <a:pt x="62405" y="13506"/>
                  <a:pt x="62415" y="13496"/>
                  <a:pt x="62434" y="13496"/>
                </a:cubicBezTo>
                <a:cubicBezTo>
                  <a:pt x="62434" y="13493"/>
                  <a:pt x="62436" y="13492"/>
                  <a:pt x="62438" y="13492"/>
                </a:cubicBezTo>
                <a:cubicBezTo>
                  <a:pt x="62444" y="13492"/>
                  <a:pt x="62453" y="13496"/>
                  <a:pt x="62453" y="13496"/>
                </a:cubicBezTo>
                <a:cubicBezTo>
                  <a:pt x="62453" y="13515"/>
                  <a:pt x="62453" y="13525"/>
                  <a:pt x="62453" y="13534"/>
                </a:cubicBezTo>
                <a:lnTo>
                  <a:pt x="62443" y="13534"/>
                </a:lnTo>
                <a:cubicBezTo>
                  <a:pt x="62453" y="13553"/>
                  <a:pt x="62434" y="13563"/>
                  <a:pt x="62424" y="13572"/>
                </a:cubicBezTo>
                <a:cubicBezTo>
                  <a:pt x="62434" y="13577"/>
                  <a:pt x="62443" y="13579"/>
                  <a:pt x="62453" y="13579"/>
                </a:cubicBezTo>
                <a:cubicBezTo>
                  <a:pt x="62462" y="13579"/>
                  <a:pt x="62471" y="13577"/>
                  <a:pt x="62481" y="13572"/>
                </a:cubicBezTo>
                <a:lnTo>
                  <a:pt x="62481" y="13572"/>
                </a:lnTo>
                <a:cubicBezTo>
                  <a:pt x="62453" y="13619"/>
                  <a:pt x="62443" y="13667"/>
                  <a:pt x="62434" y="13714"/>
                </a:cubicBezTo>
                <a:cubicBezTo>
                  <a:pt x="62434" y="13723"/>
                  <a:pt x="62434" y="13742"/>
                  <a:pt x="62434" y="13752"/>
                </a:cubicBezTo>
                <a:cubicBezTo>
                  <a:pt x="62434" y="13761"/>
                  <a:pt x="62434" y="13761"/>
                  <a:pt x="62434" y="13771"/>
                </a:cubicBezTo>
                <a:lnTo>
                  <a:pt x="62443" y="13771"/>
                </a:lnTo>
                <a:cubicBezTo>
                  <a:pt x="62443" y="13780"/>
                  <a:pt x="62443" y="13790"/>
                  <a:pt x="62443" y="13799"/>
                </a:cubicBezTo>
                <a:cubicBezTo>
                  <a:pt x="62439" y="13803"/>
                  <a:pt x="62435" y="13805"/>
                  <a:pt x="62431" y="13805"/>
                </a:cubicBezTo>
                <a:cubicBezTo>
                  <a:pt x="62426" y="13805"/>
                  <a:pt x="62420" y="13801"/>
                  <a:pt x="62415" y="13790"/>
                </a:cubicBezTo>
                <a:cubicBezTo>
                  <a:pt x="62415" y="13780"/>
                  <a:pt x="62415" y="13771"/>
                  <a:pt x="62405" y="13771"/>
                </a:cubicBezTo>
                <a:cubicBezTo>
                  <a:pt x="62396" y="13771"/>
                  <a:pt x="62396" y="13780"/>
                  <a:pt x="62386" y="13780"/>
                </a:cubicBezTo>
                <a:cubicBezTo>
                  <a:pt x="62377" y="13790"/>
                  <a:pt x="62367" y="13809"/>
                  <a:pt x="62367" y="13818"/>
                </a:cubicBezTo>
                <a:cubicBezTo>
                  <a:pt x="62367" y="13828"/>
                  <a:pt x="62367" y="13837"/>
                  <a:pt x="62367" y="13847"/>
                </a:cubicBezTo>
                <a:cubicBezTo>
                  <a:pt x="62348" y="13847"/>
                  <a:pt x="62339" y="13837"/>
                  <a:pt x="62339" y="13818"/>
                </a:cubicBezTo>
                <a:cubicBezTo>
                  <a:pt x="62339" y="13809"/>
                  <a:pt x="62348" y="13790"/>
                  <a:pt x="62348" y="13771"/>
                </a:cubicBezTo>
                <a:cubicBezTo>
                  <a:pt x="62348" y="13761"/>
                  <a:pt x="62348" y="13752"/>
                  <a:pt x="62348" y="13742"/>
                </a:cubicBezTo>
                <a:lnTo>
                  <a:pt x="62339" y="13742"/>
                </a:lnTo>
                <a:cubicBezTo>
                  <a:pt x="62339" y="13752"/>
                  <a:pt x="62329" y="13752"/>
                  <a:pt x="62329" y="13761"/>
                </a:cubicBezTo>
                <a:cubicBezTo>
                  <a:pt x="62323" y="13768"/>
                  <a:pt x="62321" y="13775"/>
                  <a:pt x="62317" y="13775"/>
                </a:cubicBezTo>
                <a:cubicBezTo>
                  <a:pt x="62315" y="13775"/>
                  <a:pt x="62313" y="13774"/>
                  <a:pt x="62311" y="13771"/>
                </a:cubicBezTo>
                <a:cubicBezTo>
                  <a:pt x="62308" y="13768"/>
                  <a:pt x="62304" y="13767"/>
                  <a:pt x="62300" y="13767"/>
                </a:cubicBezTo>
                <a:cubicBezTo>
                  <a:pt x="62291" y="13767"/>
                  <a:pt x="62279" y="13774"/>
                  <a:pt x="62273" y="13780"/>
                </a:cubicBezTo>
                <a:cubicBezTo>
                  <a:pt x="62273" y="13790"/>
                  <a:pt x="62263" y="13799"/>
                  <a:pt x="62254" y="13799"/>
                </a:cubicBezTo>
                <a:cubicBezTo>
                  <a:pt x="62254" y="13799"/>
                  <a:pt x="62244" y="13799"/>
                  <a:pt x="62244" y="13809"/>
                </a:cubicBezTo>
                <a:cubicBezTo>
                  <a:pt x="62244" y="13809"/>
                  <a:pt x="62244" y="13818"/>
                  <a:pt x="62235" y="13818"/>
                </a:cubicBezTo>
                <a:cubicBezTo>
                  <a:pt x="62235" y="13836"/>
                  <a:pt x="62231" y="13843"/>
                  <a:pt x="62223" y="13843"/>
                </a:cubicBezTo>
                <a:cubicBezTo>
                  <a:pt x="62219" y="13843"/>
                  <a:pt x="62213" y="13841"/>
                  <a:pt x="62206" y="13837"/>
                </a:cubicBezTo>
                <a:cubicBezTo>
                  <a:pt x="62206" y="13828"/>
                  <a:pt x="62206" y="13828"/>
                  <a:pt x="62197" y="13828"/>
                </a:cubicBezTo>
                <a:cubicBezTo>
                  <a:pt x="62197" y="13837"/>
                  <a:pt x="62187" y="13856"/>
                  <a:pt x="62187" y="13865"/>
                </a:cubicBezTo>
                <a:cubicBezTo>
                  <a:pt x="62178" y="13865"/>
                  <a:pt x="62169" y="13875"/>
                  <a:pt x="62169" y="13884"/>
                </a:cubicBezTo>
                <a:cubicBezTo>
                  <a:pt x="62159" y="13894"/>
                  <a:pt x="62159" y="13894"/>
                  <a:pt x="62159" y="13903"/>
                </a:cubicBezTo>
                <a:cubicBezTo>
                  <a:pt x="62150" y="13932"/>
                  <a:pt x="62140" y="13960"/>
                  <a:pt x="62140" y="13988"/>
                </a:cubicBezTo>
                <a:cubicBezTo>
                  <a:pt x="62140" y="13988"/>
                  <a:pt x="62131" y="13998"/>
                  <a:pt x="62140" y="13998"/>
                </a:cubicBezTo>
                <a:cubicBezTo>
                  <a:pt x="62150" y="14007"/>
                  <a:pt x="62140" y="14026"/>
                  <a:pt x="62131" y="14036"/>
                </a:cubicBezTo>
                <a:cubicBezTo>
                  <a:pt x="62121" y="14045"/>
                  <a:pt x="62121" y="14055"/>
                  <a:pt x="62121" y="14055"/>
                </a:cubicBezTo>
                <a:cubicBezTo>
                  <a:pt x="62121" y="14064"/>
                  <a:pt x="62121" y="14083"/>
                  <a:pt x="62102" y="14083"/>
                </a:cubicBezTo>
                <a:cubicBezTo>
                  <a:pt x="62102" y="14083"/>
                  <a:pt x="62102" y="14093"/>
                  <a:pt x="62102" y="14093"/>
                </a:cubicBezTo>
                <a:cubicBezTo>
                  <a:pt x="62102" y="14102"/>
                  <a:pt x="62102" y="14121"/>
                  <a:pt x="62102" y="14130"/>
                </a:cubicBezTo>
                <a:cubicBezTo>
                  <a:pt x="62093" y="14130"/>
                  <a:pt x="62093" y="14140"/>
                  <a:pt x="62093" y="14140"/>
                </a:cubicBezTo>
                <a:lnTo>
                  <a:pt x="62083" y="14140"/>
                </a:lnTo>
                <a:cubicBezTo>
                  <a:pt x="62083" y="14130"/>
                  <a:pt x="62083" y="14112"/>
                  <a:pt x="62083" y="14102"/>
                </a:cubicBezTo>
                <a:cubicBezTo>
                  <a:pt x="62083" y="14083"/>
                  <a:pt x="62064" y="14074"/>
                  <a:pt x="62055" y="14074"/>
                </a:cubicBezTo>
                <a:lnTo>
                  <a:pt x="62074" y="14045"/>
                </a:lnTo>
                <a:cubicBezTo>
                  <a:pt x="62055" y="14036"/>
                  <a:pt x="62036" y="14017"/>
                  <a:pt x="62027" y="13998"/>
                </a:cubicBezTo>
                <a:cubicBezTo>
                  <a:pt x="62017" y="13988"/>
                  <a:pt x="62008" y="13988"/>
                  <a:pt x="61998" y="13979"/>
                </a:cubicBezTo>
                <a:cubicBezTo>
                  <a:pt x="61989" y="13979"/>
                  <a:pt x="61979" y="13979"/>
                  <a:pt x="61979" y="13960"/>
                </a:cubicBezTo>
                <a:cubicBezTo>
                  <a:pt x="61979" y="13951"/>
                  <a:pt x="61989" y="13951"/>
                  <a:pt x="62008" y="13951"/>
                </a:cubicBezTo>
                <a:lnTo>
                  <a:pt x="62017" y="13951"/>
                </a:lnTo>
                <a:cubicBezTo>
                  <a:pt x="62008" y="13941"/>
                  <a:pt x="62008" y="13932"/>
                  <a:pt x="61998" y="13922"/>
                </a:cubicBezTo>
                <a:cubicBezTo>
                  <a:pt x="61989" y="13913"/>
                  <a:pt x="61998" y="13903"/>
                  <a:pt x="62008" y="13894"/>
                </a:cubicBezTo>
                <a:cubicBezTo>
                  <a:pt x="62017" y="13894"/>
                  <a:pt x="62017" y="13894"/>
                  <a:pt x="62027" y="13884"/>
                </a:cubicBezTo>
                <a:cubicBezTo>
                  <a:pt x="62036" y="13875"/>
                  <a:pt x="62045" y="13865"/>
                  <a:pt x="62055" y="13856"/>
                </a:cubicBezTo>
                <a:lnTo>
                  <a:pt x="62074" y="13875"/>
                </a:lnTo>
                <a:cubicBezTo>
                  <a:pt x="62083" y="13847"/>
                  <a:pt x="62093" y="13818"/>
                  <a:pt x="62083" y="13799"/>
                </a:cubicBezTo>
                <a:lnTo>
                  <a:pt x="62083" y="13799"/>
                </a:lnTo>
                <a:cubicBezTo>
                  <a:pt x="62074" y="13809"/>
                  <a:pt x="62074" y="13818"/>
                  <a:pt x="62074" y="13818"/>
                </a:cubicBezTo>
                <a:cubicBezTo>
                  <a:pt x="62064" y="13828"/>
                  <a:pt x="62064" y="13828"/>
                  <a:pt x="62055" y="13837"/>
                </a:cubicBezTo>
                <a:cubicBezTo>
                  <a:pt x="62055" y="13828"/>
                  <a:pt x="62045" y="13828"/>
                  <a:pt x="62045" y="13818"/>
                </a:cubicBezTo>
                <a:cubicBezTo>
                  <a:pt x="62036" y="13799"/>
                  <a:pt x="62036" y="13780"/>
                  <a:pt x="62045" y="13771"/>
                </a:cubicBezTo>
                <a:lnTo>
                  <a:pt x="62008" y="13761"/>
                </a:lnTo>
                <a:cubicBezTo>
                  <a:pt x="62017" y="13752"/>
                  <a:pt x="62027" y="13752"/>
                  <a:pt x="62045" y="13742"/>
                </a:cubicBezTo>
                <a:lnTo>
                  <a:pt x="62064" y="13780"/>
                </a:lnTo>
                <a:cubicBezTo>
                  <a:pt x="62074" y="13761"/>
                  <a:pt x="62083" y="13752"/>
                  <a:pt x="62083" y="13733"/>
                </a:cubicBezTo>
                <a:cubicBezTo>
                  <a:pt x="62083" y="13723"/>
                  <a:pt x="62083" y="13723"/>
                  <a:pt x="62074" y="13714"/>
                </a:cubicBezTo>
                <a:cubicBezTo>
                  <a:pt x="62064" y="13705"/>
                  <a:pt x="62064" y="13695"/>
                  <a:pt x="62064" y="13686"/>
                </a:cubicBezTo>
                <a:cubicBezTo>
                  <a:pt x="62074" y="13676"/>
                  <a:pt x="62074" y="13667"/>
                  <a:pt x="62074" y="13657"/>
                </a:cubicBezTo>
                <a:cubicBezTo>
                  <a:pt x="62074" y="13648"/>
                  <a:pt x="62064" y="13648"/>
                  <a:pt x="62064" y="13638"/>
                </a:cubicBezTo>
                <a:cubicBezTo>
                  <a:pt x="62055" y="13638"/>
                  <a:pt x="62045" y="13638"/>
                  <a:pt x="62045" y="13648"/>
                </a:cubicBezTo>
                <a:cubicBezTo>
                  <a:pt x="62036" y="13648"/>
                  <a:pt x="62027" y="13657"/>
                  <a:pt x="62027" y="13657"/>
                </a:cubicBezTo>
                <a:cubicBezTo>
                  <a:pt x="62017" y="13638"/>
                  <a:pt x="62027" y="13619"/>
                  <a:pt x="62045" y="13619"/>
                </a:cubicBezTo>
                <a:cubicBezTo>
                  <a:pt x="62055" y="13610"/>
                  <a:pt x="62074" y="13610"/>
                  <a:pt x="62083" y="13600"/>
                </a:cubicBezTo>
                <a:cubicBezTo>
                  <a:pt x="62091" y="13596"/>
                  <a:pt x="62097" y="13594"/>
                  <a:pt x="62103" y="13594"/>
                </a:cubicBezTo>
                <a:cubicBezTo>
                  <a:pt x="62112" y="13594"/>
                  <a:pt x="62120" y="13599"/>
                  <a:pt x="62131" y="13610"/>
                </a:cubicBezTo>
                <a:cubicBezTo>
                  <a:pt x="62139" y="13614"/>
                  <a:pt x="62143" y="13616"/>
                  <a:pt x="62146" y="13616"/>
                </a:cubicBezTo>
                <a:cubicBezTo>
                  <a:pt x="62151" y="13616"/>
                  <a:pt x="62154" y="13611"/>
                  <a:pt x="62159" y="13600"/>
                </a:cubicBezTo>
                <a:cubicBezTo>
                  <a:pt x="62169" y="13581"/>
                  <a:pt x="62187" y="13563"/>
                  <a:pt x="62206" y="13553"/>
                </a:cubicBezTo>
                <a:cubicBezTo>
                  <a:pt x="62206" y="13544"/>
                  <a:pt x="62216" y="13544"/>
                  <a:pt x="62216" y="13544"/>
                </a:cubicBezTo>
                <a:cubicBezTo>
                  <a:pt x="62197" y="13525"/>
                  <a:pt x="62197" y="13525"/>
                  <a:pt x="62225" y="13506"/>
                </a:cubicBezTo>
                <a:cubicBezTo>
                  <a:pt x="62235" y="13506"/>
                  <a:pt x="62254" y="13496"/>
                  <a:pt x="62263" y="13496"/>
                </a:cubicBezTo>
                <a:cubicBezTo>
                  <a:pt x="62282" y="13496"/>
                  <a:pt x="62311" y="13487"/>
                  <a:pt x="62329" y="13487"/>
                </a:cubicBezTo>
                <a:close/>
                <a:moveTo>
                  <a:pt x="62916" y="14130"/>
                </a:moveTo>
                <a:lnTo>
                  <a:pt x="62954" y="14140"/>
                </a:lnTo>
                <a:lnTo>
                  <a:pt x="62945" y="14140"/>
                </a:lnTo>
                <a:cubicBezTo>
                  <a:pt x="62926" y="14149"/>
                  <a:pt x="62907" y="14149"/>
                  <a:pt x="62888" y="14149"/>
                </a:cubicBezTo>
                <a:lnTo>
                  <a:pt x="62916" y="14130"/>
                </a:lnTo>
                <a:close/>
                <a:moveTo>
                  <a:pt x="60957" y="14121"/>
                </a:moveTo>
                <a:cubicBezTo>
                  <a:pt x="60966" y="14130"/>
                  <a:pt x="60985" y="14140"/>
                  <a:pt x="60995" y="14149"/>
                </a:cubicBezTo>
                <a:cubicBezTo>
                  <a:pt x="60995" y="14149"/>
                  <a:pt x="60995" y="14149"/>
                  <a:pt x="60995" y="14159"/>
                </a:cubicBezTo>
                <a:lnTo>
                  <a:pt x="60985" y="14159"/>
                </a:lnTo>
                <a:cubicBezTo>
                  <a:pt x="60976" y="14149"/>
                  <a:pt x="60957" y="14140"/>
                  <a:pt x="60948" y="14130"/>
                </a:cubicBezTo>
                <a:lnTo>
                  <a:pt x="60957" y="14121"/>
                </a:lnTo>
                <a:close/>
                <a:moveTo>
                  <a:pt x="60891" y="14140"/>
                </a:moveTo>
                <a:lnTo>
                  <a:pt x="60929" y="14149"/>
                </a:lnTo>
                <a:cubicBezTo>
                  <a:pt x="60919" y="14159"/>
                  <a:pt x="60919" y="14168"/>
                  <a:pt x="60910" y="14168"/>
                </a:cubicBezTo>
                <a:cubicBezTo>
                  <a:pt x="60900" y="14159"/>
                  <a:pt x="60900" y="14149"/>
                  <a:pt x="60891" y="14149"/>
                </a:cubicBezTo>
                <a:lnTo>
                  <a:pt x="60891" y="14140"/>
                </a:lnTo>
                <a:close/>
                <a:moveTo>
                  <a:pt x="61181" y="14042"/>
                </a:moveTo>
                <a:cubicBezTo>
                  <a:pt x="61203" y="14042"/>
                  <a:pt x="61227" y="14047"/>
                  <a:pt x="61250" y="14055"/>
                </a:cubicBezTo>
                <a:cubicBezTo>
                  <a:pt x="61250" y="14064"/>
                  <a:pt x="61250" y="14074"/>
                  <a:pt x="61250" y="14093"/>
                </a:cubicBezTo>
                <a:cubicBezTo>
                  <a:pt x="61260" y="14102"/>
                  <a:pt x="61260" y="14112"/>
                  <a:pt x="61250" y="14121"/>
                </a:cubicBezTo>
                <a:cubicBezTo>
                  <a:pt x="61250" y="14130"/>
                  <a:pt x="61241" y="14140"/>
                  <a:pt x="61241" y="14149"/>
                </a:cubicBezTo>
                <a:cubicBezTo>
                  <a:pt x="61231" y="14149"/>
                  <a:pt x="61231" y="14159"/>
                  <a:pt x="61222" y="14159"/>
                </a:cubicBezTo>
                <a:lnTo>
                  <a:pt x="61213" y="14159"/>
                </a:lnTo>
                <a:cubicBezTo>
                  <a:pt x="61213" y="14159"/>
                  <a:pt x="61203" y="14168"/>
                  <a:pt x="61203" y="14168"/>
                </a:cubicBezTo>
                <a:cubicBezTo>
                  <a:pt x="61184" y="14168"/>
                  <a:pt x="61165" y="14149"/>
                  <a:pt x="61165" y="14140"/>
                </a:cubicBezTo>
                <a:cubicBezTo>
                  <a:pt x="61156" y="14130"/>
                  <a:pt x="61156" y="14121"/>
                  <a:pt x="61156" y="14121"/>
                </a:cubicBezTo>
                <a:cubicBezTo>
                  <a:pt x="61146" y="14112"/>
                  <a:pt x="61146" y="14102"/>
                  <a:pt x="61127" y="14102"/>
                </a:cubicBezTo>
                <a:cubicBezTo>
                  <a:pt x="61127" y="14102"/>
                  <a:pt x="61118" y="14102"/>
                  <a:pt x="61108" y="14093"/>
                </a:cubicBezTo>
                <a:cubicBezTo>
                  <a:pt x="61108" y="14083"/>
                  <a:pt x="61099" y="14074"/>
                  <a:pt x="61089" y="14074"/>
                </a:cubicBezTo>
                <a:cubicBezTo>
                  <a:pt x="61117" y="14051"/>
                  <a:pt x="61148" y="14042"/>
                  <a:pt x="61181" y="14042"/>
                </a:cubicBezTo>
                <a:close/>
                <a:moveTo>
                  <a:pt x="63901" y="14140"/>
                </a:moveTo>
                <a:cubicBezTo>
                  <a:pt x="63920" y="14149"/>
                  <a:pt x="63920" y="14159"/>
                  <a:pt x="63901" y="14168"/>
                </a:cubicBezTo>
                <a:lnTo>
                  <a:pt x="63901" y="14140"/>
                </a:lnTo>
                <a:close/>
                <a:moveTo>
                  <a:pt x="60768" y="14112"/>
                </a:moveTo>
                <a:cubicBezTo>
                  <a:pt x="60777" y="14112"/>
                  <a:pt x="60787" y="14112"/>
                  <a:pt x="60796" y="14121"/>
                </a:cubicBezTo>
                <a:cubicBezTo>
                  <a:pt x="60796" y="14130"/>
                  <a:pt x="60796" y="14140"/>
                  <a:pt x="60787" y="14140"/>
                </a:cubicBezTo>
                <a:cubicBezTo>
                  <a:pt x="60768" y="14159"/>
                  <a:pt x="60749" y="14168"/>
                  <a:pt x="60720" y="14178"/>
                </a:cubicBezTo>
                <a:lnTo>
                  <a:pt x="60711" y="14178"/>
                </a:lnTo>
                <a:cubicBezTo>
                  <a:pt x="60692" y="14159"/>
                  <a:pt x="60682" y="14140"/>
                  <a:pt x="60664" y="14130"/>
                </a:cubicBezTo>
                <a:cubicBezTo>
                  <a:pt x="60673" y="14121"/>
                  <a:pt x="60692" y="14121"/>
                  <a:pt x="60701" y="14121"/>
                </a:cubicBezTo>
                <a:cubicBezTo>
                  <a:pt x="60720" y="14130"/>
                  <a:pt x="60730" y="14130"/>
                  <a:pt x="60749" y="14140"/>
                </a:cubicBezTo>
                <a:cubicBezTo>
                  <a:pt x="60749" y="14140"/>
                  <a:pt x="60749" y="14130"/>
                  <a:pt x="60749" y="14121"/>
                </a:cubicBezTo>
                <a:cubicBezTo>
                  <a:pt x="60758" y="14121"/>
                  <a:pt x="60768" y="14112"/>
                  <a:pt x="60768" y="14112"/>
                </a:cubicBezTo>
                <a:close/>
                <a:moveTo>
                  <a:pt x="61061" y="14159"/>
                </a:moveTo>
                <a:cubicBezTo>
                  <a:pt x="61071" y="14159"/>
                  <a:pt x="61080" y="14168"/>
                  <a:pt x="61080" y="14178"/>
                </a:cubicBezTo>
                <a:cubicBezTo>
                  <a:pt x="61080" y="14192"/>
                  <a:pt x="61080" y="14200"/>
                  <a:pt x="61073" y="14200"/>
                </a:cubicBezTo>
                <a:cubicBezTo>
                  <a:pt x="61070" y="14200"/>
                  <a:pt x="61066" y="14199"/>
                  <a:pt x="61061" y="14197"/>
                </a:cubicBezTo>
                <a:cubicBezTo>
                  <a:pt x="61061" y="14197"/>
                  <a:pt x="61052" y="14187"/>
                  <a:pt x="61042" y="14178"/>
                </a:cubicBezTo>
                <a:cubicBezTo>
                  <a:pt x="61052" y="14178"/>
                  <a:pt x="61061" y="14159"/>
                  <a:pt x="61061" y="14159"/>
                </a:cubicBezTo>
                <a:close/>
                <a:moveTo>
                  <a:pt x="61118" y="14178"/>
                </a:moveTo>
                <a:cubicBezTo>
                  <a:pt x="61127" y="14187"/>
                  <a:pt x="61137" y="14197"/>
                  <a:pt x="61146" y="14206"/>
                </a:cubicBezTo>
                <a:lnTo>
                  <a:pt x="61108" y="14206"/>
                </a:lnTo>
                <a:lnTo>
                  <a:pt x="61118" y="14178"/>
                </a:lnTo>
                <a:close/>
                <a:moveTo>
                  <a:pt x="62140" y="14159"/>
                </a:moveTo>
                <a:lnTo>
                  <a:pt x="62140" y="14206"/>
                </a:lnTo>
                <a:cubicBezTo>
                  <a:pt x="62121" y="14197"/>
                  <a:pt x="62121" y="14178"/>
                  <a:pt x="62140" y="14159"/>
                </a:cubicBezTo>
                <a:close/>
                <a:moveTo>
                  <a:pt x="63248" y="14178"/>
                </a:moveTo>
                <a:lnTo>
                  <a:pt x="63257" y="14187"/>
                </a:lnTo>
                <a:lnTo>
                  <a:pt x="63238" y="14216"/>
                </a:lnTo>
                <a:lnTo>
                  <a:pt x="63229" y="14216"/>
                </a:lnTo>
                <a:lnTo>
                  <a:pt x="63248" y="14178"/>
                </a:lnTo>
                <a:close/>
                <a:moveTo>
                  <a:pt x="61553" y="13903"/>
                </a:moveTo>
                <a:cubicBezTo>
                  <a:pt x="61572" y="13913"/>
                  <a:pt x="61591" y="13922"/>
                  <a:pt x="61601" y="13922"/>
                </a:cubicBezTo>
                <a:cubicBezTo>
                  <a:pt x="61610" y="13913"/>
                  <a:pt x="61629" y="13913"/>
                  <a:pt x="61638" y="13913"/>
                </a:cubicBezTo>
                <a:cubicBezTo>
                  <a:pt x="61695" y="13922"/>
                  <a:pt x="61752" y="13941"/>
                  <a:pt x="61799" y="13960"/>
                </a:cubicBezTo>
                <a:lnTo>
                  <a:pt x="61828" y="13960"/>
                </a:lnTo>
                <a:cubicBezTo>
                  <a:pt x="61866" y="13960"/>
                  <a:pt x="61904" y="13970"/>
                  <a:pt x="61941" y="13979"/>
                </a:cubicBezTo>
                <a:cubicBezTo>
                  <a:pt x="61951" y="13979"/>
                  <a:pt x="61960" y="13988"/>
                  <a:pt x="61970" y="13998"/>
                </a:cubicBezTo>
                <a:cubicBezTo>
                  <a:pt x="61970" y="13998"/>
                  <a:pt x="61970" y="14007"/>
                  <a:pt x="61970" y="14017"/>
                </a:cubicBezTo>
                <a:lnTo>
                  <a:pt x="61951" y="14017"/>
                </a:lnTo>
                <a:cubicBezTo>
                  <a:pt x="61940" y="14013"/>
                  <a:pt x="61934" y="14011"/>
                  <a:pt x="61929" y="14011"/>
                </a:cubicBezTo>
                <a:cubicBezTo>
                  <a:pt x="61921" y="14011"/>
                  <a:pt x="61919" y="14018"/>
                  <a:pt x="61913" y="14036"/>
                </a:cubicBezTo>
                <a:cubicBezTo>
                  <a:pt x="61907" y="14048"/>
                  <a:pt x="61894" y="14056"/>
                  <a:pt x="61880" y="14056"/>
                </a:cubicBezTo>
                <a:cubicBezTo>
                  <a:pt x="61872" y="14056"/>
                  <a:pt x="61863" y="14053"/>
                  <a:pt x="61856" y="14045"/>
                </a:cubicBezTo>
                <a:cubicBezTo>
                  <a:pt x="61847" y="14036"/>
                  <a:pt x="61837" y="14026"/>
                  <a:pt x="61828" y="14017"/>
                </a:cubicBezTo>
                <a:cubicBezTo>
                  <a:pt x="61818" y="14017"/>
                  <a:pt x="61818" y="14026"/>
                  <a:pt x="61818" y="14026"/>
                </a:cubicBezTo>
                <a:cubicBezTo>
                  <a:pt x="61809" y="14045"/>
                  <a:pt x="61799" y="14055"/>
                  <a:pt x="61780" y="14064"/>
                </a:cubicBezTo>
                <a:cubicBezTo>
                  <a:pt x="61771" y="14064"/>
                  <a:pt x="61771" y="14074"/>
                  <a:pt x="61780" y="14083"/>
                </a:cubicBezTo>
                <a:cubicBezTo>
                  <a:pt x="61790" y="14093"/>
                  <a:pt x="61790" y="14112"/>
                  <a:pt x="61780" y="14130"/>
                </a:cubicBezTo>
                <a:cubicBezTo>
                  <a:pt x="61771" y="14159"/>
                  <a:pt x="61780" y="14159"/>
                  <a:pt x="61799" y="14159"/>
                </a:cubicBezTo>
                <a:cubicBezTo>
                  <a:pt x="61809" y="14159"/>
                  <a:pt x="61818" y="14159"/>
                  <a:pt x="61818" y="14168"/>
                </a:cubicBezTo>
                <a:cubicBezTo>
                  <a:pt x="61818" y="14187"/>
                  <a:pt x="61828" y="14206"/>
                  <a:pt x="61828" y="14225"/>
                </a:cubicBezTo>
                <a:cubicBezTo>
                  <a:pt x="61828" y="14225"/>
                  <a:pt x="61828" y="14235"/>
                  <a:pt x="61818" y="14235"/>
                </a:cubicBezTo>
                <a:lnTo>
                  <a:pt x="61809" y="14235"/>
                </a:lnTo>
                <a:cubicBezTo>
                  <a:pt x="61790" y="14206"/>
                  <a:pt x="61762" y="14187"/>
                  <a:pt x="61743" y="14168"/>
                </a:cubicBezTo>
                <a:cubicBezTo>
                  <a:pt x="61743" y="14159"/>
                  <a:pt x="61733" y="14149"/>
                  <a:pt x="61733" y="14140"/>
                </a:cubicBezTo>
                <a:cubicBezTo>
                  <a:pt x="61733" y="14112"/>
                  <a:pt x="61714" y="14093"/>
                  <a:pt x="61686" y="14093"/>
                </a:cubicBezTo>
                <a:cubicBezTo>
                  <a:pt x="61657" y="14074"/>
                  <a:pt x="61648" y="14055"/>
                  <a:pt x="61638" y="14026"/>
                </a:cubicBezTo>
                <a:cubicBezTo>
                  <a:pt x="61638" y="14026"/>
                  <a:pt x="61638" y="14017"/>
                  <a:pt x="61638" y="14017"/>
                </a:cubicBezTo>
                <a:cubicBezTo>
                  <a:pt x="61648" y="14007"/>
                  <a:pt x="61648" y="14007"/>
                  <a:pt x="61657" y="14007"/>
                </a:cubicBezTo>
                <a:lnTo>
                  <a:pt x="61648" y="13998"/>
                </a:lnTo>
                <a:cubicBezTo>
                  <a:pt x="61620" y="13998"/>
                  <a:pt x="61610" y="14017"/>
                  <a:pt x="61629" y="14045"/>
                </a:cubicBezTo>
                <a:cubicBezTo>
                  <a:pt x="61629" y="14045"/>
                  <a:pt x="61629" y="14055"/>
                  <a:pt x="61638" y="14064"/>
                </a:cubicBezTo>
                <a:cubicBezTo>
                  <a:pt x="61638" y="14064"/>
                  <a:pt x="61629" y="14064"/>
                  <a:pt x="61629" y="14074"/>
                </a:cubicBezTo>
                <a:cubicBezTo>
                  <a:pt x="61629" y="14074"/>
                  <a:pt x="61629" y="14064"/>
                  <a:pt x="61620" y="14064"/>
                </a:cubicBezTo>
                <a:cubicBezTo>
                  <a:pt x="61620" y="14064"/>
                  <a:pt x="61610" y="14045"/>
                  <a:pt x="61610" y="14045"/>
                </a:cubicBezTo>
                <a:cubicBezTo>
                  <a:pt x="61601" y="14045"/>
                  <a:pt x="61591" y="14055"/>
                  <a:pt x="61582" y="14055"/>
                </a:cubicBezTo>
                <a:cubicBezTo>
                  <a:pt x="61570" y="14063"/>
                  <a:pt x="61561" y="14067"/>
                  <a:pt x="61555" y="14067"/>
                </a:cubicBezTo>
                <a:cubicBezTo>
                  <a:pt x="61545" y="14067"/>
                  <a:pt x="61540" y="14058"/>
                  <a:pt x="61534" y="14036"/>
                </a:cubicBezTo>
                <a:cubicBezTo>
                  <a:pt x="61534" y="14017"/>
                  <a:pt x="61534" y="13998"/>
                  <a:pt x="61534" y="13979"/>
                </a:cubicBezTo>
                <a:lnTo>
                  <a:pt x="61591" y="14007"/>
                </a:lnTo>
                <a:cubicBezTo>
                  <a:pt x="61601" y="13998"/>
                  <a:pt x="61591" y="13988"/>
                  <a:pt x="61582" y="13988"/>
                </a:cubicBezTo>
                <a:cubicBezTo>
                  <a:pt x="61553" y="13979"/>
                  <a:pt x="61544" y="13951"/>
                  <a:pt x="61544" y="13922"/>
                </a:cubicBezTo>
                <a:cubicBezTo>
                  <a:pt x="61544" y="13913"/>
                  <a:pt x="61553" y="13903"/>
                  <a:pt x="61553" y="13903"/>
                </a:cubicBezTo>
                <a:close/>
                <a:moveTo>
                  <a:pt x="61989" y="14036"/>
                </a:moveTo>
                <a:cubicBezTo>
                  <a:pt x="61998" y="14045"/>
                  <a:pt x="62008" y="14055"/>
                  <a:pt x="62008" y="14064"/>
                </a:cubicBezTo>
                <a:cubicBezTo>
                  <a:pt x="62036" y="14093"/>
                  <a:pt x="62055" y="14121"/>
                  <a:pt x="62074" y="14149"/>
                </a:cubicBezTo>
                <a:cubicBezTo>
                  <a:pt x="62074" y="14159"/>
                  <a:pt x="62083" y="14159"/>
                  <a:pt x="62083" y="14168"/>
                </a:cubicBezTo>
                <a:cubicBezTo>
                  <a:pt x="62083" y="14187"/>
                  <a:pt x="62083" y="14197"/>
                  <a:pt x="62093" y="14216"/>
                </a:cubicBezTo>
                <a:lnTo>
                  <a:pt x="62083" y="14225"/>
                </a:lnTo>
                <a:lnTo>
                  <a:pt x="62112" y="14216"/>
                </a:lnTo>
                <a:lnTo>
                  <a:pt x="62112" y="14235"/>
                </a:lnTo>
                <a:lnTo>
                  <a:pt x="62064" y="14225"/>
                </a:lnTo>
                <a:cubicBezTo>
                  <a:pt x="62055" y="14230"/>
                  <a:pt x="62045" y="14232"/>
                  <a:pt x="62037" y="14232"/>
                </a:cubicBezTo>
                <a:cubicBezTo>
                  <a:pt x="62029" y="14232"/>
                  <a:pt x="62022" y="14230"/>
                  <a:pt x="62017" y="14225"/>
                </a:cubicBezTo>
                <a:cubicBezTo>
                  <a:pt x="62008" y="14216"/>
                  <a:pt x="62008" y="14206"/>
                  <a:pt x="61998" y="14197"/>
                </a:cubicBezTo>
                <a:cubicBezTo>
                  <a:pt x="61998" y="14187"/>
                  <a:pt x="61989" y="14187"/>
                  <a:pt x="61989" y="14178"/>
                </a:cubicBezTo>
                <a:cubicBezTo>
                  <a:pt x="61979" y="14159"/>
                  <a:pt x="61979" y="14130"/>
                  <a:pt x="61998" y="14121"/>
                </a:cubicBezTo>
                <a:cubicBezTo>
                  <a:pt x="62008" y="14121"/>
                  <a:pt x="62008" y="14112"/>
                  <a:pt x="62017" y="14112"/>
                </a:cubicBezTo>
                <a:cubicBezTo>
                  <a:pt x="62027" y="14102"/>
                  <a:pt x="62017" y="14083"/>
                  <a:pt x="62008" y="14083"/>
                </a:cubicBezTo>
                <a:lnTo>
                  <a:pt x="61998" y="14083"/>
                </a:lnTo>
                <a:cubicBezTo>
                  <a:pt x="61979" y="14074"/>
                  <a:pt x="61970" y="14064"/>
                  <a:pt x="61989" y="14036"/>
                </a:cubicBezTo>
                <a:close/>
                <a:moveTo>
                  <a:pt x="62301" y="14197"/>
                </a:moveTo>
                <a:cubicBezTo>
                  <a:pt x="62320" y="14206"/>
                  <a:pt x="62320" y="14216"/>
                  <a:pt x="62301" y="14235"/>
                </a:cubicBezTo>
                <a:cubicBezTo>
                  <a:pt x="62292" y="14225"/>
                  <a:pt x="62292" y="14206"/>
                  <a:pt x="62301" y="14197"/>
                </a:cubicBezTo>
                <a:close/>
                <a:moveTo>
                  <a:pt x="60469" y="14015"/>
                </a:moveTo>
                <a:cubicBezTo>
                  <a:pt x="60474" y="14015"/>
                  <a:pt x="60479" y="14016"/>
                  <a:pt x="60484" y="14017"/>
                </a:cubicBezTo>
                <a:cubicBezTo>
                  <a:pt x="60446" y="14036"/>
                  <a:pt x="60446" y="14045"/>
                  <a:pt x="60474" y="14064"/>
                </a:cubicBezTo>
                <a:cubicBezTo>
                  <a:pt x="60493" y="14074"/>
                  <a:pt x="60493" y="14083"/>
                  <a:pt x="60484" y="14102"/>
                </a:cubicBezTo>
                <a:cubicBezTo>
                  <a:pt x="60484" y="14112"/>
                  <a:pt x="60474" y="14121"/>
                  <a:pt x="60474" y="14130"/>
                </a:cubicBezTo>
                <a:cubicBezTo>
                  <a:pt x="60503" y="14130"/>
                  <a:pt x="60512" y="14112"/>
                  <a:pt x="60522" y="14093"/>
                </a:cubicBezTo>
                <a:cubicBezTo>
                  <a:pt x="60531" y="14112"/>
                  <a:pt x="60531" y="14121"/>
                  <a:pt x="60522" y="14140"/>
                </a:cubicBezTo>
                <a:cubicBezTo>
                  <a:pt x="60522" y="14140"/>
                  <a:pt x="60522" y="14149"/>
                  <a:pt x="60522" y="14159"/>
                </a:cubicBezTo>
                <a:cubicBezTo>
                  <a:pt x="60522" y="14168"/>
                  <a:pt x="60522" y="14178"/>
                  <a:pt x="60531" y="14178"/>
                </a:cubicBezTo>
                <a:cubicBezTo>
                  <a:pt x="60540" y="14168"/>
                  <a:pt x="60559" y="14168"/>
                  <a:pt x="60569" y="14159"/>
                </a:cubicBezTo>
                <a:cubicBezTo>
                  <a:pt x="60578" y="14149"/>
                  <a:pt x="60588" y="14140"/>
                  <a:pt x="60607" y="14140"/>
                </a:cubicBezTo>
                <a:lnTo>
                  <a:pt x="60616" y="14140"/>
                </a:lnTo>
                <a:cubicBezTo>
                  <a:pt x="60616" y="14149"/>
                  <a:pt x="60616" y="14149"/>
                  <a:pt x="60616" y="14159"/>
                </a:cubicBezTo>
                <a:cubicBezTo>
                  <a:pt x="60588" y="14168"/>
                  <a:pt x="60569" y="14187"/>
                  <a:pt x="60550" y="14197"/>
                </a:cubicBezTo>
                <a:cubicBezTo>
                  <a:pt x="60550" y="14197"/>
                  <a:pt x="60540" y="14187"/>
                  <a:pt x="60540" y="14187"/>
                </a:cubicBezTo>
                <a:cubicBezTo>
                  <a:pt x="60531" y="14187"/>
                  <a:pt x="60531" y="14197"/>
                  <a:pt x="60522" y="14197"/>
                </a:cubicBezTo>
                <a:cubicBezTo>
                  <a:pt x="60522" y="14206"/>
                  <a:pt x="60522" y="14206"/>
                  <a:pt x="60522" y="14216"/>
                </a:cubicBezTo>
                <a:cubicBezTo>
                  <a:pt x="60515" y="14230"/>
                  <a:pt x="60503" y="14238"/>
                  <a:pt x="60493" y="14238"/>
                </a:cubicBezTo>
                <a:cubicBezTo>
                  <a:pt x="60489" y="14238"/>
                  <a:pt x="60486" y="14237"/>
                  <a:pt x="60484" y="14235"/>
                </a:cubicBezTo>
                <a:cubicBezTo>
                  <a:pt x="60474" y="14235"/>
                  <a:pt x="60465" y="14235"/>
                  <a:pt x="60455" y="14244"/>
                </a:cubicBezTo>
                <a:cubicBezTo>
                  <a:pt x="60455" y="14244"/>
                  <a:pt x="60455" y="14235"/>
                  <a:pt x="60446" y="14235"/>
                </a:cubicBezTo>
                <a:lnTo>
                  <a:pt x="60436" y="14244"/>
                </a:lnTo>
                <a:cubicBezTo>
                  <a:pt x="60427" y="14206"/>
                  <a:pt x="60446" y="14168"/>
                  <a:pt x="60465" y="14140"/>
                </a:cubicBezTo>
                <a:lnTo>
                  <a:pt x="60370" y="14140"/>
                </a:lnTo>
                <a:cubicBezTo>
                  <a:pt x="60361" y="14140"/>
                  <a:pt x="60351" y="14130"/>
                  <a:pt x="60351" y="14130"/>
                </a:cubicBezTo>
                <a:cubicBezTo>
                  <a:pt x="60342" y="14121"/>
                  <a:pt x="60351" y="14112"/>
                  <a:pt x="60351" y="14102"/>
                </a:cubicBezTo>
                <a:cubicBezTo>
                  <a:pt x="60370" y="14093"/>
                  <a:pt x="60380" y="14093"/>
                  <a:pt x="60399" y="14083"/>
                </a:cubicBezTo>
                <a:cubicBezTo>
                  <a:pt x="60399" y="14074"/>
                  <a:pt x="60408" y="14074"/>
                  <a:pt x="60408" y="14064"/>
                </a:cubicBezTo>
                <a:cubicBezTo>
                  <a:pt x="60416" y="14040"/>
                  <a:pt x="60439" y="14015"/>
                  <a:pt x="60469" y="14015"/>
                </a:cubicBezTo>
                <a:close/>
                <a:moveTo>
                  <a:pt x="62244" y="14206"/>
                </a:moveTo>
                <a:cubicBezTo>
                  <a:pt x="62244" y="14206"/>
                  <a:pt x="62254" y="14216"/>
                  <a:pt x="62254" y="14216"/>
                </a:cubicBezTo>
                <a:cubicBezTo>
                  <a:pt x="62254" y="14235"/>
                  <a:pt x="62244" y="14244"/>
                  <a:pt x="62225" y="14244"/>
                </a:cubicBezTo>
                <a:cubicBezTo>
                  <a:pt x="62225" y="14235"/>
                  <a:pt x="62216" y="14235"/>
                  <a:pt x="62216" y="14225"/>
                </a:cubicBezTo>
                <a:cubicBezTo>
                  <a:pt x="62216" y="14216"/>
                  <a:pt x="62225" y="14206"/>
                  <a:pt x="62244" y="14206"/>
                </a:cubicBezTo>
                <a:close/>
                <a:moveTo>
                  <a:pt x="63494" y="14168"/>
                </a:moveTo>
                <a:cubicBezTo>
                  <a:pt x="63494" y="14178"/>
                  <a:pt x="63503" y="14178"/>
                  <a:pt x="63503" y="14178"/>
                </a:cubicBezTo>
                <a:cubicBezTo>
                  <a:pt x="63513" y="14197"/>
                  <a:pt x="63522" y="14225"/>
                  <a:pt x="63513" y="14244"/>
                </a:cubicBezTo>
                <a:cubicBezTo>
                  <a:pt x="63494" y="14235"/>
                  <a:pt x="63494" y="14225"/>
                  <a:pt x="63494" y="14206"/>
                </a:cubicBezTo>
                <a:cubicBezTo>
                  <a:pt x="63494" y="14197"/>
                  <a:pt x="63494" y="14197"/>
                  <a:pt x="63494" y="14187"/>
                </a:cubicBezTo>
                <a:cubicBezTo>
                  <a:pt x="63494" y="14178"/>
                  <a:pt x="63494" y="14178"/>
                  <a:pt x="63494" y="14168"/>
                </a:cubicBezTo>
                <a:close/>
                <a:moveTo>
                  <a:pt x="60938" y="14235"/>
                </a:moveTo>
                <a:lnTo>
                  <a:pt x="60938" y="14244"/>
                </a:lnTo>
                <a:cubicBezTo>
                  <a:pt x="60938" y="14254"/>
                  <a:pt x="60938" y="14254"/>
                  <a:pt x="60929" y="14263"/>
                </a:cubicBezTo>
                <a:lnTo>
                  <a:pt x="60919" y="14263"/>
                </a:lnTo>
                <a:lnTo>
                  <a:pt x="60938" y="14235"/>
                </a:lnTo>
                <a:close/>
                <a:moveTo>
                  <a:pt x="63686" y="14092"/>
                </a:moveTo>
                <a:cubicBezTo>
                  <a:pt x="63698" y="14092"/>
                  <a:pt x="63711" y="14095"/>
                  <a:pt x="63721" y="14102"/>
                </a:cubicBezTo>
                <a:cubicBezTo>
                  <a:pt x="63732" y="14113"/>
                  <a:pt x="63743" y="14118"/>
                  <a:pt x="63756" y="14118"/>
                </a:cubicBezTo>
                <a:cubicBezTo>
                  <a:pt x="63765" y="14118"/>
                  <a:pt x="63775" y="14115"/>
                  <a:pt x="63787" y="14112"/>
                </a:cubicBezTo>
                <a:cubicBezTo>
                  <a:pt x="63787" y="14112"/>
                  <a:pt x="63797" y="14112"/>
                  <a:pt x="63797" y="14102"/>
                </a:cubicBezTo>
                <a:lnTo>
                  <a:pt x="63797" y="14121"/>
                </a:lnTo>
                <a:cubicBezTo>
                  <a:pt x="63806" y="14130"/>
                  <a:pt x="63825" y="14130"/>
                  <a:pt x="63834" y="14140"/>
                </a:cubicBezTo>
                <a:cubicBezTo>
                  <a:pt x="63834" y="14159"/>
                  <a:pt x="63844" y="14178"/>
                  <a:pt x="63834" y="14197"/>
                </a:cubicBezTo>
                <a:cubicBezTo>
                  <a:pt x="63825" y="14197"/>
                  <a:pt x="63806" y="14187"/>
                  <a:pt x="63797" y="14187"/>
                </a:cubicBezTo>
                <a:cubicBezTo>
                  <a:pt x="63797" y="14187"/>
                  <a:pt x="63787" y="14206"/>
                  <a:pt x="63787" y="14216"/>
                </a:cubicBezTo>
                <a:cubicBezTo>
                  <a:pt x="63780" y="14213"/>
                  <a:pt x="63773" y="14212"/>
                  <a:pt x="63766" y="14212"/>
                </a:cubicBezTo>
                <a:cubicBezTo>
                  <a:pt x="63745" y="14212"/>
                  <a:pt x="63726" y="14223"/>
                  <a:pt x="63711" y="14244"/>
                </a:cubicBezTo>
                <a:cubicBezTo>
                  <a:pt x="63702" y="14254"/>
                  <a:pt x="63683" y="14254"/>
                  <a:pt x="63664" y="14254"/>
                </a:cubicBezTo>
                <a:cubicBezTo>
                  <a:pt x="63645" y="14254"/>
                  <a:pt x="63626" y="14263"/>
                  <a:pt x="63617" y="14272"/>
                </a:cubicBezTo>
                <a:cubicBezTo>
                  <a:pt x="63607" y="14282"/>
                  <a:pt x="63598" y="14282"/>
                  <a:pt x="63598" y="14282"/>
                </a:cubicBezTo>
                <a:cubicBezTo>
                  <a:pt x="63579" y="14282"/>
                  <a:pt x="63579" y="14272"/>
                  <a:pt x="63579" y="14263"/>
                </a:cubicBezTo>
                <a:cubicBezTo>
                  <a:pt x="63579" y="14254"/>
                  <a:pt x="63588" y="14244"/>
                  <a:pt x="63588" y="14244"/>
                </a:cubicBezTo>
                <a:cubicBezTo>
                  <a:pt x="63598" y="14225"/>
                  <a:pt x="63598" y="14225"/>
                  <a:pt x="63579" y="14225"/>
                </a:cubicBezTo>
                <a:cubicBezTo>
                  <a:pt x="63550" y="14225"/>
                  <a:pt x="63541" y="14197"/>
                  <a:pt x="63522" y="14178"/>
                </a:cubicBezTo>
                <a:cubicBezTo>
                  <a:pt x="63522" y="14168"/>
                  <a:pt x="63522" y="14159"/>
                  <a:pt x="63532" y="14159"/>
                </a:cubicBezTo>
                <a:lnTo>
                  <a:pt x="63569" y="14159"/>
                </a:lnTo>
                <a:cubicBezTo>
                  <a:pt x="63598" y="14159"/>
                  <a:pt x="63617" y="14149"/>
                  <a:pt x="63636" y="14121"/>
                </a:cubicBezTo>
                <a:cubicBezTo>
                  <a:pt x="63642" y="14103"/>
                  <a:pt x="63664" y="14092"/>
                  <a:pt x="63686" y="14092"/>
                </a:cubicBezTo>
                <a:close/>
                <a:moveTo>
                  <a:pt x="60872" y="14263"/>
                </a:moveTo>
                <a:lnTo>
                  <a:pt x="60872" y="14263"/>
                </a:lnTo>
                <a:cubicBezTo>
                  <a:pt x="60891" y="14272"/>
                  <a:pt x="60910" y="14272"/>
                  <a:pt x="60929" y="14282"/>
                </a:cubicBezTo>
                <a:lnTo>
                  <a:pt x="60929" y="14291"/>
                </a:lnTo>
                <a:cubicBezTo>
                  <a:pt x="60910" y="14291"/>
                  <a:pt x="60891" y="14282"/>
                  <a:pt x="60872" y="14263"/>
                </a:cubicBezTo>
                <a:close/>
                <a:moveTo>
                  <a:pt x="61146" y="14235"/>
                </a:moveTo>
                <a:cubicBezTo>
                  <a:pt x="61146" y="14244"/>
                  <a:pt x="61156" y="14254"/>
                  <a:pt x="61156" y="14263"/>
                </a:cubicBezTo>
                <a:cubicBezTo>
                  <a:pt x="61156" y="14272"/>
                  <a:pt x="61156" y="14291"/>
                  <a:pt x="61156" y="14301"/>
                </a:cubicBezTo>
                <a:cubicBezTo>
                  <a:pt x="61156" y="14310"/>
                  <a:pt x="61156" y="14310"/>
                  <a:pt x="61146" y="14310"/>
                </a:cubicBezTo>
                <a:cubicBezTo>
                  <a:pt x="61146" y="14310"/>
                  <a:pt x="61137" y="14310"/>
                  <a:pt x="61137" y="14301"/>
                </a:cubicBezTo>
                <a:cubicBezTo>
                  <a:pt x="61137" y="14301"/>
                  <a:pt x="61137" y="14291"/>
                  <a:pt x="61137" y="14282"/>
                </a:cubicBezTo>
                <a:cubicBezTo>
                  <a:pt x="61127" y="14272"/>
                  <a:pt x="61127" y="14263"/>
                  <a:pt x="61127" y="14254"/>
                </a:cubicBezTo>
                <a:lnTo>
                  <a:pt x="61146" y="14235"/>
                </a:lnTo>
                <a:close/>
                <a:moveTo>
                  <a:pt x="61941" y="14272"/>
                </a:moveTo>
                <a:lnTo>
                  <a:pt x="61941" y="14320"/>
                </a:lnTo>
                <a:cubicBezTo>
                  <a:pt x="61922" y="14301"/>
                  <a:pt x="61922" y="14282"/>
                  <a:pt x="61941" y="14272"/>
                </a:cubicBezTo>
                <a:close/>
                <a:moveTo>
                  <a:pt x="61790" y="14301"/>
                </a:moveTo>
                <a:cubicBezTo>
                  <a:pt x="61790" y="14301"/>
                  <a:pt x="61790" y="14310"/>
                  <a:pt x="61790" y="14310"/>
                </a:cubicBezTo>
                <a:cubicBezTo>
                  <a:pt x="61780" y="14320"/>
                  <a:pt x="61771" y="14320"/>
                  <a:pt x="61762" y="14329"/>
                </a:cubicBezTo>
                <a:lnTo>
                  <a:pt x="61743" y="14320"/>
                </a:lnTo>
                <a:cubicBezTo>
                  <a:pt x="61752" y="14310"/>
                  <a:pt x="61752" y="14310"/>
                  <a:pt x="61762" y="14310"/>
                </a:cubicBezTo>
                <a:cubicBezTo>
                  <a:pt x="61762" y="14301"/>
                  <a:pt x="61762" y="14301"/>
                  <a:pt x="61762" y="14301"/>
                </a:cubicBezTo>
                <a:close/>
                <a:moveTo>
                  <a:pt x="63730" y="14320"/>
                </a:moveTo>
                <a:lnTo>
                  <a:pt x="63730" y="14329"/>
                </a:lnTo>
                <a:lnTo>
                  <a:pt x="63702" y="14329"/>
                </a:lnTo>
                <a:lnTo>
                  <a:pt x="63702" y="14320"/>
                </a:lnTo>
                <a:close/>
                <a:moveTo>
                  <a:pt x="60664" y="14291"/>
                </a:moveTo>
                <a:cubicBezTo>
                  <a:pt x="60664" y="14291"/>
                  <a:pt x="60682" y="14291"/>
                  <a:pt x="60682" y="14301"/>
                </a:cubicBezTo>
                <a:cubicBezTo>
                  <a:pt x="60692" y="14310"/>
                  <a:pt x="60673" y="14329"/>
                  <a:pt x="60664" y="14339"/>
                </a:cubicBezTo>
                <a:cubicBezTo>
                  <a:pt x="60645" y="14348"/>
                  <a:pt x="60645" y="14348"/>
                  <a:pt x="60626" y="14348"/>
                </a:cubicBezTo>
                <a:cubicBezTo>
                  <a:pt x="60635" y="14329"/>
                  <a:pt x="60645" y="14310"/>
                  <a:pt x="60654" y="14291"/>
                </a:cubicBezTo>
                <a:close/>
                <a:moveTo>
                  <a:pt x="60758" y="14329"/>
                </a:moveTo>
                <a:cubicBezTo>
                  <a:pt x="60758" y="14329"/>
                  <a:pt x="60768" y="14339"/>
                  <a:pt x="60768" y="14339"/>
                </a:cubicBezTo>
                <a:cubicBezTo>
                  <a:pt x="60768" y="14339"/>
                  <a:pt x="60758" y="14348"/>
                  <a:pt x="60758" y="14348"/>
                </a:cubicBezTo>
                <a:cubicBezTo>
                  <a:pt x="60758" y="14348"/>
                  <a:pt x="60749" y="14348"/>
                  <a:pt x="60739" y="14339"/>
                </a:cubicBezTo>
                <a:cubicBezTo>
                  <a:pt x="60749" y="14339"/>
                  <a:pt x="60749" y="14329"/>
                  <a:pt x="60758" y="14329"/>
                </a:cubicBezTo>
                <a:close/>
                <a:moveTo>
                  <a:pt x="62396" y="14301"/>
                </a:moveTo>
                <a:cubicBezTo>
                  <a:pt x="62405" y="14301"/>
                  <a:pt x="62405" y="14310"/>
                  <a:pt x="62415" y="14310"/>
                </a:cubicBezTo>
                <a:lnTo>
                  <a:pt x="62443" y="14310"/>
                </a:lnTo>
                <a:cubicBezTo>
                  <a:pt x="62453" y="14310"/>
                  <a:pt x="62462" y="14310"/>
                  <a:pt x="62462" y="14320"/>
                </a:cubicBezTo>
                <a:cubicBezTo>
                  <a:pt x="62471" y="14329"/>
                  <a:pt x="62462" y="14339"/>
                  <a:pt x="62453" y="14348"/>
                </a:cubicBezTo>
                <a:lnTo>
                  <a:pt x="62415" y="14348"/>
                </a:lnTo>
                <a:cubicBezTo>
                  <a:pt x="62415" y="14348"/>
                  <a:pt x="62405" y="14339"/>
                  <a:pt x="62405" y="14339"/>
                </a:cubicBezTo>
                <a:lnTo>
                  <a:pt x="62386" y="14339"/>
                </a:lnTo>
                <a:lnTo>
                  <a:pt x="62386" y="14329"/>
                </a:lnTo>
                <a:cubicBezTo>
                  <a:pt x="62396" y="14329"/>
                  <a:pt x="62396" y="14320"/>
                  <a:pt x="62405" y="14320"/>
                </a:cubicBezTo>
                <a:lnTo>
                  <a:pt x="62396" y="14301"/>
                </a:lnTo>
                <a:close/>
                <a:moveTo>
                  <a:pt x="62784" y="14332"/>
                </a:moveTo>
                <a:cubicBezTo>
                  <a:pt x="62791" y="14332"/>
                  <a:pt x="62798" y="14334"/>
                  <a:pt x="62803" y="14339"/>
                </a:cubicBezTo>
                <a:cubicBezTo>
                  <a:pt x="62812" y="14339"/>
                  <a:pt x="62812" y="14348"/>
                  <a:pt x="62803" y="14358"/>
                </a:cubicBezTo>
                <a:cubicBezTo>
                  <a:pt x="62800" y="14360"/>
                  <a:pt x="62797" y="14361"/>
                  <a:pt x="62793" y="14361"/>
                </a:cubicBezTo>
                <a:cubicBezTo>
                  <a:pt x="62784" y="14361"/>
                  <a:pt x="62772" y="14353"/>
                  <a:pt x="62765" y="14339"/>
                </a:cubicBezTo>
                <a:cubicBezTo>
                  <a:pt x="62770" y="14334"/>
                  <a:pt x="62777" y="14332"/>
                  <a:pt x="62784" y="14332"/>
                </a:cubicBezTo>
                <a:close/>
                <a:moveTo>
                  <a:pt x="61856" y="14339"/>
                </a:moveTo>
                <a:cubicBezTo>
                  <a:pt x="61866" y="14339"/>
                  <a:pt x="61875" y="14348"/>
                  <a:pt x="61875" y="14348"/>
                </a:cubicBezTo>
                <a:cubicBezTo>
                  <a:pt x="61885" y="14358"/>
                  <a:pt x="61885" y="14358"/>
                  <a:pt x="61875" y="14367"/>
                </a:cubicBezTo>
                <a:cubicBezTo>
                  <a:pt x="61875" y="14367"/>
                  <a:pt x="61875" y="14377"/>
                  <a:pt x="61866" y="14377"/>
                </a:cubicBezTo>
                <a:cubicBezTo>
                  <a:pt x="61856" y="14367"/>
                  <a:pt x="61837" y="14367"/>
                  <a:pt x="61828" y="14367"/>
                </a:cubicBezTo>
                <a:lnTo>
                  <a:pt x="61828" y="14358"/>
                </a:lnTo>
                <a:cubicBezTo>
                  <a:pt x="61837" y="14348"/>
                  <a:pt x="61847" y="14339"/>
                  <a:pt x="61856" y="14339"/>
                </a:cubicBezTo>
                <a:close/>
                <a:moveTo>
                  <a:pt x="64961" y="14339"/>
                </a:moveTo>
                <a:cubicBezTo>
                  <a:pt x="64961" y="14348"/>
                  <a:pt x="64970" y="14348"/>
                  <a:pt x="64970" y="14358"/>
                </a:cubicBezTo>
                <a:cubicBezTo>
                  <a:pt x="64970" y="14358"/>
                  <a:pt x="64961" y="14367"/>
                  <a:pt x="64951" y="14377"/>
                </a:cubicBezTo>
                <a:cubicBezTo>
                  <a:pt x="64951" y="14367"/>
                  <a:pt x="64942" y="14358"/>
                  <a:pt x="64942" y="14358"/>
                </a:cubicBezTo>
                <a:cubicBezTo>
                  <a:pt x="64942" y="14348"/>
                  <a:pt x="64951" y="14339"/>
                  <a:pt x="64961" y="14339"/>
                </a:cubicBezTo>
                <a:close/>
                <a:moveTo>
                  <a:pt x="61514" y="14127"/>
                </a:moveTo>
                <a:cubicBezTo>
                  <a:pt x="61552" y="14127"/>
                  <a:pt x="61591" y="14138"/>
                  <a:pt x="61620" y="14159"/>
                </a:cubicBezTo>
                <a:cubicBezTo>
                  <a:pt x="61638" y="14178"/>
                  <a:pt x="61638" y="14178"/>
                  <a:pt x="61620" y="14197"/>
                </a:cubicBezTo>
                <a:cubicBezTo>
                  <a:pt x="61610" y="14197"/>
                  <a:pt x="61610" y="14206"/>
                  <a:pt x="61620" y="14216"/>
                </a:cubicBezTo>
                <a:cubicBezTo>
                  <a:pt x="61629" y="14225"/>
                  <a:pt x="61629" y="14225"/>
                  <a:pt x="61638" y="14235"/>
                </a:cubicBezTo>
                <a:cubicBezTo>
                  <a:pt x="61643" y="14239"/>
                  <a:pt x="61648" y="14242"/>
                  <a:pt x="61653" y="14242"/>
                </a:cubicBezTo>
                <a:cubicBezTo>
                  <a:pt x="61657" y="14242"/>
                  <a:pt x="61662" y="14239"/>
                  <a:pt x="61667" y="14235"/>
                </a:cubicBezTo>
                <a:cubicBezTo>
                  <a:pt x="61676" y="14225"/>
                  <a:pt x="61676" y="14216"/>
                  <a:pt x="61667" y="14206"/>
                </a:cubicBezTo>
                <a:cubicBezTo>
                  <a:pt x="61667" y="14197"/>
                  <a:pt x="61667" y="14197"/>
                  <a:pt x="61667" y="14187"/>
                </a:cubicBezTo>
                <a:cubicBezTo>
                  <a:pt x="61705" y="14206"/>
                  <a:pt x="61743" y="14235"/>
                  <a:pt x="61780" y="14263"/>
                </a:cubicBezTo>
                <a:cubicBezTo>
                  <a:pt x="61762" y="14282"/>
                  <a:pt x="61743" y="14291"/>
                  <a:pt x="61724" y="14291"/>
                </a:cubicBezTo>
                <a:lnTo>
                  <a:pt x="61695" y="14291"/>
                </a:lnTo>
                <a:cubicBezTo>
                  <a:pt x="61676" y="14310"/>
                  <a:pt x="61648" y="14320"/>
                  <a:pt x="61629" y="14339"/>
                </a:cubicBezTo>
                <a:cubicBezTo>
                  <a:pt x="61620" y="14339"/>
                  <a:pt x="61610" y="14348"/>
                  <a:pt x="61601" y="14348"/>
                </a:cubicBezTo>
                <a:cubicBezTo>
                  <a:pt x="61601" y="14358"/>
                  <a:pt x="61601" y="14358"/>
                  <a:pt x="61591" y="14358"/>
                </a:cubicBezTo>
                <a:cubicBezTo>
                  <a:pt x="61572" y="14367"/>
                  <a:pt x="61563" y="14367"/>
                  <a:pt x="61544" y="14377"/>
                </a:cubicBezTo>
                <a:cubicBezTo>
                  <a:pt x="61506" y="14395"/>
                  <a:pt x="61459" y="14395"/>
                  <a:pt x="61421" y="14395"/>
                </a:cubicBezTo>
                <a:cubicBezTo>
                  <a:pt x="61402" y="14395"/>
                  <a:pt x="61373" y="14395"/>
                  <a:pt x="61355" y="14386"/>
                </a:cubicBezTo>
                <a:cubicBezTo>
                  <a:pt x="61326" y="14386"/>
                  <a:pt x="61298" y="14377"/>
                  <a:pt x="61269" y="14377"/>
                </a:cubicBezTo>
                <a:cubicBezTo>
                  <a:pt x="61288" y="14348"/>
                  <a:pt x="61317" y="14358"/>
                  <a:pt x="61345" y="14348"/>
                </a:cubicBezTo>
                <a:lnTo>
                  <a:pt x="61326" y="14320"/>
                </a:lnTo>
                <a:cubicBezTo>
                  <a:pt x="61336" y="14320"/>
                  <a:pt x="61345" y="14320"/>
                  <a:pt x="61345" y="14310"/>
                </a:cubicBezTo>
                <a:cubicBezTo>
                  <a:pt x="61364" y="14301"/>
                  <a:pt x="61364" y="14291"/>
                  <a:pt x="61345" y="14282"/>
                </a:cubicBezTo>
                <a:cubicBezTo>
                  <a:pt x="61336" y="14272"/>
                  <a:pt x="61326" y="14272"/>
                  <a:pt x="61307" y="14263"/>
                </a:cubicBezTo>
                <a:cubicBezTo>
                  <a:pt x="61298" y="14263"/>
                  <a:pt x="61288" y="14254"/>
                  <a:pt x="61288" y="14235"/>
                </a:cubicBezTo>
                <a:cubicBezTo>
                  <a:pt x="61279" y="14225"/>
                  <a:pt x="61279" y="14216"/>
                  <a:pt x="61269" y="14216"/>
                </a:cubicBezTo>
                <a:cubicBezTo>
                  <a:pt x="61250" y="14206"/>
                  <a:pt x="61250" y="14197"/>
                  <a:pt x="61269" y="14187"/>
                </a:cubicBezTo>
                <a:cubicBezTo>
                  <a:pt x="61298" y="14178"/>
                  <a:pt x="61326" y="14159"/>
                  <a:pt x="61355" y="14159"/>
                </a:cubicBezTo>
                <a:cubicBezTo>
                  <a:pt x="61392" y="14140"/>
                  <a:pt x="61430" y="14140"/>
                  <a:pt x="61478" y="14130"/>
                </a:cubicBezTo>
                <a:cubicBezTo>
                  <a:pt x="61489" y="14128"/>
                  <a:pt x="61502" y="14127"/>
                  <a:pt x="61514" y="14127"/>
                </a:cubicBezTo>
                <a:close/>
                <a:moveTo>
                  <a:pt x="11784" y="14395"/>
                </a:moveTo>
                <a:cubicBezTo>
                  <a:pt x="11794" y="14395"/>
                  <a:pt x="11813" y="14395"/>
                  <a:pt x="11822" y="14405"/>
                </a:cubicBezTo>
                <a:cubicBezTo>
                  <a:pt x="11818" y="14410"/>
                  <a:pt x="11813" y="14412"/>
                  <a:pt x="11807" y="14412"/>
                </a:cubicBezTo>
                <a:cubicBezTo>
                  <a:pt x="11801" y="14412"/>
                  <a:pt x="11794" y="14410"/>
                  <a:pt x="11784" y="14405"/>
                </a:cubicBezTo>
                <a:cubicBezTo>
                  <a:pt x="11784" y="14405"/>
                  <a:pt x="11775" y="14405"/>
                  <a:pt x="11784" y="14395"/>
                </a:cubicBezTo>
                <a:close/>
                <a:moveTo>
                  <a:pt x="61317" y="14405"/>
                </a:moveTo>
                <a:cubicBezTo>
                  <a:pt x="61312" y="14414"/>
                  <a:pt x="61300" y="14419"/>
                  <a:pt x="61288" y="14419"/>
                </a:cubicBezTo>
                <a:cubicBezTo>
                  <a:pt x="61276" y="14419"/>
                  <a:pt x="61265" y="14414"/>
                  <a:pt x="61260" y="14405"/>
                </a:cubicBezTo>
                <a:close/>
                <a:moveTo>
                  <a:pt x="62476" y="14361"/>
                </a:moveTo>
                <a:cubicBezTo>
                  <a:pt x="62481" y="14361"/>
                  <a:pt x="62486" y="14363"/>
                  <a:pt x="62490" y="14367"/>
                </a:cubicBezTo>
                <a:cubicBezTo>
                  <a:pt x="62490" y="14367"/>
                  <a:pt x="62490" y="14367"/>
                  <a:pt x="62490" y="14377"/>
                </a:cubicBezTo>
                <a:cubicBezTo>
                  <a:pt x="62481" y="14395"/>
                  <a:pt x="62462" y="14414"/>
                  <a:pt x="62434" y="14424"/>
                </a:cubicBezTo>
                <a:cubicBezTo>
                  <a:pt x="62434" y="14424"/>
                  <a:pt x="62424" y="14414"/>
                  <a:pt x="62424" y="14414"/>
                </a:cubicBezTo>
                <a:cubicBezTo>
                  <a:pt x="62424" y="14414"/>
                  <a:pt x="62434" y="14405"/>
                  <a:pt x="62434" y="14405"/>
                </a:cubicBezTo>
                <a:cubicBezTo>
                  <a:pt x="62453" y="14395"/>
                  <a:pt x="62453" y="14386"/>
                  <a:pt x="62462" y="14377"/>
                </a:cubicBezTo>
                <a:cubicBezTo>
                  <a:pt x="62462" y="14365"/>
                  <a:pt x="62468" y="14361"/>
                  <a:pt x="62476" y="14361"/>
                </a:cubicBezTo>
                <a:close/>
                <a:moveTo>
                  <a:pt x="64851" y="14344"/>
                </a:moveTo>
                <a:cubicBezTo>
                  <a:pt x="64862" y="14344"/>
                  <a:pt x="64870" y="14351"/>
                  <a:pt x="64876" y="14367"/>
                </a:cubicBezTo>
                <a:cubicBezTo>
                  <a:pt x="64885" y="14377"/>
                  <a:pt x="64885" y="14386"/>
                  <a:pt x="64895" y="14395"/>
                </a:cubicBezTo>
                <a:cubicBezTo>
                  <a:pt x="64895" y="14414"/>
                  <a:pt x="64885" y="14424"/>
                  <a:pt x="64876" y="14424"/>
                </a:cubicBezTo>
                <a:cubicBezTo>
                  <a:pt x="64847" y="14414"/>
                  <a:pt x="64828" y="14405"/>
                  <a:pt x="64819" y="14377"/>
                </a:cubicBezTo>
                <a:cubicBezTo>
                  <a:pt x="64819" y="14367"/>
                  <a:pt x="64819" y="14367"/>
                  <a:pt x="64819" y="14358"/>
                </a:cubicBezTo>
                <a:cubicBezTo>
                  <a:pt x="64832" y="14349"/>
                  <a:pt x="64842" y="14344"/>
                  <a:pt x="64851" y="14344"/>
                </a:cubicBezTo>
                <a:close/>
                <a:moveTo>
                  <a:pt x="62102" y="14358"/>
                </a:moveTo>
                <a:cubicBezTo>
                  <a:pt x="62102" y="14367"/>
                  <a:pt x="62102" y="14367"/>
                  <a:pt x="62112" y="14377"/>
                </a:cubicBezTo>
                <a:cubicBezTo>
                  <a:pt x="62112" y="14386"/>
                  <a:pt x="62121" y="14386"/>
                  <a:pt x="62121" y="14386"/>
                </a:cubicBezTo>
                <a:cubicBezTo>
                  <a:pt x="62140" y="14386"/>
                  <a:pt x="62150" y="14395"/>
                  <a:pt x="62150" y="14405"/>
                </a:cubicBezTo>
                <a:cubicBezTo>
                  <a:pt x="62150" y="14414"/>
                  <a:pt x="62140" y="14424"/>
                  <a:pt x="62140" y="14433"/>
                </a:cubicBezTo>
                <a:cubicBezTo>
                  <a:pt x="62112" y="14433"/>
                  <a:pt x="62083" y="14395"/>
                  <a:pt x="62102" y="14358"/>
                </a:cubicBezTo>
                <a:close/>
                <a:moveTo>
                  <a:pt x="62746" y="14424"/>
                </a:moveTo>
                <a:cubicBezTo>
                  <a:pt x="62755" y="14424"/>
                  <a:pt x="62765" y="14424"/>
                  <a:pt x="62765" y="14433"/>
                </a:cubicBezTo>
                <a:cubicBezTo>
                  <a:pt x="62755" y="14433"/>
                  <a:pt x="62755" y="14443"/>
                  <a:pt x="62755" y="14443"/>
                </a:cubicBezTo>
                <a:cubicBezTo>
                  <a:pt x="62746" y="14433"/>
                  <a:pt x="62746" y="14433"/>
                  <a:pt x="62746" y="14424"/>
                </a:cubicBezTo>
                <a:close/>
                <a:moveTo>
                  <a:pt x="62699" y="14414"/>
                </a:moveTo>
                <a:cubicBezTo>
                  <a:pt x="62708" y="14424"/>
                  <a:pt x="62718" y="14433"/>
                  <a:pt x="62727" y="14443"/>
                </a:cubicBezTo>
                <a:cubicBezTo>
                  <a:pt x="62718" y="14443"/>
                  <a:pt x="62708" y="14452"/>
                  <a:pt x="62708" y="14452"/>
                </a:cubicBezTo>
                <a:cubicBezTo>
                  <a:pt x="62708" y="14443"/>
                  <a:pt x="62699" y="14433"/>
                  <a:pt x="62689" y="14424"/>
                </a:cubicBezTo>
                <a:cubicBezTo>
                  <a:pt x="62689" y="14424"/>
                  <a:pt x="62699" y="14424"/>
                  <a:pt x="62699" y="14414"/>
                </a:cubicBezTo>
                <a:close/>
                <a:moveTo>
                  <a:pt x="64478" y="14414"/>
                </a:moveTo>
                <a:lnTo>
                  <a:pt x="64488" y="14424"/>
                </a:lnTo>
                <a:cubicBezTo>
                  <a:pt x="64469" y="14443"/>
                  <a:pt x="64459" y="14452"/>
                  <a:pt x="64440" y="14452"/>
                </a:cubicBezTo>
                <a:cubicBezTo>
                  <a:pt x="64431" y="14452"/>
                  <a:pt x="64431" y="14443"/>
                  <a:pt x="64421" y="14443"/>
                </a:cubicBezTo>
                <a:cubicBezTo>
                  <a:pt x="64421" y="14433"/>
                  <a:pt x="64431" y="14424"/>
                  <a:pt x="64431" y="14424"/>
                </a:cubicBezTo>
                <a:cubicBezTo>
                  <a:pt x="64450" y="14424"/>
                  <a:pt x="64469" y="14424"/>
                  <a:pt x="64478" y="14414"/>
                </a:cubicBezTo>
                <a:close/>
                <a:moveTo>
                  <a:pt x="64592" y="14424"/>
                </a:moveTo>
                <a:cubicBezTo>
                  <a:pt x="64592" y="14424"/>
                  <a:pt x="64601" y="14424"/>
                  <a:pt x="64611" y="14433"/>
                </a:cubicBezTo>
                <a:cubicBezTo>
                  <a:pt x="64611" y="14433"/>
                  <a:pt x="64620" y="14433"/>
                  <a:pt x="64620" y="14443"/>
                </a:cubicBezTo>
                <a:cubicBezTo>
                  <a:pt x="64611" y="14443"/>
                  <a:pt x="64611" y="14452"/>
                  <a:pt x="64601" y="14452"/>
                </a:cubicBezTo>
                <a:cubicBezTo>
                  <a:pt x="64601" y="14443"/>
                  <a:pt x="64592" y="14433"/>
                  <a:pt x="64582" y="14433"/>
                </a:cubicBezTo>
                <a:cubicBezTo>
                  <a:pt x="64582" y="14424"/>
                  <a:pt x="64592" y="14424"/>
                  <a:pt x="64592" y="14424"/>
                </a:cubicBezTo>
                <a:close/>
                <a:moveTo>
                  <a:pt x="62064" y="14395"/>
                </a:moveTo>
                <a:cubicBezTo>
                  <a:pt x="62074" y="14414"/>
                  <a:pt x="62093" y="14424"/>
                  <a:pt x="62102" y="14433"/>
                </a:cubicBezTo>
                <a:cubicBezTo>
                  <a:pt x="62102" y="14443"/>
                  <a:pt x="62102" y="14443"/>
                  <a:pt x="62102" y="14443"/>
                </a:cubicBezTo>
                <a:cubicBezTo>
                  <a:pt x="62093" y="14452"/>
                  <a:pt x="62083" y="14452"/>
                  <a:pt x="62074" y="14452"/>
                </a:cubicBezTo>
                <a:cubicBezTo>
                  <a:pt x="62069" y="14455"/>
                  <a:pt x="62065" y="14456"/>
                  <a:pt x="62062" y="14456"/>
                </a:cubicBezTo>
                <a:cubicBezTo>
                  <a:pt x="62055" y="14456"/>
                  <a:pt x="62055" y="14447"/>
                  <a:pt x="62055" y="14433"/>
                </a:cubicBezTo>
                <a:cubicBezTo>
                  <a:pt x="62064" y="14424"/>
                  <a:pt x="62064" y="14405"/>
                  <a:pt x="62064" y="14395"/>
                </a:cubicBezTo>
                <a:close/>
                <a:moveTo>
                  <a:pt x="11789" y="14436"/>
                </a:moveTo>
                <a:cubicBezTo>
                  <a:pt x="11791" y="14436"/>
                  <a:pt x="11794" y="14438"/>
                  <a:pt x="11794" y="14443"/>
                </a:cubicBezTo>
                <a:cubicBezTo>
                  <a:pt x="11794" y="14452"/>
                  <a:pt x="11794" y="14462"/>
                  <a:pt x="11784" y="14471"/>
                </a:cubicBezTo>
                <a:cubicBezTo>
                  <a:pt x="11765" y="14462"/>
                  <a:pt x="11765" y="14452"/>
                  <a:pt x="11784" y="14443"/>
                </a:cubicBezTo>
                <a:cubicBezTo>
                  <a:pt x="11784" y="14438"/>
                  <a:pt x="11787" y="14436"/>
                  <a:pt x="11789" y="14436"/>
                </a:cubicBezTo>
                <a:close/>
                <a:moveTo>
                  <a:pt x="64544" y="14433"/>
                </a:moveTo>
                <a:lnTo>
                  <a:pt x="64544" y="14433"/>
                </a:lnTo>
                <a:cubicBezTo>
                  <a:pt x="64573" y="14443"/>
                  <a:pt x="64573" y="14452"/>
                  <a:pt x="64573" y="14471"/>
                </a:cubicBezTo>
                <a:lnTo>
                  <a:pt x="64544" y="14433"/>
                </a:lnTo>
                <a:close/>
                <a:moveTo>
                  <a:pt x="61099" y="14263"/>
                </a:moveTo>
                <a:cubicBezTo>
                  <a:pt x="61099" y="14272"/>
                  <a:pt x="61089" y="14272"/>
                  <a:pt x="61089" y="14282"/>
                </a:cubicBezTo>
                <a:cubicBezTo>
                  <a:pt x="61080" y="14320"/>
                  <a:pt x="61052" y="14358"/>
                  <a:pt x="61023" y="14377"/>
                </a:cubicBezTo>
                <a:cubicBezTo>
                  <a:pt x="61023" y="14386"/>
                  <a:pt x="61014" y="14386"/>
                  <a:pt x="61014" y="14386"/>
                </a:cubicBezTo>
                <a:cubicBezTo>
                  <a:pt x="61010" y="14390"/>
                  <a:pt x="61006" y="14392"/>
                  <a:pt x="61003" y="14392"/>
                </a:cubicBezTo>
                <a:cubicBezTo>
                  <a:pt x="60998" y="14392"/>
                  <a:pt x="60995" y="14388"/>
                  <a:pt x="60995" y="14377"/>
                </a:cubicBezTo>
                <a:cubicBezTo>
                  <a:pt x="60995" y="14377"/>
                  <a:pt x="60985" y="14367"/>
                  <a:pt x="60985" y="14358"/>
                </a:cubicBezTo>
                <a:cubicBezTo>
                  <a:pt x="60976" y="14386"/>
                  <a:pt x="60966" y="14414"/>
                  <a:pt x="60948" y="14443"/>
                </a:cubicBezTo>
                <a:cubicBezTo>
                  <a:pt x="60929" y="14443"/>
                  <a:pt x="60919" y="14424"/>
                  <a:pt x="60910" y="14405"/>
                </a:cubicBezTo>
                <a:cubicBezTo>
                  <a:pt x="60910" y="14414"/>
                  <a:pt x="60900" y="14414"/>
                  <a:pt x="60891" y="14424"/>
                </a:cubicBezTo>
                <a:cubicBezTo>
                  <a:pt x="60881" y="14433"/>
                  <a:pt x="60881" y="14443"/>
                  <a:pt x="60900" y="14452"/>
                </a:cubicBezTo>
                <a:cubicBezTo>
                  <a:pt x="60900" y="14452"/>
                  <a:pt x="60910" y="14452"/>
                  <a:pt x="60910" y="14462"/>
                </a:cubicBezTo>
                <a:cubicBezTo>
                  <a:pt x="60900" y="14462"/>
                  <a:pt x="60900" y="14471"/>
                  <a:pt x="60891" y="14471"/>
                </a:cubicBezTo>
                <a:cubicBezTo>
                  <a:pt x="60888" y="14474"/>
                  <a:pt x="60885" y="14475"/>
                  <a:pt x="60884" y="14475"/>
                </a:cubicBezTo>
                <a:cubicBezTo>
                  <a:pt x="60880" y="14475"/>
                  <a:pt x="60878" y="14471"/>
                  <a:pt x="60872" y="14471"/>
                </a:cubicBezTo>
                <a:cubicBezTo>
                  <a:pt x="60872" y="14471"/>
                  <a:pt x="60872" y="14462"/>
                  <a:pt x="60872" y="14462"/>
                </a:cubicBezTo>
                <a:cubicBezTo>
                  <a:pt x="60872" y="14448"/>
                  <a:pt x="60862" y="14439"/>
                  <a:pt x="60852" y="14439"/>
                </a:cubicBezTo>
                <a:cubicBezTo>
                  <a:pt x="60849" y="14439"/>
                  <a:pt x="60846" y="14440"/>
                  <a:pt x="60843" y="14443"/>
                </a:cubicBezTo>
                <a:cubicBezTo>
                  <a:pt x="60839" y="14448"/>
                  <a:pt x="60832" y="14450"/>
                  <a:pt x="60826" y="14450"/>
                </a:cubicBezTo>
                <a:cubicBezTo>
                  <a:pt x="60820" y="14450"/>
                  <a:pt x="60815" y="14448"/>
                  <a:pt x="60815" y="14443"/>
                </a:cubicBezTo>
                <a:cubicBezTo>
                  <a:pt x="60806" y="14443"/>
                  <a:pt x="60796" y="14433"/>
                  <a:pt x="60796" y="14424"/>
                </a:cubicBezTo>
                <a:cubicBezTo>
                  <a:pt x="60796" y="14414"/>
                  <a:pt x="60796" y="14414"/>
                  <a:pt x="60796" y="14414"/>
                </a:cubicBezTo>
                <a:cubicBezTo>
                  <a:pt x="60824" y="14405"/>
                  <a:pt x="60824" y="14395"/>
                  <a:pt x="60824" y="14367"/>
                </a:cubicBezTo>
                <a:cubicBezTo>
                  <a:pt x="60824" y="14358"/>
                  <a:pt x="60824" y="14358"/>
                  <a:pt x="60834" y="14358"/>
                </a:cubicBezTo>
                <a:cubicBezTo>
                  <a:pt x="60843" y="14348"/>
                  <a:pt x="60862" y="14339"/>
                  <a:pt x="60872" y="14339"/>
                </a:cubicBezTo>
                <a:cubicBezTo>
                  <a:pt x="60938" y="14310"/>
                  <a:pt x="61004" y="14291"/>
                  <a:pt x="61071" y="14272"/>
                </a:cubicBezTo>
                <a:cubicBezTo>
                  <a:pt x="61080" y="14263"/>
                  <a:pt x="61089" y="14263"/>
                  <a:pt x="61099" y="14263"/>
                </a:cubicBezTo>
                <a:close/>
                <a:moveTo>
                  <a:pt x="62755" y="14452"/>
                </a:moveTo>
                <a:cubicBezTo>
                  <a:pt x="62755" y="14462"/>
                  <a:pt x="62755" y="14471"/>
                  <a:pt x="62755" y="14471"/>
                </a:cubicBezTo>
                <a:cubicBezTo>
                  <a:pt x="62755" y="14481"/>
                  <a:pt x="62746" y="14481"/>
                  <a:pt x="62736" y="14481"/>
                </a:cubicBezTo>
                <a:cubicBezTo>
                  <a:pt x="62736" y="14471"/>
                  <a:pt x="62736" y="14471"/>
                  <a:pt x="62736" y="14462"/>
                </a:cubicBezTo>
                <a:cubicBezTo>
                  <a:pt x="62746" y="14462"/>
                  <a:pt x="62746" y="14452"/>
                  <a:pt x="62755" y="14452"/>
                </a:cubicBezTo>
                <a:close/>
                <a:moveTo>
                  <a:pt x="64393" y="14443"/>
                </a:moveTo>
                <a:cubicBezTo>
                  <a:pt x="64393" y="14452"/>
                  <a:pt x="64402" y="14452"/>
                  <a:pt x="64402" y="14462"/>
                </a:cubicBezTo>
                <a:cubicBezTo>
                  <a:pt x="64412" y="14462"/>
                  <a:pt x="64402" y="14471"/>
                  <a:pt x="64393" y="14481"/>
                </a:cubicBezTo>
                <a:cubicBezTo>
                  <a:pt x="64383" y="14471"/>
                  <a:pt x="64374" y="14462"/>
                  <a:pt x="64374" y="14462"/>
                </a:cubicBezTo>
                <a:cubicBezTo>
                  <a:pt x="64374" y="14452"/>
                  <a:pt x="64383" y="14452"/>
                  <a:pt x="64393" y="14443"/>
                </a:cubicBezTo>
                <a:close/>
                <a:moveTo>
                  <a:pt x="11567" y="14481"/>
                </a:moveTo>
                <a:cubicBezTo>
                  <a:pt x="11576" y="14481"/>
                  <a:pt x="11576" y="14481"/>
                  <a:pt x="11576" y="14490"/>
                </a:cubicBezTo>
                <a:cubicBezTo>
                  <a:pt x="11576" y="14490"/>
                  <a:pt x="11567" y="14490"/>
                  <a:pt x="11567" y="14500"/>
                </a:cubicBezTo>
                <a:lnTo>
                  <a:pt x="11557" y="14490"/>
                </a:lnTo>
                <a:lnTo>
                  <a:pt x="11567" y="14481"/>
                </a:lnTo>
                <a:close/>
                <a:moveTo>
                  <a:pt x="64440" y="14471"/>
                </a:moveTo>
                <a:lnTo>
                  <a:pt x="64459" y="14490"/>
                </a:lnTo>
                <a:lnTo>
                  <a:pt x="64459" y="14500"/>
                </a:lnTo>
                <a:cubicBezTo>
                  <a:pt x="64440" y="14490"/>
                  <a:pt x="64440" y="14481"/>
                  <a:pt x="64440" y="14471"/>
                </a:cubicBezTo>
                <a:close/>
                <a:moveTo>
                  <a:pt x="60701" y="14443"/>
                </a:moveTo>
                <a:cubicBezTo>
                  <a:pt x="60730" y="14452"/>
                  <a:pt x="60749" y="14481"/>
                  <a:pt x="60749" y="14509"/>
                </a:cubicBezTo>
                <a:cubicBezTo>
                  <a:pt x="60730" y="14500"/>
                  <a:pt x="60711" y="14500"/>
                  <a:pt x="60701" y="14490"/>
                </a:cubicBezTo>
                <a:cubicBezTo>
                  <a:pt x="60701" y="14471"/>
                  <a:pt x="60701" y="14462"/>
                  <a:pt x="60701" y="14443"/>
                </a:cubicBezTo>
                <a:close/>
                <a:moveTo>
                  <a:pt x="61676" y="14462"/>
                </a:moveTo>
                <a:lnTo>
                  <a:pt x="61676" y="14471"/>
                </a:lnTo>
                <a:cubicBezTo>
                  <a:pt x="61676" y="14481"/>
                  <a:pt x="61667" y="14490"/>
                  <a:pt x="61667" y="14509"/>
                </a:cubicBezTo>
                <a:lnTo>
                  <a:pt x="61657" y="14509"/>
                </a:lnTo>
                <a:cubicBezTo>
                  <a:pt x="61657" y="14500"/>
                  <a:pt x="61657" y="14481"/>
                  <a:pt x="61648" y="14471"/>
                </a:cubicBezTo>
                <a:cubicBezTo>
                  <a:pt x="61648" y="14471"/>
                  <a:pt x="61667" y="14471"/>
                  <a:pt x="61676" y="14462"/>
                </a:cubicBezTo>
                <a:close/>
                <a:moveTo>
                  <a:pt x="62140" y="14443"/>
                </a:moveTo>
                <a:cubicBezTo>
                  <a:pt x="62159" y="14462"/>
                  <a:pt x="62169" y="14481"/>
                  <a:pt x="62159" y="14490"/>
                </a:cubicBezTo>
                <a:cubicBezTo>
                  <a:pt x="62159" y="14500"/>
                  <a:pt x="62150" y="14500"/>
                  <a:pt x="62140" y="14509"/>
                </a:cubicBezTo>
                <a:cubicBezTo>
                  <a:pt x="62140" y="14500"/>
                  <a:pt x="62131" y="14490"/>
                  <a:pt x="62131" y="14490"/>
                </a:cubicBezTo>
                <a:cubicBezTo>
                  <a:pt x="62140" y="14471"/>
                  <a:pt x="62140" y="14462"/>
                  <a:pt x="62140" y="14443"/>
                </a:cubicBezTo>
                <a:close/>
                <a:moveTo>
                  <a:pt x="61752" y="14414"/>
                </a:moveTo>
                <a:cubicBezTo>
                  <a:pt x="61762" y="14414"/>
                  <a:pt x="61762" y="14424"/>
                  <a:pt x="61762" y="14424"/>
                </a:cubicBezTo>
                <a:cubicBezTo>
                  <a:pt x="61771" y="14433"/>
                  <a:pt x="61780" y="14443"/>
                  <a:pt x="61790" y="14452"/>
                </a:cubicBezTo>
                <a:cubicBezTo>
                  <a:pt x="61799" y="14452"/>
                  <a:pt x="61799" y="14462"/>
                  <a:pt x="61809" y="14471"/>
                </a:cubicBezTo>
                <a:cubicBezTo>
                  <a:pt x="61814" y="14476"/>
                  <a:pt x="61816" y="14478"/>
                  <a:pt x="61818" y="14478"/>
                </a:cubicBezTo>
                <a:cubicBezTo>
                  <a:pt x="61821" y="14478"/>
                  <a:pt x="61823" y="14476"/>
                  <a:pt x="61828" y="14471"/>
                </a:cubicBezTo>
                <a:lnTo>
                  <a:pt x="61847" y="14471"/>
                </a:lnTo>
                <a:cubicBezTo>
                  <a:pt x="61847" y="14481"/>
                  <a:pt x="61837" y="14481"/>
                  <a:pt x="61837" y="14490"/>
                </a:cubicBezTo>
                <a:cubicBezTo>
                  <a:pt x="61837" y="14490"/>
                  <a:pt x="61828" y="14500"/>
                  <a:pt x="61828" y="14509"/>
                </a:cubicBezTo>
                <a:cubicBezTo>
                  <a:pt x="61821" y="14516"/>
                  <a:pt x="61814" y="14522"/>
                  <a:pt x="61804" y="14522"/>
                </a:cubicBezTo>
                <a:cubicBezTo>
                  <a:pt x="61800" y="14522"/>
                  <a:pt x="61795" y="14521"/>
                  <a:pt x="61790" y="14519"/>
                </a:cubicBezTo>
                <a:cubicBezTo>
                  <a:pt x="61780" y="14509"/>
                  <a:pt x="61762" y="14500"/>
                  <a:pt x="61762" y="14490"/>
                </a:cubicBezTo>
                <a:lnTo>
                  <a:pt x="61752" y="14490"/>
                </a:lnTo>
                <a:cubicBezTo>
                  <a:pt x="61733" y="14490"/>
                  <a:pt x="61724" y="14481"/>
                  <a:pt x="61724" y="14462"/>
                </a:cubicBezTo>
                <a:cubicBezTo>
                  <a:pt x="61724" y="14462"/>
                  <a:pt x="61724" y="14462"/>
                  <a:pt x="61724" y="14452"/>
                </a:cubicBezTo>
                <a:cubicBezTo>
                  <a:pt x="61714" y="14433"/>
                  <a:pt x="61724" y="14414"/>
                  <a:pt x="61752" y="14414"/>
                </a:cubicBezTo>
                <a:close/>
                <a:moveTo>
                  <a:pt x="62008" y="14497"/>
                </a:moveTo>
                <a:cubicBezTo>
                  <a:pt x="62021" y="14497"/>
                  <a:pt x="62028" y="14513"/>
                  <a:pt x="62036" y="14528"/>
                </a:cubicBezTo>
                <a:cubicBezTo>
                  <a:pt x="62033" y="14529"/>
                  <a:pt x="62030" y="14530"/>
                  <a:pt x="62028" y="14530"/>
                </a:cubicBezTo>
                <a:cubicBezTo>
                  <a:pt x="62009" y="14530"/>
                  <a:pt x="62015" y="14500"/>
                  <a:pt x="61998" y="14500"/>
                </a:cubicBezTo>
                <a:cubicBezTo>
                  <a:pt x="62002" y="14498"/>
                  <a:pt x="62005" y="14497"/>
                  <a:pt x="62008" y="14497"/>
                </a:cubicBezTo>
                <a:close/>
                <a:moveTo>
                  <a:pt x="11538" y="14490"/>
                </a:moveTo>
                <a:cubicBezTo>
                  <a:pt x="11538" y="14490"/>
                  <a:pt x="11548" y="14500"/>
                  <a:pt x="11548" y="14500"/>
                </a:cubicBezTo>
                <a:cubicBezTo>
                  <a:pt x="11538" y="14509"/>
                  <a:pt x="11538" y="14519"/>
                  <a:pt x="11538" y="14537"/>
                </a:cubicBezTo>
                <a:cubicBezTo>
                  <a:pt x="11529" y="14537"/>
                  <a:pt x="11519" y="14528"/>
                  <a:pt x="11519" y="14528"/>
                </a:cubicBezTo>
                <a:cubicBezTo>
                  <a:pt x="11510" y="14519"/>
                  <a:pt x="11510" y="14509"/>
                  <a:pt x="11519" y="14500"/>
                </a:cubicBezTo>
                <a:cubicBezTo>
                  <a:pt x="11519" y="14500"/>
                  <a:pt x="11529" y="14490"/>
                  <a:pt x="11538" y="14490"/>
                </a:cubicBezTo>
                <a:close/>
                <a:moveTo>
                  <a:pt x="61970" y="14537"/>
                </a:moveTo>
                <a:lnTo>
                  <a:pt x="61970" y="14547"/>
                </a:lnTo>
                <a:cubicBezTo>
                  <a:pt x="61960" y="14547"/>
                  <a:pt x="61951" y="14547"/>
                  <a:pt x="61941" y="14556"/>
                </a:cubicBezTo>
                <a:lnTo>
                  <a:pt x="61941" y="14547"/>
                </a:lnTo>
                <a:cubicBezTo>
                  <a:pt x="61941" y="14537"/>
                  <a:pt x="61960" y="14537"/>
                  <a:pt x="61970" y="14537"/>
                </a:cubicBezTo>
                <a:close/>
                <a:moveTo>
                  <a:pt x="11945" y="14547"/>
                </a:moveTo>
                <a:cubicBezTo>
                  <a:pt x="11945" y="14547"/>
                  <a:pt x="11955" y="14556"/>
                  <a:pt x="11955" y="14556"/>
                </a:cubicBezTo>
                <a:cubicBezTo>
                  <a:pt x="11955" y="14566"/>
                  <a:pt x="11955" y="14566"/>
                  <a:pt x="11945" y="14566"/>
                </a:cubicBezTo>
                <a:lnTo>
                  <a:pt x="11936" y="14566"/>
                </a:lnTo>
                <a:lnTo>
                  <a:pt x="11945" y="14547"/>
                </a:lnTo>
                <a:close/>
                <a:moveTo>
                  <a:pt x="62348" y="14358"/>
                </a:moveTo>
                <a:cubicBezTo>
                  <a:pt x="62358" y="14358"/>
                  <a:pt x="62367" y="14358"/>
                  <a:pt x="62367" y="14367"/>
                </a:cubicBezTo>
                <a:cubicBezTo>
                  <a:pt x="62386" y="14367"/>
                  <a:pt x="62396" y="14377"/>
                  <a:pt x="62415" y="14386"/>
                </a:cubicBezTo>
                <a:lnTo>
                  <a:pt x="62320" y="14414"/>
                </a:lnTo>
                <a:cubicBezTo>
                  <a:pt x="62320" y="14433"/>
                  <a:pt x="62320" y="14443"/>
                  <a:pt x="62320" y="14452"/>
                </a:cubicBezTo>
                <a:cubicBezTo>
                  <a:pt x="62320" y="14471"/>
                  <a:pt x="62311" y="14481"/>
                  <a:pt x="62301" y="14490"/>
                </a:cubicBezTo>
                <a:cubicBezTo>
                  <a:pt x="62320" y="14509"/>
                  <a:pt x="62320" y="14509"/>
                  <a:pt x="62301" y="14537"/>
                </a:cubicBezTo>
                <a:cubicBezTo>
                  <a:pt x="62292" y="14547"/>
                  <a:pt x="62292" y="14556"/>
                  <a:pt x="62282" y="14566"/>
                </a:cubicBezTo>
                <a:lnTo>
                  <a:pt x="62273" y="14566"/>
                </a:lnTo>
                <a:cubicBezTo>
                  <a:pt x="62263" y="14519"/>
                  <a:pt x="62244" y="14481"/>
                  <a:pt x="62235" y="14433"/>
                </a:cubicBezTo>
                <a:cubicBezTo>
                  <a:pt x="62235" y="14433"/>
                  <a:pt x="62235" y="14424"/>
                  <a:pt x="62244" y="14414"/>
                </a:cubicBezTo>
                <a:cubicBezTo>
                  <a:pt x="62244" y="14414"/>
                  <a:pt x="62254" y="14405"/>
                  <a:pt x="62254" y="14405"/>
                </a:cubicBezTo>
                <a:cubicBezTo>
                  <a:pt x="62259" y="14389"/>
                  <a:pt x="62261" y="14382"/>
                  <a:pt x="62264" y="14382"/>
                </a:cubicBezTo>
                <a:cubicBezTo>
                  <a:pt x="62266" y="14382"/>
                  <a:pt x="62268" y="14387"/>
                  <a:pt x="62273" y="14395"/>
                </a:cubicBezTo>
                <a:cubicBezTo>
                  <a:pt x="62301" y="14377"/>
                  <a:pt x="62320" y="14367"/>
                  <a:pt x="62348" y="14358"/>
                </a:cubicBezTo>
                <a:close/>
                <a:moveTo>
                  <a:pt x="64365" y="14481"/>
                </a:moveTo>
                <a:cubicBezTo>
                  <a:pt x="64374" y="14490"/>
                  <a:pt x="64374" y="14500"/>
                  <a:pt x="64374" y="14500"/>
                </a:cubicBezTo>
                <a:cubicBezTo>
                  <a:pt x="64374" y="14528"/>
                  <a:pt x="64365" y="14547"/>
                  <a:pt x="64336" y="14566"/>
                </a:cubicBezTo>
                <a:cubicBezTo>
                  <a:pt x="64327" y="14566"/>
                  <a:pt x="64327" y="14566"/>
                  <a:pt x="64317" y="14547"/>
                </a:cubicBezTo>
                <a:cubicBezTo>
                  <a:pt x="64317" y="14537"/>
                  <a:pt x="64317" y="14528"/>
                  <a:pt x="64308" y="14519"/>
                </a:cubicBezTo>
                <a:cubicBezTo>
                  <a:pt x="64308" y="14519"/>
                  <a:pt x="64308" y="14509"/>
                  <a:pt x="64317" y="14509"/>
                </a:cubicBezTo>
                <a:cubicBezTo>
                  <a:pt x="64327" y="14500"/>
                  <a:pt x="64336" y="14490"/>
                  <a:pt x="64346" y="14490"/>
                </a:cubicBezTo>
                <a:cubicBezTo>
                  <a:pt x="64355" y="14481"/>
                  <a:pt x="64365" y="14481"/>
                  <a:pt x="64365" y="14481"/>
                </a:cubicBezTo>
                <a:close/>
                <a:moveTo>
                  <a:pt x="62045" y="14556"/>
                </a:moveTo>
                <a:lnTo>
                  <a:pt x="62027" y="14575"/>
                </a:lnTo>
                <a:cubicBezTo>
                  <a:pt x="62027" y="14556"/>
                  <a:pt x="62027" y="14556"/>
                  <a:pt x="62045" y="14556"/>
                </a:cubicBezTo>
                <a:close/>
                <a:moveTo>
                  <a:pt x="64537" y="14495"/>
                </a:moveTo>
                <a:cubicBezTo>
                  <a:pt x="64542" y="14495"/>
                  <a:pt x="64548" y="14496"/>
                  <a:pt x="64554" y="14500"/>
                </a:cubicBezTo>
                <a:cubicBezTo>
                  <a:pt x="64544" y="14509"/>
                  <a:pt x="64544" y="14528"/>
                  <a:pt x="64535" y="14537"/>
                </a:cubicBezTo>
                <a:cubicBezTo>
                  <a:pt x="64525" y="14547"/>
                  <a:pt x="64525" y="14547"/>
                  <a:pt x="64516" y="14547"/>
                </a:cubicBezTo>
                <a:cubicBezTo>
                  <a:pt x="64512" y="14545"/>
                  <a:pt x="64509" y="14544"/>
                  <a:pt x="64505" y="14544"/>
                </a:cubicBezTo>
                <a:cubicBezTo>
                  <a:pt x="64490" y="14544"/>
                  <a:pt x="64476" y="14558"/>
                  <a:pt x="64469" y="14566"/>
                </a:cubicBezTo>
                <a:cubicBezTo>
                  <a:pt x="64463" y="14582"/>
                  <a:pt x="64458" y="14589"/>
                  <a:pt x="64451" y="14589"/>
                </a:cubicBezTo>
                <a:cubicBezTo>
                  <a:pt x="64446" y="14589"/>
                  <a:pt x="64439" y="14584"/>
                  <a:pt x="64431" y="14575"/>
                </a:cubicBezTo>
                <a:cubicBezTo>
                  <a:pt x="64421" y="14566"/>
                  <a:pt x="64412" y="14566"/>
                  <a:pt x="64402" y="14556"/>
                </a:cubicBezTo>
                <a:cubicBezTo>
                  <a:pt x="64402" y="14535"/>
                  <a:pt x="64424" y="14524"/>
                  <a:pt x="64454" y="14524"/>
                </a:cubicBezTo>
                <a:cubicBezTo>
                  <a:pt x="64464" y="14524"/>
                  <a:pt x="64476" y="14526"/>
                  <a:pt x="64488" y="14528"/>
                </a:cubicBezTo>
                <a:cubicBezTo>
                  <a:pt x="64497" y="14519"/>
                  <a:pt x="64497" y="14500"/>
                  <a:pt x="64506" y="14500"/>
                </a:cubicBezTo>
                <a:cubicBezTo>
                  <a:pt x="64519" y="14500"/>
                  <a:pt x="64528" y="14495"/>
                  <a:pt x="64537" y="14495"/>
                </a:cubicBezTo>
                <a:close/>
                <a:moveTo>
                  <a:pt x="60872" y="14575"/>
                </a:moveTo>
                <a:lnTo>
                  <a:pt x="60900" y="14594"/>
                </a:lnTo>
                <a:cubicBezTo>
                  <a:pt x="60881" y="14594"/>
                  <a:pt x="60872" y="14594"/>
                  <a:pt x="60872" y="14575"/>
                </a:cubicBezTo>
                <a:close/>
                <a:moveTo>
                  <a:pt x="62154" y="14535"/>
                </a:moveTo>
                <a:cubicBezTo>
                  <a:pt x="62175" y="14535"/>
                  <a:pt x="62189" y="14555"/>
                  <a:pt x="62197" y="14594"/>
                </a:cubicBezTo>
                <a:cubicBezTo>
                  <a:pt x="62178" y="14575"/>
                  <a:pt x="62159" y="14556"/>
                  <a:pt x="62140" y="14537"/>
                </a:cubicBezTo>
                <a:cubicBezTo>
                  <a:pt x="62145" y="14536"/>
                  <a:pt x="62149" y="14535"/>
                  <a:pt x="62154" y="14535"/>
                </a:cubicBezTo>
                <a:close/>
                <a:moveTo>
                  <a:pt x="11633" y="14585"/>
                </a:moveTo>
                <a:cubicBezTo>
                  <a:pt x="11633" y="14594"/>
                  <a:pt x="11642" y="14594"/>
                  <a:pt x="11642" y="14594"/>
                </a:cubicBezTo>
                <a:lnTo>
                  <a:pt x="11633" y="14613"/>
                </a:lnTo>
                <a:lnTo>
                  <a:pt x="11623" y="14594"/>
                </a:lnTo>
                <a:cubicBezTo>
                  <a:pt x="11623" y="14594"/>
                  <a:pt x="11623" y="14585"/>
                  <a:pt x="11633" y="14585"/>
                </a:cubicBezTo>
                <a:close/>
                <a:moveTo>
                  <a:pt x="11690" y="14594"/>
                </a:moveTo>
                <a:lnTo>
                  <a:pt x="11718" y="14604"/>
                </a:lnTo>
                <a:lnTo>
                  <a:pt x="11728" y="14604"/>
                </a:lnTo>
                <a:cubicBezTo>
                  <a:pt x="11718" y="14613"/>
                  <a:pt x="11709" y="14613"/>
                  <a:pt x="11709" y="14613"/>
                </a:cubicBezTo>
                <a:cubicBezTo>
                  <a:pt x="11699" y="14613"/>
                  <a:pt x="11699" y="14604"/>
                  <a:pt x="11690" y="14594"/>
                </a:cubicBezTo>
                <a:close/>
                <a:moveTo>
                  <a:pt x="67138" y="12853"/>
                </a:moveTo>
                <a:lnTo>
                  <a:pt x="67138" y="12853"/>
                </a:lnTo>
                <a:cubicBezTo>
                  <a:pt x="67147" y="12891"/>
                  <a:pt x="67128" y="12928"/>
                  <a:pt x="67100" y="12947"/>
                </a:cubicBezTo>
                <a:cubicBezTo>
                  <a:pt x="67128" y="12976"/>
                  <a:pt x="67119" y="13004"/>
                  <a:pt x="67053" y="13032"/>
                </a:cubicBezTo>
                <a:lnTo>
                  <a:pt x="67119" y="13061"/>
                </a:lnTo>
                <a:cubicBezTo>
                  <a:pt x="67138" y="13080"/>
                  <a:pt x="67138" y="13108"/>
                  <a:pt x="67109" y="13127"/>
                </a:cubicBezTo>
                <a:cubicBezTo>
                  <a:pt x="67109" y="13137"/>
                  <a:pt x="67091" y="13156"/>
                  <a:pt x="67109" y="13165"/>
                </a:cubicBezTo>
                <a:cubicBezTo>
                  <a:pt x="67119" y="13165"/>
                  <a:pt x="67128" y="13146"/>
                  <a:pt x="67138" y="13137"/>
                </a:cubicBezTo>
                <a:cubicBezTo>
                  <a:pt x="67147" y="13127"/>
                  <a:pt x="67147" y="13108"/>
                  <a:pt x="67157" y="13099"/>
                </a:cubicBezTo>
                <a:cubicBezTo>
                  <a:pt x="67166" y="13080"/>
                  <a:pt x="67176" y="13070"/>
                  <a:pt x="67185" y="13051"/>
                </a:cubicBezTo>
                <a:lnTo>
                  <a:pt x="67195" y="13061"/>
                </a:lnTo>
                <a:lnTo>
                  <a:pt x="67214" y="13156"/>
                </a:lnTo>
                <a:cubicBezTo>
                  <a:pt x="67157" y="13165"/>
                  <a:pt x="67176" y="13222"/>
                  <a:pt x="67147" y="13241"/>
                </a:cubicBezTo>
                <a:cubicBezTo>
                  <a:pt x="67166" y="13241"/>
                  <a:pt x="67185" y="13241"/>
                  <a:pt x="67204" y="13250"/>
                </a:cubicBezTo>
                <a:cubicBezTo>
                  <a:pt x="67062" y="13487"/>
                  <a:pt x="66901" y="13714"/>
                  <a:pt x="66731" y="13932"/>
                </a:cubicBezTo>
                <a:cubicBezTo>
                  <a:pt x="66551" y="14130"/>
                  <a:pt x="66343" y="14282"/>
                  <a:pt x="66106" y="14395"/>
                </a:cubicBezTo>
                <a:cubicBezTo>
                  <a:pt x="66098" y="14388"/>
                  <a:pt x="66072" y="14374"/>
                  <a:pt x="66057" y="14374"/>
                </a:cubicBezTo>
                <a:cubicBezTo>
                  <a:pt x="66054" y="14374"/>
                  <a:pt x="66051" y="14375"/>
                  <a:pt x="66049" y="14377"/>
                </a:cubicBezTo>
                <a:cubicBezTo>
                  <a:pt x="66040" y="14377"/>
                  <a:pt x="66040" y="14386"/>
                  <a:pt x="66040" y="14386"/>
                </a:cubicBezTo>
                <a:cubicBezTo>
                  <a:pt x="66040" y="14405"/>
                  <a:pt x="66040" y="14414"/>
                  <a:pt x="66040" y="14424"/>
                </a:cubicBezTo>
                <a:cubicBezTo>
                  <a:pt x="66033" y="14419"/>
                  <a:pt x="66026" y="14418"/>
                  <a:pt x="66020" y="14418"/>
                </a:cubicBezTo>
                <a:cubicBezTo>
                  <a:pt x="65998" y="14418"/>
                  <a:pt x="65979" y="14436"/>
                  <a:pt x="65964" y="14443"/>
                </a:cubicBezTo>
                <a:cubicBezTo>
                  <a:pt x="65964" y="14443"/>
                  <a:pt x="65964" y="14452"/>
                  <a:pt x="65955" y="14452"/>
                </a:cubicBezTo>
                <a:cubicBezTo>
                  <a:pt x="65955" y="14481"/>
                  <a:pt x="65945" y="14481"/>
                  <a:pt x="65917" y="14481"/>
                </a:cubicBezTo>
                <a:lnTo>
                  <a:pt x="65917" y="14462"/>
                </a:lnTo>
                <a:cubicBezTo>
                  <a:pt x="65907" y="14452"/>
                  <a:pt x="65898" y="14443"/>
                  <a:pt x="65888" y="14433"/>
                </a:cubicBezTo>
                <a:cubicBezTo>
                  <a:pt x="65881" y="14429"/>
                  <a:pt x="65876" y="14427"/>
                  <a:pt x="65873" y="14427"/>
                </a:cubicBezTo>
                <a:cubicBezTo>
                  <a:pt x="65868" y="14427"/>
                  <a:pt x="65866" y="14432"/>
                  <a:pt x="65860" y="14443"/>
                </a:cubicBezTo>
                <a:cubicBezTo>
                  <a:pt x="65851" y="14452"/>
                  <a:pt x="65841" y="14452"/>
                  <a:pt x="65832" y="14462"/>
                </a:cubicBezTo>
                <a:lnTo>
                  <a:pt x="65822" y="14462"/>
                </a:lnTo>
                <a:cubicBezTo>
                  <a:pt x="65794" y="14443"/>
                  <a:pt x="65765" y="14443"/>
                  <a:pt x="65746" y="14443"/>
                </a:cubicBezTo>
                <a:cubicBezTo>
                  <a:pt x="65746" y="14452"/>
                  <a:pt x="65756" y="14471"/>
                  <a:pt x="65756" y="14481"/>
                </a:cubicBezTo>
                <a:cubicBezTo>
                  <a:pt x="65765" y="14490"/>
                  <a:pt x="65765" y="14500"/>
                  <a:pt x="65756" y="14509"/>
                </a:cubicBezTo>
                <a:cubicBezTo>
                  <a:pt x="65756" y="14519"/>
                  <a:pt x="65746" y="14528"/>
                  <a:pt x="65746" y="14537"/>
                </a:cubicBezTo>
                <a:cubicBezTo>
                  <a:pt x="65737" y="14547"/>
                  <a:pt x="65737" y="14566"/>
                  <a:pt x="65709" y="14566"/>
                </a:cubicBezTo>
                <a:cubicBezTo>
                  <a:pt x="65706" y="14563"/>
                  <a:pt x="65704" y="14562"/>
                  <a:pt x="65702" y="14562"/>
                </a:cubicBezTo>
                <a:cubicBezTo>
                  <a:pt x="65698" y="14562"/>
                  <a:pt x="65696" y="14569"/>
                  <a:pt x="65690" y="14575"/>
                </a:cubicBezTo>
                <a:lnTo>
                  <a:pt x="65680" y="14556"/>
                </a:lnTo>
                <a:cubicBezTo>
                  <a:pt x="65677" y="14563"/>
                  <a:pt x="65673" y="14565"/>
                  <a:pt x="65668" y="14565"/>
                </a:cubicBezTo>
                <a:cubicBezTo>
                  <a:pt x="65659" y="14565"/>
                  <a:pt x="65649" y="14556"/>
                  <a:pt x="65642" y="14556"/>
                </a:cubicBezTo>
                <a:cubicBezTo>
                  <a:pt x="65623" y="14556"/>
                  <a:pt x="65623" y="14556"/>
                  <a:pt x="65614" y="14575"/>
                </a:cubicBezTo>
                <a:cubicBezTo>
                  <a:pt x="65614" y="14585"/>
                  <a:pt x="65604" y="14585"/>
                  <a:pt x="65604" y="14585"/>
                </a:cubicBezTo>
                <a:cubicBezTo>
                  <a:pt x="65595" y="14585"/>
                  <a:pt x="65595" y="14575"/>
                  <a:pt x="65586" y="14575"/>
                </a:cubicBezTo>
                <a:cubicBezTo>
                  <a:pt x="65576" y="14575"/>
                  <a:pt x="65557" y="14575"/>
                  <a:pt x="65557" y="14594"/>
                </a:cubicBezTo>
                <a:cubicBezTo>
                  <a:pt x="65550" y="14608"/>
                  <a:pt x="65543" y="14617"/>
                  <a:pt x="65533" y="14617"/>
                </a:cubicBezTo>
                <a:cubicBezTo>
                  <a:pt x="65529" y="14617"/>
                  <a:pt x="65524" y="14616"/>
                  <a:pt x="65519" y="14613"/>
                </a:cubicBezTo>
                <a:cubicBezTo>
                  <a:pt x="65500" y="14613"/>
                  <a:pt x="65481" y="14604"/>
                  <a:pt x="65462" y="14594"/>
                </a:cubicBezTo>
                <a:cubicBezTo>
                  <a:pt x="65453" y="14594"/>
                  <a:pt x="65444" y="14575"/>
                  <a:pt x="65453" y="14566"/>
                </a:cubicBezTo>
                <a:lnTo>
                  <a:pt x="65453" y="14566"/>
                </a:lnTo>
                <a:cubicBezTo>
                  <a:pt x="65453" y="14566"/>
                  <a:pt x="65453" y="14575"/>
                  <a:pt x="65462" y="14575"/>
                </a:cubicBezTo>
                <a:lnTo>
                  <a:pt x="65472" y="14575"/>
                </a:lnTo>
                <a:cubicBezTo>
                  <a:pt x="65481" y="14556"/>
                  <a:pt x="65491" y="14556"/>
                  <a:pt x="65510" y="14556"/>
                </a:cubicBezTo>
                <a:cubicBezTo>
                  <a:pt x="65519" y="14556"/>
                  <a:pt x="65529" y="14547"/>
                  <a:pt x="65529" y="14537"/>
                </a:cubicBezTo>
                <a:cubicBezTo>
                  <a:pt x="65529" y="14519"/>
                  <a:pt x="65538" y="14509"/>
                  <a:pt x="65538" y="14490"/>
                </a:cubicBezTo>
                <a:lnTo>
                  <a:pt x="65519" y="14490"/>
                </a:lnTo>
                <a:cubicBezTo>
                  <a:pt x="65519" y="14481"/>
                  <a:pt x="65529" y="14481"/>
                  <a:pt x="65538" y="14471"/>
                </a:cubicBezTo>
                <a:cubicBezTo>
                  <a:pt x="65548" y="14462"/>
                  <a:pt x="65557" y="14443"/>
                  <a:pt x="65557" y="14424"/>
                </a:cubicBezTo>
                <a:cubicBezTo>
                  <a:pt x="65557" y="14414"/>
                  <a:pt x="65557" y="14405"/>
                  <a:pt x="65538" y="14395"/>
                </a:cubicBezTo>
                <a:cubicBezTo>
                  <a:pt x="65538" y="14395"/>
                  <a:pt x="65529" y="14395"/>
                  <a:pt x="65529" y="14386"/>
                </a:cubicBezTo>
                <a:cubicBezTo>
                  <a:pt x="65515" y="14379"/>
                  <a:pt x="65502" y="14373"/>
                  <a:pt x="65489" y="14373"/>
                </a:cubicBezTo>
                <a:cubicBezTo>
                  <a:pt x="65483" y="14373"/>
                  <a:pt x="65478" y="14374"/>
                  <a:pt x="65472" y="14377"/>
                </a:cubicBezTo>
                <a:cubicBezTo>
                  <a:pt x="65456" y="14383"/>
                  <a:pt x="65446" y="14386"/>
                  <a:pt x="65439" y="14386"/>
                </a:cubicBezTo>
                <a:cubicBezTo>
                  <a:pt x="65425" y="14386"/>
                  <a:pt x="65425" y="14373"/>
                  <a:pt x="65425" y="14348"/>
                </a:cubicBezTo>
                <a:cubicBezTo>
                  <a:pt x="65425" y="14339"/>
                  <a:pt x="65425" y="14320"/>
                  <a:pt x="65425" y="14310"/>
                </a:cubicBezTo>
                <a:cubicBezTo>
                  <a:pt x="65415" y="14291"/>
                  <a:pt x="65415" y="14282"/>
                  <a:pt x="65406" y="14263"/>
                </a:cubicBezTo>
                <a:cubicBezTo>
                  <a:pt x="65396" y="14254"/>
                  <a:pt x="65396" y="14244"/>
                  <a:pt x="65387" y="14235"/>
                </a:cubicBezTo>
                <a:cubicBezTo>
                  <a:pt x="65387" y="14228"/>
                  <a:pt x="65387" y="14221"/>
                  <a:pt x="65383" y="14221"/>
                </a:cubicBezTo>
                <a:cubicBezTo>
                  <a:pt x="65382" y="14221"/>
                  <a:pt x="65380" y="14222"/>
                  <a:pt x="65377" y="14225"/>
                </a:cubicBezTo>
                <a:cubicBezTo>
                  <a:pt x="65368" y="14225"/>
                  <a:pt x="65358" y="14225"/>
                  <a:pt x="65358" y="14216"/>
                </a:cubicBezTo>
                <a:cubicBezTo>
                  <a:pt x="65349" y="14197"/>
                  <a:pt x="65339" y="14178"/>
                  <a:pt x="65349" y="14159"/>
                </a:cubicBezTo>
                <a:cubicBezTo>
                  <a:pt x="65349" y="14149"/>
                  <a:pt x="65358" y="14140"/>
                  <a:pt x="65358" y="14130"/>
                </a:cubicBezTo>
                <a:cubicBezTo>
                  <a:pt x="65368" y="14112"/>
                  <a:pt x="65377" y="14102"/>
                  <a:pt x="65377" y="14093"/>
                </a:cubicBezTo>
                <a:cubicBezTo>
                  <a:pt x="65377" y="14083"/>
                  <a:pt x="65387" y="14064"/>
                  <a:pt x="65387" y="14055"/>
                </a:cubicBezTo>
                <a:cubicBezTo>
                  <a:pt x="65391" y="14050"/>
                  <a:pt x="65399" y="14048"/>
                  <a:pt x="65407" y="14048"/>
                </a:cubicBezTo>
                <a:cubicBezTo>
                  <a:pt x="65415" y="14048"/>
                  <a:pt x="65425" y="14050"/>
                  <a:pt x="65434" y="14055"/>
                </a:cubicBezTo>
                <a:lnTo>
                  <a:pt x="65444" y="14055"/>
                </a:lnTo>
                <a:cubicBezTo>
                  <a:pt x="65444" y="14045"/>
                  <a:pt x="65444" y="14045"/>
                  <a:pt x="65444" y="14036"/>
                </a:cubicBezTo>
                <a:cubicBezTo>
                  <a:pt x="65444" y="14026"/>
                  <a:pt x="65434" y="14017"/>
                  <a:pt x="65434" y="14007"/>
                </a:cubicBezTo>
                <a:cubicBezTo>
                  <a:pt x="65426" y="13992"/>
                  <a:pt x="65438" y="13977"/>
                  <a:pt x="65457" y="13977"/>
                </a:cubicBezTo>
                <a:cubicBezTo>
                  <a:pt x="65462" y="13977"/>
                  <a:pt x="65467" y="13977"/>
                  <a:pt x="65472" y="13979"/>
                </a:cubicBezTo>
                <a:lnTo>
                  <a:pt x="65453" y="13998"/>
                </a:lnTo>
                <a:lnTo>
                  <a:pt x="65472" y="13998"/>
                </a:lnTo>
                <a:cubicBezTo>
                  <a:pt x="65519" y="13998"/>
                  <a:pt x="65557" y="13988"/>
                  <a:pt x="65604" y="13988"/>
                </a:cubicBezTo>
                <a:lnTo>
                  <a:pt x="65614" y="13988"/>
                </a:lnTo>
                <a:cubicBezTo>
                  <a:pt x="65614" y="13988"/>
                  <a:pt x="65623" y="13979"/>
                  <a:pt x="65623" y="13979"/>
                </a:cubicBezTo>
                <a:cubicBezTo>
                  <a:pt x="65623" y="13970"/>
                  <a:pt x="65614" y="13970"/>
                  <a:pt x="65614" y="13960"/>
                </a:cubicBezTo>
                <a:cubicBezTo>
                  <a:pt x="65604" y="13960"/>
                  <a:pt x="65595" y="13951"/>
                  <a:pt x="65604" y="13951"/>
                </a:cubicBezTo>
                <a:cubicBezTo>
                  <a:pt x="65604" y="13932"/>
                  <a:pt x="65614" y="13922"/>
                  <a:pt x="65614" y="13913"/>
                </a:cubicBezTo>
                <a:cubicBezTo>
                  <a:pt x="65623" y="13908"/>
                  <a:pt x="65633" y="13906"/>
                  <a:pt x="65641" y="13906"/>
                </a:cubicBezTo>
                <a:cubicBezTo>
                  <a:pt x="65649" y="13906"/>
                  <a:pt x="65657" y="13908"/>
                  <a:pt x="65661" y="13913"/>
                </a:cubicBezTo>
                <a:cubicBezTo>
                  <a:pt x="65661" y="13917"/>
                  <a:pt x="65664" y="13920"/>
                  <a:pt x="65666" y="13920"/>
                </a:cubicBezTo>
                <a:cubicBezTo>
                  <a:pt x="65668" y="13920"/>
                  <a:pt x="65671" y="13917"/>
                  <a:pt x="65671" y="13913"/>
                </a:cubicBezTo>
                <a:cubicBezTo>
                  <a:pt x="65690" y="13903"/>
                  <a:pt x="65718" y="13894"/>
                  <a:pt x="65737" y="13894"/>
                </a:cubicBezTo>
                <a:lnTo>
                  <a:pt x="65803" y="13894"/>
                </a:lnTo>
                <a:cubicBezTo>
                  <a:pt x="65813" y="13894"/>
                  <a:pt x="65832" y="13875"/>
                  <a:pt x="65832" y="13865"/>
                </a:cubicBezTo>
                <a:cubicBezTo>
                  <a:pt x="65832" y="13856"/>
                  <a:pt x="65841" y="13856"/>
                  <a:pt x="65841" y="13856"/>
                </a:cubicBezTo>
                <a:cubicBezTo>
                  <a:pt x="65841" y="13847"/>
                  <a:pt x="65841" y="13837"/>
                  <a:pt x="65851" y="13837"/>
                </a:cubicBezTo>
                <a:lnTo>
                  <a:pt x="65832" y="13828"/>
                </a:lnTo>
                <a:cubicBezTo>
                  <a:pt x="65841" y="13818"/>
                  <a:pt x="65851" y="13799"/>
                  <a:pt x="65860" y="13790"/>
                </a:cubicBezTo>
                <a:cubicBezTo>
                  <a:pt x="65870" y="13799"/>
                  <a:pt x="65879" y="13809"/>
                  <a:pt x="65888" y="13828"/>
                </a:cubicBezTo>
                <a:cubicBezTo>
                  <a:pt x="65894" y="13810"/>
                  <a:pt x="65900" y="13803"/>
                  <a:pt x="65914" y="13803"/>
                </a:cubicBezTo>
                <a:cubicBezTo>
                  <a:pt x="65921" y="13803"/>
                  <a:pt x="65931" y="13805"/>
                  <a:pt x="65945" y="13809"/>
                </a:cubicBezTo>
                <a:lnTo>
                  <a:pt x="65898" y="13856"/>
                </a:lnTo>
                <a:cubicBezTo>
                  <a:pt x="65936" y="13847"/>
                  <a:pt x="65964" y="13818"/>
                  <a:pt x="65983" y="13790"/>
                </a:cubicBezTo>
                <a:lnTo>
                  <a:pt x="65974" y="13780"/>
                </a:lnTo>
                <a:cubicBezTo>
                  <a:pt x="65974" y="13790"/>
                  <a:pt x="65964" y="13799"/>
                  <a:pt x="65964" y="13799"/>
                </a:cubicBezTo>
                <a:lnTo>
                  <a:pt x="65945" y="13799"/>
                </a:lnTo>
                <a:cubicBezTo>
                  <a:pt x="65945" y="13799"/>
                  <a:pt x="65945" y="13790"/>
                  <a:pt x="65945" y="13780"/>
                </a:cubicBezTo>
                <a:cubicBezTo>
                  <a:pt x="65955" y="13780"/>
                  <a:pt x="65964" y="13771"/>
                  <a:pt x="65974" y="13771"/>
                </a:cubicBezTo>
                <a:cubicBezTo>
                  <a:pt x="65983" y="13771"/>
                  <a:pt x="66002" y="13761"/>
                  <a:pt x="66011" y="13752"/>
                </a:cubicBezTo>
                <a:cubicBezTo>
                  <a:pt x="66011" y="13742"/>
                  <a:pt x="66011" y="13733"/>
                  <a:pt x="66021" y="13733"/>
                </a:cubicBezTo>
                <a:cubicBezTo>
                  <a:pt x="66026" y="13728"/>
                  <a:pt x="66028" y="13726"/>
                  <a:pt x="66030" y="13726"/>
                </a:cubicBezTo>
                <a:cubicBezTo>
                  <a:pt x="66033" y="13726"/>
                  <a:pt x="66035" y="13728"/>
                  <a:pt x="66040" y="13733"/>
                </a:cubicBezTo>
                <a:cubicBezTo>
                  <a:pt x="66040" y="13742"/>
                  <a:pt x="66049" y="13742"/>
                  <a:pt x="66059" y="13742"/>
                </a:cubicBezTo>
                <a:cubicBezTo>
                  <a:pt x="66059" y="13733"/>
                  <a:pt x="66059" y="13733"/>
                  <a:pt x="66059" y="13733"/>
                </a:cubicBezTo>
                <a:cubicBezTo>
                  <a:pt x="66040" y="13695"/>
                  <a:pt x="66059" y="13657"/>
                  <a:pt x="66097" y="13648"/>
                </a:cubicBezTo>
                <a:cubicBezTo>
                  <a:pt x="66106" y="13648"/>
                  <a:pt x="66106" y="13648"/>
                  <a:pt x="66116" y="13638"/>
                </a:cubicBezTo>
                <a:cubicBezTo>
                  <a:pt x="66116" y="13638"/>
                  <a:pt x="66125" y="13629"/>
                  <a:pt x="66125" y="13629"/>
                </a:cubicBezTo>
                <a:lnTo>
                  <a:pt x="66182" y="13629"/>
                </a:lnTo>
                <a:cubicBezTo>
                  <a:pt x="66186" y="13627"/>
                  <a:pt x="66189" y="13626"/>
                  <a:pt x="66193" y="13626"/>
                </a:cubicBezTo>
                <a:cubicBezTo>
                  <a:pt x="66209" y="13626"/>
                  <a:pt x="66225" y="13638"/>
                  <a:pt x="66248" y="13638"/>
                </a:cubicBezTo>
                <a:cubicBezTo>
                  <a:pt x="66258" y="13648"/>
                  <a:pt x="66277" y="13648"/>
                  <a:pt x="66286" y="13667"/>
                </a:cubicBezTo>
                <a:lnTo>
                  <a:pt x="66305" y="13667"/>
                </a:lnTo>
                <a:cubicBezTo>
                  <a:pt x="66305" y="13667"/>
                  <a:pt x="66305" y="13657"/>
                  <a:pt x="66305" y="13657"/>
                </a:cubicBezTo>
                <a:cubicBezTo>
                  <a:pt x="66314" y="13638"/>
                  <a:pt x="66314" y="13610"/>
                  <a:pt x="66314" y="13591"/>
                </a:cubicBezTo>
                <a:cubicBezTo>
                  <a:pt x="66314" y="13581"/>
                  <a:pt x="66314" y="13572"/>
                  <a:pt x="66305" y="13563"/>
                </a:cubicBezTo>
                <a:cubicBezTo>
                  <a:pt x="66307" y="13561"/>
                  <a:pt x="66309" y="13560"/>
                  <a:pt x="66311" y="13560"/>
                </a:cubicBezTo>
                <a:cubicBezTo>
                  <a:pt x="66321" y="13560"/>
                  <a:pt x="66335" y="13574"/>
                  <a:pt x="66343" y="13581"/>
                </a:cubicBezTo>
                <a:cubicBezTo>
                  <a:pt x="66343" y="13591"/>
                  <a:pt x="66343" y="13600"/>
                  <a:pt x="66343" y="13600"/>
                </a:cubicBezTo>
                <a:cubicBezTo>
                  <a:pt x="66352" y="13600"/>
                  <a:pt x="66362" y="13610"/>
                  <a:pt x="66362" y="13610"/>
                </a:cubicBezTo>
                <a:cubicBezTo>
                  <a:pt x="66379" y="13597"/>
                  <a:pt x="66391" y="13590"/>
                  <a:pt x="66401" y="13590"/>
                </a:cubicBezTo>
                <a:cubicBezTo>
                  <a:pt x="66412" y="13590"/>
                  <a:pt x="66422" y="13599"/>
                  <a:pt x="66437" y="13619"/>
                </a:cubicBezTo>
                <a:lnTo>
                  <a:pt x="66447" y="13619"/>
                </a:lnTo>
                <a:cubicBezTo>
                  <a:pt x="66447" y="13610"/>
                  <a:pt x="66456" y="13591"/>
                  <a:pt x="66456" y="13581"/>
                </a:cubicBezTo>
                <a:cubicBezTo>
                  <a:pt x="66456" y="13572"/>
                  <a:pt x="66456" y="13563"/>
                  <a:pt x="66466" y="13553"/>
                </a:cubicBezTo>
                <a:cubicBezTo>
                  <a:pt x="66466" y="13553"/>
                  <a:pt x="66466" y="13544"/>
                  <a:pt x="66466" y="13544"/>
                </a:cubicBezTo>
                <a:cubicBezTo>
                  <a:pt x="66485" y="13544"/>
                  <a:pt x="66494" y="13534"/>
                  <a:pt x="66513" y="13534"/>
                </a:cubicBezTo>
                <a:cubicBezTo>
                  <a:pt x="66532" y="13534"/>
                  <a:pt x="66532" y="13534"/>
                  <a:pt x="66542" y="13515"/>
                </a:cubicBezTo>
                <a:cubicBezTo>
                  <a:pt x="66542" y="13496"/>
                  <a:pt x="66542" y="13477"/>
                  <a:pt x="66542" y="13458"/>
                </a:cubicBezTo>
                <a:cubicBezTo>
                  <a:pt x="66551" y="13439"/>
                  <a:pt x="66551" y="13430"/>
                  <a:pt x="66560" y="13411"/>
                </a:cubicBezTo>
                <a:cubicBezTo>
                  <a:pt x="66570" y="13402"/>
                  <a:pt x="66570" y="13392"/>
                  <a:pt x="66579" y="13373"/>
                </a:cubicBezTo>
                <a:cubicBezTo>
                  <a:pt x="66589" y="13373"/>
                  <a:pt x="66598" y="13364"/>
                  <a:pt x="66608" y="13364"/>
                </a:cubicBezTo>
                <a:cubicBezTo>
                  <a:pt x="66617" y="13364"/>
                  <a:pt x="66636" y="13345"/>
                  <a:pt x="66636" y="13326"/>
                </a:cubicBezTo>
                <a:cubicBezTo>
                  <a:pt x="66636" y="13307"/>
                  <a:pt x="66646" y="13288"/>
                  <a:pt x="66646" y="13269"/>
                </a:cubicBezTo>
                <a:cubicBezTo>
                  <a:pt x="66646" y="13260"/>
                  <a:pt x="66646" y="13260"/>
                  <a:pt x="66636" y="13250"/>
                </a:cubicBezTo>
                <a:cubicBezTo>
                  <a:pt x="66655" y="13250"/>
                  <a:pt x="66674" y="13250"/>
                  <a:pt x="66693" y="13260"/>
                </a:cubicBezTo>
                <a:cubicBezTo>
                  <a:pt x="66707" y="13246"/>
                  <a:pt x="66726" y="13237"/>
                  <a:pt x="66742" y="13237"/>
                </a:cubicBezTo>
                <a:cubicBezTo>
                  <a:pt x="66748" y="13237"/>
                  <a:pt x="66754" y="13238"/>
                  <a:pt x="66759" y="13241"/>
                </a:cubicBezTo>
                <a:cubicBezTo>
                  <a:pt x="66774" y="13248"/>
                  <a:pt x="66788" y="13266"/>
                  <a:pt x="66802" y="13266"/>
                </a:cubicBezTo>
                <a:cubicBezTo>
                  <a:pt x="66807" y="13266"/>
                  <a:pt x="66811" y="13264"/>
                  <a:pt x="66816" y="13260"/>
                </a:cubicBezTo>
                <a:cubicBezTo>
                  <a:pt x="66826" y="13250"/>
                  <a:pt x="66816" y="13241"/>
                  <a:pt x="66816" y="13222"/>
                </a:cubicBezTo>
                <a:cubicBezTo>
                  <a:pt x="66826" y="13212"/>
                  <a:pt x="66826" y="13203"/>
                  <a:pt x="66826" y="13193"/>
                </a:cubicBezTo>
                <a:cubicBezTo>
                  <a:pt x="66835" y="13174"/>
                  <a:pt x="66854" y="13156"/>
                  <a:pt x="66854" y="13137"/>
                </a:cubicBezTo>
                <a:lnTo>
                  <a:pt x="66873" y="13137"/>
                </a:lnTo>
                <a:lnTo>
                  <a:pt x="66873" y="13174"/>
                </a:lnTo>
                <a:cubicBezTo>
                  <a:pt x="66892" y="13156"/>
                  <a:pt x="66911" y="13146"/>
                  <a:pt x="66930" y="13127"/>
                </a:cubicBezTo>
                <a:cubicBezTo>
                  <a:pt x="66936" y="13120"/>
                  <a:pt x="66948" y="13114"/>
                  <a:pt x="66957" y="13114"/>
                </a:cubicBezTo>
                <a:cubicBezTo>
                  <a:pt x="66961" y="13114"/>
                  <a:pt x="66965" y="13115"/>
                  <a:pt x="66967" y="13118"/>
                </a:cubicBezTo>
                <a:cubicBezTo>
                  <a:pt x="66967" y="13127"/>
                  <a:pt x="66977" y="13127"/>
                  <a:pt x="66986" y="13127"/>
                </a:cubicBezTo>
                <a:cubicBezTo>
                  <a:pt x="66986" y="13137"/>
                  <a:pt x="66996" y="13137"/>
                  <a:pt x="66996" y="13137"/>
                </a:cubicBezTo>
                <a:cubicBezTo>
                  <a:pt x="67001" y="13134"/>
                  <a:pt x="67006" y="13133"/>
                  <a:pt x="67010" y="13133"/>
                </a:cubicBezTo>
                <a:cubicBezTo>
                  <a:pt x="67020" y="13133"/>
                  <a:pt x="67027" y="13139"/>
                  <a:pt x="67034" y="13146"/>
                </a:cubicBezTo>
                <a:cubicBezTo>
                  <a:pt x="67034" y="13156"/>
                  <a:pt x="67034" y="13165"/>
                  <a:pt x="67034" y="13165"/>
                </a:cubicBezTo>
                <a:cubicBezTo>
                  <a:pt x="67034" y="13174"/>
                  <a:pt x="67043" y="13184"/>
                  <a:pt x="67053" y="13184"/>
                </a:cubicBezTo>
                <a:cubicBezTo>
                  <a:pt x="67053" y="13184"/>
                  <a:pt x="67062" y="13174"/>
                  <a:pt x="67072" y="13174"/>
                </a:cubicBezTo>
                <a:cubicBezTo>
                  <a:pt x="67072" y="13165"/>
                  <a:pt x="67072" y="13156"/>
                  <a:pt x="67072" y="13146"/>
                </a:cubicBezTo>
                <a:cubicBezTo>
                  <a:pt x="67081" y="13127"/>
                  <a:pt x="67081" y="13108"/>
                  <a:pt x="67081" y="13089"/>
                </a:cubicBezTo>
                <a:lnTo>
                  <a:pt x="67081" y="13089"/>
                </a:lnTo>
                <a:cubicBezTo>
                  <a:pt x="67074" y="13093"/>
                  <a:pt x="67067" y="13095"/>
                  <a:pt x="67061" y="13095"/>
                </a:cubicBezTo>
                <a:cubicBezTo>
                  <a:pt x="67051" y="13095"/>
                  <a:pt x="67043" y="13088"/>
                  <a:pt x="67043" y="13070"/>
                </a:cubicBezTo>
                <a:lnTo>
                  <a:pt x="67024" y="13108"/>
                </a:lnTo>
                <a:cubicBezTo>
                  <a:pt x="67014" y="13082"/>
                  <a:pt x="67000" y="13076"/>
                  <a:pt x="66984" y="13076"/>
                </a:cubicBezTo>
                <a:cubicBezTo>
                  <a:pt x="66971" y="13076"/>
                  <a:pt x="66956" y="13080"/>
                  <a:pt x="66939" y="13080"/>
                </a:cubicBezTo>
                <a:cubicBezTo>
                  <a:pt x="66949" y="13061"/>
                  <a:pt x="66949" y="13042"/>
                  <a:pt x="66958" y="13042"/>
                </a:cubicBezTo>
                <a:cubicBezTo>
                  <a:pt x="66977" y="13023"/>
                  <a:pt x="66996" y="13004"/>
                  <a:pt x="67005" y="12976"/>
                </a:cubicBezTo>
                <a:cubicBezTo>
                  <a:pt x="67005" y="12957"/>
                  <a:pt x="67015" y="12938"/>
                  <a:pt x="67024" y="12919"/>
                </a:cubicBezTo>
                <a:cubicBezTo>
                  <a:pt x="67053" y="12881"/>
                  <a:pt x="67091" y="12862"/>
                  <a:pt x="67138" y="12853"/>
                </a:cubicBezTo>
                <a:close/>
                <a:moveTo>
                  <a:pt x="63778" y="14604"/>
                </a:moveTo>
                <a:lnTo>
                  <a:pt x="63759" y="14632"/>
                </a:lnTo>
                <a:cubicBezTo>
                  <a:pt x="63749" y="14632"/>
                  <a:pt x="63749" y="14623"/>
                  <a:pt x="63749" y="14613"/>
                </a:cubicBezTo>
                <a:cubicBezTo>
                  <a:pt x="63749" y="14613"/>
                  <a:pt x="63749" y="14604"/>
                  <a:pt x="63759" y="14604"/>
                </a:cubicBezTo>
                <a:close/>
                <a:moveTo>
                  <a:pt x="11529" y="14613"/>
                </a:moveTo>
                <a:cubicBezTo>
                  <a:pt x="11529" y="14623"/>
                  <a:pt x="11538" y="14623"/>
                  <a:pt x="11538" y="14632"/>
                </a:cubicBezTo>
                <a:cubicBezTo>
                  <a:pt x="11538" y="14632"/>
                  <a:pt x="11529" y="14642"/>
                  <a:pt x="11529" y="14642"/>
                </a:cubicBezTo>
                <a:cubicBezTo>
                  <a:pt x="11519" y="14642"/>
                  <a:pt x="11519" y="14632"/>
                  <a:pt x="11519" y="14632"/>
                </a:cubicBezTo>
                <a:cubicBezTo>
                  <a:pt x="11519" y="14632"/>
                  <a:pt x="11519" y="14623"/>
                  <a:pt x="11529" y="14613"/>
                </a:cubicBezTo>
                <a:close/>
                <a:moveTo>
                  <a:pt x="11913" y="14619"/>
                </a:moveTo>
                <a:cubicBezTo>
                  <a:pt x="11926" y="14619"/>
                  <a:pt x="11936" y="14628"/>
                  <a:pt x="11936" y="14642"/>
                </a:cubicBezTo>
                <a:cubicBezTo>
                  <a:pt x="11936" y="14651"/>
                  <a:pt x="11926" y="14651"/>
                  <a:pt x="11926" y="14651"/>
                </a:cubicBezTo>
                <a:lnTo>
                  <a:pt x="11907" y="14651"/>
                </a:lnTo>
                <a:cubicBezTo>
                  <a:pt x="11907" y="14642"/>
                  <a:pt x="11907" y="14632"/>
                  <a:pt x="11898" y="14623"/>
                </a:cubicBezTo>
                <a:cubicBezTo>
                  <a:pt x="11903" y="14620"/>
                  <a:pt x="11908" y="14619"/>
                  <a:pt x="11913" y="14619"/>
                </a:cubicBezTo>
                <a:close/>
                <a:moveTo>
                  <a:pt x="61620" y="14490"/>
                </a:moveTo>
                <a:cubicBezTo>
                  <a:pt x="61629" y="14490"/>
                  <a:pt x="61638" y="14500"/>
                  <a:pt x="61638" y="14509"/>
                </a:cubicBezTo>
                <a:cubicBezTo>
                  <a:pt x="61648" y="14519"/>
                  <a:pt x="61648" y="14528"/>
                  <a:pt x="61648" y="14537"/>
                </a:cubicBezTo>
                <a:lnTo>
                  <a:pt x="61657" y="14537"/>
                </a:lnTo>
                <a:lnTo>
                  <a:pt x="61667" y="14519"/>
                </a:lnTo>
                <a:lnTo>
                  <a:pt x="61676" y="14519"/>
                </a:lnTo>
                <a:cubicBezTo>
                  <a:pt x="61686" y="14537"/>
                  <a:pt x="61695" y="14556"/>
                  <a:pt x="61705" y="14575"/>
                </a:cubicBezTo>
                <a:cubicBezTo>
                  <a:pt x="61705" y="14575"/>
                  <a:pt x="61714" y="14585"/>
                  <a:pt x="61724" y="14585"/>
                </a:cubicBezTo>
                <a:cubicBezTo>
                  <a:pt x="61724" y="14613"/>
                  <a:pt x="61705" y="14623"/>
                  <a:pt x="61676" y="14632"/>
                </a:cubicBezTo>
                <a:cubicBezTo>
                  <a:pt x="61676" y="14632"/>
                  <a:pt x="61667" y="14632"/>
                  <a:pt x="61667" y="14642"/>
                </a:cubicBezTo>
                <a:cubicBezTo>
                  <a:pt x="61657" y="14651"/>
                  <a:pt x="61648" y="14651"/>
                  <a:pt x="61638" y="14651"/>
                </a:cubicBezTo>
                <a:cubicBezTo>
                  <a:pt x="61629" y="14642"/>
                  <a:pt x="61610" y="14632"/>
                  <a:pt x="61601" y="14623"/>
                </a:cubicBezTo>
                <a:cubicBezTo>
                  <a:pt x="61591" y="14613"/>
                  <a:pt x="61591" y="14594"/>
                  <a:pt x="61610" y="14594"/>
                </a:cubicBezTo>
                <a:cubicBezTo>
                  <a:pt x="61620" y="14585"/>
                  <a:pt x="61629" y="14575"/>
                  <a:pt x="61648" y="14575"/>
                </a:cubicBezTo>
                <a:cubicBezTo>
                  <a:pt x="61648" y="14566"/>
                  <a:pt x="61648" y="14566"/>
                  <a:pt x="61657" y="14566"/>
                </a:cubicBezTo>
                <a:cubicBezTo>
                  <a:pt x="61638" y="14547"/>
                  <a:pt x="61629" y="14537"/>
                  <a:pt x="61620" y="14519"/>
                </a:cubicBezTo>
                <a:cubicBezTo>
                  <a:pt x="61610" y="14519"/>
                  <a:pt x="61610" y="14500"/>
                  <a:pt x="61620" y="14490"/>
                </a:cubicBezTo>
                <a:close/>
                <a:moveTo>
                  <a:pt x="11614" y="14604"/>
                </a:moveTo>
                <a:cubicBezTo>
                  <a:pt x="11623" y="14613"/>
                  <a:pt x="11633" y="14623"/>
                  <a:pt x="11633" y="14632"/>
                </a:cubicBezTo>
                <a:cubicBezTo>
                  <a:pt x="11633" y="14642"/>
                  <a:pt x="11633" y="14661"/>
                  <a:pt x="11623" y="14661"/>
                </a:cubicBezTo>
                <a:cubicBezTo>
                  <a:pt x="11623" y="14661"/>
                  <a:pt x="11623" y="14651"/>
                  <a:pt x="11623" y="14651"/>
                </a:cubicBezTo>
                <a:cubicBezTo>
                  <a:pt x="11605" y="14651"/>
                  <a:pt x="11605" y="14632"/>
                  <a:pt x="11605" y="14623"/>
                </a:cubicBezTo>
                <a:cubicBezTo>
                  <a:pt x="11595" y="14623"/>
                  <a:pt x="11605" y="14613"/>
                  <a:pt x="11605" y="14613"/>
                </a:cubicBezTo>
                <a:cubicBezTo>
                  <a:pt x="11605" y="14604"/>
                  <a:pt x="11605" y="14604"/>
                  <a:pt x="11614" y="14604"/>
                </a:cubicBezTo>
                <a:close/>
                <a:moveTo>
                  <a:pt x="11889" y="14642"/>
                </a:moveTo>
                <a:cubicBezTo>
                  <a:pt x="11898" y="14642"/>
                  <a:pt x="11898" y="14642"/>
                  <a:pt x="11898" y="14651"/>
                </a:cubicBezTo>
                <a:cubicBezTo>
                  <a:pt x="11898" y="14651"/>
                  <a:pt x="11898" y="14651"/>
                  <a:pt x="11898" y="14661"/>
                </a:cubicBezTo>
                <a:cubicBezTo>
                  <a:pt x="11898" y="14651"/>
                  <a:pt x="11889" y="14651"/>
                  <a:pt x="11889" y="14651"/>
                </a:cubicBezTo>
                <a:cubicBezTo>
                  <a:pt x="11889" y="14642"/>
                  <a:pt x="11889" y="14642"/>
                  <a:pt x="11889" y="14642"/>
                </a:cubicBezTo>
                <a:close/>
                <a:moveTo>
                  <a:pt x="63730" y="14642"/>
                </a:moveTo>
                <a:lnTo>
                  <a:pt x="63740" y="14651"/>
                </a:lnTo>
                <a:lnTo>
                  <a:pt x="63730" y="14661"/>
                </a:lnTo>
                <a:cubicBezTo>
                  <a:pt x="63730" y="14661"/>
                  <a:pt x="63721" y="14651"/>
                  <a:pt x="63721" y="14651"/>
                </a:cubicBezTo>
                <a:cubicBezTo>
                  <a:pt x="63721" y="14651"/>
                  <a:pt x="63730" y="14642"/>
                  <a:pt x="63730" y="14642"/>
                </a:cubicBezTo>
                <a:close/>
                <a:moveTo>
                  <a:pt x="63390" y="14632"/>
                </a:moveTo>
                <a:lnTo>
                  <a:pt x="63371" y="14679"/>
                </a:lnTo>
                <a:cubicBezTo>
                  <a:pt x="63352" y="14661"/>
                  <a:pt x="63361" y="14642"/>
                  <a:pt x="63390" y="14632"/>
                </a:cubicBezTo>
                <a:close/>
                <a:moveTo>
                  <a:pt x="60826" y="14666"/>
                </a:moveTo>
                <a:cubicBezTo>
                  <a:pt x="60829" y="14666"/>
                  <a:pt x="60831" y="14667"/>
                  <a:pt x="60834" y="14670"/>
                </a:cubicBezTo>
                <a:cubicBezTo>
                  <a:pt x="60843" y="14670"/>
                  <a:pt x="60834" y="14679"/>
                  <a:pt x="60843" y="14689"/>
                </a:cubicBezTo>
                <a:lnTo>
                  <a:pt x="60806" y="14689"/>
                </a:lnTo>
                <a:cubicBezTo>
                  <a:pt x="60812" y="14675"/>
                  <a:pt x="60819" y="14666"/>
                  <a:pt x="60826" y="14666"/>
                </a:cubicBezTo>
                <a:close/>
                <a:moveTo>
                  <a:pt x="11945" y="14679"/>
                </a:moveTo>
                <a:lnTo>
                  <a:pt x="11955" y="14689"/>
                </a:lnTo>
                <a:lnTo>
                  <a:pt x="11936" y="14698"/>
                </a:lnTo>
                <a:lnTo>
                  <a:pt x="11926" y="14689"/>
                </a:lnTo>
                <a:lnTo>
                  <a:pt x="11945" y="14679"/>
                </a:lnTo>
                <a:close/>
                <a:moveTo>
                  <a:pt x="60777" y="14679"/>
                </a:moveTo>
                <a:cubicBezTo>
                  <a:pt x="60787" y="14679"/>
                  <a:pt x="60796" y="14689"/>
                  <a:pt x="60796" y="14689"/>
                </a:cubicBezTo>
                <a:cubicBezTo>
                  <a:pt x="60787" y="14698"/>
                  <a:pt x="60787" y="14698"/>
                  <a:pt x="60787" y="14698"/>
                </a:cubicBezTo>
                <a:cubicBezTo>
                  <a:pt x="60777" y="14698"/>
                  <a:pt x="60777" y="14689"/>
                  <a:pt x="60768" y="14689"/>
                </a:cubicBezTo>
                <a:cubicBezTo>
                  <a:pt x="60768" y="14689"/>
                  <a:pt x="60777" y="14679"/>
                  <a:pt x="60777" y="14679"/>
                </a:cubicBezTo>
                <a:close/>
                <a:moveTo>
                  <a:pt x="63598" y="14670"/>
                </a:moveTo>
                <a:lnTo>
                  <a:pt x="63626" y="14689"/>
                </a:lnTo>
                <a:lnTo>
                  <a:pt x="63617" y="14698"/>
                </a:lnTo>
                <a:cubicBezTo>
                  <a:pt x="63607" y="14689"/>
                  <a:pt x="63598" y="14689"/>
                  <a:pt x="63588" y="14679"/>
                </a:cubicBezTo>
                <a:lnTo>
                  <a:pt x="63598" y="14670"/>
                </a:lnTo>
                <a:close/>
                <a:moveTo>
                  <a:pt x="63702" y="14670"/>
                </a:moveTo>
                <a:cubicBezTo>
                  <a:pt x="63702" y="14670"/>
                  <a:pt x="63711" y="14670"/>
                  <a:pt x="63721" y="14679"/>
                </a:cubicBezTo>
                <a:lnTo>
                  <a:pt x="63702" y="14698"/>
                </a:lnTo>
                <a:cubicBezTo>
                  <a:pt x="63692" y="14689"/>
                  <a:pt x="63683" y="14679"/>
                  <a:pt x="63702" y="14670"/>
                </a:cubicBezTo>
                <a:close/>
                <a:moveTo>
                  <a:pt x="11907" y="14670"/>
                </a:moveTo>
                <a:cubicBezTo>
                  <a:pt x="11907" y="14689"/>
                  <a:pt x="11898" y="14689"/>
                  <a:pt x="11879" y="14698"/>
                </a:cubicBezTo>
                <a:lnTo>
                  <a:pt x="11879" y="14708"/>
                </a:lnTo>
                <a:lnTo>
                  <a:pt x="11870" y="14679"/>
                </a:lnTo>
                <a:lnTo>
                  <a:pt x="11879" y="14679"/>
                </a:lnTo>
                <a:cubicBezTo>
                  <a:pt x="11889" y="14670"/>
                  <a:pt x="11898" y="14670"/>
                  <a:pt x="11907" y="14670"/>
                </a:cubicBezTo>
                <a:close/>
                <a:moveTo>
                  <a:pt x="60919" y="14651"/>
                </a:moveTo>
                <a:cubicBezTo>
                  <a:pt x="60919" y="14651"/>
                  <a:pt x="60919" y="14651"/>
                  <a:pt x="60919" y="14661"/>
                </a:cubicBezTo>
                <a:cubicBezTo>
                  <a:pt x="60919" y="14679"/>
                  <a:pt x="60900" y="14698"/>
                  <a:pt x="60881" y="14708"/>
                </a:cubicBezTo>
                <a:cubicBezTo>
                  <a:pt x="60881" y="14698"/>
                  <a:pt x="60881" y="14689"/>
                  <a:pt x="60891" y="14679"/>
                </a:cubicBezTo>
                <a:cubicBezTo>
                  <a:pt x="60891" y="14670"/>
                  <a:pt x="60900" y="14661"/>
                  <a:pt x="60910" y="14651"/>
                </a:cubicBezTo>
                <a:close/>
                <a:moveTo>
                  <a:pt x="11671" y="14689"/>
                </a:moveTo>
                <a:cubicBezTo>
                  <a:pt x="11671" y="14708"/>
                  <a:pt x="11671" y="14708"/>
                  <a:pt x="11652" y="14717"/>
                </a:cubicBezTo>
                <a:cubicBezTo>
                  <a:pt x="11652" y="14698"/>
                  <a:pt x="11661" y="14689"/>
                  <a:pt x="11671" y="14689"/>
                </a:cubicBezTo>
                <a:close/>
                <a:moveTo>
                  <a:pt x="64346" y="14661"/>
                </a:moveTo>
                <a:cubicBezTo>
                  <a:pt x="64346" y="14679"/>
                  <a:pt x="64346" y="14689"/>
                  <a:pt x="64346" y="14708"/>
                </a:cubicBezTo>
                <a:cubicBezTo>
                  <a:pt x="64336" y="14708"/>
                  <a:pt x="64327" y="14717"/>
                  <a:pt x="64317" y="14717"/>
                </a:cubicBezTo>
                <a:cubicBezTo>
                  <a:pt x="64308" y="14717"/>
                  <a:pt x="64298" y="14708"/>
                  <a:pt x="64289" y="14698"/>
                </a:cubicBezTo>
                <a:cubicBezTo>
                  <a:pt x="64289" y="14689"/>
                  <a:pt x="64298" y="14679"/>
                  <a:pt x="64308" y="14679"/>
                </a:cubicBezTo>
                <a:cubicBezTo>
                  <a:pt x="64317" y="14670"/>
                  <a:pt x="64327" y="14661"/>
                  <a:pt x="64346" y="14661"/>
                </a:cubicBezTo>
                <a:close/>
                <a:moveTo>
                  <a:pt x="11499" y="14676"/>
                </a:moveTo>
                <a:cubicBezTo>
                  <a:pt x="11505" y="14676"/>
                  <a:pt x="11510" y="14682"/>
                  <a:pt x="11510" y="14689"/>
                </a:cubicBezTo>
                <a:cubicBezTo>
                  <a:pt x="11519" y="14698"/>
                  <a:pt x="11519" y="14717"/>
                  <a:pt x="11519" y="14727"/>
                </a:cubicBezTo>
                <a:cubicBezTo>
                  <a:pt x="11510" y="14717"/>
                  <a:pt x="11500" y="14698"/>
                  <a:pt x="11491" y="14689"/>
                </a:cubicBezTo>
                <a:cubicBezTo>
                  <a:pt x="11491" y="14679"/>
                  <a:pt x="11491" y="14679"/>
                  <a:pt x="11491" y="14679"/>
                </a:cubicBezTo>
                <a:cubicBezTo>
                  <a:pt x="11494" y="14677"/>
                  <a:pt x="11497" y="14676"/>
                  <a:pt x="11499" y="14676"/>
                </a:cubicBezTo>
                <a:close/>
                <a:moveTo>
                  <a:pt x="11614" y="14708"/>
                </a:moveTo>
                <a:cubicBezTo>
                  <a:pt x="11623" y="14708"/>
                  <a:pt x="11623" y="14717"/>
                  <a:pt x="11623" y="14717"/>
                </a:cubicBezTo>
                <a:cubicBezTo>
                  <a:pt x="11623" y="14717"/>
                  <a:pt x="11614" y="14727"/>
                  <a:pt x="11614" y="14727"/>
                </a:cubicBezTo>
                <a:cubicBezTo>
                  <a:pt x="11614" y="14727"/>
                  <a:pt x="11614" y="14717"/>
                  <a:pt x="11605" y="14717"/>
                </a:cubicBezTo>
                <a:cubicBezTo>
                  <a:pt x="11614" y="14708"/>
                  <a:pt x="11614" y="14708"/>
                  <a:pt x="11614" y="14708"/>
                </a:cubicBezTo>
                <a:close/>
                <a:moveTo>
                  <a:pt x="63096" y="14670"/>
                </a:moveTo>
                <a:cubicBezTo>
                  <a:pt x="63096" y="14689"/>
                  <a:pt x="63087" y="14708"/>
                  <a:pt x="63068" y="14727"/>
                </a:cubicBezTo>
                <a:cubicBezTo>
                  <a:pt x="63058" y="14717"/>
                  <a:pt x="63068" y="14689"/>
                  <a:pt x="63096" y="14670"/>
                </a:cubicBezTo>
                <a:close/>
                <a:moveTo>
                  <a:pt x="11936" y="14708"/>
                </a:moveTo>
                <a:cubicBezTo>
                  <a:pt x="11945" y="14708"/>
                  <a:pt x="11945" y="14717"/>
                  <a:pt x="11945" y="14727"/>
                </a:cubicBezTo>
                <a:cubicBezTo>
                  <a:pt x="11945" y="14736"/>
                  <a:pt x="11945" y="14736"/>
                  <a:pt x="11936" y="14736"/>
                </a:cubicBezTo>
                <a:cubicBezTo>
                  <a:pt x="11926" y="14727"/>
                  <a:pt x="11926" y="14717"/>
                  <a:pt x="11917" y="14717"/>
                </a:cubicBezTo>
                <a:cubicBezTo>
                  <a:pt x="11926" y="14708"/>
                  <a:pt x="11926" y="14708"/>
                  <a:pt x="11936" y="14708"/>
                </a:cubicBezTo>
                <a:close/>
                <a:moveTo>
                  <a:pt x="12182" y="14698"/>
                </a:moveTo>
                <a:cubicBezTo>
                  <a:pt x="12182" y="14708"/>
                  <a:pt x="12182" y="14717"/>
                  <a:pt x="12191" y="14717"/>
                </a:cubicBezTo>
                <a:cubicBezTo>
                  <a:pt x="12191" y="14717"/>
                  <a:pt x="12201" y="14717"/>
                  <a:pt x="12210" y="14708"/>
                </a:cubicBezTo>
                <a:cubicBezTo>
                  <a:pt x="12210" y="14708"/>
                  <a:pt x="12210" y="14708"/>
                  <a:pt x="12220" y="14698"/>
                </a:cubicBezTo>
                <a:lnTo>
                  <a:pt x="12220" y="14698"/>
                </a:lnTo>
                <a:cubicBezTo>
                  <a:pt x="12220" y="14717"/>
                  <a:pt x="12210" y="14727"/>
                  <a:pt x="12201" y="14736"/>
                </a:cubicBezTo>
                <a:lnTo>
                  <a:pt x="12201" y="14727"/>
                </a:lnTo>
                <a:lnTo>
                  <a:pt x="12182" y="14736"/>
                </a:lnTo>
                <a:lnTo>
                  <a:pt x="12172" y="14717"/>
                </a:lnTo>
                <a:cubicBezTo>
                  <a:pt x="12172" y="14708"/>
                  <a:pt x="12172" y="14708"/>
                  <a:pt x="12182" y="14698"/>
                </a:cubicBezTo>
                <a:close/>
                <a:moveTo>
                  <a:pt x="61620" y="14727"/>
                </a:moveTo>
                <a:lnTo>
                  <a:pt x="61620" y="14736"/>
                </a:lnTo>
                <a:cubicBezTo>
                  <a:pt x="61610" y="14736"/>
                  <a:pt x="61601" y="14746"/>
                  <a:pt x="61591" y="14746"/>
                </a:cubicBezTo>
                <a:lnTo>
                  <a:pt x="61591" y="14736"/>
                </a:lnTo>
                <a:lnTo>
                  <a:pt x="61620" y="14727"/>
                </a:lnTo>
                <a:close/>
                <a:moveTo>
                  <a:pt x="11548" y="14727"/>
                </a:moveTo>
                <a:lnTo>
                  <a:pt x="11548" y="14727"/>
                </a:lnTo>
                <a:cubicBezTo>
                  <a:pt x="11557" y="14736"/>
                  <a:pt x="11557" y="14746"/>
                  <a:pt x="11557" y="14755"/>
                </a:cubicBezTo>
                <a:cubicBezTo>
                  <a:pt x="11548" y="14755"/>
                  <a:pt x="11538" y="14736"/>
                  <a:pt x="11548" y="14727"/>
                </a:cubicBezTo>
                <a:close/>
                <a:moveTo>
                  <a:pt x="65141" y="14661"/>
                </a:moveTo>
                <a:cubicBezTo>
                  <a:pt x="65150" y="14670"/>
                  <a:pt x="65150" y="14670"/>
                  <a:pt x="65150" y="14679"/>
                </a:cubicBezTo>
                <a:cubicBezTo>
                  <a:pt x="65157" y="14686"/>
                  <a:pt x="65159" y="14693"/>
                  <a:pt x="65166" y="14693"/>
                </a:cubicBezTo>
                <a:cubicBezTo>
                  <a:pt x="65169" y="14693"/>
                  <a:pt x="65173" y="14692"/>
                  <a:pt x="65179" y="14689"/>
                </a:cubicBezTo>
                <a:cubicBezTo>
                  <a:pt x="65188" y="14689"/>
                  <a:pt x="65197" y="14689"/>
                  <a:pt x="65197" y="14708"/>
                </a:cubicBezTo>
                <a:cubicBezTo>
                  <a:pt x="65197" y="14717"/>
                  <a:pt x="65197" y="14727"/>
                  <a:pt x="65197" y="14736"/>
                </a:cubicBezTo>
                <a:cubicBezTo>
                  <a:pt x="65197" y="14736"/>
                  <a:pt x="65197" y="14748"/>
                  <a:pt x="65193" y="14748"/>
                </a:cubicBezTo>
                <a:cubicBezTo>
                  <a:pt x="65191" y="14748"/>
                  <a:pt x="65190" y="14748"/>
                  <a:pt x="65188" y="14746"/>
                </a:cubicBezTo>
                <a:cubicBezTo>
                  <a:pt x="65179" y="14746"/>
                  <a:pt x="65179" y="14755"/>
                  <a:pt x="65179" y="14755"/>
                </a:cubicBezTo>
                <a:cubicBezTo>
                  <a:pt x="65169" y="14765"/>
                  <a:pt x="65169" y="14765"/>
                  <a:pt x="65160" y="14765"/>
                </a:cubicBezTo>
                <a:cubicBezTo>
                  <a:pt x="65160" y="14765"/>
                  <a:pt x="65150" y="14765"/>
                  <a:pt x="65150" y="14755"/>
                </a:cubicBezTo>
                <a:cubicBezTo>
                  <a:pt x="65150" y="14736"/>
                  <a:pt x="65141" y="14727"/>
                  <a:pt x="65122" y="14727"/>
                </a:cubicBezTo>
                <a:lnTo>
                  <a:pt x="65112" y="14727"/>
                </a:lnTo>
                <a:cubicBezTo>
                  <a:pt x="65122" y="14717"/>
                  <a:pt x="65131" y="14708"/>
                  <a:pt x="65141" y="14698"/>
                </a:cubicBezTo>
                <a:cubicBezTo>
                  <a:pt x="65141" y="14689"/>
                  <a:pt x="65141" y="14679"/>
                  <a:pt x="65141" y="14661"/>
                </a:cubicBezTo>
                <a:close/>
                <a:moveTo>
                  <a:pt x="11333" y="14612"/>
                </a:moveTo>
                <a:cubicBezTo>
                  <a:pt x="11338" y="14612"/>
                  <a:pt x="11344" y="14617"/>
                  <a:pt x="11349" y="14623"/>
                </a:cubicBezTo>
                <a:cubicBezTo>
                  <a:pt x="11358" y="14623"/>
                  <a:pt x="11368" y="14632"/>
                  <a:pt x="11377" y="14632"/>
                </a:cubicBezTo>
                <a:lnTo>
                  <a:pt x="11349" y="14642"/>
                </a:lnTo>
                <a:cubicBezTo>
                  <a:pt x="11362" y="14648"/>
                  <a:pt x="11380" y="14655"/>
                  <a:pt x="11397" y="14655"/>
                </a:cubicBezTo>
                <a:cubicBezTo>
                  <a:pt x="11403" y="14655"/>
                  <a:pt x="11410" y="14654"/>
                  <a:pt x="11415" y="14651"/>
                </a:cubicBezTo>
                <a:lnTo>
                  <a:pt x="11415" y="14679"/>
                </a:lnTo>
                <a:lnTo>
                  <a:pt x="11434" y="14679"/>
                </a:lnTo>
                <a:cubicBezTo>
                  <a:pt x="11434" y="14679"/>
                  <a:pt x="11444" y="14679"/>
                  <a:pt x="11444" y="14689"/>
                </a:cubicBezTo>
                <a:cubicBezTo>
                  <a:pt x="11453" y="14708"/>
                  <a:pt x="11444" y="14717"/>
                  <a:pt x="11425" y="14727"/>
                </a:cubicBezTo>
                <a:cubicBezTo>
                  <a:pt x="11415" y="14736"/>
                  <a:pt x="11415" y="14736"/>
                  <a:pt x="11415" y="14746"/>
                </a:cubicBezTo>
                <a:cubicBezTo>
                  <a:pt x="11425" y="14746"/>
                  <a:pt x="11425" y="14755"/>
                  <a:pt x="11434" y="14765"/>
                </a:cubicBezTo>
                <a:cubicBezTo>
                  <a:pt x="11434" y="14765"/>
                  <a:pt x="11434" y="14774"/>
                  <a:pt x="11434" y="14774"/>
                </a:cubicBezTo>
                <a:lnTo>
                  <a:pt x="11387" y="14774"/>
                </a:lnTo>
                <a:cubicBezTo>
                  <a:pt x="11377" y="14755"/>
                  <a:pt x="11358" y="14736"/>
                  <a:pt x="11349" y="14708"/>
                </a:cubicBezTo>
                <a:cubicBezTo>
                  <a:pt x="11368" y="14708"/>
                  <a:pt x="11377" y="14698"/>
                  <a:pt x="11387" y="14698"/>
                </a:cubicBezTo>
                <a:lnTo>
                  <a:pt x="11434" y="14698"/>
                </a:lnTo>
                <a:lnTo>
                  <a:pt x="11434" y="14689"/>
                </a:lnTo>
                <a:lnTo>
                  <a:pt x="11387" y="14689"/>
                </a:lnTo>
                <a:cubicBezTo>
                  <a:pt x="11377" y="14689"/>
                  <a:pt x="11368" y="14679"/>
                  <a:pt x="11358" y="14679"/>
                </a:cubicBezTo>
                <a:lnTo>
                  <a:pt x="11349" y="14679"/>
                </a:lnTo>
                <a:cubicBezTo>
                  <a:pt x="11340" y="14679"/>
                  <a:pt x="11330" y="14670"/>
                  <a:pt x="11330" y="14670"/>
                </a:cubicBezTo>
                <a:cubicBezTo>
                  <a:pt x="11321" y="14651"/>
                  <a:pt x="11321" y="14642"/>
                  <a:pt x="11311" y="14623"/>
                </a:cubicBezTo>
                <a:lnTo>
                  <a:pt x="11321" y="14623"/>
                </a:lnTo>
                <a:cubicBezTo>
                  <a:pt x="11325" y="14615"/>
                  <a:pt x="11329" y="14612"/>
                  <a:pt x="11333" y="14612"/>
                </a:cubicBezTo>
                <a:close/>
                <a:moveTo>
                  <a:pt x="62831" y="14632"/>
                </a:moveTo>
                <a:cubicBezTo>
                  <a:pt x="62841" y="14632"/>
                  <a:pt x="62850" y="14642"/>
                  <a:pt x="62860" y="14642"/>
                </a:cubicBezTo>
                <a:cubicBezTo>
                  <a:pt x="62869" y="14651"/>
                  <a:pt x="62878" y="14670"/>
                  <a:pt x="62897" y="14670"/>
                </a:cubicBezTo>
                <a:cubicBezTo>
                  <a:pt x="62907" y="14670"/>
                  <a:pt x="62907" y="14679"/>
                  <a:pt x="62907" y="14679"/>
                </a:cubicBezTo>
                <a:cubicBezTo>
                  <a:pt x="62907" y="14689"/>
                  <a:pt x="62897" y="14708"/>
                  <a:pt x="62897" y="14717"/>
                </a:cubicBezTo>
                <a:cubicBezTo>
                  <a:pt x="62897" y="14727"/>
                  <a:pt x="62888" y="14736"/>
                  <a:pt x="62888" y="14746"/>
                </a:cubicBezTo>
                <a:cubicBezTo>
                  <a:pt x="62888" y="14765"/>
                  <a:pt x="62878" y="14765"/>
                  <a:pt x="62869" y="14765"/>
                </a:cubicBezTo>
                <a:lnTo>
                  <a:pt x="62755" y="14765"/>
                </a:lnTo>
                <a:cubicBezTo>
                  <a:pt x="62755" y="14765"/>
                  <a:pt x="62746" y="14765"/>
                  <a:pt x="62736" y="14774"/>
                </a:cubicBezTo>
                <a:cubicBezTo>
                  <a:pt x="62732" y="14774"/>
                  <a:pt x="62727" y="14776"/>
                  <a:pt x="62722" y="14776"/>
                </a:cubicBezTo>
                <a:cubicBezTo>
                  <a:pt x="62718" y="14776"/>
                  <a:pt x="62713" y="14774"/>
                  <a:pt x="62708" y="14765"/>
                </a:cubicBezTo>
                <a:cubicBezTo>
                  <a:pt x="62708" y="14765"/>
                  <a:pt x="62699" y="14765"/>
                  <a:pt x="62699" y="14755"/>
                </a:cubicBezTo>
                <a:cubicBezTo>
                  <a:pt x="62689" y="14755"/>
                  <a:pt x="62689" y="14746"/>
                  <a:pt x="62680" y="14736"/>
                </a:cubicBezTo>
                <a:cubicBezTo>
                  <a:pt x="62670" y="14727"/>
                  <a:pt x="62670" y="14727"/>
                  <a:pt x="62680" y="14717"/>
                </a:cubicBezTo>
                <a:cubicBezTo>
                  <a:pt x="62708" y="14698"/>
                  <a:pt x="62736" y="14670"/>
                  <a:pt x="62765" y="14651"/>
                </a:cubicBezTo>
                <a:cubicBezTo>
                  <a:pt x="62784" y="14632"/>
                  <a:pt x="62812" y="14632"/>
                  <a:pt x="62831" y="14632"/>
                </a:cubicBezTo>
                <a:close/>
                <a:moveTo>
                  <a:pt x="12333" y="14755"/>
                </a:moveTo>
                <a:cubicBezTo>
                  <a:pt x="12333" y="14769"/>
                  <a:pt x="12333" y="14778"/>
                  <a:pt x="12326" y="14778"/>
                </a:cubicBezTo>
                <a:cubicBezTo>
                  <a:pt x="12323" y="14778"/>
                  <a:pt x="12320" y="14777"/>
                  <a:pt x="12314" y="14774"/>
                </a:cubicBezTo>
                <a:lnTo>
                  <a:pt x="12333" y="14755"/>
                </a:lnTo>
                <a:close/>
                <a:moveTo>
                  <a:pt x="11898" y="14774"/>
                </a:moveTo>
                <a:lnTo>
                  <a:pt x="11907" y="14784"/>
                </a:lnTo>
                <a:lnTo>
                  <a:pt x="11879" y="14793"/>
                </a:lnTo>
                <a:cubicBezTo>
                  <a:pt x="11879" y="14793"/>
                  <a:pt x="11879" y="14784"/>
                  <a:pt x="11879" y="14784"/>
                </a:cubicBezTo>
                <a:cubicBezTo>
                  <a:pt x="11889" y="14784"/>
                  <a:pt x="11898" y="14774"/>
                  <a:pt x="11898" y="14774"/>
                </a:cubicBezTo>
                <a:close/>
                <a:moveTo>
                  <a:pt x="64016" y="14762"/>
                </a:moveTo>
                <a:cubicBezTo>
                  <a:pt x="64033" y="14762"/>
                  <a:pt x="64052" y="14778"/>
                  <a:pt x="64052" y="14793"/>
                </a:cubicBezTo>
                <a:cubicBezTo>
                  <a:pt x="64033" y="14793"/>
                  <a:pt x="64014" y="14774"/>
                  <a:pt x="64005" y="14765"/>
                </a:cubicBezTo>
                <a:cubicBezTo>
                  <a:pt x="64008" y="14763"/>
                  <a:pt x="64012" y="14762"/>
                  <a:pt x="64016" y="14762"/>
                </a:cubicBezTo>
                <a:close/>
                <a:moveTo>
                  <a:pt x="11472" y="14698"/>
                </a:moveTo>
                <a:cubicBezTo>
                  <a:pt x="11491" y="14708"/>
                  <a:pt x="11491" y="14727"/>
                  <a:pt x="11500" y="14736"/>
                </a:cubicBezTo>
                <a:cubicBezTo>
                  <a:pt x="11500" y="14746"/>
                  <a:pt x="11500" y="14746"/>
                  <a:pt x="11510" y="14746"/>
                </a:cubicBezTo>
                <a:cubicBezTo>
                  <a:pt x="11519" y="14755"/>
                  <a:pt x="11529" y="14765"/>
                  <a:pt x="11519" y="14774"/>
                </a:cubicBezTo>
                <a:cubicBezTo>
                  <a:pt x="11529" y="14793"/>
                  <a:pt x="11519" y="14803"/>
                  <a:pt x="11519" y="14812"/>
                </a:cubicBezTo>
                <a:cubicBezTo>
                  <a:pt x="11510" y="14803"/>
                  <a:pt x="11510" y="14803"/>
                  <a:pt x="11519" y="14793"/>
                </a:cubicBezTo>
                <a:cubicBezTo>
                  <a:pt x="11519" y="14774"/>
                  <a:pt x="11510" y="14755"/>
                  <a:pt x="11491" y="14746"/>
                </a:cubicBezTo>
                <a:cubicBezTo>
                  <a:pt x="11481" y="14746"/>
                  <a:pt x="11481" y="14746"/>
                  <a:pt x="11481" y="14755"/>
                </a:cubicBezTo>
                <a:cubicBezTo>
                  <a:pt x="11481" y="14765"/>
                  <a:pt x="11481" y="14774"/>
                  <a:pt x="11481" y="14774"/>
                </a:cubicBezTo>
                <a:lnTo>
                  <a:pt x="11472" y="14774"/>
                </a:lnTo>
                <a:cubicBezTo>
                  <a:pt x="11472" y="14774"/>
                  <a:pt x="11472" y="14765"/>
                  <a:pt x="11472" y="14765"/>
                </a:cubicBezTo>
                <a:cubicBezTo>
                  <a:pt x="11463" y="14755"/>
                  <a:pt x="11463" y="14755"/>
                  <a:pt x="11463" y="14746"/>
                </a:cubicBezTo>
                <a:cubicBezTo>
                  <a:pt x="11453" y="14736"/>
                  <a:pt x="11453" y="14717"/>
                  <a:pt x="11463" y="14708"/>
                </a:cubicBezTo>
                <a:cubicBezTo>
                  <a:pt x="11463" y="14698"/>
                  <a:pt x="11472" y="14698"/>
                  <a:pt x="11472" y="14698"/>
                </a:cubicBezTo>
                <a:close/>
                <a:moveTo>
                  <a:pt x="11595" y="14774"/>
                </a:moveTo>
                <a:cubicBezTo>
                  <a:pt x="11595" y="14774"/>
                  <a:pt x="11595" y="14784"/>
                  <a:pt x="11595" y="14784"/>
                </a:cubicBezTo>
                <a:cubicBezTo>
                  <a:pt x="11595" y="14793"/>
                  <a:pt x="11586" y="14793"/>
                  <a:pt x="11586" y="14793"/>
                </a:cubicBezTo>
                <a:cubicBezTo>
                  <a:pt x="11576" y="14793"/>
                  <a:pt x="11576" y="14803"/>
                  <a:pt x="11576" y="14812"/>
                </a:cubicBezTo>
                <a:cubicBezTo>
                  <a:pt x="11576" y="14812"/>
                  <a:pt x="11572" y="14816"/>
                  <a:pt x="11569" y="14816"/>
                </a:cubicBezTo>
                <a:cubicBezTo>
                  <a:pt x="11568" y="14816"/>
                  <a:pt x="11567" y="14815"/>
                  <a:pt x="11567" y="14812"/>
                </a:cubicBezTo>
                <a:cubicBezTo>
                  <a:pt x="11557" y="14812"/>
                  <a:pt x="11557" y="14812"/>
                  <a:pt x="11557" y="14803"/>
                </a:cubicBezTo>
                <a:cubicBezTo>
                  <a:pt x="11567" y="14793"/>
                  <a:pt x="11576" y="14784"/>
                  <a:pt x="11576" y="14774"/>
                </a:cubicBezTo>
                <a:close/>
                <a:moveTo>
                  <a:pt x="11475" y="14796"/>
                </a:moveTo>
                <a:cubicBezTo>
                  <a:pt x="11481" y="14796"/>
                  <a:pt x="11489" y="14801"/>
                  <a:pt x="11500" y="14812"/>
                </a:cubicBezTo>
                <a:cubicBezTo>
                  <a:pt x="11491" y="14821"/>
                  <a:pt x="11472" y="14821"/>
                  <a:pt x="11463" y="14821"/>
                </a:cubicBezTo>
                <a:lnTo>
                  <a:pt x="11472" y="14812"/>
                </a:lnTo>
                <a:lnTo>
                  <a:pt x="11463" y="14803"/>
                </a:lnTo>
                <a:cubicBezTo>
                  <a:pt x="11466" y="14799"/>
                  <a:pt x="11470" y="14796"/>
                  <a:pt x="11475" y="14796"/>
                </a:cubicBezTo>
                <a:close/>
                <a:moveTo>
                  <a:pt x="12286" y="14803"/>
                </a:moveTo>
                <a:cubicBezTo>
                  <a:pt x="12296" y="14803"/>
                  <a:pt x="12296" y="14812"/>
                  <a:pt x="12296" y="14812"/>
                </a:cubicBezTo>
                <a:cubicBezTo>
                  <a:pt x="12296" y="14821"/>
                  <a:pt x="12286" y="14821"/>
                  <a:pt x="12277" y="14821"/>
                </a:cubicBezTo>
                <a:lnTo>
                  <a:pt x="12286" y="14803"/>
                </a:lnTo>
                <a:close/>
                <a:moveTo>
                  <a:pt x="62651" y="14462"/>
                </a:moveTo>
                <a:cubicBezTo>
                  <a:pt x="62661" y="14462"/>
                  <a:pt x="62661" y="14471"/>
                  <a:pt x="62670" y="14471"/>
                </a:cubicBezTo>
                <a:cubicBezTo>
                  <a:pt x="62680" y="14490"/>
                  <a:pt x="62680" y="14509"/>
                  <a:pt x="62689" y="14528"/>
                </a:cubicBezTo>
                <a:cubicBezTo>
                  <a:pt x="62689" y="14533"/>
                  <a:pt x="62692" y="14535"/>
                  <a:pt x="62695" y="14535"/>
                </a:cubicBezTo>
                <a:cubicBezTo>
                  <a:pt x="62699" y="14535"/>
                  <a:pt x="62703" y="14533"/>
                  <a:pt x="62708" y="14528"/>
                </a:cubicBezTo>
                <a:cubicBezTo>
                  <a:pt x="62718" y="14519"/>
                  <a:pt x="62727" y="14509"/>
                  <a:pt x="62736" y="14500"/>
                </a:cubicBezTo>
                <a:cubicBezTo>
                  <a:pt x="62746" y="14500"/>
                  <a:pt x="62746" y="14490"/>
                  <a:pt x="62755" y="14490"/>
                </a:cubicBezTo>
                <a:cubicBezTo>
                  <a:pt x="62755" y="14500"/>
                  <a:pt x="62755" y="14500"/>
                  <a:pt x="62755" y="14509"/>
                </a:cubicBezTo>
                <a:cubicBezTo>
                  <a:pt x="62746" y="14528"/>
                  <a:pt x="62746" y="14528"/>
                  <a:pt x="62765" y="14537"/>
                </a:cubicBezTo>
                <a:cubicBezTo>
                  <a:pt x="62774" y="14547"/>
                  <a:pt x="62774" y="14547"/>
                  <a:pt x="62784" y="14556"/>
                </a:cubicBezTo>
                <a:cubicBezTo>
                  <a:pt x="62790" y="14550"/>
                  <a:pt x="62796" y="14548"/>
                  <a:pt x="62802" y="14548"/>
                </a:cubicBezTo>
                <a:cubicBezTo>
                  <a:pt x="62814" y="14548"/>
                  <a:pt x="62825" y="14556"/>
                  <a:pt x="62831" y="14556"/>
                </a:cubicBezTo>
                <a:cubicBezTo>
                  <a:pt x="62841" y="14556"/>
                  <a:pt x="62850" y="14556"/>
                  <a:pt x="62860" y="14566"/>
                </a:cubicBezTo>
                <a:cubicBezTo>
                  <a:pt x="62878" y="14566"/>
                  <a:pt x="62897" y="14566"/>
                  <a:pt x="62916" y="14556"/>
                </a:cubicBezTo>
                <a:cubicBezTo>
                  <a:pt x="62920" y="14548"/>
                  <a:pt x="62928" y="14545"/>
                  <a:pt x="62936" y="14545"/>
                </a:cubicBezTo>
                <a:cubicBezTo>
                  <a:pt x="62946" y="14545"/>
                  <a:pt x="62958" y="14551"/>
                  <a:pt x="62964" y="14556"/>
                </a:cubicBezTo>
                <a:lnTo>
                  <a:pt x="62916" y="14556"/>
                </a:lnTo>
                <a:cubicBezTo>
                  <a:pt x="62926" y="14566"/>
                  <a:pt x="62935" y="14575"/>
                  <a:pt x="62935" y="14585"/>
                </a:cubicBezTo>
                <a:cubicBezTo>
                  <a:pt x="62945" y="14594"/>
                  <a:pt x="62945" y="14594"/>
                  <a:pt x="62945" y="14604"/>
                </a:cubicBezTo>
                <a:cubicBezTo>
                  <a:pt x="62932" y="14622"/>
                  <a:pt x="62916" y="14633"/>
                  <a:pt x="62899" y="14633"/>
                </a:cubicBezTo>
                <a:cubicBezTo>
                  <a:pt x="62889" y="14633"/>
                  <a:pt x="62879" y="14629"/>
                  <a:pt x="62869" y="14623"/>
                </a:cubicBezTo>
                <a:cubicBezTo>
                  <a:pt x="62856" y="14616"/>
                  <a:pt x="62841" y="14613"/>
                  <a:pt x="62826" y="14613"/>
                </a:cubicBezTo>
                <a:cubicBezTo>
                  <a:pt x="62800" y="14613"/>
                  <a:pt x="62774" y="14623"/>
                  <a:pt x="62755" y="14642"/>
                </a:cubicBezTo>
                <a:cubicBezTo>
                  <a:pt x="62736" y="14651"/>
                  <a:pt x="62718" y="14661"/>
                  <a:pt x="62708" y="14679"/>
                </a:cubicBezTo>
                <a:cubicBezTo>
                  <a:pt x="62689" y="14689"/>
                  <a:pt x="62689" y="14708"/>
                  <a:pt x="62670" y="14708"/>
                </a:cubicBezTo>
                <a:cubicBezTo>
                  <a:pt x="62661" y="14708"/>
                  <a:pt x="62661" y="14717"/>
                  <a:pt x="62661" y="14727"/>
                </a:cubicBezTo>
                <a:cubicBezTo>
                  <a:pt x="62661" y="14736"/>
                  <a:pt x="62661" y="14755"/>
                  <a:pt x="62670" y="14774"/>
                </a:cubicBezTo>
                <a:cubicBezTo>
                  <a:pt x="62670" y="14793"/>
                  <a:pt x="62661" y="14812"/>
                  <a:pt x="62642" y="14821"/>
                </a:cubicBezTo>
                <a:lnTo>
                  <a:pt x="62632" y="14821"/>
                </a:lnTo>
                <a:cubicBezTo>
                  <a:pt x="62623" y="14821"/>
                  <a:pt x="62623" y="14812"/>
                  <a:pt x="62623" y="14803"/>
                </a:cubicBezTo>
                <a:cubicBezTo>
                  <a:pt x="62632" y="14784"/>
                  <a:pt x="62632" y="14784"/>
                  <a:pt x="62613" y="14774"/>
                </a:cubicBezTo>
                <a:cubicBezTo>
                  <a:pt x="62594" y="14765"/>
                  <a:pt x="62576" y="14755"/>
                  <a:pt x="62566" y="14755"/>
                </a:cubicBezTo>
                <a:cubicBezTo>
                  <a:pt x="62557" y="14755"/>
                  <a:pt x="62547" y="14746"/>
                  <a:pt x="62547" y="14736"/>
                </a:cubicBezTo>
                <a:cubicBezTo>
                  <a:pt x="62547" y="14727"/>
                  <a:pt x="62538" y="14708"/>
                  <a:pt x="62557" y="14698"/>
                </a:cubicBezTo>
                <a:cubicBezTo>
                  <a:pt x="62557" y="14698"/>
                  <a:pt x="62566" y="14689"/>
                  <a:pt x="62566" y="14679"/>
                </a:cubicBezTo>
                <a:cubicBezTo>
                  <a:pt x="62566" y="14670"/>
                  <a:pt x="62547" y="14670"/>
                  <a:pt x="62547" y="14661"/>
                </a:cubicBezTo>
                <a:cubicBezTo>
                  <a:pt x="62538" y="14661"/>
                  <a:pt x="62538" y="14661"/>
                  <a:pt x="62528" y="14670"/>
                </a:cubicBezTo>
                <a:cubicBezTo>
                  <a:pt x="62519" y="14670"/>
                  <a:pt x="62509" y="14679"/>
                  <a:pt x="62509" y="14689"/>
                </a:cubicBezTo>
                <a:cubicBezTo>
                  <a:pt x="62517" y="14712"/>
                  <a:pt x="62506" y="14729"/>
                  <a:pt x="62486" y="14729"/>
                </a:cubicBezTo>
                <a:cubicBezTo>
                  <a:pt x="62481" y="14729"/>
                  <a:pt x="62476" y="14728"/>
                  <a:pt x="62471" y="14727"/>
                </a:cubicBezTo>
                <a:cubicBezTo>
                  <a:pt x="62462" y="14727"/>
                  <a:pt x="62453" y="14717"/>
                  <a:pt x="62462" y="14708"/>
                </a:cubicBezTo>
                <a:cubicBezTo>
                  <a:pt x="62471" y="14689"/>
                  <a:pt x="62471" y="14670"/>
                  <a:pt x="62481" y="14651"/>
                </a:cubicBezTo>
                <a:lnTo>
                  <a:pt x="62471" y="14642"/>
                </a:lnTo>
                <a:cubicBezTo>
                  <a:pt x="62462" y="14661"/>
                  <a:pt x="62453" y="14670"/>
                  <a:pt x="62443" y="14689"/>
                </a:cubicBezTo>
                <a:cubicBezTo>
                  <a:pt x="62443" y="14698"/>
                  <a:pt x="62434" y="14717"/>
                  <a:pt x="62415" y="14727"/>
                </a:cubicBezTo>
                <a:cubicBezTo>
                  <a:pt x="62405" y="14727"/>
                  <a:pt x="62396" y="14736"/>
                  <a:pt x="62386" y="14736"/>
                </a:cubicBezTo>
                <a:cubicBezTo>
                  <a:pt x="62377" y="14755"/>
                  <a:pt x="62367" y="14765"/>
                  <a:pt x="62358" y="14774"/>
                </a:cubicBezTo>
                <a:cubicBezTo>
                  <a:pt x="62348" y="14784"/>
                  <a:pt x="62358" y="14793"/>
                  <a:pt x="62367" y="14793"/>
                </a:cubicBezTo>
                <a:lnTo>
                  <a:pt x="62377" y="14793"/>
                </a:lnTo>
                <a:cubicBezTo>
                  <a:pt x="62367" y="14803"/>
                  <a:pt x="62358" y="14812"/>
                  <a:pt x="62348" y="14812"/>
                </a:cubicBezTo>
                <a:cubicBezTo>
                  <a:pt x="62346" y="14815"/>
                  <a:pt x="62343" y="14816"/>
                  <a:pt x="62341" y="14816"/>
                </a:cubicBezTo>
                <a:cubicBezTo>
                  <a:pt x="62335" y="14816"/>
                  <a:pt x="62329" y="14807"/>
                  <a:pt x="62329" y="14793"/>
                </a:cubicBezTo>
                <a:cubicBezTo>
                  <a:pt x="62320" y="14774"/>
                  <a:pt x="62320" y="14746"/>
                  <a:pt x="62311" y="14727"/>
                </a:cubicBezTo>
                <a:cubicBezTo>
                  <a:pt x="62301" y="14689"/>
                  <a:pt x="62292" y="14651"/>
                  <a:pt x="62292" y="14613"/>
                </a:cubicBezTo>
                <a:cubicBezTo>
                  <a:pt x="62282" y="14604"/>
                  <a:pt x="62292" y="14585"/>
                  <a:pt x="62292" y="14575"/>
                </a:cubicBezTo>
                <a:cubicBezTo>
                  <a:pt x="62301" y="14556"/>
                  <a:pt x="62311" y="14556"/>
                  <a:pt x="62329" y="14556"/>
                </a:cubicBezTo>
                <a:lnTo>
                  <a:pt x="62320" y="14585"/>
                </a:lnTo>
                <a:cubicBezTo>
                  <a:pt x="62367" y="14604"/>
                  <a:pt x="62405" y="14642"/>
                  <a:pt x="62434" y="14689"/>
                </a:cubicBezTo>
                <a:cubicBezTo>
                  <a:pt x="62434" y="14661"/>
                  <a:pt x="62434" y="14642"/>
                  <a:pt x="62443" y="14623"/>
                </a:cubicBezTo>
                <a:cubicBezTo>
                  <a:pt x="62443" y="14623"/>
                  <a:pt x="62443" y="14613"/>
                  <a:pt x="62443" y="14613"/>
                </a:cubicBezTo>
                <a:cubicBezTo>
                  <a:pt x="62443" y="14594"/>
                  <a:pt x="62443" y="14585"/>
                  <a:pt x="62462" y="14585"/>
                </a:cubicBezTo>
                <a:cubicBezTo>
                  <a:pt x="62471" y="14585"/>
                  <a:pt x="62490" y="14585"/>
                  <a:pt x="62490" y="14604"/>
                </a:cubicBezTo>
                <a:cubicBezTo>
                  <a:pt x="62495" y="14608"/>
                  <a:pt x="62497" y="14611"/>
                  <a:pt x="62500" y="14611"/>
                </a:cubicBezTo>
                <a:cubicBezTo>
                  <a:pt x="62502" y="14611"/>
                  <a:pt x="62505" y="14608"/>
                  <a:pt x="62509" y="14604"/>
                </a:cubicBezTo>
                <a:cubicBezTo>
                  <a:pt x="62519" y="14594"/>
                  <a:pt x="62526" y="14590"/>
                  <a:pt x="62533" y="14590"/>
                </a:cubicBezTo>
                <a:cubicBezTo>
                  <a:pt x="62540" y="14590"/>
                  <a:pt x="62547" y="14594"/>
                  <a:pt x="62557" y="14604"/>
                </a:cubicBezTo>
                <a:cubicBezTo>
                  <a:pt x="62561" y="14608"/>
                  <a:pt x="62568" y="14611"/>
                  <a:pt x="62576" y="14611"/>
                </a:cubicBezTo>
                <a:cubicBezTo>
                  <a:pt x="62583" y="14611"/>
                  <a:pt x="62590" y="14608"/>
                  <a:pt x="62594" y="14604"/>
                </a:cubicBezTo>
                <a:cubicBezTo>
                  <a:pt x="62604" y="14604"/>
                  <a:pt x="62604" y="14585"/>
                  <a:pt x="62604" y="14575"/>
                </a:cubicBezTo>
                <a:cubicBezTo>
                  <a:pt x="62604" y="14566"/>
                  <a:pt x="62594" y="14556"/>
                  <a:pt x="62613" y="14547"/>
                </a:cubicBezTo>
                <a:cubicBezTo>
                  <a:pt x="62604" y="14519"/>
                  <a:pt x="62623" y="14509"/>
                  <a:pt x="62632" y="14500"/>
                </a:cubicBezTo>
                <a:cubicBezTo>
                  <a:pt x="62642" y="14500"/>
                  <a:pt x="62642" y="14481"/>
                  <a:pt x="62642" y="14481"/>
                </a:cubicBezTo>
                <a:cubicBezTo>
                  <a:pt x="62642" y="14471"/>
                  <a:pt x="62651" y="14462"/>
                  <a:pt x="62651" y="14462"/>
                </a:cubicBezTo>
                <a:close/>
                <a:moveTo>
                  <a:pt x="64128" y="14670"/>
                </a:moveTo>
                <a:cubicBezTo>
                  <a:pt x="64137" y="14698"/>
                  <a:pt x="64137" y="14698"/>
                  <a:pt x="64166" y="14708"/>
                </a:cubicBezTo>
                <a:cubicBezTo>
                  <a:pt x="64175" y="14708"/>
                  <a:pt x="64185" y="14708"/>
                  <a:pt x="64194" y="14717"/>
                </a:cubicBezTo>
                <a:cubicBezTo>
                  <a:pt x="64204" y="14717"/>
                  <a:pt x="64213" y="14727"/>
                  <a:pt x="64194" y="14746"/>
                </a:cubicBezTo>
                <a:cubicBezTo>
                  <a:pt x="64194" y="14755"/>
                  <a:pt x="64194" y="14765"/>
                  <a:pt x="64213" y="14765"/>
                </a:cubicBezTo>
                <a:cubicBezTo>
                  <a:pt x="64213" y="14774"/>
                  <a:pt x="64223" y="14774"/>
                  <a:pt x="64223" y="14784"/>
                </a:cubicBezTo>
                <a:cubicBezTo>
                  <a:pt x="64232" y="14793"/>
                  <a:pt x="64232" y="14803"/>
                  <a:pt x="64232" y="14812"/>
                </a:cubicBezTo>
                <a:cubicBezTo>
                  <a:pt x="64223" y="14820"/>
                  <a:pt x="64217" y="14825"/>
                  <a:pt x="64211" y="14825"/>
                </a:cubicBezTo>
                <a:cubicBezTo>
                  <a:pt x="64205" y="14825"/>
                  <a:pt x="64199" y="14818"/>
                  <a:pt x="64194" y="14803"/>
                </a:cubicBezTo>
                <a:cubicBezTo>
                  <a:pt x="64194" y="14784"/>
                  <a:pt x="64185" y="14784"/>
                  <a:pt x="64166" y="14774"/>
                </a:cubicBezTo>
                <a:cubicBezTo>
                  <a:pt x="64158" y="14766"/>
                  <a:pt x="64148" y="14763"/>
                  <a:pt x="64138" y="14763"/>
                </a:cubicBezTo>
                <a:cubicBezTo>
                  <a:pt x="64124" y="14763"/>
                  <a:pt x="64110" y="14769"/>
                  <a:pt x="64099" y="14774"/>
                </a:cubicBezTo>
                <a:cubicBezTo>
                  <a:pt x="64071" y="14774"/>
                  <a:pt x="64071" y="14774"/>
                  <a:pt x="64071" y="14746"/>
                </a:cubicBezTo>
                <a:cubicBezTo>
                  <a:pt x="64071" y="14736"/>
                  <a:pt x="64071" y="14727"/>
                  <a:pt x="64062" y="14727"/>
                </a:cubicBezTo>
                <a:lnTo>
                  <a:pt x="64052" y="14727"/>
                </a:lnTo>
                <a:cubicBezTo>
                  <a:pt x="64052" y="14708"/>
                  <a:pt x="64052" y="14698"/>
                  <a:pt x="64052" y="14679"/>
                </a:cubicBezTo>
                <a:cubicBezTo>
                  <a:pt x="64062" y="14689"/>
                  <a:pt x="64071" y="14689"/>
                  <a:pt x="64081" y="14698"/>
                </a:cubicBezTo>
                <a:cubicBezTo>
                  <a:pt x="64084" y="14702"/>
                  <a:pt x="64088" y="14705"/>
                  <a:pt x="64092" y="14705"/>
                </a:cubicBezTo>
                <a:cubicBezTo>
                  <a:pt x="64096" y="14705"/>
                  <a:pt x="64099" y="14700"/>
                  <a:pt x="64099" y="14689"/>
                </a:cubicBezTo>
                <a:cubicBezTo>
                  <a:pt x="64109" y="14679"/>
                  <a:pt x="64118" y="14670"/>
                  <a:pt x="64128" y="14670"/>
                </a:cubicBezTo>
                <a:close/>
                <a:moveTo>
                  <a:pt x="63560" y="14821"/>
                </a:moveTo>
                <a:lnTo>
                  <a:pt x="63560" y="14831"/>
                </a:lnTo>
                <a:lnTo>
                  <a:pt x="63541" y="14831"/>
                </a:lnTo>
                <a:lnTo>
                  <a:pt x="63541" y="14821"/>
                </a:lnTo>
                <a:close/>
                <a:moveTo>
                  <a:pt x="12371" y="14727"/>
                </a:moveTo>
                <a:cubicBezTo>
                  <a:pt x="12381" y="14736"/>
                  <a:pt x="12390" y="14736"/>
                  <a:pt x="12390" y="14746"/>
                </a:cubicBezTo>
                <a:cubicBezTo>
                  <a:pt x="12409" y="14755"/>
                  <a:pt x="12409" y="14774"/>
                  <a:pt x="12400" y="14793"/>
                </a:cubicBezTo>
                <a:cubicBezTo>
                  <a:pt x="12390" y="14779"/>
                  <a:pt x="12385" y="14772"/>
                  <a:pt x="12382" y="14772"/>
                </a:cubicBezTo>
                <a:cubicBezTo>
                  <a:pt x="12378" y="14772"/>
                  <a:pt x="12376" y="14779"/>
                  <a:pt x="12371" y="14793"/>
                </a:cubicBezTo>
                <a:cubicBezTo>
                  <a:pt x="12371" y="14793"/>
                  <a:pt x="12371" y="14793"/>
                  <a:pt x="12371" y="14803"/>
                </a:cubicBezTo>
                <a:lnTo>
                  <a:pt x="12362" y="14803"/>
                </a:lnTo>
                <a:cubicBezTo>
                  <a:pt x="12352" y="14803"/>
                  <a:pt x="12352" y="14812"/>
                  <a:pt x="12343" y="14812"/>
                </a:cubicBezTo>
                <a:cubicBezTo>
                  <a:pt x="12343" y="14821"/>
                  <a:pt x="12343" y="14831"/>
                  <a:pt x="12333" y="14831"/>
                </a:cubicBezTo>
                <a:cubicBezTo>
                  <a:pt x="12333" y="14836"/>
                  <a:pt x="12331" y="14838"/>
                  <a:pt x="12329" y="14838"/>
                </a:cubicBezTo>
                <a:cubicBezTo>
                  <a:pt x="12326" y="14838"/>
                  <a:pt x="12324" y="14836"/>
                  <a:pt x="12324" y="14831"/>
                </a:cubicBezTo>
                <a:cubicBezTo>
                  <a:pt x="12324" y="14821"/>
                  <a:pt x="12333" y="14812"/>
                  <a:pt x="12333" y="14803"/>
                </a:cubicBezTo>
                <a:cubicBezTo>
                  <a:pt x="12333" y="14793"/>
                  <a:pt x="12343" y="14784"/>
                  <a:pt x="12352" y="14774"/>
                </a:cubicBezTo>
                <a:lnTo>
                  <a:pt x="12362" y="14774"/>
                </a:lnTo>
                <a:cubicBezTo>
                  <a:pt x="12371" y="14765"/>
                  <a:pt x="12371" y="14755"/>
                  <a:pt x="12371" y="14755"/>
                </a:cubicBezTo>
                <a:cubicBezTo>
                  <a:pt x="12371" y="14746"/>
                  <a:pt x="12371" y="14736"/>
                  <a:pt x="12371" y="14727"/>
                </a:cubicBezTo>
                <a:close/>
                <a:moveTo>
                  <a:pt x="11715" y="14790"/>
                </a:moveTo>
                <a:cubicBezTo>
                  <a:pt x="11717" y="14790"/>
                  <a:pt x="11718" y="14791"/>
                  <a:pt x="11718" y="14793"/>
                </a:cubicBezTo>
                <a:cubicBezTo>
                  <a:pt x="11721" y="14796"/>
                  <a:pt x="11724" y="14797"/>
                  <a:pt x="11728" y="14797"/>
                </a:cubicBezTo>
                <a:cubicBezTo>
                  <a:pt x="11734" y="14797"/>
                  <a:pt x="11740" y="14793"/>
                  <a:pt x="11747" y="14793"/>
                </a:cubicBezTo>
                <a:lnTo>
                  <a:pt x="11756" y="14793"/>
                </a:lnTo>
                <a:cubicBezTo>
                  <a:pt x="11747" y="14803"/>
                  <a:pt x="11737" y="14803"/>
                  <a:pt x="11728" y="14812"/>
                </a:cubicBezTo>
                <a:cubicBezTo>
                  <a:pt x="11718" y="14812"/>
                  <a:pt x="11709" y="14812"/>
                  <a:pt x="11699" y="14821"/>
                </a:cubicBezTo>
                <a:lnTo>
                  <a:pt x="11690" y="14840"/>
                </a:lnTo>
                <a:lnTo>
                  <a:pt x="11680" y="14840"/>
                </a:lnTo>
                <a:cubicBezTo>
                  <a:pt x="11690" y="14831"/>
                  <a:pt x="11690" y="14821"/>
                  <a:pt x="11690" y="14812"/>
                </a:cubicBezTo>
                <a:cubicBezTo>
                  <a:pt x="11690" y="14804"/>
                  <a:pt x="11708" y="14790"/>
                  <a:pt x="11715" y="14790"/>
                </a:cubicBezTo>
                <a:close/>
                <a:moveTo>
                  <a:pt x="11737" y="14821"/>
                </a:moveTo>
                <a:lnTo>
                  <a:pt x="11737" y="14831"/>
                </a:lnTo>
                <a:cubicBezTo>
                  <a:pt x="11730" y="14838"/>
                  <a:pt x="11724" y="14844"/>
                  <a:pt x="11714" y="14844"/>
                </a:cubicBezTo>
                <a:cubicBezTo>
                  <a:pt x="11709" y="14844"/>
                  <a:pt x="11705" y="14843"/>
                  <a:pt x="11699" y="14840"/>
                </a:cubicBezTo>
                <a:cubicBezTo>
                  <a:pt x="11709" y="14840"/>
                  <a:pt x="11718" y="14840"/>
                  <a:pt x="11718" y="14831"/>
                </a:cubicBezTo>
                <a:cubicBezTo>
                  <a:pt x="11728" y="14831"/>
                  <a:pt x="11728" y="14831"/>
                  <a:pt x="11737" y="14821"/>
                </a:cubicBezTo>
                <a:close/>
                <a:moveTo>
                  <a:pt x="11557" y="14831"/>
                </a:moveTo>
                <a:cubicBezTo>
                  <a:pt x="11557" y="14831"/>
                  <a:pt x="11557" y="14840"/>
                  <a:pt x="11557" y="14840"/>
                </a:cubicBezTo>
                <a:cubicBezTo>
                  <a:pt x="11557" y="14850"/>
                  <a:pt x="11557" y="14850"/>
                  <a:pt x="11548" y="14850"/>
                </a:cubicBezTo>
                <a:cubicBezTo>
                  <a:pt x="11548" y="14840"/>
                  <a:pt x="11548" y="14840"/>
                  <a:pt x="11548" y="14840"/>
                </a:cubicBezTo>
                <a:cubicBezTo>
                  <a:pt x="11548" y="14831"/>
                  <a:pt x="11557" y="14831"/>
                  <a:pt x="11557" y="14831"/>
                </a:cubicBezTo>
                <a:close/>
                <a:moveTo>
                  <a:pt x="11642" y="14821"/>
                </a:moveTo>
                <a:cubicBezTo>
                  <a:pt x="11652" y="14831"/>
                  <a:pt x="11652" y="14840"/>
                  <a:pt x="11661" y="14850"/>
                </a:cubicBezTo>
                <a:cubicBezTo>
                  <a:pt x="11652" y="14850"/>
                  <a:pt x="11633" y="14850"/>
                  <a:pt x="11633" y="14831"/>
                </a:cubicBezTo>
                <a:cubicBezTo>
                  <a:pt x="11633" y="14831"/>
                  <a:pt x="11633" y="14821"/>
                  <a:pt x="11633" y="14821"/>
                </a:cubicBezTo>
                <a:close/>
                <a:moveTo>
                  <a:pt x="62992" y="14784"/>
                </a:moveTo>
                <a:lnTo>
                  <a:pt x="63001" y="14793"/>
                </a:lnTo>
                <a:lnTo>
                  <a:pt x="62973" y="14850"/>
                </a:lnTo>
                <a:lnTo>
                  <a:pt x="62964" y="14850"/>
                </a:lnTo>
                <a:cubicBezTo>
                  <a:pt x="62964" y="14850"/>
                  <a:pt x="62964" y="14840"/>
                  <a:pt x="62954" y="14840"/>
                </a:cubicBezTo>
                <a:cubicBezTo>
                  <a:pt x="62954" y="14831"/>
                  <a:pt x="62954" y="14821"/>
                  <a:pt x="62964" y="14821"/>
                </a:cubicBezTo>
                <a:cubicBezTo>
                  <a:pt x="62973" y="14812"/>
                  <a:pt x="62983" y="14812"/>
                  <a:pt x="62983" y="14803"/>
                </a:cubicBezTo>
                <a:cubicBezTo>
                  <a:pt x="62992" y="14793"/>
                  <a:pt x="62992" y="14793"/>
                  <a:pt x="62992" y="14784"/>
                </a:cubicBezTo>
                <a:close/>
                <a:moveTo>
                  <a:pt x="11803" y="14831"/>
                </a:moveTo>
                <a:lnTo>
                  <a:pt x="11822" y="14840"/>
                </a:lnTo>
                <a:lnTo>
                  <a:pt x="11813" y="14859"/>
                </a:lnTo>
                <a:lnTo>
                  <a:pt x="11803" y="14840"/>
                </a:lnTo>
                <a:lnTo>
                  <a:pt x="11803" y="14831"/>
                </a:lnTo>
                <a:close/>
                <a:moveTo>
                  <a:pt x="64014" y="14821"/>
                </a:moveTo>
                <a:lnTo>
                  <a:pt x="64052" y="14859"/>
                </a:lnTo>
                <a:cubicBezTo>
                  <a:pt x="64045" y="14862"/>
                  <a:pt x="64040" y="14863"/>
                  <a:pt x="64035" y="14863"/>
                </a:cubicBezTo>
                <a:cubicBezTo>
                  <a:pt x="64020" y="14863"/>
                  <a:pt x="64014" y="14850"/>
                  <a:pt x="64014" y="14821"/>
                </a:cubicBezTo>
                <a:close/>
                <a:moveTo>
                  <a:pt x="61222" y="14850"/>
                </a:moveTo>
                <a:cubicBezTo>
                  <a:pt x="61222" y="14850"/>
                  <a:pt x="61231" y="14859"/>
                  <a:pt x="61222" y="14859"/>
                </a:cubicBezTo>
                <a:cubicBezTo>
                  <a:pt x="61222" y="14864"/>
                  <a:pt x="61220" y="14866"/>
                  <a:pt x="61216" y="14866"/>
                </a:cubicBezTo>
                <a:cubicBezTo>
                  <a:pt x="61213" y="14866"/>
                  <a:pt x="61208" y="14864"/>
                  <a:pt x="61203" y="14859"/>
                </a:cubicBezTo>
                <a:lnTo>
                  <a:pt x="61222" y="14850"/>
                </a:lnTo>
                <a:close/>
                <a:moveTo>
                  <a:pt x="63995" y="14831"/>
                </a:moveTo>
                <a:cubicBezTo>
                  <a:pt x="63995" y="14831"/>
                  <a:pt x="64005" y="14840"/>
                  <a:pt x="64005" y="14840"/>
                </a:cubicBezTo>
                <a:cubicBezTo>
                  <a:pt x="64013" y="14856"/>
                  <a:pt x="64001" y="14871"/>
                  <a:pt x="63982" y="14871"/>
                </a:cubicBezTo>
                <a:cubicBezTo>
                  <a:pt x="63977" y="14871"/>
                  <a:pt x="63972" y="14871"/>
                  <a:pt x="63967" y="14869"/>
                </a:cubicBezTo>
                <a:cubicBezTo>
                  <a:pt x="63976" y="14859"/>
                  <a:pt x="63976" y="14850"/>
                  <a:pt x="63976" y="14831"/>
                </a:cubicBezTo>
                <a:close/>
                <a:moveTo>
                  <a:pt x="11576" y="14850"/>
                </a:moveTo>
                <a:cubicBezTo>
                  <a:pt x="11576" y="14859"/>
                  <a:pt x="11576" y="14859"/>
                  <a:pt x="11576" y="14859"/>
                </a:cubicBezTo>
                <a:cubicBezTo>
                  <a:pt x="11576" y="14869"/>
                  <a:pt x="11567" y="14869"/>
                  <a:pt x="11567" y="14869"/>
                </a:cubicBezTo>
                <a:cubicBezTo>
                  <a:pt x="11567" y="14872"/>
                  <a:pt x="11566" y="14873"/>
                  <a:pt x="11564" y="14873"/>
                </a:cubicBezTo>
                <a:cubicBezTo>
                  <a:pt x="11561" y="14873"/>
                  <a:pt x="11557" y="14869"/>
                  <a:pt x="11557" y="14869"/>
                </a:cubicBezTo>
                <a:lnTo>
                  <a:pt x="11576" y="14850"/>
                </a:lnTo>
                <a:close/>
                <a:moveTo>
                  <a:pt x="62670" y="14850"/>
                </a:moveTo>
                <a:lnTo>
                  <a:pt x="62689" y="14869"/>
                </a:lnTo>
                <a:lnTo>
                  <a:pt x="62680" y="14878"/>
                </a:lnTo>
                <a:cubicBezTo>
                  <a:pt x="62670" y="14869"/>
                  <a:pt x="62670" y="14869"/>
                  <a:pt x="62670" y="14859"/>
                </a:cubicBezTo>
                <a:cubicBezTo>
                  <a:pt x="62661" y="14859"/>
                  <a:pt x="62670" y="14850"/>
                  <a:pt x="62670" y="14850"/>
                </a:cubicBezTo>
                <a:close/>
                <a:moveTo>
                  <a:pt x="12144" y="14869"/>
                </a:moveTo>
                <a:lnTo>
                  <a:pt x="12144" y="14869"/>
                </a:lnTo>
                <a:cubicBezTo>
                  <a:pt x="12135" y="14878"/>
                  <a:pt x="12135" y="14888"/>
                  <a:pt x="12125" y="14888"/>
                </a:cubicBezTo>
                <a:lnTo>
                  <a:pt x="12116" y="14888"/>
                </a:lnTo>
                <a:cubicBezTo>
                  <a:pt x="12116" y="14888"/>
                  <a:pt x="12116" y="14888"/>
                  <a:pt x="12116" y="14878"/>
                </a:cubicBezTo>
                <a:cubicBezTo>
                  <a:pt x="12125" y="14878"/>
                  <a:pt x="12135" y="14878"/>
                  <a:pt x="12144" y="14869"/>
                </a:cubicBezTo>
                <a:close/>
                <a:moveTo>
                  <a:pt x="11709" y="14859"/>
                </a:moveTo>
                <a:cubicBezTo>
                  <a:pt x="11718" y="14859"/>
                  <a:pt x="11718" y="14869"/>
                  <a:pt x="11718" y="14878"/>
                </a:cubicBezTo>
                <a:cubicBezTo>
                  <a:pt x="11709" y="14878"/>
                  <a:pt x="11709" y="14888"/>
                  <a:pt x="11709" y="14897"/>
                </a:cubicBezTo>
                <a:cubicBezTo>
                  <a:pt x="11709" y="14897"/>
                  <a:pt x="11699" y="14888"/>
                  <a:pt x="11699" y="14888"/>
                </a:cubicBezTo>
                <a:cubicBezTo>
                  <a:pt x="11690" y="14888"/>
                  <a:pt x="11690" y="14878"/>
                  <a:pt x="11690" y="14869"/>
                </a:cubicBezTo>
                <a:cubicBezTo>
                  <a:pt x="11690" y="14859"/>
                  <a:pt x="11699" y="14859"/>
                  <a:pt x="11709" y="14859"/>
                </a:cubicBezTo>
                <a:close/>
                <a:moveTo>
                  <a:pt x="12778" y="14878"/>
                </a:moveTo>
                <a:cubicBezTo>
                  <a:pt x="12778" y="14888"/>
                  <a:pt x="12778" y="14897"/>
                  <a:pt x="12778" y="14897"/>
                </a:cubicBezTo>
                <a:lnTo>
                  <a:pt x="12769" y="14878"/>
                </a:lnTo>
                <a:close/>
                <a:moveTo>
                  <a:pt x="61468" y="14717"/>
                </a:moveTo>
                <a:cubicBezTo>
                  <a:pt x="61478" y="14736"/>
                  <a:pt x="61478" y="14746"/>
                  <a:pt x="61487" y="14755"/>
                </a:cubicBezTo>
                <a:cubicBezTo>
                  <a:pt x="61492" y="14765"/>
                  <a:pt x="61494" y="14769"/>
                  <a:pt x="61498" y="14769"/>
                </a:cubicBezTo>
                <a:cubicBezTo>
                  <a:pt x="61501" y="14769"/>
                  <a:pt x="61506" y="14765"/>
                  <a:pt x="61515" y="14755"/>
                </a:cubicBezTo>
                <a:cubicBezTo>
                  <a:pt x="61525" y="14746"/>
                  <a:pt x="61534" y="14736"/>
                  <a:pt x="61544" y="14736"/>
                </a:cubicBezTo>
                <a:lnTo>
                  <a:pt x="61544" y="14755"/>
                </a:lnTo>
                <a:lnTo>
                  <a:pt x="61553" y="14755"/>
                </a:lnTo>
                <a:lnTo>
                  <a:pt x="61544" y="14774"/>
                </a:lnTo>
                <a:lnTo>
                  <a:pt x="61572" y="14774"/>
                </a:lnTo>
                <a:cubicBezTo>
                  <a:pt x="61572" y="14774"/>
                  <a:pt x="61582" y="14774"/>
                  <a:pt x="61582" y="14784"/>
                </a:cubicBezTo>
                <a:cubicBezTo>
                  <a:pt x="61591" y="14784"/>
                  <a:pt x="61582" y="14793"/>
                  <a:pt x="61582" y="14803"/>
                </a:cubicBezTo>
                <a:cubicBezTo>
                  <a:pt x="61563" y="14812"/>
                  <a:pt x="61553" y="14821"/>
                  <a:pt x="61534" y="14831"/>
                </a:cubicBezTo>
                <a:cubicBezTo>
                  <a:pt x="61506" y="14850"/>
                  <a:pt x="61478" y="14869"/>
                  <a:pt x="61449" y="14888"/>
                </a:cubicBezTo>
                <a:cubicBezTo>
                  <a:pt x="61449" y="14897"/>
                  <a:pt x="61440" y="14897"/>
                  <a:pt x="61430" y="14897"/>
                </a:cubicBezTo>
                <a:cubicBezTo>
                  <a:pt x="61430" y="14888"/>
                  <a:pt x="61430" y="14888"/>
                  <a:pt x="61430" y="14878"/>
                </a:cubicBezTo>
                <a:cubicBezTo>
                  <a:pt x="61430" y="14869"/>
                  <a:pt x="61430" y="14859"/>
                  <a:pt x="61440" y="14859"/>
                </a:cubicBezTo>
                <a:cubicBezTo>
                  <a:pt x="61430" y="14859"/>
                  <a:pt x="61430" y="14859"/>
                  <a:pt x="61430" y="14850"/>
                </a:cubicBezTo>
                <a:cubicBezTo>
                  <a:pt x="61421" y="14850"/>
                  <a:pt x="61411" y="14840"/>
                  <a:pt x="61411" y="14831"/>
                </a:cubicBezTo>
                <a:lnTo>
                  <a:pt x="61430" y="14831"/>
                </a:lnTo>
                <a:cubicBezTo>
                  <a:pt x="61459" y="14821"/>
                  <a:pt x="61497" y="14803"/>
                  <a:pt x="61525" y="14784"/>
                </a:cubicBezTo>
                <a:cubicBezTo>
                  <a:pt x="61515" y="14784"/>
                  <a:pt x="61506" y="14784"/>
                  <a:pt x="61497" y="14793"/>
                </a:cubicBezTo>
                <a:cubicBezTo>
                  <a:pt x="61478" y="14793"/>
                  <a:pt x="61468" y="14793"/>
                  <a:pt x="61468" y="14774"/>
                </a:cubicBezTo>
                <a:cubicBezTo>
                  <a:pt x="61468" y="14755"/>
                  <a:pt x="61468" y="14736"/>
                  <a:pt x="61468" y="14717"/>
                </a:cubicBezTo>
                <a:close/>
                <a:moveTo>
                  <a:pt x="62017" y="14878"/>
                </a:moveTo>
                <a:cubicBezTo>
                  <a:pt x="62017" y="14878"/>
                  <a:pt x="62017" y="14878"/>
                  <a:pt x="62027" y="14888"/>
                </a:cubicBezTo>
                <a:cubicBezTo>
                  <a:pt x="62017" y="14888"/>
                  <a:pt x="62017" y="14888"/>
                  <a:pt x="62008" y="14897"/>
                </a:cubicBezTo>
                <a:cubicBezTo>
                  <a:pt x="62008" y="14897"/>
                  <a:pt x="62008" y="14888"/>
                  <a:pt x="62008" y="14888"/>
                </a:cubicBezTo>
                <a:cubicBezTo>
                  <a:pt x="62008" y="14888"/>
                  <a:pt x="62008" y="14878"/>
                  <a:pt x="62017" y="14878"/>
                </a:cubicBezTo>
                <a:close/>
                <a:moveTo>
                  <a:pt x="62831" y="14831"/>
                </a:moveTo>
                <a:cubicBezTo>
                  <a:pt x="62841" y="14850"/>
                  <a:pt x="62841" y="14859"/>
                  <a:pt x="62860" y="14859"/>
                </a:cubicBezTo>
                <a:cubicBezTo>
                  <a:pt x="62860" y="14859"/>
                  <a:pt x="62860" y="14869"/>
                  <a:pt x="62860" y="14869"/>
                </a:cubicBezTo>
                <a:cubicBezTo>
                  <a:pt x="62850" y="14878"/>
                  <a:pt x="62841" y="14897"/>
                  <a:pt x="62831" y="14897"/>
                </a:cubicBezTo>
                <a:cubicBezTo>
                  <a:pt x="62822" y="14897"/>
                  <a:pt x="62812" y="14888"/>
                  <a:pt x="62793" y="14878"/>
                </a:cubicBezTo>
                <a:cubicBezTo>
                  <a:pt x="62793" y="14869"/>
                  <a:pt x="62793" y="14869"/>
                  <a:pt x="62793" y="14859"/>
                </a:cubicBezTo>
                <a:cubicBezTo>
                  <a:pt x="62812" y="14850"/>
                  <a:pt x="62822" y="14840"/>
                  <a:pt x="62831" y="14831"/>
                </a:cubicBezTo>
                <a:close/>
                <a:moveTo>
                  <a:pt x="11765" y="14850"/>
                </a:moveTo>
                <a:cubicBezTo>
                  <a:pt x="11784" y="14859"/>
                  <a:pt x="11803" y="14878"/>
                  <a:pt x="11803" y="14897"/>
                </a:cubicBezTo>
                <a:cubicBezTo>
                  <a:pt x="11810" y="14897"/>
                  <a:pt x="11808" y="14901"/>
                  <a:pt x="11805" y="14901"/>
                </a:cubicBezTo>
                <a:cubicBezTo>
                  <a:pt x="11804" y="14901"/>
                  <a:pt x="11803" y="14900"/>
                  <a:pt x="11803" y="14897"/>
                </a:cubicBezTo>
                <a:cubicBezTo>
                  <a:pt x="11784" y="14897"/>
                  <a:pt x="11765" y="14888"/>
                  <a:pt x="11747" y="14888"/>
                </a:cubicBezTo>
                <a:cubicBezTo>
                  <a:pt x="11737" y="14878"/>
                  <a:pt x="11737" y="14878"/>
                  <a:pt x="11728" y="14869"/>
                </a:cubicBezTo>
                <a:cubicBezTo>
                  <a:pt x="11737" y="14859"/>
                  <a:pt x="11737" y="14859"/>
                  <a:pt x="11737" y="14850"/>
                </a:cubicBezTo>
                <a:close/>
                <a:moveTo>
                  <a:pt x="11841" y="14897"/>
                </a:moveTo>
                <a:cubicBezTo>
                  <a:pt x="11851" y="14907"/>
                  <a:pt x="11841" y="14907"/>
                  <a:pt x="11841" y="14916"/>
                </a:cubicBezTo>
                <a:lnTo>
                  <a:pt x="11841" y="14897"/>
                </a:lnTo>
                <a:close/>
                <a:moveTo>
                  <a:pt x="11936" y="14869"/>
                </a:moveTo>
                <a:cubicBezTo>
                  <a:pt x="11936" y="14878"/>
                  <a:pt x="11936" y="14888"/>
                  <a:pt x="11936" y="14897"/>
                </a:cubicBezTo>
                <a:cubicBezTo>
                  <a:pt x="11945" y="14897"/>
                  <a:pt x="11936" y="14907"/>
                  <a:pt x="11936" y="14916"/>
                </a:cubicBezTo>
                <a:cubicBezTo>
                  <a:pt x="11926" y="14907"/>
                  <a:pt x="11926" y="14897"/>
                  <a:pt x="11917" y="14897"/>
                </a:cubicBezTo>
                <a:cubicBezTo>
                  <a:pt x="11917" y="14888"/>
                  <a:pt x="11926" y="14869"/>
                  <a:pt x="11936" y="14869"/>
                </a:cubicBezTo>
                <a:close/>
                <a:moveTo>
                  <a:pt x="12424" y="14893"/>
                </a:moveTo>
                <a:cubicBezTo>
                  <a:pt x="12428" y="14893"/>
                  <a:pt x="12432" y="14895"/>
                  <a:pt x="12437" y="14897"/>
                </a:cubicBezTo>
                <a:cubicBezTo>
                  <a:pt x="12437" y="14907"/>
                  <a:pt x="12428" y="14916"/>
                  <a:pt x="12409" y="14916"/>
                </a:cubicBezTo>
                <a:cubicBezTo>
                  <a:pt x="12409" y="14902"/>
                  <a:pt x="12414" y="14893"/>
                  <a:pt x="12424" y="14893"/>
                </a:cubicBezTo>
                <a:close/>
                <a:moveTo>
                  <a:pt x="61350" y="14908"/>
                </a:moveTo>
                <a:cubicBezTo>
                  <a:pt x="61347" y="14910"/>
                  <a:pt x="61345" y="14912"/>
                  <a:pt x="61345" y="14916"/>
                </a:cubicBezTo>
                <a:cubicBezTo>
                  <a:pt x="61346" y="14913"/>
                  <a:pt x="61348" y="14911"/>
                  <a:pt x="61350" y="14908"/>
                </a:cubicBezTo>
                <a:close/>
                <a:moveTo>
                  <a:pt x="65321" y="14897"/>
                </a:moveTo>
                <a:lnTo>
                  <a:pt x="65330" y="14907"/>
                </a:lnTo>
                <a:lnTo>
                  <a:pt x="65292" y="14916"/>
                </a:lnTo>
                <a:lnTo>
                  <a:pt x="65292" y="14907"/>
                </a:lnTo>
                <a:lnTo>
                  <a:pt x="65321" y="14897"/>
                </a:lnTo>
                <a:close/>
                <a:moveTo>
                  <a:pt x="11765" y="14907"/>
                </a:moveTo>
                <a:cubicBezTo>
                  <a:pt x="11765" y="14926"/>
                  <a:pt x="11756" y="14926"/>
                  <a:pt x="11737" y="14926"/>
                </a:cubicBezTo>
                <a:lnTo>
                  <a:pt x="11765" y="14907"/>
                </a:lnTo>
                <a:close/>
                <a:moveTo>
                  <a:pt x="12191" y="14916"/>
                </a:moveTo>
                <a:cubicBezTo>
                  <a:pt x="12182" y="14926"/>
                  <a:pt x="12182" y="14926"/>
                  <a:pt x="12182" y="14926"/>
                </a:cubicBezTo>
                <a:cubicBezTo>
                  <a:pt x="12182" y="14926"/>
                  <a:pt x="12172" y="14926"/>
                  <a:pt x="12172" y="14916"/>
                </a:cubicBezTo>
                <a:close/>
                <a:moveTo>
                  <a:pt x="12352" y="14907"/>
                </a:moveTo>
                <a:lnTo>
                  <a:pt x="12371" y="14916"/>
                </a:lnTo>
                <a:lnTo>
                  <a:pt x="12371" y="14926"/>
                </a:lnTo>
                <a:lnTo>
                  <a:pt x="12352" y="14916"/>
                </a:lnTo>
                <a:lnTo>
                  <a:pt x="12352" y="14907"/>
                </a:lnTo>
                <a:close/>
                <a:moveTo>
                  <a:pt x="12078" y="14897"/>
                </a:moveTo>
                <a:cubicBezTo>
                  <a:pt x="12078" y="14897"/>
                  <a:pt x="12087" y="14907"/>
                  <a:pt x="12087" y="14916"/>
                </a:cubicBezTo>
                <a:cubicBezTo>
                  <a:pt x="12078" y="14916"/>
                  <a:pt x="12068" y="14926"/>
                  <a:pt x="12068" y="14926"/>
                </a:cubicBezTo>
                <a:cubicBezTo>
                  <a:pt x="12065" y="14929"/>
                  <a:pt x="12063" y="14930"/>
                  <a:pt x="12061" y="14930"/>
                </a:cubicBezTo>
                <a:cubicBezTo>
                  <a:pt x="12058" y="14930"/>
                  <a:pt x="12056" y="14926"/>
                  <a:pt x="12049" y="14926"/>
                </a:cubicBezTo>
                <a:cubicBezTo>
                  <a:pt x="12049" y="14926"/>
                  <a:pt x="12049" y="14916"/>
                  <a:pt x="12059" y="14916"/>
                </a:cubicBezTo>
                <a:cubicBezTo>
                  <a:pt x="12059" y="14907"/>
                  <a:pt x="12068" y="14897"/>
                  <a:pt x="12078" y="14897"/>
                </a:cubicBezTo>
                <a:close/>
                <a:moveTo>
                  <a:pt x="11870" y="14897"/>
                </a:moveTo>
                <a:lnTo>
                  <a:pt x="11879" y="14926"/>
                </a:lnTo>
                <a:lnTo>
                  <a:pt x="11879" y="14935"/>
                </a:lnTo>
                <a:lnTo>
                  <a:pt x="11851" y="14926"/>
                </a:lnTo>
                <a:cubicBezTo>
                  <a:pt x="11860" y="14916"/>
                  <a:pt x="11860" y="14907"/>
                  <a:pt x="11860" y="14907"/>
                </a:cubicBezTo>
                <a:cubicBezTo>
                  <a:pt x="11870" y="14907"/>
                  <a:pt x="11870" y="14897"/>
                  <a:pt x="11870" y="14897"/>
                </a:cubicBezTo>
                <a:close/>
                <a:moveTo>
                  <a:pt x="12873" y="14926"/>
                </a:moveTo>
                <a:lnTo>
                  <a:pt x="12863" y="14935"/>
                </a:lnTo>
                <a:lnTo>
                  <a:pt x="12854" y="14935"/>
                </a:lnTo>
                <a:cubicBezTo>
                  <a:pt x="12854" y="14926"/>
                  <a:pt x="12863" y="14926"/>
                  <a:pt x="12873" y="14926"/>
                </a:cubicBezTo>
                <a:close/>
                <a:moveTo>
                  <a:pt x="12040" y="14926"/>
                </a:moveTo>
                <a:lnTo>
                  <a:pt x="12049" y="14944"/>
                </a:lnTo>
                <a:cubicBezTo>
                  <a:pt x="12030" y="14935"/>
                  <a:pt x="12030" y="14935"/>
                  <a:pt x="12040" y="14926"/>
                </a:cubicBezTo>
                <a:close/>
                <a:moveTo>
                  <a:pt x="63740" y="14774"/>
                </a:moveTo>
                <a:cubicBezTo>
                  <a:pt x="63740" y="14784"/>
                  <a:pt x="63740" y="14784"/>
                  <a:pt x="63740" y="14793"/>
                </a:cubicBezTo>
                <a:cubicBezTo>
                  <a:pt x="63745" y="14804"/>
                  <a:pt x="63751" y="14809"/>
                  <a:pt x="63756" y="14809"/>
                </a:cubicBezTo>
                <a:cubicBezTo>
                  <a:pt x="63760" y="14809"/>
                  <a:pt x="63764" y="14806"/>
                  <a:pt x="63768" y="14803"/>
                </a:cubicBezTo>
                <a:cubicBezTo>
                  <a:pt x="63781" y="14794"/>
                  <a:pt x="63790" y="14789"/>
                  <a:pt x="63797" y="14789"/>
                </a:cubicBezTo>
                <a:cubicBezTo>
                  <a:pt x="63805" y="14789"/>
                  <a:pt x="63810" y="14796"/>
                  <a:pt x="63816" y="14812"/>
                </a:cubicBezTo>
                <a:cubicBezTo>
                  <a:pt x="63825" y="14821"/>
                  <a:pt x="63834" y="14831"/>
                  <a:pt x="63844" y="14831"/>
                </a:cubicBezTo>
                <a:cubicBezTo>
                  <a:pt x="63844" y="14840"/>
                  <a:pt x="63844" y="14850"/>
                  <a:pt x="63844" y="14859"/>
                </a:cubicBezTo>
                <a:cubicBezTo>
                  <a:pt x="63853" y="14869"/>
                  <a:pt x="63853" y="14888"/>
                  <a:pt x="63834" y="14888"/>
                </a:cubicBezTo>
                <a:cubicBezTo>
                  <a:pt x="63834" y="14897"/>
                  <a:pt x="63825" y="14897"/>
                  <a:pt x="63825" y="14897"/>
                </a:cubicBezTo>
                <a:cubicBezTo>
                  <a:pt x="63844" y="14916"/>
                  <a:pt x="63825" y="14926"/>
                  <a:pt x="63816" y="14935"/>
                </a:cubicBezTo>
                <a:cubicBezTo>
                  <a:pt x="63809" y="14910"/>
                  <a:pt x="63799" y="14893"/>
                  <a:pt x="63781" y="14893"/>
                </a:cubicBezTo>
                <a:cubicBezTo>
                  <a:pt x="63772" y="14893"/>
                  <a:pt x="63762" y="14897"/>
                  <a:pt x="63749" y="14907"/>
                </a:cubicBezTo>
                <a:cubicBezTo>
                  <a:pt x="63749" y="14888"/>
                  <a:pt x="63749" y="14869"/>
                  <a:pt x="63759" y="14850"/>
                </a:cubicBezTo>
                <a:lnTo>
                  <a:pt x="63759" y="14850"/>
                </a:lnTo>
                <a:lnTo>
                  <a:pt x="63721" y="14869"/>
                </a:lnTo>
                <a:cubicBezTo>
                  <a:pt x="63721" y="14878"/>
                  <a:pt x="63721" y="14888"/>
                  <a:pt x="63721" y="14907"/>
                </a:cubicBezTo>
                <a:cubicBezTo>
                  <a:pt x="63721" y="14916"/>
                  <a:pt x="63721" y="14926"/>
                  <a:pt x="63711" y="14926"/>
                </a:cubicBezTo>
                <a:cubicBezTo>
                  <a:pt x="63702" y="14935"/>
                  <a:pt x="63683" y="14935"/>
                  <a:pt x="63664" y="14935"/>
                </a:cubicBezTo>
                <a:cubicBezTo>
                  <a:pt x="63664" y="14935"/>
                  <a:pt x="63664" y="14944"/>
                  <a:pt x="63655" y="14944"/>
                </a:cubicBezTo>
                <a:lnTo>
                  <a:pt x="63645" y="14944"/>
                </a:lnTo>
                <a:cubicBezTo>
                  <a:pt x="63636" y="14935"/>
                  <a:pt x="63617" y="14935"/>
                  <a:pt x="63607" y="14935"/>
                </a:cubicBezTo>
                <a:lnTo>
                  <a:pt x="63588" y="14935"/>
                </a:lnTo>
                <a:cubicBezTo>
                  <a:pt x="63598" y="14926"/>
                  <a:pt x="63598" y="14926"/>
                  <a:pt x="63598" y="14916"/>
                </a:cubicBezTo>
                <a:cubicBezTo>
                  <a:pt x="63607" y="14916"/>
                  <a:pt x="63617" y="14907"/>
                  <a:pt x="63617" y="14897"/>
                </a:cubicBezTo>
                <a:lnTo>
                  <a:pt x="63655" y="14897"/>
                </a:lnTo>
                <a:cubicBezTo>
                  <a:pt x="63659" y="14901"/>
                  <a:pt x="63662" y="14903"/>
                  <a:pt x="63666" y="14903"/>
                </a:cubicBezTo>
                <a:cubicBezTo>
                  <a:pt x="63670" y="14903"/>
                  <a:pt x="63674" y="14899"/>
                  <a:pt x="63674" y="14888"/>
                </a:cubicBezTo>
                <a:cubicBezTo>
                  <a:pt x="63674" y="14881"/>
                  <a:pt x="63678" y="14874"/>
                  <a:pt x="63684" y="14874"/>
                </a:cubicBezTo>
                <a:cubicBezTo>
                  <a:pt x="63687" y="14874"/>
                  <a:pt x="63690" y="14875"/>
                  <a:pt x="63692" y="14878"/>
                </a:cubicBezTo>
                <a:cubicBezTo>
                  <a:pt x="63711" y="14878"/>
                  <a:pt x="63721" y="14869"/>
                  <a:pt x="63711" y="14850"/>
                </a:cubicBezTo>
                <a:cubicBezTo>
                  <a:pt x="63702" y="14850"/>
                  <a:pt x="63692" y="14840"/>
                  <a:pt x="63692" y="14840"/>
                </a:cubicBezTo>
                <a:cubicBezTo>
                  <a:pt x="63683" y="14840"/>
                  <a:pt x="63664" y="14850"/>
                  <a:pt x="63664" y="14859"/>
                </a:cubicBezTo>
                <a:cubicBezTo>
                  <a:pt x="63655" y="14869"/>
                  <a:pt x="63655" y="14869"/>
                  <a:pt x="63655" y="14878"/>
                </a:cubicBezTo>
                <a:lnTo>
                  <a:pt x="63645" y="14869"/>
                </a:lnTo>
                <a:lnTo>
                  <a:pt x="63655" y="14821"/>
                </a:lnTo>
                <a:cubicBezTo>
                  <a:pt x="63659" y="14822"/>
                  <a:pt x="63663" y="14823"/>
                  <a:pt x="63666" y="14823"/>
                </a:cubicBezTo>
                <a:cubicBezTo>
                  <a:pt x="63702" y="14823"/>
                  <a:pt x="63705" y="14783"/>
                  <a:pt x="63740" y="14774"/>
                </a:cubicBezTo>
                <a:close/>
                <a:moveTo>
                  <a:pt x="63787" y="14916"/>
                </a:moveTo>
                <a:lnTo>
                  <a:pt x="63778" y="14944"/>
                </a:lnTo>
                <a:cubicBezTo>
                  <a:pt x="63768" y="14935"/>
                  <a:pt x="63768" y="14926"/>
                  <a:pt x="63778" y="14916"/>
                </a:cubicBezTo>
                <a:close/>
                <a:moveTo>
                  <a:pt x="61894" y="14916"/>
                </a:moveTo>
                <a:lnTo>
                  <a:pt x="61922" y="14944"/>
                </a:lnTo>
                <a:lnTo>
                  <a:pt x="61922" y="14954"/>
                </a:lnTo>
                <a:cubicBezTo>
                  <a:pt x="61904" y="14944"/>
                  <a:pt x="61894" y="14944"/>
                  <a:pt x="61885" y="14935"/>
                </a:cubicBezTo>
                <a:cubicBezTo>
                  <a:pt x="61885" y="14935"/>
                  <a:pt x="61885" y="14926"/>
                  <a:pt x="61885" y="14916"/>
                </a:cubicBezTo>
                <a:close/>
                <a:moveTo>
                  <a:pt x="62699" y="14926"/>
                </a:moveTo>
                <a:cubicBezTo>
                  <a:pt x="62708" y="14935"/>
                  <a:pt x="62708" y="14944"/>
                  <a:pt x="62718" y="14954"/>
                </a:cubicBezTo>
                <a:lnTo>
                  <a:pt x="62708" y="14954"/>
                </a:lnTo>
                <a:lnTo>
                  <a:pt x="62699" y="14935"/>
                </a:lnTo>
                <a:lnTo>
                  <a:pt x="62699" y="14926"/>
                </a:lnTo>
                <a:close/>
                <a:moveTo>
                  <a:pt x="62074" y="14556"/>
                </a:moveTo>
                <a:cubicBezTo>
                  <a:pt x="62093" y="14585"/>
                  <a:pt x="62121" y="14604"/>
                  <a:pt x="62140" y="14613"/>
                </a:cubicBezTo>
                <a:cubicBezTo>
                  <a:pt x="62169" y="14632"/>
                  <a:pt x="62178" y="14661"/>
                  <a:pt x="62197" y="14689"/>
                </a:cubicBezTo>
                <a:cubicBezTo>
                  <a:pt x="62206" y="14708"/>
                  <a:pt x="62206" y="14736"/>
                  <a:pt x="62197" y="14765"/>
                </a:cubicBezTo>
                <a:cubicBezTo>
                  <a:pt x="62197" y="14765"/>
                  <a:pt x="62197" y="14774"/>
                  <a:pt x="62197" y="14774"/>
                </a:cubicBezTo>
                <a:cubicBezTo>
                  <a:pt x="62197" y="14774"/>
                  <a:pt x="62187" y="14784"/>
                  <a:pt x="62187" y="14784"/>
                </a:cubicBezTo>
                <a:cubicBezTo>
                  <a:pt x="62187" y="14784"/>
                  <a:pt x="62178" y="14774"/>
                  <a:pt x="62178" y="14774"/>
                </a:cubicBezTo>
                <a:cubicBezTo>
                  <a:pt x="62178" y="14765"/>
                  <a:pt x="62178" y="14746"/>
                  <a:pt x="62178" y="14736"/>
                </a:cubicBezTo>
                <a:cubicBezTo>
                  <a:pt x="62178" y="14727"/>
                  <a:pt x="62178" y="14717"/>
                  <a:pt x="62159" y="14717"/>
                </a:cubicBezTo>
                <a:cubicBezTo>
                  <a:pt x="62150" y="14717"/>
                  <a:pt x="62140" y="14717"/>
                  <a:pt x="62140" y="14736"/>
                </a:cubicBezTo>
                <a:cubicBezTo>
                  <a:pt x="62140" y="14746"/>
                  <a:pt x="62131" y="14755"/>
                  <a:pt x="62121" y="14755"/>
                </a:cubicBezTo>
                <a:cubicBezTo>
                  <a:pt x="62112" y="14755"/>
                  <a:pt x="62112" y="14765"/>
                  <a:pt x="62121" y="14774"/>
                </a:cubicBezTo>
                <a:cubicBezTo>
                  <a:pt x="62121" y="14784"/>
                  <a:pt x="62131" y="14784"/>
                  <a:pt x="62140" y="14784"/>
                </a:cubicBezTo>
                <a:cubicBezTo>
                  <a:pt x="62131" y="14793"/>
                  <a:pt x="62131" y="14793"/>
                  <a:pt x="62131" y="14793"/>
                </a:cubicBezTo>
                <a:cubicBezTo>
                  <a:pt x="62121" y="14812"/>
                  <a:pt x="62121" y="14821"/>
                  <a:pt x="62140" y="14840"/>
                </a:cubicBezTo>
                <a:cubicBezTo>
                  <a:pt x="62150" y="14850"/>
                  <a:pt x="62159" y="14850"/>
                  <a:pt x="62169" y="14859"/>
                </a:cubicBezTo>
                <a:cubicBezTo>
                  <a:pt x="62169" y="14859"/>
                  <a:pt x="62169" y="14869"/>
                  <a:pt x="62169" y="14869"/>
                </a:cubicBezTo>
                <a:lnTo>
                  <a:pt x="62150" y="14878"/>
                </a:lnTo>
                <a:cubicBezTo>
                  <a:pt x="62150" y="14878"/>
                  <a:pt x="62150" y="14888"/>
                  <a:pt x="62159" y="14888"/>
                </a:cubicBezTo>
                <a:lnTo>
                  <a:pt x="62159" y="14897"/>
                </a:lnTo>
                <a:cubicBezTo>
                  <a:pt x="62159" y="14916"/>
                  <a:pt x="62178" y="14926"/>
                  <a:pt x="62169" y="14944"/>
                </a:cubicBezTo>
                <a:cubicBezTo>
                  <a:pt x="62159" y="14963"/>
                  <a:pt x="62150" y="14963"/>
                  <a:pt x="62140" y="14963"/>
                </a:cubicBezTo>
                <a:cubicBezTo>
                  <a:pt x="62131" y="14963"/>
                  <a:pt x="62121" y="14954"/>
                  <a:pt x="62131" y="14944"/>
                </a:cubicBezTo>
                <a:cubicBezTo>
                  <a:pt x="62140" y="14926"/>
                  <a:pt x="62131" y="14897"/>
                  <a:pt x="62102" y="14897"/>
                </a:cubicBezTo>
                <a:cubicBezTo>
                  <a:pt x="62093" y="14897"/>
                  <a:pt x="62093" y="14897"/>
                  <a:pt x="62093" y="14888"/>
                </a:cubicBezTo>
                <a:cubicBezTo>
                  <a:pt x="62093" y="14869"/>
                  <a:pt x="62083" y="14850"/>
                  <a:pt x="62083" y="14840"/>
                </a:cubicBezTo>
                <a:cubicBezTo>
                  <a:pt x="62083" y="14831"/>
                  <a:pt x="62083" y="14821"/>
                  <a:pt x="62083" y="14812"/>
                </a:cubicBezTo>
                <a:cubicBezTo>
                  <a:pt x="62093" y="14803"/>
                  <a:pt x="62102" y="14793"/>
                  <a:pt x="62102" y="14774"/>
                </a:cubicBezTo>
                <a:lnTo>
                  <a:pt x="62064" y="14774"/>
                </a:lnTo>
                <a:cubicBezTo>
                  <a:pt x="62055" y="14784"/>
                  <a:pt x="62045" y="14793"/>
                  <a:pt x="62045" y="14803"/>
                </a:cubicBezTo>
                <a:cubicBezTo>
                  <a:pt x="62036" y="14812"/>
                  <a:pt x="62036" y="14821"/>
                  <a:pt x="62036" y="14840"/>
                </a:cubicBezTo>
                <a:cubicBezTo>
                  <a:pt x="62027" y="14840"/>
                  <a:pt x="62027" y="14840"/>
                  <a:pt x="62017" y="14850"/>
                </a:cubicBezTo>
                <a:cubicBezTo>
                  <a:pt x="62017" y="14840"/>
                  <a:pt x="62008" y="14840"/>
                  <a:pt x="62008" y="14831"/>
                </a:cubicBezTo>
                <a:cubicBezTo>
                  <a:pt x="62008" y="14812"/>
                  <a:pt x="62008" y="14784"/>
                  <a:pt x="62008" y="14755"/>
                </a:cubicBezTo>
                <a:cubicBezTo>
                  <a:pt x="61989" y="14774"/>
                  <a:pt x="61979" y="14793"/>
                  <a:pt x="61960" y="14812"/>
                </a:cubicBezTo>
                <a:cubicBezTo>
                  <a:pt x="61960" y="14831"/>
                  <a:pt x="61941" y="14840"/>
                  <a:pt x="61922" y="14840"/>
                </a:cubicBezTo>
                <a:lnTo>
                  <a:pt x="61913" y="14840"/>
                </a:lnTo>
                <a:cubicBezTo>
                  <a:pt x="61904" y="14831"/>
                  <a:pt x="61894" y="14821"/>
                  <a:pt x="61894" y="14803"/>
                </a:cubicBezTo>
                <a:cubicBezTo>
                  <a:pt x="61885" y="14793"/>
                  <a:pt x="61885" y="14784"/>
                  <a:pt x="61885" y="14774"/>
                </a:cubicBezTo>
                <a:cubicBezTo>
                  <a:pt x="61885" y="14765"/>
                  <a:pt x="61885" y="14755"/>
                  <a:pt x="61866" y="14746"/>
                </a:cubicBezTo>
                <a:cubicBezTo>
                  <a:pt x="61856" y="14746"/>
                  <a:pt x="61847" y="14755"/>
                  <a:pt x="61837" y="14765"/>
                </a:cubicBezTo>
                <a:cubicBezTo>
                  <a:pt x="61837" y="14774"/>
                  <a:pt x="61837" y="14774"/>
                  <a:pt x="61837" y="14774"/>
                </a:cubicBezTo>
                <a:cubicBezTo>
                  <a:pt x="61809" y="14793"/>
                  <a:pt x="61790" y="14793"/>
                  <a:pt x="61762" y="14793"/>
                </a:cubicBezTo>
                <a:cubicBezTo>
                  <a:pt x="61752" y="14793"/>
                  <a:pt x="61743" y="14803"/>
                  <a:pt x="61733" y="14812"/>
                </a:cubicBezTo>
                <a:cubicBezTo>
                  <a:pt x="61733" y="14812"/>
                  <a:pt x="61733" y="14821"/>
                  <a:pt x="61733" y="14821"/>
                </a:cubicBezTo>
                <a:cubicBezTo>
                  <a:pt x="61724" y="14850"/>
                  <a:pt x="61724" y="14859"/>
                  <a:pt x="61752" y="14869"/>
                </a:cubicBezTo>
                <a:cubicBezTo>
                  <a:pt x="61752" y="14878"/>
                  <a:pt x="61752" y="14878"/>
                  <a:pt x="61752" y="14888"/>
                </a:cubicBezTo>
                <a:cubicBezTo>
                  <a:pt x="61747" y="14892"/>
                  <a:pt x="61743" y="14895"/>
                  <a:pt x="61738" y="14895"/>
                </a:cubicBezTo>
                <a:cubicBezTo>
                  <a:pt x="61733" y="14895"/>
                  <a:pt x="61728" y="14892"/>
                  <a:pt x="61724" y="14888"/>
                </a:cubicBezTo>
                <a:cubicBezTo>
                  <a:pt x="61714" y="14878"/>
                  <a:pt x="61714" y="14869"/>
                  <a:pt x="61705" y="14869"/>
                </a:cubicBezTo>
                <a:cubicBezTo>
                  <a:pt x="61705" y="14878"/>
                  <a:pt x="61705" y="14888"/>
                  <a:pt x="61705" y="14888"/>
                </a:cubicBezTo>
                <a:cubicBezTo>
                  <a:pt x="61705" y="14907"/>
                  <a:pt x="61686" y="14926"/>
                  <a:pt x="61667" y="14926"/>
                </a:cubicBezTo>
                <a:cubicBezTo>
                  <a:pt x="61667" y="14926"/>
                  <a:pt x="61667" y="14916"/>
                  <a:pt x="61667" y="14916"/>
                </a:cubicBezTo>
                <a:cubicBezTo>
                  <a:pt x="61667" y="14907"/>
                  <a:pt x="61657" y="14897"/>
                  <a:pt x="61648" y="14897"/>
                </a:cubicBezTo>
                <a:lnTo>
                  <a:pt x="61601" y="14897"/>
                </a:lnTo>
                <a:cubicBezTo>
                  <a:pt x="61591" y="14897"/>
                  <a:pt x="61591" y="14907"/>
                  <a:pt x="61591" y="14907"/>
                </a:cubicBezTo>
                <a:cubicBezTo>
                  <a:pt x="61591" y="14916"/>
                  <a:pt x="61582" y="14916"/>
                  <a:pt x="61582" y="14926"/>
                </a:cubicBezTo>
                <a:cubicBezTo>
                  <a:pt x="61582" y="14926"/>
                  <a:pt x="61572" y="14916"/>
                  <a:pt x="61572" y="14907"/>
                </a:cubicBezTo>
                <a:cubicBezTo>
                  <a:pt x="61553" y="14888"/>
                  <a:pt x="61563" y="14850"/>
                  <a:pt x="61582" y="14831"/>
                </a:cubicBezTo>
                <a:cubicBezTo>
                  <a:pt x="61610" y="14803"/>
                  <a:pt x="61638" y="14774"/>
                  <a:pt x="61667" y="14746"/>
                </a:cubicBezTo>
                <a:cubicBezTo>
                  <a:pt x="61676" y="14736"/>
                  <a:pt x="61676" y="14727"/>
                  <a:pt x="61686" y="14717"/>
                </a:cubicBezTo>
                <a:lnTo>
                  <a:pt x="61657" y="14708"/>
                </a:lnTo>
                <a:cubicBezTo>
                  <a:pt x="61663" y="14706"/>
                  <a:pt x="61668" y="14705"/>
                  <a:pt x="61672" y="14705"/>
                </a:cubicBezTo>
                <a:cubicBezTo>
                  <a:pt x="61689" y="14705"/>
                  <a:pt x="61695" y="14719"/>
                  <a:pt x="61695" y="14727"/>
                </a:cubicBezTo>
                <a:cubicBezTo>
                  <a:pt x="61714" y="14727"/>
                  <a:pt x="61724" y="14717"/>
                  <a:pt x="61733" y="14717"/>
                </a:cubicBezTo>
                <a:cubicBezTo>
                  <a:pt x="61743" y="14717"/>
                  <a:pt x="61752" y="14708"/>
                  <a:pt x="61762" y="14689"/>
                </a:cubicBezTo>
                <a:cubicBezTo>
                  <a:pt x="61762" y="14679"/>
                  <a:pt x="61771" y="14661"/>
                  <a:pt x="61790" y="14651"/>
                </a:cubicBezTo>
                <a:lnTo>
                  <a:pt x="61809" y="14651"/>
                </a:lnTo>
                <a:cubicBezTo>
                  <a:pt x="61809" y="14651"/>
                  <a:pt x="61818" y="14642"/>
                  <a:pt x="61828" y="14642"/>
                </a:cubicBezTo>
                <a:cubicBezTo>
                  <a:pt x="61828" y="14651"/>
                  <a:pt x="61828" y="14670"/>
                  <a:pt x="61828" y="14679"/>
                </a:cubicBezTo>
                <a:cubicBezTo>
                  <a:pt x="61828" y="14689"/>
                  <a:pt x="61828" y="14698"/>
                  <a:pt x="61847" y="14698"/>
                </a:cubicBezTo>
                <a:cubicBezTo>
                  <a:pt x="61856" y="14698"/>
                  <a:pt x="61856" y="14689"/>
                  <a:pt x="61856" y="14679"/>
                </a:cubicBezTo>
                <a:cubicBezTo>
                  <a:pt x="61856" y="14670"/>
                  <a:pt x="61856" y="14670"/>
                  <a:pt x="61856" y="14661"/>
                </a:cubicBezTo>
                <a:cubicBezTo>
                  <a:pt x="61875" y="14679"/>
                  <a:pt x="61875" y="14689"/>
                  <a:pt x="61885" y="14698"/>
                </a:cubicBezTo>
                <a:cubicBezTo>
                  <a:pt x="61889" y="14703"/>
                  <a:pt x="61894" y="14705"/>
                  <a:pt x="61899" y="14705"/>
                </a:cubicBezTo>
                <a:cubicBezTo>
                  <a:pt x="61904" y="14705"/>
                  <a:pt x="61908" y="14703"/>
                  <a:pt x="61913" y="14698"/>
                </a:cubicBezTo>
                <a:cubicBezTo>
                  <a:pt x="61922" y="14689"/>
                  <a:pt x="61932" y="14679"/>
                  <a:pt x="61941" y="14679"/>
                </a:cubicBezTo>
                <a:lnTo>
                  <a:pt x="61970" y="14632"/>
                </a:lnTo>
                <a:cubicBezTo>
                  <a:pt x="61970" y="14632"/>
                  <a:pt x="61979" y="14642"/>
                  <a:pt x="61979" y="14642"/>
                </a:cubicBezTo>
                <a:cubicBezTo>
                  <a:pt x="61989" y="14651"/>
                  <a:pt x="61998" y="14651"/>
                  <a:pt x="61998" y="14651"/>
                </a:cubicBezTo>
                <a:cubicBezTo>
                  <a:pt x="62008" y="14661"/>
                  <a:pt x="62027" y="14661"/>
                  <a:pt x="62036" y="14670"/>
                </a:cubicBezTo>
                <a:cubicBezTo>
                  <a:pt x="62045" y="14632"/>
                  <a:pt x="62055" y="14594"/>
                  <a:pt x="62074" y="14556"/>
                </a:cubicBezTo>
                <a:close/>
                <a:moveTo>
                  <a:pt x="63465" y="14613"/>
                </a:moveTo>
                <a:cubicBezTo>
                  <a:pt x="63465" y="14613"/>
                  <a:pt x="63475" y="14613"/>
                  <a:pt x="63475" y="14623"/>
                </a:cubicBezTo>
                <a:cubicBezTo>
                  <a:pt x="63480" y="14634"/>
                  <a:pt x="63486" y="14638"/>
                  <a:pt x="63491" y="14638"/>
                </a:cubicBezTo>
                <a:cubicBezTo>
                  <a:pt x="63495" y="14638"/>
                  <a:pt x="63499" y="14636"/>
                  <a:pt x="63503" y="14632"/>
                </a:cubicBezTo>
                <a:cubicBezTo>
                  <a:pt x="63513" y="14623"/>
                  <a:pt x="63517" y="14618"/>
                  <a:pt x="63521" y="14618"/>
                </a:cubicBezTo>
                <a:cubicBezTo>
                  <a:pt x="63524" y="14618"/>
                  <a:pt x="63527" y="14623"/>
                  <a:pt x="63532" y="14632"/>
                </a:cubicBezTo>
                <a:cubicBezTo>
                  <a:pt x="63550" y="14651"/>
                  <a:pt x="63560" y="14670"/>
                  <a:pt x="63560" y="14689"/>
                </a:cubicBezTo>
                <a:cubicBezTo>
                  <a:pt x="63569" y="14708"/>
                  <a:pt x="63579" y="14717"/>
                  <a:pt x="63588" y="14717"/>
                </a:cubicBezTo>
                <a:cubicBezTo>
                  <a:pt x="63607" y="14736"/>
                  <a:pt x="63607" y="14736"/>
                  <a:pt x="63598" y="14755"/>
                </a:cubicBezTo>
                <a:cubicBezTo>
                  <a:pt x="63588" y="14736"/>
                  <a:pt x="63579" y="14717"/>
                  <a:pt x="63560" y="14717"/>
                </a:cubicBezTo>
                <a:cubicBezTo>
                  <a:pt x="63555" y="14715"/>
                  <a:pt x="63550" y="14714"/>
                  <a:pt x="63545" y="14714"/>
                </a:cubicBezTo>
                <a:cubicBezTo>
                  <a:pt x="63532" y="14714"/>
                  <a:pt x="63522" y="14722"/>
                  <a:pt x="63522" y="14736"/>
                </a:cubicBezTo>
                <a:cubicBezTo>
                  <a:pt x="63513" y="14755"/>
                  <a:pt x="63503" y="14765"/>
                  <a:pt x="63484" y="14765"/>
                </a:cubicBezTo>
                <a:cubicBezTo>
                  <a:pt x="63475" y="14774"/>
                  <a:pt x="63475" y="14774"/>
                  <a:pt x="63465" y="14784"/>
                </a:cubicBezTo>
                <a:cubicBezTo>
                  <a:pt x="63465" y="14793"/>
                  <a:pt x="63456" y="14803"/>
                  <a:pt x="63446" y="14803"/>
                </a:cubicBezTo>
                <a:lnTo>
                  <a:pt x="63437" y="14803"/>
                </a:lnTo>
                <a:cubicBezTo>
                  <a:pt x="63418" y="14803"/>
                  <a:pt x="63409" y="14812"/>
                  <a:pt x="63409" y="14821"/>
                </a:cubicBezTo>
                <a:cubicBezTo>
                  <a:pt x="63409" y="14840"/>
                  <a:pt x="63399" y="14840"/>
                  <a:pt x="63390" y="14840"/>
                </a:cubicBezTo>
                <a:cubicBezTo>
                  <a:pt x="63380" y="14850"/>
                  <a:pt x="63361" y="14850"/>
                  <a:pt x="63352" y="14859"/>
                </a:cubicBezTo>
                <a:cubicBezTo>
                  <a:pt x="63333" y="14869"/>
                  <a:pt x="63323" y="14878"/>
                  <a:pt x="63304" y="14888"/>
                </a:cubicBezTo>
                <a:cubicBezTo>
                  <a:pt x="63304" y="14888"/>
                  <a:pt x="63295" y="14897"/>
                  <a:pt x="63295" y="14897"/>
                </a:cubicBezTo>
                <a:cubicBezTo>
                  <a:pt x="63276" y="14907"/>
                  <a:pt x="63267" y="14926"/>
                  <a:pt x="63257" y="14935"/>
                </a:cubicBezTo>
                <a:cubicBezTo>
                  <a:pt x="63248" y="14944"/>
                  <a:pt x="63238" y="14954"/>
                  <a:pt x="63238" y="14963"/>
                </a:cubicBezTo>
                <a:lnTo>
                  <a:pt x="63219" y="14954"/>
                </a:lnTo>
                <a:lnTo>
                  <a:pt x="63210" y="14954"/>
                </a:lnTo>
                <a:cubicBezTo>
                  <a:pt x="63210" y="14963"/>
                  <a:pt x="63200" y="14973"/>
                  <a:pt x="63191" y="14973"/>
                </a:cubicBezTo>
                <a:cubicBezTo>
                  <a:pt x="63181" y="14963"/>
                  <a:pt x="63162" y="14954"/>
                  <a:pt x="63162" y="14944"/>
                </a:cubicBezTo>
                <a:cubicBezTo>
                  <a:pt x="63181" y="14869"/>
                  <a:pt x="63191" y="14803"/>
                  <a:pt x="63210" y="14727"/>
                </a:cubicBezTo>
                <a:cubicBezTo>
                  <a:pt x="63210" y="14717"/>
                  <a:pt x="63219" y="14708"/>
                  <a:pt x="63219" y="14708"/>
                </a:cubicBezTo>
                <a:cubicBezTo>
                  <a:pt x="63229" y="14698"/>
                  <a:pt x="63229" y="14679"/>
                  <a:pt x="63219" y="14670"/>
                </a:cubicBezTo>
                <a:cubicBezTo>
                  <a:pt x="63210" y="14661"/>
                  <a:pt x="63210" y="14651"/>
                  <a:pt x="63219" y="14642"/>
                </a:cubicBezTo>
                <a:cubicBezTo>
                  <a:pt x="63224" y="14637"/>
                  <a:pt x="63229" y="14634"/>
                  <a:pt x="63232" y="14634"/>
                </a:cubicBezTo>
                <a:cubicBezTo>
                  <a:pt x="63236" y="14634"/>
                  <a:pt x="63238" y="14637"/>
                  <a:pt x="63238" y="14642"/>
                </a:cubicBezTo>
                <a:cubicBezTo>
                  <a:pt x="63248" y="14651"/>
                  <a:pt x="63257" y="14661"/>
                  <a:pt x="63267" y="14670"/>
                </a:cubicBezTo>
                <a:cubicBezTo>
                  <a:pt x="63276" y="14670"/>
                  <a:pt x="63276" y="14661"/>
                  <a:pt x="63285" y="14661"/>
                </a:cubicBezTo>
                <a:cubicBezTo>
                  <a:pt x="63289" y="14657"/>
                  <a:pt x="63292" y="14654"/>
                  <a:pt x="63294" y="14654"/>
                </a:cubicBezTo>
                <a:cubicBezTo>
                  <a:pt x="63297" y="14654"/>
                  <a:pt x="63299" y="14659"/>
                  <a:pt x="63304" y="14670"/>
                </a:cubicBezTo>
                <a:cubicBezTo>
                  <a:pt x="63304" y="14689"/>
                  <a:pt x="63323" y="14717"/>
                  <a:pt x="63333" y="14736"/>
                </a:cubicBezTo>
                <a:cubicBezTo>
                  <a:pt x="63352" y="14717"/>
                  <a:pt x="63352" y="14708"/>
                  <a:pt x="63333" y="14689"/>
                </a:cubicBezTo>
                <a:lnTo>
                  <a:pt x="63342" y="14670"/>
                </a:lnTo>
                <a:cubicBezTo>
                  <a:pt x="63342" y="14679"/>
                  <a:pt x="63352" y="14679"/>
                  <a:pt x="63352" y="14689"/>
                </a:cubicBezTo>
                <a:cubicBezTo>
                  <a:pt x="63352" y="14698"/>
                  <a:pt x="63371" y="14708"/>
                  <a:pt x="63380" y="14717"/>
                </a:cubicBezTo>
                <a:cubicBezTo>
                  <a:pt x="63399" y="14717"/>
                  <a:pt x="63427" y="14708"/>
                  <a:pt x="63437" y="14689"/>
                </a:cubicBezTo>
                <a:cubicBezTo>
                  <a:pt x="63446" y="14679"/>
                  <a:pt x="63456" y="14661"/>
                  <a:pt x="63446" y="14642"/>
                </a:cubicBezTo>
                <a:cubicBezTo>
                  <a:pt x="63446" y="14623"/>
                  <a:pt x="63456" y="14623"/>
                  <a:pt x="63465" y="14613"/>
                </a:cubicBezTo>
                <a:close/>
                <a:moveTo>
                  <a:pt x="63740" y="14944"/>
                </a:moveTo>
                <a:cubicBezTo>
                  <a:pt x="63740" y="14944"/>
                  <a:pt x="63749" y="14954"/>
                  <a:pt x="63759" y="14954"/>
                </a:cubicBezTo>
                <a:lnTo>
                  <a:pt x="63740" y="14973"/>
                </a:lnTo>
                <a:cubicBezTo>
                  <a:pt x="63730" y="14963"/>
                  <a:pt x="63730" y="14963"/>
                  <a:pt x="63730" y="14954"/>
                </a:cubicBezTo>
                <a:cubicBezTo>
                  <a:pt x="63730" y="14954"/>
                  <a:pt x="63740" y="14944"/>
                  <a:pt x="63740" y="14944"/>
                </a:cubicBezTo>
                <a:close/>
                <a:moveTo>
                  <a:pt x="11491" y="14954"/>
                </a:moveTo>
                <a:cubicBezTo>
                  <a:pt x="11491" y="14963"/>
                  <a:pt x="11500" y="14963"/>
                  <a:pt x="11500" y="14963"/>
                </a:cubicBezTo>
                <a:cubicBezTo>
                  <a:pt x="11500" y="14973"/>
                  <a:pt x="11500" y="14973"/>
                  <a:pt x="11500" y="14982"/>
                </a:cubicBezTo>
                <a:lnTo>
                  <a:pt x="11491" y="14982"/>
                </a:lnTo>
                <a:cubicBezTo>
                  <a:pt x="11491" y="14973"/>
                  <a:pt x="11491" y="14973"/>
                  <a:pt x="11491" y="14963"/>
                </a:cubicBezTo>
                <a:cubicBezTo>
                  <a:pt x="11491" y="14963"/>
                  <a:pt x="11491" y="14963"/>
                  <a:pt x="11491" y="14954"/>
                </a:cubicBezTo>
                <a:close/>
                <a:moveTo>
                  <a:pt x="12049" y="14973"/>
                </a:moveTo>
                <a:cubicBezTo>
                  <a:pt x="12059" y="14982"/>
                  <a:pt x="12049" y="14992"/>
                  <a:pt x="12040" y="14992"/>
                </a:cubicBezTo>
                <a:lnTo>
                  <a:pt x="12049" y="14973"/>
                </a:lnTo>
                <a:close/>
                <a:moveTo>
                  <a:pt x="12135" y="14897"/>
                </a:moveTo>
                <a:cubicBezTo>
                  <a:pt x="12144" y="14916"/>
                  <a:pt x="12163" y="14926"/>
                  <a:pt x="12172" y="14944"/>
                </a:cubicBezTo>
                <a:cubicBezTo>
                  <a:pt x="12154" y="14944"/>
                  <a:pt x="12154" y="14954"/>
                  <a:pt x="12154" y="14963"/>
                </a:cubicBezTo>
                <a:cubicBezTo>
                  <a:pt x="12154" y="14973"/>
                  <a:pt x="12144" y="14982"/>
                  <a:pt x="12135" y="14982"/>
                </a:cubicBezTo>
                <a:lnTo>
                  <a:pt x="12125" y="14982"/>
                </a:lnTo>
                <a:cubicBezTo>
                  <a:pt x="12116" y="14982"/>
                  <a:pt x="12116" y="14992"/>
                  <a:pt x="12106" y="14992"/>
                </a:cubicBezTo>
                <a:lnTo>
                  <a:pt x="12106" y="14982"/>
                </a:lnTo>
                <a:cubicBezTo>
                  <a:pt x="12125" y="14963"/>
                  <a:pt x="12125" y="14944"/>
                  <a:pt x="12106" y="14926"/>
                </a:cubicBezTo>
                <a:cubicBezTo>
                  <a:pt x="12097" y="14926"/>
                  <a:pt x="12097" y="14916"/>
                  <a:pt x="12106" y="14907"/>
                </a:cubicBezTo>
                <a:cubicBezTo>
                  <a:pt x="12116" y="14897"/>
                  <a:pt x="12135" y="14897"/>
                  <a:pt x="12135" y="14897"/>
                </a:cubicBezTo>
                <a:close/>
                <a:moveTo>
                  <a:pt x="12504" y="14973"/>
                </a:moveTo>
                <a:lnTo>
                  <a:pt x="12494" y="14992"/>
                </a:lnTo>
                <a:cubicBezTo>
                  <a:pt x="12485" y="14982"/>
                  <a:pt x="12494" y="14973"/>
                  <a:pt x="12504" y="14973"/>
                </a:cubicBezTo>
                <a:close/>
                <a:moveTo>
                  <a:pt x="12617" y="14935"/>
                </a:moveTo>
                <a:cubicBezTo>
                  <a:pt x="12627" y="14944"/>
                  <a:pt x="12627" y="14954"/>
                  <a:pt x="12627" y="14954"/>
                </a:cubicBezTo>
                <a:cubicBezTo>
                  <a:pt x="12627" y="14973"/>
                  <a:pt x="12636" y="14973"/>
                  <a:pt x="12646" y="14973"/>
                </a:cubicBezTo>
                <a:cubicBezTo>
                  <a:pt x="12665" y="14973"/>
                  <a:pt x="12665" y="14982"/>
                  <a:pt x="12655" y="14992"/>
                </a:cubicBezTo>
                <a:cubicBezTo>
                  <a:pt x="12655" y="14982"/>
                  <a:pt x="12646" y="14982"/>
                  <a:pt x="12636" y="14982"/>
                </a:cubicBezTo>
                <a:cubicBezTo>
                  <a:pt x="12636" y="14982"/>
                  <a:pt x="12636" y="14992"/>
                  <a:pt x="12627" y="14992"/>
                </a:cubicBezTo>
                <a:lnTo>
                  <a:pt x="12617" y="14992"/>
                </a:lnTo>
                <a:cubicBezTo>
                  <a:pt x="12608" y="14992"/>
                  <a:pt x="12617" y="14982"/>
                  <a:pt x="12617" y="14973"/>
                </a:cubicBezTo>
                <a:cubicBezTo>
                  <a:pt x="12617" y="14973"/>
                  <a:pt x="12617" y="14963"/>
                  <a:pt x="12617" y="14963"/>
                </a:cubicBezTo>
                <a:cubicBezTo>
                  <a:pt x="12617" y="14954"/>
                  <a:pt x="12617" y="14954"/>
                  <a:pt x="12608" y="14954"/>
                </a:cubicBezTo>
                <a:cubicBezTo>
                  <a:pt x="12608" y="14954"/>
                  <a:pt x="12608" y="14944"/>
                  <a:pt x="12608" y="14944"/>
                </a:cubicBezTo>
                <a:cubicBezTo>
                  <a:pt x="12608" y="14944"/>
                  <a:pt x="12608" y="14935"/>
                  <a:pt x="12608" y="14935"/>
                </a:cubicBezTo>
                <a:close/>
                <a:moveTo>
                  <a:pt x="64213" y="14963"/>
                </a:moveTo>
                <a:cubicBezTo>
                  <a:pt x="64213" y="14973"/>
                  <a:pt x="64223" y="14973"/>
                  <a:pt x="64223" y="14982"/>
                </a:cubicBezTo>
                <a:cubicBezTo>
                  <a:pt x="64223" y="14982"/>
                  <a:pt x="64213" y="14992"/>
                  <a:pt x="64213" y="14992"/>
                </a:cubicBezTo>
                <a:cubicBezTo>
                  <a:pt x="64213" y="14982"/>
                  <a:pt x="64204" y="14982"/>
                  <a:pt x="64204" y="14973"/>
                </a:cubicBezTo>
                <a:cubicBezTo>
                  <a:pt x="64204" y="14973"/>
                  <a:pt x="64204" y="14973"/>
                  <a:pt x="64213" y="14963"/>
                </a:cubicBezTo>
                <a:close/>
                <a:moveTo>
                  <a:pt x="61364" y="14963"/>
                </a:moveTo>
                <a:lnTo>
                  <a:pt x="61326" y="15001"/>
                </a:lnTo>
                <a:lnTo>
                  <a:pt x="61317" y="14992"/>
                </a:lnTo>
                <a:lnTo>
                  <a:pt x="61364" y="14963"/>
                </a:lnTo>
                <a:close/>
                <a:moveTo>
                  <a:pt x="11936" y="15001"/>
                </a:moveTo>
                <a:cubicBezTo>
                  <a:pt x="11936" y="15001"/>
                  <a:pt x="11945" y="15001"/>
                  <a:pt x="11945" y="15011"/>
                </a:cubicBezTo>
                <a:lnTo>
                  <a:pt x="11936" y="15011"/>
                </a:lnTo>
                <a:lnTo>
                  <a:pt x="11926" y="15001"/>
                </a:lnTo>
                <a:close/>
                <a:moveTo>
                  <a:pt x="62850" y="14935"/>
                </a:moveTo>
                <a:cubicBezTo>
                  <a:pt x="62850" y="14963"/>
                  <a:pt x="62878" y="14982"/>
                  <a:pt x="62869" y="15011"/>
                </a:cubicBezTo>
                <a:cubicBezTo>
                  <a:pt x="62860" y="15011"/>
                  <a:pt x="62841" y="15001"/>
                  <a:pt x="62822" y="15001"/>
                </a:cubicBezTo>
                <a:cubicBezTo>
                  <a:pt x="62822" y="15001"/>
                  <a:pt x="62812" y="14992"/>
                  <a:pt x="62812" y="14992"/>
                </a:cubicBezTo>
                <a:cubicBezTo>
                  <a:pt x="62812" y="14963"/>
                  <a:pt x="62831" y="14944"/>
                  <a:pt x="62850" y="14935"/>
                </a:cubicBezTo>
                <a:close/>
                <a:moveTo>
                  <a:pt x="62983" y="14909"/>
                </a:moveTo>
                <a:cubicBezTo>
                  <a:pt x="62985" y="14909"/>
                  <a:pt x="62987" y="14911"/>
                  <a:pt x="62992" y="14916"/>
                </a:cubicBezTo>
                <a:cubicBezTo>
                  <a:pt x="63011" y="14916"/>
                  <a:pt x="63020" y="14935"/>
                  <a:pt x="63020" y="14954"/>
                </a:cubicBezTo>
                <a:cubicBezTo>
                  <a:pt x="63011" y="14963"/>
                  <a:pt x="63011" y="14982"/>
                  <a:pt x="63001" y="15001"/>
                </a:cubicBezTo>
                <a:cubicBezTo>
                  <a:pt x="63001" y="15001"/>
                  <a:pt x="62992" y="15011"/>
                  <a:pt x="62983" y="15011"/>
                </a:cubicBezTo>
                <a:cubicBezTo>
                  <a:pt x="62983" y="15001"/>
                  <a:pt x="62983" y="15001"/>
                  <a:pt x="62983" y="14992"/>
                </a:cubicBezTo>
                <a:cubicBezTo>
                  <a:pt x="62973" y="14982"/>
                  <a:pt x="62973" y="14973"/>
                  <a:pt x="62973" y="14973"/>
                </a:cubicBezTo>
                <a:cubicBezTo>
                  <a:pt x="62973" y="14963"/>
                  <a:pt x="62964" y="14963"/>
                  <a:pt x="62964" y="14954"/>
                </a:cubicBezTo>
                <a:cubicBezTo>
                  <a:pt x="62964" y="14944"/>
                  <a:pt x="62973" y="14935"/>
                  <a:pt x="62973" y="14916"/>
                </a:cubicBezTo>
                <a:cubicBezTo>
                  <a:pt x="62978" y="14911"/>
                  <a:pt x="62980" y="14909"/>
                  <a:pt x="62983" y="14909"/>
                </a:cubicBezTo>
                <a:close/>
                <a:moveTo>
                  <a:pt x="63830" y="14950"/>
                </a:moveTo>
                <a:cubicBezTo>
                  <a:pt x="63834" y="14950"/>
                  <a:pt x="63838" y="14951"/>
                  <a:pt x="63844" y="14954"/>
                </a:cubicBezTo>
                <a:cubicBezTo>
                  <a:pt x="63834" y="14982"/>
                  <a:pt x="63806" y="15011"/>
                  <a:pt x="63778" y="15011"/>
                </a:cubicBezTo>
                <a:cubicBezTo>
                  <a:pt x="63778" y="15011"/>
                  <a:pt x="63768" y="15001"/>
                  <a:pt x="63787" y="14992"/>
                </a:cubicBezTo>
                <a:cubicBezTo>
                  <a:pt x="63797" y="14992"/>
                  <a:pt x="63806" y="14973"/>
                  <a:pt x="63816" y="14963"/>
                </a:cubicBezTo>
                <a:cubicBezTo>
                  <a:pt x="63816" y="14957"/>
                  <a:pt x="63820" y="14950"/>
                  <a:pt x="63830" y="14950"/>
                </a:cubicBezTo>
                <a:close/>
                <a:moveTo>
                  <a:pt x="65093" y="14992"/>
                </a:moveTo>
                <a:lnTo>
                  <a:pt x="65093" y="14992"/>
                </a:lnTo>
                <a:cubicBezTo>
                  <a:pt x="65090" y="14995"/>
                  <a:pt x="65087" y="14998"/>
                  <a:pt x="65084" y="15001"/>
                </a:cubicBezTo>
                <a:cubicBezTo>
                  <a:pt x="65084" y="15001"/>
                  <a:pt x="65084" y="15011"/>
                  <a:pt x="65084" y="15011"/>
                </a:cubicBezTo>
                <a:cubicBezTo>
                  <a:pt x="65093" y="15011"/>
                  <a:pt x="65093" y="15011"/>
                  <a:pt x="65093" y="15001"/>
                </a:cubicBezTo>
                <a:cubicBezTo>
                  <a:pt x="65093" y="15001"/>
                  <a:pt x="65093" y="15001"/>
                  <a:pt x="65093" y="14992"/>
                </a:cubicBezTo>
                <a:close/>
                <a:moveTo>
                  <a:pt x="11879" y="14992"/>
                </a:moveTo>
                <a:cubicBezTo>
                  <a:pt x="11879" y="14992"/>
                  <a:pt x="11879" y="15001"/>
                  <a:pt x="11879" y="15001"/>
                </a:cubicBezTo>
                <a:cubicBezTo>
                  <a:pt x="11870" y="15011"/>
                  <a:pt x="11860" y="15011"/>
                  <a:pt x="11851" y="15020"/>
                </a:cubicBezTo>
                <a:lnTo>
                  <a:pt x="11841" y="15011"/>
                </a:lnTo>
                <a:cubicBezTo>
                  <a:pt x="11851" y="15001"/>
                  <a:pt x="11860" y="15001"/>
                  <a:pt x="11870" y="14992"/>
                </a:cubicBezTo>
                <a:close/>
                <a:moveTo>
                  <a:pt x="12579" y="15011"/>
                </a:moveTo>
                <a:lnTo>
                  <a:pt x="12570" y="15020"/>
                </a:lnTo>
                <a:lnTo>
                  <a:pt x="12561" y="15011"/>
                </a:lnTo>
                <a:close/>
                <a:moveTo>
                  <a:pt x="64506" y="14556"/>
                </a:moveTo>
                <a:cubicBezTo>
                  <a:pt x="64506" y="14585"/>
                  <a:pt x="64516" y="14585"/>
                  <a:pt x="64535" y="14594"/>
                </a:cubicBezTo>
                <a:cubicBezTo>
                  <a:pt x="64544" y="14594"/>
                  <a:pt x="64554" y="14594"/>
                  <a:pt x="64554" y="14604"/>
                </a:cubicBezTo>
                <a:cubicBezTo>
                  <a:pt x="64563" y="14613"/>
                  <a:pt x="64563" y="14623"/>
                  <a:pt x="64554" y="14632"/>
                </a:cubicBezTo>
                <a:cubicBezTo>
                  <a:pt x="64544" y="14642"/>
                  <a:pt x="64544" y="14651"/>
                  <a:pt x="64525" y="14661"/>
                </a:cubicBezTo>
                <a:cubicBezTo>
                  <a:pt x="64544" y="14670"/>
                  <a:pt x="64554" y="14689"/>
                  <a:pt x="64573" y="14698"/>
                </a:cubicBezTo>
                <a:cubicBezTo>
                  <a:pt x="64573" y="14689"/>
                  <a:pt x="64573" y="14689"/>
                  <a:pt x="64573" y="14679"/>
                </a:cubicBezTo>
                <a:cubicBezTo>
                  <a:pt x="64563" y="14651"/>
                  <a:pt x="64563" y="14642"/>
                  <a:pt x="64582" y="14632"/>
                </a:cubicBezTo>
                <a:cubicBezTo>
                  <a:pt x="64601" y="14632"/>
                  <a:pt x="64620" y="14632"/>
                  <a:pt x="64630" y="14651"/>
                </a:cubicBezTo>
                <a:cubicBezTo>
                  <a:pt x="64639" y="14661"/>
                  <a:pt x="64648" y="14670"/>
                  <a:pt x="64648" y="14679"/>
                </a:cubicBezTo>
                <a:cubicBezTo>
                  <a:pt x="64648" y="14689"/>
                  <a:pt x="64658" y="14689"/>
                  <a:pt x="64658" y="14698"/>
                </a:cubicBezTo>
                <a:cubicBezTo>
                  <a:pt x="64667" y="14708"/>
                  <a:pt x="64667" y="14708"/>
                  <a:pt x="64677" y="14708"/>
                </a:cubicBezTo>
                <a:cubicBezTo>
                  <a:pt x="64682" y="14703"/>
                  <a:pt x="64686" y="14701"/>
                  <a:pt x="64691" y="14701"/>
                </a:cubicBezTo>
                <a:cubicBezTo>
                  <a:pt x="64696" y="14701"/>
                  <a:pt x="64701" y="14703"/>
                  <a:pt x="64705" y="14708"/>
                </a:cubicBezTo>
                <a:cubicBezTo>
                  <a:pt x="64715" y="14708"/>
                  <a:pt x="64724" y="14708"/>
                  <a:pt x="64724" y="14698"/>
                </a:cubicBezTo>
                <a:cubicBezTo>
                  <a:pt x="64734" y="14698"/>
                  <a:pt x="64743" y="14698"/>
                  <a:pt x="64743" y="14689"/>
                </a:cubicBezTo>
                <a:lnTo>
                  <a:pt x="64753" y="14689"/>
                </a:lnTo>
                <a:cubicBezTo>
                  <a:pt x="64743" y="14698"/>
                  <a:pt x="64743" y="14708"/>
                  <a:pt x="64743" y="14717"/>
                </a:cubicBezTo>
                <a:cubicBezTo>
                  <a:pt x="64743" y="14717"/>
                  <a:pt x="64734" y="14727"/>
                  <a:pt x="64734" y="14727"/>
                </a:cubicBezTo>
                <a:cubicBezTo>
                  <a:pt x="64724" y="14765"/>
                  <a:pt x="64705" y="14803"/>
                  <a:pt x="64686" y="14821"/>
                </a:cubicBezTo>
                <a:cubicBezTo>
                  <a:pt x="64677" y="14831"/>
                  <a:pt x="64667" y="14840"/>
                  <a:pt x="64658" y="14840"/>
                </a:cubicBezTo>
                <a:cubicBezTo>
                  <a:pt x="64648" y="14850"/>
                  <a:pt x="64648" y="14850"/>
                  <a:pt x="64648" y="14859"/>
                </a:cubicBezTo>
                <a:cubicBezTo>
                  <a:pt x="64648" y="14878"/>
                  <a:pt x="64639" y="14888"/>
                  <a:pt x="64630" y="14907"/>
                </a:cubicBezTo>
                <a:cubicBezTo>
                  <a:pt x="64611" y="14897"/>
                  <a:pt x="64592" y="14888"/>
                  <a:pt x="64582" y="14878"/>
                </a:cubicBezTo>
                <a:cubicBezTo>
                  <a:pt x="64573" y="14878"/>
                  <a:pt x="64573" y="14869"/>
                  <a:pt x="64573" y="14859"/>
                </a:cubicBezTo>
                <a:cubicBezTo>
                  <a:pt x="64563" y="14859"/>
                  <a:pt x="64563" y="14850"/>
                  <a:pt x="64554" y="14850"/>
                </a:cubicBezTo>
                <a:cubicBezTo>
                  <a:pt x="64554" y="14850"/>
                  <a:pt x="64544" y="14859"/>
                  <a:pt x="64544" y="14859"/>
                </a:cubicBezTo>
                <a:cubicBezTo>
                  <a:pt x="64537" y="14873"/>
                  <a:pt x="64525" y="14882"/>
                  <a:pt x="64512" y="14882"/>
                </a:cubicBezTo>
                <a:cubicBezTo>
                  <a:pt x="64507" y="14882"/>
                  <a:pt x="64502" y="14881"/>
                  <a:pt x="64497" y="14878"/>
                </a:cubicBezTo>
                <a:cubicBezTo>
                  <a:pt x="64488" y="14878"/>
                  <a:pt x="64488" y="14869"/>
                  <a:pt x="64488" y="14859"/>
                </a:cubicBezTo>
                <a:cubicBezTo>
                  <a:pt x="64497" y="14850"/>
                  <a:pt x="64497" y="14840"/>
                  <a:pt x="64497" y="14831"/>
                </a:cubicBezTo>
                <a:lnTo>
                  <a:pt x="64497" y="14831"/>
                </a:lnTo>
                <a:cubicBezTo>
                  <a:pt x="64459" y="14840"/>
                  <a:pt x="64421" y="14859"/>
                  <a:pt x="64421" y="14897"/>
                </a:cubicBezTo>
                <a:lnTo>
                  <a:pt x="64440" y="14897"/>
                </a:lnTo>
                <a:cubicBezTo>
                  <a:pt x="64431" y="14907"/>
                  <a:pt x="64431" y="14916"/>
                  <a:pt x="64421" y="14926"/>
                </a:cubicBezTo>
                <a:lnTo>
                  <a:pt x="64402" y="14897"/>
                </a:lnTo>
                <a:cubicBezTo>
                  <a:pt x="64402" y="14907"/>
                  <a:pt x="64402" y="14916"/>
                  <a:pt x="64402" y="14916"/>
                </a:cubicBezTo>
                <a:cubicBezTo>
                  <a:pt x="64402" y="14935"/>
                  <a:pt x="64402" y="14954"/>
                  <a:pt x="64402" y="14973"/>
                </a:cubicBezTo>
                <a:cubicBezTo>
                  <a:pt x="64393" y="14992"/>
                  <a:pt x="64393" y="15001"/>
                  <a:pt x="64383" y="15020"/>
                </a:cubicBezTo>
                <a:lnTo>
                  <a:pt x="64374" y="15020"/>
                </a:lnTo>
                <a:cubicBezTo>
                  <a:pt x="64346" y="15020"/>
                  <a:pt x="64336" y="15011"/>
                  <a:pt x="64327" y="14982"/>
                </a:cubicBezTo>
                <a:cubicBezTo>
                  <a:pt x="64327" y="14973"/>
                  <a:pt x="64317" y="14963"/>
                  <a:pt x="64298" y="14954"/>
                </a:cubicBezTo>
                <a:cubicBezTo>
                  <a:pt x="64298" y="14954"/>
                  <a:pt x="64289" y="14944"/>
                  <a:pt x="64289" y="14944"/>
                </a:cubicBezTo>
                <a:cubicBezTo>
                  <a:pt x="64289" y="14926"/>
                  <a:pt x="64289" y="14916"/>
                  <a:pt x="64279" y="14907"/>
                </a:cubicBezTo>
                <a:cubicBezTo>
                  <a:pt x="64270" y="14888"/>
                  <a:pt x="64270" y="14878"/>
                  <a:pt x="64279" y="14869"/>
                </a:cubicBezTo>
                <a:lnTo>
                  <a:pt x="64289" y="14869"/>
                </a:lnTo>
                <a:cubicBezTo>
                  <a:pt x="64297" y="14877"/>
                  <a:pt x="64302" y="14882"/>
                  <a:pt x="64305" y="14882"/>
                </a:cubicBezTo>
                <a:cubicBezTo>
                  <a:pt x="64310" y="14882"/>
                  <a:pt x="64312" y="14875"/>
                  <a:pt x="64317" y="14859"/>
                </a:cubicBezTo>
                <a:cubicBezTo>
                  <a:pt x="64317" y="14859"/>
                  <a:pt x="64327" y="14850"/>
                  <a:pt x="64336" y="14850"/>
                </a:cubicBezTo>
                <a:cubicBezTo>
                  <a:pt x="64355" y="14850"/>
                  <a:pt x="64383" y="14850"/>
                  <a:pt x="64402" y="14840"/>
                </a:cubicBezTo>
                <a:cubicBezTo>
                  <a:pt x="64410" y="14840"/>
                  <a:pt x="64411" y="14852"/>
                  <a:pt x="64417" y="14852"/>
                </a:cubicBezTo>
                <a:cubicBezTo>
                  <a:pt x="64418" y="14852"/>
                  <a:pt x="64419" y="14852"/>
                  <a:pt x="64421" y="14850"/>
                </a:cubicBezTo>
                <a:cubicBezTo>
                  <a:pt x="64431" y="14840"/>
                  <a:pt x="64421" y="14821"/>
                  <a:pt x="64421" y="14812"/>
                </a:cubicBezTo>
                <a:lnTo>
                  <a:pt x="64402" y="14812"/>
                </a:lnTo>
                <a:cubicBezTo>
                  <a:pt x="64383" y="14793"/>
                  <a:pt x="64374" y="14784"/>
                  <a:pt x="64355" y="14765"/>
                </a:cubicBezTo>
                <a:cubicBezTo>
                  <a:pt x="64355" y="14765"/>
                  <a:pt x="64355" y="14746"/>
                  <a:pt x="64355" y="14746"/>
                </a:cubicBezTo>
                <a:cubicBezTo>
                  <a:pt x="64355" y="14746"/>
                  <a:pt x="64365" y="14736"/>
                  <a:pt x="64374" y="14736"/>
                </a:cubicBezTo>
                <a:cubicBezTo>
                  <a:pt x="64383" y="14736"/>
                  <a:pt x="64383" y="14746"/>
                  <a:pt x="64383" y="14755"/>
                </a:cubicBezTo>
                <a:cubicBezTo>
                  <a:pt x="64393" y="14755"/>
                  <a:pt x="64393" y="14765"/>
                  <a:pt x="64393" y="14765"/>
                </a:cubicBezTo>
                <a:cubicBezTo>
                  <a:pt x="64412" y="14765"/>
                  <a:pt x="64421" y="14746"/>
                  <a:pt x="64431" y="14727"/>
                </a:cubicBezTo>
                <a:cubicBezTo>
                  <a:pt x="64431" y="14709"/>
                  <a:pt x="64422" y="14691"/>
                  <a:pt x="64413" y="14673"/>
                </a:cubicBezTo>
                <a:lnTo>
                  <a:pt x="64413" y="14673"/>
                </a:lnTo>
                <a:cubicBezTo>
                  <a:pt x="64415" y="14672"/>
                  <a:pt x="64417" y="14670"/>
                  <a:pt x="64421" y="14670"/>
                </a:cubicBezTo>
                <a:cubicBezTo>
                  <a:pt x="64440" y="14670"/>
                  <a:pt x="64450" y="14661"/>
                  <a:pt x="64450" y="14642"/>
                </a:cubicBezTo>
                <a:cubicBezTo>
                  <a:pt x="64450" y="14642"/>
                  <a:pt x="64450" y="14632"/>
                  <a:pt x="64450" y="14632"/>
                </a:cubicBezTo>
                <a:cubicBezTo>
                  <a:pt x="64469" y="14613"/>
                  <a:pt x="64488" y="14585"/>
                  <a:pt x="64506" y="14566"/>
                </a:cubicBezTo>
                <a:cubicBezTo>
                  <a:pt x="64506" y="14566"/>
                  <a:pt x="64506" y="14556"/>
                  <a:pt x="64506" y="14556"/>
                </a:cubicBezTo>
                <a:close/>
                <a:moveTo>
                  <a:pt x="62774" y="14878"/>
                </a:moveTo>
                <a:lnTo>
                  <a:pt x="62784" y="14916"/>
                </a:lnTo>
                <a:cubicBezTo>
                  <a:pt x="62774" y="14926"/>
                  <a:pt x="62755" y="14916"/>
                  <a:pt x="62765" y="14935"/>
                </a:cubicBezTo>
                <a:cubicBezTo>
                  <a:pt x="62765" y="14954"/>
                  <a:pt x="62784" y="14963"/>
                  <a:pt x="62803" y="14963"/>
                </a:cubicBezTo>
                <a:cubicBezTo>
                  <a:pt x="62793" y="14982"/>
                  <a:pt x="62784" y="15011"/>
                  <a:pt x="62755" y="15020"/>
                </a:cubicBezTo>
                <a:cubicBezTo>
                  <a:pt x="62743" y="15020"/>
                  <a:pt x="62734" y="15024"/>
                  <a:pt x="62725" y="15024"/>
                </a:cubicBezTo>
                <a:cubicBezTo>
                  <a:pt x="62720" y="15024"/>
                  <a:pt x="62714" y="15023"/>
                  <a:pt x="62708" y="15020"/>
                </a:cubicBezTo>
                <a:cubicBezTo>
                  <a:pt x="62718" y="15001"/>
                  <a:pt x="62718" y="14992"/>
                  <a:pt x="62718" y="14982"/>
                </a:cubicBezTo>
                <a:cubicBezTo>
                  <a:pt x="62718" y="14973"/>
                  <a:pt x="62727" y="14963"/>
                  <a:pt x="62736" y="14963"/>
                </a:cubicBezTo>
                <a:cubicBezTo>
                  <a:pt x="62746" y="14963"/>
                  <a:pt x="62746" y="14954"/>
                  <a:pt x="62746" y="14944"/>
                </a:cubicBezTo>
                <a:cubicBezTo>
                  <a:pt x="62746" y="14926"/>
                  <a:pt x="62755" y="14897"/>
                  <a:pt x="62765" y="14878"/>
                </a:cubicBezTo>
                <a:close/>
                <a:moveTo>
                  <a:pt x="12097" y="15011"/>
                </a:moveTo>
                <a:cubicBezTo>
                  <a:pt x="12097" y="15011"/>
                  <a:pt x="12097" y="15020"/>
                  <a:pt x="12106" y="15020"/>
                </a:cubicBezTo>
                <a:cubicBezTo>
                  <a:pt x="12106" y="15020"/>
                  <a:pt x="12097" y="15020"/>
                  <a:pt x="12097" y="15030"/>
                </a:cubicBezTo>
                <a:cubicBezTo>
                  <a:pt x="12097" y="15030"/>
                  <a:pt x="12097" y="15020"/>
                  <a:pt x="12087" y="15020"/>
                </a:cubicBezTo>
                <a:cubicBezTo>
                  <a:pt x="12087" y="15020"/>
                  <a:pt x="12097" y="15011"/>
                  <a:pt x="12097" y="15011"/>
                </a:cubicBezTo>
                <a:close/>
                <a:moveTo>
                  <a:pt x="63664" y="15001"/>
                </a:moveTo>
                <a:cubicBezTo>
                  <a:pt x="63664" y="15011"/>
                  <a:pt x="63664" y="15020"/>
                  <a:pt x="63655" y="15020"/>
                </a:cubicBezTo>
                <a:cubicBezTo>
                  <a:pt x="63655" y="15030"/>
                  <a:pt x="63645" y="15030"/>
                  <a:pt x="63636" y="15030"/>
                </a:cubicBezTo>
                <a:lnTo>
                  <a:pt x="63636" y="15020"/>
                </a:lnTo>
                <a:cubicBezTo>
                  <a:pt x="63645" y="15011"/>
                  <a:pt x="63655" y="15011"/>
                  <a:pt x="63664" y="15001"/>
                </a:cubicBezTo>
                <a:close/>
                <a:moveTo>
                  <a:pt x="11582" y="14980"/>
                </a:moveTo>
                <a:cubicBezTo>
                  <a:pt x="11586" y="14980"/>
                  <a:pt x="11590" y="14982"/>
                  <a:pt x="11595" y="14982"/>
                </a:cubicBezTo>
                <a:cubicBezTo>
                  <a:pt x="11586" y="14992"/>
                  <a:pt x="11586" y="15001"/>
                  <a:pt x="11586" y="15011"/>
                </a:cubicBezTo>
                <a:cubicBezTo>
                  <a:pt x="11586" y="15020"/>
                  <a:pt x="11595" y="15020"/>
                  <a:pt x="11605" y="15030"/>
                </a:cubicBezTo>
                <a:cubicBezTo>
                  <a:pt x="11605" y="15030"/>
                  <a:pt x="11600" y="15034"/>
                  <a:pt x="11598" y="15034"/>
                </a:cubicBezTo>
                <a:cubicBezTo>
                  <a:pt x="11596" y="15034"/>
                  <a:pt x="11595" y="15033"/>
                  <a:pt x="11595" y="15030"/>
                </a:cubicBezTo>
                <a:lnTo>
                  <a:pt x="11567" y="15030"/>
                </a:lnTo>
                <a:cubicBezTo>
                  <a:pt x="11557" y="15020"/>
                  <a:pt x="11567" y="15011"/>
                  <a:pt x="11576" y="15001"/>
                </a:cubicBezTo>
                <a:cubicBezTo>
                  <a:pt x="11576" y="14992"/>
                  <a:pt x="11576" y="14992"/>
                  <a:pt x="11576" y="14992"/>
                </a:cubicBezTo>
                <a:cubicBezTo>
                  <a:pt x="11576" y="14982"/>
                  <a:pt x="11579" y="14980"/>
                  <a:pt x="11582" y="14980"/>
                </a:cubicBezTo>
                <a:close/>
                <a:moveTo>
                  <a:pt x="11803" y="15020"/>
                </a:moveTo>
                <a:cubicBezTo>
                  <a:pt x="11803" y="15030"/>
                  <a:pt x="11813" y="15030"/>
                  <a:pt x="11813" y="15030"/>
                </a:cubicBezTo>
                <a:cubicBezTo>
                  <a:pt x="11813" y="15039"/>
                  <a:pt x="11803" y="15039"/>
                  <a:pt x="11803" y="15039"/>
                </a:cubicBezTo>
                <a:cubicBezTo>
                  <a:pt x="11803" y="15039"/>
                  <a:pt x="11803" y="15039"/>
                  <a:pt x="11794" y="15030"/>
                </a:cubicBezTo>
                <a:cubicBezTo>
                  <a:pt x="11794" y="15030"/>
                  <a:pt x="11803" y="15030"/>
                  <a:pt x="11803" y="15020"/>
                </a:cubicBezTo>
                <a:close/>
                <a:moveTo>
                  <a:pt x="11945" y="15030"/>
                </a:moveTo>
                <a:cubicBezTo>
                  <a:pt x="11955" y="15030"/>
                  <a:pt x="11955" y="15030"/>
                  <a:pt x="11964" y="15039"/>
                </a:cubicBezTo>
                <a:lnTo>
                  <a:pt x="11945" y="15039"/>
                </a:lnTo>
                <a:lnTo>
                  <a:pt x="11945" y="15030"/>
                </a:lnTo>
                <a:close/>
                <a:moveTo>
                  <a:pt x="61373" y="14821"/>
                </a:moveTo>
                <a:cubicBezTo>
                  <a:pt x="61383" y="14840"/>
                  <a:pt x="61383" y="14859"/>
                  <a:pt x="61383" y="14878"/>
                </a:cubicBezTo>
                <a:cubicBezTo>
                  <a:pt x="61375" y="14886"/>
                  <a:pt x="61360" y="14894"/>
                  <a:pt x="61350" y="14908"/>
                </a:cubicBezTo>
                <a:lnTo>
                  <a:pt x="61350" y="14908"/>
                </a:lnTo>
                <a:cubicBezTo>
                  <a:pt x="61353" y="14907"/>
                  <a:pt x="61359" y="14907"/>
                  <a:pt x="61364" y="14907"/>
                </a:cubicBezTo>
                <a:cubicBezTo>
                  <a:pt x="61373" y="14907"/>
                  <a:pt x="61392" y="14897"/>
                  <a:pt x="61402" y="14897"/>
                </a:cubicBezTo>
                <a:cubicBezTo>
                  <a:pt x="61411" y="14897"/>
                  <a:pt x="61421" y="14907"/>
                  <a:pt x="61421" y="14907"/>
                </a:cubicBezTo>
                <a:cubicBezTo>
                  <a:pt x="61421" y="14907"/>
                  <a:pt x="61421" y="14916"/>
                  <a:pt x="61411" y="14916"/>
                </a:cubicBezTo>
                <a:cubicBezTo>
                  <a:pt x="61392" y="14935"/>
                  <a:pt x="61373" y="14944"/>
                  <a:pt x="61355" y="14954"/>
                </a:cubicBezTo>
                <a:cubicBezTo>
                  <a:pt x="61336" y="14963"/>
                  <a:pt x="61307" y="14973"/>
                  <a:pt x="61298" y="15001"/>
                </a:cubicBezTo>
                <a:cubicBezTo>
                  <a:pt x="61298" y="15001"/>
                  <a:pt x="61288" y="15001"/>
                  <a:pt x="61288" y="15011"/>
                </a:cubicBezTo>
                <a:cubicBezTo>
                  <a:pt x="61269" y="15011"/>
                  <a:pt x="61250" y="15020"/>
                  <a:pt x="61241" y="15039"/>
                </a:cubicBezTo>
                <a:lnTo>
                  <a:pt x="61231" y="15039"/>
                </a:lnTo>
                <a:cubicBezTo>
                  <a:pt x="61231" y="15039"/>
                  <a:pt x="61231" y="15030"/>
                  <a:pt x="61231" y="15030"/>
                </a:cubicBezTo>
                <a:cubicBezTo>
                  <a:pt x="61231" y="15020"/>
                  <a:pt x="61231" y="15020"/>
                  <a:pt x="61231" y="15011"/>
                </a:cubicBezTo>
                <a:lnTo>
                  <a:pt x="61222" y="15011"/>
                </a:lnTo>
                <a:cubicBezTo>
                  <a:pt x="61222" y="15011"/>
                  <a:pt x="61213" y="15001"/>
                  <a:pt x="61213" y="15001"/>
                </a:cubicBezTo>
                <a:cubicBezTo>
                  <a:pt x="61203" y="14992"/>
                  <a:pt x="61194" y="14992"/>
                  <a:pt x="61194" y="14982"/>
                </a:cubicBezTo>
                <a:cubicBezTo>
                  <a:pt x="61184" y="14982"/>
                  <a:pt x="61175" y="14973"/>
                  <a:pt x="61184" y="14963"/>
                </a:cubicBezTo>
                <a:cubicBezTo>
                  <a:pt x="61194" y="14963"/>
                  <a:pt x="61203" y="14982"/>
                  <a:pt x="61213" y="14982"/>
                </a:cubicBezTo>
                <a:cubicBezTo>
                  <a:pt x="61231" y="14963"/>
                  <a:pt x="61250" y="14954"/>
                  <a:pt x="61279" y="14935"/>
                </a:cubicBezTo>
                <a:cubicBezTo>
                  <a:pt x="61279" y="14935"/>
                  <a:pt x="61269" y="14926"/>
                  <a:pt x="61269" y="14916"/>
                </a:cubicBezTo>
                <a:cubicBezTo>
                  <a:pt x="61241" y="14907"/>
                  <a:pt x="61250" y="14859"/>
                  <a:pt x="61288" y="14859"/>
                </a:cubicBezTo>
                <a:lnTo>
                  <a:pt x="61317" y="14859"/>
                </a:lnTo>
                <a:cubicBezTo>
                  <a:pt x="61326" y="14859"/>
                  <a:pt x="61336" y="14850"/>
                  <a:pt x="61345" y="14840"/>
                </a:cubicBezTo>
                <a:cubicBezTo>
                  <a:pt x="61355" y="14831"/>
                  <a:pt x="61364" y="14831"/>
                  <a:pt x="61373" y="14821"/>
                </a:cubicBezTo>
                <a:close/>
                <a:moveTo>
                  <a:pt x="61780" y="14992"/>
                </a:moveTo>
                <a:cubicBezTo>
                  <a:pt x="61799" y="15001"/>
                  <a:pt x="61809" y="15011"/>
                  <a:pt x="61828" y="15020"/>
                </a:cubicBezTo>
                <a:cubicBezTo>
                  <a:pt x="61828" y="15020"/>
                  <a:pt x="61828" y="15030"/>
                  <a:pt x="61837" y="15039"/>
                </a:cubicBezTo>
                <a:cubicBezTo>
                  <a:pt x="61828" y="15039"/>
                  <a:pt x="61818" y="15049"/>
                  <a:pt x="61809" y="15049"/>
                </a:cubicBezTo>
                <a:cubicBezTo>
                  <a:pt x="61790" y="15039"/>
                  <a:pt x="61771" y="15020"/>
                  <a:pt x="61752" y="15001"/>
                </a:cubicBezTo>
                <a:lnTo>
                  <a:pt x="61752" y="14992"/>
                </a:lnTo>
                <a:close/>
                <a:moveTo>
                  <a:pt x="11851" y="15039"/>
                </a:moveTo>
                <a:cubicBezTo>
                  <a:pt x="11870" y="15039"/>
                  <a:pt x="11889" y="15049"/>
                  <a:pt x="11907" y="15058"/>
                </a:cubicBezTo>
                <a:cubicBezTo>
                  <a:pt x="11889" y="15058"/>
                  <a:pt x="11870" y="15049"/>
                  <a:pt x="11851" y="15049"/>
                </a:cubicBezTo>
                <a:cubicBezTo>
                  <a:pt x="11851" y="15049"/>
                  <a:pt x="11851" y="15039"/>
                  <a:pt x="11841" y="15039"/>
                </a:cubicBezTo>
                <a:close/>
                <a:moveTo>
                  <a:pt x="61856" y="14935"/>
                </a:moveTo>
                <a:cubicBezTo>
                  <a:pt x="61875" y="14935"/>
                  <a:pt x="61885" y="14944"/>
                  <a:pt x="61894" y="14963"/>
                </a:cubicBezTo>
                <a:cubicBezTo>
                  <a:pt x="61894" y="14969"/>
                  <a:pt x="61894" y="14974"/>
                  <a:pt x="61898" y="14974"/>
                </a:cubicBezTo>
                <a:cubicBezTo>
                  <a:pt x="61900" y="14974"/>
                  <a:pt x="61905" y="14971"/>
                  <a:pt x="61913" y="14963"/>
                </a:cubicBezTo>
                <a:lnTo>
                  <a:pt x="61932" y="14963"/>
                </a:lnTo>
                <a:cubicBezTo>
                  <a:pt x="61941" y="14963"/>
                  <a:pt x="61941" y="14973"/>
                  <a:pt x="61941" y="14973"/>
                </a:cubicBezTo>
                <a:cubicBezTo>
                  <a:pt x="61932" y="14992"/>
                  <a:pt x="61941" y="15011"/>
                  <a:pt x="61960" y="15011"/>
                </a:cubicBezTo>
                <a:cubicBezTo>
                  <a:pt x="61932" y="15011"/>
                  <a:pt x="61913" y="15030"/>
                  <a:pt x="61904" y="15049"/>
                </a:cubicBezTo>
                <a:cubicBezTo>
                  <a:pt x="61904" y="15058"/>
                  <a:pt x="61885" y="15058"/>
                  <a:pt x="61875" y="15058"/>
                </a:cubicBezTo>
                <a:cubicBezTo>
                  <a:pt x="61866" y="15058"/>
                  <a:pt x="61856" y="15049"/>
                  <a:pt x="61856" y="15039"/>
                </a:cubicBezTo>
                <a:cubicBezTo>
                  <a:pt x="61856" y="15001"/>
                  <a:pt x="61856" y="14973"/>
                  <a:pt x="61856" y="14935"/>
                </a:cubicBezTo>
                <a:close/>
                <a:moveTo>
                  <a:pt x="62112" y="15011"/>
                </a:moveTo>
                <a:cubicBezTo>
                  <a:pt x="62121" y="15020"/>
                  <a:pt x="62131" y="15030"/>
                  <a:pt x="62121" y="15039"/>
                </a:cubicBezTo>
                <a:cubicBezTo>
                  <a:pt x="62121" y="15049"/>
                  <a:pt x="62121" y="15049"/>
                  <a:pt x="62112" y="15058"/>
                </a:cubicBezTo>
                <a:cubicBezTo>
                  <a:pt x="62102" y="15058"/>
                  <a:pt x="62083" y="15039"/>
                  <a:pt x="62083" y="15030"/>
                </a:cubicBezTo>
                <a:cubicBezTo>
                  <a:pt x="62093" y="15020"/>
                  <a:pt x="62102" y="15020"/>
                  <a:pt x="62112" y="15011"/>
                </a:cubicBezTo>
                <a:close/>
                <a:moveTo>
                  <a:pt x="62159" y="14982"/>
                </a:moveTo>
                <a:cubicBezTo>
                  <a:pt x="62159" y="14982"/>
                  <a:pt x="62159" y="14992"/>
                  <a:pt x="62159" y="14992"/>
                </a:cubicBezTo>
                <a:cubicBezTo>
                  <a:pt x="62164" y="15001"/>
                  <a:pt x="62166" y="15004"/>
                  <a:pt x="62169" y="15004"/>
                </a:cubicBezTo>
                <a:cubicBezTo>
                  <a:pt x="62171" y="15004"/>
                  <a:pt x="62173" y="15001"/>
                  <a:pt x="62178" y="15001"/>
                </a:cubicBezTo>
                <a:cubicBezTo>
                  <a:pt x="62197" y="15001"/>
                  <a:pt x="62216" y="15011"/>
                  <a:pt x="62216" y="15030"/>
                </a:cubicBezTo>
                <a:cubicBezTo>
                  <a:pt x="62206" y="15039"/>
                  <a:pt x="62206" y="15049"/>
                  <a:pt x="62197" y="15058"/>
                </a:cubicBezTo>
                <a:cubicBezTo>
                  <a:pt x="62187" y="15058"/>
                  <a:pt x="62178" y="15049"/>
                  <a:pt x="62178" y="15039"/>
                </a:cubicBezTo>
                <a:cubicBezTo>
                  <a:pt x="62178" y="15030"/>
                  <a:pt x="62178" y="15030"/>
                  <a:pt x="62159" y="15030"/>
                </a:cubicBezTo>
                <a:cubicBezTo>
                  <a:pt x="62140" y="15030"/>
                  <a:pt x="62131" y="15011"/>
                  <a:pt x="62140" y="14992"/>
                </a:cubicBezTo>
                <a:cubicBezTo>
                  <a:pt x="62150" y="14992"/>
                  <a:pt x="62150" y="14982"/>
                  <a:pt x="62159" y="14982"/>
                </a:cubicBezTo>
                <a:close/>
                <a:moveTo>
                  <a:pt x="63768" y="15030"/>
                </a:moveTo>
                <a:cubicBezTo>
                  <a:pt x="63778" y="15039"/>
                  <a:pt x="63778" y="15039"/>
                  <a:pt x="63778" y="15049"/>
                </a:cubicBezTo>
                <a:cubicBezTo>
                  <a:pt x="63778" y="15049"/>
                  <a:pt x="63778" y="15058"/>
                  <a:pt x="63768" y="15058"/>
                </a:cubicBezTo>
                <a:cubicBezTo>
                  <a:pt x="63759" y="15058"/>
                  <a:pt x="63759" y="15049"/>
                  <a:pt x="63759" y="15049"/>
                </a:cubicBezTo>
                <a:cubicBezTo>
                  <a:pt x="63759" y="15039"/>
                  <a:pt x="63768" y="15039"/>
                  <a:pt x="63768" y="15030"/>
                </a:cubicBezTo>
                <a:close/>
                <a:moveTo>
                  <a:pt x="12901" y="15039"/>
                </a:moveTo>
                <a:cubicBezTo>
                  <a:pt x="12901" y="15039"/>
                  <a:pt x="12911" y="15049"/>
                  <a:pt x="12911" y="15049"/>
                </a:cubicBezTo>
                <a:cubicBezTo>
                  <a:pt x="12911" y="15058"/>
                  <a:pt x="12911" y="15058"/>
                  <a:pt x="12911" y="15068"/>
                </a:cubicBezTo>
                <a:cubicBezTo>
                  <a:pt x="12901" y="15058"/>
                  <a:pt x="12901" y="15058"/>
                  <a:pt x="12901" y="15058"/>
                </a:cubicBezTo>
                <a:cubicBezTo>
                  <a:pt x="12901" y="15049"/>
                  <a:pt x="12901" y="15039"/>
                  <a:pt x="12892" y="15039"/>
                </a:cubicBezTo>
                <a:close/>
                <a:moveTo>
                  <a:pt x="61686" y="14954"/>
                </a:moveTo>
                <a:cubicBezTo>
                  <a:pt x="61695" y="14954"/>
                  <a:pt x="61705" y="14963"/>
                  <a:pt x="61714" y="14963"/>
                </a:cubicBezTo>
                <a:lnTo>
                  <a:pt x="61695" y="14992"/>
                </a:lnTo>
                <a:cubicBezTo>
                  <a:pt x="61705" y="15001"/>
                  <a:pt x="61714" y="15001"/>
                  <a:pt x="61733" y="15011"/>
                </a:cubicBezTo>
                <a:cubicBezTo>
                  <a:pt x="61743" y="15020"/>
                  <a:pt x="61752" y="15030"/>
                  <a:pt x="61752" y="15049"/>
                </a:cubicBezTo>
                <a:cubicBezTo>
                  <a:pt x="61752" y="15058"/>
                  <a:pt x="61743" y="15068"/>
                  <a:pt x="61733" y="15068"/>
                </a:cubicBezTo>
                <a:cubicBezTo>
                  <a:pt x="61714" y="15058"/>
                  <a:pt x="61705" y="15058"/>
                  <a:pt x="61686" y="15058"/>
                </a:cubicBezTo>
                <a:cubicBezTo>
                  <a:pt x="61676" y="15058"/>
                  <a:pt x="61676" y="15049"/>
                  <a:pt x="61676" y="15039"/>
                </a:cubicBezTo>
                <a:cubicBezTo>
                  <a:pt x="61667" y="15030"/>
                  <a:pt x="61667" y="15020"/>
                  <a:pt x="61667" y="15011"/>
                </a:cubicBezTo>
                <a:cubicBezTo>
                  <a:pt x="61667" y="15011"/>
                  <a:pt x="61657" y="15001"/>
                  <a:pt x="61648" y="15001"/>
                </a:cubicBezTo>
                <a:cubicBezTo>
                  <a:pt x="61648" y="15001"/>
                  <a:pt x="61638" y="15011"/>
                  <a:pt x="61638" y="15020"/>
                </a:cubicBezTo>
                <a:cubicBezTo>
                  <a:pt x="61638" y="15020"/>
                  <a:pt x="61638" y="15030"/>
                  <a:pt x="61638" y="15030"/>
                </a:cubicBezTo>
                <a:cubicBezTo>
                  <a:pt x="61638" y="15049"/>
                  <a:pt x="61638" y="15058"/>
                  <a:pt x="61620" y="15058"/>
                </a:cubicBezTo>
                <a:cubicBezTo>
                  <a:pt x="61610" y="15058"/>
                  <a:pt x="61601" y="15049"/>
                  <a:pt x="61591" y="15039"/>
                </a:cubicBezTo>
                <a:cubicBezTo>
                  <a:pt x="61572" y="15030"/>
                  <a:pt x="61563" y="15020"/>
                  <a:pt x="61553" y="15011"/>
                </a:cubicBezTo>
                <a:cubicBezTo>
                  <a:pt x="61534" y="14992"/>
                  <a:pt x="61544" y="14982"/>
                  <a:pt x="61563" y="14973"/>
                </a:cubicBezTo>
                <a:lnTo>
                  <a:pt x="61620" y="14973"/>
                </a:lnTo>
                <a:cubicBezTo>
                  <a:pt x="61629" y="14982"/>
                  <a:pt x="61638" y="14982"/>
                  <a:pt x="61648" y="14992"/>
                </a:cubicBezTo>
                <a:cubicBezTo>
                  <a:pt x="61657" y="14954"/>
                  <a:pt x="61657" y="14954"/>
                  <a:pt x="61686" y="14954"/>
                </a:cubicBezTo>
                <a:close/>
                <a:moveTo>
                  <a:pt x="62680" y="15030"/>
                </a:moveTo>
                <a:cubicBezTo>
                  <a:pt x="62689" y="15030"/>
                  <a:pt x="62699" y="15039"/>
                  <a:pt x="62708" y="15039"/>
                </a:cubicBezTo>
                <a:cubicBezTo>
                  <a:pt x="62708" y="15039"/>
                  <a:pt x="62718" y="15049"/>
                  <a:pt x="62727" y="15049"/>
                </a:cubicBezTo>
                <a:lnTo>
                  <a:pt x="62727" y="15058"/>
                </a:lnTo>
                <a:cubicBezTo>
                  <a:pt x="62718" y="15058"/>
                  <a:pt x="62699" y="15068"/>
                  <a:pt x="62699" y="15068"/>
                </a:cubicBezTo>
                <a:cubicBezTo>
                  <a:pt x="62689" y="15058"/>
                  <a:pt x="62689" y="15039"/>
                  <a:pt x="62680" y="15030"/>
                </a:cubicBezTo>
                <a:close/>
                <a:moveTo>
                  <a:pt x="63674" y="15039"/>
                </a:moveTo>
                <a:lnTo>
                  <a:pt x="63674" y="15049"/>
                </a:lnTo>
                <a:lnTo>
                  <a:pt x="63655" y="15068"/>
                </a:lnTo>
                <a:cubicBezTo>
                  <a:pt x="63655" y="15058"/>
                  <a:pt x="63655" y="15049"/>
                  <a:pt x="63674" y="15039"/>
                </a:cubicBezTo>
                <a:close/>
                <a:moveTo>
                  <a:pt x="63550" y="14935"/>
                </a:moveTo>
                <a:cubicBezTo>
                  <a:pt x="63541" y="14954"/>
                  <a:pt x="63532" y="14963"/>
                  <a:pt x="63522" y="14982"/>
                </a:cubicBezTo>
                <a:cubicBezTo>
                  <a:pt x="63513" y="14992"/>
                  <a:pt x="63513" y="14992"/>
                  <a:pt x="63522" y="15001"/>
                </a:cubicBezTo>
                <a:cubicBezTo>
                  <a:pt x="63522" y="15011"/>
                  <a:pt x="63522" y="15020"/>
                  <a:pt x="63522" y="15030"/>
                </a:cubicBezTo>
                <a:cubicBezTo>
                  <a:pt x="63522" y="15039"/>
                  <a:pt x="63532" y="15049"/>
                  <a:pt x="63513" y="15049"/>
                </a:cubicBezTo>
                <a:cubicBezTo>
                  <a:pt x="63513" y="15049"/>
                  <a:pt x="63503" y="15058"/>
                  <a:pt x="63503" y="15058"/>
                </a:cubicBezTo>
                <a:cubicBezTo>
                  <a:pt x="63503" y="15058"/>
                  <a:pt x="63503" y="15068"/>
                  <a:pt x="63494" y="15068"/>
                </a:cubicBezTo>
                <a:cubicBezTo>
                  <a:pt x="63487" y="15068"/>
                  <a:pt x="63481" y="15072"/>
                  <a:pt x="63475" y="15072"/>
                </a:cubicBezTo>
                <a:cubicBezTo>
                  <a:pt x="63472" y="15072"/>
                  <a:pt x="63468" y="15071"/>
                  <a:pt x="63465" y="15068"/>
                </a:cubicBezTo>
                <a:cubicBezTo>
                  <a:pt x="63446" y="15049"/>
                  <a:pt x="63446" y="15020"/>
                  <a:pt x="63446" y="14992"/>
                </a:cubicBezTo>
                <a:cubicBezTo>
                  <a:pt x="63446" y="14982"/>
                  <a:pt x="63465" y="14963"/>
                  <a:pt x="63475" y="14954"/>
                </a:cubicBezTo>
                <a:cubicBezTo>
                  <a:pt x="63494" y="14944"/>
                  <a:pt x="63522" y="14935"/>
                  <a:pt x="63550" y="14935"/>
                </a:cubicBezTo>
                <a:close/>
                <a:moveTo>
                  <a:pt x="11974" y="15058"/>
                </a:moveTo>
                <a:cubicBezTo>
                  <a:pt x="11974" y="15068"/>
                  <a:pt x="11983" y="15068"/>
                  <a:pt x="11983" y="15077"/>
                </a:cubicBezTo>
                <a:lnTo>
                  <a:pt x="11974" y="15077"/>
                </a:lnTo>
                <a:lnTo>
                  <a:pt x="11964" y="15058"/>
                </a:lnTo>
                <a:close/>
                <a:moveTo>
                  <a:pt x="12220" y="15058"/>
                </a:moveTo>
                <a:lnTo>
                  <a:pt x="12220" y="15077"/>
                </a:lnTo>
                <a:cubicBezTo>
                  <a:pt x="12210" y="15068"/>
                  <a:pt x="12210" y="15058"/>
                  <a:pt x="12220" y="15058"/>
                </a:cubicBezTo>
                <a:close/>
                <a:moveTo>
                  <a:pt x="12665" y="15030"/>
                </a:moveTo>
                <a:cubicBezTo>
                  <a:pt x="12684" y="15030"/>
                  <a:pt x="12712" y="15049"/>
                  <a:pt x="12703" y="15058"/>
                </a:cubicBezTo>
                <a:cubicBezTo>
                  <a:pt x="12703" y="15068"/>
                  <a:pt x="12703" y="15068"/>
                  <a:pt x="12703" y="15077"/>
                </a:cubicBezTo>
                <a:cubicBezTo>
                  <a:pt x="12693" y="15077"/>
                  <a:pt x="12693" y="15068"/>
                  <a:pt x="12693" y="15068"/>
                </a:cubicBezTo>
                <a:cubicBezTo>
                  <a:pt x="12684" y="15058"/>
                  <a:pt x="12684" y="15049"/>
                  <a:pt x="12674" y="15049"/>
                </a:cubicBezTo>
                <a:cubicBezTo>
                  <a:pt x="12665" y="15049"/>
                  <a:pt x="12655" y="15049"/>
                  <a:pt x="12665" y="15039"/>
                </a:cubicBezTo>
                <a:cubicBezTo>
                  <a:pt x="12665" y="15030"/>
                  <a:pt x="12665" y="15030"/>
                  <a:pt x="12665" y="15030"/>
                </a:cubicBezTo>
                <a:close/>
                <a:moveTo>
                  <a:pt x="12854" y="15049"/>
                </a:moveTo>
                <a:cubicBezTo>
                  <a:pt x="12863" y="15049"/>
                  <a:pt x="12863" y="15058"/>
                  <a:pt x="12863" y="15058"/>
                </a:cubicBezTo>
                <a:cubicBezTo>
                  <a:pt x="12863" y="15068"/>
                  <a:pt x="12863" y="15068"/>
                  <a:pt x="12863" y="15077"/>
                </a:cubicBezTo>
                <a:lnTo>
                  <a:pt x="12854" y="15077"/>
                </a:lnTo>
                <a:cubicBezTo>
                  <a:pt x="12854" y="15077"/>
                  <a:pt x="12845" y="15068"/>
                  <a:pt x="12845" y="15068"/>
                </a:cubicBezTo>
                <a:cubicBezTo>
                  <a:pt x="12845" y="15058"/>
                  <a:pt x="12845" y="15058"/>
                  <a:pt x="12854" y="15049"/>
                </a:cubicBezTo>
                <a:close/>
                <a:moveTo>
                  <a:pt x="11557" y="15068"/>
                </a:moveTo>
                <a:lnTo>
                  <a:pt x="11595" y="15077"/>
                </a:lnTo>
                <a:lnTo>
                  <a:pt x="11586" y="15086"/>
                </a:lnTo>
                <a:lnTo>
                  <a:pt x="11557" y="15077"/>
                </a:lnTo>
                <a:lnTo>
                  <a:pt x="11557" y="15068"/>
                </a:lnTo>
                <a:close/>
                <a:moveTo>
                  <a:pt x="11586" y="15049"/>
                </a:moveTo>
                <a:lnTo>
                  <a:pt x="11605" y="15058"/>
                </a:lnTo>
                <a:lnTo>
                  <a:pt x="11614" y="15086"/>
                </a:lnTo>
                <a:cubicBezTo>
                  <a:pt x="11595" y="15077"/>
                  <a:pt x="11586" y="15058"/>
                  <a:pt x="11586" y="15049"/>
                </a:cubicBezTo>
                <a:close/>
                <a:moveTo>
                  <a:pt x="12191" y="15068"/>
                </a:moveTo>
                <a:lnTo>
                  <a:pt x="12191" y="15077"/>
                </a:lnTo>
                <a:cubicBezTo>
                  <a:pt x="12191" y="15077"/>
                  <a:pt x="12182" y="15086"/>
                  <a:pt x="12182" y="15086"/>
                </a:cubicBezTo>
                <a:lnTo>
                  <a:pt x="12172" y="15077"/>
                </a:lnTo>
                <a:lnTo>
                  <a:pt x="12191" y="15068"/>
                </a:lnTo>
                <a:close/>
                <a:moveTo>
                  <a:pt x="61449" y="15068"/>
                </a:moveTo>
                <a:cubicBezTo>
                  <a:pt x="61468" y="15068"/>
                  <a:pt x="61478" y="15068"/>
                  <a:pt x="61487" y="15086"/>
                </a:cubicBezTo>
                <a:lnTo>
                  <a:pt x="61449" y="15068"/>
                </a:lnTo>
                <a:close/>
                <a:moveTo>
                  <a:pt x="61809" y="15068"/>
                </a:moveTo>
                <a:cubicBezTo>
                  <a:pt x="61818" y="15068"/>
                  <a:pt x="61828" y="15077"/>
                  <a:pt x="61837" y="15077"/>
                </a:cubicBezTo>
                <a:lnTo>
                  <a:pt x="61837" y="15086"/>
                </a:lnTo>
                <a:lnTo>
                  <a:pt x="61799" y="15086"/>
                </a:lnTo>
                <a:cubicBezTo>
                  <a:pt x="61799" y="15086"/>
                  <a:pt x="61799" y="15077"/>
                  <a:pt x="61799" y="15068"/>
                </a:cubicBezTo>
                <a:close/>
                <a:moveTo>
                  <a:pt x="63229" y="15068"/>
                </a:moveTo>
                <a:lnTo>
                  <a:pt x="63210" y="15086"/>
                </a:lnTo>
                <a:cubicBezTo>
                  <a:pt x="63210" y="15077"/>
                  <a:pt x="63219" y="15068"/>
                  <a:pt x="63229" y="15068"/>
                </a:cubicBezTo>
                <a:close/>
                <a:moveTo>
                  <a:pt x="12665" y="15068"/>
                </a:moveTo>
                <a:cubicBezTo>
                  <a:pt x="12665" y="15068"/>
                  <a:pt x="12665" y="15068"/>
                  <a:pt x="12674" y="15077"/>
                </a:cubicBezTo>
                <a:cubicBezTo>
                  <a:pt x="12674" y="15077"/>
                  <a:pt x="12674" y="15086"/>
                  <a:pt x="12684" y="15086"/>
                </a:cubicBezTo>
                <a:lnTo>
                  <a:pt x="12684" y="15096"/>
                </a:lnTo>
                <a:cubicBezTo>
                  <a:pt x="12674" y="15086"/>
                  <a:pt x="12665" y="15086"/>
                  <a:pt x="12655" y="15077"/>
                </a:cubicBezTo>
                <a:cubicBezTo>
                  <a:pt x="12655" y="15077"/>
                  <a:pt x="12655" y="15077"/>
                  <a:pt x="12655" y="15068"/>
                </a:cubicBezTo>
                <a:close/>
                <a:moveTo>
                  <a:pt x="65054" y="14638"/>
                </a:moveTo>
                <a:cubicBezTo>
                  <a:pt x="65060" y="14638"/>
                  <a:pt x="65065" y="14644"/>
                  <a:pt x="65065" y="14651"/>
                </a:cubicBezTo>
                <a:cubicBezTo>
                  <a:pt x="65074" y="14661"/>
                  <a:pt x="65084" y="14679"/>
                  <a:pt x="65084" y="14689"/>
                </a:cubicBezTo>
                <a:cubicBezTo>
                  <a:pt x="65093" y="14698"/>
                  <a:pt x="65093" y="14708"/>
                  <a:pt x="65074" y="14708"/>
                </a:cubicBezTo>
                <a:cubicBezTo>
                  <a:pt x="65065" y="14708"/>
                  <a:pt x="65046" y="14708"/>
                  <a:pt x="65027" y="14727"/>
                </a:cubicBezTo>
                <a:cubicBezTo>
                  <a:pt x="65027" y="14727"/>
                  <a:pt x="65018" y="14736"/>
                  <a:pt x="65018" y="14736"/>
                </a:cubicBezTo>
                <a:cubicBezTo>
                  <a:pt x="64999" y="14746"/>
                  <a:pt x="64989" y="14755"/>
                  <a:pt x="64999" y="14774"/>
                </a:cubicBezTo>
                <a:cubicBezTo>
                  <a:pt x="65008" y="14784"/>
                  <a:pt x="65018" y="14803"/>
                  <a:pt x="65027" y="14821"/>
                </a:cubicBezTo>
                <a:cubicBezTo>
                  <a:pt x="65037" y="14840"/>
                  <a:pt x="65055" y="14859"/>
                  <a:pt x="65065" y="14869"/>
                </a:cubicBezTo>
                <a:cubicBezTo>
                  <a:pt x="65070" y="14873"/>
                  <a:pt x="65074" y="14876"/>
                  <a:pt x="65078" y="14876"/>
                </a:cubicBezTo>
                <a:cubicBezTo>
                  <a:pt x="65082" y="14876"/>
                  <a:pt x="65084" y="14873"/>
                  <a:pt x="65084" y="14869"/>
                </a:cubicBezTo>
                <a:cubicBezTo>
                  <a:pt x="65084" y="14862"/>
                  <a:pt x="65093" y="14855"/>
                  <a:pt x="65102" y="14855"/>
                </a:cubicBezTo>
                <a:cubicBezTo>
                  <a:pt x="65106" y="14855"/>
                  <a:pt x="65109" y="14857"/>
                  <a:pt x="65112" y="14859"/>
                </a:cubicBezTo>
                <a:lnTo>
                  <a:pt x="65122" y="14859"/>
                </a:lnTo>
                <a:cubicBezTo>
                  <a:pt x="65141" y="14859"/>
                  <a:pt x="65150" y="14859"/>
                  <a:pt x="65160" y="14878"/>
                </a:cubicBezTo>
                <a:cubicBezTo>
                  <a:pt x="65160" y="14878"/>
                  <a:pt x="65160" y="14888"/>
                  <a:pt x="65160" y="14888"/>
                </a:cubicBezTo>
                <a:cubicBezTo>
                  <a:pt x="65160" y="14916"/>
                  <a:pt x="65150" y="14944"/>
                  <a:pt x="65150" y="14973"/>
                </a:cubicBezTo>
                <a:lnTo>
                  <a:pt x="65112" y="14973"/>
                </a:lnTo>
                <a:cubicBezTo>
                  <a:pt x="65106" y="14979"/>
                  <a:pt x="65100" y="14986"/>
                  <a:pt x="65093" y="14992"/>
                </a:cubicBezTo>
                <a:lnTo>
                  <a:pt x="65122" y="14992"/>
                </a:lnTo>
                <a:cubicBezTo>
                  <a:pt x="65122" y="15001"/>
                  <a:pt x="65112" y="15011"/>
                  <a:pt x="65112" y="15020"/>
                </a:cubicBezTo>
                <a:cubicBezTo>
                  <a:pt x="65074" y="15030"/>
                  <a:pt x="65055" y="15058"/>
                  <a:pt x="65027" y="15086"/>
                </a:cubicBezTo>
                <a:lnTo>
                  <a:pt x="65027" y="15068"/>
                </a:lnTo>
                <a:lnTo>
                  <a:pt x="65008" y="15068"/>
                </a:lnTo>
                <a:cubicBezTo>
                  <a:pt x="65008" y="15068"/>
                  <a:pt x="65008" y="15077"/>
                  <a:pt x="65008" y="15086"/>
                </a:cubicBezTo>
                <a:cubicBezTo>
                  <a:pt x="64999" y="15086"/>
                  <a:pt x="64999" y="15096"/>
                  <a:pt x="64989" y="15096"/>
                </a:cubicBezTo>
                <a:cubicBezTo>
                  <a:pt x="64989" y="15096"/>
                  <a:pt x="64980" y="15086"/>
                  <a:pt x="64980" y="15077"/>
                </a:cubicBezTo>
                <a:cubicBezTo>
                  <a:pt x="64980" y="15068"/>
                  <a:pt x="64980" y="15049"/>
                  <a:pt x="64970" y="15030"/>
                </a:cubicBezTo>
                <a:cubicBezTo>
                  <a:pt x="64970" y="15020"/>
                  <a:pt x="64961" y="15020"/>
                  <a:pt x="64961" y="15020"/>
                </a:cubicBezTo>
                <a:cubicBezTo>
                  <a:pt x="64951" y="15011"/>
                  <a:pt x="64951" y="15001"/>
                  <a:pt x="64942" y="14992"/>
                </a:cubicBezTo>
                <a:cubicBezTo>
                  <a:pt x="64923" y="14992"/>
                  <a:pt x="64923" y="15001"/>
                  <a:pt x="64913" y="15030"/>
                </a:cubicBezTo>
                <a:cubicBezTo>
                  <a:pt x="64895" y="15020"/>
                  <a:pt x="64885" y="15001"/>
                  <a:pt x="64885" y="14992"/>
                </a:cubicBezTo>
                <a:cubicBezTo>
                  <a:pt x="64876" y="14973"/>
                  <a:pt x="64857" y="14963"/>
                  <a:pt x="64838" y="14963"/>
                </a:cubicBezTo>
                <a:cubicBezTo>
                  <a:pt x="64819" y="14963"/>
                  <a:pt x="64800" y="14982"/>
                  <a:pt x="64809" y="15001"/>
                </a:cubicBezTo>
                <a:cubicBezTo>
                  <a:pt x="64809" y="15011"/>
                  <a:pt x="64800" y="15020"/>
                  <a:pt x="64790" y="15020"/>
                </a:cubicBezTo>
                <a:lnTo>
                  <a:pt x="64753" y="15020"/>
                </a:lnTo>
                <a:cubicBezTo>
                  <a:pt x="64743" y="15011"/>
                  <a:pt x="64734" y="15001"/>
                  <a:pt x="64734" y="14992"/>
                </a:cubicBezTo>
                <a:cubicBezTo>
                  <a:pt x="64734" y="14982"/>
                  <a:pt x="64724" y="14973"/>
                  <a:pt x="64715" y="14963"/>
                </a:cubicBezTo>
                <a:lnTo>
                  <a:pt x="64705" y="14973"/>
                </a:lnTo>
                <a:cubicBezTo>
                  <a:pt x="64715" y="14963"/>
                  <a:pt x="64715" y="14954"/>
                  <a:pt x="64724" y="14944"/>
                </a:cubicBezTo>
                <a:cubicBezTo>
                  <a:pt x="64772" y="14869"/>
                  <a:pt x="64809" y="14803"/>
                  <a:pt x="64857" y="14736"/>
                </a:cubicBezTo>
                <a:cubicBezTo>
                  <a:pt x="64876" y="14708"/>
                  <a:pt x="64904" y="14679"/>
                  <a:pt x="64932" y="14679"/>
                </a:cubicBezTo>
                <a:cubicBezTo>
                  <a:pt x="64936" y="14676"/>
                  <a:pt x="64940" y="14673"/>
                  <a:pt x="64944" y="14673"/>
                </a:cubicBezTo>
                <a:cubicBezTo>
                  <a:pt x="64948" y="14673"/>
                  <a:pt x="64951" y="14678"/>
                  <a:pt x="64951" y="14689"/>
                </a:cubicBezTo>
                <a:cubicBezTo>
                  <a:pt x="64956" y="14694"/>
                  <a:pt x="64963" y="14696"/>
                  <a:pt x="64970" y="14696"/>
                </a:cubicBezTo>
                <a:cubicBezTo>
                  <a:pt x="64977" y="14696"/>
                  <a:pt x="64984" y="14694"/>
                  <a:pt x="64989" y="14689"/>
                </a:cubicBezTo>
                <a:cubicBezTo>
                  <a:pt x="65008" y="14670"/>
                  <a:pt x="65027" y="14661"/>
                  <a:pt x="65046" y="14642"/>
                </a:cubicBezTo>
                <a:cubicBezTo>
                  <a:pt x="65049" y="14639"/>
                  <a:pt x="65052" y="14638"/>
                  <a:pt x="65054" y="14638"/>
                </a:cubicBezTo>
                <a:close/>
                <a:moveTo>
                  <a:pt x="12191" y="15096"/>
                </a:moveTo>
                <a:cubicBezTo>
                  <a:pt x="12187" y="15101"/>
                  <a:pt x="12180" y="15103"/>
                  <a:pt x="12172" y="15103"/>
                </a:cubicBezTo>
                <a:cubicBezTo>
                  <a:pt x="12165" y="15103"/>
                  <a:pt x="12158" y="15101"/>
                  <a:pt x="12154" y="15096"/>
                </a:cubicBezTo>
                <a:close/>
                <a:moveTo>
                  <a:pt x="61705" y="15096"/>
                </a:moveTo>
                <a:lnTo>
                  <a:pt x="61714" y="15105"/>
                </a:lnTo>
                <a:cubicBezTo>
                  <a:pt x="61714" y="15105"/>
                  <a:pt x="61705" y="15115"/>
                  <a:pt x="61705" y="15115"/>
                </a:cubicBezTo>
                <a:cubicBezTo>
                  <a:pt x="61695" y="15115"/>
                  <a:pt x="61695" y="15115"/>
                  <a:pt x="61686" y="15105"/>
                </a:cubicBezTo>
                <a:lnTo>
                  <a:pt x="61705" y="15096"/>
                </a:lnTo>
                <a:close/>
                <a:moveTo>
                  <a:pt x="61909" y="15092"/>
                </a:moveTo>
                <a:cubicBezTo>
                  <a:pt x="61920" y="15092"/>
                  <a:pt x="61931" y="15093"/>
                  <a:pt x="61941" y="15096"/>
                </a:cubicBezTo>
                <a:cubicBezTo>
                  <a:pt x="61904" y="15105"/>
                  <a:pt x="61866" y="15115"/>
                  <a:pt x="61828" y="15115"/>
                </a:cubicBezTo>
                <a:cubicBezTo>
                  <a:pt x="61849" y="15101"/>
                  <a:pt x="61880" y="15092"/>
                  <a:pt x="61909" y="15092"/>
                </a:cubicBezTo>
                <a:close/>
                <a:moveTo>
                  <a:pt x="63465" y="15096"/>
                </a:moveTo>
                <a:lnTo>
                  <a:pt x="63475" y="15105"/>
                </a:lnTo>
                <a:lnTo>
                  <a:pt x="63475" y="15115"/>
                </a:lnTo>
                <a:lnTo>
                  <a:pt x="63465" y="15115"/>
                </a:lnTo>
                <a:lnTo>
                  <a:pt x="63465" y="15096"/>
                </a:lnTo>
                <a:close/>
                <a:moveTo>
                  <a:pt x="65406" y="14926"/>
                </a:moveTo>
                <a:cubicBezTo>
                  <a:pt x="65425" y="14926"/>
                  <a:pt x="65444" y="14935"/>
                  <a:pt x="65444" y="14954"/>
                </a:cubicBezTo>
                <a:cubicBezTo>
                  <a:pt x="65453" y="14944"/>
                  <a:pt x="65462" y="14935"/>
                  <a:pt x="65472" y="14935"/>
                </a:cubicBezTo>
                <a:cubicBezTo>
                  <a:pt x="65481" y="14944"/>
                  <a:pt x="65500" y="14944"/>
                  <a:pt x="65510" y="14954"/>
                </a:cubicBezTo>
                <a:cubicBezTo>
                  <a:pt x="65491" y="14973"/>
                  <a:pt x="65481" y="14992"/>
                  <a:pt x="65472" y="15011"/>
                </a:cubicBezTo>
                <a:lnTo>
                  <a:pt x="65453" y="15011"/>
                </a:lnTo>
                <a:cubicBezTo>
                  <a:pt x="65453" y="15011"/>
                  <a:pt x="65444" y="15001"/>
                  <a:pt x="65444" y="15001"/>
                </a:cubicBezTo>
                <a:lnTo>
                  <a:pt x="65434" y="15011"/>
                </a:lnTo>
                <a:lnTo>
                  <a:pt x="65406" y="15001"/>
                </a:lnTo>
                <a:lnTo>
                  <a:pt x="65415" y="15030"/>
                </a:lnTo>
                <a:lnTo>
                  <a:pt x="65387" y="15030"/>
                </a:lnTo>
                <a:cubicBezTo>
                  <a:pt x="65368" y="15039"/>
                  <a:pt x="65368" y="15049"/>
                  <a:pt x="65377" y="15058"/>
                </a:cubicBezTo>
                <a:cubicBezTo>
                  <a:pt x="65377" y="15068"/>
                  <a:pt x="65377" y="15068"/>
                  <a:pt x="65387" y="15068"/>
                </a:cubicBezTo>
                <a:cubicBezTo>
                  <a:pt x="65396" y="15077"/>
                  <a:pt x="65396" y="15086"/>
                  <a:pt x="65406" y="15086"/>
                </a:cubicBezTo>
                <a:lnTo>
                  <a:pt x="65434" y="15049"/>
                </a:lnTo>
                <a:cubicBezTo>
                  <a:pt x="65434" y="15049"/>
                  <a:pt x="65434" y="15049"/>
                  <a:pt x="65434" y="15058"/>
                </a:cubicBezTo>
                <a:cubicBezTo>
                  <a:pt x="65425" y="15077"/>
                  <a:pt x="65415" y="15096"/>
                  <a:pt x="65396" y="15115"/>
                </a:cubicBezTo>
                <a:cubicBezTo>
                  <a:pt x="65387" y="15115"/>
                  <a:pt x="65377" y="15115"/>
                  <a:pt x="65377" y="15105"/>
                </a:cubicBezTo>
                <a:cubicBezTo>
                  <a:pt x="65368" y="15086"/>
                  <a:pt x="65358" y="15077"/>
                  <a:pt x="65349" y="15068"/>
                </a:cubicBezTo>
                <a:cubicBezTo>
                  <a:pt x="65342" y="15054"/>
                  <a:pt x="65330" y="15045"/>
                  <a:pt x="65317" y="15045"/>
                </a:cubicBezTo>
                <a:cubicBezTo>
                  <a:pt x="65312" y="15045"/>
                  <a:pt x="65307" y="15046"/>
                  <a:pt x="65302" y="15049"/>
                </a:cubicBezTo>
                <a:cubicBezTo>
                  <a:pt x="65302" y="15020"/>
                  <a:pt x="65283" y="15011"/>
                  <a:pt x="65264" y="15011"/>
                </a:cubicBezTo>
                <a:cubicBezTo>
                  <a:pt x="65254" y="15011"/>
                  <a:pt x="65254" y="15020"/>
                  <a:pt x="65245" y="15030"/>
                </a:cubicBezTo>
                <a:cubicBezTo>
                  <a:pt x="65239" y="15041"/>
                  <a:pt x="65237" y="15045"/>
                  <a:pt x="65230" y="15045"/>
                </a:cubicBezTo>
                <a:cubicBezTo>
                  <a:pt x="65226" y="15045"/>
                  <a:pt x="65219" y="15043"/>
                  <a:pt x="65207" y="15039"/>
                </a:cubicBezTo>
                <a:cubicBezTo>
                  <a:pt x="65197" y="15039"/>
                  <a:pt x="65188" y="15030"/>
                  <a:pt x="65179" y="15020"/>
                </a:cubicBezTo>
                <a:cubicBezTo>
                  <a:pt x="65160" y="15020"/>
                  <a:pt x="65160" y="15001"/>
                  <a:pt x="65169" y="14992"/>
                </a:cubicBezTo>
                <a:cubicBezTo>
                  <a:pt x="65188" y="14973"/>
                  <a:pt x="65197" y="14963"/>
                  <a:pt x="65216" y="14954"/>
                </a:cubicBezTo>
                <a:cubicBezTo>
                  <a:pt x="65283" y="14944"/>
                  <a:pt x="65349" y="14935"/>
                  <a:pt x="65406" y="14926"/>
                </a:cubicBezTo>
                <a:close/>
                <a:moveTo>
                  <a:pt x="12447" y="14916"/>
                </a:moveTo>
                <a:lnTo>
                  <a:pt x="12447" y="14944"/>
                </a:lnTo>
                <a:lnTo>
                  <a:pt x="12456" y="14944"/>
                </a:lnTo>
                <a:cubicBezTo>
                  <a:pt x="12447" y="14954"/>
                  <a:pt x="12437" y="14963"/>
                  <a:pt x="12428" y="14973"/>
                </a:cubicBezTo>
                <a:lnTo>
                  <a:pt x="12456" y="14973"/>
                </a:lnTo>
                <a:cubicBezTo>
                  <a:pt x="12466" y="14973"/>
                  <a:pt x="12475" y="14963"/>
                  <a:pt x="12485" y="14963"/>
                </a:cubicBezTo>
                <a:cubicBezTo>
                  <a:pt x="12485" y="14963"/>
                  <a:pt x="12485" y="14963"/>
                  <a:pt x="12485" y="14973"/>
                </a:cubicBezTo>
                <a:cubicBezTo>
                  <a:pt x="12475" y="14973"/>
                  <a:pt x="12475" y="14982"/>
                  <a:pt x="12475" y="14992"/>
                </a:cubicBezTo>
                <a:cubicBezTo>
                  <a:pt x="12475" y="14992"/>
                  <a:pt x="12475" y="14992"/>
                  <a:pt x="12475" y="15001"/>
                </a:cubicBezTo>
                <a:cubicBezTo>
                  <a:pt x="12466" y="14992"/>
                  <a:pt x="12456" y="14992"/>
                  <a:pt x="12447" y="14982"/>
                </a:cubicBezTo>
                <a:cubicBezTo>
                  <a:pt x="12437" y="14982"/>
                  <a:pt x="12419" y="14982"/>
                  <a:pt x="12409" y="14992"/>
                </a:cubicBezTo>
                <a:lnTo>
                  <a:pt x="12437" y="15011"/>
                </a:lnTo>
                <a:cubicBezTo>
                  <a:pt x="12428" y="15020"/>
                  <a:pt x="12437" y="15039"/>
                  <a:pt x="12447" y="15049"/>
                </a:cubicBezTo>
                <a:cubicBezTo>
                  <a:pt x="12466" y="15039"/>
                  <a:pt x="12475" y="15030"/>
                  <a:pt x="12485" y="15020"/>
                </a:cubicBezTo>
                <a:cubicBezTo>
                  <a:pt x="12494" y="15011"/>
                  <a:pt x="12504" y="15011"/>
                  <a:pt x="12513" y="15011"/>
                </a:cubicBezTo>
                <a:cubicBezTo>
                  <a:pt x="12523" y="15011"/>
                  <a:pt x="12523" y="15020"/>
                  <a:pt x="12532" y="15030"/>
                </a:cubicBezTo>
                <a:lnTo>
                  <a:pt x="12542" y="15030"/>
                </a:lnTo>
                <a:cubicBezTo>
                  <a:pt x="12542" y="15030"/>
                  <a:pt x="12542" y="15039"/>
                  <a:pt x="12542" y="15039"/>
                </a:cubicBezTo>
                <a:cubicBezTo>
                  <a:pt x="12542" y="15049"/>
                  <a:pt x="12532" y="15049"/>
                  <a:pt x="12523" y="15058"/>
                </a:cubicBezTo>
                <a:cubicBezTo>
                  <a:pt x="12523" y="15049"/>
                  <a:pt x="12523" y="15030"/>
                  <a:pt x="12494" y="15030"/>
                </a:cubicBezTo>
                <a:cubicBezTo>
                  <a:pt x="12504" y="15039"/>
                  <a:pt x="12504" y="15039"/>
                  <a:pt x="12504" y="15039"/>
                </a:cubicBezTo>
                <a:cubicBezTo>
                  <a:pt x="12513" y="15049"/>
                  <a:pt x="12513" y="15058"/>
                  <a:pt x="12504" y="15058"/>
                </a:cubicBezTo>
                <a:cubicBezTo>
                  <a:pt x="12494" y="15068"/>
                  <a:pt x="12485" y="15077"/>
                  <a:pt x="12475" y="15086"/>
                </a:cubicBezTo>
                <a:lnTo>
                  <a:pt x="12447" y="15086"/>
                </a:lnTo>
                <a:cubicBezTo>
                  <a:pt x="12437" y="15096"/>
                  <a:pt x="12419" y="15096"/>
                  <a:pt x="12409" y="15096"/>
                </a:cubicBezTo>
                <a:lnTo>
                  <a:pt x="12409" y="15077"/>
                </a:lnTo>
                <a:lnTo>
                  <a:pt x="12390" y="15077"/>
                </a:lnTo>
                <a:cubicBezTo>
                  <a:pt x="12400" y="15068"/>
                  <a:pt x="12400" y="15058"/>
                  <a:pt x="12409" y="15049"/>
                </a:cubicBezTo>
                <a:cubicBezTo>
                  <a:pt x="12409" y="15039"/>
                  <a:pt x="12409" y="15039"/>
                  <a:pt x="12419" y="15030"/>
                </a:cubicBezTo>
                <a:cubicBezTo>
                  <a:pt x="12419" y="15030"/>
                  <a:pt x="12419" y="15020"/>
                  <a:pt x="12409" y="15020"/>
                </a:cubicBezTo>
                <a:cubicBezTo>
                  <a:pt x="12400" y="15020"/>
                  <a:pt x="12400" y="15011"/>
                  <a:pt x="12400" y="15001"/>
                </a:cubicBezTo>
                <a:cubicBezTo>
                  <a:pt x="12392" y="15001"/>
                  <a:pt x="12384" y="15013"/>
                  <a:pt x="12377" y="15013"/>
                </a:cubicBezTo>
                <a:cubicBezTo>
                  <a:pt x="12375" y="15013"/>
                  <a:pt x="12373" y="15013"/>
                  <a:pt x="12371" y="15011"/>
                </a:cubicBezTo>
                <a:cubicBezTo>
                  <a:pt x="12352" y="15030"/>
                  <a:pt x="12333" y="15020"/>
                  <a:pt x="12314" y="15030"/>
                </a:cubicBezTo>
                <a:cubicBezTo>
                  <a:pt x="12314" y="15039"/>
                  <a:pt x="12324" y="15039"/>
                  <a:pt x="12324" y="15039"/>
                </a:cubicBezTo>
                <a:cubicBezTo>
                  <a:pt x="12333" y="15039"/>
                  <a:pt x="12343" y="15030"/>
                  <a:pt x="12352" y="15030"/>
                </a:cubicBezTo>
                <a:lnTo>
                  <a:pt x="12362" y="15030"/>
                </a:lnTo>
                <a:cubicBezTo>
                  <a:pt x="12362" y="15041"/>
                  <a:pt x="12365" y="15045"/>
                  <a:pt x="12370" y="15045"/>
                </a:cubicBezTo>
                <a:cubicBezTo>
                  <a:pt x="12373" y="15045"/>
                  <a:pt x="12377" y="15043"/>
                  <a:pt x="12381" y="15039"/>
                </a:cubicBezTo>
                <a:cubicBezTo>
                  <a:pt x="12381" y="15039"/>
                  <a:pt x="12381" y="15049"/>
                  <a:pt x="12390" y="15049"/>
                </a:cubicBezTo>
                <a:cubicBezTo>
                  <a:pt x="12390" y="15049"/>
                  <a:pt x="12390" y="15049"/>
                  <a:pt x="12381" y="15058"/>
                </a:cubicBezTo>
                <a:cubicBezTo>
                  <a:pt x="12381" y="15058"/>
                  <a:pt x="12381" y="15068"/>
                  <a:pt x="12381" y="15077"/>
                </a:cubicBezTo>
                <a:cubicBezTo>
                  <a:pt x="12371" y="15086"/>
                  <a:pt x="12371" y="15086"/>
                  <a:pt x="12362" y="15096"/>
                </a:cubicBezTo>
                <a:lnTo>
                  <a:pt x="12352" y="15096"/>
                </a:lnTo>
                <a:cubicBezTo>
                  <a:pt x="12352" y="15096"/>
                  <a:pt x="12343" y="15086"/>
                  <a:pt x="12333" y="15086"/>
                </a:cubicBezTo>
                <a:lnTo>
                  <a:pt x="12333" y="15068"/>
                </a:lnTo>
                <a:cubicBezTo>
                  <a:pt x="12324" y="15068"/>
                  <a:pt x="12324" y="15068"/>
                  <a:pt x="12314" y="15077"/>
                </a:cubicBezTo>
                <a:cubicBezTo>
                  <a:pt x="12314" y="15077"/>
                  <a:pt x="12314" y="15086"/>
                  <a:pt x="12324" y="15096"/>
                </a:cubicBezTo>
                <a:cubicBezTo>
                  <a:pt x="12324" y="15096"/>
                  <a:pt x="12324" y="15105"/>
                  <a:pt x="12324" y="15115"/>
                </a:cubicBezTo>
                <a:cubicBezTo>
                  <a:pt x="12330" y="15115"/>
                  <a:pt x="12328" y="15119"/>
                  <a:pt x="12326" y="15119"/>
                </a:cubicBezTo>
                <a:cubicBezTo>
                  <a:pt x="12325" y="15119"/>
                  <a:pt x="12324" y="15118"/>
                  <a:pt x="12324" y="15115"/>
                </a:cubicBezTo>
                <a:cubicBezTo>
                  <a:pt x="12314" y="15115"/>
                  <a:pt x="12305" y="15115"/>
                  <a:pt x="12296" y="15105"/>
                </a:cubicBezTo>
                <a:lnTo>
                  <a:pt x="12305" y="15096"/>
                </a:lnTo>
                <a:cubicBezTo>
                  <a:pt x="12286" y="15086"/>
                  <a:pt x="12277" y="15086"/>
                  <a:pt x="12258" y="15086"/>
                </a:cubicBezTo>
                <a:cubicBezTo>
                  <a:pt x="12258" y="15086"/>
                  <a:pt x="12248" y="15086"/>
                  <a:pt x="12248" y="15077"/>
                </a:cubicBezTo>
                <a:cubicBezTo>
                  <a:pt x="12248" y="15068"/>
                  <a:pt x="12239" y="15068"/>
                  <a:pt x="12239" y="15058"/>
                </a:cubicBezTo>
                <a:lnTo>
                  <a:pt x="12258" y="15049"/>
                </a:lnTo>
                <a:lnTo>
                  <a:pt x="12258" y="15039"/>
                </a:lnTo>
                <a:lnTo>
                  <a:pt x="12229" y="15039"/>
                </a:lnTo>
                <a:cubicBezTo>
                  <a:pt x="12220" y="15039"/>
                  <a:pt x="12210" y="15039"/>
                  <a:pt x="12210" y="15030"/>
                </a:cubicBezTo>
                <a:cubicBezTo>
                  <a:pt x="12220" y="15020"/>
                  <a:pt x="12210" y="15011"/>
                  <a:pt x="12201" y="15001"/>
                </a:cubicBezTo>
                <a:lnTo>
                  <a:pt x="12191" y="15001"/>
                </a:lnTo>
                <a:lnTo>
                  <a:pt x="12191" y="14992"/>
                </a:lnTo>
                <a:cubicBezTo>
                  <a:pt x="12201" y="14992"/>
                  <a:pt x="12210" y="14992"/>
                  <a:pt x="12210" y="15001"/>
                </a:cubicBezTo>
                <a:cubicBezTo>
                  <a:pt x="12220" y="15001"/>
                  <a:pt x="12229" y="14992"/>
                  <a:pt x="12239" y="14992"/>
                </a:cubicBezTo>
                <a:cubicBezTo>
                  <a:pt x="12239" y="14982"/>
                  <a:pt x="12248" y="14982"/>
                  <a:pt x="12258" y="14982"/>
                </a:cubicBezTo>
                <a:lnTo>
                  <a:pt x="12267" y="14982"/>
                </a:lnTo>
                <a:cubicBezTo>
                  <a:pt x="12286" y="14982"/>
                  <a:pt x="12286" y="14973"/>
                  <a:pt x="12286" y="14963"/>
                </a:cubicBezTo>
                <a:cubicBezTo>
                  <a:pt x="12286" y="14942"/>
                  <a:pt x="12291" y="14931"/>
                  <a:pt x="12302" y="14931"/>
                </a:cubicBezTo>
                <a:cubicBezTo>
                  <a:pt x="12306" y="14931"/>
                  <a:pt x="12310" y="14933"/>
                  <a:pt x="12314" y="14935"/>
                </a:cubicBezTo>
                <a:cubicBezTo>
                  <a:pt x="12314" y="14935"/>
                  <a:pt x="12314" y="14944"/>
                  <a:pt x="12324" y="14944"/>
                </a:cubicBezTo>
                <a:cubicBezTo>
                  <a:pt x="12324" y="14935"/>
                  <a:pt x="12324" y="14935"/>
                  <a:pt x="12333" y="14935"/>
                </a:cubicBezTo>
                <a:cubicBezTo>
                  <a:pt x="12343" y="14935"/>
                  <a:pt x="12362" y="14935"/>
                  <a:pt x="12381" y="14944"/>
                </a:cubicBezTo>
                <a:cubicBezTo>
                  <a:pt x="12390" y="14954"/>
                  <a:pt x="12400" y="14963"/>
                  <a:pt x="12409" y="14963"/>
                </a:cubicBezTo>
                <a:cubicBezTo>
                  <a:pt x="12419" y="14954"/>
                  <a:pt x="12419" y="14935"/>
                  <a:pt x="12409" y="14926"/>
                </a:cubicBezTo>
                <a:lnTo>
                  <a:pt x="12447" y="14916"/>
                </a:lnTo>
                <a:close/>
                <a:moveTo>
                  <a:pt x="12854" y="15105"/>
                </a:moveTo>
                <a:lnTo>
                  <a:pt x="12854" y="15115"/>
                </a:lnTo>
                <a:lnTo>
                  <a:pt x="12845" y="15124"/>
                </a:lnTo>
                <a:lnTo>
                  <a:pt x="12845" y="15105"/>
                </a:lnTo>
                <a:close/>
                <a:moveTo>
                  <a:pt x="63494" y="15096"/>
                </a:moveTo>
                <a:cubicBezTo>
                  <a:pt x="63522" y="15096"/>
                  <a:pt x="63532" y="15096"/>
                  <a:pt x="63522" y="15124"/>
                </a:cubicBezTo>
                <a:cubicBezTo>
                  <a:pt x="63513" y="15115"/>
                  <a:pt x="63503" y="15105"/>
                  <a:pt x="63494" y="15096"/>
                </a:cubicBezTo>
                <a:close/>
                <a:moveTo>
                  <a:pt x="63674" y="15096"/>
                </a:moveTo>
                <a:cubicBezTo>
                  <a:pt x="63674" y="15105"/>
                  <a:pt x="63683" y="15105"/>
                  <a:pt x="63683" y="15115"/>
                </a:cubicBezTo>
                <a:lnTo>
                  <a:pt x="63674" y="15124"/>
                </a:lnTo>
                <a:lnTo>
                  <a:pt x="63655" y="15105"/>
                </a:lnTo>
                <a:cubicBezTo>
                  <a:pt x="63664" y="15105"/>
                  <a:pt x="63664" y="15096"/>
                  <a:pt x="63674" y="15096"/>
                </a:cubicBezTo>
                <a:close/>
                <a:moveTo>
                  <a:pt x="64244" y="14836"/>
                </a:moveTo>
                <a:cubicBezTo>
                  <a:pt x="64246" y="14836"/>
                  <a:pt x="64248" y="14837"/>
                  <a:pt x="64251" y="14840"/>
                </a:cubicBezTo>
                <a:cubicBezTo>
                  <a:pt x="64251" y="14840"/>
                  <a:pt x="64251" y="14850"/>
                  <a:pt x="64251" y="14850"/>
                </a:cubicBezTo>
                <a:cubicBezTo>
                  <a:pt x="64251" y="14869"/>
                  <a:pt x="64251" y="14878"/>
                  <a:pt x="64260" y="14897"/>
                </a:cubicBezTo>
                <a:cubicBezTo>
                  <a:pt x="64260" y="14897"/>
                  <a:pt x="64251" y="14907"/>
                  <a:pt x="64251" y="14907"/>
                </a:cubicBezTo>
                <a:cubicBezTo>
                  <a:pt x="64246" y="14904"/>
                  <a:pt x="64242" y="14903"/>
                  <a:pt x="64239" y="14903"/>
                </a:cubicBezTo>
                <a:cubicBezTo>
                  <a:pt x="64232" y="14903"/>
                  <a:pt x="64232" y="14912"/>
                  <a:pt x="64232" y="14926"/>
                </a:cubicBezTo>
                <a:lnTo>
                  <a:pt x="64194" y="14916"/>
                </a:lnTo>
                <a:lnTo>
                  <a:pt x="64194" y="14916"/>
                </a:lnTo>
                <a:cubicBezTo>
                  <a:pt x="64194" y="14916"/>
                  <a:pt x="64204" y="14926"/>
                  <a:pt x="64204" y="14926"/>
                </a:cubicBezTo>
                <a:cubicBezTo>
                  <a:pt x="64204" y="14935"/>
                  <a:pt x="64204" y="14944"/>
                  <a:pt x="64204" y="14944"/>
                </a:cubicBezTo>
                <a:cubicBezTo>
                  <a:pt x="64204" y="14954"/>
                  <a:pt x="64194" y="14954"/>
                  <a:pt x="64185" y="14954"/>
                </a:cubicBezTo>
                <a:cubicBezTo>
                  <a:pt x="64166" y="14954"/>
                  <a:pt x="64147" y="14944"/>
                  <a:pt x="64128" y="14944"/>
                </a:cubicBezTo>
                <a:cubicBezTo>
                  <a:pt x="64128" y="14926"/>
                  <a:pt x="64109" y="14926"/>
                  <a:pt x="64090" y="14916"/>
                </a:cubicBezTo>
                <a:lnTo>
                  <a:pt x="64090" y="14916"/>
                </a:lnTo>
                <a:cubicBezTo>
                  <a:pt x="64099" y="14944"/>
                  <a:pt x="64090" y="14954"/>
                  <a:pt x="64071" y="14973"/>
                </a:cubicBezTo>
                <a:cubicBezTo>
                  <a:pt x="64118" y="14982"/>
                  <a:pt x="64099" y="15011"/>
                  <a:pt x="64099" y="15039"/>
                </a:cubicBezTo>
                <a:lnTo>
                  <a:pt x="64109" y="15039"/>
                </a:lnTo>
                <a:cubicBezTo>
                  <a:pt x="64115" y="15027"/>
                  <a:pt x="64128" y="15019"/>
                  <a:pt x="64139" y="15019"/>
                </a:cubicBezTo>
                <a:cubicBezTo>
                  <a:pt x="64146" y="15019"/>
                  <a:pt x="64153" y="15022"/>
                  <a:pt x="64156" y="15030"/>
                </a:cubicBezTo>
                <a:cubicBezTo>
                  <a:pt x="64166" y="15034"/>
                  <a:pt x="64173" y="15037"/>
                  <a:pt x="64180" y="15037"/>
                </a:cubicBezTo>
                <a:cubicBezTo>
                  <a:pt x="64187" y="15037"/>
                  <a:pt x="64194" y="15034"/>
                  <a:pt x="64204" y="15030"/>
                </a:cubicBezTo>
                <a:lnTo>
                  <a:pt x="64213" y="15030"/>
                </a:lnTo>
                <a:cubicBezTo>
                  <a:pt x="64223" y="15039"/>
                  <a:pt x="64223" y="15039"/>
                  <a:pt x="64232" y="15049"/>
                </a:cubicBezTo>
                <a:lnTo>
                  <a:pt x="64194" y="15049"/>
                </a:lnTo>
                <a:lnTo>
                  <a:pt x="64194" y="15077"/>
                </a:lnTo>
                <a:lnTo>
                  <a:pt x="64137" y="15077"/>
                </a:lnTo>
                <a:cubicBezTo>
                  <a:pt x="64123" y="15072"/>
                  <a:pt x="64109" y="15070"/>
                  <a:pt x="64095" y="15070"/>
                </a:cubicBezTo>
                <a:cubicBezTo>
                  <a:pt x="64081" y="15070"/>
                  <a:pt x="64066" y="15072"/>
                  <a:pt x="64052" y="15077"/>
                </a:cubicBezTo>
                <a:lnTo>
                  <a:pt x="64043" y="15077"/>
                </a:lnTo>
                <a:cubicBezTo>
                  <a:pt x="64036" y="15075"/>
                  <a:pt x="64028" y="15073"/>
                  <a:pt x="64022" y="15073"/>
                </a:cubicBezTo>
                <a:cubicBezTo>
                  <a:pt x="64001" y="15073"/>
                  <a:pt x="63984" y="15084"/>
                  <a:pt x="63976" y="15105"/>
                </a:cubicBezTo>
                <a:lnTo>
                  <a:pt x="63957" y="15105"/>
                </a:lnTo>
                <a:cubicBezTo>
                  <a:pt x="63948" y="15105"/>
                  <a:pt x="63939" y="15115"/>
                  <a:pt x="63939" y="15124"/>
                </a:cubicBezTo>
                <a:cubicBezTo>
                  <a:pt x="63939" y="15134"/>
                  <a:pt x="63920" y="15134"/>
                  <a:pt x="63920" y="15134"/>
                </a:cubicBezTo>
                <a:cubicBezTo>
                  <a:pt x="63910" y="15134"/>
                  <a:pt x="63910" y="15124"/>
                  <a:pt x="63910" y="15124"/>
                </a:cubicBezTo>
                <a:cubicBezTo>
                  <a:pt x="63920" y="15105"/>
                  <a:pt x="63910" y="15096"/>
                  <a:pt x="63901" y="15077"/>
                </a:cubicBezTo>
                <a:cubicBezTo>
                  <a:pt x="63891" y="15068"/>
                  <a:pt x="63891" y="15058"/>
                  <a:pt x="63882" y="15049"/>
                </a:cubicBezTo>
                <a:lnTo>
                  <a:pt x="63872" y="15049"/>
                </a:lnTo>
                <a:cubicBezTo>
                  <a:pt x="63853" y="15049"/>
                  <a:pt x="63844" y="15039"/>
                  <a:pt x="63844" y="15020"/>
                </a:cubicBezTo>
                <a:cubicBezTo>
                  <a:pt x="63844" y="15011"/>
                  <a:pt x="63853" y="14992"/>
                  <a:pt x="63872" y="14992"/>
                </a:cubicBezTo>
                <a:cubicBezTo>
                  <a:pt x="63872" y="14992"/>
                  <a:pt x="63882" y="14992"/>
                  <a:pt x="63882" y="14982"/>
                </a:cubicBezTo>
                <a:lnTo>
                  <a:pt x="63891" y="14982"/>
                </a:lnTo>
                <a:lnTo>
                  <a:pt x="63863" y="14963"/>
                </a:lnTo>
                <a:lnTo>
                  <a:pt x="63891" y="14954"/>
                </a:lnTo>
                <a:lnTo>
                  <a:pt x="63891" y="14944"/>
                </a:lnTo>
                <a:lnTo>
                  <a:pt x="63872" y="14935"/>
                </a:lnTo>
                <a:cubicBezTo>
                  <a:pt x="63882" y="14935"/>
                  <a:pt x="63901" y="14926"/>
                  <a:pt x="63910" y="14926"/>
                </a:cubicBezTo>
                <a:cubicBezTo>
                  <a:pt x="63939" y="14916"/>
                  <a:pt x="63957" y="14907"/>
                  <a:pt x="63976" y="14907"/>
                </a:cubicBezTo>
                <a:cubicBezTo>
                  <a:pt x="63995" y="14897"/>
                  <a:pt x="64005" y="14897"/>
                  <a:pt x="64024" y="14888"/>
                </a:cubicBezTo>
                <a:cubicBezTo>
                  <a:pt x="64033" y="14888"/>
                  <a:pt x="64052" y="14888"/>
                  <a:pt x="64062" y="14897"/>
                </a:cubicBezTo>
                <a:lnTo>
                  <a:pt x="64118" y="14897"/>
                </a:lnTo>
                <a:cubicBezTo>
                  <a:pt x="64137" y="14888"/>
                  <a:pt x="64147" y="14888"/>
                  <a:pt x="64156" y="14878"/>
                </a:cubicBezTo>
                <a:cubicBezTo>
                  <a:pt x="64166" y="14869"/>
                  <a:pt x="64175" y="14869"/>
                  <a:pt x="64185" y="14859"/>
                </a:cubicBezTo>
                <a:cubicBezTo>
                  <a:pt x="64187" y="14857"/>
                  <a:pt x="64190" y="14855"/>
                  <a:pt x="64193" y="14855"/>
                </a:cubicBezTo>
                <a:cubicBezTo>
                  <a:pt x="64199" y="14855"/>
                  <a:pt x="64204" y="14862"/>
                  <a:pt x="64204" y="14869"/>
                </a:cubicBezTo>
                <a:cubicBezTo>
                  <a:pt x="64204" y="14869"/>
                  <a:pt x="64213" y="14878"/>
                  <a:pt x="64213" y="14878"/>
                </a:cubicBezTo>
                <a:cubicBezTo>
                  <a:pt x="64213" y="14869"/>
                  <a:pt x="64223" y="14869"/>
                  <a:pt x="64223" y="14859"/>
                </a:cubicBezTo>
                <a:cubicBezTo>
                  <a:pt x="64232" y="14859"/>
                  <a:pt x="64232" y="14850"/>
                  <a:pt x="64241" y="14840"/>
                </a:cubicBezTo>
                <a:cubicBezTo>
                  <a:pt x="64241" y="14840"/>
                  <a:pt x="64241" y="14836"/>
                  <a:pt x="64244" y="14836"/>
                </a:cubicBezTo>
                <a:close/>
                <a:moveTo>
                  <a:pt x="12608" y="15124"/>
                </a:moveTo>
                <a:cubicBezTo>
                  <a:pt x="12608" y="15143"/>
                  <a:pt x="12598" y="15143"/>
                  <a:pt x="12579" y="15143"/>
                </a:cubicBezTo>
                <a:lnTo>
                  <a:pt x="12608" y="15124"/>
                </a:lnTo>
                <a:close/>
                <a:moveTo>
                  <a:pt x="12314" y="15124"/>
                </a:moveTo>
                <a:cubicBezTo>
                  <a:pt x="12324" y="15124"/>
                  <a:pt x="12324" y="15124"/>
                  <a:pt x="12333" y="15134"/>
                </a:cubicBezTo>
                <a:cubicBezTo>
                  <a:pt x="12324" y="15143"/>
                  <a:pt x="12314" y="15153"/>
                  <a:pt x="12305" y="15153"/>
                </a:cubicBezTo>
                <a:cubicBezTo>
                  <a:pt x="12314" y="15143"/>
                  <a:pt x="12305" y="15143"/>
                  <a:pt x="12305" y="15134"/>
                </a:cubicBezTo>
                <a:cubicBezTo>
                  <a:pt x="12305" y="15134"/>
                  <a:pt x="12305" y="15124"/>
                  <a:pt x="12305" y="15124"/>
                </a:cubicBezTo>
                <a:close/>
                <a:moveTo>
                  <a:pt x="12911" y="15115"/>
                </a:moveTo>
                <a:cubicBezTo>
                  <a:pt x="12911" y="15115"/>
                  <a:pt x="12920" y="15124"/>
                  <a:pt x="12920" y="15124"/>
                </a:cubicBezTo>
                <a:cubicBezTo>
                  <a:pt x="12920" y="15134"/>
                  <a:pt x="12930" y="15143"/>
                  <a:pt x="12930" y="15153"/>
                </a:cubicBezTo>
                <a:lnTo>
                  <a:pt x="12901" y="15124"/>
                </a:lnTo>
                <a:cubicBezTo>
                  <a:pt x="12901" y="15124"/>
                  <a:pt x="12911" y="15115"/>
                  <a:pt x="12911" y="15115"/>
                </a:cubicBezTo>
                <a:close/>
                <a:moveTo>
                  <a:pt x="12863" y="15124"/>
                </a:moveTo>
                <a:lnTo>
                  <a:pt x="12901" y="15162"/>
                </a:lnTo>
                <a:cubicBezTo>
                  <a:pt x="12882" y="15162"/>
                  <a:pt x="12873" y="15153"/>
                  <a:pt x="12863" y="15124"/>
                </a:cubicBezTo>
                <a:close/>
                <a:moveTo>
                  <a:pt x="61533" y="14858"/>
                </a:moveTo>
                <a:cubicBezTo>
                  <a:pt x="61536" y="14858"/>
                  <a:pt x="61540" y="14861"/>
                  <a:pt x="61544" y="14869"/>
                </a:cubicBezTo>
                <a:cubicBezTo>
                  <a:pt x="61553" y="14878"/>
                  <a:pt x="61553" y="14897"/>
                  <a:pt x="61544" y="14907"/>
                </a:cubicBezTo>
                <a:cubicBezTo>
                  <a:pt x="61525" y="14916"/>
                  <a:pt x="61515" y="14935"/>
                  <a:pt x="61506" y="14954"/>
                </a:cubicBezTo>
                <a:cubicBezTo>
                  <a:pt x="61506" y="14973"/>
                  <a:pt x="61506" y="14973"/>
                  <a:pt x="61487" y="14973"/>
                </a:cubicBezTo>
                <a:lnTo>
                  <a:pt x="61478" y="14973"/>
                </a:lnTo>
                <a:cubicBezTo>
                  <a:pt x="61478" y="14982"/>
                  <a:pt x="61478" y="14982"/>
                  <a:pt x="61478" y="14992"/>
                </a:cubicBezTo>
                <a:cubicBezTo>
                  <a:pt x="61487" y="14992"/>
                  <a:pt x="61487" y="15001"/>
                  <a:pt x="61487" y="15001"/>
                </a:cubicBezTo>
                <a:cubicBezTo>
                  <a:pt x="61487" y="15011"/>
                  <a:pt x="61478" y="15011"/>
                  <a:pt x="61468" y="15011"/>
                </a:cubicBezTo>
                <a:cubicBezTo>
                  <a:pt x="61468" y="15011"/>
                  <a:pt x="61459" y="15011"/>
                  <a:pt x="61449" y="15001"/>
                </a:cubicBezTo>
                <a:cubicBezTo>
                  <a:pt x="61449" y="15001"/>
                  <a:pt x="61449" y="14992"/>
                  <a:pt x="61449" y="14992"/>
                </a:cubicBezTo>
                <a:cubicBezTo>
                  <a:pt x="61449" y="14973"/>
                  <a:pt x="61449" y="14954"/>
                  <a:pt x="61449" y="14935"/>
                </a:cubicBezTo>
                <a:cubicBezTo>
                  <a:pt x="61430" y="14944"/>
                  <a:pt x="61421" y="14954"/>
                  <a:pt x="61430" y="14973"/>
                </a:cubicBezTo>
                <a:cubicBezTo>
                  <a:pt x="61421" y="14992"/>
                  <a:pt x="61421" y="15011"/>
                  <a:pt x="61402" y="15020"/>
                </a:cubicBezTo>
                <a:lnTo>
                  <a:pt x="61430" y="15039"/>
                </a:lnTo>
                <a:cubicBezTo>
                  <a:pt x="61411" y="15039"/>
                  <a:pt x="61383" y="15049"/>
                  <a:pt x="61364" y="15049"/>
                </a:cubicBezTo>
                <a:cubicBezTo>
                  <a:pt x="61345" y="15058"/>
                  <a:pt x="61336" y="15077"/>
                  <a:pt x="61336" y="15096"/>
                </a:cubicBezTo>
                <a:cubicBezTo>
                  <a:pt x="61326" y="15134"/>
                  <a:pt x="61307" y="15143"/>
                  <a:pt x="61279" y="15153"/>
                </a:cubicBezTo>
                <a:lnTo>
                  <a:pt x="61260" y="15153"/>
                </a:lnTo>
                <a:cubicBezTo>
                  <a:pt x="61260" y="15143"/>
                  <a:pt x="61250" y="15143"/>
                  <a:pt x="61241" y="15143"/>
                </a:cubicBezTo>
                <a:cubicBezTo>
                  <a:pt x="61231" y="15153"/>
                  <a:pt x="61222" y="15153"/>
                  <a:pt x="61213" y="15162"/>
                </a:cubicBezTo>
                <a:cubicBezTo>
                  <a:pt x="61203" y="15162"/>
                  <a:pt x="61194" y="15162"/>
                  <a:pt x="61194" y="15153"/>
                </a:cubicBezTo>
                <a:cubicBezTo>
                  <a:pt x="61184" y="15143"/>
                  <a:pt x="61184" y="15134"/>
                  <a:pt x="61175" y="15124"/>
                </a:cubicBezTo>
                <a:cubicBezTo>
                  <a:pt x="61175" y="15124"/>
                  <a:pt x="61175" y="15115"/>
                  <a:pt x="61175" y="15115"/>
                </a:cubicBezTo>
                <a:cubicBezTo>
                  <a:pt x="61175" y="15105"/>
                  <a:pt x="61184" y="15096"/>
                  <a:pt x="61194" y="15086"/>
                </a:cubicBezTo>
                <a:lnTo>
                  <a:pt x="61194" y="15096"/>
                </a:lnTo>
                <a:lnTo>
                  <a:pt x="61222" y="15105"/>
                </a:lnTo>
                <a:cubicBezTo>
                  <a:pt x="61222" y="15096"/>
                  <a:pt x="61222" y="15096"/>
                  <a:pt x="61222" y="15096"/>
                </a:cubicBezTo>
                <a:cubicBezTo>
                  <a:pt x="61213" y="15077"/>
                  <a:pt x="61213" y="15077"/>
                  <a:pt x="61231" y="15068"/>
                </a:cubicBezTo>
                <a:cubicBezTo>
                  <a:pt x="61241" y="15068"/>
                  <a:pt x="61250" y="15058"/>
                  <a:pt x="61260" y="15049"/>
                </a:cubicBezTo>
                <a:cubicBezTo>
                  <a:pt x="61269" y="15039"/>
                  <a:pt x="61279" y="15039"/>
                  <a:pt x="61288" y="15030"/>
                </a:cubicBezTo>
                <a:lnTo>
                  <a:pt x="61288" y="15039"/>
                </a:lnTo>
                <a:cubicBezTo>
                  <a:pt x="61279" y="15058"/>
                  <a:pt x="61260" y="15077"/>
                  <a:pt x="61241" y="15105"/>
                </a:cubicBezTo>
                <a:lnTo>
                  <a:pt x="61250" y="15105"/>
                </a:lnTo>
                <a:cubicBezTo>
                  <a:pt x="61250" y="15105"/>
                  <a:pt x="61260" y="15096"/>
                  <a:pt x="61260" y="15086"/>
                </a:cubicBezTo>
                <a:cubicBezTo>
                  <a:pt x="61298" y="15039"/>
                  <a:pt x="61345" y="14992"/>
                  <a:pt x="61402" y="14954"/>
                </a:cubicBezTo>
                <a:cubicBezTo>
                  <a:pt x="61440" y="14926"/>
                  <a:pt x="61478" y="14897"/>
                  <a:pt x="61525" y="14869"/>
                </a:cubicBezTo>
                <a:cubicBezTo>
                  <a:pt x="61525" y="14863"/>
                  <a:pt x="61528" y="14858"/>
                  <a:pt x="61533" y="14858"/>
                </a:cubicBezTo>
                <a:close/>
                <a:moveTo>
                  <a:pt x="64185" y="15124"/>
                </a:moveTo>
                <a:cubicBezTo>
                  <a:pt x="64194" y="15134"/>
                  <a:pt x="64194" y="15143"/>
                  <a:pt x="64204" y="15162"/>
                </a:cubicBezTo>
                <a:cubicBezTo>
                  <a:pt x="64204" y="15162"/>
                  <a:pt x="64194" y="15162"/>
                  <a:pt x="64194" y="15172"/>
                </a:cubicBezTo>
                <a:cubicBezTo>
                  <a:pt x="64185" y="15172"/>
                  <a:pt x="64185" y="15162"/>
                  <a:pt x="64185" y="15162"/>
                </a:cubicBezTo>
                <a:cubicBezTo>
                  <a:pt x="64185" y="15153"/>
                  <a:pt x="64185" y="15134"/>
                  <a:pt x="64185" y="15124"/>
                </a:cubicBezTo>
                <a:close/>
                <a:moveTo>
                  <a:pt x="11719" y="15079"/>
                </a:moveTo>
                <a:cubicBezTo>
                  <a:pt x="11720" y="15079"/>
                  <a:pt x="11723" y="15082"/>
                  <a:pt x="11728" y="15086"/>
                </a:cubicBezTo>
                <a:cubicBezTo>
                  <a:pt x="11718" y="15096"/>
                  <a:pt x="11709" y="15096"/>
                  <a:pt x="11709" y="15105"/>
                </a:cubicBezTo>
                <a:lnTo>
                  <a:pt x="11709" y="15115"/>
                </a:lnTo>
                <a:cubicBezTo>
                  <a:pt x="11709" y="15115"/>
                  <a:pt x="11709" y="15124"/>
                  <a:pt x="11709" y="15124"/>
                </a:cubicBezTo>
                <a:cubicBezTo>
                  <a:pt x="11699" y="15124"/>
                  <a:pt x="11699" y="15134"/>
                  <a:pt x="11699" y="15134"/>
                </a:cubicBezTo>
                <a:cubicBezTo>
                  <a:pt x="11699" y="15143"/>
                  <a:pt x="11699" y="15153"/>
                  <a:pt x="11699" y="15153"/>
                </a:cubicBezTo>
                <a:cubicBezTo>
                  <a:pt x="11699" y="15162"/>
                  <a:pt x="11699" y="15172"/>
                  <a:pt x="11699" y="15172"/>
                </a:cubicBezTo>
                <a:cubicBezTo>
                  <a:pt x="11699" y="15172"/>
                  <a:pt x="11690" y="15181"/>
                  <a:pt x="11680" y="15181"/>
                </a:cubicBezTo>
                <a:lnTo>
                  <a:pt x="11661" y="15096"/>
                </a:lnTo>
                <a:lnTo>
                  <a:pt x="11671" y="15096"/>
                </a:lnTo>
                <a:cubicBezTo>
                  <a:pt x="11690" y="15096"/>
                  <a:pt x="11699" y="15096"/>
                  <a:pt x="11709" y="15086"/>
                </a:cubicBezTo>
                <a:lnTo>
                  <a:pt x="11718" y="15086"/>
                </a:lnTo>
                <a:cubicBezTo>
                  <a:pt x="11718" y="15082"/>
                  <a:pt x="11718" y="15079"/>
                  <a:pt x="11719" y="15079"/>
                </a:cubicBezTo>
                <a:close/>
                <a:moveTo>
                  <a:pt x="12409" y="15172"/>
                </a:moveTo>
                <a:lnTo>
                  <a:pt x="12390" y="15181"/>
                </a:lnTo>
                <a:lnTo>
                  <a:pt x="12390" y="15172"/>
                </a:lnTo>
                <a:close/>
                <a:moveTo>
                  <a:pt x="12828" y="15165"/>
                </a:moveTo>
                <a:cubicBezTo>
                  <a:pt x="12835" y="15165"/>
                  <a:pt x="12840" y="15167"/>
                  <a:pt x="12845" y="15172"/>
                </a:cubicBezTo>
                <a:cubicBezTo>
                  <a:pt x="12826" y="15172"/>
                  <a:pt x="12826" y="15181"/>
                  <a:pt x="12835" y="15191"/>
                </a:cubicBezTo>
                <a:lnTo>
                  <a:pt x="12797" y="15172"/>
                </a:lnTo>
                <a:cubicBezTo>
                  <a:pt x="12811" y="15167"/>
                  <a:pt x="12821" y="15165"/>
                  <a:pt x="12828" y="15165"/>
                </a:cubicBezTo>
                <a:close/>
                <a:moveTo>
                  <a:pt x="65207" y="15172"/>
                </a:moveTo>
                <a:lnTo>
                  <a:pt x="65207" y="15172"/>
                </a:lnTo>
                <a:cubicBezTo>
                  <a:pt x="65200" y="15186"/>
                  <a:pt x="65193" y="15194"/>
                  <a:pt x="65182" y="15194"/>
                </a:cubicBezTo>
                <a:cubicBezTo>
                  <a:pt x="65179" y="15194"/>
                  <a:pt x="65174" y="15193"/>
                  <a:pt x="65169" y="15191"/>
                </a:cubicBezTo>
                <a:lnTo>
                  <a:pt x="65207" y="15172"/>
                </a:lnTo>
                <a:close/>
                <a:moveTo>
                  <a:pt x="12769" y="15162"/>
                </a:moveTo>
                <a:cubicBezTo>
                  <a:pt x="12769" y="15181"/>
                  <a:pt x="12759" y="15191"/>
                  <a:pt x="12740" y="15200"/>
                </a:cubicBezTo>
                <a:cubicBezTo>
                  <a:pt x="12740" y="15181"/>
                  <a:pt x="12750" y="15162"/>
                  <a:pt x="12769" y="15162"/>
                </a:cubicBezTo>
                <a:close/>
                <a:moveTo>
                  <a:pt x="12826" y="15200"/>
                </a:moveTo>
                <a:lnTo>
                  <a:pt x="12826" y="15210"/>
                </a:lnTo>
                <a:cubicBezTo>
                  <a:pt x="12826" y="15219"/>
                  <a:pt x="12816" y="15219"/>
                  <a:pt x="12807" y="15219"/>
                </a:cubicBezTo>
                <a:lnTo>
                  <a:pt x="12826" y="15200"/>
                </a:lnTo>
                <a:close/>
                <a:moveTo>
                  <a:pt x="12968" y="15200"/>
                </a:moveTo>
                <a:cubicBezTo>
                  <a:pt x="12958" y="15219"/>
                  <a:pt x="12949" y="15219"/>
                  <a:pt x="12930" y="15219"/>
                </a:cubicBezTo>
                <a:lnTo>
                  <a:pt x="12911" y="15219"/>
                </a:lnTo>
                <a:cubicBezTo>
                  <a:pt x="12901" y="15219"/>
                  <a:pt x="12901" y="15219"/>
                  <a:pt x="12892" y="15210"/>
                </a:cubicBezTo>
                <a:cubicBezTo>
                  <a:pt x="12901" y="15210"/>
                  <a:pt x="12901" y="15200"/>
                  <a:pt x="12911" y="15200"/>
                </a:cubicBezTo>
                <a:close/>
                <a:moveTo>
                  <a:pt x="13337" y="15200"/>
                </a:moveTo>
                <a:lnTo>
                  <a:pt x="13318" y="15219"/>
                </a:lnTo>
                <a:cubicBezTo>
                  <a:pt x="13318" y="15200"/>
                  <a:pt x="13327" y="15200"/>
                  <a:pt x="13337" y="15200"/>
                </a:cubicBezTo>
                <a:close/>
                <a:moveTo>
                  <a:pt x="11794" y="15200"/>
                </a:moveTo>
                <a:lnTo>
                  <a:pt x="11794" y="15228"/>
                </a:lnTo>
                <a:cubicBezTo>
                  <a:pt x="11784" y="15228"/>
                  <a:pt x="11784" y="15210"/>
                  <a:pt x="11794" y="15200"/>
                </a:cubicBezTo>
                <a:close/>
                <a:moveTo>
                  <a:pt x="11699" y="15200"/>
                </a:moveTo>
                <a:cubicBezTo>
                  <a:pt x="11699" y="15210"/>
                  <a:pt x="11699" y="15219"/>
                  <a:pt x="11699" y="15219"/>
                </a:cubicBezTo>
                <a:cubicBezTo>
                  <a:pt x="11699" y="15228"/>
                  <a:pt x="11699" y="15233"/>
                  <a:pt x="11697" y="15233"/>
                </a:cubicBezTo>
                <a:cubicBezTo>
                  <a:pt x="11694" y="15233"/>
                  <a:pt x="11690" y="15228"/>
                  <a:pt x="11680" y="15219"/>
                </a:cubicBezTo>
                <a:lnTo>
                  <a:pt x="11699" y="15200"/>
                </a:lnTo>
                <a:close/>
                <a:moveTo>
                  <a:pt x="11747" y="15210"/>
                </a:moveTo>
                <a:cubicBezTo>
                  <a:pt x="11756" y="15219"/>
                  <a:pt x="11756" y="15219"/>
                  <a:pt x="11747" y="15238"/>
                </a:cubicBezTo>
                <a:lnTo>
                  <a:pt x="11747" y="15210"/>
                </a:lnTo>
                <a:close/>
                <a:moveTo>
                  <a:pt x="63569" y="15200"/>
                </a:moveTo>
                <a:cubicBezTo>
                  <a:pt x="63569" y="15200"/>
                  <a:pt x="63579" y="15210"/>
                  <a:pt x="63588" y="15219"/>
                </a:cubicBezTo>
                <a:cubicBezTo>
                  <a:pt x="63579" y="15228"/>
                  <a:pt x="63569" y="15238"/>
                  <a:pt x="63569" y="15238"/>
                </a:cubicBezTo>
                <a:cubicBezTo>
                  <a:pt x="63560" y="15228"/>
                  <a:pt x="63550" y="15219"/>
                  <a:pt x="63550" y="15219"/>
                </a:cubicBezTo>
                <a:cubicBezTo>
                  <a:pt x="63550" y="15210"/>
                  <a:pt x="63560" y="15200"/>
                  <a:pt x="63569" y="15200"/>
                </a:cubicBezTo>
                <a:close/>
                <a:moveTo>
                  <a:pt x="11728" y="15228"/>
                </a:moveTo>
                <a:lnTo>
                  <a:pt x="11728" y="15228"/>
                </a:lnTo>
                <a:cubicBezTo>
                  <a:pt x="11737" y="15238"/>
                  <a:pt x="11737" y="15238"/>
                  <a:pt x="11737" y="15247"/>
                </a:cubicBezTo>
                <a:cubicBezTo>
                  <a:pt x="11728" y="15247"/>
                  <a:pt x="11718" y="15238"/>
                  <a:pt x="11728" y="15228"/>
                </a:cubicBezTo>
                <a:close/>
                <a:moveTo>
                  <a:pt x="13147" y="15228"/>
                </a:moveTo>
                <a:cubicBezTo>
                  <a:pt x="13147" y="15228"/>
                  <a:pt x="13157" y="15228"/>
                  <a:pt x="13157" y="15238"/>
                </a:cubicBezTo>
                <a:cubicBezTo>
                  <a:pt x="13157" y="15238"/>
                  <a:pt x="13147" y="15247"/>
                  <a:pt x="13147" y="15247"/>
                </a:cubicBezTo>
                <a:cubicBezTo>
                  <a:pt x="13147" y="15247"/>
                  <a:pt x="13138" y="15247"/>
                  <a:pt x="13138" y="15238"/>
                </a:cubicBezTo>
                <a:cubicBezTo>
                  <a:pt x="13138" y="15238"/>
                  <a:pt x="13147" y="15228"/>
                  <a:pt x="13147" y="15228"/>
                </a:cubicBezTo>
                <a:close/>
                <a:moveTo>
                  <a:pt x="61081" y="15130"/>
                </a:moveTo>
                <a:cubicBezTo>
                  <a:pt x="61084" y="15130"/>
                  <a:pt x="61087" y="15131"/>
                  <a:pt x="61089" y="15134"/>
                </a:cubicBezTo>
                <a:cubicBezTo>
                  <a:pt x="61099" y="15134"/>
                  <a:pt x="61108" y="15143"/>
                  <a:pt x="61118" y="15153"/>
                </a:cubicBezTo>
                <a:cubicBezTo>
                  <a:pt x="61127" y="15172"/>
                  <a:pt x="61137" y="15191"/>
                  <a:pt x="61137" y="15219"/>
                </a:cubicBezTo>
                <a:cubicBezTo>
                  <a:pt x="61146" y="15228"/>
                  <a:pt x="61137" y="15238"/>
                  <a:pt x="61118" y="15238"/>
                </a:cubicBezTo>
                <a:cubicBezTo>
                  <a:pt x="61118" y="15238"/>
                  <a:pt x="61108" y="15247"/>
                  <a:pt x="61099" y="15247"/>
                </a:cubicBezTo>
                <a:cubicBezTo>
                  <a:pt x="61071" y="15247"/>
                  <a:pt x="61071" y="15247"/>
                  <a:pt x="61061" y="15219"/>
                </a:cubicBezTo>
                <a:cubicBezTo>
                  <a:pt x="61052" y="15210"/>
                  <a:pt x="61042" y="15200"/>
                  <a:pt x="61033" y="15200"/>
                </a:cubicBezTo>
                <a:cubicBezTo>
                  <a:pt x="61052" y="15181"/>
                  <a:pt x="61061" y="15162"/>
                  <a:pt x="61071" y="15143"/>
                </a:cubicBezTo>
                <a:cubicBezTo>
                  <a:pt x="61071" y="15137"/>
                  <a:pt x="61075" y="15130"/>
                  <a:pt x="61081" y="15130"/>
                </a:cubicBezTo>
                <a:close/>
                <a:moveTo>
                  <a:pt x="13261" y="15257"/>
                </a:moveTo>
                <a:cubicBezTo>
                  <a:pt x="13256" y="15262"/>
                  <a:pt x="13254" y="15264"/>
                  <a:pt x="13252" y="15264"/>
                </a:cubicBezTo>
                <a:cubicBezTo>
                  <a:pt x="13249" y="15264"/>
                  <a:pt x="13247" y="15262"/>
                  <a:pt x="13242" y="15257"/>
                </a:cubicBezTo>
                <a:close/>
                <a:moveTo>
                  <a:pt x="11775" y="15257"/>
                </a:moveTo>
                <a:lnTo>
                  <a:pt x="11775" y="15266"/>
                </a:lnTo>
                <a:lnTo>
                  <a:pt x="11756" y="15266"/>
                </a:lnTo>
                <a:cubicBezTo>
                  <a:pt x="11765" y="15257"/>
                  <a:pt x="11765" y="15257"/>
                  <a:pt x="11775" y="15257"/>
                </a:cubicBezTo>
                <a:close/>
                <a:moveTo>
                  <a:pt x="12362" y="15247"/>
                </a:moveTo>
                <a:cubicBezTo>
                  <a:pt x="12362" y="15247"/>
                  <a:pt x="12362" y="15247"/>
                  <a:pt x="12371" y="15257"/>
                </a:cubicBezTo>
                <a:cubicBezTo>
                  <a:pt x="12362" y="15257"/>
                  <a:pt x="12362" y="15257"/>
                  <a:pt x="12362" y="15266"/>
                </a:cubicBezTo>
                <a:cubicBezTo>
                  <a:pt x="12352" y="15266"/>
                  <a:pt x="12352" y="15257"/>
                  <a:pt x="12352" y="15257"/>
                </a:cubicBezTo>
                <a:lnTo>
                  <a:pt x="12343" y="15257"/>
                </a:lnTo>
                <a:cubicBezTo>
                  <a:pt x="12352" y="15247"/>
                  <a:pt x="12352" y="15247"/>
                  <a:pt x="12362" y="15247"/>
                </a:cubicBezTo>
                <a:close/>
                <a:moveTo>
                  <a:pt x="13166" y="15247"/>
                </a:moveTo>
                <a:lnTo>
                  <a:pt x="13166" y="15257"/>
                </a:lnTo>
                <a:lnTo>
                  <a:pt x="13147" y="15266"/>
                </a:lnTo>
                <a:lnTo>
                  <a:pt x="13138" y="15266"/>
                </a:lnTo>
                <a:lnTo>
                  <a:pt x="13166" y="15247"/>
                </a:lnTo>
                <a:close/>
                <a:moveTo>
                  <a:pt x="61288" y="15238"/>
                </a:moveTo>
                <a:cubicBezTo>
                  <a:pt x="61298" y="15247"/>
                  <a:pt x="61288" y="15257"/>
                  <a:pt x="61279" y="15266"/>
                </a:cubicBezTo>
                <a:lnTo>
                  <a:pt x="61269" y="15266"/>
                </a:lnTo>
                <a:cubicBezTo>
                  <a:pt x="61269" y="15257"/>
                  <a:pt x="61279" y="15247"/>
                  <a:pt x="61288" y="15238"/>
                </a:cubicBezTo>
                <a:close/>
                <a:moveTo>
                  <a:pt x="63115" y="15238"/>
                </a:moveTo>
                <a:lnTo>
                  <a:pt x="63106" y="15266"/>
                </a:lnTo>
                <a:lnTo>
                  <a:pt x="63106" y="15238"/>
                </a:lnTo>
                <a:close/>
                <a:moveTo>
                  <a:pt x="60354" y="15253"/>
                </a:moveTo>
                <a:cubicBezTo>
                  <a:pt x="60359" y="15253"/>
                  <a:pt x="60365" y="15254"/>
                  <a:pt x="60370" y="15257"/>
                </a:cubicBezTo>
                <a:cubicBezTo>
                  <a:pt x="60370" y="15266"/>
                  <a:pt x="60370" y="15266"/>
                  <a:pt x="60361" y="15266"/>
                </a:cubicBezTo>
                <a:cubicBezTo>
                  <a:pt x="60356" y="15271"/>
                  <a:pt x="60349" y="15273"/>
                  <a:pt x="60342" y="15273"/>
                </a:cubicBezTo>
                <a:cubicBezTo>
                  <a:pt x="60335" y="15273"/>
                  <a:pt x="60328" y="15271"/>
                  <a:pt x="60323" y="15266"/>
                </a:cubicBezTo>
                <a:cubicBezTo>
                  <a:pt x="60329" y="15260"/>
                  <a:pt x="60341" y="15253"/>
                  <a:pt x="60354" y="15253"/>
                </a:cubicBezTo>
                <a:close/>
                <a:moveTo>
                  <a:pt x="62822" y="15247"/>
                </a:moveTo>
                <a:cubicBezTo>
                  <a:pt x="62812" y="15257"/>
                  <a:pt x="62812" y="15266"/>
                  <a:pt x="62803" y="15276"/>
                </a:cubicBezTo>
                <a:lnTo>
                  <a:pt x="62774" y="15257"/>
                </a:lnTo>
                <a:cubicBezTo>
                  <a:pt x="62793" y="15257"/>
                  <a:pt x="62803" y="15247"/>
                  <a:pt x="62822" y="15247"/>
                </a:cubicBezTo>
                <a:close/>
                <a:moveTo>
                  <a:pt x="12740" y="15276"/>
                </a:moveTo>
                <a:lnTo>
                  <a:pt x="12769" y="15285"/>
                </a:lnTo>
                <a:cubicBezTo>
                  <a:pt x="12759" y="15285"/>
                  <a:pt x="12750" y="15285"/>
                  <a:pt x="12740" y="15276"/>
                </a:cubicBezTo>
                <a:close/>
                <a:moveTo>
                  <a:pt x="63134" y="15210"/>
                </a:moveTo>
                <a:cubicBezTo>
                  <a:pt x="63143" y="15210"/>
                  <a:pt x="63153" y="15210"/>
                  <a:pt x="63162" y="15219"/>
                </a:cubicBezTo>
                <a:cubicBezTo>
                  <a:pt x="63191" y="15228"/>
                  <a:pt x="63191" y="15238"/>
                  <a:pt x="63172" y="15257"/>
                </a:cubicBezTo>
                <a:cubicBezTo>
                  <a:pt x="63162" y="15266"/>
                  <a:pt x="63162" y="15276"/>
                  <a:pt x="63153" y="15285"/>
                </a:cubicBezTo>
                <a:lnTo>
                  <a:pt x="63153" y="15276"/>
                </a:lnTo>
                <a:cubicBezTo>
                  <a:pt x="63153" y="15266"/>
                  <a:pt x="63153" y="15266"/>
                  <a:pt x="63143" y="15257"/>
                </a:cubicBezTo>
                <a:cubicBezTo>
                  <a:pt x="63143" y="15247"/>
                  <a:pt x="63143" y="15238"/>
                  <a:pt x="63134" y="15238"/>
                </a:cubicBezTo>
                <a:cubicBezTo>
                  <a:pt x="63125" y="15228"/>
                  <a:pt x="63125" y="15228"/>
                  <a:pt x="63115" y="15219"/>
                </a:cubicBezTo>
                <a:cubicBezTo>
                  <a:pt x="63125" y="15219"/>
                  <a:pt x="63134" y="15210"/>
                  <a:pt x="63134" y="15210"/>
                </a:cubicBezTo>
                <a:close/>
                <a:moveTo>
                  <a:pt x="63588" y="15257"/>
                </a:moveTo>
                <a:cubicBezTo>
                  <a:pt x="63598" y="15266"/>
                  <a:pt x="63598" y="15266"/>
                  <a:pt x="63598" y="15276"/>
                </a:cubicBezTo>
                <a:cubicBezTo>
                  <a:pt x="63598" y="15285"/>
                  <a:pt x="63588" y="15285"/>
                  <a:pt x="63579" y="15285"/>
                </a:cubicBezTo>
                <a:cubicBezTo>
                  <a:pt x="63569" y="15285"/>
                  <a:pt x="63560" y="15285"/>
                  <a:pt x="63541" y="15276"/>
                </a:cubicBezTo>
                <a:cubicBezTo>
                  <a:pt x="63550" y="15276"/>
                  <a:pt x="63560" y="15266"/>
                  <a:pt x="63569" y="15257"/>
                </a:cubicBezTo>
                <a:close/>
                <a:moveTo>
                  <a:pt x="13128" y="15285"/>
                </a:moveTo>
                <a:cubicBezTo>
                  <a:pt x="13128" y="15285"/>
                  <a:pt x="13128" y="15295"/>
                  <a:pt x="13119" y="15295"/>
                </a:cubicBezTo>
                <a:lnTo>
                  <a:pt x="13110" y="15295"/>
                </a:lnTo>
                <a:lnTo>
                  <a:pt x="13128" y="15285"/>
                </a:lnTo>
                <a:close/>
                <a:moveTo>
                  <a:pt x="12797" y="15247"/>
                </a:moveTo>
                <a:cubicBezTo>
                  <a:pt x="12807" y="15257"/>
                  <a:pt x="12816" y="15257"/>
                  <a:pt x="12826" y="15266"/>
                </a:cubicBezTo>
                <a:cubicBezTo>
                  <a:pt x="12826" y="15266"/>
                  <a:pt x="12826" y="15266"/>
                  <a:pt x="12826" y="15276"/>
                </a:cubicBezTo>
                <a:cubicBezTo>
                  <a:pt x="12826" y="15285"/>
                  <a:pt x="12816" y="15295"/>
                  <a:pt x="12816" y="15304"/>
                </a:cubicBezTo>
                <a:lnTo>
                  <a:pt x="12788" y="15295"/>
                </a:lnTo>
                <a:cubicBezTo>
                  <a:pt x="12788" y="15285"/>
                  <a:pt x="12797" y="15285"/>
                  <a:pt x="12807" y="15285"/>
                </a:cubicBezTo>
                <a:cubicBezTo>
                  <a:pt x="12807" y="15276"/>
                  <a:pt x="12816" y="15276"/>
                  <a:pt x="12816" y="15266"/>
                </a:cubicBezTo>
                <a:cubicBezTo>
                  <a:pt x="12807" y="15266"/>
                  <a:pt x="12797" y="15276"/>
                  <a:pt x="12788" y="15276"/>
                </a:cubicBezTo>
                <a:lnTo>
                  <a:pt x="12778" y="15276"/>
                </a:lnTo>
                <a:cubicBezTo>
                  <a:pt x="12778" y="15266"/>
                  <a:pt x="12778" y="15266"/>
                  <a:pt x="12778" y="15257"/>
                </a:cubicBezTo>
                <a:cubicBezTo>
                  <a:pt x="12778" y="15257"/>
                  <a:pt x="12788" y="15247"/>
                  <a:pt x="12797" y="15247"/>
                </a:cubicBezTo>
                <a:close/>
                <a:moveTo>
                  <a:pt x="13062" y="15238"/>
                </a:moveTo>
                <a:cubicBezTo>
                  <a:pt x="13072" y="15238"/>
                  <a:pt x="13081" y="15247"/>
                  <a:pt x="13081" y="15257"/>
                </a:cubicBezTo>
                <a:cubicBezTo>
                  <a:pt x="13072" y="15276"/>
                  <a:pt x="13062" y="15285"/>
                  <a:pt x="13053" y="15304"/>
                </a:cubicBezTo>
                <a:cubicBezTo>
                  <a:pt x="13043" y="15304"/>
                  <a:pt x="13034" y="15304"/>
                  <a:pt x="13034" y="15295"/>
                </a:cubicBezTo>
                <a:lnTo>
                  <a:pt x="13053" y="15285"/>
                </a:lnTo>
                <a:lnTo>
                  <a:pt x="13043" y="15285"/>
                </a:lnTo>
                <a:cubicBezTo>
                  <a:pt x="13034" y="15285"/>
                  <a:pt x="13034" y="15285"/>
                  <a:pt x="13034" y="15276"/>
                </a:cubicBezTo>
                <a:cubicBezTo>
                  <a:pt x="13024" y="15276"/>
                  <a:pt x="13034" y="15266"/>
                  <a:pt x="13043" y="15266"/>
                </a:cubicBezTo>
                <a:cubicBezTo>
                  <a:pt x="13043" y="15266"/>
                  <a:pt x="13043" y="15257"/>
                  <a:pt x="13043" y="15257"/>
                </a:cubicBezTo>
                <a:cubicBezTo>
                  <a:pt x="13043" y="15247"/>
                  <a:pt x="13043" y="15247"/>
                  <a:pt x="13034" y="15238"/>
                </a:cubicBezTo>
                <a:close/>
                <a:moveTo>
                  <a:pt x="13081" y="15285"/>
                </a:moveTo>
                <a:cubicBezTo>
                  <a:pt x="13091" y="15295"/>
                  <a:pt x="13091" y="15295"/>
                  <a:pt x="13091" y="15295"/>
                </a:cubicBezTo>
                <a:cubicBezTo>
                  <a:pt x="13081" y="15304"/>
                  <a:pt x="13081" y="15304"/>
                  <a:pt x="13072" y="15304"/>
                </a:cubicBezTo>
                <a:lnTo>
                  <a:pt x="13072" y="15295"/>
                </a:lnTo>
                <a:lnTo>
                  <a:pt x="13081" y="15285"/>
                </a:lnTo>
                <a:close/>
                <a:moveTo>
                  <a:pt x="12703" y="15285"/>
                </a:moveTo>
                <a:cubicBezTo>
                  <a:pt x="12703" y="15285"/>
                  <a:pt x="12712" y="15295"/>
                  <a:pt x="12712" y="15295"/>
                </a:cubicBezTo>
                <a:cubicBezTo>
                  <a:pt x="12712" y="15304"/>
                  <a:pt x="12712" y="15304"/>
                  <a:pt x="12712" y="15314"/>
                </a:cubicBezTo>
                <a:cubicBezTo>
                  <a:pt x="12703" y="15314"/>
                  <a:pt x="12703" y="15295"/>
                  <a:pt x="12693" y="15295"/>
                </a:cubicBezTo>
                <a:cubicBezTo>
                  <a:pt x="12693" y="15295"/>
                  <a:pt x="12703" y="15285"/>
                  <a:pt x="12703" y="15285"/>
                </a:cubicBezTo>
                <a:close/>
                <a:moveTo>
                  <a:pt x="61307" y="15285"/>
                </a:moveTo>
                <a:cubicBezTo>
                  <a:pt x="61317" y="15295"/>
                  <a:pt x="61326" y="15295"/>
                  <a:pt x="61326" y="15304"/>
                </a:cubicBezTo>
                <a:cubicBezTo>
                  <a:pt x="61317" y="15304"/>
                  <a:pt x="61317" y="15314"/>
                  <a:pt x="61317" y="15314"/>
                </a:cubicBezTo>
                <a:cubicBezTo>
                  <a:pt x="61307" y="15304"/>
                  <a:pt x="61307" y="15304"/>
                  <a:pt x="61298" y="15295"/>
                </a:cubicBezTo>
                <a:cubicBezTo>
                  <a:pt x="61307" y="15295"/>
                  <a:pt x="61307" y="15285"/>
                  <a:pt x="61307" y="15285"/>
                </a:cubicBezTo>
                <a:close/>
                <a:moveTo>
                  <a:pt x="61989" y="15276"/>
                </a:moveTo>
                <a:cubicBezTo>
                  <a:pt x="61989" y="15285"/>
                  <a:pt x="61989" y="15304"/>
                  <a:pt x="61970" y="15314"/>
                </a:cubicBezTo>
                <a:cubicBezTo>
                  <a:pt x="61970" y="15285"/>
                  <a:pt x="61970" y="15276"/>
                  <a:pt x="61989" y="15276"/>
                </a:cubicBezTo>
                <a:close/>
                <a:moveTo>
                  <a:pt x="12248" y="15295"/>
                </a:moveTo>
                <a:cubicBezTo>
                  <a:pt x="12248" y="15314"/>
                  <a:pt x="12239" y="15323"/>
                  <a:pt x="12229" y="15323"/>
                </a:cubicBezTo>
                <a:cubicBezTo>
                  <a:pt x="12210" y="15323"/>
                  <a:pt x="12201" y="15323"/>
                  <a:pt x="12191" y="15314"/>
                </a:cubicBezTo>
                <a:lnTo>
                  <a:pt x="12201" y="15314"/>
                </a:lnTo>
                <a:cubicBezTo>
                  <a:pt x="12210" y="15314"/>
                  <a:pt x="12229" y="15314"/>
                  <a:pt x="12229" y="15295"/>
                </a:cubicBezTo>
                <a:close/>
                <a:moveTo>
                  <a:pt x="13095" y="15325"/>
                </a:moveTo>
                <a:cubicBezTo>
                  <a:pt x="13100" y="15325"/>
                  <a:pt x="13105" y="15328"/>
                  <a:pt x="13110" y="15333"/>
                </a:cubicBezTo>
                <a:lnTo>
                  <a:pt x="13081" y="15333"/>
                </a:lnTo>
                <a:cubicBezTo>
                  <a:pt x="13086" y="15328"/>
                  <a:pt x="13091" y="15325"/>
                  <a:pt x="13095" y="15325"/>
                </a:cubicBezTo>
                <a:close/>
                <a:moveTo>
                  <a:pt x="61998" y="15314"/>
                </a:moveTo>
                <a:lnTo>
                  <a:pt x="62008" y="15323"/>
                </a:lnTo>
                <a:cubicBezTo>
                  <a:pt x="62008" y="15333"/>
                  <a:pt x="61998" y="15333"/>
                  <a:pt x="61998" y="15333"/>
                </a:cubicBezTo>
                <a:cubicBezTo>
                  <a:pt x="61989" y="15333"/>
                  <a:pt x="61989" y="15323"/>
                  <a:pt x="61989" y="15323"/>
                </a:cubicBezTo>
                <a:cubicBezTo>
                  <a:pt x="61989" y="15323"/>
                  <a:pt x="61998" y="15314"/>
                  <a:pt x="61998" y="15314"/>
                </a:cubicBezTo>
                <a:close/>
                <a:moveTo>
                  <a:pt x="63901" y="15323"/>
                </a:moveTo>
                <a:lnTo>
                  <a:pt x="63901" y="15333"/>
                </a:lnTo>
                <a:lnTo>
                  <a:pt x="63853" y="15333"/>
                </a:lnTo>
                <a:lnTo>
                  <a:pt x="63853" y="15323"/>
                </a:lnTo>
                <a:close/>
                <a:moveTo>
                  <a:pt x="12144" y="15285"/>
                </a:moveTo>
                <a:cubicBezTo>
                  <a:pt x="12144" y="15285"/>
                  <a:pt x="12144" y="15295"/>
                  <a:pt x="12135" y="15295"/>
                </a:cubicBezTo>
                <a:cubicBezTo>
                  <a:pt x="12135" y="15304"/>
                  <a:pt x="12135" y="15314"/>
                  <a:pt x="12125" y="15333"/>
                </a:cubicBezTo>
                <a:cubicBezTo>
                  <a:pt x="12120" y="15337"/>
                  <a:pt x="12116" y="15340"/>
                  <a:pt x="12111" y="15340"/>
                </a:cubicBezTo>
                <a:cubicBezTo>
                  <a:pt x="12106" y="15340"/>
                  <a:pt x="12101" y="15337"/>
                  <a:pt x="12097" y="15333"/>
                </a:cubicBezTo>
                <a:cubicBezTo>
                  <a:pt x="12097" y="15333"/>
                  <a:pt x="12087" y="15323"/>
                  <a:pt x="12097" y="15323"/>
                </a:cubicBezTo>
                <a:cubicBezTo>
                  <a:pt x="12116" y="15314"/>
                  <a:pt x="12125" y="15304"/>
                  <a:pt x="12144" y="15285"/>
                </a:cubicBezTo>
                <a:close/>
                <a:moveTo>
                  <a:pt x="60370" y="15304"/>
                </a:moveTo>
                <a:cubicBezTo>
                  <a:pt x="60389" y="15323"/>
                  <a:pt x="60389" y="15333"/>
                  <a:pt x="60370" y="15342"/>
                </a:cubicBezTo>
                <a:cubicBezTo>
                  <a:pt x="60361" y="15333"/>
                  <a:pt x="60361" y="15323"/>
                  <a:pt x="60361" y="15314"/>
                </a:cubicBezTo>
                <a:cubicBezTo>
                  <a:pt x="60361" y="15304"/>
                  <a:pt x="60370" y="15304"/>
                  <a:pt x="60370" y="15304"/>
                </a:cubicBezTo>
                <a:close/>
                <a:moveTo>
                  <a:pt x="63153" y="15333"/>
                </a:moveTo>
                <a:lnTo>
                  <a:pt x="63153" y="15342"/>
                </a:lnTo>
                <a:lnTo>
                  <a:pt x="63134" y="15342"/>
                </a:lnTo>
                <a:lnTo>
                  <a:pt x="63134" y="15333"/>
                </a:lnTo>
                <a:close/>
                <a:moveTo>
                  <a:pt x="64024" y="15323"/>
                </a:moveTo>
                <a:lnTo>
                  <a:pt x="63995" y="15342"/>
                </a:lnTo>
                <a:cubicBezTo>
                  <a:pt x="63995" y="15323"/>
                  <a:pt x="64005" y="15323"/>
                  <a:pt x="64014" y="15323"/>
                </a:cubicBezTo>
                <a:close/>
                <a:moveTo>
                  <a:pt x="12353" y="15331"/>
                </a:moveTo>
                <a:cubicBezTo>
                  <a:pt x="12356" y="15331"/>
                  <a:pt x="12359" y="15331"/>
                  <a:pt x="12362" y="15333"/>
                </a:cubicBezTo>
                <a:cubicBezTo>
                  <a:pt x="12352" y="15342"/>
                  <a:pt x="12333" y="15342"/>
                  <a:pt x="12324" y="15352"/>
                </a:cubicBezTo>
                <a:cubicBezTo>
                  <a:pt x="12314" y="15352"/>
                  <a:pt x="12305" y="15352"/>
                  <a:pt x="12305" y="15333"/>
                </a:cubicBezTo>
                <a:lnTo>
                  <a:pt x="12305" y="15333"/>
                </a:lnTo>
                <a:cubicBezTo>
                  <a:pt x="12310" y="15338"/>
                  <a:pt x="12315" y="15339"/>
                  <a:pt x="12320" y="15339"/>
                </a:cubicBezTo>
                <a:cubicBezTo>
                  <a:pt x="12331" y="15339"/>
                  <a:pt x="12342" y="15331"/>
                  <a:pt x="12353" y="15331"/>
                </a:cubicBezTo>
                <a:close/>
                <a:moveTo>
                  <a:pt x="12807" y="15342"/>
                </a:moveTo>
                <a:cubicBezTo>
                  <a:pt x="12807" y="15342"/>
                  <a:pt x="12816" y="15352"/>
                  <a:pt x="12816" y="15352"/>
                </a:cubicBezTo>
                <a:cubicBezTo>
                  <a:pt x="12816" y="15352"/>
                  <a:pt x="12816" y="15361"/>
                  <a:pt x="12807" y="15361"/>
                </a:cubicBezTo>
                <a:cubicBezTo>
                  <a:pt x="12807" y="15352"/>
                  <a:pt x="12807" y="15342"/>
                  <a:pt x="12807" y="15342"/>
                </a:cubicBezTo>
                <a:close/>
                <a:moveTo>
                  <a:pt x="12239" y="15333"/>
                </a:moveTo>
                <a:cubicBezTo>
                  <a:pt x="12258" y="15352"/>
                  <a:pt x="12277" y="15352"/>
                  <a:pt x="12296" y="15352"/>
                </a:cubicBezTo>
                <a:cubicBezTo>
                  <a:pt x="12277" y="15361"/>
                  <a:pt x="12258" y="15370"/>
                  <a:pt x="12239" y="15370"/>
                </a:cubicBezTo>
                <a:cubicBezTo>
                  <a:pt x="12239" y="15361"/>
                  <a:pt x="12239" y="15361"/>
                  <a:pt x="12239" y="15352"/>
                </a:cubicBezTo>
                <a:cubicBezTo>
                  <a:pt x="12239" y="15342"/>
                  <a:pt x="12239" y="15342"/>
                  <a:pt x="12239" y="15333"/>
                </a:cubicBezTo>
                <a:close/>
                <a:moveTo>
                  <a:pt x="60607" y="15352"/>
                </a:moveTo>
                <a:lnTo>
                  <a:pt x="60626" y="15361"/>
                </a:lnTo>
                <a:lnTo>
                  <a:pt x="60616" y="15370"/>
                </a:lnTo>
                <a:cubicBezTo>
                  <a:pt x="60607" y="15361"/>
                  <a:pt x="60607" y="15361"/>
                  <a:pt x="60607" y="15361"/>
                </a:cubicBezTo>
                <a:cubicBezTo>
                  <a:pt x="60607" y="15352"/>
                  <a:pt x="60607" y="15352"/>
                  <a:pt x="60607" y="15352"/>
                </a:cubicBezTo>
                <a:close/>
                <a:moveTo>
                  <a:pt x="62841" y="15276"/>
                </a:moveTo>
                <a:cubicBezTo>
                  <a:pt x="62850" y="15276"/>
                  <a:pt x="62860" y="15285"/>
                  <a:pt x="62860" y="15285"/>
                </a:cubicBezTo>
                <a:cubicBezTo>
                  <a:pt x="62869" y="15290"/>
                  <a:pt x="62876" y="15292"/>
                  <a:pt x="62883" y="15292"/>
                </a:cubicBezTo>
                <a:cubicBezTo>
                  <a:pt x="62890" y="15292"/>
                  <a:pt x="62897" y="15290"/>
                  <a:pt x="62907" y="15285"/>
                </a:cubicBezTo>
                <a:cubicBezTo>
                  <a:pt x="62910" y="15282"/>
                  <a:pt x="62912" y="15281"/>
                  <a:pt x="62915" y="15281"/>
                </a:cubicBezTo>
                <a:cubicBezTo>
                  <a:pt x="62921" y="15281"/>
                  <a:pt x="62926" y="15288"/>
                  <a:pt x="62926" y="15295"/>
                </a:cubicBezTo>
                <a:cubicBezTo>
                  <a:pt x="62910" y="15343"/>
                  <a:pt x="62887" y="15384"/>
                  <a:pt x="62840" y="15384"/>
                </a:cubicBezTo>
                <a:cubicBezTo>
                  <a:pt x="62832" y="15384"/>
                  <a:pt x="62822" y="15383"/>
                  <a:pt x="62812" y="15380"/>
                </a:cubicBezTo>
                <a:cubicBezTo>
                  <a:pt x="62822" y="15380"/>
                  <a:pt x="62822" y="15370"/>
                  <a:pt x="62822" y="15370"/>
                </a:cubicBezTo>
                <a:cubicBezTo>
                  <a:pt x="62827" y="15359"/>
                  <a:pt x="62833" y="15355"/>
                  <a:pt x="62838" y="15355"/>
                </a:cubicBezTo>
                <a:cubicBezTo>
                  <a:pt x="62842" y="15355"/>
                  <a:pt x="62846" y="15357"/>
                  <a:pt x="62850" y="15361"/>
                </a:cubicBezTo>
                <a:cubicBezTo>
                  <a:pt x="62856" y="15361"/>
                  <a:pt x="62858" y="15365"/>
                  <a:pt x="62862" y="15365"/>
                </a:cubicBezTo>
                <a:cubicBezTo>
                  <a:pt x="62864" y="15365"/>
                  <a:pt x="62866" y="15364"/>
                  <a:pt x="62869" y="15361"/>
                </a:cubicBezTo>
                <a:cubicBezTo>
                  <a:pt x="62878" y="15361"/>
                  <a:pt x="62878" y="15352"/>
                  <a:pt x="62878" y="15352"/>
                </a:cubicBezTo>
                <a:cubicBezTo>
                  <a:pt x="62878" y="15342"/>
                  <a:pt x="62869" y="15342"/>
                  <a:pt x="62860" y="15333"/>
                </a:cubicBezTo>
                <a:lnTo>
                  <a:pt x="62850" y="15333"/>
                </a:lnTo>
                <a:cubicBezTo>
                  <a:pt x="62831" y="15333"/>
                  <a:pt x="62822" y="15314"/>
                  <a:pt x="62822" y="15295"/>
                </a:cubicBezTo>
                <a:cubicBezTo>
                  <a:pt x="62812" y="15285"/>
                  <a:pt x="62822" y="15276"/>
                  <a:pt x="62822" y="15276"/>
                </a:cubicBezTo>
                <a:close/>
                <a:moveTo>
                  <a:pt x="12750" y="15380"/>
                </a:moveTo>
                <a:cubicBezTo>
                  <a:pt x="12750" y="15380"/>
                  <a:pt x="12746" y="15388"/>
                  <a:pt x="12737" y="15388"/>
                </a:cubicBezTo>
                <a:cubicBezTo>
                  <a:pt x="12733" y="15388"/>
                  <a:pt x="12728" y="15386"/>
                  <a:pt x="12721" y="15380"/>
                </a:cubicBezTo>
                <a:close/>
                <a:moveTo>
                  <a:pt x="12182" y="15342"/>
                </a:moveTo>
                <a:cubicBezTo>
                  <a:pt x="12182" y="15342"/>
                  <a:pt x="12191" y="15342"/>
                  <a:pt x="12191" y="15352"/>
                </a:cubicBezTo>
                <a:cubicBezTo>
                  <a:pt x="12191" y="15361"/>
                  <a:pt x="12201" y="15370"/>
                  <a:pt x="12201" y="15380"/>
                </a:cubicBezTo>
                <a:cubicBezTo>
                  <a:pt x="12182" y="15380"/>
                  <a:pt x="12163" y="15389"/>
                  <a:pt x="12144" y="15389"/>
                </a:cubicBezTo>
                <a:cubicBezTo>
                  <a:pt x="12144" y="15370"/>
                  <a:pt x="12154" y="15361"/>
                  <a:pt x="12163" y="15342"/>
                </a:cubicBezTo>
                <a:close/>
                <a:moveTo>
                  <a:pt x="12854" y="15370"/>
                </a:moveTo>
                <a:cubicBezTo>
                  <a:pt x="12863" y="15370"/>
                  <a:pt x="12863" y="15380"/>
                  <a:pt x="12863" y="15380"/>
                </a:cubicBezTo>
                <a:cubicBezTo>
                  <a:pt x="12863" y="15389"/>
                  <a:pt x="12863" y="15389"/>
                  <a:pt x="12863" y="15389"/>
                </a:cubicBezTo>
                <a:lnTo>
                  <a:pt x="12845" y="15389"/>
                </a:lnTo>
                <a:cubicBezTo>
                  <a:pt x="12845" y="15380"/>
                  <a:pt x="12845" y="15380"/>
                  <a:pt x="12854" y="15370"/>
                </a:cubicBezTo>
                <a:close/>
                <a:moveTo>
                  <a:pt x="62685" y="15319"/>
                </a:moveTo>
                <a:cubicBezTo>
                  <a:pt x="62699" y="15319"/>
                  <a:pt x="62711" y="15328"/>
                  <a:pt x="62718" y="15342"/>
                </a:cubicBezTo>
                <a:cubicBezTo>
                  <a:pt x="62718" y="15360"/>
                  <a:pt x="62718" y="15367"/>
                  <a:pt x="62725" y="15367"/>
                </a:cubicBezTo>
                <a:cubicBezTo>
                  <a:pt x="62729" y="15367"/>
                  <a:pt x="62736" y="15364"/>
                  <a:pt x="62746" y="15361"/>
                </a:cubicBezTo>
                <a:lnTo>
                  <a:pt x="62774" y="15361"/>
                </a:lnTo>
                <a:cubicBezTo>
                  <a:pt x="62777" y="15358"/>
                  <a:pt x="62780" y="15357"/>
                  <a:pt x="62782" y="15357"/>
                </a:cubicBezTo>
                <a:cubicBezTo>
                  <a:pt x="62789" y="15357"/>
                  <a:pt x="62793" y="15364"/>
                  <a:pt x="62793" y="15370"/>
                </a:cubicBezTo>
                <a:cubicBezTo>
                  <a:pt x="62793" y="15380"/>
                  <a:pt x="62793" y="15380"/>
                  <a:pt x="62784" y="15389"/>
                </a:cubicBezTo>
                <a:cubicBezTo>
                  <a:pt x="62774" y="15391"/>
                  <a:pt x="62765" y="15392"/>
                  <a:pt x="62755" y="15392"/>
                </a:cubicBezTo>
                <a:cubicBezTo>
                  <a:pt x="62711" y="15392"/>
                  <a:pt x="62673" y="15373"/>
                  <a:pt x="62642" y="15342"/>
                </a:cubicBezTo>
                <a:cubicBezTo>
                  <a:pt x="62651" y="15342"/>
                  <a:pt x="62661" y="15333"/>
                  <a:pt x="62670" y="15323"/>
                </a:cubicBezTo>
                <a:cubicBezTo>
                  <a:pt x="62675" y="15321"/>
                  <a:pt x="62680" y="15319"/>
                  <a:pt x="62685" y="15319"/>
                </a:cubicBezTo>
                <a:close/>
                <a:moveTo>
                  <a:pt x="13034" y="15323"/>
                </a:moveTo>
                <a:cubicBezTo>
                  <a:pt x="13053" y="15323"/>
                  <a:pt x="13072" y="15333"/>
                  <a:pt x="13091" y="15342"/>
                </a:cubicBezTo>
                <a:cubicBezTo>
                  <a:pt x="13081" y="15352"/>
                  <a:pt x="13062" y="15361"/>
                  <a:pt x="13062" y="15380"/>
                </a:cubicBezTo>
                <a:cubicBezTo>
                  <a:pt x="13062" y="15380"/>
                  <a:pt x="13053" y="15389"/>
                  <a:pt x="13043" y="15389"/>
                </a:cubicBezTo>
                <a:lnTo>
                  <a:pt x="13034" y="15389"/>
                </a:lnTo>
                <a:cubicBezTo>
                  <a:pt x="13030" y="15385"/>
                  <a:pt x="13028" y="15383"/>
                  <a:pt x="13026" y="15383"/>
                </a:cubicBezTo>
                <a:cubicBezTo>
                  <a:pt x="13024" y="15383"/>
                  <a:pt x="13024" y="15388"/>
                  <a:pt x="13024" y="15399"/>
                </a:cubicBezTo>
                <a:cubicBezTo>
                  <a:pt x="13024" y="15389"/>
                  <a:pt x="13015" y="15389"/>
                  <a:pt x="13015" y="15380"/>
                </a:cubicBezTo>
                <a:cubicBezTo>
                  <a:pt x="13024" y="15380"/>
                  <a:pt x="13015" y="15370"/>
                  <a:pt x="13015" y="15370"/>
                </a:cubicBezTo>
                <a:cubicBezTo>
                  <a:pt x="13005" y="15370"/>
                  <a:pt x="12996" y="15370"/>
                  <a:pt x="12986" y="15361"/>
                </a:cubicBezTo>
                <a:lnTo>
                  <a:pt x="12977" y="15361"/>
                </a:lnTo>
                <a:cubicBezTo>
                  <a:pt x="12977" y="15352"/>
                  <a:pt x="12977" y="15352"/>
                  <a:pt x="12986" y="15352"/>
                </a:cubicBezTo>
                <a:lnTo>
                  <a:pt x="12996" y="15352"/>
                </a:lnTo>
                <a:cubicBezTo>
                  <a:pt x="13015" y="15352"/>
                  <a:pt x="13015" y="15352"/>
                  <a:pt x="13024" y="15333"/>
                </a:cubicBezTo>
                <a:cubicBezTo>
                  <a:pt x="13024" y="15323"/>
                  <a:pt x="13024" y="15323"/>
                  <a:pt x="13034" y="15323"/>
                </a:cubicBezTo>
                <a:close/>
                <a:moveTo>
                  <a:pt x="60645" y="15361"/>
                </a:moveTo>
                <a:cubicBezTo>
                  <a:pt x="60654" y="15361"/>
                  <a:pt x="60664" y="15370"/>
                  <a:pt x="60673" y="15370"/>
                </a:cubicBezTo>
                <a:cubicBezTo>
                  <a:pt x="60682" y="15380"/>
                  <a:pt x="60682" y="15389"/>
                  <a:pt x="60673" y="15399"/>
                </a:cubicBezTo>
                <a:cubicBezTo>
                  <a:pt x="60664" y="15408"/>
                  <a:pt x="60654" y="15408"/>
                  <a:pt x="60645" y="15418"/>
                </a:cubicBezTo>
                <a:cubicBezTo>
                  <a:pt x="60645" y="15399"/>
                  <a:pt x="60645" y="15389"/>
                  <a:pt x="60645" y="15370"/>
                </a:cubicBezTo>
                <a:cubicBezTo>
                  <a:pt x="60645" y="15370"/>
                  <a:pt x="60645" y="15361"/>
                  <a:pt x="60645" y="15361"/>
                </a:cubicBezTo>
                <a:close/>
                <a:moveTo>
                  <a:pt x="64478" y="15314"/>
                </a:moveTo>
                <a:cubicBezTo>
                  <a:pt x="64497" y="15314"/>
                  <a:pt x="64516" y="15333"/>
                  <a:pt x="64516" y="15342"/>
                </a:cubicBezTo>
                <a:cubicBezTo>
                  <a:pt x="64506" y="15361"/>
                  <a:pt x="64506" y="15370"/>
                  <a:pt x="64535" y="15380"/>
                </a:cubicBezTo>
                <a:cubicBezTo>
                  <a:pt x="64529" y="15391"/>
                  <a:pt x="64524" y="15396"/>
                  <a:pt x="64516" y="15396"/>
                </a:cubicBezTo>
                <a:cubicBezTo>
                  <a:pt x="64511" y="15396"/>
                  <a:pt x="64505" y="15393"/>
                  <a:pt x="64497" y="15389"/>
                </a:cubicBezTo>
                <a:cubicBezTo>
                  <a:pt x="64497" y="15389"/>
                  <a:pt x="64478" y="15389"/>
                  <a:pt x="64478" y="15399"/>
                </a:cubicBezTo>
                <a:cubicBezTo>
                  <a:pt x="64469" y="15399"/>
                  <a:pt x="64459" y="15408"/>
                  <a:pt x="64440" y="15418"/>
                </a:cubicBezTo>
                <a:cubicBezTo>
                  <a:pt x="64440" y="15408"/>
                  <a:pt x="64440" y="15399"/>
                  <a:pt x="64440" y="15399"/>
                </a:cubicBezTo>
                <a:cubicBezTo>
                  <a:pt x="64450" y="15389"/>
                  <a:pt x="64450" y="15370"/>
                  <a:pt x="64440" y="15361"/>
                </a:cubicBezTo>
                <a:cubicBezTo>
                  <a:pt x="64440" y="15361"/>
                  <a:pt x="64440" y="15361"/>
                  <a:pt x="64440" y="15352"/>
                </a:cubicBezTo>
                <a:lnTo>
                  <a:pt x="64450" y="15352"/>
                </a:lnTo>
                <a:cubicBezTo>
                  <a:pt x="64457" y="15355"/>
                  <a:pt x="64461" y="15357"/>
                  <a:pt x="64464" y="15357"/>
                </a:cubicBezTo>
                <a:cubicBezTo>
                  <a:pt x="64469" y="15357"/>
                  <a:pt x="64469" y="15351"/>
                  <a:pt x="64469" y="15333"/>
                </a:cubicBezTo>
                <a:cubicBezTo>
                  <a:pt x="64469" y="15333"/>
                  <a:pt x="64469" y="15314"/>
                  <a:pt x="64478" y="15314"/>
                </a:cubicBezTo>
                <a:close/>
                <a:moveTo>
                  <a:pt x="63882" y="15370"/>
                </a:moveTo>
                <a:cubicBezTo>
                  <a:pt x="63920" y="15380"/>
                  <a:pt x="63948" y="15399"/>
                  <a:pt x="63948" y="15418"/>
                </a:cubicBezTo>
                <a:cubicBezTo>
                  <a:pt x="63944" y="15419"/>
                  <a:pt x="63940" y="15420"/>
                  <a:pt x="63936" y="15420"/>
                </a:cubicBezTo>
                <a:cubicBezTo>
                  <a:pt x="63910" y="15420"/>
                  <a:pt x="63882" y="15395"/>
                  <a:pt x="63882" y="15370"/>
                </a:cubicBezTo>
                <a:close/>
                <a:moveTo>
                  <a:pt x="12494" y="15361"/>
                </a:moveTo>
                <a:cubicBezTo>
                  <a:pt x="12513" y="15361"/>
                  <a:pt x="12532" y="15389"/>
                  <a:pt x="12523" y="15408"/>
                </a:cubicBezTo>
                <a:cubicBezTo>
                  <a:pt x="12513" y="15418"/>
                  <a:pt x="12513" y="15418"/>
                  <a:pt x="12504" y="15427"/>
                </a:cubicBezTo>
                <a:cubicBezTo>
                  <a:pt x="12504" y="15427"/>
                  <a:pt x="12494" y="15418"/>
                  <a:pt x="12494" y="15418"/>
                </a:cubicBezTo>
                <a:cubicBezTo>
                  <a:pt x="12485" y="15408"/>
                  <a:pt x="12485" y="15408"/>
                  <a:pt x="12485" y="15399"/>
                </a:cubicBezTo>
                <a:cubicBezTo>
                  <a:pt x="12485" y="15389"/>
                  <a:pt x="12475" y="15380"/>
                  <a:pt x="12466" y="15380"/>
                </a:cubicBezTo>
                <a:cubicBezTo>
                  <a:pt x="12456" y="15380"/>
                  <a:pt x="12456" y="15370"/>
                  <a:pt x="12447" y="15370"/>
                </a:cubicBezTo>
                <a:cubicBezTo>
                  <a:pt x="12456" y="15361"/>
                  <a:pt x="12456" y="15361"/>
                  <a:pt x="12456" y="15361"/>
                </a:cubicBezTo>
                <a:close/>
                <a:moveTo>
                  <a:pt x="12665" y="15418"/>
                </a:moveTo>
                <a:cubicBezTo>
                  <a:pt x="12665" y="15418"/>
                  <a:pt x="12655" y="15427"/>
                  <a:pt x="12655" y="15427"/>
                </a:cubicBezTo>
                <a:cubicBezTo>
                  <a:pt x="12655" y="15437"/>
                  <a:pt x="12655" y="15437"/>
                  <a:pt x="12655" y="15437"/>
                </a:cubicBezTo>
                <a:cubicBezTo>
                  <a:pt x="12655" y="15437"/>
                  <a:pt x="12646" y="15427"/>
                  <a:pt x="12655" y="15427"/>
                </a:cubicBezTo>
                <a:cubicBezTo>
                  <a:pt x="12655" y="15427"/>
                  <a:pt x="12655" y="15418"/>
                  <a:pt x="12655" y="15418"/>
                </a:cubicBezTo>
                <a:close/>
                <a:moveTo>
                  <a:pt x="64406" y="15401"/>
                </a:moveTo>
                <a:cubicBezTo>
                  <a:pt x="64411" y="15401"/>
                  <a:pt x="64416" y="15403"/>
                  <a:pt x="64421" y="15408"/>
                </a:cubicBezTo>
                <a:cubicBezTo>
                  <a:pt x="64413" y="15416"/>
                  <a:pt x="64412" y="15439"/>
                  <a:pt x="64394" y="15439"/>
                </a:cubicBezTo>
                <a:cubicBezTo>
                  <a:pt x="64391" y="15439"/>
                  <a:pt x="64387" y="15438"/>
                  <a:pt x="64383" y="15437"/>
                </a:cubicBezTo>
                <a:cubicBezTo>
                  <a:pt x="64383" y="15416"/>
                  <a:pt x="64393" y="15401"/>
                  <a:pt x="64406" y="15401"/>
                </a:cubicBezTo>
                <a:close/>
                <a:moveTo>
                  <a:pt x="12456" y="15399"/>
                </a:moveTo>
                <a:lnTo>
                  <a:pt x="12466" y="15418"/>
                </a:lnTo>
                <a:cubicBezTo>
                  <a:pt x="12466" y="15427"/>
                  <a:pt x="12456" y="15427"/>
                  <a:pt x="12456" y="15437"/>
                </a:cubicBezTo>
                <a:cubicBezTo>
                  <a:pt x="12456" y="15440"/>
                  <a:pt x="12455" y="15441"/>
                  <a:pt x="12454" y="15441"/>
                </a:cubicBezTo>
                <a:cubicBezTo>
                  <a:pt x="12451" y="15441"/>
                  <a:pt x="12447" y="15437"/>
                  <a:pt x="12447" y="15437"/>
                </a:cubicBezTo>
                <a:cubicBezTo>
                  <a:pt x="12447" y="15437"/>
                  <a:pt x="12447" y="15437"/>
                  <a:pt x="12447" y="15427"/>
                </a:cubicBezTo>
                <a:cubicBezTo>
                  <a:pt x="12447" y="15427"/>
                  <a:pt x="12447" y="15418"/>
                  <a:pt x="12456" y="15418"/>
                </a:cubicBezTo>
                <a:cubicBezTo>
                  <a:pt x="12456" y="15408"/>
                  <a:pt x="12456" y="15408"/>
                  <a:pt x="12456" y="15399"/>
                </a:cubicBezTo>
                <a:close/>
                <a:moveTo>
                  <a:pt x="11945" y="15427"/>
                </a:moveTo>
                <a:cubicBezTo>
                  <a:pt x="11945" y="15437"/>
                  <a:pt x="11945" y="15437"/>
                  <a:pt x="11945" y="15446"/>
                </a:cubicBezTo>
                <a:lnTo>
                  <a:pt x="11926" y="15446"/>
                </a:lnTo>
                <a:lnTo>
                  <a:pt x="11945" y="15427"/>
                </a:lnTo>
                <a:close/>
                <a:moveTo>
                  <a:pt x="12589" y="15408"/>
                </a:moveTo>
                <a:cubicBezTo>
                  <a:pt x="12589" y="15408"/>
                  <a:pt x="12598" y="15408"/>
                  <a:pt x="12598" y="15418"/>
                </a:cubicBezTo>
                <a:cubicBezTo>
                  <a:pt x="12608" y="15427"/>
                  <a:pt x="12598" y="15437"/>
                  <a:pt x="12579" y="15437"/>
                </a:cubicBezTo>
                <a:lnTo>
                  <a:pt x="12579" y="15446"/>
                </a:lnTo>
                <a:cubicBezTo>
                  <a:pt x="12570" y="15437"/>
                  <a:pt x="12561" y="15437"/>
                  <a:pt x="12551" y="15427"/>
                </a:cubicBezTo>
                <a:cubicBezTo>
                  <a:pt x="12551" y="15427"/>
                  <a:pt x="12551" y="15418"/>
                  <a:pt x="12561" y="15418"/>
                </a:cubicBezTo>
                <a:cubicBezTo>
                  <a:pt x="12570" y="15418"/>
                  <a:pt x="12579" y="15408"/>
                  <a:pt x="12589" y="15408"/>
                </a:cubicBezTo>
                <a:close/>
                <a:moveTo>
                  <a:pt x="12892" y="15437"/>
                </a:moveTo>
                <a:cubicBezTo>
                  <a:pt x="12901" y="15437"/>
                  <a:pt x="12901" y="15446"/>
                  <a:pt x="12901" y="15446"/>
                </a:cubicBezTo>
                <a:lnTo>
                  <a:pt x="12873" y="15446"/>
                </a:lnTo>
                <a:cubicBezTo>
                  <a:pt x="12873" y="15437"/>
                  <a:pt x="12882" y="15437"/>
                  <a:pt x="12892" y="15437"/>
                </a:cubicBezTo>
                <a:close/>
                <a:moveTo>
                  <a:pt x="12835" y="15389"/>
                </a:moveTo>
                <a:cubicBezTo>
                  <a:pt x="12835" y="15399"/>
                  <a:pt x="12835" y="15408"/>
                  <a:pt x="12845" y="15408"/>
                </a:cubicBezTo>
                <a:cubicBezTo>
                  <a:pt x="12854" y="15408"/>
                  <a:pt x="12854" y="15408"/>
                  <a:pt x="12863" y="15399"/>
                </a:cubicBezTo>
                <a:cubicBezTo>
                  <a:pt x="12873" y="15399"/>
                  <a:pt x="12882" y="15399"/>
                  <a:pt x="12882" y="15408"/>
                </a:cubicBezTo>
                <a:cubicBezTo>
                  <a:pt x="12882" y="15418"/>
                  <a:pt x="12882" y="15427"/>
                  <a:pt x="12873" y="15427"/>
                </a:cubicBezTo>
                <a:cubicBezTo>
                  <a:pt x="12873" y="15437"/>
                  <a:pt x="12863" y="15437"/>
                  <a:pt x="12854" y="15446"/>
                </a:cubicBezTo>
                <a:cubicBezTo>
                  <a:pt x="12845" y="15456"/>
                  <a:pt x="12835" y="15456"/>
                  <a:pt x="12835" y="15456"/>
                </a:cubicBezTo>
                <a:cubicBezTo>
                  <a:pt x="12826" y="15456"/>
                  <a:pt x="12826" y="15456"/>
                  <a:pt x="12816" y="15446"/>
                </a:cubicBezTo>
                <a:cubicBezTo>
                  <a:pt x="12835" y="15437"/>
                  <a:pt x="12826" y="15427"/>
                  <a:pt x="12826" y="15427"/>
                </a:cubicBezTo>
                <a:lnTo>
                  <a:pt x="12826" y="15389"/>
                </a:lnTo>
                <a:close/>
                <a:moveTo>
                  <a:pt x="60181" y="15427"/>
                </a:moveTo>
                <a:lnTo>
                  <a:pt x="60190" y="15446"/>
                </a:lnTo>
                <a:lnTo>
                  <a:pt x="60190" y="15456"/>
                </a:lnTo>
                <a:cubicBezTo>
                  <a:pt x="60181" y="15446"/>
                  <a:pt x="60171" y="15446"/>
                  <a:pt x="60171" y="15437"/>
                </a:cubicBezTo>
                <a:cubicBezTo>
                  <a:pt x="60171" y="15437"/>
                  <a:pt x="60181" y="15427"/>
                  <a:pt x="60181" y="15427"/>
                </a:cubicBezTo>
                <a:close/>
                <a:moveTo>
                  <a:pt x="61317" y="15446"/>
                </a:moveTo>
                <a:lnTo>
                  <a:pt x="61317" y="15456"/>
                </a:lnTo>
                <a:cubicBezTo>
                  <a:pt x="61317" y="15456"/>
                  <a:pt x="61317" y="15465"/>
                  <a:pt x="61317" y="15465"/>
                </a:cubicBezTo>
                <a:lnTo>
                  <a:pt x="61307" y="15456"/>
                </a:lnTo>
                <a:cubicBezTo>
                  <a:pt x="61307" y="15456"/>
                  <a:pt x="61307" y="15456"/>
                  <a:pt x="61317" y="15446"/>
                </a:cubicBezTo>
                <a:close/>
                <a:moveTo>
                  <a:pt x="13030" y="15449"/>
                </a:moveTo>
                <a:cubicBezTo>
                  <a:pt x="13034" y="15449"/>
                  <a:pt x="13039" y="15451"/>
                  <a:pt x="13043" y="15456"/>
                </a:cubicBezTo>
                <a:cubicBezTo>
                  <a:pt x="13043" y="15456"/>
                  <a:pt x="13043" y="15456"/>
                  <a:pt x="13043" y="15465"/>
                </a:cubicBezTo>
                <a:cubicBezTo>
                  <a:pt x="13043" y="15465"/>
                  <a:pt x="13034" y="15456"/>
                  <a:pt x="13034" y="15456"/>
                </a:cubicBezTo>
                <a:cubicBezTo>
                  <a:pt x="13024" y="15456"/>
                  <a:pt x="13024" y="15465"/>
                  <a:pt x="13015" y="15465"/>
                </a:cubicBezTo>
                <a:cubicBezTo>
                  <a:pt x="13010" y="15470"/>
                  <a:pt x="13008" y="15472"/>
                  <a:pt x="13005" y="15472"/>
                </a:cubicBezTo>
                <a:cubicBezTo>
                  <a:pt x="13003" y="15472"/>
                  <a:pt x="13001" y="15470"/>
                  <a:pt x="12996" y="15465"/>
                </a:cubicBezTo>
                <a:cubicBezTo>
                  <a:pt x="13005" y="15465"/>
                  <a:pt x="13015" y="15456"/>
                  <a:pt x="13024" y="15456"/>
                </a:cubicBezTo>
                <a:cubicBezTo>
                  <a:pt x="13024" y="15451"/>
                  <a:pt x="13027" y="15449"/>
                  <a:pt x="13030" y="15449"/>
                </a:cubicBezTo>
                <a:close/>
                <a:moveTo>
                  <a:pt x="61326" y="15370"/>
                </a:moveTo>
                <a:cubicBezTo>
                  <a:pt x="61336" y="15380"/>
                  <a:pt x="61336" y="15380"/>
                  <a:pt x="61336" y="15389"/>
                </a:cubicBezTo>
                <a:cubicBezTo>
                  <a:pt x="61326" y="15399"/>
                  <a:pt x="61317" y="15408"/>
                  <a:pt x="61317" y="15408"/>
                </a:cubicBezTo>
                <a:lnTo>
                  <a:pt x="61307" y="15408"/>
                </a:lnTo>
                <a:cubicBezTo>
                  <a:pt x="61298" y="15408"/>
                  <a:pt x="61298" y="15418"/>
                  <a:pt x="61298" y="15418"/>
                </a:cubicBezTo>
                <a:cubicBezTo>
                  <a:pt x="61298" y="15427"/>
                  <a:pt x="61298" y="15427"/>
                  <a:pt x="61307" y="15437"/>
                </a:cubicBezTo>
                <a:lnTo>
                  <a:pt x="61298" y="15437"/>
                </a:lnTo>
                <a:cubicBezTo>
                  <a:pt x="61288" y="15456"/>
                  <a:pt x="61269" y="15465"/>
                  <a:pt x="61260" y="15484"/>
                </a:cubicBezTo>
                <a:cubicBezTo>
                  <a:pt x="61250" y="15475"/>
                  <a:pt x="61231" y="15465"/>
                  <a:pt x="61231" y="15446"/>
                </a:cubicBezTo>
                <a:cubicBezTo>
                  <a:pt x="61231" y="15437"/>
                  <a:pt x="61231" y="15437"/>
                  <a:pt x="61231" y="15427"/>
                </a:cubicBezTo>
                <a:cubicBezTo>
                  <a:pt x="61231" y="15407"/>
                  <a:pt x="61246" y="15391"/>
                  <a:pt x="61265" y="15391"/>
                </a:cubicBezTo>
                <a:cubicBezTo>
                  <a:pt x="61272" y="15391"/>
                  <a:pt x="61280" y="15394"/>
                  <a:pt x="61288" y="15399"/>
                </a:cubicBezTo>
                <a:cubicBezTo>
                  <a:pt x="61298" y="15389"/>
                  <a:pt x="61307" y="15380"/>
                  <a:pt x="61317" y="15370"/>
                </a:cubicBezTo>
                <a:close/>
                <a:moveTo>
                  <a:pt x="12523" y="15446"/>
                </a:moveTo>
                <a:cubicBezTo>
                  <a:pt x="12523" y="15456"/>
                  <a:pt x="12523" y="15465"/>
                  <a:pt x="12523" y="15475"/>
                </a:cubicBezTo>
                <a:cubicBezTo>
                  <a:pt x="12504" y="15475"/>
                  <a:pt x="12485" y="15484"/>
                  <a:pt x="12466" y="15484"/>
                </a:cubicBezTo>
                <a:cubicBezTo>
                  <a:pt x="12466" y="15487"/>
                  <a:pt x="12465" y="15488"/>
                  <a:pt x="12464" y="15488"/>
                </a:cubicBezTo>
                <a:cubicBezTo>
                  <a:pt x="12462" y="15488"/>
                  <a:pt x="12459" y="15481"/>
                  <a:pt x="12466" y="15475"/>
                </a:cubicBezTo>
                <a:cubicBezTo>
                  <a:pt x="12475" y="15465"/>
                  <a:pt x="12494" y="15456"/>
                  <a:pt x="12523" y="15446"/>
                </a:cubicBezTo>
                <a:close/>
                <a:moveTo>
                  <a:pt x="12579" y="15484"/>
                </a:moveTo>
                <a:cubicBezTo>
                  <a:pt x="12579" y="15484"/>
                  <a:pt x="12579" y="15484"/>
                  <a:pt x="12579" y="15493"/>
                </a:cubicBezTo>
                <a:cubicBezTo>
                  <a:pt x="12570" y="15493"/>
                  <a:pt x="12570" y="15493"/>
                  <a:pt x="12570" y="15484"/>
                </a:cubicBezTo>
                <a:close/>
                <a:moveTo>
                  <a:pt x="12788" y="15465"/>
                </a:moveTo>
                <a:cubicBezTo>
                  <a:pt x="12788" y="15475"/>
                  <a:pt x="12788" y="15484"/>
                  <a:pt x="12778" y="15484"/>
                </a:cubicBezTo>
                <a:cubicBezTo>
                  <a:pt x="12769" y="15493"/>
                  <a:pt x="12759" y="15493"/>
                  <a:pt x="12750" y="15493"/>
                </a:cubicBezTo>
                <a:cubicBezTo>
                  <a:pt x="12750" y="15484"/>
                  <a:pt x="12769" y="15475"/>
                  <a:pt x="12788" y="15465"/>
                </a:cubicBezTo>
                <a:close/>
                <a:moveTo>
                  <a:pt x="60503" y="15465"/>
                </a:moveTo>
                <a:lnTo>
                  <a:pt x="60503" y="15493"/>
                </a:lnTo>
                <a:lnTo>
                  <a:pt x="60493" y="15493"/>
                </a:lnTo>
                <a:lnTo>
                  <a:pt x="60493" y="15465"/>
                </a:lnTo>
                <a:close/>
                <a:moveTo>
                  <a:pt x="13110" y="15361"/>
                </a:moveTo>
                <a:cubicBezTo>
                  <a:pt x="13119" y="15370"/>
                  <a:pt x="13119" y="15389"/>
                  <a:pt x="13128" y="15399"/>
                </a:cubicBezTo>
                <a:cubicBezTo>
                  <a:pt x="13128" y="15399"/>
                  <a:pt x="13128" y="15399"/>
                  <a:pt x="13128" y="15408"/>
                </a:cubicBezTo>
                <a:cubicBezTo>
                  <a:pt x="13119" y="15418"/>
                  <a:pt x="13119" y="15427"/>
                  <a:pt x="13119" y="15437"/>
                </a:cubicBezTo>
                <a:lnTo>
                  <a:pt x="13138" y="15427"/>
                </a:lnTo>
                <a:lnTo>
                  <a:pt x="13138" y="15427"/>
                </a:lnTo>
                <a:cubicBezTo>
                  <a:pt x="13121" y="15461"/>
                  <a:pt x="13074" y="15495"/>
                  <a:pt x="13044" y="15495"/>
                </a:cubicBezTo>
                <a:cubicBezTo>
                  <a:pt x="13040" y="15495"/>
                  <a:pt x="13037" y="15494"/>
                  <a:pt x="13034" y="15493"/>
                </a:cubicBezTo>
                <a:cubicBezTo>
                  <a:pt x="13053" y="15484"/>
                  <a:pt x="13072" y="15475"/>
                  <a:pt x="13081" y="15456"/>
                </a:cubicBezTo>
                <a:cubicBezTo>
                  <a:pt x="13091" y="15446"/>
                  <a:pt x="13091" y="15437"/>
                  <a:pt x="13081" y="15427"/>
                </a:cubicBezTo>
                <a:cubicBezTo>
                  <a:pt x="13081" y="15427"/>
                  <a:pt x="13081" y="15427"/>
                  <a:pt x="13081" y="15418"/>
                </a:cubicBezTo>
                <a:lnTo>
                  <a:pt x="13091" y="15427"/>
                </a:lnTo>
                <a:cubicBezTo>
                  <a:pt x="13091" y="15408"/>
                  <a:pt x="13091" y="15399"/>
                  <a:pt x="13091" y="15389"/>
                </a:cubicBezTo>
                <a:lnTo>
                  <a:pt x="13110" y="15361"/>
                </a:lnTo>
                <a:close/>
                <a:moveTo>
                  <a:pt x="12920" y="15484"/>
                </a:moveTo>
                <a:cubicBezTo>
                  <a:pt x="12920" y="15493"/>
                  <a:pt x="12920" y="15503"/>
                  <a:pt x="12920" y="15503"/>
                </a:cubicBezTo>
                <a:cubicBezTo>
                  <a:pt x="12911" y="15503"/>
                  <a:pt x="12892" y="15503"/>
                  <a:pt x="12882" y="15493"/>
                </a:cubicBezTo>
                <a:cubicBezTo>
                  <a:pt x="12892" y="15484"/>
                  <a:pt x="12911" y="15484"/>
                  <a:pt x="12920" y="15484"/>
                </a:cubicBezTo>
                <a:close/>
                <a:moveTo>
                  <a:pt x="60474" y="15484"/>
                </a:moveTo>
                <a:lnTo>
                  <a:pt x="60474" y="15484"/>
                </a:lnTo>
                <a:cubicBezTo>
                  <a:pt x="60465" y="15493"/>
                  <a:pt x="60465" y="15503"/>
                  <a:pt x="60455" y="15503"/>
                </a:cubicBezTo>
                <a:cubicBezTo>
                  <a:pt x="60455" y="15503"/>
                  <a:pt x="60446" y="15493"/>
                  <a:pt x="60436" y="15493"/>
                </a:cubicBezTo>
                <a:lnTo>
                  <a:pt x="60474" y="15484"/>
                </a:lnTo>
                <a:close/>
                <a:moveTo>
                  <a:pt x="60540" y="15475"/>
                </a:moveTo>
                <a:cubicBezTo>
                  <a:pt x="60550" y="15475"/>
                  <a:pt x="60550" y="15475"/>
                  <a:pt x="60550" y="15484"/>
                </a:cubicBezTo>
                <a:lnTo>
                  <a:pt x="60540" y="15503"/>
                </a:lnTo>
                <a:lnTo>
                  <a:pt x="60522" y="15484"/>
                </a:lnTo>
                <a:cubicBezTo>
                  <a:pt x="60531" y="15484"/>
                  <a:pt x="60540" y="15475"/>
                  <a:pt x="60540" y="15475"/>
                </a:cubicBezTo>
                <a:close/>
                <a:moveTo>
                  <a:pt x="62140" y="15446"/>
                </a:moveTo>
                <a:lnTo>
                  <a:pt x="62140" y="15446"/>
                </a:lnTo>
                <a:cubicBezTo>
                  <a:pt x="62169" y="15465"/>
                  <a:pt x="62178" y="15475"/>
                  <a:pt x="62197" y="15484"/>
                </a:cubicBezTo>
                <a:cubicBezTo>
                  <a:pt x="62206" y="15493"/>
                  <a:pt x="62206" y="15493"/>
                  <a:pt x="62206" y="15503"/>
                </a:cubicBezTo>
                <a:lnTo>
                  <a:pt x="62197" y="15503"/>
                </a:lnTo>
                <a:cubicBezTo>
                  <a:pt x="62159" y="15503"/>
                  <a:pt x="62140" y="15475"/>
                  <a:pt x="62140" y="15446"/>
                </a:cubicBezTo>
                <a:close/>
                <a:moveTo>
                  <a:pt x="63437" y="15475"/>
                </a:moveTo>
                <a:cubicBezTo>
                  <a:pt x="63446" y="15475"/>
                  <a:pt x="63446" y="15484"/>
                  <a:pt x="63456" y="15484"/>
                </a:cubicBezTo>
                <a:cubicBezTo>
                  <a:pt x="63446" y="15493"/>
                  <a:pt x="63446" y="15503"/>
                  <a:pt x="63437" y="15503"/>
                </a:cubicBezTo>
                <a:cubicBezTo>
                  <a:pt x="63437" y="15503"/>
                  <a:pt x="63427" y="15493"/>
                  <a:pt x="63427" y="15493"/>
                </a:cubicBezTo>
                <a:cubicBezTo>
                  <a:pt x="63427" y="15484"/>
                  <a:pt x="63437" y="15475"/>
                  <a:pt x="63437" y="15475"/>
                </a:cubicBezTo>
                <a:close/>
                <a:moveTo>
                  <a:pt x="61676" y="15475"/>
                </a:moveTo>
                <a:cubicBezTo>
                  <a:pt x="61686" y="15484"/>
                  <a:pt x="61686" y="15493"/>
                  <a:pt x="61676" y="15512"/>
                </a:cubicBezTo>
                <a:cubicBezTo>
                  <a:pt x="61667" y="15503"/>
                  <a:pt x="61657" y="15503"/>
                  <a:pt x="61657" y="15484"/>
                </a:cubicBezTo>
                <a:cubicBezTo>
                  <a:pt x="61657" y="15484"/>
                  <a:pt x="61667" y="15475"/>
                  <a:pt x="61676" y="15475"/>
                </a:cubicBezTo>
                <a:close/>
                <a:moveTo>
                  <a:pt x="63361" y="15304"/>
                </a:moveTo>
                <a:cubicBezTo>
                  <a:pt x="63361" y="15333"/>
                  <a:pt x="63380" y="15342"/>
                  <a:pt x="63390" y="15352"/>
                </a:cubicBezTo>
                <a:lnTo>
                  <a:pt x="63361" y="15352"/>
                </a:lnTo>
                <a:cubicBezTo>
                  <a:pt x="63361" y="15352"/>
                  <a:pt x="63352" y="15361"/>
                  <a:pt x="63352" y="15370"/>
                </a:cubicBezTo>
                <a:cubicBezTo>
                  <a:pt x="63352" y="15370"/>
                  <a:pt x="63361" y="15380"/>
                  <a:pt x="63361" y="15380"/>
                </a:cubicBezTo>
                <a:cubicBezTo>
                  <a:pt x="63380" y="15389"/>
                  <a:pt x="63390" y="15389"/>
                  <a:pt x="63409" y="15389"/>
                </a:cubicBezTo>
                <a:cubicBezTo>
                  <a:pt x="63409" y="15389"/>
                  <a:pt x="63409" y="15370"/>
                  <a:pt x="63409" y="15361"/>
                </a:cubicBezTo>
                <a:cubicBezTo>
                  <a:pt x="63399" y="15352"/>
                  <a:pt x="63409" y="15342"/>
                  <a:pt x="63418" y="15342"/>
                </a:cubicBezTo>
                <a:cubicBezTo>
                  <a:pt x="63427" y="15352"/>
                  <a:pt x="63446" y="15352"/>
                  <a:pt x="63456" y="15352"/>
                </a:cubicBezTo>
                <a:cubicBezTo>
                  <a:pt x="63446" y="15361"/>
                  <a:pt x="63446" y="15380"/>
                  <a:pt x="63446" y="15389"/>
                </a:cubicBezTo>
                <a:cubicBezTo>
                  <a:pt x="63437" y="15399"/>
                  <a:pt x="63437" y="15418"/>
                  <a:pt x="63437" y="15427"/>
                </a:cubicBezTo>
                <a:cubicBezTo>
                  <a:pt x="63427" y="15446"/>
                  <a:pt x="63418" y="15465"/>
                  <a:pt x="63409" y="15484"/>
                </a:cubicBezTo>
                <a:cubicBezTo>
                  <a:pt x="63402" y="15502"/>
                  <a:pt x="63388" y="15513"/>
                  <a:pt x="63372" y="15513"/>
                </a:cubicBezTo>
                <a:cubicBezTo>
                  <a:pt x="63362" y="15513"/>
                  <a:pt x="63352" y="15510"/>
                  <a:pt x="63342" y="15503"/>
                </a:cubicBezTo>
                <a:cubicBezTo>
                  <a:pt x="63342" y="15503"/>
                  <a:pt x="63333" y="15493"/>
                  <a:pt x="63333" y="15493"/>
                </a:cubicBezTo>
                <a:cubicBezTo>
                  <a:pt x="63304" y="15446"/>
                  <a:pt x="63276" y="15399"/>
                  <a:pt x="63248" y="15352"/>
                </a:cubicBezTo>
                <a:cubicBezTo>
                  <a:pt x="63248" y="15342"/>
                  <a:pt x="63248" y="15333"/>
                  <a:pt x="63248" y="15333"/>
                </a:cubicBezTo>
                <a:cubicBezTo>
                  <a:pt x="63257" y="15323"/>
                  <a:pt x="63267" y="15314"/>
                  <a:pt x="63276" y="15314"/>
                </a:cubicBezTo>
                <a:cubicBezTo>
                  <a:pt x="63285" y="15314"/>
                  <a:pt x="63295" y="15314"/>
                  <a:pt x="63304" y="15323"/>
                </a:cubicBezTo>
                <a:cubicBezTo>
                  <a:pt x="63315" y="15327"/>
                  <a:pt x="63323" y="15329"/>
                  <a:pt x="63329" y="15329"/>
                </a:cubicBezTo>
                <a:cubicBezTo>
                  <a:pt x="63341" y="15329"/>
                  <a:pt x="63349" y="15322"/>
                  <a:pt x="63361" y="15304"/>
                </a:cubicBezTo>
                <a:close/>
                <a:moveTo>
                  <a:pt x="61118" y="15484"/>
                </a:moveTo>
                <a:cubicBezTo>
                  <a:pt x="61125" y="15491"/>
                  <a:pt x="61131" y="15497"/>
                  <a:pt x="61141" y="15497"/>
                </a:cubicBezTo>
                <a:cubicBezTo>
                  <a:pt x="61144" y="15497"/>
                  <a:pt x="61147" y="15497"/>
                  <a:pt x="61150" y="15496"/>
                </a:cubicBezTo>
                <a:lnTo>
                  <a:pt x="61150" y="15496"/>
                </a:lnTo>
                <a:cubicBezTo>
                  <a:pt x="61141" y="15501"/>
                  <a:pt x="61133" y="15507"/>
                  <a:pt x="61127" y="15512"/>
                </a:cubicBezTo>
                <a:cubicBezTo>
                  <a:pt x="61125" y="15515"/>
                  <a:pt x="61123" y="15516"/>
                  <a:pt x="61121" y="15516"/>
                </a:cubicBezTo>
                <a:cubicBezTo>
                  <a:pt x="61118" y="15516"/>
                  <a:pt x="61118" y="15510"/>
                  <a:pt x="61118" y="15503"/>
                </a:cubicBezTo>
                <a:cubicBezTo>
                  <a:pt x="61108" y="15503"/>
                  <a:pt x="61108" y="15493"/>
                  <a:pt x="61118" y="15484"/>
                </a:cubicBezTo>
                <a:close/>
                <a:moveTo>
                  <a:pt x="14609" y="15497"/>
                </a:moveTo>
                <a:cubicBezTo>
                  <a:pt x="14615" y="15497"/>
                  <a:pt x="14620" y="15499"/>
                  <a:pt x="14624" y="15503"/>
                </a:cubicBezTo>
                <a:cubicBezTo>
                  <a:pt x="14633" y="15512"/>
                  <a:pt x="14633" y="15512"/>
                  <a:pt x="14624" y="15512"/>
                </a:cubicBezTo>
                <a:cubicBezTo>
                  <a:pt x="14619" y="15517"/>
                  <a:pt x="14612" y="15520"/>
                  <a:pt x="14605" y="15520"/>
                </a:cubicBezTo>
                <a:cubicBezTo>
                  <a:pt x="14598" y="15520"/>
                  <a:pt x="14591" y="15517"/>
                  <a:pt x="14586" y="15512"/>
                </a:cubicBezTo>
                <a:cubicBezTo>
                  <a:pt x="14592" y="15501"/>
                  <a:pt x="14600" y="15497"/>
                  <a:pt x="14609" y="15497"/>
                </a:cubicBezTo>
                <a:close/>
                <a:moveTo>
                  <a:pt x="11917" y="15068"/>
                </a:moveTo>
                <a:cubicBezTo>
                  <a:pt x="11926" y="15068"/>
                  <a:pt x="11936" y="15077"/>
                  <a:pt x="11945" y="15077"/>
                </a:cubicBezTo>
                <a:cubicBezTo>
                  <a:pt x="11964" y="15086"/>
                  <a:pt x="11964" y="15086"/>
                  <a:pt x="11955" y="15105"/>
                </a:cubicBezTo>
                <a:lnTo>
                  <a:pt x="11964" y="15105"/>
                </a:lnTo>
                <a:cubicBezTo>
                  <a:pt x="11974" y="15115"/>
                  <a:pt x="11993" y="15124"/>
                  <a:pt x="11993" y="15143"/>
                </a:cubicBezTo>
                <a:cubicBezTo>
                  <a:pt x="11997" y="15148"/>
                  <a:pt x="12000" y="15150"/>
                  <a:pt x="12002" y="15150"/>
                </a:cubicBezTo>
                <a:cubicBezTo>
                  <a:pt x="12004" y="15150"/>
                  <a:pt x="12007" y="15148"/>
                  <a:pt x="12012" y="15143"/>
                </a:cubicBezTo>
                <a:cubicBezTo>
                  <a:pt x="12021" y="15139"/>
                  <a:pt x="12026" y="15136"/>
                  <a:pt x="12030" y="15136"/>
                </a:cubicBezTo>
                <a:cubicBezTo>
                  <a:pt x="12035" y="15136"/>
                  <a:pt x="12040" y="15139"/>
                  <a:pt x="12049" y="15143"/>
                </a:cubicBezTo>
                <a:cubicBezTo>
                  <a:pt x="12059" y="15153"/>
                  <a:pt x="12059" y="15153"/>
                  <a:pt x="12068" y="15153"/>
                </a:cubicBezTo>
                <a:cubicBezTo>
                  <a:pt x="12087" y="15162"/>
                  <a:pt x="12087" y="15172"/>
                  <a:pt x="12087" y="15181"/>
                </a:cubicBezTo>
                <a:cubicBezTo>
                  <a:pt x="12087" y="15181"/>
                  <a:pt x="12078" y="15172"/>
                  <a:pt x="12078" y="15172"/>
                </a:cubicBezTo>
                <a:cubicBezTo>
                  <a:pt x="12072" y="15172"/>
                  <a:pt x="12069" y="15167"/>
                  <a:pt x="12066" y="15167"/>
                </a:cubicBezTo>
                <a:cubicBezTo>
                  <a:pt x="12064" y="15167"/>
                  <a:pt x="12062" y="15169"/>
                  <a:pt x="12059" y="15172"/>
                </a:cubicBezTo>
                <a:cubicBezTo>
                  <a:pt x="12059" y="15172"/>
                  <a:pt x="12059" y="15172"/>
                  <a:pt x="12049" y="15181"/>
                </a:cubicBezTo>
                <a:cubicBezTo>
                  <a:pt x="12049" y="15191"/>
                  <a:pt x="12059" y="15191"/>
                  <a:pt x="12059" y="15200"/>
                </a:cubicBezTo>
                <a:cubicBezTo>
                  <a:pt x="12059" y="15210"/>
                  <a:pt x="12059" y="15219"/>
                  <a:pt x="12049" y="15219"/>
                </a:cubicBezTo>
                <a:cubicBezTo>
                  <a:pt x="12049" y="15228"/>
                  <a:pt x="12049" y="15228"/>
                  <a:pt x="12049" y="15238"/>
                </a:cubicBezTo>
                <a:cubicBezTo>
                  <a:pt x="12049" y="15247"/>
                  <a:pt x="12059" y="15257"/>
                  <a:pt x="12059" y="15266"/>
                </a:cubicBezTo>
                <a:lnTo>
                  <a:pt x="12078" y="15238"/>
                </a:lnTo>
                <a:lnTo>
                  <a:pt x="12106" y="15257"/>
                </a:lnTo>
                <a:lnTo>
                  <a:pt x="12078" y="15257"/>
                </a:lnTo>
                <a:cubicBezTo>
                  <a:pt x="12078" y="15266"/>
                  <a:pt x="12078" y="15276"/>
                  <a:pt x="12078" y="15295"/>
                </a:cubicBezTo>
                <a:cubicBezTo>
                  <a:pt x="12078" y="15295"/>
                  <a:pt x="12068" y="15304"/>
                  <a:pt x="12068" y="15304"/>
                </a:cubicBezTo>
                <a:cubicBezTo>
                  <a:pt x="12059" y="15304"/>
                  <a:pt x="12059" y="15295"/>
                  <a:pt x="12059" y="15295"/>
                </a:cubicBezTo>
                <a:cubicBezTo>
                  <a:pt x="12049" y="15285"/>
                  <a:pt x="12049" y="15285"/>
                  <a:pt x="12049" y="15276"/>
                </a:cubicBezTo>
                <a:lnTo>
                  <a:pt x="12049" y="15276"/>
                </a:lnTo>
                <a:cubicBezTo>
                  <a:pt x="12040" y="15295"/>
                  <a:pt x="12040" y="15314"/>
                  <a:pt x="12059" y="15333"/>
                </a:cubicBezTo>
                <a:lnTo>
                  <a:pt x="12068" y="15323"/>
                </a:lnTo>
                <a:cubicBezTo>
                  <a:pt x="12078" y="15323"/>
                  <a:pt x="12078" y="15333"/>
                  <a:pt x="12087" y="15342"/>
                </a:cubicBezTo>
                <a:cubicBezTo>
                  <a:pt x="12087" y="15342"/>
                  <a:pt x="12097" y="15342"/>
                  <a:pt x="12097" y="15352"/>
                </a:cubicBezTo>
                <a:cubicBezTo>
                  <a:pt x="12106" y="15352"/>
                  <a:pt x="12106" y="15361"/>
                  <a:pt x="12106" y="15370"/>
                </a:cubicBezTo>
                <a:cubicBezTo>
                  <a:pt x="12106" y="15370"/>
                  <a:pt x="12097" y="15380"/>
                  <a:pt x="12097" y="15389"/>
                </a:cubicBezTo>
                <a:lnTo>
                  <a:pt x="12106" y="15389"/>
                </a:lnTo>
                <a:cubicBezTo>
                  <a:pt x="12109" y="15387"/>
                  <a:pt x="12111" y="15385"/>
                  <a:pt x="12112" y="15385"/>
                </a:cubicBezTo>
                <a:cubicBezTo>
                  <a:pt x="12116" y="15385"/>
                  <a:pt x="12116" y="15392"/>
                  <a:pt x="12116" y="15399"/>
                </a:cubicBezTo>
                <a:cubicBezTo>
                  <a:pt x="12125" y="15399"/>
                  <a:pt x="12116" y="15408"/>
                  <a:pt x="12106" y="15408"/>
                </a:cubicBezTo>
                <a:cubicBezTo>
                  <a:pt x="12097" y="15408"/>
                  <a:pt x="12097" y="15418"/>
                  <a:pt x="12087" y="15418"/>
                </a:cubicBezTo>
                <a:cubicBezTo>
                  <a:pt x="12078" y="15427"/>
                  <a:pt x="12068" y="15446"/>
                  <a:pt x="12059" y="15456"/>
                </a:cubicBezTo>
                <a:lnTo>
                  <a:pt x="12068" y="15465"/>
                </a:lnTo>
                <a:cubicBezTo>
                  <a:pt x="12059" y="15465"/>
                  <a:pt x="12049" y="15475"/>
                  <a:pt x="12049" y="15484"/>
                </a:cubicBezTo>
                <a:cubicBezTo>
                  <a:pt x="12049" y="15493"/>
                  <a:pt x="12040" y="15512"/>
                  <a:pt x="12040" y="15522"/>
                </a:cubicBezTo>
                <a:cubicBezTo>
                  <a:pt x="12040" y="15512"/>
                  <a:pt x="12040" y="15512"/>
                  <a:pt x="12040" y="15512"/>
                </a:cubicBezTo>
                <a:cubicBezTo>
                  <a:pt x="12040" y="15503"/>
                  <a:pt x="12040" y="15493"/>
                  <a:pt x="12040" y="15484"/>
                </a:cubicBezTo>
                <a:cubicBezTo>
                  <a:pt x="12030" y="15484"/>
                  <a:pt x="12030" y="15475"/>
                  <a:pt x="12030" y="15475"/>
                </a:cubicBezTo>
                <a:cubicBezTo>
                  <a:pt x="12021" y="15475"/>
                  <a:pt x="12021" y="15465"/>
                  <a:pt x="12021" y="15456"/>
                </a:cubicBezTo>
                <a:cubicBezTo>
                  <a:pt x="12021" y="15456"/>
                  <a:pt x="12021" y="15446"/>
                  <a:pt x="12012" y="15446"/>
                </a:cubicBezTo>
                <a:cubicBezTo>
                  <a:pt x="12012" y="15437"/>
                  <a:pt x="12002" y="15427"/>
                  <a:pt x="12012" y="15418"/>
                </a:cubicBezTo>
                <a:cubicBezTo>
                  <a:pt x="12012" y="15418"/>
                  <a:pt x="12012" y="15418"/>
                  <a:pt x="12012" y="15408"/>
                </a:cubicBezTo>
                <a:cubicBezTo>
                  <a:pt x="12002" y="15389"/>
                  <a:pt x="12002" y="15370"/>
                  <a:pt x="11993" y="15352"/>
                </a:cubicBezTo>
                <a:cubicBezTo>
                  <a:pt x="11993" y="15352"/>
                  <a:pt x="11993" y="15342"/>
                  <a:pt x="11993" y="15342"/>
                </a:cubicBezTo>
                <a:cubicBezTo>
                  <a:pt x="11983" y="15333"/>
                  <a:pt x="11983" y="15333"/>
                  <a:pt x="11974" y="15323"/>
                </a:cubicBezTo>
                <a:cubicBezTo>
                  <a:pt x="11974" y="15314"/>
                  <a:pt x="11974" y="15304"/>
                  <a:pt x="11964" y="15304"/>
                </a:cubicBezTo>
                <a:cubicBezTo>
                  <a:pt x="11956" y="15308"/>
                  <a:pt x="11952" y="15310"/>
                  <a:pt x="11948" y="15310"/>
                </a:cubicBezTo>
                <a:cubicBezTo>
                  <a:pt x="11944" y="15310"/>
                  <a:pt x="11941" y="15306"/>
                  <a:pt x="11936" y="15295"/>
                </a:cubicBezTo>
                <a:cubicBezTo>
                  <a:pt x="11936" y="15295"/>
                  <a:pt x="11936" y="15285"/>
                  <a:pt x="11936" y="15285"/>
                </a:cubicBezTo>
                <a:cubicBezTo>
                  <a:pt x="11936" y="15285"/>
                  <a:pt x="11926" y="15276"/>
                  <a:pt x="11926" y="15276"/>
                </a:cubicBezTo>
                <a:cubicBezTo>
                  <a:pt x="11924" y="15279"/>
                  <a:pt x="11922" y="15280"/>
                  <a:pt x="11920" y="15280"/>
                </a:cubicBezTo>
                <a:cubicBezTo>
                  <a:pt x="11917" y="15280"/>
                  <a:pt x="11917" y="15273"/>
                  <a:pt x="11917" y="15266"/>
                </a:cubicBezTo>
                <a:cubicBezTo>
                  <a:pt x="11910" y="15260"/>
                  <a:pt x="11904" y="15253"/>
                  <a:pt x="11897" y="15253"/>
                </a:cubicBezTo>
                <a:cubicBezTo>
                  <a:pt x="11894" y="15253"/>
                  <a:pt x="11891" y="15254"/>
                  <a:pt x="11889" y="15257"/>
                </a:cubicBezTo>
                <a:cubicBezTo>
                  <a:pt x="11885" y="15260"/>
                  <a:pt x="11883" y="15261"/>
                  <a:pt x="11882" y="15261"/>
                </a:cubicBezTo>
                <a:cubicBezTo>
                  <a:pt x="11879" y="15261"/>
                  <a:pt x="11879" y="15257"/>
                  <a:pt x="11879" y="15257"/>
                </a:cubicBezTo>
                <a:cubicBezTo>
                  <a:pt x="11870" y="15247"/>
                  <a:pt x="11870" y="15247"/>
                  <a:pt x="11870" y="15238"/>
                </a:cubicBezTo>
                <a:lnTo>
                  <a:pt x="11860" y="15238"/>
                </a:lnTo>
                <a:cubicBezTo>
                  <a:pt x="11860" y="15247"/>
                  <a:pt x="11860" y="15247"/>
                  <a:pt x="11860" y="15257"/>
                </a:cubicBezTo>
                <a:cubicBezTo>
                  <a:pt x="11870" y="15266"/>
                  <a:pt x="11870" y="15285"/>
                  <a:pt x="11870" y="15295"/>
                </a:cubicBezTo>
                <a:cubicBezTo>
                  <a:pt x="11870" y="15304"/>
                  <a:pt x="11860" y="15314"/>
                  <a:pt x="11851" y="15314"/>
                </a:cubicBezTo>
                <a:cubicBezTo>
                  <a:pt x="11851" y="15304"/>
                  <a:pt x="11851" y="15304"/>
                  <a:pt x="11851" y="15295"/>
                </a:cubicBezTo>
                <a:cubicBezTo>
                  <a:pt x="11841" y="15285"/>
                  <a:pt x="11841" y="15276"/>
                  <a:pt x="11832" y="15266"/>
                </a:cubicBezTo>
                <a:cubicBezTo>
                  <a:pt x="11832" y="15266"/>
                  <a:pt x="11822" y="15266"/>
                  <a:pt x="11822" y="15257"/>
                </a:cubicBezTo>
                <a:cubicBezTo>
                  <a:pt x="11822" y="15266"/>
                  <a:pt x="11813" y="15266"/>
                  <a:pt x="11813" y="15276"/>
                </a:cubicBezTo>
                <a:cubicBezTo>
                  <a:pt x="11813" y="15285"/>
                  <a:pt x="11803" y="15285"/>
                  <a:pt x="11794" y="15285"/>
                </a:cubicBezTo>
                <a:cubicBezTo>
                  <a:pt x="11794" y="15276"/>
                  <a:pt x="11794" y="15266"/>
                  <a:pt x="11794" y="15266"/>
                </a:cubicBezTo>
                <a:cubicBezTo>
                  <a:pt x="11794" y="15266"/>
                  <a:pt x="11803" y="15257"/>
                  <a:pt x="11803" y="15257"/>
                </a:cubicBezTo>
                <a:cubicBezTo>
                  <a:pt x="11803" y="15257"/>
                  <a:pt x="11803" y="15247"/>
                  <a:pt x="11803" y="15247"/>
                </a:cubicBezTo>
                <a:cubicBezTo>
                  <a:pt x="11803" y="15238"/>
                  <a:pt x="11803" y="15228"/>
                  <a:pt x="11803" y="15219"/>
                </a:cubicBezTo>
                <a:cubicBezTo>
                  <a:pt x="11794" y="15191"/>
                  <a:pt x="11784" y="15153"/>
                  <a:pt x="11775" y="15124"/>
                </a:cubicBezTo>
                <a:lnTo>
                  <a:pt x="11775" y="15124"/>
                </a:lnTo>
                <a:cubicBezTo>
                  <a:pt x="11780" y="15129"/>
                  <a:pt x="11784" y="15131"/>
                  <a:pt x="11790" y="15131"/>
                </a:cubicBezTo>
                <a:cubicBezTo>
                  <a:pt x="11796" y="15131"/>
                  <a:pt x="11803" y="15129"/>
                  <a:pt x="11813" y="15124"/>
                </a:cubicBezTo>
                <a:cubicBezTo>
                  <a:pt x="11803" y="15115"/>
                  <a:pt x="11794" y="15105"/>
                  <a:pt x="11794" y="15096"/>
                </a:cubicBezTo>
                <a:cubicBezTo>
                  <a:pt x="11794" y="15086"/>
                  <a:pt x="11784" y="15077"/>
                  <a:pt x="11794" y="15068"/>
                </a:cubicBezTo>
                <a:lnTo>
                  <a:pt x="11803" y="15068"/>
                </a:lnTo>
                <a:cubicBezTo>
                  <a:pt x="11813" y="15068"/>
                  <a:pt x="11822" y="15077"/>
                  <a:pt x="11832" y="15086"/>
                </a:cubicBezTo>
                <a:lnTo>
                  <a:pt x="11851" y="15086"/>
                </a:lnTo>
                <a:lnTo>
                  <a:pt x="11832" y="15068"/>
                </a:lnTo>
                <a:close/>
                <a:moveTo>
                  <a:pt x="13110" y="15503"/>
                </a:moveTo>
                <a:lnTo>
                  <a:pt x="13119" y="15512"/>
                </a:lnTo>
                <a:cubicBezTo>
                  <a:pt x="13119" y="15512"/>
                  <a:pt x="13110" y="15522"/>
                  <a:pt x="13110" y="15522"/>
                </a:cubicBezTo>
                <a:cubicBezTo>
                  <a:pt x="13110" y="15512"/>
                  <a:pt x="13100" y="15512"/>
                  <a:pt x="13100" y="15512"/>
                </a:cubicBezTo>
                <a:lnTo>
                  <a:pt x="13110" y="15503"/>
                </a:lnTo>
                <a:close/>
                <a:moveTo>
                  <a:pt x="12835" y="15503"/>
                </a:moveTo>
                <a:lnTo>
                  <a:pt x="12835" y="15512"/>
                </a:lnTo>
                <a:cubicBezTo>
                  <a:pt x="12826" y="15512"/>
                  <a:pt x="12816" y="15522"/>
                  <a:pt x="12816" y="15531"/>
                </a:cubicBezTo>
                <a:lnTo>
                  <a:pt x="12807" y="15531"/>
                </a:lnTo>
                <a:cubicBezTo>
                  <a:pt x="12807" y="15531"/>
                  <a:pt x="12807" y="15522"/>
                  <a:pt x="12807" y="15522"/>
                </a:cubicBezTo>
                <a:cubicBezTo>
                  <a:pt x="12816" y="15522"/>
                  <a:pt x="12826" y="15512"/>
                  <a:pt x="12835" y="15503"/>
                </a:cubicBezTo>
                <a:close/>
                <a:moveTo>
                  <a:pt x="12873" y="15512"/>
                </a:moveTo>
                <a:lnTo>
                  <a:pt x="12882" y="15522"/>
                </a:lnTo>
                <a:cubicBezTo>
                  <a:pt x="12873" y="15531"/>
                  <a:pt x="12873" y="15531"/>
                  <a:pt x="12863" y="15531"/>
                </a:cubicBezTo>
                <a:lnTo>
                  <a:pt x="12854" y="15531"/>
                </a:lnTo>
                <a:lnTo>
                  <a:pt x="12854" y="15522"/>
                </a:lnTo>
                <a:lnTo>
                  <a:pt x="12873" y="15512"/>
                </a:lnTo>
                <a:close/>
                <a:moveTo>
                  <a:pt x="60664" y="15503"/>
                </a:moveTo>
                <a:cubicBezTo>
                  <a:pt x="60664" y="15512"/>
                  <a:pt x="60673" y="15522"/>
                  <a:pt x="60673" y="15522"/>
                </a:cubicBezTo>
                <a:cubicBezTo>
                  <a:pt x="60673" y="15522"/>
                  <a:pt x="60664" y="15531"/>
                  <a:pt x="60664" y="15531"/>
                </a:cubicBezTo>
                <a:cubicBezTo>
                  <a:pt x="60654" y="15531"/>
                  <a:pt x="60645" y="15522"/>
                  <a:pt x="60645" y="15522"/>
                </a:cubicBezTo>
                <a:cubicBezTo>
                  <a:pt x="60654" y="15522"/>
                  <a:pt x="60654" y="15512"/>
                  <a:pt x="60664" y="15503"/>
                </a:cubicBezTo>
                <a:close/>
                <a:moveTo>
                  <a:pt x="12674" y="15449"/>
                </a:moveTo>
                <a:cubicBezTo>
                  <a:pt x="12696" y="15449"/>
                  <a:pt x="12718" y="15454"/>
                  <a:pt x="12740" y="15465"/>
                </a:cubicBezTo>
                <a:cubicBezTo>
                  <a:pt x="12731" y="15475"/>
                  <a:pt x="12731" y="15484"/>
                  <a:pt x="12721" y="15484"/>
                </a:cubicBezTo>
                <a:cubicBezTo>
                  <a:pt x="12721" y="15484"/>
                  <a:pt x="12712" y="15493"/>
                  <a:pt x="12712" y="15493"/>
                </a:cubicBezTo>
                <a:cubicBezTo>
                  <a:pt x="12709" y="15491"/>
                  <a:pt x="12707" y="15490"/>
                  <a:pt x="12706" y="15490"/>
                </a:cubicBezTo>
                <a:cubicBezTo>
                  <a:pt x="12702" y="15490"/>
                  <a:pt x="12700" y="15496"/>
                  <a:pt x="12693" y="15503"/>
                </a:cubicBezTo>
                <a:cubicBezTo>
                  <a:pt x="12693" y="15503"/>
                  <a:pt x="12693" y="15512"/>
                  <a:pt x="12693" y="15512"/>
                </a:cubicBezTo>
                <a:cubicBezTo>
                  <a:pt x="12684" y="15531"/>
                  <a:pt x="12674" y="15531"/>
                  <a:pt x="12665" y="15541"/>
                </a:cubicBezTo>
                <a:cubicBezTo>
                  <a:pt x="12655" y="15541"/>
                  <a:pt x="12655" y="15531"/>
                  <a:pt x="12655" y="15531"/>
                </a:cubicBezTo>
                <a:lnTo>
                  <a:pt x="12646" y="15531"/>
                </a:lnTo>
                <a:cubicBezTo>
                  <a:pt x="12646" y="15531"/>
                  <a:pt x="12636" y="15522"/>
                  <a:pt x="12636" y="15522"/>
                </a:cubicBezTo>
                <a:cubicBezTo>
                  <a:pt x="12627" y="15512"/>
                  <a:pt x="12627" y="15512"/>
                  <a:pt x="12627" y="15503"/>
                </a:cubicBezTo>
                <a:cubicBezTo>
                  <a:pt x="12617" y="15493"/>
                  <a:pt x="12617" y="15484"/>
                  <a:pt x="12627" y="15484"/>
                </a:cubicBezTo>
                <a:cubicBezTo>
                  <a:pt x="12627" y="15475"/>
                  <a:pt x="12627" y="15465"/>
                  <a:pt x="12627" y="15456"/>
                </a:cubicBezTo>
                <a:cubicBezTo>
                  <a:pt x="12642" y="15452"/>
                  <a:pt x="12658" y="15449"/>
                  <a:pt x="12674" y="15449"/>
                </a:cubicBezTo>
                <a:close/>
                <a:moveTo>
                  <a:pt x="12968" y="15493"/>
                </a:moveTo>
                <a:cubicBezTo>
                  <a:pt x="12968" y="15493"/>
                  <a:pt x="12968" y="15503"/>
                  <a:pt x="12977" y="15503"/>
                </a:cubicBezTo>
                <a:cubicBezTo>
                  <a:pt x="12977" y="15512"/>
                  <a:pt x="12977" y="15512"/>
                  <a:pt x="12977" y="15522"/>
                </a:cubicBezTo>
                <a:cubicBezTo>
                  <a:pt x="12986" y="15512"/>
                  <a:pt x="12996" y="15512"/>
                  <a:pt x="13005" y="15503"/>
                </a:cubicBezTo>
                <a:cubicBezTo>
                  <a:pt x="13015" y="15503"/>
                  <a:pt x="13024" y="15503"/>
                  <a:pt x="13034" y="15512"/>
                </a:cubicBezTo>
                <a:cubicBezTo>
                  <a:pt x="13024" y="15522"/>
                  <a:pt x="13015" y="15531"/>
                  <a:pt x="13005" y="15541"/>
                </a:cubicBezTo>
                <a:lnTo>
                  <a:pt x="12996" y="15541"/>
                </a:lnTo>
                <a:cubicBezTo>
                  <a:pt x="12977" y="15541"/>
                  <a:pt x="12968" y="15531"/>
                  <a:pt x="12949" y="15522"/>
                </a:cubicBezTo>
                <a:cubicBezTo>
                  <a:pt x="12949" y="15512"/>
                  <a:pt x="12949" y="15512"/>
                  <a:pt x="12949" y="15503"/>
                </a:cubicBezTo>
                <a:cubicBezTo>
                  <a:pt x="12949" y="15503"/>
                  <a:pt x="12958" y="15493"/>
                  <a:pt x="12968" y="15493"/>
                </a:cubicBezTo>
                <a:close/>
                <a:moveTo>
                  <a:pt x="61231" y="15503"/>
                </a:moveTo>
                <a:cubicBezTo>
                  <a:pt x="61231" y="15512"/>
                  <a:pt x="61231" y="15512"/>
                  <a:pt x="61231" y="15522"/>
                </a:cubicBezTo>
                <a:lnTo>
                  <a:pt x="61231" y="15531"/>
                </a:lnTo>
                <a:lnTo>
                  <a:pt x="61231" y="15541"/>
                </a:lnTo>
                <a:cubicBezTo>
                  <a:pt x="61222" y="15531"/>
                  <a:pt x="61213" y="15531"/>
                  <a:pt x="61213" y="15522"/>
                </a:cubicBezTo>
                <a:cubicBezTo>
                  <a:pt x="61213" y="15512"/>
                  <a:pt x="61213" y="15503"/>
                  <a:pt x="61222" y="15503"/>
                </a:cubicBezTo>
                <a:close/>
                <a:moveTo>
                  <a:pt x="60223" y="15509"/>
                </a:moveTo>
                <a:cubicBezTo>
                  <a:pt x="60227" y="15509"/>
                  <a:pt x="60233" y="15510"/>
                  <a:pt x="60238" y="15512"/>
                </a:cubicBezTo>
                <a:cubicBezTo>
                  <a:pt x="60228" y="15522"/>
                  <a:pt x="60228" y="15531"/>
                  <a:pt x="60219" y="15541"/>
                </a:cubicBezTo>
                <a:cubicBezTo>
                  <a:pt x="60219" y="15550"/>
                  <a:pt x="60219" y="15550"/>
                  <a:pt x="60209" y="15550"/>
                </a:cubicBezTo>
                <a:cubicBezTo>
                  <a:pt x="60200" y="15550"/>
                  <a:pt x="60190" y="15541"/>
                  <a:pt x="60190" y="15531"/>
                </a:cubicBezTo>
                <a:cubicBezTo>
                  <a:pt x="60197" y="15517"/>
                  <a:pt x="60209" y="15509"/>
                  <a:pt x="60223" y="15509"/>
                </a:cubicBezTo>
                <a:close/>
                <a:moveTo>
                  <a:pt x="60247" y="15531"/>
                </a:moveTo>
                <a:cubicBezTo>
                  <a:pt x="60247" y="15531"/>
                  <a:pt x="60247" y="15541"/>
                  <a:pt x="60247" y="15541"/>
                </a:cubicBezTo>
                <a:cubicBezTo>
                  <a:pt x="60247" y="15550"/>
                  <a:pt x="60247" y="15550"/>
                  <a:pt x="60238" y="15550"/>
                </a:cubicBezTo>
                <a:cubicBezTo>
                  <a:pt x="60238" y="15550"/>
                  <a:pt x="60238" y="15541"/>
                  <a:pt x="60238" y="15541"/>
                </a:cubicBezTo>
                <a:cubicBezTo>
                  <a:pt x="60238" y="15541"/>
                  <a:pt x="60247" y="15531"/>
                  <a:pt x="60247" y="15531"/>
                </a:cubicBezTo>
                <a:close/>
                <a:moveTo>
                  <a:pt x="12012" y="15531"/>
                </a:moveTo>
                <a:lnTo>
                  <a:pt x="12012" y="15531"/>
                </a:lnTo>
                <a:cubicBezTo>
                  <a:pt x="12021" y="15550"/>
                  <a:pt x="12021" y="15550"/>
                  <a:pt x="12002" y="15560"/>
                </a:cubicBezTo>
                <a:cubicBezTo>
                  <a:pt x="12002" y="15550"/>
                  <a:pt x="12012" y="15541"/>
                  <a:pt x="12012" y="15531"/>
                </a:cubicBezTo>
                <a:close/>
                <a:moveTo>
                  <a:pt x="12759" y="15531"/>
                </a:moveTo>
                <a:cubicBezTo>
                  <a:pt x="12759" y="15531"/>
                  <a:pt x="12769" y="15541"/>
                  <a:pt x="12769" y="15550"/>
                </a:cubicBezTo>
                <a:cubicBezTo>
                  <a:pt x="12769" y="15550"/>
                  <a:pt x="12759" y="15560"/>
                  <a:pt x="12759" y="15560"/>
                </a:cubicBezTo>
                <a:cubicBezTo>
                  <a:pt x="12750" y="15560"/>
                  <a:pt x="12740" y="15560"/>
                  <a:pt x="12740" y="15550"/>
                </a:cubicBezTo>
                <a:cubicBezTo>
                  <a:pt x="12740" y="15541"/>
                  <a:pt x="12750" y="15531"/>
                  <a:pt x="12759" y="15531"/>
                </a:cubicBezTo>
                <a:close/>
                <a:moveTo>
                  <a:pt x="60578" y="15493"/>
                </a:moveTo>
                <a:cubicBezTo>
                  <a:pt x="60578" y="15503"/>
                  <a:pt x="60578" y="15512"/>
                  <a:pt x="60578" y="15512"/>
                </a:cubicBezTo>
                <a:cubicBezTo>
                  <a:pt x="60569" y="15522"/>
                  <a:pt x="60569" y="15541"/>
                  <a:pt x="60550" y="15541"/>
                </a:cubicBezTo>
                <a:cubicBezTo>
                  <a:pt x="60550" y="15550"/>
                  <a:pt x="60550" y="15550"/>
                  <a:pt x="60550" y="15560"/>
                </a:cubicBezTo>
                <a:cubicBezTo>
                  <a:pt x="60540" y="15550"/>
                  <a:pt x="60540" y="15541"/>
                  <a:pt x="60540" y="15531"/>
                </a:cubicBezTo>
                <a:cubicBezTo>
                  <a:pt x="60540" y="15512"/>
                  <a:pt x="60550" y="15503"/>
                  <a:pt x="60569" y="15493"/>
                </a:cubicBezTo>
                <a:close/>
                <a:moveTo>
                  <a:pt x="12721" y="15541"/>
                </a:moveTo>
                <a:lnTo>
                  <a:pt x="12731" y="15569"/>
                </a:lnTo>
                <a:lnTo>
                  <a:pt x="12703" y="15569"/>
                </a:lnTo>
                <a:lnTo>
                  <a:pt x="12721" y="15541"/>
                </a:lnTo>
                <a:close/>
                <a:moveTo>
                  <a:pt x="11898" y="15560"/>
                </a:moveTo>
                <a:cubicBezTo>
                  <a:pt x="11898" y="15560"/>
                  <a:pt x="11898" y="15579"/>
                  <a:pt x="11898" y="15579"/>
                </a:cubicBezTo>
                <a:cubicBezTo>
                  <a:pt x="11879" y="15569"/>
                  <a:pt x="11879" y="15560"/>
                  <a:pt x="11898" y="15560"/>
                </a:cubicBezTo>
                <a:close/>
                <a:moveTo>
                  <a:pt x="61213" y="15541"/>
                </a:moveTo>
                <a:cubicBezTo>
                  <a:pt x="61222" y="15550"/>
                  <a:pt x="61222" y="15560"/>
                  <a:pt x="61213" y="15560"/>
                </a:cubicBezTo>
                <a:cubicBezTo>
                  <a:pt x="61203" y="15569"/>
                  <a:pt x="61203" y="15579"/>
                  <a:pt x="61194" y="15579"/>
                </a:cubicBezTo>
                <a:cubicBezTo>
                  <a:pt x="61194" y="15579"/>
                  <a:pt x="61194" y="15569"/>
                  <a:pt x="61194" y="15569"/>
                </a:cubicBezTo>
                <a:cubicBezTo>
                  <a:pt x="61203" y="15560"/>
                  <a:pt x="61203" y="15550"/>
                  <a:pt x="61213" y="15541"/>
                </a:cubicBezTo>
                <a:close/>
                <a:moveTo>
                  <a:pt x="62432" y="15511"/>
                </a:moveTo>
                <a:cubicBezTo>
                  <a:pt x="62435" y="15511"/>
                  <a:pt x="62439" y="15514"/>
                  <a:pt x="62443" y="15522"/>
                </a:cubicBezTo>
                <a:lnTo>
                  <a:pt x="62462" y="15522"/>
                </a:lnTo>
                <a:cubicBezTo>
                  <a:pt x="62471" y="15522"/>
                  <a:pt x="62471" y="15512"/>
                  <a:pt x="62481" y="15512"/>
                </a:cubicBezTo>
                <a:cubicBezTo>
                  <a:pt x="62481" y="15531"/>
                  <a:pt x="62471" y="15550"/>
                  <a:pt x="62443" y="15560"/>
                </a:cubicBezTo>
                <a:lnTo>
                  <a:pt x="62462" y="15579"/>
                </a:lnTo>
                <a:cubicBezTo>
                  <a:pt x="62438" y="15579"/>
                  <a:pt x="62427" y="15558"/>
                  <a:pt x="62407" y="15558"/>
                </a:cubicBezTo>
                <a:cubicBezTo>
                  <a:pt x="62403" y="15558"/>
                  <a:pt x="62400" y="15558"/>
                  <a:pt x="62396" y="15560"/>
                </a:cubicBezTo>
                <a:cubicBezTo>
                  <a:pt x="62405" y="15550"/>
                  <a:pt x="62415" y="15531"/>
                  <a:pt x="62424" y="15522"/>
                </a:cubicBezTo>
                <a:cubicBezTo>
                  <a:pt x="62424" y="15516"/>
                  <a:pt x="62427" y="15511"/>
                  <a:pt x="62432" y="15511"/>
                </a:cubicBezTo>
                <a:close/>
                <a:moveTo>
                  <a:pt x="63248" y="15550"/>
                </a:moveTo>
                <a:cubicBezTo>
                  <a:pt x="63257" y="15550"/>
                  <a:pt x="63257" y="15560"/>
                  <a:pt x="63267" y="15569"/>
                </a:cubicBezTo>
                <a:cubicBezTo>
                  <a:pt x="63257" y="15569"/>
                  <a:pt x="63257" y="15579"/>
                  <a:pt x="63248" y="15579"/>
                </a:cubicBezTo>
                <a:cubicBezTo>
                  <a:pt x="63238" y="15569"/>
                  <a:pt x="63229" y="15569"/>
                  <a:pt x="63229" y="15560"/>
                </a:cubicBezTo>
                <a:cubicBezTo>
                  <a:pt x="63229" y="15550"/>
                  <a:pt x="63238" y="15550"/>
                  <a:pt x="63248" y="15550"/>
                </a:cubicBezTo>
                <a:close/>
                <a:moveTo>
                  <a:pt x="11944" y="15565"/>
                </a:moveTo>
                <a:cubicBezTo>
                  <a:pt x="11950" y="15565"/>
                  <a:pt x="11955" y="15572"/>
                  <a:pt x="11955" y="15579"/>
                </a:cubicBezTo>
                <a:cubicBezTo>
                  <a:pt x="11955" y="15579"/>
                  <a:pt x="11955" y="15588"/>
                  <a:pt x="11945" y="15588"/>
                </a:cubicBezTo>
                <a:cubicBezTo>
                  <a:pt x="11936" y="15588"/>
                  <a:pt x="11926" y="15579"/>
                  <a:pt x="11926" y="15569"/>
                </a:cubicBezTo>
                <a:lnTo>
                  <a:pt x="11936" y="15569"/>
                </a:lnTo>
                <a:cubicBezTo>
                  <a:pt x="11939" y="15566"/>
                  <a:pt x="11941" y="15565"/>
                  <a:pt x="11944" y="15565"/>
                </a:cubicBezTo>
                <a:close/>
                <a:moveTo>
                  <a:pt x="12116" y="15446"/>
                </a:moveTo>
                <a:lnTo>
                  <a:pt x="12116" y="15446"/>
                </a:lnTo>
                <a:cubicBezTo>
                  <a:pt x="12125" y="15465"/>
                  <a:pt x="12125" y="15475"/>
                  <a:pt x="12106" y="15475"/>
                </a:cubicBezTo>
                <a:lnTo>
                  <a:pt x="12097" y="15475"/>
                </a:lnTo>
                <a:cubicBezTo>
                  <a:pt x="12087" y="15484"/>
                  <a:pt x="12087" y="15493"/>
                  <a:pt x="12097" y="15493"/>
                </a:cubicBezTo>
                <a:cubicBezTo>
                  <a:pt x="12097" y="15503"/>
                  <a:pt x="12097" y="15503"/>
                  <a:pt x="12106" y="15503"/>
                </a:cubicBezTo>
                <a:cubicBezTo>
                  <a:pt x="12116" y="15512"/>
                  <a:pt x="12125" y="15531"/>
                  <a:pt x="12116" y="15541"/>
                </a:cubicBezTo>
                <a:cubicBezTo>
                  <a:pt x="12106" y="15550"/>
                  <a:pt x="12106" y="15550"/>
                  <a:pt x="12106" y="15560"/>
                </a:cubicBezTo>
                <a:cubicBezTo>
                  <a:pt x="12097" y="15560"/>
                  <a:pt x="12097" y="15569"/>
                  <a:pt x="12097" y="15579"/>
                </a:cubicBezTo>
                <a:cubicBezTo>
                  <a:pt x="12090" y="15579"/>
                  <a:pt x="12080" y="15583"/>
                  <a:pt x="12071" y="15583"/>
                </a:cubicBezTo>
                <a:cubicBezTo>
                  <a:pt x="12066" y="15583"/>
                  <a:pt x="12062" y="15582"/>
                  <a:pt x="12059" y="15579"/>
                </a:cubicBezTo>
                <a:lnTo>
                  <a:pt x="12030" y="15588"/>
                </a:lnTo>
                <a:lnTo>
                  <a:pt x="12021" y="15569"/>
                </a:lnTo>
                <a:lnTo>
                  <a:pt x="12040" y="15579"/>
                </a:lnTo>
                <a:lnTo>
                  <a:pt x="12049" y="15579"/>
                </a:lnTo>
                <a:lnTo>
                  <a:pt x="12040" y="15569"/>
                </a:lnTo>
                <a:cubicBezTo>
                  <a:pt x="12040" y="15560"/>
                  <a:pt x="12049" y="15550"/>
                  <a:pt x="12049" y="15541"/>
                </a:cubicBezTo>
                <a:cubicBezTo>
                  <a:pt x="12049" y="15531"/>
                  <a:pt x="12049" y="15531"/>
                  <a:pt x="12059" y="15522"/>
                </a:cubicBezTo>
                <a:cubicBezTo>
                  <a:pt x="12068" y="15503"/>
                  <a:pt x="12087" y="15484"/>
                  <a:pt x="12097" y="15465"/>
                </a:cubicBezTo>
                <a:cubicBezTo>
                  <a:pt x="12106" y="15456"/>
                  <a:pt x="12106" y="15456"/>
                  <a:pt x="12116" y="15446"/>
                </a:cubicBezTo>
                <a:close/>
                <a:moveTo>
                  <a:pt x="12409" y="15352"/>
                </a:moveTo>
                <a:cubicBezTo>
                  <a:pt x="12419" y="15352"/>
                  <a:pt x="12419" y="15361"/>
                  <a:pt x="12428" y="15361"/>
                </a:cubicBezTo>
                <a:cubicBezTo>
                  <a:pt x="12428" y="15380"/>
                  <a:pt x="12409" y="15399"/>
                  <a:pt x="12400" y="15408"/>
                </a:cubicBezTo>
                <a:cubicBezTo>
                  <a:pt x="12390" y="15418"/>
                  <a:pt x="12381" y="15418"/>
                  <a:pt x="12390" y="15427"/>
                </a:cubicBezTo>
                <a:cubicBezTo>
                  <a:pt x="12400" y="15418"/>
                  <a:pt x="12409" y="15418"/>
                  <a:pt x="12428" y="15408"/>
                </a:cubicBezTo>
                <a:cubicBezTo>
                  <a:pt x="12428" y="15418"/>
                  <a:pt x="12428" y="15437"/>
                  <a:pt x="12428" y="15446"/>
                </a:cubicBezTo>
                <a:cubicBezTo>
                  <a:pt x="12428" y="15464"/>
                  <a:pt x="12424" y="15471"/>
                  <a:pt x="12417" y="15471"/>
                </a:cubicBezTo>
                <a:cubicBezTo>
                  <a:pt x="12412" y="15471"/>
                  <a:pt x="12407" y="15469"/>
                  <a:pt x="12400" y="15465"/>
                </a:cubicBezTo>
                <a:cubicBezTo>
                  <a:pt x="12390" y="15456"/>
                  <a:pt x="12381" y="15456"/>
                  <a:pt x="12381" y="15456"/>
                </a:cubicBezTo>
                <a:cubicBezTo>
                  <a:pt x="12371" y="15456"/>
                  <a:pt x="12371" y="15465"/>
                  <a:pt x="12371" y="15465"/>
                </a:cubicBezTo>
                <a:lnTo>
                  <a:pt x="12362" y="15465"/>
                </a:lnTo>
                <a:cubicBezTo>
                  <a:pt x="12362" y="15456"/>
                  <a:pt x="12362" y="15456"/>
                  <a:pt x="12362" y="15446"/>
                </a:cubicBezTo>
                <a:cubicBezTo>
                  <a:pt x="12381" y="15427"/>
                  <a:pt x="12371" y="15418"/>
                  <a:pt x="12352" y="15418"/>
                </a:cubicBezTo>
                <a:lnTo>
                  <a:pt x="12343" y="15418"/>
                </a:lnTo>
                <a:cubicBezTo>
                  <a:pt x="12352" y="15427"/>
                  <a:pt x="12352" y="15427"/>
                  <a:pt x="12352" y="15427"/>
                </a:cubicBezTo>
                <a:cubicBezTo>
                  <a:pt x="12362" y="15427"/>
                  <a:pt x="12362" y="15437"/>
                  <a:pt x="12362" y="15437"/>
                </a:cubicBezTo>
                <a:cubicBezTo>
                  <a:pt x="12352" y="15456"/>
                  <a:pt x="12343" y="15475"/>
                  <a:pt x="12324" y="15484"/>
                </a:cubicBezTo>
                <a:cubicBezTo>
                  <a:pt x="12305" y="15484"/>
                  <a:pt x="12286" y="15493"/>
                  <a:pt x="12286" y="15522"/>
                </a:cubicBezTo>
                <a:cubicBezTo>
                  <a:pt x="12286" y="15522"/>
                  <a:pt x="12286" y="15531"/>
                  <a:pt x="12286" y="15541"/>
                </a:cubicBezTo>
                <a:cubicBezTo>
                  <a:pt x="12267" y="15550"/>
                  <a:pt x="12258" y="15569"/>
                  <a:pt x="12239" y="15579"/>
                </a:cubicBezTo>
                <a:cubicBezTo>
                  <a:pt x="12239" y="15579"/>
                  <a:pt x="12229" y="15588"/>
                  <a:pt x="12229" y="15588"/>
                </a:cubicBezTo>
                <a:cubicBezTo>
                  <a:pt x="12229" y="15579"/>
                  <a:pt x="12229" y="15579"/>
                  <a:pt x="12229" y="15579"/>
                </a:cubicBezTo>
                <a:cubicBezTo>
                  <a:pt x="12229" y="15560"/>
                  <a:pt x="12229" y="15550"/>
                  <a:pt x="12229" y="15541"/>
                </a:cubicBezTo>
                <a:cubicBezTo>
                  <a:pt x="12229" y="15531"/>
                  <a:pt x="12239" y="15531"/>
                  <a:pt x="12248" y="15531"/>
                </a:cubicBezTo>
                <a:cubicBezTo>
                  <a:pt x="12258" y="15531"/>
                  <a:pt x="12267" y="15531"/>
                  <a:pt x="12258" y="15512"/>
                </a:cubicBezTo>
                <a:cubicBezTo>
                  <a:pt x="12258" y="15503"/>
                  <a:pt x="12258" y="15484"/>
                  <a:pt x="12258" y="15475"/>
                </a:cubicBezTo>
                <a:cubicBezTo>
                  <a:pt x="12267" y="15465"/>
                  <a:pt x="12267" y="15465"/>
                  <a:pt x="12258" y="15465"/>
                </a:cubicBezTo>
                <a:cubicBezTo>
                  <a:pt x="12248" y="15456"/>
                  <a:pt x="12239" y="15446"/>
                  <a:pt x="12229" y="15437"/>
                </a:cubicBezTo>
                <a:cubicBezTo>
                  <a:pt x="12229" y="15437"/>
                  <a:pt x="12229" y="15437"/>
                  <a:pt x="12229" y="15427"/>
                </a:cubicBezTo>
                <a:cubicBezTo>
                  <a:pt x="12220" y="15437"/>
                  <a:pt x="12210" y="15446"/>
                  <a:pt x="12210" y="15456"/>
                </a:cubicBezTo>
                <a:cubicBezTo>
                  <a:pt x="12205" y="15458"/>
                  <a:pt x="12199" y="15460"/>
                  <a:pt x="12194" y="15460"/>
                </a:cubicBezTo>
                <a:cubicBezTo>
                  <a:pt x="12182" y="15460"/>
                  <a:pt x="12172" y="15453"/>
                  <a:pt x="12172" y="15446"/>
                </a:cubicBezTo>
                <a:cubicBezTo>
                  <a:pt x="12163" y="15427"/>
                  <a:pt x="12154" y="15427"/>
                  <a:pt x="12135" y="15427"/>
                </a:cubicBezTo>
                <a:cubicBezTo>
                  <a:pt x="12135" y="15432"/>
                  <a:pt x="12135" y="15434"/>
                  <a:pt x="12133" y="15434"/>
                </a:cubicBezTo>
                <a:cubicBezTo>
                  <a:pt x="12132" y="15434"/>
                  <a:pt x="12130" y="15432"/>
                  <a:pt x="12125" y="15427"/>
                </a:cubicBezTo>
                <a:cubicBezTo>
                  <a:pt x="12125" y="15427"/>
                  <a:pt x="12125" y="15418"/>
                  <a:pt x="12125" y="15418"/>
                </a:cubicBezTo>
                <a:cubicBezTo>
                  <a:pt x="12135" y="15408"/>
                  <a:pt x="12135" y="15408"/>
                  <a:pt x="12144" y="15408"/>
                </a:cubicBezTo>
                <a:cubicBezTo>
                  <a:pt x="12172" y="15399"/>
                  <a:pt x="12201" y="15389"/>
                  <a:pt x="12229" y="15389"/>
                </a:cubicBezTo>
                <a:lnTo>
                  <a:pt x="12248" y="15389"/>
                </a:lnTo>
                <a:cubicBezTo>
                  <a:pt x="12277" y="15380"/>
                  <a:pt x="12314" y="15370"/>
                  <a:pt x="12352" y="15361"/>
                </a:cubicBezTo>
                <a:cubicBezTo>
                  <a:pt x="12362" y="15361"/>
                  <a:pt x="12371" y="15361"/>
                  <a:pt x="12381" y="15370"/>
                </a:cubicBezTo>
                <a:cubicBezTo>
                  <a:pt x="12390" y="15361"/>
                  <a:pt x="12400" y="15361"/>
                  <a:pt x="12409" y="15352"/>
                </a:cubicBezTo>
                <a:close/>
                <a:moveTo>
                  <a:pt x="13166" y="15427"/>
                </a:moveTo>
                <a:cubicBezTo>
                  <a:pt x="13185" y="15427"/>
                  <a:pt x="13214" y="15446"/>
                  <a:pt x="13214" y="15465"/>
                </a:cubicBezTo>
                <a:cubicBezTo>
                  <a:pt x="13214" y="15475"/>
                  <a:pt x="13223" y="15475"/>
                  <a:pt x="13223" y="15475"/>
                </a:cubicBezTo>
                <a:cubicBezTo>
                  <a:pt x="13233" y="15484"/>
                  <a:pt x="13242" y="15484"/>
                  <a:pt x="13252" y="15493"/>
                </a:cubicBezTo>
                <a:cubicBezTo>
                  <a:pt x="13252" y="15493"/>
                  <a:pt x="13261" y="15503"/>
                  <a:pt x="13261" y="15512"/>
                </a:cubicBezTo>
                <a:cubicBezTo>
                  <a:pt x="13261" y="15512"/>
                  <a:pt x="13252" y="15522"/>
                  <a:pt x="13242" y="15522"/>
                </a:cubicBezTo>
                <a:cubicBezTo>
                  <a:pt x="13223" y="15522"/>
                  <a:pt x="13214" y="15512"/>
                  <a:pt x="13195" y="15512"/>
                </a:cubicBezTo>
                <a:lnTo>
                  <a:pt x="13176" y="15512"/>
                </a:lnTo>
                <a:cubicBezTo>
                  <a:pt x="13195" y="15541"/>
                  <a:pt x="13195" y="15560"/>
                  <a:pt x="13195" y="15588"/>
                </a:cubicBezTo>
                <a:lnTo>
                  <a:pt x="13185" y="15579"/>
                </a:lnTo>
                <a:cubicBezTo>
                  <a:pt x="13185" y="15588"/>
                  <a:pt x="13185" y="15588"/>
                  <a:pt x="13185" y="15588"/>
                </a:cubicBezTo>
                <a:cubicBezTo>
                  <a:pt x="13176" y="15588"/>
                  <a:pt x="13166" y="15588"/>
                  <a:pt x="13166" y="15579"/>
                </a:cubicBezTo>
                <a:cubicBezTo>
                  <a:pt x="13164" y="15581"/>
                  <a:pt x="13160" y="15583"/>
                  <a:pt x="13156" y="15583"/>
                </a:cubicBezTo>
                <a:cubicBezTo>
                  <a:pt x="13147" y="15583"/>
                  <a:pt x="13138" y="15576"/>
                  <a:pt x="13138" y="15569"/>
                </a:cubicBezTo>
                <a:cubicBezTo>
                  <a:pt x="13138" y="15569"/>
                  <a:pt x="13138" y="15560"/>
                  <a:pt x="13138" y="15560"/>
                </a:cubicBezTo>
                <a:cubicBezTo>
                  <a:pt x="13128" y="15560"/>
                  <a:pt x="13128" y="15550"/>
                  <a:pt x="13119" y="15550"/>
                </a:cubicBezTo>
                <a:cubicBezTo>
                  <a:pt x="13119" y="15550"/>
                  <a:pt x="13119" y="15560"/>
                  <a:pt x="13110" y="15560"/>
                </a:cubicBezTo>
                <a:cubicBezTo>
                  <a:pt x="13100" y="15550"/>
                  <a:pt x="13091" y="15541"/>
                  <a:pt x="13072" y="15531"/>
                </a:cubicBezTo>
                <a:cubicBezTo>
                  <a:pt x="13072" y="15522"/>
                  <a:pt x="13072" y="15522"/>
                  <a:pt x="13072" y="15522"/>
                </a:cubicBezTo>
                <a:cubicBezTo>
                  <a:pt x="13072" y="15522"/>
                  <a:pt x="13072" y="15512"/>
                  <a:pt x="13081" y="15512"/>
                </a:cubicBezTo>
                <a:cubicBezTo>
                  <a:pt x="13091" y="15522"/>
                  <a:pt x="13091" y="15522"/>
                  <a:pt x="13100" y="15531"/>
                </a:cubicBezTo>
                <a:cubicBezTo>
                  <a:pt x="13110" y="15531"/>
                  <a:pt x="13119" y="15541"/>
                  <a:pt x="13128" y="15541"/>
                </a:cubicBezTo>
                <a:cubicBezTo>
                  <a:pt x="13128" y="15541"/>
                  <a:pt x="13138" y="15531"/>
                  <a:pt x="13138" y="15531"/>
                </a:cubicBezTo>
                <a:cubicBezTo>
                  <a:pt x="13138" y="15522"/>
                  <a:pt x="13138" y="15522"/>
                  <a:pt x="13138" y="15512"/>
                </a:cubicBezTo>
                <a:cubicBezTo>
                  <a:pt x="13128" y="15503"/>
                  <a:pt x="13128" y="15493"/>
                  <a:pt x="13138" y="15484"/>
                </a:cubicBezTo>
                <a:cubicBezTo>
                  <a:pt x="13147" y="15503"/>
                  <a:pt x="13147" y="15512"/>
                  <a:pt x="13166" y="15512"/>
                </a:cubicBezTo>
                <a:cubicBezTo>
                  <a:pt x="13166" y="15503"/>
                  <a:pt x="13166" y="15493"/>
                  <a:pt x="13157" y="15493"/>
                </a:cubicBezTo>
                <a:cubicBezTo>
                  <a:pt x="13157" y="15484"/>
                  <a:pt x="13157" y="15475"/>
                  <a:pt x="13166" y="15465"/>
                </a:cubicBezTo>
                <a:cubicBezTo>
                  <a:pt x="13185" y="15456"/>
                  <a:pt x="13185" y="15446"/>
                  <a:pt x="13166" y="15437"/>
                </a:cubicBezTo>
                <a:cubicBezTo>
                  <a:pt x="13166" y="15437"/>
                  <a:pt x="13166" y="15437"/>
                  <a:pt x="13166" y="15427"/>
                </a:cubicBezTo>
                <a:close/>
                <a:moveTo>
                  <a:pt x="14633" y="15550"/>
                </a:moveTo>
                <a:cubicBezTo>
                  <a:pt x="14652" y="15569"/>
                  <a:pt x="14643" y="15579"/>
                  <a:pt x="14633" y="15588"/>
                </a:cubicBezTo>
                <a:cubicBezTo>
                  <a:pt x="14624" y="15579"/>
                  <a:pt x="14615" y="15569"/>
                  <a:pt x="14615" y="15560"/>
                </a:cubicBezTo>
                <a:cubicBezTo>
                  <a:pt x="14624" y="15550"/>
                  <a:pt x="14624" y="15550"/>
                  <a:pt x="14633" y="15550"/>
                </a:cubicBezTo>
                <a:close/>
                <a:moveTo>
                  <a:pt x="60664" y="15569"/>
                </a:moveTo>
                <a:lnTo>
                  <a:pt x="60664" y="15588"/>
                </a:lnTo>
                <a:lnTo>
                  <a:pt x="60654" y="15588"/>
                </a:lnTo>
                <a:lnTo>
                  <a:pt x="60664" y="15569"/>
                </a:lnTo>
                <a:close/>
                <a:moveTo>
                  <a:pt x="61780" y="15162"/>
                </a:moveTo>
                <a:cubicBezTo>
                  <a:pt x="61799" y="15162"/>
                  <a:pt x="61809" y="15172"/>
                  <a:pt x="61809" y="15191"/>
                </a:cubicBezTo>
                <a:cubicBezTo>
                  <a:pt x="61799" y="15200"/>
                  <a:pt x="61799" y="15219"/>
                  <a:pt x="61818" y="15219"/>
                </a:cubicBezTo>
                <a:cubicBezTo>
                  <a:pt x="61824" y="15222"/>
                  <a:pt x="61829" y="15223"/>
                  <a:pt x="61835" y="15223"/>
                </a:cubicBezTo>
                <a:cubicBezTo>
                  <a:pt x="61848" y="15223"/>
                  <a:pt x="61859" y="15216"/>
                  <a:pt x="61866" y="15210"/>
                </a:cubicBezTo>
                <a:cubicBezTo>
                  <a:pt x="61875" y="15191"/>
                  <a:pt x="61894" y="15191"/>
                  <a:pt x="61913" y="15191"/>
                </a:cubicBezTo>
                <a:cubicBezTo>
                  <a:pt x="61913" y="15200"/>
                  <a:pt x="61913" y="15210"/>
                  <a:pt x="61904" y="15219"/>
                </a:cubicBezTo>
                <a:cubicBezTo>
                  <a:pt x="61904" y="15238"/>
                  <a:pt x="61894" y="15257"/>
                  <a:pt x="61894" y="15276"/>
                </a:cubicBezTo>
                <a:cubicBezTo>
                  <a:pt x="61885" y="15285"/>
                  <a:pt x="61885" y="15304"/>
                  <a:pt x="61866" y="15304"/>
                </a:cubicBezTo>
                <a:lnTo>
                  <a:pt x="61866" y="15285"/>
                </a:lnTo>
                <a:cubicBezTo>
                  <a:pt x="61828" y="15285"/>
                  <a:pt x="61809" y="15304"/>
                  <a:pt x="61809" y="15342"/>
                </a:cubicBezTo>
                <a:cubicBezTo>
                  <a:pt x="61809" y="15352"/>
                  <a:pt x="61809" y="15370"/>
                  <a:pt x="61809" y="15389"/>
                </a:cubicBezTo>
                <a:lnTo>
                  <a:pt x="61885" y="15389"/>
                </a:lnTo>
                <a:cubicBezTo>
                  <a:pt x="61894" y="15380"/>
                  <a:pt x="61904" y="15380"/>
                  <a:pt x="61904" y="15370"/>
                </a:cubicBezTo>
                <a:cubicBezTo>
                  <a:pt x="61913" y="15361"/>
                  <a:pt x="61904" y="15352"/>
                  <a:pt x="61922" y="15352"/>
                </a:cubicBezTo>
                <a:cubicBezTo>
                  <a:pt x="61932" y="15361"/>
                  <a:pt x="61951" y="15361"/>
                  <a:pt x="61951" y="15380"/>
                </a:cubicBezTo>
                <a:cubicBezTo>
                  <a:pt x="61951" y="15380"/>
                  <a:pt x="61951" y="15389"/>
                  <a:pt x="61960" y="15399"/>
                </a:cubicBezTo>
                <a:cubicBezTo>
                  <a:pt x="61960" y="15418"/>
                  <a:pt x="61970" y="15427"/>
                  <a:pt x="61979" y="15446"/>
                </a:cubicBezTo>
                <a:cubicBezTo>
                  <a:pt x="61979" y="15456"/>
                  <a:pt x="61979" y="15456"/>
                  <a:pt x="61979" y="15465"/>
                </a:cubicBezTo>
                <a:cubicBezTo>
                  <a:pt x="61970" y="15465"/>
                  <a:pt x="61970" y="15475"/>
                  <a:pt x="61960" y="15475"/>
                </a:cubicBezTo>
                <a:cubicBezTo>
                  <a:pt x="61951" y="15465"/>
                  <a:pt x="61951" y="15465"/>
                  <a:pt x="61951" y="15456"/>
                </a:cubicBezTo>
                <a:cubicBezTo>
                  <a:pt x="61951" y="15446"/>
                  <a:pt x="61941" y="15437"/>
                  <a:pt x="61951" y="15427"/>
                </a:cubicBezTo>
                <a:cubicBezTo>
                  <a:pt x="61922" y="15427"/>
                  <a:pt x="61904" y="15437"/>
                  <a:pt x="61894" y="15456"/>
                </a:cubicBezTo>
                <a:cubicBezTo>
                  <a:pt x="61885" y="15465"/>
                  <a:pt x="61885" y="15475"/>
                  <a:pt x="61875" y="15484"/>
                </a:cubicBezTo>
                <a:cubicBezTo>
                  <a:pt x="61885" y="15493"/>
                  <a:pt x="61894" y="15493"/>
                  <a:pt x="61894" y="15503"/>
                </a:cubicBezTo>
                <a:cubicBezTo>
                  <a:pt x="61904" y="15512"/>
                  <a:pt x="61913" y="15522"/>
                  <a:pt x="61922" y="15531"/>
                </a:cubicBezTo>
                <a:cubicBezTo>
                  <a:pt x="61922" y="15531"/>
                  <a:pt x="61927" y="15536"/>
                  <a:pt x="61929" y="15536"/>
                </a:cubicBezTo>
                <a:cubicBezTo>
                  <a:pt x="61931" y="15536"/>
                  <a:pt x="61932" y="15534"/>
                  <a:pt x="61932" y="15531"/>
                </a:cubicBezTo>
                <a:lnTo>
                  <a:pt x="61951" y="15531"/>
                </a:lnTo>
                <a:cubicBezTo>
                  <a:pt x="61959" y="15527"/>
                  <a:pt x="61963" y="15525"/>
                  <a:pt x="61967" y="15525"/>
                </a:cubicBezTo>
                <a:cubicBezTo>
                  <a:pt x="61971" y="15525"/>
                  <a:pt x="61974" y="15530"/>
                  <a:pt x="61979" y="15541"/>
                </a:cubicBezTo>
                <a:cubicBezTo>
                  <a:pt x="61989" y="15550"/>
                  <a:pt x="61998" y="15550"/>
                  <a:pt x="62008" y="15550"/>
                </a:cubicBezTo>
                <a:cubicBezTo>
                  <a:pt x="62017" y="15546"/>
                  <a:pt x="62022" y="15543"/>
                  <a:pt x="62025" y="15543"/>
                </a:cubicBezTo>
                <a:cubicBezTo>
                  <a:pt x="62029" y="15543"/>
                  <a:pt x="62031" y="15546"/>
                  <a:pt x="62036" y="15550"/>
                </a:cubicBezTo>
                <a:cubicBezTo>
                  <a:pt x="62036" y="15560"/>
                  <a:pt x="62027" y="15569"/>
                  <a:pt x="62027" y="15579"/>
                </a:cubicBezTo>
                <a:cubicBezTo>
                  <a:pt x="62017" y="15588"/>
                  <a:pt x="62008" y="15588"/>
                  <a:pt x="61998" y="15588"/>
                </a:cubicBezTo>
                <a:cubicBezTo>
                  <a:pt x="61998" y="15579"/>
                  <a:pt x="61989" y="15579"/>
                  <a:pt x="61989" y="15579"/>
                </a:cubicBezTo>
                <a:cubicBezTo>
                  <a:pt x="61970" y="15579"/>
                  <a:pt x="61951" y="15569"/>
                  <a:pt x="61932" y="15560"/>
                </a:cubicBezTo>
                <a:cubicBezTo>
                  <a:pt x="61922" y="15560"/>
                  <a:pt x="61904" y="15560"/>
                  <a:pt x="61894" y="15569"/>
                </a:cubicBezTo>
                <a:cubicBezTo>
                  <a:pt x="61894" y="15560"/>
                  <a:pt x="61894" y="15550"/>
                  <a:pt x="61894" y="15531"/>
                </a:cubicBezTo>
                <a:cubicBezTo>
                  <a:pt x="61894" y="15531"/>
                  <a:pt x="61894" y="15522"/>
                  <a:pt x="61894" y="15522"/>
                </a:cubicBezTo>
                <a:lnTo>
                  <a:pt x="61875" y="15522"/>
                </a:lnTo>
                <a:cubicBezTo>
                  <a:pt x="61866" y="15522"/>
                  <a:pt x="61856" y="15531"/>
                  <a:pt x="61847" y="15531"/>
                </a:cubicBezTo>
                <a:cubicBezTo>
                  <a:pt x="61828" y="15531"/>
                  <a:pt x="61818" y="15541"/>
                  <a:pt x="61799" y="15541"/>
                </a:cubicBezTo>
                <a:cubicBezTo>
                  <a:pt x="61799" y="15531"/>
                  <a:pt x="61780" y="15522"/>
                  <a:pt x="61771" y="15522"/>
                </a:cubicBezTo>
                <a:cubicBezTo>
                  <a:pt x="61771" y="15522"/>
                  <a:pt x="61762" y="15512"/>
                  <a:pt x="61762" y="15512"/>
                </a:cubicBezTo>
                <a:cubicBezTo>
                  <a:pt x="61762" y="15503"/>
                  <a:pt x="61762" y="15503"/>
                  <a:pt x="61752" y="15493"/>
                </a:cubicBezTo>
                <a:cubicBezTo>
                  <a:pt x="61743" y="15484"/>
                  <a:pt x="61743" y="15484"/>
                  <a:pt x="61733" y="15475"/>
                </a:cubicBezTo>
                <a:cubicBezTo>
                  <a:pt x="61733" y="15465"/>
                  <a:pt x="61733" y="15456"/>
                  <a:pt x="61733" y="15446"/>
                </a:cubicBezTo>
                <a:lnTo>
                  <a:pt x="61724" y="15446"/>
                </a:lnTo>
                <a:cubicBezTo>
                  <a:pt x="61724" y="15456"/>
                  <a:pt x="61724" y="15465"/>
                  <a:pt x="61724" y="15475"/>
                </a:cubicBezTo>
                <a:cubicBezTo>
                  <a:pt x="61714" y="15484"/>
                  <a:pt x="61714" y="15484"/>
                  <a:pt x="61714" y="15493"/>
                </a:cubicBezTo>
                <a:cubicBezTo>
                  <a:pt x="61705" y="15493"/>
                  <a:pt x="61695" y="15484"/>
                  <a:pt x="61695" y="15484"/>
                </a:cubicBezTo>
                <a:cubicBezTo>
                  <a:pt x="61686" y="15475"/>
                  <a:pt x="61686" y="15465"/>
                  <a:pt x="61676" y="15456"/>
                </a:cubicBezTo>
                <a:cubicBezTo>
                  <a:pt x="61676" y="15446"/>
                  <a:pt x="61676" y="15437"/>
                  <a:pt x="61676" y="15437"/>
                </a:cubicBezTo>
                <a:lnTo>
                  <a:pt x="61620" y="15437"/>
                </a:lnTo>
                <a:cubicBezTo>
                  <a:pt x="61610" y="15446"/>
                  <a:pt x="61610" y="15446"/>
                  <a:pt x="61610" y="15456"/>
                </a:cubicBezTo>
                <a:cubicBezTo>
                  <a:pt x="61610" y="15456"/>
                  <a:pt x="61601" y="15465"/>
                  <a:pt x="61601" y="15465"/>
                </a:cubicBezTo>
                <a:cubicBezTo>
                  <a:pt x="61591" y="15465"/>
                  <a:pt x="61591" y="15465"/>
                  <a:pt x="61582" y="15456"/>
                </a:cubicBezTo>
                <a:cubicBezTo>
                  <a:pt x="61582" y="15456"/>
                  <a:pt x="61582" y="15446"/>
                  <a:pt x="61582" y="15437"/>
                </a:cubicBezTo>
                <a:cubicBezTo>
                  <a:pt x="61591" y="15427"/>
                  <a:pt x="61601" y="15408"/>
                  <a:pt x="61591" y="15389"/>
                </a:cubicBezTo>
                <a:lnTo>
                  <a:pt x="61591" y="15389"/>
                </a:lnTo>
                <a:cubicBezTo>
                  <a:pt x="61582" y="15399"/>
                  <a:pt x="61572" y="15399"/>
                  <a:pt x="61563" y="15408"/>
                </a:cubicBezTo>
                <a:cubicBezTo>
                  <a:pt x="61563" y="15397"/>
                  <a:pt x="61560" y="15393"/>
                  <a:pt x="61555" y="15393"/>
                </a:cubicBezTo>
                <a:cubicBezTo>
                  <a:pt x="61552" y="15393"/>
                  <a:pt x="61548" y="15395"/>
                  <a:pt x="61544" y="15399"/>
                </a:cubicBezTo>
                <a:cubicBezTo>
                  <a:pt x="61525" y="15408"/>
                  <a:pt x="61506" y="15418"/>
                  <a:pt x="61478" y="15427"/>
                </a:cubicBezTo>
                <a:lnTo>
                  <a:pt x="61487" y="15389"/>
                </a:lnTo>
                <a:cubicBezTo>
                  <a:pt x="61449" y="15389"/>
                  <a:pt x="61421" y="15408"/>
                  <a:pt x="61411" y="15446"/>
                </a:cubicBezTo>
                <a:cubicBezTo>
                  <a:pt x="61411" y="15437"/>
                  <a:pt x="61402" y="15437"/>
                  <a:pt x="61402" y="15437"/>
                </a:cubicBezTo>
                <a:lnTo>
                  <a:pt x="61373" y="15437"/>
                </a:lnTo>
                <a:cubicBezTo>
                  <a:pt x="61364" y="15427"/>
                  <a:pt x="61355" y="15427"/>
                  <a:pt x="61355" y="15427"/>
                </a:cubicBezTo>
                <a:cubicBezTo>
                  <a:pt x="61345" y="15427"/>
                  <a:pt x="61336" y="15418"/>
                  <a:pt x="61336" y="15418"/>
                </a:cubicBezTo>
                <a:cubicBezTo>
                  <a:pt x="61336" y="15418"/>
                  <a:pt x="61336" y="15418"/>
                  <a:pt x="61336" y="15408"/>
                </a:cubicBezTo>
                <a:cubicBezTo>
                  <a:pt x="61345" y="15399"/>
                  <a:pt x="61364" y="15380"/>
                  <a:pt x="61373" y="15370"/>
                </a:cubicBezTo>
                <a:cubicBezTo>
                  <a:pt x="61392" y="15361"/>
                  <a:pt x="61411" y="15352"/>
                  <a:pt x="61421" y="15333"/>
                </a:cubicBezTo>
                <a:cubicBezTo>
                  <a:pt x="61440" y="15304"/>
                  <a:pt x="61459" y="15285"/>
                  <a:pt x="61487" y="15266"/>
                </a:cubicBezTo>
                <a:lnTo>
                  <a:pt x="61506" y="15266"/>
                </a:lnTo>
                <a:cubicBezTo>
                  <a:pt x="61515" y="15257"/>
                  <a:pt x="61525" y="15257"/>
                  <a:pt x="61534" y="15257"/>
                </a:cubicBezTo>
                <a:lnTo>
                  <a:pt x="61553" y="15257"/>
                </a:lnTo>
                <a:cubicBezTo>
                  <a:pt x="61563" y="15257"/>
                  <a:pt x="61563" y="15266"/>
                  <a:pt x="61572" y="15276"/>
                </a:cubicBezTo>
                <a:cubicBezTo>
                  <a:pt x="61577" y="15276"/>
                  <a:pt x="61582" y="15278"/>
                  <a:pt x="61586" y="15278"/>
                </a:cubicBezTo>
                <a:cubicBezTo>
                  <a:pt x="61591" y="15278"/>
                  <a:pt x="61596" y="15276"/>
                  <a:pt x="61601" y="15266"/>
                </a:cubicBezTo>
                <a:cubicBezTo>
                  <a:pt x="61601" y="15266"/>
                  <a:pt x="61610" y="15266"/>
                  <a:pt x="61620" y="15257"/>
                </a:cubicBezTo>
                <a:cubicBezTo>
                  <a:pt x="61620" y="15257"/>
                  <a:pt x="61620" y="15247"/>
                  <a:pt x="61610" y="15247"/>
                </a:cubicBezTo>
                <a:cubicBezTo>
                  <a:pt x="61610" y="15228"/>
                  <a:pt x="61610" y="15219"/>
                  <a:pt x="61629" y="15210"/>
                </a:cubicBezTo>
                <a:cubicBezTo>
                  <a:pt x="61657" y="15191"/>
                  <a:pt x="61686" y="15181"/>
                  <a:pt x="61714" y="15181"/>
                </a:cubicBezTo>
                <a:cubicBezTo>
                  <a:pt x="61733" y="15172"/>
                  <a:pt x="61762" y="15172"/>
                  <a:pt x="61780" y="15162"/>
                </a:cubicBezTo>
                <a:close/>
                <a:moveTo>
                  <a:pt x="60190" y="15579"/>
                </a:moveTo>
                <a:lnTo>
                  <a:pt x="60200" y="15588"/>
                </a:lnTo>
                <a:lnTo>
                  <a:pt x="60200" y="15598"/>
                </a:lnTo>
                <a:lnTo>
                  <a:pt x="60171" y="15588"/>
                </a:lnTo>
                <a:lnTo>
                  <a:pt x="60190" y="15579"/>
                </a:lnTo>
                <a:close/>
                <a:moveTo>
                  <a:pt x="62206" y="15560"/>
                </a:moveTo>
                <a:cubicBezTo>
                  <a:pt x="62197" y="15579"/>
                  <a:pt x="62187" y="15598"/>
                  <a:pt x="62178" y="15598"/>
                </a:cubicBezTo>
                <a:cubicBezTo>
                  <a:pt x="62169" y="15598"/>
                  <a:pt x="62159" y="15598"/>
                  <a:pt x="62159" y="15588"/>
                </a:cubicBezTo>
                <a:cubicBezTo>
                  <a:pt x="62159" y="15588"/>
                  <a:pt x="62159" y="15579"/>
                  <a:pt x="62159" y="15579"/>
                </a:cubicBezTo>
                <a:cubicBezTo>
                  <a:pt x="62178" y="15569"/>
                  <a:pt x="62187" y="15560"/>
                  <a:pt x="62206" y="15560"/>
                </a:cubicBezTo>
                <a:close/>
                <a:moveTo>
                  <a:pt x="62348" y="15560"/>
                </a:moveTo>
                <a:cubicBezTo>
                  <a:pt x="62367" y="15569"/>
                  <a:pt x="62377" y="15569"/>
                  <a:pt x="62396" y="15579"/>
                </a:cubicBezTo>
                <a:cubicBezTo>
                  <a:pt x="62386" y="15588"/>
                  <a:pt x="62377" y="15588"/>
                  <a:pt x="62367" y="15598"/>
                </a:cubicBezTo>
                <a:cubicBezTo>
                  <a:pt x="62358" y="15598"/>
                  <a:pt x="62348" y="15588"/>
                  <a:pt x="62348" y="15588"/>
                </a:cubicBezTo>
                <a:cubicBezTo>
                  <a:pt x="62348" y="15579"/>
                  <a:pt x="62348" y="15569"/>
                  <a:pt x="62348" y="15560"/>
                </a:cubicBezTo>
                <a:close/>
                <a:moveTo>
                  <a:pt x="64355" y="15531"/>
                </a:moveTo>
                <a:cubicBezTo>
                  <a:pt x="64374" y="15550"/>
                  <a:pt x="64374" y="15588"/>
                  <a:pt x="64355" y="15598"/>
                </a:cubicBezTo>
                <a:cubicBezTo>
                  <a:pt x="64355" y="15588"/>
                  <a:pt x="64355" y="15588"/>
                  <a:pt x="64346" y="15579"/>
                </a:cubicBezTo>
                <a:cubicBezTo>
                  <a:pt x="64355" y="15550"/>
                  <a:pt x="64355" y="15550"/>
                  <a:pt x="64327" y="15541"/>
                </a:cubicBezTo>
                <a:cubicBezTo>
                  <a:pt x="64327" y="15531"/>
                  <a:pt x="64336" y="15531"/>
                  <a:pt x="64355" y="15531"/>
                </a:cubicBezTo>
                <a:close/>
                <a:moveTo>
                  <a:pt x="60976" y="15598"/>
                </a:moveTo>
                <a:cubicBezTo>
                  <a:pt x="60976" y="15598"/>
                  <a:pt x="60976" y="15607"/>
                  <a:pt x="60967" y="15607"/>
                </a:cubicBezTo>
                <a:lnTo>
                  <a:pt x="60967" y="15607"/>
                </a:lnTo>
                <a:cubicBezTo>
                  <a:pt x="60968" y="15602"/>
                  <a:pt x="60970" y="15598"/>
                  <a:pt x="60976" y="15598"/>
                </a:cubicBezTo>
                <a:close/>
                <a:moveTo>
                  <a:pt x="12845" y="15588"/>
                </a:moveTo>
                <a:lnTo>
                  <a:pt x="12854" y="15598"/>
                </a:lnTo>
                <a:lnTo>
                  <a:pt x="12854" y="15607"/>
                </a:lnTo>
                <a:cubicBezTo>
                  <a:pt x="12845" y="15598"/>
                  <a:pt x="12845" y="15598"/>
                  <a:pt x="12845" y="15588"/>
                </a:cubicBezTo>
                <a:close/>
                <a:moveTo>
                  <a:pt x="60238" y="15565"/>
                </a:moveTo>
                <a:cubicBezTo>
                  <a:pt x="60247" y="15565"/>
                  <a:pt x="60257" y="15572"/>
                  <a:pt x="60257" y="15579"/>
                </a:cubicBezTo>
                <a:lnTo>
                  <a:pt x="60275" y="15579"/>
                </a:lnTo>
                <a:lnTo>
                  <a:pt x="60257" y="15607"/>
                </a:lnTo>
                <a:lnTo>
                  <a:pt x="60257" y="15598"/>
                </a:lnTo>
                <a:cubicBezTo>
                  <a:pt x="60238" y="15598"/>
                  <a:pt x="60228" y="15588"/>
                  <a:pt x="60228" y="15569"/>
                </a:cubicBezTo>
                <a:cubicBezTo>
                  <a:pt x="60231" y="15566"/>
                  <a:pt x="60234" y="15565"/>
                  <a:pt x="60238" y="15565"/>
                </a:cubicBezTo>
                <a:close/>
                <a:moveTo>
                  <a:pt x="61743" y="15598"/>
                </a:moveTo>
                <a:cubicBezTo>
                  <a:pt x="61733" y="15598"/>
                  <a:pt x="61724" y="15598"/>
                  <a:pt x="61724" y="15607"/>
                </a:cubicBezTo>
                <a:lnTo>
                  <a:pt x="61714" y="15598"/>
                </a:lnTo>
                <a:close/>
                <a:moveTo>
                  <a:pt x="63286" y="15575"/>
                </a:moveTo>
                <a:cubicBezTo>
                  <a:pt x="63291" y="15575"/>
                  <a:pt x="63297" y="15576"/>
                  <a:pt x="63304" y="15579"/>
                </a:cubicBezTo>
                <a:cubicBezTo>
                  <a:pt x="63295" y="15588"/>
                  <a:pt x="63285" y="15598"/>
                  <a:pt x="63267" y="15607"/>
                </a:cubicBezTo>
                <a:cubicBezTo>
                  <a:pt x="63267" y="15586"/>
                  <a:pt x="63272" y="15575"/>
                  <a:pt x="63286" y="15575"/>
                </a:cubicBezTo>
                <a:close/>
                <a:moveTo>
                  <a:pt x="64213" y="15531"/>
                </a:moveTo>
                <a:cubicBezTo>
                  <a:pt x="64241" y="15531"/>
                  <a:pt x="64260" y="15541"/>
                  <a:pt x="64270" y="15569"/>
                </a:cubicBezTo>
                <a:cubicBezTo>
                  <a:pt x="64279" y="15579"/>
                  <a:pt x="64279" y="15588"/>
                  <a:pt x="64279" y="15598"/>
                </a:cubicBezTo>
                <a:cubicBezTo>
                  <a:pt x="64268" y="15609"/>
                  <a:pt x="64264" y="15613"/>
                  <a:pt x="64258" y="15613"/>
                </a:cubicBezTo>
                <a:cubicBezTo>
                  <a:pt x="64254" y="15613"/>
                  <a:pt x="64249" y="15611"/>
                  <a:pt x="64241" y="15607"/>
                </a:cubicBezTo>
                <a:cubicBezTo>
                  <a:pt x="64232" y="15598"/>
                  <a:pt x="64223" y="15598"/>
                  <a:pt x="64223" y="15588"/>
                </a:cubicBezTo>
                <a:lnTo>
                  <a:pt x="64213" y="15588"/>
                </a:lnTo>
                <a:cubicBezTo>
                  <a:pt x="64207" y="15571"/>
                  <a:pt x="64202" y="15568"/>
                  <a:pt x="64194" y="15568"/>
                </a:cubicBezTo>
                <a:cubicBezTo>
                  <a:pt x="64189" y="15568"/>
                  <a:pt x="64183" y="15569"/>
                  <a:pt x="64175" y="15569"/>
                </a:cubicBezTo>
                <a:lnTo>
                  <a:pt x="64156" y="15569"/>
                </a:lnTo>
                <a:cubicBezTo>
                  <a:pt x="64166" y="15560"/>
                  <a:pt x="64166" y="15550"/>
                  <a:pt x="64166" y="15550"/>
                </a:cubicBezTo>
                <a:cubicBezTo>
                  <a:pt x="64185" y="15541"/>
                  <a:pt x="64194" y="15531"/>
                  <a:pt x="64213" y="15531"/>
                </a:cubicBezTo>
                <a:close/>
                <a:moveTo>
                  <a:pt x="14880" y="15598"/>
                </a:moveTo>
                <a:lnTo>
                  <a:pt x="14898" y="15607"/>
                </a:lnTo>
                <a:lnTo>
                  <a:pt x="14889" y="15617"/>
                </a:lnTo>
                <a:cubicBezTo>
                  <a:pt x="14880" y="15617"/>
                  <a:pt x="14880" y="15607"/>
                  <a:pt x="14880" y="15607"/>
                </a:cubicBezTo>
                <a:cubicBezTo>
                  <a:pt x="14870" y="15607"/>
                  <a:pt x="14880" y="15598"/>
                  <a:pt x="14880" y="15598"/>
                </a:cubicBezTo>
                <a:close/>
                <a:moveTo>
                  <a:pt x="60503" y="15588"/>
                </a:moveTo>
                <a:cubicBezTo>
                  <a:pt x="60512" y="15588"/>
                  <a:pt x="60522" y="15598"/>
                  <a:pt x="60522" y="15617"/>
                </a:cubicBezTo>
                <a:cubicBezTo>
                  <a:pt x="60503" y="15617"/>
                  <a:pt x="60493" y="15607"/>
                  <a:pt x="60503" y="15588"/>
                </a:cubicBezTo>
                <a:close/>
                <a:moveTo>
                  <a:pt x="60834" y="15553"/>
                </a:moveTo>
                <a:cubicBezTo>
                  <a:pt x="60850" y="15553"/>
                  <a:pt x="60867" y="15555"/>
                  <a:pt x="60881" y="15560"/>
                </a:cubicBezTo>
                <a:lnTo>
                  <a:pt x="60843" y="15579"/>
                </a:lnTo>
                <a:lnTo>
                  <a:pt x="60853" y="15579"/>
                </a:lnTo>
                <a:cubicBezTo>
                  <a:pt x="60843" y="15579"/>
                  <a:pt x="60834" y="15588"/>
                  <a:pt x="60824" y="15588"/>
                </a:cubicBezTo>
                <a:lnTo>
                  <a:pt x="60758" y="15588"/>
                </a:lnTo>
                <a:lnTo>
                  <a:pt x="60758" y="15598"/>
                </a:lnTo>
                <a:lnTo>
                  <a:pt x="60768" y="15598"/>
                </a:lnTo>
                <a:cubicBezTo>
                  <a:pt x="60768" y="15607"/>
                  <a:pt x="60768" y="15607"/>
                  <a:pt x="60758" y="15617"/>
                </a:cubicBezTo>
                <a:cubicBezTo>
                  <a:pt x="60749" y="15607"/>
                  <a:pt x="60749" y="15598"/>
                  <a:pt x="60749" y="15588"/>
                </a:cubicBezTo>
                <a:cubicBezTo>
                  <a:pt x="60758" y="15579"/>
                  <a:pt x="60758" y="15579"/>
                  <a:pt x="60768" y="15579"/>
                </a:cubicBezTo>
                <a:cubicBezTo>
                  <a:pt x="60772" y="15574"/>
                  <a:pt x="60775" y="15572"/>
                  <a:pt x="60777" y="15572"/>
                </a:cubicBezTo>
                <a:cubicBezTo>
                  <a:pt x="60779" y="15572"/>
                  <a:pt x="60782" y="15574"/>
                  <a:pt x="60787" y="15579"/>
                </a:cubicBezTo>
                <a:lnTo>
                  <a:pt x="60787" y="15560"/>
                </a:lnTo>
                <a:cubicBezTo>
                  <a:pt x="60801" y="15555"/>
                  <a:pt x="60817" y="15553"/>
                  <a:pt x="60834" y="15553"/>
                </a:cubicBezTo>
                <a:close/>
                <a:moveTo>
                  <a:pt x="60967" y="15607"/>
                </a:moveTo>
                <a:lnTo>
                  <a:pt x="60985" y="15617"/>
                </a:lnTo>
                <a:lnTo>
                  <a:pt x="60966" y="15617"/>
                </a:lnTo>
                <a:cubicBezTo>
                  <a:pt x="60966" y="15613"/>
                  <a:pt x="60966" y="15610"/>
                  <a:pt x="60967" y="15607"/>
                </a:cubicBezTo>
                <a:close/>
                <a:moveTo>
                  <a:pt x="61847" y="15541"/>
                </a:moveTo>
                <a:cubicBezTo>
                  <a:pt x="61866" y="15560"/>
                  <a:pt x="61866" y="15588"/>
                  <a:pt x="61847" y="15617"/>
                </a:cubicBezTo>
                <a:lnTo>
                  <a:pt x="61837" y="15607"/>
                </a:lnTo>
                <a:lnTo>
                  <a:pt x="61847" y="15598"/>
                </a:lnTo>
                <a:lnTo>
                  <a:pt x="61818" y="15598"/>
                </a:lnTo>
                <a:lnTo>
                  <a:pt x="61847" y="15541"/>
                </a:lnTo>
                <a:close/>
                <a:moveTo>
                  <a:pt x="62244" y="15588"/>
                </a:moveTo>
                <a:cubicBezTo>
                  <a:pt x="62254" y="15588"/>
                  <a:pt x="62254" y="15598"/>
                  <a:pt x="62263" y="15598"/>
                </a:cubicBezTo>
                <a:cubicBezTo>
                  <a:pt x="62263" y="15607"/>
                  <a:pt x="62254" y="15607"/>
                  <a:pt x="62254" y="15617"/>
                </a:cubicBezTo>
                <a:lnTo>
                  <a:pt x="62244" y="15588"/>
                </a:lnTo>
                <a:close/>
                <a:moveTo>
                  <a:pt x="63465" y="15598"/>
                </a:moveTo>
                <a:cubicBezTo>
                  <a:pt x="63475" y="15598"/>
                  <a:pt x="63484" y="15598"/>
                  <a:pt x="63484" y="15607"/>
                </a:cubicBezTo>
                <a:cubicBezTo>
                  <a:pt x="63484" y="15607"/>
                  <a:pt x="63475" y="15617"/>
                  <a:pt x="63475" y="15617"/>
                </a:cubicBezTo>
                <a:cubicBezTo>
                  <a:pt x="63465" y="15607"/>
                  <a:pt x="63465" y="15607"/>
                  <a:pt x="63456" y="15598"/>
                </a:cubicBezTo>
                <a:close/>
                <a:moveTo>
                  <a:pt x="12892" y="15598"/>
                </a:moveTo>
                <a:lnTo>
                  <a:pt x="12892" y="15607"/>
                </a:lnTo>
                <a:cubicBezTo>
                  <a:pt x="12882" y="15617"/>
                  <a:pt x="12863" y="15626"/>
                  <a:pt x="12854" y="15626"/>
                </a:cubicBezTo>
                <a:lnTo>
                  <a:pt x="12854" y="15617"/>
                </a:lnTo>
                <a:lnTo>
                  <a:pt x="12892" y="15598"/>
                </a:lnTo>
                <a:close/>
                <a:moveTo>
                  <a:pt x="60559" y="15607"/>
                </a:moveTo>
                <a:cubicBezTo>
                  <a:pt x="60559" y="15607"/>
                  <a:pt x="60569" y="15617"/>
                  <a:pt x="60569" y="15617"/>
                </a:cubicBezTo>
                <a:cubicBezTo>
                  <a:pt x="60569" y="15626"/>
                  <a:pt x="60559" y="15626"/>
                  <a:pt x="60559" y="15626"/>
                </a:cubicBezTo>
                <a:cubicBezTo>
                  <a:pt x="60559" y="15626"/>
                  <a:pt x="60550" y="15617"/>
                  <a:pt x="60550" y="15617"/>
                </a:cubicBezTo>
                <a:cubicBezTo>
                  <a:pt x="60550" y="15617"/>
                  <a:pt x="60559" y="15607"/>
                  <a:pt x="60559" y="15607"/>
                </a:cubicBezTo>
                <a:close/>
                <a:moveTo>
                  <a:pt x="60815" y="15598"/>
                </a:moveTo>
                <a:cubicBezTo>
                  <a:pt x="60834" y="15598"/>
                  <a:pt x="60843" y="15607"/>
                  <a:pt x="60862" y="15617"/>
                </a:cubicBezTo>
                <a:cubicBezTo>
                  <a:pt x="60854" y="15624"/>
                  <a:pt x="60845" y="15629"/>
                  <a:pt x="60835" y="15629"/>
                </a:cubicBezTo>
                <a:cubicBezTo>
                  <a:pt x="60820" y="15629"/>
                  <a:pt x="60803" y="15620"/>
                  <a:pt x="60787" y="15598"/>
                </a:cubicBezTo>
                <a:close/>
                <a:moveTo>
                  <a:pt x="12144" y="15607"/>
                </a:moveTo>
                <a:cubicBezTo>
                  <a:pt x="12154" y="15617"/>
                  <a:pt x="12163" y="15635"/>
                  <a:pt x="12144" y="15635"/>
                </a:cubicBezTo>
                <a:lnTo>
                  <a:pt x="12144" y="15607"/>
                </a:lnTo>
                <a:close/>
                <a:moveTo>
                  <a:pt x="12703" y="15588"/>
                </a:moveTo>
                <a:lnTo>
                  <a:pt x="12712" y="15598"/>
                </a:lnTo>
                <a:cubicBezTo>
                  <a:pt x="12712" y="15607"/>
                  <a:pt x="12712" y="15607"/>
                  <a:pt x="12712" y="15617"/>
                </a:cubicBezTo>
                <a:cubicBezTo>
                  <a:pt x="12712" y="15617"/>
                  <a:pt x="12703" y="15626"/>
                  <a:pt x="12703" y="15635"/>
                </a:cubicBezTo>
                <a:cubicBezTo>
                  <a:pt x="12693" y="15635"/>
                  <a:pt x="12693" y="15635"/>
                  <a:pt x="12693" y="15626"/>
                </a:cubicBezTo>
                <a:cubicBezTo>
                  <a:pt x="12693" y="15617"/>
                  <a:pt x="12693" y="15607"/>
                  <a:pt x="12693" y="15598"/>
                </a:cubicBezTo>
                <a:cubicBezTo>
                  <a:pt x="12693" y="15598"/>
                  <a:pt x="12703" y="15588"/>
                  <a:pt x="12703" y="15588"/>
                </a:cubicBezTo>
                <a:close/>
                <a:moveTo>
                  <a:pt x="60701" y="15569"/>
                </a:moveTo>
                <a:cubicBezTo>
                  <a:pt x="60701" y="15579"/>
                  <a:pt x="60701" y="15579"/>
                  <a:pt x="60701" y="15588"/>
                </a:cubicBezTo>
                <a:cubicBezTo>
                  <a:pt x="60692" y="15598"/>
                  <a:pt x="60682" y="15617"/>
                  <a:pt x="60673" y="15635"/>
                </a:cubicBezTo>
                <a:lnTo>
                  <a:pt x="60673" y="15626"/>
                </a:lnTo>
                <a:cubicBezTo>
                  <a:pt x="60673" y="15617"/>
                  <a:pt x="60673" y="15598"/>
                  <a:pt x="60673" y="15588"/>
                </a:cubicBezTo>
                <a:cubicBezTo>
                  <a:pt x="60673" y="15579"/>
                  <a:pt x="60692" y="15569"/>
                  <a:pt x="60701" y="15569"/>
                </a:cubicBezTo>
                <a:close/>
                <a:moveTo>
                  <a:pt x="12277" y="15635"/>
                </a:moveTo>
                <a:cubicBezTo>
                  <a:pt x="12277" y="15635"/>
                  <a:pt x="12277" y="15635"/>
                  <a:pt x="12286" y="15645"/>
                </a:cubicBezTo>
                <a:lnTo>
                  <a:pt x="12267" y="15645"/>
                </a:lnTo>
                <a:cubicBezTo>
                  <a:pt x="12267" y="15645"/>
                  <a:pt x="12258" y="15645"/>
                  <a:pt x="12258" y="15635"/>
                </a:cubicBezTo>
                <a:close/>
                <a:moveTo>
                  <a:pt x="59916" y="15598"/>
                </a:moveTo>
                <a:cubicBezTo>
                  <a:pt x="59925" y="15607"/>
                  <a:pt x="59935" y="15607"/>
                  <a:pt x="59935" y="15626"/>
                </a:cubicBezTo>
                <a:lnTo>
                  <a:pt x="59916" y="15635"/>
                </a:lnTo>
                <a:lnTo>
                  <a:pt x="59897" y="15635"/>
                </a:lnTo>
                <a:lnTo>
                  <a:pt x="59897" y="15645"/>
                </a:lnTo>
                <a:cubicBezTo>
                  <a:pt x="59878" y="15635"/>
                  <a:pt x="59878" y="15617"/>
                  <a:pt x="59878" y="15607"/>
                </a:cubicBezTo>
                <a:lnTo>
                  <a:pt x="59887" y="15607"/>
                </a:lnTo>
                <a:cubicBezTo>
                  <a:pt x="59894" y="15614"/>
                  <a:pt x="59896" y="15620"/>
                  <a:pt x="59900" y="15620"/>
                </a:cubicBezTo>
                <a:cubicBezTo>
                  <a:pt x="59902" y="15620"/>
                  <a:pt x="59904" y="15619"/>
                  <a:pt x="59906" y="15617"/>
                </a:cubicBezTo>
                <a:cubicBezTo>
                  <a:pt x="59916" y="15617"/>
                  <a:pt x="59916" y="15607"/>
                  <a:pt x="59916" y="15598"/>
                </a:cubicBezTo>
                <a:close/>
                <a:moveTo>
                  <a:pt x="60200" y="15607"/>
                </a:moveTo>
                <a:cubicBezTo>
                  <a:pt x="60200" y="15607"/>
                  <a:pt x="60209" y="15617"/>
                  <a:pt x="60209" y="15617"/>
                </a:cubicBezTo>
                <a:cubicBezTo>
                  <a:pt x="60209" y="15626"/>
                  <a:pt x="60200" y="15635"/>
                  <a:pt x="60190" y="15645"/>
                </a:cubicBezTo>
                <a:cubicBezTo>
                  <a:pt x="60190" y="15645"/>
                  <a:pt x="60181" y="15645"/>
                  <a:pt x="60181" y="15635"/>
                </a:cubicBezTo>
                <a:cubicBezTo>
                  <a:pt x="60181" y="15626"/>
                  <a:pt x="60190" y="15617"/>
                  <a:pt x="60200" y="15607"/>
                </a:cubicBezTo>
                <a:close/>
                <a:moveTo>
                  <a:pt x="12977" y="15654"/>
                </a:moveTo>
                <a:cubicBezTo>
                  <a:pt x="12977" y="15664"/>
                  <a:pt x="12977" y="15664"/>
                  <a:pt x="12968" y="15664"/>
                </a:cubicBezTo>
                <a:cubicBezTo>
                  <a:pt x="12968" y="15664"/>
                  <a:pt x="12968" y="15654"/>
                  <a:pt x="12968" y="15654"/>
                </a:cubicBezTo>
                <a:close/>
                <a:moveTo>
                  <a:pt x="13043" y="15617"/>
                </a:moveTo>
                <a:lnTo>
                  <a:pt x="13062" y="15664"/>
                </a:lnTo>
                <a:cubicBezTo>
                  <a:pt x="13053" y="15664"/>
                  <a:pt x="13053" y="15664"/>
                  <a:pt x="13034" y="15654"/>
                </a:cubicBezTo>
                <a:cubicBezTo>
                  <a:pt x="13024" y="15654"/>
                  <a:pt x="13015" y="15635"/>
                  <a:pt x="13024" y="15626"/>
                </a:cubicBezTo>
                <a:cubicBezTo>
                  <a:pt x="13024" y="15626"/>
                  <a:pt x="13034" y="15626"/>
                  <a:pt x="13043" y="15617"/>
                </a:cubicBezTo>
                <a:close/>
                <a:moveTo>
                  <a:pt x="60635" y="15635"/>
                </a:moveTo>
                <a:cubicBezTo>
                  <a:pt x="60645" y="15645"/>
                  <a:pt x="60635" y="15664"/>
                  <a:pt x="60626" y="15664"/>
                </a:cubicBezTo>
                <a:cubicBezTo>
                  <a:pt x="60626" y="15654"/>
                  <a:pt x="60626" y="15645"/>
                  <a:pt x="60635" y="15635"/>
                </a:cubicBezTo>
                <a:close/>
                <a:moveTo>
                  <a:pt x="60730" y="15600"/>
                </a:moveTo>
                <a:cubicBezTo>
                  <a:pt x="60732" y="15600"/>
                  <a:pt x="60735" y="15602"/>
                  <a:pt x="60739" y="15607"/>
                </a:cubicBezTo>
                <a:cubicBezTo>
                  <a:pt x="60739" y="15617"/>
                  <a:pt x="60739" y="15626"/>
                  <a:pt x="60739" y="15626"/>
                </a:cubicBezTo>
                <a:cubicBezTo>
                  <a:pt x="60730" y="15626"/>
                  <a:pt x="60720" y="15626"/>
                  <a:pt x="60720" y="15645"/>
                </a:cubicBezTo>
                <a:cubicBezTo>
                  <a:pt x="60720" y="15645"/>
                  <a:pt x="60711" y="15654"/>
                  <a:pt x="60711" y="15654"/>
                </a:cubicBezTo>
                <a:lnTo>
                  <a:pt x="60701" y="15654"/>
                </a:lnTo>
                <a:cubicBezTo>
                  <a:pt x="60692" y="15654"/>
                  <a:pt x="60692" y="15664"/>
                  <a:pt x="60692" y="15664"/>
                </a:cubicBezTo>
                <a:cubicBezTo>
                  <a:pt x="60692" y="15664"/>
                  <a:pt x="60692" y="15654"/>
                  <a:pt x="60682" y="15654"/>
                </a:cubicBezTo>
                <a:cubicBezTo>
                  <a:pt x="60692" y="15654"/>
                  <a:pt x="60692" y="15645"/>
                  <a:pt x="60692" y="15645"/>
                </a:cubicBezTo>
                <a:cubicBezTo>
                  <a:pt x="60692" y="15626"/>
                  <a:pt x="60711" y="15617"/>
                  <a:pt x="60720" y="15607"/>
                </a:cubicBezTo>
                <a:cubicBezTo>
                  <a:pt x="60725" y="15602"/>
                  <a:pt x="60727" y="15600"/>
                  <a:pt x="60730" y="15600"/>
                </a:cubicBezTo>
                <a:close/>
                <a:moveTo>
                  <a:pt x="14917" y="15617"/>
                </a:moveTo>
                <a:cubicBezTo>
                  <a:pt x="14927" y="15617"/>
                  <a:pt x="14936" y="15617"/>
                  <a:pt x="14946" y="15626"/>
                </a:cubicBezTo>
                <a:cubicBezTo>
                  <a:pt x="14955" y="15635"/>
                  <a:pt x="14955" y="15645"/>
                  <a:pt x="14946" y="15654"/>
                </a:cubicBezTo>
                <a:cubicBezTo>
                  <a:pt x="14936" y="15654"/>
                  <a:pt x="14927" y="15664"/>
                  <a:pt x="14917" y="15673"/>
                </a:cubicBezTo>
                <a:cubicBezTo>
                  <a:pt x="14917" y="15654"/>
                  <a:pt x="14917" y="15635"/>
                  <a:pt x="14917" y="15626"/>
                </a:cubicBezTo>
                <a:cubicBezTo>
                  <a:pt x="14917" y="15617"/>
                  <a:pt x="14917" y="15617"/>
                  <a:pt x="14917" y="15617"/>
                </a:cubicBezTo>
                <a:close/>
                <a:moveTo>
                  <a:pt x="12201" y="15654"/>
                </a:moveTo>
                <a:cubicBezTo>
                  <a:pt x="12210" y="15654"/>
                  <a:pt x="12220" y="15664"/>
                  <a:pt x="12229" y="15664"/>
                </a:cubicBezTo>
                <a:lnTo>
                  <a:pt x="12220" y="15673"/>
                </a:lnTo>
                <a:cubicBezTo>
                  <a:pt x="12220" y="15673"/>
                  <a:pt x="12210" y="15683"/>
                  <a:pt x="12201" y="15683"/>
                </a:cubicBezTo>
                <a:cubicBezTo>
                  <a:pt x="12191" y="15683"/>
                  <a:pt x="12191" y="15683"/>
                  <a:pt x="12191" y="15673"/>
                </a:cubicBezTo>
                <a:cubicBezTo>
                  <a:pt x="12191" y="15673"/>
                  <a:pt x="12191" y="15664"/>
                  <a:pt x="12191" y="15664"/>
                </a:cubicBezTo>
                <a:cubicBezTo>
                  <a:pt x="12191" y="15664"/>
                  <a:pt x="12201" y="15654"/>
                  <a:pt x="12201" y="15654"/>
                </a:cubicBezTo>
                <a:close/>
                <a:moveTo>
                  <a:pt x="61515" y="15664"/>
                </a:moveTo>
                <a:lnTo>
                  <a:pt x="61525" y="15673"/>
                </a:lnTo>
                <a:cubicBezTo>
                  <a:pt x="61525" y="15673"/>
                  <a:pt x="61525" y="15673"/>
                  <a:pt x="61515" y="15683"/>
                </a:cubicBezTo>
                <a:lnTo>
                  <a:pt x="61506" y="15673"/>
                </a:lnTo>
                <a:lnTo>
                  <a:pt x="61515" y="15664"/>
                </a:lnTo>
                <a:close/>
                <a:moveTo>
                  <a:pt x="62286" y="15638"/>
                </a:moveTo>
                <a:cubicBezTo>
                  <a:pt x="62292" y="15638"/>
                  <a:pt x="62296" y="15640"/>
                  <a:pt x="62301" y="15645"/>
                </a:cubicBezTo>
                <a:cubicBezTo>
                  <a:pt x="62301" y="15654"/>
                  <a:pt x="62301" y="15673"/>
                  <a:pt x="62282" y="15683"/>
                </a:cubicBezTo>
                <a:lnTo>
                  <a:pt x="62292" y="15654"/>
                </a:lnTo>
                <a:lnTo>
                  <a:pt x="62263" y="15645"/>
                </a:lnTo>
                <a:cubicBezTo>
                  <a:pt x="62273" y="15640"/>
                  <a:pt x="62280" y="15638"/>
                  <a:pt x="62286" y="15638"/>
                </a:cubicBezTo>
                <a:close/>
                <a:moveTo>
                  <a:pt x="15306" y="15598"/>
                </a:moveTo>
                <a:cubicBezTo>
                  <a:pt x="15306" y="15626"/>
                  <a:pt x="15315" y="15645"/>
                  <a:pt x="15315" y="15673"/>
                </a:cubicBezTo>
                <a:cubicBezTo>
                  <a:pt x="15311" y="15672"/>
                  <a:pt x="15308" y="15671"/>
                  <a:pt x="15305" y="15671"/>
                </a:cubicBezTo>
                <a:cubicBezTo>
                  <a:pt x="15292" y="15671"/>
                  <a:pt x="15285" y="15685"/>
                  <a:pt x="15277" y="15692"/>
                </a:cubicBezTo>
                <a:cubicBezTo>
                  <a:pt x="15277" y="15683"/>
                  <a:pt x="15268" y="15673"/>
                  <a:pt x="15277" y="15664"/>
                </a:cubicBezTo>
                <a:cubicBezTo>
                  <a:pt x="15277" y="15654"/>
                  <a:pt x="15277" y="15645"/>
                  <a:pt x="15268" y="15635"/>
                </a:cubicBezTo>
                <a:cubicBezTo>
                  <a:pt x="15287" y="15626"/>
                  <a:pt x="15296" y="15617"/>
                  <a:pt x="15306" y="15598"/>
                </a:cubicBezTo>
                <a:close/>
                <a:moveTo>
                  <a:pt x="59745" y="15664"/>
                </a:moveTo>
                <a:lnTo>
                  <a:pt x="59764" y="15692"/>
                </a:lnTo>
                <a:cubicBezTo>
                  <a:pt x="59745" y="15692"/>
                  <a:pt x="59745" y="15683"/>
                  <a:pt x="59745" y="15664"/>
                </a:cubicBezTo>
                <a:close/>
                <a:moveTo>
                  <a:pt x="65055" y="15096"/>
                </a:moveTo>
                <a:cubicBezTo>
                  <a:pt x="65055" y="15115"/>
                  <a:pt x="65055" y="15134"/>
                  <a:pt x="65055" y="15143"/>
                </a:cubicBezTo>
                <a:cubicBezTo>
                  <a:pt x="65055" y="15153"/>
                  <a:pt x="65055" y="15162"/>
                  <a:pt x="65074" y="15162"/>
                </a:cubicBezTo>
                <a:lnTo>
                  <a:pt x="65037" y="15200"/>
                </a:lnTo>
                <a:lnTo>
                  <a:pt x="65055" y="15210"/>
                </a:lnTo>
                <a:lnTo>
                  <a:pt x="65055" y="15228"/>
                </a:lnTo>
                <a:cubicBezTo>
                  <a:pt x="65074" y="15219"/>
                  <a:pt x="65074" y="15200"/>
                  <a:pt x="65074" y="15191"/>
                </a:cubicBezTo>
                <a:lnTo>
                  <a:pt x="65103" y="15219"/>
                </a:lnTo>
                <a:cubicBezTo>
                  <a:pt x="65131" y="15210"/>
                  <a:pt x="65141" y="15181"/>
                  <a:pt x="65131" y="15162"/>
                </a:cubicBezTo>
                <a:cubicBezTo>
                  <a:pt x="65131" y="15153"/>
                  <a:pt x="65131" y="15143"/>
                  <a:pt x="65141" y="15143"/>
                </a:cubicBezTo>
                <a:cubicBezTo>
                  <a:pt x="65150" y="15143"/>
                  <a:pt x="65160" y="15143"/>
                  <a:pt x="65160" y="15124"/>
                </a:cubicBezTo>
                <a:cubicBezTo>
                  <a:pt x="65160" y="15115"/>
                  <a:pt x="65169" y="15105"/>
                  <a:pt x="65179" y="15105"/>
                </a:cubicBezTo>
                <a:cubicBezTo>
                  <a:pt x="65197" y="15105"/>
                  <a:pt x="65216" y="15115"/>
                  <a:pt x="65216" y="15124"/>
                </a:cubicBezTo>
                <a:cubicBezTo>
                  <a:pt x="65216" y="15134"/>
                  <a:pt x="65207" y="15134"/>
                  <a:pt x="65207" y="15143"/>
                </a:cubicBezTo>
                <a:cubicBezTo>
                  <a:pt x="65197" y="15143"/>
                  <a:pt x="65188" y="15153"/>
                  <a:pt x="65179" y="15162"/>
                </a:cubicBezTo>
                <a:cubicBezTo>
                  <a:pt x="65169" y="15162"/>
                  <a:pt x="65160" y="15172"/>
                  <a:pt x="65150" y="15181"/>
                </a:cubicBezTo>
                <a:cubicBezTo>
                  <a:pt x="65131" y="15200"/>
                  <a:pt x="65131" y="15238"/>
                  <a:pt x="65141" y="15266"/>
                </a:cubicBezTo>
                <a:cubicBezTo>
                  <a:pt x="65141" y="15295"/>
                  <a:pt x="65141" y="15295"/>
                  <a:pt x="65122" y="15304"/>
                </a:cubicBezTo>
                <a:cubicBezTo>
                  <a:pt x="65103" y="15314"/>
                  <a:pt x="65103" y="15323"/>
                  <a:pt x="65112" y="15333"/>
                </a:cubicBezTo>
                <a:cubicBezTo>
                  <a:pt x="65122" y="15342"/>
                  <a:pt x="65122" y="15352"/>
                  <a:pt x="65122" y="15361"/>
                </a:cubicBezTo>
                <a:cubicBezTo>
                  <a:pt x="65131" y="15370"/>
                  <a:pt x="65131" y="15370"/>
                  <a:pt x="65141" y="15370"/>
                </a:cubicBezTo>
                <a:cubicBezTo>
                  <a:pt x="65160" y="15370"/>
                  <a:pt x="65169" y="15389"/>
                  <a:pt x="65160" y="15408"/>
                </a:cubicBezTo>
                <a:cubicBezTo>
                  <a:pt x="65150" y="15418"/>
                  <a:pt x="65150" y="15418"/>
                  <a:pt x="65169" y="15427"/>
                </a:cubicBezTo>
                <a:lnTo>
                  <a:pt x="65179" y="15427"/>
                </a:lnTo>
                <a:cubicBezTo>
                  <a:pt x="65160" y="15456"/>
                  <a:pt x="65141" y="15484"/>
                  <a:pt x="65122" y="15503"/>
                </a:cubicBezTo>
                <a:cubicBezTo>
                  <a:pt x="65112" y="15512"/>
                  <a:pt x="65093" y="15522"/>
                  <a:pt x="65084" y="15522"/>
                </a:cubicBezTo>
                <a:cubicBezTo>
                  <a:pt x="65084" y="15527"/>
                  <a:pt x="65082" y="15529"/>
                  <a:pt x="65078" y="15529"/>
                </a:cubicBezTo>
                <a:cubicBezTo>
                  <a:pt x="65074" y="15529"/>
                  <a:pt x="65070" y="15527"/>
                  <a:pt x="65065" y="15522"/>
                </a:cubicBezTo>
                <a:lnTo>
                  <a:pt x="65046" y="15522"/>
                </a:lnTo>
                <a:cubicBezTo>
                  <a:pt x="65027" y="15522"/>
                  <a:pt x="65018" y="15503"/>
                  <a:pt x="65018" y="15493"/>
                </a:cubicBezTo>
                <a:cubicBezTo>
                  <a:pt x="65018" y="15475"/>
                  <a:pt x="65018" y="15465"/>
                  <a:pt x="64999" y="15465"/>
                </a:cubicBezTo>
                <a:cubicBezTo>
                  <a:pt x="64970" y="15465"/>
                  <a:pt x="64970" y="15475"/>
                  <a:pt x="64961" y="15493"/>
                </a:cubicBezTo>
                <a:cubicBezTo>
                  <a:pt x="64970" y="15503"/>
                  <a:pt x="64961" y="15512"/>
                  <a:pt x="64951" y="15512"/>
                </a:cubicBezTo>
                <a:cubicBezTo>
                  <a:pt x="64940" y="15518"/>
                  <a:pt x="64933" y="15523"/>
                  <a:pt x="64926" y="15523"/>
                </a:cubicBezTo>
                <a:cubicBezTo>
                  <a:pt x="64921" y="15523"/>
                  <a:pt x="64917" y="15520"/>
                  <a:pt x="64913" y="15512"/>
                </a:cubicBezTo>
                <a:lnTo>
                  <a:pt x="64895" y="15512"/>
                </a:lnTo>
                <a:cubicBezTo>
                  <a:pt x="64895" y="15512"/>
                  <a:pt x="64895" y="15522"/>
                  <a:pt x="64895" y="15522"/>
                </a:cubicBezTo>
                <a:cubicBezTo>
                  <a:pt x="64885" y="15522"/>
                  <a:pt x="64885" y="15531"/>
                  <a:pt x="64885" y="15531"/>
                </a:cubicBezTo>
                <a:cubicBezTo>
                  <a:pt x="64876" y="15531"/>
                  <a:pt x="64866" y="15522"/>
                  <a:pt x="64866" y="15522"/>
                </a:cubicBezTo>
                <a:cubicBezTo>
                  <a:pt x="64876" y="15512"/>
                  <a:pt x="64876" y="15493"/>
                  <a:pt x="64876" y="15484"/>
                </a:cubicBezTo>
                <a:lnTo>
                  <a:pt x="64828" y="15484"/>
                </a:lnTo>
                <a:cubicBezTo>
                  <a:pt x="64828" y="15484"/>
                  <a:pt x="64819" y="15493"/>
                  <a:pt x="64819" y="15493"/>
                </a:cubicBezTo>
                <a:cubicBezTo>
                  <a:pt x="64819" y="15512"/>
                  <a:pt x="64819" y="15522"/>
                  <a:pt x="64828" y="15541"/>
                </a:cubicBezTo>
                <a:cubicBezTo>
                  <a:pt x="64819" y="15550"/>
                  <a:pt x="64819" y="15560"/>
                  <a:pt x="64819" y="15560"/>
                </a:cubicBezTo>
                <a:cubicBezTo>
                  <a:pt x="64819" y="15579"/>
                  <a:pt x="64809" y="15598"/>
                  <a:pt x="64790" y="15598"/>
                </a:cubicBezTo>
                <a:cubicBezTo>
                  <a:pt x="64781" y="15598"/>
                  <a:pt x="64781" y="15598"/>
                  <a:pt x="64772" y="15588"/>
                </a:cubicBezTo>
                <a:cubicBezTo>
                  <a:pt x="64772" y="15579"/>
                  <a:pt x="64772" y="15579"/>
                  <a:pt x="64762" y="15569"/>
                </a:cubicBezTo>
                <a:cubicBezTo>
                  <a:pt x="64762" y="15560"/>
                  <a:pt x="64762" y="15560"/>
                  <a:pt x="64753" y="15550"/>
                </a:cubicBezTo>
                <a:cubicBezTo>
                  <a:pt x="64743" y="15579"/>
                  <a:pt x="64734" y="15617"/>
                  <a:pt x="64724" y="15645"/>
                </a:cubicBezTo>
                <a:cubicBezTo>
                  <a:pt x="64724" y="15654"/>
                  <a:pt x="64724" y="15664"/>
                  <a:pt x="64743" y="15664"/>
                </a:cubicBezTo>
                <a:cubicBezTo>
                  <a:pt x="64753" y="15664"/>
                  <a:pt x="64772" y="15654"/>
                  <a:pt x="64781" y="15645"/>
                </a:cubicBezTo>
                <a:cubicBezTo>
                  <a:pt x="64781" y="15635"/>
                  <a:pt x="64790" y="15635"/>
                  <a:pt x="64790" y="15635"/>
                </a:cubicBezTo>
                <a:cubicBezTo>
                  <a:pt x="64795" y="15640"/>
                  <a:pt x="64800" y="15643"/>
                  <a:pt x="64805" y="15643"/>
                </a:cubicBezTo>
                <a:cubicBezTo>
                  <a:pt x="64809" y="15643"/>
                  <a:pt x="64814" y="15640"/>
                  <a:pt x="64819" y="15635"/>
                </a:cubicBezTo>
                <a:cubicBezTo>
                  <a:pt x="64828" y="15635"/>
                  <a:pt x="64828" y="15654"/>
                  <a:pt x="64819" y="15664"/>
                </a:cubicBezTo>
                <a:cubicBezTo>
                  <a:pt x="64811" y="15679"/>
                  <a:pt x="64791" y="15695"/>
                  <a:pt x="64768" y="15695"/>
                </a:cubicBezTo>
                <a:cubicBezTo>
                  <a:pt x="64763" y="15695"/>
                  <a:pt x="64758" y="15694"/>
                  <a:pt x="64753" y="15692"/>
                </a:cubicBezTo>
                <a:cubicBezTo>
                  <a:pt x="64696" y="15683"/>
                  <a:pt x="64639" y="15683"/>
                  <a:pt x="64573" y="15673"/>
                </a:cubicBezTo>
                <a:cubicBezTo>
                  <a:pt x="64544" y="15664"/>
                  <a:pt x="64506" y="15654"/>
                  <a:pt x="64478" y="15645"/>
                </a:cubicBezTo>
                <a:cubicBezTo>
                  <a:pt x="64440" y="15626"/>
                  <a:pt x="64402" y="15598"/>
                  <a:pt x="64383" y="15560"/>
                </a:cubicBezTo>
                <a:cubicBezTo>
                  <a:pt x="64374" y="15541"/>
                  <a:pt x="64374" y="15531"/>
                  <a:pt x="64402" y="15522"/>
                </a:cubicBezTo>
                <a:cubicBezTo>
                  <a:pt x="64406" y="15520"/>
                  <a:pt x="64410" y="15519"/>
                  <a:pt x="64414" y="15519"/>
                </a:cubicBezTo>
                <a:cubicBezTo>
                  <a:pt x="64431" y="15519"/>
                  <a:pt x="64451" y="15535"/>
                  <a:pt x="64459" y="15550"/>
                </a:cubicBezTo>
                <a:cubicBezTo>
                  <a:pt x="64459" y="15560"/>
                  <a:pt x="64469" y="15560"/>
                  <a:pt x="64469" y="15569"/>
                </a:cubicBezTo>
                <a:lnTo>
                  <a:pt x="64478" y="15569"/>
                </a:lnTo>
                <a:lnTo>
                  <a:pt x="64469" y="15541"/>
                </a:lnTo>
                <a:lnTo>
                  <a:pt x="64469" y="15541"/>
                </a:lnTo>
                <a:cubicBezTo>
                  <a:pt x="64478" y="15550"/>
                  <a:pt x="64488" y="15550"/>
                  <a:pt x="64497" y="15550"/>
                </a:cubicBezTo>
                <a:lnTo>
                  <a:pt x="64506" y="15522"/>
                </a:lnTo>
                <a:cubicBezTo>
                  <a:pt x="64516" y="15541"/>
                  <a:pt x="64535" y="15541"/>
                  <a:pt x="64554" y="15541"/>
                </a:cubicBezTo>
                <a:cubicBezTo>
                  <a:pt x="64554" y="15531"/>
                  <a:pt x="64544" y="15522"/>
                  <a:pt x="64544" y="15512"/>
                </a:cubicBezTo>
                <a:cubicBezTo>
                  <a:pt x="64535" y="15503"/>
                  <a:pt x="64535" y="15493"/>
                  <a:pt x="64544" y="15484"/>
                </a:cubicBezTo>
                <a:cubicBezTo>
                  <a:pt x="64563" y="15484"/>
                  <a:pt x="64573" y="15475"/>
                  <a:pt x="64582" y="15465"/>
                </a:cubicBezTo>
                <a:cubicBezTo>
                  <a:pt x="64601" y="15456"/>
                  <a:pt x="64611" y="15437"/>
                  <a:pt x="64630" y="15427"/>
                </a:cubicBezTo>
                <a:cubicBezTo>
                  <a:pt x="64639" y="15418"/>
                  <a:pt x="64648" y="15408"/>
                  <a:pt x="64667" y="15399"/>
                </a:cubicBezTo>
                <a:cubicBezTo>
                  <a:pt x="64686" y="15418"/>
                  <a:pt x="64705" y="15437"/>
                  <a:pt x="64724" y="15446"/>
                </a:cubicBezTo>
                <a:cubicBezTo>
                  <a:pt x="64724" y="15446"/>
                  <a:pt x="64724" y="15437"/>
                  <a:pt x="64724" y="15437"/>
                </a:cubicBezTo>
                <a:cubicBezTo>
                  <a:pt x="64724" y="15418"/>
                  <a:pt x="64724" y="15399"/>
                  <a:pt x="64724" y="15389"/>
                </a:cubicBezTo>
                <a:cubicBezTo>
                  <a:pt x="64724" y="15380"/>
                  <a:pt x="64734" y="15370"/>
                  <a:pt x="64715" y="15361"/>
                </a:cubicBezTo>
                <a:lnTo>
                  <a:pt x="64705" y="15361"/>
                </a:lnTo>
                <a:cubicBezTo>
                  <a:pt x="64696" y="15333"/>
                  <a:pt x="64715" y="15304"/>
                  <a:pt x="64743" y="15304"/>
                </a:cubicBezTo>
                <a:cubicBezTo>
                  <a:pt x="64772" y="15304"/>
                  <a:pt x="64800" y="15295"/>
                  <a:pt x="64828" y="15295"/>
                </a:cubicBezTo>
                <a:cubicBezTo>
                  <a:pt x="64838" y="15295"/>
                  <a:pt x="64847" y="15304"/>
                  <a:pt x="64847" y="15304"/>
                </a:cubicBezTo>
                <a:cubicBezTo>
                  <a:pt x="64857" y="15304"/>
                  <a:pt x="64857" y="15314"/>
                  <a:pt x="64866" y="15314"/>
                </a:cubicBezTo>
                <a:cubicBezTo>
                  <a:pt x="64895" y="15295"/>
                  <a:pt x="64923" y="15266"/>
                  <a:pt x="64923" y="15238"/>
                </a:cubicBezTo>
                <a:lnTo>
                  <a:pt x="64904" y="15228"/>
                </a:lnTo>
                <a:cubicBezTo>
                  <a:pt x="64904" y="15219"/>
                  <a:pt x="64904" y="15200"/>
                  <a:pt x="64923" y="15191"/>
                </a:cubicBezTo>
                <a:cubicBezTo>
                  <a:pt x="64961" y="15162"/>
                  <a:pt x="65008" y="15124"/>
                  <a:pt x="65046" y="15096"/>
                </a:cubicBezTo>
                <a:close/>
                <a:moveTo>
                  <a:pt x="12445" y="15509"/>
                </a:moveTo>
                <a:cubicBezTo>
                  <a:pt x="12455" y="15509"/>
                  <a:pt x="12465" y="15510"/>
                  <a:pt x="12475" y="15512"/>
                </a:cubicBezTo>
                <a:cubicBezTo>
                  <a:pt x="12504" y="15512"/>
                  <a:pt x="12532" y="15522"/>
                  <a:pt x="12561" y="15531"/>
                </a:cubicBezTo>
                <a:cubicBezTo>
                  <a:pt x="12579" y="15531"/>
                  <a:pt x="12598" y="15541"/>
                  <a:pt x="12617" y="15550"/>
                </a:cubicBezTo>
                <a:cubicBezTo>
                  <a:pt x="12627" y="15560"/>
                  <a:pt x="12627" y="15560"/>
                  <a:pt x="12617" y="15569"/>
                </a:cubicBezTo>
                <a:cubicBezTo>
                  <a:pt x="12608" y="15569"/>
                  <a:pt x="12608" y="15579"/>
                  <a:pt x="12608" y="15588"/>
                </a:cubicBezTo>
                <a:cubicBezTo>
                  <a:pt x="12598" y="15598"/>
                  <a:pt x="12598" y="15598"/>
                  <a:pt x="12589" y="15607"/>
                </a:cubicBezTo>
                <a:cubicBezTo>
                  <a:pt x="12579" y="15607"/>
                  <a:pt x="12570" y="15617"/>
                  <a:pt x="12561" y="15617"/>
                </a:cubicBezTo>
                <a:cubicBezTo>
                  <a:pt x="12551" y="15626"/>
                  <a:pt x="12551" y="15626"/>
                  <a:pt x="12561" y="15635"/>
                </a:cubicBezTo>
                <a:cubicBezTo>
                  <a:pt x="12561" y="15635"/>
                  <a:pt x="12570" y="15645"/>
                  <a:pt x="12570" y="15645"/>
                </a:cubicBezTo>
                <a:lnTo>
                  <a:pt x="12561" y="15664"/>
                </a:lnTo>
                <a:cubicBezTo>
                  <a:pt x="12579" y="15673"/>
                  <a:pt x="12598" y="15664"/>
                  <a:pt x="12617" y="15683"/>
                </a:cubicBezTo>
                <a:cubicBezTo>
                  <a:pt x="12589" y="15683"/>
                  <a:pt x="12570" y="15683"/>
                  <a:pt x="12551" y="15692"/>
                </a:cubicBezTo>
                <a:lnTo>
                  <a:pt x="12513" y="15692"/>
                </a:lnTo>
                <a:cubicBezTo>
                  <a:pt x="12505" y="15695"/>
                  <a:pt x="12496" y="15696"/>
                  <a:pt x="12487" y="15696"/>
                </a:cubicBezTo>
                <a:cubicBezTo>
                  <a:pt x="12464" y="15696"/>
                  <a:pt x="12441" y="15689"/>
                  <a:pt x="12428" y="15683"/>
                </a:cubicBezTo>
                <a:cubicBezTo>
                  <a:pt x="12409" y="15673"/>
                  <a:pt x="12400" y="15673"/>
                  <a:pt x="12390" y="15673"/>
                </a:cubicBezTo>
                <a:cubicBezTo>
                  <a:pt x="12381" y="15664"/>
                  <a:pt x="12381" y="15664"/>
                  <a:pt x="12381" y="15664"/>
                </a:cubicBezTo>
                <a:cubicBezTo>
                  <a:pt x="12371" y="15664"/>
                  <a:pt x="12371" y="15654"/>
                  <a:pt x="12362" y="15654"/>
                </a:cubicBezTo>
                <a:cubicBezTo>
                  <a:pt x="12352" y="15645"/>
                  <a:pt x="12333" y="15635"/>
                  <a:pt x="12314" y="15626"/>
                </a:cubicBezTo>
                <a:cubicBezTo>
                  <a:pt x="12314" y="15626"/>
                  <a:pt x="12305" y="15617"/>
                  <a:pt x="12296" y="15617"/>
                </a:cubicBezTo>
                <a:cubicBezTo>
                  <a:pt x="12293" y="15619"/>
                  <a:pt x="12289" y="15620"/>
                  <a:pt x="12285" y="15620"/>
                </a:cubicBezTo>
                <a:cubicBezTo>
                  <a:pt x="12276" y="15620"/>
                  <a:pt x="12264" y="15614"/>
                  <a:pt x="12258" y="15607"/>
                </a:cubicBezTo>
                <a:cubicBezTo>
                  <a:pt x="12286" y="15588"/>
                  <a:pt x="12305" y="15569"/>
                  <a:pt x="12333" y="15550"/>
                </a:cubicBezTo>
                <a:lnTo>
                  <a:pt x="12343" y="15550"/>
                </a:lnTo>
                <a:cubicBezTo>
                  <a:pt x="12343" y="15560"/>
                  <a:pt x="12333" y="15560"/>
                  <a:pt x="12333" y="15560"/>
                </a:cubicBezTo>
                <a:cubicBezTo>
                  <a:pt x="12333" y="15569"/>
                  <a:pt x="12333" y="15579"/>
                  <a:pt x="12333" y="15579"/>
                </a:cubicBezTo>
                <a:cubicBezTo>
                  <a:pt x="12338" y="15583"/>
                  <a:pt x="12343" y="15586"/>
                  <a:pt x="12348" y="15586"/>
                </a:cubicBezTo>
                <a:cubicBezTo>
                  <a:pt x="12352" y="15586"/>
                  <a:pt x="12357" y="15583"/>
                  <a:pt x="12362" y="15579"/>
                </a:cubicBezTo>
                <a:cubicBezTo>
                  <a:pt x="12362" y="15579"/>
                  <a:pt x="12371" y="15569"/>
                  <a:pt x="12371" y="15569"/>
                </a:cubicBezTo>
                <a:cubicBezTo>
                  <a:pt x="12381" y="15560"/>
                  <a:pt x="12381" y="15560"/>
                  <a:pt x="12371" y="15560"/>
                </a:cubicBezTo>
                <a:cubicBezTo>
                  <a:pt x="12352" y="15550"/>
                  <a:pt x="12352" y="15541"/>
                  <a:pt x="12371" y="15531"/>
                </a:cubicBezTo>
                <a:cubicBezTo>
                  <a:pt x="12392" y="15517"/>
                  <a:pt x="12418" y="15509"/>
                  <a:pt x="12445" y="15509"/>
                </a:cubicBezTo>
                <a:close/>
                <a:moveTo>
                  <a:pt x="14435" y="15683"/>
                </a:moveTo>
                <a:lnTo>
                  <a:pt x="14444" y="15702"/>
                </a:lnTo>
                <a:lnTo>
                  <a:pt x="14435" y="15702"/>
                </a:lnTo>
                <a:cubicBezTo>
                  <a:pt x="14425" y="15702"/>
                  <a:pt x="14425" y="15702"/>
                  <a:pt x="14425" y="15692"/>
                </a:cubicBezTo>
                <a:cubicBezTo>
                  <a:pt x="14425" y="15683"/>
                  <a:pt x="14435" y="15683"/>
                  <a:pt x="14435" y="15683"/>
                </a:cubicBezTo>
                <a:close/>
                <a:moveTo>
                  <a:pt x="61780" y="15692"/>
                </a:moveTo>
                <a:cubicBezTo>
                  <a:pt x="61790" y="15692"/>
                  <a:pt x="61790" y="15692"/>
                  <a:pt x="61790" y="15702"/>
                </a:cubicBezTo>
                <a:lnTo>
                  <a:pt x="61780" y="15702"/>
                </a:lnTo>
                <a:lnTo>
                  <a:pt x="61780" y="15692"/>
                </a:lnTo>
                <a:close/>
                <a:moveTo>
                  <a:pt x="62178" y="15654"/>
                </a:moveTo>
                <a:cubicBezTo>
                  <a:pt x="62187" y="15664"/>
                  <a:pt x="62197" y="15664"/>
                  <a:pt x="62216" y="15673"/>
                </a:cubicBezTo>
                <a:cubicBezTo>
                  <a:pt x="62216" y="15683"/>
                  <a:pt x="62206" y="15683"/>
                  <a:pt x="62206" y="15692"/>
                </a:cubicBezTo>
                <a:cubicBezTo>
                  <a:pt x="62187" y="15692"/>
                  <a:pt x="62178" y="15692"/>
                  <a:pt x="62169" y="15702"/>
                </a:cubicBezTo>
                <a:lnTo>
                  <a:pt x="62159" y="15702"/>
                </a:lnTo>
                <a:cubicBezTo>
                  <a:pt x="62159" y="15692"/>
                  <a:pt x="62159" y="15692"/>
                  <a:pt x="62159" y="15692"/>
                </a:cubicBezTo>
                <a:cubicBezTo>
                  <a:pt x="62169" y="15683"/>
                  <a:pt x="62169" y="15673"/>
                  <a:pt x="62178" y="15664"/>
                </a:cubicBezTo>
                <a:lnTo>
                  <a:pt x="62178" y="15664"/>
                </a:lnTo>
                <a:lnTo>
                  <a:pt x="62144" y="15672"/>
                </a:lnTo>
                <a:lnTo>
                  <a:pt x="62144" y="15672"/>
                </a:lnTo>
                <a:cubicBezTo>
                  <a:pt x="62146" y="15670"/>
                  <a:pt x="62140" y="15664"/>
                  <a:pt x="62140" y="15664"/>
                </a:cubicBezTo>
                <a:cubicBezTo>
                  <a:pt x="62150" y="15654"/>
                  <a:pt x="62169" y="15654"/>
                  <a:pt x="62178" y="15654"/>
                </a:cubicBezTo>
                <a:close/>
                <a:moveTo>
                  <a:pt x="12617" y="15702"/>
                </a:moveTo>
                <a:cubicBezTo>
                  <a:pt x="12613" y="15706"/>
                  <a:pt x="12606" y="15709"/>
                  <a:pt x="12598" y="15709"/>
                </a:cubicBezTo>
                <a:cubicBezTo>
                  <a:pt x="12591" y="15709"/>
                  <a:pt x="12584" y="15706"/>
                  <a:pt x="12579" y="15702"/>
                </a:cubicBezTo>
                <a:close/>
                <a:moveTo>
                  <a:pt x="60257" y="15692"/>
                </a:moveTo>
                <a:cubicBezTo>
                  <a:pt x="60257" y="15702"/>
                  <a:pt x="60257" y="15702"/>
                  <a:pt x="60257" y="15711"/>
                </a:cubicBezTo>
                <a:lnTo>
                  <a:pt x="60228" y="15692"/>
                </a:lnTo>
                <a:close/>
                <a:moveTo>
                  <a:pt x="62254" y="15673"/>
                </a:moveTo>
                <a:cubicBezTo>
                  <a:pt x="62263" y="15673"/>
                  <a:pt x="62263" y="15683"/>
                  <a:pt x="62263" y="15692"/>
                </a:cubicBezTo>
                <a:cubicBezTo>
                  <a:pt x="62263" y="15692"/>
                  <a:pt x="62263" y="15702"/>
                  <a:pt x="62254" y="15711"/>
                </a:cubicBezTo>
                <a:cubicBezTo>
                  <a:pt x="62254" y="15711"/>
                  <a:pt x="62244" y="15702"/>
                  <a:pt x="62244" y="15702"/>
                </a:cubicBezTo>
                <a:cubicBezTo>
                  <a:pt x="62235" y="15692"/>
                  <a:pt x="62244" y="15683"/>
                  <a:pt x="62254" y="15673"/>
                </a:cubicBezTo>
                <a:close/>
                <a:moveTo>
                  <a:pt x="12030" y="15673"/>
                </a:moveTo>
                <a:lnTo>
                  <a:pt x="12030" y="15673"/>
                </a:lnTo>
                <a:cubicBezTo>
                  <a:pt x="12049" y="15692"/>
                  <a:pt x="12030" y="15721"/>
                  <a:pt x="12002" y="15721"/>
                </a:cubicBezTo>
                <a:cubicBezTo>
                  <a:pt x="12002" y="15721"/>
                  <a:pt x="12002" y="15711"/>
                  <a:pt x="12002" y="15702"/>
                </a:cubicBezTo>
                <a:cubicBezTo>
                  <a:pt x="12002" y="15692"/>
                  <a:pt x="12002" y="15692"/>
                  <a:pt x="12021" y="15692"/>
                </a:cubicBezTo>
                <a:cubicBezTo>
                  <a:pt x="12021" y="15692"/>
                  <a:pt x="12030" y="15683"/>
                  <a:pt x="12030" y="15683"/>
                </a:cubicBezTo>
                <a:cubicBezTo>
                  <a:pt x="12030" y="15683"/>
                  <a:pt x="12030" y="15673"/>
                  <a:pt x="12030" y="15673"/>
                </a:cubicBezTo>
                <a:close/>
                <a:moveTo>
                  <a:pt x="61553" y="15711"/>
                </a:moveTo>
                <a:lnTo>
                  <a:pt x="61563" y="15721"/>
                </a:lnTo>
                <a:lnTo>
                  <a:pt x="61544" y="15721"/>
                </a:lnTo>
                <a:cubicBezTo>
                  <a:pt x="61544" y="15721"/>
                  <a:pt x="61553" y="15711"/>
                  <a:pt x="61553" y="15711"/>
                </a:cubicBezTo>
                <a:close/>
                <a:moveTo>
                  <a:pt x="15438" y="15702"/>
                </a:moveTo>
                <a:cubicBezTo>
                  <a:pt x="15438" y="15711"/>
                  <a:pt x="15438" y="15711"/>
                  <a:pt x="15438" y="15711"/>
                </a:cubicBezTo>
                <a:cubicBezTo>
                  <a:pt x="15433" y="15721"/>
                  <a:pt x="15429" y="15725"/>
                  <a:pt x="15423" y="15725"/>
                </a:cubicBezTo>
                <a:cubicBezTo>
                  <a:pt x="15417" y="15725"/>
                  <a:pt x="15410" y="15721"/>
                  <a:pt x="15400" y="15711"/>
                </a:cubicBezTo>
                <a:cubicBezTo>
                  <a:pt x="15410" y="15711"/>
                  <a:pt x="15419" y="15711"/>
                  <a:pt x="15429" y="15702"/>
                </a:cubicBezTo>
                <a:close/>
                <a:moveTo>
                  <a:pt x="63721" y="15352"/>
                </a:moveTo>
                <a:cubicBezTo>
                  <a:pt x="63778" y="15380"/>
                  <a:pt x="63834" y="15399"/>
                  <a:pt x="63891" y="15418"/>
                </a:cubicBezTo>
                <a:cubicBezTo>
                  <a:pt x="63910" y="15427"/>
                  <a:pt x="63929" y="15437"/>
                  <a:pt x="63939" y="15437"/>
                </a:cubicBezTo>
                <a:cubicBezTo>
                  <a:pt x="63957" y="15446"/>
                  <a:pt x="63957" y="15446"/>
                  <a:pt x="63948" y="15465"/>
                </a:cubicBezTo>
                <a:cubicBezTo>
                  <a:pt x="63948" y="15465"/>
                  <a:pt x="63948" y="15475"/>
                  <a:pt x="63939" y="15484"/>
                </a:cubicBezTo>
                <a:cubicBezTo>
                  <a:pt x="63910" y="15522"/>
                  <a:pt x="63882" y="15560"/>
                  <a:pt x="63853" y="15588"/>
                </a:cubicBezTo>
                <a:cubicBezTo>
                  <a:pt x="63834" y="15607"/>
                  <a:pt x="63816" y="15626"/>
                  <a:pt x="63797" y="15635"/>
                </a:cubicBezTo>
                <a:cubicBezTo>
                  <a:pt x="63730" y="15664"/>
                  <a:pt x="63664" y="15692"/>
                  <a:pt x="63607" y="15721"/>
                </a:cubicBezTo>
                <a:cubicBezTo>
                  <a:pt x="63603" y="15725"/>
                  <a:pt x="63598" y="15728"/>
                  <a:pt x="63593" y="15728"/>
                </a:cubicBezTo>
                <a:cubicBezTo>
                  <a:pt x="63588" y="15728"/>
                  <a:pt x="63584" y="15725"/>
                  <a:pt x="63579" y="15721"/>
                </a:cubicBezTo>
                <a:cubicBezTo>
                  <a:pt x="63550" y="15692"/>
                  <a:pt x="63541" y="15664"/>
                  <a:pt x="63541" y="15626"/>
                </a:cubicBezTo>
                <a:cubicBezTo>
                  <a:pt x="63513" y="15617"/>
                  <a:pt x="63484" y="15598"/>
                  <a:pt x="63465" y="15579"/>
                </a:cubicBezTo>
                <a:cubicBezTo>
                  <a:pt x="63494" y="15560"/>
                  <a:pt x="63503" y="15522"/>
                  <a:pt x="63513" y="15493"/>
                </a:cubicBezTo>
                <a:cubicBezTo>
                  <a:pt x="63522" y="15484"/>
                  <a:pt x="63522" y="15475"/>
                  <a:pt x="63532" y="15465"/>
                </a:cubicBezTo>
                <a:cubicBezTo>
                  <a:pt x="63538" y="15451"/>
                  <a:pt x="63550" y="15442"/>
                  <a:pt x="63564" y="15442"/>
                </a:cubicBezTo>
                <a:cubicBezTo>
                  <a:pt x="63569" y="15442"/>
                  <a:pt x="63574" y="15444"/>
                  <a:pt x="63579" y="15446"/>
                </a:cubicBezTo>
                <a:cubicBezTo>
                  <a:pt x="63582" y="15449"/>
                  <a:pt x="63586" y="15450"/>
                  <a:pt x="63591" y="15450"/>
                </a:cubicBezTo>
                <a:cubicBezTo>
                  <a:pt x="63600" y="15450"/>
                  <a:pt x="63610" y="15446"/>
                  <a:pt x="63617" y="15446"/>
                </a:cubicBezTo>
                <a:cubicBezTo>
                  <a:pt x="63626" y="15437"/>
                  <a:pt x="63636" y="15427"/>
                  <a:pt x="63655" y="15418"/>
                </a:cubicBezTo>
                <a:cubicBezTo>
                  <a:pt x="63655" y="15418"/>
                  <a:pt x="63664" y="15418"/>
                  <a:pt x="63664" y="15408"/>
                </a:cubicBezTo>
                <a:cubicBezTo>
                  <a:pt x="63664" y="15408"/>
                  <a:pt x="63664" y="15399"/>
                  <a:pt x="63664" y="15399"/>
                </a:cubicBezTo>
                <a:cubicBezTo>
                  <a:pt x="63674" y="15399"/>
                  <a:pt x="63674" y="15399"/>
                  <a:pt x="63683" y="15408"/>
                </a:cubicBezTo>
                <a:cubicBezTo>
                  <a:pt x="63683" y="15408"/>
                  <a:pt x="63683" y="15408"/>
                  <a:pt x="63683" y="15418"/>
                </a:cubicBezTo>
                <a:cubicBezTo>
                  <a:pt x="63702" y="15399"/>
                  <a:pt x="63702" y="15399"/>
                  <a:pt x="63702" y="15380"/>
                </a:cubicBezTo>
                <a:cubicBezTo>
                  <a:pt x="63692" y="15370"/>
                  <a:pt x="63692" y="15361"/>
                  <a:pt x="63702" y="15361"/>
                </a:cubicBezTo>
                <a:cubicBezTo>
                  <a:pt x="63711" y="15361"/>
                  <a:pt x="63721" y="15352"/>
                  <a:pt x="63721" y="15352"/>
                </a:cubicBezTo>
                <a:close/>
                <a:moveTo>
                  <a:pt x="60597" y="15683"/>
                </a:moveTo>
                <a:cubicBezTo>
                  <a:pt x="60607" y="15692"/>
                  <a:pt x="60616" y="15711"/>
                  <a:pt x="60626" y="15721"/>
                </a:cubicBezTo>
                <a:cubicBezTo>
                  <a:pt x="60626" y="15721"/>
                  <a:pt x="60626" y="15730"/>
                  <a:pt x="60616" y="15730"/>
                </a:cubicBezTo>
                <a:cubicBezTo>
                  <a:pt x="60616" y="15730"/>
                  <a:pt x="60607" y="15730"/>
                  <a:pt x="60607" y="15721"/>
                </a:cubicBezTo>
                <a:cubicBezTo>
                  <a:pt x="60607" y="15711"/>
                  <a:pt x="60607" y="15711"/>
                  <a:pt x="60597" y="15711"/>
                </a:cubicBezTo>
                <a:cubicBezTo>
                  <a:pt x="60588" y="15711"/>
                  <a:pt x="60588" y="15702"/>
                  <a:pt x="60578" y="15692"/>
                </a:cubicBezTo>
                <a:cubicBezTo>
                  <a:pt x="60588" y="15692"/>
                  <a:pt x="60588" y="15683"/>
                  <a:pt x="60588" y="15683"/>
                </a:cubicBezTo>
                <a:close/>
                <a:moveTo>
                  <a:pt x="60910" y="15635"/>
                </a:moveTo>
                <a:cubicBezTo>
                  <a:pt x="60919" y="15635"/>
                  <a:pt x="60929" y="15645"/>
                  <a:pt x="60929" y="15645"/>
                </a:cubicBezTo>
                <a:lnTo>
                  <a:pt x="60929" y="15654"/>
                </a:lnTo>
                <a:cubicBezTo>
                  <a:pt x="60929" y="15654"/>
                  <a:pt x="60929" y="15654"/>
                  <a:pt x="60929" y="15664"/>
                </a:cubicBezTo>
                <a:cubicBezTo>
                  <a:pt x="60929" y="15683"/>
                  <a:pt x="60919" y="15692"/>
                  <a:pt x="60891" y="15692"/>
                </a:cubicBezTo>
                <a:cubicBezTo>
                  <a:pt x="60900" y="15711"/>
                  <a:pt x="60891" y="15711"/>
                  <a:pt x="60891" y="15721"/>
                </a:cubicBezTo>
                <a:cubicBezTo>
                  <a:pt x="60877" y="15727"/>
                  <a:pt x="60869" y="15734"/>
                  <a:pt x="60861" y="15734"/>
                </a:cubicBezTo>
                <a:cubicBezTo>
                  <a:pt x="60858" y="15734"/>
                  <a:pt x="60856" y="15733"/>
                  <a:pt x="60853" y="15730"/>
                </a:cubicBezTo>
                <a:cubicBezTo>
                  <a:pt x="60843" y="15721"/>
                  <a:pt x="60834" y="15721"/>
                  <a:pt x="60834" y="15711"/>
                </a:cubicBezTo>
                <a:cubicBezTo>
                  <a:pt x="60843" y="15692"/>
                  <a:pt x="60834" y="15692"/>
                  <a:pt x="60815" y="15692"/>
                </a:cubicBezTo>
                <a:lnTo>
                  <a:pt x="60806" y="15692"/>
                </a:lnTo>
                <a:cubicBezTo>
                  <a:pt x="60815" y="15683"/>
                  <a:pt x="60815" y="15683"/>
                  <a:pt x="60824" y="15683"/>
                </a:cubicBezTo>
                <a:cubicBezTo>
                  <a:pt x="60830" y="15684"/>
                  <a:pt x="60834" y="15685"/>
                  <a:pt x="60839" y="15685"/>
                </a:cubicBezTo>
                <a:cubicBezTo>
                  <a:pt x="60865" y="15685"/>
                  <a:pt x="60876" y="15663"/>
                  <a:pt x="60900" y="15654"/>
                </a:cubicBezTo>
                <a:cubicBezTo>
                  <a:pt x="60910" y="15654"/>
                  <a:pt x="60910" y="15645"/>
                  <a:pt x="60910" y="15635"/>
                </a:cubicBezTo>
                <a:close/>
                <a:moveTo>
                  <a:pt x="12059" y="15692"/>
                </a:moveTo>
                <a:cubicBezTo>
                  <a:pt x="12059" y="15702"/>
                  <a:pt x="12059" y="15711"/>
                  <a:pt x="12068" y="15721"/>
                </a:cubicBezTo>
                <a:cubicBezTo>
                  <a:pt x="12068" y="15730"/>
                  <a:pt x="12068" y="15740"/>
                  <a:pt x="12049" y="15740"/>
                </a:cubicBezTo>
                <a:cubicBezTo>
                  <a:pt x="12049" y="15740"/>
                  <a:pt x="12040" y="15740"/>
                  <a:pt x="12040" y="15730"/>
                </a:cubicBezTo>
                <a:cubicBezTo>
                  <a:pt x="12030" y="15730"/>
                  <a:pt x="12030" y="15730"/>
                  <a:pt x="12030" y="15721"/>
                </a:cubicBezTo>
                <a:cubicBezTo>
                  <a:pt x="12040" y="15711"/>
                  <a:pt x="12049" y="15702"/>
                  <a:pt x="12059" y="15692"/>
                </a:cubicBezTo>
                <a:close/>
                <a:moveTo>
                  <a:pt x="59793" y="15711"/>
                </a:moveTo>
                <a:lnTo>
                  <a:pt x="59812" y="15740"/>
                </a:lnTo>
                <a:cubicBezTo>
                  <a:pt x="59802" y="15740"/>
                  <a:pt x="59793" y="15740"/>
                  <a:pt x="59793" y="15730"/>
                </a:cubicBezTo>
                <a:cubicBezTo>
                  <a:pt x="59793" y="15730"/>
                  <a:pt x="59793" y="15721"/>
                  <a:pt x="59793" y="15711"/>
                </a:cubicBezTo>
                <a:close/>
                <a:moveTo>
                  <a:pt x="60720" y="15721"/>
                </a:moveTo>
                <a:cubicBezTo>
                  <a:pt x="60720" y="15730"/>
                  <a:pt x="60720" y="15730"/>
                  <a:pt x="60720" y="15740"/>
                </a:cubicBezTo>
                <a:cubicBezTo>
                  <a:pt x="60711" y="15740"/>
                  <a:pt x="60711" y="15730"/>
                  <a:pt x="60701" y="15730"/>
                </a:cubicBezTo>
                <a:lnTo>
                  <a:pt x="60720" y="15721"/>
                </a:lnTo>
                <a:close/>
                <a:moveTo>
                  <a:pt x="12750" y="15607"/>
                </a:moveTo>
                <a:cubicBezTo>
                  <a:pt x="12797" y="15626"/>
                  <a:pt x="12845" y="15635"/>
                  <a:pt x="12892" y="15654"/>
                </a:cubicBezTo>
                <a:cubicBezTo>
                  <a:pt x="12901" y="15654"/>
                  <a:pt x="12911" y="15664"/>
                  <a:pt x="12920" y="15664"/>
                </a:cubicBezTo>
                <a:cubicBezTo>
                  <a:pt x="12920" y="15664"/>
                  <a:pt x="12920" y="15673"/>
                  <a:pt x="12920" y="15673"/>
                </a:cubicBezTo>
                <a:cubicBezTo>
                  <a:pt x="12920" y="15692"/>
                  <a:pt x="12930" y="15702"/>
                  <a:pt x="12939" y="15711"/>
                </a:cubicBezTo>
                <a:lnTo>
                  <a:pt x="12949" y="15711"/>
                </a:lnTo>
                <a:cubicBezTo>
                  <a:pt x="12939" y="15721"/>
                  <a:pt x="12939" y="15730"/>
                  <a:pt x="12930" y="15730"/>
                </a:cubicBezTo>
                <a:cubicBezTo>
                  <a:pt x="12930" y="15735"/>
                  <a:pt x="12927" y="15737"/>
                  <a:pt x="12924" y="15737"/>
                </a:cubicBezTo>
                <a:cubicBezTo>
                  <a:pt x="12920" y="15737"/>
                  <a:pt x="12915" y="15735"/>
                  <a:pt x="12911" y="15730"/>
                </a:cubicBezTo>
                <a:cubicBezTo>
                  <a:pt x="12908" y="15727"/>
                  <a:pt x="12905" y="15726"/>
                  <a:pt x="12903" y="15726"/>
                </a:cubicBezTo>
                <a:cubicBezTo>
                  <a:pt x="12897" y="15726"/>
                  <a:pt x="12892" y="15733"/>
                  <a:pt x="12892" y="15740"/>
                </a:cubicBezTo>
                <a:cubicBezTo>
                  <a:pt x="12892" y="15740"/>
                  <a:pt x="12892" y="15749"/>
                  <a:pt x="12892" y="15749"/>
                </a:cubicBezTo>
                <a:lnTo>
                  <a:pt x="12882" y="15749"/>
                </a:lnTo>
                <a:cubicBezTo>
                  <a:pt x="12873" y="15749"/>
                  <a:pt x="12873" y="15740"/>
                  <a:pt x="12863" y="15740"/>
                </a:cubicBezTo>
                <a:cubicBezTo>
                  <a:pt x="12863" y="15740"/>
                  <a:pt x="12873" y="15730"/>
                  <a:pt x="12873" y="15730"/>
                </a:cubicBezTo>
                <a:cubicBezTo>
                  <a:pt x="12882" y="15730"/>
                  <a:pt x="12882" y="15721"/>
                  <a:pt x="12873" y="15721"/>
                </a:cubicBezTo>
                <a:cubicBezTo>
                  <a:pt x="12873" y="15711"/>
                  <a:pt x="12863" y="15702"/>
                  <a:pt x="12863" y="15702"/>
                </a:cubicBezTo>
                <a:cubicBezTo>
                  <a:pt x="12854" y="15721"/>
                  <a:pt x="12854" y="15730"/>
                  <a:pt x="12835" y="15730"/>
                </a:cubicBezTo>
                <a:cubicBezTo>
                  <a:pt x="12826" y="15711"/>
                  <a:pt x="12816" y="15692"/>
                  <a:pt x="12807" y="15673"/>
                </a:cubicBezTo>
                <a:cubicBezTo>
                  <a:pt x="12807" y="15673"/>
                  <a:pt x="12807" y="15683"/>
                  <a:pt x="12807" y="15683"/>
                </a:cubicBezTo>
                <a:cubicBezTo>
                  <a:pt x="12807" y="15692"/>
                  <a:pt x="12797" y="15692"/>
                  <a:pt x="12797" y="15692"/>
                </a:cubicBezTo>
                <a:cubicBezTo>
                  <a:pt x="12788" y="15692"/>
                  <a:pt x="12788" y="15692"/>
                  <a:pt x="12788" y="15683"/>
                </a:cubicBezTo>
                <a:cubicBezTo>
                  <a:pt x="12759" y="15664"/>
                  <a:pt x="12750" y="15645"/>
                  <a:pt x="12740" y="15617"/>
                </a:cubicBezTo>
                <a:cubicBezTo>
                  <a:pt x="12740" y="15607"/>
                  <a:pt x="12731" y="15607"/>
                  <a:pt x="12731" y="15607"/>
                </a:cubicBezTo>
                <a:close/>
                <a:moveTo>
                  <a:pt x="14766" y="15721"/>
                </a:moveTo>
                <a:lnTo>
                  <a:pt x="14766" y="15749"/>
                </a:lnTo>
                <a:lnTo>
                  <a:pt x="14757" y="15749"/>
                </a:lnTo>
                <a:lnTo>
                  <a:pt x="14757" y="15721"/>
                </a:lnTo>
                <a:close/>
                <a:moveTo>
                  <a:pt x="59698" y="15635"/>
                </a:moveTo>
                <a:cubicBezTo>
                  <a:pt x="59698" y="15645"/>
                  <a:pt x="59698" y="15654"/>
                  <a:pt x="59708" y="15654"/>
                </a:cubicBezTo>
                <a:cubicBezTo>
                  <a:pt x="59708" y="15664"/>
                  <a:pt x="59708" y="15673"/>
                  <a:pt x="59708" y="15683"/>
                </a:cubicBezTo>
                <a:cubicBezTo>
                  <a:pt x="59708" y="15683"/>
                  <a:pt x="59717" y="15692"/>
                  <a:pt x="59717" y="15692"/>
                </a:cubicBezTo>
                <a:cubicBezTo>
                  <a:pt x="59736" y="15692"/>
                  <a:pt x="59745" y="15702"/>
                  <a:pt x="59745" y="15711"/>
                </a:cubicBezTo>
                <a:cubicBezTo>
                  <a:pt x="59745" y="15730"/>
                  <a:pt x="59755" y="15740"/>
                  <a:pt x="59764" y="15749"/>
                </a:cubicBezTo>
                <a:cubicBezTo>
                  <a:pt x="59760" y="15754"/>
                  <a:pt x="59755" y="15756"/>
                  <a:pt x="59750" y="15756"/>
                </a:cubicBezTo>
                <a:cubicBezTo>
                  <a:pt x="59745" y="15756"/>
                  <a:pt x="59741" y="15754"/>
                  <a:pt x="59736" y="15749"/>
                </a:cubicBezTo>
                <a:cubicBezTo>
                  <a:pt x="59736" y="15749"/>
                  <a:pt x="59736" y="15740"/>
                  <a:pt x="59726" y="15730"/>
                </a:cubicBezTo>
                <a:cubicBezTo>
                  <a:pt x="59726" y="15730"/>
                  <a:pt x="59717" y="15721"/>
                  <a:pt x="59708" y="15721"/>
                </a:cubicBezTo>
                <a:cubicBezTo>
                  <a:pt x="59708" y="15711"/>
                  <a:pt x="59708" y="15711"/>
                  <a:pt x="59708" y="15711"/>
                </a:cubicBezTo>
                <a:cubicBezTo>
                  <a:pt x="59708" y="15711"/>
                  <a:pt x="59698" y="15711"/>
                  <a:pt x="59698" y="15702"/>
                </a:cubicBezTo>
                <a:cubicBezTo>
                  <a:pt x="59693" y="15688"/>
                  <a:pt x="59691" y="15680"/>
                  <a:pt x="59687" y="15680"/>
                </a:cubicBezTo>
                <a:cubicBezTo>
                  <a:pt x="59684" y="15680"/>
                  <a:pt x="59679" y="15688"/>
                  <a:pt x="59670" y="15702"/>
                </a:cubicBezTo>
                <a:cubicBezTo>
                  <a:pt x="59660" y="15683"/>
                  <a:pt x="59660" y="15664"/>
                  <a:pt x="59679" y="15654"/>
                </a:cubicBezTo>
                <a:cubicBezTo>
                  <a:pt x="59679" y="15645"/>
                  <a:pt x="59689" y="15635"/>
                  <a:pt x="59698" y="15635"/>
                </a:cubicBezTo>
                <a:close/>
                <a:moveTo>
                  <a:pt x="14738" y="15740"/>
                </a:moveTo>
                <a:lnTo>
                  <a:pt x="14738" y="15740"/>
                </a:lnTo>
                <a:cubicBezTo>
                  <a:pt x="14728" y="15749"/>
                  <a:pt x="14728" y="15759"/>
                  <a:pt x="14719" y="15759"/>
                </a:cubicBezTo>
                <a:cubicBezTo>
                  <a:pt x="14719" y="15759"/>
                  <a:pt x="14709" y="15749"/>
                  <a:pt x="14700" y="15749"/>
                </a:cubicBezTo>
                <a:lnTo>
                  <a:pt x="14738" y="15740"/>
                </a:lnTo>
                <a:close/>
                <a:moveTo>
                  <a:pt x="14813" y="15730"/>
                </a:moveTo>
                <a:cubicBezTo>
                  <a:pt x="14813" y="15730"/>
                  <a:pt x="14823" y="15730"/>
                  <a:pt x="14823" y="15740"/>
                </a:cubicBezTo>
                <a:cubicBezTo>
                  <a:pt x="14813" y="15740"/>
                  <a:pt x="14813" y="15749"/>
                  <a:pt x="14804" y="15759"/>
                </a:cubicBezTo>
                <a:lnTo>
                  <a:pt x="14794" y="15740"/>
                </a:lnTo>
                <a:cubicBezTo>
                  <a:pt x="14794" y="15740"/>
                  <a:pt x="14804" y="15730"/>
                  <a:pt x="14813" y="15730"/>
                </a:cubicBezTo>
                <a:close/>
                <a:moveTo>
                  <a:pt x="60427" y="15740"/>
                </a:moveTo>
                <a:cubicBezTo>
                  <a:pt x="60427" y="15749"/>
                  <a:pt x="60436" y="15749"/>
                  <a:pt x="60436" y="15749"/>
                </a:cubicBezTo>
                <a:cubicBezTo>
                  <a:pt x="60446" y="15759"/>
                  <a:pt x="60455" y="15759"/>
                  <a:pt x="60465" y="15759"/>
                </a:cubicBezTo>
                <a:cubicBezTo>
                  <a:pt x="60460" y="15761"/>
                  <a:pt x="60455" y="15762"/>
                  <a:pt x="60450" y="15762"/>
                </a:cubicBezTo>
                <a:cubicBezTo>
                  <a:pt x="60436" y="15762"/>
                  <a:pt x="60424" y="15753"/>
                  <a:pt x="60417" y="15740"/>
                </a:cubicBezTo>
                <a:close/>
                <a:moveTo>
                  <a:pt x="12002" y="15730"/>
                </a:moveTo>
                <a:cubicBezTo>
                  <a:pt x="12012" y="15740"/>
                  <a:pt x="12012" y="15749"/>
                  <a:pt x="12012" y="15759"/>
                </a:cubicBezTo>
                <a:cubicBezTo>
                  <a:pt x="12012" y="15768"/>
                  <a:pt x="12012" y="15768"/>
                  <a:pt x="12012" y="15768"/>
                </a:cubicBezTo>
                <a:lnTo>
                  <a:pt x="11993" y="15768"/>
                </a:lnTo>
                <a:cubicBezTo>
                  <a:pt x="11983" y="15759"/>
                  <a:pt x="11993" y="15740"/>
                  <a:pt x="12002" y="15730"/>
                </a:cubicBezTo>
                <a:close/>
                <a:moveTo>
                  <a:pt x="60436" y="15702"/>
                </a:moveTo>
                <a:cubicBezTo>
                  <a:pt x="60446" y="15702"/>
                  <a:pt x="60474" y="15711"/>
                  <a:pt x="60474" y="15730"/>
                </a:cubicBezTo>
                <a:cubicBezTo>
                  <a:pt x="60474" y="15740"/>
                  <a:pt x="60484" y="15749"/>
                  <a:pt x="60484" y="15759"/>
                </a:cubicBezTo>
                <a:lnTo>
                  <a:pt x="60474" y="15768"/>
                </a:lnTo>
                <a:lnTo>
                  <a:pt x="60465" y="15730"/>
                </a:lnTo>
                <a:lnTo>
                  <a:pt x="60427" y="15730"/>
                </a:lnTo>
                <a:cubicBezTo>
                  <a:pt x="60417" y="15721"/>
                  <a:pt x="60408" y="15711"/>
                  <a:pt x="60399" y="15702"/>
                </a:cubicBezTo>
                <a:lnTo>
                  <a:pt x="60408" y="15702"/>
                </a:lnTo>
                <a:cubicBezTo>
                  <a:pt x="60413" y="15706"/>
                  <a:pt x="60417" y="15709"/>
                  <a:pt x="60422" y="15709"/>
                </a:cubicBezTo>
                <a:cubicBezTo>
                  <a:pt x="60427" y="15709"/>
                  <a:pt x="60432" y="15706"/>
                  <a:pt x="60436" y="15702"/>
                </a:cubicBezTo>
                <a:close/>
                <a:moveTo>
                  <a:pt x="60626" y="15749"/>
                </a:moveTo>
                <a:cubicBezTo>
                  <a:pt x="60626" y="15749"/>
                  <a:pt x="60635" y="15749"/>
                  <a:pt x="60635" y="15759"/>
                </a:cubicBezTo>
                <a:cubicBezTo>
                  <a:pt x="60635" y="15759"/>
                  <a:pt x="60635" y="15768"/>
                  <a:pt x="60635" y="15768"/>
                </a:cubicBezTo>
                <a:cubicBezTo>
                  <a:pt x="60626" y="15768"/>
                  <a:pt x="60626" y="15768"/>
                  <a:pt x="60626" y="15759"/>
                </a:cubicBezTo>
                <a:cubicBezTo>
                  <a:pt x="60626" y="15759"/>
                  <a:pt x="60626" y="15749"/>
                  <a:pt x="60626" y="15749"/>
                </a:cubicBezTo>
                <a:close/>
                <a:moveTo>
                  <a:pt x="62434" y="15721"/>
                </a:moveTo>
                <a:cubicBezTo>
                  <a:pt x="62443" y="15730"/>
                  <a:pt x="62453" y="15730"/>
                  <a:pt x="62453" y="15740"/>
                </a:cubicBezTo>
                <a:cubicBezTo>
                  <a:pt x="62453" y="15749"/>
                  <a:pt x="62443" y="15759"/>
                  <a:pt x="62443" y="15768"/>
                </a:cubicBezTo>
                <a:lnTo>
                  <a:pt x="62434" y="15768"/>
                </a:lnTo>
                <a:cubicBezTo>
                  <a:pt x="62434" y="15759"/>
                  <a:pt x="62434" y="15749"/>
                  <a:pt x="62434" y="15740"/>
                </a:cubicBezTo>
                <a:cubicBezTo>
                  <a:pt x="62434" y="15730"/>
                  <a:pt x="62434" y="15730"/>
                  <a:pt x="62434" y="15721"/>
                </a:cubicBezTo>
                <a:close/>
                <a:moveTo>
                  <a:pt x="63162" y="15361"/>
                </a:moveTo>
                <a:cubicBezTo>
                  <a:pt x="63191" y="15370"/>
                  <a:pt x="63210" y="15389"/>
                  <a:pt x="63229" y="15408"/>
                </a:cubicBezTo>
                <a:cubicBezTo>
                  <a:pt x="63248" y="15437"/>
                  <a:pt x="63257" y="15465"/>
                  <a:pt x="63276" y="15493"/>
                </a:cubicBezTo>
                <a:cubicBezTo>
                  <a:pt x="63276" y="15512"/>
                  <a:pt x="63276" y="15522"/>
                  <a:pt x="63257" y="15522"/>
                </a:cubicBezTo>
                <a:cubicBezTo>
                  <a:pt x="63229" y="15531"/>
                  <a:pt x="63191" y="15541"/>
                  <a:pt x="63162" y="15550"/>
                </a:cubicBezTo>
                <a:lnTo>
                  <a:pt x="63153" y="15569"/>
                </a:lnTo>
                <a:cubicBezTo>
                  <a:pt x="63143" y="15550"/>
                  <a:pt x="63134" y="15531"/>
                  <a:pt x="63134" y="15512"/>
                </a:cubicBezTo>
                <a:cubicBezTo>
                  <a:pt x="63125" y="15503"/>
                  <a:pt x="63125" y="15503"/>
                  <a:pt x="63115" y="15503"/>
                </a:cubicBezTo>
                <a:cubicBezTo>
                  <a:pt x="63087" y="15522"/>
                  <a:pt x="63068" y="15550"/>
                  <a:pt x="63068" y="15579"/>
                </a:cubicBezTo>
                <a:cubicBezTo>
                  <a:pt x="63068" y="15588"/>
                  <a:pt x="63068" y="15598"/>
                  <a:pt x="63077" y="15617"/>
                </a:cubicBezTo>
                <a:cubicBezTo>
                  <a:pt x="63077" y="15635"/>
                  <a:pt x="63087" y="15635"/>
                  <a:pt x="63106" y="15635"/>
                </a:cubicBezTo>
                <a:cubicBezTo>
                  <a:pt x="63125" y="15626"/>
                  <a:pt x="63143" y="15626"/>
                  <a:pt x="63162" y="15617"/>
                </a:cubicBezTo>
                <a:lnTo>
                  <a:pt x="63181" y="15617"/>
                </a:lnTo>
                <a:cubicBezTo>
                  <a:pt x="63181" y="15626"/>
                  <a:pt x="63172" y="15635"/>
                  <a:pt x="63172" y="15635"/>
                </a:cubicBezTo>
                <a:cubicBezTo>
                  <a:pt x="63162" y="15645"/>
                  <a:pt x="63143" y="15654"/>
                  <a:pt x="63134" y="15654"/>
                </a:cubicBezTo>
                <a:cubicBezTo>
                  <a:pt x="63106" y="15664"/>
                  <a:pt x="63077" y="15664"/>
                  <a:pt x="63049" y="15673"/>
                </a:cubicBezTo>
                <a:cubicBezTo>
                  <a:pt x="63039" y="15683"/>
                  <a:pt x="63020" y="15683"/>
                  <a:pt x="63011" y="15692"/>
                </a:cubicBezTo>
                <a:cubicBezTo>
                  <a:pt x="63001" y="15692"/>
                  <a:pt x="62992" y="15702"/>
                  <a:pt x="62992" y="15702"/>
                </a:cubicBezTo>
                <a:lnTo>
                  <a:pt x="62992" y="15692"/>
                </a:lnTo>
                <a:lnTo>
                  <a:pt x="63001" y="15683"/>
                </a:lnTo>
                <a:lnTo>
                  <a:pt x="62964" y="15683"/>
                </a:lnTo>
                <a:cubicBezTo>
                  <a:pt x="62973" y="15692"/>
                  <a:pt x="62983" y="15702"/>
                  <a:pt x="62992" y="15711"/>
                </a:cubicBezTo>
                <a:cubicBezTo>
                  <a:pt x="62992" y="15711"/>
                  <a:pt x="62992" y="15721"/>
                  <a:pt x="62992" y="15721"/>
                </a:cubicBezTo>
                <a:cubicBezTo>
                  <a:pt x="62992" y="15721"/>
                  <a:pt x="62992" y="15730"/>
                  <a:pt x="62983" y="15730"/>
                </a:cubicBezTo>
                <a:cubicBezTo>
                  <a:pt x="62977" y="15719"/>
                  <a:pt x="62975" y="15714"/>
                  <a:pt x="62970" y="15714"/>
                </a:cubicBezTo>
                <a:cubicBezTo>
                  <a:pt x="62967" y="15714"/>
                  <a:pt x="62962" y="15717"/>
                  <a:pt x="62954" y="15721"/>
                </a:cubicBezTo>
                <a:cubicBezTo>
                  <a:pt x="62945" y="15730"/>
                  <a:pt x="62945" y="15740"/>
                  <a:pt x="62935" y="15749"/>
                </a:cubicBezTo>
                <a:cubicBezTo>
                  <a:pt x="62926" y="15759"/>
                  <a:pt x="62916" y="15759"/>
                  <a:pt x="62907" y="15768"/>
                </a:cubicBezTo>
                <a:lnTo>
                  <a:pt x="62897" y="15768"/>
                </a:lnTo>
                <a:cubicBezTo>
                  <a:pt x="62897" y="15768"/>
                  <a:pt x="62897" y="15759"/>
                  <a:pt x="62897" y="15759"/>
                </a:cubicBezTo>
                <a:cubicBezTo>
                  <a:pt x="62907" y="15730"/>
                  <a:pt x="62916" y="15711"/>
                  <a:pt x="62926" y="15692"/>
                </a:cubicBezTo>
                <a:cubicBezTo>
                  <a:pt x="62935" y="15654"/>
                  <a:pt x="62954" y="15626"/>
                  <a:pt x="62973" y="15588"/>
                </a:cubicBezTo>
                <a:cubicBezTo>
                  <a:pt x="63001" y="15541"/>
                  <a:pt x="63030" y="15484"/>
                  <a:pt x="63049" y="15437"/>
                </a:cubicBezTo>
                <a:cubicBezTo>
                  <a:pt x="63058" y="15418"/>
                  <a:pt x="63077" y="15399"/>
                  <a:pt x="63106" y="15399"/>
                </a:cubicBezTo>
                <a:cubicBezTo>
                  <a:pt x="63115" y="15399"/>
                  <a:pt x="63134" y="15389"/>
                  <a:pt x="63143" y="15370"/>
                </a:cubicBezTo>
                <a:cubicBezTo>
                  <a:pt x="63143" y="15361"/>
                  <a:pt x="63153" y="15361"/>
                  <a:pt x="63162" y="15361"/>
                </a:cubicBezTo>
                <a:close/>
                <a:moveTo>
                  <a:pt x="60540" y="15740"/>
                </a:moveTo>
                <a:cubicBezTo>
                  <a:pt x="60540" y="15740"/>
                  <a:pt x="60540" y="15749"/>
                  <a:pt x="60540" y="15749"/>
                </a:cubicBezTo>
                <a:cubicBezTo>
                  <a:pt x="60540" y="15763"/>
                  <a:pt x="60530" y="15772"/>
                  <a:pt x="60517" y="15772"/>
                </a:cubicBezTo>
                <a:cubicBezTo>
                  <a:pt x="60513" y="15772"/>
                  <a:pt x="60508" y="15771"/>
                  <a:pt x="60503" y="15768"/>
                </a:cubicBezTo>
                <a:cubicBezTo>
                  <a:pt x="60512" y="15759"/>
                  <a:pt x="60522" y="15749"/>
                  <a:pt x="60531" y="15740"/>
                </a:cubicBezTo>
                <a:close/>
                <a:moveTo>
                  <a:pt x="15429" y="15730"/>
                </a:moveTo>
                <a:cubicBezTo>
                  <a:pt x="15438" y="15730"/>
                  <a:pt x="15447" y="15730"/>
                  <a:pt x="15457" y="15740"/>
                </a:cubicBezTo>
                <a:lnTo>
                  <a:pt x="15466" y="15740"/>
                </a:lnTo>
                <a:cubicBezTo>
                  <a:pt x="15447" y="15749"/>
                  <a:pt x="15438" y="15759"/>
                  <a:pt x="15429" y="15768"/>
                </a:cubicBezTo>
                <a:cubicBezTo>
                  <a:pt x="15425" y="15771"/>
                  <a:pt x="15422" y="15772"/>
                  <a:pt x="15419" y="15772"/>
                </a:cubicBezTo>
                <a:cubicBezTo>
                  <a:pt x="15414" y="15772"/>
                  <a:pt x="15410" y="15768"/>
                  <a:pt x="15410" y="15768"/>
                </a:cubicBezTo>
                <a:cubicBezTo>
                  <a:pt x="15400" y="15749"/>
                  <a:pt x="15410" y="15730"/>
                  <a:pt x="15429" y="15730"/>
                </a:cubicBezTo>
                <a:close/>
                <a:moveTo>
                  <a:pt x="13005" y="15730"/>
                </a:moveTo>
                <a:cubicBezTo>
                  <a:pt x="13015" y="15740"/>
                  <a:pt x="13015" y="15749"/>
                  <a:pt x="13005" y="15759"/>
                </a:cubicBezTo>
                <a:cubicBezTo>
                  <a:pt x="13005" y="15768"/>
                  <a:pt x="12986" y="15768"/>
                  <a:pt x="12977" y="15777"/>
                </a:cubicBezTo>
                <a:cubicBezTo>
                  <a:pt x="12977" y="15749"/>
                  <a:pt x="12986" y="15740"/>
                  <a:pt x="13005" y="15730"/>
                </a:cubicBezTo>
                <a:close/>
                <a:moveTo>
                  <a:pt x="12277" y="15711"/>
                </a:moveTo>
                <a:cubicBezTo>
                  <a:pt x="12296" y="15711"/>
                  <a:pt x="12305" y="15721"/>
                  <a:pt x="12296" y="15740"/>
                </a:cubicBezTo>
                <a:cubicBezTo>
                  <a:pt x="12296" y="15759"/>
                  <a:pt x="12296" y="15759"/>
                  <a:pt x="12277" y="15759"/>
                </a:cubicBezTo>
                <a:cubicBezTo>
                  <a:pt x="12267" y="15768"/>
                  <a:pt x="12258" y="15777"/>
                  <a:pt x="12248" y="15777"/>
                </a:cubicBezTo>
                <a:cubicBezTo>
                  <a:pt x="12244" y="15781"/>
                  <a:pt x="12240" y="15784"/>
                  <a:pt x="12237" y="15784"/>
                </a:cubicBezTo>
                <a:cubicBezTo>
                  <a:pt x="12233" y="15784"/>
                  <a:pt x="12229" y="15779"/>
                  <a:pt x="12229" y="15768"/>
                </a:cubicBezTo>
                <a:cubicBezTo>
                  <a:pt x="12220" y="15768"/>
                  <a:pt x="12220" y="15759"/>
                  <a:pt x="12220" y="15759"/>
                </a:cubicBezTo>
                <a:cubicBezTo>
                  <a:pt x="12220" y="15759"/>
                  <a:pt x="12210" y="15749"/>
                  <a:pt x="12210" y="15749"/>
                </a:cubicBezTo>
                <a:lnTo>
                  <a:pt x="12220" y="15749"/>
                </a:lnTo>
                <a:cubicBezTo>
                  <a:pt x="12223" y="15752"/>
                  <a:pt x="12226" y="15753"/>
                  <a:pt x="12229" y="15753"/>
                </a:cubicBezTo>
                <a:cubicBezTo>
                  <a:pt x="12235" y="15753"/>
                  <a:pt x="12239" y="15749"/>
                  <a:pt x="12239" y="15749"/>
                </a:cubicBezTo>
                <a:cubicBezTo>
                  <a:pt x="12239" y="15740"/>
                  <a:pt x="12248" y="15740"/>
                  <a:pt x="12248" y="15730"/>
                </a:cubicBezTo>
                <a:cubicBezTo>
                  <a:pt x="12258" y="15730"/>
                  <a:pt x="12267" y="15721"/>
                  <a:pt x="12267" y="15721"/>
                </a:cubicBezTo>
                <a:cubicBezTo>
                  <a:pt x="12267" y="15711"/>
                  <a:pt x="12277" y="15711"/>
                  <a:pt x="12277" y="15711"/>
                </a:cubicBezTo>
                <a:close/>
                <a:moveTo>
                  <a:pt x="60342" y="15749"/>
                </a:moveTo>
                <a:lnTo>
                  <a:pt x="60342" y="15759"/>
                </a:lnTo>
                <a:lnTo>
                  <a:pt x="60332" y="15787"/>
                </a:lnTo>
                <a:lnTo>
                  <a:pt x="60323" y="15759"/>
                </a:lnTo>
                <a:lnTo>
                  <a:pt x="60342" y="15749"/>
                </a:lnTo>
                <a:close/>
                <a:moveTo>
                  <a:pt x="61497" y="15768"/>
                </a:moveTo>
                <a:cubicBezTo>
                  <a:pt x="61497" y="15777"/>
                  <a:pt x="61487" y="15787"/>
                  <a:pt x="61478" y="15787"/>
                </a:cubicBezTo>
                <a:lnTo>
                  <a:pt x="61487" y="15768"/>
                </a:lnTo>
                <a:close/>
                <a:moveTo>
                  <a:pt x="12101" y="15769"/>
                </a:moveTo>
                <a:lnTo>
                  <a:pt x="12101" y="15769"/>
                </a:lnTo>
                <a:cubicBezTo>
                  <a:pt x="12091" y="15773"/>
                  <a:pt x="12093" y="15789"/>
                  <a:pt x="12084" y="15789"/>
                </a:cubicBezTo>
                <a:cubicBezTo>
                  <a:pt x="12083" y="15789"/>
                  <a:pt x="12081" y="15788"/>
                  <a:pt x="12078" y="15787"/>
                </a:cubicBezTo>
                <a:cubicBezTo>
                  <a:pt x="12086" y="15779"/>
                  <a:pt x="12093" y="15771"/>
                  <a:pt x="12101" y="15769"/>
                </a:cubicBezTo>
                <a:close/>
                <a:moveTo>
                  <a:pt x="14936" y="15759"/>
                </a:moveTo>
                <a:cubicBezTo>
                  <a:pt x="14946" y="15768"/>
                  <a:pt x="14946" y="15777"/>
                  <a:pt x="14946" y="15777"/>
                </a:cubicBezTo>
                <a:cubicBezTo>
                  <a:pt x="14946" y="15787"/>
                  <a:pt x="14936" y="15787"/>
                  <a:pt x="14936" y="15796"/>
                </a:cubicBezTo>
                <a:cubicBezTo>
                  <a:pt x="14927" y="15787"/>
                  <a:pt x="14917" y="15787"/>
                  <a:pt x="14927" y="15777"/>
                </a:cubicBezTo>
                <a:cubicBezTo>
                  <a:pt x="14927" y="15777"/>
                  <a:pt x="14927" y="15768"/>
                  <a:pt x="14936" y="15759"/>
                </a:cubicBezTo>
                <a:close/>
                <a:moveTo>
                  <a:pt x="15343" y="15740"/>
                </a:moveTo>
                <a:cubicBezTo>
                  <a:pt x="15353" y="15749"/>
                  <a:pt x="15353" y="15749"/>
                  <a:pt x="15353" y="15749"/>
                </a:cubicBezTo>
                <a:cubicBezTo>
                  <a:pt x="15362" y="15759"/>
                  <a:pt x="15362" y="15768"/>
                  <a:pt x="15372" y="15777"/>
                </a:cubicBezTo>
                <a:cubicBezTo>
                  <a:pt x="15372" y="15787"/>
                  <a:pt x="15372" y="15787"/>
                  <a:pt x="15372" y="15796"/>
                </a:cubicBezTo>
                <a:cubicBezTo>
                  <a:pt x="15362" y="15796"/>
                  <a:pt x="15362" y="15796"/>
                  <a:pt x="15353" y="15787"/>
                </a:cubicBezTo>
                <a:cubicBezTo>
                  <a:pt x="15353" y="15777"/>
                  <a:pt x="15343" y="15768"/>
                  <a:pt x="15343" y="15759"/>
                </a:cubicBezTo>
                <a:lnTo>
                  <a:pt x="15343" y="15740"/>
                </a:lnTo>
                <a:close/>
                <a:moveTo>
                  <a:pt x="15523" y="15759"/>
                </a:moveTo>
                <a:cubicBezTo>
                  <a:pt x="15533" y="15759"/>
                  <a:pt x="15542" y="15759"/>
                  <a:pt x="15542" y="15768"/>
                </a:cubicBezTo>
                <a:lnTo>
                  <a:pt x="15533" y="15777"/>
                </a:lnTo>
                <a:lnTo>
                  <a:pt x="15533" y="15796"/>
                </a:lnTo>
                <a:cubicBezTo>
                  <a:pt x="15523" y="15787"/>
                  <a:pt x="15514" y="15787"/>
                  <a:pt x="15504" y="15777"/>
                </a:cubicBezTo>
                <a:cubicBezTo>
                  <a:pt x="15504" y="15768"/>
                  <a:pt x="15514" y="15759"/>
                  <a:pt x="15523" y="15759"/>
                </a:cubicBezTo>
                <a:close/>
                <a:moveTo>
                  <a:pt x="60597" y="15777"/>
                </a:moveTo>
                <a:lnTo>
                  <a:pt x="60626" y="15787"/>
                </a:lnTo>
                <a:cubicBezTo>
                  <a:pt x="60626" y="15796"/>
                  <a:pt x="60616" y="15796"/>
                  <a:pt x="60616" y="15796"/>
                </a:cubicBezTo>
                <a:cubicBezTo>
                  <a:pt x="60607" y="15796"/>
                  <a:pt x="60607" y="15787"/>
                  <a:pt x="60597" y="15787"/>
                </a:cubicBezTo>
                <a:cubicBezTo>
                  <a:pt x="60597" y="15787"/>
                  <a:pt x="60597" y="15777"/>
                  <a:pt x="60597" y="15777"/>
                </a:cubicBezTo>
                <a:close/>
                <a:moveTo>
                  <a:pt x="64516" y="15777"/>
                </a:moveTo>
                <a:lnTo>
                  <a:pt x="64516" y="15787"/>
                </a:lnTo>
                <a:cubicBezTo>
                  <a:pt x="64516" y="15787"/>
                  <a:pt x="64516" y="15796"/>
                  <a:pt x="64506" y="15796"/>
                </a:cubicBezTo>
                <a:cubicBezTo>
                  <a:pt x="64503" y="15800"/>
                  <a:pt x="64499" y="15803"/>
                  <a:pt x="64495" y="15803"/>
                </a:cubicBezTo>
                <a:cubicBezTo>
                  <a:pt x="64489" y="15803"/>
                  <a:pt x="64484" y="15798"/>
                  <a:pt x="64478" y="15787"/>
                </a:cubicBezTo>
                <a:cubicBezTo>
                  <a:pt x="64488" y="15787"/>
                  <a:pt x="64497" y="15777"/>
                  <a:pt x="64516" y="15777"/>
                </a:cubicBezTo>
                <a:close/>
                <a:moveTo>
                  <a:pt x="12125" y="15796"/>
                </a:moveTo>
                <a:cubicBezTo>
                  <a:pt x="12135" y="15796"/>
                  <a:pt x="12144" y="15796"/>
                  <a:pt x="12154" y="15806"/>
                </a:cubicBezTo>
                <a:lnTo>
                  <a:pt x="12144" y="15806"/>
                </a:lnTo>
                <a:lnTo>
                  <a:pt x="12125" y="15796"/>
                </a:lnTo>
                <a:close/>
                <a:moveTo>
                  <a:pt x="14476" y="15764"/>
                </a:moveTo>
                <a:cubicBezTo>
                  <a:pt x="14481" y="15764"/>
                  <a:pt x="14486" y="15765"/>
                  <a:pt x="14491" y="15768"/>
                </a:cubicBezTo>
                <a:cubicBezTo>
                  <a:pt x="14482" y="15777"/>
                  <a:pt x="14482" y="15787"/>
                  <a:pt x="14482" y="15806"/>
                </a:cubicBezTo>
                <a:lnTo>
                  <a:pt x="14463" y="15806"/>
                </a:lnTo>
                <a:cubicBezTo>
                  <a:pt x="14454" y="15806"/>
                  <a:pt x="14444" y="15796"/>
                  <a:pt x="14444" y="15787"/>
                </a:cubicBezTo>
                <a:cubicBezTo>
                  <a:pt x="14451" y="15773"/>
                  <a:pt x="14463" y="15764"/>
                  <a:pt x="14476" y="15764"/>
                </a:cubicBezTo>
                <a:close/>
                <a:moveTo>
                  <a:pt x="14501" y="15787"/>
                </a:moveTo>
                <a:cubicBezTo>
                  <a:pt x="14501" y="15796"/>
                  <a:pt x="14501" y="15796"/>
                  <a:pt x="14501" y="15806"/>
                </a:cubicBezTo>
                <a:cubicBezTo>
                  <a:pt x="14491" y="15806"/>
                  <a:pt x="14491" y="15806"/>
                  <a:pt x="14491" y="15796"/>
                </a:cubicBezTo>
                <a:cubicBezTo>
                  <a:pt x="14491" y="15796"/>
                  <a:pt x="14501" y="15787"/>
                  <a:pt x="14501" y="15787"/>
                </a:cubicBezTo>
                <a:close/>
                <a:moveTo>
                  <a:pt x="14842" y="15749"/>
                </a:moveTo>
                <a:cubicBezTo>
                  <a:pt x="14842" y="15759"/>
                  <a:pt x="14851" y="15768"/>
                  <a:pt x="14842" y="15777"/>
                </a:cubicBezTo>
                <a:cubicBezTo>
                  <a:pt x="14842" y="15777"/>
                  <a:pt x="14842" y="15796"/>
                  <a:pt x="14823" y="15796"/>
                </a:cubicBezTo>
                <a:cubicBezTo>
                  <a:pt x="14823" y="15806"/>
                  <a:pt x="14823" y="15806"/>
                  <a:pt x="14823" y="15815"/>
                </a:cubicBezTo>
                <a:cubicBezTo>
                  <a:pt x="14813" y="15806"/>
                  <a:pt x="14804" y="15796"/>
                  <a:pt x="14813" y="15787"/>
                </a:cubicBezTo>
                <a:cubicBezTo>
                  <a:pt x="14813" y="15768"/>
                  <a:pt x="14823" y="15759"/>
                  <a:pt x="14832" y="15749"/>
                </a:cubicBezTo>
                <a:close/>
                <a:moveTo>
                  <a:pt x="59963" y="15796"/>
                </a:moveTo>
                <a:cubicBezTo>
                  <a:pt x="59973" y="15796"/>
                  <a:pt x="59982" y="15806"/>
                  <a:pt x="59992" y="15806"/>
                </a:cubicBezTo>
                <a:cubicBezTo>
                  <a:pt x="59992" y="15806"/>
                  <a:pt x="59992" y="15815"/>
                  <a:pt x="59992" y="15815"/>
                </a:cubicBezTo>
                <a:lnTo>
                  <a:pt x="59982" y="15815"/>
                </a:lnTo>
                <a:cubicBezTo>
                  <a:pt x="59973" y="15806"/>
                  <a:pt x="59963" y="15806"/>
                  <a:pt x="59963" y="15796"/>
                </a:cubicBezTo>
                <a:close/>
                <a:moveTo>
                  <a:pt x="61809" y="15759"/>
                </a:moveTo>
                <a:cubicBezTo>
                  <a:pt x="61809" y="15768"/>
                  <a:pt x="61809" y="15787"/>
                  <a:pt x="61828" y="15796"/>
                </a:cubicBezTo>
                <a:cubicBezTo>
                  <a:pt x="61814" y="15810"/>
                  <a:pt x="61800" y="15819"/>
                  <a:pt x="61786" y="15819"/>
                </a:cubicBezTo>
                <a:cubicBezTo>
                  <a:pt x="61781" y="15819"/>
                  <a:pt x="61776" y="15818"/>
                  <a:pt x="61771" y="15815"/>
                </a:cubicBezTo>
                <a:cubicBezTo>
                  <a:pt x="61771" y="15815"/>
                  <a:pt x="61771" y="15806"/>
                  <a:pt x="61771" y="15796"/>
                </a:cubicBezTo>
                <a:cubicBezTo>
                  <a:pt x="61771" y="15787"/>
                  <a:pt x="61780" y="15768"/>
                  <a:pt x="61799" y="15768"/>
                </a:cubicBezTo>
                <a:cubicBezTo>
                  <a:pt x="61799" y="15768"/>
                  <a:pt x="61809" y="15759"/>
                  <a:pt x="61809" y="15759"/>
                </a:cubicBezTo>
                <a:close/>
                <a:moveTo>
                  <a:pt x="12068" y="15806"/>
                </a:moveTo>
                <a:cubicBezTo>
                  <a:pt x="12087" y="15806"/>
                  <a:pt x="12087" y="15806"/>
                  <a:pt x="12087" y="15825"/>
                </a:cubicBezTo>
                <a:lnTo>
                  <a:pt x="12068" y="15806"/>
                </a:lnTo>
                <a:close/>
                <a:moveTo>
                  <a:pt x="15306" y="15796"/>
                </a:moveTo>
                <a:cubicBezTo>
                  <a:pt x="15306" y="15796"/>
                  <a:pt x="15306" y="15806"/>
                  <a:pt x="15315" y="15806"/>
                </a:cubicBezTo>
                <a:cubicBezTo>
                  <a:pt x="15315" y="15815"/>
                  <a:pt x="15315" y="15815"/>
                  <a:pt x="15315" y="15825"/>
                </a:cubicBezTo>
                <a:lnTo>
                  <a:pt x="15306" y="15825"/>
                </a:lnTo>
                <a:cubicBezTo>
                  <a:pt x="15306" y="15825"/>
                  <a:pt x="15306" y="15815"/>
                  <a:pt x="15296" y="15806"/>
                </a:cubicBezTo>
                <a:cubicBezTo>
                  <a:pt x="15296" y="15806"/>
                  <a:pt x="15306" y="15796"/>
                  <a:pt x="15306" y="15796"/>
                </a:cubicBezTo>
                <a:close/>
                <a:moveTo>
                  <a:pt x="59244" y="15806"/>
                </a:moveTo>
                <a:lnTo>
                  <a:pt x="59244" y="15825"/>
                </a:lnTo>
                <a:lnTo>
                  <a:pt x="59234" y="15825"/>
                </a:lnTo>
                <a:cubicBezTo>
                  <a:pt x="59244" y="15815"/>
                  <a:pt x="59244" y="15815"/>
                  <a:pt x="59244" y="15806"/>
                </a:cubicBezTo>
                <a:close/>
                <a:moveTo>
                  <a:pt x="60455" y="15787"/>
                </a:moveTo>
                <a:cubicBezTo>
                  <a:pt x="60465" y="15787"/>
                  <a:pt x="60474" y="15787"/>
                  <a:pt x="60474" y="15796"/>
                </a:cubicBezTo>
                <a:cubicBezTo>
                  <a:pt x="60474" y="15806"/>
                  <a:pt x="60474" y="15815"/>
                  <a:pt x="60465" y="15815"/>
                </a:cubicBezTo>
                <a:cubicBezTo>
                  <a:pt x="60455" y="15815"/>
                  <a:pt x="60455" y="15815"/>
                  <a:pt x="60455" y="15825"/>
                </a:cubicBezTo>
                <a:cubicBezTo>
                  <a:pt x="60455" y="15815"/>
                  <a:pt x="60446" y="15806"/>
                  <a:pt x="60446" y="15796"/>
                </a:cubicBezTo>
                <a:cubicBezTo>
                  <a:pt x="60446" y="15796"/>
                  <a:pt x="60446" y="15787"/>
                  <a:pt x="60455" y="15787"/>
                </a:cubicBezTo>
                <a:close/>
                <a:moveTo>
                  <a:pt x="63143" y="15777"/>
                </a:moveTo>
                <a:lnTo>
                  <a:pt x="63106" y="15825"/>
                </a:lnTo>
                <a:cubicBezTo>
                  <a:pt x="63096" y="15787"/>
                  <a:pt x="63115" y="15777"/>
                  <a:pt x="63143" y="15777"/>
                </a:cubicBezTo>
                <a:close/>
                <a:moveTo>
                  <a:pt x="60389" y="15768"/>
                </a:moveTo>
                <a:cubicBezTo>
                  <a:pt x="60399" y="15768"/>
                  <a:pt x="60408" y="15768"/>
                  <a:pt x="60417" y="15777"/>
                </a:cubicBezTo>
                <a:cubicBezTo>
                  <a:pt x="60417" y="15777"/>
                  <a:pt x="60427" y="15787"/>
                  <a:pt x="60427" y="15787"/>
                </a:cubicBezTo>
                <a:cubicBezTo>
                  <a:pt x="60417" y="15796"/>
                  <a:pt x="60417" y="15806"/>
                  <a:pt x="60408" y="15806"/>
                </a:cubicBezTo>
                <a:cubicBezTo>
                  <a:pt x="60389" y="15815"/>
                  <a:pt x="60370" y="15825"/>
                  <a:pt x="60351" y="15825"/>
                </a:cubicBezTo>
                <a:cubicBezTo>
                  <a:pt x="60348" y="15828"/>
                  <a:pt x="60346" y="15829"/>
                  <a:pt x="60345" y="15829"/>
                </a:cubicBezTo>
                <a:cubicBezTo>
                  <a:pt x="60342" y="15829"/>
                  <a:pt x="60342" y="15822"/>
                  <a:pt x="60342" y="15815"/>
                </a:cubicBezTo>
                <a:cubicBezTo>
                  <a:pt x="60351" y="15796"/>
                  <a:pt x="60370" y="15777"/>
                  <a:pt x="60389" y="15768"/>
                </a:cubicBezTo>
                <a:close/>
                <a:moveTo>
                  <a:pt x="12892" y="15815"/>
                </a:moveTo>
                <a:cubicBezTo>
                  <a:pt x="12892" y="15834"/>
                  <a:pt x="12882" y="15834"/>
                  <a:pt x="12873" y="15834"/>
                </a:cubicBezTo>
                <a:lnTo>
                  <a:pt x="12892" y="15815"/>
                </a:lnTo>
                <a:close/>
                <a:moveTo>
                  <a:pt x="15514" y="15796"/>
                </a:moveTo>
                <a:cubicBezTo>
                  <a:pt x="15523" y="15806"/>
                  <a:pt x="15523" y="15815"/>
                  <a:pt x="15514" y="15825"/>
                </a:cubicBezTo>
                <a:cubicBezTo>
                  <a:pt x="15504" y="15834"/>
                  <a:pt x="15495" y="15834"/>
                  <a:pt x="15485" y="15844"/>
                </a:cubicBezTo>
                <a:cubicBezTo>
                  <a:pt x="15485" y="15825"/>
                  <a:pt x="15504" y="15815"/>
                  <a:pt x="15514" y="15796"/>
                </a:cubicBezTo>
                <a:close/>
                <a:moveTo>
                  <a:pt x="59639" y="15821"/>
                </a:moveTo>
                <a:cubicBezTo>
                  <a:pt x="59646" y="15821"/>
                  <a:pt x="59653" y="15830"/>
                  <a:pt x="59660" y="15844"/>
                </a:cubicBezTo>
                <a:cubicBezTo>
                  <a:pt x="59641" y="15844"/>
                  <a:pt x="59632" y="15834"/>
                  <a:pt x="59632" y="15825"/>
                </a:cubicBezTo>
                <a:cubicBezTo>
                  <a:pt x="59634" y="15822"/>
                  <a:pt x="59637" y="15821"/>
                  <a:pt x="59639" y="15821"/>
                </a:cubicBezTo>
                <a:close/>
                <a:moveTo>
                  <a:pt x="60200" y="15796"/>
                </a:moveTo>
                <a:cubicBezTo>
                  <a:pt x="60209" y="15796"/>
                  <a:pt x="60219" y="15815"/>
                  <a:pt x="60209" y="15825"/>
                </a:cubicBezTo>
                <a:cubicBezTo>
                  <a:pt x="60209" y="15825"/>
                  <a:pt x="60200" y="15834"/>
                  <a:pt x="60200" y="15844"/>
                </a:cubicBezTo>
                <a:cubicBezTo>
                  <a:pt x="60190" y="15834"/>
                  <a:pt x="60190" y="15825"/>
                  <a:pt x="60190" y="15825"/>
                </a:cubicBezTo>
                <a:cubicBezTo>
                  <a:pt x="60190" y="15815"/>
                  <a:pt x="60190" y="15806"/>
                  <a:pt x="60200" y="15796"/>
                </a:cubicBezTo>
                <a:close/>
                <a:moveTo>
                  <a:pt x="60304" y="15825"/>
                </a:moveTo>
                <a:lnTo>
                  <a:pt x="60304" y="15844"/>
                </a:lnTo>
                <a:cubicBezTo>
                  <a:pt x="60294" y="15844"/>
                  <a:pt x="60294" y="15834"/>
                  <a:pt x="60304" y="15825"/>
                </a:cubicBezTo>
                <a:close/>
                <a:moveTo>
                  <a:pt x="14444" y="15834"/>
                </a:moveTo>
                <a:lnTo>
                  <a:pt x="14454" y="15853"/>
                </a:lnTo>
                <a:lnTo>
                  <a:pt x="14425" y="15844"/>
                </a:lnTo>
                <a:lnTo>
                  <a:pt x="14444" y="15834"/>
                </a:lnTo>
                <a:close/>
                <a:moveTo>
                  <a:pt x="14936" y="15825"/>
                </a:moveTo>
                <a:lnTo>
                  <a:pt x="14936" y="15853"/>
                </a:lnTo>
                <a:lnTo>
                  <a:pt x="14927" y="15844"/>
                </a:lnTo>
                <a:lnTo>
                  <a:pt x="14936" y="15825"/>
                </a:lnTo>
                <a:close/>
                <a:moveTo>
                  <a:pt x="59717" y="15834"/>
                </a:moveTo>
                <a:lnTo>
                  <a:pt x="59726" y="15844"/>
                </a:lnTo>
                <a:lnTo>
                  <a:pt x="59698" y="15853"/>
                </a:lnTo>
                <a:lnTo>
                  <a:pt x="59698" y="15844"/>
                </a:lnTo>
                <a:lnTo>
                  <a:pt x="59717" y="15834"/>
                </a:lnTo>
                <a:close/>
                <a:moveTo>
                  <a:pt x="59925" y="15844"/>
                </a:moveTo>
                <a:cubicBezTo>
                  <a:pt x="59925" y="15853"/>
                  <a:pt x="59916" y="15853"/>
                  <a:pt x="59916" y="15853"/>
                </a:cubicBezTo>
                <a:lnTo>
                  <a:pt x="59906" y="15853"/>
                </a:lnTo>
                <a:cubicBezTo>
                  <a:pt x="59916" y="15844"/>
                  <a:pt x="59916" y="15844"/>
                  <a:pt x="59916" y="15844"/>
                </a:cubicBezTo>
                <a:close/>
                <a:moveTo>
                  <a:pt x="62197" y="15834"/>
                </a:moveTo>
                <a:lnTo>
                  <a:pt x="62187" y="15853"/>
                </a:lnTo>
                <a:lnTo>
                  <a:pt x="62178" y="15844"/>
                </a:lnTo>
                <a:lnTo>
                  <a:pt x="62187" y="15834"/>
                </a:lnTo>
                <a:close/>
                <a:moveTo>
                  <a:pt x="63191" y="15815"/>
                </a:moveTo>
                <a:cubicBezTo>
                  <a:pt x="63200" y="15815"/>
                  <a:pt x="63200" y="15825"/>
                  <a:pt x="63210" y="15825"/>
                </a:cubicBezTo>
                <a:cubicBezTo>
                  <a:pt x="63210" y="15825"/>
                  <a:pt x="63219" y="15834"/>
                  <a:pt x="63229" y="15834"/>
                </a:cubicBezTo>
                <a:cubicBezTo>
                  <a:pt x="63219" y="15844"/>
                  <a:pt x="63219" y="15853"/>
                  <a:pt x="63210" y="15853"/>
                </a:cubicBezTo>
                <a:cubicBezTo>
                  <a:pt x="63200" y="15834"/>
                  <a:pt x="63200" y="15825"/>
                  <a:pt x="63191" y="15825"/>
                </a:cubicBezTo>
                <a:cubicBezTo>
                  <a:pt x="63191" y="15825"/>
                  <a:pt x="63191" y="15815"/>
                  <a:pt x="63191" y="15815"/>
                </a:cubicBezTo>
                <a:close/>
                <a:moveTo>
                  <a:pt x="60389" y="15834"/>
                </a:moveTo>
                <a:lnTo>
                  <a:pt x="60417" y="15853"/>
                </a:lnTo>
                <a:cubicBezTo>
                  <a:pt x="60412" y="15856"/>
                  <a:pt x="60408" y="15857"/>
                  <a:pt x="60404" y="15857"/>
                </a:cubicBezTo>
                <a:cubicBezTo>
                  <a:pt x="60394" y="15857"/>
                  <a:pt x="60389" y="15848"/>
                  <a:pt x="60389" y="15834"/>
                </a:cubicBezTo>
                <a:close/>
                <a:moveTo>
                  <a:pt x="60039" y="15825"/>
                </a:moveTo>
                <a:cubicBezTo>
                  <a:pt x="60048" y="15825"/>
                  <a:pt x="60048" y="15834"/>
                  <a:pt x="60058" y="15844"/>
                </a:cubicBezTo>
                <a:cubicBezTo>
                  <a:pt x="60058" y="15844"/>
                  <a:pt x="60067" y="15853"/>
                  <a:pt x="60067" y="15853"/>
                </a:cubicBezTo>
                <a:cubicBezTo>
                  <a:pt x="60058" y="15863"/>
                  <a:pt x="60058" y="15863"/>
                  <a:pt x="60048" y="15863"/>
                </a:cubicBezTo>
                <a:cubicBezTo>
                  <a:pt x="60039" y="15853"/>
                  <a:pt x="60029" y="15853"/>
                  <a:pt x="60029" y="15844"/>
                </a:cubicBezTo>
                <a:cubicBezTo>
                  <a:pt x="60020" y="15834"/>
                  <a:pt x="60029" y="15825"/>
                  <a:pt x="60039" y="15825"/>
                </a:cubicBezTo>
                <a:close/>
                <a:moveTo>
                  <a:pt x="60266" y="15825"/>
                </a:moveTo>
                <a:cubicBezTo>
                  <a:pt x="60275" y="15825"/>
                  <a:pt x="60275" y="15834"/>
                  <a:pt x="60275" y="15834"/>
                </a:cubicBezTo>
                <a:cubicBezTo>
                  <a:pt x="60285" y="15844"/>
                  <a:pt x="60285" y="15853"/>
                  <a:pt x="60285" y="15853"/>
                </a:cubicBezTo>
                <a:lnTo>
                  <a:pt x="60266" y="15863"/>
                </a:lnTo>
                <a:lnTo>
                  <a:pt x="60257" y="15863"/>
                </a:lnTo>
                <a:lnTo>
                  <a:pt x="60266" y="15825"/>
                </a:lnTo>
                <a:close/>
                <a:moveTo>
                  <a:pt x="12333" y="15740"/>
                </a:moveTo>
                <a:cubicBezTo>
                  <a:pt x="12343" y="15749"/>
                  <a:pt x="12343" y="15749"/>
                  <a:pt x="12343" y="15749"/>
                </a:cubicBezTo>
                <a:cubicBezTo>
                  <a:pt x="12343" y="15759"/>
                  <a:pt x="12343" y="15768"/>
                  <a:pt x="12343" y="15777"/>
                </a:cubicBezTo>
                <a:lnTo>
                  <a:pt x="12333" y="15777"/>
                </a:lnTo>
                <a:lnTo>
                  <a:pt x="12343" y="15796"/>
                </a:lnTo>
                <a:lnTo>
                  <a:pt x="12352" y="15796"/>
                </a:lnTo>
                <a:cubicBezTo>
                  <a:pt x="12352" y="15787"/>
                  <a:pt x="12352" y="15777"/>
                  <a:pt x="12352" y="15777"/>
                </a:cubicBezTo>
                <a:cubicBezTo>
                  <a:pt x="12359" y="15771"/>
                  <a:pt x="12361" y="15764"/>
                  <a:pt x="12365" y="15764"/>
                </a:cubicBezTo>
                <a:cubicBezTo>
                  <a:pt x="12367" y="15764"/>
                  <a:pt x="12368" y="15765"/>
                  <a:pt x="12371" y="15768"/>
                </a:cubicBezTo>
                <a:cubicBezTo>
                  <a:pt x="12371" y="15768"/>
                  <a:pt x="12371" y="15777"/>
                  <a:pt x="12371" y="15787"/>
                </a:cubicBezTo>
                <a:cubicBezTo>
                  <a:pt x="12362" y="15796"/>
                  <a:pt x="12352" y="15806"/>
                  <a:pt x="12343" y="15815"/>
                </a:cubicBezTo>
                <a:lnTo>
                  <a:pt x="12352" y="15815"/>
                </a:lnTo>
                <a:cubicBezTo>
                  <a:pt x="12362" y="15825"/>
                  <a:pt x="12371" y="15825"/>
                  <a:pt x="12381" y="15834"/>
                </a:cubicBezTo>
                <a:cubicBezTo>
                  <a:pt x="12390" y="15834"/>
                  <a:pt x="12390" y="15844"/>
                  <a:pt x="12381" y="15853"/>
                </a:cubicBezTo>
                <a:cubicBezTo>
                  <a:pt x="12371" y="15863"/>
                  <a:pt x="12362" y="15863"/>
                  <a:pt x="12352" y="15872"/>
                </a:cubicBezTo>
                <a:cubicBezTo>
                  <a:pt x="12352" y="15872"/>
                  <a:pt x="12343" y="15872"/>
                  <a:pt x="12343" y="15863"/>
                </a:cubicBezTo>
                <a:lnTo>
                  <a:pt x="12333" y="15863"/>
                </a:lnTo>
                <a:cubicBezTo>
                  <a:pt x="12305" y="15853"/>
                  <a:pt x="12305" y="15853"/>
                  <a:pt x="12296" y="15834"/>
                </a:cubicBezTo>
                <a:cubicBezTo>
                  <a:pt x="12305" y="15825"/>
                  <a:pt x="12305" y="15825"/>
                  <a:pt x="12314" y="15815"/>
                </a:cubicBezTo>
                <a:cubicBezTo>
                  <a:pt x="12314" y="15806"/>
                  <a:pt x="12324" y="15796"/>
                  <a:pt x="12333" y="15787"/>
                </a:cubicBezTo>
                <a:cubicBezTo>
                  <a:pt x="12333" y="15777"/>
                  <a:pt x="12333" y="15777"/>
                  <a:pt x="12333" y="15777"/>
                </a:cubicBezTo>
                <a:lnTo>
                  <a:pt x="12333" y="15749"/>
                </a:lnTo>
                <a:lnTo>
                  <a:pt x="12333" y="15740"/>
                </a:lnTo>
                <a:close/>
                <a:moveTo>
                  <a:pt x="14491" y="15821"/>
                </a:moveTo>
                <a:cubicBezTo>
                  <a:pt x="14501" y="15821"/>
                  <a:pt x="14513" y="15830"/>
                  <a:pt x="14520" y="15844"/>
                </a:cubicBezTo>
                <a:lnTo>
                  <a:pt x="14529" y="15834"/>
                </a:lnTo>
                <a:lnTo>
                  <a:pt x="14529" y="15834"/>
                </a:lnTo>
                <a:lnTo>
                  <a:pt x="14520" y="15872"/>
                </a:lnTo>
                <a:lnTo>
                  <a:pt x="14510" y="15863"/>
                </a:lnTo>
                <a:lnTo>
                  <a:pt x="14510" y="15853"/>
                </a:lnTo>
                <a:cubicBezTo>
                  <a:pt x="14501" y="15853"/>
                  <a:pt x="14482" y="15844"/>
                  <a:pt x="14482" y="15825"/>
                </a:cubicBezTo>
                <a:cubicBezTo>
                  <a:pt x="14485" y="15822"/>
                  <a:pt x="14488" y="15821"/>
                  <a:pt x="14491" y="15821"/>
                </a:cubicBezTo>
                <a:close/>
                <a:moveTo>
                  <a:pt x="14766" y="15844"/>
                </a:moveTo>
                <a:lnTo>
                  <a:pt x="14766" y="15844"/>
                </a:lnTo>
                <a:cubicBezTo>
                  <a:pt x="14775" y="15853"/>
                  <a:pt x="14785" y="15863"/>
                  <a:pt x="14785" y="15872"/>
                </a:cubicBezTo>
                <a:cubicBezTo>
                  <a:pt x="14766" y="15872"/>
                  <a:pt x="14757" y="15863"/>
                  <a:pt x="14766" y="15844"/>
                </a:cubicBezTo>
                <a:close/>
                <a:moveTo>
                  <a:pt x="59140" y="15853"/>
                </a:moveTo>
                <a:cubicBezTo>
                  <a:pt x="59140" y="15853"/>
                  <a:pt x="59149" y="15863"/>
                  <a:pt x="59159" y="15863"/>
                </a:cubicBezTo>
                <a:lnTo>
                  <a:pt x="59149" y="15872"/>
                </a:lnTo>
                <a:lnTo>
                  <a:pt x="59130" y="15853"/>
                </a:lnTo>
                <a:close/>
                <a:moveTo>
                  <a:pt x="61601" y="15834"/>
                </a:moveTo>
                <a:cubicBezTo>
                  <a:pt x="61601" y="15834"/>
                  <a:pt x="61601" y="15834"/>
                  <a:pt x="61601" y="15844"/>
                </a:cubicBezTo>
                <a:cubicBezTo>
                  <a:pt x="61601" y="15844"/>
                  <a:pt x="61601" y="15853"/>
                  <a:pt x="61591" y="15853"/>
                </a:cubicBezTo>
                <a:cubicBezTo>
                  <a:pt x="61582" y="15863"/>
                  <a:pt x="61572" y="15872"/>
                  <a:pt x="61563" y="15872"/>
                </a:cubicBezTo>
                <a:lnTo>
                  <a:pt x="61553" y="15872"/>
                </a:lnTo>
                <a:cubicBezTo>
                  <a:pt x="61553" y="15863"/>
                  <a:pt x="61553" y="15853"/>
                  <a:pt x="61563" y="15844"/>
                </a:cubicBezTo>
                <a:lnTo>
                  <a:pt x="61572" y="15844"/>
                </a:lnTo>
                <a:cubicBezTo>
                  <a:pt x="61582" y="15844"/>
                  <a:pt x="61591" y="15844"/>
                  <a:pt x="61591" y="15834"/>
                </a:cubicBezTo>
                <a:close/>
                <a:moveTo>
                  <a:pt x="60077" y="15853"/>
                </a:moveTo>
                <a:lnTo>
                  <a:pt x="60077" y="15853"/>
                </a:lnTo>
                <a:cubicBezTo>
                  <a:pt x="60086" y="15863"/>
                  <a:pt x="60086" y="15872"/>
                  <a:pt x="60067" y="15882"/>
                </a:cubicBezTo>
                <a:lnTo>
                  <a:pt x="60077" y="15853"/>
                </a:lnTo>
                <a:close/>
                <a:moveTo>
                  <a:pt x="64535" y="15730"/>
                </a:moveTo>
                <a:cubicBezTo>
                  <a:pt x="64611" y="15749"/>
                  <a:pt x="64686" y="15759"/>
                  <a:pt x="64753" y="15768"/>
                </a:cubicBezTo>
                <a:cubicBezTo>
                  <a:pt x="64772" y="15768"/>
                  <a:pt x="64800" y="15777"/>
                  <a:pt x="64819" y="15777"/>
                </a:cubicBezTo>
                <a:cubicBezTo>
                  <a:pt x="64762" y="15815"/>
                  <a:pt x="64696" y="15853"/>
                  <a:pt x="64630" y="15882"/>
                </a:cubicBezTo>
                <a:cubicBezTo>
                  <a:pt x="64630" y="15863"/>
                  <a:pt x="64611" y="15853"/>
                  <a:pt x="64592" y="15844"/>
                </a:cubicBezTo>
                <a:cubicBezTo>
                  <a:pt x="64554" y="15825"/>
                  <a:pt x="64525" y="15787"/>
                  <a:pt x="64506" y="15749"/>
                </a:cubicBezTo>
                <a:cubicBezTo>
                  <a:pt x="64497" y="15740"/>
                  <a:pt x="64506" y="15730"/>
                  <a:pt x="64516" y="15730"/>
                </a:cubicBezTo>
                <a:close/>
                <a:moveTo>
                  <a:pt x="14832" y="15872"/>
                </a:moveTo>
                <a:cubicBezTo>
                  <a:pt x="14832" y="15872"/>
                  <a:pt x="14832" y="15872"/>
                  <a:pt x="14842" y="15882"/>
                </a:cubicBezTo>
                <a:cubicBezTo>
                  <a:pt x="14832" y="15882"/>
                  <a:pt x="14832" y="15891"/>
                  <a:pt x="14832" y="15891"/>
                </a:cubicBezTo>
                <a:cubicBezTo>
                  <a:pt x="14823" y="15891"/>
                  <a:pt x="14823" y="15882"/>
                  <a:pt x="14823" y="15882"/>
                </a:cubicBezTo>
                <a:cubicBezTo>
                  <a:pt x="14823" y="15882"/>
                  <a:pt x="14823" y="15872"/>
                  <a:pt x="14832" y="15872"/>
                </a:cubicBezTo>
                <a:close/>
                <a:moveTo>
                  <a:pt x="14966" y="15830"/>
                </a:moveTo>
                <a:cubicBezTo>
                  <a:pt x="14969" y="15830"/>
                  <a:pt x="14971" y="15831"/>
                  <a:pt x="14974" y="15834"/>
                </a:cubicBezTo>
                <a:cubicBezTo>
                  <a:pt x="14984" y="15834"/>
                  <a:pt x="14984" y="15844"/>
                  <a:pt x="14984" y="15844"/>
                </a:cubicBezTo>
                <a:cubicBezTo>
                  <a:pt x="14974" y="15863"/>
                  <a:pt x="14955" y="15882"/>
                  <a:pt x="14946" y="15891"/>
                </a:cubicBezTo>
                <a:cubicBezTo>
                  <a:pt x="14946" y="15882"/>
                  <a:pt x="14946" y="15863"/>
                  <a:pt x="14946" y="15844"/>
                </a:cubicBezTo>
                <a:cubicBezTo>
                  <a:pt x="14953" y="15837"/>
                  <a:pt x="14959" y="15830"/>
                  <a:pt x="14966" y="15830"/>
                </a:cubicBezTo>
                <a:close/>
                <a:moveTo>
                  <a:pt x="62206" y="15882"/>
                </a:moveTo>
                <a:cubicBezTo>
                  <a:pt x="62197" y="15882"/>
                  <a:pt x="62197" y="15882"/>
                  <a:pt x="62197" y="15891"/>
                </a:cubicBezTo>
                <a:cubicBezTo>
                  <a:pt x="62197" y="15882"/>
                  <a:pt x="62197" y="15882"/>
                  <a:pt x="62197" y="15882"/>
                </a:cubicBezTo>
                <a:close/>
                <a:moveTo>
                  <a:pt x="63399" y="15635"/>
                </a:moveTo>
                <a:cubicBezTo>
                  <a:pt x="63409" y="15654"/>
                  <a:pt x="63409" y="15683"/>
                  <a:pt x="63399" y="15702"/>
                </a:cubicBezTo>
                <a:cubicBezTo>
                  <a:pt x="63390" y="15730"/>
                  <a:pt x="63371" y="15759"/>
                  <a:pt x="63361" y="15787"/>
                </a:cubicBezTo>
                <a:cubicBezTo>
                  <a:pt x="63390" y="15787"/>
                  <a:pt x="63418" y="15796"/>
                  <a:pt x="63437" y="15806"/>
                </a:cubicBezTo>
                <a:cubicBezTo>
                  <a:pt x="63456" y="15815"/>
                  <a:pt x="63456" y="15815"/>
                  <a:pt x="63456" y="15825"/>
                </a:cubicBezTo>
                <a:cubicBezTo>
                  <a:pt x="63446" y="15834"/>
                  <a:pt x="63437" y="15844"/>
                  <a:pt x="63427" y="15853"/>
                </a:cubicBezTo>
                <a:cubicBezTo>
                  <a:pt x="63418" y="15872"/>
                  <a:pt x="63409" y="15882"/>
                  <a:pt x="63399" y="15891"/>
                </a:cubicBezTo>
                <a:cubicBezTo>
                  <a:pt x="63399" y="15882"/>
                  <a:pt x="63390" y="15882"/>
                  <a:pt x="63390" y="15872"/>
                </a:cubicBezTo>
                <a:cubicBezTo>
                  <a:pt x="63390" y="15853"/>
                  <a:pt x="63390" y="15853"/>
                  <a:pt x="63371" y="15853"/>
                </a:cubicBezTo>
                <a:lnTo>
                  <a:pt x="63371" y="15834"/>
                </a:lnTo>
                <a:lnTo>
                  <a:pt x="63342" y="15825"/>
                </a:lnTo>
                <a:cubicBezTo>
                  <a:pt x="63342" y="15834"/>
                  <a:pt x="63342" y="15834"/>
                  <a:pt x="63342" y="15834"/>
                </a:cubicBezTo>
                <a:cubicBezTo>
                  <a:pt x="63342" y="15844"/>
                  <a:pt x="63333" y="15844"/>
                  <a:pt x="63333" y="15844"/>
                </a:cubicBezTo>
                <a:cubicBezTo>
                  <a:pt x="63333" y="15834"/>
                  <a:pt x="63333" y="15834"/>
                  <a:pt x="63323" y="15834"/>
                </a:cubicBezTo>
                <a:lnTo>
                  <a:pt x="63333" y="15825"/>
                </a:lnTo>
                <a:cubicBezTo>
                  <a:pt x="63342" y="15806"/>
                  <a:pt x="63342" y="15796"/>
                  <a:pt x="63314" y="15796"/>
                </a:cubicBezTo>
                <a:cubicBezTo>
                  <a:pt x="63304" y="15787"/>
                  <a:pt x="63304" y="15787"/>
                  <a:pt x="63295" y="15787"/>
                </a:cubicBezTo>
                <a:cubicBezTo>
                  <a:pt x="63285" y="15787"/>
                  <a:pt x="63276" y="15787"/>
                  <a:pt x="63267" y="15777"/>
                </a:cubicBezTo>
                <a:cubicBezTo>
                  <a:pt x="63267" y="15768"/>
                  <a:pt x="63267" y="15768"/>
                  <a:pt x="63267" y="15768"/>
                </a:cubicBezTo>
                <a:cubicBezTo>
                  <a:pt x="63267" y="15759"/>
                  <a:pt x="63276" y="15740"/>
                  <a:pt x="63285" y="15730"/>
                </a:cubicBezTo>
                <a:lnTo>
                  <a:pt x="63267" y="15721"/>
                </a:lnTo>
                <a:cubicBezTo>
                  <a:pt x="63314" y="15692"/>
                  <a:pt x="63352" y="15664"/>
                  <a:pt x="63399" y="15635"/>
                </a:cubicBezTo>
                <a:close/>
                <a:moveTo>
                  <a:pt x="14454" y="15872"/>
                </a:moveTo>
                <a:cubicBezTo>
                  <a:pt x="14454" y="15872"/>
                  <a:pt x="14463" y="15872"/>
                  <a:pt x="14463" y="15882"/>
                </a:cubicBezTo>
                <a:cubicBezTo>
                  <a:pt x="14463" y="15882"/>
                  <a:pt x="14454" y="15891"/>
                  <a:pt x="14444" y="15900"/>
                </a:cubicBezTo>
                <a:cubicBezTo>
                  <a:pt x="14444" y="15904"/>
                  <a:pt x="14443" y="15905"/>
                  <a:pt x="14442" y="15905"/>
                </a:cubicBezTo>
                <a:cubicBezTo>
                  <a:pt x="14439" y="15905"/>
                  <a:pt x="14435" y="15900"/>
                  <a:pt x="14435" y="15900"/>
                </a:cubicBezTo>
                <a:cubicBezTo>
                  <a:pt x="14435" y="15882"/>
                  <a:pt x="14444" y="15872"/>
                  <a:pt x="14454" y="15872"/>
                </a:cubicBezTo>
                <a:close/>
                <a:moveTo>
                  <a:pt x="12863" y="15872"/>
                </a:moveTo>
                <a:cubicBezTo>
                  <a:pt x="12873" y="15882"/>
                  <a:pt x="12873" y="15891"/>
                  <a:pt x="12882" y="15900"/>
                </a:cubicBezTo>
                <a:cubicBezTo>
                  <a:pt x="12882" y="15900"/>
                  <a:pt x="12882" y="15910"/>
                  <a:pt x="12882" y="15910"/>
                </a:cubicBezTo>
                <a:cubicBezTo>
                  <a:pt x="12873" y="15900"/>
                  <a:pt x="12863" y="15891"/>
                  <a:pt x="12854" y="15882"/>
                </a:cubicBezTo>
                <a:cubicBezTo>
                  <a:pt x="12854" y="15872"/>
                  <a:pt x="12854" y="15872"/>
                  <a:pt x="12863" y="15872"/>
                </a:cubicBezTo>
                <a:close/>
                <a:moveTo>
                  <a:pt x="12927" y="15887"/>
                </a:moveTo>
                <a:cubicBezTo>
                  <a:pt x="12931" y="15887"/>
                  <a:pt x="12932" y="15894"/>
                  <a:pt x="12939" y="15900"/>
                </a:cubicBezTo>
                <a:cubicBezTo>
                  <a:pt x="12949" y="15900"/>
                  <a:pt x="12949" y="15891"/>
                  <a:pt x="12958" y="15891"/>
                </a:cubicBezTo>
                <a:cubicBezTo>
                  <a:pt x="12958" y="15891"/>
                  <a:pt x="12958" y="15900"/>
                  <a:pt x="12968" y="15900"/>
                </a:cubicBezTo>
                <a:cubicBezTo>
                  <a:pt x="12958" y="15900"/>
                  <a:pt x="12958" y="15910"/>
                  <a:pt x="12949" y="15910"/>
                </a:cubicBezTo>
                <a:cubicBezTo>
                  <a:pt x="12949" y="15910"/>
                  <a:pt x="12949" y="15900"/>
                  <a:pt x="12939" y="15900"/>
                </a:cubicBezTo>
                <a:lnTo>
                  <a:pt x="12911" y="15900"/>
                </a:lnTo>
                <a:cubicBezTo>
                  <a:pt x="12911" y="15891"/>
                  <a:pt x="12911" y="15891"/>
                  <a:pt x="12920" y="15891"/>
                </a:cubicBezTo>
                <a:cubicBezTo>
                  <a:pt x="12923" y="15888"/>
                  <a:pt x="12925" y="15887"/>
                  <a:pt x="12927" y="15887"/>
                </a:cubicBezTo>
                <a:close/>
                <a:moveTo>
                  <a:pt x="14160" y="15863"/>
                </a:moveTo>
                <a:cubicBezTo>
                  <a:pt x="14170" y="15863"/>
                  <a:pt x="14170" y="15872"/>
                  <a:pt x="14170" y="15882"/>
                </a:cubicBezTo>
                <a:lnTo>
                  <a:pt x="14151" y="15900"/>
                </a:lnTo>
                <a:lnTo>
                  <a:pt x="14132" y="15891"/>
                </a:lnTo>
                <a:lnTo>
                  <a:pt x="14132" y="15910"/>
                </a:lnTo>
                <a:cubicBezTo>
                  <a:pt x="14122" y="15900"/>
                  <a:pt x="14113" y="15882"/>
                  <a:pt x="14113" y="15863"/>
                </a:cubicBezTo>
                <a:cubicBezTo>
                  <a:pt x="14122" y="15863"/>
                  <a:pt x="14122" y="15872"/>
                  <a:pt x="14122" y="15872"/>
                </a:cubicBezTo>
                <a:cubicBezTo>
                  <a:pt x="14129" y="15879"/>
                  <a:pt x="14136" y="15885"/>
                  <a:pt x="14142" y="15885"/>
                </a:cubicBezTo>
                <a:cubicBezTo>
                  <a:pt x="14145" y="15885"/>
                  <a:pt x="14148" y="15884"/>
                  <a:pt x="14151" y="15882"/>
                </a:cubicBezTo>
                <a:cubicBezTo>
                  <a:pt x="14151" y="15882"/>
                  <a:pt x="14160" y="15872"/>
                  <a:pt x="14160" y="15863"/>
                </a:cubicBezTo>
                <a:close/>
                <a:moveTo>
                  <a:pt x="64192" y="15887"/>
                </a:moveTo>
                <a:cubicBezTo>
                  <a:pt x="64199" y="15887"/>
                  <a:pt x="64204" y="15896"/>
                  <a:pt x="64204" y="15910"/>
                </a:cubicBezTo>
                <a:lnTo>
                  <a:pt x="64185" y="15891"/>
                </a:lnTo>
                <a:cubicBezTo>
                  <a:pt x="64187" y="15888"/>
                  <a:pt x="64190" y="15887"/>
                  <a:pt x="64192" y="15887"/>
                </a:cubicBezTo>
                <a:close/>
                <a:moveTo>
                  <a:pt x="60701" y="15891"/>
                </a:moveTo>
                <a:cubicBezTo>
                  <a:pt x="60701" y="15900"/>
                  <a:pt x="60701" y="15900"/>
                  <a:pt x="60701" y="15900"/>
                </a:cubicBezTo>
                <a:cubicBezTo>
                  <a:pt x="60701" y="15910"/>
                  <a:pt x="60701" y="15919"/>
                  <a:pt x="60701" y="15919"/>
                </a:cubicBezTo>
                <a:lnTo>
                  <a:pt x="60692" y="15919"/>
                </a:lnTo>
                <a:cubicBezTo>
                  <a:pt x="60692" y="15910"/>
                  <a:pt x="60692" y="15910"/>
                  <a:pt x="60692" y="15900"/>
                </a:cubicBezTo>
                <a:cubicBezTo>
                  <a:pt x="60692" y="15900"/>
                  <a:pt x="60701" y="15891"/>
                  <a:pt x="60701" y="15891"/>
                </a:cubicBezTo>
                <a:close/>
                <a:moveTo>
                  <a:pt x="61695" y="15882"/>
                </a:moveTo>
                <a:cubicBezTo>
                  <a:pt x="61695" y="15882"/>
                  <a:pt x="61695" y="15882"/>
                  <a:pt x="61695" y="15891"/>
                </a:cubicBezTo>
                <a:cubicBezTo>
                  <a:pt x="61695" y="15900"/>
                  <a:pt x="61695" y="15910"/>
                  <a:pt x="61695" y="15919"/>
                </a:cubicBezTo>
                <a:lnTo>
                  <a:pt x="61657" y="15919"/>
                </a:lnTo>
                <a:lnTo>
                  <a:pt x="61657" y="15910"/>
                </a:lnTo>
                <a:lnTo>
                  <a:pt x="61667" y="15910"/>
                </a:lnTo>
                <a:cubicBezTo>
                  <a:pt x="61676" y="15900"/>
                  <a:pt x="61686" y="15891"/>
                  <a:pt x="61695" y="15882"/>
                </a:cubicBezTo>
                <a:close/>
                <a:moveTo>
                  <a:pt x="14908" y="15891"/>
                </a:moveTo>
                <a:lnTo>
                  <a:pt x="14908" y="15891"/>
                </a:lnTo>
                <a:cubicBezTo>
                  <a:pt x="14917" y="15910"/>
                  <a:pt x="14908" y="15919"/>
                  <a:pt x="14898" y="15929"/>
                </a:cubicBezTo>
                <a:cubicBezTo>
                  <a:pt x="14898" y="15919"/>
                  <a:pt x="14898" y="15900"/>
                  <a:pt x="14908" y="15891"/>
                </a:cubicBezTo>
                <a:close/>
                <a:moveTo>
                  <a:pt x="59556" y="15910"/>
                </a:moveTo>
                <a:cubicBezTo>
                  <a:pt x="59566" y="15910"/>
                  <a:pt x="59566" y="15919"/>
                  <a:pt x="59566" y="15929"/>
                </a:cubicBezTo>
                <a:lnTo>
                  <a:pt x="59547" y="15910"/>
                </a:lnTo>
                <a:close/>
                <a:moveTo>
                  <a:pt x="59963" y="15825"/>
                </a:moveTo>
                <a:cubicBezTo>
                  <a:pt x="59973" y="15825"/>
                  <a:pt x="59992" y="15825"/>
                  <a:pt x="60001" y="15834"/>
                </a:cubicBezTo>
                <a:cubicBezTo>
                  <a:pt x="60010" y="15844"/>
                  <a:pt x="60010" y="15853"/>
                  <a:pt x="60001" y="15863"/>
                </a:cubicBezTo>
                <a:cubicBezTo>
                  <a:pt x="59982" y="15872"/>
                  <a:pt x="59982" y="15900"/>
                  <a:pt x="60001" y="15919"/>
                </a:cubicBezTo>
                <a:cubicBezTo>
                  <a:pt x="60001" y="15919"/>
                  <a:pt x="60001" y="15919"/>
                  <a:pt x="60001" y="15929"/>
                </a:cubicBezTo>
                <a:cubicBezTo>
                  <a:pt x="59992" y="15929"/>
                  <a:pt x="59992" y="15919"/>
                  <a:pt x="59982" y="15919"/>
                </a:cubicBezTo>
                <a:lnTo>
                  <a:pt x="59973" y="15919"/>
                </a:lnTo>
                <a:cubicBezTo>
                  <a:pt x="59963" y="15919"/>
                  <a:pt x="59954" y="15910"/>
                  <a:pt x="59954" y="15900"/>
                </a:cubicBezTo>
                <a:cubicBezTo>
                  <a:pt x="59954" y="15891"/>
                  <a:pt x="59944" y="15872"/>
                  <a:pt x="59925" y="15872"/>
                </a:cubicBezTo>
                <a:cubicBezTo>
                  <a:pt x="59944" y="15853"/>
                  <a:pt x="59954" y="15844"/>
                  <a:pt x="59963" y="15825"/>
                </a:cubicBezTo>
                <a:close/>
                <a:moveTo>
                  <a:pt x="62225" y="15900"/>
                </a:moveTo>
                <a:cubicBezTo>
                  <a:pt x="62225" y="15900"/>
                  <a:pt x="62225" y="15910"/>
                  <a:pt x="62225" y="15910"/>
                </a:cubicBezTo>
                <a:cubicBezTo>
                  <a:pt x="62216" y="15919"/>
                  <a:pt x="62216" y="15919"/>
                  <a:pt x="62206" y="15929"/>
                </a:cubicBezTo>
                <a:lnTo>
                  <a:pt x="62187" y="15919"/>
                </a:lnTo>
                <a:cubicBezTo>
                  <a:pt x="62197" y="15910"/>
                  <a:pt x="62197" y="15910"/>
                  <a:pt x="62206" y="15900"/>
                </a:cubicBezTo>
                <a:close/>
                <a:moveTo>
                  <a:pt x="63012" y="15783"/>
                </a:moveTo>
                <a:cubicBezTo>
                  <a:pt x="63022" y="15783"/>
                  <a:pt x="63035" y="15790"/>
                  <a:pt x="63049" y="15796"/>
                </a:cubicBezTo>
                <a:cubicBezTo>
                  <a:pt x="63049" y="15796"/>
                  <a:pt x="63058" y="15806"/>
                  <a:pt x="63058" y="15815"/>
                </a:cubicBezTo>
                <a:cubicBezTo>
                  <a:pt x="63058" y="15825"/>
                  <a:pt x="63049" y="15844"/>
                  <a:pt x="63049" y="15853"/>
                </a:cubicBezTo>
                <a:cubicBezTo>
                  <a:pt x="63039" y="15863"/>
                  <a:pt x="63039" y="15872"/>
                  <a:pt x="63049" y="15882"/>
                </a:cubicBezTo>
                <a:cubicBezTo>
                  <a:pt x="63049" y="15891"/>
                  <a:pt x="63049" y="15891"/>
                  <a:pt x="63049" y="15900"/>
                </a:cubicBezTo>
                <a:cubicBezTo>
                  <a:pt x="63058" y="15900"/>
                  <a:pt x="63068" y="15910"/>
                  <a:pt x="63068" y="15910"/>
                </a:cubicBezTo>
                <a:cubicBezTo>
                  <a:pt x="63077" y="15910"/>
                  <a:pt x="63087" y="15910"/>
                  <a:pt x="63087" y="15900"/>
                </a:cubicBezTo>
                <a:cubicBezTo>
                  <a:pt x="63096" y="15900"/>
                  <a:pt x="63096" y="15891"/>
                  <a:pt x="63096" y="15882"/>
                </a:cubicBezTo>
                <a:cubicBezTo>
                  <a:pt x="63106" y="15891"/>
                  <a:pt x="63106" y="15891"/>
                  <a:pt x="63106" y="15891"/>
                </a:cubicBezTo>
                <a:cubicBezTo>
                  <a:pt x="63106" y="15900"/>
                  <a:pt x="63106" y="15910"/>
                  <a:pt x="63115" y="15910"/>
                </a:cubicBezTo>
                <a:lnTo>
                  <a:pt x="63134" y="15910"/>
                </a:lnTo>
                <a:cubicBezTo>
                  <a:pt x="63096" y="15910"/>
                  <a:pt x="63049" y="15919"/>
                  <a:pt x="63001" y="15929"/>
                </a:cubicBezTo>
                <a:lnTo>
                  <a:pt x="63001" y="15919"/>
                </a:lnTo>
                <a:cubicBezTo>
                  <a:pt x="63001" y="15910"/>
                  <a:pt x="63001" y="15900"/>
                  <a:pt x="62992" y="15891"/>
                </a:cubicBezTo>
                <a:cubicBezTo>
                  <a:pt x="62992" y="15891"/>
                  <a:pt x="62992" y="15882"/>
                  <a:pt x="62983" y="15882"/>
                </a:cubicBezTo>
                <a:cubicBezTo>
                  <a:pt x="62968" y="15877"/>
                  <a:pt x="62954" y="15874"/>
                  <a:pt x="62940" y="15874"/>
                </a:cubicBezTo>
                <a:cubicBezTo>
                  <a:pt x="62926" y="15874"/>
                  <a:pt x="62912" y="15877"/>
                  <a:pt x="62897" y="15882"/>
                </a:cubicBezTo>
                <a:cubicBezTo>
                  <a:pt x="62888" y="15891"/>
                  <a:pt x="62888" y="15891"/>
                  <a:pt x="62878" y="15900"/>
                </a:cubicBezTo>
                <a:cubicBezTo>
                  <a:pt x="62888" y="15863"/>
                  <a:pt x="62907" y="15834"/>
                  <a:pt x="62945" y="15815"/>
                </a:cubicBezTo>
                <a:cubicBezTo>
                  <a:pt x="62964" y="15806"/>
                  <a:pt x="62983" y="15796"/>
                  <a:pt x="63001" y="15787"/>
                </a:cubicBezTo>
                <a:cubicBezTo>
                  <a:pt x="63004" y="15784"/>
                  <a:pt x="63008" y="15783"/>
                  <a:pt x="63012" y="15783"/>
                </a:cubicBezTo>
                <a:close/>
                <a:moveTo>
                  <a:pt x="12390" y="15929"/>
                </a:moveTo>
                <a:lnTo>
                  <a:pt x="12390" y="15938"/>
                </a:lnTo>
                <a:lnTo>
                  <a:pt x="12371" y="15938"/>
                </a:lnTo>
                <a:lnTo>
                  <a:pt x="12371" y="15929"/>
                </a:lnTo>
                <a:close/>
                <a:moveTo>
                  <a:pt x="15798" y="15882"/>
                </a:moveTo>
                <a:cubicBezTo>
                  <a:pt x="15807" y="15882"/>
                  <a:pt x="15817" y="15882"/>
                  <a:pt x="15817" y="15891"/>
                </a:cubicBezTo>
                <a:cubicBezTo>
                  <a:pt x="15817" y="15891"/>
                  <a:pt x="15826" y="15900"/>
                  <a:pt x="15826" y="15910"/>
                </a:cubicBezTo>
                <a:cubicBezTo>
                  <a:pt x="15817" y="15910"/>
                  <a:pt x="15817" y="15919"/>
                  <a:pt x="15817" y="15919"/>
                </a:cubicBezTo>
                <a:cubicBezTo>
                  <a:pt x="15807" y="15929"/>
                  <a:pt x="15798" y="15929"/>
                  <a:pt x="15798" y="15938"/>
                </a:cubicBezTo>
                <a:lnTo>
                  <a:pt x="15779" y="15910"/>
                </a:lnTo>
                <a:cubicBezTo>
                  <a:pt x="15788" y="15900"/>
                  <a:pt x="15788" y="15891"/>
                  <a:pt x="15798" y="15882"/>
                </a:cubicBezTo>
                <a:close/>
                <a:moveTo>
                  <a:pt x="16053" y="15910"/>
                </a:moveTo>
                <a:cubicBezTo>
                  <a:pt x="16063" y="15919"/>
                  <a:pt x="16063" y="15919"/>
                  <a:pt x="16063" y="15929"/>
                </a:cubicBezTo>
                <a:cubicBezTo>
                  <a:pt x="16072" y="15929"/>
                  <a:pt x="16063" y="15929"/>
                  <a:pt x="16063" y="15938"/>
                </a:cubicBezTo>
                <a:lnTo>
                  <a:pt x="16053" y="15938"/>
                </a:lnTo>
                <a:lnTo>
                  <a:pt x="16053" y="15910"/>
                </a:lnTo>
                <a:close/>
                <a:moveTo>
                  <a:pt x="59433" y="15872"/>
                </a:moveTo>
                <a:cubicBezTo>
                  <a:pt x="59433" y="15872"/>
                  <a:pt x="59433" y="15872"/>
                  <a:pt x="59433" y="15882"/>
                </a:cubicBezTo>
                <a:cubicBezTo>
                  <a:pt x="59433" y="15882"/>
                  <a:pt x="59433" y="15882"/>
                  <a:pt x="59424" y="15891"/>
                </a:cubicBezTo>
                <a:cubicBezTo>
                  <a:pt x="59424" y="15900"/>
                  <a:pt x="59424" y="15910"/>
                  <a:pt x="59424" y="15910"/>
                </a:cubicBezTo>
                <a:cubicBezTo>
                  <a:pt x="59424" y="15919"/>
                  <a:pt x="59424" y="15929"/>
                  <a:pt x="59424" y="15929"/>
                </a:cubicBezTo>
                <a:lnTo>
                  <a:pt x="59405" y="15929"/>
                </a:lnTo>
                <a:cubicBezTo>
                  <a:pt x="59405" y="15929"/>
                  <a:pt x="59395" y="15929"/>
                  <a:pt x="59395" y="15919"/>
                </a:cubicBezTo>
                <a:cubicBezTo>
                  <a:pt x="59386" y="15919"/>
                  <a:pt x="59376" y="15919"/>
                  <a:pt x="59376" y="15938"/>
                </a:cubicBezTo>
                <a:cubicBezTo>
                  <a:pt x="59367" y="15919"/>
                  <a:pt x="59367" y="15910"/>
                  <a:pt x="59386" y="15910"/>
                </a:cubicBezTo>
                <a:cubicBezTo>
                  <a:pt x="59405" y="15910"/>
                  <a:pt x="59405" y="15910"/>
                  <a:pt x="59405" y="15891"/>
                </a:cubicBezTo>
                <a:cubicBezTo>
                  <a:pt x="59414" y="15882"/>
                  <a:pt x="59414" y="15882"/>
                  <a:pt x="59414" y="15872"/>
                </a:cubicBezTo>
                <a:close/>
                <a:moveTo>
                  <a:pt x="60067" y="15910"/>
                </a:moveTo>
                <a:lnTo>
                  <a:pt x="60077" y="15929"/>
                </a:lnTo>
                <a:lnTo>
                  <a:pt x="60077" y="15938"/>
                </a:lnTo>
                <a:cubicBezTo>
                  <a:pt x="60058" y="15929"/>
                  <a:pt x="60058" y="15919"/>
                  <a:pt x="60067" y="15910"/>
                </a:cubicBezTo>
                <a:close/>
                <a:moveTo>
                  <a:pt x="61402" y="15910"/>
                </a:moveTo>
                <a:cubicBezTo>
                  <a:pt x="61402" y="15910"/>
                  <a:pt x="61402" y="15919"/>
                  <a:pt x="61402" y="15919"/>
                </a:cubicBezTo>
                <a:cubicBezTo>
                  <a:pt x="61402" y="15929"/>
                  <a:pt x="61392" y="15929"/>
                  <a:pt x="61392" y="15938"/>
                </a:cubicBezTo>
                <a:lnTo>
                  <a:pt x="61383" y="15929"/>
                </a:lnTo>
                <a:cubicBezTo>
                  <a:pt x="61392" y="15929"/>
                  <a:pt x="61392" y="15919"/>
                  <a:pt x="61392" y="15910"/>
                </a:cubicBezTo>
                <a:close/>
                <a:moveTo>
                  <a:pt x="62916" y="15929"/>
                </a:moveTo>
                <a:cubicBezTo>
                  <a:pt x="62916" y="15929"/>
                  <a:pt x="62916" y="15938"/>
                  <a:pt x="62916" y="15938"/>
                </a:cubicBezTo>
                <a:lnTo>
                  <a:pt x="62878" y="15938"/>
                </a:lnTo>
                <a:cubicBezTo>
                  <a:pt x="62878" y="15938"/>
                  <a:pt x="62878" y="15934"/>
                  <a:pt x="62878" y="15929"/>
                </a:cubicBezTo>
                <a:close/>
                <a:moveTo>
                  <a:pt x="15656" y="15938"/>
                </a:moveTo>
                <a:cubicBezTo>
                  <a:pt x="15675" y="15938"/>
                  <a:pt x="15694" y="15938"/>
                  <a:pt x="15694" y="15948"/>
                </a:cubicBezTo>
                <a:cubicBezTo>
                  <a:pt x="15690" y="15952"/>
                  <a:pt x="15686" y="15954"/>
                  <a:pt x="15681" y="15954"/>
                </a:cubicBezTo>
                <a:cubicBezTo>
                  <a:pt x="15675" y="15954"/>
                  <a:pt x="15667" y="15949"/>
                  <a:pt x="15656" y="15938"/>
                </a:cubicBezTo>
                <a:close/>
                <a:moveTo>
                  <a:pt x="13980" y="15929"/>
                </a:moveTo>
                <a:lnTo>
                  <a:pt x="13999" y="15957"/>
                </a:lnTo>
                <a:cubicBezTo>
                  <a:pt x="13980" y="15957"/>
                  <a:pt x="13971" y="15948"/>
                  <a:pt x="13980" y="15929"/>
                </a:cubicBezTo>
                <a:close/>
                <a:moveTo>
                  <a:pt x="15599" y="15938"/>
                </a:moveTo>
                <a:cubicBezTo>
                  <a:pt x="15599" y="15948"/>
                  <a:pt x="15599" y="15948"/>
                  <a:pt x="15599" y="15948"/>
                </a:cubicBezTo>
                <a:cubicBezTo>
                  <a:pt x="15589" y="15957"/>
                  <a:pt x="15580" y="15957"/>
                  <a:pt x="15571" y="15957"/>
                </a:cubicBezTo>
                <a:cubicBezTo>
                  <a:pt x="15580" y="15957"/>
                  <a:pt x="15580" y="15948"/>
                  <a:pt x="15589" y="15938"/>
                </a:cubicBezTo>
                <a:close/>
                <a:moveTo>
                  <a:pt x="60200" y="15938"/>
                </a:moveTo>
                <a:cubicBezTo>
                  <a:pt x="60200" y="15938"/>
                  <a:pt x="60209" y="15938"/>
                  <a:pt x="60209" y="15948"/>
                </a:cubicBezTo>
                <a:lnTo>
                  <a:pt x="60190" y="15957"/>
                </a:lnTo>
                <a:lnTo>
                  <a:pt x="60190" y="15948"/>
                </a:lnTo>
                <a:cubicBezTo>
                  <a:pt x="60190" y="15948"/>
                  <a:pt x="60190" y="15938"/>
                  <a:pt x="60200" y="15938"/>
                </a:cubicBezTo>
                <a:close/>
                <a:moveTo>
                  <a:pt x="60275" y="15929"/>
                </a:moveTo>
                <a:cubicBezTo>
                  <a:pt x="60285" y="15938"/>
                  <a:pt x="60294" y="15948"/>
                  <a:pt x="60304" y="15957"/>
                </a:cubicBezTo>
                <a:lnTo>
                  <a:pt x="60294" y="15957"/>
                </a:lnTo>
                <a:cubicBezTo>
                  <a:pt x="60285" y="15957"/>
                  <a:pt x="60275" y="15948"/>
                  <a:pt x="60266" y="15948"/>
                </a:cubicBezTo>
                <a:cubicBezTo>
                  <a:pt x="60266" y="15938"/>
                  <a:pt x="60266" y="15938"/>
                  <a:pt x="60266" y="15938"/>
                </a:cubicBezTo>
                <a:cubicBezTo>
                  <a:pt x="60266" y="15929"/>
                  <a:pt x="60275" y="15929"/>
                  <a:pt x="60275" y="15929"/>
                </a:cubicBezTo>
                <a:close/>
                <a:moveTo>
                  <a:pt x="15741" y="15900"/>
                </a:moveTo>
                <a:cubicBezTo>
                  <a:pt x="15741" y="15900"/>
                  <a:pt x="15750" y="15910"/>
                  <a:pt x="15750" y="15910"/>
                </a:cubicBezTo>
                <a:cubicBezTo>
                  <a:pt x="15750" y="15910"/>
                  <a:pt x="15750" y="15910"/>
                  <a:pt x="15750" y="15919"/>
                </a:cubicBezTo>
                <a:cubicBezTo>
                  <a:pt x="15741" y="15929"/>
                  <a:pt x="15741" y="15938"/>
                  <a:pt x="15731" y="15948"/>
                </a:cubicBezTo>
                <a:cubicBezTo>
                  <a:pt x="15731" y="15948"/>
                  <a:pt x="15731" y="15957"/>
                  <a:pt x="15731" y="15957"/>
                </a:cubicBezTo>
                <a:cubicBezTo>
                  <a:pt x="15722" y="15967"/>
                  <a:pt x="15722" y="15967"/>
                  <a:pt x="15713" y="15967"/>
                </a:cubicBezTo>
                <a:cubicBezTo>
                  <a:pt x="15713" y="15967"/>
                  <a:pt x="15713" y="15957"/>
                  <a:pt x="15713" y="15957"/>
                </a:cubicBezTo>
                <a:cubicBezTo>
                  <a:pt x="15722" y="15948"/>
                  <a:pt x="15722" y="15938"/>
                  <a:pt x="15713" y="15929"/>
                </a:cubicBezTo>
                <a:cubicBezTo>
                  <a:pt x="15713" y="15929"/>
                  <a:pt x="15713" y="15919"/>
                  <a:pt x="15713" y="15919"/>
                </a:cubicBezTo>
                <a:cubicBezTo>
                  <a:pt x="15722" y="15910"/>
                  <a:pt x="15731" y="15910"/>
                  <a:pt x="15741" y="15900"/>
                </a:cubicBezTo>
                <a:close/>
                <a:moveTo>
                  <a:pt x="59490" y="15948"/>
                </a:moveTo>
                <a:lnTo>
                  <a:pt x="59471" y="15967"/>
                </a:lnTo>
                <a:lnTo>
                  <a:pt x="59471" y="15948"/>
                </a:lnTo>
                <a:close/>
                <a:moveTo>
                  <a:pt x="61657" y="15948"/>
                </a:moveTo>
                <a:cubicBezTo>
                  <a:pt x="61657" y="15957"/>
                  <a:pt x="61657" y="15967"/>
                  <a:pt x="61657" y="15967"/>
                </a:cubicBezTo>
                <a:lnTo>
                  <a:pt x="61648" y="15967"/>
                </a:lnTo>
                <a:lnTo>
                  <a:pt x="61648" y="15948"/>
                </a:lnTo>
                <a:close/>
                <a:moveTo>
                  <a:pt x="14510" y="15957"/>
                </a:moveTo>
                <a:cubicBezTo>
                  <a:pt x="14510" y="15967"/>
                  <a:pt x="14510" y="15967"/>
                  <a:pt x="14510" y="15976"/>
                </a:cubicBezTo>
                <a:cubicBezTo>
                  <a:pt x="14501" y="15967"/>
                  <a:pt x="14491" y="15967"/>
                  <a:pt x="14491" y="15957"/>
                </a:cubicBezTo>
                <a:close/>
                <a:moveTo>
                  <a:pt x="15561" y="15948"/>
                </a:moveTo>
                <a:cubicBezTo>
                  <a:pt x="15552" y="15957"/>
                  <a:pt x="15552" y="15967"/>
                  <a:pt x="15542" y="15976"/>
                </a:cubicBezTo>
                <a:lnTo>
                  <a:pt x="15533" y="15976"/>
                </a:lnTo>
                <a:cubicBezTo>
                  <a:pt x="15533" y="15967"/>
                  <a:pt x="15542" y="15967"/>
                  <a:pt x="15542" y="15957"/>
                </a:cubicBezTo>
                <a:cubicBezTo>
                  <a:pt x="15552" y="15957"/>
                  <a:pt x="15552" y="15948"/>
                  <a:pt x="15561" y="15948"/>
                </a:cubicBezTo>
                <a:close/>
                <a:moveTo>
                  <a:pt x="60020" y="15957"/>
                </a:moveTo>
                <a:cubicBezTo>
                  <a:pt x="60020" y="15967"/>
                  <a:pt x="60010" y="15967"/>
                  <a:pt x="60010" y="15976"/>
                </a:cubicBezTo>
                <a:cubicBezTo>
                  <a:pt x="60010" y="15967"/>
                  <a:pt x="60010" y="15967"/>
                  <a:pt x="60010" y="15967"/>
                </a:cubicBezTo>
                <a:cubicBezTo>
                  <a:pt x="60010" y="15957"/>
                  <a:pt x="60010" y="15957"/>
                  <a:pt x="60020" y="15957"/>
                </a:cubicBezTo>
                <a:close/>
                <a:moveTo>
                  <a:pt x="60601" y="15917"/>
                </a:moveTo>
                <a:cubicBezTo>
                  <a:pt x="60604" y="15917"/>
                  <a:pt x="60607" y="15919"/>
                  <a:pt x="60607" y="15929"/>
                </a:cubicBezTo>
                <a:cubicBezTo>
                  <a:pt x="60607" y="15938"/>
                  <a:pt x="60607" y="15938"/>
                  <a:pt x="60607" y="15938"/>
                </a:cubicBezTo>
                <a:cubicBezTo>
                  <a:pt x="60616" y="15948"/>
                  <a:pt x="60626" y="15957"/>
                  <a:pt x="60616" y="15967"/>
                </a:cubicBezTo>
                <a:cubicBezTo>
                  <a:pt x="60607" y="15976"/>
                  <a:pt x="60597" y="15976"/>
                  <a:pt x="60588" y="15976"/>
                </a:cubicBezTo>
                <a:lnTo>
                  <a:pt x="60569" y="15976"/>
                </a:lnTo>
                <a:cubicBezTo>
                  <a:pt x="60578" y="15967"/>
                  <a:pt x="60597" y="15967"/>
                  <a:pt x="60597" y="15948"/>
                </a:cubicBezTo>
                <a:cubicBezTo>
                  <a:pt x="60597" y="15938"/>
                  <a:pt x="60588" y="15929"/>
                  <a:pt x="60588" y="15919"/>
                </a:cubicBezTo>
                <a:cubicBezTo>
                  <a:pt x="60593" y="15919"/>
                  <a:pt x="60597" y="15917"/>
                  <a:pt x="60601" y="15917"/>
                </a:cubicBezTo>
                <a:close/>
                <a:moveTo>
                  <a:pt x="62081" y="15894"/>
                </a:moveTo>
                <a:cubicBezTo>
                  <a:pt x="62085" y="15894"/>
                  <a:pt x="62089" y="15897"/>
                  <a:pt x="62093" y="15900"/>
                </a:cubicBezTo>
                <a:cubicBezTo>
                  <a:pt x="62102" y="15910"/>
                  <a:pt x="62102" y="15919"/>
                  <a:pt x="62112" y="15919"/>
                </a:cubicBezTo>
                <a:cubicBezTo>
                  <a:pt x="62112" y="15929"/>
                  <a:pt x="62112" y="15929"/>
                  <a:pt x="62112" y="15938"/>
                </a:cubicBezTo>
                <a:cubicBezTo>
                  <a:pt x="62112" y="15957"/>
                  <a:pt x="62093" y="15967"/>
                  <a:pt x="62074" y="15976"/>
                </a:cubicBezTo>
                <a:cubicBezTo>
                  <a:pt x="62064" y="15976"/>
                  <a:pt x="62064" y="15976"/>
                  <a:pt x="62064" y="15967"/>
                </a:cubicBezTo>
                <a:cubicBezTo>
                  <a:pt x="62064" y="15967"/>
                  <a:pt x="62064" y="15957"/>
                  <a:pt x="62064" y="15957"/>
                </a:cubicBezTo>
                <a:lnTo>
                  <a:pt x="62055" y="15957"/>
                </a:lnTo>
                <a:cubicBezTo>
                  <a:pt x="62064" y="15938"/>
                  <a:pt x="62064" y="15919"/>
                  <a:pt x="62064" y="15910"/>
                </a:cubicBezTo>
                <a:cubicBezTo>
                  <a:pt x="62070" y="15899"/>
                  <a:pt x="62076" y="15894"/>
                  <a:pt x="62081" y="15894"/>
                </a:cubicBezTo>
                <a:close/>
                <a:moveTo>
                  <a:pt x="60181" y="15976"/>
                </a:moveTo>
                <a:lnTo>
                  <a:pt x="60181" y="15986"/>
                </a:lnTo>
                <a:lnTo>
                  <a:pt x="60162" y="15986"/>
                </a:lnTo>
                <a:cubicBezTo>
                  <a:pt x="60171" y="15976"/>
                  <a:pt x="60171" y="15976"/>
                  <a:pt x="60181" y="15976"/>
                </a:cubicBezTo>
                <a:close/>
                <a:moveTo>
                  <a:pt x="60351" y="15967"/>
                </a:moveTo>
                <a:cubicBezTo>
                  <a:pt x="60351" y="15976"/>
                  <a:pt x="60351" y="15976"/>
                  <a:pt x="60351" y="15976"/>
                </a:cubicBezTo>
                <a:cubicBezTo>
                  <a:pt x="60351" y="15986"/>
                  <a:pt x="60351" y="15986"/>
                  <a:pt x="60342" y="15986"/>
                </a:cubicBezTo>
                <a:cubicBezTo>
                  <a:pt x="60342" y="15986"/>
                  <a:pt x="60342" y="15976"/>
                  <a:pt x="60342" y="15976"/>
                </a:cubicBezTo>
                <a:cubicBezTo>
                  <a:pt x="60342" y="15976"/>
                  <a:pt x="60342" y="15967"/>
                  <a:pt x="60351" y="15967"/>
                </a:cubicBezTo>
                <a:close/>
                <a:moveTo>
                  <a:pt x="63695" y="15859"/>
                </a:moveTo>
                <a:cubicBezTo>
                  <a:pt x="63715" y="15859"/>
                  <a:pt x="63733" y="15870"/>
                  <a:pt x="63740" y="15891"/>
                </a:cubicBezTo>
                <a:cubicBezTo>
                  <a:pt x="63749" y="15891"/>
                  <a:pt x="63759" y="15891"/>
                  <a:pt x="63759" y="15900"/>
                </a:cubicBezTo>
                <a:cubicBezTo>
                  <a:pt x="63778" y="15900"/>
                  <a:pt x="63797" y="15910"/>
                  <a:pt x="63816" y="15919"/>
                </a:cubicBezTo>
                <a:cubicBezTo>
                  <a:pt x="63787" y="15938"/>
                  <a:pt x="63768" y="15957"/>
                  <a:pt x="63759" y="15986"/>
                </a:cubicBezTo>
                <a:cubicBezTo>
                  <a:pt x="63730" y="15976"/>
                  <a:pt x="63711" y="15976"/>
                  <a:pt x="63683" y="15976"/>
                </a:cubicBezTo>
                <a:cubicBezTo>
                  <a:pt x="63664" y="15967"/>
                  <a:pt x="63636" y="15957"/>
                  <a:pt x="63617" y="15957"/>
                </a:cubicBezTo>
                <a:cubicBezTo>
                  <a:pt x="63617" y="15948"/>
                  <a:pt x="63626" y="15938"/>
                  <a:pt x="63626" y="15929"/>
                </a:cubicBezTo>
                <a:cubicBezTo>
                  <a:pt x="63636" y="15919"/>
                  <a:pt x="63645" y="15919"/>
                  <a:pt x="63645" y="15910"/>
                </a:cubicBezTo>
                <a:cubicBezTo>
                  <a:pt x="63664" y="15910"/>
                  <a:pt x="63674" y="15900"/>
                  <a:pt x="63674" y="15882"/>
                </a:cubicBezTo>
                <a:cubicBezTo>
                  <a:pt x="63674" y="15882"/>
                  <a:pt x="63674" y="15872"/>
                  <a:pt x="63674" y="15863"/>
                </a:cubicBezTo>
                <a:cubicBezTo>
                  <a:pt x="63681" y="15860"/>
                  <a:pt x="63688" y="15859"/>
                  <a:pt x="63695" y="15859"/>
                </a:cubicBezTo>
                <a:close/>
                <a:moveTo>
                  <a:pt x="15001" y="15859"/>
                </a:moveTo>
                <a:cubicBezTo>
                  <a:pt x="15007" y="15859"/>
                  <a:pt x="15012" y="15865"/>
                  <a:pt x="15012" y="15872"/>
                </a:cubicBezTo>
                <a:cubicBezTo>
                  <a:pt x="15022" y="15882"/>
                  <a:pt x="15022" y="15900"/>
                  <a:pt x="15012" y="15919"/>
                </a:cubicBezTo>
                <a:cubicBezTo>
                  <a:pt x="15012" y="15929"/>
                  <a:pt x="15003" y="15929"/>
                  <a:pt x="15003" y="15938"/>
                </a:cubicBezTo>
                <a:cubicBezTo>
                  <a:pt x="15003" y="15938"/>
                  <a:pt x="15003" y="15948"/>
                  <a:pt x="14993" y="15957"/>
                </a:cubicBezTo>
                <a:lnTo>
                  <a:pt x="14993" y="15948"/>
                </a:lnTo>
                <a:cubicBezTo>
                  <a:pt x="14993" y="15948"/>
                  <a:pt x="14993" y="15938"/>
                  <a:pt x="14993" y="15929"/>
                </a:cubicBezTo>
                <a:cubicBezTo>
                  <a:pt x="14993" y="15922"/>
                  <a:pt x="14988" y="15916"/>
                  <a:pt x="14982" y="15916"/>
                </a:cubicBezTo>
                <a:cubicBezTo>
                  <a:pt x="14980" y="15916"/>
                  <a:pt x="14977" y="15917"/>
                  <a:pt x="14974" y="15919"/>
                </a:cubicBezTo>
                <a:cubicBezTo>
                  <a:pt x="14955" y="15929"/>
                  <a:pt x="14946" y="15948"/>
                  <a:pt x="14946" y="15967"/>
                </a:cubicBezTo>
                <a:cubicBezTo>
                  <a:pt x="14946" y="15976"/>
                  <a:pt x="14946" y="15986"/>
                  <a:pt x="14946" y="15995"/>
                </a:cubicBezTo>
                <a:cubicBezTo>
                  <a:pt x="14936" y="15986"/>
                  <a:pt x="14936" y="15967"/>
                  <a:pt x="14936" y="15957"/>
                </a:cubicBezTo>
                <a:cubicBezTo>
                  <a:pt x="14936" y="15938"/>
                  <a:pt x="14946" y="15929"/>
                  <a:pt x="14955" y="15919"/>
                </a:cubicBezTo>
                <a:cubicBezTo>
                  <a:pt x="14965" y="15919"/>
                  <a:pt x="14965" y="15910"/>
                  <a:pt x="14965" y="15900"/>
                </a:cubicBezTo>
                <a:cubicBezTo>
                  <a:pt x="14974" y="15891"/>
                  <a:pt x="14984" y="15872"/>
                  <a:pt x="14993" y="15863"/>
                </a:cubicBezTo>
                <a:cubicBezTo>
                  <a:pt x="14996" y="15860"/>
                  <a:pt x="14999" y="15859"/>
                  <a:pt x="15001" y="15859"/>
                </a:cubicBezTo>
                <a:close/>
                <a:moveTo>
                  <a:pt x="14870" y="15948"/>
                </a:moveTo>
                <a:cubicBezTo>
                  <a:pt x="14880" y="15957"/>
                  <a:pt x="14889" y="15976"/>
                  <a:pt x="14898" y="15986"/>
                </a:cubicBezTo>
                <a:cubicBezTo>
                  <a:pt x="14898" y="15986"/>
                  <a:pt x="14898" y="15995"/>
                  <a:pt x="14889" y="15995"/>
                </a:cubicBezTo>
                <a:cubicBezTo>
                  <a:pt x="14889" y="15998"/>
                  <a:pt x="14888" y="15999"/>
                  <a:pt x="14887" y="15999"/>
                </a:cubicBezTo>
                <a:cubicBezTo>
                  <a:pt x="14884" y="15999"/>
                  <a:pt x="14880" y="15992"/>
                  <a:pt x="14880" y="15986"/>
                </a:cubicBezTo>
                <a:cubicBezTo>
                  <a:pt x="14880" y="15976"/>
                  <a:pt x="14880" y="15976"/>
                  <a:pt x="14861" y="15976"/>
                </a:cubicBezTo>
                <a:cubicBezTo>
                  <a:pt x="14861" y="15976"/>
                  <a:pt x="14851" y="15967"/>
                  <a:pt x="14851" y="15957"/>
                </a:cubicBezTo>
                <a:cubicBezTo>
                  <a:pt x="14851" y="15957"/>
                  <a:pt x="14851" y="15948"/>
                  <a:pt x="14861" y="15948"/>
                </a:cubicBezTo>
                <a:close/>
                <a:moveTo>
                  <a:pt x="15160" y="15754"/>
                </a:moveTo>
                <a:cubicBezTo>
                  <a:pt x="15166" y="15754"/>
                  <a:pt x="15173" y="15759"/>
                  <a:pt x="15182" y="15768"/>
                </a:cubicBezTo>
                <a:cubicBezTo>
                  <a:pt x="15182" y="15768"/>
                  <a:pt x="15182" y="15768"/>
                  <a:pt x="15192" y="15777"/>
                </a:cubicBezTo>
                <a:cubicBezTo>
                  <a:pt x="15192" y="15768"/>
                  <a:pt x="15192" y="15768"/>
                  <a:pt x="15201" y="15768"/>
                </a:cubicBezTo>
                <a:cubicBezTo>
                  <a:pt x="15205" y="15764"/>
                  <a:pt x="15211" y="15762"/>
                  <a:pt x="15216" y="15762"/>
                </a:cubicBezTo>
                <a:cubicBezTo>
                  <a:pt x="15223" y="15762"/>
                  <a:pt x="15230" y="15766"/>
                  <a:pt x="15230" y="15777"/>
                </a:cubicBezTo>
                <a:cubicBezTo>
                  <a:pt x="15230" y="15796"/>
                  <a:pt x="15239" y="15815"/>
                  <a:pt x="15258" y="15834"/>
                </a:cubicBezTo>
                <a:cubicBezTo>
                  <a:pt x="15277" y="15853"/>
                  <a:pt x="15277" y="15853"/>
                  <a:pt x="15258" y="15872"/>
                </a:cubicBezTo>
                <a:lnTo>
                  <a:pt x="15268" y="15872"/>
                </a:lnTo>
                <a:lnTo>
                  <a:pt x="15268" y="15882"/>
                </a:lnTo>
                <a:cubicBezTo>
                  <a:pt x="15239" y="15882"/>
                  <a:pt x="15239" y="15863"/>
                  <a:pt x="15239" y="15844"/>
                </a:cubicBezTo>
                <a:lnTo>
                  <a:pt x="15230" y="15844"/>
                </a:lnTo>
                <a:cubicBezTo>
                  <a:pt x="15220" y="15863"/>
                  <a:pt x="15220" y="15882"/>
                  <a:pt x="15211" y="15891"/>
                </a:cubicBezTo>
                <a:cubicBezTo>
                  <a:pt x="15211" y="15900"/>
                  <a:pt x="15220" y="15900"/>
                  <a:pt x="15220" y="15910"/>
                </a:cubicBezTo>
                <a:cubicBezTo>
                  <a:pt x="15220" y="15910"/>
                  <a:pt x="15211" y="15919"/>
                  <a:pt x="15211" y="15919"/>
                </a:cubicBezTo>
                <a:cubicBezTo>
                  <a:pt x="15211" y="15948"/>
                  <a:pt x="15201" y="15957"/>
                  <a:pt x="15173" y="15957"/>
                </a:cubicBezTo>
                <a:cubicBezTo>
                  <a:pt x="15192" y="15976"/>
                  <a:pt x="15182" y="15976"/>
                  <a:pt x="15173" y="15986"/>
                </a:cubicBezTo>
                <a:cubicBezTo>
                  <a:pt x="15166" y="15992"/>
                  <a:pt x="15155" y="15999"/>
                  <a:pt x="15145" y="15999"/>
                </a:cubicBezTo>
                <a:cubicBezTo>
                  <a:pt x="15141" y="15999"/>
                  <a:pt x="15138" y="15998"/>
                  <a:pt x="15135" y="15995"/>
                </a:cubicBezTo>
                <a:cubicBezTo>
                  <a:pt x="15126" y="15995"/>
                  <a:pt x="15116" y="15986"/>
                  <a:pt x="15116" y="15976"/>
                </a:cubicBezTo>
                <a:cubicBezTo>
                  <a:pt x="15126" y="15957"/>
                  <a:pt x="15116" y="15957"/>
                  <a:pt x="15097" y="15957"/>
                </a:cubicBezTo>
                <a:cubicBezTo>
                  <a:pt x="15094" y="15954"/>
                  <a:pt x="15090" y="15953"/>
                  <a:pt x="15085" y="15953"/>
                </a:cubicBezTo>
                <a:cubicBezTo>
                  <a:pt x="15076" y="15953"/>
                  <a:pt x="15066" y="15957"/>
                  <a:pt x="15059" y="15957"/>
                </a:cubicBezTo>
                <a:cubicBezTo>
                  <a:pt x="15050" y="15957"/>
                  <a:pt x="15040" y="15948"/>
                  <a:pt x="15040" y="15948"/>
                </a:cubicBezTo>
                <a:cubicBezTo>
                  <a:pt x="15040" y="15948"/>
                  <a:pt x="15040" y="15938"/>
                  <a:pt x="15050" y="15929"/>
                </a:cubicBezTo>
                <a:cubicBezTo>
                  <a:pt x="15050" y="15929"/>
                  <a:pt x="15059" y="15919"/>
                  <a:pt x="15059" y="15919"/>
                </a:cubicBezTo>
                <a:cubicBezTo>
                  <a:pt x="15069" y="15910"/>
                  <a:pt x="15069" y="15900"/>
                  <a:pt x="15059" y="15900"/>
                </a:cubicBezTo>
                <a:cubicBezTo>
                  <a:pt x="15059" y="15900"/>
                  <a:pt x="15059" y="15891"/>
                  <a:pt x="15050" y="15891"/>
                </a:cubicBezTo>
                <a:cubicBezTo>
                  <a:pt x="15031" y="15882"/>
                  <a:pt x="15022" y="15872"/>
                  <a:pt x="15031" y="15853"/>
                </a:cubicBezTo>
                <a:cubicBezTo>
                  <a:pt x="15031" y="15844"/>
                  <a:pt x="15040" y="15834"/>
                  <a:pt x="15050" y="15834"/>
                </a:cubicBezTo>
                <a:lnTo>
                  <a:pt x="15069" y="15834"/>
                </a:lnTo>
                <a:lnTo>
                  <a:pt x="15069" y="15806"/>
                </a:lnTo>
                <a:cubicBezTo>
                  <a:pt x="15097" y="15806"/>
                  <a:pt x="15126" y="15806"/>
                  <a:pt x="15145" y="15796"/>
                </a:cubicBezTo>
                <a:lnTo>
                  <a:pt x="15116" y="15787"/>
                </a:lnTo>
                <a:cubicBezTo>
                  <a:pt x="15126" y="15777"/>
                  <a:pt x="15135" y="15777"/>
                  <a:pt x="15145" y="15768"/>
                </a:cubicBezTo>
                <a:cubicBezTo>
                  <a:pt x="15149" y="15759"/>
                  <a:pt x="15154" y="15754"/>
                  <a:pt x="15160" y="15754"/>
                </a:cubicBezTo>
                <a:close/>
                <a:moveTo>
                  <a:pt x="14028" y="15986"/>
                </a:moveTo>
                <a:lnTo>
                  <a:pt x="14047" y="16005"/>
                </a:lnTo>
                <a:cubicBezTo>
                  <a:pt x="14037" y="16005"/>
                  <a:pt x="14028" y="16005"/>
                  <a:pt x="14028" y="15995"/>
                </a:cubicBezTo>
                <a:cubicBezTo>
                  <a:pt x="14028" y="15995"/>
                  <a:pt x="14028" y="15986"/>
                  <a:pt x="14028" y="15986"/>
                </a:cubicBezTo>
                <a:close/>
                <a:moveTo>
                  <a:pt x="14992" y="15971"/>
                </a:moveTo>
                <a:cubicBezTo>
                  <a:pt x="15000" y="15971"/>
                  <a:pt x="15007" y="15976"/>
                  <a:pt x="15012" y="15986"/>
                </a:cubicBezTo>
                <a:lnTo>
                  <a:pt x="15003" y="15995"/>
                </a:lnTo>
                <a:lnTo>
                  <a:pt x="15012" y="16005"/>
                </a:lnTo>
                <a:cubicBezTo>
                  <a:pt x="14993" y="16005"/>
                  <a:pt x="14984" y="16005"/>
                  <a:pt x="14965" y="15986"/>
                </a:cubicBezTo>
                <a:cubicBezTo>
                  <a:pt x="14974" y="15976"/>
                  <a:pt x="14984" y="15971"/>
                  <a:pt x="14992" y="15971"/>
                </a:cubicBezTo>
                <a:close/>
                <a:moveTo>
                  <a:pt x="60304" y="15986"/>
                </a:moveTo>
                <a:cubicBezTo>
                  <a:pt x="60294" y="15995"/>
                  <a:pt x="60294" y="15995"/>
                  <a:pt x="60294" y="15995"/>
                </a:cubicBezTo>
                <a:cubicBezTo>
                  <a:pt x="60266" y="16005"/>
                  <a:pt x="60247" y="16005"/>
                  <a:pt x="60228" y="16005"/>
                </a:cubicBezTo>
                <a:cubicBezTo>
                  <a:pt x="60247" y="15995"/>
                  <a:pt x="60266" y="15986"/>
                  <a:pt x="60285" y="15986"/>
                </a:cubicBezTo>
                <a:close/>
                <a:moveTo>
                  <a:pt x="59102" y="15986"/>
                </a:moveTo>
                <a:cubicBezTo>
                  <a:pt x="59102" y="15995"/>
                  <a:pt x="59102" y="15995"/>
                  <a:pt x="59102" y="16005"/>
                </a:cubicBezTo>
                <a:cubicBezTo>
                  <a:pt x="59102" y="16005"/>
                  <a:pt x="59092" y="16014"/>
                  <a:pt x="59092" y="16014"/>
                </a:cubicBezTo>
                <a:cubicBezTo>
                  <a:pt x="59092" y="16005"/>
                  <a:pt x="59083" y="16005"/>
                  <a:pt x="59092" y="16005"/>
                </a:cubicBezTo>
                <a:cubicBezTo>
                  <a:pt x="59092" y="15995"/>
                  <a:pt x="59102" y="15986"/>
                  <a:pt x="59102" y="15986"/>
                </a:cubicBezTo>
                <a:close/>
                <a:moveTo>
                  <a:pt x="61042" y="15995"/>
                </a:moveTo>
                <a:cubicBezTo>
                  <a:pt x="61042" y="16005"/>
                  <a:pt x="61042" y="16005"/>
                  <a:pt x="61033" y="16014"/>
                </a:cubicBezTo>
                <a:lnTo>
                  <a:pt x="61033" y="16005"/>
                </a:lnTo>
                <a:lnTo>
                  <a:pt x="61042" y="15995"/>
                </a:lnTo>
                <a:close/>
                <a:moveTo>
                  <a:pt x="12665" y="16014"/>
                </a:moveTo>
                <a:cubicBezTo>
                  <a:pt x="12655" y="16024"/>
                  <a:pt x="12646" y="16024"/>
                  <a:pt x="12646" y="16024"/>
                </a:cubicBezTo>
                <a:cubicBezTo>
                  <a:pt x="12646" y="16014"/>
                  <a:pt x="12646" y="16014"/>
                  <a:pt x="12646" y="16014"/>
                </a:cubicBezTo>
                <a:close/>
                <a:moveTo>
                  <a:pt x="59367" y="15976"/>
                </a:moveTo>
                <a:cubicBezTo>
                  <a:pt x="59367" y="15976"/>
                  <a:pt x="59367" y="15976"/>
                  <a:pt x="59376" y="15986"/>
                </a:cubicBezTo>
                <a:cubicBezTo>
                  <a:pt x="59376" y="15992"/>
                  <a:pt x="59372" y="15999"/>
                  <a:pt x="59365" y="15999"/>
                </a:cubicBezTo>
                <a:cubicBezTo>
                  <a:pt x="59363" y="15999"/>
                  <a:pt x="59360" y="15998"/>
                  <a:pt x="59357" y="15995"/>
                </a:cubicBezTo>
                <a:cubicBezTo>
                  <a:pt x="59348" y="16005"/>
                  <a:pt x="59338" y="16005"/>
                  <a:pt x="59338" y="16014"/>
                </a:cubicBezTo>
                <a:cubicBezTo>
                  <a:pt x="59338" y="16024"/>
                  <a:pt x="59329" y="16024"/>
                  <a:pt x="59329" y="16024"/>
                </a:cubicBezTo>
                <a:cubicBezTo>
                  <a:pt x="59329" y="16024"/>
                  <a:pt x="59319" y="16014"/>
                  <a:pt x="59319" y="16014"/>
                </a:cubicBezTo>
                <a:cubicBezTo>
                  <a:pt x="59319" y="15995"/>
                  <a:pt x="59338" y="15976"/>
                  <a:pt x="59367" y="15976"/>
                </a:cubicBezTo>
                <a:close/>
                <a:moveTo>
                  <a:pt x="14690" y="16005"/>
                </a:moveTo>
                <a:cubicBezTo>
                  <a:pt x="14690" y="16014"/>
                  <a:pt x="14700" y="16014"/>
                  <a:pt x="14700" y="16024"/>
                </a:cubicBezTo>
                <a:lnTo>
                  <a:pt x="14728" y="16024"/>
                </a:lnTo>
                <a:cubicBezTo>
                  <a:pt x="14723" y="16026"/>
                  <a:pt x="14717" y="16027"/>
                  <a:pt x="14712" y="16027"/>
                </a:cubicBezTo>
                <a:cubicBezTo>
                  <a:pt x="14699" y="16027"/>
                  <a:pt x="14687" y="16021"/>
                  <a:pt x="14681" y="16014"/>
                </a:cubicBezTo>
                <a:lnTo>
                  <a:pt x="14690" y="16005"/>
                </a:lnTo>
                <a:close/>
                <a:moveTo>
                  <a:pt x="13924" y="15900"/>
                </a:moveTo>
                <a:cubicBezTo>
                  <a:pt x="13933" y="15900"/>
                  <a:pt x="13933" y="15910"/>
                  <a:pt x="13933" y="15919"/>
                </a:cubicBezTo>
                <a:cubicBezTo>
                  <a:pt x="13933" y="15929"/>
                  <a:pt x="13933" y="15938"/>
                  <a:pt x="13942" y="15948"/>
                </a:cubicBezTo>
                <a:cubicBezTo>
                  <a:pt x="13942" y="15948"/>
                  <a:pt x="13942" y="15948"/>
                  <a:pt x="13952" y="15957"/>
                </a:cubicBezTo>
                <a:cubicBezTo>
                  <a:pt x="13961" y="15957"/>
                  <a:pt x="13971" y="15967"/>
                  <a:pt x="13971" y="15976"/>
                </a:cubicBezTo>
                <a:cubicBezTo>
                  <a:pt x="13980" y="15995"/>
                  <a:pt x="13980" y="16005"/>
                  <a:pt x="13990" y="16014"/>
                </a:cubicBezTo>
                <a:cubicBezTo>
                  <a:pt x="13990" y="16024"/>
                  <a:pt x="13987" y="16028"/>
                  <a:pt x="13984" y="16028"/>
                </a:cubicBezTo>
                <a:cubicBezTo>
                  <a:pt x="13980" y="16028"/>
                  <a:pt x="13976" y="16024"/>
                  <a:pt x="13971" y="16014"/>
                </a:cubicBezTo>
                <a:cubicBezTo>
                  <a:pt x="13971" y="16014"/>
                  <a:pt x="13961" y="16005"/>
                  <a:pt x="13961" y="15995"/>
                </a:cubicBezTo>
                <a:cubicBezTo>
                  <a:pt x="13952" y="15995"/>
                  <a:pt x="13952" y="15986"/>
                  <a:pt x="13942" y="15986"/>
                </a:cubicBezTo>
                <a:cubicBezTo>
                  <a:pt x="13942" y="15986"/>
                  <a:pt x="13933" y="15976"/>
                  <a:pt x="13933" y="15976"/>
                </a:cubicBezTo>
                <a:cubicBezTo>
                  <a:pt x="13933" y="15976"/>
                  <a:pt x="13933" y="15976"/>
                  <a:pt x="13933" y="15967"/>
                </a:cubicBezTo>
                <a:cubicBezTo>
                  <a:pt x="13924" y="15953"/>
                  <a:pt x="13919" y="15945"/>
                  <a:pt x="13914" y="15945"/>
                </a:cubicBezTo>
                <a:cubicBezTo>
                  <a:pt x="13909" y="15945"/>
                  <a:pt x="13905" y="15953"/>
                  <a:pt x="13895" y="15967"/>
                </a:cubicBezTo>
                <a:cubicBezTo>
                  <a:pt x="13886" y="15948"/>
                  <a:pt x="13886" y="15929"/>
                  <a:pt x="13905" y="15910"/>
                </a:cubicBezTo>
                <a:cubicBezTo>
                  <a:pt x="13914" y="15910"/>
                  <a:pt x="13914" y="15900"/>
                  <a:pt x="13924" y="15900"/>
                </a:cubicBezTo>
                <a:close/>
                <a:moveTo>
                  <a:pt x="14700" y="15967"/>
                </a:moveTo>
                <a:cubicBezTo>
                  <a:pt x="14709" y="15967"/>
                  <a:pt x="14738" y="15976"/>
                  <a:pt x="14738" y="15995"/>
                </a:cubicBezTo>
                <a:cubicBezTo>
                  <a:pt x="14747" y="16005"/>
                  <a:pt x="14747" y="16014"/>
                  <a:pt x="14747" y="16033"/>
                </a:cubicBezTo>
                <a:cubicBezTo>
                  <a:pt x="14738" y="16024"/>
                  <a:pt x="14728" y="16014"/>
                  <a:pt x="14728" y="15995"/>
                </a:cubicBezTo>
                <a:lnTo>
                  <a:pt x="14690" y="15995"/>
                </a:lnTo>
                <a:cubicBezTo>
                  <a:pt x="14681" y="15986"/>
                  <a:pt x="14671" y="15976"/>
                  <a:pt x="14662" y="15967"/>
                </a:cubicBezTo>
                <a:lnTo>
                  <a:pt x="14671" y="15967"/>
                </a:lnTo>
                <a:cubicBezTo>
                  <a:pt x="14676" y="15971"/>
                  <a:pt x="14681" y="15974"/>
                  <a:pt x="14686" y="15974"/>
                </a:cubicBezTo>
                <a:cubicBezTo>
                  <a:pt x="14690" y="15974"/>
                  <a:pt x="14695" y="15971"/>
                  <a:pt x="14700" y="15967"/>
                </a:cubicBezTo>
                <a:close/>
                <a:moveTo>
                  <a:pt x="59159" y="15995"/>
                </a:moveTo>
                <a:cubicBezTo>
                  <a:pt x="59159" y="16005"/>
                  <a:pt x="59159" y="16014"/>
                  <a:pt x="59159" y="16024"/>
                </a:cubicBezTo>
                <a:cubicBezTo>
                  <a:pt x="59159" y="16024"/>
                  <a:pt x="59159" y="16033"/>
                  <a:pt x="59159" y="16033"/>
                </a:cubicBezTo>
                <a:cubicBezTo>
                  <a:pt x="59149" y="16033"/>
                  <a:pt x="59149" y="16033"/>
                  <a:pt x="59140" y="16024"/>
                </a:cubicBezTo>
                <a:cubicBezTo>
                  <a:pt x="59140" y="16024"/>
                  <a:pt x="59140" y="16014"/>
                  <a:pt x="59140" y="16014"/>
                </a:cubicBezTo>
                <a:cubicBezTo>
                  <a:pt x="59140" y="16005"/>
                  <a:pt x="59149" y="15995"/>
                  <a:pt x="59149" y="15995"/>
                </a:cubicBezTo>
                <a:close/>
                <a:moveTo>
                  <a:pt x="59878" y="16005"/>
                </a:moveTo>
                <a:cubicBezTo>
                  <a:pt x="59887" y="16014"/>
                  <a:pt x="59887" y="16024"/>
                  <a:pt x="59878" y="16033"/>
                </a:cubicBezTo>
                <a:lnTo>
                  <a:pt x="59878" y="16005"/>
                </a:lnTo>
                <a:close/>
                <a:moveTo>
                  <a:pt x="60162" y="16005"/>
                </a:moveTo>
                <a:lnTo>
                  <a:pt x="60171" y="16014"/>
                </a:lnTo>
                <a:lnTo>
                  <a:pt x="60152" y="16033"/>
                </a:lnTo>
                <a:lnTo>
                  <a:pt x="60143" y="16024"/>
                </a:lnTo>
                <a:cubicBezTo>
                  <a:pt x="60143" y="16024"/>
                  <a:pt x="60152" y="16014"/>
                  <a:pt x="60152" y="16005"/>
                </a:cubicBezTo>
                <a:close/>
                <a:moveTo>
                  <a:pt x="60597" y="15995"/>
                </a:moveTo>
                <a:cubicBezTo>
                  <a:pt x="60588" y="16014"/>
                  <a:pt x="60578" y="16024"/>
                  <a:pt x="60569" y="16033"/>
                </a:cubicBezTo>
                <a:lnTo>
                  <a:pt x="60569" y="16005"/>
                </a:lnTo>
                <a:lnTo>
                  <a:pt x="60597" y="15995"/>
                </a:lnTo>
                <a:close/>
                <a:moveTo>
                  <a:pt x="62045" y="15995"/>
                </a:moveTo>
                <a:cubicBezTo>
                  <a:pt x="62045" y="15995"/>
                  <a:pt x="62045" y="16005"/>
                  <a:pt x="62055" y="16014"/>
                </a:cubicBezTo>
                <a:lnTo>
                  <a:pt x="62036" y="16033"/>
                </a:lnTo>
                <a:cubicBezTo>
                  <a:pt x="62036" y="16024"/>
                  <a:pt x="62027" y="16024"/>
                  <a:pt x="62027" y="16014"/>
                </a:cubicBezTo>
                <a:cubicBezTo>
                  <a:pt x="62027" y="16014"/>
                  <a:pt x="62027" y="15995"/>
                  <a:pt x="62045" y="15995"/>
                </a:cubicBezTo>
                <a:close/>
                <a:moveTo>
                  <a:pt x="14813" y="16005"/>
                </a:moveTo>
                <a:cubicBezTo>
                  <a:pt x="14813" y="16005"/>
                  <a:pt x="14813" y="16014"/>
                  <a:pt x="14813" y="16014"/>
                </a:cubicBezTo>
                <a:cubicBezTo>
                  <a:pt x="14806" y="16028"/>
                  <a:pt x="14794" y="16037"/>
                  <a:pt x="14781" y="16037"/>
                </a:cubicBezTo>
                <a:cubicBezTo>
                  <a:pt x="14776" y="16037"/>
                  <a:pt x="14771" y="16036"/>
                  <a:pt x="14766" y="16033"/>
                </a:cubicBezTo>
                <a:cubicBezTo>
                  <a:pt x="14785" y="16024"/>
                  <a:pt x="14794" y="16014"/>
                  <a:pt x="14804" y="16005"/>
                </a:cubicBezTo>
                <a:close/>
                <a:moveTo>
                  <a:pt x="12475" y="15919"/>
                </a:moveTo>
                <a:cubicBezTo>
                  <a:pt x="12475" y="15938"/>
                  <a:pt x="12475" y="15948"/>
                  <a:pt x="12475" y="15957"/>
                </a:cubicBezTo>
                <a:cubicBezTo>
                  <a:pt x="12475" y="15968"/>
                  <a:pt x="12475" y="15973"/>
                  <a:pt x="12472" y="15973"/>
                </a:cubicBezTo>
                <a:cubicBezTo>
                  <a:pt x="12469" y="15973"/>
                  <a:pt x="12464" y="15971"/>
                  <a:pt x="12456" y="15967"/>
                </a:cubicBezTo>
                <a:lnTo>
                  <a:pt x="12437" y="15967"/>
                </a:lnTo>
                <a:cubicBezTo>
                  <a:pt x="12456" y="15986"/>
                  <a:pt x="12475" y="15995"/>
                  <a:pt x="12504" y="15995"/>
                </a:cubicBezTo>
                <a:cubicBezTo>
                  <a:pt x="12504" y="15995"/>
                  <a:pt x="12513" y="15995"/>
                  <a:pt x="12513" y="16005"/>
                </a:cubicBezTo>
                <a:cubicBezTo>
                  <a:pt x="12513" y="16005"/>
                  <a:pt x="12513" y="16014"/>
                  <a:pt x="12504" y="16014"/>
                </a:cubicBezTo>
                <a:lnTo>
                  <a:pt x="12494" y="16014"/>
                </a:lnTo>
                <a:cubicBezTo>
                  <a:pt x="12504" y="16024"/>
                  <a:pt x="12504" y="16024"/>
                  <a:pt x="12504" y="16033"/>
                </a:cubicBezTo>
                <a:cubicBezTo>
                  <a:pt x="12504" y="16033"/>
                  <a:pt x="12504" y="16042"/>
                  <a:pt x="12504" y="16042"/>
                </a:cubicBezTo>
                <a:lnTo>
                  <a:pt x="12485" y="16042"/>
                </a:lnTo>
                <a:cubicBezTo>
                  <a:pt x="12466" y="16024"/>
                  <a:pt x="12447" y="16014"/>
                  <a:pt x="12428" y="16005"/>
                </a:cubicBezTo>
                <a:cubicBezTo>
                  <a:pt x="12419" y="15995"/>
                  <a:pt x="12409" y="15986"/>
                  <a:pt x="12400" y="15976"/>
                </a:cubicBezTo>
                <a:cubicBezTo>
                  <a:pt x="12390" y="15976"/>
                  <a:pt x="12390" y="15967"/>
                  <a:pt x="12390" y="15967"/>
                </a:cubicBezTo>
                <a:cubicBezTo>
                  <a:pt x="12390" y="15957"/>
                  <a:pt x="12400" y="15957"/>
                  <a:pt x="12409" y="15957"/>
                </a:cubicBezTo>
                <a:lnTo>
                  <a:pt x="12419" y="15957"/>
                </a:lnTo>
                <a:lnTo>
                  <a:pt x="12419" y="15948"/>
                </a:lnTo>
                <a:lnTo>
                  <a:pt x="12419" y="15938"/>
                </a:lnTo>
                <a:lnTo>
                  <a:pt x="12428" y="15929"/>
                </a:lnTo>
                <a:cubicBezTo>
                  <a:pt x="12428" y="15938"/>
                  <a:pt x="12437" y="15938"/>
                  <a:pt x="12447" y="15948"/>
                </a:cubicBezTo>
                <a:cubicBezTo>
                  <a:pt x="12452" y="15953"/>
                  <a:pt x="12454" y="15955"/>
                  <a:pt x="12456" y="15955"/>
                </a:cubicBezTo>
                <a:cubicBezTo>
                  <a:pt x="12459" y="15955"/>
                  <a:pt x="12461" y="15953"/>
                  <a:pt x="12466" y="15948"/>
                </a:cubicBezTo>
                <a:cubicBezTo>
                  <a:pt x="12466" y="15938"/>
                  <a:pt x="12466" y="15929"/>
                  <a:pt x="12475" y="15919"/>
                </a:cubicBezTo>
                <a:close/>
                <a:moveTo>
                  <a:pt x="14898" y="16014"/>
                </a:moveTo>
                <a:cubicBezTo>
                  <a:pt x="14898" y="16014"/>
                  <a:pt x="14908" y="16024"/>
                  <a:pt x="14908" y="16024"/>
                </a:cubicBezTo>
                <a:cubicBezTo>
                  <a:pt x="14908" y="16033"/>
                  <a:pt x="14908" y="16033"/>
                  <a:pt x="14908" y="16033"/>
                </a:cubicBezTo>
                <a:cubicBezTo>
                  <a:pt x="14908" y="16042"/>
                  <a:pt x="14908" y="16042"/>
                  <a:pt x="14908" y="16042"/>
                </a:cubicBezTo>
                <a:cubicBezTo>
                  <a:pt x="14898" y="16033"/>
                  <a:pt x="14898" y="16033"/>
                  <a:pt x="14898" y="16033"/>
                </a:cubicBezTo>
                <a:cubicBezTo>
                  <a:pt x="14898" y="16024"/>
                  <a:pt x="14898" y="16024"/>
                  <a:pt x="14898" y="16014"/>
                </a:cubicBezTo>
                <a:close/>
                <a:moveTo>
                  <a:pt x="59906" y="16024"/>
                </a:moveTo>
                <a:lnTo>
                  <a:pt x="59925" y="16033"/>
                </a:lnTo>
                <a:lnTo>
                  <a:pt x="59916" y="16042"/>
                </a:lnTo>
                <a:cubicBezTo>
                  <a:pt x="59916" y="16033"/>
                  <a:pt x="59906" y="16033"/>
                  <a:pt x="59906" y="16033"/>
                </a:cubicBezTo>
                <a:lnTo>
                  <a:pt x="59906" y="16024"/>
                </a:lnTo>
                <a:close/>
                <a:moveTo>
                  <a:pt x="60626" y="16024"/>
                </a:moveTo>
                <a:lnTo>
                  <a:pt x="60626" y="16024"/>
                </a:lnTo>
                <a:cubicBezTo>
                  <a:pt x="60616" y="16033"/>
                  <a:pt x="60597" y="16033"/>
                  <a:pt x="60588" y="16042"/>
                </a:cubicBezTo>
                <a:lnTo>
                  <a:pt x="60588" y="16033"/>
                </a:lnTo>
                <a:lnTo>
                  <a:pt x="60626" y="16024"/>
                </a:lnTo>
                <a:close/>
                <a:moveTo>
                  <a:pt x="14605" y="16014"/>
                </a:moveTo>
                <a:lnTo>
                  <a:pt x="14605" y="16024"/>
                </a:lnTo>
                <a:lnTo>
                  <a:pt x="14586" y="16052"/>
                </a:lnTo>
                <a:lnTo>
                  <a:pt x="14577" y="16033"/>
                </a:lnTo>
                <a:lnTo>
                  <a:pt x="14605" y="16014"/>
                </a:lnTo>
                <a:close/>
                <a:moveTo>
                  <a:pt x="59376" y="16014"/>
                </a:moveTo>
                <a:cubicBezTo>
                  <a:pt x="59376" y="16014"/>
                  <a:pt x="59386" y="16024"/>
                  <a:pt x="59386" y="16024"/>
                </a:cubicBezTo>
                <a:cubicBezTo>
                  <a:pt x="59386" y="16024"/>
                  <a:pt x="59376" y="16033"/>
                  <a:pt x="59376" y="16033"/>
                </a:cubicBezTo>
                <a:cubicBezTo>
                  <a:pt x="59367" y="16042"/>
                  <a:pt x="59357" y="16042"/>
                  <a:pt x="59348" y="16052"/>
                </a:cubicBezTo>
                <a:lnTo>
                  <a:pt x="59338" y="16042"/>
                </a:lnTo>
                <a:lnTo>
                  <a:pt x="59348" y="16042"/>
                </a:lnTo>
                <a:cubicBezTo>
                  <a:pt x="59357" y="16042"/>
                  <a:pt x="59357" y="16033"/>
                  <a:pt x="59357" y="16024"/>
                </a:cubicBezTo>
                <a:cubicBezTo>
                  <a:pt x="59367" y="16024"/>
                  <a:pt x="59367" y="16014"/>
                  <a:pt x="59376" y="16014"/>
                </a:cubicBezTo>
                <a:close/>
                <a:moveTo>
                  <a:pt x="62075" y="16035"/>
                </a:moveTo>
                <a:cubicBezTo>
                  <a:pt x="62079" y="16035"/>
                  <a:pt x="62083" y="16038"/>
                  <a:pt x="62093" y="16042"/>
                </a:cubicBezTo>
                <a:lnTo>
                  <a:pt x="62074" y="16052"/>
                </a:lnTo>
                <a:cubicBezTo>
                  <a:pt x="62064" y="16042"/>
                  <a:pt x="62064" y="16042"/>
                  <a:pt x="62064" y="16042"/>
                </a:cubicBezTo>
                <a:cubicBezTo>
                  <a:pt x="62069" y="16038"/>
                  <a:pt x="62072" y="16035"/>
                  <a:pt x="62075" y="16035"/>
                </a:cubicBezTo>
                <a:close/>
                <a:moveTo>
                  <a:pt x="62269" y="15953"/>
                </a:moveTo>
                <a:cubicBezTo>
                  <a:pt x="62280" y="15953"/>
                  <a:pt x="62292" y="15957"/>
                  <a:pt x="62301" y="15967"/>
                </a:cubicBezTo>
                <a:lnTo>
                  <a:pt x="62282" y="15967"/>
                </a:lnTo>
                <a:cubicBezTo>
                  <a:pt x="62263" y="15976"/>
                  <a:pt x="62254" y="15986"/>
                  <a:pt x="62263" y="16005"/>
                </a:cubicBezTo>
                <a:cubicBezTo>
                  <a:pt x="62273" y="16024"/>
                  <a:pt x="62273" y="16033"/>
                  <a:pt x="62254" y="16052"/>
                </a:cubicBezTo>
                <a:lnTo>
                  <a:pt x="62244" y="16052"/>
                </a:lnTo>
                <a:cubicBezTo>
                  <a:pt x="62235" y="16042"/>
                  <a:pt x="62225" y="16024"/>
                  <a:pt x="62235" y="16014"/>
                </a:cubicBezTo>
                <a:cubicBezTo>
                  <a:pt x="62244" y="16005"/>
                  <a:pt x="62254" y="16005"/>
                  <a:pt x="62244" y="15986"/>
                </a:cubicBezTo>
                <a:cubicBezTo>
                  <a:pt x="62244" y="15986"/>
                  <a:pt x="62244" y="15967"/>
                  <a:pt x="62244" y="15967"/>
                </a:cubicBezTo>
                <a:cubicBezTo>
                  <a:pt x="62249" y="15957"/>
                  <a:pt x="62258" y="15953"/>
                  <a:pt x="62269" y="15953"/>
                </a:cubicBezTo>
                <a:close/>
                <a:moveTo>
                  <a:pt x="59954" y="16052"/>
                </a:moveTo>
                <a:cubicBezTo>
                  <a:pt x="59944" y="16057"/>
                  <a:pt x="59937" y="16059"/>
                  <a:pt x="59930" y="16059"/>
                </a:cubicBezTo>
                <a:cubicBezTo>
                  <a:pt x="59923" y="16059"/>
                  <a:pt x="59916" y="16057"/>
                  <a:pt x="59906" y="16052"/>
                </a:cubicBezTo>
                <a:close/>
                <a:moveTo>
                  <a:pt x="12049" y="15806"/>
                </a:moveTo>
                <a:cubicBezTo>
                  <a:pt x="12068" y="15834"/>
                  <a:pt x="12078" y="15863"/>
                  <a:pt x="12078" y="15882"/>
                </a:cubicBezTo>
                <a:cubicBezTo>
                  <a:pt x="12087" y="15882"/>
                  <a:pt x="12097" y="15882"/>
                  <a:pt x="12106" y="15872"/>
                </a:cubicBezTo>
                <a:lnTo>
                  <a:pt x="12116" y="15872"/>
                </a:lnTo>
                <a:cubicBezTo>
                  <a:pt x="12125" y="15863"/>
                  <a:pt x="12125" y="15863"/>
                  <a:pt x="12125" y="15863"/>
                </a:cubicBezTo>
                <a:cubicBezTo>
                  <a:pt x="12135" y="15872"/>
                  <a:pt x="12144" y="15882"/>
                  <a:pt x="12144" y="15891"/>
                </a:cubicBezTo>
                <a:cubicBezTo>
                  <a:pt x="12154" y="15900"/>
                  <a:pt x="12163" y="15900"/>
                  <a:pt x="12172" y="15910"/>
                </a:cubicBezTo>
                <a:lnTo>
                  <a:pt x="12182" y="15910"/>
                </a:lnTo>
                <a:cubicBezTo>
                  <a:pt x="12191" y="15900"/>
                  <a:pt x="12191" y="15891"/>
                  <a:pt x="12201" y="15882"/>
                </a:cubicBezTo>
                <a:cubicBezTo>
                  <a:pt x="12201" y="15882"/>
                  <a:pt x="12201" y="15891"/>
                  <a:pt x="12201" y="15891"/>
                </a:cubicBezTo>
                <a:cubicBezTo>
                  <a:pt x="12201" y="15900"/>
                  <a:pt x="12201" y="15900"/>
                  <a:pt x="12210" y="15900"/>
                </a:cubicBezTo>
                <a:cubicBezTo>
                  <a:pt x="12220" y="15900"/>
                  <a:pt x="12229" y="15900"/>
                  <a:pt x="12229" y="15891"/>
                </a:cubicBezTo>
                <a:cubicBezTo>
                  <a:pt x="12229" y="15882"/>
                  <a:pt x="12229" y="15872"/>
                  <a:pt x="12229" y="15863"/>
                </a:cubicBezTo>
                <a:cubicBezTo>
                  <a:pt x="12229" y="15872"/>
                  <a:pt x="12239" y="15872"/>
                  <a:pt x="12239" y="15872"/>
                </a:cubicBezTo>
                <a:lnTo>
                  <a:pt x="12258" y="15872"/>
                </a:lnTo>
                <a:cubicBezTo>
                  <a:pt x="12267" y="15882"/>
                  <a:pt x="12277" y="15891"/>
                  <a:pt x="12277" y="15900"/>
                </a:cubicBezTo>
                <a:cubicBezTo>
                  <a:pt x="12277" y="15910"/>
                  <a:pt x="12286" y="15919"/>
                  <a:pt x="12296" y="15919"/>
                </a:cubicBezTo>
                <a:cubicBezTo>
                  <a:pt x="12296" y="15919"/>
                  <a:pt x="12305" y="15929"/>
                  <a:pt x="12314" y="15929"/>
                </a:cubicBezTo>
                <a:cubicBezTo>
                  <a:pt x="12314" y="15919"/>
                  <a:pt x="12324" y="15910"/>
                  <a:pt x="12343" y="15910"/>
                </a:cubicBezTo>
                <a:lnTo>
                  <a:pt x="12324" y="15919"/>
                </a:lnTo>
                <a:cubicBezTo>
                  <a:pt x="12324" y="15929"/>
                  <a:pt x="12333" y="15929"/>
                  <a:pt x="12343" y="15938"/>
                </a:cubicBezTo>
                <a:cubicBezTo>
                  <a:pt x="12362" y="15957"/>
                  <a:pt x="12381" y="15976"/>
                  <a:pt x="12400" y="15995"/>
                </a:cubicBezTo>
                <a:cubicBezTo>
                  <a:pt x="12409" y="16014"/>
                  <a:pt x="12419" y="16033"/>
                  <a:pt x="12400" y="16052"/>
                </a:cubicBezTo>
                <a:cubicBezTo>
                  <a:pt x="12400" y="16061"/>
                  <a:pt x="12400" y="16061"/>
                  <a:pt x="12400" y="16061"/>
                </a:cubicBezTo>
                <a:cubicBezTo>
                  <a:pt x="12390" y="16061"/>
                  <a:pt x="12390" y="16061"/>
                  <a:pt x="12390" y="16052"/>
                </a:cubicBezTo>
                <a:cubicBezTo>
                  <a:pt x="12390" y="16052"/>
                  <a:pt x="12390" y="16042"/>
                  <a:pt x="12390" y="16042"/>
                </a:cubicBezTo>
                <a:lnTo>
                  <a:pt x="12381" y="16042"/>
                </a:lnTo>
                <a:cubicBezTo>
                  <a:pt x="12371" y="16042"/>
                  <a:pt x="12362" y="16052"/>
                  <a:pt x="12352" y="16052"/>
                </a:cubicBezTo>
                <a:cubicBezTo>
                  <a:pt x="12343" y="16052"/>
                  <a:pt x="12343" y="16052"/>
                  <a:pt x="12343" y="16061"/>
                </a:cubicBezTo>
                <a:lnTo>
                  <a:pt x="12333" y="16061"/>
                </a:lnTo>
                <a:cubicBezTo>
                  <a:pt x="12324" y="16061"/>
                  <a:pt x="12314" y="16052"/>
                  <a:pt x="12314" y="16042"/>
                </a:cubicBezTo>
                <a:cubicBezTo>
                  <a:pt x="12314" y="16033"/>
                  <a:pt x="12314" y="16033"/>
                  <a:pt x="12314" y="16024"/>
                </a:cubicBezTo>
                <a:cubicBezTo>
                  <a:pt x="12305" y="16024"/>
                  <a:pt x="12305" y="16033"/>
                  <a:pt x="12296" y="16033"/>
                </a:cubicBezTo>
                <a:cubicBezTo>
                  <a:pt x="12296" y="16038"/>
                  <a:pt x="12293" y="16040"/>
                  <a:pt x="12290" y="16040"/>
                </a:cubicBezTo>
                <a:cubicBezTo>
                  <a:pt x="12286" y="16040"/>
                  <a:pt x="12281" y="16038"/>
                  <a:pt x="12277" y="16033"/>
                </a:cubicBezTo>
                <a:cubicBezTo>
                  <a:pt x="12277" y="16033"/>
                  <a:pt x="12277" y="16033"/>
                  <a:pt x="12277" y="16024"/>
                </a:cubicBezTo>
                <a:cubicBezTo>
                  <a:pt x="12296" y="16024"/>
                  <a:pt x="12296" y="16014"/>
                  <a:pt x="12296" y="15995"/>
                </a:cubicBezTo>
                <a:cubicBezTo>
                  <a:pt x="12286" y="15986"/>
                  <a:pt x="12286" y="15986"/>
                  <a:pt x="12286" y="15986"/>
                </a:cubicBezTo>
                <a:cubicBezTo>
                  <a:pt x="12286" y="15976"/>
                  <a:pt x="12277" y="15976"/>
                  <a:pt x="12267" y="15976"/>
                </a:cubicBezTo>
                <a:cubicBezTo>
                  <a:pt x="12248" y="15976"/>
                  <a:pt x="12239" y="15967"/>
                  <a:pt x="12220" y="15957"/>
                </a:cubicBezTo>
                <a:cubicBezTo>
                  <a:pt x="12210" y="15948"/>
                  <a:pt x="12201" y="15938"/>
                  <a:pt x="12191" y="15938"/>
                </a:cubicBezTo>
                <a:cubicBezTo>
                  <a:pt x="12182" y="15948"/>
                  <a:pt x="12191" y="15948"/>
                  <a:pt x="12191" y="15957"/>
                </a:cubicBezTo>
                <a:cubicBezTo>
                  <a:pt x="12191" y="15967"/>
                  <a:pt x="12182" y="15976"/>
                  <a:pt x="12182" y="15986"/>
                </a:cubicBezTo>
                <a:cubicBezTo>
                  <a:pt x="12182" y="15986"/>
                  <a:pt x="12172" y="15995"/>
                  <a:pt x="12172" y="16005"/>
                </a:cubicBezTo>
                <a:cubicBezTo>
                  <a:pt x="12125" y="15948"/>
                  <a:pt x="12078" y="15891"/>
                  <a:pt x="12030" y="15834"/>
                </a:cubicBezTo>
                <a:cubicBezTo>
                  <a:pt x="12040" y="15825"/>
                  <a:pt x="12040" y="15815"/>
                  <a:pt x="12049" y="15806"/>
                </a:cubicBezTo>
                <a:close/>
                <a:moveTo>
                  <a:pt x="14870" y="16042"/>
                </a:moveTo>
                <a:cubicBezTo>
                  <a:pt x="14880" y="16052"/>
                  <a:pt x="14889" y="16052"/>
                  <a:pt x="14898" y="16061"/>
                </a:cubicBezTo>
                <a:cubicBezTo>
                  <a:pt x="14898" y="16061"/>
                  <a:pt x="14889" y="16071"/>
                  <a:pt x="14889" y="16071"/>
                </a:cubicBezTo>
                <a:cubicBezTo>
                  <a:pt x="14880" y="16061"/>
                  <a:pt x="14880" y="16061"/>
                  <a:pt x="14870" y="16052"/>
                </a:cubicBezTo>
                <a:cubicBezTo>
                  <a:pt x="14870" y="16052"/>
                  <a:pt x="14870" y="16042"/>
                  <a:pt x="14870" y="16042"/>
                </a:cubicBezTo>
                <a:close/>
                <a:moveTo>
                  <a:pt x="15807" y="16033"/>
                </a:moveTo>
                <a:cubicBezTo>
                  <a:pt x="15807" y="16042"/>
                  <a:pt x="15807" y="16052"/>
                  <a:pt x="15817" y="16061"/>
                </a:cubicBezTo>
                <a:lnTo>
                  <a:pt x="15779" y="16071"/>
                </a:lnTo>
                <a:lnTo>
                  <a:pt x="15769" y="16071"/>
                </a:lnTo>
                <a:cubicBezTo>
                  <a:pt x="15779" y="16061"/>
                  <a:pt x="15788" y="16042"/>
                  <a:pt x="15798" y="16033"/>
                </a:cubicBezTo>
                <a:close/>
                <a:moveTo>
                  <a:pt x="62178" y="15929"/>
                </a:moveTo>
                <a:cubicBezTo>
                  <a:pt x="62187" y="15929"/>
                  <a:pt x="62197" y="15929"/>
                  <a:pt x="62197" y="15938"/>
                </a:cubicBezTo>
                <a:cubicBezTo>
                  <a:pt x="62197" y="15948"/>
                  <a:pt x="62206" y="15957"/>
                  <a:pt x="62206" y="15957"/>
                </a:cubicBezTo>
                <a:cubicBezTo>
                  <a:pt x="62216" y="15957"/>
                  <a:pt x="62216" y="15948"/>
                  <a:pt x="62225" y="15948"/>
                </a:cubicBezTo>
                <a:cubicBezTo>
                  <a:pt x="62225" y="15938"/>
                  <a:pt x="62225" y="15938"/>
                  <a:pt x="62235" y="15938"/>
                </a:cubicBezTo>
                <a:cubicBezTo>
                  <a:pt x="62235" y="15938"/>
                  <a:pt x="62235" y="15948"/>
                  <a:pt x="62235" y="15948"/>
                </a:cubicBezTo>
                <a:cubicBezTo>
                  <a:pt x="62235" y="15967"/>
                  <a:pt x="62235" y="15976"/>
                  <a:pt x="62225" y="15976"/>
                </a:cubicBezTo>
                <a:cubicBezTo>
                  <a:pt x="62216" y="15976"/>
                  <a:pt x="62216" y="15967"/>
                  <a:pt x="62216" y="15967"/>
                </a:cubicBezTo>
                <a:lnTo>
                  <a:pt x="62206" y="15967"/>
                </a:lnTo>
                <a:cubicBezTo>
                  <a:pt x="62197" y="15976"/>
                  <a:pt x="62187" y="15976"/>
                  <a:pt x="62169" y="15976"/>
                </a:cubicBezTo>
                <a:cubicBezTo>
                  <a:pt x="62159" y="15976"/>
                  <a:pt x="62159" y="15976"/>
                  <a:pt x="62159" y="15986"/>
                </a:cubicBezTo>
                <a:cubicBezTo>
                  <a:pt x="62159" y="16005"/>
                  <a:pt x="62169" y="16014"/>
                  <a:pt x="62178" y="16033"/>
                </a:cubicBezTo>
                <a:cubicBezTo>
                  <a:pt x="62178" y="16042"/>
                  <a:pt x="62178" y="16042"/>
                  <a:pt x="62178" y="16052"/>
                </a:cubicBezTo>
                <a:cubicBezTo>
                  <a:pt x="62178" y="16052"/>
                  <a:pt x="62169" y="16061"/>
                  <a:pt x="62169" y="16061"/>
                </a:cubicBezTo>
                <a:cubicBezTo>
                  <a:pt x="62159" y="16052"/>
                  <a:pt x="62159" y="16052"/>
                  <a:pt x="62150" y="16052"/>
                </a:cubicBezTo>
                <a:cubicBezTo>
                  <a:pt x="62150" y="16041"/>
                  <a:pt x="62146" y="16036"/>
                  <a:pt x="62142" y="16036"/>
                </a:cubicBezTo>
                <a:cubicBezTo>
                  <a:pt x="62139" y="16036"/>
                  <a:pt x="62135" y="16039"/>
                  <a:pt x="62131" y="16042"/>
                </a:cubicBezTo>
                <a:cubicBezTo>
                  <a:pt x="62121" y="16052"/>
                  <a:pt x="62121" y="16061"/>
                  <a:pt x="62112" y="16071"/>
                </a:cubicBezTo>
                <a:cubicBezTo>
                  <a:pt x="62112" y="16052"/>
                  <a:pt x="62112" y="16042"/>
                  <a:pt x="62112" y="16033"/>
                </a:cubicBezTo>
                <a:cubicBezTo>
                  <a:pt x="62112" y="16022"/>
                  <a:pt x="62112" y="16017"/>
                  <a:pt x="62108" y="16017"/>
                </a:cubicBezTo>
                <a:cubicBezTo>
                  <a:pt x="62105" y="16017"/>
                  <a:pt x="62101" y="16020"/>
                  <a:pt x="62093" y="16024"/>
                </a:cubicBezTo>
                <a:lnTo>
                  <a:pt x="62074" y="16024"/>
                </a:lnTo>
                <a:cubicBezTo>
                  <a:pt x="62074" y="16014"/>
                  <a:pt x="62074" y="16014"/>
                  <a:pt x="62074" y="16005"/>
                </a:cubicBezTo>
                <a:cubicBezTo>
                  <a:pt x="62083" y="15995"/>
                  <a:pt x="62102" y="15976"/>
                  <a:pt x="62112" y="15967"/>
                </a:cubicBezTo>
                <a:cubicBezTo>
                  <a:pt x="62131" y="15948"/>
                  <a:pt x="62150" y="15938"/>
                  <a:pt x="62169" y="15938"/>
                </a:cubicBezTo>
                <a:cubicBezTo>
                  <a:pt x="62169" y="15929"/>
                  <a:pt x="62178" y="15929"/>
                  <a:pt x="62178" y="15929"/>
                </a:cubicBezTo>
                <a:close/>
                <a:moveTo>
                  <a:pt x="59168" y="16061"/>
                </a:moveTo>
                <a:lnTo>
                  <a:pt x="59168" y="16080"/>
                </a:lnTo>
                <a:lnTo>
                  <a:pt x="59149" y="16071"/>
                </a:lnTo>
                <a:lnTo>
                  <a:pt x="59149" y="16061"/>
                </a:lnTo>
                <a:close/>
                <a:moveTo>
                  <a:pt x="61856" y="16042"/>
                </a:moveTo>
                <a:cubicBezTo>
                  <a:pt x="61866" y="16042"/>
                  <a:pt x="61866" y="16042"/>
                  <a:pt x="61875" y="16052"/>
                </a:cubicBezTo>
                <a:cubicBezTo>
                  <a:pt x="61885" y="16061"/>
                  <a:pt x="61885" y="16071"/>
                  <a:pt x="61875" y="16080"/>
                </a:cubicBezTo>
                <a:cubicBezTo>
                  <a:pt x="61866" y="16080"/>
                  <a:pt x="61866" y="16071"/>
                  <a:pt x="61856" y="16071"/>
                </a:cubicBezTo>
                <a:cubicBezTo>
                  <a:pt x="61856" y="16071"/>
                  <a:pt x="61847" y="16061"/>
                  <a:pt x="61847" y="16061"/>
                </a:cubicBezTo>
                <a:cubicBezTo>
                  <a:pt x="61856" y="16052"/>
                  <a:pt x="61856" y="16042"/>
                  <a:pt x="61856" y="16042"/>
                </a:cubicBezTo>
                <a:close/>
                <a:moveTo>
                  <a:pt x="14208" y="16061"/>
                </a:moveTo>
                <a:cubicBezTo>
                  <a:pt x="14217" y="16071"/>
                  <a:pt x="14226" y="16071"/>
                  <a:pt x="14226" y="16080"/>
                </a:cubicBezTo>
                <a:cubicBezTo>
                  <a:pt x="14236" y="16080"/>
                  <a:pt x="14236" y="16080"/>
                  <a:pt x="14236" y="16090"/>
                </a:cubicBezTo>
                <a:lnTo>
                  <a:pt x="14226" y="16090"/>
                </a:lnTo>
                <a:cubicBezTo>
                  <a:pt x="14217" y="16080"/>
                  <a:pt x="14208" y="16071"/>
                  <a:pt x="14198" y="16061"/>
                </a:cubicBezTo>
                <a:close/>
                <a:moveTo>
                  <a:pt x="14719" y="16052"/>
                </a:moveTo>
                <a:cubicBezTo>
                  <a:pt x="14728" y="16052"/>
                  <a:pt x="14738" y="16052"/>
                  <a:pt x="14738" y="16061"/>
                </a:cubicBezTo>
                <a:cubicBezTo>
                  <a:pt x="14738" y="16071"/>
                  <a:pt x="14738" y="16080"/>
                  <a:pt x="14728" y="16080"/>
                </a:cubicBezTo>
                <a:cubicBezTo>
                  <a:pt x="14728" y="16090"/>
                  <a:pt x="14719" y="16090"/>
                  <a:pt x="14719" y="16090"/>
                </a:cubicBezTo>
                <a:cubicBezTo>
                  <a:pt x="14719" y="16080"/>
                  <a:pt x="14719" y="16080"/>
                  <a:pt x="14709" y="16071"/>
                </a:cubicBezTo>
                <a:cubicBezTo>
                  <a:pt x="14709" y="16061"/>
                  <a:pt x="14709" y="16052"/>
                  <a:pt x="14719" y="16052"/>
                </a:cubicBezTo>
                <a:close/>
                <a:moveTo>
                  <a:pt x="13460" y="16080"/>
                </a:moveTo>
                <a:lnTo>
                  <a:pt x="13450" y="16099"/>
                </a:lnTo>
                <a:cubicBezTo>
                  <a:pt x="13450" y="16090"/>
                  <a:pt x="13450" y="16080"/>
                  <a:pt x="13450" y="16080"/>
                </a:cubicBezTo>
                <a:close/>
                <a:moveTo>
                  <a:pt x="14681" y="16042"/>
                </a:moveTo>
                <a:cubicBezTo>
                  <a:pt x="14681" y="16042"/>
                  <a:pt x="14690" y="16052"/>
                  <a:pt x="14690" y="16061"/>
                </a:cubicBezTo>
                <a:cubicBezTo>
                  <a:pt x="14681" y="16071"/>
                  <a:pt x="14681" y="16080"/>
                  <a:pt x="14671" y="16080"/>
                </a:cubicBezTo>
                <a:cubicBezTo>
                  <a:pt x="14652" y="16090"/>
                  <a:pt x="14633" y="16090"/>
                  <a:pt x="14605" y="16099"/>
                </a:cubicBezTo>
                <a:cubicBezTo>
                  <a:pt x="14605" y="16099"/>
                  <a:pt x="14596" y="16099"/>
                  <a:pt x="14605" y="16090"/>
                </a:cubicBezTo>
                <a:cubicBezTo>
                  <a:pt x="14615" y="16071"/>
                  <a:pt x="14624" y="16052"/>
                  <a:pt x="14652" y="16042"/>
                </a:cubicBezTo>
                <a:close/>
                <a:moveTo>
                  <a:pt x="15287" y="16061"/>
                </a:moveTo>
                <a:cubicBezTo>
                  <a:pt x="15296" y="16061"/>
                  <a:pt x="15306" y="16071"/>
                  <a:pt x="15306" y="16080"/>
                </a:cubicBezTo>
                <a:lnTo>
                  <a:pt x="15287" y="16099"/>
                </a:lnTo>
                <a:cubicBezTo>
                  <a:pt x="15287" y="16090"/>
                  <a:pt x="15277" y="16080"/>
                  <a:pt x="15277" y="16071"/>
                </a:cubicBezTo>
                <a:cubicBezTo>
                  <a:pt x="15277" y="16061"/>
                  <a:pt x="15277" y="16061"/>
                  <a:pt x="15287" y="16061"/>
                </a:cubicBezTo>
                <a:close/>
                <a:moveTo>
                  <a:pt x="15476" y="16080"/>
                </a:moveTo>
                <a:cubicBezTo>
                  <a:pt x="15476" y="16080"/>
                  <a:pt x="15476" y="16090"/>
                  <a:pt x="15476" y="16090"/>
                </a:cubicBezTo>
                <a:cubicBezTo>
                  <a:pt x="15476" y="16090"/>
                  <a:pt x="15466" y="16099"/>
                  <a:pt x="15466" y="16099"/>
                </a:cubicBezTo>
                <a:cubicBezTo>
                  <a:pt x="15466" y="16099"/>
                  <a:pt x="15457" y="16090"/>
                  <a:pt x="15457" y="16090"/>
                </a:cubicBezTo>
                <a:cubicBezTo>
                  <a:pt x="15466" y="16090"/>
                  <a:pt x="15466" y="16090"/>
                  <a:pt x="15476" y="16080"/>
                </a:cubicBezTo>
                <a:close/>
                <a:moveTo>
                  <a:pt x="61340" y="16092"/>
                </a:moveTo>
                <a:cubicBezTo>
                  <a:pt x="61350" y="16092"/>
                  <a:pt x="61359" y="16095"/>
                  <a:pt x="61364" y="16099"/>
                </a:cubicBezTo>
                <a:lnTo>
                  <a:pt x="61317" y="16099"/>
                </a:lnTo>
                <a:cubicBezTo>
                  <a:pt x="61321" y="16095"/>
                  <a:pt x="61331" y="16092"/>
                  <a:pt x="61340" y="16092"/>
                </a:cubicBezTo>
                <a:close/>
                <a:moveTo>
                  <a:pt x="59433" y="16080"/>
                </a:moveTo>
                <a:lnTo>
                  <a:pt x="59461" y="16099"/>
                </a:lnTo>
                <a:cubicBezTo>
                  <a:pt x="59456" y="16102"/>
                  <a:pt x="59452" y="16103"/>
                  <a:pt x="59448" y="16103"/>
                </a:cubicBezTo>
                <a:cubicBezTo>
                  <a:pt x="59438" y="16103"/>
                  <a:pt x="59433" y="16094"/>
                  <a:pt x="59433" y="16080"/>
                </a:cubicBezTo>
                <a:close/>
                <a:moveTo>
                  <a:pt x="14454" y="16061"/>
                </a:moveTo>
                <a:cubicBezTo>
                  <a:pt x="14463" y="16061"/>
                  <a:pt x="14473" y="16080"/>
                  <a:pt x="14463" y="16090"/>
                </a:cubicBezTo>
                <a:cubicBezTo>
                  <a:pt x="14463" y="16099"/>
                  <a:pt x="14454" y="16109"/>
                  <a:pt x="14454" y="16109"/>
                </a:cubicBezTo>
                <a:cubicBezTo>
                  <a:pt x="14444" y="16109"/>
                  <a:pt x="14444" y="16099"/>
                  <a:pt x="14444" y="16090"/>
                </a:cubicBezTo>
                <a:cubicBezTo>
                  <a:pt x="14444" y="16080"/>
                  <a:pt x="14444" y="16071"/>
                  <a:pt x="14454" y="16061"/>
                </a:cubicBezTo>
                <a:close/>
                <a:moveTo>
                  <a:pt x="59092" y="16071"/>
                </a:moveTo>
                <a:cubicBezTo>
                  <a:pt x="59092" y="16071"/>
                  <a:pt x="59102" y="16080"/>
                  <a:pt x="59102" y="16080"/>
                </a:cubicBezTo>
                <a:lnTo>
                  <a:pt x="59073" y="16109"/>
                </a:lnTo>
                <a:cubicBezTo>
                  <a:pt x="59073" y="16099"/>
                  <a:pt x="59073" y="16090"/>
                  <a:pt x="59073" y="16090"/>
                </a:cubicBezTo>
                <a:cubicBezTo>
                  <a:pt x="59083" y="16080"/>
                  <a:pt x="59083" y="16071"/>
                  <a:pt x="59092" y="16071"/>
                </a:cubicBezTo>
                <a:close/>
                <a:moveTo>
                  <a:pt x="59613" y="15853"/>
                </a:moveTo>
                <a:lnTo>
                  <a:pt x="59660" y="15863"/>
                </a:lnTo>
                <a:cubicBezTo>
                  <a:pt x="59651" y="15872"/>
                  <a:pt x="59651" y="15891"/>
                  <a:pt x="59660" y="15900"/>
                </a:cubicBezTo>
                <a:cubicBezTo>
                  <a:pt x="59670" y="15900"/>
                  <a:pt x="59679" y="15891"/>
                  <a:pt x="59689" y="15882"/>
                </a:cubicBezTo>
                <a:cubicBezTo>
                  <a:pt x="59708" y="15872"/>
                  <a:pt x="59726" y="15863"/>
                  <a:pt x="59745" y="15863"/>
                </a:cubicBezTo>
                <a:cubicBezTo>
                  <a:pt x="59755" y="15863"/>
                  <a:pt x="59755" y="15872"/>
                  <a:pt x="59764" y="15872"/>
                </a:cubicBezTo>
                <a:cubicBezTo>
                  <a:pt x="59771" y="15870"/>
                  <a:pt x="59777" y="15869"/>
                  <a:pt x="59782" y="15869"/>
                </a:cubicBezTo>
                <a:cubicBezTo>
                  <a:pt x="59797" y="15869"/>
                  <a:pt x="59802" y="15879"/>
                  <a:pt x="59802" y="15900"/>
                </a:cubicBezTo>
                <a:cubicBezTo>
                  <a:pt x="59793" y="15910"/>
                  <a:pt x="59802" y="15919"/>
                  <a:pt x="59812" y="15919"/>
                </a:cubicBezTo>
                <a:lnTo>
                  <a:pt x="59831" y="15919"/>
                </a:lnTo>
                <a:cubicBezTo>
                  <a:pt x="59840" y="15919"/>
                  <a:pt x="59850" y="15919"/>
                  <a:pt x="59850" y="15929"/>
                </a:cubicBezTo>
                <a:cubicBezTo>
                  <a:pt x="59859" y="15938"/>
                  <a:pt x="59868" y="15938"/>
                  <a:pt x="59878" y="15938"/>
                </a:cubicBezTo>
                <a:lnTo>
                  <a:pt x="59906" y="15938"/>
                </a:lnTo>
                <a:cubicBezTo>
                  <a:pt x="59906" y="15948"/>
                  <a:pt x="59897" y="15948"/>
                  <a:pt x="59897" y="15948"/>
                </a:cubicBezTo>
                <a:cubicBezTo>
                  <a:pt x="59887" y="15948"/>
                  <a:pt x="59878" y="15957"/>
                  <a:pt x="59878" y="15976"/>
                </a:cubicBezTo>
                <a:cubicBezTo>
                  <a:pt x="59878" y="15986"/>
                  <a:pt x="59878" y="15986"/>
                  <a:pt x="59868" y="15986"/>
                </a:cubicBezTo>
                <a:lnTo>
                  <a:pt x="59840" y="15986"/>
                </a:lnTo>
                <a:cubicBezTo>
                  <a:pt x="59840" y="15986"/>
                  <a:pt x="59831" y="15986"/>
                  <a:pt x="59831" y="15995"/>
                </a:cubicBezTo>
                <a:cubicBezTo>
                  <a:pt x="59840" y="15995"/>
                  <a:pt x="59850" y="16005"/>
                  <a:pt x="59850" y="16005"/>
                </a:cubicBezTo>
                <a:cubicBezTo>
                  <a:pt x="59850" y="16014"/>
                  <a:pt x="59840" y="16024"/>
                  <a:pt x="59840" y="16033"/>
                </a:cubicBezTo>
                <a:cubicBezTo>
                  <a:pt x="59840" y="16033"/>
                  <a:pt x="59831" y="16033"/>
                  <a:pt x="59831" y="16042"/>
                </a:cubicBezTo>
                <a:lnTo>
                  <a:pt x="59774" y="16042"/>
                </a:lnTo>
                <a:lnTo>
                  <a:pt x="59793" y="16061"/>
                </a:lnTo>
                <a:cubicBezTo>
                  <a:pt x="59783" y="16071"/>
                  <a:pt x="59774" y="16071"/>
                  <a:pt x="59764" y="16080"/>
                </a:cubicBezTo>
                <a:lnTo>
                  <a:pt x="59774" y="16080"/>
                </a:lnTo>
                <a:cubicBezTo>
                  <a:pt x="59774" y="16080"/>
                  <a:pt x="59774" y="16090"/>
                  <a:pt x="59774" y="16090"/>
                </a:cubicBezTo>
                <a:cubicBezTo>
                  <a:pt x="59774" y="16099"/>
                  <a:pt x="59764" y="16099"/>
                  <a:pt x="59774" y="16109"/>
                </a:cubicBezTo>
                <a:cubicBezTo>
                  <a:pt x="59771" y="16111"/>
                  <a:pt x="59769" y="16112"/>
                  <a:pt x="59766" y="16112"/>
                </a:cubicBezTo>
                <a:cubicBezTo>
                  <a:pt x="59759" y="16112"/>
                  <a:pt x="59752" y="16104"/>
                  <a:pt x="59745" y="16090"/>
                </a:cubicBezTo>
                <a:cubicBezTo>
                  <a:pt x="59755" y="16090"/>
                  <a:pt x="59764" y="16080"/>
                  <a:pt x="59764" y="16080"/>
                </a:cubicBezTo>
                <a:cubicBezTo>
                  <a:pt x="59755" y="16080"/>
                  <a:pt x="59745" y="16071"/>
                  <a:pt x="59755" y="16071"/>
                </a:cubicBezTo>
                <a:cubicBezTo>
                  <a:pt x="59755" y="16061"/>
                  <a:pt x="59755" y="16052"/>
                  <a:pt x="59764" y="16042"/>
                </a:cubicBezTo>
                <a:cubicBezTo>
                  <a:pt x="59764" y="16042"/>
                  <a:pt x="59764" y="16033"/>
                  <a:pt x="59764" y="16033"/>
                </a:cubicBezTo>
                <a:cubicBezTo>
                  <a:pt x="59764" y="16024"/>
                  <a:pt x="59755" y="16014"/>
                  <a:pt x="59736" y="16014"/>
                </a:cubicBezTo>
                <a:lnTo>
                  <a:pt x="59736" y="16033"/>
                </a:lnTo>
                <a:cubicBezTo>
                  <a:pt x="59726" y="16042"/>
                  <a:pt x="59726" y="16042"/>
                  <a:pt x="59717" y="16052"/>
                </a:cubicBezTo>
                <a:lnTo>
                  <a:pt x="59708" y="16052"/>
                </a:lnTo>
                <a:cubicBezTo>
                  <a:pt x="59698" y="16042"/>
                  <a:pt x="59698" y="16033"/>
                  <a:pt x="59698" y="16024"/>
                </a:cubicBezTo>
                <a:cubicBezTo>
                  <a:pt x="59689" y="16024"/>
                  <a:pt x="59689" y="16014"/>
                  <a:pt x="59689" y="16005"/>
                </a:cubicBezTo>
                <a:cubicBezTo>
                  <a:pt x="59689" y="16005"/>
                  <a:pt x="59679" y="15995"/>
                  <a:pt x="59679" y="15995"/>
                </a:cubicBezTo>
                <a:cubicBezTo>
                  <a:pt x="59689" y="15995"/>
                  <a:pt x="59689" y="15986"/>
                  <a:pt x="59689" y="15986"/>
                </a:cubicBezTo>
                <a:cubicBezTo>
                  <a:pt x="59696" y="15990"/>
                  <a:pt x="59701" y="15992"/>
                  <a:pt x="59704" y="15992"/>
                </a:cubicBezTo>
                <a:cubicBezTo>
                  <a:pt x="59709" y="15992"/>
                  <a:pt x="59711" y="15987"/>
                  <a:pt x="59717" y="15976"/>
                </a:cubicBezTo>
                <a:lnTo>
                  <a:pt x="59726" y="15976"/>
                </a:lnTo>
                <a:cubicBezTo>
                  <a:pt x="59736" y="15976"/>
                  <a:pt x="59745" y="15986"/>
                  <a:pt x="59755" y="15986"/>
                </a:cubicBezTo>
                <a:cubicBezTo>
                  <a:pt x="59755" y="15986"/>
                  <a:pt x="59764" y="15986"/>
                  <a:pt x="59774" y="15976"/>
                </a:cubicBezTo>
                <a:cubicBezTo>
                  <a:pt x="59745" y="15967"/>
                  <a:pt x="59717" y="15976"/>
                  <a:pt x="59698" y="15948"/>
                </a:cubicBezTo>
                <a:cubicBezTo>
                  <a:pt x="59695" y="15951"/>
                  <a:pt x="59692" y="15952"/>
                  <a:pt x="59689" y="15952"/>
                </a:cubicBezTo>
                <a:cubicBezTo>
                  <a:pt x="59682" y="15952"/>
                  <a:pt x="59676" y="15948"/>
                  <a:pt x="59670" y="15948"/>
                </a:cubicBezTo>
                <a:cubicBezTo>
                  <a:pt x="59670" y="15957"/>
                  <a:pt x="59670" y="15967"/>
                  <a:pt x="59651" y="15967"/>
                </a:cubicBezTo>
                <a:cubicBezTo>
                  <a:pt x="59651" y="15967"/>
                  <a:pt x="59651" y="15967"/>
                  <a:pt x="59651" y="15976"/>
                </a:cubicBezTo>
                <a:cubicBezTo>
                  <a:pt x="59651" y="15986"/>
                  <a:pt x="59660" y="15986"/>
                  <a:pt x="59660" y="15995"/>
                </a:cubicBezTo>
                <a:cubicBezTo>
                  <a:pt x="59670" y="16005"/>
                  <a:pt x="59670" y="16014"/>
                  <a:pt x="59679" y="16024"/>
                </a:cubicBezTo>
                <a:lnTo>
                  <a:pt x="59651" y="16024"/>
                </a:lnTo>
                <a:lnTo>
                  <a:pt x="59660" y="16042"/>
                </a:lnTo>
                <a:lnTo>
                  <a:pt x="59613" y="16042"/>
                </a:lnTo>
                <a:cubicBezTo>
                  <a:pt x="59603" y="16042"/>
                  <a:pt x="59594" y="16042"/>
                  <a:pt x="59584" y="16033"/>
                </a:cubicBezTo>
                <a:cubicBezTo>
                  <a:pt x="59575" y="16024"/>
                  <a:pt x="59566" y="16024"/>
                  <a:pt x="59556" y="16014"/>
                </a:cubicBezTo>
                <a:cubicBezTo>
                  <a:pt x="59537" y="16005"/>
                  <a:pt x="59537" y="15995"/>
                  <a:pt x="59547" y="15986"/>
                </a:cubicBezTo>
                <a:cubicBezTo>
                  <a:pt x="59556" y="15986"/>
                  <a:pt x="59556" y="15976"/>
                  <a:pt x="59556" y="15976"/>
                </a:cubicBezTo>
                <a:cubicBezTo>
                  <a:pt x="59537" y="15976"/>
                  <a:pt x="59528" y="15995"/>
                  <a:pt x="59528" y="16005"/>
                </a:cubicBezTo>
                <a:cubicBezTo>
                  <a:pt x="59518" y="16005"/>
                  <a:pt x="59509" y="15995"/>
                  <a:pt x="59509" y="15986"/>
                </a:cubicBezTo>
                <a:cubicBezTo>
                  <a:pt x="59499" y="15986"/>
                  <a:pt x="59509" y="15976"/>
                  <a:pt x="59509" y="15967"/>
                </a:cubicBezTo>
                <a:cubicBezTo>
                  <a:pt x="59509" y="15967"/>
                  <a:pt x="59509" y="15967"/>
                  <a:pt x="59518" y="15976"/>
                </a:cubicBezTo>
                <a:cubicBezTo>
                  <a:pt x="59528" y="15967"/>
                  <a:pt x="59528" y="15957"/>
                  <a:pt x="59537" y="15957"/>
                </a:cubicBezTo>
                <a:cubicBezTo>
                  <a:pt x="59542" y="15953"/>
                  <a:pt x="59547" y="15950"/>
                  <a:pt x="59551" y="15950"/>
                </a:cubicBezTo>
                <a:cubicBezTo>
                  <a:pt x="59556" y="15950"/>
                  <a:pt x="59561" y="15953"/>
                  <a:pt x="59566" y="15957"/>
                </a:cubicBezTo>
                <a:cubicBezTo>
                  <a:pt x="59584" y="15967"/>
                  <a:pt x="59594" y="15986"/>
                  <a:pt x="59613" y="15995"/>
                </a:cubicBezTo>
                <a:cubicBezTo>
                  <a:pt x="59632" y="15986"/>
                  <a:pt x="59641" y="15967"/>
                  <a:pt x="59622" y="15948"/>
                </a:cubicBezTo>
                <a:lnTo>
                  <a:pt x="59651" y="15938"/>
                </a:lnTo>
                <a:cubicBezTo>
                  <a:pt x="59644" y="15932"/>
                  <a:pt x="59637" y="15925"/>
                  <a:pt x="59627" y="15925"/>
                </a:cubicBezTo>
                <a:cubicBezTo>
                  <a:pt x="59623" y="15925"/>
                  <a:pt x="59618" y="15926"/>
                  <a:pt x="59613" y="15929"/>
                </a:cubicBezTo>
                <a:cubicBezTo>
                  <a:pt x="59603" y="15929"/>
                  <a:pt x="59594" y="15938"/>
                  <a:pt x="59575" y="15938"/>
                </a:cubicBezTo>
                <a:cubicBezTo>
                  <a:pt x="59575" y="15938"/>
                  <a:pt x="59575" y="15929"/>
                  <a:pt x="59584" y="15929"/>
                </a:cubicBezTo>
                <a:cubicBezTo>
                  <a:pt x="59584" y="15919"/>
                  <a:pt x="59584" y="15910"/>
                  <a:pt x="59575" y="15910"/>
                </a:cubicBezTo>
                <a:cubicBezTo>
                  <a:pt x="59566" y="15900"/>
                  <a:pt x="59575" y="15900"/>
                  <a:pt x="59575" y="15891"/>
                </a:cubicBezTo>
                <a:cubicBezTo>
                  <a:pt x="59584" y="15900"/>
                  <a:pt x="59594" y="15910"/>
                  <a:pt x="59603" y="15910"/>
                </a:cubicBezTo>
                <a:lnTo>
                  <a:pt x="59632" y="15910"/>
                </a:lnTo>
                <a:cubicBezTo>
                  <a:pt x="59622" y="15900"/>
                  <a:pt x="59613" y="15891"/>
                  <a:pt x="59603" y="15882"/>
                </a:cubicBezTo>
                <a:lnTo>
                  <a:pt x="59622" y="15882"/>
                </a:lnTo>
                <a:lnTo>
                  <a:pt x="59613" y="15853"/>
                </a:lnTo>
                <a:close/>
                <a:moveTo>
                  <a:pt x="12551" y="16090"/>
                </a:moveTo>
                <a:lnTo>
                  <a:pt x="12579" y="16109"/>
                </a:lnTo>
                <a:lnTo>
                  <a:pt x="12579" y="16118"/>
                </a:lnTo>
                <a:lnTo>
                  <a:pt x="12551" y="16090"/>
                </a:lnTo>
                <a:close/>
                <a:moveTo>
                  <a:pt x="13857" y="16090"/>
                </a:moveTo>
                <a:cubicBezTo>
                  <a:pt x="13867" y="16090"/>
                  <a:pt x="13886" y="16099"/>
                  <a:pt x="13886" y="16118"/>
                </a:cubicBezTo>
                <a:cubicBezTo>
                  <a:pt x="13867" y="16118"/>
                  <a:pt x="13857" y="16109"/>
                  <a:pt x="13857" y="16090"/>
                </a:cubicBezTo>
                <a:close/>
                <a:moveTo>
                  <a:pt x="14567" y="16090"/>
                </a:moveTo>
                <a:lnTo>
                  <a:pt x="14567" y="16118"/>
                </a:lnTo>
                <a:cubicBezTo>
                  <a:pt x="14558" y="16109"/>
                  <a:pt x="14548" y="16099"/>
                  <a:pt x="14567" y="16090"/>
                </a:cubicBezTo>
                <a:close/>
                <a:moveTo>
                  <a:pt x="15400" y="16090"/>
                </a:moveTo>
                <a:lnTo>
                  <a:pt x="15419" y="16109"/>
                </a:lnTo>
                <a:cubicBezTo>
                  <a:pt x="15410" y="16109"/>
                  <a:pt x="15400" y="16118"/>
                  <a:pt x="15400" y="16118"/>
                </a:cubicBezTo>
                <a:cubicBezTo>
                  <a:pt x="15391" y="16109"/>
                  <a:pt x="15391" y="16099"/>
                  <a:pt x="15400" y="16090"/>
                </a:cubicBezTo>
                <a:close/>
                <a:moveTo>
                  <a:pt x="62589" y="15520"/>
                </a:moveTo>
                <a:cubicBezTo>
                  <a:pt x="62591" y="15520"/>
                  <a:pt x="62593" y="15521"/>
                  <a:pt x="62594" y="15522"/>
                </a:cubicBezTo>
                <a:cubicBezTo>
                  <a:pt x="62604" y="15522"/>
                  <a:pt x="62604" y="15531"/>
                  <a:pt x="62604" y="15531"/>
                </a:cubicBezTo>
                <a:cubicBezTo>
                  <a:pt x="62611" y="15545"/>
                  <a:pt x="62613" y="15558"/>
                  <a:pt x="62620" y="15558"/>
                </a:cubicBezTo>
                <a:cubicBezTo>
                  <a:pt x="62623" y="15558"/>
                  <a:pt x="62627" y="15556"/>
                  <a:pt x="62632" y="15550"/>
                </a:cubicBezTo>
                <a:cubicBezTo>
                  <a:pt x="62632" y="15550"/>
                  <a:pt x="62642" y="15560"/>
                  <a:pt x="62651" y="15560"/>
                </a:cubicBezTo>
                <a:cubicBezTo>
                  <a:pt x="62661" y="15579"/>
                  <a:pt x="62670" y="15588"/>
                  <a:pt x="62670" y="15617"/>
                </a:cubicBezTo>
                <a:cubicBezTo>
                  <a:pt x="62670" y="15702"/>
                  <a:pt x="62661" y="15796"/>
                  <a:pt x="62632" y="15882"/>
                </a:cubicBezTo>
                <a:cubicBezTo>
                  <a:pt x="62623" y="15919"/>
                  <a:pt x="62613" y="15967"/>
                  <a:pt x="62604" y="16005"/>
                </a:cubicBezTo>
                <a:cubicBezTo>
                  <a:pt x="62509" y="16042"/>
                  <a:pt x="62424" y="16071"/>
                  <a:pt x="62339" y="16118"/>
                </a:cubicBezTo>
                <a:cubicBezTo>
                  <a:pt x="62329" y="16109"/>
                  <a:pt x="62339" y="16099"/>
                  <a:pt x="62339" y="16090"/>
                </a:cubicBezTo>
                <a:cubicBezTo>
                  <a:pt x="62348" y="16080"/>
                  <a:pt x="62348" y="16071"/>
                  <a:pt x="62348" y="16061"/>
                </a:cubicBezTo>
                <a:cubicBezTo>
                  <a:pt x="62358" y="16052"/>
                  <a:pt x="62348" y="16052"/>
                  <a:pt x="62358" y="16042"/>
                </a:cubicBezTo>
                <a:cubicBezTo>
                  <a:pt x="62367" y="16042"/>
                  <a:pt x="62367" y="16033"/>
                  <a:pt x="62367" y="16024"/>
                </a:cubicBezTo>
                <a:lnTo>
                  <a:pt x="62348" y="16024"/>
                </a:lnTo>
                <a:cubicBezTo>
                  <a:pt x="62358" y="16014"/>
                  <a:pt x="62358" y="16005"/>
                  <a:pt x="62367" y="16005"/>
                </a:cubicBezTo>
                <a:cubicBezTo>
                  <a:pt x="62367" y="15995"/>
                  <a:pt x="62367" y="15986"/>
                  <a:pt x="62358" y="15976"/>
                </a:cubicBezTo>
                <a:cubicBezTo>
                  <a:pt x="62348" y="15976"/>
                  <a:pt x="62339" y="15967"/>
                  <a:pt x="62320" y="15967"/>
                </a:cubicBezTo>
                <a:cubicBezTo>
                  <a:pt x="62320" y="15967"/>
                  <a:pt x="62320" y="15957"/>
                  <a:pt x="62320" y="15957"/>
                </a:cubicBezTo>
                <a:cubicBezTo>
                  <a:pt x="62311" y="15948"/>
                  <a:pt x="62311" y="15929"/>
                  <a:pt x="62311" y="15919"/>
                </a:cubicBezTo>
                <a:cubicBezTo>
                  <a:pt x="62320" y="15910"/>
                  <a:pt x="62329" y="15900"/>
                  <a:pt x="62329" y="15891"/>
                </a:cubicBezTo>
                <a:cubicBezTo>
                  <a:pt x="62339" y="15900"/>
                  <a:pt x="62339" y="15910"/>
                  <a:pt x="62348" y="15929"/>
                </a:cubicBezTo>
                <a:lnTo>
                  <a:pt x="62367" y="15929"/>
                </a:lnTo>
                <a:cubicBezTo>
                  <a:pt x="62367" y="15929"/>
                  <a:pt x="62367" y="15919"/>
                  <a:pt x="62367" y="15919"/>
                </a:cubicBezTo>
                <a:cubicBezTo>
                  <a:pt x="62367" y="15910"/>
                  <a:pt x="62367" y="15900"/>
                  <a:pt x="62377" y="15891"/>
                </a:cubicBezTo>
                <a:cubicBezTo>
                  <a:pt x="62377" y="15882"/>
                  <a:pt x="62377" y="15872"/>
                  <a:pt x="62377" y="15853"/>
                </a:cubicBezTo>
                <a:cubicBezTo>
                  <a:pt x="62377" y="15853"/>
                  <a:pt x="62377" y="15853"/>
                  <a:pt x="62377" y="15844"/>
                </a:cubicBezTo>
                <a:cubicBezTo>
                  <a:pt x="62377" y="15834"/>
                  <a:pt x="62386" y="15825"/>
                  <a:pt x="62396" y="15815"/>
                </a:cubicBezTo>
                <a:lnTo>
                  <a:pt x="62405" y="15825"/>
                </a:lnTo>
                <a:lnTo>
                  <a:pt x="62415" y="15796"/>
                </a:lnTo>
                <a:cubicBezTo>
                  <a:pt x="62424" y="15806"/>
                  <a:pt x="62434" y="15806"/>
                  <a:pt x="62443" y="15815"/>
                </a:cubicBezTo>
                <a:cubicBezTo>
                  <a:pt x="62453" y="15796"/>
                  <a:pt x="62462" y="15768"/>
                  <a:pt x="62481" y="15749"/>
                </a:cubicBezTo>
                <a:cubicBezTo>
                  <a:pt x="62500" y="15730"/>
                  <a:pt x="62500" y="15692"/>
                  <a:pt x="62528" y="15683"/>
                </a:cubicBezTo>
                <a:cubicBezTo>
                  <a:pt x="62538" y="15683"/>
                  <a:pt x="62538" y="15664"/>
                  <a:pt x="62538" y="15664"/>
                </a:cubicBezTo>
                <a:cubicBezTo>
                  <a:pt x="62538" y="15654"/>
                  <a:pt x="62528" y="15635"/>
                  <a:pt x="62528" y="15626"/>
                </a:cubicBezTo>
                <a:cubicBezTo>
                  <a:pt x="62509" y="15635"/>
                  <a:pt x="62500" y="15645"/>
                  <a:pt x="62500" y="15664"/>
                </a:cubicBezTo>
                <a:cubicBezTo>
                  <a:pt x="62500" y="15673"/>
                  <a:pt x="62490" y="15683"/>
                  <a:pt x="62490" y="15683"/>
                </a:cubicBezTo>
                <a:cubicBezTo>
                  <a:pt x="62481" y="15692"/>
                  <a:pt x="62481" y="15692"/>
                  <a:pt x="62481" y="15692"/>
                </a:cubicBezTo>
                <a:cubicBezTo>
                  <a:pt x="62471" y="15683"/>
                  <a:pt x="62471" y="15683"/>
                  <a:pt x="62471" y="15683"/>
                </a:cubicBezTo>
                <a:cubicBezTo>
                  <a:pt x="62471" y="15673"/>
                  <a:pt x="62471" y="15664"/>
                  <a:pt x="62471" y="15664"/>
                </a:cubicBezTo>
                <a:cubicBezTo>
                  <a:pt x="62490" y="15635"/>
                  <a:pt x="62509" y="15607"/>
                  <a:pt x="62519" y="15588"/>
                </a:cubicBezTo>
                <a:cubicBezTo>
                  <a:pt x="62528" y="15579"/>
                  <a:pt x="62528" y="15579"/>
                  <a:pt x="62538" y="15569"/>
                </a:cubicBezTo>
                <a:cubicBezTo>
                  <a:pt x="62538" y="15569"/>
                  <a:pt x="62538" y="15560"/>
                  <a:pt x="62547" y="15560"/>
                </a:cubicBezTo>
                <a:cubicBezTo>
                  <a:pt x="62547" y="15543"/>
                  <a:pt x="62575" y="15520"/>
                  <a:pt x="62589" y="15520"/>
                </a:cubicBezTo>
                <a:close/>
                <a:moveTo>
                  <a:pt x="13952" y="16109"/>
                </a:moveTo>
                <a:lnTo>
                  <a:pt x="13952" y="16118"/>
                </a:lnTo>
                <a:lnTo>
                  <a:pt x="13933" y="16128"/>
                </a:lnTo>
                <a:lnTo>
                  <a:pt x="13933" y="16118"/>
                </a:lnTo>
                <a:lnTo>
                  <a:pt x="13952" y="16109"/>
                </a:lnTo>
                <a:close/>
                <a:moveTo>
                  <a:pt x="14160" y="16109"/>
                </a:moveTo>
                <a:cubicBezTo>
                  <a:pt x="14160" y="16109"/>
                  <a:pt x="14160" y="16118"/>
                  <a:pt x="14170" y="16118"/>
                </a:cubicBezTo>
                <a:cubicBezTo>
                  <a:pt x="14160" y="16128"/>
                  <a:pt x="14160" y="16128"/>
                  <a:pt x="14160" y="16128"/>
                </a:cubicBezTo>
                <a:cubicBezTo>
                  <a:pt x="14151" y="16128"/>
                  <a:pt x="14151" y="16128"/>
                  <a:pt x="14151" y="16118"/>
                </a:cubicBezTo>
                <a:cubicBezTo>
                  <a:pt x="14151" y="16118"/>
                  <a:pt x="14151" y="16118"/>
                  <a:pt x="14160" y="16109"/>
                </a:cubicBezTo>
                <a:close/>
                <a:moveTo>
                  <a:pt x="59140" y="16090"/>
                </a:moveTo>
                <a:cubicBezTo>
                  <a:pt x="59140" y="16118"/>
                  <a:pt x="59121" y="16128"/>
                  <a:pt x="59102" y="16128"/>
                </a:cubicBezTo>
                <a:cubicBezTo>
                  <a:pt x="59121" y="16109"/>
                  <a:pt x="59130" y="16099"/>
                  <a:pt x="59140" y="16090"/>
                </a:cubicBezTo>
                <a:close/>
                <a:moveTo>
                  <a:pt x="61970" y="16109"/>
                </a:moveTo>
                <a:cubicBezTo>
                  <a:pt x="61960" y="16118"/>
                  <a:pt x="61960" y="16128"/>
                  <a:pt x="61941" y="16128"/>
                </a:cubicBezTo>
                <a:cubicBezTo>
                  <a:pt x="61941" y="16109"/>
                  <a:pt x="61951" y="16109"/>
                  <a:pt x="61970" y="16109"/>
                </a:cubicBezTo>
                <a:close/>
                <a:moveTo>
                  <a:pt x="14652" y="16099"/>
                </a:moveTo>
                <a:lnTo>
                  <a:pt x="14681" y="16128"/>
                </a:lnTo>
                <a:cubicBezTo>
                  <a:pt x="14676" y="16130"/>
                  <a:pt x="14672" y="16131"/>
                  <a:pt x="14668" y="16131"/>
                </a:cubicBezTo>
                <a:cubicBezTo>
                  <a:pt x="14658" y="16131"/>
                  <a:pt x="14652" y="16121"/>
                  <a:pt x="14652" y="16099"/>
                </a:cubicBezTo>
                <a:close/>
                <a:moveTo>
                  <a:pt x="14283" y="16090"/>
                </a:moveTo>
                <a:cubicBezTo>
                  <a:pt x="14293" y="16099"/>
                  <a:pt x="14293" y="16109"/>
                  <a:pt x="14302" y="16109"/>
                </a:cubicBezTo>
                <a:cubicBezTo>
                  <a:pt x="14312" y="16118"/>
                  <a:pt x="14312" y="16128"/>
                  <a:pt x="14312" y="16128"/>
                </a:cubicBezTo>
                <a:cubicBezTo>
                  <a:pt x="14312" y="16128"/>
                  <a:pt x="14302" y="16137"/>
                  <a:pt x="14293" y="16137"/>
                </a:cubicBezTo>
                <a:cubicBezTo>
                  <a:pt x="14283" y="16128"/>
                  <a:pt x="14274" y="16128"/>
                  <a:pt x="14274" y="16118"/>
                </a:cubicBezTo>
                <a:cubicBezTo>
                  <a:pt x="14264" y="16099"/>
                  <a:pt x="14274" y="16099"/>
                  <a:pt x="14283" y="16090"/>
                </a:cubicBezTo>
                <a:close/>
                <a:moveTo>
                  <a:pt x="14529" y="16099"/>
                </a:moveTo>
                <a:cubicBezTo>
                  <a:pt x="14539" y="16109"/>
                  <a:pt x="14539" y="16118"/>
                  <a:pt x="14548" y="16128"/>
                </a:cubicBezTo>
                <a:lnTo>
                  <a:pt x="14520" y="16137"/>
                </a:lnTo>
                <a:lnTo>
                  <a:pt x="14510" y="16128"/>
                </a:lnTo>
                <a:lnTo>
                  <a:pt x="14529" y="16099"/>
                </a:lnTo>
                <a:close/>
                <a:moveTo>
                  <a:pt x="15608" y="16080"/>
                </a:moveTo>
                <a:cubicBezTo>
                  <a:pt x="15608" y="16090"/>
                  <a:pt x="15608" y="16109"/>
                  <a:pt x="15618" y="16118"/>
                </a:cubicBezTo>
                <a:cubicBezTo>
                  <a:pt x="15618" y="16128"/>
                  <a:pt x="15608" y="16128"/>
                  <a:pt x="15608" y="16128"/>
                </a:cubicBezTo>
                <a:cubicBezTo>
                  <a:pt x="15608" y="16137"/>
                  <a:pt x="15599" y="16137"/>
                  <a:pt x="15589" y="16137"/>
                </a:cubicBezTo>
                <a:cubicBezTo>
                  <a:pt x="15589" y="16137"/>
                  <a:pt x="15589" y="16128"/>
                  <a:pt x="15589" y="16118"/>
                </a:cubicBezTo>
                <a:cubicBezTo>
                  <a:pt x="15589" y="16109"/>
                  <a:pt x="15599" y="16090"/>
                  <a:pt x="15599" y="16080"/>
                </a:cubicBezTo>
                <a:close/>
                <a:moveTo>
                  <a:pt x="12542" y="15995"/>
                </a:moveTo>
                <a:cubicBezTo>
                  <a:pt x="12551" y="15995"/>
                  <a:pt x="12551" y="16005"/>
                  <a:pt x="12561" y="16005"/>
                </a:cubicBezTo>
                <a:cubicBezTo>
                  <a:pt x="12570" y="16014"/>
                  <a:pt x="12570" y="16014"/>
                  <a:pt x="12579" y="16014"/>
                </a:cubicBezTo>
                <a:lnTo>
                  <a:pt x="12608" y="16014"/>
                </a:lnTo>
                <a:cubicBezTo>
                  <a:pt x="12627" y="16024"/>
                  <a:pt x="12627" y="16052"/>
                  <a:pt x="12617" y="16061"/>
                </a:cubicBezTo>
                <a:cubicBezTo>
                  <a:pt x="12608" y="16061"/>
                  <a:pt x="12608" y="16071"/>
                  <a:pt x="12608" y="16071"/>
                </a:cubicBezTo>
                <a:cubicBezTo>
                  <a:pt x="12627" y="16080"/>
                  <a:pt x="12636" y="16090"/>
                  <a:pt x="12655" y="16099"/>
                </a:cubicBezTo>
                <a:cubicBezTo>
                  <a:pt x="12655" y="16099"/>
                  <a:pt x="12665" y="16090"/>
                  <a:pt x="12674" y="16090"/>
                </a:cubicBezTo>
                <a:cubicBezTo>
                  <a:pt x="12684" y="16099"/>
                  <a:pt x="12674" y="16099"/>
                  <a:pt x="12665" y="16109"/>
                </a:cubicBezTo>
                <a:cubicBezTo>
                  <a:pt x="12665" y="16109"/>
                  <a:pt x="12655" y="16109"/>
                  <a:pt x="12655" y="16118"/>
                </a:cubicBezTo>
                <a:cubicBezTo>
                  <a:pt x="12655" y="16118"/>
                  <a:pt x="12646" y="16128"/>
                  <a:pt x="12646" y="16128"/>
                </a:cubicBezTo>
                <a:lnTo>
                  <a:pt x="12636" y="16128"/>
                </a:lnTo>
                <a:cubicBezTo>
                  <a:pt x="12646" y="16128"/>
                  <a:pt x="12646" y="16137"/>
                  <a:pt x="12646" y="16137"/>
                </a:cubicBezTo>
                <a:cubicBezTo>
                  <a:pt x="12646" y="16137"/>
                  <a:pt x="12636" y="16147"/>
                  <a:pt x="12636" y="16147"/>
                </a:cubicBezTo>
                <a:cubicBezTo>
                  <a:pt x="12636" y="16147"/>
                  <a:pt x="12636" y="16147"/>
                  <a:pt x="12636" y="16137"/>
                </a:cubicBezTo>
                <a:cubicBezTo>
                  <a:pt x="12627" y="16128"/>
                  <a:pt x="12617" y="16128"/>
                  <a:pt x="12598" y="16118"/>
                </a:cubicBezTo>
                <a:lnTo>
                  <a:pt x="12589" y="16118"/>
                </a:lnTo>
                <a:cubicBezTo>
                  <a:pt x="12589" y="16099"/>
                  <a:pt x="12570" y="16090"/>
                  <a:pt x="12561" y="16090"/>
                </a:cubicBezTo>
                <a:cubicBezTo>
                  <a:pt x="12542" y="16080"/>
                  <a:pt x="12532" y="16071"/>
                  <a:pt x="12513" y="16061"/>
                </a:cubicBezTo>
                <a:cubicBezTo>
                  <a:pt x="12513" y="16061"/>
                  <a:pt x="12513" y="16052"/>
                  <a:pt x="12504" y="16052"/>
                </a:cubicBezTo>
                <a:cubicBezTo>
                  <a:pt x="12513" y="16052"/>
                  <a:pt x="12513" y="16042"/>
                  <a:pt x="12523" y="16042"/>
                </a:cubicBezTo>
                <a:cubicBezTo>
                  <a:pt x="12532" y="16042"/>
                  <a:pt x="12542" y="16052"/>
                  <a:pt x="12551" y="16052"/>
                </a:cubicBezTo>
                <a:lnTo>
                  <a:pt x="12561" y="16052"/>
                </a:lnTo>
                <a:cubicBezTo>
                  <a:pt x="12551" y="16042"/>
                  <a:pt x="12542" y="16042"/>
                  <a:pt x="12542" y="16033"/>
                </a:cubicBezTo>
                <a:cubicBezTo>
                  <a:pt x="12532" y="16024"/>
                  <a:pt x="12532" y="16005"/>
                  <a:pt x="12542" y="15995"/>
                </a:cubicBezTo>
                <a:close/>
                <a:moveTo>
                  <a:pt x="13337" y="16128"/>
                </a:moveTo>
                <a:cubicBezTo>
                  <a:pt x="13346" y="16128"/>
                  <a:pt x="13356" y="16128"/>
                  <a:pt x="13365" y="16137"/>
                </a:cubicBezTo>
                <a:lnTo>
                  <a:pt x="13356" y="16147"/>
                </a:lnTo>
                <a:lnTo>
                  <a:pt x="13327" y="16128"/>
                </a:lnTo>
                <a:close/>
                <a:moveTo>
                  <a:pt x="15912" y="16102"/>
                </a:moveTo>
                <a:cubicBezTo>
                  <a:pt x="15914" y="16102"/>
                  <a:pt x="15916" y="16104"/>
                  <a:pt x="15921" y="16109"/>
                </a:cubicBezTo>
                <a:cubicBezTo>
                  <a:pt x="15921" y="16118"/>
                  <a:pt x="15911" y="16118"/>
                  <a:pt x="15911" y="16128"/>
                </a:cubicBezTo>
                <a:cubicBezTo>
                  <a:pt x="15902" y="16137"/>
                  <a:pt x="15883" y="16137"/>
                  <a:pt x="15873" y="16147"/>
                </a:cubicBezTo>
                <a:lnTo>
                  <a:pt x="15864" y="16147"/>
                </a:lnTo>
                <a:cubicBezTo>
                  <a:pt x="15873" y="16137"/>
                  <a:pt x="15873" y="16128"/>
                  <a:pt x="15873" y="16118"/>
                </a:cubicBezTo>
                <a:cubicBezTo>
                  <a:pt x="15883" y="16118"/>
                  <a:pt x="15883" y="16109"/>
                  <a:pt x="15883" y="16109"/>
                </a:cubicBezTo>
                <a:cubicBezTo>
                  <a:pt x="15889" y="16109"/>
                  <a:pt x="15896" y="16113"/>
                  <a:pt x="15902" y="16113"/>
                </a:cubicBezTo>
                <a:cubicBezTo>
                  <a:pt x="15905" y="16113"/>
                  <a:pt x="15908" y="16112"/>
                  <a:pt x="15911" y="16109"/>
                </a:cubicBezTo>
                <a:cubicBezTo>
                  <a:pt x="15911" y="16104"/>
                  <a:pt x="15911" y="16102"/>
                  <a:pt x="15912" y="16102"/>
                </a:cubicBezTo>
                <a:close/>
                <a:moveTo>
                  <a:pt x="59679" y="16137"/>
                </a:moveTo>
                <a:lnTo>
                  <a:pt x="59679" y="16147"/>
                </a:lnTo>
                <a:lnTo>
                  <a:pt x="59660" y="16137"/>
                </a:lnTo>
                <a:close/>
                <a:moveTo>
                  <a:pt x="60446" y="16033"/>
                </a:moveTo>
                <a:cubicBezTo>
                  <a:pt x="60446" y="16033"/>
                  <a:pt x="60455" y="16033"/>
                  <a:pt x="60455" y="16042"/>
                </a:cubicBezTo>
                <a:cubicBezTo>
                  <a:pt x="60465" y="16052"/>
                  <a:pt x="60484" y="16052"/>
                  <a:pt x="60493" y="16052"/>
                </a:cubicBezTo>
                <a:cubicBezTo>
                  <a:pt x="60493" y="16052"/>
                  <a:pt x="60503" y="16042"/>
                  <a:pt x="60503" y="16042"/>
                </a:cubicBezTo>
                <a:lnTo>
                  <a:pt x="60503" y="16042"/>
                </a:lnTo>
                <a:lnTo>
                  <a:pt x="60484" y="16147"/>
                </a:lnTo>
                <a:cubicBezTo>
                  <a:pt x="60474" y="16137"/>
                  <a:pt x="60465" y="16137"/>
                  <a:pt x="60465" y="16137"/>
                </a:cubicBezTo>
                <a:cubicBezTo>
                  <a:pt x="60455" y="16128"/>
                  <a:pt x="60465" y="16118"/>
                  <a:pt x="60465" y="16118"/>
                </a:cubicBezTo>
                <a:cubicBezTo>
                  <a:pt x="60465" y="16109"/>
                  <a:pt x="60465" y="16099"/>
                  <a:pt x="60465" y="16099"/>
                </a:cubicBezTo>
                <a:cubicBezTo>
                  <a:pt x="60465" y="16090"/>
                  <a:pt x="60455" y="16090"/>
                  <a:pt x="60455" y="16080"/>
                </a:cubicBezTo>
                <a:cubicBezTo>
                  <a:pt x="60455" y="16080"/>
                  <a:pt x="60455" y="16071"/>
                  <a:pt x="60446" y="16071"/>
                </a:cubicBezTo>
                <a:lnTo>
                  <a:pt x="60455" y="16052"/>
                </a:lnTo>
                <a:cubicBezTo>
                  <a:pt x="60446" y="16052"/>
                  <a:pt x="60446" y="16052"/>
                  <a:pt x="60436" y="16042"/>
                </a:cubicBezTo>
                <a:cubicBezTo>
                  <a:pt x="60436" y="16042"/>
                  <a:pt x="60436" y="16033"/>
                  <a:pt x="60436" y="16033"/>
                </a:cubicBezTo>
                <a:close/>
                <a:moveTo>
                  <a:pt x="12338" y="16084"/>
                </a:moveTo>
                <a:cubicBezTo>
                  <a:pt x="12344" y="16084"/>
                  <a:pt x="12346" y="16091"/>
                  <a:pt x="12352" y="16109"/>
                </a:cubicBezTo>
                <a:cubicBezTo>
                  <a:pt x="12352" y="16109"/>
                  <a:pt x="12362" y="16099"/>
                  <a:pt x="12371" y="16099"/>
                </a:cubicBezTo>
                <a:lnTo>
                  <a:pt x="12409" y="16099"/>
                </a:lnTo>
                <a:cubicBezTo>
                  <a:pt x="12428" y="16099"/>
                  <a:pt x="12428" y="16109"/>
                  <a:pt x="12419" y="16118"/>
                </a:cubicBezTo>
                <a:cubicBezTo>
                  <a:pt x="12409" y="16128"/>
                  <a:pt x="12400" y="16137"/>
                  <a:pt x="12390" y="16147"/>
                </a:cubicBezTo>
                <a:cubicBezTo>
                  <a:pt x="12390" y="16156"/>
                  <a:pt x="12381" y="16156"/>
                  <a:pt x="12371" y="16156"/>
                </a:cubicBezTo>
                <a:cubicBezTo>
                  <a:pt x="12362" y="16156"/>
                  <a:pt x="12352" y="16156"/>
                  <a:pt x="12352" y="16137"/>
                </a:cubicBezTo>
                <a:cubicBezTo>
                  <a:pt x="12352" y="16137"/>
                  <a:pt x="12352" y="16137"/>
                  <a:pt x="12352" y="16128"/>
                </a:cubicBezTo>
                <a:cubicBezTo>
                  <a:pt x="12352" y="16128"/>
                  <a:pt x="12352" y="16118"/>
                  <a:pt x="12343" y="16118"/>
                </a:cubicBezTo>
                <a:cubicBezTo>
                  <a:pt x="12343" y="16118"/>
                  <a:pt x="12343" y="16128"/>
                  <a:pt x="12333" y="16128"/>
                </a:cubicBezTo>
                <a:cubicBezTo>
                  <a:pt x="12333" y="16128"/>
                  <a:pt x="12333" y="16137"/>
                  <a:pt x="12333" y="16147"/>
                </a:cubicBezTo>
                <a:cubicBezTo>
                  <a:pt x="12333" y="16147"/>
                  <a:pt x="12333" y="16156"/>
                  <a:pt x="12324" y="16156"/>
                </a:cubicBezTo>
                <a:lnTo>
                  <a:pt x="12314" y="16156"/>
                </a:lnTo>
                <a:cubicBezTo>
                  <a:pt x="12305" y="16147"/>
                  <a:pt x="12296" y="16137"/>
                  <a:pt x="12286" y="16128"/>
                </a:cubicBezTo>
                <a:lnTo>
                  <a:pt x="12296" y="16128"/>
                </a:lnTo>
                <a:cubicBezTo>
                  <a:pt x="12305" y="16118"/>
                  <a:pt x="12305" y="16118"/>
                  <a:pt x="12314" y="16109"/>
                </a:cubicBezTo>
                <a:lnTo>
                  <a:pt x="12305" y="16090"/>
                </a:lnTo>
                <a:lnTo>
                  <a:pt x="12324" y="16090"/>
                </a:lnTo>
                <a:cubicBezTo>
                  <a:pt x="12331" y="16086"/>
                  <a:pt x="12335" y="16084"/>
                  <a:pt x="12338" y="16084"/>
                </a:cubicBezTo>
                <a:close/>
                <a:moveTo>
                  <a:pt x="14321" y="16128"/>
                </a:moveTo>
                <a:cubicBezTo>
                  <a:pt x="14340" y="16137"/>
                  <a:pt x="14340" y="16137"/>
                  <a:pt x="14312" y="16156"/>
                </a:cubicBezTo>
                <a:cubicBezTo>
                  <a:pt x="14321" y="16147"/>
                  <a:pt x="14321" y="16137"/>
                  <a:pt x="14321" y="16128"/>
                </a:cubicBezTo>
                <a:close/>
                <a:moveTo>
                  <a:pt x="60607" y="16128"/>
                </a:moveTo>
                <a:cubicBezTo>
                  <a:pt x="60616" y="16137"/>
                  <a:pt x="60616" y="16147"/>
                  <a:pt x="60597" y="16156"/>
                </a:cubicBezTo>
                <a:lnTo>
                  <a:pt x="60597" y="16147"/>
                </a:lnTo>
                <a:lnTo>
                  <a:pt x="60607" y="16128"/>
                </a:lnTo>
                <a:close/>
                <a:moveTo>
                  <a:pt x="16574" y="16090"/>
                </a:moveTo>
                <a:cubicBezTo>
                  <a:pt x="16574" y="16128"/>
                  <a:pt x="16555" y="16156"/>
                  <a:pt x="16527" y="16166"/>
                </a:cubicBezTo>
                <a:cubicBezTo>
                  <a:pt x="16527" y="16166"/>
                  <a:pt x="16527" y="16156"/>
                  <a:pt x="16527" y="16147"/>
                </a:cubicBezTo>
                <a:cubicBezTo>
                  <a:pt x="16527" y="16137"/>
                  <a:pt x="16527" y="16128"/>
                  <a:pt x="16517" y="16128"/>
                </a:cubicBezTo>
                <a:cubicBezTo>
                  <a:pt x="16508" y="16128"/>
                  <a:pt x="16508" y="16118"/>
                  <a:pt x="16508" y="16109"/>
                </a:cubicBezTo>
                <a:cubicBezTo>
                  <a:pt x="16508" y="16109"/>
                  <a:pt x="16517" y="16099"/>
                  <a:pt x="16517" y="16099"/>
                </a:cubicBezTo>
                <a:cubicBezTo>
                  <a:pt x="16527" y="16109"/>
                  <a:pt x="16536" y="16109"/>
                  <a:pt x="16545" y="16109"/>
                </a:cubicBezTo>
                <a:lnTo>
                  <a:pt x="16545" y="16118"/>
                </a:lnTo>
                <a:cubicBezTo>
                  <a:pt x="16555" y="16109"/>
                  <a:pt x="16564" y="16099"/>
                  <a:pt x="16574" y="16090"/>
                </a:cubicBezTo>
                <a:close/>
                <a:moveTo>
                  <a:pt x="59180" y="16126"/>
                </a:moveTo>
                <a:cubicBezTo>
                  <a:pt x="59189" y="16126"/>
                  <a:pt x="59199" y="16132"/>
                  <a:pt x="59215" y="16137"/>
                </a:cubicBezTo>
                <a:lnTo>
                  <a:pt x="59177" y="16166"/>
                </a:lnTo>
                <a:cubicBezTo>
                  <a:pt x="59177" y="16147"/>
                  <a:pt x="59187" y="16137"/>
                  <a:pt x="59159" y="16137"/>
                </a:cubicBezTo>
                <a:cubicBezTo>
                  <a:pt x="59167" y="16129"/>
                  <a:pt x="59173" y="16126"/>
                  <a:pt x="59180" y="16126"/>
                </a:cubicBezTo>
                <a:close/>
                <a:moveTo>
                  <a:pt x="59253" y="16128"/>
                </a:moveTo>
                <a:cubicBezTo>
                  <a:pt x="59272" y="16128"/>
                  <a:pt x="59282" y="16147"/>
                  <a:pt x="59282" y="16166"/>
                </a:cubicBezTo>
                <a:cubicBezTo>
                  <a:pt x="59263" y="16166"/>
                  <a:pt x="59253" y="16147"/>
                  <a:pt x="59253" y="16128"/>
                </a:cubicBezTo>
                <a:close/>
                <a:moveTo>
                  <a:pt x="61544" y="16147"/>
                </a:moveTo>
                <a:cubicBezTo>
                  <a:pt x="61553" y="16147"/>
                  <a:pt x="61563" y="16147"/>
                  <a:pt x="61563" y="16156"/>
                </a:cubicBezTo>
                <a:cubicBezTo>
                  <a:pt x="61572" y="16156"/>
                  <a:pt x="61572" y="16166"/>
                  <a:pt x="61572" y="16175"/>
                </a:cubicBezTo>
                <a:lnTo>
                  <a:pt x="61563" y="16175"/>
                </a:lnTo>
                <a:lnTo>
                  <a:pt x="61544" y="16156"/>
                </a:lnTo>
                <a:lnTo>
                  <a:pt x="61544" y="16147"/>
                </a:lnTo>
                <a:close/>
                <a:moveTo>
                  <a:pt x="12485" y="16166"/>
                </a:moveTo>
                <a:lnTo>
                  <a:pt x="12466" y="16184"/>
                </a:lnTo>
                <a:cubicBezTo>
                  <a:pt x="12466" y="16166"/>
                  <a:pt x="12475" y="16166"/>
                  <a:pt x="12485" y="16166"/>
                </a:cubicBezTo>
                <a:close/>
                <a:moveTo>
                  <a:pt x="59187" y="16175"/>
                </a:moveTo>
                <a:lnTo>
                  <a:pt x="59215" y="16184"/>
                </a:lnTo>
                <a:cubicBezTo>
                  <a:pt x="59196" y="16184"/>
                  <a:pt x="59187" y="16184"/>
                  <a:pt x="59187" y="16175"/>
                </a:cubicBezTo>
                <a:close/>
                <a:moveTo>
                  <a:pt x="14984" y="16166"/>
                </a:moveTo>
                <a:cubicBezTo>
                  <a:pt x="14984" y="16175"/>
                  <a:pt x="14984" y="16175"/>
                  <a:pt x="14984" y="16175"/>
                </a:cubicBezTo>
                <a:cubicBezTo>
                  <a:pt x="14984" y="16184"/>
                  <a:pt x="14974" y="16194"/>
                  <a:pt x="14974" y="16194"/>
                </a:cubicBezTo>
                <a:cubicBezTo>
                  <a:pt x="14974" y="16184"/>
                  <a:pt x="14965" y="16184"/>
                  <a:pt x="14974" y="16175"/>
                </a:cubicBezTo>
                <a:cubicBezTo>
                  <a:pt x="14974" y="16175"/>
                  <a:pt x="14974" y="16166"/>
                  <a:pt x="14974" y="16166"/>
                </a:cubicBezTo>
                <a:close/>
                <a:moveTo>
                  <a:pt x="16044" y="16147"/>
                </a:moveTo>
                <a:cubicBezTo>
                  <a:pt x="16053" y="16156"/>
                  <a:pt x="16063" y="16166"/>
                  <a:pt x="16063" y="16175"/>
                </a:cubicBezTo>
                <a:cubicBezTo>
                  <a:pt x="16063" y="16184"/>
                  <a:pt x="16063" y="16184"/>
                  <a:pt x="16063" y="16184"/>
                </a:cubicBezTo>
                <a:cubicBezTo>
                  <a:pt x="16044" y="16194"/>
                  <a:pt x="16015" y="16194"/>
                  <a:pt x="15996" y="16194"/>
                </a:cubicBezTo>
                <a:lnTo>
                  <a:pt x="15978" y="16194"/>
                </a:lnTo>
                <a:lnTo>
                  <a:pt x="15978" y="16184"/>
                </a:lnTo>
                <a:lnTo>
                  <a:pt x="15987" y="16184"/>
                </a:lnTo>
                <a:cubicBezTo>
                  <a:pt x="15996" y="16175"/>
                  <a:pt x="16006" y="16166"/>
                  <a:pt x="16015" y="16156"/>
                </a:cubicBezTo>
                <a:cubicBezTo>
                  <a:pt x="16025" y="16147"/>
                  <a:pt x="16025" y="16147"/>
                  <a:pt x="16044" y="16147"/>
                </a:cubicBezTo>
                <a:close/>
                <a:moveTo>
                  <a:pt x="58610" y="16166"/>
                </a:moveTo>
                <a:cubicBezTo>
                  <a:pt x="58619" y="16166"/>
                  <a:pt x="58619" y="16175"/>
                  <a:pt x="58619" y="16194"/>
                </a:cubicBezTo>
                <a:lnTo>
                  <a:pt x="58610" y="16166"/>
                </a:lnTo>
                <a:close/>
                <a:moveTo>
                  <a:pt x="59026" y="16166"/>
                </a:moveTo>
                <a:cubicBezTo>
                  <a:pt x="59054" y="16166"/>
                  <a:pt x="59073" y="16166"/>
                  <a:pt x="59092" y="16175"/>
                </a:cubicBezTo>
                <a:cubicBezTo>
                  <a:pt x="59102" y="16175"/>
                  <a:pt x="59102" y="16175"/>
                  <a:pt x="59102" y="16184"/>
                </a:cubicBezTo>
                <a:cubicBezTo>
                  <a:pt x="59102" y="16184"/>
                  <a:pt x="59092" y="16184"/>
                  <a:pt x="59092" y="16194"/>
                </a:cubicBezTo>
                <a:lnTo>
                  <a:pt x="59064" y="16194"/>
                </a:lnTo>
                <a:cubicBezTo>
                  <a:pt x="59045" y="16194"/>
                  <a:pt x="59036" y="16194"/>
                  <a:pt x="59026" y="16166"/>
                </a:cubicBezTo>
                <a:close/>
                <a:moveTo>
                  <a:pt x="60578" y="16175"/>
                </a:moveTo>
                <a:lnTo>
                  <a:pt x="60578" y="16194"/>
                </a:lnTo>
                <a:lnTo>
                  <a:pt x="60569" y="16194"/>
                </a:lnTo>
                <a:lnTo>
                  <a:pt x="60578" y="16175"/>
                </a:lnTo>
                <a:close/>
                <a:moveTo>
                  <a:pt x="61506" y="16137"/>
                </a:moveTo>
                <a:cubicBezTo>
                  <a:pt x="61525" y="16156"/>
                  <a:pt x="61525" y="16166"/>
                  <a:pt x="61534" y="16184"/>
                </a:cubicBezTo>
                <a:cubicBezTo>
                  <a:pt x="61534" y="16184"/>
                  <a:pt x="61525" y="16194"/>
                  <a:pt x="61525" y="16194"/>
                </a:cubicBezTo>
                <a:cubicBezTo>
                  <a:pt x="61515" y="16194"/>
                  <a:pt x="61506" y="16184"/>
                  <a:pt x="61506" y="16184"/>
                </a:cubicBezTo>
                <a:cubicBezTo>
                  <a:pt x="61497" y="16166"/>
                  <a:pt x="61497" y="16156"/>
                  <a:pt x="61506" y="16137"/>
                </a:cubicBezTo>
                <a:close/>
                <a:moveTo>
                  <a:pt x="14218" y="16095"/>
                </a:moveTo>
                <a:cubicBezTo>
                  <a:pt x="14227" y="16095"/>
                  <a:pt x="14239" y="16102"/>
                  <a:pt x="14245" y="16109"/>
                </a:cubicBezTo>
                <a:cubicBezTo>
                  <a:pt x="14255" y="16109"/>
                  <a:pt x="14255" y="16128"/>
                  <a:pt x="14245" y="16137"/>
                </a:cubicBezTo>
                <a:cubicBezTo>
                  <a:pt x="14226" y="16147"/>
                  <a:pt x="14226" y="16175"/>
                  <a:pt x="14245" y="16194"/>
                </a:cubicBezTo>
                <a:cubicBezTo>
                  <a:pt x="14245" y="16194"/>
                  <a:pt x="14245" y="16203"/>
                  <a:pt x="14245" y="16203"/>
                </a:cubicBezTo>
                <a:cubicBezTo>
                  <a:pt x="14236" y="16203"/>
                  <a:pt x="14236" y="16203"/>
                  <a:pt x="14226" y="16194"/>
                </a:cubicBezTo>
                <a:lnTo>
                  <a:pt x="14217" y="16194"/>
                </a:lnTo>
                <a:cubicBezTo>
                  <a:pt x="14198" y="16194"/>
                  <a:pt x="14198" y="16184"/>
                  <a:pt x="14198" y="16175"/>
                </a:cubicBezTo>
                <a:cubicBezTo>
                  <a:pt x="14189" y="16156"/>
                  <a:pt x="14189" y="16147"/>
                  <a:pt x="14170" y="16147"/>
                </a:cubicBezTo>
                <a:cubicBezTo>
                  <a:pt x="14189" y="16128"/>
                  <a:pt x="14198" y="16118"/>
                  <a:pt x="14208" y="16099"/>
                </a:cubicBezTo>
                <a:cubicBezTo>
                  <a:pt x="14210" y="16096"/>
                  <a:pt x="14214" y="16095"/>
                  <a:pt x="14218" y="16095"/>
                </a:cubicBezTo>
                <a:close/>
                <a:moveTo>
                  <a:pt x="16564" y="16175"/>
                </a:moveTo>
                <a:cubicBezTo>
                  <a:pt x="16574" y="16175"/>
                  <a:pt x="16574" y="16184"/>
                  <a:pt x="16574" y="16184"/>
                </a:cubicBezTo>
                <a:cubicBezTo>
                  <a:pt x="16564" y="16194"/>
                  <a:pt x="16564" y="16194"/>
                  <a:pt x="16555" y="16203"/>
                </a:cubicBezTo>
                <a:lnTo>
                  <a:pt x="16536" y="16194"/>
                </a:lnTo>
                <a:cubicBezTo>
                  <a:pt x="16536" y="16184"/>
                  <a:pt x="16545" y="16184"/>
                  <a:pt x="16545" y="16175"/>
                </a:cubicBezTo>
                <a:close/>
                <a:moveTo>
                  <a:pt x="60361" y="16175"/>
                </a:moveTo>
                <a:lnTo>
                  <a:pt x="60361" y="16175"/>
                </a:lnTo>
                <a:cubicBezTo>
                  <a:pt x="60370" y="16184"/>
                  <a:pt x="60361" y="16194"/>
                  <a:pt x="60351" y="16203"/>
                </a:cubicBezTo>
                <a:lnTo>
                  <a:pt x="60361" y="16175"/>
                </a:lnTo>
                <a:close/>
                <a:moveTo>
                  <a:pt x="60465" y="16175"/>
                </a:moveTo>
                <a:lnTo>
                  <a:pt x="60484" y="16194"/>
                </a:lnTo>
                <a:cubicBezTo>
                  <a:pt x="60480" y="16202"/>
                  <a:pt x="60476" y="16205"/>
                  <a:pt x="60472" y="16205"/>
                </a:cubicBezTo>
                <a:cubicBezTo>
                  <a:pt x="60468" y="16205"/>
                  <a:pt x="60465" y="16199"/>
                  <a:pt x="60465" y="16194"/>
                </a:cubicBezTo>
                <a:cubicBezTo>
                  <a:pt x="60465" y="16184"/>
                  <a:pt x="60465" y="16175"/>
                  <a:pt x="60465" y="16175"/>
                </a:cubicBezTo>
                <a:close/>
                <a:moveTo>
                  <a:pt x="13649" y="16147"/>
                </a:moveTo>
                <a:cubicBezTo>
                  <a:pt x="13649" y="16147"/>
                  <a:pt x="13649" y="16147"/>
                  <a:pt x="13649" y="16156"/>
                </a:cubicBezTo>
                <a:cubicBezTo>
                  <a:pt x="13640" y="16166"/>
                  <a:pt x="13640" y="16166"/>
                  <a:pt x="13640" y="16166"/>
                </a:cubicBezTo>
                <a:cubicBezTo>
                  <a:pt x="13640" y="16175"/>
                  <a:pt x="13640" y="16184"/>
                  <a:pt x="13640" y="16184"/>
                </a:cubicBezTo>
                <a:cubicBezTo>
                  <a:pt x="13640" y="16194"/>
                  <a:pt x="13649" y="16203"/>
                  <a:pt x="13640" y="16203"/>
                </a:cubicBezTo>
                <a:cubicBezTo>
                  <a:pt x="13640" y="16203"/>
                  <a:pt x="13635" y="16208"/>
                  <a:pt x="13630" y="16208"/>
                </a:cubicBezTo>
                <a:cubicBezTo>
                  <a:pt x="13627" y="16208"/>
                  <a:pt x="13624" y="16207"/>
                  <a:pt x="13621" y="16203"/>
                </a:cubicBezTo>
                <a:cubicBezTo>
                  <a:pt x="13621" y="16203"/>
                  <a:pt x="13611" y="16203"/>
                  <a:pt x="13611" y="16194"/>
                </a:cubicBezTo>
                <a:cubicBezTo>
                  <a:pt x="13602" y="16194"/>
                  <a:pt x="13592" y="16194"/>
                  <a:pt x="13592" y="16213"/>
                </a:cubicBezTo>
                <a:cubicBezTo>
                  <a:pt x="13583" y="16194"/>
                  <a:pt x="13583" y="16184"/>
                  <a:pt x="13602" y="16184"/>
                </a:cubicBezTo>
                <a:cubicBezTo>
                  <a:pt x="13621" y="16184"/>
                  <a:pt x="13621" y="16184"/>
                  <a:pt x="13621" y="16166"/>
                </a:cubicBezTo>
                <a:cubicBezTo>
                  <a:pt x="13630" y="16156"/>
                  <a:pt x="13630" y="16147"/>
                  <a:pt x="13640" y="16147"/>
                </a:cubicBezTo>
                <a:close/>
                <a:moveTo>
                  <a:pt x="13772" y="16184"/>
                </a:moveTo>
                <a:cubicBezTo>
                  <a:pt x="13791" y="16184"/>
                  <a:pt x="13791" y="16194"/>
                  <a:pt x="13791" y="16203"/>
                </a:cubicBezTo>
                <a:lnTo>
                  <a:pt x="13782" y="16213"/>
                </a:lnTo>
                <a:lnTo>
                  <a:pt x="13772" y="16184"/>
                </a:lnTo>
                <a:close/>
                <a:moveTo>
                  <a:pt x="14312" y="16184"/>
                </a:moveTo>
                <a:lnTo>
                  <a:pt x="14321" y="16203"/>
                </a:lnTo>
                <a:lnTo>
                  <a:pt x="14321" y="16213"/>
                </a:lnTo>
                <a:cubicBezTo>
                  <a:pt x="14312" y="16203"/>
                  <a:pt x="14302" y="16194"/>
                  <a:pt x="14312" y="16184"/>
                </a:cubicBezTo>
                <a:close/>
                <a:moveTo>
                  <a:pt x="15713" y="16184"/>
                </a:moveTo>
                <a:cubicBezTo>
                  <a:pt x="15713" y="16194"/>
                  <a:pt x="15713" y="16194"/>
                  <a:pt x="15713" y="16194"/>
                </a:cubicBezTo>
                <a:cubicBezTo>
                  <a:pt x="15713" y="16203"/>
                  <a:pt x="15703" y="16203"/>
                  <a:pt x="15703" y="16213"/>
                </a:cubicBezTo>
                <a:lnTo>
                  <a:pt x="15694" y="16203"/>
                </a:lnTo>
                <a:cubicBezTo>
                  <a:pt x="15694" y="16203"/>
                  <a:pt x="15703" y="16194"/>
                  <a:pt x="15703" y="16184"/>
                </a:cubicBezTo>
                <a:close/>
                <a:moveTo>
                  <a:pt x="60417" y="16175"/>
                </a:moveTo>
                <a:lnTo>
                  <a:pt x="60408" y="16213"/>
                </a:lnTo>
                <a:cubicBezTo>
                  <a:pt x="60399" y="16194"/>
                  <a:pt x="60399" y="16184"/>
                  <a:pt x="60417" y="16175"/>
                </a:cubicBezTo>
                <a:close/>
                <a:moveTo>
                  <a:pt x="60275" y="16213"/>
                </a:moveTo>
                <a:cubicBezTo>
                  <a:pt x="60275" y="16213"/>
                  <a:pt x="60275" y="16213"/>
                  <a:pt x="60275" y="16213"/>
                </a:cubicBezTo>
                <a:cubicBezTo>
                  <a:pt x="60275" y="16213"/>
                  <a:pt x="60275" y="16213"/>
                  <a:pt x="60275" y="16213"/>
                </a:cubicBezTo>
                <a:close/>
                <a:moveTo>
                  <a:pt x="58818" y="16203"/>
                </a:moveTo>
                <a:cubicBezTo>
                  <a:pt x="58827" y="16203"/>
                  <a:pt x="58827" y="16203"/>
                  <a:pt x="58837" y="16213"/>
                </a:cubicBezTo>
                <a:cubicBezTo>
                  <a:pt x="58827" y="16222"/>
                  <a:pt x="58827" y="16222"/>
                  <a:pt x="58827" y="16222"/>
                </a:cubicBezTo>
                <a:cubicBezTo>
                  <a:pt x="58818" y="16222"/>
                  <a:pt x="58818" y="16213"/>
                  <a:pt x="58808" y="16213"/>
                </a:cubicBezTo>
                <a:cubicBezTo>
                  <a:pt x="58808" y="16203"/>
                  <a:pt x="58818" y="16203"/>
                  <a:pt x="58818" y="16203"/>
                </a:cubicBezTo>
                <a:close/>
                <a:moveTo>
                  <a:pt x="60436" y="16194"/>
                </a:moveTo>
                <a:cubicBezTo>
                  <a:pt x="60436" y="16213"/>
                  <a:pt x="60436" y="16222"/>
                  <a:pt x="60427" y="16222"/>
                </a:cubicBezTo>
                <a:cubicBezTo>
                  <a:pt x="60417" y="16213"/>
                  <a:pt x="60417" y="16203"/>
                  <a:pt x="60436" y="16194"/>
                </a:cubicBezTo>
                <a:close/>
                <a:moveTo>
                  <a:pt x="12428" y="16019"/>
                </a:moveTo>
                <a:cubicBezTo>
                  <a:pt x="12433" y="16019"/>
                  <a:pt x="12437" y="16024"/>
                  <a:pt x="12437" y="16024"/>
                </a:cubicBezTo>
                <a:cubicBezTo>
                  <a:pt x="12466" y="16042"/>
                  <a:pt x="12494" y="16061"/>
                  <a:pt x="12523" y="16080"/>
                </a:cubicBezTo>
                <a:cubicBezTo>
                  <a:pt x="12561" y="16109"/>
                  <a:pt x="12589" y="16137"/>
                  <a:pt x="12617" y="16184"/>
                </a:cubicBezTo>
                <a:cubicBezTo>
                  <a:pt x="12627" y="16184"/>
                  <a:pt x="12627" y="16184"/>
                  <a:pt x="12627" y="16194"/>
                </a:cubicBezTo>
                <a:lnTo>
                  <a:pt x="12636" y="16184"/>
                </a:lnTo>
                <a:lnTo>
                  <a:pt x="12598" y="16147"/>
                </a:lnTo>
                <a:lnTo>
                  <a:pt x="12598" y="16137"/>
                </a:lnTo>
                <a:cubicBezTo>
                  <a:pt x="12608" y="16147"/>
                  <a:pt x="12617" y="16147"/>
                  <a:pt x="12627" y="16156"/>
                </a:cubicBezTo>
                <a:cubicBezTo>
                  <a:pt x="12627" y="16156"/>
                  <a:pt x="12636" y="16166"/>
                  <a:pt x="12646" y="16166"/>
                </a:cubicBezTo>
                <a:cubicBezTo>
                  <a:pt x="12655" y="16166"/>
                  <a:pt x="12655" y="16175"/>
                  <a:pt x="12646" y="16184"/>
                </a:cubicBezTo>
                <a:lnTo>
                  <a:pt x="12646" y="16194"/>
                </a:lnTo>
                <a:lnTo>
                  <a:pt x="12665" y="16184"/>
                </a:lnTo>
                <a:lnTo>
                  <a:pt x="12665" y="16175"/>
                </a:lnTo>
                <a:cubicBezTo>
                  <a:pt x="12674" y="16184"/>
                  <a:pt x="12674" y="16194"/>
                  <a:pt x="12684" y="16194"/>
                </a:cubicBezTo>
                <a:cubicBezTo>
                  <a:pt x="12684" y="16203"/>
                  <a:pt x="12684" y="16203"/>
                  <a:pt x="12684" y="16203"/>
                </a:cubicBezTo>
                <a:cubicBezTo>
                  <a:pt x="12674" y="16213"/>
                  <a:pt x="12674" y="16213"/>
                  <a:pt x="12665" y="16222"/>
                </a:cubicBezTo>
                <a:cubicBezTo>
                  <a:pt x="12665" y="16232"/>
                  <a:pt x="12655" y="16232"/>
                  <a:pt x="12655" y="16232"/>
                </a:cubicBezTo>
                <a:cubicBezTo>
                  <a:pt x="12646" y="16222"/>
                  <a:pt x="12636" y="16222"/>
                  <a:pt x="12636" y="16222"/>
                </a:cubicBezTo>
                <a:cubicBezTo>
                  <a:pt x="12632" y="16218"/>
                  <a:pt x="12629" y="16215"/>
                  <a:pt x="12627" y="16215"/>
                </a:cubicBezTo>
                <a:cubicBezTo>
                  <a:pt x="12624" y="16215"/>
                  <a:pt x="12622" y="16218"/>
                  <a:pt x="12617" y="16222"/>
                </a:cubicBezTo>
                <a:lnTo>
                  <a:pt x="12608" y="16222"/>
                </a:lnTo>
                <a:cubicBezTo>
                  <a:pt x="12589" y="16213"/>
                  <a:pt x="12570" y="16213"/>
                  <a:pt x="12570" y="16184"/>
                </a:cubicBezTo>
                <a:cubicBezTo>
                  <a:pt x="12570" y="16166"/>
                  <a:pt x="12561" y="16156"/>
                  <a:pt x="12551" y="16156"/>
                </a:cubicBezTo>
                <a:cubicBezTo>
                  <a:pt x="12532" y="16147"/>
                  <a:pt x="12523" y="16147"/>
                  <a:pt x="12504" y="16147"/>
                </a:cubicBezTo>
                <a:lnTo>
                  <a:pt x="12523" y="16128"/>
                </a:lnTo>
                <a:cubicBezTo>
                  <a:pt x="12504" y="16128"/>
                  <a:pt x="12504" y="16109"/>
                  <a:pt x="12504" y="16099"/>
                </a:cubicBezTo>
                <a:cubicBezTo>
                  <a:pt x="12504" y="16090"/>
                  <a:pt x="12504" y="16080"/>
                  <a:pt x="12485" y="16071"/>
                </a:cubicBezTo>
                <a:lnTo>
                  <a:pt x="12485" y="16071"/>
                </a:lnTo>
                <a:cubicBezTo>
                  <a:pt x="12485" y="16080"/>
                  <a:pt x="12494" y="16099"/>
                  <a:pt x="12485" y="16109"/>
                </a:cubicBezTo>
                <a:cubicBezTo>
                  <a:pt x="12485" y="16109"/>
                  <a:pt x="12485" y="16118"/>
                  <a:pt x="12485" y="16118"/>
                </a:cubicBezTo>
                <a:cubicBezTo>
                  <a:pt x="12485" y="16128"/>
                  <a:pt x="12475" y="16128"/>
                  <a:pt x="12475" y="16128"/>
                </a:cubicBezTo>
                <a:cubicBezTo>
                  <a:pt x="12466" y="16128"/>
                  <a:pt x="12466" y="16128"/>
                  <a:pt x="12466" y="16118"/>
                </a:cubicBezTo>
                <a:cubicBezTo>
                  <a:pt x="12466" y="16118"/>
                  <a:pt x="12466" y="16109"/>
                  <a:pt x="12466" y="16109"/>
                </a:cubicBezTo>
                <a:cubicBezTo>
                  <a:pt x="12466" y="16109"/>
                  <a:pt x="12466" y="16099"/>
                  <a:pt x="12466" y="16099"/>
                </a:cubicBezTo>
                <a:cubicBezTo>
                  <a:pt x="12456" y="16099"/>
                  <a:pt x="12447" y="16099"/>
                  <a:pt x="12447" y="16090"/>
                </a:cubicBezTo>
                <a:cubicBezTo>
                  <a:pt x="12447" y="16071"/>
                  <a:pt x="12437" y="16061"/>
                  <a:pt x="12428" y="16052"/>
                </a:cubicBezTo>
                <a:cubicBezTo>
                  <a:pt x="12419" y="16042"/>
                  <a:pt x="12419" y="16033"/>
                  <a:pt x="12419" y="16024"/>
                </a:cubicBezTo>
                <a:cubicBezTo>
                  <a:pt x="12422" y="16020"/>
                  <a:pt x="12425" y="16019"/>
                  <a:pt x="12428" y="16019"/>
                </a:cubicBezTo>
                <a:close/>
                <a:moveTo>
                  <a:pt x="14454" y="16213"/>
                </a:moveTo>
                <a:cubicBezTo>
                  <a:pt x="14454" y="16213"/>
                  <a:pt x="14454" y="16222"/>
                  <a:pt x="14463" y="16222"/>
                </a:cubicBezTo>
                <a:lnTo>
                  <a:pt x="14444" y="16232"/>
                </a:lnTo>
                <a:cubicBezTo>
                  <a:pt x="14444" y="16222"/>
                  <a:pt x="14444" y="16213"/>
                  <a:pt x="14454" y="16213"/>
                </a:cubicBezTo>
                <a:close/>
                <a:moveTo>
                  <a:pt x="61402" y="16213"/>
                </a:moveTo>
                <a:lnTo>
                  <a:pt x="61402" y="16222"/>
                </a:lnTo>
                <a:lnTo>
                  <a:pt x="61383" y="16232"/>
                </a:lnTo>
                <a:lnTo>
                  <a:pt x="61373" y="16232"/>
                </a:lnTo>
                <a:lnTo>
                  <a:pt x="61402" y="16213"/>
                </a:lnTo>
                <a:close/>
                <a:moveTo>
                  <a:pt x="13706" y="16222"/>
                </a:moveTo>
                <a:lnTo>
                  <a:pt x="13706" y="16232"/>
                </a:lnTo>
                <a:lnTo>
                  <a:pt x="13687" y="16241"/>
                </a:lnTo>
                <a:lnTo>
                  <a:pt x="13687" y="16232"/>
                </a:lnTo>
                <a:lnTo>
                  <a:pt x="13706" y="16222"/>
                </a:lnTo>
                <a:close/>
                <a:moveTo>
                  <a:pt x="14529" y="16203"/>
                </a:moveTo>
                <a:cubicBezTo>
                  <a:pt x="14539" y="16213"/>
                  <a:pt x="14548" y="16222"/>
                  <a:pt x="14558" y="16232"/>
                </a:cubicBezTo>
                <a:lnTo>
                  <a:pt x="14558" y="16241"/>
                </a:lnTo>
                <a:cubicBezTo>
                  <a:pt x="14539" y="16232"/>
                  <a:pt x="14529" y="16222"/>
                  <a:pt x="14520" y="16222"/>
                </a:cubicBezTo>
                <a:cubicBezTo>
                  <a:pt x="14520" y="16222"/>
                  <a:pt x="14520" y="16213"/>
                  <a:pt x="14520" y="16213"/>
                </a:cubicBezTo>
                <a:cubicBezTo>
                  <a:pt x="14520" y="16213"/>
                  <a:pt x="14529" y="16203"/>
                  <a:pt x="14529" y="16203"/>
                </a:cubicBezTo>
                <a:close/>
                <a:moveTo>
                  <a:pt x="15968" y="16222"/>
                </a:moveTo>
                <a:cubicBezTo>
                  <a:pt x="15978" y="16222"/>
                  <a:pt x="15978" y="16232"/>
                  <a:pt x="15978" y="16232"/>
                </a:cubicBezTo>
                <a:cubicBezTo>
                  <a:pt x="15978" y="16232"/>
                  <a:pt x="15978" y="16241"/>
                  <a:pt x="15978" y="16241"/>
                </a:cubicBezTo>
                <a:lnTo>
                  <a:pt x="15968" y="16241"/>
                </a:lnTo>
                <a:lnTo>
                  <a:pt x="15968" y="16222"/>
                </a:lnTo>
                <a:close/>
                <a:moveTo>
                  <a:pt x="59717" y="16222"/>
                </a:moveTo>
                <a:cubicBezTo>
                  <a:pt x="59717" y="16222"/>
                  <a:pt x="59726" y="16222"/>
                  <a:pt x="59726" y="16232"/>
                </a:cubicBezTo>
                <a:cubicBezTo>
                  <a:pt x="59726" y="16232"/>
                  <a:pt x="59717" y="16241"/>
                  <a:pt x="59717" y="16241"/>
                </a:cubicBezTo>
                <a:cubicBezTo>
                  <a:pt x="59708" y="16241"/>
                  <a:pt x="59708" y="16232"/>
                  <a:pt x="59708" y="16232"/>
                </a:cubicBezTo>
                <a:cubicBezTo>
                  <a:pt x="59708" y="16222"/>
                  <a:pt x="59708" y="16222"/>
                  <a:pt x="59717" y="16222"/>
                </a:cubicBezTo>
                <a:close/>
                <a:moveTo>
                  <a:pt x="61544" y="16203"/>
                </a:moveTo>
                <a:cubicBezTo>
                  <a:pt x="61553" y="16213"/>
                  <a:pt x="61553" y="16222"/>
                  <a:pt x="61553" y="16232"/>
                </a:cubicBezTo>
                <a:cubicBezTo>
                  <a:pt x="61553" y="16241"/>
                  <a:pt x="61553" y="16241"/>
                  <a:pt x="61544" y="16241"/>
                </a:cubicBezTo>
                <a:cubicBezTo>
                  <a:pt x="61544" y="16244"/>
                  <a:pt x="61543" y="16245"/>
                  <a:pt x="61541" y="16245"/>
                </a:cubicBezTo>
                <a:cubicBezTo>
                  <a:pt x="61539" y="16245"/>
                  <a:pt x="61534" y="16241"/>
                  <a:pt x="61534" y="16241"/>
                </a:cubicBezTo>
                <a:cubicBezTo>
                  <a:pt x="61534" y="16241"/>
                  <a:pt x="61534" y="16232"/>
                  <a:pt x="61534" y="16232"/>
                </a:cubicBezTo>
                <a:cubicBezTo>
                  <a:pt x="61534" y="16222"/>
                  <a:pt x="61544" y="16213"/>
                  <a:pt x="61544" y="16203"/>
                </a:cubicBezTo>
                <a:close/>
                <a:moveTo>
                  <a:pt x="58714" y="16241"/>
                </a:moveTo>
                <a:cubicBezTo>
                  <a:pt x="58709" y="16246"/>
                  <a:pt x="58707" y="16248"/>
                  <a:pt x="58703" y="16248"/>
                </a:cubicBezTo>
                <a:cubicBezTo>
                  <a:pt x="58699" y="16248"/>
                  <a:pt x="58695" y="16246"/>
                  <a:pt x="58685" y="16241"/>
                </a:cubicBezTo>
                <a:close/>
                <a:moveTo>
                  <a:pt x="14264" y="16232"/>
                </a:moveTo>
                <a:cubicBezTo>
                  <a:pt x="14264" y="16232"/>
                  <a:pt x="14264" y="16241"/>
                  <a:pt x="14264" y="16241"/>
                </a:cubicBezTo>
                <a:cubicBezTo>
                  <a:pt x="14264" y="16241"/>
                  <a:pt x="14255" y="16251"/>
                  <a:pt x="14255" y="16251"/>
                </a:cubicBezTo>
                <a:cubicBezTo>
                  <a:pt x="14255" y="16251"/>
                  <a:pt x="14255" y="16241"/>
                  <a:pt x="14255" y="16241"/>
                </a:cubicBezTo>
                <a:cubicBezTo>
                  <a:pt x="14255" y="16241"/>
                  <a:pt x="14255" y="16232"/>
                  <a:pt x="14264" y="16232"/>
                </a:cubicBezTo>
                <a:close/>
                <a:moveTo>
                  <a:pt x="58799" y="16222"/>
                </a:moveTo>
                <a:lnTo>
                  <a:pt x="58827" y="16241"/>
                </a:lnTo>
                <a:lnTo>
                  <a:pt x="58818" y="16251"/>
                </a:lnTo>
                <a:lnTo>
                  <a:pt x="58799" y="16232"/>
                </a:lnTo>
                <a:lnTo>
                  <a:pt x="58799" y="16222"/>
                </a:lnTo>
                <a:close/>
                <a:moveTo>
                  <a:pt x="60380" y="16232"/>
                </a:moveTo>
                <a:cubicBezTo>
                  <a:pt x="60389" y="16232"/>
                  <a:pt x="60389" y="16241"/>
                  <a:pt x="60399" y="16241"/>
                </a:cubicBezTo>
                <a:lnTo>
                  <a:pt x="60399" y="16251"/>
                </a:lnTo>
                <a:lnTo>
                  <a:pt x="60370" y="16241"/>
                </a:lnTo>
                <a:lnTo>
                  <a:pt x="60380" y="16232"/>
                </a:lnTo>
                <a:close/>
                <a:moveTo>
                  <a:pt x="61421" y="16232"/>
                </a:moveTo>
                <a:cubicBezTo>
                  <a:pt x="61421" y="16241"/>
                  <a:pt x="61421" y="16251"/>
                  <a:pt x="61411" y="16251"/>
                </a:cubicBezTo>
                <a:cubicBezTo>
                  <a:pt x="61402" y="16251"/>
                  <a:pt x="61402" y="16241"/>
                  <a:pt x="61402" y="16241"/>
                </a:cubicBezTo>
                <a:cubicBezTo>
                  <a:pt x="61411" y="16241"/>
                  <a:pt x="61411" y="16232"/>
                  <a:pt x="61421" y="16232"/>
                </a:cubicBezTo>
                <a:close/>
                <a:moveTo>
                  <a:pt x="17170" y="16251"/>
                </a:moveTo>
                <a:lnTo>
                  <a:pt x="17170" y="16251"/>
                </a:lnTo>
                <a:cubicBezTo>
                  <a:pt x="17170" y="16251"/>
                  <a:pt x="17170" y="16251"/>
                  <a:pt x="17170" y="16251"/>
                </a:cubicBezTo>
                <a:close/>
                <a:moveTo>
                  <a:pt x="14605" y="16241"/>
                </a:moveTo>
                <a:cubicBezTo>
                  <a:pt x="14615" y="16251"/>
                  <a:pt x="14615" y="16251"/>
                  <a:pt x="14615" y="16260"/>
                </a:cubicBezTo>
                <a:lnTo>
                  <a:pt x="14596" y="16260"/>
                </a:lnTo>
                <a:cubicBezTo>
                  <a:pt x="14605" y="16251"/>
                  <a:pt x="14605" y="16251"/>
                  <a:pt x="14605" y="16241"/>
                </a:cubicBezTo>
                <a:close/>
                <a:moveTo>
                  <a:pt x="14865" y="16192"/>
                </a:moveTo>
                <a:cubicBezTo>
                  <a:pt x="14870" y="16192"/>
                  <a:pt x="14875" y="16194"/>
                  <a:pt x="14880" y="16203"/>
                </a:cubicBezTo>
                <a:cubicBezTo>
                  <a:pt x="14880" y="16213"/>
                  <a:pt x="14880" y="16213"/>
                  <a:pt x="14880" y="16213"/>
                </a:cubicBezTo>
                <a:cubicBezTo>
                  <a:pt x="14889" y="16222"/>
                  <a:pt x="14898" y="16241"/>
                  <a:pt x="14889" y="16251"/>
                </a:cubicBezTo>
                <a:cubicBezTo>
                  <a:pt x="14880" y="16251"/>
                  <a:pt x="14870" y="16260"/>
                  <a:pt x="14851" y="16260"/>
                </a:cubicBezTo>
                <a:cubicBezTo>
                  <a:pt x="14851" y="16260"/>
                  <a:pt x="14851" y="16260"/>
                  <a:pt x="14842" y="16251"/>
                </a:cubicBezTo>
                <a:cubicBezTo>
                  <a:pt x="14851" y="16241"/>
                  <a:pt x="14870" y="16251"/>
                  <a:pt x="14870" y="16232"/>
                </a:cubicBezTo>
                <a:cubicBezTo>
                  <a:pt x="14861" y="16213"/>
                  <a:pt x="14861" y="16203"/>
                  <a:pt x="14851" y="16194"/>
                </a:cubicBezTo>
                <a:cubicBezTo>
                  <a:pt x="14856" y="16194"/>
                  <a:pt x="14861" y="16192"/>
                  <a:pt x="14865" y="16192"/>
                </a:cubicBezTo>
                <a:close/>
                <a:moveTo>
                  <a:pt x="16420" y="16169"/>
                </a:moveTo>
                <a:cubicBezTo>
                  <a:pt x="16424" y="16169"/>
                  <a:pt x="16428" y="16171"/>
                  <a:pt x="16432" y="16175"/>
                </a:cubicBezTo>
                <a:cubicBezTo>
                  <a:pt x="16441" y="16184"/>
                  <a:pt x="16451" y="16194"/>
                  <a:pt x="16451" y="16194"/>
                </a:cubicBezTo>
                <a:cubicBezTo>
                  <a:pt x="16451" y="16203"/>
                  <a:pt x="16451" y="16203"/>
                  <a:pt x="16451" y="16213"/>
                </a:cubicBezTo>
                <a:cubicBezTo>
                  <a:pt x="16451" y="16232"/>
                  <a:pt x="16432" y="16251"/>
                  <a:pt x="16413" y="16260"/>
                </a:cubicBezTo>
                <a:cubicBezTo>
                  <a:pt x="16403" y="16260"/>
                  <a:pt x="16403" y="16251"/>
                  <a:pt x="16403" y="16251"/>
                </a:cubicBezTo>
                <a:cubicBezTo>
                  <a:pt x="16403" y="16241"/>
                  <a:pt x="16394" y="16232"/>
                  <a:pt x="16403" y="16232"/>
                </a:cubicBezTo>
                <a:lnTo>
                  <a:pt x="16394" y="16232"/>
                </a:lnTo>
                <a:cubicBezTo>
                  <a:pt x="16403" y="16213"/>
                  <a:pt x="16403" y="16203"/>
                  <a:pt x="16403" y="16184"/>
                </a:cubicBezTo>
                <a:cubicBezTo>
                  <a:pt x="16409" y="16173"/>
                  <a:pt x="16415" y="16169"/>
                  <a:pt x="16420" y="16169"/>
                </a:cubicBezTo>
                <a:close/>
                <a:moveTo>
                  <a:pt x="61483" y="16177"/>
                </a:moveTo>
                <a:cubicBezTo>
                  <a:pt x="61487" y="16177"/>
                  <a:pt x="61492" y="16180"/>
                  <a:pt x="61497" y="16184"/>
                </a:cubicBezTo>
                <a:cubicBezTo>
                  <a:pt x="61497" y="16194"/>
                  <a:pt x="61497" y="16203"/>
                  <a:pt x="61497" y="16213"/>
                </a:cubicBezTo>
                <a:cubicBezTo>
                  <a:pt x="61497" y="16222"/>
                  <a:pt x="61487" y="16232"/>
                  <a:pt x="61497" y="16241"/>
                </a:cubicBezTo>
                <a:cubicBezTo>
                  <a:pt x="61497" y="16241"/>
                  <a:pt x="61497" y="16251"/>
                  <a:pt x="61497" y="16251"/>
                </a:cubicBezTo>
                <a:cubicBezTo>
                  <a:pt x="61487" y="16251"/>
                  <a:pt x="61487" y="16260"/>
                  <a:pt x="61478" y="16260"/>
                </a:cubicBezTo>
                <a:cubicBezTo>
                  <a:pt x="61468" y="16260"/>
                  <a:pt x="61440" y="16232"/>
                  <a:pt x="61440" y="16213"/>
                </a:cubicBezTo>
                <a:lnTo>
                  <a:pt x="61440" y="16213"/>
                </a:lnTo>
                <a:lnTo>
                  <a:pt x="61468" y="16222"/>
                </a:lnTo>
                <a:cubicBezTo>
                  <a:pt x="61468" y="16213"/>
                  <a:pt x="61468" y="16203"/>
                  <a:pt x="61478" y="16184"/>
                </a:cubicBezTo>
                <a:cubicBezTo>
                  <a:pt x="61478" y="16180"/>
                  <a:pt x="61480" y="16177"/>
                  <a:pt x="61483" y="16177"/>
                </a:cubicBezTo>
                <a:close/>
                <a:moveTo>
                  <a:pt x="14435" y="16251"/>
                </a:moveTo>
                <a:lnTo>
                  <a:pt x="14435" y="16260"/>
                </a:lnTo>
                <a:cubicBezTo>
                  <a:pt x="14425" y="16260"/>
                  <a:pt x="14425" y="16260"/>
                  <a:pt x="14416" y="16270"/>
                </a:cubicBezTo>
                <a:lnTo>
                  <a:pt x="14416" y="16260"/>
                </a:lnTo>
                <a:cubicBezTo>
                  <a:pt x="14425" y="16260"/>
                  <a:pt x="14425" y="16260"/>
                  <a:pt x="14435" y="16251"/>
                </a:cubicBezTo>
                <a:close/>
                <a:moveTo>
                  <a:pt x="16157" y="16251"/>
                </a:moveTo>
                <a:lnTo>
                  <a:pt x="16176" y="16270"/>
                </a:lnTo>
                <a:cubicBezTo>
                  <a:pt x="16157" y="16270"/>
                  <a:pt x="16157" y="16270"/>
                  <a:pt x="16157" y="16251"/>
                </a:cubicBezTo>
                <a:close/>
                <a:moveTo>
                  <a:pt x="59282" y="16251"/>
                </a:moveTo>
                <a:cubicBezTo>
                  <a:pt x="59272" y="16260"/>
                  <a:pt x="59263" y="16270"/>
                  <a:pt x="59253" y="16270"/>
                </a:cubicBezTo>
                <a:lnTo>
                  <a:pt x="59282" y="16251"/>
                </a:lnTo>
                <a:close/>
                <a:moveTo>
                  <a:pt x="61364" y="16137"/>
                </a:moveTo>
                <a:cubicBezTo>
                  <a:pt x="61383" y="16137"/>
                  <a:pt x="61402" y="16156"/>
                  <a:pt x="61392" y="16175"/>
                </a:cubicBezTo>
                <a:cubicBezTo>
                  <a:pt x="61392" y="16166"/>
                  <a:pt x="61383" y="16166"/>
                  <a:pt x="61383" y="16156"/>
                </a:cubicBezTo>
                <a:cubicBezTo>
                  <a:pt x="61378" y="16147"/>
                  <a:pt x="61373" y="16142"/>
                  <a:pt x="61370" y="16142"/>
                </a:cubicBezTo>
                <a:cubicBezTo>
                  <a:pt x="61366" y="16142"/>
                  <a:pt x="61364" y="16147"/>
                  <a:pt x="61364" y="16156"/>
                </a:cubicBezTo>
                <a:lnTo>
                  <a:pt x="61355" y="16156"/>
                </a:lnTo>
                <a:cubicBezTo>
                  <a:pt x="61345" y="16156"/>
                  <a:pt x="61345" y="16156"/>
                  <a:pt x="61345" y="16166"/>
                </a:cubicBezTo>
                <a:cubicBezTo>
                  <a:pt x="61345" y="16166"/>
                  <a:pt x="61345" y="16166"/>
                  <a:pt x="61345" y="16175"/>
                </a:cubicBezTo>
                <a:cubicBezTo>
                  <a:pt x="61355" y="16184"/>
                  <a:pt x="61364" y="16184"/>
                  <a:pt x="61355" y="16194"/>
                </a:cubicBezTo>
                <a:cubicBezTo>
                  <a:pt x="61355" y="16203"/>
                  <a:pt x="61345" y="16213"/>
                  <a:pt x="61326" y="16222"/>
                </a:cubicBezTo>
                <a:cubicBezTo>
                  <a:pt x="61326" y="16222"/>
                  <a:pt x="61326" y="16213"/>
                  <a:pt x="61326" y="16213"/>
                </a:cubicBezTo>
                <a:cubicBezTo>
                  <a:pt x="61317" y="16213"/>
                  <a:pt x="61317" y="16203"/>
                  <a:pt x="61307" y="16203"/>
                </a:cubicBezTo>
                <a:cubicBezTo>
                  <a:pt x="61307" y="16222"/>
                  <a:pt x="61307" y="16232"/>
                  <a:pt x="61288" y="16241"/>
                </a:cubicBezTo>
                <a:cubicBezTo>
                  <a:pt x="61275" y="16248"/>
                  <a:pt x="61261" y="16255"/>
                  <a:pt x="61248" y="16255"/>
                </a:cubicBezTo>
                <a:cubicBezTo>
                  <a:pt x="61243" y="16255"/>
                  <a:pt x="61237" y="16253"/>
                  <a:pt x="61231" y="16251"/>
                </a:cubicBezTo>
                <a:lnTo>
                  <a:pt x="61222" y="16251"/>
                </a:lnTo>
                <a:cubicBezTo>
                  <a:pt x="61222" y="16257"/>
                  <a:pt x="61217" y="16264"/>
                  <a:pt x="61211" y="16264"/>
                </a:cubicBezTo>
                <a:cubicBezTo>
                  <a:pt x="61209" y="16264"/>
                  <a:pt x="61206" y="16263"/>
                  <a:pt x="61203" y="16260"/>
                </a:cubicBezTo>
                <a:cubicBezTo>
                  <a:pt x="61203" y="16260"/>
                  <a:pt x="61194" y="16270"/>
                  <a:pt x="61194" y="16270"/>
                </a:cubicBezTo>
                <a:lnTo>
                  <a:pt x="61175" y="16270"/>
                </a:lnTo>
                <a:lnTo>
                  <a:pt x="61213" y="16251"/>
                </a:lnTo>
                <a:cubicBezTo>
                  <a:pt x="61203" y="16241"/>
                  <a:pt x="61194" y="16232"/>
                  <a:pt x="61194" y="16222"/>
                </a:cubicBezTo>
                <a:cubicBezTo>
                  <a:pt x="61194" y="16213"/>
                  <a:pt x="61194" y="16213"/>
                  <a:pt x="61203" y="16203"/>
                </a:cubicBezTo>
                <a:cubicBezTo>
                  <a:pt x="61203" y="16213"/>
                  <a:pt x="61203" y="16213"/>
                  <a:pt x="61213" y="16213"/>
                </a:cubicBezTo>
                <a:cubicBezTo>
                  <a:pt x="61213" y="16213"/>
                  <a:pt x="61213" y="16222"/>
                  <a:pt x="61213" y="16222"/>
                </a:cubicBezTo>
                <a:cubicBezTo>
                  <a:pt x="61222" y="16213"/>
                  <a:pt x="61231" y="16213"/>
                  <a:pt x="61222" y="16203"/>
                </a:cubicBezTo>
                <a:cubicBezTo>
                  <a:pt x="61222" y="16194"/>
                  <a:pt x="61213" y="16194"/>
                  <a:pt x="61213" y="16184"/>
                </a:cubicBezTo>
                <a:cubicBezTo>
                  <a:pt x="61213" y="16175"/>
                  <a:pt x="61203" y="16175"/>
                  <a:pt x="61203" y="16166"/>
                </a:cubicBezTo>
                <a:cubicBezTo>
                  <a:pt x="61203" y="16156"/>
                  <a:pt x="61213" y="16156"/>
                  <a:pt x="61222" y="16156"/>
                </a:cubicBezTo>
                <a:cubicBezTo>
                  <a:pt x="61231" y="16156"/>
                  <a:pt x="61231" y="16166"/>
                  <a:pt x="61231" y="16175"/>
                </a:cubicBezTo>
                <a:cubicBezTo>
                  <a:pt x="61241" y="16184"/>
                  <a:pt x="61231" y="16184"/>
                  <a:pt x="61231" y="16184"/>
                </a:cubicBezTo>
                <a:cubicBezTo>
                  <a:pt x="61250" y="16203"/>
                  <a:pt x="61241" y="16222"/>
                  <a:pt x="61222" y="16232"/>
                </a:cubicBezTo>
                <a:cubicBezTo>
                  <a:pt x="61222" y="16232"/>
                  <a:pt x="61222" y="16241"/>
                  <a:pt x="61222" y="16241"/>
                </a:cubicBezTo>
                <a:cubicBezTo>
                  <a:pt x="61225" y="16244"/>
                  <a:pt x="61229" y="16245"/>
                  <a:pt x="61234" y="16245"/>
                </a:cubicBezTo>
                <a:cubicBezTo>
                  <a:pt x="61244" y="16245"/>
                  <a:pt x="61257" y="16241"/>
                  <a:pt x="61269" y="16241"/>
                </a:cubicBezTo>
                <a:cubicBezTo>
                  <a:pt x="61279" y="16241"/>
                  <a:pt x="61279" y="16232"/>
                  <a:pt x="61279" y="16222"/>
                </a:cubicBezTo>
                <a:cubicBezTo>
                  <a:pt x="61279" y="16203"/>
                  <a:pt x="61288" y="16184"/>
                  <a:pt x="61307" y="16175"/>
                </a:cubicBezTo>
                <a:cubicBezTo>
                  <a:pt x="61307" y="16166"/>
                  <a:pt x="61307" y="16166"/>
                  <a:pt x="61317" y="16156"/>
                </a:cubicBezTo>
                <a:cubicBezTo>
                  <a:pt x="61317" y="16156"/>
                  <a:pt x="61326" y="16156"/>
                  <a:pt x="61326" y="16147"/>
                </a:cubicBezTo>
                <a:cubicBezTo>
                  <a:pt x="61326" y="16137"/>
                  <a:pt x="61326" y="16137"/>
                  <a:pt x="61336" y="16137"/>
                </a:cubicBezTo>
                <a:close/>
                <a:moveTo>
                  <a:pt x="58837" y="16260"/>
                </a:moveTo>
                <a:lnTo>
                  <a:pt x="58865" y="16270"/>
                </a:lnTo>
                <a:lnTo>
                  <a:pt x="58865" y="16279"/>
                </a:lnTo>
                <a:lnTo>
                  <a:pt x="58846" y="16279"/>
                </a:lnTo>
                <a:cubicBezTo>
                  <a:pt x="58846" y="16279"/>
                  <a:pt x="58846" y="16270"/>
                  <a:pt x="58837" y="16260"/>
                </a:cubicBezTo>
                <a:close/>
                <a:moveTo>
                  <a:pt x="59215" y="16222"/>
                </a:moveTo>
                <a:cubicBezTo>
                  <a:pt x="59225" y="16222"/>
                  <a:pt x="59234" y="16232"/>
                  <a:pt x="59234" y="16241"/>
                </a:cubicBezTo>
                <a:cubicBezTo>
                  <a:pt x="59244" y="16241"/>
                  <a:pt x="59244" y="16251"/>
                  <a:pt x="59234" y="16251"/>
                </a:cubicBezTo>
                <a:cubicBezTo>
                  <a:pt x="59234" y="16255"/>
                  <a:pt x="59232" y="16258"/>
                  <a:pt x="59230" y="16258"/>
                </a:cubicBezTo>
                <a:cubicBezTo>
                  <a:pt x="59227" y="16258"/>
                  <a:pt x="59225" y="16255"/>
                  <a:pt x="59225" y="16251"/>
                </a:cubicBezTo>
                <a:cubicBezTo>
                  <a:pt x="59215" y="16251"/>
                  <a:pt x="59206" y="16251"/>
                  <a:pt x="59196" y="16241"/>
                </a:cubicBezTo>
                <a:lnTo>
                  <a:pt x="59196" y="16241"/>
                </a:lnTo>
                <a:cubicBezTo>
                  <a:pt x="59196" y="16251"/>
                  <a:pt x="59206" y="16260"/>
                  <a:pt x="59215" y="16260"/>
                </a:cubicBezTo>
                <a:cubicBezTo>
                  <a:pt x="59215" y="16260"/>
                  <a:pt x="59225" y="16270"/>
                  <a:pt x="59234" y="16270"/>
                </a:cubicBezTo>
                <a:lnTo>
                  <a:pt x="59196" y="16279"/>
                </a:lnTo>
                <a:cubicBezTo>
                  <a:pt x="59196" y="16270"/>
                  <a:pt x="59187" y="16260"/>
                  <a:pt x="59187" y="16251"/>
                </a:cubicBezTo>
                <a:cubicBezTo>
                  <a:pt x="59187" y="16251"/>
                  <a:pt x="59177" y="16241"/>
                  <a:pt x="59187" y="16241"/>
                </a:cubicBezTo>
                <a:cubicBezTo>
                  <a:pt x="59196" y="16232"/>
                  <a:pt x="59206" y="16232"/>
                  <a:pt x="59215" y="16222"/>
                </a:cubicBezTo>
                <a:close/>
                <a:moveTo>
                  <a:pt x="58950" y="16213"/>
                </a:moveTo>
                <a:cubicBezTo>
                  <a:pt x="58941" y="16222"/>
                  <a:pt x="58941" y="16222"/>
                  <a:pt x="58941" y="16232"/>
                </a:cubicBezTo>
                <a:cubicBezTo>
                  <a:pt x="58931" y="16241"/>
                  <a:pt x="58941" y="16241"/>
                  <a:pt x="58941" y="16241"/>
                </a:cubicBezTo>
                <a:cubicBezTo>
                  <a:pt x="58950" y="16251"/>
                  <a:pt x="58950" y="16251"/>
                  <a:pt x="58950" y="16260"/>
                </a:cubicBezTo>
                <a:cubicBezTo>
                  <a:pt x="58950" y="16260"/>
                  <a:pt x="58941" y="16260"/>
                  <a:pt x="58941" y="16270"/>
                </a:cubicBezTo>
                <a:lnTo>
                  <a:pt x="58931" y="16270"/>
                </a:lnTo>
                <a:lnTo>
                  <a:pt x="58950" y="16279"/>
                </a:lnTo>
                <a:cubicBezTo>
                  <a:pt x="58946" y="16284"/>
                  <a:pt x="58941" y="16286"/>
                  <a:pt x="58937" y="16286"/>
                </a:cubicBezTo>
                <a:cubicBezTo>
                  <a:pt x="58934" y="16286"/>
                  <a:pt x="58931" y="16284"/>
                  <a:pt x="58931" y="16279"/>
                </a:cubicBezTo>
                <a:cubicBezTo>
                  <a:pt x="58912" y="16270"/>
                  <a:pt x="58903" y="16251"/>
                  <a:pt x="58903" y="16232"/>
                </a:cubicBezTo>
                <a:cubicBezTo>
                  <a:pt x="58894" y="16222"/>
                  <a:pt x="58903" y="16213"/>
                  <a:pt x="58922" y="16213"/>
                </a:cubicBezTo>
                <a:close/>
                <a:moveTo>
                  <a:pt x="12753" y="16206"/>
                </a:moveTo>
                <a:cubicBezTo>
                  <a:pt x="12757" y="16206"/>
                  <a:pt x="12759" y="16208"/>
                  <a:pt x="12759" y="16213"/>
                </a:cubicBezTo>
                <a:cubicBezTo>
                  <a:pt x="12759" y="16232"/>
                  <a:pt x="12769" y="16241"/>
                  <a:pt x="12778" y="16251"/>
                </a:cubicBezTo>
                <a:cubicBezTo>
                  <a:pt x="12769" y="16260"/>
                  <a:pt x="12769" y="16260"/>
                  <a:pt x="12759" y="16270"/>
                </a:cubicBezTo>
                <a:cubicBezTo>
                  <a:pt x="12750" y="16289"/>
                  <a:pt x="12750" y="16289"/>
                  <a:pt x="12731" y="16289"/>
                </a:cubicBezTo>
                <a:lnTo>
                  <a:pt x="12721" y="16289"/>
                </a:lnTo>
                <a:cubicBezTo>
                  <a:pt x="12703" y="16279"/>
                  <a:pt x="12703" y="16279"/>
                  <a:pt x="12703" y="16270"/>
                </a:cubicBezTo>
                <a:cubicBezTo>
                  <a:pt x="12712" y="16251"/>
                  <a:pt x="12712" y="16241"/>
                  <a:pt x="12721" y="16222"/>
                </a:cubicBezTo>
                <a:cubicBezTo>
                  <a:pt x="12721" y="16213"/>
                  <a:pt x="12731" y="16213"/>
                  <a:pt x="12740" y="16213"/>
                </a:cubicBezTo>
                <a:cubicBezTo>
                  <a:pt x="12745" y="16208"/>
                  <a:pt x="12750" y="16206"/>
                  <a:pt x="12753" y="16206"/>
                </a:cubicBezTo>
                <a:close/>
                <a:moveTo>
                  <a:pt x="13308" y="16260"/>
                </a:moveTo>
                <a:cubicBezTo>
                  <a:pt x="13308" y="16270"/>
                  <a:pt x="13308" y="16279"/>
                  <a:pt x="13299" y="16289"/>
                </a:cubicBezTo>
                <a:lnTo>
                  <a:pt x="13289" y="16289"/>
                </a:lnTo>
                <a:cubicBezTo>
                  <a:pt x="13289" y="16289"/>
                  <a:pt x="13289" y="16279"/>
                  <a:pt x="13289" y="16279"/>
                </a:cubicBezTo>
                <a:cubicBezTo>
                  <a:pt x="13299" y="16270"/>
                  <a:pt x="13299" y="16270"/>
                  <a:pt x="13308" y="16260"/>
                </a:cubicBezTo>
                <a:close/>
                <a:moveTo>
                  <a:pt x="14548" y="16260"/>
                </a:moveTo>
                <a:cubicBezTo>
                  <a:pt x="14548" y="16260"/>
                  <a:pt x="14558" y="16260"/>
                  <a:pt x="14558" y="16270"/>
                </a:cubicBezTo>
                <a:cubicBezTo>
                  <a:pt x="14558" y="16270"/>
                  <a:pt x="14548" y="16279"/>
                  <a:pt x="14548" y="16279"/>
                </a:cubicBezTo>
                <a:cubicBezTo>
                  <a:pt x="14529" y="16279"/>
                  <a:pt x="14501" y="16279"/>
                  <a:pt x="14482" y="16289"/>
                </a:cubicBezTo>
                <a:cubicBezTo>
                  <a:pt x="14501" y="16270"/>
                  <a:pt x="14520" y="16260"/>
                  <a:pt x="14548" y="16260"/>
                </a:cubicBezTo>
                <a:close/>
                <a:moveTo>
                  <a:pt x="17293" y="16270"/>
                </a:moveTo>
                <a:lnTo>
                  <a:pt x="17293" y="16270"/>
                </a:lnTo>
                <a:cubicBezTo>
                  <a:pt x="17303" y="16279"/>
                  <a:pt x="17293" y="16289"/>
                  <a:pt x="17284" y="16289"/>
                </a:cubicBezTo>
                <a:lnTo>
                  <a:pt x="17293" y="16270"/>
                </a:lnTo>
                <a:close/>
                <a:moveTo>
                  <a:pt x="58894" y="16270"/>
                </a:moveTo>
                <a:lnTo>
                  <a:pt x="58912" y="16279"/>
                </a:lnTo>
                <a:lnTo>
                  <a:pt x="58903" y="16289"/>
                </a:lnTo>
                <a:cubicBezTo>
                  <a:pt x="58903" y="16289"/>
                  <a:pt x="58894" y="16289"/>
                  <a:pt x="58884" y="16279"/>
                </a:cubicBezTo>
                <a:cubicBezTo>
                  <a:pt x="58884" y="16279"/>
                  <a:pt x="58894" y="16270"/>
                  <a:pt x="58894" y="16270"/>
                </a:cubicBezTo>
                <a:close/>
                <a:moveTo>
                  <a:pt x="15324" y="16270"/>
                </a:moveTo>
                <a:cubicBezTo>
                  <a:pt x="15334" y="16279"/>
                  <a:pt x="15334" y="16279"/>
                  <a:pt x="15324" y="16298"/>
                </a:cubicBezTo>
                <a:lnTo>
                  <a:pt x="15324" y="16270"/>
                </a:lnTo>
                <a:close/>
                <a:moveTo>
                  <a:pt x="59338" y="16270"/>
                </a:moveTo>
                <a:cubicBezTo>
                  <a:pt x="59329" y="16279"/>
                  <a:pt x="59329" y="16298"/>
                  <a:pt x="59310" y="16298"/>
                </a:cubicBezTo>
                <a:cubicBezTo>
                  <a:pt x="59310" y="16289"/>
                  <a:pt x="59310" y="16279"/>
                  <a:pt x="59319" y="16279"/>
                </a:cubicBezTo>
                <a:cubicBezTo>
                  <a:pt x="59319" y="16270"/>
                  <a:pt x="59319" y="16270"/>
                  <a:pt x="59319" y="16270"/>
                </a:cubicBezTo>
                <a:close/>
                <a:moveTo>
                  <a:pt x="12608" y="16289"/>
                </a:moveTo>
                <a:cubicBezTo>
                  <a:pt x="12608" y="16289"/>
                  <a:pt x="12617" y="16298"/>
                  <a:pt x="12617" y="16298"/>
                </a:cubicBezTo>
                <a:cubicBezTo>
                  <a:pt x="12608" y="16308"/>
                  <a:pt x="12608" y="16308"/>
                  <a:pt x="12608" y="16308"/>
                </a:cubicBezTo>
                <a:cubicBezTo>
                  <a:pt x="12598" y="16298"/>
                  <a:pt x="12598" y="16289"/>
                  <a:pt x="12608" y="16289"/>
                </a:cubicBezTo>
                <a:close/>
                <a:moveTo>
                  <a:pt x="13356" y="16270"/>
                </a:moveTo>
                <a:lnTo>
                  <a:pt x="13365" y="16279"/>
                </a:lnTo>
                <a:cubicBezTo>
                  <a:pt x="13365" y="16279"/>
                  <a:pt x="13365" y="16289"/>
                  <a:pt x="13365" y="16298"/>
                </a:cubicBezTo>
                <a:cubicBezTo>
                  <a:pt x="13365" y="16308"/>
                  <a:pt x="13365" y="16308"/>
                  <a:pt x="13365" y="16308"/>
                </a:cubicBezTo>
                <a:lnTo>
                  <a:pt x="13346" y="16308"/>
                </a:lnTo>
                <a:cubicBezTo>
                  <a:pt x="13346" y="16298"/>
                  <a:pt x="13346" y="16298"/>
                  <a:pt x="13346" y="16289"/>
                </a:cubicBezTo>
                <a:cubicBezTo>
                  <a:pt x="13346" y="16279"/>
                  <a:pt x="13346" y="16279"/>
                  <a:pt x="13356" y="16270"/>
                </a:cubicBezTo>
                <a:close/>
                <a:moveTo>
                  <a:pt x="13573" y="16251"/>
                </a:moveTo>
                <a:cubicBezTo>
                  <a:pt x="13583" y="16251"/>
                  <a:pt x="13583" y="16260"/>
                  <a:pt x="13583" y="16260"/>
                </a:cubicBezTo>
                <a:cubicBezTo>
                  <a:pt x="13592" y="16270"/>
                  <a:pt x="13583" y="16279"/>
                  <a:pt x="13573" y="16279"/>
                </a:cubicBezTo>
                <a:cubicBezTo>
                  <a:pt x="13564" y="16279"/>
                  <a:pt x="13554" y="16289"/>
                  <a:pt x="13554" y="16298"/>
                </a:cubicBezTo>
                <a:cubicBezTo>
                  <a:pt x="13554" y="16298"/>
                  <a:pt x="13545" y="16308"/>
                  <a:pt x="13545" y="16308"/>
                </a:cubicBezTo>
                <a:cubicBezTo>
                  <a:pt x="13535" y="16298"/>
                  <a:pt x="13535" y="16298"/>
                  <a:pt x="13535" y="16289"/>
                </a:cubicBezTo>
                <a:cubicBezTo>
                  <a:pt x="13535" y="16279"/>
                  <a:pt x="13554" y="16251"/>
                  <a:pt x="13573" y="16251"/>
                </a:cubicBezTo>
                <a:close/>
                <a:moveTo>
                  <a:pt x="14113" y="16279"/>
                </a:moveTo>
                <a:cubicBezTo>
                  <a:pt x="14132" y="16289"/>
                  <a:pt x="14132" y="16298"/>
                  <a:pt x="14113" y="16308"/>
                </a:cubicBezTo>
                <a:lnTo>
                  <a:pt x="14113" y="16279"/>
                </a:lnTo>
                <a:close/>
                <a:moveTo>
                  <a:pt x="14416" y="16289"/>
                </a:moveTo>
                <a:lnTo>
                  <a:pt x="14406" y="16308"/>
                </a:lnTo>
                <a:lnTo>
                  <a:pt x="14397" y="16308"/>
                </a:lnTo>
                <a:cubicBezTo>
                  <a:pt x="14397" y="16298"/>
                  <a:pt x="14397" y="16298"/>
                  <a:pt x="14406" y="16289"/>
                </a:cubicBezTo>
                <a:close/>
                <a:moveTo>
                  <a:pt x="16385" y="16279"/>
                </a:moveTo>
                <a:cubicBezTo>
                  <a:pt x="16385" y="16279"/>
                  <a:pt x="16385" y="16289"/>
                  <a:pt x="16394" y="16298"/>
                </a:cubicBezTo>
                <a:lnTo>
                  <a:pt x="16375" y="16308"/>
                </a:lnTo>
                <a:cubicBezTo>
                  <a:pt x="16375" y="16308"/>
                  <a:pt x="16366" y="16298"/>
                  <a:pt x="16366" y="16298"/>
                </a:cubicBezTo>
                <a:cubicBezTo>
                  <a:pt x="16366" y="16289"/>
                  <a:pt x="16366" y="16279"/>
                  <a:pt x="16385" y="16279"/>
                </a:cubicBezTo>
                <a:close/>
                <a:moveTo>
                  <a:pt x="59850" y="16270"/>
                </a:moveTo>
                <a:cubicBezTo>
                  <a:pt x="59859" y="16270"/>
                  <a:pt x="59859" y="16279"/>
                  <a:pt x="59859" y="16279"/>
                </a:cubicBezTo>
                <a:cubicBezTo>
                  <a:pt x="59868" y="16298"/>
                  <a:pt x="59878" y="16298"/>
                  <a:pt x="59897" y="16298"/>
                </a:cubicBezTo>
                <a:lnTo>
                  <a:pt x="59906" y="16298"/>
                </a:lnTo>
                <a:cubicBezTo>
                  <a:pt x="59897" y="16308"/>
                  <a:pt x="59878" y="16308"/>
                  <a:pt x="59868" y="16308"/>
                </a:cubicBezTo>
                <a:cubicBezTo>
                  <a:pt x="59850" y="16308"/>
                  <a:pt x="59840" y="16298"/>
                  <a:pt x="59850" y="16279"/>
                </a:cubicBezTo>
                <a:cubicBezTo>
                  <a:pt x="59850" y="16279"/>
                  <a:pt x="59850" y="16270"/>
                  <a:pt x="59850" y="16270"/>
                </a:cubicBezTo>
                <a:close/>
                <a:moveTo>
                  <a:pt x="14151" y="16298"/>
                </a:moveTo>
                <a:lnTo>
                  <a:pt x="14160" y="16317"/>
                </a:lnTo>
                <a:cubicBezTo>
                  <a:pt x="14151" y="16317"/>
                  <a:pt x="14151" y="16317"/>
                  <a:pt x="14141" y="16308"/>
                </a:cubicBezTo>
                <a:lnTo>
                  <a:pt x="14151" y="16298"/>
                </a:lnTo>
                <a:close/>
                <a:moveTo>
                  <a:pt x="14870" y="16270"/>
                </a:moveTo>
                <a:cubicBezTo>
                  <a:pt x="14861" y="16289"/>
                  <a:pt x="14851" y="16308"/>
                  <a:pt x="14832" y="16317"/>
                </a:cubicBezTo>
                <a:cubicBezTo>
                  <a:pt x="14842" y="16298"/>
                  <a:pt x="14842" y="16289"/>
                  <a:pt x="14842" y="16279"/>
                </a:cubicBezTo>
                <a:lnTo>
                  <a:pt x="14870" y="16270"/>
                </a:lnTo>
                <a:close/>
                <a:moveTo>
                  <a:pt x="14898" y="16298"/>
                </a:moveTo>
                <a:lnTo>
                  <a:pt x="14898" y="16308"/>
                </a:lnTo>
                <a:cubicBezTo>
                  <a:pt x="14880" y="16308"/>
                  <a:pt x="14870" y="16317"/>
                  <a:pt x="14861" y="16317"/>
                </a:cubicBezTo>
                <a:lnTo>
                  <a:pt x="14861" y="16308"/>
                </a:lnTo>
                <a:lnTo>
                  <a:pt x="14898" y="16298"/>
                </a:lnTo>
                <a:close/>
                <a:moveTo>
                  <a:pt x="59963" y="16260"/>
                </a:moveTo>
                <a:cubicBezTo>
                  <a:pt x="59973" y="16279"/>
                  <a:pt x="59992" y="16298"/>
                  <a:pt x="60020" y="16308"/>
                </a:cubicBezTo>
                <a:cubicBezTo>
                  <a:pt x="60020" y="16308"/>
                  <a:pt x="60020" y="16317"/>
                  <a:pt x="60020" y="16317"/>
                </a:cubicBezTo>
                <a:cubicBezTo>
                  <a:pt x="60015" y="16322"/>
                  <a:pt x="60008" y="16324"/>
                  <a:pt x="60001" y="16324"/>
                </a:cubicBezTo>
                <a:cubicBezTo>
                  <a:pt x="59994" y="16324"/>
                  <a:pt x="59987" y="16322"/>
                  <a:pt x="59982" y="16317"/>
                </a:cubicBezTo>
                <a:cubicBezTo>
                  <a:pt x="59973" y="16298"/>
                  <a:pt x="59973" y="16289"/>
                  <a:pt x="59963" y="16279"/>
                </a:cubicBezTo>
                <a:cubicBezTo>
                  <a:pt x="59963" y="16270"/>
                  <a:pt x="59963" y="16270"/>
                  <a:pt x="59963" y="16260"/>
                </a:cubicBezTo>
                <a:close/>
                <a:moveTo>
                  <a:pt x="13592" y="16298"/>
                </a:moveTo>
                <a:cubicBezTo>
                  <a:pt x="13592" y="16308"/>
                  <a:pt x="13592" y="16308"/>
                  <a:pt x="13592" y="16317"/>
                </a:cubicBezTo>
                <a:cubicBezTo>
                  <a:pt x="13583" y="16317"/>
                  <a:pt x="13564" y="16326"/>
                  <a:pt x="13554" y="16326"/>
                </a:cubicBezTo>
                <a:cubicBezTo>
                  <a:pt x="13554" y="16326"/>
                  <a:pt x="13554" y="16317"/>
                  <a:pt x="13564" y="16317"/>
                </a:cubicBezTo>
                <a:cubicBezTo>
                  <a:pt x="13573" y="16317"/>
                  <a:pt x="13573" y="16317"/>
                  <a:pt x="13573" y="16308"/>
                </a:cubicBezTo>
                <a:cubicBezTo>
                  <a:pt x="13573" y="16298"/>
                  <a:pt x="13583" y="16298"/>
                  <a:pt x="13583" y="16298"/>
                </a:cubicBezTo>
                <a:close/>
                <a:moveTo>
                  <a:pt x="16419" y="16313"/>
                </a:moveTo>
                <a:cubicBezTo>
                  <a:pt x="16422" y="16313"/>
                  <a:pt x="16426" y="16314"/>
                  <a:pt x="16432" y="16317"/>
                </a:cubicBezTo>
                <a:lnTo>
                  <a:pt x="16413" y="16326"/>
                </a:lnTo>
                <a:lnTo>
                  <a:pt x="16403" y="16326"/>
                </a:lnTo>
                <a:cubicBezTo>
                  <a:pt x="16410" y="16320"/>
                  <a:pt x="16412" y="16313"/>
                  <a:pt x="16419" y="16313"/>
                </a:cubicBezTo>
                <a:close/>
                <a:moveTo>
                  <a:pt x="58879" y="16311"/>
                </a:moveTo>
                <a:cubicBezTo>
                  <a:pt x="58884" y="16311"/>
                  <a:pt x="58890" y="16313"/>
                  <a:pt x="58894" y="16317"/>
                </a:cubicBezTo>
                <a:lnTo>
                  <a:pt x="58865" y="16326"/>
                </a:lnTo>
                <a:cubicBezTo>
                  <a:pt x="58865" y="16315"/>
                  <a:pt x="58872" y="16311"/>
                  <a:pt x="58879" y="16311"/>
                </a:cubicBezTo>
                <a:close/>
                <a:moveTo>
                  <a:pt x="12589" y="16317"/>
                </a:moveTo>
                <a:cubicBezTo>
                  <a:pt x="12589" y="16317"/>
                  <a:pt x="12589" y="16326"/>
                  <a:pt x="12589" y="16326"/>
                </a:cubicBezTo>
                <a:cubicBezTo>
                  <a:pt x="12589" y="16326"/>
                  <a:pt x="12589" y="16326"/>
                  <a:pt x="12579" y="16336"/>
                </a:cubicBezTo>
                <a:cubicBezTo>
                  <a:pt x="12579" y="16336"/>
                  <a:pt x="12579" y="16326"/>
                  <a:pt x="12570" y="16326"/>
                </a:cubicBezTo>
                <a:cubicBezTo>
                  <a:pt x="12579" y="16326"/>
                  <a:pt x="12579" y="16317"/>
                  <a:pt x="12589" y="16317"/>
                </a:cubicBezTo>
                <a:close/>
                <a:moveTo>
                  <a:pt x="16618" y="16234"/>
                </a:moveTo>
                <a:cubicBezTo>
                  <a:pt x="16628" y="16234"/>
                  <a:pt x="16640" y="16237"/>
                  <a:pt x="16650" y="16241"/>
                </a:cubicBezTo>
                <a:lnTo>
                  <a:pt x="16631" y="16241"/>
                </a:lnTo>
                <a:cubicBezTo>
                  <a:pt x="16612" y="16251"/>
                  <a:pt x="16602" y="16260"/>
                  <a:pt x="16612" y="16279"/>
                </a:cubicBezTo>
                <a:cubicBezTo>
                  <a:pt x="16621" y="16298"/>
                  <a:pt x="16621" y="16317"/>
                  <a:pt x="16602" y="16336"/>
                </a:cubicBezTo>
                <a:lnTo>
                  <a:pt x="16593" y="16336"/>
                </a:lnTo>
                <a:cubicBezTo>
                  <a:pt x="16574" y="16326"/>
                  <a:pt x="16574" y="16308"/>
                  <a:pt x="16583" y="16289"/>
                </a:cubicBezTo>
                <a:cubicBezTo>
                  <a:pt x="16593" y="16289"/>
                  <a:pt x="16602" y="16279"/>
                  <a:pt x="16593" y="16270"/>
                </a:cubicBezTo>
                <a:cubicBezTo>
                  <a:pt x="16593" y="16260"/>
                  <a:pt x="16593" y="16251"/>
                  <a:pt x="16593" y="16241"/>
                </a:cubicBezTo>
                <a:cubicBezTo>
                  <a:pt x="16598" y="16237"/>
                  <a:pt x="16607" y="16234"/>
                  <a:pt x="16618" y="16234"/>
                </a:cubicBezTo>
                <a:close/>
                <a:moveTo>
                  <a:pt x="59717" y="16317"/>
                </a:moveTo>
                <a:cubicBezTo>
                  <a:pt x="59732" y="16317"/>
                  <a:pt x="59747" y="16329"/>
                  <a:pt x="59762" y="16329"/>
                </a:cubicBezTo>
                <a:cubicBezTo>
                  <a:pt x="59766" y="16329"/>
                  <a:pt x="59770" y="16328"/>
                  <a:pt x="59774" y="16326"/>
                </a:cubicBezTo>
                <a:lnTo>
                  <a:pt x="59774" y="16326"/>
                </a:lnTo>
                <a:cubicBezTo>
                  <a:pt x="59774" y="16333"/>
                  <a:pt x="59769" y="16340"/>
                  <a:pt x="59763" y="16340"/>
                </a:cubicBezTo>
                <a:cubicBezTo>
                  <a:pt x="59760" y="16340"/>
                  <a:pt x="59758" y="16339"/>
                  <a:pt x="59755" y="16336"/>
                </a:cubicBezTo>
                <a:cubicBezTo>
                  <a:pt x="59736" y="16336"/>
                  <a:pt x="59726" y="16326"/>
                  <a:pt x="59717" y="16317"/>
                </a:cubicBezTo>
                <a:close/>
                <a:moveTo>
                  <a:pt x="14189" y="16326"/>
                </a:moveTo>
                <a:cubicBezTo>
                  <a:pt x="14183" y="16338"/>
                  <a:pt x="14174" y="16342"/>
                  <a:pt x="14166" y="16342"/>
                </a:cubicBezTo>
                <a:cubicBezTo>
                  <a:pt x="14160" y="16342"/>
                  <a:pt x="14155" y="16340"/>
                  <a:pt x="14151" y="16336"/>
                </a:cubicBezTo>
                <a:lnTo>
                  <a:pt x="14151" y="16326"/>
                </a:lnTo>
                <a:close/>
                <a:moveTo>
                  <a:pt x="61648" y="16033"/>
                </a:moveTo>
                <a:cubicBezTo>
                  <a:pt x="61657" y="16033"/>
                  <a:pt x="61667" y="16033"/>
                  <a:pt x="61667" y="16042"/>
                </a:cubicBezTo>
                <a:cubicBezTo>
                  <a:pt x="61667" y="16052"/>
                  <a:pt x="61667" y="16071"/>
                  <a:pt x="61667" y="16080"/>
                </a:cubicBezTo>
                <a:cubicBezTo>
                  <a:pt x="61676" y="16080"/>
                  <a:pt x="61676" y="16090"/>
                  <a:pt x="61676" y="16090"/>
                </a:cubicBezTo>
                <a:cubicBezTo>
                  <a:pt x="61676" y="16099"/>
                  <a:pt x="61686" y="16099"/>
                  <a:pt x="61686" y="16099"/>
                </a:cubicBezTo>
                <a:cubicBezTo>
                  <a:pt x="61695" y="16090"/>
                  <a:pt x="61705" y="16090"/>
                  <a:pt x="61714" y="16080"/>
                </a:cubicBezTo>
                <a:cubicBezTo>
                  <a:pt x="61724" y="16080"/>
                  <a:pt x="61724" y="16080"/>
                  <a:pt x="61724" y="16071"/>
                </a:cubicBezTo>
                <a:cubicBezTo>
                  <a:pt x="61733" y="16071"/>
                  <a:pt x="61733" y="16061"/>
                  <a:pt x="61733" y="16061"/>
                </a:cubicBezTo>
                <a:cubicBezTo>
                  <a:pt x="61743" y="16061"/>
                  <a:pt x="61743" y="16071"/>
                  <a:pt x="61743" y="16071"/>
                </a:cubicBezTo>
                <a:cubicBezTo>
                  <a:pt x="61752" y="16071"/>
                  <a:pt x="61752" y="16080"/>
                  <a:pt x="61762" y="16080"/>
                </a:cubicBezTo>
                <a:cubicBezTo>
                  <a:pt x="61764" y="16078"/>
                  <a:pt x="61767" y="16076"/>
                  <a:pt x="61770" y="16076"/>
                </a:cubicBezTo>
                <a:cubicBezTo>
                  <a:pt x="61777" y="16076"/>
                  <a:pt x="61783" y="16083"/>
                  <a:pt x="61790" y="16090"/>
                </a:cubicBezTo>
                <a:cubicBezTo>
                  <a:pt x="61790" y="16080"/>
                  <a:pt x="61799" y="16071"/>
                  <a:pt x="61799" y="16071"/>
                </a:cubicBezTo>
                <a:cubicBezTo>
                  <a:pt x="61799" y="16061"/>
                  <a:pt x="61799" y="16052"/>
                  <a:pt x="61809" y="16052"/>
                </a:cubicBezTo>
                <a:cubicBezTo>
                  <a:pt x="61809" y="16052"/>
                  <a:pt x="61818" y="16052"/>
                  <a:pt x="61818" y="16061"/>
                </a:cubicBezTo>
                <a:cubicBezTo>
                  <a:pt x="61828" y="16071"/>
                  <a:pt x="61828" y="16090"/>
                  <a:pt x="61837" y="16099"/>
                </a:cubicBezTo>
                <a:cubicBezTo>
                  <a:pt x="61837" y="16109"/>
                  <a:pt x="61837" y="16118"/>
                  <a:pt x="61837" y="16128"/>
                </a:cubicBezTo>
                <a:cubicBezTo>
                  <a:pt x="61847" y="16118"/>
                  <a:pt x="61856" y="16109"/>
                  <a:pt x="61856" y="16109"/>
                </a:cubicBezTo>
                <a:cubicBezTo>
                  <a:pt x="61863" y="16102"/>
                  <a:pt x="61865" y="16095"/>
                  <a:pt x="61869" y="16095"/>
                </a:cubicBezTo>
                <a:cubicBezTo>
                  <a:pt x="61870" y="16095"/>
                  <a:pt x="61872" y="16096"/>
                  <a:pt x="61875" y="16099"/>
                </a:cubicBezTo>
                <a:lnTo>
                  <a:pt x="61894" y="16099"/>
                </a:lnTo>
                <a:cubicBezTo>
                  <a:pt x="61894" y="16095"/>
                  <a:pt x="61896" y="16092"/>
                  <a:pt x="61900" y="16092"/>
                </a:cubicBezTo>
                <a:cubicBezTo>
                  <a:pt x="61904" y="16092"/>
                  <a:pt x="61908" y="16095"/>
                  <a:pt x="61913" y="16099"/>
                </a:cubicBezTo>
                <a:cubicBezTo>
                  <a:pt x="61922" y="16109"/>
                  <a:pt x="61932" y="16118"/>
                  <a:pt x="61932" y="16128"/>
                </a:cubicBezTo>
                <a:cubicBezTo>
                  <a:pt x="61941" y="16137"/>
                  <a:pt x="61941" y="16137"/>
                  <a:pt x="61932" y="16147"/>
                </a:cubicBezTo>
                <a:cubicBezTo>
                  <a:pt x="61922" y="16147"/>
                  <a:pt x="61922" y="16156"/>
                  <a:pt x="61913" y="16156"/>
                </a:cubicBezTo>
                <a:cubicBezTo>
                  <a:pt x="61904" y="16166"/>
                  <a:pt x="61904" y="16166"/>
                  <a:pt x="61894" y="16175"/>
                </a:cubicBezTo>
                <a:cubicBezTo>
                  <a:pt x="61894" y="16184"/>
                  <a:pt x="61885" y="16184"/>
                  <a:pt x="61885" y="16194"/>
                </a:cubicBezTo>
                <a:lnTo>
                  <a:pt x="61904" y="16184"/>
                </a:lnTo>
                <a:lnTo>
                  <a:pt x="61904" y="16184"/>
                </a:lnTo>
                <a:cubicBezTo>
                  <a:pt x="61894" y="16194"/>
                  <a:pt x="61894" y="16203"/>
                  <a:pt x="61894" y="16213"/>
                </a:cubicBezTo>
                <a:cubicBezTo>
                  <a:pt x="61885" y="16222"/>
                  <a:pt x="61885" y="16222"/>
                  <a:pt x="61875" y="16232"/>
                </a:cubicBezTo>
                <a:lnTo>
                  <a:pt x="61875" y="16194"/>
                </a:lnTo>
                <a:lnTo>
                  <a:pt x="61856" y="16194"/>
                </a:lnTo>
                <a:lnTo>
                  <a:pt x="61856" y="16156"/>
                </a:lnTo>
                <a:cubicBezTo>
                  <a:pt x="61847" y="16175"/>
                  <a:pt x="61837" y="16194"/>
                  <a:pt x="61828" y="16203"/>
                </a:cubicBezTo>
                <a:cubicBezTo>
                  <a:pt x="61818" y="16213"/>
                  <a:pt x="61828" y="16222"/>
                  <a:pt x="61818" y="16232"/>
                </a:cubicBezTo>
                <a:cubicBezTo>
                  <a:pt x="61818" y="16251"/>
                  <a:pt x="61818" y="16251"/>
                  <a:pt x="61809" y="16251"/>
                </a:cubicBezTo>
                <a:cubicBezTo>
                  <a:pt x="61799" y="16251"/>
                  <a:pt x="61790" y="16260"/>
                  <a:pt x="61790" y="16260"/>
                </a:cubicBezTo>
                <a:cubicBezTo>
                  <a:pt x="61780" y="16270"/>
                  <a:pt x="61780" y="16270"/>
                  <a:pt x="61771" y="16270"/>
                </a:cubicBezTo>
                <a:cubicBezTo>
                  <a:pt x="61762" y="16260"/>
                  <a:pt x="61762" y="16260"/>
                  <a:pt x="61752" y="16260"/>
                </a:cubicBezTo>
                <a:lnTo>
                  <a:pt x="61743" y="16289"/>
                </a:lnTo>
                <a:cubicBezTo>
                  <a:pt x="61743" y="16289"/>
                  <a:pt x="61733" y="16279"/>
                  <a:pt x="61733" y="16279"/>
                </a:cubicBezTo>
                <a:cubicBezTo>
                  <a:pt x="61724" y="16270"/>
                  <a:pt x="61724" y="16270"/>
                  <a:pt x="61714" y="16260"/>
                </a:cubicBezTo>
                <a:cubicBezTo>
                  <a:pt x="61710" y="16256"/>
                  <a:pt x="61706" y="16254"/>
                  <a:pt x="61702" y="16254"/>
                </a:cubicBezTo>
                <a:cubicBezTo>
                  <a:pt x="61697" y="16254"/>
                  <a:pt x="61691" y="16259"/>
                  <a:pt x="61686" y="16270"/>
                </a:cubicBezTo>
                <a:cubicBezTo>
                  <a:pt x="61686" y="16279"/>
                  <a:pt x="61676" y="16279"/>
                  <a:pt x="61667" y="16289"/>
                </a:cubicBezTo>
                <a:cubicBezTo>
                  <a:pt x="61657" y="16298"/>
                  <a:pt x="61648" y="16308"/>
                  <a:pt x="61648" y="16317"/>
                </a:cubicBezTo>
                <a:cubicBezTo>
                  <a:pt x="61648" y="16326"/>
                  <a:pt x="61648" y="16336"/>
                  <a:pt x="61638" y="16336"/>
                </a:cubicBezTo>
                <a:cubicBezTo>
                  <a:pt x="61635" y="16339"/>
                  <a:pt x="61632" y="16342"/>
                  <a:pt x="61629" y="16345"/>
                </a:cubicBezTo>
                <a:lnTo>
                  <a:pt x="61629" y="16345"/>
                </a:lnTo>
                <a:cubicBezTo>
                  <a:pt x="61629" y="16336"/>
                  <a:pt x="61620" y="16336"/>
                  <a:pt x="61620" y="16336"/>
                </a:cubicBezTo>
                <a:cubicBezTo>
                  <a:pt x="61601" y="16326"/>
                  <a:pt x="61601" y="16317"/>
                  <a:pt x="61591" y="16298"/>
                </a:cubicBezTo>
                <a:cubicBezTo>
                  <a:pt x="61591" y="16289"/>
                  <a:pt x="61591" y="16279"/>
                  <a:pt x="61572" y="16279"/>
                </a:cubicBezTo>
                <a:cubicBezTo>
                  <a:pt x="61572" y="16279"/>
                  <a:pt x="61572" y="16279"/>
                  <a:pt x="61572" y="16270"/>
                </a:cubicBezTo>
                <a:cubicBezTo>
                  <a:pt x="61563" y="16270"/>
                  <a:pt x="61563" y="16270"/>
                  <a:pt x="61563" y="16260"/>
                </a:cubicBezTo>
                <a:cubicBezTo>
                  <a:pt x="61563" y="16241"/>
                  <a:pt x="61563" y="16232"/>
                  <a:pt x="61591" y="16232"/>
                </a:cubicBezTo>
                <a:cubicBezTo>
                  <a:pt x="61620" y="16232"/>
                  <a:pt x="61638" y="16213"/>
                  <a:pt x="61629" y="16184"/>
                </a:cubicBezTo>
                <a:cubicBezTo>
                  <a:pt x="61629" y="16175"/>
                  <a:pt x="61629" y="16166"/>
                  <a:pt x="61629" y="16156"/>
                </a:cubicBezTo>
                <a:lnTo>
                  <a:pt x="61620" y="16156"/>
                </a:lnTo>
                <a:cubicBezTo>
                  <a:pt x="61617" y="16159"/>
                  <a:pt x="61614" y="16160"/>
                  <a:pt x="61611" y="16160"/>
                </a:cubicBezTo>
                <a:cubicBezTo>
                  <a:pt x="61605" y="16160"/>
                  <a:pt x="61601" y="16153"/>
                  <a:pt x="61601" y="16147"/>
                </a:cubicBezTo>
                <a:cubicBezTo>
                  <a:pt x="61601" y="16147"/>
                  <a:pt x="61591" y="16137"/>
                  <a:pt x="61582" y="16137"/>
                </a:cubicBezTo>
                <a:cubicBezTo>
                  <a:pt x="61582" y="16128"/>
                  <a:pt x="61572" y="16128"/>
                  <a:pt x="61572" y="16128"/>
                </a:cubicBezTo>
                <a:cubicBezTo>
                  <a:pt x="61582" y="16128"/>
                  <a:pt x="61582" y="16118"/>
                  <a:pt x="61582" y="16118"/>
                </a:cubicBezTo>
                <a:cubicBezTo>
                  <a:pt x="61587" y="16115"/>
                  <a:pt x="61592" y="16114"/>
                  <a:pt x="61596" y="16114"/>
                </a:cubicBezTo>
                <a:cubicBezTo>
                  <a:pt x="61606" y="16114"/>
                  <a:pt x="61613" y="16121"/>
                  <a:pt x="61620" y="16128"/>
                </a:cubicBezTo>
                <a:cubicBezTo>
                  <a:pt x="61629" y="16128"/>
                  <a:pt x="61638" y="16128"/>
                  <a:pt x="61638" y="16118"/>
                </a:cubicBezTo>
                <a:cubicBezTo>
                  <a:pt x="61638" y="16099"/>
                  <a:pt x="61629" y="16071"/>
                  <a:pt x="61629" y="16052"/>
                </a:cubicBezTo>
                <a:cubicBezTo>
                  <a:pt x="61629" y="16042"/>
                  <a:pt x="61638" y="16033"/>
                  <a:pt x="61648" y="16033"/>
                </a:cubicBezTo>
                <a:close/>
                <a:moveTo>
                  <a:pt x="16527" y="16203"/>
                </a:moveTo>
                <a:cubicBezTo>
                  <a:pt x="16536" y="16203"/>
                  <a:pt x="16545" y="16203"/>
                  <a:pt x="16545" y="16222"/>
                </a:cubicBezTo>
                <a:cubicBezTo>
                  <a:pt x="16545" y="16222"/>
                  <a:pt x="16555" y="16232"/>
                  <a:pt x="16555" y="16232"/>
                </a:cubicBezTo>
                <a:cubicBezTo>
                  <a:pt x="16555" y="16232"/>
                  <a:pt x="16564" y="16222"/>
                  <a:pt x="16564" y="16222"/>
                </a:cubicBezTo>
                <a:cubicBezTo>
                  <a:pt x="16574" y="16222"/>
                  <a:pt x="16574" y="16213"/>
                  <a:pt x="16583" y="16213"/>
                </a:cubicBezTo>
                <a:cubicBezTo>
                  <a:pt x="16583" y="16213"/>
                  <a:pt x="16583" y="16222"/>
                  <a:pt x="16583" y="16232"/>
                </a:cubicBezTo>
                <a:cubicBezTo>
                  <a:pt x="16583" y="16241"/>
                  <a:pt x="16583" y="16251"/>
                  <a:pt x="16564" y="16260"/>
                </a:cubicBezTo>
                <a:cubicBezTo>
                  <a:pt x="16564" y="16251"/>
                  <a:pt x="16564" y="16251"/>
                  <a:pt x="16564" y="16241"/>
                </a:cubicBezTo>
                <a:lnTo>
                  <a:pt x="16555" y="16241"/>
                </a:lnTo>
                <a:cubicBezTo>
                  <a:pt x="16545" y="16251"/>
                  <a:pt x="16527" y="16251"/>
                  <a:pt x="16517" y="16251"/>
                </a:cubicBezTo>
                <a:cubicBezTo>
                  <a:pt x="16508" y="16251"/>
                  <a:pt x="16498" y="16260"/>
                  <a:pt x="16498" y="16270"/>
                </a:cubicBezTo>
                <a:cubicBezTo>
                  <a:pt x="16508" y="16279"/>
                  <a:pt x="16517" y="16298"/>
                  <a:pt x="16517" y="16308"/>
                </a:cubicBezTo>
                <a:cubicBezTo>
                  <a:pt x="16517" y="16317"/>
                  <a:pt x="16517" y="16326"/>
                  <a:pt x="16517" y="16336"/>
                </a:cubicBezTo>
                <a:lnTo>
                  <a:pt x="16508" y="16336"/>
                </a:lnTo>
                <a:cubicBezTo>
                  <a:pt x="16508" y="16336"/>
                  <a:pt x="16498" y="16336"/>
                  <a:pt x="16498" y="16326"/>
                </a:cubicBezTo>
                <a:cubicBezTo>
                  <a:pt x="16493" y="16322"/>
                  <a:pt x="16491" y="16319"/>
                  <a:pt x="16489" y="16319"/>
                </a:cubicBezTo>
                <a:cubicBezTo>
                  <a:pt x="16486" y="16319"/>
                  <a:pt x="16484" y="16322"/>
                  <a:pt x="16479" y="16326"/>
                </a:cubicBezTo>
                <a:cubicBezTo>
                  <a:pt x="16470" y="16336"/>
                  <a:pt x="16460" y="16336"/>
                  <a:pt x="16451" y="16345"/>
                </a:cubicBezTo>
                <a:cubicBezTo>
                  <a:pt x="16451" y="16336"/>
                  <a:pt x="16451" y="16326"/>
                  <a:pt x="16451" y="16317"/>
                </a:cubicBezTo>
                <a:cubicBezTo>
                  <a:pt x="16451" y="16298"/>
                  <a:pt x="16451" y="16298"/>
                  <a:pt x="16432" y="16298"/>
                </a:cubicBezTo>
                <a:cubicBezTo>
                  <a:pt x="16422" y="16298"/>
                  <a:pt x="16422" y="16308"/>
                  <a:pt x="16413" y="16308"/>
                </a:cubicBezTo>
                <a:cubicBezTo>
                  <a:pt x="16413" y="16298"/>
                  <a:pt x="16413" y="16289"/>
                  <a:pt x="16413" y="16289"/>
                </a:cubicBezTo>
                <a:cubicBezTo>
                  <a:pt x="16422" y="16270"/>
                  <a:pt x="16441" y="16251"/>
                  <a:pt x="16460" y="16241"/>
                </a:cubicBezTo>
                <a:cubicBezTo>
                  <a:pt x="16470" y="16232"/>
                  <a:pt x="16489" y="16222"/>
                  <a:pt x="16508" y="16213"/>
                </a:cubicBezTo>
                <a:cubicBezTo>
                  <a:pt x="16517" y="16203"/>
                  <a:pt x="16517" y="16203"/>
                  <a:pt x="16527" y="16203"/>
                </a:cubicBezTo>
                <a:close/>
                <a:moveTo>
                  <a:pt x="59206" y="16326"/>
                </a:moveTo>
                <a:cubicBezTo>
                  <a:pt x="59206" y="16336"/>
                  <a:pt x="59206" y="16336"/>
                  <a:pt x="59206" y="16345"/>
                </a:cubicBezTo>
                <a:lnTo>
                  <a:pt x="59196" y="16345"/>
                </a:lnTo>
                <a:cubicBezTo>
                  <a:pt x="59206" y="16336"/>
                  <a:pt x="59206" y="16336"/>
                  <a:pt x="59206" y="16326"/>
                </a:cubicBezTo>
                <a:close/>
                <a:moveTo>
                  <a:pt x="13886" y="16128"/>
                </a:moveTo>
                <a:cubicBezTo>
                  <a:pt x="13876" y="16147"/>
                  <a:pt x="13876" y="16166"/>
                  <a:pt x="13886" y="16175"/>
                </a:cubicBezTo>
                <a:cubicBezTo>
                  <a:pt x="13895" y="16175"/>
                  <a:pt x="13914" y="16166"/>
                  <a:pt x="13924" y="16156"/>
                </a:cubicBezTo>
                <a:cubicBezTo>
                  <a:pt x="13942" y="16147"/>
                  <a:pt x="13961" y="16137"/>
                  <a:pt x="13980" y="16137"/>
                </a:cubicBezTo>
                <a:cubicBezTo>
                  <a:pt x="13990" y="16137"/>
                  <a:pt x="13990" y="16137"/>
                  <a:pt x="13990" y="16147"/>
                </a:cubicBezTo>
                <a:lnTo>
                  <a:pt x="13999" y="16147"/>
                </a:lnTo>
                <a:cubicBezTo>
                  <a:pt x="14009" y="16143"/>
                  <a:pt x="14016" y="16141"/>
                  <a:pt x="14021" y="16141"/>
                </a:cubicBezTo>
                <a:cubicBezTo>
                  <a:pt x="14032" y="16141"/>
                  <a:pt x="14034" y="16150"/>
                  <a:pt x="14028" y="16175"/>
                </a:cubicBezTo>
                <a:cubicBezTo>
                  <a:pt x="14028" y="16184"/>
                  <a:pt x="14037" y="16194"/>
                  <a:pt x="14047" y="16194"/>
                </a:cubicBezTo>
                <a:lnTo>
                  <a:pt x="14066" y="16194"/>
                </a:lnTo>
                <a:cubicBezTo>
                  <a:pt x="14075" y="16194"/>
                  <a:pt x="14084" y="16194"/>
                  <a:pt x="14094" y="16203"/>
                </a:cubicBezTo>
                <a:cubicBezTo>
                  <a:pt x="14094" y="16213"/>
                  <a:pt x="14113" y="16213"/>
                  <a:pt x="14122" y="16213"/>
                </a:cubicBezTo>
                <a:lnTo>
                  <a:pt x="14141" y="16213"/>
                </a:lnTo>
                <a:lnTo>
                  <a:pt x="14141" y="16222"/>
                </a:lnTo>
                <a:cubicBezTo>
                  <a:pt x="14122" y="16222"/>
                  <a:pt x="14113" y="16241"/>
                  <a:pt x="14122" y="16251"/>
                </a:cubicBezTo>
                <a:cubicBezTo>
                  <a:pt x="14122" y="16257"/>
                  <a:pt x="14118" y="16264"/>
                  <a:pt x="14111" y="16264"/>
                </a:cubicBezTo>
                <a:cubicBezTo>
                  <a:pt x="14109" y="16264"/>
                  <a:pt x="14106" y="16263"/>
                  <a:pt x="14103" y="16260"/>
                </a:cubicBezTo>
                <a:lnTo>
                  <a:pt x="14084" y="16260"/>
                </a:lnTo>
                <a:cubicBezTo>
                  <a:pt x="14075" y="16270"/>
                  <a:pt x="14066" y="16270"/>
                  <a:pt x="14066" y="16270"/>
                </a:cubicBezTo>
                <a:lnTo>
                  <a:pt x="14066" y="16279"/>
                </a:lnTo>
                <a:lnTo>
                  <a:pt x="14084" y="16279"/>
                </a:lnTo>
                <a:cubicBezTo>
                  <a:pt x="14084" y="16289"/>
                  <a:pt x="14084" y="16298"/>
                  <a:pt x="14075" y="16308"/>
                </a:cubicBezTo>
                <a:cubicBezTo>
                  <a:pt x="14075" y="16317"/>
                  <a:pt x="14066" y="16317"/>
                  <a:pt x="14066" y="16317"/>
                </a:cubicBezTo>
                <a:cubicBezTo>
                  <a:pt x="14047" y="16317"/>
                  <a:pt x="14028" y="16326"/>
                  <a:pt x="14009" y="16326"/>
                </a:cubicBezTo>
                <a:lnTo>
                  <a:pt x="14028" y="16345"/>
                </a:lnTo>
                <a:cubicBezTo>
                  <a:pt x="14009" y="16355"/>
                  <a:pt x="13999" y="16355"/>
                  <a:pt x="13990" y="16355"/>
                </a:cubicBezTo>
                <a:cubicBezTo>
                  <a:pt x="13990" y="16358"/>
                  <a:pt x="13989" y="16359"/>
                  <a:pt x="13987" y="16359"/>
                </a:cubicBezTo>
                <a:cubicBezTo>
                  <a:pt x="13985" y="16359"/>
                  <a:pt x="13980" y="16355"/>
                  <a:pt x="13980" y="16355"/>
                </a:cubicBezTo>
                <a:cubicBezTo>
                  <a:pt x="13990" y="16345"/>
                  <a:pt x="13990" y="16336"/>
                  <a:pt x="13990" y="16326"/>
                </a:cubicBezTo>
                <a:cubicBezTo>
                  <a:pt x="13990" y="16317"/>
                  <a:pt x="13999" y="16317"/>
                  <a:pt x="13999" y="16308"/>
                </a:cubicBezTo>
                <a:cubicBezTo>
                  <a:pt x="13990" y="16298"/>
                  <a:pt x="13980" y="16289"/>
                  <a:pt x="13971" y="16289"/>
                </a:cubicBezTo>
                <a:lnTo>
                  <a:pt x="13971" y="16317"/>
                </a:lnTo>
                <a:cubicBezTo>
                  <a:pt x="13961" y="16326"/>
                  <a:pt x="13952" y="16326"/>
                  <a:pt x="13952" y="16326"/>
                </a:cubicBezTo>
                <a:cubicBezTo>
                  <a:pt x="13942" y="16336"/>
                  <a:pt x="13942" y="16336"/>
                  <a:pt x="13942" y="16336"/>
                </a:cubicBezTo>
                <a:cubicBezTo>
                  <a:pt x="13933" y="16326"/>
                  <a:pt x="13924" y="16317"/>
                  <a:pt x="13924" y="16308"/>
                </a:cubicBezTo>
                <a:cubicBezTo>
                  <a:pt x="13924" y="16298"/>
                  <a:pt x="13914" y="16289"/>
                  <a:pt x="13914" y="16279"/>
                </a:cubicBezTo>
                <a:cubicBezTo>
                  <a:pt x="13914" y="16279"/>
                  <a:pt x="13914" y="16270"/>
                  <a:pt x="13914" y="16270"/>
                </a:cubicBezTo>
                <a:lnTo>
                  <a:pt x="13924" y="16270"/>
                </a:lnTo>
                <a:cubicBezTo>
                  <a:pt x="13933" y="16270"/>
                  <a:pt x="13942" y="16270"/>
                  <a:pt x="13942" y="16260"/>
                </a:cubicBezTo>
                <a:cubicBezTo>
                  <a:pt x="13942" y="16251"/>
                  <a:pt x="13952" y="16251"/>
                  <a:pt x="13961" y="16251"/>
                </a:cubicBezTo>
                <a:cubicBezTo>
                  <a:pt x="13971" y="16260"/>
                  <a:pt x="13971" y="16260"/>
                  <a:pt x="13980" y="16260"/>
                </a:cubicBezTo>
                <a:lnTo>
                  <a:pt x="13999" y="16260"/>
                </a:lnTo>
                <a:cubicBezTo>
                  <a:pt x="13980" y="16241"/>
                  <a:pt x="13952" y="16251"/>
                  <a:pt x="13933" y="16232"/>
                </a:cubicBezTo>
                <a:cubicBezTo>
                  <a:pt x="13929" y="16234"/>
                  <a:pt x="13926" y="16234"/>
                  <a:pt x="13923" y="16234"/>
                </a:cubicBezTo>
                <a:cubicBezTo>
                  <a:pt x="13910" y="16234"/>
                  <a:pt x="13903" y="16222"/>
                  <a:pt x="13895" y="16222"/>
                </a:cubicBezTo>
                <a:cubicBezTo>
                  <a:pt x="13895" y="16232"/>
                  <a:pt x="13895" y="16241"/>
                  <a:pt x="13886" y="16241"/>
                </a:cubicBezTo>
                <a:cubicBezTo>
                  <a:pt x="13876" y="16241"/>
                  <a:pt x="13876" y="16251"/>
                  <a:pt x="13876" y="16251"/>
                </a:cubicBezTo>
                <a:cubicBezTo>
                  <a:pt x="13876" y="16260"/>
                  <a:pt x="13886" y="16270"/>
                  <a:pt x="13895" y="16279"/>
                </a:cubicBezTo>
                <a:cubicBezTo>
                  <a:pt x="13895" y="16289"/>
                  <a:pt x="13905" y="16298"/>
                  <a:pt x="13905" y="16308"/>
                </a:cubicBezTo>
                <a:lnTo>
                  <a:pt x="13886" y="16308"/>
                </a:lnTo>
                <a:lnTo>
                  <a:pt x="13886" y="16326"/>
                </a:lnTo>
                <a:lnTo>
                  <a:pt x="13838" y="16326"/>
                </a:lnTo>
                <a:cubicBezTo>
                  <a:pt x="13829" y="16326"/>
                  <a:pt x="13819" y="16317"/>
                  <a:pt x="13810" y="16317"/>
                </a:cubicBezTo>
                <a:cubicBezTo>
                  <a:pt x="13801" y="16308"/>
                  <a:pt x="13782" y="16298"/>
                  <a:pt x="13772" y="16289"/>
                </a:cubicBezTo>
                <a:cubicBezTo>
                  <a:pt x="13763" y="16279"/>
                  <a:pt x="13763" y="16279"/>
                  <a:pt x="13772" y="16270"/>
                </a:cubicBezTo>
                <a:cubicBezTo>
                  <a:pt x="13772" y="16260"/>
                  <a:pt x="13782" y="16260"/>
                  <a:pt x="13782" y="16251"/>
                </a:cubicBezTo>
                <a:cubicBezTo>
                  <a:pt x="13753" y="16251"/>
                  <a:pt x="13753" y="16270"/>
                  <a:pt x="13744" y="16289"/>
                </a:cubicBezTo>
                <a:cubicBezTo>
                  <a:pt x="13744" y="16279"/>
                  <a:pt x="13734" y="16270"/>
                  <a:pt x="13725" y="16260"/>
                </a:cubicBezTo>
                <a:cubicBezTo>
                  <a:pt x="13725" y="16260"/>
                  <a:pt x="13725" y="16251"/>
                  <a:pt x="13725" y="16251"/>
                </a:cubicBezTo>
                <a:lnTo>
                  <a:pt x="13744" y="16251"/>
                </a:lnTo>
                <a:cubicBezTo>
                  <a:pt x="13744" y="16241"/>
                  <a:pt x="13753" y="16232"/>
                  <a:pt x="13763" y="16232"/>
                </a:cubicBezTo>
                <a:cubicBezTo>
                  <a:pt x="13765" y="16229"/>
                  <a:pt x="13768" y="16228"/>
                  <a:pt x="13771" y="16228"/>
                </a:cubicBezTo>
                <a:cubicBezTo>
                  <a:pt x="13778" y="16228"/>
                  <a:pt x="13784" y="16235"/>
                  <a:pt x="13791" y="16241"/>
                </a:cubicBezTo>
                <a:cubicBezTo>
                  <a:pt x="13810" y="16251"/>
                  <a:pt x="13819" y="16260"/>
                  <a:pt x="13838" y="16270"/>
                </a:cubicBezTo>
                <a:cubicBezTo>
                  <a:pt x="13857" y="16260"/>
                  <a:pt x="13867" y="16241"/>
                  <a:pt x="13848" y="16232"/>
                </a:cubicBezTo>
                <a:lnTo>
                  <a:pt x="13886" y="16213"/>
                </a:lnTo>
                <a:cubicBezTo>
                  <a:pt x="13879" y="16206"/>
                  <a:pt x="13868" y="16199"/>
                  <a:pt x="13858" y="16199"/>
                </a:cubicBezTo>
                <a:cubicBezTo>
                  <a:pt x="13854" y="16199"/>
                  <a:pt x="13851" y="16201"/>
                  <a:pt x="13848" y="16203"/>
                </a:cubicBezTo>
                <a:cubicBezTo>
                  <a:pt x="13829" y="16203"/>
                  <a:pt x="13819" y="16213"/>
                  <a:pt x="13801" y="16213"/>
                </a:cubicBezTo>
                <a:cubicBezTo>
                  <a:pt x="13801" y="16213"/>
                  <a:pt x="13801" y="16213"/>
                  <a:pt x="13801" y="16203"/>
                </a:cubicBezTo>
                <a:cubicBezTo>
                  <a:pt x="13810" y="16194"/>
                  <a:pt x="13810" y="16184"/>
                  <a:pt x="13801" y="16184"/>
                </a:cubicBezTo>
                <a:cubicBezTo>
                  <a:pt x="13791" y="16175"/>
                  <a:pt x="13801" y="16175"/>
                  <a:pt x="13801" y="16166"/>
                </a:cubicBezTo>
                <a:cubicBezTo>
                  <a:pt x="13810" y="16175"/>
                  <a:pt x="13819" y="16184"/>
                  <a:pt x="13829" y="16184"/>
                </a:cubicBezTo>
                <a:cubicBezTo>
                  <a:pt x="13835" y="16184"/>
                  <a:pt x="13842" y="16189"/>
                  <a:pt x="13848" y="16189"/>
                </a:cubicBezTo>
                <a:cubicBezTo>
                  <a:pt x="13851" y="16189"/>
                  <a:pt x="13854" y="16188"/>
                  <a:pt x="13857" y="16184"/>
                </a:cubicBezTo>
                <a:lnTo>
                  <a:pt x="13829" y="16156"/>
                </a:lnTo>
                <a:lnTo>
                  <a:pt x="13848" y="16156"/>
                </a:lnTo>
                <a:lnTo>
                  <a:pt x="13838" y="16128"/>
                </a:lnTo>
                <a:close/>
                <a:moveTo>
                  <a:pt x="13375" y="16345"/>
                </a:moveTo>
                <a:lnTo>
                  <a:pt x="13375" y="16364"/>
                </a:lnTo>
                <a:lnTo>
                  <a:pt x="13356" y="16355"/>
                </a:lnTo>
                <a:lnTo>
                  <a:pt x="13356" y="16345"/>
                </a:lnTo>
                <a:close/>
                <a:moveTo>
                  <a:pt x="16186" y="16326"/>
                </a:moveTo>
                <a:cubicBezTo>
                  <a:pt x="16195" y="16326"/>
                  <a:pt x="16195" y="16326"/>
                  <a:pt x="16205" y="16336"/>
                </a:cubicBezTo>
                <a:cubicBezTo>
                  <a:pt x="16214" y="16336"/>
                  <a:pt x="16214" y="16355"/>
                  <a:pt x="16205" y="16364"/>
                </a:cubicBezTo>
                <a:cubicBezTo>
                  <a:pt x="16195" y="16364"/>
                  <a:pt x="16195" y="16355"/>
                  <a:pt x="16186" y="16355"/>
                </a:cubicBezTo>
                <a:cubicBezTo>
                  <a:pt x="16186" y="16345"/>
                  <a:pt x="16176" y="16345"/>
                  <a:pt x="16176" y="16336"/>
                </a:cubicBezTo>
                <a:cubicBezTo>
                  <a:pt x="16176" y="16336"/>
                  <a:pt x="16186" y="16326"/>
                  <a:pt x="16186" y="16326"/>
                </a:cubicBezTo>
                <a:close/>
                <a:moveTo>
                  <a:pt x="59850" y="16317"/>
                </a:moveTo>
                <a:cubicBezTo>
                  <a:pt x="59859" y="16326"/>
                  <a:pt x="59850" y="16336"/>
                  <a:pt x="59850" y="16345"/>
                </a:cubicBezTo>
                <a:cubicBezTo>
                  <a:pt x="59850" y="16345"/>
                  <a:pt x="59850" y="16355"/>
                  <a:pt x="59850" y="16364"/>
                </a:cubicBezTo>
                <a:cubicBezTo>
                  <a:pt x="59831" y="16364"/>
                  <a:pt x="59812" y="16355"/>
                  <a:pt x="59793" y="16345"/>
                </a:cubicBezTo>
                <a:cubicBezTo>
                  <a:pt x="59812" y="16336"/>
                  <a:pt x="59831" y="16336"/>
                  <a:pt x="59850" y="16317"/>
                </a:cubicBezTo>
                <a:close/>
                <a:moveTo>
                  <a:pt x="61629" y="16345"/>
                </a:moveTo>
                <a:cubicBezTo>
                  <a:pt x="61624" y="16351"/>
                  <a:pt x="61620" y="16355"/>
                  <a:pt x="61620" y="16355"/>
                </a:cubicBezTo>
                <a:cubicBezTo>
                  <a:pt x="61610" y="16364"/>
                  <a:pt x="61601" y="16364"/>
                  <a:pt x="61582" y="16364"/>
                </a:cubicBezTo>
                <a:lnTo>
                  <a:pt x="61582" y="16355"/>
                </a:lnTo>
                <a:lnTo>
                  <a:pt x="61629" y="16345"/>
                </a:lnTo>
                <a:close/>
                <a:moveTo>
                  <a:pt x="61724" y="16317"/>
                </a:moveTo>
                <a:cubicBezTo>
                  <a:pt x="61733" y="16317"/>
                  <a:pt x="61752" y="16336"/>
                  <a:pt x="61752" y="16355"/>
                </a:cubicBezTo>
                <a:cubicBezTo>
                  <a:pt x="61752" y="16362"/>
                  <a:pt x="61752" y="16368"/>
                  <a:pt x="61745" y="16368"/>
                </a:cubicBezTo>
                <a:cubicBezTo>
                  <a:pt x="61743" y="16368"/>
                  <a:pt x="61739" y="16367"/>
                  <a:pt x="61733" y="16364"/>
                </a:cubicBezTo>
                <a:lnTo>
                  <a:pt x="61705" y="16364"/>
                </a:lnTo>
                <a:cubicBezTo>
                  <a:pt x="61705" y="16364"/>
                  <a:pt x="61695" y="16355"/>
                  <a:pt x="61695" y="16355"/>
                </a:cubicBezTo>
                <a:cubicBezTo>
                  <a:pt x="61705" y="16336"/>
                  <a:pt x="61705" y="16326"/>
                  <a:pt x="61714" y="16317"/>
                </a:cubicBezTo>
                <a:close/>
                <a:moveTo>
                  <a:pt x="17322" y="16279"/>
                </a:moveTo>
                <a:cubicBezTo>
                  <a:pt x="17341" y="16298"/>
                  <a:pt x="17369" y="16308"/>
                  <a:pt x="17378" y="16336"/>
                </a:cubicBezTo>
                <a:cubicBezTo>
                  <a:pt x="17378" y="16355"/>
                  <a:pt x="17378" y="16374"/>
                  <a:pt x="17359" y="16374"/>
                </a:cubicBezTo>
                <a:lnTo>
                  <a:pt x="17312" y="16374"/>
                </a:lnTo>
                <a:cubicBezTo>
                  <a:pt x="17303" y="16374"/>
                  <a:pt x="17293" y="16364"/>
                  <a:pt x="17284" y="16364"/>
                </a:cubicBezTo>
                <a:cubicBezTo>
                  <a:pt x="17284" y="16364"/>
                  <a:pt x="17274" y="16355"/>
                  <a:pt x="17265" y="16355"/>
                </a:cubicBezTo>
                <a:cubicBezTo>
                  <a:pt x="17274" y="16336"/>
                  <a:pt x="17293" y="16326"/>
                  <a:pt x="17303" y="16326"/>
                </a:cubicBezTo>
                <a:cubicBezTo>
                  <a:pt x="17312" y="16326"/>
                  <a:pt x="17322" y="16317"/>
                  <a:pt x="17312" y="16308"/>
                </a:cubicBezTo>
                <a:cubicBezTo>
                  <a:pt x="17312" y="16308"/>
                  <a:pt x="17312" y="16298"/>
                  <a:pt x="17312" y="16289"/>
                </a:cubicBezTo>
                <a:cubicBezTo>
                  <a:pt x="17312" y="16279"/>
                  <a:pt x="17322" y="16279"/>
                  <a:pt x="17322" y="16279"/>
                </a:cubicBezTo>
                <a:close/>
                <a:moveTo>
                  <a:pt x="17511" y="16355"/>
                </a:moveTo>
                <a:lnTo>
                  <a:pt x="17511" y="16364"/>
                </a:lnTo>
                <a:lnTo>
                  <a:pt x="17492" y="16374"/>
                </a:lnTo>
                <a:lnTo>
                  <a:pt x="17483" y="16374"/>
                </a:lnTo>
                <a:cubicBezTo>
                  <a:pt x="17492" y="16364"/>
                  <a:pt x="17492" y="16355"/>
                  <a:pt x="17501" y="16355"/>
                </a:cubicBezTo>
                <a:close/>
                <a:moveTo>
                  <a:pt x="59301" y="16374"/>
                </a:moveTo>
                <a:cubicBezTo>
                  <a:pt x="59294" y="16380"/>
                  <a:pt x="59289" y="16382"/>
                  <a:pt x="59284" y="16382"/>
                </a:cubicBezTo>
                <a:cubicBezTo>
                  <a:pt x="59275" y="16382"/>
                  <a:pt x="59269" y="16374"/>
                  <a:pt x="59263" y="16374"/>
                </a:cubicBezTo>
                <a:close/>
                <a:moveTo>
                  <a:pt x="15646" y="16376"/>
                </a:moveTo>
                <a:cubicBezTo>
                  <a:pt x="15656" y="16376"/>
                  <a:pt x="15665" y="16378"/>
                  <a:pt x="15675" y="16383"/>
                </a:cubicBezTo>
                <a:lnTo>
                  <a:pt x="15618" y="16383"/>
                </a:lnTo>
                <a:cubicBezTo>
                  <a:pt x="15627" y="16378"/>
                  <a:pt x="15637" y="16376"/>
                  <a:pt x="15646" y="16376"/>
                </a:cubicBezTo>
                <a:close/>
                <a:moveTo>
                  <a:pt x="59149" y="16355"/>
                </a:moveTo>
                <a:cubicBezTo>
                  <a:pt x="59159" y="16364"/>
                  <a:pt x="59159" y="16364"/>
                  <a:pt x="59159" y="16364"/>
                </a:cubicBezTo>
                <a:cubicBezTo>
                  <a:pt x="59159" y="16374"/>
                  <a:pt x="59159" y="16374"/>
                  <a:pt x="59159" y="16383"/>
                </a:cubicBezTo>
                <a:lnTo>
                  <a:pt x="59149" y="16383"/>
                </a:lnTo>
                <a:cubicBezTo>
                  <a:pt x="59149" y="16383"/>
                  <a:pt x="59140" y="16383"/>
                  <a:pt x="59140" y="16374"/>
                </a:cubicBezTo>
                <a:cubicBezTo>
                  <a:pt x="59140" y="16374"/>
                  <a:pt x="59149" y="16364"/>
                  <a:pt x="59149" y="16355"/>
                </a:cubicBezTo>
                <a:close/>
                <a:moveTo>
                  <a:pt x="59916" y="16326"/>
                </a:moveTo>
                <a:cubicBezTo>
                  <a:pt x="59925" y="16326"/>
                  <a:pt x="59935" y="16326"/>
                  <a:pt x="59935" y="16336"/>
                </a:cubicBezTo>
                <a:cubicBezTo>
                  <a:pt x="59944" y="16345"/>
                  <a:pt x="59954" y="16364"/>
                  <a:pt x="59963" y="16383"/>
                </a:cubicBezTo>
                <a:lnTo>
                  <a:pt x="59897" y="16374"/>
                </a:lnTo>
                <a:cubicBezTo>
                  <a:pt x="59897" y="16364"/>
                  <a:pt x="59897" y="16355"/>
                  <a:pt x="59906" y="16336"/>
                </a:cubicBezTo>
                <a:cubicBezTo>
                  <a:pt x="59906" y="16336"/>
                  <a:pt x="59916" y="16326"/>
                  <a:pt x="59916" y="16326"/>
                </a:cubicBezTo>
                <a:close/>
                <a:moveTo>
                  <a:pt x="61847" y="16260"/>
                </a:moveTo>
                <a:cubicBezTo>
                  <a:pt x="61847" y="16270"/>
                  <a:pt x="61847" y="16279"/>
                  <a:pt x="61847" y="16289"/>
                </a:cubicBezTo>
                <a:cubicBezTo>
                  <a:pt x="61856" y="16298"/>
                  <a:pt x="61866" y="16308"/>
                  <a:pt x="61875" y="16308"/>
                </a:cubicBezTo>
                <a:cubicBezTo>
                  <a:pt x="61894" y="16317"/>
                  <a:pt x="61894" y="16345"/>
                  <a:pt x="61885" y="16355"/>
                </a:cubicBezTo>
                <a:cubicBezTo>
                  <a:pt x="61866" y="16364"/>
                  <a:pt x="61856" y="16374"/>
                  <a:pt x="61837" y="16383"/>
                </a:cubicBezTo>
                <a:cubicBezTo>
                  <a:pt x="61809" y="16374"/>
                  <a:pt x="61790" y="16355"/>
                  <a:pt x="61771" y="16345"/>
                </a:cubicBezTo>
                <a:lnTo>
                  <a:pt x="61809" y="16326"/>
                </a:lnTo>
                <a:cubicBezTo>
                  <a:pt x="61809" y="16317"/>
                  <a:pt x="61809" y="16317"/>
                  <a:pt x="61809" y="16317"/>
                </a:cubicBezTo>
                <a:cubicBezTo>
                  <a:pt x="61799" y="16308"/>
                  <a:pt x="61799" y="16308"/>
                  <a:pt x="61809" y="16298"/>
                </a:cubicBezTo>
                <a:cubicBezTo>
                  <a:pt x="61809" y="16298"/>
                  <a:pt x="61809" y="16289"/>
                  <a:pt x="61809" y="16289"/>
                </a:cubicBezTo>
                <a:lnTo>
                  <a:pt x="61790" y="16289"/>
                </a:lnTo>
                <a:cubicBezTo>
                  <a:pt x="61790" y="16270"/>
                  <a:pt x="61799" y="16260"/>
                  <a:pt x="61809" y="16260"/>
                </a:cubicBezTo>
                <a:close/>
                <a:moveTo>
                  <a:pt x="13649" y="16364"/>
                </a:moveTo>
                <a:cubicBezTo>
                  <a:pt x="13668" y="16374"/>
                  <a:pt x="13668" y="16374"/>
                  <a:pt x="13677" y="16383"/>
                </a:cubicBezTo>
                <a:cubicBezTo>
                  <a:pt x="13672" y="16386"/>
                  <a:pt x="13668" y="16387"/>
                  <a:pt x="13664" y="16387"/>
                </a:cubicBezTo>
                <a:cubicBezTo>
                  <a:pt x="13654" y="16387"/>
                  <a:pt x="13649" y="16378"/>
                  <a:pt x="13649" y="16364"/>
                </a:cubicBezTo>
                <a:close/>
                <a:moveTo>
                  <a:pt x="13289" y="16355"/>
                </a:moveTo>
                <a:cubicBezTo>
                  <a:pt x="13299" y="16355"/>
                  <a:pt x="13299" y="16364"/>
                  <a:pt x="13308" y="16364"/>
                </a:cubicBezTo>
                <a:cubicBezTo>
                  <a:pt x="13289" y="16374"/>
                  <a:pt x="13280" y="16383"/>
                  <a:pt x="13270" y="16393"/>
                </a:cubicBezTo>
                <a:cubicBezTo>
                  <a:pt x="13270" y="16383"/>
                  <a:pt x="13270" y="16374"/>
                  <a:pt x="13280" y="16364"/>
                </a:cubicBezTo>
                <a:cubicBezTo>
                  <a:pt x="13280" y="16364"/>
                  <a:pt x="13289" y="16355"/>
                  <a:pt x="13289" y="16355"/>
                </a:cubicBezTo>
                <a:close/>
                <a:moveTo>
                  <a:pt x="58950" y="16308"/>
                </a:moveTo>
                <a:cubicBezTo>
                  <a:pt x="58960" y="16308"/>
                  <a:pt x="58960" y="16308"/>
                  <a:pt x="58960" y="16317"/>
                </a:cubicBezTo>
                <a:cubicBezTo>
                  <a:pt x="58969" y="16336"/>
                  <a:pt x="58969" y="16336"/>
                  <a:pt x="58988" y="16336"/>
                </a:cubicBezTo>
                <a:lnTo>
                  <a:pt x="59007" y="16336"/>
                </a:lnTo>
                <a:cubicBezTo>
                  <a:pt x="59007" y="16345"/>
                  <a:pt x="59007" y="16345"/>
                  <a:pt x="59017" y="16345"/>
                </a:cubicBezTo>
                <a:cubicBezTo>
                  <a:pt x="59017" y="16355"/>
                  <a:pt x="59007" y="16355"/>
                  <a:pt x="59007" y="16355"/>
                </a:cubicBezTo>
                <a:cubicBezTo>
                  <a:pt x="58998" y="16355"/>
                  <a:pt x="58988" y="16364"/>
                  <a:pt x="58979" y="16364"/>
                </a:cubicBezTo>
                <a:cubicBezTo>
                  <a:pt x="58969" y="16364"/>
                  <a:pt x="58960" y="16364"/>
                  <a:pt x="58969" y="16374"/>
                </a:cubicBezTo>
                <a:cubicBezTo>
                  <a:pt x="58969" y="16383"/>
                  <a:pt x="58969" y="16383"/>
                  <a:pt x="58960" y="16393"/>
                </a:cubicBezTo>
                <a:cubicBezTo>
                  <a:pt x="58960" y="16382"/>
                  <a:pt x="58960" y="16377"/>
                  <a:pt x="58958" y="16377"/>
                </a:cubicBezTo>
                <a:cubicBezTo>
                  <a:pt x="58957" y="16377"/>
                  <a:pt x="58954" y="16379"/>
                  <a:pt x="58950" y="16383"/>
                </a:cubicBezTo>
                <a:lnTo>
                  <a:pt x="58931" y="16383"/>
                </a:lnTo>
                <a:cubicBezTo>
                  <a:pt x="58922" y="16383"/>
                  <a:pt x="58922" y="16374"/>
                  <a:pt x="58912" y="16364"/>
                </a:cubicBezTo>
                <a:cubicBezTo>
                  <a:pt x="58912" y="16355"/>
                  <a:pt x="58903" y="16336"/>
                  <a:pt x="58884" y="16336"/>
                </a:cubicBezTo>
                <a:cubicBezTo>
                  <a:pt x="58903" y="16317"/>
                  <a:pt x="58922" y="16308"/>
                  <a:pt x="58950" y="16308"/>
                </a:cubicBezTo>
                <a:close/>
                <a:moveTo>
                  <a:pt x="60796" y="16364"/>
                </a:moveTo>
                <a:lnTo>
                  <a:pt x="60796" y="16364"/>
                </a:lnTo>
                <a:cubicBezTo>
                  <a:pt x="60806" y="16383"/>
                  <a:pt x="60796" y="16383"/>
                  <a:pt x="60787" y="16393"/>
                </a:cubicBezTo>
                <a:lnTo>
                  <a:pt x="60777" y="16393"/>
                </a:lnTo>
                <a:cubicBezTo>
                  <a:pt x="60777" y="16383"/>
                  <a:pt x="60777" y="16383"/>
                  <a:pt x="60777" y="16374"/>
                </a:cubicBezTo>
                <a:cubicBezTo>
                  <a:pt x="60787" y="16374"/>
                  <a:pt x="60796" y="16364"/>
                  <a:pt x="60796" y="16364"/>
                </a:cubicBezTo>
                <a:close/>
                <a:moveTo>
                  <a:pt x="14009" y="16364"/>
                </a:moveTo>
                <a:cubicBezTo>
                  <a:pt x="14009" y="16364"/>
                  <a:pt x="14009" y="16374"/>
                  <a:pt x="14009" y="16374"/>
                </a:cubicBezTo>
                <a:cubicBezTo>
                  <a:pt x="14009" y="16383"/>
                  <a:pt x="13999" y="16383"/>
                  <a:pt x="14009" y="16393"/>
                </a:cubicBezTo>
                <a:cubicBezTo>
                  <a:pt x="14004" y="16395"/>
                  <a:pt x="14000" y="16396"/>
                  <a:pt x="13997" y="16396"/>
                </a:cubicBezTo>
                <a:cubicBezTo>
                  <a:pt x="13989" y="16396"/>
                  <a:pt x="13987" y="16388"/>
                  <a:pt x="13980" y="16374"/>
                </a:cubicBezTo>
                <a:cubicBezTo>
                  <a:pt x="13990" y="16374"/>
                  <a:pt x="13990" y="16364"/>
                  <a:pt x="13999" y="16364"/>
                </a:cubicBezTo>
                <a:close/>
                <a:moveTo>
                  <a:pt x="13346" y="16364"/>
                </a:moveTo>
                <a:lnTo>
                  <a:pt x="13346" y="16364"/>
                </a:lnTo>
                <a:cubicBezTo>
                  <a:pt x="13337" y="16402"/>
                  <a:pt x="13327" y="16412"/>
                  <a:pt x="13308" y="16412"/>
                </a:cubicBezTo>
                <a:lnTo>
                  <a:pt x="13346" y="16364"/>
                </a:lnTo>
                <a:close/>
                <a:moveTo>
                  <a:pt x="59613" y="16355"/>
                </a:moveTo>
                <a:lnTo>
                  <a:pt x="59613" y="16364"/>
                </a:lnTo>
                <a:cubicBezTo>
                  <a:pt x="59603" y="16364"/>
                  <a:pt x="59603" y="16364"/>
                  <a:pt x="59594" y="16374"/>
                </a:cubicBezTo>
                <a:cubicBezTo>
                  <a:pt x="59584" y="16374"/>
                  <a:pt x="59575" y="16383"/>
                  <a:pt x="59575" y="16402"/>
                </a:cubicBezTo>
                <a:cubicBezTo>
                  <a:pt x="59575" y="16402"/>
                  <a:pt x="59566" y="16412"/>
                  <a:pt x="59566" y="16412"/>
                </a:cubicBezTo>
                <a:cubicBezTo>
                  <a:pt x="59556" y="16421"/>
                  <a:pt x="59556" y="16421"/>
                  <a:pt x="59547" y="16421"/>
                </a:cubicBezTo>
                <a:cubicBezTo>
                  <a:pt x="59537" y="16421"/>
                  <a:pt x="59537" y="16412"/>
                  <a:pt x="59537" y="16412"/>
                </a:cubicBezTo>
                <a:cubicBezTo>
                  <a:pt x="59518" y="16383"/>
                  <a:pt x="59537" y="16355"/>
                  <a:pt x="59566" y="16355"/>
                </a:cubicBezTo>
                <a:close/>
                <a:moveTo>
                  <a:pt x="12579" y="16374"/>
                </a:moveTo>
                <a:cubicBezTo>
                  <a:pt x="12589" y="16383"/>
                  <a:pt x="12598" y="16383"/>
                  <a:pt x="12608" y="16393"/>
                </a:cubicBezTo>
                <a:cubicBezTo>
                  <a:pt x="12610" y="16390"/>
                  <a:pt x="12614" y="16389"/>
                  <a:pt x="12617" y="16389"/>
                </a:cubicBezTo>
                <a:cubicBezTo>
                  <a:pt x="12626" y="16389"/>
                  <a:pt x="12636" y="16398"/>
                  <a:pt x="12636" y="16412"/>
                </a:cubicBezTo>
                <a:cubicBezTo>
                  <a:pt x="12636" y="16421"/>
                  <a:pt x="12646" y="16431"/>
                  <a:pt x="12646" y="16431"/>
                </a:cubicBezTo>
                <a:cubicBezTo>
                  <a:pt x="12617" y="16421"/>
                  <a:pt x="12598" y="16402"/>
                  <a:pt x="12570" y="16383"/>
                </a:cubicBezTo>
                <a:cubicBezTo>
                  <a:pt x="12570" y="16383"/>
                  <a:pt x="12570" y="16374"/>
                  <a:pt x="12570" y="16374"/>
                </a:cubicBezTo>
                <a:close/>
                <a:moveTo>
                  <a:pt x="13914" y="16421"/>
                </a:moveTo>
                <a:lnTo>
                  <a:pt x="13905" y="16431"/>
                </a:lnTo>
                <a:lnTo>
                  <a:pt x="13886" y="16421"/>
                </a:lnTo>
                <a:close/>
                <a:moveTo>
                  <a:pt x="14719" y="16317"/>
                </a:moveTo>
                <a:cubicBezTo>
                  <a:pt x="14725" y="16324"/>
                  <a:pt x="14737" y="16330"/>
                  <a:pt x="14746" y="16330"/>
                </a:cubicBezTo>
                <a:cubicBezTo>
                  <a:pt x="14750" y="16330"/>
                  <a:pt x="14754" y="16329"/>
                  <a:pt x="14757" y="16326"/>
                </a:cubicBezTo>
                <a:lnTo>
                  <a:pt x="14775" y="16326"/>
                </a:lnTo>
                <a:cubicBezTo>
                  <a:pt x="14766" y="16364"/>
                  <a:pt x="14757" y="16393"/>
                  <a:pt x="14757" y="16431"/>
                </a:cubicBezTo>
                <a:cubicBezTo>
                  <a:pt x="14747" y="16431"/>
                  <a:pt x="14738" y="16421"/>
                  <a:pt x="14728" y="16421"/>
                </a:cubicBezTo>
                <a:cubicBezTo>
                  <a:pt x="14728" y="16412"/>
                  <a:pt x="14728" y="16402"/>
                  <a:pt x="14728" y="16402"/>
                </a:cubicBezTo>
                <a:cubicBezTo>
                  <a:pt x="14728" y="16393"/>
                  <a:pt x="14728" y="16383"/>
                  <a:pt x="14728" y="16383"/>
                </a:cubicBezTo>
                <a:cubicBezTo>
                  <a:pt x="14728" y="16374"/>
                  <a:pt x="14728" y="16374"/>
                  <a:pt x="14719" y="16364"/>
                </a:cubicBezTo>
                <a:cubicBezTo>
                  <a:pt x="14719" y="16364"/>
                  <a:pt x="14719" y="16355"/>
                  <a:pt x="14709" y="16345"/>
                </a:cubicBezTo>
                <a:lnTo>
                  <a:pt x="14719" y="16336"/>
                </a:lnTo>
                <a:cubicBezTo>
                  <a:pt x="14709" y="16336"/>
                  <a:pt x="14709" y="16326"/>
                  <a:pt x="14700" y="16326"/>
                </a:cubicBezTo>
                <a:cubicBezTo>
                  <a:pt x="14700" y="16326"/>
                  <a:pt x="14700" y="16317"/>
                  <a:pt x="14700" y="16317"/>
                </a:cubicBezTo>
                <a:close/>
                <a:moveTo>
                  <a:pt x="16915" y="16412"/>
                </a:moveTo>
                <a:cubicBezTo>
                  <a:pt x="16915" y="16421"/>
                  <a:pt x="16924" y="16421"/>
                  <a:pt x="16924" y="16421"/>
                </a:cubicBezTo>
                <a:lnTo>
                  <a:pt x="16896" y="16431"/>
                </a:lnTo>
                <a:cubicBezTo>
                  <a:pt x="16896" y="16421"/>
                  <a:pt x="16905" y="16421"/>
                  <a:pt x="16915" y="16412"/>
                </a:cubicBezTo>
                <a:close/>
                <a:moveTo>
                  <a:pt x="59376" y="16412"/>
                </a:moveTo>
                <a:cubicBezTo>
                  <a:pt x="59376" y="16421"/>
                  <a:pt x="59386" y="16421"/>
                  <a:pt x="59386" y="16431"/>
                </a:cubicBezTo>
                <a:lnTo>
                  <a:pt x="59376" y="16431"/>
                </a:lnTo>
                <a:cubicBezTo>
                  <a:pt x="59376" y="16421"/>
                  <a:pt x="59376" y="16421"/>
                  <a:pt x="59376" y="16412"/>
                </a:cubicBezTo>
                <a:close/>
                <a:moveTo>
                  <a:pt x="14880" y="16412"/>
                </a:moveTo>
                <a:lnTo>
                  <a:pt x="14880" y="16412"/>
                </a:lnTo>
                <a:cubicBezTo>
                  <a:pt x="14889" y="16421"/>
                  <a:pt x="14889" y="16431"/>
                  <a:pt x="14870" y="16440"/>
                </a:cubicBezTo>
                <a:lnTo>
                  <a:pt x="14870" y="16431"/>
                </a:lnTo>
                <a:lnTo>
                  <a:pt x="14880" y="16412"/>
                </a:lnTo>
                <a:close/>
                <a:moveTo>
                  <a:pt x="59603" y="16402"/>
                </a:moveTo>
                <a:cubicBezTo>
                  <a:pt x="59603" y="16402"/>
                  <a:pt x="59603" y="16402"/>
                  <a:pt x="59603" y="16412"/>
                </a:cubicBezTo>
                <a:cubicBezTo>
                  <a:pt x="59613" y="16421"/>
                  <a:pt x="59613" y="16421"/>
                  <a:pt x="59613" y="16431"/>
                </a:cubicBezTo>
                <a:cubicBezTo>
                  <a:pt x="59613" y="16431"/>
                  <a:pt x="59613" y="16440"/>
                  <a:pt x="59622" y="16440"/>
                </a:cubicBezTo>
                <a:lnTo>
                  <a:pt x="59603" y="16440"/>
                </a:lnTo>
                <a:cubicBezTo>
                  <a:pt x="59603" y="16431"/>
                  <a:pt x="59594" y="16421"/>
                  <a:pt x="59594" y="16412"/>
                </a:cubicBezTo>
                <a:lnTo>
                  <a:pt x="59603" y="16402"/>
                </a:lnTo>
                <a:close/>
                <a:moveTo>
                  <a:pt x="13386" y="16410"/>
                </a:moveTo>
                <a:cubicBezTo>
                  <a:pt x="13395" y="16410"/>
                  <a:pt x="13405" y="16416"/>
                  <a:pt x="13422" y="16421"/>
                </a:cubicBezTo>
                <a:cubicBezTo>
                  <a:pt x="13403" y="16431"/>
                  <a:pt x="13393" y="16440"/>
                  <a:pt x="13384" y="16449"/>
                </a:cubicBezTo>
                <a:lnTo>
                  <a:pt x="13375" y="16449"/>
                </a:lnTo>
                <a:cubicBezTo>
                  <a:pt x="13384" y="16431"/>
                  <a:pt x="13393" y="16421"/>
                  <a:pt x="13365" y="16421"/>
                </a:cubicBezTo>
                <a:cubicBezTo>
                  <a:pt x="13373" y="16413"/>
                  <a:pt x="13379" y="16410"/>
                  <a:pt x="13386" y="16410"/>
                </a:cubicBezTo>
                <a:close/>
                <a:moveTo>
                  <a:pt x="13460" y="16412"/>
                </a:moveTo>
                <a:cubicBezTo>
                  <a:pt x="13479" y="16412"/>
                  <a:pt x="13488" y="16431"/>
                  <a:pt x="13488" y="16449"/>
                </a:cubicBezTo>
                <a:cubicBezTo>
                  <a:pt x="13469" y="16449"/>
                  <a:pt x="13460" y="16431"/>
                  <a:pt x="13460" y="16412"/>
                </a:cubicBezTo>
                <a:close/>
                <a:moveTo>
                  <a:pt x="17038" y="16431"/>
                </a:moveTo>
                <a:cubicBezTo>
                  <a:pt x="17038" y="16431"/>
                  <a:pt x="17047" y="16440"/>
                  <a:pt x="17047" y="16449"/>
                </a:cubicBezTo>
                <a:lnTo>
                  <a:pt x="17028" y="16431"/>
                </a:lnTo>
                <a:close/>
                <a:moveTo>
                  <a:pt x="59119" y="16436"/>
                </a:moveTo>
                <a:cubicBezTo>
                  <a:pt x="59125" y="16436"/>
                  <a:pt x="59130" y="16443"/>
                  <a:pt x="59130" y="16449"/>
                </a:cubicBezTo>
                <a:lnTo>
                  <a:pt x="59102" y="16449"/>
                </a:lnTo>
                <a:cubicBezTo>
                  <a:pt x="59102" y="16440"/>
                  <a:pt x="59102" y="16440"/>
                  <a:pt x="59111" y="16440"/>
                </a:cubicBezTo>
                <a:cubicBezTo>
                  <a:pt x="59114" y="16437"/>
                  <a:pt x="59117" y="16436"/>
                  <a:pt x="59119" y="16436"/>
                </a:cubicBezTo>
                <a:close/>
                <a:moveTo>
                  <a:pt x="59452" y="16402"/>
                </a:moveTo>
                <a:cubicBezTo>
                  <a:pt x="59471" y="16412"/>
                  <a:pt x="59480" y="16412"/>
                  <a:pt x="59490" y="16412"/>
                </a:cubicBezTo>
                <a:cubicBezTo>
                  <a:pt x="59499" y="16421"/>
                  <a:pt x="59499" y="16421"/>
                  <a:pt x="59490" y="16431"/>
                </a:cubicBezTo>
                <a:cubicBezTo>
                  <a:pt x="59480" y="16431"/>
                  <a:pt x="59471" y="16440"/>
                  <a:pt x="59461" y="16449"/>
                </a:cubicBezTo>
                <a:lnTo>
                  <a:pt x="59461" y="16440"/>
                </a:lnTo>
                <a:cubicBezTo>
                  <a:pt x="59443" y="16440"/>
                  <a:pt x="59433" y="16431"/>
                  <a:pt x="59443" y="16412"/>
                </a:cubicBezTo>
                <a:cubicBezTo>
                  <a:pt x="59443" y="16412"/>
                  <a:pt x="59452" y="16402"/>
                  <a:pt x="59452" y="16402"/>
                </a:cubicBezTo>
                <a:close/>
                <a:moveTo>
                  <a:pt x="60190" y="16431"/>
                </a:moveTo>
                <a:lnTo>
                  <a:pt x="60200" y="16449"/>
                </a:lnTo>
                <a:lnTo>
                  <a:pt x="60181" y="16449"/>
                </a:lnTo>
                <a:cubicBezTo>
                  <a:pt x="60181" y="16440"/>
                  <a:pt x="60181" y="16431"/>
                  <a:pt x="60181" y="16431"/>
                </a:cubicBezTo>
                <a:close/>
                <a:moveTo>
                  <a:pt x="60929" y="16412"/>
                </a:moveTo>
                <a:cubicBezTo>
                  <a:pt x="60948" y="16412"/>
                  <a:pt x="60938" y="16421"/>
                  <a:pt x="60938" y="16431"/>
                </a:cubicBezTo>
                <a:cubicBezTo>
                  <a:pt x="60938" y="16440"/>
                  <a:pt x="60938" y="16449"/>
                  <a:pt x="60929" y="16449"/>
                </a:cubicBezTo>
                <a:cubicBezTo>
                  <a:pt x="60929" y="16449"/>
                  <a:pt x="60919" y="16440"/>
                  <a:pt x="60919" y="16431"/>
                </a:cubicBezTo>
                <a:cubicBezTo>
                  <a:pt x="60929" y="16431"/>
                  <a:pt x="60929" y="16421"/>
                  <a:pt x="60929" y="16412"/>
                </a:cubicBezTo>
                <a:close/>
                <a:moveTo>
                  <a:pt x="15883" y="16440"/>
                </a:moveTo>
                <a:cubicBezTo>
                  <a:pt x="15883" y="16440"/>
                  <a:pt x="15883" y="16449"/>
                  <a:pt x="15883" y="16459"/>
                </a:cubicBezTo>
                <a:lnTo>
                  <a:pt x="15854" y="16440"/>
                </a:lnTo>
                <a:close/>
                <a:moveTo>
                  <a:pt x="17554" y="16351"/>
                </a:moveTo>
                <a:cubicBezTo>
                  <a:pt x="17558" y="16351"/>
                  <a:pt x="17563" y="16352"/>
                  <a:pt x="17568" y="16355"/>
                </a:cubicBezTo>
                <a:cubicBezTo>
                  <a:pt x="17549" y="16374"/>
                  <a:pt x="17549" y="16383"/>
                  <a:pt x="17568" y="16412"/>
                </a:cubicBezTo>
                <a:cubicBezTo>
                  <a:pt x="17577" y="16412"/>
                  <a:pt x="17568" y="16431"/>
                  <a:pt x="17558" y="16440"/>
                </a:cubicBezTo>
                <a:cubicBezTo>
                  <a:pt x="17549" y="16440"/>
                  <a:pt x="17549" y="16440"/>
                  <a:pt x="17539" y="16449"/>
                </a:cubicBezTo>
                <a:cubicBezTo>
                  <a:pt x="17539" y="16449"/>
                  <a:pt x="17539" y="16449"/>
                  <a:pt x="17530" y="16459"/>
                </a:cubicBezTo>
                <a:cubicBezTo>
                  <a:pt x="17520" y="16459"/>
                  <a:pt x="17511" y="16459"/>
                  <a:pt x="17520" y="16449"/>
                </a:cubicBezTo>
                <a:cubicBezTo>
                  <a:pt x="17520" y="16431"/>
                  <a:pt x="17520" y="16412"/>
                  <a:pt x="17530" y="16393"/>
                </a:cubicBezTo>
                <a:cubicBezTo>
                  <a:pt x="17530" y="16383"/>
                  <a:pt x="17530" y="16383"/>
                  <a:pt x="17530" y="16374"/>
                </a:cubicBezTo>
                <a:cubicBezTo>
                  <a:pt x="17537" y="16360"/>
                  <a:pt x="17544" y="16351"/>
                  <a:pt x="17554" y="16351"/>
                </a:cubicBezTo>
                <a:close/>
                <a:moveTo>
                  <a:pt x="59177" y="16383"/>
                </a:moveTo>
                <a:lnTo>
                  <a:pt x="59177" y="16421"/>
                </a:lnTo>
                <a:cubicBezTo>
                  <a:pt x="59177" y="16431"/>
                  <a:pt x="59177" y="16440"/>
                  <a:pt x="59187" y="16440"/>
                </a:cubicBezTo>
                <a:cubicBezTo>
                  <a:pt x="59196" y="16440"/>
                  <a:pt x="59196" y="16449"/>
                  <a:pt x="59196" y="16449"/>
                </a:cubicBezTo>
                <a:cubicBezTo>
                  <a:pt x="59187" y="16459"/>
                  <a:pt x="59187" y="16459"/>
                  <a:pt x="59177" y="16459"/>
                </a:cubicBezTo>
                <a:cubicBezTo>
                  <a:pt x="59168" y="16459"/>
                  <a:pt x="59168" y="16459"/>
                  <a:pt x="59159" y="16449"/>
                </a:cubicBezTo>
                <a:cubicBezTo>
                  <a:pt x="59159" y="16449"/>
                  <a:pt x="59149" y="16449"/>
                  <a:pt x="59149" y="16440"/>
                </a:cubicBezTo>
                <a:cubicBezTo>
                  <a:pt x="59140" y="16440"/>
                  <a:pt x="59140" y="16431"/>
                  <a:pt x="59130" y="16431"/>
                </a:cubicBezTo>
                <a:cubicBezTo>
                  <a:pt x="59121" y="16421"/>
                  <a:pt x="59121" y="16421"/>
                  <a:pt x="59121" y="16412"/>
                </a:cubicBezTo>
                <a:cubicBezTo>
                  <a:pt x="59121" y="16405"/>
                  <a:pt x="59125" y="16398"/>
                  <a:pt x="59132" y="16398"/>
                </a:cubicBezTo>
                <a:cubicBezTo>
                  <a:pt x="59134" y="16398"/>
                  <a:pt x="59137" y="16399"/>
                  <a:pt x="59140" y="16402"/>
                </a:cubicBezTo>
                <a:lnTo>
                  <a:pt x="59168" y="16402"/>
                </a:lnTo>
                <a:cubicBezTo>
                  <a:pt x="59168" y="16402"/>
                  <a:pt x="59168" y="16393"/>
                  <a:pt x="59177" y="16383"/>
                </a:cubicBezTo>
                <a:close/>
                <a:moveTo>
                  <a:pt x="61333" y="16446"/>
                </a:moveTo>
                <a:cubicBezTo>
                  <a:pt x="61338" y="16446"/>
                  <a:pt x="61342" y="16447"/>
                  <a:pt x="61345" y="16449"/>
                </a:cubicBezTo>
                <a:lnTo>
                  <a:pt x="61307" y="16459"/>
                </a:lnTo>
                <a:cubicBezTo>
                  <a:pt x="61307" y="16452"/>
                  <a:pt x="61321" y="16446"/>
                  <a:pt x="61333" y="16446"/>
                </a:cubicBezTo>
                <a:close/>
                <a:moveTo>
                  <a:pt x="16650" y="16440"/>
                </a:moveTo>
                <a:cubicBezTo>
                  <a:pt x="16659" y="16449"/>
                  <a:pt x="16659" y="16459"/>
                  <a:pt x="16669" y="16459"/>
                </a:cubicBezTo>
                <a:cubicBezTo>
                  <a:pt x="16661" y="16463"/>
                  <a:pt x="16654" y="16465"/>
                  <a:pt x="16650" y="16465"/>
                </a:cubicBezTo>
                <a:cubicBezTo>
                  <a:pt x="16643" y="16465"/>
                  <a:pt x="16640" y="16461"/>
                  <a:pt x="16640" y="16449"/>
                </a:cubicBezTo>
                <a:cubicBezTo>
                  <a:pt x="16640" y="16449"/>
                  <a:pt x="16640" y="16449"/>
                  <a:pt x="16640" y="16440"/>
                </a:cubicBezTo>
                <a:close/>
                <a:moveTo>
                  <a:pt x="61629" y="16360"/>
                </a:moveTo>
                <a:cubicBezTo>
                  <a:pt x="61632" y="16360"/>
                  <a:pt x="61635" y="16361"/>
                  <a:pt x="61638" y="16364"/>
                </a:cubicBezTo>
                <a:cubicBezTo>
                  <a:pt x="61638" y="16364"/>
                  <a:pt x="61638" y="16374"/>
                  <a:pt x="61638" y="16383"/>
                </a:cubicBezTo>
                <a:cubicBezTo>
                  <a:pt x="61629" y="16383"/>
                  <a:pt x="61629" y="16393"/>
                  <a:pt x="61629" y="16393"/>
                </a:cubicBezTo>
                <a:cubicBezTo>
                  <a:pt x="61620" y="16402"/>
                  <a:pt x="61620" y="16421"/>
                  <a:pt x="61638" y="16421"/>
                </a:cubicBezTo>
                <a:cubicBezTo>
                  <a:pt x="61620" y="16440"/>
                  <a:pt x="61601" y="16459"/>
                  <a:pt x="61582" y="16468"/>
                </a:cubicBezTo>
                <a:lnTo>
                  <a:pt x="61553" y="16468"/>
                </a:lnTo>
                <a:cubicBezTo>
                  <a:pt x="61547" y="16468"/>
                  <a:pt x="61545" y="16473"/>
                  <a:pt x="61541" y="16473"/>
                </a:cubicBezTo>
                <a:cubicBezTo>
                  <a:pt x="61540" y="16473"/>
                  <a:pt x="61538" y="16472"/>
                  <a:pt x="61534" y="16468"/>
                </a:cubicBezTo>
                <a:cubicBezTo>
                  <a:pt x="61534" y="16459"/>
                  <a:pt x="61544" y="16459"/>
                  <a:pt x="61544" y="16459"/>
                </a:cubicBezTo>
                <a:cubicBezTo>
                  <a:pt x="61553" y="16459"/>
                  <a:pt x="61553" y="16449"/>
                  <a:pt x="61553" y="16449"/>
                </a:cubicBezTo>
                <a:cubicBezTo>
                  <a:pt x="61544" y="16440"/>
                  <a:pt x="61534" y="16431"/>
                  <a:pt x="61525" y="16431"/>
                </a:cubicBezTo>
                <a:cubicBezTo>
                  <a:pt x="61506" y="16421"/>
                  <a:pt x="61497" y="16412"/>
                  <a:pt x="61497" y="16402"/>
                </a:cubicBezTo>
                <a:cubicBezTo>
                  <a:pt x="61506" y="16393"/>
                  <a:pt x="61515" y="16393"/>
                  <a:pt x="61534" y="16393"/>
                </a:cubicBezTo>
                <a:lnTo>
                  <a:pt x="61553" y="16393"/>
                </a:lnTo>
                <a:cubicBezTo>
                  <a:pt x="61572" y="16393"/>
                  <a:pt x="61591" y="16383"/>
                  <a:pt x="61610" y="16374"/>
                </a:cubicBezTo>
                <a:cubicBezTo>
                  <a:pt x="61610" y="16364"/>
                  <a:pt x="61610" y="16364"/>
                  <a:pt x="61620" y="16364"/>
                </a:cubicBezTo>
                <a:cubicBezTo>
                  <a:pt x="61620" y="16364"/>
                  <a:pt x="61624" y="16360"/>
                  <a:pt x="61629" y="16360"/>
                </a:cubicBezTo>
                <a:close/>
                <a:moveTo>
                  <a:pt x="12665" y="16421"/>
                </a:moveTo>
                <a:cubicBezTo>
                  <a:pt x="12665" y="16440"/>
                  <a:pt x="12684" y="16440"/>
                  <a:pt x="12693" y="16459"/>
                </a:cubicBezTo>
                <a:lnTo>
                  <a:pt x="12703" y="16459"/>
                </a:lnTo>
                <a:cubicBezTo>
                  <a:pt x="12703" y="16459"/>
                  <a:pt x="12703" y="16459"/>
                  <a:pt x="12703" y="16468"/>
                </a:cubicBezTo>
                <a:cubicBezTo>
                  <a:pt x="12703" y="16468"/>
                  <a:pt x="12703" y="16468"/>
                  <a:pt x="12703" y="16478"/>
                </a:cubicBezTo>
                <a:cubicBezTo>
                  <a:pt x="12693" y="16468"/>
                  <a:pt x="12674" y="16459"/>
                  <a:pt x="12665" y="16449"/>
                </a:cubicBezTo>
                <a:cubicBezTo>
                  <a:pt x="12665" y="16449"/>
                  <a:pt x="12665" y="16440"/>
                  <a:pt x="12665" y="16440"/>
                </a:cubicBezTo>
                <a:cubicBezTo>
                  <a:pt x="12655" y="16440"/>
                  <a:pt x="12655" y="16431"/>
                  <a:pt x="12655" y="16431"/>
                </a:cubicBezTo>
                <a:lnTo>
                  <a:pt x="12665" y="16421"/>
                </a:lnTo>
                <a:close/>
                <a:moveTo>
                  <a:pt x="13393" y="16459"/>
                </a:moveTo>
                <a:lnTo>
                  <a:pt x="13422" y="16478"/>
                </a:lnTo>
                <a:cubicBezTo>
                  <a:pt x="13403" y="16478"/>
                  <a:pt x="13393" y="16478"/>
                  <a:pt x="13393" y="16459"/>
                </a:cubicBezTo>
                <a:close/>
                <a:moveTo>
                  <a:pt x="14851" y="16459"/>
                </a:moveTo>
                <a:lnTo>
                  <a:pt x="14851" y="16478"/>
                </a:lnTo>
                <a:lnTo>
                  <a:pt x="14842" y="16478"/>
                </a:lnTo>
                <a:lnTo>
                  <a:pt x="14842" y="16459"/>
                </a:lnTo>
                <a:close/>
                <a:moveTo>
                  <a:pt x="17435" y="16431"/>
                </a:moveTo>
                <a:lnTo>
                  <a:pt x="17435" y="16431"/>
                </a:lnTo>
                <a:cubicBezTo>
                  <a:pt x="17445" y="16459"/>
                  <a:pt x="17435" y="16468"/>
                  <a:pt x="17416" y="16478"/>
                </a:cubicBezTo>
                <a:lnTo>
                  <a:pt x="17435" y="16431"/>
                </a:lnTo>
                <a:close/>
                <a:moveTo>
                  <a:pt x="58954" y="16452"/>
                </a:moveTo>
                <a:cubicBezTo>
                  <a:pt x="58957" y="16452"/>
                  <a:pt x="58960" y="16454"/>
                  <a:pt x="58960" y="16459"/>
                </a:cubicBezTo>
                <a:cubicBezTo>
                  <a:pt x="58969" y="16459"/>
                  <a:pt x="58979" y="16468"/>
                  <a:pt x="58988" y="16468"/>
                </a:cubicBezTo>
                <a:cubicBezTo>
                  <a:pt x="58979" y="16478"/>
                  <a:pt x="58979" y="16478"/>
                  <a:pt x="58969" y="16478"/>
                </a:cubicBezTo>
                <a:cubicBezTo>
                  <a:pt x="58960" y="16468"/>
                  <a:pt x="58960" y="16459"/>
                  <a:pt x="58950" y="16459"/>
                </a:cubicBezTo>
                <a:cubicBezTo>
                  <a:pt x="58950" y="16468"/>
                  <a:pt x="58941" y="16468"/>
                  <a:pt x="58941" y="16468"/>
                </a:cubicBezTo>
                <a:cubicBezTo>
                  <a:pt x="58941" y="16459"/>
                  <a:pt x="58941" y="16459"/>
                  <a:pt x="58941" y="16459"/>
                </a:cubicBezTo>
                <a:cubicBezTo>
                  <a:pt x="58946" y="16454"/>
                  <a:pt x="58950" y="16452"/>
                  <a:pt x="58954" y="16452"/>
                </a:cubicBezTo>
                <a:close/>
                <a:moveTo>
                  <a:pt x="13223" y="16449"/>
                </a:moveTo>
                <a:cubicBezTo>
                  <a:pt x="13252" y="16449"/>
                  <a:pt x="13270" y="16459"/>
                  <a:pt x="13299" y="16459"/>
                </a:cubicBezTo>
                <a:cubicBezTo>
                  <a:pt x="13299" y="16459"/>
                  <a:pt x="13308" y="16468"/>
                  <a:pt x="13308" y="16468"/>
                </a:cubicBezTo>
                <a:cubicBezTo>
                  <a:pt x="13308" y="16468"/>
                  <a:pt x="13299" y="16478"/>
                  <a:pt x="13289" y="16478"/>
                </a:cubicBezTo>
                <a:lnTo>
                  <a:pt x="13270" y="16478"/>
                </a:lnTo>
                <a:cubicBezTo>
                  <a:pt x="13263" y="16480"/>
                  <a:pt x="13258" y="16481"/>
                  <a:pt x="13254" y="16481"/>
                </a:cubicBezTo>
                <a:cubicBezTo>
                  <a:pt x="13241" y="16481"/>
                  <a:pt x="13237" y="16471"/>
                  <a:pt x="13223" y="16449"/>
                </a:cubicBezTo>
                <a:close/>
                <a:moveTo>
                  <a:pt x="61336" y="16464"/>
                </a:moveTo>
                <a:cubicBezTo>
                  <a:pt x="61339" y="16464"/>
                  <a:pt x="61342" y="16465"/>
                  <a:pt x="61345" y="16468"/>
                </a:cubicBezTo>
                <a:cubicBezTo>
                  <a:pt x="61345" y="16468"/>
                  <a:pt x="61345" y="16478"/>
                  <a:pt x="61345" y="16478"/>
                </a:cubicBezTo>
                <a:cubicBezTo>
                  <a:pt x="61342" y="16481"/>
                  <a:pt x="61340" y="16482"/>
                  <a:pt x="61337" y="16482"/>
                </a:cubicBezTo>
                <a:cubicBezTo>
                  <a:pt x="61330" y="16482"/>
                  <a:pt x="61323" y="16475"/>
                  <a:pt x="61317" y="16468"/>
                </a:cubicBezTo>
                <a:cubicBezTo>
                  <a:pt x="61323" y="16468"/>
                  <a:pt x="61329" y="16464"/>
                  <a:pt x="61336" y="16464"/>
                </a:cubicBezTo>
                <a:close/>
                <a:moveTo>
                  <a:pt x="15826" y="16431"/>
                </a:moveTo>
                <a:cubicBezTo>
                  <a:pt x="15836" y="16440"/>
                  <a:pt x="15845" y="16459"/>
                  <a:pt x="15845" y="16478"/>
                </a:cubicBezTo>
                <a:cubicBezTo>
                  <a:pt x="15845" y="16478"/>
                  <a:pt x="15841" y="16482"/>
                  <a:pt x="15838" y="16482"/>
                </a:cubicBezTo>
                <a:cubicBezTo>
                  <a:pt x="15837" y="16482"/>
                  <a:pt x="15836" y="16481"/>
                  <a:pt x="15836" y="16478"/>
                </a:cubicBezTo>
                <a:cubicBezTo>
                  <a:pt x="15826" y="16478"/>
                  <a:pt x="15817" y="16478"/>
                  <a:pt x="15817" y="16468"/>
                </a:cubicBezTo>
                <a:cubicBezTo>
                  <a:pt x="15807" y="16459"/>
                  <a:pt x="15817" y="16440"/>
                  <a:pt x="15826" y="16431"/>
                </a:cubicBezTo>
                <a:close/>
                <a:moveTo>
                  <a:pt x="12986" y="16478"/>
                </a:moveTo>
                <a:cubicBezTo>
                  <a:pt x="12986" y="16478"/>
                  <a:pt x="12986" y="16487"/>
                  <a:pt x="12986" y="16487"/>
                </a:cubicBezTo>
                <a:lnTo>
                  <a:pt x="12977" y="16487"/>
                </a:lnTo>
                <a:cubicBezTo>
                  <a:pt x="12977" y="16487"/>
                  <a:pt x="12986" y="16478"/>
                  <a:pt x="12986" y="16478"/>
                </a:cubicBezTo>
                <a:close/>
                <a:moveTo>
                  <a:pt x="14624" y="16459"/>
                </a:moveTo>
                <a:cubicBezTo>
                  <a:pt x="14633" y="16468"/>
                  <a:pt x="14624" y="16487"/>
                  <a:pt x="14615" y="16487"/>
                </a:cubicBezTo>
                <a:lnTo>
                  <a:pt x="14624" y="16459"/>
                </a:lnTo>
                <a:close/>
                <a:moveTo>
                  <a:pt x="14728" y="16459"/>
                </a:moveTo>
                <a:lnTo>
                  <a:pt x="14747" y="16487"/>
                </a:lnTo>
                <a:cubicBezTo>
                  <a:pt x="14743" y="16491"/>
                  <a:pt x="14739" y="16494"/>
                  <a:pt x="14736" y="16494"/>
                </a:cubicBezTo>
                <a:cubicBezTo>
                  <a:pt x="14731" y="16494"/>
                  <a:pt x="14728" y="16489"/>
                  <a:pt x="14728" y="16478"/>
                </a:cubicBezTo>
                <a:cubicBezTo>
                  <a:pt x="14728" y="16468"/>
                  <a:pt x="14728" y="16468"/>
                  <a:pt x="14728" y="16459"/>
                </a:cubicBezTo>
                <a:close/>
                <a:moveTo>
                  <a:pt x="14681" y="16459"/>
                </a:moveTo>
                <a:cubicBezTo>
                  <a:pt x="14681" y="16478"/>
                  <a:pt x="14671" y="16487"/>
                  <a:pt x="14671" y="16497"/>
                </a:cubicBezTo>
                <a:cubicBezTo>
                  <a:pt x="14662" y="16478"/>
                  <a:pt x="14662" y="16468"/>
                  <a:pt x="14681" y="16459"/>
                </a:cubicBezTo>
                <a:close/>
                <a:moveTo>
                  <a:pt x="59537" y="16449"/>
                </a:moveTo>
                <a:cubicBezTo>
                  <a:pt x="59556" y="16459"/>
                  <a:pt x="59575" y="16468"/>
                  <a:pt x="59594" y="16487"/>
                </a:cubicBezTo>
                <a:cubicBezTo>
                  <a:pt x="59603" y="16487"/>
                  <a:pt x="59603" y="16497"/>
                  <a:pt x="59594" y="16497"/>
                </a:cubicBezTo>
                <a:cubicBezTo>
                  <a:pt x="59575" y="16487"/>
                  <a:pt x="59556" y="16487"/>
                  <a:pt x="59537" y="16478"/>
                </a:cubicBezTo>
                <a:cubicBezTo>
                  <a:pt x="59528" y="16478"/>
                  <a:pt x="59528" y="16459"/>
                  <a:pt x="59528" y="16449"/>
                </a:cubicBezTo>
                <a:close/>
                <a:moveTo>
                  <a:pt x="17539" y="16487"/>
                </a:moveTo>
                <a:cubicBezTo>
                  <a:pt x="17549" y="16487"/>
                  <a:pt x="17549" y="16497"/>
                  <a:pt x="17558" y="16497"/>
                </a:cubicBezTo>
                <a:lnTo>
                  <a:pt x="17558" y="16506"/>
                </a:lnTo>
                <a:lnTo>
                  <a:pt x="17549" y="16506"/>
                </a:lnTo>
                <a:cubicBezTo>
                  <a:pt x="17539" y="16506"/>
                  <a:pt x="17539" y="16497"/>
                  <a:pt x="17530" y="16497"/>
                </a:cubicBezTo>
                <a:cubicBezTo>
                  <a:pt x="17539" y="16497"/>
                  <a:pt x="17539" y="16487"/>
                  <a:pt x="17539" y="16487"/>
                </a:cubicBezTo>
                <a:close/>
                <a:moveTo>
                  <a:pt x="59234" y="16468"/>
                </a:moveTo>
                <a:cubicBezTo>
                  <a:pt x="59253" y="16478"/>
                  <a:pt x="59272" y="16487"/>
                  <a:pt x="59263" y="16506"/>
                </a:cubicBezTo>
                <a:cubicBezTo>
                  <a:pt x="59253" y="16497"/>
                  <a:pt x="59244" y="16497"/>
                  <a:pt x="59234" y="16497"/>
                </a:cubicBezTo>
                <a:cubicBezTo>
                  <a:pt x="59225" y="16487"/>
                  <a:pt x="59234" y="16478"/>
                  <a:pt x="59234" y="16468"/>
                </a:cubicBezTo>
                <a:close/>
                <a:moveTo>
                  <a:pt x="59471" y="16487"/>
                </a:moveTo>
                <a:cubicBezTo>
                  <a:pt x="59471" y="16487"/>
                  <a:pt x="59471" y="16487"/>
                  <a:pt x="59480" y="16497"/>
                </a:cubicBezTo>
                <a:cubicBezTo>
                  <a:pt x="59471" y="16497"/>
                  <a:pt x="59471" y="16497"/>
                  <a:pt x="59471" y="16506"/>
                </a:cubicBezTo>
                <a:cubicBezTo>
                  <a:pt x="59461" y="16506"/>
                  <a:pt x="59461" y="16497"/>
                  <a:pt x="59461" y="16497"/>
                </a:cubicBezTo>
                <a:cubicBezTo>
                  <a:pt x="59461" y="16497"/>
                  <a:pt x="59471" y="16487"/>
                  <a:pt x="59471" y="16487"/>
                </a:cubicBezTo>
                <a:close/>
                <a:moveTo>
                  <a:pt x="58856" y="16355"/>
                </a:moveTo>
                <a:cubicBezTo>
                  <a:pt x="58865" y="16364"/>
                  <a:pt x="58875" y="16374"/>
                  <a:pt x="58884" y="16383"/>
                </a:cubicBezTo>
                <a:cubicBezTo>
                  <a:pt x="58875" y="16393"/>
                  <a:pt x="58884" y="16412"/>
                  <a:pt x="58894" y="16421"/>
                </a:cubicBezTo>
                <a:cubicBezTo>
                  <a:pt x="58894" y="16421"/>
                  <a:pt x="58894" y="16431"/>
                  <a:pt x="58894" y="16431"/>
                </a:cubicBezTo>
                <a:cubicBezTo>
                  <a:pt x="58884" y="16440"/>
                  <a:pt x="58884" y="16449"/>
                  <a:pt x="58894" y="16449"/>
                </a:cubicBezTo>
                <a:cubicBezTo>
                  <a:pt x="58903" y="16478"/>
                  <a:pt x="58922" y="16497"/>
                  <a:pt x="58950" y="16506"/>
                </a:cubicBezTo>
                <a:cubicBezTo>
                  <a:pt x="58947" y="16507"/>
                  <a:pt x="58944" y="16507"/>
                  <a:pt x="58940" y="16507"/>
                </a:cubicBezTo>
                <a:cubicBezTo>
                  <a:pt x="58903" y="16507"/>
                  <a:pt x="58854" y="16464"/>
                  <a:pt x="58837" y="16421"/>
                </a:cubicBezTo>
                <a:lnTo>
                  <a:pt x="58837" y="16421"/>
                </a:lnTo>
                <a:lnTo>
                  <a:pt x="58846" y="16431"/>
                </a:lnTo>
                <a:cubicBezTo>
                  <a:pt x="58856" y="16421"/>
                  <a:pt x="58856" y="16412"/>
                  <a:pt x="58846" y="16402"/>
                </a:cubicBezTo>
                <a:cubicBezTo>
                  <a:pt x="58846" y="16402"/>
                  <a:pt x="58846" y="16393"/>
                  <a:pt x="58846" y="16393"/>
                </a:cubicBezTo>
                <a:cubicBezTo>
                  <a:pt x="58846" y="16374"/>
                  <a:pt x="58856" y="16364"/>
                  <a:pt x="58856" y="16355"/>
                </a:cubicBezTo>
                <a:close/>
                <a:moveTo>
                  <a:pt x="13005" y="16487"/>
                </a:moveTo>
                <a:cubicBezTo>
                  <a:pt x="13015" y="16487"/>
                  <a:pt x="13015" y="16497"/>
                  <a:pt x="13024" y="16506"/>
                </a:cubicBezTo>
                <a:cubicBezTo>
                  <a:pt x="13015" y="16506"/>
                  <a:pt x="13015" y="16516"/>
                  <a:pt x="13015" y="16516"/>
                </a:cubicBezTo>
                <a:cubicBezTo>
                  <a:pt x="13005" y="16506"/>
                  <a:pt x="13005" y="16506"/>
                  <a:pt x="12996" y="16497"/>
                </a:cubicBezTo>
                <a:cubicBezTo>
                  <a:pt x="13005" y="16497"/>
                  <a:pt x="13005" y="16487"/>
                  <a:pt x="13005" y="16487"/>
                </a:cubicBezTo>
                <a:close/>
                <a:moveTo>
                  <a:pt x="14700" y="16487"/>
                </a:moveTo>
                <a:cubicBezTo>
                  <a:pt x="14700" y="16497"/>
                  <a:pt x="14700" y="16506"/>
                  <a:pt x="14690" y="16516"/>
                </a:cubicBezTo>
                <a:cubicBezTo>
                  <a:pt x="14681" y="16506"/>
                  <a:pt x="14681" y="16497"/>
                  <a:pt x="14700" y="16487"/>
                </a:cubicBezTo>
                <a:close/>
                <a:moveTo>
                  <a:pt x="59093" y="16493"/>
                </a:moveTo>
                <a:cubicBezTo>
                  <a:pt x="59103" y="16493"/>
                  <a:pt x="59114" y="16500"/>
                  <a:pt x="59121" y="16506"/>
                </a:cubicBezTo>
                <a:lnTo>
                  <a:pt x="59083" y="16516"/>
                </a:lnTo>
                <a:cubicBezTo>
                  <a:pt x="59073" y="16506"/>
                  <a:pt x="59073" y="16497"/>
                  <a:pt x="59083" y="16497"/>
                </a:cubicBezTo>
                <a:cubicBezTo>
                  <a:pt x="59086" y="16494"/>
                  <a:pt x="59089" y="16493"/>
                  <a:pt x="59093" y="16493"/>
                </a:cubicBezTo>
                <a:close/>
                <a:moveTo>
                  <a:pt x="60635" y="16497"/>
                </a:moveTo>
                <a:cubicBezTo>
                  <a:pt x="60645" y="16497"/>
                  <a:pt x="60654" y="16497"/>
                  <a:pt x="60654" y="16506"/>
                </a:cubicBezTo>
                <a:cubicBezTo>
                  <a:pt x="60654" y="16516"/>
                  <a:pt x="60654" y="16516"/>
                  <a:pt x="60654" y="16516"/>
                </a:cubicBezTo>
                <a:cubicBezTo>
                  <a:pt x="60645" y="16506"/>
                  <a:pt x="60635" y="16506"/>
                  <a:pt x="60635" y="16497"/>
                </a:cubicBezTo>
                <a:close/>
                <a:moveTo>
                  <a:pt x="61260" y="16487"/>
                </a:moveTo>
                <a:cubicBezTo>
                  <a:pt x="61250" y="16506"/>
                  <a:pt x="61231" y="16516"/>
                  <a:pt x="61213" y="16516"/>
                </a:cubicBezTo>
                <a:cubicBezTo>
                  <a:pt x="61222" y="16497"/>
                  <a:pt x="61241" y="16487"/>
                  <a:pt x="61260" y="16487"/>
                </a:cubicBezTo>
                <a:close/>
                <a:moveTo>
                  <a:pt x="15713" y="16506"/>
                </a:moveTo>
                <a:lnTo>
                  <a:pt x="15684" y="16525"/>
                </a:lnTo>
                <a:lnTo>
                  <a:pt x="15684" y="16516"/>
                </a:lnTo>
                <a:lnTo>
                  <a:pt x="15713" y="16506"/>
                </a:lnTo>
                <a:close/>
                <a:moveTo>
                  <a:pt x="61184" y="16478"/>
                </a:moveTo>
                <a:cubicBezTo>
                  <a:pt x="61184" y="16478"/>
                  <a:pt x="61194" y="16478"/>
                  <a:pt x="61203" y="16487"/>
                </a:cubicBezTo>
                <a:cubicBezTo>
                  <a:pt x="61194" y="16506"/>
                  <a:pt x="61175" y="16516"/>
                  <a:pt x="61146" y="16525"/>
                </a:cubicBezTo>
                <a:lnTo>
                  <a:pt x="61137" y="16487"/>
                </a:lnTo>
                <a:cubicBezTo>
                  <a:pt x="61137" y="16487"/>
                  <a:pt x="61146" y="16478"/>
                  <a:pt x="61146" y="16478"/>
                </a:cubicBezTo>
                <a:close/>
                <a:moveTo>
                  <a:pt x="13961" y="16516"/>
                </a:moveTo>
                <a:lnTo>
                  <a:pt x="13961" y="16525"/>
                </a:lnTo>
                <a:cubicBezTo>
                  <a:pt x="13955" y="16525"/>
                  <a:pt x="13953" y="16529"/>
                  <a:pt x="13949" y="16529"/>
                </a:cubicBezTo>
                <a:cubicBezTo>
                  <a:pt x="13948" y="16529"/>
                  <a:pt x="13946" y="16528"/>
                  <a:pt x="13942" y="16525"/>
                </a:cubicBezTo>
                <a:cubicBezTo>
                  <a:pt x="13942" y="16525"/>
                  <a:pt x="13942" y="16525"/>
                  <a:pt x="13933" y="16516"/>
                </a:cubicBezTo>
                <a:close/>
                <a:moveTo>
                  <a:pt x="14643" y="16525"/>
                </a:moveTo>
                <a:cubicBezTo>
                  <a:pt x="14643" y="16525"/>
                  <a:pt x="14652" y="16525"/>
                  <a:pt x="14662" y="16535"/>
                </a:cubicBezTo>
                <a:lnTo>
                  <a:pt x="14633" y="16535"/>
                </a:lnTo>
                <a:lnTo>
                  <a:pt x="14643" y="16525"/>
                </a:lnTo>
                <a:close/>
                <a:moveTo>
                  <a:pt x="15864" y="16497"/>
                </a:moveTo>
                <a:cubicBezTo>
                  <a:pt x="15864" y="16506"/>
                  <a:pt x="15864" y="16516"/>
                  <a:pt x="15864" y="16525"/>
                </a:cubicBezTo>
                <a:cubicBezTo>
                  <a:pt x="15864" y="16525"/>
                  <a:pt x="15864" y="16535"/>
                  <a:pt x="15864" y="16535"/>
                </a:cubicBezTo>
                <a:lnTo>
                  <a:pt x="15854" y="16535"/>
                </a:lnTo>
                <a:cubicBezTo>
                  <a:pt x="15845" y="16525"/>
                  <a:pt x="15845" y="16525"/>
                  <a:pt x="15854" y="16516"/>
                </a:cubicBezTo>
                <a:cubicBezTo>
                  <a:pt x="15854" y="16506"/>
                  <a:pt x="15854" y="16497"/>
                  <a:pt x="15864" y="16497"/>
                </a:cubicBezTo>
                <a:close/>
                <a:moveTo>
                  <a:pt x="58865" y="16506"/>
                </a:moveTo>
                <a:lnTo>
                  <a:pt x="58875" y="16525"/>
                </a:lnTo>
                <a:cubicBezTo>
                  <a:pt x="58875" y="16525"/>
                  <a:pt x="58865" y="16525"/>
                  <a:pt x="58865" y="16535"/>
                </a:cubicBezTo>
                <a:cubicBezTo>
                  <a:pt x="58865" y="16535"/>
                  <a:pt x="58856" y="16525"/>
                  <a:pt x="58856" y="16525"/>
                </a:cubicBezTo>
                <a:lnTo>
                  <a:pt x="58865" y="16506"/>
                </a:lnTo>
                <a:close/>
                <a:moveTo>
                  <a:pt x="60342" y="16014"/>
                </a:moveTo>
                <a:cubicBezTo>
                  <a:pt x="60351" y="16014"/>
                  <a:pt x="60361" y="16024"/>
                  <a:pt x="60361" y="16024"/>
                </a:cubicBezTo>
                <a:cubicBezTo>
                  <a:pt x="60361" y="16033"/>
                  <a:pt x="60361" y="16042"/>
                  <a:pt x="60361" y="16052"/>
                </a:cubicBezTo>
                <a:cubicBezTo>
                  <a:pt x="60361" y="16061"/>
                  <a:pt x="60351" y="16071"/>
                  <a:pt x="60342" y="16080"/>
                </a:cubicBezTo>
                <a:cubicBezTo>
                  <a:pt x="60346" y="16085"/>
                  <a:pt x="60354" y="16087"/>
                  <a:pt x="60361" y="16087"/>
                </a:cubicBezTo>
                <a:cubicBezTo>
                  <a:pt x="60368" y="16087"/>
                  <a:pt x="60375" y="16085"/>
                  <a:pt x="60380" y="16080"/>
                </a:cubicBezTo>
                <a:lnTo>
                  <a:pt x="60380" y="16080"/>
                </a:lnTo>
                <a:cubicBezTo>
                  <a:pt x="60361" y="16118"/>
                  <a:pt x="60351" y="16156"/>
                  <a:pt x="60351" y="16194"/>
                </a:cubicBezTo>
                <a:cubicBezTo>
                  <a:pt x="60342" y="16203"/>
                  <a:pt x="60342" y="16213"/>
                  <a:pt x="60342" y="16222"/>
                </a:cubicBezTo>
                <a:cubicBezTo>
                  <a:pt x="60342" y="16222"/>
                  <a:pt x="60351" y="16232"/>
                  <a:pt x="60351" y="16232"/>
                </a:cubicBezTo>
                <a:cubicBezTo>
                  <a:pt x="60351" y="16241"/>
                  <a:pt x="60351" y="16241"/>
                  <a:pt x="60351" y="16241"/>
                </a:cubicBezTo>
                <a:cubicBezTo>
                  <a:pt x="60351" y="16251"/>
                  <a:pt x="60351" y="16251"/>
                  <a:pt x="60361" y="16260"/>
                </a:cubicBezTo>
                <a:cubicBezTo>
                  <a:pt x="60355" y="16263"/>
                  <a:pt x="60351" y="16264"/>
                  <a:pt x="60348" y="16264"/>
                </a:cubicBezTo>
                <a:cubicBezTo>
                  <a:pt x="60341" y="16264"/>
                  <a:pt x="60339" y="16257"/>
                  <a:pt x="60332" y="16251"/>
                </a:cubicBezTo>
                <a:cubicBezTo>
                  <a:pt x="60332" y="16241"/>
                  <a:pt x="60332" y="16241"/>
                  <a:pt x="60323" y="16241"/>
                </a:cubicBezTo>
                <a:lnTo>
                  <a:pt x="60313" y="16241"/>
                </a:lnTo>
                <a:cubicBezTo>
                  <a:pt x="60304" y="16251"/>
                  <a:pt x="60294" y="16270"/>
                  <a:pt x="60294" y="16279"/>
                </a:cubicBezTo>
                <a:cubicBezTo>
                  <a:pt x="60294" y="16279"/>
                  <a:pt x="60294" y="16289"/>
                  <a:pt x="60294" y="16298"/>
                </a:cubicBezTo>
                <a:cubicBezTo>
                  <a:pt x="60285" y="16298"/>
                  <a:pt x="60275" y="16289"/>
                  <a:pt x="60275" y="16279"/>
                </a:cubicBezTo>
                <a:cubicBezTo>
                  <a:pt x="60275" y="16260"/>
                  <a:pt x="60275" y="16251"/>
                  <a:pt x="60275" y="16232"/>
                </a:cubicBezTo>
                <a:cubicBezTo>
                  <a:pt x="60275" y="16232"/>
                  <a:pt x="60275" y="16222"/>
                  <a:pt x="60275" y="16213"/>
                </a:cubicBezTo>
                <a:cubicBezTo>
                  <a:pt x="60275" y="16222"/>
                  <a:pt x="60266" y="16222"/>
                  <a:pt x="60266" y="16232"/>
                </a:cubicBezTo>
                <a:cubicBezTo>
                  <a:pt x="60261" y="16237"/>
                  <a:pt x="60259" y="16239"/>
                  <a:pt x="60257" y="16239"/>
                </a:cubicBezTo>
                <a:cubicBezTo>
                  <a:pt x="60254" y="16239"/>
                  <a:pt x="60252" y="16237"/>
                  <a:pt x="60247" y="16232"/>
                </a:cubicBezTo>
                <a:cubicBezTo>
                  <a:pt x="60245" y="16229"/>
                  <a:pt x="60242" y="16228"/>
                  <a:pt x="60239" y="16228"/>
                </a:cubicBezTo>
                <a:cubicBezTo>
                  <a:pt x="60233" y="16228"/>
                  <a:pt x="60226" y="16237"/>
                  <a:pt x="60219" y="16251"/>
                </a:cubicBezTo>
                <a:cubicBezTo>
                  <a:pt x="60219" y="16251"/>
                  <a:pt x="60219" y="16260"/>
                  <a:pt x="60209" y="16260"/>
                </a:cubicBezTo>
                <a:lnTo>
                  <a:pt x="60200" y="16260"/>
                </a:lnTo>
                <a:cubicBezTo>
                  <a:pt x="60200" y="16270"/>
                  <a:pt x="60190" y="16270"/>
                  <a:pt x="60190" y="16279"/>
                </a:cubicBezTo>
                <a:cubicBezTo>
                  <a:pt x="60190" y="16290"/>
                  <a:pt x="60187" y="16295"/>
                  <a:pt x="60182" y="16295"/>
                </a:cubicBezTo>
                <a:cubicBezTo>
                  <a:pt x="60179" y="16295"/>
                  <a:pt x="60175" y="16292"/>
                  <a:pt x="60171" y="16289"/>
                </a:cubicBezTo>
                <a:cubicBezTo>
                  <a:pt x="60171" y="16289"/>
                  <a:pt x="60162" y="16289"/>
                  <a:pt x="60162" y="16279"/>
                </a:cubicBezTo>
                <a:cubicBezTo>
                  <a:pt x="60162" y="16289"/>
                  <a:pt x="60152" y="16298"/>
                  <a:pt x="60152" y="16308"/>
                </a:cubicBezTo>
                <a:cubicBezTo>
                  <a:pt x="60143" y="16317"/>
                  <a:pt x="60143" y="16317"/>
                  <a:pt x="60133" y="16326"/>
                </a:cubicBezTo>
                <a:cubicBezTo>
                  <a:pt x="60133" y="16326"/>
                  <a:pt x="60124" y="16336"/>
                  <a:pt x="60124" y="16336"/>
                </a:cubicBezTo>
                <a:cubicBezTo>
                  <a:pt x="60124" y="16364"/>
                  <a:pt x="60115" y="16383"/>
                  <a:pt x="60115" y="16412"/>
                </a:cubicBezTo>
                <a:cubicBezTo>
                  <a:pt x="60124" y="16431"/>
                  <a:pt x="60115" y="16440"/>
                  <a:pt x="60105" y="16449"/>
                </a:cubicBezTo>
                <a:cubicBezTo>
                  <a:pt x="60105" y="16449"/>
                  <a:pt x="60105" y="16459"/>
                  <a:pt x="60096" y="16468"/>
                </a:cubicBezTo>
                <a:cubicBezTo>
                  <a:pt x="60096" y="16468"/>
                  <a:pt x="60096" y="16478"/>
                  <a:pt x="60086" y="16487"/>
                </a:cubicBezTo>
                <a:cubicBezTo>
                  <a:pt x="60086" y="16487"/>
                  <a:pt x="60086" y="16487"/>
                  <a:pt x="60086" y="16497"/>
                </a:cubicBezTo>
                <a:cubicBezTo>
                  <a:pt x="60086" y="16506"/>
                  <a:pt x="60086" y="16506"/>
                  <a:pt x="60086" y="16516"/>
                </a:cubicBezTo>
                <a:cubicBezTo>
                  <a:pt x="60077" y="16525"/>
                  <a:pt x="60077" y="16525"/>
                  <a:pt x="60077" y="16535"/>
                </a:cubicBezTo>
                <a:cubicBezTo>
                  <a:pt x="60077" y="16516"/>
                  <a:pt x="60077" y="16506"/>
                  <a:pt x="60067" y="16497"/>
                </a:cubicBezTo>
                <a:cubicBezTo>
                  <a:pt x="60067" y="16487"/>
                  <a:pt x="60058" y="16478"/>
                  <a:pt x="60048" y="16478"/>
                </a:cubicBezTo>
                <a:lnTo>
                  <a:pt x="60058" y="16459"/>
                </a:lnTo>
                <a:cubicBezTo>
                  <a:pt x="60048" y="16440"/>
                  <a:pt x="60039" y="16431"/>
                  <a:pt x="60020" y="16421"/>
                </a:cubicBezTo>
                <a:cubicBezTo>
                  <a:pt x="60020" y="16412"/>
                  <a:pt x="60010" y="16412"/>
                  <a:pt x="60001" y="16402"/>
                </a:cubicBezTo>
                <a:cubicBezTo>
                  <a:pt x="59992" y="16402"/>
                  <a:pt x="59982" y="16402"/>
                  <a:pt x="59992" y="16393"/>
                </a:cubicBezTo>
                <a:cubicBezTo>
                  <a:pt x="59992" y="16386"/>
                  <a:pt x="59996" y="16379"/>
                  <a:pt x="60002" y="16379"/>
                </a:cubicBezTo>
                <a:cubicBezTo>
                  <a:pt x="60005" y="16379"/>
                  <a:pt x="60008" y="16380"/>
                  <a:pt x="60010" y="16383"/>
                </a:cubicBezTo>
                <a:cubicBezTo>
                  <a:pt x="60010" y="16374"/>
                  <a:pt x="60010" y="16364"/>
                  <a:pt x="60001" y="16364"/>
                </a:cubicBezTo>
                <a:cubicBezTo>
                  <a:pt x="60001" y="16355"/>
                  <a:pt x="60001" y="16336"/>
                  <a:pt x="60010" y="16336"/>
                </a:cubicBezTo>
                <a:cubicBezTo>
                  <a:pt x="60010" y="16336"/>
                  <a:pt x="60020" y="16326"/>
                  <a:pt x="60020" y="16326"/>
                </a:cubicBezTo>
                <a:cubicBezTo>
                  <a:pt x="60029" y="16317"/>
                  <a:pt x="60039" y="16317"/>
                  <a:pt x="60048" y="16308"/>
                </a:cubicBezTo>
                <a:lnTo>
                  <a:pt x="60058" y="16317"/>
                </a:lnTo>
                <a:cubicBezTo>
                  <a:pt x="60077" y="16298"/>
                  <a:pt x="60077" y="16279"/>
                  <a:pt x="60067" y="16260"/>
                </a:cubicBezTo>
                <a:lnTo>
                  <a:pt x="60067" y="16260"/>
                </a:lnTo>
                <a:cubicBezTo>
                  <a:pt x="60067" y="16260"/>
                  <a:pt x="60058" y="16270"/>
                  <a:pt x="60058" y="16279"/>
                </a:cubicBezTo>
                <a:cubicBezTo>
                  <a:pt x="60058" y="16279"/>
                  <a:pt x="60048" y="16289"/>
                  <a:pt x="60048" y="16289"/>
                </a:cubicBezTo>
                <a:cubicBezTo>
                  <a:pt x="60048" y="16279"/>
                  <a:pt x="60039" y="16279"/>
                  <a:pt x="60039" y="16270"/>
                </a:cubicBezTo>
                <a:cubicBezTo>
                  <a:pt x="60039" y="16260"/>
                  <a:pt x="60039" y="16251"/>
                  <a:pt x="60039" y="16232"/>
                </a:cubicBezTo>
                <a:lnTo>
                  <a:pt x="60010" y="16232"/>
                </a:lnTo>
                <a:lnTo>
                  <a:pt x="60039" y="16213"/>
                </a:lnTo>
                <a:lnTo>
                  <a:pt x="60058" y="16241"/>
                </a:lnTo>
                <a:cubicBezTo>
                  <a:pt x="60058" y="16232"/>
                  <a:pt x="60067" y="16222"/>
                  <a:pt x="60067" y="16203"/>
                </a:cubicBezTo>
                <a:cubicBezTo>
                  <a:pt x="60067" y="16203"/>
                  <a:pt x="60067" y="16194"/>
                  <a:pt x="60067" y="16194"/>
                </a:cubicBezTo>
                <a:cubicBezTo>
                  <a:pt x="60058" y="16184"/>
                  <a:pt x="60058" y="16175"/>
                  <a:pt x="60058" y="16166"/>
                </a:cubicBezTo>
                <a:cubicBezTo>
                  <a:pt x="60058" y="16166"/>
                  <a:pt x="60058" y="16156"/>
                  <a:pt x="60058" y="16147"/>
                </a:cubicBezTo>
                <a:cubicBezTo>
                  <a:pt x="60058" y="16137"/>
                  <a:pt x="60058" y="16137"/>
                  <a:pt x="60048" y="16128"/>
                </a:cubicBezTo>
                <a:cubicBezTo>
                  <a:pt x="60048" y="16128"/>
                  <a:pt x="60039" y="16137"/>
                  <a:pt x="60039" y="16137"/>
                </a:cubicBezTo>
                <a:cubicBezTo>
                  <a:pt x="60029" y="16137"/>
                  <a:pt x="60029" y="16147"/>
                  <a:pt x="60020" y="16147"/>
                </a:cubicBezTo>
                <a:cubicBezTo>
                  <a:pt x="60020" y="16137"/>
                  <a:pt x="60029" y="16118"/>
                  <a:pt x="60039" y="16118"/>
                </a:cubicBezTo>
                <a:cubicBezTo>
                  <a:pt x="60048" y="16109"/>
                  <a:pt x="60058" y="16109"/>
                  <a:pt x="60067" y="16109"/>
                </a:cubicBezTo>
                <a:cubicBezTo>
                  <a:pt x="60077" y="16104"/>
                  <a:pt x="60081" y="16102"/>
                  <a:pt x="60086" y="16102"/>
                </a:cubicBezTo>
                <a:cubicBezTo>
                  <a:pt x="60091" y="16102"/>
                  <a:pt x="60096" y="16104"/>
                  <a:pt x="60105" y="16109"/>
                </a:cubicBezTo>
                <a:cubicBezTo>
                  <a:pt x="60113" y="16113"/>
                  <a:pt x="60118" y="16115"/>
                  <a:pt x="60121" y="16115"/>
                </a:cubicBezTo>
                <a:cubicBezTo>
                  <a:pt x="60126" y="16115"/>
                  <a:pt x="60128" y="16110"/>
                  <a:pt x="60133" y="16099"/>
                </a:cubicBezTo>
                <a:cubicBezTo>
                  <a:pt x="60133" y="16080"/>
                  <a:pt x="60152" y="16071"/>
                  <a:pt x="60171" y="16061"/>
                </a:cubicBezTo>
                <a:cubicBezTo>
                  <a:pt x="60171" y="16061"/>
                  <a:pt x="60171" y="16061"/>
                  <a:pt x="60171" y="16052"/>
                </a:cubicBezTo>
                <a:cubicBezTo>
                  <a:pt x="60162" y="16042"/>
                  <a:pt x="60162" y="16042"/>
                  <a:pt x="60181" y="16033"/>
                </a:cubicBezTo>
                <a:cubicBezTo>
                  <a:pt x="60190" y="16024"/>
                  <a:pt x="60200" y="16024"/>
                  <a:pt x="60209" y="16014"/>
                </a:cubicBezTo>
                <a:lnTo>
                  <a:pt x="60313" y="16014"/>
                </a:lnTo>
                <a:lnTo>
                  <a:pt x="60294" y="16042"/>
                </a:lnTo>
                <a:lnTo>
                  <a:pt x="60313" y="16033"/>
                </a:lnTo>
                <a:cubicBezTo>
                  <a:pt x="60323" y="16024"/>
                  <a:pt x="60332" y="16024"/>
                  <a:pt x="60342" y="16014"/>
                </a:cubicBezTo>
                <a:close/>
                <a:moveTo>
                  <a:pt x="60730" y="16516"/>
                </a:moveTo>
                <a:lnTo>
                  <a:pt x="60758" y="16525"/>
                </a:lnTo>
                <a:lnTo>
                  <a:pt x="60758" y="16535"/>
                </a:lnTo>
                <a:lnTo>
                  <a:pt x="60711" y="16535"/>
                </a:lnTo>
                <a:cubicBezTo>
                  <a:pt x="60720" y="16525"/>
                  <a:pt x="60720" y="16525"/>
                  <a:pt x="60730" y="16516"/>
                </a:cubicBezTo>
                <a:close/>
                <a:moveTo>
                  <a:pt x="15731" y="16516"/>
                </a:moveTo>
                <a:cubicBezTo>
                  <a:pt x="15731" y="16516"/>
                  <a:pt x="15731" y="16525"/>
                  <a:pt x="15731" y="16525"/>
                </a:cubicBezTo>
                <a:cubicBezTo>
                  <a:pt x="15731" y="16535"/>
                  <a:pt x="15731" y="16544"/>
                  <a:pt x="15713" y="16544"/>
                </a:cubicBezTo>
                <a:cubicBezTo>
                  <a:pt x="15713" y="16544"/>
                  <a:pt x="15713" y="16535"/>
                  <a:pt x="15713" y="16535"/>
                </a:cubicBezTo>
                <a:cubicBezTo>
                  <a:pt x="15713" y="16525"/>
                  <a:pt x="15722" y="16525"/>
                  <a:pt x="15731" y="16516"/>
                </a:cubicBezTo>
                <a:close/>
                <a:moveTo>
                  <a:pt x="59177" y="16516"/>
                </a:moveTo>
                <a:cubicBezTo>
                  <a:pt x="59187" y="16525"/>
                  <a:pt x="59196" y="16525"/>
                  <a:pt x="59206" y="16535"/>
                </a:cubicBezTo>
                <a:cubicBezTo>
                  <a:pt x="59206" y="16535"/>
                  <a:pt x="59206" y="16544"/>
                  <a:pt x="59206" y="16544"/>
                </a:cubicBezTo>
                <a:cubicBezTo>
                  <a:pt x="59187" y="16535"/>
                  <a:pt x="59177" y="16525"/>
                  <a:pt x="59168" y="16516"/>
                </a:cubicBezTo>
                <a:close/>
                <a:moveTo>
                  <a:pt x="59130" y="16525"/>
                </a:moveTo>
                <a:lnTo>
                  <a:pt x="59159" y="16535"/>
                </a:lnTo>
                <a:cubicBezTo>
                  <a:pt x="59152" y="16541"/>
                  <a:pt x="59150" y="16548"/>
                  <a:pt x="59146" y="16548"/>
                </a:cubicBezTo>
                <a:cubicBezTo>
                  <a:pt x="59144" y="16548"/>
                  <a:pt x="59142" y="16547"/>
                  <a:pt x="59140" y="16544"/>
                </a:cubicBezTo>
                <a:cubicBezTo>
                  <a:pt x="59140" y="16544"/>
                  <a:pt x="59130" y="16544"/>
                  <a:pt x="59130" y="16535"/>
                </a:cubicBezTo>
                <a:lnTo>
                  <a:pt x="59130" y="16525"/>
                </a:lnTo>
                <a:close/>
                <a:moveTo>
                  <a:pt x="12826" y="16544"/>
                </a:moveTo>
                <a:cubicBezTo>
                  <a:pt x="12826" y="16554"/>
                  <a:pt x="12826" y="16554"/>
                  <a:pt x="12826" y="16554"/>
                </a:cubicBezTo>
                <a:cubicBezTo>
                  <a:pt x="12826" y="16554"/>
                  <a:pt x="12826" y="16554"/>
                  <a:pt x="12816" y="16544"/>
                </a:cubicBezTo>
                <a:close/>
                <a:moveTo>
                  <a:pt x="15794" y="16464"/>
                </a:moveTo>
                <a:cubicBezTo>
                  <a:pt x="15798" y="16464"/>
                  <a:pt x="15802" y="16468"/>
                  <a:pt x="15807" y="16478"/>
                </a:cubicBezTo>
                <a:cubicBezTo>
                  <a:pt x="15807" y="16487"/>
                  <a:pt x="15807" y="16497"/>
                  <a:pt x="15807" y="16497"/>
                </a:cubicBezTo>
                <a:cubicBezTo>
                  <a:pt x="15807" y="16516"/>
                  <a:pt x="15798" y="16525"/>
                  <a:pt x="15807" y="16535"/>
                </a:cubicBezTo>
                <a:cubicBezTo>
                  <a:pt x="15807" y="16535"/>
                  <a:pt x="15807" y="16535"/>
                  <a:pt x="15807" y="16544"/>
                </a:cubicBezTo>
                <a:cubicBezTo>
                  <a:pt x="15807" y="16544"/>
                  <a:pt x="15798" y="16554"/>
                  <a:pt x="15788" y="16554"/>
                </a:cubicBezTo>
                <a:cubicBezTo>
                  <a:pt x="15779" y="16554"/>
                  <a:pt x="15750" y="16516"/>
                  <a:pt x="15750" y="16497"/>
                </a:cubicBezTo>
                <a:lnTo>
                  <a:pt x="15750" y="16497"/>
                </a:lnTo>
                <a:lnTo>
                  <a:pt x="15779" y="16506"/>
                </a:lnTo>
                <a:cubicBezTo>
                  <a:pt x="15779" y="16497"/>
                  <a:pt x="15779" y="16487"/>
                  <a:pt x="15788" y="16478"/>
                </a:cubicBezTo>
                <a:cubicBezTo>
                  <a:pt x="15788" y="16468"/>
                  <a:pt x="15791" y="16464"/>
                  <a:pt x="15794" y="16464"/>
                </a:cubicBezTo>
                <a:close/>
                <a:moveTo>
                  <a:pt x="59360" y="16453"/>
                </a:moveTo>
                <a:cubicBezTo>
                  <a:pt x="59376" y="16453"/>
                  <a:pt x="59391" y="16455"/>
                  <a:pt x="59405" y="16459"/>
                </a:cubicBezTo>
                <a:cubicBezTo>
                  <a:pt x="59405" y="16468"/>
                  <a:pt x="59414" y="16478"/>
                  <a:pt x="59414" y="16487"/>
                </a:cubicBezTo>
                <a:cubicBezTo>
                  <a:pt x="59414" y="16497"/>
                  <a:pt x="59414" y="16506"/>
                  <a:pt x="59414" y="16516"/>
                </a:cubicBezTo>
                <a:cubicBezTo>
                  <a:pt x="59405" y="16516"/>
                  <a:pt x="59405" y="16525"/>
                  <a:pt x="59405" y="16535"/>
                </a:cubicBezTo>
                <a:cubicBezTo>
                  <a:pt x="59395" y="16535"/>
                  <a:pt x="59395" y="16544"/>
                  <a:pt x="59386" y="16544"/>
                </a:cubicBezTo>
                <a:cubicBezTo>
                  <a:pt x="59376" y="16544"/>
                  <a:pt x="59376" y="16554"/>
                  <a:pt x="59367" y="16554"/>
                </a:cubicBezTo>
                <a:cubicBezTo>
                  <a:pt x="59357" y="16554"/>
                  <a:pt x="59348" y="16544"/>
                  <a:pt x="59338" y="16525"/>
                </a:cubicBezTo>
                <a:cubicBezTo>
                  <a:pt x="59338" y="16525"/>
                  <a:pt x="59338" y="16516"/>
                  <a:pt x="59329" y="16516"/>
                </a:cubicBezTo>
                <a:cubicBezTo>
                  <a:pt x="59329" y="16506"/>
                  <a:pt x="59329" y="16497"/>
                  <a:pt x="59319" y="16497"/>
                </a:cubicBezTo>
                <a:lnTo>
                  <a:pt x="59301" y="16497"/>
                </a:lnTo>
                <a:cubicBezTo>
                  <a:pt x="59291" y="16487"/>
                  <a:pt x="59291" y="16478"/>
                  <a:pt x="59282" y="16478"/>
                </a:cubicBezTo>
                <a:cubicBezTo>
                  <a:pt x="59306" y="16460"/>
                  <a:pt x="59333" y="16453"/>
                  <a:pt x="59360" y="16453"/>
                </a:cubicBezTo>
                <a:close/>
                <a:moveTo>
                  <a:pt x="61506" y="16525"/>
                </a:moveTo>
                <a:cubicBezTo>
                  <a:pt x="61525" y="16535"/>
                  <a:pt x="61525" y="16544"/>
                  <a:pt x="61506" y="16554"/>
                </a:cubicBezTo>
                <a:lnTo>
                  <a:pt x="61506" y="16525"/>
                </a:lnTo>
                <a:close/>
                <a:moveTo>
                  <a:pt x="13488" y="16544"/>
                </a:moveTo>
                <a:cubicBezTo>
                  <a:pt x="13488" y="16554"/>
                  <a:pt x="13469" y="16563"/>
                  <a:pt x="13460" y="16563"/>
                </a:cubicBezTo>
                <a:lnTo>
                  <a:pt x="13460" y="16554"/>
                </a:lnTo>
                <a:lnTo>
                  <a:pt x="13488" y="16544"/>
                </a:lnTo>
                <a:close/>
                <a:moveTo>
                  <a:pt x="15675" y="16421"/>
                </a:moveTo>
                <a:cubicBezTo>
                  <a:pt x="15694" y="16421"/>
                  <a:pt x="15713" y="16440"/>
                  <a:pt x="15703" y="16468"/>
                </a:cubicBezTo>
                <a:cubicBezTo>
                  <a:pt x="15694" y="16459"/>
                  <a:pt x="15694" y="16449"/>
                  <a:pt x="15684" y="16440"/>
                </a:cubicBezTo>
                <a:cubicBezTo>
                  <a:pt x="15680" y="16432"/>
                  <a:pt x="15678" y="16429"/>
                  <a:pt x="15676" y="16429"/>
                </a:cubicBezTo>
                <a:cubicBezTo>
                  <a:pt x="15673" y="16429"/>
                  <a:pt x="15671" y="16435"/>
                  <a:pt x="15665" y="16440"/>
                </a:cubicBezTo>
                <a:lnTo>
                  <a:pt x="15656" y="16440"/>
                </a:lnTo>
                <a:cubicBezTo>
                  <a:pt x="15656" y="16449"/>
                  <a:pt x="15646" y="16449"/>
                  <a:pt x="15646" y="16449"/>
                </a:cubicBezTo>
                <a:cubicBezTo>
                  <a:pt x="15646" y="16449"/>
                  <a:pt x="15646" y="16459"/>
                  <a:pt x="15646" y="16459"/>
                </a:cubicBezTo>
                <a:cubicBezTo>
                  <a:pt x="15646" y="16459"/>
                  <a:pt x="15656" y="16459"/>
                  <a:pt x="15656" y="16468"/>
                </a:cubicBezTo>
                <a:cubicBezTo>
                  <a:pt x="15665" y="16468"/>
                  <a:pt x="15675" y="16478"/>
                  <a:pt x="15665" y="16487"/>
                </a:cubicBezTo>
                <a:cubicBezTo>
                  <a:pt x="15656" y="16497"/>
                  <a:pt x="15646" y="16506"/>
                  <a:pt x="15637" y="16506"/>
                </a:cubicBezTo>
                <a:cubicBezTo>
                  <a:pt x="15637" y="16506"/>
                  <a:pt x="15627" y="16506"/>
                  <a:pt x="15627" y="16497"/>
                </a:cubicBezTo>
                <a:cubicBezTo>
                  <a:pt x="15618" y="16497"/>
                  <a:pt x="15618" y="16497"/>
                  <a:pt x="15608" y="16487"/>
                </a:cubicBezTo>
                <a:cubicBezTo>
                  <a:pt x="15608" y="16497"/>
                  <a:pt x="15608" y="16497"/>
                  <a:pt x="15608" y="16497"/>
                </a:cubicBezTo>
                <a:cubicBezTo>
                  <a:pt x="15608" y="16506"/>
                  <a:pt x="15608" y="16525"/>
                  <a:pt x="15599" y="16525"/>
                </a:cubicBezTo>
                <a:cubicBezTo>
                  <a:pt x="15580" y="16544"/>
                  <a:pt x="15552" y="16544"/>
                  <a:pt x="15533" y="16544"/>
                </a:cubicBezTo>
                <a:lnTo>
                  <a:pt x="15523" y="16544"/>
                </a:lnTo>
                <a:cubicBezTo>
                  <a:pt x="15523" y="16554"/>
                  <a:pt x="15514" y="16554"/>
                  <a:pt x="15504" y="16554"/>
                </a:cubicBezTo>
                <a:cubicBezTo>
                  <a:pt x="15495" y="16554"/>
                  <a:pt x="15495" y="16554"/>
                  <a:pt x="15495" y="16563"/>
                </a:cubicBezTo>
                <a:lnTo>
                  <a:pt x="15476" y="16563"/>
                </a:lnTo>
                <a:lnTo>
                  <a:pt x="15504" y="16535"/>
                </a:lnTo>
                <a:cubicBezTo>
                  <a:pt x="15504" y="16525"/>
                  <a:pt x="15495" y="16516"/>
                  <a:pt x="15495" y="16506"/>
                </a:cubicBezTo>
                <a:cubicBezTo>
                  <a:pt x="15495" y="16506"/>
                  <a:pt x="15495" y="16497"/>
                  <a:pt x="15495" y="16497"/>
                </a:cubicBezTo>
                <a:cubicBezTo>
                  <a:pt x="15504" y="16497"/>
                  <a:pt x="15504" y="16497"/>
                  <a:pt x="15514" y="16506"/>
                </a:cubicBezTo>
                <a:cubicBezTo>
                  <a:pt x="15523" y="16506"/>
                  <a:pt x="15523" y="16497"/>
                  <a:pt x="15523" y="16487"/>
                </a:cubicBezTo>
                <a:cubicBezTo>
                  <a:pt x="15514" y="16487"/>
                  <a:pt x="15514" y="16478"/>
                  <a:pt x="15514" y="16468"/>
                </a:cubicBezTo>
                <a:cubicBezTo>
                  <a:pt x="15514" y="16468"/>
                  <a:pt x="15504" y="16459"/>
                  <a:pt x="15504" y="16449"/>
                </a:cubicBezTo>
                <a:cubicBezTo>
                  <a:pt x="15504" y="16449"/>
                  <a:pt x="15514" y="16440"/>
                  <a:pt x="15523" y="16440"/>
                </a:cubicBezTo>
                <a:cubicBezTo>
                  <a:pt x="15533" y="16440"/>
                  <a:pt x="15533" y="16459"/>
                  <a:pt x="15533" y="16468"/>
                </a:cubicBezTo>
                <a:cubicBezTo>
                  <a:pt x="15542" y="16468"/>
                  <a:pt x="15533" y="16468"/>
                  <a:pt x="15533" y="16478"/>
                </a:cubicBezTo>
                <a:cubicBezTo>
                  <a:pt x="15552" y="16497"/>
                  <a:pt x="15542" y="16506"/>
                  <a:pt x="15523" y="16525"/>
                </a:cubicBezTo>
                <a:cubicBezTo>
                  <a:pt x="15528" y="16535"/>
                  <a:pt x="15535" y="16537"/>
                  <a:pt x="15543" y="16537"/>
                </a:cubicBezTo>
                <a:cubicBezTo>
                  <a:pt x="15552" y="16537"/>
                  <a:pt x="15561" y="16535"/>
                  <a:pt x="15571" y="16535"/>
                </a:cubicBezTo>
                <a:cubicBezTo>
                  <a:pt x="15580" y="16525"/>
                  <a:pt x="15589" y="16516"/>
                  <a:pt x="15580" y="16506"/>
                </a:cubicBezTo>
                <a:cubicBezTo>
                  <a:pt x="15589" y="16487"/>
                  <a:pt x="15589" y="16478"/>
                  <a:pt x="15608" y="16459"/>
                </a:cubicBezTo>
                <a:cubicBezTo>
                  <a:pt x="15608" y="16459"/>
                  <a:pt x="15618" y="16449"/>
                  <a:pt x="15618" y="16440"/>
                </a:cubicBezTo>
                <a:cubicBezTo>
                  <a:pt x="15627" y="16440"/>
                  <a:pt x="15637" y="16440"/>
                  <a:pt x="15627" y="16431"/>
                </a:cubicBezTo>
                <a:cubicBezTo>
                  <a:pt x="15627" y="16431"/>
                  <a:pt x="15637" y="16421"/>
                  <a:pt x="15637" y="16421"/>
                </a:cubicBezTo>
                <a:close/>
                <a:moveTo>
                  <a:pt x="54967" y="16550"/>
                </a:moveTo>
                <a:cubicBezTo>
                  <a:pt x="54969" y="16550"/>
                  <a:pt x="54972" y="16551"/>
                  <a:pt x="54975" y="16554"/>
                </a:cubicBezTo>
                <a:cubicBezTo>
                  <a:pt x="54984" y="16554"/>
                  <a:pt x="54984" y="16563"/>
                  <a:pt x="54975" y="16563"/>
                </a:cubicBezTo>
                <a:lnTo>
                  <a:pt x="54946" y="16563"/>
                </a:lnTo>
                <a:cubicBezTo>
                  <a:pt x="54953" y="16556"/>
                  <a:pt x="54960" y="16550"/>
                  <a:pt x="54967" y="16550"/>
                </a:cubicBezTo>
                <a:close/>
                <a:moveTo>
                  <a:pt x="59026" y="16506"/>
                </a:moveTo>
                <a:cubicBezTo>
                  <a:pt x="59036" y="16506"/>
                  <a:pt x="59045" y="16506"/>
                  <a:pt x="59045" y="16516"/>
                </a:cubicBezTo>
                <a:cubicBezTo>
                  <a:pt x="59045" y="16525"/>
                  <a:pt x="59045" y="16525"/>
                  <a:pt x="59045" y="16535"/>
                </a:cubicBezTo>
                <a:cubicBezTo>
                  <a:pt x="59026" y="16544"/>
                  <a:pt x="59007" y="16554"/>
                  <a:pt x="58988" y="16563"/>
                </a:cubicBezTo>
                <a:cubicBezTo>
                  <a:pt x="58988" y="16563"/>
                  <a:pt x="58979" y="16563"/>
                  <a:pt x="58979" y="16554"/>
                </a:cubicBezTo>
                <a:cubicBezTo>
                  <a:pt x="58969" y="16544"/>
                  <a:pt x="58960" y="16535"/>
                  <a:pt x="58941" y="16516"/>
                </a:cubicBezTo>
                <a:lnTo>
                  <a:pt x="58979" y="16516"/>
                </a:lnTo>
                <a:cubicBezTo>
                  <a:pt x="58988" y="16516"/>
                  <a:pt x="58998" y="16525"/>
                  <a:pt x="59007" y="16535"/>
                </a:cubicBezTo>
                <a:cubicBezTo>
                  <a:pt x="59017" y="16525"/>
                  <a:pt x="59017" y="16525"/>
                  <a:pt x="59017" y="16516"/>
                </a:cubicBezTo>
                <a:cubicBezTo>
                  <a:pt x="59017" y="16516"/>
                  <a:pt x="59026" y="16506"/>
                  <a:pt x="59026" y="16506"/>
                </a:cubicBezTo>
                <a:close/>
                <a:moveTo>
                  <a:pt x="13024" y="16554"/>
                </a:moveTo>
                <a:lnTo>
                  <a:pt x="13053" y="16563"/>
                </a:lnTo>
                <a:cubicBezTo>
                  <a:pt x="13053" y="16563"/>
                  <a:pt x="13043" y="16573"/>
                  <a:pt x="13043" y="16573"/>
                </a:cubicBezTo>
                <a:cubicBezTo>
                  <a:pt x="13034" y="16563"/>
                  <a:pt x="13034" y="16563"/>
                  <a:pt x="13024" y="16554"/>
                </a:cubicBezTo>
                <a:close/>
                <a:moveTo>
                  <a:pt x="13422" y="16516"/>
                </a:moveTo>
                <a:cubicBezTo>
                  <a:pt x="13431" y="16516"/>
                  <a:pt x="13441" y="16516"/>
                  <a:pt x="13450" y="16525"/>
                </a:cubicBezTo>
                <a:cubicBezTo>
                  <a:pt x="13450" y="16535"/>
                  <a:pt x="13450" y="16535"/>
                  <a:pt x="13450" y="16544"/>
                </a:cubicBezTo>
                <a:lnTo>
                  <a:pt x="13431" y="16544"/>
                </a:lnTo>
                <a:cubicBezTo>
                  <a:pt x="13422" y="16544"/>
                  <a:pt x="13412" y="16535"/>
                  <a:pt x="13403" y="16535"/>
                </a:cubicBezTo>
                <a:cubicBezTo>
                  <a:pt x="13403" y="16544"/>
                  <a:pt x="13412" y="16544"/>
                  <a:pt x="13422" y="16554"/>
                </a:cubicBezTo>
                <a:cubicBezTo>
                  <a:pt x="13431" y="16554"/>
                  <a:pt x="13431" y="16554"/>
                  <a:pt x="13441" y="16563"/>
                </a:cubicBezTo>
                <a:cubicBezTo>
                  <a:pt x="13431" y="16563"/>
                  <a:pt x="13422" y="16573"/>
                  <a:pt x="13403" y="16573"/>
                </a:cubicBezTo>
                <a:cubicBezTo>
                  <a:pt x="13403" y="16563"/>
                  <a:pt x="13393" y="16554"/>
                  <a:pt x="13393" y="16544"/>
                </a:cubicBezTo>
                <a:cubicBezTo>
                  <a:pt x="13393" y="16535"/>
                  <a:pt x="13384" y="16535"/>
                  <a:pt x="13393" y="16535"/>
                </a:cubicBezTo>
                <a:cubicBezTo>
                  <a:pt x="13403" y="16525"/>
                  <a:pt x="13412" y="16516"/>
                  <a:pt x="13422" y="16516"/>
                </a:cubicBezTo>
                <a:close/>
                <a:moveTo>
                  <a:pt x="59263" y="16544"/>
                </a:moveTo>
                <a:cubicBezTo>
                  <a:pt x="59272" y="16544"/>
                  <a:pt x="59282" y="16554"/>
                  <a:pt x="59282" y="16563"/>
                </a:cubicBezTo>
                <a:cubicBezTo>
                  <a:pt x="59282" y="16570"/>
                  <a:pt x="59277" y="16576"/>
                  <a:pt x="59271" y="16576"/>
                </a:cubicBezTo>
                <a:cubicBezTo>
                  <a:pt x="59268" y="16576"/>
                  <a:pt x="59265" y="16575"/>
                  <a:pt x="59263" y="16573"/>
                </a:cubicBezTo>
                <a:cubicBezTo>
                  <a:pt x="59263" y="16573"/>
                  <a:pt x="59253" y="16573"/>
                  <a:pt x="59244" y="16563"/>
                </a:cubicBezTo>
                <a:cubicBezTo>
                  <a:pt x="59253" y="16554"/>
                  <a:pt x="59253" y="16544"/>
                  <a:pt x="59263" y="16544"/>
                </a:cubicBezTo>
                <a:close/>
                <a:moveTo>
                  <a:pt x="13081" y="16563"/>
                </a:moveTo>
                <a:lnTo>
                  <a:pt x="13100" y="16573"/>
                </a:lnTo>
                <a:cubicBezTo>
                  <a:pt x="13095" y="16577"/>
                  <a:pt x="13091" y="16580"/>
                  <a:pt x="13087" y="16580"/>
                </a:cubicBezTo>
                <a:cubicBezTo>
                  <a:pt x="13084" y="16580"/>
                  <a:pt x="13081" y="16577"/>
                  <a:pt x="13081" y="16573"/>
                </a:cubicBezTo>
                <a:cubicBezTo>
                  <a:pt x="13081" y="16563"/>
                  <a:pt x="13081" y="16563"/>
                  <a:pt x="13081" y="16563"/>
                </a:cubicBezTo>
                <a:close/>
                <a:moveTo>
                  <a:pt x="13138" y="16497"/>
                </a:moveTo>
                <a:cubicBezTo>
                  <a:pt x="13138" y="16506"/>
                  <a:pt x="13138" y="16516"/>
                  <a:pt x="13128" y="16525"/>
                </a:cubicBezTo>
                <a:cubicBezTo>
                  <a:pt x="13128" y="16525"/>
                  <a:pt x="13138" y="16535"/>
                  <a:pt x="13138" y="16535"/>
                </a:cubicBezTo>
                <a:cubicBezTo>
                  <a:pt x="13147" y="16535"/>
                  <a:pt x="13147" y="16544"/>
                  <a:pt x="13147" y="16544"/>
                </a:cubicBezTo>
                <a:cubicBezTo>
                  <a:pt x="13147" y="16554"/>
                  <a:pt x="13138" y="16554"/>
                  <a:pt x="13138" y="16563"/>
                </a:cubicBezTo>
                <a:lnTo>
                  <a:pt x="13128" y="16563"/>
                </a:lnTo>
                <a:lnTo>
                  <a:pt x="13147" y="16573"/>
                </a:lnTo>
                <a:cubicBezTo>
                  <a:pt x="13143" y="16577"/>
                  <a:pt x="13138" y="16580"/>
                  <a:pt x="13133" y="16580"/>
                </a:cubicBezTo>
                <a:cubicBezTo>
                  <a:pt x="13128" y="16580"/>
                  <a:pt x="13124" y="16577"/>
                  <a:pt x="13119" y="16573"/>
                </a:cubicBezTo>
                <a:cubicBezTo>
                  <a:pt x="13110" y="16563"/>
                  <a:pt x="13091" y="16544"/>
                  <a:pt x="13091" y="16525"/>
                </a:cubicBezTo>
                <a:cubicBezTo>
                  <a:pt x="13091" y="16506"/>
                  <a:pt x="13100" y="16497"/>
                  <a:pt x="13110" y="16497"/>
                </a:cubicBezTo>
                <a:close/>
                <a:moveTo>
                  <a:pt x="59310" y="16563"/>
                </a:moveTo>
                <a:lnTo>
                  <a:pt x="59329" y="16582"/>
                </a:lnTo>
                <a:lnTo>
                  <a:pt x="59301" y="16582"/>
                </a:lnTo>
                <a:lnTo>
                  <a:pt x="59310" y="16563"/>
                </a:lnTo>
                <a:close/>
                <a:moveTo>
                  <a:pt x="60115" y="16544"/>
                </a:moveTo>
                <a:lnTo>
                  <a:pt x="60115" y="16582"/>
                </a:lnTo>
                <a:cubicBezTo>
                  <a:pt x="60105" y="16573"/>
                  <a:pt x="60105" y="16563"/>
                  <a:pt x="60115" y="16544"/>
                </a:cubicBezTo>
                <a:close/>
                <a:moveTo>
                  <a:pt x="13554" y="16563"/>
                </a:moveTo>
                <a:cubicBezTo>
                  <a:pt x="13535" y="16573"/>
                  <a:pt x="13545" y="16591"/>
                  <a:pt x="13526" y="16591"/>
                </a:cubicBezTo>
                <a:cubicBezTo>
                  <a:pt x="13526" y="16582"/>
                  <a:pt x="13526" y="16573"/>
                  <a:pt x="13526" y="16563"/>
                </a:cubicBezTo>
                <a:close/>
                <a:moveTo>
                  <a:pt x="16735" y="16554"/>
                </a:moveTo>
                <a:lnTo>
                  <a:pt x="16735" y="16554"/>
                </a:lnTo>
                <a:cubicBezTo>
                  <a:pt x="16754" y="16563"/>
                  <a:pt x="16763" y="16573"/>
                  <a:pt x="16763" y="16591"/>
                </a:cubicBezTo>
                <a:cubicBezTo>
                  <a:pt x="16754" y="16582"/>
                  <a:pt x="16744" y="16573"/>
                  <a:pt x="16735" y="16554"/>
                </a:cubicBezTo>
                <a:close/>
                <a:moveTo>
                  <a:pt x="60995" y="16563"/>
                </a:moveTo>
                <a:lnTo>
                  <a:pt x="60985" y="16591"/>
                </a:lnTo>
                <a:lnTo>
                  <a:pt x="60976" y="16582"/>
                </a:lnTo>
                <a:lnTo>
                  <a:pt x="60995" y="16563"/>
                </a:lnTo>
                <a:close/>
                <a:moveTo>
                  <a:pt x="14084" y="16563"/>
                </a:moveTo>
                <a:cubicBezTo>
                  <a:pt x="14094" y="16563"/>
                  <a:pt x="14094" y="16563"/>
                  <a:pt x="14094" y="16573"/>
                </a:cubicBezTo>
                <a:cubicBezTo>
                  <a:pt x="14103" y="16591"/>
                  <a:pt x="14113" y="16591"/>
                  <a:pt x="14132" y="16591"/>
                </a:cubicBezTo>
                <a:lnTo>
                  <a:pt x="14151" y="16591"/>
                </a:lnTo>
                <a:cubicBezTo>
                  <a:pt x="14132" y="16601"/>
                  <a:pt x="14122" y="16601"/>
                  <a:pt x="14103" y="16601"/>
                </a:cubicBezTo>
                <a:cubicBezTo>
                  <a:pt x="14084" y="16601"/>
                  <a:pt x="14075" y="16591"/>
                  <a:pt x="14084" y="16573"/>
                </a:cubicBezTo>
                <a:cubicBezTo>
                  <a:pt x="14084" y="16573"/>
                  <a:pt x="14084" y="16563"/>
                  <a:pt x="14084" y="16563"/>
                </a:cubicBezTo>
                <a:close/>
                <a:moveTo>
                  <a:pt x="59651" y="16345"/>
                </a:moveTo>
                <a:cubicBezTo>
                  <a:pt x="59670" y="16345"/>
                  <a:pt x="59679" y="16355"/>
                  <a:pt x="59689" y="16364"/>
                </a:cubicBezTo>
                <a:cubicBezTo>
                  <a:pt x="59695" y="16358"/>
                  <a:pt x="59702" y="16351"/>
                  <a:pt x="59709" y="16351"/>
                </a:cubicBezTo>
                <a:cubicBezTo>
                  <a:pt x="59711" y="16351"/>
                  <a:pt x="59714" y="16352"/>
                  <a:pt x="59717" y="16355"/>
                </a:cubicBezTo>
                <a:cubicBezTo>
                  <a:pt x="59764" y="16355"/>
                  <a:pt x="59802" y="16364"/>
                  <a:pt x="59850" y="16383"/>
                </a:cubicBezTo>
                <a:cubicBezTo>
                  <a:pt x="59850" y="16383"/>
                  <a:pt x="59854" y="16387"/>
                  <a:pt x="59859" y="16387"/>
                </a:cubicBezTo>
                <a:cubicBezTo>
                  <a:pt x="59862" y="16387"/>
                  <a:pt x="59865" y="16386"/>
                  <a:pt x="59868" y="16383"/>
                </a:cubicBezTo>
                <a:cubicBezTo>
                  <a:pt x="59897" y="16383"/>
                  <a:pt x="59925" y="16393"/>
                  <a:pt x="59954" y="16402"/>
                </a:cubicBezTo>
                <a:cubicBezTo>
                  <a:pt x="59963" y="16402"/>
                  <a:pt x="59973" y="16412"/>
                  <a:pt x="59982" y="16412"/>
                </a:cubicBezTo>
                <a:cubicBezTo>
                  <a:pt x="59982" y="16421"/>
                  <a:pt x="59982" y="16421"/>
                  <a:pt x="59982" y="16431"/>
                </a:cubicBezTo>
                <a:lnTo>
                  <a:pt x="59963" y="16431"/>
                </a:lnTo>
                <a:cubicBezTo>
                  <a:pt x="59955" y="16427"/>
                  <a:pt x="59951" y="16424"/>
                  <a:pt x="59947" y="16424"/>
                </a:cubicBezTo>
                <a:cubicBezTo>
                  <a:pt x="59943" y="16424"/>
                  <a:pt x="59940" y="16429"/>
                  <a:pt x="59935" y="16440"/>
                </a:cubicBezTo>
                <a:cubicBezTo>
                  <a:pt x="59928" y="16454"/>
                  <a:pt x="59916" y="16463"/>
                  <a:pt x="59902" y="16463"/>
                </a:cubicBezTo>
                <a:cubicBezTo>
                  <a:pt x="59898" y="16463"/>
                  <a:pt x="59892" y="16461"/>
                  <a:pt x="59887" y="16459"/>
                </a:cubicBezTo>
                <a:cubicBezTo>
                  <a:pt x="59878" y="16449"/>
                  <a:pt x="59878" y="16440"/>
                  <a:pt x="59868" y="16431"/>
                </a:cubicBezTo>
                <a:cubicBezTo>
                  <a:pt x="59859" y="16431"/>
                  <a:pt x="59859" y="16440"/>
                  <a:pt x="59859" y="16440"/>
                </a:cubicBezTo>
                <a:cubicBezTo>
                  <a:pt x="59850" y="16449"/>
                  <a:pt x="59840" y="16459"/>
                  <a:pt x="59831" y="16468"/>
                </a:cubicBezTo>
                <a:cubicBezTo>
                  <a:pt x="59821" y="16468"/>
                  <a:pt x="59821" y="16478"/>
                  <a:pt x="59831" y="16487"/>
                </a:cubicBezTo>
                <a:cubicBezTo>
                  <a:pt x="59831" y="16497"/>
                  <a:pt x="59831" y="16506"/>
                  <a:pt x="59831" y="16525"/>
                </a:cubicBezTo>
                <a:cubicBezTo>
                  <a:pt x="59821" y="16544"/>
                  <a:pt x="59831" y="16544"/>
                  <a:pt x="59850" y="16544"/>
                </a:cubicBezTo>
                <a:cubicBezTo>
                  <a:pt x="59850" y="16544"/>
                  <a:pt x="59859" y="16544"/>
                  <a:pt x="59859" y="16554"/>
                </a:cubicBezTo>
                <a:cubicBezTo>
                  <a:pt x="59859" y="16563"/>
                  <a:pt x="59868" y="16582"/>
                  <a:pt x="59868" y="16591"/>
                </a:cubicBezTo>
                <a:cubicBezTo>
                  <a:pt x="59868" y="16601"/>
                  <a:pt x="59868" y="16601"/>
                  <a:pt x="59859" y="16601"/>
                </a:cubicBezTo>
                <a:lnTo>
                  <a:pt x="59850" y="16601"/>
                </a:lnTo>
                <a:cubicBezTo>
                  <a:pt x="59840" y="16582"/>
                  <a:pt x="59821" y="16573"/>
                  <a:pt x="59802" y="16554"/>
                </a:cubicBezTo>
                <a:cubicBezTo>
                  <a:pt x="59802" y="16544"/>
                  <a:pt x="59793" y="16535"/>
                  <a:pt x="59793" y="16535"/>
                </a:cubicBezTo>
                <a:cubicBezTo>
                  <a:pt x="59793" y="16506"/>
                  <a:pt x="59783" y="16497"/>
                  <a:pt x="59755" y="16487"/>
                </a:cubicBezTo>
                <a:cubicBezTo>
                  <a:pt x="59736" y="16478"/>
                  <a:pt x="59726" y="16459"/>
                  <a:pt x="59717" y="16440"/>
                </a:cubicBezTo>
                <a:cubicBezTo>
                  <a:pt x="59717" y="16440"/>
                  <a:pt x="59717" y="16431"/>
                  <a:pt x="59717" y="16431"/>
                </a:cubicBezTo>
                <a:cubicBezTo>
                  <a:pt x="59726" y="16421"/>
                  <a:pt x="59726" y="16421"/>
                  <a:pt x="59726" y="16421"/>
                </a:cubicBezTo>
                <a:cubicBezTo>
                  <a:pt x="59698" y="16421"/>
                  <a:pt x="59698" y="16431"/>
                  <a:pt x="59708" y="16449"/>
                </a:cubicBezTo>
                <a:cubicBezTo>
                  <a:pt x="59708" y="16459"/>
                  <a:pt x="59717" y="16459"/>
                  <a:pt x="59717" y="16468"/>
                </a:cubicBezTo>
                <a:cubicBezTo>
                  <a:pt x="59717" y="16468"/>
                  <a:pt x="59717" y="16468"/>
                  <a:pt x="59717" y="16478"/>
                </a:cubicBezTo>
                <a:cubicBezTo>
                  <a:pt x="59708" y="16468"/>
                  <a:pt x="59708" y="16468"/>
                  <a:pt x="59708" y="16468"/>
                </a:cubicBezTo>
                <a:cubicBezTo>
                  <a:pt x="59698" y="16468"/>
                  <a:pt x="59698" y="16459"/>
                  <a:pt x="59698" y="16459"/>
                </a:cubicBezTo>
                <a:cubicBezTo>
                  <a:pt x="59689" y="16459"/>
                  <a:pt x="59679" y="16459"/>
                  <a:pt x="59670" y="16468"/>
                </a:cubicBezTo>
                <a:cubicBezTo>
                  <a:pt x="59663" y="16472"/>
                  <a:pt x="59657" y="16474"/>
                  <a:pt x="59653" y="16474"/>
                </a:cubicBezTo>
                <a:cubicBezTo>
                  <a:pt x="59645" y="16474"/>
                  <a:pt x="59641" y="16467"/>
                  <a:pt x="59641" y="16449"/>
                </a:cubicBezTo>
                <a:cubicBezTo>
                  <a:pt x="59632" y="16431"/>
                  <a:pt x="59632" y="16421"/>
                  <a:pt x="59632" y="16402"/>
                </a:cubicBezTo>
                <a:lnTo>
                  <a:pt x="59632" y="16402"/>
                </a:lnTo>
                <a:cubicBezTo>
                  <a:pt x="59651" y="16412"/>
                  <a:pt x="59670" y="16421"/>
                  <a:pt x="59679" y="16431"/>
                </a:cubicBezTo>
                <a:cubicBezTo>
                  <a:pt x="59689" y="16421"/>
                  <a:pt x="59679" y="16412"/>
                  <a:pt x="59670" y="16412"/>
                </a:cubicBezTo>
                <a:cubicBezTo>
                  <a:pt x="59651" y="16402"/>
                  <a:pt x="59641" y="16374"/>
                  <a:pt x="59641" y="16355"/>
                </a:cubicBezTo>
                <a:cubicBezTo>
                  <a:pt x="59641" y="16355"/>
                  <a:pt x="59651" y="16345"/>
                  <a:pt x="59651" y="16345"/>
                </a:cubicBezTo>
                <a:close/>
                <a:moveTo>
                  <a:pt x="59992" y="16449"/>
                </a:moveTo>
                <a:cubicBezTo>
                  <a:pt x="60001" y="16449"/>
                  <a:pt x="60010" y="16459"/>
                  <a:pt x="60010" y="16468"/>
                </a:cubicBezTo>
                <a:cubicBezTo>
                  <a:pt x="60029" y="16487"/>
                  <a:pt x="60048" y="16516"/>
                  <a:pt x="60058" y="16535"/>
                </a:cubicBezTo>
                <a:cubicBezTo>
                  <a:pt x="60067" y="16544"/>
                  <a:pt x="60067" y="16544"/>
                  <a:pt x="60067" y="16554"/>
                </a:cubicBezTo>
                <a:cubicBezTo>
                  <a:pt x="60067" y="16563"/>
                  <a:pt x="60077" y="16573"/>
                  <a:pt x="60077" y="16591"/>
                </a:cubicBezTo>
                <a:lnTo>
                  <a:pt x="60067" y="16591"/>
                </a:lnTo>
                <a:lnTo>
                  <a:pt x="60077" y="16601"/>
                </a:lnTo>
                <a:lnTo>
                  <a:pt x="60058" y="16601"/>
                </a:lnTo>
                <a:cubicBezTo>
                  <a:pt x="60039" y="16601"/>
                  <a:pt x="60029" y="16601"/>
                  <a:pt x="60020" y="16591"/>
                </a:cubicBezTo>
                <a:cubicBezTo>
                  <a:pt x="60010" y="16591"/>
                  <a:pt x="60010" y="16582"/>
                  <a:pt x="60001" y="16573"/>
                </a:cubicBezTo>
                <a:cubicBezTo>
                  <a:pt x="60001" y="16573"/>
                  <a:pt x="60001" y="16563"/>
                  <a:pt x="59992" y="16554"/>
                </a:cubicBezTo>
                <a:cubicBezTo>
                  <a:pt x="59982" y="16544"/>
                  <a:pt x="59992" y="16525"/>
                  <a:pt x="60010" y="16516"/>
                </a:cubicBezTo>
                <a:cubicBezTo>
                  <a:pt x="60010" y="16516"/>
                  <a:pt x="60010" y="16506"/>
                  <a:pt x="60020" y="16506"/>
                </a:cubicBezTo>
                <a:cubicBezTo>
                  <a:pt x="60020" y="16497"/>
                  <a:pt x="60020" y="16487"/>
                  <a:pt x="60010" y="16487"/>
                </a:cubicBezTo>
                <a:cubicBezTo>
                  <a:pt x="60010" y="16487"/>
                  <a:pt x="60010" y="16478"/>
                  <a:pt x="60001" y="16478"/>
                </a:cubicBezTo>
                <a:cubicBezTo>
                  <a:pt x="59982" y="16478"/>
                  <a:pt x="59982" y="16468"/>
                  <a:pt x="59992" y="16449"/>
                </a:cubicBezTo>
                <a:close/>
                <a:moveTo>
                  <a:pt x="60096" y="16582"/>
                </a:moveTo>
                <a:lnTo>
                  <a:pt x="60086" y="16601"/>
                </a:lnTo>
                <a:lnTo>
                  <a:pt x="60077" y="16601"/>
                </a:lnTo>
                <a:lnTo>
                  <a:pt x="60096" y="16582"/>
                </a:lnTo>
                <a:close/>
                <a:moveTo>
                  <a:pt x="60238" y="16573"/>
                </a:moveTo>
                <a:lnTo>
                  <a:pt x="60238" y="16573"/>
                </a:lnTo>
                <a:cubicBezTo>
                  <a:pt x="60257" y="16582"/>
                  <a:pt x="60257" y="16591"/>
                  <a:pt x="60247" y="16601"/>
                </a:cubicBezTo>
                <a:cubicBezTo>
                  <a:pt x="60238" y="16591"/>
                  <a:pt x="60238" y="16582"/>
                  <a:pt x="60238" y="16573"/>
                </a:cubicBezTo>
                <a:close/>
                <a:moveTo>
                  <a:pt x="12863" y="16563"/>
                </a:moveTo>
                <a:cubicBezTo>
                  <a:pt x="12863" y="16563"/>
                  <a:pt x="12863" y="16573"/>
                  <a:pt x="12873" y="16573"/>
                </a:cubicBezTo>
                <a:cubicBezTo>
                  <a:pt x="12882" y="16582"/>
                  <a:pt x="12901" y="16591"/>
                  <a:pt x="12920" y="16591"/>
                </a:cubicBezTo>
                <a:cubicBezTo>
                  <a:pt x="12920" y="16591"/>
                  <a:pt x="12920" y="16591"/>
                  <a:pt x="12920" y="16601"/>
                </a:cubicBezTo>
                <a:cubicBezTo>
                  <a:pt x="12930" y="16601"/>
                  <a:pt x="12930" y="16601"/>
                  <a:pt x="12930" y="16591"/>
                </a:cubicBezTo>
                <a:cubicBezTo>
                  <a:pt x="12939" y="16591"/>
                  <a:pt x="12939" y="16601"/>
                  <a:pt x="12939" y="16610"/>
                </a:cubicBezTo>
                <a:cubicBezTo>
                  <a:pt x="12911" y="16601"/>
                  <a:pt x="12882" y="16582"/>
                  <a:pt x="12854" y="16573"/>
                </a:cubicBezTo>
                <a:cubicBezTo>
                  <a:pt x="12854" y="16563"/>
                  <a:pt x="12854" y="16563"/>
                  <a:pt x="12863" y="16563"/>
                </a:cubicBezTo>
                <a:close/>
                <a:moveTo>
                  <a:pt x="54976" y="16584"/>
                </a:moveTo>
                <a:cubicBezTo>
                  <a:pt x="54977" y="16584"/>
                  <a:pt x="54980" y="16587"/>
                  <a:pt x="54984" y="16591"/>
                </a:cubicBezTo>
                <a:cubicBezTo>
                  <a:pt x="54994" y="16601"/>
                  <a:pt x="54994" y="16601"/>
                  <a:pt x="54984" y="16610"/>
                </a:cubicBezTo>
                <a:cubicBezTo>
                  <a:pt x="54975" y="16610"/>
                  <a:pt x="54975" y="16601"/>
                  <a:pt x="54975" y="16591"/>
                </a:cubicBezTo>
                <a:cubicBezTo>
                  <a:pt x="54975" y="16587"/>
                  <a:pt x="54975" y="16584"/>
                  <a:pt x="54976" y="16584"/>
                </a:cubicBezTo>
                <a:close/>
                <a:moveTo>
                  <a:pt x="58799" y="16431"/>
                </a:moveTo>
                <a:cubicBezTo>
                  <a:pt x="58780" y="16449"/>
                  <a:pt x="58780" y="16449"/>
                  <a:pt x="58799" y="16468"/>
                </a:cubicBezTo>
                <a:cubicBezTo>
                  <a:pt x="58808" y="16478"/>
                  <a:pt x="58808" y="16487"/>
                  <a:pt x="58808" y="16497"/>
                </a:cubicBezTo>
                <a:cubicBezTo>
                  <a:pt x="58799" y="16506"/>
                  <a:pt x="58799" y="16516"/>
                  <a:pt x="58799" y="16525"/>
                </a:cubicBezTo>
                <a:cubicBezTo>
                  <a:pt x="58818" y="16525"/>
                  <a:pt x="58827" y="16506"/>
                  <a:pt x="58827" y="16497"/>
                </a:cubicBezTo>
                <a:cubicBezTo>
                  <a:pt x="58837" y="16506"/>
                  <a:pt x="58837" y="16516"/>
                  <a:pt x="58837" y="16525"/>
                </a:cubicBezTo>
                <a:cubicBezTo>
                  <a:pt x="58827" y="16535"/>
                  <a:pt x="58827" y="16535"/>
                  <a:pt x="58827" y="16544"/>
                </a:cubicBezTo>
                <a:cubicBezTo>
                  <a:pt x="58827" y="16544"/>
                  <a:pt x="58837" y="16554"/>
                  <a:pt x="58837" y="16554"/>
                </a:cubicBezTo>
                <a:cubicBezTo>
                  <a:pt x="58846" y="16554"/>
                  <a:pt x="58865" y="16544"/>
                  <a:pt x="58875" y="16544"/>
                </a:cubicBezTo>
                <a:cubicBezTo>
                  <a:pt x="58884" y="16535"/>
                  <a:pt x="58894" y="16535"/>
                  <a:pt x="58903" y="16525"/>
                </a:cubicBezTo>
                <a:cubicBezTo>
                  <a:pt x="58903" y="16525"/>
                  <a:pt x="58903" y="16525"/>
                  <a:pt x="58912" y="16535"/>
                </a:cubicBezTo>
                <a:cubicBezTo>
                  <a:pt x="58912" y="16535"/>
                  <a:pt x="58912" y="16535"/>
                  <a:pt x="58903" y="16544"/>
                </a:cubicBezTo>
                <a:cubicBezTo>
                  <a:pt x="58894" y="16554"/>
                  <a:pt x="58875" y="16563"/>
                  <a:pt x="58856" y="16573"/>
                </a:cubicBezTo>
                <a:cubicBezTo>
                  <a:pt x="58856" y="16573"/>
                  <a:pt x="58851" y="16568"/>
                  <a:pt x="58849" y="16568"/>
                </a:cubicBezTo>
                <a:cubicBezTo>
                  <a:pt x="58847" y="16568"/>
                  <a:pt x="58846" y="16569"/>
                  <a:pt x="58846" y="16573"/>
                </a:cubicBezTo>
                <a:lnTo>
                  <a:pt x="58837" y="16573"/>
                </a:lnTo>
                <a:cubicBezTo>
                  <a:pt x="58837" y="16582"/>
                  <a:pt x="58837" y="16582"/>
                  <a:pt x="58837" y="16591"/>
                </a:cubicBezTo>
                <a:cubicBezTo>
                  <a:pt x="58830" y="16598"/>
                  <a:pt x="58819" y="16605"/>
                  <a:pt x="58809" y="16605"/>
                </a:cubicBezTo>
                <a:cubicBezTo>
                  <a:pt x="58805" y="16605"/>
                  <a:pt x="58802" y="16604"/>
                  <a:pt x="58799" y="16601"/>
                </a:cubicBezTo>
                <a:cubicBezTo>
                  <a:pt x="58789" y="16601"/>
                  <a:pt x="58789" y="16610"/>
                  <a:pt x="58780" y="16610"/>
                </a:cubicBezTo>
                <a:cubicBezTo>
                  <a:pt x="58780" y="16610"/>
                  <a:pt x="58780" y="16601"/>
                  <a:pt x="58780" y="16601"/>
                </a:cubicBezTo>
                <a:lnTo>
                  <a:pt x="58761" y="16610"/>
                </a:lnTo>
                <a:cubicBezTo>
                  <a:pt x="58761" y="16582"/>
                  <a:pt x="58770" y="16554"/>
                  <a:pt x="58789" y="16525"/>
                </a:cubicBezTo>
                <a:lnTo>
                  <a:pt x="58714" y="16525"/>
                </a:lnTo>
                <a:cubicBezTo>
                  <a:pt x="58704" y="16525"/>
                  <a:pt x="58695" y="16525"/>
                  <a:pt x="58695" y="16516"/>
                </a:cubicBezTo>
                <a:cubicBezTo>
                  <a:pt x="58695" y="16516"/>
                  <a:pt x="58695" y="16506"/>
                  <a:pt x="58704" y="16497"/>
                </a:cubicBezTo>
                <a:cubicBezTo>
                  <a:pt x="58714" y="16497"/>
                  <a:pt x="58723" y="16487"/>
                  <a:pt x="58733" y="16478"/>
                </a:cubicBezTo>
                <a:cubicBezTo>
                  <a:pt x="58742" y="16478"/>
                  <a:pt x="58742" y="16478"/>
                  <a:pt x="58742" y="16468"/>
                </a:cubicBezTo>
                <a:cubicBezTo>
                  <a:pt x="58752" y="16449"/>
                  <a:pt x="58770" y="16431"/>
                  <a:pt x="58799" y="16431"/>
                </a:cubicBezTo>
                <a:close/>
                <a:moveTo>
                  <a:pt x="60200" y="16582"/>
                </a:moveTo>
                <a:cubicBezTo>
                  <a:pt x="60200" y="16582"/>
                  <a:pt x="60200" y="16591"/>
                  <a:pt x="60200" y="16591"/>
                </a:cubicBezTo>
                <a:cubicBezTo>
                  <a:pt x="60200" y="16601"/>
                  <a:pt x="60190" y="16610"/>
                  <a:pt x="60181" y="16610"/>
                </a:cubicBezTo>
                <a:cubicBezTo>
                  <a:pt x="60181" y="16610"/>
                  <a:pt x="60171" y="16601"/>
                  <a:pt x="60171" y="16591"/>
                </a:cubicBezTo>
                <a:cubicBezTo>
                  <a:pt x="60171" y="16591"/>
                  <a:pt x="60190" y="16582"/>
                  <a:pt x="60200" y="16582"/>
                </a:cubicBezTo>
                <a:close/>
                <a:moveTo>
                  <a:pt x="61194" y="16554"/>
                </a:moveTo>
                <a:cubicBezTo>
                  <a:pt x="61203" y="16573"/>
                  <a:pt x="61203" y="16591"/>
                  <a:pt x="61203" y="16610"/>
                </a:cubicBezTo>
                <a:cubicBezTo>
                  <a:pt x="61184" y="16601"/>
                  <a:pt x="61184" y="16591"/>
                  <a:pt x="61184" y="16582"/>
                </a:cubicBezTo>
                <a:cubicBezTo>
                  <a:pt x="61184" y="16573"/>
                  <a:pt x="61184" y="16573"/>
                  <a:pt x="61184" y="16563"/>
                </a:cubicBezTo>
                <a:cubicBezTo>
                  <a:pt x="61184" y="16563"/>
                  <a:pt x="61184" y="16563"/>
                  <a:pt x="61184" y="16554"/>
                </a:cubicBezTo>
                <a:close/>
                <a:moveTo>
                  <a:pt x="13069" y="16604"/>
                </a:moveTo>
                <a:cubicBezTo>
                  <a:pt x="13073" y="16604"/>
                  <a:pt x="13077" y="16606"/>
                  <a:pt x="13081" y="16610"/>
                </a:cubicBezTo>
                <a:lnTo>
                  <a:pt x="13053" y="16620"/>
                </a:lnTo>
                <a:cubicBezTo>
                  <a:pt x="13058" y="16609"/>
                  <a:pt x="13064" y="16604"/>
                  <a:pt x="13069" y="16604"/>
                </a:cubicBezTo>
                <a:close/>
                <a:moveTo>
                  <a:pt x="16659" y="16582"/>
                </a:moveTo>
                <a:cubicBezTo>
                  <a:pt x="16678" y="16601"/>
                  <a:pt x="16678" y="16610"/>
                  <a:pt x="16669" y="16620"/>
                </a:cubicBezTo>
                <a:lnTo>
                  <a:pt x="16659" y="16620"/>
                </a:lnTo>
                <a:cubicBezTo>
                  <a:pt x="16659" y="16620"/>
                  <a:pt x="16650" y="16620"/>
                  <a:pt x="16650" y="16610"/>
                </a:cubicBezTo>
                <a:cubicBezTo>
                  <a:pt x="16650" y="16601"/>
                  <a:pt x="16659" y="16591"/>
                  <a:pt x="16659" y="16582"/>
                </a:cubicBezTo>
                <a:close/>
                <a:moveTo>
                  <a:pt x="17378" y="16582"/>
                </a:moveTo>
                <a:cubicBezTo>
                  <a:pt x="17378" y="16582"/>
                  <a:pt x="17388" y="16591"/>
                  <a:pt x="17388" y="16601"/>
                </a:cubicBezTo>
                <a:cubicBezTo>
                  <a:pt x="17388" y="16601"/>
                  <a:pt x="17388" y="16610"/>
                  <a:pt x="17388" y="16610"/>
                </a:cubicBezTo>
                <a:cubicBezTo>
                  <a:pt x="17388" y="16620"/>
                  <a:pt x="17378" y="16620"/>
                  <a:pt x="17369" y="16620"/>
                </a:cubicBezTo>
                <a:cubicBezTo>
                  <a:pt x="17369" y="16610"/>
                  <a:pt x="17359" y="16610"/>
                  <a:pt x="17359" y="16610"/>
                </a:cubicBezTo>
                <a:cubicBezTo>
                  <a:pt x="17369" y="16601"/>
                  <a:pt x="17369" y="16591"/>
                  <a:pt x="17369" y="16582"/>
                </a:cubicBezTo>
                <a:close/>
                <a:moveTo>
                  <a:pt x="14208" y="16554"/>
                </a:moveTo>
                <a:cubicBezTo>
                  <a:pt x="14217" y="16573"/>
                  <a:pt x="14236" y="16591"/>
                  <a:pt x="14264" y="16601"/>
                </a:cubicBezTo>
                <a:cubicBezTo>
                  <a:pt x="14264" y="16601"/>
                  <a:pt x="14264" y="16610"/>
                  <a:pt x="14264" y="16610"/>
                </a:cubicBezTo>
                <a:cubicBezTo>
                  <a:pt x="14260" y="16618"/>
                  <a:pt x="14253" y="16621"/>
                  <a:pt x="14246" y="16621"/>
                </a:cubicBezTo>
                <a:cubicBezTo>
                  <a:pt x="14236" y="16621"/>
                  <a:pt x="14226" y="16616"/>
                  <a:pt x="14226" y="16610"/>
                </a:cubicBezTo>
                <a:cubicBezTo>
                  <a:pt x="14217" y="16591"/>
                  <a:pt x="14208" y="16582"/>
                  <a:pt x="14208" y="16573"/>
                </a:cubicBezTo>
                <a:cubicBezTo>
                  <a:pt x="14208" y="16563"/>
                  <a:pt x="14208" y="16563"/>
                  <a:pt x="14208" y="16554"/>
                </a:cubicBezTo>
                <a:close/>
                <a:moveTo>
                  <a:pt x="55155" y="16620"/>
                </a:moveTo>
                <a:lnTo>
                  <a:pt x="55164" y="16629"/>
                </a:lnTo>
                <a:lnTo>
                  <a:pt x="55155" y="16629"/>
                </a:lnTo>
                <a:cubicBezTo>
                  <a:pt x="55145" y="16620"/>
                  <a:pt x="55155" y="16620"/>
                  <a:pt x="55155" y="16620"/>
                </a:cubicBezTo>
                <a:close/>
                <a:moveTo>
                  <a:pt x="59168" y="16610"/>
                </a:moveTo>
                <a:cubicBezTo>
                  <a:pt x="59159" y="16620"/>
                  <a:pt x="59159" y="16620"/>
                  <a:pt x="59159" y="16629"/>
                </a:cubicBezTo>
                <a:lnTo>
                  <a:pt x="59149" y="16620"/>
                </a:lnTo>
                <a:lnTo>
                  <a:pt x="59159" y="16610"/>
                </a:lnTo>
                <a:close/>
                <a:moveTo>
                  <a:pt x="13954" y="16608"/>
                </a:moveTo>
                <a:cubicBezTo>
                  <a:pt x="13971" y="16608"/>
                  <a:pt x="13981" y="16622"/>
                  <a:pt x="13997" y="16622"/>
                </a:cubicBezTo>
                <a:cubicBezTo>
                  <a:pt x="14001" y="16622"/>
                  <a:pt x="14005" y="16621"/>
                  <a:pt x="14009" y="16620"/>
                </a:cubicBezTo>
                <a:lnTo>
                  <a:pt x="14009" y="16620"/>
                </a:lnTo>
                <a:cubicBezTo>
                  <a:pt x="14009" y="16627"/>
                  <a:pt x="14004" y="16633"/>
                  <a:pt x="13998" y="16633"/>
                </a:cubicBezTo>
                <a:cubicBezTo>
                  <a:pt x="13995" y="16633"/>
                  <a:pt x="13993" y="16632"/>
                  <a:pt x="13990" y="16629"/>
                </a:cubicBezTo>
                <a:cubicBezTo>
                  <a:pt x="13971" y="16629"/>
                  <a:pt x="13961" y="16620"/>
                  <a:pt x="13942" y="16610"/>
                </a:cubicBezTo>
                <a:cubicBezTo>
                  <a:pt x="13947" y="16609"/>
                  <a:pt x="13950" y="16608"/>
                  <a:pt x="13954" y="16608"/>
                </a:cubicBezTo>
                <a:close/>
                <a:moveTo>
                  <a:pt x="61334" y="16489"/>
                </a:moveTo>
                <a:cubicBezTo>
                  <a:pt x="61345" y="16489"/>
                  <a:pt x="61356" y="16494"/>
                  <a:pt x="61364" y="16506"/>
                </a:cubicBezTo>
                <a:cubicBezTo>
                  <a:pt x="61370" y="16509"/>
                  <a:pt x="61377" y="16510"/>
                  <a:pt x="61383" y="16510"/>
                </a:cubicBezTo>
                <a:cubicBezTo>
                  <a:pt x="61396" y="16510"/>
                  <a:pt x="61408" y="16506"/>
                  <a:pt x="61421" y="16506"/>
                </a:cubicBezTo>
                <a:cubicBezTo>
                  <a:pt x="61421" y="16506"/>
                  <a:pt x="61421" y="16506"/>
                  <a:pt x="61430" y="16497"/>
                </a:cubicBezTo>
                <a:lnTo>
                  <a:pt x="61430" y="16506"/>
                </a:lnTo>
                <a:lnTo>
                  <a:pt x="61430" y="16516"/>
                </a:lnTo>
                <a:cubicBezTo>
                  <a:pt x="61440" y="16516"/>
                  <a:pt x="61449" y="16525"/>
                  <a:pt x="61449" y="16525"/>
                </a:cubicBezTo>
                <a:cubicBezTo>
                  <a:pt x="61459" y="16544"/>
                  <a:pt x="61459" y="16563"/>
                  <a:pt x="61459" y="16573"/>
                </a:cubicBezTo>
                <a:lnTo>
                  <a:pt x="61430" y="16573"/>
                </a:lnTo>
                <a:cubicBezTo>
                  <a:pt x="61421" y="16573"/>
                  <a:pt x="61421" y="16582"/>
                  <a:pt x="61421" y="16591"/>
                </a:cubicBezTo>
                <a:cubicBezTo>
                  <a:pt x="61416" y="16589"/>
                  <a:pt x="61410" y="16588"/>
                  <a:pt x="61404" y="16588"/>
                </a:cubicBezTo>
                <a:cubicBezTo>
                  <a:pt x="61388" y="16588"/>
                  <a:pt x="61371" y="16597"/>
                  <a:pt x="61364" y="16610"/>
                </a:cubicBezTo>
                <a:cubicBezTo>
                  <a:pt x="61355" y="16620"/>
                  <a:pt x="61336" y="16620"/>
                  <a:pt x="61326" y="16620"/>
                </a:cubicBezTo>
                <a:cubicBezTo>
                  <a:pt x="61307" y="16620"/>
                  <a:pt x="61298" y="16629"/>
                  <a:pt x="61279" y="16639"/>
                </a:cubicBezTo>
                <a:lnTo>
                  <a:pt x="61269" y="16639"/>
                </a:lnTo>
                <a:cubicBezTo>
                  <a:pt x="61260" y="16639"/>
                  <a:pt x="61250" y="16639"/>
                  <a:pt x="61250" y="16629"/>
                </a:cubicBezTo>
                <a:cubicBezTo>
                  <a:pt x="61260" y="16620"/>
                  <a:pt x="61260" y="16610"/>
                  <a:pt x="61260" y="16610"/>
                </a:cubicBezTo>
                <a:cubicBezTo>
                  <a:pt x="61269" y="16601"/>
                  <a:pt x="61269" y="16591"/>
                  <a:pt x="61260" y="16591"/>
                </a:cubicBezTo>
                <a:cubicBezTo>
                  <a:pt x="61256" y="16593"/>
                  <a:pt x="61252" y="16593"/>
                  <a:pt x="61249" y="16593"/>
                </a:cubicBezTo>
                <a:cubicBezTo>
                  <a:pt x="61229" y="16593"/>
                  <a:pt x="61221" y="16570"/>
                  <a:pt x="61213" y="16554"/>
                </a:cubicBezTo>
                <a:cubicBezTo>
                  <a:pt x="61203" y="16554"/>
                  <a:pt x="61213" y="16544"/>
                  <a:pt x="61222" y="16544"/>
                </a:cubicBezTo>
                <a:lnTo>
                  <a:pt x="61250" y="16544"/>
                </a:lnTo>
                <a:cubicBezTo>
                  <a:pt x="61269" y="16544"/>
                  <a:pt x="61288" y="16535"/>
                  <a:pt x="61298" y="16516"/>
                </a:cubicBezTo>
                <a:cubicBezTo>
                  <a:pt x="61303" y="16499"/>
                  <a:pt x="61318" y="16489"/>
                  <a:pt x="61334" y="16489"/>
                </a:cubicBezTo>
                <a:close/>
                <a:moveTo>
                  <a:pt x="13422" y="16620"/>
                </a:moveTo>
                <a:cubicBezTo>
                  <a:pt x="13412" y="16629"/>
                  <a:pt x="13412" y="16639"/>
                  <a:pt x="13412" y="16639"/>
                </a:cubicBezTo>
                <a:cubicBezTo>
                  <a:pt x="13412" y="16639"/>
                  <a:pt x="13412" y="16648"/>
                  <a:pt x="13412" y="16648"/>
                </a:cubicBezTo>
                <a:cubicBezTo>
                  <a:pt x="13412" y="16639"/>
                  <a:pt x="13403" y="16639"/>
                  <a:pt x="13403" y="16639"/>
                </a:cubicBezTo>
                <a:cubicBezTo>
                  <a:pt x="13412" y="16629"/>
                  <a:pt x="13412" y="16629"/>
                  <a:pt x="13412" y="16620"/>
                </a:cubicBezTo>
                <a:close/>
                <a:moveTo>
                  <a:pt x="59111" y="16629"/>
                </a:moveTo>
                <a:lnTo>
                  <a:pt x="59159" y="16648"/>
                </a:lnTo>
                <a:cubicBezTo>
                  <a:pt x="59140" y="16648"/>
                  <a:pt x="59121" y="16639"/>
                  <a:pt x="59111" y="16629"/>
                </a:cubicBezTo>
                <a:close/>
                <a:moveTo>
                  <a:pt x="14084" y="16610"/>
                </a:moveTo>
                <a:cubicBezTo>
                  <a:pt x="14094" y="16620"/>
                  <a:pt x="14084" y="16629"/>
                  <a:pt x="14084" y="16639"/>
                </a:cubicBezTo>
                <a:cubicBezTo>
                  <a:pt x="14084" y="16639"/>
                  <a:pt x="14084" y="16648"/>
                  <a:pt x="14084" y="16658"/>
                </a:cubicBezTo>
                <a:cubicBezTo>
                  <a:pt x="14066" y="16658"/>
                  <a:pt x="14047" y="16648"/>
                  <a:pt x="14028" y="16639"/>
                </a:cubicBezTo>
                <a:cubicBezTo>
                  <a:pt x="14047" y="16629"/>
                  <a:pt x="14066" y="16629"/>
                  <a:pt x="14084" y="16610"/>
                </a:cubicBezTo>
                <a:close/>
                <a:moveTo>
                  <a:pt x="15968" y="16308"/>
                </a:moveTo>
                <a:cubicBezTo>
                  <a:pt x="15978" y="16308"/>
                  <a:pt x="15987" y="16317"/>
                  <a:pt x="15987" y="16326"/>
                </a:cubicBezTo>
                <a:cubicBezTo>
                  <a:pt x="15987" y="16336"/>
                  <a:pt x="15987" y="16345"/>
                  <a:pt x="15996" y="16364"/>
                </a:cubicBezTo>
                <a:cubicBezTo>
                  <a:pt x="15996" y="16364"/>
                  <a:pt x="15996" y="16374"/>
                  <a:pt x="15996" y="16374"/>
                </a:cubicBezTo>
                <a:cubicBezTo>
                  <a:pt x="15996" y="16383"/>
                  <a:pt x="16006" y="16383"/>
                  <a:pt x="16015" y="16383"/>
                </a:cubicBezTo>
                <a:cubicBezTo>
                  <a:pt x="16015" y="16374"/>
                  <a:pt x="16025" y="16374"/>
                  <a:pt x="16034" y="16364"/>
                </a:cubicBezTo>
                <a:cubicBezTo>
                  <a:pt x="16044" y="16364"/>
                  <a:pt x="16044" y="16355"/>
                  <a:pt x="16053" y="16355"/>
                </a:cubicBezTo>
                <a:cubicBezTo>
                  <a:pt x="16053" y="16345"/>
                  <a:pt x="16053" y="16345"/>
                  <a:pt x="16063" y="16336"/>
                </a:cubicBezTo>
                <a:cubicBezTo>
                  <a:pt x="16063" y="16345"/>
                  <a:pt x="16063" y="16345"/>
                  <a:pt x="16072" y="16355"/>
                </a:cubicBezTo>
                <a:lnTo>
                  <a:pt x="16082" y="16355"/>
                </a:lnTo>
                <a:cubicBezTo>
                  <a:pt x="16091" y="16355"/>
                  <a:pt x="16110" y="16355"/>
                  <a:pt x="16120" y="16374"/>
                </a:cubicBezTo>
                <a:cubicBezTo>
                  <a:pt x="16120" y="16364"/>
                  <a:pt x="16120" y="16355"/>
                  <a:pt x="16120" y="16345"/>
                </a:cubicBezTo>
                <a:cubicBezTo>
                  <a:pt x="16129" y="16345"/>
                  <a:pt x="16129" y="16336"/>
                  <a:pt x="16129" y="16336"/>
                </a:cubicBezTo>
                <a:cubicBezTo>
                  <a:pt x="16138" y="16336"/>
                  <a:pt x="16148" y="16336"/>
                  <a:pt x="16148" y="16345"/>
                </a:cubicBezTo>
                <a:cubicBezTo>
                  <a:pt x="16157" y="16355"/>
                  <a:pt x="16157" y="16374"/>
                  <a:pt x="16167" y="16383"/>
                </a:cubicBezTo>
                <a:cubicBezTo>
                  <a:pt x="16167" y="16393"/>
                  <a:pt x="16167" y="16402"/>
                  <a:pt x="16167" y="16421"/>
                </a:cubicBezTo>
                <a:cubicBezTo>
                  <a:pt x="16176" y="16402"/>
                  <a:pt x="16186" y="16393"/>
                  <a:pt x="16186" y="16383"/>
                </a:cubicBezTo>
                <a:cubicBezTo>
                  <a:pt x="16192" y="16383"/>
                  <a:pt x="16198" y="16379"/>
                  <a:pt x="16202" y="16379"/>
                </a:cubicBezTo>
                <a:cubicBezTo>
                  <a:pt x="16204" y="16379"/>
                  <a:pt x="16205" y="16380"/>
                  <a:pt x="16205" y="16383"/>
                </a:cubicBezTo>
                <a:lnTo>
                  <a:pt x="16224" y="16383"/>
                </a:lnTo>
                <a:cubicBezTo>
                  <a:pt x="16224" y="16378"/>
                  <a:pt x="16226" y="16376"/>
                  <a:pt x="16230" y="16376"/>
                </a:cubicBezTo>
                <a:cubicBezTo>
                  <a:pt x="16233" y="16376"/>
                  <a:pt x="16238" y="16378"/>
                  <a:pt x="16243" y="16383"/>
                </a:cubicBezTo>
                <a:cubicBezTo>
                  <a:pt x="16252" y="16393"/>
                  <a:pt x="16262" y="16402"/>
                  <a:pt x="16271" y="16412"/>
                </a:cubicBezTo>
                <a:cubicBezTo>
                  <a:pt x="16280" y="16393"/>
                  <a:pt x="16290" y="16393"/>
                  <a:pt x="16309" y="16393"/>
                </a:cubicBezTo>
                <a:cubicBezTo>
                  <a:pt x="16299" y="16412"/>
                  <a:pt x="16290" y="16412"/>
                  <a:pt x="16271" y="16412"/>
                </a:cubicBezTo>
                <a:cubicBezTo>
                  <a:pt x="16271" y="16421"/>
                  <a:pt x="16271" y="16421"/>
                  <a:pt x="16262" y="16431"/>
                </a:cubicBezTo>
                <a:cubicBezTo>
                  <a:pt x="16252" y="16431"/>
                  <a:pt x="16252" y="16440"/>
                  <a:pt x="16243" y="16449"/>
                </a:cubicBezTo>
                <a:cubicBezTo>
                  <a:pt x="16243" y="16449"/>
                  <a:pt x="16233" y="16459"/>
                  <a:pt x="16224" y="16459"/>
                </a:cubicBezTo>
                <a:cubicBezTo>
                  <a:pt x="16224" y="16468"/>
                  <a:pt x="16214" y="16478"/>
                  <a:pt x="16214" y="16487"/>
                </a:cubicBezTo>
                <a:lnTo>
                  <a:pt x="16233" y="16468"/>
                </a:lnTo>
                <a:lnTo>
                  <a:pt x="16233" y="16468"/>
                </a:lnTo>
                <a:cubicBezTo>
                  <a:pt x="16233" y="16487"/>
                  <a:pt x="16224" y="16487"/>
                  <a:pt x="16224" y="16497"/>
                </a:cubicBezTo>
                <a:cubicBezTo>
                  <a:pt x="16224" y="16497"/>
                  <a:pt x="16224" y="16506"/>
                  <a:pt x="16224" y="16506"/>
                </a:cubicBezTo>
                <a:cubicBezTo>
                  <a:pt x="16214" y="16506"/>
                  <a:pt x="16214" y="16516"/>
                  <a:pt x="16205" y="16525"/>
                </a:cubicBezTo>
                <a:lnTo>
                  <a:pt x="16205" y="16478"/>
                </a:lnTo>
                <a:lnTo>
                  <a:pt x="16186" y="16478"/>
                </a:lnTo>
                <a:lnTo>
                  <a:pt x="16186" y="16449"/>
                </a:lnTo>
                <a:cubicBezTo>
                  <a:pt x="16176" y="16468"/>
                  <a:pt x="16167" y="16478"/>
                  <a:pt x="16157" y="16487"/>
                </a:cubicBezTo>
                <a:cubicBezTo>
                  <a:pt x="16148" y="16497"/>
                  <a:pt x="16148" y="16516"/>
                  <a:pt x="16148" y="16525"/>
                </a:cubicBezTo>
                <a:cubicBezTo>
                  <a:pt x="16148" y="16535"/>
                  <a:pt x="16148" y="16544"/>
                  <a:pt x="16129" y="16544"/>
                </a:cubicBezTo>
                <a:cubicBezTo>
                  <a:pt x="16129" y="16544"/>
                  <a:pt x="16120" y="16544"/>
                  <a:pt x="16120" y="16554"/>
                </a:cubicBezTo>
                <a:cubicBezTo>
                  <a:pt x="16115" y="16558"/>
                  <a:pt x="16110" y="16561"/>
                  <a:pt x="16105" y="16561"/>
                </a:cubicBezTo>
                <a:cubicBezTo>
                  <a:pt x="16101" y="16561"/>
                  <a:pt x="16096" y="16558"/>
                  <a:pt x="16091" y="16554"/>
                </a:cubicBezTo>
                <a:lnTo>
                  <a:pt x="16082" y="16554"/>
                </a:lnTo>
                <a:cubicBezTo>
                  <a:pt x="16072" y="16563"/>
                  <a:pt x="16072" y="16573"/>
                  <a:pt x="16072" y="16582"/>
                </a:cubicBezTo>
                <a:cubicBezTo>
                  <a:pt x="16063" y="16582"/>
                  <a:pt x="16063" y="16573"/>
                  <a:pt x="16053" y="16573"/>
                </a:cubicBezTo>
                <a:cubicBezTo>
                  <a:pt x="16053" y="16563"/>
                  <a:pt x="16044" y="16554"/>
                  <a:pt x="16034" y="16554"/>
                </a:cubicBezTo>
                <a:cubicBezTo>
                  <a:pt x="16030" y="16549"/>
                  <a:pt x="16025" y="16547"/>
                  <a:pt x="16021" y="16547"/>
                </a:cubicBezTo>
                <a:cubicBezTo>
                  <a:pt x="16018" y="16547"/>
                  <a:pt x="16015" y="16549"/>
                  <a:pt x="16015" y="16554"/>
                </a:cubicBezTo>
                <a:cubicBezTo>
                  <a:pt x="16006" y="16563"/>
                  <a:pt x="15996" y="16573"/>
                  <a:pt x="15987" y="16582"/>
                </a:cubicBezTo>
                <a:cubicBezTo>
                  <a:pt x="15978" y="16582"/>
                  <a:pt x="15968" y="16601"/>
                  <a:pt x="15968" y="16610"/>
                </a:cubicBezTo>
                <a:cubicBezTo>
                  <a:pt x="15968" y="16620"/>
                  <a:pt x="15968" y="16629"/>
                  <a:pt x="15959" y="16629"/>
                </a:cubicBezTo>
                <a:cubicBezTo>
                  <a:pt x="15949" y="16639"/>
                  <a:pt x="15940" y="16648"/>
                  <a:pt x="15930" y="16658"/>
                </a:cubicBezTo>
                <a:lnTo>
                  <a:pt x="15902" y="16658"/>
                </a:lnTo>
                <a:lnTo>
                  <a:pt x="15902" y="16648"/>
                </a:lnTo>
                <a:lnTo>
                  <a:pt x="15940" y="16639"/>
                </a:lnTo>
                <a:cubicBezTo>
                  <a:pt x="15940" y="16639"/>
                  <a:pt x="15940" y="16629"/>
                  <a:pt x="15940" y="16629"/>
                </a:cubicBezTo>
                <a:cubicBezTo>
                  <a:pt x="15921" y="16620"/>
                  <a:pt x="15921" y="16610"/>
                  <a:pt x="15911" y="16591"/>
                </a:cubicBezTo>
                <a:cubicBezTo>
                  <a:pt x="15911" y="16582"/>
                  <a:pt x="15902" y="16573"/>
                  <a:pt x="15892" y="16573"/>
                </a:cubicBezTo>
                <a:cubicBezTo>
                  <a:pt x="15892" y="16573"/>
                  <a:pt x="15883" y="16573"/>
                  <a:pt x="15883" y="16563"/>
                </a:cubicBezTo>
                <a:cubicBezTo>
                  <a:pt x="15883" y="16563"/>
                  <a:pt x="15883" y="16554"/>
                  <a:pt x="15883" y="16554"/>
                </a:cubicBezTo>
                <a:cubicBezTo>
                  <a:pt x="15883" y="16525"/>
                  <a:pt x="15883" y="16525"/>
                  <a:pt x="15902" y="16525"/>
                </a:cubicBezTo>
                <a:cubicBezTo>
                  <a:pt x="15930" y="16525"/>
                  <a:pt x="15959" y="16497"/>
                  <a:pt x="15949" y="16468"/>
                </a:cubicBezTo>
                <a:cubicBezTo>
                  <a:pt x="15949" y="16459"/>
                  <a:pt x="15949" y="16449"/>
                  <a:pt x="15949" y="16449"/>
                </a:cubicBezTo>
                <a:lnTo>
                  <a:pt x="15930" y="16449"/>
                </a:lnTo>
                <a:cubicBezTo>
                  <a:pt x="15930" y="16449"/>
                  <a:pt x="15921" y="16449"/>
                  <a:pt x="15921" y="16440"/>
                </a:cubicBezTo>
                <a:cubicBezTo>
                  <a:pt x="15921" y="16431"/>
                  <a:pt x="15911" y="16431"/>
                  <a:pt x="15902" y="16421"/>
                </a:cubicBezTo>
                <a:cubicBezTo>
                  <a:pt x="15892" y="16421"/>
                  <a:pt x="15892" y="16412"/>
                  <a:pt x="15892" y="16412"/>
                </a:cubicBezTo>
                <a:cubicBezTo>
                  <a:pt x="15892" y="16412"/>
                  <a:pt x="15902" y="16402"/>
                  <a:pt x="15902" y="16402"/>
                </a:cubicBezTo>
                <a:cubicBezTo>
                  <a:pt x="15905" y="16399"/>
                  <a:pt x="15908" y="16398"/>
                  <a:pt x="15912" y="16398"/>
                </a:cubicBezTo>
                <a:cubicBezTo>
                  <a:pt x="15922" y="16398"/>
                  <a:pt x="15933" y="16405"/>
                  <a:pt x="15940" y="16412"/>
                </a:cubicBezTo>
                <a:cubicBezTo>
                  <a:pt x="15949" y="16412"/>
                  <a:pt x="15959" y="16412"/>
                  <a:pt x="15959" y="16402"/>
                </a:cubicBezTo>
                <a:cubicBezTo>
                  <a:pt x="15959" y="16374"/>
                  <a:pt x="15949" y="16355"/>
                  <a:pt x="15949" y="16336"/>
                </a:cubicBezTo>
                <a:cubicBezTo>
                  <a:pt x="15949" y="16317"/>
                  <a:pt x="15949" y="16317"/>
                  <a:pt x="15968" y="16308"/>
                </a:cubicBezTo>
                <a:close/>
                <a:moveTo>
                  <a:pt x="16044" y="16610"/>
                </a:moveTo>
                <a:cubicBezTo>
                  <a:pt x="16063" y="16610"/>
                  <a:pt x="16072" y="16629"/>
                  <a:pt x="16082" y="16648"/>
                </a:cubicBezTo>
                <a:cubicBezTo>
                  <a:pt x="16082" y="16655"/>
                  <a:pt x="16077" y="16662"/>
                  <a:pt x="16067" y="16662"/>
                </a:cubicBezTo>
                <a:cubicBezTo>
                  <a:pt x="16064" y="16662"/>
                  <a:pt x="16059" y="16660"/>
                  <a:pt x="16053" y="16658"/>
                </a:cubicBezTo>
                <a:lnTo>
                  <a:pt x="16025" y="16658"/>
                </a:lnTo>
                <a:cubicBezTo>
                  <a:pt x="16025" y="16658"/>
                  <a:pt x="16015" y="16648"/>
                  <a:pt x="16015" y="16648"/>
                </a:cubicBezTo>
                <a:cubicBezTo>
                  <a:pt x="16025" y="16629"/>
                  <a:pt x="16025" y="16620"/>
                  <a:pt x="16034" y="16610"/>
                </a:cubicBezTo>
                <a:close/>
                <a:moveTo>
                  <a:pt x="13053" y="16648"/>
                </a:moveTo>
                <a:lnTo>
                  <a:pt x="13062" y="16667"/>
                </a:lnTo>
                <a:cubicBezTo>
                  <a:pt x="13062" y="16667"/>
                  <a:pt x="13053" y="16658"/>
                  <a:pt x="13043" y="16658"/>
                </a:cubicBezTo>
                <a:cubicBezTo>
                  <a:pt x="13043" y="16658"/>
                  <a:pt x="13053" y="16648"/>
                  <a:pt x="13053" y="16648"/>
                </a:cubicBezTo>
                <a:close/>
                <a:moveTo>
                  <a:pt x="55183" y="16629"/>
                </a:moveTo>
                <a:cubicBezTo>
                  <a:pt x="55193" y="16629"/>
                  <a:pt x="55193" y="16629"/>
                  <a:pt x="55202" y="16639"/>
                </a:cubicBezTo>
                <a:cubicBezTo>
                  <a:pt x="55202" y="16639"/>
                  <a:pt x="55202" y="16648"/>
                  <a:pt x="55202" y="16658"/>
                </a:cubicBezTo>
                <a:cubicBezTo>
                  <a:pt x="55193" y="16658"/>
                  <a:pt x="55193" y="16667"/>
                  <a:pt x="55183" y="16667"/>
                </a:cubicBezTo>
                <a:cubicBezTo>
                  <a:pt x="55183" y="16658"/>
                  <a:pt x="55174" y="16648"/>
                  <a:pt x="55174" y="16639"/>
                </a:cubicBezTo>
                <a:cubicBezTo>
                  <a:pt x="55174" y="16629"/>
                  <a:pt x="55183" y="16629"/>
                  <a:pt x="55183" y="16629"/>
                </a:cubicBezTo>
                <a:close/>
                <a:moveTo>
                  <a:pt x="59329" y="16610"/>
                </a:moveTo>
                <a:cubicBezTo>
                  <a:pt x="59329" y="16610"/>
                  <a:pt x="59329" y="16620"/>
                  <a:pt x="59338" y="16620"/>
                </a:cubicBezTo>
                <a:cubicBezTo>
                  <a:pt x="59338" y="16639"/>
                  <a:pt x="59338" y="16648"/>
                  <a:pt x="59338" y="16658"/>
                </a:cubicBezTo>
                <a:cubicBezTo>
                  <a:pt x="59338" y="16658"/>
                  <a:pt x="59329" y="16667"/>
                  <a:pt x="59329" y="16667"/>
                </a:cubicBezTo>
                <a:cubicBezTo>
                  <a:pt x="59329" y="16667"/>
                  <a:pt x="59319" y="16667"/>
                  <a:pt x="59319" y="16658"/>
                </a:cubicBezTo>
                <a:cubicBezTo>
                  <a:pt x="59319" y="16648"/>
                  <a:pt x="59319" y="16648"/>
                  <a:pt x="59319" y="16639"/>
                </a:cubicBezTo>
                <a:cubicBezTo>
                  <a:pt x="59319" y="16629"/>
                  <a:pt x="59319" y="16629"/>
                  <a:pt x="59310" y="16620"/>
                </a:cubicBezTo>
                <a:lnTo>
                  <a:pt x="59329" y="16610"/>
                </a:lnTo>
                <a:close/>
                <a:moveTo>
                  <a:pt x="59954" y="16639"/>
                </a:moveTo>
                <a:lnTo>
                  <a:pt x="59954" y="16667"/>
                </a:lnTo>
                <a:cubicBezTo>
                  <a:pt x="59944" y="16658"/>
                  <a:pt x="59944" y="16639"/>
                  <a:pt x="59954" y="16639"/>
                </a:cubicBezTo>
                <a:close/>
                <a:moveTo>
                  <a:pt x="16167" y="16544"/>
                </a:moveTo>
                <a:cubicBezTo>
                  <a:pt x="16176" y="16563"/>
                  <a:pt x="16176" y="16573"/>
                  <a:pt x="16176" y="16582"/>
                </a:cubicBezTo>
                <a:cubicBezTo>
                  <a:pt x="16186" y="16591"/>
                  <a:pt x="16195" y="16601"/>
                  <a:pt x="16205" y="16601"/>
                </a:cubicBezTo>
                <a:cubicBezTo>
                  <a:pt x="16224" y="16610"/>
                  <a:pt x="16224" y="16639"/>
                  <a:pt x="16214" y="16658"/>
                </a:cubicBezTo>
                <a:cubicBezTo>
                  <a:pt x="16195" y="16667"/>
                  <a:pt x="16186" y="16667"/>
                  <a:pt x="16167" y="16677"/>
                </a:cubicBezTo>
                <a:lnTo>
                  <a:pt x="16157" y="16677"/>
                </a:lnTo>
                <a:cubicBezTo>
                  <a:pt x="16138" y="16667"/>
                  <a:pt x="16120" y="16658"/>
                  <a:pt x="16101" y="16639"/>
                </a:cubicBezTo>
                <a:cubicBezTo>
                  <a:pt x="16110" y="16629"/>
                  <a:pt x="16129" y="16620"/>
                  <a:pt x="16138" y="16620"/>
                </a:cubicBezTo>
                <a:cubicBezTo>
                  <a:pt x="16138" y="16610"/>
                  <a:pt x="16138" y="16610"/>
                  <a:pt x="16129" y="16610"/>
                </a:cubicBezTo>
                <a:cubicBezTo>
                  <a:pt x="16129" y="16601"/>
                  <a:pt x="16129" y="16601"/>
                  <a:pt x="16129" y="16591"/>
                </a:cubicBezTo>
                <a:cubicBezTo>
                  <a:pt x="16138" y="16591"/>
                  <a:pt x="16138" y="16582"/>
                  <a:pt x="16138" y="16573"/>
                </a:cubicBezTo>
                <a:lnTo>
                  <a:pt x="16138" y="16573"/>
                </a:lnTo>
                <a:cubicBezTo>
                  <a:pt x="16129" y="16582"/>
                  <a:pt x="16129" y="16582"/>
                  <a:pt x="16120" y="16582"/>
                </a:cubicBezTo>
                <a:cubicBezTo>
                  <a:pt x="16120" y="16563"/>
                  <a:pt x="16120" y="16554"/>
                  <a:pt x="16138" y="16554"/>
                </a:cubicBezTo>
                <a:cubicBezTo>
                  <a:pt x="16148" y="16554"/>
                  <a:pt x="16157" y="16554"/>
                  <a:pt x="16167" y="16544"/>
                </a:cubicBezTo>
                <a:close/>
                <a:moveTo>
                  <a:pt x="59840" y="16658"/>
                </a:moveTo>
                <a:cubicBezTo>
                  <a:pt x="59840" y="16658"/>
                  <a:pt x="59840" y="16667"/>
                  <a:pt x="59840" y="16667"/>
                </a:cubicBezTo>
                <a:cubicBezTo>
                  <a:pt x="59831" y="16667"/>
                  <a:pt x="59821" y="16677"/>
                  <a:pt x="59821" y="16677"/>
                </a:cubicBezTo>
                <a:lnTo>
                  <a:pt x="59802" y="16667"/>
                </a:lnTo>
                <a:cubicBezTo>
                  <a:pt x="59802" y="16667"/>
                  <a:pt x="59812" y="16667"/>
                  <a:pt x="59812" y="16658"/>
                </a:cubicBezTo>
                <a:close/>
                <a:moveTo>
                  <a:pt x="13507" y="16667"/>
                </a:moveTo>
                <a:cubicBezTo>
                  <a:pt x="13503" y="16675"/>
                  <a:pt x="13499" y="16678"/>
                  <a:pt x="13495" y="16678"/>
                </a:cubicBezTo>
                <a:cubicBezTo>
                  <a:pt x="13490" y="16678"/>
                  <a:pt x="13484" y="16673"/>
                  <a:pt x="13479" y="16667"/>
                </a:cubicBezTo>
                <a:close/>
                <a:moveTo>
                  <a:pt x="13147" y="16601"/>
                </a:moveTo>
                <a:cubicBezTo>
                  <a:pt x="13157" y="16601"/>
                  <a:pt x="13157" y="16601"/>
                  <a:pt x="13157" y="16610"/>
                </a:cubicBezTo>
                <a:cubicBezTo>
                  <a:pt x="13157" y="16629"/>
                  <a:pt x="13166" y="16629"/>
                  <a:pt x="13185" y="16629"/>
                </a:cubicBezTo>
                <a:lnTo>
                  <a:pt x="13204" y="16629"/>
                </a:lnTo>
                <a:cubicBezTo>
                  <a:pt x="13204" y="16639"/>
                  <a:pt x="13214" y="16639"/>
                  <a:pt x="13214" y="16639"/>
                </a:cubicBezTo>
                <a:cubicBezTo>
                  <a:pt x="13214" y="16648"/>
                  <a:pt x="13204" y="16648"/>
                  <a:pt x="13204" y="16648"/>
                </a:cubicBezTo>
                <a:cubicBezTo>
                  <a:pt x="13195" y="16658"/>
                  <a:pt x="13185" y="16658"/>
                  <a:pt x="13166" y="16658"/>
                </a:cubicBezTo>
                <a:cubicBezTo>
                  <a:pt x="13166" y="16658"/>
                  <a:pt x="13157" y="16667"/>
                  <a:pt x="13157" y="16677"/>
                </a:cubicBezTo>
                <a:cubicBezTo>
                  <a:pt x="13166" y="16677"/>
                  <a:pt x="13157" y="16677"/>
                  <a:pt x="13157" y="16686"/>
                </a:cubicBezTo>
                <a:cubicBezTo>
                  <a:pt x="13157" y="16675"/>
                  <a:pt x="13154" y="16670"/>
                  <a:pt x="13149" y="16670"/>
                </a:cubicBezTo>
                <a:cubicBezTo>
                  <a:pt x="13146" y="16670"/>
                  <a:pt x="13142" y="16673"/>
                  <a:pt x="13138" y="16677"/>
                </a:cubicBezTo>
                <a:cubicBezTo>
                  <a:pt x="13138" y="16686"/>
                  <a:pt x="13128" y="16686"/>
                  <a:pt x="13128" y="16686"/>
                </a:cubicBezTo>
                <a:cubicBezTo>
                  <a:pt x="13119" y="16677"/>
                  <a:pt x="13110" y="16667"/>
                  <a:pt x="13110" y="16667"/>
                </a:cubicBezTo>
                <a:cubicBezTo>
                  <a:pt x="13110" y="16648"/>
                  <a:pt x="13091" y="16629"/>
                  <a:pt x="13072" y="16629"/>
                </a:cubicBezTo>
                <a:cubicBezTo>
                  <a:pt x="13091" y="16610"/>
                  <a:pt x="13119" y="16601"/>
                  <a:pt x="13147" y="16601"/>
                </a:cubicBezTo>
                <a:close/>
                <a:moveTo>
                  <a:pt x="13356" y="16648"/>
                </a:moveTo>
                <a:cubicBezTo>
                  <a:pt x="13356" y="16658"/>
                  <a:pt x="13365" y="16658"/>
                  <a:pt x="13365" y="16667"/>
                </a:cubicBezTo>
                <a:cubicBezTo>
                  <a:pt x="13365" y="16667"/>
                  <a:pt x="13365" y="16677"/>
                  <a:pt x="13365" y="16677"/>
                </a:cubicBezTo>
                <a:cubicBezTo>
                  <a:pt x="13365" y="16677"/>
                  <a:pt x="13356" y="16686"/>
                  <a:pt x="13346" y="16686"/>
                </a:cubicBezTo>
                <a:cubicBezTo>
                  <a:pt x="13346" y="16686"/>
                  <a:pt x="13346" y="16677"/>
                  <a:pt x="13346" y="16677"/>
                </a:cubicBezTo>
                <a:cubicBezTo>
                  <a:pt x="13346" y="16667"/>
                  <a:pt x="13356" y="16658"/>
                  <a:pt x="13356" y="16648"/>
                </a:cubicBezTo>
                <a:close/>
                <a:moveTo>
                  <a:pt x="14160" y="16620"/>
                </a:moveTo>
                <a:cubicBezTo>
                  <a:pt x="14170" y="16620"/>
                  <a:pt x="14170" y="16620"/>
                  <a:pt x="14179" y="16629"/>
                </a:cubicBezTo>
                <a:cubicBezTo>
                  <a:pt x="14189" y="16639"/>
                  <a:pt x="14198" y="16658"/>
                  <a:pt x="14208" y="16677"/>
                </a:cubicBezTo>
                <a:lnTo>
                  <a:pt x="14208" y="16686"/>
                </a:lnTo>
                <a:lnTo>
                  <a:pt x="14132" y="16667"/>
                </a:lnTo>
                <a:cubicBezTo>
                  <a:pt x="14141" y="16658"/>
                  <a:pt x="14141" y="16648"/>
                  <a:pt x="14141" y="16639"/>
                </a:cubicBezTo>
                <a:cubicBezTo>
                  <a:pt x="14151" y="16629"/>
                  <a:pt x="14151" y="16620"/>
                  <a:pt x="14160" y="16620"/>
                </a:cubicBezTo>
                <a:close/>
                <a:moveTo>
                  <a:pt x="15078" y="16658"/>
                </a:moveTo>
                <a:lnTo>
                  <a:pt x="15078" y="16658"/>
                </a:lnTo>
                <a:cubicBezTo>
                  <a:pt x="15088" y="16677"/>
                  <a:pt x="15078" y="16686"/>
                  <a:pt x="15069" y="16686"/>
                </a:cubicBezTo>
                <a:lnTo>
                  <a:pt x="15059" y="16686"/>
                </a:lnTo>
                <a:cubicBezTo>
                  <a:pt x="15059" y="16677"/>
                  <a:pt x="15059" y="16677"/>
                  <a:pt x="15059" y="16677"/>
                </a:cubicBezTo>
                <a:cubicBezTo>
                  <a:pt x="15069" y="16667"/>
                  <a:pt x="15069" y="16667"/>
                  <a:pt x="15078" y="16658"/>
                </a:cubicBezTo>
                <a:close/>
                <a:moveTo>
                  <a:pt x="55448" y="16620"/>
                </a:moveTo>
                <a:lnTo>
                  <a:pt x="55458" y="16667"/>
                </a:lnTo>
                <a:cubicBezTo>
                  <a:pt x="55439" y="16667"/>
                  <a:pt x="55439" y="16677"/>
                  <a:pt x="55420" y="16686"/>
                </a:cubicBezTo>
                <a:cubicBezTo>
                  <a:pt x="55420" y="16677"/>
                  <a:pt x="55420" y="16667"/>
                  <a:pt x="55420" y="16667"/>
                </a:cubicBezTo>
                <a:cubicBezTo>
                  <a:pt x="55429" y="16658"/>
                  <a:pt x="55429" y="16648"/>
                  <a:pt x="55420" y="16648"/>
                </a:cubicBezTo>
                <a:cubicBezTo>
                  <a:pt x="55429" y="16639"/>
                  <a:pt x="55439" y="16629"/>
                  <a:pt x="55439" y="16620"/>
                </a:cubicBezTo>
                <a:close/>
                <a:moveTo>
                  <a:pt x="61373" y="16677"/>
                </a:moveTo>
                <a:lnTo>
                  <a:pt x="61355" y="16686"/>
                </a:lnTo>
                <a:lnTo>
                  <a:pt x="61355" y="16677"/>
                </a:lnTo>
                <a:close/>
                <a:moveTo>
                  <a:pt x="54842" y="16677"/>
                </a:moveTo>
                <a:lnTo>
                  <a:pt x="54852" y="16696"/>
                </a:lnTo>
                <a:cubicBezTo>
                  <a:pt x="54842" y="16696"/>
                  <a:pt x="54842" y="16686"/>
                  <a:pt x="54842" y="16677"/>
                </a:cubicBezTo>
                <a:close/>
                <a:moveTo>
                  <a:pt x="58941" y="16648"/>
                </a:moveTo>
                <a:cubicBezTo>
                  <a:pt x="58950" y="16648"/>
                  <a:pt x="58960" y="16648"/>
                  <a:pt x="58960" y="16658"/>
                </a:cubicBezTo>
                <a:cubicBezTo>
                  <a:pt x="58969" y="16667"/>
                  <a:pt x="58960" y="16677"/>
                  <a:pt x="58950" y="16686"/>
                </a:cubicBezTo>
                <a:cubicBezTo>
                  <a:pt x="58931" y="16696"/>
                  <a:pt x="58931" y="16696"/>
                  <a:pt x="58922" y="16696"/>
                </a:cubicBezTo>
                <a:cubicBezTo>
                  <a:pt x="58922" y="16677"/>
                  <a:pt x="58931" y="16658"/>
                  <a:pt x="58931" y="16648"/>
                </a:cubicBezTo>
                <a:close/>
                <a:moveTo>
                  <a:pt x="59017" y="16677"/>
                </a:moveTo>
                <a:cubicBezTo>
                  <a:pt x="59026" y="16686"/>
                  <a:pt x="59026" y="16686"/>
                  <a:pt x="59026" y="16686"/>
                </a:cubicBezTo>
                <a:cubicBezTo>
                  <a:pt x="59026" y="16686"/>
                  <a:pt x="59026" y="16696"/>
                  <a:pt x="59026" y="16696"/>
                </a:cubicBezTo>
                <a:cubicBezTo>
                  <a:pt x="59017" y="16696"/>
                  <a:pt x="59017" y="16686"/>
                  <a:pt x="59007" y="16686"/>
                </a:cubicBezTo>
                <a:cubicBezTo>
                  <a:pt x="59017" y="16686"/>
                  <a:pt x="59017" y="16677"/>
                  <a:pt x="59017" y="16677"/>
                </a:cubicBezTo>
                <a:close/>
                <a:moveTo>
                  <a:pt x="60313" y="16658"/>
                </a:moveTo>
                <a:cubicBezTo>
                  <a:pt x="60323" y="16658"/>
                  <a:pt x="60332" y="16658"/>
                  <a:pt x="60332" y="16667"/>
                </a:cubicBezTo>
                <a:lnTo>
                  <a:pt x="60351" y="16667"/>
                </a:lnTo>
                <a:cubicBezTo>
                  <a:pt x="60358" y="16667"/>
                  <a:pt x="60364" y="16663"/>
                  <a:pt x="60367" y="16663"/>
                </a:cubicBezTo>
                <a:cubicBezTo>
                  <a:pt x="60369" y="16663"/>
                  <a:pt x="60370" y="16664"/>
                  <a:pt x="60370" y="16667"/>
                </a:cubicBezTo>
                <a:cubicBezTo>
                  <a:pt x="60380" y="16677"/>
                  <a:pt x="60370" y="16686"/>
                  <a:pt x="60361" y="16696"/>
                </a:cubicBezTo>
                <a:lnTo>
                  <a:pt x="60332" y="16696"/>
                </a:lnTo>
                <a:cubicBezTo>
                  <a:pt x="60332" y="16696"/>
                  <a:pt x="60332" y="16686"/>
                  <a:pt x="60323" y="16686"/>
                </a:cubicBezTo>
                <a:lnTo>
                  <a:pt x="60304" y="16686"/>
                </a:lnTo>
                <a:lnTo>
                  <a:pt x="60323" y="16667"/>
                </a:lnTo>
                <a:lnTo>
                  <a:pt x="60313" y="16658"/>
                </a:lnTo>
                <a:close/>
                <a:moveTo>
                  <a:pt x="60626" y="16679"/>
                </a:moveTo>
                <a:cubicBezTo>
                  <a:pt x="60633" y="16679"/>
                  <a:pt x="60640" y="16681"/>
                  <a:pt x="60645" y="16686"/>
                </a:cubicBezTo>
                <a:cubicBezTo>
                  <a:pt x="60645" y="16686"/>
                  <a:pt x="60645" y="16696"/>
                  <a:pt x="60645" y="16696"/>
                </a:cubicBezTo>
                <a:cubicBezTo>
                  <a:pt x="60641" y="16700"/>
                  <a:pt x="60635" y="16702"/>
                  <a:pt x="60629" y="16702"/>
                </a:cubicBezTo>
                <a:cubicBezTo>
                  <a:pt x="60621" y="16702"/>
                  <a:pt x="60612" y="16697"/>
                  <a:pt x="60607" y="16686"/>
                </a:cubicBezTo>
                <a:cubicBezTo>
                  <a:pt x="60611" y="16681"/>
                  <a:pt x="60619" y="16679"/>
                  <a:pt x="60626" y="16679"/>
                </a:cubicBezTo>
                <a:close/>
                <a:moveTo>
                  <a:pt x="55533" y="16696"/>
                </a:moveTo>
                <a:cubicBezTo>
                  <a:pt x="55533" y="16700"/>
                  <a:pt x="55531" y="16703"/>
                  <a:pt x="55527" y="16703"/>
                </a:cubicBezTo>
                <a:cubicBezTo>
                  <a:pt x="55524" y="16703"/>
                  <a:pt x="55519" y="16700"/>
                  <a:pt x="55514" y="16696"/>
                </a:cubicBezTo>
                <a:close/>
                <a:moveTo>
                  <a:pt x="59897" y="16686"/>
                </a:moveTo>
                <a:cubicBezTo>
                  <a:pt x="59897" y="16686"/>
                  <a:pt x="59906" y="16696"/>
                  <a:pt x="59906" y="16696"/>
                </a:cubicBezTo>
                <a:cubicBezTo>
                  <a:pt x="59906" y="16696"/>
                  <a:pt x="59906" y="16705"/>
                  <a:pt x="59906" y="16705"/>
                </a:cubicBezTo>
                <a:cubicBezTo>
                  <a:pt x="59906" y="16715"/>
                  <a:pt x="59897" y="16715"/>
                  <a:pt x="59897" y="16715"/>
                </a:cubicBezTo>
                <a:cubicBezTo>
                  <a:pt x="59887" y="16715"/>
                  <a:pt x="59878" y="16705"/>
                  <a:pt x="59868" y="16705"/>
                </a:cubicBezTo>
                <a:lnTo>
                  <a:pt x="59868" y="16696"/>
                </a:lnTo>
                <a:cubicBezTo>
                  <a:pt x="59878" y="16696"/>
                  <a:pt x="59887" y="16686"/>
                  <a:pt x="59897" y="16686"/>
                </a:cubicBezTo>
                <a:close/>
                <a:moveTo>
                  <a:pt x="13838" y="16648"/>
                </a:moveTo>
                <a:lnTo>
                  <a:pt x="13838" y="16658"/>
                </a:lnTo>
                <a:cubicBezTo>
                  <a:pt x="13829" y="16658"/>
                  <a:pt x="13829" y="16667"/>
                  <a:pt x="13819" y="16667"/>
                </a:cubicBezTo>
                <a:cubicBezTo>
                  <a:pt x="13810" y="16667"/>
                  <a:pt x="13801" y="16686"/>
                  <a:pt x="13801" y="16696"/>
                </a:cubicBezTo>
                <a:cubicBezTo>
                  <a:pt x="13791" y="16705"/>
                  <a:pt x="13791" y="16705"/>
                  <a:pt x="13791" y="16705"/>
                </a:cubicBezTo>
                <a:cubicBezTo>
                  <a:pt x="13782" y="16715"/>
                  <a:pt x="13772" y="16724"/>
                  <a:pt x="13772" y="16724"/>
                </a:cubicBezTo>
                <a:cubicBezTo>
                  <a:pt x="13763" y="16715"/>
                  <a:pt x="13763" y="16715"/>
                  <a:pt x="13753" y="16705"/>
                </a:cubicBezTo>
                <a:cubicBezTo>
                  <a:pt x="13744" y="16677"/>
                  <a:pt x="13763" y="16648"/>
                  <a:pt x="13791" y="16648"/>
                </a:cubicBezTo>
                <a:close/>
                <a:moveTo>
                  <a:pt x="55079" y="16696"/>
                </a:moveTo>
                <a:lnTo>
                  <a:pt x="55079" y="16724"/>
                </a:lnTo>
                <a:lnTo>
                  <a:pt x="55070" y="16724"/>
                </a:lnTo>
                <a:lnTo>
                  <a:pt x="55070" y="16696"/>
                </a:lnTo>
                <a:close/>
                <a:moveTo>
                  <a:pt x="55107" y="16705"/>
                </a:moveTo>
                <a:cubicBezTo>
                  <a:pt x="55107" y="16705"/>
                  <a:pt x="55107" y="16715"/>
                  <a:pt x="55117" y="16715"/>
                </a:cubicBezTo>
                <a:lnTo>
                  <a:pt x="55098" y="16724"/>
                </a:lnTo>
                <a:lnTo>
                  <a:pt x="55098" y="16715"/>
                </a:lnTo>
                <a:cubicBezTo>
                  <a:pt x="55098" y="16715"/>
                  <a:pt x="55098" y="16715"/>
                  <a:pt x="55107" y="16705"/>
                </a:cubicBezTo>
                <a:close/>
                <a:moveTo>
                  <a:pt x="55401" y="16705"/>
                </a:moveTo>
                <a:lnTo>
                  <a:pt x="55382" y="16724"/>
                </a:lnTo>
                <a:lnTo>
                  <a:pt x="55391" y="16705"/>
                </a:lnTo>
                <a:close/>
                <a:moveTo>
                  <a:pt x="13592" y="16715"/>
                </a:moveTo>
                <a:cubicBezTo>
                  <a:pt x="13592" y="16715"/>
                  <a:pt x="13602" y="16724"/>
                  <a:pt x="13602" y="16724"/>
                </a:cubicBezTo>
                <a:cubicBezTo>
                  <a:pt x="13602" y="16724"/>
                  <a:pt x="13602" y="16733"/>
                  <a:pt x="13592" y="16733"/>
                </a:cubicBezTo>
                <a:cubicBezTo>
                  <a:pt x="13592" y="16733"/>
                  <a:pt x="13592" y="16733"/>
                  <a:pt x="13592" y="16724"/>
                </a:cubicBezTo>
                <a:cubicBezTo>
                  <a:pt x="13592" y="16724"/>
                  <a:pt x="13592" y="16715"/>
                  <a:pt x="13592" y="16715"/>
                </a:cubicBezTo>
                <a:close/>
                <a:moveTo>
                  <a:pt x="55051" y="16715"/>
                </a:moveTo>
                <a:cubicBezTo>
                  <a:pt x="55051" y="16724"/>
                  <a:pt x="55051" y="16733"/>
                  <a:pt x="55041" y="16733"/>
                </a:cubicBezTo>
                <a:cubicBezTo>
                  <a:pt x="55041" y="16733"/>
                  <a:pt x="55032" y="16724"/>
                  <a:pt x="55032" y="16724"/>
                </a:cubicBezTo>
                <a:cubicBezTo>
                  <a:pt x="55041" y="16715"/>
                  <a:pt x="55041" y="16715"/>
                  <a:pt x="55051" y="16715"/>
                </a:cubicBezTo>
                <a:close/>
                <a:moveTo>
                  <a:pt x="59621" y="16521"/>
                </a:moveTo>
                <a:cubicBezTo>
                  <a:pt x="59652" y="16521"/>
                  <a:pt x="59680" y="16530"/>
                  <a:pt x="59708" y="16544"/>
                </a:cubicBezTo>
                <a:cubicBezTo>
                  <a:pt x="59717" y="16554"/>
                  <a:pt x="59717" y="16563"/>
                  <a:pt x="59708" y="16573"/>
                </a:cubicBezTo>
                <a:cubicBezTo>
                  <a:pt x="59698" y="16582"/>
                  <a:pt x="59698" y="16582"/>
                  <a:pt x="59698" y="16591"/>
                </a:cubicBezTo>
                <a:cubicBezTo>
                  <a:pt x="59708" y="16591"/>
                  <a:pt x="59708" y="16601"/>
                  <a:pt x="59717" y="16601"/>
                </a:cubicBezTo>
                <a:cubicBezTo>
                  <a:pt x="59722" y="16606"/>
                  <a:pt x="59724" y="16608"/>
                  <a:pt x="59728" y="16608"/>
                </a:cubicBezTo>
                <a:cubicBezTo>
                  <a:pt x="59731" y="16608"/>
                  <a:pt x="59736" y="16606"/>
                  <a:pt x="59745" y="16601"/>
                </a:cubicBezTo>
                <a:cubicBezTo>
                  <a:pt x="59745" y="16601"/>
                  <a:pt x="59745" y="16591"/>
                  <a:pt x="59745" y="16582"/>
                </a:cubicBezTo>
                <a:cubicBezTo>
                  <a:pt x="59745" y="16582"/>
                  <a:pt x="59736" y="16573"/>
                  <a:pt x="59736" y="16573"/>
                </a:cubicBezTo>
                <a:lnTo>
                  <a:pt x="59745" y="16563"/>
                </a:lnTo>
                <a:cubicBezTo>
                  <a:pt x="59774" y="16582"/>
                  <a:pt x="59802" y="16601"/>
                  <a:pt x="59831" y="16629"/>
                </a:cubicBezTo>
                <a:cubicBezTo>
                  <a:pt x="59812" y="16639"/>
                  <a:pt x="59802" y="16648"/>
                  <a:pt x="59783" y="16648"/>
                </a:cubicBezTo>
                <a:lnTo>
                  <a:pt x="59764" y="16648"/>
                </a:lnTo>
                <a:cubicBezTo>
                  <a:pt x="59745" y="16658"/>
                  <a:pt x="59726" y="16677"/>
                  <a:pt x="59708" y="16686"/>
                </a:cubicBezTo>
                <a:cubicBezTo>
                  <a:pt x="59698" y="16686"/>
                  <a:pt x="59698" y="16696"/>
                  <a:pt x="59689" y="16696"/>
                </a:cubicBezTo>
                <a:cubicBezTo>
                  <a:pt x="59689" y="16696"/>
                  <a:pt x="59689" y="16696"/>
                  <a:pt x="59679" y="16705"/>
                </a:cubicBezTo>
                <a:cubicBezTo>
                  <a:pt x="59670" y="16705"/>
                  <a:pt x="59651" y="16715"/>
                  <a:pt x="59641" y="16715"/>
                </a:cubicBezTo>
                <a:cubicBezTo>
                  <a:pt x="59613" y="16724"/>
                  <a:pt x="59575" y="16733"/>
                  <a:pt x="59547" y="16733"/>
                </a:cubicBezTo>
                <a:cubicBezTo>
                  <a:pt x="59528" y="16733"/>
                  <a:pt x="59509" y="16733"/>
                  <a:pt x="59490" y="16724"/>
                </a:cubicBezTo>
                <a:cubicBezTo>
                  <a:pt x="59471" y="16724"/>
                  <a:pt x="59452" y="16715"/>
                  <a:pt x="59424" y="16715"/>
                </a:cubicBezTo>
                <a:cubicBezTo>
                  <a:pt x="59443" y="16686"/>
                  <a:pt x="59461" y="16705"/>
                  <a:pt x="59480" y="16686"/>
                </a:cubicBezTo>
                <a:lnTo>
                  <a:pt x="59471" y="16677"/>
                </a:lnTo>
                <a:cubicBezTo>
                  <a:pt x="59480" y="16667"/>
                  <a:pt x="59480" y="16667"/>
                  <a:pt x="59490" y="16667"/>
                </a:cubicBezTo>
                <a:cubicBezTo>
                  <a:pt x="59499" y="16658"/>
                  <a:pt x="59499" y="16648"/>
                  <a:pt x="59490" y="16639"/>
                </a:cubicBezTo>
                <a:cubicBezTo>
                  <a:pt x="59480" y="16639"/>
                  <a:pt x="59471" y="16629"/>
                  <a:pt x="59461" y="16629"/>
                </a:cubicBezTo>
                <a:cubicBezTo>
                  <a:pt x="59443" y="16629"/>
                  <a:pt x="59443" y="16620"/>
                  <a:pt x="59433" y="16601"/>
                </a:cubicBezTo>
                <a:cubicBezTo>
                  <a:pt x="59433" y="16601"/>
                  <a:pt x="59433" y="16591"/>
                  <a:pt x="59424" y="16591"/>
                </a:cubicBezTo>
                <a:cubicBezTo>
                  <a:pt x="59414" y="16582"/>
                  <a:pt x="59414" y="16573"/>
                  <a:pt x="59424" y="16563"/>
                </a:cubicBezTo>
                <a:cubicBezTo>
                  <a:pt x="59443" y="16554"/>
                  <a:pt x="59471" y="16544"/>
                  <a:pt x="59490" y="16544"/>
                </a:cubicBezTo>
                <a:cubicBezTo>
                  <a:pt x="59518" y="16535"/>
                  <a:pt x="59556" y="16525"/>
                  <a:pt x="59584" y="16525"/>
                </a:cubicBezTo>
                <a:cubicBezTo>
                  <a:pt x="59597" y="16523"/>
                  <a:pt x="59609" y="16521"/>
                  <a:pt x="59621" y="16521"/>
                </a:cubicBezTo>
                <a:close/>
                <a:moveTo>
                  <a:pt x="55528" y="16712"/>
                </a:moveTo>
                <a:cubicBezTo>
                  <a:pt x="55530" y="16712"/>
                  <a:pt x="55532" y="16713"/>
                  <a:pt x="55533" y="16715"/>
                </a:cubicBezTo>
                <a:lnTo>
                  <a:pt x="55552" y="16715"/>
                </a:lnTo>
                <a:cubicBezTo>
                  <a:pt x="55543" y="16724"/>
                  <a:pt x="55533" y="16733"/>
                  <a:pt x="55533" y="16733"/>
                </a:cubicBezTo>
                <a:cubicBezTo>
                  <a:pt x="55529" y="16738"/>
                  <a:pt x="55526" y="16741"/>
                  <a:pt x="55524" y="16741"/>
                </a:cubicBezTo>
                <a:cubicBezTo>
                  <a:pt x="55521" y="16741"/>
                  <a:pt x="55519" y="16738"/>
                  <a:pt x="55514" y="16733"/>
                </a:cubicBezTo>
                <a:cubicBezTo>
                  <a:pt x="55514" y="16726"/>
                  <a:pt x="55521" y="16712"/>
                  <a:pt x="55528" y="16712"/>
                </a:cubicBezTo>
                <a:close/>
                <a:moveTo>
                  <a:pt x="13677" y="16705"/>
                </a:moveTo>
                <a:cubicBezTo>
                  <a:pt x="13687" y="16705"/>
                  <a:pt x="13696" y="16705"/>
                  <a:pt x="13706" y="16715"/>
                </a:cubicBezTo>
                <a:cubicBezTo>
                  <a:pt x="13715" y="16715"/>
                  <a:pt x="13715" y="16724"/>
                  <a:pt x="13715" y="16724"/>
                </a:cubicBezTo>
                <a:cubicBezTo>
                  <a:pt x="13706" y="16733"/>
                  <a:pt x="13687" y="16743"/>
                  <a:pt x="13677" y="16743"/>
                </a:cubicBezTo>
                <a:cubicBezTo>
                  <a:pt x="13659" y="16743"/>
                  <a:pt x="13649" y="16733"/>
                  <a:pt x="13659" y="16715"/>
                </a:cubicBezTo>
                <a:cubicBezTo>
                  <a:pt x="13659" y="16705"/>
                  <a:pt x="13668" y="16705"/>
                  <a:pt x="13677" y="16705"/>
                </a:cubicBezTo>
                <a:close/>
                <a:moveTo>
                  <a:pt x="13829" y="16696"/>
                </a:moveTo>
                <a:cubicBezTo>
                  <a:pt x="13829" y="16696"/>
                  <a:pt x="13829" y="16705"/>
                  <a:pt x="13829" y="16705"/>
                </a:cubicBezTo>
                <a:cubicBezTo>
                  <a:pt x="13838" y="16715"/>
                  <a:pt x="13838" y="16724"/>
                  <a:pt x="13838" y="16733"/>
                </a:cubicBezTo>
                <a:cubicBezTo>
                  <a:pt x="13838" y="16733"/>
                  <a:pt x="13848" y="16733"/>
                  <a:pt x="13848" y="16743"/>
                </a:cubicBezTo>
                <a:lnTo>
                  <a:pt x="13829" y="16743"/>
                </a:lnTo>
                <a:cubicBezTo>
                  <a:pt x="13829" y="16733"/>
                  <a:pt x="13819" y="16724"/>
                  <a:pt x="13819" y="16705"/>
                </a:cubicBezTo>
                <a:lnTo>
                  <a:pt x="13829" y="16696"/>
                </a:lnTo>
                <a:close/>
                <a:moveTo>
                  <a:pt x="59461" y="16733"/>
                </a:moveTo>
                <a:cubicBezTo>
                  <a:pt x="59457" y="16743"/>
                  <a:pt x="59450" y="16748"/>
                  <a:pt x="59441" y="16748"/>
                </a:cubicBezTo>
                <a:cubicBezTo>
                  <a:pt x="59433" y="16748"/>
                  <a:pt x="59424" y="16743"/>
                  <a:pt x="59414" y="16733"/>
                </a:cubicBezTo>
                <a:close/>
                <a:moveTo>
                  <a:pt x="13308" y="16733"/>
                </a:moveTo>
                <a:cubicBezTo>
                  <a:pt x="13318" y="16733"/>
                  <a:pt x="13327" y="16743"/>
                  <a:pt x="13337" y="16752"/>
                </a:cubicBezTo>
                <a:cubicBezTo>
                  <a:pt x="13327" y="16743"/>
                  <a:pt x="13318" y="16743"/>
                  <a:pt x="13308" y="16743"/>
                </a:cubicBezTo>
                <a:cubicBezTo>
                  <a:pt x="13308" y="16743"/>
                  <a:pt x="13308" y="16733"/>
                  <a:pt x="13308" y="16733"/>
                </a:cubicBezTo>
                <a:close/>
                <a:moveTo>
                  <a:pt x="14444" y="16724"/>
                </a:moveTo>
                <a:lnTo>
                  <a:pt x="14454" y="16752"/>
                </a:lnTo>
                <a:cubicBezTo>
                  <a:pt x="14444" y="16743"/>
                  <a:pt x="14435" y="16743"/>
                  <a:pt x="14435" y="16743"/>
                </a:cubicBezTo>
                <a:cubicBezTo>
                  <a:pt x="14435" y="16743"/>
                  <a:pt x="14435" y="16733"/>
                  <a:pt x="14435" y="16724"/>
                </a:cubicBezTo>
                <a:close/>
                <a:moveTo>
                  <a:pt x="15220" y="16705"/>
                </a:moveTo>
                <a:cubicBezTo>
                  <a:pt x="15230" y="16705"/>
                  <a:pt x="15230" y="16724"/>
                  <a:pt x="15230" y="16733"/>
                </a:cubicBezTo>
                <a:cubicBezTo>
                  <a:pt x="15230" y="16733"/>
                  <a:pt x="15220" y="16743"/>
                  <a:pt x="15211" y="16752"/>
                </a:cubicBezTo>
                <a:cubicBezTo>
                  <a:pt x="15211" y="16752"/>
                  <a:pt x="15201" y="16743"/>
                  <a:pt x="15211" y="16733"/>
                </a:cubicBezTo>
                <a:cubicBezTo>
                  <a:pt x="15211" y="16724"/>
                  <a:pt x="15211" y="16715"/>
                  <a:pt x="15220" y="16705"/>
                </a:cubicBezTo>
                <a:close/>
                <a:moveTo>
                  <a:pt x="16271" y="16724"/>
                </a:moveTo>
                <a:cubicBezTo>
                  <a:pt x="16280" y="16733"/>
                  <a:pt x="16290" y="16743"/>
                  <a:pt x="16290" y="16743"/>
                </a:cubicBezTo>
                <a:cubicBezTo>
                  <a:pt x="16290" y="16743"/>
                  <a:pt x="16290" y="16752"/>
                  <a:pt x="16290" y="16752"/>
                </a:cubicBezTo>
                <a:cubicBezTo>
                  <a:pt x="16280" y="16752"/>
                  <a:pt x="16271" y="16743"/>
                  <a:pt x="16262" y="16733"/>
                </a:cubicBezTo>
                <a:cubicBezTo>
                  <a:pt x="16271" y="16733"/>
                  <a:pt x="16271" y="16733"/>
                  <a:pt x="16271" y="16724"/>
                </a:cubicBezTo>
                <a:close/>
                <a:moveTo>
                  <a:pt x="55193" y="16733"/>
                </a:moveTo>
                <a:cubicBezTo>
                  <a:pt x="55193" y="16733"/>
                  <a:pt x="55202" y="16743"/>
                  <a:pt x="55202" y="16743"/>
                </a:cubicBezTo>
                <a:cubicBezTo>
                  <a:pt x="55193" y="16743"/>
                  <a:pt x="55193" y="16752"/>
                  <a:pt x="55193" y="16752"/>
                </a:cubicBezTo>
                <a:cubicBezTo>
                  <a:pt x="55183" y="16752"/>
                  <a:pt x="55183" y="16743"/>
                  <a:pt x="55183" y="16743"/>
                </a:cubicBezTo>
                <a:cubicBezTo>
                  <a:pt x="55183" y="16743"/>
                  <a:pt x="55183" y="16733"/>
                  <a:pt x="55193" y="16733"/>
                </a:cubicBezTo>
                <a:close/>
                <a:moveTo>
                  <a:pt x="55477" y="16715"/>
                </a:moveTo>
                <a:cubicBezTo>
                  <a:pt x="55477" y="16724"/>
                  <a:pt x="55477" y="16724"/>
                  <a:pt x="55477" y="16724"/>
                </a:cubicBezTo>
                <a:cubicBezTo>
                  <a:pt x="55486" y="16733"/>
                  <a:pt x="55486" y="16733"/>
                  <a:pt x="55495" y="16743"/>
                </a:cubicBezTo>
                <a:cubicBezTo>
                  <a:pt x="55495" y="16743"/>
                  <a:pt x="55495" y="16752"/>
                  <a:pt x="55495" y="16752"/>
                </a:cubicBezTo>
                <a:lnTo>
                  <a:pt x="55486" y="16752"/>
                </a:lnTo>
                <a:cubicBezTo>
                  <a:pt x="55477" y="16743"/>
                  <a:pt x="55477" y="16733"/>
                  <a:pt x="55467" y="16724"/>
                </a:cubicBezTo>
                <a:lnTo>
                  <a:pt x="55477" y="16715"/>
                </a:lnTo>
                <a:close/>
                <a:moveTo>
                  <a:pt x="55602" y="16730"/>
                </a:moveTo>
                <a:cubicBezTo>
                  <a:pt x="55604" y="16730"/>
                  <a:pt x="55609" y="16736"/>
                  <a:pt x="55609" y="16743"/>
                </a:cubicBezTo>
                <a:lnTo>
                  <a:pt x="55600" y="16743"/>
                </a:lnTo>
                <a:lnTo>
                  <a:pt x="55600" y="16752"/>
                </a:lnTo>
                <a:cubicBezTo>
                  <a:pt x="55590" y="16752"/>
                  <a:pt x="55590" y="16752"/>
                  <a:pt x="55590" y="16743"/>
                </a:cubicBezTo>
                <a:cubicBezTo>
                  <a:pt x="55590" y="16733"/>
                  <a:pt x="55590" y="16733"/>
                  <a:pt x="55600" y="16733"/>
                </a:cubicBezTo>
                <a:cubicBezTo>
                  <a:pt x="55600" y="16731"/>
                  <a:pt x="55600" y="16730"/>
                  <a:pt x="55602" y="16730"/>
                </a:cubicBezTo>
                <a:close/>
                <a:moveTo>
                  <a:pt x="60381" y="16701"/>
                </a:moveTo>
                <a:cubicBezTo>
                  <a:pt x="60384" y="16701"/>
                  <a:pt x="60386" y="16702"/>
                  <a:pt x="60389" y="16705"/>
                </a:cubicBezTo>
                <a:cubicBezTo>
                  <a:pt x="60389" y="16705"/>
                  <a:pt x="60389" y="16715"/>
                  <a:pt x="60389" y="16715"/>
                </a:cubicBezTo>
                <a:cubicBezTo>
                  <a:pt x="60389" y="16733"/>
                  <a:pt x="60370" y="16752"/>
                  <a:pt x="60351" y="16752"/>
                </a:cubicBezTo>
                <a:cubicBezTo>
                  <a:pt x="60351" y="16752"/>
                  <a:pt x="60342" y="16752"/>
                  <a:pt x="60342" y="16743"/>
                </a:cubicBezTo>
                <a:cubicBezTo>
                  <a:pt x="60342" y="16743"/>
                  <a:pt x="60342" y="16733"/>
                  <a:pt x="60342" y="16733"/>
                </a:cubicBezTo>
                <a:cubicBezTo>
                  <a:pt x="60361" y="16733"/>
                  <a:pt x="60361" y="16724"/>
                  <a:pt x="60370" y="16715"/>
                </a:cubicBezTo>
                <a:cubicBezTo>
                  <a:pt x="60370" y="16708"/>
                  <a:pt x="60375" y="16701"/>
                  <a:pt x="60381" y="16701"/>
                </a:cubicBezTo>
                <a:close/>
                <a:moveTo>
                  <a:pt x="13384" y="16677"/>
                </a:moveTo>
                <a:lnTo>
                  <a:pt x="13384" y="16686"/>
                </a:lnTo>
                <a:cubicBezTo>
                  <a:pt x="13384" y="16696"/>
                  <a:pt x="13384" y="16705"/>
                  <a:pt x="13384" y="16724"/>
                </a:cubicBezTo>
                <a:cubicBezTo>
                  <a:pt x="13384" y="16733"/>
                  <a:pt x="13384" y="16743"/>
                  <a:pt x="13393" y="16743"/>
                </a:cubicBezTo>
                <a:cubicBezTo>
                  <a:pt x="13403" y="16743"/>
                  <a:pt x="13403" y="16752"/>
                  <a:pt x="13403" y="16752"/>
                </a:cubicBezTo>
                <a:cubicBezTo>
                  <a:pt x="13393" y="16752"/>
                  <a:pt x="13393" y="16752"/>
                  <a:pt x="13384" y="16762"/>
                </a:cubicBezTo>
                <a:cubicBezTo>
                  <a:pt x="13375" y="16762"/>
                  <a:pt x="13365" y="16752"/>
                  <a:pt x="13365" y="16752"/>
                </a:cubicBezTo>
                <a:cubicBezTo>
                  <a:pt x="13356" y="16752"/>
                  <a:pt x="13356" y="16743"/>
                  <a:pt x="13356" y="16743"/>
                </a:cubicBezTo>
                <a:cubicBezTo>
                  <a:pt x="13346" y="16733"/>
                  <a:pt x="13337" y="16733"/>
                  <a:pt x="13337" y="16724"/>
                </a:cubicBezTo>
                <a:cubicBezTo>
                  <a:pt x="13327" y="16724"/>
                  <a:pt x="13318" y="16715"/>
                  <a:pt x="13327" y="16705"/>
                </a:cubicBezTo>
                <a:cubicBezTo>
                  <a:pt x="13327" y="16696"/>
                  <a:pt x="13337" y="16696"/>
                  <a:pt x="13346" y="16696"/>
                </a:cubicBezTo>
                <a:cubicBezTo>
                  <a:pt x="13356" y="16696"/>
                  <a:pt x="13365" y="16705"/>
                  <a:pt x="13375" y="16705"/>
                </a:cubicBezTo>
                <a:cubicBezTo>
                  <a:pt x="13375" y="16696"/>
                  <a:pt x="13375" y="16686"/>
                  <a:pt x="13384" y="16677"/>
                </a:cubicBezTo>
                <a:close/>
                <a:moveTo>
                  <a:pt x="15631" y="16746"/>
                </a:moveTo>
                <a:cubicBezTo>
                  <a:pt x="15637" y="16746"/>
                  <a:pt x="15642" y="16748"/>
                  <a:pt x="15646" y="16752"/>
                </a:cubicBezTo>
                <a:lnTo>
                  <a:pt x="15608" y="16762"/>
                </a:lnTo>
                <a:cubicBezTo>
                  <a:pt x="15614" y="16751"/>
                  <a:pt x="15623" y="16746"/>
                  <a:pt x="15631" y="16746"/>
                </a:cubicBezTo>
                <a:close/>
                <a:moveTo>
                  <a:pt x="54880" y="16733"/>
                </a:moveTo>
                <a:cubicBezTo>
                  <a:pt x="54880" y="16743"/>
                  <a:pt x="54880" y="16752"/>
                  <a:pt x="54880" y="16762"/>
                </a:cubicBezTo>
                <a:lnTo>
                  <a:pt x="54871" y="16762"/>
                </a:lnTo>
                <a:cubicBezTo>
                  <a:pt x="54861" y="16762"/>
                  <a:pt x="54852" y="16762"/>
                  <a:pt x="54852" y="16752"/>
                </a:cubicBezTo>
                <a:cubicBezTo>
                  <a:pt x="54861" y="16733"/>
                  <a:pt x="54871" y="16733"/>
                  <a:pt x="54880" y="16733"/>
                </a:cubicBezTo>
                <a:close/>
                <a:moveTo>
                  <a:pt x="54899" y="16752"/>
                </a:moveTo>
                <a:cubicBezTo>
                  <a:pt x="54899" y="16752"/>
                  <a:pt x="54899" y="16752"/>
                  <a:pt x="54890" y="16762"/>
                </a:cubicBezTo>
                <a:cubicBezTo>
                  <a:pt x="54890" y="16752"/>
                  <a:pt x="54890" y="16752"/>
                  <a:pt x="54890" y="16752"/>
                </a:cubicBezTo>
                <a:close/>
                <a:moveTo>
                  <a:pt x="60086" y="16705"/>
                </a:moveTo>
                <a:cubicBezTo>
                  <a:pt x="60086" y="16705"/>
                  <a:pt x="60086" y="16715"/>
                  <a:pt x="60086" y="16715"/>
                </a:cubicBezTo>
                <a:cubicBezTo>
                  <a:pt x="60096" y="16724"/>
                  <a:pt x="60096" y="16724"/>
                  <a:pt x="60105" y="16724"/>
                </a:cubicBezTo>
                <a:cubicBezTo>
                  <a:pt x="60115" y="16724"/>
                  <a:pt x="60115" y="16733"/>
                  <a:pt x="60115" y="16743"/>
                </a:cubicBezTo>
                <a:cubicBezTo>
                  <a:pt x="60124" y="16752"/>
                  <a:pt x="60115" y="16752"/>
                  <a:pt x="60115" y="16762"/>
                </a:cubicBezTo>
                <a:cubicBezTo>
                  <a:pt x="60086" y="16762"/>
                  <a:pt x="60067" y="16724"/>
                  <a:pt x="60086" y="16705"/>
                </a:cubicBezTo>
                <a:close/>
                <a:moveTo>
                  <a:pt x="60597" y="16752"/>
                </a:moveTo>
                <a:cubicBezTo>
                  <a:pt x="60607" y="16752"/>
                  <a:pt x="60607" y="16752"/>
                  <a:pt x="60607" y="16762"/>
                </a:cubicBezTo>
                <a:lnTo>
                  <a:pt x="60597" y="16762"/>
                </a:lnTo>
                <a:cubicBezTo>
                  <a:pt x="60597" y="16762"/>
                  <a:pt x="60597" y="16762"/>
                  <a:pt x="60588" y="16752"/>
                </a:cubicBezTo>
                <a:close/>
                <a:moveTo>
                  <a:pt x="15949" y="16658"/>
                </a:moveTo>
                <a:cubicBezTo>
                  <a:pt x="15959" y="16667"/>
                  <a:pt x="15959" y="16677"/>
                  <a:pt x="15959" y="16677"/>
                </a:cubicBezTo>
                <a:cubicBezTo>
                  <a:pt x="15949" y="16686"/>
                  <a:pt x="15949" y="16686"/>
                  <a:pt x="15949" y="16686"/>
                </a:cubicBezTo>
                <a:cubicBezTo>
                  <a:pt x="15940" y="16696"/>
                  <a:pt x="15940" y="16715"/>
                  <a:pt x="15959" y="16724"/>
                </a:cubicBezTo>
                <a:cubicBezTo>
                  <a:pt x="15940" y="16743"/>
                  <a:pt x="15921" y="16752"/>
                  <a:pt x="15902" y="16771"/>
                </a:cubicBezTo>
                <a:lnTo>
                  <a:pt x="15864" y="16771"/>
                </a:lnTo>
                <a:cubicBezTo>
                  <a:pt x="15864" y="16771"/>
                  <a:pt x="15854" y="16771"/>
                  <a:pt x="15854" y="16762"/>
                </a:cubicBezTo>
                <a:cubicBezTo>
                  <a:pt x="15854" y="16752"/>
                  <a:pt x="15854" y="16752"/>
                  <a:pt x="15864" y="16752"/>
                </a:cubicBezTo>
                <a:lnTo>
                  <a:pt x="15873" y="16752"/>
                </a:lnTo>
                <a:cubicBezTo>
                  <a:pt x="15864" y="16743"/>
                  <a:pt x="15845" y="16733"/>
                  <a:pt x="15836" y="16724"/>
                </a:cubicBezTo>
                <a:cubicBezTo>
                  <a:pt x="15826" y="16724"/>
                  <a:pt x="15817" y="16715"/>
                  <a:pt x="15807" y="16705"/>
                </a:cubicBezTo>
                <a:cubicBezTo>
                  <a:pt x="15817" y="16696"/>
                  <a:pt x="15836" y="16686"/>
                  <a:pt x="15845" y="16686"/>
                </a:cubicBezTo>
                <a:lnTo>
                  <a:pt x="15873" y="16686"/>
                </a:lnTo>
                <a:cubicBezTo>
                  <a:pt x="15892" y="16686"/>
                  <a:pt x="15911" y="16677"/>
                  <a:pt x="15930" y="16667"/>
                </a:cubicBezTo>
                <a:cubicBezTo>
                  <a:pt x="15930" y="16667"/>
                  <a:pt x="15930" y="16667"/>
                  <a:pt x="15940" y="16658"/>
                </a:cubicBezTo>
                <a:close/>
                <a:moveTo>
                  <a:pt x="16243" y="16752"/>
                </a:moveTo>
                <a:cubicBezTo>
                  <a:pt x="16262" y="16752"/>
                  <a:pt x="16280" y="16762"/>
                  <a:pt x="16290" y="16771"/>
                </a:cubicBezTo>
                <a:cubicBezTo>
                  <a:pt x="16271" y="16771"/>
                  <a:pt x="16252" y="16762"/>
                  <a:pt x="16243" y="16752"/>
                </a:cubicBezTo>
                <a:close/>
                <a:moveTo>
                  <a:pt x="55126" y="16724"/>
                </a:moveTo>
                <a:cubicBezTo>
                  <a:pt x="55126" y="16733"/>
                  <a:pt x="55136" y="16733"/>
                  <a:pt x="55126" y="16743"/>
                </a:cubicBezTo>
                <a:cubicBezTo>
                  <a:pt x="55126" y="16743"/>
                  <a:pt x="55126" y="16752"/>
                  <a:pt x="55117" y="16762"/>
                </a:cubicBezTo>
                <a:cubicBezTo>
                  <a:pt x="55117" y="16762"/>
                  <a:pt x="55117" y="16762"/>
                  <a:pt x="55117" y="16771"/>
                </a:cubicBezTo>
                <a:cubicBezTo>
                  <a:pt x="55107" y="16762"/>
                  <a:pt x="55098" y="16752"/>
                  <a:pt x="55107" y="16743"/>
                </a:cubicBezTo>
                <a:cubicBezTo>
                  <a:pt x="55107" y="16733"/>
                  <a:pt x="55117" y="16724"/>
                  <a:pt x="55126" y="16724"/>
                </a:cubicBezTo>
                <a:close/>
                <a:moveTo>
                  <a:pt x="60559" y="16752"/>
                </a:moveTo>
                <a:cubicBezTo>
                  <a:pt x="60559" y="16752"/>
                  <a:pt x="60569" y="16762"/>
                  <a:pt x="60578" y="16762"/>
                </a:cubicBezTo>
                <a:cubicBezTo>
                  <a:pt x="60569" y="16771"/>
                  <a:pt x="60569" y="16771"/>
                  <a:pt x="60569" y="16771"/>
                </a:cubicBezTo>
                <a:cubicBezTo>
                  <a:pt x="60559" y="16771"/>
                  <a:pt x="60559" y="16762"/>
                  <a:pt x="60550" y="16752"/>
                </a:cubicBezTo>
                <a:close/>
                <a:moveTo>
                  <a:pt x="13441" y="16771"/>
                </a:moveTo>
                <a:cubicBezTo>
                  <a:pt x="13441" y="16771"/>
                  <a:pt x="13441" y="16771"/>
                  <a:pt x="13450" y="16781"/>
                </a:cubicBezTo>
                <a:cubicBezTo>
                  <a:pt x="13441" y="16781"/>
                  <a:pt x="13441" y="16771"/>
                  <a:pt x="13441" y="16771"/>
                </a:cubicBezTo>
                <a:close/>
                <a:moveTo>
                  <a:pt x="15633" y="16764"/>
                </a:moveTo>
                <a:cubicBezTo>
                  <a:pt x="15637" y="16764"/>
                  <a:pt x="15642" y="16767"/>
                  <a:pt x="15646" y="16771"/>
                </a:cubicBezTo>
                <a:cubicBezTo>
                  <a:pt x="15646" y="16771"/>
                  <a:pt x="15646" y="16771"/>
                  <a:pt x="15646" y="16781"/>
                </a:cubicBezTo>
                <a:cubicBezTo>
                  <a:pt x="15646" y="16781"/>
                  <a:pt x="15637" y="16781"/>
                  <a:pt x="15627" y="16771"/>
                </a:cubicBezTo>
                <a:cubicBezTo>
                  <a:pt x="15627" y="16767"/>
                  <a:pt x="15630" y="16764"/>
                  <a:pt x="15633" y="16764"/>
                </a:cubicBezTo>
                <a:close/>
                <a:moveTo>
                  <a:pt x="55448" y="16752"/>
                </a:moveTo>
                <a:cubicBezTo>
                  <a:pt x="55448" y="16762"/>
                  <a:pt x="55448" y="16762"/>
                  <a:pt x="55448" y="16762"/>
                </a:cubicBezTo>
                <a:cubicBezTo>
                  <a:pt x="55448" y="16762"/>
                  <a:pt x="55448" y="16771"/>
                  <a:pt x="55448" y="16771"/>
                </a:cubicBezTo>
                <a:lnTo>
                  <a:pt x="55448" y="16781"/>
                </a:lnTo>
                <a:cubicBezTo>
                  <a:pt x="55448" y="16771"/>
                  <a:pt x="55448" y="16771"/>
                  <a:pt x="55439" y="16762"/>
                </a:cubicBezTo>
                <a:cubicBezTo>
                  <a:pt x="55439" y="16762"/>
                  <a:pt x="55448" y="16762"/>
                  <a:pt x="55448" y="16752"/>
                </a:cubicBezTo>
                <a:close/>
                <a:moveTo>
                  <a:pt x="60058" y="16733"/>
                </a:moveTo>
                <a:cubicBezTo>
                  <a:pt x="60067" y="16743"/>
                  <a:pt x="60077" y="16752"/>
                  <a:pt x="60086" y="16762"/>
                </a:cubicBezTo>
                <a:cubicBezTo>
                  <a:pt x="60086" y="16762"/>
                  <a:pt x="60086" y="16771"/>
                  <a:pt x="60086" y="16771"/>
                </a:cubicBezTo>
                <a:cubicBezTo>
                  <a:pt x="60077" y="16771"/>
                  <a:pt x="60067" y="16781"/>
                  <a:pt x="60058" y="16781"/>
                </a:cubicBezTo>
                <a:cubicBezTo>
                  <a:pt x="60048" y="16781"/>
                  <a:pt x="60048" y="16771"/>
                  <a:pt x="60048" y="16762"/>
                </a:cubicBezTo>
                <a:cubicBezTo>
                  <a:pt x="60048" y="16752"/>
                  <a:pt x="60058" y="16743"/>
                  <a:pt x="60058" y="16733"/>
                </a:cubicBezTo>
                <a:close/>
                <a:moveTo>
                  <a:pt x="55193" y="16781"/>
                </a:moveTo>
                <a:lnTo>
                  <a:pt x="55193" y="16790"/>
                </a:lnTo>
                <a:lnTo>
                  <a:pt x="55183" y="16790"/>
                </a:lnTo>
                <a:lnTo>
                  <a:pt x="55193" y="16781"/>
                </a:lnTo>
                <a:close/>
                <a:moveTo>
                  <a:pt x="55590" y="16752"/>
                </a:moveTo>
                <a:cubicBezTo>
                  <a:pt x="55590" y="16762"/>
                  <a:pt x="55590" y="16771"/>
                  <a:pt x="55590" y="16771"/>
                </a:cubicBezTo>
                <a:cubicBezTo>
                  <a:pt x="55581" y="16781"/>
                  <a:pt x="55581" y="16781"/>
                  <a:pt x="55571" y="16790"/>
                </a:cubicBezTo>
                <a:cubicBezTo>
                  <a:pt x="55571" y="16771"/>
                  <a:pt x="55581" y="16771"/>
                  <a:pt x="55590" y="16752"/>
                </a:cubicBezTo>
                <a:close/>
                <a:moveTo>
                  <a:pt x="59291" y="16629"/>
                </a:moveTo>
                <a:cubicBezTo>
                  <a:pt x="59291" y="16629"/>
                  <a:pt x="59282" y="16639"/>
                  <a:pt x="59282" y="16639"/>
                </a:cubicBezTo>
                <a:cubicBezTo>
                  <a:pt x="59272" y="16667"/>
                  <a:pt x="59253" y="16696"/>
                  <a:pt x="59234" y="16715"/>
                </a:cubicBezTo>
                <a:cubicBezTo>
                  <a:pt x="59225" y="16724"/>
                  <a:pt x="59225" y="16724"/>
                  <a:pt x="59225" y="16724"/>
                </a:cubicBezTo>
                <a:cubicBezTo>
                  <a:pt x="59222" y="16727"/>
                  <a:pt x="59219" y="16728"/>
                  <a:pt x="59217" y="16728"/>
                </a:cubicBezTo>
                <a:cubicBezTo>
                  <a:pt x="59211" y="16728"/>
                  <a:pt x="59206" y="16721"/>
                  <a:pt x="59206" y="16715"/>
                </a:cubicBezTo>
                <a:cubicBezTo>
                  <a:pt x="59206" y="16715"/>
                  <a:pt x="59206" y="16705"/>
                  <a:pt x="59206" y="16705"/>
                </a:cubicBezTo>
                <a:cubicBezTo>
                  <a:pt x="59187" y="16724"/>
                  <a:pt x="59187" y="16752"/>
                  <a:pt x="59177" y="16771"/>
                </a:cubicBezTo>
                <a:cubicBezTo>
                  <a:pt x="59159" y="16771"/>
                  <a:pt x="59149" y="16752"/>
                  <a:pt x="59140" y="16733"/>
                </a:cubicBezTo>
                <a:cubicBezTo>
                  <a:pt x="59140" y="16743"/>
                  <a:pt x="59130" y="16752"/>
                  <a:pt x="59130" y="16752"/>
                </a:cubicBezTo>
                <a:cubicBezTo>
                  <a:pt x="59121" y="16762"/>
                  <a:pt x="59121" y="16771"/>
                  <a:pt x="59130" y="16771"/>
                </a:cubicBezTo>
                <a:cubicBezTo>
                  <a:pt x="59140" y="16771"/>
                  <a:pt x="59140" y="16781"/>
                  <a:pt x="59140" y="16781"/>
                </a:cubicBezTo>
                <a:cubicBezTo>
                  <a:pt x="59140" y="16790"/>
                  <a:pt x="59130" y="16790"/>
                  <a:pt x="59121" y="16790"/>
                </a:cubicBezTo>
                <a:cubicBezTo>
                  <a:pt x="59121" y="16793"/>
                  <a:pt x="59121" y="16794"/>
                  <a:pt x="59120" y="16794"/>
                </a:cubicBezTo>
                <a:cubicBezTo>
                  <a:pt x="59120" y="16794"/>
                  <a:pt x="59118" y="16790"/>
                  <a:pt x="59111" y="16790"/>
                </a:cubicBezTo>
                <a:cubicBezTo>
                  <a:pt x="59111" y="16790"/>
                  <a:pt x="59111" y="16781"/>
                  <a:pt x="59111" y="16781"/>
                </a:cubicBezTo>
                <a:cubicBezTo>
                  <a:pt x="59111" y="16774"/>
                  <a:pt x="59106" y="16767"/>
                  <a:pt x="59097" y="16767"/>
                </a:cubicBezTo>
                <a:cubicBezTo>
                  <a:pt x="59093" y="16767"/>
                  <a:pt x="59088" y="16769"/>
                  <a:pt x="59083" y="16771"/>
                </a:cubicBezTo>
                <a:cubicBezTo>
                  <a:pt x="59083" y="16776"/>
                  <a:pt x="59080" y="16778"/>
                  <a:pt x="59077" y="16778"/>
                </a:cubicBezTo>
                <a:cubicBezTo>
                  <a:pt x="59073" y="16778"/>
                  <a:pt x="59069" y="16776"/>
                  <a:pt x="59064" y="16771"/>
                </a:cubicBezTo>
                <a:cubicBezTo>
                  <a:pt x="59054" y="16762"/>
                  <a:pt x="59054" y="16762"/>
                  <a:pt x="59045" y="16752"/>
                </a:cubicBezTo>
                <a:cubicBezTo>
                  <a:pt x="59045" y="16752"/>
                  <a:pt x="59054" y="16743"/>
                  <a:pt x="59054" y="16743"/>
                </a:cubicBezTo>
                <a:cubicBezTo>
                  <a:pt x="59073" y="16733"/>
                  <a:pt x="59073" y="16733"/>
                  <a:pt x="59073" y="16705"/>
                </a:cubicBezTo>
                <a:cubicBezTo>
                  <a:pt x="59073" y="16705"/>
                  <a:pt x="59073" y="16705"/>
                  <a:pt x="59083" y="16696"/>
                </a:cubicBezTo>
                <a:cubicBezTo>
                  <a:pt x="59092" y="16696"/>
                  <a:pt x="59102" y="16686"/>
                  <a:pt x="59111" y="16686"/>
                </a:cubicBezTo>
                <a:cubicBezTo>
                  <a:pt x="59168" y="16667"/>
                  <a:pt x="59215" y="16648"/>
                  <a:pt x="59272" y="16629"/>
                </a:cubicBezTo>
                <a:close/>
                <a:moveTo>
                  <a:pt x="13753" y="16752"/>
                </a:moveTo>
                <a:cubicBezTo>
                  <a:pt x="13782" y="16752"/>
                  <a:pt x="13801" y="16771"/>
                  <a:pt x="13819" y="16781"/>
                </a:cubicBezTo>
                <a:cubicBezTo>
                  <a:pt x="13829" y="16790"/>
                  <a:pt x="13819" y="16800"/>
                  <a:pt x="13819" y="16800"/>
                </a:cubicBezTo>
                <a:cubicBezTo>
                  <a:pt x="13801" y="16790"/>
                  <a:pt x="13772" y="16790"/>
                  <a:pt x="13753" y="16781"/>
                </a:cubicBezTo>
                <a:cubicBezTo>
                  <a:pt x="13753" y="16771"/>
                  <a:pt x="13753" y="16762"/>
                  <a:pt x="13753" y="16752"/>
                </a:cubicBezTo>
                <a:close/>
                <a:moveTo>
                  <a:pt x="54852" y="16781"/>
                </a:moveTo>
                <a:lnTo>
                  <a:pt x="54861" y="16790"/>
                </a:lnTo>
                <a:lnTo>
                  <a:pt x="54861" y="16800"/>
                </a:lnTo>
                <a:lnTo>
                  <a:pt x="54842" y="16790"/>
                </a:lnTo>
                <a:lnTo>
                  <a:pt x="54852" y="16781"/>
                </a:lnTo>
                <a:close/>
                <a:moveTo>
                  <a:pt x="60607" y="16771"/>
                </a:moveTo>
                <a:cubicBezTo>
                  <a:pt x="60607" y="16781"/>
                  <a:pt x="60597" y="16790"/>
                  <a:pt x="60597" y="16790"/>
                </a:cubicBezTo>
                <a:cubicBezTo>
                  <a:pt x="60597" y="16800"/>
                  <a:pt x="60597" y="16800"/>
                  <a:pt x="60588" y="16800"/>
                </a:cubicBezTo>
                <a:cubicBezTo>
                  <a:pt x="60588" y="16790"/>
                  <a:pt x="60588" y="16790"/>
                  <a:pt x="60588" y="16790"/>
                </a:cubicBezTo>
                <a:cubicBezTo>
                  <a:pt x="60588" y="16781"/>
                  <a:pt x="60597" y="16781"/>
                  <a:pt x="60597" y="16771"/>
                </a:cubicBezTo>
                <a:close/>
                <a:moveTo>
                  <a:pt x="13696" y="16790"/>
                </a:moveTo>
                <a:cubicBezTo>
                  <a:pt x="13696" y="16800"/>
                  <a:pt x="13687" y="16800"/>
                  <a:pt x="13687" y="16809"/>
                </a:cubicBezTo>
                <a:cubicBezTo>
                  <a:pt x="13687" y="16809"/>
                  <a:pt x="13677" y="16800"/>
                  <a:pt x="13677" y="16800"/>
                </a:cubicBezTo>
                <a:cubicBezTo>
                  <a:pt x="13687" y="16800"/>
                  <a:pt x="13687" y="16790"/>
                  <a:pt x="13687" y="16790"/>
                </a:cubicBezTo>
                <a:close/>
                <a:moveTo>
                  <a:pt x="54893" y="16774"/>
                </a:moveTo>
                <a:cubicBezTo>
                  <a:pt x="54897" y="16774"/>
                  <a:pt x="54899" y="16776"/>
                  <a:pt x="54899" y="16781"/>
                </a:cubicBezTo>
                <a:lnTo>
                  <a:pt x="54918" y="16781"/>
                </a:lnTo>
                <a:lnTo>
                  <a:pt x="54899" y="16809"/>
                </a:lnTo>
                <a:lnTo>
                  <a:pt x="54899" y="16800"/>
                </a:lnTo>
                <a:cubicBezTo>
                  <a:pt x="54890" y="16790"/>
                  <a:pt x="54880" y="16790"/>
                  <a:pt x="54880" y="16781"/>
                </a:cubicBezTo>
                <a:cubicBezTo>
                  <a:pt x="54885" y="16776"/>
                  <a:pt x="54890" y="16774"/>
                  <a:pt x="54893" y="16774"/>
                </a:cubicBezTo>
                <a:close/>
                <a:moveTo>
                  <a:pt x="55079" y="16790"/>
                </a:moveTo>
                <a:cubicBezTo>
                  <a:pt x="55088" y="16790"/>
                  <a:pt x="55088" y="16800"/>
                  <a:pt x="55088" y="16809"/>
                </a:cubicBezTo>
                <a:cubicBezTo>
                  <a:pt x="55079" y="16809"/>
                  <a:pt x="55070" y="16800"/>
                  <a:pt x="55079" y="16790"/>
                </a:cubicBezTo>
                <a:close/>
                <a:moveTo>
                  <a:pt x="15561" y="16790"/>
                </a:moveTo>
                <a:cubicBezTo>
                  <a:pt x="15554" y="16804"/>
                  <a:pt x="15542" y="16813"/>
                  <a:pt x="15529" y="16813"/>
                </a:cubicBezTo>
                <a:cubicBezTo>
                  <a:pt x="15524" y="16813"/>
                  <a:pt x="15519" y="16812"/>
                  <a:pt x="15514" y="16809"/>
                </a:cubicBezTo>
                <a:cubicBezTo>
                  <a:pt x="15523" y="16800"/>
                  <a:pt x="15542" y="16790"/>
                  <a:pt x="15561" y="16790"/>
                </a:cubicBezTo>
                <a:close/>
                <a:moveTo>
                  <a:pt x="14927" y="16800"/>
                </a:moveTo>
                <a:cubicBezTo>
                  <a:pt x="14936" y="16809"/>
                  <a:pt x="14936" y="16809"/>
                  <a:pt x="14936" y="16809"/>
                </a:cubicBezTo>
                <a:cubicBezTo>
                  <a:pt x="14927" y="16819"/>
                  <a:pt x="14927" y="16819"/>
                  <a:pt x="14927" y="16819"/>
                </a:cubicBezTo>
                <a:cubicBezTo>
                  <a:pt x="14917" y="16809"/>
                  <a:pt x="14908" y="16809"/>
                  <a:pt x="14908" y="16800"/>
                </a:cubicBezTo>
                <a:close/>
                <a:moveTo>
                  <a:pt x="55126" y="16809"/>
                </a:moveTo>
                <a:cubicBezTo>
                  <a:pt x="55126" y="16819"/>
                  <a:pt x="55117" y="16819"/>
                  <a:pt x="55117" y="16819"/>
                </a:cubicBezTo>
                <a:cubicBezTo>
                  <a:pt x="55117" y="16819"/>
                  <a:pt x="55117" y="16819"/>
                  <a:pt x="55107" y="16809"/>
                </a:cubicBezTo>
                <a:close/>
                <a:moveTo>
                  <a:pt x="55213" y="16777"/>
                </a:moveTo>
                <a:cubicBezTo>
                  <a:pt x="55215" y="16777"/>
                  <a:pt x="55218" y="16778"/>
                  <a:pt x="55221" y="16781"/>
                </a:cubicBezTo>
                <a:cubicBezTo>
                  <a:pt x="55221" y="16781"/>
                  <a:pt x="55221" y="16790"/>
                  <a:pt x="55221" y="16790"/>
                </a:cubicBezTo>
                <a:cubicBezTo>
                  <a:pt x="55211" y="16800"/>
                  <a:pt x="55211" y="16809"/>
                  <a:pt x="55202" y="16819"/>
                </a:cubicBezTo>
                <a:cubicBezTo>
                  <a:pt x="55202" y="16809"/>
                  <a:pt x="55202" y="16800"/>
                  <a:pt x="55202" y="16790"/>
                </a:cubicBezTo>
                <a:cubicBezTo>
                  <a:pt x="55202" y="16784"/>
                  <a:pt x="55207" y="16777"/>
                  <a:pt x="55213" y="16777"/>
                </a:cubicBezTo>
                <a:close/>
                <a:moveTo>
                  <a:pt x="58979" y="16771"/>
                </a:moveTo>
                <a:cubicBezTo>
                  <a:pt x="58998" y="16781"/>
                  <a:pt x="59007" y="16800"/>
                  <a:pt x="59007" y="16819"/>
                </a:cubicBezTo>
                <a:cubicBezTo>
                  <a:pt x="58998" y="16819"/>
                  <a:pt x="58979" y="16819"/>
                  <a:pt x="58979" y="16809"/>
                </a:cubicBezTo>
                <a:cubicBezTo>
                  <a:pt x="58979" y="16790"/>
                  <a:pt x="58979" y="16781"/>
                  <a:pt x="58979" y="16771"/>
                </a:cubicBezTo>
                <a:close/>
                <a:moveTo>
                  <a:pt x="59745" y="16790"/>
                </a:moveTo>
                <a:lnTo>
                  <a:pt x="59736" y="16819"/>
                </a:lnTo>
                <a:cubicBezTo>
                  <a:pt x="59736" y="16809"/>
                  <a:pt x="59726" y="16800"/>
                  <a:pt x="59726" y="16790"/>
                </a:cubicBezTo>
                <a:close/>
                <a:moveTo>
                  <a:pt x="60115" y="16771"/>
                </a:moveTo>
                <a:cubicBezTo>
                  <a:pt x="60133" y="16781"/>
                  <a:pt x="60143" y="16800"/>
                  <a:pt x="60133" y="16809"/>
                </a:cubicBezTo>
                <a:cubicBezTo>
                  <a:pt x="60133" y="16819"/>
                  <a:pt x="60124" y="16819"/>
                  <a:pt x="60115" y="16819"/>
                </a:cubicBezTo>
                <a:cubicBezTo>
                  <a:pt x="60115" y="16809"/>
                  <a:pt x="60105" y="16809"/>
                  <a:pt x="60115" y="16809"/>
                </a:cubicBezTo>
                <a:cubicBezTo>
                  <a:pt x="60115" y="16790"/>
                  <a:pt x="60115" y="16781"/>
                  <a:pt x="60115" y="16771"/>
                </a:cubicBezTo>
                <a:close/>
                <a:moveTo>
                  <a:pt x="15462" y="16774"/>
                </a:moveTo>
                <a:cubicBezTo>
                  <a:pt x="15466" y="16774"/>
                  <a:pt x="15471" y="16776"/>
                  <a:pt x="15476" y="16781"/>
                </a:cubicBezTo>
                <a:lnTo>
                  <a:pt x="15504" y="16781"/>
                </a:lnTo>
                <a:cubicBezTo>
                  <a:pt x="15495" y="16809"/>
                  <a:pt x="15466" y="16819"/>
                  <a:pt x="15447" y="16828"/>
                </a:cubicBezTo>
                <a:cubicBezTo>
                  <a:pt x="15438" y="16809"/>
                  <a:pt x="15438" y="16800"/>
                  <a:pt x="15429" y="16790"/>
                </a:cubicBezTo>
                <a:cubicBezTo>
                  <a:pt x="15438" y="16790"/>
                  <a:pt x="15438" y="16781"/>
                  <a:pt x="15447" y="16781"/>
                </a:cubicBezTo>
                <a:cubicBezTo>
                  <a:pt x="15452" y="16776"/>
                  <a:pt x="15457" y="16774"/>
                  <a:pt x="15462" y="16774"/>
                </a:cubicBezTo>
                <a:close/>
                <a:moveTo>
                  <a:pt x="54653" y="16800"/>
                </a:moveTo>
                <a:cubicBezTo>
                  <a:pt x="54663" y="16800"/>
                  <a:pt x="54663" y="16809"/>
                  <a:pt x="54663" y="16819"/>
                </a:cubicBezTo>
                <a:lnTo>
                  <a:pt x="54653" y="16828"/>
                </a:lnTo>
                <a:lnTo>
                  <a:pt x="54634" y="16828"/>
                </a:lnTo>
                <a:cubicBezTo>
                  <a:pt x="54625" y="16828"/>
                  <a:pt x="54625" y="16809"/>
                  <a:pt x="54625" y="16800"/>
                </a:cubicBezTo>
                <a:lnTo>
                  <a:pt x="54625" y="16800"/>
                </a:lnTo>
                <a:cubicBezTo>
                  <a:pt x="54625" y="16800"/>
                  <a:pt x="54634" y="16809"/>
                  <a:pt x="54634" y="16809"/>
                </a:cubicBezTo>
                <a:cubicBezTo>
                  <a:pt x="54634" y="16809"/>
                  <a:pt x="54638" y="16813"/>
                  <a:pt x="54644" y="16813"/>
                </a:cubicBezTo>
                <a:cubicBezTo>
                  <a:pt x="54647" y="16813"/>
                  <a:pt x="54650" y="16812"/>
                  <a:pt x="54653" y="16809"/>
                </a:cubicBezTo>
                <a:cubicBezTo>
                  <a:pt x="54653" y="16809"/>
                  <a:pt x="54653" y="16809"/>
                  <a:pt x="54653" y="16800"/>
                </a:cubicBezTo>
                <a:close/>
                <a:moveTo>
                  <a:pt x="54871" y="16809"/>
                </a:moveTo>
                <a:cubicBezTo>
                  <a:pt x="54861" y="16819"/>
                  <a:pt x="54861" y="16819"/>
                  <a:pt x="54852" y="16828"/>
                </a:cubicBezTo>
                <a:lnTo>
                  <a:pt x="54842" y="16828"/>
                </a:lnTo>
                <a:cubicBezTo>
                  <a:pt x="54842" y="16819"/>
                  <a:pt x="54852" y="16809"/>
                  <a:pt x="54861" y="16809"/>
                </a:cubicBezTo>
                <a:close/>
                <a:moveTo>
                  <a:pt x="55893" y="16828"/>
                </a:moveTo>
                <a:cubicBezTo>
                  <a:pt x="55893" y="16828"/>
                  <a:pt x="55893" y="16828"/>
                  <a:pt x="55893" y="16828"/>
                </a:cubicBezTo>
                <a:cubicBezTo>
                  <a:pt x="55893" y="16828"/>
                  <a:pt x="55893" y="16828"/>
                  <a:pt x="55893" y="16828"/>
                </a:cubicBezTo>
                <a:close/>
                <a:moveTo>
                  <a:pt x="59812" y="16743"/>
                </a:moveTo>
                <a:cubicBezTo>
                  <a:pt x="59812" y="16752"/>
                  <a:pt x="59812" y="16752"/>
                  <a:pt x="59821" y="16752"/>
                </a:cubicBezTo>
                <a:cubicBezTo>
                  <a:pt x="59821" y="16762"/>
                  <a:pt x="59831" y="16771"/>
                  <a:pt x="59840" y="16771"/>
                </a:cubicBezTo>
                <a:cubicBezTo>
                  <a:pt x="59840" y="16781"/>
                  <a:pt x="59850" y="16781"/>
                  <a:pt x="59850" y="16790"/>
                </a:cubicBezTo>
                <a:cubicBezTo>
                  <a:pt x="59854" y="16795"/>
                  <a:pt x="59857" y="16797"/>
                  <a:pt x="59859" y="16797"/>
                </a:cubicBezTo>
                <a:cubicBezTo>
                  <a:pt x="59861" y="16797"/>
                  <a:pt x="59864" y="16795"/>
                  <a:pt x="59868" y="16790"/>
                </a:cubicBezTo>
                <a:lnTo>
                  <a:pt x="59878" y="16790"/>
                </a:lnTo>
                <a:cubicBezTo>
                  <a:pt x="59878" y="16800"/>
                  <a:pt x="59878" y="16800"/>
                  <a:pt x="59878" y="16800"/>
                </a:cubicBezTo>
                <a:cubicBezTo>
                  <a:pt x="59868" y="16809"/>
                  <a:pt x="59868" y="16809"/>
                  <a:pt x="59868" y="16819"/>
                </a:cubicBezTo>
                <a:cubicBezTo>
                  <a:pt x="59862" y="16825"/>
                  <a:pt x="59855" y="16832"/>
                  <a:pt x="59848" y="16832"/>
                </a:cubicBezTo>
                <a:cubicBezTo>
                  <a:pt x="59846" y="16832"/>
                  <a:pt x="59843" y="16831"/>
                  <a:pt x="59840" y="16828"/>
                </a:cubicBezTo>
                <a:cubicBezTo>
                  <a:pt x="59831" y="16828"/>
                  <a:pt x="59821" y="16819"/>
                  <a:pt x="59812" y="16809"/>
                </a:cubicBezTo>
                <a:cubicBezTo>
                  <a:pt x="59812" y="16809"/>
                  <a:pt x="59812" y="16800"/>
                  <a:pt x="59802" y="16800"/>
                </a:cubicBezTo>
                <a:cubicBezTo>
                  <a:pt x="59793" y="16800"/>
                  <a:pt x="59783" y="16800"/>
                  <a:pt x="59783" y="16790"/>
                </a:cubicBezTo>
                <a:cubicBezTo>
                  <a:pt x="59783" y="16781"/>
                  <a:pt x="59783" y="16781"/>
                  <a:pt x="59783" y="16781"/>
                </a:cubicBezTo>
                <a:cubicBezTo>
                  <a:pt x="59774" y="16762"/>
                  <a:pt x="59783" y="16743"/>
                  <a:pt x="59812" y="16743"/>
                </a:cubicBezTo>
                <a:close/>
                <a:moveTo>
                  <a:pt x="13574" y="16752"/>
                </a:moveTo>
                <a:cubicBezTo>
                  <a:pt x="13590" y="16752"/>
                  <a:pt x="13606" y="16755"/>
                  <a:pt x="13621" y="16762"/>
                </a:cubicBezTo>
                <a:cubicBezTo>
                  <a:pt x="13630" y="16771"/>
                  <a:pt x="13630" y="16781"/>
                  <a:pt x="13630" y="16790"/>
                </a:cubicBezTo>
                <a:cubicBezTo>
                  <a:pt x="13640" y="16800"/>
                  <a:pt x="13640" y="16809"/>
                  <a:pt x="13630" y="16819"/>
                </a:cubicBezTo>
                <a:cubicBezTo>
                  <a:pt x="13630" y="16819"/>
                  <a:pt x="13621" y="16828"/>
                  <a:pt x="13621" y="16838"/>
                </a:cubicBezTo>
                <a:cubicBezTo>
                  <a:pt x="13592" y="16828"/>
                  <a:pt x="13564" y="16819"/>
                  <a:pt x="13545" y="16809"/>
                </a:cubicBezTo>
                <a:cubicBezTo>
                  <a:pt x="13535" y="16800"/>
                  <a:pt x="13535" y="16800"/>
                  <a:pt x="13526" y="16800"/>
                </a:cubicBezTo>
                <a:lnTo>
                  <a:pt x="13517" y="16800"/>
                </a:lnTo>
                <a:cubicBezTo>
                  <a:pt x="13517" y="16800"/>
                  <a:pt x="13517" y="16800"/>
                  <a:pt x="13517" y="16790"/>
                </a:cubicBezTo>
                <a:cubicBezTo>
                  <a:pt x="13507" y="16790"/>
                  <a:pt x="13498" y="16781"/>
                  <a:pt x="13498" y="16771"/>
                </a:cubicBezTo>
                <a:cubicBezTo>
                  <a:pt x="13521" y="16760"/>
                  <a:pt x="13548" y="16752"/>
                  <a:pt x="13574" y="16752"/>
                </a:cubicBezTo>
                <a:close/>
                <a:moveTo>
                  <a:pt x="14577" y="16289"/>
                </a:moveTo>
                <a:lnTo>
                  <a:pt x="14548" y="16326"/>
                </a:lnTo>
                <a:lnTo>
                  <a:pt x="14567" y="16317"/>
                </a:lnTo>
                <a:cubicBezTo>
                  <a:pt x="14577" y="16308"/>
                  <a:pt x="14596" y="16298"/>
                  <a:pt x="14605" y="16298"/>
                </a:cubicBezTo>
                <a:lnTo>
                  <a:pt x="14624" y="16298"/>
                </a:lnTo>
                <a:cubicBezTo>
                  <a:pt x="14624" y="16308"/>
                  <a:pt x="14624" y="16317"/>
                  <a:pt x="14624" y="16326"/>
                </a:cubicBezTo>
                <a:lnTo>
                  <a:pt x="14615" y="16326"/>
                </a:lnTo>
                <a:cubicBezTo>
                  <a:pt x="14624" y="16345"/>
                  <a:pt x="14605" y="16355"/>
                  <a:pt x="14596" y="16364"/>
                </a:cubicBezTo>
                <a:cubicBezTo>
                  <a:pt x="14605" y="16369"/>
                  <a:pt x="14615" y="16371"/>
                  <a:pt x="14623" y="16371"/>
                </a:cubicBezTo>
                <a:cubicBezTo>
                  <a:pt x="14631" y="16371"/>
                  <a:pt x="14638" y="16369"/>
                  <a:pt x="14643" y="16364"/>
                </a:cubicBezTo>
                <a:lnTo>
                  <a:pt x="14643" y="16364"/>
                </a:lnTo>
                <a:cubicBezTo>
                  <a:pt x="14624" y="16402"/>
                  <a:pt x="14615" y="16440"/>
                  <a:pt x="14605" y="16478"/>
                </a:cubicBezTo>
                <a:cubicBezTo>
                  <a:pt x="14605" y="16487"/>
                  <a:pt x="14605" y="16497"/>
                  <a:pt x="14605" y="16506"/>
                </a:cubicBezTo>
                <a:cubicBezTo>
                  <a:pt x="14605" y="16516"/>
                  <a:pt x="14605" y="16525"/>
                  <a:pt x="14615" y="16525"/>
                </a:cubicBezTo>
                <a:cubicBezTo>
                  <a:pt x="14615" y="16535"/>
                  <a:pt x="14615" y="16544"/>
                  <a:pt x="14615" y="16554"/>
                </a:cubicBezTo>
                <a:cubicBezTo>
                  <a:pt x="14612" y="16556"/>
                  <a:pt x="14609" y="16558"/>
                  <a:pt x="14606" y="16558"/>
                </a:cubicBezTo>
                <a:cubicBezTo>
                  <a:pt x="14600" y="16558"/>
                  <a:pt x="14596" y="16551"/>
                  <a:pt x="14596" y="16544"/>
                </a:cubicBezTo>
                <a:cubicBezTo>
                  <a:pt x="14596" y="16535"/>
                  <a:pt x="14586" y="16525"/>
                  <a:pt x="14586" y="16525"/>
                </a:cubicBezTo>
                <a:cubicBezTo>
                  <a:pt x="14577" y="16525"/>
                  <a:pt x="14577" y="16535"/>
                  <a:pt x="14567" y="16535"/>
                </a:cubicBezTo>
                <a:cubicBezTo>
                  <a:pt x="14567" y="16544"/>
                  <a:pt x="14558" y="16554"/>
                  <a:pt x="14548" y="16573"/>
                </a:cubicBezTo>
                <a:cubicBezTo>
                  <a:pt x="14548" y="16573"/>
                  <a:pt x="14548" y="16582"/>
                  <a:pt x="14548" y="16591"/>
                </a:cubicBezTo>
                <a:cubicBezTo>
                  <a:pt x="14539" y="16591"/>
                  <a:pt x="14529" y="16582"/>
                  <a:pt x="14529" y="16573"/>
                </a:cubicBezTo>
                <a:cubicBezTo>
                  <a:pt x="14529" y="16554"/>
                  <a:pt x="14529" y="16535"/>
                  <a:pt x="14539" y="16525"/>
                </a:cubicBezTo>
                <a:cubicBezTo>
                  <a:pt x="14539" y="16516"/>
                  <a:pt x="14539" y="16506"/>
                  <a:pt x="14539" y="16506"/>
                </a:cubicBezTo>
                <a:lnTo>
                  <a:pt x="14529" y="16506"/>
                </a:lnTo>
                <a:cubicBezTo>
                  <a:pt x="14529" y="16506"/>
                  <a:pt x="14520" y="16516"/>
                  <a:pt x="14520" y="16516"/>
                </a:cubicBezTo>
                <a:cubicBezTo>
                  <a:pt x="14520" y="16522"/>
                  <a:pt x="14515" y="16529"/>
                  <a:pt x="14509" y="16529"/>
                </a:cubicBezTo>
                <a:cubicBezTo>
                  <a:pt x="14506" y="16529"/>
                  <a:pt x="14504" y="16528"/>
                  <a:pt x="14501" y="16525"/>
                </a:cubicBezTo>
                <a:cubicBezTo>
                  <a:pt x="14501" y="16522"/>
                  <a:pt x="14499" y="16521"/>
                  <a:pt x="14497" y="16521"/>
                </a:cubicBezTo>
                <a:cubicBezTo>
                  <a:pt x="14491" y="16521"/>
                  <a:pt x="14479" y="16528"/>
                  <a:pt x="14473" y="16535"/>
                </a:cubicBezTo>
                <a:cubicBezTo>
                  <a:pt x="14473" y="16541"/>
                  <a:pt x="14473" y="16548"/>
                  <a:pt x="14466" y="16548"/>
                </a:cubicBezTo>
                <a:cubicBezTo>
                  <a:pt x="14463" y="16548"/>
                  <a:pt x="14459" y="16547"/>
                  <a:pt x="14454" y="16544"/>
                </a:cubicBezTo>
                <a:cubicBezTo>
                  <a:pt x="14454" y="16544"/>
                  <a:pt x="14454" y="16554"/>
                  <a:pt x="14454" y="16554"/>
                </a:cubicBezTo>
                <a:cubicBezTo>
                  <a:pt x="14444" y="16563"/>
                  <a:pt x="14444" y="16563"/>
                  <a:pt x="14444" y="16573"/>
                </a:cubicBezTo>
                <a:cubicBezTo>
                  <a:pt x="14444" y="16579"/>
                  <a:pt x="14439" y="16586"/>
                  <a:pt x="14430" y="16586"/>
                </a:cubicBezTo>
                <a:cubicBezTo>
                  <a:pt x="14426" y="16586"/>
                  <a:pt x="14421" y="16585"/>
                  <a:pt x="14416" y="16582"/>
                </a:cubicBezTo>
                <a:cubicBezTo>
                  <a:pt x="14416" y="16573"/>
                  <a:pt x="14416" y="16573"/>
                  <a:pt x="14416" y="16573"/>
                </a:cubicBezTo>
                <a:cubicBezTo>
                  <a:pt x="14406" y="16582"/>
                  <a:pt x="14406" y="16591"/>
                  <a:pt x="14397" y="16601"/>
                </a:cubicBezTo>
                <a:cubicBezTo>
                  <a:pt x="14397" y="16610"/>
                  <a:pt x="14387" y="16610"/>
                  <a:pt x="14387" y="16620"/>
                </a:cubicBezTo>
                <a:cubicBezTo>
                  <a:pt x="14378" y="16620"/>
                  <a:pt x="14378" y="16629"/>
                  <a:pt x="14378" y="16639"/>
                </a:cubicBezTo>
                <a:cubicBezTo>
                  <a:pt x="14368" y="16658"/>
                  <a:pt x="14368" y="16686"/>
                  <a:pt x="14359" y="16705"/>
                </a:cubicBezTo>
                <a:cubicBezTo>
                  <a:pt x="14359" y="16705"/>
                  <a:pt x="14359" y="16715"/>
                  <a:pt x="14359" y="16715"/>
                </a:cubicBezTo>
                <a:cubicBezTo>
                  <a:pt x="14368" y="16724"/>
                  <a:pt x="14359" y="16733"/>
                  <a:pt x="14349" y="16743"/>
                </a:cubicBezTo>
                <a:cubicBezTo>
                  <a:pt x="14349" y="16752"/>
                  <a:pt x="14349" y="16762"/>
                  <a:pt x="14349" y="16762"/>
                </a:cubicBezTo>
                <a:cubicBezTo>
                  <a:pt x="14349" y="16771"/>
                  <a:pt x="14349" y="16781"/>
                  <a:pt x="14331" y="16790"/>
                </a:cubicBezTo>
                <a:cubicBezTo>
                  <a:pt x="14331" y="16800"/>
                  <a:pt x="14331" y="16809"/>
                  <a:pt x="14331" y="16819"/>
                </a:cubicBezTo>
                <a:cubicBezTo>
                  <a:pt x="14331" y="16828"/>
                  <a:pt x="14331" y="16828"/>
                  <a:pt x="14321" y="16838"/>
                </a:cubicBezTo>
                <a:cubicBezTo>
                  <a:pt x="14321" y="16819"/>
                  <a:pt x="14321" y="16809"/>
                  <a:pt x="14321" y="16800"/>
                </a:cubicBezTo>
                <a:cubicBezTo>
                  <a:pt x="14312" y="16781"/>
                  <a:pt x="14302" y="16771"/>
                  <a:pt x="14293" y="16771"/>
                </a:cubicBezTo>
                <a:lnTo>
                  <a:pt x="14302" y="16762"/>
                </a:lnTo>
                <a:cubicBezTo>
                  <a:pt x="14293" y="16743"/>
                  <a:pt x="14283" y="16733"/>
                  <a:pt x="14264" y="16715"/>
                </a:cubicBezTo>
                <a:cubicBezTo>
                  <a:pt x="14264" y="16715"/>
                  <a:pt x="14255" y="16705"/>
                  <a:pt x="14245" y="16705"/>
                </a:cubicBezTo>
                <a:cubicBezTo>
                  <a:pt x="14236" y="16696"/>
                  <a:pt x="14226" y="16696"/>
                  <a:pt x="14236" y="16686"/>
                </a:cubicBezTo>
                <a:cubicBezTo>
                  <a:pt x="14236" y="16677"/>
                  <a:pt x="14236" y="16677"/>
                  <a:pt x="14255" y="16677"/>
                </a:cubicBezTo>
                <a:cubicBezTo>
                  <a:pt x="14255" y="16667"/>
                  <a:pt x="14255" y="16658"/>
                  <a:pt x="14245" y="16658"/>
                </a:cubicBezTo>
                <a:cubicBezTo>
                  <a:pt x="14245" y="16648"/>
                  <a:pt x="14245" y="16639"/>
                  <a:pt x="14255" y="16629"/>
                </a:cubicBezTo>
                <a:cubicBezTo>
                  <a:pt x="14255" y="16629"/>
                  <a:pt x="14264" y="16629"/>
                  <a:pt x="14264" y="16620"/>
                </a:cubicBezTo>
                <a:cubicBezTo>
                  <a:pt x="14274" y="16610"/>
                  <a:pt x="14283" y="16610"/>
                  <a:pt x="14293" y="16601"/>
                </a:cubicBezTo>
                <a:lnTo>
                  <a:pt x="14302" y="16610"/>
                </a:lnTo>
                <a:cubicBezTo>
                  <a:pt x="14321" y="16591"/>
                  <a:pt x="14321" y="16573"/>
                  <a:pt x="14312" y="16544"/>
                </a:cubicBezTo>
                <a:lnTo>
                  <a:pt x="14312" y="16544"/>
                </a:lnTo>
                <a:cubicBezTo>
                  <a:pt x="14312" y="16554"/>
                  <a:pt x="14312" y="16563"/>
                  <a:pt x="14302" y="16563"/>
                </a:cubicBezTo>
                <a:cubicBezTo>
                  <a:pt x="14302" y="16573"/>
                  <a:pt x="14302" y="16573"/>
                  <a:pt x="14293" y="16582"/>
                </a:cubicBezTo>
                <a:cubicBezTo>
                  <a:pt x="14293" y="16573"/>
                  <a:pt x="14283" y="16573"/>
                  <a:pt x="14283" y="16563"/>
                </a:cubicBezTo>
                <a:cubicBezTo>
                  <a:pt x="14283" y="16554"/>
                  <a:pt x="14283" y="16535"/>
                  <a:pt x="14283" y="16525"/>
                </a:cubicBezTo>
                <a:lnTo>
                  <a:pt x="14255" y="16516"/>
                </a:lnTo>
                <a:cubicBezTo>
                  <a:pt x="14264" y="16516"/>
                  <a:pt x="14274" y="16506"/>
                  <a:pt x="14283" y="16506"/>
                </a:cubicBezTo>
                <a:lnTo>
                  <a:pt x="14302" y="16535"/>
                </a:lnTo>
                <a:cubicBezTo>
                  <a:pt x="14312" y="16525"/>
                  <a:pt x="14312" y="16506"/>
                  <a:pt x="14321" y="16497"/>
                </a:cubicBezTo>
                <a:cubicBezTo>
                  <a:pt x="14321" y="16487"/>
                  <a:pt x="14312" y="16487"/>
                  <a:pt x="14312" y="16478"/>
                </a:cubicBezTo>
                <a:cubicBezTo>
                  <a:pt x="14302" y="16478"/>
                  <a:pt x="14302" y="16468"/>
                  <a:pt x="14302" y="16459"/>
                </a:cubicBezTo>
                <a:cubicBezTo>
                  <a:pt x="14312" y="16449"/>
                  <a:pt x="14312" y="16440"/>
                  <a:pt x="14312" y="16431"/>
                </a:cubicBezTo>
                <a:cubicBezTo>
                  <a:pt x="14312" y="16431"/>
                  <a:pt x="14302" y="16421"/>
                  <a:pt x="14302" y="16421"/>
                </a:cubicBezTo>
                <a:cubicBezTo>
                  <a:pt x="14299" y="16418"/>
                  <a:pt x="14296" y="16417"/>
                  <a:pt x="14293" y="16417"/>
                </a:cubicBezTo>
                <a:cubicBezTo>
                  <a:pt x="14287" y="16417"/>
                  <a:pt x="14283" y="16421"/>
                  <a:pt x="14283" y="16421"/>
                </a:cubicBezTo>
                <a:cubicBezTo>
                  <a:pt x="14274" y="16431"/>
                  <a:pt x="14274" y="16431"/>
                  <a:pt x="14264" y="16440"/>
                </a:cubicBezTo>
                <a:cubicBezTo>
                  <a:pt x="14264" y="16421"/>
                  <a:pt x="14274" y="16402"/>
                  <a:pt x="14293" y="16402"/>
                </a:cubicBezTo>
                <a:cubicBezTo>
                  <a:pt x="14293" y="16393"/>
                  <a:pt x="14302" y="16393"/>
                  <a:pt x="14312" y="16393"/>
                </a:cubicBezTo>
                <a:cubicBezTo>
                  <a:pt x="14321" y="16388"/>
                  <a:pt x="14328" y="16386"/>
                  <a:pt x="14335" y="16386"/>
                </a:cubicBezTo>
                <a:cubicBezTo>
                  <a:pt x="14342" y="16386"/>
                  <a:pt x="14349" y="16388"/>
                  <a:pt x="14359" y="16393"/>
                </a:cubicBezTo>
                <a:cubicBezTo>
                  <a:pt x="14363" y="16397"/>
                  <a:pt x="14365" y="16399"/>
                  <a:pt x="14367" y="16399"/>
                </a:cubicBezTo>
                <a:cubicBezTo>
                  <a:pt x="14370" y="16399"/>
                  <a:pt x="14372" y="16394"/>
                  <a:pt x="14378" y="16383"/>
                </a:cubicBezTo>
                <a:cubicBezTo>
                  <a:pt x="14387" y="16364"/>
                  <a:pt x="14397" y="16355"/>
                  <a:pt x="14416" y="16345"/>
                </a:cubicBezTo>
                <a:cubicBezTo>
                  <a:pt x="14425" y="16345"/>
                  <a:pt x="14425" y="16336"/>
                  <a:pt x="14425" y="16336"/>
                </a:cubicBezTo>
                <a:cubicBezTo>
                  <a:pt x="14416" y="16317"/>
                  <a:pt x="14416" y="16317"/>
                  <a:pt x="14435" y="16308"/>
                </a:cubicBezTo>
                <a:cubicBezTo>
                  <a:pt x="14444" y="16308"/>
                  <a:pt x="14454" y="16298"/>
                  <a:pt x="14463" y="16298"/>
                </a:cubicBezTo>
                <a:cubicBezTo>
                  <a:pt x="14482" y="16298"/>
                  <a:pt x="14501" y="16298"/>
                  <a:pt x="14520" y="16289"/>
                </a:cubicBezTo>
                <a:close/>
                <a:moveTo>
                  <a:pt x="15012" y="16819"/>
                </a:moveTo>
                <a:lnTo>
                  <a:pt x="15031" y="16838"/>
                </a:lnTo>
                <a:lnTo>
                  <a:pt x="14984" y="16838"/>
                </a:lnTo>
                <a:lnTo>
                  <a:pt x="15012" y="16819"/>
                </a:lnTo>
                <a:close/>
                <a:moveTo>
                  <a:pt x="60014" y="16815"/>
                </a:moveTo>
                <a:cubicBezTo>
                  <a:pt x="60024" y="16815"/>
                  <a:pt x="60029" y="16824"/>
                  <a:pt x="60029" y="16838"/>
                </a:cubicBezTo>
                <a:cubicBezTo>
                  <a:pt x="60010" y="16838"/>
                  <a:pt x="60020" y="16819"/>
                  <a:pt x="60001" y="16819"/>
                </a:cubicBezTo>
                <a:cubicBezTo>
                  <a:pt x="60006" y="16816"/>
                  <a:pt x="60010" y="16815"/>
                  <a:pt x="60014" y="16815"/>
                </a:cubicBezTo>
                <a:close/>
                <a:moveTo>
                  <a:pt x="55174" y="16819"/>
                </a:moveTo>
                <a:cubicBezTo>
                  <a:pt x="55183" y="16828"/>
                  <a:pt x="55174" y="16847"/>
                  <a:pt x="55164" y="16847"/>
                </a:cubicBezTo>
                <a:cubicBezTo>
                  <a:pt x="55164" y="16838"/>
                  <a:pt x="55164" y="16828"/>
                  <a:pt x="55174" y="16819"/>
                </a:cubicBezTo>
                <a:close/>
                <a:moveTo>
                  <a:pt x="55789" y="16809"/>
                </a:moveTo>
                <a:cubicBezTo>
                  <a:pt x="55789" y="16809"/>
                  <a:pt x="55798" y="16819"/>
                  <a:pt x="55798" y="16819"/>
                </a:cubicBezTo>
                <a:cubicBezTo>
                  <a:pt x="55798" y="16819"/>
                  <a:pt x="55798" y="16828"/>
                  <a:pt x="55798" y="16828"/>
                </a:cubicBezTo>
                <a:cubicBezTo>
                  <a:pt x="55798" y="16838"/>
                  <a:pt x="55798" y="16838"/>
                  <a:pt x="55798" y="16838"/>
                </a:cubicBezTo>
                <a:cubicBezTo>
                  <a:pt x="55789" y="16847"/>
                  <a:pt x="55789" y="16847"/>
                  <a:pt x="55789" y="16847"/>
                </a:cubicBezTo>
                <a:lnTo>
                  <a:pt x="55770" y="16828"/>
                </a:lnTo>
                <a:cubicBezTo>
                  <a:pt x="55779" y="16828"/>
                  <a:pt x="55779" y="16819"/>
                  <a:pt x="55789" y="16809"/>
                </a:cubicBezTo>
                <a:close/>
                <a:moveTo>
                  <a:pt x="55817" y="16847"/>
                </a:moveTo>
                <a:cubicBezTo>
                  <a:pt x="55817" y="16847"/>
                  <a:pt x="55817" y="16847"/>
                  <a:pt x="55817" y="16847"/>
                </a:cubicBezTo>
                <a:cubicBezTo>
                  <a:pt x="55817" y="16847"/>
                  <a:pt x="55817" y="16847"/>
                  <a:pt x="55817" y="16847"/>
                </a:cubicBezTo>
                <a:close/>
                <a:moveTo>
                  <a:pt x="55817" y="16847"/>
                </a:moveTo>
                <a:cubicBezTo>
                  <a:pt x="55817" y="16847"/>
                  <a:pt x="55817" y="16847"/>
                  <a:pt x="55817" y="16847"/>
                </a:cubicBezTo>
                <a:cubicBezTo>
                  <a:pt x="55817" y="16847"/>
                  <a:pt x="55817" y="16847"/>
                  <a:pt x="55817" y="16847"/>
                </a:cubicBezTo>
                <a:close/>
                <a:moveTo>
                  <a:pt x="55817" y="16847"/>
                </a:moveTo>
                <a:cubicBezTo>
                  <a:pt x="55817" y="16847"/>
                  <a:pt x="55817" y="16847"/>
                  <a:pt x="55817" y="16847"/>
                </a:cubicBezTo>
                <a:cubicBezTo>
                  <a:pt x="55817" y="16847"/>
                  <a:pt x="55817" y="16847"/>
                  <a:pt x="55817" y="16847"/>
                </a:cubicBezTo>
                <a:close/>
                <a:moveTo>
                  <a:pt x="15817" y="16828"/>
                </a:moveTo>
                <a:lnTo>
                  <a:pt x="15817" y="16828"/>
                </a:lnTo>
                <a:cubicBezTo>
                  <a:pt x="15836" y="16838"/>
                  <a:pt x="15836" y="16847"/>
                  <a:pt x="15826" y="16856"/>
                </a:cubicBezTo>
                <a:lnTo>
                  <a:pt x="15817" y="16828"/>
                </a:lnTo>
                <a:close/>
                <a:moveTo>
                  <a:pt x="55959" y="16838"/>
                </a:moveTo>
                <a:cubicBezTo>
                  <a:pt x="55969" y="16838"/>
                  <a:pt x="55969" y="16838"/>
                  <a:pt x="55969" y="16847"/>
                </a:cubicBezTo>
                <a:cubicBezTo>
                  <a:pt x="55969" y="16847"/>
                  <a:pt x="55969" y="16847"/>
                  <a:pt x="55969" y="16856"/>
                </a:cubicBezTo>
                <a:lnTo>
                  <a:pt x="55959" y="16856"/>
                </a:lnTo>
                <a:lnTo>
                  <a:pt x="55959" y="16838"/>
                </a:lnTo>
                <a:close/>
                <a:moveTo>
                  <a:pt x="59982" y="16847"/>
                </a:moveTo>
                <a:lnTo>
                  <a:pt x="59954" y="16856"/>
                </a:lnTo>
                <a:cubicBezTo>
                  <a:pt x="59963" y="16847"/>
                  <a:pt x="59973" y="16847"/>
                  <a:pt x="59982" y="16847"/>
                </a:cubicBezTo>
                <a:close/>
                <a:moveTo>
                  <a:pt x="55713" y="16856"/>
                </a:moveTo>
                <a:cubicBezTo>
                  <a:pt x="55708" y="16861"/>
                  <a:pt x="55706" y="16864"/>
                  <a:pt x="55703" y="16864"/>
                </a:cubicBezTo>
                <a:cubicBezTo>
                  <a:pt x="55699" y="16864"/>
                  <a:pt x="55694" y="16861"/>
                  <a:pt x="55685" y="16856"/>
                </a:cubicBezTo>
                <a:close/>
                <a:moveTo>
                  <a:pt x="54530" y="16847"/>
                </a:moveTo>
                <a:lnTo>
                  <a:pt x="54549" y="16866"/>
                </a:lnTo>
                <a:cubicBezTo>
                  <a:pt x="54530" y="16866"/>
                  <a:pt x="54530" y="16866"/>
                  <a:pt x="54530" y="16847"/>
                </a:cubicBezTo>
                <a:close/>
                <a:moveTo>
                  <a:pt x="55647" y="16856"/>
                </a:moveTo>
                <a:cubicBezTo>
                  <a:pt x="55647" y="16856"/>
                  <a:pt x="55647" y="16856"/>
                  <a:pt x="55647" y="16866"/>
                </a:cubicBezTo>
                <a:lnTo>
                  <a:pt x="55628" y="16866"/>
                </a:lnTo>
                <a:cubicBezTo>
                  <a:pt x="55637" y="16866"/>
                  <a:pt x="55637" y="16856"/>
                  <a:pt x="55647" y="16856"/>
                </a:cubicBezTo>
                <a:close/>
                <a:moveTo>
                  <a:pt x="60294" y="16705"/>
                </a:moveTo>
                <a:cubicBezTo>
                  <a:pt x="60304" y="16705"/>
                  <a:pt x="60313" y="16715"/>
                  <a:pt x="60332" y="16724"/>
                </a:cubicBezTo>
                <a:lnTo>
                  <a:pt x="60257" y="16743"/>
                </a:lnTo>
                <a:cubicBezTo>
                  <a:pt x="60257" y="16762"/>
                  <a:pt x="60257" y="16771"/>
                  <a:pt x="60257" y="16781"/>
                </a:cubicBezTo>
                <a:cubicBezTo>
                  <a:pt x="60257" y="16790"/>
                  <a:pt x="60247" y="16800"/>
                  <a:pt x="60238" y="16809"/>
                </a:cubicBezTo>
                <a:cubicBezTo>
                  <a:pt x="60257" y="16828"/>
                  <a:pt x="60257" y="16828"/>
                  <a:pt x="60247" y="16847"/>
                </a:cubicBezTo>
                <a:cubicBezTo>
                  <a:pt x="60238" y="16847"/>
                  <a:pt x="60238" y="16856"/>
                  <a:pt x="60228" y="16866"/>
                </a:cubicBezTo>
                <a:lnTo>
                  <a:pt x="60219" y="16866"/>
                </a:lnTo>
                <a:cubicBezTo>
                  <a:pt x="60209" y="16828"/>
                  <a:pt x="60200" y="16800"/>
                  <a:pt x="60190" y="16762"/>
                </a:cubicBezTo>
                <a:cubicBezTo>
                  <a:pt x="60190" y="16762"/>
                  <a:pt x="60190" y="16752"/>
                  <a:pt x="60200" y="16752"/>
                </a:cubicBezTo>
                <a:cubicBezTo>
                  <a:pt x="60200" y="16743"/>
                  <a:pt x="60200" y="16743"/>
                  <a:pt x="60200" y="16733"/>
                </a:cubicBezTo>
                <a:cubicBezTo>
                  <a:pt x="60204" y="16724"/>
                  <a:pt x="60207" y="16719"/>
                  <a:pt x="60210" y="16719"/>
                </a:cubicBezTo>
                <a:cubicBezTo>
                  <a:pt x="60214" y="16719"/>
                  <a:pt x="60219" y="16724"/>
                  <a:pt x="60228" y="16733"/>
                </a:cubicBezTo>
                <a:cubicBezTo>
                  <a:pt x="60238" y="16724"/>
                  <a:pt x="60257" y="16705"/>
                  <a:pt x="60275" y="16705"/>
                </a:cubicBezTo>
                <a:close/>
                <a:moveTo>
                  <a:pt x="55751" y="16828"/>
                </a:moveTo>
                <a:cubicBezTo>
                  <a:pt x="55751" y="16838"/>
                  <a:pt x="55751" y="16838"/>
                  <a:pt x="55751" y="16838"/>
                </a:cubicBezTo>
                <a:cubicBezTo>
                  <a:pt x="55751" y="16847"/>
                  <a:pt x="55742" y="16847"/>
                  <a:pt x="55742" y="16856"/>
                </a:cubicBezTo>
                <a:cubicBezTo>
                  <a:pt x="55742" y="16856"/>
                  <a:pt x="55742" y="16866"/>
                  <a:pt x="55742" y="16866"/>
                </a:cubicBezTo>
                <a:cubicBezTo>
                  <a:pt x="55735" y="16866"/>
                  <a:pt x="55733" y="16870"/>
                  <a:pt x="55732" y="16870"/>
                </a:cubicBezTo>
                <a:cubicBezTo>
                  <a:pt x="55732" y="16870"/>
                  <a:pt x="55732" y="16869"/>
                  <a:pt x="55732" y="16866"/>
                </a:cubicBezTo>
                <a:cubicBezTo>
                  <a:pt x="55732" y="16856"/>
                  <a:pt x="55732" y="16847"/>
                  <a:pt x="55723" y="16847"/>
                </a:cubicBezTo>
                <a:cubicBezTo>
                  <a:pt x="55723" y="16847"/>
                  <a:pt x="55723" y="16847"/>
                  <a:pt x="55723" y="16838"/>
                </a:cubicBezTo>
                <a:cubicBezTo>
                  <a:pt x="55732" y="16838"/>
                  <a:pt x="55742" y="16828"/>
                  <a:pt x="55742" y="16828"/>
                </a:cubicBezTo>
                <a:close/>
                <a:moveTo>
                  <a:pt x="54899" y="16866"/>
                </a:moveTo>
                <a:cubicBezTo>
                  <a:pt x="54899" y="16866"/>
                  <a:pt x="54899" y="16875"/>
                  <a:pt x="54899" y="16875"/>
                </a:cubicBezTo>
                <a:lnTo>
                  <a:pt x="54880" y="16866"/>
                </a:lnTo>
                <a:close/>
                <a:moveTo>
                  <a:pt x="60039" y="16856"/>
                </a:moveTo>
                <a:lnTo>
                  <a:pt x="60029" y="16875"/>
                </a:lnTo>
                <a:cubicBezTo>
                  <a:pt x="60029" y="16856"/>
                  <a:pt x="60029" y="16856"/>
                  <a:pt x="60039" y="16856"/>
                </a:cubicBezTo>
                <a:close/>
                <a:moveTo>
                  <a:pt x="14359" y="16847"/>
                </a:moveTo>
                <a:lnTo>
                  <a:pt x="14368" y="16885"/>
                </a:lnTo>
                <a:cubicBezTo>
                  <a:pt x="14349" y="16875"/>
                  <a:pt x="14349" y="16866"/>
                  <a:pt x="14359" y="16847"/>
                </a:cubicBezTo>
                <a:close/>
                <a:moveTo>
                  <a:pt x="55619" y="16856"/>
                </a:moveTo>
                <a:lnTo>
                  <a:pt x="55619" y="16866"/>
                </a:lnTo>
                <a:cubicBezTo>
                  <a:pt x="55619" y="16866"/>
                  <a:pt x="55619" y="16875"/>
                  <a:pt x="55609" y="16875"/>
                </a:cubicBezTo>
                <a:cubicBezTo>
                  <a:pt x="55609" y="16885"/>
                  <a:pt x="55609" y="16885"/>
                  <a:pt x="55609" y="16885"/>
                </a:cubicBezTo>
                <a:cubicBezTo>
                  <a:pt x="55609" y="16885"/>
                  <a:pt x="55600" y="16875"/>
                  <a:pt x="55600" y="16875"/>
                </a:cubicBezTo>
                <a:cubicBezTo>
                  <a:pt x="55609" y="16875"/>
                  <a:pt x="55609" y="16866"/>
                  <a:pt x="55609" y="16866"/>
                </a:cubicBezTo>
                <a:cubicBezTo>
                  <a:pt x="55609" y="16866"/>
                  <a:pt x="55619" y="16866"/>
                  <a:pt x="55619" y="16856"/>
                </a:cubicBezTo>
                <a:close/>
                <a:moveTo>
                  <a:pt x="60115" y="16838"/>
                </a:moveTo>
                <a:cubicBezTo>
                  <a:pt x="60133" y="16838"/>
                  <a:pt x="60152" y="16847"/>
                  <a:pt x="60162" y="16885"/>
                </a:cubicBezTo>
                <a:cubicBezTo>
                  <a:pt x="60143" y="16875"/>
                  <a:pt x="60133" y="16856"/>
                  <a:pt x="60115" y="16838"/>
                </a:cubicBezTo>
                <a:close/>
                <a:moveTo>
                  <a:pt x="59111" y="16875"/>
                </a:moveTo>
                <a:lnTo>
                  <a:pt x="59130" y="16885"/>
                </a:lnTo>
                <a:cubicBezTo>
                  <a:pt x="59127" y="16888"/>
                  <a:pt x="59125" y="16889"/>
                  <a:pt x="59122" y="16889"/>
                </a:cubicBezTo>
                <a:cubicBezTo>
                  <a:pt x="59116" y="16889"/>
                  <a:pt x="59111" y="16882"/>
                  <a:pt x="59111" y="16875"/>
                </a:cubicBezTo>
                <a:close/>
                <a:moveTo>
                  <a:pt x="55136" y="16856"/>
                </a:moveTo>
                <a:cubicBezTo>
                  <a:pt x="55145" y="16856"/>
                  <a:pt x="55145" y="16856"/>
                  <a:pt x="55145" y="16866"/>
                </a:cubicBezTo>
                <a:cubicBezTo>
                  <a:pt x="55155" y="16866"/>
                  <a:pt x="55164" y="16875"/>
                  <a:pt x="55164" y="16885"/>
                </a:cubicBezTo>
                <a:cubicBezTo>
                  <a:pt x="55164" y="16885"/>
                  <a:pt x="55164" y="16894"/>
                  <a:pt x="55164" y="16894"/>
                </a:cubicBezTo>
                <a:cubicBezTo>
                  <a:pt x="55155" y="16894"/>
                  <a:pt x="55155" y="16894"/>
                  <a:pt x="55155" y="16885"/>
                </a:cubicBezTo>
                <a:cubicBezTo>
                  <a:pt x="55155" y="16885"/>
                  <a:pt x="55155" y="16875"/>
                  <a:pt x="55145" y="16875"/>
                </a:cubicBezTo>
                <a:cubicBezTo>
                  <a:pt x="55136" y="16875"/>
                  <a:pt x="55136" y="16875"/>
                  <a:pt x="55136" y="16866"/>
                </a:cubicBezTo>
                <a:cubicBezTo>
                  <a:pt x="55136" y="16866"/>
                  <a:pt x="55136" y="16856"/>
                  <a:pt x="55136" y="16856"/>
                </a:cubicBezTo>
                <a:close/>
                <a:moveTo>
                  <a:pt x="55230" y="16800"/>
                </a:moveTo>
                <a:cubicBezTo>
                  <a:pt x="55240" y="16800"/>
                  <a:pt x="55240" y="16800"/>
                  <a:pt x="55249" y="16809"/>
                </a:cubicBezTo>
                <a:cubicBezTo>
                  <a:pt x="55249" y="16819"/>
                  <a:pt x="55249" y="16828"/>
                  <a:pt x="55240" y="16838"/>
                </a:cubicBezTo>
                <a:cubicBezTo>
                  <a:pt x="55240" y="16847"/>
                  <a:pt x="55240" y="16847"/>
                  <a:pt x="55240" y="16856"/>
                </a:cubicBezTo>
                <a:cubicBezTo>
                  <a:pt x="55240" y="16856"/>
                  <a:pt x="55240" y="16856"/>
                  <a:pt x="55230" y="16866"/>
                </a:cubicBezTo>
                <a:cubicBezTo>
                  <a:pt x="55230" y="16856"/>
                  <a:pt x="55230" y="16856"/>
                  <a:pt x="55230" y="16847"/>
                </a:cubicBezTo>
                <a:cubicBezTo>
                  <a:pt x="55230" y="16838"/>
                  <a:pt x="55230" y="16838"/>
                  <a:pt x="55221" y="16838"/>
                </a:cubicBezTo>
                <a:cubicBezTo>
                  <a:pt x="55202" y="16847"/>
                  <a:pt x="55202" y="16856"/>
                  <a:pt x="55202" y="16875"/>
                </a:cubicBezTo>
                <a:cubicBezTo>
                  <a:pt x="55202" y="16885"/>
                  <a:pt x="55202" y="16885"/>
                  <a:pt x="55202" y="16894"/>
                </a:cubicBezTo>
                <a:cubicBezTo>
                  <a:pt x="55193" y="16885"/>
                  <a:pt x="55193" y="16875"/>
                  <a:pt x="55193" y="16866"/>
                </a:cubicBezTo>
                <a:cubicBezTo>
                  <a:pt x="55193" y="16856"/>
                  <a:pt x="55193" y="16847"/>
                  <a:pt x="55202" y="16838"/>
                </a:cubicBezTo>
                <a:cubicBezTo>
                  <a:pt x="55211" y="16838"/>
                  <a:pt x="55211" y="16838"/>
                  <a:pt x="55211" y="16828"/>
                </a:cubicBezTo>
                <a:cubicBezTo>
                  <a:pt x="55221" y="16819"/>
                  <a:pt x="55221" y="16809"/>
                  <a:pt x="55230" y="16800"/>
                </a:cubicBezTo>
                <a:close/>
                <a:moveTo>
                  <a:pt x="55349" y="16726"/>
                </a:moveTo>
                <a:cubicBezTo>
                  <a:pt x="55353" y="16726"/>
                  <a:pt x="55358" y="16729"/>
                  <a:pt x="55363" y="16733"/>
                </a:cubicBezTo>
                <a:cubicBezTo>
                  <a:pt x="55363" y="16733"/>
                  <a:pt x="55363" y="16733"/>
                  <a:pt x="55363" y="16743"/>
                </a:cubicBezTo>
                <a:cubicBezTo>
                  <a:pt x="55372" y="16733"/>
                  <a:pt x="55372" y="16733"/>
                  <a:pt x="55372" y="16733"/>
                </a:cubicBezTo>
                <a:cubicBezTo>
                  <a:pt x="55375" y="16731"/>
                  <a:pt x="55378" y="16730"/>
                  <a:pt x="55380" y="16730"/>
                </a:cubicBezTo>
                <a:cubicBezTo>
                  <a:pt x="55387" y="16730"/>
                  <a:pt x="55391" y="16736"/>
                  <a:pt x="55391" y="16743"/>
                </a:cubicBezTo>
                <a:cubicBezTo>
                  <a:pt x="55401" y="16762"/>
                  <a:pt x="55401" y="16771"/>
                  <a:pt x="55410" y="16781"/>
                </a:cubicBezTo>
                <a:cubicBezTo>
                  <a:pt x="55420" y="16790"/>
                  <a:pt x="55420" y="16790"/>
                  <a:pt x="55411" y="16808"/>
                </a:cubicBezTo>
                <a:lnTo>
                  <a:pt x="55411" y="16808"/>
                </a:lnTo>
                <a:cubicBezTo>
                  <a:pt x="55401" y="16806"/>
                  <a:pt x="55401" y="16798"/>
                  <a:pt x="55401" y="16790"/>
                </a:cubicBezTo>
                <a:lnTo>
                  <a:pt x="55391" y="16790"/>
                </a:lnTo>
                <a:cubicBezTo>
                  <a:pt x="55391" y="16800"/>
                  <a:pt x="55382" y="16809"/>
                  <a:pt x="55382" y="16819"/>
                </a:cubicBezTo>
                <a:cubicBezTo>
                  <a:pt x="55382" y="16828"/>
                  <a:pt x="55391" y="16828"/>
                  <a:pt x="55391" y="16838"/>
                </a:cubicBezTo>
                <a:cubicBezTo>
                  <a:pt x="55391" y="16838"/>
                  <a:pt x="55382" y="16838"/>
                  <a:pt x="55382" y="16847"/>
                </a:cubicBezTo>
                <a:cubicBezTo>
                  <a:pt x="55382" y="16856"/>
                  <a:pt x="55372" y="16866"/>
                  <a:pt x="55353" y="16866"/>
                </a:cubicBezTo>
                <a:cubicBezTo>
                  <a:pt x="55363" y="16875"/>
                  <a:pt x="55363" y="16885"/>
                  <a:pt x="55353" y="16885"/>
                </a:cubicBezTo>
                <a:cubicBezTo>
                  <a:pt x="55347" y="16892"/>
                  <a:pt x="55340" y="16898"/>
                  <a:pt x="55333" y="16898"/>
                </a:cubicBezTo>
                <a:cubicBezTo>
                  <a:pt x="55331" y="16898"/>
                  <a:pt x="55328" y="16897"/>
                  <a:pt x="55325" y="16894"/>
                </a:cubicBezTo>
                <a:cubicBezTo>
                  <a:pt x="55325" y="16885"/>
                  <a:pt x="55316" y="16885"/>
                  <a:pt x="55316" y="16875"/>
                </a:cubicBezTo>
                <a:cubicBezTo>
                  <a:pt x="55316" y="16866"/>
                  <a:pt x="55316" y="16866"/>
                  <a:pt x="55306" y="16866"/>
                </a:cubicBezTo>
                <a:lnTo>
                  <a:pt x="55278" y="16866"/>
                </a:lnTo>
                <a:cubicBezTo>
                  <a:pt x="55268" y="16866"/>
                  <a:pt x="55268" y="16866"/>
                  <a:pt x="55268" y="16856"/>
                </a:cubicBezTo>
                <a:cubicBezTo>
                  <a:pt x="55268" y="16856"/>
                  <a:pt x="55268" y="16856"/>
                  <a:pt x="55268" y="16847"/>
                </a:cubicBezTo>
                <a:cubicBezTo>
                  <a:pt x="55268" y="16847"/>
                  <a:pt x="55278" y="16838"/>
                  <a:pt x="55278" y="16838"/>
                </a:cubicBezTo>
                <a:cubicBezTo>
                  <a:pt x="55287" y="16828"/>
                  <a:pt x="55287" y="16828"/>
                  <a:pt x="55278" y="16828"/>
                </a:cubicBezTo>
                <a:cubicBezTo>
                  <a:pt x="55278" y="16828"/>
                  <a:pt x="55278" y="16828"/>
                  <a:pt x="55268" y="16819"/>
                </a:cubicBezTo>
                <a:cubicBezTo>
                  <a:pt x="55259" y="16819"/>
                  <a:pt x="55249" y="16809"/>
                  <a:pt x="55259" y="16790"/>
                </a:cubicBezTo>
                <a:cubicBezTo>
                  <a:pt x="55259" y="16790"/>
                  <a:pt x="55259" y="16781"/>
                  <a:pt x="55268" y="16781"/>
                </a:cubicBezTo>
                <a:lnTo>
                  <a:pt x="55287" y="16781"/>
                </a:lnTo>
                <a:lnTo>
                  <a:pt x="55287" y="16762"/>
                </a:lnTo>
                <a:cubicBezTo>
                  <a:pt x="55297" y="16762"/>
                  <a:pt x="55316" y="16762"/>
                  <a:pt x="55335" y="16752"/>
                </a:cubicBezTo>
                <a:lnTo>
                  <a:pt x="55316" y="16743"/>
                </a:lnTo>
                <a:cubicBezTo>
                  <a:pt x="55325" y="16743"/>
                  <a:pt x="55325" y="16743"/>
                  <a:pt x="55335" y="16733"/>
                </a:cubicBezTo>
                <a:cubicBezTo>
                  <a:pt x="55339" y="16729"/>
                  <a:pt x="55344" y="16726"/>
                  <a:pt x="55349" y="16726"/>
                </a:cubicBezTo>
                <a:close/>
                <a:moveTo>
                  <a:pt x="54568" y="16885"/>
                </a:moveTo>
                <a:lnTo>
                  <a:pt x="54577" y="16894"/>
                </a:lnTo>
                <a:cubicBezTo>
                  <a:pt x="54573" y="16899"/>
                  <a:pt x="54570" y="16901"/>
                  <a:pt x="54569" y="16901"/>
                </a:cubicBezTo>
                <a:cubicBezTo>
                  <a:pt x="54568" y="16901"/>
                  <a:pt x="54568" y="16899"/>
                  <a:pt x="54568" y="16894"/>
                </a:cubicBezTo>
                <a:cubicBezTo>
                  <a:pt x="54568" y="16894"/>
                  <a:pt x="54568" y="16885"/>
                  <a:pt x="54568" y="16885"/>
                </a:cubicBezTo>
                <a:close/>
                <a:moveTo>
                  <a:pt x="14501" y="16875"/>
                </a:moveTo>
                <a:cubicBezTo>
                  <a:pt x="14510" y="16885"/>
                  <a:pt x="14510" y="16894"/>
                  <a:pt x="14501" y="16904"/>
                </a:cubicBezTo>
                <a:cubicBezTo>
                  <a:pt x="14491" y="16904"/>
                  <a:pt x="14491" y="16885"/>
                  <a:pt x="14501" y="16875"/>
                </a:cubicBezTo>
                <a:close/>
                <a:moveTo>
                  <a:pt x="55234" y="16878"/>
                </a:moveTo>
                <a:cubicBezTo>
                  <a:pt x="55240" y="16878"/>
                  <a:pt x="55245" y="16880"/>
                  <a:pt x="55249" y="16885"/>
                </a:cubicBezTo>
                <a:lnTo>
                  <a:pt x="55240" y="16894"/>
                </a:lnTo>
                <a:lnTo>
                  <a:pt x="55249" y="16904"/>
                </a:lnTo>
                <a:cubicBezTo>
                  <a:pt x="55230" y="16904"/>
                  <a:pt x="55221" y="16894"/>
                  <a:pt x="55211" y="16885"/>
                </a:cubicBezTo>
                <a:cubicBezTo>
                  <a:pt x="55221" y="16880"/>
                  <a:pt x="55228" y="16878"/>
                  <a:pt x="55234" y="16878"/>
                </a:cubicBezTo>
                <a:close/>
                <a:moveTo>
                  <a:pt x="54492" y="16828"/>
                </a:moveTo>
                <a:cubicBezTo>
                  <a:pt x="54502" y="16828"/>
                  <a:pt x="54502" y="16838"/>
                  <a:pt x="54502" y="16838"/>
                </a:cubicBezTo>
                <a:cubicBezTo>
                  <a:pt x="54502" y="16847"/>
                  <a:pt x="54502" y="16856"/>
                  <a:pt x="54502" y="16856"/>
                </a:cubicBezTo>
                <a:cubicBezTo>
                  <a:pt x="54502" y="16856"/>
                  <a:pt x="54511" y="16866"/>
                  <a:pt x="54511" y="16866"/>
                </a:cubicBezTo>
                <a:cubicBezTo>
                  <a:pt x="54521" y="16866"/>
                  <a:pt x="54530" y="16875"/>
                  <a:pt x="54530" y="16885"/>
                </a:cubicBezTo>
                <a:cubicBezTo>
                  <a:pt x="54530" y="16894"/>
                  <a:pt x="54539" y="16904"/>
                  <a:pt x="54539" y="16904"/>
                </a:cubicBezTo>
                <a:cubicBezTo>
                  <a:pt x="54539" y="16909"/>
                  <a:pt x="54537" y="16911"/>
                  <a:pt x="54535" y="16911"/>
                </a:cubicBezTo>
                <a:cubicBezTo>
                  <a:pt x="54532" y="16911"/>
                  <a:pt x="54530" y="16909"/>
                  <a:pt x="54530" y="16904"/>
                </a:cubicBezTo>
                <a:cubicBezTo>
                  <a:pt x="54530" y="16904"/>
                  <a:pt x="54521" y="16894"/>
                  <a:pt x="54521" y="16894"/>
                </a:cubicBezTo>
                <a:cubicBezTo>
                  <a:pt x="54511" y="16894"/>
                  <a:pt x="54511" y="16885"/>
                  <a:pt x="54511" y="16885"/>
                </a:cubicBezTo>
                <a:lnTo>
                  <a:pt x="54502" y="16885"/>
                </a:lnTo>
                <a:cubicBezTo>
                  <a:pt x="54502" y="16875"/>
                  <a:pt x="54502" y="16875"/>
                  <a:pt x="54502" y="16875"/>
                </a:cubicBezTo>
                <a:cubicBezTo>
                  <a:pt x="54497" y="16866"/>
                  <a:pt x="54494" y="16861"/>
                  <a:pt x="54491" y="16861"/>
                </a:cubicBezTo>
                <a:cubicBezTo>
                  <a:pt x="54487" y="16861"/>
                  <a:pt x="54483" y="16866"/>
                  <a:pt x="54473" y="16875"/>
                </a:cubicBezTo>
                <a:cubicBezTo>
                  <a:pt x="54464" y="16856"/>
                  <a:pt x="54473" y="16847"/>
                  <a:pt x="54483" y="16838"/>
                </a:cubicBezTo>
                <a:cubicBezTo>
                  <a:pt x="54483" y="16828"/>
                  <a:pt x="54492" y="16828"/>
                  <a:pt x="54492" y="16828"/>
                </a:cubicBezTo>
                <a:close/>
                <a:moveTo>
                  <a:pt x="13886" y="16639"/>
                </a:moveTo>
                <a:cubicBezTo>
                  <a:pt x="13895" y="16648"/>
                  <a:pt x="13905" y="16648"/>
                  <a:pt x="13914" y="16658"/>
                </a:cubicBezTo>
                <a:cubicBezTo>
                  <a:pt x="13924" y="16648"/>
                  <a:pt x="13942" y="16648"/>
                  <a:pt x="13952" y="16648"/>
                </a:cubicBezTo>
                <a:cubicBezTo>
                  <a:pt x="13999" y="16648"/>
                  <a:pt x="14037" y="16667"/>
                  <a:pt x="14084" y="16677"/>
                </a:cubicBezTo>
                <a:cubicBezTo>
                  <a:pt x="14094" y="16686"/>
                  <a:pt x="14094" y="16686"/>
                  <a:pt x="14103" y="16686"/>
                </a:cubicBezTo>
                <a:cubicBezTo>
                  <a:pt x="14141" y="16686"/>
                  <a:pt x="14170" y="16686"/>
                  <a:pt x="14198" y="16696"/>
                </a:cubicBezTo>
                <a:cubicBezTo>
                  <a:pt x="14208" y="16705"/>
                  <a:pt x="14217" y="16705"/>
                  <a:pt x="14217" y="16715"/>
                </a:cubicBezTo>
                <a:cubicBezTo>
                  <a:pt x="14226" y="16715"/>
                  <a:pt x="14226" y="16724"/>
                  <a:pt x="14226" y="16724"/>
                </a:cubicBezTo>
                <a:cubicBezTo>
                  <a:pt x="14217" y="16733"/>
                  <a:pt x="14208" y="16733"/>
                  <a:pt x="14208" y="16733"/>
                </a:cubicBezTo>
                <a:cubicBezTo>
                  <a:pt x="14200" y="16730"/>
                  <a:pt x="14193" y="16727"/>
                  <a:pt x="14188" y="16727"/>
                </a:cubicBezTo>
                <a:cubicBezTo>
                  <a:pt x="14181" y="16727"/>
                  <a:pt x="14175" y="16732"/>
                  <a:pt x="14170" y="16743"/>
                </a:cubicBezTo>
                <a:cubicBezTo>
                  <a:pt x="14170" y="16755"/>
                  <a:pt x="14159" y="16763"/>
                  <a:pt x="14148" y="16763"/>
                </a:cubicBezTo>
                <a:cubicBezTo>
                  <a:pt x="14142" y="16763"/>
                  <a:pt x="14135" y="16760"/>
                  <a:pt x="14132" y="16752"/>
                </a:cubicBezTo>
                <a:cubicBezTo>
                  <a:pt x="14122" y="16743"/>
                  <a:pt x="14113" y="16733"/>
                  <a:pt x="14103" y="16724"/>
                </a:cubicBezTo>
                <a:cubicBezTo>
                  <a:pt x="14103" y="16733"/>
                  <a:pt x="14094" y="16733"/>
                  <a:pt x="14094" y="16743"/>
                </a:cubicBezTo>
                <a:cubicBezTo>
                  <a:pt x="14094" y="16752"/>
                  <a:pt x="14084" y="16762"/>
                  <a:pt x="14066" y="16762"/>
                </a:cubicBezTo>
                <a:cubicBezTo>
                  <a:pt x="14056" y="16771"/>
                  <a:pt x="14056" y="16771"/>
                  <a:pt x="14066" y="16781"/>
                </a:cubicBezTo>
                <a:cubicBezTo>
                  <a:pt x="14075" y="16800"/>
                  <a:pt x="14075" y="16809"/>
                  <a:pt x="14066" y="16828"/>
                </a:cubicBezTo>
                <a:cubicBezTo>
                  <a:pt x="14056" y="16847"/>
                  <a:pt x="14066" y="16847"/>
                  <a:pt x="14084" y="16847"/>
                </a:cubicBezTo>
                <a:cubicBezTo>
                  <a:pt x="14094" y="16847"/>
                  <a:pt x="14094" y="16847"/>
                  <a:pt x="14094" y="16856"/>
                </a:cubicBezTo>
                <a:cubicBezTo>
                  <a:pt x="14103" y="16875"/>
                  <a:pt x="14103" y="16885"/>
                  <a:pt x="14103" y="16904"/>
                </a:cubicBezTo>
                <a:cubicBezTo>
                  <a:pt x="14103" y="16904"/>
                  <a:pt x="14103" y="16904"/>
                  <a:pt x="14103" y="16913"/>
                </a:cubicBezTo>
                <a:cubicBezTo>
                  <a:pt x="14094" y="16913"/>
                  <a:pt x="14094" y="16913"/>
                  <a:pt x="14094" y="16904"/>
                </a:cubicBezTo>
                <a:cubicBezTo>
                  <a:pt x="14075" y="16894"/>
                  <a:pt x="14056" y="16875"/>
                  <a:pt x="14037" y="16856"/>
                </a:cubicBezTo>
                <a:cubicBezTo>
                  <a:pt x="14037" y="16847"/>
                  <a:pt x="14028" y="16838"/>
                  <a:pt x="14028" y="16838"/>
                </a:cubicBezTo>
                <a:cubicBezTo>
                  <a:pt x="14028" y="16809"/>
                  <a:pt x="14009" y="16800"/>
                  <a:pt x="13990" y="16790"/>
                </a:cubicBezTo>
                <a:cubicBezTo>
                  <a:pt x="13961" y="16781"/>
                  <a:pt x="13952" y="16762"/>
                  <a:pt x="13942" y="16733"/>
                </a:cubicBezTo>
                <a:cubicBezTo>
                  <a:pt x="13942" y="16733"/>
                  <a:pt x="13952" y="16733"/>
                  <a:pt x="13952" y="16724"/>
                </a:cubicBezTo>
                <a:cubicBezTo>
                  <a:pt x="13952" y="16724"/>
                  <a:pt x="13961" y="16724"/>
                  <a:pt x="13961" y="16715"/>
                </a:cubicBezTo>
                <a:cubicBezTo>
                  <a:pt x="13933" y="16715"/>
                  <a:pt x="13924" y="16733"/>
                  <a:pt x="13933" y="16752"/>
                </a:cubicBezTo>
                <a:cubicBezTo>
                  <a:pt x="13942" y="16752"/>
                  <a:pt x="13942" y="16762"/>
                  <a:pt x="13942" y="16762"/>
                </a:cubicBezTo>
                <a:cubicBezTo>
                  <a:pt x="13942" y="16771"/>
                  <a:pt x="13942" y="16771"/>
                  <a:pt x="13942" y="16771"/>
                </a:cubicBezTo>
                <a:lnTo>
                  <a:pt x="13933" y="16771"/>
                </a:lnTo>
                <a:cubicBezTo>
                  <a:pt x="13933" y="16762"/>
                  <a:pt x="13933" y="16752"/>
                  <a:pt x="13924" y="16752"/>
                </a:cubicBezTo>
                <a:cubicBezTo>
                  <a:pt x="13914" y="16752"/>
                  <a:pt x="13905" y="16762"/>
                  <a:pt x="13905" y="16762"/>
                </a:cubicBezTo>
                <a:cubicBezTo>
                  <a:pt x="13892" y="16770"/>
                  <a:pt x="13883" y="16775"/>
                  <a:pt x="13877" y="16775"/>
                </a:cubicBezTo>
                <a:cubicBezTo>
                  <a:pt x="13870" y="16775"/>
                  <a:pt x="13867" y="16768"/>
                  <a:pt x="13867" y="16752"/>
                </a:cubicBezTo>
                <a:cubicBezTo>
                  <a:pt x="13867" y="16733"/>
                  <a:pt x="13867" y="16715"/>
                  <a:pt x="13867" y="16705"/>
                </a:cubicBezTo>
                <a:cubicBezTo>
                  <a:pt x="13886" y="16715"/>
                  <a:pt x="13895" y="16715"/>
                  <a:pt x="13914" y="16724"/>
                </a:cubicBezTo>
                <a:cubicBezTo>
                  <a:pt x="13914" y="16715"/>
                  <a:pt x="13914" y="16715"/>
                  <a:pt x="13905" y="16705"/>
                </a:cubicBezTo>
                <a:cubicBezTo>
                  <a:pt x="13886" y="16696"/>
                  <a:pt x="13867" y="16677"/>
                  <a:pt x="13867" y="16648"/>
                </a:cubicBezTo>
                <a:cubicBezTo>
                  <a:pt x="13867" y="16648"/>
                  <a:pt x="13876" y="16639"/>
                  <a:pt x="13886" y="16639"/>
                </a:cubicBezTo>
                <a:close/>
                <a:moveTo>
                  <a:pt x="14236" y="16743"/>
                </a:moveTo>
                <a:cubicBezTo>
                  <a:pt x="14245" y="16752"/>
                  <a:pt x="14255" y="16762"/>
                  <a:pt x="14255" y="16771"/>
                </a:cubicBezTo>
                <a:cubicBezTo>
                  <a:pt x="14274" y="16790"/>
                  <a:pt x="14293" y="16819"/>
                  <a:pt x="14312" y="16838"/>
                </a:cubicBezTo>
                <a:cubicBezTo>
                  <a:pt x="14312" y="16847"/>
                  <a:pt x="14312" y="16847"/>
                  <a:pt x="14312" y="16856"/>
                </a:cubicBezTo>
                <a:cubicBezTo>
                  <a:pt x="14321" y="16866"/>
                  <a:pt x="14321" y="16885"/>
                  <a:pt x="14321" y="16894"/>
                </a:cubicBezTo>
                <a:lnTo>
                  <a:pt x="14321" y="16904"/>
                </a:lnTo>
                <a:lnTo>
                  <a:pt x="14340" y="16894"/>
                </a:lnTo>
                <a:lnTo>
                  <a:pt x="14340" y="16913"/>
                </a:lnTo>
                <a:lnTo>
                  <a:pt x="14302" y="16904"/>
                </a:lnTo>
                <a:cubicBezTo>
                  <a:pt x="14297" y="16909"/>
                  <a:pt x="14290" y="16911"/>
                  <a:pt x="14283" y="16911"/>
                </a:cubicBezTo>
                <a:cubicBezTo>
                  <a:pt x="14276" y="16911"/>
                  <a:pt x="14269" y="16909"/>
                  <a:pt x="14264" y="16904"/>
                </a:cubicBezTo>
                <a:cubicBezTo>
                  <a:pt x="14255" y="16894"/>
                  <a:pt x="14255" y="16885"/>
                  <a:pt x="14245" y="16875"/>
                </a:cubicBezTo>
                <a:cubicBezTo>
                  <a:pt x="14245" y="16875"/>
                  <a:pt x="14245" y="16866"/>
                  <a:pt x="14236" y="16866"/>
                </a:cubicBezTo>
                <a:cubicBezTo>
                  <a:pt x="14226" y="16847"/>
                  <a:pt x="14236" y="16828"/>
                  <a:pt x="14245" y="16819"/>
                </a:cubicBezTo>
                <a:cubicBezTo>
                  <a:pt x="14255" y="16819"/>
                  <a:pt x="14255" y="16809"/>
                  <a:pt x="14264" y="16809"/>
                </a:cubicBezTo>
                <a:cubicBezTo>
                  <a:pt x="14264" y="16800"/>
                  <a:pt x="14264" y="16790"/>
                  <a:pt x="14255" y="16781"/>
                </a:cubicBezTo>
                <a:lnTo>
                  <a:pt x="14245" y="16781"/>
                </a:lnTo>
                <a:cubicBezTo>
                  <a:pt x="14226" y="16781"/>
                  <a:pt x="14226" y="16762"/>
                  <a:pt x="14236" y="16743"/>
                </a:cubicBezTo>
                <a:close/>
                <a:moveTo>
                  <a:pt x="14444" y="16885"/>
                </a:moveTo>
                <a:cubicBezTo>
                  <a:pt x="14454" y="16885"/>
                  <a:pt x="14454" y="16894"/>
                  <a:pt x="14454" y="16894"/>
                </a:cubicBezTo>
                <a:cubicBezTo>
                  <a:pt x="14454" y="16908"/>
                  <a:pt x="14449" y="16917"/>
                  <a:pt x="14442" y="16917"/>
                </a:cubicBezTo>
                <a:cubicBezTo>
                  <a:pt x="14440" y="16917"/>
                  <a:pt x="14437" y="16916"/>
                  <a:pt x="14435" y="16913"/>
                </a:cubicBezTo>
                <a:cubicBezTo>
                  <a:pt x="14435" y="16913"/>
                  <a:pt x="14425" y="16904"/>
                  <a:pt x="14425" y="16904"/>
                </a:cubicBezTo>
                <a:cubicBezTo>
                  <a:pt x="14425" y="16894"/>
                  <a:pt x="14435" y="16885"/>
                  <a:pt x="14444" y="16885"/>
                </a:cubicBezTo>
                <a:close/>
                <a:moveTo>
                  <a:pt x="55022" y="16904"/>
                </a:moveTo>
                <a:lnTo>
                  <a:pt x="55022" y="16904"/>
                </a:lnTo>
                <a:cubicBezTo>
                  <a:pt x="55022" y="16904"/>
                  <a:pt x="55032" y="16904"/>
                  <a:pt x="55032" y="16913"/>
                </a:cubicBezTo>
                <a:lnTo>
                  <a:pt x="55051" y="16913"/>
                </a:lnTo>
                <a:cubicBezTo>
                  <a:pt x="55048" y="16916"/>
                  <a:pt x="55044" y="16917"/>
                  <a:pt x="55041" y="16917"/>
                </a:cubicBezTo>
                <a:cubicBezTo>
                  <a:pt x="55032" y="16917"/>
                  <a:pt x="55022" y="16911"/>
                  <a:pt x="55022" y="16904"/>
                </a:cubicBezTo>
                <a:close/>
                <a:moveTo>
                  <a:pt x="15485" y="16856"/>
                </a:moveTo>
                <a:cubicBezTo>
                  <a:pt x="15485" y="16856"/>
                  <a:pt x="15495" y="16856"/>
                  <a:pt x="15495" y="16866"/>
                </a:cubicBezTo>
                <a:cubicBezTo>
                  <a:pt x="15504" y="16885"/>
                  <a:pt x="15504" y="16904"/>
                  <a:pt x="15504" y="16923"/>
                </a:cubicBezTo>
                <a:cubicBezTo>
                  <a:pt x="15485" y="16913"/>
                  <a:pt x="15485" y="16904"/>
                  <a:pt x="15485" y="16885"/>
                </a:cubicBezTo>
                <a:cubicBezTo>
                  <a:pt x="15485" y="16875"/>
                  <a:pt x="15485" y="16875"/>
                  <a:pt x="15485" y="16875"/>
                </a:cubicBezTo>
                <a:cubicBezTo>
                  <a:pt x="15485" y="16866"/>
                  <a:pt x="15485" y="16866"/>
                  <a:pt x="15485" y="16856"/>
                </a:cubicBezTo>
                <a:close/>
                <a:moveTo>
                  <a:pt x="55038" y="16873"/>
                </a:moveTo>
                <a:cubicBezTo>
                  <a:pt x="55048" y="16873"/>
                  <a:pt x="55060" y="16887"/>
                  <a:pt x="55060" y="16894"/>
                </a:cubicBezTo>
                <a:cubicBezTo>
                  <a:pt x="55060" y="16904"/>
                  <a:pt x="55060" y="16904"/>
                  <a:pt x="55060" y="16913"/>
                </a:cubicBezTo>
                <a:lnTo>
                  <a:pt x="55060" y="16923"/>
                </a:lnTo>
                <a:lnTo>
                  <a:pt x="55051" y="16894"/>
                </a:lnTo>
                <a:lnTo>
                  <a:pt x="55022" y="16894"/>
                </a:lnTo>
                <a:cubicBezTo>
                  <a:pt x="55013" y="16885"/>
                  <a:pt x="55013" y="16885"/>
                  <a:pt x="55003" y="16875"/>
                </a:cubicBezTo>
                <a:lnTo>
                  <a:pt x="55013" y="16875"/>
                </a:lnTo>
                <a:cubicBezTo>
                  <a:pt x="55019" y="16875"/>
                  <a:pt x="55021" y="16880"/>
                  <a:pt x="55025" y="16880"/>
                </a:cubicBezTo>
                <a:cubicBezTo>
                  <a:pt x="55026" y="16880"/>
                  <a:pt x="55028" y="16879"/>
                  <a:pt x="55032" y="16875"/>
                </a:cubicBezTo>
                <a:cubicBezTo>
                  <a:pt x="55033" y="16874"/>
                  <a:pt x="55036" y="16873"/>
                  <a:pt x="55038" y="16873"/>
                </a:cubicBezTo>
                <a:close/>
                <a:moveTo>
                  <a:pt x="55107" y="16904"/>
                </a:moveTo>
                <a:cubicBezTo>
                  <a:pt x="55107" y="16923"/>
                  <a:pt x="55088" y="16923"/>
                  <a:pt x="55079" y="16923"/>
                </a:cubicBezTo>
                <a:cubicBezTo>
                  <a:pt x="55088" y="16913"/>
                  <a:pt x="55088" y="16904"/>
                  <a:pt x="55098" y="16904"/>
                </a:cubicBezTo>
                <a:close/>
                <a:moveTo>
                  <a:pt x="55164" y="16904"/>
                </a:moveTo>
                <a:cubicBezTo>
                  <a:pt x="55174" y="16904"/>
                  <a:pt x="55174" y="16913"/>
                  <a:pt x="55174" y="16913"/>
                </a:cubicBezTo>
                <a:cubicBezTo>
                  <a:pt x="55174" y="16913"/>
                  <a:pt x="55174" y="16923"/>
                  <a:pt x="55174" y="16923"/>
                </a:cubicBezTo>
                <a:cubicBezTo>
                  <a:pt x="55174" y="16923"/>
                  <a:pt x="55164" y="16923"/>
                  <a:pt x="55164" y="16913"/>
                </a:cubicBezTo>
                <a:cubicBezTo>
                  <a:pt x="55164" y="16913"/>
                  <a:pt x="55164" y="16913"/>
                  <a:pt x="55164" y="16904"/>
                </a:cubicBezTo>
                <a:close/>
                <a:moveTo>
                  <a:pt x="61411" y="16894"/>
                </a:moveTo>
                <a:cubicBezTo>
                  <a:pt x="61402" y="16904"/>
                  <a:pt x="61402" y="16913"/>
                  <a:pt x="61392" y="16923"/>
                </a:cubicBezTo>
                <a:cubicBezTo>
                  <a:pt x="61392" y="16913"/>
                  <a:pt x="61392" y="16913"/>
                  <a:pt x="61383" y="16904"/>
                </a:cubicBezTo>
                <a:cubicBezTo>
                  <a:pt x="61383" y="16904"/>
                  <a:pt x="61392" y="16894"/>
                  <a:pt x="61392" y="16894"/>
                </a:cubicBezTo>
                <a:close/>
                <a:moveTo>
                  <a:pt x="54965" y="16913"/>
                </a:moveTo>
                <a:lnTo>
                  <a:pt x="54956" y="16932"/>
                </a:lnTo>
                <a:lnTo>
                  <a:pt x="54946" y="16913"/>
                </a:lnTo>
                <a:close/>
                <a:moveTo>
                  <a:pt x="59698" y="16809"/>
                </a:moveTo>
                <a:cubicBezTo>
                  <a:pt x="59708" y="16809"/>
                  <a:pt x="59717" y="16809"/>
                  <a:pt x="59717" y="16819"/>
                </a:cubicBezTo>
                <a:cubicBezTo>
                  <a:pt x="59726" y="16828"/>
                  <a:pt x="59726" y="16838"/>
                  <a:pt x="59726" y="16847"/>
                </a:cubicBezTo>
                <a:lnTo>
                  <a:pt x="59736" y="16847"/>
                </a:lnTo>
                <a:lnTo>
                  <a:pt x="59736" y="16828"/>
                </a:lnTo>
                <a:lnTo>
                  <a:pt x="59745" y="16828"/>
                </a:lnTo>
                <a:cubicBezTo>
                  <a:pt x="59755" y="16847"/>
                  <a:pt x="59764" y="16856"/>
                  <a:pt x="59774" y="16875"/>
                </a:cubicBezTo>
                <a:cubicBezTo>
                  <a:pt x="59774" y="16875"/>
                  <a:pt x="59774" y="16875"/>
                  <a:pt x="59783" y="16885"/>
                </a:cubicBezTo>
                <a:cubicBezTo>
                  <a:pt x="59783" y="16904"/>
                  <a:pt x="59774" y="16913"/>
                  <a:pt x="59745" y="16913"/>
                </a:cubicBezTo>
                <a:cubicBezTo>
                  <a:pt x="59745" y="16913"/>
                  <a:pt x="59736" y="16923"/>
                  <a:pt x="59736" y="16923"/>
                </a:cubicBezTo>
                <a:cubicBezTo>
                  <a:pt x="59736" y="16932"/>
                  <a:pt x="59726" y="16932"/>
                  <a:pt x="59717" y="16932"/>
                </a:cubicBezTo>
                <a:cubicBezTo>
                  <a:pt x="59708" y="16923"/>
                  <a:pt x="59698" y="16913"/>
                  <a:pt x="59689" y="16913"/>
                </a:cubicBezTo>
                <a:cubicBezTo>
                  <a:pt x="59679" y="16904"/>
                  <a:pt x="59679" y="16894"/>
                  <a:pt x="59698" y="16885"/>
                </a:cubicBezTo>
                <a:cubicBezTo>
                  <a:pt x="59708" y="16885"/>
                  <a:pt x="59708" y="16875"/>
                  <a:pt x="59717" y="16866"/>
                </a:cubicBezTo>
                <a:lnTo>
                  <a:pt x="59726" y="16866"/>
                </a:lnTo>
                <a:cubicBezTo>
                  <a:pt x="59717" y="16856"/>
                  <a:pt x="59708" y="16838"/>
                  <a:pt x="59698" y="16828"/>
                </a:cubicBezTo>
                <a:cubicBezTo>
                  <a:pt x="59698" y="16828"/>
                  <a:pt x="59698" y="16809"/>
                  <a:pt x="59698" y="16809"/>
                </a:cubicBezTo>
                <a:close/>
                <a:moveTo>
                  <a:pt x="55145" y="16923"/>
                </a:moveTo>
                <a:lnTo>
                  <a:pt x="55164" y="16932"/>
                </a:lnTo>
                <a:cubicBezTo>
                  <a:pt x="55164" y="16942"/>
                  <a:pt x="55164" y="16942"/>
                  <a:pt x="55155" y="16942"/>
                </a:cubicBezTo>
                <a:cubicBezTo>
                  <a:pt x="55155" y="16942"/>
                  <a:pt x="55155" y="16932"/>
                  <a:pt x="55145" y="16932"/>
                </a:cubicBezTo>
                <a:cubicBezTo>
                  <a:pt x="55145" y="16932"/>
                  <a:pt x="55145" y="16932"/>
                  <a:pt x="55145" y="16923"/>
                </a:cubicBezTo>
                <a:close/>
                <a:moveTo>
                  <a:pt x="61373" y="16923"/>
                </a:moveTo>
                <a:lnTo>
                  <a:pt x="61383" y="16932"/>
                </a:lnTo>
                <a:lnTo>
                  <a:pt x="61373" y="16942"/>
                </a:lnTo>
                <a:cubicBezTo>
                  <a:pt x="61373" y="16942"/>
                  <a:pt x="61373" y="16932"/>
                  <a:pt x="61373" y="16932"/>
                </a:cubicBezTo>
                <a:cubicBezTo>
                  <a:pt x="61373" y="16932"/>
                  <a:pt x="61373" y="16923"/>
                  <a:pt x="61373" y="16923"/>
                </a:cubicBezTo>
                <a:close/>
                <a:moveTo>
                  <a:pt x="15640" y="16790"/>
                </a:moveTo>
                <a:cubicBezTo>
                  <a:pt x="15649" y="16790"/>
                  <a:pt x="15658" y="16793"/>
                  <a:pt x="15665" y="16800"/>
                </a:cubicBezTo>
                <a:cubicBezTo>
                  <a:pt x="15679" y="16809"/>
                  <a:pt x="15689" y="16812"/>
                  <a:pt x="15697" y="16812"/>
                </a:cubicBezTo>
                <a:cubicBezTo>
                  <a:pt x="15705" y="16812"/>
                  <a:pt x="15713" y="16809"/>
                  <a:pt x="15722" y="16809"/>
                </a:cubicBezTo>
                <a:cubicBezTo>
                  <a:pt x="15731" y="16809"/>
                  <a:pt x="15731" y="16809"/>
                  <a:pt x="15731" y="16800"/>
                </a:cubicBezTo>
                <a:lnTo>
                  <a:pt x="15741" y="16809"/>
                </a:lnTo>
                <a:lnTo>
                  <a:pt x="15741" y="16819"/>
                </a:lnTo>
                <a:cubicBezTo>
                  <a:pt x="15750" y="16819"/>
                  <a:pt x="15760" y="16828"/>
                  <a:pt x="15760" y="16828"/>
                </a:cubicBezTo>
                <a:cubicBezTo>
                  <a:pt x="15769" y="16847"/>
                  <a:pt x="15769" y="16866"/>
                  <a:pt x="15769" y="16875"/>
                </a:cubicBezTo>
                <a:lnTo>
                  <a:pt x="15741" y="16875"/>
                </a:lnTo>
                <a:cubicBezTo>
                  <a:pt x="15731" y="16875"/>
                  <a:pt x="15731" y="16885"/>
                  <a:pt x="15731" y="16894"/>
                </a:cubicBezTo>
                <a:cubicBezTo>
                  <a:pt x="15703" y="16894"/>
                  <a:pt x="15684" y="16894"/>
                  <a:pt x="15665" y="16913"/>
                </a:cubicBezTo>
                <a:cubicBezTo>
                  <a:pt x="15656" y="16923"/>
                  <a:pt x="15646" y="16923"/>
                  <a:pt x="15627" y="16923"/>
                </a:cubicBezTo>
                <a:cubicBezTo>
                  <a:pt x="15608" y="16923"/>
                  <a:pt x="15599" y="16932"/>
                  <a:pt x="15589" y="16942"/>
                </a:cubicBezTo>
                <a:cubicBezTo>
                  <a:pt x="15580" y="16951"/>
                  <a:pt x="15571" y="16951"/>
                  <a:pt x="15571" y="16951"/>
                </a:cubicBezTo>
                <a:cubicBezTo>
                  <a:pt x="15561" y="16951"/>
                  <a:pt x="15552" y="16942"/>
                  <a:pt x="15561" y="16932"/>
                </a:cubicBezTo>
                <a:cubicBezTo>
                  <a:pt x="15561" y="16932"/>
                  <a:pt x="15561" y="16923"/>
                  <a:pt x="15571" y="16913"/>
                </a:cubicBezTo>
                <a:cubicBezTo>
                  <a:pt x="15571" y="16907"/>
                  <a:pt x="15571" y="16900"/>
                  <a:pt x="15567" y="16900"/>
                </a:cubicBezTo>
                <a:cubicBezTo>
                  <a:pt x="15566" y="16900"/>
                  <a:pt x="15564" y="16901"/>
                  <a:pt x="15561" y="16904"/>
                </a:cubicBezTo>
                <a:cubicBezTo>
                  <a:pt x="15533" y="16904"/>
                  <a:pt x="15523" y="16885"/>
                  <a:pt x="15514" y="16866"/>
                </a:cubicBezTo>
                <a:cubicBezTo>
                  <a:pt x="15504" y="16856"/>
                  <a:pt x="15514" y="16847"/>
                  <a:pt x="15523" y="16847"/>
                </a:cubicBezTo>
                <a:lnTo>
                  <a:pt x="15552" y="16847"/>
                </a:lnTo>
                <a:cubicBezTo>
                  <a:pt x="15571" y="16847"/>
                  <a:pt x="15589" y="16838"/>
                  <a:pt x="15599" y="16819"/>
                </a:cubicBezTo>
                <a:cubicBezTo>
                  <a:pt x="15605" y="16800"/>
                  <a:pt x="15623" y="16790"/>
                  <a:pt x="15640" y="16790"/>
                </a:cubicBezTo>
                <a:close/>
                <a:moveTo>
                  <a:pt x="54691" y="16942"/>
                </a:moveTo>
                <a:cubicBezTo>
                  <a:pt x="54691" y="16942"/>
                  <a:pt x="54700" y="16942"/>
                  <a:pt x="54710" y="16951"/>
                </a:cubicBezTo>
                <a:lnTo>
                  <a:pt x="54700" y="16951"/>
                </a:lnTo>
                <a:cubicBezTo>
                  <a:pt x="54700" y="16951"/>
                  <a:pt x="54691" y="16942"/>
                  <a:pt x="54681" y="16942"/>
                </a:cubicBezTo>
                <a:close/>
                <a:moveTo>
                  <a:pt x="55789" y="16923"/>
                </a:moveTo>
                <a:cubicBezTo>
                  <a:pt x="55798" y="16923"/>
                  <a:pt x="55798" y="16932"/>
                  <a:pt x="55798" y="16942"/>
                </a:cubicBezTo>
                <a:lnTo>
                  <a:pt x="55770" y="16951"/>
                </a:lnTo>
                <a:lnTo>
                  <a:pt x="55770" y="16942"/>
                </a:lnTo>
                <a:lnTo>
                  <a:pt x="55789" y="16923"/>
                </a:lnTo>
                <a:close/>
                <a:moveTo>
                  <a:pt x="61099" y="16923"/>
                </a:moveTo>
                <a:cubicBezTo>
                  <a:pt x="61099" y="16932"/>
                  <a:pt x="61089" y="16942"/>
                  <a:pt x="61089" y="16951"/>
                </a:cubicBezTo>
                <a:cubicBezTo>
                  <a:pt x="61080" y="16942"/>
                  <a:pt x="61080" y="16923"/>
                  <a:pt x="61099" y="16923"/>
                </a:cubicBezTo>
                <a:close/>
                <a:moveTo>
                  <a:pt x="54170" y="16951"/>
                </a:moveTo>
                <a:lnTo>
                  <a:pt x="54170" y="16961"/>
                </a:lnTo>
                <a:lnTo>
                  <a:pt x="54161" y="16961"/>
                </a:lnTo>
                <a:cubicBezTo>
                  <a:pt x="54170" y="16961"/>
                  <a:pt x="54170" y="16951"/>
                  <a:pt x="54170" y="16951"/>
                </a:cubicBezTo>
                <a:close/>
                <a:moveTo>
                  <a:pt x="55041" y="16932"/>
                </a:moveTo>
                <a:cubicBezTo>
                  <a:pt x="55051" y="16932"/>
                  <a:pt x="55051" y="16932"/>
                  <a:pt x="55060" y="16942"/>
                </a:cubicBezTo>
                <a:cubicBezTo>
                  <a:pt x="55060" y="16942"/>
                  <a:pt x="55060" y="16951"/>
                  <a:pt x="55051" y="16951"/>
                </a:cubicBezTo>
                <a:cubicBezTo>
                  <a:pt x="55051" y="16951"/>
                  <a:pt x="55041" y="16961"/>
                  <a:pt x="55041" y="16961"/>
                </a:cubicBezTo>
                <a:cubicBezTo>
                  <a:pt x="55041" y="16951"/>
                  <a:pt x="55041" y="16951"/>
                  <a:pt x="55041" y="16942"/>
                </a:cubicBezTo>
                <a:cubicBezTo>
                  <a:pt x="55041" y="16942"/>
                  <a:pt x="55032" y="16932"/>
                  <a:pt x="55041" y="16932"/>
                </a:cubicBezTo>
                <a:close/>
                <a:moveTo>
                  <a:pt x="55429" y="16932"/>
                </a:moveTo>
                <a:cubicBezTo>
                  <a:pt x="55439" y="16942"/>
                  <a:pt x="55448" y="16942"/>
                  <a:pt x="55448" y="16951"/>
                </a:cubicBezTo>
                <a:lnTo>
                  <a:pt x="55439" y="16961"/>
                </a:lnTo>
                <a:cubicBezTo>
                  <a:pt x="55429" y="16951"/>
                  <a:pt x="55429" y="16951"/>
                  <a:pt x="55429" y="16942"/>
                </a:cubicBezTo>
                <a:cubicBezTo>
                  <a:pt x="55429" y="16942"/>
                  <a:pt x="55429" y="16942"/>
                  <a:pt x="55429" y="16932"/>
                </a:cubicBezTo>
                <a:close/>
                <a:moveTo>
                  <a:pt x="55562" y="16951"/>
                </a:moveTo>
                <a:cubicBezTo>
                  <a:pt x="55562" y="16951"/>
                  <a:pt x="55562" y="16951"/>
                  <a:pt x="55562" y="16961"/>
                </a:cubicBezTo>
                <a:lnTo>
                  <a:pt x="55552" y="16961"/>
                </a:lnTo>
                <a:cubicBezTo>
                  <a:pt x="55552" y="16961"/>
                  <a:pt x="55562" y="16951"/>
                  <a:pt x="55562" y="16951"/>
                </a:cubicBezTo>
                <a:close/>
                <a:moveTo>
                  <a:pt x="59075" y="16947"/>
                </a:moveTo>
                <a:cubicBezTo>
                  <a:pt x="59077" y="16947"/>
                  <a:pt x="59080" y="16948"/>
                  <a:pt x="59083" y="16951"/>
                </a:cubicBezTo>
                <a:cubicBezTo>
                  <a:pt x="59083" y="16951"/>
                  <a:pt x="59083" y="16961"/>
                  <a:pt x="59083" y="16961"/>
                </a:cubicBezTo>
                <a:lnTo>
                  <a:pt x="59064" y="16961"/>
                </a:lnTo>
                <a:cubicBezTo>
                  <a:pt x="59064" y="16954"/>
                  <a:pt x="59069" y="16947"/>
                  <a:pt x="59075" y="16947"/>
                </a:cubicBezTo>
                <a:close/>
                <a:moveTo>
                  <a:pt x="55013" y="16923"/>
                </a:moveTo>
                <a:cubicBezTo>
                  <a:pt x="55022" y="16923"/>
                  <a:pt x="55022" y="16932"/>
                  <a:pt x="55022" y="16932"/>
                </a:cubicBezTo>
                <a:cubicBezTo>
                  <a:pt x="55022" y="16942"/>
                  <a:pt x="55013" y="16951"/>
                  <a:pt x="55013" y="16951"/>
                </a:cubicBezTo>
                <a:cubicBezTo>
                  <a:pt x="54994" y="16951"/>
                  <a:pt x="54984" y="16961"/>
                  <a:pt x="54965" y="16961"/>
                </a:cubicBezTo>
                <a:cubicBezTo>
                  <a:pt x="54965" y="16964"/>
                  <a:pt x="54964" y="16965"/>
                  <a:pt x="54963" y="16965"/>
                </a:cubicBezTo>
                <a:cubicBezTo>
                  <a:pt x="54961" y="16965"/>
                  <a:pt x="54959" y="16961"/>
                  <a:pt x="54965" y="16961"/>
                </a:cubicBezTo>
                <a:cubicBezTo>
                  <a:pt x="54965" y="16942"/>
                  <a:pt x="54975" y="16932"/>
                  <a:pt x="54994" y="16923"/>
                </a:cubicBezTo>
                <a:close/>
                <a:moveTo>
                  <a:pt x="54861" y="16942"/>
                </a:moveTo>
                <a:cubicBezTo>
                  <a:pt x="54861" y="16942"/>
                  <a:pt x="54871" y="16951"/>
                  <a:pt x="54871" y="16961"/>
                </a:cubicBezTo>
                <a:cubicBezTo>
                  <a:pt x="54861" y="16961"/>
                  <a:pt x="54861" y="16970"/>
                  <a:pt x="54861" y="16970"/>
                </a:cubicBezTo>
                <a:cubicBezTo>
                  <a:pt x="54852" y="16970"/>
                  <a:pt x="54852" y="16961"/>
                  <a:pt x="54852" y="16961"/>
                </a:cubicBezTo>
                <a:cubicBezTo>
                  <a:pt x="54852" y="16951"/>
                  <a:pt x="54852" y="16942"/>
                  <a:pt x="54861" y="16942"/>
                </a:cubicBezTo>
                <a:close/>
                <a:moveTo>
                  <a:pt x="59054" y="16961"/>
                </a:moveTo>
                <a:cubicBezTo>
                  <a:pt x="59045" y="16970"/>
                  <a:pt x="59045" y="16970"/>
                  <a:pt x="59045" y="16970"/>
                </a:cubicBezTo>
                <a:cubicBezTo>
                  <a:pt x="59036" y="16970"/>
                  <a:pt x="59036" y="16970"/>
                  <a:pt x="59026" y="16961"/>
                </a:cubicBezTo>
                <a:close/>
                <a:moveTo>
                  <a:pt x="61269" y="16951"/>
                </a:moveTo>
                <a:lnTo>
                  <a:pt x="61288" y="16970"/>
                </a:lnTo>
                <a:lnTo>
                  <a:pt x="61260" y="16951"/>
                </a:lnTo>
                <a:close/>
                <a:moveTo>
                  <a:pt x="61354" y="16947"/>
                </a:moveTo>
                <a:cubicBezTo>
                  <a:pt x="61360" y="16947"/>
                  <a:pt x="61364" y="16951"/>
                  <a:pt x="61364" y="16951"/>
                </a:cubicBezTo>
                <a:lnTo>
                  <a:pt x="61355" y="16970"/>
                </a:lnTo>
                <a:lnTo>
                  <a:pt x="61345" y="16970"/>
                </a:lnTo>
                <a:cubicBezTo>
                  <a:pt x="61345" y="16961"/>
                  <a:pt x="61336" y="16951"/>
                  <a:pt x="61345" y="16951"/>
                </a:cubicBezTo>
                <a:cubicBezTo>
                  <a:pt x="61348" y="16948"/>
                  <a:pt x="61351" y="16947"/>
                  <a:pt x="61354" y="16947"/>
                </a:cubicBezTo>
                <a:close/>
                <a:moveTo>
                  <a:pt x="54445" y="16961"/>
                </a:moveTo>
                <a:cubicBezTo>
                  <a:pt x="54454" y="16961"/>
                  <a:pt x="54464" y="16961"/>
                  <a:pt x="54464" y="16970"/>
                </a:cubicBezTo>
                <a:cubicBezTo>
                  <a:pt x="54461" y="16973"/>
                  <a:pt x="54458" y="16974"/>
                  <a:pt x="54456" y="16974"/>
                </a:cubicBezTo>
                <a:cubicBezTo>
                  <a:pt x="54450" y="16974"/>
                  <a:pt x="54445" y="16967"/>
                  <a:pt x="54445" y="16961"/>
                </a:cubicBezTo>
                <a:close/>
                <a:moveTo>
                  <a:pt x="55505" y="16961"/>
                </a:moveTo>
                <a:lnTo>
                  <a:pt x="55524" y="16970"/>
                </a:lnTo>
                <a:cubicBezTo>
                  <a:pt x="55518" y="16970"/>
                  <a:pt x="55515" y="16974"/>
                  <a:pt x="55515" y="16974"/>
                </a:cubicBezTo>
                <a:cubicBezTo>
                  <a:pt x="55514" y="16974"/>
                  <a:pt x="55514" y="16973"/>
                  <a:pt x="55514" y="16970"/>
                </a:cubicBezTo>
                <a:cubicBezTo>
                  <a:pt x="55505" y="16970"/>
                  <a:pt x="55505" y="16961"/>
                  <a:pt x="55505" y="16961"/>
                </a:cubicBezTo>
                <a:close/>
                <a:moveTo>
                  <a:pt x="14198" y="16942"/>
                </a:moveTo>
                <a:lnTo>
                  <a:pt x="14198" y="16980"/>
                </a:lnTo>
                <a:cubicBezTo>
                  <a:pt x="14179" y="16970"/>
                  <a:pt x="14189" y="16951"/>
                  <a:pt x="14198" y="16942"/>
                </a:cubicBezTo>
                <a:close/>
                <a:moveTo>
                  <a:pt x="54511" y="16970"/>
                </a:moveTo>
                <a:lnTo>
                  <a:pt x="54511" y="16980"/>
                </a:lnTo>
                <a:lnTo>
                  <a:pt x="54502" y="16980"/>
                </a:lnTo>
                <a:lnTo>
                  <a:pt x="54511" y="16970"/>
                </a:lnTo>
                <a:close/>
                <a:moveTo>
                  <a:pt x="54653" y="16970"/>
                </a:moveTo>
                <a:cubicBezTo>
                  <a:pt x="54653" y="16970"/>
                  <a:pt x="54663" y="16980"/>
                  <a:pt x="54663" y="16980"/>
                </a:cubicBezTo>
                <a:lnTo>
                  <a:pt x="54653" y="16980"/>
                </a:lnTo>
                <a:cubicBezTo>
                  <a:pt x="54653" y="16980"/>
                  <a:pt x="54653" y="16980"/>
                  <a:pt x="54653" y="16970"/>
                </a:cubicBezTo>
                <a:close/>
                <a:moveTo>
                  <a:pt x="54937" y="16961"/>
                </a:moveTo>
                <a:lnTo>
                  <a:pt x="54937" y="16980"/>
                </a:lnTo>
                <a:cubicBezTo>
                  <a:pt x="54928" y="16970"/>
                  <a:pt x="54928" y="16970"/>
                  <a:pt x="54937" y="16961"/>
                </a:cubicBezTo>
                <a:close/>
                <a:moveTo>
                  <a:pt x="59149" y="16932"/>
                </a:moveTo>
                <a:cubicBezTo>
                  <a:pt x="59149" y="16932"/>
                  <a:pt x="59149" y="16932"/>
                  <a:pt x="59149" y="16942"/>
                </a:cubicBezTo>
                <a:cubicBezTo>
                  <a:pt x="59149" y="16951"/>
                  <a:pt x="59140" y="16970"/>
                  <a:pt x="59121" y="16980"/>
                </a:cubicBezTo>
                <a:lnTo>
                  <a:pt x="59111" y="16980"/>
                </a:lnTo>
                <a:cubicBezTo>
                  <a:pt x="59121" y="16970"/>
                  <a:pt x="59121" y="16961"/>
                  <a:pt x="59121" y="16961"/>
                </a:cubicBezTo>
                <a:cubicBezTo>
                  <a:pt x="59130" y="16951"/>
                  <a:pt x="59130" y="16942"/>
                  <a:pt x="59140" y="16932"/>
                </a:cubicBezTo>
                <a:close/>
                <a:moveTo>
                  <a:pt x="54994" y="16970"/>
                </a:moveTo>
                <a:lnTo>
                  <a:pt x="55013" y="16980"/>
                </a:lnTo>
                <a:cubicBezTo>
                  <a:pt x="55010" y="16982"/>
                  <a:pt x="55007" y="16983"/>
                  <a:pt x="55005" y="16983"/>
                </a:cubicBezTo>
                <a:cubicBezTo>
                  <a:pt x="54999" y="16983"/>
                  <a:pt x="54994" y="16977"/>
                  <a:pt x="54994" y="16970"/>
                </a:cubicBezTo>
                <a:close/>
                <a:moveTo>
                  <a:pt x="14075" y="16970"/>
                </a:moveTo>
                <a:cubicBezTo>
                  <a:pt x="14075" y="16970"/>
                  <a:pt x="14075" y="16980"/>
                  <a:pt x="14075" y="16980"/>
                </a:cubicBezTo>
                <a:cubicBezTo>
                  <a:pt x="14066" y="16980"/>
                  <a:pt x="14056" y="16980"/>
                  <a:pt x="14056" y="16989"/>
                </a:cubicBezTo>
                <a:lnTo>
                  <a:pt x="14037" y="16980"/>
                </a:lnTo>
                <a:cubicBezTo>
                  <a:pt x="14037" y="16980"/>
                  <a:pt x="14047" y="16970"/>
                  <a:pt x="14047" y="16970"/>
                </a:cubicBezTo>
                <a:close/>
                <a:moveTo>
                  <a:pt x="15684" y="16980"/>
                </a:moveTo>
                <a:lnTo>
                  <a:pt x="15684" y="16989"/>
                </a:lnTo>
                <a:lnTo>
                  <a:pt x="15656" y="16989"/>
                </a:lnTo>
                <a:lnTo>
                  <a:pt x="15684" y="16980"/>
                </a:lnTo>
                <a:close/>
                <a:moveTo>
                  <a:pt x="54909" y="16961"/>
                </a:moveTo>
                <a:cubicBezTo>
                  <a:pt x="54909" y="16961"/>
                  <a:pt x="54918" y="16970"/>
                  <a:pt x="54918" y="16970"/>
                </a:cubicBezTo>
                <a:cubicBezTo>
                  <a:pt x="54918" y="16970"/>
                  <a:pt x="54918" y="16980"/>
                  <a:pt x="54918" y="16989"/>
                </a:cubicBezTo>
                <a:lnTo>
                  <a:pt x="54899" y="16989"/>
                </a:lnTo>
                <a:lnTo>
                  <a:pt x="54909" y="16961"/>
                </a:lnTo>
                <a:close/>
                <a:moveTo>
                  <a:pt x="55656" y="16951"/>
                </a:moveTo>
                <a:cubicBezTo>
                  <a:pt x="55656" y="16961"/>
                  <a:pt x="55656" y="16970"/>
                  <a:pt x="55656" y="16980"/>
                </a:cubicBezTo>
                <a:cubicBezTo>
                  <a:pt x="55656" y="16980"/>
                  <a:pt x="55656" y="16989"/>
                  <a:pt x="55656" y="16989"/>
                </a:cubicBezTo>
                <a:lnTo>
                  <a:pt x="55647" y="16989"/>
                </a:lnTo>
                <a:cubicBezTo>
                  <a:pt x="55647" y="16989"/>
                  <a:pt x="55637" y="16980"/>
                  <a:pt x="55637" y="16980"/>
                </a:cubicBezTo>
                <a:cubicBezTo>
                  <a:pt x="55647" y="16970"/>
                  <a:pt x="55647" y="16961"/>
                  <a:pt x="55647" y="16951"/>
                </a:cubicBezTo>
                <a:close/>
                <a:moveTo>
                  <a:pt x="54095" y="16980"/>
                </a:moveTo>
                <a:cubicBezTo>
                  <a:pt x="54095" y="16980"/>
                  <a:pt x="54104" y="16989"/>
                  <a:pt x="54104" y="16989"/>
                </a:cubicBezTo>
                <a:lnTo>
                  <a:pt x="54104" y="16998"/>
                </a:lnTo>
                <a:lnTo>
                  <a:pt x="54085" y="16989"/>
                </a:lnTo>
                <a:cubicBezTo>
                  <a:pt x="54085" y="16980"/>
                  <a:pt x="54095" y="16980"/>
                  <a:pt x="54095" y="16980"/>
                </a:cubicBezTo>
                <a:close/>
                <a:moveTo>
                  <a:pt x="54738" y="16961"/>
                </a:moveTo>
                <a:cubicBezTo>
                  <a:pt x="54748" y="16961"/>
                  <a:pt x="54748" y="16970"/>
                  <a:pt x="54757" y="16970"/>
                </a:cubicBezTo>
                <a:cubicBezTo>
                  <a:pt x="54757" y="16980"/>
                  <a:pt x="54757" y="16980"/>
                  <a:pt x="54767" y="16989"/>
                </a:cubicBezTo>
                <a:lnTo>
                  <a:pt x="54767" y="16980"/>
                </a:lnTo>
                <a:cubicBezTo>
                  <a:pt x="54776" y="16989"/>
                  <a:pt x="54776" y="16989"/>
                  <a:pt x="54767" y="16998"/>
                </a:cubicBezTo>
                <a:lnTo>
                  <a:pt x="54767" y="16989"/>
                </a:lnTo>
                <a:lnTo>
                  <a:pt x="54748" y="16989"/>
                </a:lnTo>
                <a:cubicBezTo>
                  <a:pt x="54748" y="16989"/>
                  <a:pt x="54738" y="16980"/>
                  <a:pt x="54738" y="16980"/>
                </a:cubicBezTo>
                <a:cubicBezTo>
                  <a:pt x="54729" y="16970"/>
                  <a:pt x="54738" y="16961"/>
                  <a:pt x="54738" y="16961"/>
                </a:cubicBezTo>
                <a:close/>
                <a:moveTo>
                  <a:pt x="55874" y="16970"/>
                </a:moveTo>
                <a:cubicBezTo>
                  <a:pt x="55865" y="16980"/>
                  <a:pt x="55865" y="16980"/>
                  <a:pt x="55865" y="16980"/>
                </a:cubicBezTo>
                <a:cubicBezTo>
                  <a:pt x="55855" y="16989"/>
                  <a:pt x="55846" y="16989"/>
                  <a:pt x="55836" y="16998"/>
                </a:cubicBezTo>
                <a:cubicBezTo>
                  <a:pt x="55836" y="16989"/>
                  <a:pt x="55836" y="16980"/>
                  <a:pt x="55836" y="16980"/>
                </a:cubicBezTo>
                <a:cubicBezTo>
                  <a:pt x="55846" y="16970"/>
                  <a:pt x="55846" y="16970"/>
                  <a:pt x="55846" y="16970"/>
                </a:cubicBezTo>
                <a:cubicBezTo>
                  <a:pt x="55852" y="16970"/>
                  <a:pt x="55854" y="16974"/>
                  <a:pt x="55858" y="16974"/>
                </a:cubicBezTo>
                <a:cubicBezTo>
                  <a:pt x="55859" y="16974"/>
                  <a:pt x="55861" y="16973"/>
                  <a:pt x="55865" y="16970"/>
                </a:cubicBezTo>
                <a:close/>
                <a:moveTo>
                  <a:pt x="60872" y="16951"/>
                </a:moveTo>
                <a:cubicBezTo>
                  <a:pt x="60872" y="16970"/>
                  <a:pt x="60862" y="16980"/>
                  <a:pt x="60853" y="16998"/>
                </a:cubicBezTo>
                <a:cubicBezTo>
                  <a:pt x="60843" y="16980"/>
                  <a:pt x="60853" y="16961"/>
                  <a:pt x="60872" y="16951"/>
                </a:cubicBezTo>
                <a:close/>
                <a:moveTo>
                  <a:pt x="13846" y="16824"/>
                </a:moveTo>
                <a:cubicBezTo>
                  <a:pt x="13878" y="16824"/>
                  <a:pt x="13905" y="16833"/>
                  <a:pt x="13933" y="16847"/>
                </a:cubicBezTo>
                <a:cubicBezTo>
                  <a:pt x="13952" y="16866"/>
                  <a:pt x="13952" y="16866"/>
                  <a:pt x="13933" y="16875"/>
                </a:cubicBezTo>
                <a:cubicBezTo>
                  <a:pt x="13924" y="16885"/>
                  <a:pt x="13924" y="16885"/>
                  <a:pt x="13933" y="16894"/>
                </a:cubicBezTo>
                <a:cubicBezTo>
                  <a:pt x="13933" y="16894"/>
                  <a:pt x="13942" y="16904"/>
                  <a:pt x="13942" y="16904"/>
                </a:cubicBezTo>
                <a:cubicBezTo>
                  <a:pt x="13952" y="16913"/>
                  <a:pt x="13957" y="16918"/>
                  <a:pt x="13960" y="16918"/>
                </a:cubicBezTo>
                <a:cubicBezTo>
                  <a:pt x="13964" y="16918"/>
                  <a:pt x="13966" y="16913"/>
                  <a:pt x="13971" y="16904"/>
                </a:cubicBezTo>
                <a:cubicBezTo>
                  <a:pt x="13980" y="16904"/>
                  <a:pt x="13980" y="16894"/>
                  <a:pt x="13971" y="16885"/>
                </a:cubicBezTo>
                <a:cubicBezTo>
                  <a:pt x="13971" y="16885"/>
                  <a:pt x="13971" y="16875"/>
                  <a:pt x="13971" y="16875"/>
                </a:cubicBezTo>
                <a:lnTo>
                  <a:pt x="13971" y="16866"/>
                </a:lnTo>
                <a:cubicBezTo>
                  <a:pt x="14009" y="16885"/>
                  <a:pt x="14037" y="16913"/>
                  <a:pt x="14066" y="16942"/>
                </a:cubicBezTo>
                <a:cubicBezTo>
                  <a:pt x="14059" y="16948"/>
                  <a:pt x="14047" y="16955"/>
                  <a:pt x="14035" y="16955"/>
                </a:cubicBezTo>
                <a:cubicBezTo>
                  <a:pt x="14029" y="16955"/>
                  <a:pt x="14024" y="16954"/>
                  <a:pt x="14018" y="16951"/>
                </a:cubicBezTo>
                <a:cubicBezTo>
                  <a:pt x="14009" y="16951"/>
                  <a:pt x="13999" y="16961"/>
                  <a:pt x="13999" y="16961"/>
                </a:cubicBezTo>
                <a:cubicBezTo>
                  <a:pt x="13980" y="16970"/>
                  <a:pt x="13961" y="16980"/>
                  <a:pt x="13942" y="16998"/>
                </a:cubicBezTo>
                <a:cubicBezTo>
                  <a:pt x="13933" y="16998"/>
                  <a:pt x="13933" y="16998"/>
                  <a:pt x="13924" y="17008"/>
                </a:cubicBezTo>
                <a:cubicBezTo>
                  <a:pt x="13848" y="16951"/>
                  <a:pt x="13763" y="16894"/>
                  <a:pt x="13677" y="16856"/>
                </a:cubicBezTo>
                <a:cubicBezTo>
                  <a:pt x="13687" y="16856"/>
                  <a:pt x="13696" y="16847"/>
                  <a:pt x="13715" y="16847"/>
                </a:cubicBezTo>
                <a:cubicBezTo>
                  <a:pt x="13744" y="16838"/>
                  <a:pt x="13782" y="16828"/>
                  <a:pt x="13810" y="16828"/>
                </a:cubicBezTo>
                <a:cubicBezTo>
                  <a:pt x="13823" y="16826"/>
                  <a:pt x="13835" y="16824"/>
                  <a:pt x="13846" y="16824"/>
                </a:cubicBezTo>
                <a:close/>
                <a:moveTo>
                  <a:pt x="14577" y="16961"/>
                </a:moveTo>
                <a:cubicBezTo>
                  <a:pt x="14577" y="16970"/>
                  <a:pt x="14586" y="16970"/>
                  <a:pt x="14596" y="16970"/>
                </a:cubicBezTo>
                <a:cubicBezTo>
                  <a:pt x="14605" y="16970"/>
                  <a:pt x="14605" y="16980"/>
                  <a:pt x="14615" y="16980"/>
                </a:cubicBezTo>
                <a:cubicBezTo>
                  <a:pt x="14621" y="16980"/>
                  <a:pt x="14627" y="16975"/>
                  <a:pt x="14631" y="16975"/>
                </a:cubicBezTo>
                <a:cubicBezTo>
                  <a:pt x="14632" y="16975"/>
                  <a:pt x="14633" y="16976"/>
                  <a:pt x="14633" y="16980"/>
                </a:cubicBezTo>
                <a:cubicBezTo>
                  <a:pt x="14633" y="16989"/>
                  <a:pt x="14633" y="16998"/>
                  <a:pt x="14624" y="16998"/>
                </a:cubicBezTo>
                <a:cubicBezTo>
                  <a:pt x="14615" y="17008"/>
                  <a:pt x="14605" y="17008"/>
                  <a:pt x="14596" y="17008"/>
                </a:cubicBezTo>
                <a:cubicBezTo>
                  <a:pt x="14586" y="17008"/>
                  <a:pt x="14586" y="16998"/>
                  <a:pt x="14586" y="16998"/>
                </a:cubicBezTo>
                <a:lnTo>
                  <a:pt x="14567" y="16998"/>
                </a:lnTo>
                <a:lnTo>
                  <a:pt x="14567" y="16989"/>
                </a:lnTo>
                <a:lnTo>
                  <a:pt x="14586" y="16980"/>
                </a:lnTo>
                <a:lnTo>
                  <a:pt x="14577" y="16970"/>
                </a:lnTo>
                <a:lnTo>
                  <a:pt x="14577" y="16961"/>
                </a:lnTo>
                <a:close/>
                <a:moveTo>
                  <a:pt x="56319" y="16961"/>
                </a:moveTo>
                <a:cubicBezTo>
                  <a:pt x="56319" y="16980"/>
                  <a:pt x="56309" y="16998"/>
                  <a:pt x="56291" y="17008"/>
                </a:cubicBezTo>
                <a:cubicBezTo>
                  <a:pt x="56291" y="17008"/>
                  <a:pt x="56291" y="16998"/>
                  <a:pt x="56291" y="16998"/>
                </a:cubicBezTo>
                <a:cubicBezTo>
                  <a:pt x="56291" y="16989"/>
                  <a:pt x="56291" y="16989"/>
                  <a:pt x="56281" y="16980"/>
                </a:cubicBezTo>
                <a:cubicBezTo>
                  <a:pt x="56281" y="16980"/>
                  <a:pt x="56272" y="16980"/>
                  <a:pt x="56272" y="16970"/>
                </a:cubicBezTo>
                <a:lnTo>
                  <a:pt x="56300" y="16970"/>
                </a:lnTo>
                <a:lnTo>
                  <a:pt x="56300" y="16980"/>
                </a:lnTo>
                <a:lnTo>
                  <a:pt x="56319" y="16961"/>
                </a:lnTo>
                <a:close/>
                <a:moveTo>
                  <a:pt x="59698" y="16998"/>
                </a:moveTo>
                <a:lnTo>
                  <a:pt x="59679" y="17008"/>
                </a:lnTo>
                <a:lnTo>
                  <a:pt x="59679" y="16998"/>
                </a:lnTo>
                <a:close/>
                <a:moveTo>
                  <a:pt x="14898" y="16991"/>
                </a:moveTo>
                <a:cubicBezTo>
                  <a:pt x="14906" y="16991"/>
                  <a:pt x="14913" y="16994"/>
                  <a:pt x="14917" y="16998"/>
                </a:cubicBezTo>
                <a:cubicBezTo>
                  <a:pt x="14927" y="16998"/>
                  <a:pt x="14917" y="17008"/>
                  <a:pt x="14917" y="17008"/>
                </a:cubicBezTo>
                <a:cubicBezTo>
                  <a:pt x="14915" y="17011"/>
                  <a:pt x="14911" y="17012"/>
                  <a:pt x="14907" y="17012"/>
                </a:cubicBezTo>
                <a:cubicBezTo>
                  <a:pt x="14898" y="17012"/>
                  <a:pt x="14886" y="17005"/>
                  <a:pt x="14880" y="16998"/>
                </a:cubicBezTo>
                <a:cubicBezTo>
                  <a:pt x="14884" y="16994"/>
                  <a:pt x="14891" y="16991"/>
                  <a:pt x="14898" y="16991"/>
                </a:cubicBezTo>
                <a:close/>
                <a:moveTo>
                  <a:pt x="14132" y="16998"/>
                </a:moveTo>
                <a:cubicBezTo>
                  <a:pt x="14132" y="16998"/>
                  <a:pt x="14141" y="16998"/>
                  <a:pt x="14151" y="17008"/>
                </a:cubicBezTo>
                <a:cubicBezTo>
                  <a:pt x="14151" y="17008"/>
                  <a:pt x="14151" y="17017"/>
                  <a:pt x="14151" y="17017"/>
                </a:cubicBezTo>
                <a:cubicBezTo>
                  <a:pt x="14141" y="17027"/>
                  <a:pt x="14141" y="17027"/>
                  <a:pt x="14132" y="17027"/>
                </a:cubicBezTo>
                <a:cubicBezTo>
                  <a:pt x="14122" y="17027"/>
                  <a:pt x="14113" y="17017"/>
                  <a:pt x="14103" y="17017"/>
                </a:cubicBezTo>
                <a:lnTo>
                  <a:pt x="14103" y="17008"/>
                </a:lnTo>
                <a:cubicBezTo>
                  <a:pt x="14113" y="17008"/>
                  <a:pt x="14122" y="16998"/>
                  <a:pt x="14132" y="16998"/>
                </a:cubicBezTo>
                <a:close/>
                <a:moveTo>
                  <a:pt x="16697" y="16998"/>
                </a:moveTo>
                <a:cubicBezTo>
                  <a:pt x="16697" y="16998"/>
                  <a:pt x="16706" y="17008"/>
                  <a:pt x="16706" y="17008"/>
                </a:cubicBezTo>
                <a:cubicBezTo>
                  <a:pt x="16706" y="17017"/>
                  <a:pt x="16697" y="17017"/>
                  <a:pt x="16697" y="17027"/>
                </a:cubicBezTo>
                <a:cubicBezTo>
                  <a:pt x="16687" y="17017"/>
                  <a:pt x="16678" y="17017"/>
                  <a:pt x="16687" y="17008"/>
                </a:cubicBezTo>
                <a:cubicBezTo>
                  <a:pt x="16687" y="17008"/>
                  <a:pt x="16687" y="16998"/>
                  <a:pt x="16697" y="16998"/>
                </a:cubicBezTo>
                <a:close/>
                <a:moveTo>
                  <a:pt x="55221" y="17008"/>
                </a:moveTo>
                <a:cubicBezTo>
                  <a:pt x="55221" y="17017"/>
                  <a:pt x="55221" y="17017"/>
                  <a:pt x="55221" y="17017"/>
                </a:cubicBezTo>
                <a:cubicBezTo>
                  <a:pt x="55221" y="17027"/>
                  <a:pt x="55221" y="17027"/>
                  <a:pt x="55221" y="17027"/>
                </a:cubicBezTo>
                <a:cubicBezTo>
                  <a:pt x="55211" y="17027"/>
                  <a:pt x="55211" y="17017"/>
                  <a:pt x="55211" y="17017"/>
                </a:cubicBezTo>
                <a:cubicBezTo>
                  <a:pt x="55211" y="17017"/>
                  <a:pt x="55221" y="17008"/>
                  <a:pt x="55221" y="17008"/>
                </a:cubicBezTo>
                <a:close/>
                <a:moveTo>
                  <a:pt x="55950" y="16998"/>
                </a:moveTo>
                <a:cubicBezTo>
                  <a:pt x="55959" y="16998"/>
                  <a:pt x="55969" y="17008"/>
                  <a:pt x="55969" y="17017"/>
                </a:cubicBezTo>
                <a:cubicBezTo>
                  <a:pt x="55969" y="17017"/>
                  <a:pt x="55969" y="17027"/>
                  <a:pt x="55969" y="17027"/>
                </a:cubicBezTo>
                <a:lnTo>
                  <a:pt x="55912" y="17027"/>
                </a:lnTo>
                <a:cubicBezTo>
                  <a:pt x="55912" y="17027"/>
                  <a:pt x="55912" y="17017"/>
                  <a:pt x="55912" y="17017"/>
                </a:cubicBezTo>
                <a:cubicBezTo>
                  <a:pt x="55921" y="17017"/>
                  <a:pt x="55931" y="17008"/>
                  <a:pt x="55931" y="17008"/>
                </a:cubicBezTo>
                <a:cubicBezTo>
                  <a:pt x="55940" y="16998"/>
                  <a:pt x="55940" y="16998"/>
                  <a:pt x="55950" y="16998"/>
                </a:cubicBezTo>
                <a:close/>
                <a:moveTo>
                  <a:pt x="60664" y="16913"/>
                </a:moveTo>
                <a:cubicBezTo>
                  <a:pt x="60673" y="16923"/>
                  <a:pt x="60682" y="16923"/>
                  <a:pt x="60682" y="16932"/>
                </a:cubicBezTo>
                <a:cubicBezTo>
                  <a:pt x="60692" y="16932"/>
                  <a:pt x="60701" y="16951"/>
                  <a:pt x="60720" y="16951"/>
                </a:cubicBezTo>
                <a:cubicBezTo>
                  <a:pt x="60720" y="16951"/>
                  <a:pt x="60720" y="16951"/>
                  <a:pt x="60720" y="16961"/>
                </a:cubicBezTo>
                <a:cubicBezTo>
                  <a:pt x="60720" y="16970"/>
                  <a:pt x="60720" y="16980"/>
                  <a:pt x="60711" y="16989"/>
                </a:cubicBezTo>
                <a:cubicBezTo>
                  <a:pt x="60711" y="16998"/>
                  <a:pt x="60711" y="16998"/>
                  <a:pt x="60711" y="17008"/>
                </a:cubicBezTo>
                <a:cubicBezTo>
                  <a:pt x="60711" y="17027"/>
                  <a:pt x="60701" y="17027"/>
                  <a:pt x="60692" y="17027"/>
                </a:cubicBezTo>
                <a:lnTo>
                  <a:pt x="60588" y="17027"/>
                </a:lnTo>
                <a:cubicBezTo>
                  <a:pt x="60583" y="17032"/>
                  <a:pt x="60578" y="17034"/>
                  <a:pt x="60575" y="17034"/>
                </a:cubicBezTo>
                <a:cubicBezTo>
                  <a:pt x="60571" y="17034"/>
                  <a:pt x="60569" y="17032"/>
                  <a:pt x="60569" y="17027"/>
                </a:cubicBezTo>
                <a:cubicBezTo>
                  <a:pt x="60569" y="17017"/>
                  <a:pt x="60559" y="17017"/>
                  <a:pt x="60559" y="17017"/>
                </a:cubicBezTo>
                <a:cubicBezTo>
                  <a:pt x="60550" y="17017"/>
                  <a:pt x="60550" y="17008"/>
                  <a:pt x="60540" y="17008"/>
                </a:cubicBezTo>
                <a:cubicBezTo>
                  <a:pt x="60531" y="16998"/>
                  <a:pt x="60540" y="16989"/>
                  <a:pt x="60540" y="16989"/>
                </a:cubicBezTo>
                <a:cubicBezTo>
                  <a:pt x="60569" y="16970"/>
                  <a:pt x="60588" y="16951"/>
                  <a:pt x="60607" y="16932"/>
                </a:cubicBezTo>
                <a:cubicBezTo>
                  <a:pt x="60626" y="16923"/>
                  <a:pt x="60645" y="16913"/>
                  <a:pt x="60664" y="16913"/>
                </a:cubicBezTo>
                <a:close/>
                <a:moveTo>
                  <a:pt x="54397" y="17027"/>
                </a:moveTo>
                <a:cubicBezTo>
                  <a:pt x="54397" y="17027"/>
                  <a:pt x="54407" y="17027"/>
                  <a:pt x="54397" y="17036"/>
                </a:cubicBezTo>
                <a:lnTo>
                  <a:pt x="54388" y="17027"/>
                </a:lnTo>
                <a:close/>
                <a:moveTo>
                  <a:pt x="54691" y="16961"/>
                </a:moveTo>
                <a:cubicBezTo>
                  <a:pt x="54691" y="16961"/>
                  <a:pt x="54710" y="16961"/>
                  <a:pt x="54719" y="16970"/>
                </a:cubicBezTo>
                <a:cubicBezTo>
                  <a:pt x="54719" y="16970"/>
                  <a:pt x="54719" y="16980"/>
                  <a:pt x="54719" y="16989"/>
                </a:cubicBezTo>
                <a:cubicBezTo>
                  <a:pt x="54700" y="16998"/>
                  <a:pt x="54700" y="17017"/>
                  <a:pt x="54719" y="17027"/>
                </a:cubicBezTo>
                <a:cubicBezTo>
                  <a:pt x="54719" y="17027"/>
                  <a:pt x="54719" y="17036"/>
                  <a:pt x="54719" y="17036"/>
                </a:cubicBezTo>
                <a:cubicBezTo>
                  <a:pt x="54710" y="17036"/>
                  <a:pt x="54710" y="17036"/>
                  <a:pt x="54700" y="17027"/>
                </a:cubicBezTo>
                <a:lnTo>
                  <a:pt x="54691" y="17027"/>
                </a:lnTo>
                <a:cubicBezTo>
                  <a:pt x="54681" y="17027"/>
                  <a:pt x="54681" y="17027"/>
                  <a:pt x="54681" y="17017"/>
                </a:cubicBezTo>
                <a:cubicBezTo>
                  <a:pt x="54681" y="17008"/>
                  <a:pt x="54681" y="16998"/>
                  <a:pt x="54663" y="16998"/>
                </a:cubicBezTo>
                <a:cubicBezTo>
                  <a:pt x="54672" y="16989"/>
                  <a:pt x="54681" y="16970"/>
                  <a:pt x="54691" y="16961"/>
                </a:cubicBezTo>
                <a:close/>
                <a:moveTo>
                  <a:pt x="54767" y="17017"/>
                </a:moveTo>
                <a:lnTo>
                  <a:pt x="54776" y="17036"/>
                </a:lnTo>
                <a:lnTo>
                  <a:pt x="54767" y="17036"/>
                </a:lnTo>
                <a:cubicBezTo>
                  <a:pt x="54757" y="17036"/>
                  <a:pt x="54757" y="17027"/>
                  <a:pt x="54767" y="17017"/>
                </a:cubicBezTo>
                <a:close/>
                <a:moveTo>
                  <a:pt x="55723" y="17027"/>
                </a:moveTo>
                <a:cubicBezTo>
                  <a:pt x="55723" y="17036"/>
                  <a:pt x="55723" y="17036"/>
                  <a:pt x="55713" y="17036"/>
                </a:cubicBezTo>
                <a:cubicBezTo>
                  <a:pt x="55713" y="17036"/>
                  <a:pt x="55723" y="17027"/>
                  <a:pt x="55723" y="17027"/>
                </a:cubicBezTo>
                <a:close/>
                <a:moveTo>
                  <a:pt x="56319" y="17017"/>
                </a:moveTo>
                <a:cubicBezTo>
                  <a:pt x="56319" y="17017"/>
                  <a:pt x="56319" y="17017"/>
                  <a:pt x="56319" y="17027"/>
                </a:cubicBezTo>
                <a:cubicBezTo>
                  <a:pt x="56319" y="17027"/>
                  <a:pt x="56309" y="17027"/>
                  <a:pt x="56309" y="17036"/>
                </a:cubicBezTo>
                <a:lnTo>
                  <a:pt x="56291" y="17027"/>
                </a:lnTo>
                <a:cubicBezTo>
                  <a:pt x="56300" y="17027"/>
                  <a:pt x="56300" y="17017"/>
                  <a:pt x="56300" y="17017"/>
                </a:cubicBezTo>
                <a:close/>
                <a:moveTo>
                  <a:pt x="13999" y="16998"/>
                </a:moveTo>
                <a:cubicBezTo>
                  <a:pt x="13990" y="17008"/>
                  <a:pt x="13990" y="17008"/>
                  <a:pt x="13990" y="17017"/>
                </a:cubicBezTo>
                <a:cubicBezTo>
                  <a:pt x="13990" y="17027"/>
                  <a:pt x="13980" y="17036"/>
                  <a:pt x="13980" y="17046"/>
                </a:cubicBezTo>
                <a:cubicBezTo>
                  <a:pt x="13961" y="17036"/>
                  <a:pt x="13952" y="17027"/>
                  <a:pt x="13942" y="17017"/>
                </a:cubicBezTo>
                <a:cubicBezTo>
                  <a:pt x="13952" y="17017"/>
                  <a:pt x="13961" y="17008"/>
                  <a:pt x="13971" y="17008"/>
                </a:cubicBezTo>
                <a:cubicBezTo>
                  <a:pt x="13980" y="16998"/>
                  <a:pt x="13990" y="16998"/>
                  <a:pt x="13999" y="16998"/>
                </a:cubicBezTo>
                <a:close/>
                <a:moveTo>
                  <a:pt x="54303" y="16998"/>
                </a:moveTo>
                <a:cubicBezTo>
                  <a:pt x="54303" y="16998"/>
                  <a:pt x="54303" y="17008"/>
                  <a:pt x="54303" y="17008"/>
                </a:cubicBezTo>
                <a:lnTo>
                  <a:pt x="54293" y="17008"/>
                </a:lnTo>
                <a:cubicBezTo>
                  <a:pt x="54293" y="17017"/>
                  <a:pt x="54303" y="17017"/>
                  <a:pt x="54303" y="17027"/>
                </a:cubicBezTo>
                <a:cubicBezTo>
                  <a:pt x="54303" y="17027"/>
                  <a:pt x="54303" y="17036"/>
                  <a:pt x="54303" y="17036"/>
                </a:cubicBezTo>
                <a:lnTo>
                  <a:pt x="54274" y="17036"/>
                </a:lnTo>
                <a:cubicBezTo>
                  <a:pt x="54274" y="17032"/>
                  <a:pt x="54273" y="17030"/>
                  <a:pt x="54271" y="17030"/>
                </a:cubicBezTo>
                <a:cubicBezTo>
                  <a:pt x="54268" y="17030"/>
                  <a:pt x="54265" y="17035"/>
                  <a:pt x="54265" y="17046"/>
                </a:cubicBezTo>
                <a:cubicBezTo>
                  <a:pt x="54255" y="17027"/>
                  <a:pt x="54255" y="17027"/>
                  <a:pt x="54274" y="17027"/>
                </a:cubicBezTo>
                <a:cubicBezTo>
                  <a:pt x="54284" y="17027"/>
                  <a:pt x="54293" y="17027"/>
                  <a:pt x="54284" y="17008"/>
                </a:cubicBezTo>
                <a:cubicBezTo>
                  <a:pt x="54293" y="17008"/>
                  <a:pt x="54293" y="16998"/>
                  <a:pt x="54293" y="16998"/>
                </a:cubicBezTo>
                <a:close/>
                <a:moveTo>
                  <a:pt x="54861" y="17046"/>
                </a:moveTo>
                <a:lnTo>
                  <a:pt x="54852" y="17055"/>
                </a:lnTo>
                <a:cubicBezTo>
                  <a:pt x="54852" y="17046"/>
                  <a:pt x="54852" y="17046"/>
                  <a:pt x="54861" y="17046"/>
                </a:cubicBezTo>
                <a:close/>
                <a:moveTo>
                  <a:pt x="54909" y="17036"/>
                </a:moveTo>
                <a:cubicBezTo>
                  <a:pt x="54918" y="17046"/>
                  <a:pt x="54928" y="17046"/>
                  <a:pt x="54928" y="17055"/>
                </a:cubicBezTo>
                <a:cubicBezTo>
                  <a:pt x="54918" y="17055"/>
                  <a:pt x="54918" y="17055"/>
                  <a:pt x="54909" y="17046"/>
                </a:cubicBezTo>
                <a:cubicBezTo>
                  <a:pt x="54909" y="17046"/>
                  <a:pt x="54909" y="17046"/>
                  <a:pt x="54899" y="17036"/>
                </a:cubicBezTo>
                <a:close/>
                <a:moveTo>
                  <a:pt x="14644" y="17013"/>
                </a:moveTo>
                <a:cubicBezTo>
                  <a:pt x="14647" y="17013"/>
                  <a:pt x="14650" y="17015"/>
                  <a:pt x="14652" y="17017"/>
                </a:cubicBezTo>
                <a:cubicBezTo>
                  <a:pt x="14652" y="17017"/>
                  <a:pt x="14652" y="17027"/>
                  <a:pt x="14652" y="17027"/>
                </a:cubicBezTo>
                <a:cubicBezTo>
                  <a:pt x="14652" y="17046"/>
                  <a:pt x="14633" y="17065"/>
                  <a:pt x="14615" y="17065"/>
                </a:cubicBezTo>
                <a:lnTo>
                  <a:pt x="14605" y="17065"/>
                </a:lnTo>
                <a:cubicBezTo>
                  <a:pt x="14605" y="17055"/>
                  <a:pt x="14605" y="17046"/>
                  <a:pt x="14605" y="17046"/>
                </a:cubicBezTo>
                <a:cubicBezTo>
                  <a:pt x="14615" y="17046"/>
                  <a:pt x="14624" y="17036"/>
                  <a:pt x="14624" y="17027"/>
                </a:cubicBezTo>
                <a:cubicBezTo>
                  <a:pt x="14631" y="17020"/>
                  <a:pt x="14637" y="17013"/>
                  <a:pt x="14644" y="17013"/>
                </a:cubicBezTo>
                <a:close/>
                <a:moveTo>
                  <a:pt x="16606" y="17002"/>
                </a:moveTo>
                <a:cubicBezTo>
                  <a:pt x="16616" y="17002"/>
                  <a:pt x="16625" y="17006"/>
                  <a:pt x="16631" y="17017"/>
                </a:cubicBezTo>
                <a:cubicBezTo>
                  <a:pt x="16640" y="17027"/>
                  <a:pt x="16640" y="17036"/>
                  <a:pt x="16640" y="17046"/>
                </a:cubicBezTo>
                <a:cubicBezTo>
                  <a:pt x="16640" y="17065"/>
                  <a:pt x="16640" y="17065"/>
                  <a:pt x="16631" y="17065"/>
                </a:cubicBezTo>
                <a:cubicBezTo>
                  <a:pt x="16612" y="17065"/>
                  <a:pt x="16593" y="17046"/>
                  <a:pt x="16583" y="17027"/>
                </a:cubicBezTo>
                <a:cubicBezTo>
                  <a:pt x="16583" y="17027"/>
                  <a:pt x="16583" y="17017"/>
                  <a:pt x="16583" y="17008"/>
                </a:cubicBezTo>
                <a:cubicBezTo>
                  <a:pt x="16591" y="17004"/>
                  <a:pt x="16599" y="17002"/>
                  <a:pt x="16606" y="17002"/>
                </a:cubicBezTo>
                <a:close/>
                <a:moveTo>
                  <a:pt x="54341" y="17055"/>
                </a:moveTo>
                <a:lnTo>
                  <a:pt x="54331" y="17065"/>
                </a:lnTo>
                <a:lnTo>
                  <a:pt x="54331" y="17055"/>
                </a:lnTo>
                <a:close/>
                <a:moveTo>
                  <a:pt x="54729" y="17055"/>
                </a:moveTo>
                <a:cubicBezTo>
                  <a:pt x="54729" y="17055"/>
                  <a:pt x="54729" y="17055"/>
                  <a:pt x="54729" y="17065"/>
                </a:cubicBezTo>
                <a:lnTo>
                  <a:pt x="54719" y="17065"/>
                </a:lnTo>
                <a:cubicBezTo>
                  <a:pt x="54719" y="17055"/>
                  <a:pt x="54729" y="17055"/>
                  <a:pt x="54729" y="17055"/>
                </a:cubicBezTo>
                <a:close/>
                <a:moveTo>
                  <a:pt x="55912" y="17055"/>
                </a:moveTo>
                <a:cubicBezTo>
                  <a:pt x="55912" y="17055"/>
                  <a:pt x="55912" y="17065"/>
                  <a:pt x="55912" y="17065"/>
                </a:cubicBezTo>
                <a:lnTo>
                  <a:pt x="55902" y="17065"/>
                </a:lnTo>
                <a:lnTo>
                  <a:pt x="55902" y="17055"/>
                </a:lnTo>
                <a:close/>
                <a:moveTo>
                  <a:pt x="60522" y="16781"/>
                </a:moveTo>
                <a:cubicBezTo>
                  <a:pt x="60522" y="16781"/>
                  <a:pt x="60531" y="16790"/>
                  <a:pt x="60531" y="16790"/>
                </a:cubicBezTo>
                <a:cubicBezTo>
                  <a:pt x="60540" y="16809"/>
                  <a:pt x="60540" y="16819"/>
                  <a:pt x="60550" y="16838"/>
                </a:cubicBezTo>
                <a:cubicBezTo>
                  <a:pt x="60550" y="16842"/>
                  <a:pt x="60552" y="16845"/>
                  <a:pt x="60556" y="16845"/>
                </a:cubicBezTo>
                <a:cubicBezTo>
                  <a:pt x="60559" y="16845"/>
                  <a:pt x="60564" y="16842"/>
                  <a:pt x="60569" y="16838"/>
                </a:cubicBezTo>
                <a:cubicBezTo>
                  <a:pt x="60578" y="16828"/>
                  <a:pt x="60578" y="16819"/>
                  <a:pt x="60588" y="16819"/>
                </a:cubicBezTo>
                <a:cubicBezTo>
                  <a:pt x="60597" y="16809"/>
                  <a:pt x="60597" y="16809"/>
                  <a:pt x="60607" y="16809"/>
                </a:cubicBezTo>
                <a:cubicBezTo>
                  <a:pt x="60607" y="16809"/>
                  <a:pt x="60607" y="16819"/>
                  <a:pt x="60607" y="16819"/>
                </a:cubicBezTo>
                <a:cubicBezTo>
                  <a:pt x="60597" y="16838"/>
                  <a:pt x="60597" y="16838"/>
                  <a:pt x="60616" y="16847"/>
                </a:cubicBezTo>
                <a:cubicBezTo>
                  <a:pt x="60616" y="16847"/>
                  <a:pt x="60616" y="16847"/>
                  <a:pt x="60626" y="16856"/>
                </a:cubicBezTo>
                <a:cubicBezTo>
                  <a:pt x="60629" y="16850"/>
                  <a:pt x="60633" y="16848"/>
                  <a:pt x="60638" y="16848"/>
                </a:cubicBezTo>
                <a:cubicBezTo>
                  <a:pt x="60647" y="16848"/>
                  <a:pt x="60657" y="16856"/>
                  <a:pt x="60664" y="16856"/>
                </a:cubicBezTo>
                <a:cubicBezTo>
                  <a:pt x="60673" y="16856"/>
                  <a:pt x="60682" y="16866"/>
                  <a:pt x="60682" y="16866"/>
                </a:cubicBezTo>
                <a:cubicBezTo>
                  <a:pt x="60701" y="16866"/>
                  <a:pt x="60711" y="16866"/>
                  <a:pt x="60730" y="16856"/>
                </a:cubicBezTo>
                <a:cubicBezTo>
                  <a:pt x="60735" y="16852"/>
                  <a:pt x="60742" y="16849"/>
                  <a:pt x="60749" y="16849"/>
                </a:cubicBezTo>
                <a:cubicBezTo>
                  <a:pt x="60756" y="16849"/>
                  <a:pt x="60763" y="16852"/>
                  <a:pt x="60768" y="16856"/>
                </a:cubicBezTo>
                <a:lnTo>
                  <a:pt x="60730" y="16866"/>
                </a:lnTo>
                <a:cubicBezTo>
                  <a:pt x="60739" y="16866"/>
                  <a:pt x="60739" y="16875"/>
                  <a:pt x="60749" y="16885"/>
                </a:cubicBezTo>
                <a:cubicBezTo>
                  <a:pt x="60758" y="16885"/>
                  <a:pt x="60758" y="16894"/>
                  <a:pt x="60749" y="16894"/>
                </a:cubicBezTo>
                <a:cubicBezTo>
                  <a:pt x="60743" y="16913"/>
                  <a:pt x="60729" y="16923"/>
                  <a:pt x="60714" y="16923"/>
                </a:cubicBezTo>
                <a:cubicBezTo>
                  <a:pt x="60707" y="16923"/>
                  <a:pt x="60699" y="16920"/>
                  <a:pt x="60692" y="16913"/>
                </a:cubicBezTo>
                <a:cubicBezTo>
                  <a:pt x="60681" y="16906"/>
                  <a:pt x="60669" y="16903"/>
                  <a:pt x="60656" y="16903"/>
                </a:cubicBezTo>
                <a:cubicBezTo>
                  <a:pt x="60636" y="16903"/>
                  <a:pt x="60615" y="16911"/>
                  <a:pt x="60597" y="16923"/>
                </a:cubicBezTo>
                <a:cubicBezTo>
                  <a:pt x="60588" y="16932"/>
                  <a:pt x="60578" y="16942"/>
                  <a:pt x="60559" y="16961"/>
                </a:cubicBezTo>
                <a:cubicBezTo>
                  <a:pt x="60550" y="16961"/>
                  <a:pt x="60550" y="16980"/>
                  <a:pt x="60531" y="16980"/>
                </a:cubicBezTo>
                <a:cubicBezTo>
                  <a:pt x="60531" y="16980"/>
                  <a:pt x="60531" y="16989"/>
                  <a:pt x="60531" y="16989"/>
                </a:cubicBezTo>
                <a:cubicBezTo>
                  <a:pt x="60531" y="17008"/>
                  <a:pt x="60531" y="17017"/>
                  <a:pt x="60531" y="17036"/>
                </a:cubicBezTo>
                <a:cubicBezTo>
                  <a:pt x="60531" y="17046"/>
                  <a:pt x="60531" y="17065"/>
                  <a:pt x="60512" y="17065"/>
                </a:cubicBezTo>
                <a:cubicBezTo>
                  <a:pt x="60512" y="17069"/>
                  <a:pt x="60510" y="17072"/>
                  <a:pt x="60507" y="17072"/>
                </a:cubicBezTo>
                <a:cubicBezTo>
                  <a:pt x="60505" y="17072"/>
                  <a:pt x="60503" y="17069"/>
                  <a:pt x="60503" y="17065"/>
                </a:cubicBezTo>
                <a:cubicBezTo>
                  <a:pt x="60503" y="17065"/>
                  <a:pt x="60503" y="17065"/>
                  <a:pt x="60503" y="17055"/>
                </a:cubicBezTo>
                <a:cubicBezTo>
                  <a:pt x="60503" y="17036"/>
                  <a:pt x="60503" y="17036"/>
                  <a:pt x="60484" y="17027"/>
                </a:cubicBezTo>
                <a:cubicBezTo>
                  <a:pt x="60474" y="17027"/>
                  <a:pt x="60465" y="17017"/>
                  <a:pt x="60446" y="17017"/>
                </a:cubicBezTo>
                <a:cubicBezTo>
                  <a:pt x="60446" y="17008"/>
                  <a:pt x="60436" y="17008"/>
                  <a:pt x="60436" y="16998"/>
                </a:cubicBezTo>
                <a:cubicBezTo>
                  <a:pt x="60436" y="16989"/>
                  <a:pt x="60436" y="16980"/>
                  <a:pt x="60446" y="16970"/>
                </a:cubicBezTo>
                <a:cubicBezTo>
                  <a:pt x="60446" y="16970"/>
                  <a:pt x="60446" y="16961"/>
                  <a:pt x="60446" y="16951"/>
                </a:cubicBezTo>
                <a:cubicBezTo>
                  <a:pt x="60446" y="16951"/>
                  <a:pt x="60436" y="16942"/>
                  <a:pt x="60436" y="16942"/>
                </a:cubicBezTo>
                <a:lnTo>
                  <a:pt x="60427" y="16942"/>
                </a:lnTo>
                <a:cubicBezTo>
                  <a:pt x="60408" y="16951"/>
                  <a:pt x="60408" y="16951"/>
                  <a:pt x="60408" y="16970"/>
                </a:cubicBezTo>
                <a:cubicBezTo>
                  <a:pt x="60408" y="16989"/>
                  <a:pt x="60399" y="16998"/>
                  <a:pt x="60380" y="16998"/>
                </a:cubicBezTo>
                <a:cubicBezTo>
                  <a:pt x="60370" y="16998"/>
                  <a:pt x="60361" y="16989"/>
                  <a:pt x="60370" y="16980"/>
                </a:cubicBezTo>
                <a:cubicBezTo>
                  <a:pt x="60370" y="16961"/>
                  <a:pt x="60380" y="16951"/>
                  <a:pt x="60380" y="16932"/>
                </a:cubicBezTo>
                <a:lnTo>
                  <a:pt x="60380" y="16932"/>
                </a:lnTo>
                <a:cubicBezTo>
                  <a:pt x="60370" y="16942"/>
                  <a:pt x="60361" y="16951"/>
                  <a:pt x="60361" y="16961"/>
                </a:cubicBezTo>
                <a:cubicBezTo>
                  <a:pt x="60351" y="16970"/>
                  <a:pt x="60342" y="16989"/>
                  <a:pt x="60332" y="16989"/>
                </a:cubicBezTo>
                <a:cubicBezTo>
                  <a:pt x="60323" y="16998"/>
                  <a:pt x="60313" y="16998"/>
                  <a:pt x="60313" y="17008"/>
                </a:cubicBezTo>
                <a:cubicBezTo>
                  <a:pt x="60304" y="17017"/>
                  <a:pt x="60294" y="17027"/>
                  <a:pt x="60285" y="17036"/>
                </a:cubicBezTo>
                <a:cubicBezTo>
                  <a:pt x="60275" y="17036"/>
                  <a:pt x="60285" y="17046"/>
                  <a:pt x="60294" y="17046"/>
                </a:cubicBezTo>
                <a:lnTo>
                  <a:pt x="60304" y="17046"/>
                </a:lnTo>
                <a:cubicBezTo>
                  <a:pt x="60294" y="17055"/>
                  <a:pt x="60294" y="17055"/>
                  <a:pt x="60285" y="17065"/>
                </a:cubicBezTo>
                <a:cubicBezTo>
                  <a:pt x="60275" y="17065"/>
                  <a:pt x="60266" y="17065"/>
                  <a:pt x="60266" y="17046"/>
                </a:cubicBezTo>
                <a:cubicBezTo>
                  <a:pt x="60257" y="17027"/>
                  <a:pt x="60257" y="17008"/>
                  <a:pt x="60247" y="16989"/>
                </a:cubicBezTo>
                <a:cubicBezTo>
                  <a:pt x="60247" y="16961"/>
                  <a:pt x="60238" y="16932"/>
                  <a:pt x="60228" y="16904"/>
                </a:cubicBezTo>
                <a:cubicBezTo>
                  <a:pt x="60228" y="16894"/>
                  <a:pt x="60228" y="16885"/>
                  <a:pt x="60238" y="16875"/>
                </a:cubicBezTo>
                <a:cubicBezTo>
                  <a:pt x="60238" y="16856"/>
                  <a:pt x="60247" y="16856"/>
                  <a:pt x="60266" y="16856"/>
                </a:cubicBezTo>
                <a:lnTo>
                  <a:pt x="60257" y="16875"/>
                </a:lnTo>
                <a:cubicBezTo>
                  <a:pt x="60294" y="16904"/>
                  <a:pt x="60323" y="16923"/>
                  <a:pt x="60342" y="16961"/>
                </a:cubicBezTo>
                <a:cubicBezTo>
                  <a:pt x="60342" y="16942"/>
                  <a:pt x="60351" y="16932"/>
                  <a:pt x="60351" y="16913"/>
                </a:cubicBezTo>
                <a:cubicBezTo>
                  <a:pt x="60351" y="16913"/>
                  <a:pt x="60351" y="16904"/>
                  <a:pt x="60351" y="16904"/>
                </a:cubicBezTo>
                <a:cubicBezTo>
                  <a:pt x="60351" y="16894"/>
                  <a:pt x="60351" y="16885"/>
                  <a:pt x="60370" y="16885"/>
                </a:cubicBezTo>
                <a:cubicBezTo>
                  <a:pt x="60380" y="16885"/>
                  <a:pt x="60389" y="16885"/>
                  <a:pt x="60399" y="16894"/>
                </a:cubicBezTo>
                <a:cubicBezTo>
                  <a:pt x="60399" y="16899"/>
                  <a:pt x="60399" y="16901"/>
                  <a:pt x="60400" y="16901"/>
                </a:cubicBezTo>
                <a:cubicBezTo>
                  <a:pt x="60401" y="16901"/>
                  <a:pt x="60403" y="16899"/>
                  <a:pt x="60408" y="16894"/>
                </a:cubicBezTo>
                <a:cubicBezTo>
                  <a:pt x="60417" y="16890"/>
                  <a:pt x="60422" y="16887"/>
                  <a:pt x="60427" y="16887"/>
                </a:cubicBezTo>
                <a:cubicBezTo>
                  <a:pt x="60432" y="16887"/>
                  <a:pt x="60436" y="16890"/>
                  <a:pt x="60446" y="16894"/>
                </a:cubicBezTo>
                <a:cubicBezTo>
                  <a:pt x="60451" y="16899"/>
                  <a:pt x="60455" y="16901"/>
                  <a:pt x="60460" y="16901"/>
                </a:cubicBezTo>
                <a:cubicBezTo>
                  <a:pt x="60465" y="16901"/>
                  <a:pt x="60470" y="16899"/>
                  <a:pt x="60474" y="16894"/>
                </a:cubicBezTo>
                <a:cubicBezTo>
                  <a:pt x="60484" y="16894"/>
                  <a:pt x="60484" y="16885"/>
                  <a:pt x="60484" y="16875"/>
                </a:cubicBezTo>
                <a:cubicBezTo>
                  <a:pt x="60484" y="16866"/>
                  <a:pt x="60474" y="16856"/>
                  <a:pt x="60484" y="16847"/>
                </a:cubicBezTo>
                <a:cubicBezTo>
                  <a:pt x="60484" y="16828"/>
                  <a:pt x="60493" y="16828"/>
                  <a:pt x="60503" y="16819"/>
                </a:cubicBezTo>
                <a:cubicBezTo>
                  <a:pt x="60512" y="16809"/>
                  <a:pt x="60512" y="16800"/>
                  <a:pt x="60512" y="16800"/>
                </a:cubicBezTo>
                <a:cubicBezTo>
                  <a:pt x="60512" y="16790"/>
                  <a:pt x="60522" y="16781"/>
                  <a:pt x="60522" y="16781"/>
                </a:cubicBezTo>
                <a:close/>
                <a:moveTo>
                  <a:pt x="14331" y="17008"/>
                </a:moveTo>
                <a:cubicBezTo>
                  <a:pt x="14331" y="17017"/>
                  <a:pt x="14340" y="17027"/>
                  <a:pt x="14340" y="17027"/>
                </a:cubicBezTo>
                <a:cubicBezTo>
                  <a:pt x="14340" y="17036"/>
                  <a:pt x="14349" y="17036"/>
                  <a:pt x="14349" y="17036"/>
                </a:cubicBezTo>
                <a:cubicBezTo>
                  <a:pt x="14368" y="17036"/>
                  <a:pt x="14368" y="17046"/>
                  <a:pt x="14368" y="17055"/>
                </a:cubicBezTo>
                <a:cubicBezTo>
                  <a:pt x="14368" y="17065"/>
                  <a:pt x="14368" y="17065"/>
                  <a:pt x="14368" y="17074"/>
                </a:cubicBezTo>
                <a:cubicBezTo>
                  <a:pt x="14340" y="17074"/>
                  <a:pt x="14321" y="17036"/>
                  <a:pt x="14331" y="17008"/>
                </a:cubicBezTo>
                <a:close/>
                <a:moveTo>
                  <a:pt x="54965" y="17065"/>
                </a:moveTo>
                <a:cubicBezTo>
                  <a:pt x="54965" y="17065"/>
                  <a:pt x="54975" y="17074"/>
                  <a:pt x="54965" y="17074"/>
                </a:cubicBezTo>
                <a:lnTo>
                  <a:pt x="54956" y="17074"/>
                </a:lnTo>
                <a:cubicBezTo>
                  <a:pt x="54956" y="17065"/>
                  <a:pt x="54965" y="17065"/>
                  <a:pt x="54965" y="17065"/>
                </a:cubicBezTo>
                <a:close/>
                <a:moveTo>
                  <a:pt x="55136" y="17027"/>
                </a:moveTo>
                <a:cubicBezTo>
                  <a:pt x="55145" y="17027"/>
                  <a:pt x="55145" y="17027"/>
                  <a:pt x="55155" y="17036"/>
                </a:cubicBezTo>
                <a:cubicBezTo>
                  <a:pt x="55155" y="17036"/>
                  <a:pt x="55155" y="17046"/>
                  <a:pt x="55155" y="17046"/>
                </a:cubicBezTo>
                <a:cubicBezTo>
                  <a:pt x="55155" y="17055"/>
                  <a:pt x="55164" y="17055"/>
                  <a:pt x="55155" y="17065"/>
                </a:cubicBezTo>
                <a:cubicBezTo>
                  <a:pt x="55155" y="17074"/>
                  <a:pt x="55145" y="17074"/>
                  <a:pt x="55136" y="17074"/>
                </a:cubicBezTo>
                <a:lnTo>
                  <a:pt x="55126" y="17074"/>
                </a:lnTo>
                <a:cubicBezTo>
                  <a:pt x="55136" y="17065"/>
                  <a:pt x="55145" y="17065"/>
                  <a:pt x="55145" y="17055"/>
                </a:cubicBezTo>
                <a:cubicBezTo>
                  <a:pt x="55145" y="17046"/>
                  <a:pt x="55136" y="17036"/>
                  <a:pt x="55136" y="17027"/>
                </a:cubicBezTo>
                <a:close/>
                <a:moveTo>
                  <a:pt x="56213" y="17011"/>
                </a:moveTo>
                <a:cubicBezTo>
                  <a:pt x="56216" y="17011"/>
                  <a:pt x="56220" y="17013"/>
                  <a:pt x="56224" y="17017"/>
                </a:cubicBezTo>
                <a:cubicBezTo>
                  <a:pt x="56234" y="17027"/>
                  <a:pt x="56234" y="17027"/>
                  <a:pt x="56234" y="17036"/>
                </a:cubicBezTo>
                <a:lnTo>
                  <a:pt x="56243" y="17036"/>
                </a:lnTo>
                <a:cubicBezTo>
                  <a:pt x="56234" y="17055"/>
                  <a:pt x="56224" y="17065"/>
                  <a:pt x="56205" y="17074"/>
                </a:cubicBezTo>
                <a:cubicBezTo>
                  <a:pt x="56205" y="17074"/>
                  <a:pt x="56205" y="17074"/>
                  <a:pt x="56205" y="17065"/>
                </a:cubicBezTo>
                <a:cubicBezTo>
                  <a:pt x="56196" y="17065"/>
                  <a:pt x="56196" y="17055"/>
                  <a:pt x="56196" y="17055"/>
                </a:cubicBezTo>
                <a:cubicBezTo>
                  <a:pt x="56205" y="17046"/>
                  <a:pt x="56205" y="17036"/>
                  <a:pt x="56205" y="17027"/>
                </a:cubicBezTo>
                <a:cubicBezTo>
                  <a:pt x="56205" y="17016"/>
                  <a:pt x="56209" y="17011"/>
                  <a:pt x="56213" y="17011"/>
                </a:cubicBezTo>
                <a:close/>
                <a:moveTo>
                  <a:pt x="61241" y="17065"/>
                </a:moveTo>
                <a:lnTo>
                  <a:pt x="61241" y="17074"/>
                </a:lnTo>
                <a:lnTo>
                  <a:pt x="61222" y="17074"/>
                </a:lnTo>
                <a:lnTo>
                  <a:pt x="61241" y="17065"/>
                </a:lnTo>
                <a:close/>
                <a:moveTo>
                  <a:pt x="14823" y="17065"/>
                </a:moveTo>
                <a:cubicBezTo>
                  <a:pt x="14832" y="17065"/>
                  <a:pt x="14842" y="17074"/>
                  <a:pt x="14851" y="17084"/>
                </a:cubicBezTo>
                <a:lnTo>
                  <a:pt x="14832" y="17084"/>
                </a:lnTo>
                <a:cubicBezTo>
                  <a:pt x="14832" y="17084"/>
                  <a:pt x="14823" y="17074"/>
                  <a:pt x="14823" y="17065"/>
                </a:cubicBezTo>
                <a:close/>
                <a:moveTo>
                  <a:pt x="16309" y="17065"/>
                </a:moveTo>
                <a:cubicBezTo>
                  <a:pt x="16299" y="17084"/>
                  <a:pt x="16280" y="17084"/>
                  <a:pt x="16262" y="17084"/>
                </a:cubicBezTo>
                <a:lnTo>
                  <a:pt x="16252" y="17084"/>
                </a:lnTo>
                <a:cubicBezTo>
                  <a:pt x="16252" y="17074"/>
                  <a:pt x="16262" y="17074"/>
                  <a:pt x="16262" y="17074"/>
                </a:cubicBezTo>
                <a:cubicBezTo>
                  <a:pt x="16271" y="17065"/>
                  <a:pt x="16290" y="17065"/>
                  <a:pt x="16299" y="17065"/>
                </a:cubicBezTo>
                <a:close/>
                <a:moveTo>
                  <a:pt x="54852" y="17074"/>
                </a:moveTo>
                <a:cubicBezTo>
                  <a:pt x="54842" y="17074"/>
                  <a:pt x="54842" y="17074"/>
                  <a:pt x="54833" y="17084"/>
                </a:cubicBezTo>
                <a:lnTo>
                  <a:pt x="54833" y="17074"/>
                </a:lnTo>
                <a:close/>
                <a:moveTo>
                  <a:pt x="56035" y="17065"/>
                </a:moveTo>
                <a:lnTo>
                  <a:pt x="56044" y="17084"/>
                </a:lnTo>
                <a:cubicBezTo>
                  <a:pt x="56035" y="17084"/>
                  <a:pt x="56035" y="17084"/>
                  <a:pt x="56035" y="17065"/>
                </a:cubicBezTo>
                <a:close/>
                <a:moveTo>
                  <a:pt x="56735" y="17074"/>
                </a:moveTo>
                <a:cubicBezTo>
                  <a:pt x="56735" y="17084"/>
                  <a:pt x="56735" y="17084"/>
                  <a:pt x="56735" y="17084"/>
                </a:cubicBezTo>
                <a:cubicBezTo>
                  <a:pt x="56726" y="17084"/>
                  <a:pt x="56726" y="17084"/>
                  <a:pt x="56726" y="17074"/>
                </a:cubicBezTo>
                <a:close/>
                <a:moveTo>
                  <a:pt x="16394" y="17065"/>
                </a:moveTo>
                <a:cubicBezTo>
                  <a:pt x="16394" y="17065"/>
                  <a:pt x="16403" y="17065"/>
                  <a:pt x="16413" y="17074"/>
                </a:cubicBezTo>
                <a:cubicBezTo>
                  <a:pt x="16413" y="17074"/>
                  <a:pt x="16413" y="17084"/>
                  <a:pt x="16413" y="17084"/>
                </a:cubicBezTo>
                <a:cubicBezTo>
                  <a:pt x="16413" y="17084"/>
                  <a:pt x="16409" y="17088"/>
                  <a:pt x="16406" y="17088"/>
                </a:cubicBezTo>
                <a:cubicBezTo>
                  <a:pt x="16405" y="17088"/>
                  <a:pt x="16403" y="17087"/>
                  <a:pt x="16403" y="17084"/>
                </a:cubicBezTo>
                <a:cubicBezTo>
                  <a:pt x="16403" y="17084"/>
                  <a:pt x="16394" y="17074"/>
                  <a:pt x="16394" y="17074"/>
                </a:cubicBezTo>
                <a:cubicBezTo>
                  <a:pt x="16385" y="17074"/>
                  <a:pt x="16394" y="17065"/>
                  <a:pt x="16394" y="17065"/>
                </a:cubicBezTo>
                <a:close/>
                <a:moveTo>
                  <a:pt x="14302" y="17046"/>
                </a:moveTo>
                <a:cubicBezTo>
                  <a:pt x="14312" y="17055"/>
                  <a:pt x="14321" y="17065"/>
                  <a:pt x="14331" y="17074"/>
                </a:cubicBezTo>
                <a:cubicBezTo>
                  <a:pt x="14331" y="17084"/>
                  <a:pt x="14331" y="17084"/>
                  <a:pt x="14331" y="17084"/>
                </a:cubicBezTo>
                <a:cubicBezTo>
                  <a:pt x="14321" y="17093"/>
                  <a:pt x="14312" y="17093"/>
                  <a:pt x="14312" y="17093"/>
                </a:cubicBezTo>
                <a:cubicBezTo>
                  <a:pt x="14293" y="17093"/>
                  <a:pt x="14293" y="17093"/>
                  <a:pt x="14293" y="17074"/>
                </a:cubicBezTo>
                <a:cubicBezTo>
                  <a:pt x="14302" y="17065"/>
                  <a:pt x="14302" y="17055"/>
                  <a:pt x="14302" y="17046"/>
                </a:cubicBezTo>
                <a:close/>
                <a:moveTo>
                  <a:pt x="54066" y="17074"/>
                </a:moveTo>
                <a:cubicBezTo>
                  <a:pt x="54066" y="17084"/>
                  <a:pt x="54066" y="17084"/>
                  <a:pt x="54066" y="17093"/>
                </a:cubicBezTo>
                <a:lnTo>
                  <a:pt x="54057" y="17093"/>
                </a:lnTo>
                <a:cubicBezTo>
                  <a:pt x="54057" y="17084"/>
                  <a:pt x="54066" y="17074"/>
                  <a:pt x="54066" y="17074"/>
                </a:cubicBezTo>
                <a:close/>
                <a:moveTo>
                  <a:pt x="54937" y="17074"/>
                </a:moveTo>
                <a:cubicBezTo>
                  <a:pt x="54928" y="17084"/>
                  <a:pt x="54928" y="17084"/>
                  <a:pt x="54928" y="17084"/>
                </a:cubicBezTo>
                <a:cubicBezTo>
                  <a:pt x="54909" y="17084"/>
                  <a:pt x="54890" y="17093"/>
                  <a:pt x="54880" y="17093"/>
                </a:cubicBezTo>
                <a:cubicBezTo>
                  <a:pt x="54890" y="17084"/>
                  <a:pt x="54909" y="17074"/>
                  <a:pt x="54918" y="17074"/>
                </a:cubicBezTo>
                <a:close/>
                <a:moveTo>
                  <a:pt x="56821" y="17074"/>
                </a:moveTo>
                <a:cubicBezTo>
                  <a:pt x="56821" y="17093"/>
                  <a:pt x="56821" y="17093"/>
                  <a:pt x="56811" y="17093"/>
                </a:cubicBezTo>
                <a:lnTo>
                  <a:pt x="56821" y="17074"/>
                </a:lnTo>
                <a:close/>
                <a:moveTo>
                  <a:pt x="60796" y="17046"/>
                </a:moveTo>
                <a:cubicBezTo>
                  <a:pt x="60787" y="17055"/>
                  <a:pt x="60787" y="17074"/>
                  <a:pt x="60777" y="17093"/>
                </a:cubicBezTo>
                <a:lnTo>
                  <a:pt x="60768" y="17093"/>
                </a:lnTo>
                <a:cubicBezTo>
                  <a:pt x="60768" y="17093"/>
                  <a:pt x="60768" y="17084"/>
                  <a:pt x="60758" y="17084"/>
                </a:cubicBezTo>
                <a:cubicBezTo>
                  <a:pt x="60758" y="17074"/>
                  <a:pt x="60758" y="17065"/>
                  <a:pt x="60768" y="17065"/>
                </a:cubicBezTo>
                <a:cubicBezTo>
                  <a:pt x="60777" y="17065"/>
                  <a:pt x="60777" y="17055"/>
                  <a:pt x="60787" y="17055"/>
                </a:cubicBezTo>
                <a:cubicBezTo>
                  <a:pt x="60787" y="17046"/>
                  <a:pt x="60787" y="17046"/>
                  <a:pt x="60796" y="17046"/>
                </a:cubicBezTo>
                <a:close/>
                <a:moveTo>
                  <a:pt x="16356" y="17074"/>
                </a:moveTo>
                <a:cubicBezTo>
                  <a:pt x="16375" y="17084"/>
                  <a:pt x="16385" y="17084"/>
                  <a:pt x="16375" y="17103"/>
                </a:cubicBezTo>
                <a:lnTo>
                  <a:pt x="16356" y="17074"/>
                </a:lnTo>
                <a:close/>
                <a:moveTo>
                  <a:pt x="54255" y="17065"/>
                </a:moveTo>
                <a:cubicBezTo>
                  <a:pt x="54255" y="17074"/>
                  <a:pt x="54265" y="17074"/>
                  <a:pt x="54265" y="17074"/>
                </a:cubicBezTo>
                <a:cubicBezTo>
                  <a:pt x="54265" y="17084"/>
                  <a:pt x="54255" y="17084"/>
                  <a:pt x="54255" y="17084"/>
                </a:cubicBezTo>
                <a:cubicBezTo>
                  <a:pt x="54246" y="17084"/>
                  <a:pt x="54237" y="17093"/>
                  <a:pt x="54237" y="17103"/>
                </a:cubicBezTo>
                <a:cubicBezTo>
                  <a:pt x="54227" y="17103"/>
                  <a:pt x="54227" y="17103"/>
                  <a:pt x="54227" y="17093"/>
                </a:cubicBezTo>
                <a:cubicBezTo>
                  <a:pt x="54227" y="17084"/>
                  <a:pt x="54237" y="17065"/>
                  <a:pt x="54255" y="17065"/>
                </a:cubicBezTo>
                <a:close/>
                <a:moveTo>
                  <a:pt x="55458" y="17084"/>
                </a:moveTo>
                <a:cubicBezTo>
                  <a:pt x="55467" y="17084"/>
                  <a:pt x="55467" y="17093"/>
                  <a:pt x="55458" y="17103"/>
                </a:cubicBezTo>
                <a:lnTo>
                  <a:pt x="55458" y="17084"/>
                </a:lnTo>
                <a:close/>
                <a:moveTo>
                  <a:pt x="59386" y="17093"/>
                </a:moveTo>
                <a:cubicBezTo>
                  <a:pt x="59386" y="17093"/>
                  <a:pt x="59395" y="17093"/>
                  <a:pt x="59395" y="17103"/>
                </a:cubicBezTo>
                <a:cubicBezTo>
                  <a:pt x="59386" y="17103"/>
                  <a:pt x="59376" y="17103"/>
                  <a:pt x="59376" y="17093"/>
                </a:cubicBezTo>
                <a:close/>
                <a:moveTo>
                  <a:pt x="14870" y="17065"/>
                </a:moveTo>
                <a:cubicBezTo>
                  <a:pt x="14870" y="17065"/>
                  <a:pt x="14880" y="17074"/>
                  <a:pt x="14880" y="17074"/>
                </a:cubicBezTo>
                <a:cubicBezTo>
                  <a:pt x="14880" y="17074"/>
                  <a:pt x="14870" y="17084"/>
                  <a:pt x="14870" y="17084"/>
                </a:cubicBezTo>
                <a:lnTo>
                  <a:pt x="14880" y="17093"/>
                </a:lnTo>
                <a:cubicBezTo>
                  <a:pt x="14870" y="17093"/>
                  <a:pt x="14870" y="17103"/>
                  <a:pt x="14870" y="17112"/>
                </a:cubicBezTo>
                <a:lnTo>
                  <a:pt x="14861" y="17112"/>
                </a:lnTo>
                <a:cubicBezTo>
                  <a:pt x="14861" y="17112"/>
                  <a:pt x="14861" y="17103"/>
                  <a:pt x="14861" y="17103"/>
                </a:cubicBezTo>
                <a:cubicBezTo>
                  <a:pt x="14861" y="17093"/>
                  <a:pt x="14870" y="17093"/>
                  <a:pt x="14870" y="17084"/>
                </a:cubicBezTo>
                <a:cubicBezTo>
                  <a:pt x="14870" y="17074"/>
                  <a:pt x="14861" y="17074"/>
                  <a:pt x="14861" y="17074"/>
                </a:cubicBezTo>
                <a:cubicBezTo>
                  <a:pt x="14861" y="17065"/>
                  <a:pt x="14870" y="17065"/>
                  <a:pt x="14870" y="17065"/>
                </a:cubicBezTo>
                <a:close/>
                <a:moveTo>
                  <a:pt x="16224" y="17084"/>
                </a:moveTo>
                <a:cubicBezTo>
                  <a:pt x="16233" y="17084"/>
                  <a:pt x="16233" y="17093"/>
                  <a:pt x="16243" y="17103"/>
                </a:cubicBezTo>
                <a:cubicBezTo>
                  <a:pt x="16243" y="17103"/>
                  <a:pt x="16233" y="17103"/>
                  <a:pt x="16233" y="17112"/>
                </a:cubicBezTo>
                <a:cubicBezTo>
                  <a:pt x="16224" y="17103"/>
                  <a:pt x="16214" y="17103"/>
                  <a:pt x="16214" y="17093"/>
                </a:cubicBezTo>
                <a:cubicBezTo>
                  <a:pt x="16214" y="17093"/>
                  <a:pt x="16224" y="17084"/>
                  <a:pt x="16224" y="17084"/>
                </a:cubicBezTo>
                <a:close/>
                <a:moveTo>
                  <a:pt x="54104" y="17084"/>
                </a:moveTo>
                <a:cubicBezTo>
                  <a:pt x="54114" y="17093"/>
                  <a:pt x="54114" y="17093"/>
                  <a:pt x="54114" y="17103"/>
                </a:cubicBezTo>
                <a:cubicBezTo>
                  <a:pt x="54114" y="17103"/>
                  <a:pt x="54104" y="17112"/>
                  <a:pt x="54104" y="17112"/>
                </a:cubicBezTo>
                <a:cubicBezTo>
                  <a:pt x="54104" y="17112"/>
                  <a:pt x="54095" y="17112"/>
                  <a:pt x="54095" y="17103"/>
                </a:cubicBezTo>
                <a:cubicBezTo>
                  <a:pt x="54095" y="17103"/>
                  <a:pt x="54095" y="17103"/>
                  <a:pt x="54095" y="17093"/>
                </a:cubicBezTo>
                <a:cubicBezTo>
                  <a:pt x="54095" y="17093"/>
                  <a:pt x="54095" y="17084"/>
                  <a:pt x="54104" y="17084"/>
                </a:cubicBezTo>
                <a:close/>
                <a:moveTo>
                  <a:pt x="54625" y="17093"/>
                </a:moveTo>
                <a:cubicBezTo>
                  <a:pt x="54634" y="17093"/>
                  <a:pt x="54634" y="17103"/>
                  <a:pt x="54625" y="17112"/>
                </a:cubicBezTo>
                <a:lnTo>
                  <a:pt x="54625" y="17093"/>
                </a:lnTo>
                <a:close/>
                <a:moveTo>
                  <a:pt x="54653" y="17103"/>
                </a:moveTo>
                <a:lnTo>
                  <a:pt x="54663" y="17112"/>
                </a:lnTo>
                <a:lnTo>
                  <a:pt x="54644" y="17112"/>
                </a:lnTo>
                <a:lnTo>
                  <a:pt x="54653" y="17103"/>
                </a:lnTo>
                <a:close/>
                <a:moveTo>
                  <a:pt x="54833" y="17093"/>
                </a:moveTo>
                <a:lnTo>
                  <a:pt x="54823" y="17112"/>
                </a:lnTo>
                <a:cubicBezTo>
                  <a:pt x="54823" y="17103"/>
                  <a:pt x="54823" y="17103"/>
                  <a:pt x="54823" y="17093"/>
                </a:cubicBezTo>
                <a:close/>
                <a:moveTo>
                  <a:pt x="55145" y="17084"/>
                </a:moveTo>
                <a:cubicBezTo>
                  <a:pt x="55145" y="17093"/>
                  <a:pt x="55136" y="17103"/>
                  <a:pt x="55126" y="17112"/>
                </a:cubicBezTo>
                <a:lnTo>
                  <a:pt x="55126" y="17093"/>
                </a:lnTo>
                <a:lnTo>
                  <a:pt x="55145" y="17084"/>
                </a:lnTo>
                <a:close/>
                <a:moveTo>
                  <a:pt x="56186" y="17084"/>
                </a:moveTo>
                <a:cubicBezTo>
                  <a:pt x="56186" y="17084"/>
                  <a:pt x="56196" y="17093"/>
                  <a:pt x="56196" y="17103"/>
                </a:cubicBezTo>
                <a:lnTo>
                  <a:pt x="56186" y="17112"/>
                </a:lnTo>
                <a:cubicBezTo>
                  <a:pt x="56186" y="17103"/>
                  <a:pt x="56177" y="17103"/>
                  <a:pt x="56177" y="17103"/>
                </a:cubicBezTo>
                <a:cubicBezTo>
                  <a:pt x="56177" y="17093"/>
                  <a:pt x="56177" y="17084"/>
                  <a:pt x="56186" y="17084"/>
                </a:cubicBezTo>
                <a:close/>
                <a:moveTo>
                  <a:pt x="60540" y="17093"/>
                </a:moveTo>
                <a:lnTo>
                  <a:pt x="60550" y="17103"/>
                </a:lnTo>
                <a:lnTo>
                  <a:pt x="60540" y="17112"/>
                </a:lnTo>
                <a:cubicBezTo>
                  <a:pt x="60540" y="17112"/>
                  <a:pt x="60531" y="17103"/>
                  <a:pt x="60531" y="17103"/>
                </a:cubicBezTo>
                <a:cubicBezTo>
                  <a:pt x="60531" y="17093"/>
                  <a:pt x="60531" y="17093"/>
                  <a:pt x="60540" y="17093"/>
                </a:cubicBezTo>
                <a:close/>
                <a:moveTo>
                  <a:pt x="54265" y="17103"/>
                </a:moveTo>
                <a:cubicBezTo>
                  <a:pt x="54265" y="17103"/>
                  <a:pt x="54265" y="17112"/>
                  <a:pt x="54265" y="17112"/>
                </a:cubicBezTo>
                <a:cubicBezTo>
                  <a:pt x="54255" y="17112"/>
                  <a:pt x="54246" y="17122"/>
                  <a:pt x="54246" y="17122"/>
                </a:cubicBezTo>
                <a:cubicBezTo>
                  <a:pt x="54246" y="17112"/>
                  <a:pt x="54255" y="17112"/>
                  <a:pt x="54255" y="17103"/>
                </a:cubicBezTo>
                <a:close/>
                <a:moveTo>
                  <a:pt x="56224" y="17112"/>
                </a:moveTo>
                <a:lnTo>
                  <a:pt x="56205" y="17122"/>
                </a:lnTo>
                <a:cubicBezTo>
                  <a:pt x="56205" y="17112"/>
                  <a:pt x="56215" y="17112"/>
                  <a:pt x="56224" y="17112"/>
                </a:cubicBezTo>
                <a:close/>
                <a:moveTo>
                  <a:pt x="54681" y="17122"/>
                </a:moveTo>
                <a:cubicBezTo>
                  <a:pt x="54677" y="17126"/>
                  <a:pt x="54670" y="17129"/>
                  <a:pt x="54663" y="17129"/>
                </a:cubicBezTo>
                <a:cubicBezTo>
                  <a:pt x="54655" y="17129"/>
                  <a:pt x="54648" y="17126"/>
                  <a:pt x="54644" y="17122"/>
                </a:cubicBezTo>
                <a:close/>
                <a:moveTo>
                  <a:pt x="14368" y="17084"/>
                </a:moveTo>
                <a:cubicBezTo>
                  <a:pt x="14378" y="17093"/>
                  <a:pt x="14387" y="17112"/>
                  <a:pt x="14387" y="17122"/>
                </a:cubicBezTo>
                <a:cubicBezTo>
                  <a:pt x="14378" y="17131"/>
                  <a:pt x="14368" y="17131"/>
                  <a:pt x="14359" y="17131"/>
                </a:cubicBezTo>
                <a:cubicBezTo>
                  <a:pt x="14359" y="17131"/>
                  <a:pt x="14359" y="17122"/>
                  <a:pt x="14359" y="17122"/>
                </a:cubicBezTo>
                <a:cubicBezTo>
                  <a:pt x="14359" y="17112"/>
                  <a:pt x="14368" y="17103"/>
                  <a:pt x="14368" y="17084"/>
                </a:cubicBezTo>
                <a:close/>
                <a:moveTo>
                  <a:pt x="16271" y="17103"/>
                </a:moveTo>
                <a:lnTo>
                  <a:pt x="16290" y="17122"/>
                </a:lnTo>
                <a:lnTo>
                  <a:pt x="16280" y="17131"/>
                </a:lnTo>
                <a:cubicBezTo>
                  <a:pt x="16271" y="17122"/>
                  <a:pt x="16271" y="17112"/>
                  <a:pt x="16271" y="17103"/>
                </a:cubicBezTo>
                <a:close/>
                <a:moveTo>
                  <a:pt x="56350" y="17058"/>
                </a:moveTo>
                <a:cubicBezTo>
                  <a:pt x="56357" y="17058"/>
                  <a:pt x="56366" y="17060"/>
                  <a:pt x="56376" y="17065"/>
                </a:cubicBezTo>
                <a:lnTo>
                  <a:pt x="56357" y="17065"/>
                </a:lnTo>
                <a:cubicBezTo>
                  <a:pt x="56347" y="17065"/>
                  <a:pt x="56338" y="17074"/>
                  <a:pt x="56347" y="17093"/>
                </a:cubicBezTo>
                <a:cubicBezTo>
                  <a:pt x="56357" y="17103"/>
                  <a:pt x="56347" y="17112"/>
                  <a:pt x="56347" y="17122"/>
                </a:cubicBezTo>
                <a:cubicBezTo>
                  <a:pt x="56338" y="17131"/>
                  <a:pt x="56338" y="17131"/>
                  <a:pt x="56338" y="17131"/>
                </a:cubicBezTo>
                <a:cubicBezTo>
                  <a:pt x="56319" y="17122"/>
                  <a:pt x="56319" y="17103"/>
                  <a:pt x="56328" y="17093"/>
                </a:cubicBezTo>
                <a:cubicBezTo>
                  <a:pt x="56338" y="17093"/>
                  <a:pt x="56338" y="17084"/>
                  <a:pt x="56328" y="17084"/>
                </a:cubicBezTo>
                <a:cubicBezTo>
                  <a:pt x="56328" y="17074"/>
                  <a:pt x="56328" y="17065"/>
                  <a:pt x="56338" y="17065"/>
                </a:cubicBezTo>
                <a:cubicBezTo>
                  <a:pt x="56338" y="17060"/>
                  <a:pt x="56343" y="17058"/>
                  <a:pt x="56350" y="17058"/>
                </a:cubicBezTo>
                <a:close/>
                <a:moveTo>
                  <a:pt x="59584" y="16989"/>
                </a:moveTo>
                <a:cubicBezTo>
                  <a:pt x="59584" y="16998"/>
                  <a:pt x="59594" y="17008"/>
                  <a:pt x="59594" y="17017"/>
                </a:cubicBezTo>
                <a:cubicBezTo>
                  <a:pt x="59599" y="17022"/>
                  <a:pt x="59601" y="17025"/>
                  <a:pt x="59605" y="17025"/>
                </a:cubicBezTo>
                <a:cubicBezTo>
                  <a:pt x="59608" y="17025"/>
                  <a:pt x="59613" y="17022"/>
                  <a:pt x="59622" y="17017"/>
                </a:cubicBezTo>
                <a:cubicBezTo>
                  <a:pt x="59622" y="17008"/>
                  <a:pt x="59632" y="17008"/>
                  <a:pt x="59641" y="16998"/>
                </a:cubicBezTo>
                <a:lnTo>
                  <a:pt x="59641" y="17017"/>
                </a:lnTo>
                <a:lnTo>
                  <a:pt x="59651" y="17017"/>
                </a:lnTo>
                <a:lnTo>
                  <a:pt x="59641" y="17027"/>
                </a:lnTo>
                <a:lnTo>
                  <a:pt x="59660" y="17027"/>
                </a:lnTo>
                <a:cubicBezTo>
                  <a:pt x="59670" y="17036"/>
                  <a:pt x="59679" y="17036"/>
                  <a:pt x="59679" y="17036"/>
                </a:cubicBezTo>
                <a:cubicBezTo>
                  <a:pt x="59679" y="17046"/>
                  <a:pt x="59679" y="17046"/>
                  <a:pt x="59670" y="17055"/>
                </a:cubicBezTo>
                <a:cubicBezTo>
                  <a:pt x="59660" y="17065"/>
                  <a:pt x="59651" y="17074"/>
                  <a:pt x="59632" y="17074"/>
                </a:cubicBezTo>
                <a:cubicBezTo>
                  <a:pt x="59613" y="17093"/>
                  <a:pt x="59594" y="17112"/>
                  <a:pt x="59566" y="17122"/>
                </a:cubicBezTo>
                <a:cubicBezTo>
                  <a:pt x="59566" y="17122"/>
                  <a:pt x="59556" y="17131"/>
                  <a:pt x="59556" y="17131"/>
                </a:cubicBezTo>
                <a:cubicBezTo>
                  <a:pt x="59556" y="17122"/>
                  <a:pt x="59556" y="17122"/>
                  <a:pt x="59556" y="17112"/>
                </a:cubicBezTo>
                <a:cubicBezTo>
                  <a:pt x="59556" y="17112"/>
                  <a:pt x="59556" y="17103"/>
                  <a:pt x="59556" y="17093"/>
                </a:cubicBezTo>
                <a:lnTo>
                  <a:pt x="59547" y="17093"/>
                </a:lnTo>
                <a:cubicBezTo>
                  <a:pt x="59537" y="17093"/>
                  <a:pt x="59537" y="17084"/>
                  <a:pt x="59537" y="17084"/>
                </a:cubicBezTo>
                <a:cubicBezTo>
                  <a:pt x="59537" y="17074"/>
                  <a:pt x="59547" y="17074"/>
                  <a:pt x="59547" y="17074"/>
                </a:cubicBezTo>
                <a:cubicBezTo>
                  <a:pt x="59575" y="17065"/>
                  <a:pt x="59603" y="17055"/>
                  <a:pt x="59632" y="17036"/>
                </a:cubicBezTo>
                <a:lnTo>
                  <a:pt x="59622" y="17036"/>
                </a:lnTo>
                <a:cubicBezTo>
                  <a:pt x="59622" y="17036"/>
                  <a:pt x="59613" y="17036"/>
                  <a:pt x="59603" y="17046"/>
                </a:cubicBezTo>
                <a:cubicBezTo>
                  <a:pt x="59584" y="17046"/>
                  <a:pt x="59584" y="17046"/>
                  <a:pt x="59584" y="17027"/>
                </a:cubicBezTo>
                <a:cubicBezTo>
                  <a:pt x="59584" y="17017"/>
                  <a:pt x="59584" y="17008"/>
                  <a:pt x="59584" y="16989"/>
                </a:cubicBezTo>
                <a:close/>
                <a:moveTo>
                  <a:pt x="60020" y="17112"/>
                </a:moveTo>
                <a:cubicBezTo>
                  <a:pt x="60020" y="17112"/>
                  <a:pt x="60020" y="17112"/>
                  <a:pt x="60020" y="17122"/>
                </a:cubicBezTo>
                <a:cubicBezTo>
                  <a:pt x="60020" y="17122"/>
                  <a:pt x="60020" y="17122"/>
                  <a:pt x="60010" y="17131"/>
                </a:cubicBezTo>
                <a:cubicBezTo>
                  <a:pt x="60010" y="17131"/>
                  <a:pt x="60010" y="17122"/>
                  <a:pt x="60010" y="17122"/>
                </a:cubicBezTo>
                <a:cubicBezTo>
                  <a:pt x="60010" y="17122"/>
                  <a:pt x="60010" y="17112"/>
                  <a:pt x="60020" y="17112"/>
                </a:cubicBezTo>
                <a:close/>
                <a:moveTo>
                  <a:pt x="60664" y="17074"/>
                </a:moveTo>
                <a:cubicBezTo>
                  <a:pt x="60664" y="17088"/>
                  <a:pt x="60664" y="17097"/>
                  <a:pt x="60671" y="17097"/>
                </a:cubicBezTo>
                <a:cubicBezTo>
                  <a:pt x="60674" y="17097"/>
                  <a:pt x="60677" y="17096"/>
                  <a:pt x="60682" y="17093"/>
                </a:cubicBezTo>
                <a:cubicBezTo>
                  <a:pt x="60682" y="17093"/>
                  <a:pt x="60682" y="17103"/>
                  <a:pt x="60682" y="17103"/>
                </a:cubicBezTo>
                <a:cubicBezTo>
                  <a:pt x="60682" y="17112"/>
                  <a:pt x="60673" y="17122"/>
                  <a:pt x="60664" y="17131"/>
                </a:cubicBezTo>
                <a:cubicBezTo>
                  <a:pt x="60654" y="17131"/>
                  <a:pt x="60645" y="17122"/>
                  <a:pt x="60635" y="17112"/>
                </a:cubicBezTo>
                <a:cubicBezTo>
                  <a:pt x="60635" y="17112"/>
                  <a:pt x="60635" y="17103"/>
                  <a:pt x="60635" y="17103"/>
                </a:cubicBezTo>
                <a:cubicBezTo>
                  <a:pt x="60645" y="17093"/>
                  <a:pt x="60654" y="17084"/>
                  <a:pt x="60664" y="17074"/>
                </a:cubicBezTo>
                <a:close/>
                <a:moveTo>
                  <a:pt x="54435" y="16980"/>
                </a:moveTo>
                <a:lnTo>
                  <a:pt x="54464" y="16989"/>
                </a:lnTo>
                <a:cubicBezTo>
                  <a:pt x="54464" y="16998"/>
                  <a:pt x="54464" y="17008"/>
                  <a:pt x="54464" y="17017"/>
                </a:cubicBezTo>
                <a:cubicBezTo>
                  <a:pt x="54473" y="17017"/>
                  <a:pt x="54483" y="17008"/>
                  <a:pt x="54492" y="16998"/>
                </a:cubicBezTo>
                <a:cubicBezTo>
                  <a:pt x="54502" y="16998"/>
                  <a:pt x="54521" y="16989"/>
                  <a:pt x="54530" y="16989"/>
                </a:cubicBezTo>
                <a:cubicBezTo>
                  <a:pt x="54539" y="16989"/>
                  <a:pt x="54539" y="16989"/>
                  <a:pt x="54539" y="16998"/>
                </a:cubicBezTo>
                <a:lnTo>
                  <a:pt x="54549" y="16998"/>
                </a:lnTo>
                <a:cubicBezTo>
                  <a:pt x="54556" y="16995"/>
                  <a:pt x="54560" y="16993"/>
                  <a:pt x="54563" y="16993"/>
                </a:cubicBezTo>
                <a:cubicBezTo>
                  <a:pt x="54568" y="16993"/>
                  <a:pt x="54568" y="16999"/>
                  <a:pt x="54568" y="17017"/>
                </a:cubicBezTo>
                <a:cubicBezTo>
                  <a:pt x="54568" y="17027"/>
                  <a:pt x="54568" y="17027"/>
                  <a:pt x="54577" y="17027"/>
                </a:cubicBezTo>
                <a:lnTo>
                  <a:pt x="54596" y="17027"/>
                </a:lnTo>
                <a:cubicBezTo>
                  <a:pt x="54596" y="17027"/>
                  <a:pt x="54606" y="17027"/>
                  <a:pt x="54606" y="17036"/>
                </a:cubicBezTo>
                <a:cubicBezTo>
                  <a:pt x="54615" y="17046"/>
                  <a:pt x="54625" y="17046"/>
                  <a:pt x="54625" y="17046"/>
                </a:cubicBezTo>
                <a:lnTo>
                  <a:pt x="54644" y="17046"/>
                </a:lnTo>
                <a:cubicBezTo>
                  <a:pt x="54634" y="17055"/>
                  <a:pt x="54625" y="17065"/>
                  <a:pt x="54625" y="17065"/>
                </a:cubicBezTo>
                <a:cubicBezTo>
                  <a:pt x="54625" y="17074"/>
                  <a:pt x="54625" y="17074"/>
                  <a:pt x="54615" y="17074"/>
                </a:cubicBezTo>
                <a:lnTo>
                  <a:pt x="54606" y="17074"/>
                </a:lnTo>
                <a:cubicBezTo>
                  <a:pt x="54596" y="17074"/>
                  <a:pt x="54596" y="17084"/>
                  <a:pt x="54596" y="17084"/>
                </a:cubicBezTo>
                <a:lnTo>
                  <a:pt x="54587" y="17084"/>
                </a:lnTo>
                <a:lnTo>
                  <a:pt x="54606" y="17093"/>
                </a:lnTo>
                <a:cubicBezTo>
                  <a:pt x="54606" y="17093"/>
                  <a:pt x="54606" y="17103"/>
                  <a:pt x="54596" y="17112"/>
                </a:cubicBezTo>
                <a:lnTo>
                  <a:pt x="54587" y="17112"/>
                </a:lnTo>
                <a:cubicBezTo>
                  <a:pt x="54577" y="17122"/>
                  <a:pt x="54568" y="17122"/>
                  <a:pt x="54558" y="17122"/>
                </a:cubicBezTo>
                <a:lnTo>
                  <a:pt x="54568" y="17131"/>
                </a:lnTo>
                <a:cubicBezTo>
                  <a:pt x="54558" y="17140"/>
                  <a:pt x="54549" y="17140"/>
                  <a:pt x="54539" y="17140"/>
                </a:cubicBezTo>
                <a:cubicBezTo>
                  <a:pt x="54539" y="17131"/>
                  <a:pt x="54539" y="17122"/>
                  <a:pt x="54539" y="17122"/>
                </a:cubicBezTo>
                <a:cubicBezTo>
                  <a:pt x="54539" y="17122"/>
                  <a:pt x="54549" y="17112"/>
                  <a:pt x="54549" y="17112"/>
                </a:cubicBezTo>
                <a:cubicBezTo>
                  <a:pt x="54539" y="17103"/>
                  <a:pt x="54539" y="17093"/>
                  <a:pt x="54530" y="17093"/>
                </a:cubicBezTo>
                <a:lnTo>
                  <a:pt x="54530" y="17112"/>
                </a:lnTo>
                <a:cubicBezTo>
                  <a:pt x="54521" y="17122"/>
                  <a:pt x="54521" y="17122"/>
                  <a:pt x="54511" y="17122"/>
                </a:cubicBezTo>
                <a:lnTo>
                  <a:pt x="54502" y="17122"/>
                </a:lnTo>
                <a:cubicBezTo>
                  <a:pt x="54502" y="17122"/>
                  <a:pt x="54492" y="17112"/>
                  <a:pt x="54492" y="17103"/>
                </a:cubicBezTo>
                <a:cubicBezTo>
                  <a:pt x="54492" y="17103"/>
                  <a:pt x="54492" y="17093"/>
                  <a:pt x="54492" y="17093"/>
                </a:cubicBezTo>
                <a:cubicBezTo>
                  <a:pt x="54483" y="17084"/>
                  <a:pt x="54483" y="17084"/>
                  <a:pt x="54483" y="17084"/>
                </a:cubicBezTo>
                <a:lnTo>
                  <a:pt x="54492" y="17084"/>
                </a:lnTo>
                <a:cubicBezTo>
                  <a:pt x="54502" y="17084"/>
                  <a:pt x="54502" y="17084"/>
                  <a:pt x="54511" y="17074"/>
                </a:cubicBezTo>
                <a:lnTo>
                  <a:pt x="54549" y="17074"/>
                </a:lnTo>
                <a:cubicBezTo>
                  <a:pt x="54530" y="17065"/>
                  <a:pt x="54511" y="17065"/>
                  <a:pt x="54502" y="17055"/>
                </a:cubicBezTo>
                <a:cubicBezTo>
                  <a:pt x="54500" y="17057"/>
                  <a:pt x="54498" y="17058"/>
                  <a:pt x="54496" y="17058"/>
                </a:cubicBezTo>
                <a:cubicBezTo>
                  <a:pt x="54488" y="17058"/>
                  <a:pt x="54481" y="17046"/>
                  <a:pt x="54473" y="17046"/>
                </a:cubicBezTo>
                <a:cubicBezTo>
                  <a:pt x="54473" y="17055"/>
                  <a:pt x="54473" y="17065"/>
                  <a:pt x="54464" y="17065"/>
                </a:cubicBezTo>
                <a:cubicBezTo>
                  <a:pt x="54464" y="17074"/>
                  <a:pt x="54464" y="17084"/>
                  <a:pt x="54473" y="17084"/>
                </a:cubicBezTo>
                <a:cubicBezTo>
                  <a:pt x="54473" y="17093"/>
                  <a:pt x="54483" y="17103"/>
                  <a:pt x="54483" y="17103"/>
                </a:cubicBezTo>
                <a:lnTo>
                  <a:pt x="54464" y="17103"/>
                </a:lnTo>
                <a:lnTo>
                  <a:pt x="54464" y="17122"/>
                </a:lnTo>
                <a:lnTo>
                  <a:pt x="54435" y="17122"/>
                </a:lnTo>
                <a:cubicBezTo>
                  <a:pt x="54426" y="17122"/>
                  <a:pt x="54426" y="17112"/>
                  <a:pt x="54416" y="17112"/>
                </a:cubicBezTo>
                <a:cubicBezTo>
                  <a:pt x="54407" y="17112"/>
                  <a:pt x="54397" y="17103"/>
                  <a:pt x="54388" y="17093"/>
                </a:cubicBezTo>
                <a:cubicBezTo>
                  <a:pt x="54388" y="17093"/>
                  <a:pt x="54388" y="17084"/>
                  <a:pt x="54388" y="17084"/>
                </a:cubicBezTo>
                <a:cubicBezTo>
                  <a:pt x="54388" y="17074"/>
                  <a:pt x="54397" y="17074"/>
                  <a:pt x="54397" y="17065"/>
                </a:cubicBezTo>
                <a:lnTo>
                  <a:pt x="54397" y="17065"/>
                </a:lnTo>
                <a:cubicBezTo>
                  <a:pt x="54379" y="17074"/>
                  <a:pt x="54379" y="17084"/>
                  <a:pt x="54369" y="17093"/>
                </a:cubicBezTo>
                <a:cubicBezTo>
                  <a:pt x="54369" y="17093"/>
                  <a:pt x="54360" y="17084"/>
                  <a:pt x="54360" y="17074"/>
                </a:cubicBezTo>
                <a:cubicBezTo>
                  <a:pt x="54360" y="17074"/>
                  <a:pt x="54360" y="17074"/>
                  <a:pt x="54360" y="17065"/>
                </a:cubicBezTo>
                <a:lnTo>
                  <a:pt x="54369" y="17065"/>
                </a:lnTo>
                <a:cubicBezTo>
                  <a:pt x="54369" y="17065"/>
                  <a:pt x="54369" y="17065"/>
                  <a:pt x="54369" y="17074"/>
                </a:cubicBezTo>
                <a:cubicBezTo>
                  <a:pt x="54369" y="17065"/>
                  <a:pt x="54379" y="17055"/>
                  <a:pt x="54379" y="17055"/>
                </a:cubicBezTo>
                <a:lnTo>
                  <a:pt x="54407" y="17055"/>
                </a:lnTo>
                <a:cubicBezTo>
                  <a:pt x="54416" y="17065"/>
                  <a:pt x="54426" y="17074"/>
                  <a:pt x="54435" y="17084"/>
                </a:cubicBezTo>
                <a:cubicBezTo>
                  <a:pt x="54445" y="17074"/>
                  <a:pt x="54454" y="17065"/>
                  <a:pt x="54445" y="17055"/>
                </a:cubicBezTo>
                <a:lnTo>
                  <a:pt x="54464" y="17046"/>
                </a:lnTo>
                <a:cubicBezTo>
                  <a:pt x="54454" y="17036"/>
                  <a:pt x="54445" y="17036"/>
                  <a:pt x="54435" y="17036"/>
                </a:cubicBezTo>
                <a:cubicBezTo>
                  <a:pt x="54426" y="17036"/>
                  <a:pt x="54416" y="17036"/>
                  <a:pt x="54407" y="17046"/>
                </a:cubicBezTo>
                <a:cubicBezTo>
                  <a:pt x="54407" y="17046"/>
                  <a:pt x="54416" y="17036"/>
                  <a:pt x="54416" y="17036"/>
                </a:cubicBezTo>
                <a:cubicBezTo>
                  <a:pt x="54416" y="17036"/>
                  <a:pt x="54416" y="17027"/>
                  <a:pt x="54407" y="17027"/>
                </a:cubicBezTo>
                <a:cubicBezTo>
                  <a:pt x="54407" y="17017"/>
                  <a:pt x="54407" y="17017"/>
                  <a:pt x="54407" y="17008"/>
                </a:cubicBezTo>
                <a:cubicBezTo>
                  <a:pt x="54416" y="17017"/>
                  <a:pt x="54416" y="17017"/>
                  <a:pt x="54426" y="17027"/>
                </a:cubicBezTo>
                <a:lnTo>
                  <a:pt x="54454" y="17027"/>
                </a:lnTo>
                <a:lnTo>
                  <a:pt x="54426" y="16998"/>
                </a:lnTo>
                <a:lnTo>
                  <a:pt x="54435" y="16998"/>
                </a:lnTo>
                <a:lnTo>
                  <a:pt x="54435" y="16980"/>
                </a:lnTo>
                <a:close/>
                <a:moveTo>
                  <a:pt x="56291" y="17036"/>
                </a:moveTo>
                <a:cubicBezTo>
                  <a:pt x="56291" y="17036"/>
                  <a:pt x="56300" y="17036"/>
                  <a:pt x="56300" y="17046"/>
                </a:cubicBezTo>
                <a:cubicBezTo>
                  <a:pt x="56300" y="17046"/>
                  <a:pt x="56309" y="17055"/>
                  <a:pt x="56309" y="17055"/>
                </a:cubicBezTo>
                <a:cubicBezTo>
                  <a:pt x="56309" y="17055"/>
                  <a:pt x="56309" y="17055"/>
                  <a:pt x="56319" y="17046"/>
                </a:cubicBezTo>
                <a:lnTo>
                  <a:pt x="56328" y="17046"/>
                </a:lnTo>
                <a:cubicBezTo>
                  <a:pt x="56328" y="17046"/>
                  <a:pt x="56328" y="17046"/>
                  <a:pt x="56328" y="17055"/>
                </a:cubicBezTo>
                <a:cubicBezTo>
                  <a:pt x="56328" y="17065"/>
                  <a:pt x="56328" y="17065"/>
                  <a:pt x="56319" y="17074"/>
                </a:cubicBezTo>
                <a:cubicBezTo>
                  <a:pt x="56319" y="17074"/>
                  <a:pt x="56319" y="17065"/>
                  <a:pt x="56319" y="17065"/>
                </a:cubicBezTo>
                <a:lnTo>
                  <a:pt x="56309" y="17065"/>
                </a:lnTo>
                <a:cubicBezTo>
                  <a:pt x="56303" y="17065"/>
                  <a:pt x="56297" y="17069"/>
                  <a:pt x="56291" y="17069"/>
                </a:cubicBezTo>
                <a:cubicBezTo>
                  <a:pt x="56287" y="17069"/>
                  <a:pt x="56284" y="17068"/>
                  <a:pt x="56281" y="17065"/>
                </a:cubicBezTo>
                <a:cubicBezTo>
                  <a:pt x="56272" y="17065"/>
                  <a:pt x="56272" y="17074"/>
                  <a:pt x="56272" y="17084"/>
                </a:cubicBezTo>
                <a:cubicBezTo>
                  <a:pt x="56272" y="17093"/>
                  <a:pt x="56281" y="17103"/>
                  <a:pt x="56281" y="17112"/>
                </a:cubicBezTo>
                <a:cubicBezTo>
                  <a:pt x="56281" y="17112"/>
                  <a:pt x="56281" y="17122"/>
                  <a:pt x="56281" y="17122"/>
                </a:cubicBezTo>
                <a:cubicBezTo>
                  <a:pt x="56281" y="17131"/>
                  <a:pt x="56281" y="17131"/>
                  <a:pt x="56272" y="17131"/>
                </a:cubicBezTo>
                <a:cubicBezTo>
                  <a:pt x="56272" y="17131"/>
                  <a:pt x="56272" y="17122"/>
                  <a:pt x="56272" y="17122"/>
                </a:cubicBezTo>
                <a:cubicBezTo>
                  <a:pt x="56267" y="17117"/>
                  <a:pt x="56265" y="17114"/>
                  <a:pt x="56262" y="17114"/>
                </a:cubicBezTo>
                <a:cubicBezTo>
                  <a:pt x="56260" y="17114"/>
                  <a:pt x="56257" y="17117"/>
                  <a:pt x="56253" y="17122"/>
                </a:cubicBezTo>
                <a:cubicBezTo>
                  <a:pt x="56243" y="17122"/>
                  <a:pt x="56243" y="17131"/>
                  <a:pt x="56234" y="17140"/>
                </a:cubicBezTo>
                <a:cubicBezTo>
                  <a:pt x="56234" y="17131"/>
                  <a:pt x="56234" y="17122"/>
                  <a:pt x="56234" y="17112"/>
                </a:cubicBezTo>
                <a:cubicBezTo>
                  <a:pt x="56234" y="17103"/>
                  <a:pt x="56234" y="17103"/>
                  <a:pt x="56224" y="17103"/>
                </a:cubicBezTo>
                <a:lnTo>
                  <a:pt x="56205" y="17103"/>
                </a:lnTo>
                <a:cubicBezTo>
                  <a:pt x="56205" y="17103"/>
                  <a:pt x="56205" y="17093"/>
                  <a:pt x="56205" y="17093"/>
                </a:cubicBezTo>
                <a:cubicBezTo>
                  <a:pt x="56215" y="17084"/>
                  <a:pt x="56224" y="17074"/>
                  <a:pt x="56243" y="17065"/>
                </a:cubicBezTo>
                <a:cubicBezTo>
                  <a:pt x="56253" y="17055"/>
                  <a:pt x="56262" y="17046"/>
                  <a:pt x="56281" y="17036"/>
                </a:cubicBezTo>
                <a:close/>
                <a:moveTo>
                  <a:pt x="14047" y="17055"/>
                </a:moveTo>
                <a:cubicBezTo>
                  <a:pt x="14047" y="17065"/>
                  <a:pt x="14047" y="17065"/>
                  <a:pt x="14056" y="17065"/>
                </a:cubicBezTo>
                <a:cubicBezTo>
                  <a:pt x="14056" y="17074"/>
                  <a:pt x="14066" y="17084"/>
                  <a:pt x="14075" y="17093"/>
                </a:cubicBezTo>
                <a:cubicBezTo>
                  <a:pt x="14075" y="17093"/>
                  <a:pt x="14084" y="17103"/>
                  <a:pt x="14084" y="17103"/>
                </a:cubicBezTo>
                <a:cubicBezTo>
                  <a:pt x="14094" y="17112"/>
                  <a:pt x="14103" y="17112"/>
                  <a:pt x="14103" y="17112"/>
                </a:cubicBezTo>
                <a:cubicBezTo>
                  <a:pt x="14108" y="17107"/>
                  <a:pt x="14110" y="17107"/>
                  <a:pt x="14113" y="17107"/>
                </a:cubicBezTo>
                <a:cubicBezTo>
                  <a:pt x="14115" y="17107"/>
                  <a:pt x="14118" y="17107"/>
                  <a:pt x="14122" y="17103"/>
                </a:cubicBezTo>
                <a:lnTo>
                  <a:pt x="14122" y="17103"/>
                </a:lnTo>
                <a:cubicBezTo>
                  <a:pt x="14122" y="17112"/>
                  <a:pt x="14113" y="17112"/>
                  <a:pt x="14113" y="17122"/>
                </a:cubicBezTo>
                <a:cubicBezTo>
                  <a:pt x="14113" y="17122"/>
                  <a:pt x="14103" y="17131"/>
                  <a:pt x="14103" y="17131"/>
                </a:cubicBezTo>
                <a:cubicBezTo>
                  <a:pt x="14103" y="17140"/>
                  <a:pt x="14094" y="17150"/>
                  <a:pt x="14084" y="17150"/>
                </a:cubicBezTo>
                <a:cubicBezTo>
                  <a:pt x="14056" y="17122"/>
                  <a:pt x="14037" y="17103"/>
                  <a:pt x="14018" y="17084"/>
                </a:cubicBezTo>
                <a:cubicBezTo>
                  <a:pt x="14018" y="17065"/>
                  <a:pt x="14028" y="17055"/>
                  <a:pt x="14047" y="17055"/>
                </a:cubicBezTo>
                <a:close/>
                <a:moveTo>
                  <a:pt x="54114" y="17131"/>
                </a:moveTo>
                <a:lnTo>
                  <a:pt x="54114" y="17150"/>
                </a:lnTo>
                <a:lnTo>
                  <a:pt x="54104" y="17140"/>
                </a:lnTo>
                <a:lnTo>
                  <a:pt x="54104" y="17131"/>
                </a:lnTo>
                <a:close/>
                <a:moveTo>
                  <a:pt x="56063" y="17122"/>
                </a:moveTo>
                <a:cubicBezTo>
                  <a:pt x="56073" y="17131"/>
                  <a:pt x="56073" y="17140"/>
                  <a:pt x="56063" y="17150"/>
                </a:cubicBezTo>
                <a:cubicBezTo>
                  <a:pt x="56063" y="17140"/>
                  <a:pt x="56054" y="17140"/>
                  <a:pt x="56054" y="17140"/>
                </a:cubicBezTo>
                <a:cubicBezTo>
                  <a:pt x="56054" y="17140"/>
                  <a:pt x="56044" y="17131"/>
                  <a:pt x="56044" y="17131"/>
                </a:cubicBezTo>
                <a:cubicBezTo>
                  <a:pt x="56054" y="17122"/>
                  <a:pt x="56054" y="17122"/>
                  <a:pt x="56054" y="17122"/>
                </a:cubicBezTo>
                <a:close/>
                <a:moveTo>
                  <a:pt x="56833" y="17089"/>
                </a:moveTo>
                <a:cubicBezTo>
                  <a:pt x="56834" y="17089"/>
                  <a:pt x="56836" y="17090"/>
                  <a:pt x="56840" y="17093"/>
                </a:cubicBezTo>
                <a:cubicBezTo>
                  <a:pt x="56849" y="17103"/>
                  <a:pt x="56868" y="17112"/>
                  <a:pt x="56877" y="17131"/>
                </a:cubicBezTo>
                <a:cubicBezTo>
                  <a:pt x="56877" y="17140"/>
                  <a:pt x="56868" y="17150"/>
                  <a:pt x="56858" y="17150"/>
                </a:cubicBezTo>
                <a:lnTo>
                  <a:pt x="56811" y="17150"/>
                </a:lnTo>
                <a:cubicBezTo>
                  <a:pt x="56811" y="17140"/>
                  <a:pt x="56802" y="17140"/>
                  <a:pt x="56792" y="17140"/>
                </a:cubicBezTo>
                <a:cubicBezTo>
                  <a:pt x="56802" y="17131"/>
                  <a:pt x="56811" y="17122"/>
                  <a:pt x="56830" y="17122"/>
                </a:cubicBezTo>
                <a:cubicBezTo>
                  <a:pt x="56830" y="17122"/>
                  <a:pt x="56830" y="17112"/>
                  <a:pt x="56830" y="17112"/>
                </a:cubicBezTo>
                <a:cubicBezTo>
                  <a:pt x="56830" y="17103"/>
                  <a:pt x="56830" y="17103"/>
                  <a:pt x="56830" y="17093"/>
                </a:cubicBezTo>
                <a:cubicBezTo>
                  <a:pt x="56830" y="17093"/>
                  <a:pt x="56830" y="17089"/>
                  <a:pt x="56833" y="17089"/>
                </a:cubicBezTo>
                <a:close/>
                <a:moveTo>
                  <a:pt x="14259" y="17127"/>
                </a:moveTo>
                <a:cubicBezTo>
                  <a:pt x="14269" y="17127"/>
                  <a:pt x="14274" y="17136"/>
                  <a:pt x="14274" y="17150"/>
                </a:cubicBezTo>
                <a:cubicBezTo>
                  <a:pt x="14271" y="17151"/>
                  <a:pt x="14269" y="17152"/>
                  <a:pt x="14267" y="17152"/>
                </a:cubicBezTo>
                <a:cubicBezTo>
                  <a:pt x="14257" y="17152"/>
                  <a:pt x="14262" y="17131"/>
                  <a:pt x="14245" y="17131"/>
                </a:cubicBezTo>
                <a:cubicBezTo>
                  <a:pt x="14250" y="17128"/>
                  <a:pt x="14255" y="17127"/>
                  <a:pt x="14259" y="17127"/>
                </a:cubicBezTo>
                <a:close/>
                <a:moveTo>
                  <a:pt x="54312" y="17150"/>
                </a:moveTo>
                <a:lnTo>
                  <a:pt x="54331" y="17159"/>
                </a:lnTo>
                <a:cubicBezTo>
                  <a:pt x="54312" y="17159"/>
                  <a:pt x="54312" y="17159"/>
                  <a:pt x="54312" y="17150"/>
                </a:cubicBezTo>
                <a:close/>
                <a:moveTo>
                  <a:pt x="55681" y="17152"/>
                </a:moveTo>
                <a:cubicBezTo>
                  <a:pt x="55687" y="17152"/>
                  <a:pt x="55694" y="17155"/>
                  <a:pt x="55704" y="17159"/>
                </a:cubicBezTo>
                <a:lnTo>
                  <a:pt x="55666" y="17159"/>
                </a:lnTo>
                <a:cubicBezTo>
                  <a:pt x="55671" y="17155"/>
                  <a:pt x="55675" y="17152"/>
                  <a:pt x="55681" y="17152"/>
                </a:cubicBezTo>
                <a:close/>
                <a:moveTo>
                  <a:pt x="56972" y="17140"/>
                </a:moveTo>
                <a:lnTo>
                  <a:pt x="56953" y="17159"/>
                </a:lnTo>
                <a:lnTo>
                  <a:pt x="56944" y="17150"/>
                </a:lnTo>
                <a:cubicBezTo>
                  <a:pt x="56953" y="17150"/>
                  <a:pt x="56953" y="17140"/>
                  <a:pt x="56963" y="17140"/>
                </a:cubicBezTo>
                <a:close/>
                <a:moveTo>
                  <a:pt x="54057" y="17140"/>
                </a:moveTo>
                <a:cubicBezTo>
                  <a:pt x="54066" y="17140"/>
                  <a:pt x="54066" y="17150"/>
                  <a:pt x="54066" y="17150"/>
                </a:cubicBezTo>
                <a:cubicBezTo>
                  <a:pt x="54057" y="17150"/>
                  <a:pt x="54047" y="17159"/>
                  <a:pt x="54047" y="17169"/>
                </a:cubicBezTo>
                <a:cubicBezTo>
                  <a:pt x="54047" y="17159"/>
                  <a:pt x="54047" y="17159"/>
                  <a:pt x="54047" y="17150"/>
                </a:cubicBezTo>
                <a:cubicBezTo>
                  <a:pt x="54047" y="17150"/>
                  <a:pt x="54057" y="17140"/>
                  <a:pt x="54057" y="17140"/>
                </a:cubicBezTo>
                <a:close/>
                <a:moveTo>
                  <a:pt x="54558" y="17150"/>
                </a:moveTo>
                <a:cubicBezTo>
                  <a:pt x="54549" y="17159"/>
                  <a:pt x="54549" y="17159"/>
                  <a:pt x="54558" y="17169"/>
                </a:cubicBezTo>
                <a:cubicBezTo>
                  <a:pt x="54539" y="17169"/>
                  <a:pt x="54539" y="17169"/>
                  <a:pt x="54530" y="17150"/>
                </a:cubicBezTo>
                <a:close/>
                <a:moveTo>
                  <a:pt x="59916" y="17140"/>
                </a:moveTo>
                <a:lnTo>
                  <a:pt x="59944" y="17169"/>
                </a:lnTo>
                <a:lnTo>
                  <a:pt x="59935" y="17169"/>
                </a:lnTo>
                <a:cubicBezTo>
                  <a:pt x="59935" y="17169"/>
                  <a:pt x="59925" y="17169"/>
                  <a:pt x="59916" y="17159"/>
                </a:cubicBezTo>
                <a:cubicBezTo>
                  <a:pt x="59916" y="17159"/>
                  <a:pt x="59916" y="17150"/>
                  <a:pt x="59916" y="17150"/>
                </a:cubicBezTo>
                <a:lnTo>
                  <a:pt x="59916" y="17140"/>
                </a:lnTo>
                <a:close/>
                <a:moveTo>
                  <a:pt x="61373" y="17036"/>
                </a:moveTo>
                <a:cubicBezTo>
                  <a:pt x="61383" y="17036"/>
                  <a:pt x="61383" y="17036"/>
                  <a:pt x="61383" y="17046"/>
                </a:cubicBezTo>
                <a:cubicBezTo>
                  <a:pt x="61383" y="17046"/>
                  <a:pt x="61383" y="17055"/>
                  <a:pt x="61392" y="17055"/>
                </a:cubicBezTo>
                <a:cubicBezTo>
                  <a:pt x="61383" y="17074"/>
                  <a:pt x="61383" y="17084"/>
                  <a:pt x="61373" y="17103"/>
                </a:cubicBezTo>
                <a:lnTo>
                  <a:pt x="61373" y="17112"/>
                </a:lnTo>
                <a:cubicBezTo>
                  <a:pt x="61364" y="17122"/>
                  <a:pt x="61355" y="17140"/>
                  <a:pt x="61345" y="17159"/>
                </a:cubicBezTo>
                <a:lnTo>
                  <a:pt x="61326" y="17159"/>
                </a:lnTo>
                <a:cubicBezTo>
                  <a:pt x="61326" y="17159"/>
                  <a:pt x="61317" y="17169"/>
                  <a:pt x="61317" y="17169"/>
                </a:cubicBezTo>
                <a:lnTo>
                  <a:pt x="61307" y="17169"/>
                </a:lnTo>
                <a:cubicBezTo>
                  <a:pt x="61298" y="17159"/>
                  <a:pt x="61288" y="17159"/>
                  <a:pt x="61279" y="17159"/>
                </a:cubicBezTo>
                <a:lnTo>
                  <a:pt x="61269" y="17159"/>
                </a:lnTo>
                <a:cubicBezTo>
                  <a:pt x="61269" y="17150"/>
                  <a:pt x="61269" y="17150"/>
                  <a:pt x="61269" y="17150"/>
                </a:cubicBezTo>
                <a:cubicBezTo>
                  <a:pt x="61279" y="17140"/>
                  <a:pt x="61279" y="17131"/>
                  <a:pt x="61288" y="17131"/>
                </a:cubicBezTo>
                <a:lnTo>
                  <a:pt x="61288" y="17122"/>
                </a:lnTo>
                <a:cubicBezTo>
                  <a:pt x="61298" y="17131"/>
                  <a:pt x="61307" y="17131"/>
                  <a:pt x="61317" y="17131"/>
                </a:cubicBezTo>
                <a:cubicBezTo>
                  <a:pt x="61326" y="17131"/>
                  <a:pt x="61326" y="17131"/>
                  <a:pt x="61326" y="17122"/>
                </a:cubicBezTo>
                <a:cubicBezTo>
                  <a:pt x="61336" y="17112"/>
                  <a:pt x="61336" y="17112"/>
                  <a:pt x="61345" y="17112"/>
                </a:cubicBezTo>
                <a:cubicBezTo>
                  <a:pt x="61364" y="17112"/>
                  <a:pt x="61364" y="17103"/>
                  <a:pt x="61355" y="17093"/>
                </a:cubicBezTo>
                <a:cubicBezTo>
                  <a:pt x="61355" y="17093"/>
                  <a:pt x="61345" y="17084"/>
                  <a:pt x="61345" y="17084"/>
                </a:cubicBezTo>
                <a:cubicBezTo>
                  <a:pt x="61336" y="17084"/>
                  <a:pt x="61326" y="17093"/>
                  <a:pt x="61317" y="17103"/>
                </a:cubicBezTo>
                <a:cubicBezTo>
                  <a:pt x="61317" y="17103"/>
                  <a:pt x="61317" y="17103"/>
                  <a:pt x="61317" y="17112"/>
                </a:cubicBezTo>
                <a:lnTo>
                  <a:pt x="61307" y="17112"/>
                </a:lnTo>
                <a:lnTo>
                  <a:pt x="61317" y="17065"/>
                </a:lnTo>
                <a:cubicBezTo>
                  <a:pt x="61322" y="17068"/>
                  <a:pt x="61327" y="17070"/>
                  <a:pt x="61331" y="17070"/>
                </a:cubicBezTo>
                <a:cubicBezTo>
                  <a:pt x="61349" y="17070"/>
                  <a:pt x="61358" y="17044"/>
                  <a:pt x="61373" y="17036"/>
                </a:cubicBezTo>
                <a:close/>
                <a:moveTo>
                  <a:pt x="14217" y="17159"/>
                </a:moveTo>
                <a:lnTo>
                  <a:pt x="14217" y="17169"/>
                </a:lnTo>
                <a:lnTo>
                  <a:pt x="14198" y="17178"/>
                </a:lnTo>
                <a:lnTo>
                  <a:pt x="14198" y="17169"/>
                </a:lnTo>
                <a:cubicBezTo>
                  <a:pt x="14198" y="17159"/>
                  <a:pt x="14208" y="17159"/>
                  <a:pt x="14217" y="17159"/>
                </a:cubicBezTo>
                <a:close/>
                <a:moveTo>
                  <a:pt x="54095" y="17150"/>
                </a:moveTo>
                <a:cubicBezTo>
                  <a:pt x="54095" y="17169"/>
                  <a:pt x="54085" y="17178"/>
                  <a:pt x="54066" y="17178"/>
                </a:cubicBezTo>
                <a:lnTo>
                  <a:pt x="54095" y="17150"/>
                </a:lnTo>
                <a:close/>
                <a:moveTo>
                  <a:pt x="60559" y="17150"/>
                </a:moveTo>
                <a:cubicBezTo>
                  <a:pt x="60559" y="17159"/>
                  <a:pt x="60569" y="17169"/>
                  <a:pt x="60569" y="17169"/>
                </a:cubicBezTo>
                <a:lnTo>
                  <a:pt x="60559" y="17178"/>
                </a:lnTo>
                <a:lnTo>
                  <a:pt x="60550" y="17159"/>
                </a:lnTo>
                <a:lnTo>
                  <a:pt x="60559" y="17150"/>
                </a:lnTo>
                <a:close/>
                <a:moveTo>
                  <a:pt x="16201" y="17114"/>
                </a:moveTo>
                <a:cubicBezTo>
                  <a:pt x="16205" y="17114"/>
                  <a:pt x="16209" y="17117"/>
                  <a:pt x="16214" y="17122"/>
                </a:cubicBezTo>
                <a:cubicBezTo>
                  <a:pt x="16214" y="17122"/>
                  <a:pt x="16214" y="17131"/>
                  <a:pt x="16214" y="17131"/>
                </a:cubicBezTo>
                <a:cubicBezTo>
                  <a:pt x="16214" y="17150"/>
                  <a:pt x="16205" y="17169"/>
                  <a:pt x="16186" y="17178"/>
                </a:cubicBezTo>
                <a:cubicBezTo>
                  <a:pt x="16183" y="17181"/>
                  <a:pt x="16180" y="17182"/>
                  <a:pt x="16178" y="17182"/>
                </a:cubicBezTo>
                <a:cubicBezTo>
                  <a:pt x="16172" y="17182"/>
                  <a:pt x="16167" y="17176"/>
                  <a:pt x="16167" y="17169"/>
                </a:cubicBezTo>
                <a:cubicBezTo>
                  <a:pt x="16167" y="17159"/>
                  <a:pt x="16167" y="17159"/>
                  <a:pt x="16157" y="17150"/>
                </a:cubicBezTo>
                <a:cubicBezTo>
                  <a:pt x="16157" y="17140"/>
                  <a:pt x="16157" y="17140"/>
                  <a:pt x="16167" y="17140"/>
                </a:cubicBezTo>
                <a:cubicBezTo>
                  <a:pt x="16176" y="17131"/>
                  <a:pt x="16176" y="17122"/>
                  <a:pt x="16195" y="17122"/>
                </a:cubicBezTo>
                <a:cubicBezTo>
                  <a:pt x="16195" y="17117"/>
                  <a:pt x="16198" y="17114"/>
                  <a:pt x="16201" y="17114"/>
                </a:cubicBezTo>
                <a:close/>
                <a:moveTo>
                  <a:pt x="60067" y="16856"/>
                </a:moveTo>
                <a:cubicBezTo>
                  <a:pt x="60077" y="16875"/>
                  <a:pt x="60096" y="16894"/>
                  <a:pt x="60115" y="16904"/>
                </a:cubicBezTo>
                <a:cubicBezTo>
                  <a:pt x="60133" y="16923"/>
                  <a:pt x="60152" y="16942"/>
                  <a:pt x="60152" y="16961"/>
                </a:cubicBezTo>
                <a:cubicBezTo>
                  <a:pt x="60162" y="16980"/>
                  <a:pt x="60171" y="16998"/>
                  <a:pt x="60162" y="17017"/>
                </a:cubicBezTo>
                <a:cubicBezTo>
                  <a:pt x="60162" y="17027"/>
                  <a:pt x="60162" y="17027"/>
                  <a:pt x="60162" y="17027"/>
                </a:cubicBezTo>
                <a:cubicBezTo>
                  <a:pt x="60162" y="17036"/>
                  <a:pt x="60152" y="17036"/>
                  <a:pt x="60152" y="17036"/>
                </a:cubicBezTo>
                <a:cubicBezTo>
                  <a:pt x="60152" y="17036"/>
                  <a:pt x="60143" y="17036"/>
                  <a:pt x="60143" y="17027"/>
                </a:cubicBezTo>
                <a:cubicBezTo>
                  <a:pt x="60143" y="17017"/>
                  <a:pt x="60143" y="17008"/>
                  <a:pt x="60143" y="16998"/>
                </a:cubicBezTo>
                <a:cubicBezTo>
                  <a:pt x="60143" y="16989"/>
                  <a:pt x="60143" y="16989"/>
                  <a:pt x="60133" y="16989"/>
                </a:cubicBezTo>
                <a:cubicBezTo>
                  <a:pt x="60131" y="16986"/>
                  <a:pt x="60128" y="16985"/>
                  <a:pt x="60125" y="16985"/>
                </a:cubicBezTo>
                <a:cubicBezTo>
                  <a:pt x="60119" y="16985"/>
                  <a:pt x="60115" y="16992"/>
                  <a:pt x="60115" y="16998"/>
                </a:cubicBezTo>
                <a:cubicBezTo>
                  <a:pt x="60115" y="17008"/>
                  <a:pt x="60105" y="17017"/>
                  <a:pt x="60105" y="17017"/>
                </a:cubicBezTo>
                <a:cubicBezTo>
                  <a:pt x="60086" y="17017"/>
                  <a:pt x="60096" y="17027"/>
                  <a:pt x="60096" y="17036"/>
                </a:cubicBezTo>
                <a:lnTo>
                  <a:pt x="60115" y="17036"/>
                </a:lnTo>
                <a:cubicBezTo>
                  <a:pt x="60115" y="17046"/>
                  <a:pt x="60105" y="17046"/>
                  <a:pt x="60105" y="17046"/>
                </a:cubicBezTo>
                <a:cubicBezTo>
                  <a:pt x="60096" y="17065"/>
                  <a:pt x="60096" y="17074"/>
                  <a:pt x="60115" y="17084"/>
                </a:cubicBezTo>
                <a:cubicBezTo>
                  <a:pt x="60124" y="17084"/>
                  <a:pt x="60124" y="17093"/>
                  <a:pt x="60133" y="17103"/>
                </a:cubicBezTo>
                <a:lnTo>
                  <a:pt x="60143" y="17103"/>
                </a:lnTo>
                <a:lnTo>
                  <a:pt x="60133" y="17112"/>
                </a:lnTo>
                <a:lnTo>
                  <a:pt x="60124" y="17112"/>
                </a:lnTo>
                <a:cubicBezTo>
                  <a:pt x="60124" y="17112"/>
                  <a:pt x="60124" y="17122"/>
                  <a:pt x="60124" y="17122"/>
                </a:cubicBezTo>
                <a:lnTo>
                  <a:pt x="60133" y="17122"/>
                </a:lnTo>
                <a:cubicBezTo>
                  <a:pt x="60124" y="17140"/>
                  <a:pt x="60143" y="17150"/>
                  <a:pt x="60133" y="17169"/>
                </a:cubicBezTo>
                <a:cubicBezTo>
                  <a:pt x="60133" y="17176"/>
                  <a:pt x="60129" y="17182"/>
                  <a:pt x="60123" y="17182"/>
                </a:cubicBezTo>
                <a:cubicBezTo>
                  <a:pt x="60120" y="17182"/>
                  <a:pt x="60117" y="17181"/>
                  <a:pt x="60115" y="17178"/>
                </a:cubicBezTo>
                <a:cubicBezTo>
                  <a:pt x="60105" y="17178"/>
                  <a:pt x="60096" y="17169"/>
                  <a:pt x="60105" y="17169"/>
                </a:cubicBezTo>
                <a:cubicBezTo>
                  <a:pt x="60115" y="17150"/>
                  <a:pt x="60105" y="17131"/>
                  <a:pt x="60086" y="17131"/>
                </a:cubicBezTo>
                <a:cubicBezTo>
                  <a:pt x="60077" y="17131"/>
                  <a:pt x="60077" y="17122"/>
                  <a:pt x="60077" y="17122"/>
                </a:cubicBezTo>
                <a:cubicBezTo>
                  <a:pt x="60077" y="17103"/>
                  <a:pt x="60077" y="17093"/>
                  <a:pt x="60077" y="17084"/>
                </a:cubicBezTo>
                <a:cubicBezTo>
                  <a:pt x="60067" y="17074"/>
                  <a:pt x="60067" y="17065"/>
                  <a:pt x="60077" y="17065"/>
                </a:cubicBezTo>
                <a:cubicBezTo>
                  <a:pt x="60077" y="17055"/>
                  <a:pt x="60077" y="17046"/>
                  <a:pt x="60086" y="17036"/>
                </a:cubicBezTo>
                <a:lnTo>
                  <a:pt x="60058" y="17036"/>
                </a:lnTo>
                <a:cubicBezTo>
                  <a:pt x="60048" y="17036"/>
                  <a:pt x="60039" y="17046"/>
                  <a:pt x="60039" y="17055"/>
                </a:cubicBezTo>
                <a:cubicBezTo>
                  <a:pt x="60039" y="17065"/>
                  <a:pt x="60039" y="17074"/>
                  <a:pt x="60029" y="17084"/>
                </a:cubicBezTo>
                <a:cubicBezTo>
                  <a:pt x="60029" y="17084"/>
                  <a:pt x="60020" y="17084"/>
                  <a:pt x="60020" y="17093"/>
                </a:cubicBezTo>
                <a:cubicBezTo>
                  <a:pt x="60020" y="17084"/>
                  <a:pt x="60010" y="17084"/>
                  <a:pt x="60010" y="17074"/>
                </a:cubicBezTo>
                <a:cubicBezTo>
                  <a:pt x="60010" y="17055"/>
                  <a:pt x="60010" y="17036"/>
                  <a:pt x="60010" y="17017"/>
                </a:cubicBezTo>
                <a:cubicBezTo>
                  <a:pt x="59992" y="17036"/>
                  <a:pt x="59982" y="17046"/>
                  <a:pt x="59973" y="17065"/>
                </a:cubicBezTo>
                <a:cubicBezTo>
                  <a:pt x="59973" y="17074"/>
                  <a:pt x="59963" y="17084"/>
                  <a:pt x="59944" y="17084"/>
                </a:cubicBezTo>
                <a:lnTo>
                  <a:pt x="59935" y="17084"/>
                </a:lnTo>
                <a:cubicBezTo>
                  <a:pt x="59925" y="17074"/>
                  <a:pt x="59925" y="17065"/>
                  <a:pt x="59916" y="17055"/>
                </a:cubicBezTo>
                <a:cubicBezTo>
                  <a:pt x="59916" y="17046"/>
                  <a:pt x="59916" y="17036"/>
                  <a:pt x="59906" y="17027"/>
                </a:cubicBezTo>
                <a:cubicBezTo>
                  <a:pt x="59906" y="17017"/>
                  <a:pt x="59916" y="17008"/>
                  <a:pt x="59897" y="17008"/>
                </a:cubicBezTo>
                <a:cubicBezTo>
                  <a:pt x="59887" y="17008"/>
                  <a:pt x="59878" y="17017"/>
                  <a:pt x="59878" y="17027"/>
                </a:cubicBezTo>
                <a:cubicBezTo>
                  <a:pt x="59878" y="17027"/>
                  <a:pt x="59878" y="17027"/>
                  <a:pt x="59868" y="17036"/>
                </a:cubicBezTo>
                <a:cubicBezTo>
                  <a:pt x="59859" y="17046"/>
                  <a:pt x="59840" y="17046"/>
                  <a:pt x="59812" y="17046"/>
                </a:cubicBezTo>
                <a:cubicBezTo>
                  <a:pt x="59812" y="17046"/>
                  <a:pt x="59802" y="17055"/>
                  <a:pt x="59793" y="17065"/>
                </a:cubicBezTo>
                <a:cubicBezTo>
                  <a:pt x="59783" y="17093"/>
                  <a:pt x="59783" y="17103"/>
                  <a:pt x="59812" y="17112"/>
                </a:cubicBezTo>
                <a:cubicBezTo>
                  <a:pt x="59812" y="17112"/>
                  <a:pt x="59802" y="17112"/>
                  <a:pt x="59802" y="17122"/>
                </a:cubicBezTo>
                <a:cubicBezTo>
                  <a:pt x="59797" y="17126"/>
                  <a:pt x="59795" y="17129"/>
                  <a:pt x="59793" y="17129"/>
                </a:cubicBezTo>
                <a:cubicBezTo>
                  <a:pt x="59790" y="17129"/>
                  <a:pt x="59788" y="17126"/>
                  <a:pt x="59783" y="17122"/>
                </a:cubicBezTo>
                <a:cubicBezTo>
                  <a:pt x="59783" y="17112"/>
                  <a:pt x="59774" y="17112"/>
                  <a:pt x="59774" y="17103"/>
                </a:cubicBezTo>
                <a:lnTo>
                  <a:pt x="59764" y="17103"/>
                </a:lnTo>
                <a:cubicBezTo>
                  <a:pt x="59764" y="17112"/>
                  <a:pt x="59764" y="17122"/>
                  <a:pt x="59764" y="17122"/>
                </a:cubicBezTo>
                <a:cubicBezTo>
                  <a:pt x="59764" y="17140"/>
                  <a:pt x="59755" y="17150"/>
                  <a:pt x="59745" y="17150"/>
                </a:cubicBezTo>
                <a:cubicBezTo>
                  <a:pt x="59736" y="17150"/>
                  <a:pt x="59736" y="17150"/>
                  <a:pt x="59736" y="17140"/>
                </a:cubicBezTo>
                <a:cubicBezTo>
                  <a:pt x="59736" y="17131"/>
                  <a:pt x="59726" y="17131"/>
                  <a:pt x="59726" y="17131"/>
                </a:cubicBezTo>
                <a:lnTo>
                  <a:pt x="59689" y="17131"/>
                </a:lnTo>
                <a:lnTo>
                  <a:pt x="59689" y="17122"/>
                </a:lnTo>
                <a:cubicBezTo>
                  <a:pt x="59679" y="17131"/>
                  <a:pt x="59679" y="17131"/>
                  <a:pt x="59679" y="17140"/>
                </a:cubicBezTo>
                <a:cubicBezTo>
                  <a:pt x="59679" y="17140"/>
                  <a:pt x="59679" y="17150"/>
                  <a:pt x="59670" y="17150"/>
                </a:cubicBezTo>
                <a:cubicBezTo>
                  <a:pt x="59670" y="17150"/>
                  <a:pt x="59670" y="17140"/>
                  <a:pt x="59660" y="17140"/>
                </a:cubicBezTo>
                <a:cubicBezTo>
                  <a:pt x="59651" y="17122"/>
                  <a:pt x="59651" y="17093"/>
                  <a:pt x="59670" y="17074"/>
                </a:cubicBezTo>
                <a:cubicBezTo>
                  <a:pt x="59698" y="17055"/>
                  <a:pt x="59717" y="17027"/>
                  <a:pt x="59736" y="17008"/>
                </a:cubicBezTo>
                <a:cubicBezTo>
                  <a:pt x="59745" y="16998"/>
                  <a:pt x="59745" y="16998"/>
                  <a:pt x="59755" y="16989"/>
                </a:cubicBezTo>
                <a:lnTo>
                  <a:pt x="59736" y="16980"/>
                </a:lnTo>
                <a:cubicBezTo>
                  <a:pt x="59740" y="16978"/>
                  <a:pt x="59743" y="16977"/>
                  <a:pt x="59746" y="16977"/>
                </a:cubicBezTo>
                <a:cubicBezTo>
                  <a:pt x="59758" y="16977"/>
                  <a:pt x="59764" y="16991"/>
                  <a:pt x="59764" y="16998"/>
                </a:cubicBezTo>
                <a:cubicBezTo>
                  <a:pt x="59774" y="16989"/>
                  <a:pt x="59783" y="16989"/>
                  <a:pt x="59793" y="16989"/>
                </a:cubicBezTo>
                <a:cubicBezTo>
                  <a:pt x="59802" y="16989"/>
                  <a:pt x="59812" y="16980"/>
                  <a:pt x="59812" y="16970"/>
                </a:cubicBezTo>
                <a:cubicBezTo>
                  <a:pt x="59812" y="16951"/>
                  <a:pt x="59821" y="16942"/>
                  <a:pt x="59831" y="16942"/>
                </a:cubicBezTo>
                <a:cubicBezTo>
                  <a:pt x="59840" y="16932"/>
                  <a:pt x="59850" y="16932"/>
                  <a:pt x="59850" y="16932"/>
                </a:cubicBezTo>
                <a:cubicBezTo>
                  <a:pt x="59859" y="16932"/>
                  <a:pt x="59859" y="16923"/>
                  <a:pt x="59868" y="16923"/>
                </a:cubicBezTo>
                <a:cubicBezTo>
                  <a:pt x="59868" y="16932"/>
                  <a:pt x="59868" y="16942"/>
                  <a:pt x="59868" y="16951"/>
                </a:cubicBezTo>
                <a:cubicBezTo>
                  <a:pt x="59868" y="16961"/>
                  <a:pt x="59868" y="16970"/>
                  <a:pt x="59878" y="16970"/>
                </a:cubicBezTo>
                <a:cubicBezTo>
                  <a:pt x="59887" y="16970"/>
                  <a:pt x="59887" y="16961"/>
                  <a:pt x="59887" y="16951"/>
                </a:cubicBezTo>
                <a:cubicBezTo>
                  <a:pt x="59887" y="16951"/>
                  <a:pt x="59887" y="16951"/>
                  <a:pt x="59897" y="16942"/>
                </a:cubicBezTo>
                <a:cubicBezTo>
                  <a:pt x="59897" y="16951"/>
                  <a:pt x="59906" y="16961"/>
                  <a:pt x="59916" y="16970"/>
                </a:cubicBezTo>
                <a:cubicBezTo>
                  <a:pt x="59916" y="16975"/>
                  <a:pt x="59918" y="16977"/>
                  <a:pt x="59922" y="16977"/>
                </a:cubicBezTo>
                <a:cubicBezTo>
                  <a:pt x="59925" y="16977"/>
                  <a:pt x="59930" y="16975"/>
                  <a:pt x="59935" y="16970"/>
                </a:cubicBezTo>
                <a:cubicBezTo>
                  <a:pt x="59944" y="16961"/>
                  <a:pt x="59944" y="16961"/>
                  <a:pt x="59954" y="16951"/>
                </a:cubicBezTo>
                <a:cubicBezTo>
                  <a:pt x="59963" y="16942"/>
                  <a:pt x="59973" y="16932"/>
                  <a:pt x="59982" y="16913"/>
                </a:cubicBezTo>
                <a:cubicBezTo>
                  <a:pt x="59982" y="16923"/>
                  <a:pt x="59982" y="16923"/>
                  <a:pt x="59992" y="16923"/>
                </a:cubicBezTo>
                <a:cubicBezTo>
                  <a:pt x="59992" y="16932"/>
                  <a:pt x="60001" y="16932"/>
                  <a:pt x="60001" y="16932"/>
                </a:cubicBezTo>
                <a:cubicBezTo>
                  <a:pt x="60010" y="16942"/>
                  <a:pt x="60020" y="16942"/>
                  <a:pt x="60029" y="16942"/>
                </a:cubicBezTo>
                <a:cubicBezTo>
                  <a:pt x="60039" y="16913"/>
                  <a:pt x="60048" y="16885"/>
                  <a:pt x="60067" y="16856"/>
                </a:cubicBezTo>
                <a:close/>
                <a:moveTo>
                  <a:pt x="14280" y="17174"/>
                </a:moveTo>
                <a:cubicBezTo>
                  <a:pt x="14283" y="17174"/>
                  <a:pt x="14287" y="17176"/>
                  <a:pt x="14293" y="17178"/>
                </a:cubicBezTo>
                <a:lnTo>
                  <a:pt x="14274" y="17188"/>
                </a:lnTo>
                <a:cubicBezTo>
                  <a:pt x="14274" y="17181"/>
                  <a:pt x="14274" y="17174"/>
                  <a:pt x="14280" y="17174"/>
                </a:cubicBezTo>
                <a:close/>
                <a:moveTo>
                  <a:pt x="14539" y="17013"/>
                </a:moveTo>
                <a:cubicBezTo>
                  <a:pt x="14545" y="17013"/>
                  <a:pt x="14551" y="17017"/>
                  <a:pt x="14558" y="17017"/>
                </a:cubicBezTo>
                <a:cubicBezTo>
                  <a:pt x="14567" y="17017"/>
                  <a:pt x="14577" y="17027"/>
                  <a:pt x="14586" y="17036"/>
                </a:cubicBezTo>
                <a:cubicBezTo>
                  <a:pt x="14567" y="17046"/>
                  <a:pt x="14539" y="17055"/>
                  <a:pt x="14510" y="17065"/>
                </a:cubicBezTo>
                <a:cubicBezTo>
                  <a:pt x="14510" y="17074"/>
                  <a:pt x="14510" y="17084"/>
                  <a:pt x="14510" y="17093"/>
                </a:cubicBezTo>
                <a:cubicBezTo>
                  <a:pt x="14510" y="17103"/>
                  <a:pt x="14501" y="17112"/>
                  <a:pt x="14491" y="17122"/>
                </a:cubicBezTo>
                <a:cubicBezTo>
                  <a:pt x="14510" y="17140"/>
                  <a:pt x="14510" y="17140"/>
                  <a:pt x="14501" y="17159"/>
                </a:cubicBezTo>
                <a:cubicBezTo>
                  <a:pt x="14491" y="17169"/>
                  <a:pt x="14491" y="17178"/>
                  <a:pt x="14482" y="17188"/>
                </a:cubicBezTo>
                <a:cubicBezTo>
                  <a:pt x="14482" y="17188"/>
                  <a:pt x="14482" y="17178"/>
                  <a:pt x="14473" y="17178"/>
                </a:cubicBezTo>
                <a:cubicBezTo>
                  <a:pt x="14463" y="17150"/>
                  <a:pt x="14454" y="17112"/>
                  <a:pt x="14444" y="17074"/>
                </a:cubicBezTo>
                <a:cubicBezTo>
                  <a:pt x="14444" y="17074"/>
                  <a:pt x="14444" y="17065"/>
                  <a:pt x="14444" y="17065"/>
                </a:cubicBezTo>
                <a:cubicBezTo>
                  <a:pt x="14454" y="17055"/>
                  <a:pt x="14454" y="17055"/>
                  <a:pt x="14454" y="17046"/>
                </a:cubicBezTo>
                <a:cubicBezTo>
                  <a:pt x="14458" y="17036"/>
                  <a:pt x="14461" y="17032"/>
                  <a:pt x="14464" y="17032"/>
                </a:cubicBezTo>
                <a:cubicBezTo>
                  <a:pt x="14468" y="17032"/>
                  <a:pt x="14473" y="17036"/>
                  <a:pt x="14482" y="17046"/>
                </a:cubicBezTo>
                <a:cubicBezTo>
                  <a:pt x="14501" y="17027"/>
                  <a:pt x="14510" y="17017"/>
                  <a:pt x="14529" y="17017"/>
                </a:cubicBezTo>
                <a:cubicBezTo>
                  <a:pt x="14532" y="17014"/>
                  <a:pt x="14536" y="17013"/>
                  <a:pt x="14539" y="17013"/>
                </a:cubicBezTo>
                <a:close/>
                <a:moveTo>
                  <a:pt x="55041" y="17112"/>
                </a:moveTo>
                <a:cubicBezTo>
                  <a:pt x="55048" y="17119"/>
                  <a:pt x="55055" y="17125"/>
                  <a:pt x="55061" y="17125"/>
                </a:cubicBezTo>
                <a:cubicBezTo>
                  <a:pt x="55064" y="17125"/>
                  <a:pt x="55067" y="17124"/>
                  <a:pt x="55070" y="17122"/>
                </a:cubicBezTo>
                <a:lnTo>
                  <a:pt x="55079" y="17122"/>
                </a:lnTo>
                <a:lnTo>
                  <a:pt x="55070" y="17188"/>
                </a:lnTo>
                <a:lnTo>
                  <a:pt x="55051" y="17188"/>
                </a:lnTo>
                <a:cubicBezTo>
                  <a:pt x="55051" y="17178"/>
                  <a:pt x="55051" y="17178"/>
                  <a:pt x="55051" y="17169"/>
                </a:cubicBezTo>
                <a:cubicBezTo>
                  <a:pt x="55051" y="17169"/>
                  <a:pt x="55051" y="17159"/>
                  <a:pt x="55051" y="17159"/>
                </a:cubicBezTo>
                <a:cubicBezTo>
                  <a:pt x="55051" y="17159"/>
                  <a:pt x="55051" y="17150"/>
                  <a:pt x="55041" y="17150"/>
                </a:cubicBezTo>
                <a:cubicBezTo>
                  <a:pt x="55041" y="17140"/>
                  <a:pt x="55041" y="17140"/>
                  <a:pt x="55041" y="17140"/>
                </a:cubicBezTo>
                <a:lnTo>
                  <a:pt x="55041" y="17131"/>
                </a:lnTo>
                <a:cubicBezTo>
                  <a:pt x="55041" y="17122"/>
                  <a:pt x="55032" y="17122"/>
                  <a:pt x="55032" y="17122"/>
                </a:cubicBezTo>
                <a:cubicBezTo>
                  <a:pt x="55032" y="17122"/>
                  <a:pt x="55032" y="17112"/>
                  <a:pt x="55032" y="17112"/>
                </a:cubicBezTo>
                <a:close/>
                <a:moveTo>
                  <a:pt x="61165" y="16904"/>
                </a:moveTo>
                <a:cubicBezTo>
                  <a:pt x="61165" y="16904"/>
                  <a:pt x="61175" y="16904"/>
                  <a:pt x="61175" y="16913"/>
                </a:cubicBezTo>
                <a:cubicBezTo>
                  <a:pt x="61175" y="16918"/>
                  <a:pt x="61177" y="16920"/>
                  <a:pt x="61181" y="16920"/>
                </a:cubicBezTo>
                <a:cubicBezTo>
                  <a:pt x="61184" y="16920"/>
                  <a:pt x="61189" y="16918"/>
                  <a:pt x="61194" y="16913"/>
                </a:cubicBezTo>
                <a:cubicBezTo>
                  <a:pt x="61198" y="16909"/>
                  <a:pt x="61201" y="16906"/>
                  <a:pt x="61204" y="16906"/>
                </a:cubicBezTo>
                <a:cubicBezTo>
                  <a:pt x="61208" y="16906"/>
                  <a:pt x="61213" y="16909"/>
                  <a:pt x="61222" y="16913"/>
                </a:cubicBezTo>
                <a:cubicBezTo>
                  <a:pt x="61231" y="16932"/>
                  <a:pt x="61241" y="16951"/>
                  <a:pt x="61241" y="16961"/>
                </a:cubicBezTo>
                <a:cubicBezTo>
                  <a:pt x="61241" y="16980"/>
                  <a:pt x="61250" y="16980"/>
                  <a:pt x="61260" y="16989"/>
                </a:cubicBezTo>
                <a:cubicBezTo>
                  <a:pt x="61279" y="16998"/>
                  <a:pt x="61279" y="16998"/>
                  <a:pt x="61269" y="17017"/>
                </a:cubicBezTo>
                <a:cubicBezTo>
                  <a:pt x="61260" y="16998"/>
                  <a:pt x="61250" y="16989"/>
                  <a:pt x="61231" y="16980"/>
                </a:cubicBezTo>
                <a:cubicBezTo>
                  <a:pt x="61222" y="16980"/>
                  <a:pt x="61213" y="16989"/>
                  <a:pt x="61203" y="16998"/>
                </a:cubicBezTo>
                <a:cubicBezTo>
                  <a:pt x="61203" y="17017"/>
                  <a:pt x="61194" y="17027"/>
                  <a:pt x="61175" y="17027"/>
                </a:cubicBezTo>
                <a:cubicBezTo>
                  <a:pt x="61175" y="17027"/>
                  <a:pt x="61165" y="17036"/>
                  <a:pt x="61165" y="17036"/>
                </a:cubicBezTo>
                <a:cubicBezTo>
                  <a:pt x="61165" y="17046"/>
                  <a:pt x="61156" y="17055"/>
                  <a:pt x="61156" y="17055"/>
                </a:cubicBezTo>
                <a:lnTo>
                  <a:pt x="61137" y="17055"/>
                </a:lnTo>
                <a:cubicBezTo>
                  <a:pt x="61127" y="17055"/>
                  <a:pt x="61118" y="17055"/>
                  <a:pt x="61118" y="17074"/>
                </a:cubicBezTo>
                <a:cubicBezTo>
                  <a:pt x="61118" y="17084"/>
                  <a:pt x="61118" y="17084"/>
                  <a:pt x="61108" y="17084"/>
                </a:cubicBezTo>
                <a:cubicBezTo>
                  <a:pt x="61089" y="17093"/>
                  <a:pt x="61080" y="17093"/>
                  <a:pt x="61071" y="17093"/>
                </a:cubicBezTo>
                <a:cubicBezTo>
                  <a:pt x="61061" y="17103"/>
                  <a:pt x="61052" y="17112"/>
                  <a:pt x="61042" y="17122"/>
                </a:cubicBezTo>
                <a:cubicBezTo>
                  <a:pt x="61033" y="17122"/>
                  <a:pt x="61033" y="17122"/>
                  <a:pt x="61023" y="17131"/>
                </a:cubicBezTo>
                <a:cubicBezTo>
                  <a:pt x="61014" y="17140"/>
                  <a:pt x="61004" y="17150"/>
                  <a:pt x="60995" y="17159"/>
                </a:cubicBezTo>
                <a:cubicBezTo>
                  <a:pt x="60995" y="17169"/>
                  <a:pt x="60985" y="17169"/>
                  <a:pt x="60985" y="17178"/>
                </a:cubicBezTo>
                <a:lnTo>
                  <a:pt x="60966" y="17169"/>
                </a:lnTo>
                <a:cubicBezTo>
                  <a:pt x="60966" y="17169"/>
                  <a:pt x="60966" y="17178"/>
                  <a:pt x="60966" y="17178"/>
                </a:cubicBezTo>
                <a:cubicBezTo>
                  <a:pt x="60957" y="17178"/>
                  <a:pt x="60957" y="17188"/>
                  <a:pt x="60948" y="17188"/>
                </a:cubicBezTo>
                <a:cubicBezTo>
                  <a:pt x="60938" y="17178"/>
                  <a:pt x="60929" y="17178"/>
                  <a:pt x="60929" y="17159"/>
                </a:cubicBezTo>
                <a:cubicBezTo>
                  <a:pt x="60938" y="17112"/>
                  <a:pt x="60948" y="17055"/>
                  <a:pt x="60957" y="16998"/>
                </a:cubicBezTo>
                <a:cubicBezTo>
                  <a:pt x="60966" y="16989"/>
                  <a:pt x="60966" y="16980"/>
                  <a:pt x="60976" y="16980"/>
                </a:cubicBezTo>
                <a:cubicBezTo>
                  <a:pt x="60976" y="16970"/>
                  <a:pt x="60976" y="16951"/>
                  <a:pt x="60966" y="16951"/>
                </a:cubicBezTo>
                <a:cubicBezTo>
                  <a:pt x="60966" y="16942"/>
                  <a:pt x="60966" y="16932"/>
                  <a:pt x="60966" y="16923"/>
                </a:cubicBezTo>
                <a:cubicBezTo>
                  <a:pt x="60970" y="16920"/>
                  <a:pt x="60973" y="16919"/>
                  <a:pt x="60976" y="16919"/>
                </a:cubicBezTo>
                <a:cubicBezTo>
                  <a:pt x="60981" y="16919"/>
                  <a:pt x="60985" y="16923"/>
                  <a:pt x="60985" y="16923"/>
                </a:cubicBezTo>
                <a:cubicBezTo>
                  <a:pt x="60995" y="16932"/>
                  <a:pt x="61004" y="16942"/>
                  <a:pt x="61004" y="16951"/>
                </a:cubicBezTo>
                <a:cubicBezTo>
                  <a:pt x="61014" y="16942"/>
                  <a:pt x="61014" y="16942"/>
                  <a:pt x="61023" y="16942"/>
                </a:cubicBezTo>
                <a:cubicBezTo>
                  <a:pt x="61028" y="16937"/>
                  <a:pt x="61030" y="16935"/>
                  <a:pt x="61032" y="16935"/>
                </a:cubicBezTo>
                <a:cubicBezTo>
                  <a:pt x="61033" y="16935"/>
                  <a:pt x="61033" y="16937"/>
                  <a:pt x="61033" y="16942"/>
                </a:cubicBezTo>
                <a:cubicBezTo>
                  <a:pt x="61042" y="16970"/>
                  <a:pt x="61052" y="16989"/>
                  <a:pt x="61061" y="16998"/>
                </a:cubicBezTo>
                <a:cubicBezTo>
                  <a:pt x="61071" y="16989"/>
                  <a:pt x="61071" y="16980"/>
                  <a:pt x="61052" y="16961"/>
                </a:cubicBezTo>
                <a:lnTo>
                  <a:pt x="61071" y="16951"/>
                </a:lnTo>
                <a:cubicBezTo>
                  <a:pt x="61071" y="16951"/>
                  <a:pt x="61071" y="16961"/>
                  <a:pt x="61071" y="16961"/>
                </a:cubicBezTo>
                <a:cubicBezTo>
                  <a:pt x="61080" y="16970"/>
                  <a:pt x="61089" y="16980"/>
                  <a:pt x="61099" y="16980"/>
                </a:cubicBezTo>
                <a:cubicBezTo>
                  <a:pt x="61104" y="16982"/>
                  <a:pt x="61108" y="16983"/>
                  <a:pt x="61112" y="16983"/>
                </a:cubicBezTo>
                <a:cubicBezTo>
                  <a:pt x="61124" y="16983"/>
                  <a:pt x="61132" y="16974"/>
                  <a:pt x="61146" y="16961"/>
                </a:cubicBezTo>
                <a:cubicBezTo>
                  <a:pt x="61146" y="16951"/>
                  <a:pt x="61156" y="16942"/>
                  <a:pt x="61146" y="16923"/>
                </a:cubicBezTo>
                <a:cubicBezTo>
                  <a:pt x="61146" y="16913"/>
                  <a:pt x="61156" y="16913"/>
                  <a:pt x="61165" y="16904"/>
                </a:cubicBezTo>
                <a:close/>
                <a:moveTo>
                  <a:pt x="54483" y="17188"/>
                </a:moveTo>
                <a:lnTo>
                  <a:pt x="54483" y="17197"/>
                </a:lnTo>
                <a:lnTo>
                  <a:pt x="54473" y="17188"/>
                </a:lnTo>
                <a:close/>
                <a:moveTo>
                  <a:pt x="55155" y="17178"/>
                </a:moveTo>
                <a:cubicBezTo>
                  <a:pt x="55155" y="17188"/>
                  <a:pt x="55155" y="17188"/>
                  <a:pt x="55145" y="17197"/>
                </a:cubicBezTo>
                <a:lnTo>
                  <a:pt x="55155" y="17178"/>
                </a:lnTo>
                <a:close/>
                <a:moveTo>
                  <a:pt x="56556" y="17178"/>
                </a:moveTo>
                <a:cubicBezTo>
                  <a:pt x="56556" y="17178"/>
                  <a:pt x="56565" y="17188"/>
                  <a:pt x="56565" y="17188"/>
                </a:cubicBezTo>
                <a:lnTo>
                  <a:pt x="56537" y="17197"/>
                </a:lnTo>
                <a:cubicBezTo>
                  <a:pt x="56546" y="17188"/>
                  <a:pt x="56546" y="17188"/>
                  <a:pt x="56556" y="17178"/>
                </a:cubicBezTo>
                <a:close/>
                <a:moveTo>
                  <a:pt x="16349" y="17127"/>
                </a:moveTo>
                <a:cubicBezTo>
                  <a:pt x="16354" y="17127"/>
                  <a:pt x="16359" y="17128"/>
                  <a:pt x="16366" y="17131"/>
                </a:cubicBezTo>
                <a:cubicBezTo>
                  <a:pt x="16356" y="17140"/>
                  <a:pt x="16356" y="17150"/>
                  <a:pt x="16347" y="17159"/>
                </a:cubicBezTo>
                <a:cubicBezTo>
                  <a:pt x="16347" y="17169"/>
                  <a:pt x="16337" y="17169"/>
                  <a:pt x="16328" y="17169"/>
                </a:cubicBezTo>
                <a:cubicBezTo>
                  <a:pt x="16318" y="17169"/>
                  <a:pt x="16299" y="17169"/>
                  <a:pt x="16290" y="17188"/>
                </a:cubicBezTo>
                <a:cubicBezTo>
                  <a:pt x="16285" y="17197"/>
                  <a:pt x="16280" y="17202"/>
                  <a:pt x="16276" y="17202"/>
                </a:cubicBezTo>
                <a:cubicBezTo>
                  <a:pt x="16271" y="17202"/>
                  <a:pt x="16266" y="17197"/>
                  <a:pt x="16262" y="17188"/>
                </a:cubicBezTo>
                <a:cubicBezTo>
                  <a:pt x="16252" y="17188"/>
                  <a:pt x="16252" y="17178"/>
                  <a:pt x="16243" y="17178"/>
                </a:cubicBezTo>
                <a:cubicBezTo>
                  <a:pt x="16243" y="17163"/>
                  <a:pt x="16262" y="17147"/>
                  <a:pt x="16289" y="17147"/>
                </a:cubicBezTo>
                <a:cubicBezTo>
                  <a:pt x="16295" y="17147"/>
                  <a:pt x="16302" y="17148"/>
                  <a:pt x="16309" y="17150"/>
                </a:cubicBezTo>
                <a:cubicBezTo>
                  <a:pt x="16318" y="17140"/>
                  <a:pt x="16318" y="17131"/>
                  <a:pt x="16318" y="17131"/>
                </a:cubicBezTo>
                <a:cubicBezTo>
                  <a:pt x="16331" y="17131"/>
                  <a:pt x="16339" y="17127"/>
                  <a:pt x="16349" y="17127"/>
                </a:cubicBezTo>
                <a:close/>
                <a:moveTo>
                  <a:pt x="14368" y="17159"/>
                </a:moveTo>
                <a:cubicBezTo>
                  <a:pt x="14387" y="17159"/>
                  <a:pt x="14397" y="17169"/>
                  <a:pt x="14406" y="17207"/>
                </a:cubicBezTo>
                <a:cubicBezTo>
                  <a:pt x="14397" y="17188"/>
                  <a:pt x="14378" y="17178"/>
                  <a:pt x="14368" y="17159"/>
                </a:cubicBezTo>
                <a:close/>
                <a:moveTo>
                  <a:pt x="54129" y="17181"/>
                </a:moveTo>
                <a:cubicBezTo>
                  <a:pt x="54135" y="17181"/>
                  <a:pt x="54142" y="17183"/>
                  <a:pt x="54151" y="17188"/>
                </a:cubicBezTo>
                <a:lnTo>
                  <a:pt x="54123" y="17207"/>
                </a:lnTo>
                <a:cubicBezTo>
                  <a:pt x="54123" y="17197"/>
                  <a:pt x="54123" y="17188"/>
                  <a:pt x="54114" y="17188"/>
                </a:cubicBezTo>
                <a:cubicBezTo>
                  <a:pt x="54118" y="17183"/>
                  <a:pt x="54123" y="17181"/>
                  <a:pt x="54129" y="17181"/>
                </a:cubicBezTo>
                <a:close/>
                <a:moveTo>
                  <a:pt x="54180" y="17178"/>
                </a:moveTo>
                <a:cubicBezTo>
                  <a:pt x="54189" y="17178"/>
                  <a:pt x="54199" y="17197"/>
                  <a:pt x="54199" y="17207"/>
                </a:cubicBezTo>
                <a:cubicBezTo>
                  <a:pt x="54180" y="17207"/>
                  <a:pt x="54170" y="17188"/>
                  <a:pt x="54180" y="17178"/>
                </a:cubicBezTo>
                <a:close/>
                <a:moveTo>
                  <a:pt x="56641" y="17188"/>
                </a:moveTo>
                <a:lnTo>
                  <a:pt x="56650" y="17207"/>
                </a:lnTo>
                <a:lnTo>
                  <a:pt x="56641" y="17207"/>
                </a:lnTo>
                <a:lnTo>
                  <a:pt x="56631" y="17197"/>
                </a:lnTo>
                <a:lnTo>
                  <a:pt x="56641" y="17188"/>
                </a:lnTo>
                <a:close/>
                <a:moveTo>
                  <a:pt x="59499" y="17178"/>
                </a:moveTo>
                <a:lnTo>
                  <a:pt x="59499" y="17178"/>
                </a:lnTo>
                <a:cubicBezTo>
                  <a:pt x="59490" y="17188"/>
                  <a:pt x="59480" y="17197"/>
                  <a:pt x="59471" y="17207"/>
                </a:cubicBezTo>
                <a:lnTo>
                  <a:pt x="59461" y="17197"/>
                </a:lnTo>
                <a:lnTo>
                  <a:pt x="59499" y="17178"/>
                </a:lnTo>
                <a:close/>
                <a:moveTo>
                  <a:pt x="57010" y="17140"/>
                </a:moveTo>
                <a:cubicBezTo>
                  <a:pt x="56991" y="17159"/>
                  <a:pt x="56991" y="17159"/>
                  <a:pt x="57000" y="17178"/>
                </a:cubicBezTo>
                <a:cubicBezTo>
                  <a:pt x="57010" y="17178"/>
                  <a:pt x="57000" y="17197"/>
                  <a:pt x="57000" y="17197"/>
                </a:cubicBezTo>
                <a:cubicBezTo>
                  <a:pt x="56991" y="17197"/>
                  <a:pt x="56991" y="17197"/>
                  <a:pt x="56991" y="17207"/>
                </a:cubicBezTo>
                <a:lnTo>
                  <a:pt x="56982" y="17207"/>
                </a:lnTo>
                <a:cubicBezTo>
                  <a:pt x="56977" y="17211"/>
                  <a:pt x="56974" y="17214"/>
                  <a:pt x="56973" y="17214"/>
                </a:cubicBezTo>
                <a:cubicBezTo>
                  <a:pt x="56972" y="17214"/>
                  <a:pt x="56972" y="17211"/>
                  <a:pt x="56972" y="17207"/>
                </a:cubicBezTo>
                <a:cubicBezTo>
                  <a:pt x="56972" y="17188"/>
                  <a:pt x="56972" y="17178"/>
                  <a:pt x="56982" y="17169"/>
                </a:cubicBezTo>
                <a:cubicBezTo>
                  <a:pt x="56982" y="17159"/>
                  <a:pt x="56982" y="17159"/>
                  <a:pt x="56982" y="17150"/>
                </a:cubicBezTo>
                <a:cubicBezTo>
                  <a:pt x="56982" y="17140"/>
                  <a:pt x="56991" y="17140"/>
                  <a:pt x="57010" y="17140"/>
                </a:cubicBezTo>
                <a:close/>
                <a:moveTo>
                  <a:pt x="55846" y="17197"/>
                </a:moveTo>
                <a:cubicBezTo>
                  <a:pt x="55846" y="17197"/>
                  <a:pt x="55846" y="17207"/>
                  <a:pt x="55846" y="17216"/>
                </a:cubicBezTo>
                <a:lnTo>
                  <a:pt x="55827" y="17197"/>
                </a:lnTo>
                <a:close/>
                <a:moveTo>
                  <a:pt x="56366" y="17197"/>
                </a:moveTo>
                <a:cubicBezTo>
                  <a:pt x="56366" y="17197"/>
                  <a:pt x="56376" y="17197"/>
                  <a:pt x="56376" y="17207"/>
                </a:cubicBezTo>
                <a:cubicBezTo>
                  <a:pt x="56376" y="17207"/>
                  <a:pt x="56385" y="17207"/>
                  <a:pt x="56385" y="17216"/>
                </a:cubicBezTo>
                <a:cubicBezTo>
                  <a:pt x="56376" y="17216"/>
                  <a:pt x="56366" y="17216"/>
                  <a:pt x="56366" y="17207"/>
                </a:cubicBezTo>
                <a:cubicBezTo>
                  <a:pt x="56366" y="17207"/>
                  <a:pt x="56366" y="17207"/>
                  <a:pt x="56366" y="17197"/>
                </a:cubicBezTo>
                <a:close/>
                <a:moveTo>
                  <a:pt x="60673" y="17159"/>
                </a:moveTo>
                <a:cubicBezTo>
                  <a:pt x="60673" y="17178"/>
                  <a:pt x="60701" y="17197"/>
                  <a:pt x="60692" y="17216"/>
                </a:cubicBezTo>
                <a:cubicBezTo>
                  <a:pt x="60682" y="17216"/>
                  <a:pt x="60673" y="17216"/>
                  <a:pt x="60654" y="17207"/>
                </a:cubicBezTo>
                <a:cubicBezTo>
                  <a:pt x="60654" y="17207"/>
                  <a:pt x="60654" y="17207"/>
                  <a:pt x="60645" y="17197"/>
                </a:cubicBezTo>
                <a:cubicBezTo>
                  <a:pt x="60645" y="17178"/>
                  <a:pt x="60664" y="17159"/>
                  <a:pt x="60673" y="17159"/>
                </a:cubicBezTo>
                <a:close/>
                <a:moveTo>
                  <a:pt x="60787" y="17140"/>
                </a:moveTo>
                <a:cubicBezTo>
                  <a:pt x="60806" y="17140"/>
                  <a:pt x="60815" y="17159"/>
                  <a:pt x="60806" y="17169"/>
                </a:cubicBezTo>
                <a:cubicBezTo>
                  <a:pt x="60806" y="17178"/>
                  <a:pt x="60806" y="17197"/>
                  <a:pt x="60796" y="17207"/>
                </a:cubicBezTo>
                <a:cubicBezTo>
                  <a:pt x="60796" y="17216"/>
                  <a:pt x="60787" y="17216"/>
                  <a:pt x="60787" y="17216"/>
                </a:cubicBezTo>
                <a:cubicBezTo>
                  <a:pt x="60787" y="17216"/>
                  <a:pt x="60777" y="17207"/>
                  <a:pt x="60777" y="17207"/>
                </a:cubicBezTo>
                <a:cubicBezTo>
                  <a:pt x="60777" y="17197"/>
                  <a:pt x="60777" y="17188"/>
                  <a:pt x="60777" y="17188"/>
                </a:cubicBezTo>
                <a:cubicBezTo>
                  <a:pt x="60768" y="17178"/>
                  <a:pt x="60768" y="17178"/>
                  <a:pt x="60768" y="17178"/>
                </a:cubicBezTo>
                <a:cubicBezTo>
                  <a:pt x="60768" y="17169"/>
                  <a:pt x="60777" y="17159"/>
                  <a:pt x="60777" y="17150"/>
                </a:cubicBezTo>
                <a:cubicBezTo>
                  <a:pt x="60777" y="17140"/>
                  <a:pt x="60787" y="17140"/>
                  <a:pt x="60787" y="17140"/>
                </a:cubicBezTo>
                <a:close/>
                <a:moveTo>
                  <a:pt x="53707" y="17207"/>
                </a:moveTo>
                <a:cubicBezTo>
                  <a:pt x="53716" y="17207"/>
                  <a:pt x="53725" y="17207"/>
                  <a:pt x="53725" y="17226"/>
                </a:cubicBezTo>
                <a:lnTo>
                  <a:pt x="53707" y="17207"/>
                </a:lnTo>
                <a:close/>
                <a:moveTo>
                  <a:pt x="54019" y="17207"/>
                </a:moveTo>
                <a:cubicBezTo>
                  <a:pt x="54028" y="17207"/>
                  <a:pt x="54047" y="17207"/>
                  <a:pt x="54057" y="17216"/>
                </a:cubicBezTo>
                <a:lnTo>
                  <a:pt x="54066" y="17216"/>
                </a:lnTo>
                <a:cubicBezTo>
                  <a:pt x="54066" y="17226"/>
                  <a:pt x="54066" y="17226"/>
                  <a:pt x="54057" y="17226"/>
                </a:cubicBezTo>
                <a:lnTo>
                  <a:pt x="54047" y="17226"/>
                </a:lnTo>
                <a:cubicBezTo>
                  <a:pt x="54028" y="17226"/>
                  <a:pt x="54019" y="17226"/>
                  <a:pt x="54019" y="17207"/>
                </a:cubicBezTo>
                <a:close/>
                <a:moveTo>
                  <a:pt x="54132" y="17207"/>
                </a:moveTo>
                <a:lnTo>
                  <a:pt x="54142" y="17226"/>
                </a:lnTo>
                <a:cubicBezTo>
                  <a:pt x="54132" y="17226"/>
                  <a:pt x="54132" y="17226"/>
                  <a:pt x="54123" y="17216"/>
                </a:cubicBezTo>
                <a:lnTo>
                  <a:pt x="54132" y="17207"/>
                </a:lnTo>
                <a:close/>
                <a:moveTo>
                  <a:pt x="55136" y="17216"/>
                </a:moveTo>
                <a:lnTo>
                  <a:pt x="55126" y="17226"/>
                </a:lnTo>
                <a:lnTo>
                  <a:pt x="55126" y="17216"/>
                </a:lnTo>
                <a:close/>
                <a:moveTo>
                  <a:pt x="55798" y="17188"/>
                </a:moveTo>
                <a:cubicBezTo>
                  <a:pt x="55808" y="17197"/>
                  <a:pt x="55817" y="17207"/>
                  <a:pt x="55817" y="17226"/>
                </a:cubicBezTo>
                <a:cubicBezTo>
                  <a:pt x="55808" y="17226"/>
                  <a:pt x="55798" y="17226"/>
                  <a:pt x="55798" y="17216"/>
                </a:cubicBezTo>
                <a:cubicBezTo>
                  <a:pt x="55798" y="17207"/>
                  <a:pt x="55798" y="17197"/>
                  <a:pt x="55798" y="17188"/>
                </a:cubicBezTo>
                <a:close/>
                <a:moveTo>
                  <a:pt x="56915" y="17197"/>
                </a:moveTo>
                <a:lnTo>
                  <a:pt x="56915" y="17197"/>
                </a:lnTo>
                <a:cubicBezTo>
                  <a:pt x="56925" y="17207"/>
                  <a:pt x="56915" y="17226"/>
                  <a:pt x="56896" y="17226"/>
                </a:cubicBezTo>
                <a:cubicBezTo>
                  <a:pt x="56906" y="17216"/>
                  <a:pt x="56906" y="17207"/>
                  <a:pt x="56915" y="17197"/>
                </a:cubicBezTo>
                <a:close/>
                <a:moveTo>
                  <a:pt x="60616" y="17112"/>
                </a:moveTo>
                <a:lnTo>
                  <a:pt x="60626" y="17140"/>
                </a:lnTo>
                <a:cubicBezTo>
                  <a:pt x="60616" y="17150"/>
                  <a:pt x="60607" y="17140"/>
                  <a:pt x="60607" y="17159"/>
                </a:cubicBezTo>
                <a:cubicBezTo>
                  <a:pt x="60607" y="17169"/>
                  <a:pt x="60626" y="17178"/>
                  <a:pt x="60635" y="17178"/>
                </a:cubicBezTo>
                <a:cubicBezTo>
                  <a:pt x="60635" y="17197"/>
                  <a:pt x="60626" y="17216"/>
                  <a:pt x="60597" y="17226"/>
                </a:cubicBezTo>
                <a:cubicBezTo>
                  <a:pt x="60591" y="17226"/>
                  <a:pt x="60585" y="17230"/>
                  <a:pt x="60578" y="17230"/>
                </a:cubicBezTo>
                <a:cubicBezTo>
                  <a:pt x="60575" y="17230"/>
                  <a:pt x="60572" y="17229"/>
                  <a:pt x="60569" y="17226"/>
                </a:cubicBezTo>
                <a:cubicBezTo>
                  <a:pt x="60569" y="17216"/>
                  <a:pt x="60569" y="17207"/>
                  <a:pt x="60569" y="17197"/>
                </a:cubicBezTo>
                <a:cubicBezTo>
                  <a:pt x="60578" y="17188"/>
                  <a:pt x="60578" y="17178"/>
                  <a:pt x="60588" y="17178"/>
                </a:cubicBezTo>
                <a:cubicBezTo>
                  <a:pt x="60597" y="17178"/>
                  <a:pt x="60597" y="17178"/>
                  <a:pt x="60597" y="17169"/>
                </a:cubicBezTo>
                <a:cubicBezTo>
                  <a:pt x="60597" y="17150"/>
                  <a:pt x="60597" y="17131"/>
                  <a:pt x="60616" y="17112"/>
                </a:cubicBezTo>
                <a:close/>
                <a:moveTo>
                  <a:pt x="55051" y="17216"/>
                </a:moveTo>
                <a:lnTo>
                  <a:pt x="55070" y="17226"/>
                </a:lnTo>
                <a:cubicBezTo>
                  <a:pt x="55060" y="17230"/>
                  <a:pt x="55055" y="17233"/>
                  <a:pt x="55053" y="17233"/>
                </a:cubicBezTo>
                <a:cubicBezTo>
                  <a:pt x="55051" y="17233"/>
                  <a:pt x="55051" y="17230"/>
                  <a:pt x="55051" y="17226"/>
                </a:cubicBezTo>
                <a:cubicBezTo>
                  <a:pt x="55051" y="17226"/>
                  <a:pt x="55051" y="17216"/>
                  <a:pt x="55051" y="17216"/>
                </a:cubicBezTo>
                <a:close/>
                <a:moveTo>
                  <a:pt x="54975" y="17216"/>
                </a:moveTo>
                <a:cubicBezTo>
                  <a:pt x="54984" y="17216"/>
                  <a:pt x="54975" y="17226"/>
                  <a:pt x="54975" y="17235"/>
                </a:cubicBezTo>
                <a:lnTo>
                  <a:pt x="54975" y="17216"/>
                </a:lnTo>
                <a:close/>
                <a:moveTo>
                  <a:pt x="55013" y="17216"/>
                </a:moveTo>
                <a:lnTo>
                  <a:pt x="55013" y="17235"/>
                </a:lnTo>
                <a:cubicBezTo>
                  <a:pt x="55003" y="17226"/>
                  <a:pt x="55003" y="17226"/>
                  <a:pt x="55013" y="17216"/>
                </a:cubicBezTo>
                <a:close/>
                <a:moveTo>
                  <a:pt x="61317" y="17207"/>
                </a:moveTo>
                <a:lnTo>
                  <a:pt x="61317" y="17216"/>
                </a:lnTo>
                <a:cubicBezTo>
                  <a:pt x="61317" y="17216"/>
                  <a:pt x="61317" y="17226"/>
                  <a:pt x="61307" y="17226"/>
                </a:cubicBezTo>
                <a:cubicBezTo>
                  <a:pt x="61307" y="17235"/>
                  <a:pt x="61307" y="17235"/>
                  <a:pt x="61298" y="17235"/>
                </a:cubicBezTo>
                <a:lnTo>
                  <a:pt x="61298" y="17226"/>
                </a:lnTo>
                <a:lnTo>
                  <a:pt x="61317" y="17207"/>
                </a:lnTo>
                <a:close/>
                <a:moveTo>
                  <a:pt x="59509" y="17074"/>
                </a:moveTo>
                <a:cubicBezTo>
                  <a:pt x="59518" y="17084"/>
                  <a:pt x="59518" y="17103"/>
                  <a:pt x="59509" y="17112"/>
                </a:cubicBezTo>
                <a:cubicBezTo>
                  <a:pt x="59509" y="17122"/>
                  <a:pt x="59490" y="17131"/>
                  <a:pt x="59480" y="17140"/>
                </a:cubicBezTo>
                <a:cubicBezTo>
                  <a:pt x="59490" y="17140"/>
                  <a:pt x="59490" y="17140"/>
                  <a:pt x="59499" y="17131"/>
                </a:cubicBezTo>
                <a:lnTo>
                  <a:pt x="59547" y="17131"/>
                </a:lnTo>
                <a:cubicBezTo>
                  <a:pt x="59547" y="17140"/>
                  <a:pt x="59547" y="17140"/>
                  <a:pt x="59537" y="17150"/>
                </a:cubicBezTo>
                <a:cubicBezTo>
                  <a:pt x="59518" y="17159"/>
                  <a:pt x="59509" y="17169"/>
                  <a:pt x="59490" y="17178"/>
                </a:cubicBezTo>
                <a:cubicBezTo>
                  <a:pt x="59471" y="17188"/>
                  <a:pt x="59461" y="17188"/>
                  <a:pt x="59452" y="17207"/>
                </a:cubicBezTo>
                <a:cubicBezTo>
                  <a:pt x="59452" y="17216"/>
                  <a:pt x="59443" y="17216"/>
                  <a:pt x="59443" y="17216"/>
                </a:cubicBezTo>
                <a:cubicBezTo>
                  <a:pt x="59424" y="17216"/>
                  <a:pt x="59414" y="17226"/>
                  <a:pt x="59405" y="17235"/>
                </a:cubicBezTo>
                <a:cubicBezTo>
                  <a:pt x="59405" y="17235"/>
                  <a:pt x="59405" y="17239"/>
                  <a:pt x="59402" y="17239"/>
                </a:cubicBezTo>
                <a:cubicBezTo>
                  <a:pt x="59400" y="17239"/>
                  <a:pt x="59398" y="17238"/>
                  <a:pt x="59395" y="17235"/>
                </a:cubicBezTo>
                <a:cubicBezTo>
                  <a:pt x="59395" y="17226"/>
                  <a:pt x="59395" y="17226"/>
                  <a:pt x="59395" y="17216"/>
                </a:cubicBezTo>
                <a:cubicBezTo>
                  <a:pt x="59386" y="17216"/>
                  <a:pt x="59386" y="17216"/>
                  <a:pt x="59376" y="17207"/>
                </a:cubicBezTo>
                <a:cubicBezTo>
                  <a:pt x="59376" y="17207"/>
                  <a:pt x="59367" y="17197"/>
                  <a:pt x="59367" y="17197"/>
                </a:cubicBezTo>
                <a:cubicBezTo>
                  <a:pt x="59357" y="17197"/>
                  <a:pt x="59348" y="17188"/>
                  <a:pt x="59357" y="17178"/>
                </a:cubicBezTo>
                <a:lnTo>
                  <a:pt x="59357" y="17178"/>
                </a:lnTo>
                <a:cubicBezTo>
                  <a:pt x="59367" y="17188"/>
                  <a:pt x="59376" y="17197"/>
                  <a:pt x="59376" y="17197"/>
                </a:cubicBezTo>
                <a:cubicBezTo>
                  <a:pt x="59395" y="17178"/>
                  <a:pt x="59414" y="17169"/>
                  <a:pt x="59433" y="17159"/>
                </a:cubicBezTo>
                <a:cubicBezTo>
                  <a:pt x="59433" y="17159"/>
                  <a:pt x="59433" y="17150"/>
                  <a:pt x="59424" y="17150"/>
                </a:cubicBezTo>
                <a:cubicBezTo>
                  <a:pt x="59405" y="17131"/>
                  <a:pt x="59414" y="17103"/>
                  <a:pt x="59443" y="17103"/>
                </a:cubicBezTo>
                <a:cubicBezTo>
                  <a:pt x="59443" y="17093"/>
                  <a:pt x="59452" y="17093"/>
                  <a:pt x="59461" y="17093"/>
                </a:cubicBezTo>
                <a:cubicBezTo>
                  <a:pt x="59471" y="17093"/>
                  <a:pt x="59480" y="17093"/>
                  <a:pt x="59490" y="17084"/>
                </a:cubicBezTo>
                <a:cubicBezTo>
                  <a:pt x="59490" y="17074"/>
                  <a:pt x="59499" y="17074"/>
                  <a:pt x="59509" y="17074"/>
                </a:cubicBezTo>
                <a:close/>
                <a:moveTo>
                  <a:pt x="15722" y="17216"/>
                </a:moveTo>
                <a:cubicBezTo>
                  <a:pt x="15713" y="17226"/>
                  <a:pt x="15713" y="17235"/>
                  <a:pt x="15703" y="17245"/>
                </a:cubicBezTo>
                <a:cubicBezTo>
                  <a:pt x="15703" y="17235"/>
                  <a:pt x="15694" y="17235"/>
                  <a:pt x="15694" y="17226"/>
                </a:cubicBezTo>
                <a:cubicBezTo>
                  <a:pt x="15694" y="17226"/>
                  <a:pt x="15703" y="17216"/>
                  <a:pt x="15703" y="17216"/>
                </a:cubicBezTo>
                <a:close/>
                <a:moveTo>
                  <a:pt x="53867" y="17235"/>
                </a:moveTo>
                <a:cubicBezTo>
                  <a:pt x="53867" y="17235"/>
                  <a:pt x="53867" y="17235"/>
                  <a:pt x="53877" y="17245"/>
                </a:cubicBezTo>
                <a:lnTo>
                  <a:pt x="53867" y="17245"/>
                </a:lnTo>
                <a:cubicBezTo>
                  <a:pt x="53867" y="17245"/>
                  <a:pt x="53858" y="17245"/>
                  <a:pt x="53858" y="17235"/>
                </a:cubicBezTo>
                <a:close/>
                <a:moveTo>
                  <a:pt x="59831" y="17207"/>
                </a:moveTo>
                <a:cubicBezTo>
                  <a:pt x="59840" y="17207"/>
                  <a:pt x="59859" y="17216"/>
                  <a:pt x="59868" y="17226"/>
                </a:cubicBezTo>
                <a:cubicBezTo>
                  <a:pt x="59868" y="17226"/>
                  <a:pt x="59868" y="17235"/>
                  <a:pt x="59868" y="17245"/>
                </a:cubicBezTo>
                <a:lnTo>
                  <a:pt x="59859" y="17245"/>
                </a:lnTo>
                <a:cubicBezTo>
                  <a:pt x="59840" y="17235"/>
                  <a:pt x="59821" y="17226"/>
                  <a:pt x="59812" y="17216"/>
                </a:cubicBezTo>
                <a:lnTo>
                  <a:pt x="59812" y="17207"/>
                </a:lnTo>
                <a:close/>
                <a:moveTo>
                  <a:pt x="55022" y="17235"/>
                </a:moveTo>
                <a:cubicBezTo>
                  <a:pt x="55032" y="17245"/>
                  <a:pt x="55032" y="17245"/>
                  <a:pt x="55022" y="17254"/>
                </a:cubicBezTo>
                <a:cubicBezTo>
                  <a:pt x="55013" y="17245"/>
                  <a:pt x="55013" y="17235"/>
                  <a:pt x="55022" y="17235"/>
                </a:cubicBezTo>
                <a:close/>
                <a:moveTo>
                  <a:pt x="55732" y="17245"/>
                </a:moveTo>
                <a:lnTo>
                  <a:pt x="55713" y="17254"/>
                </a:lnTo>
                <a:lnTo>
                  <a:pt x="55704" y="17254"/>
                </a:lnTo>
                <a:lnTo>
                  <a:pt x="55723" y="17245"/>
                </a:lnTo>
                <a:close/>
                <a:moveTo>
                  <a:pt x="59887" y="17159"/>
                </a:moveTo>
                <a:cubicBezTo>
                  <a:pt x="59906" y="17159"/>
                  <a:pt x="59916" y="17169"/>
                  <a:pt x="59916" y="17178"/>
                </a:cubicBezTo>
                <a:cubicBezTo>
                  <a:pt x="59921" y="17184"/>
                  <a:pt x="59924" y="17189"/>
                  <a:pt x="59926" y="17189"/>
                </a:cubicBezTo>
                <a:cubicBezTo>
                  <a:pt x="59928" y="17189"/>
                  <a:pt x="59931" y="17186"/>
                  <a:pt x="59935" y="17178"/>
                </a:cubicBezTo>
                <a:lnTo>
                  <a:pt x="59954" y="17178"/>
                </a:lnTo>
                <a:cubicBezTo>
                  <a:pt x="59954" y="17178"/>
                  <a:pt x="59954" y="17188"/>
                  <a:pt x="59954" y="17188"/>
                </a:cubicBezTo>
                <a:cubicBezTo>
                  <a:pt x="59954" y="17207"/>
                  <a:pt x="59954" y="17216"/>
                  <a:pt x="59973" y="17216"/>
                </a:cubicBezTo>
                <a:cubicBezTo>
                  <a:pt x="59944" y="17216"/>
                  <a:pt x="59935" y="17235"/>
                  <a:pt x="59925" y="17254"/>
                </a:cubicBezTo>
                <a:lnTo>
                  <a:pt x="59906" y="17254"/>
                </a:lnTo>
                <a:cubicBezTo>
                  <a:pt x="59897" y="17254"/>
                  <a:pt x="59887" y="17254"/>
                  <a:pt x="59887" y="17235"/>
                </a:cubicBezTo>
                <a:cubicBezTo>
                  <a:pt x="59887" y="17216"/>
                  <a:pt x="59887" y="17188"/>
                  <a:pt x="59887" y="17159"/>
                </a:cubicBezTo>
                <a:close/>
                <a:moveTo>
                  <a:pt x="60096" y="17216"/>
                </a:moveTo>
                <a:cubicBezTo>
                  <a:pt x="60105" y="17226"/>
                  <a:pt x="60105" y="17235"/>
                  <a:pt x="60105" y="17245"/>
                </a:cubicBezTo>
                <a:cubicBezTo>
                  <a:pt x="60105" y="17245"/>
                  <a:pt x="60096" y="17254"/>
                  <a:pt x="60096" y="17254"/>
                </a:cubicBezTo>
                <a:cubicBezTo>
                  <a:pt x="60086" y="17254"/>
                  <a:pt x="60077" y="17245"/>
                  <a:pt x="60067" y="17235"/>
                </a:cubicBezTo>
                <a:lnTo>
                  <a:pt x="60096" y="17216"/>
                </a:lnTo>
                <a:close/>
                <a:moveTo>
                  <a:pt x="60124" y="17197"/>
                </a:moveTo>
                <a:cubicBezTo>
                  <a:pt x="60124" y="17197"/>
                  <a:pt x="60133" y="17197"/>
                  <a:pt x="60133" y="17207"/>
                </a:cubicBezTo>
                <a:cubicBezTo>
                  <a:pt x="60133" y="17216"/>
                  <a:pt x="60143" y="17216"/>
                  <a:pt x="60152" y="17216"/>
                </a:cubicBezTo>
                <a:cubicBezTo>
                  <a:pt x="60162" y="17216"/>
                  <a:pt x="60171" y="17216"/>
                  <a:pt x="60171" y="17235"/>
                </a:cubicBezTo>
                <a:cubicBezTo>
                  <a:pt x="60171" y="17235"/>
                  <a:pt x="60162" y="17245"/>
                  <a:pt x="60162" y="17254"/>
                </a:cubicBezTo>
                <a:cubicBezTo>
                  <a:pt x="60152" y="17254"/>
                  <a:pt x="60152" y="17254"/>
                  <a:pt x="60143" y="17245"/>
                </a:cubicBezTo>
                <a:cubicBezTo>
                  <a:pt x="60143" y="17235"/>
                  <a:pt x="60143" y="17235"/>
                  <a:pt x="60133" y="17235"/>
                </a:cubicBezTo>
                <a:cubicBezTo>
                  <a:pt x="60115" y="17235"/>
                  <a:pt x="60115" y="17216"/>
                  <a:pt x="60115" y="17207"/>
                </a:cubicBezTo>
                <a:cubicBezTo>
                  <a:pt x="60124" y="17197"/>
                  <a:pt x="60124" y="17197"/>
                  <a:pt x="60124" y="17197"/>
                </a:cubicBezTo>
                <a:close/>
                <a:moveTo>
                  <a:pt x="53848" y="17245"/>
                </a:moveTo>
                <a:lnTo>
                  <a:pt x="53867" y="17264"/>
                </a:lnTo>
                <a:lnTo>
                  <a:pt x="53867" y="17264"/>
                </a:lnTo>
                <a:lnTo>
                  <a:pt x="53848" y="17254"/>
                </a:lnTo>
                <a:lnTo>
                  <a:pt x="53848" y="17245"/>
                </a:lnTo>
                <a:close/>
                <a:moveTo>
                  <a:pt x="15684" y="17245"/>
                </a:moveTo>
                <a:lnTo>
                  <a:pt x="15694" y="17254"/>
                </a:lnTo>
                <a:lnTo>
                  <a:pt x="15684" y="17264"/>
                </a:lnTo>
                <a:cubicBezTo>
                  <a:pt x="15684" y="17264"/>
                  <a:pt x="15675" y="17254"/>
                  <a:pt x="15675" y="17254"/>
                </a:cubicBezTo>
                <a:cubicBezTo>
                  <a:pt x="15675" y="17254"/>
                  <a:pt x="15684" y="17245"/>
                  <a:pt x="15684" y="17245"/>
                </a:cubicBezTo>
                <a:close/>
                <a:moveTo>
                  <a:pt x="54511" y="17245"/>
                </a:moveTo>
                <a:cubicBezTo>
                  <a:pt x="54511" y="17254"/>
                  <a:pt x="54521" y="17254"/>
                  <a:pt x="54521" y="17254"/>
                </a:cubicBezTo>
                <a:cubicBezTo>
                  <a:pt x="54521" y="17254"/>
                  <a:pt x="54511" y="17264"/>
                  <a:pt x="54511" y="17264"/>
                </a:cubicBezTo>
                <a:cubicBezTo>
                  <a:pt x="54511" y="17264"/>
                  <a:pt x="54502" y="17254"/>
                  <a:pt x="54502" y="17254"/>
                </a:cubicBezTo>
                <a:cubicBezTo>
                  <a:pt x="54502" y="17254"/>
                  <a:pt x="54511" y="17245"/>
                  <a:pt x="54511" y="17245"/>
                </a:cubicBezTo>
                <a:close/>
                <a:moveTo>
                  <a:pt x="54984" y="17254"/>
                </a:moveTo>
                <a:cubicBezTo>
                  <a:pt x="54994" y="17254"/>
                  <a:pt x="54994" y="17264"/>
                  <a:pt x="55003" y="17264"/>
                </a:cubicBezTo>
                <a:lnTo>
                  <a:pt x="54984" y="17264"/>
                </a:lnTo>
                <a:lnTo>
                  <a:pt x="54984" y="17254"/>
                </a:lnTo>
                <a:close/>
                <a:moveTo>
                  <a:pt x="55827" y="17235"/>
                </a:moveTo>
                <a:cubicBezTo>
                  <a:pt x="55836" y="17245"/>
                  <a:pt x="55836" y="17254"/>
                  <a:pt x="55836" y="17254"/>
                </a:cubicBezTo>
                <a:cubicBezTo>
                  <a:pt x="55836" y="17264"/>
                  <a:pt x="55836" y="17264"/>
                  <a:pt x="55827" y="17264"/>
                </a:cubicBezTo>
                <a:cubicBezTo>
                  <a:pt x="55817" y="17264"/>
                  <a:pt x="55817" y="17254"/>
                  <a:pt x="55817" y="17254"/>
                </a:cubicBezTo>
                <a:cubicBezTo>
                  <a:pt x="55827" y="17245"/>
                  <a:pt x="55827" y="17245"/>
                  <a:pt x="55827" y="17235"/>
                </a:cubicBezTo>
                <a:close/>
                <a:moveTo>
                  <a:pt x="59734" y="17173"/>
                </a:moveTo>
                <a:cubicBezTo>
                  <a:pt x="59738" y="17173"/>
                  <a:pt x="59744" y="17175"/>
                  <a:pt x="59755" y="17178"/>
                </a:cubicBezTo>
                <a:lnTo>
                  <a:pt x="59774" y="17178"/>
                </a:lnTo>
                <a:lnTo>
                  <a:pt x="59764" y="17207"/>
                </a:lnTo>
                <a:cubicBezTo>
                  <a:pt x="59774" y="17207"/>
                  <a:pt x="59783" y="17216"/>
                  <a:pt x="59793" y="17216"/>
                </a:cubicBezTo>
                <a:cubicBezTo>
                  <a:pt x="59802" y="17226"/>
                  <a:pt x="59812" y="17235"/>
                  <a:pt x="59812" y="17245"/>
                </a:cubicBezTo>
                <a:cubicBezTo>
                  <a:pt x="59802" y="17254"/>
                  <a:pt x="59802" y="17264"/>
                  <a:pt x="59793" y="17264"/>
                </a:cubicBezTo>
                <a:cubicBezTo>
                  <a:pt x="59783" y="17264"/>
                  <a:pt x="59764" y="17254"/>
                  <a:pt x="59755" y="17254"/>
                </a:cubicBezTo>
                <a:cubicBezTo>
                  <a:pt x="59745" y="17254"/>
                  <a:pt x="59745" y="17245"/>
                  <a:pt x="59745" y="17245"/>
                </a:cubicBezTo>
                <a:cubicBezTo>
                  <a:pt x="59745" y="17235"/>
                  <a:pt x="59745" y="17226"/>
                  <a:pt x="59736" y="17226"/>
                </a:cubicBezTo>
                <a:cubicBezTo>
                  <a:pt x="59736" y="17216"/>
                  <a:pt x="59736" y="17216"/>
                  <a:pt x="59726" y="17216"/>
                </a:cubicBezTo>
                <a:cubicBezTo>
                  <a:pt x="59726" y="17216"/>
                  <a:pt x="59717" y="17216"/>
                  <a:pt x="59717" y="17226"/>
                </a:cubicBezTo>
                <a:cubicBezTo>
                  <a:pt x="59717" y="17226"/>
                  <a:pt x="59717" y="17235"/>
                  <a:pt x="59717" y="17235"/>
                </a:cubicBezTo>
                <a:cubicBezTo>
                  <a:pt x="59717" y="17254"/>
                  <a:pt x="59717" y="17254"/>
                  <a:pt x="59698" y="17254"/>
                </a:cubicBezTo>
                <a:cubicBezTo>
                  <a:pt x="59689" y="17254"/>
                  <a:pt x="59689" y="17245"/>
                  <a:pt x="59679" y="17245"/>
                </a:cubicBezTo>
                <a:cubicBezTo>
                  <a:pt x="59670" y="17235"/>
                  <a:pt x="59660" y="17226"/>
                  <a:pt x="59651" y="17216"/>
                </a:cubicBezTo>
                <a:cubicBezTo>
                  <a:pt x="59641" y="17207"/>
                  <a:pt x="59641" y="17197"/>
                  <a:pt x="59660" y="17188"/>
                </a:cubicBezTo>
                <a:lnTo>
                  <a:pt x="59708" y="17188"/>
                </a:lnTo>
                <a:cubicBezTo>
                  <a:pt x="59708" y="17197"/>
                  <a:pt x="59717" y="17197"/>
                  <a:pt x="59726" y="17197"/>
                </a:cubicBezTo>
                <a:cubicBezTo>
                  <a:pt x="59726" y="17179"/>
                  <a:pt x="59726" y="17173"/>
                  <a:pt x="59734" y="17173"/>
                </a:cubicBezTo>
                <a:close/>
                <a:moveTo>
                  <a:pt x="60550" y="17235"/>
                </a:moveTo>
                <a:cubicBezTo>
                  <a:pt x="60550" y="17235"/>
                  <a:pt x="60559" y="17235"/>
                  <a:pt x="60559" y="17245"/>
                </a:cubicBezTo>
                <a:lnTo>
                  <a:pt x="60578" y="17245"/>
                </a:lnTo>
                <a:lnTo>
                  <a:pt x="60578" y="17254"/>
                </a:lnTo>
                <a:cubicBezTo>
                  <a:pt x="60569" y="17254"/>
                  <a:pt x="60559" y="17264"/>
                  <a:pt x="60559" y="17264"/>
                </a:cubicBezTo>
                <a:cubicBezTo>
                  <a:pt x="60550" y="17254"/>
                  <a:pt x="60550" y="17245"/>
                  <a:pt x="60540" y="17235"/>
                </a:cubicBezTo>
                <a:close/>
                <a:moveTo>
                  <a:pt x="61231" y="17159"/>
                </a:moveTo>
                <a:cubicBezTo>
                  <a:pt x="61222" y="17169"/>
                  <a:pt x="61213" y="17188"/>
                  <a:pt x="61203" y="17197"/>
                </a:cubicBezTo>
                <a:cubicBezTo>
                  <a:pt x="61203" y="17197"/>
                  <a:pt x="61203" y="17207"/>
                  <a:pt x="61203" y="17207"/>
                </a:cubicBezTo>
                <a:cubicBezTo>
                  <a:pt x="61203" y="17216"/>
                  <a:pt x="61213" y="17226"/>
                  <a:pt x="61213" y="17235"/>
                </a:cubicBezTo>
                <a:cubicBezTo>
                  <a:pt x="61213" y="17245"/>
                  <a:pt x="61213" y="17245"/>
                  <a:pt x="61203" y="17245"/>
                </a:cubicBezTo>
                <a:cubicBezTo>
                  <a:pt x="61194" y="17245"/>
                  <a:pt x="61194" y="17254"/>
                  <a:pt x="61194" y="17254"/>
                </a:cubicBezTo>
                <a:cubicBezTo>
                  <a:pt x="61194" y="17264"/>
                  <a:pt x="61194" y="17264"/>
                  <a:pt x="61184" y="17264"/>
                </a:cubicBezTo>
                <a:lnTo>
                  <a:pt x="61165" y="17264"/>
                </a:lnTo>
                <a:cubicBezTo>
                  <a:pt x="61156" y="17245"/>
                  <a:pt x="61146" y="17226"/>
                  <a:pt x="61146" y="17207"/>
                </a:cubicBezTo>
                <a:cubicBezTo>
                  <a:pt x="61156" y="17197"/>
                  <a:pt x="61165" y="17178"/>
                  <a:pt x="61175" y="17178"/>
                </a:cubicBezTo>
                <a:cubicBezTo>
                  <a:pt x="61194" y="17169"/>
                  <a:pt x="61213" y="17159"/>
                  <a:pt x="61231" y="17159"/>
                </a:cubicBezTo>
                <a:close/>
                <a:moveTo>
                  <a:pt x="55694" y="17188"/>
                </a:moveTo>
                <a:cubicBezTo>
                  <a:pt x="55713" y="17188"/>
                  <a:pt x="55723" y="17197"/>
                  <a:pt x="55723" y="17216"/>
                </a:cubicBezTo>
                <a:cubicBezTo>
                  <a:pt x="55713" y="17207"/>
                  <a:pt x="55713" y="17207"/>
                  <a:pt x="55713" y="17197"/>
                </a:cubicBezTo>
                <a:cubicBezTo>
                  <a:pt x="55708" y="17193"/>
                  <a:pt x="55706" y="17190"/>
                  <a:pt x="55704" y="17190"/>
                </a:cubicBezTo>
                <a:cubicBezTo>
                  <a:pt x="55701" y="17190"/>
                  <a:pt x="55699" y="17193"/>
                  <a:pt x="55694" y="17197"/>
                </a:cubicBezTo>
                <a:cubicBezTo>
                  <a:pt x="55694" y="17197"/>
                  <a:pt x="55694" y="17197"/>
                  <a:pt x="55685" y="17207"/>
                </a:cubicBezTo>
                <a:cubicBezTo>
                  <a:pt x="55685" y="17207"/>
                  <a:pt x="55685" y="17207"/>
                  <a:pt x="55685" y="17216"/>
                </a:cubicBezTo>
                <a:cubicBezTo>
                  <a:pt x="55694" y="17216"/>
                  <a:pt x="55704" y="17226"/>
                  <a:pt x="55694" y="17226"/>
                </a:cubicBezTo>
                <a:cubicBezTo>
                  <a:pt x="55685" y="17235"/>
                  <a:pt x="55685" y="17245"/>
                  <a:pt x="55675" y="17245"/>
                </a:cubicBezTo>
                <a:lnTo>
                  <a:pt x="55666" y="17245"/>
                </a:lnTo>
                <a:cubicBezTo>
                  <a:pt x="55666" y="17235"/>
                  <a:pt x="55666" y="17235"/>
                  <a:pt x="55656" y="17235"/>
                </a:cubicBezTo>
                <a:cubicBezTo>
                  <a:pt x="55656" y="17245"/>
                  <a:pt x="55656" y="17254"/>
                  <a:pt x="55647" y="17264"/>
                </a:cubicBezTo>
                <a:cubicBezTo>
                  <a:pt x="55637" y="17273"/>
                  <a:pt x="55619" y="17273"/>
                  <a:pt x="55600" y="17273"/>
                </a:cubicBezTo>
                <a:cubicBezTo>
                  <a:pt x="55600" y="17273"/>
                  <a:pt x="55600" y="17273"/>
                  <a:pt x="55600" y="17267"/>
                </a:cubicBezTo>
                <a:lnTo>
                  <a:pt x="55600" y="17267"/>
                </a:lnTo>
                <a:cubicBezTo>
                  <a:pt x="55602" y="17267"/>
                  <a:pt x="55604" y="17268"/>
                  <a:pt x="55606" y="17268"/>
                </a:cubicBezTo>
                <a:cubicBezTo>
                  <a:pt x="55615" y="17268"/>
                  <a:pt x="55622" y="17264"/>
                  <a:pt x="55628" y="17264"/>
                </a:cubicBezTo>
                <a:cubicBezTo>
                  <a:pt x="55637" y="17264"/>
                  <a:pt x="55637" y="17254"/>
                  <a:pt x="55637" y="17245"/>
                </a:cubicBezTo>
                <a:cubicBezTo>
                  <a:pt x="55637" y="17235"/>
                  <a:pt x="55647" y="17226"/>
                  <a:pt x="55656" y="17216"/>
                </a:cubicBezTo>
                <a:cubicBezTo>
                  <a:pt x="55656" y="17207"/>
                  <a:pt x="55656" y="17207"/>
                  <a:pt x="55666" y="17197"/>
                </a:cubicBezTo>
                <a:cubicBezTo>
                  <a:pt x="55666" y="17197"/>
                  <a:pt x="55675" y="17197"/>
                  <a:pt x="55666" y="17188"/>
                </a:cubicBezTo>
                <a:close/>
                <a:moveTo>
                  <a:pt x="55742" y="17254"/>
                </a:moveTo>
                <a:cubicBezTo>
                  <a:pt x="55742" y="17264"/>
                  <a:pt x="55742" y="17273"/>
                  <a:pt x="55732" y="17273"/>
                </a:cubicBezTo>
                <a:lnTo>
                  <a:pt x="55723" y="17264"/>
                </a:lnTo>
                <a:cubicBezTo>
                  <a:pt x="55732" y="17264"/>
                  <a:pt x="55732" y="17254"/>
                  <a:pt x="55742" y="17254"/>
                </a:cubicBezTo>
                <a:close/>
                <a:moveTo>
                  <a:pt x="55784" y="17219"/>
                </a:moveTo>
                <a:cubicBezTo>
                  <a:pt x="55787" y="17219"/>
                  <a:pt x="55789" y="17221"/>
                  <a:pt x="55789" y="17226"/>
                </a:cubicBezTo>
                <a:cubicBezTo>
                  <a:pt x="55789" y="17226"/>
                  <a:pt x="55789" y="17235"/>
                  <a:pt x="55789" y="17245"/>
                </a:cubicBezTo>
                <a:cubicBezTo>
                  <a:pt x="55789" y="17245"/>
                  <a:pt x="55789" y="17254"/>
                  <a:pt x="55798" y="17264"/>
                </a:cubicBezTo>
                <a:cubicBezTo>
                  <a:pt x="55798" y="17264"/>
                  <a:pt x="55798" y="17264"/>
                  <a:pt x="55789" y="17273"/>
                </a:cubicBezTo>
                <a:lnTo>
                  <a:pt x="55779" y="17273"/>
                </a:lnTo>
                <a:cubicBezTo>
                  <a:pt x="55770" y="17273"/>
                  <a:pt x="55751" y="17254"/>
                  <a:pt x="55751" y="17245"/>
                </a:cubicBezTo>
                <a:lnTo>
                  <a:pt x="55770" y="17245"/>
                </a:lnTo>
                <a:cubicBezTo>
                  <a:pt x="55770" y="17235"/>
                  <a:pt x="55779" y="17235"/>
                  <a:pt x="55779" y="17226"/>
                </a:cubicBezTo>
                <a:cubicBezTo>
                  <a:pt x="55779" y="17221"/>
                  <a:pt x="55782" y="17219"/>
                  <a:pt x="55784" y="17219"/>
                </a:cubicBezTo>
                <a:close/>
                <a:moveTo>
                  <a:pt x="15391" y="17245"/>
                </a:moveTo>
                <a:lnTo>
                  <a:pt x="15381" y="17282"/>
                </a:lnTo>
                <a:cubicBezTo>
                  <a:pt x="15372" y="17264"/>
                  <a:pt x="15372" y="17245"/>
                  <a:pt x="15391" y="17245"/>
                </a:cubicBezTo>
                <a:close/>
                <a:moveTo>
                  <a:pt x="54199" y="17264"/>
                </a:moveTo>
                <a:lnTo>
                  <a:pt x="54199" y="17273"/>
                </a:lnTo>
                <a:cubicBezTo>
                  <a:pt x="54189" y="17282"/>
                  <a:pt x="54180" y="17282"/>
                  <a:pt x="54180" y="17282"/>
                </a:cubicBezTo>
                <a:lnTo>
                  <a:pt x="54170" y="17282"/>
                </a:lnTo>
                <a:lnTo>
                  <a:pt x="54199" y="17264"/>
                </a:lnTo>
                <a:close/>
                <a:moveTo>
                  <a:pt x="55600" y="17197"/>
                </a:moveTo>
                <a:cubicBezTo>
                  <a:pt x="55600" y="17197"/>
                  <a:pt x="55600" y="17207"/>
                  <a:pt x="55609" y="17216"/>
                </a:cubicBezTo>
                <a:cubicBezTo>
                  <a:pt x="55609" y="17216"/>
                  <a:pt x="55609" y="17226"/>
                  <a:pt x="55609" y="17226"/>
                </a:cubicBezTo>
                <a:cubicBezTo>
                  <a:pt x="55619" y="17235"/>
                  <a:pt x="55609" y="17245"/>
                  <a:pt x="55600" y="17254"/>
                </a:cubicBezTo>
                <a:cubicBezTo>
                  <a:pt x="55600" y="17254"/>
                  <a:pt x="55600" y="17254"/>
                  <a:pt x="55590" y="17264"/>
                </a:cubicBezTo>
                <a:cubicBezTo>
                  <a:pt x="55593" y="17265"/>
                  <a:pt x="55595" y="17266"/>
                  <a:pt x="55597" y="17266"/>
                </a:cubicBezTo>
                <a:lnTo>
                  <a:pt x="55597" y="17266"/>
                </a:lnTo>
                <a:cubicBezTo>
                  <a:pt x="55590" y="17275"/>
                  <a:pt x="55589" y="17282"/>
                  <a:pt x="55581" y="17282"/>
                </a:cubicBezTo>
                <a:cubicBezTo>
                  <a:pt x="55581" y="17279"/>
                  <a:pt x="55581" y="17278"/>
                  <a:pt x="55580" y="17278"/>
                </a:cubicBezTo>
                <a:cubicBezTo>
                  <a:pt x="55580" y="17278"/>
                  <a:pt x="55577" y="17282"/>
                  <a:pt x="55571" y="17282"/>
                </a:cubicBezTo>
                <a:lnTo>
                  <a:pt x="55562" y="17282"/>
                </a:lnTo>
                <a:lnTo>
                  <a:pt x="55590" y="17264"/>
                </a:lnTo>
                <a:cubicBezTo>
                  <a:pt x="55581" y="17264"/>
                  <a:pt x="55581" y="17254"/>
                  <a:pt x="55571" y="17245"/>
                </a:cubicBezTo>
                <a:cubicBezTo>
                  <a:pt x="55571" y="17245"/>
                  <a:pt x="55581" y="17245"/>
                  <a:pt x="55581" y="17235"/>
                </a:cubicBezTo>
                <a:cubicBezTo>
                  <a:pt x="55581" y="17235"/>
                  <a:pt x="55581" y="17245"/>
                  <a:pt x="55590" y="17245"/>
                </a:cubicBezTo>
                <a:cubicBezTo>
                  <a:pt x="55600" y="17245"/>
                  <a:pt x="55600" y="17235"/>
                  <a:pt x="55590" y="17235"/>
                </a:cubicBezTo>
                <a:cubicBezTo>
                  <a:pt x="55590" y="17226"/>
                  <a:pt x="55590" y="17226"/>
                  <a:pt x="55590" y="17226"/>
                </a:cubicBezTo>
                <a:cubicBezTo>
                  <a:pt x="55590" y="17216"/>
                  <a:pt x="55581" y="17216"/>
                  <a:pt x="55581" y="17207"/>
                </a:cubicBezTo>
                <a:cubicBezTo>
                  <a:pt x="55581" y="17207"/>
                  <a:pt x="55590" y="17197"/>
                  <a:pt x="55600" y="17197"/>
                </a:cubicBezTo>
                <a:close/>
                <a:moveTo>
                  <a:pt x="59566" y="17264"/>
                </a:moveTo>
                <a:cubicBezTo>
                  <a:pt x="59584" y="17264"/>
                  <a:pt x="59594" y="17264"/>
                  <a:pt x="59594" y="17282"/>
                </a:cubicBezTo>
                <a:cubicBezTo>
                  <a:pt x="59584" y="17273"/>
                  <a:pt x="59575" y="17264"/>
                  <a:pt x="59566" y="17264"/>
                </a:cubicBezTo>
                <a:close/>
                <a:moveTo>
                  <a:pt x="59850" y="17264"/>
                </a:moveTo>
                <a:cubicBezTo>
                  <a:pt x="59859" y="17264"/>
                  <a:pt x="59868" y="17264"/>
                  <a:pt x="59878" y="17273"/>
                </a:cubicBezTo>
                <a:lnTo>
                  <a:pt x="59868" y="17282"/>
                </a:lnTo>
                <a:lnTo>
                  <a:pt x="59850" y="17282"/>
                </a:lnTo>
                <a:cubicBezTo>
                  <a:pt x="59850" y="17273"/>
                  <a:pt x="59840" y="17273"/>
                  <a:pt x="59840" y="17264"/>
                </a:cubicBezTo>
                <a:close/>
                <a:moveTo>
                  <a:pt x="60976" y="17264"/>
                </a:moveTo>
                <a:lnTo>
                  <a:pt x="60966" y="17282"/>
                </a:lnTo>
                <a:cubicBezTo>
                  <a:pt x="60957" y="17264"/>
                  <a:pt x="60966" y="17264"/>
                  <a:pt x="60976" y="17264"/>
                </a:cubicBezTo>
                <a:close/>
                <a:moveTo>
                  <a:pt x="15571" y="17273"/>
                </a:moveTo>
                <a:cubicBezTo>
                  <a:pt x="15580" y="17282"/>
                  <a:pt x="15589" y="17282"/>
                  <a:pt x="15589" y="17292"/>
                </a:cubicBezTo>
                <a:lnTo>
                  <a:pt x="15561" y="17282"/>
                </a:lnTo>
                <a:lnTo>
                  <a:pt x="15571" y="17273"/>
                </a:lnTo>
                <a:close/>
                <a:moveTo>
                  <a:pt x="53877" y="17273"/>
                </a:moveTo>
                <a:lnTo>
                  <a:pt x="53896" y="17282"/>
                </a:lnTo>
                <a:cubicBezTo>
                  <a:pt x="53896" y="17282"/>
                  <a:pt x="53886" y="17292"/>
                  <a:pt x="53886" y="17292"/>
                </a:cubicBezTo>
                <a:cubicBezTo>
                  <a:pt x="53886" y="17282"/>
                  <a:pt x="53877" y="17282"/>
                  <a:pt x="53877" y="17273"/>
                </a:cubicBezTo>
                <a:close/>
                <a:moveTo>
                  <a:pt x="53915" y="17282"/>
                </a:moveTo>
                <a:lnTo>
                  <a:pt x="53924" y="17292"/>
                </a:lnTo>
                <a:lnTo>
                  <a:pt x="53915" y="17292"/>
                </a:lnTo>
                <a:cubicBezTo>
                  <a:pt x="53915" y="17282"/>
                  <a:pt x="53915" y="17282"/>
                  <a:pt x="53915" y="17282"/>
                </a:cubicBezTo>
                <a:close/>
                <a:moveTo>
                  <a:pt x="53953" y="17245"/>
                </a:moveTo>
                <a:cubicBezTo>
                  <a:pt x="53953" y="17245"/>
                  <a:pt x="53953" y="17254"/>
                  <a:pt x="53953" y="17254"/>
                </a:cubicBezTo>
                <a:cubicBezTo>
                  <a:pt x="53943" y="17264"/>
                  <a:pt x="53953" y="17264"/>
                  <a:pt x="53953" y="17264"/>
                </a:cubicBezTo>
                <a:cubicBezTo>
                  <a:pt x="53962" y="17264"/>
                  <a:pt x="53962" y="17273"/>
                  <a:pt x="53962" y="17273"/>
                </a:cubicBezTo>
                <a:cubicBezTo>
                  <a:pt x="53962" y="17273"/>
                  <a:pt x="53953" y="17282"/>
                  <a:pt x="53953" y="17282"/>
                </a:cubicBezTo>
                <a:lnTo>
                  <a:pt x="53943" y="17282"/>
                </a:lnTo>
                <a:lnTo>
                  <a:pt x="53962" y="17292"/>
                </a:lnTo>
                <a:lnTo>
                  <a:pt x="53943" y="17292"/>
                </a:lnTo>
                <a:cubicBezTo>
                  <a:pt x="53934" y="17282"/>
                  <a:pt x="53924" y="17273"/>
                  <a:pt x="53924" y="17254"/>
                </a:cubicBezTo>
                <a:cubicBezTo>
                  <a:pt x="53924" y="17245"/>
                  <a:pt x="53924" y="17245"/>
                  <a:pt x="53934" y="17245"/>
                </a:cubicBezTo>
                <a:close/>
                <a:moveTo>
                  <a:pt x="54157" y="17250"/>
                </a:moveTo>
                <a:cubicBezTo>
                  <a:pt x="54161" y="17250"/>
                  <a:pt x="54161" y="17257"/>
                  <a:pt x="54161" y="17264"/>
                </a:cubicBezTo>
                <a:cubicBezTo>
                  <a:pt x="54170" y="17264"/>
                  <a:pt x="54170" y="17264"/>
                  <a:pt x="54161" y="17273"/>
                </a:cubicBezTo>
                <a:lnTo>
                  <a:pt x="54151" y="17273"/>
                </a:lnTo>
                <a:cubicBezTo>
                  <a:pt x="54151" y="17273"/>
                  <a:pt x="54142" y="17264"/>
                  <a:pt x="54142" y="17264"/>
                </a:cubicBezTo>
                <a:cubicBezTo>
                  <a:pt x="54132" y="17273"/>
                  <a:pt x="54142" y="17273"/>
                  <a:pt x="54142" y="17273"/>
                </a:cubicBezTo>
                <a:cubicBezTo>
                  <a:pt x="54151" y="17273"/>
                  <a:pt x="54161" y="17282"/>
                  <a:pt x="54161" y="17282"/>
                </a:cubicBezTo>
                <a:lnTo>
                  <a:pt x="54142" y="17292"/>
                </a:lnTo>
                <a:cubicBezTo>
                  <a:pt x="54132" y="17282"/>
                  <a:pt x="54132" y="17273"/>
                  <a:pt x="54123" y="17273"/>
                </a:cubicBezTo>
                <a:cubicBezTo>
                  <a:pt x="54123" y="17264"/>
                  <a:pt x="54123" y="17264"/>
                  <a:pt x="54123" y="17264"/>
                </a:cubicBezTo>
                <a:cubicBezTo>
                  <a:pt x="54132" y="17254"/>
                  <a:pt x="54142" y="17254"/>
                  <a:pt x="54151" y="17254"/>
                </a:cubicBezTo>
                <a:cubicBezTo>
                  <a:pt x="54154" y="17251"/>
                  <a:pt x="54156" y="17250"/>
                  <a:pt x="54157" y="17250"/>
                </a:cubicBezTo>
                <a:close/>
                <a:moveTo>
                  <a:pt x="15675" y="17273"/>
                </a:moveTo>
                <a:lnTo>
                  <a:pt x="15656" y="17301"/>
                </a:lnTo>
                <a:lnTo>
                  <a:pt x="15656" y="17292"/>
                </a:lnTo>
                <a:cubicBezTo>
                  <a:pt x="15646" y="17292"/>
                  <a:pt x="15646" y="17273"/>
                  <a:pt x="15656" y="17273"/>
                </a:cubicBezTo>
                <a:close/>
                <a:moveTo>
                  <a:pt x="54237" y="17282"/>
                </a:moveTo>
                <a:cubicBezTo>
                  <a:pt x="54227" y="17292"/>
                  <a:pt x="54227" y="17301"/>
                  <a:pt x="54218" y="17301"/>
                </a:cubicBezTo>
                <a:cubicBezTo>
                  <a:pt x="54218" y="17292"/>
                  <a:pt x="54218" y="17292"/>
                  <a:pt x="54218" y="17282"/>
                </a:cubicBezTo>
                <a:close/>
                <a:moveTo>
                  <a:pt x="56433" y="17282"/>
                </a:moveTo>
                <a:cubicBezTo>
                  <a:pt x="56442" y="17282"/>
                  <a:pt x="56451" y="17292"/>
                  <a:pt x="56451" y="17301"/>
                </a:cubicBezTo>
                <a:cubicBezTo>
                  <a:pt x="56442" y="17301"/>
                  <a:pt x="56433" y="17292"/>
                  <a:pt x="56433" y="17282"/>
                </a:cubicBezTo>
                <a:close/>
                <a:moveTo>
                  <a:pt x="59774" y="17282"/>
                </a:moveTo>
                <a:lnTo>
                  <a:pt x="59783" y="17292"/>
                </a:lnTo>
                <a:cubicBezTo>
                  <a:pt x="59774" y="17301"/>
                  <a:pt x="59774" y="17301"/>
                  <a:pt x="59764" y="17301"/>
                </a:cubicBezTo>
                <a:cubicBezTo>
                  <a:pt x="59764" y="17301"/>
                  <a:pt x="59764" y="17301"/>
                  <a:pt x="59755" y="17292"/>
                </a:cubicBezTo>
                <a:lnTo>
                  <a:pt x="59774" y="17282"/>
                </a:lnTo>
                <a:close/>
                <a:moveTo>
                  <a:pt x="59954" y="17282"/>
                </a:moveTo>
                <a:cubicBezTo>
                  <a:pt x="59925" y="17292"/>
                  <a:pt x="59897" y="17301"/>
                  <a:pt x="59868" y="17301"/>
                </a:cubicBezTo>
                <a:cubicBezTo>
                  <a:pt x="59897" y="17292"/>
                  <a:pt x="59925" y="17282"/>
                  <a:pt x="59954" y="17282"/>
                </a:cubicBezTo>
                <a:close/>
                <a:moveTo>
                  <a:pt x="61175" y="17292"/>
                </a:moveTo>
                <a:lnTo>
                  <a:pt x="61175" y="17301"/>
                </a:lnTo>
                <a:lnTo>
                  <a:pt x="61165" y="17301"/>
                </a:lnTo>
                <a:lnTo>
                  <a:pt x="61165" y="17292"/>
                </a:lnTo>
                <a:close/>
                <a:moveTo>
                  <a:pt x="61203" y="17288"/>
                </a:moveTo>
                <a:cubicBezTo>
                  <a:pt x="61213" y="17288"/>
                  <a:pt x="61213" y="17295"/>
                  <a:pt x="61213" y="17301"/>
                </a:cubicBezTo>
                <a:lnTo>
                  <a:pt x="61184" y="17292"/>
                </a:lnTo>
                <a:cubicBezTo>
                  <a:pt x="61192" y="17289"/>
                  <a:pt x="61198" y="17288"/>
                  <a:pt x="61203" y="17288"/>
                </a:cubicBezTo>
                <a:close/>
                <a:moveTo>
                  <a:pt x="16195" y="17264"/>
                </a:moveTo>
                <a:cubicBezTo>
                  <a:pt x="16195" y="17273"/>
                  <a:pt x="16186" y="17292"/>
                  <a:pt x="16186" y="17301"/>
                </a:cubicBezTo>
                <a:cubicBezTo>
                  <a:pt x="16186" y="17301"/>
                  <a:pt x="16176" y="17311"/>
                  <a:pt x="16167" y="17311"/>
                </a:cubicBezTo>
                <a:cubicBezTo>
                  <a:pt x="16157" y="17311"/>
                  <a:pt x="16148" y="17301"/>
                  <a:pt x="16148" y="17292"/>
                </a:cubicBezTo>
                <a:cubicBezTo>
                  <a:pt x="16148" y="17292"/>
                  <a:pt x="16148" y="17282"/>
                  <a:pt x="16157" y="17273"/>
                </a:cubicBezTo>
                <a:cubicBezTo>
                  <a:pt x="16167" y="17273"/>
                  <a:pt x="16176" y="17264"/>
                  <a:pt x="16186" y="17264"/>
                </a:cubicBezTo>
                <a:close/>
                <a:moveTo>
                  <a:pt x="54606" y="17282"/>
                </a:moveTo>
                <a:cubicBezTo>
                  <a:pt x="54606" y="17282"/>
                  <a:pt x="54615" y="17282"/>
                  <a:pt x="54615" y="17292"/>
                </a:cubicBezTo>
                <a:cubicBezTo>
                  <a:pt x="54615" y="17301"/>
                  <a:pt x="54625" y="17301"/>
                  <a:pt x="54634" y="17301"/>
                </a:cubicBezTo>
                <a:lnTo>
                  <a:pt x="54653" y="17301"/>
                </a:lnTo>
                <a:cubicBezTo>
                  <a:pt x="54644" y="17311"/>
                  <a:pt x="54625" y="17311"/>
                  <a:pt x="54615" y="17311"/>
                </a:cubicBezTo>
                <a:cubicBezTo>
                  <a:pt x="54606" y="17311"/>
                  <a:pt x="54596" y="17301"/>
                  <a:pt x="54606" y="17292"/>
                </a:cubicBezTo>
                <a:cubicBezTo>
                  <a:pt x="54606" y="17292"/>
                  <a:pt x="54606" y="17282"/>
                  <a:pt x="54606" y="17282"/>
                </a:cubicBezTo>
                <a:close/>
                <a:moveTo>
                  <a:pt x="15154" y="17273"/>
                </a:moveTo>
                <a:cubicBezTo>
                  <a:pt x="15154" y="17292"/>
                  <a:pt x="15145" y="17301"/>
                  <a:pt x="15135" y="17320"/>
                </a:cubicBezTo>
                <a:cubicBezTo>
                  <a:pt x="15126" y="17311"/>
                  <a:pt x="15135" y="17282"/>
                  <a:pt x="15154" y="17273"/>
                </a:cubicBezTo>
                <a:close/>
                <a:moveTo>
                  <a:pt x="53915" y="17311"/>
                </a:moveTo>
                <a:lnTo>
                  <a:pt x="53896" y="17320"/>
                </a:lnTo>
                <a:cubicBezTo>
                  <a:pt x="53896" y="17311"/>
                  <a:pt x="53905" y="17311"/>
                  <a:pt x="53915" y="17311"/>
                </a:cubicBezTo>
                <a:close/>
                <a:moveTo>
                  <a:pt x="56877" y="17292"/>
                </a:moveTo>
                <a:cubicBezTo>
                  <a:pt x="56877" y="17301"/>
                  <a:pt x="56877" y="17301"/>
                  <a:pt x="56887" y="17311"/>
                </a:cubicBezTo>
                <a:cubicBezTo>
                  <a:pt x="56887" y="17311"/>
                  <a:pt x="56887" y="17311"/>
                  <a:pt x="56887" y="17320"/>
                </a:cubicBezTo>
                <a:lnTo>
                  <a:pt x="56868" y="17320"/>
                </a:lnTo>
                <a:cubicBezTo>
                  <a:pt x="56868" y="17320"/>
                  <a:pt x="56868" y="17320"/>
                  <a:pt x="56868" y="17311"/>
                </a:cubicBezTo>
                <a:cubicBezTo>
                  <a:pt x="56868" y="17311"/>
                  <a:pt x="56868" y="17301"/>
                  <a:pt x="56868" y="17301"/>
                </a:cubicBezTo>
                <a:lnTo>
                  <a:pt x="56877" y="17292"/>
                </a:lnTo>
                <a:close/>
                <a:moveTo>
                  <a:pt x="17416" y="17273"/>
                </a:moveTo>
                <a:lnTo>
                  <a:pt x="17416" y="17273"/>
                </a:lnTo>
                <a:cubicBezTo>
                  <a:pt x="17407" y="17292"/>
                  <a:pt x="17397" y="17311"/>
                  <a:pt x="17378" y="17330"/>
                </a:cubicBezTo>
                <a:lnTo>
                  <a:pt x="17369" y="17330"/>
                </a:lnTo>
                <a:cubicBezTo>
                  <a:pt x="17369" y="17330"/>
                  <a:pt x="17369" y="17320"/>
                  <a:pt x="17369" y="17320"/>
                </a:cubicBezTo>
                <a:cubicBezTo>
                  <a:pt x="17378" y="17301"/>
                  <a:pt x="17388" y="17282"/>
                  <a:pt x="17416" y="17273"/>
                </a:cubicBezTo>
                <a:close/>
                <a:moveTo>
                  <a:pt x="17445" y="17282"/>
                </a:moveTo>
                <a:cubicBezTo>
                  <a:pt x="17454" y="17292"/>
                  <a:pt x="17454" y="17301"/>
                  <a:pt x="17454" y="17311"/>
                </a:cubicBezTo>
                <a:lnTo>
                  <a:pt x="17435" y="17311"/>
                </a:lnTo>
                <a:cubicBezTo>
                  <a:pt x="17426" y="17320"/>
                  <a:pt x="17426" y="17320"/>
                  <a:pt x="17416" y="17330"/>
                </a:cubicBezTo>
                <a:cubicBezTo>
                  <a:pt x="17416" y="17311"/>
                  <a:pt x="17426" y="17292"/>
                  <a:pt x="17435" y="17282"/>
                </a:cubicBezTo>
                <a:close/>
                <a:moveTo>
                  <a:pt x="56376" y="17301"/>
                </a:moveTo>
                <a:cubicBezTo>
                  <a:pt x="56395" y="17311"/>
                  <a:pt x="56395" y="17320"/>
                  <a:pt x="56385" y="17320"/>
                </a:cubicBezTo>
                <a:cubicBezTo>
                  <a:pt x="56385" y="17320"/>
                  <a:pt x="56385" y="17330"/>
                  <a:pt x="56376" y="17330"/>
                </a:cubicBezTo>
                <a:cubicBezTo>
                  <a:pt x="56376" y="17320"/>
                  <a:pt x="56376" y="17320"/>
                  <a:pt x="56376" y="17320"/>
                </a:cubicBezTo>
                <a:cubicBezTo>
                  <a:pt x="56376" y="17311"/>
                  <a:pt x="56376" y="17301"/>
                  <a:pt x="56376" y="17301"/>
                </a:cubicBezTo>
                <a:close/>
                <a:moveTo>
                  <a:pt x="54518" y="17318"/>
                </a:moveTo>
                <a:cubicBezTo>
                  <a:pt x="54525" y="17318"/>
                  <a:pt x="54535" y="17323"/>
                  <a:pt x="54542" y="17323"/>
                </a:cubicBezTo>
                <a:cubicBezTo>
                  <a:pt x="54544" y="17323"/>
                  <a:pt x="54547" y="17322"/>
                  <a:pt x="54549" y="17320"/>
                </a:cubicBezTo>
                <a:lnTo>
                  <a:pt x="54549" y="17320"/>
                </a:lnTo>
                <a:cubicBezTo>
                  <a:pt x="54549" y="17327"/>
                  <a:pt x="54549" y="17334"/>
                  <a:pt x="54546" y="17334"/>
                </a:cubicBezTo>
                <a:cubicBezTo>
                  <a:pt x="54544" y="17334"/>
                  <a:pt x="54542" y="17333"/>
                  <a:pt x="54539" y="17330"/>
                </a:cubicBezTo>
                <a:cubicBezTo>
                  <a:pt x="54530" y="17330"/>
                  <a:pt x="54521" y="17320"/>
                  <a:pt x="54511" y="17320"/>
                </a:cubicBezTo>
                <a:cubicBezTo>
                  <a:pt x="54513" y="17318"/>
                  <a:pt x="54515" y="17318"/>
                  <a:pt x="54518" y="17318"/>
                </a:cubicBezTo>
                <a:close/>
                <a:moveTo>
                  <a:pt x="59638" y="17098"/>
                </a:moveTo>
                <a:cubicBezTo>
                  <a:pt x="59640" y="17098"/>
                  <a:pt x="59641" y="17099"/>
                  <a:pt x="59641" y="17103"/>
                </a:cubicBezTo>
                <a:cubicBezTo>
                  <a:pt x="59651" y="17112"/>
                  <a:pt x="59651" y="17131"/>
                  <a:pt x="59641" y="17140"/>
                </a:cubicBezTo>
                <a:cubicBezTo>
                  <a:pt x="59632" y="17150"/>
                  <a:pt x="59622" y="17159"/>
                  <a:pt x="59613" y="17178"/>
                </a:cubicBezTo>
                <a:cubicBezTo>
                  <a:pt x="59613" y="17188"/>
                  <a:pt x="59613" y="17188"/>
                  <a:pt x="59594" y="17188"/>
                </a:cubicBezTo>
                <a:lnTo>
                  <a:pt x="59584" y="17188"/>
                </a:lnTo>
                <a:cubicBezTo>
                  <a:pt x="59584" y="17197"/>
                  <a:pt x="59594" y="17197"/>
                  <a:pt x="59594" y="17197"/>
                </a:cubicBezTo>
                <a:cubicBezTo>
                  <a:pt x="59594" y="17207"/>
                  <a:pt x="59594" y="17207"/>
                  <a:pt x="59594" y="17216"/>
                </a:cubicBezTo>
                <a:cubicBezTo>
                  <a:pt x="59594" y="17216"/>
                  <a:pt x="59594" y="17226"/>
                  <a:pt x="59584" y="17226"/>
                </a:cubicBezTo>
                <a:cubicBezTo>
                  <a:pt x="59584" y="17216"/>
                  <a:pt x="59575" y="17216"/>
                  <a:pt x="59566" y="17216"/>
                </a:cubicBezTo>
                <a:cubicBezTo>
                  <a:pt x="59566" y="17207"/>
                  <a:pt x="59566" y="17207"/>
                  <a:pt x="59566" y="17197"/>
                </a:cubicBezTo>
                <a:cubicBezTo>
                  <a:pt x="59566" y="17188"/>
                  <a:pt x="59566" y="17178"/>
                  <a:pt x="59566" y="17159"/>
                </a:cubicBezTo>
                <a:cubicBezTo>
                  <a:pt x="59556" y="17159"/>
                  <a:pt x="59547" y="17178"/>
                  <a:pt x="59547" y="17188"/>
                </a:cubicBezTo>
                <a:cubicBezTo>
                  <a:pt x="59547" y="17207"/>
                  <a:pt x="59547" y="17216"/>
                  <a:pt x="59528" y="17226"/>
                </a:cubicBezTo>
                <a:lnTo>
                  <a:pt x="59556" y="17235"/>
                </a:lnTo>
                <a:cubicBezTo>
                  <a:pt x="59537" y="17245"/>
                  <a:pt x="59518" y="17245"/>
                  <a:pt x="59499" y="17254"/>
                </a:cubicBezTo>
                <a:cubicBezTo>
                  <a:pt x="59490" y="17254"/>
                  <a:pt x="59480" y="17273"/>
                  <a:pt x="59471" y="17282"/>
                </a:cubicBezTo>
                <a:cubicBezTo>
                  <a:pt x="59471" y="17311"/>
                  <a:pt x="59452" y="17320"/>
                  <a:pt x="59433" y="17330"/>
                </a:cubicBezTo>
                <a:lnTo>
                  <a:pt x="59424" y="17330"/>
                </a:lnTo>
                <a:cubicBezTo>
                  <a:pt x="59414" y="17320"/>
                  <a:pt x="59405" y="17320"/>
                  <a:pt x="59405" y="17320"/>
                </a:cubicBezTo>
                <a:cubicBezTo>
                  <a:pt x="59395" y="17330"/>
                  <a:pt x="59386" y="17330"/>
                  <a:pt x="59376" y="17339"/>
                </a:cubicBezTo>
                <a:cubicBezTo>
                  <a:pt x="59376" y="17339"/>
                  <a:pt x="59367" y="17339"/>
                  <a:pt x="59367" y="17330"/>
                </a:cubicBezTo>
                <a:cubicBezTo>
                  <a:pt x="59357" y="17320"/>
                  <a:pt x="59357" y="17320"/>
                  <a:pt x="59348" y="17311"/>
                </a:cubicBezTo>
                <a:cubicBezTo>
                  <a:pt x="59348" y="17311"/>
                  <a:pt x="59348" y="17301"/>
                  <a:pt x="59348" y="17301"/>
                </a:cubicBezTo>
                <a:cubicBezTo>
                  <a:pt x="59357" y="17292"/>
                  <a:pt x="59357" y="17282"/>
                  <a:pt x="59367" y="17282"/>
                </a:cubicBezTo>
                <a:lnTo>
                  <a:pt x="59386" y="17292"/>
                </a:lnTo>
                <a:cubicBezTo>
                  <a:pt x="59386" y="17292"/>
                  <a:pt x="59386" y="17282"/>
                  <a:pt x="59386" y="17282"/>
                </a:cubicBezTo>
                <a:cubicBezTo>
                  <a:pt x="59376" y="17273"/>
                  <a:pt x="59376" y="17273"/>
                  <a:pt x="59395" y="17264"/>
                </a:cubicBezTo>
                <a:cubicBezTo>
                  <a:pt x="59405" y="17264"/>
                  <a:pt x="59414" y="17254"/>
                  <a:pt x="59414" y="17245"/>
                </a:cubicBezTo>
                <a:cubicBezTo>
                  <a:pt x="59424" y="17245"/>
                  <a:pt x="59433" y="17235"/>
                  <a:pt x="59443" y="17235"/>
                </a:cubicBezTo>
                <a:lnTo>
                  <a:pt x="59405" y="17292"/>
                </a:lnTo>
                <a:cubicBezTo>
                  <a:pt x="59414" y="17292"/>
                  <a:pt x="59414" y="17282"/>
                  <a:pt x="59424" y="17282"/>
                </a:cubicBezTo>
                <a:cubicBezTo>
                  <a:pt x="59452" y="17235"/>
                  <a:pt x="59490" y="17197"/>
                  <a:pt x="59537" y="17169"/>
                </a:cubicBezTo>
                <a:cubicBezTo>
                  <a:pt x="59566" y="17150"/>
                  <a:pt x="59594" y="17131"/>
                  <a:pt x="59622" y="17103"/>
                </a:cubicBezTo>
                <a:cubicBezTo>
                  <a:pt x="59629" y="17103"/>
                  <a:pt x="59635" y="17098"/>
                  <a:pt x="59638" y="17098"/>
                </a:cubicBezTo>
                <a:close/>
                <a:moveTo>
                  <a:pt x="16848" y="17264"/>
                </a:moveTo>
                <a:cubicBezTo>
                  <a:pt x="16858" y="17273"/>
                  <a:pt x="16858" y="17273"/>
                  <a:pt x="16858" y="17282"/>
                </a:cubicBezTo>
                <a:cubicBezTo>
                  <a:pt x="16867" y="17292"/>
                  <a:pt x="16867" y="17292"/>
                  <a:pt x="16877" y="17292"/>
                </a:cubicBezTo>
                <a:cubicBezTo>
                  <a:pt x="16880" y="17289"/>
                  <a:pt x="16882" y="17288"/>
                  <a:pt x="16885" y="17288"/>
                </a:cubicBezTo>
                <a:cubicBezTo>
                  <a:pt x="16891" y="17288"/>
                  <a:pt x="16896" y="17295"/>
                  <a:pt x="16896" y="17301"/>
                </a:cubicBezTo>
                <a:cubicBezTo>
                  <a:pt x="16896" y="17311"/>
                  <a:pt x="16896" y="17311"/>
                  <a:pt x="16896" y="17320"/>
                </a:cubicBezTo>
                <a:cubicBezTo>
                  <a:pt x="16896" y="17330"/>
                  <a:pt x="16896" y="17339"/>
                  <a:pt x="16886" y="17339"/>
                </a:cubicBezTo>
                <a:cubicBezTo>
                  <a:pt x="16886" y="17339"/>
                  <a:pt x="16877" y="17339"/>
                  <a:pt x="16877" y="17349"/>
                </a:cubicBezTo>
                <a:lnTo>
                  <a:pt x="16867" y="17349"/>
                </a:lnTo>
                <a:cubicBezTo>
                  <a:pt x="16867" y="17349"/>
                  <a:pt x="16858" y="17349"/>
                  <a:pt x="16858" y="17339"/>
                </a:cubicBezTo>
                <a:cubicBezTo>
                  <a:pt x="16858" y="17320"/>
                  <a:pt x="16848" y="17320"/>
                  <a:pt x="16829" y="17320"/>
                </a:cubicBezTo>
                <a:cubicBezTo>
                  <a:pt x="16839" y="17311"/>
                  <a:pt x="16839" y="17301"/>
                  <a:pt x="16848" y="17292"/>
                </a:cubicBezTo>
                <a:cubicBezTo>
                  <a:pt x="16848" y="17282"/>
                  <a:pt x="16848" y="17273"/>
                  <a:pt x="16848" y="17264"/>
                </a:cubicBezTo>
                <a:close/>
                <a:moveTo>
                  <a:pt x="17322" y="17311"/>
                </a:moveTo>
                <a:cubicBezTo>
                  <a:pt x="17312" y="17320"/>
                  <a:pt x="17312" y="17320"/>
                  <a:pt x="17312" y="17330"/>
                </a:cubicBezTo>
                <a:cubicBezTo>
                  <a:pt x="17303" y="17339"/>
                  <a:pt x="17303" y="17339"/>
                  <a:pt x="17293" y="17349"/>
                </a:cubicBezTo>
                <a:cubicBezTo>
                  <a:pt x="17303" y="17330"/>
                  <a:pt x="17303" y="17311"/>
                  <a:pt x="17322" y="17311"/>
                </a:cubicBezTo>
                <a:close/>
                <a:moveTo>
                  <a:pt x="54606" y="17320"/>
                </a:moveTo>
                <a:cubicBezTo>
                  <a:pt x="54615" y="17320"/>
                  <a:pt x="54606" y="17330"/>
                  <a:pt x="54606" y="17330"/>
                </a:cubicBezTo>
                <a:cubicBezTo>
                  <a:pt x="54606" y="17339"/>
                  <a:pt x="54606" y="17349"/>
                  <a:pt x="54606" y="17349"/>
                </a:cubicBezTo>
                <a:cubicBezTo>
                  <a:pt x="54587" y="17349"/>
                  <a:pt x="54577" y="17339"/>
                  <a:pt x="54568" y="17339"/>
                </a:cubicBezTo>
                <a:cubicBezTo>
                  <a:pt x="54577" y="17330"/>
                  <a:pt x="54596" y="17330"/>
                  <a:pt x="54606" y="17320"/>
                </a:cubicBezTo>
                <a:close/>
                <a:moveTo>
                  <a:pt x="55950" y="17320"/>
                </a:moveTo>
                <a:cubicBezTo>
                  <a:pt x="55969" y="17320"/>
                  <a:pt x="55978" y="17330"/>
                  <a:pt x="55978" y="17339"/>
                </a:cubicBezTo>
                <a:cubicBezTo>
                  <a:pt x="55978" y="17346"/>
                  <a:pt x="55978" y="17353"/>
                  <a:pt x="55975" y="17353"/>
                </a:cubicBezTo>
                <a:cubicBezTo>
                  <a:pt x="55973" y="17353"/>
                  <a:pt x="55971" y="17351"/>
                  <a:pt x="55969" y="17349"/>
                </a:cubicBezTo>
                <a:lnTo>
                  <a:pt x="55940" y="17349"/>
                </a:lnTo>
                <a:cubicBezTo>
                  <a:pt x="55940" y="17349"/>
                  <a:pt x="55940" y="17339"/>
                  <a:pt x="55940" y="17339"/>
                </a:cubicBezTo>
                <a:cubicBezTo>
                  <a:pt x="55940" y="17330"/>
                  <a:pt x="55940" y="17330"/>
                  <a:pt x="55950" y="17320"/>
                </a:cubicBezTo>
                <a:close/>
                <a:moveTo>
                  <a:pt x="14936" y="17235"/>
                </a:moveTo>
                <a:cubicBezTo>
                  <a:pt x="14946" y="17245"/>
                  <a:pt x="14955" y="17245"/>
                  <a:pt x="14955" y="17254"/>
                </a:cubicBezTo>
                <a:cubicBezTo>
                  <a:pt x="14974" y="17254"/>
                  <a:pt x="14974" y="17273"/>
                  <a:pt x="14993" y="17273"/>
                </a:cubicBezTo>
                <a:cubicBezTo>
                  <a:pt x="14993" y="17273"/>
                  <a:pt x="15003" y="17273"/>
                  <a:pt x="15003" y="17282"/>
                </a:cubicBezTo>
                <a:cubicBezTo>
                  <a:pt x="14993" y="17292"/>
                  <a:pt x="14993" y="17301"/>
                  <a:pt x="14993" y="17311"/>
                </a:cubicBezTo>
                <a:cubicBezTo>
                  <a:pt x="14984" y="17320"/>
                  <a:pt x="14984" y="17330"/>
                  <a:pt x="14984" y="17339"/>
                </a:cubicBezTo>
                <a:cubicBezTo>
                  <a:pt x="14984" y="17349"/>
                  <a:pt x="14974" y="17349"/>
                  <a:pt x="14965" y="17349"/>
                </a:cubicBezTo>
                <a:lnTo>
                  <a:pt x="14880" y="17349"/>
                </a:lnTo>
                <a:cubicBezTo>
                  <a:pt x="14870" y="17349"/>
                  <a:pt x="14861" y="17358"/>
                  <a:pt x="14861" y="17358"/>
                </a:cubicBezTo>
                <a:cubicBezTo>
                  <a:pt x="14856" y="17358"/>
                  <a:pt x="14851" y="17361"/>
                  <a:pt x="14846" y="17361"/>
                </a:cubicBezTo>
                <a:cubicBezTo>
                  <a:pt x="14842" y="17361"/>
                  <a:pt x="14837" y="17358"/>
                  <a:pt x="14832" y="17349"/>
                </a:cubicBezTo>
                <a:cubicBezTo>
                  <a:pt x="14823" y="17339"/>
                  <a:pt x="14813" y="17339"/>
                  <a:pt x="14813" y="17330"/>
                </a:cubicBezTo>
                <a:cubicBezTo>
                  <a:pt x="14804" y="17320"/>
                  <a:pt x="14804" y="17311"/>
                  <a:pt x="14813" y="17311"/>
                </a:cubicBezTo>
                <a:cubicBezTo>
                  <a:pt x="14832" y="17292"/>
                  <a:pt x="14861" y="17273"/>
                  <a:pt x="14880" y="17254"/>
                </a:cubicBezTo>
                <a:cubicBezTo>
                  <a:pt x="14898" y="17245"/>
                  <a:pt x="14917" y="17235"/>
                  <a:pt x="14936" y="17235"/>
                </a:cubicBezTo>
                <a:close/>
                <a:moveTo>
                  <a:pt x="54208" y="17358"/>
                </a:moveTo>
                <a:cubicBezTo>
                  <a:pt x="54205" y="17361"/>
                  <a:pt x="54202" y="17362"/>
                  <a:pt x="54199" y="17362"/>
                </a:cubicBezTo>
                <a:cubicBezTo>
                  <a:pt x="54193" y="17362"/>
                  <a:pt x="54189" y="17358"/>
                  <a:pt x="54189" y="17358"/>
                </a:cubicBezTo>
                <a:close/>
                <a:moveTo>
                  <a:pt x="53962" y="17311"/>
                </a:moveTo>
                <a:cubicBezTo>
                  <a:pt x="53962" y="17311"/>
                  <a:pt x="53962" y="17311"/>
                  <a:pt x="53972" y="17320"/>
                </a:cubicBezTo>
                <a:cubicBezTo>
                  <a:pt x="53972" y="17330"/>
                  <a:pt x="53972" y="17330"/>
                  <a:pt x="53981" y="17330"/>
                </a:cubicBezTo>
                <a:lnTo>
                  <a:pt x="54000" y="17330"/>
                </a:lnTo>
                <a:cubicBezTo>
                  <a:pt x="54000" y="17330"/>
                  <a:pt x="54000" y="17339"/>
                  <a:pt x="54009" y="17339"/>
                </a:cubicBezTo>
                <a:cubicBezTo>
                  <a:pt x="54000" y="17339"/>
                  <a:pt x="54000" y="17349"/>
                  <a:pt x="54000" y="17349"/>
                </a:cubicBezTo>
                <a:lnTo>
                  <a:pt x="53972" y="17349"/>
                </a:lnTo>
                <a:cubicBezTo>
                  <a:pt x="53972" y="17349"/>
                  <a:pt x="53962" y="17349"/>
                  <a:pt x="53972" y="17358"/>
                </a:cubicBezTo>
                <a:cubicBezTo>
                  <a:pt x="53972" y="17358"/>
                  <a:pt x="53972" y="17368"/>
                  <a:pt x="53972" y="17368"/>
                </a:cubicBezTo>
                <a:cubicBezTo>
                  <a:pt x="53967" y="17363"/>
                  <a:pt x="53964" y="17361"/>
                  <a:pt x="53962" y="17361"/>
                </a:cubicBezTo>
                <a:cubicBezTo>
                  <a:pt x="53960" y="17361"/>
                  <a:pt x="53957" y="17363"/>
                  <a:pt x="53953" y="17368"/>
                </a:cubicBezTo>
                <a:lnTo>
                  <a:pt x="53943" y="17368"/>
                </a:lnTo>
                <a:cubicBezTo>
                  <a:pt x="53943" y="17358"/>
                  <a:pt x="53934" y="17358"/>
                  <a:pt x="53934" y="17349"/>
                </a:cubicBezTo>
                <a:cubicBezTo>
                  <a:pt x="53934" y="17339"/>
                  <a:pt x="53924" y="17330"/>
                  <a:pt x="53905" y="17330"/>
                </a:cubicBezTo>
                <a:cubicBezTo>
                  <a:pt x="53924" y="17320"/>
                  <a:pt x="53943" y="17311"/>
                  <a:pt x="53962" y="17311"/>
                </a:cubicBezTo>
                <a:close/>
                <a:moveTo>
                  <a:pt x="54104" y="17349"/>
                </a:moveTo>
                <a:cubicBezTo>
                  <a:pt x="54114" y="17358"/>
                  <a:pt x="54114" y="17358"/>
                  <a:pt x="54114" y="17358"/>
                </a:cubicBezTo>
                <a:cubicBezTo>
                  <a:pt x="54104" y="17368"/>
                  <a:pt x="54104" y="17368"/>
                  <a:pt x="54095" y="17368"/>
                </a:cubicBezTo>
                <a:cubicBezTo>
                  <a:pt x="54095" y="17368"/>
                  <a:pt x="54095" y="17358"/>
                  <a:pt x="54095" y="17358"/>
                </a:cubicBezTo>
                <a:cubicBezTo>
                  <a:pt x="54095" y="17358"/>
                  <a:pt x="54104" y="17349"/>
                  <a:pt x="54104" y="17349"/>
                </a:cubicBezTo>
                <a:close/>
                <a:moveTo>
                  <a:pt x="54653" y="17320"/>
                </a:moveTo>
                <a:cubicBezTo>
                  <a:pt x="54663" y="17320"/>
                  <a:pt x="54663" y="17320"/>
                  <a:pt x="54672" y="17330"/>
                </a:cubicBezTo>
                <a:cubicBezTo>
                  <a:pt x="54672" y="17339"/>
                  <a:pt x="54681" y="17349"/>
                  <a:pt x="54691" y="17358"/>
                </a:cubicBezTo>
                <a:lnTo>
                  <a:pt x="54691" y="17368"/>
                </a:lnTo>
                <a:lnTo>
                  <a:pt x="54644" y="17358"/>
                </a:lnTo>
                <a:cubicBezTo>
                  <a:pt x="54644" y="17349"/>
                  <a:pt x="54644" y="17339"/>
                  <a:pt x="54644" y="17330"/>
                </a:cubicBezTo>
                <a:cubicBezTo>
                  <a:pt x="54644" y="17330"/>
                  <a:pt x="54653" y="17330"/>
                  <a:pt x="54653" y="17320"/>
                </a:cubicBezTo>
                <a:close/>
                <a:moveTo>
                  <a:pt x="55297" y="17349"/>
                </a:moveTo>
                <a:cubicBezTo>
                  <a:pt x="55297" y="17358"/>
                  <a:pt x="55287" y="17368"/>
                  <a:pt x="55287" y="17368"/>
                </a:cubicBezTo>
                <a:lnTo>
                  <a:pt x="55278" y="17368"/>
                </a:lnTo>
                <a:cubicBezTo>
                  <a:pt x="55278" y="17368"/>
                  <a:pt x="55278" y="17358"/>
                  <a:pt x="55278" y="17358"/>
                </a:cubicBezTo>
                <a:cubicBezTo>
                  <a:pt x="55278" y="17358"/>
                  <a:pt x="55287" y="17349"/>
                  <a:pt x="55297" y="17349"/>
                </a:cubicBezTo>
                <a:close/>
                <a:moveTo>
                  <a:pt x="15922" y="17346"/>
                </a:moveTo>
                <a:cubicBezTo>
                  <a:pt x="15937" y="17346"/>
                  <a:pt x="15949" y="17362"/>
                  <a:pt x="15949" y="17377"/>
                </a:cubicBezTo>
                <a:cubicBezTo>
                  <a:pt x="15930" y="17368"/>
                  <a:pt x="15921" y="17358"/>
                  <a:pt x="15911" y="17349"/>
                </a:cubicBezTo>
                <a:cubicBezTo>
                  <a:pt x="15915" y="17347"/>
                  <a:pt x="15918" y="17346"/>
                  <a:pt x="15922" y="17346"/>
                </a:cubicBezTo>
                <a:close/>
                <a:moveTo>
                  <a:pt x="17322" y="17349"/>
                </a:moveTo>
                <a:cubicBezTo>
                  <a:pt x="17322" y="17358"/>
                  <a:pt x="17331" y="17368"/>
                  <a:pt x="17341" y="17368"/>
                </a:cubicBezTo>
                <a:cubicBezTo>
                  <a:pt x="17341" y="17377"/>
                  <a:pt x="17341" y="17377"/>
                  <a:pt x="17341" y="17377"/>
                </a:cubicBezTo>
                <a:cubicBezTo>
                  <a:pt x="17331" y="17387"/>
                  <a:pt x="17331" y="17387"/>
                  <a:pt x="17322" y="17387"/>
                </a:cubicBezTo>
                <a:cubicBezTo>
                  <a:pt x="17322" y="17387"/>
                  <a:pt x="17322" y="17377"/>
                  <a:pt x="17322" y="17377"/>
                </a:cubicBezTo>
                <a:cubicBezTo>
                  <a:pt x="17322" y="17368"/>
                  <a:pt x="17312" y="17358"/>
                  <a:pt x="17312" y="17349"/>
                </a:cubicBezTo>
                <a:close/>
                <a:moveTo>
                  <a:pt x="61241" y="17377"/>
                </a:moveTo>
                <a:cubicBezTo>
                  <a:pt x="61241" y="17377"/>
                  <a:pt x="61231" y="17377"/>
                  <a:pt x="61231" y="17387"/>
                </a:cubicBezTo>
                <a:cubicBezTo>
                  <a:pt x="61231" y="17387"/>
                  <a:pt x="61231" y="17387"/>
                  <a:pt x="61231" y="17377"/>
                </a:cubicBezTo>
                <a:close/>
                <a:moveTo>
                  <a:pt x="14804" y="17103"/>
                </a:moveTo>
                <a:cubicBezTo>
                  <a:pt x="14804" y="17122"/>
                  <a:pt x="14813" y="17140"/>
                  <a:pt x="14813" y="17150"/>
                </a:cubicBezTo>
                <a:cubicBezTo>
                  <a:pt x="14823" y="17159"/>
                  <a:pt x="14823" y="17159"/>
                  <a:pt x="14832" y="17159"/>
                </a:cubicBezTo>
                <a:cubicBezTo>
                  <a:pt x="14842" y="17150"/>
                  <a:pt x="14851" y="17140"/>
                  <a:pt x="14861" y="17131"/>
                </a:cubicBezTo>
                <a:cubicBezTo>
                  <a:pt x="14861" y="17131"/>
                  <a:pt x="14870" y="17122"/>
                  <a:pt x="14870" y="17122"/>
                </a:cubicBezTo>
                <a:cubicBezTo>
                  <a:pt x="14880" y="17131"/>
                  <a:pt x="14880" y="17131"/>
                  <a:pt x="14880" y="17140"/>
                </a:cubicBezTo>
                <a:cubicBezTo>
                  <a:pt x="14870" y="17150"/>
                  <a:pt x="14870" y="17150"/>
                  <a:pt x="14880" y="17159"/>
                </a:cubicBezTo>
                <a:cubicBezTo>
                  <a:pt x="14889" y="17169"/>
                  <a:pt x="14889" y="17169"/>
                  <a:pt x="14898" y="17169"/>
                </a:cubicBezTo>
                <a:cubicBezTo>
                  <a:pt x="14900" y="17167"/>
                  <a:pt x="14903" y="17166"/>
                  <a:pt x="14905" y="17166"/>
                </a:cubicBezTo>
                <a:cubicBezTo>
                  <a:pt x="14915" y="17166"/>
                  <a:pt x="14929" y="17178"/>
                  <a:pt x="14936" y="17178"/>
                </a:cubicBezTo>
                <a:cubicBezTo>
                  <a:pt x="14946" y="17178"/>
                  <a:pt x="14955" y="17178"/>
                  <a:pt x="14965" y="17188"/>
                </a:cubicBezTo>
                <a:cubicBezTo>
                  <a:pt x="14974" y="17188"/>
                  <a:pt x="14993" y="17188"/>
                  <a:pt x="15003" y="17178"/>
                </a:cubicBezTo>
                <a:cubicBezTo>
                  <a:pt x="15007" y="17174"/>
                  <a:pt x="15014" y="17171"/>
                  <a:pt x="15023" y="17171"/>
                </a:cubicBezTo>
                <a:cubicBezTo>
                  <a:pt x="15031" y="17171"/>
                  <a:pt x="15040" y="17174"/>
                  <a:pt x="15050" y="17178"/>
                </a:cubicBezTo>
                <a:lnTo>
                  <a:pt x="15012" y="17178"/>
                </a:lnTo>
                <a:cubicBezTo>
                  <a:pt x="15012" y="17188"/>
                  <a:pt x="15022" y="17197"/>
                  <a:pt x="15022" y="17197"/>
                </a:cubicBezTo>
                <a:cubicBezTo>
                  <a:pt x="15031" y="17207"/>
                  <a:pt x="15031" y="17216"/>
                  <a:pt x="15031" y="17216"/>
                </a:cubicBezTo>
                <a:cubicBezTo>
                  <a:pt x="15025" y="17235"/>
                  <a:pt x="15007" y="17245"/>
                  <a:pt x="14990" y="17245"/>
                </a:cubicBezTo>
                <a:cubicBezTo>
                  <a:pt x="14981" y="17245"/>
                  <a:pt x="14971" y="17242"/>
                  <a:pt x="14965" y="17235"/>
                </a:cubicBezTo>
                <a:cubicBezTo>
                  <a:pt x="14952" y="17227"/>
                  <a:pt x="14937" y="17222"/>
                  <a:pt x="14922" y="17222"/>
                </a:cubicBezTo>
                <a:cubicBezTo>
                  <a:pt x="14904" y="17222"/>
                  <a:pt x="14886" y="17229"/>
                  <a:pt x="14870" y="17245"/>
                </a:cubicBezTo>
                <a:cubicBezTo>
                  <a:pt x="14861" y="17254"/>
                  <a:pt x="14842" y="17264"/>
                  <a:pt x="14832" y="17282"/>
                </a:cubicBezTo>
                <a:cubicBezTo>
                  <a:pt x="14823" y="17292"/>
                  <a:pt x="14813" y="17301"/>
                  <a:pt x="14804" y="17301"/>
                </a:cubicBezTo>
                <a:cubicBezTo>
                  <a:pt x="14794" y="17301"/>
                  <a:pt x="14794" y="17311"/>
                  <a:pt x="14794" y="17311"/>
                </a:cubicBezTo>
                <a:cubicBezTo>
                  <a:pt x="14794" y="17330"/>
                  <a:pt x="14794" y="17349"/>
                  <a:pt x="14804" y="17358"/>
                </a:cubicBezTo>
                <a:cubicBezTo>
                  <a:pt x="14804" y="17377"/>
                  <a:pt x="14794" y="17387"/>
                  <a:pt x="14785" y="17396"/>
                </a:cubicBezTo>
                <a:lnTo>
                  <a:pt x="14766" y="17396"/>
                </a:lnTo>
                <a:cubicBezTo>
                  <a:pt x="14766" y="17396"/>
                  <a:pt x="14766" y="17387"/>
                  <a:pt x="14766" y="17387"/>
                </a:cubicBezTo>
                <a:cubicBezTo>
                  <a:pt x="14775" y="17368"/>
                  <a:pt x="14775" y="17358"/>
                  <a:pt x="14757" y="17358"/>
                </a:cubicBezTo>
                <a:cubicBezTo>
                  <a:pt x="14738" y="17349"/>
                  <a:pt x="14728" y="17349"/>
                  <a:pt x="14719" y="17339"/>
                </a:cubicBezTo>
                <a:cubicBezTo>
                  <a:pt x="14709" y="17339"/>
                  <a:pt x="14700" y="17339"/>
                  <a:pt x="14700" y="17330"/>
                </a:cubicBezTo>
                <a:cubicBezTo>
                  <a:pt x="14700" y="17311"/>
                  <a:pt x="14700" y="17301"/>
                  <a:pt x="14709" y="17301"/>
                </a:cubicBezTo>
                <a:cubicBezTo>
                  <a:pt x="14709" y="17292"/>
                  <a:pt x="14719" y="17282"/>
                  <a:pt x="14709" y="17273"/>
                </a:cubicBezTo>
                <a:cubicBezTo>
                  <a:pt x="14709" y="17273"/>
                  <a:pt x="14709" y="17273"/>
                  <a:pt x="14700" y="17264"/>
                </a:cubicBezTo>
                <a:lnTo>
                  <a:pt x="14690" y="17264"/>
                </a:lnTo>
                <a:cubicBezTo>
                  <a:pt x="14671" y="17273"/>
                  <a:pt x="14671" y="17273"/>
                  <a:pt x="14671" y="17292"/>
                </a:cubicBezTo>
                <a:cubicBezTo>
                  <a:pt x="14671" y="17311"/>
                  <a:pt x="14662" y="17320"/>
                  <a:pt x="14643" y="17320"/>
                </a:cubicBezTo>
                <a:cubicBezTo>
                  <a:pt x="14633" y="17320"/>
                  <a:pt x="14624" y="17311"/>
                  <a:pt x="14633" y="17301"/>
                </a:cubicBezTo>
                <a:cubicBezTo>
                  <a:pt x="14633" y="17282"/>
                  <a:pt x="14643" y="17273"/>
                  <a:pt x="14643" y="17254"/>
                </a:cubicBezTo>
                <a:lnTo>
                  <a:pt x="14633" y="17254"/>
                </a:lnTo>
                <a:cubicBezTo>
                  <a:pt x="14633" y="17264"/>
                  <a:pt x="14624" y="17273"/>
                  <a:pt x="14615" y="17282"/>
                </a:cubicBezTo>
                <a:cubicBezTo>
                  <a:pt x="14615" y="17301"/>
                  <a:pt x="14605" y="17311"/>
                  <a:pt x="14596" y="17311"/>
                </a:cubicBezTo>
                <a:cubicBezTo>
                  <a:pt x="14586" y="17320"/>
                  <a:pt x="14577" y="17320"/>
                  <a:pt x="14567" y="17330"/>
                </a:cubicBezTo>
                <a:cubicBezTo>
                  <a:pt x="14558" y="17339"/>
                  <a:pt x="14548" y="17349"/>
                  <a:pt x="14539" y="17358"/>
                </a:cubicBezTo>
                <a:cubicBezTo>
                  <a:pt x="14539" y="17368"/>
                  <a:pt x="14539" y="17368"/>
                  <a:pt x="14548" y="17368"/>
                </a:cubicBezTo>
                <a:lnTo>
                  <a:pt x="14558" y="17368"/>
                </a:lnTo>
                <a:lnTo>
                  <a:pt x="14567" y="17377"/>
                </a:lnTo>
                <a:cubicBezTo>
                  <a:pt x="14558" y="17377"/>
                  <a:pt x="14548" y="17387"/>
                  <a:pt x="14539" y="17396"/>
                </a:cubicBezTo>
                <a:cubicBezTo>
                  <a:pt x="14529" y="17396"/>
                  <a:pt x="14520" y="17387"/>
                  <a:pt x="14520" y="17377"/>
                </a:cubicBezTo>
                <a:cubicBezTo>
                  <a:pt x="14510" y="17358"/>
                  <a:pt x="14510" y="17339"/>
                  <a:pt x="14501" y="17311"/>
                </a:cubicBezTo>
                <a:cubicBezTo>
                  <a:pt x="14501" y="17282"/>
                  <a:pt x="14491" y="17254"/>
                  <a:pt x="14482" y="17226"/>
                </a:cubicBezTo>
                <a:cubicBezTo>
                  <a:pt x="14482" y="17216"/>
                  <a:pt x="14482" y="17207"/>
                  <a:pt x="14491" y="17188"/>
                </a:cubicBezTo>
                <a:cubicBezTo>
                  <a:pt x="14491" y="17178"/>
                  <a:pt x="14510" y="17178"/>
                  <a:pt x="14520" y="17178"/>
                </a:cubicBezTo>
                <a:lnTo>
                  <a:pt x="14520" y="17197"/>
                </a:lnTo>
                <a:cubicBezTo>
                  <a:pt x="14548" y="17216"/>
                  <a:pt x="14577" y="17245"/>
                  <a:pt x="14605" y="17282"/>
                </a:cubicBezTo>
                <a:cubicBezTo>
                  <a:pt x="14605" y="17264"/>
                  <a:pt x="14605" y="17254"/>
                  <a:pt x="14615" y="17235"/>
                </a:cubicBezTo>
                <a:cubicBezTo>
                  <a:pt x="14615" y="17226"/>
                  <a:pt x="14615" y="17226"/>
                  <a:pt x="14615" y="17216"/>
                </a:cubicBezTo>
                <a:cubicBezTo>
                  <a:pt x="14615" y="17216"/>
                  <a:pt x="14615" y="17207"/>
                  <a:pt x="14624" y="17197"/>
                </a:cubicBezTo>
                <a:cubicBezTo>
                  <a:pt x="14643" y="17197"/>
                  <a:pt x="14652" y="17207"/>
                  <a:pt x="14652" y="17216"/>
                </a:cubicBezTo>
                <a:cubicBezTo>
                  <a:pt x="14657" y="17221"/>
                  <a:pt x="14659" y="17223"/>
                  <a:pt x="14662" y="17223"/>
                </a:cubicBezTo>
                <a:cubicBezTo>
                  <a:pt x="14664" y="17223"/>
                  <a:pt x="14667" y="17221"/>
                  <a:pt x="14671" y="17216"/>
                </a:cubicBezTo>
                <a:cubicBezTo>
                  <a:pt x="14681" y="17207"/>
                  <a:pt x="14686" y="17202"/>
                  <a:pt x="14690" y="17202"/>
                </a:cubicBezTo>
                <a:cubicBezTo>
                  <a:pt x="14695" y="17202"/>
                  <a:pt x="14700" y="17207"/>
                  <a:pt x="14709" y="17216"/>
                </a:cubicBezTo>
                <a:cubicBezTo>
                  <a:pt x="14714" y="17221"/>
                  <a:pt x="14719" y="17223"/>
                  <a:pt x="14723" y="17223"/>
                </a:cubicBezTo>
                <a:cubicBezTo>
                  <a:pt x="14728" y="17223"/>
                  <a:pt x="14733" y="17221"/>
                  <a:pt x="14738" y="17216"/>
                </a:cubicBezTo>
                <a:cubicBezTo>
                  <a:pt x="14747" y="17216"/>
                  <a:pt x="14747" y="17207"/>
                  <a:pt x="14747" y="17197"/>
                </a:cubicBezTo>
                <a:cubicBezTo>
                  <a:pt x="14747" y="17188"/>
                  <a:pt x="14738" y="17178"/>
                  <a:pt x="14757" y="17169"/>
                </a:cubicBezTo>
                <a:cubicBezTo>
                  <a:pt x="14747" y="17150"/>
                  <a:pt x="14766" y="17140"/>
                  <a:pt x="14775" y="17131"/>
                </a:cubicBezTo>
                <a:cubicBezTo>
                  <a:pt x="14775" y="17131"/>
                  <a:pt x="14775" y="17122"/>
                  <a:pt x="14785" y="17112"/>
                </a:cubicBezTo>
                <a:cubicBezTo>
                  <a:pt x="14785" y="17103"/>
                  <a:pt x="14785" y="17103"/>
                  <a:pt x="14785" y="17103"/>
                </a:cubicBezTo>
                <a:close/>
                <a:moveTo>
                  <a:pt x="17426" y="17368"/>
                </a:moveTo>
                <a:lnTo>
                  <a:pt x="17435" y="17377"/>
                </a:lnTo>
                <a:lnTo>
                  <a:pt x="17426" y="17396"/>
                </a:lnTo>
                <a:lnTo>
                  <a:pt x="17416" y="17396"/>
                </a:lnTo>
                <a:lnTo>
                  <a:pt x="17426" y="17368"/>
                </a:lnTo>
                <a:close/>
                <a:moveTo>
                  <a:pt x="54426" y="17339"/>
                </a:moveTo>
                <a:cubicBezTo>
                  <a:pt x="54426" y="17339"/>
                  <a:pt x="54435" y="17339"/>
                  <a:pt x="54435" y="17349"/>
                </a:cubicBezTo>
                <a:cubicBezTo>
                  <a:pt x="54435" y="17349"/>
                  <a:pt x="54426" y="17349"/>
                  <a:pt x="54426" y="17358"/>
                </a:cubicBezTo>
                <a:cubicBezTo>
                  <a:pt x="54416" y="17358"/>
                  <a:pt x="54407" y="17368"/>
                  <a:pt x="54407" y="17377"/>
                </a:cubicBezTo>
                <a:cubicBezTo>
                  <a:pt x="54407" y="17377"/>
                  <a:pt x="54407" y="17387"/>
                  <a:pt x="54397" y="17387"/>
                </a:cubicBezTo>
                <a:cubicBezTo>
                  <a:pt x="54397" y="17387"/>
                  <a:pt x="54388" y="17396"/>
                  <a:pt x="54388" y="17396"/>
                </a:cubicBezTo>
                <a:cubicBezTo>
                  <a:pt x="54388" y="17387"/>
                  <a:pt x="54379" y="17387"/>
                  <a:pt x="54379" y="17387"/>
                </a:cubicBezTo>
                <a:cubicBezTo>
                  <a:pt x="54369" y="17368"/>
                  <a:pt x="54379" y="17339"/>
                  <a:pt x="54397" y="17339"/>
                </a:cubicBezTo>
                <a:close/>
                <a:moveTo>
                  <a:pt x="16015" y="17273"/>
                </a:moveTo>
                <a:cubicBezTo>
                  <a:pt x="16015" y="17292"/>
                  <a:pt x="16015" y="17292"/>
                  <a:pt x="16044" y="17301"/>
                </a:cubicBezTo>
                <a:cubicBezTo>
                  <a:pt x="16053" y="17301"/>
                  <a:pt x="16053" y="17301"/>
                  <a:pt x="16063" y="17311"/>
                </a:cubicBezTo>
                <a:cubicBezTo>
                  <a:pt x="16072" y="17311"/>
                  <a:pt x="16082" y="17320"/>
                  <a:pt x="16072" y="17330"/>
                </a:cubicBezTo>
                <a:cubicBezTo>
                  <a:pt x="16063" y="17339"/>
                  <a:pt x="16072" y="17349"/>
                  <a:pt x="16072" y="17349"/>
                </a:cubicBezTo>
                <a:cubicBezTo>
                  <a:pt x="16082" y="17358"/>
                  <a:pt x="16091" y="17358"/>
                  <a:pt x="16091" y="17368"/>
                </a:cubicBezTo>
                <a:cubicBezTo>
                  <a:pt x="16091" y="17377"/>
                  <a:pt x="16101" y="17387"/>
                  <a:pt x="16101" y="17387"/>
                </a:cubicBezTo>
                <a:cubicBezTo>
                  <a:pt x="16092" y="17395"/>
                  <a:pt x="16085" y="17400"/>
                  <a:pt x="16080" y="17400"/>
                </a:cubicBezTo>
                <a:cubicBezTo>
                  <a:pt x="16073" y="17400"/>
                  <a:pt x="16068" y="17393"/>
                  <a:pt x="16063" y="17377"/>
                </a:cubicBezTo>
                <a:cubicBezTo>
                  <a:pt x="16063" y="17368"/>
                  <a:pt x="16053" y="17368"/>
                  <a:pt x="16044" y="17358"/>
                </a:cubicBezTo>
                <a:cubicBezTo>
                  <a:pt x="16036" y="17350"/>
                  <a:pt x="16028" y="17347"/>
                  <a:pt x="16020" y="17347"/>
                </a:cubicBezTo>
                <a:cubicBezTo>
                  <a:pt x="16009" y="17347"/>
                  <a:pt x="15998" y="17353"/>
                  <a:pt x="15987" y="17358"/>
                </a:cubicBezTo>
                <a:cubicBezTo>
                  <a:pt x="15959" y="17358"/>
                  <a:pt x="15959" y="17358"/>
                  <a:pt x="15959" y="17330"/>
                </a:cubicBezTo>
                <a:cubicBezTo>
                  <a:pt x="15959" y="17330"/>
                  <a:pt x="15959" y="17320"/>
                  <a:pt x="15949" y="17320"/>
                </a:cubicBezTo>
                <a:cubicBezTo>
                  <a:pt x="15949" y="17320"/>
                  <a:pt x="15949" y="17320"/>
                  <a:pt x="15949" y="17311"/>
                </a:cubicBezTo>
                <a:cubicBezTo>
                  <a:pt x="15949" y="17301"/>
                  <a:pt x="15949" y="17292"/>
                  <a:pt x="15949" y="17273"/>
                </a:cubicBezTo>
                <a:cubicBezTo>
                  <a:pt x="15959" y="17282"/>
                  <a:pt x="15968" y="17292"/>
                  <a:pt x="15968" y="17292"/>
                </a:cubicBezTo>
                <a:cubicBezTo>
                  <a:pt x="15973" y="17297"/>
                  <a:pt x="15978" y="17299"/>
                  <a:pt x="15981" y="17299"/>
                </a:cubicBezTo>
                <a:cubicBezTo>
                  <a:pt x="15985" y="17299"/>
                  <a:pt x="15987" y="17297"/>
                  <a:pt x="15987" y="17292"/>
                </a:cubicBezTo>
                <a:cubicBezTo>
                  <a:pt x="15987" y="17273"/>
                  <a:pt x="15996" y="17273"/>
                  <a:pt x="16015" y="17273"/>
                </a:cubicBezTo>
                <a:close/>
                <a:moveTo>
                  <a:pt x="15542" y="17396"/>
                </a:moveTo>
                <a:lnTo>
                  <a:pt x="15542" y="17405"/>
                </a:lnTo>
                <a:lnTo>
                  <a:pt x="15523" y="17405"/>
                </a:lnTo>
                <a:lnTo>
                  <a:pt x="15523" y="17396"/>
                </a:lnTo>
                <a:close/>
                <a:moveTo>
                  <a:pt x="54265" y="17387"/>
                </a:moveTo>
                <a:cubicBezTo>
                  <a:pt x="54265" y="17387"/>
                  <a:pt x="54265" y="17396"/>
                  <a:pt x="54274" y="17396"/>
                </a:cubicBezTo>
                <a:cubicBezTo>
                  <a:pt x="54274" y="17396"/>
                  <a:pt x="54265" y="17396"/>
                  <a:pt x="54265" y="17405"/>
                </a:cubicBezTo>
                <a:cubicBezTo>
                  <a:pt x="54265" y="17396"/>
                  <a:pt x="54265" y="17396"/>
                  <a:pt x="54265" y="17396"/>
                </a:cubicBezTo>
                <a:cubicBezTo>
                  <a:pt x="54265" y="17396"/>
                  <a:pt x="54265" y="17387"/>
                  <a:pt x="54265" y="17387"/>
                </a:cubicBezTo>
                <a:close/>
                <a:moveTo>
                  <a:pt x="54322" y="17377"/>
                </a:moveTo>
                <a:cubicBezTo>
                  <a:pt x="54331" y="17387"/>
                  <a:pt x="54341" y="17387"/>
                  <a:pt x="54350" y="17387"/>
                </a:cubicBezTo>
                <a:cubicBezTo>
                  <a:pt x="54350" y="17387"/>
                  <a:pt x="54350" y="17396"/>
                  <a:pt x="54350" y="17396"/>
                </a:cubicBezTo>
                <a:cubicBezTo>
                  <a:pt x="54341" y="17405"/>
                  <a:pt x="54331" y="17405"/>
                  <a:pt x="54331" y="17405"/>
                </a:cubicBezTo>
                <a:lnTo>
                  <a:pt x="54322" y="17405"/>
                </a:lnTo>
                <a:cubicBezTo>
                  <a:pt x="54312" y="17405"/>
                  <a:pt x="54303" y="17396"/>
                  <a:pt x="54312" y="17387"/>
                </a:cubicBezTo>
                <a:cubicBezTo>
                  <a:pt x="54312" y="17387"/>
                  <a:pt x="54322" y="17377"/>
                  <a:pt x="54322" y="17377"/>
                </a:cubicBezTo>
                <a:close/>
                <a:moveTo>
                  <a:pt x="54426" y="17377"/>
                </a:moveTo>
                <a:cubicBezTo>
                  <a:pt x="54426" y="17377"/>
                  <a:pt x="54426" y="17377"/>
                  <a:pt x="54435" y="17387"/>
                </a:cubicBezTo>
                <a:cubicBezTo>
                  <a:pt x="54435" y="17387"/>
                  <a:pt x="54435" y="17396"/>
                  <a:pt x="54435" y="17396"/>
                </a:cubicBezTo>
                <a:cubicBezTo>
                  <a:pt x="54435" y="17396"/>
                  <a:pt x="54435" y="17405"/>
                  <a:pt x="54435" y="17405"/>
                </a:cubicBezTo>
                <a:lnTo>
                  <a:pt x="54426" y="17405"/>
                </a:lnTo>
                <a:cubicBezTo>
                  <a:pt x="54426" y="17396"/>
                  <a:pt x="54426" y="17396"/>
                  <a:pt x="54416" y="17387"/>
                </a:cubicBezTo>
                <a:lnTo>
                  <a:pt x="54426" y="17377"/>
                </a:lnTo>
                <a:close/>
                <a:moveTo>
                  <a:pt x="59282" y="17311"/>
                </a:moveTo>
                <a:cubicBezTo>
                  <a:pt x="59291" y="17320"/>
                  <a:pt x="59301" y="17320"/>
                  <a:pt x="59301" y="17330"/>
                </a:cubicBezTo>
                <a:cubicBezTo>
                  <a:pt x="59310" y="17349"/>
                  <a:pt x="59319" y="17368"/>
                  <a:pt x="59319" y="17377"/>
                </a:cubicBezTo>
                <a:cubicBezTo>
                  <a:pt x="59329" y="17396"/>
                  <a:pt x="59319" y="17396"/>
                  <a:pt x="59310" y="17405"/>
                </a:cubicBezTo>
                <a:lnTo>
                  <a:pt x="59291" y="17405"/>
                </a:lnTo>
                <a:cubicBezTo>
                  <a:pt x="59263" y="17405"/>
                  <a:pt x="59263" y="17405"/>
                  <a:pt x="59253" y="17387"/>
                </a:cubicBezTo>
                <a:cubicBezTo>
                  <a:pt x="59253" y="17377"/>
                  <a:pt x="59244" y="17368"/>
                  <a:pt x="59244" y="17368"/>
                </a:cubicBezTo>
                <a:cubicBezTo>
                  <a:pt x="59253" y="17358"/>
                  <a:pt x="59263" y="17339"/>
                  <a:pt x="59263" y="17320"/>
                </a:cubicBezTo>
                <a:cubicBezTo>
                  <a:pt x="59263" y="17311"/>
                  <a:pt x="59272" y="17311"/>
                  <a:pt x="59282" y="17311"/>
                </a:cubicBezTo>
                <a:close/>
                <a:moveTo>
                  <a:pt x="54076" y="17405"/>
                </a:moveTo>
                <a:cubicBezTo>
                  <a:pt x="54076" y="17405"/>
                  <a:pt x="54085" y="17405"/>
                  <a:pt x="54085" y="17415"/>
                </a:cubicBezTo>
                <a:lnTo>
                  <a:pt x="54076" y="17415"/>
                </a:lnTo>
                <a:cubicBezTo>
                  <a:pt x="54066" y="17415"/>
                  <a:pt x="54066" y="17415"/>
                  <a:pt x="54066" y="17405"/>
                </a:cubicBezTo>
                <a:close/>
                <a:moveTo>
                  <a:pt x="54123" y="17368"/>
                </a:moveTo>
                <a:lnTo>
                  <a:pt x="54123" y="17396"/>
                </a:lnTo>
                <a:cubicBezTo>
                  <a:pt x="54123" y="17396"/>
                  <a:pt x="54123" y="17405"/>
                  <a:pt x="54132" y="17405"/>
                </a:cubicBezTo>
                <a:cubicBezTo>
                  <a:pt x="54132" y="17405"/>
                  <a:pt x="54132" y="17415"/>
                  <a:pt x="54132" y="17415"/>
                </a:cubicBezTo>
                <a:lnTo>
                  <a:pt x="54104" y="17415"/>
                </a:lnTo>
                <a:cubicBezTo>
                  <a:pt x="54104" y="17415"/>
                  <a:pt x="54104" y="17415"/>
                  <a:pt x="54104" y="17405"/>
                </a:cubicBezTo>
                <a:cubicBezTo>
                  <a:pt x="54095" y="17405"/>
                  <a:pt x="54095" y="17396"/>
                  <a:pt x="54085" y="17396"/>
                </a:cubicBezTo>
                <a:cubicBezTo>
                  <a:pt x="54085" y="17396"/>
                  <a:pt x="54076" y="17387"/>
                  <a:pt x="54085" y="17387"/>
                </a:cubicBezTo>
                <a:cubicBezTo>
                  <a:pt x="54085" y="17377"/>
                  <a:pt x="54095" y="17377"/>
                  <a:pt x="54095" y="17377"/>
                </a:cubicBezTo>
                <a:lnTo>
                  <a:pt x="54114" y="17377"/>
                </a:lnTo>
                <a:cubicBezTo>
                  <a:pt x="54114" y="17377"/>
                  <a:pt x="54114" y="17368"/>
                  <a:pt x="54123" y="17368"/>
                </a:cubicBezTo>
                <a:close/>
                <a:moveTo>
                  <a:pt x="54852" y="17396"/>
                </a:moveTo>
                <a:lnTo>
                  <a:pt x="54861" y="17415"/>
                </a:lnTo>
                <a:cubicBezTo>
                  <a:pt x="54852" y="17415"/>
                  <a:pt x="54852" y="17415"/>
                  <a:pt x="54852" y="17405"/>
                </a:cubicBezTo>
                <a:cubicBezTo>
                  <a:pt x="54842" y="17405"/>
                  <a:pt x="54852" y="17396"/>
                  <a:pt x="54852" y="17396"/>
                </a:cubicBezTo>
                <a:close/>
                <a:moveTo>
                  <a:pt x="55382" y="17387"/>
                </a:moveTo>
                <a:cubicBezTo>
                  <a:pt x="55391" y="17387"/>
                  <a:pt x="55391" y="17396"/>
                  <a:pt x="55391" y="17396"/>
                </a:cubicBezTo>
                <a:cubicBezTo>
                  <a:pt x="55391" y="17405"/>
                  <a:pt x="55391" y="17405"/>
                  <a:pt x="55382" y="17415"/>
                </a:cubicBezTo>
                <a:cubicBezTo>
                  <a:pt x="55382" y="17415"/>
                  <a:pt x="55382" y="17405"/>
                  <a:pt x="55382" y="17405"/>
                </a:cubicBezTo>
                <a:cubicBezTo>
                  <a:pt x="55382" y="17396"/>
                  <a:pt x="55382" y="17387"/>
                  <a:pt x="55382" y="17387"/>
                </a:cubicBezTo>
                <a:close/>
                <a:moveTo>
                  <a:pt x="56111" y="17396"/>
                </a:moveTo>
                <a:cubicBezTo>
                  <a:pt x="56120" y="17405"/>
                  <a:pt x="56120" y="17405"/>
                  <a:pt x="56130" y="17415"/>
                </a:cubicBezTo>
                <a:lnTo>
                  <a:pt x="56120" y="17415"/>
                </a:lnTo>
                <a:cubicBezTo>
                  <a:pt x="56120" y="17415"/>
                  <a:pt x="56111" y="17405"/>
                  <a:pt x="56111" y="17405"/>
                </a:cubicBezTo>
                <a:lnTo>
                  <a:pt x="56111" y="17396"/>
                </a:lnTo>
                <a:close/>
                <a:moveTo>
                  <a:pt x="15078" y="17368"/>
                </a:moveTo>
                <a:cubicBezTo>
                  <a:pt x="15069" y="17387"/>
                  <a:pt x="15059" y="17405"/>
                  <a:pt x="15059" y="17424"/>
                </a:cubicBezTo>
                <a:lnTo>
                  <a:pt x="15050" y="17424"/>
                </a:lnTo>
                <a:cubicBezTo>
                  <a:pt x="15050" y="17415"/>
                  <a:pt x="15040" y="17415"/>
                  <a:pt x="15040" y="17405"/>
                </a:cubicBezTo>
                <a:cubicBezTo>
                  <a:pt x="15031" y="17405"/>
                  <a:pt x="15031" y="17396"/>
                  <a:pt x="15050" y="17396"/>
                </a:cubicBezTo>
                <a:cubicBezTo>
                  <a:pt x="15050" y="17387"/>
                  <a:pt x="15059" y="17387"/>
                  <a:pt x="15059" y="17377"/>
                </a:cubicBezTo>
                <a:cubicBezTo>
                  <a:pt x="15069" y="17377"/>
                  <a:pt x="15069" y="17377"/>
                  <a:pt x="15069" y="17368"/>
                </a:cubicBezTo>
                <a:close/>
                <a:moveTo>
                  <a:pt x="53962" y="17415"/>
                </a:moveTo>
                <a:cubicBezTo>
                  <a:pt x="53962" y="17415"/>
                  <a:pt x="53962" y="17424"/>
                  <a:pt x="53962" y="17424"/>
                </a:cubicBezTo>
                <a:lnTo>
                  <a:pt x="53953" y="17424"/>
                </a:lnTo>
                <a:cubicBezTo>
                  <a:pt x="53953" y="17424"/>
                  <a:pt x="53953" y="17415"/>
                  <a:pt x="53953" y="17415"/>
                </a:cubicBezTo>
                <a:close/>
                <a:moveTo>
                  <a:pt x="55670" y="17409"/>
                </a:moveTo>
                <a:cubicBezTo>
                  <a:pt x="55675" y="17409"/>
                  <a:pt x="55681" y="17411"/>
                  <a:pt x="55685" y="17415"/>
                </a:cubicBezTo>
                <a:lnTo>
                  <a:pt x="55656" y="17424"/>
                </a:lnTo>
                <a:cubicBezTo>
                  <a:pt x="55656" y="17413"/>
                  <a:pt x="55663" y="17409"/>
                  <a:pt x="55670" y="17409"/>
                </a:cubicBezTo>
                <a:close/>
                <a:moveTo>
                  <a:pt x="55902" y="17112"/>
                </a:moveTo>
                <a:cubicBezTo>
                  <a:pt x="55912" y="17112"/>
                  <a:pt x="55912" y="17112"/>
                  <a:pt x="55912" y="17122"/>
                </a:cubicBezTo>
                <a:cubicBezTo>
                  <a:pt x="55921" y="17131"/>
                  <a:pt x="55921" y="17131"/>
                  <a:pt x="55921" y="17140"/>
                </a:cubicBezTo>
                <a:cubicBezTo>
                  <a:pt x="55921" y="17150"/>
                  <a:pt x="55921" y="17150"/>
                  <a:pt x="55921" y="17159"/>
                </a:cubicBezTo>
                <a:lnTo>
                  <a:pt x="55931" y="17159"/>
                </a:lnTo>
                <a:cubicBezTo>
                  <a:pt x="55940" y="17159"/>
                  <a:pt x="55950" y="17150"/>
                  <a:pt x="55950" y="17150"/>
                </a:cubicBezTo>
                <a:cubicBezTo>
                  <a:pt x="55950" y="17150"/>
                  <a:pt x="55959" y="17140"/>
                  <a:pt x="55959" y="17140"/>
                </a:cubicBezTo>
                <a:cubicBezTo>
                  <a:pt x="55959" y="17140"/>
                  <a:pt x="55959" y="17131"/>
                  <a:pt x="55969" y="17131"/>
                </a:cubicBezTo>
                <a:cubicBezTo>
                  <a:pt x="55969" y="17131"/>
                  <a:pt x="55969" y="17140"/>
                  <a:pt x="55969" y="17140"/>
                </a:cubicBezTo>
                <a:lnTo>
                  <a:pt x="55978" y="17140"/>
                </a:lnTo>
                <a:cubicBezTo>
                  <a:pt x="55988" y="17140"/>
                  <a:pt x="55997" y="17140"/>
                  <a:pt x="56007" y="17150"/>
                </a:cubicBezTo>
                <a:cubicBezTo>
                  <a:pt x="56007" y="17140"/>
                  <a:pt x="56007" y="17140"/>
                  <a:pt x="56007" y="17140"/>
                </a:cubicBezTo>
                <a:cubicBezTo>
                  <a:pt x="56016" y="17131"/>
                  <a:pt x="56016" y="17131"/>
                  <a:pt x="56016" y="17131"/>
                </a:cubicBezTo>
                <a:lnTo>
                  <a:pt x="56026" y="17131"/>
                </a:lnTo>
                <a:cubicBezTo>
                  <a:pt x="56035" y="17140"/>
                  <a:pt x="56035" y="17150"/>
                  <a:pt x="56035" y="17159"/>
                </a:cubicBezTo>
                <a:cubicBezTo>
                  <a:pt x="56035" y="17169"/>
                  <a:pt x="56035" y="17178"/>
                  <a:pt x="56035" y="17178"/>
                </a:cubicBezTo>
                <a:cubicBezTo>
                  <a:pt x="56044" y="17178"/>
                  <a:pt x="56054" y="17169"/>
                  <a:pt x="56054" y="17159"/>
                </a:cubicBezTo>
                <a:cubicBezTo>
                  <a:pt x="56060" y="17159"/>
                  <a:pt x="56062" y="17155"/>
                  <a:pt x="56066" y="17155"/>
                </a:cubicBezTo>
                <a:cubicBezTo>
                  <a:pt x="56068" y="17155"/>
                  <a:pt x="56070" y="17156"/>
                  <a:pt x="56073" y="17159"/>
                </a:cubicBezTo>
                <a:lnTo>
                  <a:pt x="56082" y="17159"/>
                </a:lnTo>
                <a:cubicBezTo>
                  <a:pt x="56082" y="17156"/>
                  <a:pt x="56083" y="17155"/>
                  <a:pt x="56085" y="17155"/>
                </a:cubicBezTo>
                <a:cubicBezTo>
                  <a:pt x="56088" y="17155"/>
                  <a:pt x="56092" y="17159"/>
                  <a:pt x="56092" y="17159"/>
                </a:cubicBezTo>
                <a:cubicBezTo>
                  <a:pt x="56101" y="17169"/>
                  <a:pt x="56111" y="17169"/>
                  <a:pt x="56111" y="17178"/>
                </a:cubicBezTo>
                <a:cubicBezTo>
                  <a:pt x="56120" y="17169"/>
                  <a:pt x="56120" y="17169"/>
                  <a:pt x="56139" y="17169"/>
                </a:cubicBezTo>
                <a:cubicBezTo>
                  <a:pt x="56130" y="17178"/>
                  <a:pt x="56130" y="17178"/>
                  <a:pt x="56111" y="17178"/>
                </a:cubicBezTo>
                <a:cubicBezTo>
                  <a:pt x="56111" y="17188"/>
                  <a:pt x="56111" y="17188"/>
                  <a:pt x="56111" y="17188"/>
                </a:cubicBezTo>
                <a:cubicBezTo>
                  <a:pt x="56101" y="17197"/>
                  <a:pt x="56101" y="17197"/>
                  <a:pt x="56092" y="17207"/>
                </a:cubicBezTo>
                <a:cubicBezTo>
                  <a:pt x="56092" y="17207"/>
                  <a:pt x="56082" y="17207"/>
                  <a:pt x="56082" y="17216"/>
                </a:cubicBezTo>
                <a:cubicBezTo>
                  <a:pt x="56073" y="17216"/>
                  <a:pt x="56073" y="17226"/>
                  <a:pt x="56073" y="17226"/>
                </a:cubicBezTo>
                <a:lnTo>
                  <a:pt x="56082" y="17226"/>
                </a:lnTo>
                <a:cubicBezTo>
                  <a:pt x="56082" y="17226"/>
                  <a:pt x="56082" y="17235"/>
                  <a:pt x="56082" y="17245"/>
                </a:cubicBezTo>
                <a:cubicBezTo>
                  <a:pt x="56073" y="17245"/>
                  <a:pt x="56073" y="17254"/>
                  <a:pt x="56063" y="17254"/>
                </a:cubicBezTo>
                <a:lnTo>
                  <a:pt x="56063" y="17226"/>
                </a:lnTo>
                <a:lnTo>
                  <a:pt x="56054" y="17226"/>
                </a:lnTo>
                <a:lnTo>
                  <a:pt x="56054" y="17207"/>
                </a:lnTo>
                <a:cubicBezTo>
                  <a:pt x="56044" y="17216"/>
                  <a:pt x="56044" y="17226"/>
                  <a:pt x="56035" y="17235"/>
                </a:cubicBezTo>
                <a:cubicBezTo>
                  <a:pt x="56026" y="17235"/>
                  <a:pt x="56026" y="17254"/>
                  <a:pt x="56026" y="17254"/>
                </a:cubicBezTo>
                <a:cubicBezTo>
                  <a:pt x="56026" y="17264"/>
                  <a:pt x="56026" y="17273"/>
                  <a:pt x="56016" y="17273"/>
                </a:cubicBezTo>
                <a:lnTo>
                  <a:pt x="56044" y="17273"/>
                </a:lnTo>
                <a:cubicBezTo>
                  <a:pt x="56044" y="17282"/>
                  <a:pt x="56044" y="17292"/>
                  <a:pt x="56044" y="17301"/>
                </a:cubicBezTo>
                <a:cubicBezTo>
                  <a:pt x="56054" y="17301"/>
                  <a:pt x="56054" y="17311"/>
                  <a:pt x="56063" y="17311"/>
                </a:cubicBezTo>
                <a:cubicBezTo>
                  <a:pt x="56073" y="17320"/>
                  <a:pt x="56082" y="17330"/>
                  <a:pt x="56073" y="17349"/>
                </a:cubicBezTo>
                <a:cubicBezTo>
                  <a:pt x="56063" y="17349"/>
                  <a:pt x="56054" y="17358"/>
                  <a:pt x="56044" y="17358"/>
                </a:cubicBezTo>
                <a:cubicBezTo>
                  <a:pt x="56044" y="17363"/>
                  <a:pt x="56042" y="17365"/>
                  <a:pt x="56040" y="17365"/>
                </a:cubicBezTo>
                <a:cubicBezTo>
                  <a:pt x="56037" y="17365"/>
                  <a:pt x="56035" y="17363"/>
                  <a:pt x="56035" y="17358"/>
                </a:cubicBezTo>
                <a:cubicBezTo>
                  <a:pt x="56026" y="17358"/>
                  <a:pt x="56007" y="17349"/>
                  <a:pt x="55997" y="17339"/>
                </a:cubicBezTo>
                <a:lnTo>
                  <a:pt x="56026" y="17320"/>
                </a:lnTo>
                <a:cubicBezTo>
                  <a:pt x="56016" y="17320"/>
                  <a:pt x="56016" y="17320"/>
                  <a:pt x="56016" y="17311"/>
                </a:cubicBezTo>
                <a:cubicBezTo>
                  <a:pt x="56016" y="17311"/>
                  <a:pt x="56016" y="17311"/>
                  <a:pt x="56016" y="17301"/>
                </a:cubicBezTo>
                <a:cubicBezTo>
                  <a:pt x="56016" y="17301"/>
                  <a:pt x="56016" y="17301"/>
                  <a:pt x="56026" y="17292"/>
                </a:cubicBezTo>
                <a:lnTo>
                  <a:pt x="56007" y="17292"/>
                </a:lnTo>
                <a:cubicBezTo>
                  <a:pt x="56007" y="17282"/>
                  <a:pt x="56007" y="17282"/>
                  <a:pt x="56016" y="17273"/>
                </a:cubicBezTo>
                <a:lnTo>
                  <a:pt x="56007" y="17273"/>
                </a:lnTo>
                <a:cubicBezTo>
                  <a:pt x="55997" y="17282"/>
                  <a:pt x="55997" y="17282"/>
                  <a:pt x="55988" y="17282"/>
                </a:cubicBezTo>
                <a:cubicBezTo>
                  <a:pt x="55988" y="17282"/>
                  <a:pt x="55988" y="17273"/>
                  <a:pt x="55978" y="17273"/>
                </a:cubicBezTo>
                <a:lnTo>
                  <a:pt x="55969" y="17301"/>
                </a:lnTo>
                <a:cubicBezTo>
                  <a:pt x="55969" y="17292"/>
                  <a:pt x="55969" y="17292"/>
                  <a:pt x="55959" y="17292"/>
                </a:cubicBezTo>
                <a:cubicBezTo>
                  <a:pt x="55959" y="17282"/>
                  <a:pt x="55959" y="17282"/>
                  <a:pt x="55950" y="17273"/>
                </a:cubicBezTo>
                <a:cubicBezTo>
                  <a:pt x="55940" y="17273"/>
                  <a:pt x="55940" y="17273"/>
                  <a:pt x="55931" y="17282"/>
                </a:cubicBezTo>
                <a:cubicBezTo>
                  <a:pt x="55931" y="17282"/>
                  <a:pt x="55921" y="17292"/>
                  <a:pt x="55912" y="17292"/>
                </a:cubicBezTo>
                <a:cubicBezTo>
                  <a:pt x="55912" y="17301"/>
                  <a:pt x="55902" y="17311"/>
                  <a:pt x="55902" y="17311"/>
                </a:cubicBezTo>
                <a:cubicBezTo>
                  <a:pt x="55902" y="17320"/>
                  <a:pt x="55902" y="17330"/>
                  <a:pt x="55893" y="17330"/>
                </a:cubicBezTo>
                <a:cubicBezTo>
                  <a:pt x="55893" y="17339"/>
                  <a:pt x="55884" y="17339"/>
                  <a:pt x="55884" y="17349"/>
                </a:cubicBezTo>
                <a:lnTo>
                  <a:pt x="55893" y="17349"/>
                </a:lnTo>
                <a:cubicBezTo>
                  <a:pt x="55902" y="17349"/>
                  <a:pt x="55902" y="17358"/>
                  <a:pt x="55893" y="17368"/>
                </a:cubicBezTo>
                <a:cubicBezTo>
                  <a:pt x="55884" y="17377"/>
                  <a:pt x="55884" y="17387"/>
                  <a:pt x="55893" y="17396"/>
                </a:cubicBezTo>
                <a:cubicBezTo>
                  <a:pt x="55884" y="17405"/>
                  <a:pt x="55865" y="17415"/>
                  <a:pt x="55855" y="17424"/>
                </a:cubicBezTo>
                <a:lnTo>
                  <a:pt x="55827" y="17424"/>
                </a:lnTo>
                <a:cubicBezTo>
                  <a:pt x="55827" y="17415"/>
                  <a:pt x="55827" y="17415"/>
                  <a:pt x="55827" y="17415"/>
                </a:cubicBezTo>
                <a:lnTo>
                  <a:pt x="55836" y="17415"/>
                </a:lnTo>
                <a:cubicBezTo>
                  <a:pt x="55827" y="17405"/>
                  <a:pt x="55817" y="17396"/>
                  <a:pt x="55808" y="17396"/>
                </a:cubicBezTo>
                <a:cubicBezTo>
                  <a:pt x="55798" y="17396"/>
                  <a:pt x="55798" y="17387"/>
                  <a:pt x="55789" y="17377"/>
                </a:cubicBezTo>
                <a:cubicBezTo>
                  <a:pt x="55798" y="17377"/>
                  <a:pt x="55808" y="17368"/>
                  <a:pt x="55817" y="17368"/>
                </a:cubicBezTo>
                <a:lnTo>
                  <a:pt x="55836" y="17368"/>
                </a:lnTo>
                <a:cubicBezTo>
                  <a:pt x="55846" y="17368"/>
                  <a:pt x="55865" y="17368"/>
                  <a:pt x="55874" y="17358"/>
                </a:cubicBezTo>
                <a:cubicBezTo>
                  <a:pt x="55874" y="17358"/>
                  <a:pt x="55874" y="17349"/>
                  <a:pt x="55884" y="17349"/>
                </a:cubicBezTo>
                <a:lnTo>
                  <a:pt x="55855" y="17349"/>
                </a:lnTo>
                <a:lnTo>
                  <a:pt x="55884" y="17330"/>
                </a:lnTo>
                <a:cubicBezTo>
                  <a:pt x="55874" y="17330"/>
                  <a:pt x="55865" y="17311"/>
                  <a:pt x="55865" y="17301"/>
                </a:cubicBezTo>
                <a:cubicBezTo>
                  <a:pt x="55865" y="17301"/>
                  <a:pt x="55855" y="17292"/>
                  <a:pt x="55855" y="17292"/>
                </a:cubicBezTo>
                <a:cubicBezTo>
                  <a:pt x="55846" y="17292"/>
                  <a:pt x="55846" y="17282"/>
                  <a:pt x="55846" y="17282"/>
                </a:cubicBezTo>
                <a:cubicBezTo>
                  <a:pt x="55846" y="17282"/>
                  <a:pt x="55846" y="17282"/>
                  <a:pt x="55846" y="17273"/>
                </a:cubicBezTo>
                <a:cubicBezTo>
                  <a:pt x="55846" y="17254"/>
                  <a:pt x="55846" y="17254"/>
                  <a:pt x="55855" y="17254"/>
                </a:cubicBezTo>
                <a:cubicBezTo>
                  <a:pt x="55884" y="17254"/>
                  <a:pt x="55893" y="17235"/>
                  <a:pt x="55893" y="17216"/>
                </a:cubicBezTo>
                <a:cubicBezTo>
                  <a:pt x="55884" y="17216"/>
                  <a:pt x="55884" y="17207"/>
                  <a:pt x="55884" y="17207"/>
                </a:cubicBezTo>
                <a:cubicBezTo>
                  <a:pt x="55874" y="17207"/>
                  <a:pt x="55874" y="17207"/>
                  <a:pt x="55865" y="17197"/>
                </a:cubicBezTo>
                <a:cubicBezTo>
                  <a:pt x="55865" y="17188"/>
                  <a:pt x="55865" y="17188"/>
                  <a:pt x="55855" y="17188"/>
                </a:cubicBezTo>
                <a:cubicBezTo>
                  <a:pt x="55855" y="17188"/>
                  <a:pt x="55855" y="17178"/>
                  <a:pt x="55846" y="17178"/>
                </a:cubicBezTo>
                <a:lnTo>
                  <a:pt x="55855" y="17178"/>
                </a:lnTo>
                <a:cubicBezTo>
                  <a:pt x="55860" y="17174"/>
                  <a:pt x="55865" y="17171"/>
                  <a:pt x="55869" y="17171"/>
                </a:cubicBezTo>
                <a:cubicBezTo>
                  <a:pt x="55874" y="17171"/>
                  <a:pt x="55879" y="17174"/>
                  <a:pt x="55884" y="17178"/>
                </a:cubicBezTo>
                <a:cubicBezTo>
                  <a:pt x="55893" y="17178"/>
                  <a:pt x="55893" y="17178"/>
                  <a:pt x="55893" y="17169"/>
                </a:cubicBezTo>
                <a:cubicBezTo>
                  <a:pt x="55893" y="17159"/>
                  <a:pt x="55893" y="17140"/>
                  <a:pt x="55893" y="17131"/>
                </a:cubicBezTo>
                <a:cubicBezTo>
                  <a:pt x="55893" y="17112"/>
                  <a:pt x="55893" y="17112"/>
                  <a:pt x="55902" y="17112"/>
                </a:cubicBezTo>
                <a:close/>
                <a:moveTo>
                  <a:pt x="59443" y="17405"/>
                </a:moveTo>
                <a:cubicBezTo>
                  <a:pt x="59443" y="17405"/>
                  <a:pt x="59443" y="17415"/>
                  <a:pt x="59433" y="17424"/>
                </a:cubicBezTo>
                <a:lnTo>
                  <a:pt x="59424" y="17424"/>
                </a:lnTo>
                <a:cubicBezTo>
                  <a:pt x="59424" y="17415"/>
                  <a:pt x="59433" y="17405"/>
                  <a:pt x="59443" y="17405"/>
                </a:cubicBezTo>
                <a:close/>
                <a:moveTo>
                  <a:pt x="56092" y="17415"/>
                </a:moveTo>
                <a:cubicBezTo>
                  <a:pt x="56111" y="17415"/>
                  <a:pt x="56120" y="17415"/>
                  <a:pt x="56120" y="17424"/>
                </a:cubicBezTo>
                <a:cubicBezTo>
                  <a:pt x="56117" y="17427"/>
                  <a:pt x="56115" y="17428"/>
                  <a:pt x="56112" y="17428"/>
                </a:cubicBezTo>
                <a:cubicBezTo>
                  <a:pt x="56105" y="17428"/>
                  <a:pt x="56098" y="17422"/>
                  <a:pt x="56092" y="17415"/>
                </a:cubicBezTo>
                <a:close/>
                <a:moveTo>
                  <a:pt x="15921" y="17396"/>
                </a:moveTo>
                <a:lnTo>
                  <a:pt x="15949" y="17424"/>
                </a:lnTo>
                <a:cubicBezTo>
                  <a:pt x="15941" y="17430"/>
                  <a:pt x="15936" y="17432"/>
                  <a:pt x="15931" y="17432"/>
                </a:cubicBezTo>
                <a:cubicBezTo>
                  <a:pt x="15921" y="17432"/>
                  <a:pt x="15921" y="17416"/>
                  <a:pt x="15921" y="17396"/>
                </a:cubicBezTo>
                <a:close/>
                <a:moveTo>
                  <a:pt x="53972" y="17415"/>
                </a:moveTo>
                <a:cubicBezTo>
                  <a:pt x="53972" y="17424"/>
                  <a:pt x="53981" y="17424"/>
                  <a:pt x="53981" y="17424"/>
                </a:cubicBezTo>
                <a:cubicBezTo>
                  <a:pt x="53981" y="17434"/>
                  <a:pt x="53981" y="17434"/>
                  <a:pt x="53972" y="17434"/>
                </a:cubicBezTo>
                <a:cubicBezTo>
                  <a:pt x="53972" y="17424"/>
                  <a:pt x="53962" y="17424"/>
                  <a:pt x="53962" y="17415"/>
                </a:cubicBezTo>
                <a:close/>
                <a:moveTo>
                  <a:pt x="55685" y="17424"/>
                </a:moveTo>
                <a:cubicBezTo>
                  <a:pt x="55685" y="17424"/>
                  <a:pt x="55685" y="17434"/>
                  <a:pt x="55685" y="17434"/>
                </a:cubicBezTo>
                <a:cubicBezTo>
                  <a:pt x="55675" y="17434"/>
                  <a:pt x="55675" y="17434"/>
                  <a:pt x="55666" y="17424"/>
                </a:cubicBezTo>
                <a:close/>
                <a:moveTo>
                  <a:pt x="60654" y="17405"/>
                </a:moveTo>
                <a:lnTo>
                  <a:pt x="60635" y="17434"/>
                </a:lnTo>
                <a:lnTo>
                  <a:pt x="60616" y="17415"/>
                </a:lnTo>
                <a:lnTo>
                  <a:pt x="60654" y="17405"/>
                </a:lnTo>
                <a:close/>
                <a:moveTo>
                  <a:pt x="60929" y="17377"/>
                </a:moveTo>
                <a:cubicBezTo>
                  <a:pt x="60948" y="17387"/>
                  <a:pt x="60948" y="17405"/>
                  <a:pt x="60929" y="17415"/>
                </a:cubicBezTo>
                <a:cubicBezTo>
                  <a:pt x="60929" y="17424"/>
                  <a:pt x="60919" y="17424"/>
                  <a:pt x="60919" y="17434"/>
                </a:cubicBezTo>
                <a:lnTo>
                  <a:pt x="60910" y="17424"/>
                </a:lnTo>
                <a:cubicBezTo>
                  <a:pt x="60910" y="17424"/>
                  <a:pt x="60910" y="17415"/>
                  <a:pt x="60910" y="17415"/>
                </a:cubicBezTo>
                <a:cubicBezTo>
                  <a:pt x="60910" y="17405"/>
                  <a:pt x="60910" y="17405"/>
                  <a:pt x="60900" y="17396"/>
                </a:cubicBezTo>
                <a:cubicBezTo>
                  <a:pt x="60900" y="17396"/>
                  <a:pt x="60891" y="17387"/>
                  <a:pt x="60891" y="17387"/>
                </a:cubicBezTo>
                <a:cubicBezTo>
                  <a:pt x="60891" y="17377"/>
                  <a:pt x="60900" y="17377"/>
                  <a:pt x="60900" y="17377"/>
                </a:cubicBezTo>
                <a:close/>
                <a:moveTo>
                  <a:pt x="14804" y="17415"/>
                </a:moveTo>
                <a:lnTo>
                  <a:pt x="14823" y="17434"/>
                </a:lnTo>
                <a:lnTo>
                  <a:pt x="14813" y="17443"/>
                </a:lnTo>
                <a:cubicBezTo>
                  <a:pt x="14804" y="17443"/>
                  <a:pt x="14804" y="17434"/>
                  <a:pt x="14804" y="17434"/>
                </a:cubicBezTo>
                <a:cubicBezTo>
                  <a:pt x="14794" y="17424"/>
                  <a:pt x="14804" y="17424"/>
                  <a:pt x="14804" y="17415"/>
                </a:cubicBezTo>
                <a:close/>
                <a:moveTo>
                  <a:pt x="15902" y="17405"/>
                </a:moveTo>
                <a:cubicBezTo>
                  <a:pt x="15902" y="17405"/>
                  <a:pt x="15911" y="17405"/>
                  <a:pt x="15911" y="17415"/>
                </a:cubicBezTo>
                <a:cubicBezTo>
                  <a:pt x="15921" y="17434"/>
                  <a:pt x="15902" y="17443"/>
                  <a:pt x="15883" y="17443"/>
                </a:cubicBezTo>
                <a:cubicBezTo>
                  <a:pt x="15883" y="17424"/>
                  <a:pt x="15883" y="17415"/>
                  <a:pt x="15892" y="17405"/>
                </a:cubicBezTo>
                <a:close/>
                <a:moveTo>
                  <a:pt x="54379" y="17415"/>
                </a:moveTo>
                <a:cubicBezTo>
                  <a:pt x="54397" y="17415"/>
                  <a:pt x="54407" y="17424"/>
                  <a:pt x="54426" y="17434"/>
                </a:cubicBezTo>
                <a:cubicBezTo>
                  <a:pt x="54426" y="17443"/>
                  <a:pt x="54426" y="17443"/>
                  <a:pt x="54416" y="17443"/>
                </a:cubicBezTo>
                <a:cubicBezTo>
                  <a:pt x="54407" y="17443"/>
                  <a:pt x="54388" y="17434"/>
                  <a:pt x="54379" y="17434"/>
                </a:cubicBezTo>
                <a:cubicBezTo>
                  <a:pt x="54379" y="17434"/>
                  <a:pt x="54379" y="17415"/>
                  <a:pt x="54379" y="17415"/>
                </a:cubicBezTo>
                <a:close/>
                <a:moveTo>
                  <a:pt x="54161" y="17424"/>
                </a:moveTo>
                <a:lnTo>
                  <a:pt x="54161" y="17424"/>
                </a:lnTo>
                <a:cubicBezTo>
                  <a:pt x="54180" y="17434"/>
                  <a:pt x="54189" y="17443"/>
                  <a:pt x="54189" y="17453"/>
                </a:cubicBezTo>
                <a:cubicBezTo>
                  <a:pt x="54180" y="17453"/>
                  <a:pt x="54170" y="17443"/>
                  <a:pt x="54170" y="17443"/>
                </a:cubicBezTo>
                <a:cubicBezTo>
                  <a:pt x="54161" y="17443"/>
                  <a:pt x="54161" y="17434"/>
                  <a:pt x="54161" y="17424"/>
                </a:cubicBezTo>
                <a:close/>
                <a:moveTo>
                  <a:pt x="54341" y="17443"/>
                </a:moveTo>
                <a:cubicBezTo>
                  <a:pt x="54341" y="17443"/>
                  <a:pt x="54331" y="17453"/>
                  <a:pt x="54331" y="17453"/>
                </a:cubicBezTo>
                <a:cubicBezTo>
                  <a:pt x="54331" y="17453"/>
                  <a:pt x="54331" y="17453"/>
                  <a:pt x="54322" y="17443"/>
                </a:cubicBezTo>
                <a:close/>
                <a:moveTo>
                  <a:pt x="55174" y="17443"/>
                </a:moveTo>
                <a:cubicBezTo>
                  <a:pt x="55183" y="17443"/>
                  <a:pt x="55183" y="17443"/>
                  <a:pt x="55193" y="17453"/>
                </a:cubicBezTo>
                <a:lnTo>
                  <a:pt x="55174" y="17453"/>
                </a:lnTo>
                <a:lnTo>
                  <a:pt x="55174" y="17443"/>
                </a:lnTo>
                <a:close/>
                <a:moveTo>
                  <a:pt x="59459" y="17439"/>
                </a:moveTo>
                <a:cubicBezTo>
                  <a:pt x="59460" y="17439"/>
                  <a:pt x="59461" y="17440"/>
                  <a:pt x="59461" y="17443"/>
                </a:cubicBezTo>
                <a:cubicBezTo>
                  <a:pt x="59461" y="17443"/>
                  <a:pt x="59471" y="17443"/>
                  <a:pt x="59471" y="17453"/>
                </a:cubicBezTo>
                <a:lnTo>
                  <a:pt x="59461" y="17453"/>
                </a:lnTo>
                <a:cubicBezTo>
                  <a:pt x="59452" y="17453"/>
                  <a:pt x="59452" y="17453"/>
                  <a:pt x="59452" y="17443"/>
                </a:cubicBezTo>
                <a:cubicBezTo>
                  <a:pt x="59452" y="17443"/>
                  <a:pt x="59456" y="17439"/>
                  <a:pt x="59459" y="17439"/>
                </a:cubicBezTo>
                <a:close/>
                <a:moveTo>
                  <a:pt x="60001" y="17424"/>
                </a:moveTo>
                <a:cubicBezTo>
                  <a:pt x="59992" y="17434"/>
                  <a:pt x="59992" y="17453"/>
                  <a:pt x="59982" y="17453"/>
                </a:cubicBezTo>
                <a:cubicBezTo>
                  <a:pt x="59973" y="17443"/>
                  <a:pt x="59982" y="17424"/>
                  <a:pt x="60001" y="17424"/>
                </a:cubicBezTo>
                <a:close/>
                <a:moveTo>
                  <a:pt x="53896" y="17339"/>
                </a:moveTo>
                <a:lnTo>
                  <a:pt x="53915" y="17368"/>
                </a:lnTo>
                <a:cubicBezTo>
                  <a:pt x="53905" y="17377"/>
                  <a:pt x="53905" y="17387"/>
                  <a:pt x="53915" y="17396"/>
                </a:cubicBezTo>
                <a:lnTo>
                  <a:pt x="53915" y="17387"/>
                </a:lnTo>
                <a:lnTo>
                  <a:pt x="53924" y="17387"/>
                </a:lnTo>
                <a:cubicBezTo>
                  <a:pt x="53915" y="17396"/>
                  <a:pt x="53915" y="17396"/>
                  <a:pt x="53915" y="17396"/>
                </a:cubicBezTo>
                <a:cubicBezTo>
                  <a:pt x="53915" y="17405"/>
                  <a:pt x="53915" y="17405"/>
                  <a:pt x="53915" y="17415"/>
                </a:cubicBezTo>
                <a:cubicBezTo>
                  <a:pt x="53924" y="17434"/>
                  <a:pt x="53943" y="17443"/>
                  <a:pt x="53953" y="17453"/>
                </a:cubicBezTo>
                <a:cubicBezTo>
                  <a:pt x="53951" y="17454"/>
                  <a:pt x="53948" y="17454"/>
                  <a:pt x="53946" y="17454"/>
                </a:cubicBezTo>
                <a:cubicBezTo>
                  <a:pt x="53924" y="17454"/>
                  <a:pt x="53885" y="17421"/>
                  <a:pt x="53877" y="17396"/>
                </a:cubicBezTo>
                <a:lnTo>
                  <a:pt x="53886" y="17396"/>
                </a:lnTo>
                <a:cubicBezTo>
                  <a:pt x="53886" y="17396"/>
                  <a:pt x="53886" y="17387"/>
                  <a:pt x="53886" y="17377"/>
                </a:cubicBezTo>
                <a:cubicBezTo>
                  <a:pt x="53877" y="17377"/>
                  <a:pt x="53877" y="17368"/>
                  <a:pt x="53877" y="17368"/>
                </a:cubicBezTo>
                <a:cubicBezTo>
                  <a:pt x="53886" y="17358"/>
                  <a:pt x="53886" y="17349"/>
                  <a:pt x="53896" y="17339"/>
                </a:cubicBezTo>
                <a:close/>
                <a:moveTo>
                  <a:pt x="55619" y="17443"/>
                </a:moveTo>
                <a:cubicBezTo>
                  <a:pt x="55619" y="17450"/>
                  <a:pt x="55609" y="17457"/>
                  <a:pt x="55600" y="17457"/>
                </a:cubicBezTo>
                <a:cubicBezTo>
                  <a:pt x="55596" y="17457"/>
                  <a:pt x="55593" y="17456"/>
                  <a:pt x="55590" y="17453"/>
                </a:cubicBezTo>
                <a:cubicBezTo>
                  <a:pt x="55600" y="17443"/>
                  <a:pt x="55609" y="17443"/>
                  <a:pt x="55619" y="17443"/>
                </a:cubicBezTo>
                <a:close/>
                <a:moveTo>
                  <a:pt x="14936" y="17405"/>
                </a:moveTo>
                <a:cubicBezTo>
                  <a:pt x="14936" y="17419"/>
                  <a:pt x="14941" y="17428"/>
                  <a:pt x="14948" y="17428"/>
                </a:cubicBezTo>
                <a:cubicBezTo>
                  <a:pt x="14950" y="17428"/>
                  <a:pt x="14953" y="17427"/>
                  <a:pt x="14955" y="17424"/>
                </a:cubicBezTo>
                <a:cubicBezTo>
                  <a:pt x="14955" y="17424"/>
                  <a:pt x="14965" y="17434"/>
                  <a:pt x="14965" y="17434"/>
                </a:cubicBezTo>
                <a:cubicBezTo>
                  <a:pt x="14955" y="17443"/>
                  <a:pt x="14946" y="17453"/>
                  <a:pt x="14936" y="17462"/>
                </a:cubicBezTo>
                <a:cubicBezTo>
                  <a:pt x="14927" y="17462"/>
                  <a:pt x="14917" y="17453"/>
                  <a:pt x="14908" y="17443"/>
                </a:cubicBezTo>
                <a:cubicBezTo>
                  <a:pt x="14908" y="17443"/>
                  <a:pt x="14908" y="17434"/>
                  <a:pt x="14908" y="17434"/>
                </a:cubicBezTo>
                <a:cubicBezTo>
                  <a:pt x="14917" y="17424"/>
                  <a:pt x="14927" y="17415"/>
                  <a:pt x="14936" y="17405"/>
                </a:cubicBezTo>
                <a:close/>
                <a:moveTo>
                  <a:pt x="17343" y="17401"/>
                </a:moveTo>
                <a:cubicBezTo>
                  <a:pt x="17346" y="17401"/>
                  <a:pt x="17350" y="17405"/>
                  <a:pt x="17350" y="17405"/>
                </a:cubicBezTo>
                <a:cubicBezTo>
                  <a:pt x="17350" y="17424"/>
                  <a:pt x="17359" y="17434"/>
                  <a:pt x="17359" y="17453"/>
                </a:cubicBezTo>
                <a:cubicBezTo>
                  <a:pt x="17359" y="17453"/>
                  <a:pt x="17350" y="17453"/>
                  <a:pt x="17350" y="17462"/>
                </a:cubicBezTo>
                <a:lnTo>
                  <a:pt x="17274" y="17462"/>
                </a:lnTo>
                <a:cubicBezTo>
                  <a:pt x="17255" y="17453"/>
                  <a:pt x="17255" y="17434"/>
                  <a:pt x="17274" y="17434"/>
                </a:cubicBezTo>
                <a:cubicBezTo>
                  <a:pt x="17284" y="17424"/>
                  <a:pt x="17293" y="17415"/>
                  <a:pt x="17312" y="17415"/>
                </a:cubicBezTo>
                <a:cubicBezTo>
                  <a:pt x="17322" y="17415"/>
                  <a:pt x="17331" y="17405"/>
                  <a:pt x="17341" y="17405"/>
                </a:cubicBezTo>
                <a:cubicBezTo>
                  <a:pt x="17341" y="17402"/>
                  <a:pt x="17342" y="17401"/>
                  <a:pt x="17343" y="17401"/>
                </a:cubicBezTo>
                <a:close/>
                <a:moveTo>
                  <a:pt x="54061" y="17439"/>
                </a:moveTo>
                <a:cubicBezTo>
                  <a:pt x="54067" y="17439"/>
                  <a:pt x="54078" y="17446"/>
                  <a:pt x="54085" y="17453"/>
                </a:cubicBezTo>
                <a:lnTo>
                  <a:pt x="54047" y="17462"/>
                </a:lnTo>
                <a:cubicBezTo>
                  <a:pt x="54047" y="17453"/>
                  <a:pt x="54047" y="17443"/>
                  <a:pt x="54057" y="17443"/>
                </a:cubicBezTo>
                <a:cubicBezTo>
                  <a:pt x="54057" y="17441"/>
                  <a:pt x="54058" y="17439"/>
                  <a:pt x="54061" y="17439"/>
                </a:cubicBezTo>
                <a:close/>
                <a:moveTo>
                  <a:pt x="55581" y="17434"/>
                </a:moveTo>
                <a:cubicBezTo>
                  <a:pt x="55571" y="17453"/>
                  <a:pt x="55562" y="17462"/>
                  <a:pt x="55543" y="17462"/>
                </a:cubicBezTo>
                <a:lnTo>
                  <a:pt x="55533" y="17443"/>
                </a:lnTo>
                <a:cubicBezTo>
                  <a:pt x="55533" y="17434"/>
                  <a:pt x="55543" y="17434"/>
                  <a:pt x="55543" y="17434"/>
                </a:cubicBezTo>
                <a:close/>
                <a:moveTo>
                  <a:pt x="17000" y="17462"/>
                </a:moveTo>
                <a:lnTo>
                  <a:pt x="16981" y="17472"/>
                </a:lnTo>
                <a:lnTo>
                  <a:pt x="16971" y="17472"/>
                </a:lnTo>
                <a:cubicBezTo>
                  <a:pt x="16981" y="17462"/>
                  <a:pt x="16990" y="17462"/>
                  <a:pt x="17000" y="17462"/>
                </a:cubicBezTo>
                <a:close/>
                <a:moveTo>
                  <a:pt x="53896" y="17453"/>
                </a:moveTo>
                <a:lnTo>
                  <a:pt x="53905" y="17462"/>
                </a:lnTo>
                <a:cubicBezTo>
                  <a:pt x="53905" y="17462"/>
                  <a:pt x="53896" y="17472"/>
                  <a:pt x="53896" y="17472"/>
                </a:cubicBezTo>
                <a:cubicBezTo>
                  <a:pt x="53896" y="17472"/>
                  <a:pt x="53886" y="17472"/>
                  <a:pt x="53886" y="17462"/>
                </a:cubicBezTo>
                <a:lnTo>
                  <a:pt x="53896" y="17453"/>
                </a:lnTo>
                <a:close/>
                <a:moveTo>
                  <a:pt x="54946" y="17093"/>
                </a:moveTo>
                <a:lnTo>
                  <a:pt x="54928" y="17122"/>
                </a:lnTo>
                <a:lnTo>
                  <a:pt x="54937" y="17112"/>
                </a:lnTo>
                <a:cubicBezTo>
                  <a:pt x="54946" y="17112"/>
                  <a:pt x="54956" y="17103"/>
                  <a:pt x="54965" y="17103"/>
                </a:cubicBezTo>
                <a:lnTo>
                  <a:pt x="54975" y="17103"/>
                </a:lnTo>
                <a:cubicBezTo>
                  <a:pt x="54975" y="17112"/>
                  <a:pt x="54975" y="17112"/>
                  <a:pt x="54975" y="17122"/>
                </a:cubicBezTo>
                <a:cubicBezTo>
                  <a:pt x="54975" y="17131"/>
                  <a:pt x="54965" y="17140"/>
                  <a:pt x="54956" y="17140"/>
                </a:cubicBezTo>
                <a:cubicBezTo>
                  <a:pt x="54965" y="17150"/>
                  <a:pt x="54984" y="17150"/>
                  <a:pt x="54994" y="17150"/>
                </a:cubicBezTo>
                <a:cubicBezTo>
                  <a:pt x="54975" y="17169"/>
                  <a:pt x="54965" y="17197"/>
                  <a:pt x="54965" y="17226"/>
                </a:cubicBezTo>
                <a:cubicBezTo>
                  <a:pt x="54965" y="17235"/>
                  <a:pt x="54965" y="17245"/>
                  <a:pt x="54965" y="17245"/>
                </a:cubicBezTo>
                <a:cubicBezTo>
                  <a:pt x="54965" y="17254"/>
                  <a:pt x="54965" y="17254"/>
                  <a:pt x="54965" y="17254"/>
                </a:cubicBezTo>
                <a:cubicBezTo>
                  <a:pt x="54965" y="17264"/>
                  <a:pt x="54965" y="17264"/>
                  <a:pt x="54965" y="17264"/>
                </a:cubicBezTo>
                <a:cubicBezTo>
                  <a:pt x="54965" y="17264"/>
                  <a:pt x="54975" y="17273"/>
                  <a:pt x="54975" y="17273"/>
                </a:cubicBezTo>
                <a:cubicBezTo>
                  <a:pt x="54971" y="17277"/>
                  <a:pt x="54967" y="17279"/>
                  <a:pt x="54964" y="17279"/>
                </a:cubicBezTo>
                <a:cubicBezTo>
                  <a:pt x="54959" y="17279"/>
                  <a:pt x="54956" y="17275"/>
                  <a:pt x="54956" y="17264"/>
                </a:cubicBezTo>
                <a:lnTo>
                  <a:pt x="54937" y="17264"/>
                </a:lnTo>
                <a:cubicBezTo>
                  <a:pt x="54937" y="17273"/>
                  <a:pt x="54928" y="17282"/>
                  <a:pt x="54928" y="17292"/>
                </a:cubicBezTo>
                <a:cubicBezTo>
                  <a:pt x="54928" y="17292"/>
                  <a:pt x="54928" y="17301"/>
                  <a:pt x="54928" y="17301"/>
                </a:cubicBezTo>
                <a:cubicBezTo>
                  <a:pt x="54918" y="17301"/>
                  <a:pt x="54909" y="17292"/>
                  <a:pt x="54909" y="17292"/>
                </a:cubicBezTo>
                <a:cubicBezTo>
                  <a:pt x="54909" y="17273"/>
                  <a:pt x="54918" y="17264"/>
                  <a:pt x="54918" y="17254"/>
                </a:cubicBezTo>
                <a:cubicBezTo>
                  <a:pt x="54918" y="17254"/>
                  <a:pt x="54918" y="17245"/>
                  <a:pt x="54918" y="17245"/>
                </a:cubicBezTo>
                <a:cubicBezTo>
                  <a:pt x="54909" y="17245"/>
                  <a:pt x="54909" y="17245"/>
                  <a:pt x="54909" y="17254"/>
                </a:cubicBezTo>
                <a:cubicBezTo>
                  <a:pt x="54902" y="17254"/>
                  <a:pt x="54900" y="17258"/>
                  <a:pt x="54897" y="17258"/>
                </a:cubicBezTo>
                <a:cubicBezTo>
                  <a:pt x="54895" y="17258"/>
                  <a:pt x="54893" y="17257"/>
                  <a:pt x="54890" y="17254"/>
                </a:cubicBezTo>
                <a:cubicBezTo>
                  <a:pt x="54890" y="17254"/>
                  <a:pt x="54880" y="17254"/>
                  <a:pt x="54871" y="17264"/>
                </a:cubicBezTo>
                <a:cubicBezTo>
                  <a:pt x="54871" y="17273"/>
                  <a:pt x="54871" y="17273"/>
                  <a:pt x="54861" y="17273"/>
                </a:cubicBezTo>
                <a:cubicBezTo>
                  <a:pt x="54861" y="17273"/>
                  <a:pt x="54861" y="17273"/>
                  <a:pt x="54861" y="17282"/>
                </a:cubicBezTo>
                <a:cubicBezTo>
                  <a:pt x="54852" y="17282"/>
                  <a:pt x="54852" y="17282"/>
                  <a:pt x="54852" y="17292"/>
                </a:cubicBezTo>
                <a:cubicBezTo>
                  <a:pt x="54852" y="17297"/>
                  <a:pt x="54849" y="17299"/>
                  <a:pt x="54846" y="17299"/>
                </a:cubicBezTo>
                <a:cubicBezTo>
                  <a:pt x="54842" y="17299"/>
                  <a:pt x="54838" y="17297"/>
                  <a:pt x="54833" y="17292"/>
                </a:cubicBezTo>
                <a:cubicBezTo>
                  <a:pt x="54833" y="17301"/>
                  <a:pt x="54823" y="17301"/>
                  <a:pt x="54823" y="17311"/>
                </a:cubicBezTo>
                <a:cubicBezTo>
                  <a:pt x="54823" y="17311"/>
                  <a:pt x="54814" y="17320"/>
                  <a:pt x="54814" y="17320"/>
                </a:cubicBezTo>
                <a:cubicBezTo>
                  <a:pt x="54814" y="17330"/>
                  <a:pt x="54804" y="17330"/>
                  <a:pt x="54804" y="17330"/>
                </a:cubicBezTo>
                <a:cubicBezTo>
                  <a:pt x="54804" y="17349"/>
                  <a:pt x="54795" y="17368"/>
                  <a:pt x="54795" y="17387"/>
                </a:cubicBezTo>
                <a:cubicBezTo>
                  <a:pt x="54804" y="17396"/>
                  <a:pt x="54795" y="17405"/>
                  <a:pt x="54795" y="17405"/>
                </a:cubicBezTo>
                <a:cubicBezTo>
                  <a:pt x="54786" y="17415"/>
                  <a:pt x="54786" y="17415"/>
                  <a:pt x="54786" y="17424"/>
                </a:cubicBezTo>
                <a:cubicBezTo>
                  <a:pt x="54786" y="17424"/>
                  <a:pt x="54786" y="17434"/>
                  <a:pt x="54776" y="17434"/>
                </a:cubicBezTo>
                <a:cubicBezTo>
                  <a:pt x="54776" y="17434"/>
                  <a:pt x="54776" y="17443"/>
                  <a:pt x="54776" y="17443"/>
                </a:cubicBezTo>
                <a:cubicBezTo>
                  <a:pt x="54776" y="17453"/>
                  <a:pt x="54776" y="17453"/>
                  <a:pt x="54776" y="17462"/>
                </a:cubicBezTo>
                <a:cubicBezTo>
                  <a:pt x="54776" y="17462"/>
                  <a:pt x="54776" y="17472"/>
                  <a:pt x="54767" y="17472"/>
                </a:cubicBezTo>
                <a:cubicBezTo>
                  <a:pt x="54767" y="17462"/>
                  <a:pt x="54767" y="17453"/>
                  <a:pt x="54767" y="17443"/>
                </a:cubicBezTo>
                <a:cubicBezTo>
                  <a:pt x="54767" y="17434"/>
                  <a:pt x="54757" y="17434"/>
                  <a:pt x="54748" y="17434"/>
                </a:cubicBezTo>
                <a:lnTo>
                  <a:pt x="54757" y="17415"/>
                </a:lnTo>
                <a:cubicBezTo>
                  <a:pt x="54748" y="17405"/>
                  <a:pt x="54738" y="17396"/>
                  <a:pt x="54729" y="17387"/>
                </a:cubicBezTo>
                <a:cubicBezTo>
                  <a:pt x="54729" y="17387"/>
                  <a:pt x="54719" y="17377"/>
                  <a:pt x="54719" y="17377"/>
                </a:cubicBezTo>
                <a:cubicBezTo>
                  <a:pt x="54710" y="17377"/>
                  <a:pt x="54700" y="17377"/>
                  <a:pt x="54710" y="17368"/>
                </a:cubicBezTo>
                <a:cubicBezTo>
                  <a:pt x="54710" y="17358"/>
                  <a:pt x="54710" y="17358"/>
                  <a:pt x="54719" y="17358"/>
                </a:cubicBezTo>
                <a:cubicBezTo>
                  <a:pt x="54719" y="17358"/>
                  <a:pt x="54719" y="17358"/>
                  <a:pt x="54729" y="17368"/>
                </a:cubicBezTo>
                <a:cubicBezTo>
                  <a:pt x="54719" y="17358"/>
                  <a:pt x="54719" y="17349"/>
                  <a:pt x="54719" y="17349"/>
                </a:cubicBezTo>
                <a:cubicBezTo>
                  <a:pt x="54710" y="17339"/>
                  <a:pt x="54719" y="17330"/>
                  <a:pt x="54719" y="17330"/>
                </a:cubicBezTo>
                <a:cubicBezTo>
                  <a:pt x="54729" y="17330"/>
                  <a:pt x="54729" y="17330"/>
                  <a:pt x="54729" y="17320"/>
                </a:cubicBezTo>
                <a:lnTo>
                  <a:pt x="54729" y="17320"/>
                </a:lnTo>
                <a:cubicBezTo>
                  <a:pt x="54726" y="17323"/>
                  <a:pt x="54723" y="17324"/>
                  <a:pt x="54720" y="17324"/>
                </a:cubicBezTo>
                <a:cubicBezTo>
                  <a:pt x="54714" y="17324"/>
                  <a:pt x="54707" y="17318"/>
                  <a:pt x="54700" y="17311"/>
                </a:cubicBezTo>
                <a:cubicBezTo>
                  <a:pt x="54700" y="17301"/>
                  <a:pt x="54691" y="17292"/>
                  <a:pt x="54691" y="17282"/>
                </a:cubicBezTo>
                <a:cubicBezTo>
                  <a:pt x="54691" y="17282"/>
                  <a:pt x="54691" y="17282"/>
                  <a:pt x="54691" y="17273"/>
                </a:cubicBezTo>
                <a:cubicBezTo>
                  <a:pt x="54700" y="17292"/>
                  <a:pt x="54710" y="17301"/>
                  <a:pt x="54729" y="17311"/>
                </a:cubicBezTo>
                <a:cubicBezTo>
                  <a:pt x="54729" y="17311"/>
                  <a:pt x="54729" y="17311"/>
                  <a:pt x="54729" y="17320"/>
                </a:cubicBezTo>
                <a:cubicBezTo>
                  <a:pt x="54738" y="17320"/>
                  <a:pt x="54738" y="17311"/>
                  <a:pt x="54748" y="17311"/>
                </a:cubicBezTo>
                <a:lnTo>
                  <a:pt x="54757" y="17311"/>
                </a:lnTo>
                <a:cubicBezTo>
                  <a:pt x="54767" y="17301"/>
                  <a:pt x="54767" y="17292"/>
                  <a:pt x="54767" y="17273"/>
                </a:cubicBezTo>
                <a:lnTo>
                  <a:pt x="54767" y="17273"/>
                </a:lnTo>
                <a:cubicBezTo>
                  <a:pt x="54767" y="17282"/>
                  <a:pt x="54757" y="17282"/>
                  <a:pt x="54757" y="17282"/>
                </a:cubicBezTo>
                <a:cubicBezTo>
                  <a:pt x="54757" y="17292"/>
                  <a:pt x="54748" y="17292"/>
                  <a:pt x="54748" y="17292"/>
                </a:cubicBezTo>
                <a:cubicBezTo>
                  <a:pt x="54748" y="17292"/>
                  <a:pt x="54738" y="17292"/>
                  <a:pt x="54738" y="17282"/>
                </a:cubicBezTo>
                <a:cubicBezTo>
                  <a:pt x="54738" y="17273"/>
                  <a:pt x="54738" y="17264"/>
                  <a:pt x="54738" y="17254"/>
                </a:cubicBezTo>
                <a:lnTo>
                  <a:pt x="54719" y="17254"/>
                </a:lnTo>
                <a:lnTo>
                  <a:pt x="54748" y="17245"/>
                </a:lnTo>
                <a:lnTo>
                  <a:pt x="54757" y="17264"/>
                </a:lnTo>
                <a:cubicBezTo>
                  <a:pt x="54757" y="17254"/>
                  <a:pt x="54767" y="17245"/>
                  <a:pt x="54767" y="17235"/>
                </a:cubicBezTo>
                <a:cubicBezTo>
                  <a:pt x="54767" y="17235"/>
                  <a:pt x="54767" y="17226"/>
                  <a:pt x="54757" y="17226"/>
                </a:cubicBezTo>
                <a:cubicBezTo>
                  <a:pt x="54757" y="17226"/>
                  <a:pt x="54757" y="17216"/>
                  <a:pt x="54757" y="17207"/>
                </a:cubicBezTo>
                <a:cubicBezTo>
                  <a:pt x="54757" y="17207"/>
                  <a:pt x="54757" y="17197"/>
                  <a:pt x="54757" y="17197"/>
                </a:cubicBezTo>
                <a:cubicBezTo>
                  <a:pt x="54757" y="17188"/>
                  <a:pt x="54757" y="17188"/>
                  <a:pt x="54757" y="17178"/>
                </a:cubicBezTo>
                <a:cubicBezTo>
                  <a:pt x="54748" y="17178"/>
                  <a:pt x="54748" y="17188"/>
                  <a:pt x="54738" y="17188"/>
                </a:cubicBezTo>
                <a:cubicBezTo>
                  <a:pt x="54738" y="17188"/>
                  <a:pt x="54738" y="17197"/>
                  <a:pt x="54729" y="17197"/>
                </a:cubicBezTo>
                <a:cubicBezTo>
                  <a:pt x="54729" y="17188"/>
                  <a:pt x="54738" y="17178"/>
                  <a:pt x="54748" y="17169"/>
                </a:cubicBezTo>
                <a:cubicBezTo>
                  <a:pt x="54748" y="17169"/>
                  <a:pt x="54757" y="17169"/>
                  <a:pt x="54767" y="17159"/>
                </a:cubicBezTo>
                <a:cubicBezTo>
                  <a:pt x="54776" y="17159"/>
                  <a:pt x="54776" y="17159"/>
                  <a:pt x="54795" y="17169"/>
                </a:cubicBezTo>
                <a:cubicBezTo>
                  <a:pt x="54799" y="17173"/>
                  <a:pt x="54801" y="17175"/>
                  <a:pt x="54803" y="17175"/>
                </a:cubicBezTo>
                <a:cubicBezTo>
                  <a:pt x="54804" y="17175"/>
                  <a:pt x="54804" y="17170"/>
                  <a:pt x="54804" y="17159"/>
                </a:cubicBezTo>
                <a:cubicBezTo>
                  <a:pt x="54814" y="17150"/>
                  <a:pt x="54823" y="17140"/>
                  <a:pt x="54833" y="17131"/>
                </a:cubicBezTo>
                <a:lnTo>
                  <a:pt x="54842" y="17131"/>
                </a:lnTo>
                <a:cubicBezTo>
                  <a:pt x="54833" y="17122"/>
                  <a:pt x="54833" y="17112"/>
                  <a:pt x="54842" y="17112"/>
                </a:cubicBezTo>
                <a:cubicBezTo>
                  <a:pt x="54852" y="17103"/>
                  <a:pt x="54861" y="17103"/>
                  <a:pt x="54871" y="17103"/>
                </a:cubicBezTo>
                <a:cubicBezTo>
                  <a:pt x="54880" y="17103"/>
                  <a:pt x="54890" y="17103"/>
                  <a:pt x="54909" y="17093"/>
                </a:cubicBezTo>
                <a:close/>
                <a:moveTo>
                  <a:pt x="55240" y="17462"/>
                </a:moveTo>
                <a:lnTo>
                  <a:pt x="55259" y="17472"/>
                </a:lnTo>
                <a:lnTo>
                  <a:pt x="55230" y="17472"/>
                </a:lnTo>
                <a:lnTo>
                  <a:pt x="55240" y="17462"/>
                </a:lnTo>
                <a:close/>
                <a:moveTo>
                  <a:pt x="60001" y="17453"/>
                </a:moveTo>
                <a:lnTo>
                  <a:pt x="60010" y="17462"/>
                </a:lnTo>
                <a:cubicBezTo>
                  <a:pt x="60010" y="17472"/>
                  <a:pt x="60001" y="17472"/>
                  <a:pt x="60001" y="17472"/>
                </a:cubicBezTo>
                <a:cubicBezTo>
                  <a:pt x="60001" y="17472"/>
                  <a:pt x="59992" y="17472"/>
                  <a:pt x="59992" y="17462"/>
                </a:cubicBezTo>
                <a:cubicBezTo>
                  <a:pt x="59992" y="17462"/>
                  <a:pt x="60001" y="17462"/>
                  <a:pt x="60001" y="17453"/>
                </a:cubicBezTo>
                <a:close/>
                <a:moveTo>
                  <a:pt x="16063" y="17472"/>
                </a:moveTo>
                <a:lnTo>
                  <a:pt x="16069" y="17474"/>
                </a:lnTo>
                <a:lnTo>
                  <a:pt x="16069" y="17474"/>
                </a:lnTo>
                <a:cubicBezTo>
                  <a:pt x="16067" y="17472"/>
                  <a:pt x="16065" y="17472"/>
                  <a:pt x="16063" y="17472"/>
                </a:cubicBezTo>
                <a:close/>
                <a:moveTo>
                  <a:pt x="54104" y="17472"/>
                </a:moveTo>
                <a:lnTo>
                  <a:pt x="54104" y="17481"/>
                </a:lnTo>
                <a:lnTo>
                  <a:pt x="54095" y="17481"/>
                </a:lnTo>
                <a:cubicBezTo>
                  <a:pt x="54095" y="17481"/>
                  <a:pt x="54085" y="17481"/>
                  <a:pt x="54085" y="17472"/>
                </a:cubicBezTo>
                <a:close/>
                <a:moveTo>
                  <a:pt x="54123" y="17462"/>
                </a:moveTo>
                <a:cubicBezTo>
                  <a:pt x="54132" y="17462"/>
                  <a:pt x="54132" y="17472"/>
                  <a:pt x="54142" y="17472"/>
                </a:cubicBezTo>
                <a:cubicBezTo>
                  <a:pt x="54142" y="17472"/>
                  <a:pt x="54142" y="17481"/>
                  <a:pt x="54142" y="17481"/>
                </a:cubicBezTo>
                <a:cubicBezTo>
                  <a:pt x="54132" y="17472"/>
                  <a:pt x="54123" y="17472"/>
                  <a:pt x="54114" y="17462"/>
                </a:cubicBezTo>
                <a:close/>
                <a:moveTo>
                  <a:pt x="54248" y="17413"/>
                </a:moveTo>
                <a:cubicBezTo>
                  <a:pt x="54260" y="17413"/>
                  <a:pt x="54272" y="17416"/>
                  <a:pt x="54284" y="17424"/>
                </a:cubicBezTo>
                <a:cubicBezTo>
                  <a:pt x="54293" y="17424"/>
                  <a:pt x="54293" y="17434"/>
                  <a:pt x="54293" y="17443"/>
                </a:cubicBezTo>
                <a:cubicBezTo>
                  <a:pt x="54293" y="17443"/>
                  <a:pt x="54293" y="17453"/>
                  <a:pt x="54293" y="17453"/>
                </a:cubicBezTo>
                <a:cubicBezTo>
                  <a:pt x="54293" y="17462"/>
                  <a:pt x="54284" y="17472"/>
                  <a:pt x="54284" y="17472"/>
                </a:cubicBezTo>
                <a:cubicBezTo>
                  <a:pt x="54284" y="17472"/>
                  <a:pt x="54274" y="17481"/>
                  <a:pt x="54274" y="17481"/>
                </a:cubicBezTo>
                <a:lnTo>
                  <a:pt x="54265" y="17481"/>
                </a:lnTo>
                <a:cubicBezTo>
                  <a:pt x="54255" y="17481"/>
                  <a:pt x="54246" y="17481"/>
                  <a:pt x="54237" y="17472"/>
                </a:cubicBezTo>
                <a:cubicBezTo>
                  <a:pt x="54237" y="17462"/>
                  <a:pt x="54237" y="17462"/>
                  <a:pt x="54237" y="17453"/>
                </a:cubicBezTo>
                <a:cubicBezTo>
                  <a:pt x="54230" y="17453"/>
                  <a:pt x="54228" y="17449"/>
                  <a:pt x="54225" y="17449"/>
                </a:cubicBezTo>
                <a:cubicBezTo>
                  <a:pt x="54223" y="17449"/>
                  <a:pt x="54221" y="17450"/>
                  <a:pt x="54218" y="17453"/>
                </a:cubicBezTo>
                <a:cubicBezTo>
                  <a:pt x="54218" y="17453"/>
                  <a:pt x="54218" y="17443"/>
                  <a:pt x="54208" y="17443"/>
                </a:cubicBezTo>
                <a:cubicBezTo>
                  <a:pt x="54208" y="17443"/>
                  <a:pt x="54199" y="17434"/>
                  <a:pt x="54199" y="17424"/>
                </a:cubicBezTo>
                <a:cubicBezTo>
                  <a:pt x="54215" y="17419"/>
                  <a:pt x="54231" y="17413"/>
                  <a:pt x="54248" y="17413"/>
                </a:cubicBezTo>
                <a:close/>
                <a:moveTo>
                  <a:pt x="55798" y="17472"/>
                </a:moveTo>
                <a:cubicBezTo>
                  <a:pt x="55817" y="17472"/>
                  <a:pt x="55817" y="17481"/>
                  <a:pt x="55798" y="17481"/>
                </a:cubicBezTo>
                <a:lnTo>
                  <a:pt x="55798" y="17472"/>
                </a:lnTo>
                <a:close/>
                <a:moveTo>
                  <a:pt x="60919" y="17472"/>
                </a:moveTo>
                <a:lnTo>
                  <a:pt x="60919" y="17481"/>
                </a:lnTo>
                <a:lnTo>
                  <a:pt x="60900" y="17481"/>
                </a:lnTo>
                <a:lnTo>
                  <a:pt x="60900" y="17472"/>
                </a:lnTo>
                <a:close/>
                <a:moveTo>
                  <a:pt x="54019" y="17453"/>
                </a:moveTo>
                <a:cubicBezTo>
                  <a:pt x="54019" y="17453"/>
                  <a:pt x="54028" y="17453"/>
                  <a:pt x="54028" y="17462"/>
                </a:cubicBezTo>
                <a:cubicBezTo>
                  <a:pt x="54028" y="17462"/>
                  <a:pt x="54028" y="17472"/>
                  <a:pt x="54028" y="17472"/>
                </a:cubicBezTo>
                <a:cubicBezTo>
                  <a:pt x="54009" y="17481"/>
                  <a:pt x="54000" y="17481"/>
                  <a:pt x="53990" y="17491"/>
                </a:cubicBezTo>
                <a:lnTo>
                  <a:pt x="53981" y="17491"/>
                </a:lnTo>
                <a:cubicBezTo>
                  <a:pt x="53972" y="17481"/>
                  <a:pt x="53962" y="17472"/>
                  <a:pt x="53953" y="17462"/>
                </a:cubicBezTo>
                <a:cubicBezTo>
                  <a:pt x="53957" y="17458"/>
                  <a:pt x="53962" y="17455"/>
                  <a:pt x="53967" y="17455"/>
                </a:cubicBezTo>
                <a:cubicBezTo>
                  <a:pt x="53972" y="17455"/>
                  <a:pt x="53976" y="17458"/>
                  <a:pt x="53981" y="17462"/>
                </a:cubicBezTo>
                <a:cubicBezTo>
                  <a:pt x="53990" y="17462"/>
                  <a:pt x="53990" y="17462"/>
                  <a:pt x="54000" y="17472"/>
                </a:cubicBezTo>
                <a:cubicBezTo>
                  <a:pt x="54000" y="17462"/>
                  <a:pt x="54000" y="17462"/>
                  <a:pt x="54009" y="17462"/>
                </a:cubicBezTo>
                <a:cubicBezTo>
                  <a:pt x="54009" y="17453"/>
                  <a:pt x="54009" y="17453"/>
                  <a:pt x="54019" y="17453"/>
                </a:cubicBezTo>
                <a:close/>
                <a:moveTo>
                  <a:pt x="15684" y="17358"/>
                </a:moveTo>
                <a:cubicBezTo>
                  <a:pt x="15684" y="17368"/>
                  <a:pt x="15684" y="17368"/>
                  <a:pt x="15694" y="17368"/>
                </a:cubicBezTo>
                <a:cubicBezTo>
                  <a:pt x="15694" y="17379"/>
                  <a:pt x="15697" y="17383"/>
                  <a:pt x="15701" y="17383"/>
                </a:cubicBezTo>
                <a:cubicBezTo>
                  <a:pt x="15705" y="17383"/>
                  <a:pt x="15709" y="17381"/>
                  <a:pt x="15713" y="17377"/>
                </a:cubicBezTo>
                <a:cubicBezTo>
                  <a:pt x="15720" y="17373"/>
                  <a:pt x="15727" y="17371"/>
                  <a:pt x="15732" y="17371"/>
                </a:cubicBezTo>
                <a:cubicBezTo>
                  <a:pt x="15739" y="17371"/>
                  <a:pt x="15745" y="17375"/>
                  <a:pt x="15750" y="17387"/>
                </a:cubicBezTo>
                <a:cubicBezTo>
                  <a:pt x="15760" y="17396"/>
                  <a:pt x="15769" y="17405"/>
                  <a:pt x="15769" y="17405"/>
                </a:cubicBezTo>
                <a:cubicBezTo>
                  <a:pt x="15769" y="17415"/>
                  <a:pt x="15779" y="17424"/>
                  <a:pt x="15779" y="17424"/>
                </a:cubicBezTo>
                <a:cubicBezTo>
                  <a:pt x="15788" y="17434"/>
                  <a:pt x="15779" y="17453"/>
                  <a:pt x="15769" y="17453"/>
                </a:cubicBezTo>
                <a:cubicBezTo>
                  <a:pt x="15769" y="17462"/>
                  <a:pt x="15760" y="17462"/>
                  <a:pt x="15760" y="17462"/>
                </a:cubicBezTo>
                <a:cubicBezTo>
                  <a:pt x="15769" y="17472"/>
                  <a:pt x="15760" y="17481"/>
                  <a:pt x="15750" y="17491"/>
                </a:cubicBezTo>
                <a:cubicBezTo>
                  <a:pt x="15744" y="17472"/>
                  <a:pt x="15738" y="17458"/>
                  <a:pt x="15724" y="17458"/>
                </a:cubicBezTo>
                <a:cubicBezTo>
                  <a:pt x="15717" y="17458"/>
                  <a:pt x="15707" y="17462"/>
                  <a:pt x="15694" y="17472"/>
                </a:cubicBezTo>
                <a:cubicBezTo>
                  <a:pt x="15703" y="17453"/>
                  <a:pt x="15703" y="17434"/>
                  <a:pt x="15703" y="17424"/>
                </a:cubicBezTo>
                <a:lnTo>
                  <a:pt x="15703" y="17424"/>
                </a:lnTo>
                <a:lnTo>
                  <a:pt x="15675" y="17434"/>
                </a:lnTo>
                <a:cubicBezTo>
                  <a:pt x="15675" y="17443"/>
                  <a:pt x="15675" y="17453"/>
                  <a:pt x="15675" y="17462"/>
                </a:cubicBezTo>
                <a:cubicBezTo>
                  <a:pt x="15675" y="17472"/>
                  <a:pt x="15675" y="17481"/>
                  <a:pt x="15665" y="17481"/>
                </a:cubicBezTo>
                <a:cubicBezTo>
                  <a:pt x="15656" y="17491"/>
                  <a:pt x="15646" y="17491"/>
                  <a:pt x="15627" y="17491"/>
                </a:cubicBezTo>
                <a:cubicBezTo>
                  <a:pt x="15627" y="17491"/>
                  <a:pt x="15627" y="17500"/>
                  <a:pt x="15618" y="17500"/>
                </a:cubicBezTo>
                <a:lnTo>
                  <a:pt x="15608" y="17500"/>
                </a:lnTo>
                <a:cubicBezTo>
                  <a:pt x="15599" y="17491"/>
                  <a:pt x="15589" y="17491"/>
                  <a:pt x="15580" y="17491"/>
                </a:cubicBezTo>
                <a:lnTo>
                  <a:pt x="15571" y="17491"/>
                </a:lnTo>
                <a:cubicBezTo>
                  <a:pt x="15571" y="17481"/>
                  <a:pt x="15571" y="17481"/>
                  <a:pt x="15571" y="17481"/>
                </a:cubicBezTo>
                <a:cubicBezTo>
                  <a:pt x="15580" y="17472"/>
                  <a:pt x="15589" y="17462"/>
                  <a:pt x="15589" y="17462"/>
                </a:cubicBezTo>
                <a:lnTo>
                  <a:pt x="15589" y="17453"/>
                </a:lnTo>
                <a:cubicBezTo>
                  <a:pt x="15599" y="17462"/>
                  <a:pt x="15608" y="17462"/>
                  <a:pt x="15618" y="17462"/>
                </a:cubicBezTo>
                <a:cubicBezTo>
                  <a:pt x="15627" y="17462"/>
                  <a:pt x="15637" y="17462"/>
                  <a:pt x="15637" y="17453"/>
                </a:cubicBezTo>
                <a:cubicBezTo>
                  <a:pt x="15637" y="17443"/>
                  <a:pt x="15646" y="17443"/>
                  <a:pt x="15656" y="17443"/>
                </a:cubicBezTo>
                <a:cubicBezTo>
                  <a:pt x="15665" y="17443"/>
                  <a:pt x="15675" y="17434"/>
                  <a:pt x="15665" y="17424"/>
                </a:cubicBezTo>
                <a:cubicBezTo>
                  <a:pt x="15658" y="17418"/>
                  <a:pt x="15652" y="17411"/>
                  <a:pt x="15648" y="17411"/>
                </a:cubicBezTo>
                <a:cubicBezTo>
                  <a:pt x="15647" y="17411"/>
                  <a:pt x="15646" y="17412"/>
                  <a:pt x="15646" y="17415"/>
                </a:cubicBezTo>
                <a:cubicBezTo>
                  <a:pt x="15637" y="17415"/>
                  <a:pt x="15627" y="17424"/>
                  <a:pt x="15618" y="17424"/>
                </a:cubicBezTo>
                <a:cubicBezTo>
                  <a:pt x="15618" y="17434"/>
                  <a:pt x="15618" y="17434"/>
                  <a:pt x="15618" y="17443"/>
                </a:cubicBezTo>
                <a:lnTo>
                  <a:pt x="15608" y="17443"/>
                </a:lnTo>
                <a:cubicBezTo>
                  <a:pt x="15618" y="17424"/>
                  <a:pt x="15618" y="17415"/>
                  <a:pt x="15618" y="17396"/>
                </a:cubicBezTo>
                <a:cubicBezTo>
                  <a:pt x="15622" y="17397"/>
                  <a:pt x="15626" y="17398"/>
                  <a:pt x="15629" y="17398"/>
                </a:cubicBezTo>
                <a:cubicBezTo>
                  <a:pt x="15656" y="17398"/>
                  <a:pt x="15659" y="17367"/>
                  <a:pt x="15684" y="17358"/>
                </a:cubicBezTo>
                <a:close/>
                <a:moveTo>
                  <a:pt x="15722" y="17472"/>
                </a:moveTo>
                <a:lnTo>
                  <a:pt x="15722" y="17481"/>
                </a:lnTo>
                <a:lnTo>
                  <a:pt x="15722" y="17500"/>
                </a:lnTo>
                <a:cubicBezTo>
                  <a:pt x="15713" y="17491"/>
                  <a:pt x="15713" y="17481"/>
                  <a:pt x="15722" y="17472"/>
                </a:cubicBezTo>
                <a:close/>
                <a:moveTo>
                  <a:pt x="17397" y="17434"/>
                </a:moveTo>
                <a:cubicBezTo>
                  <a:pt x="17407" y="17434"/>
                  <a:pt x="17426" y="17462"/>
                  <a:pt x="17426" y="17472"/>
                </a:cubicBezTo>
                <a:cubicBezTo>
                  <a:pt x="17426" y="17491"/>
                  <a:pt x="17416" y="17500"/>
                  <a:pt x="17407" y="17500"/>
                </a:cubicBezTo>
                <a:cubicBezTo>
                  <a:pt x="17388" y="17500"/>
                  <a:pt x="17359" y="17472"/>
                  <a:pt x="17359" y="17462"/>
                </a:cubicBezTo>
                <a:cubicBezTo>
                  <a:pt x="17359" y="17453"/>
                  <a:pt x="17388" y="17434"/>
                  <a:pt x="17397" y="17434"/>
                </a:cubicBezTo>
                <a:close/>
                <a:moveTo>
                  <a:pt x="54180" y="17481"/>
                </a:moveTo>
                <a:cubicBezTo>
                  <a:pt x="54189" y="17481"/>
                  <a:pt x="54199" y="17491"/>
                  <a:pt x="54199" y="17491"/>
                </a:cubicBezTo>
                <a:cubicBezTo>
                  <a:pt x="54199" y="17500"/>
                  <a:pt x="54189" y="17500"/>
                  <a:pt x="54180" y="17500"/>
                </a:cubicBezTo>
                <a:cubicBezTo>
                  <a:pt x="54180" y="17500"/>
                  <a:pt x="54180" y="17500"/>
                  <a:pt x="54170" y="17491"/>
                </a:cubicBezTo>
                <a:cubicBezTo>
                  <a:pt x="54180" y="17491"/>
                  <a:pt x="54180" y="17481"/>
                  <a:pt x="54180" y="17481"/>
                </a:cubicBezTo>
                <a:close/>
                <a:moveTo>
                  <a:pt x="54795" y="17481"/>
                </a:moveTo>
                <a:lnTo>
                  <a:pt x="54795" y="17500"/>
                </a:lnTo>
                <a:cubicBezTo>
                  <a:pt x="54786" y="17500"/>
                  <a:pt x="54786" y="17491"/>
                  <a:pt x="54795" y="17481"/>
                </a:cubicBezTo>
                <a:close/>
                <a:moveTo>
                  <a:pt x="14832" y="17481"/>
                </a:moveTo>
                <a:cubicBezTo>
                  <a:pt x="14832" y="17491"/>
                  <a:pt x="14832" y="17500"/>
                  <a:pt x="14842" y="17500"/>
                </a:cubicBezTo>
                <a:lnTo>
                  <a:pt x="14832" y="17510"/>
                </a:lnTo>
                <a:lnTo>
                  <a:pt x="14823" y="17491"/>
                </a:lnTo>
                <a:lnTo>
                  <a:pt x="14832" y="17481"/>
                </a:lnTo>
                <a:close/>
                <a:moveTo>
                  <a:pt x="54218" y="17491"/>
                </a:moveTo>
                <a:lnTo>
                  <a:pt x="54227" y="17510"/>
                </a:lnTo>
                <a:lnTo>
                  <a:pt x="54208" y="17510"/>
                </a:lnTo>
                <a:lnTo>
                  <a:pt x="54218" y="17491"/>
                </a:lnTo>
                <a:close/>
                <a:moveTo>
                  <a:pt x="55439" y="17491"/>
                </a:moveTo>
                <a:lnTo>
                  <a:pt x="55420" y="17510"/>
                </a:lnTo>
                <a:lnTo>
                  <a:pt x="55429" y="17491"/>
                </a:lnTo>
                <a:close/>
                <a:moveTo>
                  <a:pt x="60673" y="17424"/>
                </a:moveTo>
                <a:cubicBezTo>
                  <a:pt x="60673" y="17434"/>
                  <a:pt x="60682" y="17434"/>
                  <a:pt x="60682" y="17434"/>
                </a:cubicBezTo>
                <a:cubicBezTo>
                  <a:pt x="60692" y="17439"/>
                  <a:pt x="60699" y="17441"/>
                  <a:pt x="60705" y="17441"/>
                </a:cubicBezTo>
                <a:cubicBezTo>
                  <a:pt x="60711" y="17441"/>
                  <a:pt x="60716" y="17439"/>
                  <a:pt x="60720" y="17434"/>
                </a:cubicBezTo>
                <a:cubicBezTo>
                  <a:pt x="60730" y="17434"/>
                  <a:pt x="60739" y="17434"/>
                  <a:pt x="60739" y="17443"/>
                </a:cubicBezTo>
                <a:cubicBezTo>
                  <a:pt x="60724" y="17482"/>
                  <a:pt x="60708" y="17515"/>
                  <a:pt x="60677" y="17515"/>
                </a:cubicBezTo>
                <a:cubicBezTo>
                  <a:pt x="60670" y="17515"/>
                  <a:pt x="60663" y="17513"/>
                  <a:pt x="60654" y="17510"/>
                </a:cubicBezTo>
                <a:cubicBezTo>
                  <a:pt x="60654" y="17510"/>
                  <a:pt x="60654" y="17500"/>
                  <a:pt x="60654" y="17500"/>
                </a:cubicBezTo>
                <a:cubicBezTo>
                  <a:pt x="60659" y="17495"/>
                  <a:pt x="60661" y="17493"/>
                  <a:pt x="60665" y="17493"/>
                </a:cubicBezTo>
                <a:cubicBezTo>
                  <a:pt x="60668" y="17493"/>
                  <a:pt x="60673" y="17495"/>
                  <a:pt x="60682" y="17500"/>
                </a:cubicBezTo>
                <a:lnTo>
                  <a:pt x="60692" y="17500"/>
                </a:lnTo>
                <a:cubicBezTo>
                  <a:pt x="60692" y="17500"/>
                  <a:pt x="60701" y="17491"/>
                  <a:pt x="60701" y="17481"/>
                </a:cubicBezTo>
                <a:cubicBezTo>
                  <a:pt x="60701" y="17481"/>
                  <a:pt x="60692" y="17481"/>
                  <a:pt x="60692" y="17472"/>
                </a:cubicBezTo>
                <a:lnTo>
                  <a:pt x="60673" y="17472"/>
                </a:lnTo>
                <a:cubicBezTo>
                  <a:pt x="60664" y="17472"/>
                  <a:pt x="60654" y="17462"/>
                  <a:pt x="60654" y="17443"/>
                </a:cubicBezTo>
                <a:cubicBezTo>
                  <a:pt x="60654" y="17434"/>
                  <a:pt x="60654" y="17434"/>
                  <a:pt x="60654" y="17424"/>
                </a:cubicBezTo>
                <a:close/>
                <a:moveTo>
                  <a:pt x="14312" y="17178"/>
                </a:moveTo>
                <a:cubicBezTo>
                  <a:pt x="14331" y="17197"/>
                  <a:pt x="14349" y="17216"/>
                  <a:pt x="14368" y="17226"/>
                </a:cubicBezTo>
                <a:cubicBezTo>
                  <a:pt x="14387" y="17245"/>
                  <a:pt x="14397" y="17264"/>
                  <a:pt x="14406" y="17282"/>
                </a:cubicBezTo>
                <a:cubicBezTo>
                  <a:pt x="14416" y="17301"/>
                  <a:pt x="14416" y="17330"/>
                  <a:pt x="14416" y="17349"/>
                </a:cubicBezTo>
                <a:cubicBezTo>
                  <a:pt x="14416" y="17349"/>
                  <a:pt x="14416" y="17358"/>
                  <a:pt x="14406" y="17358"/>
                </a:cubicBezTo>
                <a:cubicBezTo>
                  <a:pt x="14406" y="17358"/>
                  <a:pt x="14406" y="17368"/>
                  <a:pt x="14406" y="17368"/>
                </a:cubicBezTo>
                <a:cubicBezTo>
                  <a:pt x="14397" y="17368"/>
                  <a:pt x="14397" y="17358"/>
                  <a:pt x="14397" y="17358"/>
                </a:cubicBezTo>
                <a:cubicBezTo>
                  <a:pt x="14397" y="17349"/>
                  <a:pt x="14397" y="17339"/>
                  <a:pt x="14397" y="17330"/>
                </a:cubicBezTo>
                <a:cubicBezTo>
                  <a:pt x="14387" y="17320"/>
                  <a:pt x="14387" y="17311"/>
                  <a:pt x="14378" y="17311"/>
                </a:cubicBezTo>
                <a:cubicBezTo>
                  <a:pt x="14368" y="17311"/>
                  <a:pt x="14368" y="17311"/>
                  <a:pt x="14359" y="17320"/>
                </a:cubicBezTo>
                <a:cubicBezTo>
                  <a:pt x="14359" y="17330"/>
                  <a:pt x="14359" y="17339"/>
                  <a:pt x="14349" y="17339"/>
                </a:cubicBezTo>
                <a:cubicBezTo>
                  <a:pt x="14340" y="17349"/>
                  <a:pt x="14340" y="17349"/>
                  <a:pt x="14349" y="17358"/>
                </a:cubicBezTo>
                <a:cubicBezTo>
                  <a:pt x="14349" y="17358"/>
                  <a:pt x="14359" y="17368"/>
                  <a:pt x="14359" y="17368"/>
                </a:cubicBezTo>
                <a:cubicBezTo>
                  <a:pt x="14359" y="17368"/>
                  <a:pt x="14359" y="17377"/>
                  <a:pt x="14359" y="17377"/>
                </a:cubicBezTo>
                <a:cubicBezTo>
                  <a:pt x="14349" y="17387"/>
                  <a:pt x="14349" y="17396"/>
                  <a:pt x="14359" y="17415"/>
                </a:cubicBezTo>
                <a:cubicBezTo>
                  <a:pt x="14368" y="17415"/>
                  <a:pt x="14378" y="17424"/>
                  <a:pt x="14387" y="17424"/>
                </a:cubicBezTo>
                <a:cubicBezTo>
                  <a:pt x="14387" y="17434"/>
                  <a:pt x="14387" y="17434"/>
                  <a:pt x="14387" y="17434"/>
                </a:cubicBezTo>
                <a:lnTo>
                  <a:pt x="14368" y="17443"/>
                </a:lnTo>
                <a:cubicBezTo>
                  <a:pt x="14368" y="17443"/>
                  <a:pt x="14378" y="17453"/>
                  <a:pt x="14378" y="17453"/>
                </a:cubicBezTo>
                <a:cubicBezTo>
                  <a:pt x="14378" y="17472"/>
                  <a:pt x="14397" y="17481"/>
                  <a:pt x="14387" y="17500"/>
                </a:cubicBezTo>
                <a:cubicBezTo>
                  <a:pt x="14387" y="17510"/>
                  <a:pt x="14368" y="17519"/>
                  <a:pt x="14359" y="17519"/>
                </a:cubicBezTo>
                <a:cubicBezTo>
                  <a:pt x="14349" y="17510"/>
                  <a:pt x="14349" y="17500"/>
                  <a:pt x="14349" y="17500"/>
                </a:cubicBezTo>
                <a:cubicBezTo>
                  <a:pt x="14368" y="17481"/>
                  <a:pt x="14349" y="17462"/>
                  <a:pt x="14331" y="17462"/>
                </a:cubicBezTo>
                <a:cubicBezTo>
                  <a:pt x="14321" y="17462"/>
                  <a:pt x="14321" y="17453"/>
                  <a:pt x="14321" y="17453"/>
                </a:cubicBezTo>
                <a:cubicBezTo>
                  <a:pt x="14321" y="17434"/>
                  <a:pt x="14321" y="17424"/>
                  <a:pt x="14321" y="17415"/>
                </a:cubicBezTo>
                <a:cubicBezTo>
                  <a:pt x="14321" y="17405"/>
                  <a:pt x="14321" y="17396"/>
                  <a:pt x="14321" y="17387"/>
                </a:cubicBezTo>
                <a:cubicBezTo>
                  <a:pt x="14321" y="17377"/>
                  <a:pt x="14331" y="17368"/>
                  <a:pt x="14331" y="17358"/>
                </a:cubicBezTo>
                <a:lnTo>
                  <a:pt x="14302" y="17358"/>
                </a:lnTo>
                <a:cubicBezTo>
                  <a:pt x="14293" y="17368"/>
                  <a:pt x="14293" y="17368"/>
                  <a:pt x="14283" y="17377"/>
                </a:cubicBezTo>
                <a:cubicBezTo>
                  <a:pt x="14283" y="17387"/>
                  <a:pt x="14283" y="17396"/>
                  <a:pt x="14274" y="17405"/>
                </a:cubicBezTo>
                <a:cubicBezTo>
                  <a:pt x="14264" y="17396"/>
                  <a:pt x="14264" y="17377"/>
                  <a:pt x="14255" y="17368"/>
                </a:cubicBezTo>
                <a:cubicBezTo>
                  <a:pt x="14255" y="17358"/>
                  <a:pt x="14255" y="17358"/>
                  <a:pt x="14255" y="17349"/>
                </a:cubicBezTo>
                <a:cubicBezTo>
                  <a:pt x="14245" y="17349"/>
                  <a:pt x="14245" y="17349"/>
                  <a:pt x="14245" y="17358"/>
                </a:cubicBezTo>
                <a:cubicBezTo>
                  <a:pt x="14226" y="17330"/>
                  <a:pt x="14217" y="17311"/>
                  <a:pt x="14208" y="17292"/>
                </a:cubicBezTo>
                <a:cubicBezTo>
                  <a:pt x="14198" y="17292"/>
                  <a:pt x="14198" y="17282"/>
                  <a:pt x="14189" y="17282"/>
                </a:cubicBezTo>
                <a:cubicBezTo>
                  <a:pt x="14198" y="17282"/>
                  <a:pt x="14198" y="17282"/>
                  <a:pt x="14198" y="17273"/>
                </a:cubicBezTo>
                <a:lnTo>
                  <a:pt x="14226" y="17235"/>
                </a:lnTo>
                <a:cubicBezTo>
                  <a:pt x="14226" y="17245"/>
                  <a:pt x="14226" y="17245"/>
                  <a:pt x="14236" y="17245"/>
                </a:cubicBezTo>
                <a:cubicBezTo>
                  <a:pt x="14236" y="17254"/>
                  <a:pt x="14245" y="17254"/>
                  <a:pt x="14245" y="17254"/>
                </a:cubicBezTo>
                <a:cubicBezTo>
                  <a:pt x="14255" y="17264"/>
                  <a:pt x="14264" y="17264"/>
                  <a:pt x="14274" y="17273"/>
                </a:cubicBezTo>
                <a:cubicBezTo>
                  <a:pt x="14283" y="17235"/>
                  <a:pt x="14293" y="17207"/>
                  <a:pt x="14312" y="17178"/>
                </a:cubicBezTo>
                <a:close/>
                <a:moveTo>
                  <a:pt x="15694" y="17500"/>
                </a:moveTo>
                <a:cubicBezTo>
                  <a:pt x="15694" y="17500"/>
                  <a:pt x="15694" y="17500"/>
                  <a:pt x="15703" y="17510"/>
                </a:cubicBezTo>
                <a:lnTo>
                  <a:pt x="15684" y="17519"/>
                </a:lnTo>
                <a:cubicBezTo>
                  <a:pt x="15684" y="17519"/>
                  <a:pt x="15675" y="17510"/>
                  <a:pt x="15684" y="17510"/>
                </a:cubicBezTo>
                <a:cubicBezTo>
                  <a:pt x="15684" y="17500"/>
                  <a:pt x="15684" y="17500"/>
                  <a:pt x="15694" y="17500"/>
                </a:cubicBezTo>
                <a:close/>
                <a:moveTo>
                  <a:pt x="54890" y="17500"/>
                </a:moveTo>
                <a:cubicBezTo>
                  <a:pt x="54899" y="17510"/>
                  <a:pt x="54899" y="17510"/>
                  <a:pt x="54890" y="17519"/>
                </a:cubicBezTo>
                <a:cubicBezTo>
                  <a:pt x="54890" y="17519"/>
                  <a:pt x="54880" y="17510"/>
                  <a:pt x="54890" y="17500"/>
                </a:cubicBezTo>
                <a:close/>
                <a:moveTo>
                  <a:pt x="60551" y="17468"/>
                </a:moveTo>
                <a:cubicBezTo>
                  <a:pt x="60559" y="17468"/>
                  <a:pt x="60569" y="17475"/>
                  <a:pt x="60569" y="17481"/>
                </a:cubicBezTo>
                <a:cubicBezTo>
                  <a:pt x="60569" y="17500"/>
                  <a:pt x="60578" y="17500"/>
                  <a:pt x="60597" y="17500"/>
                </a:cubicBezTo>
                <a:cubicBezTo>
                  <a:pt x="60597" y="17500"/>
                  <a:pt x="60607" y="17491"/>
                  <a:pt x="60616" y="17491"/>
                </a:cubicBezTo>
                <a:cubicBezTo>
                  <a:pt x="60626" y="17491"/>
                  <a:pt x="60635" y="17491"/>
                  <a:pt x="60635" y="17500"/>
                </a:cubicBezTo>
                <a:cubicBezTo>
                  <a:pt x="60635" y="17510"/>
                  <a:pt x="60626" y="17510"/>
                  <a:pt x="60626" y="17519"/>
                </a:cubicBezTo>
                <a:cubicBezTo>
                  <a:pt x="60578" y="17519"/>
                  <a:pt x="60540" y="17510"/>
                  <a:pt x="60512" y="17481"/>
                </a:cubicBezTo>
                <a:cubicBezTo>
                  <a:pt x="60522" y="17481"/>
                  <a:pt x="60531" y="17472"/>
                  <a:pt x="60540" y="17472"/>
                </a:cubicBezTo>
                <a:cubicBezTo>
                  <a:pt x="60543" y="17469"/>
                  <a:pt x="60547" y="17468"/>
                  <a:pt x="60551" y="17468"/>
                </a:cubicBezTo>
                <a:close/>
                <a:moveTo>
                  <a:pt x="15457" y="17226"/>
                </a:moveTo>
                <a:cubicBezTo>
                  <a:pt x="15466" y="17226"/>
                  <a:pt x="15466" y="17226"/>
                  <a:pt x="15466" y="17235"/>
                </a:cubicBezTo>
                <a:cubicBezTo>
                  <a:pt x="15471" y="17240"/>
                  <a:pt x="15476" y="17242"/>
                  <a:pt x="15481" y="17242"/>
                </a:cubicBezTo>
                <a:cubicBezTo>
                  <a:pt x="15485" y="17242"/>
                  <a:pt x="15490" y="17240"/>
                  <a:pt x="15495" y="17235"/>
                </a:cubicBezTo>
                <a:cubicBezTo>
                  <a:pt x="15500" y="17230"/>
                  <a:pt x="15502" y="17228"/>
                  <a:pt x="15505" y="17228"/>
                </a:cubicBezTo>
                <a:cubicBezTo>
                  <a:pt x="15509" y="17228"/>
                  <a:pt x="15514" y="17230"/>
                  <a:pt x="15523" y="17235"/>
                </a:cubicBezTo>
                <a:cubicBezTo>
                  <a:pt x="15533" y="17254"/>
                  <a:pt x="15542" y="17273"/>
                  <a:pt x="15542" y="17292"/>
                </a:cubicBezTo>
                <a:cubicBezTo>
                  <a:pt x="15542" y="17301"/>
                  <a:pt x="15552" y="17311"/>
                  <a:pt x="15561" y="17311"/>
                </a:cubicBezTo>
                <a:cubicBezTo>
                  <a:pt x="15580" y="17320"/>
                  <a:pt x="15580" y="17330"/>
                  <a:pt x="15571" y="17349"/>
                </a:cubicBezTo>
                <a:cubicBezTo>
                  <a:pt x="15571" y="17330"/>
                  <a:pt x="15552" y="17311"/>
                  <a:pt x="15533" y="17311"/>
                </a:cubicBezTo>
                <a:cubicBezTo>
                  <a:pt x="15530" y="17308"/>
                  <a:pt x="15526" y="17307"/>
                  <a:pt x="15523" y="17307"/>
                </a:cubicBezTo>
                <a:cubicBezTo>
                  <a:pt x="15514" y="17307"/>
                  <a:pt x="15504" y="17314"/>
                  <a:pt x="15504" y="17320"/>
                </a:cubicBezTo>
                <a:cubicBezTo>
                  <a:pt x="15504" y="17339"/>
                  <a:pt x="15485" y="17349"/>
                  <a:pt x="15476" y="17349"/>
                </a:cubicBezTo>
                <a:cubicBezTo>
                  <a:pt x="15466" y="17358"/>
                  <a:pt x="15466" y="17358"/>
                  <a:pt x="15466" y="17368"/>
                </a:cubicBezTo>
                <a:cubicBezTo>
                  <a:pt x="15466" y="17377"/>
                  <a:pt x="15457" y="17377"/>
                  <a:pt x="15447" y="17377"/>
                </a:cubicBezTo>
                <a:lnTo>
                  <a:pt x="15438" y="17377"/>
                </a:lnTo>
                <a:cubicBezTo>
                  <a:pt x="15419" y="17377"/>
                  <a:pt x="15419" y="17387"/>
                  <a:pt x="15419" y="17396"/>
                </a:cubicBezTo>
                <a:cubicBezTo>
                  <a:pt x="15419" y="17405"/>
                  <a:pt x="15410" y="17415"/>
                  <a:pt x="15400" y="17415"/>
                </a:cubicBezTo>
                <a:cubicBezTo>
                  <a:pt x="15391" y="17415"/>
                  <a:pt x="15381" y="17424"/>
                  <a:pt x="15372" y="17424"/>
                </a:cubicBezTo>
                <a:cubicBezTo>
                  <a:pt x="15353" y="17434"/>
                  <a:pt x="15343" y="17443"/>
                  <a:pt x="15334" y="17453"/>
                </a:cubicBezTo>
                <a:cubicBezTo>
                  <a:pt x="15324" y="17453"/>
                  <a:pt x="15324" y="17453"/>
                  <a:pt x="15315" y="17462"/>
                </a:cubicBezTo>
                <a:cubicBezTo>
                  <a:pt x="15306" y="17472"/>
                  <a:pt x="15296" y="17481"/>
                  <a:pt x="15287" y="17491"/>
                </a:cubicBezTo>
                <a:cubicBezTo>
                  <a:pt x="15277" y="17500"/>
                  <a:pt x="15277" y="17510"/>
                  <a:pt x="15277" y="17510"/>
                </a:cubicBezTo>
                <a:lnTo>
                  <a:pt x="15249" y="17510"/>
                </a:lnTo>
                <a:cubicBezTo>
                  <a:pt x="15249" y="17516"/>
                  <a:pt x="15249" y="17523"/>
                  <a:pt x="15245" y="17523"/>
                </a:cubicBezTo>
                <a:cubicBezTo>
                  <a:pt x="15244" y="17523"/>
                  <a:pt x="15242" y="17522"/>
                  <a:pt x="15239" y="17519"/>
                </a:cubicBezTo>
                <a:cubicBezTo>
                  <a:pt x="15220" y="17519"/>
                  <a:pt x="15211" y="17510"/>
                  <a:pt x="15211" y="17500"/>
                </a:cubicBezTo>
                <a:cubicBezTo>
                  <a:pt x="15220" y="17434"/>
                  <a:pt x="15239" y="17377"/>
                  <a:pt x="15249" y="17320"/>
                </a:cubicBezTo>
                <a:cubicBezTo>
                  <a:pt x="15249" y="17311"/>
                  <a:pt x="15258" y="17301"/>
                  <a:pt x="15258" y="17301"/>
                </a:cubicBezTo>
                <a:cubicBezTo>
                  <a:pt x="15268" y="17292"/>
                  <a:pt x="15268" y="17282"/>
                  <a:pt x="15258" y="17273"/>
                </a:cubicBezTo>
                <a:cubicBezTo>
                  <a:pt x="15249" y="17264"/>
                  <a:pt x="15258" y="17254"/>
                  <a:pt x="15258" y="17245"/>
                </a:cubicBezTo>
                <a:cubicBezTo>
                  <a:pt x="15261" y="17241"/>
                  <a:pt x="15263" y="17240"/>
                  <a:pt x="15265" y="17240"/>
                </a:cubicBezTo>
                <a:cubicBezTo>
                  <a:pt x="15269" y="17240"/>
                  <a:pt x="15271" y="17245"/>
                  <a:pt x="15277" y="17245"/>
                </a:cubicBezTo>
                <a:cubicBezTo>
                  <a:pt x="15287" y="17254"/>
                  <a:pt x="15296" y="17264"/>
                  <a:pt x="15296" y="17273"/>
                </a:cubicBezTo>
                <a:cubicBezTo>
                  <a:pt x="15306" y="17273"/>
                  <a:pt x="15306" y="17264"/>
                  <a:pt x="15306" y="17264"/>
                </a:cubicBezTo>
                <a:cubicBezTo>
                  <a:pt x="15310" y="17259"/>
                  <a:pt x="15315" y="17256"/>
                  <a:pt x="15319" y="17256"/>
                </a:cubicBezTo>
                <a:cubicBezTo>
                  <a:pt x="15322" y="17256"/>
                  <a:pt x="15324" y="17259"/>
                  <a:pt x="15324" y="17264"/>
                </a:cubicBezTo>
                <a:cubicBezTo>
                  <a:pt x="15334" y="17292"/>
                  <a:pt x="15343" y="17311"/>
                  <a:pt x="15353" y="17330"/>
                </a:cubicBezTo>
                <a:cubicBezTo>
                  <a:pt x="15362" y="17311"/>
                  <a:pt x="15362" y="17301"/>
                  <a:pt x="15353" y="17282"/>
                </a:cubicBezTo>
                <a:lnTo>
                  <a:pt x="15362" y="17273"/>
                </a:lnTo>
                <a:cubicBezTo>
                  <a:pt x="15362" y="17273"/>
                  <a:pt x="15362" y="17282"/>
                  <a:pt x="15372" y="17282"/>
                </a:cubicBezTo>
                <a:cubicBezTo>
                  <a:pt x="15372" y="17301"/>
                  <a:pt x="15381" y="17301"/>
                  <a:pt x="15391" y="17311"/>
                </a:cubicBezTo>
                <a:cubicBezTo>
                  <a:pt x="15410" y="17311"/>
                  <a:pt x="15429" y="17301"/>
                  <a:pt x="15438" y="17292"/>
                </a:cubicBezTo>
                <a:cubicBezTo>
                  <a:pt x="15447" y="17273"/>
                  <a:pt x="15447" y="17264"/>
                  <a:pt x="15447" y="17245"/>
                </a:cubicBezTo>
                <a:cubicBezTo>
                  <a:pt x="15447" y="17235"/>
                  <a:pt x="15447" y="17226"/>
                  <a:pt x="15457" y="17226"/>
                </a:cubicBezTo>
                <a:close/>
                <a:moveTo>
                  <a:pt x="54511" y="17339"/>
                </a:moveTo>
                <a:cubicBezTo>
                  <a:pt x="54549" y="17349"/>
                  <a:pt x="54577" y="17349"/>
                  <a:pt x="54606" y="17368"/>
                </a:cubicBezTo>
                <a:lnTo>
                  <a:pt x="54615" y="17368"/>
                </a:lnTo>
                <a:cubicBezTo>
                  <a:pt x="54644" y="17368"/>
                  <a:pt x="54663" y="17368"/>
                  <a:pt x="54681" y="17377"/>
                </a:cubicBezTo>
                <a:cubicBezTo>
                  <a:pt x="54691" y="17377"/>
                  <a:pt x="54691" y="17387"/>
                  <a:pt x="54700" y="17387"/>
                </a:cubicBezTo>
                <a:cubicBezTo>
                  <a:pt x="54700" y="17387"/>
                  <a:pt x="54700" y="17396"/>
                  <a:pt x="54700" y="17396"/>
                </a:cubicBezTo>
                <a:lnTo>
                  <a:pt x="54691" y="17396"/>
                </a:lnTo>
                <a:cubicBezTo>
                  <a:pt x="54672" y="17396"/>
                  <a:pt x="54672" y="17396"/>
                  <a:pt x="54663" y="17405"/>
                </a:cubicBezTo>
                <a:cubicBezTo>
                  <a:pt x="54663" y="17417"/>
                  <a:pt x="54656" y="17421"/>
                  <a:pt x="54649" y="17421"/>
                </a:cubicBezTo>
                <a:cubicBezTo>
                  <a:pt x="54644" y="17421"/>
                  <a:pt x="54638" y="17419"/>
                  <a:pt x="54634" y="17415"/>
                </a:cubicBezTo>
                <a:cubicBezTo>
                  <a:pt x="54625" y="17415"/>
                  <a:pt x="54625" y="17405"/>
                  <a:pt x="54615" y="17396"/>
                </a:cubicBezTo>
                <a:cubicBezTo>
                  <a:pt x="54615" y="17396"/>
                  <a:pt x="54615" y="17405"/>
                  <a:pt x="54615" y="17405"/>
                </a:cubicBezTo>
                <a:cubicBezTo>
                  <a:pt x="54606" y="17415"/>
                  <a:pt x="54606" y="17424"/>
                  <a:pt x="54596" y="17424"/>
                </a:cubicBezTo>
                <a:cubicBezTo>
                  <a:pt x="54587" y="17424"/>
                  <a:pt x="54587" y="17434"/>
                  <a:pt x="54587" y="17434"/>
                </a:cubicBezTo>
                <a:cubicBezTo>
                  <a:pt x="54596" y="17443"/>
                  <a:pt x="54596" y="17453"/>
                  <a:pt x="54596" y="17462"/>
                </a:cubicBezTo>
                <a:cubicBezTo>
                  <a:pt x="54587" y="17481"/>
                  <a:pt x="54587" y="17481"/>
                  <a:pt x="54606" y="17481"/>
                </a:cubicBezTo>
                <a:cubicBezTo>
                  <a:pt x="54606" y="17481"/>
                  <a:pt x="54615" y="17481"/>
                  <a:pt x="54615" y="17491"/>
                </a:cubicBezTo>
                <a:cubicBezTo>
                  <a:pt x="54615" y="17500"/>
                  <a:pt x="54615" y="17510"/>
                  <a:pt x="54615" y="17519"/>
                </a:cubicBezTo>
                <a:cubicBezTo>
                  <a:pt x="54615" y="17522"/>
                  <a:pt x="54614" y="17523"/>
                  <a:pt x="54613" y="17523"/>
                </a:cubicBezTo>
                <a:cubicBezTo>
                  <a:pt x="54610" y="17523"/>
                  <a:pt x="54606" y="17519"/>
                  <a:pt x="54606" y="17519"/>
                </a:cubicBezTo>
                <a:cubicBezTo>
                  <a:pt x="54596" y="17510"/>
                  <a:pt x="54587" y="17500"/>
                  <a:pt x="54568" y="17481"/>
                </a:cubicBezTo>
                <a:cubicBezTo>
                  <a:pt x="54568" y="17481"/>
                  <a:pt x="54568" y="17472"/>
                  <a:pt x="54568" y="17472"/>
                </a:cubicBezTo>
                <a:cubicBezTo>
                  <a:pt x="54568" y="17453"/>
                  <a:pt x="54558" y="17443"/>
                  <a:pt x="54539" y="17443"/>
                </a:cubicBezTo>
                <a:cubicBezTo>
                  <a:pt x="54521" y="17434"/>
                  <a:pt x="54521" y="17415"/>
                  <a:pt x="54511" y="17405"/>
                </a:cubicBezTo>
                <a:cubicBezTo>
                  <a:pt x="54511" y="17405"/>
                  <a:pt x="54511" y="17396"/>
                  <a:pt x="54511" y="17396"/>
                </a:cubicBezTo>
                <a:cubicBezTo>
                  <a:pt x="54511" y="17396"/>
                  <a:pt x="54521" y="17396"/>
                  <a:pt x="54521" y="17387"/>
                </a:cubicBezTo>
                <a:cubicBezTo>
                  <a:pt x="54502" y="17387"/>
                  <a:pt x="54492" y="17396"/>
                  <a:pt x="54502" y="17415"/>
                </a:cubicBezTo>
                <a:cubicBezTo>
                  <a:pt x="54502" y="17415"/>
                  <a:pt x="54511" y="17424"/>
                  <a:pt x="54511" y="17424"/>
                </a:cubicBezTo>
                <a:cubicBezTo>
                  <a:pt x="54511" y="17424"/>
                  <a:pt x="54511" y="17424"/>
                  <a:pt x="54511" y="17434"/>
                </a:cubicBezTo>
                <a:cubicBezTo>
                  <a:pt x="54502" y="17424"/>
                  <a:pt x="54502" y="17424"/>
                  <a:pt x="54502" y="17424"/>
                </a:cubicBezTo>
                <a:cubicBezTo>
                  <a:pt x="54502" y="17424"/>
                  <a:pt x="54502" y="17415"/>
                  <a:pt x="54492" y="17415"/>
                </a:cubicBezTo>
                <a:cubicBezTo>
                  <a:pt x="54492" y="17415"/>
                  <a:pt x="54483" y="17415"/>
                  <a:pt x="54483" y="17424"/>
                </a:cubicBezTo>
                <a:cubicBezTo>
                  <a:pt x="54475" y="17428"/>
                  <a:pt x="54469" y="17431"/>
                  <a:pt x="54464" y="17431"/>
                </a:cubicBezTo>
                <a:cubicBezTo>
                  <a:pt x="54458" y="17431"/>
                  <a:pt x="54454" y="17426"/>
                  <a:pt x="54454" y="17415"/>
                </a:cubicBezTo>
                <a:cubicBezTo>
                  <a:pt x="54454" y="17405"/>
                  <a:pt x="54454" y="17387"/>
                  <a:pt x="54454" y="17377"/>
                </a:cubicBezTo>
                <a:lnTo>
                  <a:pt x="54483" y="17396"/>
                </a:lnTo>
                <a:cubicBezTo>
                  <a:pt x="54492" y="17387"/>
                  <a:pt x="54483" y="17387"/>
                  <a:pt x="54483" y="17387"/>
                </a:cubicBezTo>
                <a:cubicBezTo>
                  <a:pt x="54464" y="17377"/>
                  <a:pt x="54454" y="17358"/>
                  <a:pt x="54454" y="17339"/>
                </a:cubicBezTo>
                <a:lnTo>
                  <a:pt x="54464" y="17339"/>
                </a:lnTo>
                <a:cubicBezTo>
                  <a:pt x="54473" y="17339"/>
                  <a:pt x="54483" y="17339"/>
                  <a:pt x="54492" y="17349"/>
                </a:cubicBezTo>
                <a:cubicBezTo>
                  <a:pt x="54492" y="17339"/>
                  <a:pt x="54502" y="17339"/>
                  <a:pt x="54511" y="17339"/>
                </a:cubicBezTo>
                <a:close/>
                <a:moveTo>
                  <a:pt x="53848" y="17396"/>
                </a:moveTo>
                <a:cubicBezTo>
                  <a:pt x="53830" y="17405"/>
                  <a:pt x="53830" y="17415"/>
                  <a:pt x="53848" y="17424"/>
                </a:cubicBezTo>
                <a:cubicBezTo>
                  <a:pt x="53858" y="17434"/>
                  <a:pt x="53858" y="17434"/>
                  <a:pt x="53848" y="17443"/>
                </a:cubicBezTo>
                <a:cubicBezTo>
                  <a:pt x="53848" y="17453"/>
                  <a:pt x="53848" y="17462"/>
                  <a:pt x="53848" y="17462"/>
                </a:cubicBezTo>
                <a:cubicBezTo>
                  <a:pt x="53867" y="17462"/>
                  <a:pt x="53867" y="17453"/>
                  <a:pt x="53877" y="17443"/>
                </a:cubicBezTo>
                <a:cubicBezTo>
                  <a:pt x="53877" y="17453"/>
                  <a:pt x="53877" y="17462"/>
                  <a:pt x="53877" y="17472"/>
                </a:cubicBezTo>
                <a:cubicBezTo>
                  <a:pt x="53877" y="17472"/>
                  <a:pt x="53867" y="17472"/>
                  <a:pt x="53867" y="17481"/>
                </a:cubicBezTo>
                <a:cubicBezTo>
                  <a:pt x="53867" y="17481"/>
                  <a:pt x="53877" y="17491"/>
                  <a:pt x="53877" y="17491"/>
                </a:cubicBezTo>
                <a:cubicBezTo>
                  <a:pt x="53886" y="17491"/>
                  <a:pt x="53896" y="17481"/>
                  <a:pt x="53905" y="17481"/>
                </a:cubicBezTo>
                <a:cubicBezTo>
                  <a:pt x="53905" y="17472"/>
                  <a:pt x="53915" y="17472"/>
                  <a:pt x="53924" y="17472"/>
                </a:cubicBezTo>
                <a:lnTo>
                  <a:pt x="53934" y="17472"/>
                </a:lnTo>
                <a:cubicBezTo>
                  <a:pt x="53924" y="17472"/>
                  <a:pt x="53924" y="17472"/>
                  <a:pt x="53924" y="17481"/>
                </a:cubicBezTo>
                <a:cubicBezTo>
                  <a:pt x="53915" y="17491"/>
                  <a:pt x="53905" y="17500"/>
                  <a:pt x="53896" y="17500"/>
                </a:cubicBezTo>
                <a:lnTo>
                  <a:pt x="53877" y="17500"/>
                </a:lnTo>
                <a:cubicBezTo>
                  <a:pt x="53877" y="17510"/>
                  <a:pt x="53877" y="17510"/>
                  <a:pt x="53877" y="17510"/>
                </a:cubicBezTo>
                <a:cubicBezTo>
                  <a:pt x="53870" y="17516"/>
                  <a:pt x="53863" y="17523"/>
                  <a:pt x="53857" y="17523"/>
                </a:cubicBezTo>
                <a:cubicBezTo>
                  <a:pt x="53854" y="17523"/>
                  <a:pt x="53851" y="17522"/>
                  <a:pt x="53848" y="17519"/>
                </a:cubicBezTo>
                <a:cubicBezTo>
                  <a:pt x="53848" y="17529"/>
                  <a:pt x="53839" y="17529"/>
                  <a:pt x="53839" y="17529"/>
                </a:cubicBezTo>
                <a:cubicBezTo>
                  <a:pt x="53839" y="17529"/>
                  <a:pt x="53839" y="17529"/>
                  <a:pt x="53830" y="17519"/>
                </a:cubicBezTo>
                <a:lnTo>
                  <a:pt x="53820" y="17529"/>
                </a:lnTo>
                <a:cubicBezTo>
                  <a:pt x="53820" y="17510"/>
                  <a:pt x="53830" y="17481"/>
                  <a:pt x="53839" y="17472"/>
                </a:cubicBezTo>
                <a:lnTo>
                  <a:pt x="53782" y="17472"/>
                </a:lnTo>
                <a:cubicBezTo>
                  <a:pt x="53782" y="17472"/>
                  <a:pt x="53773" y="17462"/>
                  <a:pt x="53773" y="17462"/>
                </a:cubicBezTo>
                <a:cubicBezTo>
                  <a:pt x="53773" y="17462"/>
                  <a:pt x="53773" y="17453"/>
                  <a:pt x="53782" y="17453"/>
                </a:cubicBezTo>
                <a:cubicBezTo>
                  <a:pt x="53782" y="17443"/>
                  <a:pt x="53792" y="17443"/>
                  <a:pt x="53801" y="17434"/>
                </a:cubicBezTo>
                <a:cubicBezTo>
                  <a:pt x="53801" y="17434"/>
                  <a:pt x="53811" y="17434"/>
                  <a:pt x="53811" y="17424"/>
                </a:cubicBezTo>
                <a:cubicBezTo>
                  <a:pt x="53811" y="17405"/>
                  <a:pt x="53830" y="17396"/>
                  <a:pt x="53848" y="17396"/>
                </a:cubicBezTo>
                <a:close/>
                <a:moveTo>
                  <a:pt x="54710" y="17405"/>
                </a:moveTo>
                <a:lnTo>
                  <a:pt x="54710" y="17405"/>
                </a:lnTo>
                <a:cubicBezTo>
                  <a:pt x="54719" y="17415"/>
                  <a:pt x="54719" y="17415"/>
                  <a:pt x="54729" y="17424"/>
                </a:cubicBezTo>
                <a:cubicBezTo>
                  <a:pt x="54738" y="17443"/>
                  <a:pt x="54748" y="17462"/>
                  <a:pt x="54757" y="17472"/>
                </a:cubicBezTo>
                <a:cubicBezTo>
                  <a:pt x="54757" y="17481"/>
                  <a:pt x="54767" y="17481"/>
                  <a:pt x="54767" y="17481"/>
                </a:cubicBezTo>
                <a:cubicBezTo>
                  <a:pt x="54767" y="17491"/>
                  <a:pt x="54767" y="17500"/>
                  <a:pt x="54767" y="17510"/>
                </a:cubicBezTo>
                <a:lnTo>
                  <a:pt x="54767" y="17519"/>
                </a:lnTo>
                <a:lnTo>
                  <a:pt x="54786" y="17510"/>
                </a:lnTo>
                <a:lnTo>
                  <a:pt x="54776" y="17529"/>
                </a:lnTo>
                <a:lnTo>
                  <a:pt x="54757" y="17519"/>
                </a:lnTo>
                <a:lnTo>
                  <a:pt x="54729" y="17519"/>
                </a:lnTo>
                <a:cubicBezTo>
                  <a:pt x="54719" y="17510"/>
                  <a:pt x="54719" y="17510"/>
                  <a:pt x="54719" y="17500"/>
                </a:cubicBezTo>
                <a:cubicBezTo>
                  <a:pt x="54719" y="17500"/>
                  <a:pt x="54710" y="17491"/>
                  <a:pt x="54710" y="17491"/>
                </a:cubicBezTo>
                <a:cubicBezTo>
                  <a:pt x="54700" y="17481"/>
                  <a:pt x="54710" y="17462"/>
                  <a:pt x="54719" y="17462"/>
                </a:cubicBezTo>
                <a:cubicBezTo>
                  <a:pt x="54719" y="17453"/>
                  <a:pt x="54729" y="17453"/>
                  <a:pt x="54729" y="17453"/>
                </a:cubicBezTo>
                <a:cubicBezTo>
                  <a:pt x="54729" y="17443"/>
                  <a:pt x="54729" y="17434"/>
                  <a:pt x="54719" y="17434"/>
                </a:cubicBezTo>
                <a:cubicBezTo>
                  <a:pt x="54700" y="17434"/>
                  <a:pt x="54700" y="17424"/>
                  <a:pt x="54710" y="17405"/>
                </a:cubicBezTo>
                <a:close/>
                <a:moveTo>
                  <a:pt x="54861" y="17510"/>
                </a:moveTo>
                <a:cubicBezTo>
                  <a:pt x="54861" y="17519"/>
                  <a:pt x="54852" y="17529"/>
                  <a:pt x="54852" y="17529"/>
                </a:cubicBezTo>
                <a:cubicBezTo>
                  <a:pt x="54842" y="17529"/>
                  <a:pt x="54842" y="17519"/>
                  <a:pt x="54842" y="17519"/>
                </a:cubicBezTo>
                <a:cubicBezTo>
                  <a:pt x="54842" y="17510"/>
                  <a:pt x="54852" y="17510"/>
                  <a:pt x="54852" y="17510"/>
                </a:cubicBezTo>
                <a:close/>
                <a:moveTo>
                  <a:pt x="55581" y="17491"/>
                </a:moveTo>
                <a:cubicBezTo>
                  <a:pt x="55581" y="17500"/>
                  <a:pt x="55581" y="17519"/>
                  <a:pt x="55581" y="17529"/>
                </a:cubicBezTo>
                <a:cubicBezTo>
                  <a:pt x="55571" y="17519"/>
                  <a:pt x="55571" y="17519"/>
                  <a:pt x="55571" y="17500"/>
                </a:cubicBezTo>
                <a:cubicBezTo>
                  <a:pt x="55571" y="17491"/>
                  <a:pt x="55571" y="17491"/>
                  <a:pt x="55571" y="17491"/>
                </a:cubicBezTo>
                <a:close/>
                <a:moveTo>
                  <a:pt x="16082" y="17519"/>
                </a:moveTo>
                <a:cubicBezTo>
                  <a:pt x="16082" y="17519"/>
                  <a:pt x="16082" y="17529"/>
                  <a:pt x="16091" y="17529"/>
                </a:cubicBezTo>
                <a:lnTo>
                  <a:pt x="16082" y="17538"/>
                </a:lnTo>
                <a:cubicBezTo>
                  <a:pt x="16082" y="17529"/>
                  <a:pt x="16072" y="17529"/>
                  <a:pt x="16072" y="17519"/>
                </a:cubicBezTo>
                <a:close/>
                <a:moveTo>
                  <a:pt x="54114" y="17529"/>
                </a:moveTo>
                <a:cubicBezTo>
                  <a:pt x="54114" y="17529"/>
                  <a:pt x="54114" y="17538"/>
                  <a:pt x="54104" y="17538"/>
                </a:cubicBezTo>
                <a:lnTo>
                  <a:pt x="54114" y="17529"/>
                </a:lnTo>
                <a:close/>
                <a:moveTo>
                  <a:pt x="16810" y="17538"/>
                </a:moveTo>
                <a:cubicBezTo>
                  <a:pt x="16810" y="17538"/>
                  <a:pt x="16810" y="17538"/>
                  <a:pt x="16810" y="17538"/>
                </a:cubicBezTo>
                <a:lnTo>
                  <a:pt x="16810" y="17538"/>
                </a:lnTo>
                <a:cubicBezTo>
                  <a:pt x="16811" y="17538"/>
                  <a:pt x="16811" y="17538"/>
                  <a:pt x="16811" y="17538"/>
                </a:cubicBezTo>
                <a:close/>
                <a:moveTo>
                  <a:pt x="55677" y="17442"/>
                </a:moveTo>
                <a:cubicBezTo>
                  <a:pt x="55684" y="17442"/>
                  <a:pt x="55691" y="17446"/>
                  <a:pt x="55694" y="17453"/>
                </a:cubicBezTo>
                <a:cubicBezTo>
                  <a:pt x="55704" y="17458"/>
                  <a:pt x="55711" y="17460"/>
                  <a:pt x="55717" y="17460"/>
                </a:cubicBezTo>
                <a:cubicBezTo>
                  <a:pt x="55723" y="17460"/>
                  <a:pt x="55727" y="17458"/>
                  <a:pt x="55732" y="17453"/>
                </a:cubicBezTo>
                <a:lnTo>
                  <a:pt x="55742" y="17453"/>
                </a:lnTo>
                <a:lnTo>
                  <a:pt x="55742" y="17462"/>
                </a:lnTo>
                <a:cubicBezTo>
                  <a:pt x="55751" y="17462"/>
                  <a:pt x="55760" y="17462"/>
                  <a:pt x="55760" y="17472"/>
                </a:cubicBezTo>
                <a:cubicBezTo>
                  <a:pt x="55770" y="17481"/>
                  <a:pt x="55770" y="17491"/>
                  <a:pt x="55760" y="17500"/>
                </a:cubicBezTo>
                <a:lnTo>
                  <a:pt x="55742" y="17500"/>
                </a:lnTo>
                <a:cubicBezTo>
                  <a:pt x="55742" y="17500"/>
                  <a:pt x="55742" y="17510"/>
                  <a:pt x="55742" y="17510"/>
                </a:cubicBezTo>
                <a:cubicBezTo>
                  <a:pt x="55723" y="17510"/>
                  <a:pt x="55704" y="17510"/>
                  <a:pt x="55694" y="17529"/>
                </a:cubicBezTo>
                <a:cubicBezTo>
                  <a:pt x="55685" y="17529"/>
                  <a:pt x="55675" y="17538"/>
                  <a:pt x="55666" y="17538"/>
                </a:cubicBezTo>
                <a:cubicBezTo>
                  <a:pt x="55656" y="17538"/>
                  <a:pt x="55647" y="17538"/>
                  <a:pt x="55637" y="17547"/>
                </a:cubicBezTo>
                <a:lnTo>
                  <a:pt x="55628" y="17547"/>
                </a:lnTo>
                <a:cubicBezTo>
                  <a:pt x="55619" y="17547"/>
                  <a:pt x="55619" y="17547"/>
                  <a:pt x="55619" y="17538"/>
                </a:cubicBezTo>
                <a:cubicBezTo>
                  <a:pt x="55619" y="17538"/>
                  <a:pt x="55628" y="17529"/>
                  <a:pt x="55628" y="17529"/>
                </a:cubicBezTo>
                <a:cubicBezTo>
                  <a:pt x="55628" y="17519"/>
                  <a:pt x="55628" y="17519"/>
                  <a:pt x="55619" y="17519"/>
                </a:cubicBezTo>
                <a:cubicBezTo>
                  <a:pt x="55600" y="17519"/>
                  <a:pt x="55600" y="17500"/>
                  <a:pt x="55590" y="17491"/>
                </a:cubicBezTo>
                <a:cubicBezTo>
                  <a:pt x="55590" y="17481"/>
                  <a:pt x="55590" y="17481"/>
                  <a:pt x="55590" y="17481"/>
                </a:cubicBezTo>
                <a:lnTo>
                  <a:pt x="55619" y="17481"/>
                </a:lnTo>
                <a:cubicBezTo>
                  <a:pt x="55628" y="17481"/>
                  <a:pt x="55647" y="17472"/>
                  <a:pt x="55647" y="17462"/>
                </a:cubicBezTo>
                <a:cubicBezTo>
                  <a:pt x="55653" y="17451"/>
                  <a:pt x="55666" y="17442"/>
                  <a:pt x="55677" y="17442"/>
                </a:cubicBezTo>
                <a:close/>
                <a:moveTo>
                  <a:pt x="14955" y="17491"/>
                </a:moveTo>
                <a:lnTo>
                  <a:pt x="14955" y="17491"/>
                </a:lnTo>
                <a:cubicBezTo>
                  <a:pt x="14946" y="17510"/>
                  <a:pt x="14974" y="17529"/>
                  <a:pt x="14974" y="17557"/>
                </a:cubicBezTo>
                <a:cubicBezTo>
                  <a:pt x="14955" y="17547"/>
                  <a:pt x="14946" y="17547"/>
                  <a:pt x="14927" y="17547"/>
                </a:cubicBezTo>
                <a:cubicBezTo>
                  <a:pt x="14927" y="17538"/>
                  <a:pt x="14927" y="17538"/>
                  <a:pt x="14927" y="17538"/>
                </a:cubicBezTo>
                <a:cubicBezTo>
                  <a:pt x="14917" y="17519"/>
                  <a:pt x="14936" y="17500"/>
                  <a:pt x="14955" y="17491"/>
                </a:cubicBezTo>
                <a:close/>
                <a:moveTo>
                  <a:pt x="15069" y="17472"/>
                </a:moveTo>
                <a:cubicBezTo>
                  <a:pt x="15078" y="17472"/>
                  <a:pt x="15088" y="17491"/>
                  <a:pt x="15088" y="17500"/>
                </a:cubicBezTo>
                <a:cubicBezTo>
                  <a:pt x="15088" y="17519"/>
                  <a:pt x="15088" y="17529"/>
                  <a:pt x="15078" y="17547"/>
                </a:cubicBezTo>
                <a:cubicBezTo>
                  <a:pt x="15078" y="17547"/>
                  <a:pt x="15069" y="17547"/>
                  <a:pt x="15069" y="17557"/>
                </a:cubicBezTo>
                <a:cubicBezTo>
                  <a:pt x="15059" y="17547"/>
                  <a:pt x="15059" y="17538"/>
                  <a:pt x="15059" y="17538"/>
                </a:cubicBezTo>
                <a:cubicBezTo>
                  <a:pt x="15059" y="17529"/>
                  <a:pt x="15059" y="17529"/>
                  <a:pt x="15050" y="17519"/>
                </a:cubicBezTo>
                <a:cubicBezTo>
                  <a:pt x="15050" y="17519"/>
                  <a:pt x="15050" y="17510"/>
                  <a:pt x="15050" y="17510"/>
                </a:cubicBezTo>
                <a:cubicBezTo>
                  <a:pt x="15050" y="17500"/>
                  <a:pt x="15059" y="17491"/>
                  <a:pt x="15059" y="17481"/>
                </a:cubicBezTo>
                <a:cubicBezTo>
                  <a:pt x="15059" y="17472"/>
                  <a:pt x="15059" y="17472"/>
                  <a:pt x="15069" y="17472"/>
                </a:cubicBezTo>
                <a:close/>
                <a:moveTo>
                  <a:pt x="15765" y="17506"/>
                </a:moveTo>
                <a:cubicBezTo>
                  <a:pt x="15768" y="17506"/>
                  <a:pt x="15773" y="17507"/>
                  <a:pt x="15779" y="17510"/>
                </a:cubicBezTo>
                <a:cubicBezTo>
                  <a:pt x="15769" y="17538"/>
                  <a:pt x="15750" y="17557"/>
                  <a:pt x="15722" y="17557"/>
                </a:cubicBezTo>
                <a:cubicBezTo>
                  <a:pt x="15713" y="17547"/>
                  <a:pt x="15713" y="17547"/>
                  <a:pt x="15722" y="17538"/>
                </a:cubicBezTo>
                <a:cubicBezTo>
                  <a:pt x="15731" y="17538"/>
                  <a:pt x="15741" y="17529"/>
                  <a:pt x="15750" y="17519"/>
                </a:cubicBezTo>
                <a:cubicBezTo>
                  <a:pt x="15750" y="17512"/>
                  <a:pt x="15755" y="17506"/>
                  <a:pt x="15765" y="17506"/>
                </a:cubicBezTo>
                <a:close/>
                <a:moveTo>
                  <a:pt x="16810" y="17538"/>
                </a:moveTo>
                <a:lnTo>
                  <a:pt x="16810" y="17538"/>
                </a:lnTo>
                <a:cubicBezTo>
                  <a:pt x="16807" y="17541"/>
                  <a:pt x="16804" y="17544"/>
                  <a:pt x="16801" y="17547"/>
                </a:cubicBezTo>
                <a:cubicBezTo>
                  <a:pt x="16801" y="17547"/>
                  <a:pt x="16801" y="17547"/>
                  <a:pt x="16801" y="17557"/>
                </a:cubicBezTo>
                <a:cubicBezTo>
                  <a:pt x="16810" y="17557"/>
                  <a:pt x="16810" y="17547"/>
                  <a:pt x="16810" y="17547"/>
                </a:cubicBezTo>
                <a:cubicBezTo>
                  <a:pt x="16810" y="17547"/>
                  <a:pt x="16810" y="17547"/>
                  <a:pt x="16810" y="17538"/>
                </a:cubicBezTo>
                <a:close/>
                <a:moveTo>
                  <a:pt x="54076" y="17538"/>
                </a:moveTo>
                <a:lnTo>
                  <a:pt x="54104" y="17547"/>
                </a:lnTo>
                <a:lnTo>
                  <a:pt x="54104" y="17557"/>
                </a:lnTo>
                <a:cubicBezTo>
                  <a:pt x="54095" y="17557"/>
                  <a:pt x="54085" y="17547"/>
                  <a:pt x="54076" y="17538"/>
                </a:cubicBezTo>
                <a:close/>
                <a:moveTo>
                  <a:pt x="14889" y="17443"/>
                </a:moveTo>
                <a:lnTo>
                  <a:pt x="14898" y="17481"/>
                </a:lnTo>
                <a:cubicBezTo>
                  <a:pt x="14894" y="17481"/>
                  <a:pt x="14889" y="17479"/>
                  <a:pt x="14885" y="17479"/>
                </a:cubicBezTo>
                <a:cubicBezTo>
                  <a:pt x="14882" y="17479"/>
                  <a:pt x="14880" y="17481"/>
                  <a:pt x="14880" y="17491"/>
                </a:cubicBezTo>
                <a:cubicBezTo>
                  <a:pt x="14880" y="17505"/>
                  <a:pt x="14890" y="17513"/>
                  <a:pt x="14899" y="17513"/>
                </a:cubicBezTo>
                <a:cubicBezTo>
                  <a:pt x="14902" y="17513"/>
                  <a:pt x="14905" y="17512"/>
                  <a:pt x="14908" y="17510"/>
                </a:cubicBezTo>
                <a:lnTo>
                  <a:pt x="14917" y="17510"/>
                </a:lnTo>
                <a:cubicBezTo>
                  <a:pt x="14908" y="17538"/>
                  <a:pt x="14898" y="17557"/>
                  <a:pt x="14870" y="17557"/>
                </a:cubicBezTo>
                <a:cubicBezTo>
                  <a:pt x="14865" y="17562"/>
                  <a:pt x="14858" y="17564"/>
                  <a:pt x="14852" y="17564"/>
                </a:cubicBezTo>
                <a:cubicBezTo>
                  <a:pt x="14846" y="17564"/>
                  <a:pt x="14842" y="17562"/>
                  <a:pt x="14842" y="17557"/>
                </a:cubicBezTo>
                <a:cubicBezTo>
                  <a:pt x="14842" y="17547"/>
                  <a:pt x="14842" y="17538"/>
                  <a:pt x="14842" y="17529"/>
                </a:cubicBezTo>
                <a:cubicBezTo>
                  <a:pt x="14842" y="17519"/>
                  <a:pt x="14842" y="17510"/>
                  <a:pt x="14851" y="17510"/>
                </a:cubicBezTo>
                <a:cubicBezTo>
                  <a:pt x="14861" y="17510"/>
                  <a:pt x="14870" y="17510"/>
                  <a:pt x="14870" y="17500"/>
                </a:cubicBezTo>
                <a:cubicBezTo>
                  <a:pt x="14870" y="17481"/>
                  <a:pt x="14870" y="17462"/>
                  <a:pt x="14880" y="17443"/>
                </a:cubicBezTo>
                <a:close/>
                <a:moveTo>
                  <a:pt x="15627" y="17547"/>
                </a:moveTo>
                <a:cubicBezTo>
                  <a:pt x="15627" y="17557"/>
                  <a:pt x="15618" y="17557"/>
                  <a:pt x="15618" y="17566"/>
                </a:cubicBezTo>
                <a:lnTo>
                  <a:pt x="15599" y="17566"/>
                </a:lnTo>
                <a:lnTo>
                  <a:pt x="15627" y="17547"/>
                </a:lnTo>
                <a:close/>
                <a:moveTo>
                  <a:pt x="16328" y="17178"/>
                </a:moveTo>
                <a:cubicBezTo>
                  <a:pt x="16328" y="17197"/>
                  <a:pt x="16337" y="17207"/>
                  <a:pt x="16347" y="17207"/>
                </a:cubicBezTo>
                <a:cubicBezTo>
                  <a:pt x="16356" y="17207"/>
                  <a:pt x="16356" y="17216"/>
                  <a:pt x="16366" y="17216"/>
                </a:cubicBezTo>
                <a:cubicBezTo>
                  <a:pt x="16375" y="17226"/>
                  <a:pt x="16375" y="17235"/>
                  <a:pt x="16366" y="17235"/>
                </a:cubicBezTo>
                <a:cubicBezTo>
                  <a:pt x="16356" y="17245"/>
                  <a:pt x="16356" y="17254"/>
                  <a:pt x="16347" y="17264"/>
                </a:cubicBezTo>
                <a:lnTo>
                  <a:pt x="16375" y="17301"/>
                </a:lnTo>
                <a:lnTo>
                  <a:pt x="16385" y="17292"/>
                </a:lnTo>
                <a:cubicBezTo>
                  <a:pt x="16385" y="17292"/>
                  <a:pt x="16375" y="17282"/>
                  <a:pt x="16375" y="17282"/>
                </a:cubicBezTo>
                <a:cubicBezTo>
                  <a:pt x="16375" y="17254"/>
                  <a:pt x="16375" y="17254"/>
                  <a:pt x="16385" y="17245"/>
                </a:cubicBezTo>
                <a:cubicBezTo>
                  <a:pt x="16390" y="17242"/>
                  <a:pt x="16396" y="17241"/>
                  <a:pt x="16401" y="17241"/>
                </a:cubicBezTo>
                <a:cubicBezTo>
                  <a:pt x="16414" y="17241"/>
                  <a:pt x="16425" y="17247"/>
                  <a:pt x="16432" y="17254"/>
                </a:cubicBezTo>
                <a:cubicBezTo>
                  <a:pt x="16432" y="17264"/>
                  <a:pt x="16441" y="17273"/>
                  <a:pt x="16441" y="17273"/>
                </a:cubicBezTo>
                <a:cubicBezTo>
                  <a:pt x="16441" y="17282"/>
                  <a:pt x="16451" y="17292"/>
                  <a:pt x="16451" y="17292"/>
                </a:cubicBezTo>
                <a:cubicBezTo>
                  <a:pt x="16451" y="17301"/>
                  <a:pt x="16460" y="17301"/>
                  <a:pt x="16470" y="17301"/>
                </a:cubicBezTo>
                <a:cubicBezTo>
                  <a:pt x="16470" y="17297"/>
                  <a:pt x="16472" y="17294"/>
                  <a:pt x="16476" y="17294"/>
                </a:cubicBezTo>
                <a:cubicBezTo>
                  <a:pt x="16479" y="17294"/>
                  <a:pt x="16484" y="17297"/>
                  <a:pt x="16489" y="17301"/>
                </a:cubicBezTo>
                <a:lnTo>
                  <a:pt x="16508" y="17301"/>
                </a:lnTo>
                <a:cubicBezTo>
                  <a:pt x="16508" y="17292"/>
                  <a:pt x="16517" y="17292"/>
                  <a:pt x="16527" y="17292"/>
                </a:cubicBezTo>
                <a:cubicBezTo>
                  <a:pt x="16527" y="17292"/>
                  <a:pt x="16517" y="17301"/>
                  <a:pt x="16517" y="17311"/>
                </a:cubicBezTo>
                <a:cubicBezTo>
                  <a:pt x="16517" y="17311"/>
                  <a:pt x="16517" y="17320"/>
                  <a:pt x="16517" y="17320"/>
                </a:cubicBezTo>
                <a:cubicBezTo>
                  <a:pt x="16508" y="17349"/>
                  <a:pt x="16489" y="17377"/>
                  <a:pt x="16470" y="17396"/>
                </a:cubicBezTo>
                <a:cubicBezTo>
                  <a:pt x="16460" y="17405"/>
                  <a:pt x="16460" y="17405"/>
                  <a:pt x="16451" y="17415"/>
                </a:cubicBezTo>
                <a:cubicBezTo>
                  <a:pt x="16441" y="17415"/>
                  <a:pt x="16441" y="17424"/>
                  <a:pt x="16441" y="17424"/>
                </a:cubicBezTo>
                <a:cubicBezTo>
                  <a:pt x="16441" y="17443"/>
                  <a:pt x="16432" y="17453"/>
                  <a:pt x="16422" y="17462"/>
                </a:cubicBezTo>
                <a:cubicBezTo>
                  <a:pt x="16413" y="17453"/>
                  <a:pt x="16394" y="17453"/>
                  <a:pt x="16385" y="17443"/>
                </a:cubicBezTo>
                <a:cubicBezTo>
                  <a:pt x="16385" y="17443"/>
                  <a:pt x="16385" y="17434"/>
                  <a:pt x="16375" y="17424"/>
                </a:cubicBezTo>
                <a:cubicBezTo>
                  <a:pt x="16375" y="17424"/>
                  <a:pt x="16366" y="17415"/>
                  <a:pt x="16366" y="17415"/>
                </a:cubicBezTo>
                <a:cubicBezTo>
                  <a:pt x="16356" y="17424"/>
                  <a:pt x="16356" y="17424"/>
                  <a:pt x="16356" y="17434"/>
                </a:cubicBezTo>
                <a:cubicBezTo>
                  <a:pt x="16349" y="17441"/>
                  <a:pt x="16338" y="17447"/>
                  <a:pt x="16329" y="17447"/>
                </a:cubicBezTo>
                <a:cubicBezTo>
                  <a:pt x="16325" y="17447"/>
                  <a:pt x="16321" y="17446"/>
                  <a:pt x="16318" y="17443"/>
                </a:cubicBezTo>
                <a:cubicBezTo>
                  <a:pt x="16309" y="17443"/>
                  <a:pt x="16309" y="17434"/>
                  <a:pt x="16309" y="17434"/>
                </a:cubicBezTo>
                <a:cubicBezTo>
                  <a:pt x="16309" y="17424"/>
                  <a:pt x="16318" y="17415"/>
                  <a:pt x="16318" y="17405"/>
                </a:cubicBezTo>
                <a:lnTo>
                  <a:pt x="16318" y="17405"/>
                </a:lnTo>
                <a:cubicBezTo>
                  <a:pt x="16280" y="17415"/>
                  <a:pt x="16252" y="17424"/>
                  <a:pt x="16252" y="17462"/>
                </a:cubicBezTo>
                <a:lnTo>
                  <a:pt x="16271" y="17453"/>
                </a:lnTo>
                <a:lnTo>
                  <a:pt x="16271" y="17453"/>
                </a:lnTo>
                <a:lnTo>
                  <a:pt x="16252" y="17481"/>
                </a:lnTo>
                <a:lnTo>
                  <a:pt x="16243" y="17462"/>
                </a:lnTo>
                <a:lnTo>
                  <a:pt x="16233" y="17462"/>
                </a:lnTo>
                <a:cubicBezTo>
                  <a:pt x="16233" y="17472"/>
                  <a:pt x="16233" y="17472"/>
                  <a:pt x="16233" y="17481"/>
                </a:cubicBezTo>
                <a:cubicBezTo>
                  <a:pt x="16233" y="17491"/>
                  <a:pt x="16233" y="17510"/>
                  <a:pt x="16233" y="17519"/>
                </a:cubicBezTo>
                <a:cubicBezTo>
                  <a:pt x="16233" y="17538"/>
                  <a:pt x="16224" y="17547"/>
                  <a:pt x="16224" y="17557"/>
                </a:cubicBezTo>
                <a:cubicBezTo>
                  <a:pt x="16214" y="17566"/>
                  <a:pt x="16214" y="17566"/>
                  <a:pt x="16214" y="17566"/>
                </a:cubicBezTo>
                <a:cubicBezTo>
                  <a:pt x="16195" y="17566"/>
                  <a:pt x="16176" y="17547"/>
                  <a:pt x="16176" y="17538"/>
                </a:cubicBezTo>
                <a:cubicBezTo>
                  <a:pt x="16176" y="17519"/>
                  <a:pt x="16167" y="17510"/>
                  <a:pt x="16157" y="17510"/>
                </a:cubicBezTo>
                <a:cubicBezTo>
                  <a:pt x="16148" y="17500"/>
                  <a:pt x="16148" y="17500"/>
                  <a:pt x="16148" y="17500"/>
                </a:cubicBezTo>
                <a:cubicBezTo>
                  <a:pt x="16148" y="17481"/>
                  <a:pt x="16138" y="17472"/>
                  <a:pt x="16138" y="17462"/>
                </a:cubicBezTo>
                <a:cubicBezTo>
                  <a:pt x="16129" y="17453"/>
                  <a:pt x="16129" y="17443"/>
                  <a:pt x="16138" y="17434"/>
                </a:cubicBezTo>
                <a:cubicBezTo>
                  <a:pt x="16148" y="17443"/>
                  <a:pt x="16153" y="17448"/>
                  <a:pt x="16156" y="17448"/>
                </a:cubicBezTo>
                <a:cubicBezTo>
                  <a:pt x="16160" y="17448"/>
                  <a:pt x="16162" y="17443"/>
                  <a:pt x="16167" y="17434"/>
                </a:cubicBezTo>
                <a:cubicBezTo>
                  <a:pt x="16167" y="17424"/>
                  <a:pt x="16176" y="17424"/>
                  <a:pt x="16186" y="17424"/>
                </a:cubicBezTo>
                <a:cubicBezTo>
                  <a:pt x="16205" y="17415"/>
                  <a:pt x="16214" y="17415"/>
                  <a:pt x="16233" y="17415"/>
                </a:cubicBezTo>
                <a:cubicBezTo>
                  <a:pt x="16241" y="17415"/>
                  <a:pt x="16242" y="17427"/>
                  <a:pt x="16247" y="17427"/>
                </a:cubicBezTo>
                <a:cubicBezTo>
                  <a:pt x="16249" y="17427"/>
                  <a:pt x="16250" y="17426"/>
                  <a:pt x="16252" y="17424"/>
                </a:cubicBezTo>
                <a:cubicBezTo>
                  <a:pt x="16262" y="17415"/>
                  <a:pt x="16252" y="17396"/>
                  <a:pt x="16252" y="17387"/>
                </a:cubicBezTo>
                <a:lnTo>
                  <a:pt x="16233" y="17387"/>
                </a:lnTo>
                <a:cubicBezTo>
                  <a:pt x="16224" y="17377"/>
                  <a:pt x="16214" y="17368"/>
                  <a:pt x="16205" y="17349"/>
                </a:cubicBezTo>
                <a:cubicBezTo>
                  <a:pt x="16195" y="17349"/>
                  <a:pt x="16195" y="17339"/>
                  <a:pt x="16195" y="17339"/>
                </a:cubicBezTo>
                <a:cubicBezTo>
                  <a:pt x="16205" y="17330"/>
                  <a:pt x="16205" y="17330"/>
                  <a:pt x="16214" y="17330"/>
                </a:cubicBezTo>
                <a:cubicBezTo>
                  <a:pt x="16214" y="17330"/>
                  <a:pt x="16224" y="17339"/>
                  <a:pt x="16224" y="17339"/>
                </a:cubicBezTo>
                <a:cubicBezTo>
                  <a:pt x="16224" y="17349"/>
                  <a:pt x="16224" y="17349"/>
                  <a:pt x="16233" y="17349"/>
                </a:cubicBezTo>
                <a:cubicBezTo>
                  <a:pt x="16243" y="17349"/>
                  <a:pt x="16252" y="17330"/>
                  <a:pt x="16262" y="17320"/>
                </a:cubicBezTo>
                <a:cubicBezTo>
                  <a:pt x="16262" y="17301"/>
                  <a:pt x="16252" y="17292"/>
                  <a:pt x="16252" y="17273"/>
                </a:cubicBezTo>
                <a:cubicBezTo>
                  <a:pt x="16271" y="17273"/>
                  <a:pt x="16271" y="17264"/>
                  <a:pt x="16271" y="17245"/>
                </a:cubicBezTo>
                <a:lnTo>
                  <a:pt x="16280" y="17245"/>
                </a:lnTo>
                <a:cubicBezTo>
                  <a:pt x="16290" y="17226"/>
                  <a:pt x="16309" y="17197"/>
                  <a:pt x="16318" y="17178"/>
                </a:cubicBezTo>
                <a:close/>
                <a:moveTo>
                  <a:pt x="54227" y="17529"/>
                </a:moveTo>
                <a:cubicBezTo>
                  <a:pt x="54227" y="17529"/>
                  <a:pt x="54237" y="17529"/>
                  <a:pt x="54237" y="17538"/>
                </a:cubicBezTo>
                <a:cubicBezTo>
                  <a:pt x="54237" y="17547"/>
                  <a:pt x="54237" y="17557"/>
                  <a:pt x="54237" y="17557"/>
                </a:cubicBezTo>
                <a:cubicBezTo>
                  <a:pt x="54237" y="17566"/>
                  <a:pt x="54237" y="17566"/>
                  <a:pt x="54227" y="17566"/>
                </a:cubicBezTo>
                <a:cubicBezTo>
                  <a:pt x="54227" y="17557"/>
                  <a:pt x="54227" y="17557"/>
                  <a:pt x="54227" y="17547"/>
                </a:cubicBezTo>
                <a:cubicBezTo>
                  <a:pt x="54218" y="17547"/>
                  <a:pt x="54218" y="17538"/>
                  <a:pt x="54218" y="17538"/>
                </a:cubicBezTo>
                <a:lnTo>
                  <a:pt x="54227" y="17529"/>
                </a:lnTo>
                <a:close/>
                <a:moveTo>
                  <a:pt x="54681" y="17547"/>
                </a:moveTo>
                <a:lnTo>
                  <a:pt x="54681" y="17566"/>
                </a:lnTo>
                <a:cubicBezTo>
                  <a:pt x="54672" y="17566"/>
                  <a:pt x="54672" y="17547"/>
                  <a:pt x="54681" y="17547"/>
                </a:cubicBezTo>
                <a:close/>
                <a:moveTo>
                  <a:pt x="54596" y="17566"/>
                </a:moveTo>
                <a:cubicBezTo>
                  <a:pt x="54596" y="17576"/>
                  <a:pt x="54587" y="17576"/>
                  <a:pt x="54587" y="17576"/>
                </a:cubicBezTo>
                <a:lnTo>
                  <a:pt x="54577" y="17566"/>
                </a:lnTo>
                <a:close/>
                <a:moveTo>
                  <a:pt x="53962" y="17557"/>
                </a:moveTo>
                <a:cubicBezTo>
                  <a:pt x="53972" y="17566"/>
                  <a:pt x="53962" y="17576"/>
                  <a:pt x="53953" y="17585"/>
                </a:cubicBezTo>
                <a:lnTo>
                  <a:pt x="53934" y="17585"/>
                </a:lnTo>
                <a:lnTo>
                  <a:pt x="53943" y="17557"/>
                </a:lnTo>
                <a:close/>
                <a:moveTo>
                  <a:pt x="54009" y="17576"/>
                </a:moveTo>
                <a:cubicBezTo>
                  <a:pt x="54009" y="17576"/>
                  <a:pt x="54009" y="17585"/>
                  <a:pt x="54009" y="17585"/>
                </a:cubicBezTo>
                <a:lnTo>
                  <a:pt x="54000" y="17585"/>
                </a:lnTo>
                <a:cubicBezTo>
                  <a:pt x="54000" y="17576"/>
                  <a:pt x="54009" y="17576"/>
                  <a:pt x="54009" y="17576"/>
                </a:cubicBezTo>
                <a:close/>
                <a:moveTo>
                  <a:pt x="54946" y="17557"/>
                </a:moveTo>
                <a:cubicBezTo>
                  <a:pt x="54946" y="17566"/>
                  <a:pt x="54956" y="17566"/>
                  <a:pt x="54956" y="17566"/>
                </a:cubicBezTo>
                <a:lnTo>
                  <a:pt x="54975" y="17566"/>
                </a:lnTo>
                <a:cubicBezTo>
                  <a:pt x="54975" y="17566"/>
                  <a:pt x="54984" y="17566"/>
                  <a:pt x="54984" y="17576"/>
                </a:cubicBezTo>
                <a:cubicBezTo>
                  <a:pt x="54984" y="17576"/>
                  <a:pt x="54984" y="17585"/>
                  <a:pt x="54975" y="17585"/>
                </a:cubicBezTo>
                <a:lnTo>
                  <a:pt x="54937" y="17585"/>
                </a:lnTo>
                <a:lnTo>
                  <a:pt x="54937" y="17576"/>
                </a:lnTo>
                <a:lnTo>
                  <a:pt x="54946" y="17566"/>
                </a:lnTo>
                <a:lnTo>
                  <a:pt x="54937" y="17566"/>
                </a:lnTo>
                <a:lnTo>
                  <a:pt x="54946" y="17557"/>
                </a:lnTo>
                <a:close/>
                <a:moveTo>
                  <a:pt x="14378" y="17529"/>
                </a:moveTo>
                <a:cubicBezTo>
                  <a:pt x="14378" y="17529"/>
                  <a:pt x="14378" y="17538"/>
                  <a:pt x="14378" y="17538"/>
                </a:cubicBezTo>
                <a:cubicBezTo>
                  <a:pt x="14387" y="17547"/>
                  <a:pt x="14387" y="17547"/>
                  <a:pt x="14397" y="17547"/>
                </a:cubicBezTo>
                <a:cubicBezTo>
                  <a:pt x="14416" y="17547"/>
                  <a:pt x="14425" y="17557"/>
                  <a:pt x="14425" y="17566"/>
                </a:cubicBezTo>
                <a:cubicBezTo>
                  <a:pt x="14425" y="17576"/>
                  <a:pt x="14416" y="17585"/>
                  <a:pt x="14406" y="17585"/>
                </a:cubicBezTo>
                <a:cubicBezTo>
                  <a:pt x="14406" y="17588"/>
                  <a:pt x="14405" y="17589"/>
                  <a:pt x="14404" y="17589"/>
                </a:cubicBezTo>
                <a:cubicBezTo>
                  <a:pt x="14402" y="17589"/>
                  <a:pt x="14397" y="17583"/>
                  <a:pt x="14397" y="17576"/>
                </a:cubicBezTo>
                <a:cubicBezTo>
                  <a:pt x="14397" y="17576"/>
                  <a:pt x="14397" y="17566"/>
                  <a:pt x="14387" y="17566"/>
                </a:cubicBezTo>
                <a:cubicBezTo>
                  <a:pt x="14378" y="17557"/>
                  <a:pt x="14378" y="17547"/>
                  <a:pt x="14368" y="17538"/>
                </a:cubicBezTo>
                <a:cubicBezTo>
                  <a:pt x="14368" y="17538"/>
                  <a:pt x="14368" y="17529"/>
                  <a:pt x="14378" y="17529"/>
                </a:cubicBezTo>
                <a:close/>
                <a:moveTo>
                  <a:pt x="15713" y="17576"/>
                </a:moveTo>
                <a:cubicBezTo>
                  <a:pt x="15722" y="17576"/>
                  <a:pt x="15722" y="17576"/>
                  <a:pt x="15722" y="17585"/>
                </a:cubicBezTo>
                <a:cubicBezTo>
                  <a:pt x="15722" y="17585"/>
                  <a:pt x="15722" y="17595"/>
                  <a:pt x="15713" y="17595"/>
                </a:cubicBezTo>
                <a:cubicBezTo>
                  <a:pt x="15713" y="17595"/>
                  <a:pt x="15703" y="17585"/>
                  <a:pt x="15703" y="17585"/>
                </a:cubicBezTo>
                <a:cubicBezTo>
                  <a:pt x="15703" y="17576"/>
                  <a:pt x="15713" y="17576"/>
                  <a:pt x="15713" y="17576"/>
                </a:cubicBezTo>
                <a:close/>
                <a:moveTo>
                  <a:pt x="55168" y="17578"/>
                </a:moveTo>
                <a:cubicBezTo>
                  <a:pt x="55171" y="17578"/>
                  <a:pt x="55174" y="17581"/>
                  <a:pt x="55174" y="17585"/>
                </a:cubicBezTo>
                <a:cubicBezTo>
                  <a:pt x="55183" y="17585"/>
                  <a:pt x="55183" y="17585"/>
                  <a:pt x="55174" y="17595"/>
                </a:cubicBezTo>
                <a:cubicBezTo>
                  <a:pt x="55174" y="17595"/>
                  <a:pt x="55164" y="17595"/>
                  <a:pt x="55155" y="17585"/>
                </a:cubicBezTo>
                <a:cubicBezTo>
                  <a:pt x="55159" y="17581"/>
                  <a:pt x="55164" y="17578"/>
                  <a:pt x="55168" y="17578"/>
                </a:cubicBezTo>
                <a:close/>
                <a:moveTo>
                  <a:pt x="59461" y="17500"/>
                </a:moveTo>
                <a:cubicBezTo>
                  <a:pt x="59461" y="17500"/>
                  <a:pt x="59471" y="17500"/>
                  <a:pt x="59471" y="17510"/>
                </a:cubicBezTo>
                <a:cubicBezTo>
                  <a:pt x="59480" y="17510"/>
                  <a:pt x="59480" y="17510"/>
                  <a:pt x="59471" y="17519"/>
                </a:cubicBezTo>
                <a:cubicBezTo>
                  <a:pt x="59471" y="17529"/>
                  <a:pt x="59461" y="17547"/>
                  <a:pt x="59452" y="17557"/>
                </a:cubicBezTo>
                <a:cubicBezTo>
                  <a:pt x="59433" y="17576"/>
                  <a:pt x="59424" y="17585"/>
                  <a:pt x="59414" y="17595"/>
                </a:cubicBezTo>
                <a:lnTo>
                  <a:pt x="59395" y="17576"/>
                </a:lnTo>
                <a:cubicBezTo>
                  <a:pt x="59395" y="17566"/>
                  <a:pt x="59395" y="17557"/>
                  <a:pt x="59395" y="17547"/>
                </a:cubicBezTo>
                <a:cubicBezTo>
                  <a:pt x="59395" y="17532"/>
                  <a:pt x="59414" y="17517"/>
                  <a:pt x="59426" y="17517"/>
                </a:cubicBezTo>
                <a:cubicBezTo>
                  <a:pt x="59429" y="17517"/>
                  <a:pt x="59431" y="17517"/>
                  <a:pt x="59433" y="17519"/>
                </a:cubicBezTo>
                <a:cubicBezTo>
                  <a:pt x="59443" y="17519"/>
                  <a:pt x="59452" y="17510"/>
                  <a:pt x="59461" y="17500"/>
                </a:cubicBezTo>
                <a:close/>
                <a:moveTo>
                  <a:pt x="14813" y="17566"/>
                </a:moveTo>
                <a:lnTo>
                  <a:pt x="14813" y="17566"/>
                </a:lnTo>
                <a:cubicBezTo>
                  <a:pt x="14823" y="17576"/>
                  <a:pt x="14823" y="17576"/>
                  <a:pt x="14832" y="17576"/>
                </a:cubicBezTo>
                <a:cubicBezTo>
                  <a:pt x="14842" y="17576"/>
                  <a:pt x="14842" y="17585"/>
                  <a:pt x="14851" y="17585"/>
                </a:cubicBezTo>
                <a:cubicBezTo>
                  <a:pt x="14842" y="17595"/>
                  <a:pt x="14832" y="17604"/>
                  <a:pt x="14832" y="17604"/>
                </a:cubicBezTo>
                <a:cubicBezTo>
                  <a:pt x="14823" y="17595"/>
                  <a:pt x="14813" y="17576"/>
                  <a:pt x="14813" y="17566"/>
                </a:cubicBezTo>
                <a:close/>
                <a:moveTo>
                  <a:pt x="15533" y="17491"/>
                </a:moveTo>
                <a:cubicBezTo>
                  <a:pt x="15523" y="17500"/>
                  <a:pt x="15514" y="17519"/>
                  <a:pt x="15504" y="17529"/>
                </a:cubicBezTo>
                <a:cubicBezTo>
                  <a:pt x="15504" y="17538"/>
                  <a:pt x="15504" y="17538"/>
                  <a:pt x="15504" y="17547"/>
                </a:cubicBezTo>
                <a:cubicBezTo>
                  <a:pt x="15504" y="17557"/>
                  <a:pt x="15504" y="17557"/>
                  <a:pt x="15514" y="17566"/>
                </a:cubicBezTo>
                <a:cubicBezTo>
                  <a:pt x="15514" y="17576"/>
                  <a:pt x="15514" y="17585"/>
                  <a:pt x="15495" y="17585"/>
                </a:cubicBezTo>
                <a:cubicBezTo>
                  <a:pt x="15495" y="17585"/>
                  <a:pt x="15495" y="17585"/>
                  <a:pt x="15495" y="17595"/>
                </a:cubicBezTo>
                <a:cubicBezTo>
                  <a:pt x="15495" y="17595"/>
                  <a:pt x="15485" y="17604"/>
                  <a:pt x="15485" y="17604"/>
                </a:cubicBezTo>
                <a:lnTo>
                  <a:pt x="15466" y="17604"/>
                </a:lnTo>
                <a:cubicBezTo>
                  <a:pt x="15447" y="17585"/>
                  <a:pt x="15447" y="17566"/>
                  <a:pt x="15447" y="17538"/>
                </a:cubicBezTo>
                <a:cubicBezTo>
                  <a:pt x="15447" y="17529"/>
                  <a:pt x="15457" y="17519"/>
                  <a:pt x="15466" y="17510"/>
                </a:cubicBezTo>
                <a:cubicBezTo>
                  <a:pt x="15485" y="17500"/>
                  <a:pt x="15514" y="17491"/>
                  <a:pt x="15533" y="17491"/>
                </a:cubicBezTo>
                <a:close/>
                <a:moveTo>
                  <a:pt x="15627" y="17576"/>
                </a:moveTo>
                <a:lnTo>
                  <a:pt x="15637" y="17585"/>
                </a:lnTo>
                <a:lnTo>
                  <a:pt x="15618" y="17604"/>
                </a:lnTo>
                <a:lnTo>
                  <a:pt x="15618" y="17595"/>
                </a:lnTo>
                <a:cubicBezTo>
                  <a:pt x="15618" y="17595"/>
                  <a:pt x="15618" y="17585"/>
                  <a:pt x="15627" y="17576"/>
                </a:cubicBezTo>
                <a:close/>
                <a:moveTo>
                  <a:pt x="54644" y="17585"/>
                </a:moveTo>
                <a:cubicBezTo>
                  <a:pt x="54653" y="17595"/>
                  <a:pt x="54653" y="17595"/>
                  <a:pt x="54653" y="17595"/>
                </a:cubicBezTo>
                <a:cubicBezTo>
                  <a:pt x="54644" y="17604"/>
                  <a:pt x="54644" y="17604"/>
                  <a:pt x="54644" y="17604"/>
                </a:cubicBezTo>
                <a:cubicBezTo>
                  <a:pt x="54634" y="17604"/>
                  <a:pt x="54625" y="17595"/>
                  <a:pt x="54625" y="17595"/>
                </a:cubicBezTo>
                <a:lnTo>
                  <a:pt x="54615" y="17595"/>
                </a:lnTo>
                <a:cubicBezTo>
                  <a:pt x="54625" y="17585"/>
                  <a:pt x="54634" y="17585"/>
                  <a:pt x="54634" y="17585"/>
                </a:cubicBezTo>
                <a:close/>
                <a:moveTo>
                  <a:pt x="56404" y="17585"/>
                </a:moveTo>
                <a:cubicBezTo>
                  <a:pt x="56404" y="17585"/>
                  <a:pt x="56414" y="17585"/>
                  <a:pt x="56414" y="17595"/>
                </a:cubicBezTo>
                <a:cubicBezTo>
                  <a:pt x="56414" y="17595"/>
                  <a:pt x="56404" y="17595"/>
                  <a:pt x="56404" y="17604"/>
                </a:cubicBezTo>
                <a:cubicBezTo>
                  <a:pt x="56404" y="17595"/>
                  <a:pt x="56395" y="17595"/>
                  <a:pt x="56395" y="17595"/>
                </a:cubicBezTo>
                <a:cubicBezTo>
                  <a:pt x="56395" y="17585"/>
                  <a:pt x="56404" y="17585"/>
                  <a:pt x="56404" y="17585"/>
                </a:cubicBezTo>
                <a:close/>
                <a:moveTo>
                  <a:pt x="61089" y="17453"/>
                </a:moveTo>
                <a:lnTo>
                  <a:pt x="61089" y="17453"/>
                </a:lnTo>
                <a:cubicBezTo>
                  <a:pt x="61080" y="17472"/>
                  <a:pt x="61089" y="17481"/>
                  <a:pt x="61099" y="17491"/>
                </a:cubicBezTo>
                <a:lnTo>
                  <a:pt x="61089" y="17491"/>
                </a:lnTo>
                <a:cubicBezTo>
                  <a:pt x="61080" y="17491"/>
                  <a:pt x="61080" y="17491"/>
                  <a:pt x="61071" y="17500"/>
                </a:cubicBezTo>
                <a:cubicBezTo>
                  <a:pt x="61071" y="17500"/>
                  <a:pt x="61080" y="17510"/>
                  <a:pt x="61080" y="17510"/>
                </a:cubicBezTo>
                <a:cubicBezTo>
                  <a:pt x="61089" y="17519"/>
                  <a:pt x="61108" y="17519"/>
                  <a:pt x="61118" y="17519"/>
                </a:cubicBezTo>
                <a:cubicBezTo>
                  <a:pt x="61118" y="17519"/>
                  <a:pt x="61118" y="17510"/>
                  <a:pt x="61118" y="17500"/>
                </a:cubicBezTo>
                <a:cubicBezTo>
                  <a:pt x="61118" y="17491"/>
                  <a:pt x="61118" y="17481"/>
                  <a:pt x="61127" y="17481"/>
                </a:cubicBezTo>
                <a:cubicBezTo>
                  <a:pt x="61137" y="17481"/>
                  <a:pt x="61146" y="17491"/>
                  <a:pt x="61156" y="17491"/>
                </a:cubicBezTo>
                <a:cubicBezTo>
                  <a:pt x="61156" y="17500"/>
                  <a:pt x="61146" y="17500"/>
                  <a:pt x="61146" y="17510"/>
                </a:cubicBezTo>
                <a:cubicBezTo>
                  <a:pt x="61127" y="17547"/>
                  <a:pt x="61099" y="17576"/>
                  <a:pt x="61071" y="17604"/>
                </a:cubicBezTo>
                <a:cubicBezTo>
                  <a:pt x="61061" y="17604"/>
                  <a:pt x="61061" y="17604"/>
                  <a:pt x="61061" y="17595"/>
                </a:cubicBezTo>
                <a:cubicBezTo>
                  <a:pt x="61033" y="17566"/>
                  <a:pt x="61014" y="17529"/>
                  <a:pt x="60995" y="17491"/>
                </a:cubicBezTo>
                <a:cubicBezTo>
                  <a:pt x="60995" y="17481"/>
                  <a:pt x="60995" y="17481"/>
                  <a:pt x="60995" y="17472"/>
                </a:cubicBezTo>
                <a:cubicBezTo>
                  <a:pt x="61004" y="17462"/>
                  <a:pt x="61004" y="17462"/>
                  <a:pt x="61014" y="17462"/>
                </a:cubicBezTo>
                <a:lnTo>
                  <a:pt x="61033" y="17462"/>
                </a:lnTo>
                <a:cubicBezTo>
                  <a:pt x="61044" y="17466"/>
                  <a:pt x="61051" y="17468"/>
                  <a:pt x="61057" y="17468"/>
                </a:cubicBezTo>
                <a:cubicBezTo>
                  <a:pt x="61066" y="17468"/>
                  <a:pt x="61073" y="17464"/>
                  <a:pt x="61089" y="17453"/>
                </a:cubicBezTo>
                <a:close/>
                <a:moveTo>
                  <a:pt x="17142" y="17595"/>
                </a:moveTo>
                <a:lnTo>
                  <a:pt x="17123" y="17614"/>
                </a:lnTo>
                <a:lnTo>
                  <a:pt x="17104" y="17604"/>
                </a:lnTo>
                <a:cubicBezTo>
                  <a:pt x="17113" y="17604"/>
                  <a:pt x="17113" y="17595"/>
                  <a:pt x="17113" y="17595"/>
                </a:cubicBezTo>
                <a:close/>
                <a:moveTo>
                  <a:pt x="54416" y="17462"/>
                </a:moveTo>
                <a:cubicBezTo>
                  <a:pt x="54445" y="17462"/>
                  <a:pt x="54473" y="17462"/>
                  <a:pt x="54502" y="17481"/>
                </a:cubicBezTo>
                <a:cubicBezTo>
                  <a:pt x="54511" y="17491"/>
                  <a:pt x="54511" y="17491"/>
                  <a:pt x="54502" y="17500"/>
                </a:cubicBezTo>
                <a:cubicBezTo>
                  <a:pt x="54492" y="17500"/>
                  <a:pt x="54492" y="17510"/>
                  <a:pt x="54502" y="17510"/>
                </a:cubicBezTo>
                <a:cubicBezTo>
                  <a:pt x="54502" y="17519"/>
                  <a:pt x="54502" y="17519"/>
                  <a:pt x="54511" y="17519"/>
                </a:cubicBezTo>
                <a:cubicBezTo>
                  <a:pt x="54516" y="17524"/>
                  <a:pt x="54518" y="17526"/>
                  <a:pt x="54521" y="17526"/>
                </a:cubicBezTo>
                <a:cubicBezTo>
                  <a:pt x="54523" y="17526"/>
                  <a:pt x="54525" y="17524"/>
                  <a:pt x="54530" y="17519"/>
                </a:cubicBezTo>
                <a:cubicBezTo>
                  <a:pt x="54530" y="17519"/>
                  <a:pt x="54530" y="17510"/>
                  <a:pt x="54530" y="17510"/>
                </a:cubicBezTo>
                <a:cubicBezTo>
                  <a:pt x="54530" y="17500"/>
                  <a:pt x="54530" y="17500"/>
                  <a:pt x="54530" y="17500"/>
                </a:cubicBezTo>
                <a:cubicBezTo>
                  <a:pt x="54549" y="17510"/>
                  <a:pt x="54568" y="17519"/>
                  <a:pt x="54587" y="17538"/>
                </a:cubicBezTo>
                <a:cubicBezTo>
                  <a:pt x="54587" y="17547"/>
                  <a:pt x="54568" y="17557"/>
                  <a:pt x="54558" y="17557"/>
                </a:cubicBezTo>
                <a:lnTo>
                  <a:pt x="54549" y="17557"/>
                </a:lnTo>
                <a:cubicBezTo>
                  <a:pt x="54530" y="17566"/>
                  <a:pt x="54521" y="17576"/>
                  <a:pt x="54502" y="17585"/>
                </a:cubicBezTo>
                <a:lnTo>
                  <a:pt x="54492" y="17585"/>
                </a:lnTo>
                <a:cubicBezTo>
                  <a:pt x="54492" y="17595"/>
                  <a:pt x="54492" y="17595"/>
                  <a:pt x="54483" y="17595"/>
                </a:cubicBezTo>
                <a:cubicBezTo>
                  <a:pt x="54473" y="17595"/>
                  <a:pt x="54464" y="17604"/>
                  <a:pt x="54454" y="17604"/>
                </a:cubicBezTo>
                <a:cubicBezTo>
                  <a:pt x="54435" y="17614"/>
                  <a:pt x="54407" y="17614"/>
                  <a:pt x="54388" y="17614"/>
                </a:cubicBezTo>
                <a:lnTo>
                  <a:pt x="54350" y="17614"/>
                </a:lnTo>
                <a:cubicBezTo>
                  <a:pt x="54331" y="17604"/>
                  <a:pt x="54322" y="17604"/>
                  <a:pt x="54303" y="17604"/>
                </a:cubicBezTo>
                <a:cubicBezTo>
                  <a:pt x="54312" y="17585"/>
                  <a:pt x="54331" y="17595"/>
                  <a:pt x="54341" y="17585"/>
                </a:cubicBezTo>
                <a:lnTo>
                  <a:pt x="54331" y="17576"/>
                </a:lnTo>
                <a:cubicBezTo>
                  <a:pt x="54341" y="17576"/>
                  <a:pt x="54341" y="17566"/>
                  <a:pt x="54350" y="17566"/>
                </a:cubicBezTo>
                <a:cubicBezTo>
                  <a:pt x="54350" y="17557"/>
                  <a:pt x="54350" y="17557"/>
                  <a:pt x="54341" y="17547"/>
                </a:cubicBezTo>
                <a:cubicBezTo>
                  <a:pt x="54341" y="17547"/>
                  <a:pt x="54331" y="17547"/>
                  <a:pt x="54322" y="17538"/>
                </a:cubicBezTo>
                <a:cubicBezTo>
                  <a:pt x="54312" y="17538"/>
                  <a:pt x="54312" y="17529"/>
                  <a:pt x="54312" y="17519"/>
                </a:cubicBezTo>
                <a:cubicBezTo>
                  <a:pt x="54312" y="17519"/>
                  <a:pt x="54303" y="17519"/>
                  <a:pt x="54303" y="17510"/>
                </a:cubicBezTo>
                <a:cubicBezTo>
                  <a:pt x="54293" y="17510"/>
                  <a:pt x="54293" y="17500"/>
                  <a:pt x="54303" y="17500"/>
                </a:cubicBezTo>
                <a:cubicBezTo>
                  <a:pt x="54312" y="17491"/>
                  <a:pt x="54331" y="17481"/>
                  <a:pt x="54350" y="17481"/>
                </a:cubicBezTo>
                <a:cubicBezTo>
                  <a:pt x="54369" y="17472"/>
                  <a:pt x="54397" y="17462"/>
                  <a:pt x="54416" y="17462"/>
                </a:cubicBezTo>
                <a:close/>
                <a:moveTo>
                  <a:pt x="59745" y="17585"/>
                </a:moveTo>
                <a:cubicBezTo>
                  <a:pt x="59755" y="17585"/>
                  <a:pt x="59755" y="17604"/>
                  <a:pt x="59755" y="17614"/>
                </a:cubicBezTo>
                <a:cubicBezTo>
                  <a:pt x="59745" y="17614"/>
                  <a:pt x="59726" y="17604"/>
                  <a:pt x="59736" y="17595"/>
                </a:cubicBezTo>
                <a:cubicBezTo>
                  <a:pt x="59736" y="17595"/>
                  <a:pt x="59745" y="17585"/>
                  <a:pt x="59745" y="17585"/>
                </a:cubicBezTo>
                <a:close/>
                <a:moveTo>
                  <a:pt x="60115" y="17566"/>
                </a:moveTo>
                <a:lnTo>
                  <a:pt x="60115" y="17566"/>
                </a:lnTo>
                <a:cubicBezTo>
                  <a:pt x="60133" y="17576"/>
                  <a:pt x="60152" y="17585"/>
                  <a:pt x="60162" y="17595"/>
                </a:cubicBezTo>
                <a:cubicBezTo>
                  <a:pt x="60162" y="17595"/>
                  <a:pt x="60162" y="17604"/>
                  <a:pt x="60162" y="17604"/>
                </a:cubicBezTo>
                <a:cubicBezTo>
                  <a:pt x="60162" y="17604"/>
                  <a:pt x="60162" y="17614"/>
                  <a:pt x="60152" y="17614"/>
                </a:cubicBezTo>
                <a:cubicBezTo>
                  <a:pt x="60133" y="17614"/>
                  <a:pt x="60115" y="17585"/>
                  <a:pt x="60115" y="17566"/>
                </a:cubicBezTo>
                <a:close/>
                <a:moveTo>
                  <a:pt x="15268" y="17595"/>
                </a:moveTo>
                <a:lnTo>
                  <a:pt x="15268" y="17604"/>
                </a:lnTo>
                <a:lnTo>
                  <a:pt x="15249" y="17623"/>
                </a:lnTo>
                <a:cubicBezTo>
                  <a:pt x="15249" y="17604"/>
                  <a:pt x="15258" y="17604"/>
                  <a:pt x="15268" y="17595"/>
                </a:cubicBezTo>
                <a:close/>
                <a:moveTo>
                  <a:pt x="16779" y="17247"/>
                </a:moveTo>
                <a:cubicBezTo>
                  <a:pt x="16782" y="17247"/>
                  <a:pt x="16787" y="17249"/>
                  <a:pt x="16792" y="17254"/>
                </a:cubicBezTo>
                <a:cubicBezTo>
                  <a:pt x="16792" y="17264"/>
                  <a:pt x="16801" y="17273"/>
                  <a:pt x="16801" y="17292"/>
                </a:cubicBezTo>
                <a:cubicBezTo>
                  <a:pt x="16810" y="17292"/>
                  <a:pt x="16810" y="17301"/>
                  <a:pt x="16801" y="17301"/>
                </a:cubicBezTo>
                <a:cubicBezTo>
                  <a:pt x="16782" y="17301"/>
                  <a:pt x="16773" y="17301"/>
                  <a:pt x="16754" y="17320"/>
                </a:cubicBezTo>
                <a:lnTo>
                  <a:pt x="16744" y="17320"/>
                </a:lnTo>
                <a:cubicBezTo>
                  <a:pt x="16725" y="17330"/>
                  <a:pt x="16725" y="17339"/>
                  <a:pt x="16735" y="17358"/>
                </a:cubicBezTo>
                <a:cubicBezTo>
                  <a:pt x="16744" y="17368"/>
                  <a:pt x="16744" y="17377"/>
                  <a:pt x="16754" y="17396"/>
                </a:cubicBezTo>
                <a:cubicBezTo>
                  <a:pt x="16763" y="17405"/>
                  <a:pt x="16773" y="17424"/>
                  <a:pt x="16792" y="17443"/>
                </a:cubicBezTo>
                <a:cubicBezTo>
                  <a:pt x="16792" y="17443"/>
                  <a:pt x="16801" y="17443"/>
                  <a:pt x="16801" y="17434"/>
                </a:cubicBezTo>
                <a:cubicBezTo>
                  <a:pt x="16801" y="17424"/>
                  <a:pt x="16820" y="17424"/>
                  <a:pt x="16829" y="17424"/>
                </a:cubicBezTo>
                <a:cubicBezTo>
                  <a:pt x="16829" y="17434"/>
                  <a:pt x="16829" y="17434"/>
                  <a:pt x="16839" y="17434"/>
                </a:cubicBezTo>
                <a:cubicBezTo>
                  <a:pt x="16843" y="17430"/>
                  <a:pt x="16847" y="17428"/>
                  <a:pt x="16850" y="17428"/>
                </a:cubicBezTo>
                <a:cubicBezTo>
                  <a:pt x="16855" y="17428"/>
                  <a:pt x="16858" y="17432"/>
                  <a:pt x="16858" y="17443"/>
                </a:cubicBezTo>
                <a:cubicBezTo>
                  <a:pt x="16858" y="17443"/>
                  <a:pt x="16867" y="17453"/>
                  <a:pt x="16867" y="17453"/>
                </a:cubicBezTo>
                <a:cubicBezTo>
                  <a:pt x="16858" y="17472"/>
                  <a:pt x="16858" y="17500"/>
                  <a:pt x="16858" y="17519"/>
                </a:cubicBezTo>
                <a:cubicBezTo>
                  <a:pt x="16848" y="17519"/>
                  <a:pt x="16839" y="17519"/>
                  <a:pt x="16829" y="17529"/>
                </a:cubicBezTo>
                <a:cubicBezTo>
                  <a:pt x="16823" y="17529"/>
                  <a:pt x="16817" y="17533"/>
                  <a:pt x="16811" y="17538"/>
                </a:cubicBezTo>
                <a:lnTo>
                  <a:pt x="16829" y="17538"/>
                </a:lnTo>
                <a:lnTo>
                  <a:pt x="16829" y="17566"/>
                </a:lnTo>
                <a:cubicBezTo>
                  <a:pt x="16792" y="17566"/>
                  <a:pt x="16782" y="17595"/>
                  <a:pt x="16754" y="17614"/>
                </a:cubicBezTo>
                <a:lnTo>
                  <a:pt x="16754" y="17604"/>
                </a:lnTo>
                <a:lnTo>
                  <a:pt x="16735" y="17595"/>
                </a:lnTo>
                <a:cubicBezTo>
                  <a:pt x="16735" y="17604"/>
                  <a:pt x="16735" y="17604"/>
                  <a:pt x="16735" y="17614"/>
                </a:cubicBezTo>
                <a:cubicBezTo>
                  <a:pt x="16735" y="17614"/>
                  <a:pt x="16725" y="17623"/>
                  <a:pt x="16725" y="17623"/>
                </a:cubicBezTo>
                <a:cubicBezTo>
                  <a:pt x="16725" y="17623"/>
                  <a:pt x="16716" y="17614"/>
                  <a:pt x="16716" y="17614"/>
                </a:cubicBezTo>
                <a:cubicBezTo>
                  <a:pt x="16716" y="17595"/>
                  <a:pt x="16716" y="17585"/>
                  <a:pt x="16706" y="17566"/>
                </a:cubicBezTo>
                <a:cubicBezTo>
                  <a:pt x="16706" y="17566"/>
                  <a:pt x="16706" y="17557"/>
                  <a:pt x="16697" y="17557"/>
                </a:cubicBezTo>
                <a:cubicBezTo>
                  <a:pt x="16697" y="17547"/>
                  <a:pt x="16687" y="17547"/>
                  <a:pt x="16687" y="17538"/>
                </a:cubicBezTo>
                <a:cubicBezTo>
                  <a:pt x="16669" y="17538"/>
                  <a:pt x="16669" y="17538"/>
                  <a:pt x="16659" y="17576"/>
                </a:cubicBezTo>
                <a:cubicBezTo>
                  <a:pt x="16650" y="17557"/>
                  <a:pt x="16640" y="17547"/>
                  <a:pt x="16631" y="17538"/>
                </a:cubicBezTo>
                <a:cubicBezTo>
                  <a:pt x="16631" y="17524"/>
                  <a:pt x="16621" y="17515"/>
                  <a:pt x="16608" y="17515"/>
                </a:cubicBezTo>
                <a:cubicBezTo>
                  <a:pt x="16603" y="17515"/>
                  <a:pt x="16598" y="17517"/>
                  <a:pt x="16593" y="17519"/>
                </a:cubicBezTo>
                <a:cubicBezTo>
                  <a:pt x="16583" y="17519"/>
                  <a:pt x="16574" y="17529"/>
                  <a:pt x="16574" y="17547"/>
                </a:cubicBezTo>
                <a:cubicBezTo>
                  <a:pt x="16574" y="17557"/>
                  <a:pt x="16564" y="17557"/>
                  <a:pt x="16555" y="17557"/>
                </a:cubicBezTo>
                <a:lnTo>
                  <a:pt x="16527" y="17557"/>
                </a:lnTo>
                <a:cubicBezTo>
                  <a:pt x="16517" y="17557"/>
                  <a:pt x="16508" y="17547"/>
                  <a:pt x="16508" y="17538"/>
                </a:cubicBezTo>
                <a:cubicBezTo>
                  <a:pt x="16508" y="17529"/>
                  <a:pt x="16498" y="17519"/>
                  <a:pt x="16498" y="17519"/>
                </a:cubicBezTo>
                <a:lnTo>
                  <a:pt x="16489" y="17519"/>
                </a:lnTo>
                <a:cubicBezTo>
                  <a:pt x="16498" y="17510"/>
                  <a:pt x="16498" y="17500"/>
                  <a:pt x="16508" y="17500"/>
                </a:cubicBezTo>
                <a:cubicBezTo>
                  <a:pt x="16536" y="17443"/>
                  <a:pt x="16574" y="17377"/>
                  <a:pt x="16612" y="17320"/>
                </a:cubicBezTo>
                <a:cubicBezTo>
                  <a:pt x="16631" y="17301"/>
                  <a:pt x="16650" y="17282"/>
                  <a:pt x="16678" y="17273"/>
                </a:cubicBezTo>
                <a:cubicBezTo>
                  <a:pt x="16687" y="17273"/>
                  <a:pt x="16687" y="17273"/>
                  <a:pt x="16697" y="17282"/>
                </a:cubicBezTo>
                <a:cubicBezTo>
                  <a:pt x="16697" y="17287"/>
                  <a:pt x="16702" y="17290"/>
                  <a:pt x="16708" y="17290"/>
                </a:cubicBezTo>
                <a:cubicBezTo>
                  <a:pt x="16713" y="17290"/>
                  <a:pt x="16721" y="17287"/>
                  <a:pt x="16725" y="17282"/>
                </a:cubicBezTo>
                <a:cubicBezTo>
                  <a:pt x="16735" y="17273"/>
                  <a:pt x="16754" y="17264"/>
                  <a:pt x="16773" y="17254"/>
                </a:cubicBezTo>
                <a:cubicBezTo>
                  <a:pt x="16773" y="17249"/>
                  <a:pt x="16775" y="17247"/>
                  <a:pt x="16779" y="17247"/>
                </a:cubicBezTo>
                <a:close/>
                <a:moveTo>
                  <a:pt x="54331" y="17623"/>
                </a:moveTo>
                <a:cubicBezTo>
                  <a:pt x="54326" y="17628"/>
                  <a:pt x="54319" y="17630"/>
                  <a:pt x="54312" y="17630"/>
                </a:cubicBezTo>
                <a:cubicBezTo>
                  <a:pt x="54305" y="17630"/>
                  <a:pt x="54298" y="17628"/>
                  <a:pt x="54293" y="17623"/>
                </a:cubicBezTo>
                <a:close/>
                <a:moveTo>
                  <a:pt x="54776" y="17595"/>
                </a:moveTo>
                <a:cubicBezTo>
                  <a:pt x="54776" y="17595"/>
                  <a:pt x="54776" y="17604"/>
                  <a:pt x="54776" y="17604"/>
                </a:cubicBezTo>
                <a:cubicBezTo>
                  <a:pt x="54786" y="17604"/>
                  <a:pt x="54786" y="17614"/>
                  <a:pt x="54786" y="17614"/>
                </a:cubicBezTo>
                <a:cubicBezTo>
                  <a:pt x="54795" y="17614"/>
                  <a:pt x="54804" y="17614"/>
                  <a:pt x="54804" y="17623"/>
                </a:cubicBezTo>
                <a:cubicBezTo>
                  <a:pt x="54804" y="17623"/>
                  <a:pt x="54804" y="17633"/>
                  <a:pt x="54795" y="17633"/>
                </a:cubicBezTo>
                <a:cubicBezTo>
                  <a:pt x="54776" y="17633"/>
                  <a:pt x="54767" y="17614"/>
                  <a:pt x="54776" y="17595"/>
                </a:cubicBezTo>
                <a:close/>
                <a:moveTo>
                  <a:pt x="54994" y="17595"/>
                </a:moveTo>
                <a:cubicBezTo>
                  <a:pt x="54994" y="17595"/>
                  <a:pt x="54994" y="17604"/>
                  <a:pt x="54994" y="17604"/>
                </a:cubicBezTo>
                <a:cubicBezTo>
                  <a:pt x="54994" y="17614"/>
                  <a:pt x="54984" y="17623"/>
                  <a:pt x="54965" y="17633"/>
                </a:cubicBezTo>
                <a:cubicBezTo>
                  <a:pt x="54965" y="17633"/>
                  <a:pt x="54965" y="17633"/>
                  <a:pt x="54965" y="17623"/>
                </a:cubicBezTo>
                <a:cubicBezTo>
                  <a:pt x="54975" y="17614"/>
                  <a:pt x="54975" y="17614"/>
                  <a:pt x="54975" y="17604"/>
                </a:cubicBezTo>
                <a:cubicBezTo>
                  <a:pt x="54984" y="17595"/>
                  <a:pt x="54994" y="17595"/>
                  <a:pt x="54994" y="17595"/>
                </a:cubicBezTo>
                <a:close/>
                <a:moveTo>
                  <a:pt x="56343" y="17588"/>
                </a:moveTo>
                <a:cubicBezTo>
                  <a:pt x="56347" y="17588"/>
                  <a:pt x="56352" y="17590"/>
                  <a:pt x="56357" y="17595"/>
                </a:cubicBezTo>
                <a:cubicBezTo>
                  <a:pt x="56366" y="17604"/>
                  <a:pt x="56366" y="17614"/>
                  <a:pt x="56366" y="17614"/>
                </a:cubicBezTo>
                <a:cubicBezTo>
                  <a:pt x="56366" y="17623"/>
                  <a:pt x="56366" y="17633"/>
                  <a:pt x="56357" y="17633"/>
                </a:cubicBezTo>
                <a:cubicBezTo>
                  <a:pt x="56347" y="17623"/>
                  <a:pt x="56328" y="17614"/>
                  <a:pt x="56328" y="17604"/>
                </a:cubicBezTo>
                <a:cubicBezTo>
                  <a:pt x="56328" y="17604"/>
                  <a:pt x="56328" y="17595"/>
                  <a:pt x="56328" y="17595"/>
                </a:cubicBezTo>
                <a:cubicBezTo>
                  <a:pt x="56333" y="17590"/>
                  <a:pt x="56338" y="17588"/>
                  <a:pt x="56343" y="17588"/>
                </a:cubicBezTo>
                <a:close/>
                <a:moveTo>
                  <a:pt x="17255" y="17481"/>
                </a:moveTo>
                <a:cubicBezTo>
                  <a:pt x="17265" y="17481"/>
                  <a:pt x="17274" y="17481"/>
                  <a:pt x="17284" y="17491"/>
                </a:cubicBezTo>
                <a:cubicBezTo>
                  <a:pt x="17284" y="17491"/>
                  <a:pt x="17284" y="17500"/>
                  <a:pt x="17274" y="17500"/>
                </a:cubicBezTo>
                <a:cubicBezTo>
                  <a:pt x="17265" y="17510"/>
                  <a:pt x="17265" y="17529"/>
                  <a:pt x="17274" y="17538"/>
                </a:cubicBezTo>
                <a:cubicBezTo>
                  <a:pt x="17293" y="17547"/>
                  <a:pt x="17312" y="17547"/>
                  <a:pt x="17341" y="17557"/>
                </a:cubicBezTo>
                <a:cubicBezTo>
                  <a:pt x="17350" y="17557"/>
                  <a:pt x="17350" y="17557"/>
                  <a:pt x="17359" y="17566"/>
                </a:cubicBezTo>
                <a:cubicBezTo>
                  <a:pt x="17365" y="17577"/>
                  <a:pt x="17367" y="17582"/>
                  <a:pt x="17370" y="17582"/>
                </a:cubicBezTo>
                <a:cubicBezTo>
                  <a:pt x="17372" y="17582"/>
                  <a:pt x="17374" y="17580"/>
                  <a:pt x="17378" y="17576"/>
                </a:cubicBezTo>
                <a:cubicBezTo>
                  <a:pt x="17388" y="17566"/>
                  <a:pt x="17388" y="17566"/>
                  <a:pt x="17397" y="17557"/>
                </a:cubicBezTo>
                <a:cubicBezTo>
                  <a:pt x="17397" y="17566"/>
                  <a:pt x="17407" y="17576"/>
                  <a:pt x="17407" y="17595"/>
                </a:cubicBezTo>
                <a:cubicBezTo>
                  <a:pt x="17388" y="17595"/>
                  <a:pt x="17378" y="17604"/>
                  <a:pt x="17378" y="17623"/>
                </a:cubicBezTo>
                <a:cubicBezTo>
                  <a:pt x="17378" y="17623"/>
                  <a:pt x="17369" y="17633"/>
                  <a:pt x="17369" y="17633"/>
                </a:cubicBezTo>
                <a:lnTo>
                  <a:pt x="17350" y="17633"/>
                </a:lnTo>
                <a:cubicBezTo>
                  <a:pt x="17350" y="17623"/>
                  <a:pt x="17331" y="17614"/>
                  <a:pt x="17322" y="17614"/>
                </a:cubicBezTo>
                <a:cubicBezTo>
                  <a:pt x="17322" y="17614"/>
                  <a:pt x="17312" y="17604"/>
                  <a:pt x="17312" y="17604"/>
                </a:cubicBezTo>
                <a:cubicBezTo>
                  <a:pt x="17303" y="17604"/>
                  <a:pt x="17293" y="17614"/>
                  <a:pt x="17293" y="17614"/>
                </a:cubicBezTo>
                <a:cubicBezTo>
                  <a:pt x="17284" y="17623"/>
                  <a:pt x="17274" y="17623"/>
                  <a:pt x="17265" y="17623"/>
                </a:cubicBezTo>
                <a:cubicBezTo>
                  <a:pt x="17255" y="17614"/>
                  <a:pt x="17255" y="17604"/>
                  <a:pt x="17246" y="17595"/>
                </a:cubicBezTo>
                <a:cubicBezTo>
                  <a:pt x="17236" y="17595"/>
                  <a:pt x="17227" y="17595"/>
                  <a:pt x="17218" y="17585"/>
                </a:cubicBezTo>
                <a:lnTo>
                  <a:pt x="17208" y="17585"/>
                </a:lnTo>
                <a:cubicBezTo>
                  <a:pt x="17201" y="17579"/>
                  <a:pt x="17195" y="17572"/>
                  <a:pt x="17188" y="17572"/>
                </a:cubicBezTo>
                <a:cubicBezTo>
                  <a:pt x="17185" y="17572"/>
                  <a:pt x="17182" y="17573"/>
                  <a:pt x="17180" y="17576"/>
                </a:cubicBezTo>
                <a:cubicBezTo>
                  <a:pt x="17170" y="17576"/>
                  <a:pt x="17161" y="17585"/>
                  <a:pt x="17142" y="17585"/>
                </a:cubicBezTo>
                <a:cubicBezTo>
                  <a:pt x="17123" y="17585"/>
                  <a:pt x="17123" y="17576"/>
                  <a:pt x="17123" y="17557"/>
                </a:cubicBezTo>
                <a:cubicBezTo>
                  <a:pt x="17113" y="17557"/>
                  <a:pt x="17113" y="17557"/>
                  <a:pt x="17113" y="17547"/>
                </a:cubicBezTo>
                <a:lnTo>
                  <a:pt x="17094" y="17547"/>
                </a:lnTo>
                <a:lnTo>
                  <a:pt x="17094" y="17557"/>
                </a:lnTo>
                <a:lnTo>
                  <a:pt x="17076" y="17538"/>
                </a:lnTo>
                <a:lnTo>
                  <a:pt x="17076" y="17566"/>
                </a:lnTo>
                <a:lnTo>
                  <a:pt x="17047" y="17566"/>
                </a:lnTo>
                <a:cubicBezTo>
                  <a:pt x="17038" y="17576"/>
                  <a:pt x="17038" y="17585"/>
                  <a:pt x="17047" y="17595"/>
                </a:cubicBezTo>
                <a:cubicBezTo>
                  <a:pt x="17047" y="17595"/>
                  <a:pt x="17047" y="17604"/>
                  <a:pt x="17057" y="17604"/>
                </a:cubicBezTo>
                <a:cubicBezTo>
                  <a:pt x="17057" y="17604"/>
                  <a:pt x="17066" y="17614"/>
                  <a:pt x="17066" y="17614"/>
                </a:cubicBezTo>
                <a:lnTo>
                  <a:pt x="17085" y="17585"/>
                </a:lnTo>
                <a:cubicBezTo>
                  <a:pt x="17094" y="17585"/>
                  <a:pt x="17094" y="17604"/>
                  <a:pt x="17085" y="17604"/>
                </a:cubicBezTo>
                <a:cubicBezTo>
                  <a:pt x="17085" y="17614"/>
                  <a:pt x="17076" y="17623"/>
                  <a:pt x="17076" y="17633"/>
                </a:cubicBezTo>
                <a:cubicBezTo>
                  <a:pt x="17071" y="17637"/>
                  <a:pt x="17064" y="17640"/>
                  <a:pt x="17057" y="17640"/>
                </a:cubicBezTo>
                <a:cubicBezTo>
                  <a:pt x="17049" y="17640"/>
                  <a:pt x="17042" y="17637"/>
                  <a:pt x="17038" y="17633"/>
                </a:cubicBezTo>
                <a:cubicBezTo>
                  <a:pt x="17038" y="17623"/>
                  <a:pt x="17028" y="17604"/>
                  <a:pt x="17019" y="17595"/>
                </a:cubicBezTo>
                <a:cubicBezTo>
                  <a:pt x="17012" y="17588"/>
                  <a:pt x="17005" y="17581"/>
                  <a:pt x="16995" y="17581"/>
                </a:cubicBezTo>
                <a:cubicBezTo>
                  <a:pt x="16991" y="17581"/>
                  <a:pt x="16986" y="17583"/>
                  <a:pt x="16981" y="17585"/>
                </a:cubicBezTo>
                <a:cubicBezTo>
                  <a:pt x="16981" y="17566"/>
                  <a:pt x="16971" y="17547"/>
                  <a:pt x="16952" y="17547"/>
                </a:cubicBezTo>
                <a:cubicBezTo>
                  <a:pt x="16943" y="17557"/>
                  <a:pt x="16943" y="17557"/>
                  <a:pt x="16934" y="17566"/>
                </a:cubicBezTo>
                <a:cubicBezTo>
                  <a:pt x="16928" y="17577"/>
                  <a:pt x="16926" y="17582"/>
                  <a:pt x="16921" y="17582"/>
                </a:cubicBezTo>
                <a:cubicBezTo>
                  <a:pt x="16918" y="17582"/>
                  <a:pt x="16913" y="17580"/>
                  <a:pt x="16905" y="17576"/>
                </a:cubicBezTo>
                <a:cubicBezTo>
                  <a:pt x="16896" y="17576"/>
                  <a:pt x="16886" y="17566"/>
                  <a:pt x="16886" y="17566"/>
                </a:cubicBezTo>
                <a:cubicBezTo>
                  <a:pt x="16867" y="17557"/>
                  <a:pt x="16867" y="17547"/>
                  <a:pt x="16877" y="17538"/>
                </a:cubicBezTo>
                <a:cubicBezTo>
                  <a:pt x="16886" y="17529"/>
                  <a:pt x="16896" y="17519"/>
                  <a:pt x="16915" y="17510"/>
                </a:cubicBezTo>
                <a:cubicBezTo>
                  <a:pt x="16962" y="17500"/>
                  <a:pt x="17019" y="17491"/>
                  <a:pt x="17066" y="17481"/>
                </a:cubicBezTo>
                <a:cubicBezTo>
                  <a:pt x="17085" y="17481"/>
                  <a:pt x="17094" y="17491"/>
                  <a:pt x="17094" y="17510"/>
                </a:cubicBezTo>
                <a:lnTo>
                  <a:pt x="17104" y="17510"/>
                </a:lnTo>
                <a:cubicBezTo>
                  <a:pt x="17113" y="17500"/>
                  <a:pt x="17123" y="17491"/>
                  <a:pt x="17123" y="17491"/>
                </a:cubicBezTo>
                <a:cubicBezTo>
                  <a:pt x="17142" y="17500"/>
                  <a:pt x="17151" y="17500"/>
                  <a:pt x="17170" y="17510"/>
                </a:cubicBezTo>
                <a:cubicBezTo>
                  <a:pt x="17170" y="17519"/>
                  <a:pt x="17180" y="17519"/>
                  <a:pt x="17189" y="17519"/>
                </a:cubicBezTo>
                <a:cubicBezTo>
                  <a:pt x="17199" y="17529"/>
                  <a:pt x="17208" y="17529"/>
                  <a:pt x="17218" y="17529"/>
                </a:cubicBezTo>
                <a:lnTo>
                  <a:pt x="17255" y="17529"/>
                </a:lnTo>
                <a:cubicBezTo>
                  <a:pt x="17255" y="17519"/>
                  <a:pt x="17255" y="17510"/>
                  <a:pt x="17246" y="17510"/>
                </a:cubicBezTo>
                <a:cubicBezTo>
                  <a:pt x="17236" y="17500"/>
                  <a:pt x="17246" y="17491"/>
                  <a:pt x="17255" y="17481"/>
                </a:cubicBezTo>
                <a:close/>
                <a:moveTo>
                  <a:pt x="15457" y="17623"/>
                </a:moveTo>
                <a:lnTo>
                  <a:pt x="15476" y="17633"/>
                </a:lnTo>
                <a:lnTo>
                  <a:pt x="15466" y="17642"/>
                </a:lnTo>
                <a:lnTo>
                  <a:pt x="15457" y="17623"/>
                </a:lnTo>
                <a:close/>
                <a:moveTo>
                  <a:pt x="15485" y="17623"/>
                </a:moveTo>
                <a:cubicBezTo>
                  <a:pt x="15504" y="17623"/>
                  <a:pt x="15514" y="17623"/>
                  <a:pt x="15514" y="17642"/>
                </a:cubicBezTo>
                <a:cubicBezTo>
                  <a:pt x="15504" y="17642"/>
                  <a:pt x="15495" y="17633"/>
                  <a:pt x="15485" y="17623"/>
                </a:cubicBezTo>
                <a:close/>
                <a:moveTo>
                  <a:pt x="55117" y="17633"/>
                </a:moveTo>
                <a:cubicBezTo>
                  <a:pt x="55117" y="17633"/>
                  <a:pt x="55126" y="17633"/>
                  <a:pt x="55136" y="17642"/>
                </a:cubicBezTo>
                <a:lnTo>
                  <a:pt x="55126" y="17642"/>
                </a:lnTo>
                <a:cubicBezTo>
                  <a:pt x="55117" y="17642"/>
                  <a:pt x="55117" y="17633"/>
                  <a:pt x="55107" y="17633"/>
                </a:cubicBezTo>
                <a:close/>
                <a:moveTo>
                  <a:pt x="56139" y="17623"/>
                </a:moveTo>
                <a:lnTo>
                  <a:pt x="56139" y="17633"/>
                </a:lnTo>
                <a:cubicBezTo>
                  <a:pt x="56130" y="17642"/>
                  <a:pt x="56120" y="17642"/>
                  <a:pt x="56111" y="17642"/>
                </a:cubicBezTo>
                <a:lnTo>
                  <a:pt x="56101" y="17642"/>
                </a:lnTo>
                <a:cubicBezTo>
                  <a:pt x="56101" y="17642"/>
                  <a:pt x="56101" y="17633"/>
                  <a:pt x="56101" y="17633"/>
                </a:cubicBezTo>
                <a:cubicBezTo>
                  <a:pt x="56111" y="17633"/>
                  <a:pt x="56130" y="17633"/>
                  <a:pt x="56139" y="17623"/>
                </a:cubicBezTo>
                <a:close/>
                <a:moveTo>
                  <a:pt x="56205" y="17633"/>
                </a:moveTo>
                <a:cubicBezTo>
                  <a:pt x="56205" y="17633"/>
                  <a:pt x="56215" y="17642"/>
                  <a:pt x="56215" y="17642"/>
                </a:cubicBezTo>
                <a:lnTo>
                  <a:pt x="56205" y="17642"/>
                </a:lnTo>
                <a:cubicBezTo>
                  <a:pt x="56205" y="17642"/>
                  <a:pt x="56196" y="17642"/>
                  <a:pt x="56196" y="17633"/>
                </a:cubicBezTo>
                <a:close/>
                <a:moveTo>
                  <a:pt x="15627" y="17623"/>
                </a:moveTo>
                <a:cubicBezTo>
                  <a:pt x="15637" y="17633"/>
                  <a:pt x="15637" y="17633"/>
                  <a:pt x="15646" y="17633"/>
                </a:cubicBezTo>
                <a:lnTo>
                  <a:pt x="15637" y="17652"/>
                </a:lnTo>
                <a:lnTo>
                  <a:pt x="15618" y="17633"/>
                </a:lnTo>
                <a:cubicBezTo>
                  <a:pt x="15627" y="17633"/>
                  <a:pt x="15627" y="17623"/>
                  <a:pt x="15627" y="17623"/>
                </a:cubicBezTo>
                <a:close/>
                <a:moveTo>
                  <a:pt x="54757" y="17614"/>
                </a:moveTo>
                <a:cubicBezTo>
                  <a:pt x="54767" y="17623"/>
                  <a:pt x="54767" y="17633"/>
                  <a:pt x="54776" y="17642"/>
                </a:cubicBezTo>
                <a:cubicBezTo>
                  <a:pt x="54767" y="17652"/>
                  <a:pt x="54767" y="17652"/>
                  <a:pt x="54757" y="17652"/>
                </a:cubicBezTo>
                <a:cubicBezTo>
                  <a:pt x="54748" y="17652"/>
                  <a:pt x="54748" y="17642"/>
                  <a:pt x="54748" y="17633"/>
                </a:cubicBezTo>
                <a:cubicBezTo>
                  <a:pt x="54748" y="17633"/>
                  <a:pt x="54757" y="17623"/>
                  <a:pt x="54757" y="17614"/>
                </a:cubicBezTo>
                <a:close/>
                <a:moveTo>
                  <a:pt x="16110" y="17405"/>
                </a:moveTo>
                <a:cubicBezTo>
                  <a:pt x="16110" y="17415"/>
                  <a:pt x="16110" y="17415"/>
                  <a:pt x="16110" y="17424"/>
                </a:cubicBezTo>
                <a:cubicBezTo>
                  <a:pt x="16110" y="17434"/>
                  <a:pt x="16110" y="17443"/>
                  <a:pt x="16120" y="17453"/>
                </a:cubicBezTo>
                <a:cubicBezTo>
                  <a:pt x="16120" y="17453"/>
                  <a:pt x="16110" y="17462"/>
                  <a:pt x="16110" y="17462"/>
                </a:cubicBezTo>
                <a:cubicBezTo>
                  <a:pt x="16101" y="17462"/>
                  <a:pt x="16101" y="17472"/>
                  <a:pt x="16091" y="17481"/>
                </a:cubicBezTo>
                <a:lnTo>
                  <a:pt x="16069" y="17474"/>
                </a:lnTo>
                <a:lnTo>
                  <a:pt x="16069" y="17474"/>
                </a:lnTo>
                <a:cubicBezTo>
                  <a:pt x="16072" y="17477"/>
                  <a:pt x="16072" y="17484"/>
                  <a:pt x="16072" y="17491"/>
                </a:cubicBezTo>
                <a:cubicBezTo>
                  <a:pt x="16072" y="17491"/>
                  <a:pt x="16072" y="17500"/>
                  <a:pt x="16072" y="17500"/>
                </a:cubicBezTo>
                <a:lnTo>
                  <a:pt x="16015" y="17500"/>
                </a:lnTo>
                <a:cubicBezTo>
                  <a:pt x="16006" y="17491"/>
                  <a:pt x="15996" y="17481"/>
                  <a:pt x="15978" y="17472"/>
                </a:cubicBezTo>
                <a:lnTo>
                  <a:pt x="15978" y="17472"/>
                </a:lnTo>
                <a:cubicBezTo>
                  <a:pt x="15987" y="17491"/>
                  <a:pt x="15978" y="17510"/>
                  <a:pt x="15968" y="17519"/>
                </a:cubicBezTo>
                <a:cubicBezTo>
                  <a:pt x="16006" y="17529"/>
                  <a:pt x="15987" y="17557"/>
                  <a:pt x="15987" y="17576"/>
                </a:cubicBezTo>
                <a:cubicBezTo>
                  <a:pt x="15998" y="17565"/>
                  <a:pt x="16009" y="17560"/>
                  <a:pt x="16018" y="17560"/>
                </a:cubicBezTo>
                <a:cubicBezTo>
                  <a:pt x="16025" y="17560"/>
                  <a:pt x="16030" y="17562"/>
                  <a:pt x="16034" y="17566"/>
                </a:cubicBezTo>
                <a:cubicBezTo>
                  <a:pt x="16039" y="17571"/>
                  <a:pt x="16046" y="17573"/>
                  <a:pt x="16053" y="17573"/>
                </a:cubicBezTo>
                <a:cubicBezTo>
                  <a:pt x="16060" y="17573"/>
                  <a:pt x="16067" y="17571"/>
                  <a:pt x="16072" y="17566"/>
                </a:cubicBezTo>
                <a:lnTo>
                  <a:pt x="16082" y="17566"/>
                </a:lnTo>
                <a:cubicBezTo>
                  <a:pt x="16091" y="17576"/>
                  <a:pt x="16091" y="17576"/>
                  <a:pt x="16091" y="17585"/>
                </a:cubicBezTo>
                <a:lnTo>
                  <a:pt x="16063" y="17585"/>
                </a:lnTo>
                <a:lnTo>
                  <a:pt x="16072" y="17614"/>
                </a:lnTo>
                <a:cubicBezTo>
                  <a:pt x="16053" y="17614"/>
                  <a:pt x="16034" y="17604"/>
                  <a:pt x="16015" y="17604"/>
                </a:cubicBezTo>
                <a:cubicBezTo>
                  <a:pt x="16009" y="17601"/>
                  <a:pt x="16002" y="17600"/>
                  <a:pt x="15994" y="17600"/>
                </a:cubicBezTo>
                <a:cubicBezTo>
                  <a:pt x="15979" y="17600"/>
                  <a:pt x="15962" y="17604"/>
                  <a:pt x="15949" y="17604"/>
                </a:cubicBezTo>
                <a:cubicBezTo>
                  <a:pt x="15949" y="17609"/>
                  <a:pt x="15947" y="17611"/>
                  <a:pt x="15944" y="17611"/>
                </a:cubicBezTo>
                <a:cubicBezTo>
                  <a:pt x="15942" y="17611"/>
                  <a:pt x="15940" y="17609"/>
                  <a:pt x="15940" y="17604"/>
                </a:cubicBezTo>
                <a:cubicBezTo>
                  <a:pt x="15935" y="17602"/>
                  <a:pt x="15930" y="17601"/>
                  <a:pt x="15924" y="17601"/>
                </a:cubicBezTo>
                <a:cubicBezTo>
                  <a:pt x="15908" y="17601"/>
                  <a:pt x="15892" y="17611"/>
                  <a:pt x="15892" y="17633"/>
                </a:cubicBezTo>
                <a:lnTo>
                  <a:pt x="15864" y="17633"/>
                </a:lnTo>
                <a:cubicBezTo>
                  <a:pt x="15854" y="17633"/>
                  <a:pt x="15854" y="17642"/>
                  <a:pt x="15854" y="17652"/>
                </a:cubicBezTo>
                <a:cubicBezTo>
                  <a:pt x="15845" y="17652"/>
                  <a:pt x="15845" y="17661"/>
                  <a:pt x="15836" y="17661"/>
                </a:cubicBezTo>
                <a:cubicBezTo>
                  <a:pt x="15826" y="17661"/>
                  <a:pt x="15826" y="17652"/>
                  <a:pt x="15836" y="17642"/>
                </a:cubicBezTo>
                <a:cubicBezTo>
                  <a:pt x="15845" y="17633"/>
                  <a:pt x="15836" y="17623"/>
                  <a:pt x="15826" y="17614"/>
                </a:cubicBezTo>
                <a:cubicBezTo>
                  <a:pt x="15817" y="17604"/>
                  <a:pt x="15817" y="17595"/>
                  <a:pt x="15807" y="17585"/>
                </a:cubicBezTo>
                <a:lnTo>
                  <a:pt x="15798" y="17585"/>
                </a:lnTo>
                <a:cubicBezTo>
                  <a:pt x="15788" y="17585"/>
                  <a:pt x="15779" y="17576"/>
                  <a:pt x="15779" y="17566"/>
                </a:cubicBezTo>
                <a:cubicBezTo>
                  <a:pt x="15779" y="17547"/>
                  <a:pt x="15788" y="17538"/>
                  <a:pt x="15798" y="17538"/>
                </a:cubicBezTo>
                <a:lnTo>
                  <a:pt x="15807" y="17538"/>
                </a:lnTo>
                <a:lnTo>
                  <a:pt x="15807" y="17529"/>
                </a:lnTo>
                <a:lnTo>
                  <a:pt x="15788" y="17510"/>
                </a:lnTo>
                <a:lnTo>
                  <a:pt x="15807" y="17500"/>
                </a:lnTo>
                <a:lnTo>
                  <a:pt x="15798" y="17491"/>
                </a:lnTo>
                <a:cubicBezTo>
                  <a:pt x="15807" y="17491"/>
                  <a:pt x="15826" y="17481"/>
                  <a:pt x="15836" y="17481"/>
                </a:cubicBezTo>
                <a:cubicBezTo>
                  <a:pt x="15854" y="17472"/>
                  <a:pt x="15864" y="17472"/>
                  <a:pt x="15883" y="17462"/>
                </a:cubicBezTo>
                <a:cubicBezTo>
                  <a:pt x="15892" y="17462"/>
                  <a:pt x="15911" y="17453"/>
                  <a:pt x="15921" y="17453"/>
                </a:cubicBezTo>
                <a:lnTo>
                  <a:pt x="15959" y="17453"/>
                </a:lnTo>
                <a:cubicBezTo>
                  <a:pt x="15978" y="17462"/>
                  <a:pt x="15987" y="17462"/>
                  <a:pt x="16006" y="17462"/>
                </a:cubicBezTo>
                <a:cubicBezTo>
                  <a:pt x="16015" y="17453"/>
                  <a:pt x="16025" y="17453"/>
                  <a:pt x="16034" y="17443"/>
                </a:cubicBezTo>
                <a:cubicBezTo>
                  <a:pt x="16044" y="17434"/>
                  <a:pt x="16044" y="17434"/>
                  <a:pt x="16053" y="17424"/>
                </a:cubicBezTo>
                <a:cubicBezTo>
                  <a:pt x="16063" y="17424"/>
                  <a:pt x="16072" y="17424"/>
                  <a:pt x="16072" y="17434"/>
                </a:cubicBezTo>
                <a:cubicBezTo>
                  <a:pt x="16072" y="17434"/>
                  <a:pt x="16082" y="17443"/>
                  <a:pt x="16082" y="17443"/>
                </a:cubicBezTo>
                <a:cubicBezTo>
                  <a:pt x="16082" y="17434"/>
                  <a:pt x="16091" y="17434"/>
                  <a:pt x="16091" y="17434"/>
                </a:cubicBezTo>
                <a:cubicBezTo>
                  <a:pt x="16091" y="17424"/>
                  <a:pt x="16101" y="17415"/>
                  <a:pt x="16101" y="17415"/>
                </a:cubicBezTo>
                <a:cubicBezTo>
                  <a:pt x="16101" y="17405"/>
                  <a:pt x="16110" y="17405"/>
                  <a:pt x="16110" y="17405"/>
                </a:cubicBezTo>
                <a:close/>
                <a:moveTo>
                  <a:pt x="54208" y="17538"/>
                </a:moveTo>
                <a:cubicBezTo>
                  <a:pt x="54199" y="17538"/>
                  <a:pt x="54199" y="17547"/>
                  <a:pt x="54199" y="17547"/>
                </a:cubicBezTo>
                <a:cubicBezTo>
                  <a:pt x="54189" y="17576"/>
                  <a:pt x="54180" y="17595"/>
                  <a:pt x="54161" y="17604"/>
                </a:cubicBezTo>
                <a:cubicBezTo>
                  <a:pt x="54161" y="17604"/>
                  <a:pt x="54161" y="17614"/>
                  <a:pt x="54151" y="17614"/>
                </a:cubicBezTo>
                <a:cubicBezTo>
                  <a:pt x="54151" y="17614"/>
                  <a:pt x="54142" y="17614"/>
                  <a:pt x="54142" y="17604"/>
                </a:cubicBezTo>
                <a:cubicBezTo>
                  <a:pt x="54142" y="17604"/>
                  <a:pt x="54142" y="17595"/>
                  <a:pt x="54142" y="17595"/>
                </a:cubicBezTo>
                <a:lnTo>
                  <a:pt x="54123" y="17642"/>
                </a:lnTo>
                <a:cubicBezTo>
                  <a:pt x="54104" y="17642"/>
                  <a:pt x="54104" y="17633"/>
                  <a:pt x="54095" y="17623"/>
                </a:cubicBezTo>
                <a:cubicBezTo>
                  <a:pt x="54095" y="17623"/>
                  <a:pt x="54085" y="17623"/>
                  <a:pt x="54085" y="17633"/>
                </a:cubicBezTo>
                <a:cubicBezTo>
                  <a:pt x="54085" y="17642"/>
                  <a:pt x="54085" y="17642"/>
                  <a:pt x="54085" y="17642"/>
                </a:cubicBezTo>
                <a:cubicBezTo>
                  <a:pt x="54095" y="17642"/>
                  <a:pt x="54095" y="17652"/>
                  <a:pt x="54095" y="17652"/>
                </a:cubicBezTo>
                <a:cubicBezTo>
                  <a:pt x="54095" y="17652"/>
                  <a:pt x="54085" y="17661"/>
                  <a:pt x="54085" y="17661"/>
                </a:cubicBezTo>
                <a:lnTo>
                  <a:pt x="54076" y="17661"/>
                </a:lnTo>
                <a:cubicBezTo>
                  <a:pt x="54076" y="17652"/>
                  <a:pt x="54076" y="17652"/>
                  <a:pt x="54076" y="17652"/>
                </a:cubicBezTo>
                <a:cubicBezTo>
                  <a:pt x="54076" y="17645"/>
                  <a:pt x="54071" y="17638"/>
                  <a:pt x="54065" y="17638"/>
                </a:cubicBezTo>
                <a:cubicBezTo>
                  <a:pt x="54062" y="17638"/>
                  <a:pt x="54059" y="17639"/>
                  <a:pt x="54057" y="17642"/>
                </a:cubicBezTo>
                <a:cubicBezTo>
                  <a:pt x="54052" y="17647"/>
                  <a:pt x="54050" y="17649"/>
                  <a:pt x="54047" y="17649"/>
                </a:cubicBezTo>
                <a:cubicBezTo>
                  <a:pt x="54045" y="17649"/>
                  <a:pt x="54043" y="17647"/>
                  <a:pt x="54038" y="17642"/>
                </a:cubicBezTo>
                <a:cubicBezTo>
                  <a:pt x="54038" y="17642"/>
                  <a:pt x="54028" y="17633"/>
                  <a:pt x="54028" y="17633"/>
                </a:cubicBezTo>
                <a:cubicBezTo>
                  <a:pt x="54028" y="17633"/>
                  <a:pt x="54028" y="17623"/>
                  <a:pt x="54028" y="17623"/>
                </a:cubicBezTo>
                <a:cubicBezTo>
                  <a:pt x="54047" y="17623"/>
                  <a:pt x="54047" y="17614"/>
                  <a:pt x="54047" y="17595"/>
                </a:cubicBezTo>
                <a:cubicBezTo>
                  <a:pt x="54057" y="17585"/>
                  <a:pt x="54066" y="17585"/>
                  <a:pt x="54076" y="17585"/>
                </a:cubicBezTo>
                <a:cubicBezTo>
                  <a:pt x="54114" y="17566"/>
                  <a:pt x="54151" y="17557"/>
                  <a:pt x="54189" y="17538"/>
                </a:cubicBezTo>
                <a:close/>
                <a:moveTo>
                  <a:pt x="55155" y="17633"/>
                </a:moveTo>
                <a:cubicBezTo>
                  <a:pt x="55155" y="17642"/>
                  <a:pt x="55145" y="17642"/>
                  <a:pt x="55145" y="17642"/>
                </a:cubicBezTo>
                <a:lnTo>
                  <a:pt x="55155" y="17642"/>
                </a:lnTo>
                <a:cubicBezTo>
                  <a:pt x="55145" y="17652"/>
                  <a:pt x="55145" y="17652"/>
                  <a:pt x="55145" y="17661"/>
                </a:cubicBezTo>
                <a:lnTo>
                  <a:pt x="55136" y="17661"/>
                </a:lnTo>
                <a:cubicBezTo>
                  <a:pt x="55136" y="17661"/>
                  <a:pt x="55136" y="17661"/>
                  <a:pt x="55136" y="17652"/>
                </a:cubicBezTo>
                <a:cubicBezTo>
                  <a:pt x="55145" y="17652"/>
                  <a:pt x="55145" y="17652"/>
                  <a:pt x="55145" y="17642"/>
                </a:cubicBezTo>
                <a:cubicBezTo>
                  <a:pt x="55145" y="17642"/>
                  <a:pt x="55145" y="17633"/>
                  <a:pt x="55145" y="17633"/>
                </a:cubicBezTo>
                <a:close/>
                <a:moveTo>
                  <a:pt x="56082" y="17642"/>
                </a:moveTo>
                <a:cubicBezTo>
                  <a:pt x="56082" y="17642"/>
                  <a:pt x="56092" y="17652"/>
                  <a:pt x="56092" y="17652"/>
                </a:cubicBezTo>
                <a:cubicBezTo>
                  <a:pt x="56092" y="17652"/>
                  <a:pt x="56092" y="17661"/>
                  <a:pt x="56082" y="17661"/>
                </a:cubicBezTo>
                <a:cubicBezTo>
                  <a:pt x="56082" y="17661"/>
                  <a:pt x="56073" y="17652"/>
                  <a:pt x="56073" y="17652"/>
                </a:cubicBezTo>
                <a:cubicBezTo>
                  <a:pt x="56073" y="17652"/>
                  <a:pt x="56082" y="17642"/>
                  <a:pt x="56082" y="17642"/>
                </a:cubicBezTo>
                <a:close/>
                <a:moveTo>
                  <a:pt x="56167" y="17642"/>
                </a:moveTo>
                <a:cubicBezTo>
                  <a:pt x="56186" y="17642"/>
                  <a:pt x="56186" y="17642"/>
                  <a:pt x="56186" y="17661"/>
                </a:cubicBezTo>
                <a:lnTo>
                  <a:pt x="56167" y="17642"/>
                </a:lnTo>
                <a:close/>
                <a:moveTo>
                  <a:pt x="59253" y="17642"/>
                </a:moveTo>
                <a:cubicBezTo>
                  <a:pt x="59253" y="17642"/>
                  <a:pt x="59253" y="17652"/>
                  <a:pt x="59253" y="17652"/>
                </a:cubicBezTo>
                <a:cubicBezTo>
                  <a:pt x="59244" y="17661"/>
                  <a:pt x="59244" y="17661"/>
                  <a:pt x="59234" y="17661"/>
                </a:cubicBezTo>
                <a:cubicBezTo>
                  <a:pt x="59234" y="17661"/>
                  <a:pt x="59234" y="17652"/>
                  <a:pt x="59244" y="17652"/>
                </a:cubicBezTo>
                <a:cubicBezTo>
                  <a:pt x="59244" y="17642"/>
                  <a:pt x="59244" y="17642"/>
                  <a:pt x="59253" y="17642"/>
                </a:cubicBezTo>
                <a:close/>
                <a:moveTo>
                  <a:pt x="56111" y="17652"/>
                </a:moveTo>
                <a:lnTo>
                  <a:pt x="56120" y="17671"/>
                </a:lnTo>
                <a:cubicBezTo>
                  <a:pt x="56111" y="17671"/>
                  <a:pt x="56111" y="17661"/>
                  <a:pt x="56111" y="17661"/>
                </a:cubicBezTo>
                <a:lnTo>
                  <a:pt x="56111" y="17652"/>
                </a:lnTo>
                <a:close/>
                <a:moveTo>
                  <a:pt x="59414" y="17623"/>
                </a:moveTo>
                <a:cubicBezTo>
                  <a:pt x="59424" y="17633"/>
                  <a:pt x="59414" y="17661"/>
                  <a:pt x="59395" y="17671"/>
                </a:cubicBezTo>
                <a:lnTo>
                  <a:pt x="59414" y="17623"/>
                </a:lnTo>
                <a:close/>
                <a:moveTo>
                  <a:pt x="60389" y="17614"/>
                </a:moveTo>
                <a:cubicBezTo>
                  <a:pt x="60389" y="17633"/>
                  <a:pt x="60380" y="17652"/>
                  <a:pt x="60361" y="17652"/>
                </a:cubicBezTo>
                <a:lnTo>
                  <a:pt x="60370" y="17671"/>
                </a:lnTo>
                <a:cubicBezTo>
                  <a:pt x="60354" y="17671"/>
                  <a:pt x="60338" y="17650"/>
                  <a:pt x="60327" y="17650"/>
                </a:cubicBezTo>
                <a:cubicBezTo>
                  <a:pt x="60326" y="17650"/>
                  <a:pt x="60324" y="17650"/>
                  <a:pt x="60323" y="17652"/>
                </a:cubicBezTo>
                <a:lnTo>
                  <a:pt x="60313" y="17652"/>
                </a:lnTo>
                <a:cubicBezTo>
                  <a:pt x="60323" y="17642"/>
                  <a:pt x="60332" y="17633"/>
                  <a:pt x="60332" y="17623"/>
                </a:cubicBezTo>
                <a:cubicBezTo>
                  <a:pt x="60337" y="17618"/>
                  <a:pt x="60342" y="17616"/>
                  <a:pt x="60345" y="17616"/>
                </a:cubicBezTo>
                <a:cubicBezTo>
                  <a:pt x="60349" y="17616"/>
                  <a:pt x="60351" y="17618"/>
                  <a:pt x="60351" y="17623"/>
                </a:cubicBezTo>
                <a:lnTo>
                  <a:pt x="60370" y="17623"/>
                </a:lnTo>
                <a:cubicBezTo>
                  <a:pt x="60370" y="17623"/>
                  <a:pt x="60380" y="17614"/>
                  <a:pt x="60389" y="17614"/>
                </a:cubicBezTo>
                <a:close/>
                <a:moveTo>
                  <a:pt x="60995" y="17642"/>
                </a:moveTo>
                <a:cubicBezTo>
                  <a:pt x="60995" y="17642"/>
                  <a:pt x="61004" y="17652"/>
                  <a:pt x="61004" y="17661"/>
                </a:cubicBezTo>
                <a:cubicBezTo>
                  <a:pt x="61004" y="17661"/>
                  <a:pt x="60995" y="17671"/>
                  <a:pt x="60995" y="17671"/>
                </a:cubicBezTo>
                <a:cubicBezTo>
                  <a:pt x="60985" y="17661"/>
                  <a:pt x="60976" y="17661"/>
                  <a:pt x="60976" y="17652"/>
                </a:cubicBezTo>
                <a:cubicBezTo>
                  <a:pt x="60976" y="17652"/>
                  <a:pt x="60985" y="17642"/>
                  <a:pt x="60995" y="17642"/>
                </a:cubicBezTo>
                <a:close/>
                <a:moveTo>
                  <a:pt x="59376" y="17557"/>
                </a:moveTo>
                <a:lnTo>
                  <a:pt x="59376" y="17566"/>
                </a:lnTo>
                <a:cubicBezTo>
                  <a:pt x="59376" y="17566"/>
                  <a:pt x="59376" y="17576"/>
                  <a:pt x="59367" y="17576"/>
                </a:cubicBezTo>
                <a:cubicBezTo>
                  <a:pt x="59367" y="17585"/>
                  <a:pt x="59367" y="17595"/>
                  <a:pt x="59376" y="17595"/>
                </a:cubicBezTo>
                <a:cubicBezTo>
                  <a:pt x="59395" y="17604"/>
                  <a:pt x="59405" y="17623"/>
                  <a:pt x="59395" y="17642"/>
                </a:cubicBezTo>
                <a:cubicBezTo>
                  <a:pt x="59386" y="17642"/>
                  <a:pt x="59386" y="17652"/>
                  <a:pt x="59386" y="17661"/>
                </a:cubicBezTo>
                <a:cubicBezTo>
                  <a:pt x="59386" y="17668"/>
                  <a:pt x="59381" y="17674"/>
                  <a:pt x="59375" y="17674"/>
                </a:cubicBezTo>
                <a:cubicBezTo>
                  <a:pt x="59372" y="17674"/>
                  <a:pt x="59370" y="17673"/>
                  <a:pt x="59367" y="17671"/>
                </a:cubicBezTo>
                <a:cubicBezTo>
                  <a:pt x="59367" y="17671"/>
                  <a:pt x="59367" y="17661"/>
                  <a:pt x="59367" y="17661"/>
                </a:cubicBezTo>
                <a:cubicBezTo>
                  <a:pt x="59348" y="17661"/>
                  <a:pt x="59338" y="17671"/>
                  <a:pt x="59319" y="17671"/>
                </a:cubicBezTo>
                <a:lnTo>
                  <a:pt x="59301" y="17671"/>
                </a:lnTo>
                <a:cubicBezTo>
                  <a:pt x="59291" y="17652"/>
                  <a:pt x="59282" y="17642"/>
                  <a:pt x="59291" y="17633"/>
                </a:cubicBezTo>
                <a:cubicBezTo>
                  <a:pt x="59301" y="17623"/>
                  <a:pt x="59301" y="17614"/>
                  <a:pt x="59291" y="17604"/>
                </a:cubicBezTo>
                <a:cubicBezTo>
                  <a:pt x="59291" y="17604"/>
                  <a:pt x="59291" y="17595"/>
                  <a:pt x="59291" y="17595"/>
                </a:cubicBezTo>
                <a:lnTo>
                  <a:pt x="59301" y="17595"/>
                </a:lnTo>
                <a:cubicBezTo>
                  <a:pt x="59310" y="17604"/>
                  <a:pt x="59319" y="17604"/>
                  <a:pt x="59329" y="17604"/>
                </a:cubicBezTo>
                <a:cubicBezTo>
                  <a:pt x="59338" y="17604"/>
                  <a:pt x="59338" y="17595"/>
                  <a:pt x="59338" y="17595"/>
                </a:cubicBezTo>
                <a:cubicBezTo>
                  <a:pt x="59338" y="17576"/>
                  <a:pt x="59367" y="17576"/>
                  <a:pt x="59376" y="17557"/>
                </a:cubicBezTo>
                <a:close/>
                <a:moveTo>
                  <a:pt x="59831" y="17339"/>
                </a:moveTo>
                <a:cubicBezTo>
                  <a:pt x="59850" y="17339"/>
                  <a:pt x="59850" y="17339"/>
                  <a:pt x="59850" y="17358"/>
                </a:cubicBezTo>
                <a:cubicBezTo>
                  <a:pt x="59850" y="17368"/>
                  <a:pt x="59850" y="17377"/>
                  <a:pt x="59859" y="17387"/>
                </a:cubicBezTo>
                <a:cubicBezTo>
                  <a:pt x="59878" y="17387"/>
                  <a:pt x="59887" y="17387"/>
                  <a:pt x="59897" y="17377"/>
                </a:cubicBezTo>
                <a:cubicBezTo>
                  <a:pt x="59904" y="17370"/>
                  <a:pt x="59915" y="17364"/>
                  <a:pt x="59924" y="17364"/>
                </a:cubicBezTo>
                <a:cubicBezTo>
                  <a:pt x="59928" y="17364"/>
                  <a:pt x="59932" y="17365"/>
                  <a:pt x="59935" y="17368"/>
                </a:cubicBezTo>
                <a:cubicBezTo>
                  <a:pt x="59935" y="17368"/>
                  <a:pt x="59935" y="17377"/>
                  <a:pt x="59935" y="17377"/>
                </a:cubicBezTo>
                <a:cubicBezTo>
                  <a:pt x="59925" y="17396"/>
                  <a:pt x="59925" y="17415"/>
                  <a:pt x="59916" y="17424"/>
                </a:cubicBezTo>
                <a:cubicBezTo>
                  <a:pt x="59916" y="17443"/>
                  <a:pt x="59916" y="17453"/>
                  <a:pt x="59897" y="17453"/>
                </a:cubicBezTo>
                <a:lnTo>
                  <a:pt x="59897" y="17434"/>
                </a:lnTo>
                <a:cubicBezTo>
                  <a:pt x="59868" y="17434"/>
                  <a:pt x="59859" y="17453"/>
                  <a:pt x="59850" y="17481"/>
                </a:cubicBezTo>
                <a:cubicBezTo>
                  <a:pt x="59850" y="17491"/>
                  <a:pt x="59850" y="17500"/>
                  <a:pt x="59850" y="17519"/>
                </a:cubicBezTo>
                <a:lnTo>
                  <a:pt x="59916" y="17519"/>
                </a:lnTo>
                <a:cubicBezTo>
                  <a:pt x="59916" y="17510"/>
                  <a:pt x="59925" y="17510"/>
                  <a:pt x="59935" y="17500"/>
                </a:cubicBezTo>
                <a:cubicBezTo>
                  <a:pt x="59935" y="17500"/>
                  <a:pt x="59935" y="17491"/>
                  <a:pt x="59944" y="17491"/>
                </a:cubicBezTo>
                <a:cubicBezTo>
                  <a:pt x="59954" y="17491"/>
                  <a:pt x="59963" y="17491"/>
                  <a:pt x="59963" y="17510"/>
                </a:cubicBezTo>
                <a:cubicBezTo>
                  <a:pt x="59963" y="17519"/>
                  <a:pt x="59963" y="17519"/>
                  <a:pt x="59973" y="17529"/>
                </a:cubicBezTo>
                <a:cubicBezTo>
                  <a:pt x="59973" y="17538"/>
                  <a:pt x="59982" y="17547"/>
                  <a:pt x="59982" y="17566"/>
                </a:cubicBezTo>
                <a:cubicBezTo>
                  <a:pt x="59992" y="17566"/>
                  <a:pt x="59992" y="17576"/>
                  <a:pt x="59982" y="17576"/>
                </a:cubicBezTo>
                <a:cubicBezTo>
                  <a:pt x="59982" y="17576"/>
                  <a:pt x="59973" y="17585"/>
                  <a:pt x="59973" y="17585"/>
                </a:cubicBezTo>
                <a:cubicBezTo>
                  <a:pt x="59963" y="17576"/>
                  <a:pt x="59963" y="17576"/>
                  <a:pt x="59963" y="17576"/>
                </a:cubicBezTo>
                <a:cubicBezTo>
                  <a:pt x="59963" y="17566"/>
                  <a:pt x="59963" y="17557"/>
                  <a:pt x="59963" y="17547"/>
                </a:cubicBezTo>
                <a:cubicBezTo>
                  <a:pt x="59944" y="17547"/>
                  <a:pt x="59925" y="17557"/>
                  <a:pt x="59916" y="17576"/>
                </a:cubicBezTo>
                <a:cubicBezTo>
                  <a:pt x="59916" y="17585"/>
                  <a:pt x="59906" y="17585"/>
                  <a:pt x="59906" y="17595"/>
                </a:cubicBezTo>
                <a:cubicBezTo>
                  <a:pt x="59906" y="17595"/>
                  <a:pt x="59916" y="17604"/>
                  <a:pt x="59925" y="17604"/>
                </a:cubicBezTo>
                <a:cubicBezTo>
                  <a:pt x="59935" y="17614"/>
                  <a:pt x="59935" y="17623"/>
                  <a:pt x="59944" y="17633"/>
                </a:cubicBezTo>
                <a:lnTo>
                  <a:pt x="59963" y="17633"/>
                </a:lnTo>
                <a:cubicBezTo>
                  <a:pt x="59971" y="17629"/>
                  <a:pt x="59976" y="17626"/>
                  <a:pt x="59979" y="17626"/>
                </a:cubicBezTo>
                <a:cubicBezTo>
                  <a:pt x="59984" y="17626"/>
                  <a:pt x="59986" y="17631"/>
                  <a:pt x="59992" y="17642"/>
                </a:cubicBezTo>
                <a:cubicBezTo>
                  <a:pt x="59992" y="17647"/>
                  <a:pt x="59994" y="17649"/>
                  <a:pt x="59997" y="17649"/>
                </a:cubicBezTo>
                <a:cubicBezTo>
                  <a:pt x="60001" y="17649"/>
                  <a:pt x="60006" y="17647"/>
                  <a:pt x="60010" y="17642"/>
                </a:cubicBezTo>
                <a:lnTo>
                  <a:pt x="60029" y="17642"/>
                </a:lnTo>
                <a:cubicBezTo>
                  <a:pt x="60029" y="17652"/>
                  <a:pt x="60029" y="17661"/>
                  <a:pt x="60020" y="17661"/>
                </a:cubicBezTo>
                <a:cubicBezTo>
                  <a:pt x="60020" y="17672"/>
                  <a:pt x="60017" y="17677"/>
                  <a:pt x="60012" y="17677"/>
                </a:cubicBezTo>
                <a:cubicBezTo>
                  <a:pt x="60009" y="17677"/>
                  <a:pt x="60005" y="17674"/>
                  <a:pt x="60001" y="17671"/>
                </a:cubicBezTo>
                <a:lnTo>
                  <a:pt x="59992" y="17671"/>
                </a:lnTo>
                <a:cubicBezTo>
                  <a:pt x="59973" y="17671"/>
                  <a:pt x="59963" y="17661"/>
                  <a:pt x="59954" y="17652"/>
                </a:cubicBezTo>
                <a:cubicBezTo>
                  <a:pt x="59944" y="17652"/>
                  <a:pt x="59925" y="17652"/>
                  <a:pt x="59916" y="17661"/>
                </a:cubicBezTo>
                <a:cubicBezTo>
                  <a:pt x="59916" y="17652"/>
                  <a:pt x="59925" y="17642"/>
                  <a:pt x="59925" y="17633"/>
                </a:cubicBezTo>
                <a:cubicBezTo>
                  <a:pt x="59925" y="17633"/>
                  <a:pt x="59925" y="17623"/>
                  <a:pt x="59916" y="17623"/>
                </a:cubicBezTo>
                <a:lnTo>
                  <a:pt x="59906" y="17623"/>
                </a:lnTo>
                <a:cubicBezTo>
                  <a:pt x="59897" y="17623"/>
                  <a:pt x="59887" y="17623"/>
                  <a:pt x="59887" y="17633"/>
                </a:cubicBezTo>
                <a:cubicBezTo>
                  <a:pt x="59868" y="17633"/>
                  <a:pt x="59859" y="17633"/>
                  <a:pt x="59840" y="17642"/>
                </a:cubicBezTo>
                <a:cubicBezTo>
                  <a:pt x="59840" y="17633"/>
                  <a:pt x="59831" y="17623"/>
                  <a:pt x="59821" y="17623"/>
                </a:cubicBezTo>
                <a:cubicBezTo>
                  <a:pt x="59821" y="17623"/>
                  <a:pt x="59821" y="17623"/>
                  <a:pt x="59821" y="17614"/>
                </a:cubicBezTo>
                <a:cubicBezTo>
                  <a:pt x="59821" y="17604"/>
                  <a:pt x="59812" y="17604"/>
                  <a:pt x="59812" y="17604"/>
                </a:cubicBezTo>
                <a:cubicBezTo>
                  <a:pt x="59802" y="17595"/>
                  <a:pt x="59802" y="17585"/>
                  <a:pt x="59793" y="17585"/>
                </a:cubicBezTo>
                <a:cubicBezTo>
                  <a:pt x="59793" y="17576"/>
                  <a:pt x="59793" y="17576"/>
                  <a:pt x="59793" y="17566"/>
                </a:cubicBezTo>
                <a:lnTo>
                  <a:pt x="59783" y="17566"/>
                </a:lnTo>
                <a:cubicBezTo>
                  <a:pt x="59783" y="17576"/>
                  <a:pt x="59783" y="17576"/>
                  <a:pt x="59783" y="17585"/>
                </a:cubicBezTo>
                <a:cubicBezTo>
                  <a:pt x="59783" y="17585"/>
                  <a:pt x="59774" y="17595"/>
                  <a:pt x="59774" y="17595"/>
                </a:cubicBezTo>
                <a:lnTo>
                  <a:pt x="59764" y="17595"/>
                </a:lnTo>
                <a:cubicBezTo>
                  <a:pt x="59755" y="17585"/>
                  <a:pt x="59755" y="17576"/>
                  <a:pt x="59755" y="17566"/>
                </a:cubicBezTo>
                <a:cubicBezTo>
                  <a:pt x="59745" y="17566"/>
                  <a:pt x="59745" y="17557"/>
                  <a:pt x="59745" y="17547"/>
                </a:cubicBezTo>
                <a:cubicBezTo>
                  <a:pt x="59736" y="17557"/>
                  <a:pt x="59717" y="17557"/>
                  <a:pt x="59698" y="17557"/>
                </a:cubicBezTo>
                <a:cubicBezTo>
                  <a:pt x="59698" y="17557"/>
                  <a:pt x="59698" y="17566"/>
                  <a:pt x="59698" y="17566"/>
                </a:cubicBezTo>
                <a:cubicBezTo>
                  <a:pt x="59689" y="17566"/>
                  <a:pt x="59689" y="17576"/>
                  <a:pt x="59689" y="17576"/>
                </a:cubicBezTo>
                <a:lnTo>
                  <a:pt x="59679" y="17576"/>
                </a:lnTo>
                <a:cubicBezTo>
                  <a:pt x="59670" y="17566"/>
                  <a:pt x="59670" y="17566"/>
                  <a:pt x="59679" y="17557"/>
                </a:cubicBezTo>
                <a:cubicBezTo>
                  <a:pt x="59679" y="17547"/>
                  <a:pt x="59689" y="17529"/>
                  <a:pt x="59679" y="17519"/>
                </a:cubicBezTo>
                <a:lnTo>
                  <a:pt x="59660" y="17529"/>
                </a:lnTo>
                <a:cubicBezTo>
                  <a:pt x="59660" y="17524"/>
                  <a:pt x="59658" y="17521"/>
                  <a:pt x="59654" y="17521"/>
                </a:cubicBezTo>
                <a:cubicBezTo>
                  <a:pt x="59651" y="17521"/>
                  <a:pt x="59646" y="17524"/>
                  <a:pt x="59641" y="17529"/>
                </a:cubicBezTo>
                <a:cubicBezTo>
                  <a:pt x="59622" y="17529"/>
                  <a:pt x="59613" y="17538"/>
                  <a:pt x="59594" y="17547"/>
                </a:cubicBezTo>
                <a:lnTo>
                  <a:pt x="59594" y="17519"/>
                </a:lnTo>
                <a:cubicBezTo>
                  <a:pt x="59566" y="17519"/>
                  <a:pt x="59547" y="17538"/>
                  <a:pt x="59537" y="17566"/>
                </a:cubicBezTo>
                <a:cubicBezTo>
                  <a:pt x="59529" y="17562"/>
                  <a:pt x="59520" y="17560"/>
                  <a:pt x="59510" y="17560"/>
                </a:cubicBezTo>
                <a:cubicBezTo>
                  <a:pt x="59496" y="17560"/>
                  <a:pt x="59482" y="17565"/>
                  <a:pt x="59471" y="17576"/>
                </a:cubicBezTo>
                <a:cubicBezTo>
                  <a:pt x="59461" y="17585"/>
                  <a:pt x="59452" y="17585"/>
                  <a:pt x="59443" y="17585"/>
                </a:cubicBezTo>
                <a:lnTo>
                  <a:pt x="59461" y="17576"/>
                </a:lnTo>
                <a:lnTo>
                  <a:pt x="59452" y="17566"/>
                </a:lnTo>
                <a:cubicBezTo>
                  <a:pt x="59461" y="17557"/>
                  <a:pt x="59471" y="17547"/>
                  <a:pt x="59480" y="17538"/>
                </a:cubicBezTo>
                <a:cubicBezTo>
                  <a:pt x="59490" y="17529"/>
                  <a:pt x="59499" y="17510"/>
                  <a:pt x="59509" y="17510"/>
                </a:cubicBezTo>
                <a:cubicBezTo>
                  <a:pt x="59528" y="17500"/>
                  <a:pt x="59537" y="17481"/>
                  <a:pt x="59547" y="17472"/>
                </a:cubicBezTo>
                <a:cubicBezTo>
                  <a:pt x="59566" y="17453"/>
                  <a:pt x="59575" y="17434"/>
                  <a:pt x="59594" y="17424"/>
                </a:cubicBezTo>
                <a:cubicBezTo>
                  <a:pt x="59603" y="17424"/>
                  <a:pt x="59603" y="17415"/>
                  <a:pt x="59613" y="17415"/>
                </a:cubicBezTo>
                <a:lnTo>
                  <a:pt x="59632" y="17415"/>
                </a:lnTo>
                <a:cubicBezTo>
                  <a:pt x="59635" y="17412"/>
                  <a:pt x="59637" y="17411"/>
                  <a:pt x="59639" y="17411"/>
                </a:cubicBezTo>
                <a:cubicBezTo>
                  <a:pt x="59642" y="17411"/>
                  <a:pt x="59644" y="17415"/>
                  <a:pt x="59651" y="17415"/>
                </a:cubicBezTo>
                <a:cubicBezTo>
                  <a:pt x="59651" y="17415"/>
                  <a:pt x="59660" y="17424"/>
                  <a:pt x="59670" y="17424"/>
                </a:cubicBezTo>
                <a:cubicBezTo>
                  <a:pt x="59674" y="17429"/>
                  <a:pt x="59677" y="17432"/>
                  <a:pt x="59679" y="17432"/>
                </a:cubicBezTo>
                <a:cubicBezTo>
                  <a:pt x="59682" y="17432"/>
                  <a:pt x="59684" y="17429"/>
                  <a:pt x="59689" y="17424"/>
                </a:cubicBezTo>
                <a:cubicBezTo>
                  <a:pt x="59689" y="17415"/>
                  <a:pt x="59698" y="17415"/>
                  <a:pt x="59698" y="17415"/>
                </a:cubicBezTo>
                <a:cubicBezTo>
                  <a:pt x="59698" y="17415"/>
                  <a:pt x="59698" y="17405"/>
                  <a:pt x="59698" y="17405"/>
                </a:cubicBezTo>
                <a:cubicBezTo>
                  <a:pt x="59689" y="17387"/>
                  <a:pt x="59698" y="17377"/>
                  <a:pt x="59708" y="17377"/>
                </a:cubicBezTo>
                <a:cubicBezTo>
                  <a:pt x="59726" y="17368"/>
                  <a:pt x="59755" y="17358"/>
                  <a:pt x="59774" y="17349"/>
                </a:cubicBezTo>
                <a:cubicBezTo>
                  <a:pt x="59793" y="17349"/>
                  <a:pt x="59812" y="17339"/>
                  <a:pt x="59831" y="17339"/>
                </a:cubicBezTo>
                <a:close/>
                <a:moveTo>
                  <a:pt x="53981" y="17642"/>
                </a:moveTo>
                <a:cubicBezTo>
                  <a:pt x="53990" y="17652"/>
                  <a:pt x="54000" y="17661"/>
                  <a:pt x="54000" y="17680"/>
                </a:cubicBezTo>
                <a:cubicBezTo>
                  <a:pt x="53990" y="17680"/>
                  <a:pt x="53981" y="17680"/>
                  <a:pt x="53981" y="17671"/>
                </a:cubicBezTo>
                <a:cubicBezTo>
                  <a:pt x="53972" y="17661"/>
                  <a:pt x="53972" y="17652"/>
                  <a:pt x="53981" y="17642"/>
                </a:cubicBezTo>
                <a:close/>
                <a:moveTo>
                  <a:pt x="54804" y="17642"/>
                </a:moveTo>
                <a:cubicBezTo>
                  <a:pt x="54804" y="17652"/>
                  <a:pt x="54814" y="17661"/>
                  <a:pt x="54814" y="17671"/>
                </a:cubicBezTo>
                <a:cubicBezTo>
                  <a:pt x="54804" y="17671"/>
                  <a:pt x="54804" y="17680"/>
                  <a:pt x="54795" y="17680"/>
                </a:cubicBezTo>
                <a:cubicBezTo>
                  <a:pt x="54795" y="17671"/>
                  <a:pt x="54795" y="17671"/>
                  <a:pt x="54795" y="17671"/>
                </a:cubicBezTo>
                <a:cubicBezTo>
                  <a:pt x="54795" y="17661"/>
                  <a:pt x="54795" y="17652"/>
                  <a:pt x="54804" y="17642"/>
                </a:cubicBezTo>
                <a:close/>
                <a:moveTo>
                  <a:pt x="60162" y="17652"/>
                </a:moveTo>
                <a:cubicBezTo>
                  <a:pt x="60162" y="17671"/>
                  <a:pt x="60152" y="17680"/>
                  <a:pt x="60143" y="17680"/>
                </a:cubicBezTo>
                <a:lnTo>
                  <a:pt x="60133" y="17680"/>
                </a:lnTo>
                <a:cubicBezTo>
                  <a:pt x="60124" y="17671"/>
                  <a:pt x="60133" y="17671"/>
                  <a:pt x="60133" y="17661"/>
                </a:cubicBezTo>
                <a:cubicBezTo>
                  <a:pt x="60143" y="17661"/>
                  <a:pt x="60152" y="17652"/>
                  <a:pt x="60162" y="17652"/>
                </a:cubicBezTo>
                <a:close/>
                <a:moveTo>
                  <a:pt x="60285" y="17652"/>
                </a:moveTo>
                <a:lnTo>
                  <a:pt x="60313" y="17671"/>
                </a:lnTo>
                <a:cubicBezTo>
                  <a:pt x="60304" y="17671"/>
                  <a:pt x="60304" y="17680"/>
                  <a:pt x="60294" y="17680"/>
                </a:cubicBezTo>
                <a:cubicBezTo>
                  <a:pt x="60294" y="17680"/>
                  <a:pt x="60285" y="17680"/>
                  <a:pt x="60285" y="17671"/>
                </a:cubicBezTo>
                <a:cubicBezTo>
                  <a:pt x="60285" y="17671"/>
                  <a:pt x="60285" y="17661"/>
                  <a:pt x="60285" y="17652"/>
                </a:cubicBezTo>
                <a:close/>
                <a:moveTo>
                  <a:pt x="16063" y="17642"/>
                </a:moveTo>
                <a:cubicBezTo>
                  <a:pt x="16063" y="17652"/>
                  <a:pt x="16072" y="17661"/>
                  <a:pt x="16072" y="17671"/>
                </a:cubicBezTo>
                <a:cubicBezTo>
                  <a:pt x="16072" y="17680"/>
                  <a:pt x="16063" y="17680"/>
                  <a:pt x="16063" y="17689"/>
                </a:cubicBezTo>
                <a:cubicBezTo>
                  <a:pt x="16063" y="17680"/>
                  <a:pt x="16053" y="17680"/>
                  <a:pt x="16053" y="17680"/>
                </a:cubicBezTo>
                <a:cubicBezTo>
                  <a:pt x="16053" y="17671"/>
                  <a:pt x="16053" y="17661"/>
                  <a:pt x="16053" y="17652"/>
                </a:cubicBezTo>
                <a:lnTo>
                  <a:pt x="16063" y="17642"/>
                </a:lnTo>
                <a:close/>
                <a:moveTo>
                  <a:pt x="54577" y="17623"/>
                </a:moveTo>
                <a:cubicBezTo>
                  <a:pt x="54577" y="17623"/>
                  <a:pt x="54577" y="17633"/>
                  <a:pt x="54587" y="17633"/>
                </a:cubicBezTo>
                <a:cubicBezTo>
                  <a:pt x="54587" y="17642"/>
                  <a:pt x="54587" y="17642"/>
                  <a:pt x="54596" y="17652"/>
                </a:cubicBezTo>
                <a:cubicBezTo>
                  <a:pt x="54606" y="17652"/>
                  <a:pt x="54606" y="17652"/>
                  <a:pt x="54606" y="17661"/>
                </a:cubicBezTo>
                <a:lnTo>
                  <a:pt x="54634" y="17661"/>
                </a:lnTo>
                <a:cubicBezTo>
                  <a:pt x="54625" y="17661"/>
                  <a:pt x="54625" y="17661"/>
                  <a:pt x="54625" y="17671"/>
                </a:cubicBezTo>
                <a:cubicBezTo>
                  <a:pt x="54625" y="17671"/>
                  <a:pt x="54625" y="17671"/>
                  <a:pt x="54615" y="17680"/>
                </a:cubicBezTo>
                <a:cubicBezTo>
                  <a:pt x="54615" y="17689"/>
                  <a:pt x="54606" y="17689"/>
                  <a:pt x="54596" y="17689"/>
                </a:cubicBezTo>
                <a:cubicBezTo>
                  <a:pt x="54587" y="17680"/>
                  <a:pt x="54587" y="17680"/>
                  <a:pt x="54577" y="17671"/>
                </a:cubicBezTo>
                <a:cubicBezTo>
                  <a:pt x="54568" y="17671"/>
                  <a:pt x="54558" y="17661"/>
                  <a:pt x="54558" y="17652"/>
                </a:cubicBezTo>
                <a:cubicBezTo>
                  <a:pt x="54549" y="17633"/>
                  <a:pt x="54558" y="17623"/>
                  <a:pt x="54577" y="17623"/>
                </a:cubicBezTo>
                <a:close/>
                <a:moveTo>
                  <a:pt x="54719" y="17671"/>
                </a:moveTo>
                <a:cubicBezTo>
                  <a:pt x="54729" y="17671"/>
                  <a:pt x="54738" y="17680"/>
                  <a:pt x="54738" y="17689"/>
                </a:cubicBezTo>
                <a:cubicBezTo>
                  <a:pt x="54735" y="17691"/>
                  <a:pt x="54732" y="17692"/>
                  <a:pt x="54730" y="17692"/>
                </a:cubicBezTo>
                <a:cubicBezTo>
                  <a:pt x="54722" y="17692"/>
                  <a:pt x="54727" y="17678"/>
                  <a:pt x="54719" y="17671"/>
                </a:cubicBezTo>
                <a:close/>
                <a:moveTo>
                  <a:pt x="59774" y="17680"/>
                </a:moveTo>
                <a:cubicBezTo>
                  <a:pt x="59793" y="17680"/>
                  <a:pt x="59802" y="17680"/>
                  <a:pt x="59802" y="17699"/>
                </a:cubicBezTo>
                <a:lnTo>
                  <a:pt x="59774" y="17680"/>
                </a:lnTo>
                <a:close/>
                <a:moveTo>
                  <a:pt x="60209" y="17680"/>
                </a:moveTo>
                <a:cubicBezTo>
                  <a:pt x="60209" y="17689"/>
                  <a:pt x="60209" y="17689"/>
                  <a:pt x="60209" y="17699"/>
                </a:cubicBezTo>
                <a:lnTo>
                  <a:pt x="60200" y="17699"/>
                </a:lnTo>
                <a:lnTo>
                  <a:pt x="60200" y="17680"/>
                </a:lnTo>
                <a:close/>
                <a:moveTo>
                  <a:pt x="16905" y="17689"/>
                </a:moveTo>
                <a:lnTo>
                  <a:pt x="16905" y="17689"/>
                </a:lnTo>
                <a:cubicBezTo>
                  <a:pt x="16898" y="17696"/>
                  <a:pt x="16892" y="17703"/>
                  <a:pt x="16885" y="17703"/>
                </a:cubicBezTo>
                <a:cubicBezTo>
                  <a:pt x="16882" y="17703"/>
                  <a:pt x="16880" y="17702"/>
                  <a:pt x="16877" y="17699"/>
                </a:cubicBezTo>
                <a:lnTo>
                  <a:pt x="16905" y="17689"/>
                </a:lnTo>
                <a:close/>
                <a:moveTo>
                  <a:pt x="54700" y="17699"/>
                </a:moveTo>
                <a:lnTo>
                  <a:pt x="54681" y="17708"/>
                </a:lnTo>
                <a:lnTo>
                  <a:pt x="54681" y="17699"/>
                </a:lnTo>
                <a:close/>
                <a:moveTo>
                  <a:pt x="59887" y="17633"/>
                </a:moveTo>
                <a:lnTo>
                  <a:pt x="59887" y="17633"/>
                </a:lnTo>
                <a:cubicBezTo>
                  <a:pt x="59897" y="17661"/>
                  <a:pt x="59897" y="17689"/>
                  <a:pt x="59878" y="17708"/>
                </a:cubicBezTo>
                <a:lnTo>
                  <a:pt x="59878" y="17680"/>
                </a:lnTo>
                <a:cubicBezTo>
                  <a:pt x="59878" y="17689"/>
                  <a:pt x="59868" y="17689"/>
                  <a:pt x="59859" y="17689"/>
                </a:cubicBezTo>
                <a:lnTo>
                  <a:pt x="59887" y="17633"/>
                </a:lnTo>
                <a:close/>
                <a:moveTo>
                  <a:pt x="56063" y="17663"/>
                </a:moveTo>
                <a:cubicBezTo>
                  <a:pt x="56066" y="17663"/>
                  <a:pt x="56068" y="17666"/>
                  <a:pt x="56073" y="17671"/>
                </a:cubicBezTo>
                <a:cubicBezTo>
                  <a:pt x="56073" y="17671"/>
                  <a:pt x="56073" y="17671"/>
                  <a:pt x="56073" y="17680"/>
                </a:cubicBezTo>
                <a:cubicBezTo>
                  <a:pt x="56073" y="17689"/>
                  <a:pt x="56063" y="17699"/>
                  <a:pt x="56054" y="17708"/>
                </a:cubicBezTo>
                <a:cubicBezTo>
                  <a:pt x="56051" y="17711"/>
                  <a:pt x="56049" y="17712"/>
                  <a:pt x="56048" y="17712"/>
                </a:cubicBezTo>
                <a:cubicBezTo>
                  <a:pt x="56044" y="17712"/>
                  <a:pt x="56044" y="17706"/>
                  <a:pt x="56044" y="17699"/>
                </a:cubicBezTo>
                <a:cubicBezTo>
                  <a:pt x="56044" y="17699"/>
                  <a:pt x="56035" y="17689"/>
                  <a:pt x="56035" y="17689"/>
                </a:cubicBezTo>
                <a:cubicBezTo>
                  <a:pt x="56035" y="17680"/>
                  <a:pt x="56035" y="17680"/>
                  <a:pt x="56035" y="17680"/>
                </a:cubicBezTo>
                <a:cubicBezTo>
                  <a:pt x="56044" y="17671"/>
                  <a:pt x="56054" y="17671"/>
                  <a:pt x="56054" y="17671"/>
                </a:cubicBezTo>
                <a:cubicBezTo>
                  <a:pt x="56059" y="17666"/>
                  <a:pt x="56061" y="17663"/>
                  <a:pt x="56063" y="17663"/>
                </a:cubicBezTo>
                <a:close/>
                <a:moveTo>
                  <a:pt x="54748" y="17708"/>
                </a:moveTo>
                <a:lnTo>
                  <a:pt x="54729" y="17718"/>
                </a:lnTo>
                <a:cubicBezTo>
                  <a:pt x="54729" y="17708"/>
                  <a:pt x="54738" y="17708"/>
                  <a:pt x="54748" y="17708"/>
                </a:cubicBezTo>
                <a:close/>
                <a:moveTo>
                  <a:pt x="56177" y="17671"/>
                </a:moveTo>
                <a:cubicBezTo>
                  <a:pt x="56167" y="17680"/>
                  <a:pt x="56167" y="17689"/>
                  <a:pt x="56167" y="17699"/>
                </a:cubicBezTo>
                <a:lnTo>
                  <a:pt x="56149" y="17699"/>
                </a:lnTo>
                <a:cubicBezTo>
                  <a:pt x="56139" y="17699"/>
                  <a:pt x="56130" y="17708"/>
                  <a:pt x="56130" y="17718"/>
                </a:cubicBezTo>
                <a:cubicBezTo>
                  <a:pt x="56125" y="17723"/>
                  <a:pt x="56120" y="17725"/>
                  <a:pt x="56115" y="17725"/>
                </a:cubicBezTo>
                <a:cubicBezTo>
                  <a:pt x="56111" y="17725"/>
                  <a:pt x="56106" y="17723"/>
                  <a:pt x="56101" y="17718"/>
                </a:cubicBezTo>
                <a:cubicBezTo>
                  <a:pt x="56101" y="17718"/>
                  <a:pt x="56092" y="17708"/>
                  <a:pt x="56092" y="17708"/>
                </a:cubicBezTo>
                <a:cubicBezTo>
                  <a:pt x="56092" y="17689"/>
                  <a:pt x="56111" y="17689"/>
                  <a:pt x="56139" y="17689"/>
                </a:cubicBezTo>
                <a:cubicBezTo>
                  <a:pt x="56139" y="17680"/>
                  <a:pt x="56139" y="17671"/>
                  <a:pt x="56149" y="17671"/>
                </a:cubicBezTo>
                <a:close/>
                <a:moveTo>
                  <a:pt x="17265" y="17652"/>
                </a:moveTo>
                <a:cubicBezTo>
                  <a:pt x="17265" y="17652"/>
                  <a:pt x="17274" y="17652"/>
                  <a:pt x="17284" y="17661"/>
                </a:cubicBezTo>
                <a:cubicBezTo>
                  <a:pt x="17293" y="17671"/>
                  <a:pt x="17293" y="17689"/>
                  <a:pt x="17303" y="17708"/>
                </a:cubicBezTo>
                <a:cubicBezTo>
                  <a:pt x="17303" y="17708"/>
                  <a:pt x="17303" y="17718"/>
                  <a:pt x="17303" y="17718"/>
                </a:cubicBezTo>
                <a:cubicBezTo>
                  <a:pt x="17303" y="17718"/>
                  <a:pt x="17303" y="17727"/>
                  <a:pt x="17293" y="17727"/>
                </a:cubicBezTo>
                <a:cubicBezTo>
                  <a:pt x="17293" y="17727"/>
                  <a:pt x="17284" y="17718"/>
                  <a:pt x="17284" y="17718"/>
                </a:cubicBezTo>
                <a:cubicBezTo>
                  <a:pt x="17284" y="17708"/>
                  <a:pt x="17274" y="17708"/>
                  <a:pt x="17274" y="17699"/>
                </a:cubicBezTo>
                <a:lnTo>
                  <a:pt x="17265" y="17699"/>
                </a:lnTo>
                <a:lnTo>
                  <a:pt x="17265" y="17718"/>
                </a:lnTo>
                <a:cubicBezTo>
                  <a:pt x="17246" y="17708"/>
                  <a:pt x="17236" y="17689"/>
                  <a:pt x="17246" y="17671"/>
                </a:cubicBezTo>
                <a:cubicBezTo>
                  <a:pt x="17246" y="17666"/>
                  <a:pt x="17248" y="17663"/>
                  <a:pt x="17252" y="17663"/>
                </a:cubicBezTo>
                <a:cubicBezTo>
                  <a:pt x="17255" y="17663"/>
                  <a:pt x="17260" y="17666"/>
                  <a:pt x="17265" y="17671"/>
                </a:cubicBezTo>
                <a:lnTo>
                  <a:pt x="17274" y="17671"/>
                </a:lnTo>
                <a:cubicBezTo>
                  <a:pt x="17274" y="17671"/>
                  <a:pt x="17274" y="17671"/>
                  <a:pt x="17274" y="17661"/>
                </a:cubicBezTo>
                <a:cubicBezTo>
                  <a:pt x="17265" y="17661"/>
                  <a:pt x="17265" y="17661"/>
                  <a:pt x="17265" y="17652"/>
                </a:cubicBezTo>
                <a:close/>
                <a:moveTo>
                  <a:pt x="17416" y="17689"/>
                </a:moveTo>
                <a:cubicBezTo>
                  <a:pt x="17426" y="17689"/>
                  <a:pt x="17435" y="17699"/>
                  <a:pt x="17426" y="17699"/>
                </a:cubicBezTo>
                <a:cubicBezTo>
                  <a:pt x="17426" y="17708"/>
                  <a:pt x="17416" y="17718"/>
                  <a:pt x="17407" y="17727"/>
                </a:cubicBezTo>
                <a:lnTo>
                  <a:pt x="17397" y="17727"/>
                </a:lnTo>
                <a:cubicBezTo>
                  <a:pt x="17388" y="17718"/>
                  <a:pt x="17388" y="17708"/>
                  <a:pt x="17378" y="17699"/>
                </a:cubicBezTo>
                <a:cubicBezTo>
                  <a:pt x="17397" y="17699"/>
                  <a:pt x="17407" y="17689"/>
                  <a:pt x="17416" y="17689"/>
                </a:cubicBezTo>
                <a:close/>
                <a:moveTo>
                  <a:pt x="54076" y="17718"/>
                </a:moveTo>
                <a:lnTo>
                  <a:pt x="54085" y="17727"/>
                </a:lnTo>
                <a:cubicBezTo>
                  <a:pt x="54076" y="17727"/>
                  <a:pt x="54076" y="17727"/>
                  <a:pt x="54076" y="17718"/>
                </a:cubicBezTo>
                <a:close/>
                <a:moveTo>
                  <a:pt x="54808" y="17695"/>
                </a:moveTo>
                <a:cubicBezTo>
                  <a:pt x="54819" y="17695"/>
                  <a:pt x="54826" y="17706"/>
                  <a:pt x="54833" y="17727"/>
                </a:cubicBezTo>
                <a:lnTo>
                  <a:pt x="54795" y="17699"/>
                </a:lnTo>
                <a:cubicBezTo>
                  <a:pt x="54800" y="17697"/>
                  <a:pt x="54804" y="17695"/>
                  <a:pt x="54808" y="17695"/>
                </a:cubicBezTo>
                <a:close/>
                <a:moveTo>
                  <a:pt x="15542" y="17708"/>
                </a:moveTo>
                <a:cubicBezTo>
                  <a:pt x="15552" y="17708"/>
                  <a:pt x="15552" y="17718"/>
                  <a:pt x="15561" y="17727"/>
                </a:cubicBezTo>
                <a:cubicBezTo>
                  <a:pt x="15552" y="17737"/>
                  <a:pt x="15552" y="17737"/>
                  <a:pt x="15542" y="17737"/>
                </a:cubicBezTo>
                <a:cubicBezTo>
                  <a:pt x="15542" y="17737"/>
                  <a:pt x="15533" y="17727"/>
                  <a:pt x="15533" y="17727"/>
                </a:cubicBezTo>
                <a:cubicBezTo>
                  <a:pt x="15533" y="17718"/>
                  <a:pt x="15542" y="17708"/>
                  <a:pt x="15542" y="17708"/>
                </a:cubicBezTo>
                <a:close/>
                <a:moveTo>
                  <a:pt x="60238" y="17718"/>
                </a:moveTo>
                <a:cubicBezTo>
                  <a:pt x="60247" y="17727"/>
                  <a:pt x="60238" y="17746"/>
                  <a:pt x="60228" y="17746"/>
                </a:cubicBezTo>
                <a:lnTo>
                  <a:pt x="60238" y="17727"/>
                </a:lnTo>
                <a:lnTo>
                  <a:pt x="60209" y="17718"/>
                </a:lnTo>
                <a:close/>
                <a:moveTo>
                  <a:pt x="55732" y="17737"/>
                </a:moveTo>
                <a:lnTo>
                  <a:pt x="55723" y="17756"/>
                </a:lnTo>
                <a:cubicBezTo>
                  <a:pt x="55713" y="17746"/>
                  <a:pt x="55713" y="17746"/>
                  <a:pt x="55713" y="17737"/>
                </a:cubicBezTo>
                <a:close/>
                <a:moveTo>
                  <a:pt x="59622" y="17737"/>
                </a:moveTo>
                <a:lnTo>
                  <a:pt x="59641" y="17756"/>
                </a:lnTo>
                <a:lnTo>
                  <a:pt x="59632" y="17756"/>
                </a:lnTo>
                <a:lnTo>
                  <a:pt x="59613" y="17737"/>
                </a:lnTo>
                <a:close/>
                <a:moveTo>
                  <a:pt x="54530" y="17652"/>
                </a:moveTo>
                <a:lnTo>
                  <a:pt x="54530" y="17661"/>
                </a:lnTo>
                <a:lnTo>
                  <a:pt x="54530" y="17680"/>
                </a:lnTo>
                <a:cubicBezTo>
                  <a:pt x="54530" y="17689"/>
                  <a:pt x="54530" y="17689"/>
                  <a:pt x="54530" y="17689"/>
                </a:cubicBezTo>
                <a:cubicBezTo>
                  <a:pt x="54539" y="17699"/>
                  <a:pt x="54539" y="17708"/>
                  <a:pt x="54549" y="17718"/>
                </a:cubicBezTo>
                <a:cubicBezTo>
                  <a:pt x="54549" y="17718"/>
                  <a:pt x="54558" y="17718"/>
                  <a:pt x="54558" y="17727"/>
                </a:cubicBezTo>
                <a:cubicBezTo>
                  <a:pt x="54558" y="17737"/>
                  <a:pt x="54549" y="17746"/>
                  <a:pt x="54530" y="17746"/>
                </a:cubicBezTo>
                <a:cubicBezTo>
                  <a:pt x="54530" y="17746"/>
                  <a:pt x="54530" y="17756"/>
                  <a:pt x="54521" y="17756"/>
                </a:cubicBezTo>
                <a:cubicBezTo>
                  <a:pt x="54521" y="17756"/>
                  <a:pt x="54521" y="17760"/>
                  <a:pt x="54518" y="17760"/>
                </a:cubicBezTo>
                <a:cubicBezTo>
                  <a:pt x="54516" y="17760"/>
                  <a:pt x="54514" y="17759"/>
                  <a:pt x="54511" y="17756"/>
                </a:cubicBezTo>
                <a:cubicBezTo>
                  <a:pt x="54502" y="17756"/>
                  <a:pt x="54492" y="17746"/>
                  <a:pt x="54492" y="17746"/>
                </a:cubicBezTo>
                <a:cubicBezTo>
                  <a:pt x="54483" y="17737"/>
                  <a:pt x="54483" y="17727"/>
                  <a:pt x="54492" y="17727"/>
                </a:cubicBezTo>
                <a:cubicBezTo>
                  <a:pt x="54502" y="17718"/>
                  <a:pt x="54511" y="17718"/>
                  <a:pt x="54511" y="17718"/>
                </a:cubicBezTo>
                <a:cubicBezTo>
                  <a:pt x="54521" y="17718"/>
                  <a:pt x="54521" y="17708"/>
                  <a:pt x="54521" y="17708"/>
                </a:cubicBezTo>
                <a:cubicBezTo>
                  <a:pt x="54511" y="17699"/>
                  <a:pt x="54511" y="17699"/>
                  <a:pt x="54502" y="17689"/>
                </a:cubicBezTo>
                <a:cubicBezTo>
                  <a:pt x="54502" y="17680"/>
                  <a:pt x="54492" y="17671"/>
                  <a:pt x="54502" y="17671"/>
                </a:cubicBezTo>
                <a:cubicBezTo>
                  <a:pt x="54502" y="17671"/>
                  <a:pt x="54511" y="17671"/>
                  <a:pt x="54511" y="17680"/>
                </a:cubicBezTo>
                <a:cubicBezTo>
                  <a:pt x="54511" y="17689"/>
                  <a:pt x="54521" y="17689"/>
                  <a:pt x="54521" y="17699"/>
                </a:cubicBezTo>
                <a:lnTo>
                  <a:pt x="54530" y="17680"/>
                </a:lnTo>
                <a:lnTo>
                  <a:pt x="54521" y="17680"/>
                </a:lnTo>
                <a:cubicBezTo>
                  <a:pt x="54521" y="17671"/>
                  <a:pt x="54521" y="17671"/>
                  <a:pt x="54521" y="17661"/>
                </a:cubicBezTo>
                <a:cubicBezTo>
                  <a:pt x="54521" y="17661"/>
                  <a:pt x="54530" y="17652"/>
                  <a:pt x="54530" y="17652"/>
                </a:cubicBezTo>
                <a:close/>
                <a:moveTo>
                  <a:pt x="15173" y="17746"/>
                </a:moveTo>
                <a:lnTo>
                  <a:pt x="15164" y="17765"/>
                </a:lnTo>
                <a:lnTo>
                  <a:pt x="15164" y="17746"/>
                </a:lnTo>
                <a:close/>
                <a:moveTo>
                  <a:pt x="55713" y="17756"/>
                </a:moveTo>
                <a:lnTo>
                  <a:pt x="55704" y="17765"/>
                </a:lnTo>
                <a:cubicBezTo>
                  <a:pt x="55704" y="17756"/>
                  <a:pt x="55704" y="17756"/>
                  <a:pt x="55704" y="17756"/>
                </a:cubicBezTo>
                <a:close/>
                <a:moveTo>
                  <a:pt x="60777" y="17746"/>
                </a:moveTo>
                <a:lnTo>
                  <a:pt x="60768" y="17756"/>
                </a:lnTo>
                <a:cubicBezTo>
                  <a:pt x="60777" y="17756"/>
                  <a:pt x="60777" y="17765"/>
                  <a:pt x="60787" y="17765"/>
                </a:cubicBezTo>
                <a:lnTo>
                  <a:pt x="60796" y="17746"/>
                </a:lnTo>
                <a:close/>
                <a:moveTo>
                  <a:pt x="60143" y="17727"/>
                </a:moveTo>
                <a:cubicBezTo>
                  <a:pt x="60152" y="17737"/>
                  <a:pt x="60162" y="17737"/>
                  <a:pt x="60171" y="17737"/>
                </a:cubicBezTo>
                <a:cubicBezTo>
                  <a:pt x="60171" y="17758"/>
                  <a:pt x="60161" y="17769"/>
                  <a:pt x="60147" y="17769"/>
                </a:cubicBezTo>
                <a:cubicBezTo>
                  <a:pt x="60143" y="17769"/>
                  <a:pt x="60138" y="17768"/>
                  <a:pt x="60133" y="17765"/>
                </a:cubicBezTo>
                <a:cubicBezTo>
                  <a:pt x="60124" y="17756"/>
                  <a:pt x="60115" y="17756"/>
                  <a:pt x="60115" y="17746"/>
                </a:cubicBezTo>
                <a:cubicBezTo>
                  <a:pt x="60105" y="17746"/>
                  <a:pt x="60105" y="17737"/>
                  <a:pt x="60115" y="17737"/>
                </a:cubicBezTo>
                <a:cubicBezTo>
                  <a:pt x="60124" y="17727"/>
                  <a:pt x="60133" y="17727"/>
                  <a:pt x="60143" y="17727"/>
                </a:cubicBezTo>
                <a:close/>
                <a:moveTo>
                  <a:pt x="18694" y="17765"/>
                </a:moveTo>
                <a:cubicBezTo>
                  <a:pt x="18694" y="17770"/>
                  <a:pt x="18692" y="17772"/>
                  <a:pt x="18689" y="17772"/>
                </a:cubicBezTo>
                <a:cubicBezTo>
                  <a:pt x="18687" y="17772"/>
                  <a:pt x="18685" y="17770"/>
                  <a:pt x="18685" y="17765"/>
                </a:cubicBezTo>
                <a:close/>
                <a:moveTo>
                  <a:pt x="14927" y="17746"/>
                </a:moveTo>
                <a:lnTo>
                  <a:pt x="14927" y="17756"/>
                </a:lnTo>
                <a:lnTo>
                  <a:pt x="14908" y="17775"/>
                </a:lnTo>
                <a:lnTo>
                  <a:pt x="14889" y="17756"/>
                </a:lnTo>
                <a:lnTo>
                  <a:pt x="14927" y="17746"/>
                </a:lnTo>
                <a:close/>
                <a:moveTo>
                  <a:pt x="15192" y="17718"/>
                </a:moveTo>
                <a:cubicBezTo>
                  <a:pt x="15201" y="17718"/>
                  <a:pt x="15211" y="17718"/>
                  <a:pt x="15211" y="17727"/>
                </a:cubicBezTo>
                <a:cubicBezTo>
                  <a:pt x="15230" y="17737"/>
                  <a:pt x="15230" y="17746"/>
                  <a:pt x="15220" y="17756"/>
                </a:cubicBezTo>
                <a:cubicBezTo>
                  <a:pt x="15211" y="17765"/>
                  <a:pt x="15211" y="17775"/>
                  <a:pt x="15201" y="17775"/>
                </a:cubicBezTo>
                <a:cubicBezTo>
                  <a:pt x="15201" y="17765"/>
                  <a:pt x="15201" y="17765"/>
                  <a:pt x="15201" y="17756"/>
                </a:cubicBezTo>
                <a:cubicBezTo>
                  <a:pt x="15192" y="17746"/>
                  <a:pt x="15192" y="17746"/>
                  <a:pt x="15182" y="17737"/>
                </a:cubicBezTo>
                <a:cubicBezTo>
                  <a:pt x="15182" y="17737"/>
                  <a:pt x="15182" y="17727"/>
                  <a:pt x="15173" y="17727"/>
                </a:cubicBezTo>
                <a:cubicBezTo>
                  <a:pt x="15182" y="17727"/>
                  <a:pt x="15182" y="17718"/>
                  <a:pt x="15192" y="17718"/>
                </a:cubicBezTo>
                <a:close/>
                <a:moveTo>
                  <a:pt x="55193" y="17746"/>
                </a:moveTo>
                <a:cubicBezTo>
                  <a:pt x="55202" y="17746"/>
                  <a:pt x="55202" y="17756"/>
                  <a:pt x="55211" y="17756"/>
                </a:cubicBezTo>
                <a:cubicBezTo>
                  <a:pt x="55211" y="17765"/>
                  <a:pt x="55221" y="17775"/>
                  <a:pt x="55230" y="17775"/>
                </a:cubicBezTo>
                <a:cubicBezTo>
                  <a:pt x="55202" y="17775"/>
                  <a:pt x="55174" y="17765"/>
                  <a:pt x="55145" y="17765"/>
                </a:cubicBezTo>
                <a:cubicBezTo>
                  <a:pt x="55145" y="17765"/>
                  <a:pt x="55155" y="17765"/>
                  <a:pt x="55155" y="17756"/>
                </a:cubicBezTo>
                <a:cubicBezTo>
                  <a:pt x="55164" y="17756"/>
                  <a:pt x="55183" y="17746"/>
                  <a:pt x="55193" y="17746"/>
                </a:cubicBezTo>
                <a:close/>
                <a:moveTo>
                  <a:pt x="55505" y="17746"/>
                </a:moveTo>
                <a:lnTo>
                  <a:pt x="55495" y="17775"/>
                </a:lnTo>
                <a:cubicBezTo>
                  <a:pt x="55486" y="17765"/>
                  <a:pt x="55495" y="17756"/>
                  <a:pt x="55505" y="17746"/>
                </a:cubicBezTo>
                <a:close/>
                <a:moveTo>
                  <a:pt x="59199" y="17676"/>
                </a:moveTo>
                <a:cubicBezTo>
                  <a:pt x="59203" y="17676"/>
                  <a:pt x="59209" y="17680"/>
                  <a:pt x="59215" y="17680"/>
                </a:cubicBezTo>
                <a:cubicBezTo>
                  <a:pt x="59234" y="17689"/>
                  <a:pt x="59244" y="17689"/>
                  <a:pt x="59263" y="17699"/>
                </a:cubicBezTo>
                <a:cubicBezTo>
                  <a:pt x="59272" y="17699"/>
                  <a:pt x="59282" y="17708"/>
                  <a:pt x="59282" y="17718"/>
                </a:cubicBezTo>
                <a:lnTo>
                  <a:pt x="59272" y="17718"/>
                </a:lnTo>
                <a:lnTo>
                  <a:pt x="59263" y="17765"/>
                </a:lnTo>
                <a:lnTo>
                  <a:pt x="59263" y="17775"/>
                </a:lnTo>
                <a:cubicBezTo>
                  <a:pt x="59253" y="17756"/>
                  <a:pt x="59253" y="17746"/>
                  <a:pt x="59244" y="17727"/>
                </a:cubicBezTo>
                <a:cubicBezTo>
                  <a:pt x="59244" y="17727"/>
                  <a:pt x="59244" y="17727"/>
                  <a:pt x="59244" y="17718"/>
                </a:cubicBezTo>
                <a:cubicBezTo>
                  <a:pt x="59244" y="17711"/>
                  <a:pt x="59239" y="17704"/>
                  <a:pt x="59233" y="17704"/>
                </a:cubicBezTo>
                <a:cubicBezTo>
                  <a:pt x="59230" y="17704"/>
                  <a:pt x="59228" y="17706"/>
                  <a:pt x="59225" y="17708"/>
                </a:cubicBezTo>
                <a:lnTo>
                  <a:pt x="59225" y="17718"/>
                </a:lnTo>
                <a:cubicBezTo>
                  <a:pt x="59206" y="17727"/>
                  <a:pt x="59206" y="17727"/>
                  <a:pt x="59206" y="17756"/>
                </a:cubicBezTo>
                <a:cubicBezTo>
                  <a:pt x="59187" y="17756"/>
                  <a:pt x="59187" y="17756"/>
                  <a:pt x="59187" y="17746"/>
                </a:cubicBezTo>
                <a:cubicBezTo>
                  <a:pt x="59187" y="17737"/>
                  <a:pt x="59187" y="17727"/>
                  <a:pt x="59177" y="17708"/>
                </a:cubicBezTo>
                <a:cubicBezTo>
                  <a:pt x="59177" y="17699"/>
                  <a:pt x="59187" y="17689"/>
                  <a:pt x="59196" y="17680"/>
                </a:cubicBezTo>
                <a:cubicBezTo>
                  <a:pt x="59196" y="17677"/>
                  <a:pt x="59197" y="17676"/>
                  <a:pt x="59199" y="17676"/>
                </a:cubicBezTo>
                <a:close/>
                <a:moveTo>
                  <a:pt x="60209" y="17737"/>
                </a:moveTo>
                <a:cubicBezTo>
                  <a:pt x="60209" y="17746"/>
                  <a:pt x="60209" y="17746"/>
                  <a:pt x="60209" y="17756"/>
                </a:cubicBezTo>
                <a:cubicBezTo>
                  <a:pt x="60209" y="17765"/>
                  <a:pt x="60209" y="17765"/>
                  <a:pt x="60209" y="17775"/>
                </a:cubicBezTo>
                <a:cubicBezTo>
                  <a:pt x="60200" y="17765"/>
                  <a:pt x="60200" y="17765"/>
                  <a:pt x="60200" y="17765"/>
                </a:cubicBezTo>
                <a:cubicBezTo>
                  <a:pt x="60190" y="17756"/>
                  <a:pt x="60200" y="17746"/>
                  <a:pt x="60209" y="17737"/>
                </a:cubicBezTo>
                <a:close/>
                <a:moveTo>
                  <a:pt x="15561" y="17756"/>
                </a:moveTo>
                <a:cubicBezTo>
                  <a:pt x="15571" y="17765"/>
                  <a:pt x="15571" y="17765"/>
                  <a:pt x="15571" y="17775"/>
                </a:cubicBezTo>
                <a:cubicBezTo>
                  <a:pt x="15571" y="17775"/>
                  <a:pt x="15561" y="17784"/>
                  <a:pt x="15561" y="17784"/>
                </a:cubicBezTo>
                <a:cubicBezTo>
                  <a:pt x="15552" y="17784"/>
                  <a:pt x="15542" y="17775"/>
                  <a:pt x="15523" y="17775"/>
                </a:cubicBezTo>
                <a:cubicBezTo>
                  <a:pt x="15533" y="17765"/>
                  <a:pt x="15542" y="17765"/>
                  <a:pt x="15552" y="17756"/>
                </a:cubicBezTo>
                <a:close/>
                <a:moveTo>
                  <a:pt x="54050" y="17771"/>
                </a:moveTo>
                <a:cubicBezTo>
                  <a:pt x="54052" y="17771"/>
                  <a:pt x="54054" y="17772"/>
                  <a:pt x="54057" y="17775"/>
                </a:cubicBezTo>
                <a:cubicBezTo>
                  <a:pt x="54057" y="17775"/>
                  <a:pt x="54057" y="17775"/>
                  <a:pt x="54057" y="17784"/>
                </a:cubicBezTo>
                <a:lnTo>
                  <a:pt x="54038" y="17784"/>
                </a:lnTo>
                <a:cubicBezTo>
                  <a:pt x="54044" y="17777"/>
                  <a:pt x="54046" y="17771"/>
                  <a:pt x="54050" y="17771"/>
                </a:cubicBezTo>
                <a:close/>
                <a:moveTo>
                  <a:pt x="55344" y="17775"/>
                </a:moveTo>
                <a:cubicBezTo>
                  <a:pt x="55344" y="17775"/>
                  <a:pt x="55344" y="17775"/>
                  <a:pt x="55344" y="17784"/>
                </a:cubicBezTo>
                <a:lnTo>
                  <a:pt x="55335" y="17784"/>
                </a:lnTo>
                <a:cubicBezTo>
                  <a:pt x="55335" y="17775"/>
                  <a:pt x="55335" y="17775"/>
                  <a:pt x="55344" y="17775"/>
                </a:cubicBezTo>
                <a:close/>
                <a:moveTo>
                  <a:pt x="59831" y="17756"/>
                </a:moveTo>
                <a:cubicBezTo>
                  <a:pt x="59831" y="17756"/>
                  <a:pt x="59840" y="17756"/>
                  <a:pt x="59840" y="17765"/>
                </a:cubicBezTo>
                <a:cubicBezTo>
                  <a:pt x="59840" y="17775"/>
                  <a:pt x="59831" y="17784"/>
                  <a:pt x="59821" y="17784"/>
                </a:cubicBezTo>
                <a:cubicBezTo>
                  <a:pt x="59821" y="17784"/>
                  <a:pt x="59821" y="17775"/>
                  <a:pt x="59812" y="17765"/>
                </a:cubicBezTo>
                <a:cubicBezTo>
                  <a:pt x="59812" y="17765"/>
                  <a:pt x="59821" y="17756"/>
                  <a:pt x="59831" y="17756"/>
                </a:cubicBezTo>
                <a:close/>
                <a:moveTo>
                  <a:pt x="54019" y="17775"/>
                </a:moveTo>
                <a:cubicBezTo>
                  <a:pt x="54028" y="17775"/>
                  <a:pt x="54028" y="17784"/>
                  <a:pt x="54028" y="17784"/>
                </a:cubicBezTo>
                <a:cubicBezTo>
                  <a:pt x="54028" y="17784"/>
                  <a:pt x="54028" y="17794"/>
                  <a:pt x="54019" y="17794"/>
                </a:cubicBezTo>
                <a:cubicBezTo>
                  <a:pt x="54019" y="17784"/>
                  <a:pt x="54019" y="17784"/>
                  <a:pt x="54019" y="17784"/>
                </a:cubicBezTo>
                <a:cubicBezTo>
                  <a:pt x="54019" y="17784"/>
                  <a:pt x="54019" y="17775"/>
                  <a:pt x="54019" y="17775"/>
                </a:cubicBezTo>
                <a:close/>
                <a:moveTo>
                  <a:pt x="54104" y="17756"/>
                </a:moveTo>
                <a:cubicBezTo>
                  <a:pt x="54104" y="17765"/>
                  <a:pt x="54104" y="17765"/>
                  <a:pt x="54104" y="17765"/>
                </a:cubicBezTo>
                <a:cubicBezTo>
                  <a:pt x="54095" y="17775"/>
                  <a:pt x="54095" y="17784"/>
                  <a:pt x="54085" y="17794"/>
                </a:cubicBezTo>
                <a:lnTo>
                  <a:pt x="54076" y="17794"/>
                </a:lnTo>
                <a:cubicBezTo>
                  <a:pt x="54076" y="17784"/>
                  <a:pt x="54076" y="17784"/>
                  <a:pt x="54085" y="17784"/>
                </a:cubicBezTo>
                <a:cubicBezTo>
                  <a:pt x="54085" y="17775"/>
                  <a:pt x="54095" y="17765"/>
                  <a:pt x="54095" y="17765"/>
                </a:cubicBezTo>
                <a:cubicBezTo>
                  <a:pt x="54095" y="17765"/>
                  <a:pt x="54095" y="17756"/>
                  <a:pt x="54104" y="17756"/>
                </a:cubicBezTo>
                <a:close/>
                <a:moveTo>
                  <a:pt x="54928" y="17595"/>
                </a:moveTo>
                <a:cubicBezTo>
                  <a:pt x="54937" y="17595"/>
                  <a:pt x="54946" y="17604"/>
                  <a:pt x="54956" y="17604"/>
                </a:cubicBezTo>
                <a:lnTo>
                  <a:pt x="54899" y="17623"/>
                </a:lnTo>
                <a:cubicBezTo>
                  <a:pt x="54899" y="17633"/>
                  <a:pt x="54899" y="17642"/>
                  <a:pt x="54899" y="17652"/>
                </a:cubicBezTo>
                <a:cubicBezTo>
                  <a:pt x="54899" y="17661"/>
                  <a:pt x="54890" y="17661"/>
                  <a:pt x="54890" y="17671"/>
                </a:cubicBezTo>
                <a:cubicBezTo>
                  <a:pt x="54899" y="17680"/>
                  <a:pt x="54899" y="17680"/>
                  <a:pt x="54890" y="17699"/>
                </a:cubicBezTo>
                <a:cubicBezTo>
                  <a:pt x="54890" y="17699"/>
                  <a:pt x="54880" y="17708"/>
                  <a:pt x="54880" y="17718"/>
                </a:cubicBezTo>
                <a:cubicBezTo>
                  <a:pt x="54890" y="17708"/>
                  <a:pt x="54899" y="17708"/>
                  <a:pt x="54909" y="17708"/>
                </a:cubicBezTo>
                <a:lnTo>
                  <a:pt x="54899" y="17718"/>
                </a:lnTo>
                <a:cubicBezTo>
                  <a:pt x="54928" y="17737"/>
                  <a:pt x="54946" y="17756"/>
                  <a:pt x="54965" y="17784"/>
                </a:cubicBezTo>
                <a:lnTo>
                  <a:pt x="54965" y="17746"/>
                </a:lnTo>
                <a:cubicBezTo>
                  <a:pt x="54965" y="17746"/>
                  <a:pt x="54965" y="17737"/>
                  <a:pt x="54965" y="17737"/>
                </a:cubicBezTo>
                <a:cubicBezTo>
                  <a:pt x="54975" y="17727"/>
                  <a:pt x="54975" y="17727"/>
                  <a:pt x="54975" y="17727"/>
                </a:cubicBezTo>
                <a:cubicBezTo>
                  <a:pt x="54984" y="17727"/>
                  <a:pt x="54994" y="17727"/>
                  <a:pt x="55003" y="17737"/>
                </a:cubicBezTo>
                <a:lnTo>
                  <a:pt x="55013" y="17737"/>
                </a:lnTo>
                <a:cubicBezTo>
                  <a:pt x="55018" y="17731"/>
                  <a:pt x="55020" y="17726"/>
                  <a:pt x="55023" y="17726"/>
                </a:cubicBezTo>
                <a:cubicBezTo>
                  <a:pt x="55025" y="17726"/>
                  <a:pt x="55028" y="17729"/>
                  <a:pt x="55032" y="17737"/>
                </a:cubicBezTo>
                <a:lnTo>
                  <a:pt x="55060" y="17737"/>
                </a:lnTo>
                <a:cubicBezTo>
                  <a:pt x="55060" y="17727"/>
                  <a:pt x="55060" y="17727"/>
                  <a:pt x="55060" y="17718"/>
                </a:cubicBezTo>
                <a:cubicBezTo>
                  <a:pt x="55060" y="17708"/>
                  <a:pt x="55060" y="17708"/>
                  <a:pt x="55070" y="17699"/>
                </a:cubicBezTo>
                <a:cubicBezTo>
                  <a:pt x="55060" y="17689"/>
                  <a:pt x="55070" y="17680"/>
                  <a:pt x="55079" y="17680"/>
                </a:cubicBezTo>
                <a:cubicBezTo>
                  <a:pt x="55079" y="17671"/>
                  <a:pt x="55079" y="17661"/>
                  <a:pt x="55088" y="17661"/>
                </a:cubicBezTo>
                <a:cubicBezTo>
                  <a:pt x="55088" y="17661"/>
                  <a:pt x="55088" y="17652"/>
                  <a:pt x="55088" y="17652"/>
                </a:cubicBezTo>
                <a:cubicBezTo>
                  <a:pt x="55098" y="17652"/>
                  <a:pt x="55098" y="17652"/>
                  <a:pt x="55098" y="17661"/>
                </a:cubicBezTo>
                <a:cubicBezTo>
                  <a:pt x="55107" y="17671"/>
                  <a:pt x="55107" y="17680"/>
                  <a:pt x="55107" y="17689"/>
                </a:cubicBezTo>
                <a:cubicBezTo>
                  <a:pt x="55112" y="17694"/>
                  <a:pt x="55114" y="17697"/>
                  <a:pt x="55117" y="17697"/>
                </a:cubicBezTo>
                <a:cubicBezTo>
                  <a:pt x="55119" y="17697"/>
                  <a:pt x="55122" y="17694"/>
                  <a:pt x="55126" y="17689"/>
                </a:cubicBezTo>
                <a:cubicBezTo>
                  <a:pt x="55126" y="17689"/>
                  <a:pt x="55136" y="17680"/>
                  <a:pt x="55136" y="17671"/>
                </a:cubicBezTo>
                <a:lnTo>
                  <a:pt x="55145" y="17671"/>
                </a:lnTo>
                <a:cubicBezTo>
                  <a:pt x="55155" y="17671"/>
                  <a:pt x="55155" y="17680"/>
                  <a:pt x="55145" y="17680"/>
                </a:cubicBezTo>
                <a:cubicBezTo>
                  <a:pt x="55145" y="17689"/>
                  <a:pt x="55145" y="17689"/>
                  <a:pt x="55155" y="17699"/>
                </a:cubicBezTo>
                <a:cubicBezTo>
                  <a:pt x="55155" y="17699"/>
                  <a:pt x="55164" y="17699"/>
                  <a:pt x="55164" y="17708"/>
                </a:cubicBezTo>
                <a:cubicBezTo>
                  <a:pt x="55167" y="17702"/>
                  <a:pt x="55170" y="17700"/>
                  <a:pt x="55174" y="17700"/>
                </a:cubicBezTo>
                <a:cubicBezTo>
                  <a:pt x="55180" y="17700"/>
                  <a:pt x="55186" y="17708"/>
                  <a:pt x="55193" y="17708"/>
                </a:cubicBezTo>
                <a:lnTo>
                  <a:pt x="55211" y="17708"/>
                </a:lnTo>
                <a:cubicBezTo>
                  <a:pt x="55215" y="17712"/>
                  <a:pt x="55218" y="17713"/>
                  <a:pt x="55221" y="17713"/>
                </a:cubicBezTo>
                <a:cubicBezTo>
                  <a:pt x="55227" y="17713"/>
                  <a:pt x="55234" y="17708"/>
                  <a:pt x="55240" y="17708"/>
                </a:cubicBezTo>
                <a:cubicBezTo>
                  <a:pt x="55245" y="17704"/>
                  <a:pt x="55249" y="17701"/>
                  <a:pt x="55254" y="17701"/>
                </a:cubicBezTo>
                <a:cubicBezTo>
                  <a:pt x="55259" y="17701"/>
                  <a:pt x="55264" y="17704"/>
                  <a:pt x="55268" y="17708"/>
                </a:cubicBezTo>
                <a:lnTo>
                  <a:pt x="55240" y="17708"/>
                </a:lnTo>
                <a:cubicBezTo>
                  <a:pt x="55249" y="17718"/>
                  <a:pt x="55249" y="17718"/>
                  <a:pt x="55249" y="17727"/>
                </a:cubicBezTo>
                <a:cubicBezTo>
                  <a:pt x="55259" y="17727"/>
                  <a:pt x="55259" y="17727"/>
                  <a:pt x="55259" y="17737"/>
                </a:cubicBezTo>
                <a:cubicBezTo>
                  <a:pt x="55253" y="17748"/>
                  <a:pt x="55244" y="17752"/>
                  <a:pt x="55234" y="17752"/>
                </a:cubicBezTo>
                <a:cubicBezTo>
                  <a:pt x="55227" y="17752"/>
                  <a:pt x="55219" y="17750"/>
                  <a:pt x="55211" y="17746"/>
                </a:cubicBezTo>
                <a:cubicBezTo>
                  <a:pt x="55204" y="17742"/>
                  <a:pt x="55194" y="17740"/>
                  <a:pt x="55184" y="17740"/>
                </a:cubicBezTo>
                <a:cubicBezTo>
                  <a:pt x="55171" y="17740"/>
                  <a:pt x="55156" y="17745"/>
                  <a:pt x="55145" y="17756"/>
                </a:cubicBezTo>
                <a:cubicBezTo>
                  <a:pt x="55145" y="17756"/>
                  <a:pt x="55136" y="17765"/>
                  <a:pt x="55126" y="17765"/>
                </a:cubicBezTo>
                <a:cubicBezTo>
                  <a:pt x="55098" y="17765"/>
                  <a:pt x="55070" y="17765"/>
                  <a:pt x="55032" y="17775"/>
                </a:cubicBezTo>
                <a:cubicBezTo>
                  <a:pt x="55032" y="17765"/>
                  <a:pt x="55032" y="17765"/>
                  <a:pt x="55032" y="17765"/>
                </a:cubicBezTo>
                <a:lnTo>
                  <a:pt x="55022" y="17765"/>
                </a:lnTo>
                <a:cubicBezTo>
                  <a:pt x="55013" y="17765"/>
                  <a:pt x="55013" y="17775"/>
                  <a:pt x="55013" y="17775"/>
                </a:cubicBezTo>
                <a:lnTo>
                  <a:pt x="54984" y="17775"/>
                </a:lnTo>
                <a:cubicBezTo>
                  <a:pt x="54984" y="17775"/>
                  <a:pt x="54984" y="17765"/>
                  <a:pt x="54994" y="17756"/>
                </a:cubicBezTo>
                <a:lnTo>
                  <a:pt x="54984" y="17756"/>
                </a:lnTo>
                <a:cubicBezTo>
                  <a:pt x="54984" y="17765"/>
                  <a:pt x="54975" y="17775"/>
                  <a:pt x="54975" y="17775"/>
                </a:cubicBezTo>
                <a:cubicBezTo>
                  <a:pt x="54975" y="17775"/>
                  <a:pt x="54965" y="17775"/>
                  <a:pt x="54965" y="17784"/>
                </a:cubicBezTo>
                <a:cubicBezTo>
                  <a:pt x="54937" y="17784"/>
                  <a:pt x="54918" y="17784"/>
                  <a:pt x="54890" y="17794"/>
                </a:cubicBezTo>
                <a:cubicBezTo>
                  <a:pt x="54890" y="17775"/>
                  <a:pt x="54880" y="17756"/>
                  <a:pt x="54880" y="17737"/>
                </a:cubicBezTo>
                <a:cubicBezTo>
                  <a:pt x="54880" y="17737"/>
                  <a:pt x="54880" y="17727"/>
                  <a:pt x="54880" y="17718"/>
                </a:cubicBezTo>
                <a:cubicBezTo>
                  <a:pt x="54880" y="17708"/>
                  <a:pt x="54880" y="17708"/>
                  <a:pt x="54880" y="17708"/>
                </a:cubicBezTo>
                <a:cubicBezTo>
                  <a:pt x="54871" y="17689"/>
                  <a:pt x="54861" y="17661"/>
                  <a:pt x="54852" y="17642"/>
                </a:cubicBezTo>
                <a:cubicBezTo>
                  <a:pt x="54852" y="17633"/>
                  <a:pt x="54852" y="17633"/>
                  <a:pt x="54852" y="17633"/>
                </a:cubicBezTo>
                <a:cubicBezTo>
                  <a:pt x="54861" y="17623"/>
                  <a:pt x="54861" y="17623"/>
                  <a:pt x="54861" y="17623"/>
                </a:cubicBezTo>
                <a:cubicBezTo>
                  <a:pt x="54867" y="17612"/>
                  <a:pt x="54869" y="17608"/>
                  <a:pt x="54872" y="17608"/>
                </a:cubicBezTo>
                <a:cubicBezTo>
                  <a:pt x="54874" y="17608"/>
                  <a:pt x="54876" y="17610"/>
                  <a:pt x="54880" y="17614"/>
                </a:cubicBezTo>
                <a:cubicBezTo>
                  <a:pt x="54890" y="17604"/>
                  <a:pt x="54899" y="17595"/>
                  <a:pt x="54918" y="17595"/>
                </a:cubicBezTo>
                <a:close/>
                <a:moveTo>
                  <a:pt x="55628" y="17775"/>
                </a:moveTo>
                <a:lnTo>
                  <a:pt x="55647" y="17784"/>
                </a:lnTo>
                <a:lnTo>
                  <a:pt x="55647" y="17794"/>
                </a:lnTo>
                <a:lnTo>
                  <a:pt x="55628" y="17775"/>
                </a:lnTo>
                <a:close/>
                <a:moveTo>
                  <a:pt x="55704" y="17775"/>
                </a:moveTo>
                <a:lnTo>
                  <a:pt x="55694" y="17794"/>
                </a:lnTo>
                <a:lnTo>
                  <a:pt x="55685" y="17784"/>
                </a:lnTo>
                <a:cubicBezTo>
                  <a:pt x="55685" y="17784"/>
                  <a:pt x="55685" y="17775"/>
                  <a:pt x="55685" y="17775"/>
                </a:cubicBezTo>
                <a:close/>
                <a:moveTo>
                  <a:pt x="60058" y="17775"/>
                </a:moveTo>
                <a:cubicBezTo>
                  <a:pt x="60067" y="17784"/>
                  <a:pt x="60067" y="17794"/>
                  <a:pt x="60067" y="17794"/>
                </a:cubicBezTo>
                <a:cubicBezTo>
                  <a:pt x="60064" y="17797"/>
                  <a:pt x="60062" y="17798"/>
                  <a:pt x="60061" y="17798"/>
                </a:cubicBezTo>
                <a:cubicBezTo>
                  <a:pt x="60058" y="17798"/>
                  <a:pt x="60058" y="17794"/>
                  <a:pt x="60058" y="17794"/>
                </a:cubicBezTo>
                <a:lnTo>
                  <a:pt x="60058" y="17775"/>
                </a:lnTo>
                <a:close/>
                <a:moveTo>
                  <a:pt x="18789" y="17794"/>
                </a:moveTo>
                <a:lnTo>
                  <a:pt x="18789" y="17803"/>
                </a:lnTo>
                <a:lnTo>
                  <a:pt x="18779" y="17803"/>
                </a:lnTo>
                <a:cubicBezTo>
                  <a:pt x="18779" y="17803"/>
                  <a:pt x="18789" y="17794"/>
                  <a:pt x="18789" y="17794"/>
                </a:cubicBezTo>
                <a:close/>
                <a:moveTo>
                  <a:pt x="55417" y="17751"/>
                </a:moveTo>
                <a:cubicBezTo>
                  <a:pt x="55421" y="17751"/>
                  <a:pt x="55423" y="17756"/>
                  <a:pt x="55429" y="17756"/>
                </a:cubicBezTo>
                <a:cubicBezTo>
                  <a:pt x="55429" y="17756"/>
                  <a:pt x="55439" y="17765"/>
                  <a:pt x="55439" y="17775"/>
                </a:cubicBezTo>
                <a:cubicBezTo>
                  <a:pt x="55448" y="17765"/>
                  <a:pt x="55448" y="17765"/>
                  <a:pt x="55448" y="17765"/>
                </a:cubicBezTo>
                <a:lnTo>
                  <a:pt x="55458" y="17765"/>
                </a:lnTo>
                <a:cubicBezTo>
                  <a:pt x="55467" y="17784"/>
                  <a:pt x="55467" y="17794"/>
                  <a:pt x="55477" y="17803"/>
                </a:cubicBezTo>
                <a:cubicBezTo>
                  <a:pt x="55458" y="17803"/>
                  <a:pt x="55439" y="17794"/>
                  <a:pt x="55410" y="17794"/>
                </a:cubicBezTo>
                <a:lnTo>
                  <a:pt x="55420" y="17794"/>
                </a:lnTo>
                <a:cubicBezTo>
                  <a:pt x="55420" y="17784"/>
                  <a:pt x="55420" y="17775"/>
                  <a:pt x="55410" y="17775"/>
                </a:cubicBezTo>
                <a:cubicBezTo>
                  <a:pt x="55410" y="17765"/>
                  <a:pt x="55410" y="17756"/>
                  <a:pt x="55410" y="17756"/>
                </a:cubicBezTo>
                <a:cubicBezTo>
                  <a:pt x="55413" y="17753"/>
                  <a:pt x="55416" y="17751"/>
                  <a:pt x="55417" y="17751"/>
                </a:cubicBezTo>
                <a:close/>
                <a:moveTo>
                  <a:pt x="56054" y="17765"/>
                </a:moveTo>
                <a:cubicBezTo>
                  <a:pt x="56054" y="17775"/>
                  <a:pt x="56054" y="17784"/>
                  <a:pt x="56054" y="17794"/>
                </a:cubicBezTo>
                <a:cubicBezTo>
                  <a:pt x="56054" y="17794"/>
                  <a:pt x="56044" y="17803"/>
                  <a:pt x="56044" y="17803"/>
                </a:cubicBezTo>
                <a:cubicBezTo>
                  <a:pt x="56035" y="17803"/>
                  <a:pt x="56026" y="17794"/>
                  <a:pt x="56026" y="17784"/>
                </a:cubicBezTo>
                <a:cubicBezTo>
                  <a:pt x="56026" y="17784"/>
                  <a:pt x="56026" y="17775"/>
                  <a:pt x="56035" y="17775"/>
                </a:cubicBezTo>
                <a:cubicBezTo>
                  <a:pt x="56044" y="17775"/>
                  <a:pt x="56044" y="17765"/>
                  <a:pt x="56054" y="17765"/>
                </a:cubicBezTo>
                <a:close/>
                <a:moveTo>
                  <a:pt x="59651" y="17775"/>
                </a:moveTo>
                <a:cubicBezTo>
                  <a:pt x="59651" y="17784"/>
                  <a:pt x="59651" y="17794"/>
                  <a:pt x="59660" y="17803"/>
                </a:cubicBezTo>
                <a:cubicBezTo>
                  <a:pt x="59641" y="17794"/>
                  <a:pt x="59641" y="17784"/>
                  <a:pt x="59651" y="17775"/>
                </a:cubicBezTo>
                <a:close/>
                <a:moveTo>
                  <a:pt x="54502" y="17803"/>
                </a:moveTo>
                <a:lnTo>
                  <a:pt x="54502" y="17812"/>
                </a:lnTo>
                <a:lnTo>
                  <a:pt x="54483" y="17812"/>
                </a:lnTo>
                <a:lnTo>
                  <a:pt x="54502" y="17803"/>
                </a:lnTo>
                <a:close/>
                <a:moveTo>
                  <a:pt x="56896" y="17775"/>
                </a:moveTo>
                <a:cubicBezTo>
                  <a:pt x="56896" y="17784"/>
                  <a:pt x="56887" y="17803"/>
                  <a:pt x="56877" y="17812"/>
                </a:cubicBezTo>
                <a:lnTo>
                  <a:pt x="56868" y="17812"/>
                </a:lnTo>
                <a:cubicBezTo>
                  <a:pt x="56868" y="17812"/>
                  <a:pt x="56868" y="17803"/>
                  <a:pt x="56868" y="17803"/>
                </a:cubicBezTo>
                <a:cubicBezTo>
                  <a:pt x="56868" y="17794"/>
                  <a:pt x="56887" y="17775"/>
                  <a:pt x="56896" y="17775"/>
                </a:cubicBezTo>
                <a:close/>
                <a:moveTo>
                  <a:pt x="56915" y="17775"/>
                </a:moveTo>
                <a:cubicBezTo>
                  <a:pt x="56915" y="17775"/>
                  <a:pt x="56925" y="17784"/>
                  <a:pt x="56925" y="17784"/>
                </a:cubicBezTo>
                <a:cubicBezTo>
                  <a:pt x="56925" y="17784"/>
                  <a:pt x="56925" y="17794"/>
                  <a:pt x="56925" y="17794"/>
                </a:cubicBezTo>
                <a:cubicBezTo>
                  <a:pt x="56925" y="17803"/>
                  <a:pt x="56915" y="17803"/>
                  <a:pt x="56915" y="17803"/>
                </a:cubicBezTo>
                <a:cubicBezTo>
                  <a:pt x="56906" y="17803"/>
                  <a:pt x="56906" y="17803"/>
                  <a:pt x="56896" y="17812"/>
                </a:cubicBezTo>
                <a:cubicBezTo>
                  <a:pt x="56896" y="17794"/>
                  <a:pt x="56906" y="17784"/>
                  <a:pt x="56915" y="17775"/>
                </a:cubicBezTo>
                <a:close/>
                <a:moveTo>
                  <a:pt x="60916" y="17493"/>
                </a:moveTo>
                <a:cubicBezTo>
                  <a:pt x="60919" y="17493"/>
                  <a:pt x="60924" y="17495"/>
                  <a:pt x="60929" y="17500"/>
                </a:cubicBezTo>
                <a:cubicBezTo>
                  <a:pt x="60948" y="17500"/>
                  <a:pt x="60966" y="17519"/>
                  <a:pt x="60976" y="17538"/>
                </a:cubicBezTo>
                <a:cubicBezTo>
                  <a:pt x="60985" y="17557"/>
                  <a:pt x="61004" y="17576"/>
                  <a:pt x="61014" y="17604"/>
                </a:cubicBezTo>
                <a:cubicBezTo>
                  <a:pt x="61014" y="17614"/>
                  <a:pt x="61014" y="17623"/>
                  <a:pt x="61004" y="17623"/>
                </a:cubicBezTo>
                <a:cubicBezTo>
                  <a:pt x="60976" y="17633"/>
                  <a:pt x="60948" y="17633"/>
                  <a:pt x="60919" y="17642"/>
                </a:cubicBezTo>
                <a:lnTo>
                  <a:pt x="60910" y="17661"/>
                </a:lnTo>
                <a:cubicBezTo>
                  <a:pt x="60910" y="17642"/>
                  <a:pt x="60900" y="17633"/>
                  <a:pt x="60900" y="17614"/>
                </a:cubicBezTo>
                <a:cubicBezTo>
                  <a:pt x="60900" y="17609"/>
                  <a:pt x="60898" y="17607"/>
                  <a:pt x="60894" y="17607"/>
                </a:cubicBezTo>
                <a:cubicBezTo>
                  <a:pt x="60891" y="17607"/>
                  <a:pt x="60886" y="17609"/>
                  <a:pt x="60881" y="17614"/>
                </a:cubicBezTo>
                <a:cubicBezTo>
                  <a:pt x="60862" y="17623"/>
                  <a:pt x="60853" y="17642"/>
                  <a:pt x="60853" y="17671"/>
                </a:cubicBezTo>
                <a:cubicBezTo>
                  <a:pt x="60853" y="17680"/>
                  <a:pt x="60853" y="17689"/>
                  <a:pt x="60853" y="17699"/>
                </a:cubicBezTo>
                <a:cubicBezTo>
                  <a:pt x="60853" y="17706"/>
                  <a:pt x="60858" y="17712"/>
                  <a:pt x="60867" y="17712"/>
                </a:cubicBezTo>
                <a:cubicBezTo>
                  <a:pt x="60871" y="17712"/>
                  <a:pt x="60876" y="17711"/>
                  <a:pt x="60881" y="17708"/>
                </a:cubicBezTo>
                <a:cubicBezTo>
                  <a:pt x="60891" y="17708"/>
                  <a:pt x="60910" y="17699"/>
                  <a:pt x="60929" y="17699"/>
                </a:cubicBezTo>
                <a:lnTo>
                  <a:pt x="60938" y="17699"/>
                </a:lnTo>
                <a:cubicBezTo>
                  <a:pt x="60938" y="17708"/>
                  <a:pt x="60938" y="17718"/>
                  <a:pt x="60929" y="17718"/>
                </a:cubicBezTo>
                <a:cubicBezTo>
                  <a:pt x="60919" y="17718"/>
                  <a:pt x="60910" y="17727"/>
                  <a:pt x="60900" y="17727"/>
                </a:cubicBezTo>
                <a:cubicBezTo>
                  <a:pt x="60881" y="17737"/>
                  <a:pt x="60862" y="17737"/>
                  <a:pt x="60834" y="17746"/>
                </a:cubicBezTo>
                <a:cubicBezTo>
                  <a:pt x="60824" y="17746"/>
                  <a:pt x="60815" y="17756"/>
                  <a:pt x="60806" y="17756"/>
                </a:cubicBezTo>
                <a:cubicBezTo>
                  <a:pt x="60796" y="17765"/>
                  <a:pt x="60796" y="17765"/>
                  <a:pt x="60787" y="17765"/>
                </a:cubicBezTo>
                <a:cubicBezTo>
                  <a:pt x="60787" y="17775"/>
                  <a:pt x="60787" y="17775"/>
                  <a:pt x="60787" y="17784"/>
                </a:cubicBezTo>
                <a:cubicBezTo>
                  <a:pt x="60782" y="17779"/>
                  <a:pt x="60777" y="17777"/>
                  <a:pt x="60772" y="17777"/>
                </a:cubicBezTo>
                <a:cubicBezTo>
                  <a:pt x="60768" y="17777"/>
                  <a:pt x="60763" y="17779"/>
                  <a:pt x="60758" y="17784"/>
                </a:cubicBezTo>
                <a:cubicBezTo>
                  <a:pt x="60758" y="17784"/>
                  <a:pt x="60749" y="17794"/>
                  <a:pt x="60739" y="17803"/>
                </a:cubicBezTo>
                <a:cubicBezTo>
                  <a:pt x="60730" y="17803"/>
                  <a:pt x="60720" y="17812"/>
                  <a:pt x="60711" y="17812"/>
                </a:cubicBezTo>
                <a:cubicBezTo>
                  <a:pt x="60720" y="17794"/>
                  <a:pt x="60730" y="17775"/>
                  <a:pt x="60730" y="17756"/>
                </a:cubicBezTo>
                <a:cubicBezTo>
                  <a:pt x="60749" y="17727"/>
                  <a:pt x="60758" y="17699"/>
                  <a:pt x="60777" y="17680"/>
                </a:cubicBezTo>
                <a:cubicBezTo>
                  <a:pt x="60796" y="17633"/>
                  <a:pt x="60815" y="17595"/>
                  <a:pt x="60834" y="17557"/>
                </a:cubicBezTo>
                <a:cubicBezTo>
                  <a:pt x="60843" y="17538"/>
                  <a:pt x="60853" y="17529"/>
                  <a:pt x="60872" y="17519"/>
                </a:cubicBezTo>
                <a:cubicBezTo>
                  <a:pt x="60891" y="17519"/>
                  <a:pt x="60900" y="17519"/>
                  <a:pt x="60910" y="17500"/>
                </a:cubicBezTo>
                <a:cubicBezTo>
                  <a:pt x="60910" y="17495"/>
                  <a:pt x="60912" y="17493"/>
                  <a:pt x="60916" y="17493"/>
                </a:cubicBezTo>
                <a:close/>
                <a:moveTo>
                  <a:pt x="15826" y="17812"/>
                </a:moveTo>
                <a:lnTo>
                  <a:pt x="15817" y="17822"/>
                </a:lnTo>
                <a:lnTo>
                  <a:pt x="15779" y="17812"/>
                </a:lnTo>
                <a:close/>
                <a:moveTo>
                  <a:pt x="18808" y="17803"/>
                </a:moveTo>
                <a:cubicBezTo>
                  <a:pt x="18808" y="17812"/>
                  <a:pt x="18808" y="17812"/>
                  <a:pt x="18808" y="17812"/>
                </a:cubicBezTo>
                <a:cubicBezTo>
                  <a:pt x="18808" y="17822"/>
                  <a:pt x="18798" y="17822"/>
                  <a:pt x="18798" y="17822"/>
                </a:cubicBezTo>
                <a:cubicBezTo>
                  <a:pt x="18798" y="17812"/>
                  <a:pt x="18798" y="17812"/>
                  <a:pt x="18798" y="17803"/>
                </a:cubicBezTo>
                <a:close/>
                <a:moveTo>
                  <a:pt x="55552" y="17737"/>
                </a:moveTo>
                <a:cubicBezTo>
                  <a:pt x="55552" y="17737"/>
                  <a:pt x="55562" y="17737"/>
                  <a:pt x="55562" y="17746"/>
                </a:cubicBezTo>
                <a:cubicBezTo>
                  <a:pt x="55562" y="17751"/>
                  <a:pt x="55564" y="17753"/>
                  <a:pt x="55568" y="17753"/>
                </a:cubicBezTo>
                <a:cubicBezTo>
                  <a:pt x="55571" y="17753"/>
                  <a:pt x="55576" y="17751"/>
                  <a:pt x="55581" y="17746"/>
                </a:cubicBezTo>
                <a:cubicBezTo>
                  <a:pt x="55581" y="17742"/>
                  <a:pt x="55581" y="17739"/>
                  <a:pt x="55582" y="17739"/>
                </a:cubicBezTo>
                <a:cubicBezTo>
                  <a:pt x="55583" y="17739"/>
                  <a:pt x="55585" y="17742"/>
                  <a:pt x="55590" y="17746"/>
                </a:cubicBezTo>
                <a:cubicBezTo>
                  <a:pt x="55600" y="17756"/>
                  <a:pt x="55609" y="17775"/>
                  <a:pt x="55609" y="17784"/>
                </a:cubicBezTo>
                <a:cubicBezTo>
                  <a:pt x="55609" y="17794"/>
                  <a:pt x="55619" y="17794"/>
                  <a:pt x="55628" y="17803"/>
                </a:cubicBezTo>
                <a:cubicBezTo>
                  <a:pt x="55637" y="17803"/>
                  <a:pt x="55637" y="17812"/>
                  <a:pt x="55628" y="17822"/>
                </a:cubicBezTo>
                <a:cubicBezTo>
                  <a:pt x="55628" y="17812"/>
                  <a:pt x="55619" y="17803"/>
                  <a:pt x="55609" y="17794"/>
                </a:cubicBezTo>
                <a:cubicBezTo>
                  <a:pt x="55600" y="17794"/>
                  <a:pt x="55590" y="17803"/>
                  <a:pt x="55581" y="17812"/>
                </a:cubicBezTo>
                <a:cubicBezTo>
                  <a:pt x="55581" y="17812"/>
                  <a:pt x="55571" y="17822"/>
                  <a:pt x="55571" y="17822"/>
                </a:cubicBezTo>
                <a:cubicBezTo>
                  <a:pt x="55543" y="17822"/>
                  <a:pt x="55514" y="17812"/>
                  <a:pt x="55486" y="17803"/>
                </a:cubicBezTo>
                <a:cubicBezTo>
                  <a:pt x="55486" y="17794"/>
                  <a:pt x="55486" y="17784"/>
                  <a:pt x="55477" y="17784"/>
                </a:cubicBezTo>
                <a:lnTo>
                  <a:pt x="55486" y="17775"/>
                </a:lnTo>
                <a:cubicBezTo>
                  <a:pt x="55486" y="17775"/>
                  <a:pt x="55486" y="17775"/>
                  <a:pt x="55486" y="17784"/>
                </a:cubicBezTo>
                <a:cubicBezTo>
                  <a:pt x="55495" y="17794"/>
                  <a:pt x="55495" y="17794"/>
                  <a:pt x="55505" y="17794"/>
                </a:cubicBezTo>
                <a:cubicBezTo>
                  <a:pt x="55508" y="17796"/>
                  <a:pt x="55511" y="17797"/>
                  <a:pt x="55515" y="17797"/>
                </a:cubicBezTo>
                <a:cubicBezTo>
                  <a:pt x="55524" y="17797"/>
                  <a:pt x="55533" y="17791"/>
                  <a:pt x="55533" y="17784"/>
                </a:cubicBezTo>
                <a:cubicBezTo>
                  <a:pt x="55543" y="17775"/>
                  <a:pt x="55543" y="17765"/>
                  <a:pt x="55543" y="17756"/>
                </a:cubicBezTo>
                <a:cubicBezTo>
                  <a:pt x="55543" y="17746"/>
                  <a:pt x="55543" y="17746"/>
                  <a:pt x="55552" y="17737"/>
                </a:cubicBezTo>
                <a:close/>
                <a:moveTo>
                  <a:pt x="56830" y="17794"/>
                </a:moveTo>
                <a:cubicBezTo>
                  <a:pt x="56830" y="17803"/>
                  <a:pt x="56830" y="17812"/>
                  <a:pt x="56830" y="17812"/>
                </a:cubicBezTo>
                <a:cubicBezTo>
                  <a:pt x="56821" y="17812"/>
                  <a:pt x="56821" y="17822"/>
                  <a:pt x="56821" y="17822"/>
                </a:cubicBezTo>
                <a:cubicBezTo>
                  <a:pt x="56821" y="17812"/>
                  <a:pt x="56821" y="17803"/>
                  <a:pt x="56830" y="17794"/>
                </a:cubicBezTo>
                <a:close/>
                <a:moveTo>
                  <a:pt x="60159" y="17780"/>
                </a:moveTo>
                <a:cubicBezTo>
                  <a:pt x="60172" y="17780"/>
                  <a:pt x="60184" y="17787"/>
                  <a:pt x="60190" y="17794"/>
                </a:cubicBezTo>
                <a:cubicBezTo>
                  <a:pt x="60190" y="17803"/>
                  <a:pt x="60181" y="17812"/>
                  <a:pt x="60181" y="17822"/>
                </a:cubicBezTo>
                <a:lnTo>
                  <a:pt x="60162" y="17822"/>
                </a:lnTo>
                <a:cubicBezTo>
                  <a:pt x="60162" y="17822"/>
                  <a:pt x="60162" y="17822"/>
                  <a:pt x="60162" y="17812"/>
                </a:cubicBezTo>
                <a:cubicBezTo>
                  <a:pt x="60162" y="17812"/>
                  <a:pt x="60162" y="17803"/>
                  <a:pt x="60171" y="17794"/>
                </a:cubicBezTo>
                <a:cubicBezTo>
                  <a:pt x="60162" y="17794"/>
                  <a:pt x="60162" y="17803"/>
                  <a:pt x="60152" y="17803"/>
                </a:cubicBezTo>
                <a:cubicBezTo>
                  <a:pt x="60152" y="17812"/>
                  <a:pt x="60143" y="17812"/>
                  <a:pt x="60143" y="17812"/>
                </a:cubicBezTo>
                <a:cubicBezTo>
                  <a:pt x="60133" y="17803"/>
                  <a:pt x="60133" y="17803"/>
                  <a:pt x="60133" y="17794"/>
                </a:cubicBezTo>
                <a:cubicBezTo>
                  <a:pt x="60133" y="17794"/>
                  <a:pt x="60133" y="17784"/>
                  <a:pt x="60143" y="17784"/>
                </a:cubicBezTo>
                <a:cubicBezTo>
                  <a:pt x="60148" y="17781"/>
                  <a:pt x="60154" y="17780"/>
                  <a:pt x="60159" y="17780"/>
                </a:cubicBezTo>
                <a:close/>
                <a:moveTo>
                  <a:pt x="60351" y="17784"/>
                </a:moveTo>
                <a:cubicBezTo>
                  <a:pt x="60351" y="17784"/>
                  <a:pt x="60361" y="17794"/>
                  <a:pt x="60361" y="17794"/>
                </a:cubicBezTo>
                <a:cubicBezTo>
                  <a:pt x="60361" y="17803"/>
                  <a:pt x="60361" y="17812"/>
                  <a:pt x="60351" y="17822"/>
                </a:cubicBezTo>
                <a:lnTo>
                  <a:pt x="60351" y="17812"/>
                </a:lnTo>
                <a:cubicBezTo>
                  <a:pt x="60342" y="17812"/>
                  <a:pt x="60342" y="17803"/>
                  <a:pt x="60342" y="17794"/>
                </a:cubicBezTo>
                <a:cubicBezTo>
                  <a:pt x="60342" y="17794"/>
                  <a:pt x="60351" y="17784"/>
                  <a:pt x="60351" y="17784"/>
                </a:cubicBezTo>
                <a:close/>
                <a:moveTo>
                  <a:pt x="15921" y="17812"/>
                </a:moveTo>
                <a:lnTo>
                  <a:pt x="15902" y="17831"/>
                </a:lnTo>
                <a:cubicBezTo>
                  <a:pt x="15902" y="17812"/>
                  <a:pt x="15911" y="17812"/>
                  <a:pt x="15911" y="17812"/>
                </a:cubicBezTo>
                <a:close/>
                <a:moveTo>
                  <a:pt x="17038" y="17803"/>
                </a:moveTo>
                <a:lnTo>
                  <a:pt x="17028" y="17831"/>
                </a:lnTo>
                <a:lnTo>
                  <a:pt x="17019" y="17822"/>
                </a:lnTo>
                <a:lnTo>
                  <a:pt x="17028" y="17803"/>
                </a:lnTo>
                <a:close/>
                <a:moveTo>
                  <a:pt x="56508" y="17765"/>
                </a:moveTo>
                <a:cubicBezTo>
                  <a:pt x="56518" y="17775"/>
                  <a:pt x="56518" y="17775"/>
                  <a:pt x="56518" y="17775"/>
                </a:cubicBezTo>
                <a:cubicBezTo>
                  <a:pt x="56518" y="17784"/>
                  <a:pt x="56527" y="17784"/>
                  <a:pt x="56527" y="17784"/>
                </a:cubicBezTo>
                <a:cubicBezTo>
                  <a:pt x="56537" y="17784"/>
                  <a:pt x="56537" y="17784"/>
                  <a:pt x="56537" y="17794"/>
                </a:cubicBezTo>
                <a:cubicBezTo>
                  <a:pt x="56537" y="17794"/>
                  <a:pt x="56546" y="17803"/>
                  <a:pt x="56546" y="17803"/>
                </a:cubicBezTo>
                <a:cubicBezTo>
                  <a:pt x="56546" y="17810"/>
                  <a:pt x="56546" y="17816"/>
                  <a:pt x="56543" y="17816"/>
                </a:cubicBezTo>
                <a:cubicBezTo>
                  <a:pt x="56541" y="17816"/>
                  <a:pt x="56539" y="17815"/>
                  <a:pt x="56537" y="17812"/>
                </a:cubicBezTo>
                <a:cubicBezTo>
                  <a:pt x="56537" y="17812"/>
                  <a:pt x="56537" y="17822"/>
                  <a:pt x="56527" y="17822"/>
                </a:cubicBezTo>
                <a:cubicBezTo>
                  <a:pt x="56527" y="17822"/>
                  <a:pt x="56527" y="17831"/>
                  <a:pt x="56527" y="17831"/>
                </a:cubicBezTo>
                <a:cubicBezTo>
                  <a:pt x="56518" y="17831"/>
                  <a:pt x="56518" y="17822"/>
                  <a:pt x="56518" y="17822"/>
                </a:cubicBezTo>
                <a:cubicBezTo>
                  <a:pt x="56518" y="17812"/>
                  <a:pt x="56508" y="17803"/>
                  <a:pt x="56499" y="17803"/>
                </a:cubicBezTo>
                <a:cubicBezTo>
                  <a:pt x="56499" y="17803"/>
                  <a:pt x="56508" y="17794"/>
                  <a:pt x="56508" y="17784"/>
                </a:cubicBezTo>
                <a:cubicBezTo>
                  <a:pt x="56508" y="17784"/>
                  <a:pt x="56508" y="17775"/>
                  <a:pt x="56508" y="17765"/>
                </a:cubicBezTo>
                <a:close/>
                <a:moveTo>
                  <a:pt x="59594" y="17812"/>
                </a:moveTo>
                <a:cubicBezTo>
                  <a:pt x="59594" y="17812"/>
                  <a:pt x="59603" y="17812"/>
                  <a:pt x="59603" y="17822"/>
                </a:cubicBezTo>
                <a:cubicBezTo>
                  <a:pt x="59603" y="17822"/>
                  <a:pt x="59603" y="17831"/>
                  <a:pt x="59584" y="17831"/>
                </a:cubicBezTo>
                <a:lnTo>
                  <a:pt x="59594" y="17812"/>
                </a:lnTo>
                <a:close/>
                <a:moveTo>
                  <a:pt x="22310" y="17822"/>
                </a:moveTo>
                <a:cubicBezTo>
                  <a:pt x="22310" y="17831"/>
                  <a:pt x="22310" y="17831"/>
                  <a:pt x="22310" y="17831"/>
                </a:cubicBezTo>
                <a:cubicBezTo>
                  <a:pt x="22307" y="17835"/>
                  <a:pt x="22304" y="17836"/>
                  <a:pt x="22300" y="17836"/>
                </a:cubicBezTo>
                <a:cubicBezTo>
                  <a:pt x="22294" y="17836"/>
                  <a:pt x="22288" y="17831"/>
                  <a:pt x="22281" y="17831"/>
                </a:cubicBezTo>
                <a:cubicBezTo>
                  <a:pt x="22291" y="17822"/>
                  <a:pt x="22300" y="17822"/>
                  <a:pt x="22310" y="17822"/>
                </a:cubicBezTo>
                <a:close/>
                <a:moveTo>
                  <a:pt x="55865" y="17822"/>
                </a:moveTo>
                <a:cubicBezTo>
                  <a:pt x="55874" y="17822"/>
                  <a:pt x="55884" y="17831"/>
                  <a:pt x="55884" y="17841"/>
                </a:cubicBezTo>
                <a:cubicBezTo>
                  <a:pt x="55874" y="17841"/>
                  <a:pt x="55865" y="17831"/>
                  <a:pt x="55865" y="17822"/>
                </a:cubicBezTo>
                <a:close/>
                <a:moveTo>
                  <a:pt x="59168" y="17812"/>
                </a:moveTo>
                <a:lnTo>
                  <a:pt x="59149" y="17841"/>
                </a:lnTo>
                <a:cubicBezTo>
                  <a:pt x="59149" y="17831"/>
                  <a:pt x="59149" y="17831"/>
                  <a:pt x="59168" y="17812"/>
                </a:cubicBezTo>
                <a:close/>
                <a:moveTo>
                  <a:pt x="18912" y="17841"/>
                </a:moveTo>
                <a:lnTo>
                  <a:pt x="18902" y="17850"/>
                </a:lnTo>
                <a:lnTo>
                  <a:pt x="18902" y="17841"/>
                </a:lnTo>
                <a:close/>
                <a:moveTo>
                  <a:pt x="56830" y="17822"/>
                </a:moveTo>
                <a:cubicBezTo>
                  <a:pt x="56840" y="17831"/>
                  <a:pt x="56840" y="17831"/>
                  <a:pt x="56849" y="17841"/>
                </a:cubicBezTo>
                <a:cubicBezTo>
                  <a:pt x="56849" y="17841"/>
                  <a:pt x="56849" y="17841"/>
                  <a:pt x="56849" y="17850"/>
                </a:cubicBezTo>
                <a:lnTo>
                  <a:pt x="56840" y="17850"/>
                </a:lnTo>
                <a:cubicBezTo>
                  <a:pt x="56840" y="17850"/>
                  <a:pt x="56840" y="17850"/>
                  <a:pt x="56830" y="17841"/>
                </a:cubicBezTo>
                <a:cubicBezTo>
                  <a:pt x="56830" y="17841"/>
                  <a:pt x="56830" y="17831"/>
                  <a:pt x="56830" y="17822"/>
                </a:cubicBezTo>
                <a:close/>
                <a:moveTo>
                  <a:pt x="59850" y="17784"/>
                </a:moveTo>
                <a:cubicBezTo>
                  <a:pt x="59850" y="17794"/>
                  <a:pt x="59850" y="17794"/>
                  <a:pt x="59850" y="17803"/>
                </a:cubicBezTo>
                <a:cubicBezTo>
                  <a:pt x="59859" y="17812"/>
                  <a:pt x="59850" y="17831"/>
                  <a:pt x="59868" y="17841"/>
                </a:cubicBezTo>
                <a:cubicBezTo>
                  <a:pt x="59857" y="17852"/>
                  <a:pt x="59843" y="17857"/>
                  <a:pt x="59829" y="17857"/>
                </a:cubicBezTo>
                <a:cubicBezTo>
                  <a:pt x="59820" y="17857"/>
                  <a:pt x="59810" y="17854"/>
                  <a:pt x="59802" y="17850"/>
                </a:cubicBezTo>
                <a:cubicBezTo>
                  <a:pt x="59802" y="17841"/>
                  <a:pt x="59793" y="17831"/>
                  <a:pt x="59793" y="17831"/>
                </a:cubicBezTo>
                <a:cubicBezTo>
                  <a:pt x="59793" y="17822"/>
                  <a:pt x="59802" y="17812"/>
                  <a:pt x="59802" y="17812"/>
                </a:cubicBezTo>
                <a:cubicBezTo>
                  <a:pt x="59808" y="17815"/>
                  <a:pt x="59812" y="17816"/>
                  <a:pt x="59815" y="17816"/>
                </a:cubicBezTo>
                <a:cubicBezTo>
                  <a:pt x="59822" y="17816"/>
                  <a:pt x="59824" y="17810"/>
                  <a:pt x="59831" y="17803"/>
                </a:cubicBezTo>
                <a:cubicBezTo>
                  <a:pt x="59831" y="17803"/>
                  <a:pt x="59831" y="17803"/>
                  <a:pt x="59831" y="17794"/>
                </a:cubicBezTo>
                <a:cubicBezTo>
                  <a:pt x="59840" y="17794"/>
                  <a:pt x="59840" y="17794"/>
                  <a:pt x="59850" y="17784"/>
                </a:cubicBezTo>
                <a:close/>
                <a:moveTo>
                  <a:pt x="55931" y="17765"/>
                </a:moveTo>
                <a:cubicBezTo>
                  <a:pt x="55940" y="17784"/>
                  <a:pt x="55940" y="17784"/>
                  <a:pt x="55950" y="17794"/>
                </a:cubicBezTo>
                <a:lnTo>
                  <a:pt x="55969" y="17794"/>
                </a:lnTo>
                <a:cubicBezTo>
                  <a:pt x="55978" y="17803"/>
                  <a:pt x="55978" y="17803"/>
                  <a:pt x="55969" y="17812"/>
                </a:cubicBezTo>
                <a:cubicBezTo>
                  <a:pt x="55969" y="17822"/>
                  <a:pt x="55969" y="17822"/>
                  <a:pt x="55978" y="17831"/>
                </a:cubicBezTo>
                <a:cubicBezTo>
                  <a:pt x="55988" y="17831"/>
                  <a:pt x="55988" y="17831"/>
                  <a:pt x="55988" y="17841"/>
                </a:cubicBezTo>
                <a:cubicBezTo>
                  <a:pt x="55988" y="17841"/>
                  <a:pt x="55988" y="17850"/>
                  <a:pt x="55997" y="17850"/>
                </a:cubicBezTo>
                <a:cubicBezTo>
                  <a:pt x="55992" y="17855"/>
                  <a:pt x="55988" y="17857"/>
                  <a:pt x="55983" y="17857"/>
                </a:cubicBezTo>
                <a:cubicBezTo>
                  <a:pt x="55978" y="17857"/>
                  <a:pt x="55973" y="17855"/>
                  <a:pt x="55969" y="17850"/>
                </a:cubicBezTo>
                <a:cubicBezTo>
                  <a:pt x="55969" y="17841"/>
                  <a:pt x="55959" y="17831"/>
                  <a:pt x="55959" y="17831"/>
                </a:cubicBezTo>
                <a:cubicBezTo>
                  <a:pt x="55953" y="17828"/>
                  <a:pt x="55948" y="17827"/>
                  <a:pt x="55943" y="17827"/>
                </a:cubicBezTo>
                <a:cubicBezTo>
                  <a:pt x="55933" y="17827"/>
                  <a:pt x="55925" y="17831"/>
                  <a:pt x="55912" y="17831"/>
                </a:cubicBezTo>
                <a:cubicBezTo>
                  <a:pt x="55902" y="17831"/>
                  <a:pt x="55893" y="17831"/>
                  <a:pt x="55893" y="17812"/>
                </a:cubicBezTo>
                <a:cubicBezTo>
                  <a:pt x="55893" y="17812"/>
                  <a:pt x="55902" y="17803"/>
                  <a:pt x="55893" y="17803"/>
                </a:cubicBezTo>
                <a:cubicBezTo>
                  <a:pt x="55893" y="17794"/>
                  <a:pt x="55893" y="17784"/>
                  <a:pt x="55893" y="17775"/>
                </a:cubicBezTo>
                <a:cubicBezTo>
                  <a:pt x="55893" y="17784"/>
                  <a:pt x="55902" y="17784"/>
                  <a:pt x="55902" y="17784"/>
                </a:cubicBezTo>
                <a:cubicBezTo>
                  <a:pt x="55907" y="17789"/>
                  <a:pt x="55910" y="17791"/>
                  <a:pt x="55912" y="17791"/>
                </a:cubicBezTo>
                <a:cubicBezTo>
                  <a:pt x="55914" y="17791"/>
                  <a:pt x="55917" y="17789"/>
                  <a:pt x="55921" y="17784"/>
                </a:cubicBezTo>
                <a:cubicBezTo>
                  <a:pt x="55921" y="17775"/>
                  <a:pt x="55921" y="17775"/>
                  <a:pt x="55931" y="17765"/>
                </a:cubicBezTo>
                <a:close/>
                <a:moveTo>
                  <a:pt x="60467" y="17621"/>
                </a:moveTo>
                <a:cubicBezTo>
                  <a:pt x="60470" y="17621"/>
                  <a:pt x="60473" y="17621"/>
                  <a:pt x="60474" y="17623"/>
                </a:cubicBezTo>
                <a:cubicBezTo>
                  <a:pt x="60484" y="17623"/>
                  <a:pt x="60484" y="17633"/>
                  <a:pt x="60484" y="17633"/>
                </a:cubicBezTo>
                <a:cubicBezTo>
                  <a:pt x="60484" y="17640"/>
                  <a:pt x="60484" y="17654"/>
                  <a:pt x="60494" y="17654"/>
                </a:cubicBezTo>
                <a:cubicBezTo>
                  <a:pt x="60496" y="17654"/>
                  <a:pt x="60499" y="17653"/>
                  <a:pt x="60503" y="17652"/>
                </a:cubicBezTo>
                <a:lnTo>
                  <a:pt x="60512" y="17652"/>
                </a:lnTo>
                <a:cubicBezTo>
                  <a:pt x="60531" y="17661"/>
                  <a:pt x="60531" y="17680"/>
                  <a:pt x="60531" y="17699"/>
                </a:cubicBezTo>
                <a:cubicBezTo>
                  <a:pt x="60531" y="17746"/>
                  <a:pt x="60531" y="17794"/>
                  <a:pt x="60522" y="17850"/>
                </a:cubicBezTo>
                <a:cubicBezTo>
                  <a:pt x="60464" y="17850"/>
                  <a:pt x="60413" y="17858"/>
                  <a:pt x="60351" y="17859"/>
                </a:cubicBezTo>
                <a:lnTo>
                  <a:pt x="60351" y="17859"/>
                </a:lnTo>
                <a:cubicBezTo>
                  <a:pt x="60361" y="17841"/>
                  <a:pt x="60370" y="17822"/>
                  <a:pt x="60380" y="17803"/>
                </a:cubicBezTo>
                <a:cubicBezTo>
                  <a:pt x="60399" y="17784"/>
                  <a:pt x="60399" y="17756"/>
                  <a:pt x="60417" y="17746"/>
                </a:cubicBezTo>
                <a:cubicBezTo>
                  <a:pt x="60427" y="17746"/>
                  <a:pt x="60427" y="17737"/>
                  <a:pt x="60427" y="17737"/>
                </a:cubicBezTo>
                <a:cubicBezTo>
                  <a:pt x="60427" y="17727"/>
                  <a:pt x="60427" y="17718"/>
                  <a:pt x="60417" y="17708"/>
                </a:cubicBezTo>
                <a:cubicBezTo>
                  <a:pt x="60408" y="17708"/>
                  <a:pt x="60399" y="17718"/>
                  <a:pt x="60399" y="17737"/>
                </a:cubicBezTo>
                <a:cubicBezTo>
                  <a:pt x="60399" y="17737"/>
                  <a:pt x="60399" y="17746"/>
                  <a:pt x="60389" y="17756"/>
                </a:cubicBezTo>
                <a:lnTo>
                  <a:pt x="60380" y="17756"/>
                </a:lnTo>
                <a:cubicBezTo>
                  <a:pt x="60380" y="17756"/>
                  <a:pt x="60380" y="17746"/>
                  <a:pt x="60380" y="17746"/>
                </a:cubicBezTo>
                <a:cubicBezTo>
                  <a:pt x="60380" y="17746"/>
                  <a:pt x="60380" y="17737"/>
                  <a:pt x="60380" y="17737"/>
                </a:cubicBezTo>
                <a:cubicBezTo>
                  <a:pt x="60389" y="17718"/>
                  <a:pt x="60408" y="17689"/>
                  <a:pt x="60417" y="17671"/>
                </a:cubicBezTo>
                <a:cubicBezTo>
                  <a:pt x="60417" y="17671"/>
                  <a:pt x="60427" y="17661"/>
                  <a:pt x="60427" y="17661"/>
                </a:cubicBezTo>
                <a:cubicBezTo>
                  <a:pt x="60427" y="17661"/>
                  <a:pt x="60436" y="17652"/>
                  <a:pt x="60436" y="17652"/>
                </a:cubicBezTo>
                <a:cubicBezTo>
                  <a:pt x="60436" y="17636"/>
                  <a:pt x="60455" y="17621"/>
                  <a:pt x="60467" y="17621"/>
                </a:cubicBezTo>
                <a:close/>
                <a:moveTo>
                  <a:pt x="19006" y="17850"/>
                </a:moveTo>
                <a:cubicBezTo>
                  <a:pt x="19016" y="17850"/>
                  <a:pt x="19016" y="17850"/>
                  <a:pt x="19016" y="17860"/>
                </a:cubicBezTo>
                <a:lnTo>
                  <a:pt x="19006" y="17860"/>
                </a:lnTo>
                <a:cubicBezTo>
                  <a:pt x="19006" y="17860"/>
                  <a:pt x="19006" y="17850"/>
                  <a:pt x="19006" y="17850"/>
                </a:cubicBezTo>
                <a:close/>
                <a:moveTo>
                  <a:pt x="56915" y="17841"/>
                </a:moveTo>
                <a:lnTo>
                  <a:pt x="56906" y="17860"/>
                </a:lnTo>
                <a:lnTo>
                  <a:pt x="56906" y="17850"/>
                </a:lnTo>
                <a:lnTo>
                  <a:pt x="56906" y="17841"/>
                </a:lnTo>
                <a:close/>
                <a:moveTo>
                  <a:pt x="14930" y="17770"/>
                </a:moveTo>
                <a:cubicBezTo>
                  <a:pt x="14933" y="17770"/>
                  <a:pt x="14940" y="17775"/>
                  <a:pt x="14946" y="17775"/>
                </a:cubicBezTo>
                <a:cubicBezTo>
                  <a:pt x="14955" y="17775"/>
                  <a:pt x="14955" y="17775"/>
                  <a:pt x="14965" y="17784"/>
                </a:cubicBezTo>
                <a:lnTo>
                  <a:pt x="15003" y="17784"/>
                </a:lnTo>
                <a:cubicBezTo>
                  <a:pt x="15007" y="17780"/>
                  <a:pt x="15009" y="17778"/>
                  <a:pt x="15010" y="17778"/>
                </a:cubicBezTo>
                <a:cubicBezTo>
                  <a:pt x="15012" y="17778"/>
                  <a:pt x="15012" y="17782"/>
                  <a:pt x="15012" y="17794"/>
                </a:cubicBezTo>
                <a:cubicBezTo>
                  <a:pt x="15004" y="17835"/>
                  <a:pt x="14981" y="17862"/>
                  <a:pt x="14944" y="17862"/>
                </a:cubicBezTo>
                <a:cubicBezTo>
                  <a:pt x="14939" y="17862"/>
                  <a:pt x="14933" y="17861"/>
                  <a:pt x="14927" y="17860"/>
                </a:cubicBezTo>
                <a:cubicBezTo>
                  <a:pt x="14927" y="17860"/>
                  <a:pt x="14927" y="17850"/>
                  <a:pt x="14927" y="17850"/>
                </a:cubicBezTo>
                <a:cubicBezTo>
                  <a:pt x="14932" y="17839"/>
                  <a:pt x="14935" y="17835"/>
                  <a:pt x="14939" y="17835"/>
                </a:cubicBezTo>
                <a:cubicBezTo>
                  <a:pt x="14943" y="17835"/>
                  <a:pt x="14947" y="17837"/>
                  <a:pt x="14955" y="17841"/>
                </a:cubicBezTo>
                <a:cubicBezTo>
                  <a:pt x="14955" y="17850"/>
                  <a:pt x="14965" y="17850"/>
                  <a:pt x="14965" y="17850"/>
                </a:cubicBezTo>
                <a:cubicBezTo>
                  <a:pt x="14974" y="17841"/>
                  <a:pt x="14974" y="17841"/>
                  <a:pt x="14974" y="17831"/>
                </a:cubicBezTo>
                <a:cubicBezTo>
                  <a:pt x="14974" y="17831"/>
                  <a:pt x="14965" y="17822"/>
                  <a:pt x="14965" y="17822"/>
                </a:cubicBezTo>
                <a:lnTo>
                  <a:pt x="14955" y="17822"/>
                </a:lnTo>
                <a:cubicBezTo>
                  <a:pt x="14936" y="17822"/>
                  <a:pt x="14927" y="17803"/>
                  <a:pt x="14927" y="17794"/>
                </a:cubicBezTo>
                <a:cubicBezTo>
                  <a:pt x="14927" y="17784"/>
                  <a:pt x="14927" y="17775"/>
                  <a:pt x="14927" y="17775"/>
                </a:cubicBezTo>
                <a:cubicBezTo>
                  <a:pt x="14927" y="17771"/>
                  <a:pt x="14928" y="17770"/>
                  <a:pt x="14930" y="17770"/>
                </a:cubicBezTo>
                <a:close/>
                <a:moveTo>
                  <a:pt x="14817" y="17809"/>
                </a:moveTo>
                <a:cubicBezTo>
                  <a:pt x="14828" y="17809"/>
                  <a:pt x="14835" y="17818"/>
                  <a:pt x="14842" y="17831"/>
                </a:cubicBezTo>
                <a:cubicBezTo>
                  <a:pt x="14842" y="17850"/>
                  <a:pt x="14842" y="17850"/>
                  <a:pt x="14861" y="17850"/>
                </a:cubicBezTo>
                <a:cubicBezTo>
                  <a:pt x="14870" y="17841"/>
                  <a:pt x="14880" y="17841"/>
                  <a:pt x="14889" y="17841"/>
                </a:cubicBezTo>
                <a:cubicBezTo>
                  <a:pt x="14898" y="17841"/>
                  <a:pt x="14908" y="17841"/>
                  <a:pt x="14908" y="17850"/>
                </a:cubicBezTo>
                <a:cubicBezTo>
                  <a:pt x="14908" y="17860"/>
                  <a:pt x="14898" y="17860"/>
                  <a:pt x="14898" y="17860"/>
                </a:cubicBezTo>
                <a:cubicBezTo>
                  <a:pt x="14887" y="17862"/>
                  <a:pt x="14875" y="17863"/>
                  <a:pt x="14865" y="17863"/>
                </a:cubicBezTo>
                <a:cubicBezTo>
                  <a:pt x="14832" y="17863"/>
                  <a:pt x="14804" y="17853"/>
                  <a:pt x="14775" y="17831"/>
                </a:cubicBezTo>
                <a:cubicBezTo>
                  <a:pt x="14785" y="17822"/>
                  <a:pt x="14794" y="17822"/>
                  <a:pt x="14804" y="17812"/>
                </a:cubicBezTo>
                <a:cubicBezTo>
                  <a:pt x="14809" y="17810"/>
                  <a:pt x="14813" y="17809"/>
                  <a:pt x="14817" y="17809"/>
                </a:cubicBezTo>
                <a:close/>
                <a:moveTo>
                  <a:pt x="18644" y="17856"/>
                </a:moveTo>
                <a:cubicBezTo>
                  <a:pt x="18646" y="17856"/>
                  <a:pt x="18647" y="17857"/>
                  <a:pt x="18647" y="17860"/>
                </a:cubicBezTo>
                <a:cubicBezTo>
                  <a:pt x="18647" y="17860"/>
                  <a:pt x="18647" y="17869"/>
                  <a:pt x="18647" y="17869"/>
                </a:cubicBezTo>
                <a:lnTo>
                  <a:pt x="18637" y="17869"/>
                </a:lnTo>
                <a:cubicBezTo>
                  <a:pt x="18637" y="17869"/>
                  <a:pt x="18637" y="17869"/>
                  <a:pt x="18637" y="17860"/>
                </a:cubicBezTo>
                <a:cubicBezTo>
                  <a:pt x="18637" y="17860"/>
                  <a:pt x="18642" y="17856"/>
                  <a:pt x="18644" y="17856"/>
                </a:cubicBezTo>
                <a:close/>
                <a:moveTo>
                  <a:pt x="18656" y="17860"/>
                </a:moveTo>
                <a:cubicBezTo>
                  <a:pt x="18656" y="17869"/>
                  <a:pt x="18656" y="17869"/>
                  <a:pt x="18656" y="17869"/>
                </a:cubicBezTo>
                <a:lnTo>
                  <a:pt x="18647" y="17869"/>
                </a:lnTo>
                <a:cubicBezTo>
                  <a:pt x="18656" y="17869"/>
                  <a:pt x="18656" y="17860"/>
                  <a:pt x="18656" y="17860"/>
                </a:cubicBezTo>
                <a:close/>
                <a:moveTo>
                  <a:pt x="18760" y="17841"/>
                </a:moveTo>
                <a:cubicBezTo>
                  <a:pt x="18760" y="17841"/>
                  <a:pt x="18760" y="17841"/>
                  <a:pt x="18770" y="17850"/>
                </a:cubicBezTo>
                <a:cubicBezTo>
                  <a:pt x="18770" y="17850"/>
                  <a:pt x="18770" y="17860"/>
                  <a:pt x="18770" y="17860"/>
                </a:cubicBezTo>
                <a:cubicBezTo>
                  <a:pt x="18770" y="17860"/>
                  <a:pt x="18770" y="17869"/>
                  <a:pt x="18770" y="17869"/>
                </a:cubicBezTo>
                <a:cubicBezTo>
                  <a:pt x="18760" y="17869"/>
                  <a:pt x="18760" y="17869"/>
                  <a:pt x="18760" y="17860"/>
                </a:cubicBezTo>
                <a:cubicBezTo>
                  <a:pt x="18760" y="17860"/>
                  <a:pt x="18760" y="17850"/>
                  <a:pt x="18770" y="17850"/>
                </a:cubicBezTo>
                <a:lnTo>
                  <a:pt x="18751" y="17850"/>
                </a:lnTo>
                <a:cubicBezTo>
                  <a:pt x="18760" y="17850"/>
                  <a:pt x="18760" y="17841"/>
                  <a:pt x="18760" y="17841"/>
                </a:cubicBezTo>
                <a:close/>
                <a:moveTo>
                  <a:pt x="18808" y="17850"/>
                </a:moveTo>
                <a:cubicBezTo>
                  <a:pt x="18808" y="17860"/>
                  <a:pt x="18808" y="17860"/>
                  <a:pt x="18808" y="17860"/>
                </a:cubicBezTo>
                <a:cubicBezTo>
                  <a:pt x="18808" y="17860"/>
                  <a:pt x="18808" y="17860"/>
                  <a:pt x="18808" y="17869"/>
                </a:cubicBezTo>
                <a:cubicBezTo>
                  <a:pt x="18798" y="17860"/>
                  <a:pt x="18798" y="17860"/>
                  <a:pt x="18798" y="17860"/>
                </a:cubicBezTo>
                <a:cubicBezTo>
                  <a:pt x="18798" y="17860"/>
                  <a:pt x="18798" y="17860"/>
                  <a:pt x="18808" y="17850"/>
                </a:cubicBezTo>
                <a:close/>
                <a:moveTo>
                  <a:pt x="18950" y="17850"/>
                </a:moveTo>
                <a:cubicBezTo>
                  <a:pt x="18950" y="17850"/>
                  <a:pt x="18950" y="17860"/>
                  <a:pt x="18959" y="17860"/>
                </a:cubicBezTo>
                <a:cubicBezTo>
                  <a:pt x="18959" y="17860"/>
                  <a:pt x="18959" y="17860"/>
                  <a:pt x="18959" y="17869"/>
                </a:cubicBezTo>
                <a:cubicBezTo>
                  <a:pt x="18950" y="17869"/>
                  <a:pt x="18950" y="17869"/>
                  <a:pt x="18950" y="17860"/>
                </a:cubicBezTo>
                <a:cubicBezTo>
                  <a:pt x="18950" y="17860"/>
                  <a:pt x="18950" y="17860"/>
                  <a:pt x="18950" y="17850"/>
                </a:cubicBezTo>
                <a:close/>
                <a:moveTo>
                  <a:pt x="60010" y="17850"/>
                </a:moveTo>
                <a:lnTo>
                  <a:pt x="60039" y="17860"/>
                </a:lnTo>
                <a:cubicBezTo>
                  <a:pt x="60029" y="17869"/>
                  <a:pt x="60029" y="17869"/>
                  <a:pt x="60020" y="17869"/>
                </a:cubicBezTo>
                <a:lnTo>
                  <a:pt x="59992" y="17869"/>
                </a:lnTo>
                <a:cubicBezTo>
                  <a:pt x="59992" y="17869"/>
                  <a:pt x="60001" y="17869"/>
                  <a:pt x="60001" y="17860"/>
                </a:cubicBezTo>
                <a:lnTo>
                  <a:pt x="60010" y="17860"/>
                </a:lnTo>
                <a:lnTo>
                  <a:pt x="60010" y="17850"/>
                </a:lnTo>
                <a:close/>
                <a:moveTo>
                  <a:pt x="60219" y="17860"/>
                </a:moveTo>
                <a:cubicBezTo>
                  <a:pt x="60219" y="17860"/>
                  <a:pt x="60219" y="17860"/>
                  <a:pt x="60219" y="17869"/>
                </a:cubicBezTo>
                <a:lnTo>
                  <a:pt x="60200" y="17869"/>
                </a:lnTo>
                <a:cubicBezTo>
                  <a:pt x="60209" y="17860"/>
                  <a:pt x="60209" y="17860"/>
                  <a:pt x="60219" y="17860"/>
                </a:cubicBezTo>
                <a:close/>
                <a:moveTo>
                  <a:pt x="60247" y="17822"/>
                </a:moveTo>
                <a:cubicBezTo>
                  <a:pt x="60247" y="17822"/>
                  <a:pt x="60247" y="17831"/>
                  <a:pt x="60247" y="17831"/>
                </a:cubicBezTo>
                <a:cubicBezTo>
                  <a:pt x="60247" y="17841"/>
                  <a:pt x="60247" y="17841"/>
                  <a:pt x="60247" y="17850"/>
                </a:cubicBezTo>
                <a:lnTo>
                  <a:pt x="60275" y="17831"/>
                </a:lnTo>
                <a:lnTo>
                  <a:pt x="60285" y="17860"/>
                </a:lnTo>
                <a:lnTo>
                  <a:pt x="60304" y="17841"/>
                </a:lnTo>
                <a:lnTo>
                  <a:pt x="60323" y="17860"/>
                </a:lnTo>
                <a:lnTo>
                  <a:pt x="60332" y="17841"/>
                </a:lnTo>
                <a:lnTo>
                  <a:pt x="60351" y="17859"/>
                </a:lnTo>
                <a:lnTo>
                  <a:pt x="60351" y="17859"/>
                </a:lnTo>
                <a:cubicBezTo>
                  <a:pt x="60342" y="17860"/>
                  <a:pt x="60332" y="17860"/>
                  <a:pt x="60323" y="17860"/>
                </a:cubicBezTo>
                <a:cubicBezTo>
                  <a:pt x="60294" y="17860"/>
                  <a:pt x="60266" y="17860"/>
                  <a:pt x="60238" y="17869"/>
                </a:cubicBezTo>
                <a:cubicBezTo>
                  <a:pt x="60238" y="17860"/>
                  <a:pt x="60238" y="17860"/>
                  <a:pt x="60238" y="17860"/>
                </a:cubicBezTo>
                <a:cubicBezTo>
                  <a:pt x="60238" y="17860"/>
                  <a:pt x="60228" y="17850"/>
                  <a:pt x="60228" y="17841"/>
                </a:cubicBezTo>
                <a:cubicBezTo>
                  <a:pt x="60228" y="17841"/>
                  <a:pt x="60228" y="17831"/>
                  <a:pt x="60228" y="17831"/>
                </a:cubicBezTo>
                <a:cubicBezTo>
                  <a:pt x="60238" y="17831"/>
                  <a:pt x="60238" y="17822"/>
                  <a:pt x="60247" y="17822"/>
                </a:cubicBezTo>
                <a:close/>
                <a:moveTo>
                  <a:pt x="18931" y="17869"/>
                </a:moveTo>
                <a:cubicBezTo>
                  <a:pt x="18931" y="17869"/>
                  <a:pt x="18931" y="17879"/>
                  <a:pt x="18940" y="17879"/>
                </a:cubicBezTo>
                <a:lnTo>
                  <a:pt x="18931" y="17879"/>
                </a:lnTo>
                <a:cubicBezTo>
                  <a:pt x="18931" y="17879"/>
                  <a:pt x="18931" y="17869"/>
                  <a:pt x="18931" y="17869"/>
                </a:cubicBezTo>
                <a:close/>
                <a:moveTo>
                  <a:pt x="19006" y="17869"/>
                </a:moveTo>
                <a:cubicBezTo>
                  <a:pt x="19006" y="17869"/>
                  <a:pt x="19006" y="17869"/>
                  <a:pt x="19006" y="17879"/>
                </a:cubicBezTo>
                <a:lnTo>
                  <a:pt x="18997" y="17879"/>
                </a:lnTo>
                <a:cubicBezTo>
                  <a:pt x="18997" y="17879"/>
                  <a:pt x="19006" y="17869"/>
                  <a:pt x="19006" y="17869"/>
                </a:cubicBezTo>
                <a:close/>
                <a:moveTo>
                  <a:pt x="59944" y="17831"/>
                </a:moveTo>
                <a:cubicBezTo>
                  <a:pt x="59944" y="17831"/>
                  <a:pt x="59944" y="17841"/>
                  <a:pt x="59944" y="17850"/>
                </a:cubicBezTo>
                <a:cubicBezTo>
                  <a:pt x="59952" y="17858"/>
                  <a:pt x="59953" y="17872"/>
                  <a:pt x="59964" y="17872"/>
                </a:cubicBezTo>
                <a:cubicBezTo>
                  <a:pt x="59966" y="17872"/>
                  <a:pt x="59969" y="17871"/>
                  <a:pt x="59973" y="17869"/>
                </a:cubicBezTo>
                <a:lnTo>
                  <a:pt x="59973" y="17869"/>
                </a:lnTo>
                <a:cubicBezTo>
                  <a:pt x="59963" y="17879"/>
                  <a:pt x="59954" y="17879"/>
                  <a:pt x="59944" y="17879"/>
                </a:cubicBezTo>
                <a:cubicBezTo>
                  <a:pt x="59935" y="17860"/>
                  <a:pt x="59935" y="17841"/>
                  <a:pt x="59944" y="17831"/>
                </a:cubicBezTo>
                <a:close/>
                <a:moveTo>
                  <a:pt x="55865" y="17860"/>
                </a:moveTo>
                <a:lnTo>
                  <a:pt x="55865" y="17860"/>
                </a:lnTo>
                <a:cubicBezTo>
                  <a:pt x="55874" y="17869"/>
                  <a:pt x="55884" y="17869"/>
                  <a:pt x="55893" y="17879"/>
                </a:cubicBezTo>
                <a:cubicBezTo>
                  <a:pt x="55888" y="17881"/>
                  <a:pt x="55884" y="17882"/>
                  <a:pt x="55880" y="17882"/>
                </a:cubicBezTo>
                <a:cubicBezTo>
                  <a:pt x="55870" y="17882"/>
                  <a:pt x="55865" y="17874"/>
                  <a:pt x="55865" y="17860"/>
                </a:cubicBezTo>
                <a:close/>
                <a:moveTo>
                  <a:pt x="54274" y="17869"/>
                </a:moveTo>
                <a:cubicBezTo>
                  <a:pt x="54274" y="17879"/>
                  <a:pt x="54274" y="17879"/>
                  <a:pt x="54274" y="17879"/>
                </a:cubicBezTo>
                <a:cubicBezTo>
                  <a:pt x="54274" y="17883"/>
                  <a:pt x="54272" y="17886"/>
                  <a:pt x="54270" y="17886"/>
                </a:cubicBezTo>
                <a:cubicBezTo>
                  <a:pt x="54267" y="17886"/>
                  <a:pt x="54265" y="17883"/>
                  <a:pt x="54265" y="17879"/>
                </a:cubicBezTo>
                <a:lnTo>
                  <a:pt x="54274" y="17869"/>
                </a:lnTo>
                <a:close/>
                <a:moveTo>
                  <a:pt x="16299" y="17803"/>
                </a:moveTo>
                <a:cubicBezTo>
                  <a:pt x="16318" y="17803"/>
                  <a:pt x="16337" y="17822"/>
                  <a:pt x="16328" y="17831"/>
                </a:cubicBezTo>
                <a:cubicBezTo>
                  <a:pt x="16318" y="17850"/>
                  <a:pt x="16328" y="17850"/>
                  <a:pt x="16347" y="17860"/>
                </a:cubicBezTo>
                <a:cubicBezTo>
                  <a:pt x="16340" y="17867"/>
                  <a:pt x="16333" y="17873"/>
                  <a:pt x="16327" y="17873"/>
                </a:cubicBezTo>
                <a:cubicBezTo>
                  <a:pt x="16324" y="17873"/>
                  <a:pt x="16321" y="17872"/>
                  <a:pt x="16318" y="17869"/>
                </a:cubicBezTo>
                <a:lnTo>
                  <a:pt x="16299" y="17869"/>
                </a:lnTo>
                <a:cubicBezTo>
                  <a:pt x="16290" y="17879"/>
                  <a:pt x="16280" y="17888"/>
                  <a:pt x="16271" y="17888"/>
                </a:cubicBezTo>
                <a:cubicBezTo>
                  <a:pt x="16271" y="17879"/>
                  <a:pt x="16271" y="17879"/>
                  <a:pt x="16271" y="17869"/>
                </a:cubicBezTo>
                <a:cubicBezTo>
                  <a:pt x="16280" y="17860"/>
                  <a:pt x="16280" y="17850"/>
                  <a:pt x="16271" y="17841"/>
                </a:cubicBezTo>
                <a:cubicBezTo>
                  <a:pt x="16290" y="17841"/>
                  <a:pt x="16290" y="17841"/>
                  <a:pt x="16290" y="17822"/>
                </a:cubicBezTo>
                <a:cubicBezTo>
                  <a:pt x="16290" y="17812"/>
                  <a:pt x="16290" y="17803"/>
                  <a:pt x="16299" y="17803"/>
                </a:cubicBezTo>
                <a:close/>
                <a:moveTo>
                  <a:pt x="18637" y="17879"/>
                </a:moveTo>
                <a:lnTo>
                  <a:pt x="18637" y="17888"/>
                </a:lnTo>
                <a:lnTo>
                  <a:pt x="18628" y="17888"/>
                </a:lnTo>
                <a:lnTo>
                  <a:pt x="18637" y="17879"/>
                </a:lnTo>
                <a:close/>
                <a:moveTo>
                  <a:pt x="18666" y="17879"/>
                </a:moveTo>
                <a:lnTo>
                  <a:pt x="18656" y="17888"/>
                </a:lnTo>
                <a:cubicBezTo>
                  <a:pt x="18656" y="17888"/>
                  <a:pt x="18647" y="17879"/>
                  <a:pt x="18647" y="17879"/>
                </a:cubicBezTo>
                <a:close/>
                <a:moveTo>
                  <a:pt x="55704" y="17831"/>
                </a:moveTo>
                <a:cubicBezTo>
                  <a:pt x="55713" y="17831"/>
                  <a:pt x="55713" y="17841"/>
                  <a:pt x="55713" y="17841"/>
                </a:cubicBezTo>
                <a:cubicBezTo>
                  <a:pt x="55713" y="17850"/>
                  <a:pt x="55723" y="17850"/>
                  <a:pt x="55732" y="17850"/>
                </a:cubicBezTo>
                <a:cubicBezTo>
                  <a:pt x="55737" y="17846"/>
                  <a:pt x="55742" y="17843"/>
                  <a:pt x="55745" y="17843"/>
                </a:cubicBezTo>
                <a:cubicBezTo>
                  <a:pt x="55749" y="17843"/>
                  <a:pt x="55751" y="17846"/>
                  <a:pt x="55751" y="17850"/>
                </a:cubicBezTo>
                <a:cubicBezTo>
                  <a:pt x="55760" y="17860"/>
                  <a:pt x="55760" y="17860"/>
                  <a:pt x="55770" y="17869"/>
                </a:cubicBezTo>
                <a:cubicBezTo>
                  <a:pt x="55770" y="17869"/>
                  <a:pt x="55770" y="17879"/>
                  <a:pt x="55770" y="17879"/>
                </a:cubicBezTo>
                <a:cubicBezTo>
                  <a:pt x="55770" y="17879"/>
                  <a:pt x="55770" y="17879"/>
                  <a:pt x="55770" y="17888"/>
                </a:cubicBezTo>
                <a:cubicBezTo>
                  <a:pt x="55742" y="17879"/>
                  <a:pt x="55713" y="17869"/>
                  <a:pt x="55685" y="17860"/>
                </a:cubicBezTo>
                <a:cubicBezTo>
                  <a:pt x="55694" y="17850"/>
                  <a:pt x="55694" y="17841"/>
                  <a:pt x="55704" y="17831"/>
                </a:cubicBezTo>
                <a:close/>
                <a:moveTo>
                  <a:pt x="55855" y="17860"/>
                </a:moveTo>
                <a:cubicBezTo>
                  <a:pt x="55855" y="17860"/>
                  <a:pt x="55865" y="17869"/>
                  <a:pt x="55865" y="17869"/>
                </a:cubicBezTo>
                <a:cubicBezTo>
                  <a:pt x="55865" y="17879"/>
                  <a:pt x="55855" y="17888"/>
                  <a:pt x="55846" y="17888"/>
                </a:cubicBezTo>
                <a:cubicBezTo>
                  <a:pt x="55846" y="17879"/>
                  <a:pt x="55846" y="17869"/>
                  <a:pt x="55846" y="17869"/>
                </a:cubicBezTo>
                <a:cubicBezTo>
                  <a:pt x="55846" y="17860"/>
                  <a:pt x="55855" y="17860"/>
                  <a:pt x="55855" y="17860"/>
                </a:cubicBezTo>
                <a:close/>
                <a:moveTo>
                  <a:pt x="15807" y="17850"/>
                </a:moveTo>
                <a:cubicBezTo>
                  <a:pt x="15845" y="17860"/>
                  <a:pt x="15864" y="17869"/>
                  <a:pt x="15864" y="17898"/>
                </a:cubicBezTo>
                <a:cubicBezTo>
                  <a:pt x="15845" y="17898"/>
                  <a:pt x="15807" y="17869"/>
                  <a:pt x="15807" y="17850"/>
                </a:cubicBezTo>
                <a:close/>
                <a:moveTo>
                  <a:pt x="18741" y="17888"/>
                </a:moveTo>
                <a:cubicBezTo>
                  <a:pt x="18751" y="17888"/>
                  <a:pt x="18751" y="17888"/>
                  <a:pt x="18751" y="17898"/>
                </a:cubicBezTo>
                <a:cubicBezTo>
                  <a:pt x="18741" y="17898"/>
                  <a:pt x="18741" y="17888"/>
                  <a:pt x="18741" y="17888"/>
                </a:cubicBezTo>
                <a:close/>
                <a:moveTo>
                  <a:pt x="18770" y="17888"/>
                </a:moveTo>
                <a:cubicBezTo>
                  <a:pt x="18770" y="17888"/>
                  <a:pt x="18770" y="17898"/>
                  <a:pt x="18770" y="17898"/>
                </a:cubicBezTo>
                <a:lnTo>
                  <a:pt x="18760" y="17898"/>
                </a:lnTo>
                <a:cubicBezTo>
                  <a:pt x="18770" y="17898"/>
                  <a:pt x="18770" y="17898"/>
                  <a:pt x="18770" y="17888"/>
                </a:cubicBezTo>
                <a:close/>
                <a:moveTo>
                  <a:pt x="18808" y="17879"/>
                </a:moveTo>
                <a:lnTo>
                  <a:pt x="18808" y="17888"/>
                </a:lnTo>
                <a:cubicBezTo>
                  <a:pt x="18808" y="17879"/>
                  <a:pt x="18817" y="17879"/>
                  <a:pt x="18817" y="17879"/>
                </a:cubicBezTo>
                <a:lnTo>
                  <a:pt x="18817" y="17879"/>
                </a:lnTo>
                <a:cubicBezTo>
                  <a:pt x="18817" y="17888"/>
                  <a:pt x="18817" y="17898"/>
                  <a:pt x="18808" y="17898"/>
                </a:cubicBezTo>
                <a:cubicBezTo>
                  <a:pt x="18808" y="17898"/>
                  <a:pt x="18808" y="17888"/>
                  <a:pt x="18808" y="17888"/>
                </a:cubicBezTo>
                <a:lnTo>
                  <a:pt x="18798" y="17888"/>
                </a:lnTo>
                <a:lnTo>
                  <a:pt x="18808" y="17879"/>
                </a:lnTo>
                <a:close/>
                <a:moveTo>
                  <a:pt x="18912" y="17889"/>
                </a:moveTo>
                <a:lnTo>
                  <a:pt x="18921" y="17898"/>
                </a:lnTo>
                <a:cubicBezTo>
                  <a:pt x="18915" y="17898"/>
                  <a:pt x="18913" y="17894"/>
                  <a:pt x="18912" y="17889"/>
                </a:cubicBezTo>
                <a:close/>
                <a:moveTo>
                  <a:pt x="22461" y="17879"/>
                </a:moveTo>
                <a:lnTo>
                  <a:pt x="22471" y="17888"/>
                </a:lnTo>
                <a:lnTo>
                  <a:pt x="22461" y="17898"/>
                </a:lnTo>
                <a:cubicBezTo>
                  <a:pt x="22461" y="17898"/>
                  <a:pt x="22461" y="17888"/>
                  <a:pt x="22461" y="17888"/>
                </a:cubicBezTo>
                <a:cubicBezTo>
                  <a:pt x="22461" y="17888"/>
                  <a:pt x="22461" y="17888"/>
                  <a:pt x="22461" y="17879"/>
                </a:cubicBezTo>
                <a:close/>
                <a:moveTo>
                  <a:pt x="54416" y="17803"/>
                </a:moveTo>
                <a:cubicBezTo>
                  <a:pt x="54416" y="17812"/>
                  <a:pt x="54416" y="17812"/>
                  <a:pt x="54426" y="17822"/>
                </a:cubicBezTo>
                <a:cubicBezTo>
                  <a:pt x="54426" y="17827"/>
                  <a:pt x="54428" y="17829"/>
                  <a:pt x="54432" y="17829"/>
                </a:cubicBezTo>
                <a:cubicBezTo>
                  <a:pt x="54435" y="17829"/>
                  <a:pt x="54440" y="17827"/>
                  <a:pt x="54445" y="17822"/>
                </a:cubicBezTo>
                <a:cubicBezTo>
                  <a:pt x="54445" y="17812"/>
                  <a:pt x="54454" y="17812"/>
                  <a:pt x="54454" y="17812"/>
                </a:cubicBezTo>
                <a:lnTo>
                  <a:pt x="54454" y="17822"/>
                </a:lnTo>
                <a:lnTo>
                  <a:pt x="54464" y="17822"/>
                </a:lnTo>
                <a:lnTo>
                  <a:pt x="54464" y="17831"/>
                </a:lnTo>
                <a:lnTo>
                  <a:pt x="54483" y="17831"/>
                </a:lnTo>
                <a:cubicBezTo>
                  <a:pt x="54483" y="17841"/>
                  <a:pt x="54483" y="17841"/>
                  <a:pt x="54483" y="17850"/>
                </a:cubicBezTo>
                <a:cubicBezTo>
                  <a:pt x="54473" y="17850"/>
                  <a:pt x="54464" y="17860"/>
                  <a:pt x="54454" y="17869"/>
                </a:cubicBezTo>
                <a:cubicBezTo>
                  <a:pt x="54435" y="17879"/>
                  <a:pt x="54416" y="17888"/>
                  <a:pt x="54407" y="17898"/>
                </a:cubicBezTo>
                <a:lnTo>
                  <a:pt x="54397" y="17898"/>
                </a:lnTo>
                <a:cubicBezTo>
                  <a:pt x="54397" y="17898"/>
                  <a:pt x="54388" y="17898"/>
                  <a:pt x="54388" y="17888"/>
                </a:cubicBezTo>
                <a:cubicBezTo>
                  <a:pt x="54397" y="17888"/>
                  <a:pt x="54397" y="17879"/>
                  <a:pt x="54397" y="17879"/>
                </a:cubicBezTo>
                <a:lnTo>
                  <a:pt x="54388" y="17879"/>
                </a:lnTo>
                <a:cubicBezTo>
                  <a:pt x="54388" y="17879"/>
                  <a:pt x="54379" y="17869"/>
                  <a:pt x="54379" y="17869"/>
                </a:cubicBezTo>
                <a:cubicBezTo>
                  <a:pt x="54379" y="17860"/>
                  <a:pt x="54388" y="17860"/>
                  <a:pt x="54388" y="17860"/>
                </a:cubicBezTo>
                <a:cubicBezTo>
                  <a:pt x="54407" y="17860"/>
                  <a:pt x="54426" y="17850"/>
                  <a:pt x="54445" y="17841"/>
                </a:cubicBezTo>
                <a:lnTo>
                  <a:pt x="54445" y="17831"/>
                </a:lnTo>
                <a:cubicBezTo>
                  <a:pt x="54435" y="17831"/>
                  <a:pt x="54435" y="17841"/>
                  <a:pt x="54426" y="17841"/>
                </a:cubicBezTo>
                <a:cubicBezTo>
                  <a:pt x="54416" y="17841"/>
                  <a:pt x="54416" y="17841"/>
                  <a:pt x="54416" y="17831"/>
                </a:cubicBezTo>
                <a:cubicBezTo>
                  <a:pt x="54416" y="17822"/>
                  <a:pt x="54416" y="17812"/>
                  <a:pt x="54416" y="17803"/>
                </a:cubicBezTo>
                <a:close/>
                <a:moveTo>
                  <a:pt x="16240" y="17875"/>
                </a:moveTo>
                <a:cubicBezTo>
                  <a:pt x="16243" y="17875"/>
                  <a:pt x="16247" y="17876"/>
                  <a:pt x="16252" y="17879"/>
                </a:cubicBezTo>
                <a:cubicBezTo>
                  <a:pt x="16243" y="17888"/>
                  <a:pt x="16252" y="17907"/>
                  <a:pt x="16224" y="17907"/>
                </a:cubicBezTo>
                <a:cubicBezTo>
                  <a:pt x="16224" y="17886"/>
                  <a:pt x="16229" y="17875"/>
                  <a:pt x="16240" y="17875"/>
                </a:cubicBezTo>
                <a:close/>
                <a:moveTo>
                  <a:pt x="18533" y="17888"/>
                </a:moveTo>
                <a:cubicBezTo>
                  <a:pt x="18543" y="17888"/>
                  <a:pt x="18543" y="17888"/>
                  <a:pt x="18543" y="17898"/>
                </a:cubicBezTo>
                <a:lnTo>
                  <a:pt x="18533" y="17907"/>
                </a:lnTo>
                <a:lnTo>
                  <a:pt x="18524" y="17898"/>
                </a:lnTo>
                <a:lnTo>
                  <a:pt x="18524" y="17907"/>
                </a:lnTo>
                <a:cubicBezTo>
                  <a:pt x="18524" y="17898"/>
                  <a:pt x="18514" y="17898"/>
                  <a:pt x="18524" y="17888"/>
                </a:cubicBezTo>
                <a:cubicBezTo>
                  <a:pt x="18524" y="17898"/>
                  <a:pt x="18533" y="17898"/>
                  <a:pt x="18533" y="17898"/>
                </a:cubicBezTo>
                <a:cubicBezTo>
                  <a:pt x="18533" y="17898"/>
                  <a:pt x="18533" y="17888"/>
                  <a:pt x="18533" y="17888"/>
                </a:cubicBezTo>
                <a:close/>
                <a:moveTo>
                  <a:pt x="18637" y="17898"/>
                </a:moveTo>
                <a:cubicBezTo>
                  <a:pt x="18637" y="17898"/>
                  <a:pt x="18637" y="17898"/>
                  <a:pt x="18637" y="17907"/>
                </a:cubicBezTo>
                <a:cubicBezTo>
                  <a:pt x="18637" y="17907"/>
                  <a:pt x="18628" y="17907"/>
                  <a:pt x="18628" y="17898"/>
                </a:cubicBezTo>
                <a:close/>
                <a:moveTo>
                  <a:pt x="56849" y="17860"/>
                </a:moveTo>
                <a:cubicBezTo>
                  <a:pt x="56849" y="17860"/>
                  <a:pt x="56858" y="17860"/>
                  <a:pt x="56858" y="17869"/>
                </a:cubicBezTo>
                <a:cubicBezTo>
                  <a:pt x="56858" y="17879"/>
                  <a:pt x="56858" y="17888"/>
                  <a:pt x="56858" y="17898"/>
                </a:cubicBezTo>
                <a:lnTo>
                  <a:pt x="56849" y="17898"/>
                </a:lnTo>
                <a:cubicBezTo>
                  <a:pt x="56849" y="17907"/>
                  <a:pt x="56840" y="17907"/>
                  <a:pt x="56830" y="17907"/>
                </a:cubicBezTo>
                <a:cubicBezTo>
                  <a:pt x="56821" y="17907"/>
                  <a:pt x="56811" y="17907"/>
                  <a:pt x="56802" y="17898"/>
                </a:cubicBezTo>
                <a:cubicBezTo>
                  <a:pt x="56792" y="17898"/>
                  <a:pt x="56792" y="17888"/>
                  <a:pt x="56802" y="17879"/>
                </a:cubicBezTo>
                <a:cubicBezTo>
                  <a:pt x="56811" y="17879"/>
                  <a:pt x="56821" y="17869"/>
                  <a:pt x="56830" y="17869"/>
                </a:cubicBezTo>
                <a:cubicBezTo>
                  <a:pt x="56830" y="17869"/>
                  <a:pt x="56840" y="17869"/>
                  <a:pt x="56849" y="17860"/>
                </a:cubicBezTo>
                <a:close/>
                <a:moveTo>
                  <a:pt x="19111" y="17898"/>
                </a:moveTo>
                <a:cubicBezTo>
                  <a:pt x="19111" y="17898"/>
                  <a:pt x="19111" y="17907"/>
                  <a:pt x="19111" y="17907"/>
                </a:cubicBezTo>
                <a:cubicBezTo>
                  <a:pt x="19111" y="17907"/>
                  <a:pt x="19101" y="17917"/>
                  <a:pt x="19101" y="17917"/>
                </a:cubicBezTo>
                <a:lnTo>
                  <a:pt x="19101" y="17907"/>
                </a:lnTo>
                <a:cubicBezTo>
                  <a:pt x="19101" y="17898"/>
                  <a:pt x="19101" y="17898"/>
                  <a:pt x="19101" y="17898"/>
                </a:cubicBezTo>
                <a:close/>
                <a:moveTo>
                  <a:pt x="54767" y="17708"/>
                </a:moveTo>
                <a:cubicBezTo>
                  <a:pt x="54776" y="17718"/>
                  <a:pt x="54786" y="17727"/>
                  <a:pt x="54795" y="17746"/>
                </a:cubicBezTo>
                <a:cubicBezTo>
                  <a:pt x="54814" y="17756"/>
                  <a:pt x="54823" y="17765"/>
                  <a:pt x="54823" y="17784"/>
                </a:cubicBezTo>
                <a:cubicBezTo>
                  <a:pt x="54833" y="17784"/>
                  <a:pt x="54833" y="17794"/>
                  <a:pt x="54833" y="17803"/>
                </a:cubicBezTo>
                <a:cubicBezTo>
                  <a:pt x="54823" y="17803"/>
                  <a:pt x="54823" y="17803"/>
                  <a:pt x="54814" y="17812"/>
                </a:cubicBezTo>
                <a:cubicBezTo>
                  <a:pt x="54814" y="17803"/>
                  <a:pt x="54814" y="17803"/>
                  <a:pt x="54814" y="17794"/>
                </a:cubicBezTo>
                <a:cubicBezTo>
                  <a:pt x="54804" y="17794"/>
                  <a:pt x="54795" y="17803"/>
                  <a:pt x="54795" y="17803"/>
                </a:cubicBezTo>
                <a:cubicBezTo>
                  <a:pt x="54795" y="17812"/>
                  <a:pt x="54795" y="17812"/>
                  <a:pt x="54795" y="17812"/>
                </a:cubicBezTo>
                <a:cubicBezTo>
                  <a:pt x="54767" y="17822"/>
                  <a:pt x="54748" y="17831"/>
                  <a:pt x="54719" y="17831"/>
                </a:cubicBezTo>
                <a:cubicBezTo>
                  <a:pt x="54719" y="17831"/>
                  <a:pt x="54719" y="17831"/>
                  <a:pt x="54719" y="17822"/>
                </a:cubicBezTo>
                <a:cubicBezTo>
                  <a:pt x="54719" y="17831"/>
                  <a:pt x="54710" y="17831"/>
                  <a:pt x="54700" y="17841"/>
                </a:cubicBezTo>
                <a:cubicBezTo>
                  <a:pt x="54691" y="17850"/>
                  <a:pt x="54672" y="17850"/>
                  <a:pt x="54663" y="17860"/>
                </a:cubicBezTo>
                <a:cubicBezTo>
                  <a:pt x="54663" y="17860"/>
                  <a:pt x="54653" y="17850"/>
                  <a:pt x="54653" y="17850"/>
                </a:cubicBezTo>
                <a:cubicBezTo>
                  <a:pt x="54653" y="17841"/>
                  <a:pt x="54653" y="17841"/>
                  <a:pt x="54653" y="17831"/>
                </a:cubicBezTo>
                <a:cubicBezTo>
                  <a:pt x="54653" y="17822"/>
                  <a:pt x="54653" y="17822"/>
                  <a:pt x="54644" y="17812"/>
                </a:cubicBezTo>
                <a:cubicBezTo>
                  <a:pt x="54634" y="17812"/>
                  <a:pt x="54625" y="17822"/>
                  <a:pt x="54625" y="17831"/>
                </a:cubicBezTo>
                <a:cubicBezTo>
                  <a:pt x="54615" y="17841"/>
                  <a:pt x="54596" y="17841"/>
                  <a:pt x="54587" y="17841"/>
                </a:cubicBezTo>
                <a:cubicBezTo>
                  <a:pt x="54577" y="17841"/>
                  <a:pt x="54568" y="17850"/>
                  <a:pt x="54568" y="17850"/>
                </a:cubicBezTo>
                <a:lnTo>
                  <a:pt x="54568" y="17860"/>
                </a:lnTo>
                <a:cubicBezTo>
                  <a:pt x="54558" y="17879"/>
                  <a:pt x="54558" y="17879"/>
                  <a:pt x="54577" y="17888"/>
                </a:cubicBezTo>
                <a:cubicBezTo>
                  <a:pt x="54577" y="17888"/>
                  <a:pt x="54577" y="17888"/>
                  <a:pt x="54577" y="17898"/>
                </a:cubicBezTo>
                <a:lnTo>
                  <a:pt x="54558" y="17898"/>
                </a:lnTo>
                <a:cubicBezTo>
                  <a:pt x="54558" y="17888"/>
                  <a:pt x="54549" y="17888"/>
                  <a:pt x="54549" y="17888"/>
                </a:cubicBezTo>
                <a:cubicBezTo>
                  <a:pt x="54549" y="17888"/>
                  <a:pt x="54549" y="17898"/>
                  <a:pt x="54549" y="17898"/>
                </a:cubicBezTo>
                <a:cubicBezTo>
                  <a:pt x="54549" y="17907"/>
                  <a:pt x="54539" y="17917"/>
                  <a:pt x="54530" y="17917"/>
                </a:cubicBezTo>
                <a:cubicBezTo>
                  <a:pt x="54530" y="17917"/>
                  <a:pt x="54530" y="17917"/>
                  <a:pt x="54530" y="17907"/>
                </a:cubicBezTo>
                <a:lnTo>
                  <a:pt x="54511" y="17907"/>
                </a:lnTo>
                <a:cubicBezTo>
                  <a:pt x="54502" y="17907"/>
                  <a:pt x="54502" y="17907"/>
                  <a:pt x="54492" y="17898"/>
                </a:cubicBezTo>
                <a:cubicBezTo>
                  <a:pt x="54483" y="17898"/>
                  <a:pt x="54483" y="17907"/>
                  <a:pt x="54483" y="17907"/>
                </a:cubicBezTo>
                <a:cubicBezTo>
                  <a:pt x="54483" y="17907"/>
                  <a:pt x="54483" y="17917"/>
                  <a:pt x="54483" y="17917"/>
                </a:cubicBezTo>
                <a:cubicBezTo>
                  <a:pt x="54473" y="17917"/>
                  <a:pt x="54473" y="17917"/>
                  <a:pt x="54473" y="17907"/>
                </a:cubicBezTo>
                <a:cubicBezTo>
                  <a:pt x="54464" y="17898"/>
                  <a:pt x="54464" y="17879"/>
                  <a:pt x="54483" y="17860"/>
                </a:cubicBezTo>
                <a:cubicBezTo>
                  <a:pt x="54492" y="17850"/>
                  <a:pt x="54511" y="17831"/>
                  <a:pt x="54530" y="17812"/>
                </a:cubicBezTo>
                <a:cubicBezTo>
                  <a:pt x="54530" y="17812"/>
                  <a:pt x="54530" y="17803"/>
                  <a:pt x="54539" y="17803"/>
                </a:cubicBezTo>
                <a:lnTo>
                  <a:pt x="54521" y="17794"/>
                </a:lnTo>
                <a:cubicBezTo>
                  <a:pt x="54524" y="17792"/>
                  <a:pt x="54527" y="17791"/>
                  <a:pt x="54530" y="17791"/>
                </a:cubicBezTo>
                <a:cubicBezTo>
                  <a:pt x="54540" y="17791"/>
                  <a:pt x="54541" y="17803"/>
                  <a:pt x="54549" y="17803"/>
                </a:cubicBezTo>
                <a:lnTo>
                  <a:pt x="54568" y="17803"/>
                </a:lnTo>
                <a:cubicBezTo>
                  <a:pt x="54577" y="17794"/>
                  <a:pt x="54577" y="17794"/>
                  <a:pt x="54577" y="17784"/>
                </a:cubicBezTo>
                <a:cubicBezTo>
                  <a:pt x="54577" y="17775"/>
                  <a:pt x="54587" y="17765"/>
                  <a:pt x="54596" y="17765"/>
                </a:cubicBezTo>
                <a:cubicBezTo>
                  <a:pt x="54596" y="17765"/>
                  <a:pt x="54606" y="17765"/>
                  <a:pt x="54606" y="17756"/>
                </a:cubicBezTo>
                <a:lnTo>
                  <a:pt x="54615" y="17756"/>
                </a:lnTo>
                <a:cubicBezTo>
                  <a:pt x="54615" y="17765"/>
                  <a:pt x="54615" y="17765"/>
                  <a:pt x="54615" y="17775"/>
                </a:cubicBezTo>
                <a:cubicBezTo>
                  <a:pt x="54615" y="17784"/>
                  <a:pt x="54625" y="17784"/>
                  <a:pt x="54625" y="17784"/>
                </a:cubicBezTo>
                <a:cubicBezTo>
                  <a:pt x="54634" y="17784"/>
                  <a:pt x="54634" y="17784"/>
                  <a:pt x="54634" y="17775"/>
                </a:cubicBezTo>
                <a:cubicBezTo>
                  <a:pt x="54634" y="17775"/>
                  <a:pt x="54634" y="17775"/>
                  <a:pt x="54634" y="17765"/>
                </a:cubicBezTo>
                <a:cubicBezTo>
                  <a:pt x="54644" y="17775"/>
                  <a:pt x="54644" y="17784"/>
                  <a:pt x="54653" y="17784"/>
                </a:cubicBezTo>
                <a:cubicBezTo>
                  <a:pt x="54653" y="17789"/>
                  <a:pt x="54655" y="17791"/>
                  <a:pt x="54658" y="17791"/>
                </a:cubicBezTo>
                <a:cubicBezTo>
                  <a:pt x="54660" y="17791"/>
                  <a:pt x="54663" y="17789"/>
                  <a:pt x="54663" y="17784"/>
                </a:cubicBezTo>
                <a:cubicBezTo>
                  <a:pt x="54672" y="17784"/>
                  <a:pt x="54681" y="17775"/>
                  <a:pt x="54681" y="17775"/>
                </a:cubicBezTo>
                <a:lnTo>
                  <a:pt x="54700" y="17746"/>
                </a:lnTo>
                <a:cubicBezTo>
                  <a:pt x="54700" y="17746"/>
                  <a:pt x="54700" y="17756"/>
                  <a:pt x="54710" y="17756"/>
                </a:cubicBezTo>
                <a:cubicBezTo>
                  <a:pt x="54710" y="17756"/>
                  <a:pt x="54710" y="17765"/>
                  <a:pt x="54719" y="17765"/>
                </a:cubicBezTo>
                <a:cubicBezTo>
                  <a:pt x="54719" y="17765"/>
                  <a:pt x="54729" y="17765"/>
                  <a:pt x="54738" y="17775"/>
                </a:cubicBezTo>
                <a:cubicBezTo>
                  <a:pt x="54738" y="17746"/>
                  <a:pt x="54748" y="17727"/>
                  <a:pt x="54767" y="17708"/>
                </a:cubicBezTo>
                <a:close/>
                <a:moveTo>
                  <a:pt x="56612" y="17907"/>
                </a:moveTo>
                <a:lnTo>
                  <a:pt x="56603" y="17917"/>
                </a:lnTo>
                <a:lnTo>
                  <a:pt x="56593" y="17907"/>
                </a:lnTo>
                <a:close/>
                <a:moveTo>
                  <a:pt x="59708" y="17794"/>
                </a:moveTo>
                <a:cubicBezTo>
                  <a:pt x="59717" y="17794"/>
                  <a:pt x="59717" y="17794"/>
                  <a:pt x="59726" y="17803"/>
                </a:cubicBezTo>
                <a:cubicBezTo>
                  <a:pt x="59726" y="17803"/>
                  <a:pt x="59736" y="17812"/>
                  <a:pt x="59745" y="17812"/>
                </a:cubicBezTo>
                <a:lnTo>
                  <a:pt x="59764" y="17803"/>
                </a:lnTo>
                <a:cubicBezTo>
                  <a:pt x="59774" y="17812"/>
                  <a:pt x="59774" y="17831"/>
                  <a:pt x="59764" y="17841"/>
                </a:cubicBezTo>
                <a:cubicBezTo>
                  <a:pt x="59764" y="17841"/>
                  <a:pt x="59755" y="17841"/>
                  <a:pt x="59755" y="17850"/>
                </a:cubicBezTo>
                <a:cubicBezTo>
                  <a:pt x="59755" y="17860"/>
                  <a:pt x="59755" y="17869"/>
                  <a:pt x="59764" y="17888"/>
                </a:cubicBezTo>
                <a:cubicBezTo>
                  <a:pt x="59670" y="17888"/>
                  <a:pt x="59575" y="17907"/>
                  <a:pt x="59490" y="17917"/>
                </a:cubicBezTo>
                <a:cubicBezTo>
                  <a:pt x="59490" y="17907"/>
                  <a:pt x="59499" y="17907"/>
                  <a:pt x="59509" y="17898"/>
                </a:cubicBezTo>
                <a:cubicBezTo>
                  <a:pt x="59509" y="17898"/>
                  <a:pt x="59518" y="17898"/>
                  <a:pt x="59518" y="17888"/>
                </a:cubicBezTo>
                <a:cubicBezTo>
                  <a:pt x="59518" y="17879"/>
                  <a:pt x="59528" y="17879"/>
                  <a:pt x="59537" y="17879"/>
                </a:cubicBezTo>
                <a:lnTo>
                  <a:pt x="59622" y="17879"/>
                </a:lnTo>
                <a:cubicBezTo>
                  <a:pt x="59622" y="17869"/>
                  <a:pt x="59622" y="17850"/>
                  <a:pt x="59641" y="17850"/>
                </a:cubicBezTo>
                <a:cubicBezTo>
                  <a:pt x="59641" y="17850"/>
                  <a:pt x="59651" y="17850"/>
                  <a:pt x="59651" y="17841"/>
                </a:cubicBezTo>
                <a:lnTo>
                  <a:pt x="59632" y="17841"/>
                </a:lnTo>
                <a:cubicBezTo>
                  <a:pt x="59622" y="17831"/>
                  <a:pt x="59622" y="17831"/>
                  <a:pt x="59613" y="17831"/>
                </a:cubicBezTo>
                <a:cubicBezTo>
                  <a:pt x="59622" y="17822"/>
                  <a:pt x="59632" y="17822"/>
                  <a:pt x="59632" y="17822"/>
                </a:cubicBezTo>
                <a:cubicBezTo>
                  <a:pt x="59641" y="17822"/>
                  <a:pt x="59660" y="17822"/>
                  <a:pt x="59670" y="17831"/>
                </a:cubicBezTo>
                <a:cubicBezTo>
                  <a:pt x="59679" y="17831"/>
                  <a:pt x="59679" y="17822"/>
                  <a:pt x="59679" y="17822"/>
                </a:cubicBezTo>
                <a:cubicBezTo>
                  <a:pt x="59679" y="17803"/>
                  <a:pt x="59698" y="17794"/>
                  <a:pt x="59708" y="17794"/>
                </a:cubicBezTo>
                <a:close/>
                <a:moveTo>
                  <a:pt x="18476" y="17917"/>
                </a:moveTo>
                <a:lnTo>
                  <a:pt x="18476" y="17926"/>
                </a:lnTo>
                <a:cubicBezTo>
                  <a:pt x="18476" y="17926"/>
                  <a:pt x="18467" y="17917"/>
                  <a:pt x="18476" y="17917"/>
                </a:cubicBezTo>
                <a:close/>
                <a:moveTo>
                  <a:pt x="18647" y="17917"/>
                </a:moveTo>
                <a:cubicBezTo>
                  <a:pt x="18656" y="17917"/>
                  <a:pt x="18656" y="17926"/>
                  <a:pt x="18656" y="17926"/>
                </a:cubicBezTo>
                <a:lnTo>
                  <a:pt x="18647" y="17926"/>
                </a:lnTo>
                <a:lnTo>
                  <a:pt x="18647" y="17917"/>
                </a:lnTo>
                <a:close/>
                <a:moveTo>
                  <a:pt x="19035" y="17917"/>
                </a:moveTo>
                <a:cubicBezTo>
                  <a:pt x="19035" y="17926"/>
                  <a:pt x="19025" y="17926"/>
                  <a:pt x="19025" y="17926"/>
                </a:cubicBezTo>
                <a:cubicBezTo>
                  <a:pt x="19025" y="17917"/>
                  <a:pt x="19025" y="17917"/>
                  <a:pt x="19035" y="17917"/>
                </a:cubicBezTo>
                <a:close/>
                <a:moveTo>
                  <a:pt x="19082" y="17907"/>
                </a:moveTo>
                <a:cubicBezTo>
                  <a:pt x="19082" y="17907"/>
                  <a:pt x="19082" y="17917"/>
                  <a:pt x="19082" y="17917"/>
                </a:cubicBezTo>
                <a:cubicBezTo>
                  <a:pt x="19082" y="17917"/>
                  <a:pt x="19082" y="17926"/>
                  <a:pt x="19082" y="17926"/>
                </a:cubicBezTo>
                <a:lnTo>
                  <a:pt x="19073" y="17926"/>
                </a:lnTo>
                <a:cubicBezTo>
                  <a:pt x="19073" y="17926"/>
                  <a:pt x="19073" y="17926"/>
                  <a:pt x="19073" y="17917"/>
                </a:cubicBezTo>
                <a:cubicBezTo>
                  <a:pt x="19073" y="17917"/>
                  <a:pt x="19073" y="17907"/>
                  <a:pt x="19073" y="17907"/>
                </a:cubicBezTo>
                <a:close/>
                <a:moveTo>
                  <a:pt x="22490" y="17888"/>
                </a:moveTo>
                <a:cubicBezTo>
                  <a:pt x="22490" y="17898"/>
                  <a:pt x="22499" y="17898"/>
                  <a:pt x="22499" y="17898"/>
                </a:cubicBezTo>
                <a:cubicBezTo>
                  <a:pt x="22509" y="17907"/>
                  <a:pt x="22509" y="17907"/>
                  <a:pt x="22499" y="17917"/>
                </a:cubicBezTo>
                <a:cubicBezTo>
                  <a:pt x="22499" y="17917"/>
                  <a:pt x="22490" y="17926"/>
                  <a:pt x="22490" y="17926"/>
                </a:cubicBezTo>
                <a:cubicBezTo>
                  <a:pt x="22480" y="17917"/>
                  <a:pt x="22480" y="17907"/>
                  <a:pt x="22480" y="17898"/>
                </a:cubicBezTo>
                <a:cubicBezTo>
                  <a:pt x="22480" y="17898"/>
                  <a:pt x="22480" y="17888"/>
                  <a:pt x="22490" y="17888"/>
                </a:cubicBezTo>
                <a:close/>
                <a:moveTo>
                  <a:pt x="56887" y="17888"/>
                </a:moveTo>
                <a:cubicBezTo>
                  <a:pt x="56896" y="17888"/>
                  <a:pt x="56906" y="17907"/>
                  <a:pt x="56906" y="17917"/>
                </a:cubicBezTo>
                <a:cubicBezTo>
                  <a:pt x="56906" y="17917"/>
                  <a:pt x="56896" y="17926"/>
                  <a:pt x="56896" y="17926"/>
                </a:cubicBezTo>
                <a:cubicBezTo>
                  <a:pt x="56887" y="17926"/>
                  <a:pt x="56868" y="17907"/>
                  <a:pt x="56868" y="17907"/>
                </a:cubicBezTo>
                <a:cubicBezTo>
                  <a:pt x="56868" y="17898"/>
                  <a:pt x="56877" y="17888"/>
                  <a:pt x="56887" y="17888"/>
                </a:cubicBezTo>
                <a:close/>
                <a:moveTo>
                  <a:pt x="16966" y="17901"/>
                </a:moveTo>
                <a:cubicBezTo>
                  <a:pt x="16971" y="17901"/>
                  <a:pt x="16977" y="17903"/>
                  <a:pt x="16981" y="17907"/>
                </a:cubicBezTo>
                <a:cubicBezTo>
                  <a:pt x="16990" y="17907"/>
                  <a:pt x="16990" y="17917"/>
                  <a:pt x="16990" y="17926"/>
                </a:cubicBezTo>
                <a:cubicBezTo>
                  <a:pt x="16990" y="17926"/>
                  <a:pt x="16981" y="17926"/>
                  <a:pt x="16981" y="17936"/>
                </a:cubicBezTo>
                <a:cubicBezTo>
                  <a:pt x="16962" y="17936"/>
                  <a:pt x="16952" y="17926"/>
                  <a:pt x="16943" y="17917"/>
                </a:cubicBezTo>
                <a:cubicBezTo>
                  <a:pt x="16949" y="17906"/>
                  <a:pt x="16957" y="17901"/>
                  <a:pt x="16966" y="17901"/>
                </a:cubicBezTo>
                <a:close/>
                <a:moveTo>
                  <a:pt x="18779" y="17917"/>
                </a:moveTo>
                <a:cubicBezTo>
                  <a:pt x="18789" y="17926"/>
                  <a:pt x="18789" y="17926"/>
                  <a:pt x="18789" y="17936"/>
                </a:cubicBezTo>
                <a:cubicBezTo>
                  <a:pt x="18789" y="17926"/>
                  <a:pt x="18779" y="17926"/>
                  <a:pt x="18779" y="17926"/>
                </a:cubicBezTo>
                <a:cubicBezTo>
                  <a:pt x="18779" y="17926"/>
                  <a:pt x="18779" y="17917"/>
                  <a:pt x="18779" y="17917"/>
                </a:cubicBezTo>
                <a:close/>
                <a:moveTo>
                  <a:pt x="18827" y="17928"/>
                </a:moveTo>
                <a:cubicBezTo>
                  <a:pt x="18829" y="17928"/>
                  <a:pt x="18831" y="17931"/>
                  <a:pt x="18836" y="17936"/>
                </a:cubicBezTo>
                <a:lnTo>
                  <a:pt x="18817" y="17936"/>
                </a:lnTo>
                <a:cubicBezTo>
                  <a:pt x="18822" y="17931"/>
                  <a:pt x="18824" y="17928"/>
                  <a:pt x="18827" y="17928"/>
                </a:cubicBezTo>
                <a:close/>
                <a:moveTo>
                  <a:pt x="18901" y="17853"/>
                </a:moveTo>
                <a:cubicBezTo>
                  <a:pt x="18902" y="17853"/>
                  <a:pt x="18902" y="17855"/>
                  <a:pt x="18902" y="17860"/>
                </a:cubicBezTo>
                <a:cubicBezTo>
                  <a:pt x="18912" y="17869"/>
                  <a:pt x="18912" y="17879"/>
                  <a:pt x="18912" y="17879"/>
                </a:cubicBezTo>
                <a:cubicBezTo>
                  <a:pt x="18912" y="17879"/>
                  <a:pt x="18912" y="17879"/>
                  <a:pt x="18912" y="17879"/>
                </a:cubicBezTo>
                <a:lnTo>
                  <a:pt x="18912" y="17879"/>
                </a:lnTo>
                <a:cubicBezTo>
                  <a:pt x="18921" y="17888"/>
                  <a:pt x="18921" y="17888"/>
                  <a:pt x="18912" y="17888"/>
                </a:cubicBezTo>
                <a:lnTo>
                  <a:pt x="18912" y="17888"/>
                </a:lnTo>
                <a:cubicBezTo>
                  <a:pt x="18912" y="17885"/>
                  <a:pt x="18912" y="17882"/>
                  <a:pt x="18912" y="17879"/>
                </a:cubicBezTo>
                <a:cubicBezTo>
                  <a:pt x="18912" y="17888"/>
                  <a:pt x="18902" y="17888"/>
                  <a:pt x="18902" y="17888"/>
                </a:cubicBezTo>
                <a:cubicBezTo>
                  <a:pt x="18902" y="17888"/>
                  <a:pt x="18902" y="17898"/>
                  <a:pt x="18902" y="17898"/>
                </a:cubicBezTo>
                <a:cubicBezTo>
                  <a:pt x="18902" y="17898"/>
                  <a:pt x="18902" y="17907"/>
                  <a:pt x="18902" y="17907"/>
                </a:cubicBezTo>
                <a:cubicBezTo>
                  <a:pt x="18902" y="17917"/>
                  <a:pt x="18893" y="17926"/>
                  <a:pt x="18883" y="17926"/>
                </a:cubicBezTo>
                <a:cubicBezTo>
                  <a:pt x="18893" y="17926"/>
                  <a:pt x="18893" y="17926"/>
                  <a:pt x="18883" y="17936"/>
                </a:cubicBezTo>
                <a:lnTo>
                  <a:pt x="18874" y="17936"/>
                </a:lnTo>
                <a:cubicBezTo>
                  <a:pt x="18874" y="17936"/>
                  <a:pt x="18864" y="17936"/>
                  <a:pt x="18864" y="17926"/>
                </a:cubicBezTo>
                <a:cubicBezTo>
                  <a:pt x="18864" y="17926"/>
                  <a:pt x="18864" y="17926"/>
                  <a:pt x="18864" y="17917"/>
                </a:cubicBezTo>
                <a:lnTo>
                  <a:pt x="18846" y="17917"/>
                </a:lnTo>
                <a:cubicBezTo>
                  <a:pt x="18846" y="17907"/>
                  <a:pt x="18846" y="17907"/>
                  <a:pt x="18846" y="17907"/>
                </a:cubicBezTo>
                <a:cubicBezTo>
                  <a:pt x="18855" y="17907"/>
                  <a:pt x="18855" y="17907"/>
                  <a:pt x="18846" y="17898"/>
                </a:cubicBezTo>
                <a:cubicBezTo>
                  <a:pt x="18836" y="17898"/>
                  <a:pt x="18836" y="17898"/>
                  <a:pt x="18836" y="17888"/>
                </a:cubicBezTo>
                <a:cubicBezTo>
                  <a:pt x="18836" y="17898"/>
                  <a:pt x="18836" y="17907"/>
                  <a:pt x="18827" y="17907"/>
                </a:cubicBezTo>
                <a:cubicBezTo>
                  <a:pt x="18827" y="17907"/>
                  <a:pt x="18827" y="17917"/>
                  <a:pt x="18827" y="17917"/>
                </a:cubicBezTo>
                <a:cubicBezTo>
                  <a:pt x="18827" y="17907"/>
                  <a:pt x="18827" y="17907"/>
                  <a:pt x="18817" y="17907"/>
                </a:cubicBezTo>
                <a:cubicBezTo>
                  <a:pt x="18808" y="17917"/>
                  <a:pt x="18808" y="17917"/>
                  <a:pt x="18808" y="17926"/>
                </a:cubicBezTo>
                <a:cubicBezTo>
                  <a:pt x="18808" y="17923"/>
                  <a:pt x="18808" y="17920"/>
                  <a:pt x="18808" y="17917"/>
                </a:cubicBezTo>
                <a:cubicBezTo>
                  <a:pt x="18808" y="17917"/>
                  <a:pt x="18808" y="17907"/>
                  <a:pt x="18808" y="17907"/>
                </a:cubicBezTo>
                <a:lnTo>
                  <a:pt x="18817" y="17907"/>
                </a:lnTo>
                <a:cubicBezTo>
                  <a:pt x="18817" y="17898"/>
                  <a:pt x="18817" y="17898"/>
                  <a:pt x="18827" y="17888"/>
                </a:cubicBezTo>
                <a:lnTo>
                  <a:pt x="18836" y="17888"/>
                </a:lnTo>
                <a:cubicBezTo>
                  <a:pt x="18836" y="17879"/>
                  <a:pt x="18836" y="17879"/>
                  <a:pt x="18846" y="17879"/>
                </a:cubicBezTo>
                <a:lnTo>
                  <a:pt x="18855" y="17879"/>
                </a:lnTo>
                <a:lnTo>
                  <a:pt x="18855" y="17869"/>
                </a:lnTo>
                <a:lnTo>
                  <a:pt x="18874" y="17869"/>
                </a:lnTo>
                <a:lnTo>
                  <a:pt x="18864" y="17860"/>
                </a:lnTo>
                <a:lnTo>
                  <a:pt x="18874" y="17860"/>
                </a:lnTo>
                <a:cubicBezTo>
                  <a:pt x="18879" y="17855"/>
                  <a:pt x="18881" y="17853"/>
                  <a:pt x="18883" y="17853"/>
                </a:cubicBezTo>
                <a:cubicBezTo>
                  <a:pt x="18886" y="17853"/>
                  <a:pt x="18888" y="17855"/>
                  <a:pt x="18893" y="17860"/>
                </a:cubicBezTo>
                <a:cubicBezTo>
                  <a:pt x="18898" y="17855"/>
                  <a:pt x="18900" y="17853"/>
                  <a:pt x="18901" y="17853"/>
                </a:cubicBezTo>
                <a:close/>
                <a:moveTo>
                  <a:pt x="56007" y="17869"/>
                </a:moveTo>
                <a:cubicBezTo>
                  <a:pt x="56007" y="17869"/>
                  <a:pt x="56007" y="17869"/>
                  <a:pt x="56007" y="17879"/>
                </a:cubicBezTo>
                <a:cubicBezTo>
                  <a:pt x="56007" y="17879"/>
                  <a:pt x="55997" y="17888"/>
                  <a:pt x="56007" y="17898"/>
                </a:cubicBezTo>
                <a:cubicBezTo>
                  <a:pt x="56007" y="17898"/>
                  <a:pt x="56007" y="17907"/>
                  <a:pt x="56007" y="17907"/>
                </a:cubicBezTo>
                <a:cubicBezTo>
                  <a:pt x="56004" y="17904"/>
                  <a:pt x="56001" y="17903"/>
                  <a:pt x="55999" y="17903"/>
                </a:cubicBezTo>
                <a:cubicBezTo>
                  <a:pt x="55992" y="17903"/>
                  <a:pt x="55988" y="17910"/>
                  <a:pt x="55988" y="17917"/>
                </a:cubicBezTo>
                <a:lnTo>
                  <a:pt x="55969" y="17907"/>
                </a:lnTo>
                <a:lnTo>
                  <a:pt x="55969" y="17907"/>
                </a:lnTo>
                <a:cubicBezTo>
                  <a:pt x="55969" y="17917"/>
                  <a:pt x="55978" y="17917"/>
                  <a:pt x="55978" y="17917"/>
                </a:cubicBezTo>
                <a:cubicBezTo>
                  <a:pt x="55978" y="17926"/>
                  <a:pt x="55978" y="17926"/>
                  <a:pt x="55978" y="17926"/>
                </a:cubicBezTo>
                <a:cubicBezTo>
                  <a:pt x="55969" y="17936"/>
                  <a:pt x="55969" y="17936"/>
                  <a:pt x="55969" y="17936"/>
                </a:cubicBezTo>
                <a:cubicBezTo>
                  <a:pt x="55959" y="17936"/>
                  <a:pt x="55940" y="17926"/>
                  <a:pt x="55931" y="17926"/>
                </a:cubicBezTo>
                <a:cubicBezTo>
                  <a:pt x="55931" y="17917"/>
                  <a:pt x="55921" y="17917"/>
                  <a:pt x="55912" y="17917"/>
                </a:cubicBezTo>
                <a:cubicBezTo>
                  <a:pt x="55912" y="17917"/>
                  <a:pt x="55912" y="17926"/>
                  <a:pt x="55912" y="17936"/>
                </a:cubicBezTo>
                <a:cubicBezTo>
                  <a:pt x="55884" y="17926"/>
                  <a:pt x="55865" y="17917"/>
                  <a:pt x="55836" y="17907"/>
                </a:cubicBezTo>
                <a:lnTo>
                  <a:pt x="55846" y="17907"/>
                </a:lnTo>
                <a:cubicBezTo>
                  <a:pt x="55855" y="17898"/>
                  <a:pt x="55865" y="17898"/>
                  <a:pt x="55874" y="17898"/>
                </a:cubicBezTo>
                <a:lnTo>
                  <a:pt x="55931" y="17898"/>
                </a:lnTo>
                <a:cubicBezTo>
                  <a:pt x="55940" y="17898"/>
                  <a:pt x="55940" y="17898"/>
                  <a:pt x="55950" y="17888"/>
                </a:cubicBezTo>
                <a:cubicBezTo>
                  <a:pt x="55959" y="17888"/>
                  <a:pt x="55959" y="17879"/>
                  <a:pt x="55959" y="17879"/>
                </a:cubicBezTo>
                <a:cubicBezTo>
                  <a:pt x="55969" y="17879"/>
                  <a:pt x="55978" y="17879"/>
                  <a:pt x="55978" y="17888"/>
                </a:cubicBezTo>
                <a:cubicBezTo>
                  <a:pt x="55988" y="17888"/>
                  <a:pt x="55988" y="17888"/>
                  <a:pt x="55988" y="17879"/>
                </a:cubicBezTo>
                <a:cubicBezTo>
                  <a:pt x="55988" y="17879"/>
                  <a:pt x="55988" y="17869"/>
                  <a:pt x="55997" y="17869"/>
                </a:cubicBezTo>
                <a:close/>
                <a:moveTo>
                  <a:pt x="18495" y="17936"/>
                </a:moveTo>
                <a:cubicBezTo>
                  <a:pt x="18495" y="17939"/>
                  <a:pt x="18494" y="17940"/>
                  <a:pt x="18493" y="17940"/>
                </a:cubicBezTo>
                <a:cubicBezTo>
                  <a:pt x="18490" y="17940"/>
                  <a:pt x="18486" y="17936"/>
                  <a:pt x="18486" y="17936"/>
                </a:cubicBezTo>
                <a:close/>
                <a:moveTo>
                  <a:pt x="18722" y="17926"/>
                </a:moveTo>
                <a:cubicBezTo>
                  <a:pt x="18722" y="17926"/>
                  <a:pt x="18732" y="17926"/>
                  <a:pt x="18741" y="17936"/>
                </a:cubicBezTo>
                <a:cubicBezTo>
                  <a:pt x="18741" y="17936"/>
                  <a:pt x="18741" y="17945"/>
                  <a:pt x="18741" y="17945"/>
                </a:cubicBezTo>
                <a:lnTo>
                  <a:pt x="18732" y="17936"/>
                </a:lnTo>
                <a:lnTo>
                  <a:pt x="18722" y="17936"/>
                </a:lnTo>
                <a:cubicBezTo>
                  <a:pt x="18722" y="17945"/>
                  <a:pt x="18722" y="17945"/>
                  <a:pt x="18722" y="17945"/>
                </a:cubicBezTo>
                <a:lnTo>
                  <a:pt x="18713" y="17945"/>
                </a:lnTo>
                <a:lnTo>
                  <a:pt x="18722" y="17936"/>
                </a:lnTo>
                <a:cubicBezTo>
                  <a:pt x="18713" y="17936"/>
                  <a:pt x="18713" y="17926"/>
                  <a:pt x="18713" y="17926"/>
                </a:cubicBezTo>
                <a:close/>
                <a:moveTo>
                  <a:pt x="22187" y="17936"/>
                </a:moveTo>
                <a:lnTo>
                  <a:pt x="22196" y="17945"/>
                </a:lnTo>
                <a:cubicBezTo>
                  <a:pt x="22187" y="17945"/>
                  <a:pt x="22187" y="17945"/>
                  <a:pt x="22187" y="17936"/>
                </a:cubicBezTo>
                <a:close/>
                <a:moveTo>
                  <a:pt x="59225" y="17917"/>
                </a:moveTo>
                <a:cubicBezTo>
                  <a:pt x="59225" y="17926"/>
                  <a:pt x="59225" y="17936"/>
                  <a:pt x="59215" y="17945"/>
                </a:cubicBezTo>
                <a:cubicBezTo>
                  <a:pt x="59215" y="17936"/>
                  <a:pt x="59215" y="17926"/>
                  <a:pt x="59215" y="17917"/>
                </a:cubicBezTo>
                <a:close/>
                <a:moveTo>
                  <a:pt x="16934" y="17926"/>
                </a:moveTo>
                <a:lnTo>
                  <a:pt x="16943" y="17936"/>
                </a:lnTo>
                <a:cubicBezTo>
                  <a:pt x="16934" y="17945"/>
                  <a:pt x="16934" y="17945"/>
                  <a:pt x="16924" y="17954"/>
                </a:cubicBezTo>
                <a:lnTo>
                  <a:pt x="16915" y="17954"/>
                </a:lnTo>
                <a:cubicBezTo>
                  <a:pt x="16915" y="17954"/>
                  <a:pt x="16915" y="17945"/>
                  <a:pt x="16915" y="17945"/>
                </a:cubicBezTo>
                <a:cubicBezTo>
                  <a:pt x="16924" y="17936"/>
                  <a:pt x="16924" y="17936"/>
                  <a:pt x="16934" y="17926"/>
                </a:cubicBezTo>
                <a:close/>
                <a:moveTo>
                  <a:pt x="18694" y="17945"/>
                </a:moveTo>
                <a:lnTo>
                  <a:pt x="18685" y="17954"/>
                </a:lnTo>
                <a:lnTo>
                  <a:pt x="18685" y="17945"/>
                </a:lnTo>
                <a:close/>
                <a:moveTo>
                  <a:pt x="18760" y="17936"/>
                </a:moveTo>
                <a:cubicBezTo>
                  <a:pt x="18760" y="17936"/>
                  <a:pt x="18760" y="17945"/>
                  <a:pt x="18760" y="17945"/>
                </a:cubicBezTo>
                <a:cubicBezTo>
                  <a:pt x="18760" y="17945"/>
                  <a:pt x="18751" y="17954"/>
                  <a:pt x="18751" y="17954"/>
                </a:cubicBezTo>
                <a:cubicBezTo>
                  <a:pt x="18751" y="17945"/>
                  <a:pt x="18751" y="17945"/>
                  <a:pt x="18760" y="17936"/>
                </a:cubicBezTo>
                <a:close/>
                <a:moveTo>
                  <a:pt x="18798" y="17945"/>
                </a:moveTo>
                <a:cubicBezTo>
                  <a:pt x="18798" y="17945"/>
                  <a:pt x="18798" y="17945"/>
                  <a:pt x="18798" y="17954"/>
                </a:cubicBezTo>
                <a:cubicBezTo>
                  <a:pt x="18789" y="17954"/>
                  <a:pt x="18789" y="17945"/>
                  <a:pt x="18789" y="17945"/>
                </a:cubicBezTo>
                <a:close/>
                <a:moveTo>
                  <a:pt x="55978" y="17936"/>
                </a:moveTo>
                <a:cubicBezTo>
                  <a:pt x="55978" y="17945"/>
                  <a:pt x="55988" y="17945"/>
                  <a:pt x="55988" y="17954"/>
                </a:cubicBezTo>
                <a:lnTo>
                  <a:pt x="55978" y="17954"/>
                </a:lnTo>
                <a:cubicBezTo>
                  <a:pt x="55978" y="17954"/>
                  <a:pt x="55978" y="17945"/>
                  <a:pt x="55978" y="17945"/>
                </a:cubicBezTo>
                <a:lnTo>
                  <a:pt x="55978" y="17936"/>
                </a:lnTo>
                <a:close/>
                <a:moveTo>
                  <a:pt x="22802" y="17945"/>
                </a:moveTo>
                <a:cubicBezTo>
                  <a:pt x="22802" y="17954"/>
                  <a:pt x="22802" y="17954"/>
                  <a:pt x="22802" y="17954"/>
                </a:cubicBezTo>
                <a:cubicBezTo>
                  <a:pt x="22797" y="17959"/>
                  <a:pt x="22795" y="17962"/>
                  <a:pt x="22793" y="17962"/>
                </a:cubicBezTo>
                <a:cubicBezTo>
                  <a:pt x="22790" y="17962"/>
                  <a:pt x="22788" y="17959"/>
                  <a:pt x="22783" y="17954"/>
                </a:cubicBezTo>
                <a:cubicBezTo>
                  <a:pt x="22783" y="17954"/>
                  <a:pt x="22793" y="17945"/>
                  <a:pt x="22793" y="17945"/>
                </a:cubicBezTo>
                <a:close/>
                <a:moveTo>
                  <a:pt x="15438" y="17936"/>
                </a:moveTo>
                <a:cubicBezTo>
                  <a:pt x="15447" y="17936"/>
                  <a:pt x="15447" y="17945"/>
                  <a:pt x="15457" y="17945"/>
                </a:cubicBezTo>
                <a:lnTo>
                  <a:pt x="15438" y="17964"/>
                </a:lnTo>
                <a:cubicBezTo>
                  <a:pt x="15438" y="17954"/>
                  <a:pt x="15429" y="17954"/>
                  <a:pt x="15429" y="17954"/>
                </a:cubicBezTo>
                <a:cubicBezTo>
                  <a:pt x="15429" y="17945"/>
                  <a:pt x="15438" y="17945"/>
                  <a:pt x="15438" y="17936"/>
                </a:cubicBezTo>
                <a:close/>
                <a:moveTo>
                  <a:pt x="18552" y="17954"/>
                </a:moveTo>
                <a:cubicBezTo>
                  <a:pt x="18552" y="17964"/>
                  <a:pt x="18562" y="17964"/>
                  <a:pt x="18562" y="17964"/>
                </a:cubicBezTo>
                <a:lnTo>
                  <a:pt x="18552" y="17964"/>
                </a:lnTo>
                <a:lnTo>
                  <a:pt x="18552" y="17954"/>
                </a:lnTo>
                <a:close/>
                <a:moveTo>
                  <a:pt x="18789" y="17954"/>
                </a:moveTo>
                <a:lnTo>
                  <a:pt x="18789" y="17964"/>
                </a:lnTo>
                <a:cubicBezTo>
                  <a:pt x="18789" y="17954"/>
                  <a:pt x="18789" y="17954"/>
                  <a:pt x="18779" y="17954"/>
                </a:cubicBezTo>
                <a:close/>
                <a:moveTo>
                  <a:pt x="19101" y="17945"/>
                </a:moveTo>
                <a:lnTo>
                  <a:pt x="19111" y="17954"/>
                </a:lnTo>
                <a:lnTo>
                  <a:pt x="19111" y="17964"/>
                </a:lnTo>
                <a:lnTo>
                  <a:pt x="19092" y="17964"/>
                </a:lnTo>
                <a:lnTo>
                  <a:pt x="19101" y="17945"/>
                </a:lnTo>
                <a:close/>
                <a:moveTo>
                  <a:pt x="54483" y="17945"/>
                </a:moveTo>
                <a:cubicBezTo>
                  <a:pt x="54473" y="17954"/>
                  <a:pt x="54464" y="17954"/>
                  <a:pt x="54464" y="17964"/>
                </a:cubicBezTo>
                <a:cubicBezTo>
                  <a:pt x="54454" y="17954"/>
                  <a:pt x="54454" y="17945"/>
                  <a:pt x="54464" y="17945"/>
                </a:cubicBezTo>
                <a:close/>
                <a:moveTo>
                  <a:pt x="59351" y="17893"/>
                </a:moveTo>
                <a:cubicBezTo>
                  <a:pt x="59355" y="17893"/>
                  <a:pt x="59360" y="17895"/>
                  <a:pt x="59367" y="17898"/>
                </a:cubicBezTo>
                <a:cubicBezTo>
                  <a:pt x="59367" y="17898"/>
                  <a:pt x="59376" y="17898"/>
                  <a:pt x="59386" y="17907"/>
                </a:cubicBezTo>
                <a:cubicBezTo>
                  <a:pt x="59395" y="17907"/>
                  <a:pt x="59395" y="17917"/>
                  <a:pt x="59405" y="17926"/>
                </a:cubicBezTo>
                <a:lnTo>
                  <a:pt x="59395" y="17907"/>
                </a:lnTo>
                <a:cubicBezTo>
                  <a:pt x="59424" y="17907"/>
                  <a:pt x="59443" y="17917"/>
                  <a:pt x="59461" y="17926"/>
                </a:cubicBezTo>
                <a:cubicBezTo>
                  <a:pt x="59424" y="17936"/>
                  <a:pt x="59376" y="17945"/>
                  <a:pt x="59329" y="17964"/>
                </a:cubicBezTo>
                <a:cubicBezTo>
                  <a:pt x="59329" y="17954"/>
                  <a:pt x="59329" y="17954"/>
                  <a:pt x="59329" y="17954"/>
                </a:cubicBezTo>
                <a:cubicBezTo>
                  <a:pt x="59329" y="17936"/>
                  <a:pt x="59319" y="17926"/>
                  <a:pt x="59319" y="17917"/>
                </a:cubicBezTo>
                <a:cubicBezTo>
                  <a:pt x="59319" y="17907"/>
                  <a:pt x="59319" y="17898"/>
                  <a:pt x="59329" y="17898"/>
                </a:cubicBezTo>
                <a:cubicBezTo>
                  <a:pt x="59335" y="17898"/>
                  <a:pt x="59342" y="17893"/>
                  <a:pt x="59351" y="17893"/>
                </a:cubicBezTo>
                <a:close/>
                <a:moveTo>
                  <a:pt x="15306" y="17803"/>
                </a:moveTo>
                <a:cubicBezTo>
                  <a:pt x="15315" y="17803"/>
                  <a:pt x="15315" y="17812"/>
                  <a:pt x="15324" y="17812"/>
                </a:cubicBezTo>
                <a:cubicBezTo>
                  <a:pt x="15336" y="17816"/>
                  <a:pt x="15343" y="17819"/>
                  <a:pt x="15349" y="17819"/>
                </a:cubicBezTo>
                <a:cubicBezTo>
                  <a:pt x="15358" y="17819"/>
                  <a:pt x="15365" y="17814"/>
                  <a:pt x="15381" y="17803"/>
                </a:cubicBezTo>
                <a:lnTo>
                  <a:pt x="15381" y="17803"/>
                </a:lnTo>
                <a:cubicBezTo>
                  <a:pt x="15372" y="17812"/>
                  <a:pt x="15391" y="17822"/>
                  <a:pt x="15400" y="17831"/>
                </a:cubicBezTo>
                <a:lnTo>
                  <a:pt x="15391" y="17841"/>
                </a:lnTo>
                <a:lnTo>
                  <a:pt x="15381" y="17841"/>
                </a:lnTo>
                <a:cubicBezTo>
                  <a:pt x="15372" y="17841"/>
                  <a:pt x="15372" y="17841"/>
                  <a:pt x="15362" y="17850"/>
                </a:cubicBezTo>
                <a:cubicBezTo>
                  <a:pt x="15362" y="17850"/>
                  <a:pt x="15372" y="17860"/>
                  <a:pt x="15372" y="17860"/>
                </a:cubicBezTo>
                <a:cubicBezTo>
                  <a:pt x="15391" y="17860"/>
                  <a:pt x="15400" y="17869"/>
                  <a:pt x="15419" y="17869"/>
                </a:cubicBezTo>
                <a:cubicBezTo>
                  <a:pt x="15410" y="17860"/>
                  <a:pt x="15410" y="17850"/>
                  <a:pt x="15410" y="17841"/>
                </a:cubicBezTo>
                <a:cubicBezTo>
                  <a:pt x="15410" y="17831"/>
                  <a:pt x="15410" y="17831"/>
                  <a:pt x="15419" y="17831"/>
                </a:cubicBezTo>
                <a:cubicBezTo>
                  <a:pt x="15429" y="17831"/>
                  <a:pt x="15438" y="17831"/>
                  <a:pt x="15447" y="17841"/>
                </a:cubicBezTo>
                <a:cubicBezTo>
                  <a:pt x="15447" y="17850"/>
                  <a:pt x="15447" y="17860"/>
                  <a:pt x="15447" y="17869"/>
                </a:cubicBezTo>
                <a:cubicBezTo>
                  <a:pt x="15438" y="17879"/>
                  <a:pt x="15438" y="17888"/>
                  <a:pt x="15438" y="17898"/>
                </a:cubicBezTo>
                <a:cubicBezTo>
                  <a:pt x="15429" y="17917"/>
                  <a:pt x="15429" y="17936"/>
                  <a:pt x="15419" y="17945"/>
                </a:cubicBezTo>
                <a:cubicBezTo>
                  <a:pt x="15412" y="17959"/>
                  <a:pt x="15395" y="17968"/>
                  <a:pt x="15379" y="17968"/>
                </a:cubicBezTo>
                <a:cubicBezTo>
                  <a:pt x="15373" y="17968"/>
                  <a:pt x="15367" y="17966"/>
                  <a:pt x="15362" y="17964"/>
                </a:cubicBezTo>
                <a:cubicBezTo>
                  <a:pt x="15353" y="17954"/>
                  <a:pt x="15353" y="17954"/>
                  <a:pt x="15353" y="17954"/>
                </a:cubicBezTo>
                <a:cubicBezTo>
                  <a:pt x="15324" y="17917"/>
                  <a:pt x="15306" y="17879"/>
                  <a:pt x="15287" y="17841"/>
                </a:cubicBezTo>
                <a:cubicBezTo>
                  <a:pt x="15277" y="17831"/>
                  <a:pt x="15277" y="17822"/>
                  <a:pt x="15287" y="17822"/>
                </a:cubicBezTo>
                <a:cubicBezTo>
                  <a:pt x="15287" y="17812"/>
                  <a:pt x="15296" y="17812"/>
                  <a:pt x="15306" y="17803"/>
                </a:cubicBezTo>
                <a:close/>
                <a:moveTo>
                  <a:pt x="18639" y="17960"/>
                </a:moveTo>
                <a:cubicBezTo>
                  <a:pt x="18641" y="17960"/>
                  <a:pt x="18644" y="17967"/>
                  <a:pt x="18637" y="17973"/>
                </a:cubicBezTo>
                <a:cubicBezTo>
                  <a:pt x="18637" y="17964"/>
                  <a:pt x="18637" y="17964"/>
                  <a:pt x="18637" y="17964"/>
                </a:cubicBezTo>
                <a:cubicBezTo>
                  <a:pt x="18637" y="17961"/>
                  <a:pt x="18638" y="17960"/>
                  <a:pt x="18639" y="17960"/>
                </a:cubicBezTo>
                <a:close/>
                <a:moveTo>
                  <a:pt x="18722" y="17954"/>
                </a:moveTo>
                <a:cubicBezTo>
                  <a:pt x="18713" y="17964"/>
                  <a:pt x="18713" y="17964"/>
                  <a:pt x="18713" y="17964"/>
                </a:cubicBezTo>
                <a:cubicBezTo>
                  <a:pt x="18704" y="17964"/>
                  <a:pt x="18694" y="17973"/>
                  <a:pt x="18694" y="17973"/>
                </a:cubicBezTo>
                <a:cubicBezTo>
                  <a:pt x="18685" y="17973"/>
                  <a:pt x="18685" y="17973"/>
                  <a:pt x="18685" y="17964"/>
                </a:cubicBezTo>
                <a:cubicBezTo>
                  <a:pt x="18694" y="17964"/>
                  <a:pt x="18694" y="17954"/>
                  <a:pt x="18704" y="17954"/>
                </a:cubicBezTo>
                <a:close/>
                <a:moveTo>
                  <a:pt x="18732" y="17954"/>
                </a:moveTo>
                <a:cubicBezTo>
                  <a:pt x="18732" y="17954"/>
                  <a:pt x="18732" y="17954"/>
                  <a:pt x="18732" y="17964"/>
                </a:cubicBezTo>
                <a:cubicBezTo>
                  <a:pt x="18732" y="17964"/>
                  <a:pt x="18732" y="17964"/>
                  <a:pt x="18732" y="17973"/>
                </a:cubicBezTo>
                <a:cubicBezTo>
                  <a:pt x="18732" y="17964"/>
                  <a:pt x="18732" y="17964"/>
                  <a:pt x="18722" y="17964"/>
                </a:cubicBezTo>
                <a:cubicBezTo>
                  <a:pt x="18722" y="17954"/>
                  <a:pt x="18722" y="17954"/>
                  <a:pt x="18732" y="17954"/>
                </a:cubicBezTo>
                <a:close/>
                <a:moveTo>
                  <a:pt x="18921" y="17954"/>
                </a:moveTo>
                <a:cubicBezTo>
                  <a:pt x="18931" y="17954"/>
                  <a:pt x="18931" y="17964"/>
                  <a:pt x="18931" y="17964"/>
                </a:cubicBezTo>
                <a:lnTo>
                  <a:pt x="18931" y="17973"/>
                </a:lnTo>
                <a:cubicBezTo>
                  <a:pt x="18921" y="17964"/>
                  <a:pt x="18921" y="17964"/>
                  <a:pt x="18921" y="17964"/>
                </a:cubicBezTo>
                <a:cubicBezTo>
                  <a:pt x="18921" y="17964"/>
                  <a:pt x="18921" y="17954"/>
                  <a:pt x="18921" y="17954"/>
                </a:cubicBezTo>
                <a:close/>
                <a:moveTo>
                  <a:pt x="18997" y="17964"/>
                </a:moveTo>
                <a:cubicBezTo>
                  <a:pt x="18988" y="17973"/>
                  <a:pt x="18988" y="17973"/>
                  <a:pt x="18988" y="17973"/>
                </a:cubicBezTo>
                <a:cubicBezTo>
                  <a:pt x="18988" y="17964"/>
                  <a:pt x="18988" y="17964"/>
                  <a:pt x="18988" y="17964"/>
                </a:cubicBezTo>
                <a:close/>
                <a:moveTo>
                  <a:pt x="22395" y="17954"/>
                </a:moveTo>
                <a:lnTo>
                  <a:pt x="22395" y="17973"/>
                </a:lnTo>
                <a:lnTo>
                  <a:pt x="22386" y="17973"/>
                </a:lnTo>
                <a:lnTo>
                  <a:pt x="22386" y="17954"/>
                </a:lnTo>
                <a:close/>
                <a:moveTo>
                  <a:pt x="22423" y="17964"/>
                </a:moveTo>
                <a:lnTo>
                  <a:pt x="22414" y="17973"/>
                </a:lnTo>
                <a:lnTo>
                  <a:pt x="22405" y="17973"/>
                </a:lnTo>
                <a:cubicBezTo>
                  <a:pt x="22414" y="17964"/>
                  <a:pt x="22414" y="17964"/>
                  <a:pt x="22423" y="17964"/>
                </a:cubicBezTo>
                <a:close/>
                <a:moveTo>
                  <a:pt x="22670" y="17954"/>
                </a:moveTo>
                <a:lnTo>
                  <a:pt x="22679" y="17964"/>
                </a:lnTo>
                <a:lnTo>
                  <a:pt x="22660" y="17973"/>
                </a:lnTo>
                <a:lnTo>
                  <a:pt x="22670" y="17954"/>
                </a:lnTo>
                <a:close/>
                <a:moveTo>
                  <a:pt x="56149" y="17708"/>
                </a:moveTo>
                <a:cubicBezTo>
                  <a:pt x="56149" y="17718"/>
                  <a:pt x="56158" y="17727"/>
                  <a:pt x="56167" y="17727"/>
                </a:cubicBezTo>
                <a:cubicBezTo>
                  <a:pt x="56167" y="17727"/>
                  <a:pt x="56177" y="17727"/>
                  <a:pt x="56177" y="17737"/>
                </a:cubicBezTo>
                <a:cubicBezTo>
                  <a:pt x="56177" y="17737"/>
                  <a:pt x="56177" y="17746"/>
                  <a:pt x="56177" y="17746"/>
                </a:cubicBezTo>
                <a:cubicBezTo>
                  <a:pt x="56177" y="17756"/>
                  <a:pt x="56167" y="17756"/>
                  <a:pt x="56158" y="17765"/>
                </a:cubicBezTo>
                <a:lnTo>
                  <a:pt x="56186" y="17794"/>
                </a:lnTo>
                <a:lnTo>
                  <a:pt x="56186" y="17784"/>
                </a:lnTo>
                <a:cubicBezTo>
                  <a:pt x="56186" y="17784"/>
                  <a:pt x="56186" y="17784"/>
                  <a:pt x="56186" y="17775"/>
                </a:cubicBezTo>
                <a:cubicBezTo>
                  <a:pt x="56177" y="17765"/>
                  <a:pt x="56186" y="17756"/>
                  <a:pt x="56186" y="17756"/>
                </a:cubicBezTo>
                <a:cubicBezTo>
                  <a:pt x="56193" y="17753"/>
                  <a:pt x="56198" y="17751"/>
                  <a:pt x="56203" y="17751"/>
                </a:cubicBezTo>
                <a:cubicBezTo>
                  <a:pt x="56212" y="17751"/>
                  <a:pt x="56218" y="17756"/>
                  <a:pt x="56224" y="17756"/>
                </a:cubicBezTo>
                <a:cubicBezTo>
                  <a:pt x="56224" y="17765"/>
                  <a:pt x="56224" y="17775"/>
                  <a:pt x="56234" y="17775"/>
                </a:cubicBezTo>
                <a:cubicBezTo>
                  <a:pt x="56234" y="17784"/>
                  <a:pt x="56234" y="17784"/>
                  <a:pt x="56234" y="17794"/>
                </a:cubicBezTo>
                <a:lnTo>
                  <a:pt x="56243" y="17794"/>
                </a:lnTo>
                <a:cubicBezTo>
                  <a:pt x="56248" y="17789"/>
                  <a:pt x="56253" y="17786"/>
                  <a:pt x="56256" y="17786"/>
                </a:cubicBezTo>
                <a:cubicBezTo>
                  <a:pt x="56260" y="17786"/>
                  <a:pt x="56262" y="17789"/>
                  <a:pt x="56262" y="17794"/>
                </a:cubicBezTo>
                <a:lnTo>
                  <a:pt x="56272" y="17794"/>
                </a:lnTo>
                <a:cubicBezTo>
                  <a:pt x="56281" y="17784"/>
                  <a:pt x="56281" y="17784"/>
                  <a:pt x="56281" y="17784"/>
                </a:cubicBezTo>
                <a:lnTo>
                  <a:pt x="56291" y="17784"/>
                </a:lnTo>
                <a:cubicBezTo>
                  <a:pt x="56291" y="17784"/>
                  <a:pt x="56281" y="17794"/>
                  <a:pt x="56281" y="17794"/>
                </a:cubicBezTo>
                <a:cubicBezTo>
                  <a:pt x="56281" y="17803"/>
                  <a:pt x="56281" y="17803"/>
                  <a:pt x="56281" y="17803"/>
                </a:cubicBezTo>
                <a:cubicBezTo>
                  <a:pt x="56272" y="17831"/>
                  <a:pt x="56262" y="17850"/>
                  <a:pt x="56253" y="17860"/>
                </a:cubicBezTo>
                <a:cubicBezTo>
                  <a:pt x="56243" y="17860"/>
                  <a:pt x="56243" y="17869"/>
                  <a:pt x="56234" y="17869"/>
                </a:cubicBezTo>
                <a:cubicBezTo>
                  <a:pt x="56234" y="17869"/>
                  <a:pt x="56234" y="17879"/>
                  <a:pt x="56224" y="17879"/>
                </a:cubicBezTo>
                <a:cubicBezTo>
                  <a:pt x="56224" y="17888"/>
                  <a:pt x="56224" y="17898"/>
                  <a:pt x="56215" y="17907"/>
                </a:cubicBezTo>
                <a:cubicBezTo>
                  <a:pt x="56205" y="17898"/>
                  <a:pt x="56196" y="17898"/>
                  <a:pt x="56196" y="17888"/>
                </a:cubicBezTo>
                <a:cubicBezTo>
                  <a:pt x="56186" y="17888"/>
                  <a:pt x="56186" y="17879"/>
                  <a:pt x="56186" y="17879"/>
                </a:cubicBezTo>
                <a:cubicBezTo>
                  <a:pt x="56186" y="17879"/>
                  <a:pt x="56177" y="17869"/>
                  <a:pt x="56177" y="17869"/>
                </a:cubicBezTo>
                <a:cubicBezTo>
                  <a:pt x="56177" y="17879"/>
                  <a:pt x="56167" y="17879"/>
                  <a:pt x="56167" y="17879"/>
                </a:cubicBezTo>
                <a:cubicBezTo>
                  <a:pt x="56167" y="17885"/>
                  <a:pt x="56158" y="17892"/>
                  <a:pt x="56149" y="17892"/>
                </a:cubicBezTo>
                <a:cubicBezTo>
                  <a:pt x="56145" y="17892"/>
                  <a:pt x="56142" y="17891"/>
                  <a:pt x="56139" y="17888"/>
                </a:cubicBezTo>
                <a:cubicBezTo>
                  <a:pt x="56139" y="17888"/>
                  <a:pt x="56139" y="17888"/>
                  <a:pt x="56139" y="17879"/>
                </a:cubicBezTo>
                <a:cubicBezTo>
                  <a:pt x="56139" y="17879"/>
                  <a:pt x="56139" y="17869"/>
                  <a:pt x="56149" y="17869"/>
                </a:cubicBezTo>
                <a:cubicBezTo>
                  <a:pt x="56120" y="17869"/>
                  <a:pt x="56101" y="17879"/>
                  <a:pt x="56101" y="17898"/>
                </a:cubicBezTo>
                <a:lnTo>
                  <a:pt x="56111" y="17898"/>
                </a:lnTo>
                <a:lnTo>
                  <a:pt x="56101" y="17917"/>
                </a:lnTo>
                <a:lnTo>
                  <a:pt x="56092" y="17907"/>
                </a:lnTo>
                <a:cubicBezTo>
                  <a:pt x="56092" y="17907"/>
                  <a:pt x="56082" y="17907"/>
                  <a:pt x="56082" y="17917"/>
                </a:cubicBezTo>
                <a:cubicBezTo>
                  <a:pt x="56092" y="17926"/>
                  <a:pt x="56092" y="17936"/>
                  <a:pt x="56092" y="17945"/>
                </a:cubicBezTo>
                <a:cubicBezTo>
                  <a:pt x="56082" y="17954"/>
                  <a:pt x="56082" y="17964"/>
                  <a:pt x="56073" y="17973"/>
                </a:cubicBezTo>
                <a:cubicBezTo>
                  <a:pt x="56063" y="17973"/>
                  <a:pt x="56044" y="17964"/>
                  <a:pt x="56044" y="17954"/>
                </a:cubicBezTo>
                <a:cubicBezTo>
                  <a:pt x="56044" y="17945"/>
                  <a:pt x="56035" y="17936"/>
                  <a:pt x="56035" y="17936"/>
                </a:cubicBezTo>
                <a:cubicBezTo>
                  <a:pt x="56026" y="17936"/>
                  <a:pt x="56026" y="17926"/>
                  <a:pt x="56026" y="17926"/>
                </a:cubicBezTo>
                <a:cubicBezTo>
                  <a:pt x="56026" y="17917"/>
                  <a:pt x="56026" y="17907"/>
                  <a:pt x="56016" y="17907"/>
                </a:cubicBezTo>
                <a:cubicBezTo>
                  <a:pt x="56016" y="17898"/>
                  <a:pt x="56016" y="17888"/>
                  <a:pt x="56016" y="17888"/>
                </a:cubicBezTo>
                <a:lnTo>
                  <a:pt x="56026" y="17888"/>
                </a:lnTo>
                <a:cubicBezTo>
                  <a:pt x="56029" y="17892"/>
                  <a:pt x="56032" y="17894"/>
                  <a:pt x="56033" y="17894"/>
                </a:cubicBezTo>
                <a:cubicBezTo>
                  <a:pt x="56035" y="17894"/>
                  <a:pt x="56035" y="17890"/>
                  <a:pt x="56035" y="17879"/>
                </a:cubicBezTo>
                <a:lnTo>
                  <a:pt x="56054" y="17879"/>
                </a:lnTo>
                <a:cubicBezTo>
                  <a:pt x="56063" y="17869"/>
                  <a:pt x="56073" y="17869"/>
                  <a:pt x="56082" y="17869"/>
                </a:cubicBezTo>
                <a:cubicBezTo>
                  <a:pt x="56092" y="17869"/>
                  <a:pt x="56092" y="17879"/>
                  <a:pt x="56101" y="17879"/>
                </a:cubicBezTo>
                <a:cubicBezTo>
                  <a:pt x="56101" y="17869"/>
                  <a:pt x="56101" y="17860"/>
                  <a:pt x="56101" y="17850"/>
                </a:cubicBezTo>
                <a:lnTo>
                  <a:pt x="56092" y="17850"/>
                </a:lnTo>
                <a:cubicBezTo>
                  <a:pt x="56082" y="17841"/>
                  <a:pt x="56073" y="17831"/>
                  <a:pt x="56063" y="17831"/>
                </a:cubicBezTo>
                <a:cubicBezTo>
                  <a:pt x="56063" y="17822"/>
                  <a:pt x="56063" y="17822"/>
                  <a:pt x="56063" y="17812"/>
                </a:cubicBezTo>
                <a:lnTo>
                  <a:pt x="56073" y="17812"/>
                </a:lnTo>
                <a:cubicBezTo>
                  <a:pt x="56073" y="17812"/>
                  <a:pt x="56082" y="17812"/>
                  <a:pt x="56082" y="17822"/>
                </a:cubicBezTo>
                <a:cubicBezTo>
                  <a:pt x="56082" y="17822"/>
                  <a:pt x="56082" y="17822"/>
                  <a:pt x="56082" y="17831"/>
                </a:cubicBezTo>
                <a:cubicBezTo>
                  <a:pt x="56092" y="17822"/>
                  <a:pt x="56101" y="17812"/>
                  <a:pt x="56101" y="17803"/>
                </a:cubicBezTo>
                <a:cubicBezTo>
                  <a:pt x="56101" y="17794"/>
                  <a:pt x="56101" y="17784"/>
                  <a:pt x="56092" y="17775"/>
                </a:cubicBezTo>
                <a:lnTo>
                  <a:pt x="56101" y="17775"/>
                </a:lnTo>
                <a:cubicBezTo>
                  <a:pt x="56111" y="17775"/>
                  <a:pt x="56111" y="17765"/>
                  <a:pt x="56111" y="17756"/>
                </a:cubicBezTo>
                <a:lnTo>
                  <a:pt x="56120" y="17756"/>
                </a:lnTo>
                <a:cubicBezTo>
                  <a:pt x="56130" y="17737"/>
                  <a:pt x="56139" y="17727"/>
                  <a:pt x="56149" y="17708"/>
                </a:cubicBezTo>
                <a:close/>
                <a:moveTo>
                  <a:pt x="59311" y="17960"/>
                </a:moveTo>
                <a:cubicBezTo>
                  <a:pt x="59314" y="17960"/>
                  <a:pt x="59317" y="17961"/>
                  <a:pt x="59319" y="17964"/>
                </a:cubicBezTo>
                <a:cubicBezTo>
                  <a:pt x="59310" y="17964"/>
                  <a:pt x="59310" y="17973"/>
                  <a:pt x="59301" y="17973"/>
                </a:cubicBezTo>
                <a:cubicBezTo>
                  <a:pt x="59301" y="17967"/>
                  <a:pt x="59305" y="17960"/>
                  <a:pt x="59311" y="17960"/>
                </a:cubicBezTo>
                <a:close/>
                <a:moveTo>
                  <a:pt x="22073" y="17973"/>
                </a:moveTo>
                <a:cubicBezTo>
                  <a:pt x="22073" y="17973"/>
                  <a:pt x="22073" y="17973"/>
                  <a:pt x="22073" y="17973"/>
                </a:cubicBezTo>
                <a:cubicBezTo>
                  <a:pt x="22073" y="17973"/>
                  <a:pt x="22073" y="17973"/>
                  <a:pt x="22073" y="17973"/>
                </a:cubicBezTo>
                <a:close/>
                <a:moveTo>
                  <a:pt x="18467" y="17973"/>
                </a:moveTo>
                <a:lnTo>
                  <a:pt x="18467" y="17983"/>
                </a:lnTo>
                <a:lnTo>
                  <a:pt x="18457" y="17983"/>
                </a:lnTo>
                <a:lnTo>
                  <a:pt x="18457" y="17973"/>
                </a:lnTo>
                <a:close/>
                <a:moveTo>
                  <a:pt x="18533" y="17973"/>
                </a:moveTo>
                <a:cubicBezTo>
                  <a:pt x="18533" y="17973"/>
                  <a:pt x="18533" y="17973"/>
                  <a:pt x="18543" y="17983"/>
                </a:cubicBezTo>
                <a:lnTo>
                  <a:pt x="18533" y="17983"/>
                </a:lnTo>
                <a:cubicBezTo>
                  <a:pt x="18533" y="17983"/>
                  <a:pt x="18533" y="17973"/>
                  <a:pt x="18533" y="17973"/>
                </a:cubicBezTo>
                <a:close/>
                <a:moveTo>
                  <a:pt x="18666" y="17973"/>
                </a:moveTo>
                <a:cubicBezTo>
                  <a:pt x="18666" y="17973"/>
                  <a:pt x="18666" y="17983"/>
                  <a:pt x="18666" y="17983"/>
                </a:cubicBezTo>
                <a:lnTo>
                  <a:pt x="18656" y="17983"/>
                </a:lnTo>
                <a:lnTo>
                  <a:pt x="18666" y="17973"/>
                </a:lnTo>
                <a:close/>
                <a:moveTo>
                  <a:pt x="18704" y="17973"/>
                </a:moveTo>
                <a:lnTo>
                  <a:pt x="18713" y="17983"/>
                </a:lnTo>
                <a:cubicBezTo>
                  <a:pt x="18713" y="17983"/>
                  <a:pt x="18704" y="17983"/>
                  <a:pt x="18704" y="17973"/>
                </a:cubicBezTo>
                <a:close/>
                <a:moveTo>
                  <a:pt x="19035" y="17964"/>
                </a:moveTo>
                <a:cubicBezTo>
                  <a:pt x="19035" y="17973"/>
                  <a:pt x="19035" y="17973"/>
                  <a:pt x="19044" y="17983"/>
                </a:cubicBezTo>
                <a:lnTo>
                  <a:pt x="19035" y="17983"/>
                </a:lnTo>
                <a:cubicBezTo>
                  <a:pt x="19035" y="17973"/>
                  <a:pt x="19035" y="17973"/>
                  <a:pt x="19035" y="17964"/>
                </a:cubicBezTo>
                <a:close/>
                <a:moveTo>
                  <a:pt x="22376" y="17973"/>
                </a:moveTo>
                <a:cubicBezTo>
                  <a:pt x="22367" y="17973"/>
                  <a:pt x="22367" y="17983"/>
                  <a:pt x="22367" y="17983"/>
                </a:cubicBezTo>
                <a:cubicBezTo>
                  <a:pt x="22357" y="17983"/>
                  <a:pt x="22357" y="17973"/>
                  <a:pt x="22357" y="17973"/>
                </a:cubicBezTo>
                <a:close/>
                <a:moveTo>
                  <a:pt x="54360" y="17860"/>
                </a:moveTo>
                <a:cubicBezTo>
                  <a:pt x="54369" y="17869"/>
                  <a:pt x="54369" y="17879"/>
                  <a:pt x="54360" y="17888"/>
                </a:cubicBezTo>
                <a:cubicBezTo>
                  <a:pt x="54360" y="17898"/>
                  <a:pt x="54350" y="17898"/>
                  <a:pt x="54341" y="17907"/>
                </a:cubicBezTo>
                <a:lnTo>
                  <a:pt x="54350" y="17907"/>
                </a:lnTo>
                <a:cubicBezTo>
                  <a:pt x="54360" y="17907"/>
                  <a:pt x="54369" y="17907"/>
                  <a:pt x="54379" y="17898"/>
                </a:cubicBezTo>
                <a:cubicBezTo>
                  <a:pt x="54379" y="17898"/>
                  <a:pt x="54388" y="17907"/>
                  <a:pt x="54388" y="17907"/>
                </a:cubicBezTo>
                <a:cubicBezTo>
                  <a:pt x="54388" y="17907"/>
                  <a:pt x="54388" y="17917"/>
                  <a:pt x="54379" y="17917"/>
                </a:cubicBezTo>
                <a:cubicBezTo>
                  <a:pt x="54369" y="17926"/>
                  <a:pt x="54360" y="17926"/>
                  <a:pt x="54350" y="17936"/>
                </a:cubicBezTo>
                <a:lnTo>
                  <a:pt x="54360" y="17945"/>
                </a:lnTo>
                <a:cubicBezTo>
                  <a:pt x="54350" y="17945"/>
                  <a:pt x="54341" y="17954"/>
                  <a:pt x="54331" y="17954"/>
                </a:cubicBezTo>
                <a:lnTo>
                  <a:pt x="54350" y="17936"/>
                </a:lnTo>
                <a:lnTo>
                  <a:pt x="54350" y="17936"/>
                </a:lnTo>
                <a:cubicBezTo>
                  <a:pt x="54341" y="17945"/>
                  <a:pt x="54322" y="17945"/>
                  <a:pt x="54322" y="17964"/>
                </a:cubicBezTo>
                <a:lnTo>
                  <a:pt x="54312" y="17964"/>
                </a:lnTo>
                <a:cubicBezTo>
                  <a:pt x="54303" y="17964"/>
                  <a:pt x="54293" y="17973"/>
                  <a:pt x="54284" y="17983"/>
                </a:cubicBezTo>
                <a:cubicBezTo>
                  <a:pt x="54284" y="17983"/>
                  <a:pt x="54274" y="17973"/>
                  <a:pt x="54274" y="17973"/>
                </a:cubicBezTo>
                <a:cubicBezTo>
                  <a:pt x="54274" y="17973"/>
                  <a:pt x="54274" y="17973"/>
                  <a:pt x="54274" y="17964"/>
                </a:cubicBezTo>
                <a:lnTo>
                  <a:pt x="54265" y="17964"/>
                </a:lnTo>
                <a:cubicBezTo>
                  <a:pt x="54265" y="17954"/>
                  <a:pt x="54255" y="17954"/>
                  <a:pt x="54255" y="17954"/>
                </a:cubicBezTo>
                <a:cubicBezTo>
                  <a:pt x="54255" y="17945"/>
                  <a:pt x="54246" y="17945"/>
                  <a:pt x="54246" y="17936"/>
                </a:cubicBezTo>
                <a:lnTo>
                  <a:pt x="54255" y="17936"/>
                </a:lnTo>
                <a:cubicBezTo>
                  <a:pt x="54255" y="17945"/>
                  <a:pt x="54265" y="17945"/>
                  <a:pt x="54265" y="17945"/>
                </a:cubicBezTo>
                <a:cubicBezTo>
                  <a:pt x="54284" y="17936"/>
                  <a:pt x="54293" y="17936"/>
                  <a:pt x="54303" y="17926"/>
                </a:cubicBezTo>
                <a:cubicBezTo>
                  <a:pt x="54303" y="17917"/>
                  <a:pt x="54303" y="17917"/>
                  <a:pt x="54303" y="17917"/>
                </a:cubicBezTo>
                <a:cubicBezTo>
                  <a:pt x="54284" y="17907"/>
                  <a:pt x="54293" y="17879"/>
                  <a:pt x="54312" y="17879"/>
                </a:cubicBezTo>
                <a:lnTo>
                  <a:pt x="54322" y="17879"/>
                </a:lnTo>
                <a:cubicBezTo>
                  <a:pt x="54331" y="17879"/>
                  <a:pt x="54341" y="17879"/>
                  <a:pt x="54350" y="17869"/>
                </a:cubicBezTo>
                <a:cubicBezTo>
                  <a:pt x="54350" y="17869"/>
                  <a:pt x="54360" y="17860"/>
                  <a:pt x="54360" y="17860"/>
                </a:cubicBezTo>
                <a:close/>
                <a:moveTo>
                  <a:pt x="59291" y="17973"/>
                </a:moveTo>
                <a:cubicBezTo>
                  <a:pt x="59282" y="17973"/>
                  <a:pt x="59282" y="17983"/>
                  <a:pt x="59272" y="17983"/>
                </a:cubicBezTo>
                <a:cubicBezTo>
                  <a:pt x="59272" y="17983"/>
                  <a:pt x="59272" y="17973"/>
                  <a:pt x="59272" y="17973"/>
                </a:cubicBezTo>
                <a:close/>
                <a:moveTo>
                  <a:pt x="22812" y="17964"/>
                </a:moveTo>
                <a:lnTo>
                  <a:pt x="22812" y="17973"/>
                </a:lnTo>
                <a:cubicBezTo>
                  <a:pt x="22812" y="17973"/>
                  <a:pt x="22802" y="17983"/>
                  <a:pt x="22793" y="17983"/>
                </a:cubicBezTo>
                <a:cubicBezTo>
                  <a:pt x="22788" y="17988"/>
                  <a:pt x="22786" y="17990"/>
                  <a:pt x="22784" y="17990"/>
                </a:cubicBezTo>
                <a:cubicBezTo>
                  <a:pt x="22783" y="17990"/>
                  <a:pt x="22783" y="17988"/>
                  <a:pt x="22783" y="17983"/>
                </a:cubicBezTo>
                <a:cubicBezTo>
                  <a:pt x="22774" y="17973"/>
                  <a:pt x="22783" y="17964"/>
                  <a:pt x="22793" y="17964"/>
                </a:cubicBezTo>
                <a:close/>
                <a:moveTo>
                  <a:pt x="16943" y="17973"/>
                </a:moveTo>
                <a:cubicBezTo>
                  <a:pt x="16952" y="17973"/>
                  <a:pt x="16952" y="17973"/>
                  <a:pt x="16952" y="17983"/>
                </a:cubicBezTo>
                <a:cubicBezTo>
                  <a:pt x="16952" y="17983"/>
                  <a:pt x="16952" y="17992"/>
                  <a:pt x="16952" y="17992"/>
                </a:cubicBezTo>
                <a:cubicBezTo>
                  <a:pt x="16943" y="17983"/>
                  <a:pt x="16943" y="17983"/>
                  <a:pt x="16943" y="17983"/>
                </a:cubicBezTo>
                <a:cubicBezTo>
                  <a:pt x="16943" y="17983"/>
                  <a:pt x="16943" y="17973"/>
                  <a:pt x="16943" y="17973"/>
                </a:cubicBezTo>
                <a:close/>
                <a:moveTo>
                  <a:pt x="18259" y="17983"/>
                </a:moveTo>
                <a:lnTo>
                  <a:pt x="18259" y="17992"/>
                </a:lnTo>
                <a:lnTo>
                  <a:pt x="18249" y="17983"/>
                </a:lnTo>
                <a:close/>
                <a:moveTo>
                  <a:pt x="18590" y="17973"/>
                </a:moveTo>
                <a:cubicBezTo>
                  <a:pt x="18590" y="17983"/>
                  <a:pt x="18590" y="17983"/>
                  <a:pt x="18590" y="17983"/>
                </a:cubicBezTo>
                <a:cubicBezTo>
                  <a:pt x="18599" y="17983"/>
                  <a:pt x="18599" y="17983"/>
                  <a:pt x="18590" y="17992"/>
                </a:cubicBezTo>
                <a:lnTo>
                  <a:pt x="18590" y="17983"/>
                </a:lnTo>
                <a:lnTo>
                  <a:pt x="18581" y="17983"/>
                </a:lnTo>
                <a:cubicBezTo>
                  <a:pt x="18581" y="17983"/>
                  <a:pt x="18581" y="17983"/>
                  <a:pt x="18571" y="17973"/>
                </a:cubicBezTo>
                <a:close/>
                <a:moveTo>
                  <a:pt x="19148" y="17973"/>
                </a:moveTo>
                <a:cubicBezTo>
                  <a:pt x="19148" y="17973"/>
                  <a:pt x="19148" y="17983"/>
                  <a:pt x="19139" y="17983"/>
                </a:cubicBezTo>
                <a:cubicBezTo>
                  <a:pt x="19139" y="17983"/>
                  <a:pt x="19139" y="17983"/>
                  <a:pt x="19130" y="17992"/>
                </a:cubicBezTo>
                <a:cubicBezTo>
                  <a:pt x="19130" y="17983"/>
                  <a:pt x="19130" y="17983"/>
                  <a:pt x="19130" y="17973"/>
                </a:cubicBezTo>
                <a:close/>
                <a:moveTo>
                  <a:pt x="19376" y="17973"/>
                </a:moveTo>
                <a:cubicBezTo>
                  <a:pt x="19376" y="17983"/>
                  <a:pt x="19366" y="17992"/>
                  <a:pt x="19357" y="17992"/>
                </a:cubicBezTo>
                <a:cubicBezTo>
                  <a:pt x="19357" y="17983"/>
                  <a:pt x="19357" y="17983"/>
                  <a:pt x="19357" y="17983"/>
                </a:cubicBezTo>
                <a:cubicBezTo>
                  <a:pt x="19347" y="17983"/>
                  <a:pt x="19347" y="17973"/>
                  <a:pt x="19347" y="17973"/>
                </a:cubicBezTo>
                <a:close/>
                <a:moveTo>
                  <a:pt x="19184" y="17988"/>
                </a:moveTo>
                <a:cubicBezTo>
                  <a:pt x="19185" y="17988"/>
                  <a:pt x="19186" y="17989"/>
                  <a:pt x="19186" y="17992"/>
                </a:cubicBezTo>
                <a:cubicBezTo>
                  <a:pt x="19196" y="17992"/>
                  <a:pt x="19196" y="17992"/>
                  <a:pt x="19196" y="18002"/>
                </a:cubicBezTo>
                <a:lnTo>
                  <a:pt x="19167" y="18002"/>
                </a:lnTo>
                <a:cubicBezTo>
                  <a:pt x="19177" y="18002"/>
                  <a:pt x="19177" y="17992"/>
                  <a:pt x="19177" y="17992"/>
                </a:cubicBezTo>
                <a:cubicBezTo>
                  <a:pt x="19177" y="17992"/>
                  <a:pt x="19181" y="17988"/>
                  <a:pt x="19184" y="17988"/>
                </a:cubicBezTo>
                <a:close/>
                <a:moveTo>
                  <a:pt x="22499" y="17983"/>
                </a:moveTo>
                <a:cubicBezTo>
                  <a:pt x="22499" y="17983"/>
                  <a:pt x="22499" y="17992"/>
                  <a:pt x="22499" y="17992"/>
                </a:cubicBezTo>
                <a:cubicBezTo>
                  <a:pt x="22499" y="17992"/>
                  <a:pt x="22499" y="18002"/>
                  <a:pt x="22490" y="18002"/>
                </a:cubicBezTo>
                <a:cubicBezTo>
                  <a:pt x="22490" y="18002"/>
                  <a:pt x="22490" y="17992"/>
                  <a:pt x="22490" y="17992"/>
                </a:cubicBezTo>
                <a:cubicBezTo>
                  <a:pt x="22490" y="17992"/>
                  <a:pt x="22490" y="17983"/>
                  <a:pt x="22499" y="17983"/>
                </a:cubicBezTo>
                <a:close/>
                <a:moveTo>
                  <a:pt x="22755" y="17973"/>
                </a:moveTo>
                <a:cubicBezTo>
                  <a:pt x="22755" y="17983"/>
                  <a:pt x="22755" y="17983"/>
                  <a:pt x="22755" y="17992"/>
                </a:cubicBezTo>
                <a:cubicBezTo>
                  <a:pt x="22764" y="17992"/>
                  <a:pt x="22764" y="18002"/>
                  <a:pt x="22755" y="18002"/>
                </a:cubicBezTo>
                <a:cubicBezTo>
                  <a:pt x="22745" y="17992"/>
                  <a:pt x="22745" y="17983"/>
                  <a:pt x="22745" y="17973"/>
                </a:cubicBezTo>
                <a:close/>
                <a:moveTo>
                  <a:pt x="22849" y="17983"/>
                </a:moveTo>
                <a:cubicBezTo>
                  <a:pt x="22859" y="17983"/>
                  <a:pt x="22868" y="17983"/>
                  <a:pt x="22868" y="17992"/>
                </a:cubicBezTo>
                <a:lnTo>
                  <a:pt x="22859" y="17992"/>
                </a:lnTo>
                <a:lnTo>
                  <a:pt x="22859" y="18002"/>
                </a:lnTo>
                <a:cubicBezTo>
                  <a:pt x="22849" y="18002"/>
                  <a:pt x="22840" y="18002"/>
                  <a:pt x="22840" y="17992"/>
                </a:cubicBezTo>
                <a:cubicBezTo>
                  <a:pt x="22840" y="17983"/>
                  <a:pt x="22849" y="17983"/>
                  <a:pt x="22849" y="17983"/>
                </a:cubicBezTo>
                <a:close/>
                <a:moveTo>
                  <a:pt x="18353" y="17983"/>
                </a:moveTo>
                <a:cubicBezTo>
                  <a:pt x="18363" y="17992"/>
                  <a:pt x="18363" y="17992"/>
                  <a:pt x="18363" y="17992"/>
                </a:cubicBezTo>
                <a:lnTo>
                  <a:pt x="18353" y="17992"/>
                </a:lnTo>
                <a:cubicBezTo>
                  <a:pt x="18353" y="18002"/>
                  <a:pt x="18353" y="18002"/>
                  <a:pt x="18353" y="18002"/>
                </a:cubicBezTo>
                <a:cubicBezTo>
                  <a:pt x="18353" y="18002"/>
                  <a:pt x="18353" y="18011"/>
                  <a:pt x="18353" y="18011"/>
                </a:cubicBezTo>
                <a:cubicBezTo>
                  <a:pt x="18344" y="18011"/>
                  <a:pt x="18344" y="18011"/>
                  <a:pt x="18344" y="18002"/>
                </a:cubicBezTo>
                <a:cubicBezTo>
                  <a:pt x="18344" y="18002"/>
                  <a:pt x="18334" y="18002"/>
                  <a:pt x="18334" y="18011"/>
                </a:cubicBezTo>
                <a:cubicBezTo>
                  <a:pt x="18334" y="18002"/>
                  <a:pt x="18334" y="18002"/>
                  <a:pt x="18344" y="18002"/>
                </a:cubicBezTo>
                <a:cubicBezTo>
                  <a:pt x="18344" y="18002"/>
                  <a:pt x="18353" y="18002"/>
                  <a:pt x="18353" y="17992"/>
                </a:cubicBezTo>
                <a:cubicBezTo>
                  <a:pt x="18353" y="17983"/>
                  <a:pt x="18353" y="17983"/>
                  <a:pt x="18353" y="17983"/>
                </a:cubicBezTo>
                <a:close/>
                <a:moveTo>
                  <a:pt x="18401" y="18002"/>
                </a:moveTo>
                <a:cubicBezTo>
                  <a:pt x="18410" y="18002"/>
                  <a:pt x="18410" y="18002"/>
                  <a:pt x="18410" y="18011"/>
                </a:cubicBezTo>
                <a:lnTo>
                  <a:pt x="18401" y="18011"/>
                </a:lnTo>
                <a:lnTo>
                  <a:pt x="18401" y="18002"/>
                </a:lnTo>
                <a:close/>
                <a:moveTo>
                  <a:pt x="18562" y="17973"/>
                </a:moveTo>
                <a:cubicBezTo>
                  <a:pt x="18571" y="17973"/>
                  <a:pt x="18571" y="17983"/>
                  <a:pt x="18562" y="17983"/>
                </a:cubicBezTo>
                <a:cubicBezTo>
                  <a:pt x="18562" y="17992"/>
                  <a:pt x="18562" y="18002"/>
                  <a:pt x="18562" y="18002"/>
                </a:cubicBezTo>
                <a:cubicBezTo>
                  <a:pt x="18562" y="18002"/>
                  <a:pt x="18562" y="18002"/>
                  <a:pt x="18571" y="18011"/>
                </a:cubicBezTo>
                <a:lnTo>
                  <a:pt x="18562" y="18011"/>
                </a:lnTo>
                <a:cubicBezTo>
                  <a:pt x="18562" y="18011"/>
                  <a:pt x="18562" y="18002"/>
                  <a:pt x="18562" y="18002"/>
                </a:cubicBezTo>
                <a:lnTo>
                  <a:pt x="18543" y="18002"/>
                </a:lnTo>
                <a:cubicBezTo>
                  <a:pt x="18543" y="17992"/>
                  <a:pt x="18543" y="17992"/>
                  <a:pt x="18543" y="17992"/>
                </a:cubicBezTo>
                <a:cubicBezTo>
                  <a:pt x="18543" y="17983"/>
                  <a:pt x="18552" y="17973"/>
                  <a:pt x="18552" y="17973"/>
                </a:cubicBezTo>
                <a:close/>
                <a:moveTo>
                  <a:pt x="19073" y="18002"/>
                </a:moveTo>
                <a:cubicBezTo>
                  <a:pt x="19073" y="18011"/>
                  <a:pt x="19073" y="18011"/>
                  <a:pt x="19073" y="18011"/>
                </a:cubicBezTo>
                <a:lnTo>
                  <a:pt x="19063" y="18011"/>
                </a:lnTo>
                <a:cubicBezTo>
                  <a:pt x="19073" y="18011"/>
                  <a:pt x="19073" y="18002"/>
                  <a:pt x="19073" y="18002"/>
                </a:cubicBezTo>
                <a:close/>
                <a:moveTo>
                  <a:pt x="22225" y="17983"/>
                </a:moveTo>
                <a:cubicBezTo>
                  <a:pt x="22225" y="17992"/>
                  <a:pt x="22215" y="18002"/>
                  <a:pt x="22215" y="18011"/>
                </a:cubicBezTo>
                <a:lnTo>
                  <a:pt x="22206" y="18011"/>
                </a:lnTo>
                <a:cubicBezTo>
                  <a:pt x="22206" y="18011"/>
                  <a:pt x="22196" y="18002"/>
                  <a:pt x="22196" y="18002"/>
                </a:cubicBezTo>
                <a:cubicBezTo>
                  <a:pt x="22196" y="17992"/>
                  <a:pt x="22215" y="17983"/>
                  <a:pt x="22225" y="17983"/>
                </a:cubicBezTo>
                <a:close/>
                <a:moveTo>
                  <a:pt x="22234" y="18002"/>
                </a:moveTo>
                <a:cubicBezTo>
                  <a:pt x="22234" y="18002"/>
                  <a:pt x="22234" y="18002"/>
                  <a:pt x="22234" y="18011"/>
                </a:cubicBezTo>
                <a:lnTo>
                  <a:pt x="22225" y="18011"/>
                </a:lnTo>
                <a:cubicBezTo>
                  <a:pt x="22225" y="18011"/>
                  <a:pt x="22225" y="18011"/>
                  <a:pt x="22225" y="18002"/>
                </a:cubicBezTo>
                <a:close/>
                <a:moveTo>
                  <a:pt x="22442" y="17973"/>
                </a:moveTo>
                <a:cubicBezTo>
                  <a:pt x="22442" y="17983"/>
                  <a:pt x="22442" y="17983"/>
                  <a:pt x="22442" y="17992"/>
                </a:cubicBezTo>
                <a:cubicBezTo>
                  <a:pt x="22433" y="17992"/>
                  <a:pt x="22433" y="18002"/>
                  <a:pt x="22423" y="18002"/>
                </a:cubicBezTo>
                <a:cubicBezTo>
                  <a:pt x="22423" y="18011"/>
                  <a:pt x="22423" y="18011"/>
                  <a:pt x="22423" y="18011"/>
                </a:cubicBezTo>
                <a:cubicBezTo>
                  <a:pt x="22423" y="18011"/>
                  <a:pt x="22414" y="18002"/>
                  <a:pt x="22414" y="17992"/>
                </a:cubicBezTo>
                <a:cubicBezTo>
                  <a:pt x="22423" y="17983"/>
                  <a:pt x="22423" y="17983"/>
                  <a:pt x="22433" y="17973"/>
                </a:cubicBezTo>
                <a:close/>
                <a:moveTo>
                  <a:pt x="56470" y="17756"/>
                </a:moveTo>
                <a:cubicBezTo>
                  <a:pt x="56470" y="17765"/>
                  <a:pt x="56480" y="17775"/>
                  <a:pt x="56480" y="17784"/>
                </a:cubicBezTo>
                <a:cubicBezTo>
                  <a:pt x="56480" y="17794"/>
                  <a:pt x="56480" y="17794"/>
                  <a:pt x="56470" y="17794"/>
                </a:cubicBezTo>
                <a:cubicBezTo>
                  <a:pt x="56461" y="17794"/>
                  <a:pt x="56451" y="17794"/>
                  <a:pt x="56451" y="17803"/>
                </a:cubicBezTo>
                <a:cubicBezTo>
                  <a:pt x="56442" y="17803"/>
                  <a:pt x="56442" y="17803"/>
                  <a:pt x="56442" y="17812"/>
                </a:cubicBezTo>
                <a:cubicBezTo>
                  <a:pt x="56423" y="17812"/>
                  <a:pt x="56423" y="17822"/>
                  <a:pt x="56433" y="17831"/>
                </a:cubicBezTo>
                <a:cubicBezTo>
                  <a:pt x="56433" y="17841"/>
                  <a:pt x="56442" y="17850"/>
                  <a:pt x="56442" y="17860"/>
                </a:cubicBezTo>
                <a:cubicBezTo>
                  <a:pt x="56451" y="17869"/>
                  <a:pt x="56461" y="17879"/>
                  <a:pt x="56470" y="17888"/>
                </a:cubicBezTo>
                <a:lnTo>
                  <a:pt x="56480" y="17888"/>
                </a:lnTo>
                <a:cubicBezTo>
                  <a:pt x="56480" y="17879"/>
                  <a:pt x="56489" y="17879"/>
                  <a:pt x="56499" y="17879"/>
                </a:cubicBezTo>
                <a:cubicBezTo>
                  <a:pt x="56508" y="17879"/>
                  <a:pt x="56518" y="17879"/>
                  <a:pt x="56518" y="17888"/>
                </a:cubicBezTo>
                <a:cubicBezTo>
                  <a:pt x="56518" y="17888"/>
                  <a:pt x="56527" y="17898"/>
                  <a:pt x="56518" y="17898"/>
                </a:cubicBezTo>
                <a:lnTo>
                  <a:pt x="56518" y="17945"/>
                </a:lnTo>
                <a:lnTo>
                  <a:pt x="56499" y="17945"/>
                </a:lnTo>
                <a:cubicBezTo>
                  <a:pt x="56489" y="17954"/>
                  <a:pt x="56480" y="17954"/>
                  <a:pt x="56480" y="17964"/>
                </a:cubicBezTo>
                <a:cubicBezTo>
                  <a:pt x="56480" y="17964"/>
                  <a:pt x="56480" y="17964"/>
                  <a:pt x="56489" y="17954"/>
                </a:cubicBezTo>
                <a:lnTo>
                  <a:pt x="56499" y="17954"/>
                </a:lnTo>
                <a:lnTo>
                  <a:pt x="56499" y="17973"/>
                </a:lnTo>
                <a:cubicBezTo>
                  <a:pt x="56470" y="17973"/>
                  <a:pt x="56461" y="17992"/>
                  <a:pt x="56442" y="18011"/>
                </a:cubicBezTo>
                <a:lnTo>
                  <a:pt x="56442" y="18002"/>
                </a:lnTo>
                <a:lnTo>
                  <a:pt x="56433" y="17992"/>
                </a:lnTo>
                <a:cubicBezTo>
                  <a:pt x="56433" y="18002"/>
                  <a:pt x="56433" y="18002"/>
                  <a:pt x="56433" y="18011"/>
                </a:cubicBezTo>
                <a:lnTo>
                  <a:pt x="56423" y="18011"/>
                </a:lnTo>
                <a:cubicBezTo>
                  <a:pt x="56423" y="18011"/>
                  <a:pt x="56423" y="18011"/>
                  <a:pt x="56423" y="18002"/>
                </a:cubicBezTo>
                <a:cubicBezTo>
                  <a:pt x="56414" y="17992"/>
                  <a:pt x="56414" y="17983"/>
                  <a:pt x="56414" y="17973"/>
                </a:cubicBezTo>
                <a:lnTo>
                  <a:pt x="56404" y="17973"/>
                </a:lnTo>
                <a:cubicBezTo>
                  <a:pt x="56404" y="17964"/>
                  <a:pt x="56404" y="17964"/>
                  <a:pt x="56395" y="17954"/>
                </a:cubicBezTo>
                <a:cubicBezTo>
                  <a:pt x="56385" y="17954"/>
                  <a:pt x="56385" y="17954"/>
                  <a:pt x="56376" y="17983"/>
                </a:cubicBezTo>
                <a:cubicBezTo>
                  <a:pt x="56376" y="17973"/>
                  <a:pt x="56366" y="17964"/>
                  <a:pt x="56366" y="17954"/>
                </a:cubicBezTo>
                <a:cubicBezTo>
                  <a:pt x="56360" y="17948"/>
                  <a:pt x="56353" y="17941"/>
                  <a:pt x="56346" y="17941"/>
                </a:cubicBezTo>
                <a:cubicBezTo>
                  <a:pt x="56343" y="17941"/>
                  <a:pt x="56341" y="17942"/>
                  <a:pt x="56338" y="17945"/>
                </a:cubicBezTo>
                <a:cubicBezTo>
                  <a:pt x="56328" y="17945"/>
                  <a:pt x="56319" y="17954"/>
                  <a:pt x="56319" y="17964"/>
                </a:cubicBezTo>
                <a:cubicBezTo>
                  <a:pt x="56319" y="17973"/>
                  <a:pt x="56319" y="17973"/>
                  <a:pt x="56309" y="17973"/>
                </a:cubicBezTo>
                <a:lnTo>
                  <a:pt x="56291" y="17973"/>
                </a:lnTo>
                <a:cubicBezTo>
                  <a:pt x="56281" y="17964"/>
                  <a:pt x="56272" y="17964"/>
                  <a:pt x="56272" y="17954"/>
                </a:cubicBezTo>
                <a:cubicBezTo>
                  <a:pt x="56272" y="17945"/>
                  <a:pt x="56272" y="17945"/>
                  <a:pt x="56272" y="17945"/>
                </a:cubicBezTo>
                <a:lnTo>
                  <a:pt x="56262" y="17945"/>
                </a:lnTo>
                <a:cubicBezTo>
                  <a:pt x="56262" y="17936"/>
                  <a:pt x="56272" y="17936"/>
                  <a:pt x="56272" y="17926"/>
                </a:cubicBezTo>
                <a:cubicBezTo>
                  <a:pt x="56300" y="17888"/>
                  <a:pt x="56319" y="17850"/>
                  <a:pt x="56347" y="17812"/>
                </a:cubicBezTo>
                <a:cubicBezTo>
                  <a:pt x="56357" y="17794"/>
                  <a:pt x="56376" y="17775"/>
                  <a:pt x="56395" y="17775"/>
                </a:cubicBezTo>
                <a:cubicBezTo>
                  <a:pt x="56395" y="17775"/>
                  <a:pt x="56404" y="17775"/>
                  <a:pt x="56404" y="17784"/>
                </a:cubicBezTo>
                <a:lnTo>
                  <a:pt x="56423" y="17784"/>
                </a:lnTo>
                <a:cubicBezTo>
                  <a:pt x="56433" y="17775"/>
                  <a:pt x="56442" y="17765"/>
                  <a:pt x="56451" y="17756"/>
                </a:cubicBezTo>
                <a:close/>
                <a:moveTo>
                  <a:pt x="56707" y="17992"/>
                </a:moveTo>
                <a:lnTo>
                  <a:pt x="56698" y="18011"/>
                </a:lnTo>
                <a:lnTo>
                  <a:pt x="56688" y="18002"/>
                </a:lnTo>
                <a:cubicBezTo>
                  <a:pt x="56688" y="18002"/>
                  <a:pt x="56688" y="17992"/>
                  <a:pt x="56698" y="17992"/>
                </a:cubicBezTo>
                <a:close/>
                <a:moveTo>
                  <a:pt x="18666" y="18011"/>
                </a:moveTo>
                <a:cubicBezTo>
                  <a:pt x="18666" y="18011"/>
                  <a:pt x="18666" y="18011"/>
                  <a:pt x="18675" y="18021"/>
                </a:cubicBezTo>
                <a:cubicBezTo>
                  <a:pt x="18666" y="18021"/>
                  <a:pt x="18666" y="18011"/>
                  <a:pt x="18656" y="18011"/>
                </a:cubicBezTo>
                <a:close/>
                <a:moveTo>
                  <a:pt x="22717" y="18002"/>
                </a:moveTo>
                <a:cubicBezTo>
                  <a:pt x="22717" y="18002"/>
                  <a:pt x="22726" y="18011"/>
                  <a:pt x="22726" y="18011"/>
                </a:cubicBezTo>
                <a:cubicBezTo>
                  <a:pt x="22726" y="18011"/>
                  <a:pt x="22726" y="18021"/>
                  <a:pt x="22726" y="18021"/>
                </a:cubicBezTo>
                <a:cubicBezTo>
                  <a:pt x="22717" y="18021"/>
                  <a:pt x="22717" y="18011"/>
                  <a:pt x="22717" y="18011"/>
                </a:cubicBezTo>
                <a:cubicBezTo>
                  <a:pt x="22717" y="18011"/>
                  <a:pt x="22717" y="18002"/>
                  <a:pt x="22717" y="18002"/>
                </a:cubicBezTo>
                <a:close/>
                <a:moveTo>
                  <a:pt x="15277" y="18002"/>
                </a:moveTo>
                <a:cubicBezTo>
                  <a:pt x="15287" y="18002"/>
                  <a:pt x="15287" y="18002"/>
                  <a:pt x="15296" y="18011"/>
                </a:cubicBezTo>
                <a:cubicBezTo>
                  <a:pt x="15289" y="18018"/>
                  <a:pt x="15287" y="18025"/>
                  <a:pt x="15287" y="18025"/>
                </a:cubicBezTo>
                <a:cubicBezTo>
                  <a:pt x="15287" y="18025"/>
                  <a:pt x="15287" y="18024"/>
                  <a:pt x="15287" y="18021"/>
                </a:cubicBezTo>
                <a:cubicBezTo>
                  <a:pt x="15277" y="18021"/>
                  <a:pt x="15268" y="18011"/>
                  <a:pt x="15258" y="18011"/>
                </a:cubicBezTo>
                <a:cubicBezTo>
                  <a:pt x="15268" y="18002"/>
                  <a:pt x="15277" y="18002"/>
                  <a:pt x="15277" y="18002"/>
                </a:cubicBezTo>
                <a:close/>
                <a:moveTo>
                  <a:pt x="56792" y="17917"/>
                </a:moveTo>
                <a:cubicBezTo>
                  <a:pt x="56802" y="17917"/>
                  <a:pt x="56802" y="17917"/>
                  <a:pt x="56811" y="17926"/>
                </a:cubicBezTo>
                <a:lnTo>
                  <a:pt x="56802" y="17926"/>
                </a:lnTo>
                <a:cubicBezTo>
                  <a:pt x="56792" y="17936"/>
                  <a:pt x="56792" y="17945"/>
                  <a:pt x="56802" y="17954"/>
                </a:cubicBezTo>
                <a:cubicBezTo>
                  <a:pt x="56821" y="17964"/>
                  <a:pt x="56830" y="17964"/>
                  <a:pt x="56849" y="17964"/>
                </a:cubicBezTo>
                <a:cubicBezTo>
                  <a:pt x="56858" y="17964"/>
                  <a:pt x="56858" y="17973"/>
                  <a:pt x="56858" y="17973"/>
                </a:cubicBezTo>
                <a:cubicBezTo>
                  <a:pt x="56864" y="17984"/>
                  <a:pt x="56866" y="17989"/>
                  <a:pt x="56869" y="17989"/>
                </a:cubicBezTo>
                <a:cubicBezTo>
                  <a:pt x="56871" y="17989"/>
                  <a:pt x="56873" y="17987"/>
                  <a:pt x="56877" y="17983"/>
                </a:cubicBezTo>
                <a:cubicBezTo>
                  <a:pt x="56877" y="17973"/>
                  <a:pt x="56887" y="17973"/>
                  <a:pt x="56887" y="17973"/>
                </a:cubicBezTo>
                <a:lnTo>
                  <a:pt x="56896" y="17992"/>
                </a:lnTo>
                <a:cubicBezTo>
                  <a:pt x="56887" y="17992"/>
                  <a:pt x="56877" y="18002"/>
                  <a:pt x="56877" y="18011"/>
                </a:cubicBezTo>
                <a:cubicBezTo>
                  <a:pt x="56877" y="18021"/>
                  <a:pt x="56868" y="18021"/>
                  <a:pt x="56868" y="18021"/>
                </a:cubicBezTo>
                <a:lnTo>
                  <a:pt x="56858" y="18021"/>
                </a:lnTo>
                <a:cubicBezTo>
                  <a:pt x="56849" y="18011"/>
                  <a:pt x="56849" y="18011"/>
                  <a:pt x="56840" y="18011"/>
                </a:cubicBezTo>
                <a:cubicBezTo>
                  <a:pt x="56840" y="18002"/>
                  <a:pt x="56830" y="18002"/>
                  <a:pt x="56830" y="18002"/>
                </a:cubicBezTo>
                <a:cubicBezTo>
                  <a:pt x="56821" y="18002"/>
                  <a:pt x="56821" y="18011"/>
                  <a:pt x="56811" y="18011"/>
                </a:cubicBezTo>
                <a:lnTo>
                  <a:pt x="56802" y="18011"/>
                </a:lnTo>
                <a:cubicBezTo>
                  <a:pt x="56792" y="18002"/>
                  <a:pt x="56792" y="18002"/>
                  <a:pt x="56783" y="18002"/>
                </a:cubicBezTo>
                <a:cubicBezTo>
                  <a:pt x="56773" y="17992"/>
                  <a:pt x="56773" y="17992"/>
                  <a:pt x="56764" y="17992"/>
                </a:cubicBezTo>
                <a:cubicBezTo>
                  <a:pt x="56764" y="17992"/>
                  <a:pt x="56764" y="17992"/>
                  <a:pt x="56754" y="17983"/>
                </a:cubicBezTo>
                <a:lnTo>
                  <a:pt x="56716" y="17983"/>
                </a:lnTo>
                <a:cubicBezTo>
                  <a:pt x="56698" y="17983"/>
                  <a:pt x="56698" y="17983"/>
                  <a:pt x="56698" y="17973"/>
                </a:cubicBezTo>
                <a:cubicBezTo>
                  <a:pt x="56698" y="17973"/>
                  <a:pt x="56698" y="17964"/>
                  <a:pt x="56698" y="17964"/>
                </a:cubicBezTo>
                <a:lnTo>
                  <a:pt x="56679" y="17964"/>
                </a:lnTo>
                <a:lnTo>
                  <a:pt x="56660" y="17954"/>
                </a:lnTo>
                <a:lnTo>
                  <a:pt x="56669" y="17973"/>
                </a:lnTo>
                <a:lnTo>
                  <a:pt x="56650" y="17973"/>
                </a:lnTo>
                <a:cubicBezTo>
                  <a:pt x="56641" y="17983"/>
                  <a:pt x="56641" y="17983"/>
                  <a:pt x="56641" y="17992"/>
                </a:cubicBezTo>
                <a:cubicBezTo>
                  <a:pt x="56650" y="17992"/>
                  <a:pt x="56650" y="18002"/>
                  <a:pt x="56650" y="18002"/>
                </a:cubicBezTo>
                <a:cubicBezTo>
                  <a:pt x="56650" y="18002"/>
                  <a:pt x="56660" y="18011"/>
                  <a:pt x="56660" y="18011"/>
                </a:cubicBezTo>
                <a:lnTo>
                  <a:pt x="56679" y="17983"/>
                </a:lnTo>
                <a:cubicBezTo>
                  <a:pt x="56679" y="17992"/>
                  <a:pt x="56679" y="18002"/>
                  <a:pt x="56679" y="18002"/>
                </a:cubicBezTo>
                <a:cubicBezTo>
                  <a:pt x="56669" y="18011"/>
                  <a:pt x="56669" y="18011"/>
                  <a:pt x="56669" y="18021"/>
                </a:cubicBezTo>
                <a:cubicBezTo>
                  <a:pt x="56664" y="18025"/>
                  <a:pt x="56660" y="18028"/>
                  <a:pt x="56655" y="18028"/>
                </a:cubicBezTo>
                <a:cubicBezTo>
                  <a:pt x="56650" y="18028"/>
                  <a:pt x="56645" y="18025"/>
                  <a:pt x="56641" y="18021"/>
                </a:cubicBezTo>
                <a:cubicBezTo>
                  <a:pt x="56641" y="18011"/>
                  <a:pt x="56631" y="18002"/>
                  <a:pt x="56631" y="17992"/>
                </a:cubicBezTo>
                <a:cubicBezTo>
                  <a:pt x="56622" y="17992"/>
                  <a:pt x="56612" y="17983"/>
                  <a:pt x="56603" y="17983"/>
                </a:cubicBezTo>
                <a:cubicBezTo>
                  <a:pt x="56603" y="17973"/>
                  <a:pt x="56593" y="17964"/>
                  <a:pt x="56584" y="17964"/>
                </a:cubicBezTo>
                <a:cubicBezTo>
                  <a:pt x="56575" y="17964"/>
                  <a:pt x="56575" y="17973"/>
                  <a:pt x="56575" y="17973"/>
                </a:cubicBezTo>
                <a:cubicBezTo>
                  <a:pt x="56569" y="17984"/>
                  <a:pt x="56567" y="17989"/>
                  <a:pt x="56562" y="17989"/>
                </a:cubicBezTo>
                <a:cubicBezTo>
                  <a:pt x="56559" y="17989"/>
                  <a:pt x="56554" y="17987"/>
                  <a:pt x="56546" y="17983"/>
                </a:cubicBezTo>
                <a:cubicBezTo>
                  <a:pt x="56546" y="17983"/>
                  <a:pt x="56537" y="17973"/>
                  <a:pt x="56537" y="17973"/>
                </a:cubicBezTo>
                <a:cubicBezTo>
                  <a:pt x="56527" y="17973"/>
                  <a:pt x="56518" y="17964"/>
                  <a:pt x="56527" y="17954"/>
                </a:cubicBezTo>
                <a:cubicBezTo>
                  <a:pt x="56537" y="17945"/>
                  <a:pt x="56546" y="17936"/>
                  <a:pt x="56556" y="17936"/>
                </a:cubicBezTo>
                <a:cubicBezTo>
                  <a:pt x="56593" y="17926"/>
                  <a:pt x="56631" y="17926"/>
                  <a:pt x="56660" y="17917"/>
                </a:cubicBezTo>
                <a:cubicBezTo>
                  <a:pt x="56669" y="17917"/>
                  <a:pt x="56679" y="17926"/>
                  <a:pt x="56679" y="17936"/>
                </a:cubicBezTo>
                <a:lnTo>
                  <a:pt x="56688" y="17936"/>
                </a:lnTo>
                <a:cubicBezTo>
                  <a:pt x="56688" y="17926"/>
                  <a:pt x="56698" y="17926"/>
                  <a:pt x="56698" y="17926"/>
                </a:cubicBezTo>
                <a:cubicBezTo>
                  <a:pt x="56707" y="17926"/>
                  <a:pt x="56716" y="17936"/>
                  <a:pt x="56726" y="17936"/>
                </a:cubicBezTo>
                <a:cubicBezTo>
                  <a:pt x="56735" y="17945"/>
                  <a:pt x="56735" y="17945"/>
                  <a:pt x="56745" y="17945"/>
                </a:cubicBezTo>
                <a:cubicBezTo>
                  <a:pt x="56754" y="17945"/>
                  <a:pt x="56754" y="17945"/>
                  <a:pt x="56764" y="17954"/>
                </a:cubicBezTo>
                <a:lnTo>
                  <a:pt x="56773" y="17954"/>
                </a:lnTo>
                <a:cubicBezTo>
                  <a:pt x="56783" y="17945"/>
                  <a:pt x="56783" y="17945"/>
                  <a:pt x="56792" y="17945"/>
                </a:cubicBezTo>
                <a:cubicBezTo>
                  <a:pt x="56792" y="17945"/>
                  <a:pt x="56792" y="17936"/>
                  <a:pt x="56783" y="17936"/>
                </a:cubicBezTo>
                <a:cubicBezTo>
                  <a:pt x="56783" y="17926"/>
                  <a:pt x="56783" y="17926"/>
                  <a:pt x="56792" y="17917"/>
                </a:cubicBezTo>
                <a:close/>
                <a:moveTo>
                  <a:pt x="18694" y="18021"/>
                </a:moveTo>
                <a:cubicBezTo>
                  <a:pt x="18694" y="18021"/>
                  <a:pt x="18694" y="18021"/>
                  <a:pt x="18694" y="18030"/>
                </a:cubicBezTo>
                <a:lnTo>
                  <a:pt x="18685" y="18030"/>
                </a:lnTo>
                <a:cubicBezTo>
                  <a:pt x="18685" y="18021"/>
                  <a:pt x="18694" y="18021"/>
                  <a:pt x="18694" y="18021"/>
                </a:cubicBezTo>
                <a:close/>
                <a:moveTo>
                  <a:pt x="18789" y="18011"/>
                </a:moveTo>
                <a:cubicBezTo>
                  <a:pt x="18789" y="18011"/>
                  <a:pt x="18789" y="18021"/>
                  <a:pt x="18789" y="18021"/>
                </a:cubicBezTo>
                <a:cubicBezTo>
                  <a:pt x="18779" y="18021"/>
                  <a:pt x="18779" y="18030"/>
                  <a:pt x="18779" y="18030"/>
                </a:cubicBezTo>
                <a:lnTo>
                  <a:pt x="18770" y="18030"/>
                </a:lnTo>
                <a:cubicBezTo>
                  <a:pt x="18770" y="18021"/>
                  <a:pt x="18779" y="18021"/>
                  <a:pt x="18779" y="18021"/>
                </a:cubicBezTo>
                <a:cubicBezTo>
                  <a:pt x="18779" y="18016"/>
                  <a:pt x="18779" y="18014"/>
                  <a:pt x="18779" y="18011"/>
                </a:cubicBezTo>
                <a:close/>
                <a:moveTo>
                  <a:pt x="19224" y="18021"/>
                </a:moveTo>
                <a:lnTo>
                  <a:pt x="19234" y="18030"/>
                </a:lnTo>
                <a:cubicBezTo>
                  <a:pt x="19234" y="18030"/>
                  <a:pt x="19224" y="18030"/>
                  <a:pt x="19224" y="18021"/>
                </a:cubicBezTo>
                <a:close/>
                <a:moveTo>
                  <a:pt x="19320" y="17995"/>
                </a:moveTo>
                <a:cubicBezTo>
                  <a:pt x="19321" y="17995"/>
                  <a:pt x="19324" y="17997"/>
                  <a:pt x="19328" y="18002"/>
                </a:cubicBezTo>
                <a:cubicBezTo>
                  <a:pt x="19328" y="18011"/>
                  <a:pt x="19328" y="18011"/>
                  <a:pt x="19328" y="18011"/>
                </a:cubicBezTo>
                <a:cubicBezTo>
                  <a:pt x="19328" y="18021"/>
                  <a:pt x="19328" y="18021"/>
                  <a:pt x="19319" y="18030"/>
                </a:cubicBezTo>
                <a:cubicBezTo>
                  <a:pt x="19319" y="18030"/>
                  <a:pt x="19309" y="18021"/>
                  <a:pt x="19309" y="18021"/>
                </a:cubicBezTo>
                <a:cubicBezTo>
                  <a:pt x="19309" y="18011"/>
                  <a:pt x="19309" y="18002"/>
                  <a:pt x="19319" y="18002"/>
                </a:cubicBezTo>
                <a:cubicBezTo>
                  <a:pt x="19319" y="17997"/>
                  <a:pt x="19319" y="17995"/>
                  <a:pt x="19320" y="17995"/>
                </a:cubicBezTo>
                <a:close/>
                <a:moveTo>
                  <a:pt x="22849" y="18002"/>
                </a:moveTo>
                <a:cubicBezTo>
                  <a:pt x="22849" y="18011"/>
                  <a:pt x="22849" y="18011"/>
                  <a:pt x="22849" y="18021"/>
                </a:cubicBezTo>
                <a:cubicBezTo>
                  <a:pt x="22840" y="18021"/>
                  <a:pt x="22830" y="18030"/>
                  <a:pt x="22830" y="18030"/>
                </a:cubicBezTo>
                <a:cubicBezTo>
                  <a:pt x="22830" y="18021"/>
                  <a:pt x="22840" y="18011"/>
                  <a:pt x="22849" y="18002"/>
                </a:cubicBezTo>
                <a:close/>
                <a:moveTo>
                  <a:pt x="16182" y="17985"/>
                </a:moveTo>
                <a:cubicBezTo>
                  <a:pt x="16186" y="17985"/>
                  <a:pt x="16191" y="17988"/>
                  <a:pt x="16195" y="17992"/>
                </a:cubicBezTo>
                <a:cubicBezTo>
                  <a:pt x="16214" y="18002"/>
                  <a:pt x="16214" y="18030"/>
                  <a:pt x="16195" y="18040"/>
                </a:cubicBezTo>
                <a:cubicBezTo>
                  <a:pt x="16195" y="18040"/>
                  <a:pt x="16195" y="18030"/>
                  <a:pt x="16195" y="18021"/>
                </a:cubicBezTo>
                <a:cubicBezTo>
                  <a:pt x="16195" y="18002"/>
                  <a:pt x="16195" y="18002"/>
                  <a:pt x="16176" y="17992"/>
                </a:cubicBezTo>
                <a:cubicBezTo>
                  <a:pt x="16176" y="17988"/>
                  <a:pt x="16179" y="17985"/>
                  <a:pt x="16182" y="17985"/>
                </a:cubicBezTo>
                <a:close/>
                <a:moveTo>
                  <a:pt x="18334" y="18021"/>
                </a:moveTo>
                <a:cubicBezTo>
                  <a:pt x="18334" y="18030"/>
                  <a:pt x="18334" y="18030"/>
                  <a:pt x="18334" y="18030"/>
                </a:cubicBezTo>
                <a:cubicBezTo>
                  <a:pt x="18325" y="18030"/>
                  <a:pt x="18325" y="18040"/>
                  <a:pt x="18325" y="18040"/>
                </a:cubicBezTo>
                <a:lnTo>
                  <a:pt x="18315" y="18040"/>
                </a:lnTo>
                <a:cubicBezTo>
                  <a:pt x="18315" y="18030"/>
                  <a:pt x="18325" y="18021"/>
                  <a:pt x="18334" y="18021"/>
                </a:cubicBezTo>
                <a:close/>
                <a:moveTo>
                  <a:pt x="18439" y="18011"/>
                </a:moveTo>
                <a:cubicBezTo>
                  <a:pt x="18448" y="18021"/>
                  <a:pt x="18448" y="18021"/>
                  <a:pt x="18439" y="18021"/>
                </a:cubicBezTo>
                <a:cubicBezTo>
                  <a:pt x="18439" y="18030"/>
                  <a:pt x="18439" y="18030"/>
                  <a:pt x="18439" y="18030"/>
                </a:cubicBezTo>
                <a:cubicBezTo>
                  <a:pt x="18448" y="18040"/>
                  <a:pt x="18448" y="18040"/>
                  <a:pt x="18448" y="18040"/>
                </a:cubicBezTo>
                <a:lnTo>
                  <a:pt x="18448" y="18030"/>
                </a:lnTo>
                <a:lnTo>
                  <a:pt x="18457" y="18030"/>
                </a:lnTo>
                <a:cubicBezTo>
                  <a:pt x="18457" y="18030"/>
                  <a:pt x="18462" y="18026"/>
                  <a:pt x="18464" y="18026"/>
                </a:cubicBezTo>
                <a:cubicBezTo>
                  <a:pt x="18466" y="18026"/>
                  <a:pt x="18467" y="18027"/>
                  <a:pt x="18467" y="18030"/>
                </a:cubicBezTo>
                <a:lnTo>
                  <a:pt x="18486" y="18030"/>
                </a:lnTo>
                <a:cubicBezTo>
                  <a:pt x="18476" y="18021"/>
                  <a:pt x="18467" y="18021"/>
                  <a:pt x="18457" y="18021"/>
                </a:cubicBezTo>
                <a:cubicBezTo>
                  <a:pt x="18448" y="18021"/>
                  <a:pt x="18448" y="18011"/>
                  <a:pt x="18439" y="18011"/>
                </a:cubicBezTo>
                <a:close/>
                <a:moveTo>
                  <a:pt x="22196" y="18030"/>
                </a:moveTo>
                <a:lnTo>
                  <a:pt x="22206" y="18040"/>
                </a:lnTo>
                <a:lnTo>
                  <a:pt x="22187" y="18030"/>
                </a:lnTo>
                <a:close/>
                <a:moveTo>
                  <a:pt x="15324" y="18021"/>
                </a:moveTo>
                <a:lnTo>
                  <a:pt x="15324" y="18030"/>
                </a:lnTo>
                <a:lnTo>
                  <a:pt x="15296" y="18049"/>
                </a:lnTo>
                <a:cubicBezTo>
                  <a:pt x="15296" y="18030"/>
                  <a:pt x="15306" y="18021"/>
                  <a:pt x="15324" y="18021"/>
                </a:cubicBezTo>
                <a:close/>
                <a:moveTo>
                  <a:pt x="15466" y="18040"/>
                </a:moveTo>
                <a:cubicBezTo>
                  <a:pt x="15466" y="18040"/>
                  <a:pt x="15476" y="18040"/>
                  <a:pt x="15476" y="18049"/>
                </a:cubicBezTo>
                <a:lnTo>
                  <a:pt x="15466" y="18049"/>
                </a:lnTo>
                <a:cubicBezTo>
                  <a:pt x="15466" y="18049"/>
                  <a:pt x="15457" y="18049"/>
                  <a:pt x="15457" y="18040"/>
                </a:cubicBezTo>
                <a:close/>
                <a:moveTo>
                  <a:pt x="18259" y="18030"/>
                </a:moveTo>
                <a:cubicBezTo>
                  <a:pt x="18259" y="18040"/>
                  <a:pt x="18259" y="18040"/>
                  <a:pt x="18259" y="18040"/>
                </a:cubicBezTo>
                <a:cubicBezTo>
                  <a:pt x="18259" y="18040"/>
                  <a:pt x="18259" y="18049"/>
                  <a:pt x="18259" y="18049"/>
                </a:cubicBezTo>
                <a:cubicBezTo>
                  <a:pt x="18259" y="18049"/>
                  <a:pt x="18259" y="18049"/>
                  <a:pt x="18249" y="18040"/>
                </a:cubicBezTo>
                <a:cubicBezTo>
                  <a:pt x="18249" y="18040"/>
                  <a:pt x="18259" y="18030"/>
                  <a:pt x="18259" y="18030"/>
                </a:cubicBezTo>
                <a:close/>
                <a:moveTo>
                  <a:pt x="18344" y="18040"/>
                </a:moveTo>
                <a:cubicBezTo>
                  <a:pt x="18344" y="18040"/>
                  <a:pt x="18334" y="18049"/>
                  <a:pt x="18334" y="18049"/>
                </a:cubicBezTo>
                <a:lnTo>
                  <a:pt x="18325" y="18049"/>
                </a:lnTo>
                <a:cubicBezTo>
                  <a:pt x="18334" y="18049"/>
                  <a:pt x="18334" y="18049"/>
                  <a:pt x="18334" y="18040"/>
                </a:cubicBezTo>
                <a:close/>
                <a:moveTo>
                  <a:pt x="18628" y="18040"/>
                </a:moveTo>
                <a:lnTo>
                  <a:pt x="18618" y="18049"/>
                </a:lnTo>
                <a:lnTo>
                  <a:pt x="18618" y="18040"/>
                </a:lnTo>
                <a:close/>
                <a:moveTo>
                  <a:pt x="18779" y="18030"/>
                </a:moveTo>
                <a:cubicBezTo>
                  <a:pt x="18779" y="18040"/>
                  <a:pt x="18779" y="18040"/>
                  <a:pt x="18770" y="18049"/>
                </a:cubicBezTo>
                <a:lnTo>
                  <a:pt x="18770" y="18040"/>
                </a:lnTo>
                <a:lnTo>
                  <a:pt x="18779" y="18030"/>
                </a:lnTo>
                <a:close/>
                <a:moveTo>
                  <a:pt x="19309" y="18030"/>
                </a:moveTo>
                <a:cubicBezTo>
                  <a:pt x="19309" y="18030"/>
                  <a:pt x="19309" y="18040"/>
                  <a:pt x="19309" y="18040"/>
                </a:cubicBezTo>
                <a:lnTo>
                  <a:pt x="19309" y="18049"/>
                </a:lnTo>
                <a:cubicBezTo>
                  <a:pt x="19300" y="18040"/>
                  <a:pt x="19300" y="18040"/>
                  <a:pt x="19300" y="18040"/>
                </a:cubicBezTo>
                <a:cubicBezTo>
                  <a:pt x="19300" y="18040"/>
                  <a:pt x="19300" y="18030"/>
                  <a:pt x="19309" y="18030"/>
                </a:cubicBezTo>
                <a:close/>
                <a:moveTo>
                  <a:pt x="22215" y="18021"/>
                </a:moveTo>
                <a:cubicBezTo>
                  <a:pt x="22225" y="18021"/>
                  <a:pt x="22234" y="18021"/>
                  <a:pt x="22244" y="18030"/>
                </a:cubicBezTo>
                <a:lnTo>
                  <a:pt x="22253" y="18030"/>
                </a:lnTo>
                <a:lnTo>
                  <a:pt x="22244" y="18049"/>
                </a:lnTo>
                <a:lnTo>
                  <a:pt x="22234" y="18049"/>
                </a:lnTo>
                <a:lnTo>
                  <a:pt x="22234" y="18040"/>
                </a:lnTo>
                <a:cubicBezTo>
                  <a:pt x="22225" y="18040"/>
                  <a:pt x="22225" y="18030"/>
                  <a:pt x="22215" y="18021"/>
                </a:cubicBezTo>
                <a:close/>
                <a:moveTo>
                  <a:pt x="22395" y="18030"/>
                </a:moveTo>
                <a:cubicBezTo>
                  <a:pt x="22405" y="18040"/>
                  <a:pt x="22405" y="18040"/>
                  <a:pt x="22405" y="18049"/>
                </a:cubicBezTo>
                <a:cubicBezTo>
                  <a:pt x="22395" y="18049"/>
                  <a:pt x="22386" y="18049"/>
                  <a:pt x="22395" y="18030"/>
                </a:cubicBezTo>
                <a:close/>
                <a:moveTo>
                  <a:pt x="54450" y="17881"/>
                </a:moveTo>
                <a:cubicBezTo>
                  <a:pt x="54452" y="17881"/>
                  <a:pt x="54454" y="17883"/>
                  <a:pt x="54454" y="17888"/>
                </a:cubicBezTo>
                <a:cubicBezTo>
                  <a:pt x="54464" y="17888"/>
                  <a:pt x="54464" y="17907"/>
                  <a:pt x="54454" y="17907"/>
                </a:cubicBezTo>
                <a:cubicBezTo>
                  <a:pt x="54445" y="17917"/>
                  <a:pt x="54435" y="17926"/>
                  <a:pt x="54435" y="17936"/>
                </a:cubicBezTo>
                <a:cubicBezTo>
                  <a:pt x="54435" y="17945"/>
                  <a:pt x="54435" y="17945"/>
                  <a:pt x="54426" y="17945"/>
                </a:cubicBezTo>
                <a:lnTo>
                  <a:pt x="54416" y="17945"/>
                </a:lnTo>
                <a:cubicBezTo>
                  <a:pt x="54416" y="17945"/>
                  <a:pt x="54416" y="17954"/>
                  <a:pt x="54416" y="17954"/>
                </a:cubicBezTo>
                <a:cubicBezTo>
                  <a:pt x="54426" y="17954"/>
                  <a:pt x="54426" y="17964"/>
                  <a:pt x="54426" y="17964"/>
                </a:cubicBezTo>
                <a:lnTo>
                  <a:pt x="54407" y="17964"/>
                </a:lnTo>
                <a:cubicBezTo>
                  <a:pt x="54407" y="17964"/>
                  <a:pt x="54407" y="17954"/>
                  <a:pt x="54407" y="17954"/>
                </a:cubicBezTo>
                <a:cubicBezTo>
                  <a:pt x="54407" y="17945"/>
                  <a:pt x="54407" y="17936"/>
                  <a:pt x="54407" y="17926"/>
                </a:cubicBezTo>
                <a:cubicBezTo>
                  <a:pt x="54397" y="17926"/>
                  <a:pt x="54388" y="17936"/>
                  <a:pt x="54388" y="17945"/>
                </a:cubicBezTo>
                <a:cubicBezTo>
                  <a:pt x="54388" y="17954"/>
                  <a:pt x="54388" y="17964"/>
                  <a:pt x="54379" y="17973"/>
                </a:cubicBezTo>
                <a:lnTo>
                  <a:pt x="54388" y="17983"/>
                </a:lnTo>
                <a:cubicBezTo>
                  <a:pt x="54379" y="17983"/>
                  <a:pt x="54369" y="17983"/>
                  <a:pt x="54360" y="17992"/>
                </a:cubicBezTo>
                <a:cubicBezTo>
                  <a:pt x="54341" y="17992"/>
                  <a:pt x="54341" y="18002"/>
                  <a:pt x="54341" y="18011"/>
                </a:cubicBezTo>
                <a:cubicBezTo>
                  <a:pt x="54331" y="18030"/>
                  <a:pt x="54322" y="18040"/>
                  <a:pt x="54303" y="18049"/>
                </a:cubicBezTo>
                <a:lnTo>
                  <a:pt x="54293" y="18049"/>
                </a:lnTo>
                <a:cubicBezTo>
                  <a:pt x="54293" y="18040"/>
                  <a:pt x="54293" y="18040"/>
                  <a:pt x="54284" y="18040"/>
                </a:cubicBezTo>
                <a:cubicBezTo>
                  <a:pt x="54274" y="18049"/>
                  <a:pt x="54274" y="18049"/>
                  <a:pt x="54265" y="18049"/>
                </a:cubicBezTo>
                <a:lnTo>
                  <a:pt x="54255" y="18049"/>
                </a:lnTo>
                <a:cubicBezTo>
                  <a:pt x="54255" y="18040"/>
                  <a:pt x="54246" y="18040"/>
                  <a:pt x="54246" y="18030"/>
                </a:cubicBezTo>
                <a:cubicBezTo>
                  <a:pt x="54246" y="18030"/>
                  <a:pt x="54246" y="18030"/>
                  <a:pt x="54246" y="18021"/>
                </a:cubicBezTo>
                <a:cubicBezTo>
                  <a:pt x="54246" y="18021"/>
                  <a:pt x="54255" y="18011"/>
                  <a:pt x="54255" y="18011"/>
                </a:cubicBezTo>
                <a:lnTo>
                  <a:pt x="54274" y="18021"/>
                </a:lnTo>
                <a:cubicBezTo>
                  <a:pt x="54274" y="18021"/>
                  <a:pt x="54274" y="18011"/>
                  <a:pt x="54274" y="18011"/>
                </a:cubicBezTo>
                <a:cubicBezTo>
                  <a:pt x="54265" y="18002"/>
                  <a:pt x="54265" y="18002"/>
                  <a:pt x="54274" y="18002"/>
                </a:cubicBezTo>
                <a:cubicBezTo>
                  <a:pt x="54284" y="18002"/>
                  <a:pt x="54293" y="17992"/>
                  <a:pt x="54293" y="17992"/>
                </a:cubicBezTo>
                <a:cubicBezTo>
                  <a:pt x="54303" y="17983"/>
                  <a:pt x="54303" y="17983"/>
                  <a:pt x="54312" y="17983"/>
                </a:cubicBezTo>
                <a:cubicBezTo>
                  <a:pt x="54303" y="17992"/>
                  <a:pt x="54293" y="18002"/>
                  <a:pt x="54284" y="18021"/>
                </a:cubicBezTo>
                <a:cubicBezTo>
                  <a:pt x="54293" y="18021"/>
                  <a:pt x="54293" y="18011"/>
                  <a:pt x="54293" y="18011"/>
                </a:cubicBezTo>
                <a:cubicBezTo>
                  <a:pt x="54322" y="17983"/>
                  <a:pt x="54350" y="17954"/>
                  <a:pt x="54379" y="17936"/>
                </a:cubicBezTo>
                <a:cubicBezTo>
                  <a:pt x="54397" y="17917"/>
                  <a:pt x="54426" y="17898"/>
                  <a:pt x="54445" y="17888"/>
                </a:cubicBezTo>
                <a:cubicBezTo>
                  <a:pt x="54445" y="17883"/>
                  <a:pt x="54447" y="17881"/>
                  <a:pt x="54450" y="17881"/>
                </a:cubicBezTo>
                <a:close/>
                <a:moveTo>
                  <a:pt x="16082" y="17983"/>
                </a:moveTo>
                <a:cubicBezTo>
                  <a:pt x="16101" y="17983"/>
                  <a:pt x="16120" y="17992"/>
                  <a:pt x="16129" y="18011"/>
                </a:cubicBezTo>
                <a:cubicBezTo>
                  <a:pt x="16138" y="18021"/>
                  <a:pt x="16138" y="18030"/>
                  <a:pt x="16129" y="18040"/>
                </a:cubicBezTo>
                <a:cubicBezTo>
                  <a:pt x="16124" y="18049"/>
                  <a:pt x="16122" y="18054"/>
                  <a:pt x="16118" y="18054"/>
                </a:cubicBezTo>
                <a:cubicBezTo>
                  <a:pt x="16115" y="18054"/>
                  <a:pt x="16110" y="18049"/>
                  <a:pt x="16101" y="18040"/>
                </a:cubicBezTo>
                <a:cubicBezTo>
                  <a:pt x="16101" y="18040"/>
                  <a:pt x="16091" y="18040"/>
                  <a:pt x="16082" y="18030"/>
                </a:cubicBezTo>
                <a:cubicBezTo>
                  <a:pt x="16077" y="18021"/>
                  <a:pt x="16072" y="18018"/>
                  <a:pt x="16067" y="18018"/>
                </a:cubicBezTo>
                <a:cubicBezTo>
                  <a:pt x="16063" y="18018"/>
                  <a:pt x="16058" y="18021"/>
                  <a:pt x="16053" y="18021"/>
                </a:cubicBezTo>
                <a:cubicBezTo>
                  <a:pt x="16044" y="18021"/>
                  <a:pt x="16044" y="18011"/>
                  <a:pt x="16034" y="18011"/>
                </a:cubicBezTo>
                <a:cubicBezTo>
                  <a:pt x="16044" y="18011"/>
                  <a:pt x="16044" y="18002"/>
                  <a:pt x="16044" y="18002"/>
                </a:cubicBezTo>
                <a:cubicBezTo>
                  <a:pt x="16053" y="17992"/>
                  <a:pt x="16063" y="17983"/>
                  <a:pt x="16082" y="17983"/>
                </a:cubicBezTo>
                <a:close/>
                <a:moveTo>
                  <a:pt x="18543" y="18049"/>
                </a:moveTo>
                <a:cubicBezTo>
                  <a:pt x="18543" y="18054"/>
                  <a:pt x="18540" y="18056"/>
                  <a:pt x="18538" y="18056"/>
                </a:cubicBezTo>
                <a:cubicBezTo>
                  <a:pt x="18536" y="18056"/>
                  <a:pt x="18533" y="18054"/>
                  <a:pt x="18533" y="18049"/>
                </a:cubicBezTo>
                <a:close/>
                <a:moveTo>
                  <a:pt x="18476" y="17983"/>
                </a:moveTo>
                <a:cubicBezTo>
                  <a:pt x="18476" y="17983"/>
                  <a:pt x="18476" y="17983"/>
                  <a:pt x="18476" y="17992"/>
                </a:cubicBezTo>
                <a:cubicBezTo>
                  <a:pt x="18481" y="17988"/>
                  <a:pt x="18486" y="17985"/>
                  <a:pt x="18489" y="17985"/>
                </a:cubicBezTo>
                <a:cubicBezTo>
                  <a:pt x="18493" y="17985"/>
                  <a:pt x="18495" y="17988"/>
                  <a:pt x="18495" y="17992"/>
                </a:cubicBezTo>
                <a:cubicBezTo>
                  <a:pt x="18486" y="18002"/>
                  <a:pt x="18495" y="18002"/>
                  <a:pt x="18495" y="18002"/>
                </a:cubicBezTo>
                <a:lnTo>
                  <a:pt x="18505" y="18002"/>
                </a:lnTo>
                <a:cubicBezTo>
                  <a:pt x="18505" y="18002"/>
                  <a:pt x="18505" y="18002"/>
                  <a:pt x="18514" y="18011"/>
                </a:cubicBezTo>
                <a:lnTo>
                  <a:pt x="18524" y="18011"/>
                </a:lnTo>
                <a:cubicBezTo>
                  <a:pt x="18524" y="18021"/>
                  <a:pt x="18524" y="18021"/>
                  <a:pt x="18524" y="18021"/>
                </a:cubicBezTo>
                <a:cubicBezTo>
                  <a:pt x="18524" y="18030"/>
                  <a:pt x="18524" y="18030"/>
                  <a:pt x="18514" y="18030"/>
                </a:cubicBezTo>
                <a:lnTo>
                  <a:pt x="18505" y="18030"/>
                </a:lnTo>
                <a:lnTo>
                  <a:pt x="18514" y="18040"/>
                </a:lnTo>
                <a:cubicBezTo>
                  <a:pt x="18505" y="18040"/>
                  <a:pt x="18505" y="18040"/>
                  <a:pt x="18505" y="18049"/>
                </a:cubicBezTo>
                <a:lnTo>
                  <a:pt x="18486" y="18049"/>
                </a:lnTo>
                <a:lnTo>
                  <a:pt x="18486" y="18059"/>
                </a:lnTo>
                <a:lnTo>
                  <a:pt x="18476" y="18059"/>
                </a:lnTo>
                <a:cubicBezTo>
                  <a:pt x="18476" y="18059"/>
                  <a:pt x="18476" y="18049"/>
                  <a:pt x="18476" y="18049"/>
                </a:cubicBezTo>
                <a:cubicBezTo>
                  <a:pt x="18476" y="18040"/>
                  <a:pt x="18476" y="18040"/>
                  <a:pt x="18467" y="18040"/>
                </a:cubicBezTo>
                <a:lnTo>
                  <a:pt x="18467" y="18049"/>
                </a:lnTo>
                <a:lnTo>
                  <a:pt x="18457" y="18049"/>
                </a:lnTo>
                <a:cubicBezTo>
                  <a:pt x="18457" y="18049"/>
                  <a:pt x="18457" y="18049"/>
                  <a:pt x="18457" y="18040"/>
                </a:cubicBezTo>
                <a:lnTo>
                  <a:pt x="18439" y="18040"/>
                </a:lnTo>
                <a:lnTo>
                  <a:pt x="18439" y="18049"/>
                </a:lnTo>
                <a:lnTo>
                  <a:pt x="18410" y="18049"/>
                </a:lnTo>
                <a:cubicBezTo>
                  <a:pt x="18410" y="18040"/>
                  <a:pt x="18410" y="18040"/>
                  <a:pt x="18401" y="18040"/>
                </a:cubicBezTo>
                <a:cubicBezTo>
                  <a:pt x="18401" y="18040"/>
                  <a:pt x="18401" y="18030"/>
                  <a:pt x="18401" y="18030"/>
                </a:cubicBezTo>
                <a:lnTo>
                  <a:pt x="18401" y="18021"/>
                </a:lnTo>
                <a:cubicBezTo>
                  <a:pt x="18391" y="18021"/>
                  <a:pt x="18391" y="18030"/>
                  <a:pt x="18391" y="18040"/>
                </a:cubicBezTo>
                <a:cubicBezTo>
                  <a:pt x="18391" y="18030"/>
                  <a:pt x="18391" y="18030"/>
                  <a:pt x="18382" y="18030"/>
                </a:cubicBezTo>
                <a:cubicBezTo>
                  <a:pt x="18382" y="18030"/>
                  <a:pt x="18382" y="18021"/>
                  <a:pt x="18382" y="18021"/>
                </a:cubicBezTo>
                <a:lnTo>
                  <a:pt x="18372" y="18021"/>
                </a:lnTo>
                <a:lnTo>
                  <a:pt x="18382" y="18011"/>
                </a:lnTo>
                <a:lnTo>
                  <a:pt x="18382" y="18021"/>
                </a:lnTo>
                <a:lnTo>
                  <a:pt x="18401" y="18021"/>
                </a:lnTo>
                <a:cubicBezTo>
                  <a:pt x="18401" y="18018"/>
                  <a:pt x="18401" y="18017"/>
                  <a:pt x="18401" y="18017"/>
                </a:cubicBezTo>
                <a:cubicBezTo>
                  <a:pt x="18402" y="18017"/>
                  <a:pt x="18404" y="18021"/>
                  <a:pt x="18410" y="18021"/>
                </a:cubicBezTo>
                <a:cubicBezTo>
                  <a:pt x="18410" y="18021"/>
                  <a:pt x="18420" y="18030"/>
                  <a:pt x="18420" y="18030"/>
                </a:cubicBezTo>
                <a:cubicBezTo>
                  <a:pt x="18429" y="18030"/>
                  <a:pt x="18429" y="18021"/>
                  <a:pt x="18429" y="18021"/>
                </a:cubicBezTo>
                <a:lnTo>
                  <a:pt x="18439" y="18011"/>
                </a:lnTo>
                <a:cubicBezTo>
                  <a:pt x="18439" y="18011"/>
                  <a:pt x="18434" y="18007"/>
                  <a:pt x="18432" y="18007"/>
                </a:cubicBezTo>
                <a:cubicBezTo>
                  <a:pt x="18430" y="18007"/>
                  <a:pt x="18429" y="18008"/>
                  <a:pt x="18429" y="18011"/>
                </a:cubicBezTo>
                <a:lnTo>
                  <a:pt x="18410" y="18011"/>
                </a:lnTo>
                <a:cubicBezTo>
                  <a:pt x="18410" y="18002"/>
                  <a:pt x="18410" y="18002"/>
                  <a:pt x="18410" y="18002"/>
                </a:cubicBezTo>
                <a:cubicBezTo>
                  <a:pt x="18410" y="18002"/>
                  <a:pt x="18410" y="18002"/>
                  <a:pt x="18410" y="17992"/>
                </a:cubicBezTo>
                <a:cubicBezTo>
                  <a:pt x="18410" y="18002"/>
                  <a:pt x="18420" y="18002"/>
                  <a:pt x="18420" y="18002"/>
                </a:cubicBezTo>
                <a:lnTo>
                  <a:pt x="18429" y="18002"/>
                </a:lnTo>
                <a:lnTo>
                  <a:pt x="18420" y="17992"/>
                </a:lnTo>
                <a:lnTo>
                  <a:pt x="18429" y="17992"/>
                </a:lnTo>
                <a:lnTo>
                  <a:pt x="18429" y="17983"/>
                </a:lnTo>
                <a:lnTo>
                  <a:pt x="18439" y="17983"/>
                </a:lnTo>
                <a:cubicBezTo>
                  <a:pt x="18439" y="17983"/>
                  <a:pt x="18439" y="17992"/>
                  <a:pt x="18439" y="18002"/>
                </a:cubicBezTo>
                <a:cubicBezTo>
                  <a:pt x="18448" y="17992"/>
                  <a:pt x="18448" y="17992"/>
                  <a:pt x="18457" y="17992"/>
                </a:cubicBezTo>
                <a:cubicBezTo>
                  <a:pt x="18457" y="17983"/>
                  <a:pt x="18467" y="17983"/>
                  <a:pt x="18476" y="17983"/>
                </a:cubicBezTo>
                <a:close/>
                <a:moveTo>
                  <a:pt x="19243" y="18049"/>
                </a:moveTo>
                <a:cubicBezTo>
                  <a:pt x="19243" y="18054"/>
                  <a:pt x="19243" y="18056"/>
                  <a:pt x="19243" y="18059"/>
                </a:cubicBezTo>
                <a:lnTo>
                  <a:pt x="19234" y="18059"/>
                </a:lnTo>
                <a:cubicBezTo>
                  <a:pt x="19234" y="18049"/>
                  <a:pt x="19234" y="18049"/>
                  <a:pt x="19243" y="18049"/>
                </a:cubicBezTo>
                <a:close/>
                <a:moveTo>
                  <a:pt x="19376" y="18002"/>
                </a:moveTo>
                <a:cubicBezTo>
                  <a:pt x="19366" y="18002"/>
                  <a:pt x="19366" y="18002"/>
                  <a:pt x="19366" y="18011"/>
                </a:cubicBezTo>
                <a:cubicBezTo>
                  <a:pt x="19366" y="18011"/>
                  <a:pt x="19366" y="18021"/>
                  <a:pt x="19366" y="18021"/>
                </a:cubicBezTo>
                <a:cubicBezTo>
                  <a:pt x="19366" y="18021"/>
                  <a:pt x="19366" y="18011"/>
                  <a:pt x="19376" y="18011"/>
                </a:cubicBezTo>
                <a:cubicBezTo>
                  <a:pt x="19376" y="18011"/>
                  <a:pt x="19376" y="18011"/>
                  <a:pt x="19376" y="18021"/>
                </a:cubicBezTo>
                <a:cubicBezTo>
                  <a:pt x="19376" y="18021"/>
                  <a:pt x="19376" y="18021"/>
                  <a:pt x="19366" y="18030"/>
                </a:cubicBezTo>
                <a:cubicBezTo>
                  <a:pt x="19366" y="18021"/>
                  <a:pt x="19366" y="18021"/>
                  <a:pt x="19366" y="18021"/>
                </a:cubicBezTo>
                <a:lnTo>
                  <a:pt x="19357" y="18021"/>
                </a:lnTo>
                <a:cubicBezTo>
                  <a:pt x="19347" y="18021"/>
                  <a:pt x="19347" y="18030"/>
                  <a:pt x="19347" y="18030"/>
                </a:cubicBezTo>
                <a:cubicBezTo>
                  <a:pt x="19347" y="18040"/>
                  <a:pt x="19357" y="18040"/>
                  <a:pt x="19357" y="18049"/>
                </a:cubicBezTo>
                <a:cubicBezTo>
                  <a:pt x="19357" y="18059"/>
                  <a:pt x="19347" y="18059"/>
                  <a:pt x="19347" y="18059"/>
                </a:cubicBezTo>
                <a:cubicBezTo>
                  <a:pt x="19347" y="18059"/>
                  <a:pt x="19347" y="18049"/>
                  <a:pt x="19347" y="18049"/>
                </a:cubicBezTo>
                <a:lnTo>
                  <a:pt x="19338" y="18049"/>
                </a:lnTo>
                <a:cubicBezTo>
                  <a:pt x="19338" y="18049"/>
                  <a:pt x="19338" y="18059"/>
                  <a:pt x="19328" y="18059"/>
                </a:cubicBezTo>
                <a:cubicBezTo>
                  <a:pt x="19328" y="18059"/>
                  <a:pt x="19328" y="18049"/>
                  <a:pt x="19328" y="18049"/>
                </a:cubicBezTo>
                <a:cubicBezTo>
                  <a:pt x="19328" y="18040"/>
                  <a:pt x="19328" y="18040"/>
                  <a:pt x="19319" y="18040"/>
                </a:cubicBezTo>
                <a:cubicBezTo>
                  <a:pt x="19319" y="18030"/>
                  <a:pt x="19328" y="18030"/>
                  <a:pt x="19328" y="18021"/>
                </a:cubicBezTo>
                <a:cubicBezTo>
                  <a:pt x="19338" y="18021"/>
                  <a:pt x="19347" y="18011"/>
                  <a:pt x="19347" y="18011"/>
                </a:cubicBezTo>
                <a:lnTo>
                  <a:pt x="19366" y="18011"/>
                </a:lnTo>
                <a:lnTo>
                  <a:pt x="19357" y="18002"/>
                </a:lnTo>
                <a:close/>
                <a:moveTo>
                  <a:pt x="19395" y="18021"/>
                </a:moveTo>
                <a:cubicBezTo>
                  <a:pt x="19385" y="18021"/>
                  <a:pt x="19385" y="18030"/>
                  <a:pt x="19385" y="18030"/>
                </a:cubicBezTo>
                <a:cubicBezTo>
                  <a:pt x="19385" y="18040"/>
                  <a:pt x="19385" y="18049"/>
                  <a:pt x="19385" y="18049"/>
                </a:cubicBezTo>
                <a:cubicBezTo>
                  <a:pt x="19385" y="18059"/>
                  <a:pt x="19385" y="18059"/>
                  <a:pt x="19376" y="18059"/>
                </a:cubicBezTo>
                <a:cubicBezTo>
                  <a:pt x="19376" y="18049"/>
                  <a:pt x="19376" y="18040"/>
                  <a:pt x="19376" y="18040"/>
                </a:cubicBezTo>
                <a:cubicBezTo>
                  <a:pt x="19385" y="18040"/>
                  <a:pt x="19385" y="18030"/>
                  <a:pt x="19376" y="18030"/>
                </a:cubicBezTo>
                <a:cubicBezTo>
                  <a:pt x="19376" y="18030"/>
                  <a:pt x="19376" y="18021"/>
                  <a:pt x="19385" y="18021"/>
                </a:cubicBezTo>
                <a:close/>
                <a:moveTo>
                  <a:pt x="22442" y="18049"/>
                </a:moveTo>
                <a:cubicBezTo>
                  <a:pt x="22433" y="18059"/>
                  <a:pt x="22433" y="18059"/>
                  <a:pt x="22433" y="18059"/>
                </a:cubicBezTo>
                <a:lnTo>
                  <a:pt x="22423" y="18059"/>
                </a:lnTo>
                <a:cubicBezTo>
                  <a:pt x="22423" y="18049"/>
                  <a:pt x="22423" y="18049"/>
                  <a:pt x="22433" y="18049"/>
                </a:cubicBezTo>
                <a:close/>
                <a:moveTo>
                  <a:pt x="22499" y="18021"/>
                </a:moveTo>
                <a:lnTo>
                  <a:pt x="22499" y="18030"/>
                </a:lnTo>
                <a:cubicBezTo>
                  <a:pt x="22505" y="18030"/>
                  <a:pt x="22508" y="18026"/>
                  <a:pt x="22511" y="18026"/>
                </a:cubicBezTo>
                <a:cubicBezTo>
                  <a:pt x="22513" y="18026"/>
                  <a:pt x="22515" y="18027"/>
                  <a:pt x="22518" y="18030"/>
                </a:cubicBezTo>
                <a:cubicBezTo>
                  <a:pt x="22518" y="18040"/>
                  <a:pt x="22509" y="18049"/>
                  <a:pt x="22499" y="18059"/>
                </a:cubicBezTo>
                <a:cubicBezTo>
                  <a:pt x="22499" y="18052"/>
                  <a:pt x="22499" y="18046"/>
                  <a:pt x="22499" y="18040"/>
                </a:cubicBezTo>
                <a:lnTo>
                  <a:pt x="22490" y="18040"/>
                </a:lnTo>
                <a:lnTo>
                  <a:pt x="22490" y="18021"/>
                </a:lnTo>
                <a:close/>
                <a:moveTo>
                  <a:pt x="19631" y="18040"/>
                </a:moveTo>
                <a:cubicBezTo>
                  <a:pt x="19641" y="18040"/>
                  <a:pt x="19650" y="18049"/>
                  <a:pt x="19650" y="18059"/>
                </a:cubicBezTo>
                <a:cubicBezTo>
                  <a:pt x="19650" y="18059"/>
                  <a:pt x="19650" y="18068"/>
                  <a:pt x="19641" y="18068"/>
                </a:cubicBezTo>
                <a:lnTo>
                  <a:pt x="19622" y="18068"/>
                </a:lnTo>
                <a:cubicBezTo>
                  <a:pt x="19622" y="18059"/>
                  <a:pt x="19612" y="18059"/>
                  <a:pt x="19612" y="18059"/>
                </a:cubicBezTo>
                <a:cubicBezTo>
                  <a:pt x="19612" y="18059"/>
                  <a:pt x="19622" y="18049"/>
                  <a:pt x="19631" y="18049"/>
                </a:cubicBezTo>
                <a:cubicBezTo>
                  <a:pt x="19631" y="18040"/>
                  <a:pt x="19631" y="18040"/>
                  <a:pt x="19631" y="18040"/>
                </a:cubicBezTo>
                <a:close/>
                <a:moveTo>
                  <a:pt x="19697" y="18059"/>
                </a:moveTo>
                <a:lnTo>
                  <a:pt x="19688" y="18068"/>
                </a:lnTo>
                <a:cubicBezTo>
                  <a:pt x="19688" y="18068"/>
                  <a:pt x="19688" y="18059"/>
                  <a:pt x="19697" y="18059"/>
                </a:cubicBezTo>
                <a:close/>
                <a:moveTo>
                  <a:pt x="22026" y="18040"/>
                </a:moveTo>
                <a:cubicBezTo>
                  <a:pt x="22026" y="18049"/>
                  <a:pt x="22026" y="18049"/>
                  <a:pt x="22026" y="18059"/>
                </a:cubicBezTo>
                <a:lnTo>
                  <a:pt x="22016" y="18068"/>
                </a:lnTo>
                <a:lnTo>
                  <a:pt x="22007" y="18068"/>
                </a:lnTo>
                <a:cubicBezTo>
                  <a:pt x="21998" y="18068"/>
                  <a:pt x="21998" y="18059"/>
                  <a:pt x="21998" y="18049"/>
                </a:cubicBezTo>
                <a:lnTo>
                  <a:pt x="22007" y="18049"/>
                </a:lnTo>
                <a:cubicBezTo>
                  <a:pt x="22007" y="18049"/>
                  <a:pt x="22007" y="18059"/>
                  <a:pt x="22016" y="18059"/>
                </a:cubicBezTo>
                <a:cubicBezTo>
                  <a:pt x="22016" y="18049"/>
                  <a:pt x="22016" y="18049"/>
                  <a:pt x="22026" y="18040"/>
                </a:cubicBezTo>
                <a:close/>
                <a:moveTo>
                  <a:pt x="22206" y="18049"/>
                </a:moveTo>
                <a:cubicBezTo>
                  <a:pt x="22206" y="18059"/>
                  <a:pt x="22206" y="18068"/>
                  <a:pt x="22196" y="18068"/>
                </a:cubicBezTo>
                <a:lnTo>
                  <a:pt x="22187" y="18068"/>
                </a:lnTo>
                <a:cubicBezTo>
                  <a:pt x="22187" y="18059"/>
                  <a:pt x="22196" y="18049"/>
                  <a:pt x="22206" y="18049"/>
                </a:cubicBezTo>
                <a:close/>
                <a:moveTo>
                  <a:pt x="56546" y="18059"/>
                </a:moveTo>
                <a:cubicBezTo>
                  <a:pt x="56546" y="18068"/>
                  <a:pt x="56537" y="18068"/>
                  <a:pt x="56527" y="18068"/>
                </a:cubicBezTo>
                <a:lnTo>
                  <a:pt x="56546" y="18059"/>
                </a:lnTo>
                <a:close/>
                <a:moveTo>
                  <a:pt x="23114" y="18068"/>
                </a:moveTo>
                <a:cubicBezTo>
                  <a:pt x="23114" y="18068"/>
                  <a:pt x="23114" y="18068"/>
                  <a:pt x="23114" y="18068"/>
                </a:cubicBezTo>
                <a:cubicBezTo>
                  <a:pt x="23114" y="18068"/>
                  <a:pt x="23114" y="18068"/>
                  <a:pt x="23114" y="18068"/>
                </a:cubicBezTo>
                <a:close/>
                <a:moveTo>
                  <a:pt x="18230" y="18059"/>
                </a:moveTo>
                <a:cubicBezTo>
                  <a:pt x="18240" y="18059"/>
                  <a:pt x="18240" y="18059"/>
                  <a:pt x="18240" y="18068"/>
                </a:cubicBezTo>
                <a:lnTo>
                  <a:pt x="18230" y="18078"/>
                </a:lnTo>
                <a:cubicBezTo>
                  <a:pt x="18230" y="18068"/>
                  <a:pt x="18230" y="18068"/>
                  <a:pt x="18230" y="18068"/>
                </a:cubicBezTo>
                <a:cubicBezTo>
                  <a:pt x="18230" y="18059"/>
                  <a:pt x="18230" y="18059"/>
                  <a:pt x="18230" y="18059"/>
                </a:cubicBezTo>
                <a:close/>
                <a:moveTo>
                  <a:pt x="18249" y="18068"/>
                </a:moveTo>
                <a:cubicBezTo>
                  <a:pt x="18249" y="18078"/>
                  <a:pt x="18249" y="18078"/>
                  <a:pt x="18240" y="18078"/>
                </a:cubicBezTo>
                <a:lnTo>
                  <a:pt x="18249" y="18068"/>
                </a:lnTo>
                <a:close/>
                <a:moveTo>
                  <a:pt x="18479" y="18064"/>
                </a:moveTo>
                <a:cubicBezTo>
                  <a:pt x="18482" y="18064"/>
                  <a:pt x="18486" y="18068"/>
                  <a:pt x="18486" y="18068"/>
                </a:cubicBezTo>
                <a:cubicBezTo>
                  <a:pt x="18486" y="18068"/>
                  <a:pt x="18476" y="18068"/>
                  <a:pt x="18486" y="18078"/>
                </a:cubicBezTo>
                <a:cubicBezTo>
                  <a:pt x="18476" y="18078"/>
                  <a:pt x="18476" y="18078"/>
                  <a:pt x="18476" y="18068"/>
                </a:cubicBezTo>
                <a:cubicBezTo>
                  <a:pt x="18476" y="18065"/>
                  <a:pt x="18477" y="18064"/>
                  <a:pt x="18479" y="18064"/>
                </a:cubicBezTo>
                <a:close/>
                <a:moveTo>
                  <a:pt x="23028" y="18082"/>
                </a:moveTo>
                <a:cubicBezTo>
                  <a:pt x="23028" y="18083"/>
                  <a:pt x="23027" y="18083"/>
                  <a:pt x="23027" y="18084"/>
                </a:cubicBezTo>
                <a:lnTo>
                  <a:pt x="23027" y="18084"/>
                </a:lnTo>
                <a:cubicBezTo>
                  <a:pt x="23027" y="18084"/>
                  <a:pt x="23028" y="18083"/>
                  <a:pt x="23028" y="18082"/>
                </a:cubicBezTo>
                <a:close/>
                <a:moveTo>
                  <a:pt x="18751" y="18049"/>
                </a:moveTo>
                <a:lnTo>
                  <a:pt x="18741" y="18087"/>
                </a:lnTo>
                <a:lnTo>
                  <a:pt x="18732" y="18087"/>
                </a:lnTo>
                <a:cubicBezTo>
                  <a:pt x="18732" y="18078"/>
                  <a:pt x="18732" y="18078"/>
                  <a:pt x="18732" y="18078"/>
                </a:cubicBezTo>
                <a:cubicBezTo>
                  <a:pt x="18732" y="18078"/>
                  <a:pt x="18732" y="18068"/>
                  <a:pt x="18732" y="18068"/>
                </a:cubicBezTo>
                <a:cubicBezTo>
                  <a:pt x="18732" y="18059"/>
                  <a:pt x="18732" y="18059"/>
                  <a:pt x="18732" y="18059"/>
                </a:cubicBezTo>
                <a:cubicBezTo>
                  <a:pt x="18732" y="18049"/>
                  <a:pt x="18722" y="18049"/>
                  <a:pt x="18722" y="18049"/>
                </a:cubicBezTo>
                <a:close/>
                <a:moveTo>
                  <a:pt x="18789" y="18078"/>
                </a:moveTo>
                <a:cubicBezTo>
                  <a:pt x="18789" y="18087"/>
                  <a:pt x="18789" y="18087"/>
                  <a:pt x="18779" y="18087"/>
                </a:cubicBezTo>
                <a:lnTo>
                  <a:pt x="18789" y="18078"/>
                </a:lnTo>
                <a:close/>
                <a:moveTo>
                  <a:pt x="22480" y="18059"/>
                </a:moveTo>
                <a:cubicBezTo>
                  <a:pt x="22480" y="18068"/>
                  <a:pt x="22480" y="18078"/>
                  <a:pt x="22471" y="18087"/>
                </a:cubicBezTo>
                <a:cubicBezTo>
                  <a:pt x="22471" y="18078"/>
                  <a:pt x="22471" y="18068"/>
                  <a:pt x="22480" y="18059"/>
                </a:cubicBezTo>
                <a:close/>
                <a:moveTo>
                  <a:pt x="23181" y="18078"/>
                </a:moveTo>
                <a:cubicBezTo>
                  <a:pt x="23181" y="18087"/>
                  <a:pt x="23181" y="18087"/>
                  <a:pt x="23181" y="18087"/>
                </a:cubicBezTo>
                <a:lnTo>
                  <a:pt x="23171" y="18087"/>
                </a:lnTo>
                <a:lnTo>
                  <a:pt x="23171" y="18078"/>
                </a:lnTo>
                <a:close/>
                <a:moveTo>
                  <a:pt x="56792" y="18030"/>
                </a:moveTo>
                <a:cubicBezTo>
                  <a:pt x="56802" y="18040"/>
                  <a:pt x="56802" y="18040"/>
                  <a:pt x="56811" y="18040"/>
                </a:cubicBezTo>
                <a:cubicBezTo>
                  <a:pt x="56811" y="18049"/>
                  <a:pt x="56821" y="18059"/>
                  <a:pt x="56821" y="18068"/>
                </a:cubicBezTo>
                <a:cubicBezTo>
                  <a:pt x="56821" y="18078"/>
                  <a:pt x="56821" y="18078"/>
                  <a:pt x="56821" y="18078"/>
                </a:cubicBezTo>
                <a:cubicBezTo>
                  <a:pt x="56821" y="18078"/>
                  <a:pt x="56821" y="18087"/>
                  <a:pt x="56821" y="18087"/>
                </a:cubicBezTo>
                <a:cubicBezTo>
                  <a:pt x="56811" y="18087"/>
                  <a:pt x="56811" y="18078"/>
                  <a:pt x="56811" y="18078"/>
                </a:cubicBezTo>
                <a:cubicBezTo>
                  <a:pt x="56811" y="18078"/>
                  <a:pt x="56802" y="18068"/>
                  <a:pt x="56802" y="18068"/>
                </a:cubicBezTo>
                <a:lnTo>
                  <a:pt x="56792" y="18078"/>
                </a:lnTo>
                <a:cubicBezTo>
                  <a:pt x="56783" y="18078"/>
                  <a:pt x="56783" y="18059"/>
                  <a:pt x="56783" y="18049"/>
                </a:cubicBezTo>
                <a:cubicBezTo>
                  <a:pt x="56783" y="18044"/>
                  <a:pt x="56785" y="18042"/>
                  <a:pt x="56787" y="18042"/>
                </a:cubicBezTo>
                <a:cubicBezTo>
                  <a:pt x="56790" y="18042"/>
                  <a:pt x="56792" y="18044"/>
                  <a:pt x="56792" y="18049"/>
                </a:cubicBezTo>
                <a:lnTo>
                  <a:pt x="56802" y="18049"/>
                </a:lnTo>
                <a:cubicBezTo>
                  <a:pt x="56802" y="18049"/>
                  <a:pt x="56802" y="18049"/>
                  <a:pt x="56802" y="18040"/>
                </a:cubicBezTo>
                <a:lnTo>
                  <a:pt x="56792" y="18040"/>
                </a:lnTo>
                <a:lnTo>
                  <a:pt x="56792" y="18030"/>
                </a:lnTo>
                <a:close/>
                <a:moveTo>
                  <a:pt x="56906" y="18059"/>
                </a:moveTo>
                <a:cubicBezTo>
                  <a:pt x="56906" y="18059"/>
                  <a:pt x="56915" y="18068"/>
                  <a:pt x="56906" y="18068"/>
                </a:cubicBezTo>
                <a:cubicBezTo>
                  <a:pt x="56906" y="18078"/>
                  <a:pt x="56896" y="18078"/>
                  <a:pt x="56896" y="18087"/>
                </a:cubicBezTo>
                <a:lnTo>
                  <a:pt x="56887" y="18087"/>
                </a:lnTo>
                <a:cubicBezTo>
                  <a:pt x="56887" y="18078"/>
                  <a:pt x="56877" y="18078"/>
                  <a:pt x="56877" y="18068"/>
                </a:cubicBezTo>
                <a:cubicBezTo>
                  <a:pt x="56887" y="18068"/>
                  <a:pt x="56896" y="18059"/>
                  <a:pt x="56906" y="18059"/>
                </a:cubicBezTo>
                <a:close/>
                <a:moveTo>
                  <a:pt x="14738" y="17973"/>
                </a:moveTo>
                <a:cubicBezTo>
                  <a:pt x="14747" y="17973"/>
                  <a:pt x="14747" y="17983"/>
                  <a:pt x="14747" y="17983"/>
                </a:cubicBezTo>
                <a:cubicBezTo>
                  <a:pt x="14754" y="17997"/>
                  <a:pt x="14756" y="18006"/>
                  <a:pt x="14764" y="18006"/>
                </a:cubicBezTo>
                <a:cubicBezTo>
                  <a:pt x="14767" y="18006"/>
                  <a:pt x="14770" y="18004"/>
                  <a:pt x="14775" y="18002"/>
                </a:cubicBezTo>
                <a:cubicBezTo>
                  <a:pt x="14775" y="18002"/>
                  <a:pt x="14785" y="18011"/>
                  <a:pt x="14785" y="18011"/>
                </a:cubicBezTo>
                <a:cubicBezTo>
                  <a:pt x="14794" y="18021"/>
                  <a:pt x="14804" y="18040"/>
                  <a:pt x="14804" y="18049"/>
                </a:cubicBezTo>
                <a:cubicBezTo>
                  <a:pt x="14804" y="18068"/>
                  <a:pt x="14804" y="18078"/>
                  <a:pt x="14804" y="18096"/>
                </a:cubicBezTo>
                <a:cubicBezTo>
                  <a:pt x="14766" y="18059"/>
                  <a:pt x="14738" y="18030"/>
                  <a:pt x="14709" y="17992"/>
                </a:cubicBezTo>
                <a:cubicBezTo>
                  <a:pt x="14719" y="17983"/>
                  <a:pt x="14728" y="17973"/>
                  <a:pt x="14738" y="17973"/>
                </a:cubicBezTo>
                <a:close/>
                <a:moveTo>
                  <a:pt x="18268" y="18080"/>
                </a:moveTo>
                <a:cubicBezTo>
                  <a:pt x="18271" y="18080"/>
                  <a:pt x="18273" y="18082"/>
                  <a:pt x="18278" y="18087"/>
                </a:cubicBezTo>
                <a:lnTo>
                  <a:pt x="18268" y="18096"/>
                </a:lnTo>
                <a:cubicBezTo>
                  <a:pt x="18268" y="18090"/>
                  <a:pt x="18268" y="18083"/>
                  <a:pt x="18265" y="18083"/>
                </a:cubicBezTo>
                <a:cubicBezTo>
                  <a:pt x="18263" y="18083"/>
                  <a:pt x="18261" y="18084"/>
                  <a:pt x="18259" y="18087"/>
                </a:cubicBezTo>
                <a:cubicBezTo>
                  <a:pt x="18263" y="18082"/>
                  <a:pt x="18266" y="18080"/>
                  <a:pt x="18268" y="18080"/>
                </a:cubicBezTo>
                <a:close/>
                <a:moveTo>
                  <a:pt x="18297" y="18078"/>
                </a:moveTo>
                <a:cubicBezTo>
                  <a:pt x="18297" y="18078"/>
                  <a:pt x="18306" y="18087"/>
                  <a:pt x="18306" y="18096"/>
                </a:cubicBezTo>
                <a:cubicBezTo>
                  <a:pt x="18297" y="18096"/>
                  <a:pt x="18287" y="18087"/>
                  <a:pt x="18297" y="18078"/>
                </a:cubicBezTo>
                <a:close/>
                <a:moveTo>
                  <a:pt x="19063" y="18087"/>
                </a:moveTo>
                <a:cubicBezTo>
                  <a:pt x="19073" y="18087"/>
                  <a:pt x="19073" y="18087"/>
                  <a:pt x="19073" y="18096"/>
                </a:cubicBezTo>
                <a:cubicBezTo>
                  <a:pt x="19073" y="18096"/>
                  <a:pt x="19063" y="18096"/>
                  <a:pt x="19063" y="18087"/>
                </a:cubicBezTo>
                <a:close/>
                <a:moveTo>
                  <a:pt x="19404" y="18087"/>
                </a:moveTo>
                <a:cubicBezTo>
                  <a:pt x="19404" y="18096"/>
                  <a:pt x="19404" y="18096"/>
                  <a:pt x="19404" y="18096"/>
                </a:cubicBezTo>
                <a:lnTo>
                  <a:pt x="19395" y="18096"/>
                </a:lnTo>
                <a:cubicBezTo>
                  <a:pt x="19395" y="18096"/>
                  <a:pt x="19395" y="18096"/>
                  <a:pt x="19395" y="18087"/>
                </a:cubicBezTo>
                <a:close/>
                <a:moveTo>
                  <a:pt x="19537" y="18087"/>
                </a:moveTo>
                <a:lnTo>
                  <a:pt x="19537" y="18096"/>
                </a:lnTo>
                <a:lnTo>
                  <a:pt x="19527" y="18087"/>
                </a:lnTo>
                <a:close/>
                <a:moveTo>
                  <a:pt x="19716" y="18059"/>
                </a:moveTo>
                <a:cubicBezTo>
                  <a:pt x="19707" y="18068"/>
                  <a:pt x="19707" y="18068"/>
                  <a:pt x="19716" y="18078"/>
                </a:cubicBezTo>
                <a:cubicBezTo>
                  <a:pt x="19716" y="18078"/>
                  <a:pt x="19716" y="18087"/>
                  <a:pt x="19716" y="18087"/>
                </a:cubicBezTo>
                <a:cubicBezTo>
                  <a:pt x="19716" y="18087"/>
                  <a:pt x="19707" y="18087"/>
                  <a:pt x="19707" y="18096"/>
                </a:cubicBezTo>
                <a:lnTo>
                  <a:pt x="19697" y="18096"/>
                </a:lnTo>
                <a:cubicBezTo>
                  <a:pt x="19697" y="18087"/>
                  <a:pt x="19707" y="18078"/>
                  <a:pt x="19707" y="18078"/>
                </a:cubicBezTo>
                <a:cubicBezTo>
                  <a:pt x="19707" y="18068"/>
                  <a:pt x="19707" y="18068"/>
                  <a:pt x="19707" y="18068"/>
                </a:cubicBezTo>
                <a:cubicBezTo>
                  <a:pt x="19707" y="18059"/>
                  <a:pt x="19707" y="18059"/>
                  <a:pt x="19716" y="18059"/>
                </a:cubicBezTo>
                <a:close/>
                <a:moveTo>
                  <a:pt x="21912" y="18087"/>
                </a:moveTo>
                <a:lnTo>
                  <a:pt x="21922" y="18096"/>
                </a:lnTo>
                <a:cubicBezTo>
                  <a:pt x="21912" y="18096"/>
                  <a:pt x="21912" y="18096"/>
                  <a:pt x="21912" y="18087"/>
                </a:cubicBezTo>
                <a:close/>
                <a:moveTo>
                  <a:pt x="22949" y="18089"/>
                </a:moveTo>
                <a:cubicBezTo>
                  <a:pt x="22954" y="18089"/>
                  <a:pt x="22958" y="18092"/>
                  <a:pt x="22963" y="18096"/>
                </a:cubicBezTo>
                <a:cubicBezTo>
                  <a:pt x="22960" y="18100"/>
                  <a:pt x="22957" y="18101"/>
                  <a:pt x="22954" y="18101"/>
                </a:cubicBezTo>
                <a:cubicBezTo>
                  <a:pt x="22947" y="18101"/>
                  <a:pt x="22941" y="18096"/>
                  <a:pt x="22935" y="18096"/>
                </a:cubicBezTo>
                <a:cubicBezTo>
                  <a:pt x="22939" y="18092"/>
                  <a:pt x="22944" y="18089"/>
                  <a:pt x="22949" y="18089"/>
                </a:cubicBezTo>
                <a:close/>
                <a:moveTo>
                  <a:pt x="54190" y="18033"/>
                </a:moveTo>
                <a:cubicBezTo>
                  <a:pt x="54192" y="18033"/>
                  <a:pt x="54194" y="18035"/>
                  <a:pt x="54199" y="18040"/>
                </a:cubicBezTo>
                <a:cubicBezTo>
                  <a:pt x="54208" y="18040"/>
                  <a:pt x="54208" y="18040"/>
                  <a:pt x="54208" y="18049"/>
                </a:cubicBezTo>
                <a:cubicBezTo>
                  <a:pt x="54218" y="18059"/>
                  <a:pt x="54227" y="18068"/>
                  <a:pt x="54227" y="18087"/>
                </a:cubicBezTo>
                <a:cubicBezTo>
                  <a:pt x="54227" y="18087"/>
                  <a:pt x="54227" y="18096"/>
                  <a:pt x="54218" y="18096"/>
                </a:cubicBezTo>
                <a:lnTo>
                  <a:pt x="54208" y="18096"/>
                </a:lnTo>
                <a:cubicBezTo>
                  <a:pt x="54200" y="18100"/>
                  <a:pt x="54196" y="18103"/>
                  <a:pt x="54192" y="18103"/>
                </a:cubicBezTo>
                <a:cubicBezTo>
                  <a:pt x="54188" y="18103"/>
                  <a:pt x="54185" y="18098"/>
                  <a:pt x="54180" y="18087"/>
                </a:cubicBezTo>
                <a:cubicBezTo>
                  <a:pt x="54180" y="18078"/>
                  <a:pt x="54170" y="18078"/>
                  <a:pt x="54170" y="18068"/>
                </a:cubicBezTo>
                <a:cubicBezTo>
                  <a:pt x="54180" y="18068"/>
                  <a:pt x="54180" y="18059"/>
                  <a:pt x="54189" y="18040"/>
                </a:cubicBezTo>
                <a:cubicBezTo>
                  <a:pt x="54189" y="18035"/>
                  <a:pt x="54189" y="18033"/>
                  <a:pt x="54190" y="18033"/>
                </a:cubicBezTo>
                <a:close/>
                <a:moveTo>
                  <a:pt x="18240" y="18096"/>
                </a:moveTo>
                <a:cubicBezTo>
                  <a:pt x="18240" y="18106"/>
                  <a:pt x="18240" y="18106"/>
                  <a:pt x="18230" y="18106"/>
                </a:cubicBezTo>
                <a:cubicBezTo>
                  <a:pt x="18221" y="18106"/>
                  <a:pt x="18211" y="18106"/>
                  <a:pt x="18211" y="18096"/>
                </a:cubicBezTo>
                <a:close/>
                <a:moveTo>
                  <a:pt x="18268" y="18096"/>
                </a:moveTo>
                <a:lnTo>
                  <a:pt x="18278" y="18106"/>
                </a:lnTo>
                <a:cubicBezTo>
                  <a:pt x="18268" y="18106"/>
                  <a:pt x="18268" y="18106"/>
                  <a:pt x="18268" y="18096"/>
                </a:cubicBezTo>
                <a:close/>
                <a:moveTo>
                  <a:pt x="18732" y="18096"/>
                </a:moveTo>
                <a:lnTo>
                  <a:pt x="18741" y="18106"/>
                </a:lnTo>
                <a:lnTo>
                  <a:pt x="18732" y="18106"/>
                </a:lnTo>
                <a:cubicBezTo>
                  <a:pt x="18732" y="18106"/>
                  <a:pt x="18732" y="18096"/>
                  <a:pt x="18732" y="18096"/>
                </a:cubicBezTo>
                <a:close/>
                <a:moveTo>
                  <a:pt x="18779" y="18096"/>
                </a:moveTo>
                <a:lnTo>
                  <a:pt x="18770" y="18106"/>
                </a:lnTo>
                <a:lnTo>
                  <a:pt x="18770" y="18096"/>
                </a:lnTo>
                <a:close/>
                <a:moveTo>
                  <a:pt x="19111" y="18087"/>
                </a:moveTo>
                <a:cubicBezTo>
                  <a:pt x="19120" y="18087"/>
                  <a:pt x="19120" y="18096"/>
                  <a:pt x="19120" y="18106"/>
                </a:cubicBezTo>
                <a:cubicBezTo>
                  <a:pt x="19111" y="18106"/>
                  <a:pt x="19111" y="18106"/>
                  <a:pt x="19111" y="18096"/>
                </a:cubicBezTo>
                <a:cubicBezTo>
                  <a:pt x="19111" y="18096"/>
                  <a:pt x="19111" y="18087"/>
                  <a:pt x="19111" y="18087"/>
                </a:cubicBezTo>
                <a:close/>
                <a:moveTo>
                  <a:pt x="19669" y="18087"/>
                </a:moveTo>
                <a:cubicBezTo>
                  <a:pt x="19679" y="18096"/>
                  <a:pt x="19669" y="18106"/>
                  <a:pt x="19669" y="18106"/>
                </a:cubicBezTo>
                <a:lnTo>
                  <a:pt x="19669" y="18087"/>
                </a:lnTo>
                <a:close/>
                <a:moveTo>
                  <a:pt x="22537" y="18042"/>
                </a:moveTo>
                <a:cubicBezTo>
                  <a:pt x="22539" y="18042"/>
                  <a:pt x="22542" y="18044"/>
                  <a:pt x="22547" y="18049"/>
                </a:cubicBezTo>
                <a:cubicBezTo>
                  <a:pt x="22547" y="18059"/>
                  <a:pt x="22547" y="18068"/>
                  <a:pt x="22537" y="18078"/>
                </a:cubicBezTo>
                <a:cubicBezTo>
                  <a:pt x="22537" y="18078"/>
                  <a:pt x="22537" y="18087"/>
                  <a:pt x="22537" y="18087"/>
                </a:cubicBezTo>
                <a:cubicBezTo>
                  <a:pt x="22537" y="18096"/>
                  <a:pt x="22537" y="18096"/>
                  <a:pt x="22528" y="18096"/>
                </a:cubicBezTo>
                <a:cubicBezTo>
                  <a:pt x="22528" y="18096"/>
                  <a:pt x="22528" y="18087"/>
                  <a:pt x="22528" y="18087"/>
                </a:cubicBezTo>
                <a:cubicBezTo>
                  <a:pt x="22528" y="18078"/>
                  <a:pt x="22528" y="18078"/>
                  <a:pt x="22518" y="18078"/>
                </a:cubicBezTo>
                <a:cubicBezTo>
                  <a:pt x="22509" y="18087"/>
                  <a:pt x="22499" y="18096"/>
                  <a:pt x="22499" y="18106"/>
                </a:cubicBezTo>
                <a:cubicBezTo>
                  <a:pt x="22499" y="18103"/>
                  <a:pt x="22499" y="18100"/>
                  <a:pt x="22499" y="18096"/>
                </a:cubicBezTo>
                <a:cubicBezTo>
                  <a:pt x="22499" y="18087"/>
                  <a:pt x="22499" y="18087"/>
                  <a:pt x="22509" y="18078"/>
                </a:cubicBezTo>
                <a:cubicBezTo>
                  <a:pt x="22509" y="18078"/>
                  <a:pt x="22509" y="18078"/>
                  <a:pt x="22518" y="18068"/>
                </a:cubicBezTo>
                <a:cubicBezTo>
                  <a:pt x="22518" y="18059"/>
                  <a:pt x="22528" y="18049"/>
                  <a:pt x="22528" y="18049"/>
                </a:cubicBezTo>
                <a:cubicBezTo>
                  <a:pt x="22532" y="18044"/>
                  <a:pt x="22535" y="18042"/>
                  <a:pt x="22537" y="18042"/>
                </a:cubicBezTo>
                <a:close/>
                <a:moveTo>
                  <a:pt x="22897" y="18087"/>
                </a:moveTo>
                <a:cubicBezTo>
                  <a:pt x="22897" y="18087"/>
                  <a:pt x="22897" y="18096"/>
                  <a:pt x="22897" y="18096"/>
                </a:cubicBezTo>
                <a:cubicBezTo>
                  <a:pt x="22887" y="18096"/>
                  <a:pt x="22887" y="18106"/>
                  <a:pt x="22887" y="18106"/>
                </a:cubicBezTo>
                <a:lnTo>
                  <a:pt x="22878" y="18106"/>
                </a:lnTo>
                <a:cubicBezTo>
                  <a:pt x="22887" y="18096"/>
                  <a:pt x="22887" y="18096"/>
                  <a:pt x="22897" y="18087"/>
                </a:cubicBezTo>
                <a:close/>
                <a:moveTo>
                  <a:pt x="22991" y="18068"/>
                </a:moveTo>
                <a:cubicBezTo>
                  <a:pt x="22991" y="18068"/>
                  <a:pt x="22991" y="18078"/>
                  <a:pt x="22991" y="18078"/>
                </a:cubicBezTo>
                <a:cubicBezTo>
                  <a:pt x="22982" y="18078"/>
                  <a:pt x="22982" y="18087"/>
                  <a:pt x="22982" y="18096"/>
                </a:cubicBezTo>
                <a:cubicBezTo>
                  <a:pt x="22982" y="18096"/>
                  <a:pt x="22982" y="18096"/>
                  <a:pt x="22972" y="18106"/>
                </a:cubicBezTo>
                <a:cubicBezTo>
                  <a:pt x="22972" y="18106"/>
                  <a:pt x="22972" y="18096"/>
                  <a:pt x="22972" y="18096"/>
                </a:cubicBezTo>
                <a:cubicBezTo>
                  <a:pt x="22972" y="18096"/>
                  <a:pt x="22972" y="18087"/>
                  <a:pt x="22963" y="18087"/>
                </a:cubicBezTo>
                <a:cubicBezTo>
                  <a:pt x="22963" y="18087"/>
                  <a:pt x="22963" y="18078"/>
                  <a:pt x="22963" y="18078"/>
                </a:cubicBezTo>
                <a:cubicBezTo>
                  <a:pt x="22972" y="18078"/>
                  <a:pt x="22982" y="18068"/>
                  <a:pt x="22982" y="18068"/>
                </a:cubicBezTo>
                <a:close/>
                <a:moveTo>
                  <a:pt x="18136" y="18106"/>
                </a:moveTo>
                <a:cubicBezTo>
                  <a:pt x="18136" y="18106"/>
                  <a:pt x="18136" y="18106"/>
                  <a:pt x="18145" y="18115"/>
                </a:cubicBezTo>
                <a:lnTo>
                  <a:pt x="18136" y="18115"/>
                </a:lnTo>
                <a:cubicBezTo>
                  <a:pt x="18136" y="18115"/>
                  <a:pt x="18136" y="18115"/>
                  <a:pt x="18136" y="18106"/>
                </a:cubicBezTo>
                <a:close/>
                <a:moveTo>
                  <a:pt x="22234" y="18096"/>
                </a:moveTo>
                <a:cubicBezTo>
                  <a:pt x="22234" y="18106"/>
                  <a:pt x="22234" y="18106"/>
                  <a:pt x="22234" y="18115"/>
                </a:cubicBezTo>
                <a:lnTo>
                  <a:pt x="22225" y="18106"/>
                </a:lnTo>
                <a:lnTo>
                  <a:pt x="22225" y="18096"/>
                </a:lnTo>
                <a:close/>
                <a:moveTo>
                  <a:pt x="22878" y="18096"/>
                </a:moveTo>
                <a:cubicBezTo>
                  <a:pt x="22868" y="18106"/>
                  <a:pt x="22868" y="18106"/>
                  <a:pt x="22868" y="18115"/>
                </a:cubicBezTo>
                <a:lnTo>
                  <a:pt x="22859" y="18115"/>
                </a:lnTo>
                <a:cubicBezTo>
                  <a:pt x="22859" y="18106"/>
                  <a:pt x="22859" y="18106"/>
                  <a:pt x="22868" y="18106"/>
                </a:cubicBezTo>
                <a:cubicBezTo>
                  <a:pt x="22868" y="18096"/>
                  <a:pt x="22868" y="18096"/>
                  <a:pt x="22868" y="18096"/>
                </a:cubicBezTo>
                <a:close/>
                <a:moveTo>
                  <a:pt x="16782" y="17623"/>
                </a:moveTo>
                <a:cubicBezTo>
                  <a:pt x="16782" y="17642"/>
                  <a:pt x="16773" y="17652"/>
                  <a:pt x="16773" y="17661"/>
                </a:cubicBezTo>
                <a:cubicBezTo>
                  <a:pt x="16773" y="17671"/>
                  <a:pt x="16773" y="17680"/>
                  <a:pt x="16792" y="17680"/>
                </a:cubicBezTo>
                <a:cubicBezTo>
                  <a:pt x="16782" y="17689"/>
                  <a:pt x="16773" y="17699"/>
                  <a:pt x="16763" y="17708"/>
                </a:cubicBezTo>
                <a:lnTo>
                  <a:pt x="16782" y="17718"/>
                </a:lnTo>
                <a:lnTo>
                  <a:pt x="16782" y="17737"/>
                </a:lnTo>
                <a:cubicBezTo>
                  <a:pt x="16801" y="17727"/>
                  <a:pt x="16792" y="17718"/>
                  <a:pt x="16792" y="17699"/>
                </a:cubicBezTo>
                <a:lnTo>
                  <a:pt x="16801" y="17699"/>
                </a:lnTo>
                <a:lnTo>
                  <a:pt x="16820" y="17718"/>
                </a:lnTo>
                <a:cubicBezTo>
                  <a:pt x="16839" y="17718"/>
                  <a:pt x="16848" y="17699"/>
                  <a:pt x="16839" y="17680"/>
                </a:cubicBezTo>
                <a:cubicBezTo>
                  <a:pt x="16839" y="17671"/>
                  <a:pt x="16839" y="17671"/>
                  <a:pt x="16848" y="17671"/>
                </a:cubicBezTo>
                <a:cubicBezTo>
                  <a:pt x="16858" y="17671"/>
                  <a:pt x="16867" y="17661"/>
                  <a:pt x="16867" y="17652"/>
                </a:cubicBezTo>
                <a:cubicBezTo>
                  <a:pt x="16858" y="17642"/>
                  <a:pt x="16877" y="17633"/>
                  <a:pt x="16886" y="17633"/>
                </a:cubicBezTo>
                <a:cubicBezTo>
                  <a:pt x="16896" y="17633"/>
                  <a:pt x="16905" y="17642"/>
                  <a:pt x="16905" y="17652"/>
                </a:cubicBezTo>
                <a:cubicBezTo>
                  <a:pt x="16905" y="17652"/>
                  <a:pt x="16905" y="17661"/>
                  <a:pt x="16905" y="17661"/>
                </a:cubicBezTo>
                <a:cubicBezTo>
                  <a:pt x="16896" y="17671"/>
                  <a:pt x="16886" y="17671"/>
                  <a:pt x="16886" y="17680"/>
                </a:cubicBezTo>
                <a:cubicBezTo>
                  <a:pt x="16877" y="17680"/>
                  <a:pt x="16867" y="17689"/>
                  <a:pt x="16858" y="17689"/>
                </a:cubicBezTo>
                <a:cubicBezTo>
                  <a:pt x="16848" y="17708"/>
                  <a:pt x="16839" y="17737"/>
                  <a:pt x="16848" y="17765"/>
                </a:cubicBezTo>
                <a:cubicBezTo>
                  <a:pt x="16848" y="17784"/>
                  <a:pt x="16848" y="17784"/>
                  <a:pt x="16829" y="17794"/>
                </a:cubicBezTo>
                <a:cubicBezTo>
                  <a:pt x="16820" y="17803"/>
                  <a:pt x="16820" y="17812"/>
                  <a:pt x="16829" y="17822"/>
                </a:cubicBezTo>
                <a:cubicBezTo>
                  <a:pt x="16829" y="17822"/>
                  <a:pt x="16839" y="17831"/>
                  <a:pt x="16839" y="17841"/>
                </a:cubicBezTo>
                <a:cubicBezTo>
                  <a:pt x="16839" y="17850"/>
                  <a:pt x="16839" y="17850"/>
                  <a:pt x="16848" y="17850"/>
                </a:cubicBezTo>
                <a:cubicBezTo>
                  <a:pt x="16867" y="17850"/>
                  <a:pt x="16877" y="17869"/>
                  <a:pt x="16867" y="17879"/>
                </a:cubicBezTo>
                <a:cubicBezTo>
                  <a:pt x="16858" y="17888"/>
                  <a:pt x="16858" y="17898"/>
                  <a:pt x="16867" y="17898"/>
                </a:cubicBezTo>
                <a:cubicBezTo>
                  <a:pt x="16886" y="17898"/>
                  <a:pt x="16886" y="17907"/>
                  <a:pt x="16886" y="17917"/>
                </a:cubicBezTo>
                <a:cubicBezTo>
                  <a:pt x="16877" y="17926"/>
                  <a:pt x="16877" y="17936"/>
                  <a:pt x="16867" y="17945"/>
                </a:cubicBezTo>
                <a:cubicBezTo>
                  <a:pt x="16848" y="17954"/>
                  <a:pt x="16829" y="17964"/>
                  <a:pt x="16801" y="17983"/>
                </a:cubicBezTo>
                <a:lnTo>
                  <a:pt x="16792" y="17983"/>
                </a:lnTo>
                <a:cubicBezTo>
                  <a:pt x="16782" y="17983"/>
                  <a:pt x="16773" y="17973"/>
                  <a:pt x="16763" y="17973"/>
                </a:cubicBezTo>
                <a:cubicBezTo>
                  <a:pt x="16754" y="17973"/>
                  <a:pt x="16744" y="17964"/>
                  <a:pt x="16744" y="17954"/>
                </a:cubicBezTo>
                <a:cubicBezTo>
                  <a:pt x="16754" y="17936"/>
                  <a:pt x="16744" y="17936"/>
                  <a:pt x="16735" y="17936"/>
                </a:cubicBezTo>
                <a:cubicBezTo>
                  <a:pt x="16706" y="17936"/>
                  <a:pt x="16706" y="17936"/>
                  <a:pt x="16706" y="17954"/>
                </a:cubicBezTo>
                <a:cubicBezTo>
                  <a:pt x="16706" y="17964"/>
                  <a:pt x="16697" y="17973"/>
                  <a:pt x="16687" y="17973"/>
                </a:cubicBezTo>
                <a:cubicBezTo>
                  <a:pt x="16681" y="17973"/>
                  <a:pt x="16675" y="17978"/>
                  <a:pt x="16669" y="17978"/>
                </a:cubicBezTo>
                <a:cubicBezTo>
                  <a:pt x="16665" y="17978"/>
                  <a:pt x="16662" y="17977"/>
                  <a:pt x="16659" y="17973"/>
                </a:cubicBezTo>
                <a:cubicBezTo>
                  <a:pt x="16659" y="17964"/>
                  <a:pt x="16650" y="17964"/>
                  <a:pt x="16650" y="17964"/>
                </a:cubicBezTo>
                <a:cubicBezTo>
                  <a:pt x="16650" y="17973"/>
                  <a:pt x="16640" y="17973"/>
                  <a:pt x="16640" y="17973"/>
                </a:cubicBezTo>
                <a:cubicBezTo>
                  <a:pt x="16640" y="17983"/>
                  <a:pt x="16640" y="17983"/>
                  <a:pt x="16631" y="17992"/>
                </a:cubicBezTo>
                <a:cubicBezTo>
                  <a:pt x="16631" y="17983"/>
                  <a:pt x="16621" y="17983"/>
                  <a:pt x="16621" y="17973"/>
                </a:cubicBezTo>
                <a:cubicBezTo>
                  <a:pt x="16631" y="17964"/>
                  <a:pt x="16631" y="17954"/>
                  <a:pt x="16631" y="17945"/>
                </a:cubicBezTo>
                <a:lnTo>
                  <a:pt x="16593" y="17945"/>
                </a:lnTo>
                <a:cubicBezTo>
                  <a:pt x="16593" y="17945"/>
                  <a:pt x="16583" y="17954"/>
                  <a:pt x="16583" y="17954"/>
                </a:cubicBezTo>
                <a:cubicBezTo>
                  <a:pt x="16583" y="17964"/>
                  <a:pt x="16583" y="17983"/>
                  <a:pt x="16583" y="17992"/>
                </a:cubicBezTo>
                <a:cubicBezTo>
                  <a:pt x="16583" y="18002"/>
                  <a:pt x="16583" y="18002"/>
                  <a:pt x="16583" y="18011"/>
                </a:cubicBezTo>
                <a:cubicBezTo>
                  <a:pt x="16583" y="18030"/>
                  <a:pt x="16574" y="18040"/>
                  <a:pt x="16555" y="18040"/>
                </a:cubicBezTo>
                <a:cubicBezTo>
                  <a:pt x="16555" y="18040"/>
                  <a:pt x="16545" y="18040"/>
                  <a:pt x="16545" y="18030"/>
                </a:cubicBezTo>
                <a:cubicBezTo>
                  <a:pt x="16545" y="18030"/>
                  <a:pt x="16536" y="18021"/>
                  <a:pt x="16536" y="18021"/>
                </a:cubicBezTo>
                <a:cubicBezTo>
                  <a:pt x="16536" y="18011"/>
                  <a:pt x="16536" y="18002"/>
                  <a:pt x="16527" y="18002"/>
                </a:cubicBezTo>
                <a:cubicBezTo>
                  <a:pt x="16517" y="18030"/>
                  <a:pt x="16517" y="18049"/>
                  <a:pt x="16508" y="18078"/>
                </a:cubicBezTo>
                <a:cubicBezTo>
                  <a:pt x="16508" y="18087"/>
                  <a:pt x="16508" y="18096"/>
                  <a:pt x="16517" y="18096"/>
                </a:cubicBezTo>
                <a:cubicBezTo>
                  <a:pt x="16527" y="18096"/>
                  <a:pt x="16545" y="18087"/>
                  <a:pt x="16545" y="18078"/>
                </a:cubicBezTo>
                <a:cubicBezTo>
                  <a:pt x="16545" y="18078"/>
                  <a:pt x="16555" y="18068"/>
                  <a:pt x="16564" y="18068"/>
                </a:cubicBezTo>
                <a:cubicBezTo>
                  <a:pt x="16564" y="18073"/>
                  <a:pt x="16567" y="18075"/>
                  <a:pt x="16570" y="18075"/>
                </a:cubicBezTo>
                <a:cubicBezTo>
                  <a:pt x="16574" y="18075"/>
                  <a:pt x="16579" y="18073"/>
                  <a:pt x="16583" y="18068"/>
                </a:cubicBezTo>
                <a:cubicBezTo>
                  <a:pt x="16593" y="18078"/>
                  <a:pt x="16593" y="18087"/>
                  <a:pt x="16583" y="18087"/>
                </a:cubicBezTo>
                <a:cubicBezTo>
                  <a:pt x="16576" y="18108"/>
                  <a:pt x="16564" y="18119"/>
                  <a:pt x="16546" y="18119"/>
                </a:cubicBezTo>
                <a:cubicBezTo>
                  <a:pt x="16540" y="18119"/>
                  <a:pt x="16534" y="18118"/>
                  <a:pt x="16527" y="18115"/>
                </a:cubicBezTo>
                <a:cubicBezTo>
                  <a:pt x="16479" y="18115"/>
                  <a:pt x="16432" y="18106"/>
                  <a:pt x="16385" y="18096"/>
                </a:cubicBezTo>
                <a:cubicBezTo>
                  <a:pt x="16356" y="18096"/>
                  <a:pt x="16328" y="18087"/>
                  <a:pt x="16299" y="18078"/>
                </a:cubicBezTo>
                <a:cubicBezTo>
                  <a:pt x="16262" y="18068"/>
                  <a:pt x="16243" y="18040"/>
                  <a:pt x="16224" y="18011"/>
                </a:cubicBezTo>
                <a:cubicBezTo>
                  <a:pt x="16214" y="17992"/>
                  <a:pt x="16214" y="17983"/>
                  <a:pt x="16233" y="17983"/>
                </a:cubicBezTo>
                <a:cubicBezTo>
                  <a:pt x="16238" y="17980"/>
                  <a:pt x="16243" y="17979"/>
                  <a:pt x="16248" y="17979"/>
                </a:cubicBezTo>
                <a:cubicBezTo>
                  <a:pt x="16262" y="17979"/>
                  <a:pt x="16274" y="17988"/>
                  <a:pt x="16280" y="18002"/>
                </a:cubicBezTo>
                <a:cubicBezTo>
                  <a:pt x="16280" y="18002"/>
                  <a:pt x="16290" y="18011"/>
                  <a:pt x="16290" y="18011"/>
                </a:cubicBezTo>
                <a:lnTo>
                  <a:pt x="16299" y="18011"/>
                </a:lnTo>
                <a:lnTo>
                  <a:pt x="16299" y="17992"/>
                </a:lnTo>
                <a:cubicBezTo>
                  <a:pt x="16299" y="17992"/>
                  <a:pt x="16309" y="18002"/>
                  <a:pt x="16318" y="18002"/>
                </a:cubicBezTo>
                <a:lnTo>
                  <a:pt x="16318" y="17983"/>
                </a:lnTo>
                <a:cubicBezTo>
                  <a:pt x="16337" y="17992"/>
                  <a:pt x="16347" y="17992"/>
                  <a:pt x="16366" y="17992"/>
                </a:cubicBezTo>
                <a:cubicBezTo>
                  <a:pt x="16366" y="17983"/>
                  <a:pt x="16356" y="17973"/>
                  <a:pt x="16356" y="17964"/>
                </a:cubicBezTo>
                <a:cubicBezTo>
                  <a:pt x="16347" y="17964"/>
                  <a:pt x="16347" y="17954"/>
                  <a:pt x="16356" y="17945"/>
                </a:cubicBezTo>
                <a:cubicBezTo>
                  <a:pt x="16366" y="17945"/>
                  <a:pt x="16375" y="17936"/>
                  <a:pt x="16385" y="17926"/>
                </a:cubicBezTo>
                <a:cubicBezTo>
                  <a:pt x="16403" y="17917"/>
                  <a:pt x="16413" y="17907"/>
                  <a:pt x="16422" y="17898"/>
                </a:cubicBezTo>
                <a:cubicBezTo>
                  <a:pt x="16432" y="17898"/>
                  <a:pt x="16441" y="17888"/>
                  <a:pt x="16460" y="17879"/>
                </a:cubicBezTo>
                <a:cubicBezTo>
                  <a:pt x="16470" y="17888"/>
                  <a:pt x="16489" y="17907"/>
                  <a:pt x="16498" y="17917"/>
                </a:cubicBezTo>
                <a:cubicBezTo>
                  <a:pt x="16508" y="17917"/>
                  <a:pt x="16508" y="17907"/>
                  <a:pt x="16508" y="17907"/>
                </a:cubicBezTo>
                <a:cubicBezTo>
                  <a:pt x="16508" y="17888"/>
                  <a:pt x="16508" y="17879"/>
                  <a:pt x="16508" y="17860"/>
                </a:cubicBezTo>
                <a:cubicBezTo>
                  <a:pt x="16508" y="17860"/>
                  <a:pt x="16508" y="17850"/>
                  <a:pt x="16498" y="17850"/>
                </a:cubicBezTo>
                <a:cubicBezTo>
                  <a:pt x="16498" y="17850"/>
                  <a:pt x="16489" y="17841"/>
                  <a:pt x="16489" y="17841"/>
                </a:cubicBezTo>
                <a:cubicBezTo>
                  <a:pt x="16479" y="17822"/>
                  <a:pt x="16498" y="17803"/>
                  <a:pt x="16517" y="17794"/>
                </a:cubicBezTo>
                <a:lnTo>
                  <a:pt x="16593" y="17794"/>
                </a:lnTo>
                <a:cubicBezTo>
                  <a:pt x="16593" y="17794"/>
                  <a:pt x="16602" y="17794"/>
                  <a:pt x="16612" y="17803"/>
                </a:cubicBezTo>
                <a:lnTo>
                  <a:pt x="16621" y="17803"/>
                </a:lnTo>
                <a:cubicBezTo>
                  <a:pt x="16650" y="17794"/>
                  <a:pt x="16669" y="17765"/>
                  <a:pt x="16669" y="17737"/>
                </a:cubicBezTo>
                <a:lnTo>
                  <a:pt x="16659" y="17737"/>
                </a:lnTo>
                <a:cubicBezTo>
                  <a:pt x="16650" y="17727"/>
                  <a:pt x="16659" y="17708"/>
                  <a:pt x="16669" y="17699"/>
                </a:cubicBezTo>
                <a:cubicBezTo>
                  <a:pt x="16706" y="17671"/>
                  <a:pt x="16735" y="17652"/>
                  <a:pt x="16773" y="17623"/>
                </a:cubicBezTo>
                <a:close/>
                <a:moveTo>
                  <a:pt x="19707" y="18115"/>
                </a:moveTo>
                <a:cubicBezTo>
                  <a:pt x="19710" y="18119"/>
                  <a:pt x="19712" y="18120"/>
                  <a:pt x="19714" y="18120"/>
                </a:cubicBezTo>
                <a:cubicBezTo>
                  <a:pt x="19716" y="18120"/>
                  <a:pt x="19716" y="18115"/>
                  <a:pt x="19716" y="18115"/>
                </a:cubicBezTo>
                <a:close/>
                <a:moveTo>
                  <a:pt x="18467" y="18115"/>
                </a:moveTo>
                <a:cubicBezTo>
                  <a:pt x="18467" y="18115"/>
                  <a:pt x="18467" y="18125"/>
                  <a:pt x="18457" y="18125"/>
                </a:cubicBezTo>
                <a:cubicBezTo>
                  <a:pt x="18457" y="18125"/>
                  <a:pt x="18457" y="18115"/>
                  <a:pt x="18457" y="18115"/>
                </a:cubicBezTo>
                <a:close/>
                <a:moveTo>
                  <a:pt x="18704" y="18115"/>
                </a:moveTo>
                <a:cubicBezTo>
                  <a:pt x="18704" y="18115"/>
                  <a:pt x="18704" y="18125"/>
                  <a:pt x="18713" y="18125"/>
                </a:cubicBezTo>
                <a:lnTo>
                  <a:pt x="18704" y="18125"/>
                </a:lnTo>
                <a:lnTo>
                  <a:pt x="18704" y="18115"/>
                </a:lnTo>
                <a:close/>
                <a:moveTo>
                  <a:pt x="19006" y="18087"/>
                </a:moveTo>
                <a:cubicBezTo>
                  <a:pt x="19006" y="18087"/>
                  <a:pt x="19016" y="18096"/>
                  <a:pt x="19016" y="18096"/>
                </a:cubicBezTo>
                <a:cubicBezTo>
                  <a:pt x="19016" y="18096"/>
                  <a:pt x="19016" y="18096"/>
                  <a:pt x="19016" y="18106"/>
                </a:cubicBezTo>
                <a:cubicBezTo>
                  <a:pt x="19016" y="18106"/>
                  <a:pt x="19016" y="18115"/>
                  <a:pt x="19006" y="18115"/>
                </a:cubicBezTo>
                <a:cubicBezTo>
                  <a:pt x="19006" y="18115"/>
                  <a:pt x="19006" y="18125"/>
                  <a:pt x="19006" y="18125"/>
                </a:cubicBezTo>
                <a:cubicBezTo>
                  <a:pt x="18997" y="18125"/>
                  <a:pt x="18997" y="18115"/>
                  <a:pt x="18997" y="18115"/>
                </a:cubicBezTo>
                <a:cubicBezTo>
                  <a:pt x="18997" y="18115"/>
                  <a:pt x="18997" y="18115"/>
                  <a:pt x="18997" y="18106"/>
                </a:cubicBezTo>
                <a:lnTo>
                  <a:pt x="19006" y="18115"/>
                </a:lnTo>
                <a:cubicBezTo>
                  <a:pt x="19006" y="18115"/>
                  <a:pt x="19006" y="18106"/>
                  <a:pt x="19006" y="18106"/>
                </a:cubicBezTo>
                <a:cubicBezTo>
                  <a:pt x="19006" y="18106"/>
                  <a:pt x="19006" y="18106"/>
                  <a:pt x="19006" y="18096"/>
                </a:cubicBezTo>
                <a:lnTo>
                  <a:pt x="18997" y="18096"/>
                </a:lnTo>
                <a:cubicBezTo>
                  <a:pt x="18997" y="18096"/>
                  <a:pt x="19006" y="18087"/>
                  <a:pt x="19006" y="18087"/>
                </a:cubicBezTo>
                <a:close/>
                <a:moveTo>
                  <a:pt x="19054" y="18087"/>
                </a:moveTo>
                <a:cubicBezTo>
                  <a:pt x="19054" y="18096"/>
                  <a:pt x="19054" y="18096"/>
                  <a:pt x="19054" y="18096"/>
                </a:cubicBezTo>
                <a:cubicBezTo>
                  <a:pt x="19054" y="18096"/>
                  <a:pt x="19063" y="18106"/>
                  <a:pt x="19054" y="18106"/>
                </a:cubicBezTo>
                <a:cubicBezTo>
                  <a:pt x="19054" y="18106"/>
                  <a:pt x="19054" y="18115"/>
                  <a:pt x="19044" y="18115"/>
                </a:cubicBezTo>
                <a:lnTo>
                  <a:pt x="19044" y="18106"/>
                </a:lnTo>
                <a:lnTo>
                  <a:pt x="19035" y="18106"/>
                </a:lnTo>
                <a:cubicBezTo>
                  <a:pt x="19035" y="18115"/>
                  <a:pt x="19035" y="18115"/>
                  <a:pt x="19035" y="18125"/>
                </a:cubicBezTo>
                <a:lnTo>
                  <a:pt x="19025" y="18125"/>
                </a:lnTo>
                <a:cubicBezTo>
                  <a:pt x="19025" y="18125"/>
                  <a:pt x="19025" y="18115"/>
                  <a:pt x="19025" y="18115"/>
                </a:cubicBezTo>
                <a:cubicBezTo>
                  <a:pt x="19035" y="18106"/>
                  <a:pt x="19035" y="18106"/>
                  <a:pt x="19035" y="18096"/>
                </a:cubicBezTo>
                <a:cubicBezTo>
                  <a:pt x="19035" y="18096"/>
                  <a:pt x="19044" y="18096"/>
                  <a:pt x="19044" y="18087"/>
                </a:cubicBezTo>
                <a:close/>
                <a:moveTo>
                  <a:pt x="19082" y="18115"/>
                </a:moveTo>
                <a:cubicBezTo>
                  <a:pt x="19082" y="18125"/>
                  <a:pt x="19082" y="18125"/>
                  <a:pt x="19073" y="18125"/>
                </a:cubicBezTo>
                <a:cubicBezTo>
                  <a:pt x="19073" y="18125"/>
                  <a:pt x="19073" y="18115"/>
                  <a:pt x="19082" y="18115"/>
                </a:cubicBezTo>
                <a:close/>
                <a:moveTo>
                  <a:pt x="19102" y="18099"/>
                </a:moveTo>
                <a:cubicBezTo>
                  <a:pt x="19103" y="18099"/>
                  <a:pt x="19106" y="18101"/>
                  <a:pt x="19111" y="18106"/>
                </a:cubicBezTo>
                <a:cubicBezTo>
                  <a:pt x="19111" y="18106"/>
                  <a:pt x="19111" y="18106"/>
                  <a:pt x="19111" y="18115"/>
                </a:cubicBezTo>
                <a:cubicBezTo>
                  <a:pt x="19111" y="18115"/>
                  <a:pt x="19101" y="18115"/>
                  <a:pt x="19111" y="18125"/>
                </a:cubicBezTo>
                <a:lnTo>
                  <a:pt x="19101" y="18125"/>
                </a:lnTo>
                <a:cubicBezTo>
                  <a:pt x="19092" y="18125"/>
                  <a:pt x="19092" y="18115"/>
                  <a:pt x="19092" y="18106"/>
                </a:cubicBezTo>
                <a:lnTo>
                  <a:pt x="19092" y="18106"/>
                </a:lnTo>
                <a:lnTo>
                  <a:pt x="19101" y="18115"/>
                </a:lnTo>
                <a:cubicBezTo>
                  <a:pt x="19101" y="18106"/>
                  <a:pt x="19101" y="18106"/>
                  <a:pt x="19101" y="18106"/>
                </a:cubicBezTo>
                <a:cubicBezTo>
                  <a:pt x="19101" y="18101"/>
                  <a:pt x="19101" y="18099"/>
                  <a:pt x="19102" y="18099"/>
                </a:cubicBezTo>
                <a:close/>
                <a:moveTo>
                  <a:pt x="22452" y="18096"/>
                </a:moveTo>
                <a:cubicBezTo>
                  <a:pt x="22461" y="18106"/>
                  <a:pt x="22471" y="18106"/>
                  <a:pt x="22471" y="18115"/>
                </a:cubicBezTo>
                <a:cubicBezTo>
                  <a:pt x="22471" y="18125"/>
                  <a:pt x="22471" y="18125"/>
                  <a:pt x="22471" y="18125"/>
                </a:cubicBezTo>
                <a:lnTo>
                  <a:pt x="22461" y="18125"/>
                </a:lnTo>
                <a:cubicBezTo>
                  <a:pt x="22461" y="18115"/>
                  <a:pt x="22461" y="18115"/>
                  <a:pt x="22452" y="18115"/>
                </a:cubicBezTo>
                <a:cubicBezTo>
                  <a:pt x="22452" y="18115"/>
                  <a:pt x="22442" y="18106"/>
                  <a:pt x="22442" y="18106"/>
                </a:cubicBezTo>
                <a:cubicBezTo>
                  <a:pt x="22442" y="18096"/>
                  <a:pt x="22442" y="18096"/>
                  <a:pt x="22452" y="18096"/>
                </a:cubicBezTo>
                <a:close/>
                <a:moveTo>
                  <a:pt x="22632" y="17976"/>
                </a:moveTo>
                <a:cubicBezTo>
                  <a:pt x="22634" y="17976"/>
                  <a:pt x="22636" y="17978"/>
                  <a:pt x="22641" y="17983"/>
                </a:cubicBezTo>
                <a:cubicBezTo>
                  <a:pt x="22641" y="17983"/>
                  <a:pt x="22651" y="17992"/>
                  <a:pt x="22651" y="17992"/>
                </a:cubicBezTo>
                <a:cubicBezTo>
                  <a:pt x="22651" y="17992"/>
                  <a:pt x="22651" y="17983"/>
                  <a:pt x="22651" y="17983"/>
                </a:cubicBezTo>
                <a:cubicBezTo>
                  <a:pt x="22660" y="17983"/>
                  <a:pt x="22670" y="17983"/>
                  <a:pt x="22670" y="17992"/>
                </a:cubicBezTo>
                <a:cubicBezTo>
                  <a:pt x="22679" y="18002"/>
                  <a:pt x="22679" y="18021"/>
                  <a:pt x="22688" y="18021"/>
                </a:cubicBezTo>
                <a:cubicBezTo>
                  <a:pt x="22698" y="18040"/>
                  <a:pt x="22698" y="18040"/>
                  <a:pt x="22688" y="18049"/>
                </a:cubicBezTo>
                <a:lnTo>
                  <a:pt x="22698" y="18049"/>
                </a:lnTo>
                <a:lnTo>
                  <a:pt x="22698" y="18059"/>
                </a:lnTo>
                <a:cubicBezTo>
                  <a:pt x="22679" y="18049"/>
                  <a:pt x="22679" y="18040"/>
                  <a:pt x="22679" y="18030"/>
                </a:cubicBezTo>
                <a:cubicBezTo>
                  <a:pt x="22679" y="18030"/>
                  <a:pt x="22670" y="18030"/>
                  <a:pt x="22670" y="18040"/>
                </a:cubicBezTo>
                <a:cubicBezTo>
                  <a:pt x="22670" y="18040"/>
                  <a:pt x="22670" y="18049"/>
                  <a:pt x="22660" y="18059"/>
                </a:cubicBezTo>
                <a:cubicBezTo>
                  <a:pt x="22660" y="18068"/>
                  <a:pt x="22670" y="18068"/>
                  <a:pt x="22670" y="18068"/>
                </a:cubicBezTo>
                <a:cubicBezTo>
                  <a:pt x="22670" y="18078"/>
                  <a:pt x="22660" y="18078"/>
                  <a:pt x="22660" y="18078"/>
                </a:cubicBezTo>
                <a:cubicBezTo>
                  <a:pt x="22660" y="18096"/>
                  <a:pt x="22660" y="18106"/>
                  <a:pt x="22641" y="18106"/>
                </a:cubicBezTo>
                <a:cubicBezTo>
                  <a:pt x="22651" y="18115"/>
                  <a:pt x="22641" y="18115"/>
                  <a:pt x="22641" y="18115"/>
                </a:cubicBezTo>
                <a:cubicBezTo>
                  <a:pt x="22634" y="18122"/>
                  <a:pt x="22628" y="18129"/>
                  <a:pt x="22621" y="18129"/>
                </a:cubicBezTo>
                <a:cubicBezTo>
                  <a:pt x="22618" y="18129"/>
                  <a:pt x="22616" y="18128"/>
                  <a:pt x="22613" y="18125"/>
                </a:cubicBezTo>
                <a:cubicBezTo>
                  <a:pt x="22613" y="18125"/>
                  <a:pt x="22603" y="18115"/>
                  <a:pt x="22603" y="18115"/>
                </a:cubicBezTo>
                <a:cubicBezTo>
                  <a:pt x="22613" y="18106"/>
                  <a:pt x="22603" y="18096"/>
                  <a:pt x="22594" y="18096"/>
                </a:cubicBezTo>
                <a:lnTo>
                  <a:pt x="22556" y="18096"/>
                </a:lnTo>
                <a:cubicBezTo>
                  <a:pt x="22556" y="18096"/>
                  <a:pt x="22556" y="18087"/>
                  <a:pt x="22565" y="18087"/>
                </a:cubicBezTo>
                <a:cubicBezTo>
                  <a:pt x="22565" y="18087"/>
                  <a:pt x="22565" y="18078"/>
                  <a:pt x="22575" y="18078"/>
                </a:cubicBezTo>
                <a:cubicBezTo>
                  <a:pt x="22575" y="18068"/>
                  <a:pt x="22575" y="18068"/>
                  <a:pt x="22575" y="18068"/>
                </a:cubicBezTo>
                <a:cubicBezTo>
                  <a:pt x="22565" y="18068"/>
                  <a:pt x="22565" y="18068"/>
                  <a:pt x="22565" y="18059"/>
                </a:cubicBezTo>
                <a:cubicBezTo>
                  <a:pt x="22556" y="18059"/>
                  <a:pt x="22547" y="18049"/>
                  <a:pt x="22556" y="18040"/>
                </a:cubicBezTo>
                <a:cubicBezTo>
                  <a:pt x="22556" y="18030"/>
                  <a:pt x="22556" y="18030"/>
                  <a:pt x="22565" y="18030"/>
                </a:cubicBezTo>
                <a:cubicBezTo>
                  <a:pt x="22565" y="18025"/>
                  <a:pt x="22568" y="18023"/>
                  <a:pt x="22570" y="18023"/>
                </a:cubicBezTo>
                <a:cubicBezTo>
                  <a:pt x="22573" y="18023"/>
                  <a:pt x="22575" y="18025"/>
                  <a:pt x="22575" y="18030"/>
                </a:cubicBezTo>
                <a:lnTo>
                  <a:pt x="22575" y="18011"/>
                </a:lnTo>
                <a:cubicBezTo>
                  <a:pt x="22594" y="18011"/>
                  <a:pt x="22603" y="18011"/>
                  <a:pt x="22622" y="18002"/>
                </a:cubicBezTo>
                <a:lnTo>
                  <a:pt x="22603" y="17992"/>
                </a:lnTo>
                <a:cubicBezTo>
                  <a:pt x="22613" y="17992"/>
                  <a:pt x="22613" y="17992"/>
                  <a:pt x="22622" y="17983"/>
                </a:cubicBezTo>
                <a:cubicBezTo>
                  <a:pt x="22627" y="17978"/>
                  <a:pt x="22629" y="17976"/>
                  <a:pt x="22632" y="17976"/>
                </a:cubicBezTo>
                <a:close/>
                <a:moveTo>
                  <a:pt x="21941" y="18115"/>
                </a:moveTo>
                <a:lnTo>
                  <a:pt x="21950" y="18125"/>
                </a:lnTo>
                <a:cubicBezTo>
                  <a:pt x="21950" y="18130"/>
                  <a:pt x="21948" y="18132"/>
                  <a:pt x="21945" y="18132"/>
                </a:cubicBezTo>
                <a:cubicBezTo>
                  <a:pt x="21943" y="18132"/>
                  <a:pt x="21941" y="18130"/>
                  <a:pt x="21941" y="18125"/>
                </a:cubicBezTo>
                <a:cubicBezTo>
                  <a:pt x="21941" y="18125"/>
                  <a:pt x="21941" y="18115"/>
                  <a:pt x="21941" y="18115"/>
                </a:cubicBezTo>
                <a:close/>
                <a:moveTo>
                  <a:pt x="18174" y="18115"/>
                </a:moveTo>
                <a:cubicBezTo>
                  <a:pt x="18174" y="18125"/>
                  <a:pt x="18183" y="18125"/>
                  <a:pt x="18183" y="18125"/>
                </a:cubicBezTo>
                <a:cubicBezTo>
                  <a:pt x="18183" y="18125"/>
                  <a:pt x="18183" y="18134"/>
                  <a:pt x="18183" y="18134"/>
                </a:cubicBezTo>
                <a:lnTo>
                  <a:pt x="18174" y="18134"/>
                </a:lnTo>
                <a:cubicBezTo>
                  <a:pt x="18174" y="18134"/>
                  <a:pt x="18164" y="18125"/>
                  <a:pt x="18164" y="18115"/>
                </a:cubicBezTo>
                <a:close/>
                <a:moveTo>
                  <a:pt x="18278" y="18115"/>
                </a:moveTo>
                <a:cubicBezTo>
                  <a:pt x="18287" y="18115"/>
                  <a:pt x="18287" y="18115"/>
                  <a:pt x="18287" y="18125"/>
                </a:cubicBezTo>
                <a:lnTo>
                  <a:pt x="18278" y="18125"/>
                </a:lnTo>
                <a:cubicBezTo>
                  <a:pt x="18278" y="18125"/>
                  <a:pt x="18287" y="18134"/>
                  <a:pt x="18287" y="18134"/>
                </a:cubicBezTo>
                <a:lnTo>
                  <a:pt x="18278" y="18134"/>
                </a:lnTo>
                <a:cubicBezTo>
                  <a:pt x="18268" y="18134"/>
                  <a:pt x="18268" y="18125"/>
                  <a:pt x="18268" y="18125"/>
                </a:cubicBezTo>
                <a:cubicBezTo>
                  <a:pt x="18268" y="18115"/>
                  <a:pt x="18278" y="18115"/>
                  <a:pt x="18278" y="18115"/>
                </a:cubicBezTo>
                <a:close/>
                <a:moveTo>
                  <a:pt x="18306" y="18125"/>
                </a:moveTo>
                <a:cubicBezTo>
                  <a:pt x="18297" y="18134"/>
                  <a:pt x="18297" y="18134"/>
                  <a:pt x="18297" y="18134"/>
                </a:cubicBezTo>
                <a:lnTo>
                  <a:pt x="18287" y="18134"/>
                </a:lnTo>
                <a:lnTo>
                  <a:pt x="18306" y="18125"/>
                </a:lnTo>
                <a:close/>
                <a:moveTo>
                  <a:pt x="19006" y="18125"/>
                </a:moveTo>
                <a:cubicBezTo>
                  <a:pt x="19006" y="18125"/>
                  <a:pt x="19006" y="18134"/>
                  <a:pt x="18997" y="18134"/>
                </a:cubicBezTo>
                <a:lnTo>
                  <a:pt x="19006" y="18125"/>
                </a:lnTo>
                <a:close/>
                <a:moveTo>
                  <a:pt x="22535" y="18109"/>
                </a:moveTo>
                <a:cubicBezTo>
                  <a:pt x="22539" y="18109"/>
                  <a:pt x="22543" y="18111"/>
                  <a:pt x="22547" y="18115"/>
                </a:cubicBezTo>
                <a:lnTo>
                  <a:pt x="22537" y="18125"/>
                </a:lnTo>
                <a:lnTo>
                  <a:pt x="22547" y="18134"/>
                </a:lnTo>
                <a:cubicBezTo>
                  <a:pt x="22537" y="18134"/>
                  <a:pt x="22518" y="18125"/>
                  <a:pt x="22518" y="18125"/>
                </a:cubicBezTo>
                <a:cubicBezTo>
                  <a:pt x="22524" y="18114"/>
                  <a:pt x="22529" y="18109"/>
                  <a:pt x="22535" y="18109"/>
                </a:cubicBezTo>
                <a:close/>
                <a:moveTo>
                  <a:pt x="18325" y="18134"/>
                </a:moveTo>
                <a:cubicBezTo>
                  <a:pt x="18315" y="18134"/>
                  <a:pt x="18325" y="18144"/>
                  <a:pt x="18315" y="18144"/>
                </a:cubicBezTo>
                <a:cubicBezTo>
                  <a:pt x="18315" y="18134"/>
                  <a:pt x="18315" y="18134"/>
                  <a:pt x="18315" y="18134"/>
                </a:cubicBezTo>
                <a:close/>
                <a:moveTo>
                  <a:pt x="18514" y="18134"/>
                </a:moveTo>
                <a:cubicBezTo>
                  <a:pt x="18514" y="18144"/>
                  <a:pt x="18524" y="18144"/>
                  <a:pt x="18524" y="18144"/>
                </a:cubicBezTo>
                <a:lnTo>
                  <a:pt x="18514" y="18144"/>
                </a:lnTo>
                <a:cubicBezTo>
                  <a:pt x="18514" y="18144"/>
                  <a:pt x="18505" y="18144"/>
                  <a:pt x="18505" y="18134"/>
                </a:cubicBezTo>
                <a:close/>
                <a:moveTo>
                  <a:pt x="22357" y="18106"/>
                </a:moveTo>
                <a:cubicBezTo>
                  <a:pt x="22357" y="18106"/>
                  <a:pt x="22376" y="18115"/>
                  <a:pt x="22376" y="18125"/>
                </a:cubicBezTo>
                <a:cubicBezTo>
                  <a:pt x="22376" y="18134"/>
                  <a:pt x="22376" y="18134"/>
                  <a:pt x="22376" y="18144"/>
                </a:cubicBezTo>
                <a:lnTo>
                  <a:pt x="22367" y="18125"/>
                </a:lnTo>
                <a:lnTo>
                  <a:pt x="22348" y="18125"/>
                </a:lnTo>
                <a:cubicBezTo>
                  <a:pt x="22338" y="18115"/>
                  <a:pt x="22338" y="18115"/>
                  <a:pt x="22329" y="18106"/>
                </a:cubicBezTo>
                <a:lnTo>
                  <a:pt x="22338" y="18106"/>
                </a:lnTo>
                <a:cubicBezTo>
                  <a:pt x="22338" y="18111"/>
                  <a:pt x="22341" y="18113"/>
                  <a:pt x="22344" y="18113"/>
                </a:cubicBezTo>
                <a:cubicBezTo>
                  <a:pt x="22348" y="18113"/>
                  <a:pt x="22352" y="18111"/>
                  <a:pt x="22357" y="18106"/>
                </a:cubicBezTo>
                <a:close/>
                <a:moveTo>
                  <a:pt x="22348" y="18134"/>
                </a:moveTo>
                <a:cubicBezTo>
                  <a:pt x="22348" y="18134"/>
                  <a:pt x="22348" y="18134"/>
                  <a:pt x="22357" y="18144"/>
                </a:cubicBezTo>
                <a:lnTo>
                  <a:pt x="22367" y="18144"/>
                </a:lnTo>
                <a:cubicBezTo>
                  <a:pt x="22364" y="18147"/>
                  <a:pt x="22361" y="18148"/>
                  <a:pt x="22358" y="18148"/>
                </a:cubicBezTo>
                <a:cubicBezTo>
                  <a:pt x="22352" y="18148"/>
                  <a:pt x="22345" y="18141"/>
                  <a:pt x="22338" y="18134"/>
                </a:cubicBezTo>
                <a:close/>
                <a:moveTo>
                  <a:pt x="15675" y="17841"/>
                </a:moveTo>
                <a:cubicBezTo>
                  <a:pt x="15722" y="17860"/>
                  <a:pt x="15769" y="17879"/>
                  <a:pt x="15817" y="17888"/>
                </a:cubicBezTo>
                <a:cubicBezTo>
                  <a:pt x="15826" y="17898"/>
                  <a:pt x="15845" y="17907"/>
                  <a:pt x="15854" y="17907"/>
                </a:cubicBezTo>
                <a:cubicBezTo>
                  <a:pt x="15864" y="17917"/>
                  <a:pt x="15873" y="17917"/>
                  <a:pt x="15864" y="17926"/>
                </a:cubicBezTo>
                <a:cubicBezTo>
                  <a:pt x="15864" y="17936"/>
                  <a:pt x="15864" y="17936"/>
                  <a:pt x="15854" y="17945"/>
                </a:cubicBezTo>
                <a:cubicBezTo>
                  <a:pt x="15836" y="17973"/>
                  <a:pt x="15807" y="18002"/>
                  <a:pt x="15779" y="18030"/>
                </a:cubicBezTo>
                <a:cubicBezTo>
                  <a:pt x="15769" y="18049"/>
                  <a:pt x="15750" y="18059"/>
                  <a:pt x="15741" y="18068"/>
                </a:cubicBezTo>
                <a:cubicBezTo>
                  <a:pt x="15684" y="18096"/>
                  <a:pt x="15627" y="18115"/>
                  <a:pt x="15580" y="18144"/>
                </a:cubicBezTo>
                <a:cubicBezTo>
                  <a:pt x="15577" y="18147"/>
                  <a:pt x="15574" y="18148"/>
                  <a:pt x="15571" y="18148"/>
                </a:cubicBezTo>
                <a:cubicBezTo>
                  <a:pt x="15564" y="18148"/>
                  <a:pt x="15558" y="18144"/>
                  <a:pt x="15552" y="18144"/>
                </a:cubicBezTo>
                <a:cubicBezTo>
                  <a:pt x="15533" y="18115"/>
                  <a:pt x="15523" y="18087"/>
                  <a:pt x="15523" y="18059"/>
                </a:cubicBezTo>
                <a:cubicBezTo>
                  <a:pt x="15495" y="18059"/>
                  <a:pt x="15476" y="18040"/>
                  <a:pt x="15466" y="18030"/>
                </a:cubicBezTo>
                <a:cubicBezTo>
                  <a:pt x="15485" y="18011"/>
                  <a:pt x="15495" y="17983"/>
                  <a:pt x="15504" y="17954"/>
                </a:cubicBezTo>
                <a:cubicBezTo>
                  <a:pt x="15504" y="17945"/>
                  <a:pt x="15514" y="17936"/>
                  <a:pt x="15514" y="17936"/>
                </a:cubicBezTo>
                <a:cubicBezTo>
                  <a:pt x="15521" y="17922"/>
                  <a:pt x="15533" y="17913"/>
                  <a:pt x="15546" y="17913"/>
                </a:cubicBezTo>
                <a:cubicBezTo>
                  <a:pt x="15551" y="17913"/>
                  <a:pt x="15556" y="17914"/>
                  <a:pt x="15561" y="17917"/>
                </a:cubicBezTo>
                <a:lnTo>
                  <a:pt x="15580" y="17917"/>
                </a:lnTo>
                <a:cubicBezTo>
                  <a:pt x="15589" y="17907"/>
                  <a:pt x="15608" y="17898"/>
                  <a:pt x="15618" y="17898"/>
                </a:cubicBezTo>
                <a:cubicBezTo>
                  <a:pt x="15618" y="17888"/>
                  <a:pt x="15618" y="17888"/>
                  <a:pt x="15627" y="17888"/>
                </a:cubicBezTo>
                <a:cubicBezTo>
                  <a:pt x="15627" y="17879"/>
                  <a:pt x="15627" y="17879"/>
                  <a:pt x="15627" y="17869"/>
                </a:cubicBezTo>
                <a:cubicBezTo>
                  <a:pt x="15627" y="17879"/>
                  <a:pt x="15637" y="17879"/>
                  <a:pt x="15637" y="17879"/>
                </a:cubicBezTo>
                <a:cubicBezTo>
                  <a:pt x="15637" y="17879"/>
                  <a:pt x="15646" y="17888"/>
                  <a:pt x="15646" y="17888"/>
                </a:cubicBezTo>
                <a:cubicBezTo>
                  <a:pt x="15656" y="17879"/>
                  <a:pt x="15665" y="17869"/>
                  <a:pt x="15656" y="17860"/>
                </a:cubicBezTo>
                <a:cubicBezTo>
                  <a:pt x="15656" y="17850"/>
                  <a:pt x="15656" y="17850"/>
                  <a:pt x="15656" y="17850"/>
                </a:cubicBezTo>
                <a:cubicBezTo>
                  <a:pt x="15665" y="17841"/>
                  <a:pt x="15675" y="17841"/>
                  <a:pt x="15675" y="17841"/>
                </a:cubicBezTo>
                <a:close/>
                <a:moveTo>
                  <a:pt x="19404" y="18144"/>
                </a:moveTo>
                <a:cubicBezTo>
                  <a:pt x="19413" y="18144"/>
                  <a:pt x="19413" y="18153"/>
                  <a:pt x="19404" y="18153"/>
                </a:cubicBezTo>
                <a:cubicBezTo>
                  <a:pt x="19404" y="18144"/>
                  <a:pt x="19404" y="18144"/>
                  <a:pt x="19404" y="18144"/>
                </a:cubicBezTo>
                <a:close/>
                <a:moveTo>
                  <a:pt x="22423" y="18134"/>
                </a:moveTo>
                <a:cubicBezTo>
                  <a:pt x="22414" y="18144"/>
                  <a:pt x="22405" y="18153"/>
                  <a:pt x="22395" y="18153"/>
                </a:cubicBezTo>
                <a:cubicBezTo>
                  <a:pt x="22405" y="18144"/>
                  <a:pt x="22405" y="18134"/>
                  <a:pt x="22414" y="18134"/>
                </a:cubicBezTo>
                <a:close/>
                <a:moveTo>
                  <a:pt x="22471" y="18134"/>
                </a:moveTo>
                <a:cubicBezTo>
                  <a:pt x="22471" y="18134"/>
                  <a:pt x="22480" y="18144"/>
                  <a:pt x="22480" y="18144"/>
                </a:cubicBezTo>
                <a:cubicBezTo>
                  <a:pt x="22480" y="18144"/>
                  <a:pt x="22480" y="18144"/>
                  <a:pt x="22480" y="18153"/>
                </a:cubicBezTo>
                <a:cubicBezTo>
                  <a:pt x="22471" y="18153"/>
                  <a:pt x="22471" y="18144"/>
                  <a:pt x="22471" y="18144"/>
                </a:cubicBezTo>
                <a:cubicBezTo>
                  <a:pt x="22471" y="18144"/>
                  <a:pt x="22471" y="18144"/>
                  <a:pt x="22471" y="18134"/>
                </a:cubicBezTo>
                <a:close/>
                <a:moveTo>
                  <a:pt x="56641" y="18144"/>
                </a:moveTo>
                <a:lnTo>
                  <a:pt x="56631" y="18153"/>
                </a:lnTo>
                <a:lnTo>
                  <a:pt x="56631" y="18144"/>
                </a:lnTo>
                <a:close/>
                <a:moveTo>
                  <a:pt x="18467" y="18149"/>
                </a:moveTo>
                <a:cubicBezTo>
                  <a:pt x="18473" y="18149"/>
                  <a:pt x="18480" y="18153"/>
                  <a:pt x="18486" y="18153"/>
                </a:cubicBezTo>
                <a:cubicBezTo>
                  <a:pt x="18486" y="18153"/>
                  <a:pt x="18482" y="18157"/>
                  <a:pt x="18479" y="18157"/>
                </a:cubicBezTo>
                <a:cubicBezTo>
                  <a:pt x="18477" y="18157"/>
                  <a:pt x="18476" y="18156"/>
                  <a:pt x="18476" y="18153"/>
                </a:cubicBezTo>
                <a:lnTo>
                  <a:pt x="18457" y="18153"/>
                </a:lnTo>
                <a:cubicBezTo>
                  <a:pt x="18461" y="18150"/>
                  <a:pt x="18464" y="18149"/>
                  <a:pt x="18467" y="18149"/>
                </a:cubicBezTo>
                <a:close/>
                <a:moveTo>
                  <a:pt x="18079" y="18125"/>
                </a:moveTo>
                <a:cubicBezTo>
                  <a:pt x="18079" y="18134"/>
                  <a:pt x="18088" y="18134"/>
                  <a:pt x="18088" y="18134"/>
                </a:cubicBezTo>
                <a:cubicBezTo>
                  <a:pt x="18098" y="18134"/>
                  <a:pt x="18107" y="18134"/>
                  <a:pt x="18107" y="18144"/>
                </a:cubicBezTo>
                <a:cubicBezTo>
                  <a:pt x="18107" y="18144"/>
                  <a:pt x="18107" y="18144"/>
                  <a:pt x="18107" y="18134"/>
                </a:cubicBezTo>
                <a:lnTo>
                  <a:pt x="18117" y="18134"/>
                </a:lnTo>
                <a:cubicBezTo>
                  <a:pt x="18126" y="18144"/>
                  <a:pt x="18117" y="18144"/>
                  <a:pt x="18117" y="18144"/>
                </a:cubicBezTo>
                <a:cubicBezTo>
                  <a:pt x="18117" y="18144"/>
                  <a:pt x="18107" y="18144"/>
                  <a:pt x="18107" y="18153"/>
                </a:cubicBezTo>
                <a:cubicBezTo>
                  <a:pt x="18098" y="18153"/>
                  <a:pt x="18088" y="18144"/>
                  <a:pt x="18088" y="18144"/>
                </a:cubicBezTo>
                <a:cubicBezTo>
                  <a:pt x="18084" y="18149"/>
                  <a:pt x="18081" y="18151"/>
                  <a:pt x="18079" y="18151"/>
                </a:cubicBezTo>
                <a:cubicBezTo>
                  <a:pt x="18076" y="18151"/>
                  <a:pt x="18074" y="18149"/>
                  <a:pt x="18069" y="18144"/>
                </a:cubicBezTo>
                <a:cubicBezTo>
                  <a:pt x="18069" y="18144"/>
                  <a:pt x="18069" y="18144"/>
                  <a:pt x="18069" y="18153"/>
                </a:cubicBezTo>
                <a:cubicBezTo>
                  <a:pt x="18069" y="18153"/>
                  <a:pt x="18060" y="18163"/>
                  <a:pt x="18060" y="18163"/>
                </a:cubicBezTo>
                <a:lnTo>
                  <a:pt x="18050" y="18163"/>
                </a:lnTo>
                <a:cubicBezTo>
                  <a:pt x="18050" y="18153"/>
                  <a:pt x="18050" y="18153"/>
                  <a:pt x="18050" y="18144"/>
                </a:cubicBezTo>
                <a:cubicBezTo>
                  <a:pt x="18050" y="18144"/>
                  <a:pt x="18050" y="18134"/>
                  <a:pt x="18050" y="18134"/>
                </a:cubicBezTo>
                <a:lnTo>
                  <a:pt x="18060" y="18134"/>
                </a:lnTo>
                <a:cubicBezTo>
                  <a:pt x="18060" y="18134"/>
                  <a:pt x="18069" y="18125"/>
                  <a:pt x="18069" y="18125"/>
                </a:cubicBezTo>
                <a:close/>
                <a:moveTo>
                  <a:pt x="18505" y="18153"/>
                </a:moveTo>
                <a:cubicBezTo>
                  <a:pt x="18505" y="18163"/>
                  <a:pt x="18505" y="18163"/>
                  <a:pt x="18505" y="18163"/>
                </a:cubicBezTo>
                <a:lnTo>
                  <a:pt x="18486" y="18163"/>
                </a:lnTo>
                <a:cubicBezTo>
                  <a:pt x="18495" y="18153"/>
                  <a:pt x="18505" y="18153"/>
                  <a:pt x="18505" y="18153"/>
                </a:cubicBezTo>
                <a:close/>
                <a:moveTo>
                  <a:pt x="22291" y="18134"/>
                </a:moveTo>
                <a:lnTo>
                  <a:pt x="22291" y="18144"/>
                </a:lnTo>
                <a:lnTo>
                  <a:pt x="22281" y="18163"/>
                </a:lnTo>
                <a:lnTo>
                  <a:pt x="22281" y="18144"/>
                </a:lnTo>
                <a:lnTo>
                  <a:pt x="22291" y="18134"/>
                </a:lnTo>
                <a:close/>
                <a:moveTo>
                  <a:pt x="56461" y="18011"/>
                </a:moveTo>
                <a:lnTo>
                  <a:pt x="56461" y="18021"/>
                </a:lnTo>
                <a:cubicBezTo>
                  <a:pt x="56461" y="18030"/>
                  <a:pt x="56461" y="18030"/>
                  <a:pt x="56461" y="18040"/>
                </a:cubicBezTo>
                <a:cubicBezTo>
                  <a:pt x="56461" y="18046"/>
                  <a:pt x="56461" y="18053"/>
                  <a:pt x="56464" y="18053"/>
                </a:cubicBezTo>
                <a:cubicBezTo>
                  <a:pt x="56466" y="18053"/>
                  <a:pt x="56468" y="18052"/>
                  <a:pt x="56470" y="18049"/>
                </a:cubicBezTo>
                <a:lnTo>
                  <a:pt x="56470" y="18049"/>
                </a:lnTo>
                <a:lnTo>
                  <a:pt x="56451" y="18078"/>
                </a:lnTo>
                <a:lnTo>
                  <a:pt x="56461" y="18078"/>
                </a:lnTo>
                <a:lnTo>
                  <a:pt x="56461" y="18087"/>
                </a:lnTo>
                <a:cubicBezTo>
                  <a:pt x="56470" y="18087"/>
                  <a:pt x="56470" y="18078"/>
                  <a:pt x="56470" y="18068"/>
                </a:cubicBezTo>
                <a:lnTo>
                  <a:pt x="56489" y="18087"/>
                </a:lnTo>
                <a:cubicBezTo>
                  <a:pt x="56499" y="18078"/>
                  <a:pt x="56508" y="18068"/>
                  <a:pt x="56508" y="18049"/>
                </a:cubicBezTo>
                <a:cubicBezTo>
                  <a:pt x="56499" y="18049"/>
                  <a:pt x="56508" y="18040"/>
                  <a:pt x="56508" y="18040"/>
                </a:cubicBezTo>
                <a:cubicBezTo>
                  <a:pt x="56518" y="18040"/>
                  <a:pt x="56518" y="18040"/>
                  <a:pt x="56518" y="18030"/>
                </a:cubicBezTo>
                <a:cubicBezTo>
                  <a:pt x="56518" y="18021"/>
                  <a:pt x="56527" y="18021"/>
                  <a:pt x="56537" y="18021"/>
                </a:cubicBezTo>
                <a:cubicBezTo>
                  <a:pt x="56537" y="18021"/>
                  <a:pt x="56556" y="18030"/>
                  <a:pt x="56556" y="18030"/>
                </a:cubicBezTo>
                <a:cubicBezTo>
                  <a:pt x="56556" y="18030"/>
                  <a:pt x="56546" y="18040"/>
                  <a:pt x="56546" y="18040"/>
                </a:cubicBezTo>
                <a:cubicBezTo>
                  <a:pt x="56546" y="18040"/>
                  <a:pt x="56537" y="18049"/>
                  <a:pt x="56537" y="18049"/>
                </a:cubicBezTo>
                <a:cubicBezTo>
                  <a:pt x="56527" y="18049"/>
                  <a:pt x="56518" y="18059"/>
                  <a:pt x="56518" y="18059"/>
                </a:cubicBezTo>
                <a:cubicBezTo>
                  <a:pt x="56508" y="18078"/>
                  <a:pt x="56499" y="18096"/>
                  <a:pt x="56508" y="18106"/>
                </a:cubicBezTo>
                <a:cubicBezTo>
                  <a:pt x="56508" y="18125"/>
                  <a:pt x="56508" y="18125"/>
                  <a:pt x="56499" y="18134"/>
                </a:cubicBezTo>
                <a:cubicBezTo>
                  <a:pt x="56489" y="18134"/>
                  <a:pt x="56489" y="18144"/>
                  <a:pt x="56499" y="18153"/>
                </a:cubicBezTo>
                <a:cubicBezTo>
                  <a:pt x="56499" y="18153"/>
                  <a:pt x="56499" y="18163"/>
                  <a:pt x="56499" y="18163"/>
                </a:cubicBezTo>
                <a:cubicBezTo>
                  <a:pt x="56499" y="18163"/>
                  <a:pt x="56499" y="18166"/>
                  <a:pt x="56501" y="18168"/>
                </a:cubicBezTo>
                <a:lnTo>
                  <a:pt x="56501" y="18168"/>
                </a:lnTo>
                <a:cubicBezTo>
                  <a:pt x="56465" y="18152"/>
                  <a:pt x="56430" y="18142"/>
                  <a:pt x="56395" y="18125"/>
                </a:cubicBezTo>
                <a:cubicBezTo>
                  <a:pt x="56385" y="18125"/>
                  <a:pt x="56385" y="18115"/>
                  <a:pt x="56376" y="18115"/>
                </a:cubicBezTo>
                <a:cubicBezTo>
                  <a:pt x="56385" y="18106"/>
                  <a:pt x="56385" y="18106"/>
                  <a:pt x="56385" y="18096"/>
                </a:cubicBezTo>
                <a:lnTo>
                  <a:pt x="56376" y="18096"/>
                </a:lnTo>
                <a:cubicBezTo>
                  <a:pt x="56376" y="18087"/>
                  <a:pt x="56376" y="18078"/>
                  <a:pt x="56385" y="18068"/>
                </a:cubicBezTo>
                <a:cubicBezTo>
                  <a:pt x="56414" y="18049"/>
                  <a:pt x="56433" y="18030"/>
                  <a:pt x="56461" y="18011"/>
                </a:cubicBezTo>
                <a:close/>
                <a:moveTo>
                  <a:pt x="18183" y="18144"/>
                </a:moveTo>
                <a:cubicBezTo>
                  <a:pt x="18183" y="18144"/>
                  <a:pt x="18183" y="18144"/>
                  <a:pt x="18192" y="18153"/>
                </a:cubicBezTo>
                <a:lnTo>
                  <a:pt x="18202" y="18153"/>
                </a:lnTo>
                <a:cubicBezTo>
                  <a:pt x="18202" y="18153"/>
                  <a:pt x="18202" y="18163"/>
                  <a:pt x="18211" y="18163"/>
                </a:cubicBezTo>
                <a:lnTo>
                  <a:pt x="18192" y="18163"/>
                </a:lnTo>
                <a:cubicBezTo>
                  <a:pt x="18192" y="18163"/>
                  <a:pt x="18183" y="18172"/>
                  <a:pt x="18192" y="18172"/>
                </a:cubicBezTo>
                <a:lnTo>
                  <a:pt x="18174" y="18172"/>
                </a:lnTo>
                <a:cubicBezTo>
                  <a:pt x="18174" y="18163"/>
                  <a:pt x="18164" y="18153"/>
                  <a:pt x="18155" y="18153"/>
                </a:cubicBezTo>
                <a:cubicBezTo>
                  <a:pt x="18155" y="18144"/>
                  <a:pt x="18155" y="18144"/>
                  <a:pt x="18164" y="18144"/>
                </a:cubicBezTo>
                <a:lnTo>
                  <a:pt x="18155" y="18153"/>
                </a:lnTo>
                <a:cubicBezTo>
                  <a:pt x="18164" y="18153"/>
                  <a:pt x="18174" y="18144"/>
                  <a:pt x="18183" y="18144"/>
                </a:cubicBezTo>
                <a:close/>
                <a:moveTo>
                  <a:pt x="18259" y="18163"/>
                </a:moveTo>
                <a:cubicBezTo>
                  <a:pt x="18259" y="18172"/>
                  <a:pt x="18259" y="18172"/>
                  <a:pt x="18259" y="18172"/>
                </a:cubicBezTo>
                <a:lnTo>
                  <a:pt x="18249" y="18172"/>
                </a:lnTo>
                <a:cubicBezTo>
                  <a:pt x="18249" y="18172"/>
                  <a:pt x="18259" y="18163"/>
                  <a:pt x="18259" y="18163"/>
                </a:cubicBezTo>
                <a:close/>
                <a:moveTo>
                  <a:pt x="18543" y="18153"/>
                </a:moveTo>
                <a:cubicBezTo>
                  <a:pt x="18543" y="18163"/>
                  <a:pt x="18552" y="18163"/>
                  <a:pt x="18552" y="18172"/>
                </a:cubicBezTo>
                <a:lnTo>
                  <a:pt x="18524" y="18172"/>
                </a:lnTo>
                <a:cubicBezTo>
                  <a:pt x="18524" y="18163"/>
                  <a:pt x="18524" y="18163"/>
                  <a:pt x="18533" y="18153"/>
                </a:cubicBezTo>
                <a:close/>
                <a:moveTo>
                  <a:pt x="18855" y="18163"/>
                </a:moveTo>
                <a:cubicBezTo>
                  <a:pt x="18855" y="18172"/>
                  <a:pt x="18855" y="18172"/>
                  <a:pt x="18855" y="18172"/>
                </a:cubicBezTo>
                <a:lnTo>
                  <a:pt x="18846" y="18172"/>
                </a:lnTo>
                <a:cubicBezTo>
                  <a:pt x="18846" y="18172"/>
                  <a:pt x="18855" y="18172"/>
                  <a:pt x="18855" y="18163"/>
                </a:cubicBezTo>
                <a:close/>
                <a:moveTo>
                  <a:pt x="19224" y="18049"/>
                </a:moveTo>
                <a:cubicBezTo>
                  <a:pt x="19224" y="18049"/>
                  <a:pt x="19224" y="18059"/>
                  <a:pt x="19224" y="18059"/>
                </a:cubicBezTo>
                <a:cubicBezTo>
                  <a:pt x="19224" y="18059"/>
                  <a:pt x="19234" y="18068"/>
                  <a:pt x="19234" y="18068"/>
                </a:cubicBezTo>
                <a:cubicBezTo>
                  <a:pt x="19234" y="18078"/>
                  <a:pt x="19234" y="18078"/>
                  <a:pt x="19234" y="18078"/>
                </a:cubicBezTo>
                <a:cubicBezTo>
                  <a:pt x="19234" y="18078"/>
                  <a:pt x="19234" y="18078"/>
                  <a:pt x="19243" y="18068"/>
                </a:cubicBezTo>
                <a:lnTo>
                  <a:pt x="19262" y="18068"/>
                </a:lnTo>
                <a:cubicBezTo>
                  <a:pt x="19262" y="18078"/>
                  <a:pt x="19262" y="18078"/>
                  <a:pt x="19271" y="18078"/>
                </a:cubicBezTo>
                <a:cubicBezTo>
                  <a:pt x="19271" y="18087"/>
                  <a:pt x="19271" y="18087"/>
                  <a:pt x="19262" y="18087"/>
                </a:cubicBezTo>
                <a:cubicBezTo>
                  <a:pt x="19262" y="18087"/>
                  <a:pt x="19262" y="18087"/>
                  <a:pt x="19262" y="18096"/>
                </a:cubicBezTo>
                <a:lnTo>
                  <a:pt x="19253" y="18096"/>
                </a:lnTo>
                <a:cubicBezTo>
                  <a:pt x="19253" y="18096"/>
                  <a:pt x="19253" y="18106"/>
                  <a:pt x="19243" y="18106"/>
                </a:cubicBezTo>
                <a:lnTo>
                  <a:pt x="19253" y="18106"/>
                </a:lnTo>
                <a:lnTo>
                  <a:pt x="19253" y="18115"/>
                </a:lnTo>
                <a:lnTo>
                  <a:pt x="19243" y="18115"/>
                </a:lnTo>
                <a:lnTo>
                  <a:pt x="19243" y="18106"/>
                </a:lnTo>
                <a:lnTo>
                  <a:pt x="19243" y="18096"/>
                </a:lnTo>
                <a:lnTo>
                  <a:pt x="19234" y="18096"/>
                </a:lnTo>
                <a:cubicBezTo>
                  <a:pt x="19234" y="18096"/>
                  <a:pt x="19234" y="18106"/>
                  <a:pt x="19224" y="18106"/>
                </a:cubicBezTo>
                <a:cubicBezTo>
                  <a:pt x="19224" y="18106"/>
                  <a:pt x="19224" y="18115"/>
                  <a:pt x="19224" y="18115"/>
                </a:cubicBezTo>
                <a:cubicBezTo>
                  <a:pt x="19224" y="18125"/>
                  <a:pt x="19224" y="18125"/>
                  <a:pt x="19224" y="18125"/>
                </a:cubicBezTo>
                <a:lnTo>
                  <a:pt x="19234" y="18125"/>
                </a:lnTo>
                <a:cubicBezTo>
                  <a:pt x="19234" y="18134"/>
                  <a:pt x="19234" y="18134"/>
                  <a:pt x="19234" y="18144"/>
                </a:cubicBezTo>
                <a:lnTo>
                  <a:pt x="19243" y="18144"/>
                </a:lnTo>
                <a:cubicBezTo>
                  <a:pt x="19253" y="18153"/>
                  <a:pt x="19253" y="18163"/>
                  <a:pt x="19253" y="18163"/>
                </a:cubicBezTo>
                <a:cubicBezTo>
                  <a:pt x="19243" y="18163"/>
                  <a:pt x="19234" y="18172"/>
                  <a:pt x="19234" y="18172"/>
                </a:cubicBezTo>
                <a:cubicBezTo>
                  <a:pt x="19224" y="18172"/>
                  <a:pt x="19215" y="18163"/>
                  <a:pt x="19205" y="18163"/>
                </a:cubicBezTo>
                <a:cubicBezTo>
                  <a:pt x="19205" y="18163"/>
                  <a:pt x="19201" y="18167"/>
                  <a:pt x="19198" y="18167"/>
                </a:cubicBezTo>
                <a:cubicBezTo>
                  <a:pt x="19197" y="18167"/>
                  <a:pt x="19196" y="18166"/>
                  <a:pt x="19196" y="18163"/>
                </a:cubicBezTo>
                <a:lnTo>
                  <a:pt x="19177" y="18163"/>
                </a:lnTo>
                <a:cubicBezTo>
                  <a:pt x="19186" y="18153"/>
                  <a:pt x="19186" y="18153"/>
                  <a:pt x="19186" y="18153"/>
                </a:cubicBezTo>
                <a:cubicBezTo>
                  <a:pt x="19196" y="18153"/>
                  <a:pt x="19205" y="18153"/>
                  <a:pt x="19205" y="18163"/>
                </a:cubicBezTo>
                <a:lnTo>
                  <a:pt x="19224" y="18153"/>
                </a:lnTo>
                <a:cubicBezTo>
                  <a:pt x="19224" y="18153"/>
                  <a:pt x="19224" y="18153"/>
                  <a:pt x="19224" y="18144"/>
                </a:cubicBezTo>
                <a:cubicBezTo>
                  <a:pt x="19224" y="18144"/>
                  <a:pt x="19224" y="18144"/>
                  <a:pt x="19224" y="18134"/>
                </a:cubicBezTo>
                <a:lnTo>
                  <a:pt x="19215" y="18134"/>
                </a:lnTo>
                <a:cubicBezTo>
                  <a:pt x="19215" y="18134"/>
                  <a:pt x="19215" y="18134"/>
                  <a:pt x="19224" y="18125"/>
                </a:cubicBezTo>
                <a:lnTo>
                  <a:pt x="19215" y="18125"/>
                </a:lnTo>
                <a:cubicBezTo>
                  <a:pt x="19215" y="18134"/>
                  <a:pt x="19215" y="18134"/>
                  <a:pt x="19205" y="18134"/>
                </a:cubicBezTo>
                <a:cubicBezTo>
                  <a:pt x="19205" y="18134"/>
                  <a:pt x="19205" y="18125"/>
                  <a:pt x="19205" y="18125"/>
                </a:cubicBezTo>
                <a:lnTo>
                  <a:pt x="19196" y="18144"/>
                </a:lnTo>
                <a:cubicBezTo>
                  <a:pt x="19196" y="18134"/>
                  <a:pt x="19196" y="18134"/>
                  <a:pt x="19196" y="18134"/>
                </a:cubicBezTo>
                <a:cubicBezTo>
                  <a:pt x="19196" y="18134"/>
                  <a:pt x="19186" y="18134"/>
                  <a:pt x="19186" y="18125"/>
                </a:cubicBezTo>
                <a:cubicBezTo>
                  <a:pt x="19186" y="18125"/>
                  <a:pt x="19177" y="18125"/>
                  <a:pt x="19177" y="18134"/>
                </a:cubicBezTo>
                <a:lnTo>
                  <a:pt x="19167" y="18134"/>
                </a:lnTo>
                <a:cubicBezTo>
                  <a:pt x="19167" y="18144"/>
                  <a:pt x="19167" y="18144"/>
                  <a:pt x="19167" y="18153"/>
                </a:cubicBezTo>
                <a:lnTo>
                  <a:pt x="19158" y="18153"/>
                </a:lnTo>
                <a:cubicBezTo>
                  <a:pt x="19148" y="18153"/>
                  <a:pt x="19148" y="18144"/>
                  <a:pt x="19139" y="18144"/>
                </a:cubicBezTo>
                <a:cubicBezTo>
                  <a:pt x="19139" y="18144"/>
                  <a:pt x="19139" y="18134"/>
                  <a:pt x="19139" y="18134"/>
                </a:cubicBezTo>
                <a:lnTo>
                  <a:pt x="19130" y="18134"/>
                </a:lnTo>
                <a:cubicBezTo>
                  <a:pt x="19130" y="18134"/>
                  <a:pt x="19130" y="18134"/>
                  <a:pt x="19130" y="18125"/>
                </a:cubicBezTo>
                <a:lnTo>
                  <a:pt x="19120" y="18125"/>
                </a:lnTo>
                <a:cubicBezTo>
                  <a:pt x="19120" y="18125"/>
                  <a:pt x="19120" y="18115"/>
                  <a:pt x="19120" y="18115"/>
                </a:cubicBezTo>
                <a:cubicBezTo>
                  <a:pt x="19120" y="18115"/>
                  <a:pt x="19120" y="18115"/>
                  <a:pt x="19130" y="18106"/>
                </a:cubicBezTo>
                <a:cubicBezTo>
                  <a:pt x="19130" y="18115"/>
                  <a:pt x="19130" y="18115"/>
                  <a:pt x="19130" y="18115"/>
                </a:cubicBezTo>
                <a:cubicBezTo>
                  <a:pt x="19130" y="18125"/>
                  <a:pt x="19130" y="18125"/>
                  <a:pt x="19130" y="18125"/>
                </a:cubicBezTo>
                <a:cubicBezTo>
                  <a:pt x="19130" y="18115"/>
                  <a:pt x="19130" y="18115"/>
                  <a:pt x="19139" y="18115"/>
                </a:cubicBezTo>
                <a:cubicBezTo>
                  <a:pt x="19148" y="18115"/>
                  <a:pt x="19158" y="18106"/>
                  <a:pt x="19158" y="18096"/>
                </a:cubicBezTo>
                <a:cubicBezTo>
                  <a:pt x="19158" y="18092"/>
                  <a:pt x="19156" y="18089"/>
                  <a:pt x="19153" y="18089"/>
                </a:cubicBezTo>
                <a:cubicBezTo>
                  <a:pt x="19151" y="18089"/>
                  <a:pt x="19148" y="18092"/>
                  <a:pt x="19148" y="18096"/>
                </a:cubicBezTo>
                <a:cubicBezTo>
                  <a:pt x="19148" y="18096"/>
                  <a:pt x="19148" y="18096"/>
                  <a:pt x="19148" y="18087"/>
                </a:cubicBezTo>
                <a:lnTo>
                  <a:pt x="19139" y="18087"/>
                </a:lnTo>
                <a:cubicBezTo>
                  <a:pt x="19139" y="18078"/>
                  <a:pt x="19139" y="18078"/>
                  <a:pt x="19139" y="18078"/>
                </a:cubicBezTo>
                <a:lnTo>
                  <a:pt x="19158" y="18078"/>
                </a:lnTo>
                <a:cubicBezTo>
                  <a:pt x="19158" y="18068"/>
                  <a:pt x="19158" y="18059"/>
                  <a:pt x="19158" y="18059"/>
                </a:cubicBezTo>
                <a:cubicBezTo>
                  <a:pt x="19158" y="18049"/>
                  <a:pt x="19158" y="18049"/>
                  <a:pt x="19167" y="18049"/>
                </a:cubicBezTo>
                <a:cubicBezTo>
                  <a:pt x="19167" y="18049"/>
                  <a:pt x="19167" y="18059"/>
                  <a:pt x="19167" y="18059"/>
                </a:cubicBezTo>
                <a:cubicBezTo>
                  <a:pt x="19167" y="18068"/>
                  <a:pt x="19167" y="18068"/>
                  <a:pt x="19177" y="18068"/>
                </a:cubicBezTo>
                <a:lnTo>
                  <a:pt x="19186" y="18068"/>
                </a:lnTo>
                <a:cubicBezTo>
                  <a:pt x="19186" y="18059"/>
                  <a:pt x="19186" y="18059"/>
                  <a:pt x="19186" y="18059"/>
                </a:cubicBezTo>
                <a:lnTo>
                  <a:pt x="19205" y="18059"/>
                </a:lnTo>
                <a:cubicBezTo>
                  <a:pt x="19205" y="18059"/>
                  <a:pt x="19215" y="18059"/>
                  <a:pt x="19215" y="18068"/>
                </a:cubicBezTo>
                <a:cubicBezTo>
                  <a:pt x="19215" y="18059"/>
                  <a:pt x="19215" y="18059"/>
                  <a:pt x="19215" y="18059"/>
                </a:cubicBezTo>
                <a:cubicBezTo>
                  <a:pt x="19215" y="18059"/>
                  <a:pt x="19215" y="18049"/>
                  <a:pt x="19224" y="18049"/>
                </a:cubicBezTo>
                <a:close/>
                <a:moveTo>
                  <a:pt x="22461" y="18153"/>
                </a:moveTo>
                <a:lnTo>
                  <a:pt x="22471" y="18163"/>
                </a:lnTo>
                <a:cubicBezTo>
                  <a:pt x="22471" y="18163"/>
                  <a:pt x="22471" y="18172"/>
                  <a:pt x="22471" y="18172"/>
                </a:cubicBezTo>
                <a:cubicBezTo>
                  <a:pt x="22461" y="18163"/>
                  <a:pt x="22461" y="18163"/>
                  <a:pt x="22452" y="18163"/>
                </a:cubicBezTo>
                <a:cubicBezTo>
                  <a:pt x="22452" y="18163"/>
                  <a:pt x="22461" y="18153"/>
                  <a:pt x="22461" y="18153"/>
                </a:cubicBezTo>
                <a:close/>
                <a:moveTo>
                  <a:pt x="23020" y="18144"/>
                </a:moveTo>
                <a:lnTo>
                  <a:pt x="23029" y="18153"/>
                </a:lnTo>
                <a:cubicBezTo>
                  <a:pt x="23029" y="18153"/>
                  <a:pt x="23029" y="18163"/>
                  <a:pt x="23029" y="18163"/>
                </a:cubicBezTo>
                <a:lnTo>
                  <a:pt x="23001" y="18172"/>
                </a:lnTo>
                <a:lnTo>
                  <a:pt x="23020" y="18144"/>
                </a:lnTo>
                <a:close/>
                <a:moveTo>
                  <a:pt x="15211" y="17841"/>
                </a:moveTo>
                <a:cubicBezTo>
                  <a:pt x="15230" y="17850"/>
                  <a:pt x="15249" y="17869"/>
                  <a:pt x="15268" y="17879"/>
                </a:cubicBezTo>
                <a:cubicBezTo>
                  <a:pt x="15277" y="17907"/>
                  <a:pt x="15287" y="17936"/>
                  <a:pt x="15306" y="17954"/>
                </a:cubicBezTo>
                <a:cubicBezTo>
                  <a:pt x="15306" y="17964"/>
                  <a:pt x="15306" y="17973"/>
                  <a:pt x="15296" y="17973"/>
                </a:cubicBezTo>
                <a:cubicBezTo>
                  <a:pt x="15268" y="17983"/>
                  <a:pt x="15239" y="17992"/>
                  <a:pt x="15211" y="18002"/>
                </a:cubicBezTo>
                <a:lnTo>
                  <a:pt x="15201" y="18011"/>
                </a:lnTo>
                <a:cubicBezTo>
                  <a:pt x="15192" y="18002"/>
                  <a:pt x="15192" y="17983"/>
                  <a:pt x="15182" y="17973"/>
                </a:cubicBezTo>
                <a:cubicBezTo>
                  <a:pt x="15182" y="17964"/>
                  <a:pt x="15173" y="17964"/>
                  <a:pt x="15173" y="17964"/>
                </a:cubicBezTo>
                <a:cubicBezTo>
                  <a:pt x="15145" y="17973"/>
                  <a:pt x="15135" y="18002"/>
                  <a:pt x="15135" y="18021"/>
                </a:cubicBezTo>
                <a:cubicBezTo>
                  <a:pt x="15135" y="18030"/>
                  <a:pt x="15135" y="18040"/>
                  <a:pt x="15135" y="18049"/>
                </a:cubicBezTo>
                <a:cubicBezTo>
                  <a:pt x="15145" y="18068"/>
                  <a:pt x="15145" y="18068"/>
                  <a:pt x="15164" y="18068"/>
                </a:cubicBezTo>
                <a:cubicBezTo>
                  <a:pt x="15182" y="18068"/>
                  <a:pt x="15192" y="18059"/>
                  <a:pt x="15211" y="18059"/>
                </a:cubicBezTo>
                <a:lnTo>
                  <a:pt x="15230" y="18059"/>
                </a:lnTo>
                <a:cubicBezTo>
                  <a:pt x="15220" y="18068"/>
                  <a:pt x="15220" y="18068"/>
                  <a:pt x="15220" y="18078"/>
                </a:cubicBezTo>
                <a:cubicBezTo>
                  <a:pt x="15211" y="18078"/>
                  <a:pt x="15192" y="18087"/>
                  <a:pt x="15182" y="18087"/>
                </a:cubicBezTo>
                <a:cubicBezTo>
                  <a:pt x="15164" y="18096"/>
                  <a:pt x="15145" y="18096"/>
                  <a:pt x="15116" y="18106"/>
                </a:cubicBezTo>
                <a:cubicBezTo>
                  <a:pt x="15107" y="18106"/>
                  <a:pt x="15097" y="18115"/>
                  <a:pt x="15078" y="18115"/>
                </a:cubicBezTo>
                <a:cubicBezTo>
                  <a:pt x="15078" y="18125"/>
                  <a:pt x="15069" y="18125"/>
                  <a:pt x="15069" y="18125"/>
                </a:cubicBezTo>
                <a:lnTo>
                  <a:pt x="15078" y="18106"/>
                </a:lnTo>
                <a:lnTo>
                  <a:pt x="15050" y="18106"/>
                </a:lnTo>
                <a:lnTo>
                  <a:pt x="15050" y="18115"/>
                </a:lnTo>
                <a:cubicBezTo>
                  <a:pt x="15059" y="18115"/>
                  <a:pt x="15059" y="18125"/>
                  <a:pt x="15069" y="18134"/>
                </a:cubicBezTo>
                <a:cubicBezTo>
                  <a:pt x="15069" y="18134"/>
                  <a:pt x="15069" y="18134"/>
                  <a:pt x="15069" y="18144"/>
                </a:cubicBezTo>
                <a:cubicBezTo>
                  <a:pt x="15069" y="18144"/>
                  <a:pt x="15069" y="18144"/>
                  <a:pt x="15059" y="18153"/>
                </a:cubicBezTo>
                <a:cubicBezTo>
                  <a:pt x="15059" y="18142"/>
                  <a:pt x="15056" y="18138"/>
                  <a:pt x="15052" y="18138"/>
                </a:cubicBezTo>
                <a:cubicBezTo>
                  <a:pt x="15048" y="18138"/>
                  <a:pt x="15044" y="18140"/>
                  <a:pt x="15040" y="18144"/>
                </a:cubicBezTo>
                <a:cubicBezTo>
                  <a:pt x="15031" y="18144"/>
                  <a:pt x="15031" y="18153"/>
                  <a:pt x="15022" y="18163"/>
                </a:cubicBezTo>
                <a:cubicBezTo>
                  <a:pt x="15012" y="18172"/>
                  <a:pt x="15012" y="18172"/>
                  <a:pt x="15003" y="18182"/>
                </a:cubicBezTo>
                <a:lnTo>
                  <a:pt x="14993" y="18182"/>
                </a:lnTo>
                <a:cubicBezTo>
                  <a:pt x="14993" y="18182"/>
                  <a:pt x="14993" y="18172"/>
                  <a:pt x="14993" y="18172"/>
                </a:cubicBezTo>
                <a:cubicBezTo>
                  <a:pt x="14993" y="18153"/>
                  <a:pt x="15003" y="18134"/>
                  <a:pt x="15012" y="18115"/>
                </a:cubicBezTo>
                <a:cubicBezTo>
                  <a:pt x="15022" y="18087"/>
                  <a:pt x="15040" y="18059"/>
                  <a:pt x="15059" y="18030"/>
                </a:cubicBezTo>
                <a:cubicBezTo>
                  <a:pt x="15078" y="17992"/>
                  <a:pt x="15097" y="17945"/>
                  <a:pt x="15116" y="17907"/>
                </a:cubicBezTo>
                <a:cubicBezTo>
                  <a:pt x="15126" y="17888"/>
                  <a:pt x="15145" y="17869"/>
                  <a:pt x="15164" y="17869"/>
                </a:cubicBezTo>
                <a:cubicBezTo>
                  <a:pt x="15173" y="17869"/>
                  <a:pt x="15182" y="17860"/>
                  <a:pt x="15192" y="17850"/>
                </a:cubicBezTo>
                <a:cubicBezTo>
                  <a:pt x="15192" y="17841"/>
                  <a:pt x="15201" y="17841"/>
                  <a:pt x="15211" y="17841"/>
                </a:cubicBezTo>
                <a:close/>
                <a:moveTo>
                  <a:pt x="22054" y="18163"/>
                </a:moveTo>
                <a:cubicBezTo>
                  <a:pt x="22054" y="18172"/>
                  <a:pt x="22064" y="18172"/>
                  <a:pt x="22064" y="18172"/>
                </a:cubicBezTo>
                <a:cubicBezTo>
                  <a:pt x="22064" y="18172"/>
                  <a:pt x="22064" y="18182"/>
                  <a:pt x="22064" y="18182"/>
                </a:cubicBezTo>
                <a:cubicBezTo>
                  <a:pt x="22054" y="18172"/>
                  <a:pt x="22054" y="18172"/>
                  <a:pt x="22045" y="18172"/>
                </a:cubicBezTo>
                <a:lnTo>
                  <a:pt x="22054" y="18163"/>
                </a:lnTo>
                <a:close/>
                <a:moveTo>
                  <a:pt x="22376" y="18163"/>
                </a:moveTo>
                <a:cubicBezTo>
                  <a:pt x="22376" y="18172"/>
                  <a:pt x="22376" y="18182"/>
                  <a:pt x="22367" y="18182"/>
                </a:cubicBezTo>
                <a:cubicBezTo>
                  <a:pt x="22357" y="18182"/>
                  <a:pt x="22357" y="18172"/>
                  <a:pt x="22357" y="18172"/>
                </a:cubicBezTo>
                <a:cubicBezTo>
                  <a:pt x="22357" y="18163"/>
                  <a:pt x="22357" y="18163"/>
                  <a:pt x="22367" y="18163"/>
                </a:cubicBezTo>
                <a:close/>
                <a:moveTo>
                  <a:pt x="22707" y="18163"/>
                </a:moveTo>
                <a:cubicBezTo>
                  <a:pt x="22717" y="18163"/>
                  <a:pt x="22717" y="18172"/>
                  <a:pt x="22717" y="18182"/>
                </a:cubicBezTo>
                <a:lnTo>
                  <a:pt x="22707" y="18182"/>
                </a:lnTo>
                <a:cubicBezTo>
                  <a:pt x="22707" y="18182"/>
                  <a:pt x="22707" y="18172"/>
                  <a:pt x="22698" y="18172"/>
                </a:cubicBezTo>
                <a:cubicBezTo>
                  <a:pt x="22698" y="18163"/>
                  <a:pt x="22707" y="18163"/>
                  <a:pt x="22707" y="18163"/>
                </a:cubicBezTo>
                <a:close/>
                <a:moveTo>
                  <a:pt x="18334" y="18182"/>
                </a:moveTo>
                <a:cubicBezTo>
                  <a:pt x="18344" y="18182"/>
                  <a:pt x="18344" y="18191"/>
                  <a:pt x="18344" y="18191"/>
                </a:cubicBezTo>
                <a:lnTo>
                  <a:pt x="18334" y="18191"/>
                </a:lnTo>
                <a:cubicBezTo>
                  <a:pt x="18334" y="18191"/>
                  <a:pt x="18334" y="18182"/>
                  <a:pt x="18334" y="18182"/>
                </a:cubicBezTo>
                <a:close/>
                <a:moveTo>
                  <a:pt x="18382" y="18182"/>
                </a:moveTo>
                <a:cubicBezTo>
                  <a:pt x="18382" y="18182"/>
                  <a:pt x="18382" y="18191"/>
                  <a:pt x="18382" y="18191"/>
                </a:cubicBezTo>
                <a:lnTo>
                  <a:pt x="18372" y="18191"/>
                </a:lnTo>
                <a:cubicBezTo>
                  <a:pt x="18363" y="18191"/>
                  <a:pt x="18363" y="18191"/>
                  <a:pt x="18363" y="18182"/>
                </a:cubicBezTo>
                <a:close/>
                <a:moveTo>
                  <a:pt x="18420" y="18163"/>
                </a:moveTo>
                <a:cubicBezTo>
                  <a:pt x="18420" y="18163"/>
                  <a:pt x="18420" y="18172"/>
                  <a:pt x="18420" y="18172"/>
                </a:cubicBezTo>
                <a:cubicBezTo>
                  <a:pt x="18410" y="18172"/>
                  <a:pt x="18410" y="18172"/>
                  <a:pt x="18410" y="18182"/>
                </a:cubicBezTo>
                <a:cubicBezTo>
                  <a:pt x="18401" y="18182"/>
                  <a:pt x="18401" y="18191"/>
                  <a:pt x="18401" y="18191"/>
                </a:cubicBezTo>
                <a:cubicBezTo>
                  <a:pt x="18401" y="18191"/>
                  <a:pt x="18391" y="18182"/>
                  <a:pt x="18391" y="18182"/>
                </a:cubicBezTo>
                <a:cubicBezTo>
                  <a:pt x="18391" y="18172"/>
                  <a:pt x="18401" y="18163"/>
                  <a:pt x="18410" y="18163"/>
                </a:cubicBezTo>
                <a:close/>
                <a:moveTo>
                  <a:pt x="18467" y="18182"/>
                </a:moveTo>
                <a:cubicBezTo>
                  <a:pt x="18461" y="18182"/>
                  <a:pt x="18459" y="18186"/>
                  <a:pt x="18458" y="18191"/>
                </a:cubicBezTo>
                <a:lnTo>
                  <a:pt x="18467" y="18191"/>
                </a:lnTo>
                <a:lnTo>
                  <a:pt x="18467" y="18182"/>
                </a:lnTo>
                <a:close/>
                <a:moveTo>
                  <a:pt x="18902" y="18182"/>
                </a:moveTo>
                <a:cubicBezTo>
                  <a:pt x="18912" y="18182"/>
                  <a:pt x="18902" y="18191"/>
                  <a:pt x="18902" y="18191"/>
                </a:cubicBezTo>
                <a:cubicBezTo>
                  <a:pt x="18902" y="18191"/>
                  <a:pt x="18902" y="18191"/>
                  <a:pt x="18902" y="18182"/>
                </a:cubicBezTo>
                <a:close/>
                <a:moveTo>
                  <a:pt x="22196" y="18163"/>
                </a:moveTo>
                <a:cubicBezTo>
                  <a:pt x="22206" y="18163"/>
                  <a:pt x="22215" y="18172"/>
                  <a:pt x="22206" y="18182"/>
                </a:cubicBezTo>
                <a:cubicBezTo>
                  <a:pt x="22206" y="18191"/>
                  <a:pt x="22206" y="18191"/>
                  <a:pt x="22196" y="18191"/>
                </a:cubicBezTo>
                <a:cubicBezTo>
                  <a:pt x="22196" y="18191"/>
                  <a:pt x="22196" y="18191"/>
                  <a:pt x="22196" y="18182"/>
                </a:cubicBezTo>
                <a:cubicBezTo>
                  <a:pt x="22196" y="18182"/>
                  <a:pt x="22196" y="18172"/>
                  <a:pt x="22196" y="18163"/>
                </a:cubicBezTo>
                <a:close/>
                <a:moveTo>
                  <a:pt x="22338" y="18153"/>
                </a:moveTo>
                <a:cubicBezTo>
                  <a:pt x="22338" y="18153"/>
                  <a:pt x="22348" y="18163"/>
                  <a:pt x="22348" y="18163"/>
                </a:cubicBezTo>
                <a:cubicBezTo>
                  <a:pt x="22338" y="18172"/>
                  <a:pt x="22338" y="18172"/>
                  <a:pt x="22338" y="18172"/>
                </a:cubicBezTo>
                <a:cubicBezTo>
                  <a:pt x="22319" y="18182"/>
                  <a:pt x="22310" y="18182"/>
                  <a:pt x="22300" y="18191"/>
                </a:cubicBezTo>
                <a:cubicBezTo>
                  <a:pt x="22291" y="18191"/>
                  <a:pt x="22291" y="18182"/>
                  <a:pt x="22291" y="18182"/>
                </a:cubicBezTo>
                <a:cubicBezTo>
                  <a:pt x="22300" y="18172"/>
                  <a:pt x="22310" y="18163"/>
                  <a:pt x="22319" y="18153"/>
                </a:cubicBezTo>
                <a:close/>
                <a:moveTo>
                  <a:pt x="22821" y="18182"/>
                </a:moveTo>
                <a:cubicBezTo>
                  <a:pt x="22821" y="18182"/>
                  <a:pt x="22821" y="18182"/>
                  <a:pt x="22821" y="18191"/>
                </a:cubicBezTo>
                <a:lnTo>
                  <a:pt x="22812" y="18182"/>
                </a:lnTo>
                <a:close/>
                <a:moveTo>
                  <a:pt x="18457" y="18191"/>
                </a:moveTo>
                <a:cubicBezTo>
                  <a:pt x="18458" y="18191"/>
                  <a:pt x="18458" y="18191"/>
                  <a:pt x="18458" y="18191"/>
                </a:cubicBezTo>
                <a:lnTo>
                  <a:pt x="18458" y="18191"/>
                </a:lnTo>
                <a:cubicBezTo>
                  <a:pt x="18458" y="18191"/>
                  <a:pt x="18458" y="18191"/>
                  <a:pt x="18458" y="18191"/>
                </a:cubicBezTo>
                <a:close/>
                <a:moveTo>
                  <a:pt x="18240" y="18191"/>
                </a:moveTo>
                <a:cubicBezTo>
                  <a:pt x="18240" y="18191"/>
                  <a:pt x="18249" y="18191"/>
                  <a:pt x="18249" y="18201"/>
                </a:cubicBezTo>
                <a:lnTo>
                  <a:pt x="18240" y="18201"/>
                </a:lnTo>
                <a:cubicBezTo>
                  <a:pt x="18240" y="18201"/>
                  <a:pt x="18240" y="18201"/>
                  <a:pt x="18240" y="18191"/>
                </a:cubicBezTo>
                <a:close/>
                <a:moveTo>
                  <a:pt x="18268" y="18172"/>
                </a:moveTo>
                <a:lnTo>
                  <a:pt x="18268" y="18191"/>
                </a:lnTo>
                <a:cubicBezTo>
                  <a:pt x="18268" y="18191"/>
                  <a:pt x="18268" y="18201"/>
                  <a:pt x="18268" y="18201"/>
                </a:cubicBezTo>
                <a:lnTo>
                  <a:pt x="18259" y="18201"/>
                </a:lnTo>
                <a:cubicBezTo>
                  <a:pt x="18259" y="18201"/>
                  <a:pt x="18259" y="18201"/>
                  <a:pt x="18259" y="18191"/>
                </a:cubicBezTo>
                <a:lnTo>
                  <a:pt x="18249" y="18191"/>
                </a:lnTo>
                <a:cubicBezTo>
                  <a:pt x="18249" y="18191"/>
                  <a:pt x="18240" y="18182"/>
                  <a:pt x="18249" y="18182"/>
                </a:cubicBezTo>
                <a:lnTo>
                  <a:pt x="18259" y="18182"/>
                </a:lnTo>
                <a:cubicBezTo>
                  <a:pt x="18259" y="18182"/>
                  <a:pt x="18268" y="18172"/>
                  <a:pt x="18268" y="18172"/>
                </a:cubicBezTo>
                <a:close/>
                <a:moveTo>
                  <a:pt x="18637" y="18191"/>
                </a:moveTo>
                <a:lnTo>
                  <a:pt x="18637" y="18201"/>
                </a:lnTo>
                <a:cubicBezTo>
                  <a:pt x="18637" y="18201"/>
                  <a:pt x="18628" y="18201"/>
                  <a:pt x="18628" y="18191"/>
                </a:cubicBezTo>
                <a:close/>
                <a:moveTo>
                  <a:pt x="19271" y="18191"/>
                </a:moveTo>
                <a:cubicBezTo>
                  <a:pt x="19271" y="18191"/>
                  <a:pt x="19271" y="18191"/>
                  <a:pt x="19271" y="18201"/>
                </a:cubicBezTo>
                <a:cubicBezTo>
                  <a:pt x="19271" y="18201"/>
                  <a:pt x="19271" y="18191"/>
                  <a:pt x="19262" y="18191"/>
                </a:cubicBezTo>
                <a:close/>
                <a:moveTo>
                  <a:pt x="21837" y="18182"/>
                </a:moveTo>
                <a:cubicBezTo>
                  <a:pt x="21846" y="18182"/>
                  <a:pt x="21856" y="18191"/>
                  <a:pt x="21856" y="18201"/>
                </a:cubicBezTo>
                <a:cubicBezTo>
                  <a:pt x="21846" y="18201"/>
                  <a:pt x="21837" y="18191"/>
                  <a:pt x="21837" y="18182"/>
                </a:cubicBezTo>
                <a:close/>
                <a:moveTo>
                  <a:pt x="21893" y="18191"/>
                </a:moveTo>
                <a:lnTo>
                  <a:pt x="21893" y="18201"/>
                </a:lnTo>
                <a:lnTo>
                  <a:pt x="21884" y="18201"/>
                </a:lnTo>
                <a:lnTo>
                  <a:pt x="21893" y="18191"/>
                </a:lnTo>
                <a:close/>
                <a:moveTo>
                  <a:pt x="22272" y="18182"/>
                </a:moveTo>
                <a:lnTo>
                  <a:pt x="22272" y="18201"/>
                </a:lnTo>
                <a:cubicBezTo>
                  <a:pt x="22263" y="18191"/>
                  <a:pt x="22263" y="18191"/>
                  <a:pt x="22272" y="18182"/>
                </a:cubicBezTo>
                <a:close/>
                <a:moveTo>
                  <a:pt x="22774" y="18182"/>
                </a:moveTo>
                <a:lnTo>
                  <a:pt x="22783" y="18191"/>
                </a:lnTo>
                <a:cubicBezTo>
                  <a:pt x="22783" y="18191"/>
                  <a:pt x="22783" y="18201"/>
                  <a:pt x="22774" y="18201"/>
                </a:cubicBezTo>
                <a:cubicBezTo>
                  <a:pt x="22774" y="18191"/>
                  <a:pt x="22774" y="18191"/>
                  <a:pt x="22774" y="18182"/>
                </a:cubicBezTo>
                <a:close/>
                <a:moveTo>
                  <a:pt x="22319" y="18191"/>
                </a:moveTo>
                <a:lnTo>
                  <a:pt x="22338" y="18201"/>
                </a:lnTo>
                <a:cubicBezTo>
                  <a:pt x="22335" y="18203"/>
                  <a:pt x="22333" y="18204"/>
                  <a:pt x="22330" y="18204"/>
                </a:cubicBezTo>
                <a:cubicBezTo>
                  <a:pt x="22324" y="18204"/>
                  <a:pt x="22319" y="18198"/>
                  <a:pt x="22319" y="18191"/>
                </a:cubicBezTo>
                <a:close/>
                <a:moveTo>
                  <a:pt x="19158" y="18153"/>
                </a:moveTo>
                <a:cubicBezTo>
                  <a:pt x="19158" y="18163"/>
                  <a:pt x="19158" y="18163"/>
                  <a:pt x="19148" y="18163"/>
                </a:cubicBezTo>
                <a:lnTo>
                  <a:pt x="19158" y="18163"/>
                </a:lnTo>
                <a:cubicBezTo>
                  <a:pt x="19158" y="18163"/>
                  <a:pt x="19158" y="18172"/>
                  <a:pt x="19158" y="18172"/>
                </a:cubicBezTo>
                <a:cubicBezTo>
                  <a:pt x="19148" y="18182"/>
                  <a:pt x="19158" y="18182"/>
                  <a:pt x="19158" y="18191"/>
                </a:cubicBezTo>
                <a:cubicBezTo>
                  <a:pt x="19148" y="18191"/>
                  <a:pt x="19148" y="18201"/>
                  <a:pt x="19139" y="18201"/>
                </a:cubicBezTo>
                <a:cubicBezTo>
                  <a:pt x="19139" y="18204"/>
                  <a:pt x="19139" y="18205"/>
                  <a:pt x="19139" y="18205"/>
                </a:cubicBezTo>
                <a:cubicBezTo>
                  <a:pt x="19138" y="18205"/>
                  <a:pt x="19136" y="18201"/>
                  <a:pt x="19130" y="18201"/>
                </a:cubicBezTo>
                <a:cubicBezTo>
                  <a:pt x="19130" y="18201"/>
                  <a:pt x="19125" y="18205"/>
                  <a:pt x="19122" y="18205"/>
                </a:cubicBezTo>
                <a:cubicBezTo>
                  <a:pt x="19121" y="18205"/>
                  <a:pt x="19120" y="18204"/>
                  <a:pt x="19120" y="18201"/>
                </a:cubicBezTo>
                <a:lnTo>
                  <a:pt x="19130" y="18201"/>
                </a:lnTo>
                <a:cubicBezTo>
                  <a:pt x="19130" y="18191"/>
                  <a:pt x="19120" y="18191"/>
                  <a:pt x="19120" y="18191"/>
                </a:cubicBezTo>
                <a:cubicBezTo>
                  <a:pt x="19111" y="18191"/>
                  <a:pt x="19111" y="18182"/>
                  <a:pt x="19111" y="18182"/>
                </a:cubicBezTo>
                <a:cubicBezTo>
                  <a:pt x="19111" y="18182"/>
                  <a:pt x="19120" y="18172"/>
                  <a:pt x="19120" y="18172"/>
                </a:cubicBezTo>
                <a:lnTo>
                  <a:pt x="19148" y="18172"/>
                </a:lnTo>
                <a:cubicBezTo>
                  <a:pt x="19148" y="18172"/>
                  <a:pt x="19148" y="18163"/>
                  <a:pt x="19148" y="18163"/>
                </a:cubicBezTo>
                <a:lnTo>
                  <a:pt x="19139" y="18163"/>
                </a:lnTo>
                <a:lnTo>
                  <a:pt x="19158" y="18153"/>
                </a:lnTo>
                <a:close/>
                <a:moveTo>
                  <a:pt x="16337" y="18191"/>
                </a:moveTo>
                <a:cubicBezTo>
                  <a:pt x="16328" y="18201"/>
                  <a:pt x="16328" y="18201"/>
                  <a:pt x="16328" y="18210"/>
                </a:cubicBezTo>
                <a:cubicBezTo>
                  <a:pt x="16318" y="18210"/>
                  <a:pt x="16309" y="18210"/>
                  <a:pt x="16299" y="18201"/>
                </a:cubicBezTo>
                <a:lnTo>
                  <a:pt x="16328" y="18191"/>
                </a:lnTo>
                <a:close/>
                <a:moveTo>
                  <a:pt x="18192" y="18201"/>
                </a:moveTo>
                <a:cubicBezTo>
                  <a:pt x="18192" y="18201"/>
                  <a:pt x="18192" y="18201"/>
                  <a:pt x="18192" y="18210"/>
                </a:cubicBezTo>
                <a:cubicBezTo>
                  <a:pt x="18192" y="18201"/>
                  <a:pt x="18183" y="18201"/>
                  <a:pt x="18183" y="18201"/>
                </a:cubicBezTo>
                <a:close/>
                <a:moveTo>
                  <a:pt x="18391" y="18201"/>
                </a:moveTo>
                <a:cubicBezTo>
                  <a:pt x="18401" y="18201"/>
                  <a:pt x="18410" y="18201"/>
                  <a:pt x="18420" y="18210"/>
                </a:cubicBezTo>
                <a:lnTo>
                  <a:pt x="18391" y="18210"/>
                </a:lnTo>
                <a:cubicBezTo>
                  <a:pt x="18391" y="18210"/>
                  <a:pt x="18391" y="18201"/>
                  <a:pt x="18391" y="18201"/>
                </a:cubicBezTo>
                <a:close/>
                <a:moveTo>
                  <a:pt x="18666" y="18030"/>
                </a:moveTo>
                <a:cubicBezTo>
                  <a:pt x="18666" y="18030"/>
                  <a:pt x="18656" y="18040"/>
                  <a:pt x="18647" y="18040"/>
                </a:cubicBezTo>
                <a:lnTo>
                  <a:pt x="18675" y="18040"/>
                </a:lnTo>
                <a:lnTo>
                  <a:pt x="18675" y="18049"/>
                </a:lnTo>
                <a:cubicBezTo>
                  <a:pt x="18685" y="18040"/>
                  <a:pt x="18685" y="18040"/>
                  <a:pt x="18694" y="18040"/>
                </a:cubicBezTo>
                <a:cubicBezTo>
                  <a:pt x="18694" y="18049"/>
                  <a:pt x="18694" y="18049"/>
                  <a:pt x="18694" y="18049"/>
                </a:cubicBezTo>
                <a:cubicBezTo>
                  <a:pt x="18694" y="18059"/>
                  <a:pt x="18694" y="18059"/>
                  <a:pt x="18685" y="18059"/>
                </a:cubicBezTo>
                <a:cubicBezTo>
                  <a:pt x="18694" y="18068"/>
                  <a:pt x="18694" y="18068"/>
                  <a:pt x="18704" y="18068"/>
                </a:cubicBezTo>
                <a:cubicBezTo>
                  <a:pt x="18694" y="18078"/>
                  <a:pt x="18694" y="18087"/>
                  <a:pt x="18694" y="18106"/>
                </a:cubicBezTo>
                <a:cubicBezTo>
                  <a:pt x="18694" y="18106"/>
                  <a:pt x="18694" y="18115"/>
                  <a:pt x="18685" y="18115"/>
                </a:cubicBezTo>
                <a:lnTo>
                  <a:pt x="18694" y="18115"/>
                </a:lnTo>
                <a:lnTo>
                  <a:pt x="18694" y="18125"/>
                </a:lnTo>
                <a:cubicBezTo>
                  <a:pt x="18694" y="18130"/>
                  <a:pt x="18692" y="18132"/>
                  <a:pt x="18689" y="18132"/>
                </a:cubicBezTo>
                <a:cubicBezTo>
                  <a:pt x="18687" y="18132"/>
                  <a:pt x="18685" y="18130"/>
                  <a:pt x="18685" y="18125"/>
                </a:cubicBezTo>
                <a:lnTo>
                  <a:pt x="18675" y="18125"/>
                </a:lnTo>
                <a:cubicBezTo>
                  <a:pt x="18675" y="18125"/>
                  <a:pt x="18675" y="18134"/>
                  <a:pt x="18675" y="18134"/>
                </a:cubicBezTo>
                <a:cubicBezTo>
                  <a:pt x="18666" y="18134"/>
                  <a:pt x="18666" y="18144"/>
                  <a:pt x="18675" y="18144"/>
                </a:cubicBezTo>
                <a:cubicBezTo>
                  <a:pt x="18666" y="18144"/>
                  <a:pt x="18666" y="18134"/>
                  <a:pt x="18666" y="18134"/>
                </a:cubicBezTo>
                <a:cubicBezTo>
                  <a:pt x="18666" y="18125"/>
                  <a:pt x="18666" y="18125"/>
                  <a:pt x="18666" y="18115"/>
                </a:cubicBezTo>
                <a:lnTo>
                  <a:pt x="18656" y="18115"/>
                </a:lnTo>
                <a:cubicBezTo>
                  <a:pt x="18656" y="18115"/>
                  <a:pt x="18647" y="18115"/>
                  <a:pt x="18647" y="18125"/>
                </a:cubicBezTo>
                <a:lnTo>
                  <a:pt x="18637" y="18125"/>
                </a:lnTo>
                <a:cubicBezTo>
                  <a:pt x="18637" y="18125"/>
                  <a:pt x="18637" y="18125"/>
                  <a:pt x="18637" y="18134"/>
                </a:cubicBezTo>
                <a:cubicBezTo>
                  <a:pt x="18633" y="18139"/>
                  <a:pt x="18630" y="18141"/>
                  <a:pt x="18629" y="18141"/>
                </a:cubicBezTo>
                <a:cubicBezTo>
                  <a:pt x="18628" y="18141"/>
                  <a:pt x="18628" y="18139"/>
                  <a:pt x="18628" y="18134"/>
                </a:cubicBezTo>
                <a:cubicBezTo>
                  <a:pt x="18618" y="18144"/>
                  <a:pt x="18618" y="18144"/>
                  <a:pt x="18618" y="18144"/>
                </a:cubicBezTo>
                <a:cubicBezTo>
                  <a:pt x="18618" y="18144"/>
                  <a:pt x="18618" y="18153"/>
                  <a:pt x="18609" y="18153"/>
                </a:cubicBezTo>
                <a:cubicBezTo>
                  <a:pt x="18609" y="18163"/>
                  <a:pt x="18609" y="18172"/>
                  <a:pt x="18609" y="18182"/>
                </a:cubicBezTo>
                <a:cubicBezTo>
                  <a:pt x="18609" y="18191"/>
                  <a:pt x="18609" y="18191"/>
                  <a:pt x="18599" y="18201"/>
                </a:cubicBezTo>
                <a:cubicBezTo>
                  <a:pt x="18599" y="18210"/>
                  <a:pt x="18599" y="18210"/>
                  <a:pt x="18599" y="18210"/>
                </a:cubicBezTo>
                <a:lnTo>
                  <a:pt x="18581" y="18210"/>
                </a:lnTo>
                <a:lnTo>
                  <a:pt x="18590" y="18201"/>
                </a:lnTo>
                <a:cubicBezTo>
                  <a:pt x="18581" y="18191"/>
                  <a:pt x="18581" y="18191"/>
                  <a:pt x="18571" y="18182"/>
                </a:cubicBezTo>
                <a:lnTo>
                  <a:pt x="18562" y="18182"/>
                </a:lnTo>
                <a:cubicBezTo>
                  <a:pt x="18562" y="18182"/>
                  <a:pt x="18562" y="18182"/>
                  <a:pt x="18562" y="18172"/>
                </a:cubicBezTo>
                <a:lnTo>
                  <a:pt x="18571" y="18172"/>
                </a:lnTo>
                <a:cubicBezTo>
                  <a:pt x="18571" y="18172"/>
                  <a:pt x="18571" y="18163"/>
                  <a:pt x="18562" y="18163"/>
                </a:cubicBezTo>
                <a:cubicBezTo>
                  <a:pt x="18562" y="18163"/>
                  <a:pt x="18562" y="18153"/>
                  <a:pt x="18571" y="18153"/>
                </a:cubicBezTo>
                <a:cubicBezTo>
                  <a:pt x="18571" y="18153"/>
                  <a:pt x="18562" y="18153"/>
                  <a:pt x="18562" y="18144"/>
                </a:cubicBezTo>
                <a:cubicBezTo>
                  <a:pt x="18552" y="18144"/>
                  <a:pt x="18552" y="18144"/>
                  <a:pt x="18552" y="18134"/>
                </a:cubicBezTo>
                <a:lnTo>
                  <a:pt x="18552" y="18134"/>
                </a:lnTo>
                <a:cubicBezTo>
                  <a:pt x="18552" y="18134"/>
                  <a:pt x="18562" y="18144"/>
                  <a:pt x="18571" y="18144"/>
                </a:cubicBezTo>
                <a:cubicBezTo>
                  <a:pt x="18571" y="18144"/>
                  <a:pt x="18571" y="18144"/>
                  <a:pt x="18571" y="18153"/>
                </a:cubicBezTo>
                <a:cubicBezTo>
                  <a:pt x="18581" y="18153"/>
                  <a:pt x="18581" y="18144"/>
                  <a:pt x="18581" y="18144"/>
                </a:cubicBezTo>
                <a:lnTo>
                  <a:pt x="18590" y="18153"/>
                </a:lnTo>
                <a:cubicBezTo>
                  <a:pt x="18590" y="18147"/>
                  <a:pt x="18590" y="18141"/>
                  <a:pt x="18590" y="18134"/>
                </a:cubicBezTo>
                <a:lnTo>
                  <a:pt x="18581" y="18134"/>
                </a:lnTo>
                <a:cubicBezTo>
                  <a:pt x="18581" y="18130"/>
                  <a:pt x="18581" y="18127"/>
                  <a:pt x="18581" y="18125"/>
                </a:cubicBezTo>
                <a:cubicBezTo>
                  <a:pt x="18590" y="18115"/>
                  <a:pt x="18590" y="18115"/>
                  <a:pt x="18590" y="18106"/>
                </a:cubicBezTo>
                <a:cubicBezTo>
                  <a:pt x="18581" y="18106"/>
                  <a:pt x="18581" y="18096"/>
                  <a:pt x="18590" y="18096"/>
                </a:cubicBezTo>
                <a:cubicBezTo>
                  <a:pt x="18590" y="18096"/>
                  <a:pt x="18590" y="18087"/>
                  <a:pt x="18590" y="18087"/>
                </a:cubicBezTo>
                <a:cubicBezTo>
                  <a:pt x="18590" y="18087"/>
                  <a:pt x="18590" y="18087"/>
                  <a:pt x="18581" y="18078"/>
                </a:cubicBezTo>
                <a:cubicBezTo>
                  <a:pt x="18581" y="18078"/>
                  <a:pt x="18581" y="18087"/>
                  <a:pt x="18581" y="18087"/>
                </a:cubicBezTo>
                <a:lnTo>
                  <a:pt x="18571" y="18087"/>
                </a:lnTo>
                <a:cubicBezTo>
                  <a:pt x="18571" y="18087"/>
                  <a:pt x="18571" y="18078"/>
                  <a:pt x="18581" y="18078"/>
                </a:cubicBezTo>
                <a:cubicBezTo>
                  <a:pt x="18581" y="18078"/>
                  <a:pt x="18590" y="18078"/>
                  <a:pt x="18590" y="18068"/>
                </a:cubicBezTo>
                <a:cubicBezTo>
                  <a:pt x="18599" y="18068"/>
                  <a:pt x="18599" y="18068"/>
                  <a:pt x="18599" y="18078"/>
                </a:cubicBezTo>
                <a:cubicBezTo>
                  <a:pt x="18609" y="18078"/>
                  <a:pt x="18609" y="18078"/>
                  <a:pt x="18609" y="18068"/>
                </a:cubicBezTo>
                <a:cubicBezTo>
                  <a:pt x="18609" y="18068"/>
                  <a:pt x="18618" y="18059"/>
                  <a:pt x="18628" y="18059"/>
                </a:cubicBezTo>
                <a:cubicBezTo>
                  <a:pt x="18628" y="18049"/>
                  <a:pt x="18628" y="18049"/>
                  <a:pt x="18628" y="18049"/>
                </a:cubicBezTo>
                <a:cubicBezTo>
                  <a:pt x="18637" y="18040"/>
                  <a:pt x="18637" y="18040"/>
                  <a:pt x="18647" y="18040"/>
                </a:cubicBezTo>
                <a:cubicBezTo>
                  <a:pt x="18656" y="18030"/>
                  <a:pt x="18666" y="18030"/>
                  <a:pt x="18666" y="18030"/>
                </a:cubicBezTo>
                <a:close/>
                <a:moveTo>
                  <a:pt x="19047" y="18196"/>
                </a:moveTo>
                <a:cubicBezTo>
                  <a:pt x="19049" y="18196"/>
                  <a:pt x="19051" y="18197"/>
                  <a:pt x="19054" y="18201"/>
                </a:cubicBezTo>
                <a:cubicBezTo>
                  <a:pt x="19054" y="18201"/>
                  <a:pt x="19054" y="18210"/>
                  <a:pt x="19054" y="18210"/>
                </a:cubicBezTo>
                <a:lnTo>
                  <a:pt x="19044" y="18210"/>
                </a:lnTo>
                <a:cubicBezTo>
                  <a:pt x="19044" y="18201"/>
                  <a:pt x="19044" y="18201"/>
                  <a:pt x="19054" y="18201"/>
                </a:cubicBezTo>
                <a:lnTo>
                  <a:pt x="19035" y="18201"/>
                </a:lnTo>
                <a:cubicBezTo>
                  <a:pt x="19041" y="18201"/>
                  <a:pt x="19043" y="18196"/>
                  <a:pt x="19047" y="18196"/>
                </a:cubicBezTo>
                <a:close/>
                <a:moveTo>
                  <a:pt x="22026" y="18201"/>
                </a:moveTo>
                <a:cubicBezTo>
                  <a:pt x="22026" y="18201"/>
                  <a:pt x="22026" y="18210"/>
                  <a:pt x="22026" y="18210"/>
                </a:cubicBezTo>
                <a:cubicBezTo>
                  <a:pt x="22016" y="18210"/>
                  <a:pt x="22016" y="18201"/>
                  <a:pt x="22016" y="18201"/>
                </a:cubicBezTo>
                <a:close/>
                <a:moveTo>
                  <a:pt x="22244" y="18182"/>
                </a:moveTo>
                <a:cubicBezTo>
                  <a:pt x="22253" y="18191"/>
                  <a:pt x="22253" y="18191"/>
                  <a:pt x="22253" y="18191"/>
                </a:cubicBezTo>
                <a:cubicBezTo>
                  <a:pt x="22253" y="18191"/>
                  <a:pt x="22253" y="18201"/>
                  <a:pt x="22253" y="18210"/>
                </a:cubicBezTo>
                <a:lnTo>
                  <a:pt x="22234" y="18210"/>
                </a:lnTo>
                <a:lnTo>
                  <a:pt x="22244" y="18182"/>
                </a:lnTo>
                <a:close/>
                <a:moveTo>
                  <a:pt x="22906" y="18172"/>
                </a:moveTo>
                <a:cubicBezTo>
                  <a:pt x="22906" y="18182"/>
                  <a:pt x="22906" y="18191"/>
                  <a:pt x="22906" y="18201"/>
                </a:cubicBezTo>
                <a:cubicBezTo>
                  <a:pt x="22906" y="18201"/>
                  <a:pt x="22906" y="18210"/>
                  <a:pt x="22906" y="18210"/>
                </a:cubicBezTo>
                <a:lnTo>
                  <a:pt x="22897" y="18210"/>
                </a:lnTo>
                <a:cubicBezTo>
                  <a:pt x="22897" y="18210"/>
                  <a:pt x="22887" y="18201"/>
                  <a:pt x="22887" y="18201"/>
                </a:cubicBezTo>
                <a:cubicBezTo>
                  <a:pt x="22897" y="18191"/>
                  <a:pt x="22897" y="18182"/>
                  <a:pt x="22897" y="18172"/>
                </a:cubicBezTo>
                <a:close/>
                <a:moveTo>
                  <a:pt x="15192" y="18191"/>
                </a:moveTo>
                <a:cubicBezTo>
                  <a:pt x="15182" y="18201"/>
                  <a:pt x="15173" y="18210"/>
                  <a:pt x="15164" y="18220"/>
                </a:cubicBezTo>
                <a:cubicBezTo>
                  <a:pt x="15164" y="18201"/>
                  <a:pt x="15173" y="18191"/>
                  <a:pt x="15192" y="18191"/>
                </a:cubicBezTo>
                <a:close/>
                <a:moveTo>
                  <a:pt x="18230" y="18210"/>
                </a:moveTo>
                <a:cubicBezTo>
                  <a:pt x="18230" y="18210"/>
                  <a:pt x="18240" y="18210"/>
                  <a:pt x="18249" y="18220"/>
                </a:cubicBezTo>
                <a:lnTo>
                  <a:pt x="18230" y="18220"/>
                </a:lnTo>
                <a:cubicBezTo>
                  <a:pt x="18230" y="18220"/>
                  <a:pt x="18230" y="18220"/>
                  <a:pt x="18230" y="18210"/>
                </a:cubicBezTo>
                <a:close/>
                <a:moveTo>
                  <a:pt x="18287" y="18210"/>
                </a:moveTo>
                <a:cubicBezTo>
                  <a:pt x="18297" y="18210"/>
                  <a:pt x="18297" y="18210"/>
                  <a:pt x="18297" y="18220"/>
                </a:cubicBezTo>
                <a:cubicBezTo>
                  <a:pt x="18297" y="18220"/>
                  <a:pt x="18287" y="18210"/>
                  <a:pt x="18287" y="18210"/>
                </a:cubicBezTo>
                <a:close/>
                <a:moveTo>
                  <a:pt x="19025" y="18210"/>
                </a:moveTo>
                <a:cubicBezTo>
                  <a:pt x="19016" y="18220"/>
                  <a:pt x="19016" y="18220"/>
                  <a:pt x="19006" y="18220"/>
                </a:cubicBezTo>
                <a:cubicBezTo>
                  <a:pt x="19006" y="18210"/>
                  <a:pt x="19016" y="18210"/>
                  <a:pt x="19025" y="18210"/>
                </a:cubicBezTo>
                <a:close/>
                <a:moveTo>
                  <a:pt x="21524" y="18201"/>
                </a:moveTo>
                <a:cubicBezTo>
                  <a:pt x="21534" y="18201"/>
                  <a:pt x="21534" y="18210"/>
                  <a:pt x="21534" y="18210"/>
                </a:cubicBezTo>
                <a:lnTo>
                  <a:pt x="21534" y="18220"/>
                </a:lnTo>
                <a:lnTo>
                  <a:pt x="21515" y="18210"/>
                </a:lnTo>
                <a:cubicBezTo>
                  <a:pt x="21524" y="18201"/>
                  <a:pt x="21524" y="18201"/>
                  <a:pt x="21524" y="18201"/>
                </a:cubicBezTo>
                <a:close/>
                <a:moveTo>
                  <a:pt x="22102" y="18182"/>
                </a:moveTo>
                <a:cubicBezTo>
                  <a:pt x="22102" y="18191"/>
                  <a:pt x="22111" y="18191"/>
                  <a:pt x="22111" y="18201"/>
                </a:cubicBezTo>
                <a:cubicBezTo>
                  <a:pt x="22111" y="18201"/>
                  <a:pt x="22111" y="18201"/>
                  <a:pt x="22121" y="18210"/>
                </a:cubicBezTo>
                <a:lnTo>
                  <a:pt x="22121" y="18201"/>
                </a:lnTo>
                <a:cubicBezTo>
                  <a:pt x="22130" y="18210"/>
                  <a:pt x="22130" y="18210"/>
                  <a:pt x="22121" y="18220"/>
                </a:cubicBezTo>
                <a:lnTo>
                  <a:pt x="22121" y="18210"/>
                </a:lnTo>
                <a:lnTo>
                  <a:pt x="22102" y="18210"/>
                </a:lnTo>
                <a:cubicBezTo>
                  <a:pt x="22102" y="18210"/>
                  <a:pt x="22092" y="18201"/>
                  <a:pt x="22092" y="18201"/>
                </a:cubicBezTo>
                <a:cubicBezTo>
                  <a:pt x="22083" y="18191"/>
                  <a:pt x="22092" y="18191"/>
                  <a:pt x="22102" y="18182"/>
                </a:cubicBezTo>
                <a:close/>
                <a:moveTo>
                  <a:pt x="23095" y="18191"/>
                </a:moveTo>
                <a:cubicBezTo>
                  <a:pt x="23095" y="18201"/>
                  <a:pt x="23086" y="18201"/>
                  <a:pt x="23086" y="18201"/>
                </a:cubicBezTo>
                <a:cubicBezTo>
                  <a:pt x="23077" y="18210"/>
                  <a:pt x="23077" y="18210"/>
                  <a:pt x="23067" y="18220"/>
                </a:cubicBezTo>
                <a:lnTo>
                  <a:pt x="23058" y="18220"/>
                </a:lnTo>
                <a:cubicBezTo>
                  <a:pt x="23067" y="18210"/>
                  <a:pt x="23067" y="18201"/>
                  <a:pt x="23067" y="18201"/>
                </a:cubicBezTo>
                <a:cubicBezTo>
                  <a:pt x="23067" y="18201"/>
                  <a:pt x="23067" y="18191"/>
                  <a:pt x="23077" y="18191"/>
                </a:cubicBezTo>
                <a:cubicBezTo>
                  <a:pt x="23077" y="18191"/>
                  <a:pt x="23081" y="18195"/>
                  <a:pt x="23084" y="18195"/>
                </a:cubicBezTo>
                <a:cubicBezTo>
                  <a:pt x="23085" y="18195"/>
                  <a:pt x="23086" y="18194"/>
                  <a:pt x="23086" y="18191"/>
                </a:cubicBezTo>
                <a:close/>
                <a:moveTo>
                  <a:pt x="18268" y="18220"/>
                </a:moveTo>
                <a:cubicBezTo>
                  <a:pt x="18268" y="18220"/>
                  <a:pt x="18268" y="18229"/>
                  <a:pt x="18278" y="18229"/>
                </a:cubicBezTo>
                <a:cubicBezTo>
                  <a:pt x="18268" y="18229"/>
                  <a:pt x="18268" y="18229"/>
                  <a:pt x="18268" y="18220"/>
                </a:cubicBezTo>
                <a:close/>
                <a:moveTo>
                  <a:pt x="18827" y="18220"/>
                </a:moveTo>
                <a:lnTo>
                  <a:pt x="18836" y="18229"/>
                </a:lnTo>
                <a:lnTo>
                  <a:pt x="18827" y="18229"/>
                </a:lnTo>
                <a:lnTo>
                  <a:pt x="18827" y="18220"/>
                </a:lnTo>
                <a:close/>
                <a:moveTo>
                  <a:pt x="18997" y="18210"/>
                </a:moveTo>
                <a:cubicBezTo>
                  <a:pt x="18997" y="18220"/>
                  <a:pt x="18988" y="18220"/>
                  <a:pt x="18978" y="18229"/>
                </a:cubicBezTo>
                <a:lnTo>
                  <a:pt x="18978" y="18210"/>
                </a:lnTo>
                <a:close/>
                <a:moveTo>
                  <a:pt x="23493" y="18182"/>
                </a:moveTo>
                <a:cubicBezTo>
                  <a:pt x="23493" y="18201"/>
                  <a:pt x="23484" y="18220"/>
                  <a:pt x="23465" y="18229"/>
                </a:cubicBezTo>
                <a:cubicBezTo>
                  <a:pt x="23465" y="18229"/>
                  <a:pt x="23465" y="18220"/>
                  <a:pt x="23465" y="18220"/>
                </a:cubicBezTo>
                <a:cubicBezTo>
                  <a:pt x="23465" y="18210"/>
                  <a:pt x="23465" y="18210"/>
                  <a:pt x="23455" y="18201"/>
                </a:cubicBezTo>
                <a:cubicBezTo>
                  <a:pt x="23455" y="18201"/>
                  <a:pt x="23455" y="18201"/>
                  <a:pt x="23455" y="18191"/>
                </a:cubicBezTo>
                <a:lnTo>
                  <a:pt x="23474" y="18191"/>
                </a:lnTo>
                <a:lnTo>
                  <a:pt x="23474" y="18201"/>
                </a:lnTo>
                <a:lnTo>
                  <a:pt x="23493" y="18182"/>
                </a:lnTo>
                <a:close/>
                <a:moveTo>
                  <a:pt x="18155" y="18163"/>
                </a:moveTo>
                <a:lnTo>
                  <a:pt x="18164" y="18172"/>
                </a:lnTo>
                <a:cubicBezTo>
                  <a:pt x="18155" y="18182"/>
                  <a:pt x="18155" y="18182"/>
                  <a:pt x="18164" y="18191"/>
                </a:cubicBezTo>
                <a:cubicBezTo>
                  <a:pt x="18164" y="18191"/>
                  <a:pt x="18164" y="18191"/>
                  <a:pt x="18164" y="18201"/>
                </a:cubicBezTo>
                <a:cubicBezTo>
                  <a:pt x="18164" y="18210"/>
                  <a:pt x="18174" y="18210"/>
                  <a:pt x="18183" y="18220"/>
                </a:cubicBezTo>
                <a:lnTo>
                  <a:pt x="18192" y="18220"/>
                </a:lnTo>
                <a:cubicBezTo>
                  <a:pt x="18202" y="18220"/>
                  <a:pt x="18202" y="18229"/>
                  <a:pt x="18202" y="18229"/>
                </a:cubicBezTo>
                <a:cubicBezTo>
                  <a:pt x="18202" y="18229"/>
                  <a:pt x="18202" y="18220"/>
                  <a:pt x="18211" y="18220"/>
                </a:cubicBezTo>
                <a:lnTo>
                  <a:pt x="18221" y="18220"/>
                </a:lnTo>
                <a:cubicBezTo>
                  <a:pt x="18221" y="18220"/>
                  <a:pt x="18221" y="18229"/>
                  <a:pt x="18221" y="18229"/>
                </a:cubicBezTo>
                <a:cubicBezTo>
                  <a:pt x="18211" y="18229"/>
                  <a:pt x="18202" y="18238"/>
                  <a:pt x="18202" y="18238"/>
                </a:cubicBezTo>
                <a:lnTo>
                  <a:pt x="18192" y="18238"/>
                </a:lnTo>
                <a:cubicBezTo>
                  <a:pt x="18192" y="18229"/>
                  <a:pt x="18183" y="18229"/>
                  <a:pt x="18183" y="18220"/>
                </a:cubicBezTo>
                <a:cubicBezTo>
                  <a:pt x="18174" y="18220"/>
                  <a:pt x="18164" y="18220"/>
                  <a:pt x="18164" y="18210"/>
                </a:cubicBezTo>
                <a:cubicBezTo>
                  <a:pt x="18155" y="18201"/>
                  <a:pt x="18155" y="18201"/>
                  <a:pt x="18145" y="18201"/>
                </a:cubicBezTo>
                <a:cubicBezTo>
                  <a:pt x="18145" y="18191"/>
                  <a:pt x="18145" y="18191"/>
                  <a:pt x="18145" y="18191"/>
                </a:cubicBezTo>
                <a:cubicBezTo>
                  <a:pt x="18145" y="18191"/>
                  <a:pt x="18145" y="18182"/>
                  <a:pt x="18145" y="18182"/>
                </a:cubicBezTo>
                <a:cubicBezTo>
                  <a:pt x="18145" y="18182"/>
                  <a:pt x="18145" y="18182"/>
                  <a:pt x="18145" y="18172"/>
                </a:cubicBezTo>
                <a:cubicBezTo>
                  <a:pt x="18145" y="18172"/>
                  <a:pt x="18145" y="18163"/>
                  <a:pt x="18155" y="18163"/>
                </a:cubicBezTo>
                <a:close/>
                <a:moveTo>
                  <a:pt x="18337" y="18197"/>
                </a:moveTo>
                <a:cubicBezTo>
                  <a:pt x="18342" y="18197"/>
                  <a:pt x="18348" y="18198"/>
                  <a:pt x="18353" y="18201"/>
                </a:cubicBezTo>
                <a:cubicBezTo>
                  <a:pt x="18353" y="18201"/>
                  <a:pt x="18353" y="18210"/>
                  <a:pt x="18353" y="18210"/>
                </a:cubicBezTo>
                <a:cubicBezTo>
                  <a:pt x="18353" y="18210"/>
                  <a:pt x="18353" y="18220"/>
                  <a:pt x="18353" y="18220"/>
                </a:cubicBezTo>
                <a:cubicBezTo>
                  <a:pt x="18353" y="18220"/>
                  <a:pt x="18353" y="18229"/>
                  <a:pt x="18344" y="18229"/>
                </a:cubicBezTo>
                <a:cubicBezTo>
                  <a:pt x="18334" y="18229"/>
                  <a:pt x="18334" y="18238"/>
                  <a:pt x="18334" y="18238"/>
                </a:cubicBezTo>
                <a:cubicBezTo>
                  <a:pt x="18334" y="18229"/>
                  <a:pt x="18325" y="18229"/>
                  <a:pt x="18325" y="18229"/>
                </a:cubicBezTo>
                <a:cubicBezTo>
                  <a:pt x="18325" y="18220"/>
                  <a:pt x="18325" y="18220"/>
                  <a:pt x="18325" y="18220"/>
                </a:cubicBezTo>
                <a:cubicBezTo>
                  <a:pt x="18325" y="18220"/>
                  <a:pt x="18321" y="18215"/>
                  <a:pt x="18318" y="18215"/>
                </a:cubicBezTo>
                <a:cubicBezTo>
                  <a:pt x="18317" y="18215"/>
                  <a:pt x="18315" y="18216"/>
                  <a:pt x="18315" y="18220"/>
                </a:cubicBezTo>
                <a:cubicBezTo>
                  <a:pt x="18315" y="18220"/>
                  <a:pt x="18315" y="18210"/>
                  <a:pt x="18306" y="18210"/>
                </a:cubicBezTo>
                <a:cubicBezTo>
                  <a:pt x="18313" y="18203"/>
                  <a:pt x="18324" y="18197"/>
                  <a:pt x="18337" y="18197"/>
                </a:cubicBezTo>
                <a:close/>
                <a:moveTo>
                  <a:pt x="19111" y="18229"/>
                </a:moveTo>
                <a:cubicBezTo>
                  <a:pt x="19120" y="18229"/>
                  <a:pt x="19120" y="18229"/>
                  <a:pt x="19111" y="18238"/>
                </a:cubicBezTo>
                <a:lnTo>
                  <a:pt x="19111" y="18229"/>
                </a:lnTo>
                <a:close/>
                <a:moveTo>
                  <a:pt x="17094" y="18193"/>
                </a:moveTo>
                <a:cubicBezTo>
                  <a:pt x="17097" y="18193"/>
                  <a:pt x="17099" y="18196"/>
                  <a:pt x="17104" y="18201"/>
                </a:cubicBezTo>
                <a:cubicBezTo>
                  <a:pt x="17113" y="18210"/>
                  <a:pt x="17123" y="18220"/>
                  <a:pt x="17132" y="18229"/>
                </a:cubicBezTo>
                <a:lnTo>
                  <a:pt x="17142" y="18229"/>
                </a:lnTo>
                <a:cubicBezTo>
                  <a:pt x="17132" y="18238"/>
                  <a:pt x="17113" y="18238"/>
                  <a:pt x="17104" y="18248"/>
                </a:cubicBezTo>
                <a:cubicBezTo>
                  <a:pt x="17094" y="18238"/>
                  <a:pt x="17094" y="18238"/>
                  <a:pt x="17085" y="18229"/>
                </a:cubicBezTo>
                <a:cubicBezTo>
                  <a:pt x="17076" y="18220"/>
                  <a:pt x="17076" y="18201"/>
                  <a:pt x="17085" y="18201"/>
                </a:cubicBezTo>
                <a:cubicBezTo>
                  <a:pt x="17090" y="18196"/>
                  <a:pt x="17092" y="18193"/>
                  <a:pt x="17094" y="18193"/>
                </a:cubicBezTo>
                <a:close/>
                <a:moveTo>
                  <a:pt x="17327" y="18187"/>
                </a:moveTo>
                <a:cubicBezTo>
                  <a:pt x="17341" y="18187"/>
                  <a:pt x="17353" y="18196"/>
                  <a:pt x="17359" y="18210"/>
                </a:cubicBezTo>
                <a:cubicBezTo>
                  <a:pt x="17365" y="18199"/>
                  <a:pt x="17371" y="18194"/>
                  <a:pt x="17378" y="18194"/>
                </a:cubicBezTo>
                <a:cubicBezTo>
                  <a:pt x="17383" y="18194"/>
                  <a:pt x="17390" y="18197"/>
                  <a:pt x="17397" y="18201"/>
                </a:cubicBezTo>
                <a:cubicBezTo>
                  <a:pt x="17407" y="18201"/>
                  <a:pt x="17416" y="18210"/>
                  <a:pt x="17426" y="18210"/>
                </a:cubicBezTo>
                <a:cubicBezTo>
                  <a:pt x="17426" y="18210"/>
                  <a:pt x="17435" y="18210"/>
                  <a:pt x="17435" y="18220"/>
                </a:cubicBezTo>
                <a:lnTo>
                  <a:pt x="17416" y="18220"/>
                </a:lnTo>
                <a:cubicBezTo>
                  <a:pt x="17416" y="18229"/>
                  <a:pt x="17407" y="18229"/>
                  <a:pt x="17407" y="18229"/>
                </a:cubicBezTo>
                <a:cubicBezTo>
                  <a:pt x="17407" y="18229"/>
                  <a:pt x="17416" y="18238"/>
                  <a:pt x="17416" y="18238"/>
                </a:cubicBezTo>
                <a:cubicBezTo>
                  <a:pt x="17426" y="18238"/>
                  <a:pt x="17435" y="18238"/>
                  <a:pt x="17435" y="18248"/>
                </a:cubicBezTo>
                <a:cubicBezTo>
                  <a:pt x="17426" y="18248"/>
                  <a:pt x="17426" y="18238"/>
                  <a:pt x="17416" y="18238"/>
                </a:cubicBezTo>
                <a:cubicBezTo>
                  <a:pt x="17407" y="18238"/>
                  <a:pt x="17388" y="18229"/>
                  <a:pt x="17378" y="18229"/>
                </a:cubicBezTo>
                <a:cubicBezTo>
                  <a:pt x="17378" y="18220"/>
                  <a:pt x="17378" y="18220"/>
                  <a:pt x="17378" y="18220"/>
                </a:cubicBezTo>
                <a:lnTo>
                  <a:pt x="17369" y="18229"/>
                </a:lnTo>
                <a:cubicBezTo>
                  <a:pt x="17350" y="18220"/>
                  <a:pt x="17331" y="18220"/>
                  <a:pt x="17312" y="18210"/>
                </a:cubicBezTo>
                <a:cubicBezTo>
                  <a:pt x="17306" y="18210"/>
                  <a:pt x="17300" y="18206"/>
                  <a:pt x="17296" y="18206"/>
                </a:cubicBezTo>
                <a:cubicBezTo>
                  <a:pt x="17294" y="18206"/>
                  <a:pt x="17293" y="18207"/>
                  <a:pt x="17293" y="18210"/>
                </a:cubicBezTo>
                <a:lnTo>
                  <a:pt x="17284" y="18210"/>
                </a:lnTo>
                <a:cubicBezTo>
                  <a:pt x="17271" y="18208"/>
                  <a:pt x="17259" y="18206"/>
                  <a:pt x="17247" y="18206"/>
                </a:cubicBezTo>
                <a:cubicBezTo>
                  <a:pt x="17215" y="18206"/>
                  <a:pt x="17186" y="18215"/>
                  <a:pt x="17151" y="18229"/>
                </a:cubicBezTo>
                <a:cubicBezTo>
                  <a:pt x="17151" y="18220"/>
                  <a:pt x="17161" y="18220"/>
                  <a:pt x="17161" y="18220"/>
                </a:cubicBezTo>
                <a:cubicBezTo>
                  <a:pt x="17161" y="18210"/>
                  <a:pt x="17170" y="18201"/>
                  <a:pt x="17180" y="18201"/>
                </a:cubicBezTo>
                <a:cubicBezTo>
                  <a:pt x="17189" y="18196"/>
                  <a:pt x="17199" y="18193"/>
                  <a:pt x="17209" y="18193"/>
                </a:cubicBezTo>
                <a:cubicBezTo>
                  <a:pt x="17220" y="18193"/>
                  <a:pt x="17232" y="18196"/>
                  <a:pt x="17246" y="18201"/>
                </a:cubicBezTo>
                <a:lnTo>
                  <a:pt x="17265" y="18201"/>
                </a:lnTo>
                <a:cubicBezTo>
                  <a:pt x="17284" y="18201"/>
                  <a:pt x="17303" y="18191"/>
                  <a:pt x="17312" y="18191"/>
                </a:cubicBezTo>
                <a:cubicBezTo>
                  <a:pt x="17317" y="18189"/>
                  <a:pt x="17322" y="18187"/>
                  <a:pt x="17327" y="18187"/>
                </a:cubicBezTo>
                <a:close/>
                <a:moveTo>
                  <a:pt x="18297" y="18229"/>
                </a:moveTo>
                <a:cubicBezTo>
                  <a:pt x="18297" y="18229"/>
                  <a:pt x="18306" y="18238"/>
                  <a:pt x="18306" y="18238"/>
                </a:cubicBezTo>
                <a:cubicBezTo>
                  <a:pt x="18306" y="18238"/>
                  <a:pt x="18297" y="18248"/>
                  <a:pt x="18297" y="18248"/>
                </a:cubicBezTo>
                <a:cubicBezTo>
                  <a:pt x="18297" y="18248"/>
                  <a:pt x="18297" y="18238"/>
                  <a:pt x="18287" y="18238"/>
                </a:cubicBezTo>
                <a:cubicBezTo>
                  <a:pt x="18297" y="18238"/>
                  <a:pt x="18297" y="18229"/>
                  <a:pt x="18297" y="18229"/>
                </a:cubicBezTo>
                <a:close/>
                <a:moveTo>
                  <a:pt x="18315" y="18238"/>
                </a:moveTo>
                <a:lnTo>
                  <a:pt x="18315" y="18248"/>
                </a:lnTo>
                <a:lnTo>
                  <a:pt x="18306" y="18248"/>
                </a:lnTo>
                <a:lnTo>
                  <a:pt x="18315" y="18238"/>
                </a:lnTo>
                <a:close/>
                <a:moveTo>
                  <a:pt x="18467" y="18163"/>
                </a:moveTo>
                <a:cubicBezTo>
                  <a:pt x="18476" y="18163"/>
                  <a:pt x="18495" y="18172"/>
                  <a:pt x="18505" y="18172"/>
                </a:cubicBezTo>
                <a:lnTo>
                  <a:pt x="18514" y="18172"/>
                </a:lnTo>
                <a:cubicBezTo>
                  <a:pt x="18524" y="18172"/>
                  <a:pt x="18543" y="18172"/>
                  <a:pt x="18552" y="18182"/>
                </a:cubicBezTo>
                <a:cubicBezTo>
                  <a:pt x="18562" y="18191"/>
                  <a:pt x="18562" y="18191"/>
                  <a:pt x="18552" y="18191"/>
                </a:cubicBezTo>
                <a:lnTo>
                  <a:pt x="18543" y="18191"/>
                </a:lnTo>
                <a:cubicBezTo>
                  <a:pt x="18533" y="18201"/>
                  <a:pt x="18533" y="18201"/>
                  <a:pt x="18524" y="18201"/>
                </a:cubicBezTo>
                <a:cubicBezTo>
                  <a:pt x="18524" y="18201"/>
                  <a:pt x="18514" y="18191"/>
                  <a:pt x="18514" y="18191"/>
                </a:cubicBezTo>
                <a:cubicBezTo>
                  <a:pt x="18514" y="18201"/>
                  <a:pt x="18505" y="18201"/>
                  <a:pt x="18505" y="18201"/>
                </a:cubicBezTo>
                <a:cubicBezTo>
                  <a:pt x="18505" y="18201"/>
                  <a:pt x="18495" y="18210"/>
                  <a:pt x="18505" y="18210"/>
                </a:cubicBezTo>
                <a:cubicBezTo>
                  <a:pt x="18505" y="18210"/>
                  <a:pt x="18505" y="18220"/>
                  <a:pt x="18505" y="18220"/>
                </a:cubicBezTo>
                <a:cubicBezTo>
                  <a:pt x="18495" y="18229"/>
                  <a:pt x="18505" y="18229"/>
                  <a:pt x="18505" y="18229"/>
                </a:cubicBezTo>
                <a:cubicBezTo>
                  <a:pt x="18514" y="18229"/>
                  <a:pt x="18514" y="18229"/>
                  <a:pt x="18514" y="18238"/>
                </a:cubicBezTo>
                <a:cubicBezTo>
                  <a:pt x="18514" y="18238"/>
                  <a:pt x="18514" y="18248"/>
                  <a:pt x="18514" y="18248"/>
                </a:cubicBezTo>
                <a:cubicBezTo>
                  <a:pt x="18505" y="18248"/>
                  <a:pt x="18495" y="18238"/>
                  <a:pt x="18495" y="18238"/>
                </a:cubicBezTo>
                <a:cubicBezTo>
                  <a:pt x="18495" y="18229"/>
                  <a:pt x="18486" y="18229"/>
                  <a:pt x="18486" y="18229"/>
                </a:cubicBezTo>
                <a:cubicBezTo>
                  <a:pt x="18486" y="18220"/>
                  <a:pt x="18486" y="18210"/>
                  <a:pt x="18476" y="18210"/>
                </a:cubicBezTo>
                <a:cubicBezTo>
                  <a:pt x="18467" y="18210"/>
                  <a:pt x="18467" y="18201"/>
                  <a:pt x="18458" y="18191"/>
                </a:cubicBezTo>
                <a:lnTo>
                  <a:pt x="18458" y="18191"/>
                </a:lnTo>
                <a:cubicBezTo>
                  <a:pt x="18457" y="18194"/>
                  <a:pt x="18457" y="18197"/>
                  <a:pt x="18457" y="18201"/>
                </a:cubicBezTo>
                <a:lnTo>
                  <a:pt x="18448" y="18201"/>
                </a:lnTo>
                <a:cubicBezTo>
                  <a:pt x="18443" y="18205"/>
                  <a:pt x="18439" y="18208"/>
                  <a:pt x="18435" y="18208"/>
                </a:cubicBezTo>
                <a:cubicBezTo>
                  <a:pt x="18431" y="18208"/>
                  <a:pt x="18429" y="18205"/>
                  <a:pt x="18429" y="18201"/>
                </a:cubicBezTo>
                <a:cubicBezTo>
                  <a:pt x="18429" y="18197"/>
                  <a:pt x="18429" y="18194"/>
                  <a:pt x="18429" y="18191"/>
                </a:cubicBezTo>
                <a:lnTo>
                  <a:pt x="18420" y="18191"/>
                </a:lnTo>
                <a:cubicBezTo>
                  <a:pt x="18420" y="18191"/>
                  <a:pt x="18420" y="18191"/>
                  <a:pt x="18420" y="18182"/>
                </a:cubicBezTo>
                <a:cubicBezTo>
                  <a:pt x="18420" y="18182"/>
                  <a:pt x="18420" y="18191"/>
                  <a:pt x="18429" y="18191"/>
                </a:cubicBezTo>
                <a:cubicBezTo>
                  <a:pt x="18429" y="18186"/>
                  <a:pt x="18429" y="18182"/>
                  <a:pt x="18429" y="18182"/>
                </a:cubicBezTo>
                <a:lnTo>
                  <a:pt x="18448" y="18191"/>
                </a:lnTo>
                <a:cubicBezTo>
                  <a:pt x="18448" y="18182"/>
                  <a:pt x="18448" y="18182"/>
                  <a:pt x="18448" y="18182"/>
                </a:cubicBezTo>
                <a:cubicBezTo>
                  <a:pt x="18439" y="18182"/>
                  <a:pt x="18439" y="18172"/>
                  <a:pt x="18439" y="18163"/>
                </a:cubicBezTo>
                <a:close/>
                <a:moveTo>
                  <a:pt x="18609" y="18229"/>
                </a:moveTo>
                <a:lnTo>
                  <a:pt x="18609" y="18248"/>
                </a:lnTo>
                <a:cubicBezTo>
                  <a:pt x="18599" y="18238"/>
                  <a:pt x="18599" y="18238"/>
                  <a:pt x="18609" y="18229"/>
                </a:cubicBezTo>
                <a:close/>
                <a:moveTo>
                  <a:pt x="18656" y="18238"/>
                </a:moveTo>
                <a:cubicBezTo>
                  <a:pt x="18656" y="18248"/>
                  <a:pt x="18656" y="18248"/>
                  <a:pt x="18656" y="18248"/>
                </a:cubicBezTo>
                <a:cubicBezTo>
                  <a:pt x="18647" y="18248"/>
                  <a:pt x="18647" y="18248"/>
                  <a:pt x="18656" y="18238"/>
                </a:cubicBezTo>
                <a:close/>
                <a:moveTo>
                  <a:pt x="18931" y="18238"/>
                </a:moveTo>
                <a:lnTo>
                  <a:pt x="18921" y="18248"/>
                </a:lnTo>
                <a:lnTo>
                  <a:pt x="18921" y="18238"/>
                </a:lnTo>
                <a:close/>
                <a:moveTo>
                  <a:pt x="23162" y="18215"/>
                </a:moveTo>
                <a:cubicBezTo>
                  <a:pt x="23165" y="18215"/>
                  <a:pt x="23168" y="18216"/>
                  <a:pt x="23171" y="18220"/>
                </a:cubicBezTo>
                <a:cubicBezTo>
                  <a:pt x="23171" y="18220"/>
                  <a:pt x="23181" y="18229"/>
                  <a:pt x="23181" y="18238"/>
                </a:cubicBezTo>
                <a:cubicBezTo>
                  <a:pt x="23162" y="18248"/>
                  <a:pt x="23152" y="18248"/>
                  <a:pt x="23133" y="18248"/>
                </a:cubicBezTo>
                <a:lnTo>
                  <a:pt x="23124" y="18238"/>
                </a:lnTo>
                <a:lnTo>
                  <a:pt x="23133" y="18238"/>
                </a:lnTo>
                <a:cubicBezTo>
                  <a:pt x="23143" y="18238"/>
                  <a:pt x="23143" y="18229"/>
                  <a:pt x="23152" y="18220"/>
                </a:cubicBezTo>
                <a:cubicBezTo>
                  <a:pt x="23152" y="18220"/>
                  <a:pt x="23156" y="18215"/>
                  <a:pt x="23162" y="18215"/>
                </a:cubicBezTo>
                <a:close/>
                <a:moveTo>
                  <a:pt x="18571" y="18201"/>
                </a:moveTo>
                <a:cubicBezTo>
                  <a:pt x="18571" y="18210"/>
                  <a:pt x="18581" y="18220"/>
                  <a:pt x="18590" y="18229"/>
                </a:cubicBezTo>
                <a:cubicBezTo>
                  <a:pt x="18590" y="18229"/>
                  <a:pt x="18590" y="18229"/>
                  <a:pt x="18590" y="18238"/>
                </a:cubicBezTo>
                <a:cubicBezTo>
                  <a:pt x="18590" y="18238"/>
                  <a:pt x="18590" y="18248"/>
                  <a:pt x="18590" y="18248"/>
                </a:cubicBezTo>
                <a:lnTo>
                  <a:pt x="18599" y="18248"/>
                </a:lnTo>
                <a:lnTo>
                  <a:pt x="18599" y="18257"/>
                </a:lnTo>
                <a:lnTo>
                  <a:pt x="18581" y="18248"/>
                </a:lnTo>
                <a:cubicBezTo>
                  <a:pt x="18581" y="18253"/>
                  <a:pt x="18578" y="18255"/>
                  <a:pt x="18576" y="18255"/>
                </a:cubicBezTo>
                <a:cubicBezTo>
                  <a:pt x="18573" y="18255"/>
                  <a:pt x="18571" y="18253"/>
                  <a:pt x="18571" y="18248"/>
                </a:cubicBezTo>
                <a:cubicBezTo>
                  <a:pt x="18571" y="18248"/>
                  <a:pt x="18571" y="18248"/>
                  <a:pt x="18562" y="18238"/>
                </a:cubicBezTo>
                <a:cubicBezTo>
                  <a:pt x="18562" y="18229"/>
                  <a:pt x="18562" y="18220"/>
                  <a:pt x="18571" y="18220"/>
                </a:cubicBezTo>
                <a:cubicBezTo>
                  <a:pt x="18571" y="18220"/>
                  <a:pt x="18571" y="18210"/>
                  <a:pt x="18571" y="18210"/>
                </a:cubicBezTo>
                <a:lnTo>
                  <a:pt x="18562" y="18210"/>
                </a:lnTo>
                <a:cubicBezTo>
                  <a:pt x="18562" y="18210"/>
                  <a:pt x="18562" y="18201"/>
                  <a:pt x="18562" y="18201"/>
                </a:cubicBezTo>
                <a:close/>
                <a:moveTo>
                  <a:pt x="18637" y="18248"/>
                </a:moveTo>
                <a:cubicBezTo>
                  <a:pt x="18637" y="18257"/>
                  <a:pt x="18637" y="18257"/>
                  <a:pt x="18628" y="18257"/>
                </a:cubicBezTo>
                <a:cubicBezTo>
                  <a:pt x="18628" y="18257"/>
                  <a:pt x="18628" y="18248"/>
                  <a:pt x="18628" y="18248"/>
                </a:cubicBezTo>
                <a:close/>
                <a:moveTo>
                  <a:pt x="18997" y="18238"/>
                </a:moveTo>
                <a:cubicBezTo>
                  <a:pt x="18997" y="18238"/>
                  <a:pt x="19006" y="18248"/>
                  <a:pt x="18997" y="18257"/>
                </a:cubicBezTo>
                <a:cubicBezTo>
                  <a:pt x="18997" y="18257"/>
                  <a:pt x="18997" y="18248"/>
                  <a:pt x="18997" y="18248"/>
                </a:cubicBezTo>
                <a:cubicBezTo>
                  <a:pt x="18997" y="18238"/>
                  <a:pt x="18997" y="18238"/>
                  <a:pt x="18997" y="18238"/>
                </a:cubicBezTo>
                <a:close/>
                <a:moveTo>
                  <a:pt x="21709" y="18212"/>
                </a:moveTo>
                <a:cubicBezTo>
                  <a:pt x="21711" y="18212"/>
                  <a:pt x="21714" y="18215"/>
                  <a:pt x="21714" y="18220"/>
                </a:cubicBezTo>
                <a:cubicBezTo>
                  <a:pt x="21714" y="18220"/>
                  <a:pt x="21714" y="18220"/>
                  <a:pt x="21714" y="18229"/>
                </a:cubicBezTo>
                <a:lnTo>
                  <a:pt x="21704" y="18229"/>
                </a:lnTo>
                <a:cubicBezTo>
                  <a:pt x="21704" y="18238"/>
                  <a:pt x="21704" y="18238"/>
                  <a:pt x="21704" y="18238"/>
                </a:cubicBezTo>
                <a:cubicBezTo>
                  <a:pt x="21714" y="18248"/>
                  <a:pt x="21714" y="18248"/>
                  <a:pt x="21704" y="18248"/>
                </a:cubicBezTo>
                <a:cubicBezTo>
                  <a:pt x="21704" y="18257"/>
                  <a:pt x="21704" y="18257"/>
                  <a:pt x="21695" y="18257"/>
                </a:cubicBezTo>
                <a:cubicBezTo>
                  <a:pt x="21695" y="18248"/>
                  <a:pt x="21695" y="18248"/>
                  <a:pt x="21685" y="18248"/>
                </a:cubicBezTo>
                <a:cubicBezTo>
                  <a:pt x="21685" y="18248"/>
                  <a:pt x="21676" y="18248"/>
                  <a:pt x="21676" y="18257"/>
                </a:cubicBezTo>
                <a:cubicBezTo>
                  <a:pt x="21666" y="18248"/>
                  <a:pt x="21676" y="18238"/>
                  <a:pt x="21685" y="18238"/>
                </a:cubicBezTo>
                <a:cubicBezTo>
                  <a:pt x="21695" y="18238"/>
                  <a:pt x="21695" y="18238"/>
                  <a:pt x="21695" y="18229"/>
                </a:cubicBezTo>
                <a:cubicBezTo>
                  <a:pt x="21695" y="18220"/>
                  <a:pt x="21704" y="18220"/>
                  <a:pt x="21704" y="18220"/>
                </a:cubicBezTo>
                <a:cubicBezTo>
                  <a:pt x="21704" y="18215"/>
                  <a:pt x="21706" y="18212"/>
                  <a:pt x="21709" y="18212"/>
                </a:cubicBezTo>
                <a:close/>
                <a:moveTo>
                  <a:pt x="21789" y="18238"/>
                </a:moveTo>
                <a:cubicBezTo>
                  <a:pt x="21799" y="18238"/>
                  <a:pt x="21799" y="18248"/>
                  <a:pt x="21799" y="18248"/>
                </a:cubicBezTo>
                <a:lnTo>
                  <a:pt x="21799" y="18257"/>
                </a:lnTo>
                <a:lnTo>
                  <a:pt x="21789" y="18238"/>
                </a:lnTo>
                <a:close/>
                <a:moveTo>
                  <a:pt x="22059" y="18187"/>
                </a:moveTo>
                <a:cubicBezTo>
                  <a:pt x="22065" y="18187"/>
                  <a:pt x="22073" y="18191"/>
                  <a:pt x="22073" y="18191"/>
                </a:cubicBezTo>
                <a:cubicBezTo>
                  <a:pt x="22083" y="18191"/>
                  <a:pt x="22083" y="18201"/>
                  <a:pt x="22073" y="18210"/>
                </a:cubicBezTo>
                <a:cubicBezTo>
                  <a:pt x="22064" y="18220"/>
                  <a:pt x="22064" y="18238"/>
                  <a:pt x="22073" y="18248"/>
                </a:cubicBezTo>
                <a:lnTo>
                  <a:pt x="22073" y="18257"/>
                </a:lnTo>
                <a:cubicBezTo>
                  <a:pt x="22073" y="18248"/>
                  <a:pt x="22064" y="18248"/>
                  <a:pt x="22064" y="18248"/>
                </a:cubicBezTo>
                <a:lnTo>
                  <a:pt x="22054" y="18248"/>
                </a:lnTo>
                <a:cubicBezTo>
                  <a:pt x="22045" y="18248"/>
                  <a:pt x="22045" y="18238"/>
                  <a:pt x="22045" y="18229"/>
                </a:cubicBezTo>
                <a:cubicBezTo>
                  <a:pt x="22045" y="18229"/>
                  <a:pt x="22045" y="18220"/>
                  <a:pt x="22026" y="18220"/>
                </a:cubicBezTo>
                <a:cubicBezTo>
                  <a:pt x="22035" y="18210"/>
                  <a:pt x="22045" y="18201"/>
                  <a:pt x="22054" y="18191"/>
                </a:cubicBezTo>
                <a:cubicBezTo>
                  <a:pt x="22054" y="18188"/>
                  <a:pt x="22056" y="18187"/>
                  <a:pt x="22059" y="18187"/>
                </a:cubicBezTo>
                <a:close/>
                <a:moveTo>
                  <a:pt x="22121" y="18238"/>
                </a:moveTo>
                <a:lnTo>
                  <a:pt x="22121" y="18257"/>
                </a:lnTo>
                <a:cubicBezTo>
                  <a:pt x="22111" y="18248"/>
                  <a:pt x="22111" y="18248"/>
                  <a:pt x="22121" y="18238"/>
                </a:cubicBezTo>
                <a:close/>
                <a:moveTo>
                  <a:pt x="22963" y="18238"/>
                </a:moveTo>
                <a:cubicBezTo>
                  <a:pt x="22963" y="18238"/>
                  <a:pt x="22972" y="18248"/>
                  <a:pt x="22963" y="18248"/>
                </a:cubicBezTo>
                <a:cubicBezTo>
                  <a:pt x="22963" y="18248"/>
                  <a:pt x="22963" y="18248"/>
                  <a:pt x="22963" y="18257"/>
                </a:cubicBezTo>
                <a:lnTo>
                  <a:pt x="22954" y="18257"/>
                </a:lnTo>
                <a:cubicBezTo>
                  <a:pt x="22954" y="18248"/>
                  <a:pt x="22963" y="18248"/>
                  <a:pt x="22963" y="18238"/>
                </a:cubicBezTo>
                <a:close/>
                <a:moveTo>
                  <a:pt x="18240" y="18257"/>
                </a:moveTo>
                <a:lnTo>
                  <a:pt x="18259" y="18267"/>
                </a:lnTo>
                <a:lnTo>
                  <a:pt x="18240" y="18267"/>
                </a:lnTo>
                <a:lnTo>
                  <a:pt x="18240" y="18257"/>
                </a:lnTo>
                <a:close/>
                <a:moveTo>
                  <a:pt x="19046" y="18212"/>
                </a:moveTo>
                <a:cubicBezTo>
                  <a:pt x="19051" y="18212"/>
                  <a:pt x="19059" y="18215"/>
                  <a:pt x="19063" y="18220"/>
                </a:cubicBezTo>
                <a:lnTo>
                  <a:pt x="19082" y="18220"/>
                </a:lnTo>
                <a:cubicBezTo>
                  <a:pt x="19082" y="18220"/>
                  <a:pt x="19092" y="18220"/>
                  <a:pt x="19092" y="18229"/>
                </a:cubicBezTo>
                <a:cubicBezTo>
                  <a:pt x="19092" y="18229"/>
                  <a:pt x="19092" y="18238"/>
                  <a:pt x="19092" y="18238"/>
                </a:cubicBezTo>
                <a:lnTo>
                  <a:pt x="19082" y="18238"/>
                </a:lnTo>
                <a:cubicBezTo>
                  <a:pt x="19082" y="18238"/>
                  <a:pt x="19082" y="18248"/>
                  <a:pt x="19082" y="18248"/>
                </a:cubicBezTo>
                <a:cubicBezTo>
                  <a:pt x="19073" y="18248"/>
                  <a:pt x="19063" y="18248"/>
                  <a:pt x="19063" y="18257"/>
                </a:cubicBezTo>
                <a:lnTo>
                  <a:pt x="19044" y="18257"/>
                </a:lnTo>
                <a:cubicBezTo>
                  <a:pt x="19035" y="18257"/>
                  <a:pt x="19035" y="18257"/>
                  <a:pt x="19035" y="18267"/>
                </a:cubicBezTo>
                <a:lnTo>
                  <a:pt x="19025" y="18267"/>
                </a:lnTo>
                <a:cubicBezTo>
                  <a:pt x="19016" y="18267"/>
                  <a:pt x="19016" y="18267"/>
                  <a:pt x="19016" y="18257"/>
                </a:cubicBezTo>
                <a:lnTo>
                  <a:pt x="19025" y="18257"/>
                </a:lnTo>
                <a:cubicBezTo>
                  <a:pt x="19025" y="18248"/>
                  <a:pt x="19025" y="18248"/>
                  <a:pt x="19025" y="18248"/>
                </a:cubicBezTo>
                <a:cubicBezTo>
                  <a:pt x="19006" y="18248"/>
                  <a:pt x="19006" y="18238"/>
                  <a:pt x="19006" y="18238"/>
                </a:cubicBezTo>
                <a:cubicBezTo>
                  <a:pt x="19006" y="18229"/>
                  <a:pt x="19006" y="18229"/>
                  <a:pt x="19006" y="18229"/>
                </a:cubicBezTo>
                <a:lnTo>
                  <a:pt x="19016" y="18229"/>
                </a:lnTo>
                <a:cubicBezTo>
                  <a:pt x="19025" y="18229"/>
                  <a:pt x="19035" y="18229"/>
                  <a:pt x="19035" y="18220"/>
                </a:cubicBezTo>
                <a:cubicBezTo>
                  <a:pt x="19035" y="18215"/>
                  <a:pt x="19040" y="18212"/>
                  <a:pt x="19046" y="18212"/>
                </a:cubicBezTo>
                <a:close/>
                <a:moveTo>
                  <a:pt x="22206" y="18257"/>
                </a:moveTo>
                <a:lnTo>
                  <a:pt x="22196" y="18267"/>
                </a:lnTo>
                <a:cubicBezTo>
                  <a:pt x="22196" y="18257"/>
                  <a:pt x="22196" y="18257"/>
                  <a:pt x="22206" y="18257"/>
                </a:cubicBezTo>
                <a:close/>
                <a:moveTo>
                  <a:pt x="16990" y="18238"/>
                </a:moveTo>
                <a:cubicBezTo>
                  <a:pt x="17000" y="18248"/>
                  <a:pt x="16990" y="18257"/>
                  <a:pt x="16990" y="18267"/>
                </a:cubicBezTo>
                <a:cubicBezTo>
                  <a:pt x="16984" y="18267"/>
                  <a:pt x="16978" y="18271"/>
                  <a:pt x="16974" y="18271"/>
                </a:cubicBezTo>
                <a:cubicBezTo>
                  <a:pt x="16972" y="18271"/>
                  <a:pt x="16971" y="18270"/>
                  <a:pt x="16971" y="18267"/>
                </a:cubicBezTo>
                <a:cubicBezTo>
                  <a:pt x="16962" y="18257"/>
                  <a:pt x="16952" y="18248"/>
                  <a:pt x="16952" y="18238"/>
                </a:cubicBezTo>
                <a:close/>
                <a:moveTo>
                  <a:pt x="18325" y="18257"/>
                </a:moveTo>
                <a:cubicBezTo>
                  <a:pt x="18325" y="18267"/>
                  <a:pt x="18325" y="18267"/>
                  <a:pt x="18325" y="18276"/>
                </a:cubicBezTo>
                <a:lnTo>
                  <a:pt x="18315" y="18276"/>
                </a:lnTo>
                <a:cubicBezTo>
                  <a:pt x="18315" y="18267"/>
                  <a:pt x="18315" y="18267"/>
                  <a:pt x="18315" y="18267"/>
                </a:cubicBezTo>
                <a:lnTo>
                  <a:pt x="18315" y="18257"/>
                </a:lnTo>
                <a:close/>
                <a:moveTo>
                  <a:pt x="18552" y="18267"/>
                </a:moveTo>
                <a:lnTo>
                  <a:pt x="18552" y="18276"/>
                </a:lnTo>
                <a:cubicBezTo>
                  <a:pt x="18543" y="18276"/>
                  <a:pt x="18543" y="18267"/>
                  <a:pt x="18552" y="18267"/>
                </a:cubicBezTo>
                <a:close/>
                <a:moveTo>
                  <a:pt x="21751" y="18267"/>
                </a:moveTo>
                <a:lnTo>
                  <a:pt x="21742" y="18276"/>
                </a:lnTo>
                <a:lnTo>
                  <a:pt x="21732" y="18267"/>
                </a:lnTo>
                <a:close/>
                <a:moveTo>
                  <a:pt x="22083" y="18267"/>
                </a:moveTo>
                <a:cubicBezTo>
                  <a:pt x="22083" y="18267"/>
                  <a:pt x="22092" y="18276"/>
                  <a:pt x="22092" y="18276"/>
                </a:cubicBezTo>
                <a:lnTo>
                  <a:pt x="22083" y="18276"/>
                </a:lnTo>
                <a:cubicBezTo>
                  <a:pt x="22083" y="18276"/>
                  <a:pt x="22083" y="18267"/>
                  <a:pt x="22083" y="18267"/>
                </a:cubicBezTo>
                <a:close/>
                <a:moveTo>
                  <a:pt x="22246" y="18253"/>
                </a:moveTo>
                <a:cubicBezTo>
                  <a:pt x="22248" y="18253"/>
                  <a:pt x="22250" y="18254"/>
                  <a:pt x="22253" y="18257"/>
                </a:cubicBezTo>
                <a:cubicBezTo>
                  <a:pt x="22253" y="18257"/>
                  <a:pt x="22263" y="18267"/>
                  <a:pt x="22263" y="18267"/>
                </a:cubicBezTo>
                <a:lnTo>
                  <a:pt x="22263" y="18276"/>
                </a:lnTo>
                <a:cubicBezTo>
                  <a:pt x="22253" y="18267"/>
                  <a:pt x="22253" y="18267"/>
                  <a:pt x="22244" y="18257"/>
                </a:cubicBezTo>
                <a:cubicBezTo>
                  <a:pt x="22244" y="18257"/>
                  <a:pt x="22244" y="18253"/>
                  <a:pt x="22246" y="18253"/>
                </a:cubicBezTo>
                <a:close/>
                <a:moveTo>
                  <a:pt x="23133" y="18267"/>
                </a:moveTo>
                <a:cubicBezTo>
                  <a:pt x="23133" y="18267"/>
                  <a:pt x="23133" y="18276"/>
                  <a:pt x="23133" y="18276"/>
                </a:cubicBezTo>
                <a:lnTo>
                  <a:pt x="23124" y="18276"/>
                </a:lnTo>
                <a:lnTo>
                  <a:pt x="23124" y="18267"/>
                </a:lnTo>
                <a:close/>
                <a:moveTo>
                  <a:pt x="18183" y="18267"/>
                </a:moveTo>
                <a:cubicBezTo>
                  <a:pt x="18183" y="18267"/>
                  <a:pt x="18183" y="18267"/>
                  <a:pt x="18183" y="18276"/>
                </a:cubicBezTo>
                <a:cubicBezTo>
                  <a:pt x="18192" y="18276"/>
                  <a:pt x="18183" y="18286"/>
                  <a:pt x="18183" y="18286"/>
                </a:cubicBezTo>
                <a:lnTo>
                  <a:pt x="18174" y="18286"/>
                </a:lnTo>
                <a:lnTo>
                  <a:pt x="18174" y="18267"/>
                </a:lnTo>
                <a:close/>
                <a:moveTo>
                  <a:pt x="18211" y="18276"/>
                </a:moveTo>
                <a:cubicBezTo>
                  <a:pt x="18211" y="18286"/>
                  <a:pt x="18211" y="18286"/>
                  <a:pt x="18211" y="18286"/>
                </a:cubicBezTo>
                <a:lnTo>
                  <a:pt x="18202" y="18286"/>
                </a:lnTo>
                <a:lnTo>
                  <a:pt x="18211" y="18276"/>
                </a:lnTo>
                <a:close/>
                <a:moveTo>
                  <a:pt x="18793" y="18279"/>
                </a:moveTo>
                <a:cubicBezTo>
                  <a:pt x="18796" y="18279"/>
                  <a:pt x="18798" y="18281"/>
                  <a:pt x="18798" y="18286"/>
                </a:cubicBezTo>
                <a:lnTo>
                  <a:pt x="18789" y="18286"/>
                </a:lnTo>
                <a:cubicBezTo>
                  <a:pt x="18789" y="18281"/>
                  <a:pt x="18791" y="18279"/>
                  <a:pt x="18793" y="18279"/>
                </a:cubicBezTo>
                <a:close/>
                <a:moveTo>
                  <a:pt x="19063" y="18276"/>
                </a:moveTo>
                <a:lnTo>
                  <a:pt x="19054" y="18286"/>
                </a:lnTo>
                <a:lnTo>
                  <a:pt x="19054" y="18276"/>
                </a:lnTo>
                <a:close/>
                <a:moveTo>
                  <a:pt x="22300" y="18276"/>
                </a:moveTo>
                <a:cubicBezTo>
                  <a:pt x="22300" y="18276"/>
                  <a:pt x="22300" y="18286"/>
                  <a:pt x="22300" y="18286"/>
                </a:cubicBezTo>
                <a:lnTo>
                  <a:pt x="22291" y="18286"/>
                </a:lnTo>
                <a:cubicBezTo>
                  <a:pt x="22291" y="18276"/>
                  <a:pt x="22291" y="18276"/>
                  <a:pt x="22300" y="18276"/>
                </a:cubicBezTo>
                <a:close/>
                <a:moveTo>
                  <a:pt x="22459" y="18244"/>
                </a:moveTo>
                <a:cubicBezTo>
                  <a:pt x="22460" y="18244"/>
                  <a:pt x="22461" y="18245"/>
                  <a:pt x="22461" y="18248"/>
                </a:cubicBezTo>
                <a:cubicBezTo>
                  <a:pt x="22461" y="18257"/>
                  <a:pt x="22461" y="18257"/>
                  <a:pt x="22461" y="18257"/>
                </a:cubicBezTo>
                <a:cubicBezTo>
                  <a:pt x="22471" y="18267"/>
                  <a:pt x="22471" y="18276"/>
                  <a:pt x="22461" y="18276"/>
                </a:cubicBezTo>
                <a:cubicBezTo>
                  <a:pt x="22461" y="18286"/>
                  <a:pt x="22452" y="18286"/>
                  <a:pt x="22442" y="18286"/>
                </a:cubicBezTo>
                <a:lnTo>
                  <a:pt x="22433" y="18286"/>
                </a:lnTo>
                <a:cubicBezTo>
                  <a:pt x="22442" y="18276"/>
                  <a:pt x="22452" y="18276"/>
                  <a:pt x="22452" y="18267"/>
                </a:cubicBezTo>
                <a:cubicBezTo>
                  <a:pt x="22452" y="18257"/>
                  <a:pt x="22452" y="18248"/>
                  <a:pt x="22442" y="18248"/>
                </a:cubicBezTo>
                <a:cubicBezTo>
                  <a:pt x="22449" y="18248"/>
                  <a:pt x="22455" y="18244"/>
                  <a:pt x="22459" y="18244"/>
                </a:cubicBezTo>
                <a:close/>
                <a:moveTo>
                  <a:pt x="23395" y="18231"/>
                </a:moveTo>
                <a:cubicBezTo>
                  <a:pt x="23398" y="18231"/>
                  <a:pt x="23403" y="18234"/>
                  <a:pt x="23408" y="18238"/>
                </a:cubicBezTo>
                <a:cubicBezTo>
                  <a:pt x="23408" y="18238"/>
                  <a:pt x="23417" y="18248"/>
                  <a:pt x="23417" y="18248"/>
                </a:cubicBezTo>
                <a:cubicBezTo>
                  <a:pt x="23417" y="18248"/>
                  <a:pt x="23417" y="18248"/>
                  <a:pt x="23417" y="18257"/>
                </a:cubicBezTo>
                <a:cubicBezTo>
                  <a:pt x="23417" y="18267"/>
                  <a:pt x="23408" y="18276"/>
                  <a:pt x="23389" y="18286"/>
                </a:cubicBezTo>
                <a:cubicBezTo>
                  <a:pt x="23389" y="18286"/>
                  <a:pt x="23389" y="18286"/>
                  <a:pt x="23389" y="18276"/>
                </a:cubicBezTo>
                <a:cubicBezTo>
                  <a:pt x="23389" y="18276"/>
                  <a:pt x="23389" y="18267"/>
                  <a:pt x="23389" y="18267"/>
                </a:cubicBezTo>
                <a:lnTo>
                  <a:pt x="23379" y="18267"/>
                </a:lnTo>
                <a:cubicBezTo>
                  <a:pt x="23389" y="18257"/>
                  <a:pt x="23389" y="18248"/>
                  <a:pt x="23389" y="18238"/>
                </a:cubicBezTo>
                <a:cubicBezTo>
                  <a:pt x="23389" y="18234"/>
                  <a:pt x="23391" y="18231"/>
                  <a:pt x="23395" y="18231"/>
                </a:cubicBezTo>
                <a:close/>
                <a:moveTo>
                  <a:pt x="16063" y="18276"/>
                </a:moveTo>
                <a:cubicBezTo>
                  <a:pt x="16072" y="18276"/>
                  <a:pt x="16072" y="18286"/>
                  <a:pt x="16072" y="18295"/>
                </a:cubicBezTo>
                <a:lnTo>
                  <a:pt x="16053" y="18286"/>
                </a:lnTo>
                <a:lnTo>
                  <a:pt x="16063" y="18276"/>
                </a:lnTo>
                <a:close/>
                <a:moveTo>
                  <a:pt x="18533" y="18286"/>
                </a:moveTo>
                <a:cubicBezTo>
                  <a:pt x="18533" y="18286"/>
                  <a:pt x="18533" y="18286"/>
                  <a:pt x="18533" y="18295"/>
                </a:cubicBezTo>
                <a:lnTo>
                  <a:pt x="18514" y="18295"/>
                </a:lnTo>
                <a:lnTo>
                  <a:pt x="18514" y="18286"/>
                </a:lnTo>
                <a:close/>
                <a:moveTo>
                  <a:pt x="19423" y="18286"/>
                </a:moveTo>
                <a:cubicBezTo>
                  <a:pt x="19423" y="18286"/>
                  <a:pt x="19413" y="18295"/>
                  <a:pt x="19413" y="18295"/>
                </a:cubicBezTo>
                <a:cubicBezTo>
                  <a:pt x="19413" y="18295"/>
                  <a:pt x="19413" y="18286"/>
                  <a:pt x="19413" y="18286"/>
                </a:cubicBezTo>
                <a:close/>
                <a:moveTo>
                  <a:pt x="23237" y="18276"/>
                </a:moveTo>
                <a:lnTo>
                  <a:pt x="23247" y="18295"/>
                </a:lnTo>
                <a:cubicBezTo>
                  <a:pt x="23237" y="18295"/>
                  <a:pt x="23237" y="18295"/>
                  <a:pt x="23237" y="18276"/>
                </a:cubicBezTo>
                <a:close/>
                <a:moveTo>
                  <a:pt x="23862" y="18286"/>
                </a:moveTo>
                <a:cubicBezTo>
                  <a:pt x="23862" y="18295"/>
                  <a:pt x="23853" y="18295"/>
                  <a:pt x="23853" y="18295"/>
                </a:cubicBezTo>
                <a:cubicBezTo>
                  <a:pt x="23853" y="18295"/>
                  <a:pt x="23853" y="18295"/>
                  <a:pt x="23853" y="18286"/>
                </a:cubicBezTo>
                <a:close/>
                <a:moveTo>
                  <a:pt x="18410" y="18220"/>
                </a:moveTo>
                <a:cubicBezTo>
                  <a:pt x="18429" y="18220"/>
                  <a:pt x="18448" y="18229"/>
                  <a:pt x="18457" y="18229"/>
                </a:cubicBezTo>
                <a:cubicBezTo>
                  <a:pt x="18467" y="18238"/>
                  <a:pt x="18467" y="18238"/>
                  <a:pt x="18457" y="18238"/>
                </a:cubicBezTo>
                <a:cubicBezTo>
                  <a:pt x="18457" y="18248"/>
                  <a:pt x="18457" y="18248"/>
                  <a:pt x="18457" y="18248"/>
                </a:cubicBezTo>
                <a:cubicBezTo>
                  <a:pt x="18462" y="18253"/>
                  <a:pt x="18465" y="18255"/>
                  <a:pt x="18466" y="18255"/>
                </a:cubicBezTo>
                <a:cubicBezTo>
                  <a:pt x="18467" y="18255"/>
                  <a:pt x="18467" y="18253"/>
                  <a:pt x="18467" y="18248"/>
                </a:cubicBezTo>
                <a:cubicBezTo>
                  <a:pt x="18467" y="18248"/>
                  <a:pt x="18467" y="18238"/>
                  <a:pt x="18467" y="18238"/>
                </a:cubicBezTo>
                <a:cubicBezTo>
                  <a:pt x="18486" y="18248"/>
                  <a:pt x="18495" y="18257"/>
                  <a:pt x="18505" y="18267"/>
                </a:cubicBezTo>
                <a:lnTo>
                  <a:pt x="18476" y="18267"/>
                </a:lnTo>
                <a:cubicBezTo>
                  <a:pt x="18476" y="18276"/>
                  <a:pt x="18467" y="18276"/>
                  <a:pt x="18457" y="18286"/>
                </a:cubicBezTo>
                <a:lnTo>
                  <a:pt x="18448" y="18286"/>
                </a:lnTo>
                <a:cubicBezTo>
                  <a:pt x="18448" y="18286"/>
                  <a:pt x="18439" y="18295"/>
                  <a:pt x="18439" y="18295"/>
                </a:cubicBezTo>
                <a:cubicBezTo>
                  <a:pt x="18426" y="18295"/>
                  <a:pt x="18418" y="18299"/>
                  <a:pt x="18410" y="18299"/>
                </a:cubicBezTo>
                <a:cubicBezTo>
                  <a:pt x="18407" y="18299"/>
                  <a:pt x="18404" y="18298"/>
                  <a:pt x="18401" y="18295"/>
                </a:cubicBezTo>
                <a:lnTo>
                  <a:pt x="18353" y="18295"/>
                </a:lnTo>
                <a:cubicBezTo>
                  <a:pt x="18363" y="18286"/>
                  <a:pt x="18372" y="18286"/>
                  <a:pt x="18372" y="18286"/>
                </a:cubicBezTo>
                <a:lnTo>
                  <a:pt x="18372" y="18276"/>
                </a:lnTo>
                <a:lnTo>
                  <a:pt x="18382" y="18276"/>
                </a:lnTo>
                <a:cubicBezTo>
                  <a:pt x="18382" y="18276"/>
                  <a:pt x="18382" y="18267"/>
                  <a:pt x="18382" y="18267"/>
                </a:cubicBezTo>
                <a:cubicBezTo>
                  <a:pt x="18372" y="18267"/>
                  <a:pt x="18372" y="18267"/>
                  <a:pt x="18363" y="18257"/>
                </a:cubicBezTo>
                <a:cubicBezTo>
                  <a:pt x="18363" y="18248"/>
                  <a:pt x="18353" y="18248"/>
                  <a:pt x="18353" y="18248"/>
                </a:cubicBezTo>
                <a:cubicBezTo>
                  <a:pt x="18353" y="18248"/>
                  <a:pt x="18353" y="18238"/>
                  <a:pt x="18353" y="18238"/>
                </a:cubicBezTo>
                <a:cubicBezTo>
                  <a:pt x="18363" y="18238"/>
                  <a:pt x="18372" y="18229"/>
                  <a:pt x="18382" y="18229"/>
                </a:cubicBezTo>
                <a:cubicBezTo>
                  <a:pt x="18391" y="18229"/>
                  <a:pt x="18401" y="18229"/>
                  <a:pt x="18410" y="18220"/>
                </a:cubicBezTo>
                <a:close/>
                <a:moveTo>
                  <a:pt x="18704" y="18286"/>
                </a:moveTo>
                <a:cubicBezTo>
                  <a:pt x="18704" y="18295"/>
                  <a:pt x="18704" y="18295"/>
                  <a:pt x="18704" y="18295"/>
                </a:cubicBezTo>
                <a:cubicBezTo>
                  <a:pt x="18704" y="18305"/>
                  <a:pt x="18704" y="18305"/>
                  <a:pt x="18694" y="18305"/>
                </a:cubicBezTo>
                <a:cubicBezTo>
                  <a:pt x="18694" y="18305"/>
                  <a:pt x="18694" y="18295"/>
                  <a:pt x="18694" y="18295"/>
                </a:cubicBezTo>
                <a:cubicBezTo>
                  <a:pt x="18704" y="18286"/>
                  <a:pt x="18704" y="18286"/>
                  <a:pt x="18704" y="18286"/>
                </a:cubicBezTo>
                <a:close/>
                <a:moveTo>
                  <a:pt x="19376" y="18286"/>
                </a:moveTo>
                <a:cubicBezTo>
                  <a:pt x="19385" y="18286"/>
                  <a:pt x="19385" y="18286"/>
                  <a:pt x="19395" y="18295"/>
                </a:cubicBezTo>
                <a:cubicBezTo>
                  <a:pt x="19395" y="18295"/>
                  <a:pt x="19395" y="18295"/>
                  <a:pt x="19395" y="18305"/>
                </a:cubicBezTo>
                <a:cubicBezTo>
                  <a:pt x="19385" y="18305"/>
                  <a:pt x="19376" y="18305"/>
                  <a:pt x="19376" y="18295"/>
                </a:cubicBezTo>
                <a:cubicBezTo>
                  <a:pt x="19376" y="18295"/>
                  <a:pt x="19376" y="18286"/>
                  <a:pt x="19376" y="18286"/>
                </a:cubicBezTo>
                <a:close/>
                <a:moveTo>
                  <a:pt x="21505" y="18286"/>
                </a:moveTo>
                <a:cubicBezTo>
                  <a:pt x="21505" y="18295"/>
                  <a:pt x="21505" y="18295"/>
                  <a:pt x="21505" y="18305"/>
                </a:cubicBezTo>
                <a:lnTo>
                  <a:pt x="21496" y="18305"/>
                </a:lnTo>
                <a:cubicBezTo>
                  <a:pt x="21496" y="18305"/>
                  <a:pt x="21496" y="18295"/>
                  <a:pt x="21496" y="18295"/>
                </a:cubicBezTo>
                <a:cubicBezTo>
                  <a:pt x="21496" y="18295"/>
                  <a:pt x="21496" y="18286"/>
                  <a:pt x="21505" y="18286"/>
                </a:cubicBezTo>
                <a:close/>
                <a:moveTo>
                  <a:pt x="22736" y="18295"/>
                </a:moveTo>
                <a:cubicBezTo>
                  <a:pt x="22736" y="18295"/>
                  <a:pt x="22736" y="18295"/>
                  <a:pt x="22736" y="18305"/>
                </a:cubicBezTo>
                <a:lnTo>
                  <a:pt x="22726" y="18295"/>
                </a:lnTo>
                <a:close/>
                <a:moveTo>
                  <a:pt x="23928" y="18286"/>
                </a:moveTo>
                <a:cubicBezTo>
                  <a:pt x="23928" y="18295"/>
                  <a:pt x="23928" y="18305"/>
                  <a:pt x="23928" y="18305"/>
                </a:cubicBezTo>
                <a:lnTo>
                  <a:pt x="23919" y="18305"/>
                </a:lnTo>
                <a:lnTo>
                  <a:pt x="23928" y="18286"/>
                </a:lnTo>
                <a:close/>
                <a:moveTo>
                  <a:pt x="18581" y="18295"/>
                </a:moveTo>
                <a:cubicBezTo>
                  <a:pt x="18590" y="18305"/>
                  <a:pt x="18590" y="18305"/>
                  <a:pt x="18599" y="18314"/>
                </a:cubicBezTo>
                <a:lnTo>
                  <a:pt x="18581" y="18314"/>
                </a:lnTo>
                <a:cubicBezTo>
                  <a:pt x="18581" y="18305"/>
                  <a:pt x="18581" y="18305"/>
                  <a:pt x="18581" y="18295"/>
                </a:cubicBezTo>
                <a:close/>
                <a:moveTo>
                  <a:pt x="18770" y="18305"/>
                </a:moveTo>
                <a:cubicBezTo>
                  <a:pt x="18770" y="18305"/>
                  <a:pt x="18770" y="18314"/>
                  <a:pt x="18770" y="18314"/>
                </a:cubicBezTo>
                <a:cubicBezTo>
                  <a:pt x="18770" y="18314"/>
                  <a:pt x="18770" y="18314"/>
                  <a:pt x="18760" y="18305"/>
                </a:cubicBezTo>
                <a:close/>
                <a:moveTo>
                  <a:pt x="18779" y="18305"/>
                </a:moveTo>
                <a:cubicBezTo>
                  <a:pt x="18779" y="18305"/>
                  <a:pt x="18789" y="18305"/>
                  <a:pt x="18789" y="18314"/>
                </a:cubicBezTo>
                <a:lnTo>
                  <a:pt x="18779" y="18314"/>
                </a:lnTo>
                <a:cubicBezTo>
                  <a:pt x="18779" y="18314"/>
                  <a:pt x="18779" y="18314"/>
                  <a:pt x="18779" y="18305"/>
                </a:cubicBezTo>
                <a:close/>
                <a:moveTo>
                  <a:pt x="19319" y="18305"/>
                </a:moveTo>
                <a:cubicBezTo>
                  <a:pt x="19319" y="18314"/>
                  <a:pt x="19319" y="18314"/>
                  <a:pt x="19319" y="18314"/>
                </a:cubicBezTo>
                <a:cubicBezTo>
                  <a:pt x="19309" y="18314"/>
                  <a:pt x="19309" y="18314"/>
                  <a:pt x="19309" y="18305"/>
                </a:cubicBezTo>
                <a:close/>
                <a:moveTo>
                  <a:pt x="21534" y="18295"/>
                </a:moveTo>
                <a:cubicBezTo>
                  <a:pt x="21543" y="18305"/>
                  <a:pt x="21543" y="18305"/>
                  <a:pt x="21543" y="18305"/>
                </a:cubicBezTo>
                <a:cubicBezTo>
                  <a:pt x="21543" y="18314"/>
                  <a:pt x="21534" y="18314"/>
                  <a:pt x="21534" y="18314"/>
                </a:cubicBezTo>
                <a:lnTo>
                  <a:pt x="21524" y="18314"/>
                </a:lnTo>
                <a:cubicBezTo>
                  <a:pt x="21524" y="18314"/>
                  <a:pt x="21524" y="18305"/>
                  <a:pt x="21524" y="18305"/>
                </a:cubicBezTo>
                <a:cubicBezTo>
                  <a:pt x="21524" y="18305"/>
                  <a:pt x="21534" y="18295"/>
                  <a:pt x="21534" y="18295"/>
                </a:cubicBezTo>
                <a:close/>
                <a:moveTo>
                  <a:pt x="21666" y="18276"/>
                </a:moveTo>
                <a:cubicBezTo>
                  <a:pt x="21666" y="18286"/>
                  <a:pt x="21676" y="18286"/>
                  <a:pt x="21676" y="18286"/>
                </a:cubicBezTo>
                <a:cubicBezTo>
                  <a:pt x="21676" y="18295"/>
                  <a:pt x="21676" y="18295"/>
                  <a:pt x="21666" y="18295"/>
                </a:cubicBezTo>
                <a:cubicBezTo>
                  <a:pt x="21657" y="18295"/>
                  <a:pt x="21657" y="18305"/>
                  <a:pt x="21657" y="18305"/>
                </a:cubicBezTo>
                <a:cubicBezTo>
                  <a:pt x="21657" y="18314"/>
                  <a:pt x="21647" y="18314"/>
                  <a:pt x="21647" y="18314"/>
                </a:cubicBezTo>
                <a:cubicBezTo>
                  <a:pt x="21647" y="18314"/>
                  <a:pt x="21638" y="18305"/>
                  <a:pt x="21638" y="18305"/>
                </a:cubicBezTo>
                <a:cubicBezTo>
                  <a:pt x="21638" y="18295"/>
                  <a:pt x="21657" y="18276"/>
                  <a:pt x="21666" y="18276"/>
                </a:cubicBezTo>
                <a:close/>
                <a:moveTo>
                  <a:pt x="21998" y="18295"/>
                </a:moveTo>
                <a:cubicBezTo>
                  <a:pt x="22007" y="18305"/>
                  <a:pt x="22007" y="18305"/>
                  <a:pt x="21998" y="18314"/>
                </a:cubicBezTo>
                <a:lnTo>
                  <a:pt x="21998" y="18295"/>
                </a:lnTo>
                <a:close/>
                <a:moveTo>
                  <a:pt x="22177" y="18305"/>
                </a:moveTo>
                <a:lnTo>
                  <a:pt x="22168" y="18314"/>
                </a:lnTo>
                <a:cubicBezTo>
                  <a:pt x="22168" y="18314"/>
                  <a:pt x="22168" y="18305"/>
                  <a:pt x="22168" y="18305"/>
                </a:cubicBezTo>
                <a:close/>
                <a:moveTo>
                  <a:pt x="23370" y="18295"/>
                </a:moveTo>
                <a:cubicBezTo>
                  <a:pt x="23379" y="18295"/>
                  <a:pt x="23379" y="18305"/>
                  <a:pt x="23379" y="18305"/>
                </a:cubicBezTo>
                <a:lnTo>
                  <a:pt x="23370" y="18314"/>
                </a:lnTo>
                <a:cubicBezTo>
                  <a:pt x="23370" y="18314"/>
                  <a:pt x="23370" y="18314"/>
                  <a:pt x="23370" y="18305"/>
                </a:cubicBezTo>
                <a:cubicBezTo>
                  <a:pt x="23370" y="18305"/>
                  <a:pt x="23370" y="18295"/>
                  <a:pt x="23370" y="18295"/>
                </a:cubicBezTo>
                <a:close/>
                <a:moveTo>
                  <a:pt x="17028" y="18229"/>
                </a:moveTo>
                <a:cubicBezTo>
                  <a:pt x="17038" y="18229"/>
                  <a:pt x="17038" y="18229"/>
                  <a:pt x="17047" y="18238"/>
                </a:cubicBezTo>
                <a:cubicBezTo>
                  <a:pt x="17038" y="18257"/>
                  <a:pt x="17038" y="18276"/>
                  <a:pt x="17038" y="18295"/>
                </a:cubicBezTo>
                <a:cubicBezTo>
                  <a:pt x="17019" y="18305"/>
                  <a:pt x="17009" y="18314"/>
                  <a:pt x="17000" y="18324"/>
                </a:cubicBezTo>
                <a:cubicBezTo>
                  <a:pt x="17000" y="18324"/>
                  <a:pt x="16990" y="18314"/>
                  <a:pt x="17000" y="18314"/>
                </a:cubicBezTo>
                <a:cubicBezTo>
                  <a:pt x="17000" y="18305"/>
                  <a:pt x="17000" y="18295"/>
                  <a:pt x="17000" y="18286"/>
                </a:cubicBezTo>
                <a:cubicBezTo>
                  <a:pt x="17009" y="18276"/>
                  <a:pt x="17009" y="18267"/>
                  <a:pt x="17009" y="18248"/>
                </a:cubicBezTo>
                <a:cubicBezTo>
                  <a:pt x="17000" y="18248"/>
                  <a:pt x="17000" y="18248"/>
                  <a:pt x="17000" y="18238"/>
                </a:cubicBezTo>
                <a:cubicBezTo>
                  <a:pt x="17009" y="18238"/>
                  <a:pt x="17019" y="18229"/>
                  <a:pt x="17028" y="18229"/>
                </a:cubicBezTo>
                <a:close/>
                <a:moveTo>
                  <a:pt x="18174" y="18295"/>
                </a:moveTo>
                <a:cubicBezTo>
                  <a:pt x="18174" y="18305"/>
                  <a:pt x="18174" y="18305"/>
                  <a:pt x="18174" y="18305"/>
                </a:cubicBezTo>
                <a:cubicBezTo>
                  <a:pt x="18174" y="18314"/>
                  <a:pt x="18164" y="18314"/>
                  <a:pt x="18164" y="18314"/>
                </a:cubicBezTo>
                <a:cubicBezTo>
                  <a:pt x="18164" y="18314"/>
                  <a:pt x="18164" y="18314"/>
                  <a:pt x="18164" y="18324"/>
                </a:cubicBezTo>
                <a:cubicBezTo>
                  <a:pt x="18164" y="18314"/>
                  <a:pt x="18155" y="18314"/>
                  <a:pt x="18155" y="18314"/>
                </a:cubicBezTo>
                <a:cubicBezTo>
                  <a:pt x="18155" y="18314"/>
                  <a:pt x="18145" y="18305"/>
                  <a:pt x="18145" y="18305"/>
                </a:cubicBezTo>
                <a:cubicBezTo>
                  <a:pt x="18145" y="18295"/>
                  <a:pt x="18155" y="18295"/>
                  <a:pt x="18164" y="18295"/>
                </a:cubicBezTo>
                <a:close/>
                <a:moveTo>
                  <a:pt x="18306" y="18257"/>
                </a:moveTo>
                <a:cubicBezTo>
                  <a:pt x="18306" y="18267"/>
                  <a:pt x="18306" y="18267"/>
                  <a:pt x="18306" y="18267"/>
                </a:cubicBezTo>
                <a:cubicBezTo>
                  <a:pt x="18297" y="18276"/>
                  <a:pt x="18297" y="18286"/>
                  <a:pt x="18287" y="18295"/>
                </a:cubicBezTo>
                <a:lnTo>
                  <a:pt x="18278" y="18295"/>
                </a:lnTo>
                <a:cubicBezTo>
                  <a:pt x="18278" y="18295"/>
                  <a:pt x="18278" y="18295"/>
                  <a:pt x="18278" y="18286"/>
                </a:cubicBezTo>
                <a:lnTo>
                  <a:pt x="18268" y="18314"/>
                </a:lnTo>
                <a:cubicBezTo>
                  <a:pt x="18259" y="18314"/>
                  <a:pt x="18259" y="18305"/>
                  <a:pt x="18249" y="18305"/>
                </a:cubicBezTo>
                <a:cubicBezTo>
                  <a:pt x="18249" y="18314"/>
                  <a:pt x="18249" y="18314"/>
                  <a:pt x="18249" y="18314"/>
                </a:cubicBezTo>
                <a:cubicBezTo>
                  <a:pt x="18249" y="18324"/>
                  <a:pt x="18249" y="18324"/>
                  <a:pt x="18249" y="18324"/>
                </a:cubicBezTo>
                <a:lnTo>
                  <a:pt x="18240" y="18324"/>
                </a:lnTo>
                <a:lnTo>
                  <a:pt x="18240" y="18314"/>
                </a:lnTo>
                <a:lnTo>
                  <a:pt x="18221" y="18314"/>
                </a:lnTo>
                <a:cubicBezTo>
                  <a:pt x="18221" y="18314"/>
                  <a:pt x="18221" y="18305"/>
                  <a:pt x="18221" y="18305"/>
                </a:cubicBezTo>
                <a:cubicBezTo>
                  <a:pt x="18230" y="18305"/>
                  <a:pt x="18230" y="18295"/>
                  <a:pt x="18230" y="18295"/>
                </a:cubicBezTo>
                <a:cubicBezTo>
                  <a:pt x="18230" y="18286"/>
                  <a:pt x="18230" y="18286"/>
                  <a:pt x="18230" y="18286"/>
                </a:cubicBezTo>
                <a:lnTo>
                  <a:pt x="18240" y="18286"/>
                </a:lnTo>
                <a:cubicBezTo>
                  <a:pt x="18259" y="18276"/>
                  <a:pt x="18278" y="18267"/>
                  <a:pt x="18297" y="18267"/>
                </a:cubicBezTo>
                <a:cubicBezTo>
                  <a:pt x="18306" y="18267"/>
                  <a:pt x="18306" y="18257"/>
                  <a:pt x="18306" y="18257"/>
                </a:cubicBezTo>
                <a:close/>
                <a:moveTo>
                  <a:pt x="19281" y="18305"/>
                </a:moveTo>
                <a:cubicBezTo>
                  <a:pt x="19281" y="18314"/>
                  <a:pt x="19271" y="18314"/>
                  <a:pt x="19262" y="18314"/>
                </a:cubicBezTo>
                <a:lnTo>
                  <a:pt x="19253" y="18324"/>
                </a:lnTo>
                <a:cubicBezTo>
                  <a:pt x="19253" y="18324"/>
                  <a:pt x="19253" y="18324"/>
                  <a:pt x="19253" y="18314"/>
                </a:cubicBezTo>
                <a:lnTo>
                  <a:pt x="19262" y="18314"/>
                </a:lnTo>
                <a:cubicBezTo>
                  <a:pt x="19262" y="18314"/>
                  <a:pt x="19262" y="18305"/>
                  <a:pt x="19262" y="18305"/>
                </a:cubicBezTo>
                <a:close/>
                <a:moveTo>
                  <a:pt x="21676" y="18305"/>
                </a:moveTo>
                <a:cubicBezTo>
                  <a:pt x="21676" y="18305"/>
                  <a:pt x="21685" y="18305"/>
                  <a:pt x="21685" y="18314"/>
                </a:cubicBezTo>
                <a:lnTo>
                  <a:pt x="21676" y="18314"/>
                </a:lnTo>
                <a:cubicBezTo>
                  <a:pt x="21666" y="18324"/>
                  <a:pt x="21666" y="18324"/>
                  <a:pt x="21657" y="18324"/>
                </a:cubicBezTo>
                <a:cubicBezTo>
                  <a:pt x="21666" y="18324"/>
                  <a:pt x="21666" y="18314"/>
                  <a:pt x="21666" y="18314"/>
                </a:cubicBezTo>
                <a:cubicBezTo>
                  <a:pt x="21666" y="18314"/>
                  <a:pt x="21676" y="18305"/>
                  <a:pt x="21676" y="18305"/>
                </a:cubicBezTo>
                <a:close/>
                <a:moveTo>
                  <a:pt x="22452" y="18295"/>
                </a:moveTo>
                <a:cubicBezTo>
                  <a:pt x="22452" y="18305"/>
                  <a:pt x="22442" y="18314"/>
                  <a:pt x="22433" y="18324"/>
                </a:cubicBezTo>
                <a:lnTo>
                  <a:pt x="22442" y="18305"/>
                </a:lnTo>
                <a:lnTo>
                  <a:pt x="22452" y="18295"/>
                </a:lnTo>
                <a:close/>
                <a:moveTo>
                  <a:pt x="22471" y="18314"/>
                </a:moveTo>
                <a:lnTo>
                  <a:pt x="22452" y="18324"/>
                </a:lnTo>
                <a:lnTo>
                  <a:pt x="22452" y="18314"/>
                </a:lnTo>
                <a:close/>
                <a:moveTo>
                  <a:pt x="23396" y="18319"/>
                </a:moveTo>
                <a:cubicBezTo>
                  <a:pt x="23397" y="18319"/>
                  <a:pt x="23398" y="18320"/>
                  <a:pt x="23398" y="18324"/>
                </a:cubicBezTo>
                <a:lnTo>
                  <a:pt x="23389" y="18324"/>
                </a:lnTo>
                <a:cubicBezTo>
                  <a:pt x="23389" y="18324"/>
                  <a:pt x="23393" y="18319"/>
                  <a:pt x="23396" y="18319"/>
                </a:cubicBezTo>
                <a:close/>
                <a:moveTo>
                  <a:pt x="18192" y="18314"/>
                </a:moveTo>
                <a:cubicBezTo>
                  <a:pt x="18202" y="18314"/>
                  <a:pt x="18202" y="18324"/>
                  <a:pt x="18202" y="18333"/>
                </a:cubicBezTo>
                <a:cubicBezTo>
                  <a:pt x="18202" y="18333"/>
                  <a:pt x="18192" y="18333"/>
                  <a:pt x="18192" y="18324"/>
                </a:cubicBezTo>
                <a:cubicBezTo>
                  <a:pt x="18192" y="18324"/>
                  <a:pt x="18192" y="18314"/>
                  <a:pt x="18192" y="18314"/>
                </a:cubicBezTo>
                <a:close/>
                <a:moveTo>
                  <a:pt x="18495" y="18305"/>
                </a:moveTo>
                <a:cubicBezTo>
                  <a:pt x="18495" y="18314"/>
                  <a:pt x="18505" y="18314"/>
                  <a:pt x="18505" y="18314"/>
                </a:cubicBezTo>
                <a:cubicBezTo>
                  <a:pt x="18505" y="18314"/>
                  <a:pt x="18505" y="18314"/>
                  <a:pt x="18514" y="18324"/>
                </a:cubicBezTo>
                <a:lnTo>
                  <a:pt x="18524" y="18324"/>
                </a:lnTo>
                <a:cubicBezTo>
                  <a:pt x="18514" y="18324"/>
                  <a:pt x="18514" y="18333"/>
                  <a:pt x="18514" y="18333"/>
                </a:cubicBezTo>
                <a:lnTo>
                  <a:pt x="18505" y="18333"/>
                </a:lnTo>
                <a:cubicBezTo>
                  <a:pt x="18505" y="18333"/>
                  <a:pt x="18495" y="18333"/>
                  <a:pt x="18495" y="18324"/>
                </a:cubicBezTo>
                <a:lnTo>
                  <a:pt x="18486" y="18324"/>
                </a:lnTo>
                <a:cubicBezTo>
                  <a:pt x="18486" y="18314"/>
                  <a:pt x="18486" y="18314"/>
                  <a:pt x="18486" y="18314"/>
                </a:cubicBezTo>
                <a:cubicBezTo>
                  <a:pt x="18486" y="18314"/>
                  <a:pt x="18486" y="18305"/>
                  <a:pt x="18495" y="18305"/>
                </a:cubicBezTo>
                <a:close/>
                <a:moveTo>
                  <a:pt x="18590" y="18286"/>
                </a:moveTo>
                <a:lnTo>
                  <a:pt x="18590" y="18286"/>
                </a:lnTo>
                <a:cubicBezTo>
                  <a:pt x="18599" y="18295"/>
                  <a:pt x="18599" y="18295"/>
                  <a:pt x="18599" y="18295"/>
                </a:cubicBezTo>
                <a:cubicBezTo>
                  <a:pt x="18609" y="18295"/>
                  <a:pt x="18609" y="18295"/>
                  <a:pt x="18609" y="18305"/>
                </a:cubicBezTo>
                <a:cubicBezTo>
                  <a:pt x="18609" y="18305"/>
                  <a:pt x="18609" y="18305"/>
                  <a:pt x="18609" y="18314"/>
                </a:cubicBezTo>
                <a:cubicBezTo>
                  <a:pt x="18609" y="18314"/>
                  <a:pt x="18618" y="18324"/>
                  <a:pt x="18609" y="18324"/>
                </a:cubicBezTo>
                <a:cubicBezTo>
                  <a:pt x="18609" y="18333"/>
                  <a:pt x="18609" y="18333"/>
                  <a:pt x="18609" y="18333"/>
                </a:cubicBezTo>
                <a:cubicBezTo>
                  <a:pt x="18609" y="18333"/>
                  <a:pt x="18599" y="18324"/>
                  <a:pt x="18609" y="18324"/>
                </a:cubicBezTo>
                <a:cubicBezTo>
                  <a:pt x="18609" y="18324"/>
                  <a:pt x="18609" y="18314"/>
                  <a:pt x="18609" y="18314"/>
                </a:cubicBezTo>
                <a:cubicBezTo>
                  <a:pt x="18599" y="18305"/>
                  <a:pt x="18590" y="18295"/>
                  <a:pt x="18590" y="18286"/>
                </a:cubicBezTo>
                <a:close/>
                <a:moveTo>
                  <a:pt x="22026" y="18314"/>
                </a:moveTo>
                <a:lnTo>
                  <a:pt x="22026" y="18324"/>
                </a:lnTo>
                <a:lnTo>
                  <a:pt x="22045" y="18324"/>
                </a:lnTo>
                <a:cubicBezTo>
                  <a:pt x="22035" y="18333"/>
                  <a:pt x="22026" y="18333"/>
                  <a:pt x="22016" y="18333"/>
                </a:cubicBezTo>
                <a:lnTo>
                  <a:pt x="22016" y="18324"/>
                </a:lnTo>
                <a:lnTo>
                  <a:pt x="22026" y="18324"/>
                </a:lnTo>
                <a:cubicBezTo>
                  <a:pt x="22016" y="18324"/>
                  <a:pt x="22016" y="18314"/>
                  <a:pt x="22016" y="18314"/>
                </a:cubicBezTo>
                <a:close/>
                <a:moveTo>
                  <a:pt x="23521" y="18269"/>
                </a:moveTo>
                <a:cubicBezTo>
                  <a:pt x="23529" y="18269"/>
                  <a:pt x="23536" y="18272"/>
                  <a:pt x="23540" y="18276"/>
                </a:cubicBezTo>
                <a:lnTo>
                  <a:pt x="23521" y="18276"/>
                </a:lnTo>
                <a:cubicBezTo>
                  <a:pt x="23512" y="18276"/>
                  <a:pt x="23512" y="18286"/>
                  <a:pt x="23512" y="18295"/>
                </a:cubicBezTo>
                <a:cubicBezTo>
                  <a:pt x="23521" y="18305"/>
                  <a:pt x="23521" y="18324"/>
                  <a:pt x="23512" y="18333"/>
                </a:cubicBezTo>
                <a:lnTo>
                  <a:pt x="23503" y="18333"/>
                </a:lnTo>
                <a:cubicBezTo>
                  <a:pt x="23493" y="18324"/>
                  <a:pt x="23493" y="18314"/>
                  <a:pt x="23503" y="18305"/>
                </a:cubicBezTo>
                <a:cubicBezTo>
                  <a:pt x="23503" y="18305"/>
                  <a:pt x="23503" y="18295"/>
                  <a:pt x="23503" y="18286"/>
                </a:cubicBezTo>
                <a:cubicBezTo>
                  <a:pt x="23503" y="18286"/>
                  <a:pt x="23503" y="18276"/>
                  <a:pt x="23503" y="18276"/>
                </a:cubicBezTo>
                <a:cubicBezTo>
                  <a:pt x="23507" y="18272"/>
                  <a:pt x="23514" y="18269"/>
                  <a:pt x="23521" y="18269"/>
                </a:cubicBezTo>
                <a:close/>
                <a:moveTo>
                  <a:pt x="23484" y="18229"/>
                </a:moveTo>
                <a:cubicBezTo>
                  <a:pt x="23493" y="18238"/>
                  <a:pt x="23493" y="18238"/>
                  <a:pt x="23493" y="18238"/>
                </a:cubicBezTo>
                <a:cubicBezTo>
                  <a:pt x="23484" y="18248"/>
                  <a:pt x="23484" y="18248"/>
                  <a:pt x="23484" y="18248"/>
                </a:cubicBezTo>
                <a:lnTo>
                  <a:pt x="23465" y="18248"/>
                </a:lnTo>
                <a:cubicBezTo>
                  <a:pt x="23465" y="18248"/>
                  <a:pt x="23474" y="18257"/>
                  <a:pt x="23474" y="18257"/>
                </a:cubicBezTo>
                <a:cubicBezTo>
                  <a:pt x="23474" y="18267"/>
                  <a:pt x="23474" y="18267"/>
                  <a:pt x="23484" y="18267"/>
                </a:cubicBezTo>
                <a:cubicBezTo>
                  <a:pt x="23493" y="18257"/>
                  <a:pt x="23493" y="18257"/>
                  <a:pt x="23493" y="18257"/>
                </a:cubicBezTo>
                <a:cubicBezTo>
                  <a:pt x="23493" y="18257"/>
                  <a:pt x="23493" y="18267"/>
                  <a:pt x="23503" y="18267"/>
                </a:cubicBezTo>
                <a:cubicBezTo>
                  <a:pt x="23503" y="18276"/>
                  <a:pt x="23493" y="18276"/>
                  <a:pt x="23484" y="18286"/>
                </a:cubicBezTo>
                <a:cubicBezTo>
                  <a:pt x="23484" y="18276"/>
                  <a:pt x="23484" y="18276"/>
                  <a:pt x="23484" y="18276"/>
                </a:cubicBezTo>
                <a:cubicBezTo>
                  <a:pt x="23477" y="18276"/>
                  <a:pt x="23471" y="18281"/>
                  <a:pt x="23465" y="18281"/>
                </a:cubicBezTo>
                <a:cubicBezTo>
                  <a:pt x="23461" y="18281"/>
                  <a:pt x="23458" y="18279"/>
                  <a:pt x="23455" y="18276"/>
                </a:cubicBezTo>
                <a:cubicBezTo>
                  <a:pt x="23446" y="18276"/>
                  <a:pt x="23446" y="18286"/>
                  <a:pt x="23446" y="18295"/>
                </a:cubicBezTo>
                <a:cubicBezTo>
                  <a:pt x="23446" y="18295"/>
                  <a:pt x="23455" y="18305"/>
                  <a:pt x="23455" y="18314"/>
                </a:cubicBezTo>
                <a:cubicBezTo>
                  <a:pt x="23455" y="18324"/>
                  <a:pt x="23455" y="18324"/>
                  <a:pt x="23455" y="18333"/>
                </a:cubicBezTo>
                <a:cubicBezTo>
                  <a:pt x="23446" y="18333"/>
                  <a:pt x="23446" y="18333"/>
                  <a:pt x="23446" y="18324"/>
                </a:cubicBezTo>
                <a:cubicBezTo>
                  <a:pt x="23441" y="18319"/>
                  <a:pt x="23439" y="18317"/>
                  <a:pt x="23436" y="18317"/>
                </a:cubicBezTo>
                <a:cubicBezTo>
                  <a:pt x="23434" y="18317"/>
                  <a:pt x="23432" y="18319"/>
                  <a:pt x="23427" y="18324"/>
                </a:cubicBezTo>
                <a:cubicBezTo>
                  <a:pt x="23427" y="18333"/>
                  <a:pt x="23427" y="18333"/>
                  <a:pt x="23417" y="18343"/>
                </a:cubicBezTo>
                <a:cubicBezTo>
                  <a:pt x="23417" y="18333"/>
                  <a:pt x="23417" y="18324"/>
                  <a:pt x="23417" y="18314"/>
                </a:cubicBezTo>
                <a:cubicBezTo>
                  <a:pt x="23417" y="18309"/>
                  <a:pt x="23417" y="18307"/>
                  <a:pt x="23416" y="18307"/>
                </a:cubicBezTo>
                <a:cubicBezTo>
                  <a:pt x="23415" y="18307"/>
                  <a:pt x="23413" y="18309"/>
                  <a:pt x="23408" y="18314"/>
                </a:cubicBezTo>
                <a:lnTo>
                  <a:pt x="23389" y="18314"/>
                </a:lnTo>
                <a:cubicBezTo>
                  <a:pt x="23389" y="18305"/>
                  <a:pt x="23389" y="18305"/>
                  <a:pt x="23389" y="18305"/>
                </a:cubicBezTo>
                <a:cubicBezTo>
                  <a:pt x="23398" y="18295"/>
                  <a:pt x="23408" y="18286"/>
                  <a:pt x="23417" y="18276"/>
                </a:cubicBezTo>
                <a:cubicBezTo>
                  <a:pt x="23427" y="18267"/>
                  <a:pt x="23446" y="18257"/>
                  <a:pt x="23455" y="18257"/>
                </a:cubicBezTo>
                <a:cubicBezTo>
                  <a:pt x="23455" y="18257"/>
                  <a:pt x="23455" y="18257"/>
                  <a:pt x="23465" y="18248"/>
                </a:cubicBezTo>
                <a:cubicBezTo>
                  <a:pt x="23465" y="18238"/>
                  <a:pt x="23474" y="18238"/>
                  <a:pt x="23474" y="18238"/>
                </a:cubicBezTo>
                <a:cubicBezTo>
                  <a:pt x="23484" y="18229"/>
                  <a:pt x="23484" y="18229"/>
                  <a:pt x="23484" y="18229"/>
                </a:cubicBezTo>
                <a:close/>
                <a:moveTo>
                  <a:pt x="21827" y="18201"/>
                </a:moveTo>
                <a:lnTo>
                  <a:pt x="21856" y="18210"/>
                </a:lnTo>
                <a:cubicBezTo>
                  <a:pt x="21846" y="18220"/>
                  <a:pt x="21846" y="18229"/>
                  <a:pt x="21856" y="18238"/>
                </a:cubicBezTo>
                <a:cubicBezTo>
                  <a:pt x="21865" y="18229"/>
                  <a:pt x="21874" y="18229"/>
                  <a:pt x="21874" y="18220"/>
                </a:cubicBezTo>
                <a:cubicBezTo>
                  <a:pt x="21893" y="18220"/>
                  <a:pt x="21903" y="18210"/>
                  <a:pt x="21912" y="18210"/>
                </a:cubicBezTo>
                <a:cubicBezTo>
                  <a:pt x="21922" y="18210"/>
                  <a:pt x="21922" y="18210"/>
                  <a:pt x="21922" y="18220"/>
                </a:cubicBezTo>
                <a:cubicBezTo>
                  <a:pt x="21930" y="18216"/>
                  <a:pt x="21936" y="18213"/>
                  <a:pt x="21940" y="18213"/>
                </a:cubicBezTo>
                <a:cubicBezTo>
                  <a:pt x="21945" y="18213"/>
                  <a:pt x="21946" y="18218"/>
                  <a:pt x="21941" y="18229"/>
                </a:cubicBezTo>
                <a:cubicBezTo>
                  <a:pt x="21941" y="18238"/>
                  <a:pt x="21950" y="18248"/>
                  <a:pt x="21960" y="18248"/>
                </a:cubicBezTo>
                <a:lnTo>
                  <a:pt x="21979" y="18248"/>
                </a:lnTo>
                <a:cubicBezTo>
                  <a:pt x="21988" y="18257"/>
                  <a:pt x="21988" y="18257"/>
                  <a:pt x="21998" y="18257"/>
                </a:cubicBezTo>
                <a:lnTo>
                  <a:pt x="22016" y="18257"/>
                </a:lnTo>
                <a:cubicBezTo>
                  <a:pt x="22016" y="18257"/>
                  <a:pt x="22007" y="18267"/>
                  <a:pt x="22007" y="18267"/>
                </a:cubicBezTo>
                <a:cubicBezTo>
                  <a:pt x="21998" y="18267"/>
                  <a:pt x="21998" y="18276"/>
                  <a:pt x="21998" y="18276"/>
                </a:cubicBezTo>
                <a:cubicBezTo>
                  <a:pt x="21998" y="18286"/>
                  <a:pt x="21998" y="18286"/>
                  <a:pt x="21988" y="18286"/>
                </a:cubicBezTo>
                <a:lnTo>
                  <a:pt x="21979" y="18286"/>
                </a:lnTo>
                <a:cubicBezTo>
                  <a:pt x="21969" y="18286"/>
                  <a:pt x="21969" y="18286"/>
                  <a:pt x="21969" y="18295"/>
                </a:cubicBezTo>
                <a:lnTo>
                  <a:pt x="21979" y="18295"/>
                </a:lnTo>
                <a:cubicBezTo>
                  <a:pt x="21979" y="18305"/>
                  <a:pt x="21979" y="18314"/>
                  <a:pt x="21969" y="18314"/>
                </a:cubicBezTo>
                <a:cubicBezTo>
                  <a:pt x="21969" y="18324"/>
                  <a:pt x="21969" y="18324"/>
                  <a:pt x="21960" y="18324"/>
                </a:cubicBezTo>
                <a:lnTo>
                  <a:pt x="21931" y="18324"/>
                </a:lnTo>
                <a:lnTo>
                  <a:pt x="21941" y="18343"/>
                </a:lnTo>
                <a:lnTo>
                  <a:pt x="21922" y="18343"/>
                </a:lnTo>
                <a:cubicBezTo>
                  <a:pt x="21919" y="18346"/>
                  <a:pt x="21917" y="18347"/>
                  <a:pt x="21915" y="18347"/>
                </a:cubicBezTo>
                <a:cubicBezTo>
                  <a:pt x="21912" y="18347"/>
                  <a:pt x="21912" y="18343"/>
                  <a:pt x="21912" y="18343"/>
                </a:cubicBezTo>
                <a:cubicBezTo>
                  <a:pt x="21912" y="18333"/>
                  <a:pt x="21922" y="18333"/>
                  <a:pt x="21922" y="18324"/>
                </a:cubicBezTo>
                <a:cubicBezTo>
                  <a:pt x="21922" y="18324"/>
                  <a:pt x="21922" y="18314"/>
                  <a:pt x="21922" y="18314"/>
                </a:cubicBezTo>
                <a:cubicBezTo>
                  <a:pt x="21922" y="18314"/>
                  <a:pt x="21912" y="18305"/>
                  <a:pt x="21912" y="18305"/>
                </a:cubicBezTo>
                <a:lnTo>
                  <a:pt x="21912" y="18324"/>
                </a:lnTo>
                <a:cubicBezTo>
                  <a:pt x="21903" y="18324"/>
                  <a:pt x="21903" y="18324"/>
                  <a:pt x="21893" y="18333"/>
                </a:cubicBezTo>
                <a:lnTo>
                  <a:pt x="21884" y="18333"/>
                </a:lnTo>
                <a:cubicBezTo>
                  <a:pt x="21884" y="18324"/>
                  <a:pt x="21884" y="18324"/>
                  <a:pt x="21874" y="18314"/>
                </a:cubicBezTo>
                <a:cubicBezTo>
                  <a:pt x="21874" y="18305"/>
                  <a:pt x="21874" y="18305"/>
                  <a:pt x="21874" y="18295"/>
                </a:cubicBezTo>
                <a:cubicBezTo>
                  <a:pt x="21884" y="18295"/>
                  <a:pt x="21893" y="18295"/>
                  <a:pt x="21893" y="18286"/>
                </a:cubicBezTo>
                <a:lnTo>
                  <a:pt x="21931" y="18286"/>
                </a:lnTo>
                <a:cubicBezTo>
                  <a:pt x="21912" y="18276"/>
                  <a:pt x="21893" y="18276"/>
                  <a:pt x="21884" y="18267"/>
                </a:cubicBezTo>
                <a:cubicBezTo>
                  <a:pt x="21881" y="18270"/>
                  <a:pt x="21878" y="18271"/>
                  <a:pt x="21876" y="18271"/>
                </a:cubicBezTo>
                <a:cubicBezTo>
                  <a:pt x="21870" y="18271"/>
                  <a:pt x="21865" y="18264"/>
                  <a:pt x="21865" y="18257"/>
                </a:cubicBezTo>
                <a:cubicBezTo>
                  <a:pt x="21865" y="18267"/>
                  <a:pt x="21865" y="18276"/>
                  <a:pt x="21856" y="18276"/>
                </a:cubicBezTo>
                <a:lnTo>
                  <a:pt x="21846" y="18276"/>
                </a:lnTo>
                <a:cubicBezTo>
                  <a:pt x="21856" y="18286"/>
                  <a:pt x="21856" y="18295"/>
                  <a:pt x="21856" y="18295"/>
                </a:cubicBezTo>
                <a:cubicBezTo>
                  <a:pt x="21865" y="18305"/>
                  <a:pt x="21865" y="18305"/>
                  <a:pt x="21865" y="18314"/>
                </a:cubicBezTo>
                <a:lnTo>
                  <a:pt x="21856" y="18314"/>
                </a:lnTo>
                <a:lnTo>
                  <a:pt x="21856" y="18324"/>
                </a:lnTo>
                <a:lnTo>
                  <a:pt x="21808" y="18324"/>
                </a:lnTo>
                <a:cubicBezTo>
                  <a:pt x="21799" y="18314"/>
                  <a:pt x="21799" y="18314"/>
                  <a:pt x="21789" y="18305"/>
                </a:cubicBezTo>
                <a:cubicBezTo>
                  <a:pt x="21780" y="18295"/>
                  <a:pt x="21780" y="18295"/>
                  <a:pt x="21789" y="18286"/>
                </a:cubicBezTo>
                <a:cubicBezTo>
                  <a:pt x="21789" y="18286"/>
                  <a:pt x="21789" y="18286"/>
                  <a:pt x="21789" y="18276"/>
                </a:cubicBezTo>
                <a:cubicBezTo>
                  <a:pt x="21780" y="18286"/>
                  <a:pt x="21780" y="18295"/>
                  <a:pt x="21770" y="18305"/>
                </a:cubicBezTo>
                <a:cubicBezTo>
                  <a:pt x="21770" y="18295"/>
                  <a:pt x="21761" y="18295"/>
                  <a:pt x="21761" y="18286"/>
                </a:cubicBezTo>
                <a:cubicBezTo>
                  <a:pt x="21761" y="18286"/>
                  <a:pt x="21761" y="18286"/>
                  <a:pt x="21761" y="18276"/>
                </a:cubicBezTo>
                <a:lnTo>
                  <a:pt x="21770" y="18276"/>
                </a:lnTo>
                <a:cubicBezTo>
                  <a:pt x="21770" y="18276"/>
                  <a:pt x="21780" y="18267"/>
                  <a:pt x="21780" y="18267"/>
                </a:cubicBezTo>
                <a:lnTo>
                  <a:pt x="21799" y="18267"/>
                </a:lnTo>
                <a:cubicBezTo>
                  <a:pt x="21808" y="18276"/>
                  <a:pt x="21818" y="18286"/>
                  <a:pt x="21827" y="18295"/>
                </a:cubicBezTo>
                <a:cubicBezTo>
                  <a:pt x="21837" y="18286"/>
                  <a:pt x="21846" y="18276"/>
                  <a:pt x="21837" y="18267"/>
                </a:cubicBezTo>
                <a:lnTo>
                  <a:pt x="21856" y="18257"/>
                </a:lnTo>
                <a:cubicBezTo>
                  <a:pt x="21846" y="18248"/>
                  <a:pt x="21837" y="18248"/>
                  <a:pt x="21827" y="18248"/>
                </a:cubicBezTo>
                <a:cubicBezTo>
                  <a:pt x="21818" y="18248"/>
                  <a:pt x="21818" y="18257"/>
                  <a:pt x="21808" y="18257"/>
                </a:cubicBezTo>
                <a:cubicBezTo>
                  <a:pt x="21808" y="18257"/>
                  <a:pt x="21808" y="18257"/>
                  <a:pt x="21808" y="18248"/>
                </a:cubicBezTo>
                <a:cubicBezTo>
                  <a:pt x="21808" y="18248"/>
                  <a:pt x="21808" y="18238"/>
                  <a:pt x="21808" y="18238"/>
                </a:cubicBezTo>
                <a:cubicBezTo>
                  <a:pt x="21799" y="18238"/>
                  <a:pt x="21799" y="18229"/>
                  <a:pt x="21808" y="18229"/>
                </a:cubicBezTo>
                <a:cubicBezTo>
                  <a:pt x="21808" y="18238"/>
                  <a:pt x="21818" y="18238"/>
                  <a:pt x="21818" y="18238"/>
                </a:cubicBezTo>
                <a:lnTo>
                  <a:pt x="21837" y="18238"/>
                </a:lnTo>
                <a:lnTo>
                  <a:pt x="21818" y="18220"/>
                </a:lnTo>
                <a:lnTo>
                  <a:pt x="21827" y="18220"/>
                </a:lnTo>
                <a:lnTo>
                  <a:pt x="21827" y="18201"/>
                </a:lnTo>
                <a:close/>
                <a:moveTo>
                  <a:pt x="19243" y="18324"/>
                </a:moveTo>
                <a:cubicBezTo>
                  <a:pt x="19253" y="18324"/>
                  <a:pt x="19253" y="18333"/>
                  <a:pt x="19253" y="18333"/>
                </a:cubicBezTo>
                <a:cubicBezTo>
                  <a:pt x="19253" y="18333"/>
                  <a:pt x="19243" y="18343"/>
                  <a:pt x="19243" y="18343"/>
                </a:cubicBezTo>
                <a:cubicBezTo>
                  <a:pt x="19238" y="18347"/>
                  <a:pt x="19236" y="18350"/>
                  <a:pt x="19235" y="18350"/>
                </a:cubicBezTo>
                <a:cubicBezTo>
                  <a:pt x="19234" y="18350"/>
                  <a:pt x="19234" y="18347"/>
                  <a:pt x="19234" y="18343"/>
                </a:cubicBezTo>
                <a:cubicBezTo>
                  <a:pt x="19234" y="18343"/>
                  <a:pt x="19234" y="18343"/>
                  <a:pt x="19234" y="18333"/>
                </a:cubicBezTo>
                <a:cubicBezTo>
                  <a:pt x="19234" y="18333"/>
                  <a:pt x="19234" y="18324"/>
                  <a:pt x="19243" y="18324"/>
                </a:cubicBezTo>
                <a:close/>
                <a:moveTo>
                  <a:pt x="17691" y="18333"/>
                </a:moveTo>
                <a:lnTo>
                  <a:pt x="17700" y="18343"/>
                </a:lnTo>
                <a:cubicBezTo>
                  <a:pt x="17700" y="18343"/>
                  <a:pt x="17691" y="18352"/>
                  <a:pt x="17691" y="18352"/>
                </a:cubicBezTo>
                <a:cubicBezTo>
                  <a:pt x="17691" y="18352"/>
                  <a:pt x="17681" y="18343"/>
                  <a:pt x="17681" y="18343"/>
                </a:cubicBezTo>
                <a:cubicBezTo>
                  <a:pt x="17681" y="18333"/>
                  <a:pt x="17691" y="18333"/>
                  <a:pt x="17691" y="18333"/>
                </a:cubicBezTo>
                <a:close/>
                <a:moveTo>
                  <a:pt x="18581" y="18343"/>
                </a:moveTo>
                <a:lnTo>
                  <a:pt x="18571" y="18352"/>
                </a:lnTo>
                <a:cubicBezTo>
                  <a:pt x="18571" y="18343"/>
                  <a:pt x="18571" y="18343"/>
                  <a:pt x="18581" y="18343"/>
                </a:cubicBezTo>
                <a:close/>
                <a:moveTo>
                  <a:pt x="18609" y="18343"/>
                </a:moveTo>
                <a:cubicBezTo>
                  <a:pt x="18618" y="18343"/>
                  <a:pt x="18618" y="18343"/>
                  <a:pt x="18618" y="18352"/>
                </a:cubicBezTo>
                <a:lnTo>
                  <a:pt x="18609" y="18343"/>
                </a:lnTo>
                <a:close/>
                <a:moveTo>
                  <a:pt x="21543" y="18343"/>
                </a:moveTo>
                <a:lnTo>
                  <a:pt x="21543" y="18352"/>
                </a:lnTo>
                <a:lnTo>
                  <a:pt x="21534" y="18343"/>
                </a:lnTo>
                <a:close/>
                <a:moveTo>
                  <a:pt x="23256" y="18324"/>
                </a:moveTo>
                <a:cubicBezTo>
                  <a:pt x="23256" y="18324"/>
                  <a:pt x="23266" y="18324"/>
                  <a:pt x="23266" y="18333"/>
                </a:cubicBezTo>
                <a:cubicBezTo>
                  <a:pt x="23275" y="18333"/>
                  <a:pt x="23275" y="18343"/>
                  <a:pt x="23266" y="18352"/>
                </a:cubicBezTo>
                <a:cubicBezTo>
                  <a:pt x="23266" y="18343"/>
                  <a:pt x="23256" y="18343"/>
                  <a:pt x="23256" y="18343"/>
                </a:cubicBezTo>
                <a:cubicBezTo>
                  <a:pt x="23256" y="18343"/>
                  <a:pt x="23247" y="18333"/>
                  <a:pt x="23247" y="18333"/>
                </a:cubicBezTo>
                <a:cubicBezTo>
                  <a:pt x="23256" y="18333"/>
                  <a:pt x="23256" y="18324"/>
                  <a:pt x="23256" y="18324"/>
                </a:cubicBezTo>
                <a:close/>
                <a:moveTo>
                  <a:pt x="23947" y="18295"/>
                </a:moveTo>
                <a:cubicBezTo>
                  <a:pt x="23957" y="18314"/>
                  <a:pt x="23976" y="18314"/>
                  <a:pt x="23976" y="18333"/>
                </a:cubicBezTo>
                <a:cubicBezTo>
                  <a:pt x="23985" y="18343"/>
                  <a:pt x="23976" y="18352"/>
                  <a:pt x="23966" y="18352"/>
                </a:cubicBezTo>
                <a:lnTo>
                  <a:pt x="23928" y="18352"/>
                </a:lnTo>
                <a:cubicBezTo>
                  <a:pt x="23919" y="18343"/>
                  <a:pt x="23919" y="18343"/>
                  <a:pt x="23910" y="18343"/>
                </a:cubicBezTo>
                <a:cubicBezTo>
                  <a:pt x="23919" y="18333"/>
                  <a:pt x="23928" y="18324"/>
                  <a:pt x="23938" y="18324"/>
                </a:cubicBezTo>
                <a:cubicBezTo>
                  <a:pt x="23938" y="18324"/>
                  <a:pt x="23947" y="18324"/>
                  <a:pt x="23938" y="18314"/>
                </a:cubicBezTo>
                <a:cubicBezTo>
                  <a:pt x="23938" y="18314"/>
                  <a:pt x="23938" y="18305"/>
                  <a:pt x="23938" y="18305"/>
                </a:cubicBezTo>
                <a:cubicBezTo>
                  <a:pt x="23938" y="18295"/>
                  <a:pt x="23947" y="18295"/>
                  <a:pt x="23947" y="18295"/>
                </a:cubicBezTo>
                <a:close/>
                <a:moveTo>
                  <a:pt x="17757" y="18305"/>
                </a:moveTo>
                <a:cubicBezTo>
                  <a:pt x="17766" y="18305"/>
                  <a:pt x="17766" y="18314"/>
                  <a:pt x="17776" y="18314"/>
                </a:cubicBezTo>
                <a:cubicBezTo>
                  <a:pt x="17776" y="18324"/>
                  <a:pt x="17785" y="18324"/>
                  <a:pt x="17785" y="18333"/>
                </a:cubicBezTo>
                <a:lnTo>
                  <a:pt x="17785" y="18324"/>
                </a:lnTo>
                <a:cubicBezTo>
                  <a:pt x="17785" y="18324"/>
                  <a:pt x="17785" y="18324"/>
                  <a:pt x="17785" y="18314"/>
                </a:cubicBezTo>
                <a:cubicBezTo>
                  <a:pt x="17785" y="18314"/>
                  <a:pt x="17776" y="18314"/>
                  <a:pt x="17776" y="18305"/>
                </a:cubicBezTo>
                <a:lnTo>
                  <a:pt x="17776" y="18305"/>
                </a:lnTo>
                <a:lnTo>
                  <a:pt x="17823" y="18314"/>
                </a:lnTo>
                <a:cubicBezTo>
                  <a:pt x="17814" y="18324"/>
                  <a:pt x="17804" y="18333"/>
                  <a:pt x="17804" y="18333"/>
                </a:cubicBezTo>
                <a:cubicBezTo>
                  <a:pt x="17804" y="18343"/>
                  <a:pt x="17804" y="18352"/>
                  <a:pt x="17814" y="18352"/>
                </a:cubicBezTo>
                <a:cubicBezTo>
                  <a:pt x="17806" y="18356"/>
                  <a:pt x="17801" y="18358"/>
                  <a:pt x="17798" y="18358"/>
                </a:cubicBezTo>
                <a:cubicBezTo>
                  <a:pt x="17793" y="18358"/>
                  <a:pt x="17791" y="18354"/>
                  <a:pt x="17785" y="18343"/>
                </a:cubicBezTo>
                <a:lnTo>
                  <a:pt x="17776" y="18343"/>
                </a:lnTo>
                <a:cubicBezTo>
                  <a:pt x="17776" y="18352"/>
                  <a:pt x="17766" y="18352"/>
                  <a:pt x="17757" y="18352"/>
                </a:cubicBezTo>
                <a:cubicBezTo>
                  <a:pt x="17757" y="18352"/>
                  <a:pt x="17748" y="18343"/>
                  <a:pt x="17748" y="18333"/>
                </a:cubicBezTo>
                <a:cubicBezTo>
                  <a:pt x="17757" y="18324"/>
                  <a:pt x="17757" y="18314"/>
                  <a:pt x="17757" y="18305"/>
                </a:cubicBezTo>
                <a:close/>
                <a:moveTo>
                  <a:pt x="21714" y="18352"/>
                </a:moveTo>
                <a:lnTo>
                  <a:pt x="21732" y="18361"/>
                </a:lnTo>
                <a:cubicBezTo>
                  <a:pt x="21723" y="18361"/>
                  <a:pt x="21714" y="18361"/>
                  <a:pt x="21714" y="18352"/>
                </a:cubicBezTo>
                <a:close/>
                <a:moveTo>
                  <a:pt x="22925" y="18354"/>
                </a:moveTo>
                <a:cubicBezTo>
                  <a:pt x="22932" y="18354"/>
                  <a:pt x="22939" y="18357"/>
                  <a:pt x="22944" y="18361"/>
                </a:cubicBezTo>
                <a:lnTo>
                  <a:pt x="22906" y="18361"/>
                </a:lnTo>
                <a:cubicBezTo>
                  <a:pt x="22911" y="18357"/>
                  <a:pt x="22918" y="18354"/>
                  <a:pt x="22925" y="18354"/>
                </a:cubicBezTo>
                <a:close/>
                <a:moveTo>
                  <a:pt x="24061" y="18343"/>
                </a:moveTo>
                <a:lnTo>
                  <a:pt x="24052" y="18361"/>
                </a:lnTo>
                <a:lnTo>
                  <a:pt x="24042" y="18352"/>
                </a:lnTo>
                <a:cubicBezTo>
                  <a:pt x="24052" y="18352"/>
                  <a:pt x="24052" y="18343"/>
                  <a:pt x="24052" y="18343"/>
                </a:cubicBezTo>
                <a:close/>
                <a:moveTo>
                  <a:pt x="18476" y="18324"/>
                </a:moveTo>
                <a:lnTo>
                  <a:pt x="18467" y="18333"/>
                </a:lnTo>
                <a:lnTo>
                  <a:pt x="18476" y="18333"/>
                </a:lnTo>
                <a:cubicBezTo>
                  <a:pt x="18476" y="18343"/>
                  <a:pt x="18476" y="18343"/>
                  <a:pt x="18476" y="18352"/>
                </a:cubicBezTo>
                <a:lnTo>
                  <a:pt x="18486" y="18352"/>
                </a:lnTo>
                <a:cubicBezTo>
                  <a:pt x="18486" y="18361"/>
                  <a:pt x="18486" y="18361"/>
                  <a:pt x="18476" y="18371"/>
                </a:cubicBezTo>
                <a:lnTo>
                  <a:pt x="18457" y="18371"/>
                </a:lnTo>
                <a:cubicBezTo>
                  <a:pt x="18457" y="18371"/>
                  <a:pt x="18457" y="18371"/>
                  <a:pt x="18448" y="18361"/>
                </a:cubicBezTo>
                <a:cubicBezTo>
                  <a:pt x="18448" y="18361"/>
                  <a:pt x="18448" y="18361"/>
                  <a:pt x="18457" y="18352"/>
                </a:cubicBezTo>
                <a:lnTo>
                  <a:pt x="18467" y="18352"/>
                </a:lnTo>
                <a:cubicBezTo>
                  <a:pt x="18467" y="18343"/>
                  <a:pt x="18457" y="18343"/>
                  <a:pt x="18457" y="18333"/>
                </a:cubicBezTo>
                <a:cubicBezTo>
                  <a:pt x="18457" y="18333"/>
                  <a:pt x="18457" y="18333"/>
                  <a:pt x="18457" y="18324"/>
                </a:cubicBezTo>
                <a:cubicBezTo>
                  <a:pt x="18457" y="18324"/>
                  <a:pt x="18457" y="18333"/>
                  <a:pt x="18467" y="18333"/>
                </a:cubicBezTo>
                <a:cubicBezTo>
                  <a:pt x="18467" y="18333"/>
                  <a:pt x="18467" y="18324"/>
                  <a:pt x="18467" y="18324"/>
                </a:cubicBezTo>
                <a:close/>
                <a:moveTo>
                  <a:pt x="19073" y="18361"/>
                </a:moveTo>
                <a:lnTo>
                  <a:pt x="19073" y="18371"/>
                </a:lnTo>
                <a:cubicBezTo>
                  <a:pt x="19073" y="18371"/>
                  <a:pt x="19063" y="18361"/>
                  <a:pt x="19063" y="18361"/>
                </a:cubicBezTo>
                <a:close/>
                <a:moveTo>
                  <a:pt x="21496" y="18343"/>
                </a:moveTo>
                <a:cubicBezTo>
                  <a:pt x="21496" y="18343"/>
                  <a:pt x="21496" y="18352"/>
                  <a:pt x="21505" y="18352"/>
                </a:cubicBezTo>
                <a:lnTo>
                  <a:pt x="21477" y="18371"/>
                </a:lnTo>
                <a:cubicBezTo>
                  <a:pt x="21486" y="18361"/>
                  <a:pt x="21486" y="18352"/>
                  <a:pt x="21486" y="18352"/>
                </a:cubicBezTo>
                <a:cubicBezTo>
                  <a:pt x="21486" y="18352"/>
                  <a:pt x="21496" y="18343"/>
                  <a:pt x="21496" y="18343"/>
                </a:cubicBezTo>
                <a:close/>
                <a:moveTo>
                  <a:pt x="21931" y="18352"/>
                </a:moveTo>
                <a:cubicBezTo>
                  <a:pt x="21931" y="18361"/>
                  <a:pt x="21922" y="18361"/>
                  <a:pt x="21931" y="18371"/>
                </a:cubicBezTo>
                <a:cubicBezTo>
                  <a:pt x="21922" y="18371"/>
                  <a:pt x="21922" y="18371"/>
                  <a:pt x="21912" y="18352"/>
                </a:cubicBezTo>
                <a:close/>
                <a:moveTo>
                  <a:pt x="21524" y="18352"/>
                </a:moveTo>
                <a:lnTo>
                  <a:pt x="21524" y="18352"/>
                </a:lnTo>
                <a:cubicBezTo>
                  <a:pt x="21524" y="18371"/>
                  <a:pt x="21515" y="18380"/>
                  <a:pt x="21505" y="18380"/>
                </a:cubicBezTo>
                <a:cubicBezTo>
                  <a:pt x="21515" y="18371"/>
                  <a:pt x="21524" y="18361"/>
                  <a:pt x="21524" y="18352"/>
                </a:cubicBezTo>
                <a:close/>
                <a:moveTo>
                  <a:pt x="23317" y="18367"/>
                </a:moveTo>
                <a:cubicBezTo>
                  <a:pt x="23318" y="18367"/>
                  <a:pt x="23320" y="18368"/>
                  <a:pt x="23323" y="18371"/>
                </a:cubicBezTo>
                <a:cubicBezTo>
                  <a:pt x="23323" y="18371"/>
                  <a:pt x="23323" y="18380"/>
                  <a:pt x="23313" y="18380"/>
                </a:cubicBezTo>
                <a:cubicBezTo>
                  <a:pt x="23313" y="18374"/>
                  <a:pt x="23313" y="18367"/>
                  <a:pt x="23317" y="18367"/>
                </a:cubicBezTo>
                <a:close/>
                <a:moveTo>
                  <a:pt x="17719" y="18371"/>
                </a:moveTo>
                <a:cubicBezTo>
                  <a:pt x="17729" y="18371"/>
                  <a:pt x="17729" y="18371"/>
                  <a:pt x="17738" y="18380"/>
                </a:cubicBezTo>
                <a:cubicBezTo>
                  <a:pt x="17729" y="18380"/>
                  <a:pt x="17729" y="18390"/>
                  <a:pt x="17729" y="18390"/>
                </a:cubicBezTo>
                <a:cubicBezTo>
                  <a:pt x="17719" y="18380"/>
                  <a:pt x="17719" y="18380"/>
                  <a:pt x="17719" y="18380"/>
                </a:cubicBezTo>
                <a:cubicBezTo>
                  <a:pt x="17719" y="18380"/>
                  <a:pt x="17719" y="18371"/>
                  <a:pt x="17719" y="18371"/>
                </a:cubicBezTo>
                <a:close/>
                <a:moveTo>
                  <a:pt x="18221" y="18380"/>
                </a:moveTo>
                <a:lnTo>
                  <a:pt x="18221" y="18390"/>
                </a:lnTo>
                <a:cubicBezTo>
                  <a:pt x="18211" y="18390"/>
                  <a:pt x="18211" y="18390"/>
                  <a:pt x="18211" y="18380"/>
                </a:cubicBezTo>
                <a:close/>
                <a:moveTo>
                  <a:pt x="18259" y="18371"/>
                </a:moveTo>
                <a:cubicBezTo>
                  <a:pt x="18259" y="18380"/>
                  <a:pt x="18249" y="18390"/>
                  <a:pt x="18249" y="18390"/>
                </a:cubicBezTo>
                <a:lnTo>
                  <a:pt x="18240" y="18390"/>
                </a:lnTo>
                <a:cubicBezTo>
                  <a:pt x="18240" y="18390"/>
                  <a:pt x="18249" y="18380"/>
                  <a:pt x="18249" y="18380"/>
                </a:cubicBezTo>
                <a:cubicBezTo>
                  <a:pt x="18249" y="18380"/>
                  <a:pt x="18249" y="18380"/>
                  <a:pt x="18249" y="18371"/>
                </a:cubicBezTo>
                <a:close/>
                <a:moveTo>
                  <a:pt x="19063" y="18380"/>
                </a:moveTo>
                <a:lnTo>
                  <a:pt x="19054" y="18390"/>
                </a:lnTo>
                <a:cubicBezTo>
                  <a:pt x="19054" y="18380"/>
                  <a:pt x="19054" y="18380"/>
                  <a:pt x="19054" y="18380"/>
                </a:cubicBezTo>
                <a:close/>
                <a:moveTo>
                  <a:pt x="19243" y="18371"/>
                </a:moveTo>
                <a:lnTo>
                  <a:pt x="19243" y="18380"/>
                </a:lnTo>
                <a:cubicBezTo>
                  <a:pt x="19243" y="18380"/>
                  <a:pt x="19243" y="18380"/>
                  <a:pt x="19243" y="18390"/>
                </a:cubicBezTo>
                <a:lnTo>
                  <a:pt x="19224" y="18390"/>
                </a:lnTo>
                <a:cubicBezTo>
                  <a:pt x="19224" y="18380"/>
                  <a:pt x="19224" y="18380"/>
                  <a:pt x="19224" y="18380"/>
                </a:cubicBezTo>
                <a:cubicBezTo>
                  <a:pt x="19234" y="18380"/>
                  <a:pt x="19234" y="18380"/>
                  <a:pt x="19243" y="18371"/>
                </a:cubicBezTo>
                <a:close/>
                <a:moveTo>
                  <a:pt x="19679" y="18380"/>
                </a:moveTo>
                <a:cubicBezTo>
                  <a:pt x="19679" y="18390"/>
                  <a:pt x="19679" y="18390"/>
                  <a:pt x="19679" y="18390"/>
                </a:cubicBezTo>
                <a:lnTo>
                  <a:pt x="19669" y="18390"/>
                </a:lnTo>
                <a:cubicBezTo>
                  <a:pt x="19669" y="18388"/>
                  <a:pt x="19669" y="18385"/>
                  <a:pt x="19669" y="18380"/>
                </a:cubicBezTo>
                <a:close/>
                <a:moveTo>
                  <a:pt x="21856" y="18380"/>
                </a:moveTo>
                <a:lnTo>
                  <a:pt x="21874" y="18390"/>
                </a:lnTo>
                <a:lnTo>
                  <a:pt x="21856" y="18390"/>
                </a:lnTo>
                <a:lnTo>
                  <a:pt x="21856" y="18380"/>
                </a:lnTo>
                <a:close/>
                <a:moveTo>
                  <a:pt x="22357" y="18314"/>
                </a:moveTo>
                <a:cubicBezTo>
                  <a:pt x="22357" y="18324"/>
                  <a:pt x="22357" y="18324"/>
                  <a:pt x="22367" y="18324"/>
                </a:cubicBezTo>
                <a:cubicBezTo>
                  <a:pt x="22367" y="18328"/>
                  <a:pt x="22369" y="18331"/>
                  <a:pt x="22373" y="18331"/>
                </a:cubicBezTo>
                <a:cubicBezTo>
                  <a:pt x="22376" y="18331"/>
                  <a:pt x="22381" y="18328"/>
                  <a:pt x="22386" y="18324"/>
                </a:cubicBezTo>
                <a:lnTo>
                  <a:pt x="22395" y="18324"/>
                </a:lnTo>
                <a:cubicBezTo>
                  <a:pt x="22395" y="18352"/>
                  <a:pt x="22386" y="18371"/>
                  <a:pt x="22386" y="18390"/>
                </a:cubicBezTo>
                <a:cubicBezTo>
                  <a:pt x="22376" y="18390"/>
                  <a:pt x="22376" y="18380"/>
                  <a:pt x="22367" y="18380"/>
                </a:cubicBezTo>
                <a:cubicBezTo>
                  <a:pt x="22367" y="18380"/>
                  <a:pt x="22367" y="18371"/>
                  <a:pt x="22367" y="18371"/>
                </a:cubicBezTo>
                <a:cubicBezTo>
                  <a:pt x="22367" y="18371"/>
                  <a:pt x="22367" y="18361"/>
                  <a:pt x="22367" y="18361"/>
                </a:cubicBezTo>
                <a:cubicBezTo>
                  <a:pt x="22367" y="18352"/>
                  <a:pt x="22367" y="18352"/>
                  <a:pt x="22367" y="18352"/>
                </a:cubicBezTo>
                <a:cubicBezTo>
                  <a:pt x="22367" y="18343"/>
                  <a:pt x="22367" y="18343"/>
                  <a:pt x="22357" y="18343"/>
                </a:cubicBezTo>
                <a:lnTo>
                  <a:pt x="22367" y="18333"/>
                </a:lnTo>
                <a:cubicBezTo>
                  <a:pt x="22357" y="18333"/>
                  <a:pt x="22357" y="18324"/>
                  <a:pt x="22357" y="18324"/>
                </a:cubicBezTo>
                <a:cubicBezTo>
                  <a:pt x="22357" y="18314"/>
                  <a:pt x="22357" y="18314"/>
                  <a:pt x="22357" y="18314"/>
                </a:cubicBezTo>
                <a:close/>
                <a:moveTo>
                  <a:pt x="22461" y="18380"/>
                </a:moveTo>
                <a:cubicBezTo>
                  <a:pt x="22461" y="18390"/>
                  <a:pt x="22461" y="18390"/>
                  <a:pt x="22452" y="18390"/>
                </a:cubicBezTo>
                <a:lnTo>
                  <a:pt x="22461" y="18380"/>
                </a:lnTo>
                <a:close/>
                <a:moveTo>
                  <a:pt x="23701" y="18380"/>
                </a:moveTo>
                <a:lnTo>
                  <a:pt x="23701" y="18390"/>
                </a:lnTo>
                <a:lnTo>
                  <a:pt x="23682" y="18390"/>
                </a:lnTo>
                <a:cubicBezTo>
                  <a:pt x="23682" y="18380"/>
                  <a:pt x="23692" y="18380"/>
                  <a:pt x="23701" y="18380"/>
                </a:cubicBezTo>
                <a:close/>
                <a:moveTo>
                  <a:pt x="17766" y="18361"/>
                </a:moveTo>
                <a:cubicBezTo>
                  <a:pt x="17766" y="18371"/>
                  <a:pt x="17766" y="18380"/>
                  <a:pt x="17766" y="18390"/>
                </a:cubicBezTo>
                <a:cubicBezTo>
                  <a:pt x="17766" y="18390"/>
                  <a:pt x="17757" y="18390"/>
                  <a:pt x="17757" y="18399"/>
                </a:cubicBezTo>
                <a:cubicBezTo>
                  <a:pt x="17757" y="18390"/>
                  <a:pt x="17757" y="18390"/>
                  <a:pt x="17757" y="18380"/>
                </a:cubicBezTo>
                <a:cubicBezTo>
                  <a:pt x="17757" y="18371"/>
                  <a:pt x="17757" y="18371"/>
                  <a:pt x="17766" y="18361"/>
                </a:cubicBezTo>
                <a:close/>
                <a:moveTo>
                  <a:pt x="18883" y="18380"/>
                </a:moveTo>
                <a:cubicBezTo>
                  <a:pt x="18883" y="18380"/>
                  <a:pt x="18874" y="18390"/>
                  <a:pt x="18874" y="18399"/>
                </a:cubicBezTo>
                <a:cubicBezTo>
                  <a:pt x="18874" y="18390"/>
                  <a:pt x="18874" y="18380"/>
                  <a:pt x="18883" y="18380"/>
                </a:cubicBezTo>
                <a:close/>
                <a:moveTo>
                  <a:pt x="19669" y="18380"/>
                </a:moveTo>
                <a:cubicBezTo>
                  <a:pt x="19660" y="18390"/>
                  <a:pt x="19660" y="18390"/>
                  <a:pt x="19650" y="18399"/>
                </a:cubicBezTo>
                <a:cubicBezTo>
                  <a:pt x="19650" y="18390"/>
                  <a:pt x="19660" y="18380"/>
                  <a:pt x="19669" y="18380"/>
                </a:cubicBezTo>
                <a:close/>
                <a:moveTo>
                  <a:pt x="21550" y="18376"/>
                </a:moveTo>
                <a:cubicBezTo>
                  <a:pt x="21554" y="18376"/>
                  <a:pt x="21558" y="18383"/>
                  <a:pt x="21572" y="18390"/>
                </a:cubicBezTo>
                <a:lnTo>
                  <a:pt x="21553" y="18399"/>
                </a:lnTo>
                <a:lnTo>
                  <a:pt x="21543" y="18399"/>
                </a:lnTo>
                <a:cubicBezTo>
                  <a:pt x="21553" y="18390"/>
                  <a:pt x="21553" y="18380"/>
                  <a:pt x="21543" y="18380"/>
                </a:cubicBezTo>
                <a:cubicBezTo>
                  <a:pt x="21546" y="18378"/>
                  <a:pt x="21548" y="18376"/>
                  <a:pt x="21550" y="18376"/>
                </a:cubicBezTo>
                <a:close/>
                <a:moveTo>
                  <a:pt x="21600" y="18380"/>
                </a:moveTo>
                <a:cubicBezTo>
                  <a:pt x="21609" y="18380"/>
                  <a:pt x="21619" y="18390"/>
                  <a:pt x="21619" y="18399"/>
                </a:cubicBezTo>
                <a:cubicBezTo>
                  <a:pt x="21600" y="18399"/>
                  <a:pt x="21600" y="18390"/>
                  <a:pt x="21600" y="18380"/>
                </a:cubicBezTo>
                <a:close/>
                <a:moveTo>
                  <a:pt x="17984" y="18361"/>
                </a:moveTo>
                <a:cubicBezTo>
                  <a:pt x="17994" y="18361"/>
                  <a:pt x="18003" y="18361"/>
                  <a:pt x="18013" y="18371"/>
                </a:cubicBezTo>
                <a:cubicBezTo>
                  <a:pt x="18013" y="18371"/>
                  <a:pt x="18022" y="18380"/>
                  <a:pt x="18022" y="18380"/>
                </a:cubicBezTo>
                <a:cubicBezTo>
                  <a:pt x="18013" y="18390"/>
                  <a:pt x="18013" y="18399"/>
                  <a:pt x="18003" y="18399"/>
                </a:cubicBezTo>
                <a:cubicBezTo>
                  <a:pt x="18003" y="18402"/>
                  <a:pt x="18002" y="18404"/>
                  <a:pt x="18000" y="18404"/>
                </a:cubicBezTo>
                <a:cubicBezTo>
                  <a:pt x="17997" y="18404"/>
                  <a:pt x="17991" y="18399"/>
                  <a:pt x="17984" y="18399"/>
                </a:cubicBezTo>
                <a:cubicBezTo>
                  <a:pt x="17984" y="18390"/>
                  <a:pt x="17975" y="18390"/>
                  <a:pt x="17975" y="18380"/>
                </a:cubicBezTo>
                <a:cubicBezTo>
                  <a:pt x="17965" y="18380"/>
                  <a:pt x="17965" y="18371"/>
                  <a:pt x="17956" y="18371"/>
                </a:cubicBezTo>
                <a:cubicBezTo>
                  <a:pt x="17965" y="18371"/>
                  <a:pt x="17965" y="18361"/>
                  <a:pt x="17975" y="18361"/>
                </a:cubicBezTo>
                <a:close/>
                <a:moveTo>
                  <a:pt x="19480" y="18380"/>
                </a:moveTo>
                <a:cubicBezTo>
                  <a:pt x="19480" y="18380"/>
                  <a:pt x="19480" y="18380"/>
                  <a:pt x="19480" y="18390"/>
                </a:cubicBezTo>
                <a:cubicBezTo>
                  <a:pt x="19480" y="18390"/>
                  <a:pt x="19480" y="18390"/>
                  <a:pt x="19489" y="18399"/>
                </a:cubicBezTo>
                <a:lnTo>
                  <a:pt x="19480" y="18399"/>
                </a:lnTo>
                <a:cubicBezTo>
                  <a:pt x="19480" y="18409"/>
                  <a:pt x="19480" y="18409"/>
                  <a:pt x="19470" y="18409"/>
                </a:cubicBezTo>
                <a:cubicBezTo>
                  <a:pt x="19470" y="18409"/>
                  <a:pt x="19470" y="18409"/>
                  <a:pt x="19470" y="18399"/>
                </a:cubicBezTo>
                <a:cubicBezTo>
                  <a:pt x="19470" y="18399"/>
                  <a:pt x="19470" y="18395"/>
                  <a:pt x="19467" y="18395"/>
                </a:cubicBezTo>
                <a:cubicBezTo>
                  <a:pt x="19466" y="18395"/>
                  <a:pt x="19464" y="18396"/>
                  <a:pt x="19461" y="18399"/>
                </a:cubicBezTo>
                <a:cubicBezTo>
                  <a:pt x="19461" y="18390"/>
                  <a:pt x="19470" y="18390"/>
                  <a:pt x="19470" y="18390"/>
                </a:cubicBezTo>
                <a:cubicBezTo>
                  <a:pt x="19470" y="18380"/>
                  <a:pt x="19470" y="18380"/>
                  <a:pt x="19470" y="18380"/>
                </a:cubicBezTo>
                <a:cubicBezTo>
                  <a:pt x="19470" y="18380"/>
                  <a:pt x="19474" y="18385"/>
                  <a:pt x="19477" y="18385"/>
                </a:cubicBezTo>
                <a:cubicBezTo>
                  <a:pt x="19479" y="18385"/>
                  <a:pt x="19480" y="18384"/>
                  <a:pt x="19480" y="18380"/>
                </a:cubicBezTo>
                <a:close/>
                <a:moveTo>
                  <a:pt x="19631" y="18390"/>
                </a:moveTo>
                <a:cubicBezTo>
                  <a:pt x="19631" y="18390"/>
                  <a:pt x="19631" y="18399"/>
                  <a:pt x="19631" y="18399"/>
                </a:cubicBezTo>
                <a:cubicBezTo>
                  <a:pt x="19631" y="18399"/>
                  <a:pt x="19622" y="18399"/>
                  <a:pt x="19622" y="18409"/>
                </a:cubicBezTo>
                <a:cubicBezTo>
                  <a:pt x="19622" y="18399"/>
                  <a:pt x="19622" y="18390"/>
                  <a:pt x="19631" y="18390"/>
                </a:cubicBezTo>
                <a:close/>
                <a:moveTo>
                  <a:pt x="23058" y="18390"/>
                </a:moveTo>
                <a:cubicBezTo>
                  <a:pt x="23058" y="18390"/>
                  <a:pt x="23067" y="18390"/>
                  <a:pt x="23067" y="18399"/>
                </a:cubicBezTo>
                <a:cubicBezTo>
                  <a:pt x="23077" y="18399"/>
                  <a:pt x="23067" y="18399"/>
                  <a:pt x="23077" y="18409"/>
                </a:cubicBezTo>
                <a:lnTo>
                  <a:pt x="23067" y="18409"/>
                </a:lnTo>
                <a:lnTo>
                  <a:pt x="23058" y="18399"/>
                </a:lnTo>
                <a:lnTo>
                  <a:pt x="23058" y="18390"/>
                </a:lnTo>
                <a:close/>
                <a:moveTo>
                  <a:pt x="23540" y="18399"/>
                </a:moveTo>
                <a:cubicBezTo>
                  <a:pt x="23540" y="18399"/>
                  <a:pt x="23550" y="18409"/>
                  <a:pt x="23550" y="18409"/>
                </a:cubicBezTo>
                <a:cubicBezTo>
                  <a:pt x="23540" y="18409"/>
                  <a:pt x="23531" y="18409"/>
                  <a:pt x="23531" y="18399"/>
                </a:cubicBezTo>
                <a:close/>
                <a:moveTo>
                  <a:pt x="24099" y="18343"/>
                </a:moveTo>
                <a:cubicBezTo>
                  <a:pt x="24080" y="18352"/>
                  <a:pt x="24080" y="18361"/>
                  <a:pt x="24099" y="18371"/>
                </a:cubicBezTo>
                <a:cubicBezTo>
                  <a:pt x="24099" y="18380"/>
                  <a:pt x="24099" y="18390"/>
                  <a:pt x="24089" y="18390"/>
                </a:cubicBezTo>
                <a:cubicBezTo>
                  <a:pt x="24089" y="18399"/>
                  <a:pt x="24080" y="18399"/>
                  <a:pt x="24080" y="18399"/>
                </a:cubicBezTo>
                <a:cubicBezTo>
                  <a:pt x="24080" y="18399"/>
                  <a:pt x="24080" y="18399"/>
                  <a:pt x="24070" y="18409"/>
                </a:cubicBezTo>
                <a:cubicBezTo>
                  <a:pt x="24070" y="18409"/>
                  <a:pt x="24061" y="18409"/>
                  <a:pt x="24061" y="18399"/>
                </a:cubicBezTo>
                <a:cubicBezTo>
                  <a:pt x="24070" y="18390"/>
                  <a:pt x="24070" y="18380"/>
                  <a:pt x="24070" y="18371"/>
                </a:cubicBezTo>
                <a:cubicBezTo>
                  <a:pt x="24070" y="18361"/>
                  <a:pt x="24070" y="18361"/>
                  <a:pt x="24080" y="18352"/>
                </a:cubicBezTo>
                <a:cubicBezTo>
                  <a:pt x="24080" y="18343"/>
                  <a:pt x="24080" y="18343"/>
                  <a:pt x="24099" y="18343"/>
                </a:cubicBezTo>
                <a:close/>
                <a:moveTo>
                  <a:pt x="18704" y="18276"/>
                </a:moveTo>
                <a:cubicBezTo>
                  <a:pt x="18704" y="18286"/>
                  <a:pt x="18694" y="18286"/>
                  <a:pt x="18694" y="18286"/>
                </a:cubicBezTo>
                <a:lnTo>
                  <a:pt x="18675" y="18286"/>
                </a:lnTo>
                <a:cubicBezTo>
                  <a:pt x="18675" y="18295"/>
                  <a:pt x="18675" y="18295"/>
                  <a:pt x="18685" y="18295"/>
                </a:cubicBezTo>
                <a:lnTo>
                  <a:pt x="18656" y="18305"/>
                </a:lnTo>
                <a:cubicBezTo>
                  <a:pt x="18656" y="18305"/>
                  <a:pt x="18656" y="18314"/>
                  <a:pt x="18656" y="18314"/>
                </a:cubicBezTo>
                <a:cubicBezTo>
                  <a:pt x="18656" y="18324"/>
                  <a:pt x="18656" y="18324"/>
                  <a:pt x="18656" y="18324"/>
                </a:cubicBezTo>
                <a:cubicBezTo>
                  <a:pt x="18656" y="18333"/>
                  <a:pt x="18656" y="18333"/>
                  <a:pt x="18656" y="18343"/>
                </a:cubicBezTo>
                <a:cubicBezTo>
                  <a:pt x="18647" y="18343"/>
                  <a:pt x="18647" y="18343"/>
                  <a:pt x="18647" y="18352"/>
                </a:cubicBezTo>
                <a:cubicBezTo>
                  <a:pt x="18656" y="18343"/>
                  <a:pt x="18656" y="18343"/>
                  <a:pt x="18666" y="18343"/>
                </a:cubicBezTo>
                <a:lnTo>
                  <a:pt x="18656" y="18352"/>
                </a:lnTo>
                <a:cubicBezTo>
                  <a:pt x="18675" y="18361"/>
                  <a:pt x="18685" y="18371"/>
                  <a:pt x="18685" y="18380"/>
                </a:cubicBezTo>
                <a:lnTo>
                  <a:pt x="18694" y="18361"/>
                </a:lnTo>
                <a:cubicBezTo>
                  <a:pt x="18694" y="18361"/>
                  <a:pt x="18694" y="18352"/>
                  <a:pt x="18694" y="18352"/>
                </a:cubicBezTo>
                <a:cubicBezTo>
                  <a:pt x="18704" y="18352"/>
                  <a:pt x="18704" y="18352"/>
                  <a:pt x="18704" y="18361"/>
                </a:cubicBezTo>
                <a:lnTo>
                  <a:pt x="18713" y="18361"/>
                </a:lnTo>
                <a:cubicBezTo>
                  <a:pt x="18718" y="18357"/>
                  <a:pt x="18720" y="18354"/>
                  <a:pt x="18721" y="18354"/>
                </a:cubicBezTo>
                <a:cubicBezTo>
                  <a:pt x="18722" y="18354"/>
                  <a:pt x="18722" y="18357"/>
                  <a:pt x="18722" y="18361"/>
                </a:cubicBezTo>
                <a:lnTo>
                  <a:pt x="18741" y="18361"/>
                </a:lnTo>
                <a:cubicBezTo>
                  <a:pt x="18741" y="18361"/>
                  <a:pt x="18741" y="18352"/>
                  <a:pt x="18741" y="18352"/>
                </a:cubicBezTo>
                <a:cubicBezTo>
                  <a:pt x="18741" y="18352"/>
                  <a:pt x="18732" y="18343"/>
                  <a:pt x="18741" y="18343"/>
                </a:cubicBezTo>
                <a:cubicBezTo>
                  <a:pt x="18741" y="18333"/>
                  <a:pt x="18741" y="18333"/>
                  <a:pt x="18751" y="18333"/>
                </a:cubicBezTo>
                <a:cubicBezTo>
                  <a:pt x="18751" y="18324"/>
                  <a:pt x="18751" y="18324"/>
                  <a:pt x="18751" y="18324"/>
                </a:cubicBezTo>
                <a:lnTo>
                  <a:pt x="18760" y="18324"/>
                </a:lnTo>
                <a:cubicBezTo>
                  <a:pt x="18760" y="18324"/>
                  <a:pt x="18760" y="18333"/>
                  <a:pt x="18760" y="18333"/>
                </a:cubicBezTo>
                <a:cubicBezTo>
                  <a:pt x="18760" y="18343"/>
                  <a:pt x="18770" y="18343"/>
                  <a:pt x="18770" y="18343"/>
                </a:cubicBezTo>
                <a:cubicBezTo>
                  <a:pt x="18770" y="18333"/>
                  <a:pt x="18779" y="18333"/>
                  <a:pt x="18779" y="18333"/>
                </a:cubicBezTo>
                <a:cubicBezTo>
                  <a:pt x="18779" y="18343"/>
                  <a:pt x="18779" y="18343"/>
                  <a:pt x="18789" y="18343"/>
                </a:cubicBezTo>
                <a:lnTo>
                  <a:pt x="18808" y="18343"/>
                </a:lnTo>
                <a:cubicBezTo>
                  <a:pt x="18808" y="18343"/>
                  <a:pt x="18808" y="18343"/>
                  <a:pt x="18817" y="18352"/>
                </a:cubicBezTo>
                <a:cubicBezTo>
                  <a:pt x="18817" y="18352"/>
                  <a:pt x="18827" y="18352"/>
                  <a:pt x="18827" y="18343"/>
                </a:cubicBezTo>
                <a:cubicBezTo>
                  <a:pt x="18836" y="18352"/>
                  <a:pt x="18836" y="18352"/>
                  <a:pt x="18836" y="18352"/>
                </a:cubicBezTo>
                <a:cubicBezTo>
                  <a:pt x="18836" y="18352"/>
                  <a:pt x="18836" y="18361"/>
                  <a:pt x="18836" y="18361"/>
                </a:cubicBezTo>
                <a:cubicBezTo>
                  <a:pt x="18836" y="18366"/>
                  <a:pt x="18834" y="18369"/>
                  <a:pt x="18830" y="18369"/>
                </a:cubicBezTo>
                <a:cubicBezTo>
                  <a:pt x="18827" y="18369"/>
                  <a:pt x="18822" y="18366"/>
                  <a:pt x="18817" y="18361"/>
                </a:cubicBezTo>
                <a:cubicBezTo>
                  <a:pt x="18808" y="18361"/>
                  <a:pt x="18789" y="18361"/>
                  <a:pt x="18779" y="18371"/>
                </a:cubicBezTo>
                <a:cubicBezTo>
                  <a:pt x="18779" y="18371"/>
                  <a:pt x="18770" y="18380"/>
                  <a:pt x="18770" y="18380"/>
                </a:cubicBezTo>
                <a:cubicBezTo>
                  <a:pt x="18760" y="18380"/>
                  <a:pt x="18760" y="18390"/>
                  <a:pt x="18760" y="18390"/>
                </a:cubicBezTo>
                <a:cubicBezTo>
                  <a:pt x="18770" y="18390"/>
                  <a:pt x="18779" y="18380"/>
                  <a:pt x="18789" y="18371"/>
                </a:cubicBezTo>
                <a:lnTo>
                  <a:pt x="18817" y="18371"/>
                </a:lnTo>
                <a:cubicBezTo>
                  <a:pt x="18817" y="18371"/>
                  <a:pt x="18817" y="18380"/>
                  <a:pt x="18827" y="18380"/>
                </a:cubicBezTo>
                <a:cubicBezTo>
                  <a:pt x="18827" y="18380"/>
                  <a:pt x="18827" y="18390"/>
                  <a:pt x="18827" y="18390"/>
                </a:cubicBezTo>
                <a:cubicBezTo>
                  <a:pt x="18827" y="18399"/>
                  <a:pt x="18817" y="18399"/>
                  <a:pt x="18817" y="18399"/>
                </a:cubicBezTo>
                <a:cubicBezTo>
                  <a:pt x="18817" y="18409"/>
                  <a:pt x="18817" y="18409"/>
                  <a:pt x="18817" y="18409"/>
                </a:cubicBezTo>
                <a:lnTo>
                  <a:pt x="18770" y="18409"/>
                </a:lnTo>
                <a:cubicBezTo>
                  <a:pt x="18760" y="18399"/>
                  <a:pt x="18760" y="18399"/>
                  <a:pt x="18760" y="18399"/>
                </a:cubicBezTo>
                <a:cubicBezTo>
                  <a:pt x="18760" y="18399"/>
                  <a:pt x="18760" y="18390"/>
                  <a:pt x="18760" y="18390"/>
                </a:cubicBezTo>
                <a:lnTo>
                  <a:pt x="18751" y="18390"/>
                </a:lnTo>
                <a:cubicBezTo>
                  <a:pt x="18760" y="18399"/>
                  <a:pt x="18760" y="18399"/>
                  <a:pt x="18760" y="18409"/>
                </a:cubicBezTo>
                <a:cubicBezTo>
                  <a:pt x="18760" y="18418"/>
                  <a:pt x="18760" y="18418"/>
                  <a:pt x="18751" y="18418"/>
                </a:cubicBezTo>
                <a:lnTo>
                  <a:pt x="18741" y="18418"/>
                </a:lnTo>
                <a:cubicBezTo>
                  <a:pt x="18751" y="18409"/>
                  <a:pt x="18751" y="18409"/>
                  <a:pt x="18741" y="18409"/>
                </a:cubicBezTo>
                <a:cubicBezTo>
                  <a:pt x="18741" y="18409"/>
                  <a:pt x="18732" y="18399"/>
                  <a:pt x="18732" y="18399"/>
                </a:cubicBezTo>
                <a:lnTo>
                  <a:pt x="18722" y="18399"/>
                </a:lnTo>
                <a:cubicBezTo>
                  <a:pt x="18722" y="18390"/>
                  <a:pt x="18722" y="18390"/>
                  <a:pt x="18722" y="18390"/>
                </a:cubicBezTo>
                <a:cubicBezTo>
                  <a:pt x="18722" y="18390"/>
                  <a:pt x="18732" y="18380"/>
                  <a:pt x="18732" y="18380"/>
                </a:cubicBezTo>
                <a:lnTo>
                  <a:pt x="18713" y="18380"/>
                </a:lnTo>
                <a:cubicBezTo>
                  <a:pt x="18713" y="18390"/>
                  <a:pt x="18713" y="18399"/>
                  <a:pt x="18704" y="18399"/>
                </a:cubicBezTo>
                <a:cubicBezTo>
                  <a:pt x="18694" y="18399"/>
                  <a:pt x="18694" y="18390"/>
                  <a:pt x="18694" y="18390"/>
                </a:cubicBezTo>
                <a:cubicBezTo>
                  <a:pt x="18704" y="18380"/>
                  <a:pt x="18704" y="18380"/>
                  <a:pt x="18704" y="18371"/>
                </a:cubicBezTo>
                <a:cubicBezTo>
                  <a:pt x="18694" y="18371"/>
                  <a:pt x="18694" y="18380"/>
                  <a:pt x="18694" y="18380"/>
                </a:cubicBezTo>
                <a:cubicBezTo>
                  <a:pt x="18694" y="18390"/>
                  <a:pt x="18694" y="18390"/>
                  <a:pt x="18685" y="18390"/>
                </a:cubicBezTo>
                <a:cubicBezTo>
                  <a:pt x="18685" y="18399"/>
                  <a:pt x="18675" y="18399"/>
                  <a:pt x="18675" y="18399"/>
                </a:cubicBezTo>
                <a:cubicBezTo>
                  <a:pt x="18675" y="18399"/>
                  <a:pt x="18666" y="18409"/>
                  <a:pt x="18666" y="18409"/>
                </a:cubicBezTo>
                <a:lnTo>
                  <a:pt x="18675" y="18409"/>
                </a:lnTo>
                <a:lnTo>
                  <a:pt x="18675" y="18418"/>
                </a:lnTo>
                <a:lnTo>
                  <a:pt x="18656" y="18418"/>
                </a:lnTo>
                <a:cubicBezTo>
                  <a:pt x="18656" y="18409"/>
                  <a:pt x="18656" y="18399"/>
                  <a:pt x="18656" y="18390"/>
                </a:cubicBezTo>
                <a:cubicBezTo>
                  <a:pt x="18656" y="18380"/>
                  <a:pt x="18647" y="18371"/>
                  <a:pt x="18647" y="18361"/>
                </a:cubicBezTo>
                <a:cubicBezTo>
                  <a:pt x="18647" y="18361"/>
                  <a:pt x="18647" y="18352"/>
                  <a:pt x="18647" y="18352"/>
                </a:cubicBezTo>
                <a:cubicBezTo>
                  <a:pt x="18637" y="18333"/>
                  <a:pt x="18637" y="18324"/>
                  <a:pt x="18637" y="18314"/>
                </a:cubicBezTo>
                <a:cubicBezTo>
                  <a:pt x="18637" y="18314"/>
                  <a:pt x="18637" y="18305"/>
                  <a:pt x="18637" y="18305"/>
                </a:cubicBezTo>
                <a:cubicBezTo>
                  <a:pt x="18637" y="18295"/>
                  <a:pt x="18637" y="18295"/>
                  <a:pt x="18647" y="18295"/>
                </a:cubicBezTo>
                <a:cubicBezTo>
                  <a:pt x="18656" y="18295"/>
                  <a:pt x="18656" y="18295"/>
                  <a:pt x="18666" y="18286"/>
                </a:cubicBezTo>
                <a:lnTo>
                  <a:pt x="18675" y="18286"/>
                </a:lnTo>
                <a:lnTo>
                  <a:pt x="18685" y="18276"/>
                </a:lnTo>
                <a:close/>
                <a:moveTo>
                  <a:pt x="19147" y="18405"/>
                </a:moveTo>
                <a:cubicBezTo>
                  <a:pt x="19153" y="18405"/>
                  <a:pt x="19158" y="18412"/>
                  <a:pt x="19158" y="18418"/>
                </a:cubicBezTo>
                <a:cubicBezTo>
                  <a:pt x="19148" y="18409"/>
                  <a:pt x="19148" y="18409"/>
                  <a:pt x="19139" y="18409"/>
                </a:cubicBezTo>
                <a:cubicBezTo>
                  <a:pt x="19142" y="18406"/>
                  <a:pt x="19145" y="18405"/>
                  <a:pt x="19147" y="18405"/>
                </a:cubicBezTo>
                <a:close/>
                <a:moveTo>
                  <a:pt x="19641" y="18409"/>
                </a:moveTo>
                <a:cubicBezTo>
                  <a:pt x="19641" y="18418"/>
                  <a:pt x="19641" y="18418"/>
                  <a:pt x="19641" y="18418"/>
                </a:cubicBezTo>
                <a:lnTo>
                  <a:pt x="19631" y="18418"/>
                </a:lnTo>
                <a:cubicBezTo>
                  <a:pt x="19631" y="18409"/>
                  <a:pt x="19631" y="18409"/>
                  <a:pt x="19631" y="18409"/>
                </a:cubicBezTo>
                <a:close/>
                <a:moveTo>
                  <a:pt x="21191" y="18405"/>
                </a:moveTo>
                <a:cubicBezTo>
                  <a:pt x="21197" y="18405"/>
                  <a:pt x="21200" y="18412"/>
                  <a:pt x="21193" y="18418"/>
                </a:cubicBezTo>
                <a:lnTo>
                  <a:pt x="21183" y="18409"/>
                </a:lnTo>
                <a:cubicBezTo>
                  <a:pt x="21186" y="18406"/>
                  <a:pt x="21189" y="18405"/>
                  <a:pt x="21191" y="18405"/>
                </a:cubicBezTo>
                <a:close/>
                <a:moveTo>
                  <a:pt x="21458" y="18399"/>
                </a:moveTo>
                <a:cubicBezTo>
                  <a:pt x="21467" y="18399"/>
                  <a:pt x="21486" y="18409"/>
                  <a:pt x="21496" y="18409"/>
                </a:cubicBezTo>
                <a:lnTo>
                  <a:pt x="21505" y="18409"/>
                </a:lnTo>
                <a:cubicBezTo>
                  <a:pt x="21505" y="18418"/>
                  <a:pt x="21496" y="18418"/>
                  <a:pt x="21496" y="18418"/>
                </a:cubicBezTo>
                <a:lnTo>
                  <a:pt x="21477" y="18418"/>
                </a:lnTo>
                <a:cubicBezTo>
                  <a:pt x="21467" y="18418"/>
                  <a:pt x="21467" y="18418"/>
                  <a:pt x="21458" y="18399"/>
                </a:cubicBezTo>
                <a:close/>
                <a:moveTo>
                  <a:pt x="21562" y="18409"/>
                </a:moveTo>
                <a:lnTo>
                  <a:pt x="21572" y="18418"/>
                </a:lnTo>
                <a:cubicBezTo>
                  <a:pt x="21562" y="18418"/>
                  <a:pt x="21553" y="18418"/>
                  <a:pt x="21553" y="18409"/>
                </a:cubicBezTo>
                <a:close/>
                <a:moveTo>
                  <a:pt x="22442" y="18409"/>
                </a:moveTo>
                <a:lnTo>
                  <a:pt x="22442" y="18418"/>
                </a:lnTo>
                <a:lnTo>
                  <a:pt x="22433" y="18418"/>
                </a:lnTo>
                <a:lnTo>
                  <a:pt x="22442" y="18409"/>
                </a:lnTo>
                <a:close/>
                <a:moveTo>
                  <a:pt x="23039" y="18390"/>
                </a:moveTo>
                <a:cubicBezTo>
                  <a:pt x="23039" y="18399"/>
                  <a:pt x="23048" y="18409"/>
                  <a:pt x="23048" y="18418"/>
                </a:cubicBezTo>
                <a:lnTo>
                  <a:pt x="23039" y="18418"/>
                </a:lnTo>
                <a:cubicBezTo>
                  <a:pt x="23039" y="18418"/>
                  <a:pt x="23029" y="18418"/>
                  <a:pt x="23029" y="18409"/>
                </a:cubicBezTo>
                <a:cubicBezTo>
                  <a:pt x="23029" y="18409"/>
                  <a:pt x="23029" y="18390"/>
                  <a:pt x="23039" y="18390"/>
                </a:cubicBezTo>
                <a:close/>
                <a:moveTo>
                  <a:pt x="24014" y="18390"/>
                </a:moveTo>
                <a:lnTo>
                  <a:pt x="24014" y="18390"/>
                </a:lnTo>
                <a:cubicBezTo>
                  <a:pt x="24023" y="18409"/>
                  <a:pt x="24014" y="18418"/>
                  <a:pt x="24004" y="18418"/>
                </a:cubicBezTo>
                <a:lnTo>
                  <a:pt x="24014" y="18390"/>
                </a:lnTo>
                <a:close/>
                <a:moveTo>
                  <a:pt x="19177" y="18380"/>
                </a:moveTo>
                <a:cubicBezTo>
                  <a:pt x="19177" y="18390"/>
                  <a:pt x="19177" y="18390"/>
                  <a:pt x="19186" y="18390"/>
                </a:cubicBezTo>
                <a:lnTo>
                  <a:pt x="19196" y="18390"/>
                </a:lnTo>
                <a:cubicBezTo>
                  <a:pt x="19196" y="18390"/>
                  <a:pt x="19205" y="18399"/>
                  <a:pt x="19196" y="18399"/>
                </a:cubicBezTo>
                <a:cubicBezTo>
                  <a:pt x="19196" y="18399"/>
                  <a:pt x="19196" y="18409"/>
                  <a:pt x="19205" y="18409"/>
                </a:cubicBezTo>
                <a:cubicBezTo>
                  <a:pt x="19205" y="18418"/>
                  <a:pt x="19205" y="18418"/>
                  <a:pt x="19205" y="18418"/>
                </a:cubicBezTo>
                <a:cubicBezTo>
                  <a:pt x="19205" y="18423"/>
                  <a:pt x="19203" y="18425"/>
                  <a:pt x="19201" y="18425"/>
                </a:cubicBezTo>
                <a:cubicBezTo>
                  <a:pt x="19198" y="18425"/>
                  <a:pt x="19196" y="18423"/>
                  <a:pt x="19196" y="18418"/>
                </a:cubicBezTo>
                <a:cubicBezTo>
                  <a:pt x="19196" y="18409"/>
                  <a:pt x="19196" y="18409"/>
                  <a:pt x="19186" y="18409"/>
                </a:cubicBezTo>
                <a:cubicBezTo>
                  <a:pt x="19186" y="18406"/>
                  <a:pt x="19185" y="18405"/>
                  <a:pt x="19183" y="18405"/>
                </a:cubicBezTo>
                <a:cubicBezTo>
                  <a:pt x="19180" y="18405"/>
                  <a:pt x="19174" y="18409"/>
                  <a:pt x="19167" y="18409"/>
                </a:cubicBezTo>
                <a:cubicBezTo>
                  <a:pt x="19158" y="18409"/>
                  <a:pt x="19158" y="18409"/>
                  <a:pt x="19158" y="18399"/>
                </a:cubicBezTo>
                <a:cubicBezTo>
                  <a:pt x="19158" y="18399"/>
                  <a:pt x="19158" y="18390"/>
                  <a:pt x="19158" y="18390"/>
                </a:cubicBezTo>
                <a:cubicBezTo>
                  <a:pt x="19158" y="18390"/>
                  <a:pt x="19158" y="18390"/>
                  <a:pt x="19158" y="18380"/>
                </a:cubicBezTo>
                <a:cubicBezTo>
                  <a:pt x="19158" y="18380"/>
                  <a:pt x="19158" y="18380"/>
                  <a:pt x="19167" y="18390"/>
                </a:cubicBezTo>
                <a:cubicBezTo>
                  <a:pt x="19167" y="18390"/>
                  <a:pt x="19167" y="18390"/>
                  <a:pt x="19167" y="18380"/>
                </a:cubicBezTo>
                <a:close/>
                <a:moveTo>
                  <a:pt x="22367" y="18409"/>
                </a:moveTo>
                <a:lnTo>
                  <a:pt x="22386" y="18418"/>
                </a:lnTo>
                <a:cubicBezTo>
                  <a:pt x="22381" y="18423"/>
                  <a:pt x="22376" y="18425"/>
                  <a:pt x="22373" y="18425"/>
                </a:cubicBezTo>
                <a:cubicBezTo>
                  <a:pt x="22369" y="18425"/>
                  <a:pt x="22367" y="18423"/>
                  <a:pt x="22367" y="18418"/>
                </a:cubicBezTo>
                <a:cubicBezTo>
                  <a:pt x="22367" y="18418"/>
                  <a:pt x="22367" y="18409"/>
                  <a:pt x="22367" y="18409"/>
                </a:cubicBezTo>
                <a:close/>
                <a:moveTo>
                  <a:pt x="18851" y="18417"/>
                </a:moveTo>
                <a:lnTo>
                  <a:pt x="18846" y="18428"/>
                </a:lnTo>
                <a:cubicBezTo>
                  <a:pt x="18836" y="18428"/>
                  <a:pt x="18836" y="18418"/>
                  <a:pt x="18846" y="18418"/>
                </a:cubicBezTo>
                <a:cubicBezTo>
                  <a:pt x="18846" y="18418"/>
                  <a:pt x="18848" y="18418"/>
                  <a:pt x="18851" y="18417"/>
                </a:cubicBezTo>
                <a:close/>
                <a:moveTo>
                  <a:pt x="19016" y="18418"/>
                </a:moveTo>
                <a:lnTo>
                  <a:pt x="19016" y="18428"/>
                </a:lnTo>
                <a:lnTo>
                  <a:pt x="19006" y="18428"/>
                </a:lnTo>
                <a:lnTo>
                  <a:pt x="19016" y="18418"/>
                </a:lnTo>
                <a:close/>
                <a:moveTo>
                  <a:pt x="22300" y="18409"/>
                </a:moveTo>
                <a:cubicBezTo>
                  <a:pt x="22310" y="18409"/>
                  <a:pt x="22310" y="18418"/>
                  <a:pt x="22300" y="18428"/>
                </a:cubicBezTo>
                <a:lnTo>
                  <a:pt x="22300" y="18409"/>
                </a:lnTo>
                <a:close/>
                <a:moveTo>
                  <a:pt x="22338" y="18409"/>
                </a:moveTo>
                <a:lnTo>
                  <a:pt x="22338" y="18428"/>
                </a:lnTo>
                <a:cubicBezTo>
                  <a:pt x="22329" y="18418"/>
                  <a:pt x="22329" y="18418"/>
                  <a:pt x="22338" y="18409"/>
                </a:cubicBezTo>
                <a:close/>
                <a:moveTo>
                  <a:pt x="18344" y="18428"/>
                </a:moveTo>
                <a:cubicBezTo>
                  <a:pt x="18344" y="18428"/>
                  <a:pt x="18344" y="18428"/>
                  <a:pt x="18344" y="18437"/>
                </a:cubicBezTo>
                <a:cubicBezTo>
                  <a:pt x="18344" y="18437"/>
                  <a:pt x="18344" y="18437"/>
                  <a:pt x="18334" y="18428"/>
                </a:cubicBezTo>
                <a:close/>
                <a:moveTo>
                  <a:pt x="19054" y="18428"/>
                </a:moveTo>
                <a:cubicBezTo>
                  <a:pt x="19044" y="18428"/>
                  <a:pt x="19044" y="18428"/>
                  <a:pt x="19044" y="18437"/>
                </a:cubicBezTo>
                <a:lnTo>
                  <a:pt x="19054" y="18437"/>
                </a:lnTo>
                <a:cubicBezTo>
                  <a:pt x="19063" y="18437"/>
                  <a:pt x="19063" y="18437"/>
                  <a:pt x="19054" y="18428"/>
                </a:cubicBezTo>
                <a:close/>
                <a:moveTo>
                  <a:pt x="19139" y="18428"/>
                </a:moveTo>
                <a:cubicBezTo>
                  <a:pt x="19148" y="18437"/>
                  <a:pt x="19139" y="18437"/>
                  <a:pt x="19130" y="18437"/>
                </a:cubicBezTo>
                <a:cubicBezTo>
                  <a:pt x="19130" y="18437"/>
                  <a:pt x="19130" y="18428"/>
                  <a:pt x="19139" y="18428"/>
                </a:cubicBezTo>
                <a:close/>
                <a:moveTo>
                  <a:pt x="19148" y="18418"/>
                </a:moveTo>
                <a:lnTo>
                  <a:pt x="19158" y="18437"/>
                </a:lnTo>
                <a:cubicBezTo>
                  <a:pt x="19148" y="18437"/>
                  <a:pt x="19148" y="18437"/>
                  <a:pt x="19148" y="18418"/>
                </a:cubicBezTo>
                <a:close/>
                <a:moveTo>
                  <a:pt x="21325" y="18428"/>
                </a:moveTo>
                <a:cubicBezTo>
                  <a:pt x="21325" y="18428"/>
                  <a:pt x="21325" y="18428"/>
                  <a:pt x="21335" y="18437"/>
                </a:cubicBezTo>
                <a:lnTo>
                  <a:pt x="21325" y="18437"/>
                </a:lnTo>
                <a:cubicBezTo>
                  <a:pt x="21325" y="18437"/>
                  <a:pt x="21316" y="18437"/>
                  <a:pt x="21316" y="18428"/>
                </a:cubicBezTo>
                <a:close/>
                <a:moveTo>
                  <a:pt x="22348" y="18428"/>
                </a:moveTo>
                <a:cubicBezTo>
                  <a:pt x="22357" y="18428"/>
                  <a:pt x="22348" y="18437"/>
                  <a:pt x="22348" y="18437"/>
                </a:cubicBezTo>
                <a:cubicBezTo>
                  <a:pt x="22338" y="18437"/>
                  <a:pt x="22338" y="18428"/>
                  <a:pt x="22348" y="18428"/>
                </a:cubicBezTo>
                <a:close/>
                <a:moveTo>
                  <a:pt x="24089" y="18428"/>
                </a:moveTo>
                <a:lnTo>
                  <a:pt x="24089" y="18437"/>
                </a:lnTo>
                <a:lnTo>
                  <a:pt x="24080" y="18437"/>
                </a:lnTo>
                <a:cubicBezTo>
                  <a:pt x="24080" y="18437"/>
                  <a:pt x="24080" y="18428"/>
                  <a:pt x="24070" y="18428"/>
                </a:cubicBezTo>
                <a:close/>
                <a:moveTo>
                  <a:pt x="18808" y="18428"/>
                </a:moveTo>
                <a:lnTo>
                  <a:pt x="18817" y="18437"/>
                </a:lnTo>
                <a:cubicBezTo>
                  <a:pt x="18808" y="18437"/>
                  <a:pt x="18808" y="18447"/>
                  <a:pt x="18808" y="18447"/>
                </a:cubicBezTo>
                <a:cubicBezTo>
                  <a:pt x="18798" y="18447"/>
                  <a:pt x="18798" y="18437"/>
                  <a:pt x="18798" y="18437"/>
                </a:cubicBezTo>
                <a:cubicBezTo>
                  <a:pt x="18798" y="18428"/>
                  <a:pt x="18798" y="18428"/>
                  <a:pt x="18808" y="18428"/>
                </a:cubicBezTo>
                <a:close/>
                <a:moveTo>
                  <a:pt x="19641" y="18428"/>
                </a:moveTo>
                <a:cubicBezTo>
                  <a:pt x="19641" y="18428"/>
                  <a:pt x="19641" y="18437"/>
                  <a:pt x="19641" y="18437"/>
                </a:cubicBezTo>
                <a:cubicBezTo>
                  <a:pt x="19641" y="18437"/>
                  <a:pt x="19641" y="18447"/>
                  <a:pt x="19641" y="18447"/>
                </a:cubicBezTo>
                <a:lnTo>
                  <a:pt x="19612" y="18447"/>
                </a:lnTo>
                <a:cubicBezTo>
                  <a:pt x="19612" y="18437"/>
                  <a:pt x="19612" y="18437"/>
                  <a:pt x="19612" y="18437"/>
                </a:cubicBezTo>
                <a:cubicBezTo>
                  <a:pt x="19622" y="18428"/>
                  <a:pt x="19622" y="18428"/>
                  <a:pt x="19631" y="18428"/>
                </a:cubicBezTo>
                <a:close/>
                <a:moveTo>
                  <a:pt x="21893" y="18437"/>
                </a:moveTo>
                <a:cubicBezTo>
                  <a:pt x="21893" y="18437"/>
                  <a:pt x="21903" y="18437"/>
                  <a:pt x="21903" y="18447"/>
                </a:cubicBezTo>
                <a:lnTo>
                  <a:pt x="21893" y="18447"/>
                </a:lnTo>
                <a:cubicBezTo>
                  <a:pt x="21893" y="18447"/>
                  <a:pt x="21893" y="18447"/>
                  <a:pt x="21884" y="18437"/>
                </a:cubicBezTo>
                <a:close/>
                <a:moveTo>
                  <a:pt x="22972" y="18437"/>
                </a:moveTo>
                <a:lnTo>
                  <a:pt x="22954" y="18447"/>
                </a:lnTo>
                <a:lnTo>
                  <a:pt x="22963" y="18437"/>
                </a:lnTo>
                <a:close/>
                <a:moveTo>
                  <a:pt x="21250" y="18447"/>
                </a:moveTo>
                <a:cubicBezTo>
                  <a:pt x="21250" y="18451"/>
                  <a:pt x="21250" y="18454"/>
                  <a:pt x="21249" y="18454"/>
                </a:cubicBezTo>
                <a:cubicBezTo>
                  <a:pt x="21247" y="18454"/>
                  <a:pt x="21245" y="18451"/>
                  <a:pt x="21240" y="18447"/>
                </a:cubicBezTo>
                <a:close/>
                <a:moveTo>
                  <a:pt x="18533" y="18447"/>
                </a:moveTo>
                <a:lnTo>
                  <a:pt x="18543" y="18456"/>
                </a:lnTo>
                <a:lnTo>
                  <a:pt x="18533" y="18456"/>
                </a:lnTo>
                <a:cubicBezTo>
                  <a:pt x="18533" y="18456"/>
                  <a:pt x="18533" y="18456"/>
                  <a:pt x="18533" y="18447"/>
                </a:cubicBezTo>
                <a:close/>
                <a:moveTo>
                  <a:pt x="19215" y="18428"/>
                </a:moveTo>
                <a:cubicBezTo>
                  <a:pt x="19215" y="18437"/>
                  <a:pt x="19215" y="18437"/>
                  <a:pt x="19215" y="18447"/>
                </a:cubicBezTo>
                <a:cubicBezTo>
                  <a:pt x="19205" y="18447"/>
                  <a:pt x="19205" y="18447"/>
                  <a:pt x="19205" y="18456"/>
                </a:cubicBezTo>
                <a:lnTo>
                  <a:pt x="19196" y="18447"/>
                </a:lnTo>
                <a:cubicBezTo>
                  <a:pt x="19196" y="18447"/>
                  <a:pt x="19196" y="18447"/>
                  <a:pt x="19196" y="18456"/>
                </a:cubicBezTo>
                <a:lnTo>
                  <a:pt x="19177" y="18456"/>
                </a:lnTo>
                <a:cubicBezTo>
                  <a:pt x="19177" y="18456"/>
                  <a:pt x="19177" y="18447"/>
                  <a:pt x="19167" y="18447"/>
                </a:cubicBezTo>
                <a:lnTo>
                  <a:pt x="19177" y="18447"/>
                </a:lnTo>
                <a:cubicBezTo>
                  <a:pt x="19177" y="18447"/>
                  <a:pt x="19186" y="18437"/>
                  <a:pt x="19186" y="18437"/>
                </a:cubicBezTo>
                <a:lnTo>
                  <a:pt x="19205" y="18437"/>
                </a:lnTo>
                <a:cubicBezTo>
                  <a:pt x="19205" y="18428"/>
                  <a:pt x="19205" y="18428"/>
                  <a:pt x="19205" y="18428"/>
                </a:cubicBezTo>
                <a:close/>
                <a:moveTo>
                  <a:pt x="19660" y="18437"/>
                </a:moveTo>
                <a:cubicBezTo>
                  <a:pt x="19660" y="18437"/>
                  <a:pt x="19669" y="18447"/>
                  <a:pt x="19669" y="18447"/>
                </a:cubicBezTo>
                <a:cubicBezTo>
                  <a:pt x="19669" y="18456"/>
                  <a:pt x="19669" y="18456"/>
                  <a:pt x="19660" y="18456"/>
                </a:cubicBezTo>
                <a:cubicBezTo>
                  <a:pt x="19660" y="18456"/>
                  <a:pt x="19650" y="18447"/>
                  <a:pt x="19650" y="18447"/>
                </a:cubicBezTo>
                <a:cubicBezTo>
                  <a:pt x="19650" y="18447"/>
                  <a:pt x="19650" y="18437"/>
                  <a:pt x="19660" y="18437"/>
                </a:cubicBezTo>
                <a:close/>
                <a:moveTo>
                  <a:pt x="21307" y="18437"/>
                </a:moveTo>
                <a:lnTo>
                  <a:pt x="21325" y="18447"/>
                </a:lnTo>
                <a:lnTo>
                  <a:pt x="21325" y="18456"/>
                </a:lnTo>
                <a:lnTo>
                  <a:pt x="21307" y="18447"/>
                </a:lnTo>
                <a:lnTo>
                  <a:pt x="21307" y="18437"/>
                </a:lnTo>
                <a:close/>
                <a:moveTo>
                  <a:pt x="22329" y="18447"/>
                </a:moveTo>
                <a:lnTo>
                  <a:pt x="22329" y="18456"/>
                </a:lnTo>
                <a:lnTo>
                  <a:pt x="22310" y="18447"/>
                </a:lnTo>
                <a:close/>
                <a:moveTo>
                  <a:pt x="22982" y="18447"/>
                </a:moveTo>
                <a:cubicBezTo>
                  <a:pt x="22982" y="18456"/>
                  <a:pt x="22982" y="18456"/>
                  <a:pt x="22972" y="18456"/>
                </a:cubicBezTo>
                <a:lnTo>
                  <a:pt x="22963" y="18456"/>
                </a:lnTo>
                <a:cubicBezTo>
                  <a:pt x="22972" y="18447"/>
                  <a:pt x="22972" y="18447"/>
                  <a:pt x="22972" y="18447"/>
                </a:cubicBezTo>
                <a:close/>
                <a:moveTo>
                  <a:pt x="23058" y="18428"/>
                </a:moveTo>
                <a:cubicBezTo>
                  <a:pt x="23058" y="18437"/>
                  <a:pt x="23058" y="18437"/>
                  <a:pt x="23058" y="18447"/>
                </a:cubicBezTo>
                <a:cubicBezTo>
                  <a:pt x="23058" y="18447"/>
                  <a:pt x="23058" y="18456"/>
                  <a:pt x="23058" y="18456"/>
                </a:cubicBezTo>
                <a:lnTo>
                  <a:pt x="23048" y="18456"/>
                </a:lnTo>
                <a:cubicBezTo>
                  <a:pt x="23048" y="18447"/>
                  <a:pt x="23048" y="18447"/>
                  <a:pt x="23048" y="18447"/>
                </a:cubicBezTo>
                <a:cubicBezTo>
                  <a:pt x="23058" y="18437"/>
                  <a:pt x="23058" y="18428"/>
                  <a:pt x="23058" y="18428"/>
                </a:cubicBezTo>
                <a:close/>
                <a:moveTo>
                  <a:pt x="15410" y="18078"/>
                </a:moveTo>
                <a:cubicBezTo>
                  <a:pt x="15419" y="18087"/>
                  <a:pt x="15419" y="18106"/>
                  <a:pt x="15410" y="18125"/>
                </a:cubicBezTo>
                <a:cubicBezTo>
                  <a:pt x="15400" y="18144"/>
                  <a:pt x="15391" y="18172"/>
                  <a:pt x="15372" y="18191"/>
                </a:cubicBezTo>
                <a:cubicBezTo>
                  <a:pt x="15400" y="18201"/>
                  <a:pt x="15419" y="18210"/>
                  <a:pt x="15438" y="18210"/>
                </a:cubicBezTo>
                <a:cubicBezTo>
                  <a:pt x="15457" y="18220"/>
                  <a:pt x="15457" y="18220"/>
                  <a:pt x="15447" y="18229"/>
                </a:cubicBezTo>
                <a:cubicBezTo>
                  <a:pt x="15447" y="18238"/>
                  <a:pt x="15438" y="18248"/>
                  <a:pt x="15429" y="18257"/>
                </a:cubicBezTo>
                <a:cubicBezTo>
                  <a:pt x="15372" y="18314"/>
                  <a:pt x="15315" y="18380"/>
                  <a:pt x="15268" y="18456"/>
                </a:cubicBezTo>
                <a:cubicBezTo>
                  <a:pt x="15268" y="18456"/>
                  <a:pt x="15258" y="18466"/>
                  <a:pt x="15258" y="18466"/>
                </a:cubicBezTo>
                <a:cubicBezTo>
                  <a:pt x="15220" y="18447"/>
                  <a:pt x="15192" y="18428"/>
                  <a:pt x="15173" y="18409"/>
                </a:cubicBezTo>
                <a:cubicBezTo>
                  <a:pt x="15107" y="18371"/>
                  <a:pt x="15040" y="18324"/>
                  <a:pt x="14984" y="18267"/>
                </a:cubicBezTo>
                <a:cubicBezTo>
                  <a:pt x="14993" y="18248"/>
                  <a:pt x="15012" y="18229"/>
                  <a:pt x="15031" y="18220"/>
                </a:cubicBezTo>
                <a:cubicBezTo>
                  <a:pt x="15040" y="18210"/>
                  <a:pt x="15059" y="18201"/>
                  <a:pt x="15078" y="18201"/>
                </a:cubicBezTo>
                <a:cubicBezTo>
                  <a:pt x="15083" y="18196"/>
                  <a:pt x="15090" y="18193"/>
                  <a:pt x="15097" y="18193"/>
                </a:cubicBezTo>
                <a:cubicBezTo>
                  <a:pt x="15104" y="18193"/>
                  <a:pt x="15111" y="18196"/>
                  <a:pt x="15116" y="18201"/>
                </a:cubicBezTo>
                <a:cubicBezTo>
                  <a:pt x="15116" y="18210"/>
                  <a:pt x="15126" y="18210"/>
                  <a:pt x="15116" y="18220"/>
                </a:cubicBezTo>
                <a:cubicBezTo>
                  <a:pt x="15116" y="18229"/>
                  <a:pt x="15116" y="18238"/>
                  <a:pt x="15116" y="18248"/>
                </a:cubicBezTo>
                <a:cubicBezTo>
                  <a:pt x="15107" y="18257"/>
                  <a:pt x="15107" y="18267"/>
                  <a:pt x="15116" y="18276"/>
                </a:cubicBezTo>
                <a:cubicBezTo>
                  <a:pt x="15116" y="18276"/>
                  <a:pt x="15116" y="18286"/>
                  <a:pt x="15116" y="18286"/>
                </a:cubicBezTo>
                <a:cubicBezTo>
                  <a:pt x="15126" y="18295"/>
                  <a:pt x="15126" y="18295"/>
                  <a:pt x="15135" y="18295"/>
                </a:cubicBezTo>
                <a:cubicBezTo>
                  <a:pt x="15135" y="18298"/>
                  <a:pt x="15136" y="18299"/>
                  <a:pt x="15138" y="18299"/>
                </a:cubicBezTo>
                <a:cubicBezTo>
                  <a:pt x="15140" y="18299"/>
                  <a:pt x="15145" y="18295"/>
                  <a:pt x="15145" y="18295"/>
                </a:cubicBezTo>
                <a:cubicBezTo>
                  <a:pt x="15154" y="18286"/>
                  <a:pt x="15154" y="18286"/>
                  <a:pt x="15154" y="18276"/>
                </a:cubicBezTo>
                <a:cubicBezTo>
                  <a:pt x="15164" y="18276"/>
                  <a:pt x="15164" y="18276"/>
                  <a:pt x="15164" y="18286"/>
                </a:cubicBezTo>
                <a:cubicBezTo>
                  <a:pt x="15164" y="18286"/>
                  <a:pt x="15164" y="18295"/>
                  <a:pt x="15173" y="18295"/>
                </a:cubicBezTo>
                <a:cubicBezTo>
                  <a:pt x="15178" y="18295"/>
                  <a:pt x="15182" y="18298"/>
                  <a:pt x="15187" y="18298"/>
                </a:cubicBezTo>
                <a:cubicBezTo>
                  <a:pt x="15192" y="18298"/>
                  <a:pt x="15197" y="18295"/>
                  <a:pt x="15201" y="18286"/>
                </a:cubicBezTo>
                <a:cubicBezTo>
                  <a:pt x="15201" y="18286"/>
                  <a:pt x="15211" y="18276"/>
                  <a:pt x="15220" y="18276"/>
                </a:cubicBezTo>
                <a:cubicBezTo>
                  <a:pt x="15249" y="18267"/>
                  <a:pt x="15258" y="18248"/>
                  <a:pt x="15230" y="18229"/>
                </a:cubicBezTo>
                <a:cubicBezTo>
                  <a:pt x="15230" y="18220"/>
                  <a:pt x="15230" y="18220"/>
                  <a:pt x="15230" y="18220"/>
                </a:cubicBezTo>
                <a:cubicBezTo>
                  <a:pt x="15239" y="18220"/>
                  <a:pt x="15239" y="18220"/>
                  <a:pt x="15249" y="18229"/>
                </a:cubicBezTo>
                <a:cubicBezTo>
                  <a:pt x="15258" y="18229"/>
                  <a:pt x="15268" y="18238"/>
                  <a:pt x="15277" y="18248"/>
                </a:cubicBezTo>
                <a:lnTo>
                  <a:pt x="15287" y="18248"/>
                </a:lnTo>
                <a:cubicBezTo>
                  <a:pt x="15296" y="18229"/>
                  <a:pt x="15296" y="18210"/>
                  <a:pt x="15296" y="18201"/>
                </a:cubicBezTo>
                <a:cubicBezTo>
                  <a:pt x="15296" y="18191"/>
                  <a:pt x="15296" y="18191"/>
                  <a:pt x="15296" y="18182"/>
                </a:cubicBezTo>
                <a:cubicBezTo>
                  <a:pt x="15296" y="18172"/>
                  <a:pt x="15306" y="18153"/>
                  <a:pt x="15315" y="18153"/>
                </a:cubicBezTo>
                <a:lnTo>
                  <a:pt x="15296" y="18144"/>
                </a:lnTo>
                <a:cubicBezTo>
                  <a:pt x="15334" y="18125"/>
                  <a:pt x="15372" y="18096"/>
                  <a:pt x="15410" y="18078"/>
                </a:cubicBezTo>
                <a:close/>
                <a:moveTo>
                  <a:pt x="16441" y="18437"/>
                </a:moveTo>
                <a:cubicBezTo>
                  <a:pt x="16441" y="18447"/>
                  <a:pt x="16432" y="18456"/>
                  <a:pt x="16432" y="18466"/>
                </a:cubicBezTo>
                <a:lnTo>
                  <a:pt x="16413" y="18466"/>
                </a:lnTo>
                <a:cubicBezTo>
                  <a:pt x="16413" y="18466"/>
                  <a:pt x="16413" y="18456"/>
                  <a:pt x="16413" y="18456"/>
                </a:cubicBezTo>
                <a:cubicBezTo>
                  <a:pt x="16422" y="18437"/>
                  <a:pt x="16432" y="18437"/>
                  <a:pt x="16441" y="18437"/>
                </a:cubicBezTo>
                <a:close/>
                <a:moveTo>
                  <a:pt x="18988" y="18361"/>
                </a:moveTo>
                <a:cubicBezTo>
                  <a:pt x="18988" y="18371"/>
                  <a:pt x="18997" y="18371"/>
                  <a:pt x="18997" y="18371"/>
                </a:cubicBezTo>
                <a:cubicBezTo>
                  <a:pt x="19002" y="18366"/>
                  <a:pt x="19004" y="18364"/>
                  <a:pt x="19005" y="18364"/>
                </a:cubicBezTo>
                <a:cubicBezTo>
                  <a:pt x="19006" y="18364"/>
                  <a:pt x="19006" y="18366"/>
                  <a:pt x="19006" y="18371"/>
                </a:cubicBezTo>
                <a:cubicBezTo>
                  <a:pt x="19016" y="18371"/>
                  <a:pt x="19016" y="18380"/>
                  <a:pt x="19016" y="18380"/>
                </a:cubicBezTo>
                <a:cubicBezTo>
                  <a:pt x="19016" y="18390"/>
                  <a:pt x="19016" y="18390"/>
                  <a:pt x="19025" y="18390"/>
                </a:cubicBezTo>
                <a:cubicBezTo>
                  <a:pt x="19025" y="18399"/>
                  <a:pt x="19025" y="18399"/>
                  <a:pt x="19025" y="18399"/>
                </a:cubicBezTo>
                <a:cubicBezTo>
                  <a:pt x="19025" y="18399"/>
                  <a:pt x="19016" y="18390"/>
                  <a:pt x="19016" y="18390"/>
                </a:cubicBezTo>
                <a:cubicBezTo>
                  <a:pt x="19006" y="18390"/>
                  <a:pt x="19006" y="18390"/>
                  <a:pt x="19006" y="18399"/>
                </a:cubicBezTo>
                <a:cubicBezTo>
                  <a:pt x="18997" y="18399"/>
                  <a:pt x="18997" y="18409"/>
                  <a:pt x="18988" y="18409"/>
                </a:cubicBezTo>
                <a:cubicBezTo>
                  <a:pt x="18988" y="18418"/>
                  <a:pt x="18988" y="18418"/>
                  <a:pt x="18978" y="18418"/>
                </a:cubicBezTo>
                <a:lnTo>
                  <a:pt x="18969" y="18418"/>
                </a:lnTo>
                <a:cubicBezTo>
                  <a:pt x="18969" y="18428"/>
                  <a:pt x="18969" y="18428"/>
                  <a:pt x="18969" y="18428"/>
                </a:cubicBezTo>
                <a:cubicBezTo>
                  <a:pt x="18959" y="18428"/>
                  <a:pt x="18959" y="18428"/>
                  <a:pt x="18959" y="18437"/>
                </a:cubicBezTo>
                <a:lnTo>
                  <a:pt x="18940" y="18437"/>
                </a:lnTo>
                <a:cubicBezTo>
                  <a:pt x="18940" y="18437"/>
                  <a:pt x="18940" y="18447"/>
                  <a:pt x="18940" y="18447"/>
                </a:cubicBezTo>
                <a:cubicBezTo>
                  <a:pt x="18931" y="18447"/>
                  <a:pt x="18931" y="18447"/>
                  <a:pt x="18931" y="18456"/>
                </a:cubicBezTo>
                <a:cubicBezTo>
                  <a:pt x="18921" y="18456"/>
                  <a:pt x="18921" y="18456"/>
                  <a:pt x="18921" y="18466"/>
                </a:cubicBezTo>
                <a:lnTo>
                  <a:pt x="18912" y="18456"/>
                </a:lnTo>
                <a:cubicBezTo>
                  <a:pt x="18912" y="18456"/>
                  <a:pt x="18912" y="18456"/>
                  <a:pt x="18912" y="18466"/>
                </a:cubicBezTo>
                <a:cubicBezTo>
                  <a:pt x="18902" y="18466"/>
                  <a:pt x="18902" y="18466"/>
                  <a:pt x="18902" y="18456"/>
                </a:cubicBezTo>
                <a:cubicBezTo>
                  <a:pt x="18902" y="18437"/>
                  <a:pt x="18912" y="18418"/>
                  <a:pt x="18912" y="18399"/>
                </a:cubicBezTo>
                <a:cubicBezTo>
                  <a:pt x="18912" y="18390"/>
                  <a:pt x="18912" y="18390"/>
                  <a:pt x="18921" y="18390"/>
                </a:cubicBezTo>
                <a:cubicBezTo>
                  <a:pt x="18921" y="18390"/>
                  <a:pt x="18921" y="18380"/>
                  <a:pt x="18921" y="18380"/>
                </a:cubicBezTo>
                <a:cubicBezTo>
                  <a:pt x="18912" y="18380"/>
                  <a:pt x="18912" y="18371"/>
                  <a:pt x="18912" y="18371"/>
                </a:cubicBezTo>
                <a:lnTo>
                  <a:pt x="18921" y="18371"/>
                </a:lnTo>
                <a:cubicBezTo>
                  <a:pt x="18921" y="18371"/>
                  <a:pt x="18931" y="18380"/>
                  <a:pt x="18931" y="18380"/>
                </a:cubicBezTo>
                <a:cubicBezTo>
                  <a:pt x="18931" y="18380"/>
                  <a:pt x="18931" y="18380"/>
                  <a:pt x="18931" y="18371"/>
                </a:cubicBezTo>
                <a:cubicBezTo>
                  <a:pt x="18940" y="18371"/>
                  <a:pt x="18940" y="18371"/>
                  <a:pt x="18940" y="18380"/>
                </a:cubicBezTo>
                <a:cubicBezTo>
                  <a:pt x="18940" y="18380"/>
                  <a:pt x="18940" y="18390"/>
                  <a:pt x="18950" y="18399"/>
                </a:cubicBezTo>
                <a:cubicBezTo>
                  <a:pt x="18950" y="18390"/>
                  <a:pt x="18950" y="18390"/>
                  <a:pt x="18950" y="18380"/>
                </a:cubicBezTo>
                <a:lnTo>
                  <a:pt x="18959" y="18380"/>
                </a:lnTo>
                <a:cubicBezTo>
                  <a:pt x="18959" y="18380"/>
                  <a:pt x="18959" y="18371"/>
                  <a:pt x="18969" y="18371"/>
                </a:cubicBezTo>
                <a:lnTo>
                  <a:pt x="18959" y="18380"/>
                </a:lnTo>
                <a:cubicBezTo>
                  <a:pt x="18959" y="18390"/>
                  <a:pt x="18959" y="18390"/>
                  <a:pt x="18959" y="18390"/>
                </a:cubicBezTo>
                <a:cubicBezTo>
                  <a:pt x="18969" y="18390"/>
                  <a:pt x="18978" y="18390"/>
                  <a:pt x="18978" y="18380"/>
                </a:cubicBezTo>
                <a:cubicBezTo>
                  <a:pt x="18978" y="18380"/>
                  <a:pt x="18988" y="18371"/>
                  <a:pt x="18978" y="18371"/>
                </a:cubicBezTo>
                <a:cubicBezTo>
                  <a:pt x="18978" y="18361"/>
                  <a:pt x="18988" y="18361"/>
                  <a:pt x="18988" y="18361"/>
                </a:cubicBezTo>
                <a:close/>
                <a:moveTo>
                  <a:pt x="19063" y="18409"/>
                </a:moveTo>
                <a:cubicBezTo>
                  <a:pt x="19063" y="18418"/>
                  <a:pt x="19073" y="18418"/>
                  <a:pt x="19073" y="18418"/>
                </a:cubicBezTo>
                <a:cubicBezTo>
                  <a:pt x="19077" y="18414"/>
                  <a:pt x="19080" y="18411"/>
                  <a:pt x="19082" y="18411"/>
                </a:cubicBezTo>
                <a:cubicBezTo>
                  <a:pt x="19085" y="18411"/>
                  <a:pt x="19087" y="18414"/>
                  <a:pt x="19092" y="18418"/>
                </a:cubicBezTo>
                <a:cubicBezTo>
                  <a:pt x="19092" y="18418"/>
                  <a:pt x="19092" y="18428"/>
                  <a:pt x="19092" y="18428"/>
                </a:cubicBezTo>
                <a:lnTo>
                  <a:pt x="19101" y="18428"/>
                </a:lnTo>
                <a:cubicBezTo>
                  <a:pt x="19101" y="18437"/>
                  <a:pt x="19101" y="18437"/>
                  <a:pt x="19092" y="18447"/>
                </a:cubicBezTo>
                <a:cubicBezTo>
                  <a:pt x="19092" y="18447"/>
                  <a:pt x="19092" y="18447"/>
                  <a:pt x="19092" y="18456"/>
                </a:cubicBezTo>
                <a:cubicBezTo>
                  <a:pt x="19085" y="18449"/>
                  <a:pt x="19083" y="18443"/>
                  <a:pt x="19079" y="18443"/>
                </a:cubicBezTo>
                <a:cubicBezTo>
                  <a:pt x="19077" y="18443"/>
                  <a:pt x="19075" y="18444"/>
                  <a:pt x="19073" y="18447"/>
                </a:cubicBezTo>
                <a:lnTo>
                  <a:pt x="19082" y="18447"/>
                </a:lnTo>
                <a:lnTo>
                  <a:pt x="19073" y="18456"/>
                </a:lnTo>
                <a:lnTo>
                  <a:pt x="19063" y="18466"/>
                </a:lnTo>
                <a:cubicBezTo>
                  <a:pt x="19063" y="18466"/>
                  <a:pt x="19063" y="18466"/>
                  <a:pt x="19063" y="18456"/>
                </a:cubicBezTo>
                <a:lnTo>
                  <a:pt x="19073" y="18456"/>
                </a:lnTo>
                <a:cubicBezTo>
                  <a:pt x="19073" y="18456"/>
                  <a:pt x="19073" y="18456"/>
                  <a:pt x="19073" y="18447"/>
                </a:cubicBezTo>
                <a:lnTo>
                  <a:pt x="19073" y="18428"/>
                </a:lnTo>
                <a:lnTo>
                  <a:pt x="19063" y="18437"/>
                </a:lnTo>
                <a:cubicBezTo>
                  <a:pt x="19063" y="18437"/>
                  <a:pt x="19063" y="18437"/>
                  <a:pt x="19063" y="18447"/>
                </a:cubicBezTo>
                <a:cubicBezTo>
                  <a:pt x="19063" y="18447"/>
                  <a:pt x="19063" y="18447"/>
                  <a:pt x="19054" y="18456"/>
                </a:cubicBezTo>
                <a:lnTo>
                  <a:pt x="19025" y="18456"/>
                </a:lnTo>
                <a:cubicBezTo>
                  <a:pt x="19025" y="18456"/>
                  <a:pt x="19025" y="18456"/>
                  <a:pt x="19025" y="18447"/>
                </a:cubicBezTo>
                <a:lnTo>
                  <a:pt x="19044" y="18447"/>
                </a:lnTo>
                <a:cubicBezTo>
                  <a:pt x="19044" y="18447"/>
                  <a:pt x="19044" y="18447"/>
                  <a:pt x="19044" y="18437"/>
                </a:cubicBezTo>
                <a:lnTo>
                  <a:pt x="19035" y="18437"/>
                </a:lnTo>
                <a:lnTo>
                  <a:pt x="19044" y="18418"/>
                </a:lnTo>
                <a:cubicBezTo>
                  <a:pt x="19046" y="18420"/>
                  <a:pt x="19048" y="18421"/>
                  <a:pt x="19049" y="18421"/>
                </a:cubicBezTo>
                <a:cubicBezTo>
                  <a:pt x="19054" y="18421"/>
                  <a:pt x="19056" y="18409"/>
                  <a:pt x="19063" y="18409"/>
                </a:cubicBezTo>
                <a:close/>
                <a:moveTo>
                  <a:pt x="21619" y="18456"/>
                </a:moveTo>
                <a:lnTo>
                  <a:pt x="21619" y="18456"/>
                </a:lnTo>
                <a:cubicBezTo>
                  <a:pt x="21609" y="18466"/>
                  <a:pt x="21609" y="18466"/>
                  <a:pt x="21600" y="18466"/>
                </a:cubicBezTo>
                <a:lnTo>
                  <a:pt x="21619" y="18456"/>
                </a:lnTo>
                <a:close/>
                <a:moveTo>
                  <a:pt x="23015" y="18411"/>
                </a:moveTo>
                <a:cubicBezTo>
                  <a:pt x="23017" y="18411"/>
                  <a:pt x="23020" y="18414"/>
                  <a:pt x="23020" y="18418"/>
                </a:cubicBezTo>
                <a:cubicBezTo>
                  <a:pt x="23029" y="18418"/>
                  <a:pt x="23029" y="18428"/>
                  <a:pt x="23029" y="18428"/>
                </a:cubicBezTo>
                <a:cubicBezTo>
                  <a:pt x="23020" y="18437"/>
                  <a:pt x="23020" y="18447"/>
                  <a:pt x="23029" y="18447"/>
                </a:cubicBezTo>
                <a:cubicBezTo>
                  <a:pt x="23029" y="18447"/>
                  <a:pt x="23029" y="18456"/>
                  <a:pt x="23029" y="18456"/>
                </a:cubicBezTo>
                <a:cubicBezTo>
                  <a:pt x="23020" y="18456"/>
                  <a:pt x="23020" y="18466"/>
                  <a:pt x="23010" y="18466"/>
                </a:cubicBezTo>
                <a:cubicBezTo>
                  <a:pt x="23001" y="18466"/>
                  <a:pt x="22991" y="18437"/>
                  <a:pt x="22991" y="18428"/>
                </a:cubicBezTo>
                <a:lnTo>
                  <a:pt x="22991" y="18428"/>
                </a:lnTo>
                <a:lnTo>
                  <a:pt x="23010" y="18437"/>
                </a:lnTo>
                <a:cubicBezTo>
                  <a:pt x="23010" y="18428"/>
                  <a:pt x="23010" y="18428"/>
                  <a:pt x="23010" y="18418"/>
                </a:cubicBezTo>
                <a:cubicBezTo>
                  <a:pt x="23010" y="18414"/>
                  <a:pt x="23013" y="18411"/>
                  <a:pt x="23015" y="18411"/>
                </a:cubicBezTo>
                <a:close/>
                <a:moveTo>
                  <a:pt x="19092" y="18456"/>
                </a:moveTo>
                <a:cubicBezTo>
                  <a:pt x="19092" y="18462"/>
                  <a:pt x="19088" y="18468"/>
                  <a:pt x="19082" y="18472"/>
                </a:cubicBezTo>
                <a:lnTo>
                  <a:pt x="19082" y="18472"/>
                </a:lnTo>
                <a:cubicBezTo>
                  <a:pt x="19082" y="18469"/>
                  <a:pt x="19082" y="18466"/>
                  <a:pt x="19082" y="18466"/>
                </a:cubicBezTo>
                <a:cubicBezTo>
                  <a:pt x="19092" y="18466"/>
                  <a:pt x="19092" y="18456"/>
                  <a:pt x="19092" y="18456"/>
                </a:cubicBezTo>
                <a:close/>
                <a:moveTo>
                  <a:pt x="16167" y="18456"/>
                </a:moveTo>
                <a:cubicBezTo>
                  <a:pt x="16176" y="18456"/>
                  <a:pt x="16186" y="18466"/>
                  <a:pt x="16176" y="18475"/>
                </a:cubicBezTo>
                <a:lnTo>
                  <a:pt x="16167" y="18475"/>
                </a:lnTo>
                <a:lnTo>
                  <a:pt x="16167" y="18456"/>
                </a:lnTo>
                <a:close/>
                <a:moveTo>
                  <a:pt x="18855" y="18447"/>
                </a:moveTo>
                <a:cubicBezTo>
                  <a:pt x="18855" y="18447"/>
                  <a:pt x="18855" y="18456"/>
                  <a:pt x="18855" y="18456"/>
                </a:cubicBezTo>
                <a:cubicBezTo>
                  <a:pt x="18855" y="18466"/>
                  <a:pt x="18855" y="18466"/>
                  <a:pt x="18855" y="18475"/>
                </a:cubicBezTo>
                <a:lnTo>
                  <a:pt x="18846" y="18475"/>
                </a:lnTo>
                <a:cubicBezTo>
                  <a:pt x="18846" y="18466"/>
                  <a:pt x="18846" y="18466"/>
                  <a:pt x="18846" y="18466"/>
                </a:cubicBezTo>
                <a:cubicBezTo>
                  <a:pt x="18846" y="18456"/>
                  <a:pt x="18846" y="18456"/>
                  <a:pt x="18846" y="18447"/>
                </a:cubicBezTo>
                <a:close/>
                <a:moveTo>
                  <a:pt x="21335" y="18466"/>
                </a:moveTo>
                <a:lnTo>
                  <a:pt x="21354" y="18475"/>
                </a:lnTo>
                <a:lnTo>
                  <a:pt x="21344" y="18475"/>
                </a:lnTo>
                <a:cubicBezTo>
                  <a:pt x="21335" y="18475"/>
                  <a:pt x="21335" y="18466"/>
                  <a:pt x="21335" y="18466"/>
                </a:cubicBezTo>
                <a:close/>
                <a:moveTo>
                  <a:pt x="21572" y="18437"/>
                </a:moveTo>
                <a:cubicBezTo>
                  <a:pt x="21581" y="18437"/>
                  <a:pt x="21591" y="18447"/>
                  <a:pt x="21591" y="18447"/>
                </a:cubicBezTo>
                <a:cubicBezTo>
                  <a:pt x="21591" y="18456"/>
                  <a:pt x="21591" y="18456"/>
                  <a:pt x="21591" y="18456"/>
                </a:cubicBezTo>
                <a:lnTo>
                  <a:pt x="21562" y="18456"/>
                </a:lnTo>
                <a:cubicBezTo>
                  <a:pt x="21562" y="18456"/>
                  <a:pt x="21572" y="18466"/>
                  <a:pt x="21572" y="18466"/>
                </a:cubicBezTo>
                <a:lnTo>
                  <a:pt x="21591" y="18466"/>
                </a:lnTo>
                <a:lnTo>
                  <a:pt x="21562" y="18475"/>
                </a:lnTo>
                <a:cubicBezTo>
                  <a:pt x="21562" y="18475"/>
                  <a:pt x="21562" y="18466"/>
                  <a:pt x="21553" y="18456"/>
                </a:cubicBezTo>
                <a:cubicBezTo>
                  <a:pt x="21553" y="18456"/>
                  <a:pt x="21553" y="18447"/>
                  <a:pt x="21553" y="18447"/>
                </a:cubicBezTo>
                <a:cubicBezTo>
                  <a:pt x="21562" y="18447"/>
                  <a:pt x="21572" y="18447"/>
                  <a:pt x="21572" y="18437"/>
                </a:cubicBezTo>
                <a:close/>
                <a:moveTo>
                  <a:pt x="22944" y="18380"/>
                </a:moveTo>
                <a:cubicBezTo>
                  <a:pt x="22954" y="18380"/>
                  <a:pt x="22963" y="18399"/>
                  <a:pt x="22963" y="18409"/>
                </a:cubicBezTo>
                <a:cubicBezTo>
                  <a:pt x="22954" y="18409"/>
                  <a:pt x="22954" y="18399"/>
                  <a:pt x="22954" y="18390"/>
                </a:cubicBezTo>
                <a:cubicBezTo>
                  <a:pt x="22944" y="18390"/>
                  <a:pt x="22944" y="18390"/>
                  <a:pt x="22944" y="18399"/>
                </a:cubicBezTo>
                <a:lnTo>
                  <a:pt x="22925" y="18399"/>
                </a:lnTo>
                <a:cubicBezTo>
                  <a:pt x="22925" y="18399"/>
                  <a:pt x="22925" y="18409"/>
                  <a:pt x="22925" y="18409"/>
                </a:cubicBezTo>
                <a:lnTo>
                  <a:pt x="22935" y="18409"/>
                </a:lnTo>
                <a:cubicBezTo>
                  <a:pt x="22935" y="18418"/>
                  <a:pt x="22944" y="18418"/>
                  <a:pt x="22935" y="18418"/>
                </a:cubicBezTo>
                <a:cubicBezTo>
                  <a:pt x="22935" y="18428"/>
                  <a:pt x="22925" y="18437"/>
                  <a:pt x="22916" y="18437"/>
                </a:cubicBezTo>
                <a:cubicBezTo>
                  <a:pt x="22916" y="18437"/>
                  <a:pt x="22916" y="18437"/>
                  <a:pt x="22916" y="18428"/>
                </a:cubicBezTo>
                <a:lnTo>
                  <a:pt x="22906" y="18428"/>
                </a:lnTo>
                <a:cubicBezTo>
                  <a:pt x="22906" y="18437"/>
                  <a:pt x="22906" y="18447"/>
                  <a:pt x="22897" y="18447"/>
                </a:cubicBezTo>
                <a:cubicBezTo>
                  <a:pt x="22887" y="18456"/>
                  <a:pt x="22868" y="18456"/>
                  <a:pt x="22859" y="18456"/>
                </a:cubicBezTo>
                <a:lnTo>
                  <a:pt x="22849" y="18456"/>
                </a:lnTo>
                <a:cubicBezTo>
                  <a:pt x="22849" y="18466"/>
                  <a:pt x="22840" y="18466"/>
                  <a:pt x="22840" y="18466"/>
                </a:cubicBezTo>
                <a:lnTo>
                  <a:pt x="22830" y="18466"/>
                </a:lnTo>
                <a:cubicBezTo>
                  <a:pt x="22830" y="18466"/>
                  <a:pt x="22830" y="18466"/>
                  <a:pt x="22830" y="18475"/>
                </a:cubicBezTo>
                <a:lnTo>
                  <a:pt x="22821" y="18466"/>
                </a:lnTo>
                <a:lnTo>
                  <a:pt x="22840" y="18456"/>
                </a:lnTo>
                <a:cubicBezTo>
                  <a:pt x="22840" y="18447"/>
                  <a:pt x="22840" y="18447"/>
                  <a:pt x="22830" y="18437"/>
                </a:cubicBezTo>
                <a:cubicBezTo>
                  <a:pt x="22830" y="18437"/>
                  <a:pt x="22840" y="18428"/>
                  <a:pt x="22840" y="18428"/>
                </a:cubicBezTo>
                <a:cubicBezTo>
                  <a:pt x="22840" y="18428"/>
                  <a:pt x="22840" y="18428"/>
                  <a:pt x="22840" y="18437"/>
                </a:cubicBezTo>
                <a:lnTo>
                  <a:pt x="22849" y="18437"/>
                </a:lnTo>
                <a:cubicBezTo>
                  <a:pt x="22849" y="18437"/>
                  <a:pt x="22859" y="18428"/>
                  <a:pt x="22849" y="18428"/>
                </a:cubicBezTo>
                <a:cubicBezTo>
                  <a:pt x="22849" y="18418"/>
                  <a:pt x="22849" y="18418"/>
                  <a:pt x="22849" y="18418"/>
                </a:cubicBezTo>
                <a:cubicBezTo>
                  <a:pt x="22840" y="18409"/>
                  <a:pt x="22840" y="18409"/>
                  <a:pt x="22840" y="18399"/>
                </a:cubicBezTo>
                <a:cubicBezTo>
                  <a:pt x="22840" y="18399"/>
                  <a:pt x="22844" y="18395"/>
                  <a:pt x="22847" y="18395"/>
                </a:cubicBezTo>
                <a:cubicBezTo>
                  <a:pt x="22848" y="18395"/>
                  <a:pt x="22849" y="18396"/>
                  <a:pt x="22849" y="18399"/>
                </a:cubicBezTo>
                <a:cubicBezTo>
                  <a:pt x="22859" y="18399"/>
                  <a:pt x="22859" y="18409"/>
                  <a:pt x="22859" y="18409"/>
                </a:cubicBezTo>
                <a:cubicBezTo>
                  <a:pt x="22859" y="18409"/>
                  <a:pt x="22859" y="18418"/>
                  <a:pt x="22859" y="18418"/>
                </a:cubicBezTo>
                <a:cubicBezTo>
                  <a:pt x="22868" y="18428"/>
                  <a:pt x="22859" y="18437"/>
                  <a:pt x="22849" y="18447"/>
                </a:cubicBezTo>
                <a:cubicBezTo>
                  <a:pt x="22854" y="18451"/>
                  <a:pt x="22859" y="18454"/>
                  <a:pt x="22864" y="18454"/>
                </a:cubicBezTo>
                <a:cubicBezTo>
                  <a:pt x="22868" y="18454"/>
                  <a:pt x="22873" y="18451"/>
                  <a:pt x="22878" y="18447"/>
                </a:cubicBezTo>
                <a:cubicBezTo>
                  <a:pt x="22887" y="18447"/>
                  <a:pt x="22887" y="18447"/>
                  <a:pt x="22887" y="18437"/>
                </a:cubicBezTo>
                <a:cubicBezTo>
                  <a:pt x="22887" y="18428"/>
                  <a:pt x="22897" y="18418"/>
                  <a:pt x="22906" y="18409"/>
                </a:cubicBezTo>
                <a:cubicBezTo>
                  <a:pt x="22906" y="18409"/>
                  <a:pt x="22906" y="18399"/>
                  <a:pt x="22906" y="18399"/>
                </a:cubicBezTo>
                <a:cubicBezTo>
                  <a:pt x="22916" y="18399"/>
                  <a:pt x="22916" y="18399"/>
                  <a:pt x="22916" y="18390"/>
                </a:cubicBezTo>
                <a:cubicBezTo>
                  <a:pt x="22916" y="18390"/>
                  <a:pt x="22925" y="18380"/>
                  <a:pt x="22925" y="18380"/>
                </a:cubicBezTo>
                <a:close/>
                <a:moveTo>
                  <a:pt x="21373" y="18466"/>
                </a:moveTo>
                <a:lnTo>
                  <a:pt x="21382" y="18475"/>
                </a:lnTo>
                <a:cubicBezTo>
                  <a:pt x="21376" y="18475"/>
                  <a:pt x="21370" y="18479"/>
                  <a:pt x="21366" y="18479"/>
                </a:cubicBezTo>
                <a:cubicBezTo>
                  <a:pt x="21364" y="18479"/>
                  <a:pt x="21363" y="18478"/>
                  <a:pt x="21363" y="18475"/>
                </a:cubicBezTo>
                <a:cubicBezTo>
                  <a:pt x="21363" y="18475"/>
                  <a:pt x="21363" y="18466"/>
                  <a:pt x="21373" y="18466"/>
                </a:cubicBezTo>
                <a:close/>
                <a:moveTo>
                  <a:pt x="18789" y="18437"/>
                </a:moveTo>
                <a:lnTo>
                  <a:pt x="18789" y="18447"/>
                </a:lnTo>
                <a:cubicBezTo>
                  <a:pt x="18789" y="18451"/>
                  <a:pt x="18789" y="18451"/>
                  <a:pt x="18789" y="18451"/>
                </a:cubicBezTo>
                <a:cubicBezTo>
                  <a:pt x="18789" y="18451"/>
                  <a:pt x="18789" y="18451"/>
                  <a:pt x="18789" y="18456"/>
                </a:cubicBezTo>
                <a:cubicBezTo>
                  <a:pt x="18789" y="18456"/>
                  <a:pt x="18789" y="18466"/>
                  <a:pt x="18798" y="18466"/>
                </a:cubicBezTo>
                <a:cubicBezTo>
                  <a:pt x="18798" y="18466"/>
                  <a:pt x="18808" y="18456"/>
                  <a:pt x="18808" y="18456"/>
                </a:cubicBezTo>
                <a:cubicBezTo>
                  <a:pt x="18808" y="18466"/>
                  <a:pt x="18817" y="18466"/>
                  <a:pt x="18817" y="18475"/>
                </a:cubicBezTo>
                <a:lnTo>
                  <a:pt x="18798" y="18475"/>
                </a:lnTo>
                <a:cubicBezTo>
                  <a:pt x="18798" y="18475"/>
                  <a:pt x="18798" y="18475"/>
                  <a:pt x="18798" y="18466"/>
                </a:cubicBezTo>
                <a:cubicBezTo>
                  <a:pt x="18798" y="18466"/>
                  <a:pt x="18789" y="18475"/>
                  <a:pt x="18779" y="18475"/>
                </a:cubicBezTo>
                <a:cubicBezTo>
                  <a:pt x="18779" y="18480"/>
                  <a:pt x="18777" y="18482"/>
                  <a:pt x="18775" y="18482"/>
                </a:cubicBezTo>
                <a:cubicBezTo>
                  <a:pt x="18772" y="18482"/>
                  <a:pt x="18770" y="18480"/>
                  <a:pt x="18770" y="18475"/>
                </a:cubicBezTo>
                <a:cubicBezTo>
                  <a:pt x="18770" y="18475"/>
                  <a:pt x="18770" y="18475"/>
                  <a:pt x="18770" y="18466"/>
                </a:cubicBezTo>
                <a:lnTo>
                  <a:pt x="18779" y="18466"/>
                </a:lnTo>
                <a:cubicBezTo>
                  <a:pt x="18779" y="18466"/>
                  <a:pt x="18779" y="18456"/>
                  <a:pt x="18779" y="18456"/>
                </a:cubicBezTo>
                <a:cubicBezTo>
                  <a:pt x="18779" y="18447"/>
                  <a:pt x="18779" y="18447"/>
                  <a:pt x="18789" y="18437"/>
                </a:cubicBezTo>
                <a:close/>
                <a:moveTo>
                  <a:pt x="17748" y="18409"/>
                </a:moveTo>
                <a:cubicBezTo>
                  <a:pt x="17757" y="18409"/>
                  <a:pt x="17757" y="18409"/>
                  <a:pt x="17757" y="18428"/>
                </a:cubicBezTo>
                <a:cubicBezTo>
                  <a:pt x="17748" y="18447"/>
                  <a:pt x="17748" y="18466"/>
                  <a:pt x="17748" y="18485"/>
                </a:cubicBezTo>
                <a:cubicBezTo>
                  <a:pt x="17738" y="18466"/>
                  <a:pt x="17729" y="18447"/>
                  <a:pt x="17710" y="18437"/>
                </a:cubicBezTo>
                <a:cubicBezTo>
                  <a:pt x="17710" y="18428"/>
                  <a:pt x="17710" y="18428"/>
                  <a:pt x="17710" y="18428"/>
                </a:cubicBezTo>
                <a:cubicBezTo>
                  <a:pt x="17719" y="18428"/>
                  <a:pt x="17729" y="18418"/>
                  <a:pt x="17729" y="18418"/>
                </a:cubicBezTo>
                <a:cubicBezTo>
                  <a:pt x="17738" y="18418"/>
                  <a:pt x="17748" y="18418"/>
                  <a:pt x="17748" y="18409"/>
                </a:cubicBezTo>
                <a:close/>
                <a:moveTo>
                  <a:pt x="18410" y="18390"/>
                </a:moveTo>
                <a:cubicBezTo>
                  <a:pt x="18420" y="18399"/>
                  <a:pt x="18420" y="18399"/>
                  <a:pt x="18420" y="18399"/>
                </a:cubicBezTo>
                <a:cubicBezTo>
                  <a:pt x="18420" y="18404"/>
                  <a:pt x="18420" y="18406"/>
                  <a:pt x="18421" y="18406"/>
                </a:cubicBezTo>
                <a:cubicBezTo>
                  <a:pt x="18422" y="18406"/>
                  <a:pt x="18424" y="18404"/>
                  <a:pt x="18429" y="18399"/>
                </a:cubicBezTo>
                <a:lnTo>
                  <a:pt x="18439" y="18399"/>
                </a:lnTo>
                <a:lnTo>
                  <a:pt x="18439" y="18409"/>
                </a:lnTo>
                <a:lnTo>
                  <a:pt x="18448" y="18409"/>
                </a:lnTo>
                <a:cubicBezTo>
                  <a:pt x="18448" y="18409"/>
                  <a:pt x="18448" y="18418"/>
                  <a:pt x="18448" y="18418"/>
                </a:cubicBezTo>
                <a:cubicBezTo>
                  <a:pt x="18439" y="18418"/>
                  <a:pt x="18439" y="18418"/>
                  <a:pt x="18429" y="18428"/>
                </a:cubicBezTo>
                <a:cubicBezTo>
                  <a:pt x="18420" y="18428"/>
                  <a:pt x="18420" y="18437"/>
                  <a:pt x="18410" y="18447"/>
                </a:cubicBezTo>
                <a:lnTo>
                  <a:pt x="18401" y="18447"/>
                </a:lnTo>
                <a:cubicBezTo>
                  <a:pt x="18391" y="18456"/>
                  <a:pt x="18382" y="18456"/>
                  <a:pt x="18382" y="18456"/>
                </a:cubicBezTo>
                <a:cubicBezTo>
                  <a:pt x="18372" y="18466"/>
                  <a:pt x="18363" y="18466"/>
                  <a:pt x="18363" y="18475"/>
                </a:cubicBezTo>
                <a:cubicBezTo>
                  <a:pt x="18353" y="18475"/>
                  <a:pt x="18353" y="18475"/>
                  <a:pt x="18344" y="18485"/>
                </a:cubicBezTo>
                <a:cubicBezTo>
                  <a:pt x="18344" y="18485"/>
                  <a:pt x="18344" y="18475"/>
                  <a:pt x="18344" y="18475"/>
                </a:cubicBezTo>
                <a:lnTo>
                  <a:pt x="18334" y="18475"/>
                </a:lnTo>
                <a:cubicBezTo>
                  <a:pt x="18334" y="18475"/>
                  <a:pt x="18334" y="18466"/>
                  <a:pt x="18334" y="18466"/>
                </a:cubicBezTo>
                <a:lnTo>
                  <a:pt x="18344" y="18466"/>
                </a:lnTo>
                <a:cubicBezTo>
                  <a:pt x="18344" y="18466"/>
                  <a:pt x="18353" y="18456"/>
                  <a:pt x="18353" y="18456"/>
                </a:cubicBezTo>
                <a:cubicBezTo>
                  <a:pt x="18353" y="18456"/>
                  <a:pt x="18353" y="18447"/>
                  <a:pt x="18353" y="18447"/>
                </a:cubicBezTo>
                <a:cubicBezTo>
                  <a:pt x="18353" y="18447"/>
                  <a:pt x="18353" y="18437"/>
                  <a:pt x="18363" y="18437"/>
                </a:cubicBezTo>
                <a:cubicBezTo>
                  <a:pt x="18363" y="18428"/>
                  <a:pt x="18363" y="18428"/>
                  <a:pt x="18372" y="18428"/>
                </a:cubicBezTo>
                <a:lnTo>
                  <a:pt x="18382" y="18428"/>
                </a:lnTo>
                <a:cubicBezTo>
                  <a:pt x="18382" y="18428"/>
                  <a:pt x="18382" y="18428"/>
                  <a:pt x="18382" y="18418"/>
                </a:cubicBezTo>
                <a:cubicBezTo>
                  <a:pt x="18391" y="18428"/>
                  <a:pt x="18391" y="18437"/>
                  <a:pt x="18391" y="18437"/>
                </a:cubicBezTo>
                <a:cubicBezTo>
                  <a:pt x="18382" y="18437"/>
                  <a:pt x="18382" y="18447"/>
                  <a:pt x="18372" y="18447"/>
                </a:cubicBezTo>
                <a:lnTo>
                  <a:pt x="18401" y="18447"/>
                </a:lnTo>
                <a:cubicBezTo>
                  <a:pt x="18401" y="18447"/>
                  <a:pt x="18401" y="18437"/>
                  <a:pt x="18401" y="18437"/>
                </a:cubicBezTo>
                <a:cubicBezTo>
                  <a:pt x="18401" y="18437"/>
                  <a:pt x="18401" y="18437"/>
                  <a:pt x="18401" y="18428"/>
                </a:cubicBezTo>
                <a:cubicBezTo>
                  <a:pt x="18410" y="18418"/>
                  <a:pt x="18420" y="18418"/>
                  <a:pt x="18429" y="18409"/>
                </a:cubicBezTo>
                <a:lnTo>
                  <a:pt x="18420" y="18409"/>
                </a:lnTo>
                <a:cubicBezTo>
                  <a:pt x="18416" y="18412"/>
                  <a:pt x="18414" y="18413"/>
                  <a:pt x="18413" y="18413"/>
                </a:cubicBezTo>
                <a:cubicBezTo>
                  <a:pt x="18410" y="18413"/>
                  <a:pt x="18410" y="18409"/>
                  <a:pt x="18410" y="18409"/>
                </a:cubicBezTo>
                <a:cubicBezTo>
                  <a:pt x="18410" y="18399"/>
                  <a:pt x="18410" y="18399"/>
                  <a:pt x="18410" y="18390"/>
                </a:cubicBezTo>
                <a:close/>
                <a:moveTo>
                  <a:pt x="18467" y="18475"/>
                </a:moveTo>
                <a:cubicBezTo>
                  <a:pt x="18457" y="18485"/>
                  <a:pt x="18457" y="18485"/>
                  <a:pt x="18467" y="18485"/>
                </a:cubicBezTo>
                <a:cubicBezTo>
                  <a:pt x="18467" y="18485"/>
                  <a:pt x="18467" y="18475"/>
                  <a:pt x="18467" y="18475"/>
                </a:cubicBezTo>
                <a:close/>
                <a:moveTo>
                  <a:pt x="18514" y="18475"/>
                </a:moveTo>
                <a:cubicBezTo>
                  <a:pt x="18514" y="18475"/>
                  <a:pt x="18514" y="18485"/>
                  <a:pt x="18514" y="18485"/>
                </a:cubicBezTo>
                <a:cubicBezTo>
                  <a:pt x="18505" y="18485"/>
                  <a:pt x="18495" y="18475"/>
                  <a:pt x="18495" y="18475"/>
                </a:cubicBezTo>
                <a:close/>
                <a:moveTo>
                  <a:pt x="18618" y="18475"/>
                </a:moveTo>
                <a:cubicBezTo>
                  <a:pt x="18628" y="18475"/>
                  <a:pt x="18628" y="18475"/>
                  <a:pt x="18628" y="18485"/>
                </a:cubicBezTo>
                <a:lnTo>
                  <a:pt x="18609" y="18485"/>
                </a:lnTo>
                <a:cubicBezTo>
                  <a:pt x="18609" y="18485"/>
                  <a:pt x="18609" y="18475"/>
                  <a:pt x="18609" y="18475"/>
                </a:cubicBezTo>
                <a:close/>
                <a:moveTo>
                  <a:pt x="19044" y="18475"/>
                </a:moveTo>
                <a:cubicBezTo>
                  <a:pt x="19044" y="18475"/>
                  <a:pt x="19044" y="18475"/>
                  <a:pt x="19044" y="18485"/>
                </a:cubicBezTo>
                <a:lnTo>
                  <a:pt x="19035" y="18485"/>
                </a:lnTo>
                <a:lnTo>
                  <a:pt x="19044" y="18475"/>
                </a:lnTo>
                <a:close/>
                <a:moveTo>
                  <a:pt x="19294" y="18326"/>
                </a:moveTo>
                <a:cubicBezTo>
                  <a:pt x="19298" y="18326"/>
                  <a:pt x="19300" y="18328"/>
                  <a:pt x="19300" y="18333"/>
                </a:cubicBezTo>
                <a:cubicBezTo>
                  <a:pt x="19300" y="18333"/>
                  <a:pt x="19300" y="18333"/>
                  <a:pt x="19290" y="18343"/>
                </a:cubicBezTo>
                <a:cubicBezTo>
                  <a:pt x="19290" y="18352"/>
                  <a:pt x="19290" y="18352"/>
                  <a:pt x="19300" y="18352"/>
                </a:cubicBezTo>
                <a:cubicBezTo>
                  <a:pt x="19300" y="18361"/>
                  <a:pt x="19300" y="18361"/>
                  <a:pt x="19300" y="18361"/>
                </a:cubicBezTo>
                <a:cubicBezTo>
                  <a:pt x="19300" y="18361"/>
                  <a:pt x="19300" y="18361"/>
                  <a:pt x="19300" y="18371"/>
                </a:cubicBezTo>
                <a:lnTo>
                  <a:pt x="19290" y="18371"/>
                </a:lnTo>
                <a:lnTo>
                  <a:pt x="19300" y="18390"/>
                </a:lnTo>
                <a:lnTo>
                  <a:pt x="19309" y="18390"/>
                </a:lnTo>
                <a:cubicBezTo>
                  <a:pt x="19309" y="18380"/>
                  <a:pt x="19309" y="18380"/>
                  <a:pt x="19309" y="18380"/>
                </a:cubicBezTo>
                <a:cubicBezTo>
                  <a:pt x="19300" y="18371"/>
                  <a:pt x="19300" y="18371"/>
                  <a:pt x="19309" y="18371"/>
                </a:cubicBezTo>
                <a:lnTo>
                  <a:pt x="19319" y="18371"/>
                </a:lnTo>
                <a:cubicBezTo>
                  <a:pt x="19328" y="18371"/>
                  <a:pt x="19328" y="18380"/>
                  <a:pt x="19328" y="18380"/>
                </a:cubicBezTo>
                <a:cubicBezTo>
                  <a:pt x="19328" y="18380"/>
                  <a:pt x="19328" y="18380"/>
                  <a:pt x="19328" y="18390"/>
                </a:cubicBezTo>
                <a:lnTo>
                  <a:pt x="19347" y="18390"/>
                </a:lnTo>
                <a:cubicBezTo>
                  <a:pt x="19347" y="18390"/>
                  <a:pt x="19357" y="18390"/>
                  <a:pt x="19357" y="18380"/>
                </a:cubicBezTo>
                <a:cubicBezTo>
                  <a:pt x="19357" y="18390"/>
                  <a:pt x="19357" y="18390"/>
                  <a:pt x="19357" y="18390"/>
                </a:cubicBezTo>
                <a:cubicBezTo>
                  <a:pt x="19357" y="18390"/>
                  <a:pt x="19357" y="18390"/>
                  <a:pt x="19347" y="18399"/>
                </a:cubicBezTo>
                <a:cubicBezTo>
                  <a:pt x="19347" y="18409"/>
                  <a:pt x="19347" y="18418"/>
                  <a:pt x="19338" y="18428"/>
                </a:cubicBezTo>
                <a:lnTo>
                  <a:pt x="19328" y="18428"/>
                </a:lnTo>
                <a:cubicBezTo>
                  <a:pt x="19328" y="18437"/>
                  <a:pt x="19328" y="18447"/>
                  <a:pt x="19319" y="18447"/>
                </a:cubicBezTo>
                <a:cubicBezTo>
                  <a:pt x="19319" y="18447"/>
                  <a:pt x="19309" y="18437"/>
                  <a:pt x="19309" y="18437"/>
                </a:cubicBezTo>
                <a:lnTo>
                  <a:pt x="19300" y="18437"/>
                </a:lnTo>
                <a:cubicBezTo>
                  <a:pt x="19294" y="18437"/>
                  <a:pt x="19291" y="18441"/>
                  <a:pt x="19288" y="18441"/>
                </a:cubicBezTo>
                <a:cubicBezTo>
                  <a:pt x="19286" y="18441"/>
                  <a:pt x="19284" y="18440"/>
                  <a:pt x="19281" y="18437"/>
                </a:cubicBezTo>
                <a:cubicBezTo>
                  <a:pt x="19281" y="18428"/>
                  <a:pt x="19281" y="18428"/>
                  <a:pt x="19281" y="18428"/>
                </a:cubicBezTo>
                <a:cubicBezTo>
                  <a:pt x="19271" y="18428"/>
                  <a:pt x="19262" y="18428"/>
                  <a:pt x="19262" y="18447"/>
                </a:cubicBezTo>
                <a:lnTo>
                  <a:pt x="19271" y="18447"/>
                </a:lnTo>
                <a:lnTo>
                  <a:pt x="19262" y="18456"/>
                </a:lnTo>
                <a:lnTo>
                  <a:pt x="19262" y="18447"/>
                </a:lnTo>
                <a:lnTo>
                  <a:pt x="19253" y="18447"/>
                </a:lnTo>
                <a:cubicBezTo>
                  <a:pt x="19253" y="18456"/>
                  <a:pt x="19253" y="18456"/>
                  <a:pt x="19253" y="18466"/>
                </a:cubicBezTo>
                <a:cubicBezTo>
                  <a:pt x="19253" y="18466"/>
                  <a:pt x="19253" y="18475"/>
                  <a:pt x="19253" y="18475"/>
                </a:cubicBezTo>
                <a:cubicBezTo>
                  <a:pt x="19253" y="18475"/>
                  <a:pt x="19253" y="18485"/>
                  <a:pt x="19243" y="18485"/>
                </a:cubicBezTo>
                <a:cubicBezTo>
                  <a:pt x="19243" y="18475"/>
                  <a:pt x="19234" y="18475"/>
                  <a:pt x="19234" y="18466"/>
                </a:cubicBezTo>
                <a:cubicBezTo>
                  <a:pt x="19234" y="18466"/>
                  <a:pt x="19234" y="18466"/>
                  <a:pt x="19224" y="18456"/>
                </a:cubicBezTo>
                <a:cubicBezTo>
                  <a:pt x="19224" y="18456"/>
                  <a:pt x="19224" y="18447"/>
                  <a:pt x="19224" y="18447"/>
                </a:cubicBezTo>
                <a:cubicBezTo>
                  <a:pt x="19215" y="18447"/>
                  <a:pt x="19215" y="18437"/>
                  <a:pt x="19224" y="18437"/>
                </a:cubicBezTo>
                <a:lnTo>
                  <a:pt x="19234" y="18437"/>
                </a:lnTo>
                <a:cubicBezTo>
                  <a:pt x="19234" y="18428"/>
                  <a:pt x="19234" y="18428"/>
                  <a:pt x="19234" y="18428"/>
                </a:cubicBezTo>
                <a:lnTo>
                  <a:pt x="19253" y="18428"/>
                </a:lnTo>
                <a:cubicBezTo>
                  <a:pt x="19259" y="18428"/>
                  <a:pt x="19261" y="18432"/>
                  <a:pt x="19262" y="18432"/>
                </a:cubicBezTo>
                <a:cubicBezTo>
                  <a:pt x="19262" y="18432"/>
                  <a:pt x="19262" y="18431"/>
                  <a:pt x="19262" y="18428"/>
                </a:cubicBezTo>
                <a:cubicBezTo>
                  <a:pt x="19262" y="18428"/>
                  <a:pt x="19262" y="18428"/>
                  <a:pt x="19262" y="18418"/>
                </a:cubicBezTo>
                <a:lnTo>
                  <a:pt x="19253" y="18418"/>
                </a:lnTo>
                <a:cubicBezTo>
                  <a:pt x="19253" y="18418"/>
                  <a:pt x="19253" y="18409"/>
                  <a:pt x="19243" y="18409"/>
                </a:cubicBezTo>
                <a:cubicBezTo>
                  <a:pt x="19243" y="18409"/>
                  <a:pt x="19243" y="18399"/>
                  <a:pt x="19243" y="18399"/>
                </a:cubicBezTo>
                <a:lnTo>
                  <a:pt x="19253" y="18399"/>
                </a:lnTo>
                <a:cubicBezTo>
                  <a:pt x="19253" y="18399"/>
                  <a:pt x="19253" y="18409"/>
                  <a:pt x="19253" y="18409"/>
                </a:cubicBezTo>
                <a:cubicBezTo>
                  <a:pt x="19262" y="18409"/>
                  <a:pt x="19262" y="18399"/>
                  <a:pt x="19262" y="18399"/>
                </a:cubicBezTo>
                <a:cubicBezTo>
                  <a:pt x="19262" y="18390"/>
                  <a:pt x="19262" y="18380"/>
                  <a:pt x="19262" y="18380"/>
                </a:cubicBezTo>
                <a:cubicBezTo>
                  <a:pt x="19271" y="18380"/>
                  <a:pt x="19271" y="18380"/>
                  <a:pt x="19271" y="18371"/>
                </a:cubicBezTo>
                <a:cubicBezTo>
                  <a:pt x="19271" y="18361"/>
                  <a:pt x="19281" y="18352"/>
                  <a:pt x="19281" y="18352"/>
                </a:cubicBezTo>
                <a:lnTo>
                  <a:pt x="19290" y="18343"/>
                </a:lnTo>
                <a:cubicBezTo>
                  <a:pt x="19281" y="18343"/>
                  <a:pt x="19281" y="18343"/>
                  <a:pt x="19271" y="18352"/>
                </a:cubicBezTo>
                <a:lnTo>
                  <a:pt x="19262" y="18352"/>
                </a:lnTo>
                <a:cubicBezTo>
                  <a:pt x="19262" y="18352"/>
                  <a:pt x="19262" y="18352"/>
                  <a:pt x="19262" y="18343"/>
                </a:cubicBezTo>
                <a:cubicBezTo>
                  <a:pt x="19262" y="18343"/>
                  <a:pt x="19271" y="18333"/>
                  <a:pt x="19281" y="18333"/>
                </a:cubicBezTo>
                <a:cubicBezTo>
                  <a:pt x="19286" y="18328"/>
                  <a:pt x="19290" y="18326"/>
                  <a:pt x="19294" y="18326"/>
                </a:cubicBezTo>
                <a:close/>
                <a:moveTo>
                  <a:pt x="21647" y="18466"/>
                </a:moveTo>
                <a:cubicBezTo>
                  <a:pt x="21647" y="18466"/>
                  <a:pt x="21647" y="18466"/>
                  <a:pt x="21657" y="18475"/>
                </a:cubicBezTo>
                <a:cubicBezTo>
                  <a:pt x="21647" y="18475"/>
                  <a:pt x="21647" y="18485"/>
                  <a:pt x="21638" y="18485"/>
                </a:cubicBezTo>
                <a:cubicBezTo>
                  <a:pt x="21638" y="18485"/>
                  <a:pt x="21638" y="18475"/>
                  <a:pt x="21638" y="18475"/>
                </a:cubicBezTo>
                <a:cubicBezTo>
                  <a:pt x="21638" y="18466"/>
                  <a:pt x="21638" y="18466"/>
                  <a:pt x="21647" y="18466"/>
                </a:cubicBezTo>
                <a:close/>
                <a:moveTo>
                  <a:pt x="23228" y="18475"/>
                </a:moveTo>
                <a:cubicBezTo>
                  <a:pt x="23228" y="18475"/>
                  <a:pt x="23219" y="18485"/>
                  <a:pt x="23219" y="18485"/>
                </a:cubicBezTo>
                <a:cubicBezTo>
                  <a:pt x="23228" y="18485"/>
                  <a:pt x="23228" y="18485"/>
                  <a:pt x="23228" y="18475"/>
                </a:cubicBezTo>
                <a:close/>
                <a:moveTo>
                  <a:pt x="23588" y="18466"/>
                </a:moveTo>
                <a:cubicBezTo>
                  <a:pt x="23597" y="18466"/>
                  <a:pt x="23607" y="18475"/>
                  <a:pt x="23607" y="18485"/>
                </a:cubicBezTo>
                <a:cubicBezTo>
                  <a:pt x="23597" y="18485"/>
                  <a:pt x="23597" y="18475"/>
                  <a:pt x="23588" y="18466"/>
                </a:cubicBezTo>
                <a:close/>
                <a:moveTo>
                  <a:pt x="18599" y="18475"/>
                </a:moveTo>
                <a:cubicBezTo>
                  <a:pt x="18599" y="18475"/>
                  <a:pt x="18599" y="18485"/>
                  <a:pt x="18599" y="18485"/>
                </a:cubicBezTo>
                <a:cubicBezTo>
                  <a:pt x="18599" y="18488"/>
                  <a:pt x="18598" y="18489"/>
                  <a:pt x="18597" y="18489"/>
                </a:cubicBezTo>
                <a:cubicBezTo>
                  <a:pt x="18594" y="18489"/>
                  <a:pt x="18590" y="18485"/>
                  <a:pt x="18590" y="18485"/>
                </a:cubicBezTo>
                <a:lnTo>
                  <a:pt x="18599" y="18475"/>
                </a:lnTo>
                <a:close/>
                <a:moveTo>
                  <a:pt x="18468" y="18459"/>
                </a:moveTo>
                <a:cubicBezTo>
                  <a:pt x="18469" y="18459"/>
                  <a:pt x="18472" y="18461"/>
                  <a:pt x="18476" y="18466"/>
                </a:cubicBezTo>
                <a:lnTo>
                  <a:pt x="18486" y="18466"/>
                </a:lnTo>
                <a:lnTo>
                  <a:pt x="18476" y="18475"/>
                </a:lnTo>
                <a:lnTo>
                  <a:pt x="18486" y="18475"/>
                </a:lnTo>
                <a:cubicBezTo>
                  <a:pt x="18495" y="18475"/>
                  <a:pt x="18495" y="18485"/>
                  <a:pt x="18495" y="18485"/>
                </a:cubicBezTo>
                <a:cubicBezTo>
                  <a:pt x="18495" y="18494"/>
                  <a:pt x="18495" y="18494"/>
                  <a:pt x="18486" y="18494"/>
                </a:cubicBezTo>
                <a:cubicBezTo>
                  <a:pt x="18486" y="18494"/>
                  <a:pt x="18476" y="18494"/>
                  <a:pt x="18476" y="18485"/>
                </a:cubicBezTo>
                <a:lnTo>
                  <a:pt x="18467" y="18485"/>
                </a:lnTo>
                <a:cubicBezTo>
                  <a:pt x="18467" y="18485"/>
                  <a:pt x="18457" y="18494"/>
                  <a:pt x="18457" y="18494"/>
                </a:cubicBezTo>
                <a:cubicBezTo>
                  <a:pt x="18448" y="18485"/>
                  <a:pt x="18448" y="18485"/>
                  <a:pt x="18448" y="18485"/>
                </a:cubicBezTo>
                <a:cubicBezTo>
                  <a:pt x="18448" y="18485"/>
                  <a:pt x="18439" y="18475"/>
                  <a:pt x="18439" y="18475"/>
                </a:cubicBezTo>
                <a:cubicBezTo>
                  <a:pt x="18429" y="18475"/>
                  <a:pt x="18439" y="18466"/>
                  <a:pt x="18439" y="18466"/>
                </a:cubicBezTo>
                <a:lnTo>
                  <a:pt x="18467" y="18466"/>
                </a:lnTo>
                <a:cubicBezTo>
                  <a:pt x="18467" y="18461"/>
                  <a:pt x="18467" y="18459"/>
                  <a:pt x="18468" y="18459"/>
                </a:cubicBezTo>
                <a:close/>
                <a:moveTo>
                  <a:pt x="18524" y="18456"/>
                </a:moveTo>
                <a:cubicBezTo>
                  <a:pt x="18533" y="18456"/>
                  <a:pt x="18533" y="18456"/>
                  <a:pt x="18533" y="18466"/>
                </a:cubicBezTo>
                <a:lnTo>
                  <a:pt x="18552" y="18466"/>
                </a:lnTo>
                <a:cubicBezTo>
                  <a:pt x="18543" y="18475"/>
                  <a:pt x="18552" y="18475"/>
                  <a:pt x="18552" y="18475"/>
                </a:cubicBezTo>
                <a:cubicBezTo>
                  <a:pt x="18543" y="18475"/>
                  <a:pt x="18543" y="18485"/>
                  <a:pt x="18543" y="18485"/>
                </a:cubicBezTo>
                <a:cubicBezTo>
                  <a:pt x="18533" y="18494"/>
                  <a:pt x="18533" y="18494"/>
                  <a:pt x="18533" y="18494"/>
                </a:cubicBezTo>
                <a:cubicBezTo>
                  <a:pt x="18524" y="18494"/>
                  <a:pt x="18524" y="18485"/>
                  <a:pt x="18524" y="18485"/>
                </a:cubicBezTo>
                <a:cubicBezTo>
                  <a:pt x="18524" y="18475"/>
                  <a:pt x="18524" y="18466"/>
                  <a:pt x="18524" y="18456"/>
                </a:cubicBezTo>
                <a:close/>
                <a:moveTo>
                  <a:pt x="18779" y="18485"/>
                </a:moveTo>
                <a:cubicBezTo>
                  <a:pt x="18770" y="18494"/>
                  <a:pt x="18770" y="18494"/>
                  <a:pt x="18770" y="18494"/>
                </a:cubicBezTo>
                <a:cubicBezTo>
                  <a:pt x="18770" y="18485"/>
                  <a:pt x="18760" y="18485"/>
                  <a:pt x="18760" y="18485"/>
                </a:cubicBezTo>
                <a:close/>
                <a:moveTo>
                  <a:pt x="19006" y="18456"/>
                </a:moveTo>
                <a:cubicBezTo>
                  <a:pt x="19006" y="18456"/>
                  <a:pt x="19006" y="18466"/>
                  <a:pt x="19006" y="18466"/>
                </a:cubicBezTo>
                <a:cubicBezTo>
                  <a:pt x="19006" y="18466"/>
                  <a:pt x="18997" y="18475"/>
                  <a:pt x="19006" y="18475"/>
                </a:cubicBezTo>
                <a:cubicBezTo>
                  <a:pt x="19006" y="18475"/>
                  <a:pt x="19006" y="18475"/>
                  <a:pt x="19006" y="18485"/>
                </a:cubicBezTo>
                <a:lnTo>
                  <a:pt x="18997" y="18485"/>
                </a:lnTo>
                <a:cubicBezTo>
                  <a:pt x="18997" y="18485"/>
                  <a:pt x="18997" y="18485"/>
                  <a:pt x="18997" y="18494"/>
                </a:cubicBezTo>
                <a:lnTo>
                  <a:pt x="18988" y="18494"/>
                </a:lnTo>
                <a:cubicBezTo>
                  <a:pt x="18988" y="18485"/>
                  <a:pt x="18978" y="18475"/>
                  <a:pt x="18978" y="18475"/>
                </a:cubicBezTo>
                <a:cubicBezTo>
                  <a:pt x="18988" y="18466"/>
                  <a:pt x="18988" y="18466"/>
                  <a:pt x="18988" y="18456"/>
                </a:cubicBezTo>
                <a:close/>
                <a:moveTo>
                  <a:pt x="21988" y="18475"/>
                </a:moveTo>
                <a:cubicBezTo>
                  <a:pt x="21988" y="18485"/>
                  <a:pt x="21998" y="18485"/>
                  <a:pt x="22007" y="18485"/>
                </a:cubicBezTo>
                <a:lnTo>
                  <a:pt x="22016" y="18485"/>
                </a:lnTo>
                <a:lnTo>
                  <a:pt x="22016" y="18494"/>
                </a:lnTo>
                <a:lnTo>
                  <a:pt x="21988" y="18494"/>
                </a:lnTo>
                <a:cubicBezTo>
                  <a:pt x="21979" y="18494"/>
                  <a:pt x="21969" y="18485"/>
                  <a:pt x="21979" y="18475"/>
                </a:cubicBezTo>
                <a:close/>
                <a:moveTo>
                  <a:pt x="24080" y="18456"/>
                </a:moveTo>
                <a:cubicBezTo>
                  <a:pt x="24080" y="18456"/>
                  <a:pt x="24080" y="18456"/>
                  <a:pt x="24070" y="18466"/>
                </a:cubicBezTo>
                <a:lnTo>
                  <a:pt x="24042" y="18494"/>
                </a:lnTo>
                <a:cubicBezTo>
                  <a:pt x="24061" y="18485"/>
                  <a:pt x="24070" y="18475"/>
                  <a:pt x="24080" y="18456"/>
                </a:cubicBezTo>
                <a:close/>
                <a:moveTo>
                  <a:pt x="19555" y="18485"/>
                </a:moveTo>
                <a:cubicBezTo>
                  <a:pt x="19555" y="18485"/>
                  <a:pt x="19555" y="18494"/>
                  <a:pt x="19555" y="18494"/>
                </a:cubicBezTo>
                <a:cubicBezTo>
                  <a:pt x="19553" y="18494"/>
                  <a:pt x="19551" y="18495"/>
                  <a:pt x="19550" y="18495"/>
                </a:cubicBezTo>
                <a:lnTo>
                  <a:pt x="19550" y="18495"/>
                </a:lnTo>
                <a:lnTo>
                  <a:pt x="19555" y="18485"/>
                </a:lnTo>
                <a:close/>
                <a:moveTo>
                  <a:pt x="18410" y="18494"/>
                </a:moveTo>
                <a:cubicBezTo>
                  <a:pt x="18410" y="18494"/>
                  <a:pt x="18420" y="18494"/>
                  <a:pt x="18420" y="18503"/>
                </a:cubicBezTo>
                <a:lnTo>
                  <a:pt x="18410" y="18494"/>
                </a:lnTo>
                <a:close/>
                <a:moveTo>
                  <a:pt x="18921" y="18494"/>
                </a:moveTo>
                <a:lnTo>
                  <a:pt x="18912" y="18503"/>
                </a:lnTo>
                <a:cubicBezTo>
                  <a:pt x="18912" y="18494"/>
                  <a:pt x="18912" y="18494"/>
                  <a:pt x="18921" y="18494"/>
                </a:cubicBezTo>
                <a:close/>
                <a:moveTo>
                  <a:pt x="19451" y="18371"/>
                </a:moveTo>
                <a:cubicBezTo>
                  <a:pt x="19451" y="18380"/>
                  <a:pt x="19451" y="18380"/>
                  <a:pt x="19451" y="18380"/>
                </a:cubicBezTo>
                <a:cubicBezTo>
                  <a:pt x="19451" y="18390"/>
                  <a:pt x="19451" y="18390"/>
                  <a:pt x="19451" y="18390"/>
                </a:cubicBezTo>
                <a:lnTo>
                  <a:pt x="19432" y="18390"/>
                </a:lnTo>
                <a:cubicBezTo>
                  <a:pt x="19432" y="18399"/>
                  <a:pt x="19432" y="18399"/>
                  <a:pt x="19432" y="18399"/>
                </a:cubicBezTo>
                <a:cubicBezTo>
                  <a:pt x="19423" y="18399"/>
                  <a:pt x="19423" y="18399"/>
                  <a:pt x="19432" y="18409"/>
                </a:cubicBezTo>
                <a:cubicBezTo>
                  <a:pt x="19432" y="18409"/>
                  <a:pt x="19432" y="18418"/>
                  <a:pt x="19432" y="18418"/>
                </a:cubicBezTo>
                <a:cubicBezTo>
                  <a:pt x="19442" y="18428"/>
                  <a:pt x="19442" y="18428"/>
                  <a:pt x="19451" y="18437"/>
                </a:cubicBezTo>
                <a:cubicBezTo>
                  <a:pt x="19451" y="18432"/>
                  <a:pt x="19454" y="18430"/>
                  <a:pt x="19456" y="18430"/>
                </a:cubicBezTo>
                <a:cubicBezTo>
                  <a:pt x="19458" y="18430"/>
                  <a:pt x="19461" y="18432"/>
                  <a:pt x="19461" y="18437"/>
                </a:cubicBezTo>
                <a:lnTo>
                  <a:pt x="19470" y="18437"/>
                </a:lnTo>
                <a:lnTo>
                  <a:pt x="19470" y="18466"/>
                </a:lnTo>
                <a:lnTo>
                  <a:pt x="19461" y="18466"/>
                </a:lnTo>
                <a:lnTo>
                  <a:pt x="19461" y="18475"/>
                </a:lnTo>
                <a:cubicBezTo>
                  <a:pt x="19451" y="18485"/>
                  <a:pt x="19442" y="18494"/>
                  <a:pt x="19432" y="18494"/>
                </a:cubicBezTo>
                <a:cubicBezTo>
                  <a:pt x="19432" y="18503"/>
                  <a:pt x="19423" y="18503"/>
                  <a:pt x="19423" y="18503"/>
                </a:cubicBezTo>
                <a:cubicBezTo>
                  <a:pt x="19423" y="18503"/>
                  <a:pt x="19423" y="18494"/>
                  <a:pt x="19423" y="18494"/>
                </a:cubicBezTo>
                <a:cubicBezTo>
                  <a:pt x="19423" y="18494"/>
                  <a:pt x="19423" y="18485"/>
                  <a:pt x="19423" y="18485"/>
                </a:cubicBezTo>
                <a:cubicBezTo>
                  <a:pt x="19423" y="18485"/>
                  <a:pt x="19413" y="18475"/>
                  <a:pt x="19413" y="18475"/>
                </a:cubicBezTo>
                <a:cubicBezTo>
                  <a:pt x="19404" y="18475"/>
                  <a:pt x="19404" y="18475"/>
                  <a:pt x="19404" y="18485"/>
                </a:cubicBezTo>
                <a:cubicBezTo>
                  <a:pt x="19395" y="18475"/>
                  <a:pt x="19395" y="18475"/>
                  <a:pt x="19395" y="18466"/>
                </a:cubicBezTo>
                <a:lnTo>
                  <a:pt x="19385" y="18466"/>
                </a:lnTo>
                <a:cubicBezTo>
                  <a:pt x="19376" y="18466"/>
                  <a:pt x="19376" y="18466"/>
                  <a:pt x="19376" y="18475"/>
                </a:cubicBezTo>
                <a:lnTo>
                  <a:pt x="19357" y="18475"/>
                </a:lnTo>
                <a:cubicBezTo>
                  <a:pt x="19357" y="18475"/>
                  <a:pt x="19347" y="18475"/>
                  <a:pt x="19347" y="18466"/>
                </a:cubicBezTo>
                <a:cubicBezTo>
                  <a:pt x="19347" y="18466"/>
                  <a:pt x="19347" y="18456"/>
                  <a:pt x="19347" y="18456"/>
                </a:cubicBezTo>
                <a:cubicBezTo>
                  <a:pt x="19366" y="18437"/>
                  <a:pt x="19376" y="18418"/>
                  <a:pt x="19385" y="18399"/>
                </a:cubicBezTo>
                <a:cubicBezTo>
                  <a:pt x="19395" y="18390"/>
                  <a:pt x="19404" y="18380"/>
                  <a:pt x="19413" y="18380"/>
                </a:cubicBezTo>
                <a:cubicBezTo>
                  <a:pt x="19413" y="18385"/>
                  <a:pt x="19416" y="18388"/>
                  <a:pt x="19418" y="18388"/>
                </a:cubicBezTo>
                <a:cubicBezTo>
                  <a:pt x="19421" y="18388"/>
                  <a:pt x="19423" y="18385"/>
                  <a:pt x="19423" y="18380"/>
                </a:cubicBezTo>
                <a:cubicBezTo>
                  <a:pt x="19432" y="18380"/>
                  <a:pt x="19432" y="18371"/>
                  <a:pt x="19442" y="18371"/>
                </a:cubicBezTo>
                <a:close/>
                <a:moveTo>
                  <a:pt x="19615" y="18452"/>
                </a:moveTo>
                <a:cubicBezTo>
                  <a:pt x="19618" y="18452"/>
                  <a:pt x="19622" y="18456"/>
                  <a:pt x="19622" y="18456"/>
                </a:cubicBezTo>
                <a:lnTo>
                  <a:pt x="19612" y="18456"/>
                </a:lnTo>
                <a:cubicBezTo>
                  <a:pt x="19612" y="18456"/>
                  <a:pt x="19612" y="18466"/>
                  <a:pt x="19622" y="18466"/>
                </a:cubicBezTo>
                <a:cubicBezTo>
                  <a:pt x="19622" y="18475"/>
                  <a:pt x="19631" y="18475"/>
                  <a:pt x="19641" y="18475"/>
                </a:cubicBezTo>
                <a:cubicBezTo>
                  <a:pt x="19641" y="18475"/>
                  <a:pt x="19641" y="18475"/>
                  <a:pt x="19641" y="18485"/>
                </a:cubicBezTo>
                <a:lnTo>
                  <a:pt x="19650" y="18485"/>
                </a:lnTo>
                <a:cubicBezTo>
                  <a:pt x="19660" y="18485"/>
                  <a:pt x="19660" y="18475"/>
                  <a:pt x="19660" y="18475"/>
                </a:cubicBezTo>
                <a:lnTo>
                  <a:pt x="19660" y="18485"/>
                </a:lnTo>
                <a:cubicBezTo>
                  <a:pt x="19660" y="18494"/>
                  <a:pt x="19650" y="18494"/>
                  <a:pt x="19650" y="18503"/>
                </a:cubicBezTo>
                <a:lnTo>
                  <a:pt x="19641" y="18503"/>
                </a:lnTo>
                <a:cubicBezTo>
                  <a:pt x="19641" y="18503"/>
                  <a:pt x="19641" y="18494"/>
                  <a:pt x="19631" y="18494"/>
                </a:cubicBezTo>
                <a:cubicBezTo>
                  <a:pt x="19622" y="18494"/>
                  <a:pt x="19622" y="18494"/>
                  <a:pt x="19622" y="18503"/>
                </a:cubicBezTo>
                <a:lnTo>
                  <a:pt x="19612" y="18503"/>
                </a:lnTo>
                <a:cubicBezTo>
                  <a:pt x="19612" y="18494"/>
                  <a:pt x="19612" y="18494"/>
                  <a:pt x="19603" y="18494"/>
                </a:cubicBezTo>
                <a:cubicBezTo>
                  <a:pt x="19603" y="18494"/>
                  <a:pt x="19603" y="18494"/>
                  <a:pt x="19593" y="18485"/>
                </a:cubicBezTo>
                <a:lnTo>
                  <a:pt x="19574" y="18485"/>
                </a:lnTo>
                <a:cubicBezTo>
                  <a:pt x="19565" y="18485"/>
                  <a:pt x="19565" y="18485"/>
                  <a:pt x="19565" y="18475"/>
                </a:cubicBezTo>
                <a:lnTo>
                  <a:pt x="19546" y="18475"/>
                </a:lnTo>
                <a:lnTo>
                  <a:pt x="19546" y="18485"/>
                </a:lnTo>
                <a:lnTo>
                  <a:pt x="19537" y="18485"/>
                </a:lnTo>
                <a:cubicBezTo>
                  <a:pt x="19537" y="18485"/>
                  <a:pt x="19537" y="18485"/>
                  <a:pt x="19537" y="18494"/>
                </a:cubicBezTo>
                <a:cubicBezTo>
                  <a:pt x="19537" y="18494"/>
                  <a:pt x="19546" y="18494"/>
                  <a:pt x="19546" y="18503"/>
                </a:cubicBezTo>
                <a:lnTo>
                  <a:pt x="19537" y="18503"/>
                </a:lnTo>
                <a:cubicBezTo>
                  <a:pt x="19537" y="18503"/>
                  <a:pt x="19527" y="18494"/>
                  <a:pt x="19527" y="18494"/>
                </a:cubicBezTo>
                <a:cubicBezTo>
                  <a:pt x="19527" y="18485"/>
                  <a:pt x="19518" y="18485"/>
                  <a:pt x="19518" y="18485"/>
                </a:cubicBezTo>
                <a:cubicBezTo>
                  <a:pt x="19518" y="18485"/>
                  <a:pt x="19508" y="18475"/>
                  <a:pt x="19508" y="18475"/>
                </a:cubicBezTo>
                <a:cubicBezTo>
                  <a:pt x="19499" y="18475"/>
                  <a:pt x="19499" y="18475"/>
                  <a:pt x="19499" y="18485"/>
                </a:cubicBezTo>
                <a:lnTo>
                  <a:pt x="19480" y="18485"/>
                </a:lnTo>
                <a:cubicBezTo>
                  <a:pt x="19480" y="18475"/>
                  <a:pt x="19470" y="18475"/>
                  <a:pt x="19480" y="18475"/>
                </a:cubicBezTo>
                <a:cubicBezTo>
                  <a:pt x="19480" y="18466"/>
                  <a:pt x="19489" y="18466"/>
                  <a:pt x="19489" y="18466"/>
                </a:cubicBezTo>
                <a:cubicBezTo>
                  <a:pt x="19508" y="18456"/>
                  <a:pt x="19527" y="18456"/>
                  <a:pt x="19546" y="18456"/>
                </a:cubicBezTo>
                <a:lnTo>
                  <a:pt x="19565" y="18456"/>
                </a:lnTo>
                <a:cubicBezTo>
                  <a:pt x="19565" y="18456"/>
                  <a:pt x="19574" y="18456"/>
                  <a:pt x="19584" y="18466"/>
                </a:cubicBezTo>
                <a:lnTo>
                  <a:pt x="19612" y="18466"/>
                </a:lnTo>
                <a:cubicBezTo>
                  <a:pt x="19612" y="18466"/>
                  <a:pt x="19612" y="18466"/>
                  <a:pt x="19603" y="18456"/>
                </a:cubicBezTo>
                <a:lnTo>
                  <a:pt x="19612" y="18456"/>
                </a:lnTo>
                <a:cubicBezTo>
                  <a:pt x="19612" y="18453"/>
                  <a:pt x="19613" y="18452"/>
                  <a:pt x="19615" y="18452"/>
                </a:cubicBezTo>
                <a:close/>
                <a:moveTo>
                  <a:pt x="21373" y="18494"/>
                </a:moveTo>
                <a:lnTo>
                  <a:pt x="21354" y="18503"/>
                </a:lnTo>
                <a:cubicBezTo>
                  <a:pt x="21354" y="18494"/>
                  <a:pt x="21363" y="18494"/>
                  <a:pt x="21373" y="18494"/>
                </a:cubicBezTo>
                <a:close/>
                <a:moveTo>
                  <a:pt x="22054" y="18466"/>
                </a:moveTo>
                <a:cubicBezTo>
                  <a:pt x="22064" y="18475"/>
                  <a:pt x="22073" y="18485"/>
                  <a:pt x="22083" y="18494"/>
                </a:cubicBezTo>
                <a:cubicBezTo>
                  <a:pt x="22083" y="18494"/>
                  <a:pt x="22083" y="18494"/>
                  <a:pt x="22083" y="18503"/>
                </a:cubicBezTo>
                <a:cubicBezTo>
                  <a:pt x="22083" y="18503"/>
                  <a:pt x="22064" y="18503"/>
                  <a:pt x="22064" y="18494"/>
                </a:cubicBezTo>
                <a:cubicBezTo>
                  <a:pt x="22054" y="18485"/>
                  <a:pt x="22054" y="18485"/>
                  <a:pt x="22054" y="18475"/>
                </a:cubicBezTo>
                <a:cubicBezTo>
                  <a:pt x="22054" y="18466"/>
                  <a:pt x="22054" y="18466"/>
                  <a:pt x="22054" y="18466"/>
                </a:cubicBezTo>
                <a:close/>
                <a:moveTo>
                  <a:pt x="23540" y="18485"/>
                </a:moveTo>
                <a:cubicBezTo>
                  <a:pt x="23550" y="18494"/>
                  <a:pt x="23559" y="18494"/>
                  <a:pt x="23550" y="18503"/>
                </a:cubicBezTo>
                <a:lnTo>
                  <a:pt x="23540" y="18503"/>
                </a:lnTo>
                <a:cubicBezTo>
                  <a:pt x="23540" y="18494"/>
                  <a:pt x="23540" y="18485"/>
                  <a:pt x="23540" y="18485"/>
                </a:cubicBezTo>
                <a:close/>
                <a:moveTo>
                  <a:pt x="23976" y="18475"/>
                </a:moveTo>
                <a:cubicBezTo>
                  <a:pt x="23985" y="18485"/>
                  <a:pt x="23985" y="18485"/>
                  <a:pt x="23985" y="18494"/>
                </a:cubicBezTo>
                <a:cubicBezTo>
                  <a:pt x="23985" y="18494"/>
                  <a:pt x="23985" y="18494"/>
                  <a:pt x="23985" y="18503"/>
                </a:cubicBezTo>
                <a:lnTo>
                  <a:pt x="23976" y="18503"/>
                </a:lnTo>
                <a:cubicBezTo>
                  <a:pt x="23976" y="18503"/>
                  <a:pt x="23976" y="18503"/>
                  <a:pt x="23976" y="18494"/>
                </a:cubicBezTo>
                <a:cubicBezTo>
                  <a:pt x="23976" y="18494"/>
                  <a:pt x="23976" y="18485"/>
                  <a:pt x="23976" y="18485"/>
                </a:cubicBezTo>
                <a:lnTo>
                  <a:pt x="23976" y="18475"/>
                </a:lnTo>
                <a:close/>
                <a:moveTo>
                  <a:pt x="19054" y="18503"/>
                </a:moveTo>
                <a:lnTo>
                  <a:pt x="19044" y="18513"/>
                </a:lnTo>
                <a:lnTo>
                  <a:pt x="19044" y="18503"/>
                </a:lnTo>
                <a:close/>
                <a:moveTo>
                  <a:pt x="19167" y="18447"/>
                </a:moveTo>
                <a:cubicBezTo>
                  <a:pt x="19167" y="18456"/>
                  <a:pt x="19167" y="18466"/>
                  <a:pt x="19158" y="18466"/>
                </a:cubicBezTo>
                <a:cubicBezTo>
                  <a:pt x="19177" y="18466"/>
                  <a:pt x="19167" y="18475"/>
                  <a:pt x="19167" y="18485"/>
                </a:cubicBezTo>
                <a:cubicBezTo>
                  <a:pt x="19172" y="18480"/>
                  <a:pt x="19177" y="18477"/>
                  <a:pt x="19180" y="18477"/>
                </a:cubicBezTo>
                <a:cubicBezTo>
                  <a:pt x="19184" y="18477"/>
                  <a:pt x="19186" y="18480"/>
                  <a:pt x="19186" y="18485"/>
                </a:cubicBezTo>
                <a:lnTo>
                  <a:pt x="19196" y="18485"/>
                </a:lnTo>
                <a:lnTo>
                  <a:pt x="19196" y="18494"/>
                </a:lnTo>
                <a:lnTo>
                  <a:pt x="19148" y="18494"/>
                </a:lnTo>
                <a:cubicBezTo>
                  <a:pt x="19148" y="18494"/>
                  <a:pt x="19139" y="18494"/>
                  <a:pt x="19139" y="18503"/>
                </a:cubicBezTo>
                <a:lnTo>
                  <a:pt x="19130" y="18503"/>
                </a:lnTo>
                <a:cubicBezTo>
                  <a:pt x="19120" y="18503"/>
                  <a:pt x="19120" y="18503"/>
                  <a:pt x="19120" y="18513"/>
                </a:cubicBezTo>
                <a:cubicBezTo>
                  <a:pt x="19111" y="18513"/>
                  <a:pt x="19111" y="18513"/>
                  <a:pt x="19111" y="18503"/>
                </a:cubicBezTo>
                <a:cubicBezTo>
                  <a:pt x="19120" y="18503"/>
                  <a:pt x="19120" y="18503"/>
                  <a:pt x="19111" y="18494"/>
                </a:cubicBezTo>
                <a:cubicBezTo>
                  <a:pt x="19111" y="18494"/>
                  <a:pt x="19111" y="18494"/>
                  <a:pt x="19111" y="18485"/>
                </a:cubicBezTo>
                <a:lnTo>
                  <a:pt x="19101" y="18485"/>
                </a:lnTo>
                <a:cubicBezTo>
                  <a:pt x="19092" y="18475"/>
                  <a:pt x="19101" y="18475"/>
                  <a:pt x="19101" y="18475"/>
                </a:cubicBezTo>
                <a:cubicBezTo>
                  <a:pt x="19101" y="18475"/>
                  <a:pt x="19111" y="18466"/>
                  <a:pt x="19111" y="18466"/>
                </a:cubicBezTo>
                <a:lnTo>
                  <a:pt x="19101" y="18466"/>
                </a:lnTo>
                <a:lnTo>
                  <a:pt x="19111" y="18456"/>
                </a:lnTo>
                <a:lnTo>
                  <a:pt x="19101" y="18456"/>
                </a:lnTo>
                <a:cubicBezTo>
                  <a:pt x="19111" y="18456"/>
                  <a:pt x="19111" y="18456"/>
                  <a:pt x="19120" y="18447"/>
                </a:cubicBezTo>
                <a:close/>
                <a:moveTo>
                  <a:pt x="21899" y="18501"/>
                </a:moveTo>
                <a:cubicBezTo>
                  <a:pt x="21905" y="18501"/>
                  <a:pt x="21912" y="18506"/>
                  <a:pt x="21920" y="18506"/>
                </a:cubicBezTo>
                <a:cubicBezTo>
                  <a:pt x="21924" y="18506"/>
                  <a:pt x="21927" y="18505"/>
                  <a:pt x="21931" y="18503"/>
                </a:cubicBezTo>
                <a:lnTo>
                  <a:pt x="21931" y="18503"/>
                </a:lnTo>
                <a:cubicBezTo>
                  <a:pt x="21931" y="18513"/>
                  <a:pt x="21931" y="18513"/>
                  <a:pt x="21922" y="18513"/>
                </a:cubicBezTo>
                <a:cubicBezTo>
                  <a:pt x="21912" y="18513"/>
                  <a:pt x="21903" y="18503"/>
                  <a:pt x="21893" y="18503"/>
                </a:cubicBezTo>
                <a:cubicBezTo>
                  <a:pt x="21895" y="18501"/>
                  <a:pt x="21897" y="18501"/>
                  <a:pt x="21899" y="18501"/>
                </a:cubicBezTo>
                <a:close/>
                <a:moveTo>
                  <a:pt x="18590" y="18343"/>
                </a:moveTo>
                <a:cubicBezTo>
                  <a:pt x="18590" y="18352"/>
                  <a:pt x="18599" y="18361"/>
                  <a:pt x="18609" y="18361"/>
                </a:cubicBezTo>
                <a:cubicBezTo>
                  <a:pt x="18609" y="18371"/>
                  <a:pt x="18618" y="18371"/>
                  <a:pt x="18618" y="18380"/>
                </a:cubicBezTo>
                <a:cubicBezTo>
                  <a:pt x="18628" y="18390"/>
                  <a:pt x="18628" y="18399"/>
                  <a:pt x="18628" y="18409"/>
                </a:cubicBezTo>
                <a:lnTo>
                  <a:pt x="18618" y="18409"/>
                </a:lnTo>
                <a:cubicBezTo>
                  <a:pt x="18618" y="18409"/>
                  <a:pt x="18618" y="18399"/>
                  <a:pt x="18618" y="18399"/>
                </a:cubicBezTo>
                <a:cubicBezTo>
                  <a:pt x="18618" y="18399"/>
                  <a:pt x="18618" y="18390"/>
                  <a:pt x="18609" y="18390"/>
                </a:cubicBezTo>
                <a:cubicBezTo>
                  <a:pt x="18609" y="18390"/>
                  <a:pt x="18609" y="18390"/>
                  <a:pt x="18609" y="18399"/>
                </a:cubicBezTo>
                <a:lnTo>
                  <a:pt x="18599" y="18399"/>
                </a:lnTo>
                <a:cubicBezTo>
                  <a:pt x="18599" y="18399"/>
                  <a:pt x="18599" y="18409"/>
                  <a:pt x="18599" y="18409"/>
                </a:cubicBezTo>
                <a:lnTo>
                  <a:pt x="18609" y="18409"/>
                </a:lnTo>
                <a:lnTo>
                  <a:pt x="18599" y="18418"/>
                </a:lnTo>
                <a:cubicBezTo>
                  <a:pt x="18599" y="18418"/>
                  <a:pt x="18599" y="18418"/>
                  <a:pt x="18609" y="18428"/>
                </a:cubicBezTo>
                <a:cubicBezTo>
                  <a:pt x="18609" y="18428"/>
                  <a:pt x="18609" y="18428"/>
                  <a:pt x="18618" y="18437"/>
                </a:cubicBezTo>
                <a:lnTo>
                  <a:pt x="18609" y="18437"/>
                </a:lnTo>
                <a:lnTo>
                  <a:pt x="18609" y="18447"/>
                </a:lnTo>
                <a:cubicBezTo>
                  <a:pt x="18609" y="18447"/>
                  <a:pt x="18618" y="18456"/>
                  <a:pt x="18618" y="18456"/>
                </a:cubicBezTo>
                <a:cubicBezTo>
                  <a:pt x="18609" y="18466"/>
                  <a:pt x="18609" y="18466"/>
                  <a:pt x="18609" y="18466"/>
                </a:cubicBezTo>
                <a:cubicBezTo>
                  <a:pt x="18599" y="18466"/>
                  <a:pt x="18599" y="18456"/>
                  <a:pt x="18599" y="18456"/>
                </a:cubicBezTo>
                <a:cubicBezTo>
                  <a:pt x="18609" y="18447"/>
                  <a:pt x="18599" y="18447"/>
                  <a:pt x="18599" y="18447"/>
                </a:cubicBezTo>
                <a:cubicBezTo>
                  <a:pt x="18590" y="18447"/>
                  <a:pt x="18590" y="18447"/>
                  <a:pt x="18590" y="18437"/>
                </a:cubicBezTo>
                <a:cubicBezTo>
                  <a:pt x="18590" y="18437"/>
                  <a:pt x="18590" y="18428"/>
                  <a:pt x="18590" y="18428"/>
                </a:cubicBezTo>
                <a:cubicBezTo>
                  <a:pt x="18590" y="18428"/>
                  <a:pt x="18590" y="18418"/>
                  <a:pt x="18590" y="18418"/>
                </a:cubicBezTo>
                <a:cubicBezTo>
                  <a:pt x="18590" y="18418"/>
                  <a:pt x="18590" y="18409"/>
                  <a:pt x="18599" y="18409"/>
                </a:cubicBezTo>
                <a:lnTo>
                  <a:pt x="18581" y="18409"/>
                </a:lnTo>
                <a:cubicBezTo>
                  <a:pt x="18581" y="18409"/>
                  <a:pt x="18581" y="18409"/>
                  <a:pt x="18581" y="18418"/>
                </a:cubicBezTo>
                <a:cubicBezTo>
                  <a:pt x="18581" y="18418"/>
                  <a:pt x="18581" y="18428"/>
                  <a:pt x="18571" y="18428"/>
                </a:cubicBezTo>
                <a:cubicBezTo>
                  <a:pt x="18571" y="18418"/>
                  <a:pt x="18571" y="18409"/>
                  <a:pt x="18571" y="18409"/>
                </a:cubicBezTo>
                <a:cubicBezTo>
                  <a:pt x="18562" y="18409"/>
                  <a:pt x="18562" y="18418"/>
                  <a:pt x="18552" y="18418"/>
                </a:cubicBezTo>
                <a:cubicBezTo>
                  <a:pt x="18552" y="18428"/>
                  <a:pt x="18552" y="18428"/>
                  <a:pt x="18543" y="18428"/>
                </a:cubicBezTo>
                <a:cubicBezTo>
                  <a:pt x="18543" y="18428"/>
                  <a:pt x="18533" y="18418"/>
                  <a:pt x="18533" y="18418"/>
                </a:cubicBezTo>
                <a:cubicBezTo>
                  <a:pt x="18533" y="18418"/>
                  <a:pt x="18533" y="18409"/>
                  <a:pt x="18533" y="18409"/>
                </a:cubicBezTo>
                <a:cubicBezTo>
                  <a:pt x="18533" y="18409"/>
                  <a:pt x="18533" y="18399"/>
                  <a:pt x="18524" y="18399"/>
                </a:cubicBezTo>
                <a:cubicBezTo>
                  <a:pt x="18524" y="18399"/>
                  <a:pt x="18524" y="18399"/>
                  <a:pt x="18524" y="18409"/>
                </a:cubicBezTo>
                <a:lnTo>
                  <a:pt x="18514" y="18409"/>
                </a:lnTo>
                <a:cubicBezTo>
                  <a:pt x="18514" y="18409"/>
                  <a:pt x="18505" y="18418"/>
                  <a:pt x="18495" y="18418"/>
                </a:cubicBezTo>
                <a:lnTo>
                  <a:pt x="18486" y="18418"/>
                </a:lnTo>
                <a:cubicBezTo>
                  <a:pt x="18486" y="18428"/>
                  <a:pt x="18486" y="18437"/>
                  <a:pt x="18495" y="18437"/>
                </a:cubicBezTo>
                <a:cubicBezTo>
                  <a:pt x="18495" y="18442"/>
                  <a:pt x="18493" y="18444"/>
                  <a:pt x="18491" y="18444"/>
                </a:cubicBezTo>
                <a:cubicBezTo>
                  <a:pt x="18488" y="18444"/>
                  <a:pt x="18486" y="18442"/>
                  <a:pt x="18486" y="18437"/>
                </a:cubicBezTo>
                <a:lnTo>
                  <a:pt x="18476" y="18437"/>
                </a:lnTo>
                <a:cubicBezTo>
                  <a:pt x="18476" y="18447"/>
                  <a:pt x="18476" y="18447"/>
                  <a:pt x="18467" y="18447"/>
                </a:cubicBezTo>
                <a:lnTo>
                  <a:pt x="18448" y="18447"/>
                </a:lnTo>
                <a:cubicBezTo>
                  <a:pt x="18448" y="18447"/>
                  <a:pt x="18448" y="18447"/>
                  <a:pt x="18448" y="18456"/>
                </a:cubicBezTo>
                <a:cubicBezTo>
                  <a:pt x="18448" y="18447"/>
                  <a:pt x="18448" y="18447"/>
                  <a:pt x="18439" y="18447"/>
                </a:cubicBezTo>
                <a:cubicBezTo>
                  <a:pt x="18429" y="18447"/>
                  <a:pt x="18429" y="18456"/>
                  <a:pt x="18429" y="18456"/>
                </a:cubicBezTo>
                <a:cubicBezTo>
                  <a:pt x="18420" y="18466"/>
                  <a:pt x="18420" y="18466"/>
                  <a:pt x="18420" y="18466"/>
                </a:cubicBezTo>
                <a:cubicBezTo>
                  <a:pt x="18420" y="18475"/>
                  <a:pt x="18420" y="18475"/>
                  <a:pt x="18420" y="18475"/>
                </a:cubicBezTo>
                <a:lnTo>
                  <a:pt x="18410" y="18475"/>
                </a:lnTo>
                <a:cubicBezTo>
                  <a:pt x="18410" y="18475"/>
                  <a:pt x="18410" y="18475"/>
                  <a:pt x="18410" y="18466"/>
                </a:cubicBezTo>
                <a:cubicBezTo>
                  <a:pt x="18410" y="18466"/>
                  <a:pt x="18410" y="18456"/>
                  <a:pt x="18410" y="18456"/>
                </a:cubicBezTo>
                <a:cubicBezTo>
                  <a:pt x="18401" y="18456"/>
                  <a:pt x="18401" y="18456"/>
                  <a:pt x="18401" y="18466"/>
                </a:cubicBezTo>
                <a:cubicBezTo>
                  <a:pt x="18401" y="18475"/>
                  <a:pt x="18401" y="18475"/>
                  <a:pt x="18391" y="18475"/>
                </a:cubicBezTo>
                <a:lnTo>
                  <a:pt x="18401" y="18485"/>
                </a:lnTo>
                <a:lnTo>
                  <a:pt x="18382" y="18485"/>
                </a:lnTo>
                <a:cubicBezTo>
                  <a:pt x="18382" y="18494"/>
                  <a:pt x="18372" y="18494"/>
                  <a:pt x="18372" y="18503"/>
                </a:cubicBezTo>
                <a:cubicBezTo>
                  <a:pt x="18372" y="18513"/>
                  <a:pt x="18363" y="18513"/>
                  <a:pt x="18363" y="18513"/>
                </a:cubicBezTo>
                <a:cubicBezTo>
                  <a:pt x="18360" y="18516"/>
                  <a:pt x="18358" y="18517"/>
                  <a:pt x="18356" y="18517"/>
                </a:cubicBezTo>
                <a:cubicBezTo>
                  <a:pt x="18353" y="18517"/>
                  <a:pt x="18353" y="18513"/>
                  <a:pt x="18353" y="18513"/>
                </a:cubicBezTo>
                <a:lnTo>
                  <a:pt x="18344" y="18513"/>
                </a:lnTo>
                <a:cubicBezTo>
                  <a:pt x="18344" y="18513"/>
                  <a:pt x="18344" y="18522"/>
                  <a:pt x="18334" y="18522"/>
                </a:cubicBezTo>
                <a:cubicBezTo>
                  <a:pt x="18334" y="18522"/>
                  <a:pt x="18334" y="18522"/>
                  <a:pt x="18334" y="18513"/>
                </a:cubicBezTo>
                <a:lnTo>
                  <a:pt x="18325" y="18513"/>
                </a:lnTo>
                <a:cubicBezTo>
                  <a:pt x="18325" y="18513"/>
                  <a:pt x="18325" y="18503"/>
                  <a:pt x="18325" y="18503"/>
                </a:cubicBezTo>
                <a:cubicBezTo>
                  <a:pt x="18325" y="18503"/>
                  <a:pt x="18334" y="18503"/>
                  <a:pt x="18334" y="18494"/>
                </a:cubicBezTo>
                <a:lnTo>
                  <a:pt x="18334" y="18503"/>
                </a:lnTo>
                <a:lnTo>
                  <a:pt x="18344" y="18503"/>
                </a:lnTo>
                <a:cubicBezTo>
                  <a:pt x="18334" y="18494"/>
                  <a:pt x="18334" y="18494"/>
                  <a:pt x="18344" y="18494"/>
                </a:cubicBezTo>
                <a:cubicBezTo>
                  <a:pt x="18344" y="18494"/>
                  <a:pt x="18353" y="18494"/>
                  <a:pt x="18353" y="18485"/>
                </a:cubicBezTo>
                <a:lnTo>
                  <a:pt x="18363" y="18485"/>
                </a:lnTo>
                <a:lnTo>
                  <a:pt x="18344" y="18503"/>
                </a:lnTo>
                <a:lnTo>
                  <a:pt x="18353" y="18503"/>
                </a:lnTo>
                <a:cubicBezTo>
                  <a:pt x="18363" y="18485"/>
                  <a:pt x="18382" y="18466"/>
                  <a:pt x="18391" y="18456"/>
                </a:cubicBezTo>
                <a:cubicBezTo>
                  <a:pt x="18410" y="18447"/>
                  <a:pt x="18420" y="18447"/>
                  <a:pt x="18429" y="18437"/>
                </a:cubicBezTo>
                <a:cubicBezTo>
                  <a:pt x="18429" y="18437"/>
                  <a:pt x="18429" y="18433"/>
                  <a:pt x="18432" y="18433"/>
                </a:cubicBezTo>
                <a:cubicBezTo>
                  <a:pt x="18433" y="18433"/>
                  <a:pt x="18435" y="18434"/>
                  <a:pt x="18439" y="18437"/>
                </a:cubicBezTo>
                <a:cubicBezTo>
                  <a:pt x="18439" y="18437"/>
                  <a:pt x="18439" y="18447"/>
                  <a:pt x="18439" y="18447"/>
                </a:cubicBezTo>
                <a:cubicBezTo>
                  <a:pt x="18439" y="18437"/>
                  <a:pt x="18439" y="18428"/>
                  <a:pt x="18448" y="18428"/>
                </a:cubicBezTo>
                <a:cubicBezTo>
                  <a:pt x="18457" y="18418"/>
                  <a:pt x="18457" y="18409"/>
                  <a:pt x="18467" y="18399"/>
                </a:cubicBezTo>
                <a:cubicBezTo>
                  <a:pt x="18467" y="18399"/>
                  <a:pt x="18474" y="18399"/>
                  <a:pt x="18476" y="18393"/>
                </a:cubicBezTo>
                <a:lnTo>
                  <a:pt x="18476" y="18393"/>
                </a:lnTo>
                <a:cubicBezTo>
                  <a:pt x="18476" y="18394"/>
                  <a:pt x="18476" y="18396"/>
                  <a:pt x="18476" y="18399"/>
                </a:cubicBezTo>
                <a:cubicBezTo>
                  <a:pt x="18486" y="18390"/>
                  <a:pt x="18486" y="18390"/>
                  <a:pt x="18486" y="18390"/>
                </a:cubicBezTo>
                <a:cubicBezTo>
                  <a:pt x="18495" y="18390"/>
                  <a:pt x="18495" y="18390"/>
                  <a:pt x="18495" y="18380"/>
                </a:cubicBezTo>
                <a:cubicBezTo>
                  <a:pt x="18495" y="18380"/>
                  <a:pt x="18495" y="18371"/>
                  <a:pt x="18505" y="18371"/>
                </a:cubicBezTo>
                <a:lnTo>
                  <a:pt x="18514" y="18371"/>
                </a:lnTo>
                <a:cubicBezTo>
                  <a:pt x="18514" y="18371"/>
                  <a:pt x="18514" y="18380"/>
                  <a:pt x="18514" y="18380"/>
                </a:cubicBezTo>
                <a:cubicBezTo>
                  <a:pt x="18514" y="18380"/>
                  <a:pt x="18514" y="18390"/>
                  <a:pt x="18524" y="18390"/>
                </a:cubicBezTo>
                <a:cubicBezTo>
                  <a:pt x="18524" y="18390"/>
                  <a:pt x="18524" y="18380"/>
                  <a:pt x="18524" y="18380"/>
                </a:cubicBezTo>
                <a:cubicBezTo>
                  <a:pt x="18533" y="18380"/>
                  <a:pt x="18533" y="18380"/>
                  <a:pt x="18533" y="18390"/>
                </a:cubicBezTo>
                <a:lnTo>
                  <a:pt x="18543" y="18390"/>
                </a:lnTo>
                <a:cubicBezTo>
                  <a:pt x="18543" y="18380"/>
                  <a:pt x="18543" y="18380"/>
                  <a:pt x="18552" y="18380"/>
                </a:cubicBezTo>
                <a:lnTo>
                  <a:pt x="18562" y="18371"/>
                </a:lnTo>
                <a:cubicBezTo>
                  <a:pt x="18571" y="18371"/>
                  <a:pt x="18571" y="18380"/>
                  <a:pt x="18581" y="18380"/>
                </a:cubicBezTo>
                <a:cubicBezTo>
                  <a:pt x="18581" y="18371"/>
                  <a:pt x="18581" y="18352"/>
                  <a:pt x="18590" y="18343"/>
                </a:cubicBezTo>
                <a:close/>
                <a:moveTo>
                  <a:pt x="19480" y="18503"/>
                </a:moveTo>
                <a:cubicBezTo>
                  <a:pt x="19480" y="18503"/>
                  <a:pt x="19489" y="18503"/>
                  <a:pt x="19489" y="18513"/>
                </a:cubicBezTo>
                <a:cubicBezTo>
                  <a:pt x="19489" y="18513"/>
                  <a:pt x="19480" y="18513"/>
                  <a:pt x="19480" y="18522"/>
                </a:cubicBezTo>
                <a:lnTo>
                  <a:pt x="19470" y="18522"/>
                </a:lnTo>
                <a:cubicBezTo>
                  <a:pt x="19461" y="18513"/>
                  <a:pt x="19461" y="18513"/>
                  <a:pt x="19470" y="18513"/>
                </a:cubicBezTo>
                <a:cubicBezTo>
                  <a:pt x="19470" y="18503"/>
                  <a:pt x="19480" y="18503"/>
                  <a:pt x="19480" y="18503"/>
                </a:cubicBezTo>
                <a:close/>
                <a:moveTo>
                  <a:pt x="21401" y="18494"/>
                </a:moveTo>
                <a:cubicBezTo>
                  <a:pt x="21411" y="18494"/>
                  <a:pt x="21411" y="18494"/>
                  <a:pt x="21411" y="18503"/>
                </a:cubicBezTo>
                <a:cubicBezTo>
                  <a:pt x="21420" y="18513"/>
                  <a:pt x="21420" y="18513"/>
                  <a:pt x="21430" y="18513"/>
                </a:cubicBezTo>
                <a:lnTo>
                  <a:pt x="21439" y="18513"/>
                </a:lnTo>
                <a:cubicBezTo>
                  <a:pt x="21439" y="18513"/>
                  <a:pt x="21449" y="18513"/>
                  <a:pt x="21449" y="18522"/>
                </a:cubicBezTo>
                <a:lnTo>
                  <a:pt x="21439" y="18522"/>
                </a:lnTo>
                <a:cubicBezTo>
                  <a:pt x="21430" y="18522"/>
                  <a:pt x="21420" y="18513"/>
                  <a:pt x="21401" y="18513"/>
                </a:cubicBezTo>
                <a:lnTo>
                  <a:pt x="21363" y="18513"/>
                </a:lnTo>
                <a:cubicBezTo>
                  <a:pt x="21373" y="18503"/>
                  <a:pt x="21392" y="18494"/>
                  <a:pt x="21401" y="18494"/>
                </a:cubicBezTo>
                <a:close/>
                <a:moveTo>
                  <a:pt x="21572" y="18503"/>
                </a:moveTo>
                <a:cubicBezTo>
                  <a:pt x="21572" y="18513"/>
                  <a:pt x="21572" y="18513"/>
                  <a:pt x="21572" y="18513"/>
                </a:cubicBezTo>
                <a:cubicBezTo>
                  <a:pt x="21572" y="18522"/>
                  <a:pt x="21572" y="18522"/>
                  <a:pt x="21562" y="18522"/>
                </a:cubicBezTo>
                <a:cubicBezTo>
                  <a:pt x="21562" y="18522"/>
                  <a:pt x="21562" y="18513"/>
                  <a:pt x="21562" y="18513"/>
                </a:cubicBezTo>
                <a:cubicBezTo>
                  <a:pt x="21562" y="18513"/>
                  <a:pt x="21572" y="18513"/>
                  <a:pt x="21572" y="18503"/>
                </a:cubicBezTo>
                <a:close/>
                <a:moveTo>
                  <a:pt x="19622" y="18513"/>
                </a:moveTo>
                <a:cubicBezTo>
                  <a:pt x="19622" y="18522"/>
                  <a:pt x="19622" y="18522"/>
                  <a:pt x="19631" y="18532"/>
                </a:cubicBezTo>
                <a:lnTo>
                  <a:pt x="19622" y="18532"/>
                </a:lnTo>
                <a:cubicBezTo>
                  <a:pt x="19622" y="18532"/>
                  <a:pt x="19622" y="18532"/>
                  <a:pt x="19612" y="18522"/>
                </a:cubicBezTo>
                <a:lnTo>
                  <a:pt x="19612" y="18532"/>
                </a:lnTo>
                <a:cubicBezTo>
                  <a:pt x="19603" y="18532"/>
                  <a:pt x="19603" y="18522"/>
                  <a:pt x="19603" y="18513"/>
                </a:cubicBezTo>
                <a:close/>
                <a:moveTo>
                  <a:pt x="19669" y="18522"/>
                </a:moveTo>
                <a:cubicBezTo>
                  <a:pt x="19669" y="18522"/>
                  <a:pt x="19669" y="18522"/>
                  <a:pt x="19669" y="18532"/>
                </a:cubicBezTo>
                <a:lnTo>
                  <a:pt x="19650" y="18532"/>
                </a:lnTo>
                <a:lnTo>
                  <a:pt x="19650" y="18522"/>
                </a:lnTo>
                <a:close/>
                <a:moveTo>
                  <a:pt x="21979" y="18503"/>
                </a:moveTo>
                <a:cubicBezTo>
                  <a:pt x="21979" y="18503"/>
                  <a:pt x="21979" y="18513"/>
                  <a:pt x="21979" y="18513"/>
                </a:cubicBezTo>
                <a:cubicBezTo>
                  <a:pt x="21979" y="18522"/>
                  <a:pt x="21979" y="18522"/>
                  <a:pt x="21979" y="18532"/>
                </a:cubicBezTo>
                <a:cubicBezTo>
                  <a:pt x="21969" y="18532"/>
                  <a:pt x="21950" y="18522"/>
                  <a:pt x="21941" y="18513"/>
                </a:cubicBezTo>
                <a:cubicBezTo>
                  <a:pt x="21950" y="18513"/>
                  <a:pt x="21969" y="18513"/>
                  <a:pt x="21979" y="18503"/>
                </a:cubicBezTo>
                <a:close/>
                <a:moveTo>
                  <a:pt x="23124" y="18314"/>
                </a:moveTo>
                <a:cubicBezTo>
                  <a:pt x="23133" y="18314"/>
                  <a:pt x="23133" y="18314"/>
                  <a:pt x="23133" y="18324"/>
                </a:cubicBezTo>
                <a:cubicBezTo>
                  <a:pt x="23133" y="18333"/>
                  <a:pt x="23133" y="18343"/>
                  <a:pt x="23133" y="18343"/>
                </a:cubicBezTo>
                <a:cubicBezTo>
                  <a:pt x="23133" y="18352"/>
                  <a:pt x="23143" y="18352"/>
                  <a:pt x="23143" y="18361"/>
                </a:cubicBezTo>
                <a:lnTo>
                  <a:pt x="23152" y="18361"/>
                </a:lnTo>
                <a:cubicBezTo>
                  <a:pt x="23152" y="18352"/>
                  <a:pt x="23162" y="18352"/>
                  <a:pt x="23162" y="18352"/>
                </a:cubicBezTo>
                <a:cubicBezTo>
                  <a:pt x="23171" y="18352"/>
                  <a:pt x="23171" y="18343"/>
                  <a:pt x="23171" y="18343"/>
                </a:cubicBezTo>
                <a:cubicBezTo>
                  <a:pt x="23171" y="18343"/>
                  <a:pt x="23181" y="18333"/>
                  <a:pt x="23181" y="18333"/>
                </a:cubicBezTo>
                <a:cubicBezTo>
                  <a:pt x="23181" y="18333"/>
                  <a:pt x="23181" y="18343"/>
                  <a:pt x="23181" y="18343"/>
                </a:cubicBezTo>
                <a:lnTo>
                  <a:pt x="23190" y="18343"/>
                </a:lnTo>
                <a:cubicBezTo>
                  <a:pt x="23200" y="18343"/>
                  <a:pt x="23209" y="18343"/>
                  <a:pt x="23209" y="18352"/>
                </a:cubicBezTo>
                <a:cubicBezTo>
                  <a:pt x="23219" y="18352"/>
                  <a:pt x="23219" y="18343"/>
                  <a:pt x="23219" y="18343"/>
                </a:cubicBezTo>
                <a:cubicBezTo>
                  <a:pt x="23219" y="18333"/>
                  <a:pt x="23219" y="18333"/>
                  <a:pt x="23219" y="18333"/>
                </a:cubicBezTo>
                <a:lnTo>
                  <a:pt x="23237" y="18333"/>
                </a:lnTo>
                <a:cubicBezTo>
                  <a:pt x="23237" y="18343"/>
                  <a:pt x="23237" y="18352"/>
                  <a:pt x="23237" y="18361"/>
                </a:cubicBezTo>
                <a:cubicBezTo>
                  <a:pt x="23247" y="18371"/>
                  <a:pt x="23247" y="18371"/>
                  <a:pt x="23247" y="18380"/>
                </a:cubicBezTo>
                <a:cubicBezTo>
                  <a:pt x="23247" y="18371"/>
                  <a:pt x="23256" y="18371"/>
                  <a:pt x="23256" y="18361"/>
                </a:cubicBezTo>
                <a:cubicBezTo>
                  <a:pt x="23256" y="18361"/>
                  <a:pt x="23261" y="18357"/>
                  <a:pt x="23263" y="18357"/>
                </a:cubicBezTo>
                <a:cubicBezTo>
                  <a:pt x="23265" y="18357"/>
                  <a:pt x="23266" y="18358"/>
                  <a:pt x="23266" y="18361"/>
                </a:cubicBezTo>
                <a:lnTo>
                  <a:pt x="23275" y="18361"/>
                </a:lnTo>
                <a:cubicBezTo>
                  <a:pt x="23280" y="18357"/>
                  <a:pt x="23282" y="18354"/>
                  <a:pt x="23284" y="18354"/>
                </a:cubicBezTo>
                <a:cubicBezTo>
                  <a:pt x="23285" y="18354"/>
                  <a:pt x="23285" y="18357"/>
                  <a:pt x="23285" y="18361"/>
                </a:cubicBezTo>
                <a:cubicBezTo>
                  <a:pt x="23294" y="18371"/>
                  <a:pt x="23304" y="18371"/>
                  <a:pt x="23304" y="18380"/>
                </a:cubicBezTo>
                <a:cubicBezTo>
                  <a:pt x="23304" y="18380"/>
                  <a:pt x="23313" y="18390"/>
                  <a:pt x="23304" y="18390"/>
                </a:cubicBezTo>
                <a:cubicBezTo>
                  <a:pt x="23294" y="18390"/>
                  <a:pt x="23294" y="18399"/>
                  <a:pt x="23294" y="18399"/>
                </a:cubicBezTo>
                <a:cubicBezTo>
                  <a:pt x="23285" y="18399"/>
                  <a:pt x="23285" y="18409"/>
                  <a:pt x="23275" y="18409"/>
                </a:cubicBezTo>
                <a:cubicBezTo>
                  <a:pt x="23275" y="18409"/>
                  <a:pt x="23275" y="18418"/>
                  <a:pt x="23275" y="18418"/>
                </a:cubicBezTo>
                <a:lnTo>
                  <a:pt x="23285" y="18418"/>
                </a:lnTo>
                <a:cubicBezTo>
                  <a:pt x="23285" y="18418"/>
                  <a:pt x="23285" y="18428"/>
                  <a:pt x="23275" y="18428"/>
                </a:cubicBezTo>
                <a:cubicBezTo>
                  <a:pt x="23275" y="18428"/>
                  <a:pt x="23275" y="18437"/>
                  <a:pt x="23275" y="18437"/>
                </a:cubicBezTo>
                <a:cubicBezTo>
                  <a:pt x="23275" y="18437"/>
                  <a:pt x="23275" y="18437"/>
                  <a:pt x="23266" y="18447"/>
                </a:cubicBezTo>
                <a:lnTo>
                  <a:pt x="23266" y="18418"/>
                </a:lnTo>
                <a:lnTo>
                  <a:pt x="23256" y="18418"/>
                </a:lnTo>
                <a:lnTo>
                  <a:pt x="23256" y="18399"/>
                </a:lnTo>
                <a:cubicBezTo>
                  <a:pt x="23247" y="18409"/>
                  <a:pt x="23247" y="18418"/>
                  <a:pt x="23237" y="18428"/>
                </a:cubicBezTo>
                <a:cubicBezTo>
                  <a:pt x="23237" y="18428"/>
                  <a:pt x="23237" y="18437"/>
                  <a:pt x="23237" y="18447"/>
                </a:cubicBezTo>
                <a:cubicBezTo>
                  <a:pt x="23237" y="18456"/>
                  <a:pt x="23228" y="18456"/>
                  <a:pt x="23219" y="18456"/>
                </a:cubicBezTo>
                <a:cubicBezTo>
                  <a:pt x="23219" y="18456"/>
                  <a:pt x="23219" y="18466"/>
                  <a:pt x="23209" y="18466"/>
                </a:cubicBezTo>
                <a:lnTo>
                  <a:pt x="23190" y="18466"/>
                </a:lnTo>
                <a:lnTo>
                  <a:pt x="23181" y="18485"/>
                </a:lnTo>
                <a:cubicBezTo>
                  <a:pt x="23181" y="18475"/>
                  <a:pt x="23181" y="18475"/>
                  <a:pt x="23181" y="18475"/>
                </a:cubicBezTo>
                <a:cubicBezTo>
                  <a:pt x="23171" y="18466"/>
                  <a:pt x="23171" y="18466"/>
                  <a:pt x="23162" y="18466"/>
                </a:cubicBezTo>
                <a:cubicBezTo>
                  <a:pt x="23162" y="18461"/>
                  <a:pt x="23159" y="18459"/>
                  <a:pt x="23157" y="18459"/>
                </a:cubicBezTo>
                <a:cubicBezTo>
                  <a:pt x="23155" y="18459"/>
                  <a:pt x="23152" y="18461"/>
                  <a:pt x="23152" y="18466"/>
                </a:cubicBezTo>
                <a:cubicBezTo>
                  <a:pt x="23143" y="18475"/>
                  <a:pt x="23143" y="18475"/>
                  <a:pt x="23133" y="18485"/>
                </a:cubicBezTo>
                <a:cubicBezTo>
                  <a:pt x="23124" y="18485"/>
                  <a:pt x="23124" y="18494"/>
                  <a:pt x="23124" y="18494"/>
                </a:cubicBezTo>
                <a:cubicBezTo>
                  <a:pt x="23124" y="18503"/>
                  <a:pt x="23124" y="18503"/>
                  <a:pt x="23114" y="18513"/>
                </a:cubicBezTo>
                <a:cubicBezTo>
                  <a:pt x="23114" y="18513"/>
                  <a:pt x="23105" y="18522"/>
                  <a:pt x="23105" y="18522"/>
                </a:cubicBezTo>
                <a:cubicBezTo>
                  <a:pt x="23095" y="18532"/>
                  <a:pt x="23086" y="18532"/>
                  <a:pt x="23086" y="18532"/>
                </a:cubicBezTo>
                <a:lnTo>
                  <a:pt x="23086" y="18522"/>
                </a:lnTo>
                <a:lnTo>
                  <a:pt x="23105" y="18513"/>
                </a:lnTo>
                <a:cubicBezTo>
                  <a:pt x="23095" y="18503"/>
                  <a:pt x="23095" y="18494"/>
                  <a:pt x="23086" y="18485"/>
                </a:cubicBezTo>
                <a:cubicBezTo>
                  <a:pt x="23086" y="18485"/>
                  <a:pt x="23086" y="18475"/>
                  <a:pt x="23077" y="18475"/>
                </a:cubicBezTo>
                <a:cubicBezTo>
                  <a:pt x="23067" y="18466"/>
                  <a:pt x="23067" y="18466"/>
                  <a:pt x="23067" y="18466"/>
                </a:cubicBezTo>
                <a:cubicBezTo>
                  <a:pt x="23067" y="18447"/>
                  <a:pt x="23067" y="18447"/>
                  <a:pt x="23086" y="18447"/>
                </a:cubicBezTo>
                <a:cubicBezTo>
                  <a:pt x="23105" y="18447"/>
                  <a:pt x="23114" y="18428"/>
                  <a:pt x="23114" y="18409"/>
                </a:cubicBezTo>
                <a:cubicBezTo>
                  <a:pt x="23105" y="18409"/>
                  <a:pt x="23105" y="18399"/>
                  <a:pt x="23105" y="18399"/>
                </a:cubicBezTo>
                <a:cubicBezTo>
                  <a:pt x="23095" y="18399"/>
                  <a:pt x="23095" y="18399"/>
                  <a:pt x="23095" y="18390"/>
                </a:cubicBezTo>
                <a:cubicBezTo>
                  <a:pt x="23095" y="18390"/>
                  <a:pt x="23086" y="18390"/>
                  <a:pt x="23086" y="18380"/>
                </a:cubicBezTo>
                <a:lnTo>
                  <a:pt x="23077" y="18380"/>
                </a:lnTo>
                <a:cubicBezTo>
                  <a:pt x="23077" y="18380"/>
                  <a:pt x="23077" y="18371"/>
                  <a:pt x="23086" y="18371"/>
                </a:cubicBezTo>
                <a:cubicBezTo>
                  <a:pt x="23095" y="18371"/>
                  <a:pt x="23095" y="18371"/>
                  <a:pt x="23105" y="18380"/>
                </a:cubicBezTo>
                <a:cubicBezTo>
                  <a:pt x="23114" y="18380"/>
                  <a:pt x="23114" y="18380"/>
                  <a:pt x="23114" y="18371"/>
                </a:cubicBezTo>
                <a:cubicBezTo>
                  <a:pt x="23114" y="18361"/>
                  <a:pt x="23114" y="18343"/>
                  <a:pt x="23114" y="18333"/>
                </a:cubicBezTo>
                <a:cubicBezTo>
                  <a:pt x="23114" y="18324"/>
                  <a:pt x="23114" y="18324"/>
                  <a:pt x="23124" y="18314"/>
                </a:cubicBezTo>
                <a:close/>
                <a:moveTo>
                  <a:pt x="23171" y="18494"/>
                </a:moveTo>
                <a:cubicBezTo>
                  <a:pt x="23181" y="18503"/>
                  <a:pt x="23190" y="18513"/>
                  <a:pt x="23190" y="18522"/>
                </a:cubicBezTo>
                <a:cubicBezTo>
                  <a:pt x="23190" y="18532"/>
                  <a:pt x="23190" y="18532"/>
                  <a:pt x="23181" y="18532"/>
                </a:cubicBezTo>
                <a:cubicBezTo>
                  <a:pt x="23171" y="18532"/>
                  <a:pt x="23162" y="18532"/>
                  <a:pt x="23162" y="18522"/>
                </a:cubicBezTo>
                <a:lnTo>
                  <a:pt x="23152" y="18522"/>
                </a:lnTo>
                <a:cubicBezTo>
                  <a:pt x="23152" y="18513"/>
                  <a:pt x="23162" y="18503"/>
                  <a:pt x="23162" y="18503"/>
                </a:cubicBezTo>
                <a:cubicBezTo>
                  <a:pt x="23162" y="18503"/>
                  <a:pt x="23162" y="18503"/>
                  <a:pt x="23171" y="18494"/>
                </a:cubicBezTo>
                <a:close/>
                <a:moveTo>
                  <a:pt x="21628" y="18532"/>
                </a:moveTo>
                <a:cubicBezTo>
                  <a:pt x="21625" y="18535"/>
                  <a:pt x="21622" y="18536"/>
                  <a:pt x="21619" y="18536"/>
                </a:cubicBezTo>
                <a:cubicBezTo>
                  <a:pt x="21614" y="18536"/>
                  <a:pt x="21609" y="18532"/>
                  <a:pt x="21609" y="18532"/>
                </a:cubicBezTo>
                <a:close/>
                <a:moveTo>
                  <a:pt x="19025" y="18532"/>
                </a:moveTo>
                <a:cubicBezTo>
                  <a:pt x="19016" y="18541"/>
                  <a:pt x="19016" y="18541"/>
                  <a:pt x="19016" y="18541"/>
                </a:cubicBezTo>
                <a:cubicBezTo>
                  <a:pt x="19016" y="18541"/>
                  <a:pt x="19016" y="18541"/>
                  <a:pt x="19006" y="18532"/>
                </a:cubicBezTo>
                <a:close/>
                <a:moveTo>
                  <a:pt x="21534" y="18522"/>
                </a:moveTo>
                <a:cubicBezTo>
                  <a:pt x="21534" y="18522"/>
                  <a:pt x="21534" y="18532"/>
                  <a:pt x="21543" y="18532"/>
                </a:cubicBezTo>
                <a:cubicBezTo>
                  <a:pt x="21543" y="18532"/>
                  <a:pt x="21543" y="18541"/>
                  <a:pt x="21543" y="18541"/>
                </a:cubicBezTo>
                <a:lnTo>
                  <a:pt x="21524" y="18541"/>
                </a:lnTo>
                <a:cubicBezTo>
                  <a:pt x="21524" y="18532"/>
                  <a:pt x="21534" y="18532"/>
                  <a:pt x="21534" y="18522"/>
                </a:cubicBezTo>
                <a:close/>
                <a:moveTo>
                  <a:pt x="22026" y="18503"/>
                </a:moveTo>
                <a:cubicBezTo>
                  <a:pt x="22026" y="18503"/>
                  <a:pt x="22026" y="18503"/>
                  <a:pt x="22035" y="18513"/>
                </a:cubicBezTo>
                <a:cubicBezTo>
                  <a:pt x="22035" y="18522"/>
                  <a:pt x="22045" y="18532"/>
                  <a:pt x="22054" y="18541"/>
                </a:cubicBezTo>
                <a:lnTo>
                  <a:pt x="22045" y="18541"/>
                </a:lnTo>
                <a:lnTo>
                  <a:pt x="22007" y="18532"/>
                </a:lnTo>
                <a:cubicBezTo>
                  <a:pt x="22007" y="18522"/>
                  <a:pt x="22007" y="18522"/>
                  <a:pt x="22016" y="18513"/>
                </a:cubicBezTo>
                <a:cubicBezTo>
                  <a:pt x="22016" y="18513"/>
                  <a:pt x="22016" y="18503"/>
                  <a:pt x="22026" y="18503"/>
                </a:cubicBezTo>
                <a:close/>
                <a:moveTo>
                  <a:pt x="23247" y="18456"/>
                </a:moveTo>
                <a:cubicBezTo>
                  <a:pt x="23247" y="18466"/>
                  <a:pt x="23247" y="18475"/>
                  <a:pt x="23247" y="18485"/>
                </a:cubicBezTo>
                <a:cubicBezTo>
                  <a:pt x="23256" y="18485"/>
                  <a:pt x="23256" y="18494"/>
                  <a:pt x="23266" y="18494"/>
                </a:cubicBezTo>
                <a:cubicBezTo>
                  <a:pt x="23275" y="18503"/>
                  <a:pt x="23275" y="18513"/>
                  <a:pt x="23275" y="18522"/>
                </a:cubicBezTo>
                <a:cubicBezTo>
                  <a:pt x="23266" y="18532"/>
                  <a:pt x="23256" y="18532"/>
                  <a:pt x="23247" y="18541"/>
                </a:cubicBezTo>
                <a:lnTo>
                  <a:pt x="23237" y="18541"/>
                </a:lnTo>
                <a:cubicBezTo>
                  <a:pt x="23228" y="18532"/>
                  <a:pt x="23219" y="18522"/>
                  <a:pt x="23200" y="18513"/>
                </a:cubicBezTo>
                <a:lnTo>
                  <a:pt x="23228" y="18503"/>
                </a:lnTo>
                <a:cubicBezTo>
                  <a:pt x="23228" y="18503"/>
                  <a:pt x="23228" y="18494"/>
                  <a:pt x="23219" y="18494"/>
                </a:cubicBezTo>
                <a:cubicBezTo>
                  <a:pt x="23219" y="18494"/>
                  <a:pt x="23219" y="18494"/>
                  <a:pt x="23219" y="18485"/>
                </a:cubicBezTo>
                <a:cubicBezTo>
                  <a:pt x="23209" y="18475"/>
                  <a:pt x="23219" y="18466"/>
                  <a:pt x="23228" y="18466"/>
                </a:cubicBezTo>
                <a:cubicBezTo>
                  <a:pt x="23237" y="18466"/>
                  <a:pt x="23237" y="18466"/>
                  <a:pt x="23247" y="18456"/>
                </a:cubicBezTo>
                <a:close/>
                <a:moveTo>
                  <a:pt x="22584" y="18532"/>
                </a:moveTo>
                <a:cubicBezTo>
                  <a:pt x="22584" y="18541"/>
                  <a:pt x="22584" y="18541"/>
                  <a:pt x="22575" y="18541"/>
                </a:cubicBezTo>
                <a:cubicBezTo>
                  <a:pt x="22575" y="18544"/>
                  <a:pt x="22575" y="18546"/>
                  <a:pt x="22575" y="18546"/>
                </a:cubicBezTo>
                <a:cubicBezTo>
                  <a:pt x="22574" y="18546"/>
                  <a:pt x="22572" y="18541"/>
                  <a:pt x="22565" y="18541"/>
                </a:cubicBezTo>
                <a:cubicBezTo>
                  <a:pt x="22575" y="18532"/>
                  <a:pt x="22575" y="18532"/>
                  <a:pt x="22584" y="18532"/>
                </a:cubicBezTo>
                <a:close/>
                <a:moveTo>
                  <a:pt x="18363" y="18541"/>
                </a:moveTo>
                <a:cubicBezTo>
                  <a:pt x="18363" y="18541"/>
                  <a:pt x="18363" y="18551"/>
                  <a:pt x="18363" y="18551"/>
                </a:cubicBezTo>
                <a:lnTo>
                  <a:pt x="18353" y="18551"/>
                </a:lnTo>
                <a:cubicBezTo>
                  <a:pt x="18353" y="18551"/>
                  <a:pt x="18353" y="18541"/>
                  <a:pt x="18363" y="18541"/>
                </a:cubicBezTo>
                <a:close/>
                <a:moveTo>
                  <a:pt x="18902" y="18532"/>
                </a:moveTo>
                <a:cubicBezTo>
                  <a:pt x="18912" y="18541"/>
                  <a:pt x="18912" y="18541"/>
                  <a:pt x="18902" y="18551"/>
                </a:cubicBezTo>
                <a:lnTo>
                  <a:pt x="18893" y="18551"/>
                </a:lnTo>
                <a:cubicBezTo>
                  <a:pt x="18893" y="18541"/>
                  <a:pt x="18893" y="18541"/>
                  <a:pt x="18893" y="18541"/>
                </a:cubicBezTo>
                <a:lnTo>
                  <a:pt x="18883" y="18541"/>
                </a:lnTo>
                <a:cubicBezTo>
                  <a:pt x="18893" y="18532"/>
                  <a:pt x="18893" y="18532"/>
                  <a:pt x="18893" y="18532"/>
                </a:cubicBezTo>
                <a:close/>
                <a:moveTo>
                  <a:pt x="21553" y="18541"/>
                </a:moveTo>
                <a:lnTo>
                  <a:pt x="21553" y="18551"/>
                </a:lnTo>
                <a:lnTo>
                  <a:pt x="21543" y="18551"/>
                </a:lnTo>
                <a:cubicBezTo>
                  <a:pt x="21553" y="18541"/>
                  <a:pt x="21553" y="18541"/>
                  <a:pt x="21553" y="18541"/>
                </a:cubicBezTo>
                <a:close/>
                <a:moveTo>
                  <a:pt x="16225" y="18518"/>
                </a:moveTo>
                <a:cubicBezTo>
                  <a:pt x="16228" y="18518"/>
                  <a:pt x="16230" y="18520"/>
                  <a:pt x="16233" y="18522"/>
                </a:cubicBezTo>
                <a:cubicBezTo>
                  <a:pt x="16233" y="18522"/>
                  <a:pt x="16233" y="18532"/>
                  <a:pt x="16233" y="18532"/>
                </a:cubicBezTo>
                <a:cubicBezTo>
                  <a:pt x="16233" y="18541"/>
                  <a:pt x="16233" y="18541"/>
                  <a:pt x="16233" y="18541"/>
                </a:cubicBezTo>
                <a:cubicBezTo>
                  <a:pt x="16233" y="18551"/>
                  <a:pt x="16224" y="18560"/>
                  <a:pt x="16224" y="18560"/>
                </a:cubicBezTo>
                <a:cubicBezTo>
                  <a:pt x="16214" y="18560"/>
                  <a:pt x="16205" y="18560"/>
                  <a:pt x="16195" y="18551"/>
                </a:cubicBezTo>
                <a:lnTo>
                  <a:pt x="16205" y="18551"/>
                </a:lnTo>
                <a:cubicBezTo>
                  <a:pt x="16205" y="18541"/>
                  <a:pt x="16214" y="18532"/>
                  <a:pt x="16214" y="18532"/>
                </a:cubicBezTo>
                <a:cubicBezTo>
                  <a:pt x="16214" y="18525"/>
                  <a:pt x="16219" y="18518"/>
                  <a:pt x="16225" y="18518"/>
                </a:cubicBezTo>
                <a:close/>
                <a:moveTo>
                  <a:pt x="18562" y="18551"/>
                </a:moveTo>
                <a:cubicBezTo>
                  <a:pt x="18562" y="18551"/>
                  <a:pt x="18562" y="18560"/>
                  <a:pt x="18562" y="18560"/>
                </a:cubicBezTo>
                <a:lnTo>
                  <a:pt x="18571" y="18570"/>
                </a:lnTo>
                <a:lnTo>
                  <a:pt x="18562" y="18570"/>
                </a:lnTo>
                <a:cubicBezTo>
                  <a:pt x="18562" y="18560"/>
                  <a:pt x="18562" y="18560"/>
                  <a:pt x="18562" y="18560"/>
                </a:cubicBezTo>
                <a:cubicBezTo>
                  <a:pt x="18552" y="18560"/>
                  <a:pt x="18562" y="18551"/>
                  <a:pt x="18562" y="18551"/>
                </a:cubicBezTo>
                <a:close/>
                <a:moveTo>
                  <a:pt x="19537" y="18560"/>
                </a:moveTo>
                <a:lnTo>
                  <a:pt x="19527" y="18570"/>
                </a:lnTo>
                <a:lnTo>
                  <a:pt x="19527" y="18560"/>
                </a:lnTo>
                <a:close/>
                <a:moveTo>
                  <a:pt x="21676" y="18560"/>
                </a:moveTo>
                <a:cubicBezTo>
                  <a:pt x="21676" y="18560"/>
                  <a:pt x="21685" y="18570"/>
                  <a:pt x="21685" y="18570"/>
                </a:cubicBezTo>
                <a:lnTo>
                  <a:pt x="21676" y="18570"/>
                </a:lnTo>
                <a:cubicBezTo>
                  <a:pt x="21676" y="18570"/>
                  <a:pt x="21676" y="18560"/>
                  <a:pt x="21676" y="18560"/>
                </a:cubicBezTo>
                <a:close/>
                <a:moveTo>
                  <a:pt x="21827" y="18522"/>
                </a:moveTo>
                <a:cubicBezTo>
                  <a:pt x="21827" y="18532"/>
                  <a:pt x="21818" y="18532"/>
                  <a:pt x="21818" y="18532"/>
                </a:cubicBezTo>
                <a:cubicBezTo>
                  <a:pt x="21808" y="18532"/>
                  <a:pt x="21799" y="18541"/>
                  <a:pt x="21799" y="18551"/>
                </a:cubicBezTo>
                <a:cubicBezTo>
                  <a:pt x="21799" y="18551"/>
                  <a:pt x="21799" y="18560"/>
                  <a:pt x="21799" y="18560"/>
                </a:cubicBezTo>
                <a:cubicBezTo>
                  <a:pt x="21799" y="18560"/>
                  <a:pt x="21789" y="18570"/>
                  <a:pt x="21789" y="18570"/>
                </a:cubicBezTo>
                <a:cubicBezTo>
                  <a:pt x="21780" y="18560"/>
                  <a:pt x="21780" y="18560"/>
                  <a:pt x="21780" y="18560"/>
                </a:cubicBezTo>
                <a:cubicBezTo>
                  <a:pt x="21770" y="18541"/>
                  <a:pt x="21780" y="18522"/>
                  <a:pt x="21799" y="18522"/>
                </a:cubicBezTo>
                <a:close/>
                <a:moveTo>
                  <a:pt x="21723" y="18551"/>
                </a:moveTo>
                <a:cubicBezTo>
                  <a:pt x="21732" y="18560"/>
                  <a:pt x="21742" y="18560"/>
                  <a:pt x="21751" y="18560"/>
                </a:cubicBezTo>
                <a:cubicBezTo>
                  <a:pt x="21751" y="18560"/>
                  <a:pt x="21751" y="18570"/>
                  <a:pt x="21751" y="18570"/>
                </a:cubicBezTo>
                <a:cubicBezTo>
                  <a:pt x="21742" y="18570"/>
                  <a:pt x="21742" y="18579"/>
                  <a:pt x="21732" y="18579"/>
                </a:cubicBezTo>
                <a:cubicBezTo>
                  <a:pt x="21723" y="18579"/>
                  <a:pt x="21714" y="18570"/>
                  <a:pt x="21714" y="18560"/>
                </a:cubicBezTo>
                <a:cubicBezTo>
                  <a:pt x="21723" y="18560"/>
                  <a:pt x="21723" y="18560"/>
                  <a:pt x="21723" y="18551"/>
                </a:cubicBezTo>
                <a:close/>
                <a:moveTo>
                  <a:pt x="21818" y="18551"/>
                </a:moveTo>
                <a:cubicBezTo>
                  <a:pt x="21818" y="18551"/>
                  <a:pt x="21827" y="18560"/>
                  <a:pt x="21827" y="18560"/>
                </a:cubicBezTo>
                <a:cubicBezTo>
                  <a:pt x="21827" y="18560"/>
                  <a:pt x="21827" y="18570"/>
                  <a:pt x="21827" y="18570"/>
                </a:cubicBezTo>
                <a:cubicBezTo>
                  <a:pt x="21827" y="18570"/>
                  <a:pt x="21827" y="18579"/>
                  <a:pt x="21827" y="18579"/>
                </a:cubicBezTo>
                <a:cubicBezTo>
                  <a:pt x="21818" y="18570"/>
                  <a:pt x="21818" y="18570"/>
                  <a:pt x="21818" y="18560"/>
                </a:cubicBezTo>
                <a:lnTo>
                  <a:pt x="21818" y="18551"/>
                </a:lnTo>
                <a:close/>
                <a:moveTo>
                  <a:pt x="22196" y="18570"/>
                </a:moveTo>
                <a:lnTo>
                  <a:pt x="22206" y="18579"/>
                </a:lnTo>
                <a:lnTo>
                  <a:pt x="22196" y="18579"/>
                </a:lnTo>
                <a:cubicBezTo>
                  <a:pt x="22187" y="18579"/>
                  <a:pt x="22196" y="18570"/>
                  <a:pt x="22196" y="18570"/>
                </a:cubicBezTo>
                <a:close/>
                <a:moveTo>
                  <a:pt x="22670" y="18560"/>
                </a:moveTo>
                <a:cubicBezTo>
                  <a:pt x="22679" y="18560"/>
                  <a:pt x="22670" y="18570"/>
                  <a:pt x="22670" y="18570"/>
                </a:cubicBezTo>
                <a:cubicBezTo>
                  <a:pt x="22670" y="18579"/>
                  <a:pt x="22670" y="18579"/>
                  <a:pt x="22670" y="18579"/>
                </a:cubicBezTo>
                <a:cubicBezTo>
                  <a:pt x="22667" y="18582"/>
                  <a:pt x="22665" y="18583"/>
                  <a:pt x="22663" y="18583"/>
                </a:cubicBezTo>
                <a:cubicBezTo>
                  <a:pt x="22660" y="18583"/>
                  <a:pt x="22660" y="18576"/>
                  <a:pt x="22660" y="18570"/>
                </a:cubicBezTo>
                <a:cubicBezTo>
                  <a:pt x="22660" y="18570"/>
                  <a:pt x="22660" y="18560"/>
                  <a:pt x="22670" y="18560"/>
                </a:cubicBezTo>
                <a:close/>
                <a:moveTo>
                  <a:pt x="18798" y="18541"/>
                </a:moveTo>
                <a:lnTo>
                  <a:pt x="18798" y="18551"/>
                </a:lnTo>
                <a:lnTo>
                  <a:pt x="18817" y="18551"/>
                </a:lnTo>
                <a:cubicBezTo>
                  <a:pt x="18817" y="18560"/>
                  <a:pt x="18827" y="18560"/>
                  <a:pt x="18827" y="18560"/>
                </a:cubicBezTo>
                <a:cubicBezTo>
                  <a:pt x="18827" y="18556"/>
                  <a:pt x="18829" y="18553"/>
                  <a:pt x="18831" y="18553"/>
                </a:cubicBezTo>
                <a:cubicBezTo>
                  <a:pt x="18834" y="18553"/>
                  <a:pt x="18836" y="18556"/>
                  <a:pt x="18836" y="18560"/>
                </a:cubicBezTo>
                <a:cubicBezTo>
                  <a:pt x="18829" y="18574"/>
                  <a:pt x="18822" y="18583"/>
                  <a:pt x="18812" y="18583"/>
                </a:cubicBezTo>
                <a:cubicBezTo>
                  <a:pt x="18808" y="18583"/>
                  <a:pt x="18803" y="18582"/>
                  <a:pt x="18798" y="18579"/>
                </a:cubicBezTo>
                <a:cubicBezTo>
                  <a:pt x="18798" y="18579"/>
                  <a:pt x="18789" y="18579"/>
                  <a:pt x="18789" y="18589"/>
                </a:cubicBezTo>
                <a:cubicBezTo>
                  <a:pt x="18779" y="18589"/>
                  <a:pt x="18760" y="18579"/>
                  <a:pt x="18751" y="18570"/>
                </a:cubicBezTo>
                <a:lnTo>
                  <a:pt x="18760" y="18570"/>
                </a:lnTo>
                <a:cubicBezTo>
                  <a:pt x="18760" y="18567"/>
                  <a:pt x="18761" y="18566"/>
                  <a:pt x="18763" y="18566"/>
                </a:cubicBezTo>
                <a:cubicBezTo>
                  <a:pt x="18766" y="18566"/>
                  <a:pt x="18770" y="18570"/>
                  <a:pt x="18770" y="18570"/>
                </a:cubicBezTo>
                <a:cubicBezTo>
                  <a:pt x="18770" y="18579"/>
                  <a:pt x="18770" y="18579"/>
                  <a:pt x="18779" y="18579"/>
                </a:cubicBezTo>
                <a:lnTo>
                  <a:pt x="18798" y="18579"/>
                </a:lnTo>
                <a:cubicBezTo>
                  <a:pt x="18803" y="18574"/>
                  <a:pt x="18805" y="18572"/>
                  <a:pt x="18807" y="18572"/>
                </a:cubicBezTo>
                <a:cubicBezTo>
                  <a:pt x="18808" y="18572"/>
                  <a:pt x="18808" y="18574"/>
                  <a:pt x="18808" y="18579"/>
                </a:cubicBezTo>
                <a:lnTo>
                  <a:pt x="18817" y="18579"/>
                </a:lnTo>
                <a:cubicBezTo>
                  <a:pt x="18817" y="18579"/>
                  <a:pt x="18817" y="18579"/>
                  <a:pt x="18817" y="18570"/>
                </a:cubicBezTo>
                <a:lnTo>
                  <a:pt x="18808" y="18570"/>
                </a:lnTo>
                <a:cubicBezTo>
                  <a:pt x="18808" y="18570"/>
                  <a:pt x="18798" y="18560"/>
                  <a:pt x="18798" y="18560"/>
                </a:cubicBezTo>
                <a:cubicBezTo>
                  <a:pt x="18798" y="18560"/>
                  <a:pt x="18798" y="18551"/>
                  <a:pt x="18798" y="18551"/>
                </a:cubicBezTo>
                <a:lnTo>
                  <a:pt x="18789" y="18551"/>
                </a:lnTo>
                <a:lnTo>
                  <a:pt x="18798" y="18541"/>
                </a:lnTo>
                <a:close/>
                <a:moveTo>
                  <a:pt x="18959" y="18579"/>
                </a:moveTo>
                <a:cubicBezTo>
                  <a:pt x="18959" y="18589"/>
                  <a:pt x="18969" y="18589"/>
                  <a:pt x="18969" y="18589"/>
                </a:cubicBezTo>
                <a:cubicBezTo>
                  <a:pt x="18969" y="18589"/>
                  <a:pt x="18969" y="18579"/>
                  <a:pt x="18969" y="18579"/>
                </a:cubicBezTo>
                <a:close/>
                <a:moveTo>
                  <a:pt x="22935" y="18579"/>
                </a:moveTo>
                <a:lnTo>
                  <a:pt x="22906" y="18589"/>
                </a:lnTo>
                <a:cubicBezTo>
                  <a:pt x="22906" y="18579"/>
                  <a:pt x="22925" y="18579"/>
                  <a:pt x="22935" y="18579"/>
                </a:cubicBezTo>
                <a:close/>
                <a:moveTo>
                  <a:pt x="23304" y="18570"/>
                </a:moveTo>
                <a:cubicBezTo>
                  <a:pt x="23313" y="18570"/>
                  <a:pt x="23313" y="18579"/>
                  <a:pt x="23323" y="18579"/>
                </a:cubicBezTo>
                <a:lnTo>
                  <a:pt x="23323" y="18589"/>
                </a:lnTo>
                <a:cubicBezTo>
                  <a:pt x="23313" y="18579"/>
                  <a:pt x="23304" y="18579"/>
                  <a:pt x="23304" y="18579"/>
                </a:cubicBezTo>
                <a:lnTo>
                  <a:pt x="23304" y="18570"/>
                </a:lnTo>
                <a:close/>
                <a:moveTo>
                  <a:pt x="19111" y="18579"/>
                </a:moveTo>
                <a:cubicBezTo>
                  <a:pt x="19120" y="18579"/>
                  <a:pt x="19130" y="18589"/>
                  <a:pt x="19130" y="18598"/>
                </a:cubicBezTo>
                <a:cubicBezTo>
                  <a:pt x="19120" y="18598"/>
                  <a:pt x="19111" y="18589"/>
                  <a:pt x="19111" y="18579"/>
                </a:cubicBezTo>
                <a:close/>
                <a:moveTo>
                  <a:pt x="19262" y="18589"/>
                </a:moveTo>
                <a:cubicBezTo>
                  <a:pt x="19262" y="18589"/>
                  <a:pt x="19262" y="18598"/>
                  <a:pt x="19253" y="18598"/>
                </a:cubicBezTo>
                <a:cubicBezTo>
                  <a:pt x="19253" y="18589"/>
                  <a:pt x="19253" y="18589"/>
                  <a:pt x="19262" y="18589"/>
                </a:cubicBezTo>
                <a:close/>
                <a:moveTo>
                  <a:pt x="19281" y="18560"/>
                </a:moveTo>
                <a:cubicBezTo>
                  <a:pt x="19281" y="18560"/>
                  <a:pt x="19290" y="18570"/>
                  <a:pt x="19290" y="18570"/>
                </a:cubicBezTo>
                <a:cubicBezTo>
                  <a:pt x="19281" y="18579"/>
                  <a:pt x="19290" y="18579"/>
                  <a:pt x="19290" y="18579"/>
                </a:cubicBezTo>
                <a:cubicBezTo>
                  <a:pt x="19290" y="18589"/>
                  <a:pt x="19290" y="18589"/>
                  <a:pt x="19281" y="18589"/>
                </a:cubicBezTo>
                <a:cubicBezTo>
                  <a:pt x="19271" y="18589"/>
                  <a:pt x="19271" y="18589"/>
                  <a:pt x="19271" y="18598"/>
                </a:cubicBezTo>
                <a:lnTo>
                  <a:pt x="19262" y="18589"/>
                </a:lnTo>
                <a:lnTo>
                  <a:pt x="19271" y="18589"/>
                </a:lnTo>
                <a:cubicBezTo>
                  <a:pt x="19271" y="18589"/>
                  <a:pt x="19271" y="18579"/>
                  <a:pt x="19271" y="18579"/>
                </a:cubicBezTo>
                <a:cubicBezTo>
                  <a:pt x="19271" y="18579"/>
                  <a:pt x="19271" y="18579"/>
                  <a:pt x="19271" y="18570"/>
                </a:cubicBezTo>
                <a:cubicBezTo>
                  <a:pt x="19271" y="18570"/>
                  <a:pt x="19271" y="18560"/>
                  <a:pt x="19281" y="18560"/>
                </a:cubicBezTo>
                <a:close/>
                <a:moveTo>
                  <a:pt x="21695" y="18589"/>
                </a:moveTo>
                <a:cubicBezTo>
                  <a:pt x="21695" y="18598"/>
                  <a:pt x="21695" y="18598"/>
                  <a:pt x="21695" y="18598"/>
                </a:cubicBezTo>
                <a:cubicBezTo>
                  <a:pt x="21695" y="18598"/>
                  <a:pt x="21685" y="18589"/>
                  <a:pt x="21676" y="18589"/>
                </a:cubicBezTo>
                <a:close/>
                <a:moveTo>
                  <a:pt x="23114" y="18522"/>
                </a:moveTo>
                <a:cubicBezTo>
                  <a:pt x="23114" y="18532"/>
                  <a:pt x="23114" y="18541"/>
                  <a:pt x="23114" y="18541"/>
                </a:cubicBezTo>
                <a:cubicBezTo>
                  <a:pt x="23114" y="18541"/>
                  <a:pt x="23114" y="18541"/>
                  <a:pt x="23114" y="18551"/>
                </a:cubicBezTo>
                <a:cubicBezTo>
                  <a:pt x="23105" y="18551"/>
                  <a:pt x="23105" y="18560"/>
                  <a:pt x="23114" y="18570"/>
                </a:cubicBezTo>
                <a:cubicBezTo>
                  <a:pt x="23105" y="18579"/>
                  <a:pt x="23095" y="18589"/>
                  <a:pt x="23077" y="18598"/>
                </a:cubicBezTo>
                <a:lnTo>
                  <a:pt x="23058" y="18598"/>
                </a:lnTo>
                <a:cubicBezTo>
                  <a:pt x="23058" y="18598"/>
                  <a:pt x="23058" y="18598"/>
                  <a:pt x="23058" y="18589"/>
                </a:cubicBezTo>
                <a:lnTo>
                  <a:pt x="23067" y="18589"/>
                </a:lnTo>
                <a:cubicBezTo>
                  <a:pt x="23058" y="18579"/>
                  <a:pt x="23048" y="18570"/>
                  <a:pt x="23039" y="18570"/>
                </a:cubicBezTo>
                <a:cubicBezTo>
                  <a:pt x="23039" y="18570"/>
                  <a:pt x="23029" y="18560"/>
                  <a:pt x="23020" y="18551"/>
                </a:cubicBezTo>
                <a:cubicBezTo>
                  <a:pt x="23029" y="18551"/>
                  <a:pt x="23039" y="18541"/>
                  <a:pt x="23048" y="18541"/>
                </a:cubicBezTo>
                <a:lnTo>
                  <a:pt x="23067" y="18541"/>
                </a:lnTo>
                <a:cubicBezTo>
                  <a:pt x="23077" y="18541"/>
                  <a:pt x="23086" y="18541"/>
                  <a:pt x="23095" y="18532"/>
                </a:cubicBezTo>
                <a:lnTo>
                  <a:pt x="23105" y="18532"/>
                </a:lnTo>
                <a:cubicBezTo>
                  <a:pt x="23105" y="18532"/>
                  <a:pt x="23114" y="18522"/>
                  <a:pt x="23114" y="18522"/>
                </a:cubicBezTo>
                <a:close/>
                <a:moveTo>
                  <a:pt x="23294" y="18579"/>
                </a:moveTo>
                <a:cubicBezTo>
                  <a:pt x="23304" y="18579"/>
                  <a:pt x="23313" y="18589"/>
                  <a:pt x="23313" y="18598"/>
                </a:cubicBezTo>
                <a:cubicBezTo>
                  <a:pt x="23304" y="18598"/>
                  <a:pt x="23294" y="18589"/>
                  <a:pt x="23294" y="18579"/>
                </a:cubicBezTo>
                <a:close/>
                <a:moveTo>
                  <a:pt x="22920" y="18591"/>
                </a:moveTo>
                <a:cubicBezTo>
                  <a:pt x="22923" y="18591"/>
                  <a:pt x="22925" y="18593"/>
                  <a:pt x="22925" y="18598"/>
                </a:cubicBezTo>
                <a:cubicBezTo>
                  <a:pt x="22925" y="18603"/>
                  <a:pt x="22923" y="18605"/>
                  <a:pt x="22920" y="18605"/>
                </a:cubicBezTo>
                <a:cubicBezTo>
                  <a:pt x="22918" y="18605"/>
                  <a:pt x="22916" y="18603"/>
                  <a:pt x="22916" y="18598"/>
                </a:cubicBezTo>
                <a:cubicBezTo>
                  <a:pt x="22916" y="18593"/>
                  <a:pt x="22918" y="18591"/>
                  <a:pt x="22920" y="18591"/>
                </a:cubicBezTo>
                <a:close/>
                <a:moveTo>
                  <a:pt x="19518" y="18598"/>
                </a:moveTo>
                <a:cubicBezTo>
                  <a:pt x="19518" y="18598"/>
                  <a:pt x="19518" y="18598"/>
                  <a:pt x="19518" y="18608"/>
                </a:cubicBezTo>
                <a:cubicBezTo>
                  <a:pt x="19508" y="18608"/>
                  <a:pt x="19499" y="18608"/>
                  <a:pt x="19499" y="18598"/>
                </a:cubicBezTo>
                <a:close/>
                <a:moveTo>
                  <a:pt x="21780" y="18579"/>
                </a:moveTo>
                <a:cubicBezTo>
                  <a:pt x="21789" y="18589"/>
                  <a:pt x="21808" y="18598"/>
                  <a:pt x="21818" y="18608"/>
                </a:cubicBezTo>
                <a:cubicBezTo>
                  <a:pt x="21799" y="18608"/>
                  <a:pt x="21789" y="18608"/>
                  <a:pt x="21780" y="18598"/>
                </a:cubicBezTo>
                <a:cubicBezTo>
                  <a:pt x="21770" y="18598"/>
                  <a:pt x="21780" y="18589"/>
                  <a:pt x="21770" y="18589"/>
                </a:cubicBezTo>
                <a:lnTo>
                  <a:pt x="21780" y="18579"/>
                </a:lnTo>
                <a:close/>
                <a:moveTo>
                  <a:pt x="18609" y="18598"/>
                </a:moveTo>
                <a:lnTo>
                  <a:pt x="18609" y="18598"/>
                </a:lnTo>
                <a:cubicBezTo>
                  <a:pt x="18609" y="18608"/>
                  <a:pt x="18618" y="18608"/>
                  <a:pt x="18618" y="18617"/>
                </a:cubicBezTo>
                <a:cubicBezTo>
                  <a:pt x="18609" y="18617"/>
                  <a:pt x="18609" y="18608"/>
                  <a:pt x="18609" y="18598"/>
                </a:cubicBezTo>
                <a:close/>
                <a:moveTo>
                  <a:pt x="18978" y="18608"/>
                </a:moveTo>
                <a:cubicBezTo>
                  <a:pt x="18978" y="18608"/>
                  <a:pt x="18978" y="18608"/>
                  <a:pt x="18988" y="18617"/>
                </a:cubicBezTo>
                <a:lnTo>
                  <a:pt x="18978" y="18617"/>
                </a:lnTo>
                <a:cubicBezTo>
                  <a:pt x="18978" y="18617"/>
                  <a:pt x="18978" y="18608"/>
                  <a:pt x="18978" y="18608"/>
                </a:cubicBezTo>
                <a:close/>
                <a:moveTo>
                  <a:pt x="21742" y="18608"/>
                </a:moveTo>
                <a:cubicBezTo>
                  <a:pt x="21742" y="18617"/>
                  <a:pt x="21742" y="18617"/>
                  <a:pt x="21742" y="18617"/>
                </a:cubicBezTo>
                <a:lnTo>
                  <a:pt x="21732" y="18608"/>
                </a:lnTo>
                <a:close/>
                <a:moveTo>
                  <a:pt x="18959" y="18560"/>
                </a:moveTo>
                <a:cubicBezTo>
                  <a:pt x="18959" y="18570"/>
                  <a:pt x="18959" y="18570"/>
                  <a:pt x="18969" y="18570"/>
                </a:cubicBezTo>
                <a:lnTo>
                  <a:pt x="18969" y="18579"/>
                </a:lnTo>
                <a:cubicBezTo>
                  <a:pt x="18969" y="18570"/>
                  <a:pt x="18969" y="18570"/>
                  <a:pt x="18978" y="18570"/>
                </a:cubicBezTo>
                <a:cubicBezTo>
                  <a:pt x="18978" y="18570"/>
                  <a:pt x="18978" y="18570"/>
                  <a:pt x="18988" y="18579"/>
                </a:cubicBezTo>
                <a:cubicBezTo>
                  <a:pt x="18978" y="18579"/>
                  <a:pt x="18978" y="18579"/>
                  <a:pt x="18978" y="18589"/>
                </a:cubicBezTo>
                <a:cubicBezTo>
                  <a:pt x="18978" y="18589"/>
                  <a:pt x="18978" y="18589"/>
                  <a:pt x="18978" y="18598"/>
                </a:cubicBezTo>
                <a:cubicBezTo>
                  <a:pt x="18978" y="18598"/>
                  <a:pt x="18978" y="18608"/>
                  <a:pt x="18969" y="18617"/>
                </a:cubicBezTo>
                <a:cubicBezTo>
                  <a:pt x="18969" y="18617"/>
                  <a:pt x="18964" y="18621"/>
                  <a:pt x="18959" y="18621"/>
                </a:cubicBezTo>
                <a:cubicBezTo>
                  <a:pt x="18956" y="18621"/>
                  <a:pt x="18953" y="18620"/>
                  <a:pt x="18950" y="18617"/>
                </a:cubicBezTo>
                <a:cubicBezTo>
                  <a:pt x="18940" y="18598"/>
                  <a:pt x="18931" y="18589"/>
                  <a:pt x="18921" y="18579"/>
                </a:cubicBezTo>
                <a:cubicBezTo>
                  <a:pt x="18921" y="18570"/>
                  <a:pt x="18921" y="18570"/>
                  <a:pt x="18921" y="18570"/>
                </a:cubicBezTo>
                <a:cubicBezTo>
                  <a:pt x="18931" y="18570"/>
                  <a:pt x="18931" y="18560"/>
                  <a:pt x="18931" y="18560"/>
                </a:cubicBezTo>
                <a:cubicBezTo>
                  <a:pt x="18931" y="18560"/>
                  <a:pt x="18940" y="18560"/>
                  <a:pt x="18940" y="18570"/>
                </a:cubicBezTo>
                <a:cubicBezTo>
                  <a:pt x="18950" y="18570"/>
                  <a:pt x="18950" y="18570"/>
                  <a:pt x="18959" y="18560"/>
                </a:cubicBezTo>
                <a:close/>
                <a:moveTo>
                  <a:pt x="19499" y="18608"/>
                </a:moveTo>
                <a:cubicBezTo>
                  <a:pt x="19499" y="18608"/>
                  <a:pt x="19499" y="18617"/>
                  <a:pt x="19499" y="18617"/>
                </a:cubicBezTo>
                <a:cubicBezTo>
                  <a:pt x="19508" y="18627"/>
                  <a:pt x="19508" y="18627"/>
                  <a:pt x="19508" y="18627"/>
                </a:cubicBezTo>
                <a:lnTo>
                  <a:pt x="19499" y="18627"/>
                </a:lnTo>
                <a:lnTo>
                  <a:pt x="19499" y="18617"/>
                </a:lnTo>
                <a:lnTo>
                  <a:pt x="19489" y="18617"/>
                </a:lnTo>
                <a:cubicBezTo>
                  <a:pt x="19489" y="18617"/>
                  <a:pt x="19489" y="18617"/>
                  <a:pt x="19489" y="18608"/>
                </a:cubicBezTo>
                <a:close/>
                <a:moveTo>
                  <a:pt x="22480" y="18608"/>
                </a:moveTo>
                <a:cubicBezTo>
                  <a:pt x="22480" y="18617"/>
                  <a:pt x="22490" y="18617"/>
                  <a:pt x="22490" y="18617"/>
                </a:cubicBezTo>
                <a:cubicBezTo>
                  <a:pt x="22490" y="18627"/>
                  <a:pt x="22490" y="18627"/>
                  <a:pt x="22490" y="18627"/>
                </a:cubicBezTo>
                <a:cubicBezTo>
                  <a:pt x="22480" y="18617"/>
                  <a:pt x="22480" y="18617"/>
                  <a:pt x="22480" y="18617"/>
                </a:cubicBezTo>
                <a:lnTo>
                  <a:pt x="22480" y="18608"/>
                </a:lnTo>
                <a:close/>
                <a:moveTo>
                  <a:pt x="22830" y="18598"/>
                </a:moveTo>
                <a:cubicBezTo>
                  <a:pt x="22830" y="18598"/>
                  <a:pt x="22830" y="18598"/>
                  <a:pt x="22840" y="18608"/>
                </a:cubicBezTo>
                <a:cubicBezTo>
                  <a:pt x="22830" y="18617"/>
                  <a:pt x="22821" y="18627"/>
                  <a:pt x="22802" y="18627"/>
                </a:cubicBezTo>
                <a:lnTo>
                  <a:pt x="22793" y="18608"/>
                </a:lnTo>
                <a:cubicBezTo>
                  <a:pt x="22802" y="18608"/>
                  <a:pt x="22802" y="18598"/>
                  <a:pt x="22802" y="18598"/>
                </a:cubicBezTo>
                <a:close/>
                <a:moveTo>
                  <a:pt x="22878" y="18608"/>
                </a:moveTo>
                <a:cubicBezTo>
                  <a:pt x="22868" y="18617"/>
                  <a:pt x="22859" y="18627"/>
                  <a:pt x="22849" y="18627"/>
                </a:cubicBezTo>
                <a:cubicBezTo>
                  <a:pt x="22849" y="18617"/>
                  <a:pt x="22859" y="18608"/>
                  <a:pt x="22878" y="18608"/>
                </a:cubicBezTo>
                <a:close/>
                <a:moveTo>
                  <a:pt x="18297" y="18627"/>
                </a:moveTo>
                <a:cubicBezTo>
                  <a:pt x="18297" y="18627"/>
                  <a:pt x="18297" y="18636"/>
                  <a:pt x="18297" y="18636"/>
                </a:cubicBezTo>
                <a:lnTo>
                  <a:pt x="18287" y="18636"/>
                </a:lnTo>
                <a:cubicBezTo>
                  <a:pt x="18287" y="18627"/>
                  <a:pt x="18287" y="18627"/>
                  <a:pt x="18297" y="18627"/>
                </a:cubicBezTo>
                <a:close/>
                <a:moveTo>
                  <a:pt x="22263" y="18286"/>
                </a:moveTo>
                <a:cubicBezTo>
                  <a:pt x="22263" y="18295"/>
                  <a:pt x="22263" y="18295"/>
                  <a:pt x="22263" y="18295"/>
                </a:cubicBezTo>
                <a:cubicBezTo>
                  <a:pt x="22244" y="18295"/>
                  <a:pt x="22234" y="18295"/>
                  <a:pt x="22215" y="18305"/>
                </a:cubicBezTo>
                <a:lnTo>
                  <a:pt x="22272" y="18305"/>
                </a:lnTo>
                <a:lnTo>
                  <a:pt x="22263" y="18324"/>
                </a:lnTo>
                <a:lnTo>
                  <a:pt x="22272" y="18324"/>
                </a:lnTo>
                <a:cubicBezTo>
                  <a:pt x="22281" y="18314"/>
                  <a:pt x="22281" y="18314"/>
                  <a:pt x="22291" y="18305"/>
                </a:cubicBezTo>
                <a:cubicBezTo>
                  <a:pt x="22300" y="18305"/>
                  <a:pt x="22300" y="18305"/>
                  <a:pt x="22300" y="18314"/>
                </a:cubicBezTo>
                <a:cubicBezTo>
                  <a:pt x="22300" y="18314"/>
                  <a:pt x="22300" y="18324"/>
                  <a:pt x="22300" y="18324"/>
                </a:cubicBezTo>
                <a:cubicBezTo>
                  <a:pt x="22300" y="18324"/>
                  <a:pt x="22300" y="18333"/>
                  <a:pt x="22300" y="18333"/>
                </a:cubicBezTo>
                <a:cubicBezTo>
                  <a:pt x="22300" y="18343"/>
                  <a:pt x="22300" y="18343"/>
                  <a:pt x="22291" y="18343"/>
                </a:cubicBezTo>
                <a:cubicBezTo>
                  <a:pt x="22300" y="18352"/>
                  <a:pt x="22310" y="18352"/>
                  <a:pt x="22319" y="18352"/>
                </a:cubicBezTo>
                <a:cubicBezTo>
                  <a:pt x="22310" y="18371"/>
                  <a:pt x="22300" y="18390"/>
                  <a:pt x="22291" y="18418"/>
                </a:cubicBezTo>
                <a:cubicBezTo>
                  <a:pt x="22291" y="18428"/>
                  <a:pt x="22291" y="18428"/>
                  <a:pt x="22291" y="18437"/>
                </a:cubicBezTo>
                <a:cubicBezTo>
                  <a:pt x="22291" y="18437"/>
                  <a:pt x="22291" y="18447"/>
                  <a:pt x="22300" y="18447"/>
                </a:cubicBezTo>
                <a:cubicBezTo>
                  <a:pt x="22300" y="18456"/>
                  <a:pt x="22300" y="18456"/>
                  <a:pt x="22300" y="18466"/>
                </a:cubicBezTo>
                <a:cubicBezTo>
                  <a:pt x="22291" y="18466"/>
                  <a:pt x="22291" y="18466"/>
                  <a:pt x="22291" y="18456"/>
                </a:cubicBezTo>
                <a:cubicBezTo>
                  <a:pt x="22281" y="18456"/>
                  <a:pt x="22281" y="18447"/>
                  <a:pt x="22281" y="18447"/>
                </a:cubicBezTo>
                <a:cubicBezTo>
                  <a:pt x="22281" y="18447"/>
                  <a:pt x="22272" y="18447"/>
                  <a:pt x="22272" y="18456"/>
                </a:cubicBezTo>
                <a:cubicBezTo>
                  <a:pt x="22272" y="18456"/>
                  <a:pt x="22263" y="18466"/>
                  <a:pt x="22263" y="18475"/>
                </a:cubicBezTo>
                <a:cubicBezTo>
                  <a:pt x="22263" y="18475"/>
                  <a:pt x="22263" y="18485"/>
                  <a:pt x="22263" y="18485"/>
                </a:cubicBezTo>
                <a:cubicBezTo>
                  <a:pt x="22253" y="18485"/>
                  <a:pt x="22253" y="18485"/>
                  <a:pt x="22253" y="18475"/>
                </a:cubicBezTo>
                <a:cubicBezTo>
                  <a:pt x="22253" y="18466"/>
                  <a:pt x="22253" y="18456"/>
                  <a:pt x="22253" y="18447"/>
                </a:cubicBezTo>
                <a:cubicBezTo>
                  <a:pt x="22253" y="18437"/>
                  <a:pt x="22253" y="18437"/>
                  <a:pt x="22253" y="18437"/>
                </a:cubicBezTo>
                <a:cubicBezTo>
                  <a:pt x="22244" y="18437"/>
                  <a:pt x="22244" y="18437"/>
                  <a:pt x="22244" y="18447"/>
                </a:cubicBezTo>
                <a:cubicBezTo>
                  <a:pt x="22244" y="18447"/>
                  <a:pt x="22239" y="18451"/>
                  <a:pt x="22237" y="18451"/>
                </a:cubicBezTo>
                <a:cubicBezTo>
                  <a:pt x="22235" y="18451"/>
                  <a:pt x="22234" y="18450"/>
                  <a:pt x="22234" y="18447"/>
                </a:cubicBezTo>
                <a:cubicBezTo>
                  <a:pt x="22231" y="18444"/>
                  <a:pt x="22229" y="18443"/>
                  <a:pt x="22226" y="18443"/>
                </a:cubicBezTo>
                <a:cubicBezTo>
                  <a:pt x="22220" y="18443"/>
                  <a:pt x="22215" y="18449"/>
                  <a:pt x="22215" y="18456"/>
                </a:cubicBezTo>
                <a:cubicBezTo>
                  <a:pt x="22215" y="18456"/>
                  <a:pt x="22215" y="18466"/>
                  <a:pt x="22206" y="18466"/>
                </a:cubicBezTo>
                <a:cubicBezTo>
                  <a:pt x="22206" y="18462"/>
                  <a:pt x="22205" y="18461"/>
                  <a:pt x="22203" y="18461"/>
                </a:cubicBezTo>
                <a:cubicBezTo>
                  <a:pt x="22200" y="18461"/>
                  <a:pt x="22196" y="18466"/>
                  <a:pt x="22196" y="18466"/>
                </a:cubicBezTo>
                <a:cubicBezTo>
                  <a:pt x="22196" y="18466"/>
                  <a:pt x="22196" y="18475"/>
                  <a:pt x="22196" y="18475"/>
                </a:cubicBezTo>
                <a:cubicBezTo>
                  <a:pt x="22196" y="18480"/>
                  <a:pt x="22194" y="18482"/>
                  <a:pt x="22190" y="18482"/>
                </a:cubicBezTo>
                <a:cubicBezTo>
                  <a:pt x="22187" y="18482"/>
                  <a:pt x="22182" y="18480"/>
                  <a:pt x="22177" y="18475"/>
                </a:cubicBezTo>
                <a:cubicBezTo>
                  <a:pt x="22177" y="18485"/>
                  <a:pt x="22168" y="18485"/>
                  <a:pt x="22168" y="18494"/>
                </a:cubicBezTo>
                <a:cubicBezTo>
                  <a:pt x="22168" y="18494"/>
                  <a:pt x="22158" y="18503"/>
                  <a:pt x="22158" y="18503"/>
                </a:cubicBezTo>
                <a:cubicBezTo>
                  <a:pt x="22158" y="18503"/>
                  <a:pt x="22158" y="18513"/>
                  <a:pt x="22158" y="18513"/>
                </a:cubicBezTo>
                <a:cubicBezTo>
                  <a:pt x="22149" y="18532"/>
                  <a:pt x="22149" y="18541"/>
                  <a:pt x="22149" y="18560"/>
                </a:cubicBezTo>
                <a:cubicBezTo>
                  <a:pt x="22149" y="18570"/>
                  <a:pt x="22149" y="18579"/>
                  <a:pt x="22139" y="18579"/>
                </a:cubicBezTo>
                <a:cubicBezTo>
                  <a:pt x="22139" y="18589"/>
                  <a:pt x="22139" y="18589"/>
                  <a:pt x="22139" y="18589"/>
                </a:cubicBezTo>
                <a:cubicBezTo>
                  <a:pt x="22139" y="18598"/>
                  <a:pt x="22139" y="18608"/>
                  <a:pt x="22130" y="18608"/>
                </a:cubicBezTo>
                <a:cubicBezTo>
                  <a:pt x="22130" y="18617"/>
                  <a:pt x="22130" y="18617"/>
                  <a:pt x="22130" y="18627"/>
                </a:cubicBezTo>
                <a:cubicBezTo>
                  <a:pt x="22130" y="18627"/>
                  <a:pt x="22121" y="18636"/>
                  <a:pt x="22121" y="18636"/>
                </a:cubicBezTo>
                <a:cubicBezTo>
                  <a:pt x="22121" y="18627"/>
                  <a:pt x="22121" y="18617"/>
                  <a:pt x="22121" y="18617"/>
                </a:cubicBezTo>
                <a:cubicBezTo>
                  <a:pt x="22121" y="18608"/>
                  <a:pt x="22111" y="18598"/>
                  <a:pt x="22102" y="18598"/>
                </a:cubicBezTo>
                <a:lnTo>
                  <a:pt x="22111" y="18589"/>
                </a:lnTo>
                <a:cubicBezTo>
                  <a:pt x="22102" y="18579"/>
                  <a:pt x="22092" y="18570"/>
                  <a:pt x="22092" y="18560"/>
                </a:cubicBezTo>
                <a:cubicBezTo>
                  <a:pt x="22083" y="18560"/>
                  <a:pt x="22083" y="18560"/>
                  <a:pt x="22073" y="18551"/>
                </a:cubicBezTo>
                <a:cubicBezTo>
                  <a:pt x="22073" y="18551"/>
                  <a:pt x="22064" y="18551"/>
                  <a:pt x="22064" y="18541"/>
                </a:cubicBezTo>
                <a:lnTo>
                  <a:pt x="22083" y="18541"/>
                </a:lnTo>
                <a:cubicBezTo>
                  <a:pt x="22083" y="18532"/>
                  <a:pt x="22083" y="18532"/>
                  <a:pt x="22073" y="18522"/>
                </a:cubicBezTo>
                <a:cubicBezTo>
                  <a:pt x="22073" y="18522"/>
                  <a:pt x="22073" y="18513"/>
                  <a:pt x="22083" y="18513"/>
                </a:cubicBezTo>
                <a:cubicBezTo>
                  <a:pt x="22083" y="18513"/>
                  <a:pt x="22083" y="18503"/>
                  <a:pt x="22092" y="18503"/>
                </a:cubicBezTo>
                <a:cubicBezTo>
                  <a:pt x="22092" y="18503"/>
                  <a:pt x="22102" y="18494"/>
                  <a:pt x="22102" y="18494"/>
                </a:cubicBezTo>
                <a:lnTo>
                  <a:pt x="22111" y="18494"/>
                </a:lnTo>
                <a:cubicBezTo>
                  <a:pt x="22121" y="18485"/>
                  <a:pt x="22121" y="18475"/>
                  <a:pt x="22121" y="18466"/>
                </a:cubicBezTo>
                <a:cubicBezTo>
                  <a:pt x="22111" y="18466"/>
                  <a:pt x="22111" y="18466"/>
                  <a:pt x="22111" y="18475"/>
                </a:cubicBezTo>
                <a:cubicBezTo>
                  <a:pt x="22111" y="18475"/>
                  <a:pt x="22111" y="18475"/>
                  <a:pt x="22102" y="18485"/>
                </a:cubicBezTo>
                <a:cubicBezTo>
                  <a:pt x="22102" y="18475"/>
                  <a:pt x="22102" y="18475"/>
                  <a:pt x="22102" y="18475"/>
                </a:cubicBezTo>
                <a:cubicBezTo>
                  <a:pt x="22102" y="18466"/>
                  <a:pt x="22092" y="18456"/>
                  <a:pt x="22102" y="18447"/>
                </a:cubicBezTo>
                <a:lnTo>
                  <a:pt x="22083" y="18447"/>
                </a:lnTo>
                <a:lnTo>
                  <a:pt x="22102" y="18437"/>
                </a:lnTo>
                <a:cubicBezTo>
                  <a:pt x="22102" y="18437"/>
                  <a:pt x="22102" y="18447"/>
                  <a:pt x="22111" y="18456"/>
                </a:cubicBezTo>
                <a:cubicBezTo>
                  <a:pt x="22111" y="18447"/>
                  <a:pt x="22121" y="18437"/>
                  <a:pt x="22121" y="18428"/>
                </a:cubicBezTo>
                <a:cubicBezTo>
                  <a:pt x="22121" y="18428"/>
                  <a:pt x="22121" y="18418"/>
                  <a:pt x="22111" y="18418"/>
                </a:cubicBezTo>
                <a:cubicBezTo>
                  <a:pt x="22111" y="18418"/>
                  <a:pt x="22111" y="18409"/>
                  <a:pt x="22111" y="18409"/>
                </a:cubicBezTo>
                <a:cubicBezTo>
                  <a:pt x="22111" y="18399"/>
                  <a:pt x="22111" y="18399"/>
                  <a:pt x="22111" y="18390"/>
                </a:cubicBezTo>
                <a:cubicBezTo>
                  <a:pt x="22111" y="18390"/>
                  <a:pt x="22111" y="18380"/>
                  <a:pt x="22111" y="18380"/>
                </a:cubicBezTo>
                <a:lnTo>
                  <a:pt x="22102" y="18380"/>
                </a:lnTo>
                <a:cubicBezTo>
                  <a:pt x="22092" y="18390"/>
                  <a:pt x="22092" y="18390"/>
                  <a:pt x="22092" y="18390"/>
                </a:cubicBezTo>
                <a:cubicBezTo>
                  <a:pt x="22083" y="18380"/>
                  <a:pt x="22092" y="18371"/>
                  <a:pt x="22102" y="18371"/>
                </a:cubicBezTo>
                <a:cubicBezTo>
                  <a:pt x="22111" y="18371"/>
                  <a:pt x="22111" y="18371"/>
                  <a:pt x="22121" y="18361"/>
                </a:cubicBezTo>
                <a:lnTo>
                  <a:pt x="22139" y="18361"/>
                </a:lnTo>
                <a:cubicBezTo>
                  <a:pt x="22144" y="18366"/>
                  <a:pt x="22147" y="18369"/>
                  <a:pt x="22149" y="18369"/>
                </a:cubicBezTo>
                <a:cubicBezTo>
                  <a:pt x="22151" y="18369"/>
                  <a:pt x="22154" y="18366"/>
                  <a:pt x="22158" y="18361"/>
                </a:cubicBezTo>
                <a:cubicBezTo>
                  <a:pt x="22158" y="18352"/>
                  <a:pt x="22168" y="18343"/>
                  <a:pt x="22177" y="18333"/>
                </a:cubicBezTo>
                <a:lnTo>
                  <a:pt x="22187" y="18333"/>
                </a:lnTo>
                <a:cubicBezTo>
                  <a:pt x="22177" y="18324"/>
                  <a:pt x="22177" y="18324"/>
                  <a:pt x="22187" y="18314"/>
                </a:cubicBezTo>
                <a:cubicBezTo>
                  <a:pt x="22196" y="18314"/>
                  <a:pt x="22206" y="18314"/>
                  <a:pt x="22206" y="18305"/>
                </a:cubicBezTo>
                <a:lnTo>
                  <a:pt x="22215" y="18305"/>
                </a:lnTo>
                <a:cubicBezTo>
                  <a:pt x="22234" y="18295"/>
                  <a:pt x="22244" y="18286"/>
                  <a:pt x="22253" y="18286"/>
                </a:cubicBezTo>
                <a:close/>
                <a:moveTo>
                  <a:pt x="22537" y="18627"/>
                </a:moveTo>
                <a:lnTo>
                  <a:pt x="22556" y="18636"/>
                </a:lnTo>
                <a:lnTo>
                  <a:pt x="22528" y="18636"/>
                </a:lnTo>
                <a:lnTo>
                  <a:pt x="22537" y="18627"/>
                </a:lnTo>
                <a:close/>
                <a:moveTo>
                  <a:pt x="18334" y="18598"/>
                </a:moveTo>
                <a:cubicBezTo>
                  <a:pt x="18334" y="18608"/>
                  <a:pt x="18334" y="18608"/>
                  <a:pt x="18334" y="18608"/>
                </a:cubicBezTo>
                <a:cubicBezTo>
                  <a:pt x="18334" y="18608"/>
                  <a:pt x="18334" y="18617"/>
                  <a:pt x="18334" y="18617"/>
                </a:cubicBezTo>
                <a:cubicBezTo>
                  <a:pt x="18344" y="18617"/>
                  <a:pt x="18344" y="18627"/>
                  <a:pt x="18344" y="18627"/>
                </a:cubicBezTo>
                <a:cubicBezTo>
                  <a:pt x="18344" y="18636"/>
                  <a:pt x="18344" y="18636"/>
                  <a:pt x="18344" y="18636"/>
                </a:cubicBezTo>
                <a:lnTo>
                  <a:pt x="18353" y="18617"/>
                </a:lnTo>
                <a:lnTo>
                  <a:pt x="18353" y="18617"/>
                </a:lnTo>
                <a:cubicBezTo>
                  <a:pt x="18353" y="18627"/>
                  <a:pt x="18353" y="18636"/>
                  <a:pt x="18344" y="18636"/>
                </a:cubicBezTo>
                <a:cubicBezTo>
                  <a:pt x="18344" y="18645"/>
                  <a:pt x="18334" y="18645"/>
                  <a:pt x="18334" y="18645"/>
                </a:cubicBezTo>
                <a:cubicBezTo>
                  <a:pt x="18334" y="18645"/>
                  <a:pt x="18334" y="18636"/>
                  <a:pt x="18334" y="18636"/>
                </a:cubicBezTo>
                <a:cubicBezTo>
                  <a:pt x="18325" y="18636"/>
                  <a:pt x="18325" y="18636"/>
                  <a:pt x="18315" y="18645"/>
                </a:cubicBezTo>
                <a:cubicBezTo>
                  <a:pt x="18315" y="18645"/>
                  <a:pt x="18306" y="18636"/>
                  <a:pt x="18306" y="18636"/>
                </a:cubicBezTo>
                <a:cubicBezTo>
                  <a:pt x="18306" y="18636"/>
                  <a:pt x="18306" y="18627"/>
                  <a:pt x="18306" y="18627"/>
                </a:cubicBezTo>
                <a:cubicBezTo>
                  <a:pt x="18306" y="18627"/>
                  <a:pt x="18306" y="18617"/>
                  <a:pt x="18306" y="18617"/>
                </a:cubicBezTo>
                <a:lnTo>
                  <a:pt x="18325" y="18617"/>
                </a:lnTo>
                <a:cubicBezTo>
                  <a:pt x="18325" y="18608"/>
                  <a:pt x="18334" y="18608"/>
                  <a:pt x="18334" y="18598"/>
                </a:cubicBezTo>
                <a:close/>
                <a:moveTo>
                  <a:pt x="18505" y="18522"/>
                </a:moveTo>
                <a:cubicBezTo>
                  <a:pt x="18505" y="18522"/>
                  <a:pt x="18514" y="18522"/>
                  <a:pt x="18514" y="18532"/>
                </a:cubicBezTo>
                <a:cubicBezTo>
                  <a:pt x="18505" y="18532"/>
                  <a:pt x="18505" y="18532"/>
                  <a:pt x="18514" y="18541"/>
                </a:cubicBezTo>
                <a:cubicBezTo>
                  <a:pt x="18514" y="18541"/>
                  <a:pt x="18524" y="18541"/>
                  <a:pt x="18524" y="18532"/>
                </a:cubicBezTo>
                <a:lnTo>
                  <a:pt x="18543" y="18532"/>
                </a:lnTo>
                <a:cubicBezTo>
                  <a:pt x="18533" y="18541"/>
                  <a:pt x="18533" y="18551"/>
                  <a:pt x="18533" y="18551"/>
                </a:cubicBezTo>
                <a:cubicBezTo>
                  <a:pt x="18533" y="18560"/>
                  <a:pt x="18533" y="18560"/>
                  <a:pt x="18524" y="18560"/>
                </a:cubicBezTo>
                <a:lnTo>
                  <a:pt x="18524" y="18551"/>
                </a:lnTo>
                <a:cubicBezTo>
                  <a:pt x="18514" y="18551"/>
                  <a:pt x="18514" y="18560"/>
                  <a:pt x="18514" y="18570"/>
                </a:cubicBezTo>
                <a:cubicBezTo>
                  <a:pt x="18514" y="18570"/>
                  <a:pt x="18514" y="18579"/>
                  <a:pt x="18514" y="18589"/>
                </a:cubicBezTo>
                <a:lnTo>
                  <a:pt x="18533" y="18589"/>
                </a:lnTo>
                <a:cubicBezTo>
                  <a:pt x="18533" y="18579"/>
                  <a:pt x="18533" y="18579"/>
                  <a:pt x="18543" y="18579"/>
                </a:cubicBezTo>
                <a:lnTo>
                  <a:pt x="18552" y="18579"/>
                </a:lnTo>
                <a:cubicBezTo>
                  <a:pt x="18552" y="18579"/>
                  <a:pt x="18552" y="18589"/>
                  <a:pt x="18552" y="18589"/>
                </a:cubicBezTo>
                <a:cubicBezTo>
                  <a:pt x="18552" y="18598"/>
                  <a:pt x="18562" y="18598"/>
                  <a:pt x="18562" y="18598"/>
                </a:cubicBezTo>
                <a:cubicBezTo>
                  <a:pt x="18562" y="18608"/>
                  <a:pt x="18562" y="18608"/>
                  <a:pt x="18562" y="18608"/>
                </a:cubicBezTo>
                <a:lnTo>
                  <a:pt x="18552" y="18608"/>
                </a:lnTo>
                <a:cubicBezTo>
                  <a:pt x="18552" y="18598"/>
                  <a:pt x="18552" y="18598"/>
                  <a:pt x="18552" y="18598"/>
                </a:cubicBezTo>
                <a:cubicBezTo>
                  <a:pt x="18543" y="18598"/>
                  <a:pt x="18533" y="18598"/>
                  <a:pt x="18533" y="18608"/>
                </a:cubicBezTo>
                <a:cubicBezTo>
                  <a:pt x="18533" y="18608"/>
                  <a:pt x="18533" y="18608"/>
                  <a:pt x="18533" y="18617"/>
                </a:cubicBezTo>
                <a:cubicBezTo>
                  <a:pt x="18543" y="18617"/>
                  <a:pt x="18543" y="18627"/>
                  <a:pt x="18543" y="18627"/>
                </a:cubicBezTo>
                <a:lnTo>
                  <a:pt x="18562" y="18627"/>
                </a:lnTo>
                <a:cubicBezTo>
                  <a:pt x="18562" y="18631"/>
                  <a:pt x="18562" y="18634"/>
                  <a:pt x="18563" y="18634"/>
                </a:cubicBezTo>
                <a:cubicBezTo>
                  <a:pt x="18564" y="18634"/>
                  <a:pt x="18566" y="18631"/>
                  <a:pt x="18571" y="18627"/>
                </a:cubicBezTo>
                <a:cubicBezTo>
                  <a:pt x="18571" y="18627"/>
                  <a:pt x="18571" y="18627"/>
                  <a:pt x="18581" y="18636"/>
                </a:cubicBezTo>
                <a:lnTo>
                  <a:pt x="18571" y="18636"/>
                </a:lnTo>
                <a:cubicBezTo>
                  <a:pt x="18571" y="18645"/>
                  <a:pt x="18571" y="18645"/>
                  <a:pt x="18562" y="18645"/>
                </a:cubicBezTo>
                <a:cubicBezTo>
                  <a:pt x="18562" y="18636"/>
                  <a:pt x="18562" y="18636"/>
                  <a:pt x="18562" y="18636"/>
                </a:cubicBezTo>
                <a:lnTo>
                  <a:pt x="18533" y="18636"/>
                </a:lnTo>
                <a:cubicBezTo>
                  <a:pt x="18533" y="18636"/>
                  <a:pt x="18533" y="18627"/>
                  <a:pt x="18533" y="18627"/>
                </a:cubicBezTo>
                <a:lnTo>
                  <a:pt x="18524" y="18627"/>
                </a:lnTo>
                <a:cubicBezTo>
                  <a:pt x="18524" y="18633"/>
                  <a:pt x="18524" y="18639"/>
                  <a:pt x="18524" y="18645"/>
                </a:cubicBezTo>
                <a:lnTo>
                  <a:pt x="18514" y="18645"/>
                </a:lnTo>
                <a:lnTo>
                  <a:pt x="18524" y="18627"/>
                </a:lnTo>
                <a:lnTo>
                  <a:pt x="18495" y="18627"/>
                </a:lnTo>
                <a:cubicBezTo>
                  <a:pt x="18495" y="18627"/>
                  <a:pt x="18495" y="18627"/>
                  <a:pt x="18495" y="18617"/>
                </a:cubicBezTo>
                <a:cubicBezTo>
                  <a:pt x="18495" y="18617"/>
                  <a:pt x="18495" y="18608"/>
                  <a:pt x="18486" y="18608"/>
                </a:cubicBezTo>
                <a:cubicBezTo>
                  <a:pt x="18486" y="18608"/>
                  <a:pt x="18486" y="18617"/>
                  <a:pt x="18486" y="18617"/>
                </a:cubicBezTo>
                <a:cubicBezTo>
                  <a:pt x="18476" y="18617"/>
                  <a:pt x="18476" y="18617"/>
                  <a:pt x="18476" y="18608"/>
                </a:cubicBezTo>
                <a:cubicBezTo>
                  <a:pt x="18476" y="18608"/>
                  <a:pt x="18476" y="18617"/>
                  <a:pt x="18476" y="18617"/>
                </a:cubicBezTo>
                <a:lnTo>
                  <a:pt x="18467" y="18617"/>
                </a:lnTo>
                <a:cubicBezTo>
                  <a:pt x="18467" y="18608"/>
                  <a:pt x="18467" y="18608"/>
                  <a:pt x="18476" y="18608"/>
                </a:cubicBezTo>
                <a:cubicBezTo>
                  <a:pt x="18476" y="18598"/>
                  <a:pt x="18476" y="18598"/>
                  <a:pt x="18476" y="18598"/>
                </a:cubicBezTo>
                <a:lnTo>
                  <a:pt x="18457" y="18598"/>
                </a:lnTo>
                <a:cubicBezTo>
                  <a:pt x="18457" y="18598"/>
                  <a:pt x="18457" y="18598"/>
                  <a:pt x="18457" y="18608"/>
                </a:cubicBezTo>
                <a:lnTo>
                  <a:pt x="18448" y="18608"/>
                </a:lnTo>
                <a:cubicBezTo>
                  <a:pt x="18448" y="18608"/>
                  <a:pt x="18448" y="18598"/>
                  <a:pt x="18448" y="18598"/>
                </a:cubicBezTo>
                <a:cubicBezTo>
                  <a:pt x="18448" y="18598"/>
                  <a:pt x="18448" y="18589"/>
                  <a:pt x="18448" y="18589"/>
                </a:cubicBezTo>
                <a:lnTo>
                  <a:pt x="18429" y="18589"/>
                </a:lnTo>
                <a:cubicBezTo>
                  <a:pt x="18429" y="18589"/>
                  <a:pt x="18420" y="18598"/>
                  <a:pt x="18420" y="18598"/>
                </a:cubicBezTo>
                <a:lnTo>
                  <a:pt x="18420" y="18589"/>
                </a:lnTo>
                <a:cubicBezTo>
                  <a:pt x="18410" y="18589"/>
                  <a:pt x="18401" y="18589"/>
                  <a:pt x="18401" y="18598"/>
                </a:cubicBezTo>
                <a:cubicBezTo>
                  <a:pt x="18391" y="18598"/>
                  <a:pt x="18382" y="18598"/>
                  <a:pt x="18372" y="18608"/>
                </a:cubicBezTo>
                <a:lnTo>
                  <a:pt x="18363" y="18608"/>
                </a:lnTo>
                <a:cubicBezTo>
                  <a:pt x="18372" y="18598"/>
                  <a:pt x="18372" y="18598"/>
                  <a:pt x="18372" y="18589"/>
                </a:cubicBezTo>
                <a:lnTo>
                  <a:pt x="18372" y="18589"/>
                </a:lnTo>
                <a:cubicBezTo>
                  <a:pt x="18372" y="18589"/>
                  <a:pt x="18372" y="18598"/>
                  <a:pt x="18363" y="18598"/>
                </a:cubicBezTo>
                <a:cubicBezTo>
                  <a:pt x="18363" y="18608"/>
                  <a:pt x="18353" y="18608"/>
                  <a:pt x="18353" y="18617"/>
                </a:cubicBezTo>
                <a:lnTo>
                  <a:pt x="18344" y="18608"/>
                </a:lnTo>
                <a:cubicBezTo>
                  <a:pt x="18344" y="18608"/>
                  <a:pt x="18344" y="18598"/>
                  <a:pt x="18344" y="18598"/>
                </a:cubicBezTo>
                <a:cubicBezTo>
                  <a:pt x="18344" y="18591"/>
                  <a:pt x="18349" y="18585"/>
                  <a:pt x="18355" y="18585"/>
                </a:cubicBezTo>
                <a:cubicBezTo>
                  <a:pt x="18357" y="18585"/>
                  <a:pt x="18360" y="18586"/>
                  <a:pt x="18363" y="18589"/>
                </a:cubicBezTo>
                <a:cubicBezTo>
                  <a:pt x="18363" y="18589"/>
                  <a:pt x="18363" y="18579"/>
                  <a:pt x="18372" y="18579"/>
                </a:cubicBezTo>
                <a:cubicBezTo>
                  <a:pt x="18372" y="18579"/>
                  <a:pt x="18372" y="18579"/>
                  <a:pt x="18372" y="18589"/>
                </a:cubicBezTo>
                <a:cubicBezTo>
                  <a:pt x="18382" y="18589"/>
                  <a:pt x="18382" y="18579"/>
                  <a:pt x="18382" y="18579"/>
                </a:cubicBezTo>
                <a:cubicBezTo>
                  <a:pt x="18391" y="18579"/>
                  <a:pt x="18401" y="18570"/>
                  <a:pt x="18401" y="18570"/>
                </a:cubicBezTo>
                <a:cubicBezTo>
                  <a:pt x="18410" y="18560"/>
                  <a:pt x="18410" y="18560"/>
                  <a:pt x="18420" y="18551"/>
                </a:cubicBezTo>
                <a:lnTo>
                  <a:pt x="18457" y="18551"/>
                </a:lnTo>
                <a:cubicBezTo>
                  <a:pt x="18457" y="18551"/>
                  <a:pt x="18457" y="18541"/>
                  <a:pt x="18457" y="18541"/>
                </a:cubicBezTo>
                <a:cubicBezTo>
                  <a:pt x="18457" y="18541"/>
                  <a:pt x="18457" y="18532"/>
                  <a:pt x="18457" y="18532"/>
                </a:cubicBezTo>
                <a:cubicBezTo>
                  <a:pt x="18467" y="18532"/>
                  <a:pt x="18476" y="18522"/>
                  <a:pt x="18486" y="18522"/>
                </a:cubicBezTo>
                <a:close/>
                <a:moveTo>
                  <a:pt x="18628" y="18636"/>
                </a:moveTo>
                <a:cubicBezTo>
                  <a:pt x="18618" y="18645"/>
                  <a:pt x="18618" y="18645"/>
                  <a:pt x="18618" y="18645"/>
                </a:cubicBezTo>
                <a:lnTo>
                  <a:pt x="18609" y="18645"/>
                </a:lnTo>
                <a:cubicBezTo>
                  <a:pt x="18609" y="18645"/>
                  <a:pt x="18609" y="18636"/>
                  <a:pt x="18609" y="18636"/>
                </a:cubicBezTo>
                <a:close/>
                <a:moveTo>
                  <a:pt x="18704" y="18617"/>
                </a:moveTo>
                <a:cubicBezTo>
                  <a:pt x="18704" y="18627"/>
                  <a:pt x="18704" y="18636"/>
                  <a:pt x="18694" y="18636"/>
                </a:cubicBezTo>
                <a:cubicBezTo>
                  <a:pt x="18694" y="18636"/>
                  <a:pt x="18690" y="18632"/>
                  <a:pt x="18687" y="18632"/>
                </a:cubicBezTo>
                <a:cubicBezTo>
                  <a:pt x="18686" y="18632"/>
                  <a:pt x="18685" y="18633"/>
                  <a:pt x="18685" y="18636"/>
                </a:cubicBezTo>
                <a:lnTo>
                  <a:pt x="18675" y="18636"/>
                </a:lnTo>
                <a:cubicBezTo>
                  <a:pt x="18675" y="18645"/>
                  <a:pt x="18675" y="18645"/>
                  <a:pt x="18675" y="18645"/>
                </a:cubicBezTo>
                <a:lnTo>
                  <a:pt x="18666" y="18645"/>
                </a:lnTo>
                <a:cubicBezTo>
                  <a:pt x="18666" y="18636"/>
                  <a:pt x="18666" y="18636"/>
                  <a:pt x="18666" y="18636"/>
                </a:cubicBezTo>
                <a:lnTo>
                  <a:pt x="18675" y="18636"/>
                </a:lnTo>
                <a:cubicBezTo>
                  <a:pt x="18685" y="18627"/>
                  <a:pt x="18685" y="18627"/>
                  <a:pt x="18685" y="18627"/>
                </a:cubicBezTo>
                <a:cubicBezTo>
                  <a:pt x="18685" y="18622"/>
                  <a:pt x="18687" y="18619"/>
                  <a:pt x="18689" y="18619"/>
                </a:cubicBezTo>
                <a:cubicBezTo>
                  <a:pt x="18692" y="18619"/>
                  <a:pt x="18694" y="18622"/>
                  <a:pt x="18694" y="18627"/>
                </a:cubicBezTo>
                <a:cubicBezTo>
                  <a:pt x="18704" y="18627"/>
                  <a:pt x="18704" y="18617"/>
                  <a:pt x="18704" y="18617"/>
                </a:cubicBezTo>
                <a:close/>
                <a:moveTo>
                  <a:pt x="18940" y="18636"/>
                </a:moveTo>
                <a:lnTo>
                  <a:pt x="18931" y="18645"/>
                </a:lnTo>
                <a:cubicBezTo>
                  <a:pt x="18931" y="18645"/>
                  <a:pt x="18931" y="18636"/>
                  <a:pt x="18940" y="18636"/>
                </a:cubicBezTo>
                <a:close/>
                <a:moveTo>
                  <a:pt x="19243" y="18627"/>
                </a:moveTo>
                <a:cubicBezTo>
                  <a:pt x="19253" y="18636"/>
                  <a:pt x="19253" y="18645"/>
                  <a:pt x="19243" y="18645"/>
                </a:cubicBezTo>
                <a:cubicBezTo>
                  <a:pt x="19243" y="18645"/>
                  <a:pt x="19243" y="18645"/>
                  <a:pt x="19243" y="18636"/>
                </a:cubicBezTo>
                <a:cubicBezTo>
                  <a:pt x="19243" y="18636"/>
                  <a:pt x="19243" y="18636"/>
                  <a:pt x="19234" y="18627"/>
                </a:cubicBezTo>
                <a:close/>
                <a:moveTo>
                  <a:pt x="23029" y="18636"/>
                </a:moveTo>
                <a:cubicBezTo>
                  <a:pt x="23039" y="18636"/>
                  <a:pt x="23039" y="18645"/>
                  <a:pt x="23039" y="18645"/>
                </a:cubicBezTo>
                <a:lnTo>
                  <a:pt x="23029" y="18636"/>
                </a:lnTo>
                <a:close/>
                <a:moveTo>
                  <a:pt x="19205" y="18627"/>
                </a:moveTo>
                <a:cubicBezTo>
                  <a:pt x="19205" y="18627"/>
                  <a:pt x="19215" y="18627"/>
                  <a:pt x="19224" y="18636"/>
                </a:cubicBezTo>
                <a:cubicBezTo>
                  <a:pt x="19224" y="18636"/>
                  <a:pt x="19224" y="18645"/>
                  <a:pt x="19224" y="18645"/>
                </a:cubicBezTo>
                <a:cubicBezTo>
                  <a:pt x="19218" y="18645"/>
                  <a:pt x="19216" y="18650"/>
                  <a:pt x="19215" y="18650"/>
                </a:cubicBezTo>
                <a:cubicBezTo>
                  <a:pt x="19215" y="18650"/>
                  <a:pt x="19215" y="18649"/>
                  <a:pt x="19215" y="18645"/>
                </a:cubicBezTo>
                <a:lnTo>
                  <a:pt x="19205" y="18645"/>
                </a:lnTo>
                <a:cubicBezTo>
                  <a:pt x="19196" y="18636"/>
                  <a:pt x="19196" y="18636"/>
                  <a:pt x="19196" y="18636"/>
                </a:cubicBezTo>
                <a:lnTo>
                  <a:pt x="19186" y="18636"/>
                </a:lnTo>
                <a:cubicBezTo>
                  <a:pt x="19186" y="18636"/>
                  <a:pt x="19186" y="18636"/>
                  <a:pt x="19186" y="18627"/>
                </a:cubicBezTo>
                <a:close/>
                <a:moveTo>
                  <a:pt x="18486" y="18645"/>
                </a:moveTo>
                <a:cubicBezTo>
                  <a:pt x="18486" y="18645"/>
                  <a:pt x="18495" y="18645"/>
                  <a:pt x="18495" y="18655"/>
                </a:cubicBezTo>
                <a:lnTo>
                  <a:pt x="18486" y="18645"/>
                </a:lnTo>
                <a:close/>
                <a:moveTo>
                  <a:pt x="18647" y="18655"/>
                </a:moveTo>
                <a:cubicBezTo>
                  <a:pt x="18656" y="18664"/>
                  <a:pt x="18647" y="18664"/>
                  <a:pt x="18647" y="18664"/>
                </a:cubicBezTo>
                <a:lnTo>
                  <a:pt x="18637" y="18655"/>
                </a:lnTo>
                <a:close/>
                <a:moveTo>
                  <a:pt x="22149" y="18645"/>
                </a:moveTo>
                <a:lnTo>
                  <a:pt x="22149" y="18664"/>
                </a:lnTo>
                <a:cubicBezTo>
                  <a:pt x="22139" y="18664"/>
                  <a:pt x="22139" y="18655"/>
                  <a:pt x="22149" y="18645"/>
                </a:cubicBezTo>
                <a:close/>
                <a:moveTo>
                  <a:pt x="18278" y="18645"/>
                </a:moveTo>
                <a:cubicBezTo>
                  <a:pt x="18287" y="18645"/>
                  <a:pt x="18287" y="18645"/>
                  <a:pt x="18297" y="18655"/>
                </a:cubicBezTo>
                <a:lnTo>
                  <a:pt x="18297" y="18674"/>
                </a:lnTo>
                <a:cubicBezTo>
                  <a:pt x="18297" y="18674"/>
                  <a:pt x="18287" y="18664"/>
                  <a:pt x="18287" y="18664"/>
                </a:cubicBezTo>
                <a:cubicBezTo>
                  <a:pt x="18287" y="18664"/>
                  <a:pt x="18287" y="18655"/>
                  <a:pt x="18287" y="18655"/>
                </a:cubicBezTo>
                <a:cubicBezTo>
                  <a:pt x="18278" y="18664"/>
                  <a:pt x="18278" y="18664"/>
                  <a:pt x="18278" y="18674"/>
                </a:cubicBezTo>
                <a:cubicBezTo>
                  <a:pt x="18268" y="18674"/>
                  <a:pt x="18268" y="18674"/>
                  <a:pt x="18268" y="18664"/>
                </a:cubicBezTo>
                <a:cubicBezTo>
                  <a:pt x="18268" y="18664"/>
                  <a:pt x="18268" y="18664"/>
                  <a:pt x="18268" y="18655"/>
                </a:cubicBezTo>
                <a:cubicBezTo>
                  <a:pt x="18268" y="18655"/>
                  <a:pt x="18268" y="18645"/>
                  <a:pt x="18268" y="18645"/>
                </a:cubicBezTo>
                <a:close/>
                <a:moveTo>
                  <a:pt x="18429" y="18664"/>
                </a:moveTo>
                <a:lnTo>
                  <a:pt x="18429" y="18674"/>
                </a:lnTo>
                <a:lnTo>
                  <a:pt x="18420" y="18664"/>
                </a:lnTo>
                <a:close/>
                <a:moveTo>
                  <a:pt x="18628" y="18664"/>
                </a:moveTo>
                <a:cubicBezTo>
                  <a:pt x="18628" y="18674"/>
                  <a:pt x="18618" y="18674"/>
                  <a:pt x="18609" y="18674"/>
                </a:cubicBezTo>
                <a:cubicBezTo>
                  <a:pt x="18599" y="18664"/>
                  <a:pt x="18599" y="18664"/>
                  <a:pt x="18609" y="18664"/>
                </a:cubicBezTo>
                <a:close/>
                <a:moveTo>
                  <a:pt x="19442" y="18503"/>
                </a:moveTo>
                <a:cubicBezTo>
                  <a:pt x="19442" y="18503"/>
                  <a:pt x="19442" y="18513"/>
                  <a:pt x="19442" y="18513"/>
                </a:cubicBezTo>
                <a:cubicBezTo>
                  <a:pt x="19442" y="18522"/>
                  <a:pt x="19442" y="18522"/>
                  <a:pt x="19451" y="18522"/>
                </a:cubicBezTo>
                <a:lnTo>
                  <a:pt x="19442" y="18532"/>
                </a:lnTo>
                <a:lnTo>
                  <a:pt x="19442" y="18541"/>
                </a:lnTo>
                <a:cubicBezTo>
                  <a:pt x="19451" y="18541"/>
                  <a:pt x="19451" y="18532"/>
                  <a:pt x="19451" y="18532"/>
                </a:cubicBezTo>
                <a:lnTo>
                  <a:pt x="19461" y="18532"/>
                </a:lnTo>
                <a:cubicBezTo>
                  <a:pt x="19461" y="18532"/>
                  <a:pt x="19470" y="18522"/>
                  <a:pt x="19470" y="18522"/>
                </a:cubicBezTo>
                <a:lnTo>
                  <a:pt x="19470" y="18522"/>
                </a:lnTo>
                <a:cubicBezTo>
                  <a:pt x="19470" y="18532"/>
                  <a:pt x="19461" y="18541"/>
                  <a:pt x="19470" y="18551"/>
                </a:cubicBezTo>
                <a:cubicBezTo>
                  <a:pt x="19470" y="18560"/>
                  <a:pt x="19470" y="18560"/>
                  <a:pt x="19461" y="18560"/>
                </a:cubicBezTo>
                <a:cubicBezTo>
                  <a:pt x="19461" y="18560"/>
                  <a:pt x="19461" y="18560"/>
                  <a:pt x="19461" y="18570"/>
                </a:cubicBezTo>
                <a:cubicBezTo>
                  <a:pt x="19461" y="18570"/>
                  <a:pt x="19461" y="18570"/>
                  <a:pt x="19461" y="18579"/>
                </a:cubicBezTo>
                <a:lnTo>
                  <a:pt x="19470" y="18579"/>
                </a:lnTo>
                <a:cubicBezTo>
                  <a:pt x="19470" y="18579"/>
                  <a:pt x="19480" y="18589"/>
                  <a:pt x="19470" y="18589"/>
                </a:cubicBezTo>
                <a:cubicBezTo>
                  <a:pt x="19470" y="18598"/>
                  <a:pt x="19470" y="18598"/>
                  <a:pt x="19480" y="18598"/>
                </a:cubicBezTo>
                <a:cubicBezTo>
                  <a:pt x="19480" y="18608"/>
                  <a:pt x="19480" y="18608"/>
                  <a:pt x="19470" y="18608"/>
                </a:cubicBezTo>
                <a:cubicBezTo>
                  <a:pt x="19470" y="18617"/>
                  <a:pt x="19461" y="18617"/>
                  <a:pt x="19451" y="18627"/>
                </a:cubicBezTo>
                <a:lnTo>
                  <a:pt x="19442" y="18627"/>
                </a:lnTo>
                <a:cubicBezTo>
                  <a:pt x="19432" y="18627"/>
                  <a:pt x="19432" y="18617"/>
                  <a:pt x="19432" y="18617"/>
                </a:cubicBezTo>
                <a:cubicBezTo>
                  <a:pt x="19432" y="18608"/>
                  <a:pt x="19432" y="18608"/>
                  <a:pt x="19432" y="18608"/>
                </a:cubicBezTo>
                <a:cubicBezTo>
                  <a:pt x="19423" y="18608"/>
                  <a:pt x="19423" y="18608"/>
                  <a:pt x="19423" y="18617"/>
                </a:cubicBezTo>
                <a:lnTo>
                  <a:pt x="19413" y="18617"/>
                </a:lnTo>
                <a:cubicBezTo>
                  <a:pt x="19413" y="18622"/>
                  <a:pt x="19411" y="18624"/>
                  <a:pt x="19409" y="18624"/>
                </a:cubicBezTo>
                <a:cubicBezTo>
                  <a:pt x="19406" y="18624"/>
                  <a:pt x="19404" y="18622"/>
                  <a:pt x="19404" y="18617"/>
                </a:cubicBezTo>
                <a:lnTo>
                  <a:pt x="19395" y="18617"/>
                </a:lnTo>
                <a:cubicBezTo>
                  <a:pt x="19385" y="18617"/>
                  <a:pt x="19385" y="18608"/>
                  <a:pt x="19376" y="18608"/>
                </a:cubicBezTo>
                <a:cubicBezTo>
                  <a:pt x="19376" y="18608"/>
                  <a:pt x="19376" y="18617"/>
                  <a:pt x="19376" y="18617"/>
                </a:cubicBezTo>
                <a:cubicBezTo>
                  <a:pt x="19376" y="18617"/>
                  <a:pt x="19376" y="18627"/>
                  <a:pt x="19376" y="18627"/>
                </a:cubicBezTo>
                <a:cubicBezTo>
                  <a:pt x="19376" y="18627"/>
                  <a:pt x="19376" y="18636"/>
                  <a:pt x="19376" y="18636"/>
                </a:cubicBezTo>
                <a:cubicBezTo>
                  <a:pt x="19376" y="18636"/>
                  <a:pt x="19376" y="18645"/>
                  <a:pt x="19366" y="18645"/>
                </a:cubicBezTo>
                <a:cubicBezTo>
                  <a:pt x="19366" y="18645"/>
                  <a:pt x="19366" y="18636"/>
                  <a:pt x="19357" y="18636"/>
                </a:cubicBezTo>
                <a:cubicBezTo>
                  <a:pt x="19357" y="18645"/>
                  <a:pt x="19357" y="18645"/>
                  <a:pt x="19347" y="18655"/>
                </a:cubicBezTo>
                <a:cubicBezTo>
                  <a:pt x="19347" y="18664"/>
                  <a:pt x="19347" y="18664"/>
                  <a:pt x="19357" y="18664"/>
                </a:cubicBezTo>
                <a:cubicBezTo>
                  <a:pt x="19357" y="18664"/>
                  <a:pt x="19366" y="18664"/>
                  <a:pt x="19366" y="18655"/>
                </a:cubicBezTo>
                <a:lnTo>
                  <a:pt x="19376" y="18655"/>
                </a:lnTo>
                <a:cubicBezTo>
                  <a:pt x="19376" y="18655"/>
                  <a:pt x="19376" y="18664"/>
                  <a:pt x="19376" y="18664"/>
                </a:cubicBezTo>
                <a:cubicBezTo>
                  <a:pt x="19376" y="18674"/>
                  <a:pt x="19366" y="18674"/>
                  <a:pt x="19357" y="18674"/>
                </a:cubicBezTo>
                <a:cubicBezTo>
                  <a:pt x="19338" y="18674"/>
                  <a:pt x="19319" y="18664"/>
                  <a:pt x="19309" y="18664"/>
                </a:cubicBezTo>
                <a:cubicBezTo>
                  <a:pt x="19300" y="18664"/>
                  <a:pt x="19290" y="18664"/>
                  <a:pt x="19281" y="18655"/>
                </a:cubicBezTo>
                <a:cubicBezTo>
                  <a:pt x="19262" y="18655"/>
                  <a:pt x="19253" y="18645"/>
                  <a:pt x="19253" y="18636"/>
                </a:cubicBezTo>
                <a:cubicBezTo>
                  <a:pt x="19243" y="18627"/>
                  <a:pt x="19253" y="18627"/>
                  <a:pt x="19253" y="18627"/>
                </a:cubicBezTo>
                <a:cubicBezTo>
                  <a:pt x="19255" y="18624"/>
                  <a:pt x="19258" y="18623"/>
                  <a:pt x="19261" y="18623"/>
                </a:cubicBezTo>
                <a:cubicBezTo>
                  <a:pt x="19267" y="18623"/>
                  <a:pt x="19271" y="18629"/>
                  <a:pt x="19271" y="18636"/>
                </a:cubicBezTo>
                <a:lnTo>
                  <a:pt x="19281" y="18636"/>
                </a:lnTo>
                <a:lnTo>
                  <a:pt x="19290" y="18627"/>
                </a:lnTo>
                <a:lnTo>
                  <a:pt x="19300" y="18627"/>
                </a:lnTo>
                <a:cubicBezTo>
                  <a:pt x="19300" y="18627"/>
                  <a:pt x="19300" y="18627"/>
                  <a:pt x="19300" y="18617"/>
                </a:cubicBezTo>
                <a:cubicBezTo>
                  <a:pt x="19300" y="18608"/>
                  <a:pt x="19309" y="18608"/>
                  <a:pt x="19309" y="18608"/>
                </a:cubicBezTo>
                <a:cubicBezTo>
                  <a:pt x="19309" y="18608"/>
                  <a:pt x="19319" y="18598"/>
                  <a:pt x="19319" y="18598"/>
                </a:cubicBezTo>
                <a:cubicBezTo>
                  <a:pt x="19328" y="18598"/>
                  <a:pt x="19328" y="18589"/>
                  <a:pt x="19328" y="18589"/>
                </a:cubicBezTo>
                <a:lnTo>
                  <a:pt x="19347" y="18598"/>
                </a:lnTo>
                <a:cubicBezTo>
                  <a:pt x="19347" y="18598"/>
                  <a:pt x="19347" y="18589"/>
                  <a:pt x="19347" y="18579"/>
                </a:cubicBezTo>
                <a:cubicBezTo>
                  <a:pt x="19338" y="18570"/>
                  <a:pt x="19347" y="18560"/>
                  <a:pt x="19357" y="18560"/>
                </a:cubicBezTo>
                <a:lnTo>
                  <a:pt x="19385" y="18560"/>
                </a:lnTo>
                <a:cubicBezTo>
                  <a:pt x="19395" y="18560"/>
                  <a:pt x="19404" y="18551"/>
                  <a:pt x="19404" y="18541"/>
                </a:cubicBezTo>
                <a:cubicBezTo>
                  <a:pt x="19404" y="18532"/>
                  <a:pt x="19404" y="18532"/>
                  <a:pt x="19404" y="18532"/>
                </a:cubicBezTo>
                <a:cubicBezTo>
                  <a:pt x="19413" y="18522"/>
                  <a:pt x="19432" y="18513"/>
                  <a:pt x="19442" y="18503"/>
                </a:cubicBezTo>
                <a:close/>
                <a:moveTo>
                  <a:pt x="19063" y="18579"/>
                </a:moveTo>
                <a:cubicBezTo>
                  <a:pt x="19082" y="18579"/>
                  <a:pt x="19092" y="18589"/>
                  <a:pt x="19111" y="18598"/>
                </a:cubicBezTo>
                <a:lnTo>
                  <a:pt x="19120" y="18598"/>
                </a:lnTo>
                <a:cubicBezTo>
                  <a:pt x="19130" y="18598"/>
                  <a:pt x="19130" y="18608"/>
                  <a:pt x="19130" y="18608"/>
                </a:cubicBezTo>
                <a:lnTo>
                  <a:pt x="19120" y="18608"/>
                </a:lnTo>
                <a:cubicBezTo>
                  <a:pt x="19120" y="18627"/>
                  <a:pt x="19111" y="18636"/>
                  <a:pt x="19101" y="18645"/>
                </a:cubicBezTo>
                <a:cubicBezTo>
                  <a:pt x="19092" y="18645"/>
                  <a:pt x="19092" y="18655"/>
                  <a:pt x="19082" y="18655"/>
                </a:cubicBezTo>
                <a:cubicBezTo>
                  <a:pt x="19063" y="18664"/>
                  <a:pt x="19044" y="18674"/>
                  <a:pt x="19025" y="18683"/>
                </a:cubicBezTo>
                <a:lnTo>
                  <a:pt x="19016" y="18683"/>
                </a:lnTo>
                <a:cubicBezTo>
                  <a:pt x="19016" y="18674"/>
                  <a:pt x="19006" y="18664"/>
                  <a:pt x="19006" y="18655"/>
                </a:cubicBezTo>
                <a:cubicBezTo>
                  <a:pt x="18997" y="18655"/>
                  <a:pt x="18997" y="18645"/>
                  <a:pt x="18988" y="18636"/>
                </a:cubicBezTo>
                <a:cubicBezTo>
                  <a:pt x="18997" y="18636"/>
                  <a:pt x="18997" y="18627"/>
                  <a:pt x="18997" y="18617"/>
                </a:cubicBezTo>
                <a:cubicBezTo>
                  <a:pt x="19006" y="18617"/>
                  <a:pt x="19006" y="18608"/>
                  <a:pt x="19006" y="18608"/>
                </a:cubicBezTo>
                <a:cubicBezTo>
                  <a:pt x="19006" y="18598"/>
                  <a:pt x="19016" y="18598"/>
                  <a:pt x="19025" y="18598"/>
                </a:cubicBezTo>
                <a:lnTo>
                  <a:pt x="19044" y="18598"/>
                </a:lnTo>
                <a:cubicBezTo>
                  <a:pt x="19044" y="18598"/>
                  <a:pt x="19044" y="18589"/>
                  <a:pt x="19044" y="18589"/>
                </a:cubicBezTo>
                <a:lnTo>
                  <a:pt x="19054" y="18589"/>
                </a:lnTo>
                <a:cubicBezTo>
                  <a:pt x="19054" y="18589"/>
                  <a:pt x="19054" y="18589"/>
                  <a:pt x="19054" y="18579"/>
                </a:cubicBezTo>
                <a:close/>
                <a:moveTo>
                  <a:pt x="21856" y="18513"/>
                </a:moveTo>
                <a:cubicBezTo>
                  <a:pt x="21865" y="18522"/>
                  <a:pt x="21865" y="18522"/>
                  <a:pt x="21874" y="18522"/>
                </a:cubicBezTo>
                <a:lnTo>
                  <a:pt x="21893" y="18522"/>
                </a:lnTo>
                <a:cubicBezTo>
                  <a:pt x="21922" y="18522"/>
                  <a:pt x="21950" y="18532"/>
                  <a:pt x="21979" y="18541"/>
                </a:cubicBezTo>
                <a:lnTo>
                  <a:pt x="21988" y="18541"/>
                </a:lnTo>
                <a:cubicBezTo>
                  <a:pt x="22007" y="18541"/>
                  <a:pt x="22026" y="18541"/>
                  <a:pt x="22045" y="18551"/>
                </a:cubicBezTo>
                <a:cubicBezTo>
                  <a:pt x="22054" y="18551"/>
                  <a:pt x="22054" y="18560"/>
                  <a:pt x="22064" y="18560"/>
                </a:cubicBezTo>
                <a:cubicBezTo>
                  <a:pt x="22064" y="18560"/>
                  <a:pt x="22064" y="18570"/>
                  <a:pt x="22064" y="18570"/>
                </a:cubicBezTo>
                <a:lnTo>
                  <a:pt x="22054" y="18570"/>
                </a:lnTo>
                <a:cubicBezTo>
                  <a:pt x="22035" y="18570"/>
                  <a:pt x="22035" y="18570"/>
                  <a:pt x="22035" y="18579"/>
                </a:cubicBezTo>
                <a:cubicBezTo>
                  <a:pt x="22029" y="18586"/>
                  <a:pt x="22022" y="18593"/>
                  <a:pt x="22015" y="18593"/>
                </a:cubicBezTo>
                <a:cubicBezTo>
                  <a:pt x="22013" y="18593"/>
                  <a:pt x="22010" y="18591"/>
                  <a:pt x="22007" y="18589"/>
                </a:cubicBezTo>
                <a:cubicBezTo>
                  <a:pt x="21998" y="18579"/>
                  <a:pt x="21998" y="18579"/>
                  <a:pt x="21988" y="18570"/>
                </a:cubicBezTo>
                <a:cubicBezTo>
                  <a:pt x="21988" y="18570"/>
                  <a:pt x="21988" y="18579"/>
                  <a:pt x="21988" y="18579"/>
                </a:cubicBezTo>
                <a:cubicBezTo>
                  <a:pt x="21979" y="18589"/>
                  <a:pt x="21979" y="18589"/>
                  <a:pt x="21969" y="18589"/>
                </a:cubicBezTo>
                <a:cubicBezTo>
                  <a:pt x="21960" y="18598"/>
                  <a:pt x="21960" y="18598"/>
                  <a:pt x="21960" y="18608"/>
                </a:cubicBezTo>
                <a:cubicBezTo>
                  <a:pt x="21969" y="18608"/>
                  <a:pt x="21969" y="18617"/>
                  <a:pt x="21969" y="18627"/>
                </a:cubicBezTo>
                <a:cubicBezTo>
                  <a:pt x="21960" y="18645"/>
                  <a:pt x="21960" y="18645"/>
                  <a:pt x="21979" y="18645"/>
                </a:cubicBezTo>
                <a:lnTo>
                  <a:pt x="21988" y="18645"/>
                </a:lnTo>
                <a:cubicBezTo>
                  <a:pt x="21988" y="18655"/>
                  <a:pt x="21988" y="18664"/>
                  <a:pt x="21988" y="18674"/>
                </a:cubicBezTo>
                <a:cubicBezTo>
                  <a:pt x="21988" y="18674"/>
                  <a:pt x="21988" y="18683"/>
                  <a:pt x="21988" y="18683"/>
                </a:cubicBezTo>
                <a:lnTo>
                  <a:pt x="21979" y="18683"/>
                </a:lnTo>
                <a:cubicBezTo>
                  <a:pt x="21969" y="18674"/>
                  <a:pt x="21960" y="18655"/>
                  <a:pt x="21950" y="18645"/>
                </a:cubicBezTo>
                <a:cubicBezTo>
                  <a:pt x="21950" y="18645"/>
                  <a:pt x="21941" y="18636"/>
                  <a:pt x="21941" y="18636"/>
                </a:cubicBezTo>
                <a:cubicBezTo>
                  <a:pt x="21941" y="18617"/>
                  <a:pt x="21931" y="18608"/>
                  <a:pt x="21922" y="18608"/>
                </a:cubicBezTo>
                <a:cubicBezTo>
                  <a:pt x="21903" y="18598"/>
                  <a:pt x="21903" y="18589"/>
                  <a:pt x="21893" y="18579"/>
                </a:cubicBezTo>
                <a:cubicBezTo>
                  <a:pt x="21893" y="18570"/>
                  <a:pt x="21893" y="18570"/>
                  <a:pt x="21893" y="18570"/>
                </a:cubicBezTo>
                <a:cubicBezTo>
                  <a:pt x="21893" y="18570"/>
                  <a:pt x="21903" y="18570"/>
                  <a:pt x="21903" y="18560"/>
                </a:cubicBezTo>
                <a:cubicBezTo>
                  <a:pt x="21884" y="18560"/>
                  <a:pt x="21884" y="18570"/>
                  <a:pt x="21884" y="18589"/>
                </a:cubicBezTo>
                <a:cubicBezTo>
                  <a:pt x="21893" y="18589"/>
                  <a:pt x="21893" y="18589"/>
                  <a:pt x="21893" y="18598"/>
                </a:cubicBezTo>
                <a:lnTo>
                  <a:pt x="21884" y="18598"/>
                </a:lnTo>
                <a:cubicBezTo>
                  <a:pt x="21884" y="18589"/>
                  <a:pt x="21884" y="18589"/>
                  <a:pt x="21884" y="18589"/>
                </a:cubicBezTo>
                <a:lnTo>
                  <a:pt x="21865" y="18589"/>
                </a:lnTo>
                <a:cubicBezTo>
                  <a:pt x="21861" y="18593"/>
                  <a:pt x="21857" y="18595"/>
                  <a:pt x="21854" y="18595"/>
                </a:cubicBezTo>
                <a:cubicBezTo>
                  <a:pt x="21849" y="18595"/>
                  <a:pt x="21846" y="18590"/>
                  <a:pt x="21846" y="18579"/>
                </a:cubicBezTo>
                <a:cubicBezTo>
                  <a:pt x="21846" y="18570"/>
                  <a:pt x="21846" y="18560"/>
                  <a:pt x="21846" y="18551"/>
                </a:cubicBezTo>
                <a:cubicBezTo>
                  <a:pt x="21856" y="18560"/>
                  <a:pt x="21865" y="18560"/>
                  <a:pt x="21874" y="18570"/>
                </a:cubicBezTo>
                <a:cubicBezTo>
                  <a:pt x="21874" y="18560"/>
                  <a:pt x="21874" y="18560"/>
                  <a:pt x="21865" y="18560"/>
                </a:cubicBezTo>
                <a:cubicBezTo>
                  <a:pt x="21856" y="18551"/>
                  <a:pt x="21846" y="18541"/>
                  <a:pt x="21846" y="18522"/>
                </a:cubicBezTo>
                <a:cubicBezTo>
                  <a:pt x="21846" y="18522"/>
                  <a:pt x="21856" y="18513"/>
                  <a:pt x="21856" y="18513"/>
                </a:cubicBezTo>
                <a:close/>
                <a:moveTo>
                  <a:pt x="22073" y="18579"/>
                </a:moveTo>
                <a:cubicBezTo>
                  <a:pt x="22073" y="18589"/>
                  <a:pt x="22083" y="18589"/>
                  <a:pt x="22083" y="18598"/>
                </a:cubicBezTo>
                <a:cubicBezTo>
                  <a:pt x="22092" y="18608"/>
                  <a:pt x="22102" y="18627"/>
                  <a:pt x="22111" y="18636"/>
                </a:cubicBezTo>
                <a:cubicBezTo>
                  <a:pt x="22111" y="18645"/>
                  <a:pt x="22121" y="18645"/>
                  <a:pt x="22121" y="18645"/>
                </a:cubicBezTo>
                <a:cubicBezTo>
                  <a:pt x="22121" y="18655"/>
                  <a:pt x="22121" y="18664"/>
                  <a:pt x="22121" y="18674"/>
                </a:cubicBezTo>
                <a:lnTo>
                  <a:pt x="22130" y="18674"/>
                </a:lnTo>
                <a:lnTo>
                  <a:pt x="22130" y="18683"/>
                </a:lnTo>
                <a:lnTo>
                  <a:pt x="22111" y="18674"/>
                </a:lnTo>
                <a:cubicBezTo>
                  <a:pt x="22106" y="18679"/>
                  <a:pt x="22102" y="18681"/>
                  <a:pt x="22097" y="18681"/>
                </a:cubicBezTo>
                <a:cubicBezTo>
                  <a:pt x="22092" y="18681"/>
                  <a:pt x="22087" y="18679"/>
                  <a:pt x="22083" y="18674"/>
                </a:cubicBezTo>
                <a:cubicBezTo>
                  <a:pt x="22083" y="18674"/>
                  <a:pt x="22083" y="18664"/>
                  <a:pt x="22073" y="18664"/>
                </a:cubicBezTo>
                <a:cubicBezTo>
                  <a:pt x="22073" y="18655"/>
                  <a:pt x="22073" y="18655"/>
                  <a:pt x="22073" y="18655"/>
                </a:cubicBezTo>
                <a:cubicBezTo>
                  <a:pt x="22064" y="18645"/>
                  <a:pt x="22064" y="18627"/>
                  <a:pt x="22073" y="18627"/>
                </a:cubicBezTo>
                <a:cubicBezTo>
                  <a:pt x="22083" y="18627"/>
                  <a:pt x="22083" y="18617"/>
                  <a:pt x="22083" y="18617"/>
                </a:cubicBezTo>
                <a:cubicBezTo>
                  <a:pt x="22092" y="18617"/>
                  <a:pt x="22083" y="18608"/>
                  <a:pt x="22083" y="18608"/>
                </a:cubicBezTo>
                <a:lnTo>
                  <a:pt x="22073" y="18608"/>
                </a:lnTo>
                <a:cubicBezTo>
                  <a:pt x="22064" y="18598"/>
                  <a:pt x="22064" y="18589"/>
                  <a:pt x="22073" y="18579"/>
                </a:cubicBezTo>
                <a:close/>
                <a:moveTo>
                  <a:pt x="22196" y="18664"/>
                </a:moveTo>
                <a:cubicBezTo>
                  <a:pt x="22196" y="18664"/>
                  <a:pt x="22206" y="18674"/>
                  <a:pt x="22206" y="18674"/>
                </a:cubicBezTo>
                <a:cubicBezTo>
                  <a:pt x="22206" y="18683"/>
                  <a:pt x="22196" y="18683"/>
                  <a:pt x="22196" y="18683"/>
                </a:cubicBezTo>
                <a:cubicBezTo>
                  <a:pt x="22187" y="18683"/>
                  <a:pt x="22187" y="18683"/>
                  <a:pt x="22187" y="18674"/>
                </a:cubicBezTo>
                <a:cubicBezTo>
                  <a:pt x="22187" y="18674"/>
                  <a:pt x="22196" y="18664"/>
                  <a:pt x="22196" y="18664"/>
                </a:cubicBezTo>
                <a:close/>
                <a:moveTo>
                  <a:pt x="22225" y="18664"/>
                </a:moveTo>
                <a:cubicBezTo>
                  <a:pt x="22234" y="18664"/>
                  <a:pt x="22234" y="18674"/>
                  <a:pt x="22225" y="18683"/>
                </a:cubicBezTo>
                <a:cubicBezTo>
                  <a:pt x="22225" y="18674"/>
                  <a:pt x="22225" y="18664"/>
                  <a:pt x="22225" y="18664"/>
                </a:cubicBezTo>
                <a:close/>
                <a:moveTo>
                  <a:pt x="18637" y="18683"/>
                </a:moveTo>
                <a:cubicBezTo>
                  <a:pt x="18628" y="18693"/>
                  <a:pt x="18628" y="18693"/>
                  <a:pt x="18628" y="18693"/>
                </a:cubicBezTo>
                <a:lnTo>
                  <a:pt x="18618" y="18693"/>
                </a:lnTo>
                <a:cubicBezTo>
                  <a:pt x="18628" y="18693"/>
                  <a:pt x="18628" y="18693"/>
                  <a:pt x="18628" y="18683"/>
                </a:cubicBezTo>
                <a:lnTo>
                  <a:pt x="18628" y="18683"/>
                </a:lnTo>
                <a:cubicBezTo>
                  <a:pt x="18628" y="18683"/>
                  <a:pt x="18618" y="18693"/>
                  <a:pt x="18618" y="18693"/>
                </a:cubicBezTo>
                <a:cubicBezTo>
                  <a:pt x="18618" y="18693"/>
                  <a:pt x="18609" y="18683"/>
                  <a:pt x="18609" y="18683"/>
                </a:cubicBezTo>
                <a:close/>
                <a:moveTo>
                  <a:pt x="18694" y="18683"/>
                </a:moveTo>
                <a:cubicBezTo>
                  <a:pt x="18694" y="18693"/>
                  <a:pt x="18694" y="18693"/>
                  <a:pt x="18694" y="18693"/>
                </a:cubicBezTo>
                <a:cubicBezTo>
                  <a:pt x="18694" y="18693"/>
                  <a:pt x="18694" y="18693"/>
                  <a:pt x="18685" y="18683"/>
                </a:cubicBezTo>
                <a:close/>
                <a:moveTo>
                  <a:pt x="18902" y="18579"/>
                </a:moveTo>
                <a:cubicBezTo>
                  <a:pt x="18912" y="18579"/>
                  <a:pt x="18912" y="18589"/>
                  <a:pt x="18921" y="18589"/>
                </a:cubicBezTo>
                <a:cubicBezTo>
                  <a:pt x="18921" y="18598"/>
                  <a:pt x="18931" y="18608"/>
                  <a:pt x="18931" y="18617"/>
                </a:cubicBezTo>
                <a:cubicBezTo>
                  <a:pt x="18931" y="18617"/>
                  <a:pt x="18931" y="18627"/>
                  <a:pt x="18931" y="18627"/>
                </a:cubicBezTo>
                <a:lnTo>
                  <a:pt x="18921" y="18627"/>
                </a:lnTo>
                <a:cubicBezTo>
                  <a:pt x="18921" y="18627"/>
                  <a:pt x="18931" y="18636"/>
                  <a:pt x="18931" y="18636"/>
                </a:cubicBezTo>
                <a:lnTo>
                  <a:pt x="18921" y="18636"/>
                </a:lnTo>
                <a:cubicBezTo>
                  <a:pt x="18921" y="18636"/>
                  <a:pt x="18921" y="18627"/>
                  <a:pt x="18921" y="18627"/>
                </a:cubicBezTo>
                <a:lnTo>
                  <a:pt x="18902" y="18627"/>
                </a:lnTo>
                <a:lnTo>
                  <a:pt x="18893" y="18636"/>
                </a:lnTo>
                <a:cubicBezTo>
                  <a:pt x="18893" y="18627"/>
                  <a:pt x="18893" y="18627"/>
                  <a:pt x="18893" y="18617"/>
                </a:cubicBezTo>
                <a:lnTo>
                  <a:pt x="18883" y="18617"/>
                </a:lnTo>
                <a:cubicBezTo>
                  <a:pt x="18874" y="18627"/>
                  <a:pt x="18874" y="18627"/>
                  <a:pt x="18874" y="18636"/>
                </a:cubicBezTo>
                <a:cubicBezTo>
                  <a:pt x="18874" y="18645"/>
                  <a:pt x="18874" y="18645"/>
                  <a:pt x="18874" y="18645"/>
                </a:cubicBezTo>
                <a:cubicBezTo>
                  <a:pt x="18874" y="18655"/>
                  <a:pt x="18874" y="18655"/>
                  <a:pt x="18883" y="18655"/>
                </a:cubicBezTo>
                <a:lnTo>
                  <a:pt x="18902" y="18655"/>
                </a:lnTo>
                <a:cubicBezTo>
                  <a:pt x="18902" y="18655"/>
                  <a:pt x="18893" y="18664"/>
                  <a:pt x="18893" y="18664"/>
                </a:cubicBezTo>
                <a:lnTo>
                  <a:pt x="18864" y="18664"/>
                </a:lnTo>
                <a:cubicBezTo>
                  <a:pt x="18864" y="18664"/>
                  <a:pt x="18855" y="18674"/>
                  <a:pt x="18855" y="18674"/>
                </a:cubicBezTo>
                <a:lnTo>
                  <a:pt x="18846" y="18674"/>
                </a:lnTo>
                <a:cubicBezTo>
                  <a:pt x="18855" y="18674"/>
                  <a:pt x="18855" y="18683"/>
                  <a:pt x="18855" y="18683"/>
                </a:cubicBezTo>
                <a:lnTo>
                  <a:pt x="18846" y="18683"/>
                </a:lnTo>
                <a:cubicBezTo>
                  <a:pt x="18846" y="18679"/>
                  <a:pt x="18846" y="18676"/>
                  <a:pt x="18844" y="18676"/>
                </a:cubicBezTo>
                <a:cubicBezTo>
                  <a:pt x="18843" y="18676"/>
                  <a:pt x="18841" y="18679"/>
                  <a:pt x="18836" y="18683"/>
                </a:cubicBezTo>
                <a:cubicBezTo>
                  <a:pt x="18836" y="18683"/>
                  <a:pt x="18836" y="18683"/>
                  <a:pt x="18836" y="18693"/>
                </a:cubicBezTo>
                <a:lnTo>
                  <a:pt x="18827" y="18693"/>
                </a:lnTo>
                <a:cubicBezTo>
                  <a:pt x="18827" y="18683"/>
                  <a:pt x="18827" y="18674"/>
                  <a:pt x="18827" y="18674"/>
                </a:cubicBezTo>
                <a:cubicBezTo>
                  <a:pt x="18836" y="18664"/>
                  <a:pt x="18846" y="18655"/>
                  <a:pt x="18846" y="18645"/>
                </a:cubicBezTo>
                <a:cubicBezTo>
                  <a:pt x="18855" y="18627"/>
                  <a:pt x="18864" y="18617"/>
                  <a:pt x="18864" y="18598"/>
                </a:cubicBezTo>
                <a:cubicBezTo>
                  <a:pt x="18874" y="18589"/>
                  <a:pt x="18874" y="18589"/>
                  <a:pt x="18883" y="18589"/>
                </a:cubicBezTo>
                <a:cubicBezTo>
                  <a:pt x="18883" y="18589"/>
                  <a:pt x="18893" y="18589"/>
                  <a:pt x="18893" y="18579"/>
                </a:cubicBezTo>
                <a:close/>
                <a:moveTo>
                  <a:pt x="22830" y="18655"/>
                </a:moveTo>
                <a:cubicBezTo>
                  <a:pt x="22840" y="18664"/>
                  <a:pt x="22840" y="18674"/>
                  <a:pt x="22840" y="18693"/>
                </a:cubicBezTo>
                <a:cubicBezTo>
                  <a:pt x="22830" y="18683"/>
                  <a:pt x="22830" y="18674"/>
                  <a:pt x="22830" y="18664"/>
                </a:cubicBezTo>
                <a:cubicBezTo>
                  <a:pt x="22830" y="18664"/>
                  <a:pt x="22830" y="18664"/>
                  <a:pt x="22830" y="18655"/>
                </a:cubicBezTo>
                <a:close/>
                <a:moveTo>
                  <a:pt x="19290" y="18693"/>
                </a:moveTo>
                <a:lnTo>
                  <a:pt x="19290" y="18693"/>
                </a:lnTo>
                <a:cubicBezTo>
                  <a:pt x="19290" y="18693"/>
                  <a:pt x="19290" y="18693"/>
                  <a:pt x="19290" y="18693"/>
                </a:cubicBezTo>
                <a:close/>
                <a:moveTo>
                  <a:pt x="18420" y="18693"/>
                </a:moveTo>
                <a:cubicBezTo>
                  <a:pt x="18420" y="18693"/>
                  <a:pt x="18420" y="18702"/>
                  <a:pt x="18410" y="18702"/>
                </a:cubicBezTo>
                <a:lnTo>
                  <a:pt x="18420" y="18693"/>
                </a:lnTo>
                <a:close/>
                <a:moveTo>
                  <a:pt x="22923" y="18607"/>
                </a:moveTo>
                <a:cubicBezTo>
                  <a:pt x="22930" y="18607"/>
                  <a:pt x="22937" y="18610"/>
                  <a:pt x="22944" y="18617"/>
                </a:cubicBezTo>
                <a:cubicBezTo>
                  <a:pt x="22949" y="18622"/>
                  <a:pt x="22954" y="18624"/>
                  <a:pt x="22958" y="18624"/>
                </a:cubicBezTo>
                <a:cubicBezTo>
                  <a:pt x="22963" y="18624"/>
                  <a:pt x="22968" y="18622"/>
                  <a:pt x="22972" y="18617"/>
                </a:cubicBezTo>
                <a:lnTo>
                  <a:pt x="22982" y="18617"/>
                </a:lnTo>
                <a:lnTo>
                  <a:pt x="22982" y="18627"/>
                </a:lnTo>
                <a:cubicBezTo>
                  <a:pt x="22991" y="18627"/>
                  <a:pt x="22991" y="18627"/>
                  <a:pt x="23001" y="18636"/>
                </a:cubicBezTo>
                <a:cubicBezTo>
                  <a:pt x="23001" y="18645"/>
                  <a:pt x="23001" y="18655"/>
                  <a:pt x="23001" y="18664"/>
                </a:cubicBezTo>
                <a:cubicBezTo>
                  <a:pt x="22991" y="18664"/>
                  <a:pt x="22991" y="18655"/>
                  <a:pt x="22982" y="18655"/>
                </a:cubicBezTo>
                <a:cubicBezTo>
                  <a:pt x="22982" y="18655"/>
                  <a:pt x="22982" y="18664"/>
                  <a:pt x="22982" y="18674"/>
                </a:cubicBezTo>
                <a:cubicBezTo>
                  <a:pt x="22976" y="18671"/>
                  <a:pt x="22972" y="18670"/>
                  <a:pt x="22967" y="18670"/>
                </a:cubicBezTo>
                <a:cubicBezTo>
                  <a:pt x="22957" y="18670"/>
                  <a:pt x="22951" y="18677"/>
                  <a:pt x="22944" y="18683"/>
                </a:cubicBezTo>
                <a:cubicBezTo>
                  <a:pt x="22935" y="18693"/>
                  <a:pt x="22925" y="18693"/>
                  <a:pt x="22916" y="18693"/>
                </a:cubicBezTo>
                <a:cubicBezTo>
                  <a:pt x="22906" y="18693"/>
                  <a:pt x="22897" y="18693"/>
                  <a:pt x="22887" y="18702"/>
                </a:cubicBezTo>
                <a:lnTo>
                  <a:pt x="22878" y="18702"/>
                </a:lnTo>
                <a:cubicBezTo>
                  <a:pt x="22878" y="18702"/>
                  <a:pt x="22868" y="18702"/>
                  <a:pt x="22868" y="18693"/>
                </a:cubicBezTo>
                <a:cubicBezTo>
                  <a:pt x="22878" y="18693"/>
                  <a:pt x="22878" y="18683"/>
                  <a:pt x="22878" y="18683"/>
                </a:cubicBezTo>
                <a:cubicBezTo>
                  <a:pt x="22878" y="18674"/>
                  <a:pt x="22878" y="18674"/>
                  <a:pt x="22878" y="18674"/>
                </a:cubicBezTo>
                <a:cubicBezTo>
                  <a:pt x="22859" y="18674"/>
                  <a:pt x="22849" y="18664"/>
                  <a:pt x="22849" y="18655"/>
                </a:cubicBezTo>
                <a:cubicBezTo>
                  <a:pt x="22840" y="18645"/>
                  <a:pt x="22840" y="18645"/>
                  <a:pt x="22849" y="18645"/>
                </a:cubicBezTo>
                <a:lnTo>
                  <a:pt x="22868" y="18645"/>
                </a:lnTo>
                <a:cubicBezTo>
                  <a:pt x="22878" y="18645"/>
                  <a:pt x="22897" y="18636"/>
                  <a:pt x="22897" y="18627"/>
                </a:cubicBezTo>
                <a:cubicBezTo>
                  <a:pt x="22903" y="18615"/>
                  <a:pt x="22912" y="18607"/>
                  <a:pt x="22923" y="18607"/>
                </a:cubicBezTo>
                <a:close/>
                <a:moveTo>
                  <a:pt x="18505" y="18674"/>
                </a:moveTo>
                <a:cubicBezTo>
                  <a:pt x="18505" y="18683"/>
                  <a:pt x="18505" y="18683"/>
                  <a:pt x="18505" y="18683"/>
                </a:cubicBezTo>
                <a:cubicBezTo>
                  <a:pt x="18505" y="18683"/>
                  <a:pt x="18514" y="18683"/>
                  <a:pt x="18514" y="18693"/>
                </a:cubicBezTo>
                <a:cubicBezTo>
                  <a:pt x="18514" y="18693"/>
                  <a:pt x="18514" y="18702"/>
                  <a:pt x="18514" y="18702"/>
                </a:cubicBezTo>
                <a:cubicBezTo>
                  <a:pt x="18514" y="18707"/>
                  <a:pt x="18512" y="18709"/>
                  <a:pt x="18508" y="18709"/>
                </a:cubicBezTo>
                <a:cubicBezTo>
                  <a:pt x="18505" y="18709"/>
                  <a:pt x="18500" y="18707"/>
                  <a:pt x="18495" y="18702"/>
                </a:cubicBezTo>
                <a:cubicBezTo>
                  <a:pt x="18495" y="18702"/>
                  <a:pt x="18486" y="18702"/>
                  <a:pt x="18486" y="18693"/>
                </a:cubicBezTo>
                <a:lnTo>
                  <a:pt x="18505" y="18693"/>
                </a:lnTo>
                <a:cubicBezTo>
                  <a:pt x="18505" y="18683"/>
                  <a:pt x="18505" y="18683"/>
                  <a:pt x="18505" y="18683"/>
                </a:cubicBezTo>
                <a:cubicBezTo>
                  <a:pt x="18495" y="18683"/>
                  <a:pt x="18495" y="18683"/>
                  <a:pt x="18495" y="18674"/>
                </a:cubicBezTo>
                <a:close/>
                <a:moveTo>
                  <a:pt x="18887" y="18698"/>
                </a:moveTo>
                <a:cubicBezTo>
                  <a:pt x="18888" y="18698"/>
                  <a:pt x="18890" y="18699"/>
                  <a:pt x="18893" y="18702"/>
                </a:cubicBezTo>
                <a:lnTo>
                  <a:pt x="18883" y="18712"/>
                </a:lnTo>
                <a:cubicBezTo>
                  <a:pt x="18883" y="18705"/>
                  <a:pt x="18883" y="18698"/>
                  <a:pt x="18887" y="18698"/>
                </a:cubicBezTo>
                <a:close/>
                <a:moveTo>
                  <a:pt x="21808" y="18627"/>
                </a:moveTo>
                <a:cubicBezTo>
                  <a:pt x="21837" y="18627"/>
                  <a:pt x="21865" y="18627"/>
                  <a:pt x="21884" y="18645"/>
                </a:cubicBezTo>
                <a:cubicBezTo>
                  <a:pt x="21893" y="18655"/>
                  <a:pt x="21893" y="18655"/>
                  <a:pt x="21884" y="18664"/>
                </a:cubicBezTo>
                <a:cubicBezTo>
                  <a:pt x="21884" y="18664"/>
                  <a:pt x="21884" y="18664"/>
                  <a:pt x="21884" y="18674"/>
                </a:cubicBezTo>
                <a:cubicBezTo>
                  <a:pt x="21884" y="18674"/>
                  <a:pt x="21893" y="18674"/>
                  <a:pt x="21893" y="18683"/>
                </a:cubicBezTo>
                <a:lnTo>
                  <a:pt x="21912" y="18683"/>
                </a:lnTo>
                <a:cubicBezTo>
                  <a:pt x="21912" y="18674"/>
                  <a:pt x="21912" y="18674"/>
                  <a:pt x="21912" y="18664"/>
                </a:cubicBezTo>
                <a:lnTo>
                  <a:pt x="21903" y="18664"/>
                </a:lnTo>
                <a:lnTo>
                  <a:pt x="21912" y="18655"/>
                </a:lnTo>
                <a:cubicBezTo>
                  <a:pt x="21931" y="18664"/>
                  <a:pt x="21950" y="18683"/>
                  <a:pt x="21960" y="18693"/>
                </a:cubicBezTo>
                <a:cubicBezTo>
                  <a:pt x="21960" y="18702"/>
                  <a:pt x="21950" y="18712"/>
                  <a:pt x="21941" y="18712"/>
                </a:cubicBezTo>
                <a:lnTo>
                  <a:pt x="21931" y="18712"/>
                </a:lnTo>
                <a:cubicBezTo>
                  <a:pt x="21884" y="18683"/>
                  <a:pt x="21837" y="18655"/>
                  <a:pt x="21789" y="18636"/>
                </a:cubicBezTo>
                <a:cubicBezTo>
                  <a:pt x="21799" y="18636"/>
                  <a:pt x="21799" y="18627"/>
                  <a:pt x="21808" y="18627"/>
                </a:cubicBezTo>
                <a:close/>
                <a:moveTo>
                  <a:pt x="18543" y="18703"/>
                </a:moveTo>
                <a:cubicBezTo>
                  <a:pt x="18543" y="18712"/>
                  <a:pt x="18543" y="18712"/>
                  <a:pt x="18552" y="18712"/>
                </a:cubicBezTo>
                <a:lnTo>
                  <a:pt x="18552" y="18721"/>
                </a:lnTo>
                <a:cubicBezTo>
                  <a:pt x="18543" y="18721"/>
                  <a:pt x="18543" y="18712"/>
                  <a:pt x="18543" y="18703"/>
                </a:cubicBezTo>
                <a:close/>
                <a:moveTo>
                  <a:pt x="18571" y="18702"/>
                </a:moveTo>
                <a:lnTo>
                  <a:pt x="18581" y="18712"/>
                </a:lnTo>
                <a:cubicBezTo>
                  <a:pt x="18571" y="18712"/>
                  <a:pt x="18571" y="18712"/>
                  <a:pt x="18571" y="18721"/>
                </a:cubicBezTo>
                <a:cubicBezTo>
                  <a:pt x="18562" y="18721"/>
                  <a:pt x="18562" y="18712"/>
                  <a:pt x="18562" y="18712"/>
                </a:cubicBezTo>
                <a:lnTo>
                  <a:pt x="18571" y="18712"/>
                </a:lnTo>
                <a:lnTo>
                  <a:pt x="18571" y="18702"/>
                </a:lnTo>
                <a:close/>
                <a:moveTo>
                  <a:pt x="18628" y="18712"/>
                </a:moveTo>
                <a:lnTo>
                  <a:pt x="18618" y="18721"/>
                </a:lnTo>
                <a:lnTo>
                  <a:pt x="18618" y="18712"/>
                </a:lnTo>
                <a:close/>
                <a:moveTo>
                  <a:pt x="22045" y="18702"/>
                </a:moveTo>
                <a:lnTo>
                  <a:pt x="22045" y="18721"/>
                </a:lnTo>
                <a:cubicBezTo>
                  <a:pt x="22035" y="18721"/>
                  <a:pt x="22035" y="18702"/>
                  <a:pt x="22045" y="18702"/>
                </a:cubicBezTo>
                <a:close/>
                <a:moveTo>
                  <a:pt x="19518" y="18712"/>
                </a:moveTo>
                <a:cubicBezTo>
                  <a:pt x="19518" y="18721"/>
                  <a:pt x="19518" y="18721"/>
                  <a:pt x="19518" y="18721"/>
                </a:cubicBezTo>
                <a:cubicBezTo>
                  <a:pt x="19518" y="18721"/>
                  <a:pt x="19513" y="18725"/>
                  <a:pt x="19511" y="18725"/>
                </a:cubicBezTo>
                <a:cubicBezTo>
                  <a:pt x="19509" y="18725"/>
                  <a:pt x="19508" y="18724"/>
                  <a:pt x="19508" y="18721"/>
                </a:cubicBezTo>
                <a:cubicBezTo>
                  <a:pt x="19508" y="18721"/>
                  <a:pt x="19508" y="18721"/>
                  <a:pt x="19508" y="18712"/>
                </a:cubicBezTo>
                <a:close/>
                <a:moveTo>
                  <a:pt x="18514" y="18721"/>
                </a:moveTo>
                <a:lnTo>
                  <a:pt x="18524" y="18731"/>
                </a:lnTo>
                <a:cubicBezTo>
                  <a:pt x="18524" y="18731"/>
                  <a:pt x="18514" y="18731"/>
                  <a:pt x="18514" y="18721"/>
                </a:cubicBezTo>
                <a:close/>
                <a:moveTo>
                  <a:pt x="19489" y="18721"/>
                </a:moveTo>
                <a:cubicBezTo>
                  <a:pt x="19480" y="18721"/>
                  <a:pt x="19480" y="18721"/>
                  <a:pt x="19480" y="18731"/>
                </a:cubicBezTo>
                <a:lnTo>
                  <a:pt x="19499" y="18721"/>
                </a:lnTo>
                <a:close/>
                <a:moveTo>
                  <a:pt x="22954" y="18721"/>
                </a:moveTo>
                <a:lnTo>
                  <a:pt x="22954" y="18731"/>
                </a:lnTo>
                <a:lnTo>
                  <a:pt x="22935" y="18731"/>
                </a:lnTo>
                <a:lnTo>
                  <a:pt x="22954" y="18721"/>
                </a:lnTo>
                <a:close/>
                <a:moveTo>
                  <a:pt x="18647" y="18712"/>
                </a:moveTo>
                <a:cubicBezTo>
                  <a:pt x="18647" y="18712"/>
                  <a:pt x="18637" y="18721"/>
                  <a:pt x="18637" y="18721"/>
                </a:cubicBezTo>
                <a:lnTo>
                  <a:pt x="18647" y="18721"/>
                </a:lnTo>
                <a:cubicBezTo>
                  <a:pt x="18656" y="18731"/>
                  <a:pt x="18647" y="18731"/>
                  <a:pt x="18647" y="18740"/>
                </a:cubicBezTo>
                <a:cubicBezTo>
                  <a:pt x="18656" y="18740"/>
                  <a:pt x="18656" y="18740"/>
                  <a:pt x="18656" y="18731"/>
                </a:cubicBezTo>
                <a:cubicBezTo>
                  <a:pt x="18666" y="18731"/>
                  <a:pt x="18666" y="18740"/>
                  <a:pt x="18666" y="18740"/>
                </a:cubicBezTo>
                <a:lnTo>
                  <a:pt x="18675" y="18740"/>
                </a:lnTo>
                <a:cubicBezTo>
                  <a:pt x="18675" y="18731"/>
                  <a:pt x="18675" y="18731"/>
                  <a:pt x="18675" y="18731"/>
                </a:cubicBezTo>
                <a:cubicBezTo>
                  <a:pt x="18675" y="18721"/>
                  <a:pt x="18675" y="18721"/>
                  <a:pt x="18675" y="18712"/>
                </a:cubicBezTo>
                <a:close/>
                <a:moveTo>
                  <a:pt x="22272" y="18712"/>
                </a:moveTo>
                <a:cubicBezTo>
                  <a:pt x="22281" y="18712"/>
                  <a:pt x="22281" y="18721"/>
                  <a:pt x="22291" y="18721"/>
                </a:cubicBezTo>
                <a:lnTo>
                  <a:pt x="22310" y="18721"/>
                </a:lnTo>
                <a:cubicBezTo>
                  <a:pt x="22310" y="18731"/>
                  <a:pt x="22310" y="18740"/>
                  <a:pt x="22300" y="18740"/>
                </a:cubicBezTo>
                <a:lnTo>
                  <a:pt x="22291" y="18740"/>
                </a:lnTo>
                <a:cubicBezTo>
                  <a:pt x="22281" y="18740"/>
                  <a:pt x="22281" y="18740"/>
                  <a:pt x="22281" y="18731"/>
                </a:cubicBezTo>
                <a:lnTo>
                  <a:pt x="22272" y="18731"/>
                </a:lnTo>
                <a:lnTo>
                  <a:pt x="22281" y="18721"/>
                </a:lnTo>
                <a:lnTo>
                  <a:pt x="22272" y="18721"/>
                </a:lnTo>
                <a:lnTo>
                  <a:pt x="22272" y="18712"/>
                </a:lnTo>
                <a:close/>
                <a:moveTo>
                  <a:pt x="22480" y="18731"/>
                </a:moveTo>
                <a:cubicBezTo>
                  <a:pt x="22490" y="18740"/>
                  <a:pt x="22490" y="18740"/>
                  <a:pt x="22480" y="18740"/>
                </a:cubicBezTo>
                <a:cubicBezTo>
                  <a:pt x="22480" y="18743"/>
                  <a:pt x="22479" y="18744"/>
                  <a:pt x="22478" y="18744"/>
                </a:cubicBezTo>
                <a:cubicBezTo>
                  <a:pt x="22475" y="18744"/>
                  <a:pt x="22468" y="18737"/>
                  <a:pt x="22461" y="18731"/>
                </a:cubicBezTo>
                <a:close/>
                <a:moveTo>
                  <a:pt x="19518" y="18740"/>
                </a:moveTo>
                <a:lnTo>
                  <a:pt x="19518" y="18740"/>
                </a:lnTo>
                <a:cubicBezTo>
                  <a:pt x="19518" y="18743"/>
                  <a:pt x="19519" y="18746"/>
                  <a:pt x="19520" y="18747"/>
                </a:cubicBezTo>
                <a:lnTo>
                  <a:pt x="19520" y="18747"/>
                </a:lnTo>
                <a:cubicBezTo>
                  <a:pt x="19518" y="18744"/>
                  <a:pt x="19518" y="18740"/>
                  <a:pt x="19518" y="18740"/>
                </a:cubicBezTo>
                <a:close/>
                <a:moveTo>
                  <a:pt x="19520" y="18747"/>
                </a:moveTo>
                <a:cubicBezTo>
                  <a:pt x="19522" y="18748"/>
                  <a:pt x="19524" y="18750"/>
                  <a:pt x="19527" y="18750"/>
                </a:cubicBezTo>
                <a:cubicBezTo>
                  <a:pt x="19527" y="18750"/>
                  <a:pt x="19523" y="18750"/>
                  <a:pt x="19520" y="18747"/>
                </a:cubicBezTo>
                <a:close/>
                <a:moveTo>
                  <a:pt x="19537" y="18740"/>
                </a:moveTo>
                <a:cubicBezTo>
                  <a:pt x="19527" y="18740"/>
                  <a:pt x="19527" y="18750"/>
                  <a:pt x="19527" y="18750"/>
                </a:cubicBezTo>
                <a:lnTo>
                  <a:pt x="19537" y="18750"/>
                </a:lnTo>
                <a:cubicBezTo>
                  <a:pt x="19537" y="18740"/>
                  <a:pt x="19537" y="18740"/>
                  <a:pt x="19537" y="18740"/>
                </a:cubicBezTo>
                <a:close/>
                <a:moveTo>
                  <a:pt x="22007" y="18731"/>
                </a:moveTo>
                <a:cubicBezTo>
                  <a:pt x="22007" y="18731"/>
                  <a:pt x="22016" y="18740"/>
                  <a:pt x="22016" y="18740"/>
                </a:cubicBezTo>
                <a:cubicBezTo>
                  <a:pt x="22016" y="18740"/>
                  <a:pt x="22016" y="18750"/>
                  <a:pt x="22016" y="18750"/>
                </a:cubicBezTo>
                <a:lnTo>
                  <a:pt x="22007" y="18750"/>
                </a:lnTo>
                <a:cubicBezTo>
                  <a:pt x="22007" y="18750"/>
                  <a:pt x="21998" y="18740"/>
                  <a:pt x="21998" y="18740"/>
                </a:cubicBezTo>
                <a:cubicBezTo>
                  <a:pt x="21998" y="18740"/>
                  <a:pt x="21998" y="18731"/>
                  <a:pt x="22007" y="18731"/>
                </a:cubicBezTo>
                <a:close/>
                <a:moveTo>
                  <a:pt x="23569" y="18740"/>
                </a:moveTo>
                <a:cubicBezTo>
                  <a:pt x="23569" y="18750"/>
                  <a:pt x="23569" y="18750"/>
                  <a:pt x="23569" y="18750"/>
                </a:cubicBezTo>
                <a:cubicBezTo>
                  <a:pt x="23559" y="18750"/>
                  <a:pt x="23559" y="18740"/>
                  <a:pt x="23559" y="18740"/>
                </a:cubicBezTo>
                <a:close/>
                <a:moveTo>
                  <a:pt x="19792" y="18759"/>
                </a:moveTo>
                <a:cubicBezTo>
                  <a:pt x="19792" y="18759"/>
                  <a:pt x="19792" y="18759"/>
                  <a:pt x="19783" y="18768"/>
                </a:cubicBezTo>
                <a:cubicBezTo>
                  <a:pt x="19783" y="18759"/>
                  <a:pt x="19783" y="18759"/>
                  <a:pt x="19783" y="18759"/>
                </a:cubicBezTo>
                <a:close/>
                <a:moveTo>
                  <a:pt x="19887" y="18768"/>
                </a:moveTo>
                <a:cubicBezTo>
                  <a:pt x="19887" y="18768"/>
                  <a:pt x="19887" y="18778"/>
                  <a:pt x="19896" y="18778"/>
                </a:cubicBezTo>
                <a:cubicBezTo>
                  <a:pt x="19896" y="18768"/>
                  <a:pt x="19887" y="18768"/>
                  <a:pt x="19887" y="18768"/>
                </a:cubicBezTo>
                <a:close/>
                <a:moveTo>
                  <a:pt x="22130" y="18740"/>
                </a:moveTo>
                <a:cubicBezTo>
                  <a:pt x="22130" y="18750"/>
                  <a:pt x="22130" y="18750"/>
                  <a:pt x="22130" y="18750"/>
                </a:cubicBezTo>
                <a:cubicBezTo>
                  <a:pt x="22130" y="18759"/>
                  <a:pt x="22139" y="18759"/>
                  <a:pt x="22139" y="18759"/>
                </a:cubicBezTo>
                <a:cubicBezTo>
                  <a:pt x="22149" y="18759"/>
                  <a:pt x="22149" y="18759"/>
                  <a:pt x="22149" y="18768"/>
                </a:cubicBezTo>
                <a:cubicBezTo>
                  <a:pt x="22149" y="18768"/>
                  <a:pt x="22149" y="18778"/>
                  <a:pt x="22149" y="18778"/>
                </a:cubicBezTo>
                <a:cubicBezTo>
                  <a:pt x="22130" y="18778"/>
                  <a:pt x="22121" y="18759"/>
                  <a:pt x="22130" y="18740"/>
                </a:cubicBezTo>
                <a:close/>
                <a:moveTo>
                  <a:pt x="22315" y="18742"/>
                </a:moveTo>
                <a:cubicBezTo>
                  <a:pt x="22317" y="18742"/>
                  <a:pt x="22319" y="18745"/>
                  <a:pt x="22319" y="18750"/>
                </a:cubicBezTo>
                <a:cubicBezTo>
                  <a:pt x="22319" y="18768"/>
                  <a:pt x="22310" y="18778"/>
                  <a:pt x="22300" y="18778"/>
                </a:cubicBezTo>
                <a:cubicBezTo>
                  <a:pt x="22291" y="18778"/>
                  <a:pt x="22291" y="18778"/>
                  <a:pt x="22291" y="18768"/>
                </a:cubicBezTo>
                <a:cubicBezTo>
                  <a:pt x="22300" y="18759"/>
                  <a:pt x="22300" y="18759"/>
                  <a:pt x="22310" y="18750"/>
                </a:cubicBezTo>
                <a:cubicBezTo>
                  <a:pt x="22310" y="18745"/>
                  <a:pt x="22312" y="18742"/>
                  <a:pt x="22315" y="18742"/>
                </a:cubicBezTo>
                <a:close/>
                <a:moveTo>
                  <a:pt x="23514" y="18734"/>
                </a:moveTo>
                <a:cubicBezTo>
                  <a:pt x="23520" y="18734"/>
                  <a:pt x="23525" y="18738"/>
                  <a:pt x="23531" y="18750"/>
                </a:cubicBezTo>
                <a:cubicBezTo>
                  <a:pt x="23531" y="18750"/>
                  <a:pt x="23531" y="18759"/>
                  <a:pt x="23531" y="18759"/>
                </a:cubicBezTo>
                <a:cubicBezTo>
                  <a:pt x="23531" y="18768"/>
                  <a:pt x="23531" y="18778"/>
                  <a:pt x="23521" y="18778"/>
                </a:cubicBezTo>
                <a:cubicBezTo>
                  <a:pt x="23512" y="18778"/>
                  <a:pt x="23503" y="18768"/>
                  <a:pt x="23493" y="18750"/>
                </a:cubicBezTo>
                <a:cubicBezTo>
                  <a:pt x="23493" y="18750"/>
                  <a:pt x="23493" y="18750"/>
                  <a:pt x="23503" y="18740"/>
                </a:cubicBezTo>
                <a:cubicBezTo>
                  <a:pt x="23506" y="18736"/>
                  <a:pt x="23510" y="18734"/>
                  <a:pt x="23514" y="18734"/>
                </a:cubicBezTo>
                <a:close/>
                <a:moveTo>
                  <a:pt x="22423" y="18778"/>
                </a:moveTo>
                <a:cubicBezTo>
                  <a:pt x="22433" y="18778"/>
                  <a:pt x="22433" y="18778"/>
                  <a:pt x="22442" y="18787"/>
                </a:cubicBezTo>
                <a:lnTo>
                  <a:pt x="22433" y="18787"/>
                </a:lnTo>
                <a:cubicBezTo>
                  <a:pt x="22433" y="18787"/>
                  <a:pt x="22423" y="18778"/>
                  <a:pt x="22423" y="18778"/>
                </a:cubicBezTo>
                <a:close/>
                <a:moveTo>
                  <a:pt x="23323" y="18768"/>
                </a:moveTo>
                <a:lnTo>
                  <a:pt x="23332" y="18778"/>
                </a:lnTo>
                <a:cubicBezTo>
                  <a:pt x="23323" y="18787"/>
                  <a:pt x="23313" y="18787"/>
                  <a:pt x="23304" y="18787"/>
                </a:cubicBezTo>
                <a:lnTo>
                  <a:pt x="23294" y="18787"/>
                </a:lnTo>
                <a:cubicBezTo>
                  <a:pt x="23294" y="18778"/>
                  <a:pt x="23304" y="18778"/>
                  <a:pt x="23304" y="18778"/>
                </a:cubicBezTo>
                <a:cubicBezTo>
                  <a:pt x="23313" y="18778"/>
                  <a:pt x="23323" y="18778"/>
                  <a:pt x="23323" y="18768"/>
                </a:cubicBezTo>
                <a:close/>
                <a:moveTo>
                  <a:pt x="23389" y="18778"/>
                </a:moveTo>
                <a:cubicBezTo>
                  <a:pt x="23389" y="18778"/>
                  <a:pt x="23398" y="18787"/>
                  <a:pt x="23398" y="18787"/>
                </a:cubicBezTo>
                <a:lnTo>
                  <a:pt x="23389" y="18787"/>
                </a:lnTo>
                <a:cubicBezTo>
                  <a:pt x="23389" y="18787"/>
                  <a:pt x="23379" y="18787"/>
                  <a:pt x="23379" y="18778"/>
                </a:cubicBezTo>
                <a:close/>
                <a:moveTo>
                  <a:pt x="22111" y="18759"/>
                </a:moveTo>
                <a:cubicBezTo>
                  <a:pt x="22111" y="18768"/>
                  <a:pt x="22121" y="18778"/>
                  <a:pt x="22130" y="18778"/>
                </a:cubicBezTo>
                <a:cubicBezTo>
                  <a:pt x="22130" y="18787"/>
                  <a:pt x="22130" y="18787"/>
                  <a:pt x="22130" y="18787"/>
                </a:cubicBezTo>
                <a:cubicBezTo>
                  <a:pt x="22121" y="18787"/>
                  <a:pt x="22121" y="18797"/>
                  <a:pt x="22111" y="18797"/>
                </a:cubicBezTo>
                <a:cubicBezTo>
                  <a:pt x="22102" y="18797"/>
                  <a:pt x="22102" y="18787"/>
                  <a:pt x="22102" y="18778"/>
                </a:cubicBezTo>
                <a:cubicBezTo>
                  <a:pt x="22111" y="18778"/>
                  <a:pt x="22111" y="18768"/>
                  <a:pt x="22111" y="18759"/>
                </a:cubicBezTo>
                <a:close/>
                <a:moveTo>
                  <a:pt x="23361" y="18787"/>
                </a:moveTo>
                <a:cubicBezTo>
                  <a:pt x="23370" y="18787"/>
                  <a:pt x="23370" y="18787"/>
                  <a:pt x="23370" y="18797"/>
                </a:cubicBezTo>
                <a:lnTo>
                  <a:pt x="23361" y="18787"/>
                </a:lnTo>
                <a:close/>
                <a:moveTo>
                  <a:pt x="22461" y="18778"/>
                </a:moveTo>
                <a:cubicBezTo>
                  <a:pt x="22461" y="18787"/>
                  <a:pt x="22461" y="18787"/>
                  <a:pt x="22452" y="18787"/>
                </a:cubicBezTo>
                <a:lnTo>
                  <a:pt x="22461" y="18787"/>
                </a:lnTo>
                <a:cubicBezTo>
                  <a:pt x="22461" y="18797"/>
                  <a:pt x="22461" y="18797"/>
                  <a:pt x="22452" y="18806"/>
                </a:cubicBezTo>
                <a:cubicBezTo>
                  <a:pt x="22452" y="18806"/>
                  <a:pt x="22442" y="18797"/>
                  <a:pt x="22452" y="18797"/>
                </a:cubicBezTo>
                <a:cubicBezTo>
                  <a:pt x="22452" y="18797"/>
                  <a:pt x="22452" y="18787"/>
                  <a:pt x="22452" y="18787"/>
                </a:cubicBezTo>
                <a:cubicBezTo>
                  <a:pt x="22452" y="18787"/>
                  <a:pt x="22452" y="18778"/>
                  <a:pt x="22452" y="18778"/>
                </a:cubicBezTo>
                <a:close/>
                <a:moveTo>
                  <a:pt x="23275" y="18787"/>
                </a:moveTo>
                <a:cubicBezTo>
                  <a:pt x="23285" y="18787"/>
                  <a:pt x="23285" y="18797"/>
                  <a:pt x="23285" y="18797"/>
                </a:cubicBezTo>
                <a:cubicBezTo>
                  <a:pt x="23285" y="18797"/>
                  <a:pt x="23285" y="18797"/>
                  <a:pt x="23285" y="18806"/>
                </a:cubicBezTo>
                <a:cubicBezTo>
                  <a:pt x="23275" y="18797"/>
                  <a:pt x="23275" y="18797"/>
                  <a:pt x="23275" y="18797"/>
                </a:cubicBezTo>
                <a:cubicBezTo>
                  <a:pt x="23275" y="18787"/>
                  <a:pt x="23275" y="18787"/>
                  <a:pt x="23275" y="18787"/>
                </a:cubicBezTo>
                <a:close/>
                <a:moveTo>
                  <a:pt x="22149" y="18787"/>
                </a:moveTo>
                <a:cubicBezTo>
                  <a:pt x="22158" y="18797"/>
                  <a:pt x="22158" y="18806"/>
                  <a:pt x="22158" y="18816"/>
                </a:cubicBezTo>
                <a:lnTo>
                  <a:pt x="22149" y="18816"/>
                </a:lnTo>
                <a:cubicBezTo>
                  <a:pt x="22149" y="18816"/>
                  <a:pt x="22139" y="18816"/>
                  <a:pt x="22139" y="18806"/>
                </a:cubicBezTo>
                <a:cubicBezTo>
                  <a:pt x="22149" y="18806"/>
                  <a:pt x="22149" y="18797"/>
                  <a:pt x="22149" y="18787"/>
                </a:cubicBezTo>
                <a:close/>
                <a:moveTo>
                  <a:pt x="23304" y="18797"/>
                </a:moveTo>
                <a:lnTo>
                  <a:pt x="23313" y="18806"/>
                </a:lnTo>
                <a:lnTo>
                  <a:pt x="23313" y="18816"/>
                </a:lnTo>
                <a:cubicBezTo>
                  <a:pt x="23304" y="18816"/>
                  <a:pt x="23304" y="18806"/>
                  <a:pt x="23304" y="18797"/>
                </a:cubicBezTo>
                <a:close/>
                <a:moveTo>
                  <a:pt x="22149" y="18835"/>
                </a:moveTo>
                <a:cubicBezTo>
                  <a:pt x="22158" y="18835"/>
                  <a:pt x="22168" y="18835"/>
                  <a:pt x="22168" y="18844"/>
                </a:cubicBezTo>
                <a:cubicBezTo>
                  <a:pt x="22158" y="18844"/>
                  <a:pt x="22158" y="18835"/>
                  <a:pt x="22149" y="18835"/>
                </a:cubicBezTo>
                <a:close/>
                <a:moveTo>
                  <a:pt x="23266" y="18806"/>
                </a:moveTo>
                <a:cubicBezTo>
                  <a:pt x="23275" y="18806"/>
                  <a:pt x="23275" y="18816"/>
                  <a:pt x="23275" y="18816"/>
                </a:cubicBezTo>
                <a:cubicBezTo>
                  <a:pt x="23275" y="18825"/>
                  <a:pt x="23266" y="18835"/>
                  <a:pt x="23256" y="18844"/>
                </a:cubicBezTo>
                <a:cubicBezTo>
                  <a:pt x="23253" y="18847"/>
                  <a:pt x="23251" y="18848"/>
                  <a:pt x="23250" y="18848"/>
                </a:cubicBezTo>
                <a:cubicBezTo>
                  <a:pt x="23247" y="18848"/>
                  <a:pt x="23247" y="18844"/>
                  <a:pt x="23247" y="18844"/>
                </a:cubicBezTo>
                <a:cubicBezTo>
                  <a:pt x="23247" y="18835"/>
                  <a:pt x="23237" y="18835"/>
                  <a:pt x="23237" y="18825"/>
                </a:cubicBezTo>
                <a:cubicBezTo>
                  <a:pt x="23237" y="18825"/>
                  <a:pt x="23237" y="18816"/>
                  <a:pt x="23237" y="18816"/>
                </a:cubicBezTo>
                <a:cubicBezTo>
                  <a:pt x="23247" y="18816"/>
                  <a:pt x="23256" y="18816"/>
                  <a:pt x="23256" y="18806"/>
                </a:cubicBezTo>
                <a:close/>
                <a:moveTo>
                  <a:pt x="23354" y="18812"/>
                </a:moveTo>
                <a:cubicBezTo>
                  <a:pt x="23355" y="18812"/>
                  <a:pt x="23357" y="18813"/>
                  <a:pt x="23361" y="18816"/>
                </a:cubicBezTo>
                <a:cubicBezTo>
                  <a:pt x="23361" y="18816"/>
                  <a:pt x="23361" y="18825"/>
                  <a:pt x="23351" y="18835"/>
                </a:cubicBezTo>
                <a:lnTo>
                  <a:pt x="23342" y="18835"/>
                </a:lnTo>
                <a:cubicBezTo>
                  <a:pt x="23332" y="18835"/>
                  <a:pt x="23323" y="18844"/>
                  <a:pt x="23323" y="18854"/>
                </a:cubicBezTo>
                <a:cubicBezTo>
                  <a:pt x="23318" y="18858"/>
                  <a:pt x="23316" y="18861"/>
                  <a:pt x="23313" y="18861"/>
                </a:cubicBezTo>
                <a:cubicBezTo>
                  <a:pt x="23311" y="18861"/>
                  <a:pt x="23308" y="18858"/>
                  <a:pt x="23304" y="18854"/>
                </a:cubicBezTo>
                <a:cubicBezTo>
                  <a:pt x="23294" y="18854"/>
                  <a:pt x="23294" y="18844"/>
                  <a:pt x="23285" y="18844"/>
                </a:cubicBezTo>
                <a:cubicBezTo>
                  <a:pt x="23285" y="18835"/>
                  <a:pt x="23304" y="18825"/>
                  <a:pt x="23332" y="18825"/>
                </a:cubicBezTo>
                <a:cubicBezTo>
                  <a:pt x="23332" y="18825"/>
                  <a:pt x="23332" y="18816"/>
                  <a:pt x="23342" y="18816"/>
                </a:cubicBezTo>
                <a:cubicBezTo>
                  <a:pt x="23348" y="18816"/>
                  <a:pt x="23350" y="18812"/>
                  <a:pt x="23354" y="18812"/>
                </a:cubicBezTo>
                <a:close/>
                <a:moveTo>
                  <a:pt x="22972" y="18863"/>
                </a:moveTo>
                <a:lnTo>
                  <a:pt x="22963" y="18882"/>
                </a:lnTo>
                <a:cubicBezTo>
                  <a:pt x="22963" y="18882"/>
                  <a:pt x="22954" y="18873"/>
                  <a:pt x="22954" y="18873"/>
                </a:cubicBezTo>
                <a:cubicBezTo>
                  <a:pt x="22954" y="18873"/>
                  <a:pt x="22963" y="18873"/>
                  <a:pt x="22963" y="18863"/>
                </a:cubicBezTo>
                <a:close/>
                <a:moveTo>
                  <a:pt x="22954" y="18882"/>
                </a:moveTo>
                <a:lnTo>
                  <a:pt x="22954" y="18892"/>
                </a:lnTo>
                <a:lnTo>
                  <a:pt x="22944" y="18892"/>
                </a:lnTo>
                <a:cubicBezTo>
                  <a:pt x="22944" y="18892"/>
                  <a:pt x="22944" y="18892"/>
                  <a:pt x="22954" y="18882"/>
                </a:cubicBezTo>
                <a:close/>
                <a:moveTo>
                  <a:pt x="22774" y="18882"/>
                </a:moveTo>
                <a:lnTo>
                  <a:pt x="22764" y="18901"/>
                </a:lnTo>
                <a:cubicBezTo>
                  <a:pt x="22755" y="18901"/>
                  <a:pt x="22764" y="18892"/>
                  <a:pt x="22774" y="18882"/>
                </a:cubicBezTo>
                <a:close/>
                <a:moveTo>
                  <a:pt x="18969" y="18655"/>
                </a:moveTo>
                <a:cubicBezTo>
                  <a:pt x="18969" y="18664"/>
                  <a:pt x="18969" y="18674"/>
                  <a:pt x="18969" y="18674"/>
                </a:cubicBezTo>
                <a:cubicBezTo>
                  <a:pt x="18969" y="18683"/>
                  <a:pt x="18959" y="18693"/>
                  <a:pt x="18959" y="18702"/>
                </a:cubicBezTo>
                <a:lnTo>
                  <a:pt x="18978" y="18702"/>
                </a:lnTo>
                <a:cubicBezTo>
                  <a:pt x="18988" y="18702"/>
                  <a:pt x="18988" y="18712"/>
                  <a:pt x="18988" y="18712"/>
                </a:cubicBezTo>
                <a:cubicBezTo>
                  <a:pt x="18978" y="18712"/>
                  <a:pt x="18978" y="18721"/>
                  <a:pt x="18978" y="18721"/>
                </a:cubicBezTo>
                <a:cubicBezTo>
                  <a:pt x="18959" y="18740"/>
                  <a:pt x="18940" y="18768"/>
                  <a:pt x="18921" y="18787"/>
                </a:cubicBezTo>
                <a:cubicBezTo>
                  <a:pt x="18912" y="18806"/>
                  <a:pt x="18902" y="18816"/>
                  <a:pt x="18893" y="18835"/>
                </a:cubicBezTo>
                <a:cubicBezTo>
                  <a:pt x="18893" y="18835"/>
                  <a:pt x="18893" y="18844"/>
                  <a:pt x="18883" y="18844"/>
                </a:cubicBezTo>
                <a:cubicBezTo>
                  <a:pt x="18883" y="18854"/>
                  <a:pt x="18874" y="18854"/>
                  <a:pt x="18874" y="18863"/>
                </a:cubicBezTo>
                <a:cubicBezTo>
                  <a:pt x="18864" y="18873"/>
                  <a:pt x="18864" y="18882"/>
                  <a:pt x="18855" y="18882"/>
                </a:cubicBezTo>
                <a:cubicBezTo>
                  <a:pt x="18846" y="18901"/>
                  <a:pt x="18836" y="18910"/>
                  <a:pt x="18827" y="18920"/>
                </a:cubicBezTo>
                <a:lnTo>
                  <a:pt x="18817" y="18920"/>
                </a:lnTo>
                <a:cubicBezTo>
                  <a:pt x="18817" y="18910"/>
                  <a:pt x="18817" y="18901"/>
                  <a:pt x="18817" y="18892"/>
                </a:cubicBezTo>
                <a:cubicBezTo>
                  <a:pt x="18817" y="18882"/>
                  <a:pt x="18817" y="18863"/>
                  <a:pt x="18808" y="18844"/>
                </a:cubicBezTo>
                <a:cubicBezTo>
                  <a:pt x="18808" y="18835"/>
                  <a:pt x="18808" y="18816"/>
                  <a:pt x="18808" y="18806"/>
                </a:cubicBezTo>
                <a:cubicBezTo>
                  <a:pt x="18817" y="18787"/>
                  <a:pt x="18817" y="18759"/>
                  <a:pt x="18817" y="18731"/>
                </a:cubicBezTo>
                <a:cubicBezTo>
                  <a:pt x="18817" y="18721"/>
                  <a:pt x="18827" y="18712"/>
                  <a:pt x="18836" y="18712"/>
                </a:cubicBezTo>
                <a:cubicBezTo>
                  <a:pt x="18846" y="18702"/>
                  <a:pt x="18846" y="18702"/>
                  <a:pt x="18855" y="18702"/>
                </a:cubicBezTo>
                <a:cubicBezTo>
                  <a:pt x="18855" y="18699"/>
                  <a:pt x="18856" y="18698"/>
                  <a:pt x="18857" y="18698"/>
                </a:cubicBezTo>
                <a:cubicBezTo>
                  <a:pt x="18860" y="18698"/>
                  <a:pt x="18864" y="18702"/>
                  <a:pt x="18864" y="18702"/>
                </a:cubicBezTo>
                <a:cubicBezTo>
                  <a:pt x="18864" y="18702"/>
                  <a:pt x="18864" y="18702"/>
                  <a:pt x="18864" y="18712"/>
                </a:cubicBezTo>
                <a:cubicBezTo>
                  <a:pt x="18864" y="18712"/>
                  <a:pt x="18864" y="18712"/>
                  <a:pt x="18864" y="18721"/>
                </a:cubicBezTo>
                <a:cubicBezTo>
                  <a:pt x="18864" y="18721"/>
                  <a:pt x="18864" y="18721"/>
                  <a:pt x="18864" y="18731"/>
                </a:cubicBezTo>
                <a:cubicBezTo>
                  <a:pt x="18874" y="18731"/>
                  <a:pt x="18874" y="18731"/>
                  <a:pt x="18874" y="18740"/>
                </a:cubicBezTo>
                <a:cubicBezTo>
                  <a:pt x="18874" y="18740"/>
                  <a:pt x="18874" y="18731"/>
                  <a:pt x="18874" y="18731"/>
                </a:cubicBezTo>
                <a:lnTo>
                  <a:pt x="18883" y="18731"/>
                </a:lnTo>
                <a:cubicBezTo>
                  <a:pt x="18890" y="18731"/>
                  <a:pt x="18892" y="18735"/>
                  <a:pt x="18893" y="18735"/>
                </a:cubicBezTo>
                <a:cubicBezTo>
                  <a:pt x="18893" y="18735"/>
                  <a:pt x="18893" y="18734"/>
                  <a:pt x="18893" y="18731"/>
                </a:cubicBezTo>
                <a:lnTo>
                  <a:pt x="18902" y="18731"/>
                </a:lnTo>
                <a:cubicBezTo>
                  <a:pt x="18912" y="18721"/>
                  <a:pt x="18912" y="18721"/>
                  <a:pt x="18912" y="18712"/>
                </a:cubicBezTo>
                <a:cubicBezTo>
                  <a:pt x="18912" y="18712"/>
                  <a:pt x="18921" y="18712"/>
                  <a:pt x="18921" y="18721"/>
                </a:cubicBezTo>
                <a:cubicBezTo>
                  <a:pt x="18921" y="18721"/>
                  <a:pt x="18921" y="18721"/>
                  <a:pt x="18931" y="18712"/>
                </a:cubicBezTo>
                <a:cubicBezTo>
                  <a:pt x="18931" y="18712"/>
                  <a:pt x="18931" y="18702"/>
                  <a:pt x="18931" y="18702"/>
                </a:cubicBezTo>
                <a:cubicBezTo>
                  <a:pt x="18931" y="18702"/>
                  <a:pt x="18931" y="18693"/>
                  <a:pt x="18931" y="18693"/>
                </a:cubicBezTo>
                <a:cubicBezTo>
                  <a:pt x="18931" y="18693"/>
                  <a:pt x="18931" y="18683"/>
                  <a:pt x="18940" y="18683"/>
                </a:cubicBezTo>
                <a:lnTo>
                  <a:pt x="18931" y="18683"/>
                </a:lnTo>
                <a:cubicBezTo>
                  <a:pt x="18940" y="18674"/>
                  <a:pt x="18959" y="18664"/>
                  <a:pt x="18969" y="18655"/>
                </a:cubicBezTo>
                <a:close/>
                <a:moveTo>
                  <a:pt x="22878" y="18901"/>
                </a:moveTo>
                <a:lnTo>
                  <a:pt x="22897" y="18910"/>
                </a:lnTo>
                <a:lnTo>
                  <a:pt x="22897" y="18920"/>
                </a:lnTo>
                <a:lnTo>
                  <a:pt x="22878" y="18901"/>
                </a:lnTo>
                <a:close/>
                <a:moveTo>
                  <a:pt x="22944" y="18901"/>
                </a:moveTo>
                <a:lnTo>
                  <a:pt x="22935" y="18920"/>
                </a:lnTo>
                <a:cubicBezTo>
                  <a:pt x="22925" y="18910"/>
                  <a:pt x="22925" y="18901"/>
                  <a:pt x="22935" y="18901"/>
                </a:cubicBezTo>
                <a:close/>
                <a:moveTo>
                  <a:pt x="22632" y="18901"/>
                </a:moveTo>
                <a:lnTo>
                  <a:pt x="22632" y="18901"/>
                </a:lnTo>
                <a:cubicBezTo>
                  <a:pt x="22622" y="18910"/>
                  <a:pt x="22622" y="18920"/>
                  <a:pt x="22613" y="18929"/>
                </a:cubicBezTo>
                <a:cubicBezTo>
                  <a:pt x="22613" y="18920"/>
                  <a:pt x="22613" y="18910"/>
                  <a:pt x="22632" y="18901"/>
                </a:cubicBezTo>
                <a:close/>
                <a:moveTo>
                  <a:pt x="23256" y="18892"/>
                </a:moveTo>
                <a:lnTo>
                  <a:pt x="23256" y="18901"/>
                </a:lnTo>
                <a:cubicBezTo>
                  <a:pt x="23256" y="18901"/>
                  <a:pt x="23256" y="18910"/>
                  <a:pt x="23256" y="18920"/>
                </a:cubicBezTo>
                <a:cubicBezTo>
                  <a:pt x="23256" y="18920"/>
                  <a:pt x="23247" y="18920"/>
                  <a:pt x="23247" y="18929"/>
                </a:cubicBezTo>
                <a:cubicBezTo>
                  <a:pt x="23237" y="18929"/>
                  <a:pt x="23228" y="18920"/>
                  <a:pt x="23228" y="18910"/>
                </a:cubicBezTo>
                <a:cubicBezTo>
                  <a:pt x="23228" y="18910"/>
                  <a:pt x="23237" y="18910"/>
                  <a:pt x="23237" y="18901"/>
                </a:cubicBezTo>
                <a:cubicBezTo>
                  <a:pt x="23247" y="18901"/>
                  <a:pt x="23247" y="18901"/>
                  <a:pt x="23256" y="18892"/>
                </a:cubicBezTo>
                <a:close/>
                <a:moveTo>
                  <a:pt x="24004" y="18901"/>
                </a:moveTo>
                <a:lnTo>
                  <a:pt x="24004" y="18901"/>
                </a:lnTo>
                <a:cubicBezTo>
                  <a:pt x="23995" y="18910"/>
                  <a:pt x="23985" y="18929"/>
                  <a:pt x="23976" y="18939"/>
                </a:cubicBezTo>
                <a:cubicBezTo>
                  <a:pt x="23976" y="18939"/>
                  <a:pt x="23976" y="18929"/>
                  <a:pt x="23976" y="18929"/>
                </a:cubicBezTo>
                <a:cubicBezTo>
                  <a:pt x="23976" y="18920"/>
                  <a:pt x="23985" y="18910"/>
                  <a:pt x="24004" y="18901"/>
                </a:cubicBezTo>
                <a:close/>
                <a:moveTo>
                  <a:pt x="24023" y="18910"/>
                </a:moveTo>
                <a:cubicBezTo>
                  <a:pt x="24023" y="18910"/>
                  <a:pt x="24023" y="18920"/>
                  <a:pt x="24023" y="18920"/>
                </a:cubicBezTo>
                <a:cubicBezTo>
                  <a:pt x="24023" y="18929"/>
                  <a:pt x="24014" y="18929"/>
                  <a:pt x="24014" y="18929"/>
                </a:cubicBezTo>
                <a:cubicBezTo>
                  <a:pt x="24014" y="18929"/>
                  <a:pt x="24004" y="18929"/>
                  <a:pt x="24004" y="18939"/>
                </a:cubicBezTo>
                <a:cubicBezTo>
                  <a:pt x="24004" y="18920"/>
                  <a:pt x="24004" y="18910"/>
                  <a:pt x="24014" y="18910"/>
                </a:cubicBezTo>
                <a:close/>
                <a:moveTo>
                  <a:pt x="16347" y="18153"/>
                </a:moveTo>
                <a:cubicBezTo>
                  <a:pt x="16413" y="18163"/>
                  <a:pt x="16470" y="18172"/>
                  <a:pt x="16527" y="18182"/>
                </a:cubicBezTo>
                <a:cubicBezTo>
                  <a:pt x="16545" y="18182"/>
                  <a:pt x="16564" y="18182"/>
                  <a:pt x="16583" y="18191"/>
                </a:cubicBezTo>
                <a:cubicBezTo>
                  <a:pt x="16602" y="18191"/>
                  <a:pt x="16602" y="18201"/>
                  <a:pt x="16593" y="18220"/>
                </a:cubicBezTo>
                <a:cubicBezTo>
                  <a:pt x="16574" y="18229"/>
                  <a:pt x="16583" y="18238"/>
                  <a:pt x="16602" y="18248"/>
                </a:cubicBezTo>
                <a:cubicBezTo>
                  <a:pt x="16621" y="18248"/>
                  <a:pt x="16631" y="18257"/>
                  <a:pt x="16650" y="18257"/>
                </a:cubicBezTo>
                <a:cubicBezTo>
                  <a:pt x="16669" y="18276"/>
                  <a:pt x="16697" y="18286"/>
                  <a:pt x="16725" y="18295"/>
                </a:cubicBezTo>
                <a:cubicBezTo>
                  <a:pt x="16744" y="18295"/>
                  <a:pt x="16754" y="18295"/>
                  <a:pt x="16763" y="18286"/>
                </a:cubicBezTo>
                <a:cubicBezTo>
                  <a:pt x="16768" y="18281"/>
                  <a:pt x="16773" y="18279"/>
                  <a:pt x="16777" y="18279"/>
                </a:cubicBezTo>
                <a:cubicBezTo>
                  <a:pt x="16782" y="18279"/>
                  <a:pt x="16787" y="18281"/>
                  <a:pt x="16792" y="18286"/>
                </a:cubicBezTo>
                <a:cubicBezTo>
                  <a:pt x="16792" y="18286"/>
                  <a:pt x="16792" y="18286"/>
                  <a:pt x="16801" y="18295"/>
                </a:cubicBezTo>
                <a:cubicBezTo>
                  <a:pt x="16801" y="18276"/>
                  <a:pt x="16801" y="18267"/>
                  <a:pt x="16792" y="18248"/>
                </a:cubicBezTo>
                <a:cubicBezTo>
                  <a:pt x="16792" y="18248"/>
                  <a:pt x="16792" y="18248"/>
                  <a:pt x="16792" y="18238"/>
                </a:cubicBezTo>
                <a:cubicBezTo>
                  <a:pt x="16801" y="18238"/>
                  <a:pt x="16801" y="18238"/>
                  <a:pt x="16801" y="18248"/>
                </a:cubicBezTo>
                <a:lnTo>
                  <a:pt x="16810" y="18248"/>
                </a:lnTo>
                <a:cubicBezTo>
                  <a:pt x="16820" y="18229"/>
                  <a:pt x="16839" y="18229"/>
                  <a:pt x="16858" y="18229"/>
                </a:cubicBezTo>
                <a:cubicBezTo>
                  <a:pt x="16858" y="18232"/>
                  <a:pt x="16859" y="18233"/>
                  <a:pt x="16860" y="18233"/>
                </a:cubicBezTo>
                <a:cubicBezTo>
                  <a:pt x="16863" y="18233"/>
                  <a:pt x="16870" y="18226"/>
                  <a:pt x="16877" y="18220"/>
                </a:cubicBezTo>
                <a:cubicBezTo>
                  <a:pt x="16886" y="18210"/>
                  <a:pt x="16896" y="18210"/>
                  <a:pt x="16905" y="18210"/>
                </a:cubicBezTo>
                <a:cubicBezTo>
                  <a:pt x="16924" y="18229"/>
                  <a:pt x="16924" y="18238"/>
                  <a:pt x="16934" y="18257"/>
                </a:cubicBezTo>
                <a:lnTo>
                  <a:pt x="16915" y="18257"/>
                </a:lnTo>
                <a:cubicBezTo>
                  <a:pt x="16907" y="18255"/>
                  <a:pt x="16901" y="18254"/>
                  <a:pt x="16897" y="18254"/>
                </a:cubicBezTo>
                <a:cubicBezTo>
                  <a:pt x="16886" y="18254"/>
                  <a:pt x="16886" y="18262"/>
                  <a:pt x="16886" y="18276"/>
                </a:cubicBezTo>
                <a:cubicBezTo>
                  <a:pt x="16905" y="18276"/>
                  <a:pt x="16915" y="18267"/>
                  <a:pt x="16924" y="18267"/>
                </a:cubicBezTo>
                <a:cubicBezTo>
                  <a:pt x="16934" y="18276"/>
                  <a:pt x="16934" y="18295"/>
                  <a:pt x="16943" y="18305"/>
                </a:cubicBezTo>
                <a:lnTo>
                  <a:pt x="16952" y="18295"/>
                </a:lnTo>
                <a:lnTo>
                  <a:pt x="16962" y="18314"/>
                </a:lnTo>
                <a:lnTo>
                  <a:pt x="16971" y="18305"/>
                </a:lnTo>
                <a:cubicBezTo>
                  <a:pt x="16971" y="18314"/>
                  <a:pt x="16981" y="18314"/>
                  <a:pt x="16981" y="18324"/>
                </a:cubicBezTo>
                <a:cubicBezTo>
                  <a:pt x="16981" y="18324"/>
                  <a:pt x="16990" y="18333"/>
                  <a:pt x="16990" y="18333"/>
                </a:cubicBezTo>
                <a:cubicBezTo>
                  <a:pt x="16773" y="18532"/>
                  <a:pt x="16545" y="18901"/>
                  <a:pt x="16299" y="18939"/>
                </a:cubicBezTo>
                <a:cubicBezTo>
                  <a:pt x="16296" y="18940"/>
                  <a:pt x="16292" y="18940"/>
                  <a:pt x="16288" y="18940"/>
                </a:cubicBezTo>
                <a:cubicBezTo>
                  <a:pt x="16169" y="18940"/>
                  <a:pt x="15683" y="18696"/>
                  <a:pt x="15381" y="18532"/>
                </a:cubicBezTo>
                <a:cubicBezTo>
                  <a:pt x="15429" y="18475"/>
                  <a:pt x="15466" y="18418"/>
                  <a:pt x="15514" y="18361"/>
                </a:cubicBezTo>
                <a:cubicBezTo>
                  <a:pt x="15542" y="18324"/>
                  <a:pt x="15580" y="18286"/>
                  <a:pt x="15627" y="18267"/>
                </a:cubicBezTo>
                <a:cubicBezTo>
                  <a:pt x="15635" y="18260"/>
                  <a:pt x="15643" y="18257"/>
                  <a:pt x="15652" y="18257"/>
                </a:cubicBezTo>
                <a:cubicBezTo>
                  <a:pt x="15667" y="18257"/>
                  <a:pt x="15682" y="18265"/>
                  <a:pt x="15694" y="18276"/>
                </a:cubicBezTo>
                <a:cubicBezTo>
                  <a:pt x="15694" y="18286"/>
                  <a:pt x="15703" y="18286"/>
                  <a:pt x="15703" y="18286"/>
                </a:cubicBezTo>
                <a:cubicBezTo>
                  <a:pt x="15722" y="18295"/>
                  <a:pt x="15731" y="18295"/>
                  <a:pt x="15750" y="18305"/>
                </a:cubicBezTo>
                <a:cubicBezTo>
                  <a:pt x="15713" y="18333"/>
                  <a:pt x="15694" y="18361"/>
                  <a:pt x="15684" y="18409"/>
                </a:cubicBezTo>
                <a:cubicBezTo>
                  <a:pt x="15694" y="18409"/>
                  <a:pt x="15703" y="18399"/>
                  <a:pt x="15713" y="18399"/>
                </a:cubicBezTo>
                <a:cubicBezTo>
                  <a:pt x="15722" y="18399"/>
                  <a:pt x="15722" y="18399"/>
                  <a:pt x="15731" y="18409"/>
                </a:cubicBezTo>
                <a:cubicBezTo>
                  <a:pt x="15731" y="18418"/>
                  <a:pt x="15741" y="18428"/>
                  <a:pt x="15750" y="18428"/>
                </a:cubicBezTo>
                <a:cubicBezTo>
                  <a:pt x="15760" y="18428"/>
                  <a:pt x="15769" y="18418"/>
                  <a:pt x="15779" y="18418"/>
                </a:cubicBezTo>
                <a:lnTo>
                  <a:pt x="15788" y="18418"/>
                </a:lnTo>
                <a:cubicBezTo>
                  <a:pt x="15788" y="18418"/>
                  <a:pt x="15788" y="18428"/>
                  <a:pt x="15779" y="18428"/>
                </a:cubicBezTo>
                <a:cubicBezTo>
                  <a:pt x="15779" y="18428"/>
                  <a:pt x="15779" y="18428"/>
                  <a:pt x="15769" y="18437"/>
                </a:cubicBezTo>
                <a:cubicBezTo>
                  <a:pt x="15788" y="18437"/>
                  <a:pt x="15798" y="18447"/>
                  <a:pt x="15807" y="18447"/>
                </a:cubicBezTo>
                <a:cubicBezTo>
                  <a:pt x="15826" y="18447"/>
                  <a:pt x="15826" y="18447"/>
                  <a:pt x="15826" y="18428"/>
                </a:cubicBezTo>
                <a:cubicBezTo>
                  <a:pt x="15834" y="18412"/>
                  <a:pt x="15848" y="18397"/>
                  <a:pt x="15863" y="18397"/>
                </a:cubicBezTo>
                <a:cubicBezTo>
                  <a:pt x="15866" y="18397"/>
                  <a:pt x="15870" y="18398"/>
                  <a:pt x="15873" y="18399"/>
                </a:cubicBezTo>
                <a:cubicBezTo>
                  <a:pt x="15892" y="18409"/>
                  <a:pt x="15911" y="18409"/>
                  <a:pt x="15930" y="18409"/>
                </a:cubicBezTo>
                <a:cubicBezTo>
                  <a:pt x="15940" y="18414"/>
                  <a:pt x="15949" y="18416"/>
                  <a:pt x="15959" y="18416"/>
                </a:cubicBezTo>
                <a:cubicBezTo>
                  <a:pt x="15968" y="18416"/>
                  <a:pt x="15978" y="18414"/>
                  <a:pt x="15987" y="18409"/>
                </a:cubicBezTo>
                <a:cubicBezTo>
                  <a:pt x="16015" y="18409"/>
                  <a:pt x="16034" y="18409"/>
                  <a:pt x="16063" y="18418"/>
                </a:cubicBezTo>
                <a:cubicBezTo>
                  <a:pt x="16082" y="18428"/>
                  <a:pt x="16110" y="18437"/>
                  <a:pt x="16138" y="18456"/>
                </a:cubicBezTo>
                <a:cubicBezTo>
                  <a:pt x="16138" y="18466"/>
                  <a:pt x="16138" y="18466"/>
                  <a:pt x="16138" y="18466"/>
                </a:cubicBezTo>
                <a:cubicBezTo>
                  <a:pt x="16148" y="18475"/>
                  <a:pt x="16157" y="18485"/>
                  <a:pt x="16148" y="18503"/>
                </a:cubicBezTo>
                <a:cubicBezTo>
                  <a:pt x="16148" y="18513"/>
                  <a:pt x="16148" y="18532"/>
                  <a:pt x="16148" y="18541"/>
                </a:cubicBezTo>
                <a:cubicBezTo>
                  <a:pt x="16148" y="18541"/>
                  <a:pt x="16148" y="18551"/>
                  <a:pt x="16148" y="18551"/>
                </a:cubicBezTo>
                <a:lnTo>
                  <a:pt x="16157" y="18551"/>
                </a:lnTo>
                <a:cubicBezTo>
                  <a:pt x="16165" y="18547"/>
                  <a:pt x="16170" y="18545"/>
                  <a:pt x="16174" y="18545"/>
                </a:cubicBezTo>
                <a:cubicBezTo>
                  <a:pt x="16180" y="18545"/>
                  <a:pt x="16184" y="18549"/>
                  <a:pt x="16195" y="18560"/>
                </a:cubicBezTo>
                <a:cubicBezTo>
                  <a:pt x="16205" y="18570"/>
                  <a:pt x="16214" y="18579"/>
                  <a:pt x="16224" y="18589"/>
                </a:cubicBezTo>
                <a:cubicBezTo>
                  <a:pt x="16228" y="18593"/>
                  <a:pt x="16233" y="18596"/>
                  <a:pt x="16237" y="18596"/>
                </a:cubicBezTo>
                <a:cubicBezTo>
                  <a:pt x="16240" y="18596"/>
                  <a:pt x="16243" y="18593"/>
                  <a:pt x="16243" y="18589"/>
                </a:cubicBezTo>
                <a:cubicBezTo>
                  <a:pt x="16247" y="18584"/>
                  <a:pt x="16252" y="18582"/>
                  <a:pt x="16257" y="18582"/>
                </a:cubicBezTo>
                <a:cubicBezTo>
                  <a:pt x="16262" y="18582"/>
                  <a:pt x="16266" y="18584"/>
                  <a:pt x="16271" y="18589"/>
                </a:cubicBezTo>
                <a:cubicBezTo>
                  <a:pt x="16280" y="18589"/>
                  <a:pt x="16280" y="18598"/>
                  <a:pt x="16290" y="18608"/>
                </a:cubicBezTo>
                <a:cubicBezTo>
                  <a:pt x="16290" y="18608"/>
                  <a:pt x="16290" y="18608"/>
                  <a:pt x="16299" y="18579"/>
                </a:cubicBezTo>
                <a:lnTo>
                  <a:pt x="16309" y="18570"/>
                </a:lnTo>
                <a:cubicBezTo>
                  <a:pt x="16318" y="18579"/>
                  <a:pt x="16328" y="18598"/>
                  <a:pt x="16318" y="18608"/>
                </a:cubicBezTo>
                <a:lnTo>
                  <a:pt x="16328" y="18608"/>
                </a:lnTo>
                <a:cubicBezTo>
                  <a:pt x="16328" y="18608"/>
                  <a:pt x="16337" y="18598"/>
                  <a:pt x="16337" y="18598"/>
                </a:cubicBezTo>
                <a:cubicBezTo>
                  <a:pt x="16347" y="18579"/>
                  <a:pt x="16356" y="18570"/>
                  <a:pt x="16356" y="18560"/>
                </a:cubicBezTo>
                <a:cubicBezTo>
                  <a:pt x="16366" y="18551"/>
                  <a:pt x="16375" y="18541"/>
                  <a:pt x="16366" y="18522"/>
                </a:cubicBezTo>
                <a:lnTo>
                  <a:pt x="16366" y="18513"/>
                </a:lnTo>
                <a:lnTo>
                  <a:pt x="16394" y="18541"/>
                </a:lnTo>
                <a:lnTo>
                  <a:pt x="16403" y="18494"/>
                </a:lnTo>
                <a:cubicBezTo>
                  <a:pt x="16394" y="18494"/>
                  <a:pt x="16394" y="18494"/>
                  <a:pt x="16394" y="18485"/>
                </a:cubicBezTo>
                <a:cubicBezTo>
                  <a:pt x="16394" y="18485"/>
                  <a:pt x="16394" y="18475"/>
                  <a:pt x="16403" y="18475"/>
                </a:cubicBezTo>
                <a:cubicBezTo>
                  <a:pt x="16413" y="18485"/>
                  <a:pt x="16422" y="18485"/>
                  <a:pt x="16432" y="18485"/>
                </a:cubicBezTo>
                <a:cubicBezTo>
                  <a:pt x="16432" y="18494"/>
                  <a:pt x="16441" y="18494"/>
                  <a:pt x="16432" y="18503"/>
                </a:cubicBezTo>
                <a:cubicBezTo>
                  <a:pt x="16432" y="18503"/>
                  <a:pt x="16432" y="18513"/>
                  <a:pt x="16432" y="18513"/>
                </a:cubicBezTo>
                <a:cubicBezTo>
                  <a:pt x="16422" y="18532"/>
                  <a:pt x="16432" y="18541"/>
                  <a:pt x="16451" y="18541"/>
                </a:cubicBezTo>
                <a:cubicBezTo>
                  <a:pt x="16460" y="18541"/>
                  <a:pt x="16470" y="18541"/>
                  <a:pt x="16479" y="18532"/>
                </a:cubicBezTo>
                <a:cubicBezTo>
                  <a:pt x="16479" y="18532"/>
                  <a:pt x="16489" y="18532"/>
                  <a:pt x="16489" y="18522"/>
                </a:cubicBezTo>
                <a:lnTo>
                  <a:pt x="16441" y="18522"/>
                </a:lnTo>
                <a:cubicBezTo>
                  <a:pt x="16460" y="18513"/>
                  <a:pt x="16470" y="18513"/>
                  <a:pt x="16479" y="18503"/>
                </a:cubicBezTo>
                <a:cubicBezTo>
                  <a:pt x="16479" y="18500"/>
                  <a:pt x="16480" y="18499"/>
                  <a:pt x="16482" y="18499"/>
                </a:cubicBezTo>
                <a:cubicBezTo>
                  <a:pt x="16484" y="18499"/>
                  <a:pt x="16489" y="18503"/>
                  <a:pt x="16489" y="18503"/>
                </a:cubicBezTo>
                <a:cubicBezTo>
                  <a:pt x="16508" y="18513"/>
                  <a:pt x="16517" y="18522"/>
                  <a:pt x="16536" y="18532"/>
                </a:cubicBezTo>
                <a:cubicBezTo>
                  <a:pt x="16536" y="18541"/>
                  <a:pt x="16545" y="18551"/>
                  <a:pt x="16555" y="18560"/>
                </a:cubicBezTo>
                <a:cubicBezTo>
                  <a:pt x="16545" y="18560"/>
                  <a:pt x="16536" y="18570"/>
                  <a:pt x="16527" y="18570"/>
                </a:cubicBezTo>
                <a:lnTo>
                  <a:pt x="16517" y="18570"/>
                </a:lnTo>
                <a:cubicBezTo>
                  <a:pt x="16517" y="18589"/>
                  <a:pt x="16517" y="18598"/>
                  <a:pt x="16536" y="18608"/>
                </a:cubicBezTo>
                <a:cubicBezTo>
                  <a:pt x="16539" y="18610"/>
                  <a:pt x="16542" y="18612"/>
                  <a:pt x="16544" y="18612"/>
                </a:cubicBezTo>
                <a:cubicBezTo>
                  <a:pt x="16550" y="18612"/>
                  <a:pt x="16555" y="18605"/>
                  <a:pt x="16555" y="18598"/>
                </a:cubicBezTo>
                <a:lnTo>
                  <a:pt x="16574" y="18627"/>
                </a:lnTo>
                <a:lnTo>
                  <a:pt x="16583" y="18617"/>
                </a:lnTo>
                <a:lnTo>
                  <a:pt x="16593" y="18645"/>
                </a:lnTo>
                <a:cubicBezTo>
                  <a:pt x="16593" y="18638"/>
                  <a:pt x="16605" y="18624"/>
                  <a:pt x="16615" y="18624"/>
                </a:cubicBezTo>
                <a:cubicBezTo>
                  <a:pt x="16617" y="18624"/>
                  <a:pt x="16619" y="18625"/>
                  <a:pt x="16621" y="18627"/>
                </a:cubicBezTo>
                <a:cubicBezTo>
                  <a:pt x="16621" y="18627"/>
                  <a:pt x="16631" y="18617"/>
                  <a:pt x="16631" y="18617"/>
                </a:cubicBezTo>
                <a:cubicBezTo>
                  <a:pt x="16640" y="18608"/>
                  <a:pt x="16650" y="18598"/>
                  <a:pt x="16650" y="18589"/>
                </a:cubicBezTo>
                <a:cubicBezTo>
                  <a:pt x="16659" y="18579"/>
                  <a:pt x="16659" y="18579"/>
                  <a:pt x="16659" y="18570"/>
                </a:cubicBezTo>
                <a:cubicBezTo>
                  <a:pt x="16650" y="18551"/>
                  <a:pt x="16650" y="18532"/>
                  <a:pt x="16640" y="18513"/>
                </a:cubicBezTo>
                <a:cubicBezTo>
                  <a:pt x="16640" y="18485"/>
                  <a:pt x="16631" y="18466"/>
                  <a:pt x="16621" y="18437"/>
                </a:cubicBezTo>
                <a:lnTo>
                  <a:pt x="16612" y="18437"/>
                </a:lnTo>
                <a:cubicBezTo>
                  <a:pt x="16593" y="18428"/>
                  <a:pt x="16574" y="18418"/>
                  <a:pt x="16545" y="18409"/>
                </a:cubicBezTo>
                <a:lnTo>
                  <a:pt x="16564" y="18409"/>
                </a:lnTo>
                <a:cubicBezTo>
                  <a:pt x="16564" y="18399"/>
                  <a:pt x="16555" y="18390"/>
                  <a:pt x="16545" y="18390"/>
                </a:cubicBezTo>
                <a:cubicBezTo>
                  <a:pt x="16536" y="18390"/>
                  <a:pt x="16527" y="18380"/>
                  <a:pt x="16517" y="18380"/>
                </a:cubicBezTo>
                <a:cubicBezTo>
                  <a:pt x="16517" y="18380"/>
                  <a:pt x="16517" y="18371"/>
                  <a:pt x="16508" y="18371"/>
                </a:cubicBezTo>
                <a:lnTo>
                  <a:pt x="16489" y="18371"/>
                </a:lnTo>
                <a:cubicBezTo>
                  <a:pt x="16489" y="18371"/>
                  <a:pt x="16489" y="18380"/>
                  <a:pt x="16489" y="18390"/>
                </a:cubicBezTo>
                <a:cubicBezTo>
                  <a:pt x="16489" y="18390"/>
                  <a:pt x="16489" y="18390"/>
                  <a:pt x="16489" y="18399"/>
                </a:cubicBezTo>
                <a:lnTo>
                  <a:pt x="16470" y="18390"/>
                </a:lnTo>
                <a:lnTo>
                  <a:pt x="16479" y="18418"/>
                </a:lnTo>
                <a:lnTo>
                  <a:pt x="16470" y="18418"/>
                </a:lnTo>
                <a:cubicBezTo>
                  <a:pt x="16460" y="18409"/>
                  <a:pt x="16451" y="18399"/>
                  <a:pt x="16441" y="18390"/>
                </a:cubicBezTo>
                <a:cubicBezTo>
                  <a:pt x="16441" y="18380"/>
                  <a:pt x="16432" y="18361"/>
                  <a:pt x="16422" y="18352"/>
                </a:cubicBezTo>
                <a:cubicBezTo>
                  <a:pt x="16422" y="18343"/>
                  <a:pt x="16422" y="18333"/>
                  <a:pt x="16432" y="18333"/>
                </a:cubicBezTo>
                <a:cubicBezTo>
                  <a:pt x="16432" y="18324"/>
                  <a:pt x="16432" y="18324"/>
                  <a:pt x="16432" y="18324"/>
                </a:cubicBezTo>
                <a:cubicBezTo>
                  <a:pt x="16432" y="18305"/>
                  <a:pt x="16432" y="18295"/>
                  <a:pt x="16432" y="18286"/>
                </a:cubicBezTo>
                <a:cubicBezTo>
                  <a:pt x="16432" y="18267"/>
                  <a:pt x="16413" y="18248"/>
                  <a:pt x="16394" y="18238"/>
                </a:cubicBezTo>
                <a:cubicBezTo>
                  <a:pt x="16366" y="18229"/>
                  <a:pt x="16337" y="18201"/>
                  <a:pt x="16328" y="18163"/>
                </a:cubicBezTo>
                <a:cubicBezTo>
                  <a:pt x="16318" y="18163"/>
                  <a:pt x="16328" y="18153"/>
                  <a:pt x="16337" y="18153"/>
                </a:cubicBezTo>
                <a:close/>
                <a:moveTo>
                  <a:pt x="23663" y="18901"/>
                </a:moveTo>
                <a:cubicBezTo>
                  <a:pt x="23663" y="18910"/>
                  <a:pt x="23673" y="18910"/>
                  <a:pt x="23673" y="18910"/>
                </a:cubicBezTo>
                <a:cubicBezTo>
                  <a:pt x="23682" y="18910"/>
                  <a:pt x="23682" y="18910"/>
                  <a:pt x="23682" y="18920"/>
                </a:cubicBezTo>
                <a:cubicBezTo>
                  <a:pt x="23682" y="18920"/>
                  <a:pt x="23682" y="18929"/>
                  <a:pt x="23682" y="18929"/>
                </a:cubicBezTo>
                <a:cubicBezTo>
                  <a:pt x="23682" y="18939"/>
                  <a:pt x="23692" y="18939"/>
                  <a:pt x="23682" y="18939"/>
                </a:cubicBezTo>
                <a:cubicBezTo>
                  <a:pt x="23682" y="18939"/>
                  <a:pt x="23682" y="18948"/>
                  <a:pt x="23673" y="18948"/>
                </a:cubicBezTo>
                <a:lnTo>
                  <a:pt x="23663" y="18948"/>
                </a:lnTo>
                <a:cubicBezTo>
                  <a:pt x="23663" y="18929"/>
                  <a:pt x="23663" y="18929"/>
                  <a:pt x="23644" y="18929"/>
                </a:cubicBezTo>
                <a:cubicBezTo>
                  <a:pt x="23654" y="18929"/>
                  <a:pt x="23654" y="18920"/>
                  <a:pt x="23654" y="18910"/>
                </a:cubicBezTo>
                <a:cubicBezTo>
                  <a:pt x="23654" y="18910"/>
                  <a:pt x="23654" y="18901"/>
                  <a:pt x="23654" y="18901"/>
                </a:cubicBezTo>
                <a:close/>
                <a:moveTo>
                  <a:pt x="23947" y="18920"/>
                </a:moveTo>
                <a:cubicBezTo>
                  <a:pt x="23947" y="18929"/>
                  <a:pt x="23938" y="18929"/>
                  <a:pt x="23938" y="18939"/>
                </a:cubicBezTo>
                <a:cubicBezTo>
                  <a:pt x="23938" y="18939"/>
                  <a:pt x="23928" y="18939"/>
                  <a:pt x="23928" y="18948"/>
                </a:cubicBezTo>
                <a:cubicBezTo>
                  <a:pt x="23928" y="18939"/>
                  <a:pt x="23928" y="18929"/>
                  <a:pt x="23947" y="18920"/>
                </a:cubicBezTo>
                <a:close/>
                <a:moveTo>
                  <a:pt x="22499" y="18882"/>
                </a:moveTo>
                <a:cubicBezTo>
                  <a:pt x="22499" y="18882"/>
                  <a:pt x="22509" y="18882"/>
                  <a:pt x="22509" y="18892"/>
                </a:cubicBezTo>
                <a:cubicBezTo>
                  <a:pt x="22518" y="18892"/>
                  <a:pt x="22518" y="18901"/>
                  <a:pt x="22528" y="18901"/>
                </a:cubicBezTo>
                <a:lnTo>
                  <a:pt x="22537" y="18901"/>
                </a:lnTo>
                <a:cubicBezTo>
                  <a:pt x="22528" y="18910"/>
                  <a:pt x="22528" y="18920"/>
                  <a:pt x="22528" y="18929"/>
                </a:cubicBezTo>
                <a:cubicBezTo>
                  <a:pt x="22528" y="18929"/>
                  <a:pt x="22528" y="18939"/>
                  <a:pt x="22528" y="18939"/>
                </a:cubicBezTo>
                <a:cubicBezTo>
                  <a:pt x="22528" y="18948"/>
                  <a:pt x="22518" y="18948"/>
                  <a:pt x="22518" y="18948"/>
                </a:cubicBezTo>
                <a:lnTo>
                  <a:pt x="22452" y="18948"/>
                </a:lnTo>
                <a:cubicBezTo>
                  <a:pt x="22447" y="18953"/>
                  <a:pt x="22442" y="18955"/>
                  <a:pt x="22439" y="18955"/>
                </a:cubicBezTo>
                <a:cubicBezTo>
                  <a:pt x="22435" y="18955"/>
                  <a:pt x="22433" y="18953"/>
                  <a:pt x="22433" y="18948"/>
                </a:cubicBezTo>
                <a:cubicBezTo>
                  <a:pt x="22423" y="18939"/>
                  <a:pt x="22423" y="18939"/>
                  <a:pt x="22414" y="18939"/>
                </a:cubicBezTo>
                <a:cubicBezTo>
                  <a:pt x="22414" y="18929"/>
                  <a:pt x="22414" y="18929"/>
                  <a:pt x="22423" y="18920"/>
                </a:cubicBezTo>
                <a:cubicBezTo>
                  <a:pt x="22433" y="18910"/>
                  <a:pt x="22452" y="18901"/>
                  <a:pt x="22461" y="18892"/>
                </a:cubicBezTo>
                <a:cubicBezTo>
                  <a:pt x="22471" y="18882"/>
                  <a:pt x="22480" y="18882"/>
                  <a:pt x="22499" y="18882"/>
                </a:cubicBezTo>
                <a:close/>
                <a:moveTo>
                  <a:pt x="23094" y="18944"/>
                </a:moveTo>
                <a:cubicBezTo>
                  <a:pt x="23100" y="18944"/>
                  <a:pt x="23105" y="18951"/>
                  <a:pt x="23105" y="18958"/>
                </a:cubicBezTo>
                <a:cubicBezTo>
                  <a:pt x="23105" y="18958"/>
                  <a:pt x="23095" y="18958"/>
                  <a:pt x="23086" y="18948"/>
                </a:cubicBezTo>
                <a:cubicBezTo>
                  <a:pt x="23089" y="18946"/>
                  <a:pt x="23092" y="18944"/>
                  <a:pt x="23094" y="18944"/>
                </a:cubicBezTo>
                <a:close/>
                <a:moveTo>
                  <a:pt x="23947" y="18948"/>
                </a:moveTo>
                <a:cubicBezTo>
                  <a:pt x="23947" y="18948"/>
                  <a:pt x="23947" y="18958"/>
                  <a:pt x="23957" y="18958"/>
                </a:cubicBezTo>
                <a:cubicBezTo>
                  <a:pt x="23957" y="18967"/>
                  <a:pt x="23957" y="18967"/>
                  <a:pt x="23957" y="18967"/>
                </a:cubicBezTo>
                <a:lnTo>
                  <a:pt x="23947" y="18967"/>
                </a:lnTo>
                <a:cubicBezTo>
                  <a:pt x="23947" y="18958"/>
                  <a:pt x="23938" y="18958"/>
                  <a:pt x="23938" y="18948"/>
                </a:cubicBezTo>
                <a:close/>
                <a:moveTo>
                  <a:pt x="22253" y="18740"/>
                </a:moveTo>
                <a:cubicBezTo>
                  <a:pt x="22253" y="18740"/>
                  <a:pt x="22263" y="18740"/>
                  <a:pt x="22263" y="18750"/>
                </a:cubicBezTo>
                <a:cubicBezTo>
                  <a:pt x="22272" y="18750"/>
                  <a:pt x="22272" y="18750"/>
                  <a:pt x="22281" y="18759"/>
                </a:cubicBezTo>
                <a:cubicBezTo>
                  <a:pt x="22272" y="18759"/>
                  <a:pt x="22253" y="18768"/>
                  <a:pt x="22234" y="18768"/>
                </a:cubicBezTo>
                <a:cubicBezTo>
                  <a:pt x="22244" y="18778"/>
                  <a:pt x="22234" y="18787"/>
                  <a:pt x="22234" y="18797"/>
                </a:cubicBezTo>
                <a:cubicBezTo>
                  <a:pt x="22234" y="18797"/>
                  <a:pt x="22234" y="18806"/>
                  <a:pt x="22225" y="18806"/>
                </a:cubicBezTo>
                <a:lnTo>
                  <a:pt x="22225" y="18816"/>
                </a:lnTo>
                <a:cubicBezTo>
                  <a:pt x="22234" y="18825"/>
                  <a:pt x="22234" y="18825"/>
                  <a:pt x="22225" y="18835"/>
                </a:cubicBezTo>
                <a:cubicBezTo>
                  <a:pt x="22225" y="18835"/>
                  <a:pt x="22225" y="18844"/>
                  <a:pt x="22225" y="18854"/>
                </a:cubicBezTo>
                <a:cubicBezTo>
                  <a:pt x="22225" y="18844"/>
                  <a:pt x="22234" y="18844"/>
                  <a:pt x="22244" y="18844"/>
                </a:cubicBezTo>
                <a:lnTo>
                  <a:pt x="22244" y="18854"/>
                </a:lnTo>
                <a:cubicBezTo>
                  <a:pt x="22263" y="18873"/>
                  <a:pt x="22281" y="18892"/>
                  <a:pt x="22291" y="18910"/>
                </a:cubicBezTo>
                <a:cubicBezTo>
                  <a:pt x="22291" y="18901"/>
                  <a:pt x="22300" y="18892"/>
                  <a:pt x="22300" y="18882"/>
                </a:cubicBezTo>
                <a:cubicBezTo>
                  <a:pt x="22300" y="18873"/>
                  <a:pt x="22300" y="18873"/>
                  <a:pt x="22300" y="18873"/>
                </a:cubicBezTo>
                <a:cubicBezTo>
                  <a:pt x="22300" y="18863"/>
                  <a:pt x="22300" y="18863"/>
                  <a:pt x="22310" y="18863"/>
                </a:cubicBezTo>
                <a:lnTo>
                  <a:pt x="22329" y="18863"/>
                </a:lnTo>
                <a:cubicBezTo>
                  <a:pt x="22329" y="18873"/>
                  <a:pt x="22329" y="18873"/>
                  <a:pt x="22329" y="18873"/>
                </a:cubicBezTo>
                <a:cubicBezTo>
                  <a:pt x="22340" y="18862"/>
                  <a:pt x="22344" y="18857"/>
                  <a:pt x="22348" y="18857"/>
                </a:cubicBezTo>
                <a:cubicBezTo>
                  <a:pt x="22351" y="18857"/>
                  <a:pt x="22353" y="18859"/>
                  <a:pt x="22357" y="18863"/>
                </a:cubicBezTo>
                <a:cubicBezTo>
                  <a:pt x="22362" y="18868"/>
                  <a:pt x="22364" y="18870"/>
                  <a:pt x="22367" y="18870"/>
                </a:cubicBezTo>
                <a:cubicBezTo>
                  <a:pt x="22369" y="18870"/>
                  <a:pt x="22371" y="18868"/>
                  <a:pt x="22376" y="18863"/>
                </a:cubicBezTo>
                <a:cubicBezTo>
                  <a:pt x="22386" y="18863"/>
                  <a:pt x="22376" y="18863"/>
                  <a:pt x="22376" y="18854"/>
                </a:cubicBezTo>
                <a:cubicBezTo>
                  <a:pt x="22376" y="18844"/>
                  <a:pt x="22376" y="18844"/>
                  <a:pt x="22386" y="18835"/>
                </a:cubicBezTo>
                <a:cubicBezTo>
                  <a:pt x="22376" y="18825"/>
                  <a:pt x="22395" y="18825"/>
                  <a:pt x="22395" y="18816"/>
                </a:cubicBezTo>
                <a:cubicBezTo>
                  <a:pt x="22395" y="18816"/>
                  <a:pt x="22395" y="18806"/>
                  <a:pt x="22405" y="18806"/>
                </a:cubicBezTo>
                <a:cubicBezTo>
                  <a:pt x="22405" y="18797"/>
                  <a:pt x="22405" y="18797"/>
                  <a:pt x="22405" y="18797"/>
                </a:cubicBezTo>
                <a:lnTo>
                  <a:pt x="22414" y="18797"/>
                </a:lnTo>
                <a:cubicBezTo>
                  <a:pt x="22414" y="18806"/>
                  <a:pt x="22423" y="18816"/>
                  <a:pt x="22423" y="18825"/>
                </a:cubicBezTo>
                <a:cubicBezTo>
                  <a:pt x="22423" y="18835"/>
                  <a:pt x="22433" y="18835"/>
                  <a:pt x="22433" y="18835"/>
                </a:cubicBezTo>
                <a:cubicBezTo>
                  <a:pt x="22442" y="18825"/>
                  <a:pt x="22442" y="18816"/>
                  <a:pt x="22452" y="18816"/>
                </a:cubicBezTo>
                <a:cubicBezTo>
                  <a:pt x="22452" y="18816"/>
                  <a:pt x="22452" y="18816"/>
                  <a:pt x="22461" y="18806"/>
                </a:cubicBezTo>
                <a:cubicBezTo>
                  <a:pt x="22461" y="18816"/>
                  <a:pt x="22461" y="18816"/>
                  <a:pt x="22461" y="18816"/>
                </a:cubicBezTo>
                <a:cubicBezTo>
                  <a:pt x="22452" y="18825"/>
                  <a:pt x="22452" y="18825"/>
                  <a:pt x="22461" y="18835"/>
                </a:cubicBezTo>
                <a:cubicBezTo>
                  <a:pt x="22471" y="18835"/>
                  <a:pt x="22471" y="18835"/>
                  <a:pt x="22471" y="18844"/>
                </a:cubicBezTo>
                <a:cubicBezTo>
                  <a:pt x="22474" y="18841"/>
                  <a:pt x="22477" y="18840"/>
                  <a:pt x="22480" y="18840"/>
                </a:cubicBezTo>
                <a:cubicBezTo>
                  <a:pt x="22487" y="18840"/>
                  <a:pt x="22493" y="18844"/>
                  <a:pt x="22499" y="18844"/>
                </a:cubicBezTo>
                <a:lnTo>
                  <a:pt x="22509" y="18844"/>
                </a:lnTo>
                <a:cubicBezTo>
                  <a:pt x="22512" y="18847"/>
                  <a:pt x="22515" y="18848"/>
                  <a:pt x="22518" y="18848"/>
                </a:cubicBezTo>
                <a:cubicBezTo>
                  <a:pt x="22524" y="18848"/>
                  <a:pt x="22531" y="18844"/>
                  <a:pt x="22537" y="18844"/>
                </a:cubicBezTo>
                <a:cubicBezTo>
                  <a:pt x="22542" y="18839"/>
                  <a:pt x="22547" y="18837"/>
                  <a:pt x="22551" y="18837"/>
                </a:cubicBezTo>
                <a:cubicBezTo>
                  <a:pt x="22556" y="18837"/>
                  <a:pt x="22561" y="18839"/>
                  <a:pt x="22565" y="18844"/>
                </a:cubicBezTo>
                <a:lnTo>
                  <a:pt x="22537" y="18844"/>
                </a:lnTo>
                <a:cubicBezTo>
                  <a:pt x="22547" y="18854"/>
                  <a:pt x="22547" y="18854"/>
                  <a:pt x="22547" y="18854"/>
                </a:cubicBezTo>
                <a:cubicBezTo>
                  <a:pt x="22556" y="18863"/>
                  <a:pt x="22556" y="18863"/>
                  <a:pt x="22547" y="18873"/>
                </a:cubicBezTo>
                <a:cubicBezTo>
                  <a:pt x="22547" y="18879"/>
                  <a:pt x="22537" y="18886"/>
                  <a:pt x="22528" y="18886"/>
                </a:cubicBezTo>
                <a:cubicBezTo>
                  <a:pt x="22524" y="18886"/>
                  <a:pt x="22521" y="18885"/>
                  <a:pt x="22518" y="18882"/>
                </a:cubicBezTo>
                <a:cubicBezTo>
                  <a:pt x="22510" y="18874"/>
                  <a:pt x="22500" y="18871"/>
                  <a:pt x="22491" y="18871"/>
                </a:cubicBezTo>
                <a:cubicBezTo>
                  <a:pt x="22479" y="18871"/>
                  <a:pt x="22467" y="18877"/>
                  <a:pt x="22461" y="18882"/>
                </a:cubicBezTo>
                <a:cubicBezTo>
                  <a:pt x="22452" y="18892"/>
                  <a:pt x="22442" y="18901"/>
                  <a:pt x="22433" y="18901"/>
                </a:cubicBezTo>
                <a:cubicBezTo>
                  <a:pt x="22423" y="18910"/>
                  <a:pt x="22423" y="18920"/>
                  <a:pt x="22414" y="18920"/>
                </a:cubicBezTo>
                <a:cubicBezTo>
                  <a:pt x="22414" y="18920"/>
                  <a:pt x="22405" y="18920"/>
                  <a:pt x="22405" y="18929"/>
                </a:cubicBezTo>
                <a:cubicBezTo>
                  <a:pt x="22414" y="18939"/>
                  <a:pt x="22414" y="18948"/>
                  <a:pt x="22414" y="18958"/>
                </a:cubicBezTo>
                <a:cubicBezTo>
                  <a:pt x="22414" y="18967"/>
                  <a:pt x="22414" y="18977"/>
                  <a:pt x="22405" y="18977"/>
                </a:cubicBezTo>
                <a:lnTo>
                  <a:pt x="22395" y="18977"/>
                </a:lnTo>
                <a:cubicBezTo>
                  <a:pt x="22395" y="18977"/>
                  <a:pt x="22395" y="18967"/>
                  <a:pt x="22395" y="18967"/>
                </a:cubicBezTo>
                <a:cubicBezTo>
                  <a:pt x="22395" y="18958"/>
                  <a:pt x="22395" y="18958"/>
                  <a:pt x="22386" y="18948"/>
                </a:cubicBezTo>
                <a:cubicBezTo>
                  <a:pt x="22376" y="18948"/>
                  <a:pt x="22367" y="18948"/>
                  <a:pt x="22357" y="18939"/>
                </a:cubicBezTo>
                <a:cubicBezTo>
                  <a:pt x="22357" y="18939"/>
                  <a:pt x="22348" y="18939"/>
                  <a:pt x="22348" y="18929"/>
                </a:cubicBezTo>
                <a:cubicBezTo>
                  <a:pt x="22348" y="18929"/>
                  <a:pt x="22348" y="18920"/>
                  <a:pt x="22357" y="18920"/>
                </a:cubicBezTo>
                <a:cubicBezTo>
                  <a:pt x="22357" y="18910"/>
                  <a:pt x="22357" y="18910"/>
                  <a:pt x="22357" y="18901"/>
                </a:cubicBezTo>
                <a:lnTo>
                  <a:pt x="22348" y="18901"/>
                </a:lnTo>
                <a:cubicBezTo>
                  <a:pt x="22338" y="18901"/>
                  <a:pt x="22329" y="18901"/>
                  <a:pt x="22338" y="18910"/>
                </a:cubicBezTo>
                <a:cubicBezTo>
                  <a:pt x="22338" y="18929"/>
                  <a:pt x="22329" y="18929"/>
                  <a:pt x="22319" y="18929"/>
                </a:cubicBezTo>
                <a:cubicBezTo>
                  <a:pt x="22310" y="18929"/>
                  <a:pt x="22310" y="18920"/>
                  <a:pt x="22310" y="18920"/>
                </a:cubicBezTo>
                <a:cubicBezTo>
                  <a:pt x="22310" y="18910"/>
                  <a:pt x="22310" y="18901"/>
                  <a:pt x="22319" y="18892"/>
                </a:cubicBezTo>
                <a:lnTo>
                  <a:pt x="22310" y="18892"/>
                </a:lnTo>
                <a:cubicBezTo>
                  <a:pt x="22310" y="18892"/>
                  <a:pt x="22300" y="18901"/>
                  <a:pt x="22300" y="18910"/>
                </a:cubicBezTo>
                <a:cubicBezTo>
                  <a:pt x="22300" y="18910"/>
                  <a:pt x="22291" y="18920"/>
                  <a:pt x="22291" y="18920"/>
                </a:cubicBezTo>
                <a:cubicBezTo>
                  <a:pt x="22272" y="18910"/>
                  <a:pt x="22244" y="18892"/>
                  <a:pt x="22225" y="18882"/>
                </a:cubicBezTo>
                <a:cubicBezTo>
                  <a:pt x="22225" y="18873"/>
                  <a:pt x="22225" y="18873"/>
                  <a:pt x="22225" y="18873"/>
                </a:cubicBezTo>
                <a:cubicBezTo>
                  <a:pt x="22225" y="18863"/>
                  <a:pt x="22225" y="18863"/>
                  <a:pt x="22225" y="18854"/>
                </a:cubicBezTo>
                <a:cubicBezTo>
                  <a:pt x="22215" y="18844"/>
                  <a:pt x="22215" y="18844"/>
                  <a:pt x="22215" y="18844"/>
                </a:cubicBezTo>
                <a:cubicBezTo>
                  <a:pt x="22206" y="18825"/>
                  <a:pt x="22206" y="18806"/>
                  <a:pt x="22196" y="18787"/>
                </a:cubicBezTo>
                <a:cubicBezTo>
                  <a:pt x="22196" y="18778"/>
                  <a:pt x="22196" y="18778"/>
                  <a:pt x="22196" y="18778"/>
                </a:cubicBezTo>
                <a:cubicBezTo>
                  <a:pt x="22196" y="18768"/>
                  <a:pt x="22206" y="18768"/>
                  <a:pt x="22206" y="18768"/>
                </a:cubicBezTo>
                <a:cubicBezTo>
                  <a:pt x="22206" y="18759"/>
                  <a:pt x="22206" y="18759"/>
                  <a:pt x="22215" y="18759"/>
                </a:cubicBezTo>
                <a:cubicBezTo>
                  <a:pt x="22225" y="18759"/>
                  <a:pt x="22234" y="18750"/>
                  <a:pt x="22253" y="18740"/>
                </a:cubicBezTo>
                <a:close/>
                <a:moveTo>
                  <a:pt x="23152" y="18901"/>
                </a:moveTo>
                <a:cubicBezTo>
                  <a:pt x="23152" y="18910"/>
                  <a:pt x="23152" y="18910"/>
                  <a:pt x="23171" y="18920"/>
                </a:cubicBezTo>
                <a:lnTo>
                  <a:pt x="23181" y="18920"/>
                </a:lnTo>
                <a:cubicBezTo>
                  <a:pt x="23190" y="18929"/>
                  <a:pt x="23190" y="18929"/>
                  <a:pt x="23181" y="18939"/>
                </a:cubicBezTo>
                <a:cubicBezTo>
                  <a:pt x="23181" y="18939"/>
                  <a:pt x="23181" y="18948"/>
                  <a:pt x="23190" y="18948"/>
                </a:cubicBezTo>
                <a:cubicBezTo>
                  <a:pt x="23190" y="18948"/>
                  <a:pt x="23200" y="18958"/>
                  <a:pt x="23200" y="18958"/>
                </a:cubicBezTo>
                <a:cubicBezTo>
                  <a:pt x="23200" y="18967"/>
                  <a:pt x="23200" y="18967"/>
                  <a:pt x="23200" y="18977"/>
                </a:cubicBezTo>
                <a:cubicBezTo>
                  <a:pt x="23197" y="18980"/>
                  <a:pt x="23195" y="18981"/>
                  <a:pt x="23193" y="18981"/>
                </a:cubicBezTo>
                <a:cubicBezTo>
                  <a:pt x="23189" y="18981"/>
                  <a:pt x="23187" y="18974"/>
                  <a:pt x="23181" y="18967"/>
                </a:cubicBezTo>
                <a:cubicBezTo>
                  <a:pt x="23181" y="18958"/>
                  <a:pt x="23171" y="18958"/>
                  <a:pt x="23171" y="18958"/>
                </a:cubicBezTo>
                <a:cubicBezTo>
                  <a:pt x="23152" y="18948"/>
                  <a:pt x="23143" y="18948"/>
                  <a:pt x="23133" y="18948"/>
                </a:cubicBezTo>
                <a:cubicBezTo>
                  <a:pt x="23131" y="18951"/>
                  <a:pt x="23128" y="18952"/>
                  <a:pt x="23125" y="18952"/>
                </a:cubicBezTo>
                <a:cubicBezTo>
                  <a:pt x="23119" y="18952"/>
                  <a:pt x="23114" y="18946"/>
                  <a:pt x="23114" y="18939"/>
                </a:cubicBezTo>
                <a:cubicBezTo>
                  <a:pt x="23114" y="18939"/>
                  <a:pt x="23124" y="18929"/>
                  <a:pt x="23114" y="18929"/>
                </a:cubicBezTo>
                <a:cubicBezTo>
                  <a:pt x="23114" y="18920"/>
                  <a:pt x="23114" y="18910"/>
                  <a:pt x="23114" y="18901"/>
                </a:cubicBezTo>
                <a:cubicBezTo>
                  <a:pt x="23114" y="18910"/>
                  <a:pt x="23124" y="18910"/>
                  <a:pt x="23124" y="18910"/>
                </a:cubicBezTo>
                <a:cubicBezTo>
                  <a:pt x="23129" y="18915"/>
                  <a:pt x="23131" y="18918"/>
                  <a:pt x="23132" y="18918"/>
                </a:cubicBezTo>
                <a:cubicBezTo>
                  <a:pt x="23133" y="18918"/>
                  <a:pt x="23133" y="18915"/>
                  <a:pt x="23133" y="18910"/>
                </a:cubicBezTo>
                <a:cubicBezTo>
                  <a:pt x="23133" y="18901"/>
                  <a:pt x="23143" y="18901"/>
                  <a:pt x="23152" y="18901"/>
                </a:cubicBezTo>
                <a:close/>
                <a:moveTo>
                  <a:pt x="22859" y="18977"/>
                </a:moveTo>
                <a:lnTo>
                  <a:pt x="22868" y="18986"/>
                </a:lnTo>
                <a:lnTo>
                  <a:pt x="22859" y="18986"/>
                </a:lnTo>
                <a:lnTo>
                  <a:pt x="22849" y="18977"/>
                </a:lnTo>
                <a:close/>
                <a:moveTo>
                  <a:pt x="22584" y="18958"/>
                </a:moveTo>
                <a:lnTo>
                  <a:pt x="22565" y="18996"/>
                </a:lnTo>
                <a:cubicBezTo>
                  <a:pt x="22565" y="18986"/>
                  <a:pt x="22565" y="18986"/>
                  <a:pt x="22556" y="18986"/>
                </a:cubicBezTo>
                <a:cubicBezTo>
                  <a:pt x="22556" y="18977"/>
                  <a:pt x="22556" y="18977"/>
                  <a:pt x="22565" y="18977"/>
                </a:cubicBezTo>
                <a:cubicBezTo>
                  <a:pt x="22565" y="18977"/>
                  <a:pt x="22565" y="18967"/>
                  <a:pt x="22575" y="18967"/>
                </a:cubicBezTo>
                <a:cubicBezTo>
                  <a:pt x="22575" y="18967"/>
                  <a:pt x="22575" y="18958"/>
                  <a:pt x="22575" y="18958"/>
                </a:cubicBezTo>
                <a:close/>
                <a:moveTo>
                  <a:pt x="23095" y="18977"/>
                </a:moveTo>
                <a:lnTo>
                  <a:pt x="23114" y="18996"/>
                </a:lnTo>
                <a:cubicBezTo>
                  <a:pt x="23109" y="18998"/>
                  <a:pt x="23106" y="18999"/>
                  <a:pt x="23103" y="18999"/>
                </a:cubicBezTo>
                <a:cubicBezTo>
                  <a:pt x="23095" y="18999"/>
                  <a:pt x="23095" y="18991"/>
                  <a:pt x="23095" y="18977"/>
                </a:cubicBezTo>
                <a:close/>
                <a:moveTo>
                  <a:pt x="22414" y="18986"/>
                </a:moveTo>
                <a:lnTo>
                  <a:pt x="22423" y="18996"/>
                </a:lnTo>
                <a:lnTo>
                  <a:pt x="22423" y="19005"/>
                </a:lnTo>
                <a:lnTo>
                  <a:pt x="22414" y="19005"/>
                </a:lnTo>
                <a:cubicBezTo>
                  <a:pt x="22414" y="19005"/>
                  <a:pt x="22414" y="18996"/>
                  <a:pt x="22414" y="18996"/>
                </a:cubicBezTo>
                <a:cubicBezTo>
                  <a:pt x="22414" y="18996"/>
                  <a:pt x="22414" y="18996"/>
                  <a:pt x="22414" y="18986"/>
                </a:cubicBezTo>
                <a:close/>
                <a:moveTo>
                  <a:pt x="23077" y="18977"/>
                </a:moveTo>
                <a:cubicBezTo>
                  <a:pt x="23086" y="18986"/>
                  <a:pt x="23086" y="18986"/>
                  <a:pt x="23086" y="18986"/>
                </a:cubicBezTo>
                <a:cubicBezTo>
                  <a:pt x="23095" y="18996"/>
                  <a:pt x="23086" y="19005"/>
                  <a:pt x="23067" y="19005"/>
                </a:cubicBezTo>
                <a:cubicBezTo>
                  <a:pt x="23067" y="18996"/>
                  <a:pt x="23067" y="18986"/>
                  <a:pt x="23077" y="18986"/>
                </a:cubicBezTo>
                <a:cubicBezTo>
                  <a:pt x="23077" y="18986"/>
                  <a:pt x="23077" y="18977"/>
                  <a:pt x="23077" y="18977"/>
                </a:cubicBezTo>
                <a:close/>
                <a:moveTo>
                  <a:pt x="22499" y="18986"/>
                </a:moveTo>
                <a:cubicBezTo>
                  <a:pt x="22499" y="18996"/>
                  <a:pt x="22499" y="18996"/>
                  <a:pt x="22509" y="18996"/>
                </a:cubicBezTo>
                <a:cubicBezTo>
                  <a:pt x="22509" y="19005"/>
                  <a:pt x="22499" y="19015"/>
                  <a:pt x="22499" y="19015"/>
                </a:cubicBezTo>
                <a:cubicBezTo>
                  <a:pt x="22490" y="19015"/>
                  <a:pt x="22480" y="19005"/>
                  <a:pt x="22480" y="19005"/>
                </a:cubicBezTo>
                <a:cubicBezTo>
                  <a:pt x="22480" y="19005"/>
                  <a:pt x="22480" y="18996"/>
                  <a:pt x="22480" y="18996"/>
                </a:cubicBezTo>
                <a:cubicBezTo>
                  <a:pt x="22480" y="18996"/>
                  <a:pt x="22490" y="18986"/>
                  <a:pt x="22499" y="18986"/>
                </a:cubicBezTo>
                <a:close/>
                <a:moveTo>
                  <a:pt x="23957" y="18977"/>
                </a:moveTo>
                <a:cubicBezTo>
                  <a:pt x="23957" y="18977"/>
                  <a:pt x="23966" y="18977"/>
                  <a:pt x="23966" y="18986"/>
                </a:cubicBezTo>
                <a:cubicBezTo>
                  <a:pt x="23966" y="18996"/>
                  <a:pt x="23966" y="19005"/>
                  <a:pt x="23966" y="19005"/>
                </a:cubicBezTo>
                <a:cubicBezTo>
                  <a:pt x="23966" y="19015"/>
                  <a:pt x="23966" y="19015"/>
                  <a:pt x="23957" y="19015"/>
                </a:cubicBezTo>
                <a:lnTo>
                  <a:pt x="23919" y="19015"/>
                </a:lnTo>
                <a:cubicBezTo>
                  <a:pt x="23910" y="19015"/>
                  <a:pt x="23910" y="19005"/>
                  <a:pt x="23919" y="18996"/>
                </a:cubicBezTo>
                <a:cubicBezTo>
                  <a:pt x="23919" y="18996"/>
                  <a:pt x="23928" y="18986"/>
                  <a:pt x="23938" y="18986"/>
                </a:cubicBezTo>
                <a:cubicBezTo>
                  <a:pt x="23947" y="18986"/>
                  <a:pt x="23947" y="18986"/>
                  <a:pt x="23957" y="18977"/>
                </a:cubicBezTo>
                <a:close/>
                <a:moveTo>
                  <a:pt x="23749" y="19015"/>
                </a:moveTo>
                <a:lnTo>
                  <a:pt x="23749" y="19024"/>
                </a:lnTo>
                <a:lnTo>
                  <a:pt x="23739" y="19024"/>
                </a:lnTo>
                <a:lnTo>
                  <a:pt x="23749" y="19015"/>
                </a:lnTo>
                <a:close/>
                <a:moveTo>
                  <a:pt x="23181" y="19024"/>
                </a:moveTo>
                <a:lnTo>
                  <a:pt x="23189" y="19028"/>
                </a:lnTo>
                <a:lnTo>
                  <a:pt x="23189" y="19028"/>
                </a:lnTo>
                <a:cubicBezTo>
                  <a:pt x="23186" y="19024"/>
                  <a:pt x="23181" y="19024"/>
                  <a:pt x="23181" y="19024"/>
                </a:cubicBezTo>
                <a:close/>
                <a:moveTo>
                  <a:pt x="22471" y="19005"/>
                </a:moveTo>
                <a:lnTo>
                  <a:pt x="22471" y="19024"/>
                </a:lnTo>
                <a:cubicBezTo>
                  <a:pt x="22471" y="19024"/>
                  <a:pt x="22461" y="19024"/>
                  <a:pt x="22461" y="19034"/>
                </a:cubicBezTo>
                <a:lnTo>
                  <a:pt x="22461" y="19024"/>
                </a:lnTo>
                <a:cubicBezTo>
                  <a:pt x="22461" y="19024"/>
                  <a:pt x="22461" y="19015"/>
                  <a:pt x="22461" y="19005"/>
                </a:cubicBezTo>
                <a:close/>
                <a:moveTo>
                  <a:pt x="22954" y="18958"/>
                </a:moveTo>
                <a:cubicBezTo>
                  <a:pt x="22954" y="18964"/>
                  <a:pt x="22958" y="18971"/>
                  <a:pt x="22964" y="18971"/>
                </a:cubicBezTo>
                <a:cubicBezTo>
                  <a:pt x="22967" y="18971"/>
                  <a:pt x="22970" y="18970"/>
                  <a:pt x="22972" y="18967"/>
                </a:cubicBezTo>
                <a:cubicBezTo>
                  <a:pt x="22977" y="18963"/>
                  <a:pt x="22980" y="18960"/>
                  <a:pt x="22982" y="18960"/>
                </a:cubicBezTo>
                <a:cubicBezTo>
                  <a:pt x="22984" y="18960"/>
                  <a:pt x="22987" y="18963"/>
                  <a:pt x="22991" y="18967"/>
                </a:cubicBezTo>
                <a:cubicBezTo>
                  <a:pt x="22991" y="18977"/>
                  <a:pt x="23001" y="18977"/>
                  <a:pt x="23001" y="18986"/>
                </a:cubicBezTo>
                <a:cubicBezTo>
                  <a:pt x="23001" y="18986"/>
                  <a:pt x="23001" y="18996"/>
                  <a:pt x="23010" y="18996"/>
                </a:cubicBezTo>
                <a:cubicBezTo>
                  <a:pt x="23010" y="19005"/>
                  <a:pt x="23010" y="19005"/>
                  <a:pt x="23001" y="19015"/>
                </a:cubicBezTo>
                <a:lnTo>
                  <a:pt x="22991" y="19015"/>
                </a:lnTo>
                <a:cubicBezTo>
                  <a:pt x="23001" y="19024"/>
                  <a:pt x="23001" y="19024"/>
                  <a:pt x="22991" y="19034"/>
                </a:cubicBezTo>
                <a:cubicBezTo>
                  <a:pt x="22986" y="19022"/>
                  <a:pt x="22980" y="19014"/>
                  <a:pt x="22972" y="19014"/>
                </a:cubicBezTo>
                <a:cubicBezTo>
                  <a:pt x="22967" y="19014"/>
                  <a:pt x="22961" y="19017"/>
                  <a:pt x="22954" y="19024"/>
                </a:cubicBezTo>
                <a:lnTo>
                  <a:pt x="22963" y="18996"/>
                </a:lnTo>
                <a:lnTo>
                  <a:pt x="22944" y="18996"/>
                </a:lnTo>
                <a:cubicBezTo>
                  <a:pt x="22944" y="19005"/>
                  <a:pt x="22944" y="19015"/>
                  <a:pt x="22944" y="19015"/>
                </a:cubicBezTo>
                <a:cubicBezTo>
                  <a:pt x="22944" y="19024"/>
                  <a:pt x="22944" y="19024"/>
                  <a:pt x="22935" y="19034"/>
                </a:cubicBezTo>
                <a:lnTo>
                  <a:pt x="22916" y="19034"/>
                </a:lnTo>
                <a:cubicBezTo>
                  <a:pt x="22916" y="19034"/>
                  <a:pt x="22916" y="19043"/>
                  <a:pt x="22916" y="19043"/>
                </a:cubicBezTo>
                <a:lnTo>
                  <a:pt x="22906" y="19043"/>
                </a:lnTo>
                <a:cubicBezTo>
                  <a:pt x="22897" y="19034"/>
                  <a:pt x="22897" y="19034"/>
                  <a:pt x="22887" y="19034"/>
                </a:cubicBezTo>
                <a:lnTo>
                  <a:pt x="22878" y="19034"/>
                </a:lnTo>
                <a:cubicBezTo>
                  <a:pt x="22878" y="19034"/>
                  <a:pt x="22878" y="19034"/>
                  <a:pt x="22887" y="19024"/>
                </a:cubicBezTo>
                <a:cubicBezTo>
                  <a:pt x="22887" y="19024"/>
                  <a:pt x="22887" y="19024"/>
                  <a:pt x="22897" y="19015"/>
                </a:cubicBezTo>
                <a:lnTo>
                  <a:pt x="22925" y="19015"/>
                </a:lnTo>
                <a:cubicBezTo>
                  <a:pt x="22925" y="19005"/>
                  <a:pt x="22925" y="19005"/>
                  <a:pt x="22935" y="19005"/>
                </a:cubicBezTo>
                <a:cubicBezTo>
                  <a:pt x="22944" y="19005"/>
                  <a:pt x="22944" y="19005"/>
                  <a:pt x="22935" y="18996"/>
                </a:cubicBezTo>
                <a:cubicBezTo>
                  <a:pt x="22935" y="18986"/>
                  <a:pt x="22925" y="18986"/>
                  <a:pt x="22925" y="18986"/>
                </a:cubicBezTo>
                <a:cubicBezTo>
                  <a:pt x="22925" y="18986"/>
                  <a:pt x="22916" y="18996"/>
                  <a:pt x="22916" y="18996"/>
                </a:cubicBezTo>
                <a:cubicBezTo>
                  <a:pt x="22916" y="18996"/>
                  <a:pt x="22906" y="19005"/>
                  <a:pt x="22906" y="19005"/>
                </a:cubicBezTo>
                <a:cubicBezTo>
                  <a:pt x="22906" y="18996"/>
                  <a:pt x="22906" y="18986"/>
                  <a:pt x="22916" y="18977"/>
                </a:cubicBezTo>
                <a:cubicBezTo>
                  <a:pt x="22918" y="18978"/>
                  <a:pt x="22921" y="18979"/>
                  <a:pt x="22923" y="18979"/>
                </a:cubicBezTo>
                <a:cubicBezTo>
                  <a:pt x="22935" y="18979"/>
                  <a:pt x="22937" y="18958"/>
                  <a:pt x="22954" y="18958"/>
                </a:cubicBezTo>
                <a:close/>
                <a:moveTo>
                  <a:pt x="22972" y="19024"/>
                </a:moveTo>
                <a:lnTo>
                  <a:pt x="22972" y="19043"/>
                </a:lnTo>
                <a:cubicBezTo>
                  <a:pt x="22963" y="19034"/>
                  <a:pt x="22963" y="19034"/>
                  <a:pt x="22972" y="19024"/>
                </a:cubicBezTo>
                <a:close/>
                <a:moveTo>
                  <a:pt x="23995" y="19005"/>
                </a:moveTo>
                <a:cubicBezTo>
                  <a:pt x="23995" y="19005"/>
                  <a:pt x="24004" y="19015"/>
                  <a:pt x="24004" y="19024"/>
                </a:cubicBezTo>
                <a:cubicBezTo>
                  <a:pt x="24004" y="19034"/>
                  <a:pt x="24004" y="19043"/>
                  <a:pt x="23995" y="19043"/>
                </a:cubicBezTo>
                <a:cubicBezTo>
                  <a:pt x="23985" y="19034"/>
                  <a:pt x="23976" y="19024"/>
                  <a:pt x="23976" y="19015"/>
                </a:cubicBezTo>
                <a:cubicBezTo>
                  <a:pt x="23976" y="19015"/>
                  <a:pt x="23985" y="19005"/>
                  <a:pt x="23995" y="19005"/>
                </a:cubicBezTo>
                <a:close/>
                <a:moveTo>
                  <a:pt x="22821" y="18873"/>
                </a:moveTo>
                <a:cubicBezTo>
                  <a:pt x="22821" y="18882"/>
                  <a:pt x="22830" y="18882"/>
                  <a:pt x="22830" y="18882"/>
                </a:cubicBezTo>
                <a:cubicBezTo>
                  <a:pt x="22835" y="18877"/>
                  <a:pt x="22838" y="18875"/>
                  <a:pt x="22840" y="18875"/>
                </a:cubicBezTo>
                <a:cubicBezTo>
                  <a:pt x="22842" y="18875"/>
                  <a:pt x="22845" y="18877"/>
                  <a:pt x="22849" y="18882"/>
                </a:cubicBezTo>
                <a:cubicBezTo>
                  <a:pt x="22859" y="18892"/>
                  <a:pt x="22859" y="18901"/>
                  <a:pt x="22868" y="18910"/>
                </a:cubicBezTo>
                <a:cubicBezTo>
                  <a:pt x="22868" y="18920"/>
                  <a:pt x="22868" y="18920"/>
                  <a:pt x="22878" y="18929"/>
                </a:cubicBezTo>
                <a:cubicBezTo>
                  <a:pt x="22887" y="18929"/>
                  <a:pt x="22887" y="18939"/>
                  <a:pt x="22878" y="18948"/>
                </a:cubicBezTo>
                <a:cubicBezTo>
                  <a:pt x="22878" y="18939"/>
                  <a:pt x="22868" y="18929"/>
                  <a:pt x="22859" y="18920"/>
                </a:cubicBezTo>
                <a:cubicBezTo>
                  <a:pt x="22849" y="18920"/>
                  <a:pt x="22840" y="18920"/>
                  <a:pt x="22840" y="18929"/>
                </a:cubicBezTo>
                <a:cubicBezTo>
                  <a:pt x="22840" y="18939"/>
                  <a:pt x="22830" y="18948"/>
                  <a:pt x="22821" y="18948"/>
                </a:cubicBezTo>
                <a:cubicBezTo>
                  <a:pt x="22821" y="18948"/>
                  <a:pt x="22821" y="18958"/>
                  <a:pt x="22821" y="18958"/>
                </a:cubicBezTo>
                <a:cubicBezTo>
                  <a:pt x="22821" y="18967"/>
                  <a:pt x="22812" y="18967"/>
                  <a:pt x="22802" y="18967"/>
                </a:cubicBezTo>
                <a:cubicBezTo>
                  <a:pt x="22793" y="18967"/>
                  <a:pt x="22783" y="18967"/>
                  <a:pt x="22783" y="18977"/>
                </a:cubicBezTo>
                <a:cubicBezTo>
                  <a:pt x="22783" y="18986"/>
                  <a:pt x="22783" y="18986"/>
                  <a:pt x="22774" y="18986"/>
                </a:cubicBezTo>
                <a:cubicBezTo>
                  <a:pt x="22774" y="18986"/>
                  <a:pt x="22764" y="18996"/>
                  <a:pt x="22755" y="18996"/>
                </a:cubicBezTo>
                <a:cubicBezTo>
                  <a:pt x="22755" y="18996"/>
                  <a:pt x="22745" y="19005"/>
                  <a:pt x="22736" y="19005"/>
                </a:cubicBezTo>
                <a:cubicBezTo>
                  <a:pt x="22736" y="19015"/>
                  <a:pt x="22726" y="19015"/>
                  <a:pt x="22726" y="19015"/>
                </a:cubicBezTo>
                <a:cubicBezTo>
                  <a:pt x="22717" y="19024"/>
                  <a:pt x="22717" y="19024"/>
                  <a:pt x="22707" y="19034"/>
                </a:cubicBezTo>
                <a:cubicBezTo>
                  <a:pt x="22707" y="19043"/>
                  <a:pt x="22698" y="19043"/>
                  <a:pt x="22698" y="19052"/>
                </a:cubicBezTo>
                <a:lnTo>
                  <a:pt x="22688" y="19043"/>
                </a:lnTo>
                <a:cubicBezTo>
                  <a:pt x="22688" y="19052"/>
                  <a:pt x="22679" y="19052"/>
                  <a:pt x="22679" y="19052"/>
                </a:cubicBezTo>
                <a:cubicBezTo>
                  <a:pt x="22670" y="19052"/>
                  <a:pt x="22660" y="19043"/>
                  <a:pt x="22660" y="19034"/>
                </a:cubicBezTo>
                <a:cubicBezTo>
                  <a:pt x="22670" y="19005"/>
                  <a:pt x="22679" y="18967"/>
                  <a:pt x="22688" y="18929"/>
                </a:cubicBezTo>
                <a:cubicBezTo>
                  <a:pt x="22688" y="18929"/>
                  <a:pt x="22688" y="18920"/>
                  <a:pt x="22688" y="18920"/>
                </a:cubicBezTo>
                <a:cubicBezTo>
                  <a:pt x="22698" y="18910"/>
                  <a:pt x="22698" y="18901"/>
                  <a:pt x="22688" y="18901"/>
                </a:cubicBezTo>
                <a:cubicBezTo>
                  <a:pt x="22688" y="18892"/>
                  <a:pt x="22688" y="18892"/>
                  <a:pt x="22688" y="18882"/>
                </a:cubicBezTo>
                <a:lnTo>
                  <a:pt x="22698" y="18882"/>
                </a:lnTo>
                <a:cubicBezTo>
                  <a:pt x="22707" y="18892"/>
                  <a:pt x="22707" y="18892"/>
                  <a:pt x="22717" y="18901"/>
                </a:cubicBezTo>
                <a:cubicBezTo>
                  <a:pt x="22717" y="18901"/>
                  <a:pt x="22717" y="18901"/>
                  <a:pt x="22726" y="18892"/>
                </a:cubicBezTo>
                <a:cubicBezTo>
                  <a:pt x="22726" y="18892"/>
                  <a:pt x="22726" y="18892"/>
                  <a:pt x="22736" y="18901"/>
                </a:cubicBezTo>
                <a:cubicBezTo>
                  <a:pt x="22736" y="18910"/>
                  <a:pt x="22745" y="18920"/>
                  <a:pt x="22745" y="18939"/>
                </a:cubicBezTo>
                <a:cubicBezTo>
                  <a:pt x="22755" y="18929"/>
                  <a:pt x="22755" y="18920"/>
                  <a:pt x="22745" y="18910"/>
                </a:cubicBezTo>
                <a:lnTo>
                  <a:pt x="22755" y="18901"/>
                </a:lnTo>
                <a:cubicBezTo>
                  <a:pt x="22755" y="18901"/>
                  <a:pt x="22755" y="18910"/>
                  <a:pt x="22755" y="18910"/>
                </a:cubicBezTo>
                <a:cubicBezTo>
                  <a:pt x="22764" y="18920"/>
                  <a:pt x="22764" y="18920"/>
                  <a:pt x="22774" y="18920"/>
                </a:cubicBezTo>
                <a:cubicBezTo>
                  <a:pt x="22783" y="18920"/>
                  <a:pt x="22793" y="18920"/>
                  <a:pt x="22802" y="18910"/>
                </a:cubicBezTo>
                <a:cubicBezTo>
                  <a:pt x="22802" y="18901"/>
                  <a:pt x="22812" y="18892"/>
                  <a:pt x="22802" y="18882"/>
                </a:cubicBezTo>
                <a:cubicBezTo>
                  <a:pt x="22802" y="18882"/>
                  <a:pt x="22812" y="18873"/>
                  <a:pt x="22812" y="18873"/>
                </a:cubicBezTo>
                <a:close/>
                <a:moveTo>
                  <a:pt x="22963" y="19043"/>
                </a:moveTo>
                <a:lnTo>
                  <a:pt x="22954" y="19052"/>
                </a:lnTo>
                <a:cubicBezTo>
                  <a:pt x="22954" y="19052"/>
                  <a:pt x="22944" y="19043"/>
                  <a:pt x="22944" y="19043"/>
                </a:cubicBezTo>
                <a:close/>
                <a:moveTo>
                  <a:pt x="22509" y="19034"/>
                </a:moveTo>
                <a:cubicBezTo>
                  <a:pt x="22509" y="19043"/>
                  <a:pt x="22509" y="19052"/>
                  <a:pt x="22518" y="19062"/>
                </a:cubicBezTo>
                <a:cubicBezTo>
                  <a:pt x="22509" y="19062"/>
                  <a:pt x="22499" y="19052"/>
                  <a:pt x="22490" y="19052"/>
                </a:cubicBezTo>
                <a:cubicBezTo>
                  <a:pt x="22490" y="19043"/>
                  <a:pt x="22499" y="19034"/>
                  <a:pt x="22509" y="19034"/>
                </a:cubicBezTo>
                <a:close/>
                <a:moveTo>
                  <a:pt x="23190" y="19052"/>
                </a:moveTo>
                <a:cubicBezTo>
                  <a:pt x="23190" y="19052"/>
                  <a:pt x="23190" y="19052"/>
                  <a:pt x="23200" y="19062"/>
                </a:cubicBezTo>
                <a:lnTo>
                  <a:pt x="23190" y="19062"/>
                </a:lnTo>
                <a:cubicBezTo>
                  <a:pt x="23190" y="19062"/>
                  <a:pt x="23190" y="19052"/>
                  <a:pt x="23190" y="19052"/>
                </a:cubicBezTo>
                <a:close/>
                <a:moveTo>
                  <a:pt x="22575" y="19024"/>
                </a:moveTo>
                <a:cubicBezTo>
                  <a:pt x="22584" y="19024"/>
                  <a:pt x="22594" y="19034"/>
                  <a:pt x="22594" y="19043"/>
                </a:cubicBezTo>
                <a:cubicBezTo>
                  <a:pt x="22584" y="19052"/>
                  <a:pt x="22584" y="19062"/>
                  <a:pt x="22584" y="19062"/>
                </a:cubicBezTo>
                <a:cubicBezTo>
                  <a:pt x="22584" y="19071"/>
                  <a:pt x="22575" y="19071"/>
                  <a:pt x="22575" y="19071"/>
                </a:cubicBezTo>
                <a:cubicBezTo>
                  <a:pt x="22575" y="19071"/>
                  <a:pt x="22575" y="19062"/>
                  <a:pt x="22575" y="19062"/>
                </a:cubicBezTo>
                <a:cubicBezTo>
                  <a:pt x="22565" y="19062"/>
                  <a:pt x="22565" y="19052"/>
                  <a:pt x="22565" y="19052"/>
                </a:cubicBezTo>
                <a:cubicBezTo>
                  <a:pt x="22565" y="19052"/>
                  <a:pt x="22565" y="19043"/>
                  <a:pt x="22565" y="19043"/>
                </a:cubicBezTo>
                <a:cubicBezTo>
                  <a:pt x="22565" y="19043"/>
                  <a:pt x="22565" y="19034"/>
                  <a:pt x="22565" y="19024"/>
                </a:cubicBezTo>
                <a:close/>
                <a:moveTo>
                  <a:pt x="23001" y="19043"/>
                </a:moveTo>
                <a:cubicBezTo>
                  <a:pt x="23001" y="19062"/>
                  <a:pt x="22991" y="19071"/>
                  <a:pt x="22972" y="19071"/>
                </a:cubicBezTo>
                <a:cubicBezTo>
                  <a:pt x="22972" y="19071"/>
                  <a:pt x="22972" y="19071"/>
                  <a:pt x="22972" y="19062"/>
                </a:cubicBezTo>
                <a:cubicBezTo>
                  <a:pt x="22982" y="19062"/>
                  <a:pt x="22982" y="19052"/>
                  <a:pt x="22991" y="19052"/>
                </a:cubicBezTo>
                <a:cubicBezTo>
                  <a:pt x="22991" y="19043"/>
                  <a:pt x="23001" y="19043"/>
                  <a:pt x="23001" y="19043"/>
                </a:cubicBezTo>
                <a:close/>
                <a:moveTo>
                  <a:pt x="23635" y="19062"/>
                </a:moveTo>
                <a:cubicBezTo>
                  <a:pt x="23633" y="19064"/>
                  <a:pt x="23630" y="19067"/>
                  <a:pt x="23626" y="19071"/>
                </a:cubicBezTo>
                <a:lnTo>
                  <a:pt x="23635" y="19071"/>
                </a:lnTo>
                <a:cubicBezTo>
                  <a:pt x="23635" y="19071"/>
                  <a:pt x="23635" y="19062"/>
                  <a:pt x="23635" y="19062"/>
                </a:cubicBezTo>
                <a:close/>
                <a:moveTo>
                  <a:pt x="22916" y="19071"/>
                </a:moveTo>
                <a:cubicBezTo>
                  <a:pt x="22916" y="19071"/>
                  <a:pt x="22916" y="19081"/>
                  <a:pt x="22906" y="19081"/>
                </a:cubicBezTo>
                <a:lnTo>
                  <a:pt x="22897" y="19081"/>
                </a:lnTo>
                <a:lnTo>
                  <a:pt x="22916" y="19071"/>
                </a:lnTo>
                <a:close/>
                <a:moveTo>
                  <a:pt x="23342" y="18844"/>
                </a:moveTo>
                <a:cubicBezTo>
                  <a:pt x="23342" y="18854"/>
                  <a:pt x="23342" y="18863"/>
                  <a:pt x="23351" y="18863"/>
                </a:cubicBezTo>
                <a:lnTo>
                  <a:pt x="23361" y="18863"/>
                </a:lnTo>
                <a:cubicBezTo>
                  <a:pt x="23370" y="18873"/>
                  <a:pt x="23370" y="18873"/>
                  <a:pt x="23361" y="18882"/>
                </a:cubicBezTo>
                <a:cubicBezTo>
                  <a:pt x="23361" y="18882"/>
                  <a:pt x="23361" y="18892"/>
                  <a:pt x="23351" y="18892"/>
                </a:cubicBezTo>
                <a:cubicBezTo>
                  <a:pt x="23361" y="18901"/>
                  <a:pt x="23361" y="18910"/>
                  <a:pt x="23370" y="18920"/>
                </a:cubicBezTo>
                <a:cubicBezTo>
                  <a:pt x="23370" y="18910"/>
                  <a:pt x="23370" y="18910"/>
                  <a:pt x="23370" y="18901"/>
                </a:cubicBezTo>
                <a:cubicBezTo>
                  <a:pt x="23370" y="18892"/>
                  <a:pt x="23370" y="18892"/>
                  <a:pt x="23379" y="18882"/>
                </a:cubicBezTo>
                <a:cubicBezTo>
                  <a:pt x="23389" y="18882"/>
                  <a:pt x="23398" y="18882"/>
                  <a:pt x="23398" y="18892"/>
                </a:cubicBezTo>
                <a:cubicBezTo>
                  <a:pt x="23408" y="18892"/>
                  <a:pt x="23408" y="18901"/>
                  <a:pt x="23408" y="18901"/>
                </a:cubicBezTo>
                <a:cubicBezTo>
                  <a:pt x="23417" y="18910"/>
                  <a:pt x="23417" y="18910"/>
                  <a:pt x="23417" y="18920"/>
                </a:cubicBezTo>
                <a:lnTo>
                  <a:pt x="23455" y="18920"/>
                </a:lnTo>
                <a:cubicBezTo>
                  <a:pt x="23455" y="18920"/>
                  <a:pt x="23455" y="18910"/>
                  <a:pt x="23455" y="18910"/>
                </a:cubicBezTo>
                <a:lnTo>
                  <a:pt x="23465" y="18910"/>
                </a:lnTo>
                <a:cubicBezTo>
                  <a:pt x="23465" y="18920"/>
                  <a:pt x="23455" y="18920"/>
                  <a:pt x="23455" y="18920"/>
                </a:cubicBezTo>
                <a:cubicBezTo>
                  <a:pt x="23455" y="18929"/>
                  <a:pt x="23455" y="18929"/>
                  <a:pt x="23455" y="18929"/>
                </a:cubicBezTo>
                <a:cubicBezTo>
                  <a:pt x="23455" y="18948"/>
                  <a:pt x="23446" y="18967"/>
                  <a:pt x="23427" y="18977"/>
                </a:cubicBezTo>
                <a:cubicBezTo>
                  <a:pt x="23427" y="18986"/>
                  <a:pt x="23417" y="18986"/>
                  <a:pt x="23417" y="18986"/>
                </a:cubicBezTo>
                <a:cubicBezTo>
                  <a:pt x="23408" y="18986"/>
                  <a:pt x="23408" y="18996"/>
                  <a:pt x="23408" y="18996"/>
                </a:cubicBezTo>
                <a:cubicBezTo>
                  <a:pt x="23408" y="19005"/>
                  <a:pt x="23408" y="19015"/>
                  <a:pt x="23398" y="19015"/>
                </a:cubicBezTo>
                <a:cubicBezTo>
                  <a:pt x="23389" y="19015"/>
                  <a:pt x="23379" y="19015"/>
                  <a:pt x="23379" y="19005"/>
                </a:cubicBezTo>
                <a:cubicBezTo>
                  <a:pt x="23370" y="19005"/>
                  <a:pt x="23370" y="18996"/>
                  <a:pt x="23370" y="18996"/>
                </a:cubicBezTo>
                <a:cubicBezTo>
                  <a:pt x="23370" y="18996"/>
                  <a:pt x="23370" y="18986"/>
                  <a:pt x="23361" y="18986"/>
                </a:cubicBezTo>
                <a:cubicBezTo>
                  <a:pt x="23361" y="18996"/>
                  <a:pt x="23361" y="18996"/>
                  <a:pt x="23361" y="18996"/>
                </a:cubicBezTo>
                <a:cubicBezTo>
                  <a:pt x="23354" y="19002"/>
                  <a:pt x="23347" y="19009"/>
                  <a:pt x="23340" y="19009"/>
                </a:cubicBezTo>
                <a:cubicBezTo>
                  <a:pt x="23338" y="19009"/>
                  <a:pt x="23335" y="19008"/>
                  <a:pt x="23332" y="19005"/>
                </a:cubicBezTo>
                <a:cubicBezTo>
                  <a:pt x="23332" y="19005"/>
                  <a:pt x="23332" y="19005"/>
                  <a:pt x="23332" y="18996"/>
                </a:cubicBezTo>
                <a:cubicBezTo>
                  <a:pt x="23332" y="18996"/>
                  <a:pt x="23332" y="18986"/>
                  <a:pt x="23332" y="18986"/>
                </a:cubicBezTo>
                <a:cubicBezTo>
                  <a:pt x="23313" y="18986"/>
                  <a:pt x="23294" y="18996"/>
                  <a:pt x="23294" y="19015"/>
                </a:cubicBezTo>
                <a:lnTo>
                  <a:pt x="23304" y="19015"/>
                </a:lnTo>
                <a:lnTo>
                  <a:pt x="23294" y="19034"/>
                </a:lnTo>
                <a:lnTo>
                  <a:pt x="23285" y="19015"/>
                </a:lnTo>
                <a:cubicBezTo>
                  <a:pt x="23285" y="19024"/>
                  <a:pt x="23285" y="19024"/>
                  <a:pt x="23285" y="19024"/>
                </a:cubicBezTo>
                <a:cubicBezTo>
                  <a:pt x="23285" y="19034"/>
                  <a:pt x="23285" y="19043"/>
                  <a:pt x="23285" y="19052"/>
                </a:cubicBezTo>
                <a:cubicBezTo>
                  <a:pt x="23285" y="19062"/>
                  <a:pt x="23285" y="19071"/>
                  <a:pt x="23275" y="19071"/>
                </a:cubicBezTo>
                <a:cubicBezTo>
                  <a:pt x="23275" y="19081"/>
                  <a:pt x="23275" y="19081"/>
                  <a:pt x="23275" y="19081"/>
                </a:cubicBezTo>
                <a:cubicBezTo>
                  <a:pt x="23256" y="19081"/>
                  <a:pt x="23247" y="19071"/>
                  <a:pt x="23247" y="19062"/>
                </a:cubicBezTo>
                <a:cubicBezTo>
                  <a:pt x="23247" y="19052"/>
                  <a:pt x="23247" y="19043"/>
                  <a:pt x="23237" y="19043"/>
                </a:cubicBezTo>
                <a:cubicBezTo>
                  <a:pt x="23237" y="19043"/>
                  <a:pt x="23228" y="19043"/>
                  <a:pt x="23228" y="19034"/>
                </a:cubicBezTo>
                <a:cubicBezTo>
                  <a:pt x="23228" y="19034"/>
                  <a:pt x="23228" y="19024"/>
                  <a:pt x="23228" y="19015"/>
                </a:cubicBezTo>
                <a:cubicBezTo>
                  <a:pt x="23219" y="19015"/>
                  <a:pt x="23219" y="19005"/>
                  <a:pt x="23228" y="18996"/>
                </a:cubicBezTo>
                <a:lnTo>
                  <a:pt x="23228" y="19005"/>
                </a:lnTo>
                <a:cubicBezTo>
                  <a:pt x="23237" y="19005"/>
                  <a:pt x="23237" y="19005"/>
                  <a:pt x="23247" y="18996"/>
                </a:cubicBezTo>
                <a:lnTo>
                  <a:pt x="23256" y="18996"/>
                </a:lnTo>
                <a:cubicBezTo>
                  <a:pt x="23266" y="18986"/>
                  <a:pt x="23275" y="18986"/>
                  <a:pt x="23285" y="18986"/>
                </a:cubicBezTo>
                <a:cubicBezTo>
                  <a:pt x="23294" y="18986"/>
                  <a:pt x="23294" y="18996"/>
                  <a:pt x="23294" y="18996"/>
                </a:cubicBezTo>
                <a:cubicBezTo>
                  <a:pt x="23304" y="18986"/>
                  <a:pt x="23294" y="18977"/>
                  <a:pt x="23294" y="18977"/>
                </a:cubicBezTo>
                <a:lnTo>
                  <a:pt x="23285" y="18977"/>
                </a:lnTo>
                <a:cubicBezTo>
                  <a:pt x="23275" y="18967"/>
                  <a:pt x="23275" y="18958"/>
                  <a:pt x="23266" y="18948"/>
                </a:cubicBezTo>
                <a:cubicBezTo>
                  <a:pt x="23266" y="18948"/>
                  <a:pt x="23266" y="18948"/>
                  <a:pt x="23266" y="18939"/>
                </a:cubicBezTo>
                <a:lnTo>
                  <a:pt x="23275" y="18939"/>
                </a:lnTo>
                <a:cubicBezTo>
                  <a:pt x="23285" y="18948"/>
                  <a:pt x="23285" y="18948"/>
                  <a:pt x="23285" y="18948"/>
                </a:cubicBezTo>
                <a:cubicBezTo>
                  <a:pt x="23294" y="18948"/>
                  <a:pt x="23294" y="18939"/>
                  <a:pt x="23304" y="18929"/>
                </a:cubicBezTo>
                <a:cubicBezTo>
                  <a:pt x="23304" y="18920"/>
                  <a:pt x="23294" y="18910"/>
                  <a:pt x="23294" y="18901"/>
                </a:cubicBezTo>
                <a:cubicBezTo>
                  <a:pt x="23304" y="18901"/>
                  <a:pt x="23313" y="18892"/>
                  <a:pt x="23313" y="18882"/>
                </a:cubicBezTo>
                <a:cubicBezTo>
                  <a:pt x="23323" y="18873"/>
                  <a:pt x="23332" y="18863"/>
                  <a:pt x="23342" y="18844"/>
                </a:cubicBezTo>
                <a:close/>
                <a:moveTo>
                  <a:pt x="22859" y="19034"/>
                </a:moveTo>
                <a:cubicBezTo>
                  <a:pt x="22849" y="19043"/>
                  <a:pt x="22849" y="19052"/>
                  <a:pt x="22840" y="19062"/>
                </a:cubicBezTo>
                <a:cubicBezTo>
                  <a:pt x="22840" y="19062"/>
                  <a:pt x="22840" y="19062"/>
                  <a:pt x="22840" y="19071"/>
                </a:cubicBezTo>
                <a:cubicBezTo>
                  <a:pt x="22840" y="19071"/>
                  <a:pt x="22840" y="19081"/>
                  <a:pt x="22840" y="19081"/>
                </a:cubicBezTo>
                <a:cubicBezTo>
                  <a:pt x="22849" y="19090"/>
                  <a:pt x="22849" y="19090"/>
                  <a:pt x="22840" y="19090"/>
                </a:cubicBezTo>
                <a:cubicBezTo>
                  <a:pt x="22840" y="19090"/>
                  <a:pt x="22840" y="19090"/>
                  <a:pt x="22830" y="19100"/>
                </a:cubicBezTo>
                <a:lnTo>
                  <a:pt x="22812" y="19100"/>
                </a:lnTo>
                <a:cubicBezTo>
                  <a:pt x="22812" y="19090"/>
                  <a:pt x="22802" y="19081"/>
                  <a:pt x="22802" y="19062"/>
                </a:cubicBezTo>
                <a:cubicBezTo>
                  <a:pt x="22812" y="19052"/>
                  <a:pt x="22812" y="19052"/>
                  <a:pt x="22821" y="19043"/>
                </a:cubicBezTo>
                <a:cubicBezTo>
                  <a:pt x="22830" y="19034"/>
                  <a:pt x="22840" y="19034"/>
                  <a:pt x="22859" y="19034"/>
                </a:cubicBezTo>
                <a:close/>
                <a:moveTo>
                  <a:pt x="22925" y="19090"/>
                </a:moveTo>
                <a:lnTo>
                  <a:pt x="22916" y="19100"/>
                </a:lnTo>
                <a:lnTo>
                  <a:pt x="22906" y="19100"/>
                </a:lnTo>
                <a:cubicBezTo>
                  <a:pt x="22906" y="19090"/>
                  <a:pt x="22916" y="19090"/>
                  <a:pt x="22916" y="19090"/>
                </a:cubicBezTo>
                <a:close/>
                <a:moveTo>
                  <a:pt x="22972" y="19081"/>
                </a:moveTo>
                <a:cubicBezTo>
                  <a:pt x="22972" y="19081"/>
                  <a:pt x="22972" y="19090"/>
                  <a:pt x="22972" y="19090"/>
                </a:cubicBezTo>
                <a:cubicBezTo>
                  <a:pt x="22972" y="19090"/>
                  <a:pt x="22972" y="19100"/>
                  <a:pt x="22972" y="19100"/>
                </a:cubicBezTo>
                <a:lnTo>
                  <a:pt x="22963" y="19100"/>
                </a:lnTo>
                <a:cubicBezTo>
                  <a:pt x="22963" y="19100"/>
                  <a:pt x="22963" y="19090"/>
                  <a:pt x="22963" y="19090"/>
                </a:cubicBezTo>
                <a:cubicBezTo>
                  <a:pt x="22963" y="19090"/>
                  <a:pt x="22963" y="19090"/>
                  <a:pt x="22972" y="19081"/>
                </a:cubicBezTo>
                <a:close/>
                <a:moveTo>
                  <a:pt x="22698" y="19100"/>
                </a:moveTo>
                <a:lnTo>
                  <a:pt x="22688" y="19109"/>
                </a:lnTo>
                <a:cubicBezTo>
                  <a:pt x="22688" y="19100"/>
                  <a:pt x="22688" y="19100"/>
                  <a:pt x="22698" y="19100"/>
                </a:cubicBezTo>
                <a:close/>
                <a:moveTo>
                  <a:pt x="23834" y="19100"/>
                </a:moveTo>
                <a:lnTo>
                  <a:pt x="23824" y="19109"/>
                </a:lnTo>
                <a:lnTo>
                  <a:pt x="23815" y="19100"/>
                </a:lnTo>
                <a:close/>
                <a:moveTo>
                  <a:pt x="23616" y="18884"/>
                </a:moveTo>
                <a:cubicBezTo>
                  <a:pt x="23618" y="18884"/>
                  <a:pt x="23621" y="18887"/>
                  <a:pt x="23626" y="18892"/>
                </a:cubicBezTo>
                <a:cubicBezTo>
                  <a:pt x="23626" y="18901"/>
                  <a:pt x="23626" y="18901"/>
                  <a:pt x="23635" y="18910"/>
                </a:cubicBezTo>
                <a:cubicBezTo>
                  <a:pt x="23635" y="18920"/>
                  <a:pt x="23635" y="18920"/>
                  <a:pt x="23626" y="18920"/>
                </a:cubicBezTo>
                <a:cubicBezTo>
                  <a:pt x="23616" y="18920"/>
                  <a:pt x="23607" y="18920"/>
                  <a:pt x="23607" y="18929"/>
                </a:cubicBezTo>
                <a:lnTo>
                  <a:pt x="23597" y="18929"/>
                </a:lnTo>
                <a:cubicBezTo>
                  <a:pt x="23588" y="18939"/>
                  <a:pt x="23588" y="18939"/>
                  <a:pt x="23588" y="18948"/>
                </a:cubicBezTo>
                <a:cubicBezTo>
                  <a:pt x="23597" y="18958"/>
                  <a:pt x="23597" y="18967"/>
                  <a:pt x="23597" y="18977"/>
                </a:cubicBezTo>
                <a:cubicBezTo>
                  <a:pt x="23607" y="18986"/>
                  <a:pt x="23616" y="18996"/>
                  <a:pt x="23626" y="19005"/>
                </a:cubicBezTo>
                <a:cubicBezTo>
                  <a:pt x="23635" y="18996"/>
                  <a:pt x="23644" y="18996"/>
                  <a:pt x="23644" y="18996"/>
                </a:cubicBezTo>
                <a:lnTo>
                  <a:pt x="23654" y="18996"/>
                </a:lnTo>
                <a:cubicBezTo>
                  <a:pt x="23654" y="18996"/>
                  <a:pt x="23663" y="18996"/>
                  <a:pt x="23663" y="19005"/>
                </a:cubicBezTo>
                <a:lnTo>
                  <a:pt x="23673" y="19005"/>
                </a:lnTo>
                <a:cubicBezTo>
                  <a:pt x="23663" y="19024"/>
                  <a:pt x="23663" y="19043"/>
                  <a:pt x="23663" y="19052"/>
                </a:cubicBezTo>
                <a:lnTo>
                  <a:pt x="23644" y="19052"/>
                </a:lnTo>
                <a:cubicBezTo>
                  <a:pt x="23640" y="19057"/>
                  <a:pt x="23637" y="19060"/>
                  <a:pt x="23635" y="19062"/>
                </a:cubicBezTo>
                <a:lnTo>
                  <a:pt x="23654" y="19062"/>
                </a:lnTo>
                <a:lnTo>
                  <a:pt x="23644" y="19081"/>
                </a:lnTo>
                <a:cubicBezTo>
                  <a:pt x="23626" y="19081"/>
                  <a:pt x="23616" y="19100"/>
                  <a:pt x="23597" y="19109"/>
                </a:cubicBezTo>
                <a:lnTo>
                  <a:pt x="23597" y="19100"/>
                </a:lnTo>
                <a:lnTo>
                  <a:pt x="23588" y="19100"/>
                </a:lnTo>
                <a:cubicBezTo>
                  <a:pt x="23588" y="19100"/>
                  <a:pt x="23588" y="19109"/>
                  <a:pt x="23588" y="19109"/>
                </a:cubicBezTo>
                <a:cubicBezTo>
                  <a:pt x="23588" y="19109"/>
                  <a:pt x="23588" y="19109"/>
                  <a:pt x="23578" y="19119"/>
                </a:cubicBezTo>
                <a:cubicBezTo>
                  <a:pt x="23578" y="19109"/>
                  <a:pt x="23578" y="19109"/>
                  <a:pt x="23578" y="19109"/>
                </a:cubicBezTo>
                <a:cubicBezTo>
                  <a:pt x="23578" y="19100"/>
                  <a:pt x="23578" y="19090"/>
                  <a:pt x="23578" y="19081"/>
                </a:cubicBezTo>
                <a:cubicBezTo>
                  <a:pt x="23569" y="19081"/>
                  <a:pt x="23569" y="19081"/>
                  <a:pt x="23569" y="19071"/>
                </a:cubicBezTo>
                <a:cubicBezTo>
                  <a:pt x="23559" y="19071"/>
                  <a:pt x="23559" y="19071"/>
                  <a:pt x="23559" y="19062"/>
                </a:cubicBezTo>
                <a:cubicBezTo>
                  <a:pt x="23550" y="19062"/>
                  <a:pt x="23550" y="19062"/>
                  <a:pt x="23540" y="19081"/>
                </a:cubicBezTo>
                <a:cubicBezTo>
                  <a:pt x="23540" y="19071"/>
                  <a:pt x="23531" y="19071"/>
                  <a:pt x="23531" y="19062"/>
                </a:cubicBezTo>
                <a:cubicBezTo>
                  <a:pt x="23521" y="19052"/>
                  <a:pt x="23512" y="19052"/>
                  <a:pt x="23503" y="19052"/>
                </a:cubicBezTo>
                <a:cubicBezTo>
                  <a:pt x="23493" y="19052"/>
                  <a:pt x="23493" y="19062"/>
                  <a:pt x="23493" y="19071"/>
                </a:cubicBezTo>
                <a:cubicBezTo>
                  <a:pt x="23493" y="19071"/>
                  <a:pt x="23484" y="19081"/>
                  <a:pt x="23484" y="19081"/>
                </a:cubicBezTo>
                <a:cubicBezTo>
                  <a:pt x="23474" y="19071"/>
                  <a:pt x="23474" y="19071"/>
                  <a:pt x="23465" y="19071"/>
                </a:cubicBezTo>
                <a:cubicBezTo>
                  <a:pt x="23455" y="19071"/>
                  <a:pt x="23455" y="19071"/>
                  <a:pt x="23455" y="19062"/>
                </a:cubicBezTo>
                <a:cubicBezTo>
                  <a:pt x="23455" y="19062"/>
                  <a:pt x="23446" y="19052"/>
                  <a:pt x="23446" y="19052"/>
                </a:cubicBezTo>
                <a:cubicBezTo>
                  <a:pt x="23446" y="19043"/>
                  <a:pt x="23446" y="19043"/>
                  <a:pt x="23446" y="19034"/>
                </a:cubicBezTo>
                <a:cubicBezTo>
                  <a:pt x="23474" y="19005"/>
                  <a:pt x="23493" y="18967"/>
                  <a:pt x="23512" y="18929"/>
                </a:cubicBezTo>
                <a:cubicBezTo>
                  <a:pt x="23521" y="18920"/>
                  <a:pt x="23540" y="18910"/>
                  <a:pt x="23550" y="18901"/>
                </a:cubicBezTo>
                <a:cubicBezTo>
                  <a:pt x="23559" y="18901"/>
                  <a:pt x="23559" y="18901"/>
                  <a:pt x="23569" y="18910"/>
                </a:cubicBezTo>
                <a:lnTo>
                  <a:pt x="23578" y="18910"/>
                </a:lnTo>
                <a:cubicBezTo>
                  <a:pt x="23588" y="18901"/>
                  <a:pt x="23597" y="18892"/>
                  <a:pt x="23607" y="18892"/>
                </a:cubicBezTo>
                <a:cubicBezTo>
                  <a:pt x="23611" y="18887"/>
                  <a:pt x="23614" y="18884"/>
                  <a:pt x="23616" y="18884"/>
                </a:cubicBezTo>
                <a:close/>
                <a:moveTo>
                  <a:pt x="23912" y="19029"/>
                </a:moveTo>
                <a:cubicBezTo>
                  <a:pt x="23916" y="19029"/>
                  <a:pt x="23922" y="19034"/>
                  <a:pt x="23928" y="19034"/>
                </a:cubicBezTo>
                <a:lnTo>
                  <a:pt x="23919" y="19043"/>
                </a:lnTo>
                <a:cubicBezTo>
                  <a:pt x="23910" y="19043"/>
                  <a:pt x="23910" y="19062"/>
                  <a:pt x="23919" y="19062"/>
                </a:cubicBezTo>
                <a:cubicBezTo>
                  <a:pt x="23928" y="19071"/>
                  <a:pt x="23947" y="19071"/>
                  <a:pt x="23957" y="19071"/>
                </a:cubicBezTo>
                <a:cubicBezTo>
                  <a:pt x="23966" y="19071"/>
                  <a:pt x="23966" y="19071"/>
                  <a:pt x="23966" y="19081"/>
                </a:cubicBezTo>
                <a:cubicBezTo>
                  <a:pt x="23971" y="19086"/>
                  <a:pt x="23973" y="19088"/>
                  <a:pt x="23976" y="19088"/>
                </a:cubicBezTo>
                <a:cubicBezTo>
                  <a:pt x="23978" y="19088"/>
                  <a:pt x="23981" y="19086"/>
                  <a:pt x="23985" y="19081"/>
                </a:cubicBezTo>
                <a:cubicBezTo>
                  <a:pt x="23985" y="19081"/>
                  <a:pt x="23985" y="19081"/>
                  <a:pt x="23995" y="19071"/>
                </a:cubicBezTo>
                <a:lnTo>
                  <a:pt x="23995" y="19090"/>
                </a:lnTo>
                <a:cubicBezTo>
                  <a:pt x="23985" y="19100"/>
                  <a:pt x="23976" y="19109"/>
                  <a:pt x="23985" y="19119"/>
                </a:cubicBezTo>
                <a:lnTo>
                  <a:pt x="23966" y="19119"/>
                </a:lnTo>
                <a:cubicBezTo>
                  <a:pt x="23957" y="19109"/>
                  <a:pt x="23957" y="19109"/>
                  <a:pt x="23947" y="19109"/>
                </a:cubicBezTo>
                <a:cubicBezTo>
                  <a:pt x="23947" y="19109"/>
                  <a:pt x="23938" y="19109"/>
                  <a:pt x="23938" y="19100"/>
                </a:cubicBezTo>
                <a:cubicBezTo>
                  <a:pt x="23938" y="19109"/>
                  <a:pt x="23928" y="19109"/>
                  <a:pt x="23928" y="19109"/>
                </a:cubicBezTo>
                <a:cubicBezTo>
                  <a:pt x="23928" y="19114"/>
                  <a:pt x="23926" y="19116"/>
                  <a:pt x="23923" y="19116"/>
                </a:cubicBezTo>
                <a:cubicBezTo>
                  <a:pt x="23919" y="19116"/>
                  <a:pt x="23914" y="19114"/>
                  <a:pt x="23910" y="19109"/>
                </a:cubicBezTo>
                <a:cubicBezTo>
                  <a:pt x="23910" y="19109"/>
                  <a:pt x="23900" y="19100"/>
                  <a:pt x="23900" y="19100"/>
                </a:cubicBezTo>
                <a:cubicBezTo>
                  <a:pt x="23891" y="19100"/>
                  <a:pt x="23891" y="19100"/>
                  <a:pt x="23881" y="19090"/>
                </a:cubicBezTo>
                <a:cubicBezTo>
                  <a:pt x="23876" y="19086"/>
                  <a:pt x="23872" y="19083"/>
                  <a:pt x="23868" y="19083"/>
                </a:cubicBezTo>
                <a:cubicBezTo>
                  <a:pt x="23865" y="19083"/>
                  <a:pt x="23862" y="19086"/>
                  <a:pt x="23862" y="19090"/>
                </a:cubicBezTo>
                <a:lnTo>
                  <a:pt x="23834" y="19090"/>
                </a:lnTo>
                <a:cubicBezTo>
                  <a:pt x="23824" y="19090"/>
                  <a:pt x="23824" y="19090"/>
                  <a:pt x="23824" y="19081"/>
                </a:cubicBezTo>
                <a:lnTo>
                  <a:pt x="23824" y="19071"/>
                </a:lnTo>
                <a:lnTo>
                  <a:pt x="23805" y="19071"/>
                </a:lnTo>
                <a:lnTo>
                  <a:pt x="23796" y="19062"/>
                </a:lnTo>
                <a:lnTo>
                  <a:pt x="23796" y="19081"/>
                </a:lnTo>
                <a:lnTo>
                  <a:pt x="23777" y="19081"/>
                </a:lnTo>
                <a:cubicBezTo>
                  <a:pt x="23777" y="19081"/>
                  <a:pt x="23768" y="19090"/>
                  <a:pt x="23777" y="19100"/>
                </a:cubicBezTo>
                <a:lnTo>
                  <a:pt x="23786" y="19100"/>
                </a:lnTo>
                <a:cubicBezTo>
                  <a:pt x="23786" y="19109"/>
                  <a:pt x="23786" y="19109"/>
                  <a:pt x="23796" y="19109"/>
                </a:cubicBezTo>
                <a:lnTo>
                  <a:pt x="23805" y="19090"/>
                </a:lnTo>
                <a:cubicBezTo>
                  <a:pt x="23805" y="19090"/>
                  <a:pt x="23805" y="19100"/>
                  <a:pt x="23805" y="19109"/>
                </a:cubicBezTo>
                <a:cubicBezTo>
                  <a:pt x="23805" y="19109"/>
                  <a:pt x="23796" y="19119"/>
                  <a:pt x="23796" y="19119"/>
                </a:cubicBezTo>
                <a:cubicBezTo>
                  <a:pt x="23791" y="19123"/>
                  <a:pt x="23786" y="19126"/>
                  <a:pt x="23783" y="19126"/>
                </a:cubicBezTo>
                <a:cubicBezTo>
                  <a:pt x="23779" y="19126"/>
                  <a:pt x="23777" y="19123"/>
                  <a:pt x="23777" y="19119"/>
                </a:cubicBezTo>
                <a:cubicBezTo>
                  <a:pt x="23768" y="19109"/>
                  <a:pt x="23768" y="19109"/>
                  <a:pt x="23758" y="19100"/>
                </a:cubicBezTo>
                <a:cubicBezTo>
                  <a:pt x="23758" y="19090"/>
                  <a:pt x="23749" y="19090"/>
                  <a:pt x="23739" y="19090"/>
                </a:cubicBezTo>
                <a:cubicBezTo>
                  <a:pt x="23739" y="19081"/>
                  <a:pt x="23730" y="19071"/>
                  <a:pt x="23720" y="19071"/>
                </a:cubicBezTo>
                <a:cubicBezTo>
                  <a:pt x="23720" y="19071"/>
                  <a:pt x="23711" y="19071"/>
                  <a:pt x="23711" y="19081"/>
                </a:cubicBezTo>
                <a:cubicBezTo>
                  <a:pt x="23711" y="19090"/>
                  <a:pt x="23701" y="19090"/>
                  <a:pt x="23692" y="19090"/>
                </a:cubicBezTo>
                <a:cubicBezTo>
                  <a:pt x="23692" y="19081"/>
                  <a:pt x="23682" y="19081"/>
                  <a:pt x="23682" y="19081"/>
                </a:cubicBezTo>
                <a:cubicBezTo>
                  <a:pt x="23673" y="19071"/>
                  <a:pt x="23673" y="19071"/>
                  <a:pt x="23673" y="19062"/>
                </a:cubicBezTo>
                <a:cubicBezTo>
                  <a:pt x="23682" y="19052"/>
                  <a:pt x="23692" y="19052"/>
                  <a:pt x="23701" y="19043"/>
                </a:cubicBezTo>
                <a:cubicBezTo>
                  <a:pt x="23730" y="19043"/>
                  <a:pt x="23758" y="19034"/>
                  <a:pt x="23796" y="19034"/>
                </a:cubicBezTo>
                <a:cubicBezTo>
                  <a:pt x="23799" y="19031"/>
                  <a:pt x="23801" y="19030"/>
                  <a:pt x="23802" y="19030"/>
                </a:cubicBezTo>
                <a:cubicBezTo>
                  <a:pt x="23805" y="19030"/>
                  <a:pt x="23805" y="19036"/>
                  <a:pt x="23805" y="19043"/>
                </a:cubicBezTo>
                <a:lnTo>
                  <a:pt x="23815" y="19043"/>
                </a:lnTo>
                <a:cubicBezTo>
                  <a:pt x="23815" y="19043"/>
                  <a:pt x="23824" y="19034"/>
                  <a:pt x="23824" y="19034"/>
                </a:cubicBezTo>
                <a:cubicBezTo>
                  <a:pt x="23834" y="19043"/>
                  <a:pt x="23843" y="19043"/>
                  <a:pt x="23853" y="19052"/>
                </a:cubicBezTo>
                <a:lnTo>
                  <a:pt x="23862" y="19052"/>
                </a:lnTo>
                <a:cubicBezTo>
                  <a:pt x="23872" y="19052"/>
                  <a:pt x="23872" y="19062"/>
                  <a:pt x="23881" y="19062"/>
                </a:cubicBezTo>
                <a:lnTo>
                  <a:pt x="23891" y="19062"/>
                </a:lnTo>
                <a:cubicBezTo>
                  <a:pt x="23891" y="19062"/>
                  <a:pt x="23900" y="19052"/>
                  <a:pt x="23910" y="19052"/>
                </a:cubicBezTo>
                <a:cubicBezTo>
                  <a:pt x="23910" y="19052"/>
                  <a:pt x="23900" y="19052"/>
                  <a:pt x="23900" y="19043"/>
                </a:cubicBezTo>
                <a:cubicBezTo>
                  <a:pt x="23900" y="19043"/>
                  <a:pt x="23900" y="19034"/>
                  <a:pt x="23910" y="19034"/>
                </a:cubicBezTo>
                <a:cubicBezTo>
                  <a:pt x="23910" y="19030"/>
                  <a:pt x="23911" y="19029"/>
                  <a:pt x="23912" y="19029"/>
                </a:cubicBezTo>
                <a:close/>
                <a:moveTo>
                  <a:pt x="22821" y="19119"/>
                </a:moveTo>
                <a:lnTo>
                  <a:pt x="22821" y="19128"/>
                </a:lnTo>
                <a:lnTo>
                  <a:pt x="22812" y="19128"/>
                </a:lnTo>
                <a:lnTo>
                  <a:pt x="22812" y="19119"/>
                </a:lnTo>
                <a:close/>
                <a:moveTo>
                  <a:pt x="22830" y="19119"/>
                </a:moveTo>
                <a:cubicBezTo>
                  <a:pt x="22840" y="19119"/>
                  <a:pt x="22849" y="19119"/>
                  <a:pt x="22840" y="19128"/>
                </a:cubicBezTo>
                <a:lnTo>
                  <a:pt x="22830" y="19119"/>
                </a:lnTo>
                <a:close/>
                <a:moveTo>
                  <a:pt x="22925" y="19119"/>
                </a:moveTo>
                <a:lnTo>
                  <a:pt x="22916" y="19128"/>
                </a:lnTo>
                <a:lnTo>
                  <a:pt x="22916" y="19119"/>
                </a:lnTo>
                <a:close/>
                <a:moveTo>
                  <a:pt x="23209" y="18986"/>
                </a:moveTo>
                <a:cubicBezTo>
                  <a:pt x="23209" y="18986"/>
                  <a:pt x="23209" y="18986"/>
                  <a:pt x="23209" y="18996"/>
                </a:cubicBezTo>
                <a:cubicBezTo>
                  <a:pt x="23209" y="18996"/>
                  <a:pt x="23209" y="19005"/>
                  <a:pt x="23219" y="19015"/>
                </a:cubicBezTo>
                <a:lnTo>
                  <a:pt x="23209" y="19015"/>
                </a:lnTo>
                <a:cubicBezTo>
                  <a:pt x="23200" y="19015"/>
                  <a:pt x="23200" y="19024"/>
                  <a:pt x="23200" y="19034"/>
                </a:cubicBezTo>
                <a:lnTo>
                  <a:pt x="23189" y="19028"/>
                </a:lnTo>
                <a:lnTo>
                  <a:pt x="23189" y="19028"/>
                </a:lnTo>
                <a:cubicBezTo>
                  <a:pt x="23190" y="19029"/>
                  <a:pt x="23190" y="19031"/>
                  <a:pt x="23190" y="19034"/>
                </a:cubicBezTo>
                <a:cubicBezTo>
                  <a:pt x="23190" y="19034"/>
                  <a:pt x="23190" y="19034"/>
                  <a:pt x="23190" y="19043"/>
                </a:cubicBezTo>
                <a:lnTo>
                  <a:pt x="23152" y="19043"/>
                </a:lnTo>
                <a:cubicBezTo>
                  <a:pt x="23152" y="19034"/>
                  <a:pt x="23143" y="19024"/>
                  <a:pt x="23133" y="19024"/>
                </a:cubicBezTo>
                <a:cubicBezTo>
                  <a:pt x="23133" y="19034"/>
                  <a:pt x="23133" y="19043"/>
                  <a:pt x="23124" y="19052"/>
                </a:cubicBezTo>
                <a:cubicBezTo>
                  <a:pt x="23143" y="19062"/>
                  <a:pt x="23133" y="19071"/>
                  <a:pt x="23133" y="19081"/>
                </a:cubicBezTo>
                <a:cubicBezTo>
                  <a:pt x="23138" y="19076"/>
                  <a:pt x="23143" y="19074"/>
                  <a:pt x="23148" y="19074"/>
                </a:cubicBezTo>
                <a:cubicBezTo>
                  <a:pt x="23152" y="19074"/>
                  <a:pt x="23157" y="19076"/>
                  <a:pt x="23162" y="19081"/>
                </a:cubicBezTo>
                <a:cubicBezTo>
                  <a:pt x="23168" y="19081"/>
                  <a:pt x="23174" y="19085"/>
                  <a:pt x="23181" y="19085"/>
                </a:cubicBezTo>
                <a:cubicBezTo>
                  <a:pt x="23184" y="19085"/>
                  <a:pt x="23187" y="19084"/>
                  <a:pt x="23190" y="19081"/>
                </a:cubicBezTo>
                <a:cubicBezTo>
                  <a:pt x="23200" y="19081"/>
                  <a:pt x="23200" y="19090"/>
                  <a:pt x="23200" y="19090"/>
                </a:cubicBezTo>
                <a:lnTo>
                  <a:pt x="23181" y="19090"/>
                </a:lnTo>
                <a:lnTo>
                  <a:pt x="23181" y="19109"/>
                </a:lnTo>
                <a:cubicBezTo>
                  <a:pt x="23171" y="19109"/>
                  <a:pt x="23162" y="19109"/>
                  <a:pt x="23152" y="19100"/>
                </a:cubicBezTo>
                <a:cubicBezTo>
                  <a:pt x="23143" y="19100"/>
                  <a:pt x="23124" y="19100"/>
                  <a:pt x="23114" y="19109"/>
                </a:cubicBezTo>
                <a:lnTo>
                  <a:pt x="23105" y="19109"/>
                </a:lnTo>
                <a:cubicBezTo>
                  <a:pt x="23102" y="19106"/>
                  <a:pt x="23099" y="19105"/>
                  <a:pt x="23095" y="19105"/>
                </a:cubicBezTo>
                <a:cubicBezTo>
                  <a:pt x="23086" y="19105"/>
                  <a:pt x="23077" y="19112"/>
                  <a:pt x="23077" y="19119"/>
                </a:cubicBezTo>
                <a:lnTo>
                  <a:pt x="23058" y="19119"/>
                </a:lnTo>
                <a:cubicBezTo>
                  <a:pt x="23058" y="19119"/>
                  <a:pt x="23048" y="19128"/>
                  <a:pt x="23048" y="19128"/>
                </a:cubicBezTo>
                <a:cubicBezTo>
                  <a:pt x="23048" y="19138"/>
                  <a:pt x="23048" y="19138"/>
                  <a:pt x="23039" y="19138"/>
                </a:cubicBezTo>
                <a:cubicBezTo>
                  <a:pt x="23039" y="19138"/>
                  <a:pt x="23039" y="19128"/>
                  <a:pt x="23039" y="19128"/>
                </a:cubicBezTo>
                <a:cubicBezTo>
                  <a:pt x="23048" y="19119"/>
                  <a:pt x="23039" y="19109"/>
                  <a:pt x="23039" y="19109"/>
                </a:cubicBezTo>
                <a:cubicBezTo>
                  <a:pt x="23029" y="19100"/>
                  <a:pt x="23029" y="19100"/>
                  <a:pt x="23029" y="19090"/>
                </a:cubicBezTo>
                <a:lnTo>
                  <a:pt x="23020" y="19090"/>
                </a:lnTo>
                <a:cubicBezTo>
                  <a:pt x="23010" y="19090"/>
                  <a:pt x="23010" y="19090"/>
                  <a:pt x="23010" y="19081"/>
                </a:cubicBezTo>
                <a:cubicBezTo>
                  <a:pt x="23010" y="19071"/>
                  <a:pt x="23010" y="19062"/>
                  <a:pt x="23020" y="19062"/>
                </a:cubicBezTo>
                <a:lnTo>
                  <a:pt x="23029" y="19062"/>
                </a:lnTo>
                <a:lnTo>
                  <a:pt x="23010" y="19043"/>
                </a:lnTo>
                <a:lnTo>
                  <a:pt x="23029" y="19043"/>
                </a:lnTo>
                <a:lnTo>
                  <a:pt x="23020" y="19034"/>
                </a:lnTo>
                <a:cubicBezTo>
                  <a:pt x="23029" y="19034"/>
                  <a:pt x="23029" y="19034"/>
                  <a:pt x="23039" y="19024"/>
                </a:cubicBezTo>
                <a:cubicBezTo>
                  <a:pt x="23048" y="19024"/>
                  <a:pt x="23058" y="19024"/>
                  <a:pt x="23077" y="19015"/>
                </a:cubicBezTo>
                <a:lnTo>
                  <a:pt x="23143" y="19015"/>
                </a:lnTo>
                <a:cubicBezTo>
                  <a:pt x="23152" y="19015"/>
                  <a:pt x="23162" y="19005"/>
                  <a:pt x="23162" y="19005"/>
                </a:cubicBezTo>
                <a:cubicBezTo>
                  <a:pt x="23171" y="19005"/>
                  <a:pt x="23171" y="18996"/>
                  <a:pt x="23171" y="18996"/>
                </a:cubicBezTo>
                <a:lnTo>
                  <a:pt x="23190" y="18996"/>
                </a:lnTo>
                <a:cubicBezTo>
                  <a:pt x="23190" y="19005"/>
                  <a:pt x="23190" y="19005"/>
                  <a:pt x="23190" y="19005"/>
                </a:cubicBezTo>
                <a:cubicBezTo>
                  <a:pt x="23190" y="19005"/>
                  <a:pt x="23200" y="18996"/>
                  <a:pt x="23200" y="18996"/>
                </a:cubicBezTo>
                <a:cubicBezTo>
                  <a:pt x="23200" y="18996"/>
                  <a:pt x="23200" y="18986"/>
                  <a:pt x="23200" y="18986"/>
                </a:cubicBezTo>
                <a:close/>
                <a:moveTo>
                  <a:pt x="23181" y="19128"/>
                </a:moveTo>
                <a:cubicBezTo>
                  <a:pt x="23181" y="19138"/>
                  <a:pt x="23181" y="19138"/>
                  <a:pt x="23190" y="19147"/>
                </a:cubicBezTo>
                <a:cubicBezTo>
                  <a:pt x="23190" y="19147"/>
                  <a:pt x="23181" y="19147"/>
                  <a:pt x="23181" y="19157"/>
                </a:cubicBezTo>
                <a:cubicBezTo>
                  <a:pt x="23181" y="19147"/>
                  <a:pt x="23171" y="19147"/>
                  <a:pt x="23171" y="19147"/>
                </a:cubicBezTo>
                <a:cubicBezTo>
                  <a:pt x="23171" y="19138"/>
                  <a:pt x="23171" y="19138"/>
                  <a:pt x="23171" y="19128"/>
                </a:cubicBezTo>
                <a:close/>
                <a:moveTo>
                  <a:pt x="23692" y="19157"/>
                </a:moveTo>
                <a:cubicBezTo>
                  <a:pt x="23692" y="19161"/>
                  <a:pt x="23689" y="19164"/>
                  <a:pt x="23686" y="19164"/>
                </a:cubicBezTo>
                <a:cubicBezTo>
                  <a:pt x="23682" y="19164"/>
                  <a:pt x="23678" y="19161"/>
                  <a:pt x="23673" y="19157"/>
                </a:cubicBezTo>
                <a:close/>
                <a:moveTo>
                  <a:pt x="23910" y="19128"/>
                </a:moveTo>
                <a:cubicBezTo>
                  <a:pt x="23910" y="19138"/>
                  <a:pt x="23919" y="19138"/>
                  <a:pt x="23919" y="19138"/>
                </a:cubicBezTo>
                <a:cubicBezTo>
                  <a:pt x="23928" y="19147"/>
                  <a:pt x="23928" y="19157"/>
                  <a:pt x="23938" y="19166"/>
                </a:cubicBezTo>
                <a:cubicBezTo>
                  <a:pt x="23938" y="19166"/>
                  <a:pt x="23938" y="19166"/>
                  <a:pt x="23938" y="19176"/>
                </a:cubicBezTo>
                <a:lnTo>
                  <a:pt x="23928" y="19176"/>
                </a:lnTo>
                <a:cubicBezTo>
                  <a:pt x="23919" y="19166"/>
                  <a:pt x="23919" y="19166"/>
                  <a:pt x="23919" y="19157"/>
                </a:cubicBezTo>
                <a:lnTo>
                  <a:pt x="23910" y="19166"/>
                </a:lnTo>
                <a:lnTo>
                  <a:pt x="23910" y="19176"/>
                </a:lnTo>
                <a:cubicBezTo>
                  <a:pt x="23900" y="19166"/>
                  <a:pt x="23900" y="19157"/>
                  <a:pt x="23900" y="19147"/>
                </a:cubicBezTo>
                <a:cubicBezTo>
                  <a:pt x="23900" y="19142"/>
                  <a:pt x="23902" y="19140"/>
                  <a:pt x="23905" y="19140"/>
                </a:cubicBezTo>
                <a:cubicBezTo>
                  <a:pt x="23907" y="19140"/>
                  <a:pt x="23910" y="19142"/>
                  <a:pt x="23910" y="19147"/>
                </a:cubicBezTo>
                <a:lnTo>
                  <a:pt x="23919" y="19147"/>
                </a:lnTo>
                <a:cubicBezTo>
                  <a:pt x="23919" y="19147"/>
                  <a:pt x="23919" y="19138"/>
                  <a:pt x="23919" y="19138"/>
                </a:cubicBezTo>
                <a:lnTo>
                  <a:pt x="23910" y="19138"/>
                </a:lnTo>
                <a:lnTo>
                  <a:pt x="23910" y="19128"/>
                </a:lnTo>
                <a:close/>
                <a:moveTo>
                  <a:pt x="24004" y="19157"/>
                </a:moveTo>
                <a:cubicBezTo>
                  <a:pt x="24014" y="19157"/>
                  <a:pt x="24014" y="19157"/>
                  <a:pt x="24014" y="19166"/>
                </a:cubicBezTo>
                <a:cubicBezTo>
                  <a:pt x="24004" y="19166"/>
                  <a:pt x="24004" y="19176"/>
                  <a:pt x="23995" y="19176"/>
                </a:cubicBezTo>
                <a:cubicBezTo>
                  <a:pt x="23985" y="19176"/>
                  <a:pt x="23985" y="19166"/>
                  <a:pt x="23985" y="19166"/>
                </a:cubicBezTo>
                <a:lnTo>
                  <a:pt x="23985" y="19157"/>
                </a:lnTo>
                <a:close/>
                <a:moveTo>
                  <a:pt x="22868" y="19166"/>
                </a:moveTo>
                <a:cubicBezTo>
                  <a:pt x="22868" y="19166"/>
                  <a:pt x="22868" y="19176"/>
                  <a:pt x="22878" y="19176"/>
                </a:cubicBezTo>
                <a:cubicBezTo>
                  <a:pt x="22868" y="19185"/>
                  <a:pt x="22868" y="19185"/>
                  <a:pt x="22868" y="19185"/>
                </a:cubicBezTo>
                <a:cubicBezTo>
                  <a:pt x="22859" y="19185"/>
                  <a:pt x="22859" y="19176"/>
                  <a:pt x="22859" y="19176"/>
                </a:cubicBezTo>
                <a:cubicBezTo>
                  <a:pt x="22859" y="19176"/>
                  <a:pt x="22859" y="19166"/>
                  <a:pt x="22868" y="19166"/>
                </a:cubicBezTo>
                <a:close/>
                <a:moveTo>
                  <a:pt x="22878" y="19194"/>
                </a:moveTo>
                <a:cubicBezTo>
                  <a:pt x="22878" y="19204"/>
                  <a:pt x="22878" y="19204"/>
                  <a:pt x="22878" y="19204"/>
                </a:cubicBezTo>
                <a:cubicBezTo>
                  <a:pt x="22878" y="19204"/>
                  <a:pt x="22878" y="19213"/>
                  <a:pt x="22878" y="19213"/>
                </a:cubicBezTo>
                <a:cubicBezTo>
                  <a:pt x="22868" y="19213"/>
                  <a:pt x="22859" y="19213"/>
                  <a:pt x="22849" y="19204"/>
                </a:cubicBezTo>
                <a:cubicBezTo>
                  <a:pt x="22859" y="19204"/>
                  <a:pt x="22859" y="19204"/>
                  <a:pt x="22868" y="19194"/>
                </a:cubicBezTo>
                <a:close/>
                <a:moveTo>
                  <a:pt x="23095" y="19232"/>
                </a:moveTo>
                <a:lnTo>
                  <a:pt x="23086" y="19242"/>
                </a:lnTo>
                <a:cubicBezTo>
                  <a:pt x="23086" y="19232"/>
                  <a:pt x="23086" y="19232"/>
                  <a:pt x="23095" y="19232"/>
                </a:cubicBezTo>
                <a:close/>
                <a:moveTo>
                  <a:pt x="18476" y="18286"/>
                </a:moveTo>
                <a:cubicBezTo>
                  <a:pt x="18476" y="18286"/>
                  <a:pt x="18476" y="18286"/>
                  <a:pt x="18476" y="18295"/>
                </a:cubicBezTo>
                <a:cubicBezTo>
                  <a:pt x="18476" y="18295"/>
                  <a:pt x="18467" y="18305"/>
                  <a:pt x="18467" y="18305"/>
                </a:cubicBezTo>
                <a:cubicBezTo>
                  <a:pt x="18457" y="18314"/>
                  <a:pt x="18457" y="18314"/>
                  <a:pt x="18457" y="18314"/>
                </a:cubicBezTo>
                <a:cubicBezTo>
                  <a:pt x="18457" y="18324"/>
                  <a:pt x="18448" y="18324"/>
                  <a:pt x="18448" y="18324"/>
                </a:cubicBezTo>
                <a:cubicBezTo>
                  <a:pt x="18443" y="18319"/>
                  <a:pt x="18441" y="18317"/>
                  <a:pt x="18440" y="18317"/>
                </a:cubicBezTo>
                <a:cubicBezTo>
                  <a:pt x="18439" y="18317"/>
                  <a:pt x="18439" y="18319"/>
                  <a:pt x="18439" y="18324"/>
                </a:cubicBezTo>
                <a:cubicBezTo>
                  <a:pt x="18429" y="18324"/>
                  <a:pt x="18429" y="18324"/>
                  <a:pt x="18429" y="18333"/>
                </a:cubicBezTo>
                <a:cubicBezTo>
                  <a:pt x="18429" y="18343"/>
                  <a:pt x="18429" y="18343"/>
                  <a:pt x="18439" y="18352"/>
                </a:cubicBezTo>
                <a:cubicBezTo>
                  <a:pt x="18439" y="18352"/>
                  <a:pt x="18439" y="18352"/>
                  <a:pt x="18439" y="18361"/>
                </a:cubicBezTo>
                <a:cubicBezTo>
                  <a:pt x="18439" y="18371"/>
                  <a:pt x="18439" y="18371"/>
                  <a:pt x="18439" y="18380"/>
                </a:cubicBezTo>
                <a:lnTo>
                  <a:pt x="18448" y="18371"/>
                </a:lnTo>
                <a:cubicBezTo>
                  <a:pt x="18448" y="18380"/>
                  <a:pt x="18448" y="18380"/>
                  <a:pt x="18448" y="18390"/>
                </a:cubicBezTo>
                <a:lnTo>
                  <a:pt x="18439" y="18390"/>
                </a:lnTo>
                <a:cubicBezTo>
                  <a:pt x="18439" y="18390"/>
                  <a:pt x="18439" y="18390"/>
                  <a:pt x="18429" y="18380"/>
                </a:cubicBezTo>
                <a:lnTo>
                  <a:pt x="18401" y="18380"/>
                </a:lnTo>
                <a:cubicBezTo>
                  <a:pt x="18401" y="18371"/>
                  <a:pt x="18391" y="18371"/>
                  <a:pt x="18391" y="18371"/>
                </a:cubicBezTo>
                <a:cubicBezTo>
                  <a:pt x="18388" y="18368"/>
                  <a:pt x="18385" y="18367"/>
                  <a:pt x="18382" y="18367"/>
                </a:cubicBezTo>
                <a:cubicBezTo>
                  <a:pt x="18376" y="18367"/>
                  <a:pt x="18372" y="18371"/>
                  <a:pt x="18372" y="18371"/>
                </a:cubicBezTo>
                <a:cubicBezTo>
                  <a:pt x="18363" y="18371"/>
                  <a:pt x="18363" y="18380"/>
                  <a:pt x="18363" y="18380"/>
                </a:cubicBezTo>
                <a:lnTo>
                  <a:pt x="18353" y="18380"/>
                </a:lnTo>
                <a:cubicBezTo>
                  <a:pt x="18353" y="18390"/>
                  <a:pt x="18344" y="18390"/>
                  <a:pt x="18344" y="18390"/>
                </a:cubicBezTo>
                <a:cubicBezTo>
                  <a:pt x="18344" y="18390"/>
                  <a:pt x="18344" y="18390"/>
                  <a:pt x="18344" y="18399"/>
                </a:cubicBezTo>
                <a:lnTo>
                  <a:pt x="18334" y="18399"/>
                </a:lnTo>
                <a:cubicBezTo>
                  <a:pt x="18344" y="18399"/>
                  <a:pt x="18344" y="18399"/>
                  <a:pt x="18344" y="18409"/>
                </a:cubicBezTo>
                <a:cubicBezTo>
                  <a:pt x="18339" y="18404"/>
                  <a:pt x="18337" y="18402"/>
                  <a:pt x="18334" y="18402"/>
                </a:cubicBezTo>
                <a:cubicBezTo>
                  <a:pt x="18332" y="18402"/>
                  <a:pt x="18330" y="18404"/>
                  <a:pt x="18325" y="18409"/>
                </a:cubicBezTo>
                <a:cubicBezTo>
                  <a:pt x="18325" y="18418"/>
                  <a:pt x="18325" y="18428"/>
                  <a:pt x="18325" y="18428"/>
                </a:cubicBezTo>
                <a:cubicBezTo>
                  <a:pt x="18325" y="18428"/>
                  <a:pt x="18325" y="18437"/>
                  <a:pt x="18325" y="18437"/>
                </a:cubicBezTo>
                <a:cubicBezTo>
                  <a:pt x="18325" y="18437"/>
                  <a:pt x="18325" y="18437"/>
                  <a:pt x="18315" y="18447"/>
                </a:cubicBezTo>
                <a:cubicBezTo>
                  <a:pt x="18315" y="18447"/>
                  <a:pt x="18315" y="18437"/>
                  <a:pt x="18315" y="18437"/>
                </a:cubicBezTo>
                <a:cubicBezTo>
                  <a:pt x="18315" y="18437"/>
                  <a:pt x="18306" y="18447"/>
                  <a:pt x="18306" y="18447"/>
                </a:cubicBezTo>
                <a:cubicBezTo>
                  <a:pt x="18306" y="18447"/>
                  <a:pt x="18297" y="18456"/>
                  <a:pt x="18297" y="18456"/>
                </a:cubicBezTo>
                <a:cubicBezTo>
                  <a:pt x="18287" y="18456"/>
                  <a:pt x="18287" y="18466"/>
                  <a:pt x="18287" y="18466"/>
                </a:cubicBezTo>
                <a:lnTo>
                  <a:pt x="18278" y="18466"/>
                </a:lnTo>
                <a:cubicBezTo>
                  <a:pt x="18278" y="18466"/>
                  <a:pt x="18278" y="18475"/>
                  <a:pt x="18268" y="18475"/>
                </a:cubicBezTo>
                <a:cubicBezTo>
                  <a:pt x="18268" y="18475"/>
                  <a:pt x="18268" y="18485"/>
                  <a:pt x="18268" y="18485"/>
                </a:cubicBezTo>
                <a:cubicBezTo>
                  <a:pt x="18268" y="18485"/>
                  <a:pt x="18259" y="18485"/>
                  <a:pt x="18259" y="18475"/>
                </a:cubicBezTo>
                <a:lnTo>
                  <a:pt x="18249" y="18475"/>
                </a:lnTo>
                <a:lnTo>
                  <a:pt x="18240" y="18485"/>
                </a:lnTo>
                <a:cubicBezTo>
                  <a:pt x="18240" y="18485"/>
                  <a:pt x="18240" y="18494"/>
                  <a:pt x="18230" y="18494"/>
                </a:cubicBezTo>
                <a:cubicBezTo>
                  <a:pt x="18230" y="18494"/>
                  <a:pt x="18230" y="18503"/>
                  <a:pt x="18230" y="18503"/>
                </a:cubicBezTo>
                <a:cubicBezTo>
                  <a:pt x="18230" y="18513"/>
                  <a:pt x="18230" y="18522"/>
                  <a:pt x="18230" y="18522"/>
                </a:cubicBezTo>
                <a:cubicBezTo>
                  <a:pt x="18230" y="18532"/>
                  <a:pt x="18230" y="18532"/>
                  <a:pt x="18240" y="18532"/>
                </a:cubicBezTo>
                <a:lnTo>
                  <a:pt x="18259" y="18532"/>
                </a:lnTo>
                <a:cubicBezTo>
                  <a:pt x="18259" y="18527"/>
                  <a:pt x="18259" y="18525"/>
                  <a:pt x="18260" y="18525"/>
                </a:cubicBezTo>
                <a:cubicBezTo>
                  <a:pt x="18261" y="18525"/>
                  <a:pt x="18263" y="18527"/>
                  <a:pt x="18268" y="18532"/>
                </a:cubicBezTo>
                <a:cubicBezTo>
                  <a:pt x="18268" y="18532"/>
                  <a:pt x="18268" y="18532"/>
                  <a:pt x="18268" y="18522"/>
                </a:cubicBezTo>
                <a:lnTo>
                  <a:pt x="18278" y="18522"/>
                </a:lnTo>
                <a:cubicBezTo>
                  <a:pt x="18278" y="18532"/>
                  <a:pt x="18278" y="18532"/>
                  <a:pt x="18278" y="18532"/>
                </a:cubicBezTo>
                <a:lnTo>
                  <a:pt x="18287" y="18532"/>
                </a:lnTo>
                <a:cubicBezTo>
                  <a:pt x="18297" y="18522"/>
                  <a:pt x="18297" y="18522"/>
                  <a:pt x="18297" y="18513"/>
                </a:cubicBezTo>
                <a:lnTo>
                  <a:pt x="18315" y="18513"/>
                </a:lnTo>
                <a:cubicBezTo>
                  <a:pt x="18315" y="18522"/>
                  <a:pt x="18315" y="18532"/>
                  <a:pt x="18315" y="18532"/>
                </a:cubicBezTo>
                <a:cubicBezTo>
                  <a:pt x="18315" y="18541"/>
                  <a:pt x="18315" y="18541"/>
                  <a:pt x="18315" y="18541"/>
                </a:cubicBezTo>
                <a:lnTo>
                  <a:pt x="18297" y="18541"/>
                </a:lnTo>
                <a:cubicBezTo>
                  <a:pt x="18297" y="18532"/>
                  <a:pt x="18287" y="18532"/>
                  <a:pt x="18287" y="18532"/>
                </a:cubicBezTo>
                <a:cubicBezTo>
                  <a:pt x="18287" y="18541"/>
                  <a:pt x="18278" y="18541"/>
                  <a:pt x="18278" y="18541"/>
                </a:cubicBezTo>
                <a:cubicBezTo>
                  <a:pt x="18268" y="18541"/>
                  <a:pt x="18268" y="18551"/>
                  <a:pt x="18259" y="18551"/>
                </a:cubicBezTo>
                <a:lnTo>
                  <a:pt x="18230" y="18551"/>
                </a:lnTo>
                <a:cubicBezTo>
                  <a:pt x="18230" y="18551"/>
                  <a:pt x="18230" y="18551"/>
                  <a:pt x="18230" y="18541"/>
                </a:cubicBezTo>
                <a:cubicBezTo>
                  <a:pt x="18221" y="18541"/>
                  <a:pt x="18221" y="18541"/>
                  <a:pt x="18221" y="18532"/>
                </a:cubicBezTo>
                <a:cubicBezTo>
                  <a:pt x="18211" y="18532"/>
                  <a:pt x="18211" y="18541"/>
                  <a:pt x="18211" y="18551"/>
                </a:cubicBezTo>
                <a:cubicBezTo>
                  <a:pt x="18221" y="18551"/>
                  <a:pt x="18221" y="18560"/>
                  <a:pt x="18221" y="18560"/>
                </a:cubicBezTo>
                <a:cubicBezTo>
                  <a:pt x="18221" y="18570"/>
                  <a:pt x="18221" y="18570"/>
                  <a:pt x="18221" y="18570"/>
                </a:cubicBezTo>
                <a:cubicBezTo>
                  <a:pt x="18221" y="18579"/>
                  <a:pt x="18221" y="18579"/>
                  <a:pt x="18211" y="18579"/>
                </a:cubicBezTo>
                <a:cubicBezTo>
                  <a:pt x="18211" y="18579"/>
                  <a:pt x="18202" y="18589"/>
                  <a:pt x="18202" y="18589"/>
                </a:cubicBezTo>
                <a:cubicBezTo>
                  <a:pt x="18202" y="18598"/>
                  <a:pt x="18192" y="18598"/>
                  <a:pt x="18192" y="18608"/>
                </a:cubicBezTo>
                <a:lnTo>
                  <a:pt x="18202" y="18598"/>
                </a:lnTo>
                <a:cubicBezTo>
                  <a:pt x="18202" y="18598"/>
                  <a:pt x="18202" y="18608"/>
                  <a:pt x="18202" y="18608"/>
                </a:cubicBezTo>
                <a:lnTo>
                  <a:pt x="18192" y="18608"/>
                </a:lnTo>
                <a:cubicBezTo>
                  <a:pt x="18192" y="18608"/>
                  <a:pt x="18192" y="18617"/>
                  <a:pt x="18192" y="18617"/>
                </a:cubicBezTo>
                <a:lnTo>
                  <a:pt x="18202" y="18617"/>
                </a:lnTo>
                <a:cubicBezTo>
                  <a:pt x="18202" y="18617"/>
                  <a:pt x="18211" y="18627"/>
                  <a:pt x="18211" y="18636"/>
                </a:cubicBezTo>
                <a:lnTo>
                  <a:pt x="18230" y="18636"/>
                </a:lnTo>
                <a:lnTo>
                  <a:pt x="18240" y="18645"/>
                </a:lnTo>
                <a:cubicBezTo>
                  <a:pt x="18235" y="18650"/>
                  <a:pt x="18230" y="18653"/>
                  <a:pt x="18226" y="18653"/>
                </a:cubicBezTo>
                <a:cubicBezTo>
                  <a:pt x="18221" y="18653"/>
                  <a:pt x="18216" y="18650"/>
                  <a:pt x="18211" y="18645"/>
                </a:cubicBezTo>
                <a:cubicBezTo>
                  <a:pt x="18211" y="18655"/>
                  <a:pt x="18211" y="18655"/>
                  <a:pt x="18202" y="18655"/>
                </a:cubicBezTo>
                <a:lnTo>
                  <a:pt x="18192" y="18655"/>
                </a:lnTo>
                <a:cubicBezTo>
                  <a:pt x="18192" y="18664"/>
                  <a:pt x="18192" y="18664"/>
                  <a:pt x="18192" y="18664"/>
                </a:cubicBezTo>
                <a:lnTo>
                  <a:pt x="18183" y="18664"/>
                </a:lnTo>
                <a:cubicBezTo>
                  <a:pt x="18174" y="18664"/>
                  <a:pt x="18174" y="18674"/>
                  <a:pt x="18183" y="18674"/>
                </a:cubicBezTo>
                <a:cubicBezTo>
                  <a:pt x="18183" y="18674"/>
                  <a:pt x="18174" y="18674"/>
                  <a:pt x="18174" y="18683"/>
                </a:cubicBezTo>
                <a:cubicBezTo>
                  <a:pt x="18183" y="18683"/>
                  <a:pt x="18183" y="18683"/>
                  <a:pt x="18183" y="18693"/>
                </a:cubicBezTo>
                <a:lnTo>
                  <a:pt x="18192" y="18683"/>
                </a:lnTo>
                <a:lnTo>
                  <a:pt x="18202" y="18683"/>
                </a:lnTo>
                <a:cubicBezTo>
                  <a:pt x="18202" y="18688"/>
                  <a:pt x="18202" y="18690"/>
                  <a:pt x="18203" y="18690"/>
                </a:cubicBezTo>
                <a:cubicBezTo>
                  <a:pt x="18204" y="18690"/>
                  <a:pt x="18207" y="18688"/>
                  <a:pt x="18211" y="18683"/>
                </a:cubicBezTo>
                <a:cubicBezTo>
                  <a:pt x="18211" y="18683"/>
                  <a:pt x="18211" y="18683"/>
                  <a:pt x="18221" y="18693"/>
                </a:cubicBezTo>
                <a:cubicBezTo>
                  <a:pt x="18221" y="18683"/>
                  <a:pt x="18221" y="18683"/>
                  <a:pt x="18221" y="18683"/>
                </a:cubicBezTo>
                <a:cubicBezTo>
                  <a:pt x="18221" y="18683"/>
                  <a:pt x="18221" y="18674"/>
                  <a:pt x="18221" y="18674"/>
                </a:cubicBezTo>
                <a:cubicBezTo>
                  <a:pt x="18221" y="18674"/>
                  <a:pt x="18221" y="18670"/>
                  <a:pt x="18224" y="18670"/>
                </a:cubicBezTo>
                <a:cubicBezTo>
                  <a:pt x="18225" y="18670"/>
                  <a:pt x="18227" y="18671"/>
                  <a:pt x="18230" y="18674"/>
                </a:cubicBezTo>
                <a:cubicBezTo>
                  <a:pt x="18240" y="18674"/>
                  <a:pt x="18240" y="18664"/>
                  <a:pt x="18249" y="18664"/>
                </a:cubicBezTo>
                <a:cubicBezTo>
                  <a:pt x="18249" y="18664"/>
                  <a:pt x="18249" y="18655"/>
                  <a:pt x="18249" y="18655"/>
                </a:cubicBezTo>
                <a:lnTo>
                  <a:pt x="18259" y="18655"/>
                </a:lnTo>
                <a:cubicBezTo>
                  <a:pt x="18259" y="18664"/>
                  <a:pt x="18259" y="18664"/>
                  <a:pt x="18259" y="18664"/>
                </a:cubicBezTo>
                <a:cubicBezTo>
                  <a:pt x="18259" y="18674"/>
                  <a:pt x="18259" y="18683"/>
                  <a:pt x="18259" y="18683"/>
                </a:cubicBezTo>
                <a:cubicBezTo>
                  <a:pt x="18259" y="18683"/>
                  <a:pt x="18259" y="18693"/>
                  <a:pt x="18249" y="18693"/>
                </a:cubicBezTo>
                <a:cubicBezTo>
                  <a:pt x="18249" y="18702"/>
                  <a:pt x="18249" y="18702"/>
                  <a:pt x="18240" y="18702"/>
                </a:cubicBezTo>
                <a:lnTo>
                  <a:pt x="18240" y="18712"/>
                </a:lnTo>
                <a:cubicBezTo>
                  <a:pt x="18240" y="18721"/>
                  <a:pt x="18240" y="18721"/>
                  <a:pt x="18249" y="18731"/>
                </a:cubicBezTo>
                <a:cubicBezTo>
                  <a:pt x="18259" y="18740"/>
                  <a:pt x="18249" y="18740"/>
                  <a:pt x="18249" y="18750"/>
                </a:cubicBezTo>
                <a:lnTo>
                  <a:pt x="18259" y="18750"/>
                </a:lnTo>
                <a:cubicBezTo>
                  <a:pt x="18259" y="18750"/>
                  <a:pt x="18259" y="18750"/>
                  <a:pt x="18259" y="18740"/>
                </a:cubicBezTo>
                <a:cubicBezTo>
                  <a:pt x="18259" y="18750"/>
                  <a:pt x="18259" y="18750"/>
                  <a:pt x="18268" y="18750"/>
                </a:cubicBezTo>
                <a:lnTo>
                  <a:pt x="18278" y="18740"/>
                </a:lnTo>
                <a:lnTo>
                  <a:pt x="18278" y="18731"/>
                </a:lnTo>
                <a:cubicBezTo>
                  <a:pt x="18278" y="18731"/>
                  <a:pt x="18287" y="18740"/>
                  <a:pt x="18278" y="18740"/>
                </a:cubicBezTo>
                <a:lnTo>
                  <a:pt x="18287" y="18768"/>
                </a:lnTo>
                <a:lnTo>
                  <a:pt x="18287" y="18759"/>
                </a:lnTo>
                <a:lnTo>
                  <a:pt x="18297" y="18759"/>
                </a:lnTo>
                <a:cubicBezTo>
                  <a:pt x="18297" y="18759"/>
                  <a:pt x="18306" y="18759"/>
                  <a:pt x="18306" y="18750"/>
                </a:cubicBezTo>
                <a:cubicBezTo>
                  <a:pt x="18312" y="18750"/>
                  <a:pt x="18314" y="18745"/>
                  <a:pt x="18315" y="18745"/>
                </a:cubicBezTo>
                <a:cubicBezTo>
                  <a:pt x="18315" y="18745"/>
                  <a:pt x="18315" y="18746"/>
                  <a:pt x="18315" y="18750"/>
                </a:cubicBezTo>
                <a:lnTo>
                  <a:pt x="18325" y="18750"/>
                </a:lnTo>
                <a:cubicBezTo>
                  <a:pt x="18325" y="18750"/>
                  <a:pt x="18325" y="18740"/>
                  <a:pt x="18325" y="18740"/>
                </a:cubicBezTo>
                <a:cubicBezTo>
                  <a:pt x="18325" y="18740"/>
                  <a:pt x="18315" y="18731"/>
                  <a:pt x="18315" y="18731"/>
                </a:cubicBezTo>
                <a:cubicBezTo>
                  <a:pt x="18315" y="18731"/>
                  <a:pt x="18315" y="18721"/>
                  <a:pt x="18315" y="18721"/>
                </a:cubicBezTo>
                <a:lnTo>
                  <a:pt x="18334" y="18721"/>
                </a:lnTo>
                <a:cubicBezTo>
                  <a:pt x="18334" y="18721"/>
                  <a:pt x="18344" y="18721"/>
                  <a:pt x="18344" y="18731"/>
                </a:cubicBezTo>
                <a:cubicBezTo>
                  <a:pt x="18353" y="18731"/>
                  <a:pt x="18372" y="18731"/>
                  <a:pt x="18382" y="18740"/>
                </a:cubicBezTo>
                <a:cubicBezTo>
                  <a:pt x="18382" y="18731"/>
                  <a:pt x="18382" y="18731"/>
                  <a:pt x="18382" y="18721"/>
                </a:cubicBezTo>
                <a:lnTo>
                  <a:pt x="18391" y="18721"/>
                </a:lnTo>
                <a:cubicBezTo>
                  <a:pt x="18391" y="18721"/>
                  <a:pt x="18391" y="18712"/>
                  <a:pt x="18401" y="18712"/>
                </a:cubicBezTo>
                <a:lnTo>
                  <a:pt x="18420" y="18712"/>
                </a:lnTo>
                <a:cubicBezTo>
                  <a:pt x="18420" y="18712"/>
                  <a:pt x="18429" y="18721"/>
                  <a:pt x="18429" y="18721"/>
                </a:cubicBezTo>
                <a:cubicBezTo>
                  <a:pt x="18429" y="18721"/>
                  <a:pt x="18429" y="18721"/>
                  <a:pt x="18429" y="18712"/>
                </a:cubicBezTo>
                <a:cubicBezTo>
                  <a:pt x="18429" y="18712"/>
                  <a:pt x="18429" y="18702"/>
                  <a:pt x="18439" y="18702"/>
                </a:cubicBezTo>
                <a:lnTo>
                  <a:pt x="18429" y="18702"/>
                </a:lnTo>
                <a:lnTo>
                  <a:pt x="18429" y="18693"/>
                </a:lnTo>
                <a:lnTo>
                  <a:pt x="18439" y="18693"/>
                </a:lnTo>
                <a:cubicBezTo>
                  <a:pt x="18429" y="18683"/>
                  <a:pt x="18429" y="18683"/>
                  <a:pt x="18439" y="18674"/>
                </a:cubicBezTo>
                <a:lnTo>
                  <a:pt x="18439" y="18693"/>
                </a:lnTo>
                <a:lnTo>
                  <a:pt x="18448" y="18693"/>
                </a:lnTo>
                <a:cubicBezTo>
                  <a:pt x="18448" y="18693"/>
                  <a:pt x="18457" y="18683"/>
                  <a:pt x="18457" y="18683"/>
                </a:cubicBezTo>
                <a:lnTo>
                  <a:pt x="18467" y="18683"/>
                </a:lnTo>
                <a:cubicBezTo>
                  <a:pt x="18467" y="18693"/>
                  <a:pt x="18467" y="18693"/>
                  <a:pt x="18476" y="18693"/>
                </a:cubicBezTo>
                <a:cubicBezTo>
                  <a:pt x="18476" y="18693"/>
                  <a:pt x="18486" y="18702"/>
                  <a:pt x="18476" y="18702"/>
                </a:cubicBezTo>
                <a:cubicBezTo>
                  <a:pt x="18476" y="18712"/>
                  <a:pt x="18476" y="18712"/>
                  <a:pt x="18476" y="18721"/>
                </a:cubicBezTo>
                <a:cubicBezTo>
                  <a:pt x="18476" y="18721"/>
                  <a:pt x="18476" y="18721"/>
                  <a:pt x="18476" y="18731"/>
                </a:cubicBezTo>
                <a:cubicBezTo>
                  <a:pt x="18476" y="18731"/>
                  <a:pt x="18476" y="18740"/>
                  <a:pt x="18486" y="18740"/>
                </a:cubicBezTo>
                <a:cubicBezTo>
                  <a:pt x="18486" y="18750"/>
                  <a:pt x="18486" y="18750"/>
                  <a:pt x="18495" y="18750"/>
                </a:cubicBezTo>
                <a:cubicBezTo>
                  <a:pt x="18495" y="18759"/>
                  <a:pt x="18495" y="18759"/>
                  <a:pt x="18495" y="18768"/>
                </a:cubicBezTo>
                <a:cubicBezTo>
                  <a:pt x="18495" y="18768"/>
                  <a:pt x="18495" y="18768"/>
                  <a:pt x="18505" y="18778"/>
                </a:cubicBezTo>
                <a:cubicBezTo>
                  <a:pt x="18505" y="18768"/>
                  <a:pt x="18505" y="18768"/>
                  <a:pt x="18505" y="18768"/>
                </a:cubicBezTo>
                <a:cubicBezTo>
                  <a:pt x="18514" y="18768"/>
                  <a:pt x="18514" y="18759"/>
                  <a:pt x="18514" y="18759"/>
                </a:cubicBezTo>
                <a:lnTo>
                  <a:pt x="18543" y="18759"/>
                </a:lnTo>
                <a:lnTo>
                  <a:pt x="18543" y="18750"/>
                </a:lnTo>
                <a:lnTo>
                  <a:pt x="18552" y="18750"/>
                </a:lnTo>
                <a:lnTo>
                  <a:pt x="18543" y="18759"/>
                </a:lnTo>
                <a:lnTo>
                  <a:pt x="18543" y="18768"/>
                </a:lnTo>
                <a:cubicBezTo>
                  <a:pt x="18543" y="18759"/>
                  <a:pt x="18543" y="18759"/>
                  <a:pt x="18552" y="18759"/>
                </a:cubicBezTo>
                <a:cubicBezTo>
                  <a:pt x="18552" y="18750"/>
                  <a:pt x="18562" y="18750"/>
                  <a:pt x="18571" y="18750"/>
                </a:cubicBezTo>
                <a:cubicBezTo>
                  <a:pt x="18571" y="18750"/>
                  <a:pt x="18571" y="18740"/>
                  <a:pt x="18562" y="18740"/>
                </a:cubicBezTo>
                <a:lnTo>
                  <a:pt x="18571" y="18740"/>
                </a:lnTo>
                <a:cubicBezTo>
                  <a:pt x="18571" y="18731"/>
                  <a:pt x="18571" y="18731"/>
                  <a:pt x="18571" y="18731"/>
                </a:cubicBezTo>
                <a:cubicBezTo>
                  <a:pt x="18571" y="18731"/>
                  <a:pt x="18581" y="18721"/>
                  <a:pt x="18581" y="18721"/>
                </a:cubicBezTo>
                <a:cubicBezTo>
                  <a:pt x="18581" y="18721"/>
                  <a:pt x="18590" y="18721"/>
                  <a:pt x="18590" y="18731"/>
                </a:cubicBezTo>
                <a:lnTo>
                  <a:pt x="18590" y="18721"/>
                </a:lnTo>
                <a:lnTo>
                  <a:pt x="18599" y="18721"/>
                </a:lnTo>
                <a:cubicBezTo>
                  <a:pt x="18599" y="18731"/>
                  <a:pt x="18599" y="18731"/>
                  <a:pt x="18609" y="18731"/>
                </a:cubicBezTo>
                <a:cubicBezTo>
                  <a:pt x="18614" y="18735"/>
                  <a:pt x="18616" y="18738"/>
                  <a:pt x="18617" y="18738"/>
                </a:cubicBezTo>
                <a:cubicBezTo>
                  <a:pt x="18618" y="18738"/>
                  <a:pt x="18618" y="18735"/>
                  <a:pt x="18618" y="18731"/>
                </a:cubicBezTo>
                <a:lnTo>
                  <a:pt x="18637" y="18731"/>
                </a:lnTo>
                <a:cubicBezTo>
                  <a:pt x="18637" y="18721"/>
                  <a:pt x="18637" y="18721"/>
                  <a:pt x="18637" y="18721"/>
                </a:cubicBezTo>
                <a:cubicBezTo>
                  <a:pt x="18637" y="18721"/>
                  <a:pt x="18637" y="18712"/>
                  <a:pt x="18637" y="18712"/>
                </a:cubicBezTo>
                <a:lnTo>
                  <a:pt x="18647" y="18712"/>
                </a:lnTo>
                <a:cubicBezTo>
                  <a:pt x="18647" y="18712"/>
                  <a:pt x="18647" y="18702"/>
                  <a:pt x="18647" y="18702"/>
                </a:cubicBezTo>
                <a:cubicBezTo>
                  <a:pt x="18647" y="18702"/>
                  <a:pt x="18647" y="18693"/>
                  <a:pt x="18656" y="18693"/>
                </a:cubicBezTo>
                <a:cubicBezTo>
                  <a:pt x="18656" y="18693"/>
                  <a:pt x="18656" y="18702"/>
                  <a:pt x="18656" y="18702"/>
                </a:cubicBezTo>
                <a:lnTo>
                  <a:pt x="18666" y="18702"/>
                </a:lnTo>
                <a:lnTo>
                  <a:pt x="18666" y="18712"/>
                </a:lnTo>
                <a:lnTo>
                  <a:pt x="18675" y="18702"/>
                </a:lnTo>
                <a:lnTo>
                  <a:pt x="18685" y="18712"/>
                </a:lnTo>
                <a:lnTo>
                  <a:pt x="18685" y="18702"/>
                </a:lnTo>
                <a:lnTo>
                  <a:pt x="18694" y="18712"/>
                </a:lnTo>
                <a:cubicBezTo>
                  <a:pt x="18694" y="18702"/>
                  <a:pt x="18704" y="18693"/>
                  <a:pt x="18704" y="18693"/>
                </a:cubicBezTo>
                <a:cubicBezTo>
                  <a:pt x="18713" y="18683"/>
                  <a:pt x="18704" y="18674"/>
                  <a:pt x="18713" y="18674"/>
                </a:cubicBezTo>
                <a:cubicBezTo>
                  <a:pt x="18722" y="18674"/>
                  <a:pt x="18722" y="18664"/>
                  <a:pt x="18722" y="18664"/>
                </a:cubicBezTo>
                <a:cubicBezTo>
                  <a:pt x="18722" y="18664"/>
                  <a:pt x="18722" y="18655"/>
                  <a:pt x="18713" y="18655"/>
                </a:cubicBezTo>
                <a:cubicBezTo>
                  <a:pt x="18713" y="18655"/>
                  <a:pt x="18713" y="18655"/>
                  <a:pt x="18713" y="18664"/>
                </a:cubicBezTo>
                <a:cubicBezTo>
                  <a:pt x="18713" y="18664"/>
                  <a:pt x="18704" y="18664"/>
                  <a:pt x="18704" y="18674"/>
                </a:cubicBezTo>
                <a:cubicBezTo>
                  <a:pt x="18704" y="18674"/>
                  <a:pt x="18704" y="18674"/>
                  <a:pt x="18704" y="18664"/>
                </a:cubicBezTo>
                <a:cubicBezTo>
                  <a:pt x="18704" y="18655"/>
                  <a:pt x="18713" y="18645"/>
                  <a:pt x="18713" y="18645"/>
                </a:cubicBezTo>
                <a:cubicBezTo>
                  <a:pt x="18713" y="18636"/>
                  <a:pt x="18722" y="18636"/>
                  <a:pt x="18722" y="18636"/>
                </a:cubicBezTo>
                <a:cubicBezTo>
                  <a:pt x="18722" y="18629"/>
                  <a:pt x="18727" y="18623"/>
                  <a:pt x="18733" y="18623"/>
                </a:cubicBezTo>
                <a:cubicBezTo>
                  <a:pt x="18736" y="18623"/>
                  <a:pt x="18739" y="18624"/>
                  <a:pt x="18741" y="18627"/>
                </a:cubicBezTo>
                <a:cubicBezTo>
                  <a:pt x="18741" y="18627"/>
                  <a:pt x="18741" y="18636"/>
                  <a:pt x="18751" y="18636"/>
                </a:cubicBezTo>
                <a:cubicBezTo>
                  <a:pt x="18760" y="18636"/>
                  <a:pt x="18760" y="18645"/>
                  <a:pt x="18760" y="18645"/>
                </a:cubicBezTo>
                <a:cubicBezTo>
                  <a:pt x="18760" y="18674"/>
                  <a:pt x="18751" y="18702"/>
                  <a:pt x="18751" y="18731"/>
                </a:cubicBezTo>
                <a:cubicBezTo>
                  <a:pt x="18741" y="18740"/>
                  <a:pt x="18741" y="18759"/>
                  <a:pt x="18741" y="18768"/>
                </a:cubicBezTo>
                <a:cubicBezTo>
                  <a:pt x="18732" y="18778"/>
                  <a:pt x="18732" y="18778"/>
                  <a:pt x="18741" y="18787"/>
                </a:cubicBezTo>
                <a:cubicBezTo>
                  <a:pt x="18732" y="18797"/>
                  <a:pt x="18741" y="18806"/>
                  <a:pt x="18741" y="18816"/>
                </a:cubicBezTo>
                <a:cubicBezTo>
                  <a:pt x="18741" y="18825"/>
                  <a:pt x="18751" y="18835"/>
                  <a:pt x="18751" y="18844"/>
                </a:cubicBezTo>
                <a:cubicBezTo>
                  <a:pt x="18751" y="18854"/>
                  <a:pt x="18751" y="18863"/>
                  <a:pt x="18751" y="18873"/>
                </a:cubicBezTo>
                <a:cubicBezTo>
                  <a:pt x="18751" y="18882"/>
                  <a:pt x="18751" y="18901"/>
                  <a:pt x="18751" y="18920"/>
                </a:cubicBezTo>
                <a:cubicBezTo>
                  <a:pt x="18751" y="18929"/>
                  <a:pt x="18741" y="18929"/>
                  <a:pt x="18741" y="18939"/>
                </a:cubicBezTo>
                <a:lnTo>
                  <a:pt x="18732" y="18939"/>
                </a:lnTo>
                <a:cubicBezTo>
                  <a:pt x="18741" y="18948"/>
                  <a:pt x="18741" y="18958"/>
                  <a:pt x="18741" y="18958"/>
                </a:cubicBezTo>
                <a:cubicBezTo>
                  <a:pt x="18751" y="18967"/>
                  <a:pt x="18760" y="18977"/>
                  <a:pt x="18760" y="18996"/>
                </a:cubicBezTo>
                <a:cubicBezTo>
                  <a:pt x="18760" y="19015"/>
                  <a:pt x="18760" y="19043"/>
                  <a:pt x="18770" y="19071"/>
                </a:cubicBezTo>
                <a:cubicBezTo>
                  <a:pt x="18770" y="19090"/>
                  <a:pt x="18770" y="19100"/>
                  <a:pt x="18770" y="19109"/>
                </a:cubicBezTo>
                <a:cubicBezTo>
                  <a:pt x="18770" y="19138"/>
                  <a:pt x="18770" y="19157"/>
                  <a:pt x="18770" y="19185"/>
                </a:cubicBezTo>
                <a:cubicBezTo>
                  <a:pt x="18770" y="19194"/>
                  <a:pt x="18779" y="19204"/>
                  <a:pt x="18779" y="19213"/>
                </a:cubicBezTo>
                <a:cubicBezTo>
                  <a:pt x="18656" y="19232"/>
                  <a:pt x="18533" y="19242"/>
                  <a:pt x="18420" y="19261"/>
                </a:cubicBezTo>
                <a:cubicBezTo>
                  <a:pt x="18088" y="19090"/>
                  <a:pt x="17965" y="18750"/>
                  <a:pt x="17766" y="18494"/>
                </a:cubicBezTo>
                <a:cubicBezTo>
                  <a:pt x="17766" y="18494"/>
                  <a:pt x="17766" y="18494"/>
                  <a:pt x="17766" y="18485"/>
                </a:cubicBezTo>
                <a:cubicBezTo>
                  <a:pt x="17766" y="18475"/>
                  <a:pt x="17776" y="18466"/>
                  <a:pt x="17776" y="18456"/>
                </a:cubicBezTo>
                <a:cubicBezTo>
                  <a:pt x="17785" y="18447"/>
                  <a:pt x="17785" y="18447"/>
                  <a:pt x="17795" y="18447"/>
                </a:cubicBezTo>
                <a:lnTo>
                  <a:pt x="17823" y="18447"/>
                </a:lnTo>
                <a:cubicBezTo>
                  <a:pt x="17823" y="18447"/>
                  <a:pt x="17823" y="18437"/>
                  <a:pt x="17823" y="18428"/>
                </a:cubicBezTo>
                <a:cubicBezTo>
                  <a:pt x="17823" y="18418"/>
                  <a:pt x="17814" y="18399"/>
                  <a:pt x="17804" y="18390"/>
                </a:cubicBezTo>
                <a:cubicBezTo>
                  <a:pt x="17804" y="18380"/>
                  <a:pt x="17804" y="18380"/>
                  <a:pt x="17814" y="18380"/>
                </a:cubicBezTo>
                <a:cubicBezTo>
                  <a:pt x="17814" y="18376"/>
                  <a:pt x="17816" y="18373"/>
                  <a:pt x="17819" y="18373"/>
                </a:cubicBezTo>
                <a:cubicBezTo>
                  <a:pt x="17821" y="18373"/>
                  <a:pt x="17823" y="18376"/>
                  <a:pt x="17823" y="18380"/>
                </a:cubicBezTo>
                <a:cubicBezTo>
                  <a:pt x="17833" y="18390"/>
                  <a:pt x="17852" y="18390"/>
                  <a:pt x="17861" y="18399"/>
                </a:cubicBezTo>
                <a:cubicBezTo>
                  <a:pt x="17871" y="18399"/>
                  <a:pt x="17880" y="18409"/>
                  <a:pt x="17890" y="18418"/>
                </a:cubicBezTo>
                <a:cubicBezTo>
                  <a:pt x="17908" y="18437"/>
                  <a:pt x="17937" y="18447"/>
                  <a:pt x="17956" y="18456"/>
                </a:cubicBezTo>
                <a:cubicBezTo>
                  <a:pt x="17965" y="18456"/>
                  <a:pt x="17984" y="18447"/>
                  <a:pt x="17984" y="18437"/>
                </a:cubicBezTo>
                <a:lnTo>
                  <a:pt x="17994" y="18437"/>
                </a:lnTo>
                <a:cubicBezTo>
                  <a:pt x="18013" y="18437"/>
                  <a:pt x="18013" y="18418"/>
                  <a:pt x="18022" y="18409"/>
                </a:cubicBezTo>
                <a:cubicBezTo>
                  <a:pt x="18022" y="18398"/>
                  <a:pt x="18025" y="18393"/>
                  <a:pt x="18032" y="18393"/>
                </a:cubicBezTo>
                <a:cubicBezTo>
                  <a:pt x="18036" y="18393"/>
                  <a:pt x="18043" y="18395"/>
                  <a:pt x="18050" y="18399"/>
                </a:cubicBezTo>
                <a:cubicBezTo>
                  <a:pt x="18050" y="18409"/>
                  <a:pt x="18060" y="18409"/>
                  <a:pt x="18069" y="18409"/>
                </a:cubicBezTo>
                <a:cubicBezTo>
                  <a:pt x="18069" y="18409"/>
                  <a:pt x="18069" y="18399"/>
                  <a:pt x="18069" y="18390"/>
                </a:cubicBezTo>
                <a:cubicBezTo>
                  <a:pt x="18069" y="18380"/>
                  <a:pt x="18069" y="18371"/>
                  <a:pt x="18069" y="18371"/>
                </a:cubicBezTo>
                <a:lnTo>
                  <a:pt x="18098" y="18371"/>
                </a:lnTo>
                <a:cubicBezTo>
                  <a:pt x="18102" y="18375"/>
                  <a:pt x="18104" y="18377"/>
                  <a:pt x="18106" y="18377"/>
                </a:cubicBezTo>
                <a:cubicBezTo>
                  <a:pt x="18109" y="18377"/>
                  <a:pt x="18111" y="18373"/>
                  <a:pt x="18117" y="18361"/>
                </a:cubicBezTo>
                <a:cubicBezTo>
                  <a:pt x="18117" y="18361"/>
                  <a:pt x="18117" y="18361"/>
                  <a:pt x="18117" y="18352"/>
                </a:cubicBezTo>
                <a:cubicBezTo>
                  <a:pt x="18126" y="18361"/>
                  <a:pt x="18126" y="18361"/>
                  <a:pt x="18126" y="18371"/>
                </a:cubicBezTo>
                <a:lnTo>
                  <a:pt x="18136" y="18371"/>
                </a:lnTo>
                <a:cubicBezTo>
                  <a:pt x="18136" y="18380"/>
                  <a:pt x="18136" y="18380"/>
                  <a:pt x="18136" y="18380"/>
                </a:cubicBezTo>
                <a:cubicBezTo>
                  <a:pt x="18136" y="18390"/>
                  <a:pt x="18136" y="18390"/>
                  <a:pt x="18136" y="18390"/>
                </a:cubicBezTo>
                <a:lnTo>
                  <a:pt x="18183" y="18390"/>
                </a:lnTo>
                <a:cubicBezTo>
                  <a:pt x="18174" y="18399"/>
                  <a:pt x="18174" y="18399"/>
                  <a:pt x="18183" y="18409"/>
                </a:cubicBezTo>
                <a:cubicBezTo>
                  <a:pt x="18183" y="18409"/>
                  <a:pt x="18183" y="18409"/>
                  <a:pt x="18183" y="18418"/>
                </a:cubicBezTo>
                <a:lnTo>
                  <a:pt x="18230" y="18418"/>
                </a:lnTo>
                <a:cubicBezTo>
                  <a:pt x="18230" y="18428"/>
                  <a:pt x="18230" y="18428"/>
                  <a:pt x="18230" y="18428"/>
                </a:cubicBezTo>
                <a:cubicBezTo>
                  <a:pt x="18240" y="18418"/>
                  <a:pt x="18240" y="18418"/>
                  <a:pt x="18240" y="18418"/>
                </a:cubicBezTo>
                <a:cubicBezTo>
                  <a:pt x="18249" y="18418"/>
                  <a:pt x="18249" y="18418"/>
                  <a:pt x="18249" y="18409"/>
                </a:cubicBezTo>
                <a:cubicBezTo>
                  <a:pt x="18249" y="18409"/>
                  <a:pt x="18249" y="18399"/>
                  <a:pt x="18249" y="18399"/>
                </a:cubicBezTo>
                <a:lnTo>
                  <a:pt x="18259" y="18399"/>
                </a:lnTo>
                <a:cubicBezTo>
                  <a:pt x="18259" y="18390"/>
                  <a:pt x="18259" y="18390"/>
                  <a:pt x="18259" y="18390"/>
                </a:cubicBezTo>
                <a:cubicBezTo>
                  <a:pt x="18259" y="18390"/>
                  <a:pt x="18259" y="18390"/>
                  <a:pt x="18259" y="18380"/>
                </a:cubicBezTo>
                <a:cubicBezTo>
                  <a:pt x="18259" y="18380"/>
                  <a:pt x="18259" y="18371"/>
                  <a:pt x="18268" y="18371"/>
                </a:cubicBezTo>
                <a:lnTo>
                  <a:pt x="18278" y="18371"/>
                </a:lnTo>
                <a:cubicBezTo>
                  <a:pt x="18278" y="18368"/>
                  <a:pt x="18279" y="18367"/>
                  <a:pt x="18280" y="18367"/>
                </a:cubicBezTo>
                <a:cubicBezTo>
                  <a:pt x="18283" y="18367"/>
                  <a:pt x="18287" y="18371"/>
                  <a:pt x="18287" y="18371"/>
                </a:cubicBezTo>
                <a:cubicBezTo>
                  <a:pt x="18287" y="18380"/>
                  <a:pt x="18297" y="18380"/>
                  <a:pt x="18297" y="18390"/>
                </a:cubicBezTo>
                <a:cubicBezTo>
                  <a:pt x="18306" y="18390"/>
                  <a:pt x="18306" y="18380"/>
                  <a:pt x="18306" y="18371"/>
                </a:cubicBezTo>
                <a:cubicBezTo>
                  <a:pt x="18306" y="18361"/>
                  <a:pt x="18306" y="18361"/>
                  <a:pt x="18306" y="18361"/>
                </a:cubicBezTo>
                <a:cubicBezTo>
                  <a:pt x="18306" y="18352"/>
                  <a:pt x="18297" y="18352"/>
                  <a:pt x="18306" y="18343"/>
                </a:cubicBezTo>
                <a:cubicBezTo>
                  <a:pt x="18306" y="18333"/>
                  <a:pt x="18306" y="18333"/>
                  <a:pt x="18306" y="18333"/>
                </a:cubicBezTo>
                <a:cubicBezTo>
                  <a:pt x="18315" y="18333"/>
                  <a:pt x="18325" y="18333"/>
                  <a:pt x="18325" y="18324"/>
                </a:cubicBezTo>
                <a:cubicBezTo>
                  <a:pt x="18334" y="18324"/>
                  <a:pt x="18334" y="18324"/>
                  <a:pt x="18334" y="18333"/>
                </a:cubicBezTo>
                <a:cubicBezTo>
                  <a:pt x="18344" y="18343"/>
                  <a:pt x="18344" y="18343"/>
                  <a:pt x="18353" y="18343"/>
                </a:cubicBezTo>
                <a:cubicBezTo>
                  <a:pt x="18363" y="18333"/>
                  <a:pt x="18363" y="18324"/>
                  <a:pt x="18363" y="18324"/>
                </a:cubicBezTo>
                <a:cubicBezTo>
                  <a:pt x="18363" y="18324"/>
                  <a:pt x="18363" y="18314"/>
                  <a:pt x="18372" y="18314"/>
                </a:cubicBezTo>
                <a:cubicBezTo>
                  <a:pt x="18372" y="18317"/>
                  <a:pt x="18373" y="18318"/>
                  <a:pt x="18375" y="18318"/>
                </a:cubicBezTo>
                <a:cubicBezTo>
                  <a:pt x="18379" y="18318"/>
                  <a:pt x="18385" y="18314"/>
                  <a:pt x="18391" y="18314"/>
                </a:cubicBezTo>
                <a:lnTo>
                  <a:pt x="18401" y="18314"/>
                </a:lnTo>
                <a:cubicBezTo>
                  <a:pt x="18420" y="18305"/>
                  <a:pt x="18439" y="18305"/>
                  <a:pt x="18448" y="18295"/>
                </a:cubicBezTo>
                <a:cubicBezTo>
                  <a:pt x="18457" y="18295"/>
                  <a:pt x="18467" y="18286"/>
                  <a:pt x="18467" y="18286"/>
                </a:cubicBezTo>
                <a:close/>
                <a:moveTo>
                  <a:pt x="23029" y="19251"/>
                </a:moveTo>
                <a:cubicBezTo>
                  <a:pt x="23048" y="19261"/>
                  <a:pt x="23058" y="19270"/>
                  <a:pt x="23058" y="19280"/>
                </a:cubicBezTo>
                <a:cubicBezTo>
                  <a:pt x="23048" y="19280"/>
                  <a:pt x="23020" y="19270"/>
                  <a:pt x="23029" y="19251"/>
                </a:cubicBezTo>
                <a:close/>
                <a:moveTo>
                  <a:pt x="23323" y="19223"/>
                </a:moveTo>
                <a:cubicBezTo>
                  <a:pt x="23332" y="19223"/>
                  <a:pt x="23342" y="19232"/>
                  <a:pt x="23342" y="19242"/>
                </a:cubicBezTo>
                <a:cubicBezTo>
                  <a:pt x="23342" y="19251"/>
                  <a:pt x="23342" y="19251"/>
                  <a:pt x="23351" y="19261"/>
                </a:cubicBezTo>
                <a:cubicBezTo>
                  <a:pt x="23351" y="19265"/>
                  <a:pt x="23349" y="19268"/>
                  <a:pt x="23345" y="19268"/>
                </a:cubicBezTo>
                <a:cubicBezTo>
                  <a:pt x="23342" y="19268"/>
                  <a:pt x="23337" y="19265"/>
                  <a:pt x="23332" y="19261"/>
                </a:cubicBezTo>
                <a:cubicBezTo>
                  <a:pt x="23332" y="19261"/>
                  <a:pt x="23323" y="19261"/>
                  <a:pt x="23323" y="19270"/>
                </a:cubicBezTo>
                <a:cubicBezTo>
                  <a:pt x="23323" y="19270"/>
                  <a:pt x="23313" y="19270"/>
                  <a:pt x="23304" y="19280"/>
                </a:cubicBezTo>
                <a:cubicBezTo>
                  <a:pt x="23304" y="19270"/>
                  <a:pt x="23304" y="19270"/>
                  <a:pt x="23304" y="19270"/>
                </a:cubicBezTo>
                <a:cubicBezTo>
                  <a:pt x="23313" y="19261"/>
                  <a:pt x="23313" y="19251"/>
                  <a:pt x="23304" y="19251"/>
                </a:cubicBezTo>
                <a:cubicBezTo>
                  <a:pt x="23304" y="19251"/>
                  <a:pt x="23304" y="19251"/>
                  <a:pt x="23304" y="19242"/>
                </a:cubicBezTo>
                <a:lnTo>
                  <a:pt x="23313" y="19242"/>
                </a:lnTo>
                <a:cubicBezTo>
                  <a:pt x="23317" y="19246"/>
                  <a:pt x="23319" y="19248"/>
                  <a:pt x="23321" y="19248"/>
                </a:cubicBezTo>
                <a:cubicBezTo>
                  <a:pt x="23323" y="19248"/>
                  <a:pt x="23323" y="19243"/>
                  <a:pt x="23323" y="19232"/>
                </a:cubicBezTo>
                <a:cubicBezTo>
                  <a:pt x="23323" y="19232"/>
                  <a:pt x="23323" y="19223"/>
                  <a:pt x="23323" y="19223"/>
                </a:cubicBezTo>
                <a:close/>
                <a:moveTo>
                  <a:pt x="23287" y="19266"/>
                </a:moveTo>
                <a:cubicBezTo>
                  <a:pt x="23289" y="19266"/>
                  <a:pt x="23292" y="19268"/>
                  <a:pt x="23294" y="19270"/>
                </a:cubicBezTo>
                <a:cubicBezTo>
                  <a:pt x="23294" y="19280"/>
                  <a:pt x="23294" y="19289"/>
                  <a:pt x="23275" y="19289"/>
                </a:cubicBezTo>
                <a:cubicBezTo>
                  <a:pt x="23275" y="19275"/>
                  <a:pt x="23280" y="19266"/>
                  <a:pt x="23287" y="19266"/>
                </a:cubicBezTo>
                <a:close/>
                <a:moveTo>
                  <a:pt x="23725" y="19282"/>
                </a:moveTo>
                <a:cubicBezTo>
                  <a:pt x="23730" y="19282"/>
                  <a:pt x="23734" y="19284"/>
                  <a:pt x="23739" y="19289"/>
                </a:cubicBezTo>
                <a:cubicBezTo>
                  <a:pt x="23739" y="19289"/>
                  <a:pt x="23749" y="19289"/>
                  <a:pt x="23749" y="19299"/>
                </a:cubicBezTo>
                <a:lnTo>
                  <a:pt x="23739" y="19299"/>
                </a:lnTo>
                <a:cubicBezTo>
                  <a:pt x="23736" y="19301"/>
                  <a:pt x="23734" y="19302"/>
                  <a:pt x="23731" y="19302"/>
                </a:cubicBezTo>
                <a:cubicBezTo>
                  <a:pt x="23724" y="19302"/>
                  <a:pt x="23717" y="19296"/>
                  <a:pt x="23711" y="19289"/>
                </a:cubicBezTo>
                <a:cubicBezTo>
                  <a:pt x="23715" y="19284"/>
                  <a:pt x="23720" y="19282"/>
                  <a:pt x="23725" y="19282"/>
                </a:cubicBezTo>
                <a:close/>
                <a:moveTo>
                  <a:pt x="23711" y="19299"/>
                </a:moveTo>
                <a:lnTo>
                  <a:pt x="23711" y="19308"/>
                </a:lnTo>
                <a:cubicBezTo>
                  <a:pt x="23711" y="19308"/>
                  <a:pt x="23711" y="19317"/>
                  <a:pt x="23701" y="19317"/>
                </a:cubicBezTo>
                <a:cubicBezTo>
                  <a:pt x="23701" y="19317"/>
                  <a:pt x="23701" y="19308"/>
                  <a:pt x="23701" y="19308"/>
                </a:cubicBezTo>
                <a:cubicBezTo>
                  <a:pt x="23701" y="19308"/>
                  <a:pt x="23711" y="19308"/>
                  <a:pt x="23711" y="19299"/>
                </a:cubicBezTo>
                <a:close/>
                <a:moveTo>
                  <a:pt x="22944" y="19242"/>
                </a:moveTo>
                <a:cubicBezTo>
                  <a:pt x="22972" y="19261"/>
                  <a:pt x="23001" y="19270"/>
                  <a:pt x="23029" y="19280"/>
                </a:cubicBezTo>
                <a:cubicBezTo>
                  <a:pt x="23039" y="19280"/>
                  <a:pt x="23048" y="19289"/>
                  <a:pt x="23058" y="19289"/>
                </a:cubicBezTo>
                <a:cubicBezTo>
                  <a:pt x="23058" y="19289"/>
                  <a:pt x="23067" y="19299"/>
                  <a:pt x="23058" y="19299"/>
                </a:cubicBezTo>
                <a:cubicBezTo>
                  <a:pt x="23058" y="19299"/>
                  <a:pt x="23058" y="19308"/>
                  <a:pt x="23058" y="19308"/>
                </a:cubicBezTo>
                <a:cubicBezTo>
                  <a:pt x="23048" y="19317"/>
                  <a:pt x="23048" y="19327"/>
                  <a:pt x="23039" y="19327"/>
                </a:cubicBezTo>
                <a:cubicBezTo>
                  <a:pt x="22991" y="19317"/>
                  <a:pt x="22954" y="19299"/>
                  <a:pt x="22906" y="19280"/>
                </a:cubicBezTo>
                <a:cubicBezTo>
                  <a:pt x="22916" y="19280"/>
                  <a:pt x="22916" y="19280"/>
                  <a:pt x="22916" y="19270"/>
                </a:cubicBezTo>
                <a:lnTo>
                  <a:pt x="22925" y="19270"/>
                </a:lnTo>
                <a:cubicBezTo>
                  <a:pt x="22925" y="19270"/>
                  <a:pt x="22925" y="19270"/>
                  <a:pt x="22925" y="19280"/>
                </a:cubicBezTo>
                <a:cubicBezTo>
                  <a:pt x="22935" y="19270"/>
                  <a:pt x="22935" y="19270"/>
                  <a:pt x="22935" y="19261"/>
                </a:cubicBezTo>
                <a:cubicBezTo>
                  <a:pt x="22935" y="19251"/>
                  <a:pt x="22935" y="19251"/>
                  <a:pt x="22935" y="19251"/>
                </a:cubicBezTo>
                <a:cubicBezTo>
                  <a:pt x="22935" y="19251"/>
                  <a:pt x="22944" y="19242"/>
                  <a:pt x="22944" y="19242"/>
                </a:cubicBezTo>
                <a:close/>
                <a:moveTo>
                  <a:pt x="23720" y="19327"/>
                </a:moveTo>
                <a:cubicBezTo>
                  <a:pt x="23720" y="19327"/>
                  <a:pt x="23720" y="19327"/>
                  <a:pt x="23720" y="19336"/>
                </a:cubicBezTo>
                <a:cubicBezTo>
                  <a:pt x="23720" y="19336"/>
                  <a:pt x="23720" y="19336"/>
                  <a:pt x="23711" y="19327"/>
                </a:cubicBezTo>
                <a:close/>
                <a:moveTo>
                  <a:pt x="23190" y="19336"/>
                </a:moveTo>
                <a:cubicBezTo>
                  <a:pt x="23200" y="19336"/>
                  <a:pt x="23219" y="19336"/>
                  <a:pt x="23219" y="19355"/>
                </a:cubicBezTo>
                <a:cubicBezTo>
                  <a:pt x="23228" y="19355"/>
                  <a:pt x="23228" y="19365"/>
                  <a:pt x="23219" y="19365"/>
                </a:cubicBezTo>
                <a:cubicBezTo>
                  <a:pt x="23219" y="19374"/>
                  <a:pt x="23209" y="19374"/>
                  <a:pt x="23209" y="19374"/>
                </a:cubicBezTo>
                <a:cubicBezTo>
                  <a:pt x="23200" y="19365"/>
                  <a:pt x="23200" y="19365"/>
                  <a:pt x="23190" y="19365"/>
                </a:cubicBezTo>
                <a:cubicBezTo>
                  <a:pt x="23190" y="19355"/>
                  <a:pt x="23181" y="19355"/>
                  <a:pt x="23171" y="19355"/>
                </a:cubicBezTo>
                <a:lnTo>
                  <a:pt x="23162" y="19355"/>
                </a:lnTo>
                <a:cubicBezTo>
                  <a:pt x="23162" y="19346"/>
                  <a:pt x="23171" y="19346"/>
                  <a:pt x="23171" y="19346"/>
                </a:cubicBezTo>
                <a:cubicBezTo>
                  <a:pt x="23181" y="19336"/>
                  <a:pt x="23181" y="19336"/>
                  <a:pt x="23190" y="19336"/>
                </a:cubicBezTo>
                <a:close/>
                <a:moveTo>
                  <a:pt x="23256" y="19336"/>
                </a:moveTo>
                <a:cubicBezTo>
                  <a:pt x="23275" y="19346"/>
                  <a:pt x="23275" y="19365"/>
                  <a:pt x="23266" y="19374"/>
                </a:cubicBezTo>
                <a:cubicBezTo>
                  <a:pt x="23256" y="19365"/>
                  <a:pt x="23256" y="19365"/>
                  <a:pt x="23256" y="19355"/>
                </a:cubicBezTo>
                <a:cubicBezTo>
                  <a:pt x="23256" y="19346"/>
                  <a:pt x="23256" y="19346"/>
                  <a:pt x="23247" y="19346"/>
                </a:cubicBezTo>
                <a:cubicBezTo>
                  <a:pt x="23247" y="19336"/>
                  <a:pt x="23256" y="19336"/>
                  <a:pt x="23256" y="19336"/>
                </a:cubicBezTo>
                <a:close/>
                <a:moveTo>
                  <a:pt x="23682" y="19119"/>
                </a:moveTo>
                <a:cubicBezTo>
                  <a:pt x="23682" y="19119"/>
                  <a:pt x="23692" y="19128"/>
                  <a:pt x="23692" y="19128"/>
                </a:cubicBezTo>
                <a:cubicBezTo>
                  <a:pt x="23692" y="19138"/>
                  <a:pt x="23692" y="19138"/>
                  <a:pt x="23692" y="19138"/>
                </a:cubicBezTo>
                <a:cubicBezTo>
                  <a:pt x="23692" y="19138"/>
                  <a:pt x="23682" y="19147"/>
                  <a:pt x="23682" y="19147"/>
                </a:cubicBezTo>
                <a:cubicBezTo>
                  <a:pt x="23673" y="19147"/>
                  <a:pt x="23673" y="19157"/>
                  <a:pt x="23663" y="19157"/>
                </a:cubicBezTo>
                <a:cubicBezTo>
                  <a:pt x="23654" y="19166"/>
                  <a:pt x="23654" y="19185"/>
                  <a:pt x="23654" y="19204"/>
                </a:cubicBezTo>
                <a:cubicBezTo>
                  <a:pt x="23663" y="19213"/>
                  <a:pt x="23663" y="19213"/>
                  <a:pt x="23644" y="19223"/>
                </a:cubicBezTo>
                <a:cubicBezTo>
                  <a:pt x="23644" y="19223"/>
                  <a:pt x="23644" y="19223"/>
                  <a:pt x="23644" y="19232"/>
                </a:cubicBezTo>
                <a:cubicBezTo>
                  <a:pt x="23644" y="19242"/>
                  <a:pt x="23654" y="19242"/>
                  <a:pt x="23654" y="19251"/>
                </a:cubicBezTo>
                <a:lnTo>
                  <a:pt x="23663" y="19251"/>
                </a:lnTo>
                <a:cubicBezTo>
                  <a:pt x="23673" y="19251"/>
                  <a:pt x="23673" y="19261"/>
                  <a:pt x="23673" y="19270"/>
                </a:cubicBezTo>
                <a:cubicBezTo>
                  <a:pt x="23663" y="19280"/>
                  <a:pt x="23663" y="19280"/>
                  <a:pt x="23673" y="19280"/>
                </a:cubicBezTo>
                <a:cubicBezTo>
                  <a:pt x="23682" y="19280"/>
                  <a:pt x="23682" y="19289"/>
                  <a:pt x="23682" y="19289"/>
                </a:cubicBezTo>
                <a:cubicBezTo>
                  <a:pt x="23673" y="19299"/>
                  <a:pt x="23673" y="19308"/>
                  <a:pt x="23673" y="19308"/>
                </a:cubicBezTo>
                <a:cubicBezTo>
                  <a:pt x="23654" y="19317"/>
                  <a:pt x="23644" y="19327"/>
                  <a:pt x="23635" y="19336"/>
                </a:cubicBezTo>
                <a:lnTo>
                  <a:pt x="23626" y="19336"/>
                </a:lnTo>
                <a:cubicBezTo>
                  <a:pt x="23616" y="19327"/>
                  <a:pt x="23616" y="19327"/>
                  <a:pt x="23607" y="19327"/>
                </a:cubicBezTo>
                <a:cubicBezTo>
                  <a:pt x="23597" y="19327"/>
                  <a:pt x="23597" y="19317"/>
                  <a:pt x="23597" y="19317"/>
                </a:cubicBezTo>
                <a:cubicBezTo>
                  <a:pt x="23597" y="19308"/>
                  <a:pt x="23597" y="19299"/>
                  <a:pt x="23588" y="19299"/>
                </a:cubicBezTo>
                <a:cubicBezTo>
                  <a:pt x="23569" y="19308"/>
                  <a:pt x="23569" y="19308"/>
                  <a:pt x="23569" y="19317"/>
                </a:cubicBezTo>
                <a:cubicBezTo>
                  <a:pt x="23569" y="19317"/>
                  <a:pt x="23569" y="19327"/>
                  <a:pt x="23559" y="19327"/>
                </a:cubicBezTo>
                <a:cubicBezTo>
                  <a:pt x="23559" y="19327"/>
                  <a:pt x="23555" y="19331"/>
                  <a:pt x="23549" y="19331"/>
                </a:cubicBezTo>
                <a:cubicBezTo>
                  <a:pt x="23547" y="19331"/>
                  <a:pt x="23544" y="19330"/>
                  <a:pt x="23540" y="19327"/>
                </a:cubicBezTo>
                <a:lnTo>
                  <a:pt x="23531" y="19327"/>
                </a:lnTo>
                <a:cubicBezTo>
                  <a:pt x="23531" y="19336"/>
                  <a:pt x="23531" y="19336"/>
                  <a:pt x="23531" y="19336"/>
                </a:cubicBezTo>
                <a:cubicBezTo>
                  <a:pt x="23521" y="19336"/>
                  <a:pt x="23521" y="19336"/>
                  <a:pt x="23521" y="19327"/>
                </a:cubicBezTo>
                <a:cubicBezTo>
                  <a:pt x="23521" y="19327"/>
                  <a:pt x="23521" y="19317"/>
                  <a:pt x="23531" y="19308"/>
                </a:cubicBezTo>
                <a:lnTo>
                  <a:pt x="23503" y="19308"/>
                </a:lnTo>
                <a:cubicBezTo>
                  <a:pt x="23503" y="19308"/>
                  <a:pt x="23493" y="19317"/>
                  <a:pt x="23493" y="19317"/>
                </a:cubicBezTo>
                <a:cubicBezTo>
                  <a:pt x="23493" y="19327"/>
                  <a:pt x="23503" y="19336"/>
                  <a:pt x="23503" y="19336"/>
                </a:cubicBezTo>
                <a:cubicBezTo>
                  <a:pt x="23503" y="19346"/>
                  <a:pt x="23493" y="19346"/>
                  <a:pt x="23493" y="19355"/>
                </a:cubicBezTo>
                <a:cubicBezTo>
                  <a:pt x="23493" y="19355"/>
                  <a:pt x="23493" y="19365"/>
                  <a:pt x="23484" y="19365"/>
                </a:cubicBezTo>
                <a:lnTo>
                  <a:pt x="23474" y="19365"/>
                </a:lnTo>
                <a:cubicBezTo>
                  <a:pt x="23474" y="19365"/>
                  <a:pt x="23474" y="19355"/>
                  <a:pt x="23474" y="19355"/>
                </a:cubicBezTo>
                <a:cubicBezTo>
                  <a:pt x="23465" y="19355"/>
                  <a:pt x="23465" y="19346"/>
                  <a:pt x="23465" y="19346"/>
                </a:cubicBezTo>
                <a:cubicBezTo>
                  <a:pt x="23455" y="19365"/>
                  <a:pt x="23455" y="19374"/>
                  <a:pt x="23446" y="19393"/>
                </a:cubicBezTo>
                <a:cubicBezTo>
                  <a:pt x="23446" y="19403"/>
                  <a:pt x="23455" y="19403"/>
                  <a:pt x="23455" y="19403"/>
                </a:cubicBezTo>
                <a:cubicBezTo>
                  <a:pt x="23465" y="19403"/>
                  <a:pt x="23474" y="19393"/>
                  <a:pt x="23474" y="19393"/>
                </a:cubicBezTo>
                <a:cubicBezTo>
                  <a:pt x="23474" y="19393"/>
                  <a:pt x="23484" y="19384"/>
                  <a:pt x="23484" y="19384"/>
                </a:cubicBezTo>
                <a:cubicBezTo>
                  <a:pt x="23484" y="19388"/>
                  <a:pt x="23486" y="19391"/>
                  <a:pt x="23488" y="19391"/>
                </a:cubicBezTo>
                <a:cubicBezTo>
                  <a:pt x="23491" y="19391"/>
                  <a:pt x="23493" y="19388"/>
                  <a:pt x="23493" y="19384"/>
                </a:cubicBezTo>
                <a:cubicBezTo>
                  <a:pt x="23503" y="19393"/>
                  <a:pt x="23503" y="19393"/>
                  <a:pt x="23503" y="19403"/>
                </a:cubicBezTo>
                <a:cubicBezTo>
                  <a:pt x="23496" y="19409"/>
                  <a:pt x="23484" y="19416"/>
                  <a:pt x="23475" y="19416"/>
                </a:cubicBezTo>
                <a:cubicBezTo>
                  <a:pt x="23471" y="19416"/>
                  <a:pt x="23467" y="19415"/>
                  <a:pt x="23465" y="19412"/>
                </a:cubicBezTo>
                <a:cubicBezTo>
                  <a:pt x="23436" y="19412"/>
                  <a:pt x="23408" y="19412"/>
                  <a:pt x="23370" y="19403"/>
                </a:cubicBezTo>
                <a:cubicBezTo>
                  <a:pt x="23361" y="19403"/>
                  <a:pt x="23342" y="19393"/>
                  <a:pt x="23323" y="19393"/>
                </a:cubicBezTo>
                <a:cubicBezTo>
                  <a:pt x="23304" y="19384"/>
                  <a:pt x="23285" y="19365"/>
                  <a:pt x="23275" y="19346"/>
                </a:cubicBezTo>
                <a:cubicBezTo>
                  <a:pt x="23275" y="19336"/>
                  <a:pt x="23275" y="19336"/>
                  <a:pt x="23285" y="19336"/>
                </a:cubicBezTo>
                <a:cubicBezTo>
                  <a:pt x="23288" y="19334"/>
                  <a:pt x="23291" y="19332"/>
                  <a:pt x="23295" y="19332"/>
                </a:cubicBezTo>
                <a:cubicBezTo>
                  <a:pt x="23304" y="19332"/>
                  <a:pt x="23313" y="19339"/>
                  <a:pt x="23313" y="19346"/>
                </a:cubicBezTo>
                <a:cubicBezTo>
                  <a:pt x="23313" y="19346"/>
                  <a:pt x="23323" y="19355"/>
                  <a:pt x="23323" y="19355"/>
                </a:cubicBezTo>
                <a:lnTo>
                  <a:pt x="23323" y="19336"/>
                </a:lnTo>
                <a:lnTo>
                  <a:pt x="23332" y="19346"/>
                </a:lnTo>
                <a:lnTo>
                  <a:pt x="23342" y="19327"/>
                </a:lnTo>
                <a:cubicBezTo>
                  <a:pt x="23342" y="19336"/>
                  <a:pt x="23351" y="19336"/>
                  <a:pt x="23361" y="19336"/>
                </a:cubicBezTo>
                <a:cubicBezTo>
                  <a:pt x="23361" y="19336"/>
                  <a:pt x="23361" y="19327"/>
                  <a:pt x="23361" y="19327"/>
                </a:cubicBezTo>
                <a:cubicBezTo>
                  <a:pt x="23351" y="19317"/>
                  <a:pt x="23351" y="19317"/>
                  <a:pt x="23361" y="19317"/>
                </a:cubicBezTo>
                <a:cubicBezTo>
                  <a:pt x="23370" y="19308"/>
                  <a:pt x="23370" y="19308"/>
                  <a:pt x="23379" y="19299"/>
                </a:cubicBezTo>
                <a:cubicBezTo>
                  <a:pt x="23389" y="19299"/>
                  <a:pt x="23389" y="19289"/>
                  <a:pt x="23398" y="19280"/>
                </a:cubicBezTo>
                <a:cubicBezTo>
                  <a:pt x="23408" y="19280"/>
                  <a:pt x="23417" y="19270"/>
                  <a:pt x="23417" y="19270"/>
                </a:cubicBezTo>
                <a:lnTo>
                  <a:pt x="23446" y="19289"/>
                </a:lnTo>
                <a:cubicBezTo>
                  <a:pt x="23446" y="19280"/>
                  <a:pt x="23446" y="19270"/>
                  <a:pt x="23455" y="19261"/>
                </a:cubicBezTo>
                <a:cubicBezTo>
                  <a:pt x="23455" y="19261"/>
                  <a:pt x="23455" y="19251"/>
                  <a:pt x="23446" y="19251"/>
                </a:cubicBezTo>
                <a:cubicBezTo>
                  <a:pt x="23436" y="19232"/>
                  <a:pt x="23446" y="19223"/>
                  <a:pt x="23455" y="19223"/>
                </a:cubicBezTo>
                <a:cubicBezTo>
                  <a:pt x="23474" y="19213"/>
                  <a:pt x="23484" y="19213"/>
                  <a:pt x="23503" y="19213"/>
                </a:cubicBezTo>
                <a:cubicBezTo>
                  <a:pt x="23503" y="19213"/>
                  <a:pt x="23512" y="19223"/>
                  <a:pt x="23512" y="19223"/>
                </a:cubicBezTo>
                <a:lnTo>
                  <a:pt x="23521" y="19223"/>
                </a:lnTo>
                <a:cubicBezTo>
                  <a:pt x="23531" y="19213"/>
                  <a:pt x="23550" y="19204"/>
                  <a:pt x="23550" y="19185"/>
                </a:cubicBezTo>
                <a:lnTo>
                  <a:pt x="23540" y="19185"/>
                </a:lnTo>
                <a:cubicBezTo>
                  <a:pt x="23540" y="19176"/>
                  <a:pt x="23540" y="19166"/>
                  <a:pt x="23550" y="19166"/>
                </a:cubicBezTo>
                <a:cubicBezTo>
                  <a:pt x="23569" y="19147"/>
                  <a:pt x="23588" y="19128"/>
                  <a:pt x="23616" y="19119"/>
                </a:cubicBezTo>
                <a:cubicBezTo>
                  <a:pt x="23616" y="19128"/>
                  <a:pt x="23616" y="19128"/>
                  <a:pt x="23616" y="19138"/>
                </a:cubicBezTo>
                <a:cubicBezTo>
                  <a:pt x="23616" y="19147"/>
                  <a:pt x="23616" y="19147"/>
                  <a:pt x="23626" y="19147"/>
                </a:cubicBezTo>
                <a:lnTo>
                  <a:pt x="23607" y="19166"/>
                </a:lnTo>
                <a:lnTo>
                  <a:pt x="23616" y="19176"/>
                </a:lnTo>
                <a:lnTo>
                  <a:pt x="23616" y="19185"/>
                </a:lnTo>
                <a:cubicBezTo>
                  <a:pt x="23626" y="19176"/>
                  <a:pt x="23626" y="19166"/>
                  <a:pt x="23626" y="19166"/>
                </a:cubicBezTo>
                <a:lnTo>
                  <a:pt x="23644" y="19176"/>
                </a:lnTo>
                <a:cubicBezTo>
                  <a:pt x="23654" y="19176"/>
                  <a:pt x="23654" y="19157"/>
                  <a:pt x="23654" y="19147"/>
                </a:cubicBezTo>
                <a:cubicBezTo>
                  <a:pt x="23654" y="19147"/>
                  <a:pt x="23654" y="19138"/>
                  <a:pt x="23654" y="19138"/>
                </a:cubicBezTo>
                <a:cubicBezTo>
                  <a:pt x="23663" y="19138"/>
                  <a:pt x="23663" y="19138"/>
                  <a:pt x="23663" y="19128"/>
                </a:cubicBezTo>
                <a:cubicBezTo>
                  <a:pt x="23663" y="19128"/>
                  <a:pt x="23673" y="19119"/>
                  <a:pt x="23682" y="19119"/>
                </a:cubicBezTo>
                <a:close/>
                <a:moveTo>
                  <a:pt x="463" y="0"/>
                </a:moveTo>
                <a:cubicBezTo>
                  <a:pt x="313" y="0"/>
                  <a:pt x="158" y="12"/>
                  <a:pt x="0" y="37"/>
                </a:cubicBezTo>
                <a:lnTo>
                  <a:pt x="0" y="21561"/>
                </a:lnTo>
                <a:lnTo>
                  <a:pt x="75600" y="21561"/>
                </a:lnTo>
                <a:lnTo>
                  <a:pt x="75477" y="5946"/>
                </a:lnTo>
                <a:lnTo>
                  <a:pt x="75477" y="5946"/>
                </a:lnTo>
                <a:cubicBezTo>
                  <a:pt x="75456" y="6180"/>
                  <a:pt x="75230" y="6436"/>
                  <a:pt x="74890" y="6700"/>
                </a:cubicBezTo>
                <a:cubicBezTo>
                  <a:pt x="74890" y="6700"/>
                  <a:pt x="74890" y="6700"/>
                  <a:pt x="74881" y="6691"/>
                </a:cubicBezTo>
                <a:cubicBezTo>
                  <a:pt x="74871" y="6662"/>
                  <a:pt x="74862" y="6634"/>
                  <a:pt x="74852" y="6596"/>
                </a:cubicBezTo>
                <a:cubicBezTo>
                  <a:pt x="74871" y="6596"/>
                  <a:pt x="74899" y="6587"/>
                  <a:pt x="74899" y="6568"/>
                </a:cubicBezTo>
                <a:cubicBezTo>
                  <a:pt x="74909" y="6549"/>
                  <a:pt x="74899" y="6520"/>
                  <a:pt x="74899" y="6501"/>
                </a:cubicBezTo>
                <a:cubicBezTo>
                  <a:pt x="74890" y="6464"/>
                  <a:pt x="74909" y="6435"/>
                  <a:pt x="74928" y="6407"/>
                </a:cubicBezTo>
                <a:cubicBezTo>
                  <a:pt x="74937" y="6407"/>
                  <a:pt x="74947" y="6397"/>
                  <a:pt x="74947" y="6388"/>
                </a:cubicBezTo>
                <a:cubicBezTo>
                  <a:pt x="74947" y="6369"/>
                  <a:pt x="74947" y="6359"/>
                  <a:pt x="74947" y="6350"/>
                </a:cubicBezTo>
                <a:cubicBezTo>
                  <a:pt x="74928" y="6369"/>
                  <a:pt x="74918" y="6397"/>
                  <a:pt x="74890" y="6397"/>
                </a:cubicBezTo>
                <a:cubicBezTo>
                  <a:pt x="74852" y="6397"/>
                  <a:pt x="74824" y="6388"/>
                  <a:pt x="74795" y="6369"/>
                </a:cubicBezTo>
                <a:cubicBezTo>
                  <a:pt x="74776" y="6369"/>
                  <a:pt x="74757" y="6359"/>
                  <a:pt x="74739" y="6359"/>
                </a:cubicBezTo>
                <a:cubicBezTo>
                  <a:pt x="74720" y="6350"/>
                  <a:pt x="74701" y="6350"/>
                  <a:pt x="74682" y="6340"/>
                </a:cubicBezTo>
                <a:cubicBezTo>
                  <a:pt x="74663" y="6322"/>
                  <a:pt x="74653" y="6293"/>
                  <a:pt x="74663" y="6265"/>
                </a:cubicBezTo>
                <a:lnTo>
                  <a:pt x="74663" y="6265"/>
                </a:lnTo>
                <a:lnTo>
                  <a:pt x="74691" y="6331"/>
                </a:lnTo>
                <a:cubicBezTo>
                  <a:pt x="74720" y="6284"/>
                  <a:pt x="74748" y="6236"/>
                  <a:pt x="74776" y="6199"/>
                </a:cubicBezTo>
                <a:cubicBezTo>
                  <a:pt x="74767" y="6189"/>
                  <a:pt x="74748" y="6170"/>
                  <a:pt x="74748" y="6151"/>
                </a:cubicBezTo>
                <a:cubicBezTo>
                  <a:pt x="74739" y="6142"/>
                  <a:pt x="74748" y="6132"/>
                  <a:pt x="74748" y="6123"/>
                </a:cubicBezTo>
                <a:cubicBezTo>
                  <a:pt x="74748" y="6113"/>
                  <a:pt x="74748" y="6104"/>
                  <a:pt x="74739" y="6104"/>
                </a:cubicBezTo>
                <a:cubicBezTo>
                  <a:pt x="74729" y="6085"/>
                  <a:pt x="74720" y="6075"/>
                  <a:pt x="74729" y="6057"/>
                </a:cubicBezTo>
                <a:cubicBezTo>
                  <a:pt x="74739" y="6047"/>
                  <a:pt x="74739" y="6038"/>
                  <a:pt x="74739" y="6019"/>
                </a:cubicBezTo>
                <a:cubicBezTo>
                  <a:pt x="74739" y="6009"/>
                  <a:pt x="74720" y="6000"/>
                  <a:pt x="74710" y="5990"/>
                </a:cubicBezTo>
                <a:cubicBezTo>
                  <a:pt x="74701" y="6028"/>
                  <a:pt x="74691" y="6066"/>
                  <a:pt x="74682" y="6094"/>
                </a:cubicBezTo>
                <a:lnTo>
                  <a:pt x="74672" y="6094"/>
                </a:lnTo>
                <a:cubicBezTo>
                  <a:pt x="74663" y="6085"/>
                  <a:pt x="74653" y="6075"/>
                  <a:pt x="74644" y="6047"/>
                </a:cubicBezTo>
                <a:cubicBezTo>
                  <a:pt x="74625" y="6085"/>
                  <a:pt x="74616" y="6113"/>
                  <a:pt x="74606" y="6151"/>
                </a:cubicBezTo>
                <a:lnTo>
                  <a:pt x="74578" y="6132"/>
                </a:lnTo>
                <a:cubicBezTo>
                  <a:pt x="74549" y="6151"/>
                  <a:pt x="74521" y="6170"/>
                  <a:pt x="74502" y="6189"/>
                </a:cubicBezTo>
                <a:cubicBezTo>
                  <a:pt x="74474" y="6199"/>
                  <a:pt x="74445" y="6217"/>
                  <a:pt x="74417" y="6236"/>
                </a:cubicBezTo>
                <a:cubicBezTo>
                  <a:pt x="74405" y="6248"/>
                  <a:pt x="74393" y="6256"/>
                  <a:pt x="74382" y="6256"/>
                </a:cubicBezTo>
                <a:cubicBezTo>
                  <a:pt x="74374" y="6256"/>
                  <a:pt x="74367" y="6253"/>
                  <a:pt x="74360" y="6246"/>
                </a:cubicBezTo>
                <a:cubicBezTo>
                  <a:pt x="74341" y="6227"/>
                  <a:pt x="74322" y="6199"/>
                  <a:pt x="74303" y="6180"/>
                </a:cubicBezTo>
                <a:cubicBezTo>
                  <a:pt x="74303" y="6199"/>
                  <a:pt x="74294" y="6217"/>
                  <a:pt x="74284" y="6236"/>
                </a:cubicBezTo>
                <a:cubicBezTo>
                  <a:pt x="74275" y="6241"/>
                  <a:pt x="74263" y="6243"/>
                  <a:pt x="74252" y="6243"/>
                </a:cubicBezTo>
                <a:cubicBezTo>
                  <a:pt x="74242" y="6243"/>
                  <a:pt x="74232" y="6241"/>
                  <a:pt x="74227" y="6236"/>
                </a:cubicBezTo>
                <a:cubicBezTo>
                  <a:pt x="74208" y="6217"/>
                  <a:pt x="74199" y="6199"/>
                  <a:pt x="74199" y="6180"/>
                </a:cubicBezTo>
                <a:cubicBezTo>
                  <a:pt x="74208" y="6151"/>
                  <a:pt x="74218" y="6113"/>
                  <a:pt x="74218" y="6085"/>
                </a:cubicBezTo>
                <a:lnTo>
                  <a:pt x="74208" y="6075"/>
                </a:lnTo>
                <a:lnTo>
                  <a:pt x="74190" y="6123"/>
                </a:lnTo>
                <a:cubicBezTo>
                  <a:pt x="74142" y="6085"/>
                  <a:pt x="74104" y="6057"/>
                  <a:pt x="74067" y="6019"/>
                </a:cubicBezTo>
                <a:cubicBezTo>
                  <a:pt x="74048" y="6038"/>
                  <a:pt x="74038" y="6047"/>
                  <a:pt x="74029" y="6066"/>
                </a:cubicBezTo>
                <a:cubicBezTo>
                  <a:pt x="74029" y="6038"/>
                  <a:pt x="74019" y="6009"/>
                  <a:pt x="74019" y="5990"/>
                </a:cubicBezTo>
                <a:cubicBezTo>
                  <a:pt x="73999" y="6030"/>
                  <a:pt x="73984" y="6046"/>
                  <a:pt x="73961" y="6046"/>
                </a:cubicBezTo>
                <a:cubicBezTo>
                  <a:pt x="73951" y="6046"/>
                  <a:pt x="73939" y="6043"/>
                  <a:pt x="73925" y="6038"/>
                </a:cubicBezTo>
                <a:cubicBezTo>
                  <a:pt x="73915" y="6019"/>
                  <a:pt x="73915" y="6000"/>
                  <a:pt x="73906" y="5981"/>
                </a:cubicBezTo>
                <a:cubicBezTo>
                  <a:pt x="73876" y="5995"/>
                  <a:pt x="73843" y="6003"/>
                  <a:pt x="73810" y="6003"/>
                </a:cubicBezTo>
                <a:cubicBezTo>
                  <a:pt x="73759" y="6003"/>
                  <a:pt x="73708" y="5985"/>
                  <a:pt x="73673" y="5948"/>
                </a:cubicBezTo>
                <a:lnTo>
                  <a:pt x="73673" y="5948"/>
                </a:lnTo>
                <a:cubicBezTo>
                  <a:pt x="73688" y="5966"/>
                  <a:pt x="73689" y="5992"/>
                  <a:pt x="73707" y="6009"/>
                </a:cubicBezTo>
                <a:cubicBezTo>
                  <a:pt x="73716" y="6019"/>
                  <a:pt x="73726" y="6019"/>
                  <a:pt x="73735" y="6028"/>
                </a:cubicBezTo>
                <a:cubicBezTo>
                  <a:pt x="73735" y="6028"/>
                  <a:pt x="73735" y="6038"/>
                  <a:pt x="73735" y="6047"/>
                </a:cubicBezTo>
                <a:cubicBezTo>
                  <a:pt x="73745" y="6057"/>
                  <a:pt x="73735" y="6057"/>
                  <a:pt x="73735" y="6066"/>
                </a:cubicBezTo>
                <a:lnTo>
                  <a:pt x="73697" y="6047"/>
                </a:lnTo>
                <a:lnTo>
                  <a:pt x="73688" y="6075"/>
                </a:lnTo>
                <a:lnTo>
                  <a:pt x="73669" y="6075"/>
                </a:lnTo>
                <a:cubicBezTo>
                  <a:pt x="73678" y="6047"/>
                  <a:pt x="73678" y="6019"/>
                  <a:pt x="73669" y="5990"/>
                </a:cubicBezTo>
                <a:cubicBezTo>
                  <a:pt x="73659" y="5971"/>
                  <a:pt x="73650" y="5952"/>
                  <a:pt x="73641" y="5943"/>
                </a:cubicBezTo>
                <a:cubicBezTo>
                  <a:pt x="73622" y="5924"/>
                  <a:pt x="73612" y="5915"/>
                  <a:pt x="73593" y="5915"/>
                </a:cubicBezTo>
                <a:cubicBezTo>
                  <a:pt x="73565" y="5915"/>
                  <a:pt x="73536" y="5924"/>
                  <a:pt x="73508" y="5924"/>
                </a:cubicBezTo>
                <a:cubicBezTo>
                  <a:pt x="73508" y="5943"/>
                  <a:pt x="73508" y="5971"/>
                  <a:pt x="73489" y="5990"/>
                </a:cubicBezTo>
                <a:cubicBezTo>
                  <a:pt x="73482" y="5997"/>
                  <a:pt x="73480" y="6004"/>
                  <a:pt x="73473" y="6004"/>
                </a:cubicBezTo>
                <a:cubicBezTo>
                  <a:pt x="73470" y="6004"/>
                  <a:pt x="73466" y="6003"/>
                  <a:pt x="73461" y="6000"/>
                </a:cubicBezTo>
                <a:cubicBezTo>
                  <a:pt x="73451" y="5990"/>
                  <a:pt x="73451" y="5981"/>
                  <a:pt x="73442" y="5981"/>
                </a:cubicBezTo>
                <a:cubicBezTo>
                  <a:pt x="73404" y="5952"/>
                  <a:pt x="73385" y="5896"/>
                  <a:pt x="73357" y="5867"/>
                </a:cubicBezTo>
                <a:cubicBezTo>
                  <a:pt x="73338" y="5858"/>
                  <a:pt x="73328" y="5839"/>
                  <a:pt x="73328" y="5829"/>
                </a:cubicBezTo>
                <a:cubicBezTo>
                  <a:pt x="73319" y="5810"/>
                  <a:pt x="73338" y="5791"/>
                  <a:pt x="73328" y="5782"/>
                </a:cubicBezTo>
                <a:cubicBezTo>
                  <a:pt x="73309" y="5763"/>
                  <a:pt x="73290" y="5754"/>
                  <a:pt x="73271" y="5754"/>
                </a:cubicBezTo>
                <a:cubicBezTo>
                  <a:pt x="73252" y="5744"/>
                  <a:pt x="73234" y="5725"/>
                  <a:pt x="73224" y="5706"/>
                </a:cubicBezTo>
                <a:lnTo>
                  <a:pt x="73205" y="5706"/>
                </a:lnTo>
                <a:cubicBezTo>
                  <a:pt x="73205" y="5725"/>
                  <a:pt x="73205" y="5754"/>
                  <a:pt x="73196" y="5782"/>
                </a:cubicBezTo>
                <a:lnTo>
                  <a:pt x="73167" y="5763"/>
                </a:lnTo>
                <a:lnTo>
                  <a:pt x="73139" y="5801"/>
                </a:lnTo>
                <a:lnTo>
                  <a:pt x="73120" y="5773"/>
                </a:lnTo>
                <a:cubicBezTo>
                  <a:pt x="73120" y="5791"/>
                  <a:pt x="73111" y="5820"/>
                  <a:pt x="73101" y="5848"/>
                </a:cubicBezTo>
                <a:cubicBezTo>
                  <a:pt x="73092" y="5867"/>
                  <a:pt x="73082" y="5886"/>
                  <a:pt x="73092" y="5915"/>
                </a:cubicBezTo>
                <a:cubicBezTo>
                  <a:pt x="73101" y="5933"/>
                  <a:pt x="73092" y="5962"/>
                  <a:pt x="73073" y="5962"/>
                </a:cubicBezTo>
                <a:cubicBezTo>
                  <a:pt x="73063" y="5962"/>
                  <a:pt x="73063" y="5943"/>
                  <a:pt x="73054" y="5943"/>
                </a:cubicBezTo>
                <a:cubicBezTo>
                  <a:pt x="73044" y="5933"/>
                  <a:pt x="73035" y="5933"/>
                  <a:pt x="73025" y="5924"/>
                </a:cubicBezTo>
                <a:cubicBezTo>
                  <a:pt x="73006" y="5915"/>
                  <a:pt x="72987" y="5905"/>
                  <a:pt x="72978" y="5886"/>
                </a:cubicBezTo>
                <a:cubicBezTo>
                  <a:pt x="72959" y="5858"/>
                  <a:pt x="72940" y="5820"/>
                  <a:pt x="72931" y="5782"/>
                </a:cubicBezTo>
                <a:cubicBezTo>
                  <a:pt x="72845" y="5791"/>
                  <a:pt x="72874" y="5867"/>
                  <a:pt x="72836" y="5915"/>
                </a:cubicBezTo>
                <a:lnTo>
                  <a:pt x="72864" y="5952"/>
                </a:lnTo>
                <a:cubicBezTo>
                  <a:pt x="72861" y="5952"/>
                  <a:pt x="72858" y="5951"/>
                  <a:pt x="72855" y="5951"/>
                </a:cubicBezTo>
                <a:cubicBezTo>
                  <a:pt x="72822" y="5951"/>
                  <a:pt x="72800" y="5993"/>
                  <a:pt x="72817" y="6019"/>
                </a:cubicBezTo>
                <a:cubicBezTo>
                  <a:pt x="72827" y="6047"/>
                  <a:pt x="72827" y="6066"/>
                  <a:pt x="72817" y="6085"/>
                </a:cubicBezTo>
                <a:cubicBezTo>
                  <a:pt x="72817" y="6104"/>
                  <a:pt x="72798" y="6123"/>
                  <a:pt x="72789" y="6132"/>
                </a:cubicBezTo>
                <a:cubicBezTo>
                  <a:pt x="72781" y="6140"/>
                  <a:pt x="72774" y="6143"/>
                  <a:pt x="72768" y="6143"/>
                </a:cubicBezTo>
                <a:cubicBezTo>
                  <a:pt x="72760" y="6143"/>
                  <a:pt x="72752" y="6138"/>
                  <a:pt x="72741" y="6132"/>
                </a:cubicBezTo>
                <a:cubicBezTo>
                  <a:pt x="72741" y="6123"/>
                  <a:pt x="72732" y="6113"/>
                  <a:pt x="72732" y="6104"/>
                </a:cubicBezTo>
                <a:cubicBezTo>
                  <a:pt x="72722" y="6094"/>
                  <a:pt x="72722" y="6085"/>
                  <a:pt x="72722" y="6075"/>
                </a:cubicBezTo>
                <a:cubicBezTo>
                  <a:pt x="72713" y="6066"/>
                  <a:pt x="72713" y="6057"/>
                  <a:pt x="72703" y="6047"/>
                </a:cubicBezTo>
                <a:cubicBezTo>
                  <a:pt x="72694" y="6028"/>
                  <a:pt x="72685" y="6019"/>
                  <a:pt x="72685" y="6009"/>
                </a:cubicBezTo>
                <a:cubicBezTo>
                  <a:pt x="72666" y="5990"/>
                  <a:pt x="72647" y="5971"/>
                  <a:pt x="72637" y="5952"/>
                </a:cubicBezTo>
                <a:cubicBezTo>
                  <a:pt x="72628" y="5943"/>
                  <a:pt x="72628" y="5924"/>
                  <a:pt x="72618" y="5915"/>
                </a:cubicBezTo>
                <a:cubicBezTo>
                  <a:pt x="72615" y="5913"/>
                  <a:pt x="72611" y="5912"/>
                  <a:pt x="72608" y="5912"/>
                </a:cubicBezTo>
                <a:cubicBezTo>
                  <a:pt x="72592" y="5912"/>
                  <a:pt x="72579" y="5926"/>
                  <a:pt x="72571" y="5933"/>
                </a:cubicBezTo>
                <a:lnTo>
                  <a:pt x="72618" y="5981"/>
                </a:lnTo>
                <a:cubicBezTo>
                  <a:pt x="72552" y="6000"/>
                  <a:pt x="72505" y="6057"/>
                  <a:pt x="72505" y="6123"/>
                </a:cubicBezTo>
                <a:lnTo>
                  <a:pt x="72495" y="6123"/>
                </a:lnTo>
                <a:cubicBezTo>
                  <a:pt x="72486" y="6113"/>
                  <a:pt x="72476" y="6094"/>
                  <a:pt x="72467" y="6085"/>
                </a:cubicBezTo>
                <a:lnTo>
                  <a:pt x="72438" y="6113"/>
                </a:lnTo>
                <a:cubicBezTo>
                  <a:pt x="72429" y="6104"/>
                  <a:pt x="72420" y="6085"/>
                  <a:pt x="72410" y="6075"/>
                </a:cubicBezTo>
                <a:lnTo>
                  <a:pt x="72382" y="6123"/>
                </a:lnTo>
                <a:lnTo>
                  <a:pt x="72372" y="6123"/>
                </a:lnTo>
                <a:cubicBezTo>
                  <a:pt x="72372" y="6047"/>
                  <a:pt x="72382" y="5971"/>
                  <a:pt x="72382" y="5896"/>
                </a:cubicBezTo>
                <a:lnTo>
                  <a:pt x="72382" y="5896"/>
                </a:lnTo>
                <a:cubicBezTo>
                  <a:pt x="72353" y="5905"/>
                  <a:pt x="72315" y="5915"/>
                  <a:pt x="72287" y="5915"/>
                </a:cubicBezTo>
                <a:lnTo>
                  <a:pt x="72287" y="5924"/>
                </a:lnTo>
                <a:cubicBezTo>
                  <a:pt x="72296" y="5933"/>
                  <a:pt x="72315" y="5933"/>
                  <a:pt x="72344" y="5943"/>
                </a:cubicBezTo>
                <a:cubicBezTo>
                  <a:pt x="72296" y="5971"/>
                  <a:pt x="72259" y="5990"/>
                  <a:pt x="72221" y="6009"/>
                </a:cubicBezTo>
                <a:cubicBezTo>
                  <a:pt x="72183" y="5962"/>
                  <a:pt x="72192" y="5943"/>
                  <a:pt x="72240" y="5924"/>
                </a:cubicBezTo>
                <a:cubicBezTo>
                  <a:pt x="72227" y="5915"/>
                  <a:pt x="72214" y="5911"/>
                  <a:pt x="72204" y="5911"/>
                </a:cubicBezTo>
                <a:cubicBezTo>
                  <a:pt x="72192" y="5911"/>
                  <a:pt x="72183" y="5918"/>
                  <a:pt x="72183" y="5933"/>
                </a:cubicBezTo>
                <a:cubicBezTo>
                  <a:pt x="72183" y="5971"/>
                  <a:pt x="72183" y="6019"/>
                  <a:pt x="72202" y="6057"/>
                </a:cubicBezTo>
                <a:cubicBezTo>
                  <a:pt x="72191" y="6063"/>
                  <a:pt x="72183" y="6065"/>
                  <a:pt x="72177" y="6065"/>
                </a:cubicBezTo>
                <a:cubicBezTo>
                  <a:pt x="72153" y="6065"/>
                  <a:pt x="72148" y="6033"/>
                  <a:pt x="72126" y="6019"/>
                </a:cubicBezTo>
                <a:cubicBezTo>
                  <a:pt x="72098" y="6028"/>
                  <a:pt x="72069" y="6038"/>
                  <a:pt x="72041" y="6047"/>
                </a:cubicBezTo>
                <a:cubicBezTo>
                  <a:pt x="72050" y="6066"/>
                  <a:pt x="72069" y="6075"/>
                  <a:pt x="72088" y="6085"/>
                </a:cubicBezTo>
                <a:cubicBezTo>
                  <a:pt x="72107" y="6094"/>
                  <a:pt x="72126" y="6104"/>
                  <a:pt x="72145" y="6113"/>
                </a:cubicBezTo>
                <a:cubicBezTo>
                  <a:pt x="72183" y="6142"/>
                  <a:pt x="72211" y="6170"/>
                  <a:pt x="72240" y="6208"/>
                </a:cubicBezTo>
                <a:cubicBezTo>
                  <a:pt x="72259" y="6246"/>
                  <a:pt x="72268" y="6293"/>
                  <a:pt x="72268" y="6340"/>
                </a:cubicBezTo>
                <a:lnTo>
                  <a:pt x="72259" y="6350"/>
                </a:lnTo>
                <a:lnTo>
                  <a:pt x="72211" y="6303"/>
                </a:lnTo>
                <a:lnTo>
                  <a:pt x="72202" y="6359"/>
                </a:lnTo>
                <a:lnTo>
                  <a:pt x="72192" y="6340"/>
                </a:lnTo>
                <a:cubicBezTo>
                  <a:pt x="72173" y="6359"/>
                  <a:pt x="72145" y="6369"/>
                  <a:pt x="72136" y="6397"/>
                </a:cubicBezTo>
                <a:cubicBezTo>
                  <a:pt x="72126" y="6426"/>
                  <a:pt x="72126" y="6454"/>
                  <a:pt x="72126" y="6492"/>
                </a:cubicBezTo>
                <a:cubicBezTo>
                  <a:pt x="72126" y="6501"/>
                  <a:pt x="72136" y="6511"/>
                  <a:pt x="72145" y="6511"/>
                </a:cubicBezTo>
                <a:lnTo>
                  <a:pt x="72164" y="6511"/>
                </a:lnTo>
                <a:cubicBezTo>
                  <a:pt x="72173" y="6511"/>
                  <a:pt x="72173" y="6511"/>
                  <a:pt x="72183" y="6520"/>
                </a:cubicBezTo>
                <a:cubicBezTo>
                  <a:pt x="72202" y="6530"/>
                  <a:pt x="72202" y="6549"/>
                  <a:pt x="72221" y="6558"/>
                </a:cubicBezTo>
                <a:cubicBezTo>
                  <a:pt x="72202" y="6568"/>
                  <a:pt x="72192" y="6577"/>
                  <a:pt x="72173" y="6587"/>
                </a:cubicBezTo>
                <a:cubicBezTo>
                  <a:pt x="72155" y="6606"/>
                  <a:pt x="72126" y="6615"/>
                  <a:pt x="72098" y="6615"/>
                </a:cubicBezTo>
                <a:cubicBezTo>
                  <a:pt x="72088" y="6615"/>
                  <a:pt x="72069" y="6624"/>
                  <a:pt x="72060" y="6624"/>
                </a:cubicBezTo>
                <a:cubicBezTo>
                  <a:pt x="72050" y="6634"/>
                  <a:pt x="72041" y="6634"/>
                  <a:pt x="72022" y="6634"/>
                </a:cubicBezTo>
                <a:cubicBezTo>
                  <a:pt x="71984" y="6634"/>
                  <a:pt x="71994" y="6577"/>
                  <a:pt x="71965" y="6568"/>
                </a:cubicBezTo>
                <a:cubicBezTo>
                  <a:pt x="71918" y="6624"/>
                  <a:pt x="71880" y="6672"/>
                  <a:pt x="71833" y="6729"/>
                </a:cubicBezTo>
                <a:cubicBezTo>
                  <a:pt x="71823" y="6710"/>
                  <a:pt x="71823" y="6672"/>
                  <a:pt x="71795" y="6672"/>
                </a:cubicBezTo>
                <a:cubicBezTo>
                  <a:pt x="71776" y="6672"/>
                  <a:pt x="71766" y="6681"/>
                  <a:pt x="71747" y="6691"/>
                </a:cubicBezTo>
                <a:cubicBezTo>
                  <a:pt x="71741" y="6691"/>
                  <a:pt x="71731" y="6695"/>
                  <a:pt x="71724" y="6695"/>
                </a:cubicBezTo>
                <a:cubicBezTo>
                  <a:pt x="71721" y="6695"/>
                  <a:pt x="71719" y="6694"/>
                  <a:pt x="71719" y="6691"/>
                </a:cubicBezTo>
                <a:cubicBezTo>
                  <a:pt x="71710" y="6681"/>
                  <a:pt x="71710" y="6672"/>
                  <a:pt x="71700" y="6672"/>
                </a:cubicBezTo>
                <a:cubicBezTo>
                  <a:pt x="71700" y="6662"/>
                  <a:pt x="71700" y="6653"/>
                  <a:pt x="71691" y="6643"/>
                </a:cubicBezTo>
                <a:cubicBezTo>
                  <a:pt x="71691" y="6624"/>
                  <a:pt x="71700" y="6615"/>
                  <a:pt x="71710" y="6596"/>
                </a:cubicBezTo>
                <a:cubicBezTo>
                  <a:pt x="71719" y="6558"/>
                  <a:pt x="71700" y="6520"/>
                  <a:pt x="71710" y="6482"/>
                </a:cubicBezTo>
                <a:lnTo>
                  <a:pt x="71710" y="6482"/>
                </a:lnTo>
                <a:cubicBezTo>
                  <a:pt x="71662" y="6492"/>
                  <a:pt x="71634" y="6492"/>
                  <a:pt x="71606" y="6501"/>
                </a:cubicBezTo>
                <a:cubicBezTo>
                  <a:pt x="71596" y="6482"/>
                  <a:pt x="71596" y="6464"/>
                  <a:pt x="71587" y="6454"/>
                </a:cubicBezTo>
                <a:cubicBezTo>
                  <a:pt x="71587" y="6436"/>
                  <a:pt x="71579" y="6429"/>
                  <a:pt x="71569" y="6429"/>
                </a:cubicBezTo>
                <a:cubicBezTo>
                  <a:pt x="71563" y="6429"/>
                  <a:pt x="71556" y="6432"/>
                  <a:pt x="71549" y="6435"/>
                </a:cubicBezTo>
                <a:cubicBezTo>
                  <a:pt x="71539" y="6416"/>
                  <a:pt x="71539" y="6397"/>
                  <a:pt x="71539" y="6378"/>
                </a:cubicBezTo>
                <a:cubicBezTo>
                  <a:pt x="71539" y="6369"/>
                  <a:pt x="71539" y="6350"/>
                  <a:pt x="71530" y="6340"/>
                </a:cubicBezTo>
                <a:cubicBezTo>
                  <a:pt x="71511" y="6312"/>
                  <a:pt x="71492" y="6274"/>
                  <a:pt x="71511" y="6246"/>
                </a:cubicBezTo>
                <a:cubicBezTo>
                  <a:pt x="71501" y="6227"/>
                  <a:pt x="71492" y="6208"/>
                  <a:pt x="71473" y="6189"/>
                </a:cubicBezTo>
                <a:cubicBezTo>
                  <a:pt x="71473" y="6180"/>
                  <a:pt x="71464" y="6161"/>
                  <a:pt x="71454" y="6151"/>
                </a:cubicBezTo>
                <a:cubicBezTo>
                  <a:pt x="71445" y="6146"/>
                  <a:pt x="71438" y="6144"/>
                  <a:pt x="71430" y="6144"/>
                </a:cubicBezTo>
                <a:cubicBezTo>
                  <a:pt x="71423" y="6144"/>
                  <a:pt x="71416" y="6146"/>
                  <a:pt x="71407" y="6151"/>
                </a:cubicBezTo>
                <a:cubicBezTo>
                  <a:pt x="71388" y="6161"/>
                  <a:pt x="71369" y="6161"/>
                  <a:pt x="71350" y="6161"/>
                </a:cubicBezTo>
                <a:cubicBezTo>
                  <a:pt x="71331" y="6151"/>
                  <a:pt x="71312" y="6142"/>
                  <a:pt x="71303" y="6132"/>
                </a:cubicBezTo>
                <a:cubicBezTo>
                  <a:pt x="71293" y="6132"/>
                  <a:pt x="71265" y="6123"/>
                  <a:pt x="71265" y="6104"/>
                </a:cubicBezTo>
                <a:cubicBezTo>
                  <a:pt x="71265" y="6104"/>
                  <a:pt x="71265" y="6094"/>
                  <a:pt x="71265" y="6085"/>
                </a:cubicBezTo>
                <a:cubicBezTo>
                  <a:pt x="71265" y="6085"/>
                  <a:pt x="71265" y="6075"/>
                  <a:pt x="71255" y="6075"/>
                </a:cubicBezTo>
                <a:cubicBezTo>
                  <a:pt x="71255" y="6066"/>
                  <a:pt x="71236" y="6057"/>
                  <a:pt x="71236" y="6038"/>
                </a:cubicBezTo>
                <a:cubicBezTo>
                  <a:pt x="71236" y="6057"/>
                  <a:pt x="71236" y="6075"/>
                  <a:pt x="71236" y="6104"/>
                </a:cubicBezTo>
                <a:cubicBezTo>
                  <a:pt x="71236" y="6113"/>
                  <a:pt x="71246" y="6132"/>
                  <a:pt x="71246" y="6151"/>
                </a:cubicBezTo>
                <a:cubicBezTo>
                  <a:pt x="71246" y="6170"/>
                  <a:pt x="71227" y="6199"/>
                  <a:pt x="71199" y="6199"/>
                </a:cubicBezTo>
                <a:cubicBezTo>
                  <a:pt x="71189" y="6246"/>
                  <a:pt x="71180" y="6274"/>
                  <a:pt x="71170" y="6312"/>
                </a:cubicBezTo>
                <a:lnTo>
                  <a:pt x="71151" y="6312"/>
                </a:lnTo>
                <a:lnTo>
                  <a:pt x="71151" y="6265"/>
                </a:lnTo>
                <a:cubicBezTo>
                  <a:pt x="71143" y="6273"/>
                  <a:pt x="71121" y="6295"/>
                  <a:pt x="71103" y="6295"/>
                </a:cubicBezTo>
                <a:cubicBezTo>
                  <a:pt x="71100" y="6295"/>
                  <a:pt x="71097" y="6294"/>
                  <a:pt x="71094" y="6293"/>
                </a:cubicBezTo>
                <a:cubicBezTo>
                  <a:pt x="71075" y="6284"/>
                  <a:pt x="71066" y="6255"/>
                  <a:pt x="71038" y="6246"/>
                </a:cubicBezTo>
                <a:cubicBezTo>
                  <a:pt x="71019" y="6246"/>
                  <a:pt x="70990" y="6265"/>
                  <a:pt x="70981" y="6284"/>
                </a:cubicBezTo>
                <a:cubicBezTo>
                  <a:pt x="70971" y="6303"/>
                  <a:pt x="70971" y="6331"/>
                  <a:pt x="70971" y="6359"/>
                </a:cubicBezTo>
                <a:cubicBezTo>
                  <a:pt x="70981" y="6355"/>
                  <a:pt x="70988" y="6354"/>
                  <a:pt x="70995" y="6354"/>
                </a:cubicBezTo>
                <a:cubicBezTo>
                  <a:pt x="71034" y="6354"/>
                  <a:pt x="71025" y="6418"/>
                  <a:pt x="71066" y="6426"/>
                </a:cubicBezTo>
                <a:lnTo>
                  <a:pt x="71094" y="6388"/>
                </a:lnTo>
                <a:cubicBezTo>
                  <a:pt x="71104" y="6416"/>
                  <a:pt x="71123" y="6435"/>
                  <a:pt x="71132" y="6454"/>
                </a:cubicBezTo>
                <a:cubicBezTo>
                  <a:pt x="71123" y="6454"/>
                  <a:pt x="71104" y="6464"/>
                  <a:pt x="71085" y="6464"/>
                </a:cubicBezTo>
                <a:cubicBezTo>
                  <a:pt x="71081" y="6493"/>
                  <a:pt x="71071" y="6501"/>
                  <a:pt x="71057" y="6501"/>
                </a:cubicBezTo>
                <a:cubicBezTo>
                  <a:pt x="71039" y="6501"/>
                  <a:pt x="71017" y="6488"/>
                  <a:pt x="70997" y="6488"/>
                </a:cubicBezTo>
                <a:cubicBezTo>
                  <a:pt x="70991" y="6488"/>
                  <a:pt x="70986" y="6489"/>
                  <a:pt x="70981" y="6492"/>
                </a:cubicBezTo>
                <a:cubicBezTo>
                  <a:pt x="70962" y="6549"/>
                  <a:pt x="70952" y="6606"/>
                  <a:pt x="70933" y="6662"/>
                </a:cubicBezTo>
                <a:cubicBezTo>
                  <a:pt x="70886" y="6615"/>
                  <a:pt x="70848" y="6577"/>
                  <a:pt x="70810" y="6530"/>
                </a:cubicBezTo>
                <a:cubicBezTo>
                  <a:pt x="70848" y="6501"/>
                  <a:pt x="70839" y="6473"/>
                  <a:pt x="70791" y="6464"/>
                </a:cubicBezTo>
                <a:cubicBezTo>
                  <a:pt x="70782" y="6464"/>
                  <a:pt x="70782" y="6473"/>
                  <a:pt x="70782" y="6482"/>
                </a:cubicBezTo>
                <a:cubicBezTo>
                  <a:pt x="70782" y="6492"/>
                  <a:pt x="70782" y="6501"/>
                  <a:pt x="70782" y="6511"/>
                </a:cubicBezTo>
                <a:cubicBezTo>
                  <a:pt x="70773" y="6520"/>
                  <a:pt x="70763" y="6539"/>
                  <a:pt x="70754" y="6549"/>
                </a:cubicBezTo>
                <a:cubicBezTo>
                  <a:pt x="70744" y="6558"/>
                  <a:pt x="70735" y="6558"/>
                  <a:pt x="70716" y="6568"/>
                </a:cubicBezTo>
                <a:cubicBezTo>
                  <a:pt x="70706" y="6568"/>
                  <a:pt x="70687" y="6568"/>
                  <a:pt x="70678" y="6577"/>
                </a:cubicBezTo>
                <a:cubicBezTo>
                  <a:pt x="70650" y="6596"/>
                  <a:pt x="70687" y="6634"/>
                  <a:pt x="70706" y="6643"/>
                </a:cubicBezTo>
                <a:cubicBezTo>
                  <a:pt x="70725" y="6672"/>
                  <a:pt x="70744" y="6691"/>
                  <a:pt x="70716" y="6729"/>
                </a:cubicBezTo>
                <a:cubicBezTo>
                  <a:pt x="70716" y="6729"/>
                  <a:pt x="70735" y="6738"/>
                  <a:pt x="70735" y="6747"/>
                </a:cubicBezTo>
                <a:cubicBezTo>
                  <a:pt x="70744" y="6747"/>
                  <a:pt x="70754" y="6757"/>
                  <a:pt x="70763" y="6757"/>
                </a:cubicBezTo>
                <a:cubicBezTo>
                  <a:pt x="70763" y="6776"/>
                  <a:pt x="70763" y="6785"/>
                  <a:pt x="70744" y="6795"/>
                </a:cubicBezTo>
                <a:cubicBezTo>
                  <a:pt x="70735" y="6804"/>
                  <a:pt x="70725" y="6809"/>
                  <a:pt x="70716" y="6809"/>
                </a:cubicBezTo>
                <a:cubicBezTo>
                  <a:pt x="70706" y="6809"/>
                  <a:pt x="70697" y="6804"/>
                  <a:pt x="70687" y="6795"/>
                </a:cubicBezTo>
                <a:cubicBezTo>
                  <a:pt x="70675" y="6786"/>
                  <a:pt x="70660" y="6782"/>
                  <a:pt x="70646" y="6782"/>
                </a:cubicBezTo>
                <a:cubicBezTo>
                  <a:pt x="70629" y="6782"/>
                  <a:pt x="70613" y="6789"/>
                  <a:pt x="70602" y="6804"/>
                </a:cubicBezTo>
                <a:cubicBezTo>
                  <a:pt x="70612" y="6814"/>
                  <a:pt x="70631" y="6814"/>
                  <a:pt x="70640" y="6823"/>
                </a:cubicBezTo>
                <a:cubicBezTo>
                  <a:pt x="70633" y="6853"/>
                  <a:pt x="70619" y="6877"/>
                  <a:pt x="70592" y="6877"/>
                </a:cubicBezTo>
                <a:cubicBezTo>
                  <a:pt x="70584" y="6877"/>
                  <a:pt x="70575" y="6875"/>
                  <a:pt x="70564" y="6871"/>
                </a:cubicBezTo>
                <a:cubicBezTo>
                  <a:pt x="70545" y="6899"/>
                  <a:pt x="70545" y="6927"/>
                  <a:pt x="70508" y="6927"/>
                </a:cubicBezTo>
                <a:cubicBezTo>
                  <a:pt x="70479" y="6937"/>
                  <a:pt x="70479" y="6946"/>
                  <a:pt x="70479" y="6975"/>
                </a:cubicBezTo>
                <a:cubicBezTo>
                  <a:pt x="70489" y="6994"/>
                  <a:pt x="70489" y="7003"/>
                  <a:pt x="70489" y="7031"/>
                </a:cubicBezTo>
                <a:cubicBezTo>
                  <a:pt x="70465" y="7016"/>
                  <a:pt x="70448" y="7008"/>
                  <a:pt x="70434" y="7008"/>
                </a:cubicBezTo>
                <a:cubicBezTo>
                  <a:pt x="70414" y="7008"/>
                  <a:pt x="70401" y="7023"/>
                  <a:pt x="70384" y="7050"/>
                </a:cubicBezTo>
                <a:lnTo>
                  <a:pt x="70413" y="7069"/>
                </a:lnTo>
                <a:lnTo>
                  <a:pt x="70384" y="7107"/>
                </a:lnTo>
                <a:cubicBezTo>
                  <a:pt x="70375" y="7088"/>
                  <a:pt x="70356" y="7069"/>
                  <a:pt x="70347" y="7050"/>
                </a:cubicBezTo>
                <a:cubicBezTo>
                  <a:pt x="70337" y="7031"/>
                  <a:pt x="70347" y="7013"/>
                  <a:pt x="70328" y="6994"/>
                </a:cubicBezTo>
                <a:cubicBezTo>
                  <a:pt x="70299" y="6956"/>
                  <a:pt x="70252" y="6956"/>
                  <a:pt x="70214" y="6946"/>
                </a:cubicBezTo>
                <a:cubicBezTo>
                  <a:pt x="70206" y="6945"/>
                  <a:pt x="70198" y="6944"/>
                  <a:pt x="70191" y="6944"/>
                </a:cubicBezTo>
                <a:cubicBezTo>
                  <a:pt x="70141" y="6944"/>
                  <a:pt x="70118" y="6973"/>
                  <a:pt x="70110" y="7031"/>
                </a:cubicBezTo>
                <a:cubicBezTo>
                  <a:pt x="70110" y="7041"/>
                  <a:pt x="70101" y="7060"/>
                  <a:pt x="70091" y="7060"/>
                </a:cubicBezTo>
                <a:cubicBezTo>
                  <a:pt x="70089" y="7062"/>
                  <a:pt x="70087" y="7062"/>
                  <a:pt x="70084" y="7062"/>
                </a:cubicBezTo>
                <a:cubicBezTo>
                  <a:pt x="70074" y="7062"/>
                  <a:pt x="70061" y="7050"/>
                  <a:pt x="70053" y="7050"/>
                </a:cubicBezTo>
                <a:cubicBezTo>
                  <a:pt x="70034" y="7031"/>
                  <a:pt x="70015" y="7022"/>
                  <a:pt x="69987" y="7003"/>
                </a:cubicBezTo>
                <a:lnTo>
                  <a:pt x="69987" y="7164"/>
                </a:lnTo>
                <a:lnTo>
                  <a:pt x="69996" y="7164"/>
                </a:lnTo>
                <a:lnTo>
                  <a:pt x="70015" y="7145"/>
                </a:lnTo>
                <a:lnTo>
                  <a:pt x="70015" y="7145"/>
                </a:lnTo>
                <a:cubicBezTo>
                  <a:pt x="70044" y="7183"/>
                  <a:pt x="70034" y="7230"/>
                  <a:pt x="70006" y="7268"/>
                </a:cubicBezTo>
                <a:cubicBezTo>
                  <a:pt x="69999" y="7275"/>
                  <a:pt x="69988" y="7281"/>
                  <a:pt x="69975" y="7281"/>
                </a:cubicBezTo>
                <a:cubicBezTo>
                  <a:pt x="69970" y="7281"/>
                  <a:pt x="69964" y="7280"/>
                  <a:pt x="69959" y="7278"/>
                </a:cubicBezTo>
                <a:cubicBezTo>
                  <a:pt x="69930" y="7278"/>
                  <a:pt x="69911" y="7268"/>
                  <a:pt x="69883" y="7268"/>
                </a:cubicBezTo>
                <a:cubicBezTo>
                  <a:pt x="69883" y="7278"/>
                  <a:pt x="69883" y="7306"/>
                  <a:pt x="69883" y="7325"/>
                </a:cubicBezTo>
                <a:cubicBezTo>
                  <a:pt x="69911" y="7334"/>
                  <a:pt x="69940" y="7353"/>
                  <a:pt x="69959" y="7372"/>
                </a:cubicBezTo>
                <a:cubicBezTo>
                  <a:pt x="69940" y="7382"/>
                  <a:pt x="69911" y="7382"/>
                  <a:pt x="69902" y="7401"/>
                </a:cubicBezTo>
                <a:cubicBezTo>
                  <a:pt x="69892" y="7420"/>
                  <a:pt x="69883" y="7429"/>
                  <a:pt x="69854" y="7429"/>
                </a:cubicBezTo>
                <a:cubicBezTo>
                  <a:pt x="69840" y="7424"/>
                  <a:pt x="69824" y="7417"/>
                  <a:pt x="69811" y="7417"/>
                </a:cubicBezTo>
                <a:cubicBezTo>
                  <a:pt x="69798" y="7417"/>
                  <a:pt x="69788" y="7424"/>
                  <a:pt x="69788" y="7448"/>
                </a:cubicBezTo>
                <a:cubicBezTo>
                  <a:pt x="69757" y="7448"/>
                  <a:pt x="69745" y="7403"/>
                  <a:pt x="69715" y="7403"/>
                </a:cubicBezTo>
                <a:cubicBezTo>
                  <a:pt x="69709" y="7403"/>
                  <a:pt x="69702" y="7405"/>
                  <a:pt x="69694" y="7410"/>
                </a:cubicBezTo>
                <a:cubicBezTo>
                  <a:pt x="69769" y="7467"/>
                  <a:pt x="69854" y="7505"/>
                  <a:pt x="69892" y="7599"/>
                </a:cubicBezTo>
                <a:lnTo>
                  <a:pt x="69892" y="7552"/>
                </a:lnTo>
                <a:cubicBezTo>
                  <a:pt x="69944" y="7610"/>
                  <a:pt x="69965" y="7632"/>
                  <a:pt x="69986" y="7632"/>
                </a:cubicBezTo>
                <a:cubicBezTo>
                  <a:pt x="69999" y="7632"/>
                  <a:pt x="70012" y="7624"/>
                  <a:pt x="70034" y="7609"/>
                </a:cubicBezTo>
                <a:cubicBezTo>
                  <a:pt x="70044" y="7618"/>
                  <a:pt x="70053" y="7618"/>
                  <a:pt x="70053" y="7637"/>
                </a:cubicBezTo>
                <a:cubicBezTo>
                  <a:pt x="70063" y="7647"/>
                  <a:pt x="70063" y="7666"/>
                  <a:pt x="70072" y="7675"/>
                </a:cubicBezTo>
                <a:cubicBezTo>
                  <a:pt x="70072" y="7685"/>
                  <a:pt x="70082" y="7703"/>
                  <a:pt x="70082" y="7713"/>
                </a:cubicBezTo>
                <a:cubicBezTo>
                  <a:pt x="70082" y="7722"/>
                  <a:pt x="70091" y="7741"/>
                  <a:pt x="70091" y="7751"/>
                </a:cubicBezTo>
                <a:cubicBezTo>
                  <a:pt x="70089" y="7755"/>
                  <a:pt x="70087" y="7756"/>
                  <a:pt x="70085" y="7756"/>
                </a:cubicBezTo>
                <a:cubicBezTo>
                  <a:pt x="70075" y="7756"/>
                  <a:pt x="70061" y="7730"/>
                  <a:pt x="70053" y="7722"/>
                </a:cubicBezTo>
                <a:cubicBezTo>
                  <a:pt x="70044" y="7694"/>
                  <a:pt x="70034" y="7675"/>
                  <a:pt x="70025" y="7647"/>
                </a:cubicBezTo>
                <a:cubicBezTo>
                  <a:pt x="69996" y="7713"/>
                  <a:pt x="69968" y="7770"/>
                  <a:pt x="69940" y="7836"/>
                </a:cubicBezTo>
                <a:cubicBezTo>
                  <a:pt x="69921" y="7855"/>
                  <a:pt x="69892" y="7874"/>
                  <a:pt x="69864" y="7874"/>
                </a:cubicBezTo>
                <a:cubicBezTo>
                  <a:pt x="69854" y="7874"/>
                  <a:pt x="69845" y="7874"/>
                  <a:pt x="69845" y="7864"/>
                </a:cubicBezTo>
                <a:cubicBezTo>
                  <a:pt x="69854" y="7855"/>
                  <a:pt x="69864" y="7845"/>
                  <a:pt x="69864" y="7845"/>
                </a:cubicBezTo>
                <a:cubicBezTo>
                  <a:pt x="69873" y="7836"/>
                  <a:pt x="69873" y="7836"/>
                  <a:pt x="69883" y="7827"/>
                </a:cubicBezTo>
                <a:cubicBezTo>
                  <a:pt x="69892" y="7808"/>
                  <a:pt x="69921" y="7770"/>
                  <a:pt x="69911" y="7751"/>
                </a:cubicBezTo>
                <a:cubicBezTo>
                  <a:pt x="69902" y="7741"/>
                  <a:pt x="69892" y="7732"/>
                  <a:pt x="69873" y="7732"/>
                </a:cubicBezTo>
                <a:cubicBezTo>
                  <a:pt x="69864" y="7722"/>
                  <a:pt x="69845" y="7722"/>
                  <a:pt x="69835" y="7713"/>
                </a:cubicBezTo>
                <a:lnTo>
                  <a:pt x="69845" y="7694"/>
                </a:lnTo>
                <a:lnTo>
                  <a:pt x="69835" y="7685"/>
                </a:lnTo>
                <a:cubicBezTo>
                  <a:pt x="69817" y="7694"/>
                  <a:pt x="69798" y="7703"/>
                  <a:pt x="69769" y="7722"/>
                </a:cubicBezTo>
                <a:lnTo>
                  <a:pt x="69845" y="7760"/>
                </a:lnTo>
                <a:lnTo>
                  <a:pt x="69779" y="7770"/>
                </a:lnTo>
                <a:cubicBezTo>
                  <a:pt x="69807" y="7789"/>
                  <a:pt x="69864" y="7798"/>
                  <a:pt x="69807" y="7845"/>
                </a:cubicBezTo>
                <a:cubicBezTo>
                  <a:pt x="69788" y="7836"/>
                  <a:pt x="69769" y="7827"/>
                  <a:pt x="69750" y="7827"/>
                </a:cubicBezTo>
                <a:cubicBezTo>
                  <a:pt x="69722" y="7827"/>
                  <a:pt x="69703" y="7836"/>
                  <a:pt x="69675" y="7845"/>
                </a:cubicBezTo>
                <a:cubicBezTo>
                  <a:pt x="69665" y="7855"/>
                  <a:pt x="69646" y="7864"/>
                  <a:pt x="69637" y="7883"/>
                </a:cubicBezTo>
                <a:cubicBezTo>
                  <a:pt x="69637" y="7902"/>
                  <a:pt x="69646" y="7921"/>
                  <a:pt x="69665" y="7940"/>
                </a:cubicBezTo>
                <a:cubicBezTo>
                  <a:pt x="69689" y="7932"/>
                  <a:pt x="69686" y="7877"/>
                  <a:pt x="69724" y="7877"/>
                </a:cubicBezTo>
                <a:cubicBezTo>
                  <a:pt x="69731" y="7877"/>
                  <a:pt x="69740" y="7879"/>
                  <a:pt x="69750" y="7883"/>
                </a:cubicBezTo>
                <a:cubicBezTo>
                  <a:pt x="69722" y="7893"/>
                  <a:pt x="69694" y="7912"/>
                  <a:pt x="69703" y="7950"/>
                </a:cubicBezTo>
                <a:cubicBezTo>
                  <a:pt x="69712" y="7969"/>
                  <a:pt x="69741" y="7987"/>
                  <a:pt x="69741" y="8016"/>
                </a:cubicBezTo>
                <a:cubicBezTo>
                  <a:pt x="69748" y="8038"/>
                  <a:pt x="69738" y="8060"/>
                  <a:pt x="69721" y="8060"/>
                </a:cubicBezTo>
                <a:cubicBezTo>
                  <a:pt x="69715" y="8060"/>
                  <a:pt x="69709" y="8058"/>
                  <a:pt x="69703" y="8054"/>
                </a:cubicBezTo>
                <a:cubicBezTo>
                  <a:pt x="69694" y="8049"/>
                  <a:pt x="69687" y="8048"/>
                  <a:pt x="69680" y="8048"/>
                </a:cubicBezTo>
                <a:cubicBezTo>
                  <a:pt x="69657" y="8048"/>
                  <a:pt x="69642" y="8070"/>
                  <a:pt x="69627" y="8092"/>
                </a:cubicBezTo>
                <a:cubicBezTo>
                  <a:pt x="69675" y="8120"/>
                  <a:pt x="69712" y="8177"/>
                  <a:pt x="69703" y="8234"/>
                </a:cubicBezTo>
                <a:cubicBezTo>
                  <a:pt x="69731" y="8224"/>
                  <a:pt x="69769" y="8205"/>
                  <a:pt x="69779" y="8177"/>
                </a:cubicBezTo>
                <a:cubicBezTo>
                  <a:pt x="69785" y="8144"/>
                  <a:pt x="69792" y="8134"/>
                  <a:pt x="69814" y="8134"/>
                </a:cubicBezTo>
                <a:cubicBezTo>
                  <a:pt x="69824" y="8134"/>
                  <a:pt x="69837" y="8136"/>
                  <a:pt x="69854" y="8139"/>
                </a:cubicBezTo>
                <a:cubicBezTo>
                  <a:pt x="69873" y="8139"/>
                  <a:pt x="69892" y="8129"/>
                  <a:pt x="69911" y="8129"/>
                </a:cubicBezTo>
                <a:cubicBezTo>
                  <a:pt x="69902" y="8148"/>
                  <a:pt x="69892" y="8167"/>
                  <a:pt x="69883" y="8177"/>
                </a:cubicBezTo>
                <a:cubicBezTo>
                  <a:pt x="69817" y="8205"/>
                  <a:pt x="69817" y="8271"/>
                  <a:pt x="69779" y="8328"/>
                </a:cubicBezTo>
                <a:cubicBezTo>
                  <a:pt x="69750" y="8319"/>
                  <a:pt x="69722" y="8300"/>
                  <a:pt x="69675" y="8281"/>
                </a:cubicBezTo>
                <a:lnTo>
                  <a:pt x="69675" y="8281"/>
                </a:lnTo>
                <a:cubicBezTo>
                  <a:pt x="69694" y="8309"/>
                  <a:pt x="69703" y="8328"/>
                  <a:pt x="69722" y="8357"/>
                </a:cubicBezTo>
                <a:cubicBezTo>
                  <a:pt x="69694" y="8366"/>
                  <a:pt x="69665" y="8376"/>
                  <a:pt x="69627" y="8385"/>
                </a:cubicBezTo>
                <a:cubicBezTo>
                  <a:pt x="69570" y="8385"/>
                  <a:pt x="69608" y="8451"/>
                  <a:pt x="69608" y="8480"/>
                </a:cubicBezTo>
                <a:cubicBezTo>
                  <a:pt x="69599" y="8470"/>
                  <a:pt x="69589" y="8470"/>
                  <a:pt x="69570" y="8461"/>
                </a:cubicBezTo>
                <a:cubicBezTo>
                  <a:pt x="69570" y="8489"/>
                  <a:pt x="69570" y="8518"/>
                  <a:pt x="69561" y="8536"/>
                </a:cubicBezTo>
                <a:lnTo>
                  <a:pt x="69570" y="8536"/>
                </a:lnTo>
                <a:lnTo>
                  <a:pt x="69589" y="8508"/>
                </a:lnTo>
                <a:lnTo>
                  <a:pt x="69665" y="8518"/>
                </a:lnTo>
                <a:lnTo>
                  <a:pt x="69675" y="8546"/>
                </a:lnTo>
                <a:lnTo>
                  <a:pt x="69694" y="8546"/>
                </a:lnTo>
                <a:cubicBezTo>
                  <a:pt x="69694" y="8518"/>
                  <a:pt x="69703" y="8499"/>
                  <a:pt x="69703" y="8470"/>
                </a:cubicBezTo>
                <a:cubicBezTo>
                  <a:pt x="69741" y="8480"/>
                  <a:pt x="69779" y="8489"/>
                  <a:pt x="69826" y="8489"/>
                </a:cubicBezTo>
                <a:cubicBezTo>
                  <a:pt x="69826" y="8499"/>
                  <a:pt x="69835" y="8527"/>
                  <a:pt x="69845" y="8546"/>
                </a:cubicBezTo>
                <a:cubicBezTo>
                  <a:pt x="69864" y="8546"/>
                  <a:pt x="69883" y="8546"/>
                  <a:pt x="69902" y="8536"/>
                </a:cubicBezTo>
                <a:lnTo>
                  <a:pt x="69911" y="8546"/>
                </a:lnTo>
                <a:lnTo>
                  <a:pt x="69864" y="8565"/>
                </a:lnTo>
                <a:lnTo>
                  <a:pt x="69911" y="8603"/>
                </a:lnTo>
                <a:cubicBezTo>
                  <a:pt x="69940" y="8584"/>
                  <a:pt x="69959" y="8574"/>
                  <a:pt x="69977" y="8555"/>
                </a:cubicBezTo>
                <a:cubicBezTo>
                  <a:pt x="69977" y="8546"/>
                  <a:pt x="69968" y="8527"/>
                  <a:pt x="69968" y="8518"/>
                </a:cubicBezTo>
                <a:cubicBezTo>
                  <a:pt x="69987" y="8499"/>
                  <a:pt x="69996" y="8480"/>
                  <a:pt x="70006" y="8461"/>
                </a:cubicBezTo>
                <a:cubicBezTo>
                  <a:pt x="70015" y="8451"/>
                  <a:pt x="70015" y="8442"/>
                  <a:pt x="70015" y="8432"/>
                </a:cubicBezTo>
                <a:cubicBezTo>
                  <a:pt x="70015" y="8413"/>
                  <a:pt x="70006" y="8404"/>
                  <a:pt x="70015" y="8394"/>
                </a:cubicBezTo>
                <a:cubicBezTo>
                  <a:pt x="70048" y="8362"/>
                  <a:pt x="70103" y="8336"/>
                  <a:pt x="70153" y="8336"/>
                </a:cubicBezTo>
                <a:cubicBezTo>
                  <a:pt x="70161" y="8336"/>
                  <a:pt x="70169" y="8336"/>
                  <a:pt x="70176" y="8338"/>
                </a:cubicBezTo>
                <a:cubicBezTo>
                  <a:pt x="70195" y="8338"/>
                  <a:pt x="70205" y="8309"/>
                  <a:pt x="70214" y="8290"/>
                </a:cubicBezTo>
                <a:cubicBezTo>
                  <a:pt x="70224" y="8262"/>
                  <a:pt x="70243" y="8243"/>
                  <a:pt x="70252" y="8215"/>
                </a:cubicBezTo>
                <a:cubicBezTo>
                  <a:pt x="70261" y="8205"/>
                  <a:pt x="70271" y="8186"/>
                  <a:pt x="70290" y="8177"/>
                </a:cubicBezTo>
                <a:lnTo>
                  <a:pt x="70290" y="8177"/>
                </a:lnTo>
                <a:cubicBezTo>
                  <a:pt x="70290" y="8234"/>
                  <a:pt x="70280" y="8281"/>
                  <a:pt x="70271" y="8328"/>
                </a:cubicBezTo>
                <a:cubicBezTo>
                  <a:pt x="70261" y="8357"/>
                  <a:pt x="70261" y="8385"/>
                  <a:pt x="70299" y="8385"/>
                </a:cubicBezTo>
                <a:cubicBezTo>
                  <a:pt x="70340" y="8377"/>
                  <a:pt x="70374" y="8355"/>
                  <a:pt x="70412" y="8355"/>
                </a:cubicBezTo>
                <a:cubicBezTo>
                  <a:pt x="70419" y="8355"/>
                  <a:pt x="70425" y="8355"/>
                  <a:pt x="70432" y="8357"/>
                </a:cubicBezTo>
                <a:cubicBezTo>
                  <a:pt x="70479" y="8366"/>
                  <a:pt x="70526" y="8366"/>
                  <a:pt x="70574" y="8366"/>
                </a:cubicBezTo>
                <a:cubicBezTo>
                  <a:pt x="70612" y="8366"/>
                  <a:pt x="70640" y="8366"/>
                  <a:pt x="70631" y="8423"/>
                </a:cubicBezTo>
                <a:cubicBezTo>
                  <a:pt x="70650" y="8394"/>
                  <a:pt x="70678" y="8376"/>
                  <a:pt x="70716" y="8366"/>
                </a:cubicBezTo>
                <a:lnTo>
                  <a:pt x="70754" y="8366"/>
                </a:lnTo>
                <a:cubicBezTo>
                  <a:pt x="70782" y="8366"/>
                  <a:pt x="70810" y="8357"/>
                  <a:pt x="70829" y="8357"/>
                </a:cubicBezTo>
                <a:cubicBezTo>
                  <a:pt x="70858" y="8357"/>
                  <a:pt x="70886" y="8357"/>
                  <a:pt x="70905" y="8338"/>
                </a:cubicBezTo>
                <a:cubicBezTo>
                  <a:pt x="70924" y="8328"/>
                  <a:pt x="70924" y="8319"/>
                  <a:pt x="70943" y="8309"/>
                </a:cubicBezTo>
                <a:cubicBezTo>
                  <a:pt x="70952" y="8300"/>
                  <a:pt x="70962" y="8300"/>
                  <a:pt x="70981" y="8290"/>
                </a:cubicBezTo>
                <a:lnTo>
                  <a:pt x="71000" y="8338"/>
                </a:lnTo>
                <a:cubicBezTo>
                  <a:pt x="71009" y="8328"/>
                  <a:pt x="71028" y="8328"/>
                  <a:pt x="71038" y="8319"/>
                </a:cubicBezTo>
                <a:lnTo>
                  <a:pt x="71038" y="8319"/>
                </a:lnTo>
                <a:cubicBezTo>
                  <a:pt x="71054" y="8375"/>
                  <a:pt x="71015" y="8418"/>
                  <a:pt x="70968" y="8418"/>
                </a:cubicBezTo>
                <a:cubicBezTo>
                  <a:pt x="70960" y="8418"/>
                  <a:pt x="70952" y="8416"/>
                  <a:pt x="70943" y="8413"/>
                </a:cubicBezTo>
                <a:cubicBezTo>
                  <a:pt x="70905" y="8404"/>
                  <a:pt x="70867" y="8394"/>
                  <a:pt x="70829" y="8385"/>
                </a:cubicBezTo>
                <a:lnTo>
                  <a:pt x="70829" y="8385"/>
                </a:lnTo>
                <a:lnTo>
                  <a:pt x="70858" y="8451"/>
                </a:lnTo>
                <a:cubicBezTo>
                  <a:pt x="70848" y="8451"/>
                  <a:pt x="70829" y="8451"/>
                  <a:pt x="70820" y="8461"/>
                </a:cubicBezTo>
                <a:cubicBezTo>
                  <a:pt x="70810" y="8470"/>
                  <a:pt x="70810" y="8480"/>
                  <a:pt x="70801" y="8480"/>
                </a:cubicBezTo>
                <a:cubicBezTo>
                  <a:pt x="70796" y="8489"/>
                  <a:pt x="70789" y="8491"/>
                  <a:pt x="70781" y="8491"/>
                </a:cubicBezTo>
                <a:cubicBezTo>
                  <a:pt x="70773" y="8491"/>
                  <a:pt x="70763" y="8489"/>
                  <a:pt x="70754" y="8489"/>
                </a:cubicBezTo>
                <a:cubicBezTo>
                  <a:pt x="70744" y="8480"/>
                  <a:pt x="70725" y="8480"/>
                  <a:pt x="70706" y="8480"/>
                </a:cubicBezTo>
                <a:cubicBezTo>
                  <a:pt x="70612" y="8470"/>
                  <a:pt x="70526" y="8461"/>
                  <a:pt x="70432" y="8451"/>
                </a:cubicBezTo>
                <a:lnTo>
                  <a:pt x="70432" y="8451"/>
                </a:lnTo>
                <a:cubicBezTo>
                  <a:pt x="70441" y="8480"/>
                  <a:pt x="70413" y="8480"/>
                  <a:pt x="70394" y="8489"/>
                </a:cubicBezTo>
                <a:cubicBezTo>
                  <a:pt x="70403" y="8489"/>
                  <a:pt x="70422" y="8499"/>
                  <a:pt x="70441" y="8508"/>
                </a:cubicBezTo>
                <a:cubicBezTo>
                  <a:pt x="70441" y="8565"/>
                  <a:pt x="70375" y="8555"/>
                  <a:pt x="70366" y="8603"/>
                </a:cubicBezTo>
                <a:cubicBezTo>
                  <a:pt x="70347" y="8584"/>
                  <a:pt x="70328" y="8574"/>
                  <a:pt x="70309" y="8555"/>
                </a:cubicBezTo>
                <a:lnTo>
                  <a:pt x="70309" y="8555"/>
                </a:lnTo>
                <a:cubicBezTo>
                  <a:pt x="70280" y="8603"/>
                  <a:pt x="70318" y="8603"/>
                  <a:pt x="70356" y="8612"/>
                </a:cubicBezTo>
                <a:cubicBezTo>
                  <a:pt x="70337" y="8641"/>
                  <a:pt x="70318" y="8659"/>
                  <a:pt x="70290" y="8678"/>
                </a:cubicBezTo>
                <a:lnTo>
                  <a:pt x="70243" y="8593"/>
                </a:lnTo>
                <a:cubicBezTo>
                  <a:pt x="70261" y="8584"/>
                  <a:pt x="70271" y="8574"/>
                  <a:pt x="70290" y="8565"/>
                </a:cubicBezTo>
                <a:cubicBezTo>
                  <a:pt x="70271" y="8546"/>
                  <a:pt x="70261" y="8527"/>
                  <a:pt x="70243" y="8499"/>
                </a:cubicBezTo>
                <a:cubicBezTo>
                  <a:pt x="70233" y="8527"/>
                  <a:pt x="70224" y="8546"/>
                  <a:pt x="70214" y="8565"/>
                </a:cubicBezTo>
                <a:cubicBezTo>
                  <a:pt x="70205" y="8527"/>
                  <a:pt x="70129" y="8536"/>
                  <a:pt x="70167" y="8470"/>
                </a:cubicBezTo>
                <a:cubicBezTo>
                  <a:pt x="70148" y="8470"/>
                  <a:pt x="70138" y="8480"/>
                  <a:pt x="70138" y="8480"/>
                </a:cubicBezTo>
                <a:cubicBezTo>
                  <a:pt x="70129" y="8518"/>
                  <a:pt x="70129" y="8565"/>
                  <a:pt x="70119" y="8603"/>
                </a:cubicBezTo>
                <a:cubicBezTo>
                  <a:pt x="70119" y="8622"/>
                  <a:pt x="70110" y="8650"/>
                  <a:pt x="70101" y="8669"/>
                </a:cubicBezTo>
                <a:cubicBezTo>
                  <a:pt x="70094" y="8673"/>
                  <a:pt x="70088" y="8675"/>
                  <a:pt x="70083" y="8675"/>
                </a:cubicBezTo>
                <a:cubicBezTo>
                  <a:pt x="70067" y="8675"/>
                  <a:pt x="70058" y="8655"/>
                  <a:pt x="70044" y="8641"/>
                </a:cubicBezTo>
                <a:cubicBezTo>
                  <a:pt x="70025" y="8659"/>
                  <a:pt x="70015" y="8669"/>
                  <a:pt x="69996" y="8688"/>
                </a:cubicBezTo>
                <a:cubicBezTo>
                  <a:pt x="70044" y="8697"/>
                  <a:pt x="70072" y="8707"/>
                  <a:pt x="70110" y="8716"/>
                </a:cubicBezTo>
                <a:lnTo>
                  <a:pt x="70110" y="8726"/>
                </a:lnTo>
                <a:lnTo>
                  <a:pt x="69921" y="8726"/>
                </a:lnTo>
                <a:lnTo>
                  <a:pt x="69949" y="8669"/>
                </a:lnTo>
                <a:lnTo>
                  <a:pt x="69949" y="8669"/>
                </a:lnTo>
                <a:cubicBezTo>
                  <a:pt x="69940" y="8678"/>
                  <a:pt x="69921" y="8688"/>
                  <a:pt x="69911" y="8707"/>
                </a:cubicBezTo>
                <a:cubicBezTo>
                  <a:pt x="69902" y="8716"/>
                  <a:pt x="69892" y="8721"/>
                  <a:pt x="69884" y="8721"/>
                </a:cubicBezTo>
                <a:cubicBezTo>
                  <a:pt x="69876" y="8721"/>
                  <a:pt x="69869" y="8716"/>
                  <a:pt x="69864" y="8707"/>
                </a:cubicBezTo>
                <a:cubicBezTo>
                  <a:pt x="69845" y="8669"/>
                  <a:pt x="69807" y="8641"/>
                  <a:pt x="69760" y="8631"/>
                </a:cubicBezTo>
                <a:cubicBezTo>
                  <a:pt x="69750" y="8650"/>
                  <a:pt x="69741" y="8659"/>
                  <a:pt x="69722" y="8678"/>
                </a:cubicBezTo>
                <a:cubicBezTo>
                  <a:pt x="69731" y="8697"/>
                  <a:pt x="69741" y="8716"/>
                  <a:pt x="69760" y="8735"/>
                </a:cubicBezTo>
                <a:lnTo>
                  <a:pt x="69684" y="8745"/>
                </a:lnTo>
                <a:cubicBezTo>
                  <a:pt x="69684" y="8764"/>
                  <a:pt x="69684" y="8773"/>
                  <a:pt x="69684" y="8792"/>
                </a:cubicBezTo>
                <a:cubicBezTo>
                  <a:pt x="69675" y="8801"/>
                  <a:pt x="69675" y="8820"/>
                  <a:pt x="69665" y="8830"/>
                </a:cubicBezTo>
                <a:lnTo>
                  <a:pt x="69731" y="8811"/>
                </a:lnTo>
                <a:cubicBezTo>
                  <a:pt x="69731" y="8830"/>
                  <a:pt x="69741" y="8849"/>
                  <a:pt x="69731" y="8858"/>
                </a:cubicBezTo>
                <a:cubicBezTo>
                  <a:pt x="69725" y="8865"/>
                  <a:pt x="69713" y="8872"/>
                  <a:pt x="69700" y="8872"/>
                </a:cubicBezTo>
                <a:cubicBezTo>
                  <a:pt x="69695" y="8872"/>
                  <a:pt x="69690" y="8871"/>
                  <a:pt x="69684" y="8868"/>
                </a:cubicBezTo>
                <a:cubicBezTo>
                  <a:pt x="69646" y="8858"/>
                  <a:pt x="69618" y="8820"/>
                  <a:pt x="69627" y="8764"/>
                </a:cubicBezTo>
                <a:lnTo>
                  <a:pt x="69627" y="8764"/>
                </a:lnTo>
                <a:cubicBezTo>
                  <a:pt x="69608" y="8792"/>
                  <a:pt x="69589" y="8820"/>
                  <a:pt x="69561" y="8849"/>
                </a:cubicBezTo>
                <a:cubicBezTo>
                  <a:pt x="69552" y="8858"/>
                  <a:pt x="69542" y="8877"/>
                  <a:pt x="69533" y="8887"/>
                </a:cubicBezTo>
                <a:cubicBezTo>
                  <a:pt x="69514" y="8896"/>
                  <a:pt x="69495" y="8896"/>
                  <a:pt x="69485" y="8896"/>
                </a:cubicBezTo>
                <a:cubicBezTo>
                  <a:pt x="69485" y="8887"/>
                  <a:pt x="69485" y="8868"/>
                  <a:pt x="69495" y="8858"/>
                </a:cubicBezTo>
                <a:cubicBezTo>
                  <a:pt x="69495" y="8849"/>
                  <a:pt x="69504" y="8839"/>
                  <a:pt x="69514" y="8830"/>
                </a:cubicBezTo>
                <a:lnTo>
                  <a:pt x="69514" y="8820"/>
                </a:lnTo>
                <a:cubicBezTo>
                  <a:pt x="69493" y="8831"/>
                  <a:pt x="69474" y="8836"/>
                  <a:pt x="69457" y="8836"/>
                </a:cubicBezTo>
                <a:cubicBezTo>
                  <a:pt x="69425" y="8836"/>
                  <a:pt x="69399" y="8819"/>
                  <a:pt x="69381" y="8783"/>
                </a:cubicBezTo>
                <a:cubicBezTo>
                  <a:pt x="69381" y="8801"/>
                  <a:pt x="69381" y="8811"/>
                  <a:pt x="69381" y="8820"/>
                </a:cubicBezTo>
                <a:cubicBezTo>
                  <a:pt x="69362" y="8830"/>
                  <a:pt x="69343" y="8830"/>
                  <a:pt x="69343" y="8830"/>
                </a:cubicBezTo>
                <a:cubicBezTo>
                  <a:pt x="69334" y="8887"/>
                  <a:pt x="69258" y="8868"/>
                  <a:pt x="69258" y="8915"/>
                </a:cubicBezTo>
                <a:cubicBezTo>
                  <a:pt x="69249" y="8915"/>
                  <a:pt x="69230" y="8906"/>
                  <a:pt x="69220" y="8906"/>
                </a:cubicBezTo>
                <a:cubicBezTo>
                  <a:pt x="69201" y="8943"/>
                  <a:pt x="69211" y="8981"/>
                  <a:pt x="69249" y="9000"/>
                </a:cubicBezTo>
                <a:cubicBezTo>
                  <a:pt x="69296" y="9038"/>
                  <a:pt x="69296" y="9057"/>
                  <a:pt x="69239" y="9076"/>
                </a:cubicBezTo>
                <a:cubicBezTo>
                  <a:pt x="69286" y="9123"/>
                  <a:pt x="69315" y="9180"/>
                  <a:pt x="69315" y="9246"/>
                </a:cubicBezTo>
                <a:cubicBezTo>
                  <a:pt x="69315" y="9284"/>
                  <a:pt x="69334" y="9313"/>
                  <a:pt x="69353" y="9341"/>
                </a:cubicBezTo>
                <a:cubicBezTo>
                  <a:pt x="69362" y="9350"/>
                  <a:pt x="69381" y="9360"/>
                  <a:pt x="69391" y="9369"/>
                </a:cubicBezTo>
                <a:cubicBezTo>
                  <a:pt x="69396" y="9372"/>
                  <a:pt x="69402" y="9373"/>
                  <a:pt x="69407" y="9373"/>
                </a:cubicBezTo>
                <a:cubicBezTo>
                  <a:pt x="69421" y="9373"/>
                  <a:pt x="69434" y="9367"/>
                  <a:pt x="69447" y="9360"/>
                </a:cubicBezTo>
                <a:cubicBezTo>
                  <a:pt x="69476" y="9332"/>
                  <a:pt x="69504" y="9303"/>
                  <a:pt x="69533" y="9275"/>
                </a:cubicBezTo>
                <a:cubicBezTo>
                  <a:pt x="69570" y="9246"/>
                  <a:pt x="69599" y="9218"/>
                  <a:pt x="69637" y="9199"/>
                </a:cubicBezTo>
                <a:cubicBezTo>
                  <a:pt x="69637" y="9208"/>
                  <a:pt x="69637" y="9227"/>
                  <a:pt x="69646" y="9237"/>
                </a:cubicBezTo>
                <a:cubicBezTo>
                  <a:pt x="69656" y="9237"/>
                  <a:pt x="69665" y="9246"/>
                  <a:pt x="69675" y="9256"/>
                </a:cubicBezTo>
                <a:cubicBezTo>
                  <a:pt x="69684" y="9275"/>
                  <a:pt x="69703" y="9284"/>
                  <a:pt x="69694" y="9313"/>
                </a:cubicBezTo>
                <a:cubicBezTo>
                  <a:pt x="69694" y="9322"/>
                  <a:pt x="69703" y="9341"/>
                  <a:pt x="69712" y="9350"/>
                </a:cubicBezTo>
                <a:cubicBezTo>
                  <a:pt x="69722" y="9360"/>
                  <a:pt x="69750" y="9369"/>
                  <a:pt x="69741" y="9388"/>
                </a:cubicBezTo>
                <a:cubicBezTo>
                  <a:pt x="69722" y="9407"/>
                  <a:pt x="69694" y="9417"/>
                  <a:pt x="69665" y="9417"/>
                </a:cubicBezTo>
                <a:lnTo>
                  <a:pt x="69675" y="9426"/>
                </a:lnTo>
                <a:lnTo>
                  <a:pt x="69731" y="9436"/>
                </a:lnTo>
                <a:cubicBezTo>
                  <a:pt x="69725" y="9486"/>
                  <a:pt x="69715" y="9507"/>
                  <a:pt x="69689" y="9507"/>
                </a:cubicBezTo>
                <a:cubicBezTo>
                  <a:pt x="69676" y="9507"/>
                  <a:pt x="69659" y="9502"/>
                  <a:pt x="69637" y="9492"/>
                </a:cubicBezTo>
                <a:cubicBezTo>
                  <a:pt x="69599" y="9502"/>
                  <a:pt x="69570" y="9521"/>
                  <a:pt x="69570" y="9568"/>
                </a:cubicBezTo>
                <a:cubicBezTo>
                  <a:pt x="69580" y="9587"/>
                  <a:pt x="69580" y="9597"/>
                  <a:pt x="69589" y="9615"/>
                </a:cubicBezTo>
                <a:lnTo>
                  <a:pt x="69646" y="9587"/>
                </a:lnTo>
                <a:cubicBezTo>
                  <a:pt x="69646" y="9587"/>
                  <a:pt x="69656" y="9597"/>
                  <a:pt x="69665" y="9597"/>
                </a:cubicBezTo>
                <a:lnTo>
                  <a:pt x="69665" y="9578"/>
                </a:lnTo>
                <a:cubicBezTo>
                  <a:pt x="69675" y="9568"/>
                  <a:pt x="69684" y="9568"/>
                  <a:pt x="69703" y="9559"/>
                </a:cubicBezTo>
                <a:lnTo>
                  <a:pt x="69741" y="9559"/>
                </a:lnTo>
                <a:cubicBezTo>
                  <a:pt x="69741" y="9568"/>
                  <a:pt x="69731" y="9587"/>
                  <a:pt x="69731" y="9587"/>
                </a:cubicBezTo>
                <a:cubicBezTo>
                  <a:pt x="69703" y="9606"/>
                  <a:pt x="69684" y="9634"/>
                  <a:pt x="69684" y="9663"/>
                </a:cubicBezTo>
                <a:cubicBezTo>
                  <a:pt x="69675" y="9672"/>
                  <a:pt x="69675" y="9691"/>
                  <a:pt x="69665" y="9701"/>
                </a:cubicBezTo>
                <a:cubicBezTo>
                  <a:pt x="69665" y="9710"/>
                  <a:pt x="69665" y="9710"/>
                  <a:pt x="69656" y="9720"/>
                </a:cubicBezTo>
                <a:cubicBezTo>
                  <a:pt x="69646" y="9729"/>
                  <a:pt x="69646" y="9729"/>
                  <a:pt x="69656" y="9739"/>
                </a:cubicBezTo>
                <a:cubicBezTo>
                  <a:pt x="69684" y="9720"/>
                  <a:pt x="69712" y="9682"/>
                  <a:pt x="69722" y="9653"/>
                </a:cubicBezTo>
                <a:cubicBezTo>
                  <a:pt x="69722" y="9634"/>
                  <a:pt x="69731" y="9615"/>
                  <a:pt x="69750" y="9606"/>
                </a:cubicBezTo>
                <a:cubicBezTo>
                  <a:pt x="69750" y="9606"/>
                  <a:pt x="69750" y="9597"/>
                  <a:pt x="69760" y="9597"/>
                </a:cubicBezTo>
                <a:cubicBezTo>
                  <a:pt x="69769" y="9597"/>
                  <a:pt x="69779" y="9606"/>
                  <a:pt x="69779" y="9606"/>
                </a:cubicBezTo>
                <a:cubicBezTo>
                  <a:pt x="69779" y="9615"/>
                  <a:pt x="69779" y="9625"/>
                  <a:pt x="69769" y="9634"/>
                </a:cubicBezTo>
                <a:cubicBezTo>
                  <a:pt x="69760" y="9634"/>
                  <a:pt x="69750" y="9634"/>
                  <a:pt x="69741" y="9644"/>
                </a:cubicBezTo>
                <a:cubicBezTo>
                  <a:pt x="69722" y="9663"/>
                  <a:pt x="69731" y="9682"/>
                  <a:pt x="69750" y="9701"/>
                </a:cubicBezTo>
                <a:cubicBezTo>
                  <a:pt x="69754" y="9705"/>
                  <a:pt x="69760" y="9707"/>
                  <a:pt x="69766" y="9707"/>
                </a:cubicBezTo>
                <a:cubicBezTo>
                  <a:pt x="69774" y="9707"/>
                  <a:pt x="69783" y="9702"/>
                  <a:pt x="69788" y="9691"/>
                </a:cubicBezTo>
                <a:cubicBezTo>
                  <a:pt x="69807" y="9672"/>
                  <a:pt x="69817" y="9653"/>
                  <a:pt x="69817" y="9625"/>
                </a:cubicBezTo>
                <a:cubicBezTo>
                  <a:pt x="69826" y="9587"/>
                  <a:pt x="69845" y="9549"/>
                  <a:pt x="69873" y="9521"/>
                </a:cubicBezTo>
                <a:cubicBezTo>
                  <a:pt x="69902" y="9483"/>
                  <a:pt x="69930" y="9445"/>
                  <a:pt x="69959" y="9407"/>
                </a:cubicBezTo>
                <a:cubicBezTo>
                  <a:pt x="69977" y="9388"/>
                  <a:pt x="69987" y="9369"/>
                  <a:pt x="70006" y="9360"/>
                </a:cubicBezTo>
                <a:cubicBezTo>
                  <a:pt x="70015" y="9341"/>
                  <a:pt x="70034" y="9332"/>
                  <a:pt x="70053" y="9322"/>
                </a:cubicBezTo>
                <a:lnTo>
                  <a:pt x="70063" y="9332"/>
                </a:lnTo>
                <a:cubicBezTo>
                  <a:pt x="70053" y="9350"/>
                  <a:pt x="70034" y="9369"/>
                  <a:pt x="70025" y="9379"/>
                </a:cubicBezTo>
                <a:lnTo>
                  <a:pt x="70025" y="9388"/>
                </a:lnTo>
                <a:cubicBezTo>
                  <a:pt x="70044" y="9379"/>
                  <a:pt x="70063" y="9379"/>
                  <a:pt x="70082" y="9369"/>
                </a:cubicBezTo>
                <a:lnTo>
                  <a:pt x="70101" y="9445"/>
                </a:lnTo>
                <a:cubicBezTo>
                  <a:pt x="70119" y="9407"/>
                  <a:pt x="70091" y="9350"/>
                  <a:pt x="70157" y="9322"/>
                </a:cubicBezTo>
                <a:lnTo>
                  <a:pt x="70119" y="9322"/>
                </a:lnTo>
                <a:cubicBezTo>
                  <a:pt x="70110" y="9313"/>
                  <a:pt x="70101" y="9313"/>
                  <a:pt x="70082" y="9303"/>
                </a:cubicBezTo>
                <a:cubicBezTo>
                  <a:pt x="70110" y="9275"/>
                  <a:pt x="70138" y="9246"/>
                  <a:pt x="70167" y="9227"/>
                </a:cubicBezTo>
                <a:cubicBezTo>
                  <a:pt x="70178" y="9216"/>
                  <a:pt x="70192" y="9212"/>
                  <a:pt x="70206" y="9212"/>
                </a:cubicBezTo>
                <a:cubicBezTo>
                  <a:pt x="70216" y="9212"/>
                  <a:pt x="70225" y="9214"/>
                  <a:pt x="70233" y="9218"/>
                </a:cubicBezTo>
                <a:cubicBezTo>
                  <a:pt x="70252" y="9237"/>
                  <a:pt x="70252" y="9265"/>
                  <a:pt x="70261" y="9294"/>
                </a:cubicBezTo>
                <a:cubicBezTo>
                  <a:pt x="70269" y="9309"/>
                  <a:pt x="70283" y="9325"/>
                  <a:pt x="70304" y="9325"/>
                </a:cubicBezTo>
                <a:cubicBezTo>
                  <a:pt x="70308" y="9325"/>
                  <a:pt x="70313" y="9324"/>
                  <a:pt x="70318" y="9322"/>
                </a:cubicBezTo>
                <a:lnTo>
                  <a:pt x="70318" y="9322"/>
                </a:lnTo>
                <a:cubicBezTo>
                  <a:pt x="70233" y="9407"/>
                  <a:pt x="70148" y="9511"/>
                  <a:pt x="70082" y="9615"/>
                </a:cubicBezTo>
                <a:cubicBezTo>
                  <a:pt x="69902" y="9691"/>
                  <a:pt x="69741" y="9795"/>
                  <a:pt x="69580" y="9918"/>
                </a:cubicBezTo>
                <a:cubicBezTo>
                  <a:pt x="69561" y="9928"/>
                  <a:pt x="69542" y="9947"/>
                  <a:pt x="69533" y="9956"/>
                </a:cubicBezTo>
                <a:cubicBezTo>
                  <a:pt x="69541" y="9940"/>
                  <a:pt x="69542" y="9917"/>
                  <a:pt x="69566" y="9917"/>
                </a:cubicBezTo>
                <a:cubicBezTo>
                  <a:pt x="69570" y="9917"/>
                  <a:pt x="69575" y="9917"/>
                  <a:pt x="69580" y="9918"/>
                </a:cubicBezTo>
                <a:cubicBezTo>
                  <a:pt x="69580" y="9890"/>
                  <a:pt x="69580" y="9871"/>
                  <a:pt x="69570" y="9862"/>
                </a:cubicBezTo>
                <a:cubicBezTo>
                  <a:pt x="69561" y="9843"/>
                  <a:pt x="69542" y="9824"/>
                  <a:pt x="69523" y="9824"/>
                </a:cubicBezTo>
                <a:cubicBezTo>
                  <a:pt x="69504" y="9833"/>
                  <a:pt x="69495" y="9852"/>
                  <a:pt x="69476" y="9862"/>
                </a:cubicBezTo>
                <a:cubicBezTo>
                  <a:pt x="69474" y="9863"/>
                  <a:pt x="69472" y="9864"/>
                  <a:pt x="69469" y="9864"/>
                </a:cubicBezTo>
                <a:cubicBezTo>
                  <a:pt x="69459" y="9864"/>
                  <a:pt x="69444" y="9850"/>
                  <a:pt x="69428" y="9843"/>
                </a:cubicBezTo>
                <a:cubicBezTo>
                  <a:pt x="69428" y="9852"/>
                  <a:pt x="69428" y="9871"/>
                  <a:pt x="69428" y="9881"/>
                </a:cubicBezTo>
                <a:lnTo>
                  <a:pt x="69419" y="9881"/>
                </a:lnTo>
                <a:cubicBezTo>
                  <a:pt x="69410" y="9852"/>
                  <a:pt x="69400" y="9824"/>
                  <a:pt x="69391" y="9786"/>
                </a:cubicBezTo>
                <a:cubicBezTo>
                  <a:pt x="69372" y="9786"/>
                  <a:pt x="69353" y="9767"/>
                  <a:pt x="69353" y="9748"/>
                </a:cubicBezTo>
                <a:cubicBezTo>
                  <a:pt x="69353" y="9729"/>
                  <a:pt x="69362" y="9720"/>
                  <a:pt x="69362" y="9701"/>
                </a:cubicBezTo>
                <a:cubicBezTo>
                  <a:pt x="69362" y="9691"/>
                  <a:pt x="69362" y="9672"/>
                  <a:pt x="69362" y="9653"/>
                </a:cubicBezTo>
                <a:cubicBezTo>
                  <a:pt x="69362" y="9663"/>
                  <a:pt x="69353" y="9672"/>
                  <a:pt x="69343" y="9682"/>
                </a:cubicBezTo>
                <a:cubicBezTo>
                  <a:pt x="69343" y="9682"/>
                  <a:pt x="69334" y="9691"/>
                  <a:pt x="69334" y="9691"/>
                </a:cubicBezTo>
                <a:cubicBezTo>
                  <a:pt x="69334" y="9701"/>
                  <a:pt x="69343" y="9701"/>
                  <a:pt x="69343" y="9710"/>
                </a:cubicBezTo>
                <a:cubicBezTo>
                  <a:pt x="69343" y="9720"/>
                  <a:pt x="69315" y="9729"/>
                  <a:pt x="69305" y="9729"/>
                </a:cubicBezTo>
                <a:cubicBezTo>
                  <a:pt x="69296" y="9739"/>
                  <a:pt x="69277" y="9748"/>
                  <a:pt x="69268" y="9757"/>
                </a:cubicBezTo>
                <a:cubicBezTo>
                  <a:pt x="69249" y="9757"/>
                  <a:pt x="69230" y="9757"/>
                  <a:pt x="69220" y="9748"/>
                </a:cubicBezTo>
                <a:cubicBezTo>
                  <a:pt x="69211" y="9743"/>
                  <a:pt x="69204" y="9741"/>
                  <a:pt x="69198" y="9741"/>
                </a:cubicBezTo>
                <a:cubicBezTo>
                  <a:pt x="69192" y="9741"/>
                  <a:pt x="69187" y="9743"/>
                  <a:pt x="69182" y="9748"/>
                </a:cubicBezTo>
                <a:cubicBezTo>
                  <a:pt x="69173" y="9757"/>
                  <a:pt x="69163" y="9767"/>
                  <a:pt x="69163" y="9776"/>
                </a:cubicBezTo>
                <a:cubicBezTo>
                  <a:pt x="69154" y="9795"/>
                  <a:pt x="69145" y="9814"/>
                  <a:pt x="69135" y="9824"/>
                </a:cubicBezTo>
                <a:cubicBezTo>
                  <a:pt x="69145" y="9852"/>
                  <a:pt x="69135" y="9881"/>
                  <a:pt x="69116" y="9899"/>
                </a:cubicBezTo>
                <a:cubicBezTo>
                  <a:pt x="69116" y="9918"/>
                  <a:pt x="69107" y="9928"/>
                  <a:pt x="69107" y="9937"/>
                </a:cubicBezTo>
                <a:cubicBezTo>
                  <a:pt x="69107" y="9956"/>
                  <a:pt x="69107" y="9966"/>
                  <a:pt x="69107" y="9985"/>
                </a:cubicBezTo>
                <a:cubicBezTo>
                  <a:pt x="69099" y="9981"/>
                  <a:pt x="69091" y="9978"/>
                  <a:pt x="69084" y="9978"/>
                </a:cubicBezTo>
                <a:cubicBezTo>
                  <a:pt x="69075" y="9978"/>
                  <a:pt x="69069" y="9983"/>
                  <a:pt x="69069" y="9994"/>
                </a:cubicBezTo>
                <a:cubicBezTo>
                  <a:pt x="69069" y="10013"/>
                  <a:pt x="69059" y="10023"/>
                  <a:pt x="69050" y="10041"/>
                </a:cubicBezTo>
                <a:lnTo>
                  <a:pt x="68965" y="10023"/>
                </a:lnTo>
                <a:lnTo>
                  <a:pt x="68965" y="10023"/>
                </a:lnTo>
                <a:cubicBezTo>
                  <a:pt x="68974" y="10060"/>
                  <a:pt x="68955" y="10089"/>
                  <a:pt x="68965" y="10117"/>
                </a:cubicBezTo>
                <a:cubicBezTo>
                  <a:pt x="68974" y="10136"/>
                  <a:pt x="68984" y="10146"/>
                  <a:pt x="68974" y="10155"/>
                </a:cubicBezTo>
                <a:cubicBezTo>
                  <a:pt x="68974" y="10164"/>
                  <a:pt x="68974" y="10174"/>
                  <a:pt x="68974" y="10174"/>
                </a:cubicBezTo>
                <a:cubicBezTo>
                  <a:pt x="68965" y="10183"/>
                  <a:pt x="68965" y="10193"/>
                  <a:pt x="68965" y="10193"/>
                </a:cubicBezTo>
                <a:cubicBezTo>
                  <a:pt x="68960" y="10198"/>
                  <a:pt x="68953" y="10200"/>
                  <a:pt x="68947" y="10200"/>
                </a:cubicBezTo>
                <a:cubicBezTo>
                  <a:pt x="68941" y="10200"/>
                  <a:pt x="68936" y="10198"/>
                  <a:pt x="68936" y="10193"/>
                </a:cubicBezTo>
                <a:cubicBezTo>
                  <a:pt x="68917" y="10193"/>
                  <a:pt x="68908" y="10183"/>
                  <a:pt x="68898" y="10183"/>
                </a:cubicBezTo>
                <a:cubicBezTo>
                  <a:pt x="68870" y="10183"/>
                  <a:pt x="68870" y="10212"/>
                  <a:pt x="68861" y="10231"/>
                </a:cubicBezTo>
                <a:cubicBezTo>
                  <a:pt x="68823" y="10183"/>
                  <a:pt x="68794" y="10136"/>
                  <a:pt x="68756" y="10098"/>
                </a:cubicBezTo>
                <a:cubicBezTo>
                  <a:pt x="68728" y="10108"/>
                  <a:pt x="68738" y="10155"/>
                  <a:pt x="68700" y="10155"/>
                </a:cubicBezTo>
                <a:cubicBezTo>
                  <a:pt x="68690" y="10155"/>
                  <a:pt x="68681" y="10146"/>
                  <a:pt x="68671" y="10146"/>
                </a:cubicBezTo>
                <a:cubicBezTo>
                  <a:pt x="68662" y="10136"/>
                  <a:pt x="68652" y="10136"/>
                  <a:pt x="68643" y="10136"/>
                </a:cubicBezTo>
                <a:cubicBezTo>
                  <a:pt x="68614" y="10136"/>
                  <a:pt x="68596" y="10127"/>
                  <a:pt x="68577" y="10108"/>
                </a:cubicBezTo>
                <a:cubicBezTo>
                  <a:pt x="68567" y="10098"/>
                  <a:pt x="68558" y="10098"/>
                  <a:pt x="68539" y="10089"/>
                </a:cubicBezTo>
                <a:cubicBezTo>
                  <a:pt x="68548" y="10079"/>
                  <a:pt x="68558" y="10060"/>
                  <a:pt x="68567" y="10051"/>
                </a:cubicBezTo>
                <a:lnTo>
                  <a:pt x="68605" y="10051"/>
                </a:lnTo>
                <a:cubicBezTo>
                  <a:pt x="68614" y="10041"/>
                  <a:pt x="68614" y="10041"/>
                  <a:pt x="68614" y="10032"/>
                </a:cubicBezTo>
                <a:cubicBezTo>
                  <a:pt x="68614" y="10004"/>
                  <a:pt x="68614" y="9975"/>
                  <a:pt x="68605" y="9947"/>
                </a:cubicBezTo>
                <a:cubicBezTo>
                  <a:pt x="68605" y="9928"/>
                  <a:pt x="68577" y="9918"/>
                  <a:pt x="68567" y="9909"/>
                </a:cubicBezTo>
                <a:lnTo>
                  <a:pt x="68558" y="9918"/>
                </a:lnTo>
                <a:lnTo>
                  <a:pt x="68548" y="9881"/>
                </a:lnTo>
                <a:cubicBezTo>
                  <a:pt x="68529" y="9890"/>
                  <a:pt x="68520" y="9899"/>
                  <a:pt x="68501" y="9909"/>
                </a:cubicBezTo>
                <a:cubicBezTo>
                  <a:pt x="68501" y="9871"/>
                  <a:pt x="68510" y="9833"/>
                  <a:pt x="68520" y="9795"/>
                </a:cubicBezTo>
                <a:cubicBezTo>
                  <a:pt x="68548" y="9767"/>
                  <a:pt x="68567" y="9739"/>
                  <a:pt x="68605" y="9720"/>
                </a:cubicBezTo>
                <a:cubicBezTo>
                  <a:pt x="68614" y="9710"/>
                  <a:pt x="68633" y="9701"/>
                  <a:pt x="68652" y="9691"/>
                </a:cubicBezTo>
                <a:cubicBezTo>
                  <a:pt x="68671" y="9682"/>
                  <a:pt x="68681" y="9672"/>
                  <a:pt x="68690" y="9663"/>
                </a:cubicBezTo>
                <a:cubicBezTo>
                  <a:pt x="68662" y="9653"/>
                  <a:pt x="68643" y="9644"/>
                  <a:pt x="68614" y="9634"/>
                </a:cubicBezTo>
                <a:cubicBezTo>
                  <a:pt x="68600" y="9648"/>
                  <a:pt x="68597" y="9673"/>
                  <a:pt x="68580" y="9673"/>
                </a:cubicBezTo>
                <a:cubicBezTo>
                  <a:pt x="68575" y="9673"/>
                  <a:pt x="68567" y="9670"/>
                  <a:pt x="68558" y="9663"/>
                </a:cubicBezTo>
                <a:cubicBezTo>
                  <a:pt x="68567" y="9634"/>
                  <a:pt x="68577" y="9597"/>
                  <a:pt x="68577" y="9568"/>
                </a:cubicBezTo>
                <a:cubicBezTo>
                  <a:pt x="68571" y="9553"/>
                  <a:pt x="68563" y="9546"/>
                  <a:pt x="68554" y="9546"/>
                </a:cubicBezTo>
                <a:cubicBezTo>
                  <a:pt x="68546" y="9546"/>
                  <a:pt x="68538" y="9550"/>
                  <a:pt x="68529" y="9559"/>
                </a:cubicBezTo>
                <a:cubicBezTo>
                  <a:pt x="68567" y="9578"/>
                  <a:pt x="68567" y="9587"/>
                  <a:pt x="68539" y="9634"/>
                </a:cubicBezTo>
                <a:cubicBezTo>
                  <a:pt x="68510" y="9615"/>
                  <a:pt x="68472" y="9597"/>
                  <a:pt x="68435" y="9578"/>
                </a:cubicBezTo>
                <a:cubicBezTo>
                  <a:pt x="68463" y="9568"/>
                  <a:pt x="68472" y="9559"/>
                  <a:pt x="68482" y="9559"/>
                </a:cubicBezTo>
                <a:lnTo>
                  <a:pt x="68482" y="9549"/>
                </a:lnTo>
                <a:cubicBezTo>
                  <a:pt x="68454" y="9549"/>
                  <a:pt x="68435" y="9540"/>
                  <a:pt x="68406" y="9530"/>
                </a:cubicBezTo>
                <a:lnTo>
                  <a:pt x="68406" y="9530"/>
                </a:lnTo>
                <a:cubicBezTo>
                  <a:pt x="68406" y="9597"/>
                  <a:pt x="68416" y="9663"/>
                  <a:pt x="68416" y="9720"/>
                </a:cubicBezTo>
                <a:lnTo>
                  <a:pt x="68406" y="9720"/>
                </a:lnTo>
                <a:cubicBezTo>
                  <a:pt x="68397" y="9710"/>
                  <a:pt x="68387" y="9701"/>
                  <a:pt x="68387" y="9682"/>
                </a:cubicBezTo>
                <a:lnTo>
                  <a:pt x="68359" y="9720"/>
                </a:lnTo>
                <a:lnTo>
                  <a:pt x="68330" y="9691"/>
                </a:lnTo>
                <a:lnTo>
                  <a:pt x="68312" y="9720"/>
                </a:lnTo>
                <a:lnTo>
                  <a:pt x="68302" y="9720"/>
                </a:lnTo>
                <a:cubicBezTo>
                  <a:pt x="68302" y="9663"/>
                  <a:pt x="68264" y="9615"/>
                  <a:pt x="68207" y="9606"/>
                </a:cubicBezTo>
                <a:lnTo>
                  <a:pt x="68245" y="9559"/>
                </a:lnTo>
                <a:cubicBezTo>
                  <a:pt x="68238" y="9559"/>
                  <a:pt x="68230" y="9547"/>
                  <a:pt x="68218" y="9547"/>
                </a:cubicBezTo>
                <a:cubicBezTo>
                  <a:pt x="68215" y="9547"/>
                  <a:pt x="68211" y="9547"/>
                  <a:pt x="68207" y="9549"/>
                </a:cubicBezTo>
                <a:cubicBezTo>
                  <a:pt x="68198" y="9549"/>
                  <a:pt x="68198" y="9568"/>
                  <a:pt x="68189" y="9587"/>
                </a:cubicBezTo>
                <a:cubicBezTo>
                  <a:pt x="68179" y="9597"/>
                  <a:pt x="68160" y="9606"/>
                  <a:pt x="68151" y="9625"/>
                </a:cubicBezTo>
                <a:cubicBezTo>
                  <a:pt x="68151" y="9634"/>
                  <a:pt x="68141" y="9644"/>
                  <a:pt x="68132" y="9653"/>
                </a:cubicBezTo>
                <a:cubicBezTo>
                  <a:pt x="68132" y="9663"/>
                  <a:pt x="68122" y="9672"/>
                  <a:pt x="68122" y="9682"/>
                </a:cubicBezTo>
                <a:cubicBezTo>
                  <a:pt x="68113" y="9691"/>
                  <a:pt x="68122" y="9701"/>
                  <a:pt x="68113" y="9710"/>
                </a:cubicBezTo>
                <a:cubicBezTo>
                  <a:pt x="68113" y="9710"/>
                  <a:pt x="68103" y="9720"/>
                  <a:pt x="68103" y="9729"/>
                </a:cubicBezTo>
                <a:cubicBezTo>
                  <a:pt x="68094" y="9734"/>
                  <a:pt x="68089" y="9736"/>
                  <a:pt x="68084" y="9736"/>
                </a:cubicBezTo>
                <a:cubicBezTo>
                  <a:pt x="68080" y="9736"/>
                  <a:pt x="68075" y="9734"/>
                  <a:pt x="68065" y="9729"/>
                </a:cubicBezTo>
                <a:cubicBezTo>
                  <a:pt x="68056" y="9720"/>
                  <a:pt x="68047" y="9710"/>
                  <a:pt x="68037" y="9691"/>
                </a:cubicBezTo>
                <a:cubicBezTo>
                  <a:pt x="68028" y="9672"/>
                  <a:pt x="68037" y="9653"/>
                  <a:pt x="68047" y="9644"/>
                </a:cubicBezTo>
                <a:cubicBezTo>
                  <a:pt x="68056" y="9606"/>
                  <a:pt x="68037" y="9578"/>
                  <a:pt x="67999" y="9578"/>
                </a:cubicBezTo>
                <a:lnTo>
                  <a:pt x="68028" y="9549"/>
                </a:lnTo>
                <a:cubicBezTo>
                  <a:pt x="67990" y="9511"/>
                  <a:pt x="68018" y="9445"/>
                  <a:pt x="67942" y="9445"/>
                </a:cubicBezTo>
                <a:cubicBezTo>
                  <a:pt x="67933" y="9474"/>
                  <a:pt x="67923" y="9502"/>
                  <a:pt x="67905" y="9530"/>
                </a:cubicBezTo>
                <a:cubicBezTo>
                  <a:pt x="67895" y="9540"/>
                  <a:pt x="67886" y="9549"/>
                  <a:pt x="67867" y="9559"/>
                </a:cubicBezTo>
                <a:cubicBezTo>
                  <a:pt x="67857" y="9559"/>
                  <a:pt x="67848" y="9568"/>
                  <a:pt x="67838" y="9568"/>
                </a:cubicBezTo>
                <a:cubicBezTo>
                  <a:pt x="67838" y="9578"/>
                  <a:pt x="67829" y="9587"/>
                  <a:pt x="67829" y="9597"/>
                </a:cubicBezTo>
                <a:cubicBezTo>
                  <a:pt x="67810" y="9587"/>
                  <a:pt x="67800" y="9559"/>
                  <a:pt x="67810" y="9549"/>
                </a:cubicBezTo>
                <a:cubicBezTo>
                  <a:pt x="67819" y="9521"/>
                  <a:pt x="67810" y="9511"/>
                  <a:pt x="67800" y="9492"/>
                </a:cubicBezTo>
                <a:cubicBezTo>
                  <a:pt x="67791" y="9474"/>
                  <a:pt x="67791" y="9445"/>
                  <a:pt x="67782" y="9426"/>
                </a:cubicBezTo>
                <a:cubicBezTo>
                  <a:pt x="67782" y="9436"/>
                  <a:pt x="67772" y="9445"/>
                  <a:pt x="67772" y="9455"/>
                </a:cubicBezTo>
                <a:lnTo>
                  <a:pt x="67744" y="9417"/>
                </a:lnTo>
                <a:lnTo>
                  <a:pt x="67725" y="9436"/>
                </a:lnTo>
                <a:cubicBezTo>
                  <a:pt x="67715" y="9417"/>
                  <a:pt x="67715" y="9388"/>
                  <a:pt x="67715" y="9369"/>
                </a:cubicBezTo>
                <a:lnTo>
                  <a:pt x="67696" y="9369"/>
                </a:lnTo>
                <a:cubicBezTo>
                  <a:pt x="67687" y="9388"/>
                  <a:pt x="67677" y="9407"/>
                  <a:pt x="67658" y="9407"/>
                </a:cubicBezTo>
                <a:cubicBezTo>
                  <a:pt x="67640" y="9417"/>
                  <a:pt x="67630" y="9417"/>
                  <a:pt x="67611" y="9436"/>
                </a:cubicBezTo>
                <a:cubicBezTo>
                  <a:pt x="67602" y="9445"/>
                  <a:pt x="67621" y="9464"/>
                  <a:pt x="67611" y="9474"/>
                </a:cubicBezTo>
                <a:cubicBezTo>
                  <a:pt x="67611" y="9483"/>
                  <a:pt x="67602" y="9502"/>
                  <a:pt x="67592" y="9511"/>
                </a:cubicBezTo>
                <a:cubicBezTo>
                  <a:pt x="67564" y="9540"/>
                  <a:pt x="67554" y="9578"/>
                  <a:pt x="67516" y="9597"/>
                </a:cubicBezTo>
                <a:cubicBezTo>
                  <a:pt x="67516" y="9606"/>
                  <a:pt x="67507" y="9615"/>
                  <a:pt x="67498" y="9615"/>
                </a:cubicBezTo>
                <a:cubicBezTo>
                  <a:pt x="67493" y="9620"/>
                  <a:pt x="67490" y="9623"/>
                  <a:pt x="67488" y="9623"/>
                </a:cubicBezTo>
                <a:cubicBezTo>
                  <a:pt x="67486" y="9623"/>
                  <a:pt x="67483" y="9620"/>
                  <a:pt x="67479" y="9615"/>
                </a:cubicBezTo>
                <a:cubicBezTo>
                  <a:pt x="67460" y="9597"/>
                  <a:pt x="67469" y="9578"/>
                  <a:pt x="67460" y="9559"/>
                </a:cubicBezTo>
                <a:cubicBezTo>
                  <a:pt x="67441" y="9559"/>
                  <a:pt x="67412" y="9549"/>
                  <a:pt x="67393" y="9549"/>
                </a:cubicBezTo>
                <a:cubicBezTo>
                  <a:pt x="67374" y="9549"/>
                  <a:pt x="67365" y="9559"/>
                  <a:pt x="67356" y="9568"/>
                </a:cubicBezTo>
                <a:cubicBezTo>
                  <a:pt x="67346" y="9578"/>
                  <a:pt x="67337" y="9597"/>
                  <a:pt x="67327" y="9615"/>
                </a:cubicBezTo>
                <a:cubicBezTo>
                  <a:pt x="67327" y="9634"/>
                  <a:pt x="67327" y="9663"/>
                  <a:pt x="67327" y="9682"/>
                </a:cubicBezTo>
                <a:lnTo>
                  <a:pt x="67318" y="9682"/>
                </a:lnTo>
                <a:cubicBezTo>
                  <a:pt x="67308" y="9672"/>
                  <a:pt x="67308" y="9672"/>
                  <a:pt x="67299" y="9663"/>
                </a:cubicBezTo>
                <a:lnTo>
                  <a:pt x="67280" y="9672"/>
                </a:lnTo>
                <a:cubicBezTo>
                  <a:pt x="67270" y="9672"/>
                  <a:pt x="67270" y="9663"/>
                  <a:pt x="67270" y="9663"/>
                </a:cubicBezTo>
                <a:cubicBezTo>
                  <a:pt x="67270" y="9653"/>
                  <a:pt x="67270" y="9644"/>
                  <a:pt x="67270" y="9644"/>
                </a:cubicBezTo>
                <a:cubicBezTo>
                  <a:pt x="67280" y="9634"/>
                  <a:pt x="67289" y="9634"/>
                  <a:pt x="67299" y="9625"/>
                </a:cubicBezTo>
                <a:cubicBezTo>
                  <a:pt x="67308" y="9615"/>
                  <a:pt x="67318" y="9587"/>
                  <a:pt x="67327" y="9578"/>
                </a:cubicBezTo>
                <a:lnTo>
                  <a:pt x="67327" y="9578"/>
                </a:lnTo>
                <a:cubicBezTo>
                  <a:pt x="67300" y="9605"/>
                  <a:pt x="67259" y="9620"/>
                  <a:pt x="67217" y="9620"/>
                </a:cubicBezTo>
                <a:cubicBezTo>
                  <a:pt x="67187" y="9620"/>
                  <a:pt x="67156" y="9612"/>
                  <a:pt x="67128" y="9597"/>
                </a:cubicBezTo>
                <a:cubicBezTo>
                  <a:pt x="67128" y="9615"/>
                  <a:pt x="67119" y="9634"/>
                  <a:pt x="67109" y="9653"/>
                </a:cubicBezTo>
                <a:cubicBezTo>
                  <a:pt x="67101" y="9656"/>
                  <a:pt x="67093" y="9657"/>
                  <a:pt x="67087" y="9657"/>
                </a:cubicBezTo>
                <a:cubicBezTo>
                  <a:pt x="67067" y="9657"/>
                  <a:pt x="67058" y="9644"/>
                  <a:pt x="67043" y="9615"/>
                </a:cubicBezTo>
                <a:cubicBezTo>
                  <a:pt x="67034" y="9634"/>
                  <a:pt x="67034" y="9653"/>
                  <a:pt x="67024" y="9672"/>
                </a:cubicBezTo>
                <a:lnTo>
                  <a:pt x="66996" y="9634"/>
                </a:lnTo>
                <a:cubicBezTo>
                  <a:pt x="66967" y="9663"/>
                  <a:pt x="66930" y="9691"/>
                  <a:pt x="66892" y="9729"/>
                </a:cubicBezTo>
                <a:lnTo>
                  <a:pt x="66873" y="9682"/>
                </a:lnTo>
                <a:lnTo>
                  <a:pt x="66863" y="9691"/>
                </a:lnTo>
                <a:cubicBezTo>
                  <a:pt x="66873" y="9720"/>
                  <a:pt x="66882" y="9748"/>
                  <a:pt x="66882" y="9776"/>
                </a:cubicBezTo>
                <a:cubicBezTo>
                  <a:pt x="66882" y="9786"/>
                  <a:pt x="66882" y="9805"/>
                  <a:pt x="66863" y="9814"/>
                </a:cubicBezTo>
                <a:cubicBezTo>
                  <a:pt x="66859" y="9819"/>
                  <a:pt x="66852" y="9821"/>
                  <a:pt x="66843" y="9821"/>
                </a:cubicBezTo>
                <a:cubicBezTo>
                  <a:pt x="66835" y="9821"/>
                  <a:pt x="66826" y="9819"/>
                  <a:pt x="66816" y="9814"/>
                </a:cubicBezTo>
                <a:cubicBezTo>
                  <a:pt x="66807" y="9805"/>
                  <a:pt x="66797" y="9786"/>
                  <a:pt x="66797" y="9767"/>
                </a:cubicBezTo>
                <a:cubicBezTo>
                  <a:pt x="66778" y="9786"/>
                  <a:pt x="66769" y="9805"/>
                  <a:pt x="66750" y="9824"/>
                </a:cubicBezTo>
                <a:cubicBezTo>
                  <a:pt x="66742" y="9832"/>
                  <a:pt x="66735" y="9835"/>
                  <a:pt x="66729" y="9835"/>
                </a:cubicBezTo>
                <a:cubicBezTo>
                  <a:pt x="66721" y="9835"/>
                  <a:pt x="66713" y="9829"/>
                  <a:pt x="66702" y="9824"/>
                </a:cubicBezTo>
                <a:cubicBezTo>
                  <a:pt x="66684" y="9805"/>
                  <a:pt x="66655" y="9786"/>
                  <a:pt x="66636" y="9776"/>
                </a:cubicBezTo>
                <a:cubicBezTo>
                  <a:pt x="66617" y="9767"/>
                  <a:pt x="66589" y="9748"/>
                  <a:pt x="66570" y="9729"/>
                </a:cubicBezTo>
                <a:lnTo>
                  <a:pt x="66551" y="9748"/>
                </a:lnTo>
                <a:cubicBezTo>
                  <a:pt x="66542" y="9720"/>
                  <a:pt x="66532" y="9691"/>
                  <a:pt x="66513" y="9663"/>
                </a:cubicBezTo>
                <a:lnTo>
                  <a:pt x="66494" y="9701"/>
                </a:lnTo>
                <a:lnTo>
                  <a:pt x="66485" y="9701"/>
                </a:lnTo>
                <a:cubicBezTo>
                  <a:pt x="66475" y="9672"/>
                  <a:pt x="66466" y="9644"/>
                  <a:pt x="66456" y="9615"/>
                </a:cubicBezTo>
                <a:cubicBezTo>
                  <a:pt x="66447" y="9625"/>
                  <a:pt x="66437" y="9625"/>
                  <a:pt x="66428" y="9634"/>
                </a:cubicBezTo>
                <a:cubicBezTo>
                  <a:pt x="66428" y="9653"/>
                  <a:pt x="66437" y="9663"/>
                  <a:pt x="66437" y="9672"/>
                </a:cubicBezTo>
                <a:cubicBezTo>
                  <a:pt x="66447" y="9682"/>
                  <a:pt x="66437" y="9691"/>
                  <a:pt x="66437" y="9701"/>
                </a:cubicBezTo>
                <a:cubicBezTo>
                  <a:pt x="66428" y="9710"/>
                  <a:pt x="66428" y="9720"/>
                  <a:pt x="66428" y="9720"/>
                </a:cubicBezTo>
                <a:cubicBezTo>
                  <a:pt x="66428" y="9729"/>
                  <a:pt x="66428" y="9739"/>
                  <a:pt x="66428" y="9748"/>
                </a:cubicBezTo>
                <a:cubicBezTo>
                  <a:pt x="66428" y="9767"/>
                  <a:pt x="66418" y="9776"/>
                  <a:pt x="66400" y="9786"/>
                </a:cubicBezTo>
                <a:cubicBezTo>
                  <a:pt x="66428" y="9824"/>
                  <a:pt x="66447" y="9862"/>
                  <a:pt x="66475" y="9899"/>
                </a:cubicBezTo>
                <a:cubicBezTo>
                  <a:pt x="66485" y="9881"/>
                  <a:pt x="66485" y="9862"/>
                  <a:pt x="66494" y="9843"/>
                </a:cubicBezTo>
                <a:lnTo>
                  <a:pt x="66494" y="9843"/>
                </a:lnTo>
                <a:cubicBezTo>
                  <a:pt x="66504" y="9862"/>
                  <a:pt x="66504" y="9890"/>
                  <a:pt x="66475" y="9909"/>
                </a:cubicBezTo>
                <a:cubicBezTo>
                  <a:pt x="66466" y="9909"/>
                  <a:pt x="66447" y="9918"/>
                  <a:pt x="66437" y="9918"/>
                </a:cubicBezTo>
                <a:cubicBezTo>
                  <a:pt x="66418" y="9918"/>
                  <a:pt x="66400" y="9928"/>
                  <a:pt x="66390" y="9928"/>
                </a:cubicBezTo>
                <a:cubicBezTo>
                  <a:pt x="66362" y="9947"/>
                  <a:pt x="66333" y="9956"/>
                  <a:pt x="66314" y="9956"/>
                </a:cubicBezTo>
                <a:cubicBezTo>
                  <a:pt x="66286" y="9947"/>
                  <a:pt x="66277" y="9928"/>
                  <a:pt x="66267" y="9909"/>
                </a:cubicBezTo>
                <a:cubicBezTo>
                  <a:pt x="66258" y="9918"/>
                  <a:pt x="66258" y="9928"/>
                  <a:pt x="66258" y="9947"/>
                </a:cubicBezTo>
                <a:cubicBezTo>
                  <a:pt x="66267" y="9947"/>
                  <a:pt x="66267" y="9956"/>
                  <a:pt x="66277" y="9966"/>
                </a:cubicBezTo>
                <a:cubicBezTo>
                  <a:pt x="66295" y="9985"/>
                  <a:pt x="66305" y="10013"/>
                  <a:pt x="66305" y="10041"/>
                </a:cubicBezTo>
                <a:cubicBezTo>
                  <a:pt x="66305" y="10060"/>
                  <a:pt x="66286" y="10079"/>
                  <a:pt x="66295" y="10098"/>
                </a:cubicBezTo>
                <a:cubicBezTo>
                  <a:pt x="66305" y="10117"/>
                  <a:pt x="66324" y="10117"/>
                  <a:pt x="66343" y="10117"/>
                </a:cubicBezTo>
                <a:cubicBezTo>
                  <a:pt x="66333" y="10146"/>
                  <a:pt x="66324" y="10174"/>
                  <a:pt x="66314" y="10202"/>
                </a:cubicBezTo>
                <a:cubicBezTo>
                  <a:pt x="66305" y="10221"/>
                  <a:pt x="66295" y="10240"/>
                  <a:pt x="66286" y="10269"/>
                </a:cubicBezTo>
                <a:cubicBezTo>
                  <a:pt x="66286" y="10278"/>
                  <a:pt x="66277" y="10297"/>
                  <a:pt x="66258" y="10306"/>
                </a:cubicBezTo>
                <a:cubicBezTo>
                  <a:pt x="66248" y="10306"/>
                  <a:pt x="66239" y="10306"/>
                  <a:pt x="66239" y="10316"/>
                </a:cubicBezTo>
                <a:cubicBezTo>
                  <a:pt x="66229" y="10325"/>
                  <a:pt x="66229" y="10335"/>
                  <a:pt x="66220" y="10344"/>
                </a:cubicBezTo>
                <a:lnTo>
                  <a:pt x="66229" y="10354"/>
                </a:lnTo>
                <a:lnTo>
                  <a:pt x="66258" y="10335"/>
                </a:lnTo>
                <a:cubicBezTo>
                  <a:pt x="66267" y="10344"/>
                  <a:pt x="66277" y="10354"/>
                  <a:pt x="66286" y="10363"/>
                </a:cubicBezTo>
                <a:cubicBezTo>
                  <a:pt x="66295" y="10354"/>
                  <a:pt x="66305" y="10344"/>
                  <a:pt x="66305" y="10335"/>
                </a:cubicBezTo>
                <a:cubicBezTo>
                  <a:pt x="66314" y="10325"/>
                  <a:pt x="66324" y="10306"/>
                  <a:pt x="66324" y="10297"/>
                </a:cubicBezTo>
                <a:cubicBezTo>
                  <a:pt x="66324" y="10269"/>
                  <a:pt x="66295" y="10240"/>
                  <a:pt x="66343" y="10221"/>
                </a:cubicBezTo>
                <a:cubicBezTo>
                  <a:pt x="66381" y="10269"/>
                  <a:pt x="66381" y="10325"/>
                  <a:pt x="66362" y="10373"/>
                </a:cubicBezTo>
                <a:cubicBezTo>
                  <a:pt x="66349" y="10373"/>
                  <a:pt x="66336" y="10369"/>
                  <a:pt x="66324" y="10369"/>
                </a:cubicBezTo>
                <a:cubicBezTo>
                  <a:pt x="66318" y="10369"/>
                  <a:pt x="66311" y="10370"/>
                  <a:pt x="66305" y="10373"/>
                </a:cubicBezTo>
                <a:cubicBezTo>
                  <a:pt x="66286" y="10392"/>
                  <a:pt x="66286" y="10420"/>
                  <a:pt x="66267" y="10439"/>
                </a:cubicBezTo>
                <a:lnTo>
                  <a:pt x="66258" y="10354"/>
                </a:lnTo>
                <a:cubicBezTo>
                  <a:pt x="66244" y="10367"/>
                  <a:pt x="66234" y="10372"/>
                  <a:pt x="66225" y="10372"/>
                </a:cubicBezTo>
                <a:cubicBezTo>
                  <a:pt x="66204" y="10372"/>
                  <a:pt x="66195" y="10342"/>
                  <a:pt x="66182" y="10335"/>
                </a:cubicBezTo>
                <a:lnTo>
                  <a:pt x="66210" y="10316"/>
                </a:lnTo>
                <a:cubicBezTo>
                  <a:pt x="66199" y="10305"/>
                  <a:pt x="66189" y="10299"/>
                  <a:pt x="66180" y="10299"/>
                </a:cubicBezTo>
                <a:cubicBezTo>
                  <a:pt x="66167" y="10299"/>
                  <a:pt x="66155" y="10312"/>
                  <a:pt x="66144" y="10335"/>
                </a:cubicBezTo>
                <a:lnTo>
                  <a:pt x="66172" y="10325"/>
                </a:lnTo>
                <a:lnTo>
                  <a:pt x="66172" y="10325"/>
                </a:lnTo>
                <a:cubicBezTo>
                  <a:pt x="66163" y="10344"/>
                  <a:pt x="66163" y="10373"/>
                  <a:pt x="66153" y="10392"/>
                </a:cubicBezTo>
                <a:cubicBezTo>
                  <a:pt x="66191" y="10411"/>
                  <a:pt x="66191" y="10448"/>
                  <a:pt x="66182" y="10477"/>
                </a:cubicBezTo>
                <a:lnTo>
                  <a:pt x="66239" y="10524"/>
                </a:lnTo>
                <a:lnTo>
                  <a:pt x="66258" y="10496"/>
                </a:lnTo>
                <a:cubicBezTo>
                  <a:pt x="66258" y="10515"/>
                  <a:pt x="66267" y="10543"/>
                  <a:pt x="66258" y="10553"/>
                </a:cubicBezTo>
                <a:cubicBezTo>
                  <a:pt x="66253" y="10557"/>
                  <a:pt x="66243" y="10557"/>
                  <a:pt x="66233" y="10557"/>
                </a:cubicBezTo>
                <a:cubicBezTo>
                  <a:pt x="66222" y="10557"/>
                  <a:pt x="66210" y="10557"/>
                  <a:pt x="66201" y="10562"/>
                </a:cubicBezTo>
                <a:cubicBezTo>
                  <a:pt x="66182" y="10581"/>
                  <a:pt x="66163" y="10600"/>
                  <a:pt x="66163" y="10628"/>
                </a:cubicBezTo>
                <a:cubicBezTo>
                  <a:pt x="66163" y="10638"/>
                  <a:pt x="66172" y="10647"/>
                  <a:pt x="66172" y="10666"/>
                </a:cubicBezTo>
                <a:cubicBezTo>
                  <a:pt x="66182" y="10666"/>
                  <a:pt x="66182" y="10676"/>
                  <a:pt x="66182" y="10676"/>
                </a:cubicBezTo>
                <a:cubicBezTo>
                  <a:pt x="66182" y="10685"/>
                  <a:pt x="66182" y="10695"/>
                  <a:pt x="66172" y="10704"/>
                </a:cubicBezTo>
                <a:cubicBezTo>
                  <a:pt x="66163" y="10695"/>
                  <a:pt x="66153" y="10695"/>
                  <a:pt x="66153" y="10676"/>
                </a:cubicBezTo>
                <a:cubicBezTo>
                  <a:pt x="66153" y="10657"/>
                  <a:pt x="66153" y="10638"/>
                  <a:pt x="66153" y="10619"/>
                </a:cubicBezTo>
                <a:lnTo>
                  <a:pt x="66144" y="10628"/>
                </a:lnTo>
                <a:cubicBezTo>
                  <a:pt x="66125" y="10609"/>
                  <a:pt x="66106" y="10600"/>
                  <a:pt x="66087" y="10581"/>
                </a:cubicBezTo>
                <a:cubicBezTo>
                  <a:pt x="66078" y="10576"/>
                  <a:pt x="66068" y="10574"/>
                  <a:pt x="66059" y="10574"/>
                </a:cubicBezTo>
                <a:cubicBezTo>
                  <a:pt x="66049" y="10574"/>
                  <a:pt x="66040" y="10576"/>
                  <a:pt x="66030" y="10581"/>
                </a:cubicBezTo>
                <a:cubicBezTo>
                  <a:pt x="66040" y="10590"/>
                  <a:pt x="66040" y="10609"/>
                  <a:pt x="66049" y="10619"/>
                </a:cubicBezTo>
                <a:cubicBezTo>
                  <a:pt x="66049" y="10638"/>
                  <a:pt x="66040" y="10647"/>
                  <a:pt x="66030" y="10666"/>
                </a:cubicBezTo>
                <a:cubicBezTo>
                  <a:pt x="66049" y="10666"/>
                  <a:pt x="66068" y="10666"/>
                  <a:pt x="66087" y="10676"/>
                </a:cubicBezTo>
                <a:cubicBezTo>
                  <a:pt x="66097" y="10685"/>
                  <a:pt x="66097" y="10695"/>
                  <a:pt x="66097" y="10713"/>
                </a:cubicBezTo>
                <a:cubicBezTo>
                  <a:pt x="66089" y="10729"/>
                  <a:pt x="66081" y="10744"/>
                  <a:pt x="66068" y="10744"/>
                </a:cubicBezTo>
                <a:cubicBezTo>
                  <a:pt x="66065" y="10744"/>
                  <a:pt x="66062" y="10744"/>
                  <a:pt x="66059" y="10742"/>
                </a:cubicBezTo>
                <a:cubicBezTo>
                  <a:pt x="66040" y="10732"/>
                  <a:pt x="66021" y="10713"/>
                  <a:pt x="66002" y="10704"/>
                </a:cubicBezTo>
                <a:cubicBezTo>
                  <a:pt x="66002" y="10713"/>
                  <a:pt x="65993" y="10713"/>
                  <a:pt x="65993" y="10723"/>
                </a:cubicBezTo>
                <a:cubicBezTo>
                  <a:pt x="66002" y="10732"/>
                  <a:pt x="66002" y="10751"/>
                  <a:pt x="66011" y="10751"/>
                </a:cubicBezTo>
                <a:cubicBezTo>
                  <a:pt x="66040" y="10770"/>
                  <a:pt x="66068" y="10780"/>
                  <a:pt x="66097" y="10780"/>
                </a:cubicBezTo>
                <a:cubicBezTo>
                  <a:pt x="66097" y="10827"/>
                  <a:pt x="66116" y="10874"/>
                  <a:pt x="66068" y="10912"/>
                </a:cubicBezTo>
                <a:lnTo>
                  <a:pt x="66059" y="10884"/>
                </a:lnTo>
                <a:lnTo>
                  <a:pt x="66002" y="10884"/>
                </a:lnTo>
                <a:cubicBezTo>
                  <a:pt x="66011" y="10865"/>
                  <a:pt x="66011" y="10855"/>
                  <a:pt x="66011" y="10846"/>
                </a:cubicBezTo>
                <a:lnTo>
                  <a:pt x="66011" y="10846"/>
                </a:lnTo>
                <a:cubicBezTo>
                  <a:pt x="65993" y="10865"/>
                  <a:pt x="65974" y="10884"/>
                  <a:pt x="65955" y="10903"/>
                </a:cubicBezTo>
                <a:cubicBezTo>
                  <a:pt x="65955" y="10893"/>
                  <a:pt x="65955" y="10884"/>
                  <a:pt x="65955" y="10874"/>
                </a:cubicBezTo>
                <a:cubicBezTo>
                  <a:pt x="65955" y="10874"/>
                  <a:pt x="65964" y="10865"/>
                  <a:pt x="65964" y="10865"/>
                </a:cubicBezTo>
                <a:lnTo>
                  <a:pt x="65964" y="10855"/>
                </a:lnTo>
                <a:lnTo>
                  <a:pt x="65907" y="10855"/>
                </a:lnTo>
                <a:lnTo>
                  <a:pt x="65907" y="10912"/>
                </a:lnTo>
                <a:cubicBezTo>
                  <a:pt x="65936" y="10931"/>
                  <a:pt x="65945" y="10960"/>
                  <a:pt x="65964" y="10979"/>
                </a:cubicBezTo>
                <a:cubicBezTo>
                  <a:pt x="65983" y="10979"/>
                  <a:pt x="66002" y="10979"/>
                  <a:pt x="66021" y="10969"/>
                </a:cubicBezTo>
                <a:lnTo>
                  <a:pt x="66021" y="10969"/>
                </a:lnTo>
                <a:cubicBezTo>
                  <a:pt x="66021" y="10988"/>
                  <a:pt x="66011" y="11007"/>
                  <a:pt x="66011" y="11026"/>
                </a:cubicBezTo>
                <a:cubicBezTo>
                  <a:pt x="66002" y="11045"/>
                  <a:pt x="66002" y="11054"/>
                  <a:pt x="65993" y="11073"/>
                </a:cubicBezTo>
                <a:cubicBezTo>
                  <a:pt x="65993" y="11092"/>
                  <a:pt x="66011" y="11102"/>
                  <a:pt x="66030" y="11111"/>
                </a:cubicBezTo>
                <a:lnTo>
                  <a:pt x="66040" y="11073"/>
                </a:lnTo>
                <a:lnTo>
                  <a:pt x="66049" y="11073"/>
                </a:lnTo>
                <a:cubicBezTo>
                  <a:pt x="66059" y="11120"/>
                  <a:pt x="66068" y="11158"/>
                  <a:pt x="66087" y="11206"/>
                </a:cubicBezTo>
                <a:cubicBezTo>
                  <a:pt x="66117" y="11198"/>
                  <a:pt x="66140" y="11168"/>
                  <a:pt x="66167" y="11168"/>
                </a:cubicBezTo>
                <a:cubicBezTo>
                  <a:pt x="66175" y="11168"/>
                  <a:pt x="66183" y="11171"/>
                  <a:pt x="66191" y="11177"/>
                </a:cubicBezTo>
                <a:cubicBezTo>
                  <a:pt x="66210" y="11158"/>
                  <a:pt x="66220" y="11149"/>
                  <a:pt x="66229" y="11130"/>
                </a:cubicBezTo>
                <a:cubicBezTo>
                  <a:pt x="66220" y="11130"/>
                  <a:pt x="66220" y="11120"/>
                  <a:pt x="66220" y="11120"/>
                </a:cubicBezTo>
                <a:cubicBezTo>
                  <a:pt x="66210" y="11102"/>
                  <a:pt x="66239" y="11092"/>
                  <a:pt x="66248" y="11083"/>
                </a:cubicBezTo>
                <a:cubicBezTo>
                  <a:pt x="66251" y="11082"/>
                  <a:pt x="66253" y="11082"/>
                  <a:pt x="66255" y="11082"/>
                </a:cubicBezTo>
                <a:cubicBezTo>
                  <a:pt x="66290" y="11082"/>
                  <a:pt x="66316" y="11141"/>
                  <a:pt x="66333" y="11168"/>
                </a:cubicBezTo>
                <a:cubicBezTo>
                  <a:pt x="66314" y="11168"/>
                  <a:pt x="66295" y="11168"/>
                  <a:pt x="66277" y="11177"/>
                </a:cubicBezTo>
                <a:cubicBezTo>
                  <a:pt x="66258" y="11177"/>
                  <a:pt x="66239" y="11187"/>
                  <a:pt x="66229" y="11206"/>
                </a:cubicBezTo>
                <a:cubicBezTo>
                  <a:pt x="66248" y="11225"/>
                  <a:pt x="66267" y="11244"/>
                  <a:pt x="66286" y="11272"/>
                </a:cubicBezTo>
                <a:cubicBezTo>
                  <a:pt x="66300" y="11251"/>
                  <a:pt x="66320" y="11240"/>
                  <a:pt x="66345" y="11240"/>
                </a:cubicBezTo>
                <a:cubicBezTo>
                  <a:pt x="66353" y="11240"/>
                  <a:pt x="66362" y="11241"/>
                  <a:pt x="66371" y="11244"/>
                </a:cubicBezTo>
                <a:lnTo>
                  <a:pt x="66305" y="11291"/>
                </a:lnTo>
                <a:cubicBezTo>
                  <a:pt x="66327" y="11291"/>
                  <a:pt x="66348" y="11278"/>
                  <a:pt x="66366" y="11278"/>
                </a:cubicBezTo>
                <a:cubicBezTo>
                  <a:pt x="66380" y="11278"/>
                  <a:pt x="66391" y="11285"/>
                  <a:pt x="66400" y="11310"/>
                </a:cubicBezTo>
                <a:lnTo>
                  <a:pt x="66466" y="11310"/>
                </a:lnTo>
                <a:lnTo>
                  <a:pt x="66475" y="11319"/>
                </a:lnTo>
                <a:cubicBezTo>
                  <a:pt x="66466" y="11319"/>
                  <a:pt x="66456" y="11329"/>
                  <a:pt x="66447" y="11338"/>
                </a:cubicBezTo>
                <a:cubicBezTo>
                  <a:pt x="66466" y="11386"/>
                  <a:pt x="66447" y="11442"/>
                  <a:pt x="66409" y="11471"/>
                </a:cubicBezTo>
                <a:lnTo>
                  <a:pt x="66418" y="11490"/>
                </a:lnTo>
                <a:lnTo>
                  <a:pt x="66333" y="11490"/>
                </a:lnTo>
                <a:cubicBezTo>
                  <a:pt x="66343" y="11480"/>
                  <a:pt x="66352" y="11461"/>
                  <a:pt x="66362" y="11452"/>
                </a:cubicBezTo>
                <a:lnTo>
                  <a:pt x="66362" y="11442"/>
                </a:lnTo>
                <a:cubicBezTo>
                  <a:pt x="66343" y="11452"/>
                  <a:pt x="66333" y="11452"/>
                  <a:pt x="66324" y="11461"/>
                </a:cubicBezTo>
                <a:cubicBezTo>
                  <a:pt x="66314" y="11471"/>
                  <a:pt x="66305" y="11480"/>
                  <a:pt x="66295" y="11480"/>
                </a:cubicBezTo>
                <a:cubicBezTo>
                  <a:pt x="66279" y="11491"/>
                  <a:pt x="66262" y="11496"/>
                  <a:pt x="66247" y="11496"/>
                </a:cubicBezTo>
                <a:cubicBezTo>
                  <a:pt x="66237" y="11496"/>
                  <a:pt x="66228" y="11494"/>
                  <a:pt x="66220" y="11490"/>
                </a:cubicBezTo>
                <a:cubicBezTo>
                  <a:pt x="66201" y="11490"/>
                  <a:pt x="66182" y="11490"/>
                  <a:pt x="66182" y="11509"/>
                </a:cubicBezTo>
                <a:cubicBezTo>
                  <a:pt x="66172" y="11518"/>
                  <a:pt x="66182" y="11527"/>
                  <a:pt x="66172" y="11537"/>
                </a:cubicBezTo>
                <a:cubicBezTo>
                  <a:pt x="66172" y="11546"/>
                  <a:pt x="66163" y="11546"/>
                  <a:pt x="66153" y="11556"/>
                </a:cubicBezTo>
                <a:cubicBezTo>
                  <a:pt x="66135" y="11575"/>
                  <a:pt x="66125" y="11603"/>
                  <a:pt x="66116" y="11622"/>
                </a:cubicBezTo>
                <a:cubicBezTo>
                  <a:pt x="66172" y="11613"/>
                  <a:pt x="66172" y="11527"/>
                  <a:pt x="66239" y="11518"/>
                </a:cubicBezTo>
                <a:lnTo>
                  <a:pt x="66248" y="11546"/>
                </a:lnTo>
                <a:lnTo>
                  <a:pt x="66305" y="11537"/>
                </a:lnTo>
                <a:cubicBezTo>
                  <a:pt x="66321" y="11521"/>
                  <a:pt x="66339" y="11514"/>
                  <a:pt x="66359" y="11514"/>
                </a:cubicBezTo>
                <a:cubicBezTo>
                  <a:pt x="66375" y="11514"/>
                  <a:pt x="66392" y="11519"/>
                  <a:pt x="66409" y="11527"/>
                </a:cubicBezTo>
                <a:cubicBezTo>
                  <a:pt x="66392" y="11568"/>
                  <a:pt x="66385" y="11588"/>
                  <a:pt x="66362" y="11588"/>
                </a:cubicBezTo>
                <a:cubicBezTo>
                  <a:pt x="66348" y="11588"/>
                  <a:pt x="66328" y="11580"/>
                  <a:pt x="66295" y="11565"/>
                </a:cubicBezTo>
                <a:cubicBezTo>
                  <a:pt x="66277" y="11594"/>
                  <a:pt x="66267" y="11622"/>
                  <a:pt x="66277" y="11660"/>
                </a:cubicBezTo>
                <a:cubicBezTo>
                  <a:pt x="66277" y="11669"/>
                  <a:pt x="66286" y="11679"/>
                  <a:pt x="66295" y="11688"/>
                </a:cubicBezTo>
                <a:cubicBezTo>
                  <a:pt x="66305" y="11688"/>
                  <a:pt x="66324" y="11688"/>
                  <a:pt x="66333" y="11698"/>
                </a:cubicBezTo>
                <a:cubicBezTo>
                  <a:pt x="66343" y="11745"/>
                  <a:pt x="66352" y="11783"/>
                  <a:pt x="66362" y="11830"/>
                </a:cubicBezTo>
                <a:cubicBezTo>
                  <a:pt x="66371" y="11878"/>
                  <a:pt x="66400" y="11897"/>
                  <a:pt x="66447" y="11897"/>
                </a:cubicBezTo>
                <a:cubicBezTo>
                  <a:pt x="66418" y="11830"/>
                  <a:pt x="66409" y="11755"/>
                  <a:pt x="66428" y="11688"/>
                </a:cubicBezTo>
                <a:cubicBezTo>
                  <a:pt x="66456" y="11669"/>
                  <a:pt x="66494" y="11660"/>
                  <a:pt x="66532" y="11651"/>
                </a:cubicBezTo>
                <a:cubicBezTo>
                  <a:pt x="66551" y="11651"/>
                  <a:pt x="66570" y="11641"/>
                  <a:pt x="66598" y="11641"/>
                </a:cubicBezTo>
                <a:lnTo>
                  <a:pt x="66627" y="11641"/>
                </a:lnTo>
                <a:cubicBezTo>
                  <a:pt x="66636" y="11641"/>
                  <a:pt x="66636" y="11651"/>
                  <a:pt x="66646" y="11660"/>
                </a:cubicBezTo>
                <a:cubicBezTo>
                  <a:pt x="66636" y="11660"/>
                  <a:pt x="66627" y="11669"/>
                  <a:pt x="66627" y="11679"/>
                </a:cubicBezTo>
                <a:cubicBezTo>
                  <a:pt x="66617" y="11679"/>
                  <a:pt x="66608" y="11679"/>
                  <a:pt x="66598" y="11688"/>
                </a:cubicBezTo>
                <a:cubicBezTo>
                  <a:pt x="66542" y="11717"/>
                  <a:pt x="66542" y="11726"/>
                  <a:pt x="66560" y="11793"/>
                </a:cubicBezTo>
                <a:cubicBezTo>
                  <a:pt x="66578" y="11749"/>
                  <a:pt x="66579" y="11697"/>
                  <a:pt x="66639" y="11697"/>
                </a:cubicBezTo>
                <a:cubicBezTo>
                  <a:pt x="66644" y="11697"/>
                  <a:pt x="66649" y="11697"/>
                  <a:pt x="66655" y="11698"/>
                </a:cubicBezTo>
                <a:cubicBezTo>
                  <a:pt x="66636" y="11726"/>
                  <a:pt x="66627" y="11774"/>
                  <a:pt x="66627" y="11811"/>
                </a:cubicBezTo>
                <a:cubicBezTo>
                  <a:pt x="66627" y="11830"/>
                  <a:pt x="66636" y="11849"/>
                  <a:pt x="66646" y="11868"/>
                </a:cubicBezTo>
                <a:cubicBezTo>
                  <a:pt x="66646" y="11878"/>
                  <a:pt x="66655" y="11887"/>
                  <a:pt x="66655" y="11887"/>
                </a:cubicBezTo>
                <a:cubicBezTo>
                  <a:pt x="66665" y="11897"/>
                  <a:pt x="66674" y="11897"/>
                  <a:pt x="66684" y="11906"/>
                </a:cubicBezTo>
                <a:cubicBezTo>
                  <a:pt x="66684" y="11849"/>
                  <a:pt x="66674" y="11793"/>
                  <a:pt x="66674" y="11736"/>
                </a:cubicBezTo>
                <a:lnTo>
                  <a:pt x="66684" y="11726"/>
                </a:lnTo>
                <a:cubicBezTo>
                  <a:pt x="66712" y="11745"/>
                  <a:pt x="66740" y="11774"/>
                  <a:pt x="66750" y="11802"/>
                </a:cubicBezTo>
                <a:cubicBezTo>
                  <a:pt x="66769" y="11840"/>
                  <a:pt x="66788" y="11878"/>
                  <a:pt x="66807" y="11916"/>
                </a:cubicBezTo>
                <a:lnTo>
                  <a:pt x="66816" y="11916"/>
                </a:lnTo>
                <a:cubicBezTo>
                  <a:pt x="66807" y="11887"/>
                  <a:pt x="66797" y="11868"/>
                  <a:pt x="66797" y="11849"/>
                </a:cubicBezTo>
                <a:cubicBezTo>
                  <a:pt x="66788" y="11830"/>
                  <a:pt x="66797" y="11802"/>
                  <a:pt x="66778" y="11783"/>
                </a:cubicBezTo>
                <a:cubicBezTo>
                  <a:pt x="66750" y="11745"/>
                  <a:pt x="66721" y="11707"/>
                  <a:pt x="66684" y="11660"/>
                </a:cubicBezTo>
                <a:cubicBezTo>
                  <a:pt x="66759" y="11651"/>
                  <a:pt x="66835" y="11641"/>
                  <a:pt x="66901" y="11622"/>
                </a:cubicBezTo>
                <a:lnTo>
                  <a:pt x="66911" y="11632"/>
                </a:lnTo>
                <a:cubicBezTo>
                  <a:pt x="66882" y="11660"/>
                  <a:pt x="66863" y="11698"/>
                  <a:pt x="66835" y="11726"/>
                </a:cubicBezTo>
                <a:cubicBezTo>
                  <a:pt x="66863" y="11726"/>
                  <a:pt x="66892" y="11707"/>
                  <a:pt x="66901" y="11679"/>
                </a:cubicBezTo>
                <a:cubicBezTo>
                  <a:pt x="66911" y="11669"/>
                  <a:pt x="66920" y="11660"/>
                  <a:pt x="66930" y="11651"/>
                </a:cubicBezTo>
                <a:cubicBezTo>
                  <a:pt x="66949" y="11651"/>
                  <a:pt x="66958" y="11651"/>
                  <a:pt x="66967" y="11660"/>
                </a:cubicBezTo>
                <a:cubicBezTo>
                  <a:pt x="67043" y="11669"/>
                  <a:pt x="67109" y="11707"/>
                  <a:pt x="67157" y="11755"/>
                </a:cubicBezTo>
                <a:cubicBezTo>
                  <a:pt x="67176" y="11764"/>
                  <a:pt x="67185" y="11783"/>
                  <a:pt x="67195" y="11802"/>
                </a:cubicBezTo>
                <a:cubicBezTo>
                  <a:pt x="67204" y="11821"/>
                  <a:pt x="67214" y="11830"/>
                  <a:pt x="67204" y="11849"/>
                </a:cubicBezTo>
                <a:cubicBezTo>
                  <a:pt x="67185" y="11868"/>
                  <a:pt x="67166" y="11887"/>
                  <a:pt x="67147" y="11906"/>
                </a:cubicBezTo>
                <a:cubicBezTo>
                  <a:pt x="67138" y="11916"/>
                  <a:pt x="67128" y="11925"/>
                  <a:pt x="67119" y="11935"/>
                </a:cubicBezTo>
                <a:cubicBezTo>
                  <a:pt x="67109" y="11935"/>
                  <a:pt x="67100" y="11935"/>
                  <a:pt x="67091" y="11925"/>
                </a:cubicBezTo>
                <a:cubicBezTo>
                  <a:pt x="67081" y="11925"/>
                  <a:pt x="67081" y="11925"/>
                  <a:pt x="67072" y="11916"/>
                </a:cubicBezTo>
                <a:cubicBezTo>
                  <a:pt x="67072" y="11916"/>
                  <a:pt x="67062" y="11906"/>
                  <a:pt x="67062" y="11906"/>
                </a:cubicBezTo>
                <a:cubicBezTo>
                  <a:pt x="67053" y="11897"/>
                  <a:pt x="67043" y="11897"/>
                  <a:pt x="67034" y="11897"/>
                </a:cubicBezTo>
                <a:cubicBezTo>
                  <a:pt x="67015" y="11897"/>
                  <a:pt x="67005" y="11906"/>
                  <a:pt x="66996" y="11925"/>
                </a:cubicBezTo>
                <a:lnTo>
                  <a:pt x="66996" y="11991"/>
                </a:lnTo>
                <a:cubicBezTo>
                  <a:pt x="67004" y="12003"/>
                  <a:pt x="67016" y="12007"/>
                  <a:pt x="67028" y="12007"/>
                </a:cubicBezTo>
                <a:cubicBezTo>
                  <a:pt x="67046" y="12007"/>
                  <a:pt x="67065" y="12001"/>
                  <a:pt x="67081" y="12001"/>
                </a:cubicBezTo>
                <a:lnTo>
                  <a:pt x="67081" y="12020"/>
                </a:lnTo>
                <a:lnTo>
                  <a:pt x="67043" y="12029"/>
                </a:lnTo>
                <a:lnTo>
                  <a:pt x="67091" y="12076"/>
                </a:lnTo>
                <a:lnTo>
                  <a:pt x="67100" y="12076"/>
                </a:lnTo>
                <a:cubicBezTo>
                  <a:pt x="67100" y="12095"/>
                  <a:pt x="67091" y="12114"/>
                  <a:pt x="67091" y="12133"/>
                </a:cubicBezTo>
                <a:lnTo>
                  <a:pt x="67100" y="12133"/>
                </a:lnTo>
                <a:cubicBezTo>
                  <a:pt x="67109" y="12152"/>
                  <a:pt x="67128" y="12190"/>
                  <a:pt x="67109" y="12218"/>
                </a:cubicBezTo>
                <a:cubicBezTo>
                  <a:pt x="67091" y="12237"/>
                  <a:pt x="67062" y="12237"/>
                  <a:pt x="67043" y="12247"/>
                </a:cubicBezTo>
                <a:cubicBezTo>
                  <a:pt x="67058" y="12261"/>
                  <a:pt x="67078" y="12282"/>
                  <a:pt x="67099" y="12282"/>
                </a:cubicBezTo>
                <a:cubicBezTo>
                  <a:pt x="67106" y="12282"/>
                  <a:pt x="67112" y="12280"/>
                  <a:pt x="67119" y="12275"/>
                </a:cubicBezTo>
                <a:cubicBezTo>
                  <a:pt x="67147" y="12266"/>
                  <a:pt x="67147" y="12237"/>
                  <a:pt x="67147" y="12209"/>
                </a:cubicBezTo>
                <a:cubicBezTo>
                  <a:pt x="67195" y="12228"/>
                  <a:pt x="67223" y="12285"/>
                  <a:pt x="67204" y="12323"/>
                </a:cubicBezTo>
                <a:cubicBezTo>
                  <a:pt x="67223" y="12342"/>
                  <a:pt x="67251" y="12351"/>
                  <a:pt x="67280" y="12360"/>
                </a:cubicBezTo>
                <a:cubicBezTo>
                  <a:pt x="67252" y="12400"/>
                  <a:pt x="67207" y="12422"/>
                  <a:pt x="67161" y="12422"/>
                </a:cubicBezTo>
                <a:cubicBezTo>
                  <a:pt x="67130" y="12422"/>
                  <a:pt x="67098" y="12412"/>
                  <a:pt x="67072" y="12389"/>
                </a:cubicBezTo>
                <a:lnTo>
                  <a:pt x="67053" y="12417"/>
                </a:lnTo>
                <a:cubicBezTo>
                  <a:pt x="67062" y="12417"/>
                  <a:pt x="67072" y="12427"/>
                  <a:pt x="67091" y="12427"/>
                </a:cubicBezTo>
                <a:lnTo>
                  <a:pt x="67062" y="12446"/>
                </a:lnTo>
                <a:cubicBezTo>
                  <a:pt x="67072" y="12455"/>
                  <a:pt x="67081" y="12474"/>
                  <a:pt x="67081" y="12493"/>
                </a:cubicBezTo>
                <a:cubicBezTo>
                  <a:pt x="67081" y="12502"/>
                  <a:pt x="67081" y="12512"/>
                  <a:pt x="67081" y="12521"/>
                </a:cubicBezTo>
                <a:cubicBezTo>
                  <a:pt x="67062" y="12521"/>
                  <a:pt x="67053" y="12531"/>
                  <a:pt x="67043" y="12531"/>
                </a:cubicBezTo>
                <a:cubicBezTo>
                  <a:pt x="67024" y="12531"/>
                  <a:pt x="67005" y="12531"/>
                  <a:pt x="66996" y="12521"/>
                </a:cubicBezTo>
                <a:cubicBezTo>
                  <a:pt x="66977" y="12512"/>
                  <a:pt x="66967" y="12502"/>
                  <a:pt x="66958" y="12483"/>
                </a:cubicBezTo>
                <a:cubicBezTo>
                  <a:pt x="66939" y="12474"/>
                  <a:pt x="66930" y="12465"/>
                  <a:pt x="66920" y="12455"/>
                </a:cubicBezTo>
                <a:cubicBezTo>
                  <a:pt x="66911" y="12446"/>
                  <a:pt x="66911" y="12427"/>
                  <a:pt x="66911" y="12417"/>
                </a:cubicBezTo>
                <a:cubicBezTo>
                  <a:pt x="66911" y="12398"/>
                  <a:pt x="66911" y="12379"/>
                  <a:pt x="66911" y="12360"/>
                </a:cubicBezTo>
                <a:lnTo>
                  <a:pt x="66873" y="12379"/>
                </a:lnTo>
                <a:cubicBezTo>
                  <a:pt x="66873" y="12389"/>
                  <a:pt x="66882" y="12398"/>
                  <a:pt x="66882" y="12408"/>
                </a:cubicBezTo>
                <a:cubicBezTo>
                  <a:pt x="66892" y="12417"/>
                  <a:pt x="66892" y="12436"/>
                  <a:pt x="66892" y="12446"/>
                </a:cubicBezTo>
                <a:lnTo>
                  <a:pt x="66873" y="12446"/>
                </a:lnTo>
                <a:cubicBezTo>
                  <a:pt x="66863" y="12427"/>
                  <a:pt x="66854" y="12408"/>
                  <a:pt x="66854" y="12389"/>
                </a:cubicBezTo>
                <a:cubicBezTo>
                  <a:pt x="66854" y="12360"/>
                  <a:pt x="66844" y="12342"/>
                  <a:pt x="66844" y="12323"/>
                </a:cubicBezTo>
                <a:cubicBezTo>
                  <a:pt x="66844" y="12285"/>
                  <a:pt x="66826" y="12247"/>
                  <a:pt x="66797" y="12228"/>
                </a:cubicBezTo>
                <a:cubicBezTo>
                  <a:pt x="66797" y="12237"/>
                  <a:pt x="66797" y="12256"/>
                  <a:pt x="66797" y="12266"/>
                </a:cubicBezTo>
                <a:cubicBezTo>
                  <a:pt x="66797" y="12285"/>
                  <a:pt x="66797" y="12294"/>
                  <a:pt x="66788" y="12304"/>
                </a:cubicBezTo>
                <a:cubicBezTo>
                  <a:pt x="66778" y="12304"/>
                  <a:pt x="66769" y="12294"/>
                  <a:pt x="66759" y="12285"/>
                </a:cubicBezTo>
                <a:cubicBezTo>
                  <a:pt x="66750" y="12275"/>
                  <a:pt x="66750" y="12266"/>
                  <a:pt x="66731" y="12256"/>
                </a:cubicBezTo>
                <a:cubicBezTo>
                  <a:pt x="66731" y="12294"/>
                  <a:pt x="66731" y="12332"/>
                  <a:pt x="66731" y="12370"/>
                </a:cubicBezTo>
                <a:lnTo>
                  <a:pt x="66712" y="12370"/>
                </a:lnTo>
                <a:cubicBezTo>
                  <a:pt x="66721" y="12351"/>
                  <a:pt x="66712" y="12332"/>
                  <a:pt x="66712" y="12304"/>
                </a:cubicBezTo>
                <a:cubicBezTo>
                  <a:pt x="66712" y="12294"/>
                  <a:pt x="66712" y="12275"/>
                  <a:pt x="66693" y="12266"/>
                </a:cubicBezTo>
                <a:cubicBezTo>
                  <a:pt x="66684" y="12266"/>
                  <a:pt x="66665" y="12285"/>
                  <a:pt x="66646" y="12285"/>
                </a:cubicBezTo>
                <a:lnTo>
                  <a:pt x="66646" y="12294"/>
                </a:lnTo>
                <a:cubicBezTo>
                  <a:pt x="66655" y="12304"/>
                  <a:pt x="66674" y="12313"/>
                  <a:pt x="66693" y="12313"/>
                </a:cubicBezTo>
                <a:cubicBezTo>
                  <a:pt x="66674" y="12342"/>
                  <a:pt x="66693" y="12379"/>
                  <a:pt x="66646" y="12389"/>
                </a:cubicBezTo>
                <a:lnTo>
                  <a:pt x="66655" y="12342"/>
                </a:lnTo>
                <a:cubicBezTo>
                  <a:pt x="66649" y="12340"/>
                  <a:pt x="66643" y="12340"/>
                  <a:pt x="66638" y="12340"/>
                </a:cubicBezTo>
                <a:cubicBezTo>
                  <a:pt x="66594" y="12340"/>
                  <a:pt x="66576" y="12372"/>
                  <a:pt x="66551" y="12389"/>
                </a:cubicBezTo>
                <a:lnTo>
                  <a:pt x="66532" y="12351"/>
                </a:lnTo>
                <a:cubicBezTo>
                  <a:pt x="66532" y="12379"/>
                  <a:pt x="66523" y="12398"/>
                  <a:pt x="66513" y="12427"/>
                </a:cubicBezTo>
                <a:cubicBezTo>
                  <a:pt x="66504" y="12436"/>
                  <a:pt x="66494" y="12446"/>
                  <a:pt x="66494" y="12455"/>
                </a:cubicBezTo>
                <a:cubicBezTo>
                  <a:pt x="66485" y="12474"/>
                  <a:pt x="66485" y="12483"/>
                  <a:pt x="66485" y="12502"/>
                </a:cubicBezTo>
                <a:cubicBezTo>
                  <a:pt x="66456" y="12455"/>
                  <a:pt x="66437" y="12417"/>
                  <a:pt x="66409" y="12370"/>
                </a:cubicBezTo>
                <a:cubicBezTo>
                  <a:pt x="66418" y="12342"/>
                  <a:pt x="66475" y="12332"/>
                  <a:pt x="66456" y="12294"/>
                </a:cubicBezTo>
                <a:cubicBezTo>
                  <a:pt x="66418" y="12256"/>
                  <a:pt x="66390" y="12237"/>
                  <a:pt x="66362" y="12209"/>
                </a:cubicBezTo>
                <a:cubicBezTo>
                  <a:pt x="66352" y="12218"/>
                  <a:pt x="66352" y="12228"/>
                  <a:pt x="66343" y="12228"/>
                </a:cubicBezTo>
                <a:cubicBezTo>
                  <a:pt x="66333" y="12237"/>
                  <a:pt x="66324" y="12256"/>
                  <a:pt x="66324" y="12275"/>
                </a:cubicBezTo>
                <a:cubicBezTo>
                  <a:pt x="66333" y="12294"/>
                  <a:pt x="66343" y="12304"/>
                  <a:pt x="66352" y="12323"/>
                </a:cubicBezTo>
                <a:cubicBezTo>
                  <a:pt x="66352" y="12370"/>
                  <a:pt x="66352" y="12408"/>
                  <a:pt x="66333" y="12446"/>
                </a:cubicBezTo>
                <a:cubicBezTo>
                  <a:pt x="66362" y="12427"/>
                  <a:pt x="66381" y="12408"/>
                  <a:pt x="66400" y="12398"/>
                </a:cubicBezTo>
                <a:lnTo>
                  <a:pt x="66409" y="12398"/>
                </a:lnTo>
                <a:lnTo>
                  <a:pt x="66381" y="12502"/>
                </a:lnTo>
                <a:cubicBezTo>
                  <a:pt x="66362" y="12493"/>
                  <a:pt x="66352" y="12483"/>
                  <a:pt x="66333" y="12474"/>
                </a:cubicBezTo>
                <a:cubicBezTo>
                  <a:pt x="66324" y="12465"/>
                  <a:pt x="66314" y="12465"/>
                  <a:pt x="66314" y="12455"/>
                </a:cubicBezTo>
                <a:cubicBezTo>
                  <a:pt x="66314" y="12446"/>
                  <a:pt x="66314" y="12436"/>
                  <a:pt x="66305" y="12436"/>
                </a:cubicBezTo>
                <a:cubicBezTo>
                  <a:pt x="66291" y="12427"/>
                  <a:pt x="66277" y="12422"/>
                  <a:pt x="66262" y="12422"/>
                </a:cubicBezTo>
                <a:cubicBezTo>
                  <a:pt x="66248" y="12422"/>
                  <a:pt x="66234" y="12427"/>
                  <a:pt x="66220" y="12436"/>
                </a:cubicBezTo>
                <a:cubicBezTo>
                  <a:pt x="66214" y="12448"/>
                  <a:pt x="66204" y="12460"/>
                  <a:pt x="66190" y="12460"/>
                </a:cubicBezTo>
                <a:cubicBezTo>
                  <a:pt x="66183" y="12460"/>
                  <a:pt x="66173" y="12456"/>
                  <a:pt x="66163" y="12446"/>
                </a:cubicBezTo>
                <a:cubicBezTo>
                  <a:pt x="66163" y="12474"/>
                  <a:pt x="66153" y="12493"/>
                  <a:pt x="66153" y="12512"/>
                </a:cubicBezTo>
                <a:cubicBezTo>
                  <a:pt x="66182" y="12502"/>
                  <a:pt x="66201" y="12493"/>
                  <a:pt x="66229" y="12483"/>
                </a:cubicBezTo>
                <a:cubicBezTo>
                  <a:pt x="66239" y="12483"/>
                  <a:pt x="66248" y="12502"/>
                  <a:pt x="66258" y="12512"/>
                </a:cubicBezTo>
                <a:lnTo>
                  <a:pt x="66191" y="12531"/>
                </a:lnTo>
                <a:cubicBezTo>
                  <a:pt x="66239" y="12559"/>
                  <a:pt x="66295" y="12550"/>
                  <a:pt x="66314" y="12597"/>
                </a:cubicBezTo>
                <a:cubicBezTo>
                  <a:pt x="66286" y="12616"/>
                  <a:pt x="66267" y="12644"/>
                  <a:pt x="66239" y="12673"/>
                </a:cubicBezTo>
                <a:cubicBezTo>
                  <a:pt x="66229" y="12682"/>
                  <a:pt x="66229" y="12701"/>
                  <a:pt x="66229" y="12720"/>
                </a:cubicBezTo>
                <a:lnTo>
                  <a:pt x="66239" y="12720"/>
                </a:lnTo>
                <a:cubicBezTo>
                  <a:pt x="66248" y="12701"/>
                  <a:pt x="66258" y="12682"/>
                  <a:pt x="66267" y="12673"/>
                </a:cubicBezTo>
                <a:cubicBezTo>
                  <a:pt x="66295" y="12701"/>
                  <a:pt x="66324" y="12730"/>
                  <a:pt x="66352" y="12749"/>
                </a:cubicBezTo>
                <a:lnTo>
                  <a:pt x="66352" y="12767"/>
                </a:lnTo>
                <a:cubicBezTo>
                  <a:pt x="66343" y="12763"/>
                  <a:pt x="66333" y="12760"/>
                  <a:pt x="66324" y="12760"/>
                </a:cubicBezTo>
                <a:cubicBezTo>
                  <a:pt x="66314" y="12760"/>
                  <a:pt x="66305" y="12763"/>
                  <a:pt x="66295" y="12767"/>
                </a:cubicBezTo>
                <a:cubicBezTo>
                  <a:pt x="66286" y="12767"/>
                  <a:pt x="66267" y="12777"/>
                  <a:pt x="66258" y="12786"/>
                </a:cubicBezTo>
                <a:cubicBezTo>
                  <a:pt x="66267" y="12805"/>
                  <a:pt x="66277" y="12824"/>
                  <a:pt x="66295" y="12843"/>
                </a:cubicBezTo>
                <a:cubicBezTo>
                  <a:pt x="66314" y="12862"/>
                  <a:pt x="66286" y="12872"/>
                  <a:pt x="66277" y="12881"/>
                </a:cubicBezTo>
                <a:cubicBezTo>
                  <a:pt x="66280" y="12900"/>
                  <a:pt x="66289" y="12907"/>
                  <a:pt x="66299" y="12907"/>
                </a:cubicBezTo>
                <a:cubicBezTo>
                  <a:pt x="66315" y="12907"/>
                  <a:pt x="66335" y="12892"/>
                  <a:pt x="66352" y="12881"/>
                </a:cubicBezTo>
                <a:cubicBezTo>
                  <a:pt x="66371" y="12872"/>
                  <a:pt x="66400" y="12862"/>
                  <a:pt x="66418" y="12862"/>
                </a:cubicBezTo>
                <a:lnTo>
                  <a:pt x="66494" y="12862"/>
                </a:lnTo>
                <a:cubicBezTo>
                  <a:pt x="66513" y="12862"/>
                  <a:pt x="66542" y="12853"/>
                  <a:pt x="66560" y="12834"/>
                </a:cubicBezTo>
                <a:cubicBezTo>
                  <a:pt x="66570" y="12824"/>
                  <a:pt x="66579" y="12815"/>
                  <a:pt x="66579" y="12796"/>
                </a:cubicBezTo>
                <a:cubicBezTo>
                  <a:pt x="66589" y="12786"/>
                  <a:pt x="66598" y="12777"/>
                  <a:pt x="66608" y="12767"/>
                </a:cubicBezTo>
                <a:lnTo>
                  <a:pt x="66608" y="12767"/>
                </a:lnTo>
                <a:cubicBezTo>
                  <a:pt x="66636" y="12805"/>
                  <a:pt x="66627" y="12815"/>
                  <a:pt x="66579" y="12834"/>
                </a:cubicBezTo>
                <a:cubicBezTo>
                  <a:pt x="66579" y="12853"/>
                  <a:pt x="66589" y="12862"/>
                  <a:pt x="66598" y="12862"/>
                </a:cubicBezTo>
                <a:cubicBezTo>
                  <a:pt x="66617" y="12862"/>
                  <a:pt x="66627" y="12853"/>
                  <a:pt x="66636" y="12853"/>
                </a:cubicBezTo>
                <a:lnTo>
                  <a:pt x="66684" y="12853"/>
                </a:lnTo>
                <a:lnTo>
                  <a:pt x="66674" y="12891"/>
                </a:lnTo>
                <a:cubicBezTo>
                  <a:pt x="66712" y="12872"/>
                  <a:pt x="66750" y="12853"/>
                  <a:pt x="66788" y="12824"/>
                </a:cubicBezTo>
                <a:lnTo>
                  <a:pt x="66797" y="12843"/>
                </a:lnTo>
                <a:cubicBezTo>
                  <a:pt x="66788" y="12853"/>
                  <a:pt x="66788" y="12862"/>
                  <a:pt x="66778" y="12862"/>
                </a:cubicBezTo>
                <a:cubicBezTo>
                  <a:pt x="66773" y="12867"/>
                  <a:pt x="66769" y="12867"/>
                  <a:pt x="66765" y="12867"/>
                </a:cubicBezTo>
                <a:cubicBezTo>
                  <a:pt x="66762" y="12867"/>
                  <a:pt x="66759" y="12867"/>
                  <a:pt x="66759" y="12872"/>
                </a:cubicBezTo>
                <a:cubicBezTo>
                  <a:pt x="66740" y="12881"/>
                  <a:pt x="66740" y="12900"/>
                  <a:pt x="66740" y="12909"/>
                </a:cubicBezTo>
                <a:cubicBezTo>
                  <a:pt x="66731" y="12919"/>
                  <a:pt x="66731" y="12938"/>
                  <a:pt x="66721" y="12947"/>
                </a:cubicBezTo>
                <a:cubicBezTo>
                  <a:pt x="66719" y="12950"/>
                  <a:pt x="66715" y="12951"/>
                  <a:pt x="66711" y="12951"/>
                </a:cubicBezTo>
                <a:cubicBezTo>
                  <a:pt x="66702" y="12951"/>
                  <a:pt x="66690" y="12945"/>
                  <a:pt x="66684" y="12938"/>
                </a:cubicBezTo>
                <a:lnTo>
                  <a:pt x="66665" y="13004"/>
                </a:lnTo>
                <a:lnTo>
                  <a:pt x="66674" y="13014"/>
                </a:lnTo>
                <a:cubicBezTo>
                  <a:pt x="66684" y="13004"/>
                  <a:pt x="66693" y="12995"/>
                  <a:pt x="66712" y="12985"/>
                </a:cubicBezTo>
                <a:lnTo>
                  <a:pt x="66731" y="12995"/>
                </a:lnTo>
                <a:cubicBezTo>
                  <a:pt x="66759" y="12966"/>
                  <a:pt x="66788" y="12928"/>
                  <a:pt x="66807" y="12900"/>
                </a:cubicBezTo>
                <a:cubicBezTo>
                  <a:pt x="66835" y="12938"/>
                  <a:pt x="66863" y="12976"/>
                  <a:pt x="66901" y="13023"/>
                </a:cubicBezTo>
                <a:lnTo>
                  <a:pt x="66854" y="13023"/>
                </a:lnTo>
                <a:cubicBezTo>
                  <a:pt x="66844" y="13042"/>
                  <a:pt x="66835" y="13061"/>
                  <a:pt x="66826" y="13080"/>
                </a:cubicBezTo>
                <a:lnTo>
                  <a:pt x="66816" y="13080"/>
                </a:lnTo>
                <a:cubicBezTo>
                  <a:pt x="66816" y="13070"/>
                  <a:pt x="66816" y="13061"/>
                  <a:pt x="66816" y="13051"/>
                </a:cubicBezTo>
                <a:lnTo>
                  <a:pt x="66740" y="13089"/>
                </a:lnTo>
                <a:lnTo>
                  <a:pt x="66778" y="13118"/>
                </a:lnTo>
                <a:cubicBezTo>
                  <a:pt x="66778" y="13127"/>
                  <a:pt x="66769" y="13137"/>
                  <a:pt x="66759" y="13146"/>
                </a:cubicBezTo>
                <a:cubicBezTo>
                  <a:pt x="66731" y="13193"/>
                  <a:pt x="66693" y="13222"/>
                  <a:pt x="66646" y="13231"/>
                </a:cubicBezTo>
                <a:cubicBezTo>
                  <a:pt x="66646" y="13231"/>
                  <a:pt x="66636" y="13222"/>
                  <a:pt x="66636" y="13222"/>
                </a:cubicBezTo>
                <a:cubicBezTo>
                  <a:pt x="66627" y="13212"/>
                  <a:pt x="66627" y="13203"/>
                  <a:pt x="66627" y="13203"/>
                </a:cubicBezTo>
                <a:cubicBezTo>
                  <a:pt x="66627" y="13193"/>
                  <a:pt x="66627" y="13184"/>
                  <a:pt x="66617" y="13174"/>
                </a:cubicBezTo>
                <a:lnTo>
                  <a:pt x="66608" y="13193"/>
                </a:lnTo>
                <a:cubicBezTo>
                  <a:pt x="66598" y="13184"/>
                  <a:pt x="66589" y="13174"/>
                  <a:pt x="66579" y="13174"/>
                </a:cubicBezTo>
                <a:cubicBezTo>
                  <a:pt x="66575" y="13165"/>
                  <a:pt x="66568" y="13160"/>
                  <a:pt x="66559" y="13160"/>
                </a:cubicBezTo>
                <a:cubicBezTo>
                  <a:pt x="66551" y="13160"/>
                  <a:pt x="66542" y="13165"/>
                  <a:pt x="66532" y="13174"/>
                </a:cubicBezTo>
                <a:cubicBezTo>
                  <a:pt x="66523" y="13156"/>
                  <a:pt x="66513" y="13127"/>
                  <a:pt x="66513" y="13108"/>
                </a:cubicBezTo>
                <a:cubicBezTo>
                  <a:pt x="66485" y="13118"/>
                  <a:pt x="66456" y="13127"/>
                  <a:pt x="66428" y="13137"/>
                </a:cubicBezTo>
                <a:lnTo>
                  <a:pt x="66428" y="13184"/>
                </a:lnTo>
                <a:cubicBezTo>
                  <a:pt x="66447" y="13193"/>
                  <a:pt x="66466" y="13193"/>
                  <a:pt x="66475" y="13203"/>
                </a:cubicBezTo>
                <a:lnTo>
                  <a:pt x="66494" y="13203"/>
                </a:lnTo>
                <a:cubicBezTo>
                  <a:pt x="66485" y="13212"/>
                  <a:pt x="66485" y="13222"/>
                  <a:pt x="66485" y="13231"/>
                </a:cubicBezTo>
                <a:cubicBezTo>
                  <a:pt x="66456" y="13260"/>
                  <a:pt x="66428" y="13279"/>
                  <a:pt x="66400" y="13307"/>
                </a:cubicBezTo>
                <a:cubicBezTo>
                  <a:pt x="66400" y="13316"/>
                  <a:pt x="66390" y="13326"/>
                  <a:pt x="66390" y="13335"/>
                </a:cubicBezTo>
                <a:cubicBezTo>
                  <a:pt x="66390" y="13335"/>
                  <a:pt x="66390" y="13326"/>
                  <a:pt x="66390" y="13326"/>
                </a:cubicBezTo>
                <a:cubicBezTo>
                  <a:pt x="66371" y="13326"/>
                  <a:pt x="66352" y="13316"/>
                  <a:pt x="66333" y="13307"/>
                </a:cubicBezTo>
                <a:cubicBezTo>
                  <a:pt x="66314" y="13307"/>
                  <a:pt x="66305" y="13307"/>
                  <a:pt x="66305" y="13326"/>
                </a:cubicBezTo>
                <a:lnTo>
                  <a:pt x="66343" y="13335"/>
                </a:lnTo>
                <a:lnTo>
                  <a:pt x="66305" y="13354"/>
                </a:lnTo>
                <a:cubicBezTo>
                  <a:pt x="66286" y="13345"/>
                  <a:pt x="66286" y="13326"/>
                  <a:pt x="66277" y="13307"/>
                </a:cubicBezTo>
                <a:cubicBezTo>
                  <a:pt x="66277" y="13279"/>
                  <a:pt x="66277" y="13279"/>
                  <a:pt x="66248" y="13279"/>
                </a:cubicBezTo>
                <a:lnTo>
                  <a:pt x="66248" y="13260"/>
                </a:lnTo>
                <a:lnTo>
                  <a:pt x="66220" y="13250"/>
                </a:lnTo>
                <a:cubicBezTo>
                  <a:pt x="66220" y="13260"/>
                  <a:pt x="66220" y="13269"/>
                  <a:pt x="66220" y="13269"/>
                </a:cubicBezTo>
                <a:lnTo>
                  <a:pt x="66201" y="13269"/>
                </a:lnTo>
                <a:cubicBezTo>
                  <a:pt x="66201" y="13269"/>
                  <a:pt x="66201" y="13260"/>
                  <a:pt x="66201" y="13260"/>
                </a:cubicBezTo>
                <a:cubicBezTo>
                  <a:pt x="66220" y="13231"/>
                  <a:pt x="66210" y="13222"/>
                  <a:pt x="66182" y="13212"/>
                </a:cubicBezTo>
                <a:cubicBezTo>
                  <a:pt x="66172" y="13203"/>
                  <a:pt x="66163" y="13203"/>
                  <a:pt x="66153" y="13203"/>
                </a:cubicBezTo>
                <a:cubicBezTo>
                  <a:pt x="66144" y="13203"/>
                  <a:pt x="66135" y="13203"/>
                  <a:pt x="66125" y="13184"/>
                </a:cubicBezTo>
                <a:lnTo>
                  <a:pt x="66106" y="13184"/>
                </a:lnTo>
                <a:cubicBezTo>
                  <a:pt x="66087" y="13184"/>
                  <a:pt x="66068" y="13193"/>
                  <a:pt x="66059" y="13212"/>
                </a:cubicBezTo>
                <a:cubicBezTo>
                  <a:pt x="66049" y="13222"/>
                  <a:pt x="66049" y="13222"/>
                  <a:pt x="66059" y="13231"/>
                </a:cubicBezTo>
                <a:cubicBezTo>
                  <a:pt x="66068" y="13241"/>
                  <a:pt x="66068" y="13250"/>
                  <a:pt x="66068" y="13260"/>
                </a:cubicBezTo>
                <a:cubicBezTo>
                  <a:pt x="66068" y="13279"/>
                  <a:pt x="66059" y="13279"/>
                  <a:pt x="66049" y="13279"/>
                </a:cubicBezTo>
                <a:cubicBezTo>
                  <a:pt x="66030" y="13279"/>
                  <a:pt x="66021" y="13288"/>
                  <a:pt x="66021" y="13298"/>
                </a:cubicBezTo>
                <a:cubicBezTo>
                  <a:pt x="66014" y="13304"/>
                  <a:pt x="66008" y="13311"/>
                  <a:pt x="66001" y="13311"/>
                </a:cubicBezTo>
                <a:cubicBezTo>
                  <a:pt x="65998" y="13311"/>
                  <a:pt x="65995" y="13310"/>
                  <a:pt x="65993" y="13307"/>
                </a:cubicBezTo>
                <a:cubicBezTo>
                  <a:pt x="65987" y="13304"/>
                  <a:pt x="65982" y="13303"/>
                  <a:pt x="65978" y="13303"/>
                </a:cubicBezTo>
                <a:cubicBezTo>
                  <a:pt x="65969" y="13303"/>
                  <a:pt x="65964" y="13310"/>
                  <a:pt x="65964" y="13316"/>
                </a:cubicBezTo>
                <a:cubicBezTo>
                  <a:pt x="65955" y="13345"/>
                  <a:pt x="65945" y="13364"/>
                  <a:pt x="65974" y="13383"/>
                </a:cubicBezTo>
                <a:cubicBezTo>
                  <a:pt x="65983" y="13392"/>
                  <a:pt x="65983" y="13402"/>
                  <a:pt x="65974" y="13411"/>
                </a:cubicBezTo>
                <a:cubicBezTo>
                  <a:pt x="65964" y="13411"/>
                  <a:pt x="65964" y="13421"/>
                  <a:pt x="65955" y="13430"/>
                </a:cubicBezTo>
                <a:lnTo>
                  <a:pt x="66002" y="13430"/>
                </a:lnTo>
                <a:cubicBezTo>
                  <a:pt x="66002" y="13439"/>
                  <a:pt x="66002" y="13458"/>
                  <a:pt x="65983" y="13468"/>
                </a:cubicBezTo>
                <a:cubicBezTo>
                  <a:pt x="65944" y="13483"/>
                  <a:pt x="65906" y="13499"/>
                  <a:pt x="65867" y="13499"/>
                </a:cubicBezTo>
                <a:cubicBezTo>
                  <a:pt x="65858" y="13499"/>
                  <a:pt x="65850" y="13498"/>
                  <a:pt x="65841" y="13496"/>
                </a:cubicBezTo>
                <a:cubicBezTo>
                  <a:pt x="65813" y="13496"/>
                  <a:pt x="65813" y="13496"/>
                  <a:pt x="65813" y="13468"/>
                </a:cubicBezTo>
                <a:cubicBezTo>
                  <a:pt x="65813" y="13449"/>
                  <a:pt x="65813" y="13449"/>
                  <a:pt x="65794" y="13439"/>
                </a:cubicBezTo>
                <a:cubicBezTo>
                  <a:pt x="65775" y="13439"/>
                  <a:pt x="65765" y="13430"/>
                  <a:pt x="65756" y="13430"/>
                </a:cubicBezTo>
                <a:lnTo>
                  <a:pt x="65718" y="13430"/>
                </a:lnTo>
                <a:cubicBezTo>
                  <a:pt x="65728" y="13411"/>
                  <a:pt x="65737" y="13402"/>
                  <a:pt x="65746" y="13392"/>
                </a:cubicBezTo>
                <a:cubicBezTo>
                  <a:pt x="65756" y="13383"/>
                  <a:pt x="65775" y="13373"/>
                  <a:pt x="65784" y="13373"/>
                </a:cubicBezTo>
                <a:cubicBezTo>
                  <a:pt x="65784" y="13364"/>
                  <a:pt x="65784" y="13345"/>
                  <a:pt x="65775" y="13335"/>
                </a:cubicBezTo>
                <a:cubicBezTo>
                  <a:pt x="65775" y="13326"/>
                  <a:pt x="65775" y="13326"/>
                  <a:pt x="65765" y="13326"/>
                </a:cubicBezTo>
                <a:cubicBezTo>
                  <a:pt x="65746" y="13321"/>
                  <a:pt x="65728" y="13319"/>
                  <a:pt x="65709" y="13319"/>
                </a:cubicBezTo>
                <a:cubicBezTo>
                  <a:pt x="65690" y="13319"/>
                  <a:pt x="65671" y="13321"/>
                  <a:pt x="65652" y="13326"/>
                </a:cubicBezTo>
                <a:cubicBezTo>
                  <a:pt x="65633" y="13335"/>
                  <a:pt x="65623" y="13354"/>
                  <a:pt x="65633" y="13383"/>
                </a:cubicBezTo>
                <a:lnTo>
                  <a:pt x="65671" y="13383"/>
                </a:lnTo>
                <a:cubicBezTo>
                  <a:pt x="65671" y="13383"/>
                  <a:pt x="65671" y="13392"/>
                  <a:pt x="65671" y="13392"/>
                </a:cubicBezTo>
                <a:cubicBezTo>
                  <a:pt x="65661" y="13402"/>
                  <a:pt x="65661" y="13421"/>
                  <a:pt x="65661" y="13439"/>
                </a:cubicBezTo>
                <a:cubicBezTo>
                  <a:pt x="65661" y="13449"/>
                  <a:pt x="65661" y="13458"/>
                  <a:pt x="65652" y="13468"/>
                </a:cubicBezTo>
                <a:cubicBezTo>
                  <a:pt x="65652" y="13487"/>
                  <a:pt x="65642" y="13496"/>
                  <a:pt x="65633" y="13515"/>
                </a:cubicBezTo>
                <a:cubicBezTo>
                  <a:pt x="65633" y="13515"/>
                  <a:pt x="65623" y="13525"/>
                  <a:pt x="65623" y="13525"/>
                </a:cubicBezTo>
                <a:cubicBezTo>
                  <a:pt x="65614" y="13515"/>
                  <a:pt x="65614" y="13515"/>
                  <a:pt x="65614" y="13506"/>
                </a:cubicBezTo>
                <a:cubicBezTo>
                  <a:pt x="65604" y="13496"/>
                  <a:pt x="65604" y="13487"/>
                  <a:pt x="65604" y="13468"/>
                </a:cubicBezTo>
                <a:cubicBezTo>
                  <a:pt x="65604" y="13458"/>
                  <a:pt x="65604" y="13449"/>
                  <a:pt x="65586" y="13449"/>
                </a:cubicBezTo>
                <a:cubicBezTo>
                  <a:pt x="65595" y="13430"/>
                  <a:pt x="65604" y="13411"/>
                  <a:pt x="65614" y="13392"/>
                </a:cubicBezTo>
                <a:cubicBezTo>
                  <a:pt x="65606" y="13390"/>
                  <a:pt x="65601" y="13388"/>
                  <a:pt x="65596" y="13388"/>
                </a:cubicBezTo>
                <a:cubicBezTo>
                  <a:pt x="65585" y="13388"/>
                  <a:pt x="65583" y="13397"/>
                  <a:pt x="65576" y="13411"/>
                </a:cubicBezTo>
                <a:cubicBezTo>
                  <a:pt x="65567" y="13421"/>
                  <a:pt x="65557" y="13430"/>
                  <a:pt x="65548" y="13430"/>
                </a:cubicBezTo>
                <a:cubicBezTo>
                  <a:pt x="65543" y="13434"/>
                  <a:pt x="65537" y="13439"/>
                  <a:pt x="65529" y="13442"/>
                </a:cubicBezTo>
                <a:lnTo>
                  <a:pt x="65529" y="13442"/>
                </a:lnTo>
                <a:cubicBezTo>
                  <a:pt x="65529" y="13442"/>
                  <a:pt x="65529" y="13441"/>
                  <a:pt x="65529" y="13439"/>
                </a:cubicBezTo>
                <a:lnTo>
                  <a:pt x="65524" y="13445"/>
                </a:lnTo>
                <a:lnTo>
                  <a:pt x="65524" y="13445"/>
                </a:lnTo>
                <a:cubicBezTo>
                  <a:pt x="65526" y="13444"/>
                  <a:pt x="65527" y="13443"/>
                  <a:pt x="65529" y="13442"/>
                </a:cubicBezTo>
                <a:lnTo>
                  <a:pt x="65529" y="13442"/>
                </a:lnTo>
                <a:cubicBezTo>
                  <a:pt x="65531" y="13449"/>
                  <a:pt x="65538" y="13450"/>
                  <a:pt x="65538" y="13458"/>
                </a:cubicBezTo>
                <a:cubicBezTo>
                  <a:pt x="65538" y="13458"/>
                  <a:pt x="65529" y="13458"/>
                  <a:pt x="65529" y="13468"/>
                </a:cubicBezTo>
                <a:cubicBezTo>
                  <a:pt x="65529" y="13468"/>
                  <a:pt x="65519" y="13458"/>
                  <a:pt x="65519" y="13458"/>
                </a:cubicBezTo>
                <a:cubicBezTo>
                  <a:pt x="65519" y="13458"/>
                  <a:pt x="65519" y="13449"/>
                  <a:pt x="65519" y="13449"/>
                </a:cubicBezTo>
                <a:lnTo>
                  <a:pt x="65524" y="13445"/>
                </a:lnTo>
                <a:lnTo>
                  <a:pt x="65524" y="13445"/>
                </a:lnTo>
                <a:cubicBezTo>
                  <a:pt x="65516" y="13447"/>
                  <a:pt x="65508" y="13449"/>
                  <a:pt x="65500" y="13449"/>
                </a:cubicBezTo>
                <a:cubicBezTo>
                  <a:pt x="65500" y="13458"/>
                  <a:pt x="65491" y="13458"/>
                  <a:pt x="65481" y="13468"/>
                </a:cubicBezTo>
                <a:cubicBezTo>
                  <a:pt x="65481" y="13482"/>
                  <a:pt x="65476" y="13491"/>
                  <a:pt x="65466" y="13491"/>
                </a:cubicBezTo>
                <a:cubicBezTo>
                  <a:pt x="65462" y="13491"/>
                  <a:pt x="65458" y="13489"/>
                  <a:pt x="65453" y="13487"/>
                </a:cubicBezTo>
                <a:cubicBezTo>
                  <a:pt x="65453" y="13496"/>
                  <a:pt x="65453" y="13496"/>
                  <a:pt x="65444" y="13506"/>
                </a:cubicBezTo>
                <a:cubicBezTo>
                  <a:pt x="65453" y="13515"/>
                  <a:pt x="65453" y="13525"/>
                  <a:pt x="65462" y="13534"/>
                </a:cubicBezTo>
                <a:lnTo>
                  <a:pt x="65444" y="13534"/>
                </a:lnTo>
                <a:cubicBezTo>
                  <a:pt x="65434" y="13544"/>
                  <a:pt x="65425" y="13544"/>
                  <a:pt x="65425" y="13553"/>
                </a:cubicBezTo>
                <a:cubicBezTo>
                  <a:pt x="65415" y="13563"/>
                  <a:pt x="65406" y="13563"/>
                  <a:pt x="65396" y="13563"/>
                </a:cubicBezTo>
                <a:lnTo>
                  <a:pt x="65368" y="13563"/>
                </a:lnTo>
                <a:cubicBezTo>
                  <a:pt x="65358" y="13563"/>
                  <a:pt x="65349" y="13572"/>
                  <a:pt x="65349" y="13581"/>
                </a:cubicBezTo>
                <a:cubicBezTo>
                  <a:pt x="65330" y="13581"/>
                  <a:pt x="65330" y="13563"/>
                  <a:pt x="65339" y="13553"/>
                </a:cubicBezTo>
                <a:cubicBezTo>
                  <a:pt x="65349" y="13534"/>
                  <a:pt x="65349" y="13525"/>
                  <a:pt x="65321" y="13525"/>
                </a:cubicBezTo>
                <a:cubicBezTo>
                  <a:pt x="65315" y="13524"/>
                  <a:pt x="65309" y="13523"/>
                  <a:pt x="65303" y="13523"/>
                </a:cubicBezTo>
                <a:cubicBezTo>
                  <a:pt x="65252" y="13523"/>
                  <a:pt x="65205" y="13558"/>
                  <a:pt x="65188" y="13600"/>
                </a:cubicBezTo>
                <a:cubicBezTo>
                  <a:pt x="65179" y="13629"/>
                  <a:pt x="65179" y="13657"/>
                  <a:pt x="65169" y="13686"/>
                </a:cubicBezTo>
                <a:cubicBezTo>
                  <a:pt x="65169" y="13699"/>
                  <a:pt x="65169" y="13708"/>
                  <a:pt x="65158" y="13708"/>
                </a:cubicBezTo>
                <a:cubicBezTo>
                  <a:pt x="65154" y="13708"/>
                  <a:pt x="65148" y="13707"/>
                  <a:pt x="65141" y="13705"/>
                </a:cubicBezTo>
                <a:lnTo>
                  <a:pt x="65141" y="13667"/>
                </a:lnTo>
                <a:cubicBezTo>
                  <a:pt x="65131" y="13676"/>
                  <a:pt x="65131" y="13676"/>
                  <a:pt x="65131" y="13676"/>
                </a:cubicBezTo>
                <a:cubicBezTo>
                  <a:pt x="65122" y="13676"/>
                  <a:pt x="65122" y="13686"/>
                  <a:pt x="65112" y="13686"/>
                </a:cubicBezTo>
                <a:cubicBezTo>
                  <a:pt x="65112" y="13686"/>
                  <a:pt x="65103" y="13676"/>
                  <a:pt x="65103" y="13676"/>
                </a:cubicBezTo>
                <a:cubicBezTo>
                  <a:pt x="65103" y="13667"/>
                  <a:pt x="65103" y="13667"/>
                  <a:pt x="65103" y="13657"/>
                </a:cubicBezTo>
                <a:cubicBezTo>
                  <a:pt x="65103" y="13638"/>
                  <a:pt x="65093" y="13638"/>
                  <a:pt x="65084" y="13638"/>
                </a:cubicBezTo>
                <a:cubicBezTo>
                  <a:pt x="65055" y="13638"/>
                  <a:pt x="65037" y="13657"/>
                  <a:pt x="65027" y="13676"/>
                </a:cubicBezTo>
                <a:cubicBezTo>
                  <a:pt x="65037" y="13686"/>
                  <a:pt x="65046" y="13686"/>
                  <a:pt x="65046" y="13686"/>
                </a:cubicBezTo>
                <a:cubicBezTo>
                  <a:pt x="65046" y="13695"/>
                  <a:pt x="65046" y="13695"/>
                  <a:pt x="65046" y="13705"/>
                </a:cubicBezTo>
                <a:cubicBezTo>
                  <a:pt x="65046" y="13723"/>
                  <a:pt x="65046" y="13733"/>
                  <a:pt x="65046" y="13752"/>
                </a:cubicBezTo>
                <a:cubicBezTo>
                  <a:pt x="65046" y="13759"/>
                  <a:pt x="65041" y="13765"/>
                  <a:pt x="65032" y="13765"/>
                </a:cubicBezTo>
                <a:cubicBezTo>
                  <a:pt x="65028" y="13765"/>
                  <a:pt x="65023" y="13764"/>
                  <a:pt x="65018" y="13761"/>
                </a:cubicBezTo>
                <a:cubicBezTo>
                  <a:pt x="65018" y="13752"/>
                  <a:pt x="65018" y="13752"/>
                  <a:pt x="65008" y="13752"/>
                </a:cubicBezTo>
                <a:lnTo>
                  <a:pt x="64999" y="13752"/>
                </a:lnTo>
                <a:cubicBezTo>
                  <a:pt x="64999" y="13733"/>
                  <a:pt x="64999" y="13705"/>
                  <a:pt x="64999" y="13686"/>
                </a:cubicBezTo>
                <a:cubicBezTo>
                  <a:pt x="64999" y="13667"/>
                  <a:pt x="64980" y="13648"/>
                  <a:pt x="64961" y="13638"/>
                </a:cubicBezTo>
                <a:cubicBezTo>
                  <a:pt x="64942" y="13629"/>
                  <a:pt x="64932" y="13600"/>
                  <a:pt x="64951" y="13581"/>
                </a:cubicBezTo>
                <a:cubicBezTo>
                  <a:pt x="64961" y="13572"/>
                  <a:pt x="64961" y="13563"/>
                  <a:pt x="64970" y="13553"/>
                </a:cubicBezTo>
                <a:cubicBezTo>
                  <a:pt x="64970" y="13544"/>
                  <a:pt x="64970" y="13534"/>
                  <a:pt x="64980" y="13525"/>
                </a:cubicBezTo>
                <a:cubicBezTo>
                  <a:pt x="64989" y="13525"/>
                  <a:pt x="64989" y="13515"/>
                  <a:pt x="64980" y="13506"/>
                </a:cubicBezTo>
                <a:cubicBezTo>
                  <a:pt x="64980" y="13506"/>
                  <a:pt x="64970" y="13496"/>
                  <a:pt x="64961" y="13496"/>
                </a:cubicBezTo>
                <a:cubicBezTo>
                  <a:pt x="64970" y="13487"/>
                  <a:pt x="64980" y="13477"/>
                  <a:pt x="64980" y="13477"/>
                </a:cubicBezTo>
                <a:cubicBezTo>
                  <a:pt x="64989" y="13458"/>
                  <a:pt x="64989" y="13458"/>
                  <a:pt x="64970" y="13449"/>
                </a:cubicBezTo>
                <a:cubicBezTo>
                  <a:pt x="64961" y="13439"/>
                  <a:pt x="64942" y="13430"/>
                  <a:pt x="64932" y="13430"/>
                </a:cubicBezTo>
                <a:cubicBezTo>
                  <a:pt x="64923" y="13430"/>
                  <a:pt x="64923" y="13421"/>
                  <a:pt x="64923" y="13421"/>
                </a:cubicBezTo>
                <a:cubicBezTo>
                  <a:pt x="64904" y="13383"/>
                  <a:pt x="64923" y="13335"/>
                  <a:pt x="64961" y="13326"/>
                </a:cubicBezTo>
                <a:cubicBezTo>
                  <a:pt x="64989" y="13316"/>
                  <a:pt x="64999" y="13298"/>
                  <a:pt x="64999" y="13279"/>
                </a:cubicBezTo>
                <a:cubicBezTo>
                  <a:pt x="64999" y="13260"/>
                  <a:pt x="65008" y="13250"/>
                  <a:pt x="65018" y="13241"/>
                </a:cubicBezTo>
                <a:cubicBezTo>
                  <a:pt x="65027" y="13241"/>
                  <a:pt x="65037" y="13231"/>
                  <a:pt x="65037" y="13231"/>
                </a:cubicBezTo>
                <a:cubicBezTo>
                  <a:pt x="65037" y="13222"/>
                  <a:pt x="65046" y="13212"/>
                  <a:pt x="65046" y="13203"/>
                </a:cubicBezTo>
                <a:lnTo>
                  <a:pt x="65055" y="13203"/>
                </a:lnTo>
                <a:cubicBezTo>
                  <a:pt x="65046" y="13193"/>
                  <a:pt x="65046" y="13193"/>
                  <a:pt x="65037" y="13184"/>
                </a:cubicBezTo>
                <a:cubicBezTo>
                  <a:pt x="65037" y="13174"/>
                  <a:pt x="65027" y="13156"/>
                  <a:pt x="65027" y="13146"/>
                </a:cubicBezTo>
                <a:cubicBezTo>
                  <a:pt x="65008" y="13127"/>
                  <a:pt x="64989" y="13108"/>
                  <a:pt x="64961" y="13108"/>
                </a:cubicBezTo>
                <a:cubicBezTo>
                  <a:pt x="64961" y="13108"/>
                  <a:pt x="64951" y="13118"/>
                  <a:pt x="64951" y="13118"/>
                </a:cubicBezTo>
                <a:cubicBezTo>
                  <a:pt x="64942" y="13118"/>
                  <a:pt x="64932" y="13127"/>
                  <a:pt x="64932" y="13127"/>
                </a:cubicBezTo>
                <a:cubicBezTo>
                  <a:pt x="64913" y="13127"/>
                  <a:pt x="64895" y="13118"/>
                  <a:pt x="64876" y="13108"/>
                </a:cubicBezTo>
                <a:lnTo>
                  <a:pt x="64828" y="13108"/>
                </a:lnTo>
                <a:cubicBezTo>
                  <a:pt x="64819" y="13108"/>
                  <a:pt x="64809" y="13108"/>
                  <a:pt x="64809" y="13089"/>
                </a:cubicBezTo>
                <a:cubicBezTo>
                  <a:pt x="64809" y="13089"/>
                  <a:pt x="64790" y="13080"/>
                  <a:pt x="64790" y="13080"/>
                </a:cubicBezTo>
                <a:cubicBezTo>
                  <a:pt x="64762" y="13089"/>
                  <a:pt x="64743" y="13089"/>
                  <a:pt x="64715" y="13089"/>
                </a:cubicBezTo>
                <a:cubicBezTo>
                  <a:pt x="64724" y="13080"/>
                  <a:pt x="64734" y="13061"/>
                  <a:pt x="64743" y="13051"/>
                </a:cubicBezTo>
                <a:lnTo>
                  <a:pt x="64743" y="13042"/>
                </a:lnTo>
                <a:lnTo>
                  <a:pt x="64705" y="13061"/>
                </a:lnTo>
                <a:cubicBezTo>
                  <a:pt x="64705" y="13032"/>
                  <a:pt x="64696" y="13023"/>
                  <a:pt x="64677" y="13023"/>
                </a:cubicBezTo>
                <a:cubicBezTo>
                  <a:pt x="64669" y="13019"/>
                  <a:pt x="64661" y="13017"/>
                  <a:pt x="64654" y="13017"/>
                </a:cubicBezTo>
                <a:cubicBezTo>
                  <a:pt x="64644" y="13017"/>
                  <a:pt x="64635" y="13021"/>
                  <a:pt x="64630" y="13032"/>
                </a:cubicBezTo>
                <a:cubicBezTo>
                  <a:pt x="64611" y="13042"/>
                  <a:pt x="64601" y="13061"/>
                  <a:pt x="64611" y="13080"/>
                </a:cubicBezTo>
                <a:cubicBezTo>
                  <a:pt x="64611" y="13089"/>
                  <a:pt x="64620" y="13108"/>
                  <a:pt x="64620" y="13118"/>
                </a:cubicBezTo>
                <a:lnTo>
                  <a:pt x="64611" y="13127"/>
                </a:lnTo>
                <a:lnTo>
                  <a:pt x="64601" y="13108"/>
                </a:lnTo>
                <a:lnTo>
                  <a:pt x="64582" y="13146"/>
                </a:lnTo>
                <a:cubicBezTo>
                  <a:pt x="64582" y="13127"/>
                  <a:pt x="64573" y="13118"/>
                  <a:pt x="64554" y="13118"/>
                </a:cubicBezTo>
                <a:lnTo>
                  <a:pt x="64506" y="13118"/>
                </a:lnTo>
                <a:cubicBezTo>
                  <a:pt x="64497" y="13118"/>
                  <a:pt x="64478" y="13127"/>
                  <a:pt x="64469" y="13137"/>
                </a:cubicBezTo>
                <a:cubicBezTo>
                  <a:pt x="64450" y="13156"/>
                  <a:pt x="64431" y="13165"/>
                  <a:pt x="64402" y="13165"/>
                </a:cubicBezTo>
                <a:cubicBezTo>
                  <a:pt x="64393" y="13165"/>
                  <a:pt x="64374" y="13174"/>
                  <a:pt x="64374" y="13184"/>
                </a:cubicBezTo>
                <a:cubicBezTo>
                  <a:pt x="64374" y="13203"/>
                  <a:pt x="64365" y="13212"/>
                  <a:pt x="64346" y="13222"/>
                </a:cubicBezTo>
                <a:cubicBezTo>
                  <a:pt x="64336" y="13222"/>
                  <a:pt x="64317" y="13231"/>
                  <a:pt x="64308" y="13231"/>
                </a:cubicBezTo>
                <a:cubicBezTo>
                  <a:pt x="64308" y="13231"/>
                  <a:pt x="64308" y="13241"/>
                  <a:pt x="64308" y="13241"/>
                </a:cubicBezTo>
                <a:cubicBezTo>
                  <a:pt x="64308" y="13269"/>
                  <a:pt x="64289" y="13288"/>
                  <a:pt x="64260" y="13288"/>
                </a:cubicBezTo>
                <a:cubicBezTo>
                  <a:pt x="64251" y="13288"/>
                  <a:pt x="64241" y="13288"/>
                  <a:pt x="64241" y="13279"/>
                </a:cubicBezTo>
                <a:cubicBezTo>
                  <a:pt x="64236" y="13273"/>
                  <a:pt x="64231" y="13268"/>
                  <a:pt x="64225" y="13268"/>
                </a:cubicBezTo>
                <a:cubicBezTo>
                  <a:pt x="64221" y="13268"/>
                  <a:pt x="64217" y="13271"/>
                  <a:pt x="64213" y="13279"/>
                </a:cubicBezTo>
                <a:cubicBezTo>
                  <a:pt x="64194" y="13269"/>
                  <a:pt x="64194" y="13250"/>
                  <a:pt x="64204" y="13241"/>
                </a:cubicBezTo>
                <a:lnTo>
                  <a:pt x="64213" y="13241"/>
                </a:lnTo>
                <a:cubicBezTo>
                  <a:pt x="64213" y="13250"/>
                  <a:pt x="64223" y="13250"/>
                  <a:pt x="64223" y="13250"/>
                </a:cubicBezTo>
                <a:cubicBezTo>
                  <a:pt x="64232" y="13241"/>
                  <a:pt x="64232" y="13231"/>
                  <a:pt x="64232" y="13222"/>
                </a:cubicBezTo>
                <a:cubicBezTo>
                  <a:pt x="64232" y="13203"/>
                  <a:pt x="64241" y="13184"/>
                  <a:pt x="64260" y="13174"/>
                </a:cubicBezTo>
                <a:cubicBezTo>
                  <a:pt x="64289" y="13174"/>
                  <a:pt x="64289" y="13146"/>
                  <a:pt x="64298" y="13127"/>
                </a:cubicBezTo>
                <a:cubicBezTo>
                  <a:pt x="64289" y="13118"/>
                  <a:pt x="64289" y="13108"/>
                  <a:pt x="64289" y="13089"/>
                </a:cubicBezTo>
                <a:lnTo>
                  <a:pt x="64241" y="13089"/>
                </a:lnTo>
                <a:cubicBezTo>
                  <a:pt x="64241" y="13080"/>
                  <a:pt x="64251" y="13080"/>
                  <a:pt x="64260" y="13070"/>
                </a:cubicBezTo>
                <a:cubicBezTo>
                  <a:pt x="64279" y="13061"/>
                  <a:pt x="64308" y="13051"/>
                  <a:pt x="64327" y="13032"/>
                </a:cubicBezTo>
                <a:cubicBezTo>
                  <a:pt x="64346" y="13014"/>
                  <a:pt x="64346" y="13004"/>
                  <a:pt x="64327" y="12985"/>
                </a:cubicBezTo>
                <a:cubicBezTo>
                  <a:pt x="64308" y="12966"/>
                  <a:pt x="64279" y="12957"/>
                  <a:pt x="64251" y="12957"/>
                </a:cubicBezTo>
                <a:cubicBezTo>
                  <a:pt x="64251" y="12966"/>
                  <a:pt x="64241" y="12966"/>
                  <a:pt x="64232" y="12966"/>
                </a:cubicBezTo>
                <a:lnTo>
                  <a:pt x="64194" y="12966"/>
                </a:lnTo>
                <a:cubicBezTo>
                  <a:pt x="64185" y="12966"/>
                  <a:pt x="64175" y="12966"/>
                  <a:pt x="64175" y="12976"/>
                </a:cubicBezTo>
                <a:cubicBezTo>
                  <a:pt x="64156" y="12985"/>
                  <a:pt x="64147" y="12995"/>
                  <a:pt x="64137" y="13004"/>
                </a:cubicBezTo>
                <a:cubicBezTo>
                  <a:pt x="64118" y="13023"/>
                  <a:pt x="64099" y="13032"/>
                  <a:pt x="64081" y="13032"/>
                </a:cubicBezTo>
                <a:cubicBezTo>
                  <a:pt x="64071" y="13032"/>
                  <a:pt x="64062" y="13023"/>
                  <a:pt x="64052" y="13023"/>
                </a:cubicBezTo>
                <a:cubicBezTo>
                  <a:pt x="64052" y="13042"/>
                  <a:pt x="64043" y="13042"/>
                  <a:pt x="64024" y="13042"/>
                </a:cubicBezTo>
                <a:cubicBezTo>
                  <a:pt x="64019" y="13039"/>
                  <a:pt x="64014" y="13038"/>
                  <a:pt x="64011" y="13038"/>
                </a:cubicBezTo>
                <a:cubicBezTo>
                  <a:pt x="64000" y="13038"/>
                  <a:pt x="63995" y="13047"/>
                  <a:pt x="63995" y="13061"/>
                </a:cubicBezTo>
                <a:cubicBezTo>
                  <a:pt x="63995" y="13070"/>
                  <a:pt x="63995" y="13080"/>
                  <a:pt x="64005" y="13089"/>
                </a:cubicBezTo>
                <a:cubicBezTo>
                  <a:pt x="64005" y="13108"/>
                  <a:pt x="63995" y="13108"/>
                  <a:pt x="63986" y="13118"/>
                </a:cubicBezTo>
                <a:cubicBezTo>
                  <a:pt x="63967" y="13118"/>
                  <a:pt x="63957" y="13118"/>
                  <a:pt x="63948" y="13127"/>
                </a:cubicBezTo>
                <a:cubicBezTo>
                  <a:pt x="63948" y="13118"/>
                  <a:pt x="63948" y="13108"/>
                  <a:pt x="63948" y="13099"/>
                </a:cubicBezTo>
                <a:cubicBezTo>
                  <a:pt x="63948" y="13089"/>
                  <a:pt x="63948" y="13089"/>
                  <a:pt x="63939" y="13080"/>
                </a:cubicBezTo>
                <a:cubicBezTo>
                  <a:pt x="63939" y="13070"/>
                  <a:pt x="63929" y="13061"/>
                  <a:pt x="63929" y="13051"/>
                </a:cubicBezTo>
                <a:cubicBezTo>
                  <a:pt x="63920" y="13061"/>
                  <a:pt x="63910" y="13070"/>
                  <a:pt x="63910" y="13070"/>
                </a:cubicBezTo>
                <a:cubicBezTo>
                  <a:pt x="63901" y="13080"/>
                  <a:pt x="63901" y="13089"/>
                  <a:pt x="63891" y="13108"/>
                </a:cubicBezTo>
                <a:cubicBezTo>
                  <a:pt x="63872" y="13099"/>
                  <a:pt x="63872" y="13089"/>
                  <a:pt x="63882" y="13070"/>
                </a:cubicBezTo>
                <a:cubicBezTo>
                  <a:pt x="63891" y="13042"/>
                  <a:pt x="63920" y="13014"/>
                  <a:pt x="63948" y="12995"/>
                </a:cubicBezTo>
                <a:cubicBezTo>
                  <a:pt x="63957" y="12995"/>
                  <a:pt x="63967" y="12976"/>
                  <a:pt x="63967" y="12966"/>
                </a:cubicBezTo>
                <a:cubicBezTo>
                  <a:pt x="63967" y="12957"/>
                  <a:pt x="63957" y="12957"/>
                  <a:pt x="63957" y="12947"/>
                </a:cubicBezTo>
                <a:cubicBezTo>
                  <a:pt x="63957" y="12947"/>
                  <a:pt x="63948" y="12957"/>
                  <a:pt x="63948" y="12957"/>
                </a:cubicBezTo>
                <a:cubicBezTo>
                  <a:pt x="63939" y="12957"/>
                  <a:pt x="63939" y="12957"/>
                  <a:pt x="63939" y="12966"/>
                </a:cubicBezTo>
                <a:cubicBezTo>
                  <a:pt x="63929" y="12957"/>
                  <a:pt x="63929" y="12957"/>
                  <a:pt x="63920" y="12947"/>
                </a:cubicBezTo>
                <a:cubicBezTo>
                  <a:pt x="63920" y="12938"/>
                  <a:pt x="63910" y="12938"/>
                  <a:pt x="63901" y="12928"/>
                </a:cubicBezTo>
                <a:cubicBezTo>
                  <a:pt x="63882" y="12928"/>
                  <a:pt x="63863" y="12919"/>
                  <a:pt x="63853" y="12909"/>
                </a:cubicBezTo>
                <a:cubicBezTo>
                  <a:pt x="63844" y="12909"/>
                  <a:pt x="63834" y="12900"/>
                  <a:pt x="63834" y="12900"/>
                </a:cubicBezTo>
                <a:cubicBezTo>
                  <a:pt x="63825" y="12891"/>
                  <a:pt x="63816" y="12881"/>
                  <a:pt x="63806" y="12881"/>
                </a:cubicBezTo>
                <a:cubicBezTo>
                  <a:pt x="63806" y="12872"/>
                  <a:pt x="63806" y="12862"/>
                  <a:pt x="63806" y="12862"/>
                </a:cubicBezTo>
                <a:cubicBezTo>
                  <a:pt x="63825" y="12824"/>
                  <a:pt x="63806" y="12777"/>
                  <a:pt x="63768" y="12758"/>
                </a:cubicBezTo>
                <a:lnTo>
                  <a:pt x="63721" y="12758"/>
                </a:lnTo>
                <a:cubicBezTo>
                  <a:pt x="63721" y="12758"/>
                  <a:pt x="63711" y="12749"/>
                  <a:pt x="63702" y="12749"/>
                </a:cubicBezTo>
                <a:cubicBezTo>
                  <a:pt x="63683" y="12739"/>
                  <a:pt x="63664" y="12730"/>
                  <a:pt x="63645" y="12730"/>
                </a:cubicBezTo>
                <a:cubicBezTo>
                  <a:pt x="63642" y="12727"/>
                  <a:pt x="63640" y="12726"/>
                  <a:pt x="63639" y="12726"/>
                </a:cubicBezTo>
                <a:cubicBezTo>
                  <a:pt x="63636" y="12726"/>
                  <a:pt x="63636" y="12732"/>
                  <a:pt x="63636" y="12739"/>
                </a:cubicBezTo>
                <a:cubicBezTo>
                  <a:pt x="63636" y="12758"/>
                  <a:pt x="63645" y="12767"/>
                  <a:pt x="63655" y="12777"/>
                </a:cubicBezTo>
                <a:cubicBezTo>
                  <a:pt x="63655" y="12786"/>
                  <a:pt x="63664" y="12786"/>
                  <a:pt x="63664" y="12796"/>
                </a:cubicBezTo>
                <a:lnTo>
                  <a:pt x="63655" y="12796"/>
                </a:lnTo>
                <a:lnTo>
                  <a:pt x="63636" y="12777"/>
                </a:lnTo>
                <a:cubicBezTo>
                  <a:pt x="63626" y="12786"/>
                  <a:pt x="63626" y="12796"/>
                  <a:pt x="63626" y="12805"/>
                </a:cubicBezTo>
                <a:cubicBezTo>
                  <a:pt x="63617" y="12824"/>
                  <a:pt x="63617" y="12824"/>
                  <a:pt x="63598" y="12824"/>
                </a:cubicBezTo>
                <a:cubicBezTo>
                  <a:pt x="63569" y="12815"/>
                  <a:pt x="63560" y="12796"/>
                  <a:pt x="63550" y="12767"/>
                </a:cubicBezTo>
                <a:cubicBezTo>
                  <a:pt x="63550" y="12767"/>
                  <a:pt x="63541" y="12758"/>
                  <a:pt x="63541" y="12758"/>
                </a:cubicBezTo>
                <a:cubicBezTo>
                  <a:pt x="63532" y="12758"/>
                  <a:pt x="63522" y="12749"/>
                  <a:pt x="63513" y="12749"/>
                </a:cubicBezTo>
                <a:lnTo>
                  <a:pt x="63503" y="12758"/>
                </a:lnTo>
                <a:lnTo>
                  <a:pt x="63494" y="12758"/>
                </a:lnTo>
                <a:lnTo>
                  <a:pt x="63503" y="12730"/>
                </a:lnTo>
                <a:lnTo>
                  <a:pt x="63503" y="12720"/>
                </a:lnTo>
                <a:lnTo>
                  <a:pt x="63484" y="12739"/>
                </a:lnTo>
                <a:cubicBezTo>
                  <a:pt x="63475" y="12734"/>
                  <a:pt x="63468" y="12732"/>
                  <a:pt x="63462" y="12732"/>
                </a:cubicBezTo>
                <a:cubicBezTo>
                  <a:pt x="63456" y="12732"/>
                  <a:pt x="63451" y="12734"/>
                  <a:pt x="63446" y="12739"/>
                </a:cubicBezTo>
                <a:cubicBezTo>
                  <a:pt x="63437" y="12749"/>
                  <a:pt x="63427" y="12749"/>
                  <a:pt x="63418" y="12758"/>
                </a:cubicBezTo>
                <a:cubicBezTo>
                  <a:pt x="63409" y="12767"/>
                  <a:pt x="63405" y="12771"/>
                  <a:pt x="63400" y="12771"/>
                </a:cubicBezTo>
                <a:cubicBezTo>
                  <a:pt x="63395" y="12771"/>
                  <a:pt x="63391" y="12764"/>
                  <a:pt x="63380" y="12749"/>
                </a:cubicBezTo>
                <a:lnTo>
                  <a:pt x="63371" y="12777"/>
                </a:lnTo>
                <a:cubicBezTo>
                  <a:pt x="63361" y="12767"/>
                  <a:pt x="63352" y="12758"/>
                  <a:pt x="63333" y="12749"/>
                </a:cubicBezTo>
                <a:cubicBezTo>
                  <a:pt x="63342" y="12730"/>
                  <a:pt x="63352" y="12720"/>
                  <a:pt x="63361" y="12701"/>
                </a:cubicBezTo>
                <a:cubicBezTo>
                  <a:pt x="63371" y="12682"/>
                  <a:pt x="63380" y="12663"/>
                  <a:pt x="63361" y="12654"/>
                </a:cubicBezTo>
                <a:cubicBezTo>
                  <a:pt x="63356" y="12644"/>
                  <a:pt x="63349" y="12642"/>
                  <a:pt x="63341" y="12642"/>
                </a:cubicBezTo>
                <a:cubicBezTo>
                  <a:pt x="63333" y="12642"/>
                  <a:pt x="63323" y="12644"/>
                  <a:pt x="63314" y="12644"/>
                </a:cubicBezTo>
                <a:cubicBezTo>
                  <a:pt x="63311" y="12647"/>
                  <a:pt x="63307" y="12648"/>
                  <a:pt x="63303" y="12648"/>
                </a:cubicBezTo>
                <a:cubicBezTo>
                  <a:pt x="63293" y="12648"/>
                  <a:pt x="63280" y="12642"/>
                  <a:pt x="63267" y="12635"/>
                </a:cubicBezTo>
                <a:cubicBezTo>
                  <a:pt x="63248" y="12625"/>
                  <a:pt x="63229" y="12616"/>
                  <a:pt x="63210" y="12616"/>
                </a:cubicBezTo>
                <a:cubicBezTo>
                  <a:pt x="63200" y="12616"/>
                  <a:pt x="63191" y="12616"/>
                  <a:pt x="63191" y="12635"/>
                </a:cubicBezTo>
                <a:cubicBezTo>
                  <a:pt x="63191" y="12644"/>
                  <a:pt x="63191" y="12654"/>
                  <a:pt x="63191" y="12673"/>
                </a:cubicBezTo>
                <a:cubicBezTo>
                  <a:pt x="63191" y="12682"/>
                  <a:pt x="63181" y="12682"/>
                  <a:pt x="63181" y="12692"/>
                </a:cubicBezTo>
                <a:cubicBezTo>
                  <a:pt x="63172" y="12692"/>
                  <a:pt x="63162" y="12701"/>
                  <a:pt x="63153" y="12701"/>
                </a:cubicBezTo>
                <a:cubicBezTo>
                  <a:pt x="63148" y="12706"/>
                  <a:pt x="63143" y="12708"/>
                  <a:pt x="63140" y="12708"/>
                </a:cubicBezTo>
                <a:cubicBezTo>
                  <a:pt x="63136" y="12708"/>
                  <a:pt x="63134" y="12706"/>
                  <a:pt x="63134" y="12701"/>
                </a:cubicBezTo>
                <a:cubicBezTo>
                  <a:pt x="63134" y="12692"/>
                  <a:pt x="63134" y="12682"/>
                  <a:pt x="63134" y="12673"/>
                </a:cubicBezTo>
                <a:cubicBezTo>
                  <a:pt x="63134" y="12663"/>
                  <a:pt x="63125" y="12644"/>
                  <a:pt x="63115" y="12644"/>
                </a:cubicBezTo>
                <a:cubicBezTo>
                  <a:pt x="63112" y="12642"/>
                  <a:pt x="63109" y="12640"/>
                  <a:pt x="63105" y="12640"/>
                </a:cubicBezTo>
                <a:cubicBezTo>
                  <a:pt x="63096" y="12640"/>
                  <a:pt x="63087" y="12647"/>
                  <a:pt x="63087" y="12654"/>
                </a:cubicBezTo>
                <a:cubicBezTo>
                  <a:pt x="63080" y="12647"/>
                  <a:pt x="63073" y="12640"/>
                  <a:pt x="63067" y="12640"/>
                </a:cubicBezTo>
                <a:cubicBezTo>
                  <a:pt x="63064" y="12640"/>
                  <a:pt x="63061" y="12642"/>
                  <a:pt x="63058" y="12644"/>
                </a:cubicBezTo>
                <a:cubicBezTo>
                  <a:pt x="63049" y="12654"/>
                  <a:pt x="63049" y="12663"/>
                  <a:pt x="63039" y="12663"/>
                </a:cubicBezTo>
                <a:cubicBezTo>
                  <a:pt x="63049" y="12644"/>
                  <a:pt x="63039" y="12625"/>
                  <a:pt x="63039" y="12616"/>
                </a:cubicBezTo>
                <a:cubicBezTo>
                  <a:pt x="63039" y="12607"/>
                  <a:pt x="63039" y="12597"/>
                  <a:pt x="63030" y="12597"/>
                </a:cubicBezTo>
                <a:lnTo>
                  <a:pt x="63011" y="12597"/>
                </a:lnTo>
                <a:cubicBezTo>
                  <a:pt x="63001" y="12607"/>
                  <a:pt x="62983" y="12625"/>
                  <a:pt x="62973" y="12635"/>
                </a:cubicBezTo>
                <a:lnTo>
                  <a:pt x="62964" y="12616"/>
                </a:lnTo>
                <a:cubicBezTo>
                  <a:pt x="62945" y="12635"/>
                  <a:pt x="62935" y="12663"/>
                  <a:pt x="62935" y="12692"/>
                </a:cubicBezTo>
                <a:cubicBezTo>
                  <a:pt x="62916" y="12692"/>
                  <a:pt x="62907" y="12692"/>
                  <a:pt x="62897" y="12682"/>
                </a:cubicBezTo>
                <a:cubicBezTo>
                  <a:pt x="62888" y="12682"/>
                  <a:pt x="62888" y="12673"/>
                  <a:pt x="62888" y="12673"/>
                </a:cubicBezTo>
                <a:cubicBezTo>
                  <a:pt x="62888" y="12654"/>
                  <a:pt x="62888" y="12644"/>
                  <a:pt x="62888" y="12625"/>
                </a:cubicBezTo>
                <a:cubicBezTo>
                  <a:pt x="62888" y="12607"/>
                  <a:pt x="62888" y="12597"/>
                  <a:pt x="62869" y="12597"/>
                </a:cubicBezTo>
                <a:lnTo>
                  <a:pt x="62850" y="12597"/>
                </a:lnTo>
                <a:cubicBezTo>
                  <a:pt x="62846" y="12593"/>
                  <a:pt x="62842" y="12591"/>
                  <a:pt x="62838" y="12591"/>
                </a:cubicBezTo>
                <a:cubicBezTo>
                  <a:pt x="62833" y="12591"/>
                  <a:pt x="62827" y="12595"/>
                  <a:pt x="62822" y="12607"/>
                </a:cubicBezTo>
                <a:cubicBezTo>
                  <a:pt x="62822" y="12616"/>
                  <a:pt x="62812" y="12616"/>
                  <a:pt x="62803" y="12616"/>
                </a:cubicBezTo>
                <a:cubicBezTo>
                  <a:pt x="62793" y="12607"/>
                  <a:pt x="62774" y="12607"/>
                  <a:pt x="62765" y="12597"/>
                </a:cubicBezTo>
                <a:cubicBezTo>
                  <a:pt x="62765" y="12588"/>
                  <a:pt x="62765" y="12588"/>
                  <a:pt x="62755" y="12588"/>
                </a:cubicBezTo>
                <a:cubicBezTo>
                  <a:pt x="62765" y="12559"/>
                  <a:pt x="62736" y="12540"/>
                  <a:pt x="62718" y="12512"/>
                </a:cubicBezTo>
                <a:cubicBezTo>
                  <a:pt x="62718" y="12512"/>
                  <a:pt x="62708" y="12521"/>
                  <a:pt x="62699" y="12521"/>
                </a:cubicBezTo>
                <a:cubicBezTo>
                  <a:pt x="62691" y="12529"/>
                  <a:pt x="62687" y="12532"/>
                  <a:pt x="62684" y="12532"/>
                </a:cubicBezTo>
                <a:cubicBezTo>
                  <a:pt x="62678" y="12532"/>
                  <a:pt x="62676" y="12524"/>
                  <a:pt x="62670" y="12512"/>
                </a:cubicBezTo>
                <a:cubicBezTo>
                  <a:pt x="62670" y="12493"/>
                  <a:pt x="62670" y="12483"/>
                  <a:pt x="62661" y="12465"/>
                </a:cubicBezTo>
                <a:cubicBezTo>
                  <a:pt x="62651" y="12474"/>
                  <a:pt x="62651" y="12474"/>
                  <a:pt x="62642" y="12474"/>
                </a:cubicBezTo>
                <a:cubicBezTo>
                  <a:pt x="62613" y="12483"/>
                  <a:pt x="62613" y="12474"/>
                  <a:pt x="62623" y="12502"/>
                </a:cubicBezTo>
                <a:lnTo>
                  <a:pt x="62623" y="12512"/>
                </a:lnTo>
                <a:cubicBezTo>
                  <a:pt x="62613" y="12502"/>
                  <a:pt x="62604" y="12493"/>
                  <a:pt x="62604" y="12483"/>
                </a:cubicBezTo>
                <a:cubicBezTo>
                  <a:pt x="62594" y="12465"/>
                  <a:pt x="62576" y="12446"/>
                  <a:pt x="62547" y="12446"/>
                </a:cubicBezTo>
                <a:lnTo>
                  <a:pt x="62528" y="12446"/>
                </a:lnTo>
                <a:cubicBezTo>
                  <a:pt x="62509" y="12446"/>
                  <a:pt x="62490" y="12446"/>
                  <a:pt x="62471" y="12455"/>
                </a:cubicBezTo>
                <a:cubicBezTo>
                  <a:pt x="62462" y="12455"/>
                  <a:pt x="62453" y="12474"/>
                  <a:pt x="62462" y="12483"/>
                </a:cubicBezTo>
                <a:cubicBezTo>
                  <a:pt x="62471" y="12493"/>
                  <a:pt x="62471" y="12493"/>
                  <a:pt x="62462" y="12502"/>
                </a:cubicBezTo>
                <a:cubicBezTo>
                  <a:pt x="62457" y="12507"/>
                  <a:pt x="62450" y="12510"/>
                  <a:pt x="62443" y="12510"/>
                </a:cubicBezTo>
                <a:cubicBezTo>
                  <a:pt x="62436" y="12510"/>
                  <a:pt x="62429" y="12507"/>
                  <a:pt x="62424" y="12502"/>
                </a:cubicBezTo>
                <a:cubicBezTo>
                  <a:pt x="62415" y="12483"/>
                  <a:pt x="62405" y="12474"/>
                  <a:pt x="62405" y="12465"/>
                </a:cubicBezTo>
                <a:cubicBezTo>
                  <a:pt x="62396" y="12455"/>
                  <a:pt x="62396" y="12446"/>
                  <a:pt x="62396" y="12446"/>
                </a:cubicBezTo>
                <a:lnTo>
                  <a:pt x="62386" y="12446"/>
                </a:lnTo>
                <a:cubicBezTo>
                  <a:pt x="62348" y="12465"/>
                  <a:pt x="62320" y="12474"/>
                  <a:pt x="62282" y="12483"/>
                </a:cubicBezTo>
                <a:cubicBezTo>
                  <a:pt x="62292" y="12493"/>
                  <a:pt x="62292" y="12493"/>
                  <a:pt x="62301" y="12502"/>
                </a:cubicBezTo>
                <a:cubicBezTo>
                  <a:pt x="62311" y="12502"/>
                  <a:pt x="62320" y="12512"/>
                  <a:pt x="62329" y="12512"/>
                </a:cubicBezTo>
                <a:cubicBezTo>
                  <a:pt x="62348" y="12521"/>
                  <a:pt x="62358" y="12531"/>
                  <a:pt x="62358" y="12550"/>
                </a:cubicBezTo>
                <a:cubicBezTo>
                  <a:pt x="62358" y="12550"/>
                  <a:pt x="62367" y="12559"/>
                  <a:pt x="62367" y="12569"/>
                </a:cubicBezTo>
                <a:cubicBezTo>
                  <a:pt x="62377" y="12578"/>
                  <a:pt x="62377" y="12588"/>
                  <a:pt x="62377" y="12597"/>
                </a:cubicBezTo>
                <a:cubicBezTo>
                  <a:pt x="62386" y="12616"/>
                  <a:pt x="62386" y="12625"/>
                  <a:pt x="62396" y="12644"/>
                </a:cubicBezTo>
                <a:cubicBezTo>
                  <a:pt x="62396" y="12644"/>
                  <a:pt x="62396" y="12644"/>
                  <a:pt x="62396" y="12635"/>
                </a:cubicBezTo>
                <a:cubicBezTo>
                  <a:pt x="62405" y="12635"/>
                  <a:pt x="62415" y="12625"/>
                  <a:pt x="62424" y="12625"/>
                </a:cubicBezTo>
                <a:cubicBezTo>
                  <a:pt x="62434" y="12625"/>
                  <a:pt x="62443" y="12635"/>
                  <a:pt x="62453" y="12644"/>
                </a:cubicBezTo>
                <a:cubicBezTo>
                  <a:pt x="62471" y="12663"/>
                  <a:pt x="62481" y="12682"/>
                  <a:pt x="62500" y="12701"/>
                </a:cubicBezTo>
                <a:cubicBezTo>
                  <a:pt x="62519" y="12720"/>
                  <a:pt x="62528" y="12739"/>
                  <a:pt x="62538" y="12767"/>
                </a:cubicBezTo>
                <a:cubicBezTo>
                  <a:pt x="62528" y="12758"/>
                  <a:pt x="62519" y="12758"/>
                  <a:pt x="62519" y="12749"/>
                </a:cubicBezTo>
                <a:cubicBezTo>
                  <a:pt x="62500" y="12749"/>
                  <a:pt x="62500" y="12749"/>
                  <a:pt x="62500" y="12767"/>
                </a:cubicBezTo>
                <a:cubicBezTo>
                  <a:pt x="62500" y="12777"/>
                  <a:pt x="62490" y="12777"/>
                  <a:pt x="62490" y="12786"/>
                </a:cubicBezTo>
                <a:cubicBezTo>
                  <a:pt x="62490" y="12777"/>
                  <a:pt x="62481" y="12777"/>
                  <a:pt x="62481" y="12777"/>
                </a:cubicBezTo>
                <a:cubicBezTo>
                  <a:pt x="62462" y="12749"/>
                  <a:pt x="62443" y="12749"/>
                  <a:pt x="62424" y="12739"/>
                </a:cubicBezTo>
                <a:cubicBezTo>
                  <a:pt x="62405" y="12739"/>
                  <a:pt x="62396" y="12739"/>
                  <a:pt x="62377" y="12730"/>
                </a:cubicBezTo>
                <a:cubicBezTo>
                  <a:pt x="62367" y="12730"/>
                  <a:pt x="62367" y="12739"/>
                  <a:pt x="62358" y="12739"/>
                </a:cubicBezTo>
                <a:cubicBezTo>
                  <a:pt x="62350" y="12743"/>
                  <a:pt x="62344" y="12745"/>
                  <a:pt x="62339" y="12745"/>
                </a:cubicBezTo>
                <a:cubicBezTo>
                  <a:pt x="62331" y="12745"/>
                  <a:pt x="62326" y="12741"/>
                  <a:pt x="62320" y="12730"/>
                </a:cubicBezTo>
                <a:cubicBezTo>
                  <a:pt x="62320" y="12730"/>
                  <a:pt x="62311" y="12720"/>
                  <a:pt x="62311" y="12720"/>
                </a:cubicBezTo>
                <a:cubicBezTo>
                  <a:pt x="62311" y="12711"/>
                  <a:pt x="62301" y="12711"/>
                  <a:pt x="62301" y="12701"/>
                </a:cubicBezTo>
                <a:cubicBezTo>
                  <a:pt x="62292" y="12711"/>
                  <a:pt x="62282" y="12711"/>
                  <a:pt x="62273" y="12720"/>
                </a:cubicBezTo>
                <a:cubicBezTo>
                  <a:pt x="62273" y="12711"/>
                  <a:pt x="62273" y="12701"/>
                  <a:pt x="62263" y="12692"/>
                </a:cubicBezTo>
                <a:cubicBezTo>
                  <a:pt x="62263" y="12692"/>
                  <a:pt x="62263" y="12682"/>
                  <a:pt x="62254" y="12682"/>
                </a:cubicBezTo>
                <a:cubicBezTo>
                  <a:pt x="62254" y="12682"/>
                  <a:pt x="62244" y="12682"/>
                  <a:pt x="62244" y="12692"/>
                </a:cubicBezTo>
                <a:cubicBezTo>
                  <a:pt x="62235" y="12692"/>
                  <a:pt x="62235" y="12701"/>
                  <a:pt x="62235" y="12701"/>
                </a:cubicBezTo>
                <a:lnTo>
                  <a:pt x="62206" y="12701"/>
                </a:lnTo>
                <a:lnTo>
                  <a:pt x="62216" y="12682"/>
                </a:lnTo>
                <a:lnTo>
                  <a:pt x="62197" y="12663"/>
                </a:lnTo>
                <a:lnTo>
                  <a:pt x="62169" y="12682"/>
                </a:lnTo>
                <a:cubicBezTo>
                  <a:pt x="62178" y="12673"/>
                  <a:pt x="62178" y="12663"/>
                  <a:pt x="62178" y="12644"/>
                </a:cubicBezTo>
                <a:cubicBezTo>
                  <a:pt x="62178" y="12638"/>
                  <a:pt x="62173" y="12631"/>
                  <a:pt x="62167" y="12631"/>
                </a:cubicBezTo>
                <a:cubicBezTo>
                  <a:pt x="62165" y="12631"/>
                  <a:pt x="62162" y="12632"/>
                  <a:pt x="62159" y="12635"/>
                </a:cubicBezTo>
                <a:cubicBezTo>
                  <a:pt x="62140" y="12644"/>
                  <a:pt x="62131" y="12654"/>
                  <a:pt x="62112" y="12654"/>
                </a:cubicBezTo>
                <a:lnTo>
                  <a:pt x="62140" y="12625"/>
                </a:lnTo>
                <a:cubicBezTo>
                  <a:pt x="62135" y="12616"/>
                  <a:pt x="62121" y="12611"/>
                  <a:pt x="62107" y="12611"/>
                </a:cubicBezTo>
                <a:cubicBezTo>
                  <a:pt x="62093" y="12611"/>
                  <a:pt x="62079" y="12616"/>
                  <a:pt x="62074" y="12625"/>
                </a:cubicBezTo>
                <a:lnTo>
                  <a:pt x="62045" y="12607"/>
                </a:lnTo>
                <a:lnTo>
                  <a:pt x="62045" y="12616"/>
                </a:lnTo>
                <a:cubicBezTo>
                  <a:pt x="62045" y="12625"/>
                  <a:pt x="62055" y="12635"/>
                  <a:pt x="62055" y="12644"/>
                </a:cubicBezTo>
                <a:cubicBezTo>
                  <a:pt x="62064" y="12654"/>
                  <a:pt x="62064" y="12663"/>
                  <a:pt x="62074" y="12673"/>
                </a:cubicBezTo>
                <a:cubicBezTo>
                  <a:pt x="62045" y="12682"/>
                  <a:pt x="62027" y="12701"/>
                  <a:pt x="62017" y="12730"/>
                </a:cubicBezTo>
                <a:cubicBezTo>
                  <a:pt x="62036" y="12749"/>
                  <a:pt x="62036" y="12749"/>
                  <a:pt x="62027" y="12767"/>
                </a:cubicBezTo>
                <a:cubicBezTo>
                  <a:pt x="62027" y="12786"/>
                  <a:pt x="62017" y="12796"/>
                  <a:pt x="62027" y="12815"/>
                </a:cubicBezTo>
                <a:cubicBezTo>
                  <a:pt x="62027" y="12834"/>
                  <a:pt x="62027" y="12862"/>
                  <a:pt x="62027" y="12881"/>
                </a:cubicBezTo>
                <a:cubicBezTo>
                  <a:pt x="62027" y="12900"/>
                  <a:pt x="62027" y="12919"/>
                  <a:pt x="62008" y="12928"/>
                </a:cubicBezTo>
                <a:cubicBezTo>
                  <a:pt x="61998" y="12938"/>
                  <a:pt x="61998" y="12938"/>
                  <a:pt x="61989" y="12938"/>
                </a:cubicBezTo>
                <a:cubicBezTo>
                  <a:pt x="61998" y="12928"/>
                  <a:pt x="61998" y="12909"/>
                  <a:pt x="61998" y="12891"/>
                </a:cubicBezTo>
                <a:cubicBezTo>
                  <a:pt x="61998" y="12881"/>
                  <a:pt x="61998" y="12872"/>
                  <a:pt x="61998" y="12872"/>
                </a:cubicBezTo>
                <a:cubicBezTo>
                  <a:pt x="61998" y="12862"/>
                  <a:pt x="61998" y="12843"/>
                  <a:pt x="61998" y="12834"/>
                </a:cubicBezTo>
                <a:cubicBezTo>
                  <a:pt x="61989" y="12843"/>
                  <a:pt x="61979" y="12853"/>
                  <a:pt x="61970" y="12853"/>
                </a:cubicBezTo>
                <a:cubicBezTo>
                  <a:pt x="61951" y="12872"/>
                  <a:pt x="61941" y="12891"/>
                  <a:pt x="61932" y="12909"/>
                </a:cubicBezTo>
                <a:lnTo>
                  <a:pt x="61941" y="12909"/>
                </a:lnTo>
                <a:cubicBezTo>
                  <a:pt x="61941" y="12919"/>
                  <a:pt x="61932" y="12919"/>
                  <a:pt x="61932" y="12919"/>
                </a:cubicBezTo>
                <a:cubicBezTo>
                  <a:pt x="61932" y="12928"/>
                  <a:pt x="61922" y="12938"/>
                  <a:pt x="61922" y="12947"/>
                </a:cubicBezTo>
                <a:lnTo>
                  <a:pt x="61913" y="12947"/>
                </a:lnTo>
                <a:cubicBezTo>
                  <a:pt x="61904" y="12919"/>
                  <a:pt x="61885" y="12909"/>
                  <a:pt x="61885" y="12881"/>
                </a:cubicBezTo>
                <a:cubicBezTo>
                  <a:pt x="61885" y="12872"/>
                  <a:pt x="61875" y="12872"/>
                  <a:pt x="61875" y="12862"/>
                </a:cubicBezTo>
                <a:cubicBezTo>
                  <a:pt x="61875" y="12862"/>
                  <a:pt x="61866" y="12872"/>
                  <a:pt x="61856" y="12872"/>
                </a:cubicBezTo>
                <a:cubicBezTo>
                  <a:pt x="61856" y="12872"/>
                  <a:pt x="61847" y="12881"/>
                  <a:pt x="61837" y="12881"/>
                </a:cubicBezTo>
                <a:cubicBezTo>
                  <a:pt x="61828" y="12881"/>
                  <a:pt x="61818" y="12881"/>
                  <a:pt x="61818" y="12900"/>
                </a:cubicBezTo>
                <a:cubicBezTo>
                  <a:pt x="61828" y="12909"/>
                  <a:pt x="61818" y="12919"/>
                  <a:pt x="61809" y="12919"/>
                </a:cubicBezTo>
                <a:cubicBezTo>
                  <a:pt x="61799" y="12928"/>
                  <a:pt x="61790" y="12938"/>
                  <a:pt x="61780" y="12947"/>
                </a:cubicBezTo>
                <a:lnTo>
                  <a:pt x="61762" y="12947"/>
                </a:lnTo>
                <a:cubicBezTo>
                  <a:pt x="61762" y="12938"/>
                  <a:pt x="61771" y="12938"/>
                  <a:pt x="61771" y="12928"/>
                </a:cubicBezTo>
                <a:cubicBezTo>
                  <a:pt x="61771" y="12928"/>
                  <a:pt x="61780" y="12919"/>
                  <a:pt x="61780" y="12919"/>
                </a:cubicBezTo>
                <a:cubicBezTo>
                  <a:pt x="61771" y="12909"/>
                  <a:pt x="61762" y="12900"/>
                  <a:pt x="61762" y="12900"/>
                </a:cubicBezTo>
                <a:lnTo>
                  <a:pt x="61743" y="12900"/>
                </a:lnTo>
                <a:cubicBezTo>
                  <a:pt x="61733" y="12909"/>
                  <a:pt x="61724" y="12919"/>
                  <a:pt x="61724" y="12938"/>
                </a:cubicBezTo>
                <a:lnTo>
                  <a:pt x="61705" y="12928"/>
                </a:lnTo>
                <a:cubicBezTo>
                  <a:pt x="61695" y="12966"/>
                  <a:pt x="61686" y="12985"/>
                  <a:pt x="61657" y="12985"/>
                </a:cubicBezTo>
                <a:cubicBezTo>
                  <a:pt x="61657" y="13004"/>
                  <a:pt x="61676" y="13014"/>
                  <a:pt x="61695" y="13042"/>
                </a:cubicBezTo>
                <a:lnTo>
                  <a:pt x="61667" y="13042"/>
                </a:lnTo>
                <a:cubicBezTo>
                  <a:pt x="61657" y="13032"/>
                  <a:pt x="61638" y="13023"/>
                  <a:pt x="61629" y="13004"/>
                </a:cubicBezTo>
                <a:cubicBezTo>
                  <a:pt x="61620" y="13004"/>
                  <a:pt x="61629" y="12995"/>
                  <a:pt x="61629" y="12995"/>
                </a:cubicBezTo>
                <a:cubicBezTo>
                  <a:pt x="61638" y="12985"/>
                  <a:pt x="61629" y="12966"/>
                  <a:pt x="61629" y="12957"/>
                </a:cubicBezTo>
                <a:cubicBezTo>
                  <a:pt x="61620" y="12957"/>
                  <a:pt x="61629" y="12947"/>
                  <a:pt x="61620" y="12938"/>
                </a:cubicBezTo>
                <a:cubicBezTo>
                  <a:pt x="61620" y="12928"/>
                  <a:pt x="61610" y="12919"/>
                  <a:pt x="61610" y="12909"/>
                </a:cubicBezTo>
                <a:cubicBezTo>
                  <a:pt x="61601" y="12900"/>
                  <a:pt x="61591" y="12900"/>
                  <a:pt x="61591" y="12900"/>
                </a:cubicBezTo>
                <a:cubicBezTo>
                  <a:pt x="61582" y="12909"/>
                  <a:pt x="61582" y="12909"/>
                  <a:pt x="61572" y="12919"/>
                </a:cubicBezTo>
                <a:cubicBezTo>
                  <a:pt x="61572" y="12928"/>
                  <a:pt x="61572" y="12938"/>
                  <a:pt x="61572" y="12947"/>
                </a:cubicBezTo>
                <a:cubicBezTo>
                  <a:pt x="61572" y="12957"/>
                  <a:pt x="61572" y="12957"/>
                  <a:pt x="61572" y="12966"/>
                </a:cubicBezTo>
                <a:cubicBezTo>
                  <a:pt x="61553" y="12976"/>
                  <a:pt x="61553" y="12976"/>
                  <a:pt x="61553" y="12995"/>
                </a:cubicBezTo>
                <a:lnTo>
                  <a:pt x="61553" y="13014"/>
                </a:lnTo>
                <a:cubicBezTo>
                  <a:pt x="61553" y="13042"/>
                  <a:pt x="61553" y="13042"/>
                  <a:pt x="61525" y="13051"/>
                </a:cubicBezTo>
                <a:cubicBezTo>
                  <a:pt x="61515" y="13061"/>
                  <a:pt x="61506" y="13061"/>
                  <a:pt x="61506" y="13061"/>
                </a:cubicBezTo>
                <a:lnTo>
                  <a:pt x="61487" y="13061"/>
                </a:lnTo>
                <a:cubicBezTo>
                  <a:pt x="61478" y="13061"/>
                  <a:pt x="61468" y="13051"/>
                  <a:pt x="61468" y="13042"/>
                </a:cubicBezTo>
                <a:cubicBezTo>
                  <a:pt x="61459" y="13032"/>
                  <a:pt x="61459" y="13032"/>
                  <a:pt x="61449" y="13023"/>
                </a:cubicBezTo>
                <a:cubicBezTo>
                  <a:pt x="61440" y="13023"/>
                  <a:pt x="61430" y="13023"/>
                  <a:pt x="61430" y="13032"/>
                </a:cubicBezTo>
                <a:cubicBezTo>
                  <a:pt x="61421" y="13051"/>
                  <a:pt x="61411" y="13070"/>
                  <a:pt x="61430" y="13089"/>
                </a:cubicBezTo>
                <a:cubicBezTo>
                  <a:pt x="61449" y="13108"/>
                  <a:pt x="61449" y="13137"/>
                  <a:pt x="61421" y="13146"/>
                </a:cubicBezTo>
                <a:cubicBezTo>
                  <a:pt x="61416" y="13151"/>
                  <a:pt x="61411" y="13153"/>
                  <a:pt x="61408" y="13153"/>
                </a:cubicBezTo>
                <a:cubicBezTo>
                  <a:pt x="61404" y="13153"/>
                  <a:pt x="61402" y="13151"/>
                  <a:pt x="61402" y="13146"/>
                </a:cubicBezTo>
                <a:cubicBezTo>
                  <a:pt x="61402" y="13137"/>
                  <a:pt x="61392" y="13127"/>
                  <a:pt x="61392" y="13108"/>
                </a:cubicBezTo>
                <a:cubicBezTo>
                  <a:pt x="61392" y="13108"/>
                  <a:pt x="61392" y="13099"/>
                  <a:pt x="61392" y="13089"/>
                </a:cubicBezTo>
                <a:cubicBezTo>
                  <a:pt x="61392" y="13080"/>
                  <a:pt x="61392" y="13061"/>
                  <a:pt x="61402" y="13051"/>
                </a:cubicBezTo>
                <a:lnTo>
                  <a:pt x="61402" y="13051"/>
                </a:lnTo>
                <a:cubicBezTo>
                  <a:pt x="61383" y="13061"/>
                  <a:pt x="61364" y="13080"/>
                  <a:pt x="61355" y="13099"/>
                </a:cubicBezTo>
                <a:cubicBezTo>
                  <a:pt x="61355" y="13108"/>
                  <a:pt x="61355" y="13118"/>
                  <a:pt x="61355" y="13118"/>
                </a:cubicBezTo>
                <a:cubicBezTo>
                  <a:pt x="61355" y="13137"/>
                  <a:pt x="61355" y="13137"/>
                  <a:pt x="61373" y="13146"/>
                </a:cubicBezTo>
                <a:cubicBezTo>
                  <a:pt x="61364" y="13156"/>
                  <a:pt x="61364" y="13165"/>
                  <a:pt x="61355" y="13165"/>
                </a:cubicBezTo>
                <a:lnTo>
                  <a:pt x="61336" y="13165"/>
                </a:lnTo>
                <a:cubicBezTo>
                  <a:pt x="61336" y="13165"/>
                  <a:pt x="61336" y="13156"/>
                  <a:pt x="61336" y="13146"/>
                </a:cubicBezTo>
                <a:cubicBezTo>
                  <a:pt x="61336" y="13137"/>
                  <a:pt x="61336" y="13137"/>
                  <a:pt x="61336" y="13127"/>
                </a:cubicBezTo>
                <a:cubicBezTo>
                  <a:pt x="61345" y="13118"/>
                  <a:pt x="61336" y="13108"/>
                  <a:pt x="61317" y="13108"/>
                </a:cubicBezTo>
                <a:cubicBezTo>
                  <a:pt x="61298" y="13108"/>
                  <a:pt x="61298" y="13099"/>
                  <a:pt x="61298" y="13080"/>
                </a:cubicBezTo>
                <a:cubicBezTo>
                  <a:pt x="61298" y="13061"/>
                  <a:pt x="61288" y="13051"/>
                  <a:pt x="61269" y="13051"/>
                </a:cubicBezTo>
                <a:cubicBezTo>
                  <a:pt x="61260" y="13051"/>
                  <a:pt x="61250" y="13042"/>
                  <a:pt x="61250" y="13032"/>
                </a:cubicBezTo>
                <a:cubicBezTo>
                  <a:pt x="61241" y="13023"/>
                  <a:pt x="61231" y="13014"/>
                  <a:pt x="61231" y="13004"/>
                </a:cubicBezTo>
                <a:cubicBezTo>
                  <a:pt x="61222" y="13014"/>
                  <a:pt x="61213" y="13014"/>
                  <a:pt x="61203" y="13023"/>
                </a:cubicBezTo>
                <a:cubicBezTo>
                  <a:pt x="61184" y="13042"/>
                  <a:pt x="61184" y="13051"/>
                  <a:pt x="61203" y="13061"/>
                </a:cubicBezTo>
                <a:cubicBezTo>
                  <a:pt x="61203" y="13070"/>
                  <a:pt x="61213" y="13070"/>
                  <a:pt x="61213" y="13070"/>
                </a:cubicBezTo>
                <a:cubicBezTo>
                  <a:pt x="61222" y="13080"/>
                  <a:pt x="61222" y="13089"/>
                  <a:pt x="61222" y="13089"/>
                </a:cubicBezTo>
                <a:cubicBezTo>
                  <a:pt x="61213" y="13099"/>
                  <a:pt x="61213" y="13099"/>
                  <a:pt x="61203" y="13099"/>
                </a:cubicBezTo>
                <a:lnTo>
                  <a:pt x="61175" y="13099"/>
                </a:lnTo>
                <a:cubicBezTo>
                  <a:pt x="61146" y="13099"/>
                  <a:pt x="61146" y="13108"/>
                  <a:pt x="61146" y="13127"/>
                </a:cubicBezTo>
                <a:cubicBezTo>
                  <a:pt x="61146" y="13127"/>
                  <a:pt x="61146" y="13127"/>
                  <a:pt x="61146" y="13137"/>
                </a:cubicBezTo>
                <a:cubicBezTo>
                  <a:pt x="61146" y="13137"/>
                  <a:pt x="61137" y="13127"/>
                  <a:pt x="61127" y="13127"/>
                </a:cubicBezTo>
                <a:cubicBezTo>
                  <a:pt x="61108" y="13099"/>
                  <a:pt x="61099" y="13080"/>
                  <a:pt x="61080" y="13051"/>
                </a:cubicBezTo>
                <a:cubicBezTo>
                  <a:pt x="61075" y="13047"/>
                  <a:pt x="61073" y="13044"/>
                  <a:pt x="61071" y="13044"/>
                </a:cubicBezTo>
                <a:cubicBezTo>
                  <a:pt x="61068" y="13044"/>
                  <a:pt x="61066" y="13047"/>
                  <a:pt x="61061" y="13051"/>
                </a:cubicBezTo>
                <a:cubicBezTo>
                  <a:pt x="61061" y="13051"/>
                  <a:pt x="61052" y="13061"/>
                  <a:pt x="61052" y="13061"/>
                </a:cubicBezTo>
                <a:cubicBezTo>
                  <a:pt x="61023" y="13070"/>
                  <a:pt x="61014" y="13080"/>
                  <a:pt x="61004" y="13108"/>
                </a:cubicBezTo>
                <a:cubicBezTo>
                  <a:pt x="61023" y="13108"/>
                  <a:pt x="61023" y="13118"/>
                  <a:pt x="61023" y="13137"/>
                </a:cubicBezTo>
                <a:cubicBezTo>
                  <a:pt x="61023" y="13146"/>
                  <a:pt x="61033" y="13156"/>
                  <a:pt x="61033" y="13174"/>
                </a:cubicBezTo>
                <a:cubicBezTo>
                  <a:pt x="61033" y="13174"/>
                  <a:pt x="61023" y="13184"/>
                  <a:pt x="61023" y="13184"/>
                </a:cubicBezTo>
                <a:cubicBezTo>
                  <a:pt x="61023" y="13184"/>
                  <a:pt x="61014" y="13184"/>
                  <a:pt x="61014" y="13174"/>
                </a:cubicBezTo>
                <a:cubicBezTo>
                  <a:pt x="61004" y="13156"/>
                  <a:pt x="61004" y="13127"/>
                  <a:pt x="61004" y="13108"/>
                </a:cubicBezTo>
                <a:cubicBezTo>
                  <a:pt x="60998" y="13090"/>
                  <a:pt x="60992" y="13079"/>
                  <a:pt x="60983" y="13079"/>
                </a:cubicBezTo>
                <a:cubicBezTo>
                  <a:pt x="60979" y="13079"/>
                  <a:pt x="60973" y="13083"/>
                  <a:pt x="60966" y="13089"/>
                </a:cubicBezTo>
                <a:cubicBezTo>
                  <a:pt x="60957" y="13089"/>
                  <a:pt x="60948" y="13099"/>
                  <a:pt x="60948" y="13099"/>
                </a:cubicBezTo>
                <a:cubicBezTo>
                  <a:pt x="60938" y="13099"/>
                  <a:pt x="60938" y="13108"/>
                  <a:pt x="60929" y="13108"/>
                </a:cubicBezTo>
                <a:lnTo>
                  <a:pt x="60910" y="13137"/>
                </a:lnTo>
                <a:cubicBezTo>
                  <a:pt x="60910" y="13146"/>
                  <a:pt x="60900" y="13156"/>
                  <a:pt x="60900" y="13165"/>
                </a:cubicBezTo>
                <a:cubicBezTo>
                  <a:pt x="60900" y="13174"/>
                  <a:pt x="60891" y="13174"/>
                  <a:pt x="60891" y="13174"/>
                </a:cubicBezTo>
                <a:cubicBezTo>
                  <a:pt x="60862" y="13203"/>
                  <a:pt x="60834" y="13231"/>
                  <a:pt x="60796" y="13250"/>
                </a:cubicBezTo>
                <a:cubicBezTo>
                  <a:pt x="60815" y="13269"/>
                  <a:pt x="60815" y="13269"/>
                  <a:pt x="60806" y="13288"/>
                </a:cubicBezTo>
                <a:lnTo>
                  <a:pt x="60796" y="13279"/>
                </a:lnTo>
                <a:cubicBezTo>
                  <a:pt x="60787" y="13288"/>
                  <a:pt x="60787" y="13307"/>
                  <a:pt x="60796" y="13316"/>
                </a:cubicBezTo>
                <a:cubicBezTo>
                  <a:pt x="60796" y="13326"/>
                  <a:pt x="60796" y="13335"/>
                  <a:pt x="60806" y="13345"/>
                </a:cubicBezTo>
                <a:cubicBezTo>
                  <a:pt x="60815" y="13373"/>
                  <a:pt x="60806" y="13373"/>
                  <a:pt x="60787" y="13392"/>
                </a:cubicBezTo>
                <a:lnTo>
                  <a:pt x="60777" y="13392"/>
                </a:lnTo>
                <a:cubicBezTo>
                  <a:pt x="60787" y="13402"/>
                  <a:pt x="60796" y="13402"/>
                  <a:pt x="60806" y="13411"/>
                </a:cubicBezTo>
                <a:cubicBezTo>
                  <a:pt x="60806" y="13421"/>
                  <a:pt x="60806" y="13430"/>
                  <a:pt x="60806" y="13439"/>
                </a:cubicBezTo>
                <a:cubicBezTo>
                  <a:pt x="60806" y="13449"/>
                  <a:pt x="60806" y="13468"/>
                  <a:pt x="60815" y="13477"/>
                </a:cubicBezTo>
                <a:cubicBezTo>
                  <a:pt x="60824" y="13487"/>
                  <a:pt x="60824" y="13496"/>
                  <a:pt x="60834" y="13506"/>
                </a:cubicBezTo>
                <a:cubicBezTo>
                  <a:pt x="60834" y="13506"/>
                  <a:pt x="60824" y="13515"/>
                  <a:pt x="60824" y="13525"/>
                </a:cubicBezTo>
                <a:cubicBezTo>
                  <a:pt x="60824" y="13525"/>
                  <a:pt x="60824" y="13534"/>
                  <a:pt x="60815" y="13534"/>
                </a:cubicBezTo>
                <a:cubicBezTo>
                  <a:pt x="60806" y="13544"/>
                  <a:pt x="60796" y="13553"/>
                  <a:pt x="60806" y="13563"/>
                </a:cubicBezTo>
                <a:cubicBezTo>
                  <a:pt x="60806" y="13572"/>
                  <a:pt x="60806" y="13572"/>
                  <a:pt x="60796" y="13581"/>
                </a:cubicBezTo>
                <a:cubicBezTo>
                  <a:pt x="60787" y="13591"/>
                  <a:pt x="60777" y="13591"/>
                  <a:pt x="60768" y="13600"/>
                </a:cubicBezTo>
                <a:cubicBezTo>
                  <a:pt x="60758" y="13610"/>
                  <a:pt x="60749" y="13610"/>
                  <a:pt x="60739" y="13619"/>
                </a:cubicBezTo>
                <a:cubicBezTo>
                  <a:pt x="60730" y="13619"/>
                  <a:pt x="60730" y="13619"/>
                  <a:pt x="60730" y="13638"/>
                </a:cubicBezTo>
                <a:cubicBezTo>
                  <a:pt x="60730" y="13638"/>
                  <a:pt x="60720" y="13648"/>
                  <a:pt x="60711" y="13657"/>
                </a:cubicBezTo>
                <a:cubicBezTo>
                  <a:pt x="60701" y="13667"/>
                  <a:pt x="60682" y="13676"/>
                  <a:pt x="60664" y="13686"/>
                </a:cubicBezTo>
                <a:cubicBezTo>
                  <a:pt x="60654" y="13695"/>
                  <a:pt x="60645" y="13705"/>
                  <a:pt x="60654" y="13723"/>
                </a:cubicBezTo>
                <a:cubicBezTo>
                  <a:pt x="60645" y="13723"/>
                  <a:pt x="60635" y="13714"/>
                  <a:pt x="60626" y="13705"/>
                </a:cubicBezTo>
                <a:cubicBezTo>
                  <a:pt x="60616" y="13705"/>
                  <a:pt x="60616" y="13695"/>
                  <a:pt x="60626" y="13695"/>
                </a:cubicBezTo>
                <a:cubicBezTo>
                  <a:pt x="60635" y="13686"/>
                  <a:pt x="60635" y="13676"/>
                  <a:pt x="60635" y="13667"/>
                </a:cubicBezTo>
                <a:cubicBezTo>
                  <a:pt x="60626" y="13667"/>
                  <a:pt x="60626" y="13667"/>
                  <a:pt x="60616" y="13657"/>
                </a:cubicBezTo>
                <a:lnTo>
                  <a:pt x="60607" y="13657"/>
                </a:lnTo>
                <a:cubicBezTo>
                  <a:pt x="60597" y="13657"/>
                  <a:pt x="60597" y="13667"/>
                  <a:pt x="60597" y="13667"/>
                </a:cubicBezTo>
                <a:cubicBezTo>
                  <a:pt x="60597" y="13667"/>
                  <a:pt x="60597" y="13676"/>
                  <a:pt x="60597" y="13676"/>
                </a:cubicBezTo>
                <a:cubicBezTo>
                  <a:pt x="60588" y="13676"/>
                  <a:pt x="60588" y="13676"/>
                  <a:pt x="60588" y="13667"/>
                </a:cubicBezTo>
                <a:cubicBezTo>
                  <a:pt x="60578" y="13667"/>
                  <a:pt x="60569" y="13667"/>
                  <a:pt x="60569" y="13657"/>
                </a:cubicBezTo>
                <a:cubicBezTo>
                  <a:pt x="60559" y="13657"/>
                  <a:pt x="60559" y="13648"/>
                  <a:pt x="60559" y="13648"/>
                </a:cubicBezTo>
                <a:cubicBezTo>
                  <a:pt x="60550" y="13638"/>
                  <a:pt x="60550" y="13629"/>
                  <a:pt x="60550" y="13619"/>
                </a:cubicBezTo>
                <a:cubicBezTo>
                  <a:pt x="60557" y="13605"/>
                  <a:pt x="60554" y="13597"/>
                  <a:pt x="60544" y="13597"/>
                </a:cubicBezTo>
                <a:cubicBezTo>
                  <a:pt x="60540" y="13597"/>
                  <a:pt x="60536" y="13598"/>
                  <a:pt x="60531" y="13600"/>
                </a:cubicBezTo>
                <a:cubicBezTo>
                  <a:pt x="60531" y="13600"/>
                  <a:pt x="60522" y="13610"/>
                  <a:pt x="60522" y="13610"/>
                </a:cubicBezTo>
                <a:cubicBezTo>
                  <a:pt x="60503" y="13610"/>
                  <a:pt x="60493" y="13619"/>
                  <a:pt x="60503" y="13629"/>
                </a:cubicBezTo>
                <a:cubicBezTo>
                  <a:pt x="60503" y="13638"/>
                  <a:pt x="60503" y="13648"/>
                  <a:pt x="60493" y="13657"/>
                </a:cubicBezTo>
                <a:cubicBezTo>
                  <a:pt x="60484" y="13657"/>
                  <a:pt x="60484" y="13676"/>
                  <a:pt x="60484" y="13686"/>
                </a:cubicBezTo>
                <a:cubicBezTo>
                  <a:pt x="60484" y="13695"/>
                  <a:pt x="60484" y="13714"/>
                  <a:pt x="60474" y="13723"/>
                </a:cubicBezTo>
                <a:lnTo>
                  <a:pt x="60465" y="13723"/>
                </a:lnTo>
                <a:cubicBezTo>
                  <a:pt x="60465" y="13723"/>
                  <a:pt x="60455" y="13723"/>
                  <a:pt x="60455" y="13714"/>
                </a:cubicBezTo>
                <a:cubicBezTo>
                  <a:pt x="60465" y="13705"/>
                  <a:pt x="60465" y="13695"/>
                  <a:pt x="60455" y="13686"/>
                </a:cubicBezTo>
                <a:cubicBezTo>
                  <a:pt x="60446" y="13686"/>
                  <a:pt x="60446" y="13676"/>
                  <a:pt x="60455" y="13667"/>
                </a:cubicBezTo>
                <a:cubicBezTo>
                  <a:pt x="60465" y="13657"/>
                  <a:pt x="60465" y="13657"/>
                  <a:pt x="60474" y="13648"/>
                </a:cubicBezTo>
                <a:lnTo>
                  <a:pt x="60455" y="13648"/>
                </a:lnTo>
                <a:cubicBezTo>
                  <a:pt x="60446" y="13648"/>
                  <a:pt x="60446" y="13638"/>
                  <a:pt x="60436" y="13629"/>
                </a:cubicBezTo>
                <a:cubicBezTo>
                  <a:pt x="60436" y="13629"/>
                  <a:pt x="60446" y="13610"/>
                  <a:pt x="60427" y="13610"/>
                </a:cubicBezTo>
                <a:cubicBezTo>
                  <a:pt x="60417" y="13610"/>
                  <a:pt x="60408" y="13619"/>
                  <a:pt x="60408" y="13629"/>
                </a:cubicBezTo>
                <a:cubicBezTo>
                  <a:pt x="60399" y="13629"/>
                  <a:pt x="60380" y="13629"/>
                  <a:pt x="60370" y="13610"/>
                </a:cubicBezTo>
                <a:cubicBezTo>
                  <a:pt x="60370" y="13606"/>
                  <a:pt x="60365" y="13604"/>
                  <a:pt x="60359" y="13604"/>
                </a:cubicBezTo>
                <a:cubicBezTo>
                  <a:pt x="60350" y="13604"/>
                  <a:pt x="60338" y="13608"/>
                  <a:pt x="60332" y="13619"/>
                </a:cubicBezTo>
                <a:cubicBezTo>
                  <a:pt x="60323" y="13629"/>
                  <a:pt x="60323" y="13638"/>
                  <a:pt x="60313" y="13648"/>
                </a:cubicBezTo>
                <a:lnTo>
                  <a:pt x="60294" y="13648"/>
                </a:lnTo>
                <a:lnTo>
                  <a:pt x="60294" y="13638"/>
                </a:lnTo>
                <a:cubicBezTo>
                  <a:pt x="60285" y="13648"/>
                  <a:pt x="60285" y="13648"/>
                  <a:pt x="60275" y="13648"/>
                </a:cubicBezTo>
                <a:cubicBezTo>
                  <a:pt x="60271" y="13656"/>
                  <a:pt x="60266" y="13659"/>
                  <a:pt x="60261" y="13659"/>
                </a:cubicBezTo>
                <a:cubicBezTo>
                  <a:pt x="60253" y="13659"/>
                  <a:pt x="60247" y="13653"/>
                  <a:pt x="60247" y="13648"/>
                </a:cubicBezTo>
                <a:cubicBezTo>
                  <a:pt x="60238" y="13638"/>
                  <a:pt x="60238" y="13629"/>
                  <a:pt x="60238" y="13629"/>
                </a:cubicBezTo>
                <a:cubicBezTo>
                  <a:pt x="60238" y="13619"/>
                  <a:pt x="60238" y="13610"/>
                  <a:pt x="60238" y="13600"/>
                </a:cubicBezTo>
                <a:cubicBezTo>
                  <a:pt x="60238" y="13600"/>
                  <a:pt x="60228" y="13591"/>
                  <a:pt x="60219" y="13581"/>
                </a:cubicBezTo>
                <a:cubicBezTo>
                  <a:pt x="60219" y="13591"/>
                  <a:pt x="60209" y="13600"/>
                  <a:pt x="60200" y="13600"/>
                </a:cubicBezTo>
                <a:cubicBezTo>
                  <a:pt x="60190" y="13619"/>
                  <a:pt x="60181" y="13638"/>
                  <a:pt x="60171" y="13657"/>
                </a:cubicBezTo>
                <a:cubicBezTo>
                  <a:pt x="60171" y="13667"/>
                  <a:pt x="60162" y="13667"/>
                  <a:pt x="60152" y="13667"/>
                </a:cubicBezTo>
                <a:cubicBezTo>
                  <a:pt x="60150" y="13664"/>
                  <a:pt x="60147" y="13663"/>
                  <a:pt x="60144" y="13663"/>
                </a:cubicBezTo>
                <a:cubicBezTo>
                  <a:pt x="60138" y="13663"/>
                  <a:pt x="60133" y="13669"/>
                  <a:pt x="60133" y="13676"/>
                </a:cubicBezTo>
                <a:cubicBezTo>
                  <a:pt x="60133" y="13686"/>
                  <a:pt x="60133" y="13686"/>
                  <a:pt x="60133" y="13695"/>
                </a:cubicBezTo>
                <a:cubicBezTo>
                  <a:pt x="60133" y="13723"/>
                  <a:pt x="60133" y="13752"/>
                  <a:pt x="60105" y="13761"/>
                </a:cubicBezTo>
                <a:lnTo>
                  <a:pt x="60105" y="13771"/>
                </a:lnTo>
                <a:lnTo>
                  <a:pt x="60124" y="13771"/>
                </a:lnTo>
                <a:cubicBezTo>
                  <a:pt x="60127" y="13768"/>
                  <a:pt x="60130" y="13767"/>
                  <a:pt x="60133" y="13767"/>
                </a:cubicBezTo>
                <a:cubicBezTo>
                  <a:pt x="60142" y="13767"/>
                  <a:pt x="60152" y="13776"/>
                  <a:pt x="60152" y="13790"/>
                </a:cubicBezTo>
                <a:cubicBezTo>
                  <a:pt x="60152" y="13790"/>
                  <a:pt x="60152" y="13799"/>
                  <a:pt x="60162" y="13799"/>
                </a:cubicBezTo>
                <a:cubicBezTo>
                  <a:pt x="60168" y="13817"/>
                  <a:pt x="60174" y="13824"/>
                  <a:pt x="60185" y="13824"/>
                </a:cubicBezTo>
                <a:cubicBezTo>
                  <a:pt x="60191" y="13824"/>
                  <a:pt x="60199" y="13822"/>
                  <a:pt x="60209" y="13818"/>
                </a:cubicBezTo>
                <a:cubicBezTo>
                  <a:pt x="60219" y="13809"/>
                  <a:pt x="60238" y="13809"/>
                  <a:pt x="60247" y="13809"/>
                </a:cubicBezTo>
                <a:cubicBezTo>
                  <a:pt x="60257" y="13809"/>
                  <a:pt x="60257" y="13799"/>
                  <a:pt x="60266" y="13799"/>
                </a:cubicBezTo>
                <a:cubicBezTo>
                  <a:pt x="60270" y="13795"/>
                  <a:pt x="60275" y="13793"/>
                  <a:pt x="60281" y="13793"/>
                </a:cubicBezTo>
                <a:cubicBezTo>
                  <a:pt x="60290" y="13793"/>
                  <a:pt x="60298" y="13798"/>
                  <a:pt x="60304" y="13809"/>
                </a:cubicBezTo>
                <a:cubicBezTo>
                  <a:pt x="60323" y="13809"/>
                  <a:pt x="60332" y="13818"/>
                  <a:pt x="60351" y="13818"/>
                </a:cubicBezTo>
                <a:cubicBezTo>
                  <a:pt x="60370" y="13818"/>
                  <a:pt x="60389" y="13837"/>
                  <a:pt x="60399" y="13856"/>
                </a:cubicBezTo>
                <a:cubicBezTo>
                  <a:pt x="60399" y="13856"/>
                  <a:pt x="60399" y="13856"/>
                  <a:pt x="60399" y="13865"/>
                </a:cubicBezTo>
                <a:cubicBezTo>
                  <a:pt x="60417" y="13856"/>
                  <a:pt x="60408" y="13847"/>
                  <a:pt x="60408" y="13837"/>
                </a:cubicBezTo>
                <a:cubicBezTo>
                  <a:pt x="60399" y="13818"/>
                  <a:pt x="60408" y="13818"/>
                  <a:pt x="60427" y="13818"/>
                </a:cubicBezTo>
                <a:cubicBezTo>
                  <a:pt x="60436" y="13818"/>
                  <a:pt x="60455" y="13818"/>
                  <a:pt x="60455" y="13837"/>
                </a:cubicBezTo>
                <a:cubicBezTo>
                  <a:pt x="60455" y="13856"/>
                  <a:pt x="60446" y="13856"/>
                  <a:pt x="60427" y="13856"/>
                </a:cubicBezTo>
                <a:cubicBezTo>
                  <a:pt x="60427" y="13865"/>
                  <a:pt x="60417" y="13865"/>
                  <a:pt x="60417" y="13875"/>
                </a:cubicBezTo>
                <a:cubicBezTo>
                  <a:pt x="60411" y="13882"/>
                  <a:pt x="60404" y="13888"/>
                  <a:pt x="60397" y="13888"/>
                </a:cubicBezTo>
                <a:cubicBezTo>
                  <a:pt x="60395" y="13888"/>
                  <a:pt x="60392" y="13887"/>
                  <a:pt x="60389" y="13884"/>
                </a:cubicBezTo>
                <a:cubicBezTo>
                  <a:pt x="60370" y="13875"/>
                  <a:pt x="60351" y="13865"/>
                  <a:pt x="60332" y="13865"/>
                </a:cubicBezTo>
                <a:lnTo>
                  <a:pt x="60323" y="13865"/>
                </a:lnTo>
                <a:cubicBezTo>
                  <a:pt x="60318" y="13870"/>
                  <a:pt x="60313" y="13873"/>
                  <a:pt x="60307" y="13873"/>
                </a:cubicBezTo>
                <a:cubicBezTo>
                  <a:pt x="60301" y="13873"/>
                  <a:pt x="60294" y="13870"/>
                  <a:pt x="60285" y="13865"/>
                </a:cubicBezTo>
                <a:cubicBezTo>
                  <a:pt x="60285" y="13865"/>
                  <a:pt x="60285" y="13865"/>
                  <a:pt x="60285" y="13875"/>
                </a:cubicBezTo>
                <a:cubicBezTo>
                  <a:pt x="60266" y="13894"/>
                  <a:pt x="60247" y="13903"/>
                  <a:pt x="60228" y="13913"/>
                </a:cubicBezTo>
                <a:cubicBezTo>
                  <a:pt x="60225" y="13916"/>
                  <a:pt x="60223" y="13917"/>
                  <a:pt x="60220" y="13917"/>
                </a:cubicBezTo>
                <a:cubicBezTo>
                  <a:pt x="60214" y="13917"/>
                  <a:pt x="60209" y="13910"/>
                  <a:pt x="60209" y="13903"/>
                </a:cubicBezTo>
                <a:cubicBezTo>
                  <a:pt x="60209" y="13894"/>
                  <a:pt x="60200" y="13894"/>
                  <a:pt x="60190" y="13894"/>
                </a:cubicBezTo>
                <a:cubicBezTo>
                  <a:pt x="60162" y="13903"/>
                  <a:pt x="60143" y="13903"/>
                  <a:pt x="60124" y="13913"/>
                </a:cubicBezTo>
                <a:cubicBezTo>
                  <a:pt x="60115" y="13913"/>
                  <a:pt x="60115" y="13922"/>
                  <a:pt x="60105" y="13922"/>
                </a:cubicBezTo>
                <a:cubicBezTo>
                  <a:pt x="60105" y="13932"/>
                  <a:pt x="60105" y="13941"/>
                  <a:pt x="60096" y="13951"/>
                </a:cubicBezTo>
                <a:cubicBezTo>
                  <a:pt x="60096" y="13970"/>
                  <a:pt x="60077" y="13979"/>
                  <a:pt x="60067" y="13979"/>
                </a:cubicBezTo>
                <a:cubicBezTo>
                  <a:pt x="60067" y="13979"/>
                  <a:pt x="60077" y="13979"/>
                  <a:pt x="60077" y="13988"/>
                </a:cubicBezTo>
                <a:cubicBezTo>
                  <a:pt x="60077" y="13998"/>
                  <a:pt x="60086" y="14017"/>
                  <a:pt x="60086" y="14026"/>
                </a:cubicBezTo>
                <a:cubicBezTo>
                  <a:pt x="60086" y="14036"/>
                  <a:pt x="60096" y="14045"/>
                  <a:pt x="60096" y="14045"/>
                </a:cubicBezTo>
                <a:cubicBezTo>
                  <a:pt x="60105" y="14055"/>
                  <a:pt x="60115" y="14055"/>
                  <a:pt x="60124" y="14064"/>
                </a:cubicBezTo>
                <a:cubicBezTo>
                  <a:pt x="60133" y="14074"/>
                  <a:pt x="60143" y="14083"/>
                  <a:pt x="60162" y="14093"/>
                </a:cubicBezTo>
                <a:lnTo>
                  <a:pt x="60171" y="14093"/>
                </a:lnTo>
                <a:cubicBezTo>
                  <a:pt x="60181" y="14083"/>
                  <a:pt x="60190" y="14083"/>
                  <a:pt x="60200" y="14074"/>
                </a:cubicBezTo>
                <a:cubicBezTo>
                  <a:pt x="60205" y="14071"/>
                  <a:pt x="60210" y="14070"/>
                  <a:pt x="60214" y="14070"/>
                </a:cubicBezTo>
                <a:cubicBezTo>
                  <a:pt x="60223" y="14070"/>
                  <a:pt x="60228" y="14076"/>
                  <a:pt x="60228" y="14083"/>
                </a:cubicBezTo>
                <a:cubicBezTo>
                  <a:pt x="60238" y="14093"/>
                  <a:pt x="60238" y="14102"/>
                  <a:pt x="60238" y="14112"/>
                </a:cubicBezTo>
                <a:cubicBezTo>
                  <a:pt x="60238" y="14121"/>
                  <a:pt x="60247" y="14130"/>
                  <a:pt x="60266" y="14130"/>
                </a:cubicBezTo>
                <a:cubicBezTo>
                  <a:pt x="60266" y="14130"/>
                  <a:pt x="60275" y="14140"/>
                  <a:pt x="60275" y="14140"/>
                </a:cubicBezTo>
                <a:cubicBezTo>
                  <a:pt x="60285" y="14140"/>
                  <a:pt x="60285" y="14149"/>
                  <a:pt x="60285" y="14149"/>
                </a:cubicBezTo>
                <a:cubicBezTo>
                  <a:pt x="60304" y="14149"/>
                  <a:pt x="60304" y="14168"/>
                  <a:pt x="60304" y="14178"/>
                </a:cubicBezTo>
                <a:cubicBezTo>
                  <a:pt x="60304" y="14187"/>
                  <a:pt x="60304" y="14197"/>
                  <a:pt x="60304" y="14206"/>
                </a:cubicBezTo>
                <a:cubicBezTo>
                  <a:pt x="60313" y="14206"/>
                  <a:pt x="60323" y="14197"/>
                  <a:pt x="60332" y="14197"/>
                </a:cubicBezTo>
                <a:cubicBezTo>
                  <a:pt x="60342" y="14187"/>
                  <a:pt x="60351" y="14178"/>
                  <a:pt x="60361" y="14168"/>
                </a:cubicBezTo>
                <a:cubicBezTo>
                  <a:pt x="60370" y="14187"/>
                  <a:pt x="60380" y="14206"/>
                  <a:pt x="60408" y="14206"/>
                </a:cubicBezTo>
                <a:cubicBezTo>
                  <a:pt x="60380" y="14225"/>
                  <a:pt x="60370" y="14244"/>
                  <a:pt x="60351" y="14263"/>
                </a:cubicBezTo>
                <a:cubicBezTo>
                  <a:pt x="60351" y="14254"/>
                  <a:pt x="60342" y="14244"/>
                  <a:pt x="60342" y="14235"/>
                </a:cubicBezTo>
                <a:cubicBezTo>
                  <a:pt x="60332" y="14235"/>
                  <a:pt x="60332" y="14225"/>
                  <a:pt x="60323" y="14225"/>
                </a:cubicBezTo>
                <a:cubicBezTo>
                  <a:pt x="60323" y="14225"/>
                  <a:pt x="60323" y="14235"/>
                  <a:pt x="60313" y="14244"/>
                </a:cubicBezTo>
                <a:cubicBezTo>
                  <a:pt x="60304" y="14263"/>
                  <a:pt x="60304" y="14291"/>
                  <a:pt x="60294" y="14310"/>
                </a:cubicBezTo>
                <a:cubicBezTo>
                  <a:pt x="60285" y="14320"/>
                  <a:pt x="60285" y="14329"/>
                  <a:pt x="60285" y="14339"/>
                </a:cubicBezTo>
                <a:cubicBezTo>
                  <a:pt x="60290" y="14337"/>
                  <a:pt x="60295" y="14336"/>
                  <a:pt x="60299" y="14336"/>
                </a:cubicBezTo>
                <a:cubicBezTo>
                  <a:pt x="60317" y="14336"/>
                  <a:pt x="60326" y="14352"/>
                  <a:pt x="60342" y="14367"/>
                </a:cubicBezTo>
                <a:cubicBezTo>
                  <a:pt x="60361" y="14377"/>
                  <a:pt x="60380" y="14386"/>
                  <a:pt x="60389" y="14395"/>
                </a:cubicBezTo>
                <a:cubicBezTo>
                  <a:pt x="60399" y="14395"/>
                  <a:pt x="60399" y="14405"/>
                  <a:pt x="60399" y="14405"/>
                </a:cubicBezTo>
                <a:lnTo>
                  <a:pt x="60417" y="14405"/>
                </a:lnTo>
                <a:cubicBezTo>
                  <a:pt x="60424" y="14403"/>
                  <a:pt x="60430" y="14402"/>
                  <a:pt x="60436" y="14402"/>
                </a:cubicBezTo>
                <a:cubicBezTo>
                  <a:pt x="60454" y="14402"/>
                  <a:pt x="60465" y="14414"/>
                  <a:pt x="60465" y="14443"/>
                </a:cubicBezTo>
                <a:cubicBezTo>
                  <a:pt x="60484" y="14443"/>
                  <a:pt x="60512" y="14443"/>
                  <a:pt x="60531" y="14433"/>
                </a:cubicBezTo>
                <a:cubicBezTo>
                  <a:pt x="60531" y="14433"/>
                  <a:pt x="60540" y="14433"/>
                  <a:pt x="60540" y="14424"/>
                </a:cubicBezTo>
                <a:cubicBezTo>
                  <a:pt x="60540" y="14395"/>
                  <a:pt x="60552" y="14383"/>
                  <a:pt x="60569" y="14383"/>
                </a:cubicBezTo>
                <a:cubicBezTo>
                  <a:pt x="60575" y="14383"/>
                  <a:pt x="60581" y="14384"/>
                  <a:pt x="60588" y="14386"/>
                </a:cubicBezTo>
                <a:cubicBezTo>
                  <a:pt x="60597" y="14386"/>
                  <a:pt x="60616" y="14386"/>
                  <a:pt x="60626" y="14395"/>
                </a:cubicBezTo>
                <a:cubicBezTo>
                  <a:pt x="60635" y="14395"/>
                  <a:pt x="60635" y="14405"/>
                  <a:pt x="60626" y="14424"/>
                </a:cubicBezTo>
                <a:cubicBezTo>
                  <a:pt x="60626" y="14433"/>
                  <a:pt x="60616" y="14433"/>
                  <a:pt x="60616" y="14443"/>
                </a:cubicBezTo>
                <a:cubicBezTo>
                  <a:pt x="60607" y="14462"/>
                  <a:pt x="60607" y="14462"/>
                  <a:pt x="60616" y="14481"/>
                </a:cubicBezTo>
                <a:lnTo>
                  <a:pt x="60645" y="14452"/>
                </a:lnTo>
                <a:cubicBezTo>
                  <a:pt x="60645" y="14452"/>
                  <a:pt x="60645" y="14462"/>
                  <a:pt x="60645" y="14462"/>
                </a:cubicBezTo>
                <a:cubicBezTo>
                  <a:pt x="60635" y="14481"/>
                  <a:pt x="60635" y="14490"/>
                  <a:pt x="60645" y="14509"/>
                </a:cubicBezTo>
                <a:cubicBezTo>
                  <a:pt x="60654" y="14519"/>
                  <a:pt x="60635" y="14547"/>
                  <a:pt x="60626" y="14547"/>
                </a:cubicBezTo>
                <a:cubicBezTo>
                  <a:pt x="60620" y="14545"/>
                  <a:pt x="60616" y="14544"/>
                  <a:pt x="60612" y="14544"/>
                </a:cubicBezTo>
                <a:cubicBezTo>
                  <a:pt x="60594" y="14544"/>
                  <a:pt x="60586" y="14560"/>
                  <a:pt x="60578" y="14575"/>
                </a:cubicBezTo>
                <a:cubicBezTo>
                  <a:pt x="60597" y="14575"/>
                  <a:pt x="60597" y="14585"/>
                  <a:pt x="60588" y="14604"/>
                </a:cubicBezTo>
                <a:cubicBezTo>
                  <a:pt x="60578" y="14594"/>
                  <a:pt x="60578" y="14594"/>
                  <a:pt x="60578" y="14594"/>
                </a:cubicBezTo>
                <a:cubicBezTo>
                  <a:pt x="60574" y="14581"/>
                  <a:pt x="60564" y="14576"/>
                  <a:pt x="60553" y="14576"/>
                </a:cubicBezTo>
                <a:cubicBezTo>
                  <a:pt x="60540" y="14576"/>
                  <a:pt x="60527" y="14584"/>
                  <a:pt x="60522" y="14594"/>
                </a:cubicBezTo>
                <a:cubicBezTo>
                  <a:pt x="60522" y="14594"/>
                  <a:pt x="60522" y="14604"/>
                  <a:pt x="60522" y="14604"/>
                </a:cubicBezTo>
                <a:cubicBezTo>
                  <a:pt x="60512" y="14632"/>
                  <a:pt x="60512" y="14632"/>
                  <a:pt x="60484" y="14632"/>
                </a:cubicBezTo>
                <a:cubicBezTo>
                  <a:pt x="60484" y="14642"/>
                  <a:pt x="60484" y="14651"/>
                  <a:pt x="60493" y="14651"/>
                </a:cubicBezTo>
                <a:cubicBezTo>
                  <a:pt x="60503" y="14661"/>
                  <a:pt x="60503" y="14679"/>
                  <a:pt x="60493" y="14689"/>
                </a:cubicBezTo>
                <a:cubicBezTo>
                  <a:pt x="60493" y="14698"/>
                  <a:pt x="60493" y="14708"/>
                  <a:pt x="60512" y="14708"/>
                </a:cubicBezTo>
                <a:cubicBezTo>
                  <a:pt x="60531" y="14717"/>
                  <a:pt x="60550" y="14717"/>
                  <a:pt x="60569" y="14727"/>
                </a:cubicBezTo>
                <a:cubicBezTo>
                  <a:pt x="60588" y="14727"/>
                  <a:pt x="60597" y="14717"/>
                  <a:pt x="60607" y="14708"/>
                </a:cubicBezTo>
                <a:cubicBezTo>
                  <a:pt x="60616" y="14698"/>
                  <a:pt x="60626" y="14698"/>
                  <a:pt x="60635" y="14698"/>
                </a:cubicBezTo>
                <a:cubicBezTo>
                  <a:pt x="60654" y="14698"/>
                  <a:pt x="60664" y="14708"/>
                  <a:pt x="60654" y="14727"/>
                </a:cubicBezTo>
                <a:cubicBezTo>
                  <a:pt x="60654" y="14736"/>
                  <a:pt x="60645" y="14755"/>
                  <a:pt x="60664" y="14765"/>
                </a:cubicBezTo>
                <a:cubicBezTo>
                  <a:pt x="60673" y="14774"/>
                  <a:pt x="60673" y="14784"/>
                  <a:pt x="60682" y="14793"/>
                </a:cubicBezTo>
                <a:cubicBezTo>
                  <a:pt x="60682" y="14812"/>
                  <a:pt x="60682" y="14812"/>
                  <a:pt x="60701" y="14812"/>
                </a:cubicBezTo>
                <a:lnTo>
                  <a:pt x="60787" y="14812"/>
                </a:lnTo>
                <a:cubicBezTo>
                  <a:pt x="60796" y="14817"/>
                  <a:pt x="60801" y="14819"/>
                  <a:pt x="60806" y="14819"/>
                </a:cubicBezTo>
                <a:cubicBezTo>
                  <a:pt x="60810" y="14819"/>
                  <a:pt x="60815" y="14817"/>
                  <a:pt x="60824" y="14812"/>
                </a:cubicBezTo>
                <a:cubicBezTo>
                  <a:pt x="60824" y="14812"/>
                  <a:pt x="60824" y="14821"/>
                  <a:pt x="60824" y="14821"/>
                </a:cubicBezTo>
                <a:cubicBezTo>
                  <a:pt x="60834" y="14831"/>
                  <a:pt x="60834" y="14831"/>
                  <a:pt x="60843" y="14831"/>
                </a:cubicBezTo>
                <a:cubicBezTo>
                  <a:pt x="60853" y="14821"/>
                  <a:pt x="60862" y="14821"/>
                  <a:pt x="60872" y="14821"/>
                </a:cubicBezTo>
                <a:cubicBezTo>
                  <a:pt x="60891" y="14821"/>
                  <a:pt x="60910" y="14803"/>
                  <a:pt x="60900" y="14774"/>
                </a:cubicBezTo>
                <a:cubicBezTo>
                  <a:pt x="60900" y="14765"/>
                  <a:pt x="60891" y="14746"/>
                  <a:pt x="60910" y="14746"/>
                </a:cubicBezTo>
                <a:cubicBezTo>
                  <a:pt x="60919" y="14746"/>
                  <a:pt x="60919" y="14736"/>
                  <a:pt x="60919" y="14736"/>
                </a:cubicBezTo>
                <a:cubicBezTo>
                  <a:pt x="60919" y="14727"/>
                  <a:pt x="60919" y="14717"/>
                  <a:pt x="60929" y="14717"/>
                </a:cubicBezTo>
                <a:cubicBezTo>
                  <a:pt x="60938" y="14717"/>
                  <a:pt x="60938" y="14717"/>
                  <a:pt x="60938" y="14708"/>
                </a:cubicBezTo>
                <a:cubicBezTo>
                  <a:pt x="60929" y="14708"/>
                  <a:pt x="60929" y="14698"/>
                  <a:pt x="60919" y="14689"/>
                </a:cubicBezTo>
                <a:cubicBezTo>
                  <a:pt x="60929" y="14670"/>
                  <a:pt x="60938" y="14651"/>
                  <a:pt x="60957" y="14642"/>
                </a:cubicBezTo>
                <a:cubicBezTo>
                  <a:pt x="60957" y="14632"/>
                  <a:pt x="60966" y="14632"/>
                  <a:pt x="60966" y="14632"/>
                </a:cubicBezTo>
                <a:cubicBezTo>
                  <a:pt x="60971" y="14637"/>
                  <a:pt x="60976" y="14639"/>
                  <a:pt x="60981" y="14639"/>
                </a:cubicBezTo>
                <a:cubicBezTo>
                  <a:pt x="60985" y="14639"/>
                  <a:pt x="60990" y="14637"/>
                  <a:pt x="60995" y="14632"/>
                </a:cubicBezTo>
                <a:cubicBezTo>
                  <a:pt x="61000" y="14630"/>
                  <a:pt x="61004" y="14628"/>
                  <a:pt x="61008" y="14628"/>
                </a:cubicBezTo>
                <a:cubicBezTo>
                  <a:pt x="61019" y="14628"/>
                  <a:pt x="61026" y="14637"/>
                  <a:pt x="61033" y="14651"/>
                </a:cubicBezTo>
                <a:cubicBezTo>
                  <a:pt x="61042" y="14670"/>
                  <a:pt x="61052" y="14689"/>
                  <a:pt x="61061" y="14717"/>
                </a:cubicBezTo>
                <a:cubicBezTo>
                  <a:pt x="61080" y="14698"/>
                  <a:pt x="61108" y="14689"/>
                  <a:pt x="61099" y="14651"/>
                </a:cubicBezTo>
                <a:cubicBezTo>
                  <a:pt x="61099" y="14642"/>
                  <a:pt x="61108" y="14632"/>
                  <a:pt x="61108" y="14632"/>
                </a:cubicBezTo>
                <a:cubicBezTo>
                  <a:pt x="61108" y="14623"/>
                  <a:pt x="61108" y="14623"/>
                  <a:pt x="61108" y="14613"/>
                </a:cubicBezTo>
                <a:cubicBezTo>
                  <a:pt x="61108" y="14613"/>
                  <a:pt x="61108" y="14604"/>
                  <a:pt x="61099" y="14604"/>
                </a:cubicBezTo>
                <a:cubicBezTo>
                  <a:pt x="61089" y="14585"/>
                  <a:pt x="61080" y="14575"/>
                  <a:pt x="61099" y="14556"/>
                </a:cubicBezTo>
                <a:cubicBezTo>
                  <a:pt x="61099" y="14556"/>
                  <a:pt x="61099" y="14537"/>
                  <a:pt x="61099" y="14528"/>
                </a:cubicBezTo>
                <a:cubicBezTo>
                  <a:pt x="61089" y="14519"/>
                  <a:pt x="61089" y="14519"/>
                  <a:pt x="61108" y="14519"/>
                </a:cubicBezTo>
                <a:cubicBezTo>
                  <a:pt x="61127" y="14519"/>
                  <a:pt x="61146" y="14509"/>
                  <a:pt x="61165" y="14490"/>
                </a:cubicBezTo>
                <a:cubicBezTo>
                  <a:pt x="61173" y="14486"/>
                  <a:pt x="61179" y="14484"/>
                  <a:pt x="61185" y="14484"/>
                </a:cubicBezTo>
                <a:cubicBezTo>
                  <a:pt x="61192" y="14484"/>
                  <a:pt x="61198" y="14489"/>
                  <a:pt x="61203" y="14500"/>
                </a:cubicBezTo>
                <a:cubicBezTo>
                  <a:pt x="61203" y="14500"/>
                  <a:pt x="61203" y="14509"/>
                  <a:pt x="61213" y="14509"/>
                </a:cubicBezTo>
                <a:cubicBezTo>
                  <a:pt x="61213" y="14528"/>
                  <a:pt x="61231" y="14537"/>
                  <a:pt x="61250" y="14537"/>
                </a:cubicBezTo>
                <a:cubicBezTo>
                  <a:pt x="61260" y="14537"/>
                  <a:pt x="61269" y="14547"/>
                  <a:pt x="61279" y="14547"/>
                </a:cubicBezTo>
                <a:cubicBezTo>
                  <a:pt x="61279" y="14537"/>
                  <a:pt x="61279" y="14537"/>
                  <a:pt x="61279" y="14528"/>
                </a:cubicBezTo>
                <a:cubicBezTo>
                  <a:pt x="61279" y="14509"/>
                  <a:pt x="61279" y="14490"/>
                  <a:pt x="61288" y="14471"/>
                </a:cubicBezTo>
                <a:cubicBezTo>
                  <a:pt x="61288" y="14465"/>
                  <a:pt x="61298" y="14458"/>
                  <a:pt x="61307" y="14458"/>
                </a:cubicBezTo>
                <a:cubicBezTo>
                  <a:pt x="61310" y="14458"/>
                  <a:pt x="61314" y="14459"/>
                  <a:pt x="61317" y="14462"/>
                </a:cubicBezTo>
                <a:cubicBezTo>
                  <a:pt x="61336" y="14462"/>
                  <a:pt x="61364" y="14462"/>
                  <a:pt x="61383" y="14443"/>
                </a:cubicBezTo>
                <a:cubicBezTo>
                  <a:pt x="61402" y="14433"/>
                  <a:pt x="61421" y="14433"/>
                  <a:pt x="61440" y="14433"/>
                </a:cubicBezTo>
                <a:cubicBezTo>
                  <a:pt x="61497" y="14424"/>
                  <a:pt x="61553" y="14405"/>
                  <a:pt x="61601" y="14377"/>
                </a:cubicBezTo>
                <a:cubicBezTo>
                  <a:pt x="61629" y="14367"/>
                  <a:pt x="61648" y="14358"/>
                  <a:pt x="61667" y="14348"/>
                </a:cubicBezTo>
                <a:cubicBezTo>
                  <a:pt x="61676" y="14348"/>
                  <a:pt x="61686" y="14339"/>
                  <a:pt x="61695" y="14339"/>
                </a:cubicBezTo>
                <a:cubicBezTo>
                  <a:pt x="61695" y="14348"/>
                  <a:pt x="61695" y="14358"/>
                  <a:pt x="61686" y="14367"/>
                </a:cubicBezTo>
                <a:cubicBezTo>
                  <a:pt x="61686" y="14395"/>
                  <a:pt x="61667" y="14414"/>
                  <a:pt x="61638" y="14433"/>
                </a:cubicBezTo>
                <a:cubicBezTo>
                  <a:pt x="61638" y="14433"/>
                  <a:pt x="61629" y="14443"/>
                  <a:pt x="61629" y="14452"/>
                </a:cubicBezTo>
                <a:cubicBezTo>
                  <a:pt x="61623" y="14464"/>
                  <a:pt x="61610" y="14472"/>
                  <a:pt x="61599" y="14472"/>
                </a:cubicBezTo>
                <a:cubicBezTo>
                  <a:pt x="61592" y="14472"/>
                  <a:pt x="61585" y="14469"/>
                  <a:pt x="61582" y="14462"/>
                </a:cubicBezTo>
                <a:cubicBezTo>
                  <a:pt x="61577" y="14457"/>
                  <a:pt x="61570" y="14455"/>
                  <a:pt x="61563" y="14455"/>
                </a:cubicBezTo>
                <a:cubicBezTo>
                  <a:pt x="61556" y="14455"/>
                  <a:pt x="61549" y="14457"/>
                  <a:pt x="61544" y="14462"/>
                </a:cubicBezTo>
                <a:cubicBezTo>
                  <a:pt x="61534" y="14481"/>
                  <a:pt x="61515" y="14490"/>
                  <a:pt x="61506" y="14509"/>
                </a:cubicBezTo>
                <a:cubicBezTo>
                  <a:pt x="61506" y="14519"/>
                  <a:pt x="61506" y="14519"/>
                  <a:pt x="61515" y="14528"/>
                </a:cubicBezTo>
                <a:cubicBezTo>
                  <a:pt x="61525" y="14537"/>
                  <a:pt x="61544" y="14556"/>
                  <a:pt x="61553" y="14566"/>
                </a:cubicBezTo>
                <a:cubicBezTo>
                  <a:pt x="61563" y="14585"/>
                  <a:pt x="61572" y="14594"/>
                  <a:pt x="61563" y="14604"/>
                </a:cubicBezTo>
                <a:cubicBezTo>
                  <a:pt x="61563" y="14613"/>
                  <a:pt x="61563" y="14613"/>
                  <a:pt x="61563" y="14623"/>
                </a:cubicBezTo>
                <a:cubicBezTo>
                  <a:pt x="61563" y="14632"/>
                  <a:pt x="61563" y="14642"/>
                  <a:pt x="61572" y="14661"/>
                </a:cubicBezTo>
                <a:lnTo>
                  <a:pt x="61591" y="14651"/>
                </a:lnTo>
                <a:lnTo>
                  <a:pt x="61591" y="14651"/>
                </a:lnTo>
                <a:cubicBezTo>
                  <a:pt x="61591" y="14670"/>
                  <a:pt x="61582" y="14689"/>
                  <a:pt x="61582" y="14698"/>
                </a:cubicBezTo>
                <a:cubicBezTo>
                  <a:pt x="61582" y="14709"/>
                  <a:pt x="61578" y="14714"/>
                  <a:pt x="61572" y="14714"/>
                </a:cubicBezTo>
                <a:cubicBezTo>
                  <a:pt x="61567" y="14714"/>
                  <a:pt x="61561" y="14712"/>
                  <a:pt x="61553" y="14708"/>
                </a:cubicBezTo>
                <a:cubicBezTo>
                  <a:pt x="61553" y="14698"/>
                  <a:pt x="61544" y="14698"/>
                  <a:pt x="61534" y="14689"/>
                </a:cubicBezTo>
                <a:cubicBezTo>
                  <a:pt x="61529" y="14678"/>
                  <a:pt x="61517" y="14673"/>
                  <a:pt x="61506" y="14673"/>
                </a:cubicBezTo>
                <a:cubicBezTo>
                  <a:pt x="61498" y="14673"/>
                  <a:pt x="61491" y="14676"/>
                  <a:pt x="61487" y="14679"/>
                </a:cubicBezTo>
                <a:cubicBezTo>
                  <a:pt x="61481" y="14686"/>
                  <a:pt x="61474" y="14688"/>
                  <a:pt x="61468" y="14689"/>
                </a:cubicBezTo>
                <a:lnTo>
                  <a:pt x="61468" y="14689"/>
                </a:lnTo>
                <a:cubicBezTo>
                  <a:pt x="61458" y="14679"/>
                  <a:pt x="61449" y="14670"/>
                  <a:pt x="61440" y="14661"/>
                </a:cubicBezTo>
                <a:cubicBezTo>
                  <a:pt x="61421" y="14651"/>
                  <a:pt x="61411" y="14642"/>
                  <a:pt x="61392" y="14642"/>
                </a:cubicBezTo>
                <a:cubicBezTo>
                  <a:pt x="61392" y="14642"/>
                  <a:pt x="61383" y="14642"/>
                  <a:pt x="61383" y="14632"/>
                </a:cubicBezTo>
                <a:cubicBezTo>
                  <a:pt x="61377" y="14629"/>
                  <a:pt x="61371" y="14628"/>
                  <a:pt x="61365" y="14628"/>
                </a:cubicBezTo>
                <a:cubicBezTo>
                  <a:pt x="61349" y="14628"/>
                  <a:pt x="61333" y="14635"/>
                  <a:pt x="61326" y="14642"/>
                </a:cubicBezTo>
                <a:cubicBezTo>
                  <a:pt x="61326" y="14651"/>
                  <a:pt x="61317" y="14651"/>
                  <a:pt x="61317" y="14651"/>
                </a:cubicBezTo>
                <a:cubicBezTo>
                  <a:pt x="61298" y="14661"/>
                  <a:pt x="61288" y="14661"/>
                  <a:pt x="61279" y="14679"/>
                </a:cubicBezTo>
                <a:cubicBezTo>
                  <a:pt x="61279" y="14679"/>
                  <a:pt x="61279" y="14689"/>
                  <a:pt x="61269" y="14689"/>
                </a:cubicBezTo>
                <a:cubicBezTo>
                  <a:pt x="61260" y="14698"/>
                  <a:pt x="61241" y="14698"/>
                  <a:pt x="61222" y="14708"/>
                </a:cubicBezTo>
                <a:cubicBezTo>
                  <a:pt x="61222" y="14717"/>
                  <a:pt x="61222" y="14727"/>
                  <a:pt x="61213" y="14727"/>
                </a:cubicBezTo>
                <a:cubicBezTo>
                  <a:pt x="61213" y="14736"/>
                  <a:pt x="61213" y="14746"/>
                  <a:pt x="61203" y="14746"/>
                </a:cubicBezTo>
                <a:cubicBezTo>
                  <a:pt x="61213" y="14755"/>
                  <a:pt x="61231" y="14755"/>
                  <a:pt x="61222" y="14774"/>
                </a:cubicBezTo>
                <a:cubicBezTo>
                  <a:pt x="61206" y="14766"/>
                  <a:pt x="61197" y="14762"/>
                  <a:pt x="61191" y="14762"/>
                </a:cubicBezTo>
                <a:cubicBezTo>
                  <a:pt x="61183" y="14762"/>
                  <a:pt x="61180" y="14771"/>
                  <a:pt x="61175" y="14793"/>
                </a:cubicBezTo>
                <a:cubicBezTo>
                  <a:pt x="61156" y="14812"/>
                  <a:pt x="61156" y="14831"/>
                  <a:pt x="61165" y="14850"/>
                </a:cubicBezTo>
                <a:cubicBezTo>
                  <a:pt x="61165" y="14850"/>
                  <a:pt x="61165" y="14859"/>
                  <a:pt x="61156" y="14869"/>
                </a:cubicBezTo>
                <a:cubicBezTo>
                  <a:pt x="61156" y="14878"/>
                  <a:pt x="61146" y="14888"/>
                  <a:pt x="61146" y="14897"/>
                </a:cubicBezTo>
                <a:cubicBezTo>
                  <a:pt x="61137" y="14897"/>
                  <a:pt x="61127" y="14888"/>
                  <a:pt x="61127" y="14888"/>
                </a:cubicBezTo>
                <a:cubicBezTo>
                  <a:pt x="61118" y="14888"/>
                  <a:pt x="61108" y="14897"/>
                  <a:pt x="61108" y="14897"/>
                </a:cubicBezTo>
                <a:cubicBezTo>
                  <a:pt x="61089" y="14916"/>
                  <a:pt x="61080" y="14935"/>
                  <a:pt x="61052" y="14935"/>
                </a:cubicBezTo>
                <a:cubicBezTo>
                  <a:pt x="61052" y="14935"/>
                  <a:pt x="61052" y="14944"/>
                  <a:pt x="61052" y="14944"/>
                </a:cubicBezTo>
                <a:cubicBezTo>
                  <a:pt x="61042" y="14954"/>
                  <a:pt x="61042" y="14963"/>
                  <a:pt x="61042" y="14973"/>
                </a:cubicBezTo>
                <a:cubicBezTo>
                  <a:pt x="61037" y="14978"/>
                  <a:pt x="61030" y="14980"/>
                  <a:pt x="61024" y="14980"/>
                </a:cubicBezTo>
                <a:cubicBezTo>
                  <a:pt x="61018" y="14980"/>
                  <a:pt x="61014" y="14978"/>
                  <a:pt x="61014" y="14973"/>
                </a:cubicBezTo>
                <a:cubicBezTo>
                  <a:pt x="61004" y="14973"/>
                  <a:pt x="60995" y="14963"/>
                  <a:pt x="60995" y="14954"/>
                </a:cubicBezTo>
                <a:cubicBezTo>
                  <a:pt x="60995" y="14963"/>
                  <a:pt x="60985" y="14973"/>
                  <a:pt x="60995" y="14973"/>
                </a:cubicBezTo>
                <a:cubicBezTo>
                  <a:pt x="60995" y="14992"/>
                  <a:pt x="60985" y="15001"/>
                  <a:pt x="60976" y="15001"/>
                </a:cubicBezTo>
                <a:cubicBezTo>
                  <a:pt x="60976" y="15001"/>
                  <a:pt x="60966" y="15011"/>
                  <a:pt x="60966" y="15011"/>
                </a:cubicBezTo>
                <a:cubicBezTo>
                  <a:pt x="60966" y="15020"/>
                  <a:pt x="60957" y="15030"/>
                  <a:pt x="60957" y="15030"/>
                </a:cubicBezTo>
                <a:cubicBezTo>
                  <a:pt x="60948" y="15030"/>
                  <a:pt x="60938" y="15030"/>
                  <a:pt x="60938" y="15020"/>
                </a:cubicBezTo>
                <a:cubicBezTo>
                  <a:pt x="60929" y="15011"/>
                  <a:pt x="60919" y="15001"/>
                  <a:pt x="60919" y="14992"/>
                </a:cubicBezTo>
                <a:cubicBezTo>
                  <a:pt x="60900" y="15011"/>
                  <a:pt x="60891" y="15020"/>
                  <a:pt x="60881" y="15039"/>
                </a:cubicBezTo>
                <a:cubicBezTo>
                  <a:pt x="60872" y="15049"/>
                  <a:pt x="60862" y="15058"/>
                  <a:pt x="60843" y="15068"/>
                </a:cubicBezTo>
                <a:cubicBezTo>
                  <a:pt x="60834" y="15086"/>
                  <a:pt x="60824" y="15096"/>
                  <a:pt x="60824" y="15115"/>
                </a:cubicBezTo>
                <a:cubicBezTo>
                  <a:pt x="60824" y="15134"/>
                  <a:pt x="60824" y="15153"/>
                  <a:pt x="60834" y="15181"/>
                </a:cubicBezTo>
                <a:cubicBezTo>
                  <a:pt x="60834" y="15200"/>
                  <a:pt x="60843" y="15200"/>
                  <a:pt x="60862" y="15200"/>
                </a:cubicBezTo>
                <a:lnTo>
                  <a:pt x="60872" y="15200"/>
                </a:lnTo>
                <a:cubicBezTo>
                  <a:pt x="60880" y="15196"/>
                  <a:pt x="60884" y="15194"/>
                  <a:pt x="60888" y="15194"/>
                </a:cubicBezTo>
                <a:cubicBezTo>
                  <a:pt x="60894" y="15194"/>
                  <a:pt x="60899" y="15198"/>
                  <a:pt x="60910" y="15210"/>
                </a:cubicBezTo>
                <a:cubicBezTo>
                  <a:pt x="60910" y="15210"/>
                  <a:pt x="60919" y="15200"/>
                  <a:pt x="60919" y="15200"/>
                </a:cubicBezTo>
                <a:cubicBezTo>
                  <a:pt x="60924" y="15184"/>
                  <a:pt x="60930" y="15177"/>
                  <a:pt x="60936" y="15177"/>
                </a:cubicBezTo>
                <a:cubicBezTo>
                  <a:pt x="60942" y="15177"/>
                  <a:pt x="60948" y="15182"/>
                  <a:pt x="60957" y="15191"/>
                </a:cubicBezTo>
                <a:cubicBezTo>
                  <a:pt x="60957" y="15200"/>
                  <a:pt x="60966" y="15200"/>
                  <a:pt x="60966" y="15200"/>
                </a:cubicBezTo>
                <a:cubicBezTo>
                  <a:pt x="60966" y="15200"/>
                  <a:pt x="60966" y="15191"/>
                  <a:pt x="60966" y="15181"/>
                </a:cubicBezTo>
                <a:cubicBezTo>
                  <a:pt x="60966" y="15162"/>
                  <a:pt x="60966" y="15162"/>
                  <a:pt x="60985" y="15162"/>
                </a:cubicBezTo>
                <a:lnTo>
                  <a:pt x="61014" y="15162"/>
                </a:lnTo>
                <a:cubicBezTo>
                  <a:pt x="61014" y="15172"/>
                  <a:pt x="61014" y="15172"/>
                  <a:pt x="61004" y="15181"/>
                </a:cubicBezTo>
                <a:cubicBezTo>
                  <a:pt x="61004" y="15191"/>
                  <a:pt x="60995" y="15200"/>
                  <a:pt x="60985" y="15210"/>
                </a:cubicBezTo>
                <a:lnTo>
                  <a:pt x="61004" y="15210"/>
                </a:lnTo>
                <a:cubicBezTo>
                  <a:pt x="61014" y="15210"/>
                  <a:pt x="61023" y="15219"/>
                  <a:pt x="61023" y="15219"/>
                </a:cubicBezTo>
                <a:cubicBezTo>
                  <a:pt x="61023" y="15228"/>
                  <a:pt x="61014" y="15238"/>
                  <a:pt x="61014" y="15238"/>
                </a:cubicBezTo>
                <a:cubicBezTo>
                  <a:pt x="61008" y="15237"/>
                  <a:pt x="61004" y="15236"/>
                  <a:pt x="60999" y="15236"/>
                </a:cubicBezTo>
                <a:cubicBezTo>
                  <a:pt x="60970" y="15236"/>
                  <a:pt x="60953" y="15258"/>
                  <a:pt x="60929" y="15266"/>
                </a:cubicBezTo>
                <a:cubicBezTo>
                  <a:pt x="60919" y="15276"/>
                  <a:pt x="60910" y="15276"/>
                  <a:pt x="60900" y="15276"/>
                </a:cubicBezTo>
                <a:cubicBezTo>
                  <a:pt x="60900" y="15276"/>
                  <a:pt x="60900" y="15266"/>
                  <a:pt x="60900" y="15266"/>
                </a:cubicBezTo>
                <a:cubicBezTo>
                  <a:pt x="60900" y="15257"/>
                  <a:pt x="60891" y="15257"/>
                  <a:pt x="60891" y="15257"/>
                </a:cubicBezTo>
                <a:cubicBezTo>
                  <a:pt x="60872" y="15257"/>
                  <a:pt x="60853" y="15257"/>
                  <a:pt x="60843" y="15266"/>
                </a:cubicBezTo>
                <a:cubicBezTo>
                  <a:pt x="60834" y="15266"/>
                  <a:pt x="60824" y="15257"/>
                  <a:pt x="60815" y="15247"/>
                </a:cubicBezTo>
                <a:cubicBezTo>
                  <a:pt x="60815" y="15238"/>
                  <a:pt x="60806" y="15219"/>
                  <a:pt x="60806" y="15210"/>
                </a:cubicBezTo>
                <a:cubicBezTo>
                  <a:pt x="60777" y="15210"/>
                  <a:pt x="60768" y="15247"/>
                  <a:pt x="60777" y="15266"/>
                </a:cubicBezTo>
                <a:cubicBezTo>
                  <a:pt x="60787" y="15276"/>
                  <a:pt x="60796" y="15295"/>
                  <a:pt x="60796" y="15304"/>
                </a:cubicBezTo>
                <a:cubicBezTo>
                  <a:pt x="60796" y="15314"/>
                  <a:pt x="60796" y="15314"/>
                  <a:pt x="60796" y="15314"/>
                </a:cubicBezTo>
                <a:cubicBezTo>
                  <a:pt x="60787" y="15323"/>
                  <a:pt x="60777" y="15333"/>
                  <a:pt x="60768" y="15333"/>
                </a:cubicBezTo>
                <a:lnTo>
                  <a:pt x="60768" y="15323"/>
                </a:lnTo>
                <a:cubicBezTo>
                  <a:pt x="60749" y="15342"/>
                  <a:pt x="60749" y="15361"/>
                  <a:pt x="60739" y="15380"/>
                </a:cubicBezTo>
                <a:lnTo>
                  <a:pt x="60711" y="15380"/>
                </a:lnTo>
                <a:cubicBezTo>
                  <a:pt x="60711" y="15380"/>
                  <a:pt x="60711" y="15370"/>
                  <a:pt x="60711" y="15370"/>
                </a:cubicBezTo>
                <a:cubicBezTo>
                  <a:pt x="60711" y="15352"/>
                  <a:pt x="60711" y="15342"/>
                  <a:pt x="60711" y="15333"/>
                </a:cubicBezTo>
                <a:cubicBezTo>
                  <a:pt x="60711" y="15314"/>
                  <a:pt x="60701" y="15314"/>
                  <a:pt x="60692" y="15304"/>
                </a:cubicBezTo>
                <a:lnTo>
                  <a:pt x="60682" y="15304"/>
                </a:lnTo>
                <a:cubicBezTo>
                  <a:pt x="60664" y="15304"/>
                  <a:pt x="60664" y="15304"/>
                  <a:pt x="60654" y="15314"/>
                </a:cubicBezTo>
                <a:cubicBezTo>
                  <a:pt x="60654" y="15323"/>
                  <a:pt x="60654" y="15323"/>
                  <a:pt x="60645" y="15323"/>
                </a:cubicBezTo>
                <a:cubicBezTo>
                  <a:pt x="60635" y="15314"/>
                  <a:pt x="60616" y="15314"/>
                  <a:pt x="60616" y="15304"/>
                </a:cubicBezTo>
                <a:lnTo>
                  <a:pt x="60607" y="15304"/>
                </a:lnTo>
                <a:cubicBezTo>
                  <a:pt x="60607" y="15276"/>
                  <a:pt x="60588" y="15266"/>
                  <a:pt x="60569" y="15247"/>
                </a:cubicBezTo>
                <a:cubicBezTo>
                  <a:pt x="60569" y="15244"/>
                  <a:pt x="60568" y="15243"/>
                  <a:pt x="60566" y="15243"/>
                </a:cubicBezTo>
                <a:cubicBezTo>
                  <a:pt x="60564" y="15243"/>
                  <a:pt x="60559" y="15247"/>
                  <a:pt x="60559" y="15247"/>
                </a:cubicBezTo>
                <a:cubicBezTo>
                  <a:pt x="60552" y="15251"/>
                  <a:pt x="60547" y="15254"/>
                  <a:pt x="60544" y="15254"/>
                </a:cubicBezTo>
                <a:cubicBezTo>
                  <a:pt x="60540" y="15254"/>
                  <a:pt x="60540" y="15249"/>
                  <a:pt x="60540" y="15238"/>
                </a:cubicBezTo>
                <a:cubicBezTo>
                  <a:pt x="60531" y="15228"/>
                  <a:pt x="60531" y="15219"/>
                  <a:pt x="60531" y="15210"/>
                </a:cubicBezTo>
                <a:lnTo>
                  <a:pt x="60512" y="15210"/>
                </a:lnTo>
                <a:cubicBezTo>
                  <a:pt x="60493" y="15210"/>
                  <a:pt x="60493" y="15210"/>
                  <a:pt x="60503" y="15228"/>
                </a:cubicBezTo>
                <a:cubicBezTo>
                  <a:pt x="60503" y="15228"/>
                  <a:pt x="60503" y="15238"/>
                  <a:pt x="60503" y="15238"/>
                </a:cubicBezTo>
                <a:lnTo>
                  <a:pt x="60493" y="15238"/>
                </a:lnTo>
                <a:cubicBezTo>
                  <a:pt x="60493" y="15228"/>
                  <a:pt x="60484" y="15228"/>
                  <a:pt x="60484" y="15219"/>
                </a:cubicBezTo>
                <a:cubicBezTo>
                  <a:pt x="60474" y="15200"/>
                  <a:pt x="60455" y="15191"/>
                  <a:pt x="60436" y="15191"/>
                </a:cubicBezTo>
                <a:cubicBezTo>
                  <a:pt x="60436" y="15181"/>
                  <a:pt x="60436" y="15181"/>
                  <a:pt x="60427" y="15181"/>
                </a:cubicBezTo>
                <a:cubicBezTo>
                  <a:pt x="60408" y="15191"/>
                  <a:pt x="60389" y="15191"/>
                  <a:pt x="60380" y="15191"/>
                </a:cubicBezTo>
                <a:cubicBezTo>
                  <a:pt x="60370" y="15200"/>
                  <a:pt x="60361" y="15210"/>
                  <a:pt x="60370" y="15219"/>
                </a:cubicBezTo>
                <a:cubicBezTo>
                  <a:pt x="60380" y="15219"/>
                  <a:pt x="60380" y="15228"/>
                  <a:pt x="60370" y="15228"/>
                </a:cubicBezTo>
                <a:cubicBezTo>
                  <a:pt x="60365" y="15233"/>
                  <a:pt x="60361" y="15236"/>
                  <a:pt x="60356" y="15236"/>
                </a:cubicBezTo>
                <a:cubicBezTo>
                  <a:pt x="60351" y="15236"/>
                  <a:pt x="60346" y="15233"/>
                  <a:pt x="60342" y="15228"/>
                </a:cubicBezTo>
                <a:cubicBezTo>
                  <a:pt x="60332" y="15219"/>
                  <a:pt x="60323" y="15210"/>
                  <a:pt x="60323" y="15200"/>
                </a:cubicBezTo>
                <a:cubicBezTo>
                  <a:pt x="60323" y="15191"/>
                  <a:pt x="60313" y="15191"/>
                  <a:pt x="60313" y="15181"/>
                </a:cubicBezTo>
                <a:lnTo>
                  <a:pt x="60304" y="15181"/>
                </a:lnTo>
                <a:cubicBezTo>
                  <a:pt x="60285" y="15200"/>
                  <a:pt x="60257" y="15210"/>
                  <a:pt x="60228" y="15219"/>
                </a:cubicBezTo>
                <a:cubicBezTo>
                  <a:pt x="60238" y="15219"/>
                  <a:pt x="60238" y="15228"/>
                  <a:pt x="60247" y="15228"/>
                </a:cubicBezTo>
                <a:cubicBezTo>
                  <a:pt x="60247" y="15238"/>
                  <a:pt x="60257" y="15238"/>
                  <a:pt x="60266" y="15238"/>
                </a:cubicBezTo>
                <a:cubicBezTo>
                  <a:pt x="60275" y="15247"/>
                  <a:pt x="60285" y="15257"/>
                  <a:pt x="60285" y="15266"/>
                </a:cubicBezTo>
                <a:cubicBezTo>
                  <a:pt x="60294" y="15276"/>
                  <a:pt x="60294" y="15276"/>
                  <a:pt x="60294" y="15285"/>
                </a:cubicBezTo>
                <a:cubicBezTo>
                  <a:pt x="60304" y="15295"/>
                  <a:pt x="60304" y="15304"/>
                  <a:pt x="60304" y="15314"/>
                </a:cubicBezTo>
                <a:cubicBezTo>
                  <a:pt x="60304" y="15323"/>
                  <a:pt x="60313" y="15333"/>
                  <a:pt x="60313" y="15342"/>
                </a:cubicBezTo>
                <a:lnTo>
                  <a:pt x="60323" y="15342"/>
                </a:lnTo>
                <a:cubicBezTo>
                  <a:pt x="60323" y="15333"/>
                  <a:pt x="60332" y="15323"/>
                  <a:pt x="60332" y="15323"/>
                </a:cubicBezTo>
                <a:cubicBezTo>
                  <a:pt x="60351" y="15333"/>
                  <a:pt x="60361" y="15342"/>
                  <a:pt x="60361" y="15342"/>
                </a:cubicBezTo>
                <a:cubicBezTo>
                  <a:pt x="60380" y="15361"/>
                  <a:pt x="60389" y="15380"/>
                  <a:pt x="60399" y="15389"/>
                </a:cubicBezTo>
                <a:cubicBezTo>
                  <a:pt x="60417" y="15408"/>
                  <a:pt x="60427" y="15427"/>
                  <a:pt x="60427" y="15446"/>
                </a:cubicBezTo>
                <a:cubicBezTo>
                  <a:pt x="60427" y="15437"/>
                  <a:pt x="60417" y="15437"/>
                  <a:pt x="60408" y="15427"/>
                </a:cubicBezTo>
                <a:cubicBezTo>
                  <a:pt x="60399" y="15427"/>
                  <a:pt x="60399" y="15427"/>
                  <a:pt x="60399" y="15446"/>
                </a:cubicBezTo>
                <a:cubicBezTo>
                  <a:pt x="60399" y="15446"/>
                  <a:pt x="60399" y="15446"/>
                  <a:pt x="60389" y="15456"/>
                </a:cubicBezTo>
                <a:cubicBezTo>
                  <a:pt x="60389" y="15456"/>
                  <a:pt x="60380" y="15446"/>
                  <a:pt x="60380" y="15446"/>
                </a:cubicBezTo>
                <a:cubicBezTo>
                  <a:pt x="60370" y="15427"/>
                  <a:pt x="60351" y="15427"/>
                  <a:pt x="60332" y="15418"/>
                </a:cubicBezTo>
                <a:lnTo>
                  <a:pt x="60285" y="15418"/>
                </a:lnTo>
                <a:cubicBezTo>
                  <a:pt x="60275" y="15422"/>
                  <a:pt x="60271" y="15425"/>
                  <a:pt x="60267" y="15425"/>
                </a:cubicBezTo>
                <a:cubicBezTo>
                  <a:pt x="60264" y="15425"/>
                  <a:pt x="60261" y="15422"/>
                  <a:pt x="60257" y="15418"/>
                </a:cubicBezTo>
                <a:cubicBezTo>
                  <a:pt x="60257" y="15408"/>
                  <a:pt x="60247" y="15408"/>
                  <a:pt x="60247" y="15399"/>
                </a:cubicBezTo>
                <a:cubicBezTo>
                  <a:pt x="60247" y="15399"/>
                  <a:pt x="60247" y="15399"/>
                  <a:pt x="60238" y="15389"/>
                </a:cubicBezTo>
                <a:lnTo>
                  <a:pt x="60219" y="15408"/>
                </a:lnTo>
                <a:cubicBezTo>
                  <a:pt x="60219" y="15399"/>
                  <a:pt x="60219" y="15389"/>
                  <a:pt x="60209" y="15380"/>
                </a:cubicBezTo>
                <a:cubicBezTo>
                  <a:pt x="60209" y="15380"/>
                  <a:pt x="60209" y="15380"/>
                  <a:pt x="60209" y="15370"/>
                </a:cubicBezTo>
                <a:cubicBezTo>
                  <a:pt x="60200" y="15370"/>
                  <a:pt x="60200" y="15380"/>
                  <a:pt x="60200" y="15380"/>
                </a:cubicBezTo>
                <a:cubicBezTo>
                  <a:pt x="60190" y="15380"/>
                  <a:pt x="60190" y="15389"/>
                  <a:pt x="60190" y="15389"/>
                </a:cubicBezTo>
                <a:lnTo>
                  <a:pt x="60171" y="15389"/>
                </a:lnTo>
                <a:lnTo>
                  <a:pt x="60171" y="15370"/>
                </a:lnTo>
                <a:lnTo>
                  <a:pt x="60162" y="15361"/>
                </a:lnTo>
                <a:lnTo>
                  <a:pt x="60143" y="15380"/>
                </a:lnTo>
                <a:cubicBezTo>
                  <a:pt x="60143" y="15370"/>
                  <a:pt x="60143" y="15361"/>
                  <a:pt x="60143" y="15352"/>
                </a:cubicBezTo>
                <a:cubicBezTo>
                  <a:pt x="60143" y="15340"/>
                  <a:pt x="60143" y="15336"/>
                  <a:pt x="60139" y="15336"/>
                </a:cubicBezTo>
                <a:cubicBezTo>
                  <a:pt x="60136" y="15336"/>
                  <a:pt x="60132" y="15338"/>
                  <a:pt x="60124" y="15342"/>
                </a:cubicBezTo>
                <a:cubicBezTo>
                  <a:pt x="60115" y="15342"/>
                  <a:pt x="60105" y="15352"/>
                  <a:pt x="60096" y="15352"/>
                </a:cubicBezTo>
                <a:lnTo>
                  <a:pt x="60086" y="15352"/>
                </a:lnTo>
                <a:lnTo>
                  <a:pt x="60115" y="15333"/>
                </a:lnTo>
                <a:cubicBezTo>
                  <a:pt x="60110" y="15323"/>
                  <a:pt x="60100" y="15318"/>
                  <a:pt x="60090" y="15318"/>
                </a:cubicBezTo>
                <a:cubicBezTo>
                  <a:pt x="60079" y="15318"/>
                  <a:pt x="60067" y="15323"/>
                  <a:pt x="60058" y="15333"/>
                </a:cubicBezTo>
                <a:lnTo>
                  <a:pt x="60039" y="15314"/>
                </a:lnTo>
                <a:lnTo>
                  <a:pt x="60039" y="15323"/>
                </a:lnTo>
                <a:cubicBezTo>
                  <a:pt x="60039" y="15333"/>
                  <a:pt x="60048" y="15333"/>
                  <a:pt x="60048" y="15342"/>
                </a:cubicBezTo>
                <a:cubicBezTo>
                  <a:pt x="60058" y="15352"/>
                  <a:pt x="60058" y="15361"/>
                  <a:pt x="60058" y="15370"/>
                </a:cubicBezTo>
                <a:cubicBezTo>
                  <a:pt x="60039" y="15380"/>
                  <a:pt x="60029" y="15389"/>
                  <a:pt x="60020" y="15408"/>
                </a:cubicBezTo>
                <a:cubicBezTo>
                  <a:pt x="60039" y="15427"/>
                  <a:pt x="60029" y="15427"/>
                  <a:pt x="60029" y="15446"/>
                </a:cubicBezTo>
                <a:cubicBezTo>
                  <a:pt x="60020" y="15456"/>
                  <a:pt x="60020" y="15465"/>
                  <a:pt x="60020" y="15475"/>
                </a:cubicBezTo>
                <a:cubicBezTo>
                  <a:pt x="60020" y="15493"/>
                  <a:pt x="60020" y="15512"/>
                  <a:pt x="60029" y="15531"/>
                </a:cubicBezTo>
                <a:cubicBezTo>
                  <a:pt x="60029" y="15550"/>
                  <a:pt x="60020" y="15560"/>
                  <a:pt x="60010" y="15569"/>
                </a:cubicBezTo>
                <a:cubicBezTo>
                  <a:pt x="60010" y="15579"/>
                  <a:pt x="60001" y="15579"/>
                  <a:pt x="60001" y="15579"/>
                </a:cubicBezTo>
                <a:cubicBezTo>
                  <a:pt x="60001" y="15569"/>
                  <a:pt x="60001" y="15550"/>
                  <a:pt x="60001" y="15541"/>
                </a:cubicBezTo>
                <a:cubicBezTo>
                  <a:pt x="60001" y="15531"/>
                  <a:pt x="60001" y="15531"/>
                  <a:pt x="60001" y="15522"/>
                </a:cubicBezTo>
                <a:cubicBezTo>
                  <a:pt x="60001" y="15512"/>
                  <a:pt x="60001" y="15503"/>
                  <a:pt x="60001" y="15503"/>
                </a:cubicBezTo>
                <a:cubicBezTo>
                  <a:pt x="59992" y="15503"/>
                  <a:pt x="59982" y="15503"/>
                  <a:pt x="59982" y="15512"/>
                </a:cubicBezTo>
                <a:cubicBezTo>
                  <a:pt x="59973" y="15522"/>
                  <a:pt x="59954" y="15541"/>
                  <a:pt x="59944" y="15550"/>
                </a:cubicBezTo>
                <a:lnTo>
                  <a:pt x="59954" y="15560"/>
                </a:lnTo>
                <a:cubicBezTo>
                  <a:pt x="59954" y="15560"/>
                  <a:pt x="59954" y="15560"/>
                  <a:pt x="59954" y="15569"/>
                </a:cubicBezTo>
                <a:cubicBezTo>
                  <a:pt x="59944" y="15569"/>
                  <a:pt x="59944" y="15579"/>
                  <a:pt x="59944" y="15588"/>
                </a:cubicBezTo>
                <a:cubicBezTo>
                  <a:pt x="59944" y="15579"/>
                  <a:pt x="59935" y="15579"/>
                  <a:pt x="59935" y="15579"/>
                </a:cubicBezTo>
                <a:cubicBezTo>
                  <a:pt x="59935" y="15560"/>
                  <a:pt x="59916" y="15550"/>
                  <a:pt x="59916" y="15531"/>
                </a:cubicBezTo>
                <a:cubicBezTo>
                  <a:pt x="59906" y="15531"/>
                  <a:pt x="59906" y="15522"/>
                  <a:pt x="59906" y="15522"/>
                </a:cubicBezTo>
                <a:lnTo>
                  <a:pt x="59897" y="15522"/>
                </a:lnTo>
                <a:cubicBezTo>
                  <a:pt x="59887" y="15531"/>
                  <a:pt x="59878" y="15531"/>
                  <a:pt x="59868" y="15531"/>
                </a:cubicBezTo>
                <a:cubicBezTo>
                  <a:pt x="59868" y="15531"/>
                  <a:pt x="59859" y="15531"/>
                  <a:pt x="59859" y="15541"/>
                </a:cubicBezTo>
                <a:cubicBezTo>
                  <a:pt x="59868" y="15550"/>
                  <a:pt x="59859" y="15560"/>
                  <a:pt x="59850" y="15569"/>
                </a:cubicBezTo>
                <a:cubicBezTo>
                  <a:pt x="59840" y="15569"/>
                  <a:pt x="59840" y="15579"/>
                  <a:pt x="59831" y="15579"/>
                </a:cubicBezTo>
                <a:lnTo>
                  <a:pt x="59821" y="15579"/>
                </a:lnTo>
                <a:cubicBezTo>
                  <a:pt x="59821" y="15579"/>
                  <a:pt x="59821" y="15579"/>
                  <a:pt x="59821" y="15569"/>
                </a:cubicBezTo>
                <a:cubicBezTo>
                  <a:pt x="59821" y="15569"/>
                  <a:pt x="59831" y="15560"/>
                  <a:pt x="59831" y="15560"/>
                </a:cubicBezTo>
                <a:cubicBezTo>
                  <a:pt x="59821" y="15550"/>
                  <a:pt x="59821" y="15550"/>
                  <a:pt x="59812" y="15541"/>
                </a:cubicBezTo>
                <a:cubicBezTo>
                  <a:pt x="59802" y="15541"/>
                  <a:pt x="59802" y="15541"/>
                  <a:pt x="59793" y="15550"/>
                </a:cubicBezTo>
                <a:cubicBezTo>
                  <a:pt x="59793" y="15560"/>
                  <a:pt x="59783" y="15569"/>
                  <a:pt x="59783" y="15579"/>
                </a:cubicBezTo>
                <a:lnTo>
                  <a:pt x="59764" y="15569"/>
                </a:lnTo>
                <a:cubicBezTo>
                  <a:pt x="59764" y="15607"/>
                  <a:pt x="59755" y="15607"/>
                  <a:pt x="59736" y="15617"/>
                </a:cubicBezTo>
                <a:cubicBezTo>
                  <a:pt x="59736" y="15635"/>
                  <a:pt x="59745" y="15645"/>
                  <a:pt x="59755" y="15654"/>
                </a:cubicBezTo>
                <a:cubicBezTo>
                  <a:pt x="59755" y="15654"/>
                  <a:pt x="59751" y="15659"/>
                  <a:pt x="59745" y="15659"/>
                </a:cubicBezTo>
                <a:cubicBezTo>
                  <a:pt x="59742" y="15659"/>
                  <a:pt x="59739" y="15658"/>
                  <a:pt x="59736" y="15654"/>
                </a:cubicBezTo>
                <a:cubicBezTo>
                  <a:pt x="59726" y="15654"/>
                  <a:pt x="59717" y="15645"/>
                  <a:pt x="59708" y="15635"/>
                </a:cubicBezTo>
                <a:cubicBezTo>
                  <a:pt x="59708" y="15635"/>
                  <a:pt x="59708" y="15626"/>
                  <a:pt x="59708" y="15626"/>
                </a:cubicBezTo>
                <a:cubicBezTo>
                  <a:pt x="59717" y="15617"/>
                  <a:pt x="59717" y="15607"/>
                  <a:pt x="59708" y="15598"/>
                </a:cubicBezTo>
                <a:cubicBezTo>
                  <a:pt x="59708" y="15588"/>
                  <a:pt x="59708" y="15588"/>
                  <a:pt x="59708" y="15579"/>
                </a:cubicBezTo>
                <a:cubicBezTo>
                  <a:pt x="59698" y="15569"/>
                  <a:pt x="59698" y="15560"/>
                  <a:pt x="59689" y="15550"/>
                </a:cubicBezTo>
                <a:lnTo>
                  <a:pt x="59679" y="15550"/>
                </a:lnTo>
                <a:cubicBezTo>
                  <a:pt x="59670" y="15550"/>
                  <a:pt x="59670" y="15560"/>
                  <a:pt x="59670" y="15560"/>
                </a:cubicBezTo>
                <a:cubicBezTo>
                  <a:pt x="59670" y="15569"/>
                  <a:pt x="59660" y="15579"/>
                  <a:pt x="59660" y="15579"/>
                </a:cubicBezTo>
                <a:cubicBezTo>
                  <a:pt x="59660" y="15588"/>
                  <a:pt x="59670" y="15598"/>
                  <a:pt x="59670" y="15598"/>
                </a:cubicBezTo>
                <a:cubicBezTo>
                  <a:pt x="59651" y="15607"/>
                  <a:pt x="59651" y="15607"/>
                  <a:pt x="59651" y="15626"/>
                </a:cubicBezTo>
                <a:lnTo>
                  <a:pt x="59651" y="15635"/>
                </a:lnTo>
                <a:cubicBezTo>
                  <a:pt x="59651" y="15664"/>
                  <a:pt x="59651" y="15664"/>
                  <a:pt x="59622" y="15673"/>
                </a:cubicBezTo>
                <a:lnTo>
                  <a:pt x="59594" y="15673"/>
                </a:lnTo>
                <a:cubicBezTo>
                  <a:pt x="59594" y="15673"/>
                  <a:pt x="59584" y="15673"/>
                  <a:pt x="59584" y="15664"/>
                </a:cubicBezTo>
                <a:cubicBezTo>
                  <a:pt x="59575" y="15654"/>
                  <a:pt x="59575" y="15654"/>
                  <a:pt x="59566" y="15645"/>
                </a:cubicBezTo>
                <a:cubicBezTo>
                  <a:pt x="59566" y="15645"/>
                  <a:pt x="59556" y="15645"/>
                  <a:pt x="59556" y="15654"/>
                </a:cubicBezTo>
                <a:cubicBezTo>
                  <a:pt x="59547" y="15664"/>
                  <a:pt x="59537" y="15683"/>
                  <a:pt x="59556" y="15692"/>
                </a:cubicBezTo>
                <a:cubicBezTo>
                  <a:pt x="59566" y="15711"/>
                  <a:pt x="59566" y="15730"/>
                  <a:pt x="59547" y="15749"/>
                </a:cubicBezTo>
                <a:cubicBezTo>
                  <a:pt x="59537" y="15749"/>
                  <a:pt x="59537" y="15749"/>
                  <a:pt x="59528" y="15740"/>
                </a:cubicBezTo>
                <a:cubicBezTo>
                  <a:pt x="59528" y="15730"/>
                  <a:pt x="59528" y="15721"/>
                  <a:pt x="59518" y="15711"/>
                </a:cubicBezTo>
                <a:cubicBezTo>
                  <a:pt x="59518" y="15711"/>
                  <a:pt x="59518" y="15702"/>
                  <a:pt x="59518" y="15692"/>
                </a:cubicBezTo>
                <a:cubicBezTo>
                  <a:pt x="59528" y="15683"/>
                  <a:pt x="59528" y="15673"/>
                  <a:pt x="59528" y="15664"/>
                </a:cubicBezTo>
                <a:lnTo>
                  <a:pt x="59528" y="15664"/>
                </a:lnTo>
                <a:cubicBezTo>
                  <a:pt x="59509" y="15673"/>
                  <a:pt x="59499" y="15692"/>
                  <a:pt x="59499" y="15711"/>
                </a:cubicBezTo>
                <a:cubicBezTo>
                  <a:pt x="59499" y="15711"/>
                  <a:pt x="59490" y="15721"/>
                  <a:pt x="59490" y="15721"/>
                </a:cubicBezTo>
                <a:cubicBezTo>
                  <a:pt x="59490" y="15740"/>
                  <a:pt x="59490" y="15740"/>
                  <a:pt x="59509" y="15740"/>
                </a:cubicBezTo>
                <a:cubicBezTo>
                  <a:pt x="59499" y="15749"/>
                  <a:pt x="59499" y="15749"/>
                  <a:pt x="59499" y="15759"/>
                </a:cubicBezTo>
                <a:lnTo>
                  <a:pt x="59480" y="15759"/>
                </a:lnTo>
                <a:cubicBezTo>
                  <a:pt x="59480" y="15759"/>
                  <a:pt x="59471" y="15749"/>
                  <a:pt x="59471" y="15740"/>
                </a:cubicBezTo>
                <a:cubicBezTo>
                  <a:pt x="59471" y="15740"/>
                  <a:pt x="59480" y="15730"/>
                  <a:pt x="59480" y="15730"/>
                </a:cubicBezTo>
                <a:cubicBezTo>
                  <a:pt x="59480" y="15721"/>
                  <a:pt x="59480" y="15711"/>
                  <a:pt x="59471" y="15711"/>
                </a:cubicBezTo>
                <a:cubicBezTo>
                  <a:pt x="59452" y="15711"/>
                  <a:pt x="59443" y="15702"/>
                  <a:pt x="59443" y="15692"/>
                </a:cubicBezTo>
                <a:cubicBezTo>
                  <a:pt x="59443" y="15673"/>
                  <a:pt x="59443" y="15664"/>
                  <a:pt x="59424" y="15664"/>
                </a:cubicBezTo>
                <a:cubicBezTo>
                  <a:pt x="59414" y="15664"/>
                  <a:pt x="59414" y="15654"/>
                  <a:pt x="59405" y="15654"/>
                </a:cubicBezTo>
                <a:cubicBezTo>
                  <a:pt x="59405" y="15645"/>
                  <a:pt x="59395" y="15635"/>
                  <a:pt x="59395" y="15626"/>
                </a:cubicBezTo>
                <a:cubicBezTo>
                  <a:pt x="59386" y="15635"/>
                  <a:pt x="59376" y="15635"/>
                  <a:pt x="59367" y="15645"/>
                </a:cubicBezTo>
                <a:cubicBezTo>
                  <a:pt x="59357" y="15664"/>
                  <a:pt x="59357" y="15664"/>
                  <a:pt x="59376" y="15673"/>
                </a:cubicBezTo>
                <a:cubicBezTo>
                  <a:pt x="59376" y="15683"/>
                  <a:pt x="59376" y="15683"/>
                  <a:pt x="59386" y="15683"/>
                </a:cubicBezTo>
                <a:cubicBezTo>
                  <a:pt x="59386" y="15692"/>
                  <a:pt x="59386" y="15692"/>
                  <a:pt x="59386" y="15702"/>
                </a:cubicBezTo>
                <a:cubicBezTo>
                  <a:pt x="59386" y="15702"/>
                  <a:pt x="59376" y="15702"/>
                  <a:pt x="59376" y="15711"/>
                </a:cubicBezTo>
                <a:cubicBezTo>
                  <a:pt x="59370" y="15711"/>
                  <a:pt x="59364" y="15707"/>
                  <a:pt x="59357" y="15707"/>
                </a:cubicBezTo>
                <a:cubicBezTo>
                  <a:pt x="59354" y="15707"/>
                  <a:pt x="59351" y="15708"/>
                  <a:pt x="59348" y="15711"/>
                </a:cubicBezTo>
                <a:cubicBezTo>
                  <a:pt x="59329" y="15711"/>
                  <a:pt x="59329" y="15711"/>
                  <a:pt x="59329" y="15721"/>
                </a:cubicBezTo>
                <a:cubicBezTo>
                  <a:pt x="59329" y="15730"/>
                  <a:pt x="59329" y="15730"/>
                  <a:pt x="59329" y="15740"/>
                </a:cubicBezTo>
                <a:cubicBezTo>
                  <a:pt x="59329" y="15730"/>
                  <a:pt x="59319" y="15730"/>
                  <a:pt x="59319" y="15721"/>
                </a:cubicBezTo>
                <a:cubicBezTo>
                  <a:pt x="59301" y="15702"/>
                  <a:pt x="59291" y="15683"/>
                  <a:pt x="59272" y="15664"/>
                </a:cubicBezTo>
                <a:lnTo>
                  <a:pt x="59263" y="15664"/>
                </a:lnTo>
                <a:cubicBezTo>
                  <a:pt x="59263" y="15673"/>
                  <a:pt x="59253" y="15673"/>
                  <a:pt x="59253" y="15673"/>
                </a:cubicBezTo>
                <a:cubicBezTo>
                  <a:pt x="59234" y="15683"/>
                  <a:pt x="59225" y="15692"/>
                  <a:pt x="59215" y="15711"/>
                </a:cubicBezTo>
                <a:cubicBezTo>
                  <a:pt x="59234" y="15711"/>
                  <a:pt x="59234" y="15721"/>
                  <a:pt x="59234" y="15730"/>
                </a:cubicBezTo>
                <a:cubicBezTo>
                  <a:pt x="59234" y="15740"/>
                  <a:pt x="59234" y="15749"/>
                  <a:pt x="59234" y="15759"/>
                </a:cubicBezTo>
                <a:cubicBezTo>
                  <a:pt x="59234" y="15768"/>
                  <a:pt x="59234" y="15768"/>
                  <a:pt x="59234" y="15777"/>
                </a:cubicBezTo>
                <a:cubicBezTo>
                  <a:pt x="59225" y="15768"/>
                  <a:pt x="59225" y="15768"/>
                  <a:pt x="59225" y="15768"/>
                </a:cubicBezTo>
                <a:cubicBezTo>
                  <a:pt x="59215" y="15749"/>
                  <a:pt x="59215" y="15730"/>
                  <a:pt x="59215" y="15711"/>
                </a:cubicBezTo>
                <a:cubicBezTo>
                  <a:pt x="59208" y="15697"/>
                  <a:pt x="59207" y="15689"/>
                  <a:pt x="59199" y="15689"/>
                </a:cubicBezTo>
                <a:cubicBezTo>
                  <a:pt x="59196" y="15689"/>
                  <a:pt x="59192" y="15690"/>
                  <a:pt x="59187" y="15692"/>
                </a:cubicBezTo>
                <a:cubicBezTo>
                  <a:pt x="59177" y="15702"/>
                  <a:pt x="59177" y="15702"/>
                  <a:pt x="59168" y="15702"/>
                </a:cubicBezTo>
                <a:cubicBezTo>
                  <a:pt x="59168" y="15711"/>
                  <a:pt x="59159" y="15711"/>
                  <a:pt x="59159" y="15711"/>
                </a:cubicBezTo>
                <a:lnTo>
                  <a:pt x="59140" y="15730"/>
                </a:lnTo>
                <a:cubicBezTo>
                  <a:pt x="59140" y="15740"/>
                  <a:pt x="59140" y="15749"/>
                  <a:pt x="59130" y="15759"/>
                </a:cubicBezTo>
                <a:lnTo>
                  <a:pt x="59121" y="15759"/>
                </a:lnTo>
                <a:cubicBezTo>
                  <a:pt x="59102" y="15787"/>
                  <a:pt x="59083" y="15806"/>
                  <a:pt x="59054" y="15825"/>
                </a:cubicBezTo>
                <a:cubicBezTo>
                  <a:pt x="59064" y="15834"/>
                  <a:pt x="59064" y="15844"/>
                  <a:pt x="59054" y="15853"/>
                </a:cubicBezTo>
                <a:lnTo>
                  <a:pt x="59054" y="15844"/>
                </a:lnTo>
                <a:cubicBezTo>
                  <a:pt x="59045" y="15853"/>
                  <a:pt x="59045" y="15863"/>
                  <a:pt x="59045" y="15872"/>
                </a:cubicBezTo>
                <a:cubicBezTo>
                  <a:pt x="59045" y="15882"/>
                  <a:pt x="59054" y="15891"/>
                  <a:pt x="59054" y="15900"/>
                </a:cubicBezTo>
                <a:cubicBezTo>
                  <a:pt x="59064" y="15919"/>
                  <a:pt x="59064" y="15929"/>
                  <a:pt x="59045" y="15938"/>
                </a:cubicBezTo>
                <a:lnTo>
                  <a:pt x="59036" y="15938"/>
                </a:lnTo>
                <a:cubicBezTo>
                  <a:pt x="59045" y="15938"/>
                  <a:pt x="59054" y="15948"/>
                  <a:pt x="59054" y="15948"/>
                </a:cubicBezTo>
                <a:cubicBezTo>
                  <a:pt x="59054" y="15957"/>
                  <a:pt x="59054" y="15967"/>
                  <a:pt x="59054" y="15976"/>
                </a:cubicBezTo>
                <a:cubicBezTo>
                  <a:pt x="59054" y="15986"/>
                  <a:pt x="59064" y="15995"/>
                  <a:pt x="59064" y="16005"/>
                </a:cubicBezTo>
                <a:cubicBezTo>
                  <a:pt x="59073" y="16014"/>
                  <a:pt x="59073" y="16014"/>
                  <a:pt x="59083" y="16024"/>
                </a:cubicBezTo>
                <a:cubicBezTo>
                  <a:pt x="59073" y="16033"/>
                  <a:pt x="59073" y="16033"/>
                  <a:pt x="59073" y="16042"/>
                </a:cubicBezTo>
                <a:cubicBezTo>
                  <a:pt x="59073" y="16042"/>
                  <a:pt x="59073" y="16052"/>
                  <a:pt x="59064" y="16052"/>
                </a:cubicBezTo>
                <a:cubicBezTo>
                  <a:pt x="59054" y="16052"/>
                  <a:pt x="59054" y="16071"/>
                  <a:pt x="59054" y="16071"/>
                </a:cubicBezTo>
                <a:cubicBezTo>
                  <a:pt x="59054" y="16080"/>
                  <a:pt x="59054" y="16080"/>
                  <a:pt x="59054" y="16080"/>
                </a:cubicBezTo>
                <a:cubicBezTo>
                  <a:pt x="59045" y="16090"/>
                  <a:pt x="59036" y="16099"/>
                  <a:pt x="59026" y="16099"/>
                </a:cubicBezTo>
                <a:cubicBezTo>
                  <a:pt x="59017" y="16109"/>
                  <a:pt x="59017" y="16109"/>
                  <a:pt x="59007" y="16118"/>
                </a:cubicBezTo>
                <a:cubicBezTo>
                  <a:pt x="58998" y="16118"/>
                  <a:pt x="58998" y="16118"/>
                  <a:pt x="58998" y="16128"/>
                </a:cubicBezTo>
                <a:cubicBezTo>
                  <a:pt x="58998" y="16137"/>
                  <a:pt x="58988" y="16137"/>
                  <a:pt x="58988" y="16147"/>
                </a:cubicBezTo>
                <a:cubicBezTo>
                  <a:pt x="58969" y="16156"/>
                  <a:pt x="58960" y="16156"/>
                  <a:pt x="58950" y="16166"/>
                </a:cubicBezTo>
                <a:cubicBezTo>
                  <a:pt x="58941" y="16175"/>
                  <a:pt x="58931" y="16184"/>
                  <a:pt x="58931" y="16203"/>
                </a:cubicBezTo>
                <a:cubicBezTo>
                  <a:pt x="58931" y="16194"/>
                  <a:pt x="58922" y="16194"/>
                  <a:pt x="58912" y="16184"/>
                </a:cubicBezTo>
                <a:cubicBezTo>
                  <a:pt x="58912" y="16184"/>
                  <a:pt x="58912" y="16175"/>
                  <a:pt x="58912" y="16175"/>
                </a:cubicBezTo>
                <a:cubicBezTo>
                  <a:pt x="58922" y="16166"/>
                  <a:pt x="58922" y="16166"/>
                  <a:pt x="58922" y="16156"/>
                </a:cubicBezTo>
                <a:cubicBezTo>
                  <a:pt x="58922" y="16156"/>
                  <a:pt x="58912" y="16147"/>
                  <a:pt x="58903" y="16147"/>
                </a:cubicBezTo>
                <a:lnTo>
                  <a:pt x="58894" y="16147"/>
                </a:lnTo>
                <a:cubicBezTo>
                  <a:pt x="58894" y="16147"/>
                  <a:pt x="58894" y="16156"/>
                  <a:pt x="58894" y="16156"/>
                </a:cubicBezTo>
                <a:cubicBezTo>
                  <a:pt x="58894" y="16156"/>
                  <a:pt x="58894" y="16156"/>
                  <a:pt x="58894" y="16166"/>
                </a:cubicBezTo>
                <a:cubicBezTo>
                  <a:pt x="58894" y="16156"/>
                  <a:pt x="58884" y="16156"/>
                  <a:pt x="58884" y="16156"/>
                </a:cubicBezTo>
                <a:cubicBezTo>
                  <a:pt x="58875" y="16156"/>
                  <a:pt x="58875" y="16147"/>
                  <a:pt x="58865" y="16147"/>
                </a:cubicBezTo>
                <a:cubicBezTo>
                  <a:pt x="58865" y="16147"/>
                  <a:pt x="58856" y="16147"/>
                  <a:pt x="58856" y="16137"/>
                </a:cubicBezTo>
                <a:cubicBezTo>
                  <a:pt x="58856" y="16128"/>
                  <a:pt x="58856" y="16128"/>
                  <a:pt x="58856" y="16118"/>
                </a:cubicBezTo>
                <a:cubicBezTo>
                  <a:pt x="58856" y="16099"/>
                  <a:pt x="58856" y="16099"/>
                  <a:pt x="58846" y="16099"/>
                </a:cubicBezTo>
                <a:cubicBezTo>
                  <a:pt x="58837" y="16109"/>
                  <a:pt x="58837" y="16109"/>
                  <a:pt x="58827" y="16109"/>
                </a:cubicBezTo>
                <a:cubicBezTo>
                  <a:pt x="58818" y="16109"/>
                  <a:pt x="58818" y="16118"/>
                  <a:pt x="58818" y="16128"/>
                </a:cubicBezTo>
                <a:cubicBezTo>
                  <a:pt x="58818" y="16137"/>
                  <a:pt x="58818" y="16137"/>
                  <a:pt x="58808" y="16147"/>
                </a:cubicBezTo>
                <a:cubicBezTo>
                  <a:pt x="58799" y="16147"/>
                  <a:pt x="58808" y="16156"/>
                  <a:pt x="58808" y="16166"/>
                </a:cubicBezTo>
                <a:cubicBezTo>
                  <a:pt x="58799" y="16175"/>
                  <a:pt x="58799" y="16184"/>
                  <a:pt x="58799" y="16194"/>
                </a:cubicBezTo>
                <a:cubicBezTo>
                  <a:pt x="58799" y="16203"/>
                  <a:pt x="58789" y="16203"/>
                  <a:pt x="58789" y="16203"/>
                </a:cubicBezTo>
                <a:cubicBezTo>
                  <a:pt x="58789" y="16203"/>
                  <a:pt x="58780" y="16194"/>
                  <a:pt x="58780" y="16194"/>
                </a:cubicBezTo>
                <a:cubicBezTo>
                  <a:pt x="58789" y="16184"/>
                  <a:pt x="58789" y="16175"/>
                  <a:pt x="58780" y="16175"/>
                </a:cubicBezTo>
                <a:cubicBezTo>
                  <a:pt x="58770" y="16166"/>
                  <a:pt x="58780" y="16156"/>
                  <a:pt x="58780" y="16156"/>
                </a:cubicBezTo>
                <a:cubicBezTo>
                  <a:pt x="58789" y="16147"/>
                  <a:pt x="58789" y="16147"/>
                  <a:pt x="58789" y="16147"/>
                </a:cubicBezTo>
                <a:cubicBezTo>
                  <a:pt x="58789" y="16137"/>
                  <a:pt x="58780" y="16137"/>
                  <a:pt x="58780" y="16137"/>
                </a:cubicBezTo>
                <a:cubicBezTo>
                  <a:pt x="58770" y="16137"/>
                  <a:pt x="58770" y="16137"/>
                  <a:pt x="58770" y="16128"/>
                </a:cubicBezTo>
                <a:cubicBezTo>
                  <a:pt x="58770" y="16118"/>
                  <a:pt x="58770" y="16109"/>
                  <a:pt x="58761" y="16109"/>
                </a:cubicBezTo>
                <a:cubicBezTo>
                  <a:pt x="58752" y="16109"/>
                  <a:pt x="58742" y="16118"/>
                  <a:pt x="58742" y="16128"/>
                </a:cubicBezTo>
                <a:cubicBezTo>
                  <a:pt x="58733" y="16118"/>
                  <a:pt x="58723" y="16128"/>
                  <a:pt x="58714" y="16109"/>
                </a:cubicBezTo>
                <a:cubicBezTo>
                  <a:pt x="58714" y="16105"/>
                  <a:pt x="58709" y="16103"/>
                  <a:pt x="58703" y="16103"/>
                </a:cubicBezTo>
                <a:cubicBezTo>
                  <a:pt x="58695" y="16103"/>
                  <a:pt x="58685" y="16107"/>
                  <a:pt x="58685" y="16118"/>
                </a:cubicBezTo>
                <a:cubicBezTo>
                  <a:pt x="58676" y="16128"/>
                  <a:pt x="58676" y="16128"/>
                  <a:pt x="58666" y="16137"/>
                </a:cubicBezTo>
                <a:lnTo>
                  <a:pt x="58647" y="16137"/>
                </a:lnTo>
                <a:lnTo>
                  <a:pt x="58647" y="16128"/>
                </a:lnTo>
                <a:lnTo>
                  <a:pt x="58638" y="16147"/>
                </a:lnTo>
                <a:cubicBezTo>
                  <a:pt x="58635" y="16149"/>
                  <a:pt x="58632" y="16151"/>
                  <a:pt x="58630" y="16151"/>
                </a:cubicBezTo>
                <a:cubicBezTo>
                  <a:pt x="58623" y="16151"/>
                  <a:pt x="58616" y="16144"/>
                  <a:pt x="58610" y="16137"/>
                </a:cubicBezTo>
                <a:cubicBezTo>
                  <a:pt x="58610" y="16128"/>
                  <a:pt x="58610" y="16128"/>
                  <a:pt x="58610" y="16118"/>
                </a:cubicBezTo>
                <a:cubicBezTo>
                  <a:pt x="58610" y="16118"/>
                  <a:pt x="58610" y="16109"/>
                  <a:pt x="58610" y="16109"/>
                </a:cubicBezTo>
                <a:cubicBezTo>
                  <a:pt x="58610" y="16099"/>
                  <a:pt x="58600" y="16090"/>
                  <a:pt x="58591" y="16090"/>
                </a:cubicBezTo>
                <a:cubicBezTo>
                  <a:pt x="58591" y="16090"/>
                  <a:pt x="58581" y="16099"/>
                  <a:pt x="58581" y="16109"/>
                </a:cubicBezTo>
                <a:cubicBezTo>
                  <a:pt x="58572" y="16118"/>
                  <a:pt x="58572" y="16137"/>
                  <a:pt x="58562" y="16147"/>
                </a:cubicBezTo>
                <a:cubicBezTo>
                  <a:pt x="58556" y="16147"/>
                  <a:pt x="58554" y="16151"/>
                  <a:pt x="58550" y="16151"/>
                </a:cubicBezTo>
                <a:cubicBezTo>
                  <a:pt x="58549" y="16151"/>
                  <a:pt x="58546" y="16150"/>
                  <a:pt x="58543" y="16147"/>
                </a:cubicBezTo>
                <a:cubicBezTo>
                  <a:pt x="58534" y="16147"/>
                  <a:pt x="58524" y="16156"/>
                  <a:pt x="58524" y="16166"/>
                </a:cubicBezTo>
                <a:cubicBezTo>
                  <a:pt x="58524" y="16166"/>
                  <a:pt x="58524" y="16175"/>
                  <a:pt x="58524" y="16175"/>
                </a:cubicBezTo>
                <a:cubicBezTo>
                  <a:pt x="58524" y="16203"/>
                  <a:pt x="58534" y="16222"/>
                  <a:pt x="58505" y="16232"/>
                </a:cubicBezTo>
                <a:lnTo>
                  <a:pt x="58515" y="16232"/>
                </a:lnTo>
                <a:cubicBezTo>
                  <a:pt x="58524" y="16232"/>
                  <a:pt x="58534" y="16241"/>
                  <a:pt x="58543" y="16251"/>
                </a:cubicBezTo>
                <a:cubicBezTo>
                  <a:pt x="58543" y="16251"/>
                  <a:pt x="58543" y="16260"/>
                  <a:pt x="58543" y="16260"/>
                </a:cubicBezTo>
                <a:cubicBezTo>
                  <a:pt x="58554" y="16271"/>
                  <a:pt x="58559" y="16276"/>
                  <a:pt x="58567" y="16276"/>
                </a:cubicBezTo>
                <a:cubicBezTo>
                  <a:pt x="58572" y="16276"/>
                  <a:pt x="58579" y="16274"/>
                  <a:pt x="58591" y="16270"/>
                </a:cubicBezTo>
                <a:cubicBezTo>
                  <a:pt x="58600" y="16270"/>
                  <a:pt x="58610" y="16270"/>
                  <a:pt x="58619" y="16260"/>
                </a:cubicBezTo>
                <a:lnTo>
                  <a:pt x="58628" y="16260"/>
                </a:lnTo>
                <a:cubicBezTo>
                  <a:pt x="58633" y="16255"/>
                  <a:pt x="58640" y="16253"/>
                  <a:pt x="58647" y="16253"/>
                </a:cubicBezTo>
                <a:cubicBezTo>
                  <a:pt x="58655" y="16253"/>
                  <a:pt x="58662" y="16255"/>
                  <a:pt x="58666" y="16260"/>
                </a:cubicBezTo>
                <a:cubicBezTo>
                  <a:pt x="58676" y="16270"/>
                  <a:pt x="58685" y="16270"/>
                  <a:pt x="58695" y="16279"/>
                </a:cubicBezTo>
                <a:cubicBezTo>
                  <a:pt x="58714" y="16279"/>
                  <a:pt x="58733" y="16289"/>
                  <a:pt x="58733" y="16308"/>
                </a:cubicBezTo>
                <a:cubicBezTo>
                  <a:pt x="58752" y="16308"/>
                  <a:pt x="58752" y="16298"/>
                  <a:pt x="58742" y="16289"/>
                </a:cubicBezTo>
                <a:cubicBezTo>
                  <a:pt x="58742" y="16279"/>
                  <a:pt x="58742" y="16270"/>
                  <a:pt x="58752" y="16270"/>
                </a:cubicBezTo>
                <a:cubicBezTo>
                  <a:pt x="58761" y="16270"/>
                  <a:pt x="58761" y="16270"/>
                  <a:pt x="58761" y="16279"/>
                </a:cubicBezTo>
                <a:cubicBezTo>
                  <a:pt x="58770" y="16279"/>
                  <a:pt x="58780" y="16279"/>
                  <a:pt x="58780" y="16289"/>
                </a:cubicBezTo>
                <a:cubicBezTo>
                  <a:pt x="58780" y="16298"/>
                  <a:pt x="58770" y="16308"/>
                  <a:pt x="58761" y="16308"/>
                </a:cubicBezTo>
                <a:cubicBezTo>
                  <a:pt x="58752" y="16308"/>
                  <a:pt x="58752" y="16317"/>
                  <a:pt x="58752" y="16317"/>
                </a:cubicBezTo>
                <a:cubicBezTo>
                  <a:pt x="58742" y="16326"/>
                  <a:pt x="58742" y="16326"/>
                  <a:pt x="58733" y="16326"/>
                </a:cubicBezTo>
                <a:cubicBezTo>
                  <a:pt x="58714" y="16317"/>
                  <a:pt x="58695" y="16317"/>
                  <a:pt x="58685" y="16308"/>
                </a:cubicBezTo>
                <a:lnTo>
                  <a:pt x="58676" y="16308"/>
                </a:lnTo>
                <a:cubicBezTo>
                  <a:pt x="58671" y="16312"/>
                  <a:pt x="58666" y="16315"/>
                  <a:pt x="58662" y="16315"/>
                </a:cubicBezTo>
                <a:cubicBezTo>
                  <a:pt x="58657" y="16315"/>
                  <a:pt x="58652" y="16312"/>
                  <a:pt x="58647" y="16308"/>
                </a:cubicBezTo>
                <a:cubicBezTo>
                  <a:pt x="58647" y="16308"/>
                  <a:pt x="58647" y="16317"/>
                  <a:pt x="58638" y="16317"/>
                </a:cubicBezTo>
                <a:cubicBezTo>
                  <a:pt x="58628" y="16336"/>
                  <a:pt x="58619" y="16345"/>
                  <a:pt x="58600" y="16355"/>
                </a:cubicBezTo>
                <a:cubicBezTo>
                  <a:pt x="58591" y="16355"/>
                  <a:pt x="58591" y="16355"/>
                  <a:pt x="58581" y="16345"/>
                </a:cubicBezTo>
                <a:cubicBezTo>
                  <a:pt x="58581" y="16336"/>
                  <a:pt x="58581" y="16336"/>
                  <a:pt x="58572" y="16336"/>
                </a:cubicBezTo>
                <a:cubicBezTo>
                  <a:pt x="58553" y="16345"/>
                  <a:pt x="58534" y="16345"/>
                  <a:pt x="58515" y="16345"/>
                </a:cubicBezTo>
                <a:cubicBezTo>
                  <a:pt x="58515" y="16355"/>
                  <a:pt x="58505" y="16355"/>
                  <a:pt x="58505" y="16355"/>
                </a:cubicBezTo>
                <a:cubicBezTo>
                  <a:pt x="58505" y="16364"/>
                  <a:pt x="58505" y="16374"/>
                  <a:pt x="58496" y="16383"/>
                </a:cubicBezTo>
                <a:cubicBezTo>
                  <a:pt x="58496" y="16393"/>
                  <a:pt x="58487" y="16402"/>
                  <a:pt x="58477" y="16402"/>
                </a:cubicBezTo>
                <a:cubicBezTo>
                  <a:pt x="58487" y="16421"/>
                  <a:pt x="58487" y="16431"/>
                  <a:pt x="58487" y="16440"/>
                </a:cubicBezTo>
                <a:cubicBezTo>
                  <a:pt x="58496" y="16449"/>
                  <a:pt x="58496" y="16449"/>
                  <a:pt x="58496" y="16459"/>
                </a:cubicBezTo>
                <a:cubicBezTo>
                  <a:pt x="58505" y="16459"/>
                  <a:pt x="58515" y="16459"/>
                  <a:pt x="58515" y="16468"/>
                </a:cubicBezTo>
                <a:cubicBezTo>
                  <a:pt x="58524" y="16478"/>
                  <a:pt x="58534" y="16487"/>
                  <a:pt x="58543" y="16487"/>
                </a:cubicBezTo>
                <a:lnTo>
                  <a:pt x="58553" y="16487"/>
                </a:lnTo>
                <a:cubicBezTo>
                  <a:pt x="58562" y="16487"/>
                  <a:pt x="58572" y="16478"/>
                  <a:pt x="58581" y="16478"/>
                </a:cubicBezTo>
                <a:cubicBezTo>
                  <a:pt x="58584" y="16475"/>
                  <a:pt x="58587" y="16474"/>
                  <a:pt x="58589" y="16474"/>
                </a:cubicBezTo>
                <a:cubicBezTo>
                  <a:pt x="58595" y="16474"/>
                  <a:pt x="58600" y="16481"/>
                  <a:pt x="58600" y="16487"/>
                </a:cubicBezTo>
                <a:cubicBezTo>
                  <a:pt x="58610" y="16487"/>
                  <a:pt x="58610" y="16497"/>
                  <a:pt x="58610" y="16506"/>
                </a:cubicBezTo>
                <a:cubicBezTo>
                  <a:pt x="58610" y="16516"/>
                  <a:pt x="58619" y="16516"/>
                  <a:pt x="58628" y="16525"/>
                </a:cubicBezTo>
                <a:lnTo>
                  <a:pt x="58638" y="16525"/>
                </a:lnTo>
                <a:cubicBezTo>
                  <a:pt x="58647" y="16535"/>
                  <a:pt x="58647" y="16535"/>
                  <a:pt x="58647" y="16535"/>
                </a:cubicBezTo>
                <a:cubicBezTo>
                  <a:pt x="58666" y="16544"/>
                  <a:pt x="58666" y="16554"/>
                  <a:pt x="58657" y="16563"/>
                </a:cubicBezTo>
                <a:cubicBezTo>
                  <a:pt x="58657" y="16573"/>
                  <a:pt x="58666" y="16573"/>
                  <a:pt x="58666" y="16582"/>
                </a:cubicBezTo>
                <a:cubicBezTo>
                  <a:pt x="58676" y="16582"/>
                  <a:pt x="58676" y="16573"/>
                  <a:pt x="58685" y="16573"/>
                </a:cubicBezTo>
                <a:cubicBezTo>
                  <a:pt x="58695" y="16563"/>
                  <a:pt x="58695" y="16563"/>
                  <a:pt x="58704" y="16554"/>
                </a:cubicBezTo>
                <a:cubicBezTo>
                  <a:pt x="58714" y="16563"/>
                  <a:pt x="58714" y="16582"/>
                  <a:pt x="58742" y="16582"/>
                </a:cubicBezTo>
                <a:cubicBezTo>
                  <a:pt x="58723" y="16601"/>
                  <a:pt x="58714" y="16610"/>
                  <a:pt x="58695" y="16629"/>
                </a:cubicBezTo>
                <a:cubicBezTo>
                  <a:pt x="58695" y="16620"/>
                  <a:pt x="58695" y="16610"/>
                  <a:pt x="58685" y="16610"/>
                </a:cubicBezTo>
                <a:cubicBezTo>
                  <a:pt x="58685" y="16601"/>
                  <a:pt x="58685" y="16601"/>
                  <a:pt x="58676" y="16601"/>
                </a:cubicBezTo>
                <a:cubicBezTo>
                  <a:pt x="58676" y="16601"/>
                  <a:pt x="58676" y="16601"/>
                  <a:pt x="58666" y="16610"/>
                </a:cubicBezTo>
                <a:cubicBezTo>
                  <a:pt x="58666" y="16629"/>
                  <a:pt x="58657" y="16648"/>
                  <a:pt x="58647" y="16667"/>
                </a:cubicBezTo>
                <a:cubicBezTo>
                  <a:pt x="58647" y="16677"/>
                  <a:pt x="58647" y="16677"/>
                  <a:pt x="58647" y="16686"/>
                </a:cubicBezTo>
                <a:cubicBezTo>
                  <a:pt x="58651" y="16684"/>
                  <a:pt x="58654" y="16684"/>
                  <a:pt x="58657" y="16684"/>
                </a:cubicBezTo>
                <a:cubicBezTo>
                  <a:pt x="58670" y="16684"/>
                  <a:pt x="58679" y="16697"/>
                  <a:pt x="58695" y="16705"/>
                </a:cubicBezTo>
                <a:cubicBezTo>
                  <a:pt x="58704" y="16715"/>
                  <a:pt x="58714" y="16724"/>
                  <a:pt x="58733" y="16733"/>
                </a:cubicBezTo>
                <a:cubicBezTo>
                  <a:pt x="58742" y="16733"/>
                  <a:pt x="58742" y="16743"/>
                  <a:pt x="58752" y="16743"/>
                </a:cubicBezTo>
                <a:cubicBezTo>
                  <a:pt x="58762" y="16739"/>
                  <a:pt x="58770" y="16737"/>
                  <a:pt x="58776" y="16737"/>
                </a:cubicBezTo>
                <a:cubicBezTo>
                  <a:pt x="58786" y="16737"/>
                  <a:pt x="58789" y="16744"/>
                  <a:pt x="58789" y="16762"/>
                </a:cubicBezTo>
                <a:cubicBezTo>
                  <a:pt x="58789" y="16771"/>
                  <a:pt x="58789" y="16771"/>
                  <a:pt x="58789" y="16771"/>
                </a:cubicBezTo>
                <a:cubicBezTo>
                  <a:pt x="58808" y="16771"/>
                  <a:pt x="58818" y="16771"/>
                  <a:pt x="58837" y="16762"/>
                </a:cubicBezTo>
                <a:cubicBezTo>
                  <a:pt x="58846" y="16762"/>
                  <a:pt x="58846" y="16762"/>
                  <a:pt x="58846" y="16752"/>
                </a:cubicBezTo>
                <a:cubicBezTo>
                  <a:pt x="58853" y="16731"/>
                  <a:pt x="58855" y="16720"/>
                  <a:pt x="58867" y="16720"/>
                </a:cubicBezTo>
                <a:cubicBezTo>
                  <a:pt x="58872" y="16720"/>
                  <a:pt x="58877" y="16722"/>
                  <a:pt x="58884" y="16724"/>
                </a:cubicBezTo>
                <a:cubicBezTo>
                  <a:pt x="58894" y="16724"/>
                  <a:pt x="58903" y="16724"/>
                  <a:pt x="58912" y="16733"/>
                </a:cubicBezTo>
                <a:cubicBezTo>
                  <a:pt x="58922" y="16733"/>
                  <a:pt x="58922" y="16743"/>
                  <a:pt x="58922" y="16752"/>
                </a:cubicBezTo>
                <a:cubicBezTo>
                  <a:pt x="58912" y="16762"/>
                  <a:pt x="58912" y="16762"/>
                  <a:pt x="58903" y="16771"/>
                </a:cubicBezTo>
                <a:cubicBezTo>
                  <a:pt x="58903" y="16781"/>
                  <a:pt x="58903" y="16790"/>
                  <a:pt x="58903" y="16800"/>
                </a:cubicBezTo>
                <a:lnTo>
                  <a:pt x="58931" y="16771"/>
                </a:lnTo>
                <a:cubicBezTo>
                  <a:pt x="58931" y="16781"/>
                  <a:pt x="58931" y="16781"/>
                  <a:pt x="58931" y="16790"/>
                </a:cubicBezTo>
                <a:cubicBezTo>
                  <a:pt x="58931" y="16800"/>
                  <a:pt x="58922" y="16809"/>
                  <a:pt x="58931" y="16819"/>
                </a:cubicBezTo>
                <a:cubicBezTo>
                  <a:pt x="58941" y="16828"/>
                  <a:pt x="58922" y="16847"/>
                  <a:pt x="58912" y="16847"/>
                </a:cubicBezTo>
                <a:cubicBezTo>
                  <a:pt x="58894" y="16847"/>
                  <a:pt x="58884" y="16856"/>
                  <a:pt x="58875" y="16875"/>
                </a:cubicBezTo>
                <a:cubicBezTo>
                  <a:pt x="58894" y="16875"/>
                  <a:pt x="58894" y="16885"/>
                  <a:pt x="58884" y="16894"/>
                </a:cubicBezTo>
                <a:cubicBezTo>
                  <a:pt x="58884" y="16894"/>
                  <a:pt x="58884" y="16885"/>
                  <a:pt x="58875" y="16885"/>
                </a:cubicBezTo>
                <a:cubicBezTo>
                  <a:pt x="58871" y="16878"/>
                  <a:pt x="58866" y="16875"/>
                  <a:pt x="58861" y="16875"/>
                </a:cubicBezTo>
                <a:cubicBezTo>
                  <a:pt x="58852" y="16875"/>
                  <a:pt x="58843" y="16883"/>
                  <a:pt x="58837" y="16894"/>
                </a:cubicBezTo>
                <a:cubicBezTo>
                  <a:pt x="58827" y="16923"/>
                  <a:pt x="58827" y="16923"/>
                  <a:pt x="58799" y="16923"/>
                </a:cubicBezTo>
                <a:cubicBezTo>
                  <a:pt x="58808" y="16923"/>
                  <a:pt x="58808" y="16932"/>
                  <a:pt x="58808" y="16932"/>
                </a:cubicBezTo>
                <a:cubicBezTo>
                  <a:pt x="58818" y="16942"/>
                  <a:pt x="58818" y="16951"/>
                  <a:pt x="58818" y="16961"/>
                </a:cubicBezTo>
                <a:cubicBezTo>
                  <a:pt x="58808" y="16970"/>
                  <a:pt x="58808" y="16980"/>
                  <a:pt x="58827" y="16980"/>
                </a:cubicBezTo>
                <a:cubicBezTo>
                  <a:pt x="58837" y="16989"/>
                  <a:pt x="58856" y="16989"/>
                  <a:pt x="58875" y="16989"/>
                </a:cubicBezTo>
                <a:cubicBezTo>
                  <a:pt x="58884" y="16989"/>
                  <a:pt x="58894" y="16989"/>
                  <a:pt x="58903" y="16980"/>
                </a:cubicBezTo>
                <a:cubicBezTo>
                  <a:pt x="58912" y="16970"/>
                  <a:pt x="58922" y="16970"/>
                  <a:pt x="58931" y="16970"/>
                </a:cubicBezTo>
                <a:cubicBezTo>
                  <a:pt x="58941" y="16970"/>
                  <a:pt x="58941" y="16980"/>
                  <a:pt x="58941" y="16989"/>
                </a:cubicBezTo>
                <a:cubicBezTo>
                  <a:pt x="58931" y="17008"/>
                  <a:pt x="58931" y="17017"/>
                  <a:pt x="58950" y="17027"/>
                </a:cubicBezTo>
                <a:cubicBezTo>
                  <a:pt x="58950" y="17027"/>
                  <a:pt x="58960" y="17036"/>
                  <a:pt x="58960" y="17046"/>
                </a:cubicBezTo>
                <a:cubicBezTo>
                  <a:pt x="58960" y="17057"/>
                  <a:pt x="58960" y="17061"/>
                  <a:pt x="58964" y="17061"/>
                </a:cubicBezTo>
                <a:cubicBezTo>
                  <a:pt x="58966" y="17061"/>
                  <a:pt x="58971" y="17059"/>
                  <a:pt x="58979" y="17055"/>
                </a:cubicBezTo>
                <a:cubicBezTo>
                  <a:pt x="58998" y="17055"/>
                  <a:pt x="59017" y="17055"/>
                  <a:pt x="59036" y="17065"/>
                </a:cubicBezTo>
                <a:cubicBezTo>
                  <a:pt x="59048" y="17065"/>
                  <a:pt x="59052" y="17069"/>
                  <a:pt x="59059" y="17069"/>
                </a:cubicBezTo>
                <a:cubicBezTo>
                  <a:pt x="59063" y="17069"/>
                  <a:pt x="59067" y="17068"/>
                  <a:pt x="59073" y="17065"/>
                </a:cubicBezTo>
                <a:cubicBezTo>
                  <a:pt x="59083" y="17074"/>
                  <a:pt x="59083" y="17074"/>
                  <a:pt x="59092" y="17074"/>
                </a:cubicBezTo>
                <a:cubicBezTo>
                  <a:pt x="59092" y="17074"/>
                  <a:pt x="59097" y="17070"/>
                  <a:pt x="59102" y="17070"/>
                </a:cubicBezTo>
                <a:cubicBezTo>
                  <a:pt x="59105" y="17070"/>
                  <a:pt x="59108" y="17071"/>
                  <a:pt x="59111" y="17074"/>
                </a:cubicBezTo>
                <a:cubicBezTo>
                  <a:pt x="59130" y="17065"/>
                  <a:pt x="59140" y="17046"/>
                  <a:pt x="59130" y="17036"/>
                </a:cubicBezTo>
                <a:cubicBezTo>
                  <a:pt x="59130" y="17017"/>
                  <a:pt x="59130" y="17008"/>
                  <a:pt x="59140" y="17008"/>
                </a:cubicBezTo>
                <a:cubicBezTo>
                  <a:pt x="59149" y="17008"/>
                  <a:pt x="59149" y="17008"/>
                  <a:pt x="59149" y="16998"/>
                </a:cubicBezTo>
                <a:cubicBezTo>
                  <a:pt x="59149" y="16989"/>
                  <a:pt x="59149" y="16989"/>
                  <a:pt x="59159" y="16989"/>
                </a:cubicBezTo>
                <a:cubicBezTo>
                  <a:pt x="59159" y="16989"/>
                  <a:pt x="59159" y="16980"/>
                  <a:pt x="59159" y="16980"/>
                </a:cubicBezTo>
                <a:cubicBezTo>
                  <a:pt x="59159" y="16980"/>
                  <a:pt x="59159" y="16970"/>
                  <a:pt x="59149" y="16970"/>
                </a:cubicBezTo>
                <a:cubicBezTo>
                  <a:pt x="59159" y="16951"/>
                  <a:pt x="59168" y="16932"/>
                  <a:pt x="59177" y="16923"/>
                </a:cubicBezTo>
                <a:lnTo>
                  <a:pt x="59187" y="16923"/>
                </a:lnTo>
                <a:cubicBezTo>
                  <a:pt x="59190" y="16926"/>
                  <a:pt x="59192" y="16927"/>
                  <a:pt x="59194" y="16927"/>
                </a:cubicBezTo>
                <a:cubicBezTo>
                  <a:pt x="59197" y="16927"/>
                  <a:pt x="59200" y="16923"/>
                  <a:pt x="59206" y="16923"/>
                </a:cubicBezTo>
                <a:cubicBezTo>
                  <a:pt x="59214" y="16919"/>
                  <a:pt x="59220" y="16917"/>
                  <a:pt x="59225" y="16917"/>
                </a:cubicBezTo>
                <a:cubicBezTo>
                  <a:pt x="59231" y="16917"/>
                  <a:pt x="59234" y="16921"/>
                  <a:pt x="59234" y="16932"/>
                </a:cubicBezTo>
                <a:cubicBezTo>
                  <a:pt x="59244" y="16951"/>
                  <a:pt x="59253" y="16970"/>
                  <a:pt x="59263" y="16980"/>
                </a:cubicBezTo>
                <a:cubicBezTo>
                  <a:pt x="59272" y="16970"/>
                  <a:pt x="59291" y="16961"/>
                  <a:pt x="59291" y="16932"/>
                </a:cubicBezTo>
                <a:cubicBezTo>
                  <a:pt x="59291" y="16932"/>
                  <a:pt x="59291" y="16923"/>
                  <a:pt x="59301" y="16913"/>
                </a:cubicBezTo>
                <a:cubicBezTo>
                  <a:pt x="59301" y="16913"/>
                  <a:pt x="59301" y="16913"/>
                  <a:pt x="59301" y="16904"/>
                </a:cubicBezTo>
                <a:cubicBezTo>
                  <a:pt x="59301" y="16904"/>
                  <a:pt x="59291" y="16894"/>
                  <a:pt x="59291" y="16894"/>
                </a:cubicBezTo>
                <a:cubicBezTo>
                  <a:pt x="59282" y="16885"/>
                  <a:pt x="59272" y="16875"/>
                  <a:pt x="59291" y="16856"/>
                </a:cubicBezTo>
                <a:cubicBezTo>
                  <a:pt x="59291" y="16856"/>
                  <a:pt x="59291" y="16847"/>
                  <a:pt x="59291" y="16838"/>
                </a:cubicBezTo>
                <a:cubicBezTo>
                  <a:pt x="59282" y="16828"/>
                  <a:pt x="59282" y="16828"/>
                  <a:pt x="59301" y="16828"/>
                </a:cubicBezTo>
                <a:cubicBezTo>
                  <a:pt x="59310" y="16828"/>
                  <a:pt x="59329" y="16819"/>
                  <a:pt x="59338" y="16809"/>
                </a:cubicBezTo>
                <a:cubicBezTo>
                  <a:pt x="59348" y="16804"/>
                  <a:pt x="59355" y="16802"/>
                  <a:pt x="59360" y="16802"/>
                </a:cubicBezTo>
                <a:cubicBezTo>
                  <a:pt x="59364" y="16802"/>
                  <a:pt x="59367" y="16804"/>
                  <a:pt x="59367" y="16809"/>
                </a:cubicBezTo>
                <a:cubicBezTo>
                  <a:pt x="59376" y="16819"/>
                  <a:pt x="59376" y="16819"/>
                  <a:pt x="59376" y="16819"/>
                </a:cubicBezTo>
                <a:cubicBezTo>
                  <a:pt x="59386" y="16838"/>
                  <a:pt x="59395" y="16847"/>
                  <a:pt x="59414" y="16847"/>
                </a:cubicBezTo>
                <a:lnTo>
                  <a:pt x="59433" y="16847"/>
                </a:lnTo>
                <a:cubicBezTo>
                  <a:pt x="59433" y="16847"/>
                  <a:pt x="59433" y="16838"/>
                  <a:pt x="59433" y="16838"/>
                </a:cubicBezTo>
                <a:cubicBezTo>
                  <a:pt x="59433" y="16819"/>
                  <a:pt x="59433" y="16809"/>
                  <a:pt x="59443" y="16790"/>
                </a:cubicBezTo>
                <a:cubicBezTo>
                  <a:pt x="59443" y="16781"/>
                  <a:pt x="59452" y="16781"/>
                  <a:pt x="59461" y="16781"/>
                </a:cubicBezTo>
                <a:cubicBezTo>
                  <a:pt x="59467" y="16784"/>
                  <a:pt x="59473" y="16785"/>
                  <a:pt x="59478" y="16785"/>
                </a:cubicBezTo>
                <a:cubicBezTo>
                  <a:pt x="59491" y="16785"/>
                  <a:pt x="59505" y="16778"/>
                  <a:pt x="59518" y="16771"/>
                </a:cubicBezTo>
                <a:cubicBezTo>
                  <a:pt x="59528" y="16762"/>
                  <a:pt x="59547" y="16762"/>
                  <a:pt x="59556" y="16762"/>
                </a:cubicBezTo>
                <a:cubicBezTo>
                  <a:pt x="59603" y="16752"/>
                  <a:pt x="59651" y="16743"/>
                  <a:pt x="59689" y="16715"/>
                </a:cubicBezTo>
                <a:cubicBezTo>
                  <a:pt x="59708" y="16715"/>
                  <a:pt x="59726" y="16705"/>
                  <a:pt x="59745" y="16696"/>
                </a:cubicBezTo>
                <a:cubicBezTo>
                  <a:pt x="59745" y="16696"/>
                  <a:pt x="59755" y="16686"/>
                  <a:pt x="59764" y="16686"/>
                </a:cubicBezTo>
                <a:cubicBezTo>
                  <a:pt x="59764" y="16696"/>
                  <a:pt x="59764" y="16705"/>
                  <a:pt x="59755" y="16705"/>
                </a:cubicBezTo>
                <a:cubicBezTo>
                  <a:pt x="59755" y="16724"/>
                  <a:pt x="59736" y="16743"/>
                  <a:pt x="59717" y="16762"/>
                </a:cubicBezTo>
                <a:cubicBezTo>
                  <a:pt x="59717" y="16762"/>
                  <a:pt x="59708" y="16771"/>
                  <a:pt x="59708" y="16781"/>
                </a:cubicBezTo>
                <a:cubicBezTo>
                  <a:pt x="59701" y="16787"/>
                  <a:pt x="59689" y="16794"/>
                  <a:pt x="59680" y="16794"/>
                </a:cubicBezTo>
                <a:cubicBezTo>
                  <a:pt x="59676" y="16794"/>
                  <a:pt x="59672" y="16793"/>
                  <a:pt x="59670" y="16790"/>
                </a:cubicBezTo>
                <a:cubicBezTo>
                  <a:pt x="59665" y="16786"/>
                  <a:pt x="59660" y="16783"/>
                  <a:pt x="59655" y="16783"/>
                </a:cubicBezTo>
                <a:cubicBezTo>
                  <a:pt x="59651" y="16783"/>
                  <a:pt x="59646" y="16786"/>
                  <a:pt x="59641" y="16790"/>
                </a:cubicBezTo>
                <a:cubicBezTo>
                  <a:pt x="59632" y="16800"/>
                  <a:pt x="59622" y="16809"/>
                  <a:pt x="59613" y="16819"/>
                </a:cubicBezTo>
                <a:cubicBezTo>
                  <a:pt x="59613" y="16828"/>
                  <a:pt x="59613" y="16828"/>
                  <a:pt x="59622" y="16838"/>
                </a:cubicBezTo>
                <a:cubicBezTo>
                  <a:pt x="59632" y="16847"/>
                  <a:pt x="59641" y="16856"/>
                  <a:pt x="59651" y="16866"/>
                </a:cubicBezTo>
                <a:cubicBezTo>
                  <a:pt x="59660" y="16875"/>
                  <a:pt x="59670" y="16885"/>
                  <a:pt x="59660" y="16894"/>
                </a:cubicBezTo>
                <a:cubicBezTo>
                  <a:pt x="59651" y="16904"/>
                  <a:pt x="59651" y="16904"/>
                  <a:pt x="59651" y="16904"/>
                </a:cubicBezTo>
                <a:cubicBezTo>
                  <a:pt x="59660" y="16923"/>
                  <a:pt x="59660" y="16932"/>
                  <a:pt x="59660" y="16942"/>
                </a:cubicBezTo>
                <a:lnTo>
                  <a:pt x="59679" y="16932"/>
                </a:lnTo>
                <a:lnTo>
                  <a:pt x="59679" y="16932"/>
                </a:lnTo>
                <a:cubicBezTo>
                  <a:pt x="59679" y="16951"/>
                  <a:pt x="59679" y="16961"/>
                  <a:pt x="59670" y="16970"/>
                </a:cubicBezTo>
                <a:cubicBezTo>
                  <a:pt x="59670" y="16981"/>
                  <a:pt x="59666" y="16986"/>
                  <a:pt x="59662" y="16986"/>
                </a:cubicBezTo>
                <a:cubicBezTo>
                  <a:pt x="59659" y="16986"/>
                  <a:pt x="59655" y="16983"/>
                  <a:pt x="59651" y="16980"/>
                </a:cubicBezTo>
                <a:cubicBezTo>
                  <a:pt x="59651" y="16970"/>
                  <a:pt x="59641" y="16970"/>
                  <a:pt x="59641" y="16961"/>
                </a:cubicBezTo>
                <a:cubicBezTo>
                  <a:pt x="59632" y="16956"/>
                  <a:pt x="59622" y="16954"/>
                  <a:pt x="59614" y="16954"/>
                </a:cubicBezTo>
                <a:cubicBezTo>
                  <a:pt x="59606" y="16954"/>
                  <a:pt x="59599" y="16956"/>
                  <a:pt x="59594" y="16961"/>
                </a:cubicBezTo>
                <a:cubicBezTo>
                  <a:pt x="59594" y="16961"/>
                  <a:pt x="59584" y="16961"/>
                  <a:pt x="59575" y="16970"/>
                </a:cubicBezTo>
                <a:lnTo>
                  <a:pt x="59584" y="16961"/>
                </a:lnTo>
                <a:cubicBezTo>
                  <a:pt x="59575" y="16951"/>
                  <a:pt x="59566" y="16951"/>
                  <a:pt x="59556" y="16942"/>
                </a:cubicBezTo>
                <a:cubicBezTo>
                  <a:pt x="59547" y="16932"/>
                  <a:pt x="59537" y="16932"/>
                  <a:pt x="59528" y="16923"/>
                </a:cubicBezTo>
                <a:lnTo>
                  <a:pt x="59509" y="16923"/>
                </a:lnTo>
                <a:cubicBezTo>
                  <a:pt x="59505" y="16919"/>
                  <a:pt x="59499" y="16917"/>
                  <a:pt x="59493" y="16917"/>
                </a:cubicBezTo>
                <a:cubicBezTo>
                  <a:pt x="59485" y="16917"/>
                  <a:pt x="59476" y="16921"/>
                  <a:pt x="59471" y="16932"/>
                </a:cubicBezTo>
                <a:lnTo>
                  <a:pt x="59461" y="16932"/>
                </a:lnTo>
                <a:cubicBezTo>
                  <a:pt x="59452" y="16942"/>
                  <a:pt x="59443" y="16942"/>
                  <a:pt x="59433" y="16961"/>
                </a:cubicBezTo>
                <a:lnTo>
                  <a:pt x="59424" y="16961"/>
                </a:lnTo>
                <a:cubicBezTo>
                  <a:pt x="59414" y="16970"/>
                  <a:pt x="59405" y="16970"/>
                  <a:pt x="59395" y="16980"/>
                </a:cubicBezTo>
                <a:cubicBezTo>
                  <a:pt x="59386" y="16980"/>
                  <a:pt x="59386" y="16989"/>
                  <a:pt x="59386" y="16998"/>
                </a:cubicBezTo>
                <a:cubicBezTo>
                  <a:pt x="59376" y="16998"/>
                  <a:pt x="59376" y="17008"/>
                  <a:pt x="59376" y="17008"/>
                </a:cubicBezTo>
                <a:cubicBezTo>
                  <a:pt x="59376" y="17017"/>
                  <a:pt x="59395" y="17017"/>
                  <a:pt x="59386" y="17027"/>
                </a:cubicBezTo>
                <a:cubicBezTo>
                  <a:pt x="59375" y="17023"/>
                  <a:pt x="59369" y="17021"/>
                  <a:pt x="59364" y="17021"/>
                </a:cubicBezTo>
                <a:cubicBezTo>
                  <a:pt x="59356" y="17021"/>
                  <a:pt x="59354" y="17028"/>
                  <a:pt x="59348" y="17046"/>
                </a:cubicBezTo>
                <a:cubicBezTo>
                  <a:pt x="59338" y="17055"/>
                  <a:pt x="59338" y="17074"/>
                  <a:pt x="59338" y="17093"/>
                </a:cubicBezTo>
                <a:cubicBezTo>
                  <a:pt x="59348" y="17093"/>
                  <a:pt x="59338" y="17103"/>
                  <a:pt x="59338" y="17103"/>
                </a:cubicBezTo>
                <a:cubicBezTo>
                  <a:pt x="59338" y="17112"/>
                  <a:pt x="59329" y="17122"/>
                  <a:pt x="59329" y="17131"/>
                </a:cubicBezTo>
                <a:cubicBezTo>
                  <a:pt x="59319" y="17122"/>
                  <a:pt x="59310" y="17122"/>
                  <a:pt x="59310" y="17122"/>
                </a:cubicBezTo>
                <a:cubicBezTo>
                  <a:pt x="59301" y="17122"/>
                  <a:pt x="59301" y="17131"/>
                  <a:pt x="59291" y="17131"/>
                </a:cubicBezTo>
                <a:cubicBezTo>
                  <a:pt x="59282" y="17140"/>
                  <a:pt x="59272" y="17159"/>
                  <a:pt x="59253" y="17159"/>
                </a:cubicBezTo>
                <a:cubicBezTo>
                  <a:pt x="59253" y="17159"/>
                  <a:pt x="59253" y="17169"/>
                  <a:pt x="59253" y="17169"/>
                </a:cubicBezTo>
                <a:cubicBezTo>
                  <a:pt x="59244" y="17178"/>
                  <a:pt x="59244" y="17178"/>
                  <a:pt x="59244" y="17188"/>
                </a:cubicBezTo>
                <a:cubicBezTo>
                  <a:pt x="59239" y="17193"/>
                  <a:pt x="59234" y="17195"/>
                  <a:pt x="59230" y="17195"/>
                </a:cubicBezTo>
                <a:cubicBezTo>
                  <a:pt x="59225" y="17195"/>
                  <a:pt x="59220" y="17193"/>
                  <a:pt x="59215" y="17188"/>
                </a:cubicBezTo>
                <a:cubicBezTo>
                  <a:pt x="59215" y="17188"/>
                  <a:pt x="59215" y="17178"/>
                  <a:pt x="59206" y="17178"/>
                </a:cubicBezTo>
                <a:cubicBezTo>
                  <a:pt x="59206" y="17188"/>
                  <a:pt x="59206" y="17188"/>
                  <a:pt x="59206" y="17188"/>
                </a:cubicBezTo>
                <a:cubicBezTo>
                  <a:pt x="59206" y="17197"/>
                  <a:pt x="59206" y="17207"/>
                  <a:pt x="59196" y="17207"/>
                </a:cubicBezTo>
                <a:cubicBezTo>
                  <a:pt x="59187" y="17207"/>
                  <a:pt x="59187" y="17216"/>
                  <a:pt x="59187" y="17216"/>
                </a:cubicBezTo>
                <a:cubicBezTo>
                  <a:pt x="59187" y="17226"/>
                  <a:pt x="59177" y="17235"/>
                  <a:pt x="59177" y="17235"/>
                </a:cubicBezTo>
                <a:cubicBezTo>
                  <a:pt x="59168" y="17235"/>
                  <a:pt x="59168" y="17235"/>
                  <a:pt x="59159" y="17226"/>
                </a:cubicBezTo>
                <a:cubicBezTo>
                  <a:pt x="59159" y="17216"/>
                  <a:pt x="59149" y="17216"/>
                  <a:pt x="59149" y="17207"/>
                </a:cubicBezTo>
                <a:cubicBezTo>
                  <a:pt x="59140" y="17216"/>
                  <a:pt x="59130" y="17226"/>
                  <a:pt x="59121" y="17235"/>
                </a:cubicBezTo>
                <a:cubicBezTo>
                  <a:pt x="59111" y="17245"/>
                  <a:pt x="59102" y="17254"/>
                  <a:pt x="59092" y="17264"/>
                </a:cubicBezTo>
                <a:cubicBezTo>
                  <a:pt x="59083" y="17273"/>
                  <a:pt x="59073" y="17292"/>
                  <a:pt x="59073" y="17301"/>
                </a:cubicBezTo>
                <a:cubicBezTo>
                  <a:pt x="59073" y="17320"/>
                  <a:pt x="59073" y="17330"/>
                  <a:pt x="59073" y="17349"/>
                </a:cubicBezTo>
                <a:cubicBezTo>
                  <a:pt x="59083" y="17368"/>
                  <a:pt x="59092" y="17368"/>
                  <a:pt x="59102" y="17368"/>
                </a:cubicBezTo>
                <a:lnTo>
                  <a:pt x="59111" y="17368"/>
                </a:lnTo>
                <a:cubicBezTo>
                  <a:pt x="59119" y="17364"/>
                  <a:pt x="59124" y="17361"/>
                  <a:pt x="59127" y="17361"/>
                </a:cubicBezTo>
                <a:cubicBezTo>
                  <a:pt x="59132" y="17361"/>
                  <a:pt x="59134" y="17366"/>
                  <a:pt x="59140" y="17377"/>
                </a:cubicBezTo>
                <a:cubicBezTo>
                  <a:pt x="59140" y="17377"/>
                  <a:pt x="59149" y="17368"/>
                  <a:pt x="59149" y="17368"/>
                </a:cubicBezTo>
                <a:cubicBezTo>
                  <a:pt x="59154" y="17358"/>
                  <a:pt x="59159" y="17353"/>
                  <a:pt x="59163" y="17353"/>
                </a:cubicBezTo>
                <a:cubicBezTo>
                  <a:pt x="59168" y="17353"/>
                  <a:pt x="59173" y="17358"/>
                  <a:pt x="59177" y="17368"/>
                </a:cubicBezTo>
                <a:lnTo>
                  <a:pt x="59187" y="17368"/>
                </a:lnTo>
                <a:cubicBezTo>
                  <a:pt x="59187" y="17368"/>
                  <a:pt x="59187" y="17358"/>
                  <a:pt x="59187" y="17349"/>
                </a:cubicBezTo>
                <a:cubicBezTo>
                  <a:pt x="59187" y="17339"/>
                  <a:pt x="59187" y="17339"/>
                  <a:pt x="59196" y="17339"/>
                </a:cubicBezTo>
                <a:lnTo>
                  <a:pt x="59225" y="17339"/>
                </a:lnTo>
                <a:cubicBezTo>
                  <a:pt x="59225" y="17339"/>
                  <a:pt x="59225" y="17349"/>
                  <a:pt x="59215" y="17349"/>
                </a:cubicBezTo>
                <a:cubicBezTo>
                  <a:pt x="59215" y="17358"/>
                  <a:pt x="59206" y="17368"/>
                  <a:pt x="59196" y="17377"/>
                </a:cubicBezTo>
                <a:lnTo>
                  <a:pt x="59225" y="17377"/>
                </a:lnTo>
                <a:cubicBezTo>
                  <a:pt x="59225" y="17387"/>
                  <a:pt x="59225" y="17396"/>
                  <a:pt x="59225" y="17396"/>
                </a:cubicBezTo>
                <a:cubicBezTo>
                  <a:pt x="59196" y="17396"/>
                  <a:pt x="59177" y="17415"/>
                  <a:pt x="59159" y="17424"/>
                </a:cubicBezTo>
                <a:cubicBezTo>
                  <a:pt x="59149" y="17424"/>
                  <a:pt x="59140" y="17424"/>
                  <a:pt x="59140" y="17434"/>
                </a:cubicBezTo>
                <a:cubicBezTo>
                  <a:pt x="59130" y="17424"/>
                  <a:pt x="59130" y="17424"/>
                  <a:pt x="59130" y="17424"/>
                </a:cubicBezTo>
                <a:cubicBezTo>
                  <a:pt x="59130" y="17415"/>
                  <a:pt x="59130" y="17415"/>
                  <a:pt x="59121" y="17415"/>
                </a:cubicBezTo>
                <a:lnTo>
                  <a:pt x="59083" y="17415"/>
                </a:lnTo>
                <a:cubicBezTo>
                  <a:pt x="59083" y="17418"/>
                  <a:pt x="59082" y="17419"/>
                  <a:pt x="59081" y="17419"/>
                </a:cubicBezTo>
                <a:cubicBezTo>
                  <a:pt x="59077" y="17419"/>
                  <a:pt x="59071" y="17412"/>
                  <a:pt x="59064" y="17405"/>
                </a:cubicBezTo>
                <a:cubicBezTo>
                  <a:pt x="59064" y="17396"/>
                  <a:pt x="59064" y="17387"/>
                  <a:pt x="59054" y="17377"/>
                </a:cubicBezTo>
                <a:cubicBezTo>
                  <a:pt x="59036" y="17377"/>
                  <a:pt x="59036" y="17405"/>
                  <a:pt x="59036" y="17424"/>
                </a:cubicBezTo>
                <a:cubicBezTo>
                  <a:pt x="59045" y="17434"/>
                  <a:pt x="59045" y="17443"/>
                  <a:pt x="59054" y="17453"/>
                </a:cubicBezTo>
                <a:cubicBezTo>
                  <a:pt x="59054" y="17462"/>
                  <a:pt x="59054" y="17472"/>
                  <a:pt x="59054" y="17491"/>
                </a:cubicBezTo>
                <a:cubicBezTo>
                  <a:pt x="59045" y="17491"/>
                  <a:pt x="59045" y="17500"/>
                  <a:pt x="59036" y="17500"/>
                </a:cubicBezTo>
                <a:lnTo>
                  <a:pt x="59026" y="17491"/>
                </a:lnTo>
                <a:lnTo>
                  <a:pt x="59026" y="17481"/>
                </a:lnTo>
                <a:cubicBezTo>
                  <a:pt x="59017" y="17481"/>
                  <a:pt x="59017" y="17491"/>
                  <a:pt x="59017" y="17491"/>
                </a:cubicBezTo>
                <a:cubicBezTo>
                  <a:pt x="59017" y="17510"/>
                  <a:pt x="59007" y="17519"/>
                  <a:pt x="58998" y="17529"/>
                </a:cubicBezTo>
                <a:cubicBezTo>
                  <a:pt x="58988" y="17538"/>
                  <a:pt x="58988" y="17557"/>
                  <a:pt x="58988" y="17566"/>
                </a:cubicBezTo>
                <a:lnTo>
                  <a:pt x="58998" y="17557"/>
                </a:lnTo>
                <a:cubicBezTo>
                  <a:pt x="59007" y="17557"/>
                  <a:pt x="59007" y="17566"/>
                  <a:pt x="59007" y="17576"/>
                </a:cubicBezTo>
                <a:cubicBezTo>
                  <a:pt x="59007" y="17576"/>
                  <a:pt x="58998" y="17576"/>
                  <a:pt x="58988" y="17585"/>
                </a:cubicBezTo>
                <a:lnTo>
                  <a:pt x="58969" y="17585"/>
                </a:lnTo>
                <a:cubicBezTo>
                  <a:pt x="58979" y="17595"/>
                  <a:pt x="58979" y="17595"/>
                  <a:pt x="58979" y="17604"/>
                </a:cubicBezTo>
                <a:lnTo>
                  <a:pt x="58988" y="17604"/>
                </a:lnTo>
                <a:cubicBezTo>
                  <a:pt x="59007" y="17614"/>
                  <a:pt x="59026" y="17633"/>
                  <a:pt x="59017" y="17661"/>
                </a:cubicBezTo>
                <a:cubicBezTo>
                  <a:pt x="59037" y="17654"/>
                  <a:pt x="59061" y="17648"/>
                  <a:pt x="59088" y="17648"/>
                </a:cubicBezTo>
                <a:cubicBezTo>
                  <a:pt x="59099" y="17648"/>
                  <a:pt x="59110" y="17649"/>
                  <a:pt x="59121" y="17652"/>
                </a:cubicBezTo>
                <a:lnTo>
                  <a:pt x="59092" y="17661"/>
                </a:lnTo>
                <a:cubicBezTo>
                  <a:pt x="59102" y="17671"/>
                  <a:pt x="59102" y="17680"/>
                  <a:pt x="59111" y="17689"/>
                </a:cubicBezTo>
                <a:cubicBezTo>
                  <a:pt x="59103" y="17702"/>
                  <a:pt x="59093" y="17709"/>
                  <a:pt x="59082" y="17709"/>
                </a:cubicBezTo>
                <a:cubicBezTo>
                  <a:pt x="59068" y="17709"/>
                  <a:pt x="59052" y="17697"/>
                  <a:pt x="59036" y="17671"/>
                </a:cubicBezTo>
                <a:cubicBezTo>
                  <a:pt x="59026" y="17680"/>
                  <a:pt x="59026" y="17689"/>
                  <a:pt x="59026" y="17699"/>
                </a:cubicBezTo>
                <a:cubicBezTo>
                  <a:pt x="59017" y="17708"/>
                  <a:pt x="59017" y="17708"/>
                  <a:pt x="59007" y="17708"/>
                </a:cubicBezTo>
                <a:cubicBezTo>
                  <a:pt x="58998" y="17708"/>
                  <a:pt x="58988" y="17708"/>
                  <a:pt x="58988" y="17718"/>
                </a:cubicBezTo>
                <a:cubicBezTo>
                  <a:pt x="58988" y="17727"/>
                  <a:pt x="58979" y="17737"/>
                  <a:pt x="58969" y="17746"/>
                </a:cubicBezTo>
                <a:cubicBezTo>
                  <a:pt x="58969" y="17737"/>
                  <a:pt x="58969" y="17727"/>
                  <a:pt x="58960" y="17727"/>
                </a:cubicBezTo>
                <a:cubicBezTo>
                  <a:pt x="58960" y="17723"/>
                  <a:pt x="58957" y="17720"/>
                  <a:pt x="58955" y="17720"/>
                </a:cubicBezTo>
                <a:cubicBezTo>
                  <a:pt x="58953" y="17720"/>
                  <a:pt x="58950" y="17723"/>
                  <a:pt x="58950" y="17727"/>
                </a:cubicBezTo>
                <a:lnTo>
                  <a:pt x="58941" y="17727"/>
                </a:lnTo>
                <a:cubicBezTo>
                  <a:pt x="58931" y="17746"/>
                  <a:pt x="58931" y="17746"/>
                  <a:pt x="58950" y="17756"/>
                </a:cubicBezTo>
                <a:cubicBezTo>
                  <a:pt x="58941" y="17765"/>
                  <a:pt x="58931" y="17775"/>
                  <a:pt x="58922" y="17775"/>
                </a:cubicBezTo>
                <a:cubicBezTo>
                  <a:pt x="58922" y="17784"/>
                  <a:pt x="58922" y="17784"/>
                  <a:pt x="58922" y="17784"/>
                </a:cubicBezTo>
                <a:cubicBezTo>
                  <a:pt x="58927" y="17782"/>
                  <a:pt x="58932" y="17782"/>
                  <a:pt x="58935" y="17782"/>
                </a:cubicBezTo>
                <a:cubicBezTo>
                  <a:pt x="58951" y="17782"/>
                  <a:pt x="58952" y="17795"/>
                  <a:pt x="58960" y="17803"/>
                </a:cubicBezTo>
                <a:lnTo>
                  <a:pt x="58988" y="17784"/>
                </a:lnTo>
                <a:cubicBezTo>
                  <a:pt x="58988" y="17784"/>
                  <a:pt x="58988" y="17794"/>
                  <a:pt x="58988" y="17794"/>
                </a:cubicBezTo>
                <a:cubicBezTo>
                  <a:pt x="58995" y="17800"/>
                  <a:pt x="59002" y="17807"/>
                  <a:pt x="59008" y="17807"/>
                </a:cubicBezTo>
                <a:cubicBezTo>
                  <a:pt x="59011" y="17807"/>
                  <a:pt x="59014" y="17806"/>
                  <a:pt x="59017" y="17803"/>
                </a:cubicBezTo>
                <a:cubicBezTo>
                  <a:pt x="59026" y="17789"/>
                  <a:pt x="59031" y="17782"/>
                  <a:pt x="59036" y="17782"/>
                </a:cubicBezTo>
                <a:cubicBezTo>
                  <a:pt x="59040" y="17782"/>
                  <a:pt x="59045" y="17789"/>
                  <a:pt x="59054" y="17803"/>
                </a:cubicBezTo>
                <a:cubicBezTo>
                  <a:pt x="59064" y="17803"/>
                  <a:pt x="59064" y="17794"/>
                  <a:pt x="59064" y="17794"/>
                </a:cubicBezTo>
                <a:cubicBezTo>
                  <a:pt x="59064" y="17784"/>
                  <a:pt x="59064" y="17775"/>
                  <a:pt x="59064" y="17765"/>
                </a:cubicBezTo>
                <a:cubicBezTo>
                  <a:pt x="59054" y="17756"/>
                  <a:pt x="59064" y="17746"/>
                  <a:pt x="59073" y="17746"/>
                </a:cubicBezTo>
                <a:cubicBezTo>
                  <a:pt x="59079" y="17748"/>
                  <a:pt x="59084" y="17749"/>
                  <a:pt x="59088" y="17749"/>
                </a:cubicBezTo>
                <a:cubicBezTo>
                  <a:pt x="59106" y="17749"/>
                  <a:pt x="59115" y="17735"/>
                  <a:pt x="59130" y="17727"/>
                </a:cubicBezTo>
                <a:cubicBezTo>
                  <a:pt x="59140" y="17727"/>
                  <a:pt x="59140" y="17718"/>
                  <a:pt x="59140" y="17708"/>
                </a:cubicBezTo>
                <a:cubicBezTo>
                  <a:pt x="59149" y="17718"/>
                  <a:pt x="59149" y="17718"/>
                  <a:pt x="59159" y="17718"/>
                </a:cubicBezTo>
                <a:cubicBezTo>
                  <a:pt x="59159" y="17727"/>
                  <a:pt x="59168" y="17737"/>
                  <a:pt x="59159" y="17737"/>
                </a:cubicBezTo>
                <a:cubicBezTo>
                  <a:pt x="59149" y="17756"/>
                  <a:pt x="59149" y="17775"/>
                  <a:pt x="59149" y="17794"/>
                </a:cubicBezTo>
                <a:cubicBezTo>
                  <a:pt x="59149" y="17803"/>
                  <a:pt x="59149" y="17803"/>
                  <a:pt x="59140" y="17812"/>
                </a:cubicBezTo>
                <a:cubicBezTo>
                  <a:pt x="59140" y="17831"/>
                  <a:pt x="59130" y="17831"/>
                  <a:pt x="59111" y="17831"/>
                </a:cubicBezTo>
                <a:cubicBezTo>
                  <a:pt x="59102" y="17841"/>
                  <a:pt x="59111" y="17850"/>
                  <a:pt x="59102" y="17850"/>
                </a:cubicBezTo>
                <a:cubicBezTo>
                  <a:pt x="59102" y="17860"/>
                  <a:pt x="59111" y="17869"/>
                  <a:pt x="59111" y="17869"/>
                </a:cubicBezTo>
                <a:cubicBezTo>
                  <a:pt x="59111" y="17888"/>
                  <a:pt x="59121" y="17898"/>
                  <a:pt x="59121" y="17907"/>
                </a:cubicBezTo>
                <a:cubicBezTo>
                  <a:pt x="59121" y="17917"/>
                  <a:pt x="59130" y="17917"/>
                  <a:pt x="59130" y="17917"/>
                </a:cubicBezTo>
                <a:cubicBezTo>
                  <a:pt x="59149" y="17936"/>
                  <a:pt x="59140" y="17954"/>
                  <a:pt x="59130" y="17973"/>
                </a:cubicBezTo>
                <a:cubicBezTo>
                  <a:pt x="59135" y="17978"/>
                  <a:pt x="59140" y="17981"/>
                  <a:pt x="59144" y="17981"/>
                </a:cubicBezTo>
                <a:cubicBezTo>
                  <a:pt x="59149" y="17981"/>
                  <a:pt x="59154" y="17978"/>
                  <a:pt x="59159" y="17973"/>
                </a:cubicBezTo>
                <a:cubicBezTo>
                  <a:pt x="59159" y="17964"/>
                  <a:pt x="59159" y="17964"/>
                  <a:pt x="59168" y="17954"/>
                </a:cubicBezTo>
                <a:cubicBezTo>
                  <a:pt x="59168" y="17964"/>
                  <a:pt x="59168" y="17964"/>
                  <a:pt x="59168" y="17973"/>
                </a:cubicBezTo>
                <a:cubicBezTo>
                  <a:pt x="59168" y="17973"/>
                  <a:pt x="59177" y="17973"/>
                  <a:pt x="59177" y="17983"/>
                </a:cubicBezTo>
                <a:lnTo>
                  <a:pt x="59206" y="17954"/>
                </a:lnTo>
                <a:cubicBezTo>
                  <a:pt x="59215" y="17973"/>
                  <a:pt x="59215" y="17983"/>
                  <a:pt x="59225" y="18002"/>
                </a:cubicBezTo>
                <a:cubicBezTo>
                  <a:pt x="59215" y="18011"/>
                  <a:pt x="59196" y="18011"/>
                  <a:pt x="59187" y="18021"/>
                </a:cubicBezTo>
                <a:cubicBezTo>
                  <a:pt x="58583" y="18323"/>
                  <a:pt x="58168" y="18479"/>
                  <a:pt x="57726" y="18479"/>
                </a:cubicBezTo>
                <a:cubicBezTo>
                  <a:pt x="57629" y="18479"/>
                  <a:pt x="57529" y="18472"/>
                  <a:pt x="57426" y="18456"/>
                </a:cubicBezTo>
                <a:cubicBezTo>
                  <a:pt x="57426" y="18456"/>
                  <a:pt x="57426" y="18447"/>
                  <a:pt x="57426" y="18447"/>
                </a:cubicBezTo>
                <a:cubicBezTo>
                  <a:pt x="57426" y="18437"/>
                  <a:pt x="57417" y="18428"/>
                  <a:pt x="57417" y="18418"/>
                </a:cubicBezTo>
                <a:cubicBezTo>
                  <a:pt x="57407" y="18418"/>
                  <a:pt x="57407" y="18409"/>
                  <a:pt x="57407" y="18409"/>
                </a:cubicBezTo>
                <a:cubicBezTo>
                  <a:pt x="57398" y="18409"/>
                  <a:pt x="57389" y="18399"/>
                  <a:pt x="57389" y="18399"/>
                </a:cubicBezTo>
                <a:cubicBezTo>
                  <a:pt x="57379" y="18395"/>
                  <a:pt x="57374" y="18392"/>
                  <a:pt x="57371" y="18392"/>
                </a:cubicBezTo>
                <a:cubicBezTo>
                  <a:pt x="57367" y="18392"/>
                  <a:pt x="57365" y="18395"/>
                  <a:pt x="57360" y="18399"/>
                </a:cubicBezTo>
                <a:cubicBezTo>
                  <a:pt x="57351" y="18399"/>
                  <a:pt x="57351" y="18390"/>
                  <a:pt x="57341" y="18390"/>
                </a:cubicBezTo>
                <a:cubicBezTo>
                  <a:pt x="57341" y="18390"/>
                  <a:pt x="57341" y="18390"/>
                  <a:pt x="57341" y="18380"/>
                </a:cubicBezTo>
                <a:cubicBezTo>
                  <a:pt x="57332" y="18361"/>
                  <a:pt x="57332" y="18352"/>
                  <a:pt x="57313" y="18352"/>
                </a:cubicBezTo>
                <a:lnTo>
                  <a:pt x="57284" y="18352"/>
                </a:lnTo>
                <a:cubicBezTo>
                  <a:pt x="57284" y="18361"/>
                  <a:pt x="57275" y="18371"/>
                  <a:pt x="57275" y="18380"/>
                </a:cubicBezTo>
                <a:cubicBezTo>
                  <a:pt x="57265" y="18390"/>
                  <a:pt x="57265" y="18399"/>
                  <a:pt x="57275" y="18409"/>
                </a:cubicBezTo>
                <a:cubicBezTo>
                  <a:pt x="57275" y="18409"/>
                  <a:pt x="57275" y="18418"/>
                  <a:pt x="57265" y="18428"/>
                </a:cubicBezTo>
                <a:cubicBezTo>
                  <a:pt x="57256" y="18418"/>
                  <a:pt x="57256" y="18418"/>
                  <a:pt x="57247" y="18409"/>
                </a:cubicBezTo>
                <a:lnTo>
                  <a:pt x="57237" y="18409"/>
                </a:lnTo>
                <a:cubicBezTo>
                  <a:pt x="57237" y="18399"/>
                  <a:pt x="57228" y="18390"/>
                  <a:pt x="57218" y="18380"/>
                </a:cubicBezTo>
                <a:cubicBezTo>
                  <a:pt x="57209" y="18380"/>
                  <a:pt x="57199" y="18380"/>
                  <a:pt x="57199" y="18390"/>
                </a:cubicBezTo>
                <a:lnTo>
                  <a:pt x="57161" y="18371"/>
                </a:lnTo>
                <a:cubicBezTo>
                  <a:pt x="57171" y="18361"/>
                  <a:pt x="57161" y="18352"/>
                  <a:pt x="57161" y="18343"/>
                </a:cubicBezTo>
                <a:cubicBezTo>
                  <a:pt x="57161" y="18333"/>
                  <a:pt x="57152" y="18314"/>
                  <a:pt x="57152" y="18305"/>
                </a:cubicBezTo>
                <a:cubicBezTo>
                  <a:pt x="57142" y="18295"/>
                  <a:pt x="57133" y="18276"/>
                  <a:pt x="57133" y="18267"/>
                </a:cubicBezTo>
                <a:cubicBezTo>
                  <a:pt x="57124" y="18257"/>
                  <a:pt x="57124" y="18257"/>
                  <a:pt x="57124" y="18257"/>
                </a:cubicBezTo>
                <a:cubicBezTo>
                  <a:pt x="57124" y="18257"/>
                  <a:pt x="57124" y="18267"/>
                  <a:pt x="57114" y="18267"/>
                </a:cubicBezTo>
                <a:cubicBezTo>
                  <a:pt x="57114" y="18267"/>
                  <a:pt x="57105" y="18267"/>
                  <a:pt x="57105" y="18257"/>
                </a:cubicBezTo>
                <a:cubicBezTo>
                  <a:pt x="57105" y="18257"/>
                  <a:pt x="57105" y="18248"/>
                  <a:pt x="57095" y="18248"/>
                </a:cubicBezTo>
                <a:cubicBezTo>
                  <a:pt x="57095" y="18248"/>
                  <a:pt x="57095" y="18248"/>
                  <a:pt x="57095" y="18238"/>
                </a:cubicBezTo>
                <a:cubicBezTo>
                  <a:pt x="57086" y="18220"/>
                  <a:pt x="57067" y="18210"/>
                  <a:pt x="57038" y="18210"/>
                </a:cubicBezTo>
                <a:cubicBezTo>
                  <a:pt x="57029" y="18220"/>
                  <a:pt x="57029" y="18220"/>
                  <a:pt x="57029" y="18229"/>
                </a:cubicBezTo>
                <a:lnTo>
                  <a:pt x="57019" y="18229"/>
                </a:lnTo>
                <a:cubicBezTo>
                  <a:pt x="57010" y="18229"/>
                  <a:pt x="57010" y="18220"/>
                  <a:pt x="57000" y="18210"/>
                </a:cubicBezTo>
                <a:cubicBezTo>
                  <a:pt x="57000" y="18210"/>
                  <a:pt x="57000" y="18210"/>
                  <a:pt x="57000" y="18201"/>
                </a:cubicBezTo>
                <a:cubicBezTo>
                  <a:pt x="57000" y="18201"/>
                  <a:pt x="56991" y="18201"/>
                  <a:pt x="56991" y="18191"/>
                </a:cubicBezTo>
                <a:cubicBezTo>
                  <a:pt x="56991" y="18182"/>
                  <a:pt x="56991" y="18163"/>
                  <a:pt x="56972" y="18153"/>
                </a:cubicBezTo>
                <a:cubicBezTo>
                  <a:pt x="56972" y="18163"/>
                  <a:pt x="56972" y="18163"/>
                  <a:pt x="56963" y="18163"/>
                </a:cubicBezTo>
                <a:cubicBezTo>
                  <a:pt x="56963" y="18163"/>
                  <a:pt x="56953" y="18163"/>
                  <a:pt x="56953" y="18153"/>
                </a:cubicBezTo>
                <a:cubicBezTo>
                  <a:pt x="56953" y="18144"/>
                  <a:pt x="56944" y="18125"/>
                  <a:pt x="56934" y="18115"/>
                </a:cubicBezTo>
                <a:cubicBezTo>
                  <a:pt x="56941" y="18109"/>
                  <a:pt x="56948" y="18102"/>
                  <a:pt x="56954" y="18102"/>
                </a:cubicBezTo>
                <a:cubicBezTo>
                  <a:pt x="56957" y="18102"/>
                  <a:pt x="56960" y="18103"/>
                  <a:pt x="56963" y="18106"/>
                </a:cubicBezTo>
                <a:cubicBezTo>
                  <a:pt x="56963" y="18096"/>
                  <a:pt x="56963" y="18078"/>
                  <a:pt x="56972" y="18068"/>
                </a:cubicBezTo>
                <a:cubicBezTo>
                  <a:pt x="56972" y="18057"/>
                  <a:pt x="56972" y="18052"/>
                  <a:pt x="56976" y="18052"/>
                </a:cubicBezTo>
                <a:cubicBezTo>
                  <a:pt x="56979" y="18052"/>
                  <a:pt x="56983" y="18055"/>
                  <a:pt x="56991" y="18059"/>
                </a:cubicBezTo>
                <a:cubicBezTo>
                  <a:pt x="57000" y="18068"/>
                  <a:pt x="57000" y="18068"/>
                  <a:pt x="57010" y="18078"/>
                </a:cubicBezTo>
                <a:lnTo>
                  <a:pt x="57010" y="18068"/>
                </a:lnTo>
                <a:cubicBezTo>
                  <a:pt x="57010" y="18059"/>
                  <a:pt x="57010" y="18059"/>
                  <a:pt x="57019" y="18049"/>
                </a:cubicBezTo>
                <a:cubicBezTo>
                  <a:pt x="57029" y="18040"/>
                  <a:pt x="57029" y="18030"/>
                  <a:pt x="57019" y="18021"/>
                </a:cubicBezTo>
                <a:cubicBezTo>
                  <a:pt x="57019" y="18021"/>
                  <a:pt x="57019" y="18011"/>
                  <a:pt x="57019" y="18002"/>
                </a:cubicBezTo>
                <a:cubicBezTo>
                  <a:pt x="57019" y="17992"/>
                  <a:pt x="57010" y="17983"/>
                  <a:pt x="57010" y="17983"/>
                </a:cubicBezTo>
                <a:lnTo>
                  <a:pt x="56972" y="17983"/>
                </a:lnTo>
                <a:cubicBezTo>
                  <a:pt x="56963" y="17973"/>
                  <a:pt x="56953" y="17954"/>
                  <a:pt x="56934" y="17945"/>
                </a:cubicBezTo>
                <a:cubicBezTo>
                  <a:pt x="56934" y="17945"/>
                  <a:pt x="56934" y="17936"/>
                  <a:pt x="56934" y="17936"/>
                </a:cubicBezTo>
                <a:cubicBezTo>
                  <a:pt x="56934" y="17926"/>
                  <a:pt x="56934" y="17926"/>
                  <a:pt x="56934" y="17917"/>
                </a:cubicBezTo>
                <a:cubicBezTo>
                  <a:pt x="56934" y="17917"/>
                  <a:pt x="56934" y="17917"/>
                  <a:pt x="56934" y="17907"/>
                </a:cubicBezTo>
                <a:cubicBezTo>
                  <a:pt x="56934" y="17907"/>
                  <a:pt x="56944" y="17907"/>
                  <a:pt x="56944" y="17898"/>
                </a:cubicBezTo>
                <a:cubicBezTo>
                  <a:pt x="56953" y="17898"/>
                  <a:pt x="56953" y="17888"/>
                  <a:pt x="56953" y="17879"/>
                </a:cubicBezTo>
                <a:cubicBezTo>
                  <a:pt x="56953" y="17869"/>
                  <a:pt x="56963" y="17869"/>
                  <a:pt x="56963" y="17860"/>
                </a:cubicBezTo>
                <a:cubicBezTo>
                  <a:pt x="56963" y="17860"/>
                  <a:pt x="56972" y="17869"/>
                  <a:pt x="56972" y="17869"/>
                </a:cubicBezTo>
                <a:cubicBezTo>
                  <a:pt x="56972" y="17869"/>
                  <a:pt x="56982" y="17879"/>
                  <a:pt x="56982" y="17879"/>
                </a:cubicBezTo>
                <a:cubicBezTo>
                  <a:pt x="56982" y="17879"/>
                  <a:pt x="56991" y="17869"/>
                  <a:pt x="56991" y="17869"/>
                </a:cubicBezTo>
                <a:cubicBezTo>
                  <a:pt x="56991" y="17860"/>
                  <a:pt x="56991" y="17850"/>
                  <a:pt x="57000" y="17850"/>
                </a:cubicBezTo>
                <a:cubicBezTo>
                  <a:pt x="57010" y="17850"/>
                  <a:pt x="57010" y="17831"/>
                  <a:pt x="57000" y="17831"/>
                </a:cubicBezTo>
                <a:cubicBezTo>
                  <a:pt x="57000" y="17822"/>
                  <a:pt x="57000" y="17822"/>
                  <a:pt x="57000" y="17822"/>
                </a:cubicBezTo>
                <a:cubicBezTo>
                  <a:pt x="57010" y="17812"/>
                  <a:pt x="57010" y="17812"/>
                  <a:pt x="57000" y="17803"/>
                </a:cubicBezTo>
                <a:cubicBezTo>
                  <a:pt x="57000" y="17794"/>
                  <a:pt x="56991" y="17784"/>
                  <a:pt x="57000" y="17775"/>
                </a:cubicBezTo>
                <a:cubicBezTo>
                  <a:pt x="57000" y="17765"/>
                  <a:pt x="57010" y="17756"/>
                  <a:pt x="57019" y="17756"/>
                </a:cubicBezTo>
                <a:cubicBezTo>
                  <a:pt x="57029" y="17756"/>
                  <a:pt x="57038" y="17746"/>
                  <a:pt x="57038" y="17746"/>
                </a:cubicBezTo>
                <a:cubicBezTo>
                  <a:pt x="57048" y="17746"/>
                  <a:pt x="57048" y="17737"/>
                  <a:pt x="57057" y="17737"/>
                </a:cubicBezTo>
                <a:cubicBezTo>
                  <a:pt x="57057" y="17737"/>
                  <a:pt x="57057" y="17727"/>
                  <a:pt x="57057" y="17727"/>
                </a:cubicBezTo>
                <a:cubicBezTo>
                  <a:pt x="57067" y="17718"/>
                  <a:pt x="57067" y="17718"/>
                  <a:pt x="57076" y="17718"/>
                </a:cubicBezTo>
                <a:cubicBezTo>
                  <a:pt x="57095" y="17718"/>
                  <a:pt x="57095" y="17708"/>
                  <a:pt x="57095" y="17699"/>
                </a:cubicBezTo>
                <a:lnTo>
                  <a:pt x="57076" y="17699"/>
                </a:lnTo>
                <a:cubicBezTo>
                  <a:pt x="57095" y="17680"/>
                  <a:pt x="57095" y="17671"/>
                  <a:pt x="57086" y="17652"/>
                </a:cubicBezTo>
                <a:lnTo>
                  <a:pt x="57095" y="17642"/>
                </a:lnTo>
                <a:cubicBezTo>
                  <a:pt x="57086" y="17633"/>
                  <a:pt x="57086" y="17633"/>
                  <a:pt x="57076" y="17633"/>
                </a:cubicBezTo>
                <a:cubicBezTo>
                  <a:pt x="57067" y="17633"/>
                  <a:pt x="57067" y="17623"/>
                  <a:pt x="57067" y="17623"/>
                </a:cubicBezTo>
                <a:cubicBezTo>
                  <a:pt x="57057" y="17604"/>
                  <a:pt x="57038" y="17604"/>
                  <a:pt x="57029" y="17604"/>
                </a:cubicBezTo>
                <a:cubicBezTo>
                  <a:pt x="57029" y="17604"/>
                  <a:pt x="57019" y="17614"/>
                  <a:pt x="57019" y="17614"/>
                </a:cubicBezTo>
                <a:cubicBezTo>
                  <a:pt x="57019" y="17623"/>
                  <a:pt x="57029" y="17623"/>
                  <a:pt x="57029" y="17633"/>
                </a:cubicBezTo>
                <a:lnTo>
                  <a:pt x="57019" y="17633"/>
                </a:lnTo>
                <a:cubicBezTo>
                  <a:pt x="57017" y="17630"/>
                  <a:pt x="57013" y="17629"/>
                  <a:pt x="57009" y="17629"/>
                </a:cubicBezTo>
                <a:cubicBezTo>
                  <a:pt x="57000" y="17629"/>
                  <a:pt x="56988" y="17635"/>
                  <a:pt x="56982" y="17642"/>
                </a:cubicBezTo>
                <a:cubicBezTo>
                  <a:pt x="56982" y="17642"/>
                  <a:pt x="56982" y="17642"/>
                  <a:pt x="56982" y="17652"/>
                </a:cubicBezTo>
                <a:cubicBezTo>
                  <a:pt x="56975" y="17658"/>
                  <a:pt x="56973" y="17665"/>
                  <a:pt x="56966" y="17665"/>
                </a:cubicBezTo>
                <a:cubicBezTo>
                  <a:pt x="56963" y="17665"/>
                  <a:pt x="56959" y="17664"/>
                  <a:pt x="56953" y="17661"/>
                </a:cubicBezTo>
                <a:lnTo>
                  <a:pt x="56953" y="17652"/>
                </a:lnTo>
                <a:cubicBezTo>
                  <a:pt x="56944" y="17642"/>
                  <a:pt x="56944" y="17642"/>
                  <a:pt x="56934" y="17633"/>
                </a:cubicBezTo>
                <a:cubicBezTo>
                  <a:pt x="56925" y="17633"/>
                  <a:pt x="56925" y="17633"/>
                  <a:pt x="56925" y="17642"/>
                </a:cubicBezTo>
                <a:cubicBezTo>
                  <a:pt x="56915" y="17642"/>
                  <a:pt x="56915" y="17652"/>
                  <a:pt x="56906" y="17652"/>
                </a:cubicBezTo>
                <a:lnTo>
                  <a:pt x="56896" y="17652"/>
                </a:lnTo>
                <a:cubicBezTo>
                  <a:pt x="56887" y="17642"/>
                  <a:pt x="56868" y="17642"/>
                  <a:pt x="56858" y="17642"/>
                </a:cubicBezTo>
                <a:cubicBezTo>
                  <a:pt x="56858" y="17652"/>
                  <a:pt x="56858" y="17652"/>
                  <a:pt x="56868" y="17661"/>
                </a:cubicBezTo>
                <a:cubicBezTo>
                  <a:pt x="56868" y="17671"/>
                  <a:pt x="56868" y="17680"/>
                  <a:pt x="56858" y="17680"/>
                </a:cubicBezTo>
                <a:cubicBezTo>
                  <a:pt x="56858" y="17689"/>
                  <a:pt x="56858" y="17689"/>
                  <a:pt x="56858" y="17689"/>
                </a:cubicBezTo>
                <a:cubicBezTo>
                  <a:pt x="56849" y="17699"/>
                  <a:pt x="56849" y="17708"/>
                  <a:pt x="56830" y="17708"/>
                </a:cubicBezTo>
                <a:cubicBezTo>
                  <a:pt x="56830" y="17708"/>
                  <a:pt x="56830" y="17718"/>
                  <a:pt x="56821" y="17718"/>
                </a:cubicBezTo>
                <a:lnTo>
                  <a:pt x="56821" y="17708"/>
                </a:lnTo>
                <a:cubicBezTo>
                  <a:pt x="56817" y="17712"/>
                  <a:pt x="56814" y="17713"/>
                  <a:pt x="56811" y="17713"/>
                </a:cubicBezTo>
                <a:cubicBezTo>
                  <a:pt x="56805" y="17713"/>
                  <a:pt x="56799" y="17708"/>
                  <a:pt x="56792" y="17708"/>
                </a:cubicBezTo>
                <a:cubicBezTo>
                  <a:pt x="56783" y="17708"/>
                  <a:pt x="56783" y="17708"/>
                  <a:pt x="56783" y="17718"/>
                </a:cubicBezTo>
                <a:lnTo>
                  <a:pt x="56764" y="17718"/>
                </a:lnTo>
                <a:cubicBezTo>
                  <a:pt x="56754" y="17718"/>
                  <a:pt x="56745" y="17718"/>
                  <a:pt x="56745" y="17727"/>
                </a:cubicBezTo>
                <a:cubicBezTo>
                  <a:pt x="56745" y="17734"/>
                  <a:pt x="56740" y="17741"/>
                  <a:pt x="56734" y="17741"/>
                </a:cubicBezTo>
                <a:cubicBezTo>
                  <a:pt x="56732" y="17741"/>
                  <a:pt x="56729" y="17740"/>
                  <a:pt x="56726" y="17737"/>
                </a:cubicBezTo>
                <a:cubicBezTo>
                  <a:pt x="56716" y="17737"/>
                  <a:pt x="56707" y="17737"/>
                  <a:pt x="56698" y="17727"/>
                </a:cubicBezTo>
                <a:cubicBezTo>
                  <a:pt x="56688" y="17727"/>
                  <a:pt x="56688" y="17718"/>
                  <a:pt x="56688" y="17709"/>
                </a:cubicBezTo>
                <a:lnTo>
                  <a:pt x="56688" y="17709"/>
                </a:lnTo>
                <a:cubicBezTo>
                  <a:pt x="56688" y="17718"/>
                  <a:pt x="56688" y="17718"/>
                  <a:pt x="56698" y="17718"/>
                </a:cubicBezTo>
                <a:cubicBezTo>
                  <a:pt x="56707" y="17708"/>
                  <a:pt x="56716" y="17708"/>
                  <a:pt x="56716" y="17708"/>
                </a:cubicBezTo>
                <a:cubicBezTo>
                  <a:pt x="56726" y="17708"/>
                  <a:pt x="56735" y="17699"/>
                  <a:pt x="56735" y="17689"/>
                </a:cubicBezTo>
                <a:cubicBezTo>
                  <a:pt x="56735" y="17689"/>
                  <a:pt x="56735" y="17680"/>
                  <a:pt x="56735" y="17671"/>
                </a:cubicBezTo>
                <a:lnTo>
                  <a:pt x="56726" y="17671"/>
                </a:lnTo>
                <a:cubicBezTo>
                  <a:pt x="56726" y="17661"/>
                  <a:pt x="56735" y="17661"/>
                  <a:pt x="56735" y="17661"/>
                </a:cubicBezTo>
                <a:cubicBezTo>
                  <a:pt x="56745" y="17652"/>
                  <a:pt x="56745" y="17642"/>
                  <a:pt x="56745" y="17633"/>
                </a:cubicBezTo>
                <a:cubicBezTo>
                  <a:pt x="56745" y="17623"/>
                  <a:pt x="56745" y="17614"/>
                  <a:pt x="56735" y="17614"/>
                </a:cubicBezTo>
                <a:lnTo>
                  <a:pt x="56726" y="17614"/>
                </a:lnTo>
                <a:cubicBezTo>
                  <a:pt x="56726" y="17607"/>
                  <a:pt x="56716" y="17600"/>
                  <a:pt x="56708" y="17600"/>
                </a:cubicBezTo>
                <a:cubicBezTo>
                  <a:pt x="56704" y="17600"/>
                  <a:pt x="56700" y="17601"/>
                  <a:pt x="56698" y="17604"/>
                </a:cubicBezTo>
                <a:cubicBezTo>
                  <a:pt x="56687" y="17608"/>
                  <a:pt x="56681" y="17610"/>
                  <a:pt x="56676" y="17610"/>
                </a:cubicBezTo>
                <a:cubicBezTo>
                  <a:pt x="56669" y="17610"/>
                  <a:pt x="56669" y="17603"/>
                  <a:pt x="56669" y="17585"/>
                </a:cubicBezTo>
                <a:cubicBezTo>
                  <a:pt x="56669" y="17585"/>
                  <a:pt x="56669" y="17576"/>
                  <a:pt x="56669" y="17566"/>
                </a:cubicBezTo>
                <a:cubicBezTo>
                  <a:pt x="56669" y="17557"/>
                  <a:pt x="56669" y="17547"/>
                  <a:pt x="56660" y="17538"/>
                </a:cubicBezTo>
                <a:cubicBezTo>
                  <a:pt x="56660" y="17538"/>
                  <a:pt x="56650" y="17529"/>
                  <a:pt x="56650" y="17519"/>
                </a:cubicBezTo>
                <a:lnTo>
                  <a:pt x="56641" y="17519"/>
                </a:lnTo>
                <a:cubicBezTo>
                  <a:pt x="56641" y="17519"/>
                  <a:pt x="56631" y="17519"/>
                  <a:pt x="56631" y="17510"/>
                </a:cubicBezTo>
                <a:cubicBezTo>
                  <a:pt x="56631" y="17500"/>
                  <a:pt x="56622" y="17491"/>
                  <a:pt x="56631" y="17481"/>
                </a:cubicBezTo>
                <a:cubicBezTo>
                  <a:pt x="56631" y="17472"/>
                  <a:pt x="56631" y="17472"/>
                  <a:pt x="56641" y="17462"/>
                </a:cubicBezTo>
                <a:cubicBezTo>
                  <a:pt x="56641" y="17453"/>
                  <a:pt x="56641" y="17453"/>
                  <a:pt x="56641" y="17443"/>
                </a:cubicBezTo>
                <a:cubicBezTo>
                  <a:pt x="56650" y="17434"/>
                  <a:pt x="56650" y="17424"/>
                  <a:pt x="56650" y="17415"/>
                </a:cubicBezTo>
                <a:lnTo>
                  <a:pt x="56679" y="17415"/>
                </a:lnTo>
                <a:cubicBezTo>
                  <a:pt x="56679" y="17405"/>
                  <a:pt x="56679" y="17396"/>
                  <a:pt x="56679" y="17396"/>
                </a:cubicBezTo>
                <a:cubicBezTo>
                  <a:pt x="56679" y="17377"/>
                  <a:pt x="56679" y="17377"/>
                  <a:pt x="56698" y="17377"/>
                </a:cubicBezTo>
                <a:lnTo>
                  <a:pt x="56688" y="17387"/>
                </a:lnTo>
                <a:lnTo>
                  <a:pt x="56783" y="17387"/>
                </a:lnTo>
                <a:cubicBezTo>
                  <a:pt x="56783" y="17377"/>
                  <a:pt x="56783" y="17377"/>
                  <a:pt x="56792" y="17377"/>
                </a:cubicBezTo>
                <a:cubicBezTo>
                  <a:pt x="56783" y="17377"/>
                  <a:pt x="56783" y="17368"/>
                  <a:pt x="56783" y="17368"/>
                </a:cubicBezTo>
                <a:cubicBezTo>
                  <a:pt x="56773" y="17368"/>
                  <a:pt x="56773" y="17358"/>
                  <a:pt x="56773" y="17358"/>
                </a:cubicBezTo>
                <a:cubicBezTo>
                  <a:pt x="56773" y="17349"/>
                  <a:pt x="56773" y="17349"/>
                  <a:pt x="56783" y="17339"/>
                </a:cubicBezTo>
                <a:cubicBezTo>
                  <a:pt x="56786" y="17336"/>
                  <a:pt x="56789" y="17335"/>
                  <a:pt x="56792" y="17335"/>
                </a:cubicBezTo>
                <a:cubicBezTo>
                  <a:pt x="56799" y="17335"/>
                  <a:pt x="56805" y="17339"/>
                  <a:pt x="56811" y="17339"/>
                </a:cubicBezTo>
                <a:cubicBezTo>
                  <a:pt x="56830" y="17330"/>
                  <a:pt x="56840" y="17330"/>
                  <a:pt x="56849" y="17330"/>
                </a:cubicBezTo>
                <a:lnTo>
                  <a:pt x="56887" y="17330"/>
                </a:lnTo>
                <a:cubicBezTo>
                  <a:pt x="56896" y="17330"/>
                  <a:pt x="56906" y="17320"/>
                  <a:pt x="56906" y="17311"/>
                </a:cubicBezTo>
                <a:cubicBezTo>
                  <a:pt x="56906" y="17311"/>
                  <a:pt x="56906" y="17311"/>
                  <a:pt x="56906" y="17301"/>
                </a:cubicBezTo>
                <a:lnTo>
                  <a:pt x="56915" y="17292"/>
                </a:lnTo>
                <a:lnTo>
                  <a:pt x="56906" y="17292"/>
                </a:lnTo>
                <a:lnTo>
                  <a:pt x="56915" y="17264"/>
                </a:lnTo>
                <a:lnTo>
                  <a:pt x="56934" y="17292"/>
                </a:lnTo>
                <a:cubicBezTo>
                  <a:pt x="56940" y="17281"/>
                  <a:pt x="56942" y="17276"/>
                  <a:pt x="56949" y="17276"/>
                </a:cubicBezTo>
                <a:cubicBezTo>
                  <a:pt x="56953" y="17276"/>
                  <a:pt x="56960" y="17279"/>
                  <a:pt x="56972" y="17282"/>
                </a:cubicBezTo>
                <a:lnTo>
                  <a:pt x="56944" y="17311"/>
                </a:lnTo>
                <a:cubicBezTo>
                  <a:pt x="56963" y="17301"/>
                  <a:pt x="56982" y="17292"/>
                  <a:pt x="56991" y="17273"/>
                </a:cubicBezTo>
                <a:lnTo>
                  <a:pt x="56991" y="17264"/>
                </a:lnTo>
                <a:cubicBezTo>
                  <a:pt x="56982" y="17273"/>
                  <a:pt x="56982" y="17273"/>
                  <a:pt x="56982" y="17273"/>
                </a:cubicBezTo>
                <a:lnTo>
                  <a:pt x="56972" y="17273"/>
                </a:lnTo>
                <a:cubicBezTo>
                  <a:pt x="56972" y="17273"/>
                  <a:pt x="56972" y="17264"/>
                  <a:pt x="56972" y="17264"/>
                </a:cubicBezTo>
                <a:cubicBezTo>
                  <a:pt x="56972" y="17264"/>
                  <a:pt x="56982" y="17264"/>
                  <a:pt x="56982" y="17254"/>
                </a:cubicBezTo>
                <a:cubicBezTo>
                  <a:pt x="56984" y="17257"/>
                  <a:pt x="56987" y="17258"/>
                  <a:pt x="56990" y="17258"/>
                </a:cubicBezTo>
                <a:cubicBezTo>
                  <a:pt x="56996" y="17258"/>
                  <a:pt x="57000" y="17251"/>
                  <a:pt x="57000" y="17245"/>
                </a:cubicBezTo>
                <a:lnTo>
                  <a:pt x="56991" y="17245"/>
                </a:lnTo>
                <a:cubicBezTo>
                  <a:pt x="56991" y="17245"/>
                  <a:pt x="56982" y="17245"/>
                  <a:pt x="56982" y="17235"/>
                </a:cubicBezTo>
                <a:lnTo>
                  <a:pt x="57000" y="17235"/>
                </a:lnTo>
                <a:lnTo>
                  <a:pt x="57000" y="17245"/>
                </a:lnTo>
                <a:cubicBezTo>
                  <a:pt x="57010" y="17245"/>
                  <a:pt x="57010" y="17235"/>
                  <a:pt x="57010" y="17235"/>
                </a:cubicBezTo>
                <a:lnTo>
                  <a:pt x="57019" y="17235"/>
                </a:lnTo>
                <a:cubicBezTo>
                  <a:pt x="57019" y="17245"/>
                  <a:pt x="57029" y="17245"/>
                  <a:pt x="57029" y="17245"/>
                </a:cubicBezTo>
                <a:lnTo>
                  <a:pt x="57038" y="17245"/>
                </a:lnTo>
                <a:cubicBezTo>
                  <a:pt x="57038" y="17235"/>
                  <a:pt x="57029" y="17235"/>
                  <a:pt x="57029" y="17235"/>
                </a:cubicBezTo>
                <a:cubicBezTo>
                  <a:pt x="57029" y="17216"/>
                  <a:pt x="57038" y="17197"/>
                  <a:pt x="57057" y="17188"/>
                </a:cubicBezTo>
                <a:lnTo>
                  <a:pt x="57067" y="17188"/>
                </a:lnTo>
                <a:cubicBezTo>
                  <a:pt x="57067" y="17178"/>
                  <a:pt x="57067" y="17178"/>
                  <a:pt x="57076" y="17178"/>
                </a:cubicBezTo>
                <a:lnTo>
                  <a:pt x="57105" y="17178"/>
                </a:lnTo>
                <a:cubicBezTo>
                  <a:pt x="57114" y="17178"/>
                  <a:pt x="57124" y="17178"/>
                  <a:pt x="57142" y="17188"/>
                </a:cubicBezTo>
                <a:cubicBezTo>
                  <a:pt x="57152" y="17188"/>
                  <a:pt x="57161" y="17188"/>
                  <a:pt x="57161" y="17197"/>
                </a:cubicBezTo>
                <a:lnTo>
                  <a:pt x="57171" y="17197"/>
                </a:lnTo>
                <a:cubicBezTo>
                  <a:pt x="57171" y="17197"/>
                  <a:pt x="57180" y="17197"/>
                  <a:pt x="57180" y="17188"/>
                </a:cubicBezTo>
                <a:cubicBezTo>
                  <a:pt x="57180" y="17178"/>
                  <a:pt x="57180" y="17169"/>
                  <a:pt x="57180" y="17159"/>
                </a:cubicBezTo>
                <a:cubicBezTo>
                  <a:pt x="57180" y="17150"/>
                  <a:pt x="57180" y="17140"/>
                  <a:pt x="57171" y="17140"/>
                </a:cubicBezTo>
                <a:cubicBezTo>
                  <a:pt x="57174" y="17138"/>
                  <a:pt x="57176" y="17137"/>
                  <a:pt x="57179" y="17137"/>
                </a:cubicBezTo>
                <a:cubicBezTo>
                  <a:pt x="57186" y="17137"/>
                  <a:pt x="57193" y="17143"/>
                  <a:pt x="57199" y="17150"/>
                </a:cubicBezTo>
                <a:cubicBezTo>
                  <a:pt x="57199" y="17159"/>
                  <a:pt x="57199" y="17159"/>
                  <a:pt x="57199" y="17159"/>
                </a:cubicBezTo>
                <a:cubicBezTo>
                  <a:pt x="57199" y="17159"/>
                  <a:pt x="57209" y="17169"/>
                  <a:pt x="57209" y="17169"/>
                </a:cubicBezTo>
                <a:cubicBezTo>
                  <a:pt x="57218" y="17159"/>
                  <a:pt x="57225" y="17155"/>
                  <a:pt x="57232" y="17155"/>
                </a:cubicBezTo>
                <a:cubicBezTo>
                  <a:pt x="57239" y="17155"/>
                  <a:pt x="57247" y="17159"/>
                  <a:pt x="57256" y="17169"/>
                </a:cubicBezTo>
                <a:cubicBezTo>
                  <a:pt x="57256" y="17159"/>
                  <a:pt x="57256" y="17159"/>
                  <a:pt x="57265" y="17150"/>
                </a:cubicBezTo>
                <a:cubicBezTo>
                  <a:pt x="57265" y="17150"/>
                  <a:pt x="57265" y="17140"/>
                  <a:pt x="57265" y="17140"/>
                </a:cubicBezTo>
                <a:cubicBezTo>
                  <a:pt x="57265" y="17131"/>
                  <a:pt x="57265" y="17131"/>
                  <a:pt x="57265" y="17131"/>
                </a:cubicBezTo>
                <a:cubicBezTo>
                  <a:pt x="57275" y="17131"/>
                  <a:pt x="57284" y="17122"/>
                  <a:pt x="57294" y="17122"/>
                </a:cubicBezTo>
                <a:cubicBezTo>
                  <a:pt x="57303" y="17122"/>
                  <a:pt x="57303" y="17122"/>
                  <a:pt x="57313" y="17112"/>
                </a:cubicBezTo>
                <a:cubicBezTo>
                  <a:pt x="57313" y="17103"/>
                  <a:pt x="57313" y="17093"/>
                  <a:pt x="57313" y="17084"/>
                </a:cubicBezTo>
                <a:cubicBezTo>
                  <a:pt x="57313" y="17074"/>
                  <a:pt x="57313" y="17065"/>
                  <a:pt x="57322" y="17055"/>
                </a:cubicBezTo>
                <a:cubicBezTo>
                  <a:pt x="57322" y="17046"/>
                  <a:pt x="57332" y="17036"/>
                  <a:pt x="57332" y="17036"/>
                </a:cubicBezTo>
                <a:cubicBezTo>
                  <a:pt x="57332" y="17027"/>
                  <a:pt x="57341" y="17027"/>
                  <a:pt x="57341" y="17027"/>
                </a:cubicBezTo>
                <a:cubicBezTo>
                  <a:pt x="57351" y="17027"/>
                  <a:pt x="57360" y="17017"/>
                  <a:pt x="57360" y="17008"/>
                </a:cubicBezTo>
                <a:cubicBezTo>
                  <a:pt x="57370" y="16998"/>
                  <a:pt x="57370" y="16980"/>
                  <a:pt x="57370" y="16970"/>
                </a:cubicBezTo>
                <a:cubicBezTo>
                  <a:pt x="57370" y="16970"/>
                  <a:pt x="57370" y="16961"/>
                  <a:pt x="57360" y="16961"/>
                </a:cubicBezTo>
                <a:cubicBezTo>
                  <a:pt x="57370" y="16961"/>
                  <a:pt x="57370" y="16951"/>
                  <a:pt x="57360" y="16942"/>
                </a:cubicBezTo>
                <a:cubicBezTo>
                  <a:pt x="57360" y="16942"/>
                  <a:pt x="57360" y="16932"/>
                  <a:pt x="57360" y="16932"/>
                </a:cubicBezTo>
                <a:cubicBezTo>
                  <a:pt x="57360" y="16932"/>
                  <a:pt x="57360" y="16923"/>
                  <a:pt x="57351" y="16923"/>
                </a:cubicBezTo>
                <a:lnTo>
                  <a:pt x="57341" y="16932"/>
                </a:lnTo>
                <a:cubicBezTo>
                  <a:pt x="57341" y="16923"/>
                  <a:pt x="57341" y="16923"/>
                  <a:pt x="57332" y="16913"/>
                </a:cubicBezTo>
                <a:cubicBezTo>
                  <a:pt x="57325" y="16913"/>
                  <a:pt x="57319" y="16909"/>
                  <a:pt x="57313" y="16909"/>
                </a:cubicBezTo>
                <a:cubicBezTo>
                  <a:pt x="57310" y="16909"/>
                  <a:pt x="57306" y="16910"/>
                  <a:pt x="57303" y="16913"/>
                </a:cubicBezTo>
                <a:cubicBezTo>
                  <a:pt x="57294" y="16923"/>
                  <a:pt x="57294" y="16932"/>
                  <a:pt x="57284" y="16932"/>
                </a:cubicBezTo>
                <a:cubicBezTo>
                  <a:pt x="57284" y="16942"/>
                  <a:pt x="57275" y="16942"/>
                  <a:pt x="57275" y="16951"/>
                </a:cubicBezTo>
                <a:cubicBezTo>
                  <a:pt x="57256" y="16961"/>
                  <a:pt x="57247" y="16980"/>
                  <a:pt x="57228" y="16998"/>
                </a:cubicBezTo>
                <a:cubicBezTo>
                  <a:pt x="57228" y="16998"/>
                  <a:pt x="57228" y="16998"/>
                  <a:pt x="57228" y="17008"/>
                </a:cubicBezTo>
                <a:lnTo>
                  <a:pt x="57218" y="17008"/>
                </a:lnTo>
                <a:cubicBezTo>
                  <a:pt x="57209" y="16998"/>
                  <a:pt x="57199" y="16998"/>
                  <a:pt x="57190" y="16998"/>
                </a:cubicBezTo>
                <a:cubicBezTo>
                  <a:pt x="57187" y="16996"/>
                  <a:pt x="57185" y="16995"/>
                  <a:pt x="57183" y="16995"/>
                </a:cubicBezTo>
                <a:cubicBezTo>
                  <a:pt x="57179" y="16995"/>
                  <a:pt x="57178" y="17001"/>
                  <a:pt x="57171" y="17008"/>
                </a:cubicBezTo>
                <a:lnTo>
                  <a:pt x="57199" y="17008"/>
                </a:lnTo>
                <a:lnTo>
                  <a:pt x="57171" y="17017"/>
                </a:lnTo>
                <a:cubicBezTo>
                  <a:pt x="57161" y="17017"/>
                  <a:pt x="57161" y="17008"/>
                  <a:pt x="57161" y="16998"/>
                </a:cubicBezTo>
                <a:cubicBezTo>
                  <a:pt x="57161" y="16980"/>
                  <a:pt x="57161" y="16980"/>
                  <a:pt x="57142" y="16980"/>
                </a:cubicBezTo>
                <a:lnTo>
                  <a:pt x="57142" y="16970"/>
                </a:lnTo>
                <a:lnTo>
                  <a:pt x="57124" y="16961"/>
                </a:lnTo>
                <a:cubicBezTo>
                  <a:pt x="57124" y="16970"/>
                  <a:pt x="57124" y="16970"/>
                  <a:pt x="57124" y="16970"/>
                </a:cubicBezTo>
                <a:lnTo>
                  <a:pt x="57114" y="16970"/>
                </a:lnTo>
                <a:lnTo>
                  <a:pt x="57114" y="16961"/>
                </a:lnTo>
                <a:cubicBezTo>
                  <a:pt x="57124" y="16951"/>
                  <a:pt x="57124" y="16942"/>
                  <a:pt x="57105" y="16942"/>
                </a:cubicBezTo>
                <a:cubicBezTo>
                  <a:pt x="57095" y="16932"/>
                  <a:pt x="57095" y="16932"/>
                  <a:pt x="57086" y="16932"/>
                </a:cubicBezTo>
                <a:cubicBezTo>
                  <a:pt x="57086" y="16932"/>
                  <a:pt x="57076" y="16932"/>
                  <a:pt x="57076" y="16923"/>
                </a:cubicBezTo>
                <a:lnTo>
                  <a:pt x="57067" y="16923"/>
                </a:lnTo>
                <a:cubicBezTo>
                  <a:pt x="57048" y="16923"/>
                  <a:pt x="57038" y="16932"/>
                  <a:pt x="57029" y="16942"/>
                </a:cubicBezTo>
                <a:cubicBezTo>
                  <a:pt x="57029" y="16942"/>
                  <a:pt x="57029" y="16942"/>
                  <a:pt x="57038" y="16951"/>
                </a:cubicBezTo>
                <a:cubicBezTo>
                  <a:pt x="57038" y="16951"/>
                  <a:pt x="57038" y="16961"/>
                  <a:pt x="57038" y="16970"/>
                </a:cubicBezTo>
                <a:cubicBezTo>
                  <a:pt x="57038" y="16980"/>
                  <a:pt x="57038" y="16980"/>
                  <a:pt x="57029" y="16980"/>
                </a:cubicBezTo>
                <a:cubicBezTo>
                  <a:pt x="57019" y="16980"/>
                  <a:pt x="57019" y="16980"/>
                  <a:pt x="57010" y="16989"/>
                </a:cubicBezTo>
                <a:cubicBezTo>
                  <a:pt x="57010" y="16998"/>
                  <a:pt x="57000" y="16998"/>
                  <a:pt x="56991" y="16998"/>
                </a:cubicBezTo>
                <a:cubicBezTo>
                  <a:pt x="56991" y="16994"/>
                  <a:pt x="56989" y="16991"/>
                  <a:pt x="56986" y="16991"/>
                </a:cubicBezTo>
                <a:cubicBezTo>
                  <a:pt x="56984" y="16991"/>
                  <a:pt x="56982" y="16994"/>
                  <a:pt x="56982" y="16998"/>
                </a:cubicBezTo>
                <a:cubicBezTo>
                  <a:pt x="56972" y="17017"/>
                  <a:pt x="56972" y="17027"/>
                  <a:pt x="56991" y="17036"/>
                </a:cubicBezTo>
                <a:cubicBezTo>
                  <a:pt x="56991" y="17046"/>
                  <a:pt x="56991" y="17046"/>
                  <a:pt x="56982" y="17055"/>
                </a:cubicBezTo>
                <a:cubicBezTo>
                  <a:pt x="56982" y="17055"/>
                  <a:pt x="56982" y="17055"/>
                  <a:pt x="56972" y="17065"/>
                </a:cubicBezTo>
                <a:lnTo>
                  <a:pt x="57000" y="17065"/>
                </a:lnTo>
                <a:cubicBezTo>
                  <a:pt x="57000" y="17074"/>
                  <a:pt x="57000" y="17084"/>
                  <a:pt x="56991" y="17084"/>
                </a:cubicBezTo>
                <a:cubicBezTo>
                  <a:pt x="56963" y="17103"/>
                  <a:pt x="56934" y="17103"/>
                  <a:pt x="56906" y="17103"/>
                </a:cubicBezTo>
                <a:cubicBezTo>
                  <a:pt x="56896" y="17103"/>
                  <a:pt x="56896" y="17103"/>
                  <a:pt x="56896" y="17084"/>
                </a:cubicBezTo>
                <a:cubicBezTo>
                  <a:pt x="56896" y="17074"/>
                  <a:pt x="56896" y="17074"/>
                  <a:pt x="56877" y="17074"/>
                </a:cubicBezTo>
                <a:cubicBezTo>
                  <a:pt x="56877" y="17065"/>
                  <a:pt x="56868" y="17065"/>
                  <a:pt x="56858" y="17065"/>
                </a:cubicBezTo>
                <a:lnTo>
                  <a:pt x="56840" y="17065"/>
                </a:lnTo>
                <a:cubicBezTo>
                  <a:pt x="56849" y="17055"/>
                  <a:pt x="56849" y="17046"/>
                  <a:pt x="56858" y="17036"/>
                </a:cubicBezTo>
                <a:lnTo>
                  <a:pt x="56877" y="17036"/>
                </a:lnTo>
                <a:cubicBezTo>
                  <a:pt x="56877" y="17027"/>
                  <a:pt x="56877" y="17017"/>
                  <a:pt x="56877" y="17008"/>
                </a:cubicBezTo>
                <a:cubicBezTo>
                  <a:pt x="56877" y="17008"/>
                  <a:pt x="56868" y="17008"/>
                  <a:pt x="56868" y="16998"/>
                </a:cubicBezTo>
                <a:cubicBezTo>
                  <a:pt x="56849" y="16998"/>
                  <a:pt x="56821" y="16998"/>
                  <a:pt x="56802" y="17008"/>
                </a:cubicBezTo>
                <a:cubicBezTo>
                  <a:pt x="56792" y="17008"/>
                  <a:pt x="56792" y="17027"/>
                  <a:pt x="56792" y="17036"/>
                </a:cubicBezTo>
                <a:lnTo>
                  <a:pt x="56811" y="17036"/>
                </a:lnTo>
                <a:cubicBezTo>
                  <a:pt x="56811" y="17046"/>
                  <a:pt x="56811" y="17065"/>
                  <a:pt x="56811" y="17074"/>
                </a:cubicBezTo>
                <a:cubicBezTo>
                  <a:pt x="56811" y="17074"/>
                  <a:pt x="56802" y="17084"/>
                  <a:pt x="56802" y="17084"/>
                </a:cubicBezTo>
                <a:cubicBezTo>
                  <a:pt x="56802" y="17093"/>
                  <a:pt x="56792" y="17103"/>
                  <a:pt x="56792" y="17112"/>
                </a:cubicBezTo>
                <a:cubicBezTo>
                  <a:pt x="56792" y="17112"/>
                  <a:pt x="56783" y="17112"/>
                  <a:pt x="56783" y="17122"/>
                </a:cubicBezTo>
                <a:cubicBezTo>
                  <a:pt x="56783" y="17112"/>
                  <a:pt x="56783" y="17112"/>
                  <a:pt x="56773" y="17112"/>
                </a:cubicBezTo>
                <a:cubicBezTo>
                  <a:pt x="56773" y="17103"/>
                  <a:pt x="56773" y="17093"/>
                  <a:pt x="56773" y="17084"/>
                </a:cubicBezTo>
                <a:cubicBezTo>
                  <a:pt x="56773" y="17074"/>
                  <a:pt x="56773" y="17074"/>
                  <a:pt x="56764" y="17074"/>
                </a:cubicBezTo>
                <a:cubicBezTo>
                  <a:pt x="56773" y="17065"/>
                  <a:pt x="56773" y="17055"/>
                  <a:pt x="56783" y="17046"/>
                </a:cubicBezTo>
                <a:cubicBezTo>
                  <a:pt x="56777" y="17043"/>
                  <a:pt x="56773" y="17042"/>
                  <a:pt x="56770" y="17042"/>
                </a:cubicBezTo>
                <a:cubicBezTo>
                  <a:pt x="56763" y="17042"/>
                  <a:pt x="56761" y="17049"/>
                  <a:pt x="56754" y="17055"/>
                </a:cubicBezTo>
                <a:cubicBezTo>
                  <a:pt x="56754" y="17055"/>
                  <a:pt x="56754" y="17065"/>
                  <a:pt x="56745" y="17065"/>
                </a:cubicBezTo>
                <a:cubicBezTo>
                  <a:pt x="56735" y="17074"/>
                  <a:pt x="56726" y="17074"/>
                  <a:pt x="56716" y="17074"/>
                </a:cubicBezTo>
                <a:cubicBezTo>
                  <a:pt x="56716" y="17084"/>
                  <a:pt x="56707" y="17084"/>
                  <a:pt x="56707" y="17084"/>
                </a:cubicBezTo>
                <a:cubicBezTo>
                  <a:pt x="56707" y="17093"/>
                  <a:pt x="56698" y="17103"/>
                  <a:pt x="56688" y="17103"/>
                </a:cubicBezTo>
                <a:cubicBezTo>
                  <a:pt x="56688" y="17112"/>
                  <a:pt x="56688" y="17122"/>
                  <a:pt x="56688" y="17122"/>
                </a:cubicBezTo>
                <a:lnTo>
                  <a:pt x="56679" y="17122"/>
                </a:lnTo>
                <a:cubicBezTo>
                  <a:pt x="56679" y="17131"/>
                  <a:pt x="56669" y="17131"/>
                  <a:pt x="56669" y="17131"/>
                </a:cubicBezTo>
                <a:cubicBezTo>
                  <a:pt x="56669" y="17140"/>
                  <a:pt x="56660" y="17140"/>
                  <a:pt x="56660" y="17140"/>
                </a:cubicBezTo>
                <a:lnTo>
                  <a:pt x="56641" y="17140"/>
                </a:lnTo>
                <a:cubicBezTo>
                  <a:pt x="56631" y="17140"/>
                  <a:pt x="56631" y="17140"/>
                  <a:pt x="56631" y="17150"/>
                </a:cubicBezTo>
                <a:cubicBezTo>
                  <a:pt x="56622" y="17150"/>
                  <a:pt x="56622" y="17140"/>
                  <a:pt x="56622" y="17131"/>
                </a:cubicBezTo>
                <a:cubicBezTo>
                  <a:pt x="56631" y="17122"/>
                  <a:pt x="56631" y="17122"/>
                  <a:pt x="56612" y="17122"/>
                </a:cubicBezTo>
                <a:cubicBezTo>
                  <a:pt x="56607" y="17120"/>
                  <a:pt x="56602" y="17119"/>
                  <a:pt x="56597" y="17119"/>
                </a:cubicBezTo>
                <a:cubicBezTo>
                  <a:pt x="56571" y="17119"/>
                  <a:pt x="56544" y="17136"/>
                  <a:pt x="56537" y="17159"/>
                </a:cubicBezTo>
                <a:cubicBezTo>
                  <a:pt x="56537" y="17178"/>
                  <a:pt x="56527" y="17197"/>
                  <a:pt x="56527" y="17207"/>
                </a:cubicBezTo>
                <a:cubicBezTo>
                  <a:pt x="56527" y="17226"/>
                  <a:pt x="56527" y="17226"/>
                  <a:pt x="56508" y="17226"/>
                </a:cubicBezTo>
                <a:lnTo>
                  <a:pt x="56508" y="17197"/>
                </a:lnTo>
                <a:cubicBezTo>
                  <a:pt x="56508" y="17197"/>
                  <a:pt x="56508" y="17207"/>
                  <a:pt x="56499" y="17207"/>
                </a:cubicBezTo>
                <a:cubicBezTo>
                  <a:pt x="56489" y="17207"/>
                  <a:pt x="56489" y="17207"/>
                  <a:pt x="56489" y="17197"/>
                </a:cubicBezTo>
                <a:cubicBezTo>
                  <a:pt x="56489" y="17191"/>
                  <a:pt x="56485" y="17184"/>
                  <a:pt x="56482" y="17184"/>
                </a:cubicBezTo>
                <a:cubicBezTo>
                  <a:pt x="56481" y="17184"/>
                  <a:pt x="56480" y="17185"/>
                  <a:pt x="56480" y="17188"/>
                </a:cubicBezTo>
                <a:cubicBezTo>
                  <a:pt x="56461" y="17188"/>
                  <a:pt x="56451" y="17197"/>
                  <a:pt x="56442" y="17207"/>
                </a:cubicBezTo>
                <a:lnTo>
                  <a:pt x="56451" y="17207"/>
                </a:lnTo>
                <a:cubicBezTo>
                  <a:pt x="56461" y="17216"/>
                  <a:pt x="56461" y="17216"/>
                  <a:pt x="56461" y="17226"/>
                </a:cubicBezTo>
                <a:cubicBezTo>
                  <a:pt x="56461" y="17226"/>
                  <a:pt x="56461" y="17235"/>
                  <a:pt x="56461" y="17245"/>
                </a:cubicBezTo>
                <a:cubicBezTo>
                  <a:pt x="56451" y="17254"/>
                  <a:pt x="56451" y="17254"/>
                  <a:pt x="56442" y="17254"/>
                </a:cubicBezTo>
                <a:cubicBezTo>
                  <a:pt x="56442" y="17254"/>
                  <a:pt x="56442" y="17245"/>
                  <a:pt x="56433" y="17245"/>
                </a:cubicBezTo>
                <a:cubicBezTo>
                  <a:pt x="56433" y="17235"/>
                  <a:pt x="56433" y="17226"/>
                  <a:pt x="56423" y="17207"/>
                </a:cubicBezTo>
                <a:cubicBezTo>
                  <a:pt x="56423" y="17197"/>
                  <a:pt x="56423" y="17188"/>
                  <a:pt x="56414" y="17188"/>
                </a:cubicBezTo>
                <a:cubicBezTo>
                  <a:pt x="56395" y="17178"/>
                  <a:pt x="56395" y="17159"/>
                  <a:pt x="56404" y="17150"/>
                </a:cubicBezTo>
                <a:cubicBezTo>
                  <a:pt x="56404" y="17140"/>
                  <a:pt x="56414" y="17140"/>
                  <a:pt x="56414" y="17131"/>
                </a:cubicBezTo>
                <a:cubicBezTo>
                  <a:pt x="56414" y="17131"/>
                  <a:pt x="56414" y="17122"/>
                  <a:pt x="56414" y="17122"/>
                </a:cubicBezTo>
                <a:cubicBezTo>
                  <a:pt x="56423" y="17122"/>
                  <a:pt x="56423" y="17112"/>
                  <a:pt x="56423" y="17103"/>
                </a:cubicBezTo>
                <a:lnTo>
                  <a:pt x="56414" y="17103"/>
                </a:lnTo>
                <a:cubicBezTo>
                  <a:pt x="56414" y="17093"/>
                  <a:pt x="56414" y="17093"/>
                  <a:pt x="56423" y="17093"/>
                </a:cubicBezTo>
                <a:cubicBezTo>
                  <a:pt x="56423" y="17084"/>
                  <a:pt x="56423" y="17074"/>
                  <a:pt x="56414" y="17074"/>
                </a:cubicBezTo>
                <a:cubicBezTo>
                  <a:pt x="56404" y="17065"/>
                  <a:pt x="56395" y="17065"/>
                  <a:pt x="56395" y="17065"/>
                </a:cubicBezTo>
                <a:cubicBezTo>
                  <a:pt x="56385" y="17065"/>
                  <a:pt x="56385" y="17055"/>
                  <a:pt x="56385" y="17055"/>
                </a:cubicBezTo>
                <a:cubicBezTo>
                  <a:pt x="56376" y="17036"/>
                  <a:pt x="56385" y="17008"/>
                  <a:pt x="56404" y="17008"/>
                </a:cubicBezTo>
                <a:cubicBezTo>
                  <a:pt x="56423" y="16998"/>
                  <a:pt x="56433" y="16989"/>
                  <a:pt x="56433" y="16980"/>
                </a:cubicBezTo>
                <a:cubicBezTo>
                  <a:pt x="56433" y="16970"/>
                  <a:pt x="56433" y="16961"/>
                  <a:pt x="56442" y="16961"/>
                </a:cubicBezTo>
                <a:cubicBezTo>
                  <a:pt x="56442" y="16951"/>
                  <a:pt x="56451" y="16951"/>
                  <a:pt x="56451" y="16951"/>
                </a:cubicBezTo>
                <a:cubicBezTo>
                  <a:pt x="56451" y="16942"/>
                  <a:pt x="56451" y="16942"/>
                  <a:pt x="56461" y="16932"/>
                </a:cubicBezTo>
                <a:cubicBezTo>
                  <a:pt x="56461" y="16932"/>
                  <a:pt x="56451" y="16923"/>
                  <a:pt x="56451" y="16923"/>
                </a:cubicBezTo>
                <a:cubicBezTo>
                  <a:pt x="56451" y="16913"/>
                  <a:pt x="56442" y="16913"/>
                  <a:pt x="56442" y="16904"/>
                </a:cubicBezTo>
                <a:cubicBezTo>
                  <a:pt x="56433" y="16894"/>
                  <a:pt x="56423" y="16885"/>
                  <a:pt x="56404" y="16875"/>
                </a:cubicBezTo>
                <a:cubicBezTo>
                  <a:pt x="56404" y="16885"/>
                  <a:pt x="56404" y="16885"/>
                  <a:pt x="56404" y="16885"/>
                </a:cubicBezTo>
                <a:cubicBezTo>
                  <a:pt x="56395" y="16885"/>
                  <a:pt x="56395" y="16894"/>
                  <a:pt x="56395" y="16894"/>
                </a:cubicBezTo>
                <a:cubicBezTo>
                  <a:pt x="56376" y="16885"/>
                  <a:pt x="56366" y="16885"/>
                  <a:pt x="56357" y="16885"/>
                </a:cubicBezTo>
                <a:cubicBezTo>
                  <a:pt x="56357" y="16875"/>
                  <a:pt x="56357" y="16875"/>
                  <a:pt x="56357" y="16875"/>
                </a:cubicBezTo>
                <a:lnTo>
                  <a:pt x="56328" y="16875"/>
                </a:lnTo>
                <a:cubicBezTo>
                  <a:pt x="56328" y="16875"/>
                  <a:pt x="56319" y="16875"/>
                  <a:pt x="56319" y="16866"/>
                </a:cubicBezTo>
                <a:lnTo>
                  <a:pt x="56309" y="16866"/>
                </a:lnTo>
                <a:cubicBezTo>
                  <a:pt x="56300" y="16866"/>
                  <a:pt x="56281" y="16866"/>
                  <a:pt x="56272" y="16875"/>
                </a:cubicBezTo>
                <a:lnTo>
                  <a:pt x="56281" y="16847"/>
                </a:lnTo>
                <a:lnTo>
                  <a:pt x="56281" y="16847"/>
                </a:lnTo>
                <a:lnTo>
                  <a:pt x="56262" y="16856"/>
                </a:lnTo>
                <a:cubicBezTo>
                  <a:pt x="56262" y="16838"/>
                  <a:pt x="56253" y="16838"/>
                  <a:pt x="56243" y="16828"/>
                </a:cubicBezTo>
                <a:cubicBezTo>
                  <a:pt x="56234" y="16828"/>
                  <a:pt x="56224" y="16828"/>
                  <a:pt x="56215" y="16838"/>
                </a:cubicBezTo>
                <a:cubicBezTo>
                  <a:pt x="56205" y="16838"/>
                  <a:pt x="56205" y="16856"/>
                  <a:pt x="56205" y="16866"/>
                </a:cubicBezTo>
                <a:cubicBezTo>
                  <a:pt x="56205" y="16875"/>
                  <a:pt x="56215" y="16875"/>
                  <a:pt x="56215" y="16885"/>
                </a:cubicBezTo>
                <a:lnTo>
                  <a:pt x="56205" y="16885"/>
                </a:lnTo>
                <a:lnTo>
                  <a:pt x="56186" y="16904"/>
                </a:lnTo>
                <a:cubicBezTo>
                  <a:pt x="56186" y="16885"/>
                  <a:pt x="56186" y="16885"/>
                  <a:pt x="56177" y="16885"/>
                </a:cubicBezTo>
                <a:lnTo>
                  <a:pt x="56149" y="16885"/>
                </a:lnTo>
                <a:cubicBezTo>
                  <a:pt x="56139" y="16885"/>
                  <a:pt x="56130" y="16894"/>
                  <a:pt x="56130" y="16894"/>
                </a:cubicBezTo>
                <a:cubicBezTo>
                  <a:pt x="56120" y="16904"/>
                  <a:pt x="56101" y="16913"/>
                  <a:pt x="56092" y="16913"/>
                </a:cubicBezTo>
                <a:cubicBezTo>
                  <a:pt x="56082" y="16913"/>
                  <a:pt x="56073" y="16913"/>
                  <a:pt x="56073" y="16923"/>
                </a:cubicBezTo>
                <a:cubicBezTo>
                  <a:pt x="56073" y="16932"/>
                  <a:pt x="56063" y="16942"/>
                  <a:pt x="56054" y="16942"/>
                </a:cubicBezTo>
                <a:cubicBezTo>
                  <a:pt x="56054" y="16942"/>
                  <a:pt x="56044" y="16951"/>
                  <a:pt x="56035" y="16951"/>
                </a:cubicBezTo>
                <a:cubicBezTo>
                  <a:pt x="56035" y="16970"/>
                  <a:pt x="56026" y="16980"/>
                  <a:pt x="56007" y="16980"/>
                </a:cubicBezTo>
                <a:lnTo>
                  <a:pt x="55997" y="16980"/>
                </a:lnTo>
                <a:cubicBezTo>
                  <a:pt x="55992" y="16975"/>
                  <a:pt x="55990" y="16972"/>
                  <a:pt x="55988" y="16972"/>
                </a:cubicBezTo>
                <a:cubicBezTo>
                  <a:pt x="55985" y="16972"/>
                  <a:pt x="55983" y="16975"/>
                  <a:pt x="55978" y="16980"/>
                </a:cubicBezTo>
                <a:cubicBezTo>
                  <a:pt x="55969" y="16970"/>
                  <a:pt x="55969" y="16961"/>
                  <a:pt x="55978" y="16951"/>
                </a:cubicBezTo>
                <a:cubicBezTo>
                  <a:pt x="55978" y="16951"/>
                  <a:pt x="55978" y="16961"/>
                  <a:pt x="55978" y="16961"/>
                </a:cubicBezTo>
                <a:lnTo>
                  <a:pt x="55988" y="16961"/>
                </a:lnTo>
                <a:cubicBezTo>
                  <a:pt x="55988" y="16961"/>
                  <a:pt x="55988" y="16951"/>
                  <a:pt x="55988" y="16942"/>
                </a:cubicBezTo>
                <a:cubicBezTo>
                  <a:pt x="55988" y="16932"/>
                  <a:pt x="55997" y="16923"/>
                  <a:pt x="56007" y="16923"/>
                </a:cubicBezTo>
                <a:cubicBezTo>
                  <a:pt x="56026" y="16913"/>
                  <a:pt x="56026" y="16904"/>
                  <a:pt x="56026" y="16894"/>
                </a:cubicBezTo>
                <a:cubicBezTo>
                  <a:pt x="56026" y="16885"/>
                  <a:pt x="56026" y="16875"/>
                  <a:pt x="56026" y="16866"/>
                </a:cubicBezTo>
                <a:lnTo>
                  <a:pt x="55997" y="16866"/>
                </a:lnTo>
                <a:cubicBezTo>
                  <a:pt x="55997" y="16866"/>
                  <a:pt x="56007" y="16866"/>
                  <a:pt x="56007" y="16856"/>
                </a:cubicBezTo>
                <a:cubicBezTo>
                  <a:pt x="56016" y="16856"/>
                  <a:pt x="56035" y="16847"/>
                  <a:pt x="56044" y="16838"/>
                </a:cubicBezTo>
                <a:cubicBezTo>
                  <a:pt x="56054" y="16828"/>
                  <a:pt x="56054" y="16819"/>
                  <a:pt x="56044" y="16809"/>
                </a:cubicBezTo>
                <a:cubicBezTo>
                  <a:pt x="56038" y="16802"/>
                  <a:pt x="56026" y="16796"/>
                  <a:pt x="56017" y="16796"/>
                </a:cubicBezTo>
                <a:cubicBezTo>
                  <a:pt x="56013" y="16796"/>
                  <a:pt x="56009" y="16797"/>
                  <a:pt x="56007" y="16800"/>
                </a:cubicBezTo>
                <a:lnTo>
                  <a:pt x="55959" y="16800"/>
                </a:lnTo>
                <a:cubicBezTo>
                  <a:pt x="55950" y="16809"/>
                  <a:pt x="55940" y="16809"/>
                  <a:pt x="55940" y="16819"/>
                </a:cubicBezTo>
                <a:cubicBezTo>
                  <a:pt x="55931" y="16828"/>
                  <a:pt x="55921" y="16838"/>
                  <a:pt x="55902" y="16838"/>
                </a:cubicBezTo>
                <a:cubicBezTo>
                  <a:pt x="55902" y="16838"/>
                  <a:pt x="55893" y="16838"/>
                  <a:pt x="55893" y="16828"/>
                </a:cubicBezTo>
                <a:cubicBezTo>
                  <a:pt x="55893" y="16838"/>
                  <a:pt x="55891" y="16840"/>
                  <a:pt x="55887" y="16840"/>
                </a:cubicBezTo>
                <a:cubicBezTo>
                  <a:pt x="55884" y="16840"/>
                  <a:pt x="55879" y="16838"/>
                  <a:pt x="55874" y="16838"/>
                </a:cubicBezTo>
                <a:cubicBezTo>
                  <a:pt x="55865" y="16838"/>
                  <a:pt x="55855" y="16847"/>
                  <a:pt x="55855" y="16856"/>
                </a:cubicBezTo>
                <a:cubicBezTo>
                  <a:pt x="55855" y="16856"/>
                  <a:pt x="55855" y="16866"/>
                  <a:pt x="55855" y="16866"/>
                </a:cubicBezTo>
                <a:cubicBezTo>
                  <a:pt x="55865" y="16875"/>
                  <a:pt x="55855" y="16885"/>
                  <a:pt x="55846" y="16885"/>
                </a:cubicBezTo>
                <a:lnTo>
                  <a:pt x="55827" y="16885"/>
                </a:lnTo>
                <a:cubicBezTo>
                  <a:pt x="55827" y="16885"/>
                  <a:pt x="55827" y="16875"/>
                  <a:pt x="55827" y="16875"/>
                </a:cubicBezTo>
                <a:cubicBezTo>
                  <a:pt x="55827" y="16866"/>
                  <a:pt x="55827" y="16866"/>
                  <a:pt x="55827" y="16866"/>
                </a:cubicBezTo>
                <a:cubicBezTo>
                  <a:pt x="55827" y="16856"/>
                  <a:pt x="55817" y="16856"/>
                  <a:pt x="55817" y="16847"/>
                </a:cubicBezTo>
                <a:cubicBezTo>
                  <a:pt x="55817" y="16856"/>
                  <a:pt x="55808" y="16856"/>
                  <a:pt x="55808" y="16866"/>
                </a:cubicBezTo>
                <a:cubicBezTo>
                  <a:pt x="55798" y="16866"/>
                  <a:pt x="55798" y="16875"/>
                  <a:pt x="55798" y="16875"/>
                </a:cubicBezTo>
                <a:cubicBezTo>
                  <a:pt x="55789" y="16875"/>
                  <a:pt x="55789" y="16866"/>
                  <a:pt x="55789" y="16856"/>
                </a:cubicBezTo>
                <a:cubicBezTo>
                  <a:pt x="55798" y="16838"/>
                  <a:pt x="55817" y="16828"/>
                  <a:pt x="55827" y="16819"/>
                </a:cubicBezTo>
                <a:cubicBezTo>
                  <a:pt x="55836" y="16809"/>
                  <a:pt x="55846" y="16809"/>
                  <a:pt x="55836" y="16800"/>
                </a:cubicBezTo>
                <a:cubicBezTo>
                  <a:pt x="55836" y="16790"/>
                  <a:pt x="55836" y="16790"/>
                  <a:pt x="55836" y="16790"/>
                </a:cubicBezTo>
                <a:lnTo>
                  <a:pt x="55827" y="16790"/>
                </a:lnTo>
                <a:cubicBezTo>
                  <a:pt x="55827" y="16790"/>
                  <a:pt x="55827" y="16800"/>
                  <a:pt x="55827" y="16800"/>
                </a:cubicBezTo>
                <a:cubicBezTo>
                  <a:pt x="55817" y="16790"/>
                  <a:pt x="55817" y="16790"/>
                  <a:pt x="55817" y="16790"/>
                </a:cubicBezTo>
                <a:cubicBezTo>
                  <a:pt x="55808" y="16781"/>
                  <a:pt x="55808" y="16781"/>
                  <a:pt x="55798" y="16781"/>
                </a:cubicBezTo>
                <a:cubicBezTo>
                  <a:pt x="55789" y="16771"/>
                  <a:pt x="55779" y="16771"/>
                  <a:pt x="55770" y="16771"/>
                </a:cubicBezTo>
                <a:cubicBezTo>
                  <a:pt x="55770" y="16762"/>
                  <a:pt x="55770" y="16762"/>
                  <a:pt x="55760" y="16762"/>
                </a:cubicBezTo>
                <a:cubicBezTo>
                  <a:pt x="55760" y="16752"/>
                  <a:pt x="55751" y="16752"/>
                  <a:pt x="55742" y="16752"/>
                </a:cubicBezTo>
                <a:cubicBezTo>
                  <a:pt x="55751" y="16743"/>
                  <a:pt x="55751" y="16743"/>
                  <a:pt x="55751" y="16733"/>
                </a:cubicBezTo>
                <a:cubicBezTo>
                  <a:pt x="55760" y="16715"/>
                  <a:pt x="55751" y="16686"/>
                  <a:pt x="55723" y="16677"/>
                </a:cubicBezTo>
                <a:lnTo>
                  <a:pt x="55694" y="16677"/>
                </a:lnTo>
                <a:cubicBezTo>
                  <a:pt x="55675" y="16667"/>
                  <a:pt x="55666" y="16667"/>
                  <a:pt x="55656" y="16658"/>
                </a:cubicBezTo>
                <a:cubicBezTo>
                  <a:pt x="55647" y="16658"/>
                  <a:pt x="55647" y="16667"/>
                  <a:pt x="55647" y="16667"/>
                </a:cubicBezTo>
                <a:cubicBezTo>
                  <a:pt x="55656" y="16677"/>
                  <a:pt x="55656" y="16686"/>
                  <a:pt x="55666" y="16696"/>
                </a:cubicBezTo>
                <a:cubicBezTo>
                  <a:pt x="55666" y="16696"/>
                  <a:pt x="55666" y="16696"/>
                  <a:pt x="55666" y="16705"/>
                </a:cubicBezTo>
                <a:lnTo>
                  <a:pt x="55647" y="16696"/>
                </a:lnTo>
                <a:cubicBezTo>
                  <a:pt x="55647" y="16696"/>
                  <a:pt x="55647" y="16705"/>
                  <a:pt x="55647" y="16705"/>
                </a:cubicBezTo>
                <a:cubicBezTo>
                  <a:pt x="55647" y="16715"/>
                  <a:pt x="55637" y="16715"/>
                  <a:pt x="55628" y="16715"/>
                </a:cubicBezTo>
                <a:cubicBezTo>
                  <a:pt x="55609" y="16715"/>
                  <a:pt x="55609" y="16696"/>
                  <a:pt x="55600" y="16686"/>
                </a:cubicBezTo>
                <a:cubicBezTo>
                  <a:pt x="55600" y="16686"/>
                  <a:pt x="55600" y="16686"/>
                  <a:pt x="55600" y="16677"/>
                </a:cubicBezTo>
                <a:lnTo>
                  <a:pt x="55571" y="16677"/>
                </a:lnTo>
                <a:lnTo>
                  <a:pt x="55581" y="16667"/>
                </a:lnTo>
                <a:lnTo>
                  <a:pt x="55571" y="16658"/>
                </a:lnTo>
                <a:lnTo>
                  <a:pt x="55562" y="16667"/>
                </a:lnTo>
                <a:cubicBezTo>
                  <a:pt x="55559" y="16664"/>
                  <a:pt x="55556" y="16663"/>
                  <a:pt x="55555" y="16663"/>
                </a:cubicBezTo>
                <a:cubicBezTo>
                  <a:pt x="55551" y="16663"/>
                  <a:pt x="55549" y="16667"/>
                  <a:pt x="55543" y="16667"/>
                </a:cubicBezTo>
                <a:cubicBezTo>
                  <a:pt x="55543" y="16677"/>
                  <a:pt x="55533" y="16677"/>
                  <a:pt x="55533" y="16677"/>
                </a:cubicBezTo>
                <a:cubicBezTo>
                  <a:pt x="55524" y="16681"/>
                  <a:pt x="55519" y="16684"/>
                  <a:pt x="55516" y="16684"/>
                </a:cubicBezTo>
                <a:cubicBezTo>
                  <a:pt x="55512" y="16684"/>
                  <a:pt x="55510" y="16681"/>
                  <a:pt x="55505" y="16677"/>
                </a:cubicBezTo>
                <a:lnTo>
                  <a:pt x="55505" y="16696"/>
                </a:lnTo>
                <a:cubicBezTo>
                  <a:pt x="55495" y="16686"/>
                  <a:pt x="55486" y="16686"/>
                  <a:pt x="55477" y="16677"/>
                </a:cubicBezTo>
                <a:cubicBezTo>
                  <a:pt x="55486" y="16667"/>
                  <a:pt x="55495" y="16658"/>
                  <a:pt x="55495" y="16648"/>
                </a:cubicBezTo>
                <a:cubicBezTo>
                  <a:pt x="55495" y="16639"/>
                  <a:pt x="55505" y="16629"/>
                  <a:pt x="55495" y="16620"/>
                </a:cubicBezTo>
                <a:cubicBezTo>
                  <a:pt x="55491" y="16615"/>
                  <a:pt x="55486" y="16613"/>
                  <a:pt x="55481" y="16613"/>
                </a:cubicBezTo>
                <a:cubicBezTo>
                  <a:pt x="55477" y="16613"/>
                  <a:pt x="55472" y="16615"/>
                  <a:pt x="55467" y="16620"/>
                </a:cubicBezTo>
                <a:cubicBezTo>
                  <a:pt x="55458" y="16620"/>
                  <a:pt x="55448" y="16620"/>
                  <a:pt x="55439" y="16610"/>
                </a:cubicBezTo>
                <a:cubicBezTo>
                  <a:pt x="55429" y="16610"/>
                  <a:pt x="55420" y="16601"/>
                  <a:pt x="55410" y="16601"/>
                </a:cubicBezTo>
                <a:cubicBezTo>
                  <a:pt x="55401" y="16601"/>
                  <a:pt x="55401" y="16601"/>
                  <a:pt x="55401" y="16610"/>
                </a:cubicBezTo>
                <a:cubicBezTo>
                  <a:pt x="55401" y="16620"/>
                  <a:pt x="55401" y="16620"/>
                  <a:pt x="55401" y="16629"/>
                </a:cubicBezTo>
                <a:cubicBezTo>
                  <a:pt x="55401" y="16639"/>
                  <a:pt x="55391" y="16639"/>
                  <a:pt x="55391" y="16639"/>
                </a:cubicBezTo>
                <a:cubicBezTo>
                  <a:pt x="55382" y="16648"/>
                  <a:pt x="55382" y="16648"/>
                  <a:pt x="55372" y="16648"/>
                </a:cubicBezTo>
                <a:cubicBezTo>
                  <a:pt x="55372" y="16653"/>
                  <a:pt x="55370" y="16655"/>
                  <a:pt x="55368" y="16655"/>
                </a:cubicBezTo>
                <a:cubicBezTo>
                  <a:pt x="55365" y="16655"/>
                  <a:pt x="55363" y="16653"/>
                  <a:pt x="55363" y="16648"/>
                </a:cubicBezTo>
                <a:cubicBezTo>
                  <a:pt x="55363" y="16639"/>
                  <a:pt x="55363" y="16639"/>
                  <a:pt x="55363" y="16629"/>
                </a:cubicBezTo>
                <a:cubicBezTo>
                  <a:pt x="55363" y="16620"/>
                  <a:pt x="55363" y="16620"/>
                  <a:pt x="55353" y="16620"/>
                </a:cubicBezTo>
                <a:cubicBezTo>
                  <a:pt x="55349" y="16615"/>
                  <a:pt x="55346" y="16613"/>
                  <a:pt x="55344" y="16613"/>
                </a:cubicBezTo>
                <a:cubicBezTo>
                  <a:pt x="55342" y="16613"/>
                  <a:pt x="55339" y="16615"/>
                  <a:pt x="55335" y="16620"/>
                </a:cubicBezTo>
                <a:cubicBezTo>
                  <a:pt x="55335" y="16620"/>
                  <a:pt x="55330" y="16616"/>
                  <a:pt x="55328" y="16616"/>
                </a:cubicBezTo>
                <a:cubicBezTo>
                  <a:pt x="55326" y="16616"/>
                  <a:pt x="55325" y="16617"/>
                  <a:pt x="55325" y="16620"/>
                </a:cubicBezTo>
                <a:cubicBezTo>
                  <a:pt x="55316" y="16620"/>
                  <a:pt x="55316" y="16629"/>
                  <a:pt x="55306" y="16629"/>
                </a:cubicBezTo>
                <a:cubicBezTo>
                  <a:pt x="55316" y="16620"/>
                  <a:pt x="55306" y="16610"/>
                  <a:pt x="55306" y="16601"/>
                </a:cubicBezTo>
                <a:cubicBezTo>
                  <a:pt x="55306" y="16591"/>
                  <a:pt x="55306" y="16591"/>
                  <a:pt x="55306" y="16591"/>
                </a:cubicBezTo>
                <a:cubicBezTo>
                  <a:pt x="55306" y="16587"/>
                  <a:pt x="55304" y="16584"/>
                  <a:pt x="55301" y="16584"/>
                </a:cubicBezTo>
                <a:cubicBezTo>
                  <a:pt x="55299" y="16584"/>
                  <a:pt x="55297" y="16587"/>
                  <a:pt x="55297" y="16591"/>
                </a:cubicBezTo>
                <a:cubicBezTo>
                  <a:pt x="55287" y="16591"/>
                  <a:pt x="55278" y="16601"/>
                  <a:pt x="55268" y="16610"/>
                </a:cubicBezTo>
                <a:lnTo>
                  <a:pt x="55268" y="16601"/>
                </a:lnTo>
                <a:cubicBezTo>
                  <a:pt x="55259" y="16610"/>
                  <a:pt x="55249" y="16629"/>
                  <a:pt x="55249" y="16639"/>
                </a:cubicBezTo>
                <a:lnTo>
                  <a:pt x="55230" y="16639"/>
                </a:lnTo>
                <a:cubicBezTo>
                  <a:pt x="55230" y="16639"/>
                  <a:pt x="55221" y="16629"/>
                  <a:pt x="55221" y="16629"/>
                </a:cubicBezTo>
                <a:cubicBezTo>
                  <a:pt x="55221" y="16620"/>
                  <a:pt x="55221" y="16610"/>
                  <a:pt x="55221" y="16601"/>
                </a:cubicBezTo>
                <a:cubicBezTo>
                  <a:pt x="55221" y="16591"/>
                  <a:pt x="55221" y="16591"/>
                  <a:pt x="55211" y="16591"/>
                </a:cubicBezTo>
                <a:cubicBezTo>
                  <a:pt x="55211" y="16591"/>
                  <a:pt x="55211" y="16591"/>
                  <a:pt x="55202" y="16582"/>
                </a:cubicBezTo>
                <a:cubicBezTo>
                  <a:pt x="55193" y="16582"/>
                  <a:pt x="55193" y="16582"/>
                  <a:pt x="55193" y="16591"/>
                </a:cubicBezTo>
                <a:cubicBezTo>
                  <a:pt x="55183" y="16601"/>
                  <a:pt x="55183" y="16601"/>
                  <a:pt x="55174" y="16601"/>
                </a:cubicBezTo>
                <a:cubicBezTo>
                  <a:pt x="55174" y="16591"/>
                  <a:pt x="55164" y="16591"/>
                  <a:pt x="55155" y="16582"/>
                </a:cubicBezTo>
                <a:lnTo>
                  <a:pt x="55145" y="16582"/>
                </a:lnTo>
                <a:cubicBezTo>
                  <a:pt x="55155" y="16563"/>
                  <a:pt x="55136" y="16554"/>
                  <a:pt x="55126" y="16544"/>
                </a:cubicBezTo>
                <a:lnTo>
                  <a:pt x="55117" y="16544"/>
                </a:lnTo>
                <a:cubicBezTo>
                  <a:pt x="55113" y="16548"/>
                  <a:pt x="55111" y="16550"/>
                  <a:pt x="55109" y="16550"/>
                </a:cubicBezTo>
                <a:cubicBezTo>
                  <a:pt x="55106" y="16550"/>
                  <a:pt x="55103" y="16546"/>
                  <a:pt x="55098" y="16535"/>
                </a:cubicBezTo>
                <a:cubicBezTo>
                  <a:pt x="55098" y="16525"/>
                  <a:pt x="55098" y="16525"/>
                  <a:pt x="55098" y="16516"/>
                </a:cubicBezTo>
                <a:lnTo>
                  <a:pt x="55079" y="16516"/>
                </a:lnTo>
                <a:cubicBezTo>
                  <a:pt x="55070" y="16525"/>
                  <a:pt x="55070" y="16525"/>
                  <a:pt x="55070" y="16535"/>
                </a:cubicBezTo>
                <a:cubicBezTo>
                  <a:pt x="55070" y="16535"/>
                  <a:pt x="55070" y="16525"/>
                  <a:pt x="55060" y="16525"/>
                </a:cubicBezTo>
                <a:cubicBezTo>
                  <a:pt x="55051" y="16516"/>
                  <a:pt x="55041" y="16506"/>
                  <a:pt x="55032" y="16497"/>
                </a:cubicBezTo>
                <a:lnTo>
                  <a:pt x="55022" y="16497"/>
                </a:lnTo>
                <a:cubicBezTo>
                  <a:pt x="55013" y="16506"/>
                  <a:pt x="55003" y="16506"/>
                  <a:pt x="54984" y="16506"/>
                </a:cubicBezTo>
                <a:cubicBezTo>
                  <a:pt x="54975" y="16506"/>
                  <a:pt x="54975" y="16516"/>
                  <a:pt x="54984" y="16525"/>
                </a:cubicBezTo>
                <a:cubicBezTo>
                  <a:pt x="54984" y="16525"/>
                  <a:pt x="54984" y="16535"/>
                  <a:pt x="54984" y="16535"/>
                </a:cubicBezTo>
                <a:cubicBezTo>
                  <a:pt x="54980" y="16539"/>
                  <a:pt x="54975" y="16542"/>
                  <a:pt x="54970" y="16542"/>
                </a:cubicBezTo>
                <a:cubicBezTo>
                  <a:pt x="54965" y="16542"/>
                  <a:pt x="54961" y="16539"/>
                  <a:pt x="54956" y="16535"/>
                </a:cubicBezTo>
                <a:cubicBezTo>
                  <a:pt x="54956" y="16525"/>
                  <a:pt x="54946" y="16516"/>
                  <a:pt x="54946" y="16506"/>
                </a:cubicBezTo>
                <a:cubicBezTo>
                  <a:pt x="54946" y="16506"/>
                  <a:pt x="54946" y="16506"/>
                  <a:pt x="54937" y="16497"/>
                </a:cubicBezTo>
                <a:cubicBezTo>
                  <a:pt x="54918" y="16516"/>
                  <a:pt x="54899" y="16516"/>
                  <a:pt x="54880" y="16525"/>
                </a:cubicBezTo>
                <a:cubicBezTo>
                  <a:pt x="54880" y="16525"/>
                  <a:pt x="54890" y="16535"/>
                  <a:pt x="54890" y="16535"/>
                </a:cubicBezTo>
                <a:cubicBezTo>
                  <a:pt x="54899" y="16535"/>
                  <a:pt x="54899" y="16535"/>
                  <a:pt x="54909" y="16544"/>
                </a:cubicBezTo>
                <a:cubicBezTo>
                  <a:pt x="54918" y="16544"/>
                  <a:pt x="54918" y="16554"/>
                  <a:pt x="54918" y="16563"/>
                </a:cubicBezTo>
                <a:cubicBezTo>
                  <a:pt x="54928" y="16563"/>
                  <a:pt x="54928" y="16573"/>
                  <a:pt x="54928" y="16573"/>
                </a:cubicBezTo>
                <a:cubicBezTo>
                  <a:pt x="54928" y="16582"/>
                  <a:pt x="54928" y="16582"/>
                  <a:pt x="54937" y="16591"/>
                </a:cubicBezTo>
                <a:cubicBezTo>
                  <a:pt x="54937" y="16601"/>
                  <a:pt x="54937" y="16610"/>
                  <a:pt x="54937" y="16610"/>
                </a:cubicBezTo>
                <a:lnTo>
                  <a:pt x="54946" y="16610"/>
                </a:lnTo>
                <a:cubicBezTo>
                  <a:pt x="54946" y="16610"/>
                  <a:pt x="54956" y="16601"/>
                  <a:pt x="54956" y="16601"/>
                </a:cubicBezTo>
                <a:cubicBezTo>
                  <a:pt x="54965" y="16610"/>
                  <a:pt x="54975" y="16610"/>
                  <a:pt x="54975" y="16620"/>
                </a:cubicBezTo>
                <a:cubicBezTo>
                  <a:pt x="54984" y="16629"/>
                  <a:pt x="54994" y="16639"/>
                  <a:pt x="55003" y="16648"/>
                </a:cubicBezTo>
                <a:cubicBezTo>
                  <a:pt x="55013" y="16658"/>
                  <a:pt x="55022" y="16677"/>
                  <a:pt x="55022" y="16686"/>
                </a:cubicBezTo>
                <a:cubicBezTo>
                  <a:pt x="55022" y="16686"/>
                  <a:pt x="55013" y="16677"/>
                  <a:pt x="55013" y="16677"/>
                </a:cubicBezTo>
                <a:cubicBezTo>
                  <a:pt x="55003" y="16677"/>
                  <a:pt x="55003" y="16677"/>
                  <a:pt x="55003" y="16686"/>
                </a:cubicBezTo>
                <a:cubicBezTo>
                  <a:pt x="55003" y="16686"/>
                  <a:pt x="55003" y="16696"/>
                  <a:pt x="55003" y="16696"/>
                </a:cubicBezTo>
                <a:cubicBezTo>
                  <a:pt x="54994" y="16696"/>
                  <a:pt x="54994" y="16696"/>
                  <a:pt x="54994" y="16686"/>
                </a:cubicBezTo>
                <a:cubicBezTo>
                  <a:pt x="54984" y="16677"/>
                  <a:pt x="54975" y="16677"/>
                  <a:pt x="54956" y="16667"/>
                </a:cubicBezTo>
                <a:lnTo>
                  <a:pt x="54918" y="16667"/>
                </a:lnTo>
                <a:cubicBezTo>
                  <a:pt x="54913" y="16672"/>
                  <a:pt x="54911" y="16674"/>
                  <a:pt x="54909" y="16674"/>
                </a:cubicBezTo>
                <a:cubicBezTo>
                  <a:pt x="54906" y="16674"/>
                  <a:pt x="54904" y="16672"/>
                  <a:pt x="54899" y="16667"/>
                </a:cubicBezTo>
                <a:cubicBezTo>
                  <a:pt x="54899" y="16658"/>
                  <a:pt x="54899" y="16658"/>
                  <a:pt x="54890" y="16658"/>
                </a:cubicBezTo>
                <a:cubicBezTo>
                  <a:pt x="54890" y="16658"/>
                  <a:pt x="54890" y="16648"/>
                  <a:pt x="54890" y="16648"/>
                </a:cubicBezTo>
                <a:lnTo>
                  <a:pt x="54871" y="16658"/>
                </a:lnTo>
                <a:cubicBezTo>
                  <a:pt x="54871" y="16658"/>
                  <a:pt x="54871" y="16648"/>
                  <a:pt x="54871" y="16639"/>
                </a:cubicBezTo>
                <a:lnTo>
                  <a:pt x="54852" y="16639"/>
                </a:lnTo>
                <a:cubicBezTo>
                  <a:pt x="54852" y="16639"/>
                  <a:pt x="54852" y="16648"/>
                  <a:pt x="54852" y="16648"/>
                </a:cubicBezTo>
                <a:lnTo>
                  <a:pt x="54833" y="16648"/>
                </a:lnTo>
                <a:lnTo>
                  <a:pt x="54842" y="16639"/>
                </a:lnTo>
                <a:lnTo>
                  <a:pt x="54833" y="16629"/>
                </a:lnTo>
                <a:lnTo>
                  <a:pt x="54814" y="16639"/>
                </a:lnTo>
                <a:cubicBezTo>
                  <a:pt x="54814" y="16629"/>
                  <a:pt x="54814" y="16629"/>
                  <a:pt x="54823" y="16620"/>
                </a:cubicBezTo>
                <a:cubicBezTo>
                  <a:pt x="54823" y="16610"/>
                  <a:pt x="54814" y="16610"/>
                  <a:pt x="54804" y="16610"/>
                </a:cubicBezTo>
                <a:cubicBezTo>
                  <a:pt x="54795" y="16610"/>
                  <a:pt x="54795" y="16620"/>
                  <a:pt x="54786" y="16620"/>
                </a:cubicBezTo>
                <a:lnTo>
                  <a:pt x="54776" y="16620"/>
                </a:lnTo>
                <a:lnTo>
                  <a:pt x="54795" y="16601"/>
                </a:lnTo>
                <a:cubicBezTo>
                  <a:pt x="54795" y="16596"/>
                  <a:pt x="54788" y="16594"/>
                  <a:pt x="54780" y="16594"/>
                </a:cubicBezTo>
                <a:cubicBezTo>
                  <a:pt x="54771" y="16594"/>
                  <a:pt x="54762" y="16596"/>
                  <a:pt x="54757" y="16601"/>
                </a:cubicBezTo>
                <a:lnTo>
                  <a:pt x="54748" y="16601"/>
                </a:lnTo>
                <a:cubicBezTo>
                  <a:pt x="54748" y="16601"/>
                  <a:pt x="54748" y="16610"/>
                  <a:pt x="54748" y="16610"/>
                </a:cubicBezTo>
                <a:cubicBezTo>
                  <a:pt x="54757" y="16620"/>
                  <a:pt x="54757" y="16629"/>
                  <a:pt x="54757" y="16629"/>
                </a:cubicBezTo>
                <a:cubicBezTo>
                  <a:pt x="54748" y="16639"/>
                  <a:pt x="54738" y="16648"/>
                  <a:pt x="54729" y="16667"/>
                </a:cubicBezTo>
                <a:cubicBezTo>
                  <a:pt x="54738" y="16677"/>
                  <a:pt x="54738" y="16677"/>
                  <a:pt x="54738" y="16686"/>
                </a:cubicBezTo>
                <a:cubicBezTo>
                  <a:pt x="54729" y="16696"/>
                  <a:pt x="54729" y="16705"/>
                  <a:pt x="54729" y="16715"/>
                </a:cubicBezTo>
                <a:cubicBezTo>
                  <a:pt x="54729" y="16724"/>
                  <a:pt x="54729" y="16743"/>
                  <a:pt x="54729" y="16752"/>
                </a:cubicBezTo>
                <a:cubicBezTo>
                  <a:pt x="54738" y="16762"/>
                  <a:pt x="54729" y="16771"/>
                  <a:pt x="54719" y="16781"/>
                </a:cubicBezTo>
                <a:lnTo>
                  <a:pt x="54710" y="16781"/>
                </a:lnTo>
                <a:cubicBezTo>
                  <a:pt x="54719" y="16771"/>
                  <a:pt x="54719" y="16771"/>
                  <a:pt x="54719" y="16762"/>
                </a:cubicBezTo>
                <a:cubicBezTo>
                  <a:pt x="54719" y="16752"/>
                  <a:pt x="54719" y="16752"/>
                  <a:pt x="54710" y="16743"/>
                </a:cubicBezTo>
                <a:cubicBezTo>
                  <a:pt x="54710" y="16733"/>
                  <a:pt x="54710" y="16733"/>
                  <a:pt x="54710" y="16724"/>
                </a:cubicBezTo>
                <a:cubicBezTo>
                  <a:pt x="54710" y="16733"/>
                  <a:pt x="54700" y="16733"/>
                  <a:pt x="54700" y="16733"/>
                </a:cubicBezTo>
                <a:cubicBezTo>
                  <a:pt x="54691" y="16743"/>
                  <a:pt x="54681" y="16752"/>
                  <a:pt x="54672" y="16762"/>
                </a:cubicBezTo>
                <a:lnTo>
                  <a:pt x="54681" y="16771"/>
                </a:lnTo>
                <a:cubicBezTo>
                  <a:pt x="54681" y="16781"/>
                  <a:pt x="54672" y="16781"/>
                  <a:pt x="54672" y="16790"/>
                </a:cubicBezTo>
                <a:cubicBezTo>
                  <a:pt x="54663" y="16771"/>
                  <a:pt x="54653" y="16762"/>
                  <a:pt x="54653" y="16752"/>
                </a:cubicBezTo>
                <a:cubicBezTo>
                  <a:pt x="54653" y="16743"/>
                  <a:pt x="54653" y="16743"/>
                  <a:pt x="54644" y="16743"/>
                </a:cubicBezTo>
                <a:lnTo>
                  <a:pt x="54634" y="16743"/>
                </a:lnTo>
                <a:cubicBezTo>
                  <a:pt x="54634" y="16752"/>
                  <a:pt x="54625" y="16752"/>
                  <a:pt x="54625" y="16752"/>
                </a:cubicBezTo>
                <a:cubicBezTo>
                  <a:pt x="54615" y="16752"/>
                  <a:pt x="54615" y="16752"/>
                  <a:pt x="54615" y="16762"/>
                </a:cubicBezTo>
                <a:cubicBezTo>
                  <a:pt x="54615" y="16771"/>
                  <a:pt x="54615" y="16771"/>
                  <a:pt x="54606" y="16771"/>
                </a:cubicBezTo>
                <a:cubicBezTo>
                  <a:pt x="54606" y="16781"/>
                  <a:pt x="54596" y="16781"/>
                  <a:pt x="54587" y="16790"/>
                </a:cubicBezTo>
                <a:cubicBezTo>
                  <a:pt x="54587" y="16781"/>
                  <a:pt x="54587" y="16781"/>
                  <a:pt x="54587" y="16781"/>
                </a:cubicBezTo>
                <a:cubicBezTo>
                  <a:pt x="54587" y="16781"/>
                  <a:pt x="54587" y="16771"/>
                  <a:pt x="54587" y="16771"/>
                </a:cubicBezTo>
                <a:cubicBezTo>
                  <a:pt x="54587" y="16771"/>
                  <a:pt x="54587" y="16762"/>
                  <a:pt x="54577" y="16762"/>
                </a:cubicBezTo>
                <a:lnTo>
                  <a:pt x="54568" y="16762"/>
                </a:lnTo>
                <a:cubicBezTo>
                  <a:pt x="54568" y="16771"/>
                  <a:pt x="54558" y="16771"/>
                  <a:pt x="54558" y="16781"/>
                </a:cubicBezTo>
                <a:lnTo>
                  <a:pt x="54549" y="16781"/>
                </a:lnTo>
                <a:cubicBezTo>
                  <a:pt x="54549" y="16800"/>
                  <a:pt x="54539" y="16809"/>
                  <a:pt x="54521" y="16809"/>
                </a:cubicBezTo>
                <a:cubicBezTo>
                  <a:pt x="54521" y="16819"/>
                  <a:pt x="54530" y="16828"/>
                  <a:pt x="54539" y="16838"/>
                </a:cubicBezTo>
                <a:cubicBezTo>
                  <a:pt x="54539" y="16838"/>
                  <a:pt x="54535" y="16842"/>
                  <a:pt x="54532" y="16842"/>
                </a:cubicBezTo>
                <a:cubicBezTo>
                  <a:pt x="54531" y="16842"/>
                  <a:pt x="54530" y="16841"/>
                  <a:pt x="54530" y="16838"/>
                </a:cubicBezTo>
                <a:cubicBezTo>
                  <a:pt x="54521" y="16838"/>
                  <a:pt x="54511" y="16828"/>
                  <a:pt x="54502" y="16819"/>
                </a:cubicBezTo>
                <a:cubicBezTo>
                  <a:pt x="54511" y="16809"/>
                  <a:pt x="54511" y="16800"/>
                  <a:pt x="54502" y="16800"/>
                </a:cubicBezTo>
                <a:cubicBezTo>
                  <a:pt x="54502" y="16790"/>
                  <a:pt x="54502" y="16790"/>
                  <a:pt x="54502" y="16781"/>
                </a:cubicBezTo>
                <a:cubicBezTo>
                  <a:pt x="54502" y="16781"/>
                  <a:pt x="54492" y="16771"/>
                  <a:pt x="54492" y="16762"/>
                </a:cubicBezTo>
                <a:lnTo>
                  <a:pt x="54483" y="16762"/>
                </a:lnTo>
                <a:cubicBezTo>
                  <a:pt x="54483" y="16762"/>
                  <a:pt x="54473" y="16771"/>
                  <a:pt x="54473" y="16771"/>
                </a:cubicBezTo>
                <a:cubicBezTo>
                  <a:pt x="54473" y="16781"/>
                  <a:pt x="54473" y="16781"/>
                  <a:pt x="54473" y="16790"/>
                </a:cubicBezTo>
                <a:cubicBezTo>
                  <a:pt x="54473" y="16790"/>
                  <a:pt x="54473" y="16800"/>
                  <a:pt x="54473" y="16800"/>
                </a:cubicBezTo>
                <a:cubicBezTo>
                  <a:pt x="54464" y="16800"/>
                  <a:pt x="54464" y="16800"/>
                  <a:pt x="54464" y="16819"/>
                </a:cubicBezTo>
                <a:lnTo>
                  <a:pt x="54464" y="16828"/>
                </a:lnTo>
                <a:cubicBezTo>
                  <a:pt x="54464" y="16847"/>
                  <a:pt x="54464" y="16847"/>
                  <a:pt x="54445" y="16847"/>
                </a:cubicBezTo>
                <a:cubicBezTo>
                  <a:pt x="54445" y="16847"/>
                  <a:pt x="54435" y="16856"/>
                  <a:pt x="54435" y="16856"/>
                </a:cubicBezTo>
                <a:cubicBezTo>
                  <a:pt x="54435" y="16856"/>
                  <a:pt x="54426" y="16847"/>
                  <a:pt x="54426" y="16847"/>
                </a:cubicBezTo>
                <a:cubicBezTo>
                  <a:pt x="54423" y="16850"/>
                  <a:pt x="54421" y="16851"/>
                  <a:pt x="54419" y="16851"/>
                </a:cubicBezTo>
                <a:cubicBezTo>
                  <a:pt x="54416" y="16851"/>
                  <a:pt x="54416" y="16847"/>
                  <a:pt x="54416" y="16847"/>
                </a:cubicBezTo>
                <a:cubicBezTo>
                  <a:pt x="54407" y="16838"/>
                  <a:pt x="54407" y="16838"/>
                  <a:pt x="54407" y="16838"/>
                </a:cubicBezTo>
                <a:cubicBezTo>
                  <a:pt x="54402" y="16833"/>
                  <a:pt x="54400" y="16830"/>
                  <a:pt x="54397" y="16830"/>
                </a:cubicBezTo>
                <a:cubicBezTo>
                  <a:pt x="54395" y="16830"/>
                  <a:pt x="54393" y="16833"/>
                  <a:pt x="54388" y="16838"/>
                </a:cubicBezTo>
                <a:cubicBezTo>
                  <a:pt x="54388" y="16847"/>
                  <a:pt x="54388" y="16856"/>
                  <a:pt x="54388" y="16866"/>
                </a:cubicBezTo>
                <a:cubicBezTo>
                  <a:pt x="54407" y="16875"/>
                  <a:pt x="54397" y="16894"/>
                  <a:pt x="54388" y="16904"/>
                </a:cubicBezTo>
                <a:cubicBezTo>
                  <a:pt x="54385" y="16907"/>
                  <a:pt x="54383" y="16908"/>
                  <a:pt x="54381" y="16908"/>
                </a:cubicBezTo>
                <a:cubicBezTo>
                  <a:pt x="54379" y="16908"/>
                  <a:pt x="54379" y="16904"/>
                  <a:pt x="54379" y="16904"/>
                </a:cubicBezTo>
                <a:cubicBezTo>
                  <a:pt x="54379" y="16894"/>
                  <a:pt x="54369" y="16885"/>
                  <a:pt x="54369" y="16885"/>
                </a:cubicBezTo>
                <a:cubicBezTo>
                  <a:pt x="54369" y="16875"/>
                  <a:pt x="54369" y="16875"/>
                  <a:pt x="54369" y="16866"/>
                </a:cubicBezTo>
                <a:cubicBezTo>
                  <a:pt x="54369" y="16866"/>
                  <a:pt x="54369" y="16856"/>
                  <a:pt x="54369" y="16847"/>
                </a:cubicBezTo>
                <a:cubicBezTo>
                  <a:pt x="54360" y="16856"/>
                  <a:pt x="54350" y="16866"/>
                  <a:pt x="54350" y="16875"/>
                </a:cubicBezTo>
                <a:cubicBezTo>
                  <a:pt x="54350" y="16875"/>
                  <a:pt x="54350" y="16885"/>
                  <a:pt x="54350" y="16885"/>
                </a:cubicBezTo>
                <a:cubicBezTo>
                  <a:pt x="54350" y="16894"/>
                  <a:pt x="54350" y="16894"/>
                  <a:pt x="54360" y="16904"/>
                </a:cubicBezTo>
                <a:cubicBezTo>
                  <a:pt x="54360" y="16904"/>
                  <a:pt x="54350" y="16913"/>
                  <a:pt x="54350" y="16913"/>
                </a:cubicBezTo>
                <a:lnTo>
                  <a:pt x="54341" y="16913"/>
                </a:lnTo>
                <a:cubicBezTo>
                  <a:pt x="54341" y="16913"/>
                  <a:pt x="54341" y="16904"/>
                  <a:pt x="54341" y="16904"/>
                </a:cubicBezTo>
                <a:cubicBezTo>
                  <a:pt x="54341" y="16894"/>
                  <a:pt x="54341" y="16894"/>
                  <a:pt x="54341" y="16894"/>
                </a:cubicBezTo>
                <a:cubicBezTo>
                  <a:pt x="54341" y="16885"/>
                  <a:pt x="54341" y="16875"/>
                  <a:pt x="54331" y="16875"/>
                </a:cubicBezTo>
                <a:cubicBezTo>
                  <a:pt x="54328" y="16878"/>
                  <a:pt x="54326" y="16879"/>
                  <a:pt x="54323" y="16879"/>
                </a:cubicBezTo>
                <a:cubicBezTo>
                  <a:pt x="54317" y="16879"/>
                  <a:pt x="54312" y="16873"/>
                  <a:pt x="54312" y="16866"/>
                </a:cubicBezTo>
                <a:cubicBezTo>
                  <a:pt x="54312" y="16856"/>
                  <a:pt x="54312" y="16847"/>
                  <a:pt x="54303" y="16847"/>
                </a:cubicBezTo>
                <a:cubicBezTo>
                  <a:pt x="54293" y="16847"/>
                  <a:pt x="54293" y="16838"/>
                  <a:pt x="54284" y="16838"/>
                </a:cubicBezTo>
                <a:cubicBezTo>
                  <a:pt x="54284" y="16828"/>
                  <a:pt x="54284" y="16828"/>
                  <a:pt x="54274" y="16819"/>
                </a:cubicBezTo>
                <a:cubicBezTo>
                  <a:pt x="54274" y="16828"/>
                  <a:pt x="54265" y="16828"/>
                  <a:pt x="54265" y="16828"/>
                </a:cubicBezTo>
                <a:cubicBezTo>
                  <a:pt x="54255" y="16847"/>
                  <a:pt x="54255" y="16847"/>
                  <a:pt x="54265" y="16856"/>
                </a:cubicBezTo>
                <a:cubicBezTo>
                  <a:pt x="54274" y="16866"/>
                  <a:pt x="54274" y="16866"/>
                  <a:pt x="54274" y="16866"/>
                </a:cubicBezTo>
                <a:cubicBezTo>
                  <a:pt x="54274" y="16875"/>
                  <a:pt x="54265" y="16875"/>
                  <a:pt x="54265" y="16875"/>
                </a:cubicBezTo>
                <a:lnTo>
                  <a:pt x="54246" y="16875"/>
                </a:lnTo>
                <a:cubicBezTo>
                  <a:pt x="54237" y="16875"/>
                  <a:pt x="54227" y="16875"/>
                  <a:pt x="54237" y="16885"/>
                </a:cubicBezTo>
                <a:cubicBezTo>
                  <a:pt x="54237" y="16894"/>
                  <a:pt x="54237" y="16894"/>
                  <a:pt x="54237" y="16894"/>
                </a:cubicBezTo>
                <a:cubicBezTo>
                  <a:pt x="54227" y="16894"/>
                  <a:pt x="54227" y="16894"/>
                  <a:pt x="54218" y="16885"/>
                </a:cubicBezTo>
                <a:cubicBezTo>
                  <a:pt x="54208" y="16875"/>
                  <a:pt x="54199" y="16866"/>
                  <a:pt x="54189" y="16847"/>
                </a:cubicBezTo>
                <a:lnTo>
                  <a:pt x="54180" y="16847"/>
                </a:lnTo>
                <a:cubicBezTo>
                  <a:pt x="54180" y="16847"/>
                  <a:pt x="54180" y="16856"/>
                  <a:pt x="54180" y="16856"/>
                </a:cubicBezTo>
                <a:cubicBezTo>
                  <a:pt x="54161" y="16856"/>
                  <a:pt x="54151" y="16866"/>
                  <a:pt x="54151" y="16875"/>
                </a:cubicBezTo>
                <a:cubicBezTo>
                  <a:pt x="54161" y="16875"/>
                  <a:pt x="54161" y="16885"/>
                  <a:pt x="54161" y="16894"/>
                </a:cubicBezTo>
                <a:cubicBezTo>
                  <a:pt x="54161" y="16904"/>
                  <a:pt x="54161" y="16913"/>
                  <a:pt x="54161" y="16913"/>
                </a:cubicBezTo>
                <a:cubicBezTo>
                  <a:pt x="54161" y="16923"/>
                  <a:pt x="54161" y="16923"/>
                  <a:pt x="54161" y="16923"/>
                </a:cubicBezTo>
                <a:lnTo>
                  <a:pt x="54151" y="16923"/>
                </a:lnTo>
                <a:cubicBezTo>
                  <a:pt x="54151" y="16904"/>
                  <a:pt x="54151" y="16894"/>
                  <a:pt x="54151" y="16875"/>
                </a:cubicBezTo>
                <a:cubicBezTo>
                  <a:pt x="54145" y="16869"/>
                  <a:pt x="54143" y="16862"/>
                  <a:pt x="54135" y="16862"/>
                </a:cubicBezTo>
                <a:cubicBezTo>
                  <a:pt x="54132" y="16862"/>
                  <a:pt x="54129" y="16863"/>
                  <a:pt x="54123" y="16866"/>
                </a:cubicBezTo>
                <a:cubicBezTo>
                  <a:pt x="54123" y="16875"/>
                  <a:pt x="54123" y="16875"/>
                  <a:pt x="54114" y="16875"/>
                </a:cubicBezTo>
                <a:cubicBezTo>
                  <a:pt x="54114" y="16875"/>
                  <a:pt x="54114" y="16875"/>
                  <a:pt x="54104" y="16885"/>
                </a:cubicBezTo>
                <a:lnTo>
                  <a:pt x="54095" y="16894"/>
                </a:lnTo>
                <a:cubicBezTo>
                  <a:pt x="54095" y="16904"/>
                  <a:pt x="54095" y="16904"/>
                  <a:pt x="54095" y="16913"/>
                </a:cubicBezTo>
                <a:lnTo>
                  <a:pt x="54085" y="16913"/>
                </a:lnTo>
                <a:cubicBezTo>
                  <a:pt x="54066" y="16932"/>
                  <a:pt x="54057" y="16951"/>
                  <a:pt x="54028" y="16961"/>
                </a:cubicBezTo>
                <a:cubicBezTo>
                  <a:pt x="54038" y="16970"/>
                  <a:pt x="54038" y="16970"/>
                  <a:pt x="54038" y="16980"/>
                </a:cubicBezTo>
                <a:lnTo>
                  <a:pt x="54028" y="16980"/>
                </a:lnTo>
                <a:cubicBezTo>
                  <a:pt x="54028" y="16980"/>
                  <a:pt x="54028" y="16989"/>
                  <a:pt x="54028" y="16998"/>
                </a:cubicBezTo>
                <a:cubicBezTo>
                  <a:pt x="54028" y="17008"/>
                  <a:pt x="54028" y="17008"/>
                  <a:pt x="54038" y="17017"/>
                </a:cubicBezTo>
                <a:cubicBezTo>
                  <a:pt x="54038" y="17027"/>
                  <a:pt x="54038" y="17036"/>
                  <a:pt x="54028" y="17036"/>
                </a:cubicBezTo>
                <a:cubicBezTo>
                  <a:pt x="54019" y="17046"/>
                  <a:pt x="54019" y="17046"/>
                  <a:pt x="54019" y="17046"/>
                </a:cubicBezTo>
                <a:cubicBezTo>
                  <a:pt x="54028" y="17046"/>
                  <a:pt x="54028" y="17046"/>
                  <a:pt x="54038" y="17055"/>
                </a:cubicBezTo>
                <a:cubicBezTo>
                  <a:pt x="54038" y="17055"/>
                  <a:pt x="54038" y="17065"/>
                  <a:pt x="54038" y="17074"/>
                </a:cubicBezTo>
                <a:cubicBezTo>
                  <a:pt x="54038" y="17074"/>
                  <a:pt x="54038" y="17084"/>
                  <a:pt x="54038" y="17093"/>
                </a:cubicBezTo>
                <a:cubicBezTo>
                  <a:pt x="54047" y="17093"/>
                  <a:pt x="54047" y="17103"/>
                  <a:pt x="54047" y="17103"/>
                </a:cubicBezTo>
                <a:cubicBezTo>
                  <a:pt x="54047" y="17112"/>
                  <a:pt x="54047" y="17112"/>
                  <a:pt x="54047" y="17112"/>
                </a:cubicBezTo>
                <a:cubicBezTo>
                  <a:pt x="54047" y="17122"/>
                  <a:pt x="54047" y="17122"/>
                  <a:pt x="54038" y="17122"/>
                </a:cubicBezTo>
                <a:cubicBezTo>
                  <a:pt x="54038" y="17131"/>
                  <a:pt x="54028" y="17131"/>
                  <a:pt x="54038" y="17140"/>
                </a:cubicBezTo>
                <a:cubicBezTo>
                  <a:pt x="54038" y="17140"/>
                  <a:pt x="54038" y="17150"/>
                  <a:pt x="54028" y="17150"/>
                </a:cubicBezTo>
                <a:cubicBezTo>
                  <a:pt x="54028" y="17150"/>
                  <a:pt x="54019" y="17159"/>
                  <a:pt x="54009" y="17159"/>
                </a:cubicBezTo>
                <a:cubicBezTo>
                  <a:pt x="54009" y="17169"/>
                  <a:pt x="54009" y="17169"/>
                  <a:pt x="54000" y="17169"/>
                </a:cubicBezTo>
                <a:cubicBezTo>
                  <a:pt x="54000" y="17169"/>
                  <a:pt x="53990" y="17178"/>
                  <a:pt x="53990" y="17178"/>
                </a:cubicBezTo>
                <a:cubicBezTo>
                  <a:pt x="53990" y="17188"/>
                  <a:pt x="53990" y="17188"/>
                  <a:pt x="53981" y="17188"/>
                </a:cubicBezTo>
                <a:cubicBezTo>
                  <a:pt x="53972" y="17197"/>
                  <a:pt x="53962" y="17197"/>
                  <a:pt x="53953" y="17207"/>
                </a:cubicBezTo>
                <a:cubicBezTo>
                  <a:pt x="53953" y="17216"/>
                  <a:pt x="53943" y="17226"/>
                  <a:pt x="53943" y="17235"/>
                </a:cubicBezTo>
                <a:cubicBezTo>
                  <a:pt x="53943" y="17226"/>
                  <a:pt x="53934" y="17226"/>
                  <a:pt x="53934" y="17226"/>
                </a:cubicBezTo>
                <a:cubicBezTo>
                  <a:pt x="53934" y="17216"/>
                  <a:pt x="53934" y="17216"/>
                  <a:pt x="53934" y="17216"/>
                </a:cubicBezTo>
                <a:cubicBezTo>
                  <a:pt x="53934" y="17207"/>
                  <a:pt x="53943" y="17207"/>
                  <a:pt x="53943" y="17197"/>
                </a:cubicBezTo>
                <a:lnTo>
                  <a:pt x="53924" y="17197"/>
                </a:lnTo>
                <a:cubicBezTo>
                  <a:pt x="53924" y="17197"/>
                  <a:pt x="53924" y="17197"/>
                  <a:pt x="53924" y="17188"/>
                </a:cubicBezTo>
                <a:cubicBezTo>
                  <a:pt x="53915" y="17197"/>
                  <a:pt x="53915" y="17197"/>
                  <a:pt x="53915" y="17197"/>
                </a:cubicBezTo>
                <a:cubicBezTo>
                  <a:pt x="53915" y="17197"/>
                  <a:pt x="53915" y="17207"/>
                  <a:pt x="53915" y="17207"/>
                </a:cubicBezTo>
                <a:cubicBezTo>
                  <a:pt x="53915" y="17207"/>
                  <a:pt x="53915" y="17197"/>
                  <a:pt x="53905" y="17197"/>
                </a:cubicBezTo>
                <a:lnTo>
                  <a:pt x="53896" y="17197"/>
                </a:lnTo>
                <a:cubicBezTo>
                  <a:pt x="53896" y="17197"/>
                  <a:pt x="53896" y="17188"/>
                  <a:pt x="53896" y="17188"/>
                </a:cubicBezTo>
                <a:cubicBezTo>
                  <a:pt x="53896" y="17178"/>
                  <a:pt x="53896" y="17178"/>
                  <a:pt x="53896" y="17169"/>
                </a:cubicBezTo>
                <a:cubicBezTo>
                  <a:pt x="53896" y="17159"/>
                  <a:pt x="53896" y="17159"/>
                  <a:pt x="53877" y="17159"/>
                </a:cubicBezTo>
                <a:cubicBezTo>
                  <a:pt x="53877" y="17159"/>
                  <a:pt x="53877" y="17159"/>
                  <a:pt x="53877" y="17169"/>
                </a:cubicBezTo>
                <a:cubicBezTo>
                  <a:pt x="53867" y="17169"/>
                  <a:pt x="53858" y="17169"/>
                  <a:pt x="53858" y="17178"/>
                </a:cubicBezTo>
                <a:cubicBezTo>
                  <a:pt x="53858" y="17188"/>
                  <a:pt x="53858" y="17188"/>
                  <a:pt x="53858" y="17188"/>
                </a:cubicBezTo>
                <a:cubicBezTo>
                  <a:pt x="53848" y="17197"/>
                  <a:pt x="53858" y="17207"/>
                  <a:pt x="53848" y="17207"/>
                </a:cubicBezTo>
                <a:cubicBezTo>
                  <a:pt x="53848" y="17216"/>
                  <a:pt x="53848" y="17226"/>
                  <a:pt x="53848" y="17235"/>
                </a:cubicBezTo>
                <a:lnTo>
                  <a:pt x="53839" y="17235"/>
                </a:lnTo>
                <a:cubicBezTo>
                  <a:pt x="53839" y="17235"/>
                  <a:pt x="53839" y="17226"/>
                  <a:pt x="53839" y="17226"/>
                </a:cubicBezTo>
                <a:cubicBezTo>
                  <a:pt x="53839" y="17226"/>
                  <a:pt x="53839" y="17216"/>
                  <a:pt x="53830" y="17216"/>
                </a:cubicBezTo>
                <a:cubicBezTo>
                  <a:pt x="53830" y="17207"/>
                  <a:pt x="53830" y="17207"/>
                  <a:pt x="53839" y="17197"/>
                </a:cubicBezTo>
                <a:cubicBezTo>
                  <a:pt x="53839" y="17197"/>
                  <a:pt x="53839" y="17197"/>
                  <a:pt x="53848" y="17188"/>
                </a:cubicBezTo>
                <a:lnTo>
                  <a:pt x="53839" y="17188"/>
                </a:lnTo>
                <a:cubicBezTo>
                  <a:pt x="53830" y="17188"/>
                  <a:pt x="53830" y="17188"/>
                  <a:pt x="53830" y="17178"/>
                </a:cubicBezTo>
                <a:cubicBezTo>
                  <a:pt x="53830" y="17178"/>
                  <a:pt x="53830" y="17169"/>
                  <a:pt x="53820" y="17169"/>
                </a:cubicBezTo>
                <a:cubicBezTo>
                  <a:pt x="53811" y="17169"/>
                  <a:pt x="53811" y="17169"/>
                  <a:pt x="53811" y="17178"/>
                </a:cubicBezTo>
                <a:cubicBezTo>
                  <a:pt x="53801" y="17178"/>
                  <a:pt x="53792" y="17178"/>
                  <a:pt x="53792" y="17169"/>
                </a:cubicBezTo>
                <a:cubicBezTo>
                  <a:pt x="53787" y="17164"/>
                  <a:pt x="53782" y="17162"/>
                  <a:pt x="53777" y="17162"/>
                </a:cubicBezTo>
                <a:cubicBezTo>
                  <a:pt x="53773" y="17162"/>
                  <a:pt x="53768" y="17164"/>
                  <a:pt x="53763" y="17169"/>
                </a:cubicBezTo>
                <a:cubicBezTo>
                  <a:pt x="53763" y="17178"/>
                  <a:pt x="53763" y="17188"/>
                  <a:pt x="53754" y="17188"/>
                </a:cubicBezTo>
                <a:lnTo>
                  <a:pt x="53735" y="17188"/>
                </a:lnTo>
                <a:cubicBezTo>
                  <a:pt x="53730" y="17193"/>
                  <a:pt x="53725" y="17195"/>
                  <a:pt x="53722" y="17195"/>
                </a:cubicBezTo>
                <a:cubicBezTo>
                  <a:pt x="53718" y="17195"/>
                  <a:pt x="53716" y="17193"/>
                  <a:pt x="53716" y="17188"/>
                </a:cubicBezTo>
                <a:cubicBezTo>
                  <a:pt x="53716" y="17178"/>
                  <a:pt x="53716" y="17178"/>
                  <a:pt x="53716" y="17178"/>
                </a:cubicBezTo>
                <a:cubicBezTo>
                  <a:pt x="53716" y="17169"/>
                  <a:pt x="53716" y="17169"/>
                  <a:pt x="53716" y="17159"/>
                </a:cubicBezTo>
                <a:cubicBezTo>
                  <a:pt x="53707" y="17159"/>
                  <a:pt x="53707" y="17159"/>
                  <a:pt x="53707" y="17150"/>
                </a:cubicBezTo>
                <a:cubicBezTo>
                  <a:pt x="53697" y="17159"/>
                  <a:pt x="53697" y="17159"/>
                  <a:pt x="53688" y="17159"/>
                </a:cubicBezTo>
                <a:cubicBezTo>
                  <a:pt x="53688" y="17169"/>
                  <a:pt x="53678" y="17188"/>
                  <a:pt x="53678" y="17197"/>
                </a:cubicBezTo>
                <a:lnTo>
                  <a:pt x="53669" y="17197"/>
                </a:lnTo>
                <a:cubicBezTo>
                  <a:pt x="53659" y="17197"/>
                  <a:pt x="53650" y="17197"/>
                  <a:pt x="53650" y="17207"/>
                </a:cubicBezTo>
                <a:cubicBezTo>
                  <a:pt x="53650" y="17207"/>
                  <a:pt x="53650" y="17216"/>
                  <a:pt x="53650" y="17216"/>
                </a:cubicBezTo>
                <a:cubicBezTo>
                  <a:pt x="53650" y="17235"/>
                  <a:pt x="53659" y="17245"/>
                  <a:pt x="53631" y="17254"/>
                </a:cubicBezTo>
                <a:lnTo>
                  <a:pt x="53640" y="17254"/>
                </a:lnTo>
                <a:cubicBezTo>
                  <a:pt x="53650" y="17254"/>
                  <a:pt x="53659" y="17264"/>
                  <a:pt x="53659" y="17273"/>
                </a:cubicBezTo>
                <a:lnTo>
                  <a:pt x="53669" y="17273"/>
                </a:lnTo>
                <a:cubicBezTo>
                  <a:pt x="53674" y="17284"/>
                  <a:pt x="53676" y="17289"/>
                  <a:pt x="53681" y="17289"/>
                </a:cubicBezTo>
                <a:cubicBezTo>
                  <a:pt x="53685" y="17289"/>
                  <a:pt x="53689" y="17286"/>
                  <a:pt x="53697" y="17282"/>
                </a:cubicBezTo>
                <a:lnTo>
                  <a:pt x="53716" y="17282"/>
                </a:lnTo>
                <a:cubicBezTo>
                  <a:pt x="53716" y="17273"/>
                  <a:pt x="53725" y="17273"/>
                  <a:pt x="53725" y="17273"/>
                </a:cubicBezTo>
                <a:lnTo>
                  <a:pt x="53754" y="17273"/>
                </a:lnTo>
                <a:cubicBezTo>
                  <a:pt x="53754" y="17282"/>
                  <a:pt x="53763" y="17282"/>
                  <a:pt x="53773" y="17282"/>
                </a:cubicBezTo>
                <a:cubicBezTo>
                  <a:pt x="53792" y="17282"/>
                  <a:pt x="53801" y="17292"/>
                  <a:pt x="53801" y="17311"/>
                </a:cubicBezTo>
                <a:cubicBezTo>
                  <a:pt x="53811" y="17311"/>
                  <a:pt x="53811" y="17301"/>
                  <a:pt x="53811" y="17292"/>
                </a:cubicBezTo>
                <a:cubicBezTo>
                  <a:pt x="53801" y="17282"/>
                  <a:pt x="53811" y="17282"/>
                  <a:pt x="53820" y="17282"/>
                </a:cubicBezTo>
                <a:cubicBezTo>
                  <a:pt x="53830" y="17292"/>
                  <a:pt x="53839" y="17292"/>
                  <a:pt x="53839" y="17292"/>
                </a:cubicBezTo>
                <a:cubicBezTo>
                  <a:pt x="53839" y="17301"/>
                  <a:pt x="53830" y="17311"/>
                  <a:pt x="53820" y="17311"/>
                </a:cubicBezTo>
                <a:cubicBezTo>
                  <a:pt x="53820" y="17311"/>
                  <a:pt x="53811" y="17311"/>
                  <a:pt x="53811" y="17320"/>
                </a:cubicBezTo>
                <a:cubicBezTo>
                  <a:pt x="53811" y="17320"/>
                  <a:pt x="53806" y="17325"/>
                  <a:pt x="53804" y="17325"/>
                </a:cubicBezTo>
                <a:cubicBezTo>
                  <a:pt x="53802" y="17325"/>
                  <a:pt x="53801" y="17323"/>
                  <a:pt x="53801" y="17320"/>
                </a:cubicBezTo>
                <a:cubicBezTo>
                  <a:pt x="53792" y="17320"/>
                  <a:pt x="53773" y="17311"/>
                  <a:pt x="53763" y="17311"/>
                </a:cubicBezTo>
                <a:cubicBezTo>
                  <a:pt x="53759" y="17316"/>
                  <a:pt x="53754" y="17318"/>
                  <a:pt x="53750" y="17318"/>
                </a:cubicBezTo>
                <a:cubicBezTo>
                  <a:pt x="53747" y="17318"/>
                  <a:pt x="53744" y="17316"/>
                  <a:pt x="53744" y="17311"/>
                </a:cubicBezTo>
                <a:cubicBezTo>
                  <a:pt x="53735" y="17311"/>
                  <a:pt x="53735" y="17311"/>
                  <a:pt x="53735" y="17320"/>
                </a:cubicBezTo>
                <a:cubicBezTo>
                  <a:pt x="53725" y="17330"/>
                  <a:pt x="53716" y="17339"/>
                  <a:pt x="53707" y="17339"/>
                </a:cubicBezTo>
                <a:lnTo>
                  <a:pt x="53697" y="17339"/>
                </a:lnTo>
                <a:cubicBezTo>
                  <a:pt x="53697" y="17330"/>
                  <a:pt x="53688" y="17330"/>
                  <a:pt x="53678" y="17330"/>
                </a:cubicBezTo>
                <a:cubicBezTo>
                  <a:pt x="53669" y="17330"/>
                  <a:pt x="53659" y="17339"/>
                  <a:pt x="53650" y="17339"/>
                </a:cubicBezTo>
                <a:cubicBezTo>
                  <a:pt x="53640" y="17339"/>
                  <a:pt x="53640" y="17339"/>
                  <a:pt x="53640" y="17349"/>
                </a:cubicBezTo>
                <a:cubicBezTo>
                  <a:pt x="53640" y="17349"/>
                  <a:pt x="53640" y="17358"/>
                  <a:pt x="53631" y="17358"/>
                </a:cubicBezTo>
                <a:cubicBezTo>
                  <a:pt x="53631" y="17368"/>
                  <a:pt x="53621" y="17377"/>
                  <a:pt x="53612" y="17377"/>
                </a:cubicBezTo>
                <a:lnTo>
                  <a:pt x="53621" y="17377"/>
                </a:lnTo>
                <a:cubicBezTo>
                  <a:pt x="53621" y="17387"/>
                  <a:pt x="53621" y="17396"/>
                  <a:pt x="53621" y="17405"/>
                </a:cubicBezTo>
                <a:cubicBezTo>
                  <a:pt x="53631" y="17405"/>
                  <a:pt x="53631" y="17415"/>
                  <a:pt x="53631" y="17415"/>
                </a:cubicBezTo>
                <a:cubicBezTo>
                  <a:pt x="53640" y="17415"/>
                  <a:pt x="53640" y="17424"/>
                  <a:pt x="53650" y="17424"/>
                </a:cubicBezTo>
                <a:cubicBezTo>
                  <a:pt x="53650" y="17434"/>
                  <a:pt x="53659" y="17434"/>
                  <a:pt x="53669" y="17443"/>
                </a:cubicBezTo>
                <a:lnTo>
                  <a:pt x="53678" y="17443"/>
                </a:lnTo>
                <a:cubicBezTo>
                  <a:pt x="53678" y="17434"/>
                  <a:pt x="53688" y="17434"/>
                  <a:pt x="53697" y="17434"/>
                </a:cubicBezTo>
                <a:cubicBezTo>
                  <a:pt x="53697" y="17431"/>
                  <a:pt x="53698" y="17430"/>
                  <a:pt x="53699" y="17430"/>
                </a:cubicBezTo>
                <a:cubicBezTo>
                  <a:pt x="53702" y="17430"/>
                  <a:pt x="53707" y="17434"/>
                  <a:pt x="53707" y="17434"/>
                </a:cubicBezTo>
                <a:cubicBezTo>
                  <a:pt x="53707" y="17443"/>
                  <a:pt x="53716" y="17443"/>
                  <a:pt x="53716" y="17453"/>
                </a:cubicBezTo>
                <a:cubicBezTo>
                  <a:pt x="53716" y="17453"/>
                  <a:pt x="53716" y="17462"/>
                  <a:pt x="53725" y="17462"/>
                </a:cubicBezTo>
                <a:cubicBezTo>
                  <a:pt x="53725" y="17462"/>
                  <a:pt x="53735" y="17462"/>
                  <a:pt x="53735" y="17472"/>
                </a:cubicBezTo>
                <a:lnTo>
                  <a:pt x="53744" y="17472"/>
                </a:lnTo>
                <a:cubicBezTo>
                  <a:pt x="53754" y="17481"/>
                  <a:pt x="53754" y="17481"/>
                  <a:pt x="53754" y="17491"/>
                </a:cubicBezTo>
                <a:cubicBezTo>
                  <a:pt x="53754" y="17500"/>
                  <a:pt x="53754" y="17500"/>
                  <a:pt x="53754" y="17510"/>
                </a:cubicBezTo>
                <a:cubicBezTo>
                  <a:pt x="53754" y="17510"/>
                  <a:pt x="53763" y="17500"/>
                  <a:pt x="53763" y="17500"/>
                </a:cubicBezTo>
                <a:cubicBezTo>
                  <a:pt x="53773" y="17500"/>
                  <a:pt x="53773" y="17491"/>
                  <a:pt x="53782" y="17481"/>
                </a:cubicBezTo>
                <a:cubicBezTo>
                  <a:pt x="53782" y="17500"/>
                  <a:pt x="53792" y="17510"/>
                  <a:pt x="53811" y="17510"/>
                </a:cubicBezTo>
                <a:cubicBezTo>
                  <a:pt x="53792" y="17519"/>
                  <a:pt x="53782" y="17529"/>
                  <a:pt x="53773" y="17538"/>
                </a:cubicBezTo>
                <a:cubicBezTo>
                  <a:pt x="53773" y="17538"/>
                  <a:pt x="53773" y="17529"/>
                  <a:pt x="53773" y="17529"/>
                </a:cubicBezTo>
                <a:cubicBezTo>
                  <a:pt x="53763" y="17519"/>
                  <a:pt x="53763" y="17519"/>
                  <a:pt x="53763" y="17519"/>
                </a:cubicBezTo>
                <a:cubicBezTo>
                  <a:pt x="53763" y="17519"/>
                  <a:pt x="53754" y="17529"/>
                  <a:pt x="53754" y="17529"/>
                </a:cubicBezTo>
                <a:cubicBezTo>
                  <a:pt x="53754" y="17538"/>
                  <a:pt x="53744" y="17557"/>
                  <a:pt x="53744" y="17566"/>
                </a:cubicBezTo>
                <a:cubicBezTo>
                  <a:pt x="53744" y="17576"/>
                  <a:pt x="53735" y="17576"/>
                  <a:pt x="53735" y="17585"/>
                </a:cubicBezTo>
                <a:cubicBezTo>
                  <a:pt x="53740" y="17583"/>
                  <a:pt x="53745" y="17581"/>
                  <a:pt x="53749" y="17581"/>
                </a:cubicBezTo>
                <a:cubicBezTo>
                  <a:pt x="53759" y="17581"/>
                  <a:pt x="53766" y="17588"/>
                  <a:pt x="53773" y="17595"/>
                </a:cubicBezTo>
                <a:cubicBezTo>
                  <a:pt x="53782" y="17604"/>
                  <a:pt x="53792" y="17614"/>
                  <a:pt x="53801" y="17614"/>
                </a:cubicBezTo>
                <a:cubicBezTo>
                  <a:pt x="53811" y="17623"/>
                  <a:pt x="53811" y="17623"/>
                  <a:pt x="53811" y="17623"/>
                </a:cubicBezTo>
                <a:cubicBezTo>
                  <a:pt x="53816" y="17621"/>
                  <a:pt x="53820" y="17619"/>
                  <a:pt x="53824" y="17619"/>
                </a:cubicBezTo>
                <a:cubicBezTo>
                  <a:pt x="53834" y="17619"/>
                  <a:pt x="53839" y="17628"/>
                  <a:pt x="53839" y="17642"/>
                </a:cubicBezTo>
                <a:lnTo>
                  <a:pt x="53877" y="17642"/>
                </a:lnTo>
                <a:cubicBezTo>
                  <a:pt x="53877" y="17642"/>
                  <a:pt x="53886" y="17633"/>
                  <a:pt x="53886" y="17633"/>
                </a:cubicBezTo>
                <a:cubicBezTo>
                  <a:pt x="53886" y="17614"/>
                  <a:pt x="53896" y="17604"/>
                  <a:pt x="53915" y="17604"/>
                </a:cubicBezTo>
                <a:cubicBezTo>
                  <a:pt x="53915" y="17614"/>
                  <a:pt x="53924" y="17614"/>
                  <a:pt x="53934" y="17614"/>
                </a:cubicBezTo>
                <a:cubicBezTo>
                  <a:pt x="53943" y="17614"/>
                  <a:pt x="53943" y="17623"/>
                  <a:pt x="53934" y="17633"/>
                </a:cubicBezTo>
                <a:cubicBezTo>
                  <a:pt x="53934" y="17633"/>
                  <a:pt x="53934" y="17642"/>
                  <a:pt x="53924" y="17642"/>
                </a:cubicBezTo>
                <a:cubicBezTo>
                  <a:pt x="53924" y="17652"/>
                  <a:pt x="53924" y="17652"/>
                  <a:pt x="53924" y="17661"/>
                </a:cubicBezTo>
                <a:lnTo>
                  <a:pt x="53943" y="17642"/>
                </a:lnTo>
                <a:cubicBezTo>
                  <a:pt x="53943" y="17652"/>
                  <a:pt x="53943" y="17652"/>
                  <a:pt x="53943" y="17652"/>
                </a:cubicBezTo>
                <a:cubicBezTo>
                  <a:pt x="53943" y="17661"/>
                  <a:pt x="53934" y="17671"/>
                  <a:pt x="53943" y="17680"/>
                </a:cubicBezTo>
                <a:cubicBezTo>
                  <a:pt x="53953" y="17689"/>
                  <a:pt x="53934" y="17699"/>
                  <a:pt x="53934" y="17699"/>
                </a:cubicBezTo>
                <a:cubicBezTo>
                  <a:pt x="53915" y="17699"/>
                  <a:pt x="53915" y="17708"/>
                  <a:pt x="53905" y="17718"/>
                </a:cubicBezTo>
                <a:cubicBezTo>
                  <a:pt x="53915" y="17718"/>
                  <a:pt x="53915" y="17727"/>
                  <a:pt x="53905" y="17737"/>
                </a:cubicBezTo>
                <a:cubicBezTo>
                  <a:pt x="53905" y="17727"/>
                  <a:pt x="53905" y="17727"/>
                  <a:pt x="53905" y="17727"/>
                </a:cubicBezTo>
                <a:cubicBezTo>
                  <a:pt x="53901" y="17723"/>
                  <a:pt x="53893" y="17720"/>
                  <a:pt x="53888" y="17720"/>
                </a:cubicBezTo>
                <a:cubicBezTo>
                  <a:pt x="53882" y="17720"/>
                  <a:pt x="53877" y="17723"/>
                  <a:pt x="53877" y="17727"/>
                </a:cubicBezTo>
                <a:cubicBezTo>
                  <a:pt x="53877" y="17727"/>
                  <a:pt x="53877" y="17737"/>
                  <a:pt x="53877" y="17737"/>
                </a:cubicBezTo>
                <a:cubicBezTo>
                  <a:pt x="53867" y="17746"/>
                  <a:pt x="53867" y="17746"/>
                  <a:pt x="53848" y="17756"/>
                </a:cubicBezTo>
                <a:cubicBezTo>
                  <a:pt x="53848" y="17756"/>
                  <a:pt x="53858" y="17756"/>
                  <a:pt x="53858" y="17765"/>
                </a:cubicBezTo>
                <a:cubicBezTo>
                  <a:pt x="53858" y="17765"/>
                  <a:pt x="53867" y="17775"/>
                  <a:pt x="53858" y="17784"/>
                </a:cubicBezTo>
                <a:cubicBezTo>
                  <a:pt x="53858" y="17784"/>
                  <a:pt x="53858" y="17794"/>
                  <a:pt x="53867" y="17794"/>
                </a:cubicBezTo>
                <a:cubicBezTo>
                  <a:pt x="53877" y="17794"/>
                  <a:pt x="53886" y="17803"/>
                  <a:pt x="53905" y="17803"/>
                </a:cubicBezTo>
                <a:cubicBezTo>
                  <a:pt x="53905" y="17803"/>
                  <a:pt x="53915" y="17803"/>
                  <a:pt x="53924" y="17794"/>
                </a:cubicBezTo>
                <a:cubicBezTo>
                  <a:pt x="53934" y="17794"/>
                  <a:pt x="53934" y="17784"/>
                  <a:pt x="53943" y="17784"/>
                </a:cubicBezTo>
                <a:cubicBezTo>
                  <a:pt x="53953" y="17784"/>
                  <a:pt x="53953" y="17794"/>
                  <a:pt x="53953" y="17803"/>
                </a:cubicBezTo>
                <a:cubicBezTo>
                  <a:pt x="53943" y="17812"/>
                  <a:pt x="53943" y="17822"/>
                  <a:pt x="53953" y="17822"/>
                </a:cubicBezTo>
                <a:cubicBezTo>
                  <a:pt x="53962" y="17831"/>
                  <a:pt x="53962" y="17841"/>
                  <a:pt x="53962" y="17841"/>
                </a:cubicBezTo>
                <a:cubicBezTo>
                  <a:pt x="53962" y="17850"/>
                  <a:pt x="53962" y="17850"/>
                  <a:pt x="53981" y="17850"/>
                </a:cubicBezTo>
                <a:lnTo>
                  <a:pt x="54019" y="17850"/>
                </a:lnTo>
                <a:cubicBezTo>
                  <a:pt x="54028" y="17855"/>
                  <a:pt x="54033" y="17857"/>
                  <a:pt x="54037" y="17857"/>
                </a:cubicBezTo>
                <a:cubicBezTo>
                  <a:pt x="54040" y="17857"/>
                  <a:pt x="54043" y="17855"/>
                  <a:pt x="54047" y="17850"/>
                </a:cubicBezTo>
                <a:cubicBezTo>
                  <a:pt x="54047" y="17860"/>
                  <a:pt x="54047" y="17860"/>
                  <a:pt x="54047" y="17860"/>
                </a:cubicBezTo>
                <a:lnTo>
                  <a:pt x="54076" y="17860"/>
                </a:lnTo>
                <a:cubicBezTo>
                  <a:pt x="54085" y="17860"/>
                  <a:pt x="54095" y="17841"/>
                  <a:pt x="54095" y="17831"/>
                </a:cubicBezTo>
                <a:cubicBezTo>
                  <a:pt x="54085" y="17822"/>
                  <a:pt x="54085" y="17812"/>
                  <a:pt x="54095" y="17812"/>
                </a:cubicBezTo>
                <a:lnTo>
                  <a:pt x="54104" y="17812"/>
                </a:lnTo>
                <a:cubicBezTo>
                  <a:pt x="54095" y="17803"/>
                  <a:pt x="54104" y="17803"/>
                  <a:pt x="54104" y="17803"/>
                </a:cubicBezTo>
                <a:cubicBezTo>
                  <a:pt x="54114" y="17803"/>
                  <a:pt x="54114" y="17794"/>
                  <a:pt x="54114" y="17794"/>
                </a:cubicBezTo>
                <a:cubicBezTo>
                  <a:pt x="54104" y="17794"/>
                  <a:pt x="54104" y="17784"/>
                  <a:pt x="54104" y="17784"/>
                </a:cubicBezTo>
                <a:cubicBezTo>
                  <a:pt x="54104" y="17775"/>
                  <a:pt x="54114" y="17765"/>
                  <a:pt x="54123" y="17756"/>
                </a:cubicBezTo>
                <a:lnTo>
                  <a:pt x="54142" y="17756"/>
                </a:lnTo>
                <a:cubicBezTo>
                  <a:pt x="54146" y="17752"/>
                  <a:pt x="54150" y="17749"/>
                  <a:pt x="54153" y="17749"/>
                </a:cubicBezTo>
                <a:cubicBezTo>
                  <a:pt x="54158" y="17749"/>
                  <a:pt x="54161" y="17754"/>
                  <a:pt x="54161" y="17765"/>
                </a:cubicBezTo>
                <a:cubicBezTo>
                  <a:pt x="54170" y="17775"/>
                  <a:pt x="54180" y="17784"/>
                  <a:pt x="54180" y="17794"/>
                </a:cubicBezTo>
                <a:cubicBezTo>
                  <a:pt x="54189" y="17794"/>
                  <a:pt x="54208" y="17784"/>
                  <a:pt x="54199" y="17765"/>
                </a:cubicBezTo>
                <a:cubicBezTo>
                  <a:pt x="54199" y="17756"/>
                  <a:pt x="54208" y="17756"/>
                  <a:pt x="54208" y="17746"/>
                </a:cubicBezTo>
                <a:cubicBezTo>
                  <a:pt x="54208" y="17746"/>
                  <a:pt x="54208" y="17746"/>
                  <a:pt x="54208" y="17737"/>
                </a:cubicBezTo>
                <a:cubicBezTo>
                  <a:pt x="54208" y="17737"/>
                  <a:pt x="54208" y="17737"/>
                  <a:pt x="54208" y="17727"/>
                </a:cubicBezTo>
                <a:cubicBezTo>
                  <a:pt x="54199" y="17727"/>
                  <a:pt x="54189" y="17718"/>
                  <a:pt x="54199" y="17708"/>
                </a:cubicBezTo>
                <a:cubicBezTo>
                  <a:pt x="54208" y="17708"/>
                  <a:pt x="54199" y="17699"/>
                  <a:pt x="54199" y="17689"/>
                </a:cubicBezTo>
                <a:cubicBezTo>
                  <a:pt x="54199" y="17689"/>
                  <a:pt x="54199" y="17680"/>
                  <a:pt x="54208" y="17680"/>
                </a:cubicBezTo>
                <a:cubicBezTo>
                  <a:pt x="54218" y="17680"/>
                  <a:pt x="54227" y="17680"/>
                  <a:pt x="54237" y="17671"/>
                </a:cubicBezTo>
                <a:cubicBezTo>
                  <a:pt x="54241" y="17666"/>
                  <a:pt x="54246" y="17663"/>
                  <a:pt x="54251" y="17663"/>
                </a:cubicBezTo>
                <a:cubicBezTo>
                  <a:pt x="54255" y="17663"/>
                  <a:pt x="54260" y="17666"/>
                  <a:pt x="54265" y="17671"/>
                </a:cubicBezTo>
                <a:cubicBezTo>
                  <a:pt x="54265" y="17680"/>
                  <a:pt x="54265" y="17680"/>
                  <a:pt x="54265" y="17680"/>
                </a:cubicBezTo>
                <a:cubicBezTo>
                  <a:pt x="54265" y="17689"/>
                  <a:pt x="54274" y="17699"/>
                  <a:pt x="54293" y="17699"/>
                </a:cubicBezTo>
                <a:lnTo>
                  <a:pt x="54303" y="17699"/>
                </a:lnTo>
                <a:cubicBezTo>
                  <a:pt x="54303" y="17699"/>
                  <a:pt x="54303" y="17699"/>
                  <a:pt x="54303" y="17689"/>
                </a:cubicBezTo>
                <a:cubicBezTo>
                  <a:pt x="54303" y="17680"/>
                  <a:pt x="54303" y="17671"/>
                  <a:pt x="54312" y="17661"/>
                </a:cubicBezTo>
                <a:cubicBezTo>
                  <a:pt x="54312" y="17652"/>
                  <a:pt x="54322" y="17652"/>
                  <a:pt x="54322" y="17652"/>
                </a:cubicBezTo>
                <a:cubicBezTo>
                  <a:pt x="54341" y="17652"/>
                  <a:pt x="54360" y="17652"/>
                  <a:pt x="54369" y="17642"/>
                </a:cubicBezTo>
                <a:cubicBezTo>
                  <a:pt x="54379" y="17642"/>
                  <a:pt x="54388" y="17633"/>
                  <a:pt x="54397" y="17633"/>
                </a:cubicBezTo>
                <a:cubicBezTo>
                  <a:pt x="54426" y="17633"/>
                  <a:pt x="54464" y="17623"/>
                  <a:pt x="54492" y="17604"/>
                </a:cubicBezTo>
                <a:cubicBezTo>
                  <a:pt x="54502" y="17604"/>
                  <a:pt x="54521" y="17595"/>
                  <a:pt x="54530" y="17585"/>
                </a:cubicBezTo>
                <a:lnTo>
                  <a:pt x="54539" y="17585"/>
                </a:lnTo>
                <a:cubicBezTo>
                  <a:pt x="54539" y="17585"/>
                  <a:pt x="54539" y="17595"/>
                  <a:pt x="54539" y="17595"/>
                </a:cubicBezTo>
                <a:cubicBezTo>
                  <a:pt x="54539" y="17614"/>
                  <a:pt x="54530" y="17623"/>
                  <a:pt x="54511" y="17633"/>
                </a:cubicBezTo>
                <a:cubicBezTo>
                  <a:pt x="54511" y="17633"/>
                  <a:pt x="54511" y="17642"/>
                  <a:pt x="54502" y="17652"/>
                </a:cubicBezTo>
                <a:cubicBezTo>
                  <a:pt x="54502" y="17656"/>
                  <a:pt x="54497" y="17659"/>
                  <a:pt x="54491" y="17659"/>
                </a:cubicBezTo>
                <a:cubicBezTo>
                  <a:pt x="54485" y="17659"/>
                  <a:pt x="54478" y="17656"/>
                  <a:pt x="54473" y="17652"/>
                </a:cubicBezTo>
                <a:lnTo>
                  <a:pt x="54454" y="17652"/>
                </a:lnTo>
                <a:cubicBezTo>
                  <a:pt x="54445" y="17661"/>
                  <a:pt x="54445" y="17671"/>
                  <a:pt x="54435" y="17680"/>
                </a:cubicBezTo>
                <a:cubicBezTo>
                  <a:pt x="54435" y="17680"/>
                  <a:pt x="54435" y="17689"/>
                  <a:pt x="54445" y="17689"/>
                </a:cubicBezTo>
                <a:cubicBezTo>
                  <a:pt x="54445" y="17699"/>
                  <a:pt x="54454" y="17708"/>
                  <a:pt x="54464" y="17718"/>
                </a:cubicBezTo>
                <a:cubicBezTo>
                  <a:pt x="54464" y="17718"/>
                  <a:pt x="54473" y="17727"/>
                  <a:pt x="54464" y="17737"/>
                </a:cubicBezTo>
                <a:cubicBezTo>
                  <a:pt x="54464" y="17737"/>
                  <a:pt x="54464" y="17737"/>
                  <a:pt x="54464" y="17746"/>
                </a:cubicBezTo>
                <a:cubicBezTo>
                  <a:pt x="54464" y="17746"/>
                  <a:pt x="54473" y="17756"/>
                  <a:pt x="54473" y="17765"/>
                </a:cubicBezTo>
                <a:lnTo>
                  <a:pt x="54483" y="17765"/>
                </a:lnTo>
                <a:cubicBezTo>
                  <a:pt x="54483" y="17775"/>
                  <a:pt x="54483" y="17784"/>
                  <a:pt x="54483" y="17794"/>
                </a:cubicBezTo>
                <a:cubicBezTo>
                  <a:pt x="54476" y="17794"/>
                  <a:pt x="54474" y="17798"/>
                  <a:pt x="54471" y="17798"/>
                </a:cubicBezTo>
                <a:cubicBezTo>
                  <a:pt x="54469" y="17798"/>
                  <a:pt x="54467" y="17797"/>
                  <a:pt x="54464" y="17794"/>
                </a:cubicBezTo>
                <a:cubicBezTo>
                  <a:pt x="54464" y="17794"/>
                  <a:pt x="54454" y="17784"/>
                  <a:pt x="54454" y="17784"/>
                </a:cubicBezTo>
                <a:cubicBezTo>
                  <a:pt x="54450" y="17779"/>
                  <a:pt x="54445" y="17777"/>
                  <a:pt x="54440" y="17777"/>
                </a:cubicBezTo>
                <a:cubicBezTo>
                  <a:pt x="54435" y="17777"/>
                  <a:pt x="54431" y="17779"/>
                  <a:pt x="54426" y="17784"/>
                </a:cubicBezTo>
                <a:lnTo>
                  <a:pt x="54416" y="17784"/>
                </a:lnTo>
                <a:cubicBezTo>
                  <a:pt x="54407" y="17775"/>
                  <a:pt x="54407" y="17775"/>
                  <a:pt x="54397" y="17765"/>
                </a:cubicBezTo>
                <a:cubicBezTo>
                  <a:pt x="54388" y="17765"/>
                  <a:pt x="54379" y="17756"/>
                  <a:pt x="54369" y="17756"/>
                </a:cubicBezTo>
                <a:lnTo>
                  <a:pt x="54360" y="17756"/>
                </a:lnTo>
                <a:cubicBezTo>
                  <a:pt x="54355" y="17751"/>
                  <a:pt x="54350" y="17749"/>
                  <a:pt x="54345" y="17749"/>
                </a:cubicBezTo>
                <a:cubicBezTo>
                  <a:pt x="54341" y="17749"/>
                  <a:pt x="54336" y="17751"/>
                  <a:pt x="54331" y="17756"/>
                </a:cubicBezTo>
                <a:cubicBezTo>
                  <a:pt x="54331" y="17756"/>
                  <a:pt x="54331" y="17765"/>
                  <a:pt x="54322" y="17765"/>
                </a:cubicBezTo>
                <a:cubicBezTo>
                  <a:pt x="54322" y="17765"/>
                  <a:pt x="54312" y="17765"/>
                  <a:pt x="54312" y="17775"/>
                </a:cubicBezTo>
                <a:cubicBezTo>
                  <a:pt x="54312" y="17775"/>
                  <a:pt x="54303" y="17784"/>
                  <a:pt x="54303" y="17784"/>
                </a:cubicBezTo>
                <a:cubicBezTo>
                  <a:pt x="54293" y="17784"/>
                  <a:pt x="54284" y="17794"/>
                  <a:pt x="54274" y="17794"/>
                </a:cubicBezTo>
                <a:cubicBezTo>
                  <a:pt x="54274" y="17794"/>
                  <a:pt x="54274" y="17803"/>
                  <a:pt x="54265" y="17803"/>
                </a:cubicBezTo>
                <a:cubicBezTo>
                  <a:pt x="54265" y="17812"/>
                  <a:pt x="54265" y="17812"/>
                  <a:pt x="54265" y="17822"/>
                </a:cubicBezTo>
                <a:cubicBezTo>
                  <a:pt x="54265" y="17822"/>
                  <a:pt x="54274" y="17822"/>
                  <a:pt x="54274" y="17831"/>
                </a:cubicBezTo>
                <a:cubicBezTo>
                  <a:pt x="54267" y="17828"/>
                  <a:pt x="54262" y="17825"/>
                  <a:pt x="54259" y="17825"/>
                </a:cubicBezTo>
                <a:cubicBezTo>
                  <a:pt x="54254" y="17825"/>
                  <a:pt x="54252" y="17830"/>
                  <a:pt x="54246" y="17841"/>
                </a:cubicBezTo>
                <a:cubicBezTo>
                  <a:pt x="54237" y="17850"/>
                  <a:pt x="54237" y="17860"/>
                  <a:pt x="54237" y="17879"/>
                </a:cubicBezTo>
                <a:cubicBezTo>
                  <a:pt x="54237" y="17888"/>
                  <a:pt x="54227" y="17898"/>
                  <a:pt x="54227" y="17898"/>
                </a:cubicBezTo>
                <a:lnTo>
                  <a:pt x="54218" y="17898"/>
                </a:lnTo>
                <a:cubicBezTo>
                  <a:pt x="54218" y="17898"/>
                  <a:pt x="54208" y="17898"/>
                  <a:pt x="54208" y="17907"/>
                </a:cubicBezTo>
                <a:cubicBezTo>
                  <a:pt x="54199" y="17917"/>
                  <a:pt x="54189" y="17926"/>
                  <a:pt x="54180" y="17926"/>
                </a:cubicBezTo>
                <a:lnTo>
                  <a:pt x="54170" y="17926"/>
                </a:lnTo>
                <a:cubicBezTo>
                  <a:pt x="54170" y="17936"/>
                  <a:pt x="54170" y="17936"/>
                  <a:pt x="54170" y="17945"/>
                </a:cubicBezTo>
                <a:cubicBezTo>
                  <a:pt x="54170" y="17945"/>
                  <a:pt x="54166" y="17949"/>
                  <a:pt x="54160" y="17949"/>
                </a:cubicBezTo>
                <a:cubicBezTo>
                  <a:pt x="54158" y="17949"/>
                  <a:pt x="54155" y="17948"/>
                  <a:pt x="54151" y="17945"/>
                </a:cubicBezTo>
                <a:cubicBezTo>
                  <a:pt x="54151" y="17945"/>
                  <a:pt x="54142" y="17936"/>
                  <a:pt x="54142" y="17936"/>
                </a:cubicBezTo>
                <a:cubicBezTo>
                  <a:pt x="54142" y="17945"/>
                  <a:pt x="54142" y="17945"/>
                  <a:pt x="54142" y="17945"/>
                </a:cubicBezTo>
                <a:cubicBezTo>
                  <a:pt x="54142" y="17954"/>
                  <a:pt x="54142" y="17954"/>
                  <a:pt x="54132" y="17964"/>
                </a:cubicBezTo>
                <a:lnTo>
                  <a:pt x="54123" y="17964"/>
                </a:lnTo>
                <a:cubicBezTo>
                  <a:pt x="54123" y="17973"/>
                  <a:pt x="54123" y="17973"/>
                  <a:pt x="54123" y="17973"/>
                </a:cubicBezTo>
                <a:lnTo>
                  <a:pt x="54114" y="17973"/>
                </a:lnTo>
                <a:cubicBezTo>
                  <a:pt x="54104" y="17964"/>
                  <a:pt x="54104" y="17964"/>
                  <a:pt x="54095" y="17954"/>
                </a:cubicBezTo>
                <a:cubicBezTo>
                  <a:pt x="54095" y="17964"/>
                  <a:pt x="54085" y="17973"/>
                  <a:pt x="54076" y="17983"/>
                </a:cubicBezTo>
                <a:cubicBezTo>
                  <a:pt x="54076" y="17983"/>
                  <a:pt x="54066" y="17992"/>
                  <a:pt x="54057" y="18002"/>
                </a:cubicBezTo>
                <a:cubicBezTo>
                  <a:pt x="54057" y="18011"/>
                  <a:pt x="54047" y="18021"/>
                  <a:pt x="54047" y="18030"/>
                </a:cubicBezTo>
                <a:cubicBezTo>
                  <a:pt x="54047" y="18040"/>
                  <a:pt x="54047" y="18049"/>
                  <a:pt x="54047" y="18059"/>
                </a:cubicBezTo>
                <a:cubicBezTo>
                  <a:pt x="54047" y="18078"/>
                  <a:pt x="54057" y="18078"/>
                  <a:pt x="54066" y="18078"/>
                </a:cubicBezTo>
                <a:lnTo>
                  <a:pt x="54076" y="18068"/>
                </a:lnTo>
                <a:cubicBezTo>
                  <a:pt x="54085" y="18068"/>
                  <a:pt x="54085" y="18068"/>
                  <a:pt x="54095" y="18078"/>
                </a:cubicBezTo>
                <a:lnTo>
                  <a:pt x="54104" y="18078"/>
                </a:lnTo>
                <a:cubicBezTo>
                  <a:pt x="54104" y="18066"/>
                  <a:pt x="54107" y="18062"/>
                  <a:pt x="54112" y="18062"/>
                </a:cubicBezTo>
                <a:cubicBezTo>
                  <a:pt x="54115" y="18062"/>
                  <a:pt x="54119" y="18064"/>
                  <a:pt x="54123" y="18068"/>
                </a:cubicBezTo>
                <a:cubicBezTo>
                  <a:pt x="54123" y="18068"/>
                  <a:pt x="54123" y="18078"/>
                  <a:pt x="54123" y="18078"/>
                </a:cubicBezTo>
                <a:cubicBezTo>
                  <a:pt x="54132" y="18068"/>
                  <a:pt x="54132" y="18068"/>
                  <a:pt x="54132" y="18068"/>
                </a:cubicBezTo>
                <a:cubicBezTo>
                  <a:pt x="54123" y="18059"/>
                  <a:pt x="54132" y="18049"/>
                  <a:pt x="54142" y="18049"/>
                </a:cubicBezTo>
                <a:lnTo>
                  <a:pt x="54151" y="18049"/>
                </a:lnTo>
                <a:cubicBezTo>
                  <a:pt x="54151" y="18059"/>
                  <a:pt x="54151" y="18059"/>
                  <a:pt x="54151" y="18068"/>
                </a:cubicBezTo>
                <a:cubicBezTo>
                  <a:pt x="54151" y="18068"/>
                  <a:pt x="54142" y="18078"/>
                  <a:pt x="54142" y="18078"/>
                </a:cubicBezTo>
                <a:lnTo>
                  <a:pt x="54151" y="18078"/>
                </a:lnTo>
                <a:cubicBezTo>
                  <a:pt x="54151" y="18078"/>
                  <a:pt x="54161" y="18087"/>
                  <a:pt x="54161" y="18087"/>
                </a:cubicBezTo>
                <a:cubicBezTo>
                  <a:pt x="54161" y="18087"/>
                  <a:pt x="54151" y="18096"/>
                  <a:pt x="54151" y="18096"/>
                </a:cubicBezTo>
                <a:cubicBezTo>
                  <a:pt x="54132" y="18096"/>
                  <a:pt x="54123" y="18106"/>
                  <a:pt x="54104" y="18115"/>
                </a:cubicBezTo>
                <a:lnTo>
                  <a:pt x="54085" y="18115"/>
                </a:lnTo>
                <a:cubicBezTo>
                  <a:pt x="54085" y="18106"/>
                  <a:pt x="54085" y="18106"/>
                  <a:pt x="54085" y="18106"/>
                </a:cubicBezTo>
                <a:lnTo>
                  <a:pt x="54057" y="18106"/>
                </a:lnTo>
                <a:cubicBezTo>
                  <a:pt x="54054" y="18109"/>
                  <a:pt x="54051" y="18110"/>
                  <a:pt x="54050" y="18110"/>
                </a:cubicBezTo>
                <a:cubicBezTo>
                  <a:pt x="54046" y="18110"/>
                  <a:pt x="54044" y="18106"/>
                  <a:pt x="54038" y="18106"/>
                </a:cubicBezTo>
                <a:cubicBezTo>
                  <a:pt x="54038" y="18096"/>
                  <a:pt x="54038" y="18087"/>
                  <a:pt x="54038" y="18078"/>
                </a:cubicBezTo>
                <a:cubicBezTo>
                  <a:pt x="54019" y="18078"/>
                  <a:pt x="54019" y="18096"/>
                  <a:pt x="54019" y="18115"/>
                </a:cubicBezTo>
                <a:cubicBezTo>
                  <a:pt x="54028" y="18115"/>
                  <a:pt x="54028" y="18125"/>
                  <a:pt x="54028" y="18134"/>
                </a:cubicBezTo>
                <a:cubicBezTo>
                  <a:pt x="54038" y="18144"/>
                  <a:pt x="54038" y="18153"/>
                  <a:pt x="54028" y="18163"/>
                </a:cubicBezTo>
                <a:cubicBezTo>
                  <a:pt x="54028" y="18163"/>
                  <a:pt x="54028" y="18163"/>
                  <a:pt x="54019" y="18172"/>
                </a:cubicBezTo>
                <a:lnTo>
                  <a:pt x="54009" y="18163"/>
                </a:lnTo>
                <a:cubicBezTo>
                  <a:pt x="54009" y="18172"/>
                  <a:pt x="54000" y="18182"/>
                  <a:pt x="53990" y="18191"/>
                </a:cubicBezTo>
                <a:cubicBezTo>
                  <a:pt x="53990" y="18201"/>
                  <a:pt x="53981" y="18210"/>
                  <a:pt x="53981" y="18220"/>
                </a:cubicBezTo>
                <a:lnTo>
                  <a:pt x="53990" y="18210"/>
                </a:lnTo>
                <a:cubicBezTo>
                  <a:pt x="54000" y="18210"/>
                  <a:pt x="54000" y="18220"/>
                  <a:pt x="54000" y="18220"/>
                </a:cubicBezTo>
                <a:cubicBezTo>
                  <a:pt x="54000" y="18229"/>
                  <a:pt x="53990" y="18229"/>
                  <a:pt x="53990" y="18229"/>
                </a:cubicBezTo>
                <a:lnTo>
                  <a:pt x="53972" y="18229"/>
                </a:lnTo>
                <a:cubicBezTo>
                  <a:pt x="53972" y="18238"/>
                  <a:pt x="53981" y="18238"/>
                  <a:pt x="53981" y="18238"/>
                </a:cubicBezTo>
                <a:cubicBezTo>
                  <a:pt x="53981" y="18248"/>
                  <a:pt x="53981" y="18248"/>
                  <a:pt x="53990" y="18248"/>
                </a:cubicBezTo>
                <a:cubicBezTo>
                  <a:pt x="54000" y="18257"/>
                  <a:pt x="54009" y="18267"/>
                  <a:pt x="54000" y="18286"/>
                </a:cubicBezTo>
                <a:cubicBezTo>
                  <a:pt x="54028" y="18276"/>
                  <a:pt x="54047" y="18276"/>
                  <a:pt x="54066" y="18276"/>
                </a:cubicBezTo>
                <a:cubicBezTo>
                  <a:pt x="54057" y="18286"/>
                  <a:pt x="54047" y="18295"/>
                  <a:pt x="54028" y="18314"/>
                </a:cubicBezTo>
                <a:cubicBezTo>
                  <a:pt x="54028" y="18305"/>
                  <a:pt x="54019" y="18305"/>
                  <a:pt x="54019" y="18295"/>
                </a:cubicBezTo>
                <a:cubicBezTo>
                  <a:pt x="54019" y="18295"/>
                  <a:pt x="54009" y="18305"/>
                  <a:pt x="54009" y="18314"/>
                </a:cubicBezTo>
                <a:cubicBezTo>
                  <a:pt x="54009" y="18314"/>
                  <a:pt x="54009" y="18318"/>
                  <a:pt x="54007" y="18318"/>
                </a:cubicBezTo>
                <a:cubicBezTo>
                  <a:pt x="54005" y="18318"/>
                  <a:pt x="54003" y="18317"/>
                  <a:pt x="54000" y="18314"/>
                </a:cubicBezTo>
                <a:cubicBezTo>
                  <a:pt x="53990" y="18314"/>
                  <a:pt x="53990" y="18324"/>
                  <a:pt x="53981" y="18324"/>
                </a:cubicBezTo>
                <a:cubicBezTo>
                  <a:pt x="53981" y="18333"/>
                  <a:pt x="53981" y="18343"/>
                  <a:pt x="53972" y="18343"/>
                </a:cubicBezTo>
                <a:cubicBezTo>
                  <a:pt x="53972" y="18343"/>
                  <a:pt x="53972" y="18333"/>
                  <a:pt x="53962" y="18333"/>
                </a:cubicBezTo>
                <a:cubicBezTo>
                  <a:pt x="53962" y="18328"/>
                  <a:pt x="53962" y="18326"/>
                  <a:pt x="53961" y="18326"/>
                </a:cubicBezTo>
                <a:cubicBezTo>
                  <a:pt x="53960" y="18326"/>
                  <a:pt x="53957" y="18328"/>
                  <a:pt x="53953" y="18333"/>
                </a:cubicBezTo>
                <a:cubicBezTo>
                  <a:pt x="53943" y="18343"/>
                  <a:pt x="53943" y="18352"/>
                  <a:pt x="53953" y="18352"/>
                </a:cubicBezTo>
                <a:cubicBezTo>
                  <a:pt x="53953" y="18361"/>
                  <a:pt x="53943" y="18361"/>
                  <a:pt x="53943" y="18371"/>
                </a:cubicBezTo>
                <a:cubicBezTo>
                  <a:pt x="53943" y="18371"/>
                  <a:pt x="53943" y="18371"/>
                  <a:pt x="53943" y="18380"/>
                </a:cubicBezTo>
                <a:cubicBezTo>
                  <a:pt x="53946" y="18378"/>
                  <a:pt x="53948" y="18376"/>
                  <a:pt x="53949" y="18376"/>
                </a:cubicBezTo>
                <a:cubicBezTo>
                  <a:pt x="53953" y="18376"/>
                  <a:pt x="53955" y="18383"/>
                  <a:pt x="53962" y="18390"/>
                </a:cubicBezTo>
                <a:cubicBezTo>
                  <a:pt x="53934" y="18418"/>
                  <a:pt x="53896" y="18456"/>
                  <a:pt x="53867" y="18494"/>
                </a:cubicBezTo>
                <a:cubicBezTo>
                  <a:pt x="53423" y="19015"/>
                  <a:pt x="53423" y="19469"/>
                  <a:pt x="52646" y="19488"/>
                </a:cubicBezTo>
                <a:cubicBezTo>
                  <a:pt x="52640" y="19488"/>
                  <a:pt x="52633" y="19488"/>
                  <a:pt x="52626" y="19488"/>
                </a:cubicBezTo>
                <a:cubicBezTo>
                  <a:pt x="51926" y="19488"/>
                  <a:pt x="51864" y="18996"/>
                  <a:pt x="51160" y="18986"/>
                </a:cubicBezTo>
                <a:cubicBezTo>
                  <a:pt x="51155" y="18986"/>
                  <a:pt x="51150" y="18986"/>
                  <a:pt x="51145" y="18986"/>
                </a:cubicBezTo>
                <a:cubicBezTo>
                  <a:pt x="50502" y="18986"/>
                  <a:pt x="50153" y="19594"/>
                  <a:pt x="49655" y="19857"/>
                </a:cubicBezTo>
                <a:cubicBezTo>
                  <a:pt x="49409" y="19990"/>
                  <a:pt x="49154" y="20084"/>
                  <a:pt x="48889" y="20150"/>
                </a:cubicBezTo>
                <a:cubicBezTo>
                  <a:pt x="46590" y="20117"/>
                  <a:pt x="44325" y="19886"/>
                  <a:pt x="42039" y="19886"/>
                </a:cubicBezTo>
                <a:cubicBezTo>
                  <a:pt x="41115" y="19886"/>
                  <a:pt x="40187" y="19924"/>
                  <a:pt x="39253" y="20027"/>
                </a:cubicBezTo>
                <a:cubicBezTo>
                  <a:pt x="38382" y="20132"/>
                  <a:pt x="37473" y="20198"/>
                  <a:pt x="36546" y="20236"/>
                </a:cubicBezTo>
                <a:cubicBezTo>
                  <a:pt x="36025" y="19791"/>
                  <a:pt x="35495" y="19270"/>
                  <a:pt x="34946" y="18977"/>
                </a:cubicBezTo>
                <a:cubicBezTo>
                  <a:pt x="34642" y="18816"/>
                  <a:pt x="34375" y="18750"/>
                  <a:pt x="34134" y="18750"/>
                </a:cubicBezTo>
                <a:cubicBezTo>
                  <a:pt x="33137" y="18750"/>
                  <a:pt x="32571" y="19889"/>
                  <a:pt x="31558" y="20255"/>
                </a:cubicBezTo>
                <a:cubicBezTo>
                  <a:pt x="31113" y="20236"/>
                  <a:pt x="30658" y="20217"/>
                  <a:pt x="30213" y="20198"/>
                </a:cubicBezTo>
                <a:cubicBezTo>
                  <a:pt x="29646" y="19990"/>
                  <a:pt x="29106" y="19658"/>
                  <a:pt x="28557" y="19649"/>
                </a:cubicBezTo>
                <a:cubicBezTo>
                  <a:pt x="28008" y="19649"/>
                  <a:pt x="27476" y="19800"/>
                  <a:pt x="26924" y="19800"/>
                </a:cubicBezTo>
                <a:cubicBezTo>
                  <a:pt x="26648" y="19800"/>
                  <a:pt x="26367" y="19762"/>
                  <a:pt x="26077" y="19649"/>
                </a:cubicBezTo>
                <a:cubicBezTo>
                  <a:pt x="25585" y="19459"/>
                  <a:pt x="25433" y="19223"/>
                  <a:pt x="24932" y="19213"/>
                </a:cubicBezTo>
                <a:cubicBezTo>
                  <a:pt x="24686" y="19223"/>
                  <a:pt x="24440" y="19270"/>
                  <a:pt x="24212" y="19346"/>
                </a:cubicBezTo>
                <a:cubicBezTo>
                  <a:pt x="24203" y="19346"/>
                  <a:pt x="24203" y="19336"/>
                  <a:pt x="24203" y="19336"/>
                </a:cubicBezTo>
                <a:cubicBezTo>
                  <a:pt x="24203" y="19336"/>
                  <a:pt x="24203" y="19336"/>
                  <a:pt x="24203" y="19327"/>
                </a:cubicBezTo>
                <a:cubicBezTo>
                  <a:pt x="24203" y="19336"/>
                  <a:pt x="24193" y="19336"/>
                  <a:pt x="24193" y="19336"/>
                </a:cubicBezTo>
                <a:cubicBezTo>
                  <a:pt x="24193" y="19336"/>
                  <a:pt x="24184" y="19336"/>
                  <a:pt x="24184" y="19327"/>
                </a:cubicBezTo>
                <a:cubicBezTo>
                  <a:pt x="24184" y="19327"/>
                  <a:pt x="24184" y="19327"/>
                  <a:pt x="24175" y="19317"/>
                </a:cubicBezTo>
                <a:cubicBezTo>
                  <a:pt x="24165" y="19299"/>
                  <a:pt x="24146" y="19289"/>
                  <a:pt x="24127" y="19289"/>
                </a:cubicBezTo>
                <a:cubicBezTo>
                  <a:pt x="24118" y="19289"/>
                  <a:pt x="24118" y="19299"/>
                  <a:pt x="24118" y="19299"/>
                </a:cubicBezTo>
                <a:cubicBezTo>
                  <a:pt x="24118" y="19308"/>
                  <a:pt x="24108" y="19308"/>
                  <a:pt x="24108" y="19308"/>
                </a:cubicBezTo>
                <a:cubicBezTo>
                  <a:pt x="24099" y="19308"/>
                  <a:pt x="24099" y="19299"/>
                  <a:pt x="24099" y="19289"/>
                </a:cubicBezTo>
                <a:cubicBezTo>
                  <a:pt x="24089" y="19289"/>
                  <a:pt x="24089" y="19280"/>
                  <a:pt x="24089" y="19280"/>
                </a:cubicBezTo>
                <a:cubicBezTo>
                  <a:pt x="24080" y="19261"/>
                  <a:pt x="24080" y="19251"/>
                  <a:pt x="24070" y="19242"/>
                </a:cubicBezTo>
                <a:lnTo>
                  <a:pt x="24061" y="19242"/>
                </a:lnTo>
                <a:cubicBezTo>
                  <a:pt x="24056" y="19246"/>
                  <a:pt x="24054" y="19249"/>
                  <a:pt x="24053" y="19249"/>
                </a:cubicBezTo>
                <a:cubicBezTo>
                  <a:pt x="24052" y="19249"/>
                  <a:pt x="24052" y="19246"/>
                  <a:pt x="24052" y="19242"/>
                </a:cubicBezTo>
                <a:cubicBezTo>
                  <a:pt x="24052" y="19223"/>
                  <a:pt x="24042" y="19213"/>
                  <a:pt x="24033" y="19204"/>
                </a:cubicBezTo>
                <a:cubicBezTo>
                  <a:pt x="24039" y="19197"/>
                  <a:pt x="24046" y="19191"/>
                  <a:pt x="24053" y="19191"/>
                </a:cubicBezTo>
                <a:cubicBezTo>
                  <a:pt x="24055" y="19191"/>
                  <a:pt x="24058" y="19192"/>
                  <a:pt x="24061" y="19194"/>
                </a:cubicBezTo>
                <a:cubicBezTo>
                  <a:pt x="24061" y="19185"/>
                  <a:pt x="24061" y="19176"/>
                  <a:pt x="24061" y="19166"/>
                </a:cubicBezTo>
                <a:cubicBezTo>
                  <a:pt x="24067" y="19155"/>
                  <a:pt x="24069" y="19150"/>
                  <a:pt x="24072" y="19150"/>
                </a:cubicBezTo>
                <a:cubicBezTo>
                  <a:pt x="24074" y="19150"/>
                  <a:pt x="24076" y="19153"/>
                  <a:pt x="24080" y="19157"/>
                </a:cubicBezTo>
                <a:cubicBezTo>
                  <a:pt x="24089" y="19157"/>
                  <a:pt x="24089" y="19166"/>
                  <a:pt x="24099" y="19166"/>
                </a:cubicBezTo>
                <a:cubicBezTo>
                  <a:pt x="24099" y="19147"/>
                  <a:pt x="24099" y="19147"/>
                  <a:pt x="24108" y="19138"/>
                </a:cubicBezTo>
                <a:cubicBezTo>
                  <a:pt x="24118" y="19138"/>
                  <a:pt x="24118" y="19128"/>
                  <a:pt x="24108" y="19119"/>
                </a:cubicBezTo>
                <a:cubicBezTo>
                  <a:pt x="24108" y="19119"/>
                  <a:pt x="24108" y="19109"/>
                  <a:pt x="24108" y="19100"/>
                </a:cubicBezTo>
                <a:cubicBezTo>
                  <a:pt x="24108" y="19100"/>
                  <a:pt x="24099" y="19090"/>
                  <a:pt x="24099" y="19090"/>
                </a:cubicBezTo>
                <a:cubicBezTo>
                  <a:pt x="24089" y="19090"/>
                  <a:pt x="24089" y="19081"/>
                  <a:pt x="24080" y="19081"/>
                </a:cubicBezTo>
                <a:cubicBezTo>
                  <a:pt x="24080" y="19081"/>
                  <a:pt x="24070" y="19081"/>
                  <a:pt x="24070" y="19090"/>
                </a:cubicBezTo>
                <a:cubicBezTo>
                  <a:pt x="24061" y="19081"/>
                  <a:pt x="24042" y="19062"/>
                  <a:pt x="24033" y="19052"/>
                </a:cubicBezTo>
                <a:cubicBezTo>
                  <a:pt x="24033" y="19052"/>
                  <a:pt x="24033" y="19043"/>
                  <a:pt x="24033" y="19043"/>
                </a:cubicBezTo>
                <a:cubicBezTo>
                  <a:pt x="24033" y="19034"/>
                  <a:pt x="24033" y="19034"/>
                  <a:pt x="24033" y="19034"/>
                </a:cubicBezTo>
                <a:cubicBezTo>
                  <a:pt x="24033" y="19024"/>
                  <a:pt x="24033" y="19024"/>
                  <a:pt x="24033" y="19024"/>
                </a:cubicBezTo>
                <a:cubicBezTo>
                  <a:pt x="24033" y="19024"/>
                  <a:pt x="24042" y="19015"/>
                  <a:pt x="24042" y="19015"/>
                </a:cubicBezTo>
                <a:cubicBezTo>
                  <a:pt x="24052" y="19015"/>
                  <a:pt x="24052" y="19005"/>
                  <a:pt x="24052" y="18996"/>
                </a:cubicBezTo>
                <a:cubicBezTo>
                  <a:pt x="24052" y="18986"/>
                  <a:pt x="24052" y="18986"/>
                  <a:pt x="24052" y="18977"/>
                </a:cubicBezTo>
                <a:cubicBezTo>
                  <a:pt x="24061" y="18977"/>
                  <a:pt x="24061" y="18986"/>
                  <a:pt x="24070" y="18986"/>
                </a:cubicBezTo>
                <a:cubicBezTo>
                  <a:pt x="24070" y="18986"/>
                  <a:pt x="24070" y="18996"/>
                  <a:pt x="24070" y="18996"/>
                </a:cubicBezTo>
                <a:cubicBezTo>
                  <a:pt x="24080" y="18996"/>
                  <a:pt x="24080" y="18986"/>
                  <a:pt x="24080" y="18986"/>
                </a:cubicBezTo>
                <a:cubicBezTo>
                  <a:pt x="24080" y="18977"/>
                  <a:pt x="24080" y="18967"/>
                  <a:pt x="24089" y="18967"/>
                </a:cubicBezTo>
                <a:cubicBezTo>
                  <a:pt x="24099" y="18967"/>
                  <a:pt x="24099" y="18958"/>
                  <a:pt x="24089" y="18948"/>
                </a:cubicBezTo>
                <a:cubicBezTo>
                  <a:pt x="24099" y="18939"/>
                  <a:pt x="24099" y="18939"/>
                  <a:pt x="24089" y="18920"/>
                </a:cubicBezTo>
                <a:cubicBezTo>
                  <a:pt x="24089" y="18920"/>
                  <a:pt x="24089" y="18910"/>
                  <a:pt x="24089" y="18901"/>
                </a:cubicBezTo>
                <a:cubicBezTo>
                  <a:pt x="24089" y="18892"/>
                  <a:pt x="24099" y="18892"/>
                  <a:pt x="24108" y="18882"/>
                </a:cubicBezTo>
                <a:lnTo>
                  <a:pt x="24127" y="18882"/>
                </a:lnTo>
                <a:cubicBezTo>
                  <a:pt x="24127" y="18873"/>
                  <a:pt x="24137" y="18873"/>
                  <a:pt x="24137" y="18873"/>
                </a:cubicBezTo>
                <a:cubicBezTo>
                  <a:pt x="24137" y="18873"/>
                  <a:pt x="24146" y="18863"/>
                  <a:pt x="24146" y="18863"/>
                </a:cubicBezTo>
                <a:cubicBezTo>
                  <a:pt x="24146" y="18854"/>
                  <a:pt x="24146" y="18854"/>
                  <a:pt x="24156" y="18854"/>
                </a:cubicBezTo>
                <a:cubicBezTo>
                  <a:pt x="24175" y="18854"/>
                  <a:pt x="24175" y="18844"/>
                  <a:pt x="24175" y="18835"/>
                </a:cubicBezTo>
                <a:lnTo>
                  <a:pt x="24156" y="18835"/>
                </a:lnTo>
                <a:cubicBezTo>
                  <a:pt x="24175" y="18825"/>
                  <a:pt x="24175" y="18806"/>
                  <a:pt x="24165" y="18797"/>
                </a:cubicBezTo>
                <a:lnTo>
                  <a:pt x="24175" y="18778"/>
                </a:lnTo>
                <a:lnTo>
                  <a:pt x="24156" y="18778"/>
                </a:lnTo>
                <a:cubicBezTo>
                  <a:pt x="24156" y="18778"/>
                  <a:pt x="24146" y="18768"/>
                  <a:pt x="24146" y="18768"/>
                </a:cubicBezTo>
                <a:cubicBezTo>
                  <a:pt x="24137" y="18759"/>
                  <a:pt x="24127" y="18750"/>
                  <a:pt x="24118" y="18750"/>
                </a:cubicBezTo>
                <a:cubicBezTo>
                  <a:pt x="24108" y="18759"/>
                  <a:pt x="24108" y="18759"/>
                  <a:pt x="24108" y="18759"/>
                </a:cubicBezTo>
                <a:cubicBezTo>
                  <a:pt x="24108" y="18768"/>
                  <a:pt x="24118" y="18768"/>
                  <a:pt x="24118" y="18778"/>
                </a:cubicBezTo>
                <a:lnTo>
                  <a:pt x="24108" y="18778"/>
                </a:lnTo>
                <a:cubicBezTo>
                  <a:pt x="24106" y="18775"/>
                  <a:pt x="24103" y="18774"/>
                  <a:pt x="24100" y="18774"/>
                </a:cubicBezTo>
                <a:cubicBezTo>
                  <a:pt x="24092" y="18774"/>
                  <a:pt x="24084" y="18781"/>
                  <a:pt x="24070" y="18787"/>
                </a:cubicBezTo>
                <a:cubicBezTo>
                  <a:pt x="24070" y="18806"/>
                  <a:pt x="24061" y="18806"/>
                  <a:pt x="24052" y="18806"/>
                </a:cubicBezTo>
                <a:lnTo>
                  <a:pt x="24052" y="18797"/>
                </a:lnTo>
                <a:cubicBezTo>
                  <a:pt x="24042" y="18787"/>
                  <a:pt x="24042" y="18787"/>
                  <a:pt x="24033" y="18778"/>
                </a:cubicBezTo>
                <a:cubicBezTo>
                  <a:pt x="24033" y="18778"/>
                  <a:pt x="24023" y="18778"/>
                  <a:pt x="24023" y="18787"/>
                </a:cubicBezTo>
                <a:cubicBezTo>
                  <a:pt x="24014" y="18787"/>
                  <a:pt x="24014" y="18797"/>
                  <a:pt x="24004" y="18797"/>
                </a:cubicBezTo>
                <a:cubicBezTo>
                  <a:pt x="23985" y="18787"/>
                  <a:pt x="23976" y="18787"/>
                  <a:pt x="23966" y="18787"/>
                </a:cubicBezTo>
                <a:cubicBezTo>
                  <a:pt x="23966" y="18797"/>
                  <a:pt x="23966" y="18797"/>
                  <a:pt x="23966" y="18806"/>
                </a:cubicBezTo>
                <a:cubicBezTo>
                  <a:pt x="23976" y="18806"/>
                  <a:pt x="23976" y="18816"/>
                  <a:pt x="23966" y="18825"/>
                </a:cubicBezTo>
                <a:cubicBezTo>
                  <a:pt x="23966" y="18825"/>
                  <a:pt x="23966" y="18825"/>
                  <a:pt x="23966" y="18835"/>
                </a:cubicBezTo>
                <a:cubicBezTo>
                  <a:pt x="23957" y="18844"/>
                  <a:pt x="23957" y="18844"/>
                  <a:pt x="23947" y="18844"/>
                </a:cubicBezTo>
                <a:cubicBezTo>
                  <a:pt x="23938" y="18844"/>
                  <a:pt x="23938" y="18854"/>
                  <a:pt x="23938" y="18854"/>
                </a:cubicBezTo>
                <a:lnTo>
                  <a:pt x="23928" y="18844"/>
                </a:lnTo>
                <a:cubicBezTo>
                  <a:pt x="23928" y="18847"/>
                  <a:pt x="23927" y="18848"/>
                  <a:pt x="23926" y="18848"/>
                </a:cubicBezTo>
                <a:cubicBezTo>
                  <a:pt x="23922" y="18848"/>
                  <a:pt x="23916" y="18844"/>
                  <a:pt x="23910" y="18844"/>
                </a:cubicBezTo>
                <a:cubicBezTo>
                  <a:pt x="23900" y="18844"/>
                  <a:pt x="23900" y="18844"/>
                  <a:pt x="23900" y="18854"/>
                </a:cubicBezTo>
                <a:lnTo>
                  <a:pt x="23881" y="18854"/>
                </a:lnTo>
                <a:cubicBezTo>
                  <a:pt x="23881" y="18854"/>
                  <a:pt x="23872" y="18854"/>
                  <a:pt x="23862" y="18863"/>
                </a:cubicBezTo>
                <a:cubicBezTo>
                  <a:pt x="23862" y="18873"/>
                  <a:pt x="23862" y="18873"/>
                  <a:pt x="23853" y="18873"/>
                </a:cubicBezTo>
                <a:cubicBezTo>
                  <a:pt x="23843" y="18873"/>
                  <a:pt x="23834" y="18863"/>
                  <a:pt x="23824" y="18863"/>
                </a:cubicBezTo>
                <a:cubicBezTo>
                  <a:pt x="23815" y="18863"/>
                  <a:pt x="23815" y="18854"/>
                  <a:pt x="23815" y="18845"/>
                </a:cubicBezTo>
                <a:lnTo>
                  <a:pt x="23815" y="18845"/>
                </a:lnTo>
                <a:cubicBezTo>
                  <a:pt x="23815" y="18854"/>
                  <a:pt x="23815" y="18854"/>
                  <a:pt x="23824" y="18854"/>
                </a:cubicBezTo>
                <a:cubicBezTo>
                  <a:pt x="23834" y="18844"/>
                  <a:pt x="23834" y="18844"/>
                  <a:pt x="23843" y="18844"/>
                </a:cubicBezTo>
                <a:cubicBezTo>
                  <a:pt x="23853" y="18844"/>
                  <a:pt x="23853" y="18844"/>
                  <a:pt x="23853" y="18835"/>
                </a:cubicBezTo>
                <a:cubicBezTo>
                  <a:pt x="23853" y="18825"/>
                  <a:pt x="23853" y="18816"/>
                  <a:pt x="23862" y="18816"/>
                </a:cubicBezTo>
                <a:lnTo>
                  <a:pt x="23853" y="18806"/>
                </a:lnTo>
                <a:cubicBezTo>
                  <a:pt x="23853" y="18806"/>
                  <a:pt x="23853" y="18806"/>
                  <a:pt x="23862" y="18797"/>
                </a:cubicBezTo>
                <a:cubicBezTo>
                  <a:pt x="23862" y="18797"/>
                  <a:pt x="23872" y="18787"/>
                  <a:pt x="23872" y="18778"/>
                </a:cubicBezTo>
                <a:cubicBezTo>
                  <a:pt x="23872" y="18768"/>
                  <a:pt x="23872" y="18768"/>
                  <a:pt x="23862" y="18759"/>
                </a:cubicBezTo>
                <a:lnTo>
                  <a:pt x="23853" y="18759"/>
                </a:lnTo>
                <a:cubicBezTo>
                  <a:pt x="23843" y="18750"/>
                  <a:pt x="23834" y="18750"/>
                  <a:pt x="23824" y="18750"/>
                </a:cubicBezTo>
                <a:cubicBezTo>
                  <a:pt x="23816" y="18753"/>
                  <a:pt x="23812" y="18756"/>
                  <a:pt x="23809" y="18756"/>
                </a:cubicBezTo>
                <a:cubicBezTo>
                  <a:pt x="23804" y="18756"/>
                  <a:pt x="23801" y="18751"/>
                  <a:pt x="23796" y="18740"/>
                </a:cubicBezTo>
                <a:cubicBezTo>
                  <a:pt x="23805" y="18731"/>
                  <a:pt x="23805" y="18721"/>
                  <a:pt x="23805" y="18721"/>
                </a:cubicBezTo>
                <a:cubicBezTo>
                  <a:pt x="23796" y="18712"/>
                  <a:pt x="23796" y="18702"/>
                  <a:pt x="23786" y="18693"/>
                </a:cubicBezTo>
                <a:cubicBezTo>
                  <a:pt x="23786" y="18693"/>
                  <a:pt x="23786" y="18683"/>
                  <a:pt x="23786" y="18683"/>
                </a:cubicBezTo>
                <a:cubicBezTo>
                  <a:pt x="23786" y="18674"/>
                  <a:pt x="23777" y="18674"/>
                  <a:pt x="23777" y="18674"/>
                </a:cubicBezTo>
                <a:lnTo>
                  <a:pt x="23768" y="18674"/>
                </a:lnTo>
                <a:cubicBezTo>
                  <a:pt x="23758" y="18664"/>
                  <a:pt x="23758" y="18655"/>
                  <a:pt x="23768" y="18645"/>
                </a:cubicBezTo>
                <a:cubicBezTo>
                  <a:pt x="23768" y="18636"/>
                  <a:pt x="23768" y="18636"/>
                  <a:pt x="23768" y="18627"/>
                </a:cubicBezTo>
                <a:cubicBezTo>
                  <a:pt x="23777" y="18617"/>
                  <a:pt x="23777" y="18617"/>
                  <a:pt x="23777" y="18608"/>
                </a:cubicBezTo>
                <a:cubicBezTo>
                  <a:pt x="23777" y="18598"/>
                  <a:pt x="23777" y="18598"/>
                  <a:pt x="23777" y="18589"/>
                </a:cubicBezTo>
                <a:lnTo>
                  <a:pt x="23815" y="18589"/>
                </a:lnTo>
                <a:cubicBezTo>
                  <a:pt x="23815" y="18589"/>
                  <a:pt x="23815" y="18589"/>
                  <a:pt x="23815" y="18579"/>
                </a:cubicBezTo>
                <a:cubicBezTo>
                  <a:pt x="23805" y="18579"/>
                  <a:pt x="23805" y="18570"/>
                  <a:pt x="23805" y="18570"/>
                </a:cubicBezTo>
                <a:cubicBezTo>
                  <a:pt x="23805" y="18551"/>
                  <a:pt x="23815" y="18551"/>
                  <a:pt x="23824" y="18551"/>
                </a:cubicBezTo>
                <a:lnTo>
                  <a:pt x="23815" y="18560"/>
                </a:lnTo>
                <a:lnTo>
                  <a:pt x="23900" y="18560"/>
                </a:lnTo>
                <a:cubicBezTo>
                  <a:pt x="23900" y="18551"/>
                  <a:pt x="23900" y="18551"/>
                  <a:pt x="23900" y="18551"/>
                </a:cubicBezTo>
                <a:cubicBezTo>
                  <a:pt x="23900" y="18551"/>
                  <a:pt x="23900" y="18551"/>
                  <a:pt x="23900" y="18541"/>
                </a:cubicBezTo>
                <a:lnTo>
                  <a:pt x="23891" y="18541"/>
                </a:lnTo>
                <a:cubicBezTo>
                  <a:pt x="23891" y="18532"/>
                  <a:pt x="23891" y="18522"/>
                  <a:pt x="23900" y="18522"/>
                </a:cubicBezTo>
                <a:cubicBezTo>
                  <a:pt x="23905" y="18518"/>
                  <a:pt x="23910" y="18515"/>
                  <a:pt x="23913" y="18515"/>
                </a:cubicBezTo>
                <a:cubicBezTo>
                  <a:pt x="23917" y="18515"/>
                  <a:pt x="23919" y="18518"/>
                  <a:pt x="23919" y="18522"/>
                </a:cubicBezTo>
                <a:lnTo>
                  <a:pt x="23928" y="18522"/>
                </a:lnTo>
                <a:cubicBezTo>
                  <a:pt x="23938" y="18513"/>
                  <a:pt x="23947" y="18513"/>
                  <a:pt x="23957" y="18513"/>
                </a:cubicBezTo>
                <a:cubicBezTo>
                  <a:pt x="23976" y="18513"/>
                  <a:pt x="23985" y="18513"/>
                  <a:pt x="23995" y="18503"/>
                </a:cubicBezTo>
                <a:cubicBezTo>
                  <a:pt x="23995" y="18503"/>
                  <a:pt x="24004" y="18503"/>
                  <a:pt x="24004" y="18494"/>
                </a:cubicBezTo>
                <a:cubicBezTo>
                  <a:pt x="24004" y="18494"/>
                  <a:pt x="24014" y="18494"/>
                  <a:pt x="24014" y="18485"/>
                </a:cubicBezTo>
                <a:lnTo>
                  <a:pt x="24014" y="18475"/>
                </a:lnTo>
                <a:lnTo>
                  <a:pt x="24004" y="18475"/>
                </a:lnTo>
                <a:lnTo>
                  <a:pt x="24023" y="18456"/>
                </a:lnTo>
                <a:lnTo>
                  <a:pt x="24033" y="18475"/>
                </a:lnTo>
                <a:cubicBezTo>
                  <a:pt x="24042" y="18466"/>
                  <a:pt x="24042" y="18466"/>
                  <a:pt x="24070" y="18466"/>
                </a:cubicBezTo>
                <a:cubicBezTo>
                  <a:pt x="24061" y="18466"/>
                  <a:pt x="24061" y="18456"/>
                  <a:pt x="24061" y="18456"/>
                </a:cubicBezTo>
                <a:cubicBezTo>
                  <a:pt x="24070" y="18447"/>
                  <a:pt x="24070" y="18447"/>
                  <a:pt x="24080" y="18447"/>
                </a:cubicBezTo>
                <a:cubicBezTo>
                  <a:pt x="24089" y="18447"/>
                  <a:pt x="24089" y="18447"/>
                  <a:pt x="24099" y="18437"/>
                </a:cubicBezTo>
                <a:cubicBezTo>
                  <a:pt x="24099" y="18437"/>
                  <a:pt x="24099" y="18428"/>
                  <a:pt x="24099" y="18428"/>
                </a:cubicBezTo>
                <a:lnTo>
                  <a:pt x="24108" y="18428"/>
                </a:lnTo>
                <a:cubicBezTo>
                  <a:pt x="24108" y="18428"/>
                  <a:pt x="24118" y="18437"/>
                  <a:pt x="24118" y="18437"/>
                </a:cubicBezTo>
                <a:cubicBezTo>
                  <a:pt x="24118" y="18428"/>
                  <a:pt x="24118" y="18428"/>
                  <a:pt x="24118" y="18428"/>
                </a:cubicBezTo>
                <a:cubicBezTo>
                  <a:pt x="24118" y="18409"/>
                  <a:pt x="24127" y="18390"/>
                  <a:pt x="24137" y="18390"/>
                </a:cubicBezTo>
                <a:cubicBezTo>
                  <a:pt x="24146" y="18390"/>
                  <a:pt x="24146" y="18380"/>
                  <a:pt x="24146" y="18380"/>
                </a:cubicBezTo>
                <a:cubicBezTo>
                  <a:pt x="24146" y="18380"/>
                  <a:pt x="24156" y="18371"/>
                  <a:pt x="24156" y="18371"/>
                </a:cubicBezTo>
                <a:cubicBezTo>
                  <a:pt x="24165" y="18380"/>
                  <a:pt x="24175" y="18380"/>
                  <a:pt x="24184" y="18380"/>
                </a:cubicBezTo>
                <a:cubicBezTo>
                  <a:pt x="24187" y="18377"/>
                  <a:pt x="24190" y="18376"/>
                  <a:pt x="24193" y="18376"/>
                </a:cubicBezTo>
                <a:cubicBezTo>
                  <a:pt x="24200" y="18376"/>
                  <a:pt x="24206" y="18380"/>
                  <a:pt x="24212" y="18380"/>
                </a:cubicBezTo>
                <a:cubicBezTo>
                  <a:pt x="24222" y="18390"/>
                  <a:pt x="24231" y="18390"/>
                  <a:pt x="24241" y="18390"/>
                </a:cubicBezTo>
                <a:cubicBezTo>
                  <a:pt x="24241" y="18399"/>
                  <a:pt x="24241" y="18399"/>
                  <a:pt x="24241" y="18399"/>
                </a:cubicBezTo>
                <a:cubicBezTo>
                  <a:pt x="24241" y="18390"/>
                  <a:pt x="24250" y="18390"/>
                  <a:pt x="24250" y="18390"/>
                </a:cubicBezTo>
                <a:cubicBezTo>
                  <a:pt x="24250" y="18380"/>
                  <a:pt x="24250" y="18371"/>
                  <a:pt x="24250" y="18361"/>
                </a:cubicBezTo>
                <a:cubicBezTo>
                  <a:pt x="24250" y="18352"/>
                  <a:pt x="24250" y="18343"/>
                  <a:pt x="24241" y="18343"/>
                </a:cubicBezTo>
                <a:cubicBezTo>
                  <a:pt x="24250" y="18343"/>
                  <a:pt x="24260" y="18343"/>
                  <a:pt x="24260" y="18352"/>
                </a:cubicBezTo>
                <a:cubicBezTo>
                  <a:pt x="24260" y="18361"/>
                  <a:pt x="24269" y="18361"/>
                  <a:pt x="24269" y="18361"/>
                </a:cubicBezTo>
                <a:lnTo>
                  <a:pt x="24279" y="18361"/>
                </a:lnTo>
                <a:cubicBezTo>
                  <a:pt x="24283" y="18358"/>
                  <a:pt x="24287" y="18355"/>
                  <a:pt x="24291" y="18355"/>
                </a:cubicBezTo>
                <a:cubicBezTo>
                  <a:pt x="24298" y="18355"/>
                  <a:pt x="24305" y="18360"/>
                  <a:pt x="24317" y="18371"/>
                </a:cubicBezTo>
                <a:cubicBezTo>
                  <a:pt x="24317" y="18361"/>
                  <a:pt x="24317" y="18361"/>
                  <a:pt x="24326" y="18352"/>
                </a:cubicBezTo>
                <a:cubicBezTo>
                  <a:pt x="24326" y="18352"/>
                  <a:pt x="24326" y="18343"/>
                  <a:pt x="24326" y="18343"/>
                </a:cubicBezTo>
                <a:cubicBezTo>
                  <a:pt x="24326" y="18343"/>
                  <a:pt x="24326" y="18333"/>
                  <a:pt x="24326" y="18333"/>
                </a:cubicBezTo>
                <a:lnTo>
                  <a:pt x="24345" y="18333"/>
                </a:lnTo>
                <a:cubicBezTo>
                  <a:pt x="24354" y="18333"/>
                  <a:pt x="24364" y="18324"/>
                  <a:pt x="24364" y="18314"/>
                </a:cubicBezTo>
                <a:cubicBezTo>
                  <a:pt x="24364" y="18305"/>
                  <a:pt x="24364" y="18295"/>
                  <a:pt x="24364" y="18286"/>
                </a:cubicBezTo>
                <a:cubicBezTo>
                  <a:pt x="24364" y="18286"/>
                  <a:pt x="24373" y="18276"/>
                  <a:pt x="24373" y="18267"/>
                </a:cubicBezTo>
                <a:cubicBezTo>
                  <a:pt x="24373" y="18257"/>
                  <a:pt x="24383" y="18257"/>
                  <a:pt x="24383" y="18248"/>
                </a:cubicBezTo>
                <a:cubicBezTo>
                  <a:pt x="24383" y="18248"/>
                  <a:pt x="24392" y="18238"/>
                  <a:pt x="24392" y="18238"/>
                </a:cubicBezTo>
                <a:cubicBezTo>
                  <a:pt x="24402" y="18238"/>
                  <a:pt x="24411" y="18229"/>
                  <a:pt x="24411" y="18229"/>
                </a:cubicBezTo>
                <a:cubicBezTo>
                  <a:pt x="24411" y="18210"/>
                  <a:pt x="24411" y="18201"/>
                  <a:pt x="24421" y="18191"/>
                </a:cubicBezTo>
                <a:cubicBezTo>
                  <a:pt x="24421" y="18191"/>
                  <a:pt x="24411" y="18191"/>
                  <a:pt x="24411" y="18182"/>
                </a:cubicBezTo>
                <a:cubicBezTo>
                  <a:pt x="24421" y="18182"/>
                  <a:pt x="24421" y="18172"/>
                  <a:pt x="24411" y="18172"/>
                </a:cubicBezTo>
                <a:cubicBezTo>
                  <a:pt x="24411" y="18172"/>
                  <a:pt x="24411" y="18163"/>
                  <a:pt x="24411" y="18163"/>
                </a:cubicBezTo>
                <a:cubicBezTo>
                  <a:pt x="24411" y="18153"/>
                  <a:pt x="24402" y="18153"/>
                  <a:pt x="24402" y="18153"/>
                </a:cubicBezTo>
                <a:lnTo>
                  <a:pt x="24392" y="18153"/>
                </a:lnTo>
                <a:cubicBezTo>
                  <a:pt x="24392" y="18153"/>
                  <a:pt x="24392" y="18153"/>
                  <a:pt x="24383" y="18144"/>
                </a:cubicBezTo>
                <a:cubicBezTo>
                  <a:pt x="24383" y="18139"/>
                  <a:pt x="24378" y="18137"/>
                  <a:pt x="24373" y="18137"/>
                </a:cubicBezTo>
                <a:cubicBezTo>
                  <a:pt x="24369" y="18137"/>
                  <a:pt x="24364" y="18139"/>
                  <a:pt x="24364" y="18144"/>
                </a:cubicBezTo>
                <a:cubicBezTo>
                  <a:pt x="24354" y="18153"/>
                  <a:pt x="24345" y="18153"/>
                  <a:pt x="24345" y="18163"/>
                </a:cubicBezTo>
                <a:cubicBezTo>
                  <a:pt x="24335" y="18163"/>
                  <a:pt x="24335" y="18172"/>
                  <a:pt x="24335" y="18172"/>
                </a:cubicBezTo>
                <a:cubicBezTo>
                  <a:pt x="24317" y="18191"/>
                  <a:pt x="24307" y="18201"/>
                  <a:pt x="24298" y="18210"/>
                </a:cubicBezTo>
                <a:cubicBezTo>
                  <a:pt x="24288" y="18220"/>
                  <a:pt x="24288" y="18220"/>
                  <a:pt x="24288" y="18229"/>
                </a:cubicBezTo>
                <a:cubicBezTo>
                  <a:pt x="24279" y="18220"/>
                  <a:pt x="24269" y="18220"/>
                  <a:pt x="24260" y="18210"/>
                </a:cubicBezTo>
                <a:cubicBezTo>
                  <a:pt x="24250" y="18210"/>
                  <a:pt x="24250" y="18220"/>
                  <a:pt x="24250" y="18220"/>
                </a:cubicBezTo>
                <a:lnTo>
                  <a:pt x="24260" y="18229"/>
                </a:lnTo>
                <a:lnTo>
                  <a:pt x="24241" y="18238"/>
                </a:lnTo>
                <a:cubicBezTo>
                  <a:pt x="24241" y="18229"/>
                  <a:pt x="24231" y="18220"/>
                  <a:pt x="24231" y="18210"/>
                </a:cubicBezTo>
                <a:cubicBezTo>
                  <a:pt x="24231" y="18201"/>
                  <a:pt x="24231" y="18201"/>
                  <a:pt x="24212" y="18201"/>
                </a:cubicBezTo>
                <a:lnTo>
                  <a:pt x="24212" y="18191"/>
                </a:lnTo>
                <a:lnTo>
                  <a:pt x="24203" y="18191"/>
                </a:lnTo>
                <a:cubicBezTo>
                  <a:pt x="24203" y="18191"/>
                  <a:pt x="24193" y="18201"/>
                  <a:pt x="24193" y="18201"/>
                </a:cubicBezTo>
                <a:lnTo>
                  <a:pt x="24193" y="18191"/>
                </a:lnTo>
                <a:cubicBezTo>
                  <a:pt x="24203" y="18172"/>
                  <a:pt x="24203" y="18172"/>
                  <a:pt x="24184" y="18163"/>
                </a:cubicBezTo>
                <a:lnTo>
                  <a:pt x="24165" y="18163"/>
                </a:lnTo>
                <a:cubicBezTo>
                  <a:pt x="24165" y="18163"/>
                  <a:pt x="24156" y="18163"/>
                  <a:pt x="24156" y="18153"/>
                </a:cubicBezTo>
                <a:lnTo>
                  <a:pt x="24146" y="18153"/>
                </a:lnTo>
                <a:cubicBezTo>
                  <a:pt x="24137" y="18153"/>
                  <a:pt x="24127" y="18153"/>
                  <a:pt x="24118" y="18163"/>
                </a:cubicBezTo>
                <a:cubicBezTo>
                  <a:pt x="24118" y="18172"/>
                  <a:pt x="24118" y="18172"/>
                  <a:pt x="24118" y="18172"/>
                </a:cubicBezTo>
                <a:cubicBezTo>
                  <a:pt x="24127" y="18182"/>
                  <a:pt x="24127" y="18182"/>
                  <a:pt x="24127" y="18191"/>
                </a:cubicBezTo>
                <a:cubicBezTo>
                  <a:pt x="24127" y="18201"/>
                  <a:pt x="24118" y="18201"/>
                  <a:pt x="24118" y="18201"/>
                </a:cubicBezTo>
                <a:cubicBezTo>
                  <a:pt x="24108" y="18201"/>
                  <a:pt x="24108" y="18201"/>
                  <a:pt x="24099" y="18210"/>
                </a:cubicBezTo>
                <a:cubicBezTo>
                  <a:pt x="24099" y="18215"/>
                  <a:pt x="24096" y="18217"/>
                  <a:pt x="24094" y="18217"/>
                </a:cubicBezTo>
                <a:cubicBezTo>
                  <a:pt x="24092" y="18217"/>
                  <a:pt x="24089" y="18215"/>
                  <a:pt x="24089" y="18210"/>
                </a:cubicBezTo>
                <a:cubicBezTo>
                  <a:pt x="24080" y="18210"/>
                  <a:pt x="24070" y="18210"/>
                  <a:pt x="24070" y="18220"/>
                </a:cubicBezTo>
                <a:cubicBezTo>
                  <a:pt x="24070" y="18229"/>
                  <a:pt x="24070" y="18248"/>
                  <a:pt x="24080" y="18257"/>
                </a:cubicBezTo>
                <a:cubicBezTo>
                  <a:pt x="24080" y="18257"/>
                  <a:pt x="24080" y="18257"/>
                  <a:pt x="24080" y="18267"/>
                </a:cubicBezTo>
                <a:cubicBezTo>
                  <a:pt x="24080" y="18267"/>
                  <a:pt x="24070" y="18276"/>
                  <a:pt x="24070" y="18276"/>
                </a:cubicBezTo>
                <a:lnTo>
                  <a:pt x="24089" y="18276"/>
                </a:lnTo>
                <a:cubicBezTo>
                  <a:pt x="24099" y="18286"/>
                  <a:pt x="24089" y="18286"/>
                  <a:pt x="24080" y="18295"/>
                </a:cubicBezTo>
                <a:cubicBezTo>
                  <a:pt x="24061" y="18305"/>
                  <a:pt x="24033" y="18314"/>
                  <a:pt x="24014" y="18314"/>
                </a:cubicBezTo>
                <a:cubicBezTo>
                  <a:pt x="23995" y="18314"/>
                  <a:pt x="23995" y="18305"/>
                  <a:pt x="23995" y="18295"/>
                </a:cubicBezTo>
                <a:cubicBezTo>
                  <a:pt x="23995" y="18286"/>
                  <a:pt x="23995" y="18286"/>
                  <a:pt x="23985" y="18286"/>
                </a:cubicBezTo>
                <a:cubicBezTo>
                  <a:pt x="23976" y="18276"/>
                  <a:pt x="23976" y="18276"/>
                  <a:pt x="23966" y="18276"/>
                </a:cubicBezTo>
                <a:lnTo>
                  <a:pt x="23947" y="18276"/>
                </a:lnTo>
                <a:cubicBezTo>
                  <a:pt x="23957" y="18267"/>
                  <a:pt x="23957" y="18257"/>
                  <a:pt x="23966" y="18257"/>
                </a:cubicBezTo>
                <a:cubicBezTo>
                  <a:pt x="23966" y="18248"/>
                  <a:pt x="23976" y="18248"/>
                  <a:pt x="23985" y="18248"/>
                </a:cubicBezTo>
                <a:cubicBezTo>
                  <a:pt x="23985" y="18238"/>
                  <a:pt x="23985" y="18238"/>
                  <a:pt x="23985" y="18229"/>
                </a:cubicBezTo>
                <a:cubicBezTo>
                  <a:pt x="23976" y="18229"/>
                  <a:pt x="23976" y="18220"/>
                  <a:pt x="23976" y="18220"/>
                </a:cubicBezTo>
                <a:lnTo>
                  <a:pt x="23919" y="18220"/>
                </a:lnTo>
                <a:cubicBezTo>
                  <a:pt x="23910" y="18229"/>
                  <a:pt x="23900" y="18238"/>
                  <a:pt x="23910" y="18248"/>
                </a:cubicBezTo>
                <a:cubicBezTo>
                  <a:pt x="23910" y="18248"/>
                  <a:pt x="23910" y="18257"/>
                  <a:pt x="23919" y="18257"/>
                </a:cubicBezTo>
                <a:lnTo>
                  <a:pt x="23928" y="18257"/>
                </a:lnTo>
                <a:cubicBezTo>
                  <a:pt x="23919" y="18267"/>
                  <a:pt x="23919" y="18276"/>
                  <a:pt x="23919" y="18286"/>
                </a:cubicBezTo>
                <a:cubicBezTo>
                  <a:pt x="23919" y="18286"/>
                  <a:pt x="23919" y="18295"/>
                  <a:pt x="23919" y="18295"/>
                </a:cubicBezTo>
                <a:cubicBezTo>
                  <a:pt x="23910" y="18305"/>
                  <a:pt x="23910" y="18314"/>
                  <a:pt x="23910" y="18314"/>
                </a:cubicBezTo>
                <a:cubicBezTo>
                  <a:pt x="23900" y="18324"/>
                  <a:pt x="23900" y="18324"/>
                  <a:pt x="23900" y="18324"/>
                </a:cubicBezTo>
                <a:cubicBezTo>
                  <a:pt x="23900" y="18324"/>
                  <a:pt x="23891" y="18314"/>
                  <a:pt x="23891" y="18314"/>
                </a:cubicBezTo>
                <a:cubicBezTo>
                  <a:pt x="23891" y="18305"/>
                  <a:pt x="23891" y="18305"/>
                  <a:pt x="23891" y="18295"/>
                </a:cubicBezTo>
                <a:cubicBezTo>
                  <a:pt x="23891" y="18286"/>
                  <a:pt x="23891" y="18286"/>
                  <a:pt x="23881" y="18286"/>
                </a:cubicBezTo>
                <a:lnTo>
                  <a:pt x="23900" y="18257"/>
                </a:lnTo>
                <a:cubicBezTo>
                  <a:pt x="23881" y="18257"/>
                  <a:pt x="23881" y="18257"/>
                  <a:pt x="23881" y="18267"/>
                </a:cubicBezTo>
                <a:cubicBezTo>
                  <a:pt x="23872" y="18267"/>
                  <a:pt x="23872" y="18276"/>
                  <a:pt x="23862" y="18276"/>
                </a:cubicBezTo>
                <a:cubicBezTo>
                  <a:pt x="23862" y="18286"/>
                  <a:pt x="23853" y="18286"/>
                  <a:pt x="23843" y="18286"/>
                </a:cubicBezTo>
                <a:cubicBezTo>
                  <a:pt x="23834" y="18286"/>
                  <a:pt x="23834" y="18295"/>
                  <a:pt x="23834" y="18295"/>
                </a:cubicBezTo>
                <a:cubicBezTo>
                  <a:pt x="23834" y="18302"/>
                  <a:pt x="23829" y="18309"/>
                  <a:pt x="23823" y="18309"/>
                </a:cubicBezTo>
                <a:cubicBezTo>
                  <a:pt x="23820" y="18309"/>
                  <a:pt x="23818" y="18307"/>
                  <a:pt x="23815" y="18305"/>
                </a:cubicBezTo>
                <a:cubicBezTo>
                  <a:pt x="23815" y="18305"/>
                  <a:pt x="23815" y="18314"/>
                  <a:pt x="23815" y="18314"/>
                </a:cubicBezTo>
                <a:cubicBezTo>
                  <a:pt x="23815" y="18314"/>
                  <a:pt x="23815" y="18324"/>
                  <a:pt x="23815" y="18333"/>
                </a:cubicBezTo>
                <a:lnTo>
                  <a:pt x="23796" y="18333"/>
                </a:lnTo>
                <a:cubicBezTo>
                  <a:pt x="23796" y="18343"/>
                  <a:pt x="23796" y="18343"/>
                  <a:pt x="23786" y="18343"/>
                </a:cubicBezTo>
                <a:lnTo>
                  <a:pt x="23777" y="18343"/>
                </a:lnTo>
                <a:cubicBezTo>
                  <a:pt x="23768" y="18343"/>
                  <a:pt x="23768" y="18343"/>
                  <a:pt x="23758" y="18352"/>
                </a:cubicBezTo>
                <a:cubicBezTo>
                  <a:pt x="23758" y="18352"/>
                  <a:pt x="23758" y="18343"/>
                  <a:pt x="23758" y="18343"/>
                </a:cubicBezTo>
                <a:cubicBezTo>
                  <a:pt x="23768" y="18324"/>
                  <a:pt x="23758" y="18324"/>
                  <a:pt x="23749" y="18324"/>
                </a:cubicBezTo>
                <a:cubicBezTo>
                  <a:pt x="23720" y="18324"/>
                  <a:pt x="23692" y="18333"/>
                  <a:pt x="23682" y="18361"/>
                </a:cubicBezTo>
                <a:cubicBezTo>
                  <a:pt x="23682" y="18380"/>
                  <a:pt x="23673" y="18390"/>
                  <a:pt x="23673" y="18409"/>
                </a:cubicBezTo>
                <a:cubicBezTo>
                  <a:pt x="23673" y="18418"/>
                  <a:pt x="23673" y="18418"/>
                  <a:pt x="23663" y="18418"/>
                </a:cubicBezTo>
                <a:lnTo>
                  <a:pt x="23654" y="18399"/>
                </a:lnTo>
                <a:cubicBezTo>
                  <a:pt x="23654" y="18399"/>
                  <a:pt x="23650" y="18404"/>
                  <a:pt x="23647" y="18404"/>
                </a:cubicBezTo>
                <a:cubicBezTo>
                  <a:pt x="23646" y="18404"/>
                  <a:pt x="23644" y="18402"/>
                  <a:pt x="23644" y="18399"/>
                </a:cubicBezTo>
                <a:lnTo>
                  <a:pt x="23635" y="18399"/>
                </a:lnTo>
                <a:cubicBezTo>
                  <a:pt x="23635" y="18399"/>
                  <a:pt x="23635" y="18390"/>
                  <a:pt x="23635" y="18390"/>
                </a:cubicBezTo>
                <a:cubicBezTo>
                  <a:pt x="23644" y="18380"/>
                  <a:pt x="23635" y="18380"/>
                  <a:pt x="23626" y="18380"/>
                </a:cubicBezTo>
                <a:cubicBezTo>
                  <a:pt x="23616" y="18380"/>
                  <a:pt x="23607" y="18390"/>
                  <a:pt x="23597" y="18399"/>
                </a:cubicBezTo>
                <a:cubicBezTo>
                  <a:pt x="23607" y="18399"/>
                  <a:pt x="23607" y="18399"/>
                  <a:pt x="23607" y="18409"/>
                </a:cubicBezTo>
                <a:cubicBezTo>
                  <a:pt x="23616" y="18409"/>
                  <a:pt x="23616" y="18409"/>
                  <a:pt x="23616" y="18418"/>
                </a:cubicBezTo>
                <a:cubicBezTo>
                  <a:pt x="23616" y="18418"/>
                  <a:pt x="23616" y="18428"/>
                  <a:pt x="23607" y="18437"/>
                </a:cubicBezTo>
                <a:cubicBezTo>
                  <a:pt x="23607" y="18442"/>
                  <a:pt x="23607" y="18444"/>
                  <a:pt x="23605" y="18444"/>
                </a:cubicBezTo>
                <a:cubicBezTo>
                  <a:pt x="23604" y="18444"/>
                  <a:pt x="23602" y="18442"/>
                  <a:pt x="23597" y="18437"/>
                </a:cubicBezTo>
                <a:lnTo>
                  <a:pt x="23588" y="18437"/>
                </a:lnTo>
                <a:cubicBezTo>
                  <a:pt x="23588" y="18428"/>
                  <a:pt x="23588" y="18418"/>
                  <a:pt x="23588" y="18409"/>
                </a:cubicBezTo>
                <a:cubicBezTo>
                  <a:pt x="23588" y="18399"/>
                  <a:pt x="23578" y="18390"/>
                  <a:pt x="23569" y="18380"/>
                </a:cubicBezTo>
                <a:cubicBezTo>
                  <a:pt x="23559" y="18380"/>
                  <a:pt x="23550" y="18361"/>
                  <a:pt x="23569" y="18352"/>
                </a:cubicBezTo>
                <a:cubicBezTo>
                  <a:pt x="23569" y="18352"/>
                  <a:pt x="23569" y="18343"/>
                  <a:pt x="23569" y="18333"/>
                </a:cubicBezTo>
                <a:cubicBezTo>
                  <a:pt x="23569" y="18333"/>
                  <a:pt x="23569" y="18324"/>
                  <a:pt x="23578" y="18324"/>
                </a:cubicBezTo>
                <a:cubicBezTo>
                  <a:pt x="23578" y="18324"/>
                  <a:pt x="23578" y="18314"/>
                  <a:pt x="23578" y="18314"/>
                </a:cubicBezTo>
                <a:cubicBezTo>
                  <a:pt x="23578" y="18314"/>
                  <a:pt x="23569" y="18314"/>
                  <a:pt x="23569" y="18305"/>
                </a:cubicBezTo>
                <a:cubicBezTo>
                  <a:pt x="23569" y="18305"/>
                  <a:pt x="23578" y="18305"/>
                  <a:pt x="23578" y="18295"/>
                </a:cubicBezTo>
                <a:cubicBezTo>
                  <a:pt x="23588" y="18295"/>
                  <a:pt x="23578" y="18286"/>
                  <a:pt x="23578" y="18286"/>
                </a:cubicBezTo>
                <a:cubicBezTo>
                  <a:pt x="23569" y="18276"/>
                  <a:pt x="23559" y="18276"/>
                  <a:pt x="23550" y="18276"/>
                </a:cubicBezTo>
                <a:cubicBezTo>
                  <a:pt x="23550" y="18276"/>
                  <a:pt x="23550" y="18276"/>
                  <a:pt x="23550" y="18267"/>
                </a:cubicBezTo>
                <a:cubicBezTo>
                  <a:pt x="23540" y="18248"/>
                  <a:pt x="23550" y="18229"/>
                  <a:pt x="23569" y="18220"/>
                </a:cubicBezTo>
                <a:cubicBezTo>
                  <a:pt x="23578" y="18220"/>
                  <a:pt x="23588" y="18210"/>
                  <a:pt x="23588" y="18201"/>
                </a:cubicBezTo>
                <a:cubicBezTo>
                  <a:pt x="23588" y="18191"/>
                  <a:pt x="23588" y="18182"/>
                  <a:pt x="23597" y="18182"/>
                </a:cubicBezTo>
                <a:cubicBezTo>
                  <a:pt x="23607" y="18182"/>
                  <a:pt x="23607" y="18182"/>
                  <a:pt x="23607" y="18172"/>
                </a:cubicBezTo>
                <a:cubicBezTo>
                  <a:pt x="23607" y="18172"/>
                  <a:pt x="23607" y="18163"/>
                  <a:pt x="23616" y="18163"/>
                </a:cubicBezTo>
                <a:cubicBezTo>
                  <a:pt x="23616" y="18163"/>
                  <a:pt x="23607" y="18153"/>
                  <a:pt x="23607" y="18153"/>
                </a:cubicBezTo>
                <a:cubicBezTo>
                  <a:pt x="23607" y="18144"/>
                  <a:pt x="23607" y="18144"/>
                  <a:pt x="23597" y="18134"/>
                </a:cubicBezTo>
                <a:cubicBezTo>
                  <a:pt x="23597" y="18125"/>
                  <a:pt x="23578" y="18115"/>
                  <a:pt x="23569" y="18115"/>
                </a:cubicBezTo>
                <a:lnTo>
                  <a:pt x="23559" y="18115"/>
                </a:lnTo>
                <a:cubicBezTo>
                  <a:pt x="23559" y="18115"/>
                  <a:pt x="23559" y="18125"/>
                  <a:pt x="23550" y="18125"/>
                </a:cubicBezTo>
                <a:cubicBezTo>
                  <a:pt x="23540" y="18125"/>
                  <a:pt x="23531" y="18115"/>
                  <a:pt x="23531" y="18115"/>
                </a:cubicBezTo>
                <a:lnTo>
                  <a:pt x="23503" y="18115"/>
                </a:lnTo>
                <a:cubicBezTo>
                  <a:pt x="23493" y="18115"/>
                  <a:pt x="23493" y="18115"/>
                  <a:pt x="23493" y="18106"/>
                </a:cubicBezTo>
                <a:cubicBezTo>
                  <a:pt x="23493" y="18106"/>
                  <a:pt x="23489" y="18102"/>
                  <a:pt x="23486" y="18102"/>
                </a:cubicBezTo>
                <a:cubicBezTo>
                  <a:pt x="23485" y="18102"/>
                  <a:pt x="23484" y="18103"/>
                  <a:pt x="23484" y="18106"/>
                </a:cubicBezTo>
                <a:lnTo>
                  <a:pt x="23446" y="18106"/>
                </a:lnTo>
                <a:lnTo>
                  <a:pt x="23455" y="18087"/>
                </a:lnTo>
                <a:lnTo>
                  <a:pt x="23455" y="18078"/>
                </a:lnTo>
                <a:lnTo>
                  <a:pt x="23436" y="18087"/>
                </a:lnTo>
                <a:cubicBezTo>
                  <a:pt x="23436" y="18078"/>
                  <a:pt x="23436" y="18078"/>
                  <a:pt x="23427" y="18068"/>
                </a:cubicBezTo>
                <a:cubicBezTo>
                  <a:pt x="23417" y="18068"/>
                  <a:pt x="23408" y="18068"/>
                  <a:pt x="23398" y="18078"/>
                </a:cubicBezTo>
                <a:cubicBezTo>
                  <a:pt x="23389" y="18078"/>
                  <a:pt x="23389" y="18087"/>
                  <a:pt x="23389" y="18096"/>
                </a:cubicBezTo>
                <a:cubicBezTo>
                  <a:pt x="23389" y="18106"/>
                  <a:pt x="23398" y="18115"/>
                  <a:pt x="23398" y="18125"/>
                </a:cubicBezTo>
                <a:lnTo>
                  <a:pt x="23389" y="18125"/>
                </a:lnTo>
                <a:lnTo>
                  <a:pt x="23389" y="18115"/>
                </a:lnTo>
                <a:lnTo>
                  <a:pt x="23379" y="18134"/>
                </a:lnTo>
                <a:cubicBezTo>
                  <a:pt x="23379" y="18125"/>
                  <a:pt x="23370" y="18115"/>
                  <a:pt x="23361" y="18115"/>
                </a:cubicBezTo>
                <a:lnTo>
                  <a:pt x="23342" y="18115"/>
                </a:lnTo>
                <a:cubicBezTo>
                  <a:pt x="23332" y="18115"/>
                  <a:pt x="23323" y="18125"/>
                  <a:pt x="23323" y="18125"/>
                </a:cubicBezTo>
                <a:cubicBezTo>
                  <a:pt x="23313" y="18134"/>
                  <a:pt x="23304" y="18144"/>
                  <a:pt x="23285" y="18144"/>
                </a:cubicBezTo>
                <a:cubicBezTo>
                  <a:pt x="23285" y="18144"/>
                  <a:pt x="23275" y="18144"/>
                  <a:pt x="23275" y="18153"/>
                </a:cubicBezTo>
                <a:cubicBezTo>
                  <a:pt x="23275" y="18163"/>
                  <a:pt x="23266" y="18172"/>
                  <a:pt x="23256" y="18172"/>
                </a:cubicBezTo>
                <a:lnTo>
                  <a:pt x="23237" y="18172"/>
                </a:lnTo>
                <a:cubicBezTo>
                  <a:pt x="23237" y="18182"/>
                  <a:pt x="23237" y="18182"/>
                  <a:pt x="23237" y="18182"/>
                </a:cubicBezTo>
                <a:cubicBezTo>
                  <a:pt x="23237" y="18201"/>
                  <a:pt x="23228" y="18201"/>
                  <a:pt x="23219" y="18201"/>
                </a:cubicBezTo>
                <a:lnTo>
                  <a:pt x="23209" y="18201"/>
                </a:lnTo>
                <a:cubicBezTo>
                  <a:pt x="23203" y="18201"/>
                  <a:pt x="23201" y="18196"/>
                  <a:pt x="23197" y="18196"/>
                </a:cubicBezTo>
                <a:cubicBezTo>
                  <a:pt x="23195" y="18196"/>
                  <a:pt x="23193" y="18197"/>
                  <a:pt x="23190" y="18201"/>
                </a:cubicBezTo>
                <a:cubicBezTo>
                  <a:pt x="23181" y="18191"/>
                  <a:pt x="23181" y="18182"/>
                  <a:pt x="23190" y="18182"/>
                </a:cubicBezTo>
                <a:cubicBezTo>
                  <a:pt x="23190" y="18182"/>
                  <a:pt x="23190" y="18182"/>
                  <a:pt x="23200" y="18191"/>
                </a:cubicBezTo>
                <a:cubicBezTo>
                  <a:pt x="23200" y="18182"/>
                  <a:pt x="23200" y="18172"/>
                  <a:pt x="23200" y="18172"/>
                </a:cubicBezTo>
                <a:cubicBezTo>
                  <a:pt x="23200" y="18163"/>
                  <a:pt x="23209" y="18153"/>
                  <a:pt x="23219" y="18144"/>
                </a:cubicBezTo>
                <a:cubicBezTo>
                  <a:pt x="23228" y="18144"/>
                  <a:pt x="23228" y="18134"/>
                  <a:pt x="23237" y="18125"/>
                </a:cubicBezTo>
                <a:cubicBezTo>
                  <a:pt x="23228" y="18115"/>
                  <a:pt x="23228" y="18115"/>
                  <a:pt x="23228" y="18106"/>
                </a:cubicBezTo>
                <a:lnTo>
                  <a:pt x="23209" y="18106"/>
                </a:lnTo>
                <a:cubicBezTo>
                  <a:pt x="23209" y="18096"/>
                  <a:pt x="23209" y="18096"/>
                  <a:pt x="23219" y="18096"/>
                </a:cubicBezTo>
                <a:cubicBezTo>
                  <a:pt x="23228" y="18087"/>
                  <a:pt x="23237" y="18087"/>
                  <a:pt x="23247" y="18078"/>
                </a:cubicBezTo>
                <a:cubicBezTo>
                  <a:pt x="23256" y="18068"/>
                  <a:pt x="23256" y="18059"/>
                  <a:pt x="23247" y="18049"/>
                </a:cubicBezTo>
                <a:cubicBezTo>
                  <a:pt x="23237" y="18040"/>
                  <a:pt x="23228" y="18040"/>
                  <a:pt x="23209" y="18040"/>
                </a:cubicBezTo>
                <a:lnTo>
                  <a:pt x="23181" y="18040"/>
                </a:lnTo>
                <a:cubicBezTo>
                  <a:pt x="23181" y="18040"/>
                  <a:pt x="23171" y="18040"/>
                  <a:pt x="23171" y="18049"/>
                </a:cubicBezTo>
                <a:cubicBezTo>
                  <a:pt x="23162" y="18049"/>
                  <a:pt x="23162" y="18059"/>
                  <a:pt x="23152" y="18059"/>
                </a:cubicBezTo>
                <a:cubicBezTo>
                  <a:pt x="23143" y="18068"/>
                  <a:pt x="23133" y="18078"/>
                  <a:pt x="23124" y="18078"/>
                </a:cubicBezTo>
                <a:cubicBezTo>
                  <a:pt x="23124" y="18078"/>
                  <a:pt x="23114" y="18078"/>
                  <a:pt x="23114" y="18068"/>
                </a:cubicBezTo>
                <a:cubicBezTo>
                  <a:pt x="23114" y="18078"/>
                  <a:pt x="23105" y="18078"/>
                  <a:pt x="23095" y="18078"/>
                </a:cubicBezTo>
                <a:cubicBezTo>
                  <a:pt x="23086" y="18078"/>
                  <a:pt x="23086" y="18078"/>
                  <a:pt x="23086" y="18087"/>
                </a:cubicBezTo>
                <a:cubicBezTo>
                  <a:pt x="23086" y="18096"/>
                  <a:pt x="23086" y="18096"/>
                  <a:pt x="23086" y="18106"/>
                </a:cubicBezTo>
                <a:cubicBezTo>
                  <a:pt x="23086" y="18115"/>
                  <a:pt x="23086" y="18115"/>
                  <a:pt x="23077" y="18115"/>
                </a:cubicBezTo>
                <a:cubicBezTo>
                  <a:pt x="23067" y="18115"/>
                  <a:pt x="23067" y="18115"/>
                  <a:pt x="23058" y="18125"/>
                </a:cubicBezTo>
                <a:cubicBezTo>
                  <a:pt x="23058" y="18115"/>
                  <a:pt x="23058" y="18115"/>
                  <a:pt x="23058" y="18106"/>
                </a:cubicBezTo>
                <a:cubicBezTo>
                  <a:pt x="23058" y="18106"/>
                  <a:pt x="23058" y="18106"/>
                  <a:pt x="23058" y="18096"/>
                </a:cubicBezTo>
                <a:cubicBezTo>
                  <a:pt x="23048" y="18096"/>
                  <a:pt x="23048" y="18087"/>
                  <a:pt x="23048" y="18087"/>
                </a:cubicBezTo>
                <a:cubicBezTo>
                  <a:pt x="23039" y="18087"/>
                  <a:pt x="23039" y="18096"/>
                  <a:pt x="23039" y="18096"/>
                </a:cubicBezTo>
                <a:cubicBezTo>
                  <a:pt x="23039" y="18106"/>
                  <a:pt x="23029" y="18106"/>
                  <a:pt x="23029" y="18115"/>
                </a:cubicBezTo>
                <a:cubicBezTo>
                  <a:pt x="23020" y="18106"/>
                  <a:pt x="23020" y="18106"/>
                  <a:pt x="23020" y="18096"/>
                </a:cubicBezTo>
                <a:cubicBezTo>
                  <a:pt x="23022" y="18092"/>
                  <a:pt x="23024" y="18088"/>
                  <a:pt x="23027" y="18084"/>
                </a:cubicBezTo>
                <a:lnTo>
                  <a:pt x="23027" y="18084"/>
                </a:lnTo>
                <a:cubicBezTo>
                  <a:pt x="23024" y="18087"/>
                  <a:pt x="23020" y="18087"/>
                  <a:pt x="23020" y="18087"/>
                </a:cubicBezTo>
                <a:lnTo>
                  <a:pt x="23010" y="18068"/>
                </a:lnTo>
                <a:cubicBezTo>
                  <a:pt x="23010" y="18068"/>
                  <a:pt x="23020" y="18059"/>
                  <a:pt x="23020" y="18059"/>
                </a:cubicBezTo>
                <a:lnTo>
                  <a:pt x="23029" y="18059"/>
                </a:lnTo>
                <a:cubicBezTo>
                  <a:pt x="23029" y="18059"/>
                  <a:pt x="23029" y="18068"/>
                  <a:pt x="23029" y="18068"/>
                </a:cubicBezTo>
                <a:cubicBezTo>
                  <a:pt x="23029" y="18078"/>
                  <a:pt x="23029" y="18078"/>
                  <a:pt x="23029" y="18078"/>
                </a:cubicBezTo>
                <a:cubicBezTo>
                  <a:pt x="23029" y="18079"/>
                  <a:pt x="23029" y="18081"/>
                  <a:pt x="23028" y="18082"/>
                </a:cubicBezTo>
                <a:lnTo>
                  <a:pt x="23028" y="18082"/>
                </a:lnTo>
                <a:cubicBezTo>
                  <a:pt x="23036" y="18072"/>
                  <a:pt x="23044" y="18065"/>
                  <a:pt x="23058" y="18059"/>
                </a:cubicBezTo>
                <a:cubicBezTo>
                  <a:pt x="23067" y="18059"/>
                  <a:pt x="23067" y="18049"/>
                  <a:pt x="23067" y="18040"/>
                </a:cubicBezTo>
                <a:cubicBezTo>
                  <a:pt x="23067" y="18040"/>
                  <a:pt x="23067" y="18040"/>
                  <a:pt x="23058" y="18030"/>
                </a:cubicBezTo>
                <a:cubicBezTo>
                  <a:pt x="23058" y="18030"/>
                  <a:pt x="23058" y="18040"/>
                  <a:pt x="23058" y="18040"/>
                </a:cubicBezTo>
                <a:lnTo>
                  <a:pt x="23048" y="18040"/>
                </a:lnTo>
                <a:cubicBezTo>
                  <a:pt x="23048" y="18040"/>
                  <a:pt x="23048" y="18040"/>
                  <a:pt x="23048" y="18030"/>
                </a:cubicBezTo>
                <a:cubicBezTo>
                  <a:pt x="23039" y="18030"/>
                  <a:pt x="23039" y="18030"/>
                  <a:pt x="23029" y="18021"/>
                </a:cubicBezTo>
                <a:cubicBezTo>
                  <a:pt x="23029" y="18021"/>
                  <a:pt x="23020" y="18021"/>
                  <a:pt x="23010" y="18011"/>
                </a:cubicBezTo>
                <a:lnTo>
                  <a:pt x="23001" y="18011"/>
                </a:lnTo>
                <a:cubicBezTo>
                  <a:pt x="22991" y="18002"/>
                  <a:pt x="22991" y="18002"/>
                  <a:pt x="22982" y="18002"/>
                </a:cubicBezTo>
                <a:cubicBezTo>
                  <a:pt x="22982" y="17992"/>
                  <a:pt x="22982" y="17992"/>
                  <a:pt x="22991" y="17992"/>
                </a:cubicBezTo>
                <a:cubicBezTo>
                  <a:pt x="22991" y="17973"/>
                  <a:pt x="22982" y="17945"/>
                  <a:pt x="22963" y="17936"/>
                </a:cubicBezTo>
                <a:lnTo>
                  <a:pt x="22935" y="17936"/>
                </a:lnTo>
                <a:cubicBezTo>
                  <a:pt x="22925" y="17926"/>
                  <a:pt x="22916" y="17926"/>
                  <a:pt x="22906" y="17926"/>
                </a:cubicBezTo>
                <a:cubicBezTo>
                  <a:pt x="22903" y="17923"/>
                  <a:pt x="22901" y="17922"/>
                  <a:pt x="22900" y="17922"/>
                </a:cubicBezTo>
                <a:cubicBezTo>
                  <a:pt x="22897" y="17922"/>
                  <a:pt x="22897" y="17926"/>
                  <a:pt x="22897" y="17926"/>
                </a:cubicBezTo>
                <a:cubicBezTo>
                  <a:pt x="22906" y="17936"/>
                  <a:pt x="22906" y="17945"/>
                  <a:pt x="22906" y="17945"/>
                </a:cubicBezTo>
                <a:cubicBezTo>
                  <a:pt x="22916" y="17954"/>
                  <a:pt x="22916" y="17954"/>
                  <a:pt x="22916" y="17954"/>
                </a:cubicBezTo>
                <a:lnTo>
                  <a:pt x="22897" y="17945"/>
                </a:lnTo>
                <a:cubicBezTo>
                  <a:pt x="22897" y="17954"/>
                  <a:pt x="22897" y="17954"/>
                  <a:pt x="22897" y="17964"/>
                </a:cubicBezTo>
                <a:cubicBezTo>
                  <a:pt x="22897" y="17973"/>
                  <a:pt x="22887" y="17973"/>
                  <a:pt x="22878" y="17973"/>
                </a:cubicBezTo>
                <a:cubicBezTo>
                  <a:pt x="22868" y="17964"/>
                  <a:pt x="22859" y="17954"/>
                  <a:pt x="22859" y="17945"/>
                </a:cubicBezTo>
                <a:cubicBezTo>
                  <a:pt x="22859" y="17945"/>
                  <a:pt x="22859" y="17936"/>
                  <a:pt x="22849" y="17936"/>
                </a:cubicBezTo>
                <a:cubicBezTo>
                  <a:pt x="22849" y="17936"/>
                  <a:pt x="22849" y="17936"/>
                  <a:pt x="22840" y="17926"/>
                </a:cubicBezTo>
                <a:lnTo>
                  <a:pt x="22830" y="17936"/>
                </a:lnTo>
                <a:lnTo>
                  <a:pt x="22830" y="17926"/>
                </a:lnTo>
                <a:lnTo>
                  <a:pt x="22830" y="17917"/>
                </a:lnTo>
                <a:lnTo>
                  <a:pt x="22821" y="17926"/>
                </a:lnTo>
                <a:lnTo>
                  <a:pt x="22802" y="17926"/>
                </a:lnTo>
                <a:cubicBezTo>
                  <a:pt x="22802" y="17926"/>
                  <a:pt x="22802" y="17936"/>
                  <a:pt x="22793" y="17936"/>
                </a:cubicBezTo>
                <a:cubicBezTo>
                  <a:pt x="22788" y="17940"/>
                  <a:pt x="22786" y="17943"/>
                  <a:pt x="22783" y="17943"/>
                </a:cubicBezTo>
                <a:cubicBezTo>
                  <a:pt x="22781" y="17943"/>
                  <a:pt x="22778" y="17940"/>
                  <a:pt x="22774" y="17936"/>
                </a:cubicBezTo>
                <a:lnTo>
                  <a:pt x="22764" y="17945"/>
                </a:lnTo>
                <a:lnTo>
                  <a:pt x="22745" y="17936"/>
                </a:lnTo>
                <a:cubicBezTo>
                  <a:pt x="22755" y="17926"/>
                  <a:pt x="22755" y="17917"/>
                  <a:pt x="22764" y="17907"/>
                </a:cubicBezTo>
                <a:cubicBezTo>
                  <a:pt x="22764" y="17898"/>
                  <a:pt x="22774" y="17888"/>
                  <a:pt x="22764" y="17879"/>
                </a:cubicBezTo>
                <a:lnTo>
                  <a:pt x="22745" y="17879"/>
                </a:lnTo>
                <a:cubicBezTo>
                  <a:pt x="22742" y="17882"/>
                  <a:pt x="22739" y="17883"/>
                  <a:pt x="22736" y="17883"/>
                </a:cubicBezTo>
                <a:cubicBezTo>
                  <a:pt x="22730" y="17883"/>
                  <a:pt x="22723" y="17879"/>
                  <a:pt x="22717" y="17879"/>
                </a:cubicBezTo>
                <a:lnTo>
                  <a:pt x="22717" y="17879"/>
                </a:lnTo>
                <a:cubicBezTo>
                  <a:pt x="22717" y="17898"/>
                  <a:pt x="22726" y="17917"/>
                  <a:pt x="22726" y="17926"/>
                </a:cubicBezTo>
                <a:cubicBezTo>
                  <a:pt x="22717" y="17926"/>
                  <a:pt x="22707" y="17936"/>
                  <a:pt x="22698" y="17936"/>
                </a:cubicBezTo>
                <a:cubicBezTo>
                  <a:pt x="22698" y="17936"/>
                  <a:pt x="22698" y="17926"/>
                  <a:pt x="22698" y="17926"/>
                </a:cubicBezTo>
                <a:cubicBezTo>
                  <a:pt x="22707" y="17917"/>
                  <a:pt x="22707" y="17917"/>
                  <a:pt x="22698" y="17907"/>
                </a:cubicBezTo>
                <a:cubicBezTo>
                  <a:pt x="22707" y="17907"/>
                  <a:pt x="22717" y="17898"/>
                  <a:pt x="22717" y="17879"/>
                </a:cubicBezTo>
                <a:cubicBezTo>
                  <a:pt x="22707" y="17869"/>
                  <a:pt x="22698" y="17869"/>
                  <a:pt x="22688" y="17869"/>
                </a:cubicBezTo>
                <a:cubicBezTo>
                  <a:pt x="22686" y="17867"/>
                  <a:pt x="22684" y="17865"/>
                  <a:pt x="22682" y="17865"/>
                </a:cubicBezTo>
                <a:cubicBezTo>
                  <a:pt x="22679" y="17865"/>
                  <a:pt x="22679" y="17872"/>
                  <a:pt x="22679" y="17879"/>
                </a:cubicBezTo>
                <a:cubicBezTo>
                  <a:pt x="22679" y="17879"/>
                  <a:pt x="22679" y="17888"/>
                  <a:pt x="22679" y="17898"/>
                </a:cubicBezTo>
                <a:cubicBezTo>
                  <a:pt x="22679" y="17898"/>
                  <a:pt x="22670" y="17898"/>
                  <a:pt x="22670" y="17907"/>
                </a:cubicBezTo>
                <a:lnTo>
                  <a:pt x="22660" y="17907"/>
                </a:lnTo>
                <a:cubicBezTo>
                  <a:pt x="22655" y="17912"/>
                  <a:pt x="22653" y="17914"/>
                  <a:pt x="22652" y="17914"/>
                </a:cubicBezTo>
                <a:cubicBezTo>
                  <a:pt x="22651" y="17914"/>
                  <a:pt x="22651" y="17912"/>
                  <a:pt x="22651" y="17907"/>
                </a:cubicBezTo>
                <a:cubicBezTo>
                  <a:pt x="22651" y="17907"/>
                  <a:pt x="22651" y="17898"/>
                  <a:pt x="22651" y="17898"/>
                </a:cubicBezTo>
                <a:cubicBezTo>
                  <a:pt x="22651" y="17888"/>
                  <a:pt x="22641" y="17879"/>
                  <a:pt x="22641" y="17879"/>
                </a:cubicBezTo>
                <a:cubicBezTo>
                  <a:pt x="22632" y="17879"/>
                  <a:pt x="22622" y="17879"/>
                  <a:pt x="22622" y="17888"/>
                </a:cubicBezTo>
                <a:cubicBezTo>
                  <a:pt x="22622" y="17879"/>
                  <a:pt x="22613" y="17879"/>
                  <a:pt x="22613" y="17879"/>
                </a:cubicBezTo>
                <a:cubicBezTo>
                  <a:pt x="22603" y="17888"/>
                  <a:pt x="22603" y="17888"/>
                  <a:pt x="22594" y="17888"/>
                </a:cubicBezTo>
                <a:cubicBezTo>
                  <a:pt x="22603" y="17879"/>
                  <a:pt x="22603" y="17869"/>
                  <a:pt x="22603" y="17860"/>
                </a:cubicBezTo>
                <a:cubicBezTo>
                  <a:pt x="22603" y="17860"/>
                  <a:pt x="22603" y="17860"/>
                  <a:pt x="22594" y="17850"/>
                </a:cubicBezTo>
                <a:cubicBezTo>
                  <a:pt x="22594" y="17850"/>
                  <a:pt x="22594" y="17850"/>
                  <a:pt x="22584" y="17860"/>
                </a:cubicBezTo>
                <a:cubicBezTo>
                  <a:pt x="22575" y="17860"/>
                  <a:pt x="22575" y="17869"/>
                  <a:pt x="22565" y="17879"/>
                </a:cubicBezTo>
                <a:lnTo>
                  <a:pt x="22565" y="17869"/>
                </a:lnTo>
                <a:cubicBezTo>
                  <a:pt x="22556" y="17879"/>
                  <a:pt x="22547" y="17888"/>
                  <a:pt x="22547" y="17907"/>
                </a:cubicBezTo>
                <a:cubicBezTo>
                  <a:pt x="22537" y="17907"/>
                  <a:pt x="22537" y="17898"/>
                  <a:pt x="22528" y="17898"/>
                </a:cubicBezTo>
                <a:cubicBezTo>
                  <a:pt x="22528" y="17888"/>
                  <a:pt x="22528" y="17879"/>
                  <a:pt x="22528" y="17869"/>
                </a:cubicBezTo>
                <a:cubicBezTo>
                  <a:pt x="22528" y="17860"/>
                  <a:pt x="22518" y="17860"/>
                  <a:pt x="22518" y="17860"/>
                </a:cubicBezTo>
                <a:cubicBezTo>
                  <a:pt x="22509" y="17860"/>
                  <a:pt x="22509" y="17860"/>
                  <a:pt x="22509" y="17850"/>
                </a:cubicBezTo>
                <a:cubicBezTo>
                  <a:pt x="22499" y="17850"/>
                  <a:pt x="22490" y="17850"/>
                  <a:pt x="22490" y="17860"/>
                </a:cubicBezTo>
                <a:cubicBezTo>
                  <a:pt x="22490" y="17865"/>
                  <a:pt x="22490" y="17867"/>
                  <a:pt x="22489" y="17867"/>
                </a:cubicBezTo>
                <a:cubicBezTo>
                  <a:pt x="22487" y="17867"/>
                  <a:pt x="22485" y="17865"/>
                  <a:pt x="22480" y="17860"/>
                </a:cubicBezTo>
                <a:cubicBezTo>
                  <a:pt x="22480" y="17860"/>
                  <a:pt x="22471" y="17860"/>
                  <a:pt x="22461" y="17850"/>
                </a:cubicBezTo>
                <a:cubicBezTo>
                  <a:pt x="22461" y="17831"/>
                  <a:pt x="22442" y="17831"/>
                  <a:pt x="22442" y="17812"/>
                </a:cubicBezTo>
                <a:cubicBezTo>
                  <a:pt x="22442" y="17812"/>
                  <a:pt x="22433" y="17812"/>
                  <a:pt x="22433" y="17822"/>
                </a:cubicBezTo>
                <a:cubicBezTo>
                  <a:pt x="22423" y="17822"/>
                  <a:pt x="22414" y="17822"/>
                  <a:pt x="22414" y="17812"/>
                </a:cubicBezTo>
                <a:cubicBezTo>
                  <a:pt x="22414" y="17803"/>
                  <a:pt x="22414" y="17794"/>
                  <a:pt x="22414" y="17794"/>
                </a:cubicBezTo>
                <a:lnTo>
                  <a:pt x="22395" y="17794"/>
                </a:lnTo>
                <a:cubicBezTo>
                  <a:pt x="22386" y="17794"/>
                  <a:pt x="22386" y="17794"/>
                  <a:pt x="22395" y="17803"/>
                </a:cubicBezTo>
                <a:cubicBezTo>
                  <a:pt x="22395" y="17812"/>
                  <a:pt x="22395" y="17812"/>
                  <a:pt x="22395" y="17812"/>
                </a:cubicBezTo>
                <a:lnTo>
                  <a:pt x="22386" y="17812"/>
                </a:lnTo>
                <a:cubicBezTo>
                  <a:pt x="22386" y="17812"/>
                  <a:pt x="22386" y="17803"/>
                  <a:pt x="22376" y="17803"/>
                </a:cubicBezTo>
                <a:cubicBezTo>
                  <a:pt x="22376" y="17794"/>
                  <a:pt x="22367" y="17784"/>
                  <a:pt x="22357" y="17784"/>
                </a:cubicBezTo>
                <a:cubicBezTo>
                  <a:pt x="22348" y="17775"/>
                  <a:pt x="22348" y="17775"/>
                  <a:pt x="22348" y="17775"/>
                </a:cubicBezTo>
                <a:lnTo>
                  <a:pt x="22319" y="17784"/>
                </a:lnTo>
                <a:cubicBezTo>
                  <a:pt x="22310" y="17784"/>
                  <a:pt x="22310" y="17794"/>
                  <a:pt x="22310" y="17794"/>
                </a:cubicBezTo>
                <a:cubicBezTo>
                  <a:pt x="22319" y="17803"/>
                  <a:pt x="22310" y="17803"/>
                  <a:pt x="22310" y="17812"/>
                </a:cubicBezTo>
                <a:cubicBezTo>
                  <a:pt x="22300" y="17812"/>
                  <a:pt x="22291" y="17812"/>
                  <a:pt x="22291" y="17803"/>
                </a:cubicBezTo>
                <a:cubicBezTo>
                  <a:pt x="22281" y="17803"/>
                  <a:pt x="22281" y="17794"/>
                  <a:pt x="22281" y="17784"/>
                </a:cubicBezTo>
                <a:cubicBezTo>
                  <a:pt x="22281" y="17784"/>
                  <a:pt x="22272" y="17784"/>
                  <a:pt x="22272" y="17775"/>
                </a:cubicBezTo>
                <a:cubicBezTo>
                  <a:pt x="22253" y="17784"/>
                  <a:pt x="22234" y="17794"/>
                  <a:pt x="22225" y="17803"/>
                </a:cubicBezTo>
                <a:cubicBezTo>
                  <a:pt x="22234" y="17812"/>
                  <a:pt x="22234" y="17812"/>
                  <a:pt x="22244" y="17812"/>
                </a:cubicBezTo>
                <a:cubicBezTo>
                  <a:pt x="22253" y="17812"/>
                  <a:pt x="22253" y="17822"/>
                  <a:pt x="22253" y="17831"/>
                </a:cubicBezTo>
                <a:cubicBezTo>
                  <a:pt x="22263" y="17831"/>
                  <a:pt x="22263" y="17841"/>
                  <a:pt x="22263" y="17841"/>
                </a:cubicBezTo>
                <a:cubicBezTo>
                  <a:pt x="22263" y="17850"/>
                  <a:pt x="22263" y="17850"/>
                  <a:pt x="22263" y="17860"/>
                </a:cubicBezTo>
                <a:cubicBezTo>
                  <a:pt x="22272" y="17869"/>
                  <a:pt x="22272" y="17869"/>
                  <a:pt x="22272" y="17879"/>
                </a:cubicBezTo>
                <a:lnTo>
                  <a:pt x="22281" y="17879"/>
                </a:lnTo>
                <a:cubicBezTo>
                  <a:pt x="22281" y="17879"/>
                  <a:pt x="22281" y="17869"/>
                  <a:pt x="22291" y="17869"/>
                </a:cubicBezTo>
                <a:cubicBezTo>
                  <a:pt x="22291" y="17869"/>
                  <a:pt x="22300" y="17879"/>
                  <a:pt x="22310" y="17879"/>
                </a:cubicBezTo>
                <a:cubicBezTo>
                  <a:pt x="22300" y="17869"/>
                  <a:pt x="22300" y="17869"/>
                  <a:pt x="22300" y="17860"/>
                </a:cubicBezTo>
                <a:cubicBezTo>
                  <a:pt x="22300" y="17855"/>
                  <a:pt x="22303" y="17853"/>
                  <a:pt x="22305" y="17853"/>
                </a:cubicBezTo>
                <a:cubicBezTo>
                  <a:pt x="22308" y="17853"/>
                  <a:pt x="22310" y="17855"/>
                  <a:pt x="22310" y="17860"/>
                </a:cubicBezTo>
                <a:cubicBezTo>
                  <a:pt x="22319" y="17860"/>
                  <a:pt x="22319" y="17869"/>
                  <a:pt x="22310" y="17879"/>
                </a:cubicBezTo>
                <a:cubicBezTo>
                  <a:pt x="22310" y="17888"/>
                  <a:pt x="22319" y="17898"/>
                  <a:pt x="22329" y="17907"/>
                </a:cubicBezTo>
                <a:cubicBezTo>
                  <a:pt x="22338" y="17917"/>
                  <a:pt x="22348" y="17926"/>
                  <a:pt x="22348" y="17945"/>
                </a:cubicBezTo>
                <a:cubicBezTo>
                  <a:pt x="22348" y="17936"/>
                  <a:pt x="22338" y="17936"/>
                  <a:pt x="22338" y="17936"/>
                </a:cubicBezTo>
                <a:cubicBezTo>
                  <a:pt x="22329" y="17936"/>
                  <a:pt x="22329" y="17936"/>
                  <a:pt x="22329" y="17945"/>
                </a:cubicBezTo>
                <a:lnTo>
                  <a:pt x="22319" y="17945"/>
                </a:lnTo>
                <a:cubicBezTo>
                  <a:pt x="22310" y="17936"/>
                  <a:pt x="22300" y="17936"/>
                  <a:pt x="22291" y="17926"/>
                </a:cubicBezTo>
                <a:lnTo>
                  <a:pt x="22253" y="17926"/>
                </a:lnTo>
                <a:cubicBezTo>
                  <a:pt x="22248" y="17931"/>
                  <a:pt x="22246" y="17933"/>
                  <a:pt x="22244" y="17933"/>
                </a:cubicBezTo>
                <a:cubicBezTo>
                  <a:pt x="22241" y="17933"/>
                  <a:pt x="22239" y="17931"/>
                  <a:pt x="22234" y="17926"/>
                </a:cubicBezTo>
                <a:cubicBezTo>
                  <a:pt x="22234" y="17926"/>
                  <a:pt x="22234" y="17917"/>
                  <a:pt x="22234" y="17917"/>
                </a:cubicBezTo>
                <a:cubicBezTo>
                  <a:pt x="22234" y="17917"/>
                  <a:pt x="22234" y="17917"/>
                  <a:pt x="22225" y="17907"/>
                </a:cubicBezTo>
                <a:lnTo>
                  <a:pt x="22215" y="17917"/>
                </a:lnTo>
                <a:cubicBezTo>
                  <a:pt x="22215" y="17917"/>
                  <a:pt x="22215" y="17907"/>
                  <a:pt x="22206" y="17907"/>
                </a:cubicBezTo>
                <a:cubicBezTo>
                  <a:pt x="22206" y="17898"/>
                  <a:pt x="22206" y="17898"/>
                  <a:pt x="22206" y="17898"/>
                </a:cubicBezTo>
                <a:cubicBezTo>
                  <a:pt x="22206" y="17898"/>
                  <a:pt x="22196" y="17898"/>
                  <a:pt x="22196" y="17907"/>
                </a:cubicBezTo>
                <a:lnTo>
                  <a:pt x="22177" y="17907"/>
                </a:lnTo>
                <a:lnTo>
                  <a:pt x="22187" y="17898"/>
                </a:lnTo>
                <a:lnTo>
                  <a:pt x="22177" y="17888"/>
                </a:lnTo>
                <a:lnTo>
                  <a:pt x="22168" y="17898"/>
                </a:lnTo>
                <a:cubicBezTo>
                  <a:pt x="22168" y="17898"/>
                  <a:pt x="22168" y="17888"/>
                  <a:pt x="22168" y="17879"/>
                </a:cubicBezTo>
                <a:cubicBezTo>
                  <a:pt x="22168" y="17874"/>
                  <a:pt x="22166" y="17872"/>
                  <a:pt x="22163" y="17872"/>
                </a:cubicBezTo>
                <a:cubicBezTo>
                  <a:pt x="22161" y="17872"/>
                  <a:pt x="22158" y="17874"/>
                  <a:pt x="22158" y="17879"/>
                </a:cubicBezTo>
                <a:cubicBezTo>
                  <a:pt x="22149" y="17879"/>
                  <a:pt x="22139" y="17879"/>
                  <a:pt x="22130" y="17888"/>
                </a:cubicBezTo>
                <a:lnTo>
                  <a:pt x="22130" y="17888"/>
                </a:lnTo>
                <a:lnTo>
                  <a:pt x="22149" y="17869"/>
                </a:lnTo>
                <a:cubicBezTo>
                  <a:pt x="22144" y="17865"/>
                  <a:pt x="22137" y="17862"/>
                  <a:pt x="22130" y="17862"/>
                </a:cubicBezTo>
                <a:cubicBezTo>
                  <a:pt x="22123" y="17862"/>
                  <a:pt x="22116" y="17865"/>
                  <a:pt x="22111" y="17869"/>
                </a:cubicBezTo>
                <a:lnTo>
                  <a:pt x="22102" y="17860"/>
                </a:lnTo>
                <a:lnTo>
                  <a:pt x="22102" y="17869"/>
                </a:lnTo>
                <a:cubicBezTo>
                  <a:pt x="22102" y="17869"/>
                  <a:pt x="22102" y="17879"/>
                  <a:pt x="22102" y="17879"/>
                </a:cubicBezTo>
                <a:cubicBezTo>
                  <a:pt x="22111" y="17888"/>
                  <a:pt x="22111" y="17888"/>
                  <a:pt x="22111" y="17898"/>
                </a:cubicBezTo>
                <a:cubicBezTo>
                  <a:pt x="22102" y="17898"/>
                  <a:pt x="22092" y="17907"/>
                  <a:pt x="22083" y="17926"/>
                </a:cubicBezTo>
                <a:cubicBezTo>
                  <a:pt x="22092" y="17936"/>
                  <a:pt x="22092" y="17936"/>
                  <a:pt x="22092" y="17945"/>
                </a:cubicBezTo>
                <a:cubicBezTo>
                  <a:pt x="22092" y="17954"/>
                  <a:pt x="22083" y="17954"/>
                  <a:pt x="22092" y="17964"/>
                </a:cubicBezTo>
                <a:cubicBezTo>
                  <a:pt x="22092" y="17973"/>
                  <a:pt x="22092" y="17992"/>
                  <a:pt x="22092" y="18002"/>
                </a:cubicBezTo>
                <a:cubicBezTo>
                  <a:pt x="22092" y="18011"/>
                  <a:pt x="22092" y="18021"/>
                  <a:pt x="22083" y="18021"/>
                </a:cubicBezTo>
                <a:cubicBezTo>
                  <a:pt x="22073" y="18030"/>
                  <a:pt x="22073" y="18030"/>
                  <a:pt x="22073" y="18030"/>
                </a:cubicBezTo>
                <a:cubicBezTo>
                  <a:pt x="22073" y="18021"/>
                  <a:pt x="22073" y="18011"/>
                  <a:pt x="22073" y="18011"/>
                </a:cubicBezTo>
                <a:cubicBezTo>
                  <a:pt x="22073" y="18002"/>
                  <a:pt x="22073" y="17992"/>
                  <a:pt x="22073" y="17992"/>
                </a:cubicBezTo>
                <a:cubicBezTo>
                  <a:pt x="22073" y="17983"/>
                  <a:pt x="22073" y="17983"/>
                  <a:pt x="22073" y="17973"/>
                </a:cubicBezTo>
                <a:cubicBezTo>
                  <a:pt x="22073" y="17983"/>
                  <a:pt x="22064" y="17983"/>
                  <a:pt x="22064" y="17983"/>
                </a:cubicBezTo>
                <a:cubicBezTo>
                  <a:pt x="22054" y="17992"/>
                  <a:pt x="22045" y="18002"/>
                  <a:pt x="22045" y="18011"/>
                </a:cubicBezTo>
                <a:cubicBezTo>
                  <a:pt x="22045" y="18021"/>
                  <a:pt x="22045" y="18021"/>
                  <a:pt x="22045" y="18021"/>
                </a:cubicBezTo>
                <a:cubicBezTo>
                  <a:pt x="22045" y="18021"/>
                  <a:pt x="22035" y="18030"/>
                  <a:pt x="22035" y="18030"/>
                </a:cubicBezTo>
                <a:cubicBezTo>
                  <a:pt x="22026" y="18021"/>
                  <a:pt x="22016" y="18011"/>
                  <a:pt x="22016" y="18002"/>
                </a:cubicBezTo>
                <a:cubicBezTo>
                  <a:pt x="22016" y="17992"/>
                  <a:pt x="22016" y="17992"/>
                  <a:pt x="22016" y="17992"/>
                </a:cubicBezTo>
                <a:lnTo>
                  <a:pt x="22007" y="17992"/>
                </a:lnTo>
                <a:cubicBezTo>
                  <a:pt x="21998" y="17992"/>
                  <a:pt x="21998" y="18002"/>
                  <a:pt x="21998" y="18002"/>
                </a:cubicBezTo>
                <a:cubicBezTo>
                  <a:pt x="21988" y="18002"/>
                  <a:pt x="21988" y="18002"/>
                  <a:pt x="21988" y="18011"/>
                </a:cubicBezTo>
                <a:cubicBezTo>
                  <a:pt x="21988" y="18011"/>
                  <a:pt x="21988" y="18021"/>
                  <a:pt x="21979" y="18021"/>
                </a:cubicBezTo>
                <a:cubicBezTo>
                  <a:pt x="21979" y="18021"/>
                  <a:pt x="21969" y="18030"/>
                  <a:pt x="21960" y="18030"/>
                </a:cubicBezTo>
                <a:cubicBezTo>
                  <a:pt x="21960" y="18030"/>
                  <a:pt x="21960" y="18030"/>
                  <a:pt x="21960" y="18021"/>
                </a:cubicBezTo>
                <a:cubicBezTo>
                  <a:pt x="21960" y="18011"/>
                  <a:pt x="21960" y="18011"/>
                  <a:pt x="21950" y="18011"/>
                </a:cubicBezTo>
                <a:lnTo>
                  <a:pt x="21941" y="18011"/>
                </a:lnTo>
                <a:cubicBezTo>
                  <a:pt x="21941" y="18011"/>
                  <a:pt x="21941" y="18021"/>
                  <a:pt x="21931" y="18030"/>
                </a:cubicBezTo>
                <a:lnTo>
                  <a:pt x="21931" y="18021"/>
                </a:lnTo>
                <a:cubicBezTo>
                  <a:pt x="21922" y="18040"/>
                  <a:pt x="21922" y="18049"/>
                  <a:pt x="21903" y="18049"/>
                </a:cubicBezTo>
                <a:cubicBezTo>
                  <a:pt x="21903" y="18059"/>
                  <a:pt x="21912" y="18068"/>
                  <a:pt x="21922" y="18078"/>
                </a:cubicBezTo>
                <a:lnTo>
                  <a:pt x="21912" y="18078"/>
                </a:lnTo>
                <a:cubicBezTo>
                  <a:pt x="21903" y="18078"/>
                  <a:pt x="21893" y="18068"/>
                  <a:pt x="21884" y="18068"/>
                </a:cubicBezTo>
                <a:cubicBezTo>
                  <a:pt x="21884" y="18068"/>
                  <a:pt x="21884" y="18078"/>
                  <a:pt x="21884" y="18078"/>
                </a:cubicBezTo>
                <a:cubicBezTo>
                  <a:pt x="21884" y="18087"/>
                  <a:pt x="21884" y="18087"/>
                  <a:pt x="21884" y="18096"/>
                </a:cubicBezTo>
                <a:lnTo>
                  <a:pt x="21893" y="18096"/>
                </a:lnTo>
                <a:cubicBezTo>
                  <a:pt x="21903" y="18096"/>
                  <a:pt x="21912" y="18106"/>
                  <a:pt x="21912" y="18115"/>
                </a:cubicBezTo>
                <a:cubicBezTo>
                  <a:pt x="21912" y="18125"/>
                  <a:pt x="21912" y="18134"/>
                  <a:pt x="21922" y="18134"/>
                </a:cubicBezTo>
                <a:cubicBezTo>
                  <a:pt x="21922" y="18139"/>
                  <a:pt x="21919" y="18141"/>
                  <a:pt x="21917" y="18141"/>
                </a:cubicBezTo>
                <a:cubicBezTo>
                  <a:pt x="21915" y="18141"/>
                  <a:pt x="21912" y="18139"/>
                  <a:pt x="21912" y="18134"/>
                </a:cubicBezTo>
                <a:cubicBezTo>
                  <a:pt x="21903" y="18134"/>
                  <a:pt x="21903" y="18134"/>
                  <a:pt x="21903" y="18125"/>
                </a:cubicBezTo>
                <a:cubicBezTo>
                  <a:pt x="21903" y="18125"/>
                  <a:pt x="21893" y="18115"/>
                  <a:pt x="21893" y="18115"/>
                </a:cubicBezTo>
                <a:lnTo>
                  <a:pt x="21884" y="18115"/>
                </a:lnTo>
                <a:cubicBezTo>
                  <a:pt x="21884" y="18115"/>
                  <a:pt x="21884" y="18115"/>
                  <a:pt x="21884" y="18106"/>
                </a:cubicBezTo>
                <a:cubicBezTo>
                  <a:pt x="21879" y="18096"/>
                  <a:pt x="21877" y="18092"/>
                  <a:pt x="21874" y="18092"/>
                </a:cubicBezTo>
                <a:cubicBezTo>
                  <a:pt x="21872" y="18092"/>
                  <a:pt x="21870" y="18096"/>
                  <a:pt x="21865" y="18106"/>
                </a:cubicBezTo>
                <a:cubicBezTo>
                  <a:pt x="21856" y="18096"/>
                  <a:pt x="21856" y="18087"/>
                  <a:pt x="21865" y="18078"/>
                </a:cubicBezTo>
                <a:cubicBezTo>
                  <a:pt x="21874" y="18068"/>
                  <a:pt x="21874" y="18068"/>
                  <a:pt x="21884" y="18068"/>
                </a:cubicBezTo>
                <a:cubicBezTo>
                  <a:pt x="21884" y="18059"/>
                  <a:pt x="21884" y="18059"/>
                  <a:pt x="21893" y="18059"/>
                </a:cubicBezTo>
                <a:cubicBezTo>
                  <a:pt x="21893" y="18049"/>
                  <a:pt x="21893" y="18049"/>
                  <a:pt x="21884" y="18040"/>
                </a:cubicBezTo>
                <a:cubicBezTo>
                  <a:pt x="21884" y="18040"/>
                  <a:pt x="21884" y="18030"/>
                  <a:pt x="21884" y="18030"/>
                </a:cubicBezTo>
                <a:cubicBezTo>
                  <a:pt x="21884" y="18021"/>
                  <a:pt x="21884" y="18021"/>
                  <a:pt x="21874" y="18011"/>
                </a:cubicBezTo>
                <a:lnTo>
                  <a:pt x="21865" y="18011"/>
                </a:lnTo>
                <a:cubicBezTo>
                  <a:pt x="21865" y="18011"/>
                  <a:pt x="21865" y="18021"/>
                  <a:pt x="21865" y="18021"/>
                </a:cubicBezTo>
                <a:cubicBezTo>
                  <a:pt x="21865" y="18021"/>
                  <a:pt x="21865" y="18030"/>
                  <a:pt x="21856" y="18030"/>
                </a:cubicBezTo>
                <a:cubicBezTo>
                  <a:pt x="21865" y="18040"/>
                  <a:pt x="21865" y="18040"/>
                  <a:pt x="21865" y="18040"/>
                </a:cubicBezTo>
                <a:cubicBezTo>
                  <a:pt x="21856" y="18049"/>
                  <a:pt x="21856" y="18049"/>
                  <a:pt x="21856" y="18059"/>
                </a:cubicBezTo>
                <a:lnTo>
                  <a:pt x="21846" y="18068"/>
                </a:lnTo>
                <a:cubicBezTo>
                  <a:pt x="21846" y="18087"/>
                  <a:pt x="21846" y="18078"/>
                  <a:pt x="21837" y="18087"/>
                </a:cubicBezTo>
                <a:cubicBezTo>
                  <a:pt x="21837" y="18087"/>
                  <a:pt x="21827" y="18087"/>
                  <a:pt x="21827" y="18096"/>
                </a:cubicBezTo>
                <a:cubicBezTo>
                  <a:pt x="21827" y="18087"/>
                  <a:pt x="21818" y="18087"/>
                  <a:pt x="21818" y="18087"/>
                </a:cubicBezTo>
                <a:cubicBezTo>
                  <a:pt x="21808" y="18087"/>
                  <a:pt x="21808" y="18087"/>
                  <a:pt x="21808" y="18078"/>
                </a:cubicBezTo>
                <a:cubicBezTo>
                  <a:pt x="21808" y="18078"/>
                  <a:pt x="21799" y="18078"/>
                  <a:pt x="21799" y="18068"/>
                </a:cubicBezTo>
                <a:cubicBezTo>
                  <a:pt x="21799" y="18068"/>
                  <a:pt x="21789" y="18068"/>
                  <a:pt x="21789" y="18078"/>
                </a:cubicBezTo>
                <a:cubicBezTo>
                  <a:pt x="21789" y="18087"/>
                  <a:pt x="21780" y="18096"/>
                  <a:pt x="21789" y="18106"/>
                </a:cubicBezTo>
                <a:cubicBezTo>
                  <a:pt x="21799" y="18115"/>
                  <a:pt x="21799" y="18125"/>
                  <a:pt x="21789" y="18134"/>
                </a:cubicBezTo>
                <a:cubicBezTo>
                  <a:pt x="21786" y="18137"/>
                  <a:pt x="21784" y="18139"/>
                  <a:pt x="21782" y="18139"/>
                </a:cubicBezTo>
                <a:cubicBezTo>
                  <a:pt x="21779" y="18139"/>
                  <a:pt x="21777" y="18134"/>
                  <a:pt x="21770" y="18134"/>
                </a:cubicBezTo>
                <a:cubicBezTo>
                  <a:pt x="21770" y="18125"/>
                  <a:pt x="21770" y="18125"/>
                  <a:pt x="21770" y="18115"/>
                </a:cubicBezTo>
                <a:cubicBezTo>
                  <a:pt x="21770" y="18115"/>
                  <a:pt x="21770" y="18106"/>
                  <a:pt x="21770" y="18106"/>
                </a:cubicBezTo>
                <a:cubicBezTo>
                  <a:pt x="21770" y="18096"/>
                  <a:pt x="21770" y="18087"/>
                  <a:pt x="21770" y="18087"/>
                </a:cubicBezTo>
                <a:cubicBezTo>
                  <a:pt x="21761" y="18087"/>
                  <a:pt x="21761" y="18096"/>
                  <a:pt x="21751" y="18106"/>
                </a:cubicBezTo>
                <a:cubicBezTo>
                  <a:pt x="21751" y="18115"/>
                  <a:pt x="21751" y="18115"/>
                  <a:pt x="21751" y="18115"/>
                </a:cubicBezTo>
                <a:cubicBezTo>
                  <a:pt x="21751" y="18134"/>
                  <a:pt x="21751" y="18134"/>
                  <a:pt x="21761" y="18134"/>
                </a:cubicBezTo>
                <a:cubicBezTo>
                  <a:pt x="21761" y="18134"/>
                  <a:pt x="21761" y="18144"/>
                  <a:pt x="21751" y="18144"/>
                </a:cubicBezTo>
                <a:lnTo>
                  <a:pt x="21742" y="18144"/>
                </a:lnTo>
                <a:cubicBezTo>
                  <a:pt x="21742" y="18144"/>
                  <a:pt x="21742" y="18134"/>
                  <a:pt x="21742" y="18134"/>
                </a:cubicBezTo>
                <a:cubicBezTo>
                  <a:pt x="21742" y="18134"/>
                  <a:pt x="21742" y="18125"/>
                  <a:pt x="21742" y="18125"/>
                </a:cubicBezTo>
                <a:cubicBezTo>
                  <a:pt x="21742" y="18115"/>
                  <a:pt x="21742" y="18115"/>
                  <a:pt x="21732" y="18115"/>
                </a:cubicBezTo>
                <a:cubicBezTo>
                  <a:pt x="21723" y="18115"/>
                  <a:pt x="21723" y="18106"/>
                  <a:pt x="21723" y="18106"/>
                </a:cubicBezTo>
                <a:cubicBezTo>
                  <a:pt x="21723" y="18096"/>
                  <a:pt x="21723" y="18087"/>
                  <a:pt x="21704" y="18087"/>
                </a:cubicBezTo>
                <a:cubicBezTo>
                  <a:pt x="21704" y="18087"/>
                  <a:pt x="21704" y="18078"/>
                  <a:pt x="21695" y="18078"/>
                </a:cubicBezTo>
                <a:cubicBezTo>
                  <a:pt x="21695" y="18068"/>
                  <a:pt x="21695" y="18068"/>
                  <a:pt x="21685" y="18059"/>
                </a:cubicBezTo>
                <a:cubicBezTo>
                  <a:pt x="21685" y="18068"/>
                  <a:pt x="21676" y="18068"/>
                  <a:pt x="21676" y="18068"/>
                </a:cubicBezTo>
                <a:cubicBezTo>
                  <a:pt x="21666" y="18078"/>
                  <a:pt x="21666" y="18087"/>
                  <a:pt x="21676" y="18087"/>
                </a:cubicBezTo>
                <a:cubicBezTo>
                  <a:pt x="21676" y="18096"/>
                  <a:pt x="21676" y="18096"/>
                  <a:pt x="21685" y="18096"/>
                </a:cubicBezTo>
                <a:cubicBezTo>
                  <a:pt x="21685" y="18096"/>
                  <a:pt x="21685" y="18106"/>
                  <a:pt x="21685" y="18106"/>
                </a:cubicBezTo>
                <a:lnTo>
                  <a:pt x="21676" y="18106"/>
                </a:lnTo>
                <a:cubicBezTo>
                  <a:pt x="21673" y="18109"/>
                  <a:pt x="21670" y="18110"/>
                  <a:pt x="21669" y="18110"/>
                </a:cubicBezTo>
                <a:cubicBezTo>
                  <a:pt x="21665" y="18110"/>
                  <a:pt x="21663" y="18106"/>
                  <a:pt x="21657" y="18106"/>
                </a:cubicBezTo>
                <a:cubicBezTo>
                  <a:pt x="21647" y="18115"/>
                  <a:pt x="21647" y="18115"/>
                  <a:pt x="21647" y="18125"/>
                </a:cubicBezTo>
                <a:lnTo>
                  <a:pt x="21638" y="18125"/>
                </a:lnTo>
                <a:cubicBezTo>
                  <a:pt x="21628" y="18106"/>
                  <a:pt x="21619" y="18096"/>
                  <a:pt x="21609" y="18087"/>
                </a:cubicBezTo>
                <a:lnTo>
                  <a:pt x="21600" y="18087"/>
                </a:lnTo>
                <a:cubicBezTo>
                  <a:pt x="21591" y="18096"/>
                  <a:pt x="21581" y="18106"/>
                  <a:pt x="21572" y="18115"/>
                </a:cubicBezTo>
                <a:cubicBezTo>
                  <a:pt x="21581" y="18115"/>
                  <a:pt x="21581" y="18115"/>
                  <a:pt x="21581" y="18125"/>
                </a:cubicBezTo>
                <a:cubicBezTo>
                  <a:pt x="21581" y="18134"/>
                  <a:pt x="21591" y="18144"/>
                  <a:pt x="21591" y="18144"/>
                </a:cubicBezTo>
                <a:cubicBezTo>
                  <a:pt x="21591" y="18144"/>
                  <a:pt x="21591" y="18153"/>
                  <a:pt x="21581" y="18153"/>
                </a:cubicBezTo>
                <a:cubicBezTo>
                  <a:pt x="21581" y="18153"/>
                  <a:pt x="21581" y="18153"/>
                  <a:pt x="21581" y="18144"/>
                </a:cubicBezTo>
                <a:cubicBezTo>
                  <a:pt x="21581" y="18134"/>
                  <a:pt x="21572" y="18125"/>
                  <a:pt x="21572" y="18115"/>
                </a:cubicBezTo>
                <a:cubicBezTo>
                  <a:pt x="21572" y="18104"/>
                  <a:pt x="21572" y="18100"/>
                  <a:pt x="21568" y="18100"/>
                </a:cubicBezTo>
                <a:cubicBezTo>
                  <a:pt x="21565" y="18100"/>
                  <a:pt x="21560" y="18102"/>
                  <a:pt x="21553" y="18106"/>
                </a:cubicBezTo>
                <a:lnTo>
                  <a:pt x="21543" y="18106"/>
                </a:lnTo>
                <a:cubicBezTo>
                  <a:pt x="21543" y="18115"/>
                  <a:pt x="21543" y="18115"/>
                  <a:pt x="21534" y="18115"/>
                </a:cubicBezTo>
                <a:lnTo>
                  <a:pt x="21524" y="18125"/>
                </a:lnTo>
                <a:cubicBezTo>
                  <a:pt x="21524" y="18134"/>
                  <a:pt x="21524" y="18134"/>
                  <a:pt x="21524" y="18144"/>
                </a:cubicBezTo>
                <a:lnTo>
                  <a:pt x="21515" y="18144"/>
                </a:lnTo>
                <a:cubicBezTo>
                  <a:pt x="21505" y="18163"/>
                  <a:pt x="21486" y="18172"/>
                  <a:pt x="21467" y="18182"/>
                </a:cubicBezTo>
                <a:cubicBezTo>
                  <a:pt x="21477" y="18191"/>
                  <a:pt x="21477" y="18201"/>
                  <a:pt x="21477" y="18201"/>
                </a:cubicBezTo>
                <a:lnTo>
                  <a:pt x="21467" y="18201"/>
                </a:lnTo>
                <a:cubicBezTo>
                  <a:pt x="21467" y="18201"/>
                  <a:pt x="21467" y="18210"/>
                  <a:pt x="21467" y="18220"/>
                </a:cubicBezTo>
                <a:cubicBezTo>
                  <a:pt x="21467" y="18220"/>
                  <a:pt x="21467" y="18229"/>
                  <a:pt x="21477" y="18229"/>
                </a:cubicBezTo>
                <a:cubicBezTo>
                  <a:pt x="21477" y="18248"/>
                  <a:pt x="21477" y="18248"/>
                  <a:pt x="21467" y="18257"/>
                </a:cubicBezTo>
                <a:lnTo>
                  <a:pt x="21458" y="18257"/>
                </a:lnTo>
                <a:cubicBezTo>
                  <a:pt x="21467" y="18257"/>
                  <a:pt x="21467" y="18257"/>
                  <a:pt x="21477" y="18267"/>
                </a:cubicBezTo>
                <a:cubicBezTo>
                  <a:pt x="21477" y="18267"/>
                  <a:pt x="21477" y="18276"/>
                  <a:pt x="21477" y="18276"/>
                </a:cubicBezTo>
                <a:cubicBezTo>
                  <a:pt x="21477" y="18286"/>
                  <a:pt x="21477" y="18295"/>
                  <a:pt x="21477" y="18295"/>
                </a:cubicBezTo>
                <a:cubicBezTo>
                  <a:pt x="21486" y="18305"/>
                  <a:pt x="21486" y="18305"/>
                  <a:pt x="21486" y="18314"/>
                </a:cubicBezTo>
                <a:cubicBezTo>
                  <a:pt x="21486" y="18314"/>
                  <a:pt x="21486" y="18324"/>
                  <a:pt x="21486" y="18324"/>
                </a:cubicBezTo>
                <a:cubicBezTo>
                  <a:pt x="21486" y="18324"/>
                  <a:pt x="21486" y="18333"/>
                  <a:pt x="21477" y="18333"/>
                </a:cubicBezTo>
                <a:cubicBezTo>
                  <a:pt x="21477" y="18333"/>
                  <a:pt x="21477" y="18343"/>
                  <a:pt x="21477" y="18343"/>
                </a:cubicBezTo>
                <a:cubicBezTo>
                  <a:pt x="21477" y="18343"/>
                  <a:pt x="21477" y="18352"/>
                  <a:pt x="21467" y="18352"/>
                </a:cubicBezTo>
                <a:cubicBezTo>
                  <a:pt x="21467" y="18352"/>
                  <a:pt x="21458" y="18361"/>
                  <a:pt x="21458" y="18361"/>
                </a:cubicBezTo>
                <a:cubicBezTo>
                  <a:pt x="21449" y="18361"/>
                  <a:pt x="21449" y="18371"/>
                  <a:pt x="21439" y="18371"/>
                </a:cubicBezTo>
                <a:cubicBezTo>
                  <a:pt x="21439" y="18371"/>
                  <a:pt x="21439" y="18371"/>
                  <a:pt x="21439" y="18380"/>
                </a:cubicBezTo>
                <a:cubicBezTo>
                  <a:pt x="21439" y="18380"/>
                  <a:pt x="21430" y="18390"/>
                  <a:pt x="21430" y="18390"/>
                </a:cubicBezTo>
                <a:cubicBezTo>
                  <a:pt x="21420" y="18390"/>
                  <a:pt x="21411" y="18399"/>
                  <a:pt x="21401" y="18399"/>
                </a:cubicBezTo>
                <a:cubicBezTo>
                  <a:pt x="21401" y="18409"/>
                  <a:pt x="21392" y="18418"/>
                  <a:pt x="21392" y="18428"/>
                </a:cubicBezTo>
                <a:lnTo>
                  <a:pt x="21401" y="18428"/>
                </a:lnTo>
                <a:cubicBezTo>
                  <a:pt x="21401" y="18437"/>
                  <a:pt x="21401" y="18437"/>
                  <a:pt x="21401" y="18447"/>
                </a:cubicBezTo>
                <a:cubicBezTo>
                  <a:pt x="21401" y="18447"/>
                  <a:pt x="21401" y="18456"/>
                  <a:pt x="21401" y="18456"/>
                </a:cubicBezTo>
                <a:cubicBezTo>
                  <a:pt x="21401" y="18456"/>
                  <a:pt x="21411" y="18456"/>
                  <a:pt x="21411" y="18466"/>
                </a:cubicBezTo>
                <a:lnTo>
                  <a:pt x="21392" y="18466"/>
                </a:lnTo>
                <a:lnTo>
                  <a:pt x="21411" y="18475"/>
                </a:lnTo>
                <a:cubicBezTo>
                  <a:pt x="21404" y="18475"/>
                  <a:pt x="21398" y="18479"/>
                  <a:pt x="21395" y="18479"/>
                </a:cubicBezTo>
                <a:cubicBezTo>
                  <a:pt x="21393" y="18479"/>
                  <a:pt x="21392" y="18478"/>
                  <a:pt x="21392" y="18475"/>
                </a:cubicBezTo>
                <a:cubicBezTo>
                  <a:pt x="21382" y="18466"/>
                  <a:pt x="21373" y="18456"/>
                  <a:pt x="21373" y="18447"/>
                </a:cubicBezTo>
                <a:cubicBezTo>
                  <a:pt x="21373" y="18437"/>
                  <a:pt x="21373" y="18428"/>
                  <a:pt x="21392" y="18428"/>
                </a:cubicBezTo>
                <a:cubicBezTo>
                  <a:pt x="21392" y="18418"/>
                  <a:pt x="21392" y="18418"/>
                  <a:pt x="21382" y="18418"/>
                </a:cubicBezTo>
                <a:cubicBezTo>
                  <a:pt x="21382" y="18418"/>
                  <a:pt x="21382" y="18409"/>
                  <a:pt x="21382" y="18409"/>
                </a:cubicBezTo>
                <a:cubicBezTo>
                  <a:pt x="21382" y="18399"/>
                  <a:pt x="21392" y="18399"/>
                  <a:pt x="21392" y="18399"/>
                </a:cubicBezTo>
                <a:cubicBezTo>
                  <a:pt x="21382" y="18390"/>
                  <a:pt x="21382" y="18390"/>
                  <a:pt x="21382" y="18390"/>
                </a:cubicBezTo>
                <a:lnTo>
                  <a:pt x="21373" y="18390"/>
                </a:lnTo>
                <a:lnTo>
                  <a:pt x="21373" y="18399"/>
                </a:lnTo>
                <a:lnTo>
                  <a:pt x="21363" y="18399"/>
                </a:lnTo>
                <a:cubicBezTo>
                  <a:pt x="21363" y="18399"/>
                  <a:pt x="21354" y="18390"/>
                  <a:pt x="21354" y="18390"/>
                </a:cubicBezTo>
                <a:lnTo>
                  <a:pt x="21344" y="18390"/>
                </a:lnTo>
                <a:cubicBezTo>
                  <a:pt x="21344" y="18380"/>
                  <a:pt x="21344" y="18380"/>
                  <a:pt x="21344" y="18371"/>
                </a:cubicBezTo>
                <a:cubicBezTo>
                  <a:pt x="21344" y="18361"/>
                  <a:pt x="21344" y="18361"/>
                  <a:pt x="21335" y="18361"/>
                </a:cubicBezTo>
                <a:cubicBezTo>
                  <a:pt x="21325" y="18361"/>
                  <a:pt x="21316" y="18371"/>
                  <a:pt x="21325" y="18380"/>
                </a:cubicBezTo>
                <a:cubicBezTo>
                  <a:pt x="21325" y="18380"/>
                  <a:pt x="21316" y="18390"/>
                  <a:pt x="21316" y="18390"/>
                </a:cubicBezTo>
                <a:cubicBezTo>
                  <a:pt x="21316" y="18390"/>
                  <a:pt x="21316" y="18399"/>
                  <a:pt x="21316" y="18399"/>
                </a:cubicBezTo>
                <a:cubicBezTo>
                  <a:pt x="21316" y="18409"/>
                  <a:pt x="21307" y="18418"/>
                  <a:pt x="21307" y="18428"/>
                </a:cubicBezTo>
                <a:cubicBezTo>
                  <a:pt x="21297" y="18428"/>
                  <a:pt x="21297" y="18418"/>
                  <a:pt x="21297" y="18418"/>
                </a:cubicBezTo>
                <a:cubicBezTo>
                  <a:pt x="21297" y="18418"/>
                  <a:pt x="21307" y="18409"/>
                  <a:pt x="21297" y="18409"/>
                </a:cubicBezTo>
                <a:cubicBezTo>
                  <a:pt x="21288" y="18399"/>
                  <a:pt x="21297" y="18399"/>
                  <a:pt x="21297" y="18390"/>
                </a:cubicBezTo>
                <a:cubicBezTo>
                  <a:pt x="21288" y="18390"/>
                  <a:pt x="21288" y="18380"/>
                  <a:pt x="21288" y="18380"/>
                </a:cubicBezTo>
                <a:cubicBezTo>
                  <a:pt x="21288" y="18371"/>
                  <a:pt x="21297" y="18371"/>
                  <a:pt x="21288" y="18371"/>
                </a:cubicBezTo>
                <a:cubicBezTo>
                  <a:pt x="21285" y="18368"/>
                  <a:pt x="21283" y="18367"/>
                  <a:pt x="21281" y="18367"/>
                </a:cubicBezTo>
                <a:cubicBezTo>
                  <a:pt x="21277" y="18367"/>
                  <a:pt x="21275" y="18374"/>
                  <a:pt x="21269" y="18380"/>
                </a:cubicBezTo>
                <a:cubicBezTo>
                  <a:pt x="21269" y="18376"/>
                  <a:pt x="21266" y="18376"/>
                  <a:pt x="21264" y="18376"/>
                </a:cubicBezTo>
                <a:cubicBezTo>
                  <a:pt x="21262" y="18376"/>
                  <a:pt x="21259" y="18376"/>
                  <a:pt x="21259" y="18371"/>
                </a:cubicBezTo>
                <a:cubicBezTo>
                  <a:pt x="21254" y="18366"/>
                  <a:pt x="21250" y="18364"/>
                  <a:pt x="21246" y="18364"/>
                </a:cubicBezTo>
                <a:cubicBezTo>
                  <a:pt x="21243" y="18364"/>
                  <a:pt x="21240" y="18366"/>
                  <a:pt x="21240" y="18371"/>
                </a:cubicBezTo>
                <a:cubicBezTo>
                  <a:pt x="21231" y="18380"/>
                  <a:pt x="21231" y="18380"/>
                  <a:pt x="21231" y="18390"/>
                </a:cubicBezTo>
                <a:cubicBezTo>
                  <a:pt x="21221" y="18390"/>
                  <a:pt x="21221" y="18380"/>
                  <a:pt x="21212" y="18380"/>
                </a:cubicBezTo>
                <a:lnTo>
                  <a:pt x="21212" y="18390"/>
                </a:lnTo>
                <a:cubicBezTo>
                  <a:pt x="21202" y="18390"/>
                  <a:pt x="21193" y="18390"/>
                  <a:pt x="21193" y="18380"/>
                </a:cubicBezTo>
                <a:cubicBezTo>
                  <a:pt x="21193" y="18380"/>
                  <a:pt x="21193" y="18380"/>
                  <a:pt x="21193" y="18371"/>
                </a:cubicBezTo>
                <a:cubicBezTo>
                  <a:pt x="21193" y="18371"/>
                  <a:pt x="21193" y="18371"/>
                  <a:pt x="21193" y="18361"/>
                </a:cubicBezTo>
                <a:cubicBezTo>
                  <a:pt x="21183" y="18361"/>
                  <a:pt x="21183" y="18361"/>
                  <a:pt x="21183" y="18352"/>
                </a:cubicBezTo>
                <a:cubicBezTo>
                  <a:pt x="21174" y="18361"/>
                  <a:pt x="21174" y="18361"/>
                  <a:pt x="21174" y="18361"/>
                </a:cubicBezTo>
                <a:cubicBezTo>
                  <a:pt x="21165" y="18371"/>
                  <a:pt x="21165" y="18380"/>
                  <a:pt x="21155" y="18390"/>
                </a:cubicBezTo>
                <a:lnTo>
                  <a:pt x="21146" y="18390"/>
                </a:lnTo>
                <a:cubicBezTo>
                  <a:pt x="21136" y="18390"/>
                  <a:pt x="21136" y="18390"/>
                  <a:pt x="21136" y="18399"/>
                </a:cubicBezTo>
                <a:cubicBezTo>
                  <a:pt x="21136" y="18399"/>
                  <a:pt x="21136" y="18409"/>
                  <a:pt x="21136" y="18409"/>
                </a:cubicBezTo>
                <a:cubicBezTo>
                  <a:pt x="21136" y="18428"/>
                  <a:pt x="21136" y="18437"/>
                  <a:pt x="21117" y="18447"/>
                </a:cubicBezTo>
                <a:lnTo>
                  <a:pt x="21127" y="18447"/>
                </a:lnTo>
                <a:cubicBezTo>
                  <a:pt x="21136" y="18447"/>
                  <a:pt x="21146" y="18447"/>
                  <a:pt x="21146" y="18456"/>
                </a:cubicBezTo>
                <a:cubicBezTo>
                  <a:pt x="21151" y="18467"/>
                  <a:pt x="21153" y="18472"/>
                  <a:pt x="21158" y="18472"/>
                </a:cubicBezTo>
                <a:cubicBezTo>
                  <a:pt x="21162" y="18472"/>
                  <a:pt x="21166" y="18470"/>
                  <a:pt x="21174" y="18466"/>
                </a:cubicBezTo>
                <a:lnTo>
                  <a:pt x="21202" y="18466"/>
                </a:lnTo>
                <a:cubicBezTo>
                  <a:pt x="21207" y="18461"/>
                  <a:pt x="21212" y="18459"/>
                  <a:pt x="21215" y="18459"/>
                </a:cubicBezTo>
                <a:cubicBezTo>
                  <a:pt x="21219" y="18459"/>
                  <a:pt x="21221" y="18461"/>
                  <a:pt x="21221" y="18466"/>
                </a:cubicBezTo>
                <a:cubicBezTo>
                  <a:pt x="21231" y="18466"/>
                  <a:pt x="21240" y="18475"/>
                  <a:pt x="21240" y="18475"/>
                </a:cubicBezTo>
                <a:cubicBezTo>
                  <a:pt x="21259" y="18475"/>
                  <a:pt x="21269" y="18485"/>
                  <a:pt x="21269" y="18494"/>
                </a:cubicBezTo>
                <a:cubicBezTo>
                  <a:pt x="21278" y="18494"/>
                  <a:pt x="21278" y="18485"/>
                  <a:pt x="21278" y="18485"/>
                </a:cubicBezTo>
                <a:cubicBezTo>
                  <a:pt x="21271" y="18478"/>
                  <a:pt x="21269" y="18471"/>
                  <a:pt x="21272" y="18471"/>
                </a:cubicBezTo>
                <a:cubicBezTo>
                  <a:pt x="21273" y="18471"/>
                  <a:pt x="21275" y="18472"/>
                  <a:pt x="21278" y="18475"/>
                </a:cubicBezTo>
                <a:lnTo>
                  <a:pt x="21288" y="18475"/>
                </a:lnTo>
                <a:cubicBezTo>
                  <a:pt x="21288" y="18475"/>
                  <a:pt x="21297" y="18475"/>
                  <a:pt x="21297" y="18485"/>
                </a:cubicBezTo>
                <a:cubicBezTo>
                  <a:pt x="21297" y="18485"/>
                  <a:pt x="21288" y="18494"/>
                  <a:pt x="21288" y="18494"/>
                </a:cubicBezTo>
                <a:cubicBezTo>
                  <a:pt x="21278" y="18494"/>
                  <a:pt x="21278" y="18494"/>
                  <a:pt x="21278" y="18503"/>
                </a:cubicBezTo>
                <a:lnTo>
                  <a:pt x="21259" y="18503"/>
                </a:lnTo>
                <a:cubicBezTo>
                  <a:pt x="21250" y="18503"/>
                  <a:pt x="21240" y="18494"/>
                  <a:pt x="21231" y="18494"/>
                </a:cubicBezTo>
                <a:cubicBezTo>
                  <a:pt x="21231" y="18499"/>
                  <a:pt x="21228" y="18501"/>
                  <a:pt x="21225" y="18501"/>
                </a:cubicBezTo>
                <a:cubicBezTo>
                  <a:pt x="21221" y="18501"/>
                  <a:pt x="21217" y="18499"/>
                  <a:pt x="21212" y="18494"/>
                </a:cubicBezTo>
                <a:cubicBezTo>
                  <a:pt x="21212" y="18503"/>
                  <a:pt x="21212" y="18503"/>
                  <a:pt x="21202" y="18503"/>
                </a:cubicBezTo>
                <a:cubicBezTo>
                  <a:pt x="20710" y="18522"/>
                  <a:pt x="20209" y="18873"/>
                  <a:pt x="19726" y="19119"/>
                </a:cubicBezTo>
                <a:cubicBezTo>
                  <a:pt x="19442" y="19138"/>
                  <a:pt x="19139" y="19176"/>
                  <a:pt x="18846" y="19213"/>
                </a:cubicBezTo>
                <a:cubicBezTo>
                  <a:pt x="18846" y="19194"/>
                  <a:pt x="18846" y="19176"/>
                  <a:pt x="18846" y="19157"/>
                </a:cubicBezTo>
                <a:cubicBezTo>
                  <a:pt x="18846" y="19147"/>
                  <a:pt x="18846" y="19138"/>
                  <a:pt x="18846" y="19128"/>
                </a:cubicBezTo>
                <a:cubicBezTo>
                  <a:pt x="18846" y="19109"/>
                  <a:pt x="18846" y="19081"/>
                  <a:pt x="18846" y="19062"/>
                </a:cubicBezTo>
                <a:cubicBezTo>
                  <a:pt x="18855" y="19043"/>
                  <a:pt x="18855" y="19024"/>
                  <a:pt x="18855" y="19005"/>
                </a:cubicBezTo>
                <a:cubicBezTo>
                  <a:pt x="18855" y="19005"/>
                  <a:pt x="18855" y="18996"/>
                  <a:pt x="18855" y="18996"/>
                </a:cubicBezTo>
                <a:cubicBezTo>
                  <a:pt x="18855" y="18996"/>
                  <a:pt x="18864" y="18986"/>
                  <a:pt x="18864" y="18977"/>
                </a:cubicBezTo>
                <a:cubicBezTo>
                  <a:pt x="18864" y="18967"/>
                  <a:pt x="18874" y="18948"/>
                  <a:pt x="18883" y="18939"/>
                </a:cubicBezTo>
                <a:cubicBezTo>
                  <a:pt x="18893" y="18929"/>
                  <a:pt x="18902" y="18929"/>
                  <a:pt x="18902" y="18920"/>
                </a:cubicBezTo>
                <a:cubicBezTo>
                  <a:pt x="18902" y="18910"/>
                  <a:pt x="18902" y="18901"/>
                  <a:pt x="18912" y="18892"/>
                </a:cubicBezTo>
                <a:cubicBezTo>
                  <a:pt x="18912" y="18892"/>
                  <a:pt x="18921" y="18882"/>
                  <a:pt x="18921" y="18882"/>
                </a:cubicBezTo>
                <a:cubicBezTo>
                  <a:pt x="18921" y="18873"/>
                  <a:pt x="18921" y="18873"/>
                  <a:pt x="18921" y="18863"/>
                </a:cubicBezTo>
                <a:cubicBezTo>
                  <a:pt x="18921" y="18863"/>
                  <a:pt x="18931" y="18854"/>
                  <a:pt x="18931" y="18854"/>
                </a:cubicBezTo>
                <a:cubicBezTo>
                  <a:pt x="18940" y="18844"/>
                  <a:pt x="18940" y="18844"/>
                  <a:pt x="18940" y="18844"/>
                </a:cubicBezTo>
                <a:cubicBezTo>
                  <a:pt x="18950" y="18835"/>
                  <a:pt x="18950" y="18835"/>
                  <a:pt x="18950" y="18825"/>
                </a:cubicBezTo>
                <a:cubicBezTo>
                  <a:pt x="18969" y="18806"/>
                  <a:pt x="18988" y="18778"/>
                  <a:pt x="19006" y="18759"/>
                </a:cubicBezTo>
                <a:cubicBezTo>
                  <a:pt x="19016" y="18740"/>
                  <a:pt x="19025" y="18731"/>
                  <a:pt x="19044" y="18721"/>
                </a:cubicBezTo>
                <a:cubicBezTo>
                  <a:pt x="19054" y="18721"/>
                  <a:pt x="19063" y="18721"/>
                  <a:pt x="19063" y="18731"/>
                </a:cubicBezTo>
                <a:lnTo>
                  <a:pt x="19073" y="18731"/>
                </a:lnTo>
                <a:cubicBezTo>
                  <a:pt x="19073" y="18731"/>
                  <a:pt x="19082" y="18731"/>
                  <a:pt x="19082" y="18740"/>
                </a:cubicBezTo>
                <a:cubicBezTo>
                  <a:pt x="19073" y="18750"/>
                  <a:pt x="19063" y="18759"/>
                  <a:pt x="19063" y="18768"/>
                </a:cubicBezTo>
                <a:lnTo>
                  <a:pt x="19073" y="18768"/>
                </a:lnTo>
                <a:cubicBezTo>
                  <a:pt x="19073" y="18768"/>
                  <a:pt x="19082" y="18768"/>
                  <a:pt x="19082" y="18778"/>
                </a:cubicBezTo>
                <a:lnTo>
                  <a:pt x="19101" y="18778"/>
                </a:lnTo>
                <a:cubicBezTo>
                  <a:pt x="19101" y="18778"/>
                  <a:pt x="19092" y="18778"/>
                  <a:pt x="19092" y="18787"/>
                </a:cubicBezTo>
                <a:lnTo>
                  <a:pt x="19111" y="18787"/>
                </a:lnTo>
                <a:cubicBezTo>
                  <a:pt x="19111" y="18787"/>
                  <a:pt x="19111" y="18787"/>
                  <a:pt x="19111" y="18778"/>
                </a:cubicBezTo>
                <a:cubicBezTo>
                  <a:pt x="19120" y="18768"/>
                  <a:pt x="19120" y="18768"/>
                  <a:pt x="19130" y="18768"/>
                </a:cubicBezTo>
                <a:cubicBezTo>
                  <a:pt x="19139" y="18768"/>
                  <a:pt x="19139" y="18778"/>
                  <a:pt x="19148" y="18778"/>
                </a:cubicBezTo>
                <a:lnTo>
                  <a:pt x="19167" y="18778"/>
                </a:lnTo>
                <a:cubicBezTo>
                  <a:pt x="19171" y="18775"/>
                  <a:pt x="19174" y="18774"/>
                  <a:pt x="19177" y="18774"/>
                </a:cubicBezTo>
                <a:cubicBezTo>
                  <a:pt x="19183" y="18774"/>
                  <a:pt x="19189" y="18778"/>
                  <a:pt x="19196" y="18778"/>
                </a:cubicBezTo>
                <a:cubicBezTo>
                  <a:pt x="19205" y="18778"/>
                  <a:pt x="19215" y="18787"/>
                  <a:pt x="19224" y="18787"/>
                </a:cubicBezTo>
                <a:cubicBezTo>
                  <a:pt x="19224" y="18787"/>
                  <a:pt x="19224" y="18797"/>
                  <a:pt x="19224" y="18797"/>
                </a:cubicBezTo>
                <a:cubicBezTo>
                  <a:pt x="19224" y="18797"/>
                  <a:pt x="19224" y="18797"/>
                  <a:pt x="19224" y="18806"/>
                </a:cubicBezTo>
                <a:cubicBezTo>
                  <a:pt x="19224" y="18806"/>
                  <a:pt x="19224" y="18816"/>
                  <a:pt x="19224" y="18816"/>
                </a:cubicBezTo>
                <a:cubicBezTo>
                  <a:pt x="19224" y="18825"/>
                  <a:pt x="19224" y="18825"/>
                  <a:pt x="19224" y="18825"/>
                </a:cubicBezTo>
                <a:cubicBezTo>
                  <a:pt x="19229" y="18821"/>
                  <a:pt x="19231" y="18818"/>
                  <a:pt x="19234" y="18818"/>
                </a:cubicBezTo>
                <a:cubicBezTo>
                  <a:pt x="19236" y="18818"/>
                  <a:pt x="19238" y="18821"/>
                  <a:pt x="19243" y="18825"/>
                </a:cubicBezTo>
                <a:cubicBezTo>
                  <a:pt x="19243" y="18816"/>
                  <a:pt x="19243" y="18816"/>
                  <a:pt x="19243" y="18816"/>
                </a:cubicBezTo>
                <a:cubicBezTo>
                  <a:pt x="19243" y="18816"/>
                  <a:pt x="19247" y="18812"/>
                  <a:pt x="19250" y="18812"/>
                </a:cubicBezTo>
                <a:cubicBezTo>
                  <a:pt x="19252" y="18812"/>
                  <a:pt x="19253" y="18813"/>
                  <a:pt x="19253" y="18816"/>
                </a:cubicBezTo>
                <a:cubicBezTo>
                  <a:pt x="19253" y="18825"/>
                  <a:pt x="19253" y="18825"/>
                  <a:pt x="19253" y="18825"/>
                </a:cubicBezTo>
                <a:lnTo>
                  <a:pt x="19243" y="18825"/>
                </a:lnTo>
                <a:cubicBezTo>
                  <a:pt x="19243" y="18825"/>
                  <a:pt x="19253" y="18835"/>
                  <a:pt x="19253" y="18835"/>
                </a:cubicBezTo>
                <a:lnTo>
                  <a:pt x="19271" y="18835"/>
                </a:lnTo>
                <a:cubicBezTo>
                  <a:pt x="19271" y="18835"/>
                  <a:pt x="19271" y="18844"/>
                  <a:pt x="19271" y="18844"/>
                </a:cubicBezTo>
                <a:cubicBezTo>
                  <a:pt x="19271" y="18844"/>
                  <a:pt x="19271" y="18844"/>
                  <a:pt x="19281" y="18835"/>
                </a:cubicBezTo>
                <a:cubicBezTo>
                  <a:pt x="19281" y="18835"/>
                  <a:pt x="19290" y="18835"/>
                  <a:pt x="19290" y="18844"/>
                </a:cubicBezTo>
                <a:cubicBezTo>
                  <a:pt x="19290" y="18844"/>
                  <a:pt x="19290" y="18844"/>
                  <a:pt x="19290" y="18835"/>
                </a:cubicBezTo>
                <a:cubicBezTo>
                  <a:pt x="19290" y="18835"/>
                  <a:pt x="19300" y="18825"/>
                  <a:pt x="19300" y="18825"/>
                </a:cubicBezTo>
                <a:cubicBezTo>
                  <a:pt x="19300" y="18825"/>
                  <a:pt x="19300" y="18816"/>
                  <a:pt x="19300" y="18816"/>
                </a:cubicBezTo>
                <a:lnTo>
                  <a:pt x="19300" y="18806"/>
                </a:lnTo>
                <a:lnTo>
                  <a:pt x="19309" y="18816"/>
                </a:lnTo>
                <a:lnTo>
                  <a:pt x="19319" y="18806"/>
                </a:lnTo>
                <a:lnTo>
                  <a:pt x="19309" y="18806"/>
                </a:lnTo>
                <a:cubicBezTo>
                  <a:pt x="19309" y="18806"/>
                  <a:pt x="19309" y="18797"/>
                  <a:pt x="19309" y="18797"/>
                </a:cubicBezTo>
                <a:lnTo>
                  <a:pt x="19319" y="18797"/>
                </a:lnTo>
                <a:cubicBezTo>
                  <a:pt x="19319" y="18787"/>
                  <a:pt x="19319" y="18787"/>
                  <a:pt x="19319" y="18787"/>
                </a:cubicBezTo>
                <a:cubicBezTo>
                  <a:pt x="19319" y="18787"/>
                  <a:pt x="19328" y="18778"/>
                  <a:pt x="19328" y="18778"/>
                </a:cubicBezTo>
                <a:lnTo>
                  <a:pt x="19328" y="18778"/>
                </a:lnTo>
                <a:cubicBezTo>
                  <a:pt x="19328" y="18787"/>
                  <a:pt x="19328" y="18787"/>
                  <a:pt x="19319" y="18797"/>
                </a:cubicBezTo>
                <a:lnTo>
                  <a:pt x="19328" y="18797"/>
                </a:lnTo>
                <a:cubicBezTo>
                  <a:pt x="19328" y="18797"/>
                  <a:pt x="19328" y="18806"/>
                  <a:pt x="19328" y="18806"/>
                </a:cubicBezTo>
                <a:lnTo>
                  <a:pt x="19319" y="18806"/>
                </a:lnTo>
                <a:cubicBezTo>
                  <a:pt x="19319" y="18816"/>
                  <a:pt x="19328" y="18816"/>
                  <a:pt x="19328" y="18816"/>
                </a:cubicBezTo>
                <a:cubicBezTo>
                  <a:pt x="19338" y="18806"/>
                  <a:pt x="19338" y="18806"/>
                  <a:pt x="19338" y="18806"/>
                </a:cubicBezTo>
                <a:lnTo>
                  <a:pt x="19347" y="18806"/>
                </a:lnTo>
                <a:cubicBezTo>
                  <a:pt x="19347" y="18806"/>
                  <a:pt x="19357" y="18816"/>
                  <a:pt x="19357" y="18816"/>
                </a:cubicBezTo>
                <a:cubicBezTo>
                  <a:pt x="19357" y="18816"/>
                  <a:pt x="19366" y="18825"/>
                  <a:pt x="19366" y="18825"/>
                </a:cubicBezTo>
                <a:lnTo>
                  <a:pt x="19357" y="18825"/>
                </a:lnTo>
                <a:cubicBezTo>
                  <a:pt x="19357" y="18835"/>
                  <a:pt x="19357" y="18844"/>
                  <a:pt x="19357" y="18844"/>
                </a:cubicBezTo>
                <a:cubicBezTo>
                  <a:pt x="19366" y="18844"/>
                  <a:pt x="19366" y="18844"/>
                  <a:pt x="19366" y="18835"/>
                </a:cubicBezTo>
                <a:lnTo>
                  <a:pt x="19376" y="18854"/>
                </a:lnTo>
                <a:lnTo>
                  <a:pt x="19376" y="18844"/>
                </a:lnTo>
                <a:lnTo>
                  <a:pt x="19385" y="18854"/>
                </a:lnTo>
                <a:cubicBezTo>
                  <a:pt x="19385" y="18854"/>
                  <a:pt x="19385" y="18844"/>
                  <a:pt x="19385" y="18844"/>
                </a:cubicBezTo>
                <a:lnTo>
                  <a:pt x="19395" y="18844"/>
                </a:lnTo>
                <a:cubicBezTo>
                  <a:pt x="19395" y="18844"/>
                  <a:pt x="19395" y="18835"/>
                  <a:pt x="19404" y="18835"/>
                </a:cubicBezTo>
                <a:cubicBezTo>
                  <a:pt x="19404" y="18835"/>
                  <a:pt x="19404" y="18835"/>
                  <a:pt x="19404" y="18825"/>
                </a:cubicBezTo>
                <a:cubicBezTo>
                  <a:pt x="19404" y="18825"/>
                  <a:pt x="19395" y="18816"/>
                  <a:pt x="19395" y="18806"/>
                </a:cubicBezTo>
                <a:cubicBezTo>
                  <a:pt x="19395" y="18797"/>
                  <a:pt x="19395" y="18787"/>
                  <a:pt x="19385" y="18787"/>
                </a:cubicBezTo>
                <a:cubicBezTo>
                  <a:pt x="19385" y="18787"/>
                  <a:pt x="19385" y="18778"/>
                  <a:pt x="19385" y="18778"/>
                </a:cubicBezTo>
                <a:lnTo>
                  <a:pt x="19366" y="18778"/>
                </a:lnTo>
                <a:lnTo>
                  <a:pt x="19366" y="18768"/>
                </a:lnTo>
                <a:cubicBezTo>
                  <a:pt x="19357" y="18768"/>
                  <a:pt x="19357" y="18768"/>
                  <a:pt x="19357" y="18759"/>
                </a:cubicBezTo>
                <a:lnTo>
                  <a:pt x="19347" y="18759"/>
                </a:lnTo>
                <a:cubicBezTo>
                  <a:pt x="19347" y="18759"/>
                  <a:pt x="19347" y="18759"/>
                  <a:pt x="19347" y="18768"/>
                </a:cubicBezTo>
                <a:lnTo>
                  <a:pt x="19338" y="18768"/>
                </a:lnTo>
                <a:lnTo>
                  <a:pt x="19338" y="18778"/>
                </a:lnTo>
                <a:cubicBezTo>
                  <a:pt x="19338" y="18778"/>
                  <a:pt x="19328" y="18768"/>
                  <a:pt x="19328" y="18768"/>
                </a:cubicBezTo>
                <a:cubicBezTo>
                  <a:pt x="19328" y="18759"/>
                  <a:pt x="19319" y="18759"/>
                  <a:pt x="19319" y="18750"/>
                </a:cubicBezTo>
                <a:lnTo>
                  <a:pt x="19328" y="18750"/>
                </a:lnTo>
                <a:cubicBezTo>
                  <a:pt x="19328" y="18750"/>
                  <a:pt x="19328" y="18740"/>
                  <a:pt x="19328" y="18740"/>
                </a:cubicBezTo>
                <a:cubicBezTo>
                  <a:pt x="19328" y="18740"/>
                  <a:pt x="19319" y="18731"/>
                  <a:pt x="19319" y="18731"/>
                </a:cubicBezTo>
                <a:cubicBezTo>
                  <a:pt x="19319" y="18721"/>
                  <a:pt x="19319" y="18721"/>
                  <a:pt x="19309" y="18712"/>
                </a:cubicBezTo>
                <a:cubicBezTo>
                  <a:pt x="19300" y="18712"/>
                  <a:pt x="19290" y="18702"/>
                  <a:pt x="19290" y="18693"/>
                </a:cubicBezTo>
                <a:lnTo>
                  <a:pt x="19290" y="18702"/>
                </a:lnTo>
                <a:lnTo>
                  <a:pt x="19281" y="18702"/>
                </a:lnTo>
                <a:lnTo>
                  <a:pt x="19290" y="18693"/>
                </a:lnTo>
                <a:cubicBezTo>
                  <a:pt x="19281" y="18683"/>
                  <a:pt x="19290" y="18683"/>
                  <a:pt x="19290" y="18683"/>
                </a:cubicBezTo>
                <a:lnTo>
                  <a:pt x="19300" y="18683"/>
                </a:lnTo>
                <a:cubicBezTo>
                  <a:pt x="19319" y="18683"/>
                  <a:pt x="19338" y="18693"/>
                  <a:pt x="19357" y="18693"/>
                </a:cubicBezTo>
                <a:lnTo>
                  <a:pt x="19376" y="18693"/>
                </a:lnTo>
                <a:cubicBezTo>
                  <a:pt x="19385" y="18702"/>
                  <a:pt x="19385" y="18702"/>
                  <a:pt x="19376" y="18702"/>
                </a:cubicBezTo>
                <a:cubicBezTo>
                  <a:pt x="19376" y="18712"/>
                  <a:pt x="19376" y="18712"/>
                  <a:pt x="19385" y="18712"/>
                </a:cubicBezTo>
                <a:cubicBezTo>
                  <a:pt x="19385" y="18721"/>
                  <a:pt x="19395" y="18721"/>
                  <a:pt x="19395" y="18721"/>
                </a:cubicBezTo>
                <a:cubicBezTo>
                  <a:pt x="19404" y="18731"/>
                  <a:pt x="19413" y="18731"/>
                  <a:pt x="19423" y="18731"/>
                </a:cubicBezTo>
                <a:lnTo>
                  <a:pt x="19451" y="18731"/>
                </a:lnTo>
                <a:cubicBezTo>
                  <a:pt x="19451" y="18731"/>
                  <a:pt x="19451" y="18721"/>
                  <a:pt x="19451" y="18721"/>
                </a:cubicBezTo>
                <a:cubicBezTo>
                  <a:pt x="19461" y="18712"/>
                  <a:pt x="19461" y="18712"/>
                  <a:pt x="19470" y="18712"/>
                </a:cubicBezTo>
                <a:lnTo>
                  <a:pt x="19480" y="18712"/>
                </a:lnTo>
                <a:cubicBezTo>
                  <a:pt x="19480" y="18702"/>
                  <a:pt x="19489" y="18702"/>
                  <a:pt x="19489" y="18702"/>
                </a:cubicBezTo>
                <a:lnTo>
                  <a:pt x="19499" y="18721"/>
                </a:lnTo>
                <a:lnTo>
                  <a:pt x="19499" y="18740"/>
                </a:lnTo>
                <a:lnTo>
                  <a:pt x="19508" y="18731"/>
                </a:lnTo>
                <a:lnTo>
                  <a:pt x="19508" y="18740"/>
                </a:lnTo>
                <a:lnTo>
                  <a:pt x="19518" y="18740"/>
                </a:lnTo>
                <a:cubicBezTo>
                  <a:pt x="19518" y="18740"/>
                  <a:pt x="19518" y="18731"/>
                  <a:pt x="19518" y="18731"/>
                </a:cubicBezTo>
                <a:cubicBezTo>
                  <a:pt x="19527" y="18731"/>
                  <a:pt x="19527" y="18721"/>
                  <a:pt x="19527" y="18721"/>
                </a:cubicBezTo>
                <a:cubicBezTo>
                  <a:pt x="19527" y="18721"/>
                  <a:pt x="19518" y="18721"/>
                  <a:pt x="19518" y="18712"/>
                </a:cubicBezTo>
                <a:lnTo>
                  <a:pt x="19537" y="18712"/>
                </a:lnTo>
                <a:cubicBezTo>
                  <a:pt x="19537" y="18721"/>
                  <a:pt x="19537" y="18731"/>
                  <a:pt x="19537" y="18731"/>
                </a:cubicBezTo>
                <a:cubicBezTo>
                  <a:pt x="19537" y="18740"/>
                  <a:pt x="19537" y="18740"/>
                  <a:pt x="19537" y="18740"/>
                </a:cubicBezTo>
                <a:lnTo>
                  <a:pt x="19555" y="18740"/>
                </a:lnTo>
                <a:cubicBezTo>
                  <a:pt x="19555" y="18731"/>
                  <a:pt x="19555" y="18731"/>
                  <a:pt x="19565" y="18721"/>
                </a:cubicBezTo>
                <a:lnTo>
                  <a:pt x="19555" y="18721"/>
                </a:lnTo>
                <a:cubicBezTo>
                  <a:pt x="19555" y="18721"/>
                  <a:pt x="19555" y="18712"/>
                  <a:pt x="19546" y="18712"/>
                </a:cubicBezTo>
                <a:cubicBezTo>
                  <a:pt x="19546" y="18712"/>
                  <a:pt x="19546" y="18702"/>
                  <a:pt x="19555" y="18702"/>
                </a:cubicBezTo>
                <a:cubicBezTo>
                  <a:pt x="19555" y="18702"/>
                  <a:pt x="19565" y="18702"/>
                  <a:pt x="19565" y="18712"/>
                </a:cubicBezTo>
                <a:lnTo>
                  <a:pt x="19574" y="18712"/>
                </a:lnTo>
                <a:cubicBezTo>
                  <a:pt x="19574" y="18702"/>
                  <a:pt x="19574" y="18702"/>
                  <a:pt x="19584" y="18702"/>
                </a:cubicBezTo>
                <a:lnTo>
                  <a:pt x="19612" y="18702"/>
                </a:lnTo>
                <a:cubicBezTo>
                  <a:pt x="19622" y="18702"/>
                  <a:pt x="19622" y="18702"/>
                  <a:pt x="19631" y="18693"/>
                </a:cubicBezTo>
                <a:cubicBezTo>
                  <a:pt x="19641" y="18693"/>
                  <a:pt x="19641" y="18702"/>
                  <a:pt x="19641" y="18702"/>
                </a:cubicBezTo>
                <a:cubicBezTo>
                  <a:pt x="19644" y="18699"/>
                  <a:pt x="19646" y="18698"/>
                  <a:pt x="19648" y="18698"/>
                </a:cubicBezTo>
                <a:cubicBezTo>
                  <a:pt x="19651" y="18698"/>
                  <a:pt x="19653" y="18702"/>
                  <a:pt x="19660" y="18702"/>
                </a:cubicBezTo>
                <a:lnTo>
                  <a:pt x="19669" y="18702"/>
                </a:lnTo>
                <a:cubicBezTo>
                  <a:pt x="19669" y="18712"/>
                  <a:pt x="19669" y="18712"/>
                  <a:pt x="19669" y="18712"/>
                </a:cubicBezTo>
                <a:cubicBezTo>
                  <a:pt x="19669" y="18712"/>
                  <a:pt x="19669" y="18721"/>
                  <a:pt x="19679" y="18721"/>
                </a:cubicBezTo>
                <a:lnTo>
                  <a:pt x="19688" y="18721"/>
                </a:lnTo>
                <a:cubicBezTo>
                  <a:pt x="19688" y="18721"/>
                  <a:pt x="19688" y="18731"/>
                  <a:pt x="19688" y="18731"/>
                </a:cubicBezTo>
                <a:cubicBezTo>
                  <a:pt x="19688" y="18731"/>
                  <a:pt x="19688" y="18740"/>
                  <a:pt x="19697" y="18740"/>
                </a:cubicBezTo>
                <a:lnTo>
                  <a:pt x="19707" y="18740"/>
                </a:lnTo>
                <a:cubicBezTo>
                  <a:pt x="19707" y="18750"/>
                  <a:pt x="19707" y="18750"/>
                  <a:pt x="19707" y="18750"/>
                </a:cubicBezTo>
                <a:cubicBezTo>
                  <a:pt x="19707" y="18750"/>
                  <a:pt x="19707" y="18759"/>
                  <a:pt x="19707" y="18759"/>
                </a:cubicBezTo>
                <a:cubicBezTo>
                  <a:pt x="19697" y="18759"/>
                  <a:pt x="19697" y="18759"/>
                  <a:pt x="19707" y="18768"/>
                </a:cubicBezTo>
                <a:lnTo>
                  <a:pt x="19716" y="18768"/>
                </a:lnTo>
                <a:cubicBezTo>
                  <a:pt x="19716" y="18768"/>
                  <a:pt x="19716" y="18778"/>
                  <a:pt x="19716" y="18778"/>
                </a:cubicBezTo>
                <a:lnTo>
                  <a:pt x="19726" y="18778"/>
                </a:lnTo>
                <a:cubicBezTo>
                  <a:pt x="19726" y="18787"/>
                  <a:pt x="19726" y="18787"/>
                  <a:pt x="19726" y="18797"/>
                </a:cubicBezTo>
                <a:lnTo>
                  <a:pt x="19735" y="18797"/>
                </a:lnTo>
                <a:lnTo>
                  <a:pt x="19735" y="18787"/>
                </a:lnTo>
                <a:lnTo>
                  <a:pt x="19745" y="18806"/>
                </a:lnTo>
                <a:lnTo>
                  <a:pt x="19745" y="18797"/>
                </a:lnTo>
                <a:lnTo>
                  <a:pt x="19754" y="18797"/>
                </a:lnTo>
                <a:cubicBezTo>
                  <a:pt x="19764" y="18787"/>
                  <a:pt x="19764" y="18787"/>
                  <a:pt x="19773" y="18778"/>
                </a:cubicBezTo>
                <a:lnTo>
                  <a:pt x="19783" y="18778"/>
                </a:lnTo>
                <a:cubicBezTo>
                  <a:pt x="19783" y="18787"/>
                  <a:pt x="19783" y="18797"/>
                  <a:pt x="19783" y="18806"/>
                </a:cubicBezTo>
                <a:cubicBezTo>
                  <a:pt x="19783" y="18806"/>
                  <a:pt x="19783" y="18806"/>
                  <a:pt x="19792" y="18797"/>
                </a:cubicBezTo>
                <a:cubicBezTo>
                  <a:pt x="19792" y="18797"/>
                  <a:pt x="19792" y="18797"/>
                  <a:pt x="19792" y="18787"/>
                </a:cubicBezTo>
                <a:lnTo>
                  <a:pt x="19802" y="18787"/>
                </a:lnTo>
                <a:cubicBezTo>
                  <a:pt x="19811" y="18787"/>
                  <a:pt x="19811" y="18787"/>
                  <a:pt x="19811" y="18778"/>
                </a:cubicBezTo>
                <a:cubicBezTo>
                  <a:pt x="19811" y="18778"/>
                  <a:pt x="19802" y="18768"/>
                  <a:pt x="19802" y="18768"/>
                </a:cubicBezTo>
                <a:cubicBezTo>
                  <a:pt x="19802" y="18768"/>
                  <a:pt x="19802" y="18759"/>
                  <a:pt x="19802" y="18759"/>
                </a:cubicBezTo>
                <a:cubicBezTo>
                  <a:pt x="19802" y="18759"/>
                  <a:pt x="19792" y="18759"/>
                  <a:pt x="19792" y="18750"/>
                </a:cubicBezTo>
                <a:lnTo>
                  <a:pt x="19783" y="18750"/>
                </a:lnTo>
                <a:lnTo>
                  <a:pt x="19783" y="18740"/>
                </a:lnTo>
                <a:lnTo>
                  <a:pt x="19802" y="18740"/>
                </a:lnTo>
                <a:cubicBezTo>
                  <a:pt x="19802" y="18740"/>
                  <a:pt x="19802" y="18750"/>
                  <a:pt x="19802" y="18750"/>
                </a:cubicBezTo>
                <a:cubicBezTo>
                  <a:pt x="19802" y="18750"/>
                  <a:pt x="19802" y="18750"/>
                  <a:pt x="19802" y="18759"/>
                </a:cubicBezTo>
                <a:lnTo>
                  <a:pt x="19811" y="18759"/>
                </a:lnTo>
                <a:cubicBezTo>
                  <a:pt x="19811" y="18768"/>
                  <a:pt x="19820" y="18768"/>
                  <a:pt x="19820" y="18768"/>
                </a:cubicBezTo>
                <a:cubicBezTo>
                  <a:pt x="19820" y="18768"/>
                  <a:pt x="19830" y="18778"/>
                  <a:pt x="19830" y="18778"/>
                </a:cubicBezTo>
                <a:cubicBezTo>
                  <a:pt x="19839" y="18787"/>
                  <a:pt x="19849" y="18787"/>
                  <a:pt x="19858" y="18787"/>
                </a:cubicBezTo>
                <a:lnTo>
                  <a:pt x="19868" y="18787"/>
                </a:lnTo>
                <a:cubicBezTo>
                  <a:pt x="19868" y="18787"/>
                  <a:pt x="19877" y="18778"/>
                  <a:pt x="19877" y="18768"/>
                </a:cubicBezTo>
                <a:lnTo>
                  <a:pt x="19868" y="18768"/>
                </a:lnTo>
                <a:cubicBezTo>
                  <a:pt x="19858" y="18768"/>
                  <a:pt x="19858" y="18768"/>
                  <a:pt x="19858" y="18759"/>
                </a:cubicBezTo>
                <a:lnTo>
                  <a:pt x="19868" y="18759"/>
                </a:lnTo>
                <a:cubicBezTo>
                  <a:pt x="19877" y="18759"/>
                  <a:pt x="19877" y="18759"/>
                  <a:pt x="19877" y="18768"/>
                </a:cubicBezTo>
                <a:lnTo>
                  <a:pt x="19887" y="18768"/>
                </a:lnTo>
                <a:cubicBezTo>
                  <a:pt x="19887" y="18768"/>
                  <a:pt x="19887" y="18759"/>
                  <a:pt x="19896" y="18759"/>
                </a:cubicBezTo>
                <a:lnTo>
                  <a:pt x="19906" y="18759"/>
                </a:lnTo>
                <a:cubicBezTo>
                  <a:pt x="19906" y="18759"/>
                  <a:pt x="19906" y="18759"/>
                  <a:pt x="19906" y="18750"/>
                </a:cubicBezTo>
                <a:cubicBezTo>
                  <a:pt x="19915" y="18759"/>
                  <a:pt x="19915" y="18759"/>
                  <a:pt x="19915" y="18759"/>
                </a:cubicBezTo>
                <a:cubicBezTo>
                  <a:pt x="19915" y="18764"/>
                  <a:pt x="19915" y="18766"/>
                  <a:pt x="19916" y="18766"/>
                </a:cubicBezTo>
                <a:cubicBezTo>
                  <a:pt x="19918" y="18766"/>
                  <a:pt x="19920" y="18764"/>
                  <a:pt x="19925" y="18759"/>
                </a:cubicBezTo>
                <a:cubicBezTo>
                  <a:pt x="19925" y="18759"/>
                  <a:pt x="19925" y="18759"/>
                  <a:pt x="19925" y="18750"/>
                </a:cubicBezTo>
                <a:lnTo>
                  <a:pt x="19934" y="18750"/>
                </a:lnTo>
                <a:cubicBezTo>
                  <a:pt x="19934" y="18740"/>
                  <a:pt x="19925" y="18740"/>
                  <a:pt x="19925" y="18740"/>
                </a:cubicBezTo>
                <a:cubicBezTo>
                  <a:pt x="19915" y="18740"/>
                  <a:pt x="19915" y="18731"/>
                  <a:pt x="19915" y="18731"/>
                </a:cubicBezTo>
                <a:cubicBezTo>
                  <a:pt x="19925" y="18731"/>
                  <a:pt x="19925" y="18721"/>
                  <a:pt x="19925" y="18721"/>
                </a:cubicBezTo>
                <a:lnTo>
                  <a:pt x="19934" y="18721"/>
                </a:lnTo>
                <a:cubicBezTo>
                  <a:pt x="19925" y="18712"/>
                  <a:pt x="19925" y="18712"/>
                  <a:pt x="19925" y="18702"/>
                </a:cubicBezTo>
                <a:lnTo>
                  <a:pt x="19915" y="18702"/>
                </a:lnTo>
                <a:cubicBezTo>
                  <a:pt x="19915" y="18702"/>
                  <a:pt x="19915" y="18693"/>
                  <a:pt x="19906" y="18693"/>
                </a:cubicBezTo>
                <a:lnTo>
                  <a:pt x="19887" y="18693"/>
                </a:lnTo>
                <a:cubicBezTo>
                  <a:pt x="19887" y="18693"/>
                  <a:pt x="19887" y="18683"/>
                  <a:pt x="19887" y="18683"/>
                </a:cubicBezTo>
                <a:cubicBezTo>
                  <a:pt x="19887" y="18674"/>
                  <a:pt x="19887" y="18674"/>
                  <a:pt x="19877" y="18674"/>
                </a:cubicBezTo>
                <a:lnTo>
                  <a:pt x="19868" y="18674"/>
                </a:lnTo>
                <a:cubicBezTo>
                  <a:pt x="19865" y="18671"/>
                  <a:pt x="19863" y="18670"/>
                  <a:pt x="19861" y="18670"/>
                </a:cubicBezTo>
                <a:cubicBezTo>
                  <a:pt x="19858" y="18670"/>
                  <a:pt x="19858" y="18674"/>
                  <a:pt x="19858" y="18674"/>
                </a:cubicBezTo>
                <a:cubicBezTo>
                  <a:pt x="19858" y="18674"/>
                  <a:pt x="19858" y="18683"/>
                  <a:pt x="19849" y="18683"/>
                </a:cubicBezTo>
                <a:cubicBezTo>
                  <a:pt x="19849" y="18693"/>
                  <a:pt x="19849" y="18693"/>
                  <a:pt x="19849" y="18702"/>
                </a:cubicBezTo>
                <a:cubicBezTo>
                  <a:pt x="19858" y="18702"/>
                  <a:pt x="19849" y="18712"/>
                  <a:pt x="19849" y="18712"/>
                </a:cubicBezTo>
                <a:cubicBezTo>
                  <a:pt x="19849" y="18702"/>
                  <a:pt x="19849" y="18702"/>
                  <a:pt x="19839" y="18702"/>
                </a:cubicBezTo>
                <a:cubicBezTo>
                  <a:pt x="19830" y="18693"/>
                  <a:pt x="19830" y="18693"/>
                  <a:pt x="19830" y="18683"/>
                </a:cubicBezTo>
                <a:cubicBezTo>
                  <a:pt x="19820" y="18683"/>
                  <a:pt x="19820" y="18683"/>
                  <a:pt x="19811" y="18693"/>
                </a:cubicBezTo>
                <a:lnTo>
                  <a:pt x="19792" y="18683"/>
                </a:lnTo>
                <a:cubicBezTo>
                  <a:pt x="19802" y="18674"/>
                  <a:pt x="19802" y="18674"/>
                  <a:pt x="19792" y="18664"/>
                </a:cubicBezTo>
                <a:cubicBezTo>
                  <a:pt x="19792" y="18664"/>
                  <a:pt x="19792" y="18655"/>
                  <a:pt x="19792" y="18645"/>
                </a:cubicBezTo>
                <a:cubicBezTo>
                  <a:pt x="19783" y="18645"/>
                  <a:pt x="19783" y="18636"/>
                  <a:pt x="19783" y="18627"/>
                </a:cubicBezTo>
                <a:lnTo>
                  <a:pt x="19764" y="18627"/>
                </a:lnTo>
                <a:cubicBezTo>
                  <a:pt x="19764" y="18617"/>
                  <a:pt x="19764" y="18617"/>
                  <a:pt x="19764" y="18617"/>
                </a:cubicBezTo>
                <a:cubicBezTo>
                  <a:pt x="19754" y="18608"/>
                  <a:pt x="19745" y="18598"/>
                  <a:pt x="19735" y="18598"/>
                </a:cubicBezTo>
                <a:cubicBezTo>
                  <a:pt x="19735" y="18598"/>
                  <a:pt x="19726" y="18608"/>
                  <a:pt x="19726" y="18608"/>
                </a:cubicBezTo>
                <a:cubicBezTo>
                  <a:pt x="19716" y="18608"/>
                  <a:pt x="19716" y="18608"/>
                  <a:pt x="19716" y="18598"/>
                </a:cubicBezTo>
                <a:cubicBezTo>
                  <a:pt x="19716" y="18598"/>
                  <a:pt x="19716" y="18589"/>
                  <a:pt x="19716" y="18589"/>
                </a:cubicBezTo>
                <a:cubicBezTo>
                  <a:pt x="19707" y="18589"/>
                  <a:pt x="19707" y="18579"/>
                  <a:pt x="19707" y="18570"/>
                </a:cubicBezTo>
                <a:lnTo>
                  <a:pt x="19697" y="18579"/>
                </a:lnTo>
                <a:cubicBezTo>
                  <a:pt x="19697" y="18579"/>
                  <a:pt x="19688" y="18579"/>
                  <a:pt x="19688" y="18570"/>
                </a:cubicBezTo>
                <a:cubicBezTo>
                  <a:pt x="19688" y="18560"/>
                  <a:pt x="19688" y="18560"/>
                  <a:pt x="19679" y="18551"/>
                </a:cubicBezTo>
                <a:cubicBezTo>
                  <a:pt x="19688" y="18551"/>
                  <a:pt x="19688" y="18541"/>
                  <a:pt x="19697" y="18541"/>
                </a:cubicBezTo>
                <a:cubicBezTo>
                  <a:pt x="19697" y="18541"/>
                  <a:pt x="19697" y="18532"/>
                  <a:pt x="19697" y="18532"/>
                </a:cubicBezTo>
                <a:cubicBezTo>
                  <a:pt x="19697" y="18522"/>
                  <a:pt x="19697" y="18522"/>
                  <a:pt x="19707" y="18522"/>
                </a:cubicBezTo>
                <a:lnTo>
                  <a:pt x="19716" y="18532"/>
                </a:lnTo>
                <a:lnTo>
                  <a:pt x="19726" y="18532"/>
                </a:lnTo>
                <a:cubicBezTo>
                  <a:pt x="19716" y="18522"/>
                  <a:pt x="19716" y="18522"/>
                  <a:pt x="19726" y="18513"/>
                </a:cubicBezTo>
                <a:cubicBezTo>
                  <a:pt x="19735" y="18513"/>
                  <a:pt x="19735" y="18513"/>
                  <a:pt x="19726" y="18503"/>
                </a:cubicBezTo>
                <a:cubicBezTo>
                  <a:pt x="19726" y="18503"/>
                  <a:pt x="19726" y="18494"/>
                  <a:pt x="19726" y="18494"/>
                </a:cubicBezTo>
                <a:cubicBezTo>
                  <a:pt x="19726" y="18494"/>
                  <a:pt x="19726" y="18485"/>
                  <a:pt x="19716" y="18485"/>
                </a:cubicBezTo>
                <a:lnTo>
                  <a:pt x="19697" y="18485"/>
                </a:lnTo>
                <a:cubicBezTo>
                  <a:pt x="19697" y="18475"/>
                  <a:pt x="19688" y="18475"/>
                  <a:pt x="19688" y="18466"/>
                </a:cubicBezTo>
                <a:cubicBezTo>
                  <a:pt x="19679" y="18466"/>
                  <a:pt x="19679" y="18466"/>
                  <a:pt x="19679" y="18456"/>
                </a:cubicBezTo>
                <a:cubicBezTo>
                  <a:pt x="19679" y="18456"/>
                  <a:pt x="19679" y="18447"/>
                  <a:pt x="19679" y="18447"/>
                </a:cubicBezTo>
                <a:lnTo>
                  <a:pt x="19688" y="18447"/>
                </a:lnTo>
                <a:cubicBezTo>
                  <a:pt x="19688" y="18447"/>
                  <a:pt x="19697" y="18437"/>
                  <a:pt x="19688" y="18437"/>
                </a:cubicBezTo>
                <a:cubicBezTo>
                  <a:pt x="19688" y="18428"/>
                  <a:pt x="19688" y="18428"/>
                  <a:pt x="19688" y="18428"/>
                </a:cubicBezTo>
                <a:cubicBezTo>
                  <a:pt x="19697" y="18428"/>
                  <a:pt x="19697" y="18428"/>
                  <a:pt x="19697" y="18418"/>
                </a:cubicBezTo>
                <a:cubicBezTo>
                  <a:pt x="19697" y="18428"/>
                  <a:pt x="19697" y="18428"/>
                  <a:pt x="19697" y="18428"/>
                </a:cubicBezTo>
                <a:cubicBezTo>
                  <a:pt x="19707" y="18428"/>
                  <a:pt x="19707" y="18428"/>
                  <a:pt x="19707" y="18437"/>
                </a:cubicBezTo>
                <a:cubicBezTo>
                  <a:pt x="19707" y="18428"/>
                  <a:pt x="19707" y="18428"/>
                  <a:pt x="19707" y="18428"/>
                </a:cubicBezTo>
                <a:cubicBezTo>
                  <a:pt x="19707" y="18418"/>
                  <a:pt x="19707" y="18418"/>
                  <a:pt x="19716" y="18418"/>
                </a:cubicBezTo>
                <a:cubicBezTo>
                  <a:pt x="19716" y="18418"/>
                  <a:pt x="19716" y="18409"/>
                  <a:pt x="19716" y="18409"/>
                </a:cubicBezTo>
                <a:cubicBezTo>
                  <a:pt x="19716" y="18409"/>
                  <a:pt x="19716" y="18409"/>
                  <a:pt x="19716" y="18399"/>
                </a:cubicBezTo>
                <a:cubicBezTo>
                  <a:pt x="19716" y="18399"/>
                  <a:pt x="19716" y="18399"/>
                  <a:pt x="19716" y="18390"/>
                </a:cubicBezTo>
                <a:cubicBezTo>
                  <a:pt x="19716" y="18390"/>
                  <a:pt x="19716" y="18380"/>
                  <a:pt x="19716" y="18380"/>
                </a:cubicBezTo>
                <a:cubicBezTo>
                  <a:pt x="19716" y="18371"/>
                  <a:pt x="19716" y="18371"/>
                  <a:pt x="19726" y="18371"/>
                </a:cubicBezTo>
                <a:cubicBezTo>
                  <a:pt x="19726" y="18371"/>
                  <a:pt x="19735" y="18371"/>
                  <a:pt x="19735" y="18361"/>
                </a:cubicBezTo>
                <a:lnTo>
                  <a:pt x="19745" y="18361"/>
                </a:lnTo>
                <a:cubicBezTo>
                  <a:pt x="19745" y="18361"/>
                  <a:pt x="19745" y="18361"/>
                  <a:pt x="19745" y="18352"/>
                </a:cubicBezTo>
                <a:lnTo>
                  <a:pt x="19754" y="18352"/>
                </a:lnTo>
                <a:cubicBezTo>
                  <a:pt x="19764" y="18352"/>
                  <a:pt x="19764" y="18352"/>
                  <a:pt x="19764" y="18343"/>
                </a:cubicBezTo>
                <a:lnTo>
                  <a:pt x="19754" y="18343"/>
                </a:lnTo>
                <a:cubicBezTo>
                  <a:pt x="19764" y="18333"/>
                  <a:pt x="19764" y="18324"/>
                  <a:pt x="19754" y="18314"/>
                </a:cubicBezTo>
                <a:lnTo>
                  <a:pt x="19764" y="18314"/>
                </a:lnTo>
                <a:cubicBezTo>
                  <a:pt x="19754" y="18314"/>
                  <a:pt x="19754" y="18305"/>
                  <a:pt x="19754" y="18305"/>
                </a:cubicBezTo>
                <a:lnTo>
                  <a:pt x="19745" y="18305"/>
                </a:lnTo>
                <a:cubicBezTo>
                  <a:pt x="19745" y="18295"/>
                  <a:pt x="19735" y="18295"/>
                  <a:pt x="19726" y="18295"/>
                </a:cubicBezTo>
                <a:cubicBezTo>
                  <a:pt x="19726" y="18305"/>
                  <a:pt x="19726" y="18305"/>
                  <a:pt x="19726" y="18305"/>
                </a:cubicBezTo>
                <a:cubicBezTo>
                  <a:pt x="19716" y="18305"/>
                  <a:pt x="19716" y="18314"/>
                  <a:pt x="19707" y="18314"/>
                </a:cubicBezTo>
                <a:cubicBezTo>
                  <a:pt x="19707" y="18324"/>
                  <a:pt x="19697" y="18324"/>
                  <a:pt x="19688" y="18324"/>
                </a:cubicBezTo>
                <a:lnTo>
                  <a:pt x="19688" y="18314"/>
                </a:lnTo>
                <a:cubicBezTo>
                  <a:pt x="19683" y="18309"/>
                  <a:pt x="19681" y="18307"/>
                  <a:pt x="19680" y="18307"/>
                </a:cubicBezTo>
                <a:cubicBezTo>
                  <a:pt x="19679" y="18307"/>
                  <a:pt x="19679" y="18309"/>
                  <a:pt x="19679" y="18314"/>
                </a:cubicBezTo>
                <a:cubicBezTo>
                  <a:pt x="19669" y="18314"/>
                  <a:pt x="19669" y="18314"/>
                  <a:pt x="19669" y="18324"/>
                </a:cubicBezTo>
                <a:cubicBezTo>
                  <a:pt x="19669" y="18324"/>
                  <a:pt x="19660" y="18314"/>
                  <a:pt x="19660" y="18314"/>
                </a:cubicBezTo>
                <a:lnTo>
                  <a:pt x="19641" y="18314"/>
                </a:lnTo>
                <a:cubicBezTo>
                  <a:pt x="19641" y="18314"/>
                  <a:pt x="19641" y="18324"/>
                  <a:pt x="19650" y="18324"/>
                </a:cubicBezTo>
                <a:cubicBezTo>
                  <a:pt x="19650" y="18324"/>
                  <a:pt x="19650" y="18333"/>
                  <a:pt x="19650" y="18333"/>
                </a:cubicBezTo>
                <a:cubicBezTo>
                  <a:pt x="19641" y="18333"/>
                  <a:pt x="19641" y="18333"/>
                  <a:pt x="19641" y="18343"/>
                </a:cubicBezTo>
                <a:cubicBezTo>
                  <a:pt x="19641" y="18343"/>
                  <a:pt x="19641" y="18352"/>
                  <a:pt x="19631" y="18352"/>
                </a:cubicBezTo>
                <a:cubicBezTo>
                  <a:pt x="19631" y="18349"/>
                  <a:pt x="19631" y="18348"/>
                  <a:pt x="19631" y="18348"/>
                </a:cubicBezTo>
                <a:cubicBezTo>
                  <a:pt x="19630" y="18348"/>
                  <a:pt x="19628" y="18352"/>
                  <a:pt x="19622" y="18352"/>
                </a:cubicBezTo>
                <a:lnTo>
                  <a:pt x="19622" y="18343"/>
                </a:lnTo>
                <a:cubicBezTo>
                  <a:pt x="19622" y="18346"/>
                  <a:pt x="19621" y="18347"/>
                  <a:pt x="19619" y="18347"/>
                </a:cubicBezTo>
                <a:cubicBezTo>
                  <a:pt x="19616" y="18347"/>
                  <a:pt x="19612" y="18343"/>
                  <a:pt x="19612" y="18343"/>
                </a:cubicBezTo>
                <a:cubicBezTo>
                  <a:pt x="19603" y="18343"/>
                  <a:pt x="19603" y="18343"/>
                  <a:pt x="19603" y="18352"/>
                </a:cubicBezTo>
                <a:lnTo>
                  <a:pt x="19584" y="18352"/>
                </a:lnTo>
                <a:cubicBezTo>
                  <a:pt x="19584" y="18361"/>
                  <a:pt x="19584" y="18361"/>
                  <a:pt x="19574" y="18361"/>
                </a:cubicBezTo>
                <a:lnTo>
                  <a:pt x="19565" y="18361"/>
                </a:lnTo>
                <a:cubicBezTo>
                  <a:pt x="19555" y="18352"/>
                  <a:pt x="19555" y="18352"/>
                  <a:pt x="19555" y="18352"/>
                </a:cubicBezTo>
                <a:lnTo>
                  <a:pt x="19565" y="18352"/>
                </a:lnTo>
                <a:cubicBezTo>
                  <a:pt x="19565" y="18343"/>
                  <a:pt x="19574" y="18343"/>
                  <a:pt x="19574" y="18343"/>
                </a:cubicBezTo>
                <a:lnTo>
                  <a:pt x="19584" y="18343"/>
                </a:lnTo>
                <a:cubicBezTo>
                  <a:pt x="19584" y="18333"/>
                  <a:pt x="19584" y="18333"/>
                  <a:pt x="19584" y="18324"/>
                </a:cubicBezTo>
                <a:cubicBezTo>
                  <a:pt x="19584" y="18314"/>
                  <a:pt x="19593" y="18314"/>
                  <a:pt x="19593" y="18305"/>
                </a:cubicBezTo>
                <a:lnTo>
                  <a:pt x="19584" y="18305"/>
                </a:lnTo>
                <a:cubicBezTo>
                  <a:pt x="19584" y="18295"/>
                  <a:pt x="19584" y="18295"/>
                  <a:pt x="19584" y="18295"/>
                </a:cubicBezTo>
                <a:lnTo>
                  <a:pt x="19565" y="18295"/>
                </a:lnTo>
                <a:cubicBezTo>
                  <a:pt x="19546" y="18295"/>
                  <a:pt x="19546" y="18295"/>
                  <a:pt x="19546" y="18286"/>
                </a:cubicBezTo>
                <a:cubicBezTo>
                  <a:pt x="19546" y="18286"/>
                  <a:pt x="19546" y="18276"/>
                  <a:pt x="19546" y="18276"/>
                </a:cubicBezTo>
                <a:cubicBezTo>
                  <a:pt x="19546" y="18267"/>
                  <a:pt x="19546" y="18267"/>
                  <a:pt x="19546" y="18257"/>
                </a:cubicBezTo>
                <a:lnTo>
                  <a:pt x="19537" y="18257"/>
                </a:lnTo>
                <a:cubicBezTo>
                  <a:pt x="19537" y="18248"/>
                  <a:pt x="19537" y="18248"/>
                  <a:pt x="19537" y="18248"/>
                </a:cubicBezTo>
                <a:lnTo>
                  <a:pt x="19527" y="18248"/>
                </a:lnTo>
                <a:cubicBezTo>
                  <a:pt x="19527" y="18248"/>
                  <a:pt x="19527" y="18238"/>
                  <a:pt x="19527" y="18229"/>
                </a:cubicBezTo>
                <a:cubicBezTo>
                  <a:pt x="19527" y="18229"/>
                  <a:pt x="19527" y="18229"/>
                  <a:pt x="19537" y="18220"/>
                </a:cubicBezTo>
                <a:cubicBezTo>
                  <a:pt x="19537" y="18220"/>
                  <a:pt x="19537" y="18220"/>
                  <a:pt x="19537" y="18210"/>
                </a:cubicBezTo>
                <a:cubicBezTo>
                  <a:pt x="19537" y="18210"/>
                  <a:pt x="19537" y="18201"/>
                  <a:pt x="19537" y="18201"/>
                </a:cubicBezTo>
                <a:lnTo>
                  <a:pt x="19555" y="18201"/>
                </a:lnTo>
                <a:cubicBezTo>
                  <a:pt x="19555" y="18191"/>
                  <a:pt x="19555" y="18191"/>
                  <a:pt x="19555" y="18191"/>
                </a:cubicBezTo>
                <a:cubicBezTo>
                  <a:pt x="19555" y="18182"/>
                  <a:pt x="19555" y="18182"/>
                  <a:pt x="19565" y="18182"/>
                </a:cubicBezTo>
                <a:lnTo>
                  <a:pt x="19612" y="18182"/>
                </a:lnTo>
                <a:cubicBezTo>
                  <a:pt x="19603" y="18182"/>
                  <a:pt x="19603" y="18172"/>
                  <a:pt x="19603" y="18172"/>
                </a:cubicBezTo>
                <a:cubicBezTo>
                  <a:pt x="19603" y="18163"/>
                  <a:pt x="19603" y="18163"/>
                  <a:pt x="19603" y="18163"/>
                </a:cubicBezTo>
                <a:lnTo>
                  <a:pt x="19622" y="18163"/>
                </a:lnTo>
                <a:cubicBezTo>
                  <a:pt x="19631" y="18153"/>
                  <a:pt x="19631" y="18153"/>
                  <a:pt x="19641" y="18153"/>
                </a:cubicBezTo>
                <a:lnTo>
                  <a:pt x="19650" y="18153"/>
                </a:lnTo>
                <a:cubicBezTo>
                  <a:pt x="19650" y="18144"/>
                  <a:pt x="19650" y="18144"/>
                  <a:pt x="19650" y="18144"/>
                </a:cubicBezTo>
                <a:lnTo>
                  <a:pt x="19650" y="18134"/>
                </a:lnTo>
                <a:cubicBezTo>
                  <a:pt x="19650" y="18144"/>
                  <a:pt x="19650" y="18144"/>
                  <a:pt x="19660" y="18144"/>
                </a:cubicBezTo>
                <a:cubicBezTo>
                  <a:pt x="19660" y="18144"/>
                  <a:pt x="19660" y="18153"/>
                  <a:pt x="19660" y="18153"/>
                </a:cubicBezTo>
                <a:cubicBezTo>
                  <a:pt x="19660" y="18153"/>
                  <a:pt x="19669" y="18153"/>
                  <a:pt x="19669" y="18144"/>
                </a:cubicBezTo>
                <a:lnTo>
                  <a:pt x="19669" y="18134"/>
                </a:lnTo>
                <a:lnTo>
                  <a:pt x="19679" y="18125"/>
                </a:lnTo>
                <a:lnTo>
                  <a:pt x="19688" y="18134"/>
                </a:lnTo>
                <a:cubicBezTo>
                  <a:pt x="19688" y="18130"/>
                  <a:pt x="19688" y="18127"/>
                  <a:pt x="19689" y="18127"/>
                </a:cubicBezTo>
                <a:cubicBezTo>
                  <a:pt x="19690" y="18127"/>
                  <a:pt x="19693" y="18130"/>
                  <a:pt x="19697" y="18134"/>
                </a:cubicBezTo>
                <a:lnTo>
                  <a:pt x="19688" y="18144"/>
                </a:lnTo>
                <a:cubicBezTo>
                  <a:pt x="19697" y="18144"/>
                  <a:pt x="19707" y="18134"/>
                  <a:pt x="19707" y="18125"/>
                </a:cubicBezTo>
                <a:lnTo>
                  <a:pt x="19697" y="18125"/>
                </a:lnTo>
                <a:cubicBezTo>
                  <a:pt x="19697" y="18125"/>
                  <a:pt x="19707" y="18125"/>
                  <a:pt x="19707" y="18115"/>
                </a:cubicBezTo>
                <a:cubicBezTo>
                  <a:pt x="19707" y="18115"/>
                  <a:pt x="19707" y="18115"/>
                  <a:pt x="19707" y="18106"/>
                </a:cubicBezTo>
                <a:lnTo>
                  <a:pt x="19716" y="18106"/>
                </a:lnTo>
                <a:lnTo>
                  <a:pt x="19716" y="18115"/>
                </a:lnTo>
                <a:cubicBezTo>
                  <a:pt x="19716" y="18115"/>
                  <a:pt x="19716" y="18106"/>
                  <a:pt x="19726" y="18106"/>
                </a:cubicBezTo>
                <a:cubicBezTo>
                  <a:pt x="19726" y="18115"/>
                  <a:pt x="19726" y="18115"/>
                  <a:pt x="19735" y="18115"/>
                </a:cubicBezTo>
                <a:cubicBezTo>
                  <a:pt x="19735" y="18106"/>
                  <a:pt x="19735" y="18106"/>
                  <a:pt x="19735" y="18106"/>
                </a:cubicBezTo>
                <a:cubicBezTo>
                  <a:pt x="19726" y="18096"/>
                  <a:pt x="19735" y="18087"/>
                  <a:pt x="19745" y="18087"/>
                </a:cubicBezTo>
                <a:cubicBezTo>
                  <a:pt x="19745" y="18087"/>
                  <a:pt x="19745" y="18087"/>
                  <a:pt x="19745" y="18078"/>
                </a:cubicBezTo>
                <a:lnTo>
                  <a:pt x="19764" y="18078"/>
                </a:lnTo>
                <a:cubicBezTo>
                  <a:pt x="19773" y="18078"/>
                  <a:pt x="19783" y="18078"/>
                  <a:pt x="19783" y="18087"/>
                </a:cubicBezTo>
                <a:lnTo>
                  <a:pt x="19802" y="18087"/>
                </a:lnTo>
                <a:cubicBezTo>
                  <a:pt x="19802" y="18078"/>
                  <a:pt x="19802" y="18078"/>
                  <a:pt x="19802" y="18068"/>
                </a:cubicBezTo>
                <a:cubicBezTo>
                  <a:pt x="19802" y="18068"/>
                  <a:pt x="19802" y="18059"/>
                  <a:pt x="19802" y="18059"/>
                </a:cubicBezTo>
                <a:cubicBezTo>
                  <a:pt x="19811" y="18059"/>
                  <a:pt x="19811" y="18059"/>
                  <a:pt x="19811" y="18068"/>
                </a:cubicBezTo>
                <a:cubicBezTo>
                  <a:pt x="19817" y="18068"/>
                  <a:pt x="19819" y="18072"/>
                  <a:pt x="19820" y="18072"/>
                </a:cubicBezTo>
                <a:cubicBezTo>
                  <a:pt x="19820" y="18072"/>
                  <a:pt x="19820" y="18071"/>
                  <a:pt x="19820" y="18068"/>
                </a:cubicBezTo>
                <a:cubicBezTo>
                  <a:pt x="19830" y="18068"/>
                  <a:pt x="19830" y="18068"/>
                  <a:pt x="19839" y="18078"/>
                </a:cubicBezTo>
                <a:cubicBezTo>
                  <a:pt x="19849" y="18068"/>
                  <a:pt x="19849" y="18068"/>
                  <a:pt x="19849" y="18068"/>
                </a:cubicBezTo>
                <a:cubicBezTo>
                  <a:pt x="19849" y="18059"/>
                  <a:pt x="19849" y="18059"/>
                  <a:pt x="19849" y="18059"/>
                </a:cubicBezTo>
                <a:cubicBezTo>
                  <a:pt x="19858" y="18049"/>
                  <a:pt x="19858" y="18049"/>
                  <a:pt x="19858" y="18049"/>
                </a:cubicBezTo>
                <a:lnTo>
                  <a:pt x="19868" y="18049"/>
                </a:lnTo>
                <a:cubicBezTo>
                  <a:pt x="19868" y="18040"/>
                  <a:pt x="19868" y="18040"/>
                  <a:pt x="19877" y="18030"/>
                </a:cubicBezTo>
                <a:cubicBezTo>
                  <a:pt x="19877" y="18030"/>
                  <a:pt x="19877" y="18021"/>
                  <a:pt x="19877" y="18021"/>
                </a:cubicBezTo>
                <a:cubicBezTo>
                  <a:pt x="19877" y="18011"/>
                  <a:pt x="19877" y="18011"/>
                  <a:pt x="19887" y="18011"/>
                </a:cubicBezTo>
                <a:cubicBezTo>
                  <a:pt x="19887" y="18002"/>
                  <a:pt x="19887" y="18002"/>
                  <a:pt x="19887" y="18002"/>
                </a:cubicBezTo>
                <a:cubicBezTo>
                  <a:pt x="19896" y="18002"/>
                  <a:pt x="19896" y="18002"/>
                  <a:pt x="19896" y="17992"/>
                </a:cubicBezTo>
                <a:cubicBezTo>
                  <a:pt x="19896" y="17983"/>
                  <a:pt x="19896" y="17983"/>
                  <a:pt x="19896" y="17973"/>
                </a:cubicBezTo>
                <a:cubicBezTo>
                  <a:pt x="19906" y="17964"/>
                  <a:pt x="19896" y="17964"/>
                  <a:pt x="19896" y="17964"/>
                </a:cubicBezTo>
                <a:cubicBezTo>
                  <a:pt x="19896" y="17964"/>
                  <a:pt x="19896" y="17954"/>
                  <a:pt x="19896" y="17954"/>
                </a:cubicBezTo>
                <a:cubicBezTo>
                  <a:pt x="19896" y="17954"/>
                  <a:pt x="19896" y="17954"/>
                  <a:pt x="19896" y="17945"/>
                </a:cubicBezTo>
                <a:lnTo>
                  <a:pt x="19887" y="17954"/>
                </a:lnTo>
                <a:cubicBezTo>
                  <a:pt x="19887" y="17954"/>
                  <a:pt x="19887" y="17954"/>
                  <a:pt x="19887" y="17945"/>
                </a:cubicBezTo>
                <a:lnTo>
                  <a:pt x="19868" y="17945"/>
                </a:lnTo>
                <a:cubicBezTo>
                  <a:pt x="19868" y="17954"/>
                  <a:pt x="19858" y="17954"/>
                  <a:pt x="19858" y="17954"/>
                </a:cubicBezTo>
                <a:cubicBezTo>
                  <a:pt x="19858" y="17954"/>
                  <a:pt x="19858" y="17964"/>
                  <a:pt x="19858" y="17964"/>
                </a:cubicBezTo>
                <a:cubicBezTo>
                  <a:pt x="19849" y="17973"/>
                  <a:pt x="19839" y="17983"/>
                  <a:pt x="19830" y="17983"/>
                </a:cubicBezTo>
                <a:cubicBezTo>
                  <a:pt x="19830" y="17992"/>
                  <a:pt x="19830" y="17992"/>
                  <a:pt x="19830" y="17992"/>
                </a:cubicBezTo>
                <a:cubicBezTo>
                  <a:pt x="19820" y="17992"/>
                  <a:pt x="19820" y="17992"/>
                  <a:pt x="19811" y="17983"/>
                </a:cubicBezTo>
                <a:cubicBezTo>
                  <a:pt x="19811" y="17983"/>
                  <a:pt x="19802" y="17983"/>
                  <a:pt x="19802" y="17992"/>
                </a:cubicBezTo>
                <a:lnTo>
                  <a:pt x="19811" y="17992"/>
                </a:lnTo>
                <a:lnTo>
                  <a:pt x="19802" y="18002"/>
                </a:lnTo>
                <a:cubicBezTo>
                  <a:pt x="19802" y="17992"/>
                  <a:pt x="19792" y="17992"/>
                  <a:pt x="19792" y="17983"/>
                </a:cubicBezTo>
                <a:lnTo>
                  <a:pt x="19783" y="17983"/>
                </a:lnTo>
                <a:lnTo>
                  <a:pt x="19783" y="17973"/>
                </a:lnTo>
                <a:lnTo>
                  <a:pt x="19773" y="17973"/>
                </a:lnTo>
                <a:cubicBezTo>
                  <a:pt x="19773" y="17964"/>
                  <a:pt x="19773" y="17964"/>
                  <a:pt x="19764" y="17954"/>
                </a:cubicBezTo>
                <a:lnTo>
                  <a:pt x="19735" y="17954"/>
                </a:lnTo>
                <a:cubicBezTo>
                  <a:pt x="19726" y="17964"/>
                  <a:pt x="19735" y="17964"/>
                  <a:pt x="19735" y="17964"/>
                </a:cubicBezTo>
                <a:cubicBezTo>
                  <a:pt x="19735" y="17964"/>
                  <a:pt x="19735" y="17973"/>
                  <a:pt x="19735" y="17973"/>
                </a:cubicBezTo>
                <a:cubicBezTo>
                  <a:pt x="19735" y="17973"/>
                  <a:pt x="19735" y="17983"/>
                  <a:pt x="19726" y="17983"/>
                </a:cubicBezTo>
                <a:cubicBezTo>
                  <a:pt x="19720" y="17983"/>
                  <a:pt x="19717" y="17987"/>
                  <a:pt x="19717" y="17987"/>
                </a:cubicBezTo>
                <a:cubicBezTo>
                  <a:pt x="19716" y="17987"/>
                  <a:pt x="19716" y="17986"/>
                  <a:pt x="19716" y="17983"/>
                </a:cubicBezTo>
                <a:cubicBezTo>
                  <a:pt x="19707" y="17983"/>
                  <a:pt x="19707" y="17983"/>
                  <a:pt x="19707" y="17992"/>
                </a:cubicBezTo>
                <a:cubicBezTo>
                  <a:pt x="19707" y="17992"/>
                  <a:pt x="19697" y="18002"/>
                  <a:pt x="19707" y="18011"/>
                </a:cubicBezTo>
                <a:cubicBezTo>
                  <a:pt x="19707" y="18021"/>
                  <a:pt x="19707" y="18021"/>
                  <a:pt x="19707" y="18021"/>
                </a:cubicBezTo>
                <a:lnTo>
                  <a:pt x="19716" y="18021"/>
                </a:lnTo>
                <a:cubicBezTo>
                  <a:pt x="19716" y="18021"/>
                  <a:pt x="19716" y="18030"/>
                  <a:pt x="19707" y="18030"/>
                </a:cubicBezTo>
                <a:cubicBezTo>
                  <a:pt x="19697" y="18040"/>
                  <a:pt x="19688" y="18040"/>
                  <a:pt x="19669" y="18040"/>
                </a:cubicBezTo>
                <a:cubicBezTo>
                  <a:pt x="19660" y="18040"/>
                  <a:pt x="19660" y="18040"/>
                  <a:pt x="19660" y="18030"/>
                </a:cubicBezTo>
                <a:cubicBezTo>
                  <a:pt x="19660" y="18030"/>
                  <a:pt x="19660" y="18030"/>
                  <a:pt x="19660" y="18021"/>
                </a:cubicBezTo>
                <a:lnTo>
                  <a:pt x="19631" y="18021"/>
                </a:lnTo>
                <a:cubicBezTo>
                  <a:pt x="19641" y="18021"/>
                  <a:pt x="19641" y="18011"/>
                  <a:pt x="19641" y="18011"/>
                </a:cubicBezTo>
                <a:cubicBezTo>
                  <a:pt x="19650" y="18011"/>
                  <a:pt x="19650" y="18011"/>
                  <a:pt x="19650" y="18002"/>
                </a:cubicBezTo>
                <a:cubicBezTo>
                  <a:pt x="19650" y="18002"/>
                  <a:pt x="19650" y="18002"/>
                  <a:pt x="19650" y="17992"/>
                </a:cubicBezTo>
                <a:lnTo>
                  <a:pt x="19612" y="17992"/>
                </a:lnTo>
                <a:cubicBezTo>
                  <a:pt x="19612" y="17992"/>
                  <a:pt x="19612" y="18002"/>
                  <a:pt x="19612" y="18011"/>
                </a:cubicBezTo>
                <a:lnTo>
                  <a:pt x="19622" y="18011"/>
                </a:lnTo>
                <a:cubicBezTo>
                  <a:pt x="19622" y="18011"/>
                  <a:pt x="19622" y="18021"/>
                  <a:pt x="19622" y="18030"/>
                </a:cubicBezTo>
                <a:lnTo>
                  <a:pt x="19612" y="18030"/>
                </a:lnTo>
                <a:cubicBezTo>
                  <a:pt x="19612" y="18040"/>
                  <a:pt x="19612" y="18040"/>
                  <a:pt x="19612" y="18049"/>
                </a:cubicBezTo>
                <a:lnTo>
                  <a:pt x="19603" y="18049"/>
                </a:lnTo>
                <a:cubicBezTo>
                  <a:pt x="19603" y="18040"/>
                  <a:pt x="19603" y="18040"/>
                  <a:pt x="19603" y="18030"/>
                </a:cubicBezTo>
                <a:lnTo>
                  <a:pt x="19593" y="18030"/>
                </a:lnTo>
                <a:lnTo>
                  <a:pt x="19603" y="18011"/>
                </a:lnTo>
                <a:lnTo>
                  <a:pt x="19593" y="18011"/>
                </a:lnTo>
                <a:cubicBezTo>
                  <a:pt x="19593" y="18021"/>
                  <a:pt x="19593" y="18021"/>
                  <a:pt x="19584" y="18021"/>
                </a:cubicBezTo>
                <a:cubicBezTo>
                  <a:pt x="19584" y="18021"/>
                  <a:pt x="19574" y="18030"/>
                  <a:pt x="19574" y="18030"/>
                </a:cubicBezTo>
                <a:lnTo>
                  <a:pt x="19565" y="18030"/>
                </a:lnTo>
                <a:cubicBezTo>
                  <a:pt x="19565" y="18040"/>
                  <a:pt x="19565" y="18040"/>
                  <a:pt x="19555" y="18040"/>
                </a:cubicBezTo>
                <a:cubicBezTo>
                  <a:pt x="19555" y="18049"/>
                  <a:pt x="19555" y="18049"/>
                  <a:pt x="19555" y="18049"/>
                </a:cubicBezTo>
                <a:cubicBezTo>
                  <a:pt x="19555" y="18059"/>
                  <a:pt x="19555" y="18059"/>
                  <a:pt x="19546" y="18059"/>
                </a:cubicBezTo>
                <a:lnTo>
                  <a:pt x="19537" y="18059"/>
                </a:lnTo>
                <a:cubicBezTo>
                  <a:pt x="19527" y="18059"/>
                  <a:pt x="19527" y="18059"/>
                  <a:pt x="19527" y="18068"/>
                </a:cubicBezTo>
                <a:cubicBezTo>
                  <a:pt x="19527" y="18068"/>
                  <a:pt x="19527" y="18059"/>
                  <a:pt x="19527" y="18059"/>
                </a:cubicBezTo>
                <a:cubicBezTo>
                  <a:pt x="19527" y="18049"/>
                  <a:pt x="19527" y="18049"/>
                  <a:pt x="19518" y="18049"/>
                </a:cubicBezTo>
                <a:cubicBezTo>
                  <a:pt x="19508" y="18049"/>
                  <a:pt x="19489" y="18059"/>
                  <a:pt x="19480" y="18068"/>
                </a:cubicBezTo>
                <a:cubicBezTo>
                  <a:pt x="19480" y="18074"/>
                  <a:pt x="19480" y="18081"/>
                  <a:pt x="19480" y="18087"/>
                </a:cubicBezTo>
                <a:cubicBezTo>
                  <a:pt x="19489" y="18087"/>
                  <a:pt x="19489" y="18087"/>
                  <a:pt x="19489" y="18078"/>
                </a:cubicBezTo>
                <a:cubicBezTo>
                  <a:pt x="19489" y="18078"/>
                  <a:pt x="19499" y="18078"/>
                  <a:pt x="19499" y="18087"/>
                </a:cubicBezTo>
                <a:lnTo>
                  <a:pt x="19480" y="18087"/>
                </a:lnTo>
                <a:cubicBezTo>
                  <a:pt x="19480" y="18090"/>
                  <a:pt x="19480" y="18093"/>
                  <a:pt x="19480" y="18096"/>
                </a:cubicBezTo>
                <a:cubicBezTo>
                  <a:pt x="19480" y="18106"/>
                  <a:pt x="19480" y="18106"/>
                  <a:pt x="19470" y="18106"/>
                </a:cubicBezTo>
                <a:lnTo>
                  <a:pt x="19470" y="18087"/>
                </a:lnTo>
                <a:cubicBezTo>
                  <a:pt x="19470" y="18087"/>
                  <a:pt x="19470" y="18096"/>
                  <a:pt x="19461" y="18096"/>
                </a:cubicBezTo>
                <a:cubicBezTo>
                  <a:pt x="19461" y="18096"/>
                  <a:pt x="19461" y="18096"/>
                  <a:pt x="19461" y="18087"/>
                </a:cubicBezTo>
                <a:cubicBezTo>
                  <a:pt x="19461" y="18087"/>
                  <a:pt x="19451" y="18078"/>
                  <a:pt x="19451" y="18078"/>
                </a:cubicBezTo>
                <a:cubicBezTo>
                  <a:pt x="19442" y="18087"/>
                  <a:pt x="19442" y="18087"/>
                  <a:pt x="19432" y="18096"/>
                </a:cubicBezTo>
                <a:lnTo>
                  <a:pt x="19442" y="18096"/>
                </a:lnTo>
                <a:cubicBezTo>
                  <a:pt x="19442" y="18096"/>
                  <a:pt x="19442" y="18096"/>
                  <a:pt x="19442" y="18106"/>
                </a:cubicBezTo>
                <a:cubicBezTo>
                  <a:pt x="19442" y="18106"/>
                  <a:pt x="19442" y="18106"/>
                  <a:pt x="19442" y="18115"/>
                </a:cubicBezTo>
                <a:lnTo>
                  <a:pt x="19432" y="18115"/>
                </a:lnTo>
                <a:cubicBezTo>
                  <a:pt x="19423" y="18106"/>
                  <a:pt x="19423" y="18106"/>
                  <a:pt x="19423" y="18096"/>
                </a:cubicBezTo>
                <a:cubicBezTo>
                  <a:pt x="19423" y="18087"/>
                  <a:pt x="19423" y="18087"/>
                  <a:pt x="19413" y="18087"/>
                </a:cubicBezTo>
                <a:cubicBezTo>
                  <a:pt x="19413" y="18078"/>
                  <a:pt x="19413" y="18068"/>
                  <a:pt x="19413" y="18068"/>
                </a:cubicBezTo>
                <a:cubicBezTo>
                  <a:pt x="19413" y="18059"/>
                  <a:pt x="19413" y="18059"/>
                  <a:pt x="19423" y="18059"/>
                </a:cubicBezTo>
                <a:cubicBezTo>
                  <a:pt x="19423" y="18049"/>
                  <a:pt x="19423" y="18049"/>
                  <a:pt x="19423" y="18049"/>
                </a:cubicBezTo>
                <a:cubicBezTo>
                  <a:pt x="19423" y="18049"/>
                  <a:pt x="19423" y="18049"/>
                  <a:pt x="19423" y="18040"/>
                </a:cubicBezTo>
                <a:lnTo>
                  <a:pt x="19413" y="18040"/>
                </a:lnTo>
                <a:cubicBezTo>
                  <a:pt x="19423" y="18040"/>
                  <a:pt x="19423" y="18040"/>
                  <a:pt x="19423" y="18030"/>
                </a:cubicBezTo>
                <a:cubicBezTo>
                  <a:pt x="19413" y="18021"/>
                  <a:pt x="19413" y="18021"/>
                  <a:pt x="19404" y="18021"/>
                </a:cubicBezTo>
                <a:cubicBezTo>
                  <a:pt x="19404" y="18011"/>
                  <a:pt x="19404" y="17992"/>
                  <a:pt x="19413" y="17992"/>
                </a:cubicBezTo>
                <a:cubicBezTo>
                  <a:pt x="19423" y="17992"/>
                  <a:pt x="19432" y="17983"/>
                  <a:pt x="19432" y="17973"/>
                </a:cubicBezTo>
                <a:cubicBezTo>
                  <a:pt x="19432" y="17973"/>
                  <a:pt x="19432" y="17973"/>
                  <a:pt x="19432" y="17964"/>
                </a:cubicBezTo>
                <a:lnTo>
                  <a:pt x="19442" y="17964"/>
                </a:lnTo>
                <a:cubicBezTo>
                  <a:pt x="19442" y="17964"/>
                  <a:pt x="19442" y="17964"/>
                  <a:pt x="19442" y="17954"/>
                </a:cubicBezTo>
                <a:cubicBezTo>
                  <a:pt x="19442" y="17945"/>
                  <a:pt x="19432" y="17945"/>
                  <a:pt x="19432" y="17945"/>
                </a:cubicBezTo>
                <a:cubicBezTo>
                  <a:pt x="19432" y="17936"/>
                  <a:pt x="19423" y="17926"/>
                  <a:pt x="19413" y="17926"/>
                </a:cubicBezTo>
                <a:cubicBezTo>
                  <a:pt x="19413" y="17926"/>
                  <a:pt x="19413" y="17936"/>
                  <a:pt x="19413" y="17936"/>
                </a:cubicBezTo>
                <a:lnTo>
                  <a:pt x="19404" y="17936"/>
                </a:lnTo>
                <a:cubicBezTo>
                  <a:pt x="19404" y="17936"/>
                  <a:pt x="19395" y="17936"/>
                  <a:pt x="19395" y="17926"/>
                </a:cubicBezTo>
                <a:lnTo>
                  <a:pt x="19347" y="17926"/>
                </a:lnTo>
                <a:lnTo>
                  <a:pt x="19357" y="17917"/>
                </a:lnTo>
                <a:lnTo>
                  <a:pt x="19357" y="17907"/>
                </a:lnTo>
                <a:lnTo>
                  <a:pt x="19347" y="17917"/>
                </a:lnTo>
                <a:cubicBezTo>
                  <a:pt x="19347" y="17907"/>
                  <a:pt x="19338" y="17907"/>
                  <a:pt x="19338" y="17907"/>
                </a:cubicBezTo>
                <a:cubicBezTo>
                  <a:pt x="19335" y="17904"/>
                  <a:pt x="19332" y="17903"/>
                  <a:pt x="19331" y="17903"/>
                </a:cubicBezTo>
                <a:cubicBezTo>
                  <a:pt x="19327" y="17903"/>
                  <a:pt x="19325" y="17907"/>
                  <a:pt x="19319" y="17907"/>
                </a:cubicBezTo>
                <a:cubicBezTo>
                  <a:pt x="19319" y="17907"/>
                  <a:pt x="19319" y="17917"/>
                  <a:pt x="19319" y="17926"/>
                </a:cubicBezTo>
                <a:cubicBezTo>
                  <a:pt x="19319" y="17926"/>
                  <a:pt x="19319" y="17926"/>
                  <a:pt x="19319" y="17936"/>
                </a:cubicBezTo>
                <a:lnTo>
                  <a:pt x="19309" y="17926"/>
                </a:lnTo>
                <a:lnTo>
                  <a:pt x="19309" y="17936"/>
                </a:lnTo>
                <a:lnTo>
                  <a:pt x="19281" y="17936"/>
                </a:lnTo>
                <a:cubicBezTo>
                  <a:pt x="19271" y="17945"/>
                  <a:pt x="19262" y="17945"/>
                  <a:pt x="19253" y="17945"/>
                </a:cubicBezTo>
                <a:cubicBezTo>
                  <a:pt x="19253" y="17945"/>
                  <a:pt x="19253" y="17945"/>
                  <a:pt x="19253" y="17954"/>
                </a:cubicBezTo>
                <a:cubicBezTo>
                  <a:pt x="19253" y="17954"/>
                  <a:pt x="19243" y="17964"/>
                  <a:pt x="19243" y="17964"/>
                </a:cubicBezTo>
                <a:lnTo>
                  <a:pt x="19234" y="17964"/>
                </a:lnTo>
                <a:cubicBezTo>
                  <a:pt x="19224" y="17973"/>
                  <a:pt x="19224" y="17983"/>
                  <a:pt x="19215" y="17983"/>
                </a:cubicBezTo>
                <a:lnTo>
                  <a:pt x="19205" y="17983"/>
                </a:lnTo>
                <a:cubicBezTo>
                  <a:pt x="19196" y="17973"/>
                  <a:pt x="19196" y="17973"/>
                  <a:pt x="19196" y="17964"/>
                </a:cubicBezTo>
                <a:lnTo>
                  <a:pt x="19205" y="17964"/>
                </a:lnTo>
                <a:cubicBezTo>
                  <a:pt x="19205" y="17954"/>
                  <a:pt x="19215" y="17954"/>
                  <a:pt x="19215" y="17945"/>
                </a:cubicBezTo>
                <a:cubicBezTo>
                  <a:pt x="19224" y="17945"/>
                  <a:pt x="19224" y="17945"/>
                  <a:pt x="19224" y="17936"/>
                </a:cubicBezTo>
                <a:cubicBezTo>
                  <a:pt x="19224" y="17936"/>
                  <a:pt x="19224" y="17926"/>
                  <a:pt x="19224" y="17926"/>
                </a:cubicBezTo>
                <a:lnTo>
                  <a:pt x="19205" y="17926"/>
                </a:lnTo>
                <a:lnTo>
                  <a:pt x="19215" y="17917"/>
                </a:lnTo>
                <a:cubicBezTo>
                  <a:pt x="19224" y="17917"/>
                  <a:pt x="19224" y="17917"/>
                  <a:pt x="19234" y="17907"/>
                </a:cubicBezTo>
                <a:cubicBezTo>
                  <a:pt x="19243" y="17907"/>
                  <a:pt x="19243" y="17898"/>
                  <a:pt x="19234" y="17898"/>
                </a:cubicBezTo>
                <a:cubicBezTo>
                  <a:pt x="19224" y="17888"/>
                  <a:pt x="19224" y="17888"/>
                  <a:pt x="19215" y="17888"/>
                </a:cubicBezTo>
                <a:lnTo>
                  <a:pt x="19186" y="17888"/>
                </a:lnTo>
                <a:cubicBezTo>
                  <a:pt x="19186" y="17888"/>
                  <a:pt x="19186" y="17898"/>
                  <a:pt x="19177" y="17898"/>
                </a:cubicBezTo>
                <a:cubicBezTo>
                  <a:pt x="19177" y="17907"/>
                  <a:pt x="19167" y="17907"/>
                  <a:pt x="19167" y="17907"/>
                </a:cubicBezTo>
                <a:lnTo>
                  <a:pt x="19148" y="17907"/>
                </a:lnTo>
                <a:cubicBezTo>
                  <a:pt x="19139" y="17907"/>
                  <a:pt x="19139" y="17907"/>
                  <a:pt x="19139" y="17917"/>
                </a:cubicBezTo>
                <a:cubicBezTo>
                  <a:pt x="19139" y="17917"/>
                  <a:pt x="19139" y="17926"/>
                  <a:pt x="19139" y="17926"/>
                </a:cubicBezTo>
                <a:cubicBezTo>
                  <a:pt x="19139" y="17926"/>
                  <a:pt x="19139" y="17926"/>
                  <a:pt x="19139" y="17936"/>
                </a:cubicBezTo>
                <a:lnTo>
                  <a:pt x="19130" y="17936"/>
                </a:lnTo>
                <a:cubicBezTo>
                  <a:pt x="19130" y="17936"/>
                  <a:pt x="19130" y="17926"/>
                  <a:pt x="19130" y="17926"/>
                </a:cubicBezTo>
                <a:cubicBezTo>
                  <a:pt x="19130" y="17926"/>
                  <a:pt x="19120" y="17926"/>
                  <a:pt x="19120" y="17917"/>
                </a:cubicBezTo>
                <a:lnTo>
                  <a:pt x="19111" y="17917"/>
                </a:lnTo>
                <a:cubicBezTo>
                  <a:pt x="19111" y="17926"/>
                  <a:pt x="19111" y="17926"/>
                  <a:pt x="19111" y="17926"/>
                </a:cubicBezTo>
                <a:cubicBezTo>
                  <a:pt x="19101" y="17926"/>
                  <a:pt x="19101" y="17926"/>
                  <a:pt x="19111" y="17917"/>
                </a:cubicBezTo>
                <a:cubicBezTo>
                  <a:pt x="19111" y="17907"/>
                  <a:pt x="19120" y="17898"/>
                  <a:pt x="19130" y="17898"/>
                </a:cubicBezTo>
                <a:cubicBezTo>
                  <a:pt x="19130" y="17898"/>
                  <a:pt x="19130" y="17888"/>
                  <a:pt x="19130" y="17888"/>
                </a:cubicBezTo>
                <a:lnTo>
                  <a:pt x="19120" y="17888"/>
                </a:lnTo>
                <a:cubicBezTo>
                  <a:pt x="19120" y="17879"/>
                  <a:pt x="19111" y="17879"/>
                  <a:pt x="19111" y="17879"/>
                </a:cubicBezTo>
                <a:cubicBezTo>
                  <a:pt x="19111" y="17879"/>
                  <a:pt x="19101" y="17879"/>
                  <a:pt x="19101" y="17869"/>
                </a:cubicBezTo>
                <a:lnTo>
                  <a:pt x="19092" y="17869"/>
                </a:lnTo>
                <a:lnTo>
                  <a:pt x="19082" y="17860"/>
                </a:lnTo>
                <a:cubicBezTo>
                  <a:pt x="19092" y="17850"/>
                  <a:pt x="19082" y="17831"/>
                  <a:pt x="19073" y="17831"/>
                </a:cubicBezTo>
                <a:lnTo>
                  <a:pt x="19063" y="17831"/>
                </a:lnTo>
                <a:cubicBezTo>
                  <a:pt x="19063" y="17831"/>
                  <a:pt x="19054" y="17831"/>
                  <a:pt x="19054" y="17822"/>
                </a:cubicBezTo>
                <a:lnTo>
                  <a:pt x="19035" y="17822"/>
                </a:lnTo>
                <a:cubicBezTo>
                  <a:pt x="19035" y="17831"/>
                  <a:pt x="19035" y="17831"/>
                  <a:pt x="19044" y="17831"/>
                </a:cubicBezTo>
                <a:lnTo>
                  <a:pt x="19044" y="17841"/>
                </a:lnTo>
                <a:lnTo>
                  <a:pt x="19035" y="17831"/>
                </a:lnTo>
                <a:cubicBezTo>
                  <a:pt x="19035" y="17841"/>
                  <a:pt x="19035" y="17841"/>
                  <a:pt x="19035" y="17841"/>
                </a:cubicBezTo>
                <a:cubicBezTo>
                  <a:pt x="19035" y="17850"/>
                  <a:pt x="19035" y="17850"/>
                  <a:pt x="19025" y="17850"/>
                </a:cubicBezTo>
                <a:cubicBezTo>
                  <a:pt x="19016" y="17841"/>
                  <a:pt x="19016" y="17841"/>
                  <a:pt x="19016" y="17831"/>
                </a:cubicBezTo>
                <a:lnTo>
                  <a:pt x="19006" y="17831"/>
                </a:lnTo>
                <a:cubicBezTo>
                  <a:pt x="19006" y="17831"/>
                  <a:pt x="19006" y="17822"/>
                  <a:pt x="19006" y="17822"/>
                </a:cubicBezTo>
                <a:lnTo>
                  <a:pt x="18997" y="17831"/>
                </a:lnTo>
                <a:lnTo>
                  <a:pt x="18997" y="17822"/>
                </a:lnTo>
                <a:lnTo>
                  <a:pt x="18978" y="17822"/>
                </a:lnTo>
                <a:cubicBezTo>
                  <a:pt x="18978" y="17822"/>
                  <a:pt x="18978" y="17831"/>
                  <a:pt x="18978" y="17831"/>
                </a:cubicBezTo>
                <a:cubicBezTo>
                  <a:pt x="18978" y="17831"/>
                  <a:pt x="18978" y="17841"/>
                  <a:pt x="18978" y="17841"/>
                </a:cubicBezTo>
                <a:lnTo>
                  <a:pt x="18988" y="17841"/>
                </a:lnTo>
                <a:lnTo>
                  <a:pt x="18988" y="17850"/>
                </a:lnTo>
                <a:cubicBezTo>
                  <a:pt x="18988" y="17850"/>
                  <a:pt x="18978" y="17850"/>
                  <a:pt x="18978" y="17860"/>
                </a:cubicBezTo>
                <a:lnTo>
                  <a:pt x="18969" y="17860"/>
                </a:lnTo>
                <a:cubicBezTo>
                  <a:pt x="18969" y="17850"/>
                  <a:pt x="18969" y="17841"/>
                  <a:pt x="18978" y="17841"/>
                </a:cubicBezTo>
                <a:lnTo>
                  <a:pt x="18969" y="17841"/>
                </a:lnTo>
                <a:cubicBezTo>
                  <a:pt x="18969" y="17841"/>
                  <a:pt x="18969" y="17831"/>
                  <a:pt x="18978" y="17831"/>
                </a:cubicBezTo>
                <a:lnTo>
                  <a:pt x="18950" y="17831"/>
                </a:lnTo>
                <a:cubicBezTo>
                  <a:pt x="18950" y="17822"/>
                  <a:pt x="18959" y="17812"/>
                  <a:pt x="18959" y="17812"/>
                </a:cubicBezTo>
                <a:cubicBezTo>
                  <a:pt x="18959" y="17803"/>
                  <a:pt x="18959" y="17803"/>
                  <a:pt x="18959" y="17794"/>
                </a:cubicBezTo>
                <a:lnTo>
                  <a:pt x="18931" y="17794"/>
                </a:lnTo>
                <a:lnTo>
                  <a:pt x="18940" y="17822"/>
                </a:lnTo>
                <a:cubicBezTo>
                  <a:pt x="18931" y="17822"/>
                  <a:pt x="18931" y="17831"/>
                  <a:pt x="18921" y="17831"/>
                </a:cubicBezTo>
                <a:cubicBezTo>
                  <a:pt x="18921" y="17831"/>
                  <a:pt x="18921" y="17822"/>
                  <a:pt x="18921" y="17822"/>
                </a:cubicBezTo>
                <a:cubicBezTo>
                  <a:pt x="18921" y="17822"/>
                  <a:pt x="18921" y="17812"/>
                  <a:pt x="18921" y="17812"/>
                </a:cubicBezTo>
                <a:cubicBezTo>
                  <a:pt x="18931" y="17812"/>
                  <a:pt x="18931" y="17803"/>
                  <a:pt x="18931" y="17794"/>
                </a:cubicBezTo>
                <a:cubicBezTo>
                  <a:pt x="18921" y="17794"/>
                  <a:pt x="18921" y="17794"/>
                  <a:pt x="18912" y="17784"/>
                </a:cubicBezTo>
                <a:cubicBezTo>
                  <a:pt x="18912" y="17784"/>
                  <a:pt x="18912" y="17784"/>
                  <a:pt x="18912" y="17794"/>
                </a:cubicBezTo>
                <a:cubicBezTo>
                  <a:pt x="18912" y="17794"/>
                  <a:pt x="18912" y="17803"/>
                  <a:pt x="18912" y="17803"/>
                </a:cubicBezTo>
                <a:cubicBezTo>
                  <a:pt x="18912" y="17803"/>
                  <a:pt x="18902" y="17812"/>
                  <a:pt x="18902" y="17812"/>
                </a:cubicBezTo>
                <a:lnTo>
                  <a:pt x="18893" y="17812"/>
                </a:lnTo>
                <a:cubicBezTo>
                  <a:pt x="18893" y="17812"/>
                  <a:pt x="18893" y="17803"/>
                  <a:pt x="18893" y="17803"/>
                </a:cubicBezTo>
                <a:cubicBezTo>
                  <a:pt x="18893" y="17803"/>
                  <a:pt x="18893" y="17794"/>
                  <a:pt x="18883" y="17794"/>
                </a:cubicBezTo>
                <a:lnTo>
                  <a:pt x="18874" y="17794"/>
                </a:lnTo>
                <a:cubicBezTo>
                  <a:pt x="18864" y="17803"/>
                  <a:pt x="18864" y="17803"/>
                  <a:pt x="18864" y="17803"/>
                </a:cubicBezTo>
                <a:cubicBezTo>
                  <a:pt x="18864" y="17794"/>
                  <a:pt x="18864" y="17794"/>
                  <a:pt x="18864" y="17784"/>
                </a:cubicBezTo>
                <a:lnTo>
                  <a:pt x="18855" y="17784"/>
                </a:lnTo>
                <a:cubicBezTo>
                  <a:pt x="18855" y="17784"/>
                  <a:pt x="18846" y="17794"/>
                  <a:pt x="18846" y="17794"/>
                </a:cubicBezTo>
                <a:lnTo>
                  <a:pt x="18846" y="17784"/>
                </a:lnTo>
                <a:cubicBezTo>
                  <a:pt x="18836" y="17794"/>
                  <a:pt x="18836" y="17803"/>
                  <a:pt x="18836" y="17812"/>
                </a:cubicBezTo>
                <a:cubicBezTo>
                  <a:pt x="18827" y="17812"/>
                  <a:pt x="18827" y="17812"/>
                  <a:pt x="18827" y="17803"/>
                </a:cubicBezTo>
                <a:lnTo>
                  <a:pt x="18817" y="17803"/>
                </a:lnTo>
                <a:cubicBezTo>
                  <a:pt x="18817" y="17803"/>
                  <a:pt x="18817" y="17794"/>
                  <a:pt x="18817" y="17794"/>
                </a:cubicBezTo>
                <a:cubicBezTo>
                  <a:pt x="18817" y="17784"/>
                  <a:pt x="18817" y="17784"/>
                  <a:pt x="18817" y="17784"/>
                </a:cubicBezTo>
                <a:lnTo>
                  <a:pt x="18779" y="17784"/>
                </a:lnTo>
                <a:cubicBezTo>
                  <a:pt x="18789" y="17775"/>
                  <a:pt x="18779" y="17765"/>
                  <a:pt x="18770" y="17756"/>
                </a:cubicBezTo>
                <a:cubicBezTo>
                  <a:pt x="18770" y="17756"/>
                  <a:pt x="18770" y="17756"/>
                  <a:pt x="18770" y="17765"/>
                </a:cubicBezTo>
                <a:cubicBezTo>
                  <a:pt x="18760" y="17765"/>
                  <a:pt x="18760" y="17765"/>
                  <a:pt x="18760" y="17756"/>
                </a:cubicBezTo>
                <a:cubicBezTo>
                  <a:pt x="18760" y="17756"/>
                  <a:pt x="18760" y="17746"/>
                  <a:pt x="18760" y="17746"/>
                </a:cubicBezTo>
                <a:lnTo>
                  <a:pt x="18751" y="17746"/>
                </a:lnTo>
                <a:cubicBezTo>
                  <a:pt x="18741" y="17746"/>
                  <a:pt x="18741" y="17746"/>
                  <a:pt x="18741" y="17756"/>
                </a:cubicBezTo>
                <a:cubicBezTo>
                  <a:pt x="18741" y="17756"/>
                  <a:pt x="18741" y="17756"/>
                  <a:pt x="18741" y="17746"/>
                </a:cubicBezTo>
                <a:cubicBezTo>
                  <a:pt x="18732" y="17746"/>
                  <a:pt x="18732" y="17737"/>
                  <a:pt x="18722" y="17737"/>
                </a:cubicBezTo>
                <a:lnTo>
                  <a:pt x="18704" y="17746"/>
                </a:lnTo>
                <a:cubicBezTo>
                  <a:pt x="18704" y="17756"/>
                  <a:pt x="18704" y="17756"/>
                  <a:pt x="18704" y="17756"/>
                </a:cubicBezTo>
                <a:lnTo>
                  <a:pt x="18685" y="17756"/>
                </a:lnTo>
                <a:cubicBezTo>
                  <a:pt x="18685" y="17756"/>
                  <a:pt x="18685" y="17746"/>
                  <a:pt x="18685" y="17746"/>
                </a:cubicBezTo>
                <a:cubicBezTo>
                  <a:pt x="18685" y="17746"/>
                  <a:pt x="18675" y="17737"/>
                  <a:pt x="18675" y="17737"/>
                </a:cubicBezTo>
                <a:cubicBezTo>
                  <a:pt x="18666" y="17746"/>
                  <a:pt x="18656" y="17746"/>
                  <a:pt x="18647" y="17746"/>
                </a:cubicBezTo>
                <a:cubicBezTo>
                  <a:pt x="18647" y="17756"/>
                  <a:pt x="18647" y="17756"/>
                  <a:pt x="18656" y="17756"/>
                </a:cubicBezTo>
                <a:cubicBezTo>
                  <a:pt x="18666" y="17756"/>
                  <a:pt x="18666" y="17765"/>
                  <a:pt x="18666" y="17765"/>
                </a:cubicBezTo>
                <a:cubicBezTo>
                  <a:pt x="18666" y="17775"/>
                  <a:pt x="18675" y="17775"/>
                  <a:pt x="18675" y="17775"/>
                </a:cubicBezTo>
                <a:cubicBezTo>
                  <a:pt x="18675" y="17775"/>
                  <a:pt x="18675" y="17784"/>
                  <a:pt x="18675" y="17784"/>
                </a:cubicBezTo>
                <a:cubicBezTo>
                  <a:pt x="18675" y="17784"/>
                  <a:pt x="18675" y="17794"/>
                  <a:pt x="18675" y="17794"/>
                </a:cubicBezTo>
                <a:lnTo>
                  <a:pt x="18694" y="17794"/>
                </a:lnTo>
                <a:cubicBezTo>
                  <a:pt x="18694" y="17794"/>
                  <a:pt x="18694" y="17784"/>
                  <a:pt x="18694" y="17784"/>
                </a:cubicBezTo>
                <a:lnTo>
                  <a:pt x="18704" y="17784"/>
                </a:lnTo>
                <a:cubicBezTo>
                  <a:pt x="18704" y="17784"/>
                  <a:pt x="18704" y="17794"/>
                  <a:pt x="18694" y="17794"/>
                </a:cubicBezTo>
                <a:cubicBezTo>
                  <a:pt x="18704" y="17803"/>
                  <a:pt x="18704" y="17803"/>
                  <a:pt x="18713" y="17812"/>
                </a:cubicBezTo>
                <a:cubicBezTo>
                  <a:pt x="18713" y="17822"/>
                  <a:pt x="18722" y="17822"/>
                  <a:pt x="18722" y="17831"/>
                </a:cubicBezTo>
                <a:lnTo>
                  <a:pt x="18713" y="17831"/>
                </a:lnTo>
                <a:cubicBezTo>
                  <a:pt x="18713" y="17828"/>
                  <a:pt x="18712" y="17827"/>
                  <a:pt x="18711" y="17827"/>
                </a:cubicBezTo>
                <a:cubicBezTo>
                  <a:pt x="18709" y="17827"/>
                  <a:pt x="18707" y="17831"/>
                  <a:pt x="18713" y="17831"/>
                </a:cubicBezTo>
                <a:lnTo>
                  <a:pt x="18704" y="17831"/>
                </a:lnTo>
                <a:cubicBezTo>
                  <a:pt x="18704" y="17822"/>
                  <a:pt x="18694" y="17822"/>
                  <a:pt x="18685" y="17822"/>
                </a:cubicBezTo>
                <a:lnTo>
                  <a:pt x="18656" y="17822"/>
                </a:lnTo>
                <a:cubicBezTo>
                  <a:pt x="18656" y="17822"/>
                  <a:pt x="18656" y="17822"/>
                  <a:pt x="18656" y="17812"/>
                </a:cubicBezTo>
                <a:lnTo>
                  <a:pt x="18647" y="17822"/>
                </a:lnTo>
                <a:cubicBezTo>
                  <a:pt x="18647" y="17812"/>
                  <a:pt x="18647" y="17812"/>
                  <a:pt x="18647" y="17812"/>
                </a:cubicBezTo>
                <a:cubicBezTo>
                  <a:pt x="18637" y="17812"/>
                  <a:pt x="18637" y="17803"/>
                  <a:pt x="18637" y="17803"/>
                </a:cubicBezTo>
                <a:cubicBezTo>
                  <a:pt x="18637" y="17803"/>
                  <a:pt x="18637" y="17812"/>
                  <a:pt x="18637" y="17812"/>
                </a:cubicBezTo>
                <a:lnTo>
                  <a:pt x="18628" y="17812"/>
                </a:lnTo>
                <a:lnTo>
                  <a:pt x="18628" y="17803"/>
                </a:lnTo>
                <a:lnTo>
                  <a:pt x="18618" y="17803"/>
                </a:lnTo>
                <a:cubicBezTo>
                  <a:pt x="18618" y="17801"/>
                  <a:pt x="18618" y="17798"/>
                  <a:pt x="18618" y="17794"/>
                </a:cubicBezTo>
                <a:lnTo>
                  <a:pt x="18609" y="17794"/>
                </a:lnTo>
                <a:cubicBezTo>
                  <a:pt x="18609" y="17794"/>
                  <a:pt x="18599" y="17794"/>
                  <a:pt x="18599" y="17803"/>
                </a:cubicBezTo>
                <a:lnTo>
                  <a:pt x="18599" y="17794"/>
                </a:lnTo>
                <a:lnTo>
                  <a:pt x="18609" y="17794"/>
                </a:lnTo>
                <a:cubicBezTo>
                  <a:pt x="18604" y="17789"/>
                  <a:pt x="18599" y="17786"/>
                  <a:pt x="18596" y="17786"/>
                </a:cubicBezTo>
                <a:cubicBezTo>
                  <a:pt x="18592" y="17786"/>
                  <a:pt x="18590" y="17789"/>
                  <a:pt x="18590" y="17794"/>
                </a:cubicBezTo>
                <a:lnTo>
                  <a:pt x="18581" y="17784"/>
                </a:lnTo>
                <a:cubicBezTo>
                  <a:pt x="18581" y="17794"/>
                  <a:pt x="18581" y="17794"/>
                  <a:pt x="18581" y="17794"/>
                </a:cubicBezTo>
                <a:cubicBezTo>
                  <a:pt x="18581" y="17803"/>
                  <a:pt x="18590" y="17803"/>
                  <a:pt x="18590" y="17803"/>
                </a:cubicBezTo>
                <a:cubicBezTo>
                  <a:pt x="18581" y="17803"/>
                  <a:pt x="18571" y="17812"/>
                  <a:pt x="18571" y="17822"/>
                </a:cubicBezTo>
                <a:cubicBezTo>
                  <a:pt x="18581" y="17822"/>
                  <a:pt x="18581" y="17822"/>
                  <a:pt x="18571" y="17831"/>
                </a:cubicBezTo>
                <a:cubicBezTo>
                  <a:pt x="18571" y="17841"/>
                  <a:pt x="18571" y="17841"/>
                  <a:pt x="18571" y="17841"/>
                </a:cubicBezTo>
                <a:cubicBezTo>
                  <a:pt x="18571" y="17850"/>
                  <a:pt x="18571" y="17860"/>
                  <a:pt x="18571" y="17869"/>
                </a:cubicBezTo>
                <a:cubicBezTo>
                  <a:pt x="18571" y="17869"/>
                  <a:pt x="18571" y="17879"/>
                  <a:pt x="18571" y="17879"/>
                </a:cubicBezTo>
                <a:lnTo>
                  <a:pt x="18562" y="17879"/>
                </a:lnTo>
                <a:cubicBezTo>
                  <a:pt x="18562" y="17879"/>
                  <a:pt x="18562" y="17869"/>
                  <a:pt x="18562" y="17869"/>
                </a:cubicBezTo>
                <a:cubicBezTo>
                  <a:pt x="18562" y="17869"/>
                  <a:pt x="18562" y="17860"/>
                  <a:pt x="18562" y="17860"/>
                </a:cubicBezTo>
                <a:cubicBezTo>
                  <a:pt x="18552" y="17860"/>
                  <a:pt x="18552" y="17869"/>
                  <a:pt x="18543" y="17869"/>
                </a:cubicBezTo>
                <a:lnTo>
                  <a:pt x="18552" y="17869"/>
                </a:lnTo>
                <a:cubicBezTo>
                  <a:pt x="18552" y="17879"/>
                  <a:pt x="18543" y="17879"/>
                  <a:pt x="18543" y="17879"/>
                </a:cubicBezTo>
                <a:cubicBezTo>
                  <a:pt x="18543" y="17879"/>
                  <a:pt x="18533" y="17869"/>
                  <a:pt x="18533" y="17860"/>
                </a:cubicBezTo>
                <a:lnTo>
                  <a:pt x="18514" y="17860"/>
                </a:lnTo>
                <a:cubicBezTo>
                  <a:pt x="18514" y="17869"/>
                  <a:pt x="18514" y="17869"/>
                  <a:pt x="18514" y="17869"/>
                </a:cubicBezTo>
                <a:cubicBezTo>
                  <a:pt x="18514" y="17869"/>
                  <a:pt x="18514" y="17879"/>
                  <a:pt x="18514" y="17879"/>
                </a:cubicBezTo>
                <a:lnTo>
                  <a:pt x="18505" y="17879"/>
                </a:lnTo>
                <a:cubicBezTo>
                  <a:pt x="18505" y="17869"/>
                  <a:pt x="18495" y="17869"/>
                  <a:pt x="18495" y="17869"/>
                </a:cubicBezTo>
                <a:cubicBezTo>
                  <a:pt x="18486" y="17869"/>
                  <a:pt x="18486" y="17879"/>
                  <a:pt x="18486" y="17879"/>
                </a:cubicBezTo>
                <a:lnTo>
                  <a:pt x="18476" y="17879"/>
                </a:lnTo>
                <a:cubicBezTo>
                  <a:pt x="18476" y="17888"/>
                  <a:pt x="18476" y="17898"/>
                  <a:pt x="18467" y="17898"/>
                </a:cubicBezTo>
                <a:cubicBezTo>
                  <a:pt x="18467" y="17898"/>
                  <a:pt x="18476" y="17907"/>
                  <a:pt x="18476" y="17907"/>
                </a:cubicBezTo>
                <a:lnTo>
                  <a:pt x="18467" y="17907"/>
                </a:lnTo>
                <a:cubicBezTo>
                  <a:pt x="18467" y="17907"/>
                  <a:pt x="18457" y="17907"/>
                  <a:pt x="18457" y="17898"/>
                </a:cubicBezTo>
                <a:cubicBezTo>
                  <a:pt x="18457" y="17907"/>
                  <a:pt x="18457" y="17907"/>
                  <a:pt x="18457" y="17907"/>
                </a:cubicBezTo>
                <a:cubicBezTo>
                  <a:pt x="18457" y="17917"/>
                  <a:pt x="18457" y="17917"/>
                  <a:pt x="18457" y="17917"/>
                </a:cubicBezTo>
                <a:cubicBezTo>
                  <a:pt x="18467" y="17926"/>
                  <a:pt x="18467" y="17926"/>
                  <a:pt x="18467" y="17926"/>
                </a:cubicBezTo>
                <a:cubicBezTo>
                  <a:pt x="18467" y="17936"/>
                  <a:pt x="18476" y="17936"/>
                  <a:pt x="18476" y="17945"/>
                </a:cubicBezTo>
                <a:lnTo>
                  <a:pt x="18467" y="17945"/>
                </a:lnTo>
                <a:cubicBezTo>
                  <a:pt x="18467" y="17945"/>
                  <a:pt x="18467" y="17936"/>
                  <a:pt x="18467" y="17936"/>
                </a:cubicBezTo>
                <a:lnTo>
                  <a:pt x="18457" y="17936"/>
                </a:lnTo>
                <a:cubicBezTo>
                  <a:pt x="18457" y="17936"/>
                  <a:pt x="18457" y="17926"/>
                  <a:pt x="18457" y="17926"/>
                </a:cubicBezTo>
                <a:cubicBezTo>
                  <a:pt x="18453" y="17921"/>
                  <a:pt x="18450" y="17919"/>
                  <a:pt x="18449" y="17919"/>
                </a:cubicBezTo>
                <a:cubicBezTo>
                  <a:pt x="18448" y="17919"/>
                  <a:pt x="18448" y="17921"/>
                  <a:pt x="18448" y="17926"/>
                </a:cubicBezTo>
                <a:cubicBezTo>
                  <a:pt x="18439" y="17917"/>
                  <a:pt x="18439" y="17907"/>
                  <a:pt x="18448" y="17907"/>
                </a:cubicBezTo>
                <a:cubicBezTo>
                  <a:pt x="18448" y="17907"/>
                  <a:pt x="18448" y="17907"/>
                  <a:pt x="18457" y="17898"/>
                </a:cubicBezTo>
                <a:cubicBezTo>
                  <a:pt x="18457" y="17898"/>
                  <a:pt x="18457" y="17888"/>
                  <a:pt x="18457" y="17888"/>
                </a:cubicBezTo>
                <a:cubicBezTo>
                  <a:pt x="18457" y="17888"/>
                  <a:pt x="18457" y="17879"/>
                  <a:pt x="18457" y="17879"/>
                </a:cubicBezTo>
                <a:cubicBezTo>
                  <a:pt x="18457" y="17879"/>
                  <a:pt x="18457" y="17879"/>
                  <a:pt x="18448" y="17869"/>
                </a:cubicBezTo>
                <a:cubicBezTo>
                  <a:pt x="18448" y="17869"/>
                  <a:pt x="18448" y="17869"/>
                  <a:pt x="18448" y="17879"/>
                </a:cubicBezTo>
                <a:lnTo>
                  <a:pt x="18439" y="17879"/>
                </a:lnTo>
                <a:cubicBezTo>
                  <a:pt x="18439" y="17888"/>
                  <a:pt x="18439" y="17888"/>
                  <a:pt x="18448" y="17888"/>
                </a:cubicBezTo>
                <a:cubicBezTo>
                  <a:pt x="18439" y="17888"/>
                  <a:pt x="18439" y="17888"/>
                  <a:pt x="18439" y="17898"/>
                </a:cubicBezTo>
                <a:cubicBezTo>
                  <a:pt x="18439" y="17907"/>
                  <a:pt x="18439" y="17907"/>
                  <a:pt x="18429" y="17917"/>
                </a:cubicBezTo>
                <a:lnTo>
                  <a:pt x="18420" y="17917"/>
                </a:lnTo>
                <a:cubicBezTo>
                  <a:pt x="18420" y="17917"/>
                  <a:pt x="18410" y="17917"/>
                  <a:pt x="18410" y="17907"/>
                </a:cubicBezTo>
                <a:lnTo>
                  <a:pt x="18401" y="17907"/>
                </a:lnTo>
                <a:cubicBezTo>
                  <a:pt x="18401" y="17917"/>
                  <a:pt x="18401" y="17917"/>
                  <a:pt x="18401" y="17926"/>
                </a:cubicBezTo>
                <a:cubicBezTo>
                  <a:pt x="18410" y="17926"/>
                  <a:pt x="18410" y="17936"/>
                  <a:pt x="18401" y="17945"/>
                </a:cubicBezTo>
                <a:cubicBezTo>
                  <a:pt x="18401" y="17945"/>
                  <a:pt x="18391" y="17945"/>
                  <a:pt x="18391" y="17936"/>
                </a:cubicBezTo>
                <a:cubicBezTo>
                  <a:pt x="18391" y="17936"/>
                  <a:pt x="18391" y="17936"/>
                  <a:pt x="18391" y="17926"/>
                </a:cubicBezTo>
                <a:cubicBezTo>
                  <a:pt x="18391" y="17917"/>
                  <a:pt x="18391" y="17917"/>
                  <a:pt x="18391" y="17917"/>
                </a:cubicBezTo>
                <a:cubicBezTo>
                  <a:pt x="18391" y="17917"/>
                  <a:pt x="18382" y="17926"/>
                  <a:pt x="18382" y="17926"/>
                </a:cubicBezTo>
                <a:cubicBezTo>
                  <a:pt x="18382" y="17926"/>
                  <a:pt x="18382" y="17936"/>
                  <a:pt x="18382" y="17936"/>
                </a:cubicBezTo>
                <a:cubicBezTo>
                  <a:pt x="18382" y="17936"/>
                  <a:pt x="18382" y="17936"/>
                  <a:pt x="18382" y="17945"/>
                </a:cubicBezTo>
                <a:lnTo>
                  <a:pt x="18372" y="17945"/>
                </a:lnTo>
                <a:cubicBezTo>
                  <a:pt x="18372" y="17936"/>
                  <a:pt x="18372" y="17936"/>
                  <a:pt x="18372" y="17936"/>
                </a:cubicBezTo>
                <a:cubicBezTo>
                  <a:pt x="18372" y="17936"/>
                  <a:pt x="18372" y="17926"/>
                  <a:pt x="18372" y="17926"/>
                </a:cubicBezTo>
                <a:lnTo>
                  <a:pt x="18363" y="17926"/>
                </a:lnTo>
                <a:cubicBezTo>
                  <a:pt x="18363" y="17917"/>
                  <a:pt x="18363" y="17917"/>
                  <a:pt x="18353" y="17917"/>
                </a:cubicBezTo>
                <a:cubicBezTo>
                  <a:pt x="18353" y="17917"/>
                  <a:pt x="18353" y="17907"/>
                  <a:pt x="18353" y="17907"/>
                </a:cubicBezTo>
                <a:cubicBezTo>
                  <a:pt x="18344" y="17907"/>
                  <a:pt x="18344" y="17898"/>
                  <a:pt x="18344" y="17898"/>
                </a:cubicBezTo>
                <a:cubicBezTo>
                  <a:pt x="18344" y="17898"/>
                  <a:pt x="18334" y="17907"/>
                  <a:pt x="18334" y="17907"/>
                </a:cubicBezTo>
                <a:cubicBezTo>
                  <a:pt x="18334" y="17907"/>
                  <a:pt x="18334" y="17917"/>
                  <a:pt x="18334" y="17917"/>
                </a:cubicBezTo>
                <a:lnTo>
                  <a:pt x="18344" y="17917"/>
                </a:lnTo>
                <a:cubicBezTo>
                  <a:pt x="18344" y="17917"/>
                  <a:pt x="18344" y="17926"/>
                  <a:pt x="18344" y="17926"/>
                </a:cubicBezTo>
                <a:lnTo>
                  <a:pt x="18325" y="17926"/>
                </a:lnTo>
                <a:cubicBezTo>
                  <a:pt x="18325" y="17926"/>
                  <a:pt x="18325" y="17926"/>
                  <a:pt x="18325" y="17936"/>
                </a:cubicBezTo>
                <a:lnTo>
                  <a:pt x="18315" y="17936"/>
                </a:lnTo>
                <a:cubicBezTo>
                  <a:pt x="18315" y="17926"/>
                  <a:pt x="18306" y="17917"/>
                  <a:pt x="18297" y="17917"/>
                </a:cubicBezTo>
                <a:cubicBezTo>
                  <a:pt x="18287" y="17917"/>
                  <a:pt x="18278" y="17926"/>
                  <a:pt x="18278" y="17926"/>
                </a:cubicBezTo>
                <a:cubicBezTo>
                  <a:pt x="18287" y="17926"/>
                  <a:pt x="18287" y="17936"/>
                  <a:pt x="18287" y="17936"/>
                </a:cubicBezTo>
                <a:cubicBezTo>
                  <a:pt x="18287" y="17945"/>
                  <a:pt x="18287" y="17945"/>
                  <a:pt x="18287" y="17945"/>
                </a:cubicBezTo>
                <a:cubicBezTo>
                  <a:pt x="18287" y="17945"/>
                  <a:pt x="18287" y="17954"/>
                  <a:pt x="18287" y="17954"/>
                </a:cubicBezTo>
                <a:cubicBezTo>
                  <a:pt x="18287" y="17954"/>
                  <a:pt x="18278" y="17954"/>
                  <a:pt x="18278" y="17945"/>
                </a:cubicBezTo>
                <a:cubicBezTo>
                  <a:pt x="18278" y="17945"/>
                  <a:pt x="18278" y="17936"/>
                  <a:pt x="18278" y="17926"/>
                </a:cubicBezTo>
                <a:cubicBezTo>
                  <a:pt x="18278" y="17921"/>
                  <a:pt x="18278" y="17919"/>
                  <a:pt x="18276" y="17919"/>
                </a:cubicBezTo>
                <a:cubicBezTo>
                  <a:pt x="18275" y="17919"/>
                  <a:pt x="18273" y="17921"/>
                  <a:pt x="18268" y="17926"/>
                </a:cubicBezTo>
                <a:lnTo>
                  <a:pt x="18259" y="17926"/>
                </a:lnTo>
                <a:lnTo>
                  <a:pt x="18249" y="17936"/>
                </a:lnTo>
                <a:cubicBezTo>
                  <a:pt x="18249" y="17936"/>
                  <a:pt x="18249" y="17945"/>
                  <a:pt x="18249" y="17945"/>
                </a:cubicBezTo>
                <a:cubicBezTo>
                  <a:pt x="18240" y="17954"/>
                  <a:pt x="18230" y="17964"/>
                  <a:pt x="18221" y="17973"/>
                </a:cubicBezTo>
                <a:cubicBezTo>
                  <a:pt x="18221" y="17973"/>
                  <a:pt x="18230" y="17973"/>
                  <a:pt x="18221" y="17983"/>
                </a:cubicBezTo>
                <a:cubicBezTo>
                  <a:pt x="18221" y="17983"/>
                  <a:pt x="18221" y="17983"/>
                  <a:pt x="18221" y="17992"/>
                </a:cubicBezTo>
                <a:cubicBezTo>
                  <a:pt x="18221" y="17992"/>
                  <a:pt x="18221" y="17992"/>
                  <a:pt x="18221" y="18002"/>
                </a:cubicBezTo>
                <a:cubicBezTo>
                  <a:pt x="18221" y="18002"/>
                  <a:pt x="18221" y="18011"/>
                  <a:pt x="18221" y="18011"/>
                </a:cubicBezTo>
                <a:lnTo>
                  <a:pt x="18211" y="18011"/>
                </a:lnTo>
                <a:cubicBezTo>
                  <a:pt x="18221" y="18011"/>
                  <a:pt x="18221" y="18011"/>
                  <a:pt x="18221" y="18021"/>
                </a:cubicBezTo>
                <a:cubicBezTo>
                  <a:pt x="18221" y="18030"/>
                  <a:pt x="18221" y="18030"/>
                  <a:pt x="18221" y="18040"/>
                </a:cubicBezTo>
                <a:lnTo>
                  <a:pt x="18230" y="18040"/>
                </a:lnTo>
                <a:cubicBezTo>
                  <a:pt x="18230" y="18040"/>
                  <a:pt x="18230" y="18040"/>
                  <a:pt x="18230" y="18030"/>
                </a:cubicBezTo>
                <a:lnTo>
                  <a:pt x="18240" y="18030"/>
                </a:lnTo>
                <a:cubicBezTo>
                  <a:pt x="18240" y="18030"/>
                  <a:pt x="18240" y="18030"/>
                  <a:pt x="18240" y="18040"/>
                </a:cubicBezTo>
                <a:lnTo>
                  <a:pt x="18230" y="18040"/>
                </a:lnTo>
                <a:lnTo>
                  <a:pt x="18230" y="18049"/>
                </a:lnTo>
                <a:cubicBezTo>
                  <a:pt x="18221" y="18059"/>
                  <a:pt x="18221" y="18059"/>
                  <a:pt x="18221" y="18059"/>
                </a:cubicBezTo>
                <a:cubicBezTo>
                  <a:pt x="18221" y="18059"/>
                  <a:pt x="18221" y="18068"/>
                  <a:pt x="18221" y="18068"/>
                </a:cubicBezTo>
                <a:lnTo>
                  <a:pt x="18211" y="18068"/>
                </a:lnTo>
                <a:cubicBezTo>
                  <a:pt x="18211" y="18078"/>
                  <a:pt x="18211" y="18078"/>
                  <a:pt x="18202" y="18078"/>
                </a:cubicBezTo>
                <a:cubicBezTo>
                  <a:pt x="18202" y="18087"/>
                  <a:pt x="18202" y="18087"/>
                  <a:pt x="18192" y="18087"/>
                </a:cubicBezTo>
                <a:cubicBezTo>
                  <a:pt x="18192" y="18087"/>
                  <a:pt x="18183" y="18087"/>
                  <a:pt x="18183" y="18096"/>
                </a:cubicBezTo>
                <a:cubicBezTo>
                  <a:pt x="18183" y="18096"/>
                  <a:pt x="18174" y="18106"/>
                  <a:pt x="18174" y="18106"/>
                </a:cubicBezTo>
                <a:cubicBezTo>
                  <a:pt x="18174" y="18096"/>
                  <a:pt x="18174" y="18096"/>
                  <a:pt x="18174" y="18096"/>
                </a:cubicBezTo>
                <a:cubicBezTo>
                  <a:pt x="18174" y="18096"/>
                  <a:pt x="18174" y="18096"/>
                  <a:pt x="18174" y="18087"/>
                </a:cubicBezTo>
                <a:lnTo>
                  <a:pt x="18164" y="18087"/>
                </a:lnTo>
                <a:lnTo>
                  <a:pt x="18164" y="18096"/>
                </a:lnTo>
                <a:cubicBezTo>
                  <a:pt x="18164" y="18096"/>
                  <a:pt x="18164" y="18087"/>
                  <a:pt x="18155" y="18087"/>
                </a:cubicBezTo>
                <a:cubicBezTo>
                  <a:pt x="18155" y="18078"/>
                  <a:pt x="18145" y="18078"/>
                  <a:pt x="18155" y="18078"/>
                </a:cubicBezTo>
                <a:cubicBezTo>
                  <a:pt x="18155" y="18068"/>
                  <a:pt x="18155" y="18068"/>
                  <a:pt x="18145" y="18068"/>
                </a:cubicBezTo>
                <a:lnTo>
                  <a:pt x="18136" y="18068"/>
                </a:lnTo>
                <a:cubicBezTo>
                  <a:pt x="18136" y="18078"/>
                  <a:pt x="18136" y="18078"/>
                  <a:pt x="18136" y="18078"/>
                </a:cubicBezTo>
                <a:cubicBezTo>
                  <a:pt x="18136" y="18087"/>
                  <a:pt x="18136" y="18087"/>
                  <a:pt x="18136" y="18087"/>
                </a:cubicBezTo>
                <a:cubicBezTo>
                  <a:pt x="18126" y="18087"/>
                  <a:pt x="18126" y="18087"/>
                  <a:pt x="18126" y="18096"/>
                </a:cubicBezTo>
                <a:cubicBezTo>
                  <a:pt x="18126" y="18096"/>
                  <a:pt x="18126" y="18106"/>
                  <a:pt x="18126" y="18106"/>
                </a:cubicBezTo>
                <a:cubicBezTo>
                  <a:pt x="18126" y="18106"/>
                  <a:pt x="18126" y="18096"/>
                  <a:pt x="18117" y="18096"/>
                </a:cubicBezTo>
                <a:cubicBezTo>
                  <a:pt x="18117" y="18096"/>
                  <a:pt x="18117" y="18087"/>
                  <a:pt x="18126" y="18087"/>
                </a:cubicBezTo>
                <a:lnTo>
                  <a:pt x="18117" y="18087"/>
                </a:lnTo>
                <a:cubicBezTo>
                  <a:pt x="18117" y="18087"/>
                  <a:pt x="18117" y="18087"/>
                  <a:pt x="18117" y="18078"/>
                </a:cubicBezTo>
                <a:lnTo>
                  <a:pt x="18098" y="18078"/>
                </a:lnTo>
                <a:cubicBezTo>
                  <a:pt x="18098" y="18073"/>
                  <a:pt x="18095" y="18070"/>
                  <a:pt x="18093" y="18070"/>
                </a:cubicBezTo>
                <a:cubicBezTo>
                  <a:pt x="18091" y="18070"/>
                  <a:pt x="18088" y="18073"/>
                  <a:pt x="18088" y="18078"/>
                </a:cubicBezTo>
                <a:cubicBezTo>
                  <a:pt x="18088" y="18078"/>
                  <a:pt x="18079" y="18078"/>
                  <a:pt x="18079" y="18087"/>
                </a:cubicBezTo>
                <a:lnTo>
                  <a:pt x="18079" y="18078"/>
                </a:lnTo>
                <a:lnTo>
                  <a:pt x="18069" y="18087"/>
                </a:lnTo>
                <a:lnTo>
                  <a:pt x="18060" y="18087"/>
                </a:lnTo>
                <a:cubicBezTo>
                  <a:pt x="18060" y="18078"/>
                  <a:pt x="18060" y="18078"/>
                  <a:pt x="18060" y="18078"/>
                </a:cubicBezTo>
                <a:cubicBezTo>
                  <a:pt x="18060" y="18078"/>
                  <a:pt x="18060" y="18078"/>
                  <a:pt x="18060" y="18068"/>
                </a:cubicBezTo>
                <a:lnTo>
                  <a:pt x="18050" y="18068"/>
                </a:lnTo>
                <a:cubicBezTo>
                  <a:pt x="18050" y="18078"/>
                  <a:pt x="18041" y="18087"/>
                  <a:pt x="18041" y="18087"/>
                </a:cubicBezTo>
                <a:lnTo>
                  <a:pt x="18032" y="18087"/>
                </a:lnTo>
                <a:cubicBezTo>
                  <a:pt x="18032" y="18087"/>
                  <a:pt x="18032" y="18087"/>
                  <a:pt x="18032" y="18096"/>
                </a:cubicBezTo>
                <a:cubicBezTo>
                  <a:pt x="18032" y="18106"/>
                  <a:pt x="18032" y="18115"/>
                  <a:pt x="18022" y="18115"/>
                </a:cubicBezTo>
                <a:lnTo>
                  <a:pt x="18013" y="18115"/>
                </a:lnTo>
                <a:cubicBezTo>
                  <a:pt x="18003" y="18115"/>
                  <a:pt x="17994" y="18115"/>
                  <a:pt x="17984" y="18106"/>
                </a:cubicBezTo>
                <a:cubicBezTo>
                  <a:pt x="17975" y="18106"/>
                  <a:pt x="17975" y="18106"/>
                  <a:pt x="17975" y="18115"/>
                </a:cubicBezTo>
                <a:cubicBezTo>
                  <a:pt x="17965" y="18134"/>
                  <a:pt x="17956" y="18144"/>
                  <a:pt x="17956" y="18153"/>
                </a:cubicBezTo>
                <a:cubicBezTo>
                  <a:pt x="17946" y="18163"/>
                  <a:pt x="17937" y="18182"/>
                  <a:pt x="17956" y="18191"/>
                </a:cubicBezTo>
                <a:cubicBezTo>
                  <a:pt x="17965" y="18201"/>
                  <a:pt x="17956" y="18220"/>
                  <a:pt x="17946" y="18238"/>
                </a:cubicBezTo>
                <a:cubicBezTo>
                  <a:pt x="17946" y="18210"/>
                  <a:pt x="17937" y="18210"/>
                  <a:pt x="17918" y="18201"/>
                </a:cubicBezTo>
                <a:cubicBezTo>
                  <a:pt x="17918" y="18201"/>
                  <a:pt x="17908" y="18201"/>
                  <a:pt x="17908" y="18191"/>
                </a:cubicBezTo>
                <a:cubicBezTo>
                  <a:pt x="17899" y="18182"/>
                  <a:pt x="17890" y="18172"/>
                  <a:pt x="17880" y="18163"/>
                </a:cubicBezTo>
                <a:cubicBezTo>
                  <a:pt x="17876" y="18155"/>
                  <a:pt x="17871" y="18152"/>
                  <a:pt x="17866" y="18152"/>
                </a:cubicBezTo>
                <a:cubicBezTo>
                  <a:pt x="17858" y="18152"/>
                  <a:pt x="17848" y="18160"/>
                  <a:pt x="17842" y="18172"/>
                </a:cubicBezTo>
                <a:cubicBezTo>
                  <a:pt x="17823" y="18163"/>
                  <a:pt x="17814" y="18153"/>
                  <a:pt x="17795" y="18134"/>
                </a:cubicBezTo>
                <a:cubicBezTo>
                  <a:pt x="17804" y="18125"/>
                  <a:pt x="17795" y="18115"/>
                  <a:pt x="17795" y="18096"/>
                </a:cubicBezTo>
                <a:cubicBezTo>
                  <a:pt x="17795" y="18078"/>
                  <a:pt x="17785" y="18068"/>
                  <a:pt x="17776" y="18049"/>
                </a:cubicBezTo>
                <a:cubicBezTo>
                  <a:pt x="17766" y="18030"/>
                  <a:pt x="17757" y="18011"/>
                  <a:pt x="17748" y="17983"/>
                </a:cubicBezTo>
                <a:cubicBezTo>
                  <a:pt x="17748" y="17983"/>
                  <a:pt x="17748" y="17983"/>
                  <a:pt x="17738" y="17973"/>
                </a:cubicBezTo>
                <a:cubicBezTo>
                  <a:pt x="17738" y="17983"/>
                  <a:pt x="17738" y="17983"/>
                  <a:pt x="17729" y="17983"/>
                </a:cubicBezTo>
                <a:cubicBezTo>
                  <a:pt x="17726" y="17986"/>
                  <a:pt x="17723" y="17987"/>
                  <a:pt x="17721" y="17987"/>
                </a:cubicBezTo>
                <a:cubicBezTo>
                  <a:pt x="17714" y="17987"/>
                  <a:pt x="17710" y="17980"/>
                  <a:pt x="17710" y="17973"/>
                </a:cubicBezTo>
                <a:cubicBezTo>
                  <a:pt x="17710" y="17973"/>
                  <a:pt x="17710" y="17964"/>
                  <a:pt x="17700" y="17964"/>
                </a:cubicBezTo>
                <a:cubicBezTo>
                  <a:pt x="17700" y="17954"/>
                  <a:pt x="17700" y="17954"/>
                  <a:pt x="17700" y="17954"/>
                </a:cubicBezTo>
                <a:cubicBezTo>
                  <a:pt x="17685" y="17931"/>
                  <a:pt x="17663" y="17914"/>
                  <a:pt x="17634" y="17914"/>
                </a:cubicBezTo>
                <a:cubicBezTo>
                  <a:pt x="17628" y="17914"/>
                  <a:pt x="17622" y="17915"/>
                  <a:pt x="17615" y="17917"/>
                </a:cubicBezTo>
                <a:cubicBezTo>
                  <a:pt x="17606" y="17917"/>
                  <a:pt x="17596" y="17917"/>
                  <a:pt x="17596" y="17936"/>
                </a:cubicBezTo>
                <a:cubicBezTo>
                  <a:pt x="17596" y="17940"/>
                  <a:pt x="17596" y="17943"/>
                  <a:pt x="17595" y="17943"/>
                </a:cubicBezTo>
                <a:cubicBezTo>
                  <a:pt x="17594" y="17943"/>
                  <a:pt x="17591" y="17940"/>
                  <a:pt x="17587" y="17936"/>
                </a:cubicBezTo>
                <a:cubicBezTo>
                  <a:pt x="17577" y="17936"/>
                  <a:pt x="17568" y="17926"/>
                  <a:pt x="17568" y="17917"/>
                </a:cubicBezTo>
                <a:cubicBezTo>
                  <a:pt x="17558" y="17907"/>
                  <a:pt x="17558" y="17898"/>
                  <a:pt x="17558" y="17898"/>
                </a:cubicBezTo>
                <a:cubicBezTo>
                  <a:pt x="17558" y="17888"/>
                  <a:pt x="17549" y="17888"/>
                  <a:pt x="17549" y="17888"/>
                </a:cubicBezTo>
                <a:cubicBezTo>
                  <a:pt x="17549" y="17869"/>
                  <a:pt x="17539" y="17841"/>
                  <a:pt x="17530" y="17831"/>
                </a:cubicBezTo>
                <a:cubicBezTo>
                  <a:pt x="17520" y="17831"/>
                  <a:pt x="17520" y="17831"/>
                  <a:pt x="17511" y="17841"/>
                </a:cubicBezTo>
                <a:cubicBezTo>
                  <a:pt x="17501" y="17841"/>
                  <a:pt x="17492" y="17841"/>
                  <a:pt x="17492" y="17831"/>
                </a:cubicBezTo>
                <a:cubicBezTo>
                  <a:pt x="17492" y="17803"/>
                  <a:pt x="17483" y="17784"/>
                  <a:pt x="17464" y="17765"/>
                </a:cubicBezTo>
                <a:cubicBezTo>
                  <a:pt x="17470" y="17758"/>
                  <a:pt x="17482" y="17752"/>
                  <a:pt x="17495" y="17752"/>
                </a:cubicBezTo>
                <a:cubicBezTo>
                  <a:pt x="17500" y="17752"/>
                  <a:pt x="17505" y="17753"/>
                  <a:pt x="17511" y="17756"/>
                </a:cubicBezTo>
                <a:cubicBezTo>
                  <a:pt x="17511" y="17737"/>
                  <a:pt x="17511" y="17718"/>
                  <a:pt x="17511" y="17699"/>
                </a:cubicBezTo>
                <a:cubicBezTo>
                  <a:pt x="17516" y="17688"/>
                  <a:pt x="17519" y="17683"/>
                  <a:pt x="17524" y="17683"/>
                </a:cubicBezTo>
                <a:cubicBezTo>
                  <a:pt x="17527" y="17683"/>
                  <a:pt x="17531" y="17686"/>
                  <a:pt x="17539" y="17689"/>
                </a:cubicBezTo>
                <a:cubicBezTo>
                  <a:pt x="17558" y="17699"/>
                  <a:pt x="17568" y="17699"/>
                  <a:pt x="17577" y="17708"/>
                </a:cubicBezTo>
                <a:cubicBezTo>
                  <a:pt x="17568" y="17680"/>
                  <a:pt x="17568" y="17680"/>
                  <a:pt x="17587" y="17671"/>
                </a:cubicBezTo>
                <a:cubicBezTo>
                  <a:pt x="17606" y="17661"/>
                  <a:pt x="17606" y="17652"/>
                  <a:pt x="17596" y="17633"/>
                </a:cubicBezTo>
                <a:cubicBezTo>
                  <a:pt x="17587" y="17623"/>
                  <a:pt x="17577" y="17614"/>
                  <a:pt x="17587" y="17604"/>
                </a:cubicBezTo>
                <a:cubicBezTo>
                  <a:pt x="17587" y="17595"/>
                  <a:pt x="17577" y="17585"/>
                  <a:pt x="17568" y="17576"/>
                </a:cubicBezTo>
                <a:lnTo>
                  <a:pt x="17520" y="17576"/>
                </a:lnTo>
                <a:cubicBezTo>
                  <a:pt x="17501" y="17557"/>
                  <a:pt x="17483" y="17538"/>
                  <a:pt x="17464" y="17519"/>
                </a:cubicBezTo>
                <a:cubicBezTo>
                  <a:pt x="17464" y="17519"/>
                  <a:pt x="17464" y="17510"/>
                  <a:pt x="17464" y="17510"/>
                </a:cubicBezTo>
                <a:cubicBezTo>
                  <a:pt x="17473" y="17500"/>
                  <a:pt x="17473" y="17491"/>
                  <a:pt x="17464" y="17491"/>
                </a:cubicBezTo>
                <a:cubicBezTo>
                  <a:pt x="17464" y="17481"/>
                  <a:pt x="17464" y="17481"/>
                  <a:pt x="17464" y="17472"/>
                </a:cubicBezTo>
                <a:cubicBezTo>
                  <a:pt x="17473" y="17472"/>
                  <a:pt x="17473" y="17462"/>
                  <a:pt x="17473" y="17462"/>
                </a:cubicBezTo>
                <a:cubicBezTo>
                  <a:pt x="17492" y="17453"/>
                  <a:pt x="17492" y="17443"/>
                  <a:pt x="17492" y="17424"/>
                </a:cubicBezTo>
                <a:cubicBezTo>
                  <a:pt x="17492" y="17415"/>
                  <a:pt x="17501" y="17405"/>
                  <a:pt x="17501" y="17396"/>
                </a:cubicBezTo>
                <a:cubicBezTo>
                  <a:pt x="17511" y="17405"/>
                  <a:pt x="17511" y="17405"/>
                  <a:pt x="17520" y="17415"/>
                </a:cubicBezTo>
                <a:cubicBezTo>
                  <a:pt x="17530" y="17415"/>
                  <a:pt x="17530" y="17424"/>
                  <a:pt x="17530" y="17434"/>
                </a:cubicBezTo>
                <a:cubicBezTo>
                  <a:pt x="17539" y="17424"/>
                  <a:pt x="17539" y="17415"/>
                  <a:pt x="17539" y="17405"/>
                </a:cubicBezTo>
                <a:cubicBezTo>
                  <a:pt x="17549" y="17396"/>
                  <a:pt x="17549" y="17387"/>
                  <a:pt x="17558" y="17387"/>
                </a:cubicBezTo>
                <a:cubicBezTo>
                  <a:pt x="17568" y="17387"/>
                  <a:pt x="17577" y="17358"/>
                  <a:pt x="17568" y="17349"/>
                </a:cubicBezTo>
                <a:cubicBezTo>
                  <a:pt x="17558" y="17349"/>
                  <a:pt x="17558" y="17349"/>
                  <a:pt x="17558" y="17339"/>
                </a:cubicBezTo>
                <a:cubicBezTo>
                  <a:pt x="17577" y="17330"/>
                  <a:pt x="17577" y="17330"/>
                  <a:pt x="17568" y="17311"/>
                </a:cubicBezTo>
                <a:cubicBezTo>
                  <a:pt x="17558" y="17301"/>
                  <a:pt x="17549" y="17282"/>
                  <a:pt x="17558" y="17273"/>
                </a:cubicBezTo>
                <a:cubicBezTo>
                  <a:pt x="17558" y="17264"/>
                  <a:pt x="17577" y="17254"/>
                  <a:pt x="17587" y="17245"/>
                </a:cubicBezTo>
                <a:cubicBezTo>
                  <a:pt x="17596" y="17245"/>
                  <a:pt x="17606" y="17235"/>
                  <a:pt x="17615" y="17235"/>
                </a:cubicBezTo>
                <a:cubicBezTo>
                  <a:pt x="17625" y="17226"/>
                  <a:pt x="17634" y="17226"/>
                  <a:pt x="17634" y="17226"/>
                </a:cubicBezTo>
                <a:cubicBezTo>
                  <a:pt x="17643" y="17216"/>
                  <a:pt x="17643" y="17216"/>
                  <a:pt x="17653" y="17207"/>
                </a:cubicBezTo>
                <a:cubicBezTo>
                  <a:pt x="17653" y="17188"/>
                  <a:pt x="17653" y="17188"/>
                  <a:pt x="17672" y="17188"/>
                </a:cubicBezTo>
                <a:cubicBezTo>
                  <a:pt x="17691" y="17188"/>
                  <a:pt x="17700" y="17188"/>
                  <a:pt x="17691" y="17169"/>
                </a:cubicBezTo>
                <a:lnTo>
                  <a:pt x="17672" y="17169"/>
                </a:lnTo>
                <a:cubicBezTo>
                  <a:pt x="17700" y="17140"/>
                  <a:pt x="17691" y="17122"/>
                  <a:pt x="17681" y="17093"/>
                </a:cubicBezTo>
                <a:lnTo>
                  <a:pt x="17691" y="17074"/>
                </a:lnTo>
                <a:lnTo>
                  <a:pt x="17672" y="17074"/>
                </a:lnTo>
                <a:cubicBezTo>
                  <a:pt x="17662" y="17065"/>
                  <a:pt x="17653" y="17065"/>
                  <a:pt x="17653" y="17055"/>
                </a:cubicBezTo>
                <a:cubicBezTo>
                  <a:pt x="17643" y="17036"/>
                  <a:pt x="17625" y="17027"/>
                  <a:pt x="17596" y="17027"/>
                </a:cubicBezTo>
                <a:cubicBezTo>
                  <a:pt x="17596" y="17027"/>
                  <a:pt x="17596" y="17036"/>
                  <a:pt x="17596" y="17036"/>
                </a:cubicBezTo>
                <a:cubicBezTo>
                  <a:pt x="17596" y="17046"/>
                  <a:pt x="17596" y="17055"/>
                  <a:pt x="17596" y="17074"/>
                </a:cubicBezTo>
                <a:cubicBezTo>
                  <a:pt x="17587" y="17068"/>
                  <a:pt x="17579" y="17066"/>
                  <a:pt x="17572" y="17066"/>
                </a:cubicBezTo>
                <a:cubicBezTo>
                  <a:pt x="17556" y="17066"/>
                  <a:pt x="17543" y="17077"/>
                  <a:pt x="17530" y="17084"/>
                </a:cubicBezTo>
                <a:cubicBezTo>
                  <a:pt x="17530" y="17084"/>
                  <a:pt x="17530" y="17084"/>
                  <a:pt x="17530" y="17093"/>
                </a:cubicBezTo>
                <a:cubicBezTo>
                  <a:pt x="17523" y="17107"/>
                  <a:pt x="17516" y="17116"/>
                  <a:pt x="17505" y="17116"/>
                </a:cubicBezTo>
                <a:cubicBezTo>
                  <a:pt x="17501" y="17116"/>
                  <a:pt x="17497" y="17115"/>
                  <a:pt x="17492" y="17112"/>
                </a:cubicBezTo>
                <a:lnTo>
                  <a:pt x="17492" y="17093"/>
                </a:lnTo>
                <a:cubicBezTo>
                  <a:pt x="17483" y="17084"/>
                  <a:pt x="17473" y="17084"/>
                  <a:pt x="17464" y="17074"/>
                </a:cubicBezTo>
                <a:cubicBezTo>
                  <a:pt x="17460" y="17070"/>
                  <a:pt x="17457" y="17068"/>
                  <a:pt x="17455" y="17068"/>
                </a:cubicBezTo>
                <a:cubicBezTo>
                  <a:pt x="17453" y="17068"/>
                  <a:pt x="17450" y="17073"/>
                  <a:pt x="17445" y="17084"/>
                </a:cubicBezTo>
                <a:cubicBezTo>
                  <a:pt x="17435" y="17084"/>
                  <a:pt x="17435" y="17093"/>
                  <a:pt x="17426" y="17103"/>
                </a:cubicBezTo>
                <a:cubicBezTo>
                  <a:pt x="17416" y="17103"/>
                  <a:pt x="17416" y="17103"/>
                  <a:pt x="17407" y="17093"/>
                </a:cubicBezTo>
                <a:cubicBezTo>
                  <a:pt x="17388" y="17084"/>
                  <a:pt x="17369" y="17084"/>
                  <a:pt x="17350" y="17084"/>
                </a:cubicBezTo>
                <a:cubicBezTo>
                  <a:pt x="17350" y="17093"/>
                  <a:pt x="17359" y="17103"/>
                  <a:pt x="17359" y="17112"/>
                </a:cubicBezTo>
                <a:cubicBezTo>
                  <a:pt x="17369" y="17122"/>
                  <a:pt x="17369" y="17131"/>
                  <a:pt x="17359" y="17140"/>
                </a:cubicBezTo>
                <a:cubicBezTo>
                  <a:pt x="17359" y="17150"/>
                  <a:pt x="17350" y="17150"/>
                  <a:pt x="17350" y="17159"/>
                </a:cubicBezTo>
                <a:cubicBezTo>
                  <a:pt x="17342" y="17167"/>
                  <a:pt x="17341" y="17181"/>
                  <a:pt x="17331" y="17181"/>
                </a:cubicBezTo>
                <a:cubicBezTo>
                  <a:pt x="17328" y="17181"/>
                  <a:pt x="17325" y="17180"/>
                  <a:pt x="17322" y="17178"/>
                </a:cubicBezTo>
                <a:cubicBezTo>
                  <a:pt x="17312" y="17178"/>
                  <a:pt x="17312" y="17188"/>
                  <a:pt x="17303" y="17188"/>
                </a:cubicBezTo>
                <a:lnTo>
                  <a:pt x="17303" y="17178"/>
                </a:lnTo>
                <a:cubicBezTo>
                  <a:pt x="17296" y="17181"/>
                  <a:pt x="17291" y="17183"/>
                  <a:pt x="17287" y="17183"/>
                </a:cubicBezTo>
                <a:cubicBezTo>
                  <a:pt x="17277" y="17183"/>
                  <a:pt x="17271" y="17178"/>
                  <a:pt x="17265" y="17178"/>
                </a:cubicBezTo>
                <a:cubicBezTo>
                  <a:pt x="17246" y="17178"/>
                  <a:pt x="17246" y="17178"/>
                  <a:pt x="17236" y="17197"/>
                </a:cubicBezTo>
                <a:lnTo>
                  <a:pt x="17218" y="17197"/>
                </a:lnTo>
                <a:cubicBezTo>
                  <a:pt x="17215" y="17194"/>
                  <a:pt x="17212" y="17193"/>
                  <a:pt x="17209" y="17193"/>
                </a:cubicBezTo>
                <a:cubicBezTo>
                  <a:pt x="17202" y="17193"/>
                  <a:pt x="17196" y="17200"/>
                  <a:pt x="17189" y="17207"/>
                </a:cubicBezTo>
                <a:cubicBezTo>
                  <a:pt x="17189" y="17226"/>
                  <a:pt x="17180" y="17226"/>
                  <a:pt x="17161" y="17226"/>
                </a:cubicBezTo>
                <a:cubicBezTo>
                  <a:pt x="17151" y="17226"/>
                  <a:pt x="17132" y="17216"/>
                  <a:pt x="17113" y="17207"/>
                </a:cubicBezTo>
                <a:cubicBezTo>
                  <a:pt x="17104" y="17207"/>
                  <a:pt x="17104" y="17197"/>
                  <a:pt x="17104" y="17188"/>
                </a:cubicBezTo>
                <a:lnTo>
                  <a:pt x="17123" y="17188"/>
                </a:lnTo>
                <a:cubicBezTo>
                  <a:pt x="17132" y="17178"/>
                  <a:pt x="17142" y="17178"/>
                  <a:pt x="17151" y="17178"/>
                </a:cubicBezTo>
                <a:cubicBezTo>
                  <a:pt x="17161" y="17178"/>
                  <a:pt x="17170" y="17169"/>
                  <a:pt x="17170" y="17159"/>
                </a:cubicBezTo>
                <a:cubicBezTo>
                  <a:pt x="17170" y="17150"/>
                  <a:pt x="17180" y="17140"/>
                  <a:pt x="17180" y="17122"/>
                </a:cubicBezTo>
                <a:lnTo>
                  <a:pt x="17161" y="17122"/>
                </a:lnTo>
                <a:cubicBezTo>
                  <a:pt x="17161" y="17122"/>
                  <a:pt x="17170" y="17112"/>
                  <a:pt x="17180" y="17103"/>
                </a:cubicBezTo>
                <a:cubicBezTo>
                  <a:pt x="17189" y="17103"/>
                  <a:pt x="17199" y="17084"/>
                  <a:pt x="17199" y="17065"/>
                </a:cubicBezTo>
                <a:cubicBezTo>
                  <a:pt x="17199" y="17055"/>
                  <a:pt x="17189" y="17046"/>
                  <a:pt x="17180" y="17046"/>
                </a:cubicBezTo>
                <a:cubicBezTo>
                  <a:pt x="17180" y="17046"/>
                  <a:pt x="17170" y="17036"/>
                  <a:pt x="17170" y="17036"/>
                </a:cubicBezTo>
                <a:cubicBezTo>
                  <a:pt x="17163" y="17030"/>
                  <a:pt x="17152" y="17023"/>
                  <a:pt x="17139" y="17023"/>
                </a:cubicBezTo>
                <a:cubicBezTo>
                  <a:pt x="17134" y="17023"/>
                  <a:pt x="17128" y="17024"/>
                  <a:pt x="17123" y="17027"/>
                </a:cubicBezTo>
                <a:cubicBezTo>
                  <a:pt x="17109" y="17034"/>
                  <a:pt x="17101" y="17037"/>
                  <a:pt x="17095" y="17037"/>
                </a:cubicBezTo>
                <a:cubicBezTo>
                  <a:pt x="17085" y="17037"/>
                  <a:pt x="17085" y="17026"/>
                  <a:pt x="17085" y="17008"/>
                </a:cubicBezTo>
                <a:cubicBezTo>
                  <a:pt x="17085" y="16998"/>
                  <a:pt x="17085" y="16980"/>
                  <a:pt x="17085" y="16970"/>
                </a:cubicBezTo>
                <a:cubicBezTo>
                  <a:pt x="17076" y="16961"/>
                  <a:pt x="17076" y="16942"/>
                  <a:pt x="17066" y="16932"/>
                </a:cubicBezTo>
                <a:cubicBezTo>
                  <a:pt x="17066" y="16923"/>
                  <a:pt x="17057" y="16923"/>
                  <a:pt x="17057" y="16913"/>
                </a:cubicBezTo>
                <a:cubicBezTo>
                  <a:pt x="17057" y="16907"/>
                  <a:pt x="17052" y="16900"/>
                  <a:pt x="17046" y="16900"/>
                </a:cubicBezTo>
                <a:cubicBezTo>
                  <a:pt x="17043" y="16900"/>
                  <a:pt x="17040" y="16901"/>
                  <a:pt x="17038" y="16904"/>
                </a:cubicBezTo>
                <a:cubicBezTo>
                  <a:pt x="17038" y="16904"/>
                  <a:pt x="17028" y="16904"/>
                  <a:pt x="17028" y="16894"/>
                </a:cubicBezTo>
                <a:cubicBezTo>
                  <a:pt x="17019" y="16885"/>
                  <a:pt x="17019" y="16866"/>
                  <a:pt x="17019" y="16847"/>
                </a:cubicBezTo>
                <a:cubicBezTo>
                  <a:pt x="17028" y="16838"/>
                  <a:pt x="17028" y="16828"/>
                  <a:pt x="17038" y="16819"/>
                </a:cubicBezTo>
                <a:cubicBezTo>
                  <a:pt x="17038" y="16809"/>
                  <a:pt x="17038" y="16800"/>
                  <a:pt x="17047" y="16790"/>
                </a:cubicBezTo>
                <a:cubicBezTo>
                  <a:pt x="17047" y="16781"/>
                  <a:pt x="17047" y="16771"/>
                  <a:pt x="17047" y="16762"/>
                </a:cubicBezTo>
                <a:cubicBezTo>
                  <a:pt x="17057" y="16757"/>
                  <a:pt x="17064" y="16755"/>
                  <a:pt x="17070" y="16755"/>
                </a:cubicBezTo>
                <a:cubicBezTo>
                  <a:pt x="17076" y="16755"/>
                  <a:pt x="17080" y="16757"/>
                  <a:pt x="17085" y="16762"/>
                </a:cubicBezTo>
                <a:lnTo>
                  <a:pt x="17094" y="16762"/>
                </a:lnTo>
                <a:cubicBezTo>
                  <a:pt x="17104" y="16752"/>
                  <a:pt x="17104" y="16752"/>
                  <a:pt x="17094" y="16752"/>
                </a:cubicBezTo>
                <a:cubicBezTo>
                  <a:pt x="17094" y="16743"/>
                  <a:pt x="17094" y="16733"/>
                  <a:pt x="17094" y="16724"/>
                </a:cubicBezTo>
                <a:cubicBezTo>
                  <a:pt x="17085" y="16705"/>
                  <a:pt x="17094" y="16696"/>
                  <a:pt x="17123" y="16696"/>
                </a:cubicBezTo>
                <a:lnTo>
                  <a:pt x="17113" y="16715"/>
                </a:lnTo>
                <a:lnTo>
                  <a:pt x="17123" y="16715"/>
                </a:lnTo>
                <a:cubicBezTo>
                  <a:pt x="17161" y="16715"/>
                  <a:pt x="17199" y="16715"/>
                  <a:pt x="17227" y="16705"/>
                </a:cubicBezTo>
                <a:lnTo>
                  <a:pt x="17236" y="16705"/>
                </a:lnTo>
                <a:cubicBezTo>
                  <a:pt x="17246" y="16705"/>
                  <a:pt x="17246" y="16696"/>
                  <a:pt x="17255" y="16696"/>
                </a:cubicBezTo>
                <a:cubicBezTo>
                  <a:pt x="17246" y="16696"/>
                  <a:pt x="17246" y="16686"/>
                  <a:pt x="17236" y="16686"/>
                </a:cubicBezTo>
                <a:cubicBezTo>
                  <a:pt x="17236" y="16686"/>
                  <a:pt x="17227" y="16677"/>
                  <a:pt x="17227" y="16677"/>
                </a:cubicBezTo>
                <a:cubicBezTo>
                  <a:pt x="17236" y="16667"/>
                  <a:pt x="17236" y="16648"/>
                  <a:pt x="17246" y="16648"/>
                </a:cubicBezTo>
                <a:cubicBezTo>
                  <a:pt x="17251" y="16644"/>
                  <a:pt x="17258" y="16641"/>
                  <a:pt x="17265" y="16641"/>
                </a:cubicBezTo>
                <a:cubicBezTo>
                  <a:pt x="17272" y="16641"/>
                  <a:pt x="17279" y="16644"/>
                  <a:pt x="17284" y="16648"/>
                </a:cubicBezTo>
                <a:lnTo>
                  <a:pt x="17293" y="16648"/>
                </a:lnTo>
                <a:cubicBezTo>
                  <a:pt x="17312" y="16639"/>
                  <a:pt x="17331" y="16629"/>
                  <a:pt x="17350" y="16629"/>
                </a:cubicBezTo>
                <a:lnTo>
                  <a:pt x="17397" y="16629"/>
                </a:lnTo>
                <a:cubicBezTo>
                  <a:pt x="17407" y="16629"/>
                  <a:pt x="17416" y="16610"/>
                  <a:pt x="17426" y="16601"/>
                </a:cubicBezTo>
                <a:cubicBezTo>
                  <a:pt x="17426" y="16601"/>
                  <a:pt x="17426" y="16591"/>
                  <a:pt x="17426" y="16591"/>
                </a:cubicBezTo>
                <a:cubicBezTo>
                  <a:pt x="17426" y="16591"/>
                  <a:pt x="17435" y="16582"/>
                  <a:pt x="17435" y="16582"/>
                </a:cubicBezTo>
                <a:lnTo>
                  <a:pt x="17416" y="16573"/>
                </a:lnTo>
                <a:lnTo>
                  <a:pt x="17445" y="16535"/>
                </a:lnTo>
                <a:lnTo>
                  <a:pt x="17473" y="16573"/>
                </a:lnTo>
                <a:cubicBezTo>
                  <a:pt x="17473" y="16561"/>
                  <a:pt x="17476" y="16557"/>
                  <a:pt x="17487" y="16557"/>
                </a:cubicBezTo>
                <a:cubicBezTo>
                  <a:pt x="17494" y="16557"/>
                  <a:pt x="17505" y="16559"/>
                  <a:pt x="17520" y="16563"/>
                </a:cubicBezTo>
                <a:cubicBezTo>
                  <a:pt x="17501" y="16573"/>
                  <a:pt x="17492" y="16582"/>
                  <a:pt x="17473" y="16601"/>
                </a:cubicBezTo>
                <a:cubicBezTo>
                  <a:pt x="17501" y="16591"/>
                  <a:pt x="17530" y="16573"/>
                  <a:pt x="17539" y="16544"/>
                </a:cubicBezTo>
                <a:lnTo>
                  <a:pt x="17539" y="16535"/>
                </a:lnTo>
                <a:cubicBezTo>
                  <a:pt x="17539" y="16544"/>
                  <a:pt x="17539" y="16544"/>
                  <a:pt x="17530" y="16554"/>
                </a:cubicBezTo>
                <a:lnTo>
                  <a:pt x="17520" y="16554"/>
                </a:lnTo>
                <a:cubicBezTo>
                  <a:pt x="17520" y="16544"/>
                  <a:pt x="17511" y="16544"/>
                  <a:pt x="17511" y="16535"/>
                </a:cubicBezTo>
                <a:cubicBezTo>
                  <a:pt x="17520" y="16535"/>
                  <a:pt x="17530" y="16525"/>
                  <a:pt x="17539" y="16525"/>
                </a:cubicBezTo>
                <a:cubicBezTo>
                  <a:pt x="17549" y="16525"/>
                  <a:pt x="17558" y="16516"/>
                  <a:pt x="17568" y="16506"/>
                </a:cubicBezTo>
                <a:cubicBezTo>
                  <a:pt x="17568" y="16506"/>
                  <a:pt x="17577" y="16497"/>
                  <a:pt x="17577" y="16497"/>
                </a:cubicBezTo>
                <a:cubicBezTo>
                  <a:pt x="17582" y="16492"/>
                  <a:pt x="17584" y="16490"/>
                  <a:pt x="17587" y="16490"/>
                </a:cubicBezTo>
                <a:cubicBezTo>
                  <a:pt x="17589" y="16490"/>
                  <a:pt x="17591" y="16492"/>
                  <a:pt x="17596" y="16497"/>
                </a:cubicBezTo>
                <a:cubicBezTo>
                  <a:pt x="17596" y="16497"/>
                  <a:pt x="17606" y="16506"/>
                  <a:pt x="17606" y="16506"/>
                </a:cubicBezTo>
                <a:cubicBezTo>
                  <a:pt x="17606" y="16497"/>
                  <a:pt x="17606" y="16497"/>
                  <a:pt x="17606" y="16487"/>
                </a:cubicBezTo>
                <a:cubicBezTo>
                  <a:pt x="17596" y="16468"/>
                  <a:pt x="17615" y="16431"/>
                  <a:pt x="17643" y="16431"/>
                </a:cubicBezTo>
                <a:cubicBezTo>
                  <a:pt x="17643" y="16431"/>
                  <a:pt x="17653" y="16421"/>
                  <a:pt x="17653" y="16421"/>
                </a:cubicBezTo>
                <a:cubicBezTo>
                  <a:pt x="17662" y="16412"/>
                  <a:pt x="17662" y="16412"/>
                  <a:pt x="17672" y="16402"/>
                </a:cubicBezTo>
                <a:cubicBezTo>
                  <a:pt x="17681" y="16412"/>
                  <a:pt x="17691" y="16412"/>
                  <a:pt x="17710" y="16412"/>
                </a:cubicBezTo>
                <a:cubicBezTo>
                  <a:pt x="17715" y="16409"/>
                  <a:pt x="17721" y="16408"/>
                  <a:pt x="17726" y="16408"/>
                </a:cubicBezTo>
                <a:cubicBezTo>
                  <a:pt x="17740" y="16408"/>
                  <a:pt x="17753" y="16414"/>
                  <a:pt x="17766" y="16421"/>
                </a:cubicBezTo>
                <a:cubicBezTo>
                  <a:pt x="17776" y="16421"/>
                  <a:pt x="17795" y="16421"/>
                  <a:pt x="17795" y="16440"/>
                </a:cubicBezTo>
                <a:lnTo>
                  <a:pt x="17814" y="16440"/>
                </a:lnTo>
                <a:cubicBezTo>
                  <a:pt x="17814" y="16440"/>
                  <a:pt x="17814" y="16431"/>
                  <a:pt x="17814" y="16431"/>
                </a:cubicBezTo>
                <a:cubicBezTo>
                  <a:pt x="17814" y="16412"/>
                  <a:pt x="17823" y="16393"/>
                  <a:pt x="17823" y="16383"/>
                </a:cubicBezTo>
                <a:cubicBezTo>
                  <a:pt x="17823" y="16374"/>
                  <a:pt x="17814" y="16364"/>
                  <a:pt x="17814" y="16355"/>
                </a:cubicBezTo>
                <a:cubicBezTo>
                  <a:pt x="17816" y="16352"/>
                  <a:pt x="17820" y="16351"/>
                  <a:pt x="17823" y="16351"/>
                </a:cubicBezTo>
                <a:cubicBezTo>
                  <a:pt x="17832" y="16351"/>
                  <a:pt x="17842" y="16360"/>
                  <a:pt x="17842" y="16374"/>
                </a:cubicBezTo>
                <a:cubicBezTo>
                  <a:pt x="17842" y="16374"/>
                  <a:pt x="17842" y="16383"/>
                  <a:pt x="17852" y="16383"/>
                </a:cubicBezTo>
                <a:cubicBezTo>
                  <a:pt x="17852" y="16393"/>
                  <a:pt x="17861" y="16393"/>
                  <a:pt x="17861" y="16393"/>
                </a:cubicBezTo>
                <a:cubicBezTo>
                  <a:pt x="17875" y="16383"/>
                  <a:pt x="17885" y="16378"/>
                  <a:pt x="17894" y="16378"/>
                </a:cubicBezTo>
                <a:cubicBezTo>
                  <a:pt x="17904" y="16378"/>
                  <a:pt x="17913" y="16383"/>
                  <a:pt x="17927" y="16393"/>
                </a:cubicBezTo>
                <a:cubicBezTo>
                  <a:pt x="17927" y="16402"/>
                  <a:pt x="17927" y="16402"/>
                  <a:pt x="17927" y="16402"/>
                </a:cubicBezTo>
                <a:cubicBezTo>
                  <a:pt x="17937" y="16393"/>
                  <a:pt x="17937" y="16383"/>
                  <a:pt x="17937" y="16374"/>
                </a:cubicBezTo>
                <a:cubicBezTo>
                  <a:pt x="17946" y="16364"/>
                  <a:pt x="17946" y="16355"/>
                  <a:pt x="17946" y="16345"/>
                </a:cubicBezTo>
                <a:cubicBezTo>
                  <a:pt x="17946" y="16345"/>
                  <a:pt x="17946" y="16345"/>
                  <a:pt x="17946" y="16336"/>
                </a:cubicBezTo>
                <a:lnTo>
                  <a:pt x="17984" y="16336"/>
                </a:lnTo>
                <a:cubicBezTo>
                  <a:pt x="18003" y="16326"/>
                  <a:pt x="18003" y="16326"/>
                  <a:pt x="18003" y="16317"/>
                </a:cubicBezTo>
                <a:cubicBezTo>
                  <a:pt x="18013" y="16298"/>
                  <a:pt x="18013" y="16279"/>
                  <a:pt x="18013" y="16270"/>
                </a:cubicBezTo>
                <a:cubicBezTo>
                  <a:pt x="18013" y="16251"/>
                  <a:pt x="18022" y="16241"/>
                  <a:pt x="18022" y="16232"/>
                </a:cubicBezTo>
                <a:cubicBezTo>
                  <a:pt x="18032" y="16222"/>
                  <a:pt x="18032" y="16213"/>
                  <a:pt x="18041" y="16203"/>
                </a:cubicBezTo>
                <a:cubicBezTo>
                  <a:pt x="18050" y="16194"/>
                  <a:pt x="18050" y="16194"/>
                  <a:pt x="18060" y="16184"/>
                </a:cubicBezTo>
                <a:cubicBezTo>
                  <a:pt x="18079" y="16184"/>
                  <a:pt x="18088" y="16175"/>
                  <a:pt x="18088" y="16156"/>
                </a:cubicBezTo>
                <a:cubicBezTo>
                  <a:pt x="18088" y="16147"/>
                  <a:pt x="18088" y="16128"/>
                  <a:pt x="18098" y="16109"/>
                </a:cubicBezTo>
                <a:cubicBezTo>
                  <a:pt x="18098" y="16109"/>
                  <a:pt x="18088" y="16099"/>
                  <a:pt x="18088" y="16090"/>
                </a:cubicBezTo>
                <a:cubicBezTo>
                  <a:pt x="18098" y="16090"/>
                  <a:pt x="18098" y="16071"/>
                  <a:pt x="18088" y="16071"/>
                </a:cubicBezTo>
                <a:cubicBezTo>
                  <a:pt x="18079" y="16071"/>
                  <a:pt x="18079" y="16061"/>
                  <a:pt x="18079" y="16052"/>
                </a:cubicBezTo>
                <a:cubicBezTo>
                  <a:pt x="18079" y="16042"/>
                  <a:pt x="18079" y="16042"/>
                  <a:pt x="18079" y="16033"/>
                </a:cubicBezTo>
                <a:lnTo>
                  <a:pt x="18060" y="16042"/>
                </a:lnTo>
                <a:cubicBezTo>
                  <a:pt x="18060" y="16042"/>
                  <a:pt x="18050" y="16033"/>
                  <a:pt x="18041" y="16033"/>
                </a:cubicBezTo>
                <a:cubicBezTo>
                  <a:pt x="18036" y="16024"/>
                  <a:pt x="18029" y="16019"/>
                  <a:pt x="18022" y="16019"/>
                </a:cubicBezTo>
                <a:cubicBezTo>
                  <a:pt x="18015" y="16019"/>
                  <a:pt x="18008" y="16024"/>
                  <a:pt x="18003" y="16033"/>
                </a:cubicBezTo>
                <a:cubicBezTo>
                  <a:pt x="17994" y="16042"/>
                  <a:pt x="17984" y="16042"/>
                  <a:pt x="17975" y="16052"/>
                </a:cubicBezTo>
                <a:cubicBezTo>
                  <a:pt x="17965" y="16061"/>
                  <a:pt x="17965" y="16071"/>
                  <a:pt x="17956" y="16080"/>
                </a:cubicBezTo>
                <a:cubicBezTo>
                  <a:pt x="17937" y="16099"/>
                  <a:pt x="17918" y="16118"/>
                  <a:pt x="17890" y="16147"/>
                </a:cubicBezTo>
                <a:cubicBezTo>
                  <a:pt x="17890" y="16147"/>
                  <a:pt x="17890" y="16156"/>
                  <a:pt x="17890" y="16166"/>
                </a:cubicBezTo>
                <a:lnTo>
                  <a:pt x="17880" y="16166"/>
                </a:lnTo>
                <a:cubicBezTo>
                  <a:pt x="17871" y="16156"/>
                  <a:pt x="17852" y="16147"/>
                  <a:pt x="17833" y="16147"/>
                </a:cubicBezTo>
                <a:cubicBezTo>
                  <a:pt x="17830" y="16144"/>
                  <a:pt x="17827" y="16143"/>
                  <a:pt x="17825" y="16143"/>
                </a:cubicBezTo>
                <a:cubicBezTo>
                  <a:pt x="17819" y="16143"/>
                  <a:pt x="17814" y="16149"/>
                  <a:pt x="17814" y="16156"/>
                </a:cubicBezTo>
                <a:lnTo>
                  <a:pt x="17842" y="16166"/>
                </a:lnTo>
                <a:lnTo>
                  <a:pt x="17814" y="16184"/>
                </a:lnTo>
                <a:cubicBezTo>
                  <a:pt x="17804" y="16166"/>
                  <a:pt x="17795" y="16156"/>
                  <a:pt x="17795" y="16147"/>
                </a:cubicBezTo>
                <a:cubicBezTo>
                  <a:pt x="17785" y="16118"/>
                  <a:pt x="17785" y="16118"/>
                  <a:pt x="17766" y="16118"/>
                </a:cubicBezTo>
                <a:lnTo>
                  <a:pt x="17766" y="16109"/>
                </a:lnTo>
                <a:lnTo>
                  <a:pt x="17748" y="16099"/>
                </a:lnTo>
                <a:cubicBezTo>
                  <a:pt x="17748" y="16099"/>
                  <a:pt x="17748" y="16109"/>
                  <a:pt x="17738" y="16109"/>
                </a:cubicBezTo>
                <a:cubicBezTo>
                  <a:pt x="17738" y="16109"/>
                  <a:pt x="17729" y="16109"/>
                  <a:pt x="17729" y="16118"/>
                </a:cubicBezTo>
                <a:cubicBezTo>
                  <a:pt x="17729" y="16109"/>
                  <a:pt x="17729" y="16109"/>
                  <a:pt x="17729" y="16099"/>
                </a:cubicBezTo>
                <a:cubicBezTo>
                  <a:pt x="17738" y="16080"/>
                  <a:pt x="17738" y="16071"/>
                  <a:pt x="17710" y="16061"/>
                </a:cubicBezTo>
                <a:cubicBezTo>
                  <a:pt x="17700" y="16061"/>
                  <a:pt x="17700" y="16052"/>
                  <a:pt x="17691" y="16052"/>
                </a:cubicBezTo>
                <a:cubicBezTo>
                  <a:pt x="17681" y="16052"/>
                  <a:pt x="17672" y="16052"/>
                  <a:pt x="17662" y="16042"/>
                </a:cubicBezTo>
                <a:cubicBezTo>
                  <a:pt x="17662" y="16042"/>
                  <a:pt x="17653" y="16033"/>
                  <a:pt x="17653" y="16033"/>
                </a:cubicBezTo>
                <a:cubicBezTo>
                  <a:pt x="17634" y="16042"/>
                  <a:pt x="17615" y="16052"/>
                  <a:pt x="17606" y="16061"/>
                </a:cubicBezTo>
                <a:cubicBezTo>
                  <a:pt x="17606" y="16071"/>
                  <a:pt x="17606" y="16071"/>
                  <a:pt x="17606" y="16080"/>
                </a:cubicBezTo>
                <a:cubicBezTo>
                  <a:pt x="17615" y="16080"/>
                  <a:pt x="17625" y="16099"/>
                  <a:pt x="17615" y="16109"/>
                </a:cubicBezTo>
                <a:cubicBezTo>
                  <a:pt x="17615" y="16118"/>
                  <a:pt x="17606" y="16118"/>
                  <a:pt x="17596" y="16118"/>
                </a:cubicBezTo>
                <a:cubicBezTo>
                  <a:pt x="17587" y="16118"/>
                  <a:pt x="17577" y="16128"/>
                  <a:pt x="17577" y="16128"/>
                </a:cubicBezTo>
                <a:cubicBezTo>
                  <a:pt x="17577" y="16147"/>
                  <a:pt x="17568" y="16147"/>
                  <a:pt x="17549" y="16147"/>
                </a:cubicBezTo>
                <a:cubicBezTo>
                  <a:pt x="17545" y="16143"/>
                  <a:pt x="17541" y="16140"/>
                  <a:pt x="17538" y="16140"/>
                </a:cubicBezTo>
                <a:cubicBezTo>
                  <a:pt x="17533" y="16140"/>
                  <a:pt x="17530" y="16145"/>
                  <a:pt x="17530" y="16156"/>
                </a:cubicBezTo>
                <a:cubicBezTo>
                  <a:pt x="17520" y="16175"/>
                  <a:pt x="17520" y="16194"/>
                  <a:pt x="17539" y="16203"/>
                </a:cubicBezTo>
                <a:cubicBezTo>
                  <a:pt x="17549" y="16213"/>
                  <a:pt x="17549" y="16222"/>
                  <a:pt x="17539" y="16222"/>
                </a:cubicBezTo>
                <a:cubicBezTo>
                  <a:pt x="17539" y="16232"/>
                  <a:pt x="17530" y="16241"/>
                  <a:pt x="17520" y="16241"/>
                </a:cubicBezTo>
                <a:lnTo>
                  <a:pt x="17530" y="16251"/>
                </a:lnTo>
                <a:lnTo>
                  <a:pt x="17558" y="16241"/>
                </a:lnTo>
                <a:lnTo>
                  <a:pt x="17558" y="16241"/>
                </a:lnTo>
                <a:cubicBezTo>
                  <a:pt x="17568" y="16251"/>
                  <a:pt x="17558" y="16270"/>
                  <a:pt x="17549" y="16270"/>
                </a:cubicBezTo>
                <a:cubicBezTo>
                  <a:pt x="17520" y="16291"/>
                  <a:pt x="17492" y="16302"/>
                  <a:pt x="17460" y="16302"/>
                </a:cubicBezTo>
                <a:cubicBezTo>
                  <a:pt x="17449" y="16302"/>
                  <a:pt x="17438" y="16300"/>
                  <a:pt x="17426" y="16298"/>
                </a:cubicBezTo>
                <a:cubicBezTo>
                  <a:pt x="17407" y="16298"/>
                  <a:pt x="17407" y="16298"/>
                  <a:pt x="17407" y="16279"/>
                </a:cubicBezTo>
                <a:cubicBezTo>
                  <a:pt x="17407" y="16260"/>
                  <a:pt x="17407" y="16260"/>
                  <a:pt x="17388" y="16251"/>
                </a:cubicBezTo>
                <a:cubicBezTo>
                  <a:pt x="17378" y="16251"/>
                  <a:pt x="17369" y="16241"/>
                  <a:pt x="17359" y="16241"/>
                </a:cubicBezTo>
                <a:lnTo>
                  <a:pt x="17331" y="16241"/>
                </a:lnTo>
                <a:cubicBezTo>
                  <a:pt x="17331" y="16232"/>
                  <a:pt x="17341" y="16222"/>
                  <a:pt x="17350" y="16213"/>
                </a:cubicBezTo>
                <a:cubicBezTo>
                  <a:pt x="17359" y="16203"/>
                  <a:pt x="17369" y="16203"/>
                  <a:pt x="17388" y="16203"/>
                </a:cubicBezTo>
                <a:cubicBezTo>
                  <a:pt x="17378" y="16184"/>
                  <a:pt x="17378" y="16175"/>
                  <a:pt x="17378" y="16166"/>
                </a:cubicBezTo>
                <a:cubicBezTo>
                  <a:pt x="17378" y="16156"/>
                  <a:pt x="17369" y="16156"/>
                  <a:pt x="17369" y="16156"/>
                </a:cubicBezTo>
                <a:cubicBezTo>
                  <a:pt x="17355" y="16151"/>
                  <a:pt x="17338" y="16149"/>
                  <a:pt x="17322" y="16149"/>
                </a:cubicBezTo>
                <a:cubicBezTo>
                  <a:pt x="17305" y="16149"/>
                  <a:pt x="17288" y="16151"/>
                  <a:pt x="17274" y="16156"/>
                </a:cubicBezTo>
                <a:cubicBezTo>
                  <a:pt x="17255" y="16166"/>
                  <a:pt x="17255" y="16184"/>
                  <a:pt x="17255" y="16203"/>
                </a:cubicBezTo>
                <a:lnTo>
                  <a:pt x="17293" y="16203"/>
                </a:lnTo>
                <a:cubicBezTo>
                  <a:pt x="17293" y="16213"/>
                  <a:pt x="17293" y="16213"/>
                  <a:pt x="17293" y="16213"/>
                </a:cubicBezTo>
                <a:cubicBezTo>
                  <a:pt x="17284" y="16222"/>
                  <a:pt x="17284" y="16241"/>
                  <a:pt x="17284" y="16251"/>
                </a:cubicBezTo>
                <a:cubicBezTo>
                  <a:pt x="17284" y="16260"/>
                  <a:pt x="17274" y="16270"/>
                  <a:pt x="17274" y="16279"/>
                </a:cubicBezTo>
                <a:cubicBezTo>
                  <a:pt x="17265" y="16289"/>
                  <a:pt x="17265" y="16298"/>
                  <a:pt x="17255" y="16317"/>
                </a:cubicBezTo>
                <a:cubicBezTo>
                  <a:pt x="17255" y="16317"/>
                  <a:pt x="17246" y="16317"/>
                  <a:pt x="17246" y="16326"/>
                </a:cubicBezTo>
                <a:cubicBezTo>
                  <a:pt x="17246" y="16317"/>
                  <a:pt x="17236" y="16317"/>
                  <a:pt x="17236" y="16308"/>
                </a:cubicBezTo>
                <a:cubicBezTo>
                  <a:pt x="17236" y="16298"/>
                  <a:pt x="17236" y="16289"/>
                  <a:pt x="17236" y="16279"/>
                </a:cubicBezTo>
                <a:cubicBezTo>
                  <a:pt x="17236" y="16270"/>
                  <a:pt x="17236" y="16260"/>
                  <a:pt x="17218" y="16260"/>
                </a:cubicBezTo>
                <a:lnTo>
                  <a:pt x="17236" y="16213"/>
                </a:lnTo>
                <a:cubicBezTo>
                  <a:pt x="17218" y="16213"/>
                  <a:pt x="17218" y="16213"/>
                  <a:pt x="17208" y="16222"/>
                </a:cubicBezTo>
                <a:cubicBezTo>
                  <a:pt x="17208" y="16232"/>
                  <a:pt x="17199" y="16241"/>
                  <a:pt x="17189" y="16241"/>
                </a:cubicBezTo>
                <a:cubicBezTo>
                  <a:pt x="17184" y="16246"/>
                  <a:pt x="17178" y="16251"/>
                  <a:pt x="17171" y="16254"/>
                </a:cubicBezTo>
                <a:lnTo>
                  <a:pt x="17171" y="16254"/>
                </a:lnTo>
                <a:cubicBezTo>
                  <a:pt x="17170" y="16253"/>
                  <a:pt x="17170" y="16252"/>
                  <a:pt x="17170" y="16251"/>
                </a:cubicBezTo>
                <a:lnTo>
                  <a:pt x="17170" y="16254"/>
                </a:lnTo>
                <a:lnTo>
                  <a:pt x="17170" y="16254"/>
                </a:lnTo>
                <a:cubicBezTo>
                  <a:pt x="17170" y="16254"/>
                  <a:pt x="17170" y="16254"/>
                  <a:pt x="17171" y="16254"/>
                </a:cubicBezTo>
                <a:lnTo>
                  <a:pt x="17171" y="16254"/>
                </a:lnTo>
                <a:cubicBezTo>
                  <a:pt x="17173" y="16260"/>
                  <a:pt x="17180" y="16261"/>
                  <a:pt x="17180" y="16270"/>
                </a:cubicBezTo>
                <a:lnTo>
                  <a:pt x="17161" y="16270"/>
                </a:lnTo>
                <a:cubicBezTo>
                  <a:pt x="17161" y="16260"/>
                  <a:pt x="17161" y="16260"/>
                  <a:pt x="17170" y="16260"/>
                </a:cubicBezTo>
                <a:lnTo>
                  <a:pt x="17170" y="16254"/>
                </a:lnTo>
                <a:lnTo>
                  <a:pt x="17170" y="16254"/>
                </a:lnTo>
                <a:cubicBezTo>
                  <a:pt x="17163" y="16258"/>
                  <a:pt x="17156" y="16260"/>
                  <a:pt x="17151" y="16260"/>
                </a:cubicBezTo>
                <a:cubicBezTo>
                  <a:pt x="17142" y="16270"/>
                  <a:pt x="17142" y="16270"/>
                  <a:pt x="17132" y="16279"/>
                </a:cubicBezTo>
                <a:cubicBezTo>
                  <a:pt x="17132" y="16289"/>
                  <a:pt x="17123" y="16298"/>
                  <a:pt x="17113" y="16298"/>
                </a:cubicBezTo>
                <a:cubicBezTo>
                  <a:pt x="17104" y="16298"/>
                  <a:pt x="17104" y="16298"/>
                  <a:pt x="17104" y="16308"/>
                </a:cubicBezTo>
                <a:cubicBezTo>
                  <a:pt x="17104" y="16317"/>
                  <a:pt x="17113" y="16326"/>
                  <a:pt x="17113" y="16336"/>
                </a:cubicBezTo>
                <a:lnTo>
                  <a:pt x="17094" y="16336"/>
                </a:lnTo>
                <a:cubicBezTo>
                  <a:pt x="17094" y="16336"/>
                  <a:pt x="17085" y="16336"/>
                  <a:pt x="17085" y="16345"/>
                </a:cubicBezTo>
                <a:cubicBezTo>
                  <a:pt x="17076" y="16355"/>
                  <a:pt x="17066" y="16355"/>
                  <a:pt x="17066" y="16355"/>
                </a:cubicBezTo>
                <a:lnTo>
                  <a:pt x="17038" y="16355"/>
                </a:lnTo>
                <a:cubicBezTo>
                  <a:pt x="17028" y="16355"/>
                  <a:pt x="17019" y="16355"/>
                  <a:pt x="17019" y="16374"/>
                </a:cubicBezTo>
                <a:cubicBezTo>
                  <a:pt x="17009" y="16374"/>
                  <a:pt x="17009" y="16355"/>
                  <a:pt x="17009" y="16345"/>
                </a:cubicBezTo>
                <a:cubicBezTo>
                  <a:pt x="17019" y="16326"/>
                  <a:pt x="17019" y="16326"/>
                  <a:pt x="17000" y="16317"/>
                </a:cubicBezTo>
                <a:cubicBezTo>
                  <a:pt x="16952" y="16317"/>
                  <a:pt x="16905" y="16345"/>
                  <a:pt x="16886" y="16393"/>
                </a:cubicBezTo>
                <a:cubicBezTo>
                  <a:pt x="16886" y="16412"/>
                  <a:pt x="16877" y="16431"/>
                  <a:pt x="16877" y="16459"/>
                </a:cubicBezTo>
                <a:cubicBezTo>
                  <a:pt x="16877" y="16478"/>
                  <a:pt x="16867" y="16478"/>
                  <a:pt x="16848" y="16478"/>
                </a:cubicBezTo>
                <a:lnTo>
                  <a:pt x="16848" y="16440"/>
                </a:lnTo>
                <a:cubicBezTo>
                  <a:pt x="16839" y="16440"/>
                  <a:pt x="16839" y="16449"/>
                  <a:pt x="16839" y="16449"/>
                </a:cubicBezTo>
                <a:cubicBezTo>
                  <a:pt x="16839" y="16449"/>
                  <a:pt x="16829" y="16459"/>
                  <a:pt x="16829" y="16459"/>
                </a:cubicBezTo>
                <a:cubicBezTo>
                  <a:pt x="16820" y="16449"/>
                  <a:pt x="16820" y="16449"/>
                  <a:pt x="16820" y="16440"/>
                </a:cubicBezTo>
                <a:cubicBezTo>
                  <a:pt x="16820" y="16440"/>
                  <a:pt x="16820" y="16440"/>
                  <a:pt x="16820" y="16431"/>
                </a:cubicBezTo>
                <a:cubicBezTo>
                  <a:pt x="16820" y="16421"/>
                  <a:pt x="16810" y="16421"/>
                  <a:pt x="16801" y="16421"/>
                </a:cubicBezTo>
                <a:cubicBezTo>
                  <a:pt x="16782" y="16421"/>
                  <a:pt x="16763" y="16431"/>
                  <a:pt x="16754" y="16449"/>
                </a:cubicBezTo>
                <a:cubicBezTo>
                  <a:pt x="16763" y="16449"/>
                  <a:pt x="16763" y="16449"/>
                  <a:pt x="16773" y="16459"/>
                </a:cubicBezTo>
                <a:cubicBezTo>
                  <a:pt x="16773" y="16459"/>
                  <a:pt x="16773" y="16468"/>
                  <a:pt x="16773" y="16478"/>
                </a:cubicBezTo>
                <a:cubicBezTo>
                  <a:pt x="16773" y="16487"/>
                  <a:pt x="16773" y="16497"/>
                  <a:pt x="16773" y="16506"/>
                </a:cubicBezTo>
                <a:cubicBezTo>
                  <a:pt x="16773" y="16517"/>
                  <a:pt x="16769" y="16522"/>
                  <a:pt x="16763" y="16522"/>
                </a:cubicBezTo>
                <a:cubicBezTo>
                  <a:pt x="16758" y="16522"/>
                  <a:pt x="16752" y="16520"/>
                  <a:pt x="16744" y="16516"/>
                </a:cubicBezTo>
                <a:cubicBezTo>
                  <a:pt x="16744" y="16516"/>
                  <a:pt x="16744" y="16516"/>
                  <a:pt x="16744" y="16506"/>
                </a:cubicBezTo>
                <a:lnTo>
                  <a:pt x="16735" y="16506"/>
                </a:lnTo>
                <a:cubicBezTo>
                  <a:pt x="16735" y="16487"/>
                  <a:pt x="16735" y="16478"/>
                  <a:pt x="16725" y="16459"/>
                </a:cubicBezTo>
                <a:cubicBezTo>
                  <a:pt x="16725" y="16440"/>
                  <a:pt x="16716" y="16421"/>
                  <a:pt x="16706" y="16421"/>
                </a:cubicBezTo>
                <a:cubicBezTo>
                  <a:pt x="16678" y="16412"/>
                  <a:pt x="16678" y="16383"/>
                  <a:pt x="16697" y="16374"/>
                </a:cubicBezTo>
                <a:cubicBezTo>
                  <a:pt x="16697" y="16364"/>
                  <a:pt x="16706" y="16355"/>
                  <a:pt x="16706" y="16345"/>
                </a:cubicBezTo>
                <a:cubicBezTo>
                  <a:pt x="16706" y="16336"/>
                  <a:pt x="16706" y="16326"/>
                  <a:pt x="16716" y="16326"/>
                </a:cubicBezTo>
                <a:cubicBezTo>
                  <a:pt x="16725" y="16326"/>
                  <a:pt x="16725" y="16317"/>
                  <a:pt x="16716" y="16308"/>
                </a:cubicBezTo>
                <a:cubicBezTo>
                  <a:pt x="16716" y="16308"/>
                  <a:pt x="16706" y="16298"/>
                  <a:pt x="16706" y="16298"/>
                </a:cubicBezTo>
                <a:cubicBezTo>
                  <a:pt x="16706" y="16289"/>
                  <a:pt x="16716" y="16289"/>
                  <a:pt x="16716" y="16279"/>
                </a:cubicBezTo>
                <a:cubicBezTo>
                  <a:pt x="16725" y="16270"/>
                  <a:pt x="16725" y="16260"/>
                  <a:pt x="16706" y="16260"/>
                </a:cubicBezTo>
                <a:cubicBezTo>
                  <a:pt x="16697" y="16251"/>
                  <a:pt x="16687" y="16241"/>
                  <a:pt x="16678" y="16241"/>
                </a:cubicBezTo>
                <a:cubicBezTo>
                  <a:pt x="16669" y="16241"/>
                  <a:pt x="16669" y="16241"/>
                  <a:pt x="16669" y="16232"/>
                </a:cubicBezTo>
                <a:cubicBezTo>
                  <a:pt x="16650" y="16203"/>
                  <a:pt x="16669" y="16166"/>
                  <a:pt x="16697" y="16156"/>
                </a:cubicBezTo>
                <a:cubicBezTo>
                  <a:pt x="16716" y="16156"/>
                  <a:pt x="16735" y="16137"/>
                  <a:pt x="16735" y="16118"/>
                </a:cubicBezTo>
                <a:cubicBezTo>
                  <a:pt x="16735" y="16109"/>
                  <a:pt x="16744" y="16090"/>
                  <a:pt x="16754" y="16090"/>
                </a:cubicBezTo>
                <a:cubicBezTo>
                  <a:pt x="16754" y="16090"/>
                  <a:pt x="16763" y="16080"/>
                  <a:pt x="16763" y="16080"/>
                </a:cubicBezTo>
                <a:cubicBezTo>
                  <a:pt x="16763" y="16071"/>
                  <a:pt x="16773" y="16061"/>
                  <a:pt x="16773" y="16052"/>
                </a:cubicBezTo>
                <a:cubicBezTo>
                  <a:pt x="16773" y="16052"/>
                  <a:pt x="16773" y="16042"/>
                  <a:pt x="16763" y="16042"/>
                </a:cubicBezTo>
                <a:cubicBezTo>
                  <a:pt x="16763" y="16033"/>
                  <a:pt x="16754" y="16024"/>
                  <a:pt x="16754" y="16014"/>
                </a:cubicBezTo>
                <a:cubicBezTo>
                  <a:pt x="16744" y="15995"/>
                  <a:pt x="16725" y="15976"/>
                  <a:pt x="16697" y="15976"/>
                </a:cubicBezTo>
                <a:cubicBezTo>
                  <a:pt x="16697" y="15976"/>
                  <a:pt x="16697" y="15986"/>
                  <a:pt x="16687" y="15986"/>
                </a:cubicBezTo>
                <a:cubicBezTo>
                  <a:pt x="16687" y="15986"/>
                  <a:pt x="16678" y="15995"/>
                  <a:pt x="16678" y="15995"/>
                </a:cubicBezTo>
                <a:cubicBezTo>
                  <a:pt x="16659" y="15986"/>
                  <a:pt x="16650" y="15986"/>
                  <a:pt x="16631" y="15976"/>
                </a:cubicBezTo>
                <a:lnTo>
                  <a:pt x="16593" y="15976"/>
                </a:lnTo>
                <a:cubicBezTo>
                  <a:pt x="16583" y="15976"/>
                  <a:pt x="16574" y="15976"/>
                  <a:pt x="16574" y="15967"/>
                </a:cubicBezTo>
                <a:cubicBezTo>
                  <a:pt x="16574" y="15957"/>
                  <a:pt x="16564" y="15957"/>
                  <a:pt x="16555" y="15957"/>
                </a:cubicBezTo>
                <a:cubicBezTo>
                  <a:pt x="16536" y="15957"/>
                  <a:pt x="16517" y="15967"/>
                  <a:pt x="16498" y="15967"/>
                </a:cubicBezTo>
                <a:cubicBezTo>
                  <a:pt x="16508" y="15948"/>
                  <a:pt x="16517" y="15938"/>
                  <a:pt x="16517" y="15929"/>
                </a:cubicBezTo>
                <a:lnTo>
                  <a:pt x="16517" y="15929"/>
                </a:lnTo>
                <a:lnTo>
                  <a:pt x="16489" y="15938"/>
                </a:lnTo>
                <a:cubicBezTo>
                  <a:pt x="16489" y="15919"/>
                  <a:pt x="16479" y="15910"/>
                  <a:pt x="16460" y="15900"/>
                </a:cubicBezTo>
                <a:cubicBezTo>
                  <a:pt x="16451" y="15900"/>
                  <a:pt x="16432" y="15900"/>
                  <a:pt x="16422" y="15910"/>
                </a:cubicBezTo>
                <a:cubicBezTo>
                  <a:pt x="16413" y="15919"/>
                  <a:pt x="16403" y="15938"/>
                  <a:pt x="16413" y="15957"/>
                </a:cubicBezTo>
                <a:cubicBezTo>
                  <a:pt x="16413" y="15967"/>
                  <a:pt x="16413" y="15976"/>
                  <a:pt x="16413" y="15986"/>
                </a:cubicBezTo>
                <a:lnTo>
                  <a:pt x="16403" y="15976"/>
                </a:lnTo>
                <a:lnTo>
                  <a:pt x="16385" y="16005"/>
                </a:lnTo>
                <a:cubicBezTo>
                  <a:pt x="16385" y="15986"/>
                  <a:pt x="16375" y="15986"/>
                  <a:pt x="16366" y="15986"/>
                </a:cubicBezTo>
                <a:lnTo>
                  <a:pt x="16328" y="15986"/>
                </a:lnTo>
                <a:cubicBezTo>
                  <a:pt x="16309" y="15986"/>
                  <a:pt x="16299" y="15995"/>
                  <a:pt x="16299" y="15995"/>
                </a:cubicBezTo>
                <a:cubicBezTo>
                  <a:pt x="16280" y="16014"/>
                  <a:pt x="16262" y="16024"/>
                  <a:pt x="16233" y="16024"/>
                </a:cubicBezTo>
                <a:cubicBezTo>
                  <a:pt x="16224" y="16024"/>
                  <a:pt x="16214" y="16033"/>
                  <a:pt x="16214" y="16042"/>
                </a:cubicBezTo>
                <a:cubicBezTo>
                  <a:pt x="16214" y="16052"/>
                  <a:pt x="16205" y="16071"/>
                  <a:pt x="16195" y="16071"/>
                </a:cubicBezTo>
                <a:cubicBezTo>
                  <a:pt x="16186" y="16071"/>
                  <a:pt x="16167" y="16071"/>
                  <a:pt x="16157" y="16080"/>
                </a:cubicBezTo>
                <a:cubicBezTo>
                  <a:pt x="16157" y="16080"/>
                  <a:pt x="16157" y="16080"/>
                  <a:pt x="16157" y="16090"/>
                </a:cubicBezTo>
                <a:cubicBezTo>
                  <a:pt x="16157" y="16118"/>
                  <a:pt x="16148" y="16128"/>
                  <a:pt x="16120" y="16128"/>
                </a:cubicBezTo>
                <a:cubicBezTo>
                  <a:pt x="16110" y="16128"/>
                  <a:pt x="16110" y="16128"/>
                  <a:pt x="16101" y="16118"/>
                </a:cubicBezTo>
                <a:cubicBezTo>
                  <a:pt x="16096" y="16113"/>
                  <a:pt x="16093" y="16111"/>
                  <a:pt x="16091" y="16111"/>
                </a:cubicBezTo>
                <a:cubicBezTo>
                  <a:pt x="16089" y="16111"/>
                  <a:pt x="16086" y="16113"/>
                  <a:pt x="16082" y="16118"/>
                </a:cubicBezTo>
                <a:cubicBezTo>
                  <a:pt x="16063" y="16109"/>
                  <a:pt x="16063" y="16099"/>
                  <a:pt x="16072" y="16080"/>
                </a:cubicBezTo>
                <a:lnTo>
                  <a:pt x="16072" y="16080"/>
                </a:lnTo>
                <a:cubicBezTo>
                  <a:pt x="16072" y="16090"/>
                  <a:pt x="16082" y="16090"/>
                  <a:pt x="16082" y="16090"/>
                </a:cubicBezTo>
                <a:cubicBezTo>
                  <a:pt x="16082" y="16090"/>
                  <a:pt x="16082" y="16090"/>
                  <a:pt x="16091" y="16099"/>
                </a:cubicBezTo>
                <a:cubicBezTo>
                  <a:pt x="16091" y="16090"/>
                  <a:pt x="16091" y="16080"/>
                  <a:pt x="16101" y="16071"/>
                </a:cubicBezTo>
                <a:cubicBezTo>
                  <a:pt x="16101" y="16052"/>
                  <a:pt x="16110" y="16042"/>
                  <a:pt x="16120" y="16033"/>
                </a:cubicBezTo>
                <a:cubicBezTo>
                  <a:pt x="16138" y="16033"/>
                  <a:pt x="16148" y="16014"/>
                  <a:pt x="16148" y="15995"/>
                </a:cubicBezTo>
                <a:cubicBezTo>
                  <a:pt x="16148" y="15986"/>
                  <a:pt x="16138" y="15976"/>
                  <a:pt x="16138" y="15967"/>
                </a:cubicBezTo>
                <a:cubicBezTo>
                  <a:pt x="16138" y="15967"/>
                  <a:pt x="16138" y="15957"/>
                  <a:pt x="16129" y="15957"/>
                </a:cubicBezTo>
                <a:cubicBezTo>
                  <a:pt x="16120" y="15957"/>
                  <a:pt x="16110" y="15967"/>
                  <a:pt x="16101" y="15967"/>
                </a:cubicBezTo>
                <a:lnTo>
                  <a:pt x="16101" y="15957"/>
                </a:lnTo>
                <a:cubicBezTo>
                  <a:pt x="16110" y="15957"/>
                  <a:pt x="16110" y="15948"/>
                  <a:pt x="16120" y="15948"/>
                </a:cubicBezTo>
                <a:cubicBezTo>
                  <a:pt x="16138" y="15938"/>
                  <a:pt x="16157" y="15929"/>
                  <a:pt x="16176" y="15910"/>
                </a:cubicBezTo>
                <a:cubicBezTo>
                  <a:pt x="16195" y="15900"/>
                  <a:pt x="16195" y="15891"/>
                  <a:pt x="16176" y="15872"/>
                </a:cubicBezTo>
                <a:cubicBezTo>
                  <a:pt x="16157" y="15863"/>
                  <a:pt x="16138" y="15853"/>
                  <a:pt x="16120" y="15853"/>
                </a:cubicBezTo>
                <a:cubicBezTo>
                  <a:pt x="16110" y="15853"/>
                  <a:pt x="16101" y="15853"/>
                  <a:pt x="16101" y="15863"/>
                </a:cubicBezTo>
                <a:lnTo>
                  <a:pt x="16044" y="15863"/>
                </a:lnTo>
                <a:cubicBezTo>
                  <a:pt x="16034" y="15872"/>
                  <a:pt x="16025" y="15882"/>
                  <a:pt x="16015" y="15891"/>
                </a:cubicBezTo>
                <a:cubicBezTo>
                  <a:pt x="16006" y="15900"/>
                  <a:pt x="15987" y="15910"/>
                  <a:pt x="15968" y="15910"/>
                </a:cubicBezTo>
                <a:cubicBezTo>
                  <a:pt x="15968" y="15913"/>
                  <a:pt x="15967" y="15914"/>
                  <a:pt x="15965" y="15914"/>
                </a:cubicBezTo>
                <a:cubicBezTo>
                  <a:pt x="15962" y="15914"/>
                  <a:pt x="15955" y="15910"/>
                  <a:pt x="15949" y="15910"/>
                </a:cubicBezTo>
                <a:cubicBezTo>
                  <a:pt x="15949" y="15919"/>
                  <a:pt x="15940" y="15919"/>
                  <a:pt x="15921" y="15919"/>
                </a:cubicBezTo>
                <a:cubicBezTo>
                  <a:pt x="15911" y="15919"/>
                  <a:pt x="15902" y="15929"/>
                  <a:pt x="15902" y="15938"/>
                </a:cubicBezTo>
                <a:cubicBezTo>
                  <a:pt x="15902" y="15948"/>
                  <a:pt x="15902" y="15957"/>
                  <a:pt x="15902" y="15967"/>
                </a:cubicBezTo>
                <a:cubicBezTo>
                  <a:pt x="15911" y="15976"/>
                  <a:pt x="15902" y="15976"/>
                  <a:pt x="15892" y="15986"/>
                </a:cubicBezTo>
                <a:cubicBezTo>
                  <a:pt x="15883" y="15986"/>
                  <a:pt x="15873" y="15986"/>
                  <a:pt x="15864" y="15995"/>
                </a:cubicBezTo>
                <a:cubicBezTo>
                  <a:pt x="15864" y="15986"/>
                  <a:pt x="15864" y="15976"/>
                  <a:pt x="15854" y="15967"/>
                </a:cubicBezTo>
                <a:cubicBezTo>
                  <a:pt x="15854" y="15967"/>
                  <a:pt x="15854" y="15957"/>
                  <a:pt x="15854" y="15957"/>
                </a:cubicBezTo>
                <a:cubicBezTo>
                  <a:pt x="15854" y="15948"/>
                  <a:pt x="15845" y="15938"/>
                  <a:pt x="15845" y="15929"/>
                </a:cubicBezTo>
                <a:cubicBezTo>
                  <a:pt x="15836" y="15938"/>
                  <a:pt x="15836" y="15948"/>
                  <a:pt x="15826" y="15948"/>
                </a:cubicBezTo>
                <a:cubicBezTo>
                  <a:pt x="15826" y="15957"/>
                  <a:pt x="15817" y="15967"/>
                  <a:pt x="15817" y="15976"/>
                </a:cubicBezTo>
                <a:cubicBezTo>
                  <a:pt x="15798" y="15967"/>
                  <a:pt x="15798" y="15957"/>
                  <a:pt x="15807" y="15948"/>
                </a:cubicBezTo>
                <a:cubicBezTo>
                  <a:pt x="15817" y="15919"/>
                  <a:pt x="15836" y="15900"/>
                  <a:pt x="15864" y="15882"/>
                </a:cubicBezTo>
                <a:cubicBezTo>
                  <a:pt x="15873" y="15882"/>
                  <a:pt x="15883" y="15872"/>
                  <a:pt x="15873" y="15863"/>
                </a:cubicBezTo>
                <a:cubicBezTo>
                  <a:pt x="15873" y="15853"/>
                  <a:pt x="15873" y="15853"/>
                  <a:pt x="15864" y="15844"/>
                </a:cubicBezTo>
                <a:cubicBezTo>
                  <a:pt x="15864" y="15844"/>
                  <a:pt x="15864" y="15853"/>
                  <a:pt x="15854" y="15853"/>
                </a:cubicBezTo>
                <a:cubicBezTo>
                  <a:pt x="15845" y="15853"/>
                  <a:pt x="15845" y="15853"/>
                  <a:pt x="15845" y="15844"/>
                </a:cubicBezTo>
                <a:cubicBezTo>
                  <a:pt x="15836" y="15844"/>
                  <a:pt x="15826" y="15834"/>
                  <a:pt x="15817" y="15834"/>
                </a:cubicBezTo>
                <a:cubicBezTo>
                  <a:pt x="15807" y="15825"/>
                  <a:pt x="15798" y="15825"/>
                  <a:pt x="15779" y="15815"/>
                </a:cubicBezTo>
                <a:cubicBezTo>
                  <a:pt x="15779" y="15815"/>
                  <a:pt x="15769" y="15806"/>
                  <a:pt x="15769" y="15806"/>
                </a:cubicBezTo>
                <a:cubicBezTo>
                  <a:pt x="15760" y="15796"/>
                  <a:pt x="15750" y="15796"/>
                  <a:pt x="15741" y="15787"/>
                </a:cubicBezTo>
                <a:cubicBezTo>
                  <a:pt x="15741" y="15777"/>
                  <a:pt x="15741" y="15777"/>
                  <a:pt x="15741" y="15768"/>
                </a:cubicBezTo>
                <a:cubicBezTo>
                  <a:pt x="15760" y="15740"/>
                  <a:pt x="15741" y="15702"/>
                  <a:pt x="15713" y="15692"/>
                </a:cubicBezTo>
                <a:cubicBezTo>
                  <a:pt x="15703" y="15683"/>
                  <a:pt x="15684" y="15683"/>
                  <a:pt x="15675" y="15683"/>
                </a:cubicBezTo>
                <a:lnTo>
                  <a:pt x="15656" y="15683"/>
                </a:lnTo>
                <a:cubicBezTo>
                  <a:pt x="15646" y="15673"/>
                  <a:pt x="15627" y="15664"/>
                  <a:pt x="15608" y="15664"/>
                </a:cubicBezTo>
                <a:cubicBezTo>
                  <a:pt x="15606" y="15661"/>
                  <a:pt x="15604" y="15660"/>
                  <a:pt x="15602" y="15660"/>
                </a:cubicBezTo>
                <a:cubicBezTo>
                  <a:pt x="15599" y="15660"/>
                  <a:pt x="15599" y="15667"/>
                  <a:pt x="15599" y="15673"/>
                </a:cubicBezTo>
                <a:cubicBezTo>
                  <a:pt x="15608" y="15683"/>
                  <a:pt x="15608" y="15692"/>
                  <a:pt x="15618" y="15702"/>
                </a:cubicBezTo>
                <a:cubicBezTo>
                  <a:pt x="15618" y="15711"/>
                  <a:pt x="15618" y="15711"/>
                  <a:pt x="15627" y="15721"/>
                </a:cubicBezTo>
                <a:lnTo>
                  <a:pt x="15618" y="15721"/>
                </a:lnTo>
                <a:lnTo>
                  <a:pt x="15599" y="15702"/>
                </a:lnTo>
                <a:cubicBezTo>
                  <a:pt x="15599" y="15711"/>
                  <a:pt x="15599" y="15721"/>
                  <a:pt x="15589" y="15730"/>
                </a:cubicBezTo>
                <a:cubicBezTo>
                  <a:pt x="15589" y="15740"/>
                  <a:pt x="15589" y="15740"/>
                  <a:pt x="15571" y="15740"/>
                </a:cubicBezTo>
                <a:cubicBezTo>
                  <a:pt x="15542" y="15740"/>
                  <a:pt x="15542" y="15711"/>
                  <a:pt x="15533" y="15692"/>
                </a:cubicBezTo>
                <a:lnTo>
                  <a:pt x="15523" y="15692"/>
                </a:lnTo>
                <a:cubicBezTo>
                  <a:pt x="15514" y="15683"/>
                  <a:pt x="15514" y="15683"/>
                  <a:pt x="15504" y="15673"/>
                </a:cubicBezTo>
                <a:lnTo>
                  <a:pt x="15495" y="15683"/>
                </a:lnTo>
                <a:lnTo>
                  <a:pt x="15485" y="15683"/>
                </a:lnTo>
                <a:lnTo>
                  <a:pt x="15495" y="15664"/>
                </a:lnTo>
                <a:lnTo>
                  <a:pt x="15476" y="15673"/>
                </a:lnTo>
                <a:cubicBezTo>
                  <a:pt x="15471" y="15669"/>
                  <a:pt x="15466" y="15666"/>
                  <a:pt x="15462" y="15666"/>
                </a:cubicBezTo>
                <a:cubicBezTo>
                  <a:pt x="15457" y="15666"/>
                  <a:pt x="15452" y="15669"/>
                  <a:pt x="15447" y="15673"/>
                </a:cubicBezTo>
                <a:cubicBezTo>
                  <a:pt x="15438" y="15673"/>
                  <a:pt x="15429" y="15683"/>
                  <a:pt x="15429" y="15692"/>
                </a:cubicBezTo>
                <a:cubicBezTo>
                  <a:pt x="15421" y="15696"/>
                  <a:pt x="15416" y="15698"/>
                  <a:pt x="15412" y="15698"/>
                </a:cubicBezTo>
                <a:cubicBezTo>
                  <a:pt x="15406" y="15698"/>
                  <a:pt x="15402" y="15694"/>
                  <a:pt x="15391" y="15683"/>
                </a:cubicBezTo>
                <a:lnTo>
                  <a:pt x="15381" y="15702"/>
                </a:lnTo>
                <a:lnTo>
                  <a:pt x="15353" y="15683"/>
                </a:lnTo>
                <a:cubicBezTo>
                  <a:pt x="15362" y="15664"/>
                  <a:pt x="15372" y="15654"/>
                  <a:pt x="15372" y="15635"/>
                </a:cubicBezTo>
                <a:cubicBezTo>
                  <a:pt x="15381" y="15626"/>
                  <a:pt x="15391" y="15607"/>
                  <a:pt x="15381" y="15598"/>
                </a:cubicBezTo>
                <a:cubicBezTo>
                  <a:pt x="15376" y="15593"/>
                  <a:pt x="15369" y="15591"/>
                  <a:pt x="15362" y="15591"/>
                </a:cubicBezTo>
                <a:cubicBezTo>
                  <a:pt x="15355" y="15591"/>
                  <a:pt x="15348" y="15593"/>
                  <a:pt x="15343" y="15598"/>
                </a:cubicBezTo>
                <a:cubicBezTo>
                  <a:pt x="15324" y="15598"/>
                  <a:pt x="15306" y="15598"/>
                  <a:pt x="15296" y="15588"/>
                </a:cubicBezTo>
                <a:cubicBezTo>
                  <a:pt x="15287" y="15579"/>
                  <a:pt x="15268" y="15569"/>
                  <a:pt x="15249" y="15569"/>
                </a:cubicBezTo>
                <a:cubicBezTo>
                  <a:pt x="15239" y="15569"/>
                  <a:pt x="15239" y="15569"/>
                  <a:pt x="15239" y="15588"/>
                </a:cubicBezTo>
                <a:cubicBezTo>
                  <a:pt x="15239" y="15598"/>
                  <a:pt x="15239" y="15607"/>
                  <a:pt x="15239" y="15617"/>
                </a:cubicBezTo>
                <a:cubicBezTo>
                  <a:pt x="15230" y="15626"/>
                  <a:pt x="15230" y="15626"/>
                  <a:pt x="15220" y="15635"/>
                </a:cubicBezTo>
                <a:cubicBezTo>
                  <a:pt x="15220" y="15635"/>
                  <a:pt x="15211" y="15635"/>
                  <a:pt x="15201" y="15645"/>
                </a:cubicBezTo>
                <a:cubicBezTo>
                  <a:pt x="15192" y="15645"/>
                  <a:pt x="15192" y="15645"/>
                  <a:pt x="15192" y="15635"/>
                </a:cubicBezTo>
                <a:cubicBezTo>
                  <a:pt x="15182" y="15635"/>
                  <a:pt x="15182" y="15626"/>
                  <a:pt x="15182" y="15617"/>
                </a:cubicBezTo>
                <a:cubicBezTo>
                  <a:pt x="15182" y="15607"/>
                  <a:pt x="15182" y="15598"/>
                  <a:pt x="15173" y="15598"/>
                </a:cubicBezTo>
                <a:cubicBezTo>
                  <a:pt x="15168" y="15593"/>
                  <a:pt x="15164" y="15591"/>
                  <a:pt x="15159" y="15591"/>
                </a:cubicBezTo>
                <a:cubicBezTo>
                  <a:pt x="15154" y="15591"/>
                  <a:pt x="15149" y="15593"/>
                  <a:pt x="15145" y="15598"/>
                </a:cubicBezTo>
                <a:cubicBezTo>
                  <a:pt x="15138" y="15598"/>
                  <a:pt x="15136" y="15593"/>
                  <a:pt x="15133" y="15593"/>
                </a:cubicBezTo>
                <a:cubicBezTo>
                  <a:pt x="15131" y="15593"/>
                  <a:pt x="15129" y="15594"/>
                  <a:pt x="15126" y="15598"/>
                </a:cubicBezTo>
                <a:cubicBezTo>
                  <a:pt x="15116" y="15607"/>
                  <a:pt x="15116" y="15607"/>
                  <a:pt x="15107" y="15607"/>
                </a:cubicBezTo>
                <a:cubicBezTo>
                  <a:pt x="15116" y="15598"/>
                  <a:pt x="15107" y="15579"/>
                  <a:pt x="15107" y="15569"/>
                </a:cubicBezTo>
                <a:cubicBezTo>
                  <a:pt x="15107" y="15560"/>
                  <a:pt x="15107" y="15550"/>
                  <a:pt x="15107" y="15550"/>
                </a:cubicBezTo>
                <a:lnTo>
                  <a:pt x="15088" y="15550"/>
                </a:lnTo>
                <a:cubicBezTo>
                  <a:pt x="15078" y="15560"/>
                  <a:pt x="15059" y="15579"/>
                  <a:pt x="15050" y="15588"/>
                </a:cubicBezTo>
                <a:lnTo>
                  <a:pt x="15050" y="15569"/>
                </a:lnTo>
                <a:cubicBezTo>
                  <a:pt x="15031" y="15588"/>
                  <a:pt x="15022" y="15607"/>
                  <a:pt x="15022" y="15635"/>
                </a:cubicBezTo>
                <a:cubicBezTo>
                  <a:pt x="15012" y="15626"/>
                  <a:pt x="15003" y="15626"/>
                  <a:pt x="14993" y="15626"/>
                </a:cubicBezTo>
                <a:cubicBezTo>
                  <a:pt x="14984" y="15626"/>
                  <a:pt x="14984" y="15617"/>
                  <a:pt x="14984" y="15617"/>
                </a:cubicBezTo>
                <a:cubicBezTo>
                  <a:pt x="14984" y="15607"/>
                  <a:pt x="14984" y="15588"/>
                  <a:pt x="14984" y="15579"/>
                </a:cubicBezTo>
                <a:cubicBezTo>
                  <a:pt x="14984" y="15569"/>
                  <a:pt x="14984" y="15560"/>
                  <a:pt x="14965" y="15560"/>
                </a:cubicBezTo>
                <a:cubicBezTo>
                  <a:pt x="14965" y="15550"/>
                  <a:pt x="14955" y="15550"/>
                  <a:pt x="14955" y="15550"/>
                </a:cubicBezTo>
                <a:cubicBezTo>
                  <a:pt x="14946" y="15550"/>
                  <a:pt x="14936" y="15550"/>
                  <a:pt x="14927" y="15560"/>
                </a:cubicBezTo>
                <a:cubicBezTo>
                  <a:pt x="14927" y="15569"/>
                  <a:pt x="14927" y="15569"/>
                  <a:pt x="14917" y="15569"/>
                </a:cubicBezTo>
                <a:cubicBezTo>
                  <a:pt x="14908" y="15560"/>
                  <a:pt x="14889" y="15569"/>
                  <a:pt x="14880" y="15550"/>
                </a:cubicBezTo>
                <a:lnTo>
                  <a:pt x="14870" y="15550"/>
                </a:lnTo>
                <a:cubicBezTo>
                  <a:pt x="14880" y="15522"/>
                  <a:pt x="14861" y="15503"/>
                  <a:pt x="14842" y="15484"/>
                </a:cubicBezTo>
                <a:cubicBezTo>
                  <a:pt x="14842" y="15484"/>
                  <a:pt x="14832" y="15484"/>
                  <a:pt x="14832" y="15493"/>
                </a:cubicBezTo>
                <a:cubicBezTo>
                  <a:pt x="14824" y="15497"/>
                  <a:pt x="14818" y="15500"/>
                  <a:pt x="14814" y="15500"/>
                </a:cubicBezTo>
                <a:cubicBezTo>
                  <a:pt x="14807" y="15500"/>
                  <a:pt x="14804" y="15495"/>
                  <a:pt x="14804" y="15484"/>
                </a:cubicBezTo>
                <a:cubicBezTo>
                  <a:pt x="14804" y="15465"/>
                  <a:pt x="14804" y="15456"/>
                  <a:pt x="14794" y="15446"/>
                </a:cubicBezTo>
                <a:cubicBezTo>
                  <a:pt x="14794" y="15456"/>
                  <a:pt x="14785" y="15456"/>
                  <a:pt x="14775" y="15456"/>
                </a:cubicBezTo>
                <a:cubicBezTo>
                  <a:pt x="14757" y="15456"/>
                  <a:pt x="14757" y="15456"/>
                  <a:pt x="14766" y="15475"/>
                </a:cubicBezTo>
                <a:lnTo>
                  <a:pt x="14766" y="15484"/>
                </a:lnTo>
                <a:cubicBezTo>
                  <a:pt x="14757" y="15475"/>
                  <a:pt x="14747" y="15465"/>
                  <a:pt x="14747" y="15456"/>
                </a:cubicBezTo>
                <a:cubicBezTo>
                  <a:pt x="14738" y="15446"/>
                  <a:pt x="14719" y="15427"/>
                  <a:pt x="14700" y="15427"/>
                </a:cubicBezTo>
                <a:lnTo>
                  <a:pt x="14690" y="15427"/>
                </a:lnTo>
                <a:lnTo>
                  <a:pt x="14643" y="15437"/>
                </a:lnTo>
                <a:cubicBezTo>
                  <a:pt x="14624" y="15437"/>
                  <a:pt x="14624" y="15446"/>
                  <a:pt x="14633" y="15456"/>
                </a:cubicBezTo>
                <a:cubicBezTo>
                  <a:pt x="14643" y="15465"/>
                  <a:pt x="14643" y="15475"/>
                  <a:pt x="14633" y="15475"/>
                </a:cubicBezTo>
                <a:cubicBezTo>
                  <a:pt x="14629" y="15479"/>
                  <a:pt x="14622" y="15482"/>
                  <a:pt x="14615" y="15482"/>
                </a:cubicBezTo>
                <a:cubicBezTo>
                  <a:pt x="14607" y="15482"/>
                  <a:pt x="14600" y="15479"/>
                  <a:pt x="14596" y="15475"/>
                </a:cubicBezTo>
                <a:cubicBezTo>
                  <a:pt x="14596" y="15465"/>
                  <a:pt x="14586" y="15456"/>
                  <a:pt x="14577" y="15446"/>
                </a:cubicBezTo>
                <a:cubicBezTo>
                  <a:pt x="14577" y="15437"/>
                  <a:pt x="14577" y="15427"/>
                  <a:pt x="14577" y="15427"/>
                </a:cubicBezTo>
                <a:lnTo>
                  <a:pt x="14567" y="15427"/>
                </a:lnTo>
                <a:cubicBezTo>
                  <a:pt x="14539" y="15446"/>
                  <a:pt x="14510" y="15456"/>
                  <a:pt x="14482" y="15465"/>
                </a:cubicBezTo>
                <a:cubicBezTo>
                  <a:pt x="14491" y="15465"/>
                  <a:pt x="14491" y="15475"/>
                  <a:pt x="14501" y="15475"/>
                </a:cubicBezTo>
                <a:cubicBezTo>
                  <a:pt x="14501" y="15475"/>
                  <a:pt x="14510" y="15484"/>
                  <a:pt x="14520" y="15484"/>
                </a:cubicBezTo>
                <a:cubicBezTo>
                  <a:pt x="14529" y="15484"/>
                  <a:pt x="14539" y="15503"/>
                  <a:pt x="14548" y="15512"/>
                </a:cubicBezTo>
                <a:cubicBezTo>
                  <a:pt x="14548" y="15522"/>
                  <a:pt x="14548" y="15522"/>
                  <a:pt x="14558" y="15531"/>
                </a:cubicBezTo>
                <a:cubicBezTo>
                  <a:pt x="14558" y="15541"/>
                  <a:pt x="14558" y="15550"/>
                  <a:pt x="14558" y="15560"/>
                </a:cubicBezTo>
                <a:cubicBezTo>
                  <a:pt x="14567" y="15569"/>
                  <a:pt x="14567" y="15579"/>
                  <a:pt x="14577" y="15588"/>
                </a:cubicBezTo>
                <a:cubicBezTo>
                  <a:pt x="14586" y="15588"/>
                  <a:pt x="14596" y="15579"/>
                  <a:pt x="14596" y="15579"/>
                </a:cubicBezTo>
                <a:cubicBezTo>
                  <a:pt x="14605" y="15579"/>
                  <a:pt x="14615" y="15588"/>
                  <a:pt x="14624" y="15598"/>
                </a:cubicBezTo>
                <a:cubicBezTo>
                  <a:pt x="14643" y="15607"/>
                  <a:pt x="14652" y="15626"/>
                  <a:pt x="14662" y="15645"/>
                </a:cubicBezTo>
                <a:cubicBezTo>
                  <a:pt x="14681" y="15654"/>
                  <a:pt x="14690" y="15673"/>
                  <a:pt x="14690" y="15692"/>
                </a:cubicBezTo>
                <a:cubicBezTo>
                  <a:pt x="14690" y="15692"/>
                  <a:pt x="14681" y="15683"/>
                  <a:pt x="14671" y="15683"/>
                </a:cubicBezTo>
                <a:cubicBezTo>
                  <a:pt x="14669" y="15680"/>
                  <a:pt x="14667" y="15679"/>
                  <a:pt x="14665" y="15679"/>
                </a:cubicBezTo>
                <a:cubicBezTo>
                  <a:pt x="14662" y="15679"/>
                  <a:pt x="14662" y="15686"/>
                  <a:pt x="14662" y="15692"/>
                </a:cubicBezTo>
                <a:cubicBezTo>
                  <a:pt x="14662" y="15702"/>
                  <a:pt x="14652" y="15702"/>
                  <a:pt x="14652" y="15711"/>
                </a:cubicBezTo>
                <a:cubicBezTo>
                  <a:pt x="14652" y="15702"/>
                  <a:pt x="14643" y="15702"/>
                  <a:pt x="14643" y="15702"/>
                </a:cubicBezTo>
                <a:cubicBezTo>
                  <a:pt x="14633" y="15683"/>
                  <a:pt x="14615" y="15673"/>
                  <a:pt x="14596" y="15673"/>
                </a:cubicBezTo>
                <a:cubicBezTo>
                  <a:pt x="14586" y="15673"/>
                  <a:pt x="14577" y="15664"/>
                  <a:pt x="14558" y="15664"/>
                </a:cubicBezTo>
                <a:cubicBezTo>
                  <a:pt x="14558" y="15664"/>
                  <a:pt x="14548" y="15664"/>
                  <a:pt x="14548" y="15673"/>
                </a:cubicBezTo>
                <a:cubicBezTo>
                  <a:pt x="14540" y="15677"/>
                  <a:pt x="14534" y="15680"/>
                  <a:pt x="14529" y="15680"/>
                </a:cubicBezTo>
                <a:cubicBezTo>
                  <a:pt x="14521" y="15680"/>
                  <a:pt x="14516" y="15675"/>
                  <a:pt x="14510" y="15664"/>
                </a:cubicBezTo>
                <a:cubicBezTo>
                  <a:pt x="14510" y="15664"/>
                  <a:pt x="14510" y="15654"/>
                  <a:pt x="14501" y="15654"/>
                </a:cubicBezTo>
                <a:cubicBezTo>
                  <a:pt x="14501" y="15654"/>
                  <a:pt x="14501" y="15645"/>
                  <a:pt x="14501" y="15645"/>
                </a:cubicBezTo>
                <a:lnTo>
                  <a:pt x="14473" y="15654"/>
                </a:lnTo>
                <a:cubicBezTo>
                  <a:pt x="14473" y="15645"/>
                  <a:pt x="14473" y="15645"/>
                  <a:pt x="14463" y="15635"/>
                </a:cubicBezTo>
                <a:cubicBezTo>
                  <a:pt x="14463" y="15626"/>
                  <a:pt x="14463" y="15626"/>
                  <a:pt x="14463" y="15626"/>
                </a:cubicBezTo>
                <a:cubicBezTo>
                  <a:pt x="14454" y="15626"/>
                  <a:pt x="14454" y="15626"/>
                  <a:pt x="14444" y="15635"/>
                </a:cubicBezTo>
                <a:lnTo>
                  <a:pt x="14416" y="15635"/>
                </a:lnTo>
                <a:lnTo>
                  <a:pt x="14425" y="15617"/>
                </a:lnTo>
                <a:lnTo>
                  <a:pt x="14406" y="15617"/>
                </a:lnTo>
                <a:lnTo>
                  <a:pt x="14387" y="15626"/>
                </a:lnTo>
                <a:cubicBezTo>
                  <a:pt x="14397" y="15617"/>
                  <a:pt x="14397" y="15607"/>
                  <a:pt x="14397" y="15598"/>
                </a:cubicBezTo>
                <a:cubicBezTo>
                  <a:pt x="14397" y="15587"/>
                  <a:pt x="14394" y="15582"/>
                  <a:pt x="14389" y="15582"/>
                </a:cubicBezTo>
                <a:cubicBezTo>
                  <a:pt x="14386" y="15582"/>
                  <a:pt x="14382" y="15584"/>
                  <a:pt x="14378" y="15588"/>
                </a:cubicBezTo>
                <a:cubicBezTo>
                  <a:pt x="14368" y="15588"/>
                  <a:pt x="14349" y="15598"/>
                  <a:pt x="14340" y="15607"/>
                </a:cubicBezTo>
                <a:lnTo>
                  <a:pt x="14340" y="15598"/>
                </a:lnTo>
                <a:lnTo>
                  <a:pt x="14359" y="15579"/>
                </a:lnTo>
                <a:cubicBezTo>
                  <a:pt x="14354" y="15569"/>
                  <a:pt x="14345" y="15564"/>
                  <a:pt x="14334" y="15564"/>
                </a:cubicBezTo>
                <a:cubicBezTo>
                  <a:pt x="14323" y="15564"/>
                  <a:pt x="14312" y="15569"/>
                  <a:pt x="14302" y="15579"/>
                </a:cubicBezTo>
                <a:lnTo>
                  <a:pt x="14293" y="15569"/>
                </a:lnTo>
                <a:lnTo>
                  <a:pt x="14283" y="15569"/>
                </a:lnTo>
                <a:cubicBezTo>
                  <a:pt x="14293" y="15579"/>
                  <a:pt x="14293" y="15588"/>
                  <a:pt x="14293" y="15588"/>
                </a:cubicBezTo>
                <a:cubicBezTo>
                  <a:pt x="14302" y="15598"/>
                  <a:pt x="14302" y="15607"/>
                  <a:pt x="14312" y="15617"/>
                </a:cubicBezTo>
                <a:cubicBezTo>
                  <a:pt x="14293" y="15626"/>
                  <a:pt x="14274" y="15645"/>
                  <a:pt x="14264" y="15664"/>
                </a:cubicBezTo>
                <a:cubicBezTo>
                  <a:pt x="14283" y="15673"/>
                  <a:pt x="14283" y="15683"/>
                  <a:pt x="14274" y="15702"/>
                </a:cubicBezTo>
                <a:cubicBezTo>
                  <a:pt x="14264" y="15711"/>
                  <a:pt x="14264" y="15721"/>
                  <a:pt x="14264" y="15730"/>
                </a:cubicBezTo>
                <a:cubicBezTo>
                  <a:pt x="14264" y="15749"/>
                  <a:pt x="14264" y="15768"/>
                  <a:pt x="14274" y="15787"/>
                </a:cubicBezTo>
                <a:cubicBezTo>
                  <a:pt x="14274" y="15806"/>
                  <a:pt x="14264" y="15825"/>
                  <a:pt x="14255" y="15834"/>
                </a:cubicBezTo>
                <a:lnTo>
                  <a:pt x="14236" y="15834"/>
                </a:lnTo>
                <a:cubicBezTo>
                  <a:pt x="14245" y="15825"/>
                  <a:pt x="14245" y="15815"/>
                  <a:pt x="14245" y="15796"/>
                </a:cubicBezTo>
                <a:cubicBezTo>
                  <a:pt x="14245" y="15796"/>
                  <a:pt x="14245" y="15787"/>
                  <a:pt x="14245" y="15777"/>
                </a:cubicBezTo>
                <a:cubicBezTo>
                  <a:pt x="14245" y="15768"/>
                  <a:pt x="14245" y="15759"/>
                  <a:pt x="14245" y="15759"/>
                </a:cubicBezTo>
                <a:cubicBezTo>
                  <a:pt x="14236" y="15759"/>
                  <a:pt x="14226" y="15759"/>
                  <a:pt x="14226" y="15768"/>
                </a:cubicBezTo>
                <a:cubicBezTo>
                  <a:pt x="14208" y="15777"/>
                  <a:pt x="14198" y="15796"/>
                  <a:pt x="14189" y="15806"/>
                </a:cubicBezTo>
                <a:lnTo>
                  <a:pt x="14198" y="15815"/>
                </a:lnTo>
                <a:cubicBezTo>
                  <a:pt x="14198" y="15815"/>
                  <a:pt x="14198" y="15825"/>
                  <a:pt x="14189" y="15825"/>
                </a:cubicBezTo>
                <a:cubicBezTo>
                  <a:pt x="14189" y="15834"/>
                  <a:pt x="14189" y="15834"/>
                  <a:pt x="14179" y="15844"/>
                </a:cubicBezTo>
                <a:cubicBezTo>
                  <a:pt x="14170" y="15825"/>
                  <a:pt x="14151" y="15806"/>
                  <a:pt x="14151" y="15787"/>
                </a:cubicBezTo>
                <a:cubicBezTo>
                  <a:pt x="14151" y="15787"/>
                  <a:pt x="14151" y="15777"/>
                  <a:pt x="14141" y="15777"/>
                </a:cubicBezTo>
                <a:cubicBezTo>
                  <a:pt x="14141" y="15777"/>
                  <a:pt x="14132" y="15777"/>
                  <a:pt x="14132" y="15787"/>
                </a:cubicBezTo>
                <a:lnTo>
                  <a:pt x="14113" y="15787"/>
                </a:lnTo>
                <a:cubicBezTo>
                  <a:pt x="14103" y="15787"/>
                  <a:pt x="14094" y="15796"/>
                  <a:pt x="14103" y="15806"/>
                </a:cubicBezTo>
                <a:cubicBezTo>
                  <a:pt x="14103" y="15815"/>
                  <a:pt x="14103" y="15815"/>
                  <a:pt x="14094" y="15825"/>
                </a:cubicBezTo>
                <a:cubicBezTo>
                  <a:pt x="14084" y="15825"/>
                  <a:pt x="14075" y="15834"/>
                  <a:pt x="14066" y="15844"/>
                </a:cubicBezTo>
                <a:lnTo>
                  <a:pt x="14056" y="15844"/>
                </a:lnTo>
                <a:cubicBezTo>
                  <a:pt x="14056" y="15834"/>
                  <a:pt x="14056" y="15834"/>
                  <a:pt x="14056" y="15834"/>
                </a:cubicBezTo>
                <a:cubicBezTo>
                  <a:pt x="14056" y="15825"/>
                  <a:pt x="14066" y="15825"/>
                  <a:pt x="14066" y="15815"/>
                </a:cubicBezTo>
                <a:cubicBezTo>
                  <a:pt x="14056" y="15815"/>
                  <a:pt x="14056" y="15806"/>
                  <a:pt x="14047" y="15806"/>
                </a:cubicBezTo>
                <a:lnTo>
                  <a:pt x="14028" y="15806"/>
                </a:lnTo>
                <a:cubicBezTo>
                  <a:pt x="14028" y="15815"/>
                  <a:pt x="14018" y="15825"/>
                  <a:pt x="14018" y="15834"/>
                </a:cubicBezTo>
                <a:lnTo>
                  <a:pt x="13999" y="15825"/>
                </a:lnTo>
                <a:cubicBezTo>
                  <a:pt x="13999" y="15863"/>
                  <a:pt x="13990" y="15872"/>
                  <a:pt x="13961" y="15872"/>
                </a:cubicBezTo>
                <a:cubicBezTo>
                  <a:pt x="13961" y="15891"/>
                  <a:pt x="13980" y="15900"/>
                  <a:pt x="13990" y="15919"/>
                </a:cubicBezTo>
                <a:lnTo>
                  <a:pt x="13971" y="15919"/>
                </a:lnTo>
                <a:cubicBezTo>
                  <a:pt x="13961" y="15910"/>
                  <a:pt x="13952" y="15900"/>
                  <a:pt x="13942" y="15891"/>
                </a:cubicBezTo>
                <a:cubicBezTo>
                  <a:pt x="13933" y="15891"/>
                  <a:pt x="13933" y="15891"/>
                  <a:pt x="13942" y="15882"/>
                </a:cubicBezTo>
                <a:cubicBezTo>
                  <a:pt x="13942" y="15872"/>
                  <a:pt x="13942" y="15863"/>
                  <a:pt x="13942" y="15853"/>
                </a:cubicBezTo>
                <a:cubicBezTo>
                  <a:pt x="13933" y="15853"/>
                  <a:pt x="13933" y="15844"/>
                  <a:pt x="13933" y="15844"/>
                </a:cubicBezTo>
                <a:cubicBezTo>
                  <a:pt x="13933" y="15834"/>
                  <a:pt x="13924" y="15825"/>
                  <a:pt x="13924" y="15815"/>
                </a:cubicBezTo>
                <a:cubicBezTo>
                  <a:pt x="13914" y="15806"/>
                  <a:pt x="13914" y="15806"/>
                  <a:pt x="13905" y="15806"/>
                </a:cubicBezTo>
                <a:cubicBezTo>
                  <a:pt x="13905" y="15806"/>
                  <a:pt x="13895" y="15815"/>
                  <a:pt x="13895" y="15825"/>
                </a:cubicBezTo>
                <a:cubicBezTo>
                  <a:pt x="13895" y="15825"/>
                  <a:pt x="13895" y="15834"/>
                  <a:pt x="13895" y="15844"/>
                </a:cubicBezTo>
                <a:cubicBezTo>
                  <a:pt x="13895" y="15853"/>
                  <a:pt x="13895" y="15853"/>
                  <a:pt x="13895" y="15863"/>
                </a:cubicBezTo>
                <a:cubicBezTo>
                  <a:pt x="13876" y="15863"/>
                  <a:pt x="13876" y="15863"/>
                  <a:pt x="13876" y="15891"/>
                </a:cubicBezTo>
                <a:lnTo>
                  <a:pt x="13876" y="15900"/>
                </a:lnTo>
                <a:cubicBezTo>
                  <a:pt x="13876" y="15929"/>
                  <a:pt x="13876" y="15929"/>
                  <a:pt x="13848" y="15938"/>
                </a:cubicBezTo>
                <a:lnTo>
                  <a:pt x="13819" y="15938"/>
                </a:lnTo>
                <a:cubicBezTo>
                  <a:pt x="13810" y="15938"/>
                  <a:pt x="13810" y="15929"/>
                  <a:pt x="13810" y="15929"/>
                </a:cubicBezTo>
                <a:cubicBezTo>
                  <a:pt x="13801" y="15919"/>
                  <a:pt x="13801" y="15910"/>
                  <a:pt x="13791" y="15910"/>
                </a:cubicBezTo>
                <a:cubicBezTo>
                  <a:pt x="13791" y="15907"/>
                  <a:pt x="13790" y="15906"/>
                  <a:pt x="13789" y="15906"/>
                </a:cubicBezTo>
                <a:cubicBezTo>
                  <a:pt x="13785" y="15906"/>
                  <a:pt x="13779" y="15913"/>
                  <a:pt x="13772" y="15919"/>
                </a:cubicBezTo>
                <a:cubicBezTo>
                  <a:pt x="13772" y="15929"/>
                  <a:pt x="13763" y="15948"/>
                  <a:pt x="13772" y="15957"/>
                </a:cubicBezTo>
                <a:cubicBezTo>
                  <a:pt x="13791" y="15976"/>
                  <a:pt x="13791" y="16005"/>
                  <a:pt x="13772" y="16014"/>
                </a:cubicBezTo>
                <a:cubicBezTo>
                  <a:pt x="13769" y="16017"/>
                  <a:pt x="13767" y="16018"/>
                  <a:pt x="13764" y="16018"/>
                </a:cubicBezTo>
                <a:cubicBezTo>
                  <a:pt x="13758" y="16018"/>
                  <a:pt x="13753" y="16011"/>
                  <a:pt x="13753" y="16005"/>
                </a:cubicBezTo>
                <a:cubicBezTo>
                  <a:pt x="13753" y="15995"/>
                  <a:pt x="13744" y="15986"/>
                  <a:pt x="13744" y="15986"/>
                </a:cubicBezTo>
                <a:cubicBezTo>
                  <a:pt x="13744" y="15976"/>
                  <a:pt x="13744" y="15967"/>
                  <a:pt x="13744" y="15957"/>
                </a:cubicBezTo>
                <a:cubicBezTo>
                  <a:pt x="13744" y="15948"/>
                  <a:pt x="13744" y="15938"/>
                  <a:pt x="13753" y="15929"/>
                </a:cubicBezTo>
                <a:lnTo>
                  <a:pt x="13753" y="15929"/>
                </a:lnTo>
                <a:cubicBezTo>
                  <a:pt x="13734" y="15938"/>
                  <a:pt x="13725" y="15957"/>
                  <a:pt x="13715" y="15976"/>
                </a:cubicBezTo>
                <a:cubicBezTo>
                  <a:pt x="13715" y="15976"/>
                  <a:pt x="13715" y="15986"/>
                  <a:pt x="13715" y="15986"/>
                </a:cubicBezTo>
                <a:cubicBezTo>
                  <a:pt x="13706" y="16005"/>
                  <a:pt x="13706" y="16005"/>
                  <a:pt x="13725" y="16014"/>
                </a:cubicBezTo>
                <a:cubicBezTo>
                  <a:pt x="13725" y="16014"/>
                  <a:pt x="13725" y="16024"/>
                  <a:pt x="13715" y="16024"/>
                </a:cubicBezTo>
                <a:lnTo>
                  <a:pt x="13696" y="16024"/>
                </a:lnTo>
                <a:cubicBezTo>
                  <a:pt x="13696" y="16024"/>
                  <a:pt x="13696" y="16014"/>
                  <a:pt x="13696" y="16005"/>
                </a:cubicBezTo>
                <a:cubicBezTo>
                  <a:pt x="13696" y="16005"/>
                  <a:pt x="13696" y="16005"/>
                  <a:pt x="13696" y="15995"/>
                </a:cubicBezTo>
                <a:cubicBezTo>
                  <a:pt x="13706" y="15986"/>
                  <a:pt x="13696" y="15976"/>
                  <a:pt x="13687" y="15976"/>
                </a:cubicBezTo>
                <a:cubicBezTo>
                  <a:pt x="13668" y="15976"/>
                  <a:pt x="13668" y="15967"/>
                  <a:pt x="13668" y="15957"/>
                </a:cubicBezTo>
                <a:cubicBezTo>
                  <a:pt x="13659" y="15938"/>
                  <a:pt x="13659" y="15929"/>
                  <a:pt x="13640" y="15929"/>
                </a:cubicBezTo>
                <a:cubicBezTo>
                  <a:pt x="13640" y="15929"/>
                  <a:pt x="13630" y="15919"/>
                  <a:pt x="13621" y="15910"/>
                </a:cubicBezTo>
                <a:cubicBezTo>
                  <a:pt x="13621" y="15910"/>
                  <a:pt x="13611" y="15900"/>
                  <a:pt x="13611" y="15891"/>
                </a:cubicBezTo>
                <a:cubicBezTo>
                  <a:pt x="13602" y="15900"/>
                  <a:pt x="13592" y="15900"/>
                  <a:pt x="13583" y="15910"/>
                </a:cubicBezTo>
                <a:cubicBezTo>
                  <a:pt x="13573" y="15919"/>
                  <a:pt x="13573" y="15929"/>
                  <a:pt x="13592" y="15938"/>
                </a:cubicBezTo>
                <a:cubicBezTo>
                  <a:pt x="13592" y="15938"/>
                  <a:pt x="13592" y="15948"/>
                  <a:pt x="13602" y="15948"/>
                </a:cubicBezTo>
                <a:cubicBezTo>
                  <a:pt x="13602" y="15957"/>
                  <a:pt x="13602" y="15957"/>
                  <a:pt x="13602" y="15967"/>
                </a:cubicBezTo>
                <a:cubicBezTo>
                  <a:pt x="13602" y="15967"/>
                  <a:pt x="13592" y="15967"/>
                  <a:pt x="13592" y="15976"/>
                </a:cubicBezTo>
                <a:lnTo>
                  <a:pt x="13564" y="15976"/>
                </a:lnTo>
                <a:cubicBezTo>
                  <a:pt x="13545" y="15976"/>
                  <a:pt x="13545" y="15976"/>
                  <a:pt x="13545" y="15986"/>
                </a:cubicBezTo>
                <a:cubicBezTo>
                  <a:pt x="13545" y="15995"/>
                  <a:pt x="13545" y="15995"/>
                  <a:pt x="13545" y="16005"/>
                </a:cubicBezTo>
                <a:cubicBezTo>
                  <a:pt x="13535" y="15995"/>
                  <a:pt x="13535" y="15995"/>
                  <a:pt x="13526" y="15986"/>
                </a:cubicBezTo>
                <a:cubicBezTo>
                  <a:pt x="13517" y="15967"/>
                  <a:pt x="13498" y="15948"/>
                  <a:pt x="13488" y="15929"/>
                </a:cubicBezTo>
                <a:lnTo>
                  <a:pt x="13469" y="15929"/>
                </a:lnTo>
                <a:cubicBezTo>
                  <a:pt x="13469" y="15938"/>
                  <a:pt x="13469" y="15938"/>
                  <a:pt x="13460" y="15938"/>
                </a:cubicBezTo>
                <a:cubicBezTo>
                  <a:pt x="13441" y="15938"/>
                  <a:pt x="13431" y="15957"/>
                  <a:pt x="13422" y="15976"/>
                </a:cubicBezTo>
                <a:cubicBezTo>
                  <a:pt x="13441" y="15976"/>
                  <a:pt x="13441" y="15986"/>
                  <a:pt x="13441" y="15995"/>
                </a:cubicBezTo>
                <a:cubicBezTo>
                  <a:pt x="13441" y="16014"/>
                  <a:pt x="13441" y="16024"/>
                  <a:pt x="13450" y="16033"/>
                </a:cubicBezTo>
                <a:cubicBezTo>
                  <a:pt x="13450" y="16033"/>
                  <a:pt x="13441" y="16042"/>
                  <a:pt x="13441" y="16042"/>
                </a:cubicBezTo>
                <a:cubicBezTo>
                  <a:pt x="13441" y="16042"/>
                  <a:pt x="13431" y="16042"/>
                  <a:pt x="13431" y="16033"/>
                </a:cubicBezTo>
                <a:cubicBezTo>
                  <a:pt x="13422" y="16014"/>
                  <a:pt x="13422" y="15995"/>
                  <a:pt x="13422" y="15976"/>
                </a:cubicBezTo>
                <a:cubicBezTo>
                  <a:pt x="13416" y="15958"/>
                  <a:pt x="13414" y="15952"/>
                  <a:pt x="13408" y="15952"/>
                </a:cubicBezTo>
                <a:cubicBezTo>
                  <a:pt x="13405" y="15952"/>
                  <a:pt x="13400" y="15954"/>
                  <a:pt x="13393" y="15957"/>
                </a:cubicBezTo>
                <a:cubicBezTo>
                  <a:pt x="13384" y="15967"/>
                  <a:pt x="13384" y="15967"/>
                  <a:pt x="13375" y="15967"/>
                </a:cubicBezTo>
                <a:cubicBezTo>
                  <a:pt x="13365" y="15976"/>
                  <a:pt x="13365" y="15976"/>
                  <a:pt x="13356" y="15976"/>
                </a:cubicBezTo>
                <a:lnTo>
                  <a:pt x="13346" y="15995"/>
                </a:lnTo>
                <a:cubicBezTo>
                  <a:pt x="13346" y="16005"/>
                  <a:pt x="13337" y="16014"/>
                  <a:pt x="13337" y="16024"/>
                </a:cubicBezTo>
                <a:cubicBezTo>
                  <a:pt x="13337" y="16033"/>
                  <a:pt x="13327" y="16033"/>
                  <a:pt x="13327" y="16033"/>
                </a:cubicBezTo>
                <a:cubicBezTo>
                  <a:pt x="13308" y="16061"/>
                  <a:pt x="13280" y="16080"/>
                  <a:pt x="13252" y="16099"/>
                </a:cubicBezTo>
                <a:cubicBezTo>
                  <a:pt x="13270" y="16109"/>
                  <a:pt x="13270" y="16109"/>
                  <a:pt x="13261" y="16128"/>
                </a:cubicBezTo>
                <a:lnTo>
                  <a:pt x="13252" y="16118"/>
                </a:lnTo>
                <a:cubicBezTo>
                  <a:pt x="13242" y="16128"/>
                  <a:pt x="13242" y="16137"/>
                  <a:pt x="13242" y="16147"/>
                </a:cubicBezTo>
                <a:cubicBezTo>
                  <a:pt x="13252" y="16156"/>
                  <a:pt x="13252" y="16166"/>
                  <a:pt x="13252" y="16175"/>
                </a:cubicBezTo>
                <a:cubicBezTo>
                  <a:pt x="13261" y="16194"/>
                  <a:pt x="13261" y="16203"/>
                  <a:pt x="13242" y="16213"/>
                </a:cubicBezTo>
                <a:lnTo>
                  <a:pt x="13233" y="16213"/>
                </a:lnTo>
                <a:cubicBezTo>
                  <a:pt x="13242" y="16222"/>
                  <a:pt x="13252" y="16222"/>
                  <a:pt x="13252" y="16222"/>
                </a:cubicBezTo>
                <a:cubicBezTo>
                  <a:pt x="13261" y="16232"/>
                  <a:pt x="13252" y="16241"/>
                  <a:pt x="13261" y="16251"/>
                </a:cubicBezTo>
                <a:cubicBezTo>
                  <a:pt x="13261" y="16260"/>
                  <a:pt x="13261" y="16270"/>
                  <a:pt x="13270" y="16279"/>
                </a:cubicBezTo>
                <a:cubicBezTo>
                  <a:pt x="13270" y="16289"/>
                  <a:pt x="13280" y="16298"/>
                  <a:pt x="13280" y="16308"/>
                </a:cubicBezTo>
                <a:cubicBezTo>
                  <a:pt x="13280" y="16308"/>
                  <a:pt x="13280" y="16317"/>
                  <a:pt x="13270" y="16317"/>
                </a:cubicBezTo>
                <a:cubicBezTo>
                  <a:pt x="13270" y="16326"/>
                  <a:pt x="13270" y="16326"/>
                  <a:pt x="13270" y="16336"/>
                </a:cubicBezTo>
                <a:cubicBezTo>
                  <a:pt x="13261" y="16336"/>
                  <a:pt x="13252" y="16345"/>
                  <a:pt x="13261" y="16355"/>
                </a:cubicBezTo>
                <a:cubicBezTo>
                  <a:pt x="13261" y="16364"/>
                  <a:pt x="13252" y="16364"/>
                  <a:pt x="13252" y="16364"/>
                </a:cubicBezTo>
                <a:cubicBezTo>
                  <a:pt x="13242" y="16374"/>
                  <a:pt x="13233" y="16383"/>
                  <a:pt x="13223" y="16383"/>
                </a:cubicBezTo>
                <a:cubicBezTo>
                  <a:pt x="13223" y="16393"/>
                  <a:pt x="13214" y="16393"/>
                  <a:pt x="13204" y="16402"/>
                </a:cubicBezTo>
                <a:cubicBezTo>
                  <a:pt x="13195" y="16402"/>
                  <a:pt x="13195" y="16402"/>
                  <a:pt x="13195" y="16412"/>
                </a:cubicBezTo>
                <a:cubicBezTo>
                  <a:pt x="13195" y="16421"/>
                  <a:pt x="13185" y="16421"/>
                  <a:pt x="13185" y="16431"/>
                </a:cubicBezTo>
                <a:cubicBezTo>
                  <a:pt x="13166" y="16440"/>
                  <a:pt x="13157" y="16440"/>
                  <a:pt x="13147" y="16449"/>
                </a:cubicBezTo>
                <a:cubicBezTo>
                  <a:pt x="13128" y="16459"/>
                  <a:pt x="13128" y="16478"/>
                  <a:pt x="13128" y="16487"/>
                </a:cubicBezTo>
                <a:cubicBezTo>
                  <a:pt x="13119" y="16487"/>
                  <a:pt x="13119" y="16478"/>
                  <a:pt x="13110" y="16478"/>
                </a:cubicBezTo>
                <a:cubicBezTo>
                  <a:pt x="13110" y="16468"/>
                  <a:pt x="13100" y="16468"/>
                  <a:pt x="13110" y="16459"/>
                </a:cubicBezTo>
                <a:cubicBezTo>
                  <a:pt x="13110" y="16459"/>
                  <a:pt x="13119" y="16449"/>
                  <a:pt x="13119" y="16440"/>
                </a:cubicBezTo>
                <a:cubicBezTo>
                  <a:pt x="13110" y="16440"/>
                  <a:pt x="13110" y="16440"/>
                  <a:pt x="13100" y="16431"/>
                </a:cubicBezTo>
                <a:lnTo>
                  <a:pt x="13091" y="16431"/>
                </a:lnTo>
                <a:cubicBezTo>
                  <a:pt x="13091" y="16431"/>
                  <a:pt x="13091" y="16440"/>
                  <a:pt x="13091" y="16440"/>
                </a:cubicBezTo>
                <a:cubicBezTo>
                  <a:pt x="13091" y="16440"/>
                  <a:pt x="13091" y="16449"/>
                  <a:pt x="13091" y="16449"/>
                </a:cubicBezTo>
                <a:cubicBezTo>
                  <a:pt x="13081" y="16449"/>
                  <a:pt x="13081" y="16440"/>
                  <a:pt x="13072" y="16440"/>
                </a:cubicBezTo>
                <a:cubicBezTo>
                  <a:pt x="13072" y="16440"/>
                  <a:pt x="13062" y="16440"/>
                  <a:pt x="13062" y="16431"/>
                </a:cubicBezTo>
                <a:cubicBezTo>
                  <a:pt x="13053" y="16431"/>
                  <a:pt x="13053" y="16431"/>
                  <a:pt x="13053" y="16421"/>
                </a:cubicBezTo>
                <a:cubicBezTo>
                  <a:pt x="13053" y="16421"/>
                  <a:pt x="13053" y="16412"/>
                  <a:pt x="13053" y="16402"/>
                </a:cubicBezTo>
                <a:cubicBezTo>
                  <a:pt x="13053" y="16383"/>
                  <a:pt x="13053" y="16383"/>
                  <a:pt x="13034" y="16383"/>
                </a:cubicBezTo>
                <a:cubicBezTo>
                  <a:pt x="13024" y="16383"/>
                  <a:pt x="13024" y="16393"/>
                  <a:pt x="13024" y="16393"/>
                </a:cubicBezTo>
                <a:cubicBezTo>
                  <a:pt x="13015" y="16393"/>
                  <a:pt x="13005" y="16402"/>
                  <a:pt x="13005" y="16412"/>
                </a:cubicBezTo>
                <a:cubicBezTo>
                  <a:pt x="13005" y="16421"/>
                  <a:pt x="13005" y="16421"/>
                  <a:pt x="13005" y="16431"/>
                </a:cubicBezTo>
                <a:lnTo>
                  <a:pt x="12996" y="16431"/>
                </a:lnTo>
                <a:cubicBezTo>
                  <a:pt x="12996" y="16440"/>
                  <a:pt x="12996" y="16440"/>
                  <a:pt x="12996" y="16440"/>
                </a:cubicBezTo>
                <a:cubicBezTo>
                  <a:pt x="12986" y="16440"/>
                  <a:pt x="12986" y="16440"/>
                  <a:pt x="12977" y="16431"/>
                </a:cubicBezTo>
                <a:cubicBezTo>
                  <a:pt x="12977" y="16431"/>
                  <a:pt x="12986" y="16421"/>
                  <a:pt x="12986" y="16421"/>
                </a:cubicBezTo>
                <a:lnTo>
                  <a:pt x="12996" y="16431"/>
                </a:lnTo>
                <a:cubicBezTo>
                  <a:pt x="13005" y="16421"/>
                  <a:pt x="12996" y="16412"/>
                  <a:pt x="12986" y="16402"/>
                </a:cubicBezTo>
                <a:cubicBezTo>
                  <a:pt x="12977" y="16393"/>
                  <a:pt x="12977" y="16374"/>
                  <a:pt x="12977" y="16364"/>
                </a:cubicBezTo>
                <a:cubicBezTo>
                  <a:pt x="12977" y="16364"/>
                  <a:pt x="12968" y="16355"/>
                  <a:pt x="12968" y="16355"/>
                </a:cubicBezTo>
                <a:lnTo>
                  <a:pt x="12968" y="16364"/>
                </a:lnTo>
                <a:lnTo>
                  <a:pt x="12958" y="16374"/>
                </a:lnTo>
                <a:cubicBezTo>
                  <a:pt x="12949" y="16364"/>
                  <a:pt x="12949" y="16364"/>
                  <a:pt x="12949" y="16364"/>
                </a:cubicBezTo>
                <a:cubicBezTo>
                  <a:pt x="12939" y="16355"/>
                  <a:pt x="12939" y="16336"/>
                  <a:pt x="12939" y="16326"/>
                </a:cubicBezTo>
                <a:cubicBezTo>
                  <a:pt x="12949" y="16317"/>
                  <a:pt x="12949" y="16308"/>
                  <a:pt x="12958" y="16298"/>
                </a:cubicBezTo>
                <a:cubicBezTo>
                  <a:pt x="12958" y="16289"/>
                  <a:pt x="12958" y="16260"/>
                  <a:pt x="12939" y="16260"/>
                </a:cubicBezTo>
                <a:cubicBezTo>
                  <a:pt x="12939" y="16270"/>
                  <a:pt x="12930" y="16279"/>
                  <a:pt x="12930" y="16289"/>
                </a:cubicBezTo>
                <a:cubicBezTo>
                  <a:pt x="12930" y="16295"/>
                  <a:pt x="12925" y="16302"/>
                  <a:pt x="12919" y="16302"/>
                </a:cubicBezTo>
                <a:cubicBezTo>
                  <a:pt x="12916" y="16302"/>
                  <a:pt x="12914" y="16301"/>
                  <a:pt x="12911" y="16298"/>
                </a:cubicBezTo>
                <a:lnTo>
                  <a:pt x="12873" y="16298"/>
                </a:lnTo>
                <a:cubicBezTo>
                  <a:pt x="12873" y="16308"/>
                  <a:pt x="12873" y="16308"/>
                  <a:pt x="12873" y="16308"/>
                </a:cubicBezTo>
                <a:lnTo>
                  <a:pt x="12854" y="16308"/>
                </a:lnTo>
                <a:cubicBezTo>
                  <a:pt x="12835" y="16298"/>
                  <a:pt x="12816" y="16279"/>
                  <a:pt x="12797" y="16279"/>
                </a:cubicBezTo>
                <a:cubicBezTo>
                  <a:pt x="12788" y="16279"/>
                  <a:pt x="12788" y="16270"/>
                  <a:pt x="12788" y="16270"/>
                </a:cubicBezTo>
                <a:cubicBezTo>
                  <a:pt x="12788" y="16270"/>
                  <a:pt x="12797" y="16260"/>
                  <a:pt x="12797" y="16260"/>
                </a:cubicBezTo>
                <a:lnTo>
                  <a:pt x="12816" y="16260"/>
                </a:lnTo>
                <a:cubicBezTo>
                  <a:pt x="12807" y="16251"/>
                  <a:pt x="12797" y="16251"/>
                  <a:pt x="12797" y="16241"/>
                </a:cubicBezTo>
                <a:cubicBezTo>
                  <a:pt x="12797" y="16241"/>
                  <a:pt x="12797" y="16232"/>
                  <a:pt x="12797" y="16232"/>
                </a:cubicBezTo>
                <a:lnTo>
                  <a:pt x="12816" y="16232"/>
                </a:lnTo>
                <a:cubicBezTo>
                  <a:pt x="12826" y="16232"/>
                  <a:pt x="12826" y="16232"/>
                  <a:pt x="12826" y="16241"/>
                </a:cubicBezTo>
                <a:cubicBezTo>
                  <a:pt x="12826" y="16251"/>
                  <a:pt x="12826" y="16251"/>
                  <a:pt x="12826" y="16260"/>
                </a:cubicBezTo>
                <a:cubicBezTo>
                  <a:pt x="12826" y="16260"/>
                  <a:pt x="12835" y="16251"/>
                  <a:pt x="12835" y="16251"/>
                </a:cubicBezTo>
                <a:cubicBezTo>
                  <a:pt x="12840" y="16246"/>
                  <a:pt x="12845" y="16244"/>
                  <a:pt x="12849" y="16244"/>
                </a:cubicBezTo>
                <a:cubicBezTo>
                  <a:pt x="12854" y="16244"/>
                  <a:pt x="12859" y="16246"/>
                  <a:pt x="12863" y="16251"/>
                </a:cubicBezTo>
                <a:cubicBezTo>
                  <a:pt x="12863" y="16260"/>
                  <a:pt x="12863" y="16260"/>
                  <a:pt x="12863" y="16270"/>
                </a:cubicBezTo>
                <a:cubicBezTo>
                  <a:pt x="12873" y="16251"/>
                  <a:pt x="12873" y="16251"/>
                  <a:pt x="12892" y="16251"/>
                </a:cubicBezTo>
                <a:lnTo>
                  <a:pt x="12901" y="16251"/>
                </a:lnTo>
                <a:cubicBezTo>
                  <a:pt x="12904" y="16253"/>
                  <a:pt x="12907" y="16255"/>
                  <a:pt x="12909" y="16255"/>
                </a:cubicBezTo>
                <a:cubicBezTo>
                  <a:pt x="12915" y="16255"/>
                  <a:pt x="12920" y="16248"/>
                  <a:pt x="12920" y="16241"/>
                </a:cubicBezTo>
                <a:cubicBezTo>
                  <a:pt x="12920" y="16222"/>
                  <a:pt x="12920" y="16213"/>
                  <a:pt x="12920" y="16194"/>
                </a:cubicBezTo>
                <a:cubicBezTo>
                  <a:pt x="12920" y="16184"/>
                  <a:pt x="12920" y="16175"/>
                  <a:pt x="12911" y="16166"/>
                </a:cubicBezTo>
                <a:cubicBezTo>
                  <a:pt x="12901" y="16156"/>
                  <a:pt x="12892" y="16147"/>
                  <a:pt x="12882" y="16137"/>
                </a:cubicBezTo>
                <a:cubicBezTo>
                  <a:pt x="12873" y="16128"/>
                  <a:pt x="12873" y="16128"/>
                  <a:pt x="12863" y="16118"/>
                </a:cubicBezTo>
                <a:cubicBezTo>
                  <a:pt x="12854" y="16118"/>
                  <a:pt x="12854" y="16128"/>
                  <a:pt x="12845" y="16128"/>
                </a:cubicBezTo>
                <a:cubicBezTo>
                  <a:pt x="12845" y="16137"/>
                  <a:pt x="12835" y="16137"/>
                  <a:pt x="12835" y="16137"/>
                </a:cubicBezTo>
                <a:cubicBezTo>
                  <a:pt x="12826" y="16137"/>
                  <a:pt x="12826" y="16128"/>
                  <a:pt x="12826" y="16128"/>
                </a:cubicBezTo>
                <a:cubicBezTo>
                  <a:pt x="12826" y="16118"/>
                  <a:pt x="12826" y="16118"/>
                  <a:pt x="12816" y="16118"/>
                </a:cubicBezTo>
                <a:cubicBezTo>
                  <a:pt x="12807" y="16118"/>
                  <a:pt x="12807" y="16109"/>
                  <a:pt x="12807" y="16099"/>
                </a:cubicBezTo>
                <a:cubicBezTo>
                  <a:pt x="12807" y="16099"/>
                  <a:pt x="12807" y="16090"/>
                  <a:pt x="12807" y="16090"/>
                </a:cubicBezTo>
                <a:cubicBezTo>
                  <a:pt x="12807" y="16090"/>
                  <a:pt x="12797" y="16099"/>
                  <a:pt x="12797" y="16099"/>
                </a:cubicBezTo>
                <a:cubicBezTo>
                  <a:pt x="12794" y="16102"/>
                  <a:pt x="12791" y="16103"/>
                  <a:pt x="12788" y="16103"/>
                </a:cubicBezTo>
                <a:cubicBezTo>
                  <a:pt x="12782" y="16103"/>
                  <a:pt x="12778" y="16099"/>
                  <a:pt x="12778" y="16099"/>
                </a:cubicBezTo>
                <a:cubicBezTo>
                  <a:pt x="12769" y="16090"/>
                  <a:pt x="12769" y="16090"/>
                  <a:pt x="12769" y="16080"/>
                </a:cubicBezTo>
                <a:cubicBezTo>
                  <a:pt x="12769" y="16080"/>
                  <a:pt x="12769" y="16071"/>
                  <a:pt x="12769" y="16071"/>
                </a:cubicBezTo>
                <a:cubicBezTo>
                  <a:pt x="12750" y="16071"/>
                  <a:pt x="12740" y="16061"/>
                  <a:pt x="12731" y="16052"/>
                </a:cubicBezTo>
                <a:cubicBezTo>
                  <a:pt x="12721" y="16042"/>
                  <a:pt x="12721" y="16042"/>
                  <a:pt x="12712" y="16042"/>
                </a:cubicBezTo>
                <a:cubicBezTo>
                  <a:pt x="12712" y="16039"/>
                  <a:pt x="12711" y="16038"/>
                  <a:pt x="12710" y="16038"/>
                </a:cubicBezTo>
                <a:cubicBezTo>
                  <a:pt x="12707" y="16038"/>
                  <a:pt x="12703" y="16042"/>
                  <a:pt x="12703" y="16042"/>
                </a:cubicBezTo>
                <a:cubicBezTo>
                  <a:pt x="12703" y="16033"/>
                  <a:pt x="12693" y="16033"/>
                  <a:pt x="12693" y="16024"/>
                </a:cubicBezTo>
                <a:cubicBezTo>
                  <a:pt x="12693" y="16024"/>
                  <a:pt x="12684" y="16014"/>
                  <a:pt x="12684" y="16014"/>
                </a:cubicBezTo>
                <a:cubicBezTo>
                  <a:pt x="12693" y="15995"/>
                  <a:pt x="12693" y="15986"/>
                  <a:pt x="12684" y="15967"/>
                </a:cubicBezTo>
                <a:cubicBezTo>
                  <a:pt x="12678" y="15956"/>
                  <a:pt x="12676" y="15951"/>
                  <a:pt x="12669" y="15951"/>
                </a:cubicBezTo>
                <a:cubicBezTo>
                  <a:pt x="12664" y="15951"/>
                  <a:pt x="12657" y="15953"/>
                  <a:pt x="12646" y="15957"/>
                </a:cubicBezTo>
                <a:cubicBezTo>
                  <a:pt x="12646" y="15948"/>
                  <a:pt x="12655" y="15948"/>
                  <a:pt x="12655" y="15938"/>
                </a:cubicBezTo>
                <a:cubicBezTo>
                  <a:pt x="12655" y="15938"/>
                  <a:pt x="12655" y="15929"/>
                  <a:pt x="12655" y="15929"/>
                </a:cubicBezTo>
                <a:cubicBezTo>
                  <a:pt x="12646" y="15919"/>
                  <a:pt x="12646" y="15919"/>
                  <a:pt x="12646" y="15910"/>
                </a:cubicBezTo>
                <a:cubicBezTo>
                  <a:pt x="12636" y="15910"/>
                  <a:pt x="12627" y="15900"/>
                  <a:pt x="12608" y="15900"/>
                </a:cubicBezTo>
                <a:cubicBezTo>
                  <a:pt x="12608" y="15900"/>
                  <a:pt x="12608" y="15900"/>
                  <a:pt x="12608" y="15891"/>
                </a:cubicBezTo>
                <a:cubicBezTo>
                  <a:pt x="12598" y="15882"/>
                  <a:pt x="12589" y="15882"/>
                  <a:pt x="12579" y="15872"/>
                </a:cubicBezTo>
                <a:lnTo>
                  <a:pt x="12570" y="15872"/>
                </a:lnTo>
                <a:cubicBezTo>
                  <a:pt x="12564" y="15861"/>
                  <a:pt x="12559" y="15856"/>
                  <a:pt x="12553" y="15856"/>
                </a:cubicBezTo>
                <a:cubicBezTo>
                  <a:pt x="12549" y="15856"/>
                  <a:pt x="12546" y="15859"/>
                  <a:pt x="12542" y="15863"/>
                </a:cubicBezTo>
                <a:lnTo>
                  <a:pt x="12532" y="15863"/>
                </a:lnTo>
                <a:cubicBezTo>
                  <a:pt x="12513" y="15872"/>
                  <a:pt x="12504" y="15872"/>
                  <a:pt x="12494" y="15882"/>
                </a:cubicBezTo>
                <a:cubicBezTo>
                  <a:pt x="12485" y="15882"/>
                  <a:pt x="12485" y="15891"/>
                  <a:pt x="12475" y="15900"/>
                </a:cubicBezTo>
                <a:lnTo>
                  <a:pt x="12466" y="15900"/>
                </a:lnTo>
                <a:cubicBezTo>
                  <a:pt x="12461" y="15896"/>
                  <a:pt x="12454" y="15893"/>
                  <a:pt x="12447" y="15893"/>
                </a:cubicBezTo>
                <a:cubicBezTo>
                  <a:pt x="12440" y="15893"/>
                  <a:pt x="12433" y="15896"/>
                  <a:pt x="12428" y="15900"/>
                </a:cubicBezTo>
                <a:cubicBezTo>
                  <a:pt x="12419" y="15900"/>
                  <a:pt x="12419" y="15910"/>
                  <a:pt x="12419" y="15910"/>
                </a:cubicBezTo>
                <a:cubicBezTo>
                  <a:pt x="12414" y="15915"/>
                  <a:pt x="12409" y="15917"/>
                  <a:pt x="12406" y="15917"/>
                </a:cubicBezTo>
                <a:cubicBezTo>
                  <a:pt x="12402" y="15917"/>
                  <a:pt x="12400" y="15915"/>
                  <a:pt x="12400" y="15910"/>
                </a:cubicBezTo>
                <a:cubicBezTo>
                  <a:pt x="12390" y="15900"/>
                  <a:pt x="12390" y="15882"/>
                  <a:pt x="12390" y="15872"/>
                </a:cubicBezTo>
                <a:lnTo>
                  <a:pt x="12390" y="15872"/>
                </a:lnTo>
                <a:lnTo>
                  <a:pt x="12400" y="15882"/>
                </a:lnTo>
                <a:cubicBezTo>
                  <a:pt x="12409" y="15872"/>
                  <a:pt x="12409" y="15863"/>
                  <a:pt x="12409" y="15853"/>
                </a:cubicBezTo>
                <a:cubicBezTo>
                  <a:pt x="12409" y="15844"/>
                  <a:pt x="12409" y="15844"/>
                  <a:pt x="12409" y="15844"/>
                </a:cubicBezTo>
                <a:cubicBezTo>
                  <a:pt x="12400" y="15834"/>
                  <a:pt x="12409" y="15825"/>
                  <a:pt x="12419" y="15815"/>
                </a:cubicBezTo>
                <a:cubicBezTo>
                  <a:pt x="12428" y="15806"/>
                  <a:pt x="12437" y="15796"/>
                  <a:pt x="12447" y="15787"/>
                </a:cubicBezTo>
                <a:cubicBezTo>
                  <a:pt x="12447" y="15787"/>
                  <a:pt x="12447" y="15777"/>
                  <a:pt x="12447" y="15777"/>
                </a:cubicBezTo>
                <a:cubicBezTo>
                  <a:pt x="12437" y="15768"/>
                  <a:pt x="12437" y="15749"/>
                  <a:pt x="12428" y="15740"/>
                </a:cubicBezTo>
                <a:lnTo>
                  <a:pt x="12400" y="15740"/>
                </a:lnTo>
                <a:cubicBezTo>
                  <a:pt x="12396" y="15748"/>
                  <a:pt x="12390" y="15751"/>
                  <a:pt x="12384" y="15751"/>
                </a:cubicBezTo>
                <a:cubicBezTo>
                  <a:pt x="12376" y="15751"/>
                  <a:pt x="12367" y="15745"/>
                  <a:pt x="12362" y="15740"/>
                </a:cubicBezTo>
                <a:cubicBezTo>
                  <a:pt x="12362" y="15730"/>
                  <a:pt x="12362" y="15721"/>
                  <a:pt x="12352" y="15721"/>
                </a:cubicBezTo>
                <a:cubicBezTo>
                  <a:pt x="12343" y="15711"/>
                  <a:pt x="12324" y="15692"/>
                  <a:pt x="12324" y="15673"/>
                </a:cubicBezTo>
                <a:cubicBezTo>
                  <a:pt x="12324" y="15664"/>
                  <a:pt x="12314" y="15664"/>
                  <a:pt x="12314" y="15654"/>
                </a:cubicBezTo>
                <a:lnTo>
                  <a:pt x="12314" y="15654"/>
                </a:lnTo>
                <a:cubicBezTo>
                  <a:pt x="12324" y="15664"/>
                  <a:pt x="12333" y="15664"/>
                  <a:pt x="12333" y="15664"/>
                </a:cubicBezTo>
                <a:cubicBezTo>
                  <a:pt x="12352" y="15673"/>
                  <a:pt x="12362" y="15673"/>
                  <a:pt x="12381" y="15683"/>
                </a:cubicBezTo>
                <a:cubicBezTo>
                  <a:pt x="12419" y="15702"/>
                  <a:pt x="12456" y="15711"/>
                  <a:pt x="12494" y="15721"/>
                </a:cubicBezTo>
                <a:cubicBezTo>
                  <a:pt x="12513" y="15721"/>
                  <a:pt x="12523" y="15721"/>
                  <a:pt x="12532" y="15730"/>
                </a:cubicBezTo>
                <a:cubicBezTo>
                  <a:pt x="12546" y="15737"/>
                  <a:pt x="12554" y="15744"/>
                  <a:pt x="12565" y="15744"/>
                </a:cubicBezTo>
                <a:cubicBezTo>
                  <a:pt x="12569" y="15744"/>
                  <a:pt x="12574" y="15742"/>
                  <a:pt x="12579" y="15740"/>
                </a:cubicBezTo>
                <a:cubicBezTo>
                  <a:pt x="12589" y="15740"/>
                  <a:pt x="12598" y="15740"/>
                  <a:pt x="12598" y="15749"/>
                </a:cubicBezTo>
                <a:cubicBezTo>
                  <a:pt x="12608" y="15768"/>
                  <a:pt x="12608" y="15777"/>
                  <a:pt x="12608" y="15787"/>
                </a:cubicBezTo>
                <a:cubicBezTo>
                  <a:pt x="12608" y="15796"/>
                  <a:pt x="12608" y="15796"/>
                  <a:pt x="12608" y="15796"/>
                </a:cubicBezTo>
                <a:lnTo>
                  <a:pt x="12627" y="15796"/>
                </a:lnTo>
                <a:cubicBezTo>
                  <a:pt x="12636" y="15796"/>
                  <a:pt x="12655" y="15787"/>
                  <a:pt x="12655" y="15777"/>
                </a:cubicBezTo>
                <a:cubicBezTo>
                  <a:pt x="12655" y="15777"/>
                  <a:pt x="12665" y="15768"/>
                  <a:pt x="12665" y="15768"/>
                </a:cubicBezTo>
                <a:cubicBezTo>
                  <a:pt x="12671" y="15761"/>
                  <a:pt x="12673" y="15755"/>
                  <a:pt x="12677" y="15755"/>
                </a:cubicBezTo>
                <a:cubicBezTo>
                  <a:pt x="12679" y="15755"/>
                  <a:pt x="12681" y="15756"/>
                  <a:pt x="12684" y="15759"/>
                </a:cubicBezTo>
                <a:cubicBezTo>
                  <a:pt x="12703" y="15768"/>
                  <a:pt x="12712" y="15777"/>
                  <a:pt x="12731" y="15777"/>
                </a:cubicBezTo>
                <a:cubicBezTo>
                  <a:pt x="12740" y="15777"/>
                  <a:pt x="12740" y="15787"/>
                  <a:pt x="12740" y="15787"/>
                </a:cubicBezTo>
                <a:cubicBezTo>
                  <a:pt x="12731" y="15796"/>
                  <a:pt x="12731" y="15806"/>
                  <a:pt x="12740" y="15806"/>
                </a:cubicBezTo>
                <a:cubicBezTo>
                  <a:pt x="12750" y="15825"/>
                  <a:pt x="12740" y="15834"/>
                  <a:pt x="12731" y="15834"/>
                </a:cubicBezTo>
                <a:cubicBezTo>
                  <a:pt x="12731" y="15844"/>
                  <a:pt x="12731" y="15844"/>
                  <a:pt x="12721" y="15853"/>
                </a:cubicBezTo>
                <a:lnTo>
                  <a:pt x="12731" y="15853"/>
                </a:lnTo>
                <a:cubicBezTo>
                  <a:pt x="12731" y="15863"/>
                  <a:pt x="12731" y="15872"/>
                  <a:pt x="12731" y="15872"/>
                </a:cubicBezTo>
                <a:cubicBezTo>
                  <a:pt x="12731" y="15900"/>
                  <a:pt x="12750" y="15910"/>
                  <a:pt x="12759" y="15919"/>
                </a:cubicBezTo>
                <a:cubicBezTo>
                  <a:pt x="12769" y="15900"/>
                  <a:pt x="12778" y="15891"/>
                  <a:pt x="12778" y="15872"/>
                </a:cubicBezTo>
                <a:cubicBezTo>
                  <a:pt x="12785" y="15865"/>
                  <a:pt x="12792" y="15859"/>
                  <a:pt x="12798" y="15859"/>
                </a:cubicBezTo>
                <a:cubicBezTo>
                  <a:pt x="12801" y="15859"/>
                  <a:pt x="12804" y="15860"/>
                  <a:pt x="12807" y="15863"/>
                </a:cubicBezTo>
                <a:cubicBezTo>
                  <a:pt x="12813" y="15863"/>
                  <a:pt x="12815" y="15867"/>
                  <a:pt x="12819" y="15867"/>
                </a:cubicBezTo>
                <a:cubicBezTo>
                  <a:pt x="12820" y="15867"/>
                  <a:pt x="12822" y="15866"/>
                  <a:pt x="12826" y="15863"/>
                </a:cubicBezTo>
                <a:lnTo>
                  <a:pt x="12835" y="15863"/>
                </a:lnTo>
                <a:cubicBezTo>
                  <a:pt x="12845" y="15872"/>
                  <a:pt x="12854" y="15891"/>
                  <a:pt x="12854" y="15900"/>
                </a:cubicBezTo>
                <a:cubicBezTo>
                  <a:pt x="12854" y="15910"/>
                  <a:pt x="12845" y="15910"/>
                  <a:pt x="12845" y="15919"/>
                </a:cubicBezTo>
                <a:lnTo>
                  <a:pt x="12854" y="15919"/>
                </a:lnTo>
                <a:cubicBezTo>
                  <a:pt x="12854" y="15919"/>
                  <a:pt x="12863" y="15929"/>
                  <a:pt x="12863" y="15929"/>
                </a:cubicBezTo>
                <a:cubicBezTo>
                  <a:pt x="12863" y="15938"/>
                  <a:pt x="12863" y="15938"/>
                  <a:pt x="12863" y="15938"/>
                </a:cubicBezTo>
                <a:cubicBezTo>
                  <a:pt x="12882" y="15938"/>
                  <a:pt x="12873" y="15948"/>
                  <a:pt x="12873" y="15957"/>
                </a:cubicBezTo>
                <a:cubicBezTo>
                  <a:pt x="12863" y="15976"/>
                  <a:pt x="12882" y="15995"/>
                  <a:pt x="12892" y="15995"/>
                </a:cubicBezTo>
                <a:lnTo>
                  <a:pt x="12920" y="15995"/>
                </a:lnTo>
                <a:cubicBezTo>
                  <a:pt x="12920" y="15995"/>
                  <a:pt x="12920" y="15986"/>
                  <a:pt x="12930" y="15986"/>
                </a:cubicBezTo>
                <a:cubicBezTo>
                  <a:pt x="12934" y="15990"/>
                  <a:pt x="12937" y="15993"/>
                  <a:pt x="12940" y="15993"/>
                </a:cubicBezTo>
                <a:cubicBezTo>
                  <a:pt x="12944" y="15993"/>
                  <a:pt x="12949" y="15990"/>
                  <a:pt x="12958" y="15986"/>
                </a:cubicBezTo>
                <a:lnTo>
                  <a:pt x="13005" y="15986"/>
                </a:lnTo>
                <a:cubicBezTo>
                  <a:pt x="13024" y="15986"/>
                  <a:pt x="13024" y="15986"/>
                  <a:pt x="13024" y="15976"/>
                </a:cubicBezTo>
                <a:cubicBezTo>
                  <a:pt x="13024" y="15967"/>
                  <a:pt x="13034" y="15957"/>
                  <a:pt x="13034" y="15957"/>
                </a:cubicBezTo>
                <a:cubicBezTo>
                  <a:pt x="13043" y="15948"/>
                  <a:pt x="13043" y="15938"/>
                  <a:pt x="13043" y="15929"/>
                </a:cubicBezTo>
                <a:cubicBezTo>
                  <a:pt x="13043" y="15910"/>
                  <a:pt x="13043" y="15910"/>
                  <a:pt x="13053" y="15910"/>
                </a:cubicBezTo>
                <a:lnTo>
                  <a:pt x="13072" y="15910"/>
                </a:lnTo>
                <a:cubicBezTo>
                  <a:pt x="13078" y="15917"/>
                  <a:pt x="13085" y="15923"/>
                  <a:pt x="13092" y="15923"/>
                </a:cubicBezTo>
                <a:cubicBezTo>
                  <a:pt x="13095" y="15923"/>
                  <a:pt x="13097" y="15922"/>
                  <a:pt x="13100" y="15919"/>
                </a:cubicBezTo>
                <a:lnTo>
                  <a:pt x="13147" y="15919"/>
                </a:lnTo>
                <a:cubicBezTo>
                  <a:pt x="13157" y="15910"/>
                  <a:pt x="13157" y="15910"/>
                  <a:pt x="13157" y="15900"/>
                </a:cubicBezTo>
                <a:cubicBezTo>
                  <a:pt x="13147" y="15891"/>
                  <a:pt x="13147" y="15882"/>
                  <a:pt x="13157" y="15872"/>
                </a:cubicBezTo>
                <a:cubicBezTo>
                  <a:pt x="13157" y="15872"/>
                  <a:pt x="13157" y="15863"/>
                  <a:pt x="13166" y="15863"/>
                </a:cubicBezTo>
                <a:cubicBezTo>
                  <a:pt x="13147" y="15863"/>
                  <a:pt x="13147" y="15863"/>
                  <a:pt x="13138" y="15844"/>
                </a:cubicBezTo>
                <a:cubicBezTo>
                  <a:pt x="13138" y="15844"/>
                  <a:pt x="13138" y="15834"/>
                  <a:pt x="13128" y="15834"/>
                </a:cubicBezTo>
                <a:cubicBezTo>
                  <a:pt x="13128" y="15825"/>
                  <a:pt x="13121" y="15820"/>
                  <a:pt x="13114" y="15820"/>
                </a:cubicBezTo>
                <a:cubicBezTo>
                  <a:pt x="13107" y="15820"/>
                  <a:pt x="13100" y="15825"/>
                  <a:pt x="13100" y="15834"/>
                </a:cubicBezTo>
                <a:lnTo>
                  <a:pt x="13091" y="15834"/>
                </a:lnTo>
                <a:cubicBezTo>
                  <a:pt x="13081" y="15825"/>
                  <a:pt x="13081" y="15825"/>
                  <a:pt x="13100" y="15825"/>
                </a:cubicBezTo>
                <a:cubicBezTo>
                  <a:pt x="13091" y="15806"/>
                  <a:pt x="13081" y="15796"/>
                  <a:pt x="13062" y="15796"/>
                </a:cubicBezTo>
                <a:cubicBezTo>
                  <a:pt x="13053" y="15796"/>
                  <a:pt x="13043" y="15777"/>
                  <a:pt x="13053" y="15777"/>
                </a:cubicBezTo>
                <a:cubicBezTo>
                  <a:pt x="13053" y="15768"/>
                  <a:pt x="13053" y="15759"/>
                  <a:pt x="13053" y="15740"/>
                </a:cubicBezTo>
                <a:cubicBezTo>
                  <a:pt x="13053" y="15740"/>
                  <a:pt x="13053" y="15740"/>
                  <a:pt x="13053" y="15730"/>
                </a:cubicBezTo>
                <a:lnTo>
                  <a:pt x="13072" y="15759"/>
                </a:lnTo>
                <a:cubicBezTo>
                  <a:pt x="13081" y="15740"/>
                  <a:pt x="13081" y="15740"/>
                  <a:pt x="13072" y="15730"/>
                </a:cubicBezTo>
                <a:cubicBezTo>
                  <a:pt x="13072" y="15721"/>
                  <a:pt x="13062" y="15721"/>
                  <a:pt x="13062" y="15711"/>
                </a:cubicBezTo>
                <a:cubicBezTo>
                  <a:pt x="13053" y="15702"/>
                  <a:pt x="13053" y="15702"/>
                  <a:pt x="13062" y="15692"/>
                </a:cubicBezTo>
                <a:lnTo>
                  <a:pt x="13091" y="15692"/>
                </a:lnTo>
                <a:cubicBezTo>
                  <a:pt x="13096" y="15690"/>
                  <a:pt x="13100" y="15689"/>
                  <a:pt x="13104" y="15689"/>
                </a:cubicBezTo>
                <a:cubicBezTo>
                  <a:pt x="13115" y="15689"/>
                  <a:pt x="13122" y="15697"/>
                  <a:pt x="13128" y="15711"/>
                </a:cubicBezTo>
                <a:cubicBezTo>
                  <a:pt x="13128" y="15721"/>
                  <a:pt x="13128" y="15721"/>
                  <a:pt x="13128" y="15721"/>
                </a:cubicBezTo>
                <a:cubicBezTo>
                  <a:pt x="13147" y="15730"/>
                  <a:pt x="13157" y="15730"/>
                  <a:pt x="13176" y="15730"/>
                </a:cubicBezTo>
                <a:cubicBezTo>
                  <a:pt x="13176" y="15709"/>
                  <a:pt x="13181" y="15698"/>
                  <a:pt x="13196" y="15698"/>
                </a:cubicBezTo>
                <a:cubicBezTo>
                  <a:pt x="13201" y="15698"/>
                  <a:pt x="13207" y="15699"/>
                  <a:pt x="13214" y="15702"/>
                </a:cubicBezTo>
                <a:lnTo>
                  <a:pt x="13223" y="15702"/>
                </a:lnTo>
                <a:cubicBezTo>
                  <a:pt x="13223" y="15702"/>
                  <a:pt x="13223" y="15692"/>
                  <a:pt x="13223" y="15692"/>
                </a:cubicBezTo>
                <a:cubicBezTo>
                  <a:pt x="13233" y="15692"/>
                  <a:pt x="13252" y="15683"/>
                  <a:pt x="13261" y="15673"/>
                </a:cubicBezTo>
                <a:cubicBezTo>
                  <a:pt x="13270" y="15664"/>
                  <a:pt x="13280" y="15654"/>
                  <a:pt x="13299" y="15654"/>
                </a:cubicBezTo>
                <a:cubicBezTo>
                  <a:pt x="13299" y="15654"/>
                  <a:pt x="13299" y="15645"/>
                  <a:pt x="13299" y="15635"/>
                </a:cubicBezTo>
                <a:cubicBezTo>
                  <a:pt x="13289" y="15617"/>
                  <a:pt x="13280" y="15607"/>
                  <a:pt x="13280" y="15588"/>
                </a:cubicBezTo>
                <a:cubicBezTo>
                  <a:pt x="13280" y="15588"/>
                  <a:pt x="13270" y="15579"/>
                  <a:pt x="13270" y="15579"/>
                </a:cubicBezTo>
                <a:cubicBezTo>
                  <a:pt x="13270" y="15579"/>
                  <a:pt x="13261" y="15579"/>
                  <a:pt x="13261" y="15588"/>
                </a:cubicBezTo>
                <a:cubicBezTo>
                  <a:pt x="13261" y="15588"/>
                  <a:pt x="13261" y="15598"/>
                  <a:pt x="13252" y="15598"/>
                </a:cubicBezTo>
                <a:lnTo>
                  <a:pt x="13214" y="15560"/>
                </a:lnTo>
                <a:cubicBezTo>
                  <a:pt x="13242" y="15560"/>
                  <a:pt x="13242" y="15550"/>
                  <a:pt x="13252" y="15541"/>
                </a:cubicBezTo>
                <a:cubicBezTo>
                  <a:pt x="13252" y="15541"/>
                  <a:pt x="13261" y="15550"/>
                  <a:pt x="13270" y="15550"/>
                </a:cubicBezTo>
                <a:cubicBezTo>
                  <a:pt x="13270" y="15560"/>
                  <a:pt x="13280" y="15560"/>
                  <a:pt x="13280" y="15569"/>
                </a:cubicBezTo>
                <a:cubicBezTo>
                  <a:pt x="13289" y="15560"/>
                  <a:pt x="13289" y="15550"/>
                  <a:pt x="13289" y="15541"/>
                </a:cubicBezTo>
                <a:cubicBezTo>
                  <a:pt x="13289" y="15531"/>
                  <a:pt x="13289" y="15531"/>
                  <a:pt x="13299" y="15522"/>
                </a:cubicBezTo>
                <a:lnTo>
                  <a:pt x="13308" y="15522"/>
                </a:lnTo>
                <a:cubicBezTo>
                  <a:pt x="13308" y="15512"/>
                  <a:pt x="13308" y="15512"/>
                  <a:pt x="13318" y="15512"/>
                </a:cubicBezTo>
                <a:cubicBezTo>
                  <a:pt x="13327" y="15512"/>
                  <a:pt x="13327" y="15503"/>
                  <a:pt x="13337" y="15493"/>
                </a:cubicBezTo>
                <a:cubicBezTo>
                  <a:pt x="13337" y="15493"/>
                  <a:pt x="13337" y="15484"/>
                  <a:pt x="13337" y="15475"/>
                </a:cubicBezTo>
                <a:cubicBezTo>
                  <a:pt x="13337" y="15475"/>
                  <a:pt x="13341" y="15470"/>
                  <a:pt x="13347" y="15470"/>
                </a:cubicBezTo>
                <a:cubicBezTo>
                  <a:pt x="13349" y="15470"/>
                  <a:pt x="13352" y="15471"/>
                  <a:pt x="13356" y="15475"/>
                </a:cubicBezTo>
                <a:cubicBezTo>
                  <a:pt x="13365" y="15475"/>
                  <a:pt x="13375" y="15475"/>
                  <a:pt x="13375" y="15484"/>
                </a:cubicBezTo>
                <a:lnTo>
                  <a:pt x="13393" y="15484"/>
                </a:lnTo>
                <a:cubicBezTo>
                  <a:pt x="13403" y="15475"/>
                  <a:pt x="13403" y="15475"/>
                  <a:pt x="13412" y="15465"/>
                </a:cubicBezTo>
                <a:cubicBezTo>
                  <a:pt x="13422" y="15456"/>
                  <a:pt x="13422" y="15456"/>
                  <a:pt x="13431" y="15456"/>
                </a:cubicBezTo>
                <a:cubicBezTo>
                  <a:pt x="13431" y="15446"/>
                  <a:pt x="13441" y="15446"/>
                  <a:pt x="13441" y="15437"/>
                </a:cubicBezTo>
                <a:cubicBezTo>
                  <a:pt x="13441" y="15427"/>
                  <a:pt x="13441" y="15418"/>
                  <a:pt x="13450" y="15408"/>
                </a:cubicBezTo>
                <a:cubicBezTo>
                  <a:pt x="13441" y="15399"/>
                  <a:pt x="13431" y="15399"/>
                  <a:pt x="13431" y="15389"/>
                </a:cubicBezTo>
                <a:cubicBezTo>
                  <a:pt x="13422" y="15380"/>
                  <a:pt x="13422" y="15370"/>
                  <a:pt x="13422" y="15370"/>
                </a:cubicBezTo>
                <a:cubicBezTo>
                  <a:pt x="13422" y="15361"/>
                  <a:pt x="13422" y="15361"/>
                  <a:pt x="13412" y="15361"/>
                </a:cubicBezTo>
                <a:cubicBezTo>
                  <a:pt x="13403" y="15352"/>
                  <a:pt x="13384" y="15352"/>
                  <a:pt x="13365" y="15352"/>
                </a:cubicBezTo>
                <a:cubicBezTo>
                  <a:pt x="13365" y="15348"/>
                  <a:pt x="13364" y="15347"/>
                  <a:pt x="13363" y="15347"/>
                </a:cubicBezTo>
                <a:cubicBezTo>
                  <a:pt x="13360" y="15347"/>
                  <a:pt x="13356" y="15352"/>
                  <a:pt x="13356" y="15352"/>
                </a:cubicBezTo>
                <a:cubicBezTo>
                  <a:pt x="13356" y="15361"/>
                  <a:pt x="13346" y="15361"/>
                  <a:pt x="13346" y="15361"/>
                </a:cubicBezTo>
                <a:cubicBezTo>
                  <a:pt x="13327" y="15352"/>
                  <a:pt x="13308" y="15342"/>
                  <a:pt x="13299" y="15333"/>
                </a:cubicBezTo>
                <a:cubicBezTo>
                  <a:pt x="13299" y="15333"/>
                  <a:pt x="13299" y="15323"/>
                  <a:pt x="13299" y="15323"/>
                </a:cubicBezTo>
                <a:cubicBezTo>
                  <a:pt x="13294" y="15328"/>
                  <a:pt x="13289" y="15330"/>
                  <a:pt x="13285" y="15330"/>
                </a:cubicBezTo>
                <a:cubicBezTo>
                  <a:pt x="13280" y="15330"/>
                  <a:pt x="13275" y="15328"/>
                  <a:pt x="13270" y="15323"/>
                </a:cubicBezTo>
                <a:cubicBezTo>
                  <a:pt x="13252" y="15333"/>
                  <a:pt x="13242" y="15333"/>
                  <a:pt x="13223" y="15342"/>
                </a:cubicBezTo>
                <a:cubicBezTo>
                  <a:pt x="13223" y="15342"/>
                  <a:pt x="13214" y="15342"/>
                  <a:pt x="13214" y="15333"/>
                </a:cubicBezTo>
                <a:cubicBezTo>
                  <a:pt x="13204" y="15323"/>
                  <a:pt x="13204" y="15323"/>
                  <a:pt x="13195" y="15323"/>
                </a:cubicBezTo>
                <a:cubicBezTo>
                  <a:pt x="13195" y="15323"/>
                  <a:pt x="13185" y="15314"/>
                  <a:pt x="13185" y="15304"/>
                </a:cubicBezTo>
                <a:cubicBezTo>
                  <a:pt x="13185" y="15295"/>
                  <a:pt x="13195" y="15295"/>
                  <a:pt x="13204" y="15295"/>
                </a:cubicBezTo>
                <a:cubicBezTo>
                  <a:pt x="13214" y="15295"/>
                  <a:pt x="13223" y="15295"/>
                  <a:pt x="13214" y="15304"/>
                </a:cubicBezTo>
                <a:cubicBezTo>
                  <a:pt x="13214" y="15314"/>
                  <a:pt x="13214" y="15323"/>
                  <a:pt x="13223" y="15323"/>
                </a:cubicBezTo>
                <a:cubicBezTo>
                  <a:pt x="13223" y="15304"/>
                  <a:pt x="13242" y="15295"/>
                  <a:pt x="13261" y="15295"/>
                </a:cubicBezTo>
                <a:cubicBezTo>
                  <a:pt x="13270" y="15295"/>
                  <a:pt x="13280" y="15285"/>
                  <a:pt x="13289" y="15285"/>
                </a:cubicBezTo>
                <a:cubicBezTo>
                  <a:pt x="13289" y="15276"/>
                  <a:pt x="13308" y="15276"/>
                  <a:pt x="13318" y="15276"/>
                </a:cubicBezTo>
                <a:cubicBezTo>
                  <a:pt x="13318" y="15285"/>
                  <a:pt x="13327" y="15285"/>
                  <a:pt x="13327" y="15285"/>
                </a:cubicBezTo>
                <a:cubicBezTo>
                  <a:pt x="13337" y="15285"/>
                  <a:pt x="13346" y="15285"/>
                  <a:pt x="13356" y="15295"/>
                </a:cubicBezTo>
                <a:cubicBezTo>
                  <a:pt x="13363" y="15298"/>
                  <a:pt x="13367" y="15300"/>
                  <a:pt x="13371" y="15300"/>
                </a:cubicBezTo>
                <a:cubicBezTo>
                  <a:pt x="13377" y="15300"/>
                  <a:pt x="13381" y="15294"/>
                  <a:pt x="13393" y="15276"/>
                </a:cubicBezTo>
                <a:cubicBezTo>
                  <a:pt x="13393" y="15266"/>
                  <a:pt x="13403" y="15257"/>
                  <a:pt x="13412" y="15257"/>
                </a:cubicBezTo>
                <a:lnTo>
                  <a:pt x="13431" y="15257"/>
                </a:lnTo>
                <a:cubicBezTo>
                  <a:pt x="13403" y="15247"/>
                  <a:pt x="13403" y="15228"/>
                  <a:pt x="13403" y="15210"/>
                </a:cubicBezTo>
                <a:cubicBezTo>
                  <a:pt x="13403" y="15200"/>
                  <a:pt x="13403" y="15200"/>
                  <a:pt x="13403" y="15200"/>
                </a:cubicBezTo>
                <a:cubicBezTo>
                  <a:pt x="13403" y="15191"/>
                  <a:pt x="13403" y="15181"/>
                  <a:pt x="13393" y="15181"/>
                </a:cubicBezTo>
                <a:lnTo>
                  <a:pt x="13375" y="15181"/>
                </a:lnTo>
                <a:cubicBezTo>
                  <a:pt x="13375" y="15172"/>
                  <a:pt x="13365" y="15153"/>
                  <a:pt x="13356" y="15143"/>
                </a:cubicBezTo>
                <a:cubicBezTo>
                  <a:pt x="13356" y="15143"/>
                  <a:pt x="13346" y="15134"/>
                  <a:pt x="13346" y="15134"/>
                </a:cubicBezTo>
                <a:cubicBezTo>
                  <a:pt x="13337" y="15134"/>
                  <a:pt x="13337" y="15143"/>
                  <a:pt x="13337" y="15143"/>
                </a:cubicBezTo>
                <a:cubicBezTo>
                  <a:pt x="13327" y="15153"/>
                  <a:pt x="13327" y="15153"/>
                  <a:pt x="13327" y="15162"/>
                </a:cubicBezTo>
                <a:cubicBezTo>
                  <a:pt x="13327" y="15162"/>
                  <a:pt x="13327" y="15172"/>
                  <a:pt x="13327" y="15172"/>
                </a:cubicBezTo>
                <a:cubicBezTo>
                  <a:pt x="13327" y="15181"/>
                  <a:pt x="13318" y="15181"/>
                  <a:pt x="13308" y="15181"/>
                </a:cubicBezTo>
                <a:lnTo>
                  <a:pt x="13299" y="15172"/>
                </a:lnTo>
                <a:cubicBezTo>
                  <a:pt x="13293" y="15172"/>
                  <a:pt x="13286" y="15176"/>
                  <a:pt x="13283" y="15176"/>
                </a:cubicBezTo>
                <a:cubicBezTo>
                  <a:pt x="13281" y="15176"/>
                  <a:pt x="13280" y="15175"/>
                  <a:pt x="13280" y="15172"/>
                </a:cubicBezTo>
                <a:cubicBezTo>
                  <a:pt x="13280" y="15172"/>
                  <a:pt x="13270" y="15162"/>
                  <a:pt x="13270" y="15153"/>
                </a:cubicBezTo>
                <a:cubicBezTo>
                  <a:pt x="13266" y="15148"/>
                  <a:pt x="13259" y="15146"/>
                  <a:pt x="13253" y="15146"/>
                </a:cubicBezTo>
                <a:cubicBezTo>
                  <a:pt x="13247" y="15146"/>
                  <a:pt x="13242" y="15148"/>
                  <a:pt x="13242" y="15153"/>
                </a:cubicBezTo>
                <a:cubicBezTo>
                  <a:pt x="13233" y="15162"/>
                  <a:pt x="13223" y="15162"/>
                  <a:pt x="13214" y="15162"/>
                </a:cubicBezTo>
                <a:cubicBezTo>
                  <a:pt x="13214" y="15153"/>
                  <a:pt x="13214" y="15143"/>
                  <a:pt x="13204" y="15143"/>
                </a:cubicBezTo>
                <a:cubicBezTo>
                  <a:pt x="13185" y="15153"/>
                  <a:pt x="13195" y="15162"/>
                  <a:pt x="13195" y="15162"/>
                </a:cubicBezTo>
                <a:cubicBezTo>
                  <a:pt x="13195" y="15172"/>
                  <a:pt x="13195" y="15172"/>
                  <a:pt x="13185" y="15172"/>
                </a:cubicBezTo>
                <a:cubicBezTo>
                  <a:pt x="13176" y="15172"/>
                  <a:pt x="13176" y="15172"/>
                  <a:pt x="13166" y="15181"/>
                </a:cubicBezTo>
                <a:cubicBezTo>
                  <a:pt x="13176" y="15181"/>
                  <a:pt x="13176" y="15181"/>
                  <a:pt x="13176" y="15191"/>
                </a:cubicBezTo>
                <a:cubicBezTo>
                  <a:pt x="13185" y="15191"/>
                  <a:pt x="13195" y="15200"/>
                  <a:pt x="13185" y="15200"/>
                </a:cubicBezTo>
                <a:cubicBezTo>
                  <a:pt x="13176" y="15210"/>
                  <a:pt x="13176" y="15219"/>
                  <a:pt x="13176" y="15219"/>
                </a:cubicBezTo>
                <a:cubicBezTo>
                  <a:pt x="13176" y="15228"/>
                  <a:pt x="13176" y="15228"/>
                  <a:pt x="13176" y="15228"/>
                </a:cubicBezTo>
                <a:lnTo>
                  <a:pt x="13166" y="15228"/>
                </a:lnTo>
                <a:cubicBezTo>
                  <a:pt x="13166" y="15219"/>
                  <a:pt x="13166" y="15210"/>
                  <a:pt x="13157" y="15200"/>
                </a:cubicBezTo>
                <a:cubicBezTo>
                  <a:pt x="13157" y="15191"/>
                  <a:pt x="13166" y="15181"/>
                  <a:pt x="13157" y="15181"/>
                </a:cubicBezTo>
                <a:cubicBezTo>
                  <a:pt x="13147" y="15172"/>
                  <a:pt x="13147" y="15172"/>
                  <a:pt x="13147" y="15162"/>
                </a:cubicBezTo>
                <a:cubicBezTo>
                  <a:pt x="13157" y="15153"/>
                  <a:pt x="13147" y="15143"/>
                  <a:pt x="13138" y="15143"/>
                </a:cubicBezTo>
                <a:lnTo>
                  <a:pt x="13128" y="15143"/>
                </a:lnTo>
                <a:cubicBezTo>
                  <a:pt x="13121" y="15139"/>
                  <a:pt x="13116" y="15137"/>
                  <a:pt x="13113" y="15137"/>
                </a:cubicBezTo>
                <a:cubicBezTo>
                  <a:pt x="13110" y="15137"/>
                  <a:pt x="13110" y="15142"/>
                  <a:pt x="13110" y="15153"/>
                </a:cubicBezTo>
                <a:cubicBezTo>
                  <a:pt x="13110" y="15162"/>
                  <a:pt x="13110" y="15172"/>
                  <a:pt x="13110" y="15172"/>
                </a:cubicBezTo>
                <a:cubicBezTo>
                  <a:pt x="13110" y="15181"/>
                  <a:pt x="13110" y="15181"/>
                  <a:pt x="13110" y="15181"/>
                </a:cubicBezTo>
                <a:cubicBezTo>
                  <a:pt x="13100" y="15181"/>
                  <a:pt x="13100" y="15191"/>
                  <a:pt x="13091" y="15191"/>
                </a:cubicBezTo>
                <a:cubicBezTo>
                  <a:pt x="13091" y="15191"/>
                  <a:pt x="13091" y="15191"/>
                  <a:pt x="13081" y="15200"/>
                </a:cubicBezTo>
                <a:cubicBezTo>
                  <a:pt x="13081" y="15191"/>
                  <a:pt x="13081" y="15191"/>
                  <a:pt x="13081" y="15191"/>
                </a:cubicBezTo>
                <a:cubicBezTo>
                  <a:pt x="13081" y="15181"/>
                  <a:pt x="13081" y="15181"/>
                  <a:pt x="13081" y="15181"/>
                </a:cubicBezTo>
                <a:lnTo>
                  <a:pt x="13072" y="15181"/>
                </a:lnTo>
                <a:cubicBezTo>
                  <a:pt x="13062" y="15181"/>
                  <a:pt x="13062" y="15191"/>
                  <a:pt x="13053" y="15191"/>
                </a:cubicBezTo>
                <a:cubicBezTo>
                  <a:pt x="13053" y="15191"/>
                  <a:pt x="13062" y="15200"/>
                  <a:pt x="13062" y="15200"/>
                </a:cubicBezTo>
                <a:cubicBezTo>
                  <a:pt x="13062" y="15210"/>
                  <a:pt x="13062" y="15210"/>
                  <a:pt x="13062" y="15219"/>
                </a:cubicBezTo>
                <a:cubicBezTo>
                  <a:pt x="13053" y="15219"/>
                  <a:pt x="13053" y="15228"/>
                  <a:pt x="13043" y="15228"/>
                </a:cubicBezTo>
                <a:cubicBezTo>
                  <a:pt x="13053" y="15219"/>
                  <a:pt x="13043" y="15200"/>
                  <a:pt x="13034" y="15200"/>
                </a:cubicBezTo>
                <a:cubicBezTo>
                  <a:pt x="13024" y="15191"/>
                  <a:pt x="13015" y="15181"/>
                  <a:pt x="13005" y="15181"/>
                </a:cubicBezTo>
                <a:cubicBezTo>
                  <a:pt x="12996" y="15172"/>
                  <a:pt x="12986" y="15172"/>
                  <a:pt x="12986" y="15162"/>
                </a:cubicBezTo>
                <a:cubicBezTo>
                  <a:pt x="12996" y="15153"/>
                  <a:pt x="12986" y="15153"/>
                  <a:pt x="12977" y="15153"/>
                </a:cubicBezTo>
                <a:cubicBezTo>
                  <a:pt x="12977" y="15153"/>
                  <a:pt x="12968" y="15143"/>
                  <a:pt x="12968" y="15143"/>
                </a:cubicBezTo>
                <a:cubicBezTo>
                  <a:pt x="12958" y="15134"/>
                  <a:pt x="12949" y="15134"/>
                  <a:pt x="12939" y="15124"/>
                </a:cubicBezTo>
                <a:cubicBezTo>
                  <a:pt x="12939" y="15124"/>
                  <a:pt x="12939" y="15124"/>
                  <a:pt x="12939" y="15115"/>
                </a:cubicBezTo>
                <a:cubicBezTo>
                  <a:pt x="12939" y="15105"/>
                  <a:pt x="12939" y="15105"/>
                  <a:pt x="12930" y="15096"/>
                </a:cubicBezTo>
                <a:cubicBezTo>
                  <a:pt x="12930" y="15096"/>
                  <a:pt x="12930" y="15086"/>
                  <a:pt x="12920" y="15086"/>
                </a:cubicBezTo>
                <a:cubicBezTo>
                  <a:pt x="12920" y="15086"/>
                  <a:pt x="12920" y="15077"/>
                  <a:pt x="12920" y="15077"/>
                </a:cubicBezTo>
                <a:cubicBezTo>
                  <a:pt x="12920" y="15068"/>
                  <a:pt x="12930" y="15058"/>
                  <a:pt x="12930" y="15058"/>
                </a:cubicBezTo>
                <a:cubicBezTo>
                  <a:pt x="12939" y="15049"/>
                  <a:pt x="12939" y="15039"/>
                  <a:pt x="12939" y="15030"/>
                </a:cubicBezTo>
                <a:cubicBezTo>
                  <a:pt x="12939" y="15020"/>
                  <a:pt x="12939" y="15011"/>
                  <a:pt x="12939" y="15011"/>
                </a:cubicBezTo>
                <a:cubicBezTo>
                  <a:pt x="12939" y="15001"/>
                  <a:pt x="12949" y="15001"/>
                  <a:pt x="12958" y="15001"/>
                </a:cubicBezTo>
                <a:cubicBezTo>
                  <a:pt x="12958" y="14992"/>
                  <a:pt x="12958" y="14992"/>
                  <a:pt x="12949" y="14992"/>
                </a:cubicBezTo>
                <a:cubicBezTo>
                  <a:pt x="12939" y="14982"/>
                  <a:pt x="12930" y="14982"/>
                  <a:pt x="12939" y="14963"/>
                </a:cubicBezTo>
                <a:cubicBezTo>
                  <a:pt x="12939" y="14954"/>
                  <a:pt x="12949" y="14954"/>
                  <a:pt x="12949" y="14944"/>
                </a:cubicBezTo>
                <a:cubicBezTo>
                  <a:pt x="12949" y="14935"/>
                  <a:pt x="12949" y="14926"/>
                  <a:pt x="12939" y="14916"/>
                </a:cubicBezTo>
                <a:lnTo>
                  <a:pt x="12939" y="14926"/>
                </a:lnTo>
                <a:cubicBezTo>
                  <a:pt x="12930" y="14916"/>
                  <a:pt x="12930" y="14907"/>
                  <a:pt x="12939" y="14897"/>
                </a:cubicBezTo>
                <a:cubicBezTo>
                  <a:pt x="12920" y="14888"/>
                  <a:pt x="12892" y="14869"/>
                  <a:pt x="12882" y="14840"/>
                </a:cubicBezTo>
                <a:lnTo>
                  <a:pt x="12873" y="14840"/>
                </a:lnTo>
                <a:cubicBezTo>
                  <a:pt x="12873" y="14831"/>
                  <a:pt x="12863" y="14821"/>
                  <a:pt x="12863" y="14812"/>
                </a:cubicBezTo>
                <a:lnTo>
                  <a:pt x="12854" y="14803"/>
                </a:lnTo>
                <a:cubicBezTo>
                  <a:pt x="12845" y="14793"/>
                  <a:pt x="12845" y="14793"/>
                  <a:pt x="12845" y="14793"/>
                </a:cubicBezTo>
                <a:cubicBezTo>
                  <a:pt x="12835" y="14793"/>
                  <a:pt x="12835" y="14784"/>
                  <a:pt x="12826" y="14784"/>
                </a:cubicBezTo>
                <a:cubicBezTo>
                  <a:pt x="12818" y="14780"/>
                  <a:pt x="12813" y="14777"/>
                  <a:pt x="12810" y="14777"/>
                </a:cubicBezTo>
                <a:cubicBezTo>
                  <a:pt x="12807" y="14777"/>
                  <a:pt x="12807" y="14782"/>
                  <a:pt x="12807" y="14793"/>
                </a:cubicBezTo>
                <a:cubicBezTo>
                  <a:pt x="12797" y="14812"/>
                  <a:pt x="12797" y="14831"/>
                  <a:pt x="12797" y="14850"/>
                </a:cubicBezTo>
                <a:lnTo>
                  <a:pt x="12788" y="14850"/>
                </a:lnTo>
                <a:cubicBezTo>
                  <a:pt x="12778" y="14850"/>
                  <a:pt x="12778" y="14850"/>
                  <a:pt x="12778" y="14840"/>
                </a:cubicBezTo>
                <a:cubicBezTo>
                  <a:pt x="12778" y="14831"/>
                  <a:pt x="12788" y="14821"/>
                  <a:pt x="12788" y="14812"/>
                </a:cubicBezTo>
                <a:cubicBezTo>
                  <a:pt x="12788" y="14803"/>
                  <a:pt x="12788" y="14803"/>
                  <a:pt x="12797" y="14793"/>
                </a:cubicBezTo>
                <a:cubicBezTo>
                  <a:pt x="12797" y="14784"/>
                  <a:pt x="12778" y="14765"/>
                  <a:pt x="12769" y="14765"/>
                </a:cubicBezTo>
                <a:cubicBezTo>
                  <a:pt x="12759" y="14765"/>
                  <a:pt x="12759" y="14765"/>
                  <a:pt x="12759" y="14755"/>
                </a:cubicBezTo>
                <a:lnTo>
                  <a:pt x="12750" y="14755"/>
                </a:lnTo>
                <a:cubicBezTo>
                  <a:pt x="12731" y="14774"/>
                  <a:pt x="12721" y="14793"/>
                  <a:pt x="12712" y="14812"/>
                </a:cubicBezTo>
                <a:cubicBezTo>
                  <a:pt x="12703" y="14812"/>
                  <a:pt x="12703" y="14812"/>
                  <a:pt x="12693" y="14821"/>
                </a:cubicBezTo>
                <a:cubicBezTo>
                  <a:pt x="12693" y="14812"/>
                  <a:pt x="12693" y="14812"/>
                  <a:pt x="12693" y="14812"/>
                </a:cubicBezTo>
                <a:cubicBezTo>
                  <a:pt x="12703" y="14793"/>
                  <a:pt x="12693" y="14793"/>
                  <a:pt x="12684" y="14793"/>
                </a:cubicBezTo>
                <a:lnTo>
                  <a:pt x="12655" y="14793"/>
                </a:lnTo>
                <a:cubicBezTo>
                  <a:pt x="12655" y="14793"/>
                  <a:pt x="12655" y="14793"/>
                  <a:pt x="12646" y="14784"/>
                </a:cubicBezTo>
                <a:cubicBezTo>
                  <a:pt x="12646" y="14784"/>
                  <a:pt x="12646" y="14774"/>
                  <a:pt x="12655" y="14774"/>
                </a:cubicBezTo>
                <a:cubicBezTo>
                  <a:pt x="12655" y="14774"/>
                  <a:pt x="12655" y="14765"/>
                  <a:pt x="12665" y="14765"/>
                </a:cubicBezTo>
                <a:cubicBezTo>
                  <a:pt x="12674" y="14755"/>
                  <a:pt x="12674" y="14755"/>
                  <a:pt x="12665" y="14736"/>
                </a:cubicBezTo>
                <a:cubicBezTo>
                  <a:pt x="12655" y="14736"/>
                  <a:pt x="12646" y="14727"/>
                  <a:pt x="12646" y="14727"/>
                </a:cubicBezTo>
                <a:cubicBezTo>
                  <a:pt x="12636" y="14736"/>
                  <a:pt x="12636" y="14736"/>
                  <a:pt x="12627" y="14746"/>
                </a:cubicBezTo>
                <a:cubicBezTo>
                  <a:pt x="12627" y="14746"/>
                  <a:pt x="12617" y="14755"/>
                  <a:pt x="12617" y="14755"/>
                </a:cubicBezTo>
                <a:cubicBezTo>
                  <a:pt x="12598" y="14755"/>
                  <a:pt x="12598" y="14765"/>
                  <a:pt x="12598" y="14784"/>
                </a:cubicBezTo>
                <a:cubicBezTo>
                  <a:pt x="12598" y="14793"/>
                  <a:pt x="12589" y="14803"/>
                  <a:pt x="12579" y="14803"/>
                </a:cubicBezTo>
                <a:cubicBezTo>
                  <a:pt x="12577" y="14800"/>
                  <a:pt x="12574" y="14799"/>
                  <a:pt x="12572" y="14799"/>
                </a:cubicBezTo>
                <a:cubicBezTo>
                  <a:pt x="12566" y="14799"/>
                  <a:pt x="12563" y="14805"/>
                  <a:pt x="12570" y="14812"/>
                </a:cubicBezTo>
                <a:cubicBezTo>
                  <a:pt x="12570" y="14821"/>
                  <a:pt x="12570" y="14821"/>
                  <a:pt x="12570" y="14821"/>
                </a:cubicBezTo>
                <a:cubicBezTo>
                  <a:pt x="12570" y="14831"/>
                  <a:pt x="12570" y="14840"/>
                  <a:pt x="12570" y="14840"/>
                </a:cubicBezTo>
                <a:lnTo>
                  <a:pt x="12551" y="14840"/>
                </a:lnTo>
                <a:cubicBezTo>
                  <a:pt x="12551" y="14831"/>
                  <a:pt x="12542" y="14831"/>
                  <a:pt x="12542" y="14821"/>
                </a:cubicBezTo>
                <a:cubicBezTo>
                  <a:pt x="12561" y="14821"/>
                  <a:pt x="12561" y="14821"/>
                  <a:pt x="12551" y="14803"/>
                </a:cubicBezTo>
                <a:cubicBezTo>
                  <a:pt x="12551" y="14803"/>
                  <a:pt x="12551" y="14793"/>
                  <a:pt x="12551" y="14793"/>
                </a:cubicBezTo>
                <a:cubicBezTo>
                  <a:pt x="12551" y="14784"/>
                  <a:pt x="12542" y="14765"/>
                  <a:pt x="12523" y="14755"/>
                </a:cubicBezTo>
                <a:lnTo>
                  <a:pt x="12523" y="14755"/>
                </a:lnTo>
                <a:cubicBezTo>
                  <a:pt x="12523" y="14765"/>
                  <a:pt x="12532" y="14774"/>
                  <a:pt x="12532" y="14784"/>
                </a:cubicBezTo>
                <a:cubicBezTo>
                  <a:pt x="12532" y="14793"/>
                  <a:pt x="12532" y="14793"/>
                  <a:pt x="12532" y="14803"/>
                </a:cubicBezTo>
                <a:cubicBezTo>
                  <a:pt x="12532" y="14812"/>
                  <a:pt x="12523" y="14812"/>
                  <a:pt x="12523" y="14821"/>
                </a:cubicBezTo>
                <a:cubicBezTo>
                  <a:pt x="12523" y="14831"/>
                  <a:pt x="12513" y="14831"/>
                  <a:pt x="12504" y="14831"/>
                </a:cubicBezTo>
                <a:cubicBezTo>
                  <a:pt x="12494" y="14821"/>
                  <a:pt x="12485" y="14793"/>
                  <a:pt x="12504" y="14784"/>
                </a:cubicBezTo>
                <a:cubicBezTo>
                  <a:pt x="12513" y="14765"/>
                  <a:pt x="12504" y="14755"/>
                  <a:pt x="12504" y="14746"/>
                </a:cubicBezTo>
                <a:cubicBezTo>
                  <a:pt x="12504" y="14736"/>
                  <a:pt x="12494" y="14736"/>
                  <a:pt x="12485" y="14736"/>
                </a:cubicBezTo>
                <a:cubicBezTo>
                  <a:pt x="12485" y="14746"/>
                  <a:pt x="12475" y="14746"/>
                  <a:pt x="12475" y="14755"/>
                </a:cubicBezTo>
                <a:cubicBezTo>
                  <a:pt x="12475" y="14765"/>
                  <a:pt x="12466" y="14765"/>
                  <a:pt x="12466" y="14765"/>
                </a:cubicBezTo>
                <a:lnTo>
                  <a:pt x="12437" y="14765"/>
                </a:lnTo>
                <a:cubicBezTo>
                  <a:pt x="12419" y="14755"/>
                  <a:pt x="12419" y="14755"/>
                  <a:pt x="12419" y="14736"/>
                </a:cubicBezTo>
                <a:lnTo>
                  <a:pt x="12419" y="14717"/>
                </a:lnTo>
                <a:cubicBezTo>
                  <a:pt x="12419" y="14708"/>
                  <a:pt x="12419" y="14708"/>
                  <a:pt x="12400" y="14698"/>
                </a:cubicBezTo>
                <a:cubicBezTo>
                  <a:pt x="12400" y="14698"/>
                  <a:pt x="12400" y="14689"/>
                  <a:pt x="12409" y="14689"/>
                </a:cubicBezTo>
                <a:cubicBezTo>
                  <a:pt x="12400" y="14679"/>
                  <a:pt x="12400" y="14670"/>
                  <a:pt x="12400" y="14670"/>
                </a:cubicBezTo>
                <a:cubicBezTo>
                  <a:pt x="12400" y="14661"/>
                  <a:pt x="12400" y="14661"/>
                  <a:pt x="12390" y="14651"/>
                </a:cubicBezTo>
                <a:cubicBezTo>
                  <a:pt x="12390" y="14651"/>
                  <a:pt x="12381" y="14651"/>
                  <a:pt x="12381" y="14661"/>
                </a:cubicBezTo>
                <a:cubicBezTo>
                  <a:pt x="12371" y="14670"/>
                  <a:pt x="12371" y="14670"/>
                  <a:pt x="12371" y="14679"/>
                </a:cubicBezTo>
                <a:cubicBezTo>
                  <a:pt x="12371" y="14689"/>
                  <a:pt x="12371" y="14689"/>
                  <a:pt x="12362" y="14698"/>
                </a:cubicBezTo>
                <a:cubicBezTo>
                  <a:pt x="12362" y="14698"/>
                  <a:pt x="12362" y="14708"/>
                  <a:pt x="12362" y="14717"/>
                </a:cubicBezTo>
                <a:cubicBezTo>
                  <a:pt x="12362" y="14717"/>
                  <a:pt x="12371" y="14727"/>
                  <a:pt x="12362" y="14727"/>
                </a:cubicBezTo>
                <a:cubicBezTo>
                  <a:pt x="12352" y="14736"/>
                  <a:pt x="12343" y="14746"/>
                  <a:pt x="12333" y="14746"/>
                </a:cubicBezTo>
                <a:cubicBezTo>
                  <a:pt x="12333" y="14749"/>
                  <a:pt x="12332" y="14750"/>
                  <a:pt x="12331" y="14750"/>
                </a:cubicBezTo>
                <a:cubicBezTo>
                  <a:pt x="12328" y="14750"/>
                  <a:pt x="12324" y="14746"/>
                  <a:pt x="12324" y="14746"/>
                </a:cubicBezTo>
                <a:cubicBezTo>
                  <a:pt x="12333" y="14736"/>
                  <a:pt x="12343" y="14727"/>
                  <a:pt x="12343" y="14708"/>
                </a:cubicBezTo>
                <a:cubicBezTo>
                  <a:pt x="12324" y="14708"/>
                  <a:pt x="12314" y="14698"/>
                  <a:pt x="12314" y="14670"/>
                </a:cubicBezTo>
                <a:lnTo>
                  <a:pt x="12305" y="14679"/>
                </a:lnTo>
                <a:cubicBezTo>
                  <a:pt x="12296" y="14670"/>
                  <a:pt x="12296" y="14661"/>
                  <a:pt x="12286" y="14651"/>
                </a:cubicBezTo>
                <a:lnTo>
                  <a:pt x="12277" y="14651"/>
                </a:lnTo>
                <a:cubicBezTo>
                  <a:pt x="12267" y="14651"/>
                  <a:pt x="12267" y="14661"/>
                  <a:pt x="12258" y="14661"/>
                </a:cubicBezTo>
                <a:cubicBezTo>
                  <a:pt x="12258" y="14670"/>
                  <a:pt x="12267" y="14670"/>
                  <a:pt x="12267" y="14670"/>
                </a:cubicBezTo>
                <a:cubicBezTo>
                  <a:pt x="12267" y="14679"/>
                  <a:pt x="12267" y="14679"/>
                  <a:pt x="12267" y="14679"/>
                </a:cubicBezTo>
                <a:cubicBezTo>
                  <a:pt x="12267" y="14679"/>
                  <a:pt x="12267" y="14684"/>
                  <a:pt x="12264" y="14684"/>
                </a:cubicBezTo>
                <a:cubicBezTo>
                  <a:pt x="12263" y="14684"/>
                  <a:pt x="12261" y="14683"/>
                  <a:pt x="12258" y="14679"/>
                </a:cubicBezTo>
                <a:cubicBezTo>
                  <a:pt x="12258" y="14679"/>
                  <a:pt x="12248" y="14670"/>
                  <a:pt x="12239" y="14670"/>
                </a:cubicBezTo>
                <a:cubicBezTo>
                  <a:pt x="12229" y="14661"/>
                  <a:pt x="12229" y="14661"/>
                  <a:pt x="12229" y="14651"/>
                </a:cubicBezTo>
                <a:cubicBezTo>
                  <a:pt x="12229" y="14642"/>
                  <a:pt x="12229" y="14642"/>
                  <a:pt x="12220" y="14642"/>
                </a:cubicBezTo>
                <a:cubicBezTo>
                  <a:pt x="12210" y="14642"/>
                  <a:pt x="12210" y="14632"/>
                  <a:pt x="12201" y="14632"/>
                </a:cubicBezTo>
                <a:lnTo>
                  <a:pt x="12191" y="14632"/>
                </a:lnTo>
                <a:cubicBezTo>
                  <a:pt x="12191" y="14632"/>
                  <a:pt x="12191" y="14632"/>
                  <a:pt x="12182" y="14642"/>
                </a:cubicBezTo>
                <a:cubicBezTo>
                  <a:pt x="12182" y="14661"/>
                  <a:pt x="12172" y="14670"/>
                  <a:pt x="12163" y="14679"/>
                </a:cubicBezTo>
                <a:cubicBezTo>
                  <a:pt x="12163" y="14689"/>
                  <a:pt x="12163" y="14689"/>
                  <a:pt x="12163" y="14689"/>
                </a:cubicBezTo>
                <a:cubicBezTo>
                  <a:pt x="12154" y="14679"/>
                  <a:pt x="12154" y="14670"/>
                  <a:pt x="12154" y="14670"/>
                </a:cubicBezTo>
                <a:cubicBezTo>
                  <a:pt x="12154" y="14670"/>
                  <a:pt x="12144" y="14661"/>
                  <a:pt x="12144" y="14661"/>
                </a:cubicBezTo>
                <a:lnTo>
                  <a:pt x="12154" y="14661"/>
                </a:lnTo>
                <a:cubicBezTo>
                  <a:pt x="12144" y="14642"/>
                  <a:pt x="12135" y="14632"/>
                  <a:pt x="12125" y="14623"/>
                </a:cubicBezTo>
                <a:cubicBezTo>
                  <a:pt x="12125" y="14613"/>
                  <a:pt x="12116" y="14613"/>
                  <a:pt x="12106" y="14613"/>
                </a:cubicBezTo>
                <a:cubicBezTo>
                  <a:pt x="12106" y="14613"/>
                  <a:pt x="12106" y="14623"/>
                  <a:pt x="12106" y="14632"/>
                </a:cubicBezTo>
                <a:cubicBezTo>
                  <a:pt x="12106" y="14632"/>
                  <a:pt x="12106" y="14642"/>
                  <a:pt x="12106" y="14651"/>
                </a:cubicBezTo>
                <a:cubicBezTo>
                  <a:pt x="12106" y="14661"/>
                  <a:pt x="12106" y="14670"/>
                  <a:pt x="12116" y="14679"/>
                </a:cubicBezTo>
                <a:lnTo>
                  <a:pt x="12097" y="14679"/>
                </a:lnTo>
                <a:cubicBezTo>
                  <a:pt x="12087" y="14670"/>
                  <a:pt x="12087" y="14651"/>
                  <a:pt x="12087" y="14642"/>
                </a:cubicBezTo>
                <a:cubicBezTo>
                  <a:pt x="12087" y="14623"/>
                  <a:pt x="12087" y="14613"/>
                  <a:pt x="12087" y="14594"/>
                </a:cubicBezTo>
                <a:cubicBezTo>
                  <a:pt x="12087" y="14585"/>
                  <a:pt x="12087" y="14575"/>
                  <a:pt x="12087" y="14566"/>
                </a:cubicBezTo>
                <a:cubicBezTo>
                  <a:pt x="12078" y="14547"/>
                  <a:pt x="12078" y="14547"/>
                  <a:pt x="12087" y="14537"/>
                </a:cubicBezTo>
                <a:cubicBezTo>
                  <a:pt x="12087" y="14519"/>
                  <a:pt x="12068" y="14500"/>
                  <a:pt x="12049" y="14490"/>
                </a:cubicBezTo>
                <a:cubicBezTo>
                  <a:pt x="12059" y="14490"/>
                  <a:pt x="12059" y="14481"/>
                  <a:pt x="12068" y="14471"/>
                </a:cubicBezTo>
                <a:cubicBezTo>
                  <a:pt x="12068" y="14471"/>
                  <a:pt x="12068" y="14462"/>
                  <a:pt x="12078" y="14452"/>
                </a:cubicBezTo>
                <a:lnTo>
                  <a:pt x="12068" y="14452"/>
                </a:lnTo>
                <a:lnTo>
                  <a:pt x="12059" y="14462"/>
                </a:lnTo>
                <a:cubicBezTo>
                  <a:pt x="12051" y="14454"/>
                  <a:pt x="12041" y="14451"/>
                  <a:pt x="12033" y="14451"/>
                </a:cubicBezTo>
                <a:cubicBezTo>
                  <a:pt x="12021" y="14451"/>
                  <a:pt x="12012" y="14456"/>
                  <a:pt x="12012" y="14462"/>
                </a:cubicBezTo>
                <a:lnTo>
                  <a:pt x="12030" y="14481"/>
                </a:lnTo>
                <a:lnTo>
                  <a:pt x="12021" y="14481"/>
                </a:lnTo>
                <a:cubicBezTo>
                  <a:pt x="12012" y="14481"/>
                  <a:pt x="12002" y="14471"/>
                  <a:pt x="11993" y="14471"/>
                </a:cubicBezTo>
                <a:cubicBezTo>
                  <a:pt x="11989" y="14467"/>
                  <a:pt x="11986" y="14465"/>
                  <a:pt x="11985" y="14465"/>
                </a:cubicBezTo>
                <a:cubicBezTo>
                  <a:pt x="11983" y="14465"/>
                  <a:pt x="11983" y="14470"/>
                  <a:pt x="11983" y="14481"/>
                </a:cubicBezTo>
                <a:cubicBezTo>
                  <a:pt x="11983" y="14490"/>
                  <a:pt x="11983" y="14500"/>
                  <a:pt x="11983" y="14500"/>
                </a:cubicBezTo>
                <a:lnTo>
                  <a:pt x="11964" y="14490"/>
                </a:lnTo>
                <a:lnTo>
                  <a:pt x="11955" y="14500"/>
                </a:lnTo>
                <a:lnTo>
                  <a:pt x="11964" y="14509"/>
                </a:lnTo>
                <a:cubicBezTo>
                  <a:pt x="11959" y="14514"/>
                  <a:pt x="11955" y="14516"/>
                  <a:pt x="11951" y="14516"/>
                </a:cubicBezTo>
                <a:cubicBezTo>
                  <a:pt x="11948" y="14516"/>
                  <a:pt x="11945" y="14514"/>
                  <a:pt x="11945" y="14509"/>
                </a:cubicBezTo>
                <a:lnTo>
                  <a:pt x="11936" y="14509"/>
                </a:lnTo>
                <a:cubicBezTo>
                  <a:pt x="11936" y="14500"/>
                  <a:pt x="11926" y="14500"/>
                  <a:pt x="11926" y="14500"/>
                </a:cubicBezTo>
                <a:cubicBezTo>
                  <a:pt x="11926" y="14500"/>
                  <a:pt x="11926" y="14509"/>
                  <a:pt x="11917" y="14509"/>
                </a:cubicBezTo>
                <a:cubicBezTo>
                  <a:pt x="11917" y="14519"/>
                  <a:pt x="11917" y="14519"/>
                  <a:pt x="11917" y="14528"/>
                </a:cubicBezTo>
                <a:lnTo>
                  <a:pt x="11898" y="14519"/>
                </a:lnTo>
                <a:cubicBezTo>
                  <a:pt x="11889" y="14519"/>
                  <a:pt x="11889" y="14519"/>
                  <a:pt x="11889" y="14528"/>
                </a:cubicBezTo>
                <a:cubicBezTo>
                  <a:pt x="11889" y="14528"/>
                  <a:pt x="11889" y="14528"/>
                  <a:pt x="11879" y="14537"/>
                </a:cubicBezTo>
                <a:cubicBezTo>
                  <a:pt x="11874" y="14542"/>
                  <a:pt x="11872" y="14545"/>
                  <a:pt x="11870" y="14545"/>
                </a:cubicBezTo>
                <a:cubicBezTo>
                  <a:pt x="11867" y="14545"/>
                  <a:pt x="11865" y="14542"/>
                  <a:pt x="11860" y="14537"/>
                </a:cubicBezTo>
                <a:lnTo>
                  <a:pt x="11841" y="14537"/>
                </a:lnTo>
                <a:cubicBezTo>
                  <a:pt x="11832" y="14537"/>
                  <a:pt x="11822" y="14537"/>
                  <a:pt x="11813" y="14547"/>
                </a:cubicBezTo>
                <a:cubicBezTo>
                  <a:pt x="11794" y="14547"/>
                  <a:pt x="11784" y="14547"/>
                  <a:pt x="11775" y="14566"/>
                </a:cubicBezTo>
                <a:cubicBezTo>
                  <a:pt x="11775" y="14566"/>
                  <a:pt x="11765" y="14566"/>
                  <a:pt x="11765" y="14575"/>
                </a:cubicBezTo>
                <a:cubicBezTo>
                  <a:pt x="11756" y="14566"/>
                  <a:pt x="11756" y="14566"/>
                  <a:pt x="11756" y="14556"/>
                </a:cubicBezTo>
                <a:cubicBezTo>
                  <a:pt x="11756" y="14547"/>
                  <a:pt x="11756" y="14547"/>
                  <a:pt x="11747" y="14547"/>
                </a:cubicBezTo>
                <a:cubicBezTo>
                  <a:pt x="11737" y="14556"/>
                  <a:pt x="11737" y="14556"/>
                  <a:pt x="11728" y="14566"/>
                </a:cubicBezTo>
                <a:cubicBezTo>
                  <a:pt x="11737" y="14547"/>
                  <a:pt x="11747" y="14528"/>
                  <a:pt x="11756" y="14519"/>
                </a:cubicBezTo>
                <a:cubicBezTo>
                  <a:pt x="11765" y="14500"/>
                  <a:pt x="11775" y="14490"/>
                  <a:pt x="11784" y="14481"/>
                </a:cubicBezTo>
                <a:cubicBezTo>
                  <a:pt x="11794" y="14471"/>
                  <a:pt x="11803" y="14462"/>
                  <a:pt x="11813" y="14462"/>
                </a:cubicBezTo>
                <a:cubicBezTo>
                  <a:pt x="11813" y="14462"/>
                  <a:pt x="11822" y="14471"/>
                  <a:pt x="11832" y="14471"/>
                </a:cubicBezTo>
                <a:cubicBezTo>
                  <a:pt x="11832" y="14462"/>
                  <a:pt x="11841" y="14452"/>
                  <a:pt x="11841" y="14443"/>
                </a:cubicBezTo>
                <a:cubicBezTo>
                  <a:pt x="11841" y="14433"/>
                  <a:pt x="11841" y="14433"/>
                  <a:pt x="11851" y="14424"/>
                </a:cubicBezTo>
                <a:cubicBezTo>
                  <a:pt x="11851" y="14414"/>
                  <a:pt x="11851" y="14414"/>
                  <a:pt x="11860" y="14405"/>
                </a:cubicBezTo>
                <a:cubicBezTo>
                  <a:pt x="11860" y="14395"/>
                  <a:pt x="11860" y="14386"/>
                  <a:pt x="11879" y="14386"/>
                </a:cubicBezTo>
                <a:cubicBezTo>
                  <a:pt x="11879" y="14377"/>
                  <a:pt x="11889" y="14377"/>
                  <a:pt x="11898" y="14377"/>
                </a:cubicBezTo>
                <a:cubicBezTo>
                  <a:pt x="11898" y="14367"/>
                  <a:pt x="11907" y="14367"/>
                  <a:pt x="11907" y="14367"/>
                </a:cubicBezTo>
                <a:cubicBezTo>
                  <a:pt x="11879" y="14358"/>
                  <a:pt x="11860" y="14348"/>
                  <a:pt x="11841" y="14329"/>
                </a:cubicBezTo>
                <a:lnTo>
                  <a:pt x="11832" y="14329"/>
                </a:lnTo>
                <a:cubicBezTo>
                  <a:pt x="11832" y="14339"/>
                  <a:pt x="11832" y="14339"/>
                  <a:pt x="11822" y="14348"/>
                </a:cubicBezTo>
                <a:cubicBezTo>
                  <a:pt x="11822" y="14358"/>
                  <a:pt x="11813" y="14367"/>
                  <a:pt x="11813" y="14377"/>
                </a:cubicBezTo>
                <a:cubicBezTo>
                  <a:pt x="11808" y="14381"/>
                  <a:pt x="11803" y="14384"/>
                  <a:pt x="11799" y="14384"/>
                </a:cubicBezTo>
                <a:cubicBezTo>
                  <a:pt x="11794" y="14384"/>
                  <a:pt x="11789" y="14381"/>
                  <a:pt x="11784" y="14377"/>
                </a:cubicBezTo>
                <a:cubicBezTo>
                  <a:pt x="11775" y="14367"/>
                  <a:pt x="11775" y="14367"/>
                  <a:pt x="11784" y="14358"/>
                </a:cubicBezTo>
                <a:cubicBezTo>
                  <a:pt x="11784" y="14358"/>
                  <a:pt x="11784" y="14348"/>
                  <a:pt x="11775" y="14339"/>
                </a:cubicBezTo>
                <a:cubicBezTo>
                  <a:pt x="11765" y="14339"/>
                  <a:pt x="11747" y="14339"/>
                  <a:pt x="11737" y="14329"/>
                </a:cubicBezTo>
                <a:lnTo>
                  <a:pt x="11728" y="14329"/>
                </a:lnTo>
                <a:cubicBezTo>
                  <a:pt x="11728" y="14329"/>
                  <a:pt x="11728" y="14339"/>
                  <a:pt x="11718" y="14339"/>
                </a:cubicBezTo>
                <a:cubicBezTo>
                  <a:pt x="11709" y="14339"/>
                  <a:pt x="11690" y="14348"/>
                  <a:pt x="11690" y="14367"/>
                </a:cubicBezTo>
                <a:cubicBezTo>
                  <a:pt x="11680" y="14367"/>
                  <a:pt x="11680" y="14377"/>
                  <a:pt x="11671" y="14377"/>
                </a:cubicBezTo>
                <a:cubicBezTo>
                  <a:pt x="11671" y="14358"/>
                  <a:pt x="11671" y="14358"/>
                  <a:pt x="11661" y="14358"/>
                </a:cubicBezTo>
                <a:cubicBezTo>
                  <a:pt x="11652" y="14358"/>
                  <a:pt x="11652" y="14358"/>
                  <a:pt x="11642" y="14348"/>
                </a:cubicBezTo>
                <a:cubicBezTo>
                  <a:pt x="11642" y="14358"/>
                  <a:pt x="11642" y="14367"/>
                  <a:pt x="11633" y="14377"/>
                </a:cubicBezTo>
                <a:cubicBezTo>
                  <a:pt x="11633" y="14388"/>
                  <a:pt x="11633" y="14392"/>
                  <a:pt x="11629" y="14392"/>
                </a:cubicBezTo>
                <a:cubicBezTo>
                  <a:pt x="11626" y="14392"/>
                  <a:pt x="11622" y="14390"/>
                  <a:pt x="11614" y="14386"/>
                </a:cubicBezTo>
                <a:lnTo>
                  <a:pt x="11605" y="14386"/>
                </a:lnTo>
                <a:cubicBezTo>
                  <a:pt x="11595" y="14405"/>
                  <a:pt x="11567" y="14414"/>
                  <a:pt x="11576" y="14433"/>
                </a:cubicBezTo>
                <a:cubicBezTo>
                  <a:pt x="11576" y="14433"/>
                  <a:pt x="11567" y="14433"/>
                  <a:pt x="11567" y="14443"/>
                </a:cubicBezTo>
                <a:cubicBezTo>
                  <a:pt x="11567" y="14452"/>
                  <a:pt x="11548" y="14452"/>
                  <a:pt x="11538" y="14452"/>
                </a:cubicBezTo>
                <a:lnTo>
                  <a:pt x="11529" y="14452"/>
                </a:lnTo>
                <a:cubicBezTo>
                  <a:pt x="11529" y="14441"/>
                  <a:pt x="11526" y="14437"/>
                  <a:pt x="11521" y="14437"/>
                </a:cubicBezTo>
                <a:cubicBezTo>
                  <a:pt x="11518" y="14437"/>
                  <a:pt x="11514" y="14439"/>
                  <a:pt x="11510" y="14443"/>
                </a:cubicBezTo>
                <a:lnTo>
                  <a:pt x="11500" y="14443"/>
                </a:lnTo>
                <a:cubicBezTo>
                  <a:pt x="11491" y="14443"/>
                  <a:pt x="11481" y="14452"/>
                  <a:pt x="11481" y="14462"/>
                </a:cubicBezTo>
                <a:cubicBezTo>
                  <a:pt x="11481" y="14471"/>
                  <a:pt x="11491" y="14481"/>
                  <a:pt x="11481" y="14490"/>
                </a:cubicBezTo>
                <a:cubicBezTo>
                  <a:pt x="11481" y="14500"/>
                  <a:pt x="11481" y="14500"/>
                  <a:pt x="11481" y="14500"/>
                </a:cubicBezTo>
                <a:cubicBezTo>
                  <a:pt x="11472" y="14509"/>
                  <a:pt x="11463" y="14509"/>
                  <a:pt x="11453" y="14509"/>
                </a:cubicBezTo>
                <a:cubicBezTo>
                  <a:pt x="11453" y="14490"/>
                  <a:pt x="11444" y="14471"/>
                  <a:pt x="11434" y="14452"/>
                </a:cubicBezTo>
                <a:lnTo>
                  <a:pt x="11425" y="14471"/>
                </a:lnTo>
                <a:cubicBezTo>
                  <a:pt x="11415" y="14462"/>
                  <a:pt x="11406" y="14452"/>
                  <a:pt x="11396" y="14443"/>
                </a:cubicBezTo>
                <a:lnTo>
                  <a:pt x="11387" y="14443"/>
                </a:lnTo>
                <a:cubicBezTo>
                  <a:pt x="11377" y="14443"/>
                  <a:pt x="11377" y="14452"/>
                  <a:pt x="11377" y="14452"/>
                </a:cubicBezTo>
                <a:cubicBezTo>
                  <a:pt x="11377" y="14462"/>
                  <a:pt x="11368" y="14481"/>
                  <a:pt x="11387" y="14490"/>
                </a:cubicBezTo>
                <a:cubicBezTo>
                  <a:pt x="11377" y="14490"/>
                  <a:pt x="11368" y="14481"/>
                  <a:pt x="11368" y="14481"/>
                </a:cubicBezTo>
                <a:cubicBezTo>
                  <a:pt x="11365" y="14478"/>
                  <a:pt x="11363" y="14476"/>
                  <a:pt x="11361" y="14476"/>
                </a:cubicBezTo>
                <a:cubicBezTo>
                  <a:pt x="11357" y="14476"/>
                  <a:pt x="11355" y="14481"/>
                  <a:pt x="11349" y="14481"/>
                </a:cubicBezTo>
                <a:cubicBezTo>
                  <a:pt x="11349" y="14471"/>
                  <a:pt x="11340" y="14471"/>
                  <a:pt x="11330" y="14471"/>
                </a:cubicBezTo>
                <a:cubicBezTo>
                  <a:pt x="11321" y="14481"/>
                  <a:pt x="11311" y="14490"/>
                  <a:pt x="11321" y="14490"/>
                </a:cubicBezTo>
                <a:cubicBezTo>
                  <a:pt x="11321" y="14500"/>
                  <a:pt x="11311" y="14509"/>
                  <a:pt x="11311" y="14509"/>
                </a:cubicBezTo>
                <a:cubicBezTo>
                  <a:pt x="11311" y="14519"/>
                  <a:pt x="11311" y="14519"/>
                  <a:pt x="11302" y="14519"/>
                </a:cubicBezTo>
                <a:cubicBezTo>
                  <a:pt x="11292" y="14519"/>
                  <a:pt x="11292" y="14509"/>
                  <a:pt x="11283" y="14509"/>
                </a:cubicBezTo>
                <a:cubicBezTo>
                  <a:pt x="11283" y="14500"/>
                  <a:pt x="11273" y="14500"/>
                  <a:pt x="11273" y="14490"/>
                </a:cubicBezTo>
                <a:cubicBezTo>
                  <a:pt x="11273" y="14481"/>
                  <a:pt x="11273" y="14471"/>
                  <a:pt x="11273" y="14471"/>
                </a:cubicBezTo>
                <a:cubicBezTo>
                  <a:pt x="11273" y="14452"/>
                  <a:pt x="11273" y="14452"/>
                  <a:pt x="11264" y="14452"/>
                </a:cubicBezTo>
                <a:cubicBezTo>
                  <a:pt x="11254" y="14462"/>
                  <a:pt x="11245" y="14462"/>
                  <a:pt x="11235" y="14462"/>
                </a:cubicBezTo>
                <a:cubicBezTo>
                  <a:pt x="11188" y="14367"/>
                  <a:pt x="11150" y="14263"/>
                  <a:pt x="11112" y="14168"/>
                </a:cubicBezTo>
                <a:cubicBezTo>
                  <a:pt x="11122" y="14168"/>
                  <a:pt x="11122" y="14178"/>
                  <a:pt x="11131" y="14178"/>
                </a:cubicBezTo>
                <a:cubicBezTo>
                  <a:pt x="11141" y="14178"/>
                  <a:pt x="11150" y="14178"/>
                  <a:pt x="11160" y="14187"/>
                </a:cubicBezTo>
                <a:cubicBezTo>
                  <a:pt x="11160" y="14197"/>
                  <a:pt x="11169" y="14197"/>
                  <a:pt x="11179" y="14197"/>
                </a:cubicBezTo>
                <a:cubicBezTo>
                  <a:pt x="11188" y="14197"/>
                  <a:pt x="11188" y="14197"/>
                  <a:pt x="11188" y="14206"/>
                </a:cubicBezTo>
                <a:cubicBezTo>
                  <a:pt x="11188" y="14206"/>
                  <a:pt x="11188" y="14216"/>
                  <a:pt x="11198" y="14216"/>
                </a:cubicBezTo>
                <a:cubicBezTo>
                  <a:pt x="11198" y="14216"/>
                  <a:pt x="11207" y="14206"/>
                  <a:pt x="11207" y="14206"/>
                </a:cubicBezTo>
                <a:cubicBezTo>
                  <a:pt x="11216" y="14206"/>
                  <a:pt x="11216" y="14197"/>
                  <a:pt x="11216" y="14197"/>
                </a:cubicBezTo>
                <a:cubicBezTo>
                  <a:pt x="11216" y="14187"/>
                  <a:pt x="11216" y="14178"/>
                  <a:pt x="11216" y="14159"/>
                </a:cubicBezTo>
                <a:cubicBezTo>
                  <a:pt x="11235" y="14159"/>
                  <a:pt x="11235" y="14149"/>
                  <a:pt x="11235" y="14140"/>
                </a:cubicBezTo>
                <a:cubicBezTo>
                  <a:pt x="11235" y="14140"/>
                  <a:pt x="11245" y="14130"/>
                  <a:pt x="11245" y="14130"/>
                </a:cubicBezTo>
                <a:cubicBezTo>
                  <a:pt x="11264" y="14130"/>
                  <a:pt x="11254" y="14112"/>
                  <a:pt x="11254" y="14102"/>
                </a:cubicBezTo>
                <a:cubicBezTo>
                  <a:pt x="11254" y="14093"/>
                  <a:pt x="11254" y="14083"/>
                  <a:pt x="11254" y="14074"/>
                </a:cubicBezTo>
                <a:cubicBezTo>
                  <a:pt x="11264" y="14064"/>
                  <a:pt x="11264" y="14055"/>
                  <a:pt x="11264" y="14036"/>
                </a:cubicBezTo>
                <a:lnTo>
                  <a:pt x="11254" y="14036"/>
                </a:lnTo>
                <a:cubicBezTo>
                  <a:pt x="11245" y="14017"/>
                  <a:pt x="11245" y="14007"/>
                  <a:pt x="11254" y="13998"/>
                </a:cubicBezTo>
                <a:lnTo>
                  <a:pt x="11273" y="14007"/>
                </a:lnTo>
                <a:cubicBezTo>
                  <a:pt x="11283" y="14007"/>
                  <a:pt x="11283" y="13998"/>
                  <a:pt x="11292" y="13998"/>
                </a:cubicBezTo>
                <a:cubicBezTo>
                  <a:pt x="11302" y="13988"/>
                  <a:pt x="11302" y="13988"/>
                  <a:pt x="11311" y="13988"/>
                </a:cubicBezTo>
                <a:cubicBezTo>
                  <a:pt x="11321" y="13988"/>
                  <a:pt x="11330" y="13998"/>
                  <a:pt x="11330" y="14017"/>
                </a:cubicBezTo>
                <a:cubicBezTo>
                  <a:pt x="11330" y="14017"/>
                  <a:pt x="11334" y="14021"/>
                  <a:pt x="11340" y="14021"/>
                </a:cubicBezTo>
                <a:cubicBezTo>
                  <a:pt x="11343" y="14021"/>
                  <a:pt x="11346" y="14020"/>
                  <a:pt x="11349" y="14017"/>
                </a:cubicBezTo>
                <a:lnTo>
                  <a:pt x="11396" y="14017"/>
                </a:lnTo>
                <a:lnTo>
                  <a:pt x="11396" y="14026"/>
                </a:lnTo>
                <a:lnTo>
                  <a:pt x="11387" y="14026"/>
                </a:lnTo>
                <a:cubicBezTo>
                  <a:pt x="11377" y="14026"/>
                  <a:pt x="11377" y="14026"/>
                  <a:pt x="11368" y="14036"/>
                </a:cubicBezTo>
                <a:lnTo>
                  <a:pt x="11358" y="14036"/>
                </a:lnTo>
                <a:cubicBezTo>
                  <a:pt x="11358" y="14036"/>
                  <a:pt x="11368" y="14045"/>
                  <a:pt x="11368" y="14045"/>
                </a:cubicBezTo>
                <a:cubicBezTo>
                  <a:pt x="11387" y="14045"/>
                  <a:pt x="11387" y="14055"/>
                  <a:pt x="11387" y="14074"/>
                </a:cubicBezTo>
                <a:cubicBezTo>
                  <a:pt x="11396" y="14074"/>
                  <a:pt x="11406" y="14064"/>
                  <a:pt x="11406" y="14064"/>
                </a:cubicBezTo>
                <a:lnTo>
                  <a:pt x="11472" y="14064"/>
                </a:lnTo>
                <a:cubicBezTo>
                  <a:pt x="11472" y="14064"/>
                  <a:pt x="11481" y="14074"/>
                  <a:pt x="11481" y="14083"/>
                </a:cubicBezTo>
                <a:cubicBezTo>
                  <a:pt x="11491" y="14083"/>
                  <a:pt x="11491" y="14083"/>
                  <a:pt x="11491" y="14093"/>
                </a:cubicBezTo>
                <a:cubicBezTo>
                  <a:pt x="11510" y="14093"/>
                  <a:pt x="11519" y="14112"/>
                  <a:pt x="11519" y="14121"/>
                </a:cubicBezTo>
                <a:cubicBezTo>
                  <a:pt x="11538" y="14112"/>
                  <a:pt x="11567" y="14102"/>
                  <a:pt x="11595" y="14093"/>
                </a:cubicBezTo>
                <a:lnTo>
                  <a:pt x="11595" y="14112"/>
                </a:lnTo>
                <a:cubicBezTo>
                  <a:pt x="11605" y="14112"/>
                  <a:pt x="11605" y="14102"/>
                  <a:pt x="11614" y="14093"/>
                </a:cubicBezTo>
                <a:lnTo>
                  <a:pt x="11633" y="14093"/>
                </a:lnTo>
                <a:cubicBezTo>
                  <a:pt x="11638" y="14088"/>
                  <a:pt x="11642" y="14086"/>
                  <a:pt x="11648" y="14086"/>
                </a:cubicBezTo>
                <a:cubicBezTo>
                  <a:pt x="11654" y="14086"/>
                  <a:pt x="11661" y="14088"/>
                  <a:pt x="11671" y="14093"/>
                </a:cubicBezTo>
                <a:cubicBezTo>
                  <a:pt x="11671" y="14093"/>
                  <a:pt x="11680" y="14102"/>
                  <a:pt x="11671" y="14102"/>
                </a:cubicBezTo>
                <a:cubicBezTo>
                  <a:pt x="11671" y="14112"/>
                  <a:pt x="11661" y="14121"/>
                  <a:pt x="11661" y="14140"/>
                </a:cubicBezTo>
                <a:cubicBezTo>
                  <a:pt x="11661" y="14140"/>
                  <a:pt x="11661" y="14149"/>
                  <a:pt x="11661" y="14159"/>
                </a:cubicBezTo>
                <a:cubicBezTo>
                  <a:pt x="11661" y="14159"/>
                  <a:pt x="11661" y="14149"/>
                  <a:pt x="11671" y="14149"/>
                </a:cubicBezTo>
                <a:cubicBezTo>
                  <a:pt x="11674" y="14147"/>
                  <a:pt x="11676" y="14145"/>
                  <a:pt x="11679" y="14145"/>
                </a:cubicBezTo>
                <a:cubicBezTo>
                  <a:pt x="11685" y="14145"/>
                  <a:pt x="11690" y="14152"/>
                  <a:pt x="11690" y="14159"/>
                </a:cubicBezTo>
                <a:cubicBezTo>
                  <a:pt x="11690" y="14159"/>
                  <a:pt x="11694" y="14163"/>
                  <a:pt x="11700" y="14163"/>
                </a:cubicBezTo>
                <a:cubicBezTo>
                  <a:pt x="11702" y="14163"/>
                  <a:pt x="11706" y="14162"/>
                  <a:pt x="11709" y="14159"/>
                </a:cubicBezTo>
                <a:lnTo>
                  <a:pt x="11718" y="14159"/>
                </a:lnTo>
                <a:cubicBezTo>
                  <a:pt x="11709" y="14178"/>
                  <a:pt x="11718" y="14178"/>
                  <a:pt x="11737" y="14178"/>
                </a:cubicBezTo>
                <a:cubicBezTo>
                  <a:pt x="11737" y="14178"/>
                  <a:pt x="11747" y="14187"/>
                  <a:pt x="11756" y="14187"/>
                </a:cubicBezTo>
                <a:cubicBezTo>
                  <a:pt x="11756" y="14187"/>
                  <a:pt x="11756" y="14197"/>
                  <a:pt x="11765" y="14197"/>
                </a:cubicBezTo>
                <a:lnTo>
                  <a:pt x="11775" y="14140"/>
                </a:lnTo>
                <a:lnTo>
                  <a:pt x="11813" y="14168"/>
                </a:lnTo>
                <a:cubicBezTo>
                  <a:pt x="11813" y="14159"/>
                  <a:pt x="11813" y="14159"/>
                  <a:pt x="11813" y="14159"/>
                </a:cubicBezTo>
                <a:cubicBezTo>
                  <a:pt x="11813" y="14149"/>
                  <a:pt x="11813" y="14149"/>
                  <a:pt x="11813" y="14140"/>
                </a:cubicBezTo>
                <a:cubicBezTo>
                  <a:pt x="11822" y="14149"/>
                  <a:pt x="11822" y="14149"/>
                  <a:pt x="11832" y="14159"/>
                </a:cubicBezTo>
                <a:cubicBezTo>
                  <a:pt x="11832" y="14164"/>
                  <a:pt x="11834" y="14166"/>
                  <a:pt x="11838" y="14166"/>
                </a:cubicBezTo>
                <a:cubicBezTo>
                  <a:pt x="11841" y="14166"/>
                  <a:pt x="11846" y="14164"/>
                  <a:pt x="11851" y="14159"/>
                </a:cubicBezTo>
                <a:cubicBezTo>
                  <a:pt x="11841" y="14140"/>
                  <a:pt x="11832" y="14121"/>
                  <a:pt x="11851" y="14112"/>
                </a:cubicBezTo>
                <a:cubicBezTo>
                  <a:pt x="11851" y="14102"/>
                  <a:pt x="11860" y="14102"/>
                  <a:pt x="11860" y="14093"/>
                </a:cubicBezTo>
                <a:cubicBezTo>
                  <a:pt x="11860" y="14083"/>
                  <a:pt x="11870" y="14074"/>
                  <a:pt x="11870" y="14064"/>
                </a:cubicBezTo>
                <a:cubicBezTo>
                  <a:pt x="11870" y="14055"/>
                  <a:pt x="11870" y="14055"/>
                  <a:pt x="11879" y="14045"/>
                </a:cubicBezTo>
                <a:cubicBezTo>
                  <a:pt x="11860" y="14045"/>
                  <a:pt x="11870" y="14036"/>
                  <a:pt x="11870" y="14026"/>
                </a:cubicBezTo>
                <a:cubicBezTo>
                  <a:pt x="11851" y="14026"/>
                  <a:pt x="11841" y="14026"/>
                  <a:pt x="11841" y="14007"/>
                </a:cubicBezTo>
                <a:cubicBezTo>
                  <a:pt x="11832" y="13998"/>
                  <a:pt x="11832" y="13998"/>
                  <a:pt x="11832" y="13988"/>
                </a:cubicBezTo>
                <a:cubicBezTo>
                  <a:pt x="11832" y="13970"/>
                  <a:pt x="11832" y="13951"/>
                  <a:pt x="11822" y="13941"/>
                </a:cubicBezTo>
                <a:cubicBezTo>
                  <a:pt x="11822" y="13932"/>
                  <a:pt x="11822" y="13932"/>
                  <a:pt x="11822" y="13922"/>
                </a:cubicBezTo>
                <a:cubicBezTo>
                  <a:pt x="11832" y="13922"/>
                  <a:pt x="11832" y="13913"/>
                  <a:pt x="11841" y="13913"/>
                </a:cubicBezTo>
                <a:cubicBezTo>
                  <a:pt x="11841" y="13913"/>
                  <a:pt x="11841" y="13922"/>
                  <a:pt x="11851" y="13932"/>
                </a:cubicBezTo>
                <a:cubicBezTo>
                  <a:pt x="11866" y="13939"/>
                  <a:pt x="11875" y="13953"/>
                  <a:pt x="11893" y="13953"/>
                </a:cubicBezTo>
                <a:cubicBezTo>
                  <a:pt x="11897" y="13953"/>
                  <a:pt x="11902" y="13952"/>
                  <a:pt x="11907" y="13951"/>
                </a:cubicBezTo>
                <a:cubicBezTo>
                  <a:pt x="11910" y="13948"/>
                  <a:pt x="11912" y="13947"/>
                  <a:pt x="11914" y="13947"/>
                </a:cubicBezTo>
                <a:cubicBezTo>
                  <a:pt x="11917" y="13947"/>
                  <a:pt x="11917" y="13953"/>
                  <a:pt x="11917" y="13960"/>
                </a:cubicBezTo>
                <a:cubicBezTo>
                  <a:pt x="11917" y="13970"/>
                  <a:pt x="11917" y="13979"/>
                  <a:pt x="11917" y="13988"/>
                </a:cubicBezTo>
                <a:cubicBezTo>
                  <a:pt x="11917" y="13988"/>
                  <a:pt x="11917" y="13998"/>
                  <a:pt x="11917" y="13998"/>
                </a:cubicBezTo>
                <a:lnTo>
                  <a:pt x="11926" y="13998"/>
                </a:lnTo>
                <a:cubicBezTo>
                  <a:pt x="11931" y="13988"/>
                  <a:pt x="11933" y="13984"/>
                  <a:pt x="11937" y="13984"/>
                </a:cubicBezTo>
                <a:cubicBezTo>
                  <a:pt x="11941" y="13984"/>
                  <a:pt x="11945" y="13988"/>
                  <a:pt x="11955" y="13998"/>
                </a:cubicBezTo>
                <a:cubicBezTo>
                  <a:pt x="11958" y="14001"/>
                  <a:pt x="11961" y="14002"/>
                  <a:pt x="11965" y="14002"/>
                </a:cubicBezTo>
                <a:cubicBezTo>
                  <a:pt x="11974" y="14002"/>
                  <a:pt x="11983" y="13995"/>
                  <a:pt x="11983" y="13988"/>
                </a:cubicBezTo>
                <a:cubicBezTo>
                  <a:pt x="11983" y="13988"/>
                  <a:pt x="11983" y="13979"/>
                  <a:pt x="11983" y="13979"/>
                </a:cubicBezTo>
                <a:lnTo>
                  <a:pt x="12012" y="13998"/>
                </a:lnTo>
                <a:cubicBezTo>
                  <a:pt x="12019" y="13990"/>
                  <a:pt x="12021" y="13976"/>
                  <a:pt x="12031" y="13976"/>
                </a:cubicBezTo>
                <a:cubicBezTo>
                  <a:pt x="12033" y="13976"/>
                  <a:pt x="12036" y="13977"/>
                  <a:pt x="12040" y="13979"/>
                </a:cubicBezTo>
                <a:cubicBezTo>
                  <a:pt x="12040" y="13970"/>
                  <a:pt x="12030" y="13960"/>
                  <a:pt x="12021" y="13951"/>
                </a:cubicBezTo>
                <a:cubicBezTo>
                  <a:pt x="12040" y="13951"/>
                  <a:pt x="12040" y="13941"/>
                  <a:pt x="12030" y="13932"/>
                </a:cubicBezTo>
                <a:cubicBezTo>
                  <a:pt x="12030" y="13922"/>
                  <a:pt x="12021" y="13922"/>
                  <a:pt x="12021" y="13922"/>
                </a:cubicBezTo>
                <a:lnTo>
                  <a:pt x="12012" y="13922"/>
                </a:lnTo>
                <a:cubicBezTo>
                  <a:pt x="12002" y="13932"/>
                  <a:pt x="12002" y="13932"/>
                  <a:pt x="12002" y="13941"/>
                </a:cubicBezTo>
                <a:cubicBezTo>
                  <a:pt x="11993" y="13932"/>
                  <a:pt x="11983" y="13932"/>
                  <a:pt x="11983" y="13922"/>
                </a:cubicBezTo>
                <a:cubicBezTo>
                  <a:pt x="11983" y="13916"/>
                  <a:pt x="11978" y="13909"/>
                  <a:pt x="11972" y="13909"/>
                </a:cubicBezTo>
                <a:cubicBezTo>
                  <a:pt x="11970" y="13909"/>
                  <a:pt x="11967" y="13910"/>
                  <a:pt x="11964" y="13913"/>
                </a:cubicBezTo>
                <a:cubicBezTo>
                  <a:pt x="11955" y="13913"/>
                  <a:pt x="11955" y="13903"/>
                  <a:pt x="11955" y="13894"/>
                </a:cubicBezTo>
                <a:cubicBezTo>
                  <a:pt x="11945" y="13894"/>
                  <a:pt x="11945" y="13884"/>
                  <a:pt x="11936" y="13875"/>
                </a:cubicBezTo>
                <a:cubicBezTo>
                  <a:pt x="11921" y="13900"/>
                  <a:pt x="11908" y="13912"/>
                  <a:pt x="11897" y="13912"/>
                </a:cubicBezTo>
                <a:cubicBezTo>
                  <a:pt x="11887" y="13912"/>
                  <a:pt x="11879" y="13902"/>
                  <a:pt x="11870" y="13884"/>
                </a:cubicBezTo>
                <a:cubicBezTo>
                  <a:pt x="11879" y="13884"/>
                  <a:pt x="11879" y="13875"/>
                  <a:pt x="11889" y="13865"/>
                </a:cubicBezTo>
                <a:lnTo>
                  <a:pt x="11860" y="13856"/>
                </a:lnTo>
                <a:cubicBezTo>
                  <a:pt x="11871" y="13853"/>
                  <a:pt x="11881" y="13852"/>
                  <a:pt x="11891" y="13852"/>
                </a:cubicBezTo>
                <a:cubicBezTo>
                  <a:pt x="11915" y="13852"/>
                  <a:pt x="11935" y="13859"/>
                  <a:pt x="11955" y="13865"/>
                </a:cubicBezTo>
                <a:cubicBezTo>
                  <a:pt x="11955" y="13837"/>
                  <a:pt x="11964" y="13828"/>
                  <a:pt x="11983" y="13818"/>
                </a:cubicBezTo>
                <a:cubicBezTo>
                  <a:pt x="11983" y="13809"/>
                  <a:pt x="11993" y="13809"/>
                  <a:pt x="11993" y="13809"/>
                </a:cubicBezTo>
                <a:cubicBezTo>
                  <a:pt x="11993" y="13799"/>
                  <a:pt x="11993" y="13799"/>
                  <a:pt x="12002" y="13790"/>
                </a:cubicBezTo>
                <a:lnTo>
                  <a:pt x="11983" y="13790"/>
                </a:lnTo>
                <a:cubicBezTo>
                  <a:pt x="11974" y="13790"/>
                  <a:pt x="11964" y="13790"/>
                  <a:pt x="11964" y="13780"/>
                </a:cubicBezTo>
                <a:cubicBezTo>
                  <a:pt x="11964" y="13780"/>
                  <a:pt x="11964" y="13771"/>
                  <a:pt x="11974" y="13761"/>
                </a:cubicBezTo>
                <a:lnTo>
                  <a:pt x="11983" y="13780"/>
                </a:lnTo>
                <a:cubicBezTo>
                  <a:pt x="11983" y="13761"/>
                  <a:pt x="11983" y="13752"/>
                  <a:pt x="11974" y="13742"/>
                </a:cubicBezTo>
                <a:cubicBezTo>
                  <a:pt x="11964" y="13733"/>
                  <a:pt x="11955" y="13723"/>
                  <a:pt x="11955" y="13705"/>
                </a:cubicBezTo>
                <a:cubicBezTo>
                  <a:pt x="11955" y="13705"/>
                  <a:pt x="11955" y="13695"/>
                  <a:pt x="11955" y="13695"/>
                </a:cubicBezTo>
                <a:lnTo>
                  <a:pt x="11945" y="13705"/>
                </a:lnTo>
                <a:lnTo>
                  <a:pt x="11936" y="13714"/>
                </a:lnTo>
                <a:cubicBezTo>
                  <a:pt x="11936" y="13705"/>
                  <a:pt x="11926" y="13705"/>
                  <a:pt x="11926" y="13705"/>
                </a:cubicBezTo>
                <a:cubicBezTo>
                  <a:pt x="11917" y="13695"/>
                  <a:pt x="11917" y="13676"/>
                  <a:pt x="11926" y="13667"/>
                </a:cubicBezTo>
                <a:cubicBezTo>
                  <a:pt x="11926" y="13657"/>
                  <a:pt x="11936" y="13648"/>
                  <a:pt x="11936" y="13638"/>
                </a:cubicBezTo>
                <a:cubicBezTo>
                  <a:pt x="11945" y="13619"/>
                  <a:pt x="11936" y="13600"/>
                  <a:pt x="11917" y="13591"/>
                </a:cubicBezTo>
                <a:cubicBezTo>
                  <a:pt x="11917" y="13610"/>
                  <a:pt x="11917" y="13619"/>
                  <a:pt x="11907" y="13629"/>
                </a:cubicBezTo>
                <a:cubicBezTo>
                  <a:pt x="11907" y="13638"/>
                  <a:pt x="11898" y="13638"/>
                  <a:pt x="11889" y="13638"/>
                </a:cubicBezTo>
                <a:cubicBezTo>
                  <a:pt x="11879" y="13638"/>
                  <a:pt x="11870" y="13629"/>
                  <a:pt x="11860" y="13629"/>
                </a:cubicBezTo>
                <a:cubicBezTo>
                  <a:pt x="11851" y="13629"/>
                  <a:pt x="11851" y="13629"/>
                  <a:pt x="11851" y="13638"/>
                </a:cubicBezTo>
                <a:cubicBezTo>
                  <a:pt x="11851" y="13638"/>
                  <a:pt x="11851" y="13648"/>
                  <a:pt x="11841" y="13648"/>
                </a:cubicBezTo>
                <a:cubicBezTo>
                  <a:pt x="11841" y="13648"/>
                  <a:pt x="11832" y="13638"/>
                  <a:pt x="11822" y="13638"/>
                </a:cubicBezTo>
                <a:cubicBezTo>
                  <a:pt x="11807" y="13631"/>
                  <a:pt x="11798" y="13617"/>
                  <a:pt x="11780" y="13617"/>
                </a:cubicBezTo>
                <a:cubicBezTo>
                  <a:pt x="11776" y="13617"/>
                  <a:pt x="11771" y="13618"/>
                  <a:pt x="11765" y="13619"/>
                </a:cubicBezTo>
                <a:cubicBezTo>
                  <a:pt x="11765" y="13619"/>
                  <a:pt x="11756" y="13610"/>
                  <a:pt x="11756" y="13600"/>
                </a:cubicBezTo>
                <a:cubicBezTo>
                  <a:pt x="11756" y="13600"/>
                  <a:pt x="11765" y="13600"/>
                  <a:pt x="11765" y="13591"/>
                </a:cubicBezTo>
                <a:lnTo>
                  <a:pt x="11784" y="13591"/>
                </a:lnTo>
                <a:cubicBezTo>
                  <a:pt x="11775" y="13591"/>
                  <a:pt x="11775" y="13581"/>
                  <a:pt x="11765" y="13572"/>
                </a:cubicBezTo>
                <a:cubicBezTo>
                  <a:pt x="11765" y="13572"/>
                  <a:pt x="11765" y="13563"/>
                  <a:pt x="11765" y="13563"/>
                </a:cubicBezTo>
                <a:lnTo>
                  <a:pt x="11784" y="13563"/>
                </a:lnTo>
                <a:cubicBezTo>
                  <a:pt x="11794" y="13563"/>
                  <a:pt x="11803" y="13563"/>
                  <a:pt x="11794" y="13572"/>
                </a:cubicBezTo>
                <a:cubicBezTo>
                  <a:pt x="11794" y="13581"/>
                  <a:pt x="11794" y="13581"/>
                  <a:pt x="11803" y="13591"/>
                </a:cubicBezTo>
                <a:cubicBezTo>
                  <a:pt x="11803" y="13591"/>
                  <a:pt x="11803" y="13591"/>
                  <a:pt x="11803" y="13581"/>
                </a:cubicBezTo>
                <a:cubicBezTo>
                  <a:pt x="11811" y="13578"/>
                  <a:pt x="11816" y="13575"/>
                  <a:pt x="11819" y="13575"/>
                </a:cubicBezTo>
                <a:cubicBezTo>
                  <a:pt x="11824" y="13575"/>
                  <a:pt x="11826" y="13580"/>
                  <a:pt x="11832" y="13591"/>
                </a:cubicBezTo>
                <a:cubicBezTo>
                  <a:pt x="11841" y="13591"/>
                  <a:pt x="11841" y="13600"/>
                  <a:pt x="11841" y="13600"/>
                </a:cubicBezTo>
                <a:cubicBezTo>
                  <a:pt x="11847" y="13589"/>
                  <a:pt x="11849" y="13585"/>
                  <a:pt x="11854" y="13585"/>
                </a:cubicBezTo>
                <a:cubicBezTo>
                  <a:pt x="11857" y="13585"/>
                  <a:pt x="11862" y="13587"/>
                  <a:pt x="11870" y="13591"/>
                </a:cubicBezTo>
                <a:lnTo>
                  <a:pt x="11879" y="13591"/>
                </a:lnTo>
                <a:cubicBezTo>
                  <a:pt x="11889" y="13591"/>
                  <a:pt x="11898" y="13591"/>
                  <a:pt x="11898" y="13572"/>
                </a:cubicBezTo>
                <a:cubicBezTo>
                  <a:pt x="11907" y="13553"/>
                  <a:pt x="11907" y="13544"/>
                  <a:pt x="11898" y="13525"/>
                </a:cubicBezTo>
                <a:cubicBezTo>
                  <a:pt x="11898" y="13515"/>
                  <a:pt x="11898" y="13506"/>
                  <a:pt x="11889" y="13496"/>
                </a:cubicBezTo>
                <a:cubicBezTo>
                  <a:pt x="11879" y="13487"/>
                  <a:pt x="11870" y="13477"/>
                  <a:pt x="11860" y="13468"/>
                </a:cubicBezTo>
                <a:cubicBezTo>
                  <a:pt x="11851" y="13458"/>
                  <a:pt x="11841" y="13449"/>
                  <a:pt x="11841" y="13439"/>
                </a:cubicBezTo>
                <a:cubicBezTo>
                  <a:pt x="11832" y="13439"/>
                  <a:pt x="11822" y="13449"/>
                  <a:pt x="11822" y="13458"/>
                </a:cubicBezTo>
                <a:lnTo>
                  <a:pt x="11803" y="13458"/>
                </a:lnTo>
                <a:cubicBezTo>
                  <a:pt x="11803" y="13458"/>
                  <a:pt x="11803" y="13449"/>
                  <a:pt x="11794" y="13449"/>
                </a:cubicBezTo>
                <a:cubicBezTo>
                  <a:pt x="11794" y="13449"/>
                  <a:pt x="11794" y="13439"/>
                  <a:pt x="11794" y="13439"/>
                </a:cubicBezTo>
                <a:cubicBezTo>
                  <a:pt x="11784" y="13439"/>
                  <a:pt x="11784" y="13430"/>
                  <a:pt x="11784" y="13421"/>
                </a:cubicBezTo>
                <a:cubicBezTo>
                  <a:pt x="11784" y="13421"/>
                  <a:pt x="11784" y="13411"/>
                  <a:pt x="11784" y="13411"/>
                </a:cubicBezTo>
                <a:cubicBezTo>
                  <a:pt x="11775" y="13411"/>
                  <a:pt x="11765" y="13421"/>
                  <a:pt x="11765" y="13421"/>
                </a:cubicBezTo>
                <a:cubicBezTo>
                  <a:pt x="11761" y="13425"/>
                  <a:pt x="11756" y="13428"/>
                  <a:pt x="11752" y="13428"/>
                </a:cubicBezTo>
                <a:cubicBezTo>
                  <a:pt x="11749" y="13428"/>
                  <a:pt x="11747" y="13425"/>
                  <a:pt x="11747" y="13421"/>
                </a:cubicBezTo>
                <a:cubicBezTo>
                  <a:pt x="11747" y="13411"/>
                  <a:pt x="11737" y="13411"/>
                  <a:pt x="11737" y="13402"/>
                </a:cubicBezTo>
                <a:cubicBezTo>
                  <a:pt x="11737" y="13402"/>
                  <a:pt x="11737" y="13392"/>
                  <a:pt x="11737" y="13392"/>
                </a:cubicBezTo>
                <a:cubicBezTo>
                  <a:pt x="11718" y="13392"/>
                  <a:pt x="11709" y="13383"/>
                  <a:pt x="11699" y="13364"/>
                </a:cubicBezTo>
                <a:cubicBezTo>
                  <a:pt x="11690" y="13364"/>
                  <a:pt x="11690" y="13354"/>
                  <a:pt x="11680" y="13354"/>
                </a:cubicBezTo>
                <a:cubicBezTo>
                  <a:pt x="11680" y="13354"/>
                  <a:pt x="11671" y="13364"/>
                  <a:pt x="11671" y="13364"/>
                </a:cubicBezTo>
                <a:cubicBezTo>
                  <a:pt x="11661" y="13354"/>
                  <a:pt x="11661" y="13345"/>
                  <a:pt x="11652" y="13345"/>
                </a:cubicBezTo>
                <a:cubicBezTo>
                  <a:pt x="11652" y="13335"/>
                  <a:pt x="11652" y="13335"/>
                  <a:pt x="11652" y="13326"/>
                </a:cubicBezTo>
                <a:cubicBezTo>
                  <a:pt x="11652" y="13316"/>
                  <a:pt x="11652" y="13298"/>
                  <a:pt x="11642" y="13288"/>
                </a:cubicBezTo>
                <a:cubicBezTo>
                  <a:pt x="11636" y="13270"/>
                  <a:pt x="11634" y="13263"/>
                  <a:pt x="11626" y="13263"/>
                </a:cubicBezTo>
                <a:cubicBezTo>
                  <a:pt x="11622" y="13263"/>
                  <a:pt x="11615" y="13266"/>
                  <a:pt x="11605" y="13269"/>
                </a:cubicBezTo>
                <a:cubicBezTo>
                  <a:pt x="11605" y="13260"/>
                  <a:pt x="11614" y="13260"/>
                  <a:pt x="11623" y="13250"/>
                </a:cubicBezTo>
                <a:cubicBezTo>
                  <a:pt x="11614" y="13250"/>
                  <a:pt x="11614" y="13241"/>
                  <a:pt x="11614" y="13241"/>
                </a:cubicBezTo>
                <a:cubicBezTo>
                  <a:pt x="11614" y="13231"/>
                  <a:pt x="11605" y="13231"/>
                  <a:pt x="11605" y="13222"/>
                </a:cubicBezTo>
                <a:cubicBezTo>
                  <a:pt x="11595" y="13222"/>
                  <a:pt x="11586" y="13212"/>
                  <a:pt x="11567" y="13203"/>
                </a:cubicBezTo>
                <a:cubicBezTo>
                  <a:pt x="11557" y="13193"/>
                  <a:pt x="11548" y="13184"/>
                  <a:pt x="11538" y="13184"/>
                </a:cubicBezTo>
                <a:cubicBezTo>
                  <a:pt x="11538" y="13184"/>
                  <a:pt x="11529" y="13174"/>
                  <a:pt x="11529" y="13174"/>
                </a:cubicBezTo>
                <a:cubicBezTo>
                  <a:pt x="11519" y="13165"/>
                  <a:pt x="11500" y="13165"/>
                  <a:pt x="11491" y="13165"/>
                </a:cubicBezTo>
                <a:cubicBezTo>
                  <a:pt x="11491" y="13174"/>
                  <a:pt x="11481" y="13174"/>
                  <a:pt x="11481" y="13174"/>
                </a:cubicBezTo>
                <a:cubicBezTo>
                  <a:pt x="11472" y="13174"/>
                  <a:pt x="11453" y="13184"/>
                  <a:pt x="11444" y="13184"/>
                </a:cubicBezTo>
                <a:cubicBezTo>
                  <a:pt x="11444" y="13193"/>
                  <a:pt x="11434" y="13203"/>
                  <a:pt x="11425" y="13203"/>
                </a:cubicBezTo>
                <a:lnTo>
                  <a:pt x="11434" y="13212"/>
                </a:lnTo>
                <a:cubicBezTo>
                  <a:pt x="11425" y="13212"/>
                  <a:pt x="11415" y="13212"/>
                  <a:pt x="11415" y="13203"/>
                </a:cubicBezTo>
                <a:cubicBezTo>
                  <a:pt x="11411" y="13199"/>
                  <a:pt x="11406" y="13197"/>
                  <a:pt x="11400" y="13197"/>
                </a:cubicBezTo>
                <a:cubicBezTo>
                  <a:pt x="11392" y="13197"/>
                  <a:pt x="11383" y="13201"/>
                  <a:pt x="11377" y="13212"/>
                </a:cubicBezTo>
                <a:cubicBezTo>
                  <a:pt x="11368" y="13212"/>
                  <a:pt x="11368" y="13222"/>
                  <a:pt x="11358" y="13222"/>
                </a:cubicBezTo>
                <a:cubicBezTo>
                  <a:pt x="11354" y="13227"/>
                  <a:pt x="11349" y="13229"/>
                  <a:pt x="11345" y="13229"/>
                </a:cubicBezTo>
                <a:cubicBezTo>
                  <a:pt x="11342" y="13229"/>
                  <a:pt x="11340" y="13227"/>
                  <a:pt x="11340" y="13222"/>
                </a:cubicBezTo>
                <a:cubicBezTo>
                  <a:pt x="11340" y="13203"/>
                  <a:pt x="11340" y="13193"/>
                  <a:pt x="11330" y="13184"/>
                </a:cubicBezTo>
                <a:lnTo>
                  <a:pt x="11349" y="13184"/>
                </a:lnTo>
                <a:cubicBezTo>
                  <a:pt x="11349" y="13174"/>
                  <a:pt x="11358" y="13165"/>
                  <a:pt x="11358" y="13156"/>
                </a:cubicBezTo>
                <a:cubicBezTo>
                  <a:pt x="11358" y="13156"/>
                  <a:pt x="11358" y="13146"/>
                  <a:pt x="11358" y="13146"/>
                </a:cubicBezTo>
                <a:cubicBezTo>
                  <a:pt x="11349" y="13137"/>
                  <a:pt x="11358" y="13127"/>
                  <a:pt x="11358" y="13118"/>
                </a:cubicBezTo>
                <a:cubicBezTo>
                  <a:pt x="11368" y="13108"/>
                  <a:pt x="11377" y="13099"/>
                  <a:pt x="11387" y="13089"/>
                </a:cubicBezTo>
                <a:cubicBezTo>
                  <a:pt x="11396" y="13089"/>
                  <a:pt x="11396" y="13080"/>
                  <a:pt x="11396" y="13080"/>
                </a:cubicBezTo>
                <a:cubicBezTo>
                  <a:pt x="11387" y="13061"/>
                  <a:pt x="11377" y="13051"/>
                  <a:pt x="11368" y="13042"/>
                </a:cubicBezTo>
                <a:cubicBezTo>
                  <a:pt x="11368" y="13037"/>
                  <a:pt x="11363" y="13035"/>
                  <a:pt x="11357" y="13035"/>
                </a:cubicBezTo>
                <a:cubicBezTo>
                  <a:pt x="11351" y="13035"/>
                  <a:pt x="11344" y="13037"/>
                  <a:pt x="11340" y="13042"/>
                </a:cubicBezTo>
                <a:cubicBezTo>
                  <a:pt x="11336" y="13046"/>
                  <a:pt x="11330" y="13048"/>
                  <a:pt x="11325" y="13048"/>
                </a:cubicBezTo>
                <a:cubicBezTo>
                  <a:pt x="11318" y="13048"/>
                  <a:pt x="11311" y="13044"/>
                  <a:pt x="11311" y="13032"/>
                </a:cubicBezTo>
                <a:cubicBezTo>
                  <a:pt x="11302" y="13023"/>
                  <a:pt x="11302" y="13023"/>
                  <a:pt x="11292" y="13014"/>
                </a:cubicBezTo>
                <a:cubicBezTo>
                  <a:pt x="11283" y="13004"/>
                  <a:pt x="11264" y="12985"/>
                  <a:pt x="11264" y="12966"/>
                </a:cubicBezTo>
                <a:cubicBezTo>
                  <a:pt x="11254" y="12966"/>
                  <a:pt x="11254" y="12957"/>
                  <a:pt x="11254" y="12947"/>
                </a:cubicBezTo>
                <a:cubicBezTo>
                  <a:pt x="11264" y="12947"/>
                  <a:pt x="11273" y="12957"/>
                  <a:pt x="11273" y="12957"/>
                </a:cubicBezTo>
                <a:cubicBezTo>
                  <a:pt x="11292" y="12966"/>
                  <a:pt x="11311" y="12966"/>
                  <a:pt x="11321" y="12976"/>
                </a:cubicBezTo>
                <a:cubicBezTo>
                  <a:pt x="11368" y="12995"/>
                  <a:pt x="11406" y="13014"/>
                  <a:pt x="11453" y="13014"/>
                </a:cubicBezTo>
                <a:cubicBezTo>
                  <a:pt x="11463" y="13014"/>
                  <a:pt x="11472" y="13023"/>
                  <a:pt x="11481" y="13032"/>
                </a:cubicBezTo>
                <a:cubicBezTo>
                  <a:pt x="11500" y="13042"/>
                  <a:pt x="11519" y="13042"/>
                  <a:pt x="11538" y="13042"/>
                </a:cubicBezTo>
                <a:cubicBezTo>
                  <a:pt x="11541" y="13039"/>
                  <a:pt x="11544" y="13038"/>
                  <a:pt x="11546" y="13038"/>
                </a:cubicBezTo>
                <a:cubicBezTo>
                  <a:pt x="11552" y="13038"/>
                  <a:pt x="11557" y="13045"/>
                  <a:pt x="11557" y="13051"/>
                </a:cubicBezTo>
                <a:cubicBezTo>
                  <a:pt x="11567" y="13061"/>
                  <a:pt x="11567" y="13080"/>
                  <a:pt x="11567" y="13089"/>
                </a:cubicBezTo>
                <a:cubicBezTo>
                  <a:pt x="11567" y="13099"/>
                  <a:pt x="11567" y="13099"/>
                  <a:pt x="11567" y="13099"/>
                </a:cubicBezTo>
                <a:lnTo>
                  <a:pt x="11586" y="13099"/>
                </a:lnTo>
                <a:cubicBezTo>
                  <a:pt x="11605" y="13099"/>
                  <a:pt x="11614" y="13089"/>
                  <a:pt x="11614" y="13080"/>
                </a:cubicBezTo>
                <a:cubicBezTo>
                  <a:pt x="11623" y="13070"/>
                  <a:pt x="11623" y="13070"/>
                  <a:pt x="11623" y="13070"/>
                </a:cubicBezTo>
                <a:cubicBezTo>
                  <a:pt x="11629" y="13059"/>
                  <a:pt x="11635" y="13055"/>
                  <a:pt x="11640" y="13055"/>
                </a:cubicBezTo>
                <a:cubicBezTo>
                  <a:pt x="11644" y="13055"/>
                  <a:pt x="11648" y="13057"/>
                  <a:pt x="11652" y="13061"/>
                </a:cubicBezTo>
                <a:cubicBezTo>
                  <a:pt x="11661" y="13070"/>
                  <a:pt x="11680" y="13080"/>
                  <a:pt x="11690" y="13080"/>
                </a:cubicBezTo>
                <a:cubicBezTo>
                  <a:pt x="11699" y="13080"/>
                  <a:pt x="11709" y="13080"/>
                  <a:pt x="11699" y="13089"/>
                </a:cubicBezTo>
                <a:cubicBezTo>
                  <a:pt x="11699" y="13099"/>
                  <a:pt x="11699" y="13108"/>
                  <a:pt x="11699" y="13108"/>
                </a:cubicBezTo>
                <a:cubicBezTo>
                  <a:pt x="11718" y="13127"/>
                  <a:pt x="11709" y="13137"/>
                  <a:pt x="11699" y="13146"/>
                </a:cubicBezTo>
                <a:cubicBezTo>
                  <a:pt x="11699" y="13146"/>
                  <a:pt x="11690" y="13146"/>
                  <a:pt x="11690" y="13156"/>
                </a:cubicBezTo>
                <a:cubicBezTo>
                  <a:pt x="11690" y="13156"/>
                  <a:pt x="11690" y="13165"/>
                  <a:pt x="11690" y="13165"/>
                </a:cubicBezTo>
                <a:cubicBezTo>
                  <a:pt x="11699" y="13174"/>
                  <a:pt x="11699" y="13174"/>
                  <a:pt x="11699" y="13184"/>
                </a:cubicBezTo>
                <a:cubicBezTo>
                  <a:pt x="11699" y="13203"/>
                  <a:pt x="11709" y="13222"/>
                  <a:pt x="11728" y="13231"/>
                </a:cubicBezTo>
                <a:cubicBezTo>
                  <a:pt x="11737" y="13212"/>
                  <a:pt x="11747" y="13193"/>
                  <a:pt x="11747" y="13184"/>
                </a:cubicBezTo>
                <a:cubicBezTo>
                  <a:pt x="11756" y="13165"/>
                  <a:pt x="11765" y="13165"/>
                  <a:pt x="11784" y="13165"/>
                </a:cubicBezTo>
                <a:cubicBezTo>
                  <a:pt x="11784" y="13170"/>
                  <a:pt x="11787" y="13172"/>
                  <a:pt x="11790" y="13172"/>
                </a:cubicBezTo>
                <a:cubicBezTo>
                  <a:pt x="11794" y="13172"/>
                  <a:pt x="11799" y="13170"/>
                  <a:pt x="11803" y="13165"/>
                </a:cubicBezTo>
                <a:cubicBezTo>
                  <a:pt x="11803" y="13165"/>
                  <a:pt x="11803" y="13165"/>
                  <a:pt x="11803" y="13174"/>
                </a:cubicBezTo>
                <a:cubicBezTo>
                  <a:pt x="11822" y="13184"/>
                  <a:pt x="11822" y="13193"/>
                  <a:pt x="11832" y="13212"/>
                </a:cubicBezTo>
                <a:cubicBezTo>
                  <a:pt x="11822" y="13212"/>
                  <a:pt x="11822" y="13222"/>
                  <a:pt x="11822" y="13222"/>
                </a:cubicBezTo>
                <a:cubicBezTo>
                  <a:pt x="11822" y="13231"/>
                  <a:pt x="11822" y="13231"/>
                  <a:pt x="11822" y="13231"/>
                </a:cubicBezTo>
                <a:cubicBezTo>
                  <a:pt x="11832" y="13231"/>
                  <a:pt x="11832" y="13231"/>
                  <a:pt x="11832" y="13241"/>
                </a:cubicBezTo>
                <a:cubicBezTo>
                  <a:pt x="11832" y="13250"/>
                  <a:pt x="11832" y="13250"/>
                  <a:pt x="11841" y="13250"/>
                </a:cubicBezTo>
                <a:cubicBezTo>
                  <a:pt x="11851" y="13250"/>
                  <a:pt x="11851" y="13260"/>
                  <a:pt x="11851" y="13279"/>
                </a:cubicBezTo>
                <a:cubicBezTo>
                  <a:pt x="11841" y="13288"/>
                  <a:pt x="11851" y="13307"/>
                  <a:pt x="11870" y="13307"/>
                </a:cubicBezTo>
                <a:cubicBezTo>
                  <a:pt x="11879" y="13307"/>
                  <a:pt x="11879" y="13307"/>
                  <a:pt x="11889" y="13316"/>
                </a:cubicBezTo>
                <a:cubicBezTo>
                  <a:pt x="11898" y="13316"/>
                  <a:pt x="11898" y="13316"/>
                  <a:pt x="11898" y="13307"/>
                </a:cubicBezTo>
                <a:lnTo>
                  <a:pt x="11936" y="13307"/>
                </a:lnTo>
                <a:cubicBezTo>
                  <a:pt x="11955" y="13298"/>
                  <a:pt x="11974" y="13298"/>
                  <a:pt x="11993" y="13298"/>
                </a:cubicBezTo>
                <a:cubicBezTo>
                  <a:pt x="12012" y="13298"/>
                  <a:pt x="12012" y="13298"/>
                  <a:pt x="12012" y="13288"/>
                </a:cubicBezTo>
                <a:cubicBezTo>
                  <a:pt x="12012" y="13279"/>
                  <a:pt x="12021" y="13269"/>
                  <a:pt x="12021" y="13269"/>
                </a:cubicBezTo>
                <a:cubicBezTo>
                  <a:pt x="12040" y="13260"/>
                  <a:pt x="12030" y="13250"/>
                  <a:pt x="12030" y="13231"/>
                </a:cubicBezTo>
                <a:cubicBezTo>
                  <a:pt x="12030" y="13222"/>
                  <a:pt x="12030" y="13212"/>
                  <a:pt x="12040" y="13212"/>
                </a:cubicBezTo>
                <a:cubicBezTo>
                  <a:pt x="12049" y="13212"/>
                  <a:pt x="12059" y="13222"/>
                  <a:pt x="12059" y="13222"/>
                </a:cubicBezTo>
                <a:cubicBezTo>
                  <a:pt x="12068" y="13231"/>
                  <a:pt x="12078" y="13231"/>
                  <a:pt x="12097" y="13231"/>
                </a:cubicBezTo>
                <a:cubicBezTo>
                  <a:pt x="12106" y="13231"/>
                  <a:pt x="12125" y="13231"/>
                  <a:pt x="12144" y="13222"/>
                </a:cubicBezTo>
                <a:cubicBezTo>
                  <a:pt x="12154" y="13222"/>
                  <a:pt x="12154" y="13212"/>
                  <a:pt x="12144" y="13203"/>
                </a:cubicBezTo>
                <a:cubicBezTo>
                  <a:pt x="12144" y="13203"/>
                  <a:pt x="12144" y="13184"/>
                  <a:pt x="12154" y="13184"/>
                </a:cubicBezTo>
                <a:cubicBezTo>
                  <a:pt x="12154" y="13174"/>
                  <a:pt x="12154" y="13174"/>
                  <a:pt x="12163" y="13165"/>
                </a:cubicBezTo>
                <a:cubicBezTo>
                  <a:pt x="12135" y="13165"/>
                  <a:pt x="12135" y="13165"/>
                  <a:pt x="12125" y="13146"/>
                </a:cubicBezTo>
                <a:cubicBezTo>
                  <a:pt x="12125" y="13146"/>
                  <a:pt x="12125" y="13146"/>
                  <a:pt x="12125" y="13137"/>
                </a:cubicBezTo>
                <a:cubicBezTo>
                  <a:pt x="12125" y="13127"/>
                  <a:pt x="12118" y="13122"/>
                  <a:pt x="12110" y="13122"/>
                </a:cubicBezTo>
                <a:cubicBezTo>
                  <a:pt x="12101" y="13122"/>
                  <a:pt x="12092" y="13127"/>
                  <a:pt x="12087" y="13137"/>
                </a:cubicBezTo>
                <a:cubicBezTo>
                  <a:pt x="12087" y="13137"/>
                  <a:pt x="12087" y="13137"/>
                  <a:pt x="12087" y="13146"/>
                </a:cubicBezTo>
                <a:cubicBezTo>
                  <a:pt x="12078" y="13137"/>
                  <a:pt x="12078" y="13127"/>
                  <a:pt x="12087" y="13127"/>
                </a:cubicBezTo>
                <a:cubicBezTo>
                  <a:pt x="12078" y="13108"/>
                  <a:pt x="12078" y="13099"/>
                  <a:pt x="12059" y="13099"/>
                </a:cubicBezTo>
                <a:cubicBezTo>
                  <a:pt x="12049" y="13099"/>
                  <a:pt x="12030" y="13080"/>
                  <a:pt x="12040" y="13080"/>
                </a:cubicBezTo>
                <a:cubicBezTo>
                  <a:pt x="12049" y="13061"/>
                  <a:pt x="12040" y="13051"/>
                  <a:pt x="12040" y="13042"/>
                </a:cubicBezTo>
                <a:cubicBezTo>
                  <a:pt x="12040" y="13042"/>
                  <a:pt x="12040" y="13032"/>
                  <a:pt x="12040" y="13032"/>
                </a:cubicBezTo>
                <a:lnTo>
                  <a:pt x="12059" y="13051"/>
                </a:lnTo>
                <a:cubicBezTo>
                  <a:pt x="12068" y="13042"/>
                  <a:pt x="12068" y="13032"/>
                  <a:pt x="12059" y="13023"/>
                </a:cubicBezTo>
                <a:cubicBezTo>
                  <a:pt x="12059" y="13023"/>
                  <a:pt x="12049" y="13014"/>
                  <a:pt x="12049" y="13014"/>
                </a:cubicBezTo>
                <a:cubicBezTo>
                  <a:pt x="12040" y="13004"/>
                  <a:pt x="12040" y="12995"/>
                  <a:pt x="12059" y="12985"/>
                </a:cubicBezTo>
                <a:lnTo>
                  <a:pt x="12078" y="12985"/>
                </a:lnTo>
                <a:cubicBezTo>
                  <a:pt x="12085" y="12983"/>
                  <a:pt x="12091" y="12982"/>
                  <a:pt x="12096" y="12982"/>
                </a:cubicBezTo>
                <a:cubicBezTo>
                  <a:pt x="12110" y="12982"/>
                  <a:pt x="12116" y="12992"/>
                  <a:pt x="12116" y="13014"/>
                </a:cubicBezTo>
                <a:cubicBezTo>
                  <a:pt x="12116" y="13014"/>
                  <a:pt x="12125" y="13023"/>
                  <a:pt x="12125" y="13023"/>
                </a:cubicBezTo>
                <a:cubicBezTo>
                  <a:pt x="12144" y="13023"/>
                  <a:pt x="12154" y="13023"/>
                  <a:pt x="12172" y="13032"/>
                </a:cubicBezTo>
                <a:cubicBezTo>
                  <a:pt x="12172" y="13023"/>
                  <a:pt x="12172" y="13023"/>
                  <a:pt x="12172" y="13023"/>
                </a:cubicBezTo>
                <a:cubicBezTo>
                  <a:pt x="12172" y="12995"/>
                  <a:pt x="12182" y="12995"/>
                  <a:pt x="12210" y="12995"/>
                </a:cubicBezTo>
                <a:lnTo>
                  <a:pt x="12229" y="12995"/>
                </a:lnTo>
                <a:cubicBezTo>
                  <a:pt x="12239" y="12985"/>
                  <a:pt x="12248" y="12976"/>
                  <a:pt x="12267" y="12966"/>
                </a:cubicBezTo>
                <a:cubicBezTo>
                  <a:pt x="12275" y="12959"/>
                  <a:pt x="12282" y="12945"/>
                  <a:pt x="12295" y="12945"/>
                </a:cubicBezTo>
                <a:cubicBezTo>
                  <a:pt x="12298" y="12945"/>
                  <a:pt x="12301" y="12945"/>
                  <a:pt x="12305" y="12947"/>
                </a:cubicBezTo>
                <a:cubicBezTo>
                  <a:pt x="12305" y="12938"/>
                  <a:pt x="12305" y="12938"/>
                  <a:pt x="12305" y="12928"/>
                </a:cubicBezTo>
                <a:cubicBezTo>
                  <a:pt x="12296" y="12909"/>
                  <a:pt x="12286" y="12891"/>
                  <a:pt x="12286" y="12872"/>
                </a:cubicBezTo>
                <a:cubicBezTo>
                  <a:pt x="12277" y="12872"/>
                  <a:pt x="12277" y="12862"/>
                  <a:pt x="12277" y="12862"/>
                </a:cubicBezTo>
                <a:cubicBezTo>
                  <a:pt x="12267" y="12872"/>
                  <a:pt x="12267" y="12872"/>
                  <a:pt x="12267" y="12872"/>
                </a:cubicBezTo>
                <a:cubicBezTo>
                  <a:pt x="12258" y="12881"/>
                  <a:pt x="12258" y="12881"/>
                  <a:pt x="12258" y="12891"/>
                </a:cubicBezTo>
                <a:cubicBezTo>
                  <a:pt x="12239" y="12881"/>
                  <a:pt x="12229" y="12862"/>
                  <a:pt x="12220" y="12853"/>
                </a:cubicBezTo>
                <a:cubicBezTo>
                  <a:pt x="12239" y="12853"/>
                  <a:pt x="12248" y="12834"/>
                  <a:pt x="12248" y="12824"/>
                </a:cubicBezTo>
                <a:cubicBezTo>
                  <a:pt x="12258" y="12824"/>
                  <a:pt x="12267" y="12834"/>
                  <a:pt x="12267" y="12843"/>
                </a:cubicBezTo>
                <a:cubicBezTo>
                  <a:pt x="12277" y="12843"/>
                  <a:pt x="12286" y="12853"/>
                  <a:pt x="12286" y="12853"/>
                </a:cubicBezTo>
                <a:cubicBezTo>
                  <a:pt x="12286" y="12843"/>
                  <a:pt x="12296" y="12834"/>
                  <a:pt x="12296" y="12834"/>
                </a:cubicBezTo>
                <a:cubicBezTo>
                  <a:pt x="12286" y="12824"/>
                  <a:pt x="12286" y="12815"/>
                  <a:pt x="12305" y="12805"/>
                </a:cubicBezTo>
                <a:lnTo>
                  <a:pt x="12314" y="12805"/>
                </a:lnTo>
                <a:cubicBezTo>
                  <a:pt x="12314" y="12796"/>
                  <a:pt x="12314" y="12796"/>
                  <a:pt x="12324" y="12796"/>
                </a:cubicBezTo>
                <a:cubicBezTo>
                  <a:pt x="12333" y="12796"/>
                  <a:pt x="12333" y="12786"/>
                  <a:pt x="12343" y="12777"/>
                </a:cubicBezTo>
                <a:cubicBezTo>
                  <a:pt x="12343" y="12767"/>
                  <a:pt x="12343" y="12767"/>
                  <a:pt x="12343" y="12758"/>
                </a:cubicBezTo>
                <a:cubicBezTo>
                  <a:pt x="12352" y="12749"/>
                  <a:pt x="12362" y="12749"/>
                  <a:pt x="12362" y="12749"/>
                </a:cubicBezTo>
                <a:cubicBezTo>
                  <a:pt x="12371" y="12758"/>
                  <a:pt x="12381" y="12758"/>
                  <a:pt x="12390" y="12758"/>
                </a:cubicBezTo>
                <a:cubicBezTo>
                  <a:pt x="12390" y="12767"/>
                  <a:pt x="12400" y="12767"/>
                  <a:pt x="12400" y="12767"/>
                </a:cubicBezTo>
                <a:cubicBezTo>
                  <a:pt x="12409" y="12758"/>
                  <a:pt x="12419" y="12749"/>
                  <a:pt x="12428" y="12739"/>
                </a:cubicBezTo>
                <a:cubicBezTo>
                  <a:pt x="12437" y="12739"/>
                  <a:pt x="12437" y="12739"/>
                  <a:pt x="12447" y="12730"/>
                </a:cubicBezTo>
                <a:cubicBezTo>
                  <a:pt x="12447" y="12730"/>
                  <a:pt x="12447" y="12720"/>
                  <a:pt x="12456" y="12720"/>
                </a:cubicBezTo>
                <a:cubicBezTo>
                  <a:pt x="12456" y="12711"/>
                  <a:pt x="12456" y="12692"/>
                  <a:pt x="12466" y="12682"/>
                </a:cubicBezTo>
                <a:cubicBezTo>
                  <a:pt x="12456" y="12673"/>
                  <a:pt x="12447" y="12673"/>
                  <a:pt x="12447" y="12663"/>
                </a:cubicBezTo>
                <a:cubicBezTo>
                  <a:pt x="12437" y="12654"/>
                  <a:pt x="12437" y="12644"/>
                  <a:pt x="12437" y="12644"/>
                </a:cubicBezTo>
                <a:cubicBezTo>
                  <a:pt x="12437" y="12635"/>
                  <a:pt x="12428" y="12635"/>
                  <a:pt x="12428" y="12635"/>
                </a:cubicBezTo>
                <a:cubicBezTo>
                  <a:pt x="12409" y="12625"/>
                  <a:pt x="12400" y="12625"/>
                  <a:pt x="12381" y="12616"/>
                </a:cubicBezTo>
                <a:cubicBezTo>
                  <a:pt x="12371" y="12616"/>
                  <a:pt x="12362" y="12616"/>
                  <a:pt x="12362" y="12625"/>
                </a:cubicBezTo>
                <a:cubicBezTo>
                  <a:pt x="12362" y="12635"/>
                  <a:pt x="12352" y="12635"/>
                  <a:pt x="12352" y="12635"/>
                </a:cubicBezTo>
                <a:cubicBezTo>
                  <a:pt x="12333" y="12625"/>
                  <a:pt x="12314" y="12616"/>
                  <a:pt x="12305" y="12597"/>
                </a:cubicBezTo>
                <a:lnTo>
                  <a:pt x="12277" y="12597"/>
                </a:lnTo>
                <a:cubicBezTo>
                  <a:pt x="12258" y="12597"/>
                  <a:pt x="12239" y="12607"/>
                  <a:pt x="12229" y="12607"/>
                </a:cubicBezTo>
                <a:cubicBezTo>
                  <a:pt x="12225" y="12611"/>
                  <a:pt x="12220" y="12614"/>
                  <a:pt x="12216" y="12614"/>
                </a:cubicBezTo>
                <a:cubicBezTo>
                  <a:pt x="12213" y="12614"/>
                  <a:pt x="12210" y="12611"/>
                  <a:pt x="12210" y="12607"/>
                </a:cubicBezTo>
                <a:cubicBezTo>
                  <a:pt x="12210" y="12597"/>
                  <a:pt x="12201" y="12597"/>
                  <a:pt x="12201" y="12588"/>
                </a:cubicBezTo>
                <a:cubicBezTo>
                  <a:pt x="12191" y="12588"/>
                  <a:pt x="12182" y="12588"/>
                  <a:pt x="12182" y="12578"/>
                </a:cubicBezTo>
                <a:cubicBezTo>
                  <a:pt x="12182" y="12569"/>
                  <a:pt x="12191" y="12559"/>
                  <a:pt x="12201" y="12559"/>
                </a:cubicBezTo>
                <a:cubicBezTo>
                  <a:pt x="12220" y="12559"/>
                  <a:pt x="12220" y="12559"/>
                  <a:pt x="12210" y="12578"/>
                </a:cubicBezTo>
                <a:cubicBezTo>
                  <a:pt x="12210" y="12578"/>
                  <a:pt x="12210" y="12588"/>
                  <a:pt x="12220" y="12597"/>
                </a:cubicBezTo>
                <a:cubicBezTo>
                  <a:pt x="12220" y="12588"/>
                  <a:pt x="12220" y="12588"/>
                  <a:pt x="12220" y="12588"/>
                </a:cubicBezTo>
                <a:cubicBezTo>
                  <a:pt x="12229" y="12578"/>
                  <a:pt x="12239" y="12559"/>
                  <a:pt x="12258" y="12559"/>
                </a:cubicBezTo>
                <a:cubicBezTo>
                  <a:pt x="12267" y="12559"/>
                  <a:pt x="12277" y="12559"/>
                  <a:pt x="12286" y="12550"/>
                </a:cubicBezTo>
                <a:cubicBezTo>
                  <a:pt x="12291" y="12545"/>
                  <a:pt x="12298" y="12543"/>
                  <a:pt x="12305" y="12543"/>
                </a:cubicBezTo>
                <a:cubicBezTo>
                  <a:pt x="12312" y="12543"/>
                  <a:pt x="12319" y="12545"/>
                  <a:pt x="12324" y="12550"/>
                </a:cubicBezTo>
                <a:lnTo>
                  <a:pt x="12333" y="12550"/>
                </a:lnTo>
                <a:cubicBezTo>
                  <a:pt x="12343" y="12550"/>
                  <a:pt x="12352" y="12559"/>
                  <a:pt x="12362" y="12559"/>
                </a:cubicBezTo>
                <a:cubicBezTo>
                  <a:pt x="12372" y="12563"/>
                  <a:pt x="12379" y="12565"/>
                  <a:pt x="12383" y="12565"/>
                </a:cubicBezTo>
                <a:cubicBezTo>
                  <a:pt x="12391" y="12565"/>
                  <a:pt x="12394" y="12558"/>
                  <a:pt x="12400" y="12540"/>
                </a:cubicBezTo>
                <a:cubicBezTo>
                  <a:pt x="12409" y="12531"/>
                  <a:pt x="12419" y="12521"/>
                  <a:pt x="12428" y="12521"/>
                </a:cubicBezTo>
                <a:lnTo>
                  <a:pt x="12437" y="12521"/>
                </a:lnTo>
                <a:cubicBezTo>
                  <a:pt x="12419" y="12512"/>
                  <a:pt x="12419" y="12493"/>
                  <a:pt x="12419" y="12465"/>
                </a:cubicBezTo>
                <a:cubicBezTo>
                  <a:pt x="12419" y="12465"/>
                  <a:pt x="12419" y="12465"/>
                  <a:pt x="12419" y="12455"/>
                </a:cubicBezTo>
                <a:cubicBezTo>
                  <a:pt x="12419" y="12446"/>
                  <a:pt x="12409" y="12446"/>
                  <a:pt x="12400" y="12446"/>
                </a:cubicBezTo>
                <a:lnTo>
                  <a:pt x="12390" y="12446"/>
                </a:lnTo>
                <a:cubicBezTo>
                  <a:pt x="12381" y="12427"/>
                  <a:pt x="12371" y="12417"/>
                  <a:pt x="12362" y="12398"/>
                </a:cubicBezTo>
                <a:cubicBezTo>
                  <a:pt x="12362" y="12398"/>
                  <a:pt x="12362" y="12389"/>
                  <a:pt x="12352" y="12389"/>
                </a:cubicBezTo>
                <a:cubicBezTo>
                  <a:pt x="12352" y="12389"/>
                  <a:pt x="12343" y="12398"/>
                  <a:pt x="12343" y="12398"/>
                </a:cubicBezTo>
                <a:cubicBezTo>
                  <a:pt x="12343" y="12408"/>
                  <a:pt x="12343" y="12408"/>
                  <a:pt x="12343" y="12417"/>
                </a:cubicBezTo>
                <a:cubicBezTo>
                  <a:pt x="12343" y="12427"/>
                  <a:pt x="12333" y="12427"/>
                  <a:pt x="12333" y="12436"/>
                </a:cubicBezTo>
                <a:cubicBezTo>
                  <a:pt x="12333" y="12441"/>
                  <a:pt x="12331" y="12443"/>
                  <a:pt x="12327" y="12443"/>
                </a:cubicBezTo>
                <a:cubicBezTo>
                  <a:pt x="12324" y="12443"/>
                  <a:pt x="12319" y="12441"/>
                  <a:pt x="12314" y="12436"/>
                </a:cubicBezTo>
                <a:lnTo>
                  <a:pt x="12305" y="12427"/>
                </a:lnTo>
                <a:cubicBezTo>
                  <a:pt x="12296" y="12436"/>
                  <a:pt x="12286" y="12436"/>
                  <a:pt x="12286" y="12436"/>
                </a:cubicBezTo>
                <a:cubicBezTo>
                  <a:pt x="12277" y="12427"/>
                  <a:pt x="12277" y="12417"/>
                  <a:pt x="12267" y="12408"/>
                </a:cubicBezTo>
                <a:cubicBezTo>
                  <a:pt x="12267" y="12403"/>
                  <a:pt x="12262" y="12401"/>
                  <a:pt x="12256" y="12401"/>
                </a:cubicBezTo>
                <a:cubicBezTo>
                  <a:pt x="12251" y="12401"/>
                  <a:pt x="12243" y="12403"/>
                  <a:pt x="12239" y="12408"/>
                </a:cubicBezTo>
                <a:cubicBezTo>
                  <a:pt x="12239" y="12417"/>
                  <a:pt x="12220" y="12417"/>
                  <a:pt x="12220" y="12427"/>
                </a:cubicBezTo>
                <a:lnTo>
                  <a:pt x="12220" y="12417"/>
                </a:lnTo>
                <a:cubicBezTo>
                  <a:pt x="12210" y="12408"/>
                  <a:pt x="12210" y="12408"/>
                  <a:pt x="12201" y="12408"/>
                </a:cubicBezTo>
                <a:cubicBezTo>
                  <a:pt x="12191" y="12408"/>
                  <a:pt x="12191" y="12417"/>
                  <a:pt x="12191" y="12427"/>
                </a:cubicBezTo>
                <a:cubicBezTo>
                  <a:pt x="12191" y="12427"/>
                  <a:pt x="12191" y="12436"/>
                  <a:pt x="12182" y="12436"/>
                </a:cubicBezTo>
                <a:lnTo>
                  <a:pt x="12163" y="12436"/>
                </a:lnTo>
                <a:cubicBezTo>
                  <a:pt x="12172" y="12436"/>
                  <a:pt x="12172" y="12446"/>
                  <a:pt x="12172" y="12446"/>
                </a:cubicBezTo>
                <a:cubicBezTo>
                  <a:pt x="12182" y="12455"/>
                  <a:pt x="12191" y="12465"/>
                  <a:pt x="12182" y="12465"/>
                </a:cubicBezTo>
                <a:cubicBezTo>
                  <a:pt x="12172" y="12474"/>
                  <a:pt x="12172" y="12474"/>
                  <a:pt x="12172" y="12483"/>
                </a:cubicBezTo>
                <a:cubicBezTo>
                  <a:pt x="12172" y="12483"/>
                  <a:pt x="12172" y="12493"/>
                  <a:pt x="12172" y="12493"/>
                </a:cubicBezTo>
                <a:lnTo>
                  <a:pt x="12163" y="12493"/>
                </a:lnTo>
                <a:cubicBezTo>
                  <a:pt x="12163" y="12483"/>
                  <a:pt x="12163" y="12474"/>
                  <a:pt x="12154" y="12465"/>
                </a:cubicBezTo>
                <a:cubicBezTo>
                  <a:pt x="12154" y="12455"/>
                  <a:pt x="12163" y="12446"/>
                  <a:pt x="12154" y="12436"/>
                </a:cubicBezTo>
                <a:cubicBezTo>
                  <a:pt x="12144" y="12436"/>
                  <a:pt x="12144" y="12427"/>
                  <a:pt x="12144" y="12427"/>
                </a:cubicBezTo>
                <a:cubicBezTo>
                  <a:pt x="12144" y="12417"/>
                  <a:pt x="12144" y="12408"/>
                  <a:pt x="12135" y="12408"/>
                </a:cubicBezTo>
                <a:cubicBezTo>
                  <a:pt x="12125" y="12398"/>
                  <a:pt x="12125" y="12398"/>
                  <a:pt x="12125" y="12398"/>
                </a:cubicBezTo>
                <a:cubicBezTo>
                  <a:pt x="12106" y="12398"/>
                  <a:pt x="12106" y="12398"/>
                  <a:pt x="12106" y="12408"/>
                </a:cubicBezTo>
                <a:cubicBezTo>
                  <a:pt x="12106" y="12417"/>
                  <a:pt x="12106" y="12427"/>
                  <a:pt x="12106" y="12436"/>
                </a:cubicBezTo>
                <a:cubicBezTo>
                  <a:pt x="12106" y="12436"/>
                  <a:pt x="12097" y="12436"/>
                  <a:pt x="12097" y="12446"/>
                </a:cubicBezTo>
                <a:lnTo>
                  <a:pt x="12078" y="12446"/>
                </a:lnTo>
                <a:cubicBezTo>
                  <a:pt x="12078" y="12455"/>
                  <a:pt x="12078" y="12455"/>
                  <a:pt x="12078" y="12455"/>
                </a:cubicBezTo>
                <a:cubicBezTo>
                  <a:pt x="12068" y="12455"/>
                  <a:pt x="12068" y="12455"/>
                  <a:pt x="12068" y="12446"/>
                </a:cubicBezTo>
                <a:cubicBezTo>
                  <a:pt x="12068" y="12446"/>
                  <a:pt x="12068" y="12446"/>
                  <a:pt x="12068" y="12436"/>
                </a:cubicBezTo>
                <a:cubicBezTo>
                  <a:pt x="12068" y="12436"/>
                  <a:pt x="12059" y="12446"/>
                  <a:pt x="12059" y="12446"/>
                </a:cubicBezTo>
                <a:lnTo>
                  <a:pt x="12040" y="12446"/>
                </a:lnTo>
                <a:cubicBezTo>
                  <a:pt x="12049" y="12455"/>
                  <a:pt x="12049" y="12465"/>
                  <a:pt x="12049" y="12465"/>
                </a:cubicBezTo>
                <a:cubicBezTo>
                  <a:pt x="12059" y="12474"/>
                  <a:pt x="12059" y="12474"/>
                  <a:pt x="12049" y="12483"/>
                </a:cubicBezTo>
                <a:cubicBezTo>
                  <a:pt x="12049" y="12483"/>
                  <a:pt x="12040" y="12483"/>
                  <a:pt x="12030" y="12493"/>
                </a:cubicBezTo>
                <a:cubicBezTo>
                  <a:pt x="12040" y="12474"/>
                  <a:pt x="12030" y="12465"/>
                  <a:pt x="12021" y="12465"/>
                </a:cubicBezTo>
                <a:cubicBezTo>
                  <a:pt x="12012" y="12455"/>
                  <a:pt x="12002" y="12446"/>
                  <a:pt x="11983" y="12436"/>
                </a:cubicBezTo>
                <a:cubicBezTo>
                  <a:pt x="11983" y="12436"/>
                  <a:pt x="11974" y="12427"/>
                  <a:pt x="11974" y="12427"/>
                </a:cubicBezTo>
                <a:cubicBezTo>
                  <a:pt x="11974" y="12417"/>
                  <a:pt x="11974" y="12417"/>
                  <a:pt x="11964" y="12408"/>
                </a:cubicBezTo>
                <a:cubicBezTo>
                  <a:pt x="11955" y="12408"/>
                  <a:pt x="11955" y="12408"/>
                  <a:pt x="11945" y="12398"/>
                </a:cubicBezTo>
                <a:cubicBezTo>
                  <a:pt x="11936" y="12398"/>
                  <a:pt x="11936" y="12389"/>
                  <a:pt x="11926" y="12379"/>
                </a:cubicBezTo>
                <a:cubicBezTo>
                  <a:pt x="11917" y="12379"/>
                  <a:pt x="11917" y="12379"/>
                  <a:pt x="11917" y="12370"/>
                </a:cubicBezTo>
                <a:cubicBezTo>
                  <a:pt x="11926" y="12370"/>
                  <a:pt x="11917" y="12351"/>
                  <a:pt x="11907" y="12351"/>
                </a:cubicBezTo>
                <a:cubicBezTo>
                  <a:pt x="11907" y="12351"/>
                  <a:pt x="11907" y="12342"/>
                  <a:pt x="11907" y="12342"/>
                </a:cubicBezTo>
                <a:cubicBezTo>
                  <a:pt x="11898" y="12332"/>
                  <a:pt x="11898" y="12332"/>
                  <a:pt x="11898" y="12323"/>
                </a:cubicBezTo>
                <a:cubicBezTo>
                  <a:pt x="11898" y="12323"/>
                  <a:pt x="11907" y="12313"/>
                  <a:pt x="11907" y="12304"/>
                </a:cubicBezTo>
                <a:cubicBezTo>
                  <a:pt x="11917" y="12294"/>
                  <a:pt x="11917" y="12285"/>
                  <a:pt x="11917" y="12275"/>
                </a:cubicBezTo>
                <a:cubicBezTo>
                  <a:pt x="11917" y="12275"/>
                  <a:pt x="11917" y="12266"/>
                  <a:pt x="11917" y="12256"/>
                </a:cubicBezTo>
                <a:cubicBezTo>
                  <a:pt x="11926" y="12247"/>
                  <a:pt x="11936" y="12247"/>
                  <a:pt x="11936" y="12247"/>
                </a:cubicBezTo>
                <a:cubicBezTo>
                  <a:pt x="11936" y="12247"/>
                  <a:pt x="11936" y="12247"/>
                  <a:pt x="11936" y="12237"/>
                </a:cubicBezTo>
                <a:cubicBezTo>
                  <a:pt x="11917" y="12237"/>
                  <a:pt x="11917" y="12228"/>
                  <a:pt x="11917" y="12209"/>
                </a:cubicBezTo>
                <a:cubicBezTo>
                  <a:pt x="11926" y="12200"/>
                  <a:pt x="11926" y="12190"/>
                  <a:pt x="11926" y="12190"/>
                </a:cubicBezTo>
                <a:cubicBezTo>
                  <a:pt x="11936" y="12181"/>
                  <a:pt x="11936" y="12162"/>
                  <a:pt x="11926" y="12162"/>
                </a:cubicBezTo>
                <a:lnTo>
                  <a:pt x="11917" y="12162"/>
                </a:lnTo>
                <a:cubicBezTo>
                  <a:pt x="11907" y="12152"/>
                  <a:pt x="11907" y="12152"/>
                  <a:pt x="11926" y="12143"/>
                </a:cubicBezTo>
                <a:cubicBezTo>
                  <a:pt x="11898" y="12124"/>
                  <a:pt x="11870" y="12105"/>
                  <a:pt x="11860" y="12076"/>
                </a:cubicBezTo>
                <a:lnTo>
                  <a:pt x="11851" y="12076"/>
                </a:lnTo>
                <a:cubicBezTo>
                  <a:pt x="11841" y="12067"/>
                  <a:pt x="11841" y="12058"/>
                  <a:pt x="11841" y="12048"/>
                </a:cubicBezTo>
                <a:lnTo>
                  <a:pt x="11822" y="12029"/>
                </a:lnTo>
                <a:lnTo>
                  <a:pt x="11813" y="12029"/>
                </a:lnTo>
                <a:cubicBezTo>
                  <a:pt x="11813" y="12020"/>
                  <a:pt x="11803" y="12020"/>
                  <a:pt x="11803" y="12020"/>
                </a:cubicBezTo>
                <a:cubicBezTo>
                  <a:pt x="11795" y="12016"/>
                  <a:pt x="11789" y="12013"/>
                  <a:pt x="11785" y="12013"/>
                </a:cubicBezTo>
                <a:cubicBezTo>
                  <a:pt x="11778" y="12013"/>
                  <a:pt x="11775" y="12018"/>
                  <a:pt x="11775" y="12029"/>
                </a:cubicBezTo>
                <a:cubicBezTo>
                  <a:pt x="11775" y="12048"/>
                  <a:pt x="11765" y="12067"/>
                  <a:pt x="11765" y="12086"/>
                </a:cubicBezTo>
                <a:cubicBezTo>
                  <a:pt x="11765" y="12086"/>
                  <a:pt x="11756" y="12086"/>
                  <a:pt x="11756" y="12095"/>
                </a:cubicBezTo>
                <a:cubicBezTo>
                  <a:pt x="11756" y="12086"/>
                  <a:pt x="11747" y="12086"/>
                  <a:pt x="11747" y="12076"/>
                </a:cubicBezTo>
                <a:cubicBezTo>
                  <a:pt x="11747" y="12067"/>
                  <a:pt x="11756" y="12058"/>
                  <a:pt x="11756" y="12048"/>
                </a:cubicBezTo>
                <a:cubicBezTo>
                  <a:pt x="11756" y="12039"/>
                  <a:pt x="11756" y="12029"/>
                  <a:pt x="11765" y="12029"/>
                </a:cubicBezTo>
                <a:cubicBezTo>
                  <a:pt x="11765" y="12010"/>
                  <a:pt x="11756" y="12001"/>
                  <a:pt x="11737" y="12001"/>
                </a:cubicBezTo>
                <a:cubicBezTo>
                  <a:pt x="11728" y="11991"/>
                  <a:pt x="11728" y="11991"/>
                  <a:pt x="11728" y="11991"/>
                </a:cubicBezTo>
                <a:cubicBezTo>
                  <a:pt x="11723" y="11987"/>
                  <a:pt x="11720" y="11984"/>
                  <a:pt x="11719" y="11984"/>
                </a:cubicBezTo>
                <a:cubicBezTo>
                  <a:pt x="11718" y="11984"/>
                  <a:pt x="11718" y="11987"/>
                  <a:pt x="11718" y="11991"/>
                </a:cubicBezTo>
                <a:cubicBezTo>
                  <a:pt x="11699" y="12010"/>
                  <a:pt x="11690" y="12029"/>
                  <a:pt x="11680" y="12039"/>
                </a:cubicBezTo>
                <a:cubicBezTo>
                  <a:pt x="11671" y="12048"/>
                  <a:pt x="11671" y="12048"/>
                  <a:pt x="11661" y="12058"/>
                </a:cubicBezTo>
                <a:cubicBezTo>
                  <a:pt x="11661" y="12048"/>
                  <a:pt x="11661" y="12048"/>
                  <a:pt x="11661" y="12048"/>
                </a:cubicBezTo>
                <a:cubicBezTo>
                  <a:pt x="11661" y="12029"/>
                  <a:pt x="11661" y="12029"/>
                  <a:pt x="11642" y="12029"/>
                </a:cubicBezTo>
                <a:lnTo>
                  <a:pt x="11623" y="12029"/>
                </a:lnTo>
                <a:cubicBezTo>
                  <a:pt x="11614" y="12029"/>
                  <a:pt x="11614" y="12020"/>
                  <a:pt x="11614" y="12020"/>
                </a:cubicBezTo>
                <a:cubicBezTo>
                  <a:pt x="11605" y="12020"/>
                  <a:pt x="11614" y="12010"/>
                  <a:pt x="11614" y="12010"/>
                </a:cubicBezTo>
                <a:cubicBezTo>
                  <a:pt x="11614" y="12001"/>
                  <a:pt x="11623" y="12001"/>
                  <a:pt x="11623" y="12001"/>
                </a:cubicBezTo>
                <a:cubicBezTo>
                  <a:pt x="11633" y="11991"/>
                  <a:pt x="11633" y="11982"/>
                  <a:pt x="11623" y="11972"/>
                </a:cubicBezTo>
                <a:cubicBezTo>
                  <a:pt x="11614" y="11963"/>
                  <a:pt x="11614" y="11963"/>
                  <a:pt x="11605" y="11953"/>
                </a:cubicBezTo>
                <a:cubicBezTo>
                  <a:pt x="11595" y="11963"/>
                  <a:pt x="11595" y="11972"/>
                  <a:pt x="11586" y="11972"/>
                </a:cubicBezTo>
                <a:cubicBezTo>
                  <a:pt x="11586" y="11982"/>
                  <a:pt x="11576" y="11991"/>
                  <a:pt x="11576" y="11991"/>
                </a:cubicBezTo>
                <a:cubicBezTo>
                  <a:pt x="11557" y="11991"/>
                  <a:pt x="11557" y="12001"/>
                  <a:pt x="11557" y="12010"/>
                </a:cubicBezTo>
                <a:cubicBezTo>
                  <a:pt x="11557" y="12018"/>
                  <a:pt x="11551" y="12032"/>
                  <a:pt x="11544" y="12032"/>
                </a:cubicBezTo>
                <a:cubicBezTo>
                  <a:pt x="11542" y="12032"/>
                  <a:pt x="11540" y="12031"/>
                  <a:pt x="11538" y="12029"/>
                </a:cubicBezTo>
                <a:cubicBezTo>
                  <a:pt x="11519" y="12029"/>
                  <a:pt x="11519" y="12039"/>
                  <a:pt x="11519" y="12048"/>
                </a:cubicBezTo>
                <a:cubicBezTo>
                  <a:pt x="11529" y="12048"/>
                  <a:pt x="11529" y="12058"/>
                  <a:pt x="11529" y="12058"/>
                </a:cubicBezTo>
                <a:cubicBezTo>
                  <a:pt x="11529" y="12067"/>
                  <a:pt x="11529" y="12076"/>
                  <a:pt x="11519" y="12076"/>
                </a:cubicBezTo>
                <a:lnTo>
                  <a:pt x="11510" y="12076"/>
                </a:lnTo>
                <a:cubicBezTo>
                  <a:pt x="11500" y="12067"/>
                  <a:pt x="11500" y="12067"/>
                  <a:pt x="11491" y="12058"/>
                </a:cubicBezTo>
                <a:cubicBezTo>
                  <a:pt x="11510" y="12058"/>
                  <a:pt x="11510" y="12058"/>
                  <a:pt x="11510" y="12039"/>
                </a:cubicBezTo>
                <a:cubicBezTo>
                  <a:pt x="11510" y="12039"/>
                  <a:pt x="11510" y="12029"/>
                  <a:pt x="11510" y="12029"/>
                </a:cubicBezTo>
                <a:cubicBezTo>
                  <a:pt x="11500" y="12010"/>
                  <a:pt x="11491" y="12001"/>
                  <a:pt x="11481" y="11991"/>
                </a:cubicBezTo>
                <a:cubicBezTo>
                  <a:pt x="11481" y="12001"/>
                  <a:pt x="11481" y="12010"/>
                  <a:pt x="11481" y="12020"/>
                </a:cubicBezTo>
                <a:cubicBezTo>
                  <a:pt x="11481" y="12020"/>
                  <a:pt x="11481" y="12029"/>
                  <a:pt x="11481" y="12039"/>
                </a:cubicBezTo>
                <a:cubicBezTo>
                  <a:pt x="11481" y="12039"/>
                  <a:pt x="11481" y="12048"/>
                  <a:pt x="11472" y="12058"/>
                </a:cubicBezTo>
                <a:cubicBezTo>
                  <a:pt x="11472" y="12067"/>
                  <a:pt x="11463" y="12067"/>
                  <a:pt x="11453" y="12067"/>
                </a:cubicBezTo>
                <a:cubicBezTo>
                  <a:pt x="11444" y="12048"/>
                  <a:pt x="11444" y="12029"/>
                  <a:pt x="11453" y="12020"/>
                </a:cubicBezTo>
                <a:cubicBezTo>
                  <a:pt x="11463" y="12001"/>
                  <a:pt x="11463" y="11991"/>
                  <a:pt x="11453" y="11972"/>
                </a:cubicBezTo>
                <a:cubicBezTo>
                  <a:pt x="11453" y="11972"/>
                  <a:pt x="11449" y="11968"/>
                  <a:pt x="11443" y="11968"/>
                </a:cubicBezTo>
                <a:cubicBezTo>
                  <a:pt x="11440" y="11968"/>
                  <a:pt x="11437" y="11969"/>
                  <a:pt x="11434" y="11972"/>
                </a:cubicBezTo>
                <a:cubicBezTo>
                  <a:pt x="11434" y="11972"/>
                  <a:pt x="11425" y="11982"/>
                  <a:pt x="11425" y="11982"/>
                </a:cubicBezTo>
                <a:cubicBezTo>
                  <a:pt x="11425" y="11991"/>
                  <a:pt x="11415" y="11991"/>
                  <a:pt x="11406" y="11991"/>
                </a:cubicBezTo>
                <a:cubicBezTo>
                  <a:pt x="11406" y="11991"/>
                  <a:pt x="11406" y="12001"/>
                  <a:pt x="11396" y="12001"/>
                </a:cubicBezTo>
                <a:cubicBezTo>
                  <a:pt x="11396" y="12001"/>
                  <a:pt x="11387" y="11991"/>
                  <a:pt x="11387" y="11991"/>
                </a:cubicBezTo>
                <a:cubicBezTo>
                  <a:pt x="11358" y="11982"/>
                  <a:pt x="11358" y="11982"/>
                  <a:pt x="11358" y="11963"/>
                </a:cubicBezTo>
                <a:lnTo>
                  <a:pt x="11358" y="11953"/>
                </a:lnTo>
                <a:cubicBezTo>
                  <a:pt x="11358" y="11935"/>
                  <a:pt x="11358" y="11935"/>
                  <a:pt x="11349" y="11925"/>
                </a:cubicBezTo>
                <a:cubicBezTo>
                  <a:pt x="11349" y="11925"/>
                  <a:pt x="11349" y="11916"/>
                  <a:pt x="11349" y="11916"/>
                </a:cubicBezTo>
                <a:cubicBezTo>
                  <a:pt x="11349" y="11906"/>
                  <a:pt x="11349" y="11897"/>
                  <a:pt x="11349" y="11897"/>
                </a:cubicBezTo>
                <a:cubicBezTo>
                  <a:pt x="11340" y="11887"/>
                  <a:pt x="11340" y="11878"/>
                  <a:pt x="11340" y="11878"/>
                </a:cubicBezTo>
                <a:cubicBezTo>
                  <a:pt x="11330" y="11878"/>
                  <a:pt x="11330" y="11878"/>
                  <a:pt x="11321" y="11887"/>
                </a:cubicBezTo>
                <a:cubicBezTo>
                  <a:pt x="11321" y="11887"/>
                  <a:pt x="11311" y="11897"/>
                  <a:pt x="11311" y="11906"/>
                </a:cubicBezTo>
                <a:cubicBezTo>
                  <a:pt x="11311" y="11916"/>
                  <a:pt x="11311" y="11916"/>
                  <a:pt x="11311" y="11925"/>
                </a:cubicBezTo>
                <a:cubicBezTo>
                  <a:pt x="11302" y="11935"/>
                  <a:pt x="11302" y="11944"/>
                  <a:pt x="11302" y="11944"/>
                </a:cubicBezTo>
                <a:cubicBezTo>
                  <a:pt x="11311" y="11953"/>
                  <a:pt x="11311" y="11953"/>
                  <a:pt x="11311" y="11953"/>
                </a:cubicBezTo>
                <a:cubicBezTo>
                  <a:pt x="11302" y="11963"/>
                  <a:pt x="11292" y="11972"/>
                  <a:pt x="11273" y="11982"/>
                </a:cubicBezTo>
                <a:lnTo>
                  <a:pt x="11254" y="11982"/>
                </a:lnTo>
                <a:cubicBezTo>
                  <a:pt x="11273" y="11963"/>
                  <a:pt x="11283" y="11953"/>
                  <a:pt x="11283" y="11944"/>
                </a:cubicBezTo>
                <a:cubicBezTo>
                  <a:pt x="11264" y="11935"/>
                  <a:pt x="11254" y="11925"/>
                  <a:pt x="11254" y="11897"/>
                </a:cubicBezTo>
                <a:lnTo>
                  <a:pt x="11235" y="11906"/>
                </a:lnTo>
                <a:cubicBezTo>
                  <a:pt x="11235" y="11897"/>
                  <a:pt x="11226" y="11887"/>
                  <a:pt x="11226" y="11878"/>
                </a:cubicBezTo>
                <a:lnTo>
                  <a:pt x="11207" y="11878"/>
                </a:lnTo>
                <a:cubicBezTo>
                  <a:pt x="11207" y="11878"/>
                  <a:pt x="11198" y="11887"/>
                  <a:pt x="11198" y="11887"/>
                </a:cubicBezTo>
                <a:cubicBezTo>
                  <a:pt x="11198" y="11887"/>
                  <a:pt x="11198" y="11897"/>
                  <a:pt x="11198" y="11897"/>
                </a:cubicBezTo>
                <a:cubicBezTo>
                  <a:pt x="11207" y="11906"/>
                  <a:pt x="11207" y="11906"/>
                  <a:pt x="11207" y="11906"/>
                </a:cubicBezTo>
                <a:cubicBezTo>
                  <a:pt x="11201" y="11906"/>
                  <a:pt x="11199" y="11910"/>
                  <a:pt x="11198" y="11910"/>
                </a:cubicBezTo>
                <a:cubicBezTo>
                  <a:pt x="11198" y="11910"/>
                  <a:pt x="11198" y="11909"/>
                  <a:pt x="11198" y="11906"/>
                </a:cubicBezTo>
                <a:cubicBezTo>
                  <a:pt x="11188" y="11906"/>
                  <a:pt x="11179" y="11897"/>
                  <a:pt x="11169" y="11897"/>
                </a:cubicBezTo>
                <a:cubicBezTo>
                  <a:pt x="11160" y="11887"/>
                  <a:pt x="11160" y="11887"/>
                  <a:pt x="11160" y="11878"/>
                </a:cubicBezTo>
                <a:cubicBezTo>
                  <a:pt x="11160" y="11868"/>
                  <a:pt x="11160" y="11868"/>
                  <a:pt x="11150" y="11859"/>
                </a:cubicBezTo>
                <a:lnTo>
                  <a:pt x="11131" y="11859"/>
                </a:lnTo>
                <a:cubicBezTo>
                  <a:pt x="11131" y="11859"/>
                  <a:pt x="11122" y="11849"/>
                  <a:pt x="11122" y="11849"/>
                </a:cubicBezTo>
                <a:cubicBezTo>
                  <a:pt x="11122" y="11859"/>
                  <a:pt x="11112" y="11859"/>
                  <a:pt x="11112" y="11859"/>
                </a:cubicBezTo>
                <a:cubicBezTo>
                  <a:pt x="11112" y="11878"/>
                  <a:pt x="11093" y="11897"/>
                  <a:pt x="11093" y="11906"/>
                </a:cubicBezTo>
                <a:cubicBezTo>
                  <a:pt x="11093" y="11906"/>
                  <a:pt x="11093" y="11916"/>
                  <a:pt x="11084" y="11916"/>
                </a:cubicBezTo>
                <a:cubicBezTo>
                  <a:pt x="11084" y="11906"/>
                  <a:pt x="11084" y="11897"/>
                  <a:pt x="11074" y="11897"/>
                </a:cubicBezTo>
                <a:cubicBezTo>
                  <a:pt x="11074" y="11887"/>
                  <a:pt x="11074" y="11887"/>
                  <a:pt x="11074" y="11887"/>
                </a:cubicBezTo>
                <a:lnTo>
                  <a:pt x="11084" y="11878"/>
                </a:lnTo>
                <a:cubicBezTo>
                  <a:pt x="11074" y="11868"/>
                  <a:pt x="11065" y="11859"/>
                  <a:pt x="11056" y="11840"/>
                </a:cubicBezTo>
                <a:cubicBezTo>
                  <a:pt x="11046" y="11840"/>
                  <a:pt x="11037" y="11830"/>
                  <a:pt x="11037" y="11830"/>
                </a:cubicBezTo>
                <a:cubicBezTo>
                  <a:pt x="11037" y="11840"/>
                  <a:pt x="11037" y="11849"/>
                  <a:pt x="11037" y="11849"/>
                </a:cubicBezTo>
                <a:cubicBezTo>
                  <a:pt x="11027" y="11859"/>
                  <a:pt x="11027" y="11868"/>
                  <a:pt x="11027" y="11878"/>
                </a:cubicBezTo>
                <a:cubicBezTo>
                  <a:pt x="11027" y="11887"/>
                  <a:pt x="11037" y="11897"/>
                  <a:pt x="11037" y="11906"/>
                </a:cubicBezTo>
                <a:cubicBezTo>
                  <a:pt x="11027" y="11906"/>
                  <a:pt x="11027" y="11906"/>
                  <a:pt x="11027" y="11897"/>
                </a:cubicBezTo>
                <a:cubicBezTo>
                  <a:pt x="11008" y="11897"/>
                  <a:pt x="11008" y="11878"/>
                  <a:pt x="11008" y="11868"/>
                </a:cubicBezTo>
                <a:cubicBezTo>
                  <a:pt x="11008" y="11849"/>
                  <a:pt x="11008" y="11830"/>
                  <a:pt x="11008" y="11811"/>
                </a:cubicBezTo>
                <a:cubicBezTo>
                  <a:pt x="11018" y="11802"/>
                  <a:pt x="11008" y="11793"/>
                  <a:pt x="11008" y="11783"/>
                </a:cubicBezTo>
                <a:cubicBezTo>
                  <a:pt x="10999" y="11764"/>
                  <a:pt x="10999" y="11764"/>
                  <a:pt x="11008" y="11745"/>
                </a:cubicBezTo>
                <a:cubicBezTo>
                  <a:pt x="11008" y="11736"/>
                  <a:pt x="10989" y="11717"/>
                  <a:pt x="10970" y="11707"/>
                </a:cubicBezTo>
                <a:cubicBezTo>
                  <a:pt x="10980" y="11698"/>
                  <a:pt x="10980" y="11698"/>
                  <a:pt x="10989" y="11688"/>
                </a:cubicBezTo>
                <a:cubicBezTo>
                  <a:pt x="10989" y="11679"/>
                  <a:pt x="10989" y="11669"/>
                  <a:pt x="10999" y="11660"/>
                </a:cubicBezTo>
                <a:lnTo>
                  <a:pt x="10989" y="11660"/>
                </a:lnTo>
                <a:lnTo>
                  <a:pt x="10980" y="11669"/>
                </a:lnTo>
                <a:cubicBezTo>
                  <a:pt x="10970" y="11665"/>
                  <a:pt x="10959" y="11662"/>
                  <a:pt x="10948" y="11662"/>
                </a:cubicBezTo>
                <a:cubicBezTo>
                  <a:pt x="10937" y="11662"/>
                  <a:pt x="10928" y="11665"/>
                  <a:pt x="10923" y="11669"/>
                </a:cubicBezTo>
                <a:lnTo>
                  <a:pt x="10951" y="11688"/>
                </a:lnTo>
                <a:lnTo>
                  <a:pt x="10942" y="11698"/>
                </a:lnTo>
                <a:cubicBezTo>
                  <a:pt x="10933" y="11688"/>
                  <a:pt x="10923" y="11688"/>
                  <a:pt x="10914" y="11679"/>
                </a:cubicBezTo>
                <a:cubicBezTo>
                  <a:pt x="10904" y="11679"/>
                  <a:pt x="10895" y="11679"/>
                  <a:pt x="10895" y="11688"/>
                </a:cubicBezTo>
                <a:cubicBezTo>
                  <a:pt x="10895" y="11698"/>
                  <a:pt x="10895" y="11707"/>
                  <a:pt x="10904" y="11717"/>
                </a:cubicBezTo>
                <a:lnTo>
                  <a:pt x="10885" y="11707"/>
                </a:lnTo>
                <a:lnTo>
                  <a:pt x="10876" y="11707"/>
                </a:lnTo>
                <a:lnTo>
                  <a:pt x="10876" y="11726"/>
                </a:lnTo>
                <a:lnTo>
                  <a:pt x="10857" y="11726"/>
                </a:lnTo>
                <a:cubicBezTo>
                  <a:pt x="10857" y="11726"/>
                  <a:pt x="10847" y="11726"/>
                  <a:pt x="10847" y="11717"/>
                </a:cubicBezTo>
                <a:lnTo>
                  <a:pt x="10838" y="11717"/>
                </a:lnTo>
                <a:cubicBezTo>
                  <a:pt x="10838" y="11717"/>
                  <a:pt x="10838" y="11717"/>
                  <a:pt x="10828" y="11726"/>
                </a:cubicBezTo>
                <a:cubicBezTo>
                  <a:pt x="10828" y="11726"/>
                  <a:pt x="10828" y="11736"/>
                  <a:pt x="10828" y="11745"/>
                </a:cubicBezTo>
                <a:lnTo>
                  <a:pt x="10809" y="11736"/>
                </a:lnTo>
                <a:cubicBezTo>
                  <a:pt x="10800" y="11736"/>
                  <a:pt x="10800" y="11736"/>
                  <a:pt x="10800" y="11745"/>
                </a:cubicBezTo>
                <a:cubicBezTo>
                  <a:pt x="10800" y="11745"/>
                  <a:pt x="10791" y="11745"/>
                  <a:pt x="10791" y="11755"/>
                </a:cubicBezTo>
                <a:cubicBezTo>
                  <a:pt x="10786" y="11759"/>
                  <a:pt x="10783" y="11762"/>
                  <a:pt x="10780" y="11762"/>
                </a:cubicBezTo>
                <a:cubicBezTo>
                  <a:pt x="10776" y="11762"/>
                  <a:pt x="10772" y="11759"/>
                  <a:pt x="10762" y="11755"/>
                </a:cubicBezTo>
                <a:lnTo>
                  <a:pt x="10743" y="11755"/>
                </a:lnTo>
                <a:cubicBezTo>
                  <a:pt x="10734" y="11755"/>
                  <a:pt x="10724" y="11755"/>
                  <a:pt x="10715" y="11764"/>
                </a:cubicBezTo>
                <a:cubicBezTo>
                  <a:pt x="10696" y="11764"/>
                  <a:pt x="10686" y="11764"/>
                  <a:pt x="10677" y="11783"/>
                </a:cubicBezTo>
                <a:cubicBezTo>
                  <a:pt x="10677" y="11783"/>
                  <a:pt x="10667" y="11783"/>
                  <a:pt x="10658" y="11793"/>
                </a:cubicBezTo>
                <a:cubicBezTo>
                  <a:pt x="10658" y="11783"/>
                  <a:pt x="10658" y="11783"/>
                  <a:pt x="10658" y="11783"/>
                </a:cubicBezTo>
                <a:cubicBezTo>
                  <a:pt x="10658" y="11764"/>
                  <a:pt x="10658" y="11764"/>
                  <a:pt x="10649" y="11764"/>
                </a:cubicBezTo>
                <a:cubicBezTo>
                  <a:pt x="10639" y="11774"/>
                  <a:pt x="10639" y="11774"/>
                  <a:pt x="10630" y="11783"/>
                </a:cubicBezTo>
                <a:cubicBezTo>
                  <a:pt x="10639" y="11764"/>
                  <a:pt x="10639" y="11745"/>
                  <a:pt x="10658" y="11726"/>
                </a:cubicBezTo>
                <a:cubicBezTo>
                  <a:pt x="10667" y="11717"/>
                  <a:pt x="10677" y="11698"/>
                  <a:pt x="10686" y="11688"/>
                </a:cubicBezTo>
                <a:cubicBezTo>
                  <a:pt x="10696" y="11679"/>
                  <a:pt x="10705" y="11679"/>
                  <a:pt x="10715" y="11669"/>
                </a:cubicBezTo>
                <a:cubicBezTo>
                  <a:pt x="10715" y="11669"/>
                  <a:pt x="10724" y="11679"/>
                  <a:pt x="10734" y="11679"/>
                </a:cubicBezTo>
                <a:cubicBezTo>
                  <a:pt x="10734" y="11688"/>
                  <a:pt x="10734" y="11688"/>
                  <a:pt x="10734" y="11688"/>
                </a:cubicBezTo>
                <a:cubicBezTo>
                  <a:pt x="10743" y="11679"/>
                  <a:pt x="10743" y="11669"/>
                  <a:pt x="10743" y="11651"/>
                </a:cubicBezTo>
                <a:cubicBezTo>
                  <a:pt x="10753" y="11651"/>
                  <a:pt x="10753" y="11641"/>
                  <a:pt x="10753" y="11632"/>
                </a:cubicBezTo>
                <a:cubicBezTo>
                  <a:pt x="10753" y="11622"/>
                  <a:pt x="10762" y="11622"/>
                  <a:pt x="10762" y="11613"/>
                </a:cubicBezTo>
                <a:cubicBezTo>
                  <a:pt x="10762" y="11603"/>
                  <a:pt x="10772" y="11594"/>
                  <a:pt x="10781" y="11584"/>
                </a:cubicBezTo>
                <a:cubicBezTo>
                  <a:pt x="10791" y="11584"/>
                  <a:pt x="10800" y="11584"/>
                  <a:pt x="10800" y="11575"/>
                </a:cubicBezTo>
                <a:cubicBezTo>
                  <a:pt x="10809" y="11575"/>
                  <a:pt x="10809" y="11575"/>
                  <a:pt x="10819" y="11565"/>
                </a:cubicBezTo>
                <a:cubicBezTo>
                  <a:pt x="10791" y="11565"/>
                  <a:pt x="10762" y="11546"/>
                  <a:pt x="10743" y="11537"/>
                </a:cubicBezTo>
                <a:lnTo>
                  <a:pt x="10734" y="11537"/>
                </a:lnTo>
                <a:cubicBezTo>
                  <a:pt x="10734" y="11537"/>
                  <a:pt x="10734" y="11546"/>
                  <a:pt x="10734" y="11546"/>
                </a:cubicBezTo>
                <a:cubicBezTo>
                  <a:pt x="10724" y="11565"/>
                  <a:pt x="10724" y="11575"/>
                  <a:pt x="10715" y="11575"/>
                </a:cubicBezTo>
                <a:cubicBezTo>
                  <a:pt x="10708" y="11582"/>
                  <a:pt x="10701" y="11588"/>
                  <a:pt x="10695" y="11588"/>
                </a:cubicBezTo>
                <a:cubicBezTo>
                  <a:pt x="10692" y="11588"/>
                  <a:pt x="10689" y="11587"/>
                  <a:pt x="10686" y="11584"/>
                </a:cubicBezTo>
                <a:cubicBezTo>
                  <a:pt x="10677" y="11575"/>
                  <a:pt x="10677" y="11575"/>
                  <a:pt x="10686" y="11565"/>
                </a:cubicBezTo>
                <a:cubicBezTo>
                  <a:pt x="10686" y="11556"/>
                  <a:pt x="10686" y="11546"/>
                  <a:pt x="10677" y="11546"/>
                </a:cubicBezTo>
                <a:cubicBezTo>
                  <a:pt x="10658" y="11546"/>
                  <a:pt x="10649" y="11537"/>
                  <a:pt x="10639" y="11537"/>
                </a:cubicBezTo>
                <a:lnTo>
                  <a:pt x="10620" y="11537"/>
                </a:lnTo>
                <a:cubicBezTo>
                  <a:pt x="10601" y="11546"/>
                  <a:pt x="10592" y="11556"/>
                  <a:pt x="10582" y="11565"/>
                </a:cubicBezTo>
                <a:cubicBezTo>
                  <a:pt x="10573" y="11575"/>
                  <a:pt x="10573" y="11584"/>
                  <a:pt x="10563" y="11584"/>
                </a:cubicBezTo>
                <a:cubicBezTo>
                  <a:pt x="10563" y="11584"/>
                  <a:pt x="10563" y="11584"/>
                  <a:pt x="10563" y="11575"/>
                </a:cubicBezTo>
                <a:cubicBezTo>
                  <a:pt x="10573" y="11565"/>
                  <a:pt x="10573" y="11565"/>
                  <a:pt x="10554" y="11565"/>
                </a:cubicBezTo>
                <a:cubicBezTo>
                  <a:pt x="10544" y="11565"/>
                  <a:pt x="10544" y="11556"/>
                  <a:pt x="10535" y="11556"/>
                </a:cubicBezTo>
                <a:cubicBezTo>
                  <a:pt x="10535" y="11565"/>
                  <a:pt x="10535" y="11575"/>
                  <a:pt x="10525" y="11584"/>
                </a:cubicBezTo>
                <a:cubicBezTo>
                  <a:pt x="10525" y="11595"/>
                  <a:pt x="10525" y="11600"/>
                  <a:pt x="10522" y="11600"/>
                </a:cubicBezTo>
                <a:cubicBezTo>
                  <a:pt x="10519" y="11600"/>
                  <a:pt x="10514" y="11598"/>
                  <a:pt x="10507" y="11594"/>
                </a:cubicBezTo>
                <a:lnTo>
                  <a:pt x="10497" y="11594"/>
                </a:lnTo>
                <a:cubicBezTo>
                  <a:pt x="10488" y="11603"/>
                  <a:pt x="10469" y="11613"/>
                  <a:pt x="10469" y="11622"/>
                </a:cubicBezTo>
                <a:cubicBezTo>
                  <a:pt x="9929" y="10174"/>
                  <a:pt x="9295" y="8745"/>
                  <a:pt x="8774" y="7296"/>
                </a:cubicBezTo>
                <a:cubicBezTo>
                  <a:pt x="8150" y="5593"/>
                  <a:pt x="5982" y="4996"/>
                  <a:pt x="4818" y="3491"/>
                </a:cubicBezTo>
                <a:cubicBezTo>
                  <a:pt x="4074" y="2526"/>
                  <a:pt x="2674" y="0"/>
                  <a:pt x="46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05" name="Google Shape;505;p31"/>
          <p:cNvGrpSpPr/>
          <p:nvPr/>
        </p:nvGrpSpPr>
        <p:grpSpPr>
          <a:xfrm>
            <a:off x="7071959" y="666076"/>
            <a:ext cx="934990" cy="613390"/>
            <a:chOff x="7071959" y="666076"/>
            <a:chExt cx="934990" cy="613390"/>
          </a:xfrm>
        </p:grpSpPr>
        <p:sp>
          <p:nvSpPr>
            <p:cNvPr id="506" name="Google Shape;506;p31"/>
            <p:cNvSpPr/>
            <p:nvPr/>
          </p:nvSpPr>
          <p:spPr>
            <a:xfrm>
              <a:off x="7637933" y="893684"/>
              <a:ext cx="131585" cy="149197"/>
            </a:xfrm>
            <a:custGeom>
              <a:rect b="b" l="l" r="r" t="t"/>
              <a:pathLst>
                <a:path extrusionOk="0" h="881" w="777">
                  <a:moveTo>
                    <a:pt x="755" y="558"/>
                  </a:moveTo>
                  <a:cubicBezTo>
                    <a:pt x="757" y="559"/>
                    <a:pt x="757" y="559"/>
                    <a:pt x="757" y="559"/>
                  </a:cubicBezTo>
                  <a:cubicBezTo>
                    <a:pt x="757" y="559"/>
                    <a:pt x="756" y="558"/>
                    <a:pt x="755" y="558"/>
                  </a:cubicBezTo>
                  <a:close/>
                  <a:moveTo>
                    <a:pt x="492" y="0"/>
                  </a:moveTo>
                  <a:lnTo>
                    <a:pt x="492" y="0"/>
                  </a:lnTo>
                  <a:cubicBezTo>
                    <a:pt x="435" y="10"/>
                    <a:pt x="379" y="29"/>
                    <a:pt x="331" y="57"/>
                  </a:cubicBezTo>
                  <a:cubicBezTo>
                    <a:pt x="256" y="104"/>
                    <a:pt x="161" y="180"/>
                    <a:pt x="151" y="256"/>
                  </a:cubicBezTo>
                  <a:cubicBezTo>
                    <a:pt x="151" y="300"/>
                    <a:pt x="151" y="310"/>
                    <a:pt x="151" y="313"/>
                  </a:cubicBezTo>
                  <a:cubicBezTo>
                    <a:pt x="144" y="310"/>
                    <a:pt x="136" y="309"/>
                    <a:pt x="127" y="309"/>
                  </a:cubicBezTo>
                  <a:cubicBezTo>
                    <a:pt x="104" y="309"/>
                    <a:pt x="80" y="318"/>
                    <a:pt x="66" y="331"/>
                  </a:cubicBezTo>
                  <a:cubicBezTo>
                    <a:pt x="28" y="360"/>
                    <a:pt x="28" y="379"/>
                    <a:pt x="9" y="379"/>
                  </a:cubicBezTo>
                  <a:cubicBezTo>
                    <a:pt x="0" y="388"/>
                    <a:pt x="28" y="388"/>
                    <a:pt x="47" y="388"/>
                  </a:cubicBezTo>
                  <a:cubicBezTo>
                    <a:pt x="57" y="388"/>
                    <a:pt x="104" y="426"/>
                    <a:pt x="104" y="426"/>
                  </a:cubicBezTo>
                  <a:cubicBezTo>
                    <a:pt x="66" y="492"/>
                    <a:pt x="57" y="578"/>
                    <a:pt x="76" y="653"/>
                  </a:cubicBezTo>
                  <a:cubicBezTo>
                    <a:pt x="95" y="729"/>
                    <a:pt x="114" y="805"/>
                    <a:pt x="142" y="880"/>
                  </a:cubicBezTo>
                  <a:cubicBezTo>
                    <a:pt x="161" y="824"/>
                    <a:pt x="170" y="776"/>
                    <a:pt x="170" y="720"/>
                  </a:cubicBezTo>
                  <a:cubicBezTo>
                    <a:pt x="180" y="644"/>
                    <a:pt x="199" y="578"/>
                    <a:pt x="246" y="521"/>
                  </a:cubicBezTo>
                  <a:cubicBezTo>
                    <a:pt x="275" y="502"/>
                    <a:pt x="293" y="483"/>
                    <a:pt x="322" y="464"/>
                  </a:cubicBezTo>
                  <a:cubicBezTo>
                    <a:pt x="388" y="464"/>
                    <a:pt x="454" y="473"/>
                    <a:pt x="521" y="492"/>
                  </a:cubicBezTo>
                  <a:cubicBezTo>
                    <a:pt x="596" y="511"/>
                    <a:pt x="671" y="539"/>
                    <a:pt x="755" y="558"/>
                  </a:cubicBezTo>
                  <a:lnTo>
                    <a:pt x="755" y="558"/>
                  </a:lnTo>
                  <a:cubicBezTo>
                    <a:pt x="750" y="557"/>
                    <a:pt x="728" y="549"/>
                    <a:pt x="653" y="511"/>
                  </a:cubicBezTo>
                  <a:cubicBezTo>
                    <a:pt x="568" y="464"/>
                    <a:pt x="454" y="436"/>
                    <a:pt x="549" y="426"/>
                  </a:cubicBezTo>
                  <a:cubicBezTo>
                    <a:pt x="644" y="417"/>
                    <a:pt x="776" y="398"/>
                    <a:pt x="776" y="398"/>
                  </a:cubicBezTo>
                  <a:lnTo>
                    <a:pt x="776" y="398"/>
                  </a:lnTo>
                  <a:cubicBezTo>
                    <a:pt x="776" y="398"/>
                    <a:pt x="700" y="402"/>
                    <a:pt x="630" y="402"/>
                  </a:cubicBezTo>
                  <a:cubicBezTo>
                    <a:pt x="595" y="402"/>
                    <a:pt x="562" y="401"/>
                    <a:pt x="540" y="398"/>
                  </a:cubicBezTo>
                  <a:cubicBezTo>
                    <a:pt x="492" y="398"/>
                    <a:pt x="445" y="388"/>
                    <a:pt x="398" y="369"/>
                  </a:cubicBezTo>
                  <a:cubicBezTo>
                    <a:pt x="369" y="350"/>
                    <a:pt x="312" y="265"/>
                    <a:pt x="331" y="218"/>
                  </a:cubicBezTo>
                  <a:cubicBezTo>
                    <a:pt x="379" y="142"/>
                    <a:pt x="435" y="76"/>
                    <a:pt x="49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31"/>
            <p:cNvSpPr/>
            <p:nvPr/>
          </p:nvSpPr>
          <p:spPr>
            <a:xfrm>
              <a:off x="7883154" y="1163969"/>
              <a:ext cx="123795" cy="115497"/>
            </a:xfrm>
            <a:custGeom>
              <a:rect b="b" l="l" r="r" t="t"/>
              <a:pathLst>
                <a:path extrusionOk="0" h="682" w="731">
                  <a:moveTo>
                    <a:pt x="302" y="1"/>
                  </a:moveTo>
                  <a:cubicBezTo>
                    <a:pt x="280" y="1"/>
                    <a:pt x="258" y="2"/>
                    <a:pt x="237" y="4"/>
                  </a:cubicBezTo>
                  <a:cubicBezTo>
                    <a:pt x="190" y="32"/>
                    <a:pt x="199" y="70"/>
                    <a:pt x="180" y="89"/>
                  </a:cubicBezTo>
                  <a:cubicBezTo>
                    <a:pt x="177" y="92"/>
                    <a:pt x="176" y="93"/>
                    <a:pt x="174" y="93"/>
                  </a:cubicBezTo>
                  <a:cubicBezTo>
                    <a:pt x="165" y="93"/>
                    <a:pt x="175" y="49"/>
                    <a:pt x="142" y="32"/>
                  </a:cubicBezTo>
                  <a:cubicBezTo>
                    <a:pt x="114" y="13"/>
                    <a:pt x="76" y="4"/>
                    <a:pt x="38" y="4"/>
                  </a:cubicBezTo>
                  <a:lnTo>
                    <a:pt x="0" y="4"/>
                  </a:lnTo>
                  <a:cubicBezTo>
                    <a:pt x="10" y="13"/>
                    <a:pt x="19" y="23"/>
                    <a:pt x="29" y="32"/>
                  </a:cubicBezTo>
                  <a:cubicBezTo>
                    <a:pt x="29" y="51"/>
                    <a:pt x="48" y="136"/>
                    <a:pt x="66" y="155"/>
                  </a:cubicBezTo>
                  <a:cubicBezTo>
                    <a:pt x="76" y="165"/>
                    <a:pt x="85" y="174"/>
                    <a:pt x="85" y="174"/>
                  </a:cubicBezTo>
                  <a:cubicBezTo>
                    <a:pt x="85" y="174"/>
                    <a:pt x="57" y="174"/>
                    <a:pt x="48" y="203"/>
                  </a:cubicBezTo>
                  <a:cubicBezTo>
                    <a:pt x="29" y="326"/>
                    <a:pt x="29" y="439"/>
                    <a:pt x="48" y="562"/>
                  </a:cubicBezTo>
                  <a:cubicBezTo>
                    <a:pt x="71" y="647"/>
                    <a:pt x="75" y="681"/>
                    <a:pt x="81" y="681"/>
                  </a:cubicBezTo>
                  <a:cubicBezTo>
                    <a:pt x="82" y="681"/>
                    <a:pt x="84" y="679"/>
                    <a:pt x="85" y="676"/>
                  </a:cubicBezTo>
                  <a:cubicBezTo>
                    <a:pt x="95" y="647"/>
                    <a:pt x="95" y="629"/>
                    <a:pt x="114" y="591"/>
                  </a:cubicBezTo>
                  <a:cubicBezTo>
                    <a:pt x="133" y="562"/>
                    <a:pt x="152" y="515"/>
                    <a:pt x="152" y="477"/>
                  </a:cubicBezTo>
                  <a:cubicBezTo>
                    <a:pt x="152" y="449"/>
                    <a:pt x="161" y="420"/>
                    <a:pt x="171" y="392"/>
                  </a:cubicBezTo>
                  <a:cubicBezTo>
                    <a:pt x="180" y="373"/>
                    <a:pt x="190" y="354"/>
                    <a:pt x="199" y="345"/>
                  </a:cubicBezTo>
                  <a:cubicBezTo>
                    <a:pt x="199" y="345"/>
                    <a:pt x="237" y="336"/>
                    <a:pt x="265" y="336"/>
                  </a:cubicBezTo>
                  <a:cubicBezTo>
                    <a:pt x="279" y="336"/>
                    <a:pt x="290" y="338"/>
                    <a:pt x="294" y="345"/>
                  </a:cubicBezTo>
                  <a:cubicBezTo>
                    <a:pt x="303" y="354"/>
                    <a:pt x="369" y="420"/>
                    <a:pt x="407" y="477"/>
                  </a:cubicBezTo>
                  <a:cubicBezTo>
                    <a:pt x="455" y="524"/>
                    <a:pt x="492" y="572"/>
                    <a:pt x="492" y="572"/>
                  </a:cubicBezTo>
                  <a:cubicBezTo>
                    <a:pt x="492" y="572"/>
                    <a:pt x="369" y="401"/>
                    <a:pt x="398" y="392"/>
                  </a:cubicBezTo>
                  <a:cubicBezTo>
                    <a:pt x="407" y="387"/>
                    <a:pt x="419" y="385"/>
                    <a:pt x="431" y="385"/>
                  </a:cubicBezTo>
                  <a:cubicBezTo>
                    <a:pt x="443" y="385"/>
                    <a:pt x="455" y="387"/>
                    <a:pt x="464" y="392"/>
                  </a:cubicBezTo>
                  <a:cubicBezTo>
                    <a:pt x="492" y="401"/>
                    <a:pt x="530" y="411"/>
                    <a:pt x="559" y="430"/>
                  </a:cubicBezTo>
                  <a:lnTo>
                    <a:pt x="606" y="458"/>
                  </a:lnTo>
                  <a:cubicBezTo>
                    <a:pt x="568" y="420"/>
                    <a:pt x="540" y="392"/>
                    <a:pt x="502" y="373"/>
                  </a:cubicBezTo>
                  <a:cubicBezTo>
                    <a:pt x="464" y="354"/>
                    <a:pt x="426" y="326"/>
                    <a:pt x="398" y="307"/>
                  </a:cubicBezTo>
                  <a:cubicBezTo>
                    <a:pt x="398" y="307"/>
                    <a:pt x="322" y="250"/>
                    <a:pt x="322" y="240"/>
                  </a:cubicBezTo>
                  <a:cubicBezTo>
                    <a:pt x="322" y="222"/>
                    <a:pt x="322" y="203"/>
                    <a:pt x="313" y="184"/>
                  </a:cubicBezTo>
                  <a:cubicBezTo>
                    <a:pt x="341" y="184"/>
                    <a:pt x="360" y="174"/>
                    <a:pt x="388" y="174"/>
                  </a:cubicBezTo>
                  <a:cubicBezTo>
                    <a:pt x="473" y="165"/>
                    <a:pt x="568" y="165"/>
                    <a:pt x="663" y="165"/>
                  </a:cubicBezTo>
                  <a:cubicBezTo>
                    <a:pt x="684" y="168"/>
                    <a:pt x="701" y="170"/>
                    <a:pt x="711" y="170"/>
                  </a:cubicBezTo>
                  <a:cubicBezTo>
                    <a:pt x="730" y="170"/>
                    <a:pt x="731" y="164"/>
                    <a:pt x="701" y="146"/>
                  </a:cubicBezTo>
                  <a:cubicBezTo>
                    <a:pt x="644" y="108"/>
                    <a:pt x="587" y="80"/>
                    <a:pt x="521" y="51"/>
                  </a:cubicBezTo>
                  <a:cubicBezTo>
                    <a:pt x="455" y="14"/>
                    <a:pt x="377" y="1"/>
                    <a:pt x="30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31"/>
            <p:cNvSpPr/>
            <p:nvPr/>
          </p:nvSpPr>
          <p:spPr>
            <a:xfrm>
              <a:off x="7320398" y="735002"/>
              <a:ext cx="123626" cy="158850"/>
            </a:xfrm>
            <a:custGeom>
              <a:rect b="b" l="l" r="r" t="t"/>
              <a:pathLst>
                <a:path extrusionOk="0" h="938" w="730">
                  <a:moveTo>
                    <a:pt x="190" y="0"/>
                  </a:moveTo>
                  <a:lnTo>
                    <a:pt x="190" y="0"/>
                  </a:lnTo>
                  <a:cubicBezTo>
                    <a:pt x="209" y="123"/>
                    <a:pt x="209" y="246"/>
                    <a:pt x="200" y="379"/>
                  </a:cubicBezTo>
                  <a:cubicBezTo>
                    <a:pt x="200" y="426"/>
                    <a:pt x="200" y="483"/>
                    <a:pt x="200" y="540"/>
                  </a:cubicBezTo>
                  <a:cubicBezTo>
                    <a:pt x="193" y="537"/>
                    <a:pt x="184" y="536"/>
                    <a:pt x="176" y="536"/>
                  </a:cubicBezTo>
                  <a:cubicBezTo>
                    <a:pt x="149" y="536"/>
                    <a:pt x="119" y="547"/>
                    <a:pt x="105" y="568"/>
                  </a:cubicBezTo>
                  <a:cubicBezTo>
                    <a:pt x="86" y="587"/>
                    <a:pt x="67" y="615"/>
                    <a:pt x="67" y="615"/>
                  </a:cubicBezTo>
                  <a:lnTo>
                    <a:pt x="114" y="615"/>
                  </a:lnTo>
                  <a:cubicBezTo>
                    <a:pt x="133" y="625"/>
                    <a:pt x="152" y="625"/>
                    <a:pt x="181" y="625"/>
                  </a:cubicBezTo>
                  <a:cubicBezTo>
                    <a:pt x="181" y="634"/>
                    <a:pt x="181" y="644"/>
                    <a:pt x="181" y="653"/>
                  </a:cubicBezTo>
                  <a:cubicBezTo>
                    <a:pt x="162" y="701"/>
                    <a:pt x="143" y="738"/>
                    <a:pt x="105" y="776"/>
                  </a:cubicBezTo>
                  <a:cubicBezTo>
                    <a:pt x="67" y="824"/>
                    <a:pt x="29" y="880"/>
                    <a:pt x="1" y="937"/>
                  </a:cubicBezTo>
                  <a:cubicBezTo>
                    <a:pt x="77" y="918"/>
                    <a:pt x="152" y="890"/>
                    <a:pt x="219" y="833"/>
                  </a:cubicBezTo>
                  <a:cubicBezTo>
                    <a:pt x="256" y="786"/>
                    <a:pt x="285" y="729"/>
                    <a:pt x="304" y="672"/>
                  </a:cubicBezTo>
                  <a:cubicBezTo>
                    <a:pt x="342" y="653"/>
                    <a:pt x="370" y="634"/>
                    <a:pt x="408" y="615"/>
                  </a:cubicBezTo>
                  <a:cubicBezTo>
                    <a:pt x="484" y="615"/>
                    <a:pt x="559" y="634"/>
                    <a:pt x="626" y="663"/>
                  </a:cubicBezTo>
                  <a:cubicBezTo>
                    <a:pt x="640" y="667"/>
                    <a:pt x="656" y="670"/>
                    <a:pt x="674" y="670"/>
                  </a:cubicBezTo>
                  <a:cubicBezTo>
                    <a:pt x="692" y="670"/>
                    <a:pt x="711" y="667"/>
                    <a:pt x="730" y="663"/>
                  </a:cubicBezTo>
                  <a:lnTo>
                    <a:pt x="512" y="587"/>
                  </a:lnTo>
                  <a:cubicBezTo>
                    <a:pt x="540" y="568"/>
                    <a:pt x="569" y="549"/>
                    <a:pt x="607" y="549"/>
                  </a:cubicBezTo>
                  <a:cubicBezTo>
                    <a:pt x="673" y="530"/>
                    <a:pt x="663" y="511"/>
                    <a:pt x="663" y="511"/>
                  </a:cubicBezTo>
                  <a:lnTo>
                    <a:pt x="663" y="511"/>
                  </a:lnTo>
                  <a:cubicBezTo>
                    <a:pt x="597" y="530"/>
                    <a:pt x="531" y="540"/>
                    <a:pt x="465" y="549"/>
                  </a:cubicBezTo>
                  <a:cubicBezTo>
                    <a:pt x="427" y="540"/>
                    <a:pt x="389" y="540"/>
                    <a:pt x="351" y="540"/>
                  </a:cubicBezTo>
                  <a:cubicBezTo>
                    <a:pt x="351" y="511"/>
                    <a:pt x="351" y="473"/>
                    <a:pt x="361" y="445"/>
                  </a:cubicBezTo>
                  <a:cubicBezTo>
                    <a:pt x="370" y="360"/>
                    <a:pt x="370" y="275"/>
                    <a:pt x="342" y="199"/>
                  </a:cubicBezTo>
                  <a:cubicBezTo>
                    <a:pt x="304" y="123"/>
                    <a:pt x="256" y="57"/>
                    <a:pt x="19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31"/>
            <p:cNvSpPr/>
            <p:nvPr/>
          </p:nvSpPr>
          <p:spPr>
            <a:xfrm>
              <a:off x="7071959" y="666076"/>
              <a:ext cx="104320" cy="88231"/>
            </a:xfrm>
            <a:custGeom>
              <a:rect b="b" l="l" r="r" t="t"/>
              <a:pathLst>
                <a:path extrusionOk="0" h="521" w="616">
                  <a:moveTo>
                    <a:pt x="247" y="0"/>
                  </a:moveTo>
                  <a:cubicBezTo>
                    <a:pt x="228" y="38"/>
                    <a:pt x="228" y="76"/>
                    <a:pt x="228" y="114"/>
                  </a:cubicBezTo>
                  <a:cubicBezTo>
                    <a:pt x="237" y="171"/>
                    <a:pt x="209" y="208"/>
                    <a:pt x="209" y="265"/>
                  </a:cubicBezTo>
                  <a:lnTo>
                    <a:pt x="209" y="312"/>
                  </a:lnTo>
                  <a:cubicBezTo>
                    <a:pt x="209" y="246"/>
                    <a:pt x="190" y="180"/>
                    <a:pt x="152" y="123"/>
                  </a:cubicBezTo>
                  <a:cubicBezTo>
                    <a:pt x="95" y="38"/>
                    <a:pt x="67" y="29"/>
                    <a:pt x="67" y="29"/>
                  </a:cubicBezTo>
                  <a:cubicBezTo>
                    <a:pt x="58" y="29"/>
                    <a:pt x="48" y="57"/>
                    <a:pt x="67" y="104"/>
                  </a:cubicBezTo>
                  <a:cubicBezTo>
                    <a:pt x="86" y="152"/>
                    <a:pt x="105" y="256"/>
                    <a:pt x="114" y="284"/>
                  </a:cubicBezTo>
                  <a:cubicBezTo>
                    <a:pt x="114" y="312"/>
                    <a:pt x="124" y="331"/>
                    <a:pt x="114" y="350"/>
                  </a:cubicBezTo>
                  <a:cubicBezTo>
                    <a:pt x="95" y="350"/>
                    <a:pt x="76" y="350"/>
                    <a:pt x="58" y="360"/>
                  </a:cubicBezTo>
                  <a:cubicBezTo>
                    <a:pt x="39" y="369"/>
                    <a:pt x="29" y="398"/>
                    <a:pt x="20" y="398"/>
                  </a:cubicBezTo>
                  <a:cubicBezTo>
                    <a:pt x="10" y="407"/>
                    <a:pt x="1" y="417"/>
                    <a:pt x="10" y="417"/>
                  </a:cubicBezTo>
                  <a:cubicBezTo>
                    <a:pt x="29" y="426"/>
                    <a:pt x="48" y="426"/>
                    <a:pt x="76" y="436"/>
                  </a:cubicBezTo>
                  <a:lnTo>
                    <a:pt x="133" y="436"/>
                  </a:lnTo>
                  <a:cubicBezTo>
                    <a:pt x="156" y="451"/>
                    <a:pt x="192" y="466"/>
                    <a:pt x="225" y="466"/>
                  </a:cubicBezTo>
                  <a:cubicBezTo>
                    <a:pt x="233" y="466"/>
                    <a:pt x="240" y="466"/>
                    <a:pt x="247" y="464"/>
                  </a:cubicBezTo>
                  <a:cubicBezTo>
                    <a:pt x="294" y="454"/>
                    <a:pt x="351" y="454"/>
                    <a:pt x="408" y="454"/>
                  </a:cubicBezTo>
                  <a:cubicBezTo>
                    <a:pt x="417" y="454"/>
                    <a:pt x="569" y="521"/>
                    <a:pt x="569" y="521"/>
                  </a:cubicBezTo>
                  <a:cubicBezTo>
                    <a:pt x="578" y="521"/>
                    <a:pt x="455" y="464"/>
                    <a:pt x="446" y="454"/>
                  </a:cubicBezTo>
                  <a:cubicBezTo>
                    <a:pt x="462" y="452"/>
                    <a:pt x="479" y="451"/>
                    <a:pt x="496" y="451"/>
                  </a:cubicBezTo>
                  <a:cubicBezTo>
                    <a:pt x="536" y="451"/>
                    <a:pt x="576" y="457"/>
                    <a:pt x="616" y="464"/>
                  </a:cubicBezTo>
                  <a:cubicBezTo>
                    <a:pt x="559" y="454"/>
                    <a:pt x="502" y="445"/>
                    <a:pt x="446" y="426"/>
                  </a:cubicBezTo>
                  <a:cubicBezTo>
                    <a:pt x="408" y="417"/>
                    <a:pt x="379" y="407"/>
                    <a:pt x="341" y="388"/>
                  </a:cubicBezTo>
                  <a:cubicBezTo>
                    <a:pt x="332" y="379"/>
                    <a:pt x="304" y="369"/>
                    <a:pt x="285" y="360"/>
                  </a:cubicBezTo>
                  <a:cubicBezTo>
                    <a:pt x="304" y="312"/>
                    <a:pt x="323" y="256"/>
                    <a:pt x="323" y="208"/>
                  </a:cubicBezTo>
                  <a:cubicBezTo>
                    <a:pt x="304" y="133"/>
                    <a:pt x="285" y="66"/>
                    <a:pt x="24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3_1_1_1_1_1_1"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1" name="Google Shape;511;p32"/>
          <p:cNvPicPr preferRelativeResize="0"/>
          <p:nvPr/>
        </p:nvPicPr>
        <p:blipFill rotWithShape="1">
          <a:blip r:embed="rId2">
            <a:alphaModFix amt="48000"/>
          </a:blip>
          <a:srcRect b="129" l="0" r="0" t="119"/>
          <a:stretch/>
        </p:blipFill>
        <p:spPr>
          <a:xfrm flipH="1"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12" name="Google Shape;512;p32"/>
          <p:cNvGrpSpPr/>
          <p:nvPr/>
        </p:nvGrpSpPr>
        <p:grpSpPr>
          <a:xfrm>
            <a:off x="-78725" y="4199120"/>
            <a:ext cx="9232292" cy="1145377"/>
            <a:chOff x="-78725" y="4199120"/>
            <a:chExt cx="9232292" cy="1145377"/>
          </a:xfrm>
        </p:grpSpPr>
        <p:pic>
          <p:nvPicPr>
            <p:cNvPr id="513" name="Google Shape;513;p32"/>
            <p:cNvPicPr preferRelativeResize="0"/>
            <p:nvPr/>
          </p:nvPicPr>
          <p:blipFill rotWithShape="1">
            <a:blip r:embed="rId3">
              <a:alphaModFix/>
            </a:blip>
            <a:srcRect b="30502" l="5704" r="0" t="0"/>
            <a:stretch/>
          </p:blipFill>
          <p:spPr>
            <a:xfrm>
              <a:off x="-78719" y="4199120"/>
              <a:ext cx="3914100" cy="9539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14" name="Google Shape;514;p32"/>
            <p:cNvGrpSpPr/>
            <p:nvPr/>
          </p:nvGrpSpPr>
          <p:grpSpPr>
            <a:xfrm>
              <a:off x="-78725" y="4278725"/>
              <a:ext cx="9232292" cy="1065771"/>
              <a:chOff x="-78725" y="4278725"/>
              <a:chExt cx="9232292" cy="1065771"/>
            </a:xfrm>
          </p:grpSpPr>
          <p:sp>
            <p:nvSpPr>
              <p:cNvPr id="515" name="Google Shape;515;p32"/>
              <p:cNvSpPr/>
              <p:nvPr/>
            </p:nvSpPr>
            <p:spPr>
              <a:xfrm>
                <a:off x="6004250" y="4278725"/>
                <a:ext cx="3149318" cy="874289"/>
              </a:xfrm>
              <a:custGeom>
                <a:rect b="b" l="l" r="r" t="t"/>
                <a:pathLst>
                  <a:path extrusionOk="0" h="12704" w="45760">
                    <a:moveTo>
                      <a:pt x="36872" y="2013"/>
                    </a:moveTo>
                    <a:cubicBezTo>
                      <a:pt x="36868" y="2044"/>
                      <a:pt x="36866" y="2076"/>
                      <a:pt x="36866" y="2108"/>
                    </a:cubicBezTo>
                    <a:lnTo>
                      <a:pt x="36866" y="2108"/>
                    </a:lnTo>
                    <a:cubicBezTo>
                      <a:pt x="36869" y="2076"/>
                      <a:pt x="36871" y="2044"/>
                      <a:pt x="36872" y="2013"/>
                    </a:cubicBezTo>
                    <a:close/>
                    <a:moveTo>
                      <a:pt x="11814" y="9345"/>
                    </a:moveTo>
                    <a:cubicBezTo>
                      <a:pt x="11816" y="9426"/>
                      <a:pt x="11818" y="9514"/>
                      <a:pt x="11822" y="9603"/>
                    </a:cubicBezTo>
                    <a:lnTo>
                      <a:pt x="11822" y="9603"/>
                    </a:lnTo>
                    <a:cubicBezTo>
                      <a:pt x="11824" y="9520"/>
                      <a:pt x="11821" y="9435"/>
                      <a:pt x="11814" y="9345"/>
                    </a:cubicBezTo>
                    <a:close/>
                    <a:moveTo>
                      <a:pt x="3699" y="11724"/>
                    </a:moveTo>
                    <a:cubicBezTo>
                      <a:pt x="3652" y="11732"/>
                      <a:pt x="3606" y="11749"/>
                      <a:pt x="3568" y="11777"/>
                    </a:cubicBezTo>
                    <a:cubicBezTo>
                      <a:pt x="3615" y="11758"/>
                      <a:pt x="3658" y="11741"/>
                      <a:pt x="3699" y="11724"/>
                    </a:cubicBezTo>
                    <a:close/>
                    <a:moveTo>
                      <a:pt x="43994" y="0"/>
                    </a:moveTo>
                    <a:cubicBezTo>
                      <a:pt x="43994" y="173"/>
                      <a:pt x="43858" y="358"/>
                      <a:pt x="43821" y="531"/>
                    </a:cubicBezTo>
                    <a:cubicBezTo>
                      <a:pt x="43797" y="630"/>
                      <a:pt x="43821" y="692"/>
                      <a:pt x="43809" y="790"/>
                    </a:cubicBezTo>
                    <a:cubicBezTo>
                      <a:pt x="43784" y="902"/>
                      <a:pt x="43723" y="988"/>
                      <a:pt x="43710" y="1111"/>
                    </a:cubicBezTo>
                    <a:cubicBezTo>
                      <a:pt x="43673" y="1321"/>
                      <a:pt x="43698" y="1420"/>
                      <a:pt x="43562" y="1593"/>
                    </a:cubicBezTo>
                    <a:cubicBezTo>
                      <a:pt x="43488" y="1679"/>
                      <a:pt x="43426" y="1679"/>
                      <a:pt x="43352" y="1753"/>
                    </a:cubicBezTo>
                    <a:cubicBezTo>
                      <a:pt x="43254" y="1840"/>
                      <a:pt x="43266" y="1889"/>
                      <a:pt x="43254" y="2025"/>
                    </a:cubicBezTo>
                    <a:cubicBezTo>
                      <a:pt x="43056" y="2050"/>
                      <a:pt x="42957" y="2050"/>
                      <a:pt x="42908" y="2259"/>
                    </a:cubicBezTo>
                    <a:cubicBezTo>
                      <a:pt x="42871" y="2420"/>
                      <a:pt x="42982" y="2691"/>
                      <a:pt x="42896" y="2840"/>
                    </a:cubicBezTo>
                    <a:cubicBezTo>
                      <a:pt x="42859" y="2914"/>
                      <a:pt x="42760" y="2938"/>
                      <a:pt x="42711" y="3012"/>
                    </a:cubicBezTo>
                    <a:cubicBezTo>
                      <a:pt x="42661" y="3099"/>
                      <a:pt x="42612" y="3198"/>
                      <a:pt x="42575" y="3284"/>
                    </a:cubicBezTo>
                    <a:cubicBezTo>
                      <a:pt x="42532" y="3379"/>
                      <a:pt x="42463" y="3546"/>
                      <a:pt x="42359" y="3546"/>
                    </a:cubicBezTo>
                    <a:cubicBezTo>
                      <a:pt x="42341" y="3546"/>
                      <a:pt x="42323" y="3542"/>
                      <a:pt x="42303" y="3531"/>
                    </a:cubicBezTo>
                    <a:cubicBezTo>
                      <a:pt x="42192" y="3481"/>
                      <a:pt x="42204" y="3074"/>
                      <a:pt x="42204" y="2975"/>
                    </a:cubicBezTo>
                    <a:cubicBezTo>
                      <a:pt x="42192" y="2741"/>
                      <a:pt x="42118" y="2765"/>
                      <a:pt x="41995" y="2593"/>
                    </a:cubicBezTo>
                    <a:cubicBezTo>
                      <a:pt x="41896" y="2445"/>
                      <a:pt x="41958" y="2284"/>
                      <a:pt x="41871" y="2124"/>
                    </a:cubicBezTo>
                    <a:cubicBezTo>
                      <a:pt x="41834" y="2050"/>
                      <a:pt x="41772" y="2037"/>
                      <a:pt x="41748" y="1951"/>
                    </a:cubicBezTo>
                    <a:cubicBezTo>
                      <a:pt x="41723" y="1852"/>
                      <a:pt x="41785" y="1741"/>
                      <a:pt x="41760" y="1630"/>
                    </a:cubicBezTo>
                    <a:cubicBezTo>
                      <a:pt x="41723" y="1494"/>
                      <a:pt x="41612" y="1383"/>
                      <a:pt x="41563" y="1235"/>
                    </a:cubicBezTo>
                    <a:cubicBezTo>
                      <a:pt x="41519" y="1138"/>
                      <a:pt x="41523" y="871"/>
                      <a:pt x="41393" y="871"/>
                    </a:cubicBezTo>
                    <a:cubicBezTo>
                      <a:pt x="41375" y="871"/>
                      <a:pt x="41353" y="877"/>
                      <a:pt x="41328" y="889"/>
                    </a:cubicBezTo>
                    <a:cubicBezTo>
                      <a:pt x="41180" y="976"/>
                      <a:pt x="41229" y="1284"/>
                      <a:pt x="41229" y="1420"/>
                    </a:cubicBezTo>
                    <a:cubicBezTo>
                      <a:pt x="41229" y="1655"/>
                      <a:pt x="41168" y="1716"/>
                      <a:pt x="41044" y="1901"/>
                    </a:cubicBezTo>
                    <a:cubicBezTo>
                      <a:pt x="40970" y="2062"/>
                      <a:pt x="40908" y="2222"/>
                      <a:pt x="40871" y="2395"/>
                    </a:cubicBezTo>
                    <a:cubicBezTo>
                      <a:pt x="40810" y="2556"/>
                      <a:pt x="40649" y="2531"/>
                      <a:pt x="40600" y="2654"/>
                    </a:cubicBezTo>
                    <a:cubicBezTo>
                      <a:pt x="40563" y="2728"/>
                      <a:pt x="40624" y="2852"/>
                      <a:pt x="40612" y="2926"/>
                    </a:cubicBezTo>
                    <a:cubicBezTo>
                      <a:pt x="40587" y="3000"/>
                      <a:pt x="40538" y="3037"/>
                      <a:pt x="40513" y="3099"/>
                    </a:cubicBezTo>
                    <a:cubicBezTo>
                      <a:pt x="40501" y="3173"/>
                      <a:pt x="40476" y="3235"/>
                      <a:pt x="40452" y="3296"/>
                    </a:cubicBezTo>
                    <a:cubicBezTo>
                      <a:pt x="40390" y="3420"/>
                      <a:pt x="40291" y="3518"/>
                      <a:pt x="40229" y="3630"/>
                    </a:cubicBezTo>
                    <a:cubicBezTo>
                      <a:pt x="40216" y="3632"/>
                      <a:pt x="40203" y="3633"/>
                      <a:pt x="40190" y="3633"/>
                    </a:cubicBezTo>
                    <a:cubicBezTo>
                      <a:pt x="39955" y="3633"/>
                      <a:pt x="39821" y="3226"/>
                      <a:pt x="39797" y="3062"/>
                    </a:cubicBezTo>
                    <a:cubicBezTo>
                      <a:pt x="39785" y="2840"/>
                      <a:pt x="39711" y="2753"/>
                      <a:pt x="39538" y="2605"/>
                    </a:cubicBezTo>
                    <a:lnTo>
                      <a:pt x="39538" y="2605"/>
                    </a:lnTo>
                    <a:cubicBezTo>
                      <a:pt x="39550" y="2716"/>
                      <a:pt x="39464" y="2815"/>
                      <a:pt x="39439" y="2926"/>
                    </a:cubicBezTo>
                    <a:cubicBezTo>
                      <a:pt x="39427" y="3012"/>
                      <a:pt x="39452" y="3062"/>
                      <a:pt x="39402" y="3136"/>
                    </a:cubicBezTo>
                    <a:cubicBezTo>
                      <a:pt x="39365" y="3185"/>
                      <a:pt x="39304" y="3198"/>
                      <a:pt x="39267" y="3247"/>
                    </a:cubicBezTo>
                    <a:cubicBezTo>
                      <a:pt x="39069" y="3469"/>
                      <a:pt x="38946" y="3778"/>
                      <a:pt x="38760" y="4012"/>
                    </a:cubicBezTo>
                    <a:cubicBezTo>
                      <a:pt x="38691" y="4112"/>
                      <a:pt x="38653" y="4171"/>
                      <a:pt x="38557" y="4171"/>
                    </a:cubicBezTo>
                    <a:cubicBezTo>
                      <a:pt x="38534" y="4171"/>
                      <a:pt x="38508" y="4168"/>
                      <a:pt x="38477" y="4160"/>
                    </a:cubicBezTo>
                    <a:cubicBezTo>
                      <a:pt x="38304" y="4111"/>
                      <a:pt x="38168" y="3975"/>
                      <a:pt x="38106" y="3815"/>
                    </a:cubicBezTo>
                    <a:cubicBezTo>
                      <a:pt x="38082" y="3691"/>
                      <a:pt x="38106" y="3543"/>
                      <a:pt x="38069" y="3420"/>
                    </a:cubicBezTo>
                    <a:cubicBezTo>
                      <a:pt x="38044" y="3309"/>
                      <a:pt x="38044" y="3123"/>
                      <a:pt x="37958" y="3037"/>
                    </a:cubicBezTo>
                    <a:cubicBezTo>
                      <a:pt x="37909" y="3210"/>
                      <a:pt x="37896" y="3333"/>
                      <a:pt x="37724" y="3370"/>
                    </a:cubicBezTo>
                    <a:cubicBezTo>
                      <a:pt x="37675" y="3381"/>
                      <a:pt x="37633" y="3387"/>
                      <a:pt x="37596" y="3387"/>
                    </a:cubicBezTo>
                    <a:cubicBezTo>
                      <a:pt x="37464" y="3387"/>
                      <a:pt x="37399" y="3317"/>
                      <a:pt x="37341" y="3173"/>
                    </a:cubicBezTo>
                    <a:cubicBezTo>
                      <a:pt x="37254" y="2963"/>
                      <a:pt x="37156" y="2765"/>
                      <a:pt x="37032" y="2568"/>
                    </a:cubicBezTo>
                    <a:cubicBezTo>
                      <a:pt x="36918" y="2433"/>
                      <a:pt x="36865" y="2273"/>
                      <a:pt x="36866" y="2108"/>
                    </a:cubicBezTo>
                    <a:lnTo>
                      <a:pt x="36866" y="2108"/>
                    </a:lnTo>
                    <a:cubicBezTo>
                      <a:pt x="36837" y="2418"/>
                      <a:pt x="36733" y="2711"/>
                      <a:pt x="36699" y="3025"/>
                    </a:cubicBezTo>
                    <a:cubicBezTo>
                      <a:pt x="36711" y="3222"/>
                      <a:pt x="36650" y="3407"/>
                      <a:pt x="36539" y="3568"/>
                    </a:cubicBezTo>
                    <a:cubicBezTo>
                      <a:pt x="36366" y="3839"/>
                      <a:pt x="36292" y="4210"/>
                      <a:pt x="36230" y="4518"/>
                    </a:cubicBezTo>
                    <a:cubicBezTo>
                      <a:pt x="36069" y="4518"/>
                      <a:pt x="36020" y="4259"/>
                      <a:pt x="35995" y="4123"/>
                    </a:cubicBezTo>
                    <a:cubicBezTo>
                      <a:pt x="35971" y="3988"/>
                      <a:pt x="35909" y="3864"/>
                      <a:pt x="35823" y="3753"/>
                    </a:cubicBezTo>
                    <a:cubicBezTo>
                      <a:pt x="35749" y="3889"/>
                      <a:pt x="35687" y="4037"/>
                      <a:pt x="35625" y="4197"/>
                    </a:cubicBezTo>
                    <a:cubicBezTo>
                      <a:pt x="35563" y="4284"/>
                      <a:pt x="35502" y="4383"/>
                      <a:pt x="35452" y="4494"/>
                    </a:cubicBezTo>
                    <a:cubicBezTo>
                      <a:pt x="35428" y="4592"/>
                      <a:pt x="35477" y="4691"/>
                      <a:pt x="35440" y="4790"/>
                    </a:cubicBezTo>
                    <a:cubicBezTo>
                      <a:pt x="35354" y="4926"/>
                      <a:pt x="35242" y="5037"/>
                      <a:pt x="35119" y="5123"/>
                    </a:cubicBezTo>
                    <a:cubicBezTo>
                      <a:pt x="34996" y="4913"/>
                      <a:pt x="34897" y="4679"/>
                      <a:pt x="34823" y="4444"/>
                    </a:cubicBezTo>
                    <a:cubicBezTo>
                      <a:pt x="34761" y="4259"/>
                      <a:pt x="34773" y="4086"/>
                      <a:pt x="34724" y="3901"/>
                    </a:cubicBezTo>
                    <a:cubicBezTo>
                      <a:pt x="34539" y="3975"/>
                      <a:pt x="34366" y="4358"/>
                      <a:pt x="34206" y="4481"/>
                    </a:cubicBezTo>
                    <a:cubicBezTo>
                      <a:pt x="34045" y="4617"/>
                      <a:pt x="34070" y="4617"/>
                      <a:pt x="34033" y="4790"/>
                    </a:cubicBezTo>
                    <a:cubicBezTo>
                      <a:pt x="34008" y="4889"/>
                      <a:pt x="33971" y="4975"/>
                      <a:pt x="33922" y="5061"/>
                    </a:cubicBezTo>
                    <a:cubicBezTo>
                      <a:pt x="33848" y="5197"/>
                      <a:pt x="33897" y="5456"/>
                      <a:pt x="33773" y="5506"/>
                    </a:cubicBezTo>
                    <a:cubicBezTo>
                      <a:pt x="33752" y="5515"/>
                      <a:pt x="33729" y="5519"/>
                      <a:pt x="33704" y="5519"/>
                    </a:cubicBezTo>
                    <a:cubicBezTo>
                      <a:pt x="33595" y="5519"/>
                      <a:pt x="33459" y="5445"/>
                      <a:pt x="33378" y="5395"/>
                    </a:cubicBezTo>
                    <a:cubicBezTo>
                      <a:pt x="33144" y="5259"/>
                      <a:pt x="33132" y="5185"/>
                      <a:pt x="33144" y="4950"/>
                    </a:cubicBezTo>
                    <a:cubicBezTo>
                      <a:pt x="33144" y="4950"/>
                      <a:pt x="33143" y="4950"/>
                      <a:pt x="33143" y="4950"/>
                    </a:cubicBezTo>
                    <a:cubicBezTo>
                      <a:pt x="33115" y="4950"/>
                      <a:pt x="32847" y="5643"/>
                      <a:pt x="32774" y="5753"/>
                    </a:cubicBezTo>
                    <a:cubicBezTo>
                      <a:pt x="32502" y="5592"/>
                      <a:pt x="32329" y="5296"/>
                      <a:pt x="32342" y="4975"/>
                    </a:cubicBezTo>
                    <a:cubicBezTo>
                      <a:pt x="32342" y="4728"/>
                      <a:pt x="32379" y="4469"/>
                      <a:pt x="32181" y="4284"/>
                    </a:cubicBezTo>
                    <a:cubicBezTo>
                      <a:pt x="32107" y="4580"/>
                      <a:pt x="31996" y="4876"/>
                      <a:pt x="31860" y="5148"/>
                    </a:cubicBezTo>
                    <a:cubicBezTo>
                      <a:pt x="31786" y="5321"/>
                      <a:pt x="31897" y="5802"/>
                      <a:pt x="31638" y="5827"/>
                    </a:cubicBezTo>
                    <a:cubicBezTo>
                      <a:pt x="31478" y="5605"/>
                      <a:pt x="31366" y="5358"/>
                      <a:pt x="31292" y="5098"/>
                    </a:cubicBezTo>
                    <a:cubicBezTo>
                      <a:pt x="31243" y="4926"/>
                      <a:pt x="31280" y="4765"/>
                      <a:pt x="31194" y="4592"/>
                    </a:cubicBezTo>
                    <a:cubicBezTo>
                      <a:pt x="31120" y="4457"/>
                      <a:pt x="31058" y="4308"/>
                      <a:pt x="31008" y="4160"/>
                    </a:cubicBezTo>
                    <a:cubicBezTo>
                      <a:pt x="30959" y="4037"/>
                      <a:pt x="30910" y="3852"/>
                      <a:pt x="30749" y="3802"/>
                    </a:cubicBezTo>
                    <a:cubicBezTo>
                      <a:pt x="30675" y="4123"/>
                      <a:pt x="30576" y="5531"/>
                      <a:pt x="30441" y="5851"/>
                    </a:cubicBezTo>
                    <a:cubicBezTo>
                      <a:pt x="30218" y="5827"/>
                      <a:pt x="30083" y="4469"/>
                      <a:pt x="29959" y="4296"/>
                    </a:cubicBezTo>
                    <a:cubicBezTo>
                      <a:pt x="29811" y="4099"/>
                      <a:pt x="29860" y="4012"/>
                      <a:pt x="29860" y="3790"/>
                    </a:cubicBezTo>
                    <a:cubicBezTo>
                      <a:pt x="29848" y="3617"/>
                      <a:pt x="29873" y="3185"/>
                      <a:pt x="29725" y="3049"/>
                    </a:cubicBezTo>
                    <a:lnTo>
                      <a:pt x="29725" y="3049"/>
                    </a:lnTo>
                    <a:cubicBezTo>
                      <a:pt x="29786" y="3272"/>
                      <a:pt x="29774" y="3506"/>
                      <a:pt x="29675" y="3716"/>
                    </a:cubicBezTo>
                    <a:cubicBezTo>
                      <a:pt x="29540" y="4086"/>
                      <a:pt x="29552" y="4469"/>
                      <a:pt x="29453" y="4839"/>
                    </a:cubicBezTo>
                    <a:cubicBezTo>
                      <a:pt x="29367" y="5086"/>
                      <a:pt x="29256" y="5333"/>
                      <a:pt x="29107" y="5543"/>
                    </a:cubicBezTo>
                    <a:cubicBezTo>
                      <a:pt x="28984" y="5740"/>
                      <a:pt x="29021" y="5839"/>
                      <a:pt x="28959" y="6037"/>
                    </a:cubicBezTo>
                    <a:cubicBezTo>
                      <a:pt x="28725" y="5963"/>
                      <a:pt x="28675" y="5691"/>
                      <a:pt x="28564" y="5506"/>
                    </a:cubicBezTo>
                    <a:cubicBezTo>
                      <a:pt x="28490" y="5358"/>
                      <a:pt x="28330" y="4975"/>
                      <a:pt x="28157" y="4913"/>
                    </a:cubicBezTo>
                    <a:cubicBezTo>
                      <a:pt x="28021" y="5123"/>
                      <a:pt x="28009" y="5432"/>
                      <a:pt x="27984" y="5666"/>
                    </a:cubicBezTo>
                    <a:cubicBezTo>
                      <a:pt x="27972" y="5888"/>
                      <a:pt x="27873" y="5938"/>
                      <a:pt x="27787" y="6123"/>
                    </a:cubicBezTo>
                    <a:cubicBezTo>
                      <a:pt x="27626" y="6049"/>
                      <a:pt x="27577" y="5753"/>
                      <a:pt x="27515" y="5592"/>
                    </a:cubicBezTo>
                    <a:cubicBezTo>
                      <a:pt x="27441" y="5444"/>
                      <a:pt x="27355" y="5308"/>
                      <a:pt x="27281" y="5160"/>
                    </a:cubicBezTo>
                    <a:cubicBezTo>
                      <a:pt x="27207" y="5617"/>
                      <a:pt x="26861" y="6012"/>
                      <a:pt x="26626" y="6395"/>
                    </a:cubicBezTo>
                    <a:cubicBezTo>
                      <a:pt x="26552" y="6530"/>
                      <a:pt x="26466" y="6802"/>
                      <a:pt x="26305" y="6827"/>
                    </a:cubicBezTo>
                    <a:cubicBezTo>
                      <a:pt x="26297" y="6828"/>
                      <a:pt x="26290" y="6828"/>
                      <a:pt x="26282" y="6828"/>
                    </a:cubicBezTo>
                    <a:cubicBezTo>
                      <a:pt x="25963" y="6828"/>
                      <a:pt x="26019" y="5833"/>
                      <a:pt x="25923" y="5580"/>
                    </a:cubicBezTo>
                    <a:cubicBezTo>
                      <a:pt x="25787" y="5259"/>
                      <a:pt x="25664" y="4938"/>
                      <a:pt x="25577" y="4605"/>
                    </a:cubicBezTo>
                    <a:cubicBezTo>
                      <a:pt x="25560" y="4599"/>
                      <a:pt x="25545" y="4596"/>
                      <a:pt x="25531" y="4596"/>
                    </a:cubicBezTo>
                    <a:cubicBezTo>
                      <a:pt x="25308" y="4596"/>
                      <a:pt x="25329" y="5268"/>
                      <a:pt x="25306" y="5407"/>
                    </a:cubicBezTo>
                    <a:cubicBezTo>
                      <a:pt x="25269" y="5592"/>
                      <a:pt x="25170" y="5740"/>
                      <a:pt x="25145" y="5913"/>
                    </a:cubicBezTo>
                    <a:cubicBezTo>
                      <a:pt x="25120" y="6111"/>
                      <a:pt x="25157" y="6197"/>
                      <a:pt x="25059" y="6358"/>
                    </a:cubicBezTo>
                    <a:cubicBezTo>
                      <a:pt x="24972" y="6493"/>
                      <a:pt x="24861" y="6604"/>
                      <a:pt x="24762" y="6728"/>
                    </a:cubicBezTo>
                    <a:cubicBezTo>
                      <a:pt x="24701" y="6592"/>
                      <a:pt x="24651" y="6444"/>
                      <a:pt x="24639" y="6296"/>
                    </a:cubicBezTo>
                    <a:cubicBezTo>
                      <a:pt x="24590" y="6123"/>
                      <a:pt x="24503" y="6000"/>
                      <a:pt x="24454" y="5827"/>
                    </a:cubicBezTo>
                    <a:cubicBezTo>
                      <a:pt x="24392" y="5629"/>
                      <a:pt x="24565" y="5296"/>
                      <a:pt x="24232" y="5247"/>
                    </a:cubicBezTo>
                    <a:cubicBezTo>
                      <a:pt x="24071" y="5358"/>
                      <a:pt x="24083" y="5592"/>
                      <a:pt x="24034" y="5765"/>
                    </a:cubicBezTo>
                    <a:cubicBezTo>
                      <a:pt x="23985" y="5963"/>
                      <a:pt x="23898" y="6135"/>
                      <a:pt x="23812" y="6308"/>
                    </a:cubicBezTo>
                    <a:cubicBezTo>
                      <a:pt x="23787" y="6395"/>
                      <a:pt x="23750" y="6481"/>
                      <a:pt x="23713" y="6555"/>
                    </a:cubicBezTo>
                    <a:cubicBezTo>
                      <a:pt x="23602" y="6691"/>
                      <a:pt x="23442" y="6654"/>
                      <a:pt x="23281" y="6679"/>
                    </a:cubicBezTo>
                    <a:cubicBezTo>
                      <a:pt x="23293" y="6827"/>
                      <a:pt x="23182" y="6938"/>
                      <a:pt x="23121" y="7074"/>
                    </a:cubicBezTo>
                    <a:cubicBezTo>
                      <a:pt x="23015" y="7327"/>
                      <a:pt x="23018" y="7373"/>
                      <a:pt x="22788" y="7373"/>
                    </a:cubicBezTo>
                    <a:cubicBezTo>
                      <a:pt x="22749" y="7373"/>
                      <a:pt x="22704" y="7372"/>
                      <a:pt x="22652" y="7370"/>
                    </a:cubicBezTo>
                    <a:cubicBezTo>
                      <a:pt x="22417" y="7320"/>
                      <a:pt x="22183" y="7209"/>
                      <a:pt x="21985" y="7061"/>
                    </a:cubicBezTo>
                    <a:cubicBezTo>
                      <a:pt x="21837" y="6876"/>
                      <a:pt x="21713" y="6679"/>
                      <a:pt x="21615" y="6456"/>
                    </a:cubicBezTo>
                    <a:cubicBezTo>
                      <a:pt x="21516" y="6271"/>
                      <a:pt x="21368" y="6098"/>
                      <a:pt x="21281" y="5901"/>
                    </a:cubicBezTo>
                    <a:cubicBezTo>
                      <a:pt x="21232" y="5814"/>
                      <a:pt x="21281" y="5617"/>
                      <a:pt x="21232" y="5555"/>
                    </a:cubicBezTo>
                    <a:cubicBezTo>
                      <a:pt x="21203" y="5515"/>
                      <a:pt x="21173" y="5499"/>
                      <a:pt x="21143" y="5499"/>
                    </a:cubicBezTo>
                    <a:cubicBezTo>
                      <a:pt x="21074" y="5499"/>
                      <a:pt x="21011" y="5592"/>
                      <a:pt x="20985" y="5679"/>
                    </a:cubicBezTo>
                    <a:cubicBezTo>
                      <a:pt x="20960" y="5802"/>
                      <a:pt x="20960" y="5926"/>
                      <a:pt x="20973" y="6061"/>
                    </a:cubicBezTo>
                    <a:cubicBezTo>
                      <a:pt x="20960" y="6135"/>
                      <a:pt x="20960" y="6222"/>
                      <a:pt x="20960" y="6308"/>
                    </a:cubicBezTo>
                    <a:cubicBezTo>
                      <a:pt x="20973" y="6358"/>
                      <a:pt x="21047" y="6444"/>
                      <a:pt x="21047" y="6481"/>
                    </a:cubicBezTo>
                    <a:cubicBezTo>
                      <a:pt x="21035" y="6679"/>
                      <a:pt x="20751" y="6654"/>
                      <a:pt x="20701" y="6876"/>
                    </a:cubicBezTo>
                    <a:cubicBezTo>
                      <a:pt x="20652" y="7111"/>
                      <a:pt x="20726" y="7394"/>
                      <a:pt x="20701" y="7641"/>
                    </a:cubicBezTo>
                    <a:cubicBezTo>
                      <a:pt x="20677" y="7950"/>
                      <a:pt x="20442" y="7876"/>
                      <a:pt x="20257" y="8049"/>
                    </a:cubicBezTo>
                    <a:cubicBezTo>
                      <a:pt x="20269" y="7901"/>
                      <a:pt x="20232" y="7765"/>
                      <a:pt x="20170" y="7629"/>
                    </a:cubicBezTo>
                    <a:cubicBezTo>
                      <a:pt x="20109" y="7518"/>
                      <a:pt x="20022" y="7407"/>
                      <a:pt x="19948" y="7283"/>
                    </a:cubicBezTo>
                    <a:cubicBezTo>
                      <a:pt x="19850" y="7123"/>
                      <a:pt x="19812" y="6938"/>
                      <a:pt x="19812" y="6753"/>
                    </a:cubicBezTo>
                    <a:cubicBezTo>
                      <a:pt x="19812" y="6604"/>
                      <a:pt x="19837" y="6432"/>
                      <a:pt x="19652" y="6395"/>
                    </a:cubicBezTo>
                    <a:cubicBezTo>
                      <a:pt x="19640" y="6518"/>
                      <a:pt x="19603" y="6641"/>
                      <a:pt x="19553" y="6753"/>
                    </a:cubicBezTo>
                    <a:cubicBezTo>
                      <a:pt x="19492" y="6790"/>
                      <a:pt x="19455" y="6851"/>
                      <a:pt x="19455" y="6925"/>
                    </a:cubicBezTo>
                    <a:cubicBezTo>
                      <a:pt x="19467" y="6975"/>
                      <a:pt x="19467" y="7036"/>
                      <a:pt x="19442" y="7086"/>
                    </a:cubicBezTo>
                    <a:cubicBezTo>
                      <a:pt x="19425" y="7103"/>
                      <a:pt x="19401" y="7109"/>
                      <a:pt x="19373" y="7109"/>
                    </a:cubicBezTo>
                    <a:cubicBezTo>
                      <a:pt x="19317" y="7109"/>
                      <a:pt x="19248" y="7085"/>
                      <a:pt x="19195" y="7085"/>
                    </a:cubicBezTo>
                    <a:cubicBezTo>
                      <a:pt x="19162" y="7085"/>
                      <a:pt x="19136" y="7094"/>
                      <a:pt x="19121" y="7123"/>
                    </a:cubicBezTo>
                    <a:cubicBezTo>
                      <a:pt x="19035" y="7234"/>
                      <a:pt x="19183" y="7271"/>
                      <a:pt x="19195" y="7357"/>
                    </a:cubicBezTo>
                    <a:cubicBezTo>
                      <a:pt x="19245" y="7567"/>
                      <a:pt x="19109" y="7543"/>
                      <a:pt x="19035" y="7654"/>
                    </a:cubicBezTo>
                    <a:cubicBezTo>
                      <a:pt x="18973" y="7752"/>
                      <a:pt x="19035" y="7888"/>
                      <a:pt x="19022" y="7999"/>
                    </a:cubicBezTo>
                    <a:cubicBezTo>
                      <a:pt x="18973" y="8209"/>
                      <a:pt x="18874" y="8407"/>
                      <a:pt x="18726" y="8567"/>
                    </a:cubicBezTo>
                    <a:cubicBezTo>
                      <a:pt x="18430" y="8049"/>
                      <a:pt x="18714" y="7456"/>
                      <a:pt x="18553" y="6938"/>
                    </a:cubicBezTo>
                    <a:lnTo>
                      <a:pt x="18553" y="6938"/>
                    </a:lnTo>
                    <a:cubicBezTo>
                      <a:pt x="18430" y="6950"/>
                      <a:pt x="18319" y="7012"/>
                      <a:pt x="18232" y="7098"/>
                    </a:cubicBezTo>
                    <a:cubicBezTo>
                      <a:pt x="18220" y="7111"/>
                      <a:pt x="18047" y="7271"/>
                      <a:pt x="18047" y="7283"/>
                    </a:cubicBezTo>
                    <a:cubicBezTo>
                      <a:pt x="18023" y="7357"/>
                      <a:pt x="18121" y="7419"/>
                      <a:pt x="18134" y="7493"/>
                    </a:cubicBezTo>
                    <a:cubicBezTo>
                      <a:pt x="18158" y="7666"/>
                      <a:pt x="18023" y="7641"/>
                      <a:pt x="17961" y="7740"/>
                    </a:cubicBezTo>
                    <a:cubicBezTo>
                      <a:pt x="17887" y="7876"/>
                      <a:pt x="17961" y="8197"/>
                      <a:pt x="17949" y="8345"/>
                    </a:cubicBezTo>
                    <a:cubicBezTo>
                      <a:pt x="17949" y="8518"/>
                      <a:pt x="17850" y="8925"/>
                      <a:pt x="17677" y="8962"/>
                    </a:cubicBezTo>
                    <a:cubicBezTo>
                      <a:pt x="17591" y="8851"/>
                      <a:pt x="17405" y="8826"/>
                      <a:pt x="17331" y="8703"/>
                    </a:cubicBezTo>
                    <a:cubicBezTo>
                      <a:pt x="17257" y="8617"/>
                      <a:pt x="17208" y="8530"/>
                      <a:pt x="17171" y="8431"/>
                    </a:cubicBezTo>
                    <a:cubicBezTo>
                      <a:pt x="17146" y="8370"/>
                      <a:pt x="17171" y="8283"/>
                      <a:pt x="17146" y="8222"/>
                    </a:cubicBezTo>
                    <a:cubicBezTo>
                      <a:pt x="17097" y="8123"/>
                      <a:pt x="16973" y="8086"/>
                      <a:pt x="16924" y="7999"/>
                    </a:cubicBezTo>
                    <a:cubicBezTo>
                      <a:pt x="16862" y="7888"/>
                      <a:pt x="16924" y="7728"/>
                      <a:pt x="16776" y="7666"/>
                    </a:cubicBezTo>
                    <a:cubicBezTo>
                      <a:pt x="16603" y="7864"/>
                      <a:pt x="16467" y="8098"/>
                      <a:pt x="16393" y="8345"/>
                    </a:cubicBezTo>
                    <a:cubicBezTo>
                      <a:pt x="16356" y="8518"/>
                      <a:pt x="16257" y="8678"/>
                      <a:pt x="16134" y="8789"/>
                    </a:cubicBezTo>
                    <a:cubicBezTo>
                      <a:pt x="16048" y="8876"/>
                      <a:pt x="15974" y="8925"/>
                      <a:pt x="15986" y="9061"/>
                    </a:cubicBezTo>
                    <a:cubicBezTo>
                      <a:pt x="15998" y="9172"/>
                      <a:pt x="16122" y="9184"/>
                      <a:pt x="16085" y="9320"/>
                    </a:cubicBezTo>
                    <a:cubicBezTo>
                      <a:pt x="16048" y="9484"/>
                      <a:pt x="15911" y="9581"/>
                      <a:pt x="15763" y="9581"/>
                    </a:cubicBezTo>
                    <a:cubicBezTo>
                      <a:pt x="15710" y="9581"/>
                      <a:pt x="15655" y="9568"/>
                      <a:pt x="15603" y="9542"/>
                    </a:cubicBezTo>
                    <a:cubicBezTo>
                      <a:pt x="15455" y="9394"/>
                      <a:pt x="15344" y="9209"/>
                      <a:pt x="15295" y="8999"/>
                    </a:cubicBezTo>
                    <a:cubicBezTo>
                      <a:pt x="15233" y="8765"/>
                      <a:pt x="15356" y="8567"/>
                      <a:pt x="15171" y="8370"/>
                    </a:cubicBezTo>
                    <a:cubicBezTo>
                      <a:pt x="14998" y="8209"/>
                      <a:pt x="14863" y="8012"/>
                      <a:pt x="14751" y="7814"/>
                    </a:cubicBezTo>
                    <a:cubicBezTo>
                      <a:pt x="14667" y="7646"/>
                      <a:pt x="14709" y="7353"/>
                      <a:pt x="14525" y="7353"/>
                    </a:cubicBezTo>
                    <a:cubicBezTo>
                      <a:pt x="14493" y="7353"/>
                      <a:pt x="14454" y="7362"/>
                      <a:pt x="14406" y="7382"/>
                    </a:cubicBezTo>
                    <a:cubicBezTo>
                      <a:pt x="14406" y="7543"/>
                      <a:pt x="14529" y="7604"/>
                      <a:pt x="14443" y="7765"/>
                    </a:cubicBezTo>
                    <a:cubicBezTo>
                      <a:pt x="14369" y="7888"/>
                      <a:pt x="14196" y="7975"/>
                      <a:pt x="14147" y="8098"/>
                    </a:cubicBezTo>
                    <a:cubicBezTo>
                      <a:pt x="14122" y="8209"/>
                      <a:pt x="14122" y="8320"/>
                      <a:pt x="14134" y="8431"/>
                    </a:cubicBezTo>
                    <a:cubicBezTo>
                      <a:pt x="14122" y="8641"/>
                      <a:pt x="14060" y="8666"/>
                      <a:pt x="13900" y="8765"/>
                    </a:cubicBezTo>
                    <a:cubicBezTo>
                      <a:pt x="14085" y="8950"/>
                      <a:pt x="13727" y="9073"/>
                      <a:pt x="13678" y="9234"/>
                    </a:cubicBezTo>
                    <a:cubicBezTo>
                      <a:pt x="13641" y="9382"/>
                      <a:pt x="13715" y="9407"/>
                      <a:pt x="13603" y="9518"/>
                    </a:cubicBezTo>
                    <a:cubicBezTo>
                      <a:pt x="13492" y="9653"/>
                      <a:pt x="13307" y="9641"/>
                      <a:pt x="13320" y="9851"/>
                    </a:cubicBezTo>
                    <a:cubicBezTo>
                      <a:pt x="13184" y="9826"/>
                      <a:pt x="13023" y="9567"/>
                      <a:pt x="12974" y="9444"/>
                    </a:cubicBezTo>
                    <a:lnTo>
                      <a:pt x="12974" y="9444"/>
                    </a:lnTo>
                    <a:cubicBezTo>
                      <a:pt x="13023" y="9839"/>
                      <a:pt x="12641" y="9814"/>
                      <a:pt x="12406" y="9974"/>
                    </a:cubicBezTo>
                    <a:cubicBezTo>
                      <a:pt x="12283" y="10061"/>
                      <a:pt x="12048" y="10357"/>
                      <a:pt x="12085" y="10542"/>
                    </a:cubicBezTo>
                    <a:cubicBezTo>
                      <a:pt x="11881" y="10299"/>
                      <a:pt x="11838" y="9934"/>
                      <a:pt x="11822" y="9603"/>
                    </a:cubicBezTo>
                    <a:lnTo>
                      <a:pt x="11822" y="9603"/>
                    </a:lnTo>
                    <a:cubicBezTo>
                      <a:pt x="11821" y="9657"/>
                      <a:pt x="11818" y="9711"/>
                      <a:pt x="11814" y="9764"/>
                    </a:cubicBezTo>
                    <a:cubicBezTo>
                      <a:pt x="11764" y="9900"/>
                      <a:pt x="11715" y="10024"/>
                      <a:pt x="11665" y="10147"/>
                    </a:cubicBezTo>
                    <a:cubicBezTo>
                      <a:pt x="11628" y="10246"/>
                      <a:pt x="11653" y="10320"/>
                      <a:pt x="11579" y="10419"/>
                    </a:cubicBezTo>
                    <a:cubicBezTo>
                      <a:pt x="11480" y="10542"/>
                      <a:pt x="11357" y="10530"/>
                      <a:pt x="11369" y="10727"/>
                    </a:cubicBezTo>
                    <a:cubicBezTo>
                      <a:pt x="11333" y="10738"/>
                      <a:pt x="11297" y="10742"/>
                      <a:pt x="11262" y="10742"/>
                    </a:cubicBezTo>
                    <a:cubicBezTo>
                      <a:pt x="11205" y="10742"/>
                      <a:pt x="11149" y="10732"/>
                      <a:pt x="11091" y="10732"/>
                    </a:cubicBezTo>
                    <a:cubicBezTo>
                      <a:pt x="11065" y="10732"/>
                      <a:pt x="11038" y="10734"/>
                      <a:pt x="11011" y="10740"/>
                    </a:cubicBezTo>
                    <a:cubicBezTo>
                      <a:pt x="10925" y="10752"/>
                      <a:pt x="10937" y="10801"/>
                      <a:pt x="10851" y="10814"/>
                    </a:cubicBezTo>
                    <a:cubicBezTo>
                      <a:pt x="10841" y="10815"/>
                      <a:pt x="10832" y="10816"/>
                      <a:pt x="10822" y="10816"/>
                    </a:cubicBezTo>
                    <a:cubicBezTo>
                      <a:pt x="10702" y="10816"/>
                      <a:pt x="10536" y="10727"/>
                      <a:pt x="10391" y="10727"/>
                    </a:cubicBezTo>
                    <a:cubicBezTo>
                      <a:pt x="10323" y="10727"/>
                      <a:pt x="10261" y="10746"/>
                      <a:pt x="10209" y="10801"/>
                    </a:cubicBezTo>
                    <a:cubicBezTo>
                      <a:pt x="10234" y="10567"/>
                      <a:pt x="10308" y="10110"/>
                      <a:pt x="9962" y="10110"/>
                    </a:cubicBezTo>
                    <a:cubicBezTo>
                      <a:pt x="9925" y="9937"/>
                      <a:pt x="10036" y="9641"/>
                      <a:pt x="9802" y="9592"/>
                    </a:cubicBezTo>
                    <a:cubicBezTo>
                      <a:pt x="9641" y="9863"/>
                      <a:pt x="9542" y="10172"/>
                      <a:pt x="9518" y="10480"/>
                    </a:cubicBezTo>
                    <a:cubicBezTo>
                      <a:pt x="9493" y="10826"/>
                      <a:pt x="9234" y="10715"/>
                      <a:pt x="8999" y="10826"/>
                    </a:cubicBezTo>
                    <a:cubicBezTo>
                      <a:pt x="8888" y="10468"/>
                      <a:pt x="9049" y="10098"/>
                      <a:pt x="8641" y="9863"/>
                    </a:cubicBezTo>
                    <a:cubicBezTo>
                      <a:pt x="8567" y="9826"/>
                      <a:pt x="8419" y="9826"/>
                      <a:pt x="8370" y="9752"/>
                    </a:cubicBezTo>
                    <a:cubicBezTo>
                      <a:pt x="8308" y="9666"/>
                      <a:pt x="8357" y="9481"/>
                      <a:pt x="8370" y="9394"/>
                    </a:cubicBezTo>
                    <a:cubicBezTo>
                      <a:pt x="8325" y="9368"/>
                      <a:pt x="8288" y="9356"/>
                      <a:pt x="8256" y="9356"/>
                    </a:cubicBezTo>
                    <a:cubicBezTo>
                      <a:pt x="8035" y="9356"/>
                      <a:pt x="8109" y="9928"/>
                      <a:pt x="8098" y="10036"/>
                    </a:cubicBezTo>
                    <a:cubicBezTo>
                      <a:pt x="8073" y="10184"/>
                      <a:pt x="8036" y="10320"/>
                      <a:pt x="7987" y="10468"/>
                    </a:cubicBezTo>
                    <a:cubicBezTo>
                      <a:pt x="7925" y="10480"/>
                      <a:pt x="7876" y="10517"/>
                      <a:pt x="7839" y="10567"/>
                    </a:cubicBezTo>
                    <a:cubicBezTo>
                      <a:pt x="7827" y="10629"/>
                      <a:pt x="7814" y="10690"/>
                      <a:pt x="7814" y="10752"/>
                    </a:cubicBezTo>
                    <a:cubicBezTo>
                      <a:pt x="7678" y="10690"/>
                      <a:pt x="7543" y="10382"/>
                      <a:pt x="7481" y="10283"/>
                    </a:cubicBezTo>
                    <a:cubicBezTo>
                      <a:pt x="7370" y="10036"/>
                      <a:pt x="7271" y="9777"/>
                      <a:pt x="7197" y="9505"/>
                    </a:cubicBezTo>
                    <a:cubicBezTo>
                      <a:pt x="7148" y="9394"/>
                      <a:pt x="6999" y="9110"/>
                      <a:pt x="7024" y="8999"/>
                    </a:cubicBezTo>
                    <a:lnTo>
                      <a:pt x="7024" y="8999"/>
                    </a:lnTo>
                    <a:cubicBezTo>
                      <a:pt x="6543" y="9382"/>
                      <a:pt x="6802" y="9740"/>
                      <a:pt x="6654" y="10172"/>
                    </a:cubicBezTo>
                    <a:cubicBezTo>
                      <a:pt x="6580" y="10382"/>
                      <a:pt x="6703" y="10579"/>
                      <a:pt x="6592" y="10764"/>
                    </a:cubicBezTo>
                    <a:cubicBezTo>
                      <a:pt x="6419" y="11073"/>
                      <a:pt x="6814" y="11221"/>
                      <a:pt x="6321" y="11345"/>
                    </a:cubicBezTo>
                    <a:cubicBezTo>
                      <a:pt x="6167" y="11384"/>
                      <a:pt x="6072" y="11432"/>
                      <a:pt x="5991" y="11432"/>
                    </a:cubicBezTo>
                    <a:cubicBezTo>
                      <a:pt x="5922" y="11432"/>
                      <a:pt x="5864" y="11397"/>
                      <a:pt x="5790" y="11295"/>
                    </a:cubicBezTo>
                    <a:cubicBezTo>
                      <a:pt x="5605" y="11061"/>
                      <a:pt x="5531" y="10727"/>
                      <a:pt x="5358" y="10480"/>
                    </a:cubicBezTo>
                    <a:cubicBezTo>
                      <a:pt x="5259" y="10727"/>
                      <a:pt x="5160" y="10962"/>
                      <a:pt x="5061" y="11196"/>
                    </a:cubicBezTo>
                    <a:cubicBezTo>
                      <a:pt x="5037" y="11307"/>
                      <a:pt x="4975" y="11419"/>
                      <a:pt x="4913" y="11517"/>
                    </a:cubicBezTo>
                    <a:cubicBezTo>
                      <a:pt x="4802" y="11196"/>
                      <a:pt x="4926" y="10678"/>
                      <a:pt x="4629" y="10443"/>
                    </a:cubicBezTo>
                    <a:cubicBezTo>
                      <a:pt x="4407" y="10629"/>
                      <a:pt x="4333" y="11036"/>
                      <a:pt x="4210" y="11283"/>
                    </a:cubicBezTo>
                    <a:cubicBezTo>
                      <a:pt x="4074" y="11545"/>
                      <a:pt x="3929" y="11629"/>
                      <a:pt x="3699" y="11724"/>
                    </a:cubicBezTo>
                    <a:lnTo>
                      <a:pt x="3699" y="11724"/>
                    </a:lnTo>
                    <a:cubicBezTo>
                      <a:pt x="3719" y="11720"/>
                      <a:pt x="3739" y="11719"/>
                      <a:pt x="3758" y="11719"/>
                    </a:cubicBezTo>
                    <a:cubicBezTo>
                      <a:pt x="3799" y="11719"/>
                      <a:pt x="3839" y="11726"/>
                      <a:pt x="3876" y="11740"/>
                    </a:cubicBezTo>
                    <a:cubicBezTo>
                      <a:pt x="3815" y="11875"/>
                      <a:pt x="3494" y="11949"/>
                      <a:pt x="3346" y="11974"/>
                    </a:cubicBezTo>
                    <a:cubicBezTo>
                      <a:pt x="3302" y="11980"/>
                      <a:pt x="3267" y="11984"/>
                      <a:pt x="3236" y="11984"/>
                    </a:cubicBezTo>
                    <a:cubicBezTo>
                      <a:pt x="3145" y="11984"/>
                      <a:pt x="3099" y="11949"/>
                      <a:pt x="3025" y="11838"/>
                    </a:cubicBezTo>
                    <a:cubicBezTo>
                      <a:pt x="2877" y="11604"/>
                      <a:pt x="2864" y="11270"/>
                      <a:pt x="2840" y="11011"/>
                    </a:cubicBezTo>
                    <a:cubicBezTo>
                      <a:pt x="2815" y="10777"/>
                      <a:pt x="2728" y="10542"/>
                      <a:pt x="2765" y="10308"/>
                    </a:cubicBezTo>
                    <a:lnTo>
                      <a:pt x="2765" y="10308"/>
                    </a:lnTo>
                    <a:cubicBezTo>
                      <a:pt x="2544" y="10986"/>
                      <a:pt x="2457" y="10740"/>
                      <a:pt x="1706" y="11822"/>
                    </a:cubicBezTo>
                    <a:lnTo>
                      <a:pt x="1706" y="11822"/>
                    </a:lnTo>
                    <a:cubicBezTo>
                      <a:pt x="1639" y="11844"/>
                      <a:pt x="1064" y="12087"/>
                      <a:pt x="1173" y="12097"/>
                    </a:cubicBezTo>
                    <a:cubicBezTo>
                      <a:pt x="1568" y="12548"/>
                      <a:pt x="490" y="12691"/>
                      <a:pt x="93" y="12702"/>
                    </a:cubicBezTo>
                    <a:lnTo>
                      <a:pt x="45661" y="12702"/>
                    </a:lnTo>
                    <a:lnTo>
                      <a:pt x="45759" y="3580"/>
                    </a:lnTo>
                    <a:lnTo>
                      <a:pt x="45759" y="3543"/>
                    </a:lnTo>
                    <a:cubicBezTo>
                      <a:pt x="45636" y="3420"/>
                      <a:pt x="45537" y="3284"/>
                      <a:pt x="45463" y="3123"/>
                    </a:cubicBezTo>
                    <a:cubicBezTo>
                      <a:pt x="45426" y="2975"/>
                      <a:pt x="45352" y="2840"/>
                      <a:pt x="45241" y="2728"/>
                    </a:cubicBezTo>
                    <a:cubicBezTo>
                      <a:pt x="45142" y="2630"/>
                      <a:pt x="45019" y="2543"/>
                      <a:pt x="45044" y="2395"/>
                    </a:cubicBezTo>
                    <a:cubicBezTo>
                      <a:pt x="45056" y="2259"/>
                      <a:pt x="45130" y="2284"/>
                      <a:pt x="45118" y="2124"/>
                    </a:cubicBezTo>
                    <a:cubicBezTo>
                      <a:pt x="45093" y="2050"/>
                      <a:pt x="45056" y="1963"/>
                      <a:pt x="45019" y="1877"/>
                    </a:cubicBezTo>
                    <a:cubicBezTo>
                      <a:pt x="44895" y="1556"/>
                      <a:pt x="44513" y="1383"/>
                      <a:pt x="44352" y="1062"/>
                    </a:cubicBezTo>
                    <a:cubicBezTo>
                      <a:pt x="44278" y="889"/>
                      <a:pt x="44216" y="716"/>
                      <a:pt x="44179" y="531"/>
                    </a:cubicBezTo>
                    <a:cubicBezTo>
                      <a:pt x="44142" y="371"/>
                      <a:pt x="44204" y="50"/>
                      <a:pt x="43994" y="0"/>
                    </a:cubicBezTo>
                    <a:close/>
                    <a:moveTo>
                      <a:pt x="0" y="12702"/>
                    </a:moveTo>
                    <a:cubicBezTo>
                      <a:pt x="12" y="12703"/>
                      <a:pt x="26" y="12703"/>
                      <a:pt x="42" y="12703"/>
                    </a:cubicBezTo>
                    <a:cubicBezTo>
                      <a:pt x="57" y="12703"/>
                      <a:pt x="74" y="12703"/>
                      <a:pt x="93" y="12702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6" name="Google Shape;516;p32"/>
              <p:cNvSpPr/>
              <p:nvPr/>
            </p:nvSpPr>
            <p:spPr>
              <a:xfrm>
                <a:off x="-78725" y="4611110"/>
                <a:ext cx="2395723" cy="733386"/>
              </a:xfrm>
              <a:custGeom>
                <a:rect b="b" l="l" r="r" t="t"/>
                <a:pathLst>
                  <a:path extrusionOk="0" h="16283" w="53191">
                    <a:moveTo>
                      <a:pt x="53191" y="12357"/>
                    </a:moveTo>
                    <a:cubicBezTo>
                      <a:pt x="53191" y="12357"/>
                      <a:pt x="20405" y="13085"/>
                      <a:pt x="13913" y="14159"/>
                    </a:cubicBezTo>
                    <a:cubicBezTo>
                      <a:pt x="11209" y="14616"/>
                      <a:pt x="8333" y="15060"/>
                      <a:pt x="5901" y="15418"/>
                    </a:cubicBezTo>
                    <a:cubicBezTo>
                      <a:pt x="4149" y="15690"/>
                      <a:pt x="2618" y="15900"/>
                      <a:pt x="1556" y="16060"/>
                    </a:cubicBezTo>
                    <a:cubicBezTo>
                      <a:pt x="581" y="16196"/>
                      <a:pt x="1" y="16282"/>
                      <a:pt x="1" y="16282"/>
                    </a:cubicBezTo>
                    <a:lnTo>
                      <a:pt x="1309" y="297"/>
                    </a:lnTo>
                    <a:cubicBezTo>
                      <a:pt x="1309" y="297"/>
                      <a:pt x="1396" y="284"/>
                      <a:pt x="1556" y="284"/>
                    </a:cubicBezTo>
                    <a:cubicBezTo>
                      <a:pt x="2865" y="223"/>
                      <a:pt x="8938" y="1"/>
                      <a:pt x="10740" y="235"/>
                    </a:cubicBezTo>
                    <a:cubicBezTo>
                      <a:pt x="10790" y="247"/>
                      <a:pt x="10839" y="247"/>
                      <a:pt x="10876" y="260"/>
                    </a:cubicBezTo>
                    <a:cubicBezTo>
                      <a:pt x="10938" y="272"/>
                      <a:pt x="10987" y="284"/>
                      <a:pt x="11036" y="297"/>
                    </a:cubicBezTo>
                    <a:cubicBezTo>
                      <a:pt x="12468" y="655"/>
                      <a:pt x="13369" y="2087"/>
                      <a:pt x="14271" y="1914"/>
                    </a:cubicBezTo>
                    <a:cubicBezTo>
                      <a:pt x="14925" y="1803"/>
                      <a:pt x="15579" y="1741"/>
                      <a:pt x="16233" y="1716"/>
                    </a:cubicBezTo>
                    <a:cubicBezTo>
                      <a:pt x="17369" y="1642"/>
                      <a:pt x="18665" y="1630"/>
                      <a:pt x="19504" y="1729"/>
                    </a:cubicBezTo>
                    <a:cubicBezTo>
                      <a:pt x="20899" y="1902"/>
                      <a:pt x="23343" y="1741"/>
                      <a:pt x="24960" y="2568"/>
                    </a:cubicBezTo>
                    <a:cubicBezTo>
                      <a:pt x="24997" y="2593"/>
                      <a:pt x="25047" y="2605"/>
                      <a:pt x="25084" y="2630"/>
                    </a:cubicBezTo>
                    <a:cubicBezTo>
                      <a:pt x="26701" y="3531"/>
                      <a:pt x="31564" y="3358"/>
                      <a:pt x="32293" y="3358"/>
                    </a:cubicBezTo>
                    <a:cubicBezTo>
                      <a:pt x="32638" y="3358"/>
                      <a:pt x="33873" y="3654"/>
                      <a:pt x="35194" y="4160"/>
                    </a:cubicBezTo>
                    <a:cubicBezTo>
                      <a:pt x="36613" y="4704"/>
                      <a:pt x="38119" y="5481"/>
                      <a:pt x="38773" y="6419"/>
                    </a:cubicBezTo>
                    <a:cubicBezTo>
                      <a:pt x="40032" y="8222"/>
                      <a:pt x="42736" y="9653"/>
                      <a:pt x="42736" y="9653"/>
                    </a:cubicBezTo>
                    <a:lnTo>
                      <a:pt x="49229" y="11098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id="517" name="Google Shape;517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98980" y="2442226"/>
            <a:ext cx="1257191" cy="12177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18" name="Google Shape;518;p32"/>
          <p:cNvGrpSpPr/>
          <p:nvPr/>
        </p:nvGrpSpPr>
        <p:grpSpPr>
          <a:xfrm>
            <a:off x="-2149589" y="1659100"/>
            <a:ext cx="13549653" cy="1392862"/>
            <a:chOff x="-2149589" y="1659100"/>
            <a:chExt cx="13549653" cy="1392862"/>
          </a:xfrm>
        </p:grpSpPr>
        <p:pic>
          <p:nvPicPr>
            <p:cNvPr id="519" name="Google Shape;519;p3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flipH="1">
              <a:off x="-2149589" y="2398627"/>
              <a:ext cx="3093064" cy="65333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0" name="Google Shape;520;p3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8307001" y="1659100"/>
              <a:ext cx="3093064" cy="59417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5"/>
          <p:cNvPicPr preferRelativeResize="0"/>
          <p:nvPr/>
        </p:nvPicPr>
        <p:blipFill rotWithShape="1">
          <a:blip r:embed="rId2">
            <a:alphaModFix amt="48000"/>
          </a:blip>
          <a:srcRect b="129" l="0" r="0" t="119"/>
          <a:stretch/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" name="Google Shape;32;p5"/>
          <p:cNvGrpSpPr/>
          <p:nvPr/>
        </p:nvGrpSpPr>
        <p:grpSpPr>
          <a:xfrm>
            <a:off x="-78725" y="4199120"/>
            <a:ext cx="9232292" cy="1145377"/>
            <a:chOff x="-78725" y="4199120"/>
            <a:chExt cx="9232292" cy="1145377"/>
          </a:xfrm>
        </p:grpSpPr>
        <p:pic>
          <p:nvPicPr>
            <p:cNvPr id="33" name="Google Shape;33;p5"/>
            <p:cNvPicPr preferRelativeResize="0"/>
            <p:nvPr/>
          </p:nvPicPr>
          <p:blipFill rotWithShape="1">
            <a:blip r:embed="rId3">
              <a:alphaModFix/>
            </a:blip>
            <a:srcRect b="30502" l="5704" r="0" t="0"/>
            <a:stretch/>
          </p:blipFill>
          <p:spPr>
            <a:xfrm>
              <a:off x="-78719" y="4199120"/>
              <a:ext cx="3914100" cy="9539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4" name="Google Shape;34;p5"/>
            <p:cNvGrpSpPr/>
            <p:nvPr/>
          </p:nvGrpSpPr>
          <p:grpSpPr>
            <a:xfrm>
              <a:off x="-78725" y="4278725"/>
              <a:ext cx="9232292" cy="1065771"/>
              <a:chOff x="-78725" y="4278725"/>
              <a:chExt cx="9232292" cy="1065771"/>
            </a:xfrm>
          </p:grpSpPr>
          <p:sp>
            <p:nvSpPr>
              <p:cNvPr id="35" name="Google Shape;35;p5"/>
              <p:cNvSpPr/>
              <p:nvPr/>
            </p:nvSpPr>
            <p:spPr>
              <a:xfrm>
                <a:off x="6004250" y="4278725"/>
                <a:ext cx="3149318" cy="874289"/>
              </a:xfrm>
              <a:custGeom>
                <a:rect b="b" l="l" r="r" t="t"/>
                <a:pathLst>
                  <a:path extrusionOk="0" h="12704" w="45760">
                    <a:moveTo>
                      <a:pt x="36872" y="2013"/>
                    </a:moveTo>
                    <a:cubicBezTo>
                      <a:pt x="36868" y="2044"/>
                      <a:pt x="36866" y="2076"/>
                      <a:pt x="36866" y="2108"/>
                    </a:cubicBezTo>
                    <a:lnTo>
                      <a:pt x="36866" y="2108"/>
                    </a:lnTo>
                    <a:cubicBezTo>
                      <a:pt x="36869" y="2076"/>
                      <a:pt x="36871" y="2044"/>
                      <a:pt x="36872" y="2013"/>
                    </a:cubicBezTo>
                    <a:close/>
                    <a:moveTo>
                      <a:pt x="11814" y="9345"/>
                    </a:moveTo>
                    <a:cubicBezTo>
                      <a:pt x="11816" y="9426"/>
                      <a:pt x="11818" y="9514"/>
                      <a:pt x="11822" y="9603"/>
                    </a:cubicBezTo>
                    <a:lnTo>
                      <a:pt x="11822" y="9603"/>
                    </a:lnTo>
                    <a:cubicBezTo>
                      <a:pt x="11824" y="9520"/>
                      <a:pt x="11821" y="9435"/>
                      <a:pt x="11814" y="9345"/>
                    </a:cubicBezTo>
                    <a:close/>
                    <a:moveTo>
                      <a:pt x="3699" y="11724"/>
                    </a:moveTo>
                    <a:cubicBezTo>
                      <a:pt x="3652" y="11732"/>
                      <a:pt x="3606" y="11749"/>
                      <a:pt x="3568" y="11777"/>
                    </a:cubicBezTo>
                    <a:cubicBezTo>
                      <a:pt x="3615" y="11758"/>
                      <a:pt x="3658" y="11741"/>
                      <a:pt x="3699" y="11724"/>
                    </a:cubicBezTo>
                    <a:close/>
                    <a:moveTo>
                      <a:pt x="43994" y="0"/>
                    </a:moveTo>
                    <a:cubicBezTo>
                      <a:pt x="43994" y="173"/>
                      <a:pt x="43858" y="358"/>
                      <a:pt x="43821" y="531"/>
                    </a:cubicBezTo>
                    <a:cubicBezTo>
                      <a:pt x="43797" y="630"/>
                      <a:pt x="43821" y="692"/>
                      <a:pt x="43809" y="790"/>
                    </a:cubicBezTo>
                    <a:cubicBezTo>
                      <a:pt x="43784" y="902"/>
                      <a:pt x="43723" y="988"/>
                      <a:pt x="43710" y="1111"/>
                    </a:cubicBezTo>
                    <a:cubicBezTo>
                      <a:pt x="43673" y="1321"/>
                      <a:pt x="43698" y="1420"/>
                      <a:pt x="43562" y="1593"/>
                    </a:cubicBezTo>
                    <a:cubicBezTo>
                      <a:pt x="43488" y="1679"/>
                      <a:pt x="43426" y="1679"/>
                      <a:pt x="43352" y="1753"/>
                    </a:cubicBezTo>
                    <a:cubicBezTo>
                      <a:pt x="43254" y="1840"/>
                      <a:pt x="43266" y="1889"/>
                      <a:pt x="43254" y="2025"/>
                    </a:cubicBezTo>
                    <a:cubicBezTo>
                      <a:pt x="43056" y="2050"/>
                      <a:pt x="42957" y="2050"/>
                      <a:pt x="42908" y="2259"/>
                    </a:cubicBezTo>
                    <a:cubicBezTo>
                      <a:pt x="42871" y="2420"/>
                      <a:pt x="42982" y="2691"/>
                      <a:pt x="42896" y="2840"/>
                    </a:cubicBezTo>
                    <a:cubicBezTo>
                      <a:pt x="42859" y="2914"/>
                      <a:pt x="42760" y="2938"/>
                      <a:pt x="42711" y="3012"/>
                    </a:cubicBezTo>
                    <a:cubicBezTo>
                      <a:pt x="42661" y="3099"/>
                      <a:pt x="42612" y="3198"/>
                      <a:pt x="42575" y="3284"/>
                    </a:cubicBezTo>
                    <a:cubicBezTo>
                      <a:pt x="42532" y="3379"/>
                      <a:pt x="42463" y="3546"/>
                      <a:pt x="42359" y="3546"/>
                    </a:cubicBezTo>
                    <a:cubicBezTo>
                      <a:pt x="42341" y="3546"/>
                      <a:pt x="42323" y="3542"/>
                      <a:pt x="42303" y="3531"/>
                    </a:cubicBezTo>
                    <a:cubicBezTo>
                      <a:pt x="42192" y="3481"/>
                      <a:pt x="42204" y="3074"/>
                      <a:pt x="42204" y="2975"/>
                    </a:cubicBezTo>
                    <a:cubicBezTo>
                      <a:pt x="42192" y="2741"/>
                      <a:pt x="42118" y="2765"/>
                      <a:pt x="41995" y="2593"/>
                    </a:cubicBezTo>
                    <a:cubicBezTo>
                      <a:pt x="41896" y="2445"/>
                      <a:pt x="41958" y="2284"/>
                      <a:pt x="41871" y="2124"/>
                    </a:cubicBezTo>
                    <a:cubicBezTo>
                      <a:pt x="41834" y="2050"/>
                      <a:pt x="41772" y="2037"/>
                      <a:pt x="41748" y="1951"/>
                    </a:cubicBezTo>
                    <a:cubicBezTo>
                      <a:pt x="41723" y="1852"/>
                      <a:pt x="41785" y="1741"/>
                      <a:pt x="41760" y="1630"/>
                    </a:cubicBezTo>
                    <a:cubicBezTo>
                      <a:pt x="41723" y="1494"/>
                      <a:pt x="41612" y="1383"/>
                      <a:pt x="41563" y="1235"/>
                    </a:cubicBezTo>
                    <a:cubicBezTo>
                      <a:pt x="41519" y="1138"/>
                      <a:pt x="41523" y="871"/>
                      <a:pt x="41393" y="871"/>
                    </a:cubicBezTo>
                    <a:cubicBezTo>
                      <a:pt x="41375" y="871"/>
                      <a:pt x="41353" y="877"/>
                      <a:pt x="41328" y="889"/>
                    </a:cubicBezTo>
                    <a:cubicBezTo>
                      <a:pt x="41180" y="976"/>
                      <a:pt x="41229" y="1284"/>
                      <a:pt x="41229" y="1420"/>
                    </a:cubicBezTo>
                    <a:cubicBezTo>
                      <a:pt x="41229" y="1655"/>
                      <a:pt x="41168" y="1716"/>
                      <a:pt x="41044" y="1901"/>
                    </a:cubicBezTo>
                    <a:cubicBezTo>
                      <a:pt x="40970" y="2062"/>
                      <a:pt x="40908" y="2222"/>
                      <a:pt x="40871" y="2395"/>
                    </a:cubicBezTo>
                    <a:cubicBezTo>
                      <a:pt x="40810" y="2556"/>
                      <a:pt x="40649" y="2531"/>
                      <a:pt x="40600" y="2654"/>
                    </a:cubicBezTo>
                    <a:cubicBezTo>
                      <a:pt x="40563" y="2728"/>
                      <a:pt x="40624" y="2852"/>
                      <a:pt x="40612" y="2926"/>
                    </a:cubicBezTo>
                    <a:cubicBezTo>
                      <a:pt x="40587" y="3000"/>
                      <a:pt x="40538" y="3037"/>
                      <a:pt x="40513" y="3099"/>
                    </a:cubicBezTo>
                    <a:cubicBezTo>
                      <a:pt x="40501" y="3173"/>
                      <a:pt x="40476" y="3235"/>
                      <a:pt x="40452" y="3296"/>
                    </a:cubicBezTo>
                    <a:cubicBezTo>
                      <a:pt x="40390" y="3420"/>
                      <a:pt x="40291" y="3518"/>
                      <a:pt x="40229" y="3630"/>
                    </a:cubicBezTo>
                    <a:cubicBezTo>
                      <a:pt x="40216" y="3632"/>
                      <a:pt x="40203" y="3633"/>
                      <a:pt x="40190" y="3633"/>
                    </a:cubicBezTo>
                    <a:cubicBezTo>
                      <a:pt x="39955" y="3633"/>
                      <a:pt x="39821" y="3226"/>
                      <a:pt x="39797" y="3062"/>
                    </a:cubicBezTo>
                    <a:cubicBezTo>
                      <a:pt x="39785" y="2840"/>
                      <a:pt x="39711" y="2753"/>
                      <a:pt x="39538" y="2605"/>
                    </a:cubicBezTo>
                    <a:lnTo>
                      <a:pt x="39538" y="2605"/>
                    </a:lnTo>
                    <a:cubicBezTo>
                      <a:pt x="39550" y="2716"/>
                      <a:pt x="39464" y="2815"/>
                      <a:pt x="39439" y="2926"/>
                    </a:cubicBezTo>
                    <a:cubicBezTo>
                      <a:pt x="39427" y="3012"/>
                      <a:pt x="39452" y="3062"/>
                      <a:pt x="39402" y="3136"/>
                    </a:cubicBezTo>
                    <a:cubicBezTo>
                      <a:pt x="39365" y="3185"/>
                      <a:pt x="39304" y="3198"/>
                      <a:pt x="39267" y="3247"/>
                    </a:cubicBezTo>
                    <a:cubicBezTo>
                      <a:pt x="39069" y="3469"/>
                      <a:pt x="38946" y="3778"/>
                      <a:pt x="38760" y="4012"/>
                    </a:cubicBezTo>
                    <a:cubicBezTo>
                      <a:pt x="38691" y="4112"/>
                      <a:pt x="38653" y="4171"/>
                      <a:pt x="38557" y="4171"/>
                    </a:cubicBezTo>
                    <a:cubicBezTo>
                      <a:pt x="38534" y="4171"/>
                      <a:pt x="38508" y="4168"/>
                      <a:pt x="38477" y="4160"/>
                    </a:cubicBezTo>
                    <a:cubicBezTo>
                      <a:pt x="38304" y="4111"/>
                      <a:pt x="38168" y="3975"/>
                      <a:pt x="38106" y="3815"/>
                    </a:cubicBezTo>
                    <a:cubicBezTo>
                      <a:pt x="38082" y="3691"/>
                      <a:pt x="38106" y="3543"/>
                      <a:pt x="38069" y="3420"/>
                    </a:cubicBezTo>
                    <a:cubicBezTo>
                      <a:pt x="38044" y="3309"/>
                      <a:pt x="38044" y="3123"/>
                      <a:pt x="37958" y="3037"/>
                    </a:cubicBezTo>
                    <a:cubicBezTo>
                      <a:pt x="37909" y="3210"/>
                      <a:pt x="37896" y="3333"/>
                      <a:pt x="37724" y="3370"/>
                    </a:cubicBezTo>
                    <a:cubicBezTo>
                      <a:pt x="37675" y="3381"/>
                      <a:pt x="37633" y="3387"/>
                      <a:pt x="37596" y="3387"/>
                    </a:cubicBezTo>
                    <a:cubicBezTo>
                      <a:pt x="37464" y="3387"/>
                      <a:pt x="37399" y="3317"/>
                      <a:pt x="37341" y="3173"/>
                    </a:cubicBezTo>
                    <a:cubicBezTo>
                      <a:pt x="37254" y="2963"/>
                      <a:pt x="37156" y="2765"/>
                      <a:pt x="37032" y="2568"/>
                    </a:cubicBezTo>
                    <a:cubicBezTo>
                      <a:pt x="36918" y="2433"/>
                      <a:pt x="36865" y="2273"/>
                      <a:pt x="36866" y="2108"/>
                    </a:cubicBezTo>
                    <a:lnTo>
                      <a:pt x="36866" y="2108"/>
                    </a:lnTo>
                    <a:cubicBezTo>
                      <a:pt x="36837" y="2418"/>
                      <a:pt x="36733" y="2711"/>
                      <a:pt x="36699" y="3025"/>
                    </a:cubicBezTo>
                    <a:cubicBezTo>
                      <a:pt x="36711" y="3222"/>
                      <a:pt x="36650" y="3407"/>
                      <a:pt x="36539" y="3568"/>
                    </a:cubicBezTo>
                    <a:cubicBezTo>
                      <a:pt x="36366" y="3839"/>
                      <a:pt x="36292" y="4210"/>
                      <a:pt x="36230" y="4518"/>
                    </a:cubicBezTo>
                    <a:cubicBezTo>
                      <a:pt x="36069" y="4518"/>
                      <a:pt x="36020" y="4259"/>
                      <a:pt x="35995" y="4123"/>
                    </a:cubicBezTo>
                    <a:cubicBezTo>
                      <a:pt x="35971" y="3988"/>
                      <a:pt x="35909" y="3864"/>
                      <a:pt x="35823" y="3753"/>
                    </a:cubicBezTo>
                    <a:cubicBezTo>
                      <a:pt x="35749" y="3889"/>
                      <a:pt x="35687" y="4037"/>
                      <a:pt x="35625" y="4197"/>
                    </a:cubicBezTo>
                    <a:cubicBezTo>
                      <a:pt x="35563" y="4284"/>
                      <a:pt x="35502" y="4383"/>
                      <a:pt x="35452" y="4494"/>
                    </a:cubicBezTo>
                    <a:cubicBezTo>
                      <a:pt x="35428" y="4592"/>
                      <a:pt x="35477" y="4691"/>
                      <a:pt x="35440" y="4790"/>
                    </a:cubicBezTo>
                    <a:cubicBezTo>
                      <a:pt x="35354" y="4926"/>
                      <a:pt x="35242" y="5037"/>
                      <a:pt x="35119" y="5123"/>
                    </a:cubicBezTo>
                    <a:cubicBezTo>
                      <a:pt x="34996" y="4913"/>
                      <a:pt x="34897" y="4679"/>
                      <a:pt x="34823" y="4444"/>
                    </a:cubicBezTo>
                    <a:cubicBezTo>
                      <a:pt x="34761" y="4259"/>
                      <a:pt x="34773" y="4086"/>
                      <a:pt x="34724" y="3901"/>
                    </a:cubicBezTo>
                    <a:cubicBezTo>
                      <a:pt x="34539" y="3975"/>
                      <a:pt x="34366" y="4358"/>
                      <a:pt x="34206" y="4481"/>
                    </a:cubicBezTo>
                    <a:cubicBezTo>
                      <a:pt x="34045" y="4617"/>
                      <a:pt x="34070" y="4617"/>
                      <a:pt x="34033" y="4790"/>
                    </a:cubicBezTo>
                    <a:cubicBezTo>
                      <a:pt x="34008" y="4889"/>
                      <a:pt x="33971" y="4975"/>
                      <a:pt x="33922" y="5061"/>
                    </a:cubicBezTo>
                    <a:cubicBezTo>
                      <a:pt x="33848" y="5197"/>
                      <a:pt x="33897" y="5456"/>
                      <a:pt x="33773" y="5506"/>
                    </a:cubicBezTo>
                    <a:cubicBezTo>
                      <a:pt x="33752" y="5515"/>
                      <a:pt x="33729" y="5519"/>
                      <a:pt x="33704" y="5519"/>
                    </a:cubicBezTo>
                    <a:cubicBezTo>
                      <a:pt x="33595" y="5519"/>
                      <a:pt x="33459" y="5445"/>
                      <a:pt x="33378" y="5395"/>
                    </a:cubicBezTo>
                    <a:cubicBezTo>
                      <a:pt x="33144" y="5259"/>
                      <a:pt x="33132" y="5185"/>
                      <a:pt x="33144" y="4950"/>
                    </a:cubicBezTo>
                    <a:cubicBezTo>
                      <a:pt x="33144" y="4950"/>
                      <a:pt x="33143" y="4950"/>
                      <a:pt x="33143" y="4950"/>
                    </a:cubicBezTo>
                    <a:cubicBezTo>
                      <a:pt x="33115" y="4950"/>
                      <a:pt x="32847" y="5643"/>
                      <a:pt x="32774" y="5753"/>
                    </a:cubicBezTo>
                    <a:cubicBezTo>
                      <a:pt x="32502" y="5592"/>
                      <a:pt x="32329" y="5296"/>
                      <a:pt x="32342" y="4975"/>
                    </a:cubicBezTo>
                    <a:cubicBezTo>
                      <a:pt x="32342" y="4728"/>
                      <a:pt x="32379" y="4469"/>
                      <a:pt x="32181" y="4284"/>
                    </a:cubicBezTo>
                    <a:cubicBezTo>
                      <a:pt x="32107" y="4580"/>
                      <a:pt x="31996" y="4876"/>
                      <a:pt x="31860" y="5148"/>
                    </a:cubicBezTo>
                    <a:cubicBezTo>
                      <a:pt x="31786" y="5321"/>
                      <a:pt x="31897" y="5802"/>
                      <a:pt x="31638" y="5827"/>
                    </a:cubicBezTo>
                    <a:cubicBezTo>
                      <a:pt x="31478" y="5605"/>
                      <a:pt x="31366" y="5358"/>
                      <a:pt x="31292" y="5098"/>
                    </a:cubicBezTo>
                    <a:cubicBezTo>
                      <a:pt x="31243" y="4926"/>
                      <a:pt x="31280" y="4765"/>
                      <a:pt x="31194" y="4592"/>
                    </a:cubicBezTo>
                    <a:cubicBezTo>
                      <a:pt x="31120" y="4457"/>
                      <a:pt x="31058" y="4308"/>
                      <a:pt x="31008" y="4160"/>
                    </a:cubicBezTo>
                    <a:cubicBezTo>
                      <a:pt x="30959" y="4037"/>
                      <a:pt x="30910" y="3852"/>
                      <a:pt x="30749" y="3802"/>
                    </a:cubicBezTo>
                    <a:cubicBezTo>
                      <a:pt x="30675" y="4123"/>
                      <a:pt x="30576" y="5531"/>
                      <a:pt x="30441" y="5851"/>
                    </a:cubicBezTo>
                    <a:cubicBezTo>
                      <a:pt x="30218" y="5827"/>
                      <a:pt x="30083" y="4469"/>
                      <a:pt x="29959" y="4296"/>
                    </a:cubicBezTo>
                    <a:cubicBezTo>
                      <a:pt x="29811" y="4099"/>
                      <a:pt x="29860" y="4012"/>
                      <a:pt x="29860" y="3790"/>
                    </a:cubicBezTo>
                    <a:cubicBezTo>
                      <a:pt x="29848" y="3617"/>
                      <a:pt x="29873" y="3185"/>
                      <a:pt x="29725" y="3049"/>
                    </a:cubicBezTo>
                    <a:lnTo>
                      <a:pt x="29725" y="3049"/>
                    </a:lnTo>
                    <a:cubicBezTo>
                      <a:pt x="29786" y="3272"/>
                      <a:pt x="29774" y="3506"/>
                      <a:pt x="29675" y="3716"/>
                    </a:cubicBezTo>
                    <a:cubicBezTo>
                      <a:pt x="29540" y="4086"/>
                      <a:pt x="29552" y="4469"/>
                      <a:pt x="29453" y="4839"/>
                    </a:cubicBezTo>
                    <a:cubicBezTo>
                      <a:pt x="29367" y="5086"/>
                      <a:pt x="29256" y="5333"/>
                      <a:pt x="29107" y="5543"/>
                    </a:cubicBezTo>
                    <a:cubicBezTo>
                      <a:pt x="28984" y="5740"/>
                      <a:pt x="29021" y="5839"/>
                      <a:pt x="28959" y="6037"/>
                    </a:cubicBezTo>
                    <a:cubicBezTo>
                      <a:pt x="28725" y="5963"/>
                      <a:pt x="28675" y="5691"/>
                      <a:pt x="28564" y="5506"/>
                    </a:cubicBezTo>
                    <a:cubicBezTo>
                      <a:pt x="28490" y="5358"/>
                      <a:pt x="28330" y="4975"/>
                      <a:pt x="28157" y="4913"/>
                    </a:cubicBezTo>
                    <a:cubicBezTo>
                      <a:pt x="28021" y="5123"/>
                      <a:pt x="28009" y="5432"/>
                      <a:pt x="27984" y="5666"/>
                    </a:cubicBezTo>
                    <a:cubicBezTo>
                      <a:pt x="27972" y="5888"/>
                      <a:pt x="27873" y="5938"/>
                      <a:pt x="27787" y="6123"/>
                    </a:cubicBezTo>
                    <a:cubicBezTo>
                      <a:pt x="27626" y="6049"/>
                      <a:pt x="27577" y="5753"/>
                      <a:pt x="27515" y="5592"/>
                    </a:cubicBezTo>
                    <a:cubicBezTo>
                      <a:pt x="27441" y="5444"/>
                      <a:pt x="27355" y="5308"/>
                      <a:pt x="27281" y="5160"/>
                    </a:cubicBezTo>
                    <a:cubicBezTo>
                      <a:pt x="27207" y="5617"/>
                      <a:pt x="26861" y="6012"/>
                      <a:pt x="26626" y="6395"/>
                    </a:cubicBezTo>
                    <a:cubicBezTo>
                      <a:pt x="26552" y="6530"/>
                      <a:pt x="26466" y="6802"/>
                      <a:pt x="26305" y="6827"/>
                    </a:cubicBezTo>
                    <a:cubicBezTo>
                      <a:pt x="26297" y="6828"/>
                      <a:pt x="26290" y="6828"/>
                      <a:pt x="26282" y="6828"/>
                    </a:cubicBezTo>
                    <a:cubicBezTo>
                      <a:pt x="25963" y="6828"/>
                      <a:pt x="26019" y="5833"/>
                      <a:pt x="25923" y="5580"/>
                    </a:cubicBezTo>
                    <a:cubicBezTo>
                      <a:pt x="25787" y="5259"/>
                      <a:pt x="25664" y="4938"/>
                      <a:pt x="25577" y="4605"/>
                    </a:cubicBezTo>
                    <a:cubicBezTo>
                      <a:pt x="25560" y="4599"/>
                      <a:pt x="25545" y="4596"/>
                      <a:pt x="25531" y="4596"/>
                    </a:cubicBezTo>
                    <a:cubicBezTo>
                      <a:pt x="25308" y="4596"/>
                      <a:pt x="25329" y="5268"/>
                      <a:pt x="25306" y="5407"/>
                    </a:cubicBezTo>
                    <a:cubicBezTo>
                      <a:pt x="25269" y="5592"/>
                      <a:pt x="25170" y="5740"/>
                      <a:pt x="25145" y="5913"/>
                    </a:cubicBezTo>
                    <a:cubicBezTo>
                      <a:pt x="25120" y="6111"/>
                      <a:pt x="25157" y="6197"/>
                      <a:pt x="25059" y="6358"/>
                    </a:cubicBezTo>
                    <a:cubicBezTo>
                      <a:pt x="24972" y="6493"/>
                      <a:pt x="24861" y="6604"/>
                      <a:pt x="24762" y="6728"/>
                    </a:cubicBezTo>
                    <a:cubicBezTo>
                      <a:pt x="24701" y="6592"/>
                      <a:pt x="24651" y="6444"/>
                      <a:pt x="24639" y="6296"/>
                    </a:cubicBezTo>
                    <a:cubicBezTo>
                      <a:pt x="24590" y="6123"/>
                      <a:pt x="24503" y="6000"/>
                      <a:pt x="24454" y="5827"/>
                    </a:cubicBezTo>
                    <a:cubicBezTo>
                      <a:pt x="24392" y="5629"/>
                      <a:pt x="24565" y="5296"/>
                      <a:pt x="24232" y="5247"/>
                    </a:cubicBezTo>
                    <a:cubicBezTo>
                      <a:pt x="24071" y="5358"/>
                      <a:pt x="24083" y="5592"/>
                      <a:pt x="24034" y="5765"/>
                    </a:cubicBezTo>
                    <a:cubicBezTo>
                      <a:pt x="23985" y="5963"/>
                      <a:pt x="23898" y="6135"/>
                      <a:pt x="23812" y="6308"/>
                    </a:cubicBezTo>
                    <a:cubicBezTo>
                      <a:pt x="23787" y="6395"/>
                      <a:pt x="23750" y="6481"/>
                      <a:pt x="23713" y="6555"/>
                    </a:cubicBezTo>
                    <a:cubicBezTo>
                      <a:pt x="23602" y="6691"/>
                      <a:pt x="23442" y="6654"/>
                      <a:pt x="23281" y="6679"/>
                    </a:cubicBezTo>
                    <a:cubicBezTo>
                      <a:pt x="23293" y="6827"/>
                      <a:pt x="23182" y="6938"/>
                      <a:pt x="23121" y="7074"/>
                    </a:cubicBezTo>
                    <a:cubicBezTo>
                      <a:pt x="23015" y="7327"/>
                      <a:pt x="23018" y="7373"/>
                      <a:pt x="22788" y="7373"/>
                    </a:cubicBezTo>
                    <a:cubicBezTo>
                      <a:pt x="22749" y="7373"/>
                      <a:pt x="22704" y="7372"/>
                      <a:pt x="22652" y="7370"/>
                    </a:cubicBezTo>
                    <a:cubicBezTo>
                      <a:pt x="22417" y="7320"/>
                      <a:pt x="22183" y="7209"/>
                      <a:pt x="21985" y="7061"/>
                    </a:cubicBezTo>
                    <a:cubicBezTo>
                      <a:pt x="21837" y="6876"/>
                      <a:pt x="21713" y="6679"/>
                      <a:pt x="21615" y="6456"/>
                    </a:cubicBezTo>
                    <a:cubicBezTo>
                      <a:pt x="21516" y="6271"/>
                      <a:pt x="21368" y="6098"/>
                      <a:pt x="21281" y="5901"/>
                    </a:cubicBezTo>
                    <a:cubicBezTo>
                      <a:pt x="21232" y="5814"/>
                      <a:pt x="21281" y="5617"/>
                      <a:pt x="21232" y="5555"/>
                    </a:cubicBezTo>
                    <a:cubicBezTo>
                      <a:pt x="21203" y="5515"/>
                      <a:pt x="21173" y="5499"/>
                      <a:pt x="21143" y="5499"/>
                    </a:cubicBezTo>
                    <a:cubicBezTo>
                      <a:pt x="21074" y="5499"/>
                      <a:pt x="21011" y="5592"/>
                      <a:pt x="20985" y="5679"/>
                    </a:cubicBezTo>
                    <a:cubicBezTo>
                      <a:pt x="20960" y="5802"/>
                      <a:pt x="20960" y="5926"/>
                      <a:pt x="20973" y="6061"/>
                    </a:cubicBezTo>
                    <a:cubicBezTo>
                      <a:pt x="20960" y="6135"/>
                      <a:pt x="20960" y="6222"/>
                      <a:pt x="20960" y="6308"/>
                    </a:cubicBezTo>
                    <a:cubicBezTo>
                      <a:pt x="20973" y="6358"/>
                      <a:pt x="21047" y="6444"/>
                      <a:pt x="21047" y="6481"/>
                    </a:cubicBezTo>
                    <a:cubicBezTo>
                      <a:pt x="21035" y="6679"/>
                      <a:pt x="20751" y="6654"/>
                      <a:pt x="20701" y="6876"/>
                    </a:cubicBezTo>
                    <a:cubicBezTo>
                      <a:pt x="20652" y="7111"/>
                      <a:pt x="20726" y="7394"/>
                      <a:pt x="20701" y="7641"/>
                    </a:cubicBezTo>
                    <a:cubicBezTo>
                      <a:pt x="20677" y="7950"/>
                      <a:pt x="20442" y="7876"/>
                      <a:pt x="20257" y="8049"/>
                    </a:cubicBezTo>
                    <a:cubicBezTo>
                      <a:pt x="20269" y="7901"/>
                      <a:pt x="20232" y="7765"/>
                      <a:pt x="20170" y="7629"/>
                    </a:cubicBezTo>
                    <a:cubicBezTo>
                      <a:pt x="20109" y="7518"/>
                      <a:pt x="20022" y="7407"/>
                      <a:pt x="19948" y="7283"/>
                    </a:cubicBezTo>
                    <a:cubicBezTo>
                      <a:pt x="19850" y="7123"/>
                      <a:pt x="19812" y="6938"/>
                      <a:pt x="19812" y="6753"/>
                    </a:cubicBezTo>
                    <a:cubicBezTo>
                      <a:pt x="19812" y="6604"/>
                      <a:pt x="19837" y="6432"/>
                      <a:pt x="19652" y="6395"/>
                    </a:cubicBezTo>
                    <a:cubicBezTo>
                      <a:pt x="19640" y="6518"/>
                      <a:pt x="19603" y="6641"/>
                      <a:pt x="19553" y="6753"/>
                    </a:cubicBezTo>
                    <a:cubicBezTo>
                      <a:pt x="19492" y="6790"/>
                      <a:pt x="19455" y="6851"/>
                      <a:pt x="19455" y="6925"/>
                    </a:cubicBezTo>
                    <a:cubicBezTo>
                      <a:pt x="19467" y="6975"/>
                      <a:pt x="19467" y="7036"/>
                      <a:pt x="19442" y="7086"/>
                    </a:cubicBezTo>
                    <a:cubicBezTo>
                      <a:pt x="19425" y="7103"/>
                      <a:pt x="19401" y="7109"/>
                      <a:pt x="19373" y="7109"/>
                    </a:cubicBezTo>
                    <a:cubicBezTo>
                      <a:pt x="19317" y="7109"/>
                      <a:pt x="19248" y="7085"/>
                      <a:pt x="19195" y="7085"/>
                    </a:cubicBezTo>
                    <a:cubicBezTo>
                      <a:pt x="19162" y="7085"/>
                      <a:pt x="19136" y="7094"/>
                      <a:pt x="19121" y="7123"/>
                    </a:cubicBezTo>
                    <a:cubicBezTo>
                      <a:pt x="19035" y="7234"/>
                      <a:pt x="19183" y="7271"/>
                      <a:pt x="19195" y="7357"/>
                    </a:cubicBezTo>
                    <a:cubicBezTo>
                      <a:pt x="19245" y="7567"/>
                      <a:pt x="19109" y="7543"/>
                      <a:pt x="19035" y="7654"/>
                    </a:cubicBezTo>
                    <a:cubicBezTo>
                      <a:pt x="18973" y="7752"/>
                      <a:pt x="19035" y="7888"/>
                      <a:pt x="19022" y="7999"/>
                    </a:cubicBezTo>
                    <a:cubicBezTo>
                      <a:pt x="18973" y="8209"/>
                      <a:pt x="18874" y="8407"/>
                      <a:pt x="18726" y="8567"/>
                    </a:cubicBezTo>
                    <a:cubicBezTo>
                      <a:pt x="18430" y="8049"/>
                      <a:pt x="18714" y="7456"/>
                      <a:pt x="18553" y="6938"/>
                    </a:cubicBezTo>
                    <a:lnTo>
                      <a:pt x="18553" y="6938"/>
                    </a:lnTo>
                    <a:cubicBezTo>
                      <a:pt x="18430" y="6950"/>
                      <a:pt x="18319" y="7012"/>
                      <a:pt x="18232" y="7098"/>
                    </a:cubicBezTo>
                    <a:cubicBezTo>
                      <a:pt x="18220" y="7111"/>
                      <a:pt x="18047" y="7271"/>
                      <a:pt x="18047" y="7283"/>
                    </a:cubicBezTo>
                    <a:cubicBezTo>
                      <a:pt x="18023" y="7357"/>
                      <a:pt x="18121" y="7419"/>
                      <a:pt x="18134" y="7493"/>
                    </a:cubicBezTo>
                    <a:cubicBezTo>
                      <a:pt x="18158" y="7666"/>
                      <a:pt x="18023" y="7641"/>
                      <a:pt x="17961" y="7740"/>
                    </a:cubicBezTo>
                    <a:cubicBezTo>
                      <a:pt x="17887" y="7876"/>
                      <a:pt x="17961" y="8197"/>
                      <a:pt x="17949" y="8345"/>
                    </a:cubicBezTo>
                    <a:cubicBezTo>
                      <a:pt x="17949" y="8518"/>
                      <a:pt x="17850" y="8925"/>
                      <a:pt x="17677" y="8962"/>
                    </a:cubicBezTo>
                    <a:cubicBezTo>
                      <a:pt x="17591" y="8851"/>
                      <a:pt x="17405" y="8826"/>
                      <a:pt x="17331" y="8703"/>
                    </a:cubicBezTo>
                    <a:cubicBezTo>
                      <a:pt x="17257" y="8617"/>
                      <a:pt x="17208" y="8530"/>
                      <a:pt x="17171" y="8431"/>
                    </a:cubicBezTo>
                    <a:cubicBezTo>
                      <a:pt x="17146" y="8370"/>
                      <a:pt x="17171" y="8283"/>
                      <a:pt x="17146" y="8222"/>
                    </a:cubicBezTo>
                    <a:cubicBezTo>
                      <a:pt x="17097" y="8123"/>
                      <a:pt x="16973" y="8086"/>
                      <a:pt x="16924" y="7999"/>
                    </a:cubicBezTo>
                    <a:cubicBezTo>
                      <a:pt x="16862" y="7888"/>
                      <a:pt x="16924" y="7728"/>
                      <a:pt x="16776" y="7666"/>
                    </a:cubicBezTo>
                    <a:cubicBezTo>
                      <a:pt x="16603" y="7864"/>
                      <a:pt x="16467" y="8098"/>
                      <a:pt x="16393" y="8345"/>
                    </a:cubicBezTo>
                    <a:cubicBezTo>
                      <a:pt x="16356" y="8518"/>
                      <a:pt x="16257" y="8678"/>
                      <a:pt x="16134" y="8789"/>
                    </a:cubicBezTo>
                    <a:cubicBezTo>
                      <a:pt x="16048" y="8876"/>
                      <a:pt x="15974" y="8925"/>
                      <a:pt x="15986" y="9061"/>
                    </a:cubicBezTo>
                    <a:cubicBezTo>
                      <a:pt x="15998" y="9172"/>
                      <a:pt x="16122" y="9184"/>
                      <a:pt x="16085" y="9320"/>
                    </a:cubicBezTo>
                    <a:cubicBezTo>
                      <a:pt x="16048" y="9484"/>
                      <a:pt x="15911" y="9581"/>
                      <a:pt x="15763" y="9581"/>
                    </a:cubicBezTo>
                    <a:cubicBezTo>
                      <a:pt x="15710" y="9581"/>
                      <a:pt x="15655" y="9568"/>
                      <a:pt x="15603" y="9542"/>
                    </a:cubicBezTo>
                    <a:cubicBezTo>
                      <a:pt x="15455" y="9394"/>
                      <a:pt x="15344" y="9209"/>
                      <a:pt x="15295" y="8999"/>
                    </a:cubicBezTo>
                    <a:cubicBezTo>
                      <a:pt x="15233" y="8765"/>
                      <a:pt x="15356" y="8567"/>
                      <a:pt x="15171" y="8370"/>
                    </a:cubicBezTo>
                    <a:cubicBezTo>
                      <a:pt x="14998" y="8209"/>
                      <a:pt x="14863" y="8012"/>
                      <a:pt x="14751" y="7814"/>
                    </a:cubicBezTo>
                    <a:cubicBezTo>
                      <a:pt x="14667" y="7646"/>
                      <a:pt x="14709" y="7353"/>
                      <a:pt x="14525" y="7353"/>
                    </a:cubicBezTo>
                    <a:cubicBezTo>
                      <a:pt x="14493" y="7353"/>
                      <a:pt x="14454" y="7362"/>
                      <a:pt x="14406" y="7382"/>
                    </a:cubicBezTo>
                    <a:cubicBezTo>
                      <a:pt x="14406" y="7543"/>
                      <a:pt x="14529" y="7604"/>
                      <a:pt x="14443" y="7765"/>
                    </a:cubicBezTo>
                    <a:cubicBezTo>
                      <a:pt x="14369" y="7888"/>
                      <a:pt x="14196" y="7975"/>
                      <a:pt x="14147" y="8098"/>
                    </a:cubicBezTo>
                    <a:cubicBezTo>
                      <a:pt x="14122" y="8209"/>
                      <a:pt x="14122" y="8320"/>
                      <a:pt x="14134" y="8431"/>
                    </a:cubicBezTo>
                    <a:cubicBezTo>
                      <a:pt x="14122" y="8641"/>
                      <a:pt x="14060" y="8666"/>
                      <a:pt x="13900" y="8765"/>
                    </a:cubicBezTo>
                    <a:cubicBezTo>
                      <a:pt x="14085" y="8950"/>
                      <a:pt x="13727" y="9073"/>
                      <a:pt x="13678" y="9234"/>
                    </a:cubicBezTo>
                    <a:cubicBezTo>
                      <a:pt x="13641" y="9382"/>
                      <a:pt x="13715" y="9407"/>
                      <a:pt x="13603" y="9518"/>
                    </a:cubicBezTo>
                    <a:cubicBezTo>
                      <a:pt x="13492" y="9653"/>
                      <a:pt x="13307" y="9641"/>
                      <a:pt x="13320" y="9851"/>
                    </a:cubicBezTo>
                    <a:cubicBezTo>
                      <a:pt x="13184" y="9826"/>
                      <a:pt x="13023" y="9567"/>
                      <a:pt x="12974" y="9444"/>
                    </a:cubicBezTo>
                    <a:lnTo>
                      <a:pt x="12974" y="9444"/>
                    </a:lnTo>
                    <a:cubicBezTo>
                      <a:pt x="13023" y="9839"/>
                      <a:pt x="12641" y="9814"/>
                      <a:pt x="12406" y="9974"/>
                    </a:cubicBezTo>
                    <a:cubicBezTo>
                      <a:pt x="12283" y="10061"/>
                      <a:pt x="12048" y="10357"/>
                      <a:pt x="12085" y="10542"/>
                    </a:cubicBezTo>
                    <a:cubicBezTo>
                      <a:pt x="11881" y="10299"/>
                      <a:pt x="11838" y="9934"/>
                      <a:pt x="11822" y="9603"/>
                    </a:cubicBezTo>
                    <a:lnTo>
                      <a:pt x="11822" y="9603"/>
                    </a:lnTo>
                    <a:cubicBezTo>
                      <a:pt x="11821" y="9657"/>
                      <a:pt x="11818" y="9711"/>
                      <a:pt x="11814" y="9764"/>
                    </a:cubicBezTo>
                    <a:cubicBezTo>
                      <a:pt x="11764" y="9900"/>
                      <a:pt x="11715" y="10024"/>
                      <a:pt x="11665" y="10147"/>
                    </a:cubicBezTo>
                    <a:cubicBezTo>
                      <a:pt x="11628" y="10246"/>
                      <a:pt x="11653" y="10320"/>
                      <a:pt x="11579" y="10419"/>
                    </a:cubicBezTo>
                    <a:cubicBezTo>
                      <a:pt x="11480" y="10542"/>
                      <a:pt x="11357" y="10530"/>
                      <a:pt x="11369" y="10727"/>
                    </a:cubicBezTo>
                    <a:cubicBezTo>
                      <a:pt x="11333" y="10738"/>
                      <a:pt x="11297" y="10742"/>
                      <a:pt x="11262" y="10742"/>
                    </a:cubicBezTo>
                    <a:cubicBezTo>
                      <a:pt x="11205" y="10742"/>
                      <a:pt x="11149" y="10732"/>
                      <a:pt x="11091" y="10732"/>
                    </a:cubicBezTo>
                    <a:cubicBezTo>
                      <a:pt x="11065" y="10732"/>
                      <a:pt x="11038" y="10734"/>
                      <a:pt x="11011" y="10740"/>
                    </a:cubicBezTo>
                    <a:cubicBezTo>
                      <a:pt x="10925" y="10752"/>
                      <a:pt x="10937" y="10801"/>
                      <a:pt x="10851" y="10814"/>
                    </a:cubicBezTo>
                    <a:cubicBezTo>
                      <a:pt x="10841" y="10815"/>
                      <a:pt x="10832" y="10816"/>
                      <a:pt x="10822" y="10816"/>
                    </a:cubicBezTo>
                    <a:cubicBezTo>
                      <a:pt x="10702" y="10816"/>
                      <a:pt x="10536" y="10727"/>
                      <a:pt x="10391" y="10727"/>
                    </a:cubicBezTo>
                    <a:cubicBezTo>
                      <a:pt x="10323" y="10727"/>
                      <a:pt x="10261" y="10746"/>
                      <a:pt x="10209" y="10801"/>
                    </a:cubicBezTo>
                    <a:cubicBezTo>
                      <a:pt x="10234" y="10567"/>
                      <a:pt x="10308" y="10110"/>
                      <a:pt x="9962" y="10110"/>
                    </a:cubicBezTo>
                    <a:cubicBezTo>
                      <a:pt x="9925" y="9937"/>
                      <a:pt x="10036" y="9641"/>
                      <a:pt x="9802" y="9592"/>
                    </a:cubicBezTo>
                    <a:cubicBezTo>
                      <a:pt x="9641" y="9863"/>
                      <a:pt x="9542" y="10172"/>
                      <a:pt x="9518" y="10480"/>
                    </a:cubicBezTo>
                    <a:cubicBezTo>
                      <a:pt x="9493" y="10826"/>
                      <a:pt x="9234" y="10715"/>
                      <a:pt x="8999" y="10826"/>
                    </a:cubicBezTo>
                    <a:cubicBezTo>
                      <a:pt x="8888" y="10468"/>
                      <a:pt x="9049" y="10098"/>
                      <a:pt x="8641" y="9863"/>
                    </a:cubicBezTo>
                    <a:cubicBezTo>
                      <a:pt x="8567" y="9826"/>
                      <a:pt x="8419" y="9826"/>
                      <a:pt x="8370" y="9752"/>
                    </a:cubicBezTo>
                    <a:cubicBezTo>
                      <a:pt x="8308" y="9666"/>
                      <a:pt x="8357" y="9481"/>
                      <a:pt x="8370" y="9394"/>
                    </a:cubicBezTo>
                    <a:cubicBezTo>
                      <a:pt x="8325" y="9368"/>
                      <a:pt x="8288" y="9356"/>
                      <a:pt x="8256" y="9356"/>
                    </a:cubicBezTo>
                    <a:cubicBezTo>
                      <a:pt x="8035" y="9356"/>
                      <a:pt x="8109" y="9928"/>
                      <a:pt x="8098" y="10036"/>
                    </a:cubicBezTo>
                    <a:cubicBezTo>
                      <a:pt x="8073" y="10184"/>
                      <a:pt x="8036" y="10320"/>
                      <a:pt x="7987" y="10468"/>
                    </a:cubicBezTo>
                    <a:cubicBezTo>
                      <a:pt x="7925" y="10480"/>
                      <a:pt x="7876" y="10517"/>
                      <a:pt x="7839" y="10567"/>
                    </a:cubicBezTo>
                    <a:cubicBezTo>
                      <a:pt x="7827" y="10629"/>
                      <a:pt x="7814" y="10690"/>
                      <a:pt x="7814" y="10752"/>
                    </a:cubicBezTo>
                    <a:cubicBezTo>
                      <a:pt x="7678" y="10690"/>
                      <a:pt x="7543" y="10382"/>
                      <a:pt x="7481" y="10283"/>
                    </a:cubicBezTo>
                    <a:cubicBezTo>
                      <a:pt x="7370" y="10036"/>
                      <a:pt x="7271" y="9777"/>
                      <a:pt x="7197" y="9505"/>
                    </a:cubicBezTo>
                    <a:cubicBezTo>
                      <a:pt x="7148" y="9394"/>
                      <a:pt x="6999" y="9110"/>
                      <a:pt x="7024" y="8999"/>
                    </a:cubicBezTo>
                    <a:lnTo>
                      <a:pt x="7024" y="8999"/>
                    </a:lnTo>
                    <a:cubicBezTo>
                      <a:pt x="6543" y="9382"/>
                      <a:pt x="6802" y="9740"/>
                      <a:pt x="6654" y="10172"/>
                    </a:cubicBezTo>
                    <a:cubicBezTo>
                      <a:pt x="6580" y="10382"/>
                      <a:pt x="6703" y="10579"/>
                      <a:pt x="6592" y="10764"/>
                    </a:cubicBezTo>
                    <a:cubicBezTo>
                      <a:pt x="6419" y="11073"/>
                      <a:pt x="6814" y="11221"/>
                      <a:pt x="6321" y="11345"/>
                    </a:cubicBezTo>
                    <a:cubicBezTo>
                      <a:pt x="6167" y="11384"/>
                      <a:pt x="6072" y="11432"/>
                      <a:pt x="5991" y="11432"/>
                    </a:cubicBezTo>
                    <a:cubicBezTo>
                      <a:pt x="5922" y="11432"/>
                      <a:pt x="5864" y="11397"/>
                      <a:pt x="5790" y="11295"/>
                    </a:cubicBezTo>
                    <a:cubicBezTo>
                      <a:pt x="5605" y="11061"/>
                      <a:pt x="5531" y="10727"/>
                      <a:pt x="5358" y="10480"/>
                    </a:cubicBezTo>
                    <a:cubicBezTo>
                      <a:pt x="5259" y="10727"/>
                      <a:pt x="5160" y="10962"/>
                      <a:pt x="5061" y="11196"/>
                    </a:cubicBezTo>
                    <a:cubicBezTo>
                      <a:pt x="5037" y="11307"/>
                      <a:pt x="4975" y="11419"/>
                      <a:pt x="4913" y="11517"/>
                    </a:cubicBezTo>
                    <a:cubicBezTo>
                      <a:pt x="4802" y="11196"/>
                      <a:pt x="4926" y="10678"/>
                      <a:pt x="4629" y="10443"/>
                    </a:cubicBezTo>
                    <a:cubicBezTo>
                      <a:pt x="4407" y="10629"/>
                      <a:pt x="4333" y="11036"/>
                      <a:pt x="4210" y="11283"/>
                    </a:cubicBezTo>
                    <a:cubicBezTo>
                      <a:pt x="4074" y="11545"/>
                      <a:pt x="3929" y="11629"/>
                      <a:pt x="3699" y="11724"/>
                    </a:cubicBezTo>
                    <a:lnTo>
                      <a:pt x="3699" y="11724"/>
                    </a:lnTo>
                    <a:cubicBezTo>
                      <a:pt x="3719" y="11720"/>
                      <a:pt x="3739" y="11719"/>
                      <a:pt x="3758" y="11719"/>
                    </a:cubicBezTo>
                    <a:cubicBezTo>
                      <a:pt x="3799" y="11719"/>
                      <a:pt x="3839" y="11726"/>
                      <a:pt x="3876" y="11740"/>
                    </a:cubicBezTo>
                    <a:cubicBezTo>
                      <a:pt x="3815" y="11875"/>
                      <a:pt x="3494" y="11949"/>
                      <a:pt x="3346" y="11974"/>
                    </a:cubicBezTo>
                    <a:cubicBezTo>
                      <a:pt x="3302" y="11980"/>
                      <a:pt x="3267" y="11984"/>
                      <a:pt x="3236" y="11984"/>
                    </a:cubicBezTo>
                    <a:cubicBezTo>
                      <a:pt x="3145" y="11984"/>
                      <a:pt x="3099" y="11949"/>
                      <a:pt x="3025" y="11838"/>
                    </a:cubicBezTo>
                    <a:cubicBezTo>
                      <a:pt x="2877" y="11604"/>
                      <a:pt x="2864" y="11270"/>
                      <a:pt x="2840" y="11011"/>
                    </a:cubicBezTo>
                    <a:cubicBezTo>
                      <a:pt x="2815" y="10777"/>
                      <a:pt x="2728" y="10542"/>
                      <a:pt x="2765" y="10308"/>
                    </a:cubicBezTo>
                    <a:lnTo>
                      <a:pt x="2765" y="10308"/>
                    </a:lnTo>
                    <a:cubicBezTo>
                      <a:pt x="2544" y="10986"/>
                      <a:pt x="2457" y="10740"/>
                      <a:pt x="1706" y="11822"/>
                    </a:cubicBezTo>
                    <a:lnTo>
                      <a:pt x="1706" y="11822"/>
                    </a:lnTo>
                    <a:cubicBezTo>
                      <a:pt x="1639" y="11844"/>
                      <a:pt x="1064" y="12087"/>
                      <a:pt x="1173" y="12097"/>
                    </a:cubicBezTo>
                    <a:cubicBezTo>
                      <a:pt x="1568" y="12548"/>
                      <a:pt x="490" y="12691"/>
                      <a:pt x="93" y="12702"/>
                    </a:cubicBezTo>
                    <a:lnTo>
                      <a:pt x="45661" y="12702"/>
                    </a:lnTo>
                    <a:lnTo>
                      <a:pt x="45759" y="3580"/>
                    </a:lnTo>
                    <a:lnTo>
                      <a:pt x="45759" y="3543"/>
                    </a:lnTo>
                    <a:cubicBezTo>
                      <a:pt x="45636" y="3420"/>
                      <a:pt x="45537" y="3284"/>
                      <a:pt x="45463" y="3123"/>
                    </a:cubicBezTo>
                    <a:cubicBezTo>
                      <a:pt x="45426" y="2975"/>
                      <a:pt x="45352" y="2840"/>
                      <a:pt x="45241" y="2728"/>
                    </a:cubicBezTo>
                    <a:cubicBezTo>
                      <a:pt x="45142" y="2630"/>
                      <a:pt x="45019" y="2543"/>
                      <a:pt x="45044" y="2395"/>
                    </a:cubicBezTo>
                    <a:cubicBezTo>
                      <a:pt x="45056" y="2259"/>
                      <a:pt x="45130" y="2284"/>
                      <a:pt x="45118" y="2124"/>
                    </a:cubicBezTo>
                    <a:cubicBezTo>
                      <a:pt x="45093" y="2050"/>
                      <a:pt x="45056" y="1963"/>
                      <a:pt x="45019" y="1877"/>
                    </a:cubicBezTo>
                    <a:cubicBezTo>
                      <a:pt x="44895" y="1556"/>
                      <a:pt x="44513" y="1383"/>
                      <a:pt x="44352" y="1062"/>
                    </a:cubicBezTo>
                    <a:cubicBezTo>
                      <a:pt x="44278" y="889"/>
                      <a:pt x="44216" y="716"/>
                      <a:pt x="44179" y="531"/>
                    </a:cubicBezTo>
                    <a:cubicBezTo>
                      <a:pt x="44142" y="371"/>
                      <a:pt x="44204" y="50"/>
                      <a:pt x="43994" y="0"/>
                    </a:cubicBezTo>
                    <a:close/>
                    <a:moveTo>
                      <a:pt x="0" y="12702"/>
                    </a:moveTo>
                    <a:cubicBezTo>
                      <a:pt x="12" y="12703"/>
                      <a:pt x="26" y="12703"/>
                      <a:pt x="42" y="12703"/>
                    </a:cubicBezTo>
                    <a:cubicBezTo>
                      <a:pt x="57" y="12703"/>
                      <a:pt x="74" y="12703"/>
                      <a:pt x="93" y="12702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" name="Google Shape;36;p5"/>
              <p:cNvSpPr/>
              <p:nvPr/>
            </p:nvSpPr>
            <p:spPr>
              <a:xfrm>
                <a:off x="-78725" y="4611110"/>
                <a:ext cx="2395723" cy="733386"/>
              </a:xfrm>
              <a:custGeom>
                <a:rect b="b" l="l" r="r" t="t"/>
                <a:pathLst>
                  <a:path extrusionOk="0" h="16283" w="53191">
                    <a:moveTo>
                      <a:pt x="53191" y="12357"/>
                    </a:moveTo>
                    <a:cubicBezTo>
                      <a:pt x="53191" y="12357"/>
                      <a:pt x="20405" y="13085"/>
                      <a:pt x="13913" y="14159"/>
                    </a:cubicBezTo>
                    <a:cubicBezTo>
                      <a:pt x="11209" y="14616"/>
                      <a:pt x="8333" y="15060"/>
                      <a:pt x="5901" y="15418"/>
                    </a:cubicBezTo>
                    <a:cubicBezTo>
                      <a:pt x="4149" y="15690"/>
                      <a:pt x="2618" y="15900"/>
                      <a:pt x="1556" y="16060"/>
                    </a:cubicBezTo>
                    <a:cubicBezTo>
                      <a:pt x="581" y="16196"/>
                      <a:pt x="1" y="16282"/>
                      <a:pt x="1" y="16282"/>
                    </a:cubicBezTo>
                    <a:lnTo>
                      <a:pt x="1309" y="297"/>
                    </a:lnTo>
                    <a:cubicBezTo>
                      <a:pt x="1309" y="297"/>
                      <a:pt x="1396" y="284"/>
                      <a:pt x="1556" y="284"/>
                    </a:cubicBezTo>
                    <a:cubicBezTo>
                      <a:pt x="2865" y="223"/>
                      <a:pt x="8938" y="1"/>
                      <a:pt x="10740" y="235"/>
                    </a:cubicBezTo>
                    <a:cubicBezTo>
                      <a:pt x="10790" y="247"/>
                      <a:pt x="10839" y="247"/>
                      <a:pt x="10876" y="260"/>
                    </a:cubicBezTo>
                    <a:cubicBezTo>
                      <a:pt x="10938" y="272"/>
                      <a:pt x="10987" y="284"/>
                      <a:pt x="11036" y="297"/>
                    </a:cubicBezTo>
                    <a:cubicBezTo>
                      <a:pt x="12468" y="655"/>
                      <a:pt x="13369" y="2087"/>
                      <a:pt x="14271" y="1914"/>
                    </a:cubicBezTo>
                    <a:cubicBezTo>
                      <a:pt x="14925" y="1803"/>
                      <a:pt x="15579" y="1741"/>
                      <a:pt x="16233" y="1716"/>
                    </a:cubicBezTo>
                    <a:cubicBezTo>
                      <a:pt x="17369" y="1642"/>
                      <a:pt x="18665" y="1630"/>
                      <a:pt x="19504" y="1729"/>
                    </a:cubicBezTo>
                    <a:cubicBezTo>
                      <a:pt x="20899" y="1902"/>
                      <a:pt x="23343" y="1741"/>
                      <a:pt x="24960" y="2568"/>
                    </a:cubicBezTo>
                    <a:cubicBezTo>
                      <a:pt x="24997" y="2593"/>
                      <a:pt x="25047" y="2605"/>
                      <a:pt x="25084" y="2630"/>
                    </a:cubicBezTo>
                    <a:cubicBezTo>
                      <a:pt x="26701" y="3531"/>
                      <a:pt x="31564" y="3358"/>
                      <a:pt x="32293" y="3358"/>
                    </a:cubicBezTo>
                    <a:cubicBezTo>
                      <a:pt x="32638" y="3358"/>
                      <a:pt x="33873" y="3654"/>
                      <a:pt x="35194" y="4160"/>
                    </a:cubicBezTo>
                    <a:cubicBezTo>
                      <a:pt x="36613" y="4704"/>
                      <a:pt x="38119" y="5481"/>
                      <a:pt x="38773" y="6419"/>
                    </a:cubicBezTo>
                    <a:cubicBezTo>
                      <a:pt x="40032" y="8222"/>
                      <a:pt x="42736" y="9653"/>
                      <a:pt x="42736" y="9653"/>
                    </a:cubicBezTo>
                    <a:lnTo>
                      <a:pt x="49229" y="11098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id="37" name="Google Shape;37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98980" y="2442226"/>
            <a:ext cx="1257191" cy="12177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" name="Google Shape;38;p5"/>
          <p:cNvGrpSpPr/>
          <p:nvPr/>
        </p:nvGrpSpPr>
        <p:grpSpPr>
          <a:xfrm>
            <a:off x="-2149589" y="1659100"/>
            <a:ext cx="13549653" cy="1392862"/>
            <a:chOff x="-2149589" y="1659100"/>
            <a:chExt cx="13549653" cy="1392862"/>
          </a:xfrm>
        </p:grpSpPr>
        <p:pic>
          <p:nvPicPr>
            <p:cNvPr id="39" name="Google Shape;39;p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flipH="1">
              <a:off x="-2149589" y="2398627"/>
              <a:ext cx="3093064" cy="65333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" name="Google Shape;40;p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8307001" y="1659100"/>
              <a:ext cx="3093064" cy="59417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1" name="Google Shape;41;p5"/>
          <p:cNvSpPr txBox="1"/>
          <p:nvPr>
            <p:ph type="title"/>
          </p:nvPr>
        </p:nvSpPr>
        <p:spPr>
          <a:xfrm>
            <a:off x="713225" y="429750"/>
            <a:ext cx="7717500" cy="57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" type="subTitle"/>
          </p:nvPr>
        </p:nvSpPr>
        <p:spPr>
          <a:xfrm>
            <a:off x="1072850" y="1941725"/>
            <a:ext cx="3309000" cy="185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2" type="subTitle"/>
          </p:nvPr>
        </p:nvSpPr>
        <p:spPr>
          <a:xfrm>
            <a:off x="4762099" y="1941725"/>
            <a:ext cx="3309000" cy="185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p6"/>
          <p:cNvPicPr preferRelativeResize="0"/>
          <p:nvPr/>
        </p:nvPicPr>
        <p:blipFill rotWithShape="1">
          <a:blip r:embed="rId2">
            <a:alphaModFix amt="48000"/>
          </a:blip>
          <a:srcRect b="129" l="0" r="0" t="119"/>
          <a:stretch/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6" name="Google Shape;46;p6"/>
          <p:cNvGrpSpPr/>
          <p:nvPr/>
        </p:nvGrpSpPr>
        <p:grpSpPr>
          <a:xfrm>
            <a:off x="-2201874" y="1057564"/>
            <a:ext cx="13045899" cy="1647406"/>
            <a:chOff x="-2201874" y="1057564"/>
            <a:chExt cx="13045899" cy="1647406"/>
          </a:xfrm>
        </p:grpSpPr>
        <p:pic>
          <p:nvPicPr>
            <p:cNvPr id="47" name="Google Shape;47;p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7750961" y="1057564"/>
              <a:ext cx="3093064" cy="65333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" name="Google Shape;48;p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>
              <a:off x="-2201874" y="2110800"/>
              <a:ext cx="3093064" cy="59417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9" name="Google Shape;49;p6"/>
          <p:cNvGrpSpPr/>
          <p:nvPr/>
        </p:nvGrpSpPr>
        <p:grpSpPr>
          <a:xfrm>
            <a:off x="-646545" y="2852551"/>
            <a:ext cx="9802760" cy="2313698"/>
            <a:chOff x="-646545" y="2852551"/>
            <a:chExt cx="9802760" cy="2313698"/>
          </a:xfrm>
        </p:grpSpPr>
        <p:pic>
          <p:nvPicPr>
            <p:cNvPr id="50" name="Google Shape;50;p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-646545" y="2852551"/>
              <a:ext cx="1257191" cy="121779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1" name="Google Shape;51;p6"/>
            <p:cNvGrpSpPr/>
            <p:nvPr/>
          </p:nvGrpSpPr>
          <p:grpSpPr>
            <a:xfrm>
              <a:off x="-8441" y="4250675"/>
              <a:ext cx="9164655" cy="915573"/>
              <a:chOff x="-8441" y="4250675"/>
              <a:chExt cx="9164655" cy="915573"/>
            </a:xfrm>
          </p:grpSpPr>
          <p:sp>
            <p:nvSpPr>
              <p:cNvPr id="52" name="Google Shape;52;p6"/>
              <p:cNvSpPr/>
              <p:nvPr/>
            </p:nvSpPr>
            <p:spPr>
              <a:xfrm>
                <a:off x="10600" y="4763600"/>
                <a:ext cx="9144051" cy="401600"/>
              </a:xfrm>
              <a:custGeom>
                <a:rect b="b" l="l" r="r" t="t"/>
                <a:pathLst>
                  <a:path extrusionOk="0" h="16064" w="80559">
                    <a:moveTo>
                      <a:pt x="80559" y="5541"/>
                    </a:moveTo>
                    <a:lnTo>
                      <a:pt x="80559" y="16063"/>
                    </a:lnTo>
                    <a:lnTo>
                      <a:pt x="1" y="16063"/>
                    </a:lnTo>
                    <a:lnTo>
                      <a:pt x="1" y="2728"/>
                    </a:lnTo>
                    <a:cubicBezTo>
                      <a:pt x="4785" y="1690"/>
                      <a:pt x="9325" y="699"/>
                      <a:pt x="9834" y="605"/>
                    </a:cubicBezTo>
                    <a:cubicBezTo>
                      <a:pt x="12203" y="152"/>
                      <a:pt x="14827" y="1"/>
                      <a:pt x="17045" y="728"/>
                    </a:cubicBezTo>
                    <a:cubicBezTo>
                      <a:pt x="18734" y="1284"/>
                      <a:pt x="19961" y="2096"/>
                      <a:pt x="21660" y="2653"/>
                    </a:cubicBezTo>
                    <a:cubicBezTo>
                      <a:pt x="23340" y="3219"/>
                      <a:pt x="25076" y="3804"/>
                      <a:pt x="27048" y="4106"/>
                    </a:cubicBezTo>
                    <a:cubicBezTo>
                      <a:pt x="27398" y="4163"/>
                      <a:pt x="27756" y="4201"/>
                      <a:pt x="28115" y="4229"/>
                    </a:cubicBezTo>
                    <a:cubicBezTo>
                      <a:pt x="28521" y="4257"/>
                      <a:pt x="29238" y="4323"/>
                      <a:pt x="30087" y="4455"/>
                    </a:cubicBezTo>
                    <a:cubicBezTo>
                      <a:pt x="31569" y="4672"/>
                      <a:pt x="33022" y="5088"/>
                      <a:pt x="34400" y="5701"/>
                    </a:cubicBezTo>
                    <a:cubicBezTo>
                      <a:pt x="35599" y="6249"/>
                      <a:pt x="38468" y="7324"/>
                      <a:pt x="42271" y="7249"/>
                    </a:cubicBezTo>
                    <a:cubicBezTo>
                      <a:pt x="44470" y="7268"/>
                      <a:pt x="46669" y="7551"/>
                      <a:pt x="48811" y="8079"/>
                    </a:cubicBezTo>
                    <a:cubicBezTo>
                      <a:pt x="51709" y="8778"/>
                      <a:pt x="54681" y="9127"/>
                      <a:pt x="57664" y="9108"/>
                    </a:cubicBezTo>
                    <a:cubicBezTo>
                      <a:pt x="61203" y="9089"/>
                      <a:pt x="65733" y="8778"/>
                      <a:pt x="69885" y="7645"/>
                    </a:cubicBezTo>
                    <a:cubicBezTo>
                      <a:pt x="70565" y="7457"/>
                      <a:pt x="71253" y="7277"/>
                      <a:pt x="71952" y="7117"/>
                    </a:cubicBezTo>
                    <a:cubicBezTo>
                      <a:pt x="73802" y="6683"/>
                      <a:pt x="77190" y="5956"/>
                      <a:pt x="80559" y="554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53" name="Google Shape;53;p6"/>
              <p:cNvGrpSpPr/>
              <p:nvPr/>
            </p:nvGrpSpPr>
            <p:grpSpPr>
              <a:xfrm>
                <a:off x="-8441" y="4250675"/>
                <a:ext cx="9164655" cy="915573"/>
                <a:chOff x="-8441" y="4250675"/>
                <a:chExt cx="9164655" cy="915573"/>
              </a:xfrm>
            </p:grpSpPr>
            <p:sp>
              <p:nvSpPr>
                <p:cNvPr id="54" name="Google Shape;54;p6"/>
                <p:cNvSpPr/>
                <p:nvPr/>
              </p:nvSpPr>
              <p:spPr>
                <a:xfrm flipH="1">
                  <a:off x="6421725" y="4250675"/>
                  <a:ext cx="2734489" cy="915573"/>
                </a:xfrm>
                <a:custGeom>
                  <a:rect b="b" l="l" r="r" t="t"/>
                  <a:pathLst>
                    <a:path extrusionOk="0" h="12128" w="36222">
                      <a:moveTo>
                        <a:pt x="28690" y="11363"/>
                      </a:moveTo>
                      <a:cubicBezTo>
                        <a:pt x="28567" y="11373"/>
                        <a:pt x="28454" y="11382"/>
                        <a:pt x="28331" y="11382"/>
                      </a:cubicBezTo>
                      <a:cubicBezTo>
                        <a:pt x="27690" y="11373"/>
                        <a:pt x="27048" y="11325"/>
                        <a:pt x="26416" y="11240"/>
                      </a:cubicBezTo>
                      <a:cubicBezTo>
                        <a:pt x="25717" y="11146"/>
                        <a:pt x="25038" y="10986"/>
                        <a:pt x="24368" y="10750"/>
                      </a:cubicBezTo>
                      <a:cubicBezTo>
                        <a:pt x="23650" y="10504"/>
                        <a:pt x="22952" y="10297"/>
                        <a:pt x="22291" y="10136"/>
                      </a:cubicBezTo>
                      <a:cubicBezTo>
                        <a:pt x="22669" y="9844"/>
                        <a:pt x="22329" y="9863"/>
                        <a:pt x="22329" y="9863"/>
                      </a:cubicBezTo>
                      <a:cubicBezTo>
                        <a:pt x="22593" y="9447"/>
                        <a:pt x="22320" y="9646"/>
                        <a:pt x="22320" y="9646"/>
                      </a:cubicBezTo>
                      <a:cubicBezTo>
                        <a:pt x="22518" y="9259"/>
                        <a:pt x="22273" y="9466"/>
                        <a:pt x="22254" y="9476"/>
                      </a:cubicBezTo>
                      <a:cubicBezTo>
                        <a:pt x="22471" y="9032"/>
                        <a:pt x="22254" y="9183"/>
                        <a:pt x="22254" y="9183"/>
                      </a:cubicBezTo>
                      <a:cubicBezTo>
                        <a:pt x="22442" y="8636"/>
                        <a:pt x="22254" y="8919"/>
                        <a:pt x="22254" y="8919"/>
                      </a:cubicBezTo>
                      <a:cubicBezTo>
                        <a:pt x="22056" y="9211"/>
                        <a:pt x="22112" y="8853"/>
                        <a:pt x="22112" y="8853"/>
                      </a:cubicBezTo>
                      <a:cubicBezTo>
                        <a:pt x="22235" y="8551"/>
                        <a:pt x="22074" y="8645"/>
                        <a:pt x="22074" y="8645"/>
                      </a:cubicBezTo>
                      <a:cubicBezTo>
                        <a:pt x="22093" y="8343"/>
                        <a:pt x="21989" y="8315"/>
                        <a:pt x="21989" y="8315"/>
                      </a:cubicBezTo>
                      <a:cubicBezTo>
                        <a:pt x="21905" y="8372"/>
                        <a:pt x="21914" y="8589"/>
                        <a:pt x="21914" y="8589"/>
                      </a:cubicBezTo>
                      <a:cubicBezTo>
                        <a:pt x="21857" y="8636"/>
                        <a:pt x="21838" y="8702"/>
                        <a:pt x="21857" y="8777"/>
                      </a:cubicBezTo>
                      <a:cubicBezTo>
                        <a:pt x="21650" y="8513"/>
                        <a:pt x="21735" y="8777"/>
                        <a:pt x="21735" y="8777"/>
                      </a:cubicBezTo>
                      <a:cubicBezTo>
                        <a:pt x="21848" y="9108"/>
                        <a:pt x="21735" y="8994"/>
                        <a:pt x="21735" y="8994"/>
                      </a:cubicBezTo>
                      <a:cubicBezTo>
                        <a:pt x="21470" y="8740"/>
                        <a:pt x="21584" y="9042"/>
                        <a:pt x="21584" y="9042"/>
                      </a:cubicBezTo>
                      <a:cubicBezTo>
                        <a:pt x="21735" y="9447"/>
                        <a:pt x="21584" y="9259"/>
                        <a:pt x="21584" y="9259"/>
                      </a:cubicBezTo>
                      <a:cubicBezTo>
                        <a:pt x="21433" y="9060"/>
                        <a:pt x="21508" y="9296"/>
                        <a:pt x="21508" y="9296"/>
                      </a:cubicBezTo>
                      <a:cubicBezTo>
                        <a:pt x="21640" y="9636"/>
                        <a:pt x="21470" y="9504"/>
                        <a:pt x="21470" y="9504"/>
                      </a:cubicBezTo>
                      <a:cubicBezTo>
                        <a:pt x="21291" y="9344"/>
                        <a:pt x="21395" y="9664"/>
                        <a:pt x="21395" y="9693"/>
                      </a:cubicBezTo>
                      <a:cubicBezTo>
                        <a:pt x="21178" y="9570"/>
                        <a:pt x="21282" y="9787"/>
                        <a:pt x="21357" y="9910"/>
                      </a:cubicBezTo>
                      <a:cubicBezTo>
                        <a:pt x="21291" y="9900"/>
                        <a:pt x="21234" y="9891"/>
                        <a:pt x="21178" y="9882"/>
                      </a:cubicBezTo>
                      <a:cubicBezTo>
                        <a:pt x="21282" y="9759"/>
                        <a:pt x="21234" y="9561"/>
                        <a:pt x="21074" y="9513"/>
                      </a:cubicBezTo>
                      <a:cubicBezTo>
                        <a:pt x="21470" y="8919"/>
                        <a:pt x="21206" y="9145"/>
                        <a:pt x="21206" y="9145"/>
                      </a:cubicBezTo>
                      <a:cubicBezTo>
                        <a:pt x="20904" y="9447"/>
                        <a:pt x="20961" y="9183"/>
                        <a:pt x="20961" y="9183"/>
                      </a:cubicBezTo>
                      <a:cubicBezTo>
                        <a:pt x="21225" y="8560"/>
                        <a:pt x="20914" y="8862"/>
                        <a:pt x="20895" y="8881"/>
                      </a:cubicBezTo>
                      <a:cubicBezTo>
                        <a:pt x="21178" y="8381"/>
                        <a:pt x="20942" y="8589"/>
                        <a:pt x="20942" y="8589"/>
                      </a:cubicBezTo>
                      <a:cubicBezTo>
                        <a:pt x="20527" y="8872"/>
                        <a:pt x="20744" y="8617"/>
                        <a:pt x="20744" y="8617"/>
                      </a:cubicBezTo>
                      <a:cubicBezTo>
                        <a:pt x="21234" y="8098"/>
                        <a:pt x="20951" y="8230"/>
                        <a:pt x="20951" y="8230"/>
                      </a:cubicBezTo>
                      <a:cubicBezTo>
                        <a:pt x="20583" y="8541"/>
                        <a:pt x="20715" y="8268"/>
                        <a:pt x="20715" y="8268"/>
                      </a:cubicBezTo>
                      <a:cubicBezTo>
                        <a:pt x="20932" y="7805"/>
                        <a:pt x="20640" y="8022"/>
                        <a:pt x="20640" y="8022"/>
                      </a:cubicBezTo>
                      <a:cubicBezTo>
                        <a:pt x="20810" y="7579"/>
                        <a:pt x="20640" y="7758"/>
                        <a:pt x="20640" y="7758"/>
                      </a:cubicBezTo>
                      <a:cubicBezTo>
                        <a:pt x="20649" y="7315"/>
                        <a:pt x="20593" y="7248"/>
                        <a:pt x="20593" y="7248"/>
                      </a:cubicBezTo>
                      <a:cubicBezTo>
                        <a:pt x="20489" y="7399"/>
                        <a:pt x="20470" y="7739"/>
                        <a:pt x="20470" y="7739"/>
                      </a:cubicBezTo>
                      <a:cubicBezTo>
                        <a:pt x="20328" y="7635"/>
                        <a:pt x="20395" y="7975"/>
                        <a:pt x="20395" y="7975"/>
                      </a:cubicBezTo>
                      <a:cubicBezTo>
                        <a:pt x="20234" y="7749"/>
                        <a:pt x="20310" y="8032"/>
                        <a:pt x="20310" y="8032"/>
                      </a:cubicBezTo>
                      <a:cubicBezTo>
                        <a:pt x="20366" y="8343"/>
                        <a:pt x="20272" y="8202"/>
                        <a:pt x="20272" y="8202"/>
                      </a:cubicBezTo>
                      <a:cubicBezTo>
                        <a:pt x="19998" y="7843"/>
                        <a:pt x="20177" y="8334"/>
                        <a:pt x="20177" y="8334"/>
                      </a:cubicBezTo>
                      <a:cubicBezTo>
                        <a:pt x="20366" y="8768"/>
                        <a:pt x="20206" y="8589"/>
                        <a:pt x="20206" y="8589"/>
                      </a:cubicBezTo>
                      <a:cubicBezTo>
                        <a:pt x="19885" y="8117"/>
                        <a:pt x="20036" y="8551"/>
                        <a:pt x="20036" y="8551"/>
                      </a:cubicBezTo>
                      <a:cubicBezTo>
                        <a:pt x="20177" y="8976"/>
                        <a:pt x="20036" y="8815"/>
                        <a:pt x="20036" y="8815"/>
                      </a:cubicBezTo>
                      <a:cubicBezTo>
                        <a:pt x="19772" y="8447"/>
                        <a:pt x="19998" y="8947"/>
                        <a:pt x="19998" y="8947"/>
                      </a:cubicBezTo>
                      <a:cubicBezTo>
                        <a:pt x="19668" y="8560"/>
                        <a:pt x="19819" y="8947"/>
                        <a:pt x="19819" y="8947"/>
                      </a:cubicBezTo>
                      <a:cubicBezTo>
                        <a:pt x="20008" y="9372"/>
                        <a:pt x="19819" y="9221"/>
                        <a:pt x="19819" y="9221"/>
                      </a:cubicBezTo>
                      <a:cubicBezTo>
                        <a:pt x="19479" y="8966"/>
                        <a:pt x="19753" y="9372"/>
                        <a:pt x="19781" y="9410"/>
                      </a:cubicBezTo>
                      <a:cubicBezTo>
                        <a:pt x="19715" y="9353"/>
                        <a:pt x="19640" y="9325"/>
                        <a:pt x="19555" y="9296"/>
                      </a:cubicBezTo>
                      <a:cubicBezTo>
                        <a:pt x="19640" y="9051"/>
                        <a:pt x="19385" y="9221"/>
                        <a:pt x="19366" y="9230"/>
                      </a:cubicBezTo>
                      <a:cubicBezTo>
                        <a:pt x="19583" y="8730"/>
                        <a:pt x="19432" y="8919"/>
                        <a:pt x="19432" y="8919"/>
                      </a:cubicBezTo>
                      <a:cubicBezTo>
                        <a:pt x="19168" y="9249"/>
                        <a:pt x="19262" y="8947"/>
                        <a:pt x="19262" y="8947"/>
                      </a:cubicBezTo>
                      <a:cubicBezTo>
                        <a:pt x="19489" y="8466"/>
                        <a:pt x="19262" y="8692"/>
                        <a:pt x="19262" y="8692"/>
                      </a:cubicBezTo>
                      <a:cubicBezTo>
                        <a:pt x="19045" y="8853"/>
                        <a:pt x="19177" y="8419"/>
                        <a:pt x="19177" y="8419"/>
                      </a:cubicBezTo>
                      <a:cubicBezTo>
                        <a:pt x="19309" y="7937"/>
                        <a:pt x="19064" y="8221"/>
                        <a:pt x="19045" y="8239"/>
                      </a:cubicBezTo>
                      <a:cubicBezTo>
                        <a:pt x="19243" y="7673"/>
                        <a:pt x="19045" y="8022"/>
                        <a:pt x="19045" y="8022"/>
                      </a:cubicBezTo>
                      <a:cubicBezTo>
                        <a:pt x="19064" y="7550"/>
                        <a:pt x="19007" y="7466"/>
                        <a:pt x="19007" y="7466"/>
                      </a:cubicBezTo>
                      <a:cubicBezTo>
                        <a:pt x="18903" y="7409"/>
                        <a:pt x="18866" y="7928"/>
                        <a:pt x="18866" y="7928"/>
                      </a:cubicBezTo>
                      <a:cubicBezTo>
                        <a:pt x="18630" y="7683"/>
                        <a:pt x="18818" y="8202"/>
                        <a:pt x="18818" y="8202"/>
                      </a:cubicBezTo>
                      <a:cubicBezTo>
                        <a:pt x="18526" y="7900"/>
                        <a:pt x="18686" y="8221"/>
                        <a:pt x="18696" y="8239"/>
                      </a:cubicBezTo>
                      <a:cubicBezTo>
                        <a:pt x="18441" y="8098"/>
                        <a:pt x="18620" y="8419"/>
                        <a:pt x="18620" y="8419"/>
                      </a:cubicBezTo>
                      <a:cubicBezTo>
                        <a:pt x="18781" y="8777"/>
                        <a:pt x="18639" y="8636"/>
                        <a:pt x="18639" y="8636"/>
                      </a:cubicBezTo>
                      <a:cubicBezTo>
                        <a:pt x="18375" y="8419"/>
                        <a:pt x="18545" y="8674"/>
                        <a:pt x="18545" y="8674"/>
                      </a:cubicBezTo>
                      <a:cubicBezTo>
                        <a:pt x="18696" y="8928"/>
                        <a:pt x="18545" y="8806"/>
                        <a:pt x="18545" y="8806"/>
                      </a:cubicBezTo>
                      <a:cubicBezTo>
                        <a:pt x="18347" y="8664"/>
                        <a:pt x="18479" y="8891"/>
                        <a:pt x="18479" y="8891"/>
                      </a:cubicBezTo>
                      <a:cubicBezTo>
                        <a:pt x="18639" y="9202"/>
                        <a:pt x="18460" y="9051"/>
                        <a:pt x="18460" y="9051"/>
                      </a:cubicBezTo>
                      <a:cubicBezTo>
                        <a:pt x="18139" y="8872"/>
                        <a:pt x="18460" y="9410"/>
                        <a:pt x="18460" y="9410"/>
                      </a:cubicBezTo>
                      <a:cubicBezTo>
                        <a:pt x="18375" y="9362"/>
                        <a:pt x="18290" y="9334"/>
                        <a:pt x="18205" y="9306"/>
                      </a:cubicBezTo>
                      <a:cubicBezTo>
                        <a:pt x="18441" y="9023"/>
                        <a:pt x="17988" y="9344"/>
                        <a:pt x="17988" y="9344"/>
                      </a:cubicBezTo>
                      <a:cubicBezTo>
                        <a:pt x="17922" y="9249"/>
                        <a:pt x="18026" y="9127"/>
                        <a:pt x="18026" y="9127"/>
                      </a:cubicBezTo>
                      <a:cubicBezTo>
                        <a:pt x="18960" y="8192"/>
                        <a:pt x="18101" y="8598"/>
                        <a:pt x="18101" y="8598"/>
                      </a:cubicBezTo>
                      <a:cubicBezTo>
                        <a:pt x="18762" y="7834"/>
                        <a:pt x="18092" y="8211"/>
                        <a:pt x="18092" y="8211"/>
                      </a:cubicBezTo>
                      <a:cubicBezTo>
                        <a:pt x="18516" y="7315"/>
                        <a:pt x="18073" y="7635"/>
                        <a:pt x="18073" y="7635"/>
                      </a:cubicBezTo>
                      <a:cubicBezTo>
                        <a:pt x="17960" y="7654"/>
                        <a:pt x="18063" y="7466"/>
                        <a:pt x="18063" y="7466"/>
                      </a:cubicBezTo>
                      <a:cubicBezTo>
                        <a:pt x="18092" y="7362"/>
                        <a:pt x="18063" y="7258"/>
                        <a:pt x="18007" y="7182"/>
                      </a:cubicBezTo>
                      <a:cubicBezTo>
                        <a:pt x="18196" y="7277"/>
                        <a:pt x="18111" y="7145"/>
                        <a:pt x="18111" y="7145"/>
                      </a:cubicBezTo>
                      <a:cubicBezTo>
                        <a:pt x="18054" y="7060"/>
                        <a:pt x="17988" y="6984"/>
                        <a:pt x="17988" y="6984"/>
                      </a:cubicBezTo>
                      <a:cubicBezTo>
                        <a:pt x="18214" y="6550"/>
                        <a:pt x="17988" y="6758"/>
                        <a:pt x="17988" y="6758"/>
                      </a:cubicBezTo>
                      <a:cubicBezTo>
                        <a:pt x="17733" y="6918"/>
                        <a:pt x="17856" y="6748"/>
                        <a:pt x="17856" y="6748"/>
                      </a:cubicBezTo>
                      <a:cubicBezTo>
                        <a:pt x="18073" y="6437"/>
                        <a:pt x="17818" y="6626"/>
                        <a:pt x="17818" y="6626"/>
                      </a:cubicBezTo>
                      <a:cubicBezTo>
                        <a:pt x="17705" y="6673"/>
                        <a:pt x="17799" y="6493"/>
                        <a:pt x="17799" y="6493"/>
                      </a:cubicBezTo>
                      <a:cubicBezTo>
                        <a:pt x="17979" y="6173"/>
                        <a:pt x="17828" y="6210"/>
                        <a:pt x="17828" y="6210"/>
                      </a:cubicBezTo>
                      <a:cubicBezTo>
                        <a:pt x="17931" y="5871"/>
                        <a:pt x="17828" y="5956"/>
                        <a:pt x="17828" y="5956"/>
                      </a:cubicBezTo>
                      <a:cubicBezTo>
                        <a:pt x="17771" y="6012"/>
                        <a:pt x="17733" y="6078"/>
                        <a:pt x="17733" y="6163"/>
                      </a:cubicBezTo>
                      <a:cubicBezTo>
                        <a:pt x="17714" y="6059"/>
                        <a:pt x="17714" y="5965"/>
                        <a:pt x="17733" y="5871"/>
                      </a:cubicBezTo>
                      <a:cubicBezTo>
                        <a:pt x="17818" y="5644"/>
                        <a:pt x="17667" y="5738"/>
                        <a:pt x="17667" y="5738"/>
                      </a:cubicBezTo>
                      <a:lnTo>
                        <a:pt x="17648" y="5219"/>
                      </a:lnTo>
                      <a:cubicBezTo>
                        <a:pt x="17601" y="4738"/>
                        <a:pt x="17601" y="5116"/>
                        <a:pt x="17601" y="5116"/>
                      </a:cubicBezTo>
                      <a:lnTo>
                        <a:pt x="17601" y="5720"/>
                      </a:lnTo>
                      <a:cubicBezTo>
                        <a:pt x="17563" y="5786"/>
                        <a:pt x="17554" y="5861"/>
                        <a:pt x="17573" y="5937"/>
                      </a:cubicBezTo>
                      <a:cubicBezTo>
                        <a:pt x="17431" y="5974"/>
                        <a:pt x="17497" y="6201"/>
                        <a:pt x="17497" y="6201"/>
                      </a:cubicBezTo>
                      <a:cubicBezTo>
                        <a:pt x="17365" y="6286"/>
                        <a:pt x="17478" y="6446"/>
                        <a:pt x="17478" y="6446"/>
                      </a:cubicBezTo>
                      <a:cubicBezTo>
                        <a:pt x="17507" y="6475"/>
                        <a:pt x="17507" y="6522"/>
                        <a:pt x="17478" y="6550"/>
                      </a:cubicBezTo>
                      <a:cubicBezTo>
                        <a:pt x="17450" y="6616"/>
                        <a:pt x="17441" y="6692"/>
                        <a:pt x="17450" y="6758"/>
                      </a:cubicBezTo>
                      <a:cubicBezTo>
                        <a:pt x="17299" y="6588"/>
                        <a:pt x="17393" y="6862"/>
                        <a:pt x="17393" y="6862"/>
                      </a:cubicBezTo>
                      <a:cubicBezTo>
                        <a:pt x="17497" y="7135"/>
                        <a:pt x="17412" y="7013"/>
                        <a:pt x="17412" y="7013"/>
                      </a:cubicBezTo>
                      <a:cubicBezTo>
                        <a:pt x="17233" y="6777"/>
                        <a:pt x="17337" y="7145"/>
                        <a:pt x="17337" y="7145"/>
                      </a:cubicBezTo>
                      <a:cubicBezTo>
                        <a:pt x="17412" y="7352"/>
                        <a:pt x="17308" y="7239"/>
                        <a:pt x="17308" y="7239"/>
                      </a:cubicBezTo>
                      <a:cubicBezTo>
                        <a:pt x="17299" y="7230"/>
                        <a:pt x="17290" y="7230"/>
                        <a:pt x="17280" y="7220"/>
                      </a:cubicBezTo>
                      <a:cubicBezTo>
                        <a:pt x="17318" y="7069"/>
                        <a:pt x="17205" y="7164"/>
                        <a:pt x="17205" y="7164"/>
                      </a:cubicBezTo>
                      <a:cubicBezTo>
                        <a:pt x="17356" y="6673"/>
                        <a:pt x="17167" y="6909"/>
                        <a:pt x="17167" y="6909"/>
                      </a:cubicBezTo>
                      <a:cubicBezTo>
                        <a:pt x="16988" y="7069"/>
                        <a:pt x="17082" y="6852"/>
                        <a:pt x="17082" y="6852"/>
                      </a:cubicBezTo>
                      <a:cubicBezTo>
                        <a:pt x="17233" y="6493"/>
                        <a:pt x="17082" y="6692"/>
                        <a:pt x="17082" y="6692"/>
                      </a:cubicBezTo>
                      <a:cubicBezTo>
                        <a:pt x="16959" y="6852"/>
                        <a:pt x="17063" y="6607"/>
                        <a:pt x="17063" y="6607"/>
                      </a:cubicBezTo>
                      <a:cubicBezTo>
                        <a:pt x="17233" y="6173"/>
                        <a:pt x="17063" y="6409"/>
                        <a:pt x="17063" y="6409"/>
                      </a:cubicBezTo>
                      <a:cubicBezTo>
                        <a:pt x="16969" y="6512"/>
                        <a:pt x="17082" y="6173"/>
                        <a:pt x="17082" y="6173"/>
                      </a:cubicBezTo>
                      <a:cubicBezTo>
                        <a:pt x="17176" y="5823"/>
                        <a:pt x="17063" y="6012"/>
                        <a:pt x="17063" y="6012"/>
                      </a:cubicBezTo>
                      <a:cubicBezTo>
                        <a:pt x="16884" y="6286"/>
                        <a:pt x="17016" y="5899"/>
                        <a:pt x="17016" y="5899"/>
                      </a:cubicBezTo>
                      <a:cubicBezTo>
                        <a:pt x="17139" y="5559"/>
                        <a:pt x="16988" y="5748"/>
                        <a:pt x="16988" y="5748"/>
                      </a:cubicBezTo>
                      <a:cubicBezTo>
                        <a:pt x="16874" y="5786"/>
                        <a:pt x="16978" y="5455"/>
                        <a:pt x="16978" y="5455"/>
                      </a:cubicBezTo>
                      <a:cubicBezTo>
                        <a:pt x="17063" y="4927"/>
                        <a:pt x="16903" y="5342"/>
                        <a:pt x="16903" y="5342"/>
                      </a:cubicBezTo>
                      <a:cubicBezTo>
                        <a:pt x="16912" y="5153"/>
                        <a:pt x="16893" y="4965"/>
                        <a:pt x="16846" y="4785"/>
                      </a:cubicBezTo>
                      <a:cubicBezTo>
                        <a:pt x="16818" y="4946"/>
                        <a:pt x="16799" y="5097"/>
                        <a:pt x="16789" y="5248"/>
                      </a:cubicBezTo>
                      <a:cubicBezTo>
                        <a:pt x="16591" y="5040"/>
                        <a:pt x="16704" y="5295"/>
                        <a:pt x="16704" y="5295"/>
                      </a:cubicBezTo>
                      <a:cubicBezTo>
                        <a:pt x="16846" y="5635"/>
                        <a:pt x="16752" y="5503"/>
                        <a:pt x="16752" y="5503"/>
                      </a:cubicBezTo>
                      <a:cubicBezTo>
                        <a:pt x="16582" y="5276"/>
                        <a:pt x="16686" y="5710"/>
                        <a:pt x="16686" y="5710"/>
                      </a:cubicBezTo>
                      <a:cubicBezTo>
                        <a:pt x="16761" y="5899"/>
                        <a:pt x="16657" y="5776"/>
                        <a:pt x="16657" y="5776"/>
                      </a:cubicBezTo>
                      <a:cubicBezTo>
                        <a:pt x="16525" y="5635"/>
                        <a:pt x="16638" y="5918"/>
                        <a:pt x="16638" y="5918"/>
                      </a:cubicBezTo>
                      <a:cubicBezTo>
                        <a:pt x="16780" y="6220"/>
                        <a:pt x="16667" y="6069"/>
                        <a:pt x="16667" y="6069"/>
                      </a:cubicBezTo>
                      <a:cubicBezTo>
                        <a:pt x="16487" y="5805"/>
                        <a:pt x="16601" y="6182"/>
                        <a:pt x="16601" y="6182"/>
                      </a:cubicBezTo>
                      <a:cubicBezTo>
                        <a:pt x="16657" y="6437"/>
                        <a:pt x="16572" y="6305"/>
                        <a:pt x="16572" y="6305"/>
                      </a:cubicBezTo>
                      <a:cubicBezTo>
                        <a:pt x="16440" y="6191"/>
                        <a:pt x="16582" y="6475"/>
                        <a:pt x="16582" y="6475"/>
                      </a:cubicBezTo>
                      <a:cubicBezTo>
                        <a:pt x="16676" y="6663"/>
                        <a:pt x="16572" y="6550"/>
                        <a:pt x="16572" y="6550"/>
                      </a:cubicBezTo>
                      <a:cubicBezTo>
                        <a:pt x="16421" y="6409"/>
                        <a:pt x="16544" y="6663"/>
                        <a:pt x="16544" y="6663"/>
                      </a:cubicBezTo>
                      <a:cubicBezTo>
                        <a:pt x="16620" y="6880"/>
                        <a:pt x="16497" y="6758"/>
                        <a:pt x="16497" y="6758"/>
                      </a:cubicBezTo>
                      <a:cubicBezTo>
                        <a:pt x="16318" y="6531"/>
                        <a:pt x="16431" y="6767"/>
                        <a:pt x="16431" y="6767"/>
                      </a:cubicBezTo>
                      <a:cubicBezTo>
                        <a:pt x="16516" y="6984"/>
                        <a:pt x="16402" y="6852"/>
                        <a:pt x="16402" y="6852"/>
                      </a:cubicBezTo>
                      <a:cubicBezTo>
                        <a:pt x="16082" y="6588"/>
                        <a:pt x="16336" y="7013"/>
                        <a:pt x="16336" y="7013"/>
                      </a:cubicBezTo>
                      <a:cubicBezTo>
                        <a:pt x="16478" y="7277"/>
                        <a:pt x="16355" y="7154"/>
                        <a:pt x="16355" y="7154"/>
                      </a:cubicBezTo>
                      <a:cubicBezTo>
                        <a:pt x="16176" y="7013"/>
                        <a:pt x="16355" y="7352"/>
                        <a:pt x="16355" y="7352"/>
                      </a:cubicBezTo>
                      <a:cubicBezTo>
                        <a:pt x="16487" y="7626"/>
                        <a:pt x="16355" y="7503"/>
                        <a:pt x="16355" y="7503"/>
                      </a:cubicBezTo>
                      <a:cubicBezTo>
                        <a:pt x="16195" y="7399"/>
                        <a:pt x="16280" y="7607"/>
                        <a:pt x="16280" y="7607"/>
                      </a:cubicBezTo>
                      <a:cubicBezTo>
                        <a:pt x="16402" y="7824"/>
                        <a:pt x="16308" y="7730"/>
                        <a:pt x="16308" y="7730"/>
                      </a:cubicBezTo>
                      <a:cubicBezTo>
                        <a:pt x="16185" y="7598"/>
                        <a:pt x="16289" y="7824"/>
                        <a:pt x="16299" y="7843"/>
                      </a:cubicBezTo>
                      <a:cubicBezTo>
                        <a:pt x="16063" y="7730"/>
                        <a:pt x="16176" y="7881"/>
                        <a:pt x="16176" y="7881"/>
                      </a:cubicBezTo>
                      <a:cubicBezTo>
                        <a:pt x="16336" y="8136"/>
                        <a:pt x="16214" y="8051"/>
                        <a:pt x="16214" y="8051"/>
                      </a:cubicBezTo>
                      <a:cubicBezTo>
                        <a:pt x="15949" y="7947"/>
                        <a:pt x="15940" y="7994"/>
                        <a:pt x="15978" y="8041"/>
                      </a:cubicBezTo>
                      <a:cubicBezTo>
                        <a:pt x="15940" y="7994"/>
                        <a:pt x="15846" y="8032"/>
                        <a:pt x="15846" y="8032"/>
                      </a:cubicBezTo>
                      <a:cubicBezTo>
                        <a:pt x="16044" y="7475"/>
                        <a:pt x="15780" y="7805"/>
                        <a:pt x="15780" y="7805"/>
                      </a:cubicBezTo>
                      <a:cubicBezTo>
                        <a:pt x="15515" y="8060"/>
                        <a:pt x="15619" y="7815"/>
                        <a:pt x="15619" y="7815"/>
                      </a:cubicBezTo>
                      <a:cubicBezTo>
                        <a:pt x="15912" y="7164"/>
                        <a:pt x="15591" y="7475"/>
                        <a:pt x="15591" y="7475"/>
                      </a:cubicBezTo>
                      <a:cubicBezTo>
                        <a:pt x="15780" y="6814"/>
                        <a:pt x="15591" y="7145"/>
                        <a:pt x="15591" y="7145"/>
                      </a:cubicBezTo>
                      <a:cubicBezTo>
                        <a:pt x="15279" y="7513"/>
                        <a:pt x="15393" y="7173"/>
                        <a:pt x="15393" y="7173"/>
                      </a:cubicBezTo>
                      <a:cubicBezTo>
                        <a:pt x="15572" y="6484"/>
                        <a:pt x="15336" y="6852"/>
                        <a:pt x="15336" y="6852"/>
                      </a:cubicBezTo>
                      <a:cubicBezTo>
                        <a:pt x="15345" y="6569"/>
                        <a:pt x="15336" y="6286"/>
                        <a:pt x="15298" y="6012"/>
                      </a:cubicBezTo>
                      <a:cubicBezTo>
                        <a:pt x="15204" y="6154"/>
                        <a:pt x="15176" y="6729"/>
                        <a:pt x="15176" y="6729"/>
                      </a:cubicBezTo>
                      <a:cubicBezTo>
                        <a:pt x="15034" y="6550"/>
                        <a:pt x="15128" y="6984"/>
                        <a:pt x="15128" y="7022"/>
                      </a:cubicBezTo>
                      <a:cubicBezTo>
                        <a:pt x="14902" y="6663"/>
                        <a:pt x="15081" y="7390"/>
                        <a:pt x="15081" y="7390"/>
                      </a:cubicBezTo>
                      <a:cubicBezTo>
                        <a:pt x="14864" y="7097"/>
                        <a:pt x="15006" y="7569"/>
                        <a:pt x="15006" y="7569"/>
                      </a:cubicBezTo>
                      <a:cubicBezTo>
                        <a:pt x="15072" y="7862"/>
                        <a:pt x="14902" y="7843"/>
                        <a:pt x="14902" y="7843"/>
                      </a:cubicBezTo>
                      <a:cubicBezTo>
                        <a:pt x="14770" y="7805"/>
                        <a:pt x="14836" y="7664"/>
                        <a:pt x="14836" y="7664"/>
                      </a:cubicBezTo>
                      <a:cubicBezTo>
                        <a:pt x="14987" y="7286"/>
                        <a:pt x="14836" y="7428"/>
                        <a:pt x="14836" y="7428"/>
                      </a:cubicBezTo>
                      <a:cubicBezTo>
                        <a:pt x="14987" y="6984"/>
                        <a:pt x="14808" y="7192"/>
                        <a:pt x="14808" y="7192"/>
                      </a:cubicBezTo>
                      <a:cubicBezTo>
                        <a:pt x="15006" y="6616"/>
                        <a:pt x="14779" y="6946"/>
                        <a:pt x="14779" y="6946"/>
                      </a:cubicBezTo>
                      <a:cubicBezTo>
                        <a:pt x="14741" y="5833"/>
                        <a:pt x="14647" y="6994"/>
                        <a:pt x="14647" y="6994"/>
                      </a:cubicBezTo>
                      <a:cubicBezTo>
                        <a:pt x="14430" y="6644"/>
                        <a:pt x="14581" y="7164"/>
                        <a:pt x="14590" y="7201"/>
                      </a:cubicBezTo>
                      <a:cubicBezTo>
                        <a:pt x="14402" y="6871"/>
                        <a:pt x="14553" y="7296"/>
                        <a:pt x="14562" y="7333"/>
                      </a:cubicBezTo>
                      <a:cubicBezTo>
                        <a:pt x="14421" y="7135"/>
                        <a:pt x="14590" y="7588"/>
                        <a:pt x="14590" y="7588"/>
                      </a:cubicBezTo>
                      <a:cubicBezTo>
                        <a:pt x="14439" y="7796"/>
                        <a:pt x="14468" y="7607"/>
                        <a:pt x="14468" y="7607"/>
                      </a:cubicBezTo>
                      <a:cubicBezTo>
                        <a:pt x="14572" y="7296"/>
                        <a:pt x="14364" y="7494"/>
                        <a:pt x="14355" y="7513"/>
                      </a:cubicBezTo>
                      <a:cubicBezTo>
                        <a:pt x="14562" y="7003"/>
                        <a:pt x="14288" y="7324"/>
                        <a:pt x="14288" y="7324"/>
                      </a:cubicBezTo>
                      <a:cubicBezTo>
                        <a:pt x="14166" y="7305"/>
                        <a:pt x="14288" y="6880"/>
                        <a:pt x="14288" y="6880"/>
                      </a:cubicBezTo>
                      <a:cubicBezTo>
                        <a:pt x="14402" y="6399"/>
                        <a:pt x="14213" y="6692"/>
                        <a:pt x="14213" y="6692"/>
                      </a:cubicBezTo>
                      <a:cubicBezTo>
                        <a:pt x="14222" y="6522"/>
                        <a:pt x="14204" y="6361"/>
                        <a:pt x="14147" y="6201"/>
                      </a:cubicBezTo>
                      <a:cubicBezTo>
                        <a:pt x="14109" y="6352"/>
                        <a:pt x="14081" y="6503"/>
                        <a:pt x="14071" y="6663"/>
                      </a:cubicBezTo>
                      <a:cubicBezTo>
                        <a:pt x="13883" y="6522"/>
                        <a:pt x="14043" y="6975"/>
                        <a:pt x="14043" y="6975"/>
                      </a:cubicBezTo>
                      <a:cubicBezTo>
                        <a:pt x="14185" y="7409"/>
                        <a:pt x="14043" y="7277"/>
                        <a:pt x="14043" y="7277"/>
                      </a:cubicBezTo>
                      <a:cubicBezTo>
                        <a:pt x="13798" y="7041"/>
                        <a:pt x="13930" y="7475"/>
                        <a:pt x="13939" y="7503"/>
                      </a:cubicBezTo>
                      <a:cubicBezTo>
                        <a:pt x="13637" y="7107"/>
                        <a:pt x="13873" y="7701"/>
                        <a:pt x="13873" y="7701"/>
                      </a:cubicBezTo>
                      <a:cubicBezTo>
                        <a:pt x="13703" y="7437"/>
                        <a:pt x="13845" y="8003"/>
                        <a:pt x="13845" y="8003"/>
                      </a:cubicBezTo>
                      <a:cubicBezTo>
                        <a:pt x="13751" y="8438"/>
                        <a:pt x="13713" y="8032"/>
                        <a:pt x="13713" y="8032"/>
                      </a:cubicBezTo>
                      <a:cubicBezTo>
                        <a:pt x="13609" y="8013"/>
                        <a:pt x="13581" y="7881"/>
                        <a:pt x="13666" y="7805"/>
                      </a:cubicBezTo>
                      <a:cubicBezTo>
                        <a:pt x="13817" y="7494"/>
                        <a:pt x="13571" y="7588"/>
                        <a:pt x="13571" y="7588"/>
                      </a:cubicBezTo>
                      <a:cubicBezTo>
                        <a:pt x="13845" y="7173"/>
                        <a:pt x="13571" y="7277"/>
                        <a:pt x="13571" y="7277"/>
                      </a:cubicBezTo>
                      <a:cubicBezTo>
                        <a:pt x="13845" y="6956"/>
                        <a:pt x="13647" y="7060"/>
                        <a:pt x="13647" y="7060"/>
                      </a:cubicBezTo>
                      <a:cubicBezTo>
                        <a:pt x="13260" y="7192"/>
                        <a:pt x="13477" y="6994"/>
                        <a:pt x="13477" y="6994"/>
                      </a:cubicBezTo>
                      <a:cubicBezTo>
                        <a:pt x="13807" y="6748"/>
                        <a:pt x="13562" y="6767"/>
                        <a:pt x="13562" y="6767"/>
                      </a:cubicBezTo>
                      <a:cubicBezTo>
                        <a:pt x="13722" y="6484"/>
                        <a:pt x="13467" y="6597"/>
                        <a:pt x="13467" y="6597"/>
                      </a:cubicBezTo>
                      <a:cubicBezTo>
                        <a:pt x="13401" y="6512"/>
                        <a:pt x="13392" y="6399"/>
                        <a:pt x="13458" y="6314"/>
                      </a:cubicBezTo>
                      <a:cubicBezTo>
                        <a:pt x="13656" y="5908"/>
                        <a:pt x="13420" y="6059"/>
                        <a:pt x="13420" y="6059"/>
                      </a:cubicBezTo>
                      <a:cubicBezTo>
                        <a:pt x="13562" y="5767"/>
                        <a:pt x="13401" y="5852"/>
                        <a:pt x="13401" y="5852"/>
                      </a:cubicBezTo>
                      <a:cubicBezTo>
                        <a:pt x="13467" y="5484"/>
                        <a:pt x="13326" y="5446"/>
                        <a:pt x="13326" y="5446"/>
                      </a:cubicBezTo>
                      <a:cubicBezTo>
                        <a:pt x="13260" y="4861"/>
                        <a:pt x="13241" y="5352"/>
                        <a:pt x="13241" y="5352"/>
                      </a:cubicBezTo>
                      <a:cubicBezTo>
                        <a:pt x="13260" y="5474"/>
                        <a:pt x="13222" y="5606"/>
                        <a:pt x="13156" y="5710"/>
                      </a:cubicBezTo>
                      <a:cubicBezTo>
                        <a:pt x="13043" y="5833"/>
                        <a:pt x="13175" y="6003"/>
                        <a:pt x="13184" y="6022"/>
                      </a:cubicBezTo>
                      <a:cubicBezTo>
                        <a:pt x="13080" y="5927"/>
                        <a:pt x="13109" y="6107"/>
                        <a:pt x="13109" y="6107"/>
                      </a:cubicBezTo>
                      <a:cubicBezTo>
                        <a:pt x="12873" y="5908"/>
                        <a:pt x="13156" y="6380"/>
                        <a:pt x="13156" y="6380"/>
                      </a:cubicBezTo>
                      <a:cubicBezTo>
                        <a:pt x="13241" y="6692"/>
                        <a:pt x="13118" y="6550"/>
                        <a:pt x="13118" y="6550"/>
                      </a:cubicBezTo>
                      <a:cubicBezTo>
                        <a:pt x="12967" y="6531"/>
                        <a:pt x="13033" y="6720"/>
                        <a:pt x="13033" y="6720"/>
                      </a:cubicBezTo>
                      <a:cubicBezTo>
                        <a:pt x="12731" y="6465"/>
                        <a:pt x="12939" y="6899"/>
                        <a:pt x="12939" y="6899"/>
                      </a:cubicBezTo>
                      <a:cubicBezTo>
                        <a:pt x="13128" y="7192"/>
                        <a:pt x="12967" y="7069"/>
                        <a:pt x="12967" y="7069"/>
                      </a:cubicBezTo>
                      <a:cubicBezTo>
                        <a:pt x="12722" y="6871"/>
                        <a:pt x="12901" y="7173"/>
                        <a:pt x="12901" y="7173"/>
                      </a:cubicBezTo>
                      <a:cubicBezTo>
                        <a:pt x="13071" y="7494"/>
                        <a:pt x="12863" y="7305"/>
                        <a:pt x="12863" y="7305"/>
                      </a:cubicBezTo>
                      <a:cubicBezTo>
                        <a:pt x="12675" y="7107"/>
                        <a:pt x="12816" y="7390"/>
                        <a:pt x="12816" y="7390"/>
                      </a:cubicBezTo>
                      <a:cubicBezTo>
                        <a:pt x="12996" y="7777"/>
                        <a:pt x="12816" y="7541"/>
                        <a:pt x="12816" y="7541"/>
                      </a:cubicBezTo>
                      <a:cubicBezTo>
                        <a:pt x="12646" y="7333"/>
                        <a:pt x="12741" y="7683"/>
                        <a:pt x="12741" y="7683"/>
                      </a:cubicBezTo>
                      <a:cubicBezTo>
                        <a:pt x="12797" y="7881"/>
                        <a:pt x="12627" y="7881"/>
                        <a:pt x="12627" y="7881"/>
                      </a:cubicBezTo>
                      <a:cubicBezTo>
                        <a:pt x="12420" y="7881"/>
                        <a:pt x="12590" y="7560"/>
                        <a:pt x="12590" y="7560"/>
                      </a:cubicBezTo>
                      <a:cubicBezTo>
                        <a:pt x="12760" y="7201"/>
                        <a:pt x="12533" y="7362"/>
                        <a:pt x="12533" y="7362"/>
                      </a:cubicBezTo>
                      <a:cubicBezTo>
                        <a:pt x="12703" y="7003"/>
                        <a:pt x="12448" y="7164"/>
                        <a:pt x="12448" y="7164"/>
                      </a:cubicBezTo>
                      <a:cubicBezTo>
                        <a:pt x="12712" y="6654"/>
                        <a:pt x="12429" y="6946"/>
                        <a:pt x="12429" y="6946"/>
                      </a:cubicBezTo>
                      <a:cubicBezTo>
                        <a:pt x="12439" y="6833"/>
                        <a:pt x="12420" y="6720"/>
                        <a:pt x="12373" y="6626"/>
                      </a:cubicBezTo>
                      <a:cubicBezTo>
                        <a:pt x="12316" y="6720"/>
                        <a:pt x="12297" y="6843"/>
                        <a:pt x="12316" y="6965"/>
                      </a:cubicBezTo>
                      <a:cubicBezTo>
                        <a:pt x="12080" y="6824"/>
                        <a:pt x="12250" y="7069"/>
                        <a:pt x="12250" y="7069"/>
                      </a:cubicBezTo>
                      <a:cubicBezTo>
                        <a:pt x="12401" y="7258"/>
                        <a:pt x="12278" y="7201"/>
                        <a:pt x="12278" y="7201"/>
                      </a:cubicBezTo>
                      <a:cubicBezTo>
                        <a:pt x="12108" y="7079"/>
                        <a:pt x="12250" y="7333"/>
                        <a:pt x="12259" y="7352"/>
                      </a:cubicBezTo>
                      <a:cubicBezTo>
                        <a:pt x="12023" y="7164"/>
                        <a:pt x="12212" y="7560"/>
                        <a:pt x="12212" y="7560"/>
                      </a:cubicBezTo>
                      <a:cubicBezTo>
                        <a:pt x="12023" y="7824"/>
                        <a:pt x="12052" y="7626"/>
                        <a:pt x="12052" y="7626"/>
                      </a:cubicBezTo>
                      <a:cubicBezTo>
                        <a:pt x="12184" y="7239"/>
                        <a:pt x="12005" y="7437"/>
                        <a:pt x="12005" y="7437"/>
                      </a:cubicBezTo>
                      <a:cubicBezTo>
                        <a:pt x="12118" y="7088"/>
                        <a:pt x="11939" y="7230"/>
                        <a:pt x="11939" y="7230"/>
                      </a:cubicBezTo>
                      <a:cubicBezTo>
                        <a:pt x="12108" y="6739"/>
                        <a:pt x="11920" y="6994"/>
                        <a:pt x="11920" y="6994"/>
                      </a:cubicBezTo>
                      <a:cubicBezTo>
                        <a:pt x="11778" y="7116"/>
                        <a:pt x="11920" y="6833"/>
                        <a:pt x="11920" y="6833"/>
                      </a:cubicBezTo>
                      <a:cubicBezTo>
                        <a:pt x="12193" y="6154"/>
                        <a:pt x="11957" y="6446"/>
                        <a:pt x="11957" y="6446"/>
                      </a:cubicBezTo>
                      <a:cubicBezTo>
                        <a:pt x="11750" y="6729"/>
                        <a:pt x="11863" y="6390"/>
                        <a:pt x="11863" y="6390"/>
                      </a:cubicBezTo>
                      <a:cubicBezTo>
                        <a:pt x="12090" y="5578"/>
                        <a:pt x="11844" y="6040"/>
                        <a:pt x="11844" y="6040"/>
                      </a:cubicBezTo>
                      <a:cubicBezTo>
                        <a:pt x="11646" y="6380"/>
                        <a:pt x="11806" y="5720"/>
                        <a:pt x="11806" y="5720"/>
                      </a:cubicBezTo>
                      <a:cubicBezTo>
                        <a:pt x="12033" y="4955"/>
                        <a:pt x="11750" y="5323"/>
                        <a:pt x="11750" y="5323"/>
                      </a:cubicBezTo>
                      <a:cubicBezTo>
                        <a:pt x="11721" y="4502"/>
                        <a:pt x="11646" y="5408"/>
                        <a:pt x="11646" y="5408"/>
                      </a:cubicBezTo>
                      <a:cubicBezTo>
                        <a:pt x="11353" y="5012"/>
                        <a:pt x="11608" y="5663"/>
                        <a:pt x="11608" y="5663"/>
                      </a:cubicBezTo>
                      <a:cubicBezTo>
                        <a:pt x="11731" y="6069"/>
                        <a:pt x="11523" y="5889"/>
                        <a:pt x="11523" y="5889"/>
                      </a:cubicBezTo>
                      <a:cubicBezTo>
                        <a:pt x="11127" y="5587"/>
                        <a:pt x="11448" y="6088"/>
                        <a:pt x="11448" y="6088"/>
                      </a:cubicBezTo>
                      <a:cubicBezTo>
                        <a:pt x="11703" y="6550"/>
                        <a:pt x="11486" y="6352"/>
                        <a:pt x="11486" y="6352"/>
                      </a:cubicBezTo>
                      <a:cubicBezTo>
                        <a:pt x="11184" y="6078"/>
                        <a:pt x="11438" y="6578"/>
                        <a:pt x="11438" y="6578"/>
                      </a:cubicBezTo>
                      <a:cubicBezTo>
                        <a:pt x="11108" y="6333"/>
                        <a:pt x="11552" y="6918"/>
                        <a:pt x="11552" y="6918"/>
                      </a:cubicBezTo>
                      <a:cubicBezTo>
                        <a:pt x="11561" y="7126"/>
                        <a:pt x="11316" y="7126"/>
                        <a:pt x="11316" y="7126"/>
                      </a:cubicBezTo>
                      <a:cubicBezTo>
                        <a:pt x="11486" y="6833"/>
                        <a:pt x="11165" y="6975"/>
                        <a:pt x="11136" y="6984"/>
                      </a:cubicBezTo>
                      <a:cubicBezTo>
                        <a:pt x="11325" y="6560"/>
                        <a:pt x="11127" y="6739"/>
                        <a:pt x="11127" y="6739"/>
                      </a:cubicBezTo>
                      <a:cubicBezTo>
                        <a:pt x="11240" y="6361"/>
                        <a:pt x="11023" y="6597"/>
                        <a:pt x="11023" y="6597"/>
                      </a:cubicBezTo>
                      <a:cubicBezTo>
                        <a:pt x="11146" y="6342"/>
                        <a:pt x="11004" y="6399"/>
                        <a:pt x="11004" y="6399"/>
                      </a:cubicBezTo>
                      <a:cubicBezTo>
                        <a:pt x="11146" y="6154"/>
                        <a:pt x="10995" y="6220"/>
                        <a:pt x="10995" y="6220"/>
                      </a:cubicBezTo>
                      <a:cubicBezTo>
                        <a:pt x="11023" y="6116"/>
                        <a:pt x="10995" y="6003"/>
                        <a:pt x="10910" y="5937"/>
                      </a:cubicBezTo>
                      <a:cubicBezTo>
                        <a:pt x="10834" y="6012"/>
                        <a:pt x="10816" y="6125"/>
                        <a:pt x="10863" y="6220"/>
                      </a:cubicBezTo>
                      <a:cubicBezTo>
                        <a:pt x="10910" y="6333"/>
                        <a:pt x="10834" y="6361"/>
                        <a:pt x="10834" y="6361"/>
                      </a:cubicBezTo>
                      <a:cubicBezTo>
                        <a:pt x="10674" y="6314"/>
                        <a:pt x="10816" y="6541"/>
                        <a:pt x="10834" y="6560"/>
                      </a:cubicBezTo>
                      <a:cubicBezTo>
                        <a:pt x="10542" y="6390"/>
                        <a:pt x="10797" y="6795"/>
                        <a:pt x="10797" y="6795"/>
                      </a:cubicBezTo>
                      <a:cubicBezTo>
                        <a:pt x="10532" y="6682"/>
                        <a:pt x="10665" y="6937"/>
                        <a:pt x="10665" y="6956"/>
                      </a:cubicBezTo>
                      <a:cubicBezTo>
                        <a:pt x="10429" y="6833"/>
                        <a:pt x="10608" y="7192"/>
                        <a:pt x="10608" y="7192"/>
                      </a:cubicBezTo>
                      <a:cubicBezTo>
                        <a:pt x="10447" y="7097"/>
                        <a:pt x="10419" y="7116"/>
                        <a:pt x="10429" y="7164"/>
                      </a:cubicBezTo>
                      <a:cubicBezTo>
                        <a:pt x="10391" y="7154"/>
                        <a:pt x="10334" y="7164"/>
                        <a:pt x="10296" y="7182"/>
                      </a:cubicBezTo>
                      <a:cubicBezTo>
                        <a:pt x="10627" y="6626"/>
                        <a:pt x="10296" y="6748"/>
                        <a:pt x="10296" y="6748"/>
                      </a:cubicBezTo>
                      <a:cubicBezTo>
                        <a:pt x="10636" y="6409"/>
                        <a:pt x="10268" y="6475"/>
                        <a:pt x="10202" y="6484"/>
                      </a:cubicBezTo>
                      <a:cubicBezTo>
                        <a:pt x="10570" y="6371"/>
                        <a:pt x="10363" y="6333"/>
                        <a:pt x="10363" y="6333"/>
                      </a:cubicBezTo>
                      <a:cubicBezTo>
                        <a:pt x="10749" y="5993"/>
                        <a:pt x="10410" y="6144"/>
                        <a:pt x="10391" y="6154"/>
                      </a:cubicBezTo>
                      <a:cubicBezTo>
                        <a:pt x="10485" y="5974"/>
                        <a:pt x="10353" y="6040"/>
                        <a:pt x="10353" y="6040"/>
                      </a:cubicBezTo>
                      <a:cubicBezTo>
                        <a:pt x="9862" y="6446"/>
                        <a:pt x="10155" y="6069"/>
                        <a:pt x="10155" y="6069"/>
                      </a:cubicBezTo>
                      <a:cubicBezTo>
                        <a:pt x="10495" y="5672"/>
                        <a:pt x="10183" y="5786"/>
                        <a:pt x="10183" y="5786"/>
                      </a:cubicBezTo>
                      <a:cubicBezTo>
                        <a:pt x="10542" y="5323"/>
                        <a:pt x="10230" y="5531"/>
                        <a:pt x="10230" y="5531"/>
                      </a:cubicBezTo>
                      <a:cubicBezTo>
                        <a:pt x="9683" y="5927"/>
                        <a:pt x="9919" y="5606"/>
                        <a:pt x="9919" y="5606"/>
                      </a:cubicBezTo>
                      <a:cubicBezTo>
                        <a:pt x="10551" y="5059"/>
                        <a:pt x="10032" y="5314"/>
                        <a:pt x="10032" y="5314"/>
                      </a:cubicBezTo>
                      <a:cubicBezTo>
                        <a:pt x="9777" y="5436"/>
                        <a:pt x="9938" y="5201"/>
                        <a:pt x="9938" y="5201"/>
                      </a:cubicBezTo>
                      <a:cubicBezTo>
                        <a:pt x="10259" y="4738"/>
                        <a:pt x="9947" y="4955"/>
                        <a:pt x="9928" y="4974"/>
                      </a:cubicBezTo>
                      <a:cubicBezTo>
                        <a:pt x="10249" y="4559"/>
                        <a:pt x="9976" y="4748"/>
                        <a:pt x="9957" y="4757"/>
                      </a:cubicBezTo>
                      <a:cubicBezTo>
                        <a:pt x="10259" y="4238"/>
                        <a:pt x="9862" y="4568"/>
                        <a:pt x="9862" y="4568"/>
                      </a:cubicBezTo>
                      <a:cubicBezTo>
                        <a:pt x="10202" y="3936"/>
                        <a:pt x="9853" y="4295"/>
                        <a:pt x="9853" y="4295"/>
                      </a:cubicBezTo>
                      <a:cubicBezTo>
                        <a:pt x="9881" y="3832"/>
                        <a:pt x="9730" y="3738"/>
                        <a:pt x="9730" y="3738"/>
                      </a:cubicBezTo>
                      <a:cubicBezTo>
                        <a:pt x="9570" y="3879"/>
                        <a:pt x="9626" y="4285"/>
                        <a:pt x="9626" y="4285"/>
                      </a:cubicBezTo>
                      <a:cubicBezTo>
                        <a:pt x="9211" y="3936"/>
                        <a:pt x="9551" y="4483"/>
                        <a:pt x="9551" y="4483"/>
                      </a:cubicBezTo>
                      <a:cubicBezTo>
                        <a:pt x="9051" y="4106"/>
                        <a:pt x="9551" y="4908"/>
                        <a:pt x="9551" y="4908"/>
                      </a:cubicBezTo>
                      <a:lnTo>
                        <a:pt x="9551" y="5068"/>
                      </a:lnTo>
                      <a:cubicBezTo>
                        <a:pt x="8805" y="4530"/>
                        <a:pt x="9409" y="5276"/>
                        <a:pt x="9409" y="5276"/>
                      </a:cubicBezTo>
                      <a:cubicBezTo>
                        <a:pt x="8692" y="4946"/>
                        <a:pt x="9315" y="5550"/>
                        <a:pt x="9315" y="5550"/>
                      </a:cubicBezTo>
                      <a:cubicBezTo>
                        <a:pt x="9608" y="5776"/>
                        <a:pt x="9343" y="5738"/>
                        <a:pt x="9343" y="5738"/>
                      </a:cubicBezTo>
                      <a:cubicBezTo>
                        <a:pt x="8956" y="5701"/>
                        <a:pt x="9173" y="5965"/>
                        <a:pt x="9173" y="5965"/>
                      </a:cubicBezTo>
                      <a:cubicBezTo>
                        <a:pt x="9070" y="6050"/>
                        <a:pt x="9249" y="6295"/>
                        <a:pt x="9268" y="6324"/>
                      </a:cubicBezTo>
                      <a:cubicBezTo>
                        <a:pt x="8937" y="5993"/>
                        <a:pt x="8956" y="6116"/>
                        <a:pt x="9041" y="6286"/>
                      </a:cubicBezTo>
                      <a:cubicBezTo>
                        <a:pt x="8937" y="6248"/>
                        <a:pt x="8768" y="6371"/>
                        <a:pt x="8768" y="6371"/>
                      </a:cubicBezTo>
                      <a:cubicBezTo>
                        <a:pt x="8579" y="6409"/>
                        <a:pt x="8749" y="6088"/>
                        <a:pt x="8749" y="6088"/>
                      </a:cubicBezTo>
                      <a:cubicBezTo>
                        <a:pt x="8805" y="5776"/>
                        <a:pt x="8673" y="5635"/>
                        <a:pt x="8664" y="5625"/>
                      </a:cubicBezTo>
                      <a:cubicBezTo>
                        <a:pt x="8985" y="5776"/>
                        <a:pt x="8843" y="5559"/>
                        <a:pt x="8843" y="5559"/>
                      </a:cubicBezTo>
                      <a:cubicBezTo>
                        <a:pt x="8739" y="5427"/>
                        <a:pt x="8626" y="5304"/>
                        <a:pt x="8626" y="5304"/>
                      </a:cubicBezTo>
                      <a:cubicBezTo>
                        <a:pt x="9013" y="4578"/>
                        <a:pt x="8626" y="4917"/>
                        <a:pt x="8626" y="4917"/>
                      </a:cubicBezTo>
                      <a:cubicBezTo>
                        <a:pt x="8220" y="5191"/>
                        <a:pt x="8409" y="4908"/>
                        <a:pt x="8409" y="4908"/>
                      </a:cubicBezTo>
                      <a:cubicBezTo>
                        <a:pt x="8768" y="4398"/>
                        <a:pt x="8343" y="4710"/>
                        <a:pt x="8343" y="4710"/>
                      </a:cubicBezTo>
                      <a:cubicBezTo>
                        <a:pt x="8164" y="4785"/>
                        <a:pt x="8324" y="4493"/>
                        <a:pt x="8324" y="4493"/>
                      </a:cubicBezTo>
                      <a:cubicBezTo>
                        <a:pt x="8617" y="3955"/>
                        <a:pt x="8362" y="4021"/>
                        <a:pt x="8362" y="4021"/>
                      </a:cubicBezTo>
                      <a:cubicBezTo>
                        <a:pt x="8541" y="3455"/>
                        <a:pt x="8362" y="3596"/>
                        <a:pt x="8362" y="3596"/>
                      </a:cubicBezTo>
                      <a:cubicBezTo>
                        <a:pt x="8267" y="3691"/>
                        <a:pt x="8211" y="3813"/>
                        <a:pt x="8201" y="3936"/>
                      </a:cubicBezTo>
                      <a:cubicBezTo>
                        <a:pt x="8145" y="3804"/>
                        <a:pt x="8201" y="3455"/>
                        <a:pt x="8201" y="3455"/>
                      </a:cubicBezTo>
                      <a:cubicBezTo>
                        <a:pt x="8352" y="3087"/>
                        <a:pt x="8098" y="3247"/>
                        <a:pt x="8098" y="3247"/>
                      </a:cubicBezTo>
                      <a:lnTo>
                        <a:pt x="8060" y="2398"/>
                      </a:lnTo>
                      <a:cubicBezTo>
                        <a:pt x="7984" y="1595"/>
                        <a:pt x="7984" y="2218"/>
                        <a:pt x="7984" y="2218"/>
                      </a:cubicBezTo>
                      <a:lnTo>
                        <a:pt x="7984" y="3209"/>
                      </a:lnTo>
                      <a:cubicBezTo>
                        <a:pt x="7928" y="3322"/>
                        <a:pt x="7918" y="3455"/>
                        <a:pt x="7956" y="3577"/>
                      </a:cubicBezTo>
                      <a:cubicBezTo>
                        <a:pt x="7720" y="3634"/>
                        <a:pt x="7824" y="4011"/>
                        <a:pt x="7824" y="4011"/>
                      </a:cubicBezTo>
                      <a:cubicBezTo>
                        <a:pt x="7607" y="4144"/>
                        <a:pt x="7786" y="4408"/>
                        <a:pt x="7786" y="4408"/>
                      </a:cubicBezTo>
                      <a:cubicBezTo>
                        <a:pt x="7833" y="4455"/>
                        <a:pt x="7833" y="4540"/>
                        <a:pt x="7786" y="4587"/>
                      </a:cubicBezTo>
                      <a:cubicBezTo>
                        <a:pt x="7748" y="4700"/>
                        <a:pt x="7729" y="4814"/>
                        <a:pt x="7739" y="4927"/>
                      </a:cubicBezTo>
                      <a:cubicBezTo>
                        <a:pt x="7494" y="4644"/>
                        <a:pt x="7654" y="5097"/>
                        <a:pt x="7654" y="5097"/>
                      </a:cubicBezTo>
                      <a:cubicBezTo>
                        <a:pt x="7833" y="5540"/>
                        <a:pt x="7673" y="5342"/>
                        <a:pt x="7673" y="5342"/>
                      </a:cubicBezTo>
                      <a:cubicBezTo>
                        <a:pt x="7390" y="4955"/>
                        <a:pt x="7569" y="5569"/>
                        <a:pt x="7569" y="5569"/>
                      </a:cubicBezTo>
                      <a:cubicBezTo>
                        <a:pt x="7682" y="5899"/>
                        <a:pt x="7503" y="5720"/>
                        <a:pt x="7503" y="5720"/>
                      </a:cubicBezTo>
                      <a:cubicBezTo>
                        <a:pt x="7352" y="5578"/>
                        <a:pt x="7333" y="5672"/>
                        <a:pt x="7352" y="5805"/>
                      </a:cubicBezTo>
                      <a:cubicBezTo>
                        <a:pt x="7333" y="5823"/>
                        <a:pt x="7314" y="5842"/>
                        <a:pt x="7295" y="5861"/>
                      </a:cubicBezTo>
                      <a:cubicBezTo>
                        <a:pt x="7050" y="6088"/>
                        <a:pt x="7182" y="5786"/>
                        <a:pt x="7182" y="5786"/>
                      </a:cubicBezTo>
                      <a:cubicBezTo>
                        <a:pt x="7390" y="5285"/>
                        <a:pt x="7182" y="5559"/>
                        <a:pt x="7182" y="5559"/>
                      </a:cubicBezTo>
                      <a:cubicBezTo>
                        <a:pt x="7003" y="5786"/>
                        <a:pt x="7144" y="5436"/>
                        <a:pt x="7144" y="5436"/>
                      </a:cubicBezTo>
                      <a:cubicBezTo>
                        <a:pt x="7390" y="4832"/>
                        <a:pt x="7154" y="5163"/>
                        <a:pt x="7154" y="5163"/>
                      </a:cubicBezTo>
                      <a:cubicBezTo>
                        <a:pt x="7022" y="5314"/>
                        <a:pt x="7173" y="4832"/>
                        <a:pt x="7173" y="4832"/>
                      </a:cubicBezTo>
                      <a:cubicBezTo>
                        <a:pt x="7314" y="4342"/>
                        <a:pt x="7154" y="4606"/>
                        <a:pt x="7154" y="4606"/>
                      </a:cubicBezTo>
                      <a:cubicBezTo>
                        <a:pt x="6899" y="4983"/>
                        <a:pt x="7088" y="4455"/>
                        <a:pt x="7088" y="4455"/>
                      </a:cubicBezTo>
                      <a:cubicBezTo>
                        <a:pt x="7258" y="3983"/>
                        <a:pt x="7041" y="4247"/>
                        <a:pt x="7041" y="4247"/>
                      </a:cubicBezTo>
                      <a:cubicBezTo>
                        <a:pt x="6890" y="4304"/>
                        <a:pt x="7041" y="3832"/>
                        <a:pt x="7041" y="3832"/>
                      </a:cubicBezTo>
                      <a:cubicBezTo>
                        <a:pt x="7154" y="3105"/>
                        <a:pt x="6927" y="3672"/>
                        <a:pt x="6927" y="3672"/>
                      </a:cubicBezTo>
                      <a:cubicBezTo>
                        <a:pt x="6946" y="3417"/>
                        <a:pt x="6918" y="3162"/>
                        <a:pt x="6852" y="2907"/>
                      </a:cubicBezTo>
                      <a:cubicBezTo>
                        <a:pt x="6814" y="3124"/>
                        <a:pt x="6786" y="3332"/>
                        <a:pt x="6776" y="3549"/>
                      </a:cubicBezTo>
                      <a:cubicBezTo>
                        <a:pt x="6493" y="3256"/>
                        <a:pt x="6654" y="3615"/>
                        <a:pt x="6654" y="3615"/>
                      </a:cubicBezTo>
                      <a:cubicBezTo>
                        <a:pt x="6852" y="4087"/>
                        <a:pt x="6710" y="3898"/>
                        <a:pt x="6710" y="3898"/>
                      </a:cubicBezTo>
                      <a:cubicBezTo>
                        <a:pt x="6474" y="3587"/>
                        <a:pt x="6635" y="4191"/>
                        <a:pt x="6635" y="4191"/>
                      </a:cubicBezTo>
                      <a:cubicBezTo>
                        <a:pt x="6729" y="4455"/>
                        <a:pt x="6578" y="4285"/>
                        <a:pt x="6578" y="4285"/>
                      </a:cubicBezTo>
                      <a:cubicBezTo>
                        <a:pt x="6399" y="4087"/>
                        <a:pt x="6569" y="4483"/>
                        <a:pt x="6569" y="4483"/>
                      </a:cubicBezTo>
                      <a:cubicBezTo>
                        <a:pt x="6757" y="4899"/>
                        <a:pt x="6606" y="4681"/>
                        <a:pt x="6606" y="4681"/>
                      </a:cubicBezTo>
                      <a:cubicBezTo>
                        <a:pt x="6361" y="4323"/>
                        <a:pt x="6512" y="4842"/>
                        <a:pt x="6512" y="4842"/>
                      </a:cubicBezTo>
                      <a:cubicBezTo>
                        <a:pt x="6588" y="5201"/>
                        <a:pt x="6465" y="5021"/>
                        <a:pt x="6465" y="5021"/>
                      </a:cubicBezTo>
                      <a:cubicBezTo>
                        <a:pt x="6295" y="4861"/>
                        <a:pt x="6484" y="5257"/>
                        <a:pt x="6484" y="5257"/>
                      </a:cubicBezTo>
                      <a:cubicBezTo>
                        <a:pt x="6606" y="5521"/>
                        <a:pt x="6465" y="5361"/>
                        <a:pt x="6465" y="5361"/>
                      </a:cubicBezTo>
                      <a:cubicBezTo>
                        <a:pt x="6257" y="5153"/>
                        <a:pt x="6437" y="5512"/>
                        <a:pt x="6437" y="5512"/>
                      </a:cubicBezTo>
                      <a:cubicBezTo>
                        <a:pt x="6531" y="5814"/>
                        <a:pt x="6370" y="5644"/>
                        <a:pt x="6370" y="5644"/>
                      </a:cubicBezTo>
                      <a:cubicBezTo>
                        <a:pt x="6116" y="5333"/>
                        <a:pt x="6267" y="5663"/>
                        <a:pt x="6267" y="5663"/>
                      </a:cubicBezTo>
                      <a:cubicBezTo>
                        <a:pt x="6389" y="5956"/>
                        <a:pt x="6229" y="5786"/>
                        <a:pt x="6229" y="5786"/>
                      </a:cubicBezTo>
                      <a:cubicBezTo>
                        <a:pt x="5785" y="5418"/>
                        <a:pt x="6135" y="6012"/>
                        <a:pt x="6135" y="6012"/>
                      </a:cubicBezTo>
                      <a:cubicBezTo>
                        <a:pt x="6342" y="6371"/>
                        <a:pt x="6163" y="6210"/>
                        <a:pt x="6163" y="6210"/>
                      </a:cubicBezTo>
                      <a:cubicBezTo>
                        <a:pt x="5908" y="6003"/>
                        <a:pt x="6172" y="6475"/>
                        <a:pt x="6172" y="6475"/>
                      </a:cubicBezTo>
                      <a:cubicBezTo>
                        <a:pt x="6361" y="6852"/>
                        <a:pt x="6163" y="6692"/>
                        <a:pt x="6163" y="6692"/>
                      </a:cubicBezTo>
                      <a:cubicBezTo>
                        <a:pt x="5946" y="6541"/>
                        <a:pt x="6068" y="6833"/>
                        <a:pt x="6068" y="6833"/>
                      </a:cubicBezTo>
                      <a:cubicBezTo>
                        <a:pt x="6229" y="7135"/>
                        <a:pt x="6097" y="6994"/>
                        <a:pt x="6097" y="6994"/>
                      </a:cubicBezTo>
                      <a:cubicBezTo>
                        <a:pt x="5927" y="6814"/>
                        <a:pt x="6097" y="7164"/>
                        <a:pt x="6097" y="7164"/>
                      </a:cubicBezTo>
                      <a:cubicBezTo>
                        <a:pt x="6068" y="7154"/>
                        <a:pt x="6040" y="7145"/>
                        <a:pt x="6021" y="7135"/>
                      </a:cubicBezTo>
                      <a:cubicBezTo>
                        <a:pt x="6021" y="7003"/>
                        <a:pt x="5842" y="7003"/>
                        <a:pt x="5842" y="7003"/>
                      </a:cubicBezTo>
                      <a:cubicBezTo>
                        <a:pt x="6229" y="6635"/>
                        <a:pt x="5823" y="6663"/>
                        <a:pt x="5823" y="6663"/>
                      </a:cubicBezTo>
                      <a:cubicBezTo>
                        <a:pt x="6191" y="6144"/>
                        <a:pt x="5578" y="6503"/>
                        <a:pt x="5578" y="6503"/>
                      </a:cubicBezTo>
                      <a:cubicBezTo>
                        <a:pt x="5229" y="6541"/>
                        <a:pt x="5615" y="6182"/>
                        <a:pt x="5615" y="6182"/>
                      </a:cubicBezTo>
                      <a:cubicBezTo>
                        <a:pt x="6021" y="5738"/>
                        <a:pt x="5615" y="5880"/>
                        <a:pt x="5615" y="5880"/>
                      </a:cubicBezTo>
                      <a:cubicBezTo>
                        <a:pt x="5342" y="5871"/>
                        <a:pt x="5474" y="5672"/>
                        <a:pt x="5474" y="5672"/>
                      </a:cubicBezTo>
                      <a:cubicBezTo>
                        <a:pt x="5757" y="5285"/>
                        <a:pt x="5474" y="5370"/>
                        <a:pt x="5474" y="5370"/>
                      </a:cubicBezTo>
                      <a:cubicBezTo>
                        <a:pt x="5757" y="4908"/>
                        <a:pt x="5521" y="5087"/>
                        <a:pt x="5521" y="5087"/>
                      </a:cubicBezTo>
                      <a:cubicBezTo>
                        <a:pt x="4870" y="5342"/>
                        <a:pt x="5266" y="5050"/>
                        <a:pt x="5266" y="5050"/>
                      </a:cubicBezTo>
                      <a:cubicBezTo>
                        <a:pt x="5691" y="4870"/>
                        <a:pt x="5313" y="4804"/>
                        <a:pt x="5313" y="4804"/>
                      </a:cubicBezTo>
                      <a:cubicBezTo>
                        <a:pt x="5181" y="4785"/>
                        <a:pt x="5276" y="4587"/>
                        <a:pt x="5276" y="4587"/>
                      </a:cubicBezTo>
                      <a:cubicBezTo>
                        <a:pt x="5464" y="4247"/>
                        <a:pt x="5304" y="4332"/>
                        <a:pt x="5285" y="4342"/>
                      </a:cubicBezTo>
                      <a:cubicBezTo>
                        <a:pt x="5512" y="3955"/>
                        <a:pt x="5257" y="4153"/>
                        <a:pt x="5238" y="4172"/>
                      </a:cubicBezTo>
                      <a:cubicBezTo>
                        <a:pt x="5370" y="3823"/>
                        <a:pt x="5238" y="3964"/>
                        <a:pt x="5238" y="3964"/>
                      </a:cubicBezTo>
                      <a:cubicBezTo>
                        <a:pt x="5125" y="4068"/>
                        <a:pt x="5162" y="3870"/>
                        <a:pt x="5162" y="3870"/>
                      </a:cubicBezTo>
                      <a:cubicBezTo>
                        <a:pt x="5238" y="3558"/>
                        <a:pt x="5106" y="3691"/>
                        <a:pt x="5106" y="3691"/>
                      </a:cubicBezTo>
                      <a:cubicBezTo>
                        <a:pt x="5125" y="3587"/>
                        <a:pt x="5096" y="3483"/>
                        <a:pt x="5021" y="3407"/>
                      </a:cubicBezTo>
                      <a:cubicBezTo>
                        <a:pt x="4964" y="3521"/>
                        <a:pt x="4945" y="3653"/>
                        <a:pt x="4974" y="3775"/>
                      </a:cubicBezTo>
                      <a:cubicBezTo>
                        <a:pt x="4804" y="3691"/>
                        <a:pt x="4927" y="3889"/>
                        <a:pt x="4927" y="3889"/>
                      </a:cubicBezTo>
                      <a:cubicBezTo>
                        <a:pt x="5078" y="4115"/>
                        <a:pt x="4955" y="4030"/>
                        <a:pt x="4955" y="4030"/>
                      </a:cubicBezTo>
                      <a:cubicBezTo>
                        <a:pt x="4842" y="3955"/>
                        <a:pt x="4889" y="4096"/>
                        <a:pt x="4889" y="4096"/>
                      </a:cubicBezTo>
                      <a:cubicBezTo>
                        <a:pt x="4596" y="3964"/>
                        <a:pt x="4908" y="4446"/>
                        <a:pt x="4908" y="4446"/>
                      </a:cubicBezTo>
                      <a:cubicBezTo>
                        <a:pt x="5134" y="4785"/>
                        <a:pt x="4945" y="4653"/>
                        <a:pt x="4945" y="4653"/>
                      </a:cubicBezTo>
                      <a:cubicBezTo>
                        <a:pt x="4625" y="4455"/>
                        <a:pt x="4813" y="4738"/>
                        <a:pt x="4813" y="4738"/>
                      </a:cubicBezTo>
                      <a:cubicBezTo>
                        <a:pt x="4889" y="4927"/>
                        <a:pt x="4766" y="4861"/>
                        <a:pt x="4766" y="4861"/>
                      </a:cubicBezTo>
                      <a:cubicBezTo>
                        <a:pt x="4360" y="4681"/>
                        <a:pt x="4709" y="5021"/>
                        <a:pt x="4709" y="5021"/>
                      </a:cubicBezTo>
                      <a:cubicBezTo>
                        <a:pt x="4908" y="5191"/>
                        <a:pt x="4757" y="5163"/>
                        <a:pt x="4757" y="5163"/>
                      </a:cubicBezTo>
                      <a:cubicBezTo>
                        <a:pt x="4323" y="5021"/>
                        <a:pt x="4672" y="5361"/>
                        <a:pt x="4672" y="5361"/>
                      </a:cubicBezTo>
                      <a:cubicBezTo>
                        <a:pt x="4540" y="5314"/>
                        <a:pt x="4606" y="5521"/>
                        <a:pt x="4606" y="5521"/>
                      </a:cubicBezTo>
                      <a:cubicBezTo>
                        <a:pt x="4436" y="5370"/>
                        <a:pt x="4596" y="5672"/>
                        <a:pt x="4596" y="5672"/>
                      </a:cubicBezTo>
                      <a:cubicBezTo>
                        <a:pt x="4389" y="5616"/>
                        <a:pt x="4596" y="5871"/>
                        <a:pt x="4596" y="5871"/>
                      </a:cubicBezTo>
                      <a:cubicBezTo>
                        <a:pt x="4238" y="5644"/>
                        <a:pt x="4549" y="6059"/>
                        <a:pt x="4549" y="6059"/>
                      </a:cubicBezTo>
                      <a:cubicBezTo>
                        <a:pt x="4124" y="6286"/>
                        <a:pt x="4436" y="6295"/>
                        <a:pt x="4436" y="6295"/>
                      </a:cubicBezTo>
                      <a:cubicBezTo>
                        <a:pt x="4738" y="6390"/>
                        <a:pt x="4511" y="6475"/>
                        <a:pt x="4511" y="6475"/>
                      </a:cubicBezTo>
                      <a:cubicBezTo>
                        <a:pt x="4341" y="6654"/>
                        <a:pt x="4577" y="6692"/>
                        <a:pt x="4577" y="6692"/>
                      </a:cubicBezTo>
                      <a:cubicBezTo>
                        <a:pt x="4256" y="6909"/>
                        <a:pt x="4549" y="7060"/>
                        <a:pt x="4549" y="7060"/>
                      </a:cubicBezTo>
                      <a:cubicBezTo>
                        <a:pt x="4238" y="7097"/>
                        <a:pt x="4228" y="7324"/>
                        <a:pt x="4228" y="7324"/>
                      </a:cubicBezTo>
                      <a:cubicBezTo>
                        <a:pt x="4077" y="7267"/>
                        <a:pt x="4200" y="7116"/>
                        <a:pt x="4200" y="7116"/>
                      </a:cubicBezTo>
                      <a:cubicBezTo>
                        <a:pt x="4596" y="6862"/>
                        <a:pt x="4313" y="6607"/>
                        <a:pt x="4313" y="6607"/>
                      </a:cubicBezTo>
                      <a:cubicBezTo>
                        <a:pt x="4511" y="6352"/>
                        <a:pt x="4162" y="6465"/>
                        <a:pt x="4134" y="6475"/>
                      </a:cubicBezTo>
                      <a:cubicBezTo>
                        <a:pt x="4445" y="6276"/>
                        <a:pt x="4134" y="6258"/>
                        <a:pt x="4134" y="6258"/>
                      </a:cubicBezTo>
                      <a:cubicBezTo>
                        <a:pt x="4247" y="6201"/>
                        <a:pt x="4341" y="6097"/>
                        <a:pt x="4379" y="5974"/>
                      </a:cubicBezTo>
                      <a:cubicBezTo>
                        <a:pt x="4313" y="6012"/>
                        <a:pt x="4247" y="6040"/>
                        <a:pt x="4181" y="6059"/>
                      </a:cubicBezTo>
                      <a:cubicBezTo>
                        <a:pt x="4219" y="6012"/>
                        <a:pt x="4228" y="5956"/>
                        <a:pt x="4219" y="5908"/>
                      </a:cubicBezTo>
                      <a:cubicBezTo>
                        <a:pt x="4021" y="6031"/>
                        <a:pt x="3973" y="5965"/>
                        <a:pt x="3973" y="5965"/>
                      </a:cubicBezTo>
                      <a:cubicBezTo>
                        <a:pt x="3870" y="5842"/>
                        <a:pt x="4077" y="5814"/>
                        <a:pt x="4077" y="5814"/>
                      </a:cubicBezTo>
                      <a:cubicBezTo>
                        <a:pt x="4530" y="5786"/>
                        <a:pt x="4219" y="5606"/>
                        <a:pt x="4219" y="5606"/>
                      </a:cubicBezTo>
                      <a:cubicBezTo>
                        <a:pt x="4502" y="5418"/>
                        <a:pt x="4266" y="5408"/>
                        <a:pt x="4266" y="5408"/>
                      </a:cubicBezTo>
                      <a:cubicBezTo>
                        <a:pt x="4577" y="5031"/>
                        <a:pt x="4172" y="5323"/>
                        <a:pt x="4172" y="5323"/>
                      </a:cubicBezTo>
                      <a:cubicBezTo>
                        <a:pt x="3832" y="5521"/>
                        <a:pt x="4039" y="5323"/>
                        <a:pt x="4039" y="5323"/>
                      </a:cubicBezTo>
                      <a:cubicBezTo>
                        <a:pt x="4521" y="4908"/>
                        <a:pt x="4077" y="5021"/>
                        <a:pt x="4077" y="5021"/>
                      </a:cubicBezTo>
                      <a:cubicBezTo>
                        <a:pt x="4492" y="4700"/>
                        <a:pt x="4049" y="4804"/>
                        <a:pt x="4049" y="4804"/>
                      </a:cubicBezTo>
                      <a:cubicBezTo>
                        <a:pt x="4266" y="4587"/>
                        <a:pt x="4030" y="4634"/>
                        <a:pt x="4030" y="4634"/>
                      </a:cubicBezTo>
                      <a:cubicBezTo>
                        <a:pt x="3822" y="4597"/>
                        <a:pt x="3992" y="4446"/>
                        <a:pt x="3992" y="4446"/>
                      </a:cubicBezTo>
                      <a:cubicBezTo>
                        <a:pt x="4172" y="4313"/>
                        <a:pt x="4058" y="4238"/>
                        <a:pt x="4058" y="4238"/>
                      </a:cubicBezTo>
                      <a:cubicBezTo>
                        <a:pt x="4294" y="4238"/>
                        <a:pt x="4011" y="3936"/>
                        <a:pt x="4011" y="3936"/>
                      </a:cubicBezTo>
                      <a:cubicBezTo>
                        <a:pt x="4275" y="3983"/>
                        <a:pt x="3954" y="3700"/>
                        <a:pt x="3954" y="3700"/>
                      </a:cubicBezTo>
                      <a:cubicBezTo>
                        <a:pt x="4238" y="3785"/>
                        <a:pt x="3879" y="3483"/>
                        <a:pt x="3879" y="3483"/>
                      </a:cubicBezTo>
                      <a:cubicBezTo>
                        <a:pt x="3841" y="3417"/>
                        <a:pt x="3813" y="3341"/>
                        <a:pt x="3803" y="3266"/>
                      </a:cubicBezTo>
                      <a:cubicBezTo>
                        <a:pt x="3860" y="2992"/>
                        <a:pt x="3728" y="3068"/>
                        <a:pt x="3728" y="3068"/>
                      </a:cubicBezTo>
                      <a:cubicBezTo>
                        <a:pt x="3737" y="2926"/>
                        <a:pt x="3709" y="2794"/>
                        <a:pt x="3662" y="2662"/>
                      </a:cubicBezTo>
                      <a:cubicBezTo>
                        <a:pt x="3549" y="2284"/>
                        <a:pt x="3549" y="2662"/>
                        <a:pt x="3549" y="2662"/>
                      </a:cubicBezTo>
                      <a:cubicBezTo>
                        <a:pt x="3549" y="2803"/>
                        <a:pt x="3520" y="2936"/>
                        <a:pt x="3454" y="3058"/>
                      </a:cubicBezTo>
                      <a:cubicBezTo>
                        <a:pt x="3228" y="3417"/>
                        <a:pt x="3417" y="3389"/>
                        <a:pt x="3417" y="3389"/>
                      </a:cubicBezTo>
                      <a:cubicBezTo>
                        <a:pt x="3568" y="3407"/>
                        <a:pt x="3464" y="3492"/>
                        <a:pt x="3464" y="3492"/>
                      </a:cubicBezTo>
                      <a:cubicBezTo>
                        <a:pt x="2982" y="3889"/>
                        <a:pt x="3435" y="3728"/>
                        <a:pt x="3464" y="3719"/>
                      </a:cubicBezTo>
                      <a:cubicBezTo>
                        <a:pt x="3398" y="3794"/>
                        <a:pt x="3360" y="3851"/>
                        <a:pt x="3322" y="3898"/>
                      </a:cubicBezTo>
                      <a:cubicBezTo>
                        <a:pt x="3275" y="3860"/>
                        <a:pt x="3133" y="3983"/>
                        <a:pt x="3133" y="3983"/>
                      </a:cubicBezTo>
                      <a:cubicBezTo>
                        <a:pt x="2643" y="4313"/>
                        <a:pt x="2869" y="3974"/>
                        <a:pt x="2869" y="3974"/>
                      </a:cubicBezTo>
                      <a:cubicBezTo>
                        <a:pt x="3303" y="3360"/>
                        <a:pt x="2794" y="3738"/>
                        <a:pt x="2794" y="3738"/>
                      </a:cubicBezTo>
                      <a:cubicBezTo>
                        <a:pt x="2577" y="3823"/>
                        <a:pt x="2775" y="3473"/>
                        <a:pt x="2775" y="3473"/>
                      </a:cubicBezTo>
                      <a:cubicBezTo>
                        <a:pt x="3115" y="2832"/>
                        <a:pt x="2813" y="2907"/>
                        <a:pt x="2813" y="2907"/>
                      </a:cubicBezTo>
                      <a:cubicBezTo>
                        <a:pt x="3030" y="2228"/>
                        <a:pt x="2813" y="2398"/>
                        <a:pt x="2813" y="2398"/>
                      </a:cubicBezTo>
                      <a:cubicBezTo>
                        <a:pt x="2652" y="2520"/>
                        <a:pt x="2624" y="2813"/>
                        <a:pt x="2624" y="2813"/>
                      </a:cubicBezTo>
                      <a:cubicBezTo>
                        <a:pt x="2558" y="2652"/>
                        <a:pt x="2624" y="2228"/>
                        <a:pt x="2624" y="2228"/>
                      </a:cubicBezTo>
                      <a:cubicBezTo>
                        <a:pt x="2803" y="1794"/>
                        <a:pt x="2501" y="1982"/>
                        <a:pt x="2501" y="1982"/>
                      </a:cubicBezTo>
                      <a:lnTo>
                        <a:pt x="2463" y="954"/>
                      </a:lnTo>
                      <a:cubicBezTo>
                        <a:pt x="2369" y="0"/>
                        <a:pt x="2369" y="746"/>
                        <a:pt x="2369" y="746"/>
                      </a:cubicBezTo>
                      <a:lnTo>
                        <a:pt x="2369" y="1926"/>
                      </a:lnTo>
                      <a:cubicBezTo>
                        <a:pt x="2293" y="2067"/>
                        <a:pt x="2284" y="2228"/>
                        <a:pt x="2331" y="2369"/>
                      </a:cubicBezTo>
                      <a:cubicBezTo>
                        <a:pt x="2048" y="2445"/>
                        <a:pt x="2171" y="2898"/>
                        <a:pt x="2171" y="2898"/>
                      </a:cubicBezTo>
                      <a:cubicBezTo>
                        <a:pt x="1907" y="3058"/>
                        <a:pt x="2124" y="3370"/>
                        <a:pt x="2124" y="3370"/>
                      </a:cubicBezTo>
                      <a:cubicBezTo>
                        <a:pt x="2180" y="3436"/>
                        <a:pt x="2180" y="3530"/>
                        <a:pt x="2124" y="3587"/>
                      </a:cubicBezTo>
                      <a:cubicBezTo>
                        <a:pt x="2076" y="3719"/>
                        <a:pt x="2058" y="3860"/>
                        <a:pt x="2067" y="3993"/>
                      </a:cubicBezTo>
                      <a:cubicBezTo>
                        <a:pt x="1774" y="3653"/>
                        <a:pt x="1973" y="4200"/>
                        <a:pt x="1973" y="4200"/>
                      </a:cubicBezTo>
                      <a:cubicBezTo>
                        <a:pt x="2180" y="4729"/>
                        <a:pt x="1991" y="4493"/>
                        <a:pt x="1991" y="4493"/>
                      </a:cubicBezTo>
                      <a:cubicBezTo>
                        <a:pt x="1652" y="4030"/>
                        <a:pt x="1859" y="4757"/>
                        <a:pt x="1859" y="4757"/>
                      </a:cubicBezTo>
                      <a:cubicBezTo>
                        <a:pt x="2001" y="5163"/>
                        <a:pt x="1784" y="4946"/>
                        <a:pt x="1784" y="4946"/>
                      </a:cubicBezTo>
                      <a:cubicBezTo>
                        <a:pt x="1425" y="4615"/>
                        <a:pt x="1689" y="5399"/>
                        <a:pt x="1689" y="5399"/>
                      </a:cubicBezTo>
                      <a:cubicBezTo>
                        <a:pt x="1567" y="5342"/>
                        <a:pt x="1425" y="5314"/>
                        <a:pt x="1293" y="5314"/>
                      </a:cubicBezTo>
                      <a:cubicBezTo>
                        <a:pt x="1321" y="5210"/>
                        <a:pt x="1331" y="5087"/>
                        <a:pt x="1180" y="5257"/>
                      </a:cubicBezTo>
                      <a:cubicBezTo>
                        <a:pt x="1189" y="5153"/>
                        <a:pt x="1180" y="5050"/>
                        <a:pt x="1142" y="4946"/>
                      </a:cubicBezTo>
                      <a:cubicBezTo>
                        <a:pt x="1095" y="4899"/>
                        <a:pt x="1095" y="4823"/>
                        <a:pt x="1142" y="4776"/>
                      </a:cubicBezTo>
                      <a:cubicBezTo>
                        <a:pt x="1142" y="4776"/>
                        <a:pt x="1303" y="4530"/>
                        <a:pt x="1104" y="4408"/>
                      </a:cubicBezTo>
                      <a:cubicBezTo>
                        <a:pt x="1104" y="4408"/>
                        <a:pt x="1199" y="4059"/>
                        <a:pt x="982" y="4002"/>
                      </a:cubicBezTo>
                      <a:cubicBezTo>
                        <a:pt x="1019" y="3889"/>
                        <a:pt x="1010" y="3766"/>
                        <a:pt x="953" y="3662"/>
                      </a:cubicBezTo>
                      <a:lnTo>
                        <a:pt x="953" y="2747"/>
                      </a:lnTo>
                      <a:cubicBezTo>
                        <a:pt x="953" y="2747"/>
                        <a:pt x="953" y="2162"/>
                        <a:pt x="878" y="2907"/>
                      </a:cubicBezTo>
                      <a:lnTo>
                        <a:pt x="850" y="3700"/>
                      </a:lnTo>
                      <a:cubicBezTo>
                        <a:pt x="850" y="3700"/>
                        <a:pt x="614" y="3549"/>
                        <a:pt x="746" y="3898"/>
                      </a:cubicBezTo>
                      <a:cubicBezTo>
                        <a:pt x="746" y="3898"/>
                        <a:pt x="802" y="4219"/>
                        <a:pt x="746" y="4342"/>
                      </a:cubicBezTo>
                      <a:cubicBezTo>
                        <a:pt x="736" y="4219"/>
                        <a:pt x="689" y="4106"/>
                        <a:pt x="604" y="4021"/>
                      </a:cubicBezTo>
                      <a:cubicBezTo>
                        <a:pt x="604" y="4021"/>
                        <a:pt x="444" y="3898"/>
                        <a:pt x="604" y="4417"/>
                      </a:cubicBezTo>
                      <a:cubicBezTo>
                        <a:pt x="604" y="4417"/>
                        <a:pt x="368" y="4361"/>
                        <a:pt x="632" y="4861"/>
                      </a:cubicBezTo>
                      <a:cubicBezTo>
                        <a:pt x="632" y="4861"/>
                        <a:pt x="783" y="5125"/>
                        <a:pt x="623" y="5059"/>
                      </a:cubicBezTo>
                      <a:cubicBezTo>
                        <a:pt x="623" y="5059"/>
                        <a:pt x="227" y="4766"/>
                        <a:pt x="557" y="5238"/>
                      </a:cubicBezTo>
                      <a:cubicBezTo>
                        <a:pt x="557" y="5238"/>
                        <a:pt x="736" y="5512"/>
                        <a:pt x="359" y="5257"/>
                      </a:cubicBezTo>
                      <a:cubicBezTo>
                        <a:pt x="359" y="5257"/>
                        <a:pt x="0" y="4936"/>
                        <a:pt x="359" y="5616"/>
                      </a:cubicBezTo>
                      <a:cubicBezTo>
                        <a:pt x="359" y="5616"/>
                        <a:pt x="255" y="5729"/>
                        <a:pt x="161" y="5842"/>
                      </a:cubicBezTo>
                      <a:cubicBezTo>
                        <a:pt x="161" y="5842"/>
                        <a:pt x="28" y="6050"/>
                        <a:pt x="330" y="5908"/>
                      </a:cubicBezTo>
                      <a:cubicBezTo>
                        <a:pt x="312" y="5918"/>
                        <a:pt x="189" y="6050"/>
                        <a:pt x="236" y="6333"/>
                      </a:cubicBezTo>
                      <a:cubicBezTo>
                        <a:pt x="236" y="6333"/>
                        <a:pt x="397" y="6635"/>
                        <a:pt x="227" y="6607"/>
                      </a:cubicBezTo>
                      <a:cubicBezTo>
                        <a:pt x="170" y="6560"/>
                        <a:pt x="95" y="6522"/>
                        <a:pt x="10" y="6512"/>
                      </a:cubicBezTo>
                      <a:lnTo>
                        <a:pt x="10" y="7050"/>
                      </a:lnTo>
                      <a:cubicBezTo>
                        <a:pt x="57" y="7164"/>
                        <a:pt x="113" y="7305"/>
                        <a:pt x="189" y="7475"/>
                      </a:cubicBezTo>
                      <a:cubicBezTo>
                        <a:pt x="132" y="7447"/>
                        <a:pt x="76" y="7418"/>
                        <a:pt x="10" y="7390"/>
                      </a:cubicBezTo>
                      <a:lnTo>
                        <a:pt x="10" y="7871"/>
                      </a:lnTo>
                      <a:cubicBezTo>
                        <a:pt x="57" y="7928"/>
                        <a:pt x="113" y="7994"/>
                        <a:pt x="179" y="8070"/>
                      </a:cubicBezTo>
                      <a:cubicBezTo>
                        <a:pt x="170" y="8070"/>
                        <a:pt x="95" y="8032"/>
                        <a:pt x="10" y="8003"/>
                      </a:cubicBezTo>
                      <a:lnTo>
                        <a:pt x="10" y="8579"/>
                      </a:lnTo>
                      <a:lnTo>
                        <a:pt x="19" y="8589"/>
                      </a:lnTo>
                      <a:lnTo>
                        <a:pt x="10" y="8589"/>
                      </a:lnTo>
                      <a:lnTo>
                        <a:pt x="10" y="12128"/>
                      </a:lnTo>
                      <a:lnTo>
                        <a:pt x="36221" y="12128"/>
                      </a:lnTo>
                      <a:cubicBezTo>
                        <a:pt x="33588" y="11137"/>
                        <a:pt x="29549" y="11316"/>
                        <a:pt x="28690" y="11363"/>
                      </a:cubicBezTo>
                      <a:close/>
                      <a:moveTo>
                        <a:pt x="9070" y="6644"/>
                      </a:moveTo>
                      <a:cubicBezTo>
                        <a:pt x="9126" y="6739"/>
                        <a:pt x="9173" y="6833"/>
                        <a:pt x="9183" y="6843"/>
                      </a:cubicBezTo>
                      <a:cubicBezTo>
                        <a:pt x="9126" y="6786"/>
                        <a:pt x="9079" y="6748"/>
                        <a:pt x="9051" y="6720"/>
                      </a:cubicBezTo>
                      <a:cubicBezTo>
                        <a:pt x="9060" y="6692"/>
                        <a:pt x="9060" y="6663"/>
                        <a:pt x="9070" y="6644"/>
                      </a:cubicBezTo>
                      <a:close/>
                      <a:moveTo>
                        <a:pt x="9013" y="6833"/>
                      </a:moveTo>
                      <a:cubicBezTo>
                        <a:pt x="9070" y="6937"/>
                        <a:pt x="9145" y="7069"/>
                        <a:pt x="9145" y="7069"/>
                      </a:cubicBezTo>
                      <a:cubicBezTo>
                        <a:pt x="8928" y="6899"/>
                        <a:pt x="8947" y="7060"/>
                        <a:pt x="9004" y="7220"/>
                      </a:cubicBezTo>
                      <a:cubicBezTo>
                        <a:pt x="8937" y="7248"/>
                        <a:pt x="8871" y="7277"/>
                        <a:pt x="8805" y="7315"/>
                      </a:cubicBezTo>
                      <a:cubicBezTo>
                        <a:pt x="8900" y="7116"/>
                        <a:pt x="8966" y="6956"/>
                        <a:pt x="9013" y="6833"/>
                      </a:cubicBezTo>
                      <a:close/>
                      <a:moveTo>
                        <a:pt x="8871" y="7928"/>
                      </a:moveTo>
                      <a:cubicBezTo>
                        <a:pt x="8843" y="7937"/>
                        <a:pt x="8824" y="7947"/>
                        <a:pt x="8824" y="7947"/>
                      </a:cubicBezTo>
                      <a:cubicBezTo>
                        <a:pt x="8834" y="7937"/>
                        <a:pt x="8843" y="7919"/>
                        <a:pt x="8862" y="7909"/>
                      </a:cubicBezTo>
                      <a:cubicBezTo>
                        <a:pt x="8862" y="7909"/>
                        <a:pt x="8871" y="7919"/>
                        <a:pt x="8871" y="7928"/>
                      </a:cubicBezTo>
                      <a:close/>
                      <a:moveTo>
                        <a:pt x="7399" y="6022"/>
                      </a:moveTo>
                      <a:cubicBezTo>
                        <a:pt x="7409" y="6069"/>
                        <a:pt x="7418" y="6097"/>
                        <a:pt x="7418" y="6097"/>
                      </a:cubicBezTo>
                      <a:cubicBezTo>
                        <a:pt x="7409" y="6088"/>
                        <a:pt x="7399" y="6088"/>
                        <a:pt x="7390" y="6078"/>
                      </a:cubicBezTo>
                      <a:cubicBezTo>
                        <a:pt x="7390" y="6059"/>
                        <a:pt x="7399" y="6040"/>
                        <a:pt x="7399" y="6022"/>
                      </a:cubicBezTo>
                      <a:close/>
                      <a:moveTo>
                        <a:pt x="6050" y="8400"/>
                      </a:moveTo>
                      <a:lnTo>
                        <a:pt x="6040" y="8343"/>
                      </a:lnTo>
                      <a:cubicBezTo>
                        <a:pt x="6059" y="8372"/>
                        <a:pt x="6059" y="8390"/>
                        <a:pt x="6050" y="8400"/>
                      </a:cubicBezTo>
                      <a:close/>
                      <a:moveTo>
                        <a:pt x="5965" y="7286"/>
                      </a:moveTo>
                      <a:cubicBezTo>
                        <a:pt x="6116" y="7550"/>
                        <a:pt x="5965" y="7447"/>
                        <a:pt x="5965" y="7447"/>
                      </a:cubicBezTo>
                      <a:cubicBezTo>
                        <a:pt x="5927" y="7428"/>
                        <a:pt x="5889" y="7418"/>
                        <a:pt x="5861" y="7409"/>
                      </a:cubicBezTo>
                      <a:cubicBezTo>
                        <a:pt x="5899" y="7371"/>
                        <a:pt x="5927" y="7324"/>
                        <a:pt x="5965" y="7286"/>
                      </a:cubicBezTo>
                      <a:close/>
                      <a:moveTo>
                        <a:pt x="3294" y="4115"/>
                      </a:moveTo>
                      <a:cubicBezTo>
                        <a:pt x="3332" y="4115"/>
                        <a:pt x="3379" y="4106"/>
                        <a:pt x="3417" y="4087"/>
                      </a:cubicBezTo>
                      <a:cubicBezTo>
                        <a:pt x="3209" y="4370"/>
                        <a:pt x="3417" y="4266"/>
                        <a:pt x="3417" y="4266"/>
                      </a:cubicBezTo>
                      <a:cubicBezTo>
                        <a:pt x="3388" y="4379"/>
                        <a:pt x="3294" y="4474"/>
                        <a:pt x="3181" y="4512"/>
                      </a:cubicBezTo>
                      <a:cubicBezTo>
                        <a:pt x="3152" y="4474"/>
                        <a:pt x="3133" y="4446"/>
                        <a:pt x="3133" y="4446"/>
                      </a:cubicBezTo>
                      <a:cubicBezTo>
                        <a:pt x="3190" y="4342"/>
                        <a:pt x="3247" y="4228"/>
                        <a:pt x="3294" y="4115"/>
                      </a:cubicBezTo>
                      <a:close/>
                      <a:moveTo>
                        <a:pt x="1529" y="6154"/>
                      </a:moveTo>
                      <a:cubicBezTo>
                        <a:pt x="1576" y="6201"/>
                        <a:pt x="1605" y="6248"/>
                        <a:pt x="1642" y="6295"/>
                      </a:cubicBezTo>
                      <a:cubicBezTo>
                        <a:pt x="1586" y="6305"/>
                        <a:pt x="1529" y="6324"/>
                        <a:pt x="1472" y="6342"/>
                      </a:cubicBezTo>
                      <a:cubicBezTo>
                        <a:pt x="1482" y="6333"/>
                        <a:pt x="1510" y="6239"/>
                        <a:pt x="1529" y="6154"/>
                      </a:cubicBezTo>
                      <a:close/>
                      <a:moveTo>
                        <a:pt x="1472" y="7107"/>
                      </a:moveTo>
                      <a:cubicBezTo>
                        <a:pt x="1501" y="7135"/>
                        <a:pt x="1529" y="7182"/>
                        <a:pt x="1548" y="7220"/>
                      </a:cubicBezTo>
                      <a:cubicBezTo>
                        <a:pt x="1538" y="7230"/>
                        <a:pt x="1520" y="7230"/>
                        <a:pt x="1510" y="7239"/>
                      </a:cubicBezTo>
                      <a:cubicBezTo>
                        <a:pt x="1510" y="7239"/>
                        <a:pt x="1331" y="7324"/>
                        <a:pt x="1472" y="7107"/>
                      </a:cubicBezTo>
                      <a:close/>
                      <a:moveTo>
                        <a:pt x="1331" y="5889"/>
                      </a:moveTo>
                      <a:cubicBezTo>
                        <a:pt x="1359" y="5937"/>
                        <a:pt x="1387" y="5974"/>
                        <a:pt x="1397" y="5993"/>
                      </a:cubicBezTo>
                      <a:cubicBezTo>
                        <a:pt x="1397" y="5993"/>
                        <a:pt x="1397" y="5993"/>
                        <a:pt x="1397" y="5993"/>
                      </a:cubicBezTo>
                      <a:cubicBezTo>
                        <a:pt x="1397" y="5993"/>
                        <a:pt x="1246" y="6144"/>
                        <a:pt x="1331" y="5889"/>
                      </a:cubicBezTo>
                      <a:close/>
                      <a:moveTo>
                        <a:pt x="1189" y="5635"/>
                      </a:moveTo>
                      <a:cubicBezTo>
                        <a:pt x="1189" y="5654"/>
                        <a:pt x="1199" y="5663"/>
                        <a:pt x="1208" y="5682"/>
                      </a:cubicBezTo>
                      <a:cubicBezTo>
                        <a:pt x="1189" y="5691"/>
                        <a:pt x="1180" y="5691"/>
                        <a:pt x="1189" y="5635"/>
                      </a:cubicBezTo>
                      <a:close/>
                      <a:moveTo>
                        <a:pt x="1520" y="8551"/>
                      </a:moveTo>
                      <a:cubicBezTo>
                        <a:pt x="1538" y="8560"/>
                        <a:pt x="1557" y="8579"/>
                        <a:pt x="1576" y="8589"/>
                      </a:cubicBezTo>
                      <a:lnTo>
                        <a:pt x="1491" y="8589"/>
                      </a:lnTo>
                      <a:cubicBezTo>
                        <a:pt x="1501" y="8579"/>
                        <a:pt x="1510" y="8560"/>
                        <a:pt x="1520" y="8551"/>
                      </a:cubicBezTo>
                      <a:close/>
                      <a:moveTo>
                        <a:pt x="8890" y="8730"/>
                      </a:moveTo>
                      <a:cubicBezTo>
                        <a:pt x="8871" y="8711"/>
                        <a:pt x="8843" y="8702"/>
                        <a:pt x="8824" y="8692"/>
                      </a:cubicBezTo>
                      <a:cubicBezTo>
                        <a:pt x="8862" y="8655"/>
                        <a:pt x="8890" y="8626"/>
                        <a:pt x="8919" y="8589"/>
                      </a:cubicBezTo>
                      <a:cubicBezTo>
                        <a:pt x="9173" y="8947"/>
                        <a:pt x="8890" y="8730"/>
                        <a:pt x="8890" y="8730"/>
                      </a:cubicBezTo>
                      <a:close/>
                      <a:moveTo>
                        <a:pt x="8966" y="7786"/>
                      </a:moveTo>
                      <a:cubicBezTo>
                        <a:pt x="9004" y="7739"/>
                        <a:pt x="9032" y="7692"/>
                        <a:pt x="9070" y="7654"/>
                      </a:cubicBezTo>
                      <a:cubicBezTo>
                        <a:pt x="9107" y="7730"/>
                        <a:pt x="9145" y="7786"/>
                        <a:pt x="9164" y="7824"/>
                      </a:cubicBezTo>
                      <a:cubicBezTo>
                        <a:pt x="9126" y="7834"/>
                        <a:pt x="9098" y="7843"/>
                        <a:pt x="9060" y="7852"/>
                      </a:cubicBezTo>
                      <a:cubicBezTo>
                        <a:pt x="9022" y="7834"/>
                        <a:pt x="8994" y="7805"/>
                        <a:pt x="8966" y="7786"/>
                      </a:cubicBezTo>
                      <a:close/>
                      <a:moveTo>
                        <a:pt x="9088" y="8409"/>
                      </a:moveTo>
                      <a:cubicBezTo>
                        <a:pt x="9107" y="8381"/>
                        <a:pt x="9136" y="8353"/>
                        <a:pt x="9155" y="8324"/>
                      </a:cubicBezTo>
                      <a:cubicBezTo>
                        <a:pt x="9277" y="8523"/>
                        <a:pt x="9164" y="8466"/>
                        <a:pt x="9088" y="8409"/>
                      </a:cubicBezTo>
                      <a:close/>
                      <a:moveTo>
                        <a:pt x="9098" y="6475"/>
                      </a:moveTo>
                      <a:cubicBezTo>
                        <a:pt x="9107" y="6456"/>
                        <a:pt x="9107" y="6437"/>
                        <a:pt x="9107" y="6409"/>
                      </a:cubicBezTo>
                      <a:cubicBezTo>
                        <a:pt x="9155" y="6503"/>
                        <a:pt x="9211" y="6588"/>
                        <a:pt x="9211" y="6597"/>
                      </a:cubicBezTo>
                      <a:cubicBezTo>
                        <a:pt x="9173" y="6550"/>
                        <a:pt x="9136" y="6512"/>
                        <a:pt x="9098" y="6475"/>
                      </a:cubicBezTo>
                      <a:close/>
                      <a:moveTo>
                        <a:pt x="10410" y="8183"/>
                      </a:moveTo>
                      <a:cubicBezTo>
                        <a:pt x="10438" y="8107"/>
                        <a:pt x="10476" y="8041"/>
                        <a:pt x="10476" y="8041"/>
                      </a:cubicBezTo>
                      <a:cubicBezTo>
                        <a:pt x="10485" y="8032"/>
                        <a:pt x="10485" y="8022"/>
                        <a:pt x="10485" y="8022"/>
                      </a:cubicBezTo>
                      <a:cubicBezTo>
                        <a:pt x="10617" y="8296"/>
                        <a:pt x="10410" y="8183"/>
                        <a:pt x="10410" y="8183"/>
                      </a:cubicBezTo>
                      <a:close/>
                      <a:moveTo>
                        <a:pt x="10570" y="7654"/>
                      </a:moveTo>
                      <a:cubicBezTo>
                        <a:pt x="10561" y="7673"/>
                        <a:pt x="10551" y="7683"/>
                        <a:pt x="10551" y="7683"/>
                      </a:cubicBezTo>
                      <a:cubicBezTo>
                        <a:pt x="10145" y="8136"/>
                        <a:pt x="10344" y="7683"/>
                        <a:pt x="10344" y="7683"/>
                      </a:cubicBezTo>
                      <a:cubicBezTo>
                        <a:pt x="10429" y="7560"/>
                        <a:pt x="10476" y="7409"/>
                        <a:pt x="10485" y="7258"/>
                      </a:cubicBezTo>
                      <a:cubicBezTo>
                        <a:pt x="10542" y="7324"/>
                        <a:pt x="10608" y="7399"/>
                        <a:pt x="10608" y="7399"/>
                      </a:cubicBezTo>
                      <a:cubicBezTo>
                        <a:pt x="10561" y="7475"/>
                        <a:pt x="10551" y="7569"/>
                        <a:pt x="10570" y="7654"/>
                      </a:cubicBezTo>
                      <a:close/>
                      <a:moveTo>
                        <a:pt x="15987" y="8051"/>
                      </a:moveTo>
                      <a:cubicBezTo>
                        <a:pt x="16006" y="8079"/>
                        <a:pt x="16025" y="8098"/>
                        <a:pt x="16044" y="8117"/>
                      </a:cubicBezTo>
                      <a:cubicBezTo>
                        <a:pt x="16280" y="8381"/>
                        <a:pt x="16110" y="8305"/>
                        <a:pt x="16110" y="8305"/>
                      </a:cubicBezTo>
                      <a:cubicBezTo>
                        <a:pt x="15940" y="8249"/>
                        <a:pt x="15921" y="8277"/>
                        <a:pt x="15949" y="8334"/>
                      </a:cubicBezTo>
                      <a:cubicBezTo>
                        <a:pt x="15940" y="8324"/>
                        <a:pt x="15931" y="8324"/>
                        <a:pt x="15912" y="8334"/>
                      </a:cubicBezTo>
                      <a:cubicBezTo>
                        <a:pt x="16006" y="8164"/>
                        <a:pt x="16006" y="8088"/>
                        <a:pt x="15987" y="8051"/>
                      </a:cubicBezTo>
                      <a:close/>
                      <a:moveTo>
                        <a:pt x="16176" y="8994"/>
                      </a:moveTo>
                      <a:cubicBezTo>
                        <a:pt x="16167" y="8815"/>
                        <a:pt x="16006" y="8891"/>
                        <a:pt x="16006" y="8891"/>
                      </a:cubicBezTo>
                      <a:cubicBezTo>
                        <a:pt x="16034" y="8853"/>
                        <a:pt x="16063" y="8806"/>
                        <a:pt x="16082" y="8768"/>
                      </a:cubicBezTo>
                      <a:cubicBezTo>
                        <a:pt x="16100" y="8777"/>
                        <a:pt x="16110" y="8787"/>
                        <a:pt x="16110" y="8787"/>
                      </a:cubicBezTo>
                      <a:cubicBezTo>
                        <a:pt x="16270" y="8994"/>
                        <a:pt x="16214" y="9004"/>
                        <a:pt x="16176" y="8994"/>
                      </a:cubicBezTo>
                      <a:close/>
                      <a:moveTo>
                        <a:pt x="16195" y="8711"/>
                      </a:moveTo>
                      <a:cubicBezTo>
                        <a:pt x="15940" y="8579"/>
                        <a:pt x="15931" y="8607"/>
                        <a:pt x="15987" y="8674"/>
                      </a:cubicBezTo>
                      <a:cubicBezTo>
                        <a:pt x="15949" y="8683"/>
                        <a:pt x="15912" y="8692"/>
                        <a:pt x="15874" y="8711"/>
                      </a:cubicBezTo>
                      <a:cubicBezTo>
                        <a:pt x="15940" y="8626"/>
                        <a:pt x="15987" y="8513"/>
                        <a:pt x="16006" y="8400"/>
                      </a:cubicBezTo>
                      <a:cubicBezTo>
                        <a:pt x="16025" y="8428"/>
                        <a:pt x="16044" y="8447"/>
                        <a:pt x="16044" y="8447"/>
                      </a:cubicBezTo>
                      <a:cubicBezTo>
                        <a:pt x="16459" y="8853"/>
                        <a:pt x="16195" y="8711"/>
                        <a:pt x="16195" y="8711"/>
                      </a:cubicBezTo>
                      <a:close/>
                      <a:moveTo>
                        <a:pt x="17214" y="7456"/>
                      </a:moveTo>
                      <a:cubicBezTo>
                        <a:pt x="17214" y="7428"/>
                        <a:pt x="17224" y="7409"/>
                        <a:pt x="17233" y="7381"/>
                      </a:cubicBezTo>
                      <a:cubicBezTo>
                        <a:pt x="17242" y="7428"/>
                        <a:pt x="17252" y="7466"/>
                        <a:pt x="17252" y="7466"/>
                      </a:cubicBezTo>
                      <a:cubicBezTo>
                        <a:pt x="17242" y="7466"/>
                        <a:pt x="17224" y="7456"/>
                        <a:pt x="17214" y="7456"/>
                      </a:cubicBezTo>
                      <a:close/>
                      <a:moveTo>
                        <a:pt x="17384" y="9315"/>
                      </a:moveTo>
                      <a:lnTo>
                        <a:pt x="17403" y="9249"/>
                      </a:lnTo>
                      <a:cubicBezTo>
                        <a:pt x="17422" y="9278"/>
                        <a:pt x="17441" y="9315"/>
                        <a:pt x="17441" y="9353"/>
                      </a:cubicBezTo>
                      <a:close/>
                      <a:moveTo>
                        <a:pt x="18082" y="9438"/>
                      </a:moveTo>
                      <a:cubicBezTo>
                        <a:pt x="18111" y="9410"/>
                        <a:pt x="18139" y="9381"/>
                        <a:pt x="18158" y="9353"/>
                      </a:cubicBezTo>
                      <a:cubicBezTo>
                        <a:pt x="18186" y="9391"/>
                        <a:pt x="18214" y="9429"/>
                        <a:pt x="18252" y="9457"/>
                      </a:cubicBezTo>
                      <a:cubicBezTo>
                        <a:pt x="18186" y="9447"/>
                        <a:pt x="18139" y="9447"/>
                        <a:pt x="18082" y="9438"/>
                      </a:cubicBezTo>
                      <a:close/>
                      <a:moveTo>
                        <a:pt x="19536" y="9362"/>
                      </a:moveTo>
                      <a:cubicBezTo>
                        <a:pt x="19545" y="9391"/>
                        <a:pt x="19555" y="9410"/>
                        <a:pt x="19573" y="9438"/>
                      </a:cubicBezTo>
                      <a:cubicBezTo>
                        <a:pt x="19545" y="9447"/>
                        <a:pt x="19507" y="9457"/>
                        <a:pt x="19479" y="9466"/>
                      </a:cubicBezTo>
                      <a:cubicBezTo>
                        <a:pt x="19498" y="9438"/>
                        <a:pt x="19517" y="9400"/>
                        <a:pt x="19536" y="9362"/>
                      </a:cubicBezTo>
                      <a:close/>
                      <a:moveTo>
                        <a:pt x="19555" y="9598"/>
                      </a:moveTo>
                      <a:cubicBezTo>
                        <a:pt x="19583" y="9570"/>
                        <a:pt x="19602" y="9532"/>
                        <a:pt x="19611" y="9495"/>
                      </a:cubicBezTo>
                      <a:cubicBezTo>
                        <a:pt x="19640" y="9542"/>
                        <a:pt x="19677" y="9580"/>
                        <a:pt x="19706" y="9617"/>
                      </a:cubicBezTo>
                      <a:cubicBezTo>
                        <a:pt x="19649" y="9608"/>
                        <a:pt x="19602" y="9608"/>
                        <a:pt x="19555" y="9598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" name="Google Shape;55;p6"/>
                <p:cNvSpPr/>
                <p:nvPr/>
              </p:nvSpPr>
              <p:spPr>
                <a:xfrm>
                  <a:off x="-8441" y="4502725"/>
                  <a:ext cx="2459934" cy="662477"/>
                </a:xfrm>
                <a:custGeom>
                  <a:rect b="b" l="l" r="r" t="t"/>
                  <a:pathLst>
                    <a:path extrusionOk="0" h="15138" w="56211">
                      <a:moveTo>
                        <a:pt x="50585" y="13515"/>
                      </a:moveTo>
                      <a:cubicBezTo>
                        <a:pt x="49623" y="13232"/>
                        <a:pt x="48622" y="13052"/>
                        <a:pt x="47612" y="12977"/>
                      </a:cubicBezTo>
                      <a:cubicBezTo>
                        <a:pt x="43838" y="12694"/>
                        <a:pt x="40110" y="11958"/>
                        <a:pt x="36514" y="10806"/>
                      </a:cubicBezTo>
                      <a:cubicBezTo>
                        <a:pt x="36665" y="10646"/>
                        <a:pt x="36505" y="10759"/>
                        <a:pt x="36505" y="10759"/>
                      </a:cubicBezTo>
                      <a:cubicBezTo>
                        <a:pt x="36486" y="10740"/>
                        <a:pt x="36514" y="10702"/>
                        <a:pt x="36514" y="10702"/>
                      </a:cubicBezTo>
                      <a:cubicBezTo>
                        <a:pt x="36759" y="10457"/>
                        <a:pt x="36533" y="10561"/>
                        <a:pt x="36533" y="10561"/>
                      </a:cubicBezTo>
                      <a:cubicBezTo>
                        <a:pt x="36703" y="10363"/>
                        <a:pt x="36533" y="10466"/>
                        <a:pt x="36533" y="10466"/>
                      </a:cubicBezTo>
                      <a:cubicBezTo>
                        <a:pt x="36646" y="10230"/>
                        <a:pt x="36523" y="10315"/>
                        <a:pt x="36523" y="10315"/>
                      </a:cubicBezTo>
                      <a:cubicBezTo>
                        <a:pt x="36495" y="10315"/>
                        <a:pt x="36523" y="10268"/>
                        <a:pt x="36523" y="10268"/>
                      </a:cubicBezTo>
                      <a:cubicBezTo>
                        <a:pt x="36533" y="10240"/>
                        <a:pt x="36523" y="10212"/>
                        <a:pt x="36514" y="10193"/>
                      </a:cubicBezTo>
                      <a:cubicBezTo>
                        <a:pt x="36561" y="10221"/>
                        <a:pt x="36533" y="10183"/>
                        <a:pt x="36533" y="10183"/>
                      </a:cubicBezTo>
                      <a:cubicBezTo>
                        <a:pt x="36523" y="10164"/>
                        <a:pt x="36505" y="10146"/>
                        <a:pt x="36505" y="10146"/>
                      </a:cubicBezTo>
                      <a:cubicBezTo>
                        <a:pt x="36561" y="10023"/>
                        <a:pt x="36505" y="10079"/>
                        <a:pt x="36505" y="10079"/>
                      </a:cubicBezTo>
                      <a:cubicBezTo>
                        <a:pt x="36439" y="10127"/>
                        <a:pt x="36467" y="10079"/>
                        <a:pt x="36467" y="10079"/>
                      </a:cubicBezTo>
                      <a:cubicBezTo>
                        <a:pt x="36523" y="9995"/>
                        <a:pt x="36457" y="10051"/>
                        <a:pt x="36457" y="10051"/>
                      </a:cubicBezTo>
                      <a:cubicBezTo>
                        <a:pt x="36429" y="10061"/>
                        <a:pt x="36457" y="10013"/>
                        <a:pt x="36457" y="10013"/>
                      </a:cubicBezTo>
                      <a:cubicBezTo>
                        <a:pt x="36505" y="9928"/>
                        <a:pt x="36457" y="9938"/>
                        <a:pt x="36457" y="9938"/>
                      </a:cubicBezTo>
                      <a:cubicBezTo>
                        <a:pt x="36486" y="9853"/>
                        <a:pt x="36457" y="9872"/>
                        <a:pt x="36457" y="9872"/>
                      </a:cubicBezTo>
                      <a:cubicBezTo>
                        <a:pt x="36448" y="9881"/>
                        <a:pt x="36439" y="9910"/>
                        <a:pt x="36439" y="9928"/>
                      </a:cubicBezTo>
                      <a:cubicBezTo>
                        <a:pt x="36429" y="9900"/>
                        <a:pt x="36429" y="9872"/>
                        <a:pt x="36439" y="9853"/>
                      </a:cubicBezTo>
                      <a:cubicBezTo>
                        <a:pt x="36457" y="9787"/>
                        <a:pt x="36420" y="9815"/>
                        <a:pt x="36420" y="9815"/>
                      </a:cubicBezTo>
                      <a:lnTo>
                        <a:pt x="36410" y="9683"/>
                      </a:lnTo>
                      <a:cubicBezTo>
                        <a:pt x="36401" y="9551"/>
                        <a:pt x="36401" y="9655"/>
                        <a:pt x="36401" y="9655"/>
                      </a:cubicBezTo>
                      <a:lnTo>
                        <a:pt x="36401" y="9806"/>
                      </a:lnTo>
                      <a:cubicBezTo>
                        <a:pt x="36391" y="9825"/>
                        <a:pt x="36391" y="9844"/>
                        <a:pt x="36391" y="9862"/>
                      </a:cubicBezTo>
                      <a:cubicBezTo>
                        <a:pt x="36363" y="9881"/>
                        <a:pt x="36372" y="9938"/>
                        <a:pt x="36372" y="9938"/>
                      </a:cubicBezTo>
                      <a:cubicBezTo>
                        <a:pt x="36344" y="9957"/>
                        <a:pt x="36372" y="10004"/>
                        <a:pt x="36372" y="10004"/>
                      </a:cubicBezTo>
                      <a:cubicBezTo>
                        <a:pt x="36372" y="10004"/>
                        <a:pt x="36372" y="10023"/>
                        <a:pt x="36372" y="10032"/>
                      </a:cubicBezTo>
                      <a:cubicBezTo>
                        <a:pt x="36363" y="10042"/>
                        <a:pt x="36363" y="10061"/>
                        <a:pt x="36363" y="10079"/>
                      </a:cubicBezTo>
                      <a:cubicBezTo>
                        <a:pt x="36325" y="10032"/>
                        <a:pt x="36344" y="10108"/>
                        <a:pt x="36344" y="10108"/>
                      </a:cubicBezTo>
                      <a:cubicBezTo>
                        <a:pt x="36372" y="10183"/>
                        <a:pt x="36354" y="10146"/>
                        <a:pt x="36354" y="10146"/>
                      </a:cubicBezTo>
                      <a:cubicBezTo>
                        <a:pt x="36306" y="10089"/>
                        <a:pt x="36335" y="10183"/>
                        <a:pt x="36335" y="10183"/>
                      </a:cubicBezTo>
                      <a:cubicBezTo>
                        <a:pt x="36354" y="10240"/>
                        <a:pt x="36325" y="10212"/>
                        <a:pt x="36325" y="10212"/>
                      </a:cubicBezTo>
                      <a:cubicBezTo>
                        <a:pt x="36278" y="10164"/>
                        <a:pt x="36316" y="10268"/>
                        <a:pt x="36316" y="10268"/>
                      </a:cubicBezTo>
                      <a:cubicBezTo>
                        <a:pt x="36174" y="10221"/>
                        <a:pt x="36278" y="10353"/>
                        <a:pt x="36278" y="10353"/>
                      </a:cubicBezTo>
                      <a:cubicBezTo>
                        <a:pt x="36354" y="10448"/>
                        <a:pt x="36306" y="10419"/>
                        <a:pt x="36306" y="10419"/>
                      </a:cubicBezTo>
                      <a:cubicBezTo>
                        <a:pt x="36165" y="10344"/>
                        <a:pt x="36259" y="10466"/>
                        <a:pt x="36259" y="10466"/>
                      </a:cubicBezTo>
                      <a:cubicBezTo>
                        <a:pt x="36335" y="10551"/>
                        <a:pt x="36269" y="10514"/>
                        <a:pt x="36269" y="10514"/>
                      </a:cubicBezTo>
                      <a:cubicBezTo>
                        <a:pt x="36108" y="10466"/>
                        <a:pt x="36240" y="10599"/>
                        <a:pt x="36240" y="10599"/>
                      </a:cubicBezTo>
                      <a:cubicBezTo>
                        <a:pt x="36354" y="10683"/>
                        <a:pt x="36297" y="10655"/>
                        <a:pt x="36297" y="10655"/>
                      </a:cubicBezTo>
                      <a:cubicBezTo>
                        <a:pt x="36165" y="10599"/>
                        <a:pt x="36325" y="10712"/>
                        <a:pt x="36325" y="10712"/>
                      </a:cubicBezTo>
                      <a:cubicBezTo>
                        <a:pt x="36344" y="10721"/>
                        <a:pt x="36354" y="10740"/>
                        <a:pt x="36363" y="10759"/>
                      </a:cubicBezTo>
                      <a:cubicBezTo>
                        <a:pt x="36354" y="10759"/>
                        <a:pt x="36354" y="10759"/>
                        <a:pt x="36344" y="10750"/>
                      </a:cubicBezTo>
                      <a:lnTo>
                        <a:pt x="36297" y="10721"/>
                      </a:lnTo>
                      <a:cubicBezTo>
                        <a:pt x="36269" y="10702"/>
                        <a:pt x="36269" y="10712"/>
                        <a:pt x="36288" y="10731"/>
                      </a:cubicBezTo>
                      <a:cubicBezTo>
                        <a:pt x="36221" y="10712"/>
                        <a:pt x="36155" y="10693"/>
                        <a:pt x="36089" y="10665"/>
                      </a:cubicBezTo>
                      <a:cubicBezTo>
                        <a:pt x="36297" y="10381"/>
                        <a:pt x="36118" y="10523"/>
                        <a:pt x="36118" y="10523"/>
                      </a:cubicBezTo>
                      <a:cubicBezTo>
                        <a:pt x="36014" y="10599"/>
                        <a:pt x="36080" y="10485"/>
                        <a:pt x="36080" y="10485"/>
                      </a:cubicBezTo>
                      <a:cubicBezTo>
                        <a:pt x="36231" y="10221"/>
                        <a:pt x="36108" y="10363"/>
                        <a:pt x="36108" y="10363"/>
                      </a:cubicBezTo>
                      <a:cubicBezTo>
                        <a:pt x="36014" y="10457"/>
                        <a:pt x="36108" y="10287"/>
                        <a:pt x="36108" y="10287"/>
                      </a:cubicBezTo>
                      <a:cubicBezTo>
                        <a:pt x="36212" y="10061"/>
                        <a:pt x="36127" y="10183"/>
                        <a:pt x="36127" y="10183"/>
                      </a:cubicBezTo>
                      <a:cubicBezTo>
                        <a:pt x="36023" y="10306"/>
                        <a:pt x="36070" y="10183"/>
                        <a:pt x="36070" y="10183"/>
                      </a:cubicBezTo>
                      <a:cubicBezTo>
                        <a:pt x="36165" y="9995"/>
                        <a:pt x="36061" y="10051"/>
                        <a:pt x="36061" y="10051"/>
                      </a:cubicBezTo>
                      <a:cubicBezTo>
                        <a:pt x="36146" y="9900"/>
                        <a:pt x="36061" y="9938"/>
                        <a:pt x="36061" y="9938"/>
                      </a:cubicBezTo>
                      <a:cubicBezTo>
                        <a:pt x="36146" y="9844"/>
                        <a:pt x="36052" y="9862"/>
                        <a:pt x="36033" y="9862"/>
                      </a:cubicBezTo>
                      <a:cubicBezTo>
                        <a:pt x="36137" y="9834"/>
                        <a:pt x="36080" y="9825"/>
                        <a:pt x="36080" y="9825"/>
                      </a:cubicBezTo>
                      <a:cubicBezTo>
                        <a:pt x="36184" y="9730"/>
                        <a:pt x="36099" y="9768"/>
                        <a:pt x="36089" y="9777"/>
                      </a:cubicBezTo>
                      <a:cubicBezTo>
                        <a:pt x="36108" y="9730"/>
                        <a:pt x="36080" y="9740"/>
                        <a:pt x="36080" y="9740"/>
                      </a:cubicBezTo>
                      <a:cubicBezTo>
                        <a:pt x="35948" y="9853"/>
                        <a:pt x="36023" y="9749"/>
                        <a:pt x="36023" y="9749"/>
                      </a:cubicBezTo>
                      <a:cubicBezTo>
                        <a:pt x="36108" y="9645"/>
                        <a:pt x="36033" y="9674"/>
                        <a:pt x="36033" y="9674"/>
                      </a:cubicBezTo>
                      <a:cubicBezTo>
                        <a:pt x="36127" y="9551"/>
                        <a:pt x="36042" y="9608"/>
                        <a:pt x="36042" y="9608"/>
                      </a:cubicBezTo>
                      <a:cubicBezTo>
                        <a:pt x="35891" y="9711"/>
                        <a:pt x="35957" y="9626"/>
                        <a:pt x="35957" y="9626"/>
                      </a:cubicBezTo>
                      <a:cubicBezTo>
                        <a:pt x="36127" y="9475"/>
                        <a:pt x="35986" y="9551"/>
                        <a:pt x="35986" y="9551"/>
                      </a:cubicBezTo>
                      <a:cubicBezTo>
                        <a:pt x="35919" y="9579"/>
                        <a:pt x="35967" y="9523"/>
                        <a:pt x="35967" y="9523"/>
                      </a:cubicBezTo>
                      <a:cubicBezTo>
                        <a:pt x="36042" y="9400"/>
                        <a:pt x="35976" y="9447"/>
                        <a:pt x="35967" y="9457"/>
                      </a:cubicBezTo>
                      <a:cubicBezTo>
                        <a:pt x="36042" y="9353"/>
                        <a:pt x="35976" y="9391"/>
                        <a:pt x="35967" y="9400"/>
                      </a:cubicBezTo>
                      <a:cubicBezTo>
                        <a:pt x="36052" y="9258"/>
                        <a:pt x="35938" y="9343"/>
                        <a:pt x="35938" y="9343"/>
                      </a:cubicBezTo>
                      <a:cubicBezTo>
                        <a:pt x="36033" y="9173"/>
                        <a:pt x="35938" y="9277"/>
                        <a:pt x="35938" y="9277"/>
                      </a:cubicBezTo>
                      <a:cubicBezTo>
                        <a:pt x="35948" y="9145"/>
                        <a:pt x="35910" y="9126"/>
                        <a:pt x="35910" y="9126"/>
                      </a:cubicBezTo>
                      <a:cubicBezTo>
                        <a:pt x="35863" y="9164"/>
                        <a:pt x="35882" y="9268"/>
                        <a:pt x="35882" y="9268"/>
                      </a:cubicBezTo>
                      <a:cubicBezTo>
                        <a:pt x="35768" y="9173"/>
                        <a:pt x="35863" y="9324"/>
                        <a:pt x="35863" y="9324"/>
                      </a:cubicBezTo>
                      <a:cubicBezTo>
                        <a:pt x="35721" y="9221"/>
                        <a:pt x="35863" y="9438"/>
                        <a:pt x="35863" y="9438"/>
                      </a:cubicBezTo>
                      <a:lnTo>
                        <a:pt x="35863" y="9485"/>
                      </a:lnTo>
                      <a:cubicBezTo>
                        <a:pt x="35665" y="9343"/>
                        <a:pt x="35806" y="9523"/>
                        <a:pt x="35825" y="9542"/>
                      </a:cubicBezTo>
                      <a:cubicBezTo>
                        <a:pt x="35627" y="9447"/>
                        <a:pt x="35797" y="9608"/>
                        <a:pt x="35797" y="9608"/>
                      </a:cubicBezTo>
                      <a:cubicBezTo>
                        <a:pt x="35872" y="9674"/>
                        <a:pt x="35806" y="9664"/>
                        <a:pt x="35806" y="9664"/>
                      </a:cubicBezTo>
                      <a:cubicBezTo>
                        <a:pt x="35702" y="9655"/>
                        <a:pt x="35759" y="9721"/>
                        <a:pt x="35759" y="9721"/>
                      </a:cubicBezTo>
                      <a:cubicBezTo>
                        <a:pt x="35731" y="9749"/>
                        <a:pt x="35778" y="9806"/>
                        <a:pt x="35778" y="9815"/>
                      </a:cubicBezTo>
                      <a:cubicBezTo>
                        <a:pt x="35627" y="9664"/>
                        <a:pt x="35759" y="9881"/>
                        <a:pt x="35768" y="9891"/>
                      </a:cubicBezTo>
                      <a:cubicBezTo>
                        <a:pt x="35636" y="9740"/>
                        <a:pt x="35750" y="9947"/>
                        <a:pt x="35759" y="9957"/>
                      </a:cubicBezTo>
                      <a:cubicBezTo>
                        <a:pt x="35636" y="9834"/>
                        <a:pt x="35740" y="10004"/>
                        <a:pt x="35750" y="10023"/>
                      </a:cubicBezTo>
                      <a:cubicBezTo>
                        <a:pt x="35646" y="9947"/>
                        <a:pt x="35740" y="10127"/>
                        <a:pt x="35740" y="10127"/>
                      </a:cubicBezTo>
                      <a:cubicBezTo>
                        <a:pt x="35655" y="10051"/>
                        <a:pt x="35712" y="10146"/>
                        <a:pt x="35712" y="10146"/>
                      </a:cubicBezTo>
                      <a:cubicBezTo>
                        <a:pt x="35816" y="10315"/>
                        <a:pt x="35750" y="10249"/>
                        <a:pt x="35750" y="10249"/>
                      </a:cubicBezTo>
                      <a:cubicBezTo>
                        <a:pt x="35551" y="10089"/>
                        <a:pt x="35702" y="10287"/>
                        <a:pt x="35702" y="10287"/>
                      </a:cubicBezTo>
                      <a:cubicBezTo>
                        <a:pt x="35844" y="10466"/>
                        <a:pt x="35721" y="10372"/>
                        <a:pt x="35721" y="10372"/>
                      </a:cubicBezTo>
                      <a:cubicBezTo>
                        <a:pt x="35561" y="10268"/>
                        <a:pt x="35665" y="10400"/>
                        <a:pt x="35665" y="10400"/>
                      </a:cubicBezTo>
                      <a:cubicBezTo>
                        <a:pt x="35778" y="10542"/>
                        <a:pt x="35684" y="10466"/>
                        <a:pt x="35684" y="10466"/>
                      </a:cubicBezTo>
                      <a:cubicBezTo>
                        <a:pt x="35551" y="10391"/>
                        <a:pt x="35580" y="10448"/>
                        <a:pt x="35627" y="10514"/>
                      </a:cubicBezTo>
                      <a:cubicBezTo>
                        <a:pt x="34485" y="10117"/>
                        <a:pt x="33513" y="9730"/>
                        <a:pt x="32720" y="9391"/>
                      </a:cubicBezTo>
                      <a:cubicBezTo>
                        <a:pt x="32843" y="9230"/>
                        <a:pt x="32739" y="9306"/>
                        <a:pt x="32739" y="9306"/>
                      </a:cubicBezTo>
                      <a:cubicBezTo>
                        <a:pt x="32682" y="9353"/>
                        <a:pt x="32720" y="9287"/>
                        <a:pt x="32720" y="9287"/>
                      </a:cubicBezTo>
                      <a:cubicBezTo>
                        <a:pt x="32796" y="9145"/>
                        <a:pt x="32739" y="9221"/>
                        <a:pt x="32739" y="9221"/>
                      </a:cubicBezTo>
                      <a:cubicBezTo>
                        <a:pt x="32692" y="9268"/>
                        <a:pt x="32739" y="9183"/>
                        <a:pt x="32739" y="9183"/>
                      </a:cubicBezTo>
                      <a:cubicBezTo>
                        <a:pt x="32796" y="9060"/>
                        <a:pt x="32748" y="9126"/>
                        <a:pt x="32748" y="9126"/>
                      </a:cubicBezTo>
                      <a:cubicBezTo>
                        <a:pt x="32692" y="9192"/>
                        <a:pt x="32720" y="9126"/>
                        <a:pt x="32720" y="9126"/>
                      </a:cubicBezTo>
                      <a:cubicBezTo>
                        <a:pt x="32767" y="9041"/>
                        <a:pt x="32720" y="9051"/>
                        <a:pt x="32711" y="9060"/>
                      </a:cubicBezTo>
                      <a:cubicBezTo>
                        <a:pt x="32758" y="8975"/>
                        <a:pt x="32711" y="8994"/>
                        <a:pt x="32711" y="8994"/>
                      </a:cubicBezTo>
                      <a:cubicBezTo>
                        <a:pt x="32767" y="8947"/>
                        <a:pt x="32692" y="8956"/>
                        <a:pt x="32692" y="8956"/>
                      </a:cubicBezTo>
                      <a:cubicBezTo>
                        <a:pt x="32748" y="8938"/>
                        <a:pt x="32720" y="8938"/>
                        <a:pt x="32720" y="8938"/>
                      </a:cubicBezTo>
                      <a:cubicBezTo>
                        <a:pt x="32777" y="8890"/>
                        <a:pt x="32720" y="8909"/>
                        <a:pt x="32720" y="8909"/>
                      </a:cubicBezTo>
                      <a:cubicBezTo>
                        <a:pt x="32739" y="8890"/>
                        <a:pt x="32720" y="8900"/>
                        <a:pt x="32720" y="8900"/>
                      </a:cubicBezTo>
                      <a:cubicBezTo>
                        <a:pt x="32654" y="8956"/>
                        <a:pt x="32692" y="8900"/>
                        <a:pt x="32692" y="8900"/>
                      </a:cubicBezTo>
                      <a:cubicBezTo>
                        <a:pt x="32739" y="8843"/>
                        <a:pt x="32692" y="8862"/>
                        <a:pt x="32692" y="8862"/>
                      </a:cubicBezTo>
                      <a:cubicBezTo>
                        <a:pt x="32748" y="8796"/>
                        <a:pt x="32701" y="8824"/>
                        <a:pt x="32701" y="8824"/>
                      </a:cubicBezTo>
                      <a:cubicBezTo>
                        <a:pt x="32626" y="8881"/>
                        <a:pt x="32654" y="8834"/>
                        <a:pt x="32654" y="8834"/>
                      </a:cubicBezTo>
                      <a:cubicBezTo>
                        <a:pt x="32748" y="8758"/>
                        <a:pt x="32673" y="8796"/>
                        <a:pt x="32673" y="8796"/>
                      </a:cubicBezTo>
                      <a:cubicBezTo>
                        <a:pt x="32635" y="8805"/>
                        <a:pt x="32664" y="8777"/>
                        <a:pt x="32664" y="8777"/>
                      </a:cubicBezTo>
                      <a:cubicBezTo>
                        <a:pt x="32701" y="8720"/>
                        <a:pt x="32673" y="8739"/>
                        <a:pt x="32664" y="8739"/>
                      </a:cubicBezTo>
                      <a:cubicBezTo>
                        <a:pt x="32701" y="8683"/>
                        <a:pt x="32664" y="8711"/>
                        <a:pt x="32664" y="8711"/>
                      </a:cubicBezTo>
                      <a:cubicBezTo>
                        <a:pt x="32701" y="8636"/>
                        <a:pt x="32645" y="8683"/>
                        <a:pt x="32645" y="8683"/>
                      </a:cubicBezTo>
                      <a:cubicBezTo>
                        <a:pt x="32701" y="8598"/>
                        <a:pt x="32645" y="8645"/>
                        <a:pt x="32645" y="8645"/>
                      </a:cubicBezTo>
                      <a:cubicBezTo>
                        <a:pt x="32654" y="8579"/>
                        <a:pt x="32635" y="8569"/>
                        <a:pt x="32635" y="8569"/>
                      </a:cubicBezTo>
                      <a:cubicBezTo>
                        <a:pt x="32607" y="8588"/>
                        <a:pt x="32616" y="8645"/>
                        <a:pt x="32616" y="8645"/>
                      </a:cubicBezTo>
                      <a:cubicBezTo>
                        <a:pt x="32560" y="8598"/>
                        <a:pt x="32597" y="8664"/>
                        <a:pt x="32607" y="8673"/>
                      </a:cubicBezTo>
                      <a:cubicBezTo>
                        <a:pt x="32531" y="8617"/>
                        <a:pt x="32607" y="8739"/>
                        <a:pt x="32607" y="8739"/>
                      </a:cubicBezTo>
                      <a:lnTo>
                        <a:pt x="32607" y="8758"/>
                      </a:lnTo>
                      <a:cubicBezTo>
                        <a:pt x="32503" y="8683"/>
                        <a:pt x="32588" y="8787"/>
                        <a:pt x="32588" y="8787"/>
                      </a:cubicBezTo>
                      <a:cubicBezTo>
                        <a:pt x="32484" y="8739"/>
                        <a:pt x="32569" y="8824"/>
                        <a:pt x="32569" y="8824"/>
                      </a:cubicBezTo>
                      <a:cubicBezTo>
                        <a:pt x="32616" y="8853"/>
                        <a:pt x="32579" y="8853"/>
                        <a:pt x="32579" y="8853"/>
                      </a:cubicBezTo>
                      <a:cubicBezTo>
                        <a:pt x="32522" y="8843"/>
                        <a:pt x="32550" y="8881"/>
                        <a:pt x="32550" y="8881"/>
                      </a:cubicBezTo>
                      <a:cubicBezTo>
                        <a:pt x="32541" y="8900"/>
                        <a:pt x="32560" y="8928"/>
                        <a:pt x="32569" y="8938"/>
                      </a:cubicBezTo>
                      <a:cubicBezTo>
                        <a:pt x="32484" y="8862"/>
                        <a:pt x="32550" y="8956"/>
                        <a:pt x="32560" y="8975"/>
                      </a:cubicBezTo>
                      <a:cubicBezTo>
                        <a:pt x="32484" y="8890"/>
                        <a:pt x="32550" y="9013"/>
                        <a:pt x="32550" y="9013"/>
                      </a:cubicBezTo>
                      <a:cubicBezTo>
                        <a:pt x="32484" y="8938"/>
                        <a:pt x="32550" y="9041"/>
                        <a:pt x="32550" y="9041"/>
                      </a:cubicBezTo>
                      <a:cubicBezTo>
                        <a:pt x="32494" y="9004"/>
                        <a:pt x="32541" y="9098"/>
                        <a:pt x="32541" y="9098"/>
                      </a:cubicBezTo>
                      <a:cubicBezTo>
                        <a:pt x="32494" y="9060"/>
                        <a:pt x="32522" y="9107"/>
                        <a:pt x="32522" y="9107"/>
                      </a:cubicBezTo>
                      <a:cubicBezTo>
                        <a:pt x="32579" y="9202"/>
                        <a:pt x="32541" y="9164"/>
                        <a:pt x="32541" y="9164"/>
                      </a:cubicBezTo>
                      <a:cubicBezTo>
                        <a:pt x="32437" y="9079"/>
                        <a:pt x="32522" y="9183"/>
                        <a:pt x="32522" y="9183"/>
                      </a:cubicBezTo>
                      <a:cubicBezTo>
                        <a:pt x="32597" y="9277"/>
                        <a:pt x="32531" y="9230"/>
                        <a:pt x="32531" y="9230"/>
                      </a:cubicBezTo>
                      <a:cubicBezTo>
                        <a:pt x="32446" y="9173"/>
                        <a:pt x="32503" y="9240"/>
                        <a:pt x="32503" y="9240"/>
                      </a:cubicBezTo>
                      <a:cubicBezTo>
                        <a:pt x="32560" y="9315"/>
                        <a:pt x="32513" y="9277"/>
                        <a:pt x="32513" y="9277"/>
                      </a:cubicBezTo>
                      <a:cubicBezTo>
                        <a:pt x="32456" y="9240"/>
                        <a:pt x="32456" y="9258"/>
                        <a:pt x="32475" y="9287"/>
                      </a:cubicBezTo>
                      <a:cubicBezTo>
                        <a:pt x="32437" y="9268"/>
                        <a:pt x="32409" y="9258"/>
                        <a:pt x="32371" y="9240"/>
                      </a:cubicBezTo>
                      <a:cubicBezTo>
                        <a:pt x="32513" y="9098"/>
                        <a:pt x="32362" y="9202"/>
                        <a:pt x="32362" y="9202"/>
                      </a:cubicBezTo>
                      <a:cubicBezTo>
                        <a:pt x="32343" y="9183"/>
                        <a:pt x="32371" y="9145"/>
                        <a:pt x="32371" y="9145"/>
                      </a:cubicBezTo>
                      <a:cubicBezTo>
                        <a:pt x="32616" y="8900"/>
                        <a:pt x="32390" y="9013"/>
                        <a:pt x="32390" y="9013"/>
                      </a:cubicBezTo>
                      <a:cubicBezTo>
                        <a:pt x="32560" y="8815"/>
                        <a:pt x="32380" y="8909"/>
                        <a:pt x="32380" y="8909"/>
                      </a:cubicBezTo>
                      <a:cubicBezTo>
                        <a:pt x="32494" y="8673"/>
                        <a:pt x="32380" y="8758"/>
                        <a:pt x="32380" y="8758"/>
                      </a:cubicBezTo>
                      <a:cubicBezTo>
                        <a:pt x="32352" y="8768"/>
                        <a:pt x="32380" y="8711"/>
                        <a:pt x="32380" y="8711"/>
                      </a:cubicBezTo>
                      <a:cubicBezTo>
                        <a:pt x="32380" y="8692"/>
                        <a:pt x="32380" y="8664"/>
                        <a:pt x="32362" y="8636"/>
                      </a:cubicBezTo>
                      <a:cubicBezTo>
                        <a:pt x="32409" y="8664"/>
                        <a:pt x="32390" y="8626"/>
                        <a:pt x="32390" y="8626"/>
                      </a:cubicBezTo>
                      <a:cubicBezTo>
                        <a:pt x="32380" y="8617"/>
                        <a:pt x="32371" y="8598"/>
                        <a:pt x="32352" y="8588"/>
                      </a:cubicBezTo>
                      <a:cubicBezTo>
                        <a:pt x="32418" y="8475"/>
                        <a:pt x="32352" y="8532"/>
                        <a:pt x="32352" y="8532"/>
                      </a:cubicBezTo>
                      <a:cubicBezTo>
                        <a:pt x="32295" y="8569"/>
                        <a:pt x="32324" y="8522"/>
                        <a:pt x="32324" y="8522"/>
                      </a:cubicBezTo>
                      <a:cubicBezTo>
                        <a:pt x="32380" y="8447"/>
                        <a:pt x="32314" y="8494"/>
                        <a:pt x="32314" y="8494"/>
                      </a:cubicBezTo>
                      <a:cubicBezTo>
                        <a:pt x="32286" y="8503"/>
                        <a:pt x="32305" y="8456"/>
                        <a:pt x="32305" y="8456"/>
                      </a:cubicBezTo>
                      <a:cubicBezTo>
                        <a:pt x="32352" y="8371"/>
                        <a:pt x="32314" y="8381"/>
                        <a:pt x="32314" y="8381"/>
                      </a:cubicBezTo>
                      <a:cubicBezTo>
                        <a:pt x="32343" y="8296"/>
                        <a:pt x="32314" y="8315"/>
                        <a:pt x="32314" y="8315"/>
                      </a:cubicBezTo>
                      <a:cubicBezTo>
                        <a:pt x="32295" y="8334"/>
                        <a:pt x="32295" y="8352"/>
                        <a:pt x="32286" y="8371"/>
                      </a:cubicBezTo>
                      <a:cubicBezTo>
                        <a:pt x="32286" y="8343"/>
                        <a:pt x="32286" y="8324"/>
                        <a:pt x="32286" y="8296"/>
                      </a:cubicBezTo>
                      <a:cubicBezTo>
                        <a:pt x="32314" y="8239"/>
                        <a:pt x="32277" y="8258"/>
                        <a:pt x="32277" y="8258"/>
                      </a:cubicBezTo>
                      <a:lnTo>
                        <a:pt x="32267" y="8126"/>
                      </a:lnTo>
                      <a:cubicBezTo>
                        <a:pt x="32258" y="8003"/>
                        <a:pt x="32258" y="8098"/>
                        <a:pt x="32258" y="8098"/>
                      </a:cubicBezTo>
                      <a:lnTo>
                        <a:pt x="32258" y="8258"/>
                      </a:lnTo>
                      <a:cubicBezTo>
                        <a:pt x="32248" y="8277"/>
                        <a:pt x="32248" y="8296"/>
                        <a:pt x="32248" y="8315"/>
                      </a:cubicBezTo>
                      <a:cubicBezTo>
                        <a:pt x="32211" y="8324"/>
                        <a:pt x="32229" y="8381"/>
                        <a:pt x="32229" y="8381"/>
                      </a:cubicBezTo>
                      <a:cubicBezTo>
                        <a:pt x="32192" y="8400"/>
                        <a:pt x="32220" y="8447"/>
                        <a:pt x="32220" y="8447"/>
                      </a:cubicBezTo>
                      <a:cubicBezTo>
                        <a:pt x="32229" y="8456"/>
                        <a:pt x="32229" y="8466"/>
                        <a:pt x="32220" y="8475"/>
                      </a:cubicBezTo>
                      <a:cubicBezTo>
                        <a:pt x="32220" y="8494"/>
                        <a:pt x="32211" y="8513"/>
                        <a:pt x="32220" y="8532"/>
                      </a:cubicBezTo>
                      <a:cubicBezTo>
                        <a:pt x="32173" y="8485"/>
                        <a:pt x="32201" y="8551"/>
                        <a:pt x="32201" y="8551"/>
                      </a:cubicBezTo>
                      <a:cubicBezTo>
                        <a:pt x="32229" y="8626"/>
                        <a:pt x="32201" y="8598"/>
                        <a:pt x="32201" y="8598"/>
                      </a:cubicBezTo>
                      <a:cubicBezTo>
                        <a:pt x="32163" y="8532"/>
                        <a:pt x="32192" y="8626"/>
                        <a:pt x="32192" y="8626"/>
                      </a:cubicBezTo>
                      <a:cubicBezTo>
                        <a:pt x="32211" y="8683"/>
                        <a:pt x="32182" y="8654"/>
                        <a:pt x="32182" y="8654"/>
                      </a:cubicBezTo>
                      <a:cubicBezTo>
                        <a:pt x="32126" y="8607"/>
                        <a:pt x="32163" y="8711"/>
                        <a:pt x="32163" y="8711"/>
                      </a:cubicBezTo>
                      <a:cubicBezTo>
                        <a:pt x="32022" y="8664"/>
                        <a:pt x="32126" y="8796"/>
                        <a:pt x="32126" y="8796"/>
                      </a:cubicBezTo>
                      <a:cubicBezTo>
                        <a:pt x="32211" y="8890"/>
                        <a:pt x="32163" y="8871"/>
                        <a:pt x="32163" y="8871"/>
                      </a:cubicBezTo>
                      <a:cubicBezTo>
                        <a:pt x="32022" y="8796"/>
                        <a:pt x="32107" y="8909"/>
                        <a:pt x="32107" y="8909"/>
                      </a:cubicBezTo>
                      <a:cubicBezTo>
                        <a:pt x="32192" y="8994"/>
                        <a:pt x="32126" y="8956"/>
                        <a:pt x="32126" y="8956"/>
                      </a:cubicBezTo>
                      <a:cubicBezTo>
                        <a:pt x="32069" y="8947"/>
                        <a:pt x="32050" y="8947"/>
                        <a:pt x="32041" y="8956"/>
                      </a:cubicBezTo>
                      <a:cubicBezTo>
                        <a:pt x="32031" y="8966"/>
                        <a:pt x="32022" y="8966"/>
                        <a:pt x="32003" y="8975"/>
                      </a:cubicBezTo>
                      <a:cubicBezTo>
                        <a:pt x="32069" y="8834"/>
                        <a:pt x="32031" y="8881"/>
                        <a:pt x="32031" y="8881"/>
                      </a:cubicBezTo>
                      <a:cubicBezTo>
                        <a:pt x="31946" y="8985"/>
                        <a:pt x="31975" y="8890"/>
                        <a:pt x="31975" y="8890"/>
                      </a:cubicBezTo>
                      <a:cubicBezTo>
                        <a:pt x="32050" y="8749"/>
                        <a:pt x="31984" y="8815"/>
                        <a:pt x="31984" y="8815"/>
                      </a:cubicBezTo>
                      <a:cubicBezTo>
                        <a:pt x="31909" y="8862"/>
                        <a:pt x="31956" y="8730"/>
                        <a:pt x="31956" y="8730"/>
                      </a:cubicBezTo>
                      <a:cubicBezTo>
                        <a:pt x="32003" y="8598"/>
                        <a:pt x="31937" y="8664"/>
                        <a:pt x="31918" y="8683"/>
                      </a:cubicBezTo>
                      <a:cubicBezTo>
                        <a:pt x="31984" y="8513"/>
                        <a:pt x="31918" y="8617"/>
                        <a:pt x="31918" y="8617"/>
                      </a:cubicBezTo>
                      <a:cubicBezTo>
                        <a:pt x="31937" y="8475"/>
                        <a:pt x="31918" y="8447"/>
                        <a:pt x="31918" y="8447"/>
                      </a:cubicBezTo>
                      <a:cubicBezTo>
                        <a:pt x="31890" y="8428"/>
                        <a:pt x="31871" y="8588"/>
                        <a:pt x="31871" y="8588"/>
                      </a:cubicBezTo>
                      <a:cubicBezTo>
                        <a:pt x="31805" y="8513"/>
                        <a:pt x="31852" y="8664"/>
                        <a:pt x="31852" y="8664"/>
                      </a:cubicBezTo>
                      <a:cubicBezTo>
                        <a:pt x="31767" y="8569"/>
                        <a:pt x="31814" y="8673"/>
                        <a:pt x="31814" y="8673"/>
                      </a:cubicBezTo>
                      <a:cubicBezTo>
                        <a:pt x="31748" y="8626"/>
                        <a:pt x="31795" y="8730"/>
                        <a:pt x="31795" y="8730"/>
                      </a:cubicBezTo>
                      <a:cubicBezTo>
                        <a:pt x="31833" y="8834"/>
                        <a:pt x="31795" y="8787"/>
                        <a:pt x="31795" y="8787"/>
                      </a:cubicBezTo>
                      <a:cubicBezTo>
                        <a:pt x="31720" y="8720"/>
                        <a:pt x="31767" y="8805"/>
                        <a:pt x="31767" y="8805"/>
                      </a:cubicBezTo>
                      <a:cubicBezTo>
                        <a:pt x="31805" y="8881"/>
                        <a:pt x="31767" y="8843"/>
                        <a:pt x="31767" y="8843"/>
                      </a:cubicBezTo>
                      <a:cubicBezTo>
                        <a:pt x="31710" y="8796"/>
                        <a:pt x="31748" y="8871"/>
                        <a:pt x="31748" y="8871"/>
                      </a:cubicBezTo>
                      <a:cubicBezTo>
                        <a:pt x="31786" y="8956"/>
                        <a:pt x="31739" y="8909"/>
                        <a:pt x="31739" y="8909"/>
                      </a:cubicBezTo>
                      <a:cubicBezTo>
                        <a:pt x="31691" y="8890"/>
                        <a:pt x="31691" y="8909"/>
                        <a:pt x="31701" y="8938"/>
                      </a:cubicBezTo>
                      <a:cubicBezTo>
                        <a:pt x="31559" y="8871"/>
                        <a:pt x="31427" y="8805"/>
                        <a:pt x="31305" y="8749"/>
                      </a:cubicBezTo>
                      <a:cubicBezTo>
                        <a:pt x="31437" y="8560"/>
                        <a:pt x="31295" y="8683"/>
                        <a:pt x="31295" y="8683"/>
                      </a:cubicBezTo>
                      <a:cubicBezTo>
                        <a:pt x="31182" y="8749"/>
                        <a:pt x="31257" y="8636"/>
                        <a:pt x="31257" y="8636"/>
                      </a:cubicBezTo>
                      <a:cubicBezTo>
                        <a:pt x="31399" y="8371"/>
                        <a:pt x="31286" y="8513"/>
                        <a:pt x="31286" y="8513"/>
                      </a:cubicBezTo>
                      <a:cubicBezTo>
                        <a:pt x="31191" y="8607"/>
                        <a:pt x="31286" y="8437"/>
                        <a:pt x="31286" y="8437"/>
                      </a:cubicBezTo>
                      <a:cubicBezTo>
                        <a:pt x="31389" y="8211"/>
                        <a:pt x="31305" y="8334"/>
                        <a:pt x="31305" y="8334"/>
                      </a:cubicBezTo>
                      <a:cubicBezTo>
                        <a:pt x="31191" y="8456"/>
                        <a:pt x="31248" y="8334"/>
                        <a:pt x="31248" y="8334"/>
                      </a:cubicBezTo>
                      <a:cubicBezTo>
                        <a:pt x="31342" y="8145"/>
                        <a:pt x="31239" y="8201"/>
                        <a:pt x="31239" y="8201"/>
                      </a:cubicBezTo>
                      <a:cubicBezTo>
                        <a:pt x="31323" y="8050"/>
                        <a:pt x="31239" y="8088"/>
                        <a:pt x="31239" y="8088"/>
                      </a:cubicBezTo>
                      <a:cubicBezTo>
                        <a:pt x="31323" y="7994"/>
                        <a:pt x="31229" y="8013"/>
                        <a:pt x="31210" y="8013"/>
                      </a:cubicBezTo>
                      <a:cubicBezTo>
                        <a:pt x="31305" y="7984"/>
                        <a:pt x="31248" y="7975"/>
                        <a:pt x="31248" y="7975"/>
                      </a:cubicBezTo>
                      <a:cubicBezTo>
                        <a:pt x="31352" y="7881"/>
                        <a:pt x="31276" y="7918"/>
                        <a:pt x="31257" y="7928"/>
                      </a:cubicBezTo>
                      <a:cubicBezTo>
                        <a:pt x="31286" y="7881"/>
                        <a:pt x="31248" y="7890"/>
                        <a:pt x="31248" y="7890"/>
                      </a:cubicBezTo>
                      <a:cubicBezTo>
                        <a:pt x="31116" y="8003"/>
                        <a:pt x="31191" y="7899"/>
                        <a:pt x="31191" y="7899"/>
                      </a:cubicBezTo>
                      <a:cubicBezTo>
                        <a:pt x="31286" y="7796"/>
                        <a:pt x="31201" y="7824"/>
                        <a:pt x="31201" y="7824"/>
                      </a:cubicBezTo>
                      <a:cubicBezTo>
                        <a:pt x="31305" y="7701"/>
                        <a:pt x="31220" y="7758"/>
                        <a:pt x="31220" y="7758"/>
                      </a:cubicBezTo>
                      <a:cubicBezTo>
                        <a:pt x="31069" y="7862"/>
                        <a:pt x="31135" y="7777"/>
                        <a:pt x="31135" y="7777"/>
                      </a:cubicBezTo>
                      <a:cubicBezTo>
                        <a:pt x="31305" y="7626"/>
                        <a:pt x="31163" y="7701"/>
                        <a:pt x="31163" y="7701"/>
                      </a:cubicBezTo>
                      <a:cubicBezTo>
                        <a:pt x="31097" y="7730"/>
                        <a:pt x="31135" y="7673"/>
                        <a:pt x="31135" y="7673"/>
                      </a:cubicBezTo>
                      <a:cubicBezTo>
                        <a:pt x="31220" y="7550"/>
                        <a:pt x="31144" y="7597"/>
                        <a:pt x="31135" y="7607"/>
                      </a:cubicBezTo>
                      <a:cubicBezTo>
                        <a:pt x="31220" y="7503"/>
                        <a:pt x="31154" y="7541"/>
                        <a:pt x="31144" y="7550"/>
                      </a:cubicBezTo>
                      <a:cubicBezTo>
                        <a:pt x="31220" y="7409"/>
                        <a:pt x="31116" y="7494"/>
                        <a:pt x="31116" y="7494"/>
                      </a:cubicBezTo>
                      <a:cubicBezTo>
                        <a:pt x="31210" y="7324"/>
                        <a:pt x="31116" y="7428"/>
                        <a:pt x="31116" y="7428"/>
                      </a:cubicBezTo>
                      <a:cubicBezTo>
                        <a:pt x="31125" y="7295"/>
                        <a:pt x="31078" y="7277"/>
                        <a:pt x="31078" y="7277"/>
                      </a:cubicBezTo>
                      <a:cubicBezTo>
                        <a:pt x="31040" y="7314"/>
                        <a:pt x="31050" y="7418"/>
                        <a:pt x="31050" y="7418"/>
                      </a:cubicBezTo>
                      <a:cubicBezTo>
                        <a:pt x="30946" y="7324"/>
                        <a:pt x="31031" y="7475"/>
                        <a:pt x="31031" y="7475"/>
                      </a:cubicBezTo>
                      <a:cubicBezTo>
                        <a:pt x="30899" y="7371"/>
                        <a:pt x="31031" y="7588"/>
                        <a:pt x="31031" y="7588"/>
                      </a:cubicBezTo>
                      <a:lnTo>
                        <a:pt x="31031" y="7635"/>
                      </a:lnTo>
                      <a:cubicBezTo>
                        <a:pt x="30842" y="7494"/>
                        <a:pt x="30984" y="7673"/>
                        <a:pt x="30993" y="7692"/>
                      </a:cubicBezTo>
                      <a:cubicBezTo>
                        <a:pt x="30804" y="7597"/>
                        <a:pt x="30965" y="7758"/>
                        <a:pt x="30965" y="7758"/>
                      </a:cubicBezTo>
                      <a:cubicBezTo>
                        <a:pt x="31050" y="7824"/>
                        <a:pt x="30974" y="7814"/>
                        <a:pt x="30974" y="7814"/>
                      </a:cubicBezTo>
                      <a:cubicBezTo>
                        <a:pt x="30870" y="7805"/>
                        <a:pt x="30927" y="7871"/>
                        <a:pt x="30927" y="7871"/>
                      </a:cubicBezTo>
                      <a:cubicBezTo>
                        <a:pt x="30908" y="7899"/>
                        <a:pt x="30946" y="7956"/>
                        <a:pt x="30955" y="7965"/>
                      </a:cubicBezTo>
                      <a:cubicBezTo>
                        <a:pt x="30804" y="7814"/>
                        <a:pt x="30927" y="8032"/>
                        <a:pt x="30946" y="8041"/>
                      </a:cubicBezTo>
                      <a:cubicBezTo>
                        <a:pt x="30804" y="7890"/>
                        <a:pt x="30927" y="8098"/>
                        <a:pt x="30937" y="8107"/>
                      </a:cubicBezTo>
                      <a:cubicBezTo>
                        <a:pt x="30804" y="7984"/>
                        <a:pt x="30918" y="8154"/>
                        <a:pt x="30927" y="8173"/>
                      </a:cubicBezTo>
                      <a:cubicBezTo>
                        <a:pt x="30823" y="8098"/>
                        <a:pt x="30908" y="8277"/>
                        <a:pt x="30908" y="8277"/>
                      </a:cubicBezTo>
                      <a:cubicBezTo>
                        <a:pt x="30823" y="8201"/>
                        <a:pt x="30880" y="8296"/>
                        <a:pt x="30880" y="8296"/>
                      </a:cubicBezTo>
                      <a:cubicBezTo>
                        <a:pt x="30993" y="8466"/>
                        <a:pt x="30918" y="8400"/>
                        <a:pt x="30918" y="8400"/>
                      </a:cubicBezTo>
                      <a:cubicBezTo>
                        <a:pt x="30729" y="8239"/>
                        <a:pt x="30880" y="8437"/>
                        <a:pt x="30880" y="8437"/>
                      </a:cubicBezTo>
                      <a:cubicBezTo>
                        <a:pt x="31012" y="8617"/>
                        <a:pt x="30889" y="8522"/>
                        <a:pt x="30889" y="8522"/>
                      </a:cubicBezTo>
                      <a:cubicBezTo>
                        <a:pt x="30814" y="8466"/>
                        <a:pt x="30795" y="8475"/>
                        <a:pt x="30804" y="8494"/>
                      </a:cubicBezTo>
                      <a:cubicBezTo>
                        <a:pt x="30672" y="8428"/>
                        <a:pt x="30550" y="8362"/>
                        <a:pt x="30417" y="8286"/>
                      </a:cubicBezTo>
                      <a:cubicBezTo>
                        <a:pt x="30691" y="8003"/>
                        <a:pt x="30408" y="8211"/>
                        <a:pt x="30408" y="8211"/>
                      </a:cubicBezTo>
                      <a:cubicBezTo>
                        <a:pt x="30380" y="8164"/>
                        <a:pt x="30427" y="8107"/>
                        <a:pt x="30427" y="8107"/>
                      </a:cubicBezTo>
                      <a:cubicBezTo>
                        <a:pt x="30833" y="7692"/>
                        <a:pt x="30484" y="7852"/>
                        <a:pt x="30455" y="7862"/>
                      </a:cubicBezTo>
                      <a:cubicBezTo>
                        <a:pt x="30748" y="7531"/>
                        <a:pt x="30474" y="7682"/>
                        <a:pt x="30455" y="7692"/>
                      </a:cubicBezTo>
                      <a:cubicBezTo>
                        <a:pt x="30644" y="7286"/>
                        <a:pt x="30446" y="7428"/>
                        <a:pt x="30446" y="7428"/>
                      </a:cubicBezTo>
                      <a:cubicBezTo>
                        <a:pt x="30389" y="7446"/>
                        <a:pt x="30436" y="7352"/>
                        <a:pt x="30436" y="7352"/>
                      </a:cubicBezTo>
                      <a:cubicBezTo>
                        <a:pt x="30455" y="7305"/>
                        <a:pt x="30446" y="7258"/>
                        <a:pt x="30417" y="7220"/>
                      </a:cubicBezTo>
                      <a:cubicBezTo>
                        <a:pt x="30502" y="7267"/>
                        <a:pt x="30465" y="7210"/>
                        <a:pt x="30465" y="7210"/>
                      </a:cubicBezTo>
                      <a:cubicBezTo>
                        <a:pt x="30436" y="7173"/>
                        <a:pt x="30408" y="7135"/>
                        <a:pt x="30408" y="7135"/>
                      </a:cubicBezTo>
                      <a:cubicBezTo>
                        <a:pt x="30512" y="6937"/>
                        <a:pt x="30408" y="7031"/>
                        <a:pt x="30408" y="7031"/>
                      </a:cubicBezTo>
                      <a:cubicBezTo>
                        <a:pt x="30295" y="7107"/>
                        <a:pt x="30342" y="7031"/>
                        <a:pt x="30342" y="7031"/>
                      </a:cubicBezTo>
                      <a:cubicBezTo>
                        <a:pt x="30446" y="6890"/>
                        <a:pt x="30323" y="6975"/>
                        <a:pt x="30323" y="6975"/>
                      </a:cubicBezTo>
                      <a:cubicBezTo>
                        <a:pt x="30276" y="6993"/>
                        <a:pt x="30323" y="6918"/>
                        <a:pt x="30323" y="6918"/>
                      </a:cubicBezTo>
                      <a:cubicBezTo>
                        <a:pt x="30399" y="6767"/>
                        <a:pt x="30333" y="6786"/>
                        <a:pt x="30333" y="6786"/>
                      </a:cubicBezTo>
                      <a:cubicBezTo>
                        <a:pt x="30380" y="6625"/>
                        <a:pt x="30333" y="6663"/>
                        <a:pt x="30333" y="6663"/>
                      </a:cubicBezTo>
                      <a:cubicBezTo>
                        <a:pt x="30304" y="6691"/>
                        <a:pt x="30295" y="6729"/>
                        <a:pt x="30285" y="6757"/>
                      </a:cubicBezTo>
                      <a:cubicBezTo>
                        <a:pt x="30276" y="6720"/>
                        <a:pt x="30276" y="6673"/>
                        <a:pt x="30285" y="6625"/>
                      </a:cubicBezTo>
                      <a:cubicBezTo>
                        <a:pt x="30333" y="6531"/>
                        <a:pt x="30257" y="6569"/>
                        <a:pt x="30257" y="6569"/>
                      </a:cubicBezTo>
                      <a:lnTo>
                        <a:pt x="30248" y="6333"/>
                      </a:lnTo>
                      <a:cubicBezTo>
                        <a:pt x="30229" y="6116"/>
                        <a:pt x="30229" y="6286"/>
                        <a:pt x="30229" y="6286"/>
                      </a:cubicBezTo>
                      <a:lnTo>
                        <a:pt x="30229" y="6559"/>
                      </a:lnTo>
                      <a:cubicBezTo>
                        <a:pt x="30210" y="6588"/>
                        <a:pt x="30210" y="6625"/>
                        <a:pt x="30219" y="6663"/>
                      </a:cubicBezTo>
                      <a:cubicBezTo>
                        <a:pt x="30153" y="6682"/>
                        <a:pt x="30182" y="6786"/>
                        <a:pt x="30182" y="6786"/>
                      </a:cubicBezTo>
                      <a:cubicBezTo>
                        <a:pt x="30125" y="6814"/>
                        <a:pt x="30172" y="6890"/>
                        <a:pt x="30172" y="6890"/>
                      </a:cubicBezTo>
                      <a:cubicBezTo>
                        <a:pt x="30182" y="6908"/>
                        <a:pt x="30182" y="6927"/>
                        <a:pt x="30172" y="6937"/>
                      </a:cubicBezTo>
                      <a:cubicBezTo>
                        <a:pt x="30163" y="6975"/>
                        <a:pt x="30163" y="7003"/>
                        <a:pt x="30163" y="7031"/>
                      </a:cubicBezTo>
                      <a:cubicBezTo>
                        <a:pt x="30097" y="6956"/>
                        <a:pt x="30134" y="7078"/>
                        <a:pt x="30134" y="7078"/>
                      </a:cubicBezTo>
                      <a:cubicBezTo>
                        <a:pt x="30182" y="7201"/>
                        <a:pt x="30144" y="7144"/>
                        <a:pt x="30144" y="7144"/>
                      </a:cubicBezTo>
                      <a:cubicBezTo>
                        <a:pt x="30059" y="7041"/>
                        <a:pt x="30115" y="7210"/>
                        <a:pt x="30115" y="7210"/>
                      </a:cubicBezTo>
                      <a:cubicBezTo>
                        <a:pt x="30144" y="7305"/>
                        <a:pt x="30097" y="7248"/>
                        <a:pt x="30097" y="7248"/>
                      </a:cubicBezTo>
                      <a:cubicBezTo>
                        <a:pt x="30012" y="7173"/>
                        <a:pt x="30068" y="7352"/>
                        <a:pt x="30068" y="7352"/>
                      </a:cubicBezTo>
                      <a:cubicBezTo>
                        <a:pt x="29832" y="7267"/>
                        <a:pt x="30012" y="7494"/>
                        <a:pt x="30012" y="7494"/>
                      </a:cubicBezTo>
                      <a:cubicBezTo>
                        <a:pt x="30153" y="7663"/>
                        <a:pt x="30059" y="7626"/>
                        <a:pt x="30059" y="7626"/>
                      </a:cubicBezTo>
                      <a:cubicBezTo>
                        <a:pt x="29823" y="7494"/>
                        <a:pt x="29974" y="7692"/>
                        <a:pt x="29974" y="7692"/>
                      </a:cubicBezTo>
                      <a:cubicBezTo>
                        <a:pt x="30115" y="7843"/>
                        <a:pt x="30002" y="7777"/>
                        <a:pt x="30002" y="7777"/>
                      </a:cubicBezTo>
                      <a:cubicBezTo>
                        <a:pt x="29983" y="7777"/>
                        <a:pt x="29964" y="7767"/>
                        <a:pt x="29946" y="7767"/>
                      </a:cubicBezTo>
                      <a:cubicBezTo>
                        <a:pt x="29974" y="7645"/>
                        <a:pt x="29936" y="7701"/>
                        <a:pt x="29936" y="7701"/>
                      </a:cubicBezTo>
                      <a:cubicBezTo>
                        <a:pt x="29927" y="7730"/>
                        <a:pt x="29908" y="7748"/>
                        <a:pt x="29889" y="7767"/>
                      </a:cubicBezTo>
                      <a:cubicBezTo>
                        <a:pt x="29880" y="7767"/>
                        <a:pt x="29870" y="7777"/>
                        <a:pt x="29861" y="7777"/>
                      </a:cubicBezTo>
                      <a:cubicBezTo>
                        <a:pt x="29851" y="7777"/>
                        <a:pt x="29861" y="7720"/>
                        <a:pt x="29861" y="7720"/>
                      </a:cubicBezTo>
                      <a:cubicBezTo>
                        <a:pt x="29946" y="7503"/>
                        <a:pt x="29851" y="7616"/>
                        <a:pt x="29851" y="7616"/>
                      </a:cubicBezTo>
                      <a:cubicBezTo>
                        <a:pt x="29757" y="7692"/>
                        <a:pt x="29804" y="7494"/>
                        <a:pt x="29804" y="7494"/>
                      </a:cubicBezTo>
                      <a:cubicBezTo>
                        <a:pt x="29851" y="7267"/>
                        <a:pt x="29738" y="7418"/>
                        <a:pt x="29738" y="7418"/>
                      </a:cubicBezTo>
                      <a:cubicBezTo>
                        <a:pt x="29804" y="7163"/>
                        <a:pt x="29729" y="7324"/>
                        <a:pt x="29729" y="7324"/>
                      </a:cubicBezTo>
                      <a:cubicBezTo>
                        <a:pt x="29719" y="7116"/>
                        <a:pt x="29691" y="7078"/>
                        <a:pt x="29691" y="7078"/>
                      </a:cubicBezTo>
                      <a:cubicBezTo>
                        <a:pt x="29644" y="7059"/>
                        <a:pt x="29653" y="7286"/>
                        <a:pt x="29653" y="7286"/>
                      </a:cubicBezTo>
                      <a:cubicBezTo>
                        <a:pt x="29540" y="7192"/>
                        <a:pt x="29625" y="7399"/>
                        <a:pt x="29634" y="7409"/>
                      </a:cubicBezTo>
                      <a:cubicBezTo>
                        <a:pt x="29493" y="7286"/>
                        <a:pt x="29587" y="7437"/>
                        <a:pt x="29587" y="7437"/>
                      </a:cubicBezTo>
                      <a:cubicBezTo>
                        <a:pt x="29464" y="7380"/>
                        <a:pt x="29559" y="7512"/>
                        <a:pt x="29559" y="7512"/>
                      </a:cubicBezTo>
                      <a:cubicBezTo>
                        <a:pt x="29644" y="7673"/>
                        <a:pt x="29578" y="7607"/>
                        <a:pt x="29578" y="7607"/>
                      </a:cubicBezTo>
                      <a:cubicBezTo>
                        <a:pt x="29445" y="7522"/>
                        <a:pt x="29530" y="7635"/>
                        <a:pt x="29530" y="7635"/>
                      </a:cubicBezTo>
                      <a:cubicBezTo>
                        <a:pt x="29606" y="7739"/>
                        <a:pt x="29540" y="7692"/>
                        <a:pt x="29540" y="7692"/>
                      </a:cubicBezTo>
                      <a:cubicBezTo>
                        <a:pt x="29445" y="7635"/>
                        <a:pt x="29511" y="7730"/>
                        <a:pt x="29511" y="7730"/>
                      </a:cubicBezTo>
                      <a:cubicBezTo>
                        <a:pt x="29521" y="7748"/>
                        <a:pt x="29530" y="7758"/>
                        <a:pt x="29540" y="7777"/>
                      </a:cubicBezTo>
                      <a:cubicBezTo>
                        <a:pt x="28511" y="7248"/>
                        <a:pt x="27426" y="6814"/>
                        <a:pt x="26322" y="6493"/>
                      </a:cubicBezTo>
                      <a:cubicBezTo>
                        <a:pt x="26435" y="6399"/>
                        <a:pt x="26312" y="6399"/>
                        <a:pt x="26312" y="6399"/>
                      </a:cubicBezTo>
                      <a:cubicBezTo>
                        <a:pt x="26416" y="6248"/>
                        <a:pt x="26322" y="6304"/>
                        <a:pt x="26312" y="6314"/>
                      </a:cubicBezTo>
                      <a:cubicBezTo>
                        <a:pt x="26388" y="6163"/>
                        <a:pt x="26284" y="6257"/>
                        <a:pt x="26284" y="6257"/>
                      </a:cubicBezTo>
                      <a:cubicBezTo>
                        <a:pt x="26369" y="6078"/>
                        <a:pt x="26284" y="6135"/>
                        <a:pt x="26284" y="6135"/>
                      </a:cubicBezTo>
                      <a:cubicBezTo>
                        <a:pt x="26359" y="5927"/>
                        <a:pt x="26284" y="6031"/>
                        <a:pt x="26284" y="6031"/>
                      </a:cubicBezTo>
                      <a:cubicBezTo>
                        <a:pt x="26208" y="6144"/>
                        <a:pt x="26227" y="6012"/>
                        <a:pt x="26227" y="6012"/>
                      </a:cubicBezTo>
                      <a:cubicBezTo>
                        <a:pt x="26274" y="5889"/>
                        <a:pt x="26218" y="5927"/>
                        <a:pt x="26218" y="5927"/>
                      </a:cubicBezTo>
                      <a:cubicBezTo>
                        <a:pt x="26218" y="5804"/>
                        <a:pt x="26180" y="5795"/>
                        <a:pt x="26180" y="5795"/>
                      </a:cubicBezTo>
                      <a:cubicBezTo>
                        <a:pt x="26152" y="5814"/>
                        <a:pt x="26152" y="5899"/>
                        <a:pt x="26152" y="5899"/>
                      </a:cubicBezTo>
                      <a:cubicBezTo>
                        <a:pt x="26133" y="5918"/>
                        <a:pt x="26123" y="5946"/>
                        <a:pt x="26123" y="5974"/>
                      </a:cubicBezTo>
                      <a:cubicBezTo>
                        <a:pt x="26048" y="5870"/>
                        <a:pt x="26076" y="5974"/>
                        <a:pt x="26076" y="5974"/>
                      </a:cubicBezTo>
                      <a:cubicBezTo>
                        <a:pt x="26123" y="6106"/>
                        <a:pt x="26076" y="6059"/>
                        <a:pt x="26076" y="6059"/>
                      </a:cubicBezTo>
                      <a:cubicBezTo>
                        <a:pt x="25982" y="5965"/>
                        <a:pt x="26020" y="6078"/>
                        <a:pt x="26020" y="6078"/>
                      </a:cubicBezTo>
                      <a:cubicBezTo>
                        <a:pt x="26076" y="6238"/>
                        <a:pt x="26020" y="6163"/>
                        <a:pt x="26020" y="6163"/>
                      </a:cubicBezTo>
                      <a:cubicBezTo>
                        <a:pt x="25963" y="6087"/>
                        <a:pt x="25991" y="6182"/>
                        <a:pt x="25991" y="6182"/>
                      </a:cubicBezTo>
                      <a:cubicBezTo>
                        <a:pt x="26048" y="6314"/>
                        <a:pt x="25982" y="6267"/>
                        <a:pt x="25982" y="6267"/>
                      </a:cubicBezTo>
                      <a:cubicBezTo>
                        <a:pt x="25906" y="6201"/>
                        <a:pt x="25954" y="6333"/>
                        <a:pt x="25954" y="6333"/>
                      </a:cubicBezTo>
                      <a:cubicBezTo>
                        <a:pt x="25887" y="6304"/>
                        <a:pt x="25887" y="6333"/>
                        <a:pt x="25906" y="6371"/>
                      </a:cubicBezTo>
                      <a:cubicBezTo>
                        <a:pt x="25878" y="6361"/>
                        <a:pt x="25840" y="6352"/>
                        <a:pt x="25812" y="6342"/>
                      </a:cubicBezTo>
                      <a:cubicBezTo>
                        <a:pt x="25991" y="6087"/>
                        <a:pt x="25831" y="6229"/>
                        <a:pt x="25831" y="6229"/>
                      </a:cubicBezTo>
                      <a:cubicBezTo>
                        <a:pt x="25718" y="6304"/>
                        <a:pt x="25784" y="6182"/>
                        <a:pt x="25784" y="6182"/>
                      </a:cubicBezTo>
                      <a:cubicBezTo>
                        <a:pt x="25935" y="5927"/>
                        <a:pt x="25821" y="6059"/>
                        <a:pt x="25821" y="6059"/>
                      </a:cubicBezTo>
                      <a:cubicBezTo>
                        <a:pt x="25727" y="6153"/>
                        <a:pt x="25812" y="5984"/>
                        <a:pt x="25812" y="5984"/>
                      </a:cubicBezTo>
                      <a:cubicBezTo>
                        <a:pt x="25925" y="5767"/>
                        <a:pt x="25840" y="5889"/>
                        <a:pt x="25840" y="5889"/>
                      </a:cubicBezTo>
                      <a:cubicBezTo>
                        <a:pt x="25727" y="6012"/>
                        <a:pt x="25784" y="5889"/>
                        <a:pt x="25784" y="5889"/>
                      </a:cubicBezTo>
                      <a:cubicBezTo>
                        <a:pt x="25878" y="5700"/>
                        <a:pt x="25765" y="5748"/>
                        <a:pt x="25765" y="5748"/>
                      </a:cubicBezTo>
                      <a:cubicBezTo>
                        <a:pt x="25859" y="5606"/>
                        <a:pt x="25765" y="5634"/>
                        <a:pt x="25765" y="5634"/>
                      </a:cubicBezTo>
                      <a:cubicBezTo>
                        <a:pt x="25859" y="5549"/>
                        <a:pt x="25765" y="5559"/>
                        <a:pt x="25746" y="5568"/>
                      </a:cubicBezTo>
                      <a:cubicBezTo>
                        <a:pt x="25840" y="5531"/>
                        <a:pt x="25784" y="5521"/>
                        <a:pt x="25784" y="5521"/>
                      </a:cubicBezTo>
                      <a:cubicBezTo>
                        <a:pt x="25887" y="5436"/>
                        <a:pt x="25803" y="5474"/>
                        <a:pt x="25793" y="5474"/>
                      </a:cubicBezTo>
                      <a:cubicBezTo>
                        <a:pt x="25821" y="5427"/>
                        <a:pt x="25784" y="5446"/>
                        <a:pt x="25784" y="5446"/>
                      </a:cubicBezTo>
                      <a:cubicBezTo>
                        <a:pt x="25652" y="5549"/>
                        <a:pt x="25727" y="5455"/>
                        <a:pt x="25727" y="5455"/>
                      </a:cubicBezTo>
                      <a:cubicBezTo>
                        <a:pt x="25821" y="5342"/>
                        <a:pt x="25736" y="5380"/>
                        <a:pt x="25736" y="5380"/>
                      </a:cubicBezTo>
                      <a:cubicBezTo>
                        <a:pt x="25831" y="5247"/>
                        <a:pt x="25746" y="5304"/>
                        <a:pt x="25746" y="5304"/>
                      </a:cubicBezTo>
                      <a:cubicBezTo>
                        <a:pt x="25604" y="5417"/>
                        <a:pt x="25670" y="5332"/>
                        <a:pt x="25670" y="5332"/>
                      </a:cubicBezTo>
                      <a:cubicBezTo>
                        <a:pt x="25840" y="5181"/>
                        <a:pt x="25699" y="5247"/>
                        <a:pt x="25699" y="5247"/>
                      </a:cubicBezTo>
                      <a:cubicBezTo>
                        <a:pt x="25633" y="5285"/>
                        <a:pt x="25670" y="5219"/>
                        <a:pt x="25670" y="5219"/>
                      </a:cubicBezTo>
                      <a:cubicBezTo>
                        <a:pt x="25755" y="5096"/>
                        <a:pt x="25680" y="5153"/>
                        <a:pt x="25670" y="5153"/>
                      </a:cubicBezTo>
                      <a:cubicBezTo>
                        <a:pt x="25746" y="5049"/>
                        <a:pt x="25689" y="5096"/>
                        <a:pt x="25680" y="5096"/>
                      </a:cubicBezTo>
                      <a:cubicBezTo>
                        <a:pt x="25755" y="4964"/>
                        <a:pt x="25652" y="5049"/>
                        <a:pt x="25652" y="5049"/>
                      </a:cubicBezTo>
                      <a:cubicBezTo>
                        <a:pt x="25746" y="4879"/>
                        <a:pt x="25652" y="4974"/>
                        <a:pt x="25652" y="4974"/>
                      </a:cubicBezTo>
                      <a:cubicBezTo>
                        <a:pt x="25652" y="4851"/>
                        <a:pt x="25614" y="4823"/>
                        <a:pt x="25614" y="4823"/>
                      </a:cubicBezTo>
                      <a:cubicBezTo>
                        <a:pt x="25567" y="4861"/>
                        <a:pt x="25585" y="4974"/>
                        <a:pt x="25585" y="4974"/>
                      </a:cubicBezTo>
                      <a:cubicBezTo>
                        <a:pt x="25472" y="4879"/>
                        <a:pt x="25567" y="5021"/>
                        <a:pt x="25567" y="5021"/>
                      </a:cubicBezTo>
                      <a:cubicBezTo>
                        <a:pt x="25434" y="4927"/>
                        <a:pt x="25567" y="5144"/>
                        <a:pt x="25567" y="5144"/>
                      </a:cubicBezTo>
                      <a:lnTo>
                        <a:pt x="25567" y="5181"/>
                      </a:lnTo>
                      <a:cubicBezTo>
                        <a:pt x="25378" y="5040"/>
                        <a:pt x="25519" y="5219"/>
                        <a:pt x="25529" y="5238"/>
                      </a:cubicBezTo>
                      <a:cubicBezTo>
                        <a:pt x="25331" y="5153"/>
                        <a:pt x="25501" y="5314"/>
                        <a:pt x="25501" y="5314"/>
                      </a:cubicBezTo>
                      <a:cubicBezTo>
                        <a:pt x="25576" y="5370"/>
                        <a:pt x="25510" y="5361"/>
                        <a:pt x="25510" y="5361"/>
                      </a:cubicBezTo>
                      <a:cubicBezTo>
                        <a:pt x="25406" y="5351"/>
                        <a:pt x="25463" y="5427"/>
                        <a:pt x="25463" y="5427"/>
                      </a:cubicBezTo>
                      <a:cubicBezTo>
                        <a:pt x="25434" y="5446"/>
                        <a:pt x="25482" y="5502"/>
                        <a:pt x="25491" y="5521"/>
                      </a:cubicBezTo>
                      <a:cubicBezTo>
                        <a:pt x="25340" y="5370"/>
                        <a:pt x="25463" y="5578"/>
                        <a:pt x="25472" y="5597"/>
                      </a:cubicBezTo>
                      <a:cubicBezTo>
                        <a:pt x="25340" y="5436"/>
                        <a:pt x="25453" y="5644"/>
                        <a:pt x="25463" y="5663"/>
                      </a:cubicBezTo>
                      <a:cubicBezTo>
                        <a:pt x="25340" y="5531"/>
                        <a:pt x="25444" y="5710"/>
                        <a:pt x="25453" y="5719"/>
                      </a:cubicBezTo>
                      <a:cubicBezTo>
                        <a:pt x="25359" y="5644"/>
                        <a:pt x="25444" y="5823"/>
                        <a:pt x="25444" y="5823"/>
                      </a:cubicBezTo>
                      <a:cubicBezTo>
                        <a:pt x="25359" y="5748"/>
                        <a:pt x="25416" y="5851"/>
                        <a:pt x="25416" y="5851"/>
                      </a:cubicBezTo>
                      <a:cubicBezTo>
                        <a:pt x="25519" y="6021"/>
                        <a:pt x="25453" y="5946"/>
                        <a:pt x="25453" y="5946"/>
                      </a:cubicBezTo>
                      <a:cubicBezTo>
                        <a:pt x="25255" y="5795"/>
                        <a:pt x="25406" y="5984"/>
                        <a:pt x="25406" y="5984"/>
                      </a:cubicBezTo>
                      <a:cubicBezTo>
                        <a:pt x="25548" y="6172"/>
                        <a:pt x="25425" y="6069"/>
                        <a:pt x="25425" y="6069"/>
                      </a:cubicBezTo>
                      <a:cubicBezTo>
                        <a:pt x="25265" y="5965"/>
                        <a:pt x="25368" y="6097"/>
                        <a:pt x="25368" y="6097"/>
                      </a:cubicBezTo>
                      <a:cubicBezTo>
                        <a:pt x="25482" y="6238"/>
                        <a:pt x="25387" y="6172"/>
                        <a:pt x="25387" y="6172"/>
                      </a:cubicBezTo>
                      <a:cubicBezTo>
                        <a:pt x="25368" y="6153"/>
                        <a:pt x="25340" y="6135"/>
                        <a:pt x="25302" y="6135"/>
                      </a:cubicBezTo>
                      <a:cubicBezTo>
                        <a:pt x="25331" y="6059"/>
                        <a:pt x="25246" y="6116"/>
                        <a:pt x="25246" y="6116"/>
                      </a:cubicBezTo>
                      <a:cubicBezTo>
                        <a:pt x="25350" y="5880"/>
                        <a:pt x="25189" y="6012"/>
                        <a:pt x="25189" y="6012"/>
                      </a:cubicBezTo>
                      <a:cubicBezTo>
                        <a:pt x="25265" y="5785"/>
                        <a:pt x="25208" y="5870"/>
                        <a:pt x="25208" y="5870"/>
                      </a:cubicBezTo>
                      <a:cubicBezTo>
                        <a:pt x="25104" y="6031"/>
                        <a:pt x="25132" y="5889"/>
                        <a:pt x="25132" y="5889"/>
                      </a:cubicBezTo>
                      <a:cubicBezTo>
                        <a:pt x="25217" y="5672"/>
                        <a:pt x="25123" y="5776"/>
                        <a:pt x="25123" y="5776"/>
                      </a:cubicBezTo>
                      <a:cubicBezTo>
                        <a:pt x="25038" y="5851"/>
                        <a:pt x="25076" y="5653"/>
                        <a:pt x="25076" y="5653"/>
                      </a:cubicBezTo>
                      <a:cubicBezTo>
                        <a:pt x="25123" y="5436"/>
                        <a:pt x="25010" y="5587"/>
                        <a:pt x="25010" y="5587"/>
                      </a:cubicBezTo>
                      <a:cubicBezTo>
                        <a:pt x="25076" y="5323"/>
                        <a:pt x="25000" y="5493"/>
                        <a:pt x="25000" y="5493"/>
                      </a:cubicBezTo>
                      <a:cubicBezTo>
                        <a:pt x="24991" y="5276"/>
                        <a:pt x="24963" y="5238"/>
                        <a:pt x="24963" y="5238"/>
                      </a:cubicBezTo>
                      <a:cubicBezTo>
                        <a:pt x="24915" y="5219"/>
                        <a:pt x="24925" y="5455"/>
                        <a:pt x="24925" y="5455"/>
                      </a:cubicBezTo>
                      <a:cubicBezTo>
                        <a:pt x="24812" y="5361"/>
                        <a:pt x="24906" y="5559"/>
                        <a:pt x="24906" y="5578"/>
                      </a:cubicBezTo>
                      <a:cubicBezTo>
                        <a:pt x="24764" y="5446"/>
                        <a:pt x="24859" y="5597"/>
                        <a:pt x="24859" y="5597"/>
                      </a:cubicBezTo>
                      <a:cubicBezTo>
                        <a:pt x="24736" y="5540"/>
                        <a:pt x="24830" y="5672"/>
                        <a:pt x="24830" y="5672"/>
                      </a:cubicBezTo>
                      <a:cubicBezTo>
                        <a:pt x="24915" y="5833"/>
                        <a:pt x="24849" y="5776"/>
                        <a:pt x="24849" y="5776"/>
                      </a:cubicBezTo>
                      <a:cubicBezTo>
                        <a:pt x="24717" y="5691"/>
                        <a:pt x="24802" y="5795"/>
                        <a:pt x="24802" y="5795"/>
                      </a:cubicBezTo>
                      <a:cubicBezTo>
                        <a:pt x="24878" y="5899"/>
                        <a:pt x="24812" y="5851"/>
                        <a:pt x="24812" y="5851"/>
                      </a:cubicBezTo>
                      <a:cubicBezTo>
                        <a:pt x="24717" y="5795"/>
                        <a:pt x="24783" y="5889"/>
                        <a:pt x="24783" y="5889"/>
                      </a:cubicBezTo>
                      <a:cubicBezTo>
                        <a:pt x="24868" y="6021"/>
                        <a:pt x="24783" y="5965"/>
                        <a:pt x="24783" y="5965"/>
                      </a:cubicBezTo>
                      <a:cubicBezTo>
                        <a:pt x="24679" y="5918"/>
                        <a:pt x="24717" y="6002"/>
                        <a:pt x="24755" y="6069"/>
                      </a:cubicBezTo>
                      <a:cubicBezTo>
                        <a:pt x="24415" y="5974"/>
                        <a:pt x="24075" y="5870"/>
                        <a:pt x="23745" y="5757"/>
                      </a:cubicBezTo>
                      <a:cubicBezTo>
                        <a:pt x="24009" y="5493"/>
                        <a:pt x="23736" y="5691"/>
                        <a:pt x="23736" y="5691"/>
                      </a:cubicBezTo>
                      <a:cubicBezTo>
                        <a:pt x="23698" y="5644"/>
                        <a:pt x="23745" y="5587"/>
                        <a:pt x="23745" y="5587"/>
                      </a:cubicBezTo>
                      <a:cubicBezTo>
                        <a:pt x="24160" y="5172"/>
                        <a:pt x="23802" y="5342"/>
                        <a:pt x="23783" y="5351"/>
                      </a:cubicBezTo>
                      <a:cubicBezTo>
                        <a:pt x="24075" y="5012"/>
                        <a:pt x="23792" y="5163"/>
                        <a:pt x="23783" y="5172"/>
                      </a:cubicBezTo>
                      <a:cubicBezTo>
                        <a:pt x="23972" y="4766"/>
                        <a:pt x="23764" y="4917"/>
                        <a:pt x="23764" y="4917"/>
                      </a:cubicBezTo>
                      <a:cubicBezTo>
                        <a:pt x="23717" y="4927"/>
                        <a:pt x="23764" y="4832"/>
                        <a:pt x="23764" y="4832"/>
                      </a:cubicBezTo>
                      <a:cubicBezTo>
                        <a:pt x="23773" y="4785"/>
                        <a:pt x="23764" y="4747"/>
                        <a:pt x="23736" y="4710"/>
                      </a:cubicBezTo>
                      <a:cubicBezTo>
                        <a:pt x="23830" y="4747"/>
                        <a:pt x="23792" y="4691"/>
                        <a:pt x="23792" y="4691"/>
                      </a:cubicBezTo>
                      <a:cubicBezTo>
                        <a:pt x="23764" y="4653"/>
                        <a:pt x="23726" y="4615"/>
                        <a:pt x="23726" y="4615"/>
                      </a:cubicBezTo>
                      <a:cubicBezTo>
                        <a:pt x="23830" y="4417"/>
                        <a:pt x="23726" y="4511"/>
                        <a:pt x="23726" y="4511"/>
                      </a:cubicBezTo>
                      <a:cubicBezTo>
                        <a:pt x="23613" y="4587"/>
                        <a:pt x="23670" y="4511"/>
                        <a:pt x="23670" y="4511"/>
                      </a:cubicBezTo>
                      <a:cubicBezTo>
                        <a:pt x="23764" y="4370"/>
                        <a:pt x="23651" y="4455"/>
                        <a:pt x="23651" y="4455"/>
                      </a:cubicBezTo>
                      <a:cubicBezTo>
                        <a:pt x="23604" y="4474"/>
                        <a:pt x="23641" y="4398"/>
                        <a:pt x="23641" y="4398"/>
                      </a:cubicBezTo>
                      <a:cubicBezTo>
                        <a:pt x="23726" y="4247"/>
                        <a:pt x="23660" y="4266"/>
                        <a:pt x="23660" y="4266"/>
                      </a:cubicBezTo>
                      <a:cubicBezTo>
                        <a:pt x="23707" y="4106"/>
                        <a:pt x="23660" y="4153"/>
                        <a:pt x="23660" y="4153"/>
                      </a:cubicBezTo>
                      <a:cubicBezTo>
                        <a:pt x="23632" y="4172"/>
                        <a:pt x="23613" y="4209"/>
                        <a:pt x="23613" y="4247"/>
                      </a:cubicBezTo>
                      <a:cubicBezTo>
                        <a:pt x="23604" y="4200"/>
                        <a:pt x="23604" y="4153"/>
                        <a:pt x="23613" y="4106"/>
                      </a:cubicBezTo>
                      <a:cubicBezTo>
                        <a:pt x="23651" y="4011"/>
                        <a:pt x="23585" y="4049"/>
                        <a:pt x="23585" y="4049"/>
                      </a:cubicBezTo>
                      <a:lnTo>
                        <a:pt x="23575" y="3813"/>
                      </a:lnTo>
                      <a:cubicBezTo>
                        <a:pt x="23556" y="3596"/>
                        <a:pt x="23556" y="3766"/>
                        <a:pt x="23556" y="3766"/>
                      </a:cubicBezTo>
                      <a:lnTo>
                        <a:pt x="23556" y="4040"/>
                      </a:lnTo>
                      <a:cubicBezTo>
                        <a:pt x="23538" y="4068"/>
                        <a:pt x="23528" y="4106"/>
                        <a:pt x="23547" y="4143"/>
                      </a:cubicBezTo>
                      <a:cubicBezTo>
                        <a:pt x="23481" y="4162"/>
                        <a:pt x="23509" y="4266"/>
                        <a:pt x="23509" y="4266"/>
                      </a:cubicBezTo>
                      <a:cubicBezTo>
                        <a:pt x="23443" y="4294"/>
                        <a:pt x="23500" y="4370"/>
                        <a:pt x="23500" y="4370"/>
                      </a:cubicBezTo>
                      <a:cubicBezTo>
                        <a:pt x="23509" y="4389"/>
                        <a:pt x="23509" y="4408"/>
                        <a:pt x="23500" y="4417"/>
                      </a:cubicBezTo>
                      <a:cubicBezTo>
                        <a:pt x="23490" y="4455"/>
                        <a:pt x="23481" y="4483"/>
                        <a:pt x="23481" y="4511"/>
                      </a:cubicBezTo>
                      <a:cubicBezTo>
                        <a:pt x="23415" y="4436"/>
                        <a:pt x="23462" y="4559"/>
                        <a:pt x="23462" y="4559"/>
                      </a:cubicBezTo>
                      <a:cubicBezTo>
                        <a:pt x="23509" y="4681"/>
                        <a:pt x="23462" y="4625"/>
                        <a:pt x="23462" y="4625"/>
                      </a:cubicBezTo>
                      <a:cubicBezTo>
                        <a:pt x="23387" y="4521"/>
                        <a:pt x="23434" y="4691"/>
                        <a:pt x="23434" y="4691"/>
                      </a:cubicBezTo>
                      <a:cubicBezTo>
                        <a:pt x="23471" y="4785"/>
                        <a:pt x="23415" y="4728"/>
                        <a:pt x="23415" y="4728"/>
                      </a:cubicBezTo>
                      <a:cubicBezTo>
                        <a:pt x="23339" y="4653"/>
                        <a:pt x="23396" y="4832"/>
                        <a:pt x="23396" y="4832"/>
                      </a:cubicBezTo>
                      <a:cubicBezTo>
                        <a:pt x="23160" y="4747"/>
                        <a:pt x="23330" y="4974"/>
                        <a:pt x="23330" y="4974"/>
                      </a:cubicBezTo>
                      <a:cubicBezTo>
                        <a:pt x="23471" y="5144"/>
                        <a:pt x="23387" y="5106"/>
                        <a:pt x="23387" y="5106"/>
                      </a:cubicBezTo>
                      <a:cubicBezTo>
                        <a:pt x="23320" y="5068"/>
                        <a:pt x="23283" y="5059"/>
                        <a:pt x="23264" y="5059"/>
                      </a:cubicBezTo>
                      <a:cubicBezTo>
                        <a:pt x="23302" y="4927"/>
                        <a:pt x="23198" y="5002"/>
                        <a:pt x="23198" y="5002"/>
                      </a:cubicBezTo>
                      <a:cubicBezTo>
                        <a:pt x="23160" y="5002"/>
                        <a:pt x="23198" y="4936"/>
                        <a:pt x="23198" y="4936"/>
                      </a:cubicBezTo>
                      <a:cubicBezTo>
                        <a:pt x="23207" y="4898"/>
                        <a:pt x="23198" y="4861"/>
                        <a:pt x="23179" y="4832"/>
                      </a:cubicBezTo>
                      <a:cubicBezTo>
                        <a:pt x="23245" y="4870"/>
                        <a:pt x="23217" y="4823"/>
                        <a:pt x="23217" y="4823"/>
                      </a:cubicBezTo>
                      <a:cubicBezTo>
                        <a:pt x="23198" y="4795"/>
                        <a:pt x="23169" y="4766"/>
                        <a:pt x="23169" y="4766"/>
                      </a:cubicBezTo>
                      <a:cubicBezTo>
                        <a:pt x="23254" y="4606"/>
                        <a:pt x="23169" y="4681"/>
                        <a:pt x="23169" y="4681"/>
                      </a:cubicBezTo>
                      <a:cubicBezTo>
                        <a:pt x="23075" y="4738"/>
                        <a:pt x="23122" y="4681"/>
                        <a:pt x="23122" y="4681"/>
                      </a:cubicBezTo>
                      <a:cubicBezTo>
                        <a:pt x="23198" y="4568"/>
                        <a:pt x="23103" y="4634"/>
                        <a:pt x="23103" y="4634"/>
                      </a:cubicBezTo>
                      <a:cubicBezTo>
                        <a:pt x="23066" y="4653"/>
                        <a:pt x="23103" y="4587"/>
                        <a:pt x="23103" y="4587"/>
                      </a:cubicBezTo>
                      <a:cubicBezTo>
                        <a:pt x="23169" y="4474"/>
                        <a:pt x="23113" y="4483"/>
                        <a:pt x="23113" y="4483"/>
                      </a:cubicBezTo>
                      <a:cubicBezTo>
                        <a:pt x="23151" y="4360"/>
                        <a:pt x="23113" y="4389"/>
                        <a:pt x="23113" y="4389"/>
                      </a:cubicBezTo>
                      <a:cubicBezTo>
                        <a:pt x="23094" y="4408"/>
                        <a:pt x="23075" y="4436"/>
                        <a:pt x="23075" y="4464"/>
                      </a:cubicBezTo>
                      <a:cubicBezTo>
                        <a:pt x="23066" y="4436"/>
                        <a:pt x="23066" y="4398"/>
                        <a:pt x="23075" y="4360"/>
                      </a:cubicBezTo>
                      <a:cubicBezTo>
                        <a:pt x="23113" y="4275"/>
                        <a:pt x="23056" y="4313"/>
                        <a:pt x="23056" y="4313"/>
                      </a:cubicBezTo>
                      <a:lnTo>
                        <a:pt x="23047" y="4124"/>
                      </a:lnTo>
                      <a:cubicBezTo>
                        <a:pt x="23028" y="3955"/>
                        <a:pt x="23028" y="4087"/>
                        <a:pt x="23028" y="4087"/>
                      </a:cubicBezTo>
                      <a:lnTo>
                        <a:pt x="23028" y="4304"/>
                      </a:lnTo>
                      <a:cubicBezTo>
                        <a:pt x="23018" y="4332"/>
                        <a:pt x="23018" y="4360"/>
                        <a:pt x="23018" y="4389"/>
                      </a:cubicBezTo>
                      <a:cubicBezTo>
                        <a:pt x="22971" y="4398"/>
                        <a:pt x="22990" y="4483"/>
                        <a:pt x="22990" y="4483"/>
                      </a:cubicBezTo>
                      <a:cubicBezTo>
                        <a:pt x="22943" y="4511"/>
                        <a:pt x="22981" y="4568"/>
                        <a:pt x="22981" y="4568"/>
                      </a:cubicBezTo>
                      <a:cubicBezTo>
                        <a:pt x="23000" y="4577"/>
                        <a:pt x="23000" y="4596"/>
                        <a:pt x="22981" y="4606"/>
                      </a:cubicBezTo>
                      <a:cubicBezTo>
                        <a:pt x="22981" y="4634"/>
                        <a:pt x="22971" y="4653"/>
                        <a:pt x="22971" y="4681"/>
                      </a:cubicBezTo>
                      <a:cubicBezTo>
                        <a:pt x="22924" y="4615"/>
                        <a:pt x="22962" y="4719"/>
                        <a:pt x="22962" y="4719"/>
                      </a:cubicBezTo>
                      <a:cubicBezTo>
                        <a:pt x="23000" y="4813"/>
                        <a:pt x="22962" y="4776"/>
                        <a:pt x="22962" y="4776"/>
                      </a:cubicBezTo>
                      <a:cubicBezTo>
                        <a:pt x="22896" y="4691"/>
                        <a:pt x="22934" y="4823"/>
                        <a:pt x="22934" y="4823"/>
                      </a:cubicBezTo>
                      <a:cubicBezTo>
                        <a:pt x="22962" y="4898"/>
                        <a:pt x="22924" y="4851"/>
                        <a:pt x="22924" y="4851"/>
                      </a:cubicBezTo>
                      <a:cubicBezTo>
                        <a:pt x="22858" y="4795"/>
                        <a:pt x="22905" y="4936"/>
                        <a:pt x="22905" y="4936"/>
                      </a:cubicBezTo>
                      <a:cubicBezTo>
                        <a:pt x="22716" y="4870"/>
                        <a:pt x="22858" y="5049"/>
                        <a:pt x="22858" y="5049"/>
                      </a:cubicBezTo>
                      <a:cubicBezTo>
                        <a:pt x="22971" y="5181"/>
                        <a:pt x="22896" y="5144"/>
                        <a:pt x="22896" y="5144"/>
                      </a:cubicBezTo>
                      <a:cubicBezTo>
                        <a:pt x="22707" y="5049"/>
                        <a:pt x="22830" y="5200"/>
                        <a:pt x="22830" y="5200"/>
                      </a:cubicBezTo>
                      <a:cubicBezTo>
                        <a:pt x="22943" y="5323"/>
                        <a:pt x="22849" y="5276"/>
                        <a:pt x="22849" y="5276"/>
                      </a:cubicBezTo>
                      <a:cubicBezTo>
                        <a:pt x="22622" y="5210"/>
                        <a:pt x="22811" y="5389"/>
                        <a:pt x="22811" y="5389"/>
                      </a:cubicBezTo>
                      <a:cubicBezTo>
                        <a:pt x="22839" y="5408"/>
                        <a:pt x="22858" y="5417"/>
                        <a:pt x="22867" y="5436"/>
                      </a:cubicBezTo>
                      <a:cubicBezTo>
                        <a:pt x="22679" y="5351"/>
                        <a:pt x="22490" y="5276"/>
                        <a:pt x="22301" y="5181"/>
                      </a:cubicBezTo>
                      <a:cubicBezTo>
                        <a:pt x="21131" y="4653"/>
                        <a:pt x="19980" y="4087"/>
                        <a:pt x="19140" y="3662"/>
                      </a:cubicBezTo>
                      <a:cubicBezTo>
                        <a:pt x="19394" y="3398"/>
                        <a:pt x="19121" y="3596"/>
                        <a:pt x="19121" y="3596"/>
                      </a:cubicBezTo>
                      <a:cubicBezTo>
                        <a:pt x="19092" y="3558"/>
                        <a:pt x="19140" y="3492"/>
                        <a:pt x="19140" y="3492"/>
                      </a:cubicBezTo>
                      <a:cubicBezTo>
                        <a:pt x="19545" y="3086"/>
                        <a:pt x="19196" y="3247"/>
                        <a:pt x="19168" y="3256"/>
                      </a:cubicBezTo>
                      <a:cubicBezTo>
                        <a:pt x="19461" y="2926"/>
                        <a:pt x="19187" y="3067"/>
                        <a:pt x="19168" y="3077"/>
                      </a:cubicBezTo>
                      <a:cubicBezTo>
                        <a:pt x="19357" y="2671"/>
                        <a:pt x="19159" y="2822"/>
                        <a:pt x="19159" y="2822"/>
                      </a:cubicBezTo>
                      <a:cubicBezTo>
                        <a:pt x="19102" y="2832"/>
                        <a:pt x="19149" y="2747"/>
                        <a:pt x="19149" y="2747"/>
                      </a:cubicBezTo>
                      <a:cubicBezTo>
                        <a:pt x="19168" y="2699"/>
                        <a:pt x="19159" y="2652"/>
                        <a:pt x="19130" y="2614"/>
                      </a:cubicBezTo>
                      <a:cubicBezTo>
                        <a:pt x="19215" y="2652"/>
                        <a:pt x="19177" y="2596"/>
                        <a:pt x="19177" y="2596"/>
                      </a:cubicBezTo>
                      <a:cubicBezTo>
                        <a:pt x="19149" y="2558"/>
                        <a:pt x="19121" y="2530"/>
                        <a:pt x="19121" y="2530"/>
                      </a:cubicBezTo>
                      <a:cubicBezTo>
                        <a:pt x="19225" y="2322"/>
                        <a:pt x="19121" y="2416"/>
                        <a:pt x="19121" y="2416"/>
                      </a:cubicBezTo>
                      <a:cubicBezTo>
                        <a:pt x="19008" y="2492"/>
                        <a:pt x="19055" y="2416"/>
                        <a:pt x="19055" y="2416"/>
                      </a:cubicBezTo>
                      <a:cubicBezTo>
                        <a:pt x="19159" y="2275"/>
                        <a:pt x="19036" y="2360"/>
                        <a:pt x="19036" y="2360"/>
                      </a:cubicBezTo>
                      <a:cubicBezTo>
                        <a:pt x="18989" y="2388"/>
                        <a:pt x="19036" y="2303"/>
                        <a:pt x="19036" y="2303"/>
                      </a:cubicBezTo>
                      <a:cubicBezTo>
                        <a:pt x="19111" y="2152"/>
                        <a:pt x="19045" y="2171"/>
                        <a:pt x="19045" y="2171"/>
                      </a:cubicBezTo>
                      <a:cubicBezTo>
                        <a:pt x="19092" y="2020"/>
                        <a:pt x="19045" y="2058"/>
                        <a:pt x="19045" y="2058"/>
                      </a:cubicBezTo>
                      <a:cubicBezTo>
                        <a:pt x="19017" y="2077"/>
                        <a:pt x="19008" y="2114"/>
                        <a:pt x="18998" y="2152"/>
                      </a:cubicBezTo>
                      <a:cubicBezTo>
                        <a:pt x="18989" y="2105"/>
                        <a:pt x="18989" y="2058"/>
                        <a:pt x="18998" y="2020"/>
                      </a:cubicBezTo>
                      <a:cubicBezTo>
                        <a:pt x="19045" y="1916"/>
                        <a:pt x="18970" y="1963"/>
                        <a:pt x="18970" y="1963"/>
                      </a:cubicBezTo>
                      <a:lnTo>
                        <a:pt x="18960" y="1727"/>
                      </a:lnTo>
                      <a:cubicBezTo>
                        <a:pt x="18941" y="1501"/>
                        <a:pt x="18941" y="1680"/>
                        <a:pt x="18941" y="1680"/>
                      </a:cubicBezTo>
                      <a:lnTo>
                        <a:pt x="18941" y="1944"/>
                      </a:lnTo>
                      <a:cubicBezTo>
                        <a:pt x="18923" y="1982"/>
                        <a:pt x="18923" y="2020"/>
                        <a:pt x="18932" y="2048"/>
                      </a:cubicBezTo>
                      <a:cubicBezTo>
                        <a:pt x="18866" y="2067"/>
                        <a:pt x="18894" y="2171"/>
                        <a:pt x="18894" y="2171"/>
                      </a:cubicBezTo>
                      <a:cubicBezTo>
                        <a:pt x="18838" y="2209"/>
                        <a:pt x="18885" y="2275"/>
                        <a:pt x="18885" y="2275"/>
                      </a:cubicBezTo>
                      <a:cubicBezTo>
                        <a:pt x="18894" y="2294"/>
                        <a:pt x="18894" y="2312"/>
                        <a:pt x="18885" y="2331"/>
                      </a:cubicBezTo>
                      <a:cubicBezTo>
                        <a:pt x="18875" y="2360"/>
                        <a:pt x="18875" y="2388"/>
                        <a:pt x="18875" y="2426"/>
                      </a:cubicBezTo>
                      <a:cubicBezTo>
                        <a:pt x="18809" y="2341"/>
                        <a:pt x="18847" y="2473"/>
                        <a:pt x="18847" y="2473"/>
                      </a:cubicBezTo>
                      <a:cubicBezTo>
                        <a:pt x="18894" y="2596"/>
                        <a:pt x="18857" y="2539"/>
                        <a:pt x="18857" y="2539"/>
                      </a:cubicBezTo>
                      <a:cubicBezTo>
                        <a:pt x="18772" y="2435"/>
                        <a:pt x="18828" y="2596"/>
                        <a:pt x="18828" y="2596"/>
                      </a:cubicBezTo>
                      <a:cubicBezTo>
                        <a:pt x="18857" y="2690"/>
                        <a:pt x="18809" y="2643"/>
                        <a:pt x="18809" y="2643"/>
                      </a:cubicBezTo>
                      <a:cubicBezTo>
                        <a:pt x="18724" y="2567"/>
                        <a:pt x="18781" y="2747"/>
                        <a:pt x="18781" y="2747"/>
                      </a:cubicBezTo>
                      <a:cubicBezTo>
                        <a:pt x="18545" y="2662"/>
                        <a:pt x="18724" y="2888"/>
                        <a:pt x="18724" y="2888"/>
                      </a:cubicBezTo>
                      <a:cubicBezTo>
                        <a:pt x="18866" y="3049"/>
                        <a:pt x="18772" y="3011"/>
                        <a:pt x="18772" y="3011"/>
                      </a:cubicBezTo>
                      <a:cubicBezTo>
                        <a:pt x="18536" y="2879"/>
                        <a:pt x="18687" y="3077"/>
                        <a:pt x="18687" y="3077"/>
                      </a:cubicBezTo>
                      <a:cubicBezTo>
                        <a:pt x="18828" y="3237"/>
                        <a:pt x="18715" y="3171"/>
                        <a:pt x="18715" y="3171"/>
                      </a:cubicBezTo>
                      <a:cubicBezTo>
                        <a:pt x="18432" y="3086"/>
                        <a:pt x="18668" y="3313"/>
                        <a:pt x="18668" y="3313"/>
                      </a:cubicBezTo>
                      <a:cubicBezTo>
                        <a:pt x="18866" y="3464"/>
                        <a:pt x="18753" y="3417"/>
                        <a:pt x="18753" y="3417"/>
                      </a:cubicBezTo>
                      <a:cubicBezTo>
                        <a:pt x="18621" y="3360"/>
                        <a:pt x="18668" y="3407"/>
                        <a:pt x="18724" y="3445"/>
                      </a:cubicBezTo>
                      <a:cubicBezTo>
                        <a:pt x="18639" y="3407"/>
                        <a:pt x="18555" y="3360"/>
                        <a:pt x="18479" y="3322"/>
                      </a:cubicBezTo>
                      <a:cubicBezTo>
                        <a:pt x="18583" y="3162"/>
                        <a:pt x="18460" y="3237"/>
                        <a:pt x="18460" y="3237"/>
                      </a:cubicBezTo>
                      <a:cubicBezTo>
                        <a:pt x="18555" y="3011"/>
                        <a:pt x="18404" y="3134"/>
                        <a:pt x="18404" y="3134"/>
                      </a:cubicBezTo>
                      <a:cubicBezTo>
                        <a:pt x="18479" y="2907"/>
                        <a:pt x="18422" y="2992"/>
                        <a:pt x="18422" y="2992"/>
                      </a:cubicBezTo>
                      <a:cubicBezTo>
                        <a:pt x="18309" y="3152"/>
                        <a:pt x="18347" y="3011"/>
                        <a:pt x="18347" y="3011"/>
                      </a:cubicBezTo>
                      <a:cubicBezTo>
                        <a:pt x="18422" y="2794"/>
                        <a:pt x="18337" y="2898"/>
                        <a:pt x="18337" y="2898"/>
                      </a:cubicBezTo>
                      <a:cubicBezTo>
                        <a:pt x="18243" y="2983"/>
                        <a:pt x="18281" y="2784"/>
                        <a:pt x="18281" y="2784"/>
                      </a:cubicBezTo>
                      <a:cubicBezTo>
                        <a:pt x="18328" y="2558"/>
                        <a:pt x="18224" y="2709"/>
                        <a:pt x="18224" y="2709"/>
                      </a:cubicBezTo>
                      <a:cubicBezTo>
                        <a:pt x="18290" y="2445"/>
                        <a:pt x="18215" y="2614"/>
                        <a:pt x="18215" y="2614"/>
                      </a:cubicBezTo>
                      <a:cubicBezTo>
                        <a:pt x="18205" y="2397"/>
                        <a:pt x="18177" y="2369"/>
                        <a:pt x="18177" y="2369"/>
                      </a:cubicBezTo>
                      <a:cubicBezTo>
                        <a:pt x="18130" y="2341"/>
                        <a:pt x="18130" y="2577"/>
                        <a:pt x="18130" y="2577"/>
                      </a:cubicBezTo>
                      <a:cubicBezTo>
                        <a:pt x="18026" y="2482"/>
                        <a:pt x="18111" y="2681"/>
                        <a:pt x="18120" y="2699"/>
                      </a:cubicBezTo>
                      <a:cubicBezTo>
                        <a:pt x="17979" y="2577"/>
                        <a:pt x="18064" y="2718"/>
                        <a:pt x="18064" y="2718"/>
                      </a:cubicBezTo>
                      <a:cubicBezTo>
                        <a:pt x="17951" y="2662"/>
                        <a:pt x="18035" y="2803"/>
                        <a:pt x="18035" y="2803"/>
                      </a:cubicBezTo>
                      <a:cubicBezTo>
                        <a:pt x="18130" y="2954"/>
                        <a:pt x="18054" y="2898"/>
                        <a:pt x="18054" y="2898"/>
                      </a:cubicBezTo>
                      <a:cubicBezTo>
                        <a:pt x="17932" y="2813"/>
                        <a:pt x="18017" y="2916"/>
                        <a:pt x="18017" y="2916"/>
                      </a:cubicBezTo>
                      <a:cubicBezTo>
                        <a:pt x="18092" y="3020"/>
                        <a:pt x="18017" y="2973"/>
                        <a:pt x="18017" y="2973"/>
                      </a:cubicBezTo>
                      <a:cubicBezTo>
                        <a:pt x="17922" y="2916"/>
                        <a:pt x="17988" y="3020"/>
                        <a:pt x="17988" y="3020"/>
                      </a:cubicBezTo>
                      <a:cubicBezTo>
                        <a:pt x="18007" y="3039"/>
                        <a:pt x="18026" y="3067"/>
                        <a:pt x="18026" y="3096"/>
                      </a:cubicBezTo>
                      <a:cubicBezTo>
                        <a:pt x="17922" y="3039"/>
                        <a:pt x="17856" y="3001"/>
                        <a:pt x="17856" y="3001"/>
                      </a:cubicBezTo>
                      <a:cubicBezTo>
                        <a:pt x="16412" y="2058"/>
                        <a:pt x="14874" y="1237"/>
                        <a:pt x="13288" y="557"/>
                      </a:cubicBezTo>
                      <a:cubicBezTo>
                        <a:pt x="12194" y="85"/>
                        <a:pt x="10967" y="0"/>
                        <a:pt x="9815" y="302"/>
                      </a:cubicBezTo>
                      <a:cubicBezTo>
                        <a:pt x="7173" y="1010"/>
                        <a:pt x="2973" y="2199"/>
                        <a:pt x="1" y="3049"/>
                      </a:cubicBezTo>
                      <a:lnTo>
                        <a:pt x="1" y="15138"/>
                      </a:lnTo>
                      <a:lnTo>
                        <a:pt x="56210" y="15138"/>
                      </a:lnTo>
                      <a:close/>
                      <a:moveTo>
                        <a:pt x="23320" y="5257"/>
                      </a:moveTo>
                      <a:cubicBezTo>
                        <a:pt x="23311" y="5257"/>
                        <a:pt x="23302" y="5257"/>
                        <a:pt x="23283" y="5247"/>
                      </a:cubicBezTo>
                      <a:cubicBezTo>
                        <a:pt x="23302" y="5229"/>
                        <a:pt x="23311" y="5210"/>
                        <a:pt x="23320" y="5191"/>
                      </a:cubicBezTo>
                      <a:cubicBezTo>
                        <a:pt x="23434" y="5323"/>
                        <a:pt x="23320" y="5257"/>
                        <a:pt x="23320" y="5257"/>
                      </a:cubicBezTo>
                      <a:close/>
                      <a:moveTo>
                        <a:pt x="23254" y="5096"/>
                      </a:moveTo>
                      <a:cubicBezTo>
                        <a:pt x="23264" y="5125"/>
                        <a:pt x="23283" y="5144"/>
                        <a:pt x="23302" y="5172"/>
                      </a:cubicBezTo>
                      <a:cubicBezTo>
                        <a:pt x="23264" y="5172"/>
                        <a:pt x="23236" y="5191"/>
                        <a:pt x="23207" y="5200"/>
                      </a:cubicBezTo>
                      <a:cubicBezTo>
                        <a:pt x="23226" y="5172"/>
                        <a:pt x="23245" y="5134"/>
                        <a:pt x="23254" y="5096"/>
                      </a:cubicBezTo>
                      <a:close/>
                      <a:moveTo>
                        <a:pt x="23217" y="5342"/>
                      </a:moveTo>
                      <a:lnTo>
                        <a:pt x="23207" y="5342"/>
                      </a:lnTo>
                      <a:cubicBezTo>
                        <a:pt x="23217" y="5342"/>
                        <a:pt x="23217" y="5342"/>
                        <a:pt x="23217" y="5332"/>
                      </a:cubicBezTo>
                      <a:cubicBezTo>
                        <a:pt x="23217" y="5332"/>
                        <a:pt x="23217" y="5342"/>
                        <a:pt x="23217" y="5342"/>
                      </a:cubicBezTo>
                      <a:close/>
                      <a:moveTo>
                        <a:pt x="23405" y="5644"/>
                      </a:moveTo>
                      <a:lnTo>
                        <a:pt x="23368" y="5616"/>
                      </a:lnTo>
                      <a:cubicBezTo>
                        <a:pt x="23339" y="5597"/>
                        <a:pt x="23330" y="5597"/>
                        <a:pt x="23330" y="5616"/>
                      </a:cubicBezTo>
                      <a:cubicBezTo>
                        <a:pt x="23311" y="5606"/>
                        <a:pt x="23283" y="5597"/>
                        <a:pt x="23254" y="5587"/>
                      </a:cubicBezTo>
                      <a:cubicBezTo>
                        <a:pt x="23292" y="5540"/>
                        <a:pt x="23264" y="5559"/>
                        <a:pt x="23226" y="5578"/>
                      </a:cubicBezTo>
                      <a:cubicBezTo>
                        <a:pt x="23207" y="5568"/>
                        <a:pt x="23188" y="5559"/>
                        <a:pt x="23169" y="5549"/>
                      </a:cubicBezTo>
                      <a:cubicBezTo>
                        <a:pt x="23179" y="5549"/>
                        <a:pt x="23179" y="5540"/>
                        <a:pt x="23188" y="5531"/>
                      </a:cubicBezTo>
                      <a:cubicBezTo>
                        <a:pt x="23226" y="5493"/>
                        <a:pt x="23264" y="5455"/>
                        <a:pt x="23292" y="5417"/>
                      </a:cubicBezTo>
                      <a:cubicBezTo>
                        <a:pt x="23471" y="5549"/>
                        <a:pt x="23368" y="5512"/>
                        <a:pt x="23368" y="5512"/>
                      </a:cubicBezTo>
                      <a:cubicBezTo>
                        <a:pt x="23141" y="5417"/>
                        <a:pt x="23415" y="5606"/>
                        <a:pt x="23415" y="5606"/>
                      </a:cubicBezTo>
                      <a:cubicBezTo>
                        <a:pt x="23443" y="5616"/>
                        <a:pt x="23462" y="5634"/>
                        <a:pt x="23471" y="5663"/>
                      </a:cubicBezTo>
                      <a:cubicBezTo>
                        <a:pt x="23453" y="5663"/>
                        <a:pt x="23424" y="5653"/>
                        <a:pt x="23405" y="5644"/>
                      </a:cubicBezTo>
                      <a:close/>
                      <a:moveTo>
                        <a:pt x="25274" y="6201"/>
                      </a:moveTo>
                      <a:cubicBezTo>
                        <a:pt x="25283" y="6182"/>
                        <a:pt x="25293" y="6163"/>
                        <a:pt x="25293" y="6153"/>
                      </a:cubicBezTo>
                      <a:cubicBezTo>
                        <a:pt x="25302" y="6172"/>
                        <a:pt x="25321" y="6191"/>
                        <a:pt x="25331" y="6210"/>
                      </a:cubicBezTo>
                      <a:cubicBezTo>
                        <a:pt x="25312" y="6210"/>
                        <a:pt x="25293" y="6201"/>
                        <a:pt x="25274" y="6201"/>
                      </a:cubicBezTo>
                      <a:close/>
                      <a:moveTo>
                        <a:pt x="29974" y="7947"/>
                      </a:moveTo>
                      <a:cubicBezTo>
                        <a:pt x="29974" y="7947"/>
                        <a:pt x="29983" y="7947"/>
                        <a:pt x="29983" y="7947"/>
                      </a:cubicBezTo>
                      <a:cubicBezTo>
                        <a:pt x="29983" y="7947"/>
                        <a:pt x="29983" y="7947"/>
                        <a:pt x="29983" y="7947"/>
                      </a:cubicBezTo>
                      <a:cubicBezTo>
                        <a:pt x="29983" y="7947"/>
                        <a:pt x="29983" y="7947"/>
                        <a:pt x="29974" y="7947"/>
                      </a:cubicBezTo>
                      <a:close/>
                      <a:moveTo>
                        <a:pt x="30040" y="8032"/>
                      </a:moveTo>
                      <a:cubicBezTo>
                        <a:pt x="30031" y="8022"/>
                        <a:pt x="30021" y="8022"/>
                        <a:pt x="30012" y="8013"/>
                      </a:cubicBezTo>
                      <a:cubicBezTo>
                        <a:pt x="30012" y="8003"/>
                        <a:pt x="30021" y="7994"/>
                        <a:pt x="30031" y="7984"/>
                      </a:cubicBezTo>
                      <a:cubicBezTo>
                        <a:pt x="30115" y="8060"/>
                        <a:pt x="30040" y="8032"/>
                        <a:pt x="30040" y="8032"/>
                      </a:cubicBezTo>
                      <a:close/>
                      <a:moveTo>
                        <a:pt x="32050" y="9098"/>
                      </a:moveTo>
                      <a:cubicBezTo>
                        <a:pt x="32116" y="9013"/>
                        <a:pt x="32041" y="9051"/>
                        <a:pt x="32041" y="9051"/>
                      </a:cubicBezTo>
                      <a:cubicBezTo>
                        <a:pt x="32050" y="9032"/>
                        <a:pt x="32050" y="9022"/>
                        <a:pt x="32060" y="9004"/>
                      </a:cubicBezTo>
                      <a:cubicBezTo>
                        <a:pt x="32069" y="9013"/>
                        <a:pt x="32088" y="9032"/>
                        <a:pt x="32097" y="9041"/>
                      </a:cubicBezTo>
                      <a:cubicBezTo>
                        <a:pt x="32211" y="9126"/>
                        <a:pt x="32144" y="9107"/>
                        <a:pt x="32144" y="9107"/>
                      </a:cubicBezTo>
                      <a:cubicBezTo>
                        <a:pt x="32041" y="9060"/>
                        <a:pt x="32135" y="9126"/>
                        <a:pt x="32163" y="9155"/>
                      </a:cubicBezTo>
                      <a:cubicBezTo>
                        <a:pt x="32126" y="9136"/>
                        <a:pt x="32088" y="9117"/>
                        <a:pt x="32050" y="9098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grpSp>
        <p:nvGrpSpPr>
          <p:cNvPr id="56" name="Google Shape;56;p6"/>
          <p:cNvGrpSpPr/>
          <p:nvPr/>
        </p:nvGrpSpPr>
        <p:grpSpPr>
          <a:xfrm>
            <a:off x="8023075" y="395100"/>
            <a:ext cx="664880" cy="662476"/>
            <a:chOff x="7765900" y="582400"/>
            <a:chExt cx="664880" cy="662476"/>
          </a:xfrm>
        </p:grpSpPr>
        <p:sp>
          <p:nvSpPr>
            <p:cNvPr id="57" name="Google Shape;57;p6"/>
            <p:cNvSpPr/>
            <p:nvPr/>
          </p:nvSpPr>
          <p:spPr>
            <a:xfrm>
              <a:off x="7765900" y="582400"/>
              <a:ext cx="193999" cy="197023"/>
            </a:xfrm>
            <a:custGeom>
              <a:rect b="b" l="l" r="r" t="t"/>
              <a:pathLst>
                <a:path extrusionOk="0" h="2541" w="2502">
                  <a:moveTo>
                    <a:pt x="1693" y="1"/>
                  </a:moveTo>
                  <a:cubicBezTo>
                    <a:pt x="1666" y="1"/>
                    <a:pt x="1640" y="2"/>
                    <a:pt x="1613" y="5"/>
                  </a:cubicBezTo>
                  <a:cubicBezTo>
                    <a:pt x="1489" y="5"/>
                    <a:pt x="1378" y="18"/>
                    <a:pt x="1267" y="67"/>
                  </a:cubicBezTo>
                  <a:cubicBezTo>
                    <a:pt x="1206" y="92"/>
                    <a:pt x="1168" y="116"/>
                    <a:pt x="1119" y="166"/>
                  </a:cubicBezTo>
                  <a:cubicBezTo>
                    <a:pt x="1107" y="178"/>
                    <a:pt x="1057" y="252"/>
                    <a:pt x="1045" y="252"/>
                  </a:cubicBezTo>
                  <a:cubicBezTo>
                    <a:pt x="974" y="418"/>
                    <a:pt x="994" y="674"/>
                    <a:pt x="768" y="674"/>
                  </a:cubicBezTo>
                  <a:cubicBezTo>
                    <a:pt x="758" y="674"/>
                    <a:pt x="748" y="673"/>
                    <a:pt x="736" y="672"/>
                  </a:cubicBezTo>
                  <a:cubicBezTo>
                    <a:pt x="653" y="663"/>
                    <a:pt x="583" y="618"/>
                    <a:pt x="506" y="618"/>
                  </a:cubicBezTo>
                  <a:cubicBezTo>
                    <a:pt x="481" y="618"/>
                    <a:pt x="455" y="623"/>
                    <a:pt x="428" y="635"/>
                  </a:cubicBezTo>
                  <a:cubicBezTo>
                    <a:pt x="341" y="660"/>
                    <a:pt x="304" y="758"/>
                    <a:pt x="255" y="832"/>
                  </a:cubicBezTo>
                  <a:cubicBezTo>
                    <a:pt x="281" y="844"/>
                    <a:pt x="304" y="846"/>
                    <a:pt x="324" y="846"/>
                  </a:cubicBezTo>
                  <a:cubicBezTo>
                    <a:pt x="338" y="846"/>
                    <a:pt x="351" y="845"/>
                    <a:pt x="363" y="845"/>
                  </a:cubicBezTo>
                  <a:cubicBezTo>
                    <a:pt x="394" y="845"/>
                    <a:pt x="422" y="851"/>
                    <a:pt x="453" y="894"/>
                  </a:cubicBezTo>
                  <a:cubicBezTo>
                    <a:pt x="502" y="968"/>
                    <a:pt x="453" y="1042"/>
                    <a:pt x="391" y="1092"/>
                  </a:cubicBezTo>
                  <a:cubicBezTo>
                    <a:pt x="304" y="1141"/>
                    <a:pt x="206" y="1153"/>
                    <a:pt x="144" y="1240"/>
                  </a:cubicBezTo>
                  <a:cubicBezTo>
                    <a:pt x="95" y="1314"/>
                    <a:pt x="58" y="1413"/>
                    <a:pt x="58" y="1511"/>
                  </a:cubicBezTo>
                  <a:cubicBezTo>
                    <a:pt x="33" y="1696"/>
                    <a:pt x="20" y="1894"/>
                    <a:pt x="20" y="2091"/>
                  </a:cubicBezTo>
                  <a:cubicBezTo>
                    <a:pt x="20" y="2147"/>
                    <a:pt x="1" y="2540"/>
                    <a:pt x="77" y="2540"/>
                  </a:cubicBezTo>
                  <a:cubicBezTo>
                    <a:pt x="85" y="2540"/>
                    <a:pt x="95" y="2535"/>
                    <a:pt x="107" y="2524"/>
                  </a:cubicBezTo>
                  <a:cubicBezTo>
                    <a:pt x="144" y="2486"/>
                    <a:pt x="169" y="2338"/>
                    <a:pt x="181" y="2289"/>
                  </a:cubicBezTo>
                  <a:cubicBezTo>
                    <a:pt x="193" y="2190"/>
                    <a:pt x="230" y="2091"/>
                    <a:pt x="255" y="1993"/>
                  </a:cubicBezTo>
                  <a:cubicBezTo>
                    <a:pt x="304" y="1820"/>
                    <a:pt x="391" y="1672"/>
                    <a:pt x="527" y="1548"/>
                  </a:cubicBezTo>
                  <a:cubicBezTo>
                    <a:pt x="611" y="1485"/>
                    <a:pt x="685" y="1460"/>
                    <a:pt x="756" y="1460"/>
                  </a:cubicBezTo>
                  <a:cubicBezTo>
                    <a:pt x="852" y="1460"/>
                    <a:pt x="945" y="1504"/>
                    <a:pt x="1057" y="1561"/>
                  </a:cubicBezTo>
                  <a:cubicBezTo>
                    <a:pt x="1131" y="1585"/>
                    <a:pt x="1206" y="1622"/>
                    <a:pt x="1267" y="1672"/>
                  </a:cubicBezTo>
                  <a:cubicBezTo>
                    <a:pt x="1301" y="1694"/>
                    <a:pt x="1387" y="1811"/>
                    <a:pt x="1449" y="1811"/>
                  </a:cubicBezTo>
                  <a:cubicBezTo>
                    <a:pt x="1454" y="1811"/>
                    <a:pt x="1460" y="1810"/>
                    <a:pt x="1465" y="1808"/>
                  </a:cubicBezTo>
                  <a:cubicBezTo>
                    <a:pt x="1502" y="1684"/>
                    <a:pt x="1489" y="1536"/>
                    <a:pt x="1428" y="1413"/>
                  </a:cubicBezTo>
                  <a:cubicBezTo>
                    <a:pt x="1366" y="1326"/>
                    <a:pt x="1317" y="1240"/>
                    <a:pt x="1267" y="1141"/>
                  </a:cubicBezTo>
                  <a:cubicBezTo>
                    <a:pt x="1255" y="1055"/>
                    <a:pt x="1255" y="968"/>
                    <a:pt x="1280" y="869"/>
                  </a:cubicBezTo>
                  <a:cubicBezTo>
                    <a:pt x="1292" y="820"/>
                    <a:pt x="1304" y="771"/>
                    <a:pt x="1341" y="734"/>
                  </a:cubicBezTo>
                  <a:cubicBezTo>
                    <a:pt x="1366" y="697"/>
                    <a:pt x="1415" y="684"/>
                    <a:pt x="1452" y="647"/>
                  </a:cubicBezTo>
                  <a:cubicBezTo>
                    <a:pt x="1588" y="474"/>
                    <a:pt x="1884" y="400"/>
                    <a:pt x="2094" y="326"/>
                  </a:cubicBezTo>
                  <a:cubicBezTo>
                    <a:pt x="2168" y="314"/>
                    <a:pt x="2230" y="289"/>
                    <a:pt x="2304" y="277"/>
                  </a:cubicBezTo>
                  <a:cubicBezTo>
                    <a:pt x="2321" y="277"/>
                    <a:pt x="2340" y="278"/>
                    <a:pt x="2359" y="278"/>
                  </a:cubicBezTo>
                  <a:cubicBezTo>
                    <a:pt x="2397" y="278"/>
                    <a:pt x="2436" y="273"/>
                    <a:pt x="2452" y="240"/>
                  </a:cubicBezTo>
                  <a:cubicBezTo>
                    <a:pt x="2502" y="141"/>
                    <a:pt x="2329" y="129"/>
                    <a:pt x="2267" y="116"/>
                  </a:cubicBezTo>
                  <a:cubicBezTo>
                    <a:pt x="2267" y="104"/>
                    <a:pt x="2267" y="104"/>
                    <a:pt x="2255" y="104"/>
                  </a:cubicBezTo>
                  <a:lnTo>
                    <a:pt x="2242" y="104"/>
                  </a:lnTo>
                  <a:cubicBezTo>
                    <a:pt x="2047" y="72"/>
                    <a:pt x="1881" y="1"/>
                    <a:pt x="169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6"/>
            <p:cNvSpPr/>
            <p:nvPr/>
          </p:nvSpPr>
          <p:spPr>
            <a:xfrm>
              <a:off x="7911049" y="781282"/>
              <a:ext cx="104365" cy="84904"/>
            </a:xfrm>
            <a:custGeom>
              <a:rect b="b" l="l" r="r" t="t"/>
              <a:pathLst>
                <a:path extrusionOk="0" h="1095" w="1346">
                  <a:moveTo>
                    <a:pt x="1303" y="1"/>
                  </a:moveTo>
                  <a:cubicBezTo>
                    <a:pt x="1271" y="1"/>
                    <a:pt x="1228" y="105"/>
                    <a:pt x="1210" y="131"/>
                  </a:cubicBezTo>
                  <a:cubicBezTo>
                    <a:pt x="1160" y="205"/>
                    <a:pt x="1099" y="267"/>
                    <a:pt x="1037" y="329"/>
                  </a:cubicBezTo>
                  <a:cubicBezTo>
                    <a:pt x="975" y="378"/>
                    <a:pt x="938" y="440"/>
                    <a:pt x="914" y="502"/>
                  </a:cubicBezTo>
                  <a:cubicBezTo>
                    <a:pt x="877" y="576"/>
                    <a:pt x="864" y="662"/>
                    <a:pt x="839" y="736"/>
                  </a:cubicBezTo>
                  <a:cubicBezTo>
                    <a:pt x="829" y="757"/>
                    <a:pt x="773" y="815"/>
                    <a:pt x="757" y="815"/>
                  </a:cubicBezTo>
                  <a:cubicBezTo>
                    <a:pt x="755" y="815"/>
                    <a:pt x="753" y="814"/>
                    <a:pt x="753" y="810"/>
                  </a:cubicBezTo>
                  <a:lnTo>
                    <a:pt x="741" y="810"/>
                  </a:lnTo>
                  <a:cubicBezTo>
                    <a:pt x="630" y="798"/>
                    <a:pt x="531" y="786"/>
                    <a:pt x="420" y="786"/>
                  </a:cubicBezTo>
                  <a:cubicBezTo>
                    <a:pt x="321" y="786"/>
                    <a:pt x="222" y="761"/>
                    <a:pt x="136" y="724"/>
                  </a:cubicBezTo>
                  <a:cubicBezTo>
                    <a:pt x="116" y="714"/>
                    <a:pt x="64" y="680"/>
                    <a:pt x="38" y="680"/>
                  </a:cubicBezTo>
                  <a:cubicBezTo>
                    <a:pt x="32" y="680"/>
                    <a:pt x="27" y="682"/>
                    <a:pt x="25" y="687"/>
                  </a:cubicBezTo>
                  <a:cubicBezTo>
                    <a:pt x="0" y="712"/>
                    <a:pt x="62" y="761"/>
                    <a:pt x="86" y="786"/>
                  </a:cubicBezTo>
                  <a:cubicBezTo>
                    <a:pt x="198" y="860"/>
                    <a:pt x="333" y="897"/>
                    <a:pt x="469" y="909"/>
                  </a:cubicBezTo>
                  <a:cubicBezTo>
                    <a:pt x="481" y="909"/>
                    <a:pt x="501" y="908"/>
                    <a:pt x="520" y="908"/>
                  </a:cubicBezTo>
                  <a:cubicBezTo>
                    <a:pt x="558" y="908"/>
                    <a:pt x="597" y="913"/>
                    <a:pt x="580" y="946"/>
                  </a:cubicBezTo>
                  <a:cubicBezTo>
                    <a:pt x="568" y="971"/>
                    <a:pt x="543" y="983"/>
                    <a:pt x="543" y="1020"/>
                  </a:cubicBezTo>
                  <a:cubicBezTo>
                    <a:pt x="531" y="1045"/>
                    <a:pt x="531" y="1069"/>
                    <a:pt x="531" y="1094"/>
                  </a:cubicBezTo>
                  <a:lnTo>
                    <a:pt x="543" y="1094"/>
                  </a:lnTo>
                  <a:cubicBezTo>
                    <a:pt x="543" y="1061"/>
                    <a:pt x="593" y="1050"/>
                    <a:pt x="636" y="1050"/>
                  </a:cubicBezTo>
                  <a:cubicBezTo>
                    <a:pt x="658" y="1050"/>
                    <a:pt x="679" y="1053"/>
                    <a:pt x="691" y="1057"/>
                  </a:cubicBezTo>
                  <a:cubicBezTo>
                    <a:pt x="732" y="1064"/>
                    <a:pt x="765" y="1074"/>
                    <a:pt x="797" y="1074"/>
                  </a:cubicBezTo>
                  <a:cubicBezTo>
                    <a:pt x="823" y="1074"/>
                    <a:pt x="849" y="1067"/>
                    <a:pt x="877" y="1045"/>
                  </a:cubicBezTo>
                  <a:cubicBezTo>
                    <a:pt x="938" y="1008"/>
                    <a:pt x="975" y="971"/>
                    <a:pt x="1025" y="921"/>
                  </a:cubicBezTo>
                  <a:cubicBezTo>
                    <a:pt x="1062" y="897"/>
                    <a:pt x="1148" y="847"/>
                    <a:pt x="1160" y="798"/>
                  </a:cubicBezTo>
                  <a:cubicBezTo>
                    <a:pt x="1160" y="772"/>
                    <a:pt x="1156" y="763"/>
                    <a:pt x="1149" y="763"/>
                  </a:cubicBezTo>
                  <a:cubicBezTo>
                    <a:pt x="1139" y="763"/>
                    <a:pt x="1125" y="778"/>
                    <a:pt x="1111" y="786"/>
                  </a:cubicBezTo>
                  <a:cubicBezTo>
                    <a:pt x="1104" y="788"/>
                    <a:pt x="1098" y="789"/>
                    <a:pt x="1091" y="789"/>
                  </a:cubicBezTo>
                  <a:cubicBezTo>
                    <a:pt x="1062" y="789"/>
                    <a:pt x="1035" y="767"/>
                    <a:pt x="1025" y="736"/>
                  </a:cubicBezTo>
                  <a:cubicBezTo>
                    <a:pt x="1012" y="687"/>
                    <a:pt x="1037" y="637"/>
                    <a:pt x="1086" y="613"/>
                  </a:cubicBezTo>
                  <a:cubicBezTo>
                    <a:pt x="1136" y="588"/>
                    <a:pt x="1173" y="551"/>
                    <a:pt x="1210" y="502"/>
                  </a:cubicBezTo>
                  <a:cubicBezTo>
                    <a:pt x="1296" y="378"/>
                    <a:pt x="1346" y="218"/>
                    <a:pt x="1333" y="57"/>
                  </a:cubicBezTo>
                  <a:cubicBezTo>
                    <a:pt x="1326" y="16"/>
                    <a:pt x="1316" y="1"/>
                    <a:pt x="130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>
              <a:off x="8042164" y="1052118"/>
              <a:ext cx="88083" cy="51873"/>
            </a:xfrm>
            <a:custGeom>
              <a:rect b="b" l="l" r="r" t="t"/>
              <a:pathLst>
                <a:path extrusionOk="0" h="669" w="1136">
                  <a:moveTo>
                    <a:pt x="502" y="0"/>
                  </a:moveTo>
                  <a:cubicBezTo>
                    <a:pt x="467" y="0"/>
                    <a:pt x="431" y="3"/>
                    <a:pt x="395" y="8"/>
                  </a:cubicBezTo>
                  <a:cubicBezTo>
                    <a:pt x="321" y="45"/>
                    <a:pt x="235" y="82"/>
                    <a:pt x="161" y="144"/>
                  </a:cubicBezTo>
                  <a:cubicBezTo>
                    <a:pt x="136" y="156"/>
                    <a:pt x="111" y="169"/>
                    <a:pt x="74" y="169"/>
                  </a:cubicBezTo>
                  <a:cubicBezTo>
                    <a:pt x="62" y="181"/>
                    <a:pt x="37" y="169"/>
                    <a:pt x="50" y="193"/>
                  </a:cubicBezTo>
                  <a:cubicBezTo>
                    <a:pt x="74" y="218"/>
                    <a:pt x="124" y="206"/>
                    <a:pt x="148" y="218"/>
                  </a:cubicBezTo>
                  <a:cubicBezTo>
                    <a:pt x="74" y="267"/>
                    <a:pt x="50" y="391"/>
                    <a:pt x="50" y="477"/>
                  </a:cubicBezTo>
                  <a:cubicBezTo>
                    <a:pt x="50" y="502"/>
                    <a:pt x="50" y="539"/>
                    <a:pt x="37" y="564"/>
                  </a:cubicBezTo>
                  <a:cubicBezTo>
                    <a:pt x="37" y="588"/>
                    <a:pt x="0" y="613"/>
                    <a:pt x="13" y="650"/>
                  </a:cubicBezTo>
                  <a:cubicBezTo>
                    <a:pt x="23" y="663"/>
                    <a:pt x="36" y="669"/>
                    <a:pt x="50" y="669"/>
                  </a:cubicBezTo>
                  <a:cubicBezTo>
                    <a:pt x="101" y="669"/>
                    <a:pt x="166" y="595"/>
                    <a:pt x="185" y="576"/>
                  </a:cubicBezTo>
                  <a:cubicBezTo>
                    <a:pt x="235" y="527"/>
                    <a:pt x="284" y="465"/>
                    <a:pt x="309" y="403"/>
                  </a:cubicBezTo>
                  <a:cubicBezTo>
                    <a:pt x="321" y="379"/>
                    <a:pt x="333" y="342"/>
                    <a:pt x="346" y="304"/>
                  </a:cubicBezTo>
                  <a:cubicBezTo>
                    <a:pt x="346" y="267"/>
                    <a:pt x="346" y="230"/>
                    <a:pt x="371" y="206"/>
                  </a:cubicBezTo>
                  <a:lnTo>
                    <a:pt x="371" y="206"/>
                  </a:lnTo>
                  <a:cubicBezTo>
                    <a:pt x="358" y="218"/>
                    <a:pt x="445" y="230"/>
                    <a:pt x="457" y="230"/>
                  </a:cubicBezTo>
                  <a:cubicBezTo>
                    <a:pt x="494" y="218"/>
                    <a:pt x="543" y="206"/>
                    <a:pt x="580" y="181"/>
                  </a:cubicBezTo>
                  <a:cubicBezTo>
                    <a:pt x="605" y="169"/>
                    <a:pt x="617" y="132"/>
                    <a:pt x="654" y="119"/>
                  </a:cubicBezTo>
                  <a:cubicBezTo>
                    <a:pt x="691" y="119"/>
                    <a:pt x="716" y="144"/>
                    <a:pt x="741" y="169"/>
                  </a:cubicBezTo>
                  <a:cubicBezTo>
                    <a:pt x="815" y="206"/>
                    <a:pt x="901" y="230"/>
                    <a:pt x="1000" y="243"/>
                  </a:cubicBezTo>
                  <a:cubicBezTo>
                    <a:pt x="1049" y="243"/>
                    <a:pt x="1136" y="206"/>
                    <a:pt x="1037" y="181"/>
                  </a:cubicBezTo>
                  <a:cubicBezTo>
                    <a:pt x="975" y="169"/>
                    <a:pt x="926" y="144"/>
                    <a:pt x="864" y="119"/>
                  </a:cubicBezTo>
                  <a:cubicBezTo>
                    <a:pt x="790" y="82"/>
                    <a:pt x="716" y="45"/>
                    <a:pt x="642" y="21"/>
                  </a:cubicBezTo>
                  <a:cubicBezTo>
                    <a:pt x="599" y="6"/>
                    <a:pt x="551" y="0"/>
                    <a:pt x="50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6"/>
            <p:cNvSpPr/>
            <p:nvPr/>
          </p:nvSpPr>
          <p:spPr>
            <a:xfrm>
              <a:off x="8234533" y="1145473"/>
              <a:ext cx="196247" cy="99403"/>
            </a:xfrm>
            <a:custGeom>
              <a:rect b="b" l="l" r="r" t="t"/>
              <a:pathLst>
                <a:path extrusionOk="0" h="1282" w="2531">
                  <a:moveTo>
                    <a:pt x="92" y="0"/>
                  </a:moveTo>
                  <a:cubicBezTo>
                    <a:pt x="90" y="0"/>
                    <a:pt x="88" y="1"/>
                    <a:pt x="87" y="2"/>
                  </a:cubicBezTo>
                  <a:cubicBezTo>
                    <a:pt x="0" y="26"/>
                    <a:pt x="87" y="224"/>
                    <a:pt x="111" y="273"/>
                  </a:cubicBezTo>
                  <a:cubicBezTo>
                    <a:pt x="148" y="360"/>
                    <a:pt x="198" y="446"/>
                    <a:pt x="260" y="520"/>
                  </a:cubicBezTo>
                  <a:lnTo>
                    <a:pt x="247" y="520"/>
                  </a:lnTo>
                  <a:cubicBezTo>
                    <a:pt x="284" y="582"/>
                    <a:pt x="334" y="619"/>
                    <a:pt x="383" y="656"/>
                  </a:cubicBezTo>
                  <a:cubicBezTo>
                    <a:pt x="457" y="730"/>
                    <a:pt x="556" y="779"/>
                    <a:pt x="655" y="804"/>
                  </a:cubicBezTo>
                  <a:cubicBezTo>
                    <a:pt x="729" y="829"/>
                    <a:pt x="790" y="927"/>
                    <a:pt x="716" y="989"/>
                  </a:cubicBezTo>
                  <a:cubicBezTo>
                    <a:pt x="618" y="1076"/>
                    <a:pt x="457" y="1076"/>
                    <a:pt x="334" y="1113"/>
                  </a:cubicBezTo>
                  <a:cubicBezTo>
                    <a:pt x="334" y="1174"/>
                    <a:pt x="494" y="1162"/>
                    <a:pt x="543" y="1174"/>
                  </a:cubicBezTo>
                  <a:cubicBezTo>
                    <a:pt x="605" y="1199"/>
                    <a:pt x="655" y="1236"/>
                    <a:pt x="716" y="1261"/>
                  </a:cubicBezTo>
                  <a:cubicBezTo>
                    <a:pt x="760" y="1275"/>
                    <a:pt x="803" y="1281"/>
                    <a:pt x="846" y="1281"/>
                  </a:cubicBezTo>
                  <a:cubicBezTo>
                    <a:pt x="877" y="1281"/>
                    <a:pt x="908" y="1278"/>
                    <a:pt x="938" y="1273"/>
                  </a:cubicBezTo>
                  <a:cubicBezTo>
                    <a:pt x="1025" y="1248"/>
                    <a:pt x="1111" y="1211"/>
                    <a:pt x="1173" y="1137"/>
                  </a:cubicBezTo>
                  <a:cubicBezTo>
                    <a:pt x="1210" y="1113"/>
                    <a:pt x="1247" y="1076"/>
                    <a:pt x="1284" y="1051"/>
                  </a:cubicBezTo>
                  <a:cubicBezTo>
                    <a:pt x="1321" y="1014"/>
                    <a:pt x="1358" y="940"/>
                    <a:pt x="1408" y="915"/>
                  </a:cubicBezTo>
                  <a:cubicBezTo>
                    <a:pt x="1408" y="927"/>
                    <a:pt x="1408" y="927"/>
                    <a:pt x="1408" y="940"/>
                  </a:cubicBezTo>
                  <a:cubicBezTo>
                    <a:pt x="1469" y="903"/>
                    <a:pt x="1531" y="853"/>
                    <a:pt x="1593" y="829"/>
                  </a:cubicBezTo>
                  <a:cubicBezTo>
                    <a:pt x="1667" y="792"/>
                    <a:pt x="1728" y="767"/>
                    <a:pt x="1790" y="730"/>
                  </a:cubicBezTo>
                  <a:cubicBezTo>
                    <a:pt x="1926" y="681"/>
                    <a:pt x="2099" y="681"/>
                    <a:pt x="2210" y="582"/>
                  </a:cubicBezTo>
                  <a:cubicBezTo>
                    <a:pt x="2309" y="483"/>
                    <a:pt x="2383" y="384"/>
                    <a:pt x="2457" y="273"/>
                  </a:cubicBezTo>
                  <a:cubicBezTo>
                    <a:pt x="2481" y="248"/>
                    <a:pt x="2531" y="199"/>
                    <a:pt x="2519" y="150"/>
                  </a:cubicBezTo>
                  <a:cubicBezTo>
                    <a:pt x="2512" y="137"/>
                    <a:pt x="2500" y="134"/>
                    <a:pt x="2486" y="134"/>
                  </a:cubicBezTo>
                  <a:cubicBezTo>
                    <a:pt x="2472" y="134"/>
                    <a:pt x="2457" y="137"/>
                    <a:pt x="2444" y="137"/>
                  </a:cubicBezTo>
                  <a:cubicBezTo>
                    <a:pt x="2383" y="162"/>
                    <a:pt x="2321" y="187"/>
                    <a:pt x="2259" y="211"/>
                  </a:cubicBezTo>
                  <a:cubicBezTo>
                    <a:pt x="2210" y="236"/>
                    <a:pt x="2136" y="236"/>
                    <a:pt x="2086" y="261"/>
                  </a:cubicBezTo>
                  <a:cubicBezTo>
                    <a:pt x="1951" y="323"/>
                    <a:pt x="1840" y="434"/>
                    <a:pt x="1716" y="495"/>
                  </a:cubicBezTo>
                  <a:cubicBezTo>
                    <a:pt x="1654" y="520"/>
                    <a:pt x="1593" y="557"/>
                    <a:pt x="1531" y="594"/>
                  </a:cubicBezTo>
                  <a:cubicBezTo>
                    <a:pt x="1469" y="631"/>
                    <a:pt x="1408" y="705"/>
                    <a:pt x="1346" y="705"/>
                  </a:cubicBezTo>
                  <a:cubicBezTo>
                    <a:pt x="1312" y="660"/>
                    <a:pt x="1289" y="605"/>
                    <a:pt x="1228" y="605"/>
                  </a:cubicBezTo>
                  <a:cubicBezTo>
                    <a:pt x="1223" y="605"/>
                    <a:pt x="1217" y="605"/>
                    <a:pt x="1210" y="606"/>
                  </a:cubicBezTo>
                  <a:cubicBezTo>
                    <a:pt x="1136" y="606"/>
                    <a:pt x="1062" y="631"/>
                    <a:pt x="1000" y="681"/>
                  </a:cubicBezTo>
                  <a:cubicBezTo>
                    <a:pt x="1000" y="681"/>
                    <a:pt x="988" y="693"/>
                    <a:pt x="976" y="705"/>
                  </a:cubicBezTo>
                  <a:cubicBezTo>
                    <a:pt x="864" y="631"/>
                    <a:pt x="741" y="557"/>
                    <a:pt x="642" y="471"/>
                  </a:cubicBezTo>
                  <a:cubicBezTo>
                    <a:pt x="506" y="421"/>
                    <a:pt x="383" y="347"/>
                    <a:pt x="284" y="248"/>
                  </a:cubicBezTo>
                  <a:cubicBezTo>
                    <a:pt x="235" y="199"/>
                    <a:pt x="198" y="150"/>
                    <a:pt x="161" y="88"/>
                  </a:cubicBezTo>
                  <a:cubicBezTo>
                    <a:pt x="149" y="76"/>
                    <a:pt x="116" y="0"/>
                    <a:pt x="9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1" name="Google Shape;61;p6"/>
          <p:cNvSpPr txBox="1"/>
          <p:nvPr>
            <p:ph type="title"/>
          </p:nvPr>
        </p:nvSpPr>
        <p:spPr>
          <a:xfrm>
            <a:off x="713225" y="429750"/>
            <a:ext cx="7717500" cy="57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2pPr>
            <a:lvl3pPr lvl="2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3pPr>
            <a:lvl4pPr lvl="3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4pPr>
            <a:lvl5pPr lvl="4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5pPr>
            <a:lvl6pPr lvl="5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6pPr>
            <a:lvl7pPr lvl="6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7pPr>
            <a:lvl8pPr lvl="7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8pPr>
            <a:lvl9pPr lvl="8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7"/>
          <p:cNvPicPr preferRelativeResize="0"/>
          <p:nvPr/>
        </p:nvPicPr>
        <p:blipFill rotWithShape="1">
          <a:blip r:embed="rId2">
            <a:alphaModFix amt="48000"/>
          </a:blip>
          <a:srcRect b="129" l="0" r="0" t="119"/>
          <a:stretch/>
        </p:blipFill>
        <p:spPr>
          <a:xfrm flipH="1"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4" name="Google Shape;64;p7"/>
          <p:cNvGrpSpPr/>
          <p:nvPr/>
        </p:nvGrpSpPr>
        <p:grpSpPr>
          <a:xfrm>
            <a:off x="-2051000" y="2233936"/>
            <a:ext cx="13166726" cy="2151493"/>
            <a:chOff x="-2051000" y="2233936"/>
            <a:chExt cx="13166726" cy="2151493"/>
          </a:xfrm>
        </p:grpSpPr>
        <p:pic>
          <p:nvPicPr>
            <p:cNvPr id="65" name="Google Shape;65;p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222968" y="2233936"/>
              <a:ext cx="2892757" cy="5785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6" name="Google Shape;66;p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2051000" y="3671435"/>
              <a:ext cx="2892744" cy="71399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7" name="Google Shape;67;p7"/>
          <p:cNvGrpSpPr/>
          <p:nvPr/>
        </p:nvGrpSpPr>
        <p:grpSpPr>
          <a:xfrm>
            <a:off x="-291776" y="3894509"/>
            <a:ext cx="9725495" cy="1764516"/>
            <a:chOff x="-291776" y="3894509"/>
            <a:chExt cx="9725495" cy="1764516"/>
          </a:xfrm>
        </p:grpSpPr>
        <p:pic>
          <p:nvPicPr>
            <p:cNvPr id="68" name="Google Shape;68;p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584755" y="4441226"/>
              <a:ext cx="1257191" cy="12177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9" name="Google Shape;69;p7"/>
            <p:cNvSpPr/>
            <p:nvPr/>
          </p:nvSpPr>
          <p:spPr>
            <a:xfrm flipH="1">
              <a:off x="10600" y="4763600"/>
              <a:ext cx="9144051" cy="401600"/>
            </a:xfrm>
            <a:custGeom>
              <a:rect b="b" l="l" r="r" t="t"/>
              <a:pathLst>
                <a:path extrusionOk="0" h="16064" w="80559">
                  <a:moveTo>
                    <a:pt x="80559" y="5541"/>
                  </a:moveTo>
                  <a:lnTo>
                    <a:pt x="80559" y="16063"/>
                  </a:lnTo>
                  <a:lnTo>
                    <a:pt x="1" y="16063"/>
                  </a:lnTo>
                  <a:lnTo>
                    <a:pt x="1" y="2728"/>
                  </a:lnTo>
                  <a:cubicBezTo>
                    <a:pt x="4785" y="1690"/>
                    <a:pt x="9325" y="699"/>
                    <a:pt x="9834" y="605"/>
                  </a:cubicBezTo>
                  <a:cubicBezTo>
                    <a:pt x="12203" y="152"/>
                    <a:pt x="14827" y="1"/>
                    <a:pt x="17045" y="728"/>
                  </a:cubicBezTo>
                  <a:cubicBezTo>
                    <a:pt x="18734" y="1284"/>
                    <a:pt x="19961" y="2096"/>
                    <a:pt x="21660" y="2653"/>
                  </a:cubicBezTo>
                  <a:cubicBezTo>
                    <a:pt x="23340" y="3219"/>
                    <a:pt x="25076" y="3804"/>
                    <a:pt x="27048" y="4106"/>
                  </a:cubicBezTo>
                  <a:cubicBezTo>
                    <a:pt x="27398" y="4163"/>
                    <a:pt x="27756" y="4201"/>
                    <a:pt x="28115" y="4229"/>
                  </a:cubicBezTo>
                  <a:cubicBezTo>
                    <a:pt x="28521" y="4257"/>
                    <a:pt x="29238" y="4323"/>
                    <a:pt x="30087" y="4455"/>
                  </a:cubicBezTo>
                  <a:cubicBezTo>
                    <a:pt x="31569" y="4672"/>
                    <a:pt x="33022" y="5088"/>
                    <a:pt x="34400" y="5701"/>
                  </a:cubicBezTo>
                  <a:cubicBezTo>
                    <a:pt x="35599" y="6249"/>
                    <a:pt x="38468" y="7324"/>
                    <a:pt x="42271" y="7249"/>
                  </a:cubicBezTo>
                  <a:cubicBezTo>
                    <a:pt x="44470" y="7268"/>
                    <a:pt x="46669" y="7551"/>
                    <a:pt x="48811" y="8079"/>
                  </a:cubicBezTo>
                  <a:cubicBezTo>
                    <a:pt x="51709" y="8778"/>
                    <a:pt x="54681" y="9127"/>
                    <a:pt x="57664" y="9108"/>
                  </a:cubicBezTo>
                  <a:cubicBezTo>
                    <a:pt x="61203" y="9089"/>
                    <a:pt x="65733" y="8778"/>
                    <a:pt x="69885" y="7645"/>
                  </a:cubicBezTo>
                  <a:cubicBezTo>
                    <a:pt x="70565" y="7457"/>
                    <a:pt x="71253" y="7277"/>
                    <a:pt x="71952" y="7117"/>
                  </a:cubicBezTo>
                  <a:cubicBezTo>
                    <a:pt x="73802" y="6683"/>
                    <a:pt x="77190" y="5956"/>
                    <a:pt x="80559" y="554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7"/>
            <p:cNvSpPr/>
            <p:nvPr/>
          </p:nvSpPr>
          <p:spPr>
            <a:xfrm>
              <a:off x="-291776" y="4632125"/>
              <a:ext cx="3133720" cy="935634"/>
            </a:xfrm>
            <a:custGeom>
              <a:rect b="b" l="l" r="r" t="t"/>
              <a:pathLst>
                <a:path extrusionOk="0" h="19923" w="48113">
                  <a:moveTo>
                    <a:pt x="48112" y="10938"/>
                  </a:moveTo>
                  <a:lnTo>
                    <a:pt x="48112" y="19923"/>
                  </a:lnTo>
                  <a:lnTo>
                    <a:pt x="0" y="19923"/>
                  </a:lnTo>
                  <a:cubicBezTo>
                    <a:pt x="1793" y="13005"/>
                    <a:pt x="4171" y="3794"/>
                    <a:pt x="4219" y="3634"/>
                  </a:cubicBezTo>
                  <a:cubicBezTo>
                    <a:pt x="4219" y="3756"/>
                    <a:pt x="8428" y="3964"/>
                    <a:pt x="8786" y="3964"/>
                  </a:cubicBezTo>
                  <a:cubicBezTo>
                    <a:pt x="10834" y="4011"/>
                    <a:pt x="12863" y="3596"/>
                    <a:pt x="14732" y="2756"/>
                  </a:cubicBezTo>
                  <a:cubicBezTo>
                    <a:pt x="16440" y="1973"/>
                    <a:pt x="18063" y="0"/>
                    <a:pt x="20055" y="66"/>
                  </a:cubicBezTo>
                  <a:cubicBezTo>
                    <a:pt x="21687" y="123"/>
                    <a:pt x="22650" y="1897"/>
                    <a:pt x="24037" y="2586"/>
                  </a:cubicBezTo>
                  <a:cubicBezTo>
                    <a:pt x="25189" y="3152"/>
                    <a:pt x="26500" y="3313"/>
                    <a:pt x="27756" y="3048"/>
                  </a:cubicBezTo>
                  <a:cubicBezTo>
                    <a:pt x="29077" y="2765"/>
                    <a:pt x="30153" y="1925"/>
                    <a:pt x="31361" y="1387"/>
                  </a:cubicBezTo>
                  <a:cubicBezTo>
                    <a:pt x="32786" y="765"/>
                    <a:pt x="34267" y="1765"/>
                    <a:pt x="35419" y="2492"/>
                  </a:cubicBezTo>
                  <a:cubicBezTo>
                    <a:pt x="39703" y="5219"/>
                    <a:pt x="43913" y="8088"/>
                    <a:pt x="48112" y="1093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1" name="Google Shape;71;p7"/>
            <p:cNvGrpSpPr/>
            <p:nvPr/>
          </p:nvGrpSpPr>
          <p:grpSpPr>
            <a:xfrm>
              <a:off x="7675487" y="3894509"/>
              <a:ext cx="1758233" cy="1653432"/>
              <a:chOff x="7675487" y="3894509"/>
              <a:chExt cx="1758233" cy="1653432"/>
            </a:xfrm>
          </p:grpSpPr>
          <p:sp>
            <p:nvSpPr>
              <p:cNvPr id="72" name="Google Shape;72;p7"/>
              <p:cNvSpPr/>
              <p:nvPr/>
            </p:nvSpPr>
            <p:spPr>
              <a:xfrm rot="-644953">
                <a:off x="7792052" y="4024507"/>
                <a:ext cx="1525103" cy="1393435"/>
              </a:xfrm>
              <a:custGeom>
                <a:rect b="b" l="l" r="r" t="t"/>
                <a:pathLst>
                  <a:path extrusionOk="0" h="16467" w="18023">
                    <a:moveTo>
                      <a:pt x="18023" y="0"/>
                    </a:moveTo>
                    <a:cubicBezTo>
                      <a:pt x="18022" y="1"/>
                      <a:pt x="14616" y="3975"/>
                      <a:pt x="12777" y="4679"/>
                    </a:cubicBezTo>
                    <a:cubicBezTo>
                      <a:pt x="10937" y="5394"/>
                      <a:pt x="9234" y="7234"/>
                      <a:pt x="8518" y="7950"/>
                    </a:cubicBezTo>
                    <a:cubicBezTo>
                      <a:pt x="7814" y="8653"/>
                      <a:pt x="5963" y="8937"/>
                      <a:pt x="5395" y="8937"/>
                    </a:cubicBezTo>
                    <a:cubicBezTo>
                      <a:pt x="4827" y="8937"/>
                      <a:pt x="1988" y="9937"/>
                      <a:pt x="1988" y="9937"/>
                    </a:cubicBezTo>
                    <a:lnTo>
                      <a:pt x="1" y="11641"/>
                    </a:lnTo>
                    <a:lnTo>
                      <a:pt x="16184" y="16467"/>
                    </a:lnTo>
                    <a:lnTo>
                      <a:pt x="18023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73" name="Google Shape;73;p7"/>
              <p:cNvGrpSpPr/>
              <p:nvPr/>
            </p:nvGrpSpPr>
            <p:grpSpPr>
              <a:xfrm>
                <a:off x="7819088" y="4401319"/>
                <a:ext cx="647764" cy="639804"/>
                <a:chOff x="9544500" y="2658669"/>
                <a:chExt cx="647764" cy="639804"/>
              </a:xfrm>
            </p:grpSpPr>
            <p:sp>
              <p:nvSpPr>
                <p:cNvPr id="74" name="Google Shape;74;p7"/>
                <p:cNvSpPr/>
                <p:nvPr/>
              </p:nvSpPr>
              <p:spPr>
                <a:xfrm>
                  <a:off x="9544500" y="2658669"/>
                  <a:ext cx="647764" cy="639804"/>
                </a:xfrm>
                <a:custGeom>
                  <a:rect b="b" l="l" r="r" t="t"/>
                  <a:pathLst>
                    <a:path extrusionOk="0" h="3778" w="3825">
                      <a:moveTo>
                        <a:pt x="1351" y="50"/>
                      </a:moveTo>
                      <a:cubicBezTo>
                        <a:pt x="1357" y="50"/>
                        <a:pt x="1364" y="53"/>
                        <a:pt x="1373" y="58"/>
                      </a:cubicBezTo>
                      <a:cubicBezTo>
                        <a:pt x="1373" y="58"/>
                        <a:pt x="1373" y="58"/>
                        <a:pt x="1364" y="67"/>
                      </a:cubicBezTo>
                      <a:cubicBezTo>
                        <a:pt x="1354" y="67"/>
                        <a:pt x="1345" y="67"/>
                        <a:pt x="1335" y="58"/>
                      </a:cubicBezTo>
                      <a:cubicBezTo>
                        <a:pt x="1340" y="53"/>
                        <a:pt x="1345" y="50"/>
                        <a:pt x="1351" y="50"/>
                      </a:cubicBezTo>
                      <a:close/>
                      <a:moveTo>
                        <a:pt x="1373" y="86"/>
                      </a:moveTo>
                      <a:cubicBezTo>
                        <a:pt x="1383" y="95"/>
                        <a:pt x="1383" y="105"/>
                        <a:pt x="1373" y="114"/>
                      </a:cubicBezTo>
                      <a:cubicBezTo>
                        <a:pt x="1364" y="105"/>
                        <a:pt x="1364" y="105"/>
                        <a:pt x="1364" y="95"/>
                      </a:cubicBezTo>
                      <a:cubicBezTo>
                        <a:pt x="1364" y="86"/>
                        <a:pt x="1364" y="86"/>
                        <a:pt x="1373" y="86"/>
                      </a:cubicBezTo>
                      <a:close/>
                      <a:moveTo>
                        <a:pt x="1544" y="114"/>
                      </a:moveTo>
                      <a:lnTo>
                        <a:pt x="1553" y="124"/>
                      </a:lnTo>
                      <a:lnTo>
                        <a:pt x="1544" y="133"/>
                      </a:lnTo>
                      <a:cubicBezTo>
                        <a:pt x="1544" y="133"/>
                        <a:pt x="1544" y="133"/>
                        <a:pt x="1544" y="124"/>
                      </a:cubicBezTo>
                      <a:cubicBezTo>
                        <a:pt x="1534" y="124"/>
                        <a:pt x="1544" y="124"/>
                        <a:pt x="1544" y="114"/>
                      </a:cubicBezTo>
                      <a:close/>
                      <a:moveTo>
                        <a:pt x="1572" y="133"/>
                      </a:moveTo>
                      <a:cubicBezTo>
                        <a:pt x="1581" y="133"/>
                        <a:pt x="1581" y="133"/>
                        <a:pt x="1591" y="143"/>
                      </a:cubicBezTo>
                      <a:cubicBezTo>
                        <a:pt x="1591" y="143"/>
                        <a:pt x="1591" y="152"/>
                        <a:pt x="1591" y="162"/>
                      </a:cubicBezTo>
                      <a:cubicBezTo>
                        <a:pt x="1581" y="162"/>
                        <a:pt x="1581" y="162"/>
                        <a:pt x="1572" y="171"/>
                      </a:cubicBezTo>
                      <a:cubicBezTo>
                        <a:pt x="1572" y="152"/>
                        <a:pt x="1562" y="143"/>
                        <a:pt x="1562" y="133"/>
                      </a:cubicBezTo>
                      <a:close/>
                      <a:moveTo>
                        <a:pt x="1231" y="181"/>
                      </a:moveTo>
                      <a:lnTo>
                        <a:pt x="1241" y="190"/>
                      </a:lnTo>
                      <a:cubicBezTo>
                        <a:pt x="1231" y="190"/>
                        <a:pt x="1231" y="190"/>
                        <a:pt x="1231" y="181"/>
                      </a:cubicBezTo>
                      <a:close/>
                      <a:moveTo>
                        <a:pt x="1922" y="190"/>
                      </a:moveTo>
                      <a:cubicBezTo>
                        <a:pt x="1922" y="200"/>
                        <a:pt x="1922" y="200"/>
                        <a:pt x="1922" y="200"/>
                      </a:cubicBezTo>
                      <a:cubicBezTo>
                        <a:pt x="1922" y="204"/>
                        <a:pt x="1920" y="207"/>
                        <a:pt x="1916" y="207"/>
                      </a:cubicBezTo>
                      <a:cubicBezTo>
                        <a:pt x="1913" y="207"/>
                        <a:pt x="1908" y="204"/>
                        <a:pt x="1903" y="200"/>
                      </a:cubicBezTo>
                      <a:cubicBezTo>
                        <a:pt x="1913" y="200"/>
                        <a:pt x="1913" y="200"/>
                        <a:pt x="1922" y="190"/>
                      </a:cubicBezTo>
                      <a:close/>
                      <a:moveTo>
                        <a:pt x="1468" y="200"/>
                      </a:moveTo>
                      <a:lnTo>
                        <a:pt x="1468" y="218"/>
                      </a:lnTo>
                      <a:lnTo>
                        <a:pt x="1458" y="218"/>
                      </a:lnTo>
                      <a:lnTo>
                        <a:pt x="1458" y="200"/>
                      </a:lnTo>
                      <a:close/>
                      <a:moveTo>
                        <a:pt x="1496" y="209"/>
                      </a:moveTo>
                      <a:cubicBezTo>
                        <a:pt x="1496" y="209"/>
                        <a:pt x="1496" y="218"/>
                        <a:pt x="1506" y="218"/>
                      </a:cubicBezTo>
                      <a:lnTo>
                        <a:pt x="1487" y="228"/>
                      </a:lnTo>
                      <a:lnTo>
                        <a:pt x="1487" y="218"/>
                      </a:lnTo>
                      <a:cubicBezTo>
                        <a:pt x="1487" y="218"/>
                        <a:pt x="1487" y="209"/>
                        <a:pt x="1496" y="209"/>
                      </a:cubicBezTo>
                      <a:close/>
                      <a:moveTo>
                        <a:pt x="1790" y="209"/>
                      </a:moveTo>
                      <a:lnTo>
                        <a:pt x="1771" y="228"/>
                      </a:lnTo>
                      <a:lnTo>
                        <a:pt x="1771" y="218"/>
                      </a:lnTo>
                      <a:lnTo>
                        <a:pt x="1780" y="209"/>
                      </a:lnTo>
                      <a:close/>
                      <a:moveTo>
                        <a:pt x="1439" y="218"/>
                      </a:moveTo>
                      <a:cubicBezTo>
                        <a:pt x="1439" y="228"/>
                        <a:pt x="1439" y="228"/>
                        <a:pt x="1430" y="228"/>
                      </a:cubicBezTo>
                      <a:cubicBezTo>
                        <a:pt x="1430" y="231"/>
                        <a:pt x="1429" y="232"/>
                        <a:pt x="1427" y="232"/>
                      </a:cubicBezTo>
                      <a:cubicBezTo>
                        <a:pt x="1425" y="232"/>
                        <a:pt x="1420" y="228"/>
                        <a:pt x="1420" y="228"/>
                      </a:cubicBezTo>
                      <a:lnTo>
                        <a:pt x="1420" y="218"/>
                      </a:lnTo>
                      <a:close/>
                      <a:moveTo>
                        <a:pt x="1922" y="209"/>
                      </a:moveTo>
                      <a:cubicBezTo>
                        <a:pt x="1932" y="209"/>
                        <a:pt x="1932" y="218"/>
                        <a:pt x="1941" y="218"/>
                      </a:cubicBezTo>
                      <a:cubicBezTo>
                        <a:pt x="1932" y="228"/>
                        <a:pt x="1922" y="228"/>
                        <a:pt x="1922" y="237"/>
                      </a:cubicBezTo>
                      <a:cubicBezTo>
                        <a:pt x="1919" y="241"/>
                        <a:pt x="1917" y="242"/>
                        <a:pt x="1915" y="242"/>
                      </a:cubicBezTo>
                      <a:cubicBezTo>
                        <a:pt x="1912" y="242"/>
                        <a:pt x="1910" y="237"/>
                        <a:pt x="1903" y="237"/>
                      </a:cubicBezTo>
                      <a:cubicBezTo>
                        <a:pt x="1903" y="228"/>
                        <a:pt x="1913" y="209"/>
                        <a:pt x="1922" y="209"/>
                      </a:cubicBezTo>
                      <a:close/>
                      <a:moveTo>
                        <a:pt x="1288" y="247"/>
                      </a:moveTo>
                      <a:cubicBezTo>
                        <a:pt x="1288" y="256"/>
                        <a:pt x="1288" y="256"/>
                        <a:pt x="1278" y="256"/>
                      </a:cubicBezTo>
                      <a:cubicBezTo>
                        <a:pt x="1278" y="256"/>
                        <a:pt x="1278" y="256"/>
                        <a:pt x="1278" y="247"/>
                      </a:cubicBezTo>
                      <a:close/>
                      <a:moveTo>
                        <a:pt x="1581" y="228"/>
                      </a:moveTo>
                      <a:cubicBezTo>
                        <a:pt x="1581" y="237"/>
                        <a:pt x="1591" y="247"/>
                        <a:pt x="1591" y="247"/>
                      </a:cubicBezTo>
                      <a:cubicBezTo>
                        <a:pt x="1581" y="247"/>
                        <a:pt x="1581" y="256"/>
                        <a:pt x="1581" y="256"/>
                      </a:cubicBezTo>
                      <a:cubicBezTo>
                        <a:pt x="1572" y="256"/>
                        <a:pt x="1572" y="247"/>
                        <a:pt x="1572" y="247"/>
                      </a:cubicBezTo>
                      <a:cubicBezTo>
                        <a:pt x="1572" y="237"/>
                        <a:pt x="1572" y="237"/>
                        <a:pt x="1581" y="228"/>
                      </a:cubicBezTo>
                      <a:close/>
                      <a:moveTo>
                        <a:pt x="1865" y="218"/>
                      </a:moveTo>
                      <a:cubicBezTo>
                        <a:pt x="1865" y="218"/>
                        <a:pt x="1865" y="228"/>
                        <a:pt x="1865" y="228"/>
                      </a:cubicBezTo>
                      <a:cubicBezTo>
                        <a:pt x="1875" y="228"/>
                        <a:pt x="1875" y="237"/>
                        <a:pt x="1884" y="247"/>
                      </a:cubicBezTo>
                      <a:cubicBezTo>
                        <a:pt x="1884" y="247"/>
                        <a:pt x="1884" y="256"/>
                        <a:pt x="1884" y="256"/>
                      </a:cubicBezTo>
                      <a:lnTo>
                        <a:pt x="1875" y="256"/>
                      </a:lnTo>
                      <a:cubicBezTo>
                        <a:pt x="1865" y="247"/>
                        <a:pt x="1865" y="237"/>
                        <a:pt x="1856" y="228"/>
                      </a:cubicBezTo>
                      <a:lnTo>
                        <a:pt x="1865" y="218"/>
                      </a:lnTo>
                      <a:close/>
                      <a:moveTo>
                        <a:pt x="1991" y="233"/>
                      </a:moveTo>
                      <a:cubicBezTo>
                        <a:pt x="1994" y="233"/>
                        <a:pt x="1998" y="237"/>
                        <a:pt x="1998" y="237"/>
                      </a:cubicBezTo>
                      <a:lnTo>
                        <a:pt x="1988" y="247"/>
                      </a:lnTo>
                      <a:lnTo>
                        <a:pt x="1988" y="256"/>
                      </a:lnTo>
                      <a:cubicBezTo>
                        <a:pt x="1988" y="256"/>
                        <a:pt x="1979" y="247"/>
                        <a:pt x="1979" y="237"/>
                      </a:cubicBezTo>
                      <a:lnTo>
                        <a:pt x="1988" y="237"/>
                      </a:lnTo>
                      <a:cubicBezTo>
                        <a:pt x="1988" y="234"/>
                        <a:pt x="1989" y="233"/>
                        <a:pt x="1991" y="233"/>
                      </a:cubicBezTo>
                      <a:close/>
                      <a:moveTo>
                        <a:pt x="1269" y="237"/>
                      </a:moveTo>
                      <a:cubicBezTo>
                        <a:pt x="1269" y="247"/>
                        <a:pt x="1269" y="256"/>
                        <a:pt x="1269" y="256"/>
                      </a:cubicBezTo>
                      <a:cubicBezTo>
                        <a:pt x="1260" y="266"/>
                        <a:pt x="1260" y="266"/>
                        <a:pt x="1260" y="266"/>
                      </a:cubicBezTo>
                      <a:cubicBezTo>
                        <a:pt x="1250" y="266"/>
                        <a:pt x="1241" y="256"/>
                        <a:pt x="1241" y="256"/>
                      </a:cubicBezTo>
                      <a:cubicBezTo>
                        <a:pt x="1250" y="237"/>
                        <a:pt x="1260" y="237"/>
                        <a:pt x="1269" y="237"/>
                      </a:cubicBezTo>
                      <a:close/>
                      <a:moveTo>
                        <a:pt x="1515" y="228"/>
                      </a:moveTo>
                      <a:cubicBezTo>
                        <a:pt x="1515" y="228"/>
                        <a:pt x="1525" y="237"/>
                        <a:pt x="1515" y="237"/>
                      </a:cubicBezTo>
                      <a:cubicBezTo>
                        <a:pt x="1515" y="247"/>
                        <a:pt x="1515" y="256"/>
                        <a:pt x="1506" y="256"/>
                      </a:cubicBezTo>
                      <a:cubicBezTo>
                        <a:pt x="1506" y="266"/>
                        <a:pt x="1506" y="266"/>
                        <a:pt x="1506" y="275"/>
                      </a:cubicBezTo>
                      <a:cubicBezTo>
                        <a:pt x="1496" y="266"/>
                        <a:pt x="1487" y="256"/>
                        <a:pt x="1496" y="247"/>
                      </a:cubicBezTo>
                      <a:cubicBezTo>
                        <a:pt x="1496" y="237"/>
                        <a:pt x="1506" y="228"/>
                        <a:pt x="1515" y="228"/>
                      </a:cubicBezTo>
                      <a:close/>
                      <a:moveTo>
                        <a:pt x="1837" y="256"/>
                      </a:moveTo>
                      <a:cubicBezTo>
                        <a:pt x="1837" y="256"/>
                        <a:pt x="1837" y="256"/>
                        <a:pt x="1837" y="266"/>
                      </a:cubicBezTo>
                      <a:cubicBezTo>
                        <a:pt x="1837" y="266"/>
                        <a:pt x="1837" y="275"/>
                        <a:pt x="1837" y="275"/>
                      </a:cubicBezTo>
                      <a:cubicBezTo>
                        <a:pt x="1837" y="275"/>
                        <a:pt x="1837" y="266"/>
                        <a:pt x="1827" y="266"/>
                      </a:cubicBezTo>
                      <a:cubicBezTo>
                        <a:pt x="1827" y="266"/>
                        <a:pt x="1837" y="256"/>
                        <a:pt x="1837" y="256"/>
                      </a:cubicBezTo>
                      <a:close/>
                      <a:moveTo>
                        <a:pt x="1979" y="256"/>
                      </a:moveTo>
                      <a:cubicBezTo>
                        <a:pt x="1979" y="266"/>
                        <a:pt x="1979" y="266"/>
                        <a:pt x="1979" y="275"/>
                      </a:cubicBezTo>
                      <a:cubicBezTo>
                        <a:pt x="1969" y="285"/>
                        <a:pt x="1969" y="285"/>
                        <a:pt x="1960" y="285"/>
                      </a:cubicBezTo>
                      <a:cubicBezTo>
                        <a:pt x="1960" y="275"/>
                        <a:pt x="1969" y="266"/>
                        <a:pt x="1979" y="256"/>
                      </a:cubicBezTo>
                      <a:close/>
                      <a:moveTo>
                        <a:pt x="1241" y="285"/>
                      </a:moveTo>
                      <a:lnTo>
                        <a:pt x="1250" y="294"/>
                      </a:lnTo>
                      <a:lnTo>
                        <a:pt x="1231" y="294"/>
                      </a:lnTo>
                      <a:lnTo>
                        <a:pt x="1241" y="285"/>
                      </a:lnTo>
                      <a:close/>
                      <a:moveTo>
                        <a:pt x="1581" y="275"/>
                      </a:moveTo>
                      <a:lnTo>
                        <a:pt x="1581" y="294"/>
                      </a:lnTo>
                      <a:lnTo>
                        <a:pt x="1572" y="294"/>
                      </a:lnTo>
                      <a:lnTo>
                        <a:pt x="1581" y="275"/>
                      </a:lnTo>
                      <a:close/>
                      <a:moveTo>
                        <a:pt x="1269" y="275"/>
                      </a:moveTo>
                      <a:cubicBezTo>
                        <a:pt x="1278" y="275"/>
                        <a:pt x="1288" y="275"/>
                        <a:pt x="1288" y="285"/>
                      </a:cubicBezTo>
                      <a:lnTo>
                        <a:pt x="1307" y="285"/>
                      </a:lnTo>
                      <a:lnTo>
                        <a:pt x="1288" y="304"/>
                      </a:lnTo>
                      <a:lnTo>
                        <a:pt x="1288" y="294"/>
                      </a:lnTo>
                      <a:cubicBezTo>
                        <a:pt x="1278" y="294"/>
                        <a:pt x="1269" y="285"/>
                        <a:pt x="1269" y="275"/>
                      </a:cubicBezTo>
                      <a:close/>
                      <a:moveTo>
                        <a:pt x="1468" y="294"/>
                      </a:moveTo>
                      <a:cubicBezTo>
                        <a:pt x="1477" y="294"/>
                        <a:pt x="1477" y="304"/>
                        <a:pt x="1477" y="313"/>
                      </a:cubicBezTo>
                      <a:cubicBezTo>
                        <a:pt x="1468" y="313"/>
                        <a:pt x="1458" y="304"/>
                        <a:pt x="1468" y="294"/>
                      </a:cubicBezTo>
                      <a:close/>
                      <a:moveTo>
                        <a:pt x="1515" y="313"/>
                      </a:moveTo>
                      <a:cubicBezTo>
                        <a:pt x="1515" y="313"/>
                        <a:pt x="1506" y="323"/>
                        <a:pt x="1506" y="323"/>
                      </a:cubicBezTo>
                      <a:cubicBezTo>
                        <a:pt x="1506" y="323"/>
                        <a:pt x="1506" y="313"/>
                        <a:pt x="1496" y="313"/>
                      </a:cubicBezTo>
                      <a:close/>
                      <a:moveTo>
                        <a:pt x="1602" y="281"/>
                      </a:moveTo>
                      <a:cubicBezTo>
                        <a:pt x="1604" y="281"/>
                        <a:pt x="1607" y="282"/>
                        <a:pt x="1610" y="285"/>
                      </a:cubicBezTo>
                      <a:cubicBezTo>
                        <a:pt x="1610" y="285"/>
                        <a:pt x="1610" y="285"/>
                        <a:pt x="1610" y="294"/>
                      </a:cubicBezTo>
                      <a:cubicBezTo>
                        <a:pt x="1600" y="304"/>
                        <a:pt x="1600" y="313"/>
                        <a:pt x="1591" y="323"/>
                      </a:cubicBezTo>
                      <a:cubicBezTo>
                        <a:pt x="1591" y="313"/>
                        <a:pt x="1591" y="304"/>
                        <a:pt x="1591" y="294"/>
                      </a:cubicBezTo>
                      <a:cubicBezTo>
                        <a:pt x="1591" y="288"/>
                        <a:pt x="1596" y="281"/>
                        <a:pt x="1602" y="281"/>
                      </a:cubicBezTo>
                      <a:close/>
                      <a:moveTo>
                        <a:pt x="1042" y="304"/>
                      </a:moveTo>
                      <a:cubicBezTo>
                        <a:pt x="1051" y="304"/>
                        <a:pt x="1051" y="304"/>
                        <a:pt x="1051" y="313"/>
                      </a:cubicBezTo>
                      <a:lnTo>
                        <a:pt x="1042" y="332"/>
                      </a:lnTo>
                      <a:lnTo>
                        <a:pt x="1032" y="323"/>
                      </a:lnTo>
                      <a:lnTo>
                        <a:pt x="1023" y="332"/>
                      </a:lnTo>
                      <a:cubicBezTo>
                        <a:pt x="1013" y="332"/>
                        <a:pt x="1013" y="313"/>
                        <a:pt x="1013" y="304"/>
                      </a:cubicBezTo>
                      <a:lnTo>
                        <a:pt x="1013" y="304"/>
                      </a:lnTo>
                      <a:cubicBezTo>
                        <a:pt x="1013" y="304"/>
                        <a:pt x="1023" y="304"/>
                        <a:pt x="1023" y="313"/>
                      </a:cubicBezTo>
                      <a:cubicBezTo>
                        <a:pt x="1023" y="313"/>
                        <a:pt x="1027" y="317"/>
                        <a:pt x="1033" y="317"/>
                      </a:cubicBezTo>
                      <a:cubicBezTo>
                        <a:pt x="1036" y="317"/>
                        <a:pt x="1039" y="316"/>
                        <a:pt x="1042" y="313"/>
                      </a:cubicBezTo>
                      <a:cubicBezTo>
                        <a:pt x="1042" y="313"/>
                        <a:pt x="1042" y="304"/>
                        <a:pt x="1042" y="304"/>
                      </a:cubicBezTo>
                      <a:close/>
                      <a:moveTo>
                        <a:pt x="1260" y="313"/>
                      </a:moveTo>
                      <a:cubicBezTo>
                        <a:pt x="1250" y="323"/>
                        <a:pt x="1250" y="323"/>
                        <a:pt x="1241" y="332"/>
                      </a:cubicBezTo>
                      <a:cubicBezTo>
                        <a:pt x="1241" y="332"/>
                        <a:pt x="1231" y="332"/>
                        <a:pt x="1231" y="323"/>
                      </a:cubicBezTo>
                      <a:cubicBezTo>
                        <a:pt x="1231" y="323"/>
                        <a:pt x="1241" y="313"/>
                        <a:pt x="1250" y="313"/>
                      </a:cubicBezTo>
                      <a:close/>
                      <a:moveTo>
                        <a:pt x="1562" y="323"/>
                      </a:moveTo>
                      <a:lnTo>
                        <a:pt x="1562" y="323"/>
                      </a:lnTo>
                      <a:cubicBezTo>
                        <a:pt x="1572" y="332"/>
                        <a:pt x="1562" y="342"/>
                        <a:pt x="1553" y="351"/>
                      </a:cubicBezTo>
                      <a:cubicBezTo>
                        <a:pt x="1553" y="342"/>
                        <a:pt x="1553" y="332"/>
                        <a:pt x="1562" y="323"/>
                      </a:cubicBezTo>
                      <a:close/>
                      <a:moveTo>
                        <a:pt x="2178" y="313"/>
                      </a:moveTo>
                      <a:cubicBezTo>
                        <a:pt x="2178" y="313"/>
                        <a:pt x="2187" y="313"/>
                        <a:pt x="2187" y="323"/>
                      </a:cubicBezTo>
                      <a:cubicBezTo>
                        <a:pt x="2187" y="323"/>
                        <a:pt x="2187" y="332"/>
                        <a:pt x="2187" y="332"/>
                      </a:cubicBezTo>
                      <a:cubicBezTo>
                        <a:pt x="2187" y="342"/>
                        <a:pt x="2187" y="342"/>
                        <a:pt x="2187" y="342"/>
                      </a:cubicBezTo>
                      <a:cubicBezTo>
                        <a:pt x="2178" y="351"/>
                        <a:pt x="2178" y="351"/>
                        <a:pt x="2178" y="351"/>
                      </a:cubicBezTo>
                      <a:lnTo>
                        <a:pt x="2159" y="332"/>
                      </a:lnTo>
                      <a:cubicBezTo>
                        <a:pt x="2168" y="332"/>
                        <a:pt x="2168" y="323"/>
                        <a:pt x="2178" y="313"/>
                      </a:cubicBezTo>
                      <a:close/>
                      <a:moveTo>
                        <a:pt x="2348" y="332"/>
                      </a:moveTo>
                      <a:cubicBezTo>
                        <a:pt x="2358" y="342"/>
                        <a:pt x="2358" y="342"/>
                        <a:pt x="2358" y="342"/>
                      </a:cubicBezTo>
                      <a:cubicBezTo>
                        <a:pt x="2358" y="351"/>
                        <a:pt x="2358" y="351"/>
                        <a:pt x="2358" y="351"/>
                      </a:cubicBezTo>
                      <a:lnTo>
                        <a:pt x="2348" y="351"/>
                      </a:lnTo>
                      <a:lnTo>
                        <a:pt x="2348" y="342"/>
                      </a:lnTo>
                      <a:lnTo>
                        <a:pt x="2348" y="332"/>
                      </a:lnTo>
                      <a:close/>
                      <a:moveTo>
                        <a:pt x="2089" y="356"/>
                      </a:moveTo>
                      <a:cubicBezTo>
                        <a:pt x="2098" y="356"/>
                        <a:pt x="2102" y="360"/>
                        <a:pt x="2102" y="360"/>
                      </a:cubicBezTo>
                      <a:cubicBezTo>
                        <a:pt x="2097" y="365"/>
                        <a:pt x="2095" y="368"/>
                        <a:pt x="2091" y="368"/>
                      </a:cubicBezTo>
                      <a:cubicBezTo>
                        <a:pt x="2088" y="368"/>
                        <a:pt x="2083" y="365"/>
                        <a:pt x="2074" y="360"/>
                      </a:cubicBezTo>
                      <a:cubicBezTo>
                        <a:pt x="2080" y="357"/>
                        <a:pt x="2085" y="356"/>
                        <a:pt x="2089" y="356"/>
                      </a:cubicBezTo>
                      <a:close/>
                      <a:moveTo>
                        <a:pt x="919" y="351"/>
                      </a:moveTo>
                      <a:lnTo>
                        <a:pt x="938" y="370"/>
                      </a:lnTo>
                      <a:cubicBezTo>
                        <a:pt x="919" y="370"/>
                        <a:pt x="919" y="360"/>
                        <a:pt x="919" y="351"/>
                      </a:cubicBezTo>
                      <a:close/>
                      <a:moveTo>
                        <a:pt x="2036" y="360"/>
                      </a:moveTo>
                      <a:cubicBezTo>
                        <a:pt x="2026" y="370"/>
                        <a:pt x="2026" y="370"/>
                        <a:pt x="2017" y="370"/>
                      </a:cubicBezTo>
                      <a:cubicBezTo>
                        <a:pt x="2026" y="370"/>
                        <a:pt x="2026" y="360"/>
                        <a:pt x="2036" y="360"/>
                      </a:cubicBezTo>
                      <a:close/>
                      <a:moveTo>
                        <a:pt x="2140" y="332"/>
                      </a:moveTo>
                      <a:cubicBezTo>
                        <a:pt x="2140" y="332"/>
                        <a:pt x="2140" y="342"/>
                        <a:pt x="2140" y="342"/>
                      </a:cubicBezTo>
                      <a:cubicBezTo>
                        <a:pt x="2140" y="342"/>
                        <a:pt x="2130" y="351"/>
                        <a:pt x="2130" y="360"/>
                      </a:cubicBezTo>
                      <a:cubicBezTo>
                        <a:pt x="2130" y="360"/>
                        <a:pt x="2130" y="370"/>
                        <a:pt x="2130" y="370"/>
                      </a:cubicBezTo>
                      <a:lnTo>
                        <a:pt x="2121" y="370"/>
                      </a:lnTo>
                      <a:cubicBezTo>
                        <a:pt x="2121" y="360"/>
                        <a:pt x="2121" y="351"/>
                        <a:pt x="2111" y="351"/>
                      </a:cubicBezTo>
                      <a:cubicBezTo>
                        <a:pt x="2111" y="351"/>
                        <a:pt x="2111" y="342"/>
                        <a:pt x="2111" y="342"/>
                      </a:cubicBezTo>
                      <a:cubicBezTo>
                        <a:pt x="2121" y="342"/>
                        <a:pt x="2130" y="332"/>
                        <a:pt x="2130" y="332"/>
                      </a:cubicBezTo>
                      <a:close/>
                      <a:moveTo>
                        <a:pt x="1269" y="360"/>
                      </a:moveTo>
                      <a:cubicBezTo>
                        <a:pt x="1278" y="370"/>
                        <a:pt x="1288" y="370"/>
                        <a:pt x="1288" y="370"/>
                      </a:cubicBezTo>
                      <a:cubicBezTo>
                        <a:pt x="1288" y="370"/>
                        <a:pt x="1288" y="379"/>
                        <a:pt x="1288" y="379"/>
                      </a:cubicBezTo>
                      <a:lnTo>
                        <a:pt x="1269" y="370"/>
                      </a:lnTo>
                      <a:lnTo>
                        <a:pt x="1269" y="360"/>
                      </a:lnTo>
                      <a:close/>
                      <a:moveTo>
                        <a:pt x="2007" y="360"/>
                      </a:moveTo>
                      <a:cubicBezTo>
                        <a:pt x="2007" y="370"/>
                        <a:pt x="2007" y="379"/>
                        <a:pt x="1998" y="379"/>
                      </a:cubicBezTo>
                      <a:lnTo>
                        <a:pt x="1988" y="379"/>
                      </a:lnTo>
                      <a:cubicBezTo>
                        <a:pt x="1998" y="379"/>
                        <a:pt x="1998" y="370"/>
                        <a:pt x="1998" y="370"/>
                      </a:cubicBezTo>
                      <a:cubicBezTo>
                        <a:pt x="1998" y="370"/>
                        <a:pt x="2007" y="360"/>
                        <a:pt x="2007" y="360"/>
                      </a:cubicBezTo>
                      <a:close/>
                      <a:moveTo>
                        <a:pt x="1638" y="304"/>
                      </a:moveTo>
                      <a:cubicBezTo>
                        <a:pt x="1638" y="323"/>
                        <a:pt x="1638" y="332"/>
                        <a:pt x="1629" y="342"/>
                      </a:cubicBezTo>
                      <a:cubicBezTo>
                        <a:pt x="1629" y="342"/>
                        <a:pt x="1629" y="351"/>
                        <a:pt x="1629" y="351"/>
                      </a:cubicBezTo>
                      <a:cubicBezTo>
                        <a:pt x="1629" y="360"/>
                        <a:pt x="1629" y="360"/>
                        <a:pt x="1619" y="370"/>
                      </a:cubicBezTo>
                      <a:lnTo>
                        <a:pt x="1619" y="360"/>
                      </a:lnTo>
                      <a:cubicBezTo>
                        <a:pt x="1619" y="360"/>
                        <a:pt x="1619" y="351"/>
                        <a:pt x="1619" y="351"/>
                      </a:cubicBezTo>
                      <a:cubicBezTo>
                        <a:pt x="1619" y="342"/>
                        <a:pt x="1619" y="342"/>
                        <a:pt x="1610" y="342"/>
                      </a:cubicBezTo>
                      <a:cubicBezTo>
                        <a:pt x="1591" y="351"/>
                        <a:pt x="1591" y="360"/>
                        <a:pt x="1591" y="379"/>
                      </a:cubicBezTo>
                      <a:cubicBezTo>
                        <a:pt x="1591" y="379"/>
                        <a:pt x="1591" y="389"/>
                        <a:pt x="1591" y="389"/>
                      </a:cubicBezTo>
                      <a:cubicBezTo>
                        <a:pt x="1581" y="389"/>
                        <a:pt x="1581" y="379"/>
                        <a:pt x="1581" y="370"/>
                      </a:cubicBezTo>
                      <a:cubicBezTo>
                        <a:pt x="1581" y="360"/>
                        <a:pt x="1581" y="351"/>
                        <a:pt x="1591" y="342"/>
                      </a:cubicBezTo>
                      <a:cubicBezTo>
                        <a:pt x="1600" y="342"/>
                        <a:pt x="1600" y="332"/>
                        <a:pt x="1600" y="332"/>
                      </a:cubicBezTo>
                      <a:cubicBezTo>
                        <a:pt x="1610" y="323"/>
                        <a:pt x="1610" y="313"/>
                        <a:pt x="1619" y="304"/>
                      </a:cubicBezTo>
                      <a:close/>
                      <a:moveTo>
                        <a:pt x="1623" y="382"/>
                      </a:moveTo>
                      <a:cubicBezTo>
                        <a:pt x="1629" y="382"/>
                        <a:pt x="1633" y="384"/>
                        <a:pt x="1638" y="389"/>
                      </a:cubicBezTo>
                      <a:lnTo>
                        <a:pt x="1629" y="398"/>
                      </a:lnTo>
                      <a:lnTo>
                        <a:pt x="1629" y="398"/>
                      </a:lnTo>
                      <a:cubicBezTo>
                        <a:pt x="1616" y="398"/>
                        <a:pt x="1608" y="397"/>
                        <a:pt x="1600" y="389"/>
                      </a:cubicBezTo>
                      <a:cubicBezTo>
                        <a:pt x="1610" y="384"/>
                        <a:pt x="1617" y="382"/>
                        <a:pt x="1623" y="382"/>
                      </a:cubicBezTo>
                      <a:close/>
                      <a:moveTo>
                        <a:pt x="1534" y="360"/>
                      </a:moveTo>
                      <a:cubicBezTo>
                        <a:pt x="1544" y="370"/>
                        <a:pt x="1553" y="379"/>
                        <a:pt x="1553" y="389"/>
                      </a:cubicBezTo>
                      <a:cubicBezTo>
                        <a:pt x="1553" y="389"/>
                        <a:pt x="1553" y="398"/>
                        <a:pt x="1553" y="398"/>
                      </a:cubicBezTo>
                      <a:cubicBezTo>
                        <a:pt x="1544" y="398"/>
                        <a:pt x="1544" y="398"/>
                        <a:pt x="1544" y="389"/>
                      </a:cubicBezTo>
                      <a:cubicBezTo>
                        <a:pt x="1544" y="379"/>
                        <a:pt x="1544" y="379"/>
                        <a:pt x="1534" y="379"/>
                      </a:cubicBezTo>
                      <a:cubicBezTo>
                        <a:pt x="1525" y="379"/>
                        <a:pt x="1525" y="370"/>
                        <a:pt x="1525" y="370"/>
                      </a:cubicBezTo>
                      <a:cubicBezTo>
                        <a:pt x="1525" y="370"/>
                        <a:pt x="1525" y="360"/>
                        <a:pt x="1525" y="360"/>
                      </a:cubicBezTo>
                      <a:close/>
                      <a:moveTo>
                        <a:pt x="1738" y="230"/>
                      </a:moveTo>
                      <a:cubicBezTo>
                        <a:pt x="1742" y="230"/>
                        <a:pt x="1747" y="233"/>
                        <a:pt x="1752" y="237"/>
                      </a:cubicBezTo>
                      <a:lnTo>
                        <a:pt x="1761" y="237"/>
                      </a:lnTo>
                      <a:cubicBezTo>
                        <a:pt x="1764" y="235"/>
                        <a:pt x="1767" y="233"/>
                        <a:pt x="1769" y="233"/>
                      </a:cubicBezTo>
                      <a:cubicBezTo>
                        <a:pt x="1775" y="233"/>
                        <a:pt x="1780" y="240"/>
                        <a:pt x="1780" y="247"/>
                      </a:cubicBezTo>
                      <a:cubicBezTo>
                        <a:pt x="1790" y="256"/>
                        <a:pt x="1790" y="275"/>
                        <a:pt x="1799" y="285"/>
                      </a:cubicBezTo>
                      <a:cubicBezTo>
                        <a:pt x="1809" y="294"/>
                        <a:pt x="1809" y="294"/>
                        <a:pt x="1799" y="304"/>
                      </a:cubicBezTo>
                      <a:lnTo>
                        <a:pt x="1809" y="313"/>
                      </a:lnTo>
                      <a:cubicBezTo>
                        <a:pt x="1790" y="313"/>
                        <a:pt x="1790" y="304"/>
                        <a:pt x="1790" y="285"/>
                      </a:cubicBezTo>
                      <a:cubicBezTo>
                        <a:pt x="1790" y="294"/>
                        <a:pt x="1780" y="294"/>
                        <a:pt x="1780" y="294"/>
                      </a:cubicBezTo>
                      <a:cubicBezTo>
                        <a:pt x="1780" y="304"/>
                        <a:pt x="1771" y="313"/>
                        <a:pt x="1771" y="323"/>
                      </a:cubicBezTo>
                      <a:cubicBezTo>
                        <a:pt x="1771" y="332"/>
                        <a:pt x="1780" y="332"/>
                        <a:pt x="1780" y="332"/>
                      </a:cubicBezTo>
                      <a:cubicBezTo>
                        <a:pt x="1780" y="342"/>
                        <a:pt x="1771" y="342"/>
                        <a:pt x="1771" y="342"/>
                      </a:cubicBezTo>
                      <a:cubicBezTo>
                        <a:pt x="1771" y="360"/>
                        <a:pt x="1761" y="370"/>
                        <a:pt x="1742" y="370"/>
                      </a:cubicBezTo>
                      <a:cubicBezTo>
                        <a:pt x="1752" y="379"/>
                        <a:pt x="1752" y="379"/>
                        <a:pt x="1742" y="389"/>
                      </a:cubicBezTo>
                      <a:cubicBezTo>
                        <a:pt x="1733" y="398"/>
                        <a:pt x="1723" y="398"/>
                        <a:pt x="1714" y="398"/>
                      </a:cubicBezTo>
                      <a:cubicBezTo>
                        <a:pt x="1714" y="389"/>
                        <a:pt x="1704" y="389"/>
                        <a:pt x="1704" y="379"/>
                      </a:cubicBezTo>
                      <a:cubicBezTo>
                        <a:pt x="1704" y="370"/>
                        <a:pt x="1704" y="370"/>
                        <a:pt x="1695" y="360"/>
                      </a:cubicBezTo>
                      <a:cubicBezTo>
                        <a:pt x="1689" y="360"/>
                        <a:pt x="1682" y="365"/>
                        <a:pt x="1676" y="365"/>
                      </a:cubicBezTo>
                      <a:cubicBezTo>
                        <a:pt x="1673" y="365"/>
                        <a:pt x="1670" y="364"/>
                        <a:pt x="1667" y="360"/>
                      </a:cubicBezTo>
                      <a:lnTo>
                        <a:pt x="1657" y="360"/>
                      </a:lnTo>
                      <a:cubicBezTo>
                        <a:pt x="1657" y="360"/>
                        <a:pt x="1657" y="351"/>
                        <a:pt x="1657" y="351"/>
                      </a:cubicBezTo>
                      <a:cubicBezTo>
                        <a:pt x="1657" y="351"/>
                        <a:pt x="1667" y="342"/>
                        <a:pt x="1667" y="342"/>
                      </a:cubicBezTo>
                      <a:cubicBezTo>
                        <a:pt x="1676" y="332"/>
                        <a:pt x="1676" y="332"/>
                        <a:pt x="1667" y="323"/>
                      </a:cubicBezTo>
                      <a:lnTo>
                        <a:pt x="1657" y="323"/>
                      </a:lnTo>
                      <a:cubicBezTo>
                        <a:pt x="1648" y="313"/>
                        <a:pt x="1638" y="313"/>
                        <a:pt x="1648" y="294"/>
                      </a:cubicBezTo>
                      <a:cubicBezTo>
                        <a:pt x="1648" y="285"/>
                        <a:pt x="1648" y="285"/>
                        <a:pt x="1657" y="285"/>
                      </a:cubicBezTo>
                      <a:lnTo>
                        <a:pt x="1676" y="285"/>
                      </a:lnTo>
                      <a:lnTo>
                        <a:pt x="1676" y="266"/>
                      </a:lnTo>
                      <a:cubicBezTo>
                        <a:pt x="1685" y="266"/>
                        <a:pt x="1704" y="266"/>
                        <a:pt x="1723" y="256"/>
                      </a:cubicBezTo>
                      <a:lnTo>
                        <a:pt x="1704" y="247"/>
                      </a:lnTo>
                      <a:cubicBezTo>
                        <a:pt x="1714" y="247"/>
                        <a:pt x="1714" y="237"/>
                        <a:pt x="1723" y="237"/>
                      </a:cubicBezTo>
                      <a:cubicBezTo>
                        <a:pt x="1728" y="233"/>
                        <a:pt x="1733" y="230"/>
                        <a:pt x="1738" y="230"/>
                      </a:cubicBezTo>
                      <a:close/>
                      <a:moveTo>
                        <a:pt x="957" y="389"/>
                      </a:moveTo>
                      <a:lnTo>
                        <a:pt x="966" y="398"/>
                      </a:lnTo>
                      <a:cubicBezTo>
                        <a:pt x="961" y="403"/>
                        <a:pt x="959" y="405"/>
                        <a:pt x="958" y="405"/>
                      </a:cubicBezTo>
                      <a:cubicBezTo>
                        <a:pt x="957" y="405"/>
                        <a:pt x="957" y="403"/>
                        <a:pt x="957" y="398"/>
                      </a:cubicBezTo>
                      <a:cubicBezTo>
                        <a:pt x="957" y="389"/>
                        <a:pt x="957" y="389"/>
                        <a:pt x="957" y="389"/>
                      </a:cubicBezTo>
                      <a:close/>
                      <a:moveTo>
                        <a:pt x="881" y="323"/>
                      </a:moveTo>
                      <a:cubicBezTo>
                        <a:pt x="890" y="332"/>
                        <a:pt x="890" y="342"/>
                        <a:pt x="890" y="342"/>
                      </a:cubicBezTo>
                      <a:cubicBezTo>
                        <a:pt x="890" y="351"/>
                        <a:pt x="890" y="351"/>
                        <a:pt x="890" y="360"/>
                      </a:cubicBezTo>
                      <a:cubicBezTo>
                        <a:pt x="890" y="360"/>
                        <a:pt x="900" y="360"/>
                        <a:pt x="900" y="370"/>
                      </a:cubicBezTo>
                      <a:cubicBezTo>
                        <a:pt x="909" y="370"/>
                        <a:pt x="919" y="379"/>
                        <a:pt x="919" y="389"/>
                      </a:cubicBezTo>
                      <a:cubicBezTo>
                        <a:pt x="919" y="398"/>
                        <a:pt x="928" y="398"/>
                        <a:pt x="928" y="408"/>
                      </a:cubicBezTo>
                      <a:cubicBezTo>
                        <a:pt x="928" y="413"/>
                        <a:pt x="926" y="415"/>
                        <a:pt x="924" y="415"/>
                      </a:cubicBezTo>
                      <a:cubicBezTo>
                        <a:pt x="921" y="415"/>
                        <a:pt x="919" y="413"/>
                        <a:pt x="919" y="408"/>
                      </a:cubicBezTo>
                      <a:cubicBezTo>
                        <a:pt x="919" y="408"/>
                        <a:pt x="909" y="398"/>
                        <a:pt x="909" y="398"/>
                      </a:cubicBezTo>
                      <a:cubicBezTo>
                        <a:pt x="900" y="389"/>
                        <a:pt x="900" y="389"/>
                        <a:pt x="900" y="389"/>
                      </a:cubicBezTo>
                      <a:cubicBezTo>
                        <a:pt x="890" y="389"/>
                        <a:pt x="890" y="379"/>
                        <a:pt x="890" y="379"/>
                      </a:cubicBezTo>
                      <a:cubicBezTo>
                        <a:pt x="885" y="368"/>
                        <a:pt x="883" y="364"/>
                        <a:pt x="878" y="364"/>
                      </a:cubicBezTo>
                      <a:cubicBezTo>
                        <a:pt x="874" y="364"/>
                        <a:pt x="870" y="366"/>
                        <a:pt x="862" y="370"/>
                      </a:cubicBezTo>
                      <a:cubicBezTo>
                        <a:pt x="853" y="360"/>
                        <a:pt x="862" y="351"/>
                        <a:pt x="871" y="342"/>
                      </a:cubicBezTo>
                      <a:cubicBezTo>
                        <a:pt x="871" y="332"/>
                        <a:pt x="881" y="332"/>
                        <a:pt x="881" y="323"/>
                      </a:cubicBezTo>
                      <a:close/>
                      <a:moveTo>
                        <a:pt x="1411" y="398"/>
                      </a:moveTo>
                      <a:cubicBezTo>
                        <a:pt x="1411" y="408"/>
                        <a:pt x="1420" y="408"/>
                        <a:pt x="1420" y="408"/>
                      </a:cubicBezTo>
                      <a:cubicBezTo>
                        <a:pt x="1430" y="417"/>
                        <a:pt x="1430" y="417"/>
                        <a:pt x="1439" y="417"/>
                      </a:cubicBezTo>
                      <a:cubicBezTo>
                        <a:pt x="1430" y="417"/>
                        <a:pt x="1411" y="417"/>
                        <a:pt x="1411" y="408"/>
                      </a:cubicBezTo>
                      <a:lnTo>
                        <a:pt x="1411" y="398"/>
                      </a:lnTo>
                      <a:close/>
                      <a:moveTo>
                        <a:pt x="1427" y="377"/>
                      </a:moveTo>
                      <a:cubicBezTo>
                        <a:pt x="1437" y="377"/>
                        <a:pt x="1449" y="389"/>
                        <a:pt x="1449" y="389"/>
                      </a:cubicBezTo>
                      <a:cubicBezTo>
                        <a:pt x="1449" y="398"/>
                        <a:pt x="1449" y="408"/>
                        <a:pt x="1449" y="417"/>
                      </a:cubicBezTo>
                      <a:lnTo>
                        <a:pt x="1439" y="398"/>
                      </a:lnTo>
                      <a:cubicBezTo>
                        <a:pt x="1430" y="398"/>
                        <a:pt x="1420" y="398"/>
                        <a:pt x="1411" y="389"/>
                      </a:cubicBezTo>
                      <a:cubicBezTo>
                        <a:pt x="1402" y="389"/>
                        <a:pt x="1402" y="379"/>
                        <a:pt x="1392" y="379"/>
                      </a:cubicBezTo>
                      <a:lnTo>
                        <a:pt x="1420" y="379"/>
                      </a:lnTo>
                      <a:cubicBezTo>
                        <a:pt x="1422" y="377"/>
                        <a:pt x="1425" y="377"/>
                        <a:pt x="1427" y="377"/>
                      </a:cubicBezTo>
                      <a:close/>
                      <a:moveTo>
                        <a:pt x="1496" y="398"/>
                      </a:moveTo>
                      <a:cubicBezTo>
                        <a:pt x="1496" y="398"/>
                        <a:pt x="1496" y="408"/>
                        <a:pt x="1496" y="408"/>
                      </a:cubicBezTo>
                      <a:cubicBezTo>
                        <a:pt x="1496" y="417"/>
                        <a:pt x="1477" y="427"/>
                        <a:pt x="1468" y="427"/>
                      </a:cubicBezTo>
                      <a:cubicBezTo>
                        <a:pt x="1477" y="417"/>
                        <a:pt x="1477" y="408"/>
                        <a:pt x="1487" y="398"/>
                      </a:cubicBezTo>
                      <a:close/>
                      <a:moveTo>
                        <a:pt x="1553" y="408"/>
                      </a:moveTo>
                      <a:cubicBezTo>
                        <a:pt x="1562" y="408"/>
                        <a:pt x="1562" y="408"/>
                        <a:pt x="1562" y="417"/>
                      </a:cubicBezTo>
                      <a:cubicBezTo>
                        <a:pt x="1562" y="417"/>
                        <a:pt x="1562" y="417"/>
                        <a:pt x="1562" y="427"/>
                      </a:cubicBezTo>
                      <a:cubicBezTo>
                        <a:pt x="1562" y="427"/>
                        <a:pt x="1553" y="417"/>
                        <a:pt x="1553" y="417"/>
                      </a:cubicBezTo>
                      <a:cubicBezTo>
                        <a:pt x="1553" y="417"/>
                        <a:pt x="1553" y="408"/>
                        <a:pt x="1553" y="408"/>
                      </a:cubicBezTo>
                      <a:close/>
                      <a:moveTo>
                        <a:pt x="1354" y="408"/>
                      </a:moveTo>
                      <a:lnTo>
                        <a:pt x="1354" y="417"/>
                      </a:lnTo>
                      <a:lnTo>
                        <a:pt x="1345" y="436"/>
                      </a:lnTo>
                      <a:lnTo>
                        <a:pt x="1335" y="417"/>
                      </a:lnTo>
                      <a:lnTo>
                        <a:pt x="1354" y="408"/>
                      </a:lnTo>
                      <a:close/>
                      <a:moveTo>
                        <a:pt x="1534" y="427"/>
                      </a:moveTo>
                      <a:lnTo>
                        <a:pt x="1553" y="436"/>
                      </a:lnTo>
                      <a:cubicBezTo>
                        <a:pt x="1553" y="436"/>
                        <a:pt x="1553" y="446"/>
                        <a:pt x="1544" y="446"/>
                      </a:cubicBezTo>
                      <a:cubicBezTo>
                        <a:pt x="1544" y="446"/>
                        <a:pt x="1544" y="436"/>
                        <a:pt x="1534" y="436"/>
                      </a:cubicBezTo>
                      <a:cubicBezTo>
                        <a:pt x="1534" y="436"/>
                        <a:pt x="1534" y="427"/>
                        <a:pt x="1534" y="427"/>
                      </a:cubicBezTo>
                      <a:close/>
                      <a:moveTo>
                        <a:pt x="2178" y="417"/>
                      </a:moveTo>
                      <a:lnTo>
                        <a:pt x="2178" y="427"/>
                      </a:lnTo>
                      <a:cubicBezTo>
                        <a:pt x="2187" y="427"/>
                        <a:pt x="2187" y="436"/>
                        <a:pt x="2187" y="446"/>
                      </a:cubicBezTo>
                      <a:lnTo>
                        <a:pt x="2159" y="446"/>
                      </a:lnTo>
                      <a:lnTo>
                        <a:pt x="2178" y="417"/>
                      </a:lnTo>
                      <a:close/>
                      <a:moveTo>
                        <a:pt x="1080" y="446"/>
                      </a:moveTo>
                      <a:cubicBezTo>
                        <a:pt x="1080" y="446"/>
                        <a:pt x="1089" y="446"/>
                        <a:pt x="1099" y="455"/>
                      </a:cubicBezTo>
                      <a:lnTo>
                        <a:pt x="1089" y="455"/>
                      </a:lnTo>
                      <a:cubicBezTo>
                        <a:pt x="1089" y="455"/>
                        <a:pt x="1080" y="446"/>
                        <a:pt x="1080" y="446"/>
                      </a:cubicBezTo>
                      <a:close/>
                      <a:moveTo>
                        <a:pt x="559" y="455"/>
                      </a:moveTo>
                      <a:lnTo>
                        <a:pt x="559" y="465"/>
                      </a:lnTo>
                      <a:lnTo>
                        <a:pt x="550" y="465"/>
                      </a:lnTo>
                      <a:cubicBezTo>
                        <a:pt x="559" y="455"/>
                        <a:pt x="559" y="455"/>
                        <a:pt x="559" y="455"/>
                      </a:cubicBezTo>
                      <a:close/>
                      <a:moveTo>
                        <a:pt x="1402" y="427"/>
                      </a:moveTo>
                      <a:cubicBezTo>
                        <a:pt x="1411" y="427"/>
                        <a:pt x="1411" y="436"/>
                        <a:pt x="1411" y="436"/>
                      </a:cubicBezTo>
                      <a:cubicBezTo>
                        <a:pt x="1411" y="446"/>
                        <a:pt x="1402" y="446"/>
                        <a:pt x="1402" y="455"/>
                      </a:cubicBezTo>
                      <a:cubicBezTo>
                        <a:pt x="1383" y="455"/>
                        <a:pt x="1373" y="465"/>
                        <a:pt x="1354" y="465"/>
                      </a:cubicBezTo>
                      <a:cubicBezTo>
                        <a:pt x="1354" y="465"/>
                        <a:pt x="1345" y="465"/>
                        <a:pt x="1354" y="455"/>
                      </a:cubicBezTo>
                      <a:cubicBezTo>
                        <a:pt x="1354" y="446"/>
                        <a:pt x="1364" y="436"/>
                        <a:pt x="1383" y="427"/>
                      </a:cubicBezTo>
                      <a:close/>
                      <a:moveTo>
                        <a:pt x="1430" y="436"/>
                      </a:moveTo>
                      <a:cubicBezTo>
                        <a:pt x="1439" y="436"/>
                        <a:pt x="1439" y="436"/>
                        <a:pt x="1449" y="446"/>
                      </a:cubicBezTo>
                      <a:cubicBezTo>
                        <a:pt x="1449" y="446"/>
                        <a:pt x="1449" y="455"/>
                        <a:pt x="1439" y="455"/>
                      </a:cubicBezTo>
                      <a:cubicBezTo>
                        <a:pt x="1439" y="455"/>
                        <a:pt x="1430" y="455"/>
                        <a:pt x="1430" y="465"/>
                      </a:cubicBezTo>
                      <a:cubicBezTo>
                        <a:pt x="1430" y="455"/>
                        <a:pt x="1430" y="446"/>
                        <a:pt x="1430" y="446"/>
                      </a:cubicBezTo>
                      <a:cubicBezTo>
                        <a:pt x="1430" y="436"/>
                        <a:pt x="1420" y="436"/>
                        <a:pt x="1430" y="436"/>
                      </a:cubicBezTo>
                      <a:close/>
                      <a:moveTo>
                        <a:pt x="1818" y="436"/>
                      </a:moveTo>
                      <a:cubicBezTo>
                        <a:pt x="1827" y="436"/>
                        <a:pt x="1837" y="446"/>
                        <a:pt x="1837" y="455"/>
                      </a:cubicBezTo>
                      <a:lnTo>
                        <a:pt x="1827" y="465"/>
                      </a:lnTo>
                      <a:cubicBezTo>
                        <a:pt x="1818" y="455"/>
                        <a:pt x="1818" y="455"/>
                        <a:pt x="1818" y="446"/>
                      </a:cubicBezTo>
                      <a:cubicBezTo>
                        <a:pt x="1818" y="446"/>
                        <a:pt x="1818" y="436"/>
                        <a:pt x="1818" y="436"/>
                      </a:cubicBezTo>
                      <a:close/>
                      <a:moveTo>
                        <a:pt x="1960" y="455"/>
                      </a:moveTo>
                      <a:cubicBezTo>
                        <a:pt x="1951" y="465"/>
                        <a:pt x="1951" y="465"/>
                        <a:pt x="1951" y="465"/>
                      </a:cubicBezTo>
                      <a:lnTo>
                        <a:pt x="1941" y="465"/>
                      </a:lnTo>
                      <a:cubicBezTo>
                        <a:pt x="1941" y="455"/>
                        <a:pt x="1951" y="455"/>
                        <a:pt x="1951" y="455"/>
                      </a:cubicBezTo>
                      <a:close/>
                      <a:moveTo>
                        <a:pt x="842" y="461"/>
                      </a:moveTo>
                      <a:cubicBezTo>
                        <a:pt x="848" y="461"/>
                        <a:pt x="853" y="467"/>
                        <a:pt x="853" y="474"/>
                      </a:cubicBezTo>
                      <a:cubicBezTo>
                        <a:pt x="843" y="474"/>
                        <a:pt x="834" y="474"/>
                        <a:pt x="834" y="465"/>
                      </a:cubicBezTo>
                      <a:cubicBezTo>
                        <a:pt x="836" y="462"/>
                        <a:pt x="839" y="461"/>
                        <a:pt x="842" y="461"/>
                      </a:cubicBezTo>
                      <a:close/>
                      <a:moveTo>
                        <a:pt x="1251" y="443"/>
                      </a:moveTo>
                      <a:cubicBezTo>
                        <a:pt x="1253" y="443"/>
                        <a:pt x="1260" y="457"/>
                        <a:pt x="1260" y="465"/>
                      </a:cubicBezTo>
                      <a:cubicBezTo>
                        <a:pt x="1250" y="465"/>
                        <a:pt x="1250" y="474"/>
                        <a:pt x="1250" y="474"/>
                      </a:cubicBezTo>
                      <a:cubicBezTo>
                        <a:pt x="1241" y="474"/>
                        <a:pt x="1241" y="465"/>
                        <a:pt x="1241" y="465"/>
                      </a:cubicBezTo>
                      <a:cubicBezTo>
                        <a:pt x="1241" y="455"/>
                        <a:pt x="1241" y="446"/>
                        <a:pt x="1250" y="446"/>
                      </a:cubicBezTo>
                      <a:cubicBezTo>
                        <a:pt x="1250" y="444"/>
                        <a:pt x="1250" y="443"/>
                        <a:pt x="1251" y="443"/>
                      </a:cubicBezTo>
                      <a:close/>
                      <a:moveTo>
                        <a:pt x="1894" y="465"/>
                      </a:moveTo>
                      <a:lnTo>
                        <a:pt x="1913" y="474"/>
                      </a:lnTo>
                      <a:lnTo>
                        <a:pt x="1903" y="474"/>
                      </a:lnTo>
                      <a:cubicBezTo>
                        <a:pt x="1894" y="474"/>
                        <a:pt x="1894" y="465"/>
                        <a:pt x="1894" y="465"/>
                      </a:cubicBezTo>
                      <a:close/>
                      <a:moveTo>
                        <a:pt x="900" y="474"/>
                      </a:moveTo>
                      <a:lnTo>
                        <a:pt x="890" y="484"/>
                      </a:lnTo>
                      <a:lnTo>
                        <a:pt x="890" y="474"/>
                      </a:lnTo>
                      <a:close/>
                      <a:moveTo>
                        <a:pt x="1042" y="474"/>
                      </a:moveTo>
                      <a:cubicBezTo>
                        <a:pt x="1042" y="474"/>
                        <a:pt x="1051" y="474"/>
                        <a:pt x="1051" y="484"/>
                      </a:cubicBezTo>
                      <a:lnTo>
                        <a:pt x="1042" y="484"/>
                      </a:lnTo>
                      <a:cubicBezTo>
                        <a:pt x="1042" y="484"/>
                        <a:pt x="1042" y="474"/>
                        <a:pt x="1042" y="474"/>
                      </a:cubicBezTo>
                      <a:close/>
                      <a:moveTo>
                        <a:pt x="1326" y="465"/>
                      </a:moveTo>
                      <a:lnTo>
                        <a:pt x="1326" y="484"/>
                      </a:lnTo>
                      <a:cubicBezTo>
                        <a:pt x="1316" y="474"/>
                        <a:pt x="1316" y="465"/>
                        <a:pt x="1326" y="465"/>
                      </a:cubicBezTo>
                      <a:close/>
                      <a:moveTo>
                        <a:pt x="1383" y="465"/>
                      </a:moveTo>
                      <a:lnTo>
                        <a:pt x="1402" y="484"/>
                      </a:lnTo>
                      <a:cubicBezTo>
                        <a:pt x="1399" y="486"/>
                        <a:pt x="1396" y="487"/>
                        <a:pt x="1394" y="487"/>
                      </a:cubicBezTo>
                      <a:cubicBezTo>
                        <a:pt x="1388" y="487"/>
                        <a:pt x="1383" y="478"/>
                        <a:pt x="1383" y="465"/>
                      </a:cubicBezTo>
                      <a:close/>
                      <a:moveTo>
                        <a:pt x="1307" y="465"/>
                      </a:moveTo>
                      <a:cubicBezTo>
                        <a:pt x="1307" y="474"/>
                        <a:pt x="1307" y="484"/>
                        <a:pt x="1307" y="484"/>
                      </a:cubicBezTo>
                      <a:lnTo>
                        <a:pt x="1288" y="493"/>
                      </a:lnTo>
                      <a:lnTo>
                        <a:pt x="1288" y="493"/>
                      </a:lnTo>
                      <a:lnTo>
                        <a:pt x="1297" y="465"/>
                      </a:lnTo>
                      <a:close/>
                      <a:moveTo>
                        <a:pt x="2045" y="455"/>
                      </a:moveTo>
                      <a:cubicBezTo>
                        <a:pt x="2045" y="465"/>
                        <a:pt x="2045" y="474"/>
                        <a:pt x="2045" y="484"/>
                      </a:cubicBezTo>
                      <a:cubicBezTo>
                        <a:pt x="2045" y="493"/>
                        <a:pt x="2036" y="493"/>
                        <a:pt x="2036" y="493"/>
                      </a:cubicBezTo>
                      <a:cubicBezTo>
                        <a:pt x="2036" y="493"/>
                        <a:pt x="2026" y="484"/>
                        <a:pt x="2026" y="484"/>
                      </a:cubicBezTo>
                      <a:cubicBezTo>
                        <a:pt x="2036" y="474"/>
                        <a:pt x="2036" y="465"/>
                        <a:pt x="2036" y="455"/>
                      </a:cubicBezTo>
                      <a:close/>
                      <a:moveTo>
                        <a:pt x="483" y="484"/>
                      </a:moveTo>
                      <a:cubicBezTo>
                        <a:pt x="483" y="484"/>
                        <a:pt x="493" y="493"/>
                        <a:pt x="493" y="493"/>
                      </a:cubicBezTo>
                      <a:lnTo>
                        <a:pt x="493" y="502"/>
                      </a:lnTo>
                      <a:lnTo>
                        <a:pt x="474" y="484"/>
                      </a:lnTo>
                      <a:close/>
                      <a:moveTo>
                        <a:pt x="1127" y="465"/>
                      </a:moveTo>
                      <a:cubicBezTo>
                        <a:pt x="1136" y="465"/>
                        <a:pt x="1136" y="474"/>
                        <a:pt x="1146" y="474"/>
                      </a:cubicBezTo>
                      <a:cubicBezTo>
                        <a:pt x="1146" y="484"/>
                        <a:pt x="1146" y="484"/>
                        <a:pt x="1155" y="484"/>
                      </a:cubicBezTo>
                      <a:cubicBezTo>
                        <a:pt x="1165" y="493"/>
                        <a:pt x="1165" y="493"/>
                        <a:pt x="1155" y="502"/>
                      </a:cubicBezTo>
                      <a:lnTo>
                        <a:pt x="1155" y="484"/>
                      </a:lnTo>
                      <a:cubicBezTo>
                        <a:pt x="1146" y="484"/>
                        <a:pt x="1146" y="493"/>
                        <a:pt x="1136" y="493"/>
                      </a:cubicBezTo>
                      <a:cubicBezTo>
                        <a:pt x="1136" y="484"/>
                        <a:pt x="1127" y="484"/>
                        <a:pt x="1127" y="474"/>
                      </a:cubicBezTo>
                      <a:cubicBezTo>
                        <a:pt x="1118" y="465"/>
                        <a:pt x="1127" y="465"/>
                        <a:pt x="1127" y="465"/>
                      </a:cubicBezTo>
                      <a:close/>
                      <a:moveTo>
                        <a:pt x="2263" y="474"/>
                      </a:moveTo>
                      <a:cubicBezTo>
                        <a:pt x="2253" y="474"/>
                        <a:pt x="2253" y="484"/>
                        <a:pt x="2253" y="484"/>
                      </a:cubicBezTo>
                      <a:cubicBezTo>
                        <a:pt x="2244" y="493"/>
                        <a:pt x="2234" y="493"/>
                        <a:pt x="2225" y="502"/>
                      </a:cubicBezTo>
                      <a:cubicBezTo>
                        <a:pt x="2225" y="493"/>
                        <a:pt x="2225" y="484"/>
                        <a:pt x="2225" y="474"/>
                      </a:cubicBezTo>
                      <a:close/>
                      <a:moveTo>
                        <a:pt x="2670" y="465"/>
                      </a:moveTo>
                      <a:cubicBezTo>
                        <a:pt x="2679" y="474"/>
                        <a:pt x="2679" y="474"/>
                        <a:pt x="2689" y="474"/>
                      </a:cubicBezTo>
                      <a:lnTo>
                        <a:pt x="2708" y="465"/>
                      </a:lnTo>
                      <a:lnTo>
                        <a:pt x="2708" y="465"/>
                      </a:lnTo>
                      <a:cubicBezTo>
                        <a:pt x="2708" y="484"/>
                        <a:pt x="2698" y="502"/>
                        <a:pt x="2679" y="512"/>
                      </a:cubicBezTo>
                      <a:cubicBezTo>
                        <a:pt x="2679" y="512"/>
                        <a:pt x="2679" y="502"/>
                        <a:pt x="2679" y="502"/>
                      </a:cubicBezTo>
                      <a:cubicBezTo>
                        <a:pt x="2679" y="493"/>
                        <a:pt x="2679" y="484"/>
                        <a:pt x="2670" y="484"/>
                      </a:cubicBezTo>
                      <a:cubicBezTo>
                        <a:pt x="2670" y="484"/>
                        <a:pt x="2660" y="474"/>
                        <a:pt x="2660" y="474"/>
                      </a:cubicBezTo>
                      <a:cubicBezTo>
                        <a:pt x="2660" y="474"/>
                        <a:pt x="2670" y="465"/>
                        <a:pt x="2670" y="465"/>
                      </a:cubicBezTo>
                      <a:close/>
                      <a:moveTo>
                        <a:pt x="1610" y="512"/>
                      </a:moveTo>
                      <a:cubicBezTo>
                        <a:pt x="1610" y="512"/>
                        <a:pt x="1610" y="521"/>
                        <a:pt x="1610" y="521"/>
                      </a:cubicBezTo>
                      <a:cubicBezTo>
                        <a:pt x="1610" y="521"/>
                        <a:pt x="1610" y="531"/>
                        <a:pt x="1610" y="531"/>
                      </a:cubicBezTo>
                      <a:cubicBezTo>
                        <a:pt x="1600" y="531"/>
                        <a:pt x="1600" y="521"/>
                        <a:pt x="1600" y="521"/>
                      </a:cubicBezTo>
                      <a:cubicBezTo>
                        <a:pt x="1600" y="521"/>
                        <a:pt x="1610" y="512"/>
                        <a:pt x="1610" y="512"/>
                      </a:cubicBezTo>
                      <a:close/>
                      <a:moveTo>
                        <a:pt x="2332" y="498"/>
                      </a:moveTo>
                      <a:cubicBezTo>
                        <a:pt x="2333" y="498"/>
                        <a:pt x="2335" y="499"/>
                        <a:pt x="2339" y="502"/>
                      </a:cubicBezTo>
                      <a:cubicBezTo>
                        <a:pt x="2348" y="502"/>
                        <a:pt x="2358" y="512"/>
                        <a:pt x="2358" y="521"/>
                      </a:cubicBezTo>
                      <a:cubicBezTo>
                        <a:pt x="2339" y="531"/>
                        <a:pt x="2329" y="531"/>
                        <a:pt x="2310" y="531"/>
                      </a:cubicBezTo>
                      <a:lnTo>
                        <a:pt x="2301" y="531"/>
                      </a:lnTo>
                      <a:cubicBezTo>
                        <a:pt x="2301" y="521"/>
                        <a:pt x="2301" y="521"/>
                        <a:pt x="2310" y="521"/>
                      </a:cubicBezTo>
                      <a:cubicBezTo>
                        <a:pt x="2310" y="521"/>
                        <a:pt x="2320" y="512"/>
                        <a:pt x="2320" y="502"/>
                      </a:cubicBezTo>
                      <a:cubicBezTo>
                        <a:pt x="2326" y="502"/>
                        <a:pt x="2328" y="498"/>
                        <a:pt x="2332" y="498"/>
                      </a:cubicBezTo>
                      <a:close/>
                      <a:moveTo>
                        <a:pt x="692" y="493"/>
                      </a:moveTo>
                      <a:cubicBezTo>
                        <a:pt x="692" y="502"/>
                        <a:pt x="701" y="502"/>
                        <a:pt x="692" y="502"/>
                      </a:cubicBezTo>
                      <a:cubicBezTo>
                        <a:pt x="692" y="502"/>
                        <a:pt x="692" y="502"/>
                        <a:pt x="692" y="512"/>
                      </a:cubicBezTo>
                      <a:lnTo>
                        <a:pt x="682" y="512"/>
                      </a:lnTo>
                      <a:cubicBezTo>
                        <a:pt x="682" y="521"/>
                        <a:pt x="692" y="521"/>
                        <a:pt x="692" y="531"/>
                      </a:cubicBezTo>
                      <a:cubicBezTo>
                        <a:pt x="692" y="531"/>
                        <a:pt x="692" y="540"/>
                        <a:pt x="692" y="540"/>
                      </a:cubicBezTo>
                      <a:lnTo>
                        <a:pt x="673" y="540"/>
                      </a:lnTo>
                      <a:cubicBezTo>
                        <a:pt x="673" y="540"/>
                        <a:pt x="673" y="540"/>
                        <a:pt x="673" y="531"/>
                      </a:cubicBezTo>
                      <a:cubicBezTo>
                        <a:pt x="663" y="531"/>
                        <a:pt x="654" y="531"/>
                        <a:pt x="654" y="540"/>
                      </a:cubicBezTo>
                      <a:cubicBezTo>
                        <a:pt x="644" y="531"/>
                        <a:pt x="644" y="521"/>
                        <a:pt x="663" y="521"/>
                      </a:cubicBezTo>
                      <a:cubicBezTo>
                        <a:pt x="666" y="524"/>
                        <a:pt x="669" y="525"/>
                        <a:pt x="671" y="525"/>
                      </a:cubicBezTo>
                      <a:cubicBezTo>
                        <a:pt x="677" y="525"/>
                        <a:pt x="679" y="519"/>
                        <a:pt x="673" y="512"/>
                      </a:cubicBezTo>
                      <a:cubicBezTo>
                        <a:pt x="682" y="502"/>
                        <a:pt x="682" y="502"/>
                        <a:pt x="682" y="502"/>
                      </a:cubicBezTo>
                      <a:cubicBezTo>
                        <a:pt x="682" y="493"/>
                        <a:pt x="692" y="493"/>
                        <a:pt x="692" y="493"/>
                      </a:cubicBezTo>
                      <a:close/>
                      <a:moveTo>
                        <a:pt x="786" y="521"/>
                      </a:moveTo>
                      <a:cubicBezTo>
                        <a:pt x="786" y="521"/>
                        <a:pt x="796" y="531"/>
                        <a:pt x="786" y="540"/>
                      </a:cubicBezTo>
                      <a:lnTo>
                        <a:pt x="777" y="531"/>
                      </a:lnTo>
                      <a:lnTo>
                        <a:pt x="786" y="521"/>
                      </a:lnTo>
                      <a:close/>
                      <a:moveTo>
                        <a:pt x="1080" y="465"/>
                      </a:moveTo>
                      <a:cubicBezTo>
                        <a:pt x="1080" y="465"/>
                        <a:pt x="1099" y="465"/>
                        <a:pt x="1108" y="474"/>
                      </a:cubicBezTo>
                      <a:cubicBezTo>
                        <a:pt x="1108" y="474"/>
                        <a:pt x="1108" y="484"/>
                        <a:pt x="1108" y="493"/>
                      </a:cubicBezTo>
                      <a:cubicBezTo>
                        <a:pt x="1089" y="502"/>
                        <a:pt x="1089" y="521"/>
                        <a:pt x="1108" y="531"/>
                      </a:cubicBezTo>
                      <a:cubicBezTo>
                        <a:pt x="1108" y="531"/>
                        <a:pt x="1108" y="531"/>
                        <a:pt x="1108" y="540"/>
                      </a:cubicBezTo>
                      <a:cubicBezTo>
                        <a:pt x="1099" y="540"/>
                        <a:pt x="1099" y="531"/>
                        <a:pt x="1089" y="531"/>
                      </a:cubicBezTo>
                      <a:lnTo>
                        <a:pt x="1080" y="531"/>
                      </a:lnTo>
                      <a:cubicBezTo>
                        <a:pt x="1070" y="531"/>
                        <a:pt x="1070" y="531"/>
                        <a:pt x="1070" y="521"/>
                      </a:cubicBezTo>
                      <a:cubicBezTo>
                        <a:pt x="1070" y="512"/>
                        <a:pt x="1070" y="502"/>
                        <a:pt x="1051" y="502"/>
                      </a:cubicBezTo>
                      <a:cubicBezTo>
                        <a:pt x="1061" y="484"/>
                        <a:pt x="1070" y="474"/>
                        <a:pt x="1080" y="465"/>
                      </a:cubicBezTo>
                      <a:close/>
                      <a:moveTo>
                        <a:pt x="1155" y="521"/>
                      </a:moveTo>
                      <a:lnTo>
                        <a:pt x="1165" y="540"/>
                      </a:lnTo>
                      <a:lnTo>
                        <a:pt x="1155" y="540"/>
                      </a:lnTo>
                      <a:cubicBezTo>
                        <a:pt x="1146" y="540"/>
                        <a:pt x="1146" y="531"/>
                        <a:pt x="1155" y="521"/>
                      </a:cubicBezTo>
                      <a:close/>
                      <a:moveTo>
                        <a:pt x="2112" y="527"/>
                      </a:moveTo>
                      <a:cubicBezTo>
                        <a:pt x="2112" y="527"/>
                        <a:pt x="2115" y="531"/>
                        <a:pt x="2121" y="531"/>
                      </a:cubicBezTo>
                      <a:lnTo>
                        <a:pt x="2111" y="531"/>
                      </a:lnTo>
                      <a:cubicBezTo>
                        <a:pt x="2111" y="531"/>
                        <a:pt x="2111" y="540"/>
                        <a:pt x="2111" y="540"/>
                      </a:cubicBezTo>
                      <a:lnTo>
                        <a:pt x="2102" y="540"/>
                      </a:lnTo>
                      <a:cubicBezTo>
                        <a:pt x="2102" y="540"/>
                        <a:pt x="2111" y="531"/>
                        <a:pt x="2111" y="531"/>
                      </a:cubicBezTo>
                      <a:cubicBezTo>
                        <a:pt x="2111" y="528"/>
                        <a:pt x="2111" y="527"/>
                        <a:pt x="2112" y="527"/>
                      </a:cubicBezTo>
                      <a:close/>
                      <a:moveTo>
                        <a:pt x="2701" y="517"/>
                      </a:moveTo>
                      <a:cubicBezTo>
                        <a:pt x="2702" y="517"/>
                        <a:pt x="2705" y="518"/>
                        <a:pt x="2708" y="521"/>
                      </a:cubicBezTo>
                      <a:cubicBezTo>
                        <a:pt x="2708" y="521"/>
                        <a:pt x="2708" y="521"/>
                        <a:pt x="2708" y="531"/>
                      </a:cubicBezTo>
                      <a:cubicBezTo>
                        <a:pt x="2708" y="531"/>
                        <a:pt x="2698" y="531"/>
                        <a:pt x="2698" y="540"/>
                      </a:cubicBezTo>
                      <a:lnTo>
                        <a:pt x="2679" y="531"/>
                      </a:lnTo>
                      <a:cubicBezTo>
                        <a:pt x="2689" y="521"/>
                        <a:pt x="2689" y="521"/>
                        <a:pt x="2689" y="521"/>
                      </a:cubicBezTo>
                      <a:cubicBezTo>
                        <a:pt x="2695" y="521"/>
                        <a:pt x="2697" y="517"/>
                        <a:pt x="2701" y="517"/>
                      </a:cubicBezTo>
                      <a:close/>
                      <a:moveTo>
                        <a:pt x="1243" y="546"/>
                      </a:moveTo>
                      <a:cubicBezTo>
                        <a:pt x="1245" y="546"/>
                        <a:pt x="1247" y="547"/>
                        <a:pt x="1250" y="550"/>
                      </a:cubicBezTo>
                      <a:lnTo>
                        <a:pt x="1241" y="559"/>
                      </a:lnTo>
                      <a:lnTo>
                        <a:pt x="1241" y="550"/>
                      </a:lnTo>
                      <a:cubicBezTo>
                        <a:pt x="1241" y="550"/>
                        <a:pt x="1241" y="546"/>
                        <a:pt x="1243" y="546"/>
                      </a:cubicBezTo>
                      <a:close/>
                      <a:moveTo>
                        <a:pt x="1297" y="540"/>
                      </a:moveTo>
                      <a:cubicBezTo>
                        <a:pt x="1307" y="550"/>
                        <a:pt x="1316" y="550"/>
                        <a:pt x="1316" y="559"/>
                      </a:cubicBezTo>
                      <a:cubicBezTo>
                        <a:pt x="1307" y="559"/>
                        <a:pt x="1307" y="550"/>
                        <a:pt x="1297" y="550"/>
                      </a:cubicBezTo>
                      <a:cubicBezTo>
                        <a:pt x="1297" y="550"/>
                        <a:pt x="1297" y="540"/>
                        <a:pt x="1288" y="540"/>
                      </a:cubicBezTo>
                      <a:close/>
                      <a:moveTo>
                        <a:pt x="729" y="550"/>
                      </a:moveTo>
                      <a:lnTo>
                        <a:pt x="729" y="559"/>
                      </a:lnTo>
                      <a:lnTo>
                        <a:pt x="720" y="569"/>
                      </a:lnTo>
                      <a:lnTo>
                        <a:pt x="720" y="559"/>
                      </a:lnTo>
                      <a:lnTo>
                        <a:pt x="729" y="550"/>
                      </a:lnTo>
                      <a:close/>
                      <a:moveTo>
                        <a:pt x="1118" y="559"/>
                      </a:moveTo>
                      <a:cubicBezTo>
                        <a:pt x="1118" y="569"/>
                        <a:pt x="1118" y="569"/>
                        <a:pt x="1108" y="569"/>
                      </a:cubicBezTo>
                      <a:cubicBezTo>
                        <a:pt x="1108" y="559"/>
                        <a:pt x="1118" y="559"/>
                        <a:pt x="1118" y="559"/>
                      </a:cubicBezTo>
                      <a:close/>
                      <a:moveTo>
                        <a:pt x="2291" y="550"/>
                      </a:moveTo>
                      <a:lnTo>
                        <a:pt x="2301" y="559"/>
                      </a:lnTo>
                      <a:cubicBezTo>
                        <a:pt x="2301" y="559"/>
                        <a:pt x="2301" y="559"/>
                        <a:pt x="2301" y="569"/>
                      </a:cubicBezTo>
                      <a:lnTo>
                        <a:pt x="2291" y="569"/>
                      </a:lnTo>
                      <a:lnTo>
                        <a:pt x="2291" y="550"/>
                      </a:lnTo>
                      <a:close/>
                      <a:moveTo>
                        <a:pt x="1231" y="569"/>
                      </a:moveTo>
                      <a:lnTo>
                        <a:pt x="1241" y="578"/>
                      </a:lnTo>
                      <a:lnTo>
                        <a:pt x="1222" y="578"/>
                      </a:lnTo>
                      <a:cubicBezTo>
                        <a:pt x="1222" y="578"/>
                        <a:pt x="1231" y="578"/>
                        <a:pt x="1231" y="569"/>
                      </a:cubicBezTo>
                      <a:close/>
                      <a:moveTo>
                        <a:pt x="1354" y="569"/>
                      </a:moveTo>
                      <a:cubicBezTo>
                        <a:pt x="1354" y="569"/>
                        <a:pt x="1364" y="569"/>
                        <a:pt x="1354" y="578"/>
                      </a:cubicBezTo>
                      <a:lnTo>
                        <a:pt x="1345" y="578"/>
                      </a:lnTo>
                      <a:cubicBezTo>
                        <a:pt x="1354" y="569"/>
                        <a:pt x="1354" y="569"/>
                        <a:pt x="1354" y="569"/>
                      </a:cubicBezTo>
                      <a:close/>
                      <a:moveTo>
                        <a:pt x="1525" y="531"/>
                      </a:moveTo>
                      <a:cubicBezTo>
                        <a:pt x="1534" y="531"/>
                        <a:pt x="1534" y="531"/>
                        <a:pt x="1544" y="540"/>
                      </a:cubicBezTo>
                      <a:cubicBezTo>
                        <a:pt x="1544" y="540"/>
                        <a:pt x="1544" y="540"/>
                        <a:pt x="1544" y="550"/>
                      </a:cubicBezTo>
                      <a:cubicBezTo>
                        <a:pt x="1544" y="550"/>
                        <a:pt x="1553" y="559"/>
                        <a:pt x="1544" y="569"/>
                      </a:cubicBezTo>
                      <a:cubicBezTo>
                        <a:pt x="1544" y="569"/>
                        <a:pt x="1534" y="578"/>
                        <a:pt x="1525" y="578"/>
                      </a:cubicBezTo>
                      <a:cubicBezTo>
                        <a:pt x="1525" y="578"/>
                        <a:pt x="1515" y="578"/>
                        <a:pt x="1515" y="569"/>
                      </a:cubicBezTo>
                      <a:cubicBezTo>
                        <a:pt x="1525" y="569"/>
                        <a:pt x="1534" y="569"/>
                        <a:pt x="1534" y="559"/>
                      </a:cubicBezTo>
                      <a:cubicBezTo>
                        <a:pt x="1534" y="550"/>
                        <a:pt x="1525" y="540"/>
                        <a:pt x="1525" y="531"/>
                      </a:cubicBezTo>
                      <a:close/>
                      <a:moveTo>
                        <a:pt x="2600" y="514"/>
                      </a:moveTo>
                      <a:cubicBezTo>
                        <a:pt x="2604" y="514"/>
                        <a:pt x="2608" y="517"/>
                        <a:pt x="2613" y="521"/>
                      </a:cubicBezTo>
                      <a:cubicBezTo>
                        <a:pt x="2623" y="521"/>
                        <a:pt x="2623" y="531"/>
                        <a:pt x="2623" y="531"/>
                      </a:cubicBezTo>
                      <a:cubicBezTo>
                        <a:pt x="2623" y="540"/>
                        <a:pt x="2632" y="540"/>
                        <a:pt x="2632" y="540"/>
                      </a:cubicBezTo>
                      <a:cubicBezTo>
                        <a:pt x="2623" y="559"/>
                        <a:pt x="2613" y="569"/>
                        <a:pt x="2594" y="578"/>
                      </a:cubicBezTo>
                      <a:cubicBezTo>
                        <a:pt x="2594" y="578"/>
                        <a:pt x="2594" y="569"/>
                        <a:pt x="2594" y="569"/>
                      </a:cubicBezTo>
                      <a:cubicBezTo>
                        <a:pt x="2585" y="569"/>
                        <a:pt x="2585" y="559"/>
                        <a:pt x="2585" y="559"/>
                      </a:cubicBezTo>
                      <a:cubicBezTo>
                        <a:pt x="2594" y="550"/>
                        <a:pt x="2594" y="531"/>
                        <a:pt x="2594" y="521"/>
                      </a:cubicBezTo>
                      <a:cubicBezTo>
                        <a:pt x="2594" y="517"/>
                        <a:pt x="2597" y="514"/>
                        <a:pt x="2600" y="514"/>
                      </a:cubicBezTo>
                      <a:close/>
                      <a:moveTo>
                        <a:pt x="2424" y="569"/>
                      </a:moveTo>
                      <a:lnTo>
                        <a:pt x="2433" y="578"/>
                      </a:lnTo>
                      <a:cubicBezTo>
                        <a:pt x="2429" y="582"/>
                        <a:pt x="2427" y="584"/>
                        <a:pt x="2426" y="584"/>
                      </a:cubicBezTo>
                      <a:cubicBezTo>
                        <a:pt x="2424" y="584"/>
                        <a:pt x="2424" y="580"/>
                        <a:pt x="2424" y="569"/>
                      </a:cubicBezTo>
                      <a:close/>
                      <a:moveTo>
                        <a:pt x="455" y="578"/>
                      </a:moveTo>
                      <a:cubicBezTo>
                        <a:pt x="455" y="588"/>
                        <a:pt x="455" y="588"/>
                        <a:pt x="455" y="597"/>
                      </a:cubicBezTo>
                      <a:lnTo>
                        <a:pt x="446" y="597"/>
                      </a:lnTo>
                      <a:cubicBezTo>
                        <a:pt x="446" y="597"/>
                        <a:pt x="446" y="597"/>
                        <a:pt x="446" y="588"/>
                      </a:cubicBezTo>
                      <a:cubicBezTo>
                        <a:pt x="446" y="588"/>
                        <a:pt x="455" y="578"/>
                        <a:pt x="455" y="578"/>
                      </a:cubicBezTo>
                      <a:close/>
                      <a:moveTo>
                        <a:pt x="1326" y="578"/>
                      </a:moveTo>
                      <a:cubicBezTo>
                        <a:pt x="1316" y="588"/>
                        <a:pt x="1316" y="588"/>
                        <a:pt x="1316" y="588"/>
                      </a:cubicBezTo>
                      <a:cubicBezTo>
                        <a:pt x="1297" y="588"/>
                        <a:pt x="1278" y="588"/>
                        <a:pt x="1269" y="597"/>
                      </a:cubicBezTo>
                      <a:cubicBezTo>
                        <a:pt x="1278" y="588"/>
                        <a:pt x="1297" y="578"/>
                        <a:pt x="1307" y="578"/>
                      </a:cubicBezTo>
                      <a:close/>
                      <a:moveTo>
                        <a:pt x="1846" y="588"/>
                      </a:moveTo>
                      <a:cubicBezTo>
                        <a:pt x="1856" y="588"/>
                        <a:pt x="1856" y="597"/>
                        <a:pt x="1846" y="597"/>
                      </a:cubicBezTo>
                      <a:lnTo>
                        <a:pt x="1846" y="588"/>
                      </a:lnTo>
                      <a:close/>
                      <a:moveTo>
                        <a:pt x="3209" y="578"/>
                      </a:moveTo>
                      <a:cubicBezTo>
                        <a:pt x="3209" y="588"/>
                        <a:pt x="3209" y="597"/>
                        <a:pt x="3200" y="597"/>
                      </a:cubicBezTo>
                      <a:lnTo>
                        <a:pt x="3209" y="578"/>
                      </a:lnTo>
                      <a:close/>
                      <a:moveTo>
                        <a:pt x="644" y="569"/>
                      </a:moveTo>
                      <a:cubicBezTo>
                        <a:pt x="644" y="569"/>
                        <a:pt x="654" y="578"/>
                        <a:pt x="654" y="578"/>
                      </a:cubicBezTo>
                      <a:cubicBezTo>
                        <a:pt x="654" y="588"/>
                        <a:pt x="644" y="588"/>
                        <a:pt x="644" y="588"/>
                      </a:cubicBezTo>
                      <a:cubicBezTo>
                        <a:pt x="635" y="588"/>
                        <a:pt x="625" y="597"/>
                        <a:pt x="625" y="607"/>
                      </a:cubicBezTo>
                      <a:cubicBezTo>
                        <a:pt x="616" y="607"/>
                        <a:pt x="616" y="597"/>
                        <a:pt x="616" y="597"/>
                      </a:cubicBezTo>
                      <a:cubicBezTo>
                        <a:pt x="616" y="588"/>
                        <a:pt x="625" y="569"/>
                        <a:pt x="644" y="569"/>
                      </a:cubicBezTo>
                      <a:close/>
                      <a:moveTo>
                        <a:pt x="2575" y="588"/>
                      </a:moveTo>
                      <a:cubicBezTo>
                        <a:pt x="2575" y="588"/>
                        <a:pt x="2585" y="597"/>
                        <a:pt x="2585" y="597"/>
                      </a:cubicBezTo>
                      <a:lnTo>
                        <a:pt x="2575" y="607"/>
                      </a:lnTo>
                      <a:lnTo>
                        <a:pt x="2566" y="607"/>
                      </a:lnTo>
                      <a:cubicBezTo>
                        <a:pt x="2566" y="597"/>
                        <a:pt x="2566" y="588"/>
                        <a:pt x="2575" y="588"/>
                      </a:cubicBezTo>
                      <a:close/>
                      <a:moveTo>
                        <a:pt x="493" y="588"/>
                      </a:moveTo>
                      <a:cubicBezTo>
                        <a:pt x="502" y="597"/>
                        <a:pt x="502" y="597"/>
                        <a:pt x="502" y="607"/>
                      </a:cubicBezTo>
                      <a:cubicBezTo>
                        <a:pt x="502" y="607"/>
                        <a:pt x="493" y="616"/>
                        <a:pt x="493" y="616"/>
                      </a:cubicBezTo>
                      <a:cubicBezTo>
                        <a:pt x="493" y="616"/>
                        <a:pt x="483" y="607"/>
                        <a:pt x="483" y="607"/>
                      </a:cubicBezTo>
                      <a:cubicBezTo>
                        <a:pt x="483" y="607"/>
                        <a:pt x="483" y="597"/>
                        <a:pt x="483" y="597"/>
                      </a:cubicBezTo>
                      <a:cubicBezTo>
                        <a:pt x="483" y="597"/>
                        <a:pt x="483" y="588"/>
                        <a:pt x="493" y="588"/>
                      </a:cubicBezTo>
                      <a:close/>
                      <a:moveTo>
                        <a:pt x="1013" y="588"/>
                      </a:moveTo>
                      <a:cubicBezTo>
                        <a:pt x="1023" y="597"/>
                        <a:pt x="1023" y="607"/>
                        <a:pt x="1013" y="616"/>
                      </a:cubicBezTo>
                      <a:lnTo>
                        <a:pt x="1013" y="588"/>
                      </a:lnTo>
                      <a:close/>
                      <a:moveTo>
                        <a:pt x="1042" y="607"/>
                      </a:moveTo>
                      <a:lnTo>
                        <a:pt x="1051" y="616"/>
                      </a:lnTo>
                      <a:lnTo>
                        <a:pt x="1042" y="616"/>
                      </a:lnTo>
                      <a:cubicBezTo>
                        <a:pt x="1042" y="616"/>
                        <a:pt x="1042" y="616"/>
                        <a:pt x="1032" y="607"/>
                      </a:cubicBezTo>
                      <a:close/>
                      <a:moveTo>
                        <a:pt x="1222" y="597"/>
                      </a:moveTo>
                      <a:lnTo>
                        <a:pt x="1212" y="616"/>
                      </a:lnTo>
                      <a:lnTo>
                        <a:pt x="1212" y="607"/>
                      </a:lnTo>
                      <a:cubicBezTo>
                        <a:pt x="1212" y="607"/>
                        <a:pt x="1212" y="597"/>
                        <a:pt x="1212" y="597"/>
                      </a:cubicBezTo>
                      <a:close/>
                      <a:moveTo>
                        <a:pt x="1534" y="588"/>
                      </a:moveTo>
                      <a:cubicBezTo>
                        <a:pt x="1534" y="597"/>
                        <a:pt x="1525" y="607"/>
                        <a:pt x="1515" y="616"/>
                      </a:cubicBezTo>
                      <a:lnTo>
                        <a:pt x="1515" y="597"/>
                      </a:lnTo>
                      <a:lnTo>
                        <a:pt x="1534" y="588"/>
                      </a:lnTo>
                      <a:close/>
                      <a:moveTo>
                        <a:pt x="654" y="597"/>
                      </a:moveTo>
                      <a:cubicBezTo>
                        <a:pt x="654" y="597"/>
                        <a:pt x="654" y="607"/>
                        <a:pt x="654" y="607"/>
                      </a:cubicBezTo>
                      <a:cubicBezTo>
                        <a:pt x="654" y="607"/>
                        <a:pt x="654" y="616"/>
                        <a:pt x="654" y="616"/>
                      </a:cubicBezTo>
                      <a:cubicBezTo>
                        <a:pt x="644" y="616"/>
                        <a:pt x="635" y="625"/>
                        <a:pt x="635" y="625"/>
                      </a:cubicBezTo>
                      <a:lnTo>
                        <a:pt x="625" y="625"/>
                      </a:lnTo>
                      <a:cubicBezTo>
                        <a:pt x="625" y="616"/>
                        <a:pt x="635" y="616"/>
                        <a:pt x="635" y="616"/>
                      </a:cubicBezTo>
                      <a:cubicBezTo>
                        <a:pt x="635" y="616"/>
                        <a:pt x="644" y="616"/>
                        <a:pt x="644" y="607"/>
                      </a:cubicBezTo>
                      <a:cubicBezTo>
                        <a:pt x="644" y="607"/>
                        <a:pt x="644" y="597"/>
                        <a:pt x="654" y="597"/>
                      </a:cubicBezTo>
                      <a:close/>
                      <a:moveTo>
                        <a:pt x="2613" y="616"/>
                      </a:moveTo>
                      <a:lnTo>
                        <a:pt x="2594" y="625"/>
                      </a:lnTo>
                      <a:cubicBezTo>
                        <a:pt x="2594" y="625"/>
                        <a:pt x="2594" y="616"/>
                        <a:pt x="2594" y="616"/>
                      </a:cubicBezTo>
                      <a:close/>
                      <a:moveTo>
                        <a:pt x="2746" y="555"/>
                      </a:moveTo>
                      <a:cubicBezTo>
                        <a:pt x="2752" y="555"/>
                        <a:pt x="2758" y="556"/>
                        <a:pt x="2765" y="559"/>
                      </a:cubicBezTo>
                      <a:cubicBezTo>
                        <a:pt x="2755" y="569"/>
                        <a:pt x="2755" y="569"/>
                        <a:pt x="2746" y="569"/>
                      </a:cubicBezTo>
                      <a:cubicBezTo>
                        <a:pt x="2736" y="569"/>
                        <a:pt x="2727" y="578"/>
                        <a:pt x="2736" y="588"/>
                      </a:cubicBezTo>
                      <a:cubicBezTo>
                        <a:pt x="2746" y="607"/>
                        <a:pt x="2736" y="616"/>
                        <a:pt x="2736" y="625"/>
                      </a:cubicBezTo>
                      <a:lnTo>
                        <a:pt x="2727" y="625"/>
                      </a:lnTo>
                      <a:cubicBezTo>
                        <a:pt x="2708" y="625"/>
                        <a:pt x="2708" y="607"/>
                        <a:pt x="2717" y="597"/>
                      </a:cubicBezTo>
                      <a:cubicBezTo>
                        <a:pt x="2727" y="597"/>
                        <a:pt x="2727" y="588"/>
                        <a:pt x="2717" y="578"/>
                      </a:cubicBezTo>
                      <a:cubicBezTo>
                        <a:pt x="2717" y="578"/>
                        <a:pt x="2717" y="569"/>
                        <a:pt x="2727" y="559"/>
                      </a:cubicBezTo>
                      <a:cubicBezTo>
                        <a:pt x="2727" y="559"/>
                        <a:pt x="2735" y="555"/>
                        <a:pt x="2746" y="555"/>
                      </a:cubicBezTo>
                      <a:close/>
                      <a:moveTo>
                        <a:pt x="1070" y="625"/>
                      </a:moveTo>
                      <a:cubicBezTo>
                        <a:pt x="1066" y="630"/>
                        <a:pt x="1058" y="633"/>
                        <a:pt x="1051" y="633"/>
                      </a:cubicBezTo>
                      <a:cubicBezTo>
                        <a:pt x="1044" y="633"/>
                        <a:pt x="1037" y="630"/>
                        <a:pt x="1032" y="625"/>
                      </a:cubicBezTo>
                      <a:close/>
                      <a:moveTo>
                        <a:pt x="2717" y="540"/>
                      </a:moveTo>
                      <a:cubicBezTo>
                        <a:pt x="2717" y="550"/>
                        <a:pt x="2717" y="550"/>
                        <a:pt x="2717" y="559"/>
                      </a:cubicBezTo>
                      <a:cubicBezTo>
                        <a:pt x="2717" y="559"/>
                        <a:pt x="2717" y="569"/>
                        <a:pt x="2708" y="578"/>
                      </a:cubicBezTo>
                      <a:cubicBezTo>
                        <a:pt x="2708" y="569"/>
                        <a:pt x="2708" y="569"/>
                        <a:pt x="2708" y="569"/>
                      </a:cubicBezTo>
                      <a:cubicBezTo>
                        <a:pt x="2698" y="569"/>
                        <a:pt x="2698" y="559"/>
                        <a:pt x="2698" y="559"/>
                      </a:cubicBezTo>
                      <a:cubicBezTo>
                        <a:pt x="2689" y="569"/>
                        <a:pt x="2679" y="569"/>
                        <a:pt x="2670" y="569"/>
                      </a:cubicBezTo>
                      <a:cubicBezTo>
                        <a:pt x="2660" y="569"/>
                        <a:pt x="2660" y="578"/>
                        <a:pt x="2660" y="578"/>
                      </a:cubicBezTo>
                      <a:cubicBezTo>
                        <a:pt x="2660" y="597"/>
                        <a:pt x="2670" y="607"/>
                        <a:pt x="2670" y="616"/>
                      </a:cubicBezTo>
                      <a:cubicBezTo>
                        <a:pt x="2670" y="616"/>
                        <a:pt x="2670" y="625"/>
                        <a:pt x="2670" y="625"/>
                      </a:cubicBezTo>
                      <a:cubicBezTo>
                        <a:pt x="2670" y="625"/>
                        <a:pt x="2670" y="635"/>
                        <a:pt x="2660" y="635"/>
                      </a:cubicBezTo>
                      <a:cubicBezTo>
                        <a:pt x="2660" y="625"/>
                        <a:pt x="2660" y="625"/>
                        <a:pt x="2660" y="625"/>
                      </a:cubicBezTo>
                      <a:cubicBezTo>
                        <a:pt x="2656" y="621"/>
                        <a:pt x="2653" y="618"/>
                        <a:pt x="2651" y="618"/>
                      </a:cubicBezTo>
                      <a:cubicBezTo>
                        <a:pt x="2649" y="618"/>
                        <a:pt x="2646" y="621"/>
                        <a:pt x="2641" y="625"/>
                      </a:cubicBezTo>
                      <a:cubicBezTo>
                        <a:pt x="2632" y="625"/>
                        <a:pt x="2632" y="635"/>
                        <a:pt x="2623" y="635"/>
                      </a:cubicBezTo>
                      <a:cubicBezTo>
                        <a:pt x="2623" y="625"/>
                        <a:pt x="2623" y="625"/>
                        <a:pt x="2623" y="616"/>
                      </a:cubicBezTo>
                      <a:cubicBezTo>
                        <a:pt x="2623" y="605"/>
                        <a:pt x="2623" y="600"/>
                        <a:pt x="2621" y="600"/>
                      </a:cubicBezTo>
                      <a:cubicBezTo>
                        <a:pt x="2619" y="600"/>
                        <a:pt x="2617" y="603"/>
                        <a:pt x="2613" y="607"/>
                      </a:cubicBezTo>
                      <a:lnTo>
                        <a:pt x="2594" y="607"/>
                      </a:lnTo>
                      <a:cubicBezTo>
                        <a:pt x="2594" y="607"/>
                        <a:pt x="2594" y="597"/>
                        <a:pt x="2594" y="597"/>
                      </a:cubicBezTo>
                      <a:cubicBezTo>
                        <a:pt x="2604" y="588"/>
                        <a:pt x="2613" y="569"/>
                        <a:pt x="2632" y="559"/>
                      </a:cubicBezTo>
                      <a:cubicBezTo>
                        <a:pt x="2641" y="559"/>
                        <a:pt x="2651" y="550"/>
                        <a:pt x="2670" y="540"/>
                      </a:cubicBezTo>
                      <a:lnTo>
                        <a:pt x="2679" y="540"/>
                      </a:lnTo>
                      <a:cubicBezTo>
                        <a:pt x="2679" y="540"/>
                        <a:pt x="2689" y="540"/>
                        <a:pt x="2689" y="550"/>
                      </a:cubicBezTo>
                      <a:cubicBezTo>
                        <a:pt x="2689" y="550"/>
                        <a:pt x="2698" y="559"/>
                        <a:pt x="2698" y="559"/>
                      </a:cubicBezTo>
                      <a:cubicBezTo>
                        <a:pt x="2698" y="559"/>
                        <a:pt x="2698" y="550"/>
                        <a:pt x="2708" y="550"/>
                      </a:cubicBezTo>
                      <a:cubicBezTo>
                        <a:pt x="2708" y="550"/>
                        <a:pt x="2708" y="550"/>
                        <a:pt x="2717" y="540"/>
                      </a:cubicBezTo>
                      <a:close/>
                      <a:moveTo>
                        <a:pt x="853" y="484"/>
                      </a:moveTo>
                      <a:cubicBezTo>
                        <a:pt x="853" y="493"/>
                        <a:pt x="853" y="512"/>
                        <a:pt x="853" y="521"/>
                      </a:cubicBezTo>
                      <a:cubicBezTo>
                        <a:pt x="862" y="512"/>
                        <a:pt x="871" y="512"/>
                        <a:pt x="881" y="502"/>
                      </a:cubicBezTo>
                      <a:cubicBezTo>
                        <a:pt x="890" y="493"/>
                        <a:pt x="909" y="493"/>
                        <a:pt x="919" y="493"/>
                      </a:cubicBezTo>
                      <a:cubicBezTo>
                        <a:pt x="928" y="493"/>
                        <a:pt x="928" y="493"/>
                        <a:pt x="928" y="502"/>
                      </a:cubicBezTo>
                      <a:lnTo>
                        <a:pt x="938" y="502"/>
                      </a:lnTo>
                      <a:cubicBezTo>
                        <a:pt x="946" y="499"/>
                        <a:pt x="950" y="496"/>
                        <a:pt x="953" y="496"/>
                      </a:cubicBezTo>
                      <a:cubicBezTo>
                        <a:pt x="957" y="496"/>
                        <a:pt x="957" y="501"/>
                        <a:pt x="957" y="512"/>
                      </a:cubicBezTo>
                      <a:cubicBezTo>
                        <a:pt x="957" y="521"/>
                        <a:pt x="957" y="531"/>
                        <a:pt x="966" y="531"/>
                      </a:cubicBezTo>
                      <a:lnTo>
                        <a:pt x="985" y="531"/>
                      </a:lnTo>
                      <a:cubicBezTo>
                        <a:pt x="985" y="531"/>
                        <a:pt x="995" y="531"/>
                        <a:pt x="995" y="540"/>
                      </a:cubicBezTo>
                      <a:cubicBezTo>
                        <a:pt x="1001" y="540"/>
                        <a:pt x="1007" y="545"/>
                        <a:pt x="1013" y="545"/>
                      </a:cubicBezTo>
                      <a:cubicBezTo>
                        <a:pt x="1017" y="545"/>
                        <a:pt x="1020" y="543"/>
                        <a:pt x="1023" y="540"/>
                      </a:cubicBezTo>
                      <a:lnTo>
                        <a:pt x="1032" y="540"/>
                      </a:lnTo>
                      <a:lnTo>
                        <a:pt x="1032" y="550"/>
                      </a:lnTo>
                      <a:cubicBezTo>
                        <a:pt x="1023" y="550"/>
                        <a:pt x="1013" y="559"/>
                        <a:pt x="1013" y="569"/>
                      </a:cubicBezTo>
                      <a:cubicBezTo>
                        <a:pt x="1013" y="578"/>
                        <a:pt x="1013" y="578"/>
                        <a:pt x="1004" y="578"/>
                      </a:cubicBezTo>
                      <a:lnTo>
                        <a:pt x="995" y="578"/>
                      </a:lnTo>
                      <a:cubicBezTo>
                        <a:pt x="985" y="578"/>
                        <a:pt x="985" y="578"/>
                        <a:pt x="985" y="588"/>
                      </a:cubicBezTo>
                      <a:lnTo>
                        <a:pt x="976" y="588"/>
                      </a:lnTo>
                      <a:lnTo>
                        <a:pt x="995" y="597"/>
                      </a:lnTo>
                      <a:cubicBezTo>
                        <a:pt x="995" y="597"/>
                        <a:pt x="995" y="607"/>
                        <a:pt x="985" y="616"/>
                      </a:cubicBezTo>
                      <a:lnTo>
                        <a:pt x="976" y="616"/>
                      </a:lnTo>
                      <a:cubicBezTo>
                        <a:pt x="966" y="616"/>
                        <a:pt x="957" y="625"/>
                        <a:pt x="947" y="625"/>
                      </a:cubicBezTo>
                      <a:lnTo>
                        <a:pt x="957" y="635"/>
                      </a:lnTo>
                      <a:cubicBezTo>
                        <a:pt x="947" y="635"/>
                        <a:pt x="938" y="644"/>
                        <a:pt x="928" y="644"/>
                      </a:cubicBezTo>
                      <a:cubicBezTo>
                        <a:pt x="928" y="644"/>
                        <a:pt x="919" y="644"/>
                        <a:pt x="928" y="635"/>
                      </a:cubicBezTo>
                      <a:cubicBezTo>
                        <a:pt x="928" y="635"/>
                        <a:pt x="928" y="625"/>
                        <a:pt x="928" y="625"/>
                      </a:cubicBezTo>
                      <a:cubicBezTo>
                        <a:pt x="928" y="616"/>
                        <a:pt x="938" y="616"/>
                        <a:pt x="938" y="607"/>
                      </a:cubicBezTo>
                      <a:cubicBezTo>
                        <a:pt x="928" y="607"/>
                        <a:pt x="928" y="597"/>
                        <a:pt x="919" y="597"/>
                      </a:cubicBezTo>
                      <a:lnTo>
                        <a:pt x="919" y="616"/>
                      </a:lnTo>
                      <a:cubicBezTo>
                        <a:pt x="909" y="616"/>
                        <a:pt x="909" y="625"/>
                        <a:pt x="900" y="625"/>
                      </a:cubicBezTo>
                      <a:lnTo>
                        <a:pt x="890" y="625"/>
                      </a:lnTo>
                      <a:cubicBezTo>
                        <a:pt x="890" y="625"/>
                        <a:pt x="881" y="616"/>
                        <a:pt x="881" y="607"/>
                      </a:cubicBezTo>
                      <a:cubicBezTo>
                        <a:pt x="881" y="607"/>
                        <a:pt x="881" y="597"/>
                        <a:pt x="881" y="588"/>
                      </a:cubicBezTo>
                      <a:lnTo>
                        <a:pt x="871" y="588"/>
                      </a:lnTo>
                      <a:cubicBezTo>
                        <a:pt x="881" y="588"/>
                        <a:pt x="881" y="578"/>
                        <a:pt x="881" y="578"/>
                      </a:cubicBezTo>
                      <a:cubicBezTo>
                        <a:pt x="886" y="583"/>
                        <a:pt x="890" y="585"/>
                        <a:pt x="894" y="585"/>
                      </a:cubicBezTo>
                      <a:cubicBezTo>
                        <a:pt x="897" y="585"/>
                        <a:pt x="900" y="583"/>
                        <a:pt x="900" y="578"/>
                      </a:cubicBezTo>
                      <a:cubicBezTo>
                        <a:pt x="900" y="578"/>
                        <a:pt x="900" y="569"/>
                        <a:pt x="909" y="569"/>
                      </a:cubicBezTo>
                      <a:cubicBezTo>
                        <a:pt x="909" y="578"/>
                        <a:pt x="919" y="578"/>
                        <a:pt x="928" y="578"/>
                      </a:cubicBezTo>
                      <a:lnTo>
                        <a:pt x="938" y="578"/>
                      </a:lnTo>
                      <a:cubicBezTo>
                        <a:pt x="919" y="569"/>
                        <a:pt x="900" y="569"/>
                        <a:pt x="890" y="559"/>
                      </a:cubicBezTo>
                      <a:cubicBezTo>
                        <a:pt x="881" y="559"/>
                        <a:pt x="871" y="550"/>
                        <a:pt x="862" y="550"/>
                      </a:cubicBezTo>
                      <a:cubicBezTo>
                        <a:pt x="862" y="559"/>
                        <a:pt x="862" y="559"/>
                        <a:pt x="853" y="559"/>
                      </a:cubicBezTo>
                      <a:cubicBezTo>
                        <a:pt x="853" y="559"/>
                        <a:pt x="853" y="569"/>
                        <a:pt x="853" y="569"/>
                      </a:cubicBezTo>
                      <a:cubicBezTo>
                        <a:pt x="853" y="578"/>
                        <a:pt x="853" y="578"/>
                        <a:pt x="862" y="588"/>
                      </a:cubicBezTo>
                      <a:cubicBezTo>
                        <a:pt x="862" y="597"/>
                        <a:pt x="871" y="597"/>
                        <a:pt x="871" y="607"/>
                      </a:cubicBezTo>
                      <a:lnTo>
                        <a:pt x="853" y="607"/>
                      </a:lnTo>
                      <a:lnTo>
                        <a:pt x="853" y="625"/>
                      </a:lnTo>
                      <a:lnTo>
                        <a:pt x="824" y="625"/>
                      </a:lnTo>
                      <a:cubicBezTo>
                        <a:pt x="815" y="616"/>
                        <a:pt x="815" y="616"/>
                        <a:pt x="805" y="616"/>
                      </a:cubicBezTo>
                      <a:cubicBezTo>
                        <a:pt x="796" y="607"/>
                        <a:pt x="786" y="607"/>
                        <a:pt x="777" y="597"/>
                      </a:cubicBezTo>
                      <a:cubicBezTo>
                        <a:pt x="777" y="588"/>
                        <a:pt x="777" y="588"/>
                        <a:pt x="777" y="578"/>
                      </a:cubicBezTo>
                      <a:cubicBezTo>
                        <a:pt x="777" y="578"/>
                        <a:pt x="786" y="578"/>
                        <a:pt x="786" y="569"/>
                      </a:cubicBezTo>
                      <a:cubicBezTo>
                        <a:pt x="767" y="569"/>
                        <a:pt x="767" y="588"/>
                        <a:pt x="758" y="597"/>
                      </a:cubicBezTo>
                      <a:cubicBezTo>
                        <a:pt x="758" y="588"/>
                        <a:pt x="748" y="588"/>
                        <a:pt x="748" y="578"/>
                      </a:cubicBezTo>
                      <a:cubicBezTo>
                        <a:pt x="748" y="578"/>
                        <a:pt x="748" y="569"/>
                        <a:pt x="748" y="569"/>
                      </a:cubicBezTo>
                      <a:lnTo>
                        <a:pt x="758" y="569"/>
                      </a:lnTo>
                      <a:cubicBezTo>
                        <a:pt x="758" y="569"/>
                        <a:pt x="767" y="559"/>
                        <a:pt x="767" y="559"/>
                      </a:cubicBezTo>
                      <a:cubicBezTo>
                        <a:pt x="771" y="556"/>
                        <a:pt x="774" y="555"/>
                        <a:pt x="777" y="555"/>
                      </a:cubicBezTo>
                      <a:cubicBezTo>
                        <a:pt x="783" y="555"/>
                        <a:pt x="789" y="559"/>
                        <a:pt x="796" y="559"/>
                      </a:cubicBezTo>
                      <a:cubicBezTo>
                        <a:pt x="805" y="569"/>
                        <a:pt x="815" y="578"/>
                        <a:pt x="824" y="588"/>
                      </a:cubicBezTo>
                      <a:cubicBezTo>
                        <a:pt x="834" y="578"/>
                        <a:pt x="843" y="559"/>
                        <a:pt x="834" y="550"/>
                      </a:cubicBezTo>
                      <a:lnTo>
                        <a:pt x="853" y="540"/>
                      </a:lnTo>
                      <a:cubicBezTo>
                        <a:pt x="846" y="540"/>
                        <a:pt x="840" y="536"/>
                        <a:pt x="834" y="536"/>
                      </a:cubicBezTo>
                      <a:cubicBezTo>
                        <a:pt x="830" y="536"/>
                        <a:pt x="827" y="537"/>
                        <a:pt x="824" y="540"/>
                      </a:cubicBezTo>
                      <a:cubicBezTo>
                        <a:pt x="815" y="540"/>
                        <a:pt x="805" y="540"/>
                        <a:pt x="796" y="550"/>
                      </a:cubicBezTo>
                      <a:cubicBezTo>
                        <a:pt x="796" y="540"/>
                        <a:pt x="805" y="540"/>
                        <a:pt x="805" y="540"/>
                      </a:cubicBezTo>
                      <a:cubicBezTo>
                        <a:pt x="805" y="531"/>
                        <a:pt x="805" y="531"/>
                        <a:pt x="796" y="521"/>
                      </a:cubicBezTo>
                      <a:cubicBezTo>
                        <a:pt x="796" y="521"/>
                        <a:pt x="796" y="512"/>
                        <a:pt x="796" y="512"/>
                      </a:cubicBezTo>
                      <a:cubicBezTo>
                        <a:pt x="805" y="521"/>
                        <a:pt x="805" y="521"/>
                        <a:pt x="815" y="531"/>
                      </a:cubicBezTo>
                      <a:lnTo>
                        <a:pt x="834" y="531"/>
                      </a:lnTo>
                      <a:lnTo>
                        <a:pt x="843" y="521"/>
                      </a:lnTo>
                      <a:lnTo>
                        <a:pt x="815" y="502"/>
                      </a:lnTo>
                      <a:lnTo>
                        <a:pt x="824" y="502"/>
                      </a:lnTo>
                      <a:lnTo>
                        <a:pt x="824" y="484"/>
                      </a:lnTo>
                      <a:close/>
                      <a:moveTo>
                        <a:pt x="2443" y="616"/>
                      </a:moveTo>
                      <a:cubicBezTo>
                        <a:pt x="2443" y="625"/>
                        <a:pt x="2452" y="625"/>
                        <a:pt x="2452" y="625"/>
                      </a:cubicBezTo>
                      <a:cubicBezTo>
                        <a:pt x="2462" y="635"/>
                        <a:pt x="2462" y="644"/>
                        <a:pt x="2452" y="644"/>
                      </a:cubicBezTo>
                      <a:lnTo>
                        <a:pt x="2443" y="644"/>
                      </a:lnTo>
                      <a:cubicBezTo>
                        <a:pt x="2443" y="635"/>
                        <a:pt x="2433" y="635"/>
                        <a:pt x="2433" y="635"/>
                      </a:cubicBezTo>
                      <a:cubicBezTo>
                        <a:pt x="2443" y="625"/>
                        <a:pt x="2443" y="625"/>
                        <a:pt x="2443" y="616"/>
                      </a:cubicBezTo>
                      <a:close/>
                      <a:moveTo>
                        <a:pt x="502" y="635"/>
                      </a:moveTo>
                      <a:lnTo>
                        <a:pt x="502" y="654"/>
                      </a:lnTo>
                      <a:lnTo>
                        <a:pt x="493" y="644"/>
                      </a:lnTo>
                      <a:lnTo>
                        <a:pt x="493" y="635"/>
                      </a:lnTo>
                      <a:close/>
                      <a:moveTo>
                        <a:pt x="3220" y="590"/>
                      </a:moveTo>
                      <a:cubicBezTo>
                        <a:pt x="3221" y="590"/>
                        <a:pt x="3224" y="592"/>
                        <a:pt x="3228" y="597"/>
                      </a:cubicBezTo>
                      <a:cubicBezTo>
                        <a:pt x="3238" y="607"/>
                        <a:pt x="3257" y="616"/>
                        <a:pt x="3266" y="635"/>
                      </a:cubicBezTo>
                      <a:cubicBezTo>
                        <a:pt x="3266" y="644"/>
                        <a:pt x="3257" y="654"/>
                        <a:pt x="3247" y="654"/>
                      </a:cubicBezTo>
                      <a:lnTo>
                        <a:pt x="3219" y="654"/>
                      </a:lnTo>
                      <a:cubicBezTo>
                        <a:pt x="3209" y="654"/>
                        <a:pt x="3209" y="654"/>
                        <a:pt x="3200" y="644"/>
                      </a:cubicBezTo>
                      <a:lnTo>
                        <a:pt x="3181" y="644"/>
                      </a:lnTo>
                      <a:cubicBezTo>
                        <a:pt x="3190" y="635"/>
                        <a:pt x="3200" y="625"/>
                        <a:pt x="3219" y="625"/>
                      </a:cubicBezTo>
                      <a:cubicBezTo>
                        <a:pt x="3219" y="625"/>
                        <a:pt x="3219" y="616"/>
                        <a:pt x="3219" y="616"/>
                      </a:cubicBezTo>
                      <a:cubicBezTo>
                        <a:pt x="3219" y="607"/>
                        <a:pt x="3219" y="607"/>
                        <a:pt x="3219" y="597"/>
                      </a:cubicBezTo>
                      <a:cubicBezTo>
                        <a:pt x="3219" y="592"/>
                        <a:pt x="3219" y="590"/>
                        <a:pt x="3220" y="590"/>
                      </a:cubicBezTo>
                      <a:close/>
                      <a:moveTo>
                        <a:pt x="3352" y="640"/>
                      </a:moveTo>
                      <a:cubicBezTo>
                        <a:pt x="3352" y="640"/>
                        <a:pt x="3355" y="644"/>
                        <a:pt x="3361" y="644"/>
                      </a:cubicBezTo>
                      <a:lnTo>
                        <a:pt x="3342" y="654"/>
                      </a:lnTo>
                      <a:lnTo>
                        <a:pt x="3332" y="654"/>
                      </a:lnTo>
                      <a:cubicBezTo>
                        <a:pt x="3342" y="654"/>
                        <a:pt x="3342" y="644"/>
                        <a:pt x="3351" y="644"/>
                      </a:cubicBezTo>
                      <a:cubicBezTo>
                        <a:pt x="3351" y="641"/>
                        <a:pt x="3351" y="640"/>
                        <a:pt x="3352" y="640"/>
                      </a:cubicBezTo>
                      <a:close/>
                      <a:moveTo>
                        <a:pt x="701" y="654"/>
                      </a:moveTo>
                      <a:lnTo>
                        <a:pt x="720" y="663"/>
                      </a:lnTo>
                      <a:cubicBezTo>
                        <a:pt x="701" y="663"/>
                        <a:pt x="701" y="663"/>
                        <a:pt x="701" y="654"/>
                      </a:cubicBezTo>
                      <a:close/>
                      <a:moveTo>
                        <a:pt x="2070" y="656"/>
                      </a:moveTo>
                      <a:cubicBezTo>
                        <a:pt x="2076" y="656"/>
                        <a:pt x="2083" y="659"/>
                        <a:pt x="2092" y="663"/>
                      </a:cubicBezTo>
                      <a:lnTo>
                        <a:pt x="2055" y="663"/>
                      </a:lnTo>
                      <a:cubicBezTo>
                        <a:pt x="2059" y="659"/>
                        <a:pt x="2064" y="656"/>
                        <a:pt x="2070" y="656"/>
                      </a:cubicBezTo>
                      <a:close/>
                      <a:moveTo>
                        <a:pt x="446" y="644"/>
                      </a:moveTo>
                      <a:cubicBezTo>
                        <a:pt x="455" y="644"/>
                        <a:pt x="455" y="644"/>
                        <a:pt x="455" y="654"/>
                      </a:cubicBezTo>
                      <a:lnTo>
                        <a:pt x="436" y="673"/>
                      </a:lnTo>
                      <a:cubicBezTo>
                        <a:pt x="436" y="663"/>
                        <a:pt x="436" y="654"/>
                        <a:pt x="436" y="654"/>
                      </a:cubicBezTo>
                      <a:cubicBezTo>
                        <a:pt x="436" y="644"/>
                        <a:pt x="446" y="644"/>
                        <a:pt x="446" y="644"/>
                      </a:cubicBezTo>
                      <a:close/>
                      <a:moveTo>
                        <a:pt x="938" y="644"/>
                      </a:moveTo>
                      <a:cubicBezTo>
                        <a:pt x="938" y="644"/>
                        <a:pt x="938" y="644"/>
                        <a:pt x="938" y="654"/>
                      </a:cubicBezTo>
                      <a:lnTo>
                        <a:pt x="947" y="654"/>
                      </a:lnTo>
                      <a:cubicBezTo>
                        <a:pt x="938" y="663"/>
                        <a:pt x="938" y="663"/>
                        <a:pt x="947" y="673"/>
                      </a:cubicBezTo>
                      <a:cubicBezTo>
                        <a:pt x="928" y="673"/>
                        <a:pt x="928" y="673"/>
                        <a:pt x="919" y="654"/>
                      </a:cubicBezTo>
                      <a:cubicBezTo>
                        <a:pt x="928" y="654"/>
                        <a:pt x="928" y="654"/>
                        <a:pt x="938" y="644"/>
                      </a:cubicBezTo>
                      <a:close/>
                      <a:moveTo>
                        <a:pt x="483" y="654"/>
                      </a:moveTo>
                      <a:cubicBezTo>
                        <a:pt x="483" y="673"/>
                        <a:pt x="474" y="682"/>
                        <a:pt x="455" y="682"/>
                      </a:cubicBezTo>
                      <a:lnTo>
                        <a:pt x="483" y="654"/>
                      </a:lnTo>
                      <a:close/>
                      <a:moveTo>
                        <a:pt x="862" y="682"/>
                      </a:moveTo>
                      <a:lnTo>
                        <a:pt x="871" y="692"/>
                      </a:lnTo>
                      <a:lnTo>
                        <a:pt x="862" y="692"/>
                      </a:lnTo>
                      <a:lnTo>
                        <a:pt x="862" y="682"/>
                      </a:lnTo>
                      <a:close/>
                      <a:moveTo>
                        <a:pt x="1430" y="616"/>
                      </a:moveTo>
                      <a:cubicBezTo>
                        <a:pt x="1439" y="625"/>
                        <a:pt x="1449" y="625"/>
                        <a:pt x="1458" y="625"/>
                      </a:cubicBezTo>
                      <a:lnTo>
                        <a:pt x="1468" y="625"/>
                      </a:lnTo>
                      <a:lnTo>
                        <a:pt x="1458" y="692"/>
                      </a:lnTo>
                      <a:cubicBezTo>
                        <a:pt x="1449" y="692"/>
                        <a:pt x="1439" y="692"/>
                        <a:pt x="1439" y="682"/>
                      </a:cubicBezTo>
                      <a:cubicBezTo>
                        <a:pt x="1439" y="682"/>
                        <a:pt x="1439" y="682"/>
                        <a:pt x="1439" y="673"/>
                      </a:cubicBezTo>
                      <a:cubicBezTo>
                        <a:pt x="1439" y="673"/>
                        <a:pt x="1439" y="663"/>
                        <a:pt x="1439" y="663"/>
                      </a:cubicBezTo>
                      <a:cubicBezTo>
                        <a:pt x="1439" y="654"/>
                        <a:pt x="1439" y="654"/>
                        <a:pt x="1430" y="654"/>
                      </a:cubicBezTo>
                      <a:cubicBezTo>
                        <a:pt x="1430" y="644"/>
                        <a:pt x="1430" y="644"/>
                        <a:pt x="1430" y="635"/>
                      </a:cubicBezTo>
                      <a:lnTo>
                        <a:pt x="1430" y="625"/>
                      </a:lnTo>
                      <a:lnTo>
                        <a:pt x="1420" y="625"/>
                      </a:lnTo>
                      <a:cubicBezTo>
                        <a:pt x="1420" y="616"/>
                        <a:pt x="1420" y="616"/>
                        <a:pt x="1420" y="616"/>
                      </a:cubicBezTo>
                      <a:close/>
                      <a:moveTo>
                        <a:pt x="2954" y="682"/>
                      </a:moveTo>
                      <a:lnTo>
                        <a:pt x="2954" y="692"/>
                      </a:lnTo>
                      <a:lnTo>
                        <a:pt x="2925" y="692"/>
                      </a:lnTo>
                      <a:cubicBezTo>
                        <a:pt x="2935" y="692"/>
                        <a:pt x="2935" y="682"/>
                        <a:pt x="2944" y="682"/>
                      </a:cubicBezTo>
                      <a:close/>
                      <a:moveTo>
                        <a:pt x="1544" y="682"/>
                      </a:moveTo>
                      <a:cubicBezTo>
                        <a:pt x="1544" y="692"/>
                        <a:pt x="1544" y="692"/>
                        <a:pt x="1534" y="701"/>
                      </a:cubicBezTo>
                      <a:lnTo>
                        <a:pt x="1544" y="682"/>
                      </a:lnTo>
                      <a:close/>
                      <a:moveTo>
                        <a:pt x="502" y="682"/>
                      </a:moveTo>
                      <a:cubicBezTo>
                        <a:pt x="512" y="682"/>
                        <a:pt x="521" y="682"/>
                        <a:pt x="540" y="692"/>
                      </a:cubicBezTo>
                      <a:lnTo>
                        <a:pt x="512" y="711"/>
                      </a:lnTo>
                      <a:cubicBezTo>
                        <a:pt x="512" y="692"/>
                        <a:pt x="512" y="682"/>
                        <a:pt x="502" y="682"/>
                      </a:cubicBezTo>
                      <a:close/>
                      <a:moveTo>
                        <a:pt x="569" y="682"/>
                      </a:moveTo>
                      <a:cubicBezTo>
                        <a:pt x="578" y="682"/>
                        <a:pt x="588" y="701"/>
                        <a:pt x="588" y="711"/>
                      </a:cubicBezTo>
                      <a:cubicBezTo>
                        <a:pt x="569" y="711"/>
                        <a:pt x="559" y="692"/>
                        <a:pt x="569" y="682"/>
                      </a:cubicBezTo>
                      <a:close/>
                      <a:moveTo>
                        <a:pt x="3030" y="692"/>
                      </a:moveTo>
                      <a:lnTo>
                        <a:pt x="3039" y="711"/>
                      </a:lnTo>
                      <a:lnTo>
                        <a:pt x="3030" y="711"/>
                      </a:lnTo>
                      <a:lnTo>
                        <a:pt x="3020" y="692"/>
                      </a:lnTo>
                      <a:close/>
                      <a:moveTo>
                        <a:pt x="3385" y="640"/>
                      </a:moveTo>
                      <a:cubicBezTo>
                        <a:pt x="3388" y="640"/>
                        <a:pt x="3393" y="642"/>
                        <a:pt x="3399" y="644"/>
                      </a:cubicBezTo>
                      <a:cubicBezTo>
                        <a:pt x="3380" y="654"/>
                        <a:pt x="3380" y="663"/>
                        <a:pt x="3389" y="682"/>
                      </a:cubicBezTo>
                      <a:cubicBezTo>
                        <a:pt x="3399" y="682"/>
                        <a:pt x="3389" y="701"/>
                        <a:pt x="3389" y="701"/>
                      </a:cubicBezTo>
                      <a:lnTo>
                        <a:pt x="3380" y="701"/>
                      </a:lnTo>
                      <a:cubicBezTo>
                        <a:pt x="3370" y="711"/>
                        <a:pt x="3370" y="711"/>
                        <a:pt x="3370" y="711"/>
                      </a:cubicBezTo>
                      <a:cubicBezTo>
                        <a:pt x="3361" y="711"/>
                        <a:pt x="3361" y="711"/>
                        <a:pt x="3361" y="701"/>
                      </a:cubicBezTo>
                      <a:cubicBezTo>
                        <a:pt x="3361" y="692"/>
                        <a:pt x="3361" y="682"/>
                        <a:pt x="3370" y="673"/>
                      </a:cubicBezTo>
                      <a:cubicBezTo>
                        <a:pt x="3370" y="663"/>
                        <a:pt x="3370" y="663"/>
                        <a:pt x="3370" y="654"/>
                      </a:cubicBezTo>
                      <a:cubicBezTo>
                        <a:pt x="3370" y="647"/>
                        <a:pt x="3375" y="640"/>
                        <a:pt x="3385" y="640"/>
                      </a:cubicBezTo>
                      <a:close/>
                      <a:moveTo>
                        <a:pt x="2234" y="701"/>
                      </a:moveTo>
                      <a:cubicBezTo>
                        <a:pt x="2234" y="701"/>
                        <a:pt x="2234" y="711"/>
                        <a:pt x="2234" y="711"/>
                      </a:cubicBezTo>
                      <a:lnTo>
                        <a:pt x="2234" y="720"/>
                      </a:lnTo>
                      <a:lnTo>
                        <a:pt x="2216" y="701"/>
                      </a:lnTo>
                      <a:close/>
                      <a:moveTo>
                        <a:pt x="2765" y="701"/>
                      </a:moveTo>
                      <a:cubicBezTo>
                        <a:pt x="2765" y="711"/>
                        <a:pt x="2774" y="711"/>
                        <a:pt x="2774" y="720"/>
                      </a:cubicBezTo>
                      <a:cubicBezTo>
                        <a:pt x="2765" y="720"/>
                        <a:pt x="2755" y="720"/>
                        <a:pt x="2755" y="711"/>
                      </a:cubicBezTo>
                      <a:cubicBezTo>
                        <a:pt x="2755" y="711"/>
                        <a:pt x="2755" y="701"/>
                        <a:pt x="2755" y="701"/>
                      </a:cubicBezTo>
                      <a:close/>
                      <a:moveTo>
                        <a:pt x="521" y="711"/>
                      </a:moveTo>
                      <a:lnTo>
                        <a:pt x="531" y="720"/>
                      </a:lnTo>
                      <a:cubicBezTo>
                        <a:pt x="528" y="723"/>
                        <a:pt x="525" y="724"/>
                        <a:pt x="524" y="724"/>
                      </a:cubicBezTo>
                      <a:cubicBezTo>
                        <a:pt x="520" y="724"/>
                        <a:pt x="518" y="720"/>
                        <a:pt x="512" y="720"/>
                      </a:cubicBezTo>
                      <a:lnTo>
                        <a:pt x="521" y="711"/>
                      </a:lnTo>
                      <a:close/>
                      <a:moveTo>
                        <a:pt x="95" y="711"/>
                      </a:moveTo>
                      <a:cubicBezTo>
                        <a:pt x="105" y="711"/>
                        <a:pt x="114" y="711"/>
                        <a:pt x="114" y="730"/>
                      </a:cubicBezTo>
                      <a:lnTo>
                        <a:pt x="95" y="711"/>
                      </a:lnTo>
                      <a:close/>
                      <a:moveTo>
                        <a:pt x="446" y="711"/>
                      </a:moveTo>
                      <a:cubicBezTo>
                        <a:pt x="455" y="711"/>
                        <a:pt x="455" y="720"/>
                        <a:pt x="455" y="720"/>
                      </a:cubicBezTo>
                      <a:cubicBezTo>
                        <a:pt x="455" y="720"/>
                        <a:pt x="455" y="730"/>
                        <a:pt x="446" y="730"/>
                      </a:cubicBezTo>
                      <a:lnTo>
                        <a:pt x="436" y="730"/>
                      </a:lnTo>
                      <a:cubicBezTo>
                        <a:pt x="417" y="730"/>
                        <a:pt x="408" y="730"/>
                        <a:pt x="408" y="711"/>
                      </a:cubicBezTo>
                      <a:close/>
                      <a:moveTo>
                        <a:pt x="1364" y="711"/>
                      </a:moveTo>
                      <a:cubicBezTo>
                        <a:pt x="1373" y="720"/>
                        <a:pt x="1364" y="730"/>
                        <a:pt x="1364" y="730"/>
                      </a:cubicBezTo>
                      <a:lnTo>
                        <a:pt x="1364" y="711"/>
                      </a:lnTo>
                      <a:close/>
                      <a:moveTo>
                        <a:pt x="1525" y="711"/>
                      </a:moveTo>
                      <a:lnTo>
                        <a:pt x="1525" y="730"/>
                      </a:lnTo>
                      <a:lnTo>
                        <a:pt x="1515" y="730"/>
                      </a:lnTo>
                      <a:lnTo>
                        <a:pt x="1515" y="711"/>
                      </a:lnTo>
                      <a:close/>
                      <a:moveTo>
                        <a:pt x="2187" y="692"/>
                      </a:moveTo>
                      <a:cubicBezTo>
                        <a:pt x="2197" y="701"/>
                        <a:pt x="2206" y="711"/>
                        <a:pt x="2206" y="720"/>
                      </a:cubicBezTo>
                      <a:cubicBezTo>
                        <a:pt x="2206" y="730"/>
                        <a:pt x="2206" y="730"/>
                        <a:pt x="2206" y="730"/>
                      </a:cubicBezTo>
                      <a:cubicBezTo>
                        <a:pt x="2197" y="730"/>
                        <a:pt x="2187" y="730"/>
                        <a:pt x="2187" y="720"/>
                      </a:cubicBezTo>
                      <a:cubicBezTo>
                        <a:pt x="2187" y="711"/>
                        <a:pt x="2187" y="701"/>
                        <a:pt x="2187" y="692"/>
                      </a:cubicBezTo>
                      <a:close/>
                      <a:moveTo>
                        <a:pt x="3304" y="701"/>
                      </a:moveTo>
                      <a:lnTo>
                        <a:pt x="3304" y="701"/>
                      </a:lnTo>
                      <a:cubicBezTo>
                        <a:pt x="3314" y="711"/>
                        <a:pt x="3304" y="720"/>
                        <a:pt x="3285" y="730"/>
                      </a:cubicBezTo>
                      <a:lnTo>
                        <a:pt x="3304" y="701"/>
                      </a:lnTo>
                      <a:close/>
                      <a:moveTo>
                        <a:pt x="1439" y="711"/>
                      </a:moveTo>
                      <a:lnTo>
                        <a:pt x="1458" y="730"/>
                      </a:lnTo>
                      <a:cubicBezTo>
                        <a:pt x="1449" y="734"/>
                        <a:pt x="1444" y="737"/>
                        <a:pt x="1442" y="737"/>
                      </a:cubicBezTo>
                      <a:cubicBezTo>
                        <a:pt x="1439" y="737"/>
                        <a:pt x="1439" y="734"/>
                        <a:pt x="1439" y="730"/>
                      </a:cubicBezTo>
                      <a:cubicBezTo>
                        <a:pt x="1439" y="720"/>
                        <a:pt x="1439" y="720"/>
                        <a:pt x="1439" y="711"/>
                      </a:cubicBezTo>
                      <a:close/>
                      <a:moveTo>
                        <a:pt x="1402" y="720"/>
                      </a:moveTo>
                      <a:lnTo>
                        <a:pt x="1402" y="739"/>
                      </a:lnTo>
                      <a:cubicBezTo>
                        <a:pt x="1392" y="730"/>
                        <a:pt x="1392" y="720"/>
                        <a:pt x="1402" y="720"/>
                      </a:cubicBezTo>
                      <a:close/>
                      <a:moveTo>
                        <a:pt x="256" y="730"/>
                      </a:moveTo>
                      <a:cubicBezTo>
                        <a:pt x="256" y="739"/>
                        <a:pt x="256" y="739"/>
                        <a:pt x="266" y="739"/>
                      </a:cubicBezTo>
                      <a:cubicBezTo>
                        <a:pt x="256" y="749"/>
                        <a:pt x="256" y="749"/>
                        <a:pt x="256" y="749"/>
                      </a:cubicBezTo>
                      <a:cubicBezTo>
                        <a:pt x="256" y="749"/>
                        <a:pt x="247" y="749"/>
                        <a:pt x="247" y="739"/>
                      </a:cubicBezTo>
                      <a:cubicBezTo>
                        <a:pt x="247" y="739"/>
                        <a:pt x="247" y="730"/>
                        <a:pt x="256" y="730"/>
                      </a:cubicBezTo>
                      <a:close/>
                      <a:moveTo>
                        <a:pt x="3389" y="739"/>
                      </a:moveTo>
                      <a:cubicBezTo>
                        <a:pt x="3380" y="749"/>
                        <a:pt x="3380" y="749"/>
                        <a:pt x="3380" y="749"/>
                      </a:cubicBezTo>
                      <a:cubicBezTo>
                        <a:pt x="3380" y="749"/>
                        <a:pt x="3370" y="739"/>
                        <a:pt x="3370" y="739"/>
                      </a:cubicBezTo>
                      <a:close/>
                      <a:moveTo>
                        <a:pt x="1411" y="730"/>
                      </a:moveTo>
                      <a:cubicBezTo>
                        <a:pt x="1420" y="739"/>
                        <a:pt x="1420" y="749"/>
                        <a:pt x="1411" y="758"/>
                      </a:cubicBezTo>
                      <a:cubicBezTo>
                        <a:pt x="1402" y="749"/>
                        <a:pt x="1411" y="739"/>
                        <a:pt x="1411" y="730"/>
                      </a:cubicBezTo>
                      <a:close/>
                      <a:moveTo>
                        <a:pt x="2121" y="749"/>
                      </a:moveTo>
                      <a:lnTo>
                        <a:pt x="2102" y="758"/>
                      </a:lnTo>
                      <a:lnTo>
                        <a:pt x="2092" y="758"/>
                      </a:lnTo>
                      <a:lnTo>
                        <a:pt x="2111" y="749"/>
                      </a:lnTo>
                      <a:close/>
                      <a:moveTo>
                        <a:pt x="900" y="749"/>
                      </a:moveTo>
                      <a:cubicBezTo>
                        <a:pt x="900" y="749"/>
                        <a:pt x="909" y="749"/>
                        <a:pt x="909" y="758"/>
                      </a:cubicBezTo>
                      <a:cubicBezTo>
                        <a:pt x="909" y="758"/>
                        <a:pt x="905" y="762"/>
                        <a:pt x="902" y="762"/>
                      </a:cubicBezTo>
                      <a:cubicBezTo>
                        <a:pt x="901" y="762"/>
                        <a:pt x="900" y="761"/>
                        <a:pt x="900" y="758"/>
                      </a:cubicBezTo>
                      <a:lnTo>
                        <a:pt x="890" y="758"/>
                      </a:lnTo>
                      <a:cubicBezTo>
                        <a:pt x="890" y="749"/>
                        <a:pt x="900" y="749"/>
                        <a:pt x="900" y="749"/>
                      </a:cubicBezTo>
                      <a:close/>
                      <a:moveTo>
                        <a:pt x="171" y="758"/>
                      </a:moveTo>
                      <a:cubicBezTo>
                        <a:pt x="171" y="763"/>
                        <a:pt x="171" y="765"/>
                        <a:pt x="170" y="765"/>
                      </a:cubicBezTo>
                      <a:cubicBezTo>
                        <a:pt x="169" y="765"/>
                        <a:pt x="166" y="763"/>
                        <a:pt x="162" y="758"/>
                      </a:cubicBezTo>
                      <a:close/>
                      <a:moveTo>
                        <a:pt x="237" y="749"/>
                      </a:moveTo>
                      <a:lnTo>
                        <a:pt x="256" y="767"/>
                      </a:lnTo>
                      <a:lnTo>
                        <a:pt x="237" y="758"/>
                      </a:lnTo>
                      <a:lnTo>
                        <a:pt x="237" y="749"/>
                      </a:lnTo>
                      <a:close/>
                      <a:moveTo>
                        <a:pt x="1373" y="758"/>
                      </a:moveTo>
                      <a:cubicBezTo>
                        <a:pt x="1383" y="758"/>
                        <a:pt x="1383" y="758"/>
                        <a:pt x="1392" y="767"/>
                      </a:cubicBezTo>
                      <a:lnTo>
                        <a:pt x="1373" y="767"/>
                      </a:lnTo>
                      <a:lnTo>
                        <a:pt x="1373" y="758"/>
                      </a:lnTo>
                      <a:close/>
                      <a:moveTo>
                        <a:pt x="2130" y="758"/>
                      </a:moveTo>
                      <a:cubicBezTo>
                        <a:pt x="2130" y="767"/>
                        <a:pt x="2130" y="767"/>
                        <a:pt x="2121" y="767"/>
                      </a:cubicBezTo>
                      <a:lnTo>
                        <a:pt x="2111" y="767"/>
                      </a:lnTo>
                      <a:cubicBezTo>
                        <a:pt x="2121" y="758"/>
                        <a:pt x="2121" y="758"/>
                        <a:pt x="2130" y="758"/>
                      </a:cubicBezTo>
                      <a:close/>
                      <a:moveTo>
                        <a:pt x="2216" y="739"/>
                      </a:moveTo>
                      <a:cubicBezTo>
                        <a:pt x="2225" y="749"/>
                        <a:pt x="2225" y="749"/>
                        <a:pt x="2225" y="758"/>
                      </a:cubicBezTo>
                      <a:cubicBezTo>
                        <a:pt x="2225" y="758"/>
                        <a:pt x="2225" y="767"/>
                        <a:pt x="2216" y="767"/>
                      </a:cubicBezTo>
                      <a:cubicBezTo>
                        <a:pt x="2206" y="758"/>
                        <a:pt x="2206" y="758"/>
                        <a:pt x="2206" y="758"/>
                      </a:cubicBezTo>
                      <a:cubicBezTo>
                        <a:pt x="2216" y="749"/>
                        <a:pt x="2216" y="739"/>
                        <a:pt x="2216" y="739"/>
                      </a:cubicBezTo>
                      <a:close/>
                      <a:moveTo>
                        <a:pt x="2173" y="723"/>
                      </a:moveTo>
                      <a:cubicBezTo>
                        <a:pt x="2175" y="723"/>
                        <a:pt x="2178" y="725"/>
                        <a:pt x="2178" y="730"/>
                      </a:cubicBezTo>
                      <a:cubicBezTo>
                        <a:pt x="2178" y="730"/>
                        <a:pt x="2178" y="739"/>
                        <a:pt x="2178" y="739"/>
                      </a:cubicBezTo>
                      <a:cubicBezTo>
                        <a:pt x="2178" y="749"/>
                        <a:pt x="2178" y="758"/>
                        <a:pt x="2187" y="767"/>
                      </a:cubicBezTo>
                      <a:lnTo>
                        <a:pt x="2178" y="767"/>
                      </a:lnTo>
                      <a:cubicBezTo>
                        <a:pt x="2178" y="777"/>
                        <a:pt x="2168" y="777"/>
                        <a:pt x="2168" y="777"/>
                      </a:cubicBezTo>
                      <a:cubicBezTo>
                        <a:pt x="2159" y="777"/>
                        <a:pt x="2140" y="758"/>
                        <a:pt x="2140" y="739"/>
                      </a:cubicBezTo>
                      <a:lnTo>
                        <a:pt x="2140" y="739"/>
                      </a:lnTo>
                      <a:lnTo>
                        <a:pt x="2159" y="749"/>
                      </a:lnTo>
                      <a:cubicBezTo>
                        <a:pt x="2159" y="739"/>
                        <a:pt x="2168" y="730"/>
                        <a:pt x="2168" y="730"/>
                      </a:cubicBezTo>
                      <a:cubicBezTo>
                        <a:pt x="2168" y="725"/>
                        <a:pt x="2171" y="723"/>
                        <a:pt x="2173" y="723"/>
                      </a:cubicBezTo>
                      <a:close/>
                      <a:moveTo>
                        <a:pt x="266" y="777"/>
                      </a:moveTo>
                      <a:lnTo>
                        <a:pt x="285" y="786"/>
                      </a:lnTo>
                      <a:lnTo>
                        <a:pt x="275" y="786"/>
                      </a:lnTo>
                      <a:cubicBezTo>
                        <a:pt x="275" y="786"/>
                        <a:pt x="266" y="786"/>
                        <a:pt x="266" y="777"/>
                      </a:cubicBezTo>
                      <a:close/>
                      <a:moveTo>
                        <a:pt x="2083" y="682"/>
                      </a:moveTo>
                      <a:cubicBezTo>
                        <a:pt x="2102" y="682"/>
                        <a:pt x="2111" y="701"/>
                        <a:pt x="2111" y="720"/>
                      </a:cubicBezTo>
                      <a:cubicBezTo>
                        <a:pt x="2102" y="711"/>
                        <a:pt x="2102" y="701"/>
                        <a:pt x="2102" y="701"/>
                      </a:cubicBezTo>
                      <a:cubicBezTo>
                        <a:pt x="2097" y="696"/>
                        <a:pt x="2095" y="694"/>
                        <a:pt x="2092" y="694"/>
                      </a:cubicBezTo>
                      <a:cubicBezTo>
                        <a:pt x="2090" y="694"/>
                        <a:pt x="2088" y="696"/>
                        <a:pt x="2083" y="701"/>
                      </a:cubicBezTo>
                      <a:lnTo>
                        <a:pt x="2074" y="701"/>
                      </a:lnTo>
                      <a:cubicBezTo>
                        <a:pt x="2074" y="701"/>
                        <a:pt x="2074" y="701"/>
                        <a:pt x="2074" y="711"/>
                      </a:cubicBezTo>
                      <a:cubicBezTo>
                        <a:pt x="2074" y="720"/>
                        <a:pt x="2074" y="720"/>
                        <a:pt x="2074" y="720"/>
                      </a:cubicBezTo>
                      <a:cubicBezTo>
                        <a:pt x="2083" y="720"/>
                        <a:pt x="2092" y="730"/>
                        <a:pt x="2083" y="730"/>
                      </a:cubicBezTo>
                      <a:cubicBezTo>
                        <a:pt x="2074" y="739"/>
                        <a:pt x="2074" y="739"/>
                        <a:pt x="2064" y="749"/>
                      </a:cubicBezTo>
                      <a:cubicBezTo>
                        <a:pt x="2064" y="749"/>
                        <a:pt x="2055" y="749"/>
                        <a:pt x="2055" y="739"/>
                      </a:cubicBezTo>
                      <a:lnTo>
                        <a:pt x="2045" y="739"/>
                      </a:lnTo>
                      <a:cubicBezTo>
                        <a:pt x="2045" y="749"/>
                        <a:pt x="2045" y="758"/>
                        <a:pt x="2036" y="758"/>
                      </a:cubicBezTo>
                      <a:cubicBezTo>
                        <a:pt x="2029" y="765"/>
                        <a:pt x="2018" y="771"/>
                        <a:pt x="2005" y="771"/>
                      </a:cubicBezTo>
                      <a:cubicBezTo>
                        <a:pt x="1999" y="771"/>
                        <a:pt x="1994" y="770"/>
                        <a:pt x="1988" y="767"/>
                      </a:cubicBezTo>
                      <a:cubicBezTo>
                        <a:pt x="1988" y="774"/>
                        <a:pt x="1984" y="781"/>
                        <a:pt x="1978" y="781"/>
                      </a:cubicBezTo>
                      <a:cubicBezTo>
                        <a:pt x="1975" y="781"/>
                        <a:pt x="1972" y="780"/>
                        <a:pt x="1969" y="777"/>
                      </a:cubicBezTo>
                      <a:cubicBezTo>
                        <a:pt x="1969" y="777"/>
                        <a:pt x="1969" y="786"/>
                        <a:pt x="1960" y="786"/>
                      </a:cubicBezTo>
                      <a:lnTo>
                        <a:pt x="1951" y="786"/>
                      </a:lnTo>
                      <a:lnTo>
                        <a:pt x="1979" y="767"/>
                      </a:lnTo>
                      <a:cubicBezTo>
                        <a:pt x="1969" y="758"/>
                        <a:pt x="1969" y="758"/>
                        <a:pt x="1960" y="749"/>
                      </a:cubicBezTo>
                      <a:cubicBezTo>
                        <a:pt x="1960" y="749"/>
                        <a:pt x="1969" y="739"/>
                        <a:pt x="1969" y="739"/>
                      </a:cubicBezTo>
                      <a:cubicBezTo>
                        <a:pt x="1969" y="739"/>
                        <a:pt x="1969" y="739"/>
                        <a:pt x="1979" y="749"/>
                      </a:cubicBezTo>
                      <a:cubicBezTo>
                        <a:pt x="1988" y="749"/>
                        <a:pt x="1988" y="739"/>
                        <a:pt x="1979" y="730"/>
                      </a:cubicBezTo>
                      <a:cubicBezTo>
                        <a:pt x="1979" y="730"/>
                        <a:pt x="1979" y="730"/>
                        <a:pt x="1979" y="720"/>
                      </a:cubicBezTo>
                      <a:cubicBezTo>
                        <a:pt x="1979" y="720"/>
                        <a:pt x="1969" y="711"/>
                        <a:pt x="1969" y="711"/>
                      </a:cubicBezTo>
                      <a:cubicBezTo>
                        <a:pt x="1969" y="701"/>
                        <a:pt x="1979" y="701"/>
                        <a:pt x="1988" y="701"/>
                      </a:cubicBezTo>
                      <a:cubicBezTo>
                        <a:pt x="1988" y="701"/>
                        <a:pt x="1988" y="711"/>
                        <a:pt x="1998" y="720"/>
                      </a:cubicBezTo>
                      <a:cubicBezTo>
                        <a:pt x="2007" y="739"/>
                        <a:pt x="1998" y="749"/>
                        <a:pt x="1988" y="758"/>
                      </a:cubicBezTo>
                      <a:lnTo>
                        <a:pt x="1979" y="758"/>
                      </a:lnTo>
                      <a:cubicBezTo>
                        <a:pt x="1998" y="767"/>
                        <a:pt x="2007" y="767"/>
                        <a:pt x="2017" y="767"/>
                      </a:cubicBezTo>
                      <a:cubicBezTo>
                        <a:pt x="2026" y="758"/>
                        <a:pt x="2026" y="758"/>
                        <a:pt x="2026" y="749"/>
                      </a:cubicBezTo>
                      <a:cubicBezTo>
                        <a:pt x="2026" y="739"/>
                        <a:pt x="2036" y="720"/>
                        <a:pt x="2045" y="720"/>
                      </a:cubicBezTo>
                      <a:cubicBezTo>
                        <a:pt x="2045" y="711"/>
                        <a:pt x="2045" y="711"/>
                        <a:pt x="2055" y="701"/>
                      </a:cubicBezTo>
                      <a:cubicBezTo>
                        <a:pt x="2055" y="701"/>
                        <a:pt x="2064" y="701"/>
                        <a:pt x="2055" y="692"/>
                      </a:cubicBezTo>
                      <a:lnTo>
                        <a:pt x="2064" y="692"/>
                      </a:lnTo>
                      <a:cubicBezTo>
                        <a:pt x="2074" y="682"/>
                        <a:pt x="2083" y="682"/>
                        <a:pt x="2083" y="682"/>
                      </a:cubicBezTo>
                      <a:close/>
                      <a:moveTo>
                        <a:pt x="304" y="786"/>
                      </a:moveTo>
                      <a:lnTo>
                        <a:pt x="313" y="796"/>
                      </a:lnTo>
                      <a:cubicBezTo>
                        <a:pt x="313" y="796"/>
                        <a:pt x="304" y="796"/>
                        <a:pt x="304" y="786"/>
                      </a:cubicBezTo>
                      <a:close/>
                      <a:moveTo>
                        <a:pt x="341" y="739"/>
                      </a:moveTo>
                      <a:cubicBezTo>
                        <a:pt x="341" y="749"/>
                        <a:pt x="341" y="758"/>
                        <a:pt x="341" y="758"/>
                      </a:cubicBezTo>
                      <a:cubicBezTo>
                        <a:pt x="332" y="758"/>
                        <a:pt x="341" y="767"/>
                        <a:pt x="341" y="767"/>
                      </a:cubicBezTo>
                      <a:cubicBezTo>
                        <a:pt x="351" y="767"/>
                        <a:pt x="351" y="767"/>
                        <a:pt x="351" y="777"/>
                      </a:cubicBezTo>
                      <a:cubicBezTo>
                        <a:pt x="351" y="777"/>
                        <a:pt x="341" y="777"/>
                        <a:pt x="341" y="786"/>
                      </a:cubicBezTo>
                      <a:lnTo>
                        <a:pt x="332" y="786"/>
                      </a:lnTo>
                      <a:lnTo>
                        <a:pt x="351" y="796"/>
                      </a:lnTo>
                      <a:lnTo>
                        <a:pt x="332" y="796"/>
                      </a:lnTo>
                      <a:cubicBezTo>
                        <a:pt x="322" y="786"/>
                        <a:pt x="313" y="777"/>
                        <a:pt x="313" y="758"/>
                      </a:cubicBezTo>
                      <a:cubicBezTo>
                        <a:pt x="313" y="749"/>
                        <a:pt x="313" y="739"/>
                        <a:pt x="322" y="739"/>
                      </a:cubicBezTo>
                      <a:close/>
                      <a:moveTo>
                        <a:pt x="540" y="749"/>
                      </a:moveTo>
                      <a:cubicBezTo>
                        <a:pt x="550" y="749"/>
                        <a:pt x="550" y="758"/>
                        <a:pt x="559" y="758"/>
                      </a:cubicBezTo>
                      <a:cubicBezTo>
                        <a:pt x="559" y="767"/>
                        <a:pt x="559" y="767"/>
                        <a:pt x="559" y="777"/>
                      </a:cubicBezTo>
                      <a:lnTo>
                        <a:pt x="588" y="767"/>
                      </a:lnTo>
                      <a:lnTo>
                        <a:pt x="588" y="777"/>
                      </a:lnTo>
                      <a:cubicBezTo>
                        <a:pt x="578" y="777"/>
                        <a:pt x="569" y="786"/>
                        <a:pt x="569" y="786"/>
                      </a:cubicBezTo>
                      <a:lnTo>
                        <a:pt x="559" y="777"/>
                      </a:lnTo>
                      <a:lnTo>
                        <a:pt x="540" y="777"/>
                      </a:lnTo>
                      <a:cubicBezTo>
                        <a:pt x="540" y="767"/>
                        <a:pt x="531" y="767"/>
                        <a:pt x="531" y="767"/>
                      </a:cubicBezTo>
                      <a:cubicBezTo>
                        <a:pt x="521" y="777"/>
                        <a:pt x="531" y="777"/>
                        <a:pt x="531" y="777"/>
                      </a:cubicBezTo>
                      <a:cubicBezTo>
                        <a:pt x="540" y="777"/>
                        <a:pt x="550" y="786"/>
                        <a:pt x="550" y="786"/>
                      </a:cubicBezTo>
                      <a:lnTo>
                        <a:pt x="531" y="796"/>
                      </a:lnTo>
                      <a:cubicBezTo>
                        <a:pt x="521" y="786"/>
                        <a:pt x="521" y="777"/>
                        <a:pt x="512" y="767"/>
                      </a:cubicBezTo>
                      <a:cubicBezTo>
                        <a:pt x="521" y="758"/>
                        <a:pt x="531" y="758"/>
                        <a:pt x="540" y="749"/>
                      </a:cubicBezTo>
                      <a:close/>
                      <a:moveTo>
                        <a:pt x="625" y="786"/>
                      </a:moveTo>
                      <a:cubicBezTo>
                        <a:pt x="616" y="796"/>
                        <a:pt x="616" y="805"/>
                        <a:pt x="606" y="805"/>
                      </a:cubicBezTo>
                      <a:cubicBezTo>
                        <a:pt x="606" y="796"/>
                        <a:pt x="606" y="796"/>
                        <a:pt x="606" y="786"/>
                      </a:cubicBezTo>
                      <a:close/>
                      <a:moveTo>
                        <a:pt x="2821" y="777"/>
                      </a:moveTo>
                      <a:lnTo>
                        <a:pt x="2821" y="777"/>
                      </a:lnTo>
                      <a:cubicBezTo>
                        <a:pt x="2831" y="786"/>
                        <a:pt x="2840" y="796"/>
                        <a:pt x="2840" y="805"/>
                      </a:cubicBezTo>
                      <a:cubicBezTo>
                        <a:pt x="2831" y="796"/>
                        <a:pt x="2821" y="786"/>
                        <a:pt x="2821" y="777"/>
                      </a:cubicBezTo>
                      <a:close/>
                      <a:moveTo>
                        <a:pt x="1004" y="786"/>
                      </a:moveTo>
                      <a:cubicBezTo>
                        <a:pt x="1004" y="805"/>
                        <a:pt x="1013" y="805"/>
                        <a:pt x="1032" y="805"/>
                      </a:cubicBezTo>
                      <a:lnTo>
                        <a:pt x="1042" y="805"/>
                      </a:lnTo>
                      <a:cubicBezTo>
                        <a:pt x="1032" y="815"/>
                        <a:pt x="1013" y="815"/>
                        <a:pt x="1004" y="815"/>
                      </a:cubicBezTo>
                      <a:cubicBezTo>
                        <a:pt x="995" y="815"/>
                        <a:pt x="985" y="805"/>
                        <a:pt x="995" y="796"/>
                      </a:cubicBezTo>
                      <a:cubicBezTo>
                        <a:pt x="995" y="786"/>
                        <a:pt x="995" y="786"/>
                        <a:pt x="995" y="786"/>
                      </a:cubicBezTo>
                      <a:close/>
                      <a:moveTo>
                        <a:pt x="1080" y="777"/>
                      </a:moveTo>
                      <a:cubicBezTo>
                        <a:pt x="1089" y="796"/>
                        <a:pt x="1099" y="805"/>
                        <a:pt x="1118" y="815"/>
                      </a:cubicBezTo>
                      <a:cubicBezTo>
                        <a:pt x="1113" y="820"/>
                        <a:pt x="1108" y="822"/>
                        <a:pt x="1103" y="822"/>
                      </a:cubicBezTo>
                      <a:cubicBezTo>
                        <a:pt x="1099" y="822"/>
                        <a:pt x="1094" y="820"/>
                        <a:pt x="1089" y="815"/>
                      </a:cubicBezTo>
                      <a:cubicBezTo>
                        <a:pt x="1089" y="805"/>
                        <a:pt x="1080" y="796"/>
                        <a:pt x="1080" y="786"/>
                      </a:cubicBezTo>
                      <a:cubicBezTo>
                        <a:pt x="1080" y="786"/>
                        <a:pt x="1080" y="786"/>
                        <a:pt x="1080" y="777"/>
                      </a:cubicBezTo>
                      <a:close/>
                      <a:moveTo>
                        <a:pt x="304" y="815"/>
                      </a:moveTo>
                      <a:lnTo>
                        <a:pt x="285" y="824"/>
                      </a:lnTo>
                      <a:cubicBezTo>
                        <a:pt x="285" y="815"/>
                        <a:pt x="294" y="815"/>
                        <a:pt x="304" y="815"/>
                      </a:cubicBezTo>
                      <a:close/>
                      <a:moveTo>
                        <a:pt x="2765" y="805"/>
                      </a:moveTo>
                      <a:cubicBezTo>
                        <a:pt x="2783" y="815"/>
                        <a:pt x="2783" y="815"/>
                        <a:pt x="2774" y="824"/>
                      </a:cubicBezTo>
                      <a:lnTo>
                        <a:pt x="2765" y="824"/>
                      </a:lnTo>
                      <a:cubicBezTo>
                        <a:pt x="2765" y="824"/>
                        <a:pt x="2765" y="824"/>
                        <a:pt x="2765" y="815"/>
                      </a:cubicBezTo>
                      <a:cubicBezTo>
                        <a:pt x="2765" y="815"/>
                        <a:pt x="2765" y="805"/>
                        <a:pt x="2765" y="805"/>
                      </a:cubicBezTo>
                      <a:close/>
                      <a:moveTo>
                        <a:pt x="907" y="822"/>
                      </a:moveTo>
                      <a:cubicBezTo>
                        <a:pt x="914" y="822"/>
                        <a:pt x="923" y="827"/>
                        <a:pt x="931" y="827"/>
                      </a:cubicBezTo>
                      <a:cubicBezTo>
                        <a:pt x="933" y="827"/>
                        <a:pt x="936" y="826"/>
                        <a:pt x="938" y="824"/>
                      </a:cubicBezTo>
                      <a:lnTo>
                        <a:pt x="938" y="824"/>
                      </a:lnTo>
                      <a:cubicBezTo>
                        <a:pt x="938" y="834"/>
                        <a:pt x="938" y="834"/>
                        <a:pt x="928" y="834"/>
                      </a:cubicBezTo>
                      <a:cubicBezTo>
                        <a:pt x="919" y="834"/>
                        <a:pt x="909" y="824"/>
                        <a:pt x="900" y="824"/>
                      </a:cubicBezTo>
                      <a:cubicBezTo>
                        <a:pt x="902" y="822"/>
                        <a:pt x="904" y="822"/>
                        <a:pt x="907" y="822"/>
                      </a:cubicBezTo>
                      <a:close/>
                      <a:moveTo>
                        <a:pt x="531" y="834"/>
                      </a:moveTo>
                      <a:cubicBezTo>
                        <a:pt x="531" y="836"/>
                        <a:pt x="531" y="838"/>
                        <a:pt x="531" y="843"/>
                      </a:cubicBezTo>
                      <a:cubicBezTo>
                        <a:pt x="531" y="843"/>
                        <a:pt x="521" y="834"/>
                        <a:pt x="531" y="834"/>
                      </a:cubicBezTo>
                      <a:close/>
                      <a:moveTo>
                        <a:pt x="995" y="824"/>
                      </a:moveTo>
                      <a:cubicBezTo>
                        <a:pt x="1004" y="824"/>
                        <a:pt x="995" y="834"/>
                        <a:pt x="995" y="834"/>
                      </a:cubicBezTo>
                      <a:cubicBezTo>
                        <a:pt x="995" y="843"/>
                        <a:pt x="995" y="843"/>
                        <a:pt x="995" y="853"/>
                      </a:cubicBezTo>
                      <a:cubicBezTo>
                        <a:pt x="976" y="853"/>
                        <a:pt x="966" y="843"/>
                        <a:pt x="957" y="834"/>
                      </a:cubicBezTo>
                      <a:cubicBezTo>
                        <a:pt x="966" y="834"/>
                        <a:pt x="985" y="834"/>
                        <a:pt x="995" y="824"/>
                      </a:cubicBezTo>
                      <a:close/>
                      <a:moveTo>
                        <a:pt x="2348" y="815"/>
                      </a:moveTo>
                      <a:cubicBezTo>
                        <a:pt x="2358" y="824"/>
                        <a:pt x="2367" y="834"/>
                        <a:pt x="2367" y="843"/>
                      </a:cubicBezTo>
                      <a:cubicBezTo>
                        <a:pt x="2367" y="853"/>
                        <a:pt x="2367" y="853"/>
                        <a:pt x="2358" y="853"/>
                      </a:cubicBezTo>
                      <a:lnTo>
                        <a:pt x="2329" y="853"/>
                      </a:lnTo>
                      <a:cubicBezTo>
                        <a:pt x="2329" y="853"/>
                        <a:pt x="2329" y="843"/>
                        <a:pt x="2329" y="843"/>
                      </a:cubicBezTo>
                      <a:cubicBezTo>
                        <a:pt x="2329" y="834"/>
                        <a:pt x="2329" y="824"/>
                        <a:pt x="2339" y="824"/>
                      </a:cubicBezTo>
                      <a:cubicBezTo>
                        <a:pt x="2339" y="815"/>
                        <a:pt x="2339" y="815"/>
                        <a:pt x="2348" y="815"/>
                      </a:cubicBezTo>
                      <a:close/>
                      <a:moveTo>
                        <a:pt x="597" y="853"/>
                      </a:moveTo>
                      <a:cubicBezTo>
                        <a:pt x="593" y="861"/>
                        <a:pt x="589" y="864"/>
                        <a:pt x="586" y="864"/>
                      </a:cubicBezTo>
                      <a:cubicBezTo>
                        <a:pt x="581" y="864"/>
                        <a:pt x="578" y="858"/>
                        <a:pt x="578" y="853"/>
                      </a:cubicBezTo>
                      <a:close/>
                      <a:moveTo>
                        <a:pt x="351" y="815"/>
                      </a:moveTo>
                      <a:cubicBezTo>
                        <a:pt x="351" y="815"/>
                        <a:pt x="360" y="815"/>
                        <a:pt x="360" y="824"/>
                      </a:cubicBezTo>
                      <a:cubicBezTo>
                        <a:pt x="360" y="834"/>
                        <a:pt x="360" y="834"/>
                        <a:pt x="370" y="834"/>
                      </a:cubicBezTo>
                      <a:lnTo>
                        <a:pt x="389" y="834"/>
                      </a:lnTo>
                      <a:cubicBezTo>
                        <a:pt x="389" y="834"/>
                        <a:pt x="389" y="843"/>
                        <a:pt x="398" y="843"/>
                      </a:cubicBezTo>
                      <a:lnTo>
                        <a:pt x="389" y="843"/>
                      </a:lnTo>
                      <a:cubicBezTo>
                        <a:pt x="379" y="853"/>
                        <a:pt x="370" y="853"/>
                        <a:pt x="360" y="853"/>
                      </a:cubicBezTo>
                      <a:cubicBezTo>
                        <a:pt x="360" y="853"/>
                        <a:pt x="351" y="853"/>
                        <a:pt x="360" y="862"/>
                      </a:cubicBezTo>
                      <a:cubicBezTo>
                        <a:pt x="360" y="862"/>
                        <a:pt x="360" y="862"/>
                        <a:pt x="360" y="872"/>
                      </a:cubicBezTo>
                      <a:cubicBezTo>
                        <a:pt x="351" y="862"/>
                        <a:pt x="351" y="862"/>
                        <a:pt x="341" y="862"/>
                      </a:cubicBezTo>
                      <a:cubicBezTo>
                        <a:pt x="341" y="872"/>
                        <a:pt x="341" y="872"/>
                        <a:pt x="332" y="872"/>
                      </a:cubicBezTo>
                      <a:cubicBezTo>
                        <a:pt x="332" y="862"/>
                        <a:pt x="322" y="862"/>
                        <a:pt x="322" y="853"/>
                      </a:cubicBezTo>
                      <a:cubicBezTo>
                        <a:pt x="322" y="843"/>
                        <a:pt x="313" y="834"/>
                        <a:pt x="304" y="834"/>
                      </a:cubicBezTo>
                      <a:cubicBezTo>
                        <a:pt x="313" y="815"/>
                        <a:pt x="332" y="815"/>
                        <a:pt x="351" y="815"/>
                      </a:cubicBezTo>
                      <a:close/>
                      <a:moveTo>
                        <a:pt x="493" y="843"/>
                      </a:moveTo>
                      <a:cubicBezTo>
                        <a:pt x="493" y="853"/>
                        <a:pt x="493" y="853"/>
                        <a:pt x="493" y="853"/>
                      </a:cubicBezTo>
                      <a:cubicBezTo>
                        <a:pt x="502" y="862"/>
                        <a:pt x="502" y="862"/>
                        <a:pt x="502" y="862"/>
                      </a:cubicBezTo>
                      <a:cubicBezTo>
                        <a:pt x="493" y="862"/>
                        <a:pt x="493" y="872"/>
                        <a:pt x="483" y="872"/>
                      </a:cubicBezTo>
                      <a:cubicBezTo>
                        <a:pt x="483" y="872"/>
                        <a:pt x="483" y="862"/>
                        <a:pt x="483" y="862"/>
                      </a:cubicBezTo>
                      <a:cubicBezTo>
                        <a:pt x="483" y="853"/>
                        <a:pt x="493" y="853"/>
                        <a:pt x="493" y="843"/>
                      </a:cubicBezTo>
                      <a:close/>
                      <a:moveTo>
                        <a:pt x="1042" y="824"/>
                      </a:moveTo>
                      <a:cubicBezTo>
                        <a:pt x="1051" y="824"/>
                        <a:pt x="1051" y="824"/>
                        <a:pt x="1061" y="834"/>
                      </a:cubicBezTo>
                      <a:cubicBezTo>
                        <a:pt x="1061" y="843"/>
                        <a:pt x="1070" y="853"/>
                        <a:pt x="1080" y="862"/>
                      </a:cubicBezTo>
                      <a:lnTo>
                        <a:pt x="1080" y="872"/>
                      </a:lnTo>
                      <a:lnTo>
                        <a:pt x="1032" y="853"/>
                      </a:lnTo>
                      <a:cubicBezTo>
                        <a:pt x="1032" y="853"/>
                        <a:pt x="1032" y="843"/>
                        <a:pt x="1032" y="834"/>
                      </a:cubicBezTo>
                      <a:cubicBezTo>
                        <a:pt x="1032" y="834"/>
                        <a:pt x="1042" y="824"/>
                        <a:pt x="1042" y="824"/>
                      </a:cubicBezTo>
                      <a:close/>
                      <a:moveTo>
                        <a:pt x="1685" y="853"/>
                      </a:moveTo>
                      <a:cubicBezTo>
                        <a:pt x="1685" y="862"/>
                        <a:pt x="1676" y="872"/>
                        <a:pt x="1676" y="872"/>
                      </a:cubicBezTo>
                      <a:lnTo>
                        <a:pt x="1667" y="872"/>
                      </a:lnTo>
                      <a:cubicBezTo>
                        <a:pt x="1667" y="862"/>
                        <a:pt x="1667" y="862"/>
                        <a:pt x="1667" y="862"/>
                      </a:cubicBezTo>
                      <a:cubicBezTo>
                        <a:pt x="1667" y="862"/>
                        <a:pt x="1676" y="853"/>
                        <a:pt x="1685" y="853"/>
                      </a:cubicBezTo>
                      <a:close/>
                      <a:moveTo>
                        <a:pt x="824" y="843"/>
                      </a:moveTo>
                      <a:lnTo>
                        <a:pt x="824" y="853"/>
                      </a:lnTo>
                      <a:cubicBezTo>
                        <a:pt x="824" y="853"/>
                        <a:pt x="815" y="853"/>
                        <a:pt x="815" y="862"/>
                      </a:cubicBezTo>
                      <a:cubicBezTo>
                        <a:pt x="805" y="862"/>
                        <a:pt x="796" y="872"/>
                        <a:pt x="796" y="881"/>
                      </a:cubicBezTo>
                      <a:cubicBezTo>
                        <a:pt x="796" y="881"/>
                        <a:pt x="796" y="881"/>
                        <a:pt x="786" y="891"/>
                      </a:cubicBezTo>
                      <a:cubicBezTo>
                        <a:pt x="786" y="891"/>
                        <a:pt x="782" y="895"/>
                        <a:pt x="779" y="895"/>
                      </a:cubicBezTo>
                      <a:cubicBezTo>
                        <a:pt x="778" y="895"/>
                        <a:pt x="777" y="894"/>
                        <a:pt x="777" y="891"/>
                      </a:cubicBezTo>
                      <a:cubicBezTo>
                        <a:pt x="777" y="891"/>
                        <a:pt x="767" y="891"/>
                        <a:pt x="767" y="881"/>
                      </a:cubicBezTo>
                      <a:cubicBezTo>
                        <a:pt x="758" y="862"/>
                        <a:pt x="767" y="843"/>
                        <a:pt x="786" y="843"/>
                      </a:cubicBezTo>
                      <a:close/>
                      <a:moveTo>
                        <a:pt x="654" y="891"/>
                      </a:moveTo>
                      <a:cubicBezTo>
                        <a:pt x="654" y="891"/>
                        <a:pt x="654" y="891"/>
                        <a:pt x="663" y="900"/>
                      </a:cubicBezTo>
                      <a:lnTo>
                        <a:pt x="654" y="900"/>
                      </a:lnTo>
                      <a:cubicBezTo>
                        <a:pt x="654" y="900"/>
                        <a:pt x="654" y="891"/>
                        <a:pt x="654" y="891"/>
                      </a:cubicBezTo>
                      <a:close/>
                      <a:moveTo>
                        <a:pt x="711" y="881"/>
                      </a:moveTo>
                      <a:cubicBezTo>
                        <a:pt x="720" y="881"/>
                        <a:pt x="729" y="891"/>
                        <a:pt x="739" y="891"/>
                      </a:cubicBezTo>
                      <a:cubicBezTo>
                        <a:pt x="739" y="891"/>
                        <a:pt x="739" y="900"/>
                        <a:pt x="739" y="900"/>
                      </a:cubicBezTo>
                      <a:cubicBezTo>
                        <a:pt x="729" y="900"/>
                        <a:pt x="720" y="909"/>
                        <a:pt x="720" y="909"/>
                      </a:cubicBezTo>
                      <a:lnTo>
                        <a:pt x="711" y="909"/>
                      </a:lnTo>
                      <a:cubicBezTo>
                        <a:pt x="701" y="909"/>
                        <a:pt x="692" y="900"/>
                        <a:pt x="701" y="891"/>
                      </a:cubicBezTo>
                      <a:cubicBezTo>
                        <a:pt x="701" y="881"/>
                        <a:pt x="711" y="881"/>
                        <a:pt x="711" y="881"/>
                      </a:cubicBezTo>
                      <a:close/>
                      <a:moveTo>
                        <a:pt x="815" y="881"/>
                      </a:moveTo>
                      <a:cubicBezTo>
                        <a:pt x="815" y="881"/>
                        <a:pt x="815" y="881"/>
                        <a:pt x="824" y="891"/>
                      </a:cubicBezTo>
                      <a:cubicBezTo>
                        <a:pt x="824" y="891"/>
                        <a:pt x="824" y="900"/>
                        <a:pt x="824" y="900"/>
                      </a:cubicBezTo>
                      <a:cubicBezTo>
                        <a:pt x="824" y="900"/>
                        <a:pt x="824" y="909"/>
                        <a:pt x="824" y="909"/>
                      </a:cubicBezTo>
                      <a:lnTo>
                        <a:pt x="815" y="909"/>
                      </a:lnTo>
                      <a:cubicBezTo>
                        <a:pt x="815" y="900"/>
                        <a:pt x="815" y="891"/>
                        <a:pt x="805" y="891"/>
                      </a:cubicBezTo>
                      <a:lnTo>
                        <a:pt x="815" y="881"/>
                      </a:lnTo>
                      <a:close/>
                      <a:moveTo>
                        <a:pt x="1241" y="900"/>
                      </a:moveTo>
                      <a:lnTo>
                        <a:pt x="1250" y="909"/>
                      </a:lnTo>
                      <a:lnTo>
                        <a:pt x="1241" y="909"/>
                      </a:lnTo>
                      <a:cubicBezTo>
                        <a:pt x="1231" y="909"/>
                        <a:pt x="1241" y="900"/>
                        <a:pt x="1241" y="900"/>
                      </a:cubicBezTo>
                      <a:close/>
                      <a:moveTo>
                        <a:pt x="467" y="905"/>
                      </a:moveTo>
                      <a:cubicBezTo>
                        <a:pt x="470" y="905"/>
                        <a:pt x="474" y="909"/>
                        <a:pt x="474" y="909"/>
                      </a:cubicBezTo>
                      <a:cubicBezTo>
                        <a:pt x="474" y="919"/>
                        <a:pt x="464" y="919"/>
                        <a:pt x="464" y="919"/>
                      </a:cubicBezTo>
                      <a:cubicBezTo>
                        <a:pt x="455" y="919"/>
                        <a:pt x="455" y="909"/>
                        <a:pt x="455" y="909"/>
                      </a:cubicBezTo>
                      <a:lnTo>
                        <a:pt x="464" y="909"/>
                      </a:lnTo>
                      <a:cubicBezTo>
                        <a:pt x="464" y="906"/>
                        <a:pt x="466" y="905"/>
                        <a:pt x="467" y="905"/>
                      </a:cubicBezTo>
                      <a:close/>
                      <a:moveTo>
                        <a:pt x="512" y="872"/>
                      </a:moveTo>
                      <a:cubicBezTo>
                        <a:pt x="512" y="881"/>
                        <a:pt x="512" y="881"/>
                        <a:pt x="512" y="891"/>
                      </a:cubicBezTo>
                      <a:cubicBezTo>
                        <a:pt x="512" y="900"/>
                        <a:pt x="512" y="909"/>
                        <a:pt x="521" y="909"/>
                      </a:cubicBezTo>
                      <a:cubicBezTo>
                        <a:pt x="521" y="909"/>
                        <a:pt x="521" y="919"/>
                        <a:pt x="521" y="919"/>
                      </a:cubicBezTo>
                      <a:lnTo>
                        <a:pt x="493" y="919"/>
                      </a:lnTo>
                      <a:cubicBezTo>
                        <a:pt x="493" y="919"/>
                        <a:pt x="493" y="909"/>
                        <a:pt x="493" y="909"/>
                      </a:cubicBezTo>
                      <a:cubicBezTo>
                        <a:pt x="483" y="909"/>
                        <a:pt x="483" y="900"/>
                        <a:pt x="474" y="900"/>
                      </a:cubicBezTo>
                      <a:cubicBezTo>
                        <a:pt x="474" y="891"/>
                        <a:pt x="464" y="891"/>
                        <a:pt x="474" y="881"/>
                      </a:cubicBezTo>
                      <a:cubicBezTo>
                        <a:pt x="474" y="881"/>
                        <a:pt x="478" y="877"/>
                        <a:pt x="481" y="877"/>
                      </a:cubicBezTo>
                      <a:cubicBezTo>
                        <a:pt x="482" y="877"/>
                        <a:pt x="483" y="878"/>
                        <a:pt x="483" y="881"/>
                      </a:cubicBezTo>
                      <a:lnTo>
                        <a:pt x="502" y="881"/>
                      </a:lnTo>
                      <a:cubicBezTo>
                        <a:pt x="502" y="881"/>
                        <a:pt x="502" y="872"/>
                        <a:pt x="512" y="872"/>
                      </a:cubicBezTo>
                      <a:close/>
                      <a:moveTo>
                        <a:pt x="1771" y="881"/>
                      </a:moveTo>
                      <a:cubicBezTo>
                        <a:pt x="1780" y="891"/>
                        <a:pt x="1780" y="891"/>
                        <a:pt x="1780" y="900"/>
                      </a:cubicBezTo>
                      <a:cubicBezTo>
                        <a:pt x="1780" y="909"/>
                        <a:pt x="1780" y="909"/>
                        <a:pt x="1771" y="919"/>
                      </a:cubicBezTo>
                      <a:cubicBezTo>
                        <a:pt x="1771" y="919"/>
                        <a:pt x="1771" y="909"/>
                        <a:pt x="1771" y="900"/>
                      </a:cubicBezTo>
                      <a:cubicBezTo>
                        <a:pt x="1771" y="900"/>
                        <a:pt x="1771" y="891"/>
                        <a:pt x="1771" y="881"/>
                      </a:cubicBezTo>
                      <a:close/>
                      <a:moveTo>
                        <a:pt x="2056" y="912"/>
                      </a:moveTo>
                      <a:cubicBezTo>
                        <a:pt x="2062" y="912"/>
                        <a:pt x="2069" y="914"/>
                        <a:pt x="2074" y="919"/>
                      </a:cubicBezTo>
                      <a:lnTo>
                        <a:pt x="2045" y="919"/>
                      </a:lnTo>
                      <a:cubicBezTo>
                        <a:pt x="2045" y="914"/>
                        <a:pt x="2050" y="912"/>
                        <a:pt x="2056" y="912"/>
                      </a:cubicBezTo>
                      <a:close/>
                      <a:moveTo>
                        <a:pt x="2500" y="900"/>
                      </a:moveTo>
                      <a:cubicBezTo>
                        <a:pt x="2509" y="900"/>
                        <a:pt x="2509" y="909"/>
                        <a:pt x="2518" y="909"/>
                      </a:cubicBezTo>
                      <a:lnTo>
                        <a:pt x="2509" y="919"/>
                      </a:lnTo>
                      <a:cubicBezTo>
                        <a:pt x="2509" y="909"/>
                        <a:pt x="2500" y="909"/>
                        <a:pt x="2500" y="909"/>
                      </a:cubicBezTo>
                      <a:lnTo>
                        <a:pt x="2500" y="900"/>
                      </a:lnTo>
                      <a:close/>
                      <a:moveTo>
                        <a:pt x="2298" y="612"/>
                      </a:moveTo>
                      <a:cubicBezTo>
                        <a:pt x="2301" y="612"/>
                        <a:pt x="2301" y="616"/>
                        <a:pt x="2301" y="616"/>
                      </a:cubicBezTo>
                      <a:cubicBezTo>
                        <a:pt x="2310" y="625"/>
                        <a:pt x="2310" y="635"/>
                        <a:pt x="2310" y="644"/>
                      </a:cubicBezTo>
                      <a:cubicBezTo>
                        <a:pt x="2310" y="654"/>
                        <a:pt x="2310" y="654"/>
                        <a:pt x="2310" y="654"/>
                      </a:cubicBezTo>
                      <a:cubicBezTo>
                        <a:pt x="2310" y="663"/>
                        <a:pt x="2320" y="663"/>
                        <a:pt x="2320" y="663"/>
                      </a:cubicBezTo>
                      <a:cubicBezTo>
                        <a:pt x="2329" y="654"/>
                        <a:pt x="2339" y="654"/>
                        <a:pt x="2339" y="654"/>
                      </a:cubicBezTo>
                      <a:cubicBezTo>
                        <a:pt x="2339" y="644"/>
                        <a:pt x="2348" y="644"/>
                        <a:pt x="2348" y="644"/>
                      </a:cubicBezTo>
                      <a:cubicBezTo>
                        <a:pt x="2348" y="635"/>
                        <a:pt x="2348" y="635"/>
                        <a:pt x="2358" y="635"/>
                      </a:cubicBezTo>
                      <a:cubicBezTo>
                        <a:pt x="2358" y="635"/>
                        <a:pt x="2358" y="635"/>
                        <a:pt x="2358" y="644"/>
                      </a:cubicBezTo>
                      <a:lnTo>
                        <a:pt x="2367" y="644"/>
                      </a:lnTo>
                      <a:cubicBezTo>
                        <a:pt x="2376" y="644"/>
                        <a:pt x="2386" y="644"/>
                        <a:pt x="2395" y="654"/>
                      </a:cubicBezTo>
                      <a:cubicBezTo>
                        <a:pt x="2395" y="644"/>
                        <a:pt x="2395" y="644"/>
                        <a:pt x="2395" y="635"/>
                      </a:cubicBezTo>
                      <a:cubicBezTo>
                        <a:pt x="2405" y="635"/>
                        <a:pt x="2405" y="625"/>
                        <a:pt x="2405" y="625"/>
                      </a:cubicBezTo>
                      <a:cubicBezTo>
                        <a:pt x="2414" y="625"/>
                        <a:pt x="2414" y="635"/>
                        <a:pt x="2414" y="635"/>
                      </a:cubicBezTo>
                      <a:cubicBezTo>
                        <a:pt x="2424" y="644"/>
                        <a:pt x="2424" y="654"/>
                        <a:pt x="2424" y="663"/>
                      </a:cubicBezTo>
                      <a:cubicBezTo>
                        <a:pt x="2424" y="673"/>
                        <a:pt x="2424" y="682"/>
                        <a:pt x="2424" y="682"/>
                      </a:cubicBezTo>
                      <a:cubicBezTo>
                        <a:pt x="2433" y="673"/>
                        <a:pt x="2443" y="673"/>
                        <a:pt x="2443" y="663"/>
                      </a:cubicBezTo>
                      <a:cubicBezTo>
                        <a:pt x="2449" y="663"/>
                        <a:pt x="2451" y="659"/>
                        <a:pt x="2455" y="659"/>
                      </a:cubicBezTo>
                      <a:cubicBezTo>
                        <a:pt x="2456" y="659"/>
                        <a:pt x="2458" y="660"/>
                        <a:pt x="2462" y="663"/>
                      </a:cubicBezTo>
                      <a:lnTo>
                        <a:pt x="2471" y="663"/>
                      </a:lnTo>
                      <a:cubicBezTo>
                        <a:pt x="2471" y="659"/>
                        <a:pt x="2473" y="656"/>
                        <a:pt x="2476" y="656"/>
                      </a:cubicBezTo>
                      <a:cubicBezTo>
                        <a:pt x="2478" y="656"/>
                        <a:pt x="2481" y="659"/>
                        <a:pt x="2481" y="663"/>
                      </a:cubicBezTo>
                      <a:cubicBezTo>
                        <a:pt x="2490" y="673"/>
                        <a:pt x="2500" y="673"/>
                        <a:pt x="2500" y="682"/>
                      </a:cubicBezTo>
                      <a:cubicBezTo>
                        <a:pt x="2506" y="676"/>
                        <a:pt x="2508" y="669"/>
                        <a:pt x="2515" y="669"/>
                      </a:cubicBezTo>
                      <a:cubicBezTo>
                        <a:pt x="2518" y="669"/>
                        <a:pt x="2522" y="670"/>
                        <a:pt x="2528" y="673"/>
                      </a:cubicBezTo>
                      <a:cubicBezTo>
                        <a:pt x="2518" y="682"/>
                        <a:pt x="2518" y="682"/>
                        <a:pt x="2500" y="682"/>
                      </a:cubicBezTo>
                      <a:cubicBezTo>
                        <a:pt x="2500" y="692"/>
                        <a:pt x="2500" y="692"/>
                        <a:pt x="2500" y="692"/>
                      </a:cubicBezTo>
                      <a:cubicBezTo>
                        <a:pt x="2490" y="692"/>
                        <a:pt x="2490" y="701"/>
                        <a:pt x="2481" y="701"/>
                      </a:cubicBezTo>
                      <a:cubicBezTo>
                        <a:pt x="2481" y="711"/>
                        <a:pt x="2471" y="711"/>
                        <a:pt x="2471" y="720"/>
                      </a:cubicBezTo>
                      <a:lnTo>
                        <a:pt x="2471" y="739"/>
                      </a:lnTo>
                      <a:cubicBezTo>
                        <a:pt x="2471" y="739"/>
                        <a:pt x="2471" y="749"/>
                        <a:pt x="2471" y="749"/>
                      </a:cubicBezTo>
                      <a:cubicBezTo>
                        <a:pt x="2462" y="749"/>
                        <a:pt x="2462" y="749"/>
                        <a:pt x="2452" y="758"/>
                      </a:cubicBezTo>
                      <a:lnTo>
                        <a:pt x="2452" y="730"/>
                      </a:lnTo>
                      <a:lnTo>
                        <a:pt x="2443" y="730"/>
                      </a:lnTo>
                      <a:lnTo>
                        <a:pt x="2443" y="701"/>
                      </a:lnTo>
                      <a:cubicBezTo>
                        <a:pt x="2433" y="720"/>
                        <a:pt x="2433" y="730"/>
                        <a:pt x="2424" y="739"/>
                      </a:cubicBezTo>
                      <a:cubicBezTo>
                        <a:pt x="2414" y="739"/>
                        <a:pt x="2414" y="749"/>
                        <a:pt x="2414" y="758"/>
                      </a:cubicBezTo>
                      <a:cubicBezTo>
                        <a:pt x="2414" y="767"/>
                        <a:pt x="2414" y="777"/>
                        <a:pt x="2405" y="777"/>
                      </a:cubicBezTo>
                      <a:lnTo>
                        <a:pt x="2433" y="777"/>
                      </a:lnTo>
                      <a:cubicBezTo>
                        <a:pt x="2433" y="786"/>
                        <a:pt x="2433" y="796"/>
                        <a:pt x="2433" y="796"/>
                      </a:cubicBezTo>
                      <a:cubicBezTo>
                        <a:pt x="2443" y="805"/>
                        <a:pt x="2443" y="815"/>
                        <a:pt x="2452" y="815"/>
                      </a:cubicBezTo>
                      <a:cubicBezTo>
                        <a:pt x="2462" y="815"/>
                        <a:pt x="2471" y="843"/>
                        <a:pt x="2462" y="843"/>
                      </a:cubicBezTo>
                      <a:cubicBezTo>
                        <a:pt x="2452" y="853"/>
                        <a:pt x="2443" y="862"/>
                        <a:pt x="2433" y="862"/>
                      </a:cubicBezTo>
                      <a:lnTo>
                        <a:pt x="2424" y="862"/>
                      </a:lnTo>
                      <a:cubicBezTo>
                        <a:pt x="2414" y="853"/>
                        <a:pt x="2395" y="853"/>
                        <a:pt x="2386" y="843"/>
                      </a:cubicBezTo>
                      <a:lnTo>
                        <a:pt x="2414" y="824"/>
                      </a:lnTo>
                      <a:cubicBezTo>
                        <a:pt x="2405" y="824"/>
                        <a:pt x="2405" y="815"/>
                        <a:pt x="2405" y="815"/>
                      </a:cubicBezTo>
                      <a:cubicBezTo>
                        <a:pt x="2405" y="815"/>
                        <a:pt x="2405" y="815"/>
                        <a:pt x="2405" y="805"/>
                      </a:cubicBezTo>
                      <a:cubicBezTo>
                        <a:pt x="2405" y="805"/>
                        <a:pt x="2405" y="796"/>
                        <a:pt x="2414" y="796"/>
                      </a:cubicBezTo>
                      <a:lnTo>
                        <a:pt x="2395" y="796"/>
                      </a:lnTo>
                      <a:cubicBezTo>
                        <a:pt x="2395" y="786"/>
                        <a:pt x="2395" y="777"/>
                        <a:pt x="2405" y="777"/>
                      </a:cubicBezTo>
                      <a:lnTo>
                        <a:pt x="2395" y="777"/>
                      </a:lnTo>
                      <a:cubicBezTo>
                        <a:pt x="2386" y="786"/>
                        <a:pt x="2386" y="786"/>
                        <a:pt x="2376" y="786"/>
                      </a:cubicBezTo>
                      <a:cubicBezTo>
                        <a:pt x="2376" y="777"/>
                        <a:pt x="2376" y="777"/>
                        <a:pt x="2367" y="777"/>
                      </a:cubicBezTo>
                      <a:lnTo>
                        <a:pt x="2358" y="796"/>
                      </a:lnTo>
                      <a:cubicBezTo>
                        <a:pt x="2358" y="796"/>
                        <a:pt x="2358" y="796"/>
                        <a:pt x="2348" y="786"/>
                      </a:cubicBezTo>
                      <a:cubicBezTo>
                        <a:pt x="2348" y="786"/>
                        <a:pt x="2348" y="777"/>
                        <a:pt x="2339" y="777"/>
                      </a:cubicBezTo>
                      <a:cubicBezTo>
                        <a:pt x="2329" y="777"/>
                        <a:pt x="2329" y="777"/>
                        <a:pt x="2320" y="786"/>
                      </a:cubicBezTo>
                      <a:cubicBezTo>
                        <a:pt x="2320" y="786"/>
                        <a:pt x="2310" y="796"/>
                        <a:pt x="2301" y="796"/>
                      </a:cubicBezTo>
                      <a:cubicBezTo>
                        <a:pt x="2301" y="805"/>
                        <a:pt x="2291" y="805"/>
                        <a:pt x="2291" y="815"/>
                      </a:cubicBezTo>
                      <a:cubicBezTo>
                        <a:pt x="2291" y="824"/>
                        <a:pt x="2291" y="824"/>
                        <a:pt x="2282" y="834"/>
                      </a:cubicBezTo>
                      <a:cubicBezTo>
                        <a:pt x="2282" y="843"/>
                        <a:pt x="2272" y="843"/>
                        <a:pt x="2272" y="853"/>
                      </a:cubicBezTo>
                      <a:lnTo>
                        <a:pt x="2282" y="853"/>
                      </a:lnTo>
                      <a:cubicBezTo>
                        <a:pt x="2291" y="853"/>
                        <a:pt x="2291" y="862"/>
                        <a:pt x="2282" y="872"/>
                      </a:cubicBezTo>
                      <a:cubicBezTo>
                        <a:pt x="2272" y="881"/>
                        <a:pt x="2272" y="891"/>
                        <a:pt x="2282" y="900"/>
                      </a:cubicBezTo>
                      <a:cubicBezTo>
                        <a:pt x="2272" y="909"/>
                        <a:pt x="2253" y="919"/>
                        <a:pt x="2244" y="928"/>
                      </a:cubicBezTo>
                      <a:lnTo>
                        <a:pt x="2216" y="928"/>
                      </a:lnTo>
                      <a:cubicBezTo>
                        <a:pt x="2216" y="919"/>
                        <a:pt x="2216" y="919"/>
                        <a:pt x="2216" y="919"/>
                      </a:cubicBezTo>
                      <a:lnTo>
                        <a:pt x="2225" y="919"/>
                      </a:lnTo>
                      <a:cubicBezTo>
                        <a:pt x="2216" y="909"/>
                        <a:pt x="2206" y="900"/>
                        <a:pt x="2197" y="900"/>
                      </a:cubicBezTo>
                      <a:cubicBezTo>
                        <a:pt x="2187" y="891"/>
                        <a:pt x="2187" y="891"/>
                        <a:pt x="2178" y="881"/>
                      </a:cubicBezTo>
                      <a:cubicBezTo>
                        <a:pt x="2187" y="872"/>
                        <a:pt x="2197" y="872"/>
                        <a:pt x="2206" y="872"/>
                      </a:cubicBezTo>
                      <a:lnTo>
                        <a:pt x="2225" y="872"/>
                      </a:lnTo>
                      <a:cubicBezTo>
                        <a:pt x="2234" y="872"/>
                        <a:pt x="2253" y="872"/>
                        <a:pt x="2263" y="862"/>
                      </a:cubicBezTo>
                      <a:cubicBezTo>
                        <a:pt x="2263" y="853"/>
                        <a:pt x="2263" y="853"/>
                        <a:pt x="2272" y="853"/>
                      </a:cubicBezTo>
                      <a:lnTo>
                        <a:pt x="2244" y="853"/>
                      </a:lnTo>
                      <a:lnTo>
                        <a:pt x="2244" y="843"/>
                      </a:lnTo>
                      <a:lnTo>
                        <a:pt x="2272" y="834"/>
                      </a:lnTo>
                      <a:cubicBezTo>
                        <a:pt x="2263" y="824"/>
                        <a:pt x="2253" y="815"/>
                        <a:pt x="2253" y="805"/>
                      </a:cubicBezTo>
                      <a:cubicBezTo>
                        <a:pt x="2253" y="796"/>
                        <a:pt x="2244" y="796"/>
                        <a:pt x="2244" y="796"/>
                      </a:cubicBezTo>
                      <a:cubicBezTo>
                        <a:pt x="2234" y="796"/>
                        <a:pt x="2234" y="786"/>
                        <a:pt x="2234" y="786"/>
                      </a:cubicBezTo>
                      <a:cubicBezTo>
                        <a:pt x="2234" y="786"/>
                        <a:pt x="2234" y="777"/>
                        <a:pt x="2234" y="777"/>
                      </a:cubicBezTo>
                      <a:cubicBezTo>
                        <a:pt x="2234" y="758"/>
                        <a:pt x="2234" y="758"/>
                        <a:pt x="2244" y="758"/>
                      </a:cubicBezTo>
                      <a:cubicBezTo>
                        <a:pt x="2272" y="758"/>
                        <a:pt x="2282" y="739"/>
                        <a:pt x="2282" y="720"/>
                      </a:cubicBezTo>
                      <a:cubicBezTo>
                        <a:pt x="2272" y="720"/>
                        <a:pt x="2272" y="711"/>
                        <a:pt x="2272" y="701"/>
                      </a:cubicBezTo>
                      <a:lnTo>
                        <a:pt x="2253" y="701"/>
                      </a:lnTo>
                      <a:cubicBezTo>
                        <a:pt x="2253" y="692"/>
                        <a:pt x="2253" y="692"/>
                        <a:pt x="2244" y="692"/>
                      </a:cubicBezTo>
                      <a:cubicBezTo>
                        <a:pt x="2244" y="682"/>
                        <a:pt x="2244" y="682"/>
                        <a:pt x="2234" y="682"/>
                      </a:cubicBezTo>
                      <a:cubicBezTo>
                        <a:pt x="2244" y="682"/>
                        <a:pt x="2244" y="682"/>
                        <a:pt x="2244" y="673"/>
                      </a:cubicBezTo>
                      <a:cubicBezTo>
                        <a:pt x="2253" y="673"/>
                        <a:pt x="2263" y="673"/>
                        <a:pt x="2272" y="682"/>
                      </a:cubicBezTo>
                      <a:cubicBezTo>
                        <a:pt x="2282" y="682"/>
                        <a:pt x="2282" y="682"/>
                        <a:pt x="2282" y="673"/>
                      </a:cubicBezTo>
                      <a:cubicBezTo>
                        <a:pt x="2282" y="654"/>
                        <a:pt x="2282" y="644"/>
                        <a:pt x="2282" y="635"/>
                      </a:cubicBezTo>
                      <a:cubicBezTo>
                        <a:pt x="2282" y="616"/>
                        <a:pt x="2282" y="616"/>
                        <a:pt x="2291" y="616"/>
                      </a:cubicBezTo>
                      <a:cubicBezTo>
                        <a:pt x="2294" y="613"/>
                        <a:pt x="2297" y="612"/>
                        <a:pt x="2298" y="612"/>
                      </a:cubicBezTo>
                      <a:close/>
                      <a:moveTo>
                        <a:pt x="2481" y="909"/>
                      </a:moveTo>
                      <a:cubicBezTo>
                        <a:pt x="2500" y="919"/>
                        <a:pt x="2509" y="919"/>
                        <a:pt x="2509" y="928"/>
                      </a:cubicBezTo>
                      <a:cubicBezTo>
                        <a:pt x="2500" y="928"/>
                        <a:pt x="2490" y="928"/>
                        <a:pt x="2481" y="909"/>
                      </a:cubicBezTo>
                      <a:close/>
                      <a:moveTo>
                        <a:pt x="347" y="912"/>
                      </a:moveTo>
                      <a:cubicBezTo>
                        <a:pt x="351" y="912"/>
                        <a:pt x="356" y="914"/>
                        <a:pt x="360" y="919"/>
                      </a:cubicBezTo>
                      <a:cubicBezTo>
                        <a:pt x="360" y="919"/>
                        <a:pt x="370" y="928"/>
                        <a:pt x="370" y="928"/>
                      </a:cubicBezTo>
                      <a:cubicBezTo>
                        <a:pt x="370" y="933"/>
                        <a:pt x="370" y="935"/>
                        <a:pt x="369" y="935"/>
                      </a:cubicBezTo>
                      <a:cubicBezTo>
                        <a:pt x="367" y="935"/>
                        <a:pt x="365" y="933"/>
                        <a:pt x="360" y="928"/>
                      </a:cubicBezTo>
                      <a:cubicBezTo>
                        <a:pt x="360" y="928"/>
                        <a:pt x="351" y="928"/>
                        <a:pt x="351" y="919"/>
                      </a:cubicBezTo>
                      <a:cubicBezTo>
                        <a:pt x="341" y="928"/>
                        <a:pt x="341" y="928"/>
                        <a:pt x="341" y="928"/>
                      </a:cubicBezTo>
                      <a:cubicBezTo>
                        <a:pt x="341" y="919"/>
                        <a:pt x="341" y="919"/>
                        <a:pt x="341" y="919"/>
                      </a:cubicBezTo>
                      <a:cubicBezTo>
                        <a:pt x="341" y="914"/>
                        <a:pt x="344" y="912"/>
                        <a:pt x="347" y="912"/>
                      </a:cubicBezTo>
                      <a:close/>
                      <a:moveTo>
                        <a:pt x="2064" y="924"/>
                      </a:moveTo>
                      <a:cubicBezTo>
                        <a:pt x="2067" y="924"/>
                        <a:pt x="2070" y="925"/>
                        <a:pt x="2074" y="928"/>
                      </a:cubicBezTo>
                      <a:cubicBezTo>
                        <a:pt x="2074" y="928"/>
                        <a:pt x="2074" y="928"/>
                        <a:pt x="2074" y="938"/>
                      </a:cubicBezTo>
                      <a:cubicBezTo>
                        <a:pt x="2064" y="938"/>
                        <a:pt x="2064" y="938"/>
                        <a:pt x="2055" y="928"/>
                      </a:cubicBezTo>
                      <a:cubicBezTo>
                        <a:pt x="2055" y="928"/>
                        <a:pt x="2059" y="924"/>
                        <a:pt x="2064" y="924"/>
                      </a:cubicBezTo>
                      <a:close/>
                      <a:moveTo>
                        <a:pt x="767" y="909"/>
                      </a:moveTo>
                      <a:cubicBezTo>
                        <a:pt x="786" y="919"/>
                        <a:pt x="796" y="928"/>
                        <a:pt x="815" y="938"/>
                      </a:cubicBezTo>
                      <a:cubicBezTo>
                        <a:pt x="815" y="938"/>
                        <a:pt x="815" y="947"/>
                        <a:pt x="805" y="947"/>
                      </a:cubicBezTo>
                      <a:cubicBezTo>
                        <a:pt x="796" y="947"/>
                        <a:pt x="777" y="938"/>
                        <a:pt x="767" y="938"/>
                      </a:cubicBezTo>
                      <a:cubicBezTo>
                        <a:pt x="767" y="928"/>
                        <a:pt x="767" y="919"/>
                        <a:pt x="767" y="919"/>
                      </a:cubicBezTo>
                      <a:lnTo>
                        <a:pt x="767" y="909"/>
                      </a:lnTo>
                      <a:close/>
                      <a:moveTo>
                        <a:pt x="285" y="843"/>
                      </a:moveTo>
                      <a:cubicBezTo>
                        <a:pt x="285" y="853"/>
                        <a:pt x="294" y="862"/>
                        <a:pt x="304" y="872"/>
                      </a:cubicBezTo>
                      <a:cubicBezTo>
                        <a:pt x="294" y="872"/>
                        <a:pt x="294" y="881"/>
                        <a:pt x="304" y="891"/>
                      </a:cubicBezTo>
                      <a:lnTo>
                        <a:pt x="313" y="891"/>
                      </a:lnTo>
                      <a:cubicBezTo>
                        <a:pt x="304" y="900"/>
                        <a:pt x="304" y="900"/>
                        <a:pt x="304" y="900"/>
                      </a:cubicBezTo>
                      <a:cubicBezTo>
                        <a:pt x="304" y="909"/>
                        <a:pt x="304" y="909"/>
                        <a:pt x="304" y="919"/>
                      </a:cubicBezTo>
                      <a:cubicBezTo>
                        <a:pt x="313" y="928"/>
                        <a:pt x="332" y="947"/>
                        <a:pt x="341" y="947"/>
                      </a:cubicBezTo>
                      <a:cubicBezTo>
                        <a:pt x="338" y="951"/>
                        <a:pt x="333" y="952"/>
                        <a:pt x="328" y="952"/>
                      </a:cubicBezTo>
                      <a:cubicBezTo>
                        <a:pt x="306" y="952"/>
                        <a:pt x="273" y="923"/>
                        <a:pt x="266" y="900"/>
                      </a:cubicBezTo>
                      <a:lnTo>
                        <a:pt x="275" y="900"/>
                      </a:lnTo>
                      <a:cubicBezTo>
                        <a:pt x="275" y="891"/>
                        <a:pt x="275" y="891"/>
                        <a:pt x="275" y="881"/>
                      </a:cubicBezTo>
                      <a:cubicBezTo>
                        <a:pt x="266" y="881"/>
                        <a:pt x="266" y="872"/>
                        <a:pt x="266" y="872"/>
                      </a:cubicBezTo>
                      <a:cubicBezTo>
                        <a:pt x="275" y="862"/>
                        <a:pt x="275" y="853"/>
                        <a:pt x="285" y="843"/>
                      </a:cubicBezTo>
                      <a:close/>
                      <a:moveTo>
                        <a:pt x="550" y="928"/>
                      </a:moveTo>
                      <a:lnTo>
                        <a:pt x="550" y="928"/>
                      </a:lnTo>
                      <a:cubicBezTo>
                        <a:pt x="569" y="938"/>
                        <a:pt x="578" y="947"/>
                        <a:pt x="578" y="957"/>
                      </a:cubicBezTo>
                      <a:cubicBezTo>
                        <a:pt x="569" y="947"/>
                        <a:pt x="559" y="947"/>
                        <a:pt x="559" y="947"/>
                      </a:cubicBezTo>
                      <a:cubicBezTo>
                        <a:pt x="550" y="938"/>
                        <a:pt x="550" y="938"/>
                        <a:pt x="550" y="928"/>
                      </a:cubicBezTo>
                      <a:close/>
                      <a:moveTo>
                        <a:pt x="720" y="938"/>
                      </a:moveTo>
                      <a:cubicBezTo>
                        <a:pt x="720" y="938"/>
                        <a:pt x="720" y="947"/>
                        <a:pt x="729" y="947"/>
                      </a:cubicBezTo>
                      <a:cubicBezTo>
                        <a:pt x="729" y="947"/>
                        <a:pt x="720" y="947"/>
                        <a:pt x="720" y="957"/>
                      </a:cubicBezTo>
                      <a:cubicBezTo>
                        <a:pt x="720" y="957"/>
                        <a:pt x="720" y="947"/>
                        <a:pt x="711" y="947"/>
                      </a:cubicBezTo>
                      <a:cubicBezTo>
                        <a:pt x="720" y="947"/>
                        <a:pt x="720" y="947"/>
                        <a:pt x="720" y="938"/>
                      </a:cubicBezTo>
                      <a:close/>
                      <a:moveTo>
                        <a:pt x="1581" y="947"/>
                      </a:moveTo>
                      <a:cubicBezTo>
                        <a:pt x="1581" y="957"/>
                        <a:pt x="1581" y="957"/>
                        <a:pt x="1581" y="957"/>
                      </a:cubicBezTo>
                      <a:lnTo>
                        <a:pt x="1572" y="957"/>
                      </a:lnTo>
                      <a:cubicBezTo>
                        <a:pt x="1572" y="957"/>
                        <a:pt x="1562" y="957"/>
                        <a:pt x="1562" y="947"/>
                      </a:cubicBezTo>
                      <a:close/>
                      <a:moveTo>
                        <a:pt x="1999" y="943"/>
                      </a:moveTo>
                      <a:cubicBezTo>
                        <a:pt x="2002" y="943"/>
                        <a:pt x="2005" y="945"/>
                        <a:pt x="2007" y="947"/>
                      </a:cubicBezTo>
                      <a:cubicBezTo>
                        <a:pt x="2007" y="957"/>
                        <a:pt x="1988" y="957"/>
                        <a:pt x="1979" y="957"/>
                      </a:cubicBezTo>
                      <a:cubicBezTo>
                        <a:pt x="1986" y="950"/>
                        <a:pt x="1992" y="943"/>
                        <a:pt x="1999" y="943"/>
                      </a:cubicBezTo>
                      <a:close/>
                      <a:moveTo>
                        <a:pt x="450" y="943"/>
                      </a:moveTo>
                      <a:cubicBezTo>
                        <a:pt x="456" y="943"/>
                        <a:pt x="467" y="950"/>
                        <a:pt x="474" y="957"/>
                      </a:cubicBezTo>
                      <a:lnTo>
                        <a:pt x="436" y="966"/>
                      </a:lnTo>
                      <a:cubicBezTo>
                        <a:pt x="436" y="957"/>
                        <a:pt x="436" y="947"/>
                        <a:pt x="446" y="947"/>
                      </a:cubicBezTo>
                      <a:cubicBezTo>
                        <a:pt x="446" y="945"/>
                        <a:pt x="447" y="943"/>
                        <a:pt x="450" y="943"/>
                      </a:cubicBezTo>
                      <a:close/>
                      <a:moveTo>
                        <a:pt x="1960" y="928"/>
                      </a:moveTo>
                      <a:cubicBezTo>
                        <a:pt x="1960" y="938"/>
                        <a:pt x="1969" y="938"/>
                        <a:pt x="1969" y="938"/>
                      </a:cubicBezTo>
                      <a:cubicBezTo>
                        <a:pt x="1960" y="957"/>
                        <a:pt x="1951" y="966"/>
                        <a:pt x="1932" y="966"/>
                      </a:cubicBezTo>
                      <a:lnTo>
                        <a:pt x="1922" y="947"/>
                      </a:lnTo>
                      <a:cubicBezTo>
                        <a:pt x="1922" y="938"/>
                        <a:pt x="1932" y="938"/>
                        <a:pt x="1932" y="938"/>
                      </a:cubicBezTo>
                      <a:cubicBezTo>
                        <a:pt x="1941" y="928"/>
                        <a:pt x="1951" y="928"/>
                        <a:pt x="1960" y="928"/>
                      </a:cubicBezTo>
                      <a:close/>
                      <a:moveTo>
                        <a:pt x="285" y="957"/>
                      </a:moveTo>
                      <a:lnTo>
                        <a:pt x="294" y="966"/>
                      </a:lnTo>
                      <a:cubicBezTo>
                        <a:pt x="294" y="966"/>
                        <a:pt x="285" y="966"/>
                        <a:pt x="285" y="976"/>
                      </a:cubicBezTo>
                      <a:cubicBezTo>
                        <a:pt x="285" y="976"/>
                        <a:pt x="275" y="966"/>
                        <a:pt x="275" y="966"/>
                      </a:cubicBezTo>
                      <a:lnTo>
                        <a:pt x="285" y="957"/>
                      </a:lnTo>
                      <a:close/>
                      <a:moveTo>
                        <a:pt x="1354" y="597"/>
                      </a:moveTo>
                      <a:cubicBezTo>
                        <a:pt x="1354" y="597"/>
                        <a:pt x="1364" y="607"/>
                        <a:pt x="1364" y="607"/>
                      </a:cubicBezTo>
                      <a:cubicBezTo>
                        <a:pt x="1364" y="616"/>
                        <a:pt x="1364" y="616"/>
                        <a:pt x="1364" y="625"/>
                      </a:cubicBezTo>
                      <a:cubicBezTo>
                        <a:pt x="1364" y="635"/>
                        <a:pt x="1354" y="644"/>
                        <a:pt x="1345" y="644"/>
                      </a:cubicBezTo>
                      <a:cubicBezTo>
                        <a:pt x="1349" y="649"/>
                        <a:pt x="1357" y="652"/>
                        <a:pt x="1364" y="652"/>
                      </a:cubicBezTo>
                      <a:cubicBezTo>
                        <a:pt x="1371" y="652"/>
                        <a:pt x="1378" y="649"/>
                        <a:pt x="1383" y="644"/>
                      </a:cubicBezTo>
                      <a:lnTo>
                        <a:pt x="1383" y="644"/>
                      </a:lnTo>
                      <a:cubicBezTo>
                        <a:pt x="1364" y="673"/>
                        <a:pt x="1354" y="701"/>
                        <a:pt x="1354" y="730"/>
                      </a:cubicBezTo>
                      <a:cubicBezTo>
                        <a:pt x="1354" y="739"/>
                        <a:pt x="1354" y="739"/>
                        <a:pt x="1354" y="749"/>
                      </a:cubicBezTo>
                      <a:cubicBezTo>
                        <a:pt x="1354" y="758"/>
                        <a:pt x="1354" y="758"/>
                        <a:pt x="1354" y="758"/>
                      </a:cubicBezTo>
                      <a:cubicBezTo>
                        <a:pt x="1364" y="767"/>
                        <a:pt x="1364" y="767"/>
                        <a:pt x="1364" y="777"/>
                      </a:cubicBezTo>
                      <a:cubicBezTo>
                        <a:pt x="1361" y="780"/>
                        <a:pt x="1358" y="781"/>
                        <a:pt x="1356" y="781"/>
                      </a:cubicBezTo>
                      <a:cubicBezTo>
                        <a:pt x="1349" y="781"/>
                        <a:pt x="1345" y="774"/>
                        <a:pt x="1345" y="767"/>
                      </a:cubicBezTo>
                      <a:cubicBezTo>
                        <a:pt x="1345" y="767"/>
                        <a:pt x="1345" y="758"/>
                        <a:pt x="1335" y="758"/>
                      </a:cubicBezTo>
                      <a:cubicBezTo>
                        <a:pt x="1335" y="758"/>
                        <a:pt x="1335" y="767"/>
                        <a:pt x="1326" y="767"/>
                      </a:cubicBezTo>
                      <a:cubicBezTo>
                        <a:pt x="1326" y="777"/>
                        <a:pt x="1316" y="777"/>
                        <a:pt x="1316" y="786"/>
                      </a:cubicBezTo>
                      <a:cubicBezTo>
                        <a:pt x="1316" y="796"/>
                        <a:pt x="1316" y="796"/>
                        <a:pt x="1316" y="805"/>
                      </a:cubicBezTo>
                      <a:cubicBezTo>
                        <a:pt x="1307" y="805"/>
                        <a:pt x="1297" y="796"/>
                        <a:pt x="1297" y="786"/>
                      </a:cubicBezTo>
                      <a:cubicBezTo>
                        <a:pt x="1297" y="777"/>
                        <a:pt x="1307" y="767"/>
                        <a:pt x="1307" y="758"/>
                      </a:cubicBezTo>
                      <a:cubicBezTo>
                        <a:pt x="1307" y="758"/>
                        <a:pt x="1307" y="749"/>
                        <a:pt x="1307" y="749"/>
                      </a:cubicBezTo>
                      <a:cubicBezTo>
                        <a:pt x="1297" y="749"/>
                        <a:pt x="1297" y="749"/>
                        <a:pt x="1297" y="758"/>
                      </a:cubicBezTo>
                      <a:cubicBezTo>
                        <a:pt x="1291" y="758"/>
                        <a:pt x="1289" y="762"/>
                        <a:pt x="1285" y="762"/>
                      </a:cubicBezTo>
                      <a:cubicBezTo>
                        <a:pt x="1284" y="762"/>
                        <a:pt x="1282" y="761"/>
                        <a:pt x="1278" y="758"/>
                      </a:cubicBezTo>
                      <a:cubicBezTo>
                        <a:pt x="1278" y="755"/>
                        <a:pt x="1278" y="754"/>
                        <a:pt x="1276" y="754"/>
                      </a:cubicBezTo>
                      <a:cubicBezTo>
                        <a:pt x="1273" y="754"/>
                        <a:pt x="1266" y="761"/>
                        <a:pt x="1260" y="767"/>
                      </a:cubicBezTo>
                      <a:cubicBezTo>
                        <a:pt x="1260" y="777"/>
                        <a:pt x="1260" y="777"/>
                        <a:pt x="1250" y="777"/>
                      </a:cubicBezTo>
                      <a:cubicBezTo>
                        <a:pt x="1241" y="786"/>
                        <a:pt x="1241" y="786"/>
                        <a:pt x="1241" y="786"/>
                      </a:cubicBezTo>
                      <a:cubicBezTo>
                        <a:pt x="1241" y="797"/>
                        <a:pt x="1237" y="802"/>
                        <a:pt x="1233" y="802"/>
                      </a:cubicBezTo>
                      <a:cubicBezTo>
                        <a:pt x="1230" y="802"/>
                        <a:pt x="1226" y="800"/>
                        <a:pt x="1222" y="796"/>
                      </a:cubicBezTo>
                      <a:cubicBezTo>
                        <a:pt x="1222" y="796"/>
                        <a:pt x="1212" y="805"/>
                        <a:pt x="1212" y="815"/>
                      </a:cubicBezTo>
                      <a:cubicBezTo>
                        <a:pt x="1212" y="815"/>
                        <a:pt x="1203" y="824"/>
                        <a:pt x="1203" y="824"/>
                      </a:cubicBezTo>
                      <a:cubicBezTo>
                        <a:pt x="1203" y="824"/>
                        <a:pt x="1193" y="834"/>
                        <a:pt x="1193" y="834"/>
                      </a:cubicBezTo>
                      <a:cubicBezTo>
                        <a:pt x="1193" y="853"/>
                        <a:pt x="1184" y="872"/>
                        <a:pt x="1184" y="881"/>
                      </a:cubicBezTo>
                      <a:cubicBezTo>
                        <a:pt x="1184" y="881"/>
                        <a:pt x="1184" y="891"/>
                        <a:pt x="1184" y="891"/>
                      </a:cubicBezTo>
                      <a:cubicBezTo>
                        <a:pt x="1193" y="900"/>
                        <a:pt x="1184" y="900"/>
                        <a:pt x="1184" y="909"/>
                      </a:cubicBezTo>
                      <a:cubicBezTo>
                        <a:pt x="1174" y="919"/>
                        <a:pt x="1174" y="919"/>
                        <a:pt x="1174" y="928"/>
                      </a:cubicBezTo>
                      <a:cubicBezTo>
                        <a:pt x="1174" y="928"/>
                        <a:pt x="1174" y="938"/>
                        <a:pt x="1165" y="938"/>
                      </a:cubicBezTo>
                      <a:cubicBezTo>
                        <a:pt x="1165" y="938"/>
                        <a:pt x="1165" y="947"/>
                        <a:pt x="1165" y="947"/>
                      </a:cubicBezTo>
                      <a:cubicBezTo>
                        <a:pt x="1165" y="947"/>
                        <a:pt x="1165" y="957"/>
                        <a:pt x="1165" y="966"/>
                      </a:cubicBezTo>
                      <a:cubicBezTo>
                        <a:pt x="1165" y="966"/>
                        <a:pt x="1165" y="966"/>
                        <a:pt x="1155" y="976"/>
                      </a:cubicBezTo>
                      <a:cubicBezTo>
                        <a:pt x="1155" y="966"/>
                        <a:pt x="1155" y="957"/>
                        <a:pt x="1155" y="947"/>
                      </a:cubicBezTo>
                      <a:cubicBezTo>
                        <a:pt x="1155" y="938"/>
                        <a:pt x="1146" y="928"/>
                        <a:pt x="1136" y="928"/>
                      </a:cubicBezTo>
                      <a:lnTo>
                        <a:pt x="1146" y="919"/>
                      </a:lnTo>
                      <a:cubicBezTo>
                        <a:pt x="1136" y="909"/>
                        <a:pt x="1127" y="900"/>
                        <a:pt x="1118" y="891"/>
                      </a:cubicBezTo>
                      <a:cubicBezTo>
                        <a:pt x="1118" y="891"/>
                        <a:pt x="1108" y="881"/>
                        <a:pt x="1108" y="881"/>
                      </a:cubicBezTo>
                      <a:cubicBezTo>
                        <a:pt x="1099" y="881"/>
                        <a:pt x="1089" y="881"/>
                        <a:pt x="1099" y="872"/>
                      </a:cubicBezTo>
                      <a:cubicBezTo>
                        <a:pt x="1099" y="862"/>
                        <a:pt x="1099" y="862"/>
                        <a:pt x="1108" y="862"/>
                      </a:cubicBezTo>
                      <a:lnTo>
                        <a:pt x="1118" y="862"/>
                      </a:lnTo>
                      <a:cubicBezTo>
                        <a:pt x="1108" y="862"/>
                        <a:pt x="1108" y="853"/>
                        <a:pt x="1108" y="853"/>
                      </a:cubicBezTo>
                      <a:cubicBezTo>
                        <a:pt x="1099" y="843"/>
                        <a:pt x="1108" y="834"/>
                        <a:pt x="1108" y="834"/>
                      </a:cubicBezTo>
                      <a:cubicBezTo>
                        <a:pt x="1118" y="834"/>
                        <a:pt x="1118" y="824"/>
                        <a:pt x="1118" y="824"/>
                      </a:cubicBezTo>
                      <a:cubicBezTo>
                        <a:pt x="1127" y="824"/>
                        <a:pt x="1136" y="815"/>
                        <a:pt x="1136" y="805"/>
                      </a:cubicBezTo>
                      <a:lnTo>
                        <a:pt x="1146" y="815"/>
                      </a:lnTo>
                      <a:cubicBezTo>
                        <a:pt x="1155" y="805"/>
                        <a:pt x="1155" y="786"/>
                        <a:pt x="1155" y="777"/>
                      </a:cubicBezTo>
                      <a:lnTo>
                        <a:pt x="1155" y="777"/>
                      </a:lnTo>
                      <a:cubicBezTo>
                        <a:pt x="1155" y="777"/>
                        <a:pt x="1146" y="786"/>
                        <a:pt x="1146" y="786"/>
                      </a:cubicBezTo>
                      <a:cubicBezTo>
                        <a:pt x="1146" y="796"/>
                        <a:pt x="1136" y="796"/>
                        <a:pt x="1136" y="796"/>
                      </a:cubicBezTo>
                      <a:cubicBezTo>
                        <a:pt x="1136" y="796"/>
                        <a:pt x="1127" y="786"/>
                        <a:pt x="1127" y="786"/>
                      </a:cubicBezTo>
                      <a:cubicBezTo>
                        <a:pt x="1127" y="777"/>
                        <a:pt x="1127" y="767"/>
                        <a:pt x="1127" y="758"/>
                      </a:cubicBezTo>
                      <a:lnTo>
                        <a:pt x="1108" y="758"/>
                      </a:lnTo>
                      <a:lnTo>
                        <a:pt x="1136" y="739"/>
                      </a:lnTo>
                      <a:lnTo>
                        <a:pt x="1146" y="767"/>
                      </a:lnTo>
                      <a:cubicBezTo>
                        <a:pt x="1146" y="758"/>
                        <a:pt x="1155" y="749"/>
                        <a:pt x="1155" y="739"/>
                      </a:cubicBezTo>
                      <a:cubicBezTo>
                        <a:pt x="1155" y="739"/>
                        <a:pt x="1155" y="730"/>
                        <a:pt x="1146" y="730"/>
                      </a:cubicBezTo>
                      <a:cubicBezTo>
                        <a:pt x="1146" y="720"/>
                        <a:pt x="1146" y="720"/>
                        <a:pt x="1146" y="711"/>
                      </a:cubicBezTo>
                      <a:cubicBezTo>
                        <a:pt x="1146" y="711"/>
                        <a:pt x="1146" y="701"/>
                        <a:pt x="1146" y="692"/>
                      </a:cubicBezTo>
                      <a:cubicBezTo>
                        <a:pt x="1146" y="692"/>
                        <a:pt x="1146" y="692"/>
                        <a:pt x="1146" y="682"/>
                      </a:cubicBezTo>
                      <a:cubicBezTo>
                        <a:pt x="1136" y="682"/>
                        <a:pt x="1136" y="682"/>
                        <a:pt x="1127" y="692"/>
                      </a:cubicBezTo>
                      <a:cubicBezTo>
                        <a:pt x="1127" y="692"/>
                        <a:pt x="1127" y="692"/>
                        <a:pt x="1118" y="701"/>
                      </a:cubicBezTo>
                      <a:cubicBezTo>
                        <a:pt x="1118" y="692"/>
                        <a:pt x="1127" y="673"/>
                        <a:pt x="1136" y="673"/>
                      </a:cubicBezTo>
                      <a:cubicBezTo>
                        <a:pt x="1136" y="673"/>
                        <a:pt x="1146" y="673"/>
                        <a:pt x="1155" y="663"/>
                      </a:cubicBezTo>
                      <a:lnTo>
                        <a:pt x="1184" y="663"/>
                      </a:lnTo>
                      <a:cubicBezTo>
                        <a:pt x="1189" y="668"/>
                        <a:pt x="1191" y="670"/>
                        <a:pt x="1192" y="670"/>
                      </a:cubicBezTo>
                      <a:cubicBezTo>
                        <a:pt x="1193" y="670"/>
                        <a:pt x="1193" y="668"/>
                        <a:pt x="1193" y="663"/>
                      </a:cubicBezTo>
                      <a:cubicBezTo>
                        <a:pt x="1203" y="654"/>
                        <a:pt x="1212" y="644"/>
                        <a:pt x="1222" y="635"/>
                      </a:cubicBezTo>
                      <a:lnTo>
                        <a:pt x="1231" y="635"/>
                      </a:lnTo>
                      <a:cubicBezTo>
                        <a:pt x="1222" y="616"/>
                        <a:pt x="1222" y="616"/>
                        <a:pt x="1231" y="607"/>
                      </a:cubicBezTo>
                      <a:lnTo>
                        <a:pt x="1260" y="607"/>
                      </a:lnTo>
                      <a:cubicBezTo>
                        <a:pt x="1269" y="597"/>
                        <a:pt x="1278" y="597"/>
                        <a:pt x="1297" y="597"/>
                      </a:cubicBezTo>
                      <a:lnTo>
                        <a:pt x="1335" y="597"/>
                      </a:lnTo>
                      <a:lnTo>
                        <a:pt x="1316" y="616"/>
                      </a:lnTo>
                      <a:lnTo>
                        <a:pt x="1316" y="625"/>
                      </a:lnTo>
                      <a:lnTo>
                        <a:pt x="1326" y="616"/>
                      </a:lnTo>
                      <a:cubicBezTo>
                        <a:pt x="1335" y="607"/>
                        <a:pt x="1345" y="607"/>
                        <a:pt x="1354" y="597"/>
                      </a:cubicBezTo>
                      <a:close/>
                      <a:moveTo>
                        <a:pt x="1629" y="966"/>
                      </a:moveTo>
                      <a:lnTo>
                        <a:pt x="1648" y="976"/>
                      </a:lnTo>
                      <a:lnTo>
                        <a:pt x="1619" y="976"/>
                      </a:lnTo>
                      <a:lnTo>
                        <a:pt x="1629" y="966"/>
                      </a:lnTo>
                      <a:close/>
                      <a:moveTo>
                        <a:pt x="474" y="966"/>
                      </a:moveTo>
                      <a:lnTo>
                        <a:pt x="493" y="976"/>
                      </a:lnTo>
                      <a:cubicBezTo>
                        <a:pt x="493" y="985"/>
                        <a:pt x="483" y="985"/>
                        <a:pt x="483" y="985"/>
                      </a:cubicBezTo>
                      <a:cubicBezTo>
                        <a:pt x="483" y="985"/>
                        <a:pt x="474" y="976"/>
                        <a:pt x="474" y="976"/>
                      </a:cubicBezTo>
                      <a:lnTo>
                        <a:pt x="474" y="966"/>
                      </a:lnTo>
                      <a:close/>
                      <a:moveTo>
                        <a:pt x="512" y="966"/>
                      </a:moveTo>
                      <a:cubicBezTo>
                        <a:pt x="521" y="966"/>
                        <a:pt x="521" y="976"/>
                        <a:pt x="531" y="976"/>
                      </a:cubicBezTo>
                      <a:cubicBezTo>
                        <a:pt x="531" y="976"/>
                        <a:pt x="531" y="976"/>
                        <a:pt x="531" y="985"/>
                      </a:cubicBezTo>
                      <a:cubicBezTo>
                        <a:pt x="521" y="976"/>
                        <a:pt x="512" y="966"/>
                        <a:pt x="502" y="966"/>
                      </a:cubicBezTo>
                      <a:close/>
                      <a:moveTo>
                        <a:pt x="637" y="913"/>
                      </a:moveTo>
                      <a:cubicBezTo>
                        <a:pt x="649" y="913"/>
                        <a:pt x="661" y="915"/>
                        <a:pt x="673" y="919"/>
                      </a:cubicBezTo>
                      <a:cubicBezTo>
                        <a:pt x="682" y="928"/>
                        <a:pt x="682" y="938"/>
                        <a:pt x="682" y="938"/>
                      </a:cubicBezTo>
                      <a:cubicBezTo>
                        <a:pt x="682" y="947"/>
                        <a:pt x="682" y="957"/>
                        <a:pt x="682" y="957"/>
                      </a:cubicBezTo>
                      <a:cubicBezTo>
                        <a:pt x="682" y="966"/>
                        <a:pt x="673" y="966"/>
                        <a:pt x="673" y="976"/>
                      </a:cubicBezTo>
                      <a:cubicBezTo>
                        <a:pt x="673" y="976"/>
                        <a:pt x="663" y="976"/>
                        <a:pt x="663" y="985"/>
                      </a:cubicBezTo>
                      <a:lnTo>
                        <a:pt x="654" y="985"/>
                      </a:lnTo>
                      <a:cubicBezTo>
                        <a:pt x="644" y="985"/>
                        <a:pt x="635" y="976"/>
                        <a:pt x="625" y="966"/>
                      </a:cubicBezTo>
                      <a:cubicBezTo>
                        <a:pt x="625" y="966"/>
                        <a:pt x="625" y="966"/>
                        <a:pt x="625" y="957"/>
                      </a:cubicBezTo>
                      <a:cubicBezTo>
                        <a:pt x="616" y="957"/>
                        <a:pt x="616" y="947"/>
                        <a:pt x="606" y="947"/>
                      </a:cubicBezTo>
                      <a:lnTo>
                        <a:pt x="597" y="947"/>
                      </a:lnTo>
                      <a:cubicBezTo>
                        <a:pt x="597" y="938"/>
                        <a:pt x="588" y="938"/>
                        <a:pt x="588" y="928"/>
                      </a:cubicBezTo>
                      <a:cubicBezTo>
                        <a:pt x="604" y="917"/>
                        <a:pt x="621" y="913"/>
                        <a:pt x="637" y="913"/>
                      </a:cubicBezTo>
                      <a:close/>
                      <a:moveTo>
                        <a:pt x="2187" y="966"/>
                      </a:moveTo>
                      <a:cubicBezTo>
                        <a:pt x="2206" y="976"/>
                        <a:pt x="2206" y="976"/>
                        <a:pt x="2187" y="985"/>
                      </a:cubicBezTo>
                      <a:lnTo>
                        <a:pt x="2187" y="966"/>
                      </a:lnTo>
                      <a:close/>
                      <a:moveTo>
                        <a:pt x="417" y="957"/>
                      </a:moveTo>
                      <a:cubicBezTo>
                        <a:pt x="417" y="966"/>
                        <a:pt x="417" y="966"/>
                        <a:pt x="417" y="976"/>
                      </a:cubicBezTo>
                      <a:cubicBezTo>
                        <a:pt x="398" y="985"/>
                        <a:pt x="389" y="985"/>
                        <a:pt x="379" y="995"/>
                      </a:cubicBezTo>
                      <a:lnTo>
                        <a:pt x="370" y="995"/>
                      </a:lnTo>
                      <a:cubicBezTo>
                        <a:pt x="360" y="985"/>
                        <a:pt x="351" y="976"/>
                        <a:pt x="341" y="966"/>
                      </a:cubicBezTo>
                      <a:cubicBezTo>
                        <a:pt x="351" y="957"/>
                        <a:pt x="360" y="957"/>
                        <a:pt x="370" y="957"/>
                      </a:cubicBezTo>
                      <a:cubicBezTo>
                        <a:pt x="379" y="966"/>
                        <a:pt x="379" y="966"/>
                        <a:pt x="389" y="976"/>
                      </a:cubicBezTo>
                      <a:cubicBezTo>
                        <a:pt x="389" y="966"/>
                        <a:pt x="389" y="966"/>
                        <a:pt x="398" y="966"/>
                      </a:cubicBezTo>
                      <a:cubicBezTo>
                        <a:pt x="398" y="957"/>
                        <a:pt x="398" y="957"/>
                        <a:pt x="408" y="957"/>
                      </a:cubicBezTo>
                      <a:close/>
                      <a:moveTo>
                        <a:pt x="569" y="985"/>
                      </a:moveTo>
                      <a:cubicBezTo>
                        <a:pt x="578" y="985"/>
                        <a:pt x="588" y="985"/>
                        <a:pt x="588" y="995"/>
                      </a:cubicBezTo>
                      <a:cubicBezTo>
                        <a:pt x="588" y="1004"/>
                        <a:pt x="578" y="1004"/>
                        <a:pt x="569" y="1004"/>
                      </a:cubicBezTo>
                      <a:cubicBezTo>
                        <a:pt x="569" y="1004"/>
                        <a:pt x="569" y="1004"/>
                        <a:pt x="559" y="995"/>
                      </a:cubicBezTo>
                      <a:cubicBezTo>
                        <a:pt x="569" y="995"/>
                        <a:pt x="569" y="985"/>
                        <a:pt x="569" y="985"/>
                      </a:cubicBezTo>
                      <a:close/>
                      <a:moveTo>
                        <a:pt x="1184" y="985"/>
                      </a:moveTo>
                      <a:lnTo>
                        <a:pt x="1184" y="1004"/>
                      </a:lnTo>
                      <a:cubicBezTo>
                        <a:pt x="1174" y="1004"/>
                        <a:pt x="1174" y="995"/>
                        <a:pt x="1184" y="985"/>
                      </a:cubicBezTo>
                      <a:close/>
                      <a:moveTo>
                        <a:pt x="1827" y="995"/>
                      </a:moveTo>
                      <a:lnTo>
                        <a:pt x="1809" y="1014"/>
                      </a:lnTo>
                      <a:lnTo>
                        <a:pt x="1809" y="1014"/>
                      </a:lnTo>
                      <a:lnTo>
                        <a:pt x="1818" y="995"/>
                      </a:lnTo>
                      <a:close/>
                      <a:moveTo>
                        <a:pt x="143" y="1014"/>
                      </a:moveTo>
                      <a:cubicBezTo>
                        <a:pt x="143" y="1014"/>
                        <a:pt x="143" y="1014"/>
                        <a:pt x="143" y="1014"/>
                      </a:cubicBezTo>
                      <a:cubicBezTo>
                        <a:pt x="143" y="1014"/>
                        <a:pt x="143" y="1014"/>
                        <a:pt x="143" y="1014"/>
                      </a:cubicBezTo>
                      <a:close/>
                      <a:moveTo>
                        <a:pt x="606" y="995"/>
                      </a:moveTo>
                      <a:lnTo>
                        <a:pt x="616" y="1014"/>
                      </a:lnTo>
                      <a:lnTo>
                        <a:pt x="597" y="1014"/>
                      </a:lnTo>
                      <a:lnTo>
                        <a:pt x="606" y="995"/>
                      </a:lnTo>
                      <a:close/>
                      <a:moveTo>
                        <a:pt x="850" y="839"/>
                      </a:moveTo>
                      <a:cubicBezTo>
                        <a:pt x="851" y="839"/>
                        <a:pt x="853" y="840"/>
                        <a:pt x="853" y="843"/>
                      </a:cubicBezTo>
                      <a:cubicBezTo>
                        <a:pt x="862" y="843"/>
                        <a:pt x="871" y="843"/>
                        <a:pt x="881" y="853"/>
                      </a:cubicBezTo>
                      <a:cubicBezTo>
                        <a:pt x="881" y="843"/>
                        <a:pt x="890" y="843"/>
                        <a:pt x="900" y="843"/>
                      </a:cubicBezTo>
                      <a:cubicBezTo>
                        <a:pt x="938" y="843"/>
                        <a:pt x="966" y="853"/>
                        <a:pt x="995" y="872"/>
                      </a:cubicBezTo>
                      <a:lnTo>
                        <a:pt x="1004" y="872"/>
                      </a:lnTo>
                      <a:cubicBezTo>
                        <a:pt x="1032" y="872"/>
                        <a:pt x="1051" y="872"/>
                        <a:pt x="1070" y="881"/>
                      </a:cubicBezTo>
                      <a:cubicBezTo>
                        <a:pt x="1080" y="881"/>
                        <a:pt x="1080" y="881"/>
                        <a:pt x="1089" y="891"/>
                      </a:cubicBezTo>
                      <a:cubicBezTo>
                        <a:pt x="1089" y="891"/>
                        <a:pt x="1089" y="900"/>
                        <a:pt x="1089" y="900"/>
                      </a:cubicBezTo>
                      <a:lnTo>
                        <a:pt x="1080" y="900"/>
                      </a:lnTo>
                      <a:cubicBezTo>
                        <a:pt x="1074" y="897"/>
                        <a:pt x="1070" y="896"/>
                        <a:pt x="1067" y="896"/>
                      </a:cubicBezTo>
                      <a:cubicBezTo>
                        <a:pt x="1060" y="896"/>
                        <a:pt x="1058" y="903"/>
                        <a:pt x="1051" y="909"/>
                      </a:cubicBezTo>
                      <a:cubicBezTo>
                        <a:pt x="1051" y="916"/>
                        <a:pt x="1042" y="923"/>
                        <a:pt x="1033" y="923"/>
                      </a:cubicBezTo>
                      <a:cubicBezTo>
                        <a:pt x="1029" y="923"/>
                        <a:pt x="1026" y="922"/>
                        <a:pt x="1023" y="919"/>
                      </a:cubicBezTo>
                      <a:cubicBezTo>
                        <a:pt x="1013" y="909"/>
                        <a:pt x="1013" y="909"/>
                        <a:pt x="1004" y="900"/>
                      </a:cubicBezTo>
                      <a:cubicBezTo>
                        <a:pt x="1004" y="900"/>
                        <a:pt x="1004" y="909"/>
                        <a:pt x="1004" y="909"/>
                      </a:cubicBezTo>
                      <a:cubicBezTo>
                        <a:pt x="995" y="919"/>
                        <a:pt x="995" y="919"/>
                        <a:pt x="985" y="928"/>
                      </a:cubicBezTo>
                      <a:cubicBezTo>
                        <a:pt x="976" y="928"/>
                        <a:pt x="976" y="928"/>
                        <a:pt x="976" y="938"/>
                      </a:cubicBezTo>
                      <a:cubicBezTo>
                        <a:pt x="985" y="947"/>
                        <a:pt x="985" y="957"/>
                        <a:pt x="985" y="966"/>
                      </a:cubicBezTo>
                      <a:cubicBezTo>
                        <a:pt x="976" y="976"/>
                        <a:pt x="976" y="985"/>
                        <a:pt x="995" y="985"/>
                      </a:cubicBezTo>
                      <a:cubicBezTo>
                        <a:pt x="995" y="982"/>
                        <a:pt x="996" y="981"/>
                        <a:pt x="997" y="981"/>
                      </a:cubicBezTo>
                      <a:cubicBezTo>
                        <a:pt x="1000" y="981"/>
                        <a:pt x="1004" y="985"/>
                        <a:pt x="1004" y="985"/>
                      </a:cubicBezTo>
                      <a:cubicBezTo>
                        <a:pt x="1004" y="995"/>
                        <a:pt x="1004" y="1004"/>
                        <a:pt x="1004" y="1014"/>
                      </a:cubicBezTo>
                      <a:cubicBezTo>
                        <a:pt x="1004" y="1023"/>
                        <a:pt x="1004" y="1023"/>
                        <a:pt x="1004" y="1023"/>
                      </a:cubicBezTo>
                      <a:lnTo>
                        <a:pt x="995" y="1023"/>
                      </a:lnTo>
                      <a:cubicBezTo>
                        <a:pt x="985" y="1014"/>
                        <a:pt x="976" y="1004"/>
                        <a:pt x="957" y="985"/>
                      </a:cubicBezTo>
                      <a:cubicBezTo>
                        <a:pt x="957" y="985"/>
                        <a:pt x="957" y="976"/>
                        <a:pt x="957" y="976"/>
                      </a:cubicBezTo>
                      <a:cubicBezTo>
                        <a:pt x="957" y="957"/>
                        <a:pt x="947" y="947"/>
                        <a:pt x="928" y="938"/>
                      </a:cubicBezTo>
                      <a:cubicBezTo>
                        <a:pt x="909" y="938"/>
                        <a:pt x="909" y="919"/>
                        <a:pt x="900" y="909"/>
                      </a:cubicBezTo>
                      <a:cubicBezTo>
                        <a:pt x="900" y="900"/>
                        <a:pt x="900" y="900"/>
                        <a:pt x="900" y="900"/>
                      </a:cubicBezTo>
                      <a:cubicBezTo>
                        <a:pt x="900" y="900"/>
                        <a:pt x="909" y="891"/>
                        <a:pt x="909" y="891"/>
                      </a:cubicBezTo>
                      <a:cubicBezTo>
                        <a:pt x="890" y="891"/>
                        <a:pt x="881" y="900"/>
                        <a:pt x="890" y="919"/>
                      </a:cubicBezTo>
                      <a:cubicBezTo>
                        <a:pt x="890" y="919"/>
                        <a:pt x="900" y="919"/>
                        <a:pt x="900" y="928"/>
                      </a:cubicBezTo>
                      <a:lnTo>
                        <a:pt x="890" y="928"/>
                      </a:lnTo>
                      <a:cubicBezTo>
                        <a:pt x="890" y="928"/>
                        <a:pt x="890" y="919"/>
                        <a:pt x="881" y="919"/>
                      </a:cubicBezTo>
                      <a:cubicBezTo>
                        <a:pt x="881" y="919"/>
                        <a:pt x="871" y="919"/>
                        <a:pt x="871" y="928"/>
                      </a:cubicBezTo>
                      <a:cubicBezTo>
                        <a:pt x="865" y="932"/>
                        <a:pt x="859" y="934"/>
                        <a:pt x="854" y="934"/>
                      </a:cubicBezTo>
                      <a:cubicBezTo>
                        <a:pt x="847" y="934"/>
                        <a:pt x="843" y="927"/>
                        <a:pt x="843" y="909"/>
                      </a:cubicBezTo>
                      <a:cubicBezTo>
                        <a:pt x="843" y="900"/>
                        <a:pt x="843" y="891"/>
                        <a:pt x="843" y="881"/>
                      </a:cubicBezTo>
                      <a:lnTo>
                        <a:pt x="871" y="900"/>
                      </a:lnTo>
                      <a:cubicBezTo>
                        <a:pt x="881" y="891"/>
                        <a:pt x="871" y="891"/>
                        <a:pt x="871" y="881"/>
                      </a:cubicBezTo>
                      <a:cubicBezTo>
                        <a:pt x="853" y="881"/>
                        <a:pt x="843" y="862"/>
                        <a:pt x="843" y="843"/>
                      </a:cubicBezTo>
                      <a:cubicBezTo>
                        <a:pt x="843" y="843"/>
                        <a:pt x="847" y="839"/>
                        <a:pt x="850" y="839"/>
                      </a:cubicBezTo>
                      <a:close/>
                      <a:moveTo>
                        <a:pt x="1099" y="909"/>
                      </a:moveTo>
                      <a:cubicBezTo>
                        <a:pt x="1108" y="919"/>
                        <a:pt x="1108" y="919"/>
                        <a:pt x="1118" y="928"/>
                      </a:cubicBezTo>
                      <a:cubicBezTo>
                        <a:pt x="1127" y="947"/>
                        <a:pt x="1136" y="957"/>
                        <a:pt x="1146" y="976"/>
                      </a:cubicBezTo>
                      <a:cubicBezTo>
                        <a:pt x="1146" y="976"/>
                        <a:pt x="1155" y="985"/>
                        <a:pt x="1155" y="985"/>
                      </a:cubicBezTo>
                      <a:cubicBezTo>
                        <a:pt x="1155" y="995"/>
                        <a:pt x="1155" y="1004"/>
                        <a:pt x="1155" y="1014"/>
                      </a:cubicBezTo>
                      <a:lnTo>
                        <a:pt x="1155" y="1023"/>
                      </a:lnTo>
                      <a:lnTo>
                        <a:pt x="1118" y="1023"/>
                      </a:lnTo>
                      <a:cubicBezTo>
                        <a:pt x="1108" y="1014"/>
                        <a:pt x="1108" y="1004"/>
                        <a:pt x="1108" y="1004"/>
                      </a:cubicBezTo>
                      <a:cubicBezTo>
                        <a:pt x="1108" y="995"/>
                        <a:pt x="1099" y="995"/>
                        <a:pt x="1099" y="995"/>
                      </a:cubicBezTo>
                      <a:cubicBezTo>
                        <a:pt x="1089" y="985"/>
                        <a:pt x="1099" y="966"/>
                        <a:pt x="1108" y="957"/>
                      </a:cubicBezTo>
                      <a:lnTo>
                        <a:pt x="1118" y="957"/>
                      </a:lnTo>
                      <a:cubicBezTo>
                        <a:pt x="1118" y="947"/>
                        <a:pt x="1118" y="938"/>
                        <a:pt x="1108" y="938"/>
                      </a:cubicBezTo>
                      <a:cubicBezTo>
                        <a:pt x="1089" y="928"/>
                        <a:pt x="1089" y="928"/>
                        <a:pt x="1099" y="909"/>
                      </a:cubicBezTo>
                      <a:close/>
                      <a:moveTo>
                        <a:pt x="1174" y="1014"/>
                      </a:moveTo>
                      <a:lnTo>
                        <a:pt x="1165" y="1023"/>
                      </a:lnTo>
                      <a:lnTo>
                        <a:pt x="1155" y="1023"/>
                      </a:lnTo>
                      <a:lnTo>
                        <a:pt x="1174" y="1014"/>
                      </a:lnTo>
                      <a:close/>
                      <a:moveTo>
                        <a:pt x="1278" y="1004"/>
                      </a:moveTo>
                      <a:cubicBezTo>
                        <a:pt x="1288" y="1004"/>
                        <a:pt x="1288" y="1014"/>
                        <a:pt x="1278" y="1023"/>
                      </a:cubicBezTo>
                      <a:cubicBezTo>
                        <a:pt x="1278" y="1014"/>
                        <a:pt x="1269" y="1004"/>
                        <a:pt x="1278" y="1004"/>
                      </a:cubicBezTo>
                      <a:close/>
                      <a:moveTo>
                        <a:pt x="237" y="900"/>
                      </a:moveTo>
                      <a:cubicBezTo>
                        <a:pt x="218" y="909"/>
                        <a:pt x="218" y="919"/>
                        <a:pt x="237" y="928"/>
                      </a:cubicBezTo>
                      <a:cubicBezTo>
                        <a:pt x="247" y="938"/>
                        <a:pt x="247" y="938"/>
                        <a:pt x="237" y="947"/>
                      </a:cubicBezTo>
                      <a:cubicBezTo>
                        <a:pt x="237" y="957"/>
                        <a:pt x="237" y="957"/>
                        <a:pt x="237" y="966"/>
                      </a:cubicBezTo>
                      <a:cubicBezTo>
                        <a:pt x="256" y="966"/>
                        <a:pt x="256" y="957"/>
                        <a:pt x="266" y="947"/>
                      </a:cubicBezTo>
                      <a:cubicBezTo>
                        <a:pt x="266" y="957"/>
                        <a:pt x="266" y="966"/>
                        <a:pt x="266" y="966"/>
                      </a:cubicBezTo>
                      <a:cubicBezTo>
                        <a:pt x="266" y="976"/>
                        <a:pt x="256" y="976"/>
                        <a:pt x="256" y="985"/>
                      </a:cubicBezTo>
                      <a:cubicBezTo>
                        <a:pt x="256" y="985"/>
                        <a:pt x="266" y="995"/>
                        <a:pt x="266" y="995"/>
                      </a:cubicBezTo>
                      <a:cubicBezTo>
                        <a:pt x="275" y="985"/>
                        <a:pt x="285" y="985"/>
                        <a:pt x="294" y="985"/>
                      </a:cubicBezTo>
                      <a:cubicBezTo>
                        <a:pt x="294" y="976"/>
                        <a:pt x="304" y="976"/>
                        <a:pt x="313" y="966"/>
                      </a:cubicBezTo>
                      <a:cubicBezTo>
                        <a:pt x="313" y="966"/>
                        <a:pt x="313" y="976"/>
                        <a:pt x="322" y="976"/>
                      </a:cubicBezTo>
                      <a:lnTo>
                        <a:pt x="313" y="976"/>
                      </a:lnTo>
                      <a:cubicBezTo>
                        <a:pt x="304" y="985"/>
                        <a:pt x="294" y="995"/>
                        <a:pt x="285" y="1004"/>
                      </a:cubicBezTo>
                      <a:cubicBezTo>
                        <a:pt x="275" y="1004"/>
                        <a:pt x="275" y="995"/>
                        <a:pt x="275" y="995"/>
                      </a:cubicBezTo>
                      <a:cubicBezTo>
                        <a:pt x="266" y="1004"/>
                        <a:pt x="266" y="1004"/>
                        <a:pt x="266" y="1004"/>
                      </a:cubicBezTo>
                      <a:cubicBezTo>
                        <a:pt x="266" y="1004"/>
                        <a:pt x="266" y="1014"/>
                        <a:pt x="266" y="1014"/>
                      </a:cubicBezTo>
                      <a:cubicBezTo>
                        <a:pt x="259" y="1020"/>
                        <a:pt x="252" y="1027"/>
                        <a:pt x="246" y="1027"/>
                      </a:cubicBezTo>
                      <a:cubicBezTo>
                        <a:pt x="243" y="1027"/>
                        <a:pt x="240" y="1026"/>
                        <a:pt x="237" y="1023"/>
                      </a:cubicBezTo>
                      <a:cubicBezTo>
                        <a:pt x="237" y="1023"/>
                        <a:pt x="228" y="1032"/>
                        <a:pt x="228" y="1032"/>
                      </a:cubicBezTo>
                      <a:cubicBezTo>
                        <a:pt x="228" y="1032"/>
                        <a:pt x="228" y="1023"/>
                        <a:pt x="218" y="1023"/>
                      </a:cubicBezTo>
                      <a:lnTo>
                        <a:pt x="209" y="1032"/>
                      </a:lnTo>
                      <a:cubicBezTo>
                        <a:pt x="209" y="1004"/>
                        <a:pt x="218" y="985"/>
                        <a:pt x="228" y="966"/>
                      </a:cubicBezTo>
                      <a:lnTo>
                        <a:pt x="218" y="966"/>
                      </a:lnTo>
                      <a:cubicBezTo>
                        <a:pt x="199" y="966"/>
                        <a:pt x="190" y="976"/>
                        <a:pt x="171" y="976"/>
                      </a:cubicBezTo>
                      <a:cubicBezTo>
                        <a:pt x="171" y="976"/>
                        <a:pt x="162" y="966"/>
                        <a:pt x="162" y="966"/>
                      </a:cubicBezTo>
                      <a:cubicBezTo>
                        <a:pt x="162" y="957"/>
                        <a:pt x="162" y="957"/>
                        <a:pt x="171" y="947"/>
                      </a:cubicBezTo>
                      <a:cubicBezTo>
                        <a:pt x="171" y="947"/>
                        <a:pt x="180" y="938"/>
                        <a:pt x="190" y="938"/>
                      </a:cubicBezTo>
                      <a:cubicBezTo>
                        <a:pt x="190" y="938"/>
                        <a:pt x="199" y="938"/>
                        <a:pt x="199" y="928"/>
                      </a:cubicBezTo>
                      <a:cubicBezTo>
                        <a:pt x="199" y="909"/>
                        <a:pt x="218" y="900"/>
                        <a:pt x="237" y="900"/>
                      </a:cubicBezTo>
                      <a:close/>
                      <a:moveTo>
                        <a:pt x="1250" y="1014"/>
                      </a:moveTo>
                      <a:cubicBezTo>
                        <a:pt x="1250" y="1023"/>
                        <a:pt x="1241" y="1032"/>
                        <a:pt x="1241" y="1032"/>
                      </a:cubicBezTo>
                      <a:cubicBezTo>
                        <a:pt x="1231" y="1023"/>
                        <a:pt x="1231" y="1023"/>
                        <a:pt x="1231" y="1023"/>
                      </a:cubicBezTo>
                      <a:cubicBezTo>
                        <a:pt x="1231" y="1014"/>
                        <a:pt x="1241" y="1014"/>
                        <a:pt x="1241" y="1014"/>
                      </a:cubicBezTo>
                      <a:close/>
                      <a:moveTo>
                        <a:pt x="1960" y="985"/>
                      </a:moveTo>
                      <a:cubicBezTo>
                        <a:pt x="1960" y="995"/>
                        <a:pt x="1960" y="995"/>
                        <a:pt x="1969" y="995"/>
                      </a:cubicBezTo>
                      <a:cubicBezTo>
                        <a:pt x="1969" y="1004"/>
                        <a:pt x="1969" y="1023"/>
                        <a:pt x="1969" y="1032"/>
                      </a:cubicBezTo>
                      <a:cubicBezTo>
                        <a:pt x="1960" y="1023"/>
                        <a:pt x="1960" y="1023"/>
                        <a:pt x="1960" y="1004"/>
                      </a:cubicBezTo>
                      <a:cubicBezTo>
                        <a:pt x="1960" y="1004"/>
                        <a:pt x="1960" y="1004"/>
                        <a:pt x="1960" y="995"/>
                      </a:cubicBezTo>
                      <a:cubicBezTo>
                        <a:pt x="1960" y="995"/>
                        <a:pt x="1960" y="995"/>
                        <a:pt x="1960" y="985"/>
                      </a:cubicBezTo>
                      <a:close/>
                      <a:moveTo>
                        <a:pt x="502" y="1023"/>
                      </a:moveTo>
                      <a:lnTo>
                        <a:pt x="502" y="1032"/>
                      </a:lnTo>
                      <a:cubicBezTo>
                        <a:pt x="502" y="1032"/>
                        <a:pt x="502" y="1042"/>
                        <a:pt x="493" y="1042"/>
                      </a:cubicBezTo>
                      <a:lnTo>
                        <a:pt x="502" y="1023"/>
                      </a:lnTo>
                      <a:close/>
                      <a:moveTo>
                        <a:pt x="2067" y="942"/>
                      </a:moveTo>
                      <a:cubicBezTo>
                        <a:pt x="2074" y="942"/>
                        <a:pt x="2080" y="944"/>
                        <a:pt x="2083" y="947"/>
                      </a:cubicBezTo>
                      <a:cubicBezTo>
                        <a:pt x="2092" y="957"/>
                        <a:pt x="2100" y="959"/>
                        <a:pt x="2107" y="959"/>
                      </a:cubicBezTo>
                      <a:cubicBezTo>
                        <a:pt x="2114" y="959"/>
                        <a:pt x="2121" y="957"/>
                        <a:pt x="2130" y="957"/>
                      </a:cubicBezTo>
                      <a:cubicBezTo>
                        <a:pt x="2140" y="966"/>
                        <a:pt x="2149" y="966"/>
                        <a:pt x="2149" y="976"/>
                      </a:cubicBezTo>
                      <a:cubicBezTo>
                        <a:pt x="2159" y="985"/>
                        <a:pt x="2159" y="995"/>
                        <a:pt x="2149" y="1004"/>
                      </a:cubicBezTo>
                      <a:lnTo>
                        <a:pt x="2130" y="1004"/>
                      </a:lnTo>
                      <a:cubicBezTo>
                        <a:pt x="2130" y="1004"/>
                        <a:pt x="2130" y="1004"/>
                        <a:pt x="2130" y="1014"/>
                      </a:cubicBezTo>
                      <a:cubicBezTo>
                        <a:pt x="2111" y="1014"/>
                        <a:pt x="2092" y="1014"/>
                        <a:pt x="2083" y="1032"/>
                      </a:cubicBezTo>
                      <a:lnTo>
                        <a:pt x="2055" y="1032"/>
                      </a:lnTo>
                      <a:cubicBezTo>
                        <a:pt x="2045" y="1032"/>
                        <a:pt x="2036" y="1042"/>
                        <a:pt x="2026" y="1051"/>
                      </a:cubicBezTo>
                      <a:lnTo>
                        <a:pt x="2017" y="1051"/>
                      </a:lnTo>
                      <a:cubicBezTo>
                        <a:pt x="2007" y="1051"/>
                        <a:pt x="2007" y="1051"/>
                        <a:pt x="2007" y="1042"/>
                      </a:cubicBezTo>
                      <a:cubicBezTo>
                        <a:pt x="2007" y="1032"/>
                        <a:pt x="2017" y="1032"/>
                        <a:pt x="2017" y="1032"/>
                      </a:cubicBezTo>
                      <a:cubicBezTo>
                        <a:pt x="2017" y="1023"/>
                        <a:pt x="2017" y="1014"/>
                        <a:pt x="2007" y="1014"/>
                      </a:cubicBezTo>
                      <a:cubicBezTo>
                        <a:pt x="2004" y="1015"/>
                        <a:pt x="2001" y="1016"/>
                        <a:pt x="1998" y="1016"/>
                      </a:cubicBezTo>
                      <a:cubicBezTo>
                        <a:pt x="1988" y="1016"/>
                        <a:pt x="1987" y="1002"/>
                        <a:pt x="1979" y="995"/>
                      </a:cubicBezTo>
                      <a:cubicBezTo>
                        <a:pt x="1979" y="985"/>
                        <a:pt x="1979" y="985"/>
                        <a:pt x="1979" y="985"/>
                      </a:cubicBezTo>
                      <a:cubicBezTo>
                        <a:pt x="1985" y="985"/>
                        <a:pt x="1992" y="981"/>
                        <a:pt x="1998" y="981"/>
                      </a:cubicBezTo>
                      <a:cubicBezTo>
                        <a:pt x="2001" y="981"/>
                        <a:pt x="2004" y="982"/>
                        <a:pt x="2007" y="985"/>
                      </a:cubicBezTo>
                      <a:cubicBezTo>
                        <a:pt x="2017" y="985"/>
                        <a:pt x="2036" y="976"/>
                        <a:pt x="2036" y="966"/>
                      </a:cubicBezTo>
                      <a:cubicBezTo>
                        <a:pt x="2042" y="948"/>
                        <a:pt x="2055" y="942"/>
                        <a:pt x="2067" y="942"/>
                      </a:cubicBezTo>
                      <a:close/>
                      <a:moveTo>
                        <a:pt x="464" y="1042"/>
                      </a:moveTo>
                      <a:cubicBezTo>
                        <a:pt x="474" y="1042"/>
                        <a:pt x="483" y="1051"/>
                        <a:pt x="493" y="1051"/>
                      </a:cubicBezTo>
                      <a:lnTo>
                        <a:pt x="493" y="1061"/>
                      </a:lnTo>
                      <a:cubicBezTo>
                        <a:pt x="483" y="1061"/>
                        <a:pt x="474" y="1051"/>
                        <a:pt x="464" y="1042"/>
                      </a:cubicBezTo>
                      <a:close/>
                      <a:moveTo>
                        <a:pt x="616" y="1023"/>
                      </a:moveTo>
                      <a:cubicBezTo>
                        <a:pt x="616" y="1032"/>
                        <a:pt x="625" y="1032"/>
                        <a:pt x="625" y="1042"/>
                      </a:cubicBezTo>
                      <a:cubicBezTo>
                        <a:pt x="625" y="1051"/>
                        <a:pt x="625" y="1051"/>
                        <a:pt x="625" y="1061"/>
                      </a:cubicBezTo>
                      <a:cubicBezTo>
                        <a:pt x="625" y="1070"/>
                        <a:pt x="625" y="1070"/>
                        <a:pt x="625" y="1070"/>
                      </a:cubicBezTo>
                      <a:cubicBezTo>
                        <a:pt x="616" y="1070"/>
                        <a:pt x="616" y="1070"/>
                        <a:pt x="616" y="1061"/>
                      </a:cubicBezTo>
                      <a:cubicBezTo>
                        <a:pt x="616" y="1061"/>
                        <a:pt x="616" y="1051"/>
                        <a:pt x="616" y="1051"/>
                      </a:cubicBezTo>
                      <a:cubicBezTo>
                        <a:pt x="606" y="1042"/>
                        <a:pt x="606" y="1042"/>
                        <a:pt x="606" y="1042"/>
                      </a:cubicBezTo>
                      <a:lnTo>
                        <a:pt x="606" y="1032"/>
                      </a:lnTo>
                      <a:lnTo>
                        <a:pt x="616" y="1023"/>
                      </a:lnTo>
                      <a:close/>
                      <a:moveTo>
                        <a:pt x="1070" y="1051"/>
                      </a:moveTo>
                      <a:lnTo>
                        <a:pt x="1070" y="1070"/>
                      </a:lnTo>
                      <a:cubicBezTo>
                        <a:pt x="1061" y="1061"/>
                        <a:pt x="1061" y="1051"/>
                        <a:pt x="1070" y="1051"/>
                      </a:cubicBezTo>
                      <a:close/>
                      <a:moveTo>
                        <a:pt x="985" y="1061"/>
                      </a:moveTo>
                      <a:cubicBezTo>
                        <a:pt x="985" y="1061"/>
                        <a:pt x="985" y="1070"/>
                        <a:pt x="985" y="1070"/>
                      </a:cubicBezTo>
                      <a:cubicBezTo>
                        <a:pt x="985" y="1070"/>
                        <a:pt x="976" y="1080"/>
                        <a:pt x="976" y="1080"/>
                      </a:cubicBezTo>
                      <a:lnTo>
                        <a:pt x="966" y="1070"/>
                      </a:lnTo>
                      <a:cubicBezTo>
                        <a:pt x="966" y="1061"/>
                        <a:pt x="966" y="1061"/>
                        <a:pt x="966" y="1061"/>
                      </a:cubicBezTo>
                      <a:close/>
                      <a:moveTo>
                        <a:pt x="2092" y="1070"/>
                      </a:moveTo>
                      <a:lnTo>
                        <a:pt x="2092" y="1080"/>
                      </a:lnTo>
                      <a:lnTo>
                        <a:pt x="2083" y="1080"/>
                      </a:lnTo>
                      <a:lnTo>
                        <a:pt x="2092" y="1070"/>
                      </a:lnTo>
                      <a:close/>
                      <a:moveTo>
                        <a:pt x="341" y="1051"/>
                      </a:moveTo>
                      <a:cubicBezTo>
                        <a:pt x="351" y="1061"/>
                        <a:pt x="351" y="1061"/>
                        <a:pt x="351" y="1061"/>
                      </a:cubicBezTo>
                      <a:cubicBezTo>
                        <a:pt x="360" y="1070"/>
                        <a:pt x="351" y="1080"/>
                        <a:pt x="341" y="1080"/>
                      </a:cubicBezTo>
                      <a:cubicBezTo>
                        <a:pt x="332" y="1089"/>
                        <a:pt x="332" y="1089"/>
                        <a:pt x="322" y="1089"/>
                      </a:cubicBezTo>
                      <a:lnTo>
                        <a:pt x="332" y="1051"/>
                      </a:lnTo>
                      <a:close/>
                      <a:moveTo>
                        <a:pt x="398" y="1080"/>
                      </a:moveTo>
                      <a:cubicBezTo>
                        <a:pt x="398" y="1080"/>
                        <a:pt x="398" y="1080"/>
                        <a:pt x="398" y="1089"/>
                      </a:cubicBezTo>
                      <a:lnTo>
                        <a:pt x="389" y="1089"/>
                      </a:lnTo>
                      <a:cubicBezTo>
                        <a:pt x="389" y="1080"/>
                        <a:pt x="398" y="1080"/>
                        <a:pt x="398" y="1080"/>
                      </a:cubicBezTo>
                      <a:close/>
                      <a:moveTo>
                        <a:pt x="1335" y="1061"/>
                      </a:moveTo>
                      <a:cubicBezTo>
                        <a:pt x="1335" y="1061"/>
                        <a:pt x="1345" y="1070"/>
                        <a:pt x="1345" y="1070"/>
                      </a:cubicBezTo>
                      <a:lnTo>
                        <a:pt x="1373" y="1070"/>
                      </a:lnTo>
                      <a:cubicBezTo>
                        <a:pt x="1373" y="1080"/>
                        <a:pt x="1373" y="1089"/>
                        <a:pt x="1364" y="1089"/>
                      </a:cubicBezTo>
                      <a:lnTo>
                        <a:pt x="1335" y="1089"/>
                      </a:lnTo>
                      <a:lnTo>
                        <a:pt x="1335" y="1080"/>
                      </a:lnTo>
                      <a:lnTo>
                        <a:pt x="1326" y="1080"/>
                      </a:lnTo>
                      <a:lnTo>
                        <a:pt x="1335" y="1070"/>
                      </a:lnTo>
                      <a:lnTo>
                        <a:pt x="1326" y="1061"/>
                      </a:lnTo>
                      <a:close/>
                      <a:moveTo>
                        <a:pt x="1562" y="1080"/>
                      </a:moveTo>
                      <a:cubicBezTo>
                        <a:pt x="1572" y="1089"/>
                        <a:pt x="1572" y="1089"/>
                        <a:pt x="1562" y="1089"/>
                      </a:cubicBezTo>
                      <a:cubicBezTo>
                        <a:pt x="1562" y="1094"/>
                        <a:pt x="1560" y="1096"/>
                        <a:pt x="1557" y="1096"/>
                      </a:cubicBezTo>
                      <a:cubicBezTo>
                        <a:pt x="1553" y="1096"/>
                        <a:pt x="1548" y="1094"/>
                        <a:pt x="1544" y="1089"/>
                      </a:cubicBezTo>
                      <a:cubicBezTo>
                        <a:pt x="1553" y="1080"/>
                        <a:pt x="1562" y="1080"/>
                        <a:pt x="1562" y="1080"/>
                      </a:cubicBezTo>
                      <a:close/>
                      <a:moveTo>
                        <a:pt x="1023" y="1080"/>
                      </a:moveTo>
                      <a:cubicBezTo>
                        <a:pt x="1032" y="1080"/>
                        <a:pt x="1032" y="1089"/>
                        <a:pt x="1032" y="1089"/>
                      </a:cubicBezTo>
                      <a:cubicBezTo>
                        <a:pt x="1042" y="1099"/>
                        <a:pt x="1042" y="1099"/>
                        <a:pt x="1042" y="1099"/>
                      </a:cubicBezTo>
                      <a:cubicBezTo>
                        <a:pt x="1032" y="1099"/>
                        <a:pt x="1032" y="1108"/>
                        <a:pt x="1032" y="1108"/>
                      </a:cubicBezTo>
                      <a:cubicBezTo>
                        <a:pt x="1023" y="1099"/>
                        <a:pt x="1013" y="1099"/>
                        <a:pt x="1013" y="1099"/>
                      </a:cubicBezTo>
                      <a:lnTo>
                        <a:pt x="1004" y="1099"/>
                      </a:lnTo>
                      <a:cubicBezTo>
                        <a:pt x="1013" y="1089"/>
                        <a:pt x="1023" y="1089"/>
                        <a:pt x="1023" y="1080"/>
                      </a:cubicBezTo>
                      <a:close/>
                      <a:moveTo>
                        <a:pt x="2793" y="1089"/>
                      </a:moveTo>
                      <a:cubicBezTo>
                        <a:pt x="2793" y="1089"/>
                        <a:pt x="2802" y="1089"/>
                        <a:pt x="2802" y="1099"/>
                      </a:cubicBezTo>
                      <a:cubicBezTo>
                        <a:pt x="2802" y="1099"/>
                        <a:pt x="2793" y="1099"/>
                        <a:pt x="2793" y="1108"/>
                      </a:cubicBezTo>
                      <a:cubicBezTo>
                        <a:pt x="2793" y="1099"/>
                        <a:pt x="2783" y="1099"/>
                        <a:pt x="2783" y="1089"/>
                      </a:cubicBezTo>
                      <a:close/>
                      <a:moveTo>
                        <a:pt x="828" y="963"/>
                      </a:moveTo>
                      <a:cubicBezTo>
                        <a:pt x="849" y="963"/>
                        <a:pt x="870" y="971"/>
                        <a:pt x="890" y="985"/>
                      </a:cubicBezTo>
                      <a:cubicBezTo>
                        <a:pt x="900" y="995"/>
                        <a:pt x="900" y="995"/>
                        <a:pt x="890" y="1004"/>
                      </a:cubicBezTo>
                      <a:cubicBezTo>
                        <a:pt x="881" y="1004"/>
                        <a:pt x="881" y="1014"/>
                        <a:pt x="890" y="1014"/>
                      </a:cubicBezTo>
                      <a:cubicBezTo>
                        <a:pt x="890" y="1014"/>
                        <a:pt x="890" y="1023"/>
                        <a:pt x="900" y="1023"/>
                      </a:cubicBezTo>
                      <a:cubicBezTo>
                        <a:pt x="905" y="1028"/>
                        <a:pt x="907" y="1030"/>
                        <a:pt x="909" y="1030"/>
                      </a:cubicBezTo>
                      <a:cubicBezTo>
                        <a:pt x="912" y="1030"/>
                        <a:pt x="914" y="1028"/>
                        <a:pt x="919" y="1023"/>
                      </a:cubicBezTo>
                      <a:cubicBezTo>
                        <a:pt x="919" y="1023"/>
                        <a:pt x="919" y="1014"/>
                        <a:pt x="919" y="1004"/>
                      </a:cubicBezTo>
                      <a:lnTo>
                        <a:pt x="919" y="995"/>
                      </a:lnTo>
                      <a:cubicBezTo>
                        <a:pt x="938" y="1014"/>
                        <a:pt x="957" y="1023"/>
                        <a:pt x="976" y="1042"/>
                      </a:cubicBezTo>
                      <a:cubicBezTo>
                        <a:pt x="976" y="1049"/>
                        <a:pt x="966" y="1055"/>
                        <a:pt x="957" y="1055"/>
                      </a:cubicBezTo>
                      <a:cubicBezTo>
                        <a:pt x="954" y="1055"/>
                        <a:pt x="950" y="1054"/>
                        <a:pt x="947" y="1051"/>
                      </a:cubicBezTo>
                      <a:cubicBezTo>
                        <a:pt x="947" y="1051"/>
                        <a:pt x="938" y="1061"/>
                        <a:pt x="938" y="1061"/>
                      </a:cubicBezTo>
                      <a:cubicBezTo>
                        <a:pt x="919" y="1070"/>
                        <a:pt x="909" y="1070"/>
                        <a:pt x="890" y="1080"/>
                      </a:cubicBezTo>
                      <a:cubicBezTo>
                        <a:pt x="890" y="1089"/>
                        <a:pt x="881" y="1089"/>
                        <a:pt x="881" y="1089"/>
                      </a:cubicBezTo>
                      <a:cubicBezTo>
                        <a:pt x="881" y="1089"/>
                        <a:pt x="881" y="1099"/>
                        <a:pt x="871" y="1099"/>
                      </a:cubicBezTo>
                      <a:cubicBezTo>
                        <a:pt x="862" y="1099"/>
                        <a:pt x="853" y="1099"/>
                        <a:pt x="843" y="1108"/>
                      </a:cubicBezTo>
                      <a:cubicBezTo>
                        <a:pt x="824" y="1118"/>
                        <a:pt x="796" y="1118"/>
                        <a:pt x="777" y="1118"/>
                      </a:cubicBezTo>
                      <a:cubicBezTo>
                        <a:pt x="767" y="1118"/>
                        <a:pt x="748" y="1118"/>
                        <a:pt x="739" y="1108"/>
                      </a:cubicBezTo>
                      <a:lnTo>
                        <a:pt x="692" y="1108"/>
                      </a:lnTo>
                      <a:cubicBezTo>
                        <a:pt x="701" y="1089"/>
                        <a:pt x="720" y="1099"/>
                        <a:pt x="729" y="1089"/>
                      </a:cubicBezTo>
                      <a:lnTo>
                        <a:pt x="720" y="1080"/>
                      </a:lnTo>
                      <a:cubicBezTo>
                        <a:pt x="729" y="1070"/>
                        <a:pt x="729" y="1070"/>
                        <a:pt x="739" y="1070"/>
                      </a:cubicBezTo>
                      <a:cubicBezTo>
                        <a:pt x="739" y="1061"/>
                        <a:pt x="739" y="1061"/>
                        <a:pt x="729" y="1051"/>
                      </a:cubicBezTo>
                      <a:cubicBezTo>
                        <a:pt x="729" y="1051"/>
                        <a:pt x="720" y="1042"/>
                        <a:pt x="711" y="1042"/>
                      </a:cubicBezTo>
                      <a:cubicBezTo>
                        <a:pt x="701" y="1042"/>
                        <a:pt x="701" y="1032"/>
                        <a:pt x="701" y="1023"/>
                      </a:cubicBezTo>
                      <a:cubicBezTo>
                        <a:pt x="701" y="1023"/>
                        <a:pt x="692" y="1014"/>
                        <a:pt x="692" y="1014"/>
                      </a:cubicBezTo>
                      <a:cubicBezTo>
                        <a:pt x="682" y="1004"/>
                        <a:pt x="682" y="1004"/>
                        <a:pt x="692" y="995"/>
                      </a:cubicBezTo>
                      <a:cubicBezTo>
                        <a:pt x="701" y="995"/>
                        <a:pt x="720" y="985"/>
                        <a:pt x="739" y="976"/>
                      </a:cubicBezTo>
                      <a:cubicBezTo>
                        <a:pt x="758" y="976"/>
                        <a:pt x="786" y="966"/>
                        <a:pt x="805" y="966"/>
                      </a:cubicBezTo>
                      <a:cubicBezTo>
                        <a:pt x="813" y="964"/>
                        <a:pt x="820" y="963"/>
                        <a:pt x="828" y="963"/>
                      </a:cubicBezTo>
                      <a:close/>
                      <a:moveTo>
                        <a:pt x="2735" y="1085"/>
                      </a:moveTo>
                      <a:cubicBezTo>
                        <a:pt x="2741" y="1085"/>
                        <a:pt x="2746" y="1089"/>
                        <a:pt x="2746" y="1099"/>
                      </a:cubicBezTo>
                      <a:cubicBezTo>
                        <a:pt x="2755" y="1108"/>
                        <a:pt x="2755" y="1108"/>
                        <a:pt x="2755" y="1118"/>
                      </a:cubicBezTo>
                      <a:cubicBezTo>
                        <a:pt x="2755" y="1127"/>
                        <a:pt x="2755" y="1127"/>
                        <a:pt x="2746" y="1127"/>
                      </a:cubicBezTo>
                      <a:cubicBezTo>
                        <a:pt x="2736" y="1127"/>
                        <a:pt x="2717" y="1118"/>
                        <a:pt x="2717" y="1108"/>
                      </a:cubicBezTo>
                      <a:cubicBezTo>
                        <a:pt x="2717" y="1099"/>
                        <a:pt x="2717" y="1099"/>
                        <a:pt x="2717" y="1099"/>
                      </a:cubicBezTo>
                      <a:cubicBezTo>
                        <a:pt x="2722" y="1089"/>
                        <a:pt x="2729" y="1085"/>
                        <a:pt x="2735" y="1085"/>
                      </a:cubicBezTo>
                      <a:close/>
                      <a:moveTo>
                        <a:pt x="720" y="1118"/>
                      </a:moveTo>
                      <a:cubicBezTo>
                        <a:pt x="715" y="1127"/>
                        <a:pt x="708" y="1132"/>
                        <a:pt x="701" y="1132"/>
                      </a:cubicBezTo>
                      <a:cubicBezTo>
                        <a:pt x="694" y="1132"/>
                        <a:pt x="687" y="1127"/>
                        <a:pt x="682" y="1118"/>
                      </a:cubicBezTo>
                      <a:close/>
                      <a:moveTo>
                        <a:pt x="1165" y="1099"/>
                      </a:moveTo>
                      <a:cubicBezTo>
                        <a:pt x="1165" y="1099"/>
                        <a:pt x="1165" y="1099"/>
                        <a:pt x="1165" y="1108"/>
                      </a:cubicBezTo>
                      <a:cubicBezTo>
                        <a:pt x="1171" y="1108"/>
                        <a:pt x="1173" y="1112"/>
                        <a:pt x="1174" y="1112"/>
                      </a:cubicBezTo>
                      <a:cubicBezTo>
                        <a:pt x="1174" y="1112"/>
                        <a:pt x="1174" y="1111"/>
                        <a:pt x="1174" y="1108"/>
                      </a:cubicBezTo>
                      <a:cubicBezTo>
                        <a:pt x="1184" y="1108"/>
                        <a:pt x="1193" y="1118"/>
                        <a:pt x="1193" y="1127"/>
                      </a:cubicBezTo>
                      <a:cubicBezTo>
                        <a:pt x="1193" y="1127"/>
                        <a:pt x="1193" y="1137"/>
                        <a:pt x="1193" y="1137"/>
                      </a:cubicBezTo>
                      <a:cubicBezTo>
                        <a:pt x="1165" y="1137"/>
                        <a:pt x="1155" y="1118"/>
                        <a:pt x="1165" y="1099"/>
                      </a:cubicBezTo>
                      <a:close/>
                      <a:moveTo>
                        <a:pt x="1380" y="1095"/>
                      </a:moveTo>
                      <a:cubicBezTo>
                        <a:pt x="1382" y="1095"/>
                        <a:pt x="1383" y="1096"/>
                        <a:pt x="1383" y="1099"/>
                      </a:cubicBezTo>
                      <a:cubicBezTo>
                        <a:pt x="1383" y="1099"/>
                        <a:pt x="1383" y="1099"/>
                        <a:pt x="1383" y="1108"/>
                      </a:cubicBezTo>
                      <a:cubicBezTo>
                        <a:pt x="1383" y="1118"/>
                        <a:pt x="1373" y="1127"/>
                        <a:pt x="1354" y="1137"/>
                      </a:cubicBezTo>
                      <a:cubicBezTo>
                        <a:pt x="1354" y="1137"/>
                        <a:pt x="1354" y="1127"/>
                        <a:pt x="1354" y="1127"/>
                      </a:cubicBezTo>
                      <a:cubicBezTo>
                        <a:pt x="1354" y="1127"/>
                        <a:pt x="1354" y="1118"/>
                        <a:pt x="1354" y="1118"/>
                      </a:cubicBezTo>
                      <a:cubicBezTo>
                        <a:pt x="1364" y="1118"/>
                        <a:pt x="1364" y="1108"/>
                        <a:pt x="1364" y="1108"/>
                      </a:cubicBezTo>
                      <a:cubicBezTo>
                        <a:pt x="1370" y="1102"/>
                        <a:pt x="1377" y="1095"/>
                        <a:pt x="1380" y="1095"/>
                      </a:cubicBezTo>
                      <a:close/>
                      <a:moveTo>
                        <a:pt x="1506" y="1127"/>
                      </a:moveTo>
                      <a:cubicBezTo>
                        <a:pt x="1506" y="1137"/>
                        <a:pt x="1515" y="1137"/>
                        <a:pt x="1525" y="1146"/>
                      </a:cubicBezTo>
                      <a:lnTo>
                        <a:pt x="1515" y="1146"/>
                      </a:lnTo>
                      <a:cubicBezTo>
                        <a:pt x="1506" y="1146"/>
                        <a:pt x="1506" y="1137"/>
                        <a:pt x="1506" y="1137"/>
                      </a:cubicBezTo>
                      <a:lnTo>
                        <a:pt x="1506" y="1127"/>
                      </a:lnTo>
                      <a:close/>
                      <a:moveTo>
                        <a:pt x="2528" y="1127"/>
                      </a:moveTo>
                      <a:lnTo>
                        <a:pt x="2528" y="1137"/>
                      </a:lnTo>
                      <a:cubicBezTo>
                        <a:pt x="2518" y="1146"/>
                        <a:pt x="2509" y="1146"/>
                        <a:pt x="2500" y="1146"/>
                      </a:cubicBezTo>
                      <a:lnTo>
                        <a:pt x="2490" y="1146"/>
                      </a:lnTo>
                      <a:cubicBezTo>
                        <a:pt x="2490" y="1137"/>
                        <a:pt x="2490" y="1137"/>
                        <a:pt x="2490" y="1137"/>
                      </a:cubicBezTo>
                      <a:cubicBezTo>
                        <a:pt x="2500" y="1137"/>
                        <a:pt x="2518" y="1127"/>
                        <a:pt x="2528" y="1127"/>
                      </a:cubicBezTo>
                      <a:close/>
                      <a:moveTo>
                        <a:pt x="2585" y="1127"/>
                      </a:moveTo>
                      <a:cubicBezTo>
                        <a:pt x="2585" y="1137"/>
                        <a:pt x="2594" y="1137"/>
                        <a:pt x="2594" y="1137"/>
                      </a:cubicBezTo>
                      <a:cubicBezTo>
                        <a:pt x="2594" y="1137"/>
                        <a:pt x="2604" y="1137"/>
                        <a:pt x="2604" y="1146"/>
                      </a:cubicBezTo>
                      <a:lnTo>
                        <a:pt x="2594" y="1146"/>
                      </a:lnTo>
                      <a:cubicBezTo>
                        <a:pt x="2594" y="1146"/>
                        <a:pt x="2585" y="1137"/>
                        <a:pt x="2585" y="1137"/>
                      </a:cubicBezTo>
                      <a:cubicBezTo>
                        <a:pt x="2585" y="1137"/>
                        <a:pt x="2585" y="1137"/>
                        <a:pt x="2585" y="1127"/>
                      </a:cubicBezTo>
                      <a:close/>
                      <a:moveTo>
                        <a:pt x="1146" y="1118"/>
                      </a:moveTo>
                      <a:cubicBezTo>
                        <a:pt x="1155" y="1127"/>
                        <a:pt x="1155" y="1137"/>
                        <a:pt x="1165" y="1137"/>
                      </a:cubicBezTo>
                      <a:cubicBezTo>
                        <a:pt x="1165" y="1146"/>
                        <a:pt x="1165" y="1146"/>
                        <a:pt x="1165" y="1146"/>
                      </a:cubicBezTo>
                      <a:cubicBezTo>
                        <a:pt x="1155" y="1146"/>
                        <a:pt x="1155" y="1156"/>
                        <a:pt x="1146" y="1156"/>
                      </a:cubicBezTo>
                      <a:cubicBezTo>
                        <a:pt x="1136" y="1156"/>
                        <a:pt x="1136" y="1146"/>
                        <a:pt x="1136" y="1137"/>
                      </a:cubicBezTo>
                      <a:cubicBezTo>
                        <a:pt x="1146" y="1127"/>
                        <a:pt x="1146" y="1127"/>
                        <a:pt x="1146" y="1118"/>
                      </a:cubicBezTo>
                      <a:close/>
                      <a:moveTo>
                        <a:pt x="2556" y="1137"/>
                      </a:moveTo>
                      <a:lnTo>
                        <a:pt x="2556" y="1137"/>
                      </a:lnTo>
                      <a:cubicBezTo>
                        <a:pt x="2575" y="1146"/>
                        <a:pt x="2575" y="1146"/>
                        <a:pt x="2575" y="1156"/>
                      </a:cubicBezTo>
                      <a:lnTo>
                        <a:pt x="2556" y="1137"/>
                      </a:lnTo>
                      <a:close/>
                      <a:moveTo>
                        <a:pt x="597" y="1042"/>
                      </a:moveTo>
                      <a:cubicBezTo>
                        <a:pt x="588" y="1042"/>
                        <a:pt x="588" y="1051"/>
                        <a:pt x="588" y="1051"/>
                      </a:cubicBezTo>
                      <a:cubicBezTo>
                        <a:pt x="578" y="1070"/>
                        <a:pt x="569" y="1089"/>
                        <a:pt x="550" y="1108"/>
                      </a:cubicBezTo>
                      <a:cubicBezTo>
                        <a:pt x="550" y="1108"/>
                        <a:pt x="550" y="1108"/>
                        <a:pt x="540" y="1118"/>
                      </a:cubicBezTo>
                      <a:cubicBezTo>
                        <a:pt x="540" y="1118"/>
                        <a:pt x="531" y="1118"/>
                        <a:pt x="531" y="1108"/>
                      </a:cubicBezTo>
                      <a:cubicBezTo>
                        <a:pt x="531" y="1108"/>
                        <a:pt x="531" y="1099"/>
                        <a:pt x="531" y="1099"/>
                      </a:cubicBezTo>
                      <a:lnTo>
                        <a:pt x="512" y="1146"/>
                      </a:lnTo>
                      <a:cubicBezTo>
                        <a:pt x="493" y="1146"/>
                        <a:pt x="493" y="1137"/>
                        <a:pt x="483" y="1118"/>
                      </a:cubicBezTo>
                      <a:cubicBezTo>
                        <a:pt x="483" y="1127"/>
                        <a:pt x="474" y="1127"/>
                        <a:pt x="474" y="1137"/>
                      </a:cubicBezTo>
                      <a:cubicBezTo>
                        <a:pt x="474" y="1137"/>
                        <a:pt x="474" y="1146"/>
                        <a:pt x="474" y="1146"/>
                      </a:cubicBezTo>
                      <a:cubicBezTo>
                        <a:pt x="483" y="1146"/>
                        <a:pt x="483" y="1146"/>
                        <a:pt x="483" y="1156"/>
                      </a:cubicBezTo>
                      <a:cubicBezTo>
                        <a:pt x="483" y="1156"/>
                        <a:pt x="474" y="1156"/>
                        <a:pt x="474" y="1165"/>
                      </a:cubicBezTo>
                      <a:cubicBezTo>
                        <a:pt x="474" y="1165"/>
                        <a:pt x="464" y="1156"/>
                        <a:pt x="464" y="1156"/>
                      </a:cubicBezTo>
                      <a:cubicBezTo>
                        <a:pt x="464" y="1149"/>
                        <a:pt x="460" y="1142"/>
                        <a:pt x="454" y="1142"/>
                      </a:cubicBezTo>
                      <a:cubicBezTo>
                        <a:pt x="451" y="1142"/>
                        <a:pt x="448" y="1143"/>
                        <a:pt x="446" y="1146"/>
                      </a:cubicBezTo>
                      <a:lnTo>
                        <a:pt x="427" y="1146"/>
                      </a:lnTo>
                      <a:cubicBezTo>
                        <a:pt x="427" y="1146"/>
                        <a:pt x="417" y="1137"/>
                        <a:pt x="417" y="1127"/>
                      </a:cubicBezTo>
                      <a:cubicBezTo>
                        <a:pt x="436" y="1118"/>
                        <a:pt x="436" y="1118"/>
                        <a:pt x="436" y="1099"/>
                      </a:cubicBezTo>
                      <a:cubicBezTo>
                        <a:pt x="436" y="1099"/>
                        <a:pt x="436" y="1099"/>
                        <a:pt x="436" y="1089"/>
                      </a:cubicBezTo>
                      <a:cubicBezTo>
                        <a:pt x="446" y="1089"/>
                        <a:pt x="455" y="1089"/>
                        <a:pt x="464" y="1080"/>
                      </a:cubicBezTo>
                      <a:cubicBezTo>
                        <a:pt x="502" y="1070"/>
                        <a:pt x="540" y="1061"/>
                        <a:pt x="578" y="1042"/>
                      </a:cubicBezTo>
                      <a:close/>
                      <a:moveTo>
                        <a:pt x="1534" y="1127"/>
                      </a:moveTo>
                      <a:cubicBezTo>
                        <a:pt x="1534" y="1137"/>
                        <a:pt x="1544" y="1137"/>
                        <a:pt x="1544" y="1137"/>
                      </a:cubicBezTo>
                      <a:cubicBezTo>
                        <a:pt x="1544" y="1137"/>
                        <a:pt x="1534" y="1146"/>
                        <a:pt x="1534" y="1146"/>
                      </a:cubicBezTo>
                      <a:lnTo>
                        <a:pt x="1544" y="1146"/>
                      </a:lnTo>
                      <a:cubicBezTo>
                        <a:pt x="1534" y="1156"/>
                        <a:pt x="1534" y="1156"/>
                        <a:pt x="1534" y="1165"/>
                      </a:cubicBezTo>
                      <a:lnTo>
                        <a:pt x="1525" y="1165"/>
                      </a:lnTo>
                      <a:cubicBezTo>
                        <a:pt x="1525" y="1165"/>
                        <a:pt x="1525" y="1156"/>
                        <a:pt x="1525" y="1156"/>
                      </a:cubicBezTo>
                      <a:cubicBezTo>
                        <a:pt x="1534" y="1156"/>
                        <a:pt x="1534" y="1146"/>
                        <a:pt x="1534" y="1146"/>
                      </a:cubicBezTo>
                      <a:cubicBezTo>
                        <a:pt x="1534" y="1137"/>
                        <a:pt x="1534" y="1137"/>
                        <a:pt x="1534" y="1137"/>
                      </a:cubicBezTo>
                      <a:cubicBezTo>
                        <a:pt x="1534" y="1137"/>
                        <a:pt x="1534" y="1127"/>
                        <a:pt x="1534" y="1127"/>
                      </a:cubicBezTo>
                      <a:close/>
                      <a:moveTo>
                        <a:pt x="2471" y="1146"/>
                      </a:moveTo>
                      <a:cubicBezTo>
                        <a:pt x="2471" y="1146"/>
                        <a:pt x="2481" y="1146"/>
                        <a:pt x="2481" y="1156"/>
                      </a:cubicBezTo>
                      <a:cubicBezTo>
                        <a:pt x="2481" y="1156"/>
                        <a:pt x="2481" y="1156"/>
                        <a:pt x="2471" y="1165"/>
                      </a:cubicBezTo>
                      <a:cubicBezTo>
                        <a:pt x="2471" y="1156"/>
                        <a:pt x="2462" y="1156"/>
                        <a:pt x="2462" y="1156"/>
                      </a:cubicBezTo>
                      <a:cubicBezTo>
                        <a:pt x="2462" y="1146"/>
                        <a:pt x="2471" y="1146"/>
                        <a:pt x="2471" y="1146"/>
                      </a:cubicBezTo>
                      <a:close/>
                      <a:moveTo>
                        <a:pt x="2500" y="1156"/>
                      </a:moveTo>
                      <a:lnTo>
                        <a:pt x="2509" y="1174"/>
                      </a:lnTo>
                      <a:cubicBezTo>
                        <a:pt x="2500" y="1174"/>
                        <a:pt x="2500" y="1165"/>
                        <a:pt x="2500" y="1156"/>
                      </a:cubicBezTo>
                      <a:close/>
                      <a:moveTo>
                        <a:pt x="370" y="1146"/>
                      </a:moveTo>
                      <a:cubicBezTo>
                        <a:pt x="379" y="1146"/>
                        <a:pt x="389" y="1165"/>
                        <a:pt x="389" y="1184"/>
                      </a:cubicBezTo>
                      <a:cubicBezTo>
                        <a:pt x="379" y="1174"/>
                        <a:pt x="370" y="1174"/>
                        <a:pt x="370" y="1174"/>
                      </a:cubicBezTo>
                      <a:cubicBezTo>
                        <a:pt x="360" y="1165"/>
                        <a:pt x="360" y="1156"/>
                        <a:pt x="370" y="1146"/>
                      </a:cubicBezTo>
                      <a:close/>
                      <a:moveTo>
                        <a:pt x="1193" y="1146"/>
                      </a:moveTo>
                      <a:cubicBezTo>
                        <a:pt x="1193" y="1156"/>
                        <a:pt x="1203" y="1165"/>
                        <a:pt x="1203" y="1174"/>
                      </a:cubicBezTo>
                      <a:cubicBezTo>
                        <a:pt x="1193" y="1174"/>
                        <a:pt x="1193" y="1174"/>
                        <a:pt x="1184" y="1184"/>
                      </a:cubicBezTo>
                      <a:cubicBezTo>
                        <a:pt x="1184" y="1174"/>
                        <a:pt x="1184" y="1174"/>
                        <a:pt x="1184" y="1174"/>
                      </a:cubicBezTo>
                      <a:cubicBezTo>
                        <a:pt x="1184" y="1165"/>
                        <a:pt x="1184" y="1156"/>
                        <a:pt x="1193" y="1146"/>
                      </a:cubicBezTo>
                      <a:close/>
                      <a:moveTo>
                        <a:pt x="966" y="1127"/>
                      </a:moveTo>
                      <a:cubicBezTo>
                        <a:pt x="966" y="1127"/>
                        <a:pt x="966" y="1127"/>
                        <a:pt x="976" y="1137"/>
                      </a:cubicBezTo>
                      <a:cubicBezTo>
                        <a:pt x="976" y="1137"/>
                        <a:pt x="976" y="1146"/>
                        <a:pt x="985" y="1146"/>
                      </a:cubicBezTo>
                      <a:cubicBezTo>
                        <a:pt x="995" y="1156"/>
                        <a:pt x="995" y="1156"/>
                        <a:pt x="995" y="1156"/>
                      </a:cubicBezTo>
                      <a:cubicBezTo>
                        <a:pt x="1004" y="1165"/>
                        <a:pt x="1004" y="1165"/>
                        <a:pt x="1013" y="1165"/>
                      </a:cubicBezTo>
                      <a:cubicBezTo>
                        <a:pt x="1013" y="1162"/>
                        <a:pt x="1013" y="1161"/>
                        <a:pt x="1014" y="1161"/>
                      </a:cubicBezTo>
                      <a:cubicBezTo>
                        <a:pt x="1014" y="1161"/>
                        <a:pt x="1017" y="1165"/>
                        <a:pt x="1023" y="1165"/>
                      </a:cubicBezTo>
                      <a:lnTo>
                        <a:pt x="1013" y="1165"/>
                      </a:lnTo>
                      <a:cubicBezTo>
                        <a:pt x="1013" y="1174"/>
                        <a:pt x="1013" y="1174"/>
                        <a:pt x="1004" y="1184"/>
                      </a:cubicBezTo>
                      <a:cubicBezTo>
                        <a:pt x="1004" y="1189"/>
                        <a:pt x="1002" y="1191"/>
                        <a:pt x="998" y="1191"/>
                      </a:cubicBezTo>
                      <a:cubicBezTo>
                        <a:pt x="995" y="1191"/>
                        <a:pt x="990" y="1189"/>
                        <a:pt x="985" y="1184"/>
                      </a:cubicBezTo>
                      <a:cubicBezTo>
                        <a:pt x="976" y="1184"/>
                        <a:pt x="976" y="1174"/>
                        <a:pt x="966" y="1174"/>
                      </a:cubicBezTo>
                      <a:cubicBezTo>
                        <a:pt x="966" y="1174"/>
                        <a:pt x="966" y="1165"/>
                        <a:pt x="966" y="1165"/>
                      </a:cubicBezTo>
                      <a:cubicBezTo>
                        <a:pt x="957" y="1165"/>
                        <a:pt x="947" y="1165"/>
                        <a:pt x="947" y="1156"/>
                      </a:cubicBezTo>
                      <a:cubicBezTo>
                        <a:pt x="938" y="1137"/>
                        <a:pt x="947" y="1127"/>
                        <a:pt x="966" y="1127"/>
                      </a:cubicBezTo>
                      <a:close/>
                      <a:moveTo>
                        <a:pt x="1108" y="1174"/>
                      </a:moveTo>
                      <a:lnTo>
                        <a:pt x="1108" y="1174"/>
                      </a:lnTo>
                      <a:cubicBezTo>
                        <a:pt x="1118" y="1174"/>
                        <a:pt x="1127" y="1184"/>
                        <a:pt x="1127" y="1193"/>
                      </a:cubicBezTo>
                      <a:cubicBezTo>
                        <a:pt x="1108" y="1193"/>
                        <a:pt x="1118" y="1174"/>
                        <a:pt x="1108" y="1174"/>
                      </a:cubicBezTo>
                      <a:close/>
                      <a:moveTo>
                        <a:pt x="1089" y="1203"/>
                      </a:moveTo>
                      <a:lnTo>
                        <a:pt x="1070" y="1212"/>
                      </a:lnTo>
                      <a:lnTo>
                        <a:pt x="1070" y="1203"/>
                      </a:lnTo>
                      <a:close/>
                      <a:moveTo>
                        <a:pt x="1316" y="1099"/>
                      </a:moveTo>
                      <a:cubicBezTo>
                        <a:pt x="1326" y="1099"/>
                        <a:pt x="1335" y="1108"/>
                        <a:pt x="1345" y="1108"/>
                      </a:cubicBezTo>
                      <a:lnTo>
                        <a:pt x="1288" y="1127"/>
                      </a:lnTo>
                      <a:cubicBezTo>
                        <a:pt x="1288" y="1137"/>
                        <a:pt x="1288" y="1146"/>
                        <a:pt x="1288" y="1156"/>
                      </a:cubicBezTo>
                      <a:cubicBezTo>
                        <a:pt x="1288" y="1156"/>
                        <a:pt x="1278" y="1165"/>
                        <a:pt x="1278" y="1174"/>
                      </a:cubicBezTo>
                      <a:cubicBezTo>
                        <a:pt x="1288" y="1184"/>
                        <a:pt x="1288" y="1184"/>
                        <a:pt x="1278" y="1193"/>
                      </a:cubicBezTo>
                      <a:cubicBezTo>
                        <a:pt x="1278" y="1203"/>
                        <a:pt x="1269" y="1212"/>
                        <a:pt x="1269" y="1212"/>
                      </a:cubicBezTo>
                      <a:cubicBezTo>
                        <a:pt x="1260" y="1184"/>
                        <a:pt x="1250" y="1165"/>
                        <a:pt x="1241" y="1137"/>
                      </a:cubicBezTo>
                      <a:cubicBezTo>
                        <a:pt x="1241" y="1137"/>
                        <a:pt x="1241" y="1137"/>
                        <a:pt x="1241" y="1127"/>
                      </a:cubicBezTo>
                      <a:cubicBezTo>
                        <a:pt x="1250" y="1127"/>
                        <a:pt x="1250" y="1127"/>
                        <a:pt x="1250" y="1118"/>
                      </a:cubicBezTo>
                      <a:cubicBezTo>
                        <a:pt x="1255" y="1113"/>
                        <a:pt x="1257" y="1111"/>
                        <a:pt x="1260" y="1111"/>
                      </a:cubicBezTo>
                      <a:cubicBezTo>
                        <a:pt x="1262" y="1111"/>
                        <a:pt x="1264" y="1113"/>
                        <a:pt x="1269" y="1118"/>
                      </a:cubicBezTo>
                      <a:cubicBezTo>
                        <a:pt x="1278" y="1108"/>
                        <a:pt x="1288" y="1099"/>
                        <a:pt x="1307" y="1099"/>
                      </a:cubicBezTo>
                      <a:close/>
                      <a:moveTo>
                        <a:pt x="2462" y="1165"/>
                      </a:moveTo>
                      <a:cubicBezTo>
                        <a:pt x="2462" y="1165"/>
                        <a:pt x="2462" y="1174"/>
                        <a:pt x="2462" y="1174"/>
                      </a:cubicBezTo>
                      <a:cubicBezTo>
                        <a:pt x="2462" y="1193"/>
                        <a:pt x="2452" y="1203"/>
                        <a:pt x="2443" y="1212"/>
                      </a:cubicBezTo>
                      <a:cubicBezTo>
                        <a:pt x="2433" y="1212"/>
                        <a:pt x="2433" y="1212"/>
                        <a:pt x="2433" y="1203"/>
                      </a:cubicBezTo>
                      <a:cubicBezTo>
                        <a:pt x="2433" y="1203"/>
                        <a:pt x="2424" y="1193"/>
                        <a:pt x="2424" y="1193"/>
                      </a:cubicBezTo>
                      <a:cubicBezTo>
                        <a:pt x="2424" y="1184"/>
                        <a:pt x="2424" y="1184"/>
                        <a:pt x="2424" y="1184"/>
                      </a:cubicBezTo>
                      <a:cubicBezTo>
                        <a:pt x="2433" y="1174"/>
                        <a:pt x="2443" y="1174"/>
                        <a:pt x="2443" y="1165"/>
                      </a:cubicBezTo>
                      <a:close/>
                      <a:moveTo>
                        <a:pt x="1136" y="1203"/>
                      </a:moveTo>
                      <a:lnTo>
                        <a:pt x="1127" y="1222"/>
                      </a:lnTo>
                      <a:cubicBezTo>
                        <a:pt x="1118" y="1212"/>
                        <a:pt x="1127" y="1203"/>
                        <a:pt x="1136" y="1203"/>
                      </a:cubicBezTo>
                      <a:close/>
                      <a:moveTo>
                        <a:pt x="2556" y="1170"/>
                      </a:moveTo>
                      <a:cubicBezTo>
                        <a:pt x="2559" y="1170"/>
                        <a:pt x="2563" y="1171"/>
                        <a:pt x="2566" y="1174"/>
                      </a:cubicBezTo>
                      <a:cubicBezTo>
                        <a:pt x="2556" y="1184"/>
                        <a:pt x="2556" y="1193"/>
                        <a:pt x="2556" y="1203"/>
                      </a:cubicBezTo>
                      <a:lnTo>
                        <a:pt x="2537" y="1203"/>
                      </a:lnTo>
                      <a:cubicBezTo>
                        <a:pt x="2528" y="1203"/>
                        <a:pt x="2518" y="1203"/>
                        <a:pt x="2518" y="1212"/>
                      </a:cubicBezTo>
                      <a:cubicBezTo>
                        <a:pt x="2513" y="1223"/>
                        <a:pt x="2507" y="1228"/>
                        <a:pt x="2502" y="1228"/>
                      </a:cubicBezTo>
                      <a:cubicBezTo>
                        <a:pt x="2498" y="1228"/>
                        <a:pt x="2494" y="1226"/>
                        <a:pt x="2490" y="1222"/>
                      </a:cubicBezTo>
                      <a:cubicBezTo>
                        <a:pt x="2490" y="1212"/>
                        <a:pt x="2481" y="1212"/>
                        <a:pt x="2481" y="1212"/>
                      </a:cubicBezTo>
                      <a:cubicBezTo>
                        <a:pt x="2481" y="1198"/>
                        <a:pt x="2491" y="1190"/>
                        <a:pt x="2507" y="1190"/>
                      </a:cubicBezTo>
                      <a:cubicBezTo>
                        <a:pt x="2513" y="1190"/>
                        <a:pt x="2520" y="1191"/>
                        <a:pt x="2528" y="1193"/>
                      </a:cubicBezTo>
                      <a:cubicBezTo>
                        <a:pt x="2528" y="1184"/>
                        <a:pt x="2528" y="1174"/>
                        <a:pt x="2537" y="1174"/>
                      </a:cubicBezTo>
                      <a:cubicBezTo>
                        <a:pt x="2544" y="1174"/>
                        <a:pt x="2550" y="1170"/>
                        <a:pt x="2556" y="1170"/>
                      </a:cubicBezTo>
                      <a:close/>
                      <a:moveTo>
                        <a:pt x="464" y="1222"/>
                      </a:moveTo>
                      <a:lnTo>
                        <a:pt x="474" y="1231"/>
                      </a:lnTo>
                      <a:cubicBezTo>
                        <a:pt x="464" y="1231"/>
                        <a:pt x="464" y="1231"/>
                        <a:pt x="464" y="1222"/>
                      </a:cubicBezTo>
                      <a:close/>
                      <a:moveTo>
                        <a:pt x="1184" y="1193"/>
                      </a:moveTo>
                      <a:cubicBezTo>
                        <a:pt x="1203" y="1193"/>
                        <a:pt x="1212" y="1203"/>
                        <a:pt x="1222" y="1231"/>
                      </a:cubicBezTo>
                      <a:lnTo>
                        <a:pt x="1184" y="1193"/>
                      </a:lnTo>
                      <a:close/>
                      <a:moveTo>
                        <a:pt x="2116" y="1234"/>
                      </a:moveTo>
                      <a:cubicBezTo>
                        <a:pt x="2119" y="1234"/>
                        <a:pt x="2121" y="1236"/>
                        <a:pt x="2121" y="1241"/>
                      </a:cubicBezTo>
                      <a:lnTo>
                        <a:pt x="2111" y="1250"/>
                      </a:lnTo>
                      <a:cubicBezTo>
                        <a:pt x="2102" y="1250"/>
                        <a:pt x="2102" y="1250"/>
                        <a:pt x="2102" y="1241"/>
                      </a:cubicBezTo>
                      <a:lnTo>
                        <a:pt x="2111" y="1241"/>
                      </a:lnTo>
                      <a:cubicBezTo>
                        <a:pt x="2111" y="1236"/>
                        <a:pt x="2114" y="1234"/>
                        <a:pt x="2116" y="1234"/>
                      </a:cubicBezTo>
                      <a:close/>
                      <a:moveTo>
                        <a:pt x="919" y="1156"/>
                      </a:moveTo>
                      <a:lnTo>
                        <a:pt x="919" y="1184"/>
                      </a:lnTo>
                      <a:cubicBezTo>
                        <a:pt x="919" y="1184"/>
                        <a:pt x="919" y="1184"/>
                        <a:pt x="919" y="1193"/>
                      </a:cubicBezTo>
                      <a:cubicBezTo>
                        <a:pt x="928" y="1203"/>
                        <a:pt x="928" y="1212"/>
                        <a:pt x="938" y="1222"/>
                      </a:cubicBezTo>
                      <a:cubicBezTo>
                        <a:pt x="938" y="1222"/>
                        <a:pt x="947" y="1222"/>
                        <a:pt x="947" y="1231"/>
                      </a:cubicBezTo>
                      <a:cubicBezTo>
                        <a:pt x="947" y="1241"/>
                        <a:pt x="938" y="1250"/>
                        <a:pt x="919" y="1250"/>
                      </a:cubicBezTo>
                      <a:cubicBezTo>
                        <a:pt x="919" y="1250"/>
                        <a:pt x="919" y="1250"/>
                        <a:pt x="909" y="1260"/>
                      </a:cubicBezTo>
                      <a:lnTo>
                        <a:pt x="900" y="1260"/>
                      </a:lnTo>
                      <a:cubicBezTo>
                        <a:pt x="890" y="1260"/>
                        <a:pt x="881" y="1250"/>
                        <a:pt x="881" y="1241"/>
                      </a:cubicBezTo>
                      <a:cubicBezTo>
                        <a:pt x="871" y="1241"/>
                        <a:pt x="871" y="1231"/>
                        <a:pt x="881" y="1231"/>
                      </a:cubicBezTo>
                      <a:cubicBezTo>
                        <a:pt x="890" y="1222"/>
                        <a:pt x="900" y="1222"/>
                        <a:pt x="900" y="1212"/>
                      </a:cubicBezTo>
                      <a:lnTo>
                        <a:pt x="909" y="1212"/>
                      </a:lnTo>
                      <a:cubicBezTo>
                        <a:pt x="900" y="1203"/>
                        <a:pt x="900" y="1193"/>
                        <a:pt x="890" y="1184"/>
                      </a:cubicBezTo>
                      <a:cubicBezTo>
                        <a:pt x="890" y="1184"/>
                        <a:pt x="881" y="1174"/>
                        <a:pt x="890" y="1174"/>
                      </a:cubicBezTo>
                      <a:cubicBezTo>
                        <a:pt x="890" y="1174"/>
                        <a:pt x="900" y="1174"/>
                        <a:pt x="900" y="1184"/>
                      </a:cubicBezTo>
                      <a:cubicBezTo>
                        <a:pt x="900" y="1184"/>
                        <a:pt x="909" y="1193"/>
                        <a:pt x="909" y="1203"/>
                      </a:cubicBezTo>
                      <a:lnTo>
                        <a:pt x="919" y="1184"/>
                      </a:lnTo>
                      <a:lnTo>
                        <a:pt x="909" y="1184"/>
                      </a:lnTo>
                      <a:cubicBezTo>
                        <a:pt x="909" y="1174"/>
                        <a:pt x="909" y="1165"/>
                        <a:pt x="909" y="1165"/>
                      </a:cubicBezTo>
                      <a:cubicBezTo>
                        <a:pt x="909" y="1165"/>
                        <a:pt x="919" y="1156"/>
                        <a:pt x="919" y="1156"/>
                      </a:cubicBezTo>
                      <a:close/>
                      <a:moveTo>
                        <a:pt x="2102" y="1260"/>
                      </a:moveTo>
                      <a:lnTo>
                        <a:pt x="2092" y="1269"/>
                      </a:lnTo>
                      <a:cubicBezTo>
                        <a:pt x="2092" y="1269"/>
                        <a:pt x="2092" y="1269"/>
                        <a:pt x="2092" y="1260"/>
                      </a:cubicBezTo>
                      <a:close/>
                      <a:moveTo>
                        <a:pt x="1894" y="1250"/>
                      </a:moveTo>
                      <a:lnTo>
                        <a:pt x="1884" y="1279"/>
                      </a:lnTo>
                      <a:cubicBezTo>
                        <a:pt x="1875" y="1269"/>
                        <a:pt x="1884" y="1260"/>
                        <a:pt x="1894" y="1250"/>
                      </a:cubicBezTo>
                      <a:close/>
                      <a:moveTo>
                        <a:pt x="408" y="1279"/>
                      </a:moveTo>
                      <a:cubicBezTo>
                        <a:pt x="417" y="1279"/>
                        <a:pt x="417" y="1279"/>
                        <a:pt x="417" y="1288"/>
                      </a:cubicBezTo>
                      <a:lnTo>
                        <a:pt x="408" y="1288"/>
                      </a:lnTo>
                      <a:cubicBezTo>
                        <a:pt x="408" y="1279"/>
                        <a:pt x="408" y="1279"/>
                        <a:pt x="408" y="1279"/>
                      </a:cubicBezTo>
                      <a:close/>
                      <a:moveTo>
                        <a:pt x="446" y="1269"/>
                      </a:moveTo>
                      <a:cubicBezTo>
                        <a:pt x="446" y="1279"/>
                        <a:pt x="446" y="1279"/>
                        <a:pt x="446" y="1288"/>
                      </a:cubicBezTo>
                      <a:lnTo>
                        <a:pt x="427" y="1288"/>
                      </a:lnTo>
                      <a:cubicBezTo>
                        <a:pt x="436" y="1279"/>
                        <a:pt x="436" y="1269"/>
                        <a:pt x="446" y="1269"/>
                      </a:cubicBezTo>
                      <a:close/>
                      <a:moveTo>
                        <a:pt x="2074" y="1269"/>
                      </a:moveTo>
                      <a:cubicBezTo>
                        <a:pt x="2083" y="1269"/>
                        <a:pt x="2083" y="1279"/>
                        <a:pt x="2092" y="1279"/>
                      </a:cubicBezTo>
                      <a:lnTo>
                        <a:pt x="2083" y="1288"/>
                      </a:lnTo>
                      <a:lnTo>
                        <a:pt x="2074" y="1288"/>
                      </a:lnTo>
                      <a:cubicBezTo>
                        <a:pt x="2074" y="1288"/>
                        <a:pt x="2074" y="1279"/>
                        <a:pt x="2074" y="1269"/>
                      </a:cubicBezTo>
                      <a:close/>
                      <a:moveTo>
                        <a:pt x="493" y="1260"/>
                      </a:moveTo>
                      <a:cubicBezTo>
                        <a:pt x="493" y="1260"/>
                        <a:pt x="493" y="1269"/>
                        <a:pt x="493" y="1269"/>
                      </a:cubicBezTo>
                      <a:cubicBezTo>
                        <a:pt x="483" y="1279"/>
                        <a:pt x="483" y="1288"/>
                        <a:pt x="474" y="1298"/>
                      </a:cubicBezTo>
                      <a:lnTo>
                        <a:pt x="464" y="1298"/>
                      </a:lnTo>
                      <a:cubicBezTo>
                        <a:pt x="464" y="1288"/>
                        <a:pt x="464" y="1288"/>
                        <a:pt x="474" y="1279"/>
                      </a:cubicBezTo>
                      <a:cubicBezTo>
                        <a:pt x="474" y="1279"/>
                        <a:pt x="483" y="1269"/>
                        <a:pt x="483" y="1260"/>
                      </a:cubicBezTo>
                      <a:close/>
                      <a:moveTo>
                        <a:pt x="2443" y="1269"/>
                      </a:moveTo>
                      <a:cubicBezTo>
                        <a:pt x="2443" y="1279"/>
                        <a:pt x="2443" y="1288"/>
                        <a:pt x="2443" y="1298"/>
                      </a:cubicBezTo>
                      <a:lnTo>
                        <a:pt x="2433" y="1298"/>
                      </a:lnTo>
                      <a:cubicBezTo>
                        <a:pt x="2424" y="1298"/>
                        <a:pt x="2414" y="1298"/>
                        <a:pt x="2414" y="1288"/>
                      </a:cubicBezTo>
                      <a:cubicBezTo>
                        <a:pt x="2414" y="1288"/>
                        <a:pt x="2414" y="1279"/>
                        <a:pt x="2424" y="1279"/>
                      </a:cubicBezTo>
                      <a:cubicBezTo>
                        <a:pt x="2433" y="1279"/>
                        <a:pt x="2433" y="1269"/>
                        <a:pt x="2443" y="1269"/>
                      </a:cubicBezTo>
                      <a:close/>
                      <a:moveTo>
                        <a:pt x="1733" y="1269"/>
                      </a:moveTo>
                      <a:cubicBezTo>
                        <a:pt x="1733" y="1288"/>
                        <a:pt x="1723" y="1298"/>
                        <a:pt x="1714" y="1307"/>
                      </a:cubicBezTo>
                      <a:cubicBezTo>
                        <a:pt x="1714" y="1298"/>
                        <a:pt x="1714" y="1288"/>
                        <a:pt x="1733" y="1269"/>
                      </a:cubicBezTo>
                      <a:close/>
                      <a:moveTo>
                        <a:pt x="890" y="1307"/>
                      </a:moveTo>
                      <a:lnTo>
                        <a:pt x="890" y="1316"/>
                      </a:lnTo>
                      <a:lnTo>
                        <a:pt x="871" y="1316"/>
                      </a:lnTo>
                      <a:lnTo>
                        <a:pt x="871" y="1307"/>
                      </a:lnTo>
                      <a:close/>
                      <a:moveTo>
                        <a:pt x="3285" y="1279"/>
                      </a:moveTo>
                      <a:cubicBezTo>
                        <a:pt x="3285" y="1288"/>
                        <a:pt x="3276" y="1307"/>
                        <a:pt x="3266" y="1316"/>
                      </a:cubicBezTo>
                      <a:lnTo>
                        <a:pt x="3257" y="1316"/>
                      </a:lnTo>
                      <a:cubicBezTo>
                        <a:pt x="3257" y="1307"/>
                        <a:pt x="3257" y="1307"/>
                        <a:pt x="3257" y="1307"/>
                      </a:cubicBezTo>
                      <a:cubicBezTo>
                        <a:pt x="3266" y="1288"/>
                        <a:pt x="3276" y="1279"/>
                        <a:pt x="3285" y="1279"/>
                      </a:cubicBezTo>
                      <a:close/>
                      <a:moveTo>
                        <a:pt x="3314" y="1279"/>
                      </a:moveTo>
                      <a:cubicBezTo>
                        <a:pt x="3314" y="1288"/>
                        <a:pt x="3314" y="1298"/>
                        <a:pt x="3314" y="1298"/>
                      </a:cubicBezTo>
                      <a:cubicBezTo>
                        <a:pt x="3314" y="1298"/>
                        <a:pt x="3304" y="1298"/>
                        <a:pt x="3304" y="1307"/>
                      </a:cubicBezTo>
                      <a:cubicBezTo>
                        <a:pt x="3295" y="1307"/>
                        <a:pt x="3295" y="1307"/>
                        <a:pt x="3285" y="1316"/>
                      </a:cubicBezTo>
                      <a:cubicBezTo>
                        <a:pt x="3285" y="1298"/>
                        <a:pt x="3295" y="1288"/>
                        <a:pt x="3304" y="1279"/>
                      </a:cubicBezTo>
                      <a:close/>
                      <a:moveTo>
                        <a:pt x="2897" y="1269"/>
                      </a:moveTo>
                      <a:cubicBezTo>
                        <a:pt x="2907" y="1269"/>
                        <a:pt x="2907" y="1279"/>
                        <a:pt x="2907" y="1279"/>
                      </a:cubicBezTo>
                      <a:cubicBezTo>
                        <a:pt x="2907" y="1288"/>
                        <a:pt x="2916" y="1288"/>
                        <a:pt x="2916" y="1288"/>
                      </a:cubicBezTo>
                      <a:cubicBezTo>
                        <a:pt x="2919" y="1285"/>
                        <a:pt x="2921" y="1284"/>
                        <a:pt x="2922" y="1284"/>
                      </a:cubicBezTo>
                      <a:cubicBezTo>
                        <a:pt x="2925" y="1284"/>
                        <a:pt x="2925" y="1291"/>
                        <a:pt x="2925" y="1298"/>
                      </a:cubicBezTo>
                      <a:cubicBezTo>
                        <a:pt x="2925" y="1298"/>
                        <a:pt x="2935" y="1307"/>
                        <a:pt x="2935" y="1307"/>
                      </a:cubicBezTo>
                      <a:cubicBezTo>
                        <a:pt x="2935" y="1316"/>
                        <a:pt x="2935" y="1316"/>
                        <a:pt x="2925" y="1316"/>
                      </a:cubicBezTo>
                      <a:cubicBezTo>
                        <a:pt x="2925" y="1316"/>
                        <a:pt x="2925" y="1326"/>
                        <a:pt x="2916" y="1326"/>
                      </a:cubicBezTo>
                      <a:lnTo>
                        <a:pt x="2907" y="1326"/>
                      </a:lnTo>
                      <a:cubicBezTo>
                        <a:pt x="2907" y="1307"/>
                        <a:pt x="2897" y="1307"/>
                        <a:pt x="2888" y="1307"/>
                      </a:cubicBezTo>
                      <a:cubicBezTo>
                        <a:pt x="2888" y="1298"/>
                        <a:pt x="2897" y="1298"/>
                        <a:pt x="2897" y="1288"/>
                      </a:cubicBezTo>
                      <a:cubicBezTo>
                        <a:pt x="2897" y="1288"/>
                        <a:pt x="2897" y="1279"/>
                        <a:pt x="2897" y="1269"/>
                      </a:cubicBezTo>
                      <a:close/>
                      <a:moveTo>
                        <a:pt x="3219" y="1298"/>
                      </a:moveTo>
                      <a:cubicBezTo>
                        <a:pt x="3219" y="1307"/>
                        <a:pt x="3219" y="1307"/>
                        <a:pt x="3219" y="1316"/>
                      </a:cubicBezTo>
                      <a:cubicBezTo>
                        <a:pt x="3209" y="1316"/>
                        <a:pt x="3209" y="1326"/>
                        <a:pt x="3209" y="1326"/>
                      </a:cubicBezTo>
                      <a:cubicBezTo>
                        <a:pt x="3209" y="1316"/>
                        <a:pt x="3209" y="1307"/>
                        <a:pt x="3219" y="1298"/>
                      </a:cubicBezTo>
                      <a:close/>
                      <a:moveTo>
                        <a:pt x="1581" y="1250"/>
                      </a:moveTo>
                      <a:cubicBezTo>
                        <a:pt x="1591" y="1250"/>
                        <a:pt x="1591" y="1260"/>
                        <a:pt x="1600" y="1260"/>
                      </a:cubicBezTo>
                      <a:cubicBezTo>
                        <a:pt x="1600" y="1269"/>
                        <a:pt x="1610" y="1269"/>
                        <a:pt x="1619" y="1269"/>
                      </a:cubicBezTo>
                      <a:cubicBezTo>
                        <a:pt x="1619" y="1269"/>
                        <a:pt x="1629" y="1279"/>
                        <a:pt x="1629" y="1279"/>
                      </a:cubicBezTo>
                      <a:cubicBezTo>
                        <a:pt x="1619" y="1288"/>
                        <a:pt x="1619" y="1298"/>
                        <a:pt x="1619" y="1298"/>
                      </a:cubicBezTo>
                      <a:cubicBezTo>
                        <a:pt x="1619" y="1307"/>
                        <a:pt x="1619" y="1316"/>
                        <a:pt x="1610" y="1316"/>
                      </a:cubicBezTo>
                      <a:cubicBezTo>
                        <a:pt x="1619" y="1326"/>
                        <a:pt x="1610" y="1326"/>
                        <a:pt x="1600" y="1326"/>
                      </a:cubicBezTo>
                      <a:lnTo>
                        <a:pt x="1544" y="1326"/>
                      </a:lnTo>
                      <a:cubicBezTo>
                        <a:pt x="1534" y="1326"/>
                        <a:pt x="1534" y="1326"/>
                        <a:pt x="1525" y="1335"/>
                      </a:cubicBezTo>
                      <a:cubicBezTo>
                        <a:pt x="1525" y="1335"/>
                        <a:pt x="1515" y="1335"/>
                        <a:pt x="1515" y="1326"/>
                      </a:cubicBezTo>
                      <a:lnTo>
                        <a:pt x="1506" y="1326"/>
                      </a:lnTo>
                      <a:cubicBezTo>
                        <a:pt x="1506" y="1326"/>
                        <a:pt x="1496" y="1316"/>
                        <a:pt x="1496" y="1316"/>
                      </a:cubicBezTo>
                      <a:cubicBezTo>
                        <a:pt x="1487" y="1307"/>
                        <a:pt x="1487" y="1307"/>
                        <a:pt x="1496" y="1298"/>
                      </a:cubicBezTo>
                      <a:cubicBezTo>
                        <a:pt x="1515" y="1288"/>
                        <a:pt x="1525" y="1279"/>
                        <a:pt x="1544" y="1260"/>
                      </a:cubicBezTo>
                      <a:cubicBezTo>
                        <a:pt x="1553" y="1250"/>
                        <a:pt x="1572" y="1250"/>
                        <a:pt x="1581" y="1250"/>
                      </a:cubicBezTo>
                      <a:close/>
                      <a:moveTo>
                        <a:pt x="2253" y="1326"/>
                      </a:moveTo>
                      <a:cubicBezTo>
                        <a:pt x="2263" y="1326"/>
                        <a:pt x="2272" y="1335"/>
                        <a:pt x="2272" y="1345"/>
                      </a:cubicBezTo>
                      <a:cubicBezTo>
                        <a:pt x="2263" y="1345"/>
                        <a:pt x="2253" y="1335"/>
                        <a:pt x="2253" y="1326"/>
                      </a:cubicBezTo>
                      <a:close/>
                      <a:moveTo>
                        <a:pt x="3219" y="1326"/>
                      </a:moveTo>
                      <a:lnTo>
                        <a:pt x="3219" y="1326"/>
                      </a:lnTo>
                      <a:cubicBezTo>
                        <a:pt x="3228" y="1335"/>
                        <a:pt x="3228" y="1335"/>
                        <a:pt x="3238" y="1345"/>
                      </a:cubicBezTo>
                      <a:cubicBezTo>
                        <a:pt x="3238" y="1354"/>
                        <a:pt x="3228" y="1354"/>
                        <a:pt x="3228" y="1354"/>
                      </a:cubicBezTo>
                      <a:cubicBezTo>
                        <a:pt x="3228" y="1354"/>
                        <a:pt x="3228" y="1345"/>
                        <a:pt x="3228" y="1345"/>
                      </a:cubicBezTo>
                      <a:cubicBezTo>
                        <a:pt x="3219" y="1345"/>
                        <a:pt x="3219" y="1335"/>
                        <a:pt x="3219" y="1326"/>
                      </a:cubicBezTo>
                      <a:close/>
                      <a:moveTo>
                        <a:pt x="3304" y="1345"/>
                      </a:moveTo>
                      <a:lnTo>
                        <a:pt x="3295" y="1354"/>
                      </a:lnTo>
                      <a:lnTo>
                        <a:pt x="3295" y="1345"/>
                      </a:lnTo>
                      <a:close/>
                      <a:moveTo>
                        <a:pt x="2320" y="1269"/>
                      </a:moveTo>
                      <a:cubicBezTo>
                        <a:pt x="2329" y="1288"/>
                        <a:pt x="2329" y="1288"/>
                        <a:pt x="2339" y="1298"/>
                      </a:cubicBezTo>
                      <a:lnTo>
                        <a:pt x="2358" y="1298"/>
                      </a:lnTo>
                      <a:cubicBezTo>
                        <a:pt x="2367" y="1307"/>
                        <a:pt x="2367" y="1307"/>
                        <a:pt x="2358" y="1316"/>
                      </a:cubicBezTo>
                      <a:cubicBezTo>
                        <a:pt x="2358" y="1316"/>
                        <a:pt x="2358" y="1326"/>
                        <a:pt x="2367" y="1326"/>
                      </a:cubicBezTo>
                      <a:cubicBezTo>
                        <a:pt x="2376" y="1335"/>
                        <a:pt x="2376" y="1335"/>
                        <a:pt x="2376" y="1345"/>
                      </a:cubicBezTo>
                      <a:cubicBezTo>
                        <a:pt x="2376" y="1345"/>
                        <a:pt x="2376" y="1354"/>
                        <a:pt x="2386" y="1354"/>
                      </a:cubicBezTo>
                      <a:cubicBezTo>
                        <a:pt x="2382" y="1358"/>
                        <a:pt x="2378" y="1361"/>
                        <a:pt x="2374" y="1361"/>
                      </a:cubicBezTo>
                      <a:cubicBezTo>
                        <a:pt x="2369" y="1361"/>
                        <a:pt x="2363" y="1356"/>
                        <a:pt x="2358" y="1345"/>
                      </a:cubicBezTo>
                      <a:cubicBezTo>
                        <a:pt x="2358" y="1335"/>
                        <a:pt x="2348" y="1335"/>
                        <a:pt x="2348" y="1335"/>
                      </a:cubicBezTo>
                      <a:cubicBezTo>
                        <a:pt x="2339" y="1331"/>
                        <a:pt x="2332" y="1328"/>
                        <a:pt x="2324" y="1328"/>
                      </a:cubicBezTo>
                      <a:cubicBezTo>
                        <a:pt x="2317" y="1328"/>
                        <a:pt x="2310" y="1331"/>
                        <a:pt x="2301" y="1335"/>
                      </a:cubicBezTo>
                      <a:cubicBezTo>
                        <a:pt x="2291" y="1335"/>
                        <a:pt x="2282" y="1335"/>
                        <a:pt x="2282" y="1316"/>
                      </a:cubicBezTo>
                      <a:cubicBezTo>
                        <a:pt x="2282" y="1316"/>
                        <a:pt x="2291" y="1307"/>
                        <a:pt x="2282" y="1307"/>
                      </a:cubicBezTo>
                      <a:cubicBezTo>
                        <a:pt x="2282" y="1298"/>
                        <a:pt x="2282" y="1288"/>
                        <a:pt x="2282" y="1279"/>
                      </a:cubicBezTo>
                      <a:cubicBezTo>
                        <a:pt x="2282" y="1279"/>
                        <a:pt x="2291" y="1288"/>
                        <a:pt x="2291" y="1288"/>
                      </a:cubicBezTo>
                      <a:cubicBezTo>
                        <a:pt x="2296" y="1293"/>
                        <a:pt x="2298" y="1295"/>
                        <a:pt x="2301" y="1295"/>
                      </a:cubicBezTo>
                      <a:cubicBezTo>
                        <a:pt x="2303" y="1295"/>
                        <a:pt x="2305" y="1293"/>
                        <a:pt x="2310" y="1288"/>
                      </a:cubicBezTo>
                      <a:cubicBezTo>
                        <a:pt x="2310" y="1279"/>
                        <a:pt x="2310" y="1269"/>
                        <a:pt x="2320" y="1269"/>
                      </a:cubicBezTo>
                      <a:close/>
                      <a:moveTo>
                        <a:pt x="1477" y="1156"/>
                      </a:moveTo>
                      <a:cubicBezTo>
                        <a:pt x="1487" y="1156"/>
                        <a:pt x="1487" y="1156"/>
                        <a:pt x="1487" y="1165"/>
                      </a:cubicBezTo>
                      <a:cubicBezTo>
                        <a:pt x="1496" y="1174"/>
                        <a:pt x="1496" y="1184"/>
                        <a:pt x="1496" y="1193"/>
                      </a:cubicBezTo>
                      <a:cubicBezTo>
                        <a:pt x="1501" y="1198"/>
                        <a:pt x="1503" y="1201"/>
                        <a:pt x="1506" y="1201"/>
                      </a:cubicBezTo>
                      <a:cubicBezTo>
                        <a:pt x="1508" y="1201"/>
                        <a:pt x="1510" y="1198"/>
                        <a:pt x="1515" y="1193"/>
                      </a:cubicBezTo>
                      <a:cubicBezTo>
                        <a:pt x="1515" y="1193"/>
                        <a:pt x="1525" y="1184"/>
                        <a:pt x="1525" y="1174"/>
                      </a:cubicBezTo>
                      <a:lnTo>
                        <a:pt x="1534" y="1174"/>
                      </a:lnTo>
                      <a:cubicBezTo>
                        <a:pt x="1544" y="1174"/>
                        <a:pt x="1544" y="1174"/>
                        <a:pt x="1534" y="1184"/>
                      </a:cubicBezTo>
                      <a:cubicBezTo>
                        <a:pt x="1534" y="1193"/>
                        <a:pt x="1534" y="1193"/>
                        <a:pt x="1544" y="1203"/>
                      </a:cubicBezTo>
                      <a:lnTo>
                        <a:pt x="1553" y="1203"/>
                      </a:lnTo>
                      <a:cubicBezTo>
                        <a:pt x="1555" y="1201"/>
                        <a:pt x="1557" y="1200"/>
                        <a:pt x="1559" y="1200"/>
                      </a:cubicBezTo>
                      <a:cubicBezTo>
                        <a:pt x="1566" y="1200"/>
                        <a:pt x="1574" y="1212"/>
                        <a:pt x="1581" y="1212"/>
                      </a:cubicBezTo>
                      <a:lnTo>
                        <a:pt x="1600" y="1212"/>
                      </a:lnTo>
                      <a:cubicBezTo>
                        <a:pt x="1610" y="1212"/>
                        <a:pt x="1619" y="1212"/>
                        <a:pt x="1629" y="1203"/>
                      </a:cubicBezTo>
                      <a:cubicBezTo>
                        <a:pt x="1638" y="1203"/>
                        <a:pt x="1648" y="1203"/>
                        <a:pt x="1657" y="1212"/>
                      </a:cubicBezTo>
                      <a:lnTo>
                        <a:pt x="1629" y="1212"/>
                      </a:lnTo>
                      <a:cubicBezTo>
                        <a:pt x="1638" y="1212"/>
                        <a:pt x="1638" y="1222"/>
                        <a:pt x="1638" y="1222"/>
                      </a:cubicBezTo>
                      <a:cubicBezTo>
                        <a:pt x="1648" y="1231"/>
                        <a:pt x="1648" y="1231"/>
                        <a:pt x="1648" y="1241"/>
                      </a:cubicBezTo>
                      <a:cubicBezTo>
                        <a:pt x="1641" y="1247"/>
                        <a:pt x="1630" y="1254"/>
                        <a:pt x="1617" y="1254"/>
                      </a:cubicBezTo>
                      <a:cubicBezTo>
                        <a:pt x="1611" y="1254"/>
                        <a:pt x="1606" y="1253"/>
                        <a:pt x="1600" y="1250"/>
                      </a:cubicBezTo>
                      <a:cubicBezTo>
                        <a:pt x="1593" y="1243"/>
                        <a:pt x="1584" y="1240"/>
                        <a:pt x="1576" y="1240"/>
                      </a:cubicBezTo>
                      <a:cubicBezTo>
                        <a:pt x="1561" y="1240"/>
                        <a:pt x="1546" y="1248"/>
                        <a:pt x="1534" y="1260"/>
                      </a:cubicBezTo>
                      <a:cubicBezTo>
                        <a:pt x="1525" y="1260"/>
                        <a:pt x="1515" y="1269"/>
                        <a:pt x="1506" y="1279"/>
                      </a:cubicBezTo>
                      <a:cubicBezTo>
                        <a:pt x="1506" y="1288"/>
                        <a:pt x="1496" y="1298"/>
                        <a:pt x="1487" y="1298"/>
                      </a:cubicBezTo>
                      <a:cubicBezTo>
                        <a:pt x="1487" y="1298"/>
                        <a:pt x="1487" y="1298"/>
                        <a:pt x="1487" y="1307"/>
                      </a:cubicBezTo>
                      <a:cubicBezTo>
                        <a:pt x="1487" y="1316"/>
                        <a:pt x="1487" y="1326"/>
                        <a:pt x="1487" y="1335"/>
                      </a:cubicBezTo>
                      <a:cubicBezTo>
                        <a:pt x="1487" y="1345"/>
                        <a:pt x="1487" y="1354"/>
                        <a:pt x="1477" y="1364"/>
                      </a:cubicBezTo>
                      <a:lnTo>
                        <a:pt x="1468" y="1364"/>
                      </a:lnTo>
                      <a:cubicBezTo>
                        <a:pt x="1458" y="1354"/>
                        <a:pt x="1458" y="1354"/>
                        <a:pt x="1468" y="1354"/>
                      </a:cubicBezTo>
                      <a:cubicBezTo>
                        <a:pt x="1468" y="1335"/>
                        <a:pt x="1468" y="1335"/>
                        <a:pt x="1458" y="1335"/>
                      </a:cubicBezTo>
                      <a:cubicBezTo>
                        <a:pt x="1449" y="1326"/>
                        <a:pt x="1439" y="1326"/>
                        <a:pt x="1430" y="1326"/>
                      </a:cubicBezTo>
                      <a:cubicBezTo>
                        <a:pt x="1420" y="1316"/>
                        <a:pt x="1420" y="1316"/>
                        <a:pt x="1420" y="1307"/>
                      </a:cubicBezTo>
                      <a:cubicBezTo>
                        <a:pt x="1420" y="1307"/>
                        <a:pt x="1411" y="1298"/>
                        <a:pt x="1420" y="1288"/>
                      </a:cubicBezTo>
                      <a:cubicBezTo>
                        <a:pt x="1430" y="1288"/>
                        <a:pt x="1430" y="1279"/>
                        <a:pt x="1430" y="1279"/>
                      </a:cubicBezTo>
                      <a:cubicBezTo>
                        <a:pt x="1430" y="1279"/>
                        <a:pt x="1420" y="1269"/>
                        <a:pt x="1420" y="1269"/>
                      </a:cubicBezTo>
                      <a:lnTo>
                        <a:pt x="1411" y="1269"/>
                      </a:lnTo>
                      <a:cubicBezTo>
                        <a:pt x="1402" y="1269"/>
                        <a:pt x="1392" y="1279"/>
                        <a:pt x="1402" y="1288"/>
                      </a:cubicBezTo>
                      <a:cubicBezTo>
                        <a:pt x="1402" y="1298"/>
                        <a:pt x="1392" y="1307"/>
                        <a:pt x="1383" y="1307"/>
                      </a:cubicBezTo>
                      <a:cubicBezTo>
                        <a:pt x="1373" y="1307"/>
                        <a:pt x="1364" y="1298"/>
                        <a:pt x="1373" y="1298"/>
                      </a:cubicBezTo>
                      <a:cubicBezTo>
                        <a:pt x="1373" y="1288"/>
                        <a:pt x="1373" y="1269"/>
                        <a:pt x="1383" y="1260"/>
                      </a:cubicBezTo>
                      <a:lnTo>
                        <a:pt x="1373" y="1260"/>
                      </a:lnTo>
                      <a:cubicBezTo>
                        <a:pt x="1373" y="1269"/>
                        <a:pt x="1364" y="1279"/>
                        <a:pt x="1364" y="1279"/>
                      </a:cubicBezTo>
                      <a:cubicBezTo>
                        <a:pt x="1354" y="1288"/>
                        <a:pt x="1354" y="1298"/>
                        <a:pt x="1345" y="1307"/>
                      </a:cubicBezTo>
                      <a:cubicBezTo>
                        <a:pt x="1335" y="1307"/>
                        <a:pt x="1335" y="1307"/>
                        <a:pt x="1326" y="1316"/>
                      </a:cubicBezTo>
                      <a:cubicBezTo>
                        <a:pt x="1316" y="1316"/>
                        <a:pt x="1316" y="1326"/>
                        <a:pt x="1307" y="1335"/>
                      </a:cubicBezTo>
                      <a:cubicBezTo>
                        <a:pt x="1307" y="1335"/>
                        <a:pt x="1307" y="1345"/>
                        <a:pt x="1316" y="1345"/>
                      </a:cubicBezTo>
                      <a:lnTo>
                        <a:pt x="1326" y="1345"/>
                      </a:lnTo>
                      <a:cubicBezTo>
                        <a:pt x="1316" y="1345"/>
                        <a:pt x="1316" y="1354"/>
                        <a:pt x="1307" y="1354"/>
                      </a:cubicBezTo>
                      <a:cubicBezTo>
                        <a:pt x="1304" y="1357"/>
                        <a:pt x="1302" y="1358"/>
                        <a:pt x="1301" y="1358"/>
                      </a:cubicBezTo>
                      <a:cubicBezTo>
                        <a:pt x="1297" y="1358"/>
                        <a:pt x="1295" y="1352"/>
                        <a:pt x="1288" y="1345"/>
                      </a:cubicBezTo>
                      <a:cubicBezTo>
                        <a:pt x="1288" y="1335"/>
                        <a:pt x="1288" y="1316"/>
                        <a:pt x="1288" y="1307"/>
                      </a:cubicBezTo>
                      <a:cubicBezTo>
                        <a:pt x="1278" y="1279"/>
                        <a:pt x="1278" y="1260"/>
                        <a:pt x="1269" y="1241"/>
                      </a:cubicBezTo>
                      <a:cubicBezTo>
                        <a:pt x="1269" y="1231"/>
                        <a:pt x="1269" y="1222"/>
                        <a:pt x="1269" y="1222"/>
                      </a:cubicBezTo>
                      <a:cubicBezTo>
                        <a:pt x="1276" y="1215"/>
                        <a:pt x="1282" y="1208"/>
                        <a:pt x="1289" y="1208"/>
                      </a:cubicBezTo>
                      <a:cubicBezTo>
                        <a:pt x="1292" y="1208"/>
                        <a:pt x="1295" y="1210"/>
                        <a:pt x="1297" y="1212"/>
                      </a:cubicBezTo>
                      <a:lnTo>
                        <a:pt x="1288" y="1222"/>
                      </a:lnTo>
                      <a:cubicBezTo>
                        <a:pt x="1316" y="1241"/>
                        <a:pt x="1335" y="1260"/>
                        <a:pt x="1354" y="1279"/>
                      </a:cubicBezTo>
                      <a:cubicBezTo>
                        <a:pt x="1354" y="1269"/>
                        <a:pt x="1354" y="1260"/>
                        <a:pt x="1354" y="1250"/>
                      </a:cubicBezTo>
                      <a:cubicBezTo>
                        <a:pt x="1354" y="1241"/>
                        <a:pt x="1354" y="1241"/>
                        <a:pt x="1354" y="1241"/>
                      </a:cubicBezTo>
                      <a:cubicBezTo>
                        <a:pt x="1364" y="1231"/>
                        <a:pt x="1364" y="1222"/>
                        <a:pt x="1373" y="1222"/>
                      </a:cubicBezTo>
                      <a:cubicBezTo>
                        <a:pt x="1373" y="1222"/>
                        <a:pt x="1383" y="1222"/>
                        <a:pt x="1392" y="1231"/>
                      </a:cubicBezTo>
                      <a:cubicBezTo>
                        <a:pt x="1392" y="1241"/>
                        <a:pt x="1392" y="1241"/>
                        <a:pt x="1402" y="1241"/>
                      </a:cubicBezTo>
                      <a:cubicBezTo>
                        <a:pt x="1407" y="1230"/>
                        <a:pt x="1409" y="1225"/>
                        <a:pt x="1412" y="1225"/>
                      </a:cubicBezTo>
                      <a:cubicBezTo>
                        <a:pt x="1414" y="1225"/>
                        <a:pt x="1417" y="1227"/>
                        <a:pt x="1420" y="1231"/>
                      </a:cubicBezTo>
                      <a:cubicBezTo>
                        <a:pt x="1425" y="1236"/>
                        <a:pt x="1430" y="1238"/>
                        <a:pt x="1435" y="1238"/>
                      </a:cubicBezTo>
                      <a:cubicBezTo>
                        <a:pt x="1439" y="1238"/>
                        <a:pt x="1444" y="1236"/>
                        <a:pt x="1449" y="1231"/>
                      </a:cubicBezTo>
                      <a:cubicBezTo>
                        <a:pt x="1449" y="1231"/>
                        <a:pt x="1449" y="1231"/>
                        <a:pt x="1449" y="1222"/>
                      </a:cubicBezTo>
                      <a:cubicBezTo>
                        <a:pt x="1449" y="1212"/>
                        <a:pt x="1449" y="1203"/>
                        <a:pt x="1458" y="1203"/>
                      </a:cubicBezTo>
                      <a:cubicBezTo>
                        <a:pt x="1449" y="1184"/>
                        <a:pt x="1458" y="1184"/>
                        <a:pt x="1468" y="1174"/>
                      </a:cubicBezTo>
                      <a:cubicBezTo>
                        <a:pt x="1468" y="1174"/>
                        <a:pt x="1468" y="1165"/>
                        <a:pt x="1477" y="1165"/>
                      </a:cubicBezTo>
                      <a:cubicBezTo>
                        <a:pt x="1477" y="1156"/>
                        <a:pt x="1477" y="1156"/>
                        <a:pt x="1477" y="1156"/>
                      </a:cubicBezTo>
                      <a:close/>
                      <a:moveTo>
                        <a:pt x="1998" y="1354"/>
                      </a:moveTo>
                      <a:lnTo>
                        <a:pt x="1998" y="1364"/>
                      </a:lnTo>
                      <a:lnTo>
                        <a:pt x="1988" y="1364"/>
                      </a:lnTo>
                      <a:lnTo>
                        <a:pt x="1998" y="1354"/>
                      </a:lnTo>
                      <a:close/>
                      <a:moveTo>
                        <a:pt x="1676" y="1345"/>
                      </a:moveTo>
                      <a:lnTo>
                        <a:pt x="1667" y="1373"/>
                      </a:lnTo>
                      <a:lnTo>
                        <a:pt x="1657" y="1373"/>
                      </a:lnTo>
                      <a:cubicBezTo>
                        <a:pt x="1648" y="1364"/>
                        <a:pt x="1648" y="1364"/>
                        <a:pt x="1657" y="1354"/>
                      </a:cubicBezTo>
                      <a:cubicBezTo>
                        <a:pt x="1657" y="1354"/>
                        <a:pt x="1667" y="1354"/>
                        <a:pt x="1667" y="1345"/>
                      </a:cubicBezTo>
                      <a:close/>
                      <a:moveTo>
                        <a:pt x="2253" y="1354"/>
                      </a:moveTo>
                      <a:lnTo>
                        <a:pt x="2282" y="1383"/>
                      </a:lnTo>
                      <a:cubicBezTo>
                        <a:pt x="2277" y="1385"/>
                        <a:pt x="2273" y="1386"/>
                        <a:pt x="2269" y="1386"/>
                      </a:cubicBezTo>
                      <a:cubicBezTo>
                        <a:pt x="2259" y="1386"/>
                        <a:pt x="2253" y="1376"/>
                        <a:pt x="2253" y="1354"/>
                      </a:cubicBezTo>
                      <a:close/>
                      <a:moveTo>
                        <a:pt x="663" y="1373"/>
                      </a:moveTo>
                      <a:cubicBezTo>
                        <a:pt x="663" y="1373"/>
                        <a:pt x="663" y="1383"/>
                        <a:pt x="663" y="1383"/>
                      </a:cubicBezTo>
                      <a:cubicBezTo>
                        <a:pt x="663" y="1386"/>
                        <a:pt x="662" y="1387"/>
                        <a:pt x="661" y="1387"/>
                      </a:cubicBezTo>
                      <a:cubicBezTo>
                        <a:pt x="658" y="1387"/>
                        <a:pt x="654" y="1383"/>
                        <a:pt x="654" y="1383"/>
                      </a:cubicBezTo>
                      <a:lnTo>
                        <a:pt x="663" y="1373"/>
                      </a:lnTo>
                      <a:close/>
                      <a:moveTo>
                        <a:pt x="1487" y="1373"/>
                      </a:moveTo>
                      <a:lnTo>
                        <a:pt x="1506" y="1383"/>
                      </a:lnTo>
                      <a:lnTo>
                        <a:pt x="1496" y="1392"/>
                      </a:lnTo>
                      <a:cubicBezTo>
                        <a:pt x="1487" y="1392"/>
                        <a:pt x="1487" y="1383"/>
                        <a:pt x="1487" y="1383"/>
                      </a:cubicBezTo>
                      <a:cubicBezTo>
                        <a:pt x="1487" y="1383"/>
                        <a:pt x="1487" y="1373"/>
                        <a:pt x="1487" y="1373"/>
                      </a:cubicBezTo>
                      <a:close/>
                      <a:moveTo>
                        <a:pt x="2244" y="1364"/>
                      </a:moveTo>
                      <a:cubicBezTo>
                        <a:pt x="2244" y="1364"/>
                        <a:pt x="2253" y="1364"/>
                        <a:pt x="2253" y="1373"/>
                      </a:cubicBezTo>
                      <a:cubicBezTo>
                        <a:pt x="2253" y="1383"/>
                        <a:pt x="2244" y="1392"/>
                        <a:pt x="2234" y="1392"/>
                      </a:cubicBezTo>
                      <a:cubicBezTo>
                        <a:pt x="2234" y="1383"/>
                        <a:pt x="2234" y="1373"/>
                        <a:pt x="2234" y="1364"/>
                      </a:cubicBezTo>
                      <a:close/>
                      <a:moveTo>
                        <a:pt x="843" y="1307"/>
                      </a:moveTo>
                      <a:lnTo>
                        <a:pt x="843" y="1316"/>
                      </a:lnTo>
                      <a:lnTo>
                        <a:pt x="843" y="1326"/>
                      </a:lnTo>
                      <a:lnTo>
                        <a:pt x="853" y="1326"/>
                      </a:lnTo>
                      <a:lnTo>
                        <a:pt x="853" y="1335"/>
                      </a:lnTo>
                      <a:lnTo>
                        <a:pt x="871" y="1335"/>
                      </a:lnTo>
                      <a:cubicBezTo>
                        <a:pt x="871" y="1345"/>
                        <a:pt x="871" y="1345"/>
                        <a:pt x="871" y="1345"/>
                      </a:cubicBezTo>
                      <a:cubicBezTo>
                        <a:pt x="862" y="1354"/>
                        <a:pt x="853" y="1364"/>
                        <a:pt x="843" y="1364"/>
                      </a:cubicBezTo>
                      <a:cubicBezTo>
                        <a:pt x="824" y="1383"/>
                        <a:pt x="805" y="1392"/>
                        <a:pt x="796" y="1402"/>
                      </a:cubicBezTo>
                      <a:lnTo>
                        <a:pt x="786" y="1402"/>
                      </a:lnTo>
                      <a:cubicBezTo>
                        <a:pt x="786" y="1402"/>
                        <a:pt x="777" y="1392"/>
                        <a:pt x="777" y="1392"/>
                      </a:cubicBezTo>
                      <a:cubicBezTo>
                        <a:pt x="786" y="1392"/>
                        <a:pt x="786" y="1383"/>
                        <a:pt x="786" y="1383"/>
                      </a:cubicBezTo>
                      <a:lnTo>
                        <a:pt x="777" y="1383"/>
                      </a:lnTo>
                      <a:cubicBezTo>
                        <a:pt x="777" y="1383"/>
                        <a:pt x="767" y="1373"/>
                        <a:pt x="767" y="1364"/>
                      </a:cubicBezTo>
                      <a:lnTo>
                        <a:pt x="777" y="1364"/>
                      </a:lnTo>
                      <a:cubicBezTo>
                        <a:pt x="796" y="1364"/>
                        <a:pt x="815" y="1354"/>
                        <a:pt x="834" y="1335"/>
                      </a:cubicBezTo>
                      <a:cubicBezTo>
                        <a:pt x="824" y="1335"/>
                        <a:pt x="824" y="1335"/>
                        <a:pt x="815" y="1345"/>
                      </a:cubicBezTo>
                      <a:cubicBezTo>
                        <a:pt x="805" y="1345"/>
                        <a:pt x="805" y="1345"/>
                        <a:pt x="805" y="1335"/>
                      </a:cubicBezTo>
                      <a:cubicBezTo>
                        <a:pt x="805" y="1326"/>
                        <a:pt x="805" y="1316"/>
                        <a:pt x="805" y="1307"/>
                      </a:cubicBezTo>
                      <a:cubicBezTo>
                        <a:pt x="805" y="1307"/>
                        <a:pt x="805" y="1316"/>
                        <a:pt x="815" y="1316"/>
                      </a:cubicBezTo>
                      <a:cubicBezTo>
                        <a:pt x="815" y="1328"/>
                        <a:pt x="818" y="1332"/>
                        <a:pt x="823" y="1332"/>
                      </a:cubicBezTo>
                      <a:cubicBezTo>
                        <a:pt x="826" y="1332"/>
                        <a:pt x="830" y="1330"/>
                        <a:pt x="834" y="1326"/>
                      </a:cubicBezTo>
                      <a:cubicBezTo>
                        <a:pt x="834" y="1316"/>
                        <a:pt x="843" y="1316"/>
                        <a:pt x="843" y="1307"/>
                      </a:cubicBezTo>
                      <a:close/>
                      <a:moveTo>
                        <a:pt x="1118" y="1392"/>
                      </a:moveTo>
                      <a:cubicBezTo>
                        <a:pt x="1118" y="1402"/>
                        <a:pt x="1118" y="1402"/>
                        <a:pt x="1108" y="1402"/>
                      </a:cubicBezTo>
                      <a:cubicBezTo>
                        <a:pt x="1108" y="1392"/>
                        <a:pt x="1108" y="1392"/>
                        <a:pt x="1118" y="1392"/>
                      </a:cubicBezTo>
                      <a:close/>
                      <a:moveTo>
                        <a:pt x="1581" y="1364"/>
                      </a:moveTo>
                      <a:cubicBezTo>
                        <a:pt x="1581" y="1373"/>
                        <a:pt x="1581" y="1383"/>
                        <a:pt x="1591" y="1383"/>
                      </a:cubicBezTo>
                      <a:lnTo>
                        <a:pt x="1600" y="1383"/>
                      </a:lnTo>
                      <a:cubicBezTo>
                        <a:pt x="1591" y="1392"/>
                        <a:pt x="1591" y="1402"/>
                        <a:pt x="1581" y="1402"/>
                      </a:cubicBezTo>
                      <a:cubicBezTo>
                        <a:pt x="1572" y="1402"/>
                        <a:pt x="1572" y="1402"/>
                        <a:pt x="1562" y="1392"/>
                      </a:cubicBezTo>
                      <a:cubicBezTo>
                        <a:pt x="1562" y="1392"/>
                        <a:pt x="1562" y="1383"/>
                        <a:pt x="1562" y="1383"/>
                      </a:cubicBezTo>
                      <a:cubicBezTo>
                        <a:pt x="1572" y="1373"/>
                        <a:pt x="1572" y="1373"/>
                        <a:pt x="1581" y="1364"/>
                      </a:cubicBezTo>
                      <a:close/>
                      <a:moveTo>
                        <a:pt x="3001" y="1402"/>
                      </a:moveTo>
                      <a:lnTo>
                        <a:pt x="3001" y="1411"/>
                      </a:lnTo>
                      <a:lnTo>
                        <a:pt x="2982" y="1411"/>
                      </a:lnTo>
                      <a:lnTo>
                        <a:pt x="3001" y="1402"/>
                      </a:lnTo>
                      <a:close/>
                      <a:moveTo>
                        <a:pt x="3238" y="1364"/>
                      </a:moveTo>
                      <a:cubicBezTo>
                        <a:pt x="3238" y="1364"/>
                        <a:pt x="3247" y="1364"/>
                        <a:pt x="3247" y="1373"/>
                      </a:cubicBezTo>
                      <a:cubicBezTo>
                        <a:pt x="3247" y="1383"/>
                        <a:pt x="3247" y="1392"/>
                        <a:pt x="3247" y="1392"/>
                      </a:cubicBezTo>
                      <a:cubicBezTo>
                        <a:pt x="3247" y="1402"/>
                        <a:pt x="3247" y="1402"/>
                        <a:pt x="3238" y="1402"/>
                      </a:cubicBezTo>
                      <a:cubicBezTo>
                        <a:pt x="3238" y="1402"/>
                        <a:pt x="3228" y="1402"/>
                        <a:pt x="3219" y="1411"/>
                      </a:cubicBezTo>
                      <a:cubicBezTo>
                        <a:pt x="3209" y="1402"/>
                        <a:pt x="3200" y="1402"/>
                        <a:pt x="3190" y="1402"/>
                      </a:cubicBezTo>
                      <a:cubicBezTo>
                        <a:pt x="3181" y="1402"/>
                        <a:pt x="3181" y="1392"/>
                        <a:pt x="3190" y="1383"/>
                      </a:cubicBezTo>
                      <a:cubicBezTo>
                        <a:pt x="3200" y="1383"/>
                        <a:pt x="3209" y="1373"/>
                        <a:pt x="3219" y="1373"/>
                      </a:cubicBezTo>
                      <a:cubicBezTo>
                        <a:pt x="3219" y="1373"/>
                        <a:pt x="3228" y="1364"/>
                        <a:pt x="3238" y="1364"/>
                      </a:cubicBezTo>
                      <a:close/>
                      <a:moveTo>
                        <a:pt x="1042" y="1411"/>
                      </a:moveTo>
                      <a:lnTo>
                        <a:pt x="1061" y="1430"/>
                      </a:lnTo>
                      <a:lnTo>
                        <a:pt x="1042" y="1430"/>
                      </a:lnTo>
                      <a:cubicBezTo>
                        <a:pt x="1042" y="1421"/>
                        <a:pt x="1042" y="1421"/>
                        <a:pt x="1042" y="1411"/>
                      </a:cubicBezTo>
                      <a:close/>
                      <a:moveTo>
                        <a:pt x="2092" y="1335"/>
                      </a:moveTo>
                      <a:cubicBezTo>
                        <a:pt x="2102" y="1335"/>
                        <a:pt x="2102" y="1335"/>
                        <a:pt x="2102" y="1345"/>
                      </a:cubicBezTo>
                      <a:cubicBezTo>
                        <a:pt x="2102" y="1350"/>
                        <a:pt x="2104" y="1352"/>
                        <a:pt x="2108" y="1352"/>
                      </a:cubicBezTo>
                      <a:cubicBezTo>
                        <a:pt x="2111" y="1352"/>
                        <a:pt x="2116" y="1350"/>
                        <a:pt x="2121" y="1345"/>
                      </a:cubicBezTo>
                      <a:cubicBezTo>
                        <a:pt x="2125" y="1341"/>
                        <a:pt x="2129" y="1339"/>
                        <a:pt x="2132" y="1339"/>
                      </a:cubicBezTo>
                      <a:cubicBezTo>
                        <a:pt x="2137" y="1339"/>
                        <a:pt x="2140" y="1343"/>
                        <a:pt x="2140" y="1354"/>
                      </a:cubicBezTo>
                      <a:cubicBezTo>
                        <a:pt x="2149" y="1354"/>
                        <a:pt x="2149" y="1364"/>
                        <a:pt x="2159" y="1364"/>
                      </a:cubicBezTo>
                      <a:cubicBezTo>
                        <a:pt x="2159" y="1373"/>
                        <a:pt x="2159" y="1373"/>
                        <a:pt x="2159" y="1383"/>
                      </a:cubicBezTo>
                      <a:cubicBezTo>
                        <a:pt x="2168" y="1392"/>
                        <a:pt x="2159" y="1392"/>
                        <a:pt x="2159" y="1402"/>
                      </a:cubicBezTo>
                      <a:lnTo>
                        <a:pt x="2149" y="1402"/>
                      </a:lnTo>
                      <a:cubicBezTo>
                        <a:pt x="2159" y="1411"/>
                        <a:pt x="2149" y="1421"/>
                        <a:pt x="2149" y="1421"/>
                      </a:cubicBezTo>
                      <a:cubicBezTo>
                        <a:pt x="2143" y="1409"/>
                        <a:pt x="2138" y="1401"/>
                        <a:pt x="2127" y="1401"/>
                      </a:cubicBezTo>
                      <a:cubicBezTo>
                        <a:pt x="2121" y="1401"/>
                        <a:pt x="2113" y="1404"/>
                        <a:pt x="2102" y="1411"/>
                      </a:cubicBezTo>
                      <a:lnTo>
                        <a:pt x="2111" y="1383"/>
                      </a:lnTo>
                      <a:lnTo>
                        <a:pt x="2092" y="1383"/>
                      </a:lnTo>
                      <a:cubicBezTo>
                        <a:pt x="2092" y="1392"/>
                        <a:pt x="2092" y="1402"/>
                        <a:pt x="2092" y="1411"/>
                      </a:cubicBezTo>
                      <a:cubicBezTo>
                        <a:pt x="2092" y="1411"/>
                        <a:pt x="2083" y="1421"/>
                        <a:pt x="2083" y="1421"/>
                      </a:cubicBezTo>
                      <a:cubicBezTo>
                        <a:pt x="2074" y="1421"/>
                        <a:pt x="2064" y="1430"/>
                        <a:pt x="2055" y="1430"/>
                      </a:cubicBezTo>
                      <a:lnTo>
                        <a:pt x="2045" y="1430"/>
                      </a:lnTo>
                      <a:cubicBezTo>
                        <a:pt x="2042" y="1427"/>
                        <a:pt x="2040" y="1426"/>
                        <a:pt x="2038" y="1426"/>
                      </a:cubicBezTo>
                      <a:cubicBezTo>
                        <a:pt x="2035" y="1426"/>
                        <a:pt x="2033" y="1430"/>
                        <a:pt x="2026" y="1430"/>
                      </a:cubicBezTo>
                      <a:cubicBezTo>
                        <a:pt x="2017" y="1430"/>
                        <a:pt x="2017" y="1421"/>
                        <a:pt x="2017" y="1421"/>
                      </a:cubicBezTo>
                      <a:cubicBezTo>
                        <a:pt x="2026" y="1411"/>
                        <a:pt x="2026" y="1411"/>
                        <a:pt x="2036" y="1402"/>
                      </a:cubicBezTo>
                      <a:lnTo>
                        <a:pt x="2055" y="1402"/>
                      </a:lnTo>
                      <a:cubicBezTo>
                        <a:pt x="2055" y="1405"/>
                        <a:pt x="2056" y="1406"/>
                        <a:pt x="2057" y="1406"/>
                      </a:cubicBezTo>
                      <a:cubicBezTo>
                        <a:pt x="2060" y="1406"/>
                        <a:pt x="2064" y="1402"/>
                        <a:pt x="2064" y="1402"/>
                      </a:cubicBezTo>
                      <a:cubicBezTo>
                        <a:pt x="2064" y="1392"/>
                        <a:pt x="2064" y="1392"/>
                        <a:pt x="2074" y="1392"/>
                      </a:cubicBezTo>
                      <a:cubicBezTo>
                        <a:pt x="2083" y="1392"/>
                        <a:pt x="2083" y="1392"/>
                        <a:pt x="2083" y="1383"/>
                      </a:cubicBezTo>
                      <a:cubicBezTo>
                        <a:pt x="2083" y="1373"/>
                        <a:pt x="2074" y="1373"/>
                        <a:pt x="2074" y="1373"/>
                      </a:cubicBezTo>
                      <a:cubicBezTo>
                        <a:pt x="2064" y="1373"/>
                        <a:pt x="2055" y="1373"/>
                        <a:pt x="2055" y="1383"/>
                      </a:cubicBezTo>
                      <a:cubicBezTo>
                        <a:pt x="2055" y="1383"/>
                        <a:pt x="2055" y="1392"/>
                        <a:pt x="2055" y="1392"/>
                      </a:cubicBezTo>
                      <a:lnTo>
                        <a:pt x="2045" y="1392"/>
                      </a:lnTo>
                      <a:lnTo>
                        <a:pt x="2055" y="1354"/>
                      </a:lnTo>
                      <a:cubicBezTo>
                        <a:pt x="2058" y="1356"/>
                        <a:pt x="2062" y="1357"/>
                        <a:pt x="2065" y="1357"/>
                      </a:cubicBezTo>
                      <a:cubicBezTo>
                        <a:pt x="2077" y="1357"/>
                        <a:pt x="2085" y="1343"/>
                        <a:pt x="2092" y="1335"/>
                      </a:cubicBezTo>
                      <a:close/>
                      <a:moveTo>
                        <a:pt x="2121" y="1411"/>
                      </a:moveTo>
                      <a:lnTo>
                        <a:pt x="2121" y="1430"/>
                      </a:lnTo>
                      <a:cubicBezTo>
                        <a:pt x="2111" y="1430"/>
                        <a:pt x="2111" y="1421"/>
                        <a:pt x="2121" y="1411"/>
                      </a:cubicBezTo>
                      <a:close/>
                      <a:moveTo>
                        <a:pt x="3276" y="1392"/>
                      </a:moveTo>
                      <a:cubicBezTo>
                        <a:pt x="3285" y="1392"/>
                        <a:pt x="3295" y="1402"/>
                        <a:pt x="3295" y="1411"/>
                      </a:cubicBezTo>
                      <a:cubicBezTo>
                        <a:pt x="3295" y="1421"/>
                        <a:pt x="3285" y="1430"/>
                        <a:pt x="3285" y="1430"/>
                      </a:cubicBezTo>
                      <a:cubicBezTo>
                        <a:pt x="3276" y="1430"/>
                        <a:pt x="3257" y="1411"/>
                        <a:pt x="3257" y="1402"/>
                      </a:cubicBezTo>
                      <a:cubicBezTo>
                        <a:pt x="3257" y="1402"/>
                        <a:pt x="3266" y="1392"/>
                        <a:pt x="3276" y="1392"/>
                      </a:cubicBezTo>
                      <a:close/>
                      <a:moveTo>
                        <a:pt x="1155" y="1212"/>
                      </a:moveTo>
                      <a:cubicBezTo>
                        <a:pt x="1165" y="1222"/>
                        <a:pt x="1174" y="1231"/>
                        <a:pt x="1184" y="1241"/>
                      </a:cubicBezTo>
                      <a:cubicBezTo>
                        <a:pt x="1203" y="1250"/>
                        <a:pt x="1212" y="1269"/>
                        <a:pt x="1212" y="1288"/>
                      </a:cubicBezTo>
                      <a:cubicBezTo>
                        <a:pt x="1222" y="1298"/>
                        <a:pt x="1222" y="1307"/>
                        <a:pt x="1222" y="1326"/>
                      </a:cubicBezTo>
                      <a:cubicBezTo>
                        <a:pt x="1222" y="1326"/>
                        <a:pt x="1222" y="1335"/>
                        <a:pt x="1222" y="1335"/>
                      </a:cubicBezTo>
                      <a:lnTo>
                        <a:pt x="1212" y="1335"/>
                      </a:lnTo>
                      <a:cubicBezTo>
                        <a:pt x="1203" y="1326"/>
                        <a:pt x="1203" y="1316"/>
                        <a:pt x="1203" y="1307"/>
                      </a:cubicBezTo>
                      <a:cubicBezTo>
                        <a:pt x="1203" y="1307"/>
                        <a:pt x="1203" y="1298"/>
                        <a:pt x="1203" y="1298"/>
                      </a:cubicBezTo>
                      <a:cubicBezTo>
                        <a:pt x="1193" y="1298"/>
                        <a:pt x="1184" y="1307"/>
                        <a:pt x="1184" y="1307"/>
                      </a:cubicBezTo>
                      <a:cubicBezTo>
                        <a:pt x="1184" y="1316"/>
                        <a:pt x="1184" y="1316"/>
                        <a:pt x="1174" y="1326"/>
                      </a:cubicBezTo>
                      <a:cubicBezTo>
                        <a:pt x="1165" y="1326"/>
                        <a:pt x="1174" y="1326"/>
                        <a:pt x="1174" y="1335"/>
                      </a:cubicBezTo>
                      <a:cubicBezTo>
                        <a:pt x="1174" y="1335"/>
                        <a:pt x="1184" y="1335"/>
                        <a:pt x="1184" y="1345"/>
                      </a:cubicBezTo>
                      <a:cubicBezTo>
                        <a:pt x="1174" y="1354"/>
                        <a:pt x="1174" y="1364"/>
                        <a:pt x="1184" y="1373"/>
                      </a:cubicBezTo>
                      <a:cubicBezTo>
                        <a:pt x="1193" y="1373"/>
                        <a:pt x="1193" y="1383"/>
                        <a:pt x="1203" y="1383"/>
                      </a:cubicBezTo>
                      <a:cubicBezTo>
                        <a:pt x="1203" y="1383"/>
                        <a:pt x="1203" y="1383"/>
                        <a:pt x="1203" y="1392"/>
                      </a:cubicBezTo>
                      <a:lnTo>
                        <a:pt x="1193" y="1392"/>
                      </a:lnTo>
                      <a:cubicBezTo>
                        <a:pt x="1193" y="1392"/>
                        <a:pt x="1193" y="1402"/>
                        <a:pt x="1193" y="1402"/>
                      </a:cubicBezTo>
                      <a:cubicBezTo>
                        <a:pt x="1193" y="1411"/>
                        <a:pt x="1212" y="1421"/>
                        <a:pt x="1203" y="1430"/>
                      </a:cubicBezTo>
                      <a:cubicBezTo>
                        <a:pt x="1203" y="1440"/>
                        <a:pt x="1193" y="1440"/>
                        <a:pt x="1184" y="1440"/>
                      </a:cubicBezTo>
                      <a:cubicBezTo>
                        <a:pt x="1174" y="1440"/>
                        <a:pt x="1174" y="1430"/>
                        <a:pt x="1184" y="1430"/>
                      </a:cubicBezTo>
                      <a:cubicBezTo>
                        <a:pt x="1184" y="1421"/>
                        <a:pt x="1174" y="1402"/>
                        <a:pt x="1165" y="1402"/>
                      </a:cubicBezTo>
                      <a:cubicBezTo>
                        <a:pt x="1155" y="1402"/>
                        <a:pt x="1155" y="1402"/>
                        <a:pt x="1155" y="1392"/>
                      </a:cubicBezTo>
                      <a:cubicBezTo>
                        <a:pt x="1155" y="1383"/>
                        <a:pt x="1155" y="1383"/>
                        <a:pt x="1155" y="1373"/>
                      </a:cubicBezTo>
                      <a:cubicBezTo>
                        <a:pt x="1155" y="1364"/>
                        <a:pt x="1155" y="1364"/>
                        <a:pt x="1155" y="1354"/>
                      </a:cubicBezTo>
                      <a:cubicBezTo>
                        <a:pt x="1155" y="1345"/>
                        <a:pt x="1165" y="1345"/>
                        <a:pt x="1165" y="1335"/>
                      </a:cubicBezTo>
                      <a:lnTo>
                        <a:pt x="1146" y="1335"/>
                      </a:lnTo>
                      <a:cubicBezTo>
                        <a:pt x="1136" y="1335"/>
                        <a:pt x="1136" y="1345"/>
                        <a:pt x="1136" y="1345"/>
                      </a:cubicBezTo>
                      <a:cubicBezTo>
                        <a:pt x="1127" y="1354"/>
                        <a:pt x="1127" y="1364"/>
                        <a:pt x="1127" y="1373"/>
                      </a:cubicBezTo>
                      <a:lnTo>
                        <a:pt x="1118" y="1373"/>
                      </a:lnTo>
                      <a:cubicBezTo>
                        <a:pt x="1118" y="1373"/>
                        <a:pt x="1118" y="1373"/>
                        <a:pt x="1108" y="1364"/>
                      </a:cubicBezTo>
                      <a:cubicBezTo>
                        <a:pt x="1108" y="1354"/>
                        <a:pt x="1108" y="1335"/>
                        <a:pt x="1108" y="1326"/>
                      </a:cubicBezTo>
                      <a:cubicBezTo>
                        <a:pt x="1099" y="1335"/>
                        <a:pt x="1089" y="1345"/>
                        <a:pt x="1089" y="1354"/>
                      </a:cubicBezTo>
                      <a:cubicBezTo>
                        <a:pt x="1080" y="1364"/>
                        <a:pt x="1070" y="1373"/>
                        <a:pt x="1061" y="1373"/>
                      </a:cubicBezTo>
                      <a:cubicBezTo>
                        <a:pt x="1051" y="1364"/>
                        <a:pt x="1051" y="1354"/>
                        <a:pt x="1042" y="1354"/>
                      </a:cubicBezTo>
                      <a:cubicBezTo>
                        <a:pt x="1042" y="1345"/>
                        <a:pt x="1042" y="1335"/>
                        <a:pt x="1042" y="1335"/>
                      </a:cubicBezTo>
                      <a:cubicBezTo>
                        <a:pt x="1042" y="1326"/>
                        <a:pt x="1042" y="1316"/>
                        <a:pt x="1032" y="1316"/>
                      </a:cubicBezTo>
                      <a:cubicBezTo>
                        <a:pt x="1023" y="1316"/>
                        <a:pt x="1013" y="1326"/>
                        <a:pt x="1013" y="1326"/>
                      </a:cubicBezTo>
                      <a:cubicBezTo>
                        <a:pt x="1013" y="1335"/>
                        <a:pt x="1013" y="1335"/>
                        <a:pt x="1013" y="1335"/>
                      </a:cubicBezTo>
                      <a:cubicBezTo>
                        <a:pt x="1004" y="1345"/>
                        <a:pt x="985" y="1345"/>
                        <a:pt x="976" y="1345"/>
                      </a:cubicBezTo>
                      <a:cubicBezTo>
                        <a:pt x="966" y="1345"/>
                        <a:pt x="957" y="1345"/>
                        <a:pt x="957" y="1354"/>
                      </a:cubicBezTo>
                      <a:lnTo>
                        <a:pt x="957" y="1364"/>
                      </a:lnTo>
                      <a:cubicBezTo>
                        <a:pt x="947" y="1373"/>
                        <a:pt x="947" y="1383"/>
                        <a:pt x="966" y="1392"/>
                      </a:cubicBezTo>
                      <a:cubicBezTo>
                        <a:pt x="961" y="1397"/>
                        <a:pt x="959" y="1399"/>
                        <a:pt x="957" y="1399"/>
                      </a:cubicBezTo>
                      <a:cubicBezTo>
                        <a:pt x="954" y="1399"/>
                        <a:pt x="952" y="1397"/>
                        <a:pt x="947" y="1392"/>
                      </a:cubicBezTo>
                      <a:cubicBezTo>
                        <a:pt x="947" y="1392"/>
                        <a:pt x="938" y="1392"/>
                        <a:pt x="938" y="1383"/>
                      </a:cubicBezTo>
                      <a:cubicBezTo>
                        <a:pt x="938" y="1392"/>
                        <a:pt x="938" y="1392"/>
                        <a:pt x="938" y="1402"/>
                      </a:cubicBezTo>
                      <a:cubicBezTo>
                        <a:pt x="938" y="1411"/>
                        <a:pt x="928" y="1421"/>
                        <a:pt x="919" y="1421"/>
                      </a:cubicBezTo>
                      <a:cubicBezTo>
                        <a:pt x="919" y="1421"/>
                        <a:pt x="919" y="1411"/>
                        <a:pt x="919" y="1411"/>
                      </a:cubicBezTo>
                      <a:cubicBezTo>
                        <a:pt x="909" y="1402"/>
                        <a:pt x="909" y="1402"/>
                        <a:pt x="900" y="1402"/>
                      </a:cubicBezTo>
                      <a:lnTo>
                        <a:pt x="881" y="1402"/>
                      </a:lnTo>
                      <a:cubicBezTo>
                        <a:pt x="871" y="1402"/>
                        <a:pt x="871" y="1411"/>
                        <a:pt x="871" y="1411"/>
                      </a:cubicBezTo>
                      <a:cubicBezTo>
                        <a:pt x="871" y="1411"/>
                        <a:pt x="871" y="1411"/>
                        <a:pt x="871" y="1421"/>
                      </a:cubicBezTo>
                      <a:cubicBezTo>
                        <a:pt x="862" y="1421"/>
                        <a:pt x="862" y="1411"/>
                        <a:pt x="862" y="1411"/>
                      </a:cubicBezTo>
                      <a:cubicBezTo>
                        <a:pt x="853" y="1392"/>
                        <a:pt x="853" y="1373"/>
                        <a:pt x="871" y="1364"/>
                      </a:cubicBezTo>
                      <a:cubicBezTo>
                        <a:pt x="881" y="1345"/>
                        <a:pt x="900" y="1335"/>
                        <a:pt x="919" y="1316"/>
                      </a:cubicBezTo>
                      <a:cubicBezTo>
                        <a:pt x="919" y="1307"/>
                        <a:pt x="919" y="1307"/>
                        <a:pt x="928" y="1298"/>
                      </a:cubicBezTo>
                      <a:lnTo>
                        <a:pt x="909" y="1298"/>
                      </a:lnTo>
                      <a:cubicBezTo>
                        <a:pt x="915" y="1295"/>
                        <a:pt x="919" y="1294"/>
                        <a:pt x="922" y="1294"/>
                      </a:cubicBezTo>
                      <a:cubicBezTo>
                        <a:pt x="929" y="1294"/>
                        <a:pt x="931" y="1300"/>
                        <a:pt x="938" y="1307"/>
                      </a:cubicBezTo>
                      <a:cubicBezTo>
                        <a:pt x="938" y="1307"/>
                        <a:pt x="947" y="1307"/>
                        <a:pt x="957" y="1298"/>
                      </a:cubicBezTo>
                      <a:cubicBezTo>
                        <a:pt x="966" y="1298"/>
                        <a:pt x="966" y="1298"/>
                        <a:pt x="966" y="1288"/>
                      </a:cubicBezTo>
                      <a:cubicBezTo>
                        <a:pt x="966" y="1279"/>
                        <a:pt x="976" y="1269"/>
                        <a:pt x="985" y="1269"/>
                      </a:cubicBezTo>
                      <a:cubicBezTo>
                        <a:pt x="985" y="1260"/>
                        <a:pt x="995" y="1260"/>
                        <a:pt x="995" y="1260"/>
                      </a:cubicBezTo>
                      <a:lnTo>
                        <a:pt x="1004" y="1260"/>
                      </a:lnTo>
                      <a:cubicBezTo>
                        <a:pt x="1004" y="1260"/>
                        <a:pt x="1004" y="1269"/>
                        <a:pt x="1004" y="1279"/>
                      </a:cubicBezTo>
                      <a:cubicBezTo>
                        <a:pt x="1004" y="1288"/>
                        <a:pt x="1013" y="1288"/>
                        <a:pt x="1013" y="1288"/>
                      </a:cubicBezTo>
                      <a:cubicBezTo>
                        <a:pt x="1023" y="1288"/>
                        <a:pt x="1023" y="1288"/>
                        <a:pt x="1023" y="1279"/>
                      </a:cubicBezTo>
                      <a:cubicBezTo>
                        <a:pt x="1023" y="1279"/>
                        <a:pt x="1023" y="1269"/>
                        <a:pt x="1023" y="1269"/>
                      </a:cubicBezTo>
                      <a:cubicBezTo>
                        <a:pt x="1032" y="1279"/>
                        <a:pt x="1032" y="1288"/>
                        <a:pt x="1042" y="1288"/>
                      </a:cubicBezTo>
                      <a:cubicBezTo>
                        <a:pt x="1042" y="1293"/>
                        <a:pt x="1044" y="1295"/>
                        <a:pt x="1047" y="1295"/>
                      </a:cubicBezTo>
                      <a:cubicBezTo>
                        <a:pt x="1049" y="1295"/>
                        <a:pt x="1051" y="1293"/>
                        <a:pt x="1051" y="1288"/>
                      </a:cubicBezTo>
                      <a:cubicBezTo>
                        <a:pt x="1061" y="1288"/>
                        <a:pt x="1070" y="1279"/>
                        <a:pt x="1070" y="1279"/>
                      </a:cubicBezTo>
                      <a:lnTo>
                        <a:pt x="1089" y="1250"/>
                      </a:lnTo>
                      <a:cubicBezTo>
                        <a:pt x="1089" y="1250"/>
                        <a:pt x="1089" y="1260"/>
                        <a:pt x="1099" y="1260"/>
                      </a:cubicBezTo>
                      <a:cubicBezTo>
                        <a:pt x="1099" y="1260"/>
                        <a:pt x="1099" y="1260"/>
                        <a:pt x="1108" y="1269"/>
                      </a:cubicBezTo>
                      <a:lnTo>
                        <a:pt x="1127" y="1269"/>
                      </a:lnTo>
                      <a:cubicBezTo>
                        <a:pt x="1127" y="1250"/>
                        <a:pt x="1136" y="1231"/>
                        <a:pt x="1155" y="1212"/>
                      </a:cubicBezTo>
                      <a:close/>
                      <a:moveTo>
                        <a:pt x="1506" y="1421"/>
                      </a:moveTo>
                      <a:cubicBezTo>
                        <a:pt x="1506" y="1430"/>
                        <a:pt x="1515" y="1430"/>
                        <a:pt x="1515" y="1430"/>
                      </a:cubicBezTo>
                      <a:lnTo>
                        <a:pt x="1506" y="1440"/>
                      </a:lnTo>
                      <a:lnTo>
                        <a:pt x="1506" y="1421"/>
                      </a:lnTo>
                      <a:close/>
                      <a:moveTo>
                        <a:pt x="2102" y="1430"/>
                      </a:moveTo>
                      <a:cubicBezTo>
                        <a:pt x="2102" y="1430"/>
                        <a:pt x="2102" y="1430"/>
                        <a:pt x="2111" y="1440"/>
                      </a:cubicBezTo>
                      <a:lnTo>
                        <a:pt x="2092" y="1440"/>
                      </a:lnTo>
                      <a:cubicBezTo>
                        <a:pt x="2092" y="1430"/>
                        <a:pt x="2092" y="1430"/>
                        <a:pt x="2102" y="1430"/>
                      </a:cubicBezTo>
                      <a:close/>
                      <a:moveTo>
                        <a:pt x="1941" y="1241"/>
                      </a:moveTo>
                      <a:cubicBezTo>
                        <a:pt x="1941" y="1241"/>
                        <a:pt x="1951" y="1241"/>
                        <a:pt x="1951" y="1250"/>
                      </a:cubicBezTo>
                      <a:cubicBezTo>
                        <a:pt x="1951" y="1255"/>
                        <a:pt x="1953" y="1257"/>
                        <a:pt x="1956" y="1257"/>
                      </a:cubicBezTo>
                      <a:cubicBezTo>
                        <a:pt x="1960" y="1257"/>
                        <a:pt x="1965" y="1255"/>
                        <a:pt x="1969" y="1250"/>
                      </a:cubicBezTo>
                      <a:cubicBezTo>
                        <a:pt x="1969" y="1245"/>
                        <a:pt x="1969" y="1243"/>
                        <a:pt x="1971" y="1243"/>
                      </a:cubicBezTo>
                      <a:cubicBezTo>
                        <a:pt x="1972" y="1243"/>
                        <a:pt x="1974" y="1245"/>
                        <a:pt x="1979" y="1250"/>
                      </a:cubicBezTo>
                      <a:cubicBezTo>
                        <a:pt x="1988" y="1260"/>
                        <a:pt x="1998" y="1269"/>
                        <a:pt x="1998" y="1288"/>
                      </a:cubicBezTo>
                      <a:cubicBezTo>
                        <a:pt x="1998" y="1298"/>
                        <a:pt x="2007" y="1298"/>
                        <a:pt x="2017" y="1298"/>
                      </a:cubicBezTo>
                      <a:cubicBezTo>
                        <a:pt x="2026" y="1307"/>
                        <a:pt x="2026" y="1316"/>
                        <a:pt x="2017" y="1326"/>
                      </a:cubicBezTo>
                      <a:cubicBezTo>
                        <a:pt x="2017" y="1316"/>
                        <a:pt x="2007" y="1298"/>
                        <a:pt x="1998" y="1298"/>
                      </a:cubicBezTo>
                      <a:cubicBezTo>
                        <a:pt x="1988" y="1298"/>
                        <a:pt x="1979" y="1298"/>
                        <a:pt x="1969" y="1307"/>
                      </a:cubicBezTo>
                      <a:cubicBezTo>
                        <a:pt x="1969" y="1316"/>
                        <a:pt x="1960" y="1326"/>
                        <a:pt x="1951" y="1326"/>
                      </a:cubicBezTo>
                      <a:cubicBezTo>
                        <a:pt x="1951" y="1335"/>
                        <a:pt x="1951" y="1335"/>
                        <a:pt x="1941" y="1335"/>
                      </a:cubicBezTo>
                      <a:cubicBezTo>
                        <a:pt x="1941" y="1345"/>
                        <a:pt x="1941" y="1345"/>
                        <a:pt x="1932" y="1345"/>
                      </a:cubicBezTo>
                      <a:lnTo>
                        <a:pt x="1922" y="1345"/>
                      </a:lnTo>
                      <a:cubicBezTo>
                        <a:pt x="1913" y="1345"/>
                        <a:pt x="1913" y="1354"/>
                        <a:pt x="1913" y="1364"/>
                      </a:cubicBezTo>
                      <a:cubicBezTo>
                        <a:pt x="1913" y="1373"/>
                        <a:pt x="1903" y="1373"/>
                        <a:pt x="1903" y="1373"/>
                      </a:cubicBezTo>
                      <a:cubicBezTo>
                        <a:pt x="1894" y="1373"/>
                        <a:pt x="1884" y="1373"/>
                        <a:pt x="1875" y="1383"/>
                      </a:cubicBezTo>
                      <a:cubicBezTo>
                        <a:pt x="1865" y="1383"/>
                        <a:pt x="1865" y="1392"/>
                        <a:pt x="1856" y="1392"/>
                      </a:cubicBezTo>
                      <a:cubicBezTo>
                        <a:pt x="1846" y="1402"/>
                        <a:pt x="1846" y="1402"/>
                        <a:pt x="1846" y="1402"/>
                      </a:cubicBezTo>
                      <a:cubicBezTo>
                        <a:pt x="1837" y="1411"/>
                        <a:pt x="1827" y="1421"/>
                        <a:pt x="1818" y="1421"/>
                      </a:cubicBezTo>
                      <a:cubicBezTo>
                        <a:pt x="1818" y="1430"/>
                        <a:pt x="1818" y="1440"/>
                        <a:pt x="1809" y="1440"/>
                      </a:cubicBezTo>
                      <a:lnTo>
                        <a:pt x="1799" y="1430"/>
                      </a:lnTo>
                      <a:cubicBezTo>
                        <a:pt x="1799" y="1440"/>
                        <a:pt x="1799" y="1440"/>
                        <a:pt x="1799" y="1440"/>
                      </a:cubicBezTo>
                      <a:cubicBezTo>
                        <a:pt x="1799" y="1440"/>
                        <a:pt x="1790" y="1449"/>
                        <a:pt x="1790" y="1449"/>
                      </a:cubicBezTo>
                      <a:cubicBezTo>
                        <a:pt x="1780" y="1440"/>
                        <a:pt x="1771" y="1440"/>
                        <a:pt x="1771" y="1430"/>
                      </a:cubicBezTo>
                      <a:cubicBezTo>
                        <a:pt x="1780" y="1392"/>
                        <a:pt x="1790" y="1345"/>
                        <a:pt x="1799" y="1307"/>
                      </a:cubicBezTo>
                      <a:cubicBezTo>
                        <a:pt x="1799" y="1298"/>
                        <a:pt x="1799" y="1298"/>
                        <a:pt x="1809" y="1298"/>
                      </a:cubicBezTo>
                      <a:cubicBezTo>
                        <a:pt x="1809" y="1288"/>
                        <a:pt x="1809" y="1279"/>
                        <a:pt x="1799" y="1269"/>
                      </a:cubicBezTo>
                      <a:cubicBezTo>
                        <a:pt x="1799" y="1269"/>
                        <a:pt x="1799" y="1260"/>
                        <a:pt x="1799" y="1260"/>
                      </a:cubicBezTo>
                      <a:cubicBezTo>
                        <a:pt x="1804" y="1255"/>
                        <a:pt x="1806" y="1253"/>
                        <a:pt x="1809" y="1253"/>
                      </a:cubicBezTo>
                      <a:cubicBezTo>
                        <a:pt x="1811" y="1253"/>
                        <a:pt x="1813" y="1255"/>
                        <a:pt x="1818" y="1260"/>
                      </a:cubicBezTo>
                      <a:cubicBezTo>
                        <a:pt x="1818" y="1260"/>
                        <a:pt x="1827" y="1269"/>
                        <a:pt x="1827" y="1279"/>
                      </a:cubicBezTo>
                      <a:cubicBezTo>
                        <a:pt x="1837" y="1269"/>
                        <a:pt x="1837" y="1269"/>
                        <a:pt x="1837" y="1269"/>
                      </a:cubicBezTo>
                      <a:cubicBezTo>
                        <a:pt x="1842" y="1264"/>
                        <a:pt x="1844" y="1262"/>
                        <a:pt x="1845" y="1262"/>
                      </a:cubicBezTo>
                      <a:cubicBezTo>
                        <a:pt x="1846" y="1262"/>
                        <a:pt x="1846" y="1264"/>
                        <a:pt x="1846" y="1269"/>
                      </a:cubicBezTo>
                      <a:cubicBezTo>
                        <a:pt x="1856" y="1288"/>
                        <a:pt x="1856" y="1298"/>
                        <a:pt x="1865" y="1316"/>
                      </a:cubicBezTo>
                      <a:cubicBezTo>
                        <a:pt x="1875" y="1298"/>
                        <a:pt x="1875" y="1298"/>
                        <a:pt x="1865" y="1279"/>
                      </a:cubicBezTo>
                      <a:lnTo>
                        <a:pt x="1875" y="1279"/>
                      </a:lnTo>
                      <a:cubicBezTo>
                        <a:pt x="1875" y="1279"/>
                        <a:pt x="1875" y="1279"/>
                        <a:pt x="1875" y="1288"/>
                      </a:cubicBezTo>
                      <a:cubicBezTo>
                        <a:pt x="1884" y="1288"/>
                        <a:pt x="1884" y="1298"/>
                        <a:pt x="1894" y="1298"/>
                      </a:cubicBezTo>
                      <a:cubicBezTo>
                        <a:pt x="1903" y="1298"/>
                        <a:pt x="1922" y="1298"/>
                        <a:pt x="1922" y="1288"/>
                      </a:cubicBezTo>
                      <a:cubicBezTo>
                        <a:pt x="1932" y="1279"/>
                        <a:pt x="1932" y="1269"/>
                        <a:pt x="1932" y="1260"/>
                      </a:cubicBezTo>
                      <a:cubicBezTo>
                        <a:pt x="1932" y="1250"/>
                        <a:pt x="1932" y="1241"/>
                        <a:pt x="1941" y="1241"/>
                      </a:cubicBezTo>
                      <a:close/>
                      <a:moveTo>
                        <a:pt x="2367" y="1440"/>
                      </a:moveTo>
                      <a:cubicBezTo>
                        <a:pt x="2367" y="1449"/>
                        <a:pt x="2376" y="1449"/>
                        <a:pt x="2376" y="1449"/>
                      </a:cubicBezTo>
                      <a:lnTo>
                        <a:pt x="2367" y="1458"/>
                      </a:lnTo>
                      <a:cubicBezTo>
                        <a:pt x="2367" y="1449"/>
                        <a:pt x="2367" y="1449"/>
                        <a:pt x="2367" y="1449"/>
                      </a:cubicBezTo>
                      <a:cubicBezTo>
                        <a:pt x="2367" y="1449"/>
                        <a:pt x="2367" y="1449"/>
                        <a:pt x="2367" y="1440"/>
                      </a:cubicBezTo>
                      <a:close/>
                      <a:moveTo>
                        <a:pt x="1591" y="1421"/>
                      </a:moveTo>
                      <a:cubicBezTo>
                        <a:pt x="1591" y="1440"/>
                        <a:pt x="1610" y="1449"/>
                        <a:pt x="1600" y="1468"/>
                      </a:cubicBezTo>
                      <a:cubicBezTo>
                        <a:pt x="1591" y="1468"/>
                        <a:pt x="1581" y="1468"/>
                        <a:pt x="1581" y="1458"/>
                      </a:cubicBezTo>
                      <a:lnTo>
                        <a:pt x="1572" y="1458"/>
                      </a:lnTo>
                      <a:cubicBezTo>
                        <a:pt x="1572" y="1440"/>
                        <a:pt x="1581" y="1430"/>
                        <a:pt x="1591" y="1421"/>
                      </a:cubicBezTo>
                      <a:close/>
                      <a:moveTo>
                        <a:pt x="1676" y="1411"/>
                      </a:moveTo>
                      <a:cubicBezTo>
                        <a:pt x="1685" y="1411"/>
                        <a:pt x="1685" y="1421"/>
                        <a:pt x="1685" y="1430"/>
                      </a:cubicBezTo>
                      <a:cubicBezTo>
                        <a:pt x="1685" y="1440"/>
                        <a:pt x="1685" y="1449"/>
                        <a:pt x="1676" y="1458"/>
                      </a:cubicBezTo>
                      <a:cubicBezTo>
                        <a:pt x="1676" y="1468"/>
                        <a:pt x="1676" y="1468"/>
                        <a:pt x="1667" y="1468"/>
                      </a:cubicBezTo>
                      <a:cubicBezTo>
                        <a:pt x="1667" y="1468"/>
                        <a:pt x="1667" y="1458"/>
                        <a:pt x="1667" y="1458"/>
                      </a:cubicBezTo>
                      <a:cubicBezTo>
                        <a:pt x="1667" y="1449"/>
                        <a:pt x="1667" y="1449"/>
                        <a:pt x="1657" y="1449"/>
                      </a:cubicBezTo>
                      <a:cubicBezTo>
                        <a:pt x="1657" y="1440"/>
                        <a:pt x="1657" y="1440"/>
                        <a:pt x="1657" y="1440"/>
                      </a:cubicBezTo>
                      <a:cubicBezTo>
                        <a:pt x="1657" y="1430"/>
                        <a:pt x="1667" y="1421"/>
                        <a:pt x="1667" y="1421"/>
                      </a:cubicBezTo>
                      <a:cubicBezTo>
                        <a:pt x="1667" y="1411"/>
                        <a:pt x="1667" y="1411"/>
                        <a:pt x="1676" y="1411"/>
                      </a:cubicBezTo>
                      <a:close/>
                      <a:moveTo>
                        <a:pt x="2152" y="1435"/>
                      </a:moveTo>
                      <a:cubicBezTo>
                        <a:pt x="2153" y="1435"/>
                        <a:pt x="2156" y="1436"/>
                        <a:pt x="2159" y="1440"/>
                      </a:cubicBezTo>
                      <a:cubicBezTo>
                        <a:pt x="2159" y="1458"/>
                        <a:pt x="2140" y="1468"/>
                        <a:pt x="2121" y="1468"/>
                      </a:cubicBezTo>
                      <a:cubicBezTo>
                        <a:pt x="2121" y="1468"/>
                        <a:pt x="2121" y="1458"/>
                        <a:pt x="2121" y="1458"/>
                      </a:cubicBezTo>
                      <a:cubicBezTo>
                        <a:pt x="2130" y="1458"/>
                        <a:pt x="2140" y="1449"/>
                        <a:pt x="2140" y="1440"/>
                      </a:cubicBezTo>
                      <a:cubicBezTo>
                        <a:pt x="2146" y="1440"/>
                        <a:pt x="2148" y="1435"/>
                        <a:pt x="2152" y="1435"/>
                      </a:cubicBezTo>
                      <a:close/>
                      <a:moveTo>
                        <a:pt x="1544" y="1392"/>
                      </a:moveTo>
                      <a:lnTo>
                        <a:pt x="1553" y="1411"/>
                      </a:lnTo>
                      <a:cubicBezTo>
                        <a:pt x="1553" y="1421"/>
                        <a:pt x="1544" y="1411"/>
                        <a:pt x="1544" y="1430"/>
                      </a:cubicBezTo>
                      <a:cubicBezTo>
                        <a:pt x="1544" y="1440"/>
                        <a:pt x="1553" y="1440"/>
                        <a:pt x="1562" y="1440"/>
                      </a:cubicBezTo>
                      <a:cubicBezTo>
                        <a:pt x="1562" y="1458"/>
                        <a:pt x="1553" y="1468"/>
                        <a:pt x="1534" y="1477"/>
                      </a:cubicBezTo>
                      <a:cubicBezTo>
                        <a:pt x="1525" y="1477"/>
                        <a:pt x="1515" y="1477"/>
                        <a:pt x="1515" y="1468"/>
                      </a:cubicBezTo>
                      <a:cubicBezTo>
                        <a:pt x="1515" y="1468"/>
                        <a:pt x="1515" y="1458"/>
                        <a:pt x="1515" y="1449"/>
                      </a:cubicBezTo>
                      <a:cubicBezTo>
                        <a:pt x="1515" y="1449"/>
                        <a:pt x="1515" y="1440"/>
                        <a:pt x="1525" y="1440"/>
                      </a:cubicBezTo>
                      <a:cubicBezTo>
                        <a:pt x="1534" y="1440"/>
                        <a:pt x="1534" y="1440"/>
                        <a:pt x="1534" y="1430"/>
                      </a:cubicBezTo>
                      <a:cubicBezTo>
                        <a:pt x="1534" y="1421"/>
                        <a:pt x="1534" y="1402"/>
                        <a:pt x="1544" y="1392"/>
                      </a:cubicBezTo>
                      <a:close/>
                      <a:moveTo>
                        <a:pt x="2055" y="1458"/>
                      </a:moveTo>
                      <a:lnTo>
                        <a:pt x="2055" y="1468"/>
                      </a:lnTo>
                      <a:cubicBezTo>
                        <a:pt x="2055" y="1468"/>
                        <a:pt x="2055" y="1477"/>
                        <a:pt x="2055" y="1477"/>
                      </a:cubicBezTo>
                      <a:lnTo>
                        <a:pt x="2036" y="1477"/>
                      </a:lnTo>
                      <a:lnTo>
                        <a:pt x="2055" y="1458"/>
                      </a:lnTo>
                      <a:close/>
                      <a:moveTo>
                        <a:pt x="2537" y="1212"/>
                      </a:moveTo>
                      <a:cubicBezTo>
                        <a:pt x="2537" y="1222"/>
                        <a:pt x="2547" y="1231"/>
                        <a:pt x="2556" y="1231"/>
                      </a:cubicBezTo>
                      <a:cubicBezTo>
                        <a:pt x="2556" y="1231"/>
                        <a:pt x="2566" y="1231"/>
                        <a:pt x="2566" y="1241"/>
                      </a:cubicBezTo>
                      <a:cubicBezTo>
                        <a:pt x="2566" y="1241"/>
                        <a:pt x="2566" y="1250"/>
                        <a:pt x="2566" y="1250"/>
                      </a:cubicBezTo>
                      <a:cubicBezTo>
                        <a:pt x="2566" y="1260"/>
                        <a:pt x="2556" y="1260"/>
                        <a:pt x="2547" y="1269"/>
                      </a:cubicBezTo>
                      <a:lnTo>
                        <a:pt x="2575" y="1288"/>
                      </a:lnTo>
                      <a:cubicBezTo>
                        <a:pt x="2575" y="1288"/>
                        <a:pt x="2575" y="1279"/>
                        <a:pt x="2575" y="1279"/>
                      </a:cubicBezTo>
                      <a:cubicBezTo>
                        <a:pt x="2566" y="1269"/>
                        <a:pt x="2575" y="1260"/>
                        <a:pt x="2575" y="1250"/>
                      </a:cubicBezTo>
                      <a:cubicBezTo>
                        <a:pt x="2594" y="1250"/>
                        <a:pt x="2604" y="1250"/>
                        <a:pt x="2613" y="1260"/>
                      </a:cubicBezTo>
                      <a:cubicBezTo>
                        <a:pt x="2613" y="1269"/>
                        <a:pt x="2613" y="1269"/>
                        <a:pt x="2623" y="1279"/>
                      </a:cubicBezTo>
                      <a:cubicBezTo>
                        <a:pt x="2623" y="1279"/>
                        <a:pt x="2623" y="1288"/>
                        <a:pt x="2623" y="1288"/>
                      </a:cubicBezTo>
                      <a:cubicBezTo>
                        <a:pt x="2623" y="1298"/>
                        <a:pt x="2632" y="1298"/>
                        <a:pt x="2632" y="1298"/>
                      </a:cubicBezTo>
                      <a:cubicBezTo>
                        <a:pt x="2637" y="1293"/>
                        <a:pt x="2641" y="1290"/>
                        <a:pt x="2645" y="1290"/>
                      </a:cubicBezTo>
                      <a:cubicBezTo>
                        <a:pt x="2649" y="1290"/>
                        <a:pt x="2651" y="1293"/>
                        <a:pt x="2651" y="1298"/>
                      </a:cubicBezTo>
                      <a:cubicBezTo>
                        <a:pt x="2660" y="1298"/>
                        <a:pt x="2660" y="1298"/>
                        <a:pt x="2660" y="1288"/>
                      </a:cubicBezTo>
                      <a:lnTo>
                        <a:pt x="2679" y="1288"/>
                      </a:lnTo>
                      <a:cubicBezTo>
                        <a:pt x="2679" y="1288"/>
                        <a:pt x="2670" y="1298"/>
                        <a:pt x="2670" y="1298"/>
                      </a:cubicBezTo>
                      <a:cubicBezTo>
                        <a:pt x="2670" y="1298"/>
                        <a:pt x="2670" y="1307"/>
                        <a:pt x="2670" y="1307"/>
                      </a:cubicBezTo>
                      <a:cubicBezTo>
                        <a:pt x="2660" y="1326"/>
                        <a:pt x="2651" y="1345"/>
                        <a:pt x="2641" y="1364"/>
                      </a:cubicBezTo>
                      <a:cubicBezTo>
                        <a:pt x="2632" y="1364"/>
                        <a:pt x="2632" y="1373"/>
                        <a:pt x="2623" y="1373"/>
                      </a:cubicBezTo>
                      <a:cubicBezTo>
                        <a:pt x="2623" y="1373"/>
                        <a:pt x="2623" y="1373"/>
                        <a:pt x="2613" y="1383"/>
                      </a:cubicBezTo>
                      <a:cubicBezTo>
                        <a:pt x="2613" y="1392"/>
                        <a:pt x="2613" y="1402"/>
                        <a:pt x="2604" y="1411"/>
                      </a:cubicBezTo>
                      <a:cubicBezTo>
                        <a:pt x="2594" y="1402"/>
                        <a:pt x="2585" y="1402"/>
                        <a:pt x="2585" y="1392"/>
                      </a:cubicBezTo>
                      <a:cubicBezTo>
                        <a:pt x="2575" y="1392"/>
                        <a:pt x="2575" y="1383"/>
                        <a:pt x="2575" y="1383"/>
                      </a:cubicBezTo>
                      <a:cubicBezTo>
                        <a:pt x="2575" y="1383"/>
                        <a:pt x="2566" y="1373"/>
                        <a:pt x="2566" y="1373"/>
                      </a:cubicBezTo>
                      <a:cubicBezTo>
                        <a:pt x="2566" y="1373"/>
                        <a:pt x="2556" y="1383"/>
                        <a:pt x="2556" y="1383"/>
                      </a:cubicBezTo>
                      <a:cubicBezTo>
                        <a:pt x="2556" y="1389"/>
                        <a:pt x="2547" y="1396"/>
                        <a:pt x="2538" y="1396"/>
                      </a:cubicBezTo>
                      <a:cubicBezTo>
                        <a:pt x="2534" y="1396"/>
                        <a:pt x="2531" y="1395"/>
                        <a:pt x="2528" y="1392"/>
                      </a:cubicBezTo>
                      <a:cubicBezTo>
                        <a:pt x="2528" y="1392"/>
                        <a:pt x="2528" y="1383"/>
                        <a:pt x="2528" y="1383"/>
                      </a:cubicBezTo>
                      <a:cubicBezTo>
                        <a:pt x="2528" y="1383"/>
                        <a:pt x="2528" y="1373"/>
                        <a:pt x="2537" y="1364"/>
                      </a:cubicBezTo>
                      <a:lnTo>
                        <a:pt x="2537" y="1364"/>
                      </a:lnTo>
                      <a:cubicBezTo>
                        <a:pt x="2509" y="1373"/>
                        <a:pt x="2490" y="1383"/>
                        <a:pt x="2490" y="1402"/>
                      </a:cubicBezTo>
                      <a:lnTo>
                        <a:pt x="2500" y="1402"/>
                      </a:lnTo>
                      <a:lnTo>
                        <a:pt x="2490" y="1421"/>
                      </a:lnTo>
                      <a:lnTo>
                        <a:pt x="2481" y="1402"/>
                      </a:lnTo>
                      <a:cubicBezTo>
                        <a:pt x="2481" y="1411"/>
                        <a:pt x="2471" y="1411"/>
                        <a:pt x="2471" y="1421"/>
                      </a:cubicBezTo>
                      <a:cubicBezTo>
                        <a:pt x="2481" y="1430"/>
                        <a:pt x="2481" y="1440"/>
                        <a:pt x="2481" y="1449"/>
                      </a:cubicBezTo>
                      <a:cubicBezTo>
                        <a:pt x="2471" y="1458"/>
                        <a:pt x="2471" y="1468"/>
                        <a:pt x="2462" y="1468"/>
                      </a:cubicBezTo>
                      <a:cubicBezTo>
                        <a:pt x="2462" y="1477"/>
                        <a:pt x="2462" y="1477"/>
                        <a:pt x="2462" y="1477"/>
                      </a:cubicBezTo>
                      <a:cubicBezTo>
                        <a:pt x="2452" y="1477"/>
                        <a:pt x="2433" y="1468"/>
                        <a:pt x="2433" y="1458"/>
                      </a:cubicBezTo>
                      <a:cubicBezTo>
                        <a:pt x="2433" y="1449"/>
                        <a:pt x="2424" y="1440"/>
                        <a:pt x="2424" y="1440"/>
                      </a:cubicBezTo>
                      <a:cubicBezTo>
                        <a:pt x="2414" y="1430"/>
                        <a:pt x="2414" y="1430"/>
                        <a:pt x="2414" y="1430"/>
                      </a:cubicBezTo>
                      <a:cubicBezTo>
                        <a:pt x="2414" y="1421"/>
                        <a:pt x="2414" y="1411"/>
                        <a:pt x="2405" y="1411"/>
                      </a:cubicBezTo>
                      <a:cubicBezTo>
                        <a:pt x="2405" y="1402"/>
                        <a:pt x="2405" y="1392"/>
                        <a:pt x="2405" y="1383"/>
                      </a:cubicBezTo>
                      <a:lnTo>
                        <a:pt x="2414" y="1383"/>
                      </a:lnTo>
                      <a:cubicBezTo>
                        <a:pt x="2419" y="1387"/>
                        <a:pt x="2421" y="1390"/>
                        <a:pt x="2423" y="1390"/>
                      </a:cubicBezTo>
                      <a:cubicBezTo>
                        <a:pt x="2424" y="1390"/>
                        <a:pt x="2424" y="1387"/>
                        <a:pt x="2424" y="1383"/>
                      </a:cubicBezTo>
                      <a:cubicBezTo>
                        <a:pt x="2433" y="1383"/>
                        <a:pt x="2433" y="1383"/>
                        <a:pt x="2443" y="1373"/>
                      </a:cubicBezTo>
                      <a:lnTo>
                        <a:pt x="2471" y="1373"/>
                      </a:lnTo>
                      <a:cubicBezTo>
                        <a:pt x="2477" y="1373"/>
                        <a:pt x="2480" y="1377"/>
                        <a:pt x="2483" y="1377"/>
                      </a:cubicBezTo>
                      <a:cubicBezTo>
                        <a:pt x="2485" y="1377"/>
                        <a:pt x="2487" y="1376"/>
                        <a:pt x="2490" y="1373"/>
                      </a:cubicBezTo>
                      <a:cubicBezTo>
                        <a:pt x="2490" y="1373"/>
                        <a:pt x="2490" y="1364"/>
                        <a:pt x="2490" y="1354"/>
                      </a:cubicBezTo>
                      <a:lnTo>
                        <a:pt x="2481" y="1354"/>
                      </a:lnTo>
                      <a:cubicBezTo>
                        <a:pt x="2471" y="1345"/>
                        <a:pt x="2462" y="1335"/>
                        <a:pt x="2452" y="1326"/>
                      </a:cubicBezTo>
                      <a:cubicBezTo>
                        <a:pt x="2452" y="1326"/>
                        <a:pt x="2452" y="1316"/>
                        <a:pt x="2452" y="1316"/>
                      </a:cubicBezTo>
                      <a:lnTo>
                        <a:pt x="2471" y="1316"/>
                      </a:lnTo>
                      <a:cubicBezTo>
                        <a:pt x="2471" y="1326"/>
                        <a:pt x="2471" y="1326"/>
                        <a:pt x="2471" y="1326"/>
                      </a:cubicBezTo>
                      <a:cubicBezTo>
                        <a:pt x="2481" y="1326"/>
                        <a:pt x="2490" y="1316"/>
                        <a:pt x="2490" y="1307"/>
                      </a:cubicBezTo>
                      <a:cubicBezTo>
                        <a:pt x="2490" y="1298"/>
                        <a:pt x="2490" y="1288"/>
                        <a:pt x="2481" y="1279"/>
                      </a:cubicBezTo>
                      <a:lnTo>
                        <a:pt x="2490" y="1279"/>
                      </a:lnTo>
                      <a:cubicBezTo>
                        <a:pt x="2500" y="1279"/>
                        <a:pt x="2500" y="1269"/>
                        <a:pt x="2500" y="1260"/>
                      </a:cubicBezTo>
                      <a:cubicBezTo>
                        <a:pt x="2500" y="1260"/>
                        <a:pt x="2500" y="1250"/>
                        <a:pt x="2509" y="1250"/>
                      </a:cubicBezTo>
                      <a:cubicBezTo>
                        <a:pt x="2518" y="1241"/>
                        <a:pt x="2528" y="1222"/>
                        <a:pt x="2537" y="1212"/>
                      </a:cubicBezTo>
                      <a:close/>
                      <a:moveTo>
                        <a:pt x="748" y="1364"/>
                      </a:moveTo>
                      <a:cubicBezTo>
                        <a:pt x="758" y="1373"/>
                        <a:pt x="758" y="1383"/>
                        <a:pt x="748" y="1392"/>
                      </a:cubicBezTo>
                      <a:cubicBezTo>
                        <a:pt x="748" y="1402"/>
                        <a:pt x="739" y="1402"/>
                        <a:pt x="729" y="1411"/>
                      </a:cubicBezTo>
                      <a:lnTo>
                        <a:pt x="739" y="1411"/>
                      </a:lnTo>
                      <a:cubicBezTo>
                        <a:pt x="748" y="1402"/>
                        <a:pt x="758" y="1402"/>
                        <a:pt x="767" y="1402"/>
                      </a:cubicBezTo>
                      <a:cubicBezTo>
                        <a:pt x="767" y="1402"/>
                        <a:pt x="777" y="1402"/>
                        <a:pt x="777" y="1411"/>
                      </a:cubicBezTo>
                      <a:cubicBezTo>
                        <a:pt x="777" y="1411"/>
                        <a:pt x="777" y="1411"/>
                        <a:pt x="767" y="1421"/>
                      </a:cubicBezTo>
                      <a:cubicBezTo>
                        <a:pt x="758" y="1421"/>
                        <a:pt x="748" y="1430"/>
                        <a:pt x="739" y="1440"/>
                      </a:cubicBezTo>
                      <a:lnTo>
                        <a:pt x="748" y="1440"/>
                      </a:lnTo>
                      <a:lnTo>
                        <a:pt x="720" y="1458"/>
                      </a:lnTo>
                      <a:lnTo>
                        <a:pt x="739" y="1440"/>
                      </a:lnTo>
                      <a:cubicBezTo>
                        <a:pt x="729" y="1440"/>
                        <a:pt x="711" y="1449"/>
                        <a:pt x="711" y="1458"/>
                      </a:cubicBezTo>
                      <a:cubicBezTo>
                        <a:pt x="701" y="1468"/>
                        <a:pt x="701" y="1468"/>
                        <a:pt x="701" y="1468"/>
                      </a:cubicBezTo>
                      <a:cubicBezTo>
                        <a:pt x="692" y="1468"/>
                        <a:pt x="682" y="1468"/>
                        <a:pt x="673" y="1477"/>
                      </a:cubicBezTo>
                      <a:cubicBezTo>
                        <a:pt x="673" y="1487"/>
                        <a:pt x="673" y="1487"/>
                        <a:pt x="673" y="1487"/>
                      </a:cubicBezTo>
                      <a:cubicBezTo>
                        <a:pt x="673" y="1487"/>
                        <a:pt x="663" y="1477"/>
                        <a:pt x="663" y="1477"/>
                      </a:cubicBezTo>
                      <a:cubicBezTo>
                        <a:pt x="663" y="1477"/>
                        <a:pt x="663" y="1468"/>
                        <a:pt x="663" y="1468"/>
                      </a:cubicBezTo>
                      <a:cubicBezTo>
                        <a:pt x="663" y="1468"/>
                        <a:pt x="663" y="1468"/>
                        <a:pt x="654" y="1458"/>
                      </a:cubicBezTo>
                      <a:cubicBezTo>
                        <a:pt x="654" y="1458"/>
                        <a:pt x="644" y="1458"/>
                        <a:pt x="644" y="1449"/>
                      </a:cubicBezTo>
                      <a:cubicBezTo>
                        <a:pt x="644" y="1449"/>
                        <a:pt x="635" y="1449"/>
                        <a:pt x="635" y="1440"/>
                      </a:cubicBezTo>
                      <a:lnTo>
                        <a:pt x="644" y="1440"/>
                      </a:lnTo>
                      <a:cubicBezTo>
                        <a:pt x="644" y="1440"/>
                        <a:pt x="654" y="1449"/>
                        <a:pt x="654" y="1449"/>
                      </a:cubicBezTo>
                      <a:cubicBezTo>
                        <a:pt x="673" y="1440"/>
                        <a:pt x="682" y="1430"/>
                        <a:pt x="692" y="1421"/>
                      </a:cubicBezTo>
                      <a:cubicBezTo>
                        <a:pt x="673" y="1411"/>
                        <a:pt x="682" y="1383"/>
                        <a:pt x="701" y="1383"/>
                      </a:cubicBezTo>
                      <a:lnTo>
                        <a:pt x="711" y="1383"/>
                      </a:lnTo>
                      <a:cubicBezTo>
                        <a:pt x="720" y="1383"/>
                        <a:pt x="729" y="1373"/>
                        <a:pt x="739" y="1373"/>
                      </a:cubicBezTo>
                      <a:cubicBezTo>
                        <a:pt x="739" y="1364"/>
                        <a:pt x="748" y="1364"/>
                        <a:pt x="748" y="1364"/>
                      </a:cubicBezTo>
                      <a:close/>
                      <a:moveTo>
                        <a:pt x="985" y="1458"/>
                      </a:moveTo>
                      <a:cubicBezTo>
                        <a:pt x="995" y="1458"/>
                        <a:pt x="1004" y="1468"/>
                        <a:pt x="1004" y="1468"/>
                      </a:cubicBezTo>
                      <a:cubicBezTo>
                        <a:pt x="1013" y="1477"/>
                        <a:pt x="1013" y="1477"/>
                        <a:pt x="1013" y="1487"/>
                      </a:cubicBezTo>
                      <a:lnTo>
                        <a:pt x="1004" y="1487"/>
                      </a:lnTo>
                      <a:cubicBezTo>
                        <a:pt x="985" y="1487"/>
                        <a:pt x="976" y="1477"/>
                        <a:pt x="966" y="1458"/>
                      </a:cubicBezTo>
                      <a:close/>
                      <a:moveTo>
                        <a:pt x="938" y="1440"/>
                      </a:moveTo>
                      <a:lnTo>
                        <a:pt x="938" y="1458"/>
                      </a:lnTo>
                      <a:cubicBezTo>
                        <a:pt x="938" y="1458"/>
                        <a:pt x="947" y="1468"/>
                        <a:pt x="947" y="1468"/>
                      </a:cubicBezTo>
                      <a:cubicBezTo>
                        <a:pt x="957" y="1468"/>
                        <a:pt x="966" y="1477"/>
                        <a:pt x="966" y="1487"/>
                      </a:cubicBezTo>
                      <a:cubicBezTo>
                        <a:pt x="966" y="1496"/>
                        <a:pt x="966" y="1496"/>
                        <a:pt x="957" y="1496"/>
                      </a:cubicBezTo>
                      <a:lnTo>
                        <a:pt x="928" y="1496"/>
                      </a:lnTo>
                      <a:cubicBezTo>
                        <a:pt x="919" y="1496"/>
                        <a:pt x="919" y="1487"/>
                        <a:pt x="919" y="1487"/>
                      </a:cubicBezTo>
                      <a:cubicBezTo>
                        <a:pt x="919" y="1477"/>
                        <a:pt x="919" y="1477"/>
                        <a:pt x="919" y="1468"/>
                      </a:cubicBezTo>
                      <a:lnTo>
                        <a:pt x="900" y="1468"/>
                      </a:lnTo>
                      <a:cubicBezTo>
                        <a:pt x="900" y="1477"/>
                        <a:pt x="900" y="1477"/>
                        <a:pt x="900" y="1477"/>
                      </a:cubicBezTo>
                      <a:cubicBezTo>
                        <a:pt x="900" y="1496"/>
                        <a:pt x="900" y="1496"/>
                        <a:pt x="890" y="1496"/>
                      </a:cubicBezTo>
                      <a:cubicBezTo>
                        <a:pt x="881" y="1496"/>
                        <a:pt x="871" y="1487"/>
                        <a:pt x="871" y="1487"/>
                      </a:cubicBezTo>
                      <a:cubicBezTo>
                        <a:pt x="862" y="1477"/>
                        <a:pt x="853" y="1477"/>
                        <a:pt x="853" y="1468"/>
                      </a:cubicBezTo>
                      <a:cubicBezTo>
                        <a:pt x="843" y="1458"/>
                        <a:pt x="843" y="1449"/>
                        <a:pt x="853" y="1449"/>
                      </a:cubicBezTo>
                      <a:lnTo>
                        <a:pt x="890" y="1449"/>
                      </a:lnTo>
                      <a:cubicBezTo>
                        <a:pt x="900" y="1449"/>
                        <a:pt x="900" y="1449"/>
                        <a:pt x="909" y="1458"/>
                      </a:cubicBezTo>
                      <a:cubicBezTo>
                        <a:pt x="909" y="1440"/>
                        <a:pt x="909" y="1440"/>
                        <a:pt x="928" y="1440"/>
                      </a:cubicBezTo>
                      <a:close/>
                      <a:moveTo>
                        <a:pt x="1023" y="1430"/>
                      </a:moveTo>
                      <a:cubicBezTo>
                        <a:pt x="1032" y="1430"/>
                        <a:pt x="1042" y="1430"/>
                        <a:pt x="1042" y="1440"/>
                      </a:cubicBezTo>
                      <a:cubicBezTo>
                        <a:pt x="1047" y="1444"/>
                        <a:pt x="1049" y="1447"/>
                        <a:pt x="1050" y="1447"/>
                      </a:cubicBezTo>
                      <a:cubicBezTo>
                        <a:pt x="1051" y="1447"/>
                        <a:pt x="1051" y="1444"/>
                        <a:pt x="1051" y="1440"/>
                      </a:cubicBezTo>
                      <a:lnTo>
                        <a:pt x="1070" y="1440"/>
                      </a:lnTo>
                      <a:cubicBezTo>
                        <a:pt x="1070" y="1440"/>
                        <a:pt x="1070" y="1449"/>
                        <a:pt x="1070" y="1449"/>
                      </a:cubicBezTo>
                      <a:cubicBezTo>
                        <a:pt x="1070" y="1458"/>
                        <a:pt x="1070" y="1468"/>
                        <a:pt x="1080" y="1468"/>
                      </a:cubicBezTo>
                      <a:cubicBezTo>
                        <a:pt x="1070" y="1468"/>
                        <a:pt x="1061" y="1477"/>
                        <a:pt x="1051" y="1487"/>
                      </a:cubicBezTo>
                      <a:cubicBezTo>
                        <a:pt x="1051" y="1496"/>
                        <a:pt x="1042" y="1496"/>
                        <a:pt x="1042" y="1496"/>
                      </a:cubicBezTo>
                      <a:cubicBezTo>
                        <a:pt x="1032" y="1496"/>
                        <a:pt x="1023" y="1487"/>
                        <a:pt x="1023" y="1487"/>
                      </a:cubicBezTo>
                      <a:cubicBezTo>
                        <a:pt x="1023" y="1468"/>
                        <a:pt x="1023" y="1449"/>
                        <a:pt x="1023" y="1430"/>
                      </a:cubicBezTo>
                      <a:close/>
                      <a:moveTo>
                        <a:pt x="1174" y="1468"/>
                      </a:moveTo>
                      <a:cubicBezTo>
                        <a:pt x="1174" y="1468"/>
                        <a:pt x="1184" y="1477"/>
                        <a:pt x="1174" y="1487"/>
                      </a:cubicBezTo>
                      <a:cubicBezTo>
                        <a:pt x="1174" y="1487"/>
                        <a:pt x="1174" y="1487"/>
                        <a:pt x="1174" y="1496"/>
                      </a:cubicBezTo>
                      <a:cubicBezTo>
                        <a:pt x="1165" y="1496"/>
                        <a:pt x="1155" y="1487"/>
                        <a:pt x="1155" y="1477"/>
                      </a:cubicBezTo>
                      <a:lnTo>
                        <a:pt x="1174" y="1468"/>
                      </a:lnTo>
                      <a:close/>
                      <a:moveTo>
                        <a:pt x="1193" y="1449"/>
                      </a:moveTo>
                      <a:cubicBezTo>
                        <a:pt x="1193" y="1449"/>
                        <a:pt x="1203" y="1458"/>
                        <a:pt x="1203" y="1458"/>
                      </a:cubicBezTo>
                      <a:cubicBezTo>
                        <a:pt x="1203" y="1468"/>
                        <a:pt x="1203" y="1468"/>
                        <a:pt x="1212" y="1468"/>
                      </a:cubicBezTo>
                      <a:cubicBezTo>
                        <a:pt x="1222" y="1468"/>
                        <a:pt x="1231" y="1468"/>
                        <a:pt x="1231" y="1477"/>
                      </a:cubicBezTo>
                      <a:cubicBezTo>
                        <a:pt x="1222" y="1487"/>
                        <a:pt x="1222" y="1487"/>
                        <a:pt x="1222" y="1496"/>
                      </a:cubicBezTo>
                      <a:cubicBezTo>
                        <a:pt x="1212" y="1496"/>
                        <a:pt x="1212" y="1496"/>
                        <a:pt x="1212" y="1487"/>
                      </a:cubicBezTo>
                      <a:cubicBezTo>
                        <a:pt x="1212" y="1477"/>
                        <a:pt x="1203" y="1477"/>
                        <a:pt x="1203" y="1477"/>
                      </a:cubicBezTo>
                      <a:cubicBezTo>
                        <a:pt x="1193" y="1477"/>
                        <a:pt x="1184" y="1468"/>
                        <a:pt x="1184" y="1458"/>
                      </a:cubicBezTo>
                      <a:cubicBezTo>
                        <a:pt x="1193" y="1458"/>
                        <a:pt x="1193" y="1449"/>
                        <a:pt x="1193" y="1449"/>
                      </a:cubicBezTo>
                      <a:close/>
                      <a:moveTo>
                        <a:pt x="2121" y="1477"/>
                      </a:moveTo>
                      <a:cubicBezTo>
                        <a:pt x="2121" y="1487"/>
                        <a:pt x="2121" y="1487"/>
                        <a:pt x="2121" y="1487"/>
                      </a:cubicBezTo>
                      <a:cubicBezTo>
                        <a:pt x="2121" y="1487"/>
                        <a:pt x="2121" y="1496"/>
                        <a:pt x="2121" y="1496"/>
                      </a:cubicBezTo>
                      <a:lnTo>
                        <a:pt x="2111" y="1496"/>
                      </a:lnTo>
                      <a:cubicBezTo>
                        <a:pt x="2111" y="1496"/>
                        <a:pt x="2111" y="1487"/>
                        <a:pt x="2111" y="1487"/>
                      </a:cubicBezTo>
                      <a:cubicBezTo>
                        <a:pt x="2111" y="1487"/>
                        <a:pt x="2111" y="1487"/>
                        <a:pt x="2121" y="1477"/>
                      </a:cubicBezTo>
                      <a:close/>
                      <a:moveTo>
                        <a:pt x="1496" y="1477"/>
                      </a:moveTo>
                      <a:cubicBezTo>
                        <a:pt x="1496" y="1477"/>
                        <a:pt x="1506" y="1487"/>
                        <a:pt x="1506" y="1487"/>
                      </a:cubicBezTo>
                      <a:lnTo>
                        <a:pt x="1525" y="1487"/>
                      </a:lnTo>
                      <a:lnTo>
                        <a:pt x="1525" y="1496"/>
                      </a:lnTo>
                      <a:cubicBezTo>
                        <a:pt x="1518" y="1496"/>
                        <a:pt x="1512" y="1501"/>
                        <a:pt x="1508" y="1501"/>
                      </a:cubicBezTo>
                      <a:cubicBezTo>
                        <a:pt x="1507" y="1501"/>
                        <a:pt x="1506" y="1499"/>
                        <a:pt x="1506" y="1496"/>
                      </a:cubicBezTo>
                      <a:cubicBezTo>
                        <a:pt x="1506" y="1496"/>
                        <a:pt x="1496" y="1487"/>
                        <a:pt x="1496" y="1477"/>
                      </a:cubicBezTo>
                      <a:close/>
                      <a:moveTo>
                        <a:pt x="1988" y="1421"/>
                      </a:moveTo>
                      <a:cubicBezTo>
                        <a:pt x="1988" y="1430"/>
                        <a:pt x="1979" y="1440"/>
                        <a:pt x="1969" y="1449"/>
                      </a:cubicBezTo>
                      <a:cubicBezTo>
                        <a:pt x="1969" y="1458"/>
                        <a:pt x="1969" y="1458"/>
                        <a:pt x="1969" y="1458"/>
                      </a:cubicBezTo>
                      <a:cubicBezTo>
                        <a:pt x="1969" y="1468"/>
                        <a:pt x="1979" y="1477"/>
                        <a:pt x="1979" y="1477"/>
                      </a:cubicBezTo>
                      <a:cubicBezTo>
                        <a:pt x="1979" y="1487"/>
                        <a:pt x="1979" y="1487"/>
                        <a:pt x="1969" y="1487"/>
                      </a:cubicBezTo>
                      <a:cubicBezTo>
                        <a:pt x="1969" y="1487"/>
                        <a:pt x="1969" y="1496"/>
                        <a:pt x="1969" y="1496"/>
                      </a:cubicBezTo>
                      <a:cubicBezTo>
                        <a:pt x="1960" y="1496"/>
                        <a:pt x="1960" y="1506"/>
                        <a:pt x="1960" y="1506"/>
                      </a:cubicBezTo>
                      <a:cubicBezTo>
                        <a:pt x="1951" y="1506"/>
                        <a:pt x="1951" y="1506"/>
                        <a:pt x="1941" y="1496"/>
                      </a:cubicBezTo>
                      <a:cubicBezTo>
                        <a:pt x="1932" y="1487"/>
                        <a:pt x="1932" y="1477"/>
                        <a:pt x="1932" y="1458"/>
                      </a:cubicBezTo>
                      <a:cubicBezTo>
                        <a:pt x="1932" y="1449"/>
                        <a:pt x="1941" y="1440"/>
                        <a:pt x="1951" y="1440"/>
                      </a:cubicBezTo>
                      <a:cubicBezTo>
                        <a:pt x="1960" y="1430"/>
                        <a:pt x="1979" y="1421"/>
                        <a:pt x="1988" y="1421"/>
                      </a:cubicBezTo>
                      <a:close/>
                      <a:moveTo>
                        <a:pt x="2064" y="1487"/>
                      </a:moveTo>
                      <a:lnTo>
                        <a:pt x="2055" y="1506"/>
                      </a:lnTo>
                      <a:lnTo>
                        <a:pt x="2055" y="1496"/>
                      </a:lnTo>
                      <a:cubicBezTo>
                        <a:pt x="2055" y="1496"/>
                        <a:pt x="2055" y="1487"/>
                        <a:pt x="2064" y="1487"/>
                      </a:cubicBezTo>
                      <a:close/>
                      <a:moveTo>
                        <a:pt x="796" y="1496"/>
                      </a:moveTo>
                      <a:cubicBezTo>
                        <a:pt x="805" y="1496"/>
                        <a:pt x="815" y="1506"/>
                        <a:pt x="815" y="1515"/>
                      </a:cubicBezTo>
                      <a:lnTo>
                        <a:pt x="796" y="1496"/>
                      </a:lnTo>
                      <a:close/>
                      <a:moveTo>
                        <a:pt x="995" y="1496"/>
                      </a:moveTo>
                      <a:cubicBezTo>
                        <a:pt x="1004" y="1506"/>
                        <a:pt x="1004" y="1506"/>
                        <a:pt x="1013" y="1506"/>
                      </a:cubicBezTo>
                      <a:lnTo>
                        <a:pt x="1013" y="1515"/>
                      </a:lnTo>
                      <a:lnTo>
                        <a:pt x="995" y="1515"/>
                      </a:lnTo>
                      <a:cubicBezTo>
                        <a:pt x="995" y="1515"/>
                        <a:pt x="995" y="1506"/>
                        <a:pt x="995" y="1506"/>
                      </a:cubicBezTo>
                      <a:cubicBezTo>
                        <a:pt x="995" y="1506"/>
                        <a:pt x="995" y="1496"/>
                        <a:pt x="995" y="1496"/>
                      </a:cubicBezTo>
                      <a:close/>
                      <a:moveTo>
                        <a:pt x="1809" y="1496"/>
                      </a:moveTo>
                      <a:lnTo>
                        <a:pt x="1809" y="1506"/>
                      </a:lnTo>
                      <a:lnTo>
                        <a:pt x="1799" y="1515"/>
                      </a:lnTo>
                      <a:cubicBezTo>
                        <a:pt x="1799" y="1506"/>
                        <a:pt x="1799" y="1496"/>
                        <a:pt x="1809" y="1496"/>
                      </a:cubicBezTo>
                      <a:close/>
                      <a:moveTo>
                        <a:pt x="2847" y="1255"/>
                      </a:moveTo>
                      <a:cubicBezTo>
                        <a:pt x="2851" y="1255"/>
                        <a:pt x="2853" y="1260"/>
                        <a:pt x="2859" y="1260"/>
                      </a:cubicBezTo>
                      <a:cubicBezTo>
                        <a:pt x="2859" y="1269"/>
                        <a:pt x="2869" y="1279"/>
                        <a:pt x="2869" y="1288"/>
                      </a:cubicBezTo>
                      <a:cubicBezTo>
                        <a:pt x="2869" y="1288"/>
                        <a:pt x="2869" y="1298"/>
                        <a:pt x="2859" y="1298"/>
                      </a:cubicBezTo>
                      <a:cubicBezTo>
                        <a:pt x="2850" y="1298"/>
                        <a:pt x="2840" y="1298"/>
                        <a:pt x="2840" y="1307"/>
                      </a:cubicBezTo>
                      <a:lnTo>
                        <a:pt x="2831" y="1307"/>
                      </a:lnTo>
                      <a:cubicBezTo>
                        <a:pt x="2812" y="1316"/>
                        <a:pt x="2812" y="1316"/>
                        <a:pt x="2821" y="1335"/>
                      </a:cubicBezTo>
                      <a:cubicBezTo>
                        <a:pt x="2821" y="1335"/>
                        <a:pt x="2831" y="1354"/>
                        <a:pt x="2831" y="1354"/>
                      </a:cubicBezTo>
                      <a:cubicBezTo>
                        <a:pt x="2840" y="1373"/>
                        <a:pt x="2850" y="1383"/>
                        <a:pt x="2859" y="1392"/>
                      </a:cubicBezTo>
                      <a:lnTo>
                        <a:pt x="2869" y="1392"/>
                      </a:lnTo>
                      <a:cubicBezTo>
                        <a:pt x="2869" y="1385"/>
                        <a:pt x="2873" y="1379"/>
                        <a:pt x="2880" y="1379"/>
                      </a:cubicBezTo>
                      <a:cubicBezTo>
                        <a:pt x="2882" y="1379"/>
                        <a:pt x="2885" y="1380"/>
                        <a:pt x="2888" y="1383"/>
                      </a:cubicBezTo>
                      <a:cubicBezTo>
                        <a:pt x="2897" y="1383"/>
                        <a:pt x="2907" y="1383"/>
                        <a:pt x="2907" y="1392"/>
                      </a:cubicBezTo>
                      <a:cubicBezTo>
                        <a:pt x="2907" y="1411"/>
                        <a:pt x="2907" y="1430"/>
                        <a:pt x="2907" y="1449"/>
                      </a:cubicBezTo>
                      <a:lnTo>
                        <a:pt x="2888" y="1449"/>
                      </a:lnTo>
                      <a:cubicBezTo>
                        <a:pt x="2878" y="1449"/>
                        <a:pt x="2869" y="1458"/>
                        <a:pt x="2869" y="1458"/>
                      </a:cubicBezTo>
                      <a:cubicBezTo>
                        <a:pt x="2869" y="1458"/>
                        <a:pt x="2869" y="1468"/>
                        <a:pt x="2869" y="1468"/>
                      </a:cubicBezTo>
                      <a:cubicBezTo>
                        <a:pt x="2869" y="1458"/>
                        <a:pt x="2869" y="1458"/>
                        <a:pt x="2878" y="1458"/>
                      </a:cubicBezTo>
                      <a:lnTo>
                        <a:pt x="2888" y="1458"/>
                      </a:lnTo>
                      <a:lnTo>
                        <a:pt x="2888" y="1477"/>
                      </a:lnTo>
                      <a:cubicBezTo>
                        <a:pt x="2859" y="1477"/>
                        <a:pt x="2850" y="1496"/>
                        <a:pt x="2831" y="1506"/>
                      </a:cubicBezTo>
                      <a:lnTo>
                        <a:pt x="2821" y="1496"/>
                      </a:lnTo>
                      <a:cubicBezTo>
                        <a:pt x="2821" y="1506"/>
                        <a:pt x="2821" y="1506"/>
                        <a:pt x="2821" y="1506"/>
                      </a:cubicBezTo>
                      <a:cubicBezTo>
                        <a:pt x="2821" y="1515"/>
                        <a:pt x="2812" y="1515"/>
                        <a:pt x="2812" y="1515"/>
                      </a:cubicBezTo>
                      <a:cubicBezTo>
                        <a:pt x="2812" y="1515"/>
                        <a:pt x="2812" y="1515"/>
                        <a:pt x="2812" y="1506"/>
                      </a:cubicBezTo>
                      <a:cubicBezTo>
                        <a:pt x="2802" y="1496"/>
                        <a:pt x="2802" y="1487"/>
                        <a:pt x="2802" y="1477"/>
                      </a:cubicBezTo>
                      <a:cubicBezTo>
                        <a:pt x="2802" y="1477"/>
                        <a:pt x="2802" y="1477"/>
                        <a:pt x="2793" y="1468"/>
                      </a:cubicBezTo>
                      <a:cubicBezTo>
                        <a:pt x="2793" y="1468"/>
                        <a:pt x="2793" y="1458"/>
                        <a:pt x="2783" y="1458"/>
                      </a:cubicBezTo>
                      <a:cubicBezTo>
                        <a:pt x="2774" y="1458"/>
                        <a:pt x="2774" y="1458"/>
                        <a:pt x="2765" y="1477"/>
                      </a:cubicBezTo>
                      <a:cubicBezTo>
                        <a:pt x="2765" y="1468"/>
                        <a:pt x="2755" y="1468"/>
                        <a:pt x="2755" y="1458"/>
                      </a:cubicBezTo>
                      <a:cubicBezTo>
                        <a:pt x="2746" y="1449"/>
                        <a:pt x="2736" y="1440"/>
                        <a:pt x="2727" y="1440"/>
                      </a:cubicBezTo>
                      <a:cubicBezTo>
                        <a:pt x="2717" y="1440"/>
                        <a:pt x="2708" y="1449"/>
                        <a:pt x="2708" y="1458"/>
                      </a:cubicBezTo>
                      <a:cubicBezTo>
                        <a:pt x="2708" y="1468"/>
                        <a:pt x="2708" y="1477"/>
                        <a:pt x="2698" y="1477"/>
                      </a:cubicBezTo>
                      <a:cubicBezTo>
                        <a:pt x="2689" y="1468"/>
                        <a:pt x="2689" y="1468"/>
                        <a:pt x="2679" y="1468"/>
                      </a:cubicBezTo>
                      <a:cubicBezTo>
                        <a:pt x="2670" y="1468"/>
                        <a:pt x="2660" y="1468"/>
                        <a:pt x="2660" y="1458"/>
                      </a:cubicBezTo>
                      <a:cubicBezTo>
                        <a:pt x="2660" y="1449"/>
                        <a:pt x="2660" y="1449"/>
                        <a:pt x="2660" y="1440"/>
                      </a:cubicBezTo>
                      <a:lnTo>
                        <a:pt x="2651" y="1440"/>
                      </a:lnTo>
                      <a:cubicBezTo>
                        <a:pt x="2651" y="1440"/>
                        <a:pt x="2660" y="1430"/>
                        <a:pt x="2660" y="1430"/>
                      </a:cubicBezTo>
                      <a:cubicBezTo>
                        <a:pt x="2689" y="1392"/>
                        <a:pt x="2708" y="1354"/>
                        <a:pt x="2736" y="1307"/>
                      </a:cubicBezTo>
                      <a:cubicBezTo>
                        <a:pt x="2746" y="1298"/>
                        <a:pt x="2765" y="1279"/>
                        <a:pt x="2783" y="1279"/>
                      </a:cubicBezTo>
                      <a:lnTo>
                        <a:pt x="2793" y="1279"/>
                      </a:lnTo>
                      <a:cubicBezTo>
                        <a:pt x="2793" y="1288"/>
                        <a:pt x="2802" y="1288"/>
                        <a:pt x="2812" y="1288"/>
                      </a:cubicBezTo>
                      <a:cubicBezTo>
                        <a:pt x="2821" y="1279"/>
                        <a:pt x="2831" y="1269"/>
                        <a:pt x="2840" y="1260"/>
                      </a:cubicBezTo>
                      <a:cubicBezTo>
                        <a:pt x="2843" y="1257"/>
                        <a:pt x="2846" y="1255"/>
                        <a:pt x="2847" y="1255"/>
                      </a:cubicBezTo>
                      <a:close/>
                      <a:moveTo>
                        <a:pt x="3096" y="1496"/>
                      </a:moveTo>
                      <a:lnTo>
                        <a:pt x="3086" y="1515"/>
                      </a:lnTo>
                      <a:lnTo>
                        <a:pt x="3077" y="1506"/>
                      </a:lnTo>
                      <a:cubicBezTo>
                        <a:pt x="3077" y="1496"/>
                        <a:pt x="3077" y="1496"/>
                        <a:pt x="3086" y="1496"/>
                      </a:cubicBezTo>
                      <a:close/>
                      <a:moveTo>
                        <a:pt x="1070" y="1515"/>
                      </a:moveTo>
                      <a:cubicBezTo>
                        <a:pt x="1051" y="1525"/>
                        <a:pt x="1032" y="1525"/>
                        <a:pt x="1004" y="1525"/>
                      </a:cubicBezTo>
                      <a:cubicBezTo>
                        <a:pt x="1023" y="1515"/>
                        <a:pt x="1051" y="1515"/>
                        <a:pt x="1070" y="1515"/>
                      </a:cubicBezTo>
                      <a:close/>
                      <a:moveTo>
                        <a:pt x="3200" y="1421"/>
                      </a:moveTo>
                      <a:lnTo>
                        <a:pt x="3190" y="1430"/>
                      </a:lnTo>
                      <a:cubicBezTo>
                        <a:pt x="3181" y="1440"/>
                        <a:pt x="3181" y="1449"/>
                        <a:pt x="3190" y="1458"/>
                      </a:cubicBezTo>
                      <a:cubicBezTo>
                        <a:pt x="3209" y="1458"/>
                        <a:pt x="3219" y="1468"/>
                        <a:pt x="3238" y="1468"/>
                      </a:cubicBezTo>
                      <a:cubicBezTo>
                        <a:pt x="3247" y="1468"/>
                        <a:pt x="3247" y="1468"/>
                        <a:pt x="3247" y="1477"/>
                      </a:cubicBezTo>
                      <a:cubicBezTo>
                        <a:pt x="3253" y="1483"/>
                        <a:pt x="3255" y="1488"/>
                        <a:pt x="3258" y="1488"/>
                      </a:cubicBezTo>
                      <a:cubicBezTo>
                        <a:pt x="3260" y="1488"/>
                        <a:pt x="3262" y="1485"/>
                        <a:pt x="3266" y="1477"/>
                      </a:cubicBezTo>
                      <a:cubicBezTo>
                        <a:pt x="3266" y="1477"/>
                        <a:pt x="3276" y="1477"/>
                        <a:pt x="3276" y="1468"/>
                      </a:cubicBezTo>
                      <a:lnTo>
                        <a:pt x="3285" y="1496"/>
                      </a:lnTo>
                      <a:cubicBezTo>
                        <a:pt x="3276" y="1496"/>
                        <a:pt x="3266" y="1506"/>
                        <a:pt x="3266" y="1515"/>
                      </a:cubicBezTo>
                      <a:cubicBezTo>
                        <a:pt x="3266" y="1515"/>
                        <a:pt x="3257" y="1525"/>
                        <a:pt x="3257" y="1525"/>
                      </a:cubicBezTo>
                      <a:lnTo>
                        <a:pt x="3247" y="1525"/>
                      </a:lnTo>
                      <a:cubicBezTo>
                        <a:pt x="3238" y="1515"/>
                        <a:pt x="3238" y="1515"/>
                        <a:pt x="3228" y="1506"/>
                      </a:cubicBezTo>
                      <a:lnTo>
                        <a:pt x="3219" y="1506"/>
                      </a:lnTo>
                      <a:cubicBezTo>
                        <a:pt x="3209" y="1506"/>
                        <a:pt x="3209" y="1506"/>
                        <a:pt x="3200" y="1515"/>
                      </a:cubicBezTo>
                      <a:lnTo>
                        <a:pt x="3190" y="1515"/>
                      </a:lnTo>
                      <a:cubicBezTo>
                        <a:pt x="3181" y="1506"/>
                        <a:pt x="3181" y="1506"/>
                        <a:pt x="3172" y="1496"/>
                      </a:cubicBezTo>
                      <a:lnTo>
                        <a:pt x="3153" y="1496"/>
                      </a:lnTo>
                      <a:cubicBezTo>
                        <a:pt x="3153" y="1496"/>
                        <a:pt x="3153" y="1487"/>
                        <a:pt x="3143" y="1487"/>
                      </a:cubicBezTo>
                      <a:cubicBezTo>
                        <a:pt x="3143" y="1482"/>
                        <a:pt x="3141" y="1480"/>
                        <a:pt x="3137" y="1480"/>
                      </a:cubicBezTo>
                      <a:cubicBezTo>
                        <a:pt x="3134" y="1480"/>
                        <a:pt x="3129" y="1482"/>
                        <a:pt x="3124" y="1487"/>
                      </a:cubicBezTo>
                      <a:lnTo>
                        <a:pt x="3105" y="1487"/>
                      </a:lnTo>
                      <a:cubicBezTo>
                        <a:pt x="3086" y="1487"/>
                        <a:pt x="3086" y="1487"/>
                        <a:pt x="3086" y="1477"/>
                      </a:cubicBezTo>
                      <a:lnTo>
                        <a:pt x="3086" y="1468"/>
                      </a:lnTo>
                      <a:lnTo>
                        <a:pt x="3077" y="1468"/>
                      </a:lnTo>
                      <a:cubicBezTo>
                        <a:pt x="3077" y="1468"/>
                        <a:pt x="3077" y="1468"/>
                        <a:pt x="3067" y="1458"/>
                      </a:cubicBezTo>
                      <a:lnTo>
                        <a:pt x="3067" y="1468"/>
                      </a:lnTo>
                      <a:lnTo>
                        <a:pt x="3049" y="1458"/>
                      </a:lnTo>
                      <a:lnTo>
                        <a:pt x="3058" y="1477"/>
                      </a:lnTo>
                      <a:lnTo>
                        <a:pt x="3039" y="1477"/>
                      </a:lnTo>
                      <a:cubicBezTo>
                        <a:pt x="3030" y="1487"/>
                        <a:pt x="3030" y="1487"/>
                        <a:pt x="3030" y="1496"/>
                      </a:cubicBezTo>
                      <a:cubicBezTo>
                        <a:pt x="3039" y="1496"/>
                        <a:pt x="3039" y="1496"/>
                        <a:pt x="3039" y="1506"/>
                      </a:cubicBezTo>
                      <a:cubicBezTo>
                        <a:pt x="3039" y="1506"/>
                        <a:pt x="3049" y="1506"/>
                        <a:pt x="3049" y="1515"/>
                      </a:cubicBezTo>
                      <a:lnTo>
                        <a:pt x="3067" y="1487"/>
                      </a:lnTo>
                      <a:cubicBezTo>
                        <a:pt x="3067" y="1496"/>
                        <a:pt x="3067" y="1496"/>
                        <a:pt x="3067" y="1506"/>
                      </a:cubicBezTo>
                      <a:cubicBezTo>
                        <a:pt x="3058" y="1506"/>
                        <a:pt x="3058" y="1515"/>
                        <a:pt x="3058" y="1525"/>
                      </a:cubicBezTo>
                      <a:lnTo>
                        <a:pt x="3030" y="1525"/>
                      </a:lnTo>
                      <a:cubicBezTo>
                        <a:pt x="3030" y="1515"/>
                        <a:pt x="3020" y="1506"/>
                        <a:pt x="3020" y="1496"/>
                      </a:cubicBezTo>
                      <a:cubicBezTo>
                        <a:pt x="3011" y="1487"/>
                        <a:pt x="3001" y="1487"/>
                        <a:pt x="2992" y="1487"/>
                      </a:cubicBezTo>
                      <a:cubicBezTo>
                        <a:pt x="2992" y="1477"/>
                        <a:pt x="2982" y="1468"/>
                        <a:pt x="2973" y="1468"/>
                      </a:cubicBezTo>
                      <a:cubicBezTo>
                        <a:pt x="2963" y="1468"/>
                        <a:pt x="2963" y="1468"/>
                        <a:pt x="2963" y="1477"/>
                      </a:cubicBezTo>
                      <a:cubicBezTo>
                        <a:pt x="2954" y="1487"/>
                        <a:pt x="2954" y="1487"/>
                        <a:pt x="2935" y="1487"/>
                      </a:cubicBezTo>
                      <a:cubicBezTo>
                        <a:pt x="2935" y="1477"/>
                        <a:pt x="2925" y="1477"/>
                        <a:pt x="2925" y="1477"/>
                      </a:cubicBezTo>
                      <a:cubicBezTo>
                        <a:pt x="2916" y="1468"/>
                        <a:pt x="2907" y="1468"/>
                        <a:pt x="2916" y="1458"/>
                      </a:cubicBezTo>
                      <a:cubicBezTo>
                        <a:pt x="2925" y="1449"/>
                        <a:pt x="2935" y="1440"/>
                        <a:pt x="2944" y="1440"/>
                      </a:cubicBezTo>
                      <a:cubicBezTo>
                        <a:pt x="2982" y="1430"/>
                        <a:pt x="3020" y="1430"/>
                        <a:pt x="3049" y="1421"/>
                      </a:cubicBezTo>
                      <a:cubicBezTo>
                        <a:pt x="3058" y="1421"/>
                        <a:pt x="3067" y="1430"/>
                        <a:pt x="3067" y="1440"/>
                      </a:cubicBezTo>
                      <a:lnTo>
                        <a:pt x="3077" y="1440"/>
                      </a:lnTo>
                      <a:cubicBezTo>
                        <a:pt x="3077" y="1433"/>
                        <a:pt x="3082" y="1426"/>
                        <a:pt x="3084" y="1426"/>
                      </a:cubicBezTo>
                      <a:cubicBezTo>
                        <a:pt x="3086" y="1426"/>
                        <a:pt x="3086" y="1427"/>
                        <a:pt x="3086" y="1430"/>
                      </a:cubicBezTo>
                      <a:cubicBezTo>
                        <a:pt x="3096" y="1430"/>
                        <a:pt x="3105" y="1430"/>
                        <a:pt x="3115" y="1440"/>
                      </a:cubicBezTo>
                      <a:cubicBezTo>
                        <a:pt x="3124" y="1440"/>
                        <a:pt x="3124" y="1449"/>
                        <a:pt x="3134" y="1449"/>
                      </a:cubicBezTo>
                      <a:lnTo>
                        <a:pt x="3181" y="1449"/>
                      </a:lnTo>
                      <a:cubicBezTo>
                        <a:pt x="3181" y="1449"/>
                        <a:pt x="3181" y="1440"/>
                        <a:pt x="3172" y="1440"/>
                      </a:cubicBezTo>
                      <a:cubicBezTo>
                        <a:pt x="3172" y="1430"/>
                        <a:pt x="3172" y="1421"/>
                        <a:pt x="3181" y="1421"/>
                      </a:cubicBezTo>
                      <a:close/>
                      <a:moveTo>
                        <a:pt x="938" y="1515"/>
                      </a:moveTo>
                      <a:lnTo>
                        <a:pt x="947" y="1525"/>
                      </a:lnTo>
                      <a:cubicBezTo>
                        <a:pt x="938" y="1525"/>
                        <a:pt x="938" y="1525"/>
                        <a:pt x="938" y="1534"/>
                      </a:cubicBezTo>
                      <a:cubicBezTo>
                        <a:pt x="938" y="1534"/>
                        <a:pt x="928" y="1525"/>
                        <a:pt x="928" y="1525"/>
                      </a:cubicBezTo>
                      <a:lnTo>
                        <a:pt x="938" y="1515"/>
                      </a:lnTo>
                      <a:close/>
                      <a:moveTo>
                        <a:pt x="1951" y="1515"/>
                      </a:moveTo>
                      <a:lnTo>
                        <a:pt x="1951" y="1534"/>
                      </a:lnTo>
                      <a:lnTo>
                        <a:pt x="1941" y="1534"/>
                      </a:lnTo>
                      <a:lnTo>
                        <a:pt x="1941" y="1515"/>
                      </a:lnTo>
                      <a:close/>
                      <a:moveTo>
                        <a:pt x="1960" y="1515"/>
                      </a:moveTo>
                      <a:cubicBezTo>
                        <a:pt x="1979" y="1515"/>
                        <a:pt x="1979" y="1515"/>
                        <a:pt x="1979" y="1534"/>
                      </a:cubicBezTo>
                      <a:lnTo>
                        <a:pt x="1960" y="1515"/>
                      </a:lnTo>
                      <a:close/>
                      <a:moveTo>
                        <a:pt x="2064" y="1515"/>
                      </a:moveTo>
                      <a:cubicBezTo>
                        <a:pt x="2064" y="1525"/>
                        <a:pt x="2064" y="1525"/>
                        <a:pt x="2074" y="1525"/>
                      </a:cubicBezTo>
                      <a:lnTo>
                        <a:pt x="2064" y="1534"/>
                      </a:lnTo>
                      <a:lnTo>
                        <a:pt x="2055" y="1525"/>
                      </a:lnTo>
                      <a:cubicBezTo>
                        <a:pt x="2055" y="1525"/>
                        <a:pt x="2055" y="1515"/>
                        <a:pt x="2064" y="1515"/>
                      </a:cubicBezTo>
                      <a:close/>
                      <a:moveTo>
                        <a:pt x="2389" y="1369"/>
                      </a:moveTo>
                      <a:cubicBezTo>
                        <a:pt x="2390" y="1369"/>
                        <a:pt x="2392" y="1370"/>
                        <a:pt x="2395" y="1373"/>
                      </a:cubicBezTo>
                      <a:cubicBezTo>
                        <a:pt x="2395" y="1383"/>
                        <a:pt x="2386" y="1392"/>
                        <a:pt x="2395" y="1402"/>
                      </a:cubicBezTo>
                      <a:cubicBezTo>
                        <a:pt x="2395" y="1402"/>
                        <a:pt x="2395" y="1411"/>
                        <a:pt x="2395" y="1411"/>
                      </a:cubicBezTo>
                      <a:cubicBezTo>
                        <a:pt x="2393" y="1408"/>
                        <a:pt x="2390" y="1407"/>
                        <a:pt x="2387" y="1407"/>
                      </a:cubicBezTo>
                      <a:cubicBezTo>
                        <a:pt x="2381" y="1407"/>
                        <a:pt x="2376" y="1414"/>
                        <a:pt x="2376" y="1421"/>
                      </a:cubicBezTo>
                      <a:lnTo>
                        <a:pt x="2358" y="1411"/>
                      </a:lnTo>
                      <a:lnTo>
                        <a:pt x="2358" y="1411"/>
                      </a:lnTo>
                      <a:cubicBezTo>
                        <a:pt x="2358" y="1411"/>
                        <a:pt x="2367" y="1421"/>
                        <a:pt x="2367" y="1421"/>
                      </a:cubicBezTo>
                      <a:cubicBezTo>
                        <a:pt x="2367" y="1430"/>
                        <a:pt x="2367" y="1430"/>
                        <a:pt x="2367" y="1430"/>
                      </a:cubicBezTo>
                      <a:lnTo>
                        <a:pt x="2320" y="1430"/>
                      </a:lnTo>
                      <a:cubicBezTo>
                        <a:pt x="2320" y="1421"/>
                        <a:pt x="2310" y="1421"/>
                        <a:pt x="2301" y="1411"/>
                      </a:cubicBezTo>
                      <a:lnTo>
                        <a:pt x="2301" y="1411"/>
                      </a:lnTo>
                      <a:cubicBezTo>
                        <a:pt x="2310" y="1430"/>
                        <a:pt x="2301" y="1440"/>
                        <a:pt x="2291" y="1449"/>
                      </a:cubicBezTo>
                      <a:cubicBezTo>
                        <a:pt x="2320" y="1449"/>
                        <a:pt x="2301" y="1468"/>
                        <a:pt x="2310" y="1477"/>
                      </a:cubicBezTo>
                      <a:cubicBezTo>
                        <a:pt x="2315" y="1473"/>
                        <a:pt x="2320" y="1470"/>
                        <a:pt x="2324" y="1470"/>
                      </a:cubicBezTo>
                      <a:cubicBezTo>
                        <a:pt x="2329" y="1470"/>
                        <a:pt x="2334" y="1473"/>
                        <a:pt x="2339" y="1477"/>
                      </a:cubicBezTo>
                      <a:cubicBezTo>
                        <a:pt x="2343" y="1482"/>
                        <a:pt x="2348" y="1484"/>
                        <a:pt x="2353" y="1484"/>
                      </a:cubicBezTo>
                      <a:cubicBezTo>
                        <a:pt x="2358" y="1484"/>
                        <a:pt x="2362" y="1482"/>
                        <a:pt x="2367" y="1477"/>
                      </a:cubicBezTo>
                      <a:cubicBezTo>
                        <a:pt x="2376" y="1487"/>
                        <a:pt x="2376" y="1487"/>
                        <a:pt x="2376" y="1487"/>
                      </a:cubicBezTo>
                      <a:cubicBezTo>
                        <a:pt x="2376" y="1487"/>
                        <a:pt x="2376" y="1487"/>
                        <a:pt x="2367" y="1496"/>
                      </a:cubicBezTo>
                      <a:cubicBezTo>
                        <a:pt x="2367" y="1496"/>
                        <a:pt x="2367" y="1496"/>
                        <a:pt x="2358" y="1487"/>
                      </a:cubicBezTo>
                      <a:lnTo>
                        <a:pt x="2358" y="1506"/>
                      </a:lnTo>
                      <a:lnTo>
                        <a:pt x="2329" y="1506"/>
                      </a:lnTo>
                      <a:cubicBezTo>
                        <a:pt x="2320" y="1501"/>
                        <a:pt x="2310" y="1499"/>
                        <a:pt x="2302" y="1499"/>
                      </a:cubicBezTo>
                      <a:cubicBezTo>
                        <a:pt x="2294" y="1499"/>
                        <a:pt x="2287" y="1501"/>
                        <a:pt x="2282" y="1506"/>
                      </a:cubicBezTo>
                      <a:lnTo>
                        <a:pt x="2272" y="1506"/>
                      </a:lnTo>
                      <a:cubicBezTo>
                        <a:pt x="2267" y="1503"/>
                        <a:pt x="2263" y="1502"/>
                        <a:pt x="2259" y="1502"/>
                      </a:cubicBezTo>
                      <a:cubicBezTo>
                        <a:pt x="2248" y="1502"/>
                        <a:pt x="2241" y="1511"/>
                        <a:pt x="2234" y="1525"/>
                      </a:cubicBezTo>
                      <a:lnTo>
                        <a:pt x="2225" y="1525"/>
                      </a:lnTo>
                      <a:cubicBezTo>
                        <a:pt x="2216" y="1525"/>
                        <a:pt x="2216" y="1525"/>
                        <a:pt x="2206" y="1534"/>
                      </a:cubicBezTo>
                      <a:cubicBezTo>
                        <a:pt x="2206" y="1534"/>
                        <a:pt x="2206" y="1544"/>
                        <a:pt x="2206" y="1544"/>
                      </a:cubicBezTo>
                      <a:cubicBezTo>
                        <a:pt x="2197" y="1544"/>
                        <a:pt x="2197" y="1534"/>
                        <a:pt x="2197" y="1534"/>
                      </a:cubicBezTo>
                      <a:cubicBezTo>
                        <a:pt x="2206" y="1525"/>
                        <a:pt x="2197" y="1515"/>
                        <a:pt x="2187" y="1506"/>
                      </a:cubicBezTo>
                      <a:cubicBezTo>
                        <a:pt x="2187" y="1506"/>
                        <a:pt x="2187" y="1496"/>
                        <a:pt x="2178" y="1496"/>
                      </a:cubicBezTo>
                      <a:cubicBezTo>
                        <a:pt x="2178" y="1487"/>
                        <a:pt x="2178" y="1487"/>
                        <a:pt x="2178" y="1487"/>
                      </a:cubicBezTo>
                      <a:cubicBezTo>
                        <a:pt x="2168" y="1487"/>
                        <a:pt x="2159" y="1487"/>
                        <a:pt x="2159" y="1477"/>
                      </a:cubicBezTo>
                      <a:cubicBezTo>
                        <a:pt x="2159" y="1468"/>
                        <a:pt x="2168" y="1458"/>
                        <a:pt x="2168" y="1458"/>
                      </a:cubicBezTo>
                      <a:lnTo>
                        <a:pt x="2187" y="1458"/>
                      </a:lnTo>
                      <a:lnTo>
                        <a:pt x="2187" y="1449"/>
                      </a:lnTo>
                      <a:lnTo>
                        <a:pt x="2168" y="1440"/>
                      </a:lnTo>
                      <a:lnTo>
                        <a:pt x="2187" y="1430"/>
                      </a:lnTo>
                      <a:lnTo>
                        <a:pt x="2178" y="1430"/>
                      </a:lnTo>
                      <a:lnTo>
                        <a:pt x="2178" y="1421"/>
                      </a:lnTo>
                      <a:lnTo>
                        <a:pt x="2197" y="1421"/>
                      </a:lnTo>
                      <a:cubicBezTo>
                        <a:pt x="2216" y="1411"/>
                        <a:pt x="2225" y="1411"/>
                        <a:pt x="2234" y="1411"/>
                      </a:cubicBezTo>
                      <a:cubicBezTo>
                        <a:pt x="2244" y="1402"/>
                        <a:pt x="2253" y="1402"/>
                        <a:pt x="2263" y="1402"/>
                      </a:cubicBezTo>
                      <a:lnTo>
                        <a:pt x="2320" y="1402"/>
                      </a:lnTo>
                      <a:cubicBezTo>
                        <a:pt x="2329" y="1402"/>
                        <a:pt x="2329" y="1392"/>
                        <a:pt x="2339" y="1392"/>
                      </a:cubicBezTo>
                      <a:cubicBezTo>
                        <a:pt x="2348" y="1392"/>
                        <a:pt x="2348" y="1383"/>
                        <a:pt x="2348" y="1383"/>
                      </a:cubicBezTo>
                      <a:lnTo>
                        <a:pt x="2367" y="1383"/>
                      </a:lnTo>
                      <a:cubicBezTo>
                        <a:pt x="2367" y="1392"/>
                        <a:pt x="2367" y="1392"/>
                        <a:pt x="2367" y="1392"/>
                      </a:cubicBezTo>
                      <a:cubicBezTo>
                        <a:pt x="2376" y="1392"/>
                        <a:pt x="2376" y="1383"/>
                        <a:pt x="2376" y="1383"/>
                      </a:cubicBezTo>
                      <a:cubicBezTo>
                        <a:pt x="2376" y="1383"/>
                        <a:pt x="2376" y="1373"/>
                        <a:pt x="2386" y="1373"/>
                      </a:cubicBezTo>
                      <a:cubicBezTo>
                        <a:pt x="2386" y="1373"/>
                        <a:pt x="2386" y="1369"/>
                        <a:pt x="2389" y="1369"/>
                      </a:cubicBezTo>
                      <a:close/>
                      <a:moveTo>
                        <a:pt x="841" y="1379"/>
                      </a:moveTo>
                      <a:cubicBezTo>
                        <a:pt x="842" y="1379"/>
                        <a:pt x="843" y="1380"/>
                        <a:pt x="843" y="1383"/>
                      </a:cubicBezTo>
                      <a:cubicBezTo>
                        <a:pt x="853" y="1392"/>
                        <a:pt x="853" y="1402"/>
                        <a:pt x="843" y="1411"/>
                      </a:cubicBezTo>
                      <a:cubicBezTo>
                        <a:pt x="834" y="1421"/>
                        <a:pt x="824" y="1430"/>
                        <a:pt x="824" y="1440"/>
                      </a:cubicBezTo>
                      <a:cubicBezTo>
                        <a:pt x="824" y="1440"/>
                        <a:pt x="824" y="1449"/>
                        <a:pt x="815" y="1449"/>
                      </a:cubicBezTo>
                      <a:cubicBezTo>
                        <a:pt x="815" y="1446"/>
                        <a:pt x="814" y="1445"/>
                        <a:pt x="812" y="1445"/>
                      </a:cubicBezTo>
                      <a:cubicBezTo>
                        <a:pt x="809" y="1445"/>
                        <a:pt x="805" y="1449"/>
                        <a:pt x="805" y="1449"/>
                      </a:cubicBezTo>
                      <a:cubicBezTo>
                        <a:pt x="805" y="1449"/>
                        <a:pt x="805" y="1449"/>
                        <a:pt x="805" y="1458"/>
                      </a:cubicBezTo>
                      <a:cubicBezTo>
                        <a:pt x="815" y="1458"/>
                        <a:pt x="815" y="1458"/>
                        <a:pt x="815" y="1468"/>
                      </a:cubicBezTo>
                      <a:lnTo>
                        <a:pt x="796" y="1468"/>
                      </a:lnTo>
                      <a:cubicBezTo>
                        <a:pt x="796" y="1458"/>
                        <a:pt x="796" y="1458"/>
                        <a:pt x="796" y="1458"/>
                      </a:cubicBezTo>
                      <a:cubicBezTo>
                        <a:pt x="796" y="1449"/>
                        <a:pt x="796" y="1440"/>
                        <a:pt x="796" y="1421"/>
                      </a:cubicBezTo>
                      <a:cubicBezTo>
                        <a:pt x="786" y="1430"/>
                        <a:pt x="777" y="1440"/>
                        <a:pt x="777" y="1449"/>
                      </a:cubicBezTo>
                      <a:cubicBezTo>
                        <a:pt x="777" y="1458"/>
                        <a:pt x="777" y="1468"/>
                        <a:pt x="767" y="1477"/>
                      </a:cubicBezTo>
                      <a:lnTo>
                        <a:pt x="777" y="1487"/>
                      </a:lnTo>
                      <a:cubicBezTo>
                        <a:pt x="767" y="1487"/>
                        <a:pt x="758" y="1487"/>
                        <a:pt x="748" y="1496"/>
                      </a:cubicBezTo>
                      <a:cubicBezTo>
                        <a:pt x="729" y="1496"/>
                        <a:pt x="729" y="1506"/>
                        <a:pt x="729" y="1515"/>
                      </a:cubicBezTo>
                      <a:cubicBezTo>
                        <a:pt x="720" y="1534"/>
                        <a:pt x="711" y="1544"/>
                        <a:pt x="692" y="1553"/>
                      </a:cubicBezTo>
                      <a:cubicBezTo>
                        <a:pt x="692" y="1553"/>
                        <a:pt x="692" y="1553"/>
                        <a:pt x="682" y="1544"/>
                      </a:cubicBezTo>
                      <a:lnTo>
                        <a:pt x="673" y="1544"/>
                      </a:lnTo>
                      <a:cubicBezTo>
                        <a:pt x="663" y="1544"/>
                        <a:pt x="663" y="1553"/>
                        <a:pt x="654" y="1553"/>
                      </a:cubicBezTo>
                      <a:lnTo>
                        <a:pt x="644" y="1553"/>
                      </a:lnTo>
                      <a:cubicBezTo>
                        <a:pt x="644" y="1544"/>
                        <a:pt x="635" y="1544"/>
                        <a:pt x="635" y="1534"/>
                      </a:cubicBezTo>
                      <a:cubicBezTo>
                        <a:pt x="635" y="1534"/>
                        <a:pt x="635" y="1534"/>
                        <a:pt x="635" y="1525"/>
                      </a:cubicBezTo>
                      <a:cubicBezTo>
                        <a:pt x="635" y="1525"/>
                        <a:pt x="644" y="1515"/>
                        <a:pt x="644" y="1515"/>
                      </a:cubicBezTo>
                      <a:lnTo>
                        <a:pt x="663" y="1525"/>
                      </a:lnTo>
                      <a:cubicBezTo>
                        <a:pt x="663" y="1515"/>
                        <a:pt x="663" y="1515"/>
                        <a:pt x="663" y="1515"/>
                      </a:cubicBezTo>
                      <a:cubicBezTo>
                        <a:pt x="654" y="1506"/>
                        <a:pt x="654" y="1506"/>
                        <a:pt x="663" y="1496"/>
                      </a:cubicBezTo>
                      <a:cubicBezTo>
                        <a:pt x="673" y="1496"/>
                        <a:pt x="682" y="1496"/>
                        <a:pt x="682" y="1487"/>
                      </a:cubicBezTo>
                      <a:cubicBezTo>
                        <a:pt x="692" y="1487"/>
                        <a:pt x="692" y="1487"/>
                        <a:pt x="701" y="1477"/>
                      </a:cubicBezTo>
                      <a:lnTo>
                        <a:pt x="701" y="1487"/>
                      </a:lnTo>
                      <a:lnTo>
                        <a:pt x="673" y="1515"/>
                      </a:lnTo>
                      <a:lnTo>
                        <a:pt x="673" y="1525"/>
                      </a:lnTo>
                      <a:cubicBezTo>
                        <a:pt x="682" y="1515"/>
                        <a:pt x="682" y="1515"/>
                        <a:pt x="682" y="1515"/>
                      </a:cubicBezTo>
                      <a:cubicBezTo>
                        <a:pt x="711" y="1477"/>
                        <a:pt x="739" y="1458"/>
                        <a:pt x="767" y="1430"/>
                      </a:cubicBezTo>
                      <a:cubicBezTo>
                        <a:pt x="786" y="1421"/>
                        <a:pt x="815" y="1402"/>
                        <a:pt x="834" y="1383"/>
                      </a:cubicBezTo>
                      <a:cubicBezTo>
                        <a:pt x="834" y="1383"/>
                        <a:pt x="838" y="1379"/>
                        <a:pt x="841" y="1379"/>
                      </a:cubicBezTo>
                      <a:close/>
                      <a:moveTo>
                        <a:pt x="2358" y="1534"/>
                      </a:moveTo>
                      <a:cubicBezTo>
                        <a:pt x="2358" y="1534"/>
                        <a:pt x="2358" y="1544"/>
                        <a:pt x="2367" y="1553"/>
                      </a:cubicBezTo>
                      <a:cubicBezTo>
                        <a:pt x="2367" y="1553"/>
                        <a:pt x="2358" y="1553"/>
                        <a:pt x="2358" y="1563"/>
                      </a:cubicBezTo>
                      <a:cubicBezTo>
                        <a:pt x="2358" y="1553"/>
                        <a:pt x="2348" y="1553"/>
                        <a:pt x="2348" y="1553"/>
                      </a:cubicBezTo>
                      <a:cubicBezTo>
                        <a:pt x="2348" y="1544"/>
                        <a:pt x="2348" y="1544"/>
                        <a:pt x="2348" y="1534"/>
                      </a:cubicBezTo>
                      <a:close/>
                      <a:moveTo>
                        <a:pt x="2935" y="1563"/>
                      </a:moveTo>
                      <a:cubicBezTo>
                        <a:pt x="2935" y="1572"/>
                        <a:pt x="2925" y="1572"/>
                        <a:pt x="2916" y="1572"/>
                      </a:cubicBezTo>
                      <a:lnTo>
                        <a:pt x="2935" y="1563"/>
                      </a:lnTo>
                      <a:close/>
                      <a:moveTo>
                        <a:pt x="3295" y="1563"/>
                      </a:moveTo>
                      <a:cubicBezTo>
                        <a:pt x="3295" y="1563"/>
                        <a:pt x="3304" y="1563"/>
                        <a:pt x="3295" y="1572"/>
                      </a:cubicBezTo>
                      <a:cubicBezTo>
                        <a:pt x="3295" y="1572"/>
                        <a:pt x="3285" y="1581"/>
                        <a:pt x="3285" y="1581"/>
                      </a:cubicBezTo>
                      <a:cubicBezTo>
                        <a:pt x="3285" y="1586"/>
                        <a:pt x="3283" y="1589"/>
                        <a:pt x="3280" y="1589"/>
                      </a:cubicBezTo>
                      <a:cubicBezTo>
                        <a:pt x="3278" y="1589"/>
                        <a:pt x="3276" y="1586"/>
                        <a:pt x="3276" y="1581"/>
                      </a:cubicBezTo>
                      <a:cubicBezTo>
                        <a:pt x="3276" y="1581"/>
                        <a:pt x="3266" y="1572"/>
                        <a:pt x="3266" y="1572"/>
                      </a:cubicBezTo>
                      <a:cubicBezTo>
                        <a:pt x="3276" y="1563"/>
                        <a:pt x="3285" y="1563"/>
                        <a:pt x="3295" y="1563"/>
                      </a:cubicBezTo>
                      <a:close/>
                      <a:moveTo>
                        <a:pt x="3181" y="1534"/>
                      </a:moveTo>
                      <a:cubicBezTo>
                        <a:pt x="3190" y="1534"/>
                        <a:pt x="3190" y="1534"/>
                        <a:pt x="3200" y="1544"/>
                      </a:cubicBezTo>
                      <a:cubicBezTo>
                        <a:pt x="3200" y="1553"/>
                        <a:pt x="3209" y="1563"/>
                        <a:pt x="3209" y="1572"/>
                      </a:cubicBezTo>
                      <a:cubicBezTo>
                        <a:pt x="3209" y="1572"/>
                        <a:pt x="3209" y="1581"/>
                        <a:pt x="3209" y="1581"/>
                      </a:cubicBezTo>
                      <a:cubicBezTo>
                        <a:pt x="3209" y="1581"/>
                        <a:pt x="3209" y="1581"/>
                        <a:pt x="3209" y="1591"/>
                      </a:cubicBezTo>
                      <a:cubicBezTo>
                        <a:pt x="3209" y="1591"/>
                        <a:pt x="3200" y="1581"/>
                        <a:pt x="3200" y="1581"/>
                      </a:cubicBezTo>
                      <a:cubicBezTo>
                        <a:pt x="3200" y="1581"/>
                        <a:pt x="3190" y="1572"/>
                        <a:pt x="3190" y="1572"/>
                      </a:cubicBezTo>
                      <a:lnTo>
                        <a:pt x="3181" y="1581"/>
                      </a:lnTo>
                      <a:cubicBezTo>
                        <a:pt x="3172" y="1572"/>
                        <a:pt x="3172" y="1563"/>
                        <a:pt x="3172" y="1553"/>
                      </a:cubicBezTo>
                      <a:cubicBezTo>
                        <a:pt x="3172" y="1548"/>
                        <a:pt x="3174" y="1546"/>
                        <a:pt x="3176" y="1546"/>
                      </a:cubicBezTo>
                      <a:cubicBezTo>
                        <a:pt x="3179" y="1546"/>
                        <a:pt x="3181" y="1548"/>
                        <a:pt x="3181" y="1553"/>
                      </a:cubicBezTo>
                      <a:lnTo>
                        <a:pt x="3190" y="1553"/>
                      </a:lnTo>
                      <a:cubicBezTo>
                        <a:pt x="3190" y="1553"/>
                        <a:pt x="3190" y="1544"/>
                        <a:pt x="3190" y="1544"/>
                      </a:cubicBezTo>
                      <a:cubicBezTo>
                        <a:pt x="3190" y="1544"/>
                        <a:pt x="3181" y="1544"/>
                        <a:pt x="3181" y="1534"/>
                      </a:cubicBezTo>
                      <a:close/>
                      <a:moveTo>
                        <a:pt x="588" y="1534"/>
                      </a:moveTo>
                      <a:cubicBezTo>
                        <a:pt x="597" y="1544"/>
                        <a:pt x="597" y="1544"/>
                        <a:pt x="597" y="1553"/>
                      </a:cubicBezTo>
                      <a:cubicBezTo>
                        <a:pt x="606" y="1563"/>
                        <a:pt x="616" y="1572"/>
                        <a:pt x="616" y="1581"/>
                      </a:cubicBezTo>
                      <a:cubicBezTo>
                        <a:pt x="616" y="1591"/>
                        <a:pt x="616" y="1600"/>
                        <a:pt x="606" y="1600"/>
                      </a:cubicBezTo>
                      <a:lnTo>
                        <a:pt x="597" y="1600"/>
                      </a:lnTo>
                      <a:cubicBezTo>
                        <a:pt x="578" y="1600"/>
                        <a:pt x="578" y="1600"/>
                        <a:pt x="569" y="1591"/>
                      </a:cubicBezTo>
                      <a:cubicBezTo>
                        <a:pt x="569" y="1581"/>
                        <a:pt x="559" y="1581"/>
                        <a:pt x="559" y="1572"/>
                      </a:cubicBezTo>
                      <a:cubicBezTo>
                        <a:pt x="569" y="1563"/>
                        <a:pt x="569" y="1553"/>
                        <a:pt x="578" y="1544"/>
                      </a:cubicBezTo>
                      <a:cubicBezTo>
                        <a:pt x="578" y="1534"/>
                        <a:pt x="578" y="1534"/>
                        <a:pt x="588" y="1534"/>
                      </a:cubicBezTo>
                      <a:close/>
                      <a:moveTo>
                        <a:pt x="1998" y="1581"/>
                      </a:moveTo>
                      <a:cubicBezTo>
                        <a:pt x="2007" y="1581"/>
                        <a:pt x="2007" y="1581"/>
                        <a:pt x="2007" y="1591"/>
                      </a:cubicBezTo>
                      <a:cubicBezTo>
                        <a:pt x="2007" y="1591"/>
                        <a:pt x="2007" y="1600"/>
                        <a:pt x="1998" y="1600"/>
                      </a:cubicBezTo>
                      <a:cubicBezTo>
                        <a:pt x="1998" y="1591"/>
                        <a:pt x="1998" y="1591"/>
                        <a:pt x="1988" y="1581"/>
                      </a:cubicBezTo>
                      <a:close/>
                      <a:moveTo>
                        <a:pt x="1742" y="1600"/>
                      </a:moveTo>
                      <a:lnTo>
                        <a:pt x="1742" y="1610"/>
                      </a:lnTo>
                      <a:lnTo>
                        <a:pt x="1733" y="1610"/>
                      </a:lnTo>
                      <a:lnTo>
                        <a:pt x="1733" y="1600"/>
                      </a:lnTo>
                      <a:close/>
                      <a:moveTo>
                        <a:pt x="701" y="1600"/>
                      </a:moveTo>
                      <a:cubicBezTo>
                        <a:pt x="701" y="1610"/>
                        <a:pt x="701" y="1610"/>
                        <a:pt x="701" y="1610"/>
                      </a:cubicBezTo>
                      <a:cubicBezTo>
                        <a:pt x="696" y="1615"/>
                        <a:pt x="694" y="1617"/>
                        <a:pt x="693" y="1617"/>
                      </a:cubicBezTo>
                      <a:cubicBezTo>
                        <a:pt x="692" y="1617"/>
                        <a:pt x="692" y="1615"/>
                        <a:pt x="692" y="1610"/>
                      </a:cubicBezTo>
                      <a:cubicBezTo>
                        <a:pt x="692" y="1610"/>
                        <a:pt x="692" y="1600"/>
                        <a:pt x="701" y="1600"/>
                      </a:cubicBezTo>
                      <a:close/>
                      <a:moveTo>
                        <a:pt x="1572" y="1600"/>
                      </a:moveTo>
                      <a:lnTo>
                        <a:pt x="1572" y="1610"/>
                      </a:lnTo>
                      <a:lnTo>
                        <a:pt x="1562" y="1619"/>
                      </a:lnTo>
                      <a:lnTo>
                        <a:pt x="1553" y="1610"/>
                      </a:lnTo>
                      <a:lnTo>
                        <a:pt x="1572" y="1600"/>
                      </a:lnTo>
                      <a:close/>
                      <a:moveTo>
                        <a:pt x="1771" y="1581"/>
                      </a:moveTo>
                      <a:cubicBezTo>
                        <a:pt x="1780" y="1591"/>
                        <a:pt x="1780" y="1600"/>
                        <a:pt x="1780" y="1610"/>
                      </a:cubicBezTo>
                      <a:cubicBezTo>
                        <a:pt x="1771" y="1610"/>
                        <a:pt x="1771" y="1619"/>
                        <a:pt x="1761" y="1619"/>
                      </a:cubicBezTo>
                      <a:cubicBezTo>
                        <a:pt x="1761" y="1619"/>
                        <a:pt x="1761" y="1610"/>
                        <a:pt x="1761" y="1610"/>
                      </a:cubicBezTo>
                      <a:cubicBezTo>
                        <a:pt x="1761" y="1600"/>
                        <a:pt x="1761" y="1600"/>
                        <a:pt x="1752" y="1600"/>
                      </a:cubicBezTo>
                      <a:cubicBezTo>
                        <a:pt x="1752" y="1591"/>
                        <a:pt x="1752" y="1591"/>
                        <a:pt x="1742" y="1591"/>
                      </a:cubicBezTo>
                      <a:cubicBezTo>
                        <a:pt x="1752" y="1581"/>
                        <a:pt x="1752" y="1581"/>
                        <a:pt x="1752" y="1581"/>
                      </a:cubicBezTo>
                      <a:close/>
                      <a:moveTo>
                        <a:pt x="2017" y="1610"/>
                      </a:moveTo>
                      <a:cubicBezTo>
                        <a:pt x="2017" y="1610"/>
                        <a:pt x="2017" y="1619"/>
                        <a:pt x="2017" y="1619"/>
                      </a:cubicBezTo>
                      <a:cubicBezTo>
                        <a:pt x="2017" y="1619"/>
                        <a:pt x="2017" y="1629"/>
                        <a:pt x="2007" y="1629"/>
                      </a:cubicBezTo>
                      <a:cubicBezTo>
                        <a:pt x="2007" y="1629"/>
                        <a:pt x="1998" y="1619"/>
                        <a:pt x="1988" y="1619"/>
                      </a:cubicBezTo>
                      <a:cubicBezTo>
                        <a:pt x="1988" y="1619"/>
                        <a:pt x="1998" y="1610"/>
                        <a:pt x="2007" y="1610"/>
                      </a:cubicBezTo>
                      <a:close/>
                      <a:moveTo>
                        <a:pt x="711" y="1629"/>
                      </a:moveTo>
                      <a:cubicBezTo>
                        <a:pt x="720" y="1629"/>
                        <a:pt x="720" y="1629"/>
                        <a:pt x="720" y="1638"/>
                      </a:cubicBezTo>
                      <a:lnTo>
                        <a:pt x="711" y="1638"/>
                      </a:lnTo>
                      <a:cubicBezTo>
                        <a:pt x="711" y="1638"/>
                        <a:pt x="711" y="1638"/>
                        <a:pt x="711" y="1629"/>
                      </a:cubicBezTo>
                      <a:close/>
                      <a:moveTo>
                        <a:pt x="1099" y="1619"/>
                      </a:moveTo>
                      <a:cubicBezTo>
                        <a:pt x="1099" y="1629"/>
                        <a:pt x="1099" y="1638"/>
                        <a:pt x="1089" y="1638"/>
                      </a:cubicBezTo>
                      <a:cubicBezTo>
                        <a:pt x="1089" y="1629"/>
                        <a:pt x="1089" y="1619"/>
                        <a:pt x="1099" y="1619"/>
                      </a:cubicBezTo>
                      <a:close/>
                      <a:moveTo>
                        <a:pt x="1108" y="1638"/>
                      </a:moveTo>
                      <a:lnTo>
                        <a:pt x="1108" y="1648"/>
                      </a:lnTo>
                      <a:lnTo>
                        <a:pt x="1099" y="1648"/>
                      </a:lnTo>
                      <a:cubicBezTo>
                        <a:pt x="1099" y="1648"/>
                        <a:pt x="1108" y="1638"/>
                        <a:pt x="1108" y="1638"/>
                      </a:cubicBezTo>
                      <a:close/>
                      <a:moveTo>
                        <a:pt x="1761" y="1648"/>
                      </a:moveTo>
                      <a:lnTo>
                        <a:pt x="1761" y="1657"/>
                      </a:lnTo>
                      <a:lnTo>
                        <a:pt x="1752" y="1657"/>
                      </a:lnTo>
                      <a:lnTo>
                        <a:pt x="1752" y="1648"/>
                      </a:lnTo>
                      <a:close/>
                      <a:moveTo>
                        <a:pt x="2263" y="1648"/>
                      </a:moveTo>
                      <a:lnTo>
                        <a:pt x="2244" y="1657"/>
                      </a:lnTo>
                      <a:cubicBezTo>
                        <a:pt x="2244" y="1648"/>
                        <a:pt x="2253" y="1648"/>
                        <a:pt x="2253" y="1648"/>
                      </a:cubicBezTo>
                      <a:close/>
                      <a:moveTo>
                        <a:pt x="3020" y="1638"/>
                      </a:moveTo>
                      <a:lnTo>
                        <a:pt x="3030" y="1648"/>
                      </a:lnTo>
                      <a:lnTo>
                        <a:pt x="3020" y="1657"/>
                      </a:lnTo>
                      <a:lnTo>
                        <a:pt x="3020" y="1638"/>
                      </a:lnTo>
                      <a:close/>
                      <a:moveTo>
                        <a:pt x="1591" y="1619"/>
                      </a:moveTo>
                      <a:cubicBezTo>
                        <a:pt x="1591" y="1619"/>
                        <a:pt x="1591" y="1619"/>
                        <a:pt x="1600" y="1629"/>
                      </a:cubicBezTo>
                      <a:lnTo>
                        <a:pt x="1619" y="1629"/>
                      </a:lnTo>
                      <a:cubicBezTo>
                        <a:pt x="1624" y="1624"/>
                        <a:pt x="1629" y="1622"/>
                        <a:pt x="1632" y="1622"/>
                      </a:cubicBezTo>
                      <a:cubicBezTo>
                        <a:pt x="1636" y="1622"/>
                        <a:pt x="1638" y="1624"/>
                        <a:pt x="1638" y="1629"/>
                      </a:cubicBezTo>
                      <a:cubicBezTo>
                        <a:pt x="1630" y="1660"/>
                        <a:pt x="1616" y="1679"/>
                        <a:pt x="1590" y="1679"/>
                      </a:cubicBezTo>
                      <a:cubicBezTo>
                        <a:pt x="1584" y="1679"/>
                        <a:pt x="1578" y="1678"/>
                        <a:pt x="1572" y="1676"/>
                      </a:cubicBezTo>
                      <a:cubicBezTo>
                        <a:pt x="1579" y="1669"/>
                        <a:pt x="1581" y="1663"/>
                        <a:pt x="1584" y="1663"/>
                      </a:cubicBezTo>
                      <a:cubicBezTo>
                        <a:pt x="1586" y="1663"/>
                        <a:pt x="1588" y="1664"/>
                        <a:pt x="1591" y="1667"/>
                      </a:cubicBezTo>
                      <a:lnTo>
                        <a:pt x="1600" y="1667"/>
                      </a:lnTo>
                      <a:cubicBezTo>
                        <a:pt x="1610" y="1667"/>
                        <a:pt x="1610" y="1667"/>
                        <a:pt x="1610" y="1657"/>
                      </a:cubicBezTo>
                      <a:lnTo>
                        <a:pt x="1591" y="1657"/>
                      </a:lnTo>
                      <a:cubicBezTo>
                        <a:pt x="1581" y="1648"/>
                        <a:pt x="1572" y="1638"/>
                        <a:pt x="1572" y="1629"/>
                      </a:cubicBezTo>
                      <a:cubicBezTo>
                        <a:pt x="1572" y="1629"/>
                        <a:pt x="1572" y="1619"/>
                        <a:pt x="1572" y="1619"/>
                      </a:cubicBezTo>
                      <a:close/>
                      <a:moveTo>
                        <a:pt x="1496" y="1648"/>
                      </a:moveTo>
                      <a:cubicBezTo>
                        <a:pt x="1496" y="1648"/>
                        <a:pt x="1515" y="1648"/>
                        <a:pt x="1515" y="1657"/>
                      </a:cubicBezTo>
                      <a:cubicBezTo>
                        <a:pt x="1515" y="1668"/>
                        <a:pt x="1515" y="1673"/>
                        <a:pt x="1519" y="1673"/>
                      </a:cubicBezTo>
                      <a:cubicBezTo>
                        <a:pt x="1522" y="1673"/>
                        <a:pt x="1526" y="1671"/>
                        <a:pt x="1534" y="1667"/>
                      </a:cubicBezTo>
                      <a:lnTo>
                        <a:pt x="1553" y="1667"/>
                      </a:lnTo>
                      <a:cubicBezTo>
                        <a:pt x="1553" y="1667"/>
                        <a:pt x="1562" y="1667"/>
                        <a:pt x="1562" y="1676"/>
                      </a:cubicBezTo>
                      <a:cubicBezTo>
                        <a:pt x="1562" y="1676"/>
                        <a:pt x="1553" y="1686"/>
                        <a:pt x="1553" y="1686"/>
                      </a:cubicBezTo>
                      <a:cubicBezTo>
                        <a:pt x="1525" y="1686"/>
                        <a:pt x="1496" y="1676"/>
                        <a:pt x="1468" y="1657"/>
                      </a:cubicBezTo>
                      <a:cubicBezTo>
                        <a:pt x="1477" y="1657"/>
                        <a:pt x="1487" y="1648"/>
                        <a:pt x="1496" y="1648"/>
                      </a:cubicBezTo>
                      <a:close/>
                      <a:moveTo>
                        <a:pt x="2178" y="1676"/>
                      </a:moveTo>
                      <a:cubicBezTo>
                        <a:pt x="2206" y="1676"/>
                        <a:pt x="2216" y="1686"/>
                        <a:pt x="2216" y="1705"/>
                      </a:cubicBezTo>
                      <a:cubicBezTo>
                        <a:pt x="2206" y="1705"/>
                        <a:pt x="2178" y="1686"/>
                        <a:pt x="2178" y="1676"/>
                      </a:cubicBezTo>
                      <a:close/>
                      <a:moveTo>
                        <a:pt x="2528" y="1638"/>
                      </a:moveTo>
                      <a:cubicBezTo>
                        <a:pt x="2537" y="1648"/>
                        <a:pt x="2547" y="1648"/>
                        <a:pt x="2537" y="1657"/>
                      </a:cubicBezTo>
                      <a:cubicBezTo>
                        <a:pt x="2537" y="1667"/>
                        <a:pt x="2537" y="1676"/>
                        <a:pt x="2547" y="1676"/>
                      </a:cubicBezTo>
                      <a:cubicBezTo>
                        <a:pt x="2547" y="1683"/>
                        <a:pt x="2542" y="1690"/>
                        <a:pt x="2539" y="1690"/>
                      </a:cubicBezTo>
                      <a:cubicBezTo>
                        <a:pt x="2538" y="1690"/>
                        <a:pt x="2537" y="1688"/>
                        <a:pt x="2537" y="1686"/>
                      </a:cubicBezTo>
                      <a:lnTo>
                        <a:pt x="2518" y="1686"/>
                      </a:lnTo>
                      <a:cubicBezTo>
                        <a:pt x="2509" y="1695"/>
                        <a:pt x="2509" y="1695"/>
                        <a:pt x="2500" y="1705"/>
                      </a:cubicBezTo>
                      <a:lnTo>
                        <a:pt x="2500" y="1695"/>
                      </a:lnTo>
                      <a:cubicBezTo>
                        <a:pt x="2500" y="1695"/>
                        <a:pt x="2500" y="1686"/>
                        <a:pt x="2500" y="1686"/>
                      </a:cubicBezTo>
                      <a:cubicBezTo>
                        <a:pt x="2509" y="1686"/>
                        <a:pt x="2509" y="1676"/>
                        <a:pt x="2500" y="1667"/>
                      </a:cubicBezTo>
                      <a:cubicBezTo>
                        <a:pt x="2518" y="1667"/>
                        <a:pt x="2518" y="1667"/>
                        <a:pt x="2518" y="1657"/>
                      </a:cubicBezTo>
                      <a:cubicBezTo>
                        <a:pt x="2518" y="1648"/>
                        <a:pt x="2518" y="1638"/>
                        <a:pt x="2528" y="1638"/>
                      </a:cubicBezTo>
                      <a:close/>
                      <a:moveTo>
                        <a:pt x="2483" y="1691"/>
                      </a:moveTo>
                      <a:cubicBezTo>
                        <a:pt x="2485" y="1691"/>
                        <a:pt x="2488" y="1693"/>
                        <a:pt x="2490" y="1695"/>
                      </a:cubicBezTo>
                      <a:cubicBezTo>
                        <a:pt x="2481" y="1695"/>
                        <a:pt x="2481" y="1714"/>
                        <a:pt x="2471" y="1714"/>
                      </a:cubicBezTo>
                      <a:cubicBezTo>
                        <a:pt x="2471" y="1700"/>
                        <a:pt x="2476" y="1691"/>
                        <a:pt x="2483" y="1691"/>
                      </a:cubicBezTo>
                      <a:close/>
                      <a:moveTo>
                        <a:pt x="2978" y="1707"/>
                      </a:moveTo>
                      <a:cubicBezTo>
                        <a:pt x="2982" y="1707"/>
                        <a:pt x="2987" y="1709"/>
                        <a:pt x="2992" y="1714"/>
                      </a:cubicBezTo>
                      <a:cubicBezTo>
                        <a:pt x="2992" y="1714"/>
                        <a:pt x="3001" y="1714"/>
                        <a:pt x="3001" y="1723"/>
                      </a:cubicBezTo>
                      <a:cubicBezTo>
                        <a:pt x="3001" y="1723"/>
                        <a:pt x="2992" y="1723"/>
                        <a:pt x="2992" y="1733"/>
                      </a:cubicBezTo>
                      <a:cubicBezTo>
                        <a:pt x="2982" y="1733"/>
                        <a:pt x="2963" y="1723"/>
                        <a:pt x="2963" y="1714"/>
                      </a:cubicBezTo>
                      <a:cubicBezTo>
                        <a:pt x="2968" y="1709"/>
                        <a:pt x="2973" y="1707"/>
                        <a:pt x="2978" y="1707"/>
                      </a:cubicBezTo>
                      <a:close/>
                      <a:moveTo>
                        <a:pt x="720" y="1676"/>
                      </a:moveTo>
                      <a:cubicBezTo>
                        <a:pt x="729" y="1676"/>
                        <a:pt x="729" y="1686"/>
                        <a:pt x="720" y="1686"/>
                      </a:cubicBezTo>
                      <a:cubicBezTo>
                        <a:pt x="720" y="1695"/>
                        <a:pt x="711" y="1705"/>
                        <a:pt x="711" y="1714"/>
                      </a:cubicBezTo>
                      <a:cubicBezTo>
                        <a:pt x="701" y="1723"/>
                        <a:pt x="692" y="1733"/>
                        <a:pt x="682" y="1742"/>
                      </a:cubicBezTo>
                      <a:lnTo>
                        <a:pt x="663" y="1723"/>
                      </a:lnTo>
                      <a:cubicBezTo>
                        <a:pt x="663" y="1723"/>
                        <a:pt x="673" y="1714"/>
                        <a:pt x="673" y="1705"/>
                      </a:cubicBezTo>
                      <a:cubicBezTo>
                        <a:pt x="673" y="1695"/>
                        <a:pt x="682" y="1686"/>
                        <a:pt x="701" y="1686"/>
                      </a:cubicBezTo>
                      <a:cubicBezTo>
                        <a:pt x="701" y="1686"/>
                        <a:pt x="711" y="1676"/>
                        <a:pt x="711" y="1676"/>
                      </a:cubicBezTo>
                      <a:close/>
                      <a:moveTo>
                        <a:pt x="2954" y="1723"/>
                      </a:moveTo>
                      <a:lnTo>
                        <a:pt x="2963" y="1733"/>
                      </a:lnTo>
                      <a:cubicBezTo>
                        <a:pt x="2954" y="1733"/>
                        <a:pt x="2954" y="1742"/>
                        <a:pt x="2954" y="1742"/>
                      </a:cubicBezTo>
                      <a:lnTo>
                        <a:pt x="2944" y="1742"/>
                      </a:lnTo>
                      <a:cubicBezTo>
                        <a:pt x="2944" y="1742"/>
                        <a:pt x="2944" y="1742"/>
                        <a:pt x="2944" y="1733"/>
                      </a:cubicBezTo>
                      <a:cubicBezTo>
                        <a:pt x="2944" y="1733"/>
                        <a:pt x="2954" y="1733"/>
                        <a:pt x="2954" y="1723"/>
                      </a:cubicBezTo>
                      <a:close/>
                      <a:moveTo>
                        <a:pt x="919" y="1733"/>
                      </a:moveTo>
                      <a:cubicBezTo>
                        <a:pt x="928" y="1733"/>
                        <a:pt x="928" y="1742"/>
                        <a:pt x="928" y="1752"/>
                      </a:cubicBezTo>
                      <a:cubicBezTo>
                        <a:pt x="919" y="1752"/>
                        <a:pt x="909" y="1752"/>
                        <a:pt x="909" y="1742"/>
                      </a:cubicBezTo>
                      <a:cubicBezTo>
                        <a:pt x="909" y="1742"/>
                        <a:pt x="919" y="1733"/>
                        <a:pt x="919" y="1733"/>
                      </a:cubicBezTo>
                      <a:close/>
                      <a:moveTo>
                        <a:pt x="1193" y="1714"/>
                      </a:moveTo>
                      <a:lnTo>
                        <a:pt x="1193" y="1714"/>
                      </a:lnTo>
                      <a:cubicBezTo>
                        <a:pt x="1203" y="1723"/>
                        <a:pt x="1212" y="1733"/>
                        <a:pt x="1222" y="1742"/>
                      </a:cubicBezTo>
                      <a:cubicBezTo>
                        <a:pt x="1222" y="1742"/>
                        <a:pt x="1222" y="1742"/>
                        <a:pt x="1222" y="1752"/>
                      </a:cubicBezTo>
                      <a:lnTo>
                        <a:pt x="1212" y="1752"/>
                      </a:lnTo>
                      <a:cubicBezTo>
                        <a:pt x="1203" y="1752"/>
                        <a:pt x="1184" y="1733"/>
                        <a:pt x="1193" y="1714"/>
                      </a:cubicBezTo>
                      <a:close/>
                      <a:moveTo>
                        <a:pt x="1932" y="1733"/>
                      </a:moveTo>
                      <a:cubicBezTo>
                        <a:pt x="1932" y="1733"/>
                        <a:pt x="1932" y="1733"/>
                        <a:pt x="1941" y="1742"/>
                      </a:cubicBezTo>
                      <a:lnTo>
                        <a:pt x="1932" y="1752"/>
                      </a:lnTo>
                      <a:cubicBezTo>
                        <a:pt x="1922" y="1742"/>
                        <a:pt x="1922" y="1742"/>
                        <a:pt x="1922" y="1742"/>
                      </a:cubicBezTo>
                      <a:cubicBezTo>
                        <a:pt x="1922" y="1742"/>
                        <a:pt x="1922" y="1733"/>
                        <a:pt x="1932" y="1733"/>
                      </a:cubicBezTo>
                      <a:close/>
                      <a:moveTo>
                        <a:pt x="1884" y="1638"/>
                      </a:moveTo>
                      <a:cubicBezTo>
                        <a:pt x="1884" y="1648"/>
                        <a:pt x="1894" y="1657"/>
                        <a:pt x="1903" y="1667"/>
                      </a:cubicBezTo>
                      <a:lnTo>
                        <a:pt x="1875" y="1667"/>
                      </a:lnTo>
                      <a:cubicBezTo>
                        <a:pt x="1875" y="1676"/>
                        <a:pt x="1884" y="1676"/>
                        <a:pt x="1884" y="1676"/>
                      </a:cubicBezTo>
                      <a:cubicBezTo>
                        <a:pt x="1894" y="1686"/>
                        <a:pt x="1903" y="1686"/>
                        <a:pt x="1913" y="1686"/>
                      </a:cubicBezTo>
                      <a:cubicBezTo>
                        <a:pt x="1913" y="1686"/>
                        <a:pt x="1913" y="1676"/>
                        <a:pt x="1913" y="1667"/>
                      </a:cubicBezTo>
                      <a:cubicBezTo>
                        <a:pt x="1903" y="1667"/>
                        <a:pt x="1913" y="1657"/>
                        <a:pt x="1913" y="1657"/>
                      </a:cubicBezTo>
                      <a:cubicBezTo>
                        <a:pt x="1922" y="1657"/>
                        <a:pt x="1932" y="1667"/>
                        <a:pt x="1932" y="1667"/>
                      </a:cubicBezTo>
                      <a:cubicBezTo>
                        <a:pt x="1932" y="1667"/>
                        <a:pt x="1932" y="1676"/>
                        <a:pt x="1932" y="1686"/>
                      </a:cubicBezTo>
                      <a:cubicBezTo>
                        <a:pt x="1932" y="1695"/>
                        <a:pt x="1932" y="1705"/>
                        <a:pt x="1922" y="1705"/>
                      </a:cubicBezTo>
                      <a:cubicBezTo>
                        <a:pt x="1922" y="1723"/>
                        <a:pt x="1913" y="1733"/>
                        <a:pt x="1913" y="1742"/>
                      </a:cubicBezTo>
                      <a:cubicBezTo>
                        <a:pt x="1906" y="1749"/>
                        <a:pt x="1895" y="1756"/>
                        <a:pt x="1885" y="1756"/>
                      </a:cubicBezTo>
                      <a:cubicBezTo>
                        <a:pt x="1881" y="1756"/>
                        <a:pt x="1878" y="1755"/>
                        <a:pt x="1875" y="1752"/>
                      </a:cubicBezTo>
                      <a:cubicBezTo>
                        <a:pt x="1875" y="1752"/>
                        <a:pt x="1865" y="1742"/>
                        <a:pt x="1865" y="1742"/>
                      </a:cubicBezTo>
                      <a:cubicBezTo>
                        <a:pt x="1846" y="1714"/>
                        <a:pt x="1837" y="1686"/>
                        <a:pt x="1818" y="1667"/>
                      </a:cubicBezTo>
                      <a:cubicBezTo>
                        <a:pt x="1818" y="1657"/>
                        <a:pt x="1818" y="1657"/>
                        <a:pt x="1818" y="1648"/>
                      </a:cubicBezTo>
                      <a:cubicBezTo>
                        <a:pt x="1827" y="1648"/>
                        <a:pt x="1827" y="1648"/>
                        <a:pt x="1837" y="1638"/>
                      </a:cubicBezTo>
                      <a:cubicBezTo>
                        <a:pt x="1837" y="1638"/>
                        <a:pt x="1846" y="1648"/>
                        <a:pt x="1846" y="1648"/>
                      </a:cubicBezTo>
                      <a:cubicBezTo>
                        <a:pt x="1852" y="1651"/>
                        <a:pt x="1857" y="1652"/>
                        <a:pt x="1861" y="1652"/>
                      </a:cubicBezTo>
                      <a:cubicBezTo>
                        <a:pt x="1871" y="1652"/>
                        <a:pt x="1878" y="1645"/>
                        <a:pt x="1884" y="1638"/>
                      </a:cubicBezTo>
                      <a:close/>
                      <a:moveTo>
                        <a:pt x="2963" y="1752"/>
                      </a:moveTo>
                      <a:cubicBezTo>
                        <a:pt x="2973" y="1761"/>
                        <a:pt x="2973" y="1761"/>
                        <a:pt x="2973" y="1761"/>
                      </a:cubicBezTo>
                      <a:lnTo>
                        <a:pt x="2973" y="1771"/>
                      </a:lnTo>
                      <a:cubicBezTo>
                        <a:pt x="2963" y="1771"/>
                        <a:pt x="2963" y="1761"/>
                        <a:pt x="2963" y="1761"/>
                      </a:cubicBezTo>
                      <a:cubicBezTo>
                        <a:pt x="2963" y="1761"/>
                        <a:pt x="2963" y="1761"/>
                        <a:pt x="2963" y="1752"/>
                      </a:cubicBezTo>
                      <a:close/>
                      <a:moveTo>
                        <a:pt x="569" y="1771"/>
                      </a:moveTo>
                      <a:cubicBezTo>
                        <a:pt x="569" y="1771"/>
                        <a:pt x="569" y="1780"/>
                        <a:pt x="559" y="1780"/>
                      </a:cubicBezTo>
                      <a:cubicBezTo>
                        <a:pt x="559" y="1790"/>
                        <a:pt x="559" y="1790"/>
                        <a:pt x="559" y="1790"/>
                      </a:cubicBezTo>
                      <a:lnTo>
                        <a:pt x="550" y="1790"/>
                      </a:lnTo>
                      <a:cubicBezTo>
                        <a:pt x="550" y="1780"/>
                        <a:pt x="550" y="1780"/>
                        <a:pt x="559" y="1780"/>
                      </a:cubicBezTo>
                      <a:cubicBezTo>
                        <a:pt x="559" y="1771"/>
                        <a:pt x="559" y="1771"/>
                        <a:pt x="569" y="1771"/>
                      </a:cubicBezTo>
                      <a:close/>
                      <a:moveTo>
                        <a:pt x="682" y="1761"/>
                      </a:moveTo>
                      <a:cubicBezTo>
                        <a:pt x="692" y="1771"/>
                        <a:pt x="682" y="1790"/>
                        <a:pt x="673" y="1790"/>
                      </a:cubicBezTo>
                      <a:lnTo>
                        <a:pt x="682" y="1761"/>
                      </a:lnTo>
                      <a:close/>
                      <a:moveTo>
                        <a:pt x="1383" y="1752"/>
                      </a:moveTo>
                      <a:cubicBezTo>
                        <a:pt x="1383" y="1771"/>
                        <a:pt x="1373" y="1780"/>
                        <a:pt x="1364" y="1780"/>
                      </a:cubicBezTo>
                      <a:lnTo>
                        <a:pt x="1364" y="1790"/>
                      </a:lnTo>
                      <a:cubicBezTo>
                        <a:pt x="1356" y="1790"/>
                        <a:pt x="1349" y="1778"/>
                        <a:pt x="1341" y="1778"/>
                      </a:cubicBezTo>
                      <a:cubicBezTo>
                        <a:pt x="1339" y="1778"/>
                        <a:pt x="1337" y="1778"/>
                        <a:pt x="1335" y="1780"/>
                      </a:cubicBezTo>
                      <a:cubicBezTo>
                        <a:pt x="1335" y="1771"/>
                        <a:pt x="1345" y="1771"/>
                        <a:pt x="1345" y="1761"/>
                      </a:cubicBezTo>
                      <a:cubicBezTo>
                        <a:pt x="1345" y="1757"/>
                        <a:pt x="1347" y="1754"/>
                        <a:pt x="1351" y="1754"/>
                      </a:cubicBezTo>
                      <a:cubicBezTo>
                        <a:pt x="1354" y="1754"/>
                        <a:pt x="1359" y="1757"/>
                        <a:pt x="1364" y="1761"/>
                      </a:cubicBezTo>
                      <a:lnTo>
                        <a:pt x="1373" y="1761"/>
                      </a:lnTo>
                      <a:cubicBezTo>
                        <a:pt x="1373" y="1761"/>
                        <a:pt x="1373" y="1752"/>
                        <a:pt x="1383" y="1752"/>
                      </a:cubicBezTo>
                      <a:close/>
                      <a:moveTo>
                        <a:pt x="1818" y="1771"/>
                      </a:moveTo>
                      <a:cubicBezTo>
                        <a:pt x="1818" y="1771"/>
                        <a:pt x="1827" y="1780"/>
                        <a:pt x="1827" y="1780"/>
                      </a:cubicBezTo>
                      <a:cubicBezTo>
                        <a:pt x="1827" y="1790"/>
                        <a:pt x="1818" y="1790"/>
                        <a:pt x="1818" y="1790"/>
                      </a:cubicBezTo>
                      <a:cubicBezTo>
                        <a:pt x="1818" y="1790"/>
                        <a:pt x="1809" y="1790"/>
                        <a:pt x="1809" y="1780"/>
                      </a:cubicBezTo>
                      <a:cubicBezTo>
                        <a:pt x="1809" y="1780"/>
                        <a:pt x="1818" y="1771"/>
                        <a:pt x="1818" y="1771"/>
                      </a:cubicBezTo>
                      <a:close/>
                      <a:moveTo>
                        <a:pt x="654" y="1714"/>
                      </a:moveTo>
                      <a:cubicBezTo>
                        <a:pt x="654" y="1723"/>
                        <a:pt x="654" y="1723"/>
                        <a:pt x="654" y="1723"/>
                      </a:cubicBezTo>
                      <a:cubicBezTo>
                        <a:pt x="644" y="1733"/>
                        <a:pt x="644" y="1742"/>
                        <a:pt x="654" y="1742"/>
                      </a:cubicBezTo>
                      <a:cubicBezTo>
                        <a:pt x="663" y="1742"/>
                        <a:pt x="673" y="1761"/>
                        <a:pt x="663" y="1771"/>
                      </a:cubicBezTo>
                      <a:cubicBezTo>
                        <a:pt x="663" y="1780"/>
                        <a:pt x="663" y="1780"/>
                        <a:pt x="663" y="1790"/>
                      </a:cubicBezTo>
                      <a:cubicBezTo>
                        <a:pt x="663" y="1799"/>
                        <a:pt x="654" y="1799"/>
                        <a:pt x="644" y="1799"/>
                      </a:cubicBezTo>
                      <a:cubicBezTo>
                        <a:pt x="644" y="1799"/>
                        <a:pt x="644" y="1790"/>
                        <a:pt x="644" y="1780"/>
                      </a:cubicBezTo>
                      <a:cubicBezTo>
                        <a:pt x="635" y="1790"/>
                        <a:pt x="625" y="1790"/>
                        <a:pt x="616" y="1799"/>
                      </a:cubicBezTo>
                      <a:cubicBezTo>
                        <a:pt x="606" y="1799"/>
                        <a:pt x="597" y="1790"/>
                        <a:pt x="597" y="1790"/>
                      </a:cubicBezTo>
                      <a:cubicBezTo>
                        <a:pt x="597" y="1780"/>
                        <a:pt x="588" y="1771"/>
                        <a:pt x="597" y="1761"/>
                      </a:cubicBezTo>
                      <a:cubicBezTo>
                        <a:pt x="597" y="1761"/>
                        <a:pt x="597" y="1752"/>
                        <a:pt x="588" y="1742"/>
                      </a:cubicBezTo>
                      <a:cubicBezTo>
                        <a:pt x="588" y="1742"/>
                        <a:pt x="588" y="1742"/>
                        <a:pt x="588" y="1733"/>
                      </a:cubicBezTo>
                      <a:cubicBezTo>
                        <a:pt x="597" y="1733"/>
                        <a:pt x="597" y="1742"/>
                        <a:pt x="597" y="1742"/>
                      </a:cubicBezTo>
                      <a:lnTo>
                        <a:pt x="625" y="1742"/>
                      </a:lnTo>
                      <a:cubicBezTo>
                        <a:pt x="625" y="1723"/>
                        <a:pt x="644" y="1723"/>
                        <a:pt x="654" y="1714"/>
                      </a:cubicBezTo>
                      <a:close/>
                      <a:moveTo>
                        <a:pt x="985" y="1553"/>
                      </a:moveTo>
                      <a:cubicBezTo>
                        <a:pt x="995" y="1553"/>
                        <a:pt x="995" y="1563"/>
                        <a:pt x="995" y="1572"/>
                      </a:cubicBezTo>
                      <a:cubicBezTo>
                        <a:pt x="995" y="1581"/>
                        <a:pt x="995" y="1581"/>
                        <a:pt x="1004" y="1591"/>
                      </a:cubicBezTo>
                      <a:cubicBezTo>
                        <a:pt x="1013" y="1591"/>
                        <a:pt x="1023" y="1591"/>
                        <a:pt x="1032" y="1581"/>
                      </a:cubicBezTo>
                      <a:cubicBezTo>
                        <a:pt x="1032" y="1572"/>
                        <a:pt x="1051" y="1572"/>
                        <a:pt x="1061" y="1572"/>
                      </a:cubicBezTo>
                      <a:cubicBezTo>
                        <a:pt x="1061" y="1581"/>
                        <a:pt x="1051" y="1581"/>
                        <a:pt x="1051" y="1581"/>
                      </a:cubicBezTo>
                      <a:cubicBezTo>
                        <a:pt x="1051" y="1600"/>
                        <a:pt x="1051" y="1610"/>
                        <a:pt x="1042" y="1619"/>
                      </a:cubicBezTo>
                      <a:cubicBezTo>
                        <a:pt x="1042" y="1629"/>
                        <a:pt x="1042" y="1638"/>
                        <a:pt x="1032" y="1638"/>
                      </a:cubicBezTo>
                      <a:lnTo>
                        <a:pt x="1032" y="1619"/>
                      </a:lnTo>
                      <a:cubicBezTo>
                        <a:pt x="1004" y="1629"/>
                        <a:pt x="995" y="1638"/>
                        <a:pt x="995" y="1657"/>
                      </a:cubicBezTo>
                      <a:cubicBezTo>
                        <a:pt x="995" y="1667"/>
                        <a:pt x="995" y="1667"/>
                        <a:pt x="995" y="1686"/>
                      </a:cubicBezTo>
                      <a:lnTo>
                        <a:pt x="1042" y="1686"/>
                      </a:lnTo>
                      <a:cubicBezTo>
                        <a:pt x="1042" y="1686"/>
                        <a:pt x="1051" y="1676"/>
                        <a:pt x="1051" y="1676"/>
                      </a:cubicBezTo>
                      <a:cubicBezTo>
                        <a:pt x="1051" y="1667"/>
                        <a:pt x="1051" y="1667"/>
                        <a:pt x="1061" y="1667"/>
                      </a:cubicBezTo>
                      <a:cubicBezTo>
                        <a:pt x="1070" y="1667"/>
                        <a:pt x="1080" y="1667"/>
                        <a:pt x="1080" y="1676"/>
                      </a:cubicBezTo>
                      <a:cubicBezTo>
                        <a:pt x="1080" y="1686"/>
                        <a:pt x="1080" y="1686"/>
                        <a:pt x="1080" y="1695"/>
                      </a:cubicBezTo>
                      <a:cubicBezTo>
                        <a:pt x="1089" y="1705"/>
                        <a:pt x="1089" y="1705"/>
                        <a:pt x="1089" y="1714"/>
                      </a:cubicBezTo>
                      <a:cubicBezTo>
                        <a:pt x="1099" y="1723"/>
                        <a:pt x="1099" y="1723"/>
                        <a:pt x="1089" y="1723"/>
                      </a:cubicBezTo>
                      <a:cubicBezTo>
                        <a:pt x="1089" y="1733"/>
                        <a:pt x="1089" y="1733"/>
                        <a:pt x="1080" y="1733"/>
                      </a:cubicBezTo>
                      <a:cubicBezTo>
                        <a:pt x="1080" y="1733"/>
                        <a:pt x="1080" y="1723"/>
                        <a:pt x="1080" y="1723"/>
                      </a:cubicBezTo>
                      <a:cubicBezTo>
                        <a:pt x="1080" y="1714"/>
                        <a:pt x="1080" y="1714"/>
                        <a:pt x="1080" y="1705"/>
                      </a:cubicBezTo>
                      <a:cubicBezTo>
                        <a:pt x="1061" y="1705"/>
                        <a:pt x="1051" y="1714"/>
                        <a:pt x="1042" y="1723"/>
                      </a:cubicBezTo>
                      <a:cubicBezTo>
                        <a:pt x="1042" y="1733"/>
                        <a:pt x="1042" y="1733"/>
                        <a:pt x="1032" y="1742"/>
                      </a:cubicBezTo>
                      <a:cubicBezTo>
                        <a:pt x="1042" y="1742"/>
                        <a:pt x="1042" y="1742"/>
                        <a:pt x="1051" y="1752"/>
                      </a:cubicBezTo>
                      <a:cubicBezTo>
                        <a:pt x="1051" y="1752"/>
                        <a:pt x="1061" y="1761"/>
                        <a:pt x="1061" y="1761"/>
                      </a:cubicBezTo>
                      <a:cubicBezTo>
                        <a:pt x="1061" y="1771"/>
                        <a:pt x="1070" y="1771"/>
                        <a:pt x="1070" y="1771"/>
                      </a:cubicBezTo>
                      <a:cubicBezTo>
                        <a:pt x="1070" y="1761"/>
                        <a:pt x="1070" y="1761"/>
                        <a:pt x="1080" y="1761"/>
                      </a:cubicBezTo>
                      <a:cubicBezTo>
                        <a:pt x="1089" y="1761"/>
                        <a:pt x="1089" y="1761"/>
                        <a:pt x="1099" y="1771"/>
                      </a:cubicBezTo>
                      <a:cubicBezTo>
                        <a:pt x="1099" y="1776"/>
                        <a:pt x="1101" y="1778"/>
                        <a:pt x="1103" y="1778"/>
                      </a:cubicBezTo>
                      <a:cubicBezTo>
                        <a:pt x="1106" y="1778"/>
                        <a:pt x="1108" y="1776"/>
                        <a:pt x="1108" y="1771"/>
                      </a:cubicBezTo>
                      <a:cubicBezTo>
                        <a:pt x="1118" y="1771"/>
                        <a:pt x="1118" y="1771"/>
                        <a:pt x="1127" y="1780"/>
                      </a:cubicBezTo>
                      <a:cubicBezTo>
                        <a:pt x="1127" y="1780"/>
                        <a:pt x="1118" y="1790"/>
                        <a:pt x="1118" y="1790"/>
                      </a:cubicBezTo>
                      <a:cubicBezTo>
                        <a:pt x="1118" y="1799"/>
                        <a:pt x="1108" y="1799"/>
                        <a:pt x="1108" y="1799"/>
                      </a:cubicBezTo>
                      <a:cubicBezTo>
                        <a:pt x="1099" y="1790"/>
                        <a:pt x="1099" y="1790"/>
                        <a:pt x="1099" y="1790"/>
                      </a:cubicBezTo>
                      <a:cubicBezTo>
                        <a:pt x="1089" y="1790"/>
                        <a:pt x="1080" y="1790"/>
                        <a:pt x="1070" y="1780"/>
                      </a:cubicBezTo>
                      <a:lnTo>
                        <a:pt x="1042" y="1780"/>
                      </a:lnTo>
                      <a:cubicBezTo>
                        <a:pt x="1042" y="1780"/>
                        <a:pt x="1051" y="1771"/>
                        <a:pt x="1051" y="1771"/>
                      </a:cubicBezTo>
                      <a:cubicBezTo>
                        <a:pt x="1051" y="1761"/>
                        <a:pt x="1051" y="1761"/>
                        <a:pt x="1042" y="1761"/>
                      </a:cubicBezTo>
                      <a:lnTo>
                        <a:pt x="1023" y="1761"/>
                      </a:lnTo>
                      <a:cubicBezTo>
                        <a:pt x="1013" y="1771"/>
                        <a:pt x="1004" y="1771"/>
                        <a:pt x="995" y="1771"/>
                      </a:cubicBezTo>
                      <a:cubicBezTo>
                        <a:pt x="985" y="1761"/>
                        <a:pt x="985" y="1761"/>
                        <a:pt x="976" y="1761"/>
                      </a:cubicBezTo>
                      <a:cubicBezTo>
                        <a:pt x="976" y="1761"/>
                        <a:pt x="976" y="1761"/>
                        <a:pt x="976" y="1752"/>
                      </a:cubicBezTo>
                      <a:cubicBezTo>
                        <a:pt x="976" y="1752"/>
                        <a:pt x="966" y="1752"/>
                        <a:pt x="966" y="1742"/>
                      </a:cubicBezTo>
                      <a:cubicBezTo>
                        <a:pt x="957" y="1742"/>
                        <a:pt x="957" y="1733"/>
                        <a:pt x="957" y="1733"/>
                      </a:cubicBezTo>
                      <a:cubicBezTo>
                        <a:pt x="957" y="1723"/>
                        <a:pt x="957" y="1723"/>
                        <a:pt x="957" y="1723"/>
                      </a:cubicBezTo>
                      <a:lnTo>
                        <a:pt x="947" y="1723"/>
                      </a:lnTo>
                      <a:cubicBezTo>
                        <a:pt x="947" y="1723"/>
                        <a:pt x="947" y="1723"/>
                        <a:pt x="947" y="1733"/>
                      </a:cubicBezTo>
                      <a:cubicBezTo>
                        <a:pt x="947" y="1733"/>
                        <a:pt x="947" y="1742"/>
                        <a:pt x="938" y="1742"/>
                      </a:cubicBezTo>
                      <a:cubicBezTo>
                        <a:pt x="938" y="1742"/>
                        <a:pt x="938" y="1742"/>
                        <a:pt x="928" y="1733"/>
                      </a:cubicBezTo>
                      <a:cubicBezTo>
                        <a:pt x="928" y="1733"/>
                        <a:pt x="928" y="1723"/>
                        <a:pt x="928" y="1723"/>
                      </a:cubicBezTo>
                      <a:cubicBezTo>
                        <a:pt x="919" y="1714"/>
                        <a:pt x="919" y="1714"/>
                        <a:pt x="919" y="1705"/>
                      </a:cubicBezTo>
                      <a:cubicBezTo>
                        <a:pt x="909" y="1714"/>
                        <a:pt x="900" y="1714"/>
                        <a:pt x="890" y="1714"/>
                      </a:cubicBezTo>
                      <a:cubicBezTo>
                        <a:pt x="890" y="1714"/>
                        <a:pt x="881" y="1714"/>
                        <a:pt x="881" y="1723"/>
                      </a:cubicBezTo>
                      <a:lnTo>
                        <a:pt x="871" y="1723"/>
                      </a:lnTo>
                      <a:cubicBezTo>
                        <a:pt x="871" y="1723"/>
                        <a:pt x="871" y="1714"/>
                        <a:pt x="871" y="1714"/>
                      </a:cubicBezTo>
                      <a:cubicBezTo>
                        <a:pt x="871" y="1705"/>
                        <a:pt x="881" y="1695"/>
                        <a:pt x="871" y="1686"/>
                      </a:cubicBezTo>
                      <a:lnTo>
                        <a:pt x="862" y="1695"/>
                      </a:lnTo>
                      <a:cubicBezTo>
                        <a:pt x="853" y="1686"/>
                        <a:pt x="853" y="1686"/>
                        <a:pt x="843" y="1686"/>
                      </a:cubicBezTo>
                      <a:cubicBezTo>
                        <a:pt x="834" y="1695"/>
                        <a:pt x="824" y="1705"/>
                        <a:pt x="815" y="1705"/>
                      </a:cubicBezTo>
                      <a:lnTo>
                        <a:pt x="815" y="1686"/>
                      </a:lnTo>
                      <a:cubicBezTo>
                        <a:pt x="796" y="1686"/>
                        <a:pt x="777" y="1695"/>
                        <a:pt x="767" y="1714"/>
                      </a:cubicBezTo>
                      <a:cubicBezTo>
                        <a:pt x="758" y="1714"/>
                        <a:pt x="729" y="1714"/>
                        <a:pt x="720" y="1733"/>
                      </a:cubicBezTo>
                      <a:lnTo>
                        <a:pt x="701" y="1733"/>
                      </a:lnTo>
                      <a:lnTo>
                        <a:pt x="711" y="1723"/>
                      </a:lnTo>
                      <a:cubicBezTo>
                        <a:pt x="720" y="1714"/>
                        <a:pt x="720" y="1705"/>
                        <a:pt x="729" y="1695"/>
                      </a:cubicBezTo>
                      <a:cubicBezTo>
                        <a:pt x="739" y="1686"/>
                        <a:pt x="739" y="1686"/>
                        <a:pt x="748" y="1676"/>
                      </a:cubicBezTo>
                      <a:cubicBezTo>
                        <a:pt x="758" y="1667"/>
                        <a:pt x="767" y="1657"/>
                        <a:pt x="777" y="1648"/>
                      </a:cubicBezTo>
                      <a:cubicBezTo>
                        <a:pt x="786" y="1638"/>
                        <a:pt x="796" y="1629"/>
                        <a:pt x="815" y="1619"/>
                      </a:cubicBezTo>
                      <a:cubicBezTo>
                        <a:pt x="815" y="1610"/>
                        <a:pt x="815" y="1610"/>
                        <a:pt x="824" y="1610"/>
                      </a:cubicBezTo>
                      <a:lnTo>
                        <a:pt x="853" y="1610"/>
                      </a:lnTo>
                      <a:cubicBezTo>
                        <a:pt x="853" y="1610"/>
                        <a:pt x="862" y="1619"/>
                        <a:pt x="862" y="1619"/>
                      </a:cubicBezTo>
                      <a:lnTo>
                        <a:pt x="881" y="1619"/>
                      </a:lnTo>
                      <a:cubicBezTo>
                        <a:pt x="881" y="1610"/>
                        <a:pt x="881" y="1610"/>
                        <a:pt x="890" y="1610"/>
                      </a:cubicBezTo>
                      <a:cubicBezTo>
                        <a:pt x="890" y="1610"/>
                        <a:pt x="890" y="1600"/>
                        <a:pt x="890" y="1600"/>
                      </a:cubicBezTo>
                      <a:cubicBezTo>
                        <a:pt x="881" y="1591"/>
                        <a:pt x="881" y="1581"/>
                        <a:pt x="890" y="1581"/>
                      </a:cubicBezTo>
                      <a:cubicBezTo>
                        <a:pt x="909" y="1572"/>
                        <a:pt x="928" y="1572"/>
                        <a:pt x="938" y="1563"/>
                      </a:cubicBezTo>
                      <a:cubicBezTo>
                        <a:pt x="957" y="1563"/>
                        <a:pt x="966" y="1563"/>
                        <a:pt x="985" y="1553"/>
                      </a:cubicBezTo>
                      <a:close/>
                      <a:moveTo>
                        <a:pt x="1222" y="1780"/>
                      </a:moveTo>
                      <a:cubicBezTo>
                        <a:pt x="1222" y="1790"/>
                        <a:pt x="1212" y="1799"/>
                        <a:pt x="1203" y="1799"/>
                      </a:cubicBezTo>
                      <a:lnTo>
                        <a:pt x="1193" y="1799"/>
                      </a:lnTo>
                      <a:cubicBezTo>
                        <a:pt x="1193" y="1799"/>
                        <a:pt x="1193" y="1790"/>
                        <a:pt x="1203" y="1790"/>
                      </a:cubicBezTo>
                      <a:cubicBezTo>
                        <a:pt x="1203" y="1790"/>
                        <a:pt x="1212" y="1780"/>
                        <a:pt x="1222" y="1780"/>
                      </a:cubicBezTo>
                      <a:close/>
                      <a:moveTo>
                        <a:pt x="1307" y="1780"/>
                      </a:moveTo>
                      <a:lnTo>
                        <a:pt x="1335" y="1790"/>
                      </a:lnTo>
                      <a:cubicBezTo>
                        <a:pt x="1326" y="1799"/>
                        <a:pt x="1316" y="1799"/>
                        <a:pt x="1316" y="1799"/>
                      </a:cubicBezTo>
                      <a:lnTo>
                        <a:pt x="1307" y="1799"/>
                      </a:lnTo>
                      <a:cubicBezTo>
                        <a:pt x="1307" y="1790"/>
                        <a:pt x="1307" y="1790"/>
                        <a:pt x="1307" y="1780"/>
                      </a:cubicBezTo>
                      <a:close/>
                      <a:moveTo>
                        <a:pt x="1260" y="1799"/>
                      </a:moveTo>
                      <a:cubicBezTo>
                        <a:pt x="1260" y="1809"/>
                        <a:pt x="1250" y="1809"/>
                        <a:pt x="1250" y="1809"/>
                      </a:cubicBezTo>
                      <a:lnTo>
                        <a:pt x="1250" y="1799"/>
                      </a:lnTo>
                      <a:close/>
                      <a:moveTo>
                        <a:pt x="1856" y="1790"/>
                      </a:moveTo>
                      <a:lnTo>
                        <a:pt x="1827" y="1809"/>
                      </a:lnTo>
                      <a:cubicBezTo>
                        <a:pt x="1827" y="1790"/>
                        <a:pt x="1837" y="1790"/>
                        <a:pt x="1846" y="1790"/>
                      </a:cubicBezTo>
                      <a:close/>
                      <a:moveTo>
                        <a:pt x="1941" y="1799"/>
                      </a:moveTo>
                      <a:cubicBezTo>
                        <a:pt x="1951" y="1799"/>
                        <a:pt x="1951" y="1809"/>
                        <a:pt x="1951" y="1809"/>
                      </a:cubicBezTo>
                      <a:lnTo>
                        <a:pt x="1941" y="1809"/>
                      </a:lnTo>
                      <a:cubicBezTo>
                        <a:pt x="1941" y="1799"/>
                        <a:pt x="1941" y="1799"/>
                        <a:pt x="1941" y="1799"/>
                      </a:cubicBezTo>
                      <a:close/>
                      <a:moveTo>
                        <a:pt x="2439" y="1764"/>
                      </a:moveTo>
                      <a:cubicBezTo>
                        <a:pt x="2443" y="1764"/>
                        <a:pt x="2447" y="1766"/>
                        <a:pt x="2452" y="1771"/>
                      </a:cubicBezTo>
                      <a:cubicBezTo>
                        <a:pt x="2462" y="1780"/>
                        <a:pt x="2462" y="1799"/>
                        <a:pt x="2452" y="1809"/>
                      </a:cubicBezTo>
                      <a:cubicBezTo>
                        <a:pt x="2452" y="1799"/>
                        <a:pt x="2452" y="1799"/>
                        <a:pt x="2452" y="1790"/>
                      </a:cubicBezTo>
                      <a:cubicBezTo>
                        <a:pt x="2452" y="1780"/>
                        <a:pt x="2452" y="1780"/>
                        <a:pt x="2433" y="1771"/>
                      </a:cubicBezTo>
                      <a:cubicBezTo>
                        <a:pt x="2433" y="1766"/>
                        <a:pt x="2436" y="1764"/>
                        <a:pt x="2439" y="1764"/>
                      </a:cubicBezTo>
                      <a:close/>
                      <a:moveTo>
                        <a:pt x="2367" y="1761"/>
                      </a:moveTo>
                      <a:cubicBezTo>
                        <a:pt x="2386" y="1761"/>
                        <a:pt x="2395" y="1771"/>
                        <a:pt x="2405" y="1780"/>
                      </a:cubicBezTo>
                      <a:cubicBezTo>
                        <a:pt x="2405" y="1790"/>
                        <a:pt x="2405" y="1799"/>
                        <a:pt x="2405" y="1809"/>
                      </a:cubicBezTo>
                      <a:cubicBezTo>
                        <a:pt x="2399" y="1809"/>
                        <a:pt x="2396" y="1813"/>
                        <a:pt x="2393" y="1813"/>
                      </a:cubicBezTo>
                      <a:cubicBezTo>
                        <a:pt x="2391" y="1813"/>
                        <a:pt x="2389" y="1812"/>
                        <a:pt x="2386" y="1809"/>
                      </a:cubicBezTo>
                      <a:cubicBezTo>
                        <a:pt x="2386" y="1799"/>
                        <a:pt x="2376" y="1799"/>
                        <a:pt x="2376" y="1799"/>
                      </a:cubicBezTo>
                      <a:lnTo>
                        <a:pt x="2367" y="1799"/>
                      </a:lnTo>
                      <a:cubicBezTo>
                        <a:pt x="2367" y="1790"/>
                        <a:pt x="2365" y="1787"/>
                        <a:pt x="2361" y="1787"/>
                      </a:cubicBezTo>
                      <a:cubicBezTo>
                        <a:pt x="2358" y="1787"/>
                        <a:pt x="2353" y="1790"/>
                        <a:pt x="2348" y="1790"/>
                      </a:cubicBezTo>
                      <a:lnTo>
                        <a:pt x="2339" y="1790"/>
                      </a:lnTo>
                      <a:cubicBezTo>
                        <a:pt x="2339" y="1780"/>
                        <a:pt x="2339" y="1780"/>
                        <a:pt x="2348" y="1771"/>
                      </a:cubicBezTo>
                      <a:cubicBezTo>
                        <a:pt x="2348" y="1771"/>
                        <a:pt x="2358" y="1771"/>
                        <a:pt x="2367" y="1761"/>
                      </a:cubicBezTo>
                      <a:close/>
                      <a:moveTo>
                        <a:pt x="947" y="1799"/>
                      </a:moveTo>
                      <a:cubicBezTo>
                        <a:pt x="957" y="1799"/>
                        <a:pt x="957" y="1799"/>
                        <a:pt x="957" y="1818"/>
                      </a:cubicBezTo>
                      <a:lnTo>
                        <a:pt x="947" y="1799"/>
                      </a:lnTo>
                      <a:close/>
                      <a:moveTo>
                        <a:pt x="1023" y="1771"/>
                      </a:moveTo>
                      <a:lnTo>
                        <a:pt x="1023" y="1771"/>
                      </a:lnTo>
                      <a:cubicBezTo>
                        <a:pt x="1032" y="1780"/>
                        <a:pt x="1032" y="1809"/>
                        <a:pt x="1013" y="1818"/>
                      </a:cubicBezTo>
                      <a:lnTo>
                        <a:pt x="1013" y="1809"/>
                      </a:lnTo>
                      <a:lnTo>
                        <a:pt x="1004" y="1809"/>
                      </a:lnTo>
                      <a:lnTo>
                        <a:pt x="1023" y="1771"/>
                      </a:lnTo>
                      <a:close/>
                      <a:moveTo>
                        <a:pt x="1278" y="1828"/>
                      </a:moveTo>
                      <a:cubicBezTo>
                        <a:pt x="1278" y="1837"/>
                        <a:pt x="1278" y="1847"/>
                        <a:pt x="1269" y="1847"/>
                      </a:cubicBezTo>
                      <a:lnTo>
                        <a:pt x="1269" y="1837"/>
                      </a:lnTo>
                      <a:lnTo>
                        <a:pt x="1260" y="1828"/>
                      </a:lnTo>
                      <a:close/>
                      <a:moveTo>
                        <a:pt x="834" y="1837"/>
                      </a:moveTo>
                      <a:lnTo>
                        <a:pt x="843" y="1856"/>
                      </a:lnTo>
                      <a:lnTo>
                        <a:pt x="824" y="1847"/>
                      </a:lnTo>
                      <a:lnTo>
                        <a:pt x="834" y="1837"/>
                      </a:lnTo>
                      <a:close/>
                      <a:moveTo>
                        <a:pt x="2850" y="1515"/>
                      </a:moveTo>
                      <a:cubicBezTo>
                        <a:pt x="2850" y="1525"/>
                        <a:pt x="2850" y="1534"/>
                        <a:pt x="2850" y="1544"/>
                      </a:cubicBezTo>
                      <a:cubicBezTo>
                        <a:pt x="2850" y="1553"/>
                        <a:pt x="2850" y="1553"/>
                        <a:pt x="2859" y="1553"/>
                      </a:cubicBezTo>
                      <a:lnTo>
                        <a:pt x="2840" y="1572"/>
                      </a:lnTo>
                      <a:lnTo>
                        <a:pt x="2850" y="1581"/>
                      </a:lnTo>
                      <a:lnTo>
                        <a:pt x="2850" y="1591"/>
                      </a:lnTo>
                      <a:cubicBezTo>
                        <a:pt x="2859" y="1591"/>
                        <a:pt x="2859" y="1581"/>
                        <a:pt x="2859" y="1572"/>
                      </a:cubicBezTo>
                      <a:lnTo>
                        <a:pt x="2878" y="1581"/>
                      </a:lnTo>
                      <a:cubicBezTo>
                        <a:pt x="2888" y="1581"/>
                        <a:pt x="2897" y="1563"/>
                        <a:pt x="2897" y="1553"/>
                      </a:cubicBezTo>
                      <a:cubicBezTo>
                        <a:pt x="2888" y="1553"/>
                        <a:pt x="2897" y="1544"/>
                        <a:pt x="2897" y="1544"/>
                      </a:cubicBezTo>
                      <a:cubicBezTo>
                        <a:pt x="2907" y="1544"/>
                        <a:pt x="2907" y="1544"/>
                        <a:pt x="2907" y="1534"/>
                      </a:cubicBezTo>
                      <a:cubicBezTo>
                        <a:pt x="2907" y="1525"/>
                        <a:pt x="2916" y="1525"/>
                        <a:pt x="2925" y="1525"/>
                      </a:cubicBezTo>
                      <a:cubicBezTo>
                        <a:pt x="2935" y="1525"/>
                        <a:pt x="2944" y="1525"/>
                        <a:pt x="2944" y="1534"/>
                      </a:cubicBezTo>
                      <a:cubicBezTo>
                        <a:pt x="2944" y="1534"/>
                        <a:pt x="2935" y="1544"/>
                        <a:pt x="2935" y="1544"/>
                      </a:cubicBezTo>
                      <a:cubicBezTo>
                        <a:pt x="2935" y="1544"/>
                        <a:pt x="2925" y="1553"/>
                        <a:pt x="2925" y="1553"/>
                      </a:cubicBezTo>
                      <a:cubicBezTo>
                        <a:pt x="2916" y="1553"/>
                        <a:pt x="2907" y="1563"/>
                        <a:pt x="2907" y="1563"/>
                      </a:cubicBezTo>
                      <a:cubicBezTo>
                        <a:pt x="2897" y="1581"/>
                        <a:pt x="2888" y="1600"/>
                        <a:pt x="2897" y="1610"/>
                      </a:cubicBezTo>
                      <a:cubicBezTo>
                        <a:pt x="2897" y="1629"/>
                        <a:pt x="2897" y="1629"/>
                        <a:pt x="2888" y="1638"/>
                      </a:cubicBezTo>
                      <a:cubicBezTo>
                        <a:pt x="2878" y="1638"/>
                        <a:pt x="2878" y="1648"/>
                        <a:pt x="2888" y="1648"/>
                      </a:cubicBezTo>
                      <a:cubicBezTo>
                        <a:pt x="2888" y="1657"/>
                        <a:pt x="2888" y="1657"/>
                        <a:pt x="2888" y="1667"/>
                      </a:cubicBezTo>
                      <a:cubicBezTo>
                        <a:pt x="2888" y="1676"/>
                        <a:pt x="2897" y="1676"/>
                        <a:pt x="2897" y="1676"/>
                      </a:cubicBezTo>
                      <a:cubicBezTo>
                        <a:pt x="2907" y="1676"/>
                        <a:pt x="2916" y="1686"/>
                        <a:pt x="2907" y="1695"/>
                      </a:cubicBezTo>
                      <a:cubicBezTo>
                        <a:pt x="2907" y="1705"/>
                        <a:pt x="2907" y="1705"/>
                        <a:pt x="2916" y="1705"/>
                      </a:cubicBezTo>
                      <a:cubicBezTo>
                        <a:pt x="2925" y="1705"/>
                        <a:pt x="2925" y="1714"/>
                        <a:pt x="2925" y="1714"/>
                      </a:cubicBezTo>
                      <a:cubicBezTo>
                        <a:pt x="2916" y="1723"/>
                        <a:pt x="2916" y="1733"/>
                        <a:pt x="2907" y="1733"/>
                      </a:cubicBezTo>
                      <a:cubicBezTo>
                        <a:pt x="2897" y="1742"/>
                        <a:pt x="2878" y="1752"/>
                        <a:pt x="2869" y="1761"/>
                      </a:cubicBezTo>
                      <a:lnTo>
                        <a:pt x="2840" y="1761"/>
                      </a:lnTo>
                      <a:cubicBezTo>
                        <a:pt x="2831" y="1761"/>
                        <a:pt x="2831" y="1752"/>
                        <a:pt x="2831" y="1742"/>
                      </a:cubicBezTo>
                      <a:cubicBezTo>
                        <a:pt x="2831" y="1733"/>
                        <a:pt x="2831" y="1733"/>
                        <a:pt x="2821" y="1733"/>
                      </a:cubicBezTo>
                      <a:cubicBezTo>
                        <a:pt x="2802" y="1733"/>
                        <a:pt x="2802" y="1733"/>
                        <a:pt x="2802" y="1742"/>
                      </a:cubicBezTo>
                      <a:cubicBezTo>
                        <a:pt x="2802" y="1752"/>
                        <a:pt x="2793" y="1752"/>
                        <a:pt x="2793" y="1752"/>
                      </a:cubicBezTo>
                      <a:cubicBezTo>
                        <a:pt x="2788" y="1757"/>
                        <a:pt x="2783" y="1759"/>
                        <a:pt x="2779" y="1759"/>
                      </a:cubicBezTo>
                      <a:cubicBezTo>
                        <a:pt x="2774" y="1759"/>
                        <a:pt x="2769" y="1757"/>
                        <a:pt x="2765" y="1752"/>
                      </a:cubicBezTo>
                      <a:lnTo>
                        <a:pt x="2755" y="1752"/>
                      </a:lnTo>
                      <a:cubicBezTo>
                        <a:pt x="2755" y="1752"/>
                        <a:pt x="2755" y="1761"/>
                        <a:pt x="2755" y="1761"/>
                      </a:cubicBezTo>
                      <a:cubicBezTo>
                        <a:pt x="2755" y="1761"/>
                        <a:pt x="2755" y="1761"/>
                        <a:pt x="2755" y="1771"/>
                      </a:cubicBezTo>
                      <a:cubicBezTo>
                        <a:pt x="2746" y="1761"/>
                        <a:pt x="2746" y="1761"/>
                        <a:pt x="2746" y="1761"/>
                      </a:cubicBezTo>
                      <a:cubicBezTo>
                        <a:pt x="2746" y="1752"/>
                        <a:pt x="2746" y="1742"/>
                        <a:pt x="2746" y="1742"/>
                      </a:cubicBezTo>
                      <a:cubicBezTo>
                        <a:pt x="2736" y="1742"/>
                        <a:pt x="2727" y="1733"/>
                        <a:pt x="2717" y="1733"/>
                      </a:cubicBezTo>
                      <a:cubicBezTo>
                        <a:pt x="2717" y="1733"/>
                        <a:pt x="2717" y="1742"/>
                        <a:pt x="2717" y="1742"/>
                      </a:cubicBezTo>
                      <a:cubicBezTo>
                        <a:pt x="2717" y="1752"/>
                        <a:pt x="2717" y="1761"/>
                        <a:pt x="2717" y="1771"/>
                      </a:cubicBezTo>
                      <a:cubicBezTo>
                        <a:pt x="2717" y="1771"/>
                        <a:pt x="2717" y="1780"/>
                        <a:pt x="2717" y="1780"/>
                      </a:cubicBezTo>
                      <a:cubicBezTo>
                        <a:pt x="2717" y="1790"/>
                        <a:pt x="2708" y="1799"/>
                        <a:pt x="2698" y="1809"/>
                      </a:cubicBezTo>
                      <a:cubicBezTo>
                        <a:pt x="2698" y="1809"/>
                        <a:pt x="2689" y="1799"/>
                        <a:pt x="2689" y="1799"/>
                      </a:cubicBezTo>
                      <a:cubicBezTo>
                        <a:pt x="2689" y="1799"/>
                        <a:pt x="2689" y="1790"/>
                        <a:pt x="2689" y="1790"/>
                      </a:cubicBezTo>
                      <a:cubicBezTo>
                        <a:pt x="2679" y="1780"/>
                        <a:pt x="2679" y="1780"/>
                        <a:pt x="2679" y="1780"/>
                      </a:cubicBezTo>
                      <a:cubicBezTo>
                        <a:pt x="2670" y="1799"/>
                        <a:pt x="2670" y="1809"/>
                        <a:pt x="2660" y="1828"/>
                      </a:cubicBezTo>
                      <a:cubicBezTo>
                        <a:pt x="2660" y="1837"/>
                        <a:pt x="2660" y="1837"/>
                        <a:pt x="2670" y="1837"/>
                      </a:cubicBezTo>
                      <a:cubicBezTo>
                        <a:pt x="2679" y="1837"/>
                        <a:pt x="2689" y="1837"/>
                        <a:pt x="2689" y="1828"/>
                      </a:cubicBezTo>
                      <a:lnTo>
                        <a:pt x="2717" y="1828"/>
                      </a:lnTo>
                      <a:cubicBezTo>
                        <a:pt x="2717" y="1828"/>
                        <a:pt x="2717" y="1837"/>
                        <a:pt x="2717" y="1837"/>
                      </a:cubicBezTo>
                      <a:cubicBezTo>
                        <a:pt x="2708" y="1856"/>
                        <a:pt x="2698" y="1856"/>
                        <a:pt x="2679" y="1856"/>
                      </a:cubicBezTo>
                      <a:cubicBezTo>
                        <a:pt x="2641" y="1856"/>
                        <a:pt x="2613" y="1847"/>
                        <a:pt x="2575" y="1847"/>
                      </a:cubicBezTo>
                      <a:cubicBezTo>
                        <a:pt x="2556" y="1837"/>
                        <a:pt x="2537" y="1837"/>
                        <a:pt x="2518" y="1828"/>
                      </a:cubicBezTo>
                      <a:cubicBezTo>
                        <a:pt x="2500" y="1818"/>
                        <a:pt x="2481" y="1799"/>
                        <a:pt x="2462" y="1780"/>
                      </a:cubicBezTo>
                      <a:cubicBezTo>
                        <a:pt x="2462" y="1771"/>
                        <a:pt x="2462" y="1761"/>
                        <a:pt x="2471" y="1761"/>
                      </a:cubicBezTo>
                      <a:cubicBezTo>
                        <a:pt x="2476" y="1759"/>
                        <a:pt x="2481" y="1758"/>
                        <a:pt x="2484" y="1758"/>
                      </a:cubicBezTo>
                      <a:cubicBezTo>
                        <a:pt x="2495" y="1758"/>
                        <a:pt x="2502" y="1766"/>
                        <a:pt x="2509" y="1780"/>
                      </a:cubicBezTo>
                      <a:cubicBezTo>
                        <a:pt x="2509" y="1780"/>
                        <a:pt x="2509" y="1780"/>
                        <a:pt x="2518" y="1790"/>
                      </a:cubicBezTo>
                      <a:lnTo>
                        <a:pt x="2518" y="1771"/>
                      </a:lnTo>
                      <a:lnTo>
                        <a:pt x="2537" y="1780"/>
                      </a:lnTo>
                      <a:lnTo>
                        <a:pt x="2537" y="1761"/>
                      </a:lnTo>
                      <a:cubicBezTo>
                        <a:pt x="2547" y="1771"/>
                        <a:pt x="2556" y="1771"/>
                        <a:pt x="2566" y="1771"/>
                      </a:cubicBezTo>
                      <a:cubicBezTo>
                        <a:pt x="2566" y="1761"/>
                        <a:pt x="2556" y="1761"/>
                        <a:pt x="2556" y="1752"/>
                      </a:cubicBezTo>
                      <a:cubicBezTo>
                        <a:pt x="2556" y="1752"/>
                        <a:pt x="2556" y="1742"/>
                        <a:pt x="2556" y="1742"/>
                      </a:cubicBezTo>
                      <a:cubicBezTo>
                        <a:pt x="2566" y="1733"/>
                        <a:pt x="2575" y="1733"/>
                        <a:pt x="2585" y="1723"/>
                      </a:cubicBezTo>
                      <a:cubicBezTo>
                        <a:pt x="2594" y="1723"/>
                        <a:pt x="2594" y="1714"/>
                        <a:pt x="2604" y="1705"/>
                      </a:cubicBezTo>
                      <a:cubicBezTo>
                        <a:pt x="2613" y="1705"/>
                        <a:pt x="2623" y="1695"/>
                        <a:pt x="2632" y="1695"/>
                      </a:cubicBezTo>
                      <a:lnTo>
                        <a:pt x="2660" y="1714"/>
                      </a:lnTo>
                      <a:cubicBezTo>
                        <a:pt x="2660" y="1705"/>
                        <a:pt x="2660" y="1695"/>
                        <a:pt x="2660" y="1686"/>
                      </a:cubicBezTo>
                      <a:cubicBezTo>
                        <a:pt x="2660" y="1676"/>
                        <a:pt x="2660" y="1667"/>
                        <a:pt x="2660" y="1667"/>
                      </a:cubicBezTo>
                      <a:lnTo>
                        <a:pt x="2651" y="1667"/>
                      </a:lnTo>
                      <a:cubicBezTo>
                        <a:pt x="2651" y="1657"/>
                        <a:pt x="2660" y="1638"/>
                        <a:pt x="2670" y="1638"/>
                      </a:cubicBezTo>
                      <a:cubicBezTo>
                        <a:pt x="2689" y="1629"/>
                        <a:pt x="2708" y="1629"/>
                        <a:pt x="2717" y="1629"/>
                      </a:cubicBezTo>
                      <a:cubicBezTo>
                        <a:pt x="2727" y="1629"/>
                        <a:pt x="2727" y="1638"/>
                        <a:pt x="2736" y="1638"/>
                      </a:cubicBezTo>
                      <a:cubicBezTo>
                        <a:pt x="2755" y="1629"/>
                        <a:pt x="2774" y="1619"/>
                        <a:pt x="2774" y="1591"/>
                      </a:cubicBezTo>
                      <a:lnTo>
                        <a:pt x="2765" y="1591"/>
                      </a:lnTo>
                      <a:cubicBezTo>
                        <a:pt x="2765" y="1581"/>
                        <a:pt x="2765" y="1572"/>
                        <a:pt x="2774" y="1572"/>
                      </a:cubicBezTo>
                      <a:cubicBezTo>
                        <a:pt x="2802" y="1553"/>
                        <a:pt x="2821" y="1534"/>
                        <a:pt x="2850" y="1515"/>
                      </a:cubicBezTo>
                      <a:close/>
                      <a:moveTo>
                        <a:pt x="1203" y="1837"/>
                      </a:moveTo>
                      <a:cubicBezTo>
                        <a:pt x="1212" y="1837"/>
                        <a:pt x="1222" y="1847"/>
                        <a:pt x="1231" y="1847"/>
                      </a:cubicBezTo>
                      <a:cubicBezTo>
                        <a:pt x="1231" y="1853"/>
                        <a:pt x="1222" y="1860"/>
                        <a:pt x="1213" y="1860"/>
                      </a:cubicBezTo>
                      <a:cubicBezTo>
                        <a:pt x="1209" y="1860"/>
                        <a:pt x="1206" y="1859"/>
                        <a:pt x="1203" y="1856"/>
                      </a:cubicBezTo>
                      <a:lnTo>
                        <a:pt x="1184" y="1856"/>
                      </a:lnTo>
                      <a:cubicBezTo>
                        <a:pt x="1174" y="1847"/>
                        <a:pt x="1174" y="1837"/>
                        <a:pt x="1184" y="1837"/>
                      </a:cubicBezTo>
                      <a:close/>
                      <a:moveTo>
                        <a:pt x="540" y="1799"/>
                      </a:moveTo>
                      <a:cubicBezTo>
                        <a:pt x="550" y="1809"/>
                        <a:pt x="559" y="1809"/>
                        <a:pt x="569" y="1809"/>
                      </a:cubicBezTo>
                      <a:cubicBezTo>
                        <a:pt x="578" y="1818"/>
                        <a:pt x="588" y="1818"/>
                        <a:pt x="588" y="1828"/>
                      </a:cubicBezTo>
                      <a:lnTo>
                        <a:pt x="578" y="1828"/>
                      </a:lnTo>
                      <a:lnTo>
                        <a:pt x="569" y="1865"/>
                      </a:lnTo>
                      <a:cubicBezTo>
                        <a:pt x="569" y="1856"/>
                        <a:pt x="559" y="1847"/>
                        <a:pt x="559" y="1837"/>
                      </a:cubicBezTo>
                      <a:cubicBezTo>
                        <a:pt x="559" y="1837"/>
                        <a:pt x="559" y="1828"/>
                        <a:pt x="559" y="1828"/>
                      </a:cubicBezTo>
                      <a:cubicBezTo>
                        <a:pt x="559" y="1818"/>
                        <a:pt x="550" y="1818"/>
                        <a:pt x="540" y="1818"/>
                      </a:cubicBezTo>
                      <a:lnTo>
                        <a:pt x="550" y="1828"/>
                      </a:lnTo>
                      <a:cubicBezTo>
                        <a:pt x="531" y="1837"/>
                        <a:pt x="531" y="1837"/>
                        <a:pt x="531" y="1856"/>
                      </a:cubicBezTo>
                      <a:cubicBezTo>
                        <a:pt x="521" y="1856"/>
                        <a:pt x="521" y="1856"/>
                        <a:pt x="521" y="1847"/>
                      </a:cubicBezTo>
                      <a:cubicBezTo>
                        <a:pt x="512" y="1837"/>
                        <a:pt x="512" y="1828"/>
                        <a:pt x="512" y="1828"/>
                      </a:cubicBezTo>
                      <a:cubicBezTo>
                        <a:pt x="512" y="1818"/>
                        <a:pt x="512" y="1809"/>
                        <a:pt x="521" y="1799"/>
                      </a:cubicBezTo>
                      <a:close/>
                      <a:moveTo>
                        <a:pt x="1250" y="1847"/>
                      </a:moveTo>
                      <a:cubicBezTo>
                        <a:pt x="1250" y="1847"/>
                        <a:pt x="1260" y="1856"/>
                        <a:pt x="1260" y="1856"/>
                      </a:cubicBezTo>
                      <a:cubicBezTo>
                        <a:pt x="1260" y="1856"/>
                        <a:pt x="1260" y="1865"/>
                        <a:pt x="1250" y="1865"/>
                      </a:cubicBezTo>
                      <a:cubicBezTo>
                        <a:pt x="1241" y="1856"/>
                        <a:pt x="1241" y="1847"/>
                        <a:pt x="1250" y="1847"/>
                      </a:cubicBezTo>
                      <a:close/>
                      <a:moveTo>
                        <a:pt x="985" y="1856"/>
                      </a:moveTo>
                      <a:cubicBezTo>
                        <a:pt x="985" y="1875"/>
                        <a:pt x="985" y="1875"/>
                        <a:pt x="976" y="1875"/>
                      </a:cubicBezTo>
                      <a:cubicBezTo>
                        <a:pt x="976" y="1875"/>
                        <a:pt x="976" y="1865"/>
                        <a:pt x="966" y="1865"/>
                      </a:cubicBezTo>
                      <a:cubicBezTo>
                        <a:pt x="966" y="1856"/>
                        <a:pt x="976" y="1856"/>
                        <a:pt x="976" y="1856"/>
                      </a:cubicBezTo>
                      <a:close/>
                      <a:moveTo>
                        <a:pt x="2092" y="1667"/>
                      </a:moveTo>
                      <a:cubicBezTo>
                        <a:pt x="2121" y="1676"/>
                        <a:pt x="2149" y="1686"/>
                        <a:pt x="2187" y="1705"/>
                      </a:cubicBezTo>
                      <a:cubicBezTo>
                        <a:pt x="2197" y="1705"/>
                        <a:pt x="2206" y="1714"/>
                        <a:pt x="2216" y="1714"/>
                      </a:cubicBezTo>
                      <a:cubicBezTo>
                        <a:pt x="2225" y="1714"/>
                        <a:pt x="2225" y="1723"/>
                        <a:pt x="2225" y="1723"/>
                      </a:cubicBezTo>
                      <a:cubicBezTo>
                        <a:pt x="2216" y="1733"/>
                        <a:pt x="2216" y="1733"/>
                        <a:pt x="2216" y="1733"/>
                      </a:cubicBezTo>
                      <a:cubicBezTo>
                        <a:pt x="2197" y="1761"/>
                        <a:pt x="2178" y="1780"/>
                        <a:pt x="2168" y="1799"/>
                      </a:cubicBezTo>
                      <a:cubicBezTo>
                        <a:pt x="2159" y="1809"/>
                        <a:pt x="2140" y="1818"/>
                        <a:pt x="2130" y="1828"/>
                      </a:cubicBezTo>
                      <a:cubicBezTo>
                        <a:pt x="2092" y="1837"/>
                        <a:pt x="2055" y="1856"/>
                        <a:pt x="2026" y="1875"/>
                      </a:cubicBezTo>
                      <a:lnTo>
                        <a:pt x="2007" y="1875"/>
                      </a:lnTo>
                      <a:cubicBezTo>
                        <a:pt x="1998" y="1856"/>
                        <a:pt x="1988" y="1837"/>
                        <a:pt x="1988" y="1818"/>
                      </a:cubicBezTo>
                      <a:cubicBezTo>
                        <a:pt x="1969" y="1818"/>
                        <a:pt x="1951" y="1809"/>
                        <a:pt x="1941" y="1790"/>
                      </a:cubicBezTo>
                      <a:cubicBezTo>
                        <a:pt x="1960" y="1780"/>
                        <a:pt x="1960" y="1761"/>
                        <a:pt x="1969" y="1742"/>
                      </a:cubicBezTo>
                      <a:cubicBezTo>
                        <a:pt x="1969" y="1742"/>
                        <a:pt x="1979" y="1733"/>
                        <a:pt x="1979" y="1733"/>
                      </a:cubicBezTo>
                      <a:cubicBezTo>
                        <a:pt x="1979" y="1714"/>
                        <a:pt x="1998" y="1714"/>
                        <a:pt x="2007" y="1714"/>
                      </a:cubicBezTo>
                      <a:cubicBezTo>
                        <a:pt x="2012" y="1719"/>
                        <a:pt x="2017" y="1721"/>
                        <a:pt x="2020" y="1721"/>
                      </a:cubicBezTo>
                      <a:cubicBezTo>
                        <a:pt x="2024" y="1721"/>
                        <a:pt x="2026" y="1719"/>
                        <a:pt x="2026" y="1714"/>
                      </a:cubicBezTo>
                      <a:cubicBezTo>
                        <a:pt x="2036" y="1714"/>
                        <a:pt x="2045" y="1705"/>
                        <a:pt x="2045" y="1705"/>
                      </a:cubicBezTo>
                      <a:cubicBezTo>
                        <a:pt x="2055" y="1705"/>
                        <a:pt x="2055" y="1695"/>
                        <a:pt x="2055" y="1695"/>
                      </a:cubicBezTo>
                      <a:cubicBezTo>
                        <a:pt x="2055" y="1695"/>
                        <a:pt x="2055" y="1695"/>
                        <a:pt x="2055" y="1686"/>
                      </a:cubicBezTo>
                      <a:cubicBezTo>
                        <a:pt x="2064" y="1686"/>
                        <a:pt x="2064" y="1695"/>
                        <a:pt x="2064" y="1695"/>
                      </a:cubicBezTo>
                      <a:lnTo>
                        <a:pt x="2074" y="1695"/>
                      </a:lnTo>
                      <a:cubicBezTo>
                        <a:pt x="2083" y="1695"/>
                        <a:pt x="2083" y="1686"/>
                        <a:pt x="2074" y="1676"/>
                      </a:cubicBezTo>
                      <a:cubicBezTo>
                        <a:pt x="2074" y="1676"/>
                        <a:pt x="2074" y="1667"/>
                        <a:pt x="2074" y="1667"/>
                      </a:cubicBezTo>
                      <a:close/>
                      <a:moveTo>
                        <a:pt x="1146" y="1875"/>
                      </a:moveTo>
                      <a:cubicBezTo>
                        <a:pt x="1155" y="1875"/>
                        <a:pt x="1155" y="1884"/>
                        <a:pt x="1146" y="1884"/>
                      </a:cubicBezTo>
                      <a:lnTo>
                        <a:pt x="1146" y="1875"/>
                      </a:lnTo>
                      <a:close/>
                      <a:moveTo>
                        <a:pt x="853" y="1865"/>
                      </a:moveTo>
                      <a:lnTo>
                        <a:pt x="853" y="1894"/>
                      </a:lnTo>
                      <a:cubicBezTo>
                        <a:pt x="843" y="1884"/>
                        <a:pt x="843" y="1875"/>
                        <a:pt x="853" y="1865"/>
                      </a:cubicBezTo>
                      <a:close/>
                      <a:moveTo>
                        <a:pt x="1203" y="1875"/>
                      </a:moveTo>
                      <a:cubicBezTo>
                        <a:pt x="1222" y="1875"/>
                        <a:pt x="1231" y="1875"/>
                        <a:pt x="1241" y="1884"/>
                      </a:cubicBezTo>
                      <a:cubicBezTo>
                        <a:pt x="1241" y="1894"/>
                        <a:pt x="1231" y="1894"/>
                        <a:pt x="1231" y="1903"/>
                      </a:cubicBezTo>
                      <a:lnTo>
                        <a:pt x="1222" y="1903"/>
                      </a:lnTo>
                      <a:cubicBezTo>
                        <a:pt x="1222" y="1903"/>
                        <a:pt x="1222" y="1903"/>
                        <a:pt x="1222" y="1894"/>
                      </a:cubicBezTo>
                      <a:cubicBezTo>
                        <a:pt x="1222" y="1894"/>
                        <a:pt x="1222" y="1884"/>
                        <a:pt x="1222" y="1884"/>
                      </a:cubicBezTo>
                      <a:cubicBezTo>
                        <a:pt x="1222" y="1884"/>
                        <a:pt x="1222" y="1884"/>
                        <a:pt x="1212" y="1894"/>
                      </a:cubicBezTo>
                      <a:lnTo>
                        <a:pt x="1203" y="1894"/>
                      </a:lnTo>
                      <a:cubicBezTo>
                        <a:pt x="1203" y="1894"/>
                        <a:pt x="1203" y="1884"/>
                        <a:pt x="1203" y="1884"/>
                      </a:cubicBezTo>
                      <a:cubicBezTo>
                        <a:pt x="1203" y="1884"/>
                        <a:pt x="1203" y="1875"/>
                        <a:pt x="1203" y="1875"/>
                      </a:cubicBezTo>
                      <a:close/>
                      <a:moveTo>
                        <a:pt x="1354" y="1875"/>
                      </a:moveTo>
                      <a:cubicBezTo>
                        <a:pt x="1354" y="1875"/>
                        <a:pt x="1364" y="1884"/>
                        <a:pt x="1364" y="1884"/>
                      </a:cubicBezTo>
                      <a:cubicBezTo>
                        <a:pt x="1364" y="1894"/>
                        <a:pt x="1364" y="1894"/>
                        <a:pt x="1354" y="1903"/>
                      </a:cubicBezTo>
                      <a:cubicBezTo>
                        <a:pt x="1354" y="1894"/>
                        <a:pt x="1354" y="1884"/>
                        <a:pt x="1354" y="1884"/>
                      </a:cubicBezTo>
                      <a:cubicBezTo>
                        <a:pt x="1354" y="1884"/>
                        <a:pt x="1354" y="1875"/>
                        <a:pt x="1354" y="1875"/>
                      </a:cubicBezTo>
                      <a:close/>
                      <a:moveTo>
                        <a:pt x="1771" y="1667"/>
                      </a:moveTo>
                      <a:cubicBezTo>
                        <a:pt x="1790" y="1676"/>
                        <a:pt x="1799" y="1686"/>
                        <a:pt x="1809" y="1695"/>
                      </a:cubicBezTo>
                      <a:cubicBezTo>
                        <a:pt x="1818" y="1714"/>
                        <a:pt x="1827" y="1733"/>
                        <a:pt x="1837" y="1742"/>
                      </a:cubicBezTo>
                      <a:cubicBezTo>
                        <a:pt x="1837" y="1752"/>
                        <a:pt x="1837" y="1761"/>
                        <a:pt x="1827" y="1761"/>
                      </a:cubicBezTo>
                      <a:cubicBezTo>
                        <a:pt x="1809" y="1761"/>
                        <a:pt x="1790" y="1771"/>
                        <a:pt x="1771" y="1771"/>
                      </a:cubicBezTo>
                      <a:lnTo>
                        <a:pt x="1761" y="1790"/>
                      </a:lnTo>
                      <a:cubicBezTo>
                        <a:pt x="1761" y="1771"/>
                        <a:pt x="1752" y="1761"/>
                        <a:pt x="1752" y="1752"/>
                      </a:cubicBezTo>
                      <a:lnTo>
                        <a:pt x="1742" y="1752"/>
                      </a:lnTo>
                      <a:cubicBezTo>
                        <a:pt x="1723" y="1761"/>
                        <a:pt x="1714" y="1771"/>
                        <a:pt x="1714" y="1790"/>
                      </a:cubicBezTo>
                      <a:cubicBezTo>
                        <a:pt x="1714" y="1799"/>
                        <a:pt x="1714" y="1809"/>
                        <a:pt x="1723" y="1809"/>
                      </a:cubicBezTo>
                      <a:cubicBezTo>
                        <a:pt x="1723" y="1818"/>
                        <a:pt x="1723" y="1828"/>
                        <a:pt x="1733" y="1828"/>
                      </a:cubicBezTo>
                      <a:cubicBezTo>
                        <a:pt x="1752" y="1818"/>
                        <a:pt x="1761" y="1818"/>
                        <a:pt x="1771" y="1818"/>
                      </a:cubicBezTo>
                      <a:lnTo>
                        <a:pt x="1780" y="1818"/>
                      </a:lnTo>
                      <a:cubicBezTo>
                        <a:pt x="1780" y="1818"/>
                        <a:pt x="1780" y="1828"/>
                        <a:pt x="1771" y="1828"/>
                      </a:cubicBezTo>
                      <a:cubicBezTo>
                        <a:pt x="1771" y="1828"/>
                        <a:pt x="1761" y="1837"/>
                        <a:pt x="1752" y="1837"/>
                      </a:cubicBezTo>
                      <a:cubicBezTo>
                        <a:pt x="1733" y="1837"/>
                        <a:pt x="1723" y="1837"/>
                        <a:pt x="1704" y="1847"/>
                      </a:cubicBezTo>
                      <a:cubicBezTo>
                        <a:pt x="1695" y="1847"/>
                        <a:pt x="1685" y="1856"/>
                        <a:pt x="1685" y="1856"/>
                      </a:cubicBezTo>
                      <a:cubicBezTo>
                        <a:pt x="1676" y="1856"/>
                        <a:pt x="1676" y="1856"/>
                        <a:pt x="1676" y="1865"/>
                      </a:cubicBezTo>
                      <a:lnTo>
                        <a:pt x="1667" y="1856"/>
                      </a:lnTo>
                      <a:lnTo>
                        <a:pt x="1676" y="1847"/>
                      </a:lnTo>
                      <a:lnTo>
                        <a:pt x="1657" y="1856"/>
                      </a:lnTo>
                      <a:cubicBezTo>
                        <a:pt x="1667" y="1856"/>
                        <a:pt x="1667" y="1865"/>
                        <a:pt x="1667" y="1865"/>
                      </a:cubicBezTo>
                      <a:cubicBezTo>
                        <a:pt x="1676" y="1865"/>
                        <a:pt x="1676" y="1875"/>
                        <a:pt x="1676" y="1875"/>
                      </a:cubicBezTo>
                      <a:lnTo>
                        <a:pt x="1667" y="1875"/>
                      </a:lnTo>
                      <a:cubicBezTo>
                        <a:pt x="1667" y="1870"/>
                        <a:pt x="1664" y="1868"/>
                        <a:pt x="1661" y="1868"/>
                      </a:cubicBezTo>
                      <a:cubicBezTo>
                        <a:pt x="1657" y="1868"/>
                        <a:pt x="1652" y="1870"/>
                        <a:pt x="1648" y="1875"/>
                      </a:cubicBezTo>
                      <a:cubicBezTo>
                        <a:pt x="1648" y="1875"/>
                        <a:pt x="1648" y="1884"/>
                        <a:pt x="1638" y="1884"/>
                      </a:cubicBezTo>
                      <a:cubicBezTo>
                        <a:pt x="1638" y="1894"/>
                        <a:pt x="1629" y="1894"/>
                        <a:pt x="1629" y="1903"/>
                      </a:cubicBezTo>
                      <a:cubicBezTo>
                        <a:pt x="1619" y="1903"/>
                        <a:pt x="1610" y="1903"/>
                        <a:pt x="1619" y="1894"/>
                      </a:cubicBezTo>
                      <a:cubicBezTo>
                        <a:pt x="1619" y="1884"/>
                        <a:pt x="1629" y="1865"/>
                        <a:pt x="1629" y="1856"/>
                      </a:cubicBezTo>
                      <a:cubicBezTo>
                        <a:pt x="1638" y="1837"/>
                        <a:pt x="1657" y="1818"/>
                        <a:pt x="1667" y="1799"/>
                      </a:cubicBezTo>
                      <a:cubicBezTo>
                        <a:pt x="1676" y="1771"/>
                        <a:pt x="1695" y="1742"/>
                        <a:pt x="1704" y="1714"/>
                      </a:cubicBezTo>
                      <a:cubicBezTo>
                        <a:pt x="1714" y="1695"/>
                        <a:pt x="1723" y="1686"/>
                        <a:pt x="1733" y="1686"/>
                      </a:cubicBezTo>
                      <a:cubicBezTo>
                        <a:pt x="1742" y="1686"/>
                        <a:pt x="1752" y="1686"/>
                        <a:pt x="1761" y="1676"/>
                      </a:cubicBezTo>
                      <a:cubicBezTo>
                        <a:pt x="1761" y="1667"/>
                        <a:pt x="1771" y="1667"/>
                        <a:pt x="1771" y="1667"/>
                      </a:cubicBezTo>
                      <a:close/>
                      <a:moveTo>
                        <a:pt x="815" y="1894"/>
                      </a:moveTo>
                      <a:cubicBezTo>
                        <a:pt x="815" y="1894"/>
                        <a:pt x="815" y="1903"/>
                        <a:pt x="815" y="1903"/>
                      </a:cubicBezTo>
                      <a:cubicBezTo>
                        <a:pt x="815" y="1903"/>
                        <a:pt x="815" y="1913"/>
                        <a:pt x="805" y="1913"/>
                      </a:cubicBezTo>
                      <a:lnTo>
                        <a:pt x="815" y="1894"/>
                      </a:lnTo>
                      <a:close/>
                      <a:moveTo>
                        <a:pt x="502" y="1894"/>
                      </a:moveTo>
                      <a:lnTo>
                        <a:pt x="493" y="1922"/>
                      </a:lnTo>
                      <a:cubicBezTo>
                        <a:pt x="493" y="1913"/>
                        <a:pt x="493" y="1903"/>
                        <a:pt x="502" y="1894"/>
                      </a:cubicBezTo>
                      <a:close/>
                      <a:moveTo>
                        <a:pt x="995" y="1875"/>
                      </a:moveTo>
                      <a:cubicBezTo>
                        <a:pt x="995" y="1884"/>
                        <a:pt x="995" y="1884"/>
                        <a:pt x="995" y="1894"/>
                      </a:cubicBezTo>
                      <a:cubicBezTo>
                        <a:pt x="1004" y="1894"/>
                        <a:pt x="995" y="1903"/>
                        <a:pt x="1004" y="1913"/>
                      </a:cubicBezTo>
                      <a:cubicBezTo>
                        <a:pt x="998" y="1924"/>
                        <a:pt x="990" y="1928"/>
                        <a:pt x="981" y="1928"/>
                      </a:cubicBezTo>
                      <a:cubicBezTo>
                        <a:pt x="976" y="1928"/>
                        <a:pt x="970" y="1926"/>
                        <a:pt x="966" y="1922"/>
                      </a:cubicBezTo>
                      <a:cubicBezTo>
                        <a:pt x="957" y="1922"/>
                        <a:pt x="957" y="1913"/>
                        <a:pt x="957" y="1903"/>
                      </a:cubicBezTo>
                      <a:lnTo>
                        <a:pt x="966" y="1903"/>
                      </a:lnTo>
                      <a:cubicBezTo>
                        <a:pt x="976" y="1903"/>
                        <a:pt x="976" y="1894"/>
                        <a:pt x="976" y="1894"/>
                      </a:cubicBezTo>
                      <a:cubicBezTo>
                        <a:pt x="976" y="1884"/>
                        <a:pt x="985" y="1884"/>
                        <a:pt x="985" y="1884"/>
                      </a:cubicBezTo>
                      <a:cubicBezTo>
                        <a:pt x="985" y="1884"/>
                        <a:pt x="985" y="1884"/>
                        <a:pt x="995" y="1875"/>
                      </a:cubicBezTo>
                      <a:close/>
                      <a:moveTo>
                        <a:pt x="1761" y="1903"/>
                      </a:moveTo>
                      <a:lnTo>
                        <a:pt x="1742" y="1932"/>
                      </a:lnTo>
                      <a:cubicBezTo>
                        <a:pt x="1733" y="1913"/>
                        <a:pt x="1742" y="1903"/>
                        <a:pt x="1761" y="1903"/>
                      </a:cubicBezTo>
                      <a:close/>
                      <a:moveTo>
                        <a:pt x="1108" y="1922"/>
                      </a:moveTo>
                      <a:lnTo>
                        <a:pt x="1136" y="1932"/>
                      </a:lnTo>
                      <a:cubicBezTo>
                        <a:pt x="1127" y="1941"/>
                        <a:pt x="1118" y="1941"/>
                        <a:pt x="1108" y="1951"/>
                      </a:cubicBezTo>
                      <a:cubicBezTo>
                        <a:pt x="1108" y="1951"/>
                        <a:pt x="1099" y="1941"/>
                        <a:pt x="1099" y="1941"/>
                      </a:cubicBezTo>
                      <a:cubicBezTo>
                        <a:pt x="1099" y="1941"/>
                        <a:pt x="1099" y="1932"/>
                        <a:pt x="1108" y="1932"/>
                      </a:cubicBezTo>
                      <a:lnTo>
                        <a:pt x="1108" y="1922"/>
                      </a:lnTo>
                      <a:close/>
                      <a:moveTo>
                        <a:pt x="1222" y="1932"/>
                      </a:moveTo>
                      <a:lnTo>
                        <a:pt x="1222" y="1941"/>
                      </a:lnTo>
                      <a:lnTo>
                        <a:pt x="1212" y="1951"/>
                      </a:lnTo>
                      <a:lnTo>
                        <a:pt x="1212" y="1941"/>
                      </a:lnTo>
                      <a:lnTo>
                        <a:pt x="1222" y="1932"/>
                      </a:lnTo>
                      <a:close/>
                      <a:moveTo>
                        <a:pt x="1061" y="1922"/>
                      </a:moveTo>
                      <a:lnTo>
                        <a:pt x="1061" y="1922"/>
                      </a:lnTo>
                      <a:cubicBezTo>
                        <a:pt x="1070" y="1932"/>
                        <a:pt x="1070" y="1941"/>
                        <a:pt x="1089" y="1941"/>
                      </a:cubicBezTo>
                      <a:lnTo>
                        <a:pt x="1070" y="1960"/>
                      </a:lnTo>
                      <a:cubicBezTo>
                        <a:pt x="1062" y="1952"/>
                        <a:pt x="1061" y="1938"/>
                        <a:pt x="1061" y="1922"/>
                      </a:cubicBezTo>
                      <a:close/>
                      <a:moveTo>
                        <a:pt x="2992" y="1941"/>
                      </a:moveTo>
                      <a:cubicBezTo>
                        <a:pt x="3001" y="1951"/>
                        <a:pt x="3001" y="1951"/>
                        <a:pt x="2992" y="1960"/>
                      </a:cubicBezTo>
                      <a:lnTo>
                        <a:pt x="2982" y="1960"/>
                      </a:lnTo>
                      <a:cubicBezTo>
                        <a:pt x="2973" y="1951"/>
                        <a:pt x="2973" y="1951"/>
                        <a:pt x="2973" y="1941"/>
                      </a:cubicBezTo>
                      <a:close/>
                      <a:moveTo>
                        <a:pt x="1004" y="1960"/>
                      </a:moveTo>
                      <a:lnTo>
                        <a:pt x="1032" y="1970"/>
                      </a:lnTo>
                      <a:cubicBezTo>
                        <a:pt x="1025" y="1973"/>
                        <a:pt x="1018" y="1976"/>
                        <a:pt x="1014" y="1976"/>
                      </a:cubicBezTo>
                      <a:cubicBezTo>
                        <a:pt x="1007" y="1976"/>
                        <a:pt x="1004" y="1971"/>
                        <a:pt x="1004" y="1960"/>
                      </a:cubicBezTo>
                      <a:close/>
                      <a:moveTo>
                        <a:pt x="2358" y="1970"/>
                      </a:moveTo>
                      <a:cubicBezTo>
                        <a:pt x="2358" y="1970"/>
                        <a:pt x="2367" y="1970"/>
                        <a:pt x="2367" y="1979"/>
                      </a:cubicBezTo>
                      <a:lnTo>
                        <a:pt x="2348" y="1970"/>
                      </a:lnTo>
                      <a:close/>
                      <a:moveTo>
                        <a:pt x="540" y="1970"/>
                      </a:moveTo>
                      <a:cubicBezTo>
                        <a:pt x="540" y="1979"/>
                        <a:pt x="550" y="1988"/>
                        <a:pt x="540" y="1988"/>
                      </a:cubicBezTo>
                      <a:lnTo>
                        <a:pt x="531" y="1988"/>
                      </a:lnTo>
                      <a:lnTo>
                        <a:pt x="540" y="1970"/>
                      </a:lnTo>
                      <a:close/>
                      <a:moveTo>
                        <a:pt x="1080" y="1998"/>
                      </a:moveTo>
                      <a:lnTo>
                        <a:pt x="1080" y="2007"/>
                      </a:lnTo>
                      <a:lnTo>
                        <a:pt x="1061" y="2017"/>
                      </a:lnTo>
                      <a:lnTo>
                        <a:pt x="1061" y="2017"/>
                      </a:lnTo>
                      <a:lnTo>
                        <a:pt x="1080" y="1998"/>
                      </a:lnTo>
                      <a:close/>
                      <a:moveTo>
                        <a:pt x="3493" y="2007"/>
                      </a:moveTo>
                      <a:cubicBezTo>
                        <a:pt x="3484" y="2017"/>
                        <a:pt x="3484" y="2017"/>
                        <a:pt x="3474" y="2017"/>
                      </a:cubicBezTo>
                      <a:cubicBezTo>
                        <a:pt x="3474" y="2017"/>
                        <a:pt x="3474" y="2017"/>
                        <a:pt x="3474" y="2007"/>
                      </a:cubicBezTo>
                      <a:close/>
                      <a:moveTo>
                        <a:pt x="3541" y="1988"/>
                      </a:moveTo>
                      <a:lnTo>
                        <a:pt x="3569" y="1998"/>
                      </a:lnTo>
                      <a:cubicBezTo>
                        <a:pt x="3560" y="1998"/>
                        <a:pt x="3560" y="2007"/>
                        <a:pt x="3560" y="2007"/>
                      </a:cubicBezTo>
                      <a:cubicBezTo>
                        <a:pt x="3560" y="2017"/>
                        <a:pt x="3560" y="2017"/>
                        <a:pt x="3560" y="2017"/>
                      </a:cubicBezTo>
                      <a:cubicBezTo>
                        <a:pt x="3556" y="2021"/>
                        <a:pt x="3553" y="2023"/>
                        <a:pt x="3551" y="2023"/>
                      </a:cubicBezTo>
                      <a:cubicBezTo>
                        <a:pt x="3549" y="2023"/>
                        <a:pt x="3546" y="2019"/>
                        <a:pt x="3541" y="2007"/>
                      </a:cubicBezTo>
                      <a:cubicBezTo>
                        <a:pt x="3541" y="2017"/>
                        <a:pt x="3541" y="2017"/>
                        <a:pt x="3541" y="2017"/>
                      </a:cubicBezTo>
                      <a:lnTo>
                        <a:pt x="3522" y="2017"/>
                      </a:lnTo>
                      <a:cubicBezTo>
                        <a:pt x="3522" y="2017"/>
                        <a:pt x="3522" y="2007"/>
                        <a:pt x="3522" y="2007"/>
                      </a:cubicBezTo>
                      <a:cubicBezTo>
                        <a:pt x="3522" y="2007"/>
                        <a:pt x="3522" y="2007"/>
                        <a:pt x="3522" y="1998"/>
                      </a:cubicBezTo>
                      <a:cubicBezTo>
                        <a:pt x="3522" y="1998"/>
                        <a:pt x="3522" y="1988"/>
                        <a:pt x="3522" y="1988"/>
                      </a:cubicBezTo>
                      <a:cubicBezTo>
                        <a:pt x="3531" y="1988"/>
                        <a:pt x="3531" y="1988"/>
                        <a:pt x="3541" y="1998"/>
                      </a:cubicBezTo>
                      <a:cubicBezTo>
                        <a:pt x="3541" y="1988"/>
                        <a:pt x="3541" y="1988"/>
                        <a:pt x="3541" y="1988"/>
                      </a:cubicBezTo>
                      <a:close/>
                      <a:moveTo>
                        <a:pt x="3512" y="2036"/>
                      </a:moveTo>
                      <a:cubicBezTo>
                        <a:pt x="3512" y="2036"/>
                        <a:pt x="3503" y="2045"/>
                        <a:pt x="3503" y="2045"/>
                      </a:cubicBezTo>
                      <a:cubicBezTo>
                        <a:pt x="3503" y="2045"/>
                        <a:pt x="3503" y="2036"/>
                        <a:pt x="3493" y="2036"/>
                      </a:cubicBezTo>
                      <a:close/>
                      <a:moveTo>
                        <a:pt x="3531" y="2026"/>
                      </a:moveTo>
                      <a:cubicBezTo>
                        <a:pt x="3531" y="2026"/>
                        <a:pt x="3531" y="2036"/>
                        <a:pt x="3531" y="2045"/>
                      </a:cubicBezTo>
                      <a:lnTo>
                        <a:pt x="3522" y="2045"/>
                      </a:lnTo>
                      <a:cubicBezTo>
                        <a:pt x="3522" y="2045"/>
                        <a:pt x="3522" y="2045"/>
                        <a:pt x="3522" y="2036"/>
                      </a:cubicBezTo>
                      <a:cubicBezTo>
                        <a:pt x="3522" y="2036"/>
                        <a:pt x="3531" y="2026"/>
                        <a:pt x="3531" y="2026"/>
                      </a:cubicBezTo>
                      <a:close/>
                      <a:moveTo>
                        <a:pt x="3702" y="2026"/>
                      </a:moveTo>
                      <a:cubicBezTo>
                        <a:pt x="3702" y="2036"/>
                        <a:pt x="3711" y="2036"/>
                        <a:pt x="3702" y="2036"/>
                      </a:cubicBezTo>
                      <a:cubicBezTo>
                        <a:pt x="3702" y="2045"/>
                        <a:pt x="3702" y="2055"/>
                        <a:pt x="3692" y="2055"/>
                      </a:cubicBezTo>
                      <a:cubicBezTo>
                        <a:pt x="3692" y="2055"/>
                        <a:pt x="3692" y="2055"/>
                        <a:pt x="3683" y="2045"/>
                      </a:cubicBezTo>
                      <a:cubicBezTo>
                        <a:pt x="3683" y="2045"/>
                        <a:pt x="3673" y="2045"/>
                        <a:pt x="3673" y="2036"/>
                      </a:cubicBezTo>
                      <a:lnTo>
                        <a:pt x="3664" y="2036"/>
                      </a:lnTo>
                      <a:cubicBezTo>
                        <a:pt x="3664" y="2026"/>
                        <a:pt x="3673" y="2026"/>
                        <a:pt x="3673" y="2026"/>
                      </a:cubicBezTo>
                      <a:close/>
                      <a:moveTo>
                        <a:pt x="2623" y="2074"/>
                      </a:moveTo>
                      <a:cubicBezTo>
                        <a:pt x="2613" y="2083"/>
                        <a:pt x="2613" y="2093"/>
                        <a:pt x="2613" y="2093"/>
                      </a:cubicBezTo>
                      <a:lnTo>
                        <a:pt x="2604" y="2093"/>
                      </a:lnTo>
                      <a:cubicBezTo>
                        <a:pt x="2604" y="2083"/>
                        <a:pt x="2613" y="2074"/>
                        <a:pt x="2623" y="2074"/>
                      </a:cubicBezTo>
                      <a:close/>
                      <a:moveTo>
                        <a:pt x="2433" y="2093"/>
                      </a:moveTo>
                      <a:cubicBezTo>
                        <a:pt x="2433" y="2093"/>
                        <a:pt x="2443" y="2102"/>
                        <a:pt x="2433" y="2102"/>
                      </a:cubicBezTo>
                      <a:lnTo>
                        <a:pt x="2424" y="2093"/>
                      </a:lnTo>
                      <a:close/>
                      <a:moveTo>
                        <a:pt x="1903" y="1828"/>
                      </a:moveTo>
                      <a:cubicBezTo>
                        <a:pt x="1913" y="1837"/>
                        <a:pt x="1913" y="1856"/>
                        <a:pt x="1903" y="1865"/>
                      </a:cubicBezTo>
                      <a:cubicBezTo>
                        <a:pt x="1894" y="1875"/>
                        <a:pt x="1894" y="1894"/>
                        <a:pt x="1884" y="1913"/>
                      </a:cubicBezTo>
                      <a:cubicBezTo>
                        <a:pt x="1903" y="1913"/>
                        <a:pt x="1913" y="1922"/>
                        <a:pt x="1932" y="1922"/>
                      </a:cubicBezTo>
                      <a:cubicBezTo>
                        <a:pt x="1941" y="1922"/>
                        <a:pt x="1941" y="1932"/>
                        <a:pt x="1932" y="1932"/>
                      </a:cubicBezTo>
                      <a:cubicBezTo>
                        <a:pt x="1932" y="1941"/>
                        <a:pt x="1932" y="1951"/>
                        <a:pt x="1922" y="1951"/>
                      </a:cubicBezTo>
                      <a:cubicBezTo>
                        <a:pt x="1884" y="1998"/>
                        <a:pt x="1846" y="2036"/>
                        <a:pt x="1809" y="2093"/>
                      </a:cubicBezTo>
                      <a:cubicBezTo>
                        <a:pt x="1790" y="2112"/>
                        <a:pt x="1771" y="2149"/>
                        <a:pt x="1752" y="2178"/>
                      </a:cubicBezTo>
                      <a:cubicBezTo>
                        <a:pt x="1752" y="2178"/>
                        <a:pt x="1752" y="2187"/>
                        <a:pt x="1742" y="2197"/>
                      </a:cubicBezTo>
                      <a:cubicBezTo>
                        <a:pt x="1733" y="2216"/>
                        <a:pt x="1714" y="2216"/>
                        <a:pt x="1704" y="2235"/>
                      </a:cubicBezTo>
                      <a:cubicBezTo>
                        <a:pt x="1704" y="2254"/>
                        <a:pt x="1695" y="2263"/>
                        <a:pt x="1685" y="2272"/>
                      </a:cubicBezTo>
                      <a:cubicBezTo>
                        <a:pt x="1667" y="2301"/>
                        <a:pt x="1648" y="2329"/>
                        <a:pt x="1629" y="2358"/>
                      </a:cubicBezTo>
                      <a:lnTo>
                        <a:pt x="1619" y="2348"/>
                      </a:lnTo>
                      <a:lnTo>
                        <a:pt x="1619" y="2339"/>
                      </a:lnTo>
                      <a:lnTo>
                        <a:pt x="1610" y="2348"/>
                      </a:lnTo>
                      <a:cubicBezTo>
                        <a:pt x="1610" y="2329"/>
                        <a:pt x="1600" y="2320"/>
                        <a:pt x="1600" y="2301"/>
                      </a:cubicBezTo>
                      <a:cubicBezTo>
                        <a:pt x="1600" y="2263"/>
                        <a:pt x="1600" y="2225"/>
                        <a:pt x="1591" y="2197"/>
                      </a:cubicBezTo>
                      <a:cubicBezTo>
                        <a:pt x="1581" y="2168"/>
                        <a:pt x="1581" y="2149"/>
                        <a:pt x="1591" y="2130"/>
                      </a:cubicBezTo>
                      <a:cubicBezTo>
                        <a:pt x="1600" y="2074"/>
                        <a:pt x="1610" y="2026"/>
                        <a:pt x="1610" y="1979"/>
                      </a:cubicBezTo>
                      <a:cubicBezTo>
                        <a:pt x="1610" y="1960"/>
                        <a:pt x="1629" y="1941"/>
                        <a:pt x="1648" y="1932"/>
                      </a:cubicBezTo>
                      <a:cubicBezTo>
                        <a:pt x="1657" y="1922"/>
                        <a:pt x="1667" y="1913"/>
                        <a:pt x="1676" y="1913"/>
                      </a:cubicBezTo>
                      <a:cubicBezTo>
                        <a:pt x="1679" y="1910"/>
                        <a:pt x="1682" y="1909"/>
                        <a:pt x="1685" y="1909"/>
                      </a:cubicBezTo>
                      <a:cubicBezTo>
                        <a:pt x="1692" y="1909"/>
                        <a:pt x="1698" y="1913"/>
                        <a:pt x="1704" y="1913"/>
                      </a:cubicBezTo>
                      <a:cubicBezTo>
                        <a:pt x="1704" y="1922"/>
                        <a:pt x="1704" y="1922"/>
                        <a:pt x="1704" y="1922"/>
                      </a:cubicBezTo>
                      <a:cubicBezTo>
                        <a:pt x="1704" y="1932"/>
                        <a:pt x="1704" y="1941"/>
                        <a:pt x="1704" y="1951"/>
                      </a:cubicBezTo>
                      <a:cubicBezTo>
                        <a:pt x="1695" y="1951"/>
                        <a:pt x="1695" y="1960"/>
                        <a:pt x="1704" y="1970"/>
                      </a:cubicBezTo>
                      <a:cubicBezTo>
                        <a:pt x="1714" y="1979"/>
                        <a:pt x="1714" y="1979"/>
                        <a:pt x="1714" y="1979"/>
                      </a:cubicBezTo>
                      <a:lnTo>
                        <a:pt x="1723" y="1979"/>
                      </a:lnTo>
                      <a:cubicBezTo>
                        <a:pt x="1733" y="1970"/>
                        <a:pt x="1733" y="1970"/>
                        <a:pt x="1733" y="1970"/>
                      </a:cubicBezTo>
                      <a:cubicBezTo>
                        <a:pt x="1733" y="1979"/>
                        <a:pt x="1733" y="1979"/>
                        <a:pt x="1742" y="1979"/>
                      </a:cubicBezTo>
                      <a:lnTo>
                        <a:pt x="1761" y="1979"/>
                      </a:lnTo>
                      <a:cubicBezTo>
                        <a:pt x="1771" y="1970"/>
                        <a:pt x="1771" y="1970"/>
                        <a:pt x="1780" y="1970"/>
                      </a:cubicBezTo>
                      <a:cubicBezTo>
                        <a:pt x="1799" y="1960"/>
                        <a:pt x="1799" y="1951"/>
                        <a:pt x="1790" y="1932"/>
                      </a:cubicBezTo>
                      <a:lnTo>
                        <a:pt x="1790" y="1922"/>
                      </a:lnTo>
                      <a:cubicBezTo>
                        <a:pt x="1790" y="1932"/>
                        <a:pt x="1790" y="1932"/>
                        <a:pt x="1799" y="1932"/>
                      </a:cubicBezTo>
                      <a:cubicBezTo>
                        <a:pt x="1799" y="1941"/>
                        <a:pt x="1809" y="1941"/>
                        <a:pt x="1818" y="1951"/>
                      </a:cubicBezTo>
                      <a:cubicBezTo>
                        <a:pt x="1818" y="1951"/>
                        <a:pt x="1818" y="1951"/>
                        <a:pt x="1827" y="1941"/>
                      </a:cubicBezTo>
                      <a:cubicBezTo>
                        <a:pt x="1827" y="1932"/>
                        <a:pt x="1827" y="1922"/>
                        <a:pt x="1827" y="1913"/>
                      </a:cubicBezTo>
                      <a:cubicBezTo>
                        <a:pt x="1827" y="1913"/>
                        <a:pt x="1827" y="1903"/>
                        <a:pt x="1827" y="1903"/>
                      </a:cubicBezTo>
                      <a:cubicBezTo>
                        <a:pt x="1827" y="1894"/>
                        <a:pt x="1837" y="1884"/>
                        <a:pt x="1846" y="1884"/>
                      </a:cubicBezTo>
                      <a:lnTo>
                        <a:pt x="1827" y="1875"/>
                      </a:lnTo>
                      <a:cubicBezTo>
                        <a:pt x="1856" y="1856"/>
                        <a:pt x="1884" y="1847"/>
                        <a:pt x="1903" y="1828"/>
                      </a:cubicBezTo>
                      <a:close/>
                      <a:moveTo>
                        <a:pt x="1326" y="1"/>
                      </a:moveTo>
                      <a:cubicBezTo>
                        <a:pt x="1307" y="10"/>
                        <a:pt x="1288" y="20"/>
                        <a:pt x="1269" y="29"/>
                      </a:cubicBezTo>
                      <a:cubicBezTo>
                        <a:pt x="1269" y="29"/>
                        <a:pt x="1278" y="29"/>
                        <a:pt x="1278" y="39"/>
                      </a:cubicBezTo>
                      <a:lnTo>
                        <a:pt x="1297" y="39"/>
                      </a:lnTo>
                      <a:cubicBezTo>
                        <a:pt x="1307" y="48"/>
                        <a:pt x="1307" y="48"/>
                        <a:pt x="1307" y="58"/>
                      </a:cubicBezTo>
                      <a:cubicBezTo>
                        <a:pt x="1316" y="67"/>
                        <a:pt x="1316" y="67"/>
                        <a:pt x="1316" y="76"/>
                      </a:cubicBezTo>
                      <a:cubicBezTo>
                        <a:pt x="1316" y="76"/>
                        <a:pt x="1316" y="86"/>
                        <a:pt x="1326" y="95"/>
                      </a:cubicBezTo>
                      <a:cubicBezTo>
                        <a:pt x="1326" y="105"/>
                        <a:pt x="1326" y="105"/>
                        <a:pt x="1326" y="114"/>
                      </a:cubicBezTo>
                      <a:lnTo>
                        <a:pt x="1335" y="114"/>
                      </a:lnTo>
                      <a:cubicBezTo>
                        <a:pt x="1335" y="114"/>
                        <a:pt x="1345" y="105"/>
                        <a:pt x="1345" y="105"/>
                      </a:cubicBezTo>
                      <a:cubicBezTo>
                        <a:pt x="1354" y="105"/>
                        <a:pt x="1364" y="114"/>
                        <a:pt x="1364" y="114"/>
                      </a:cubicBezTo>
                      <a:cubicBezTo>
                        <a:pt x="1373" y="133"/>
                        <a:pt x="1383" y="143"/>
                        <a:pt x="1392" y="152"/>
                      </a:cubicBezTo>
                      <a:cubicBezTo>
                        <a:pt x="1402" y="162"/>
                        <a:pt x="1411" y="171"/>
                        <a:pt x="1411" y="190"/>
                      </a:cubicBezTo>
                      <a:cubicBezTo>
                        <a:pt x="1411" y="181"/>
                        <a:pt x="1402" y="181"/>
                        <a:pt x="1402" y="181"/>
                      </a:cubicBezTo>
                      <a:cubicBezTo>
                        <a:pt x="1399" y="178"/>
                        <a:pt x="1397" y="177"/>
                        <a:pt x="1395" y="177"/>
                      </a:cubicBezTo>
                      <a:cubicBezTo>
                        <a:pt x="1392" y="177"/>
                        <a:pt x="1392" y="183"/>
                        <a:pt x="1392" y="190"/>
                      </a:cubicBezTo>
                      <a:cubicBezTo>
                        <a:pt x="1392" y="190"/>
                        <a:pt x="1392" y="190"/>
                        <a:pt x="1392" y="200"/>
                      </a:cubicBezTo>
                      <a:cubicBezTo>
                        <a:pt x="1383" y="190"/>
                        <a:pt x="1383" y="190"/>
                        <a:pt x="1383" y="190"/>
                      </a:cubicBezTo>
                      <a:cubicBezTo>
                        <a:pt x="1373" y="181"/>
                        <a:pt x="1364" y="171"/>
                        <a:pt x="1345" y="171"/>
                      </a:cubicBezTo>
                      <a:lnTo>
                        <a:pt x="1307" y="171"/>
                      </a:lnTo>
                      <a:cubicBezTo>
                        <a:pt x="1302" y="176"/>
                        <a:pt x="1300" y="178"/>
                        <a:pt x="1297" y="178"/>
                      </a:cubicBezTo>
                      <a:cubicBezTo>
                        <a:pt x="1295" y="178"/>
                        <a:pt x="1293" y="176"/>
                        <a:pt x="1288" y="171"/>
                      </a:cubicBezTo>
                      <a:cubicBezTo>
                        <a:pt x="1288" y="162"/>
                        <a:pt x="1288" y="162"/>
                        <a:pt x="1278" y="162"/>
                      </a:cubicBezTo>
                      <a:cubicBezTo>
                        <a:pt x="1278" y="152"/>
                        <a:pt x="1278" y="152"/>
                        <a:pt x="1278" y="152"/>
                      </a:cubicBezTo>
                      <a:lnTo>
                        <a:pt x="1260" y="162"/>
                      </a:lnTo>
                      <a:cubicBezTo>
                        <a:pt x="1260" y="152"/>
                        <a:pt x="1260" y="152"/>
                        <a:pt x="1260" y="143"/>
                      </a:cubicBezTo>
                      <a:cubicBezTo>
                        <a:pt x="1260" y="143"/>
                        <a:pt x="1250" y="143"/>
                        <a:pt x="1250" y="133"/>
                      </a:cubicBezTo>
                      <a:cubicBezTo>
                        <a:pt x="1250" y="143"/>
                        <a:pt x="1250" y="143"/>
                        <a:pt x="1241" y="143"/>
                      </a:cubicBezTo>
                      <a:cubicBezTo>
                        <a:pt x="1241" y="143"/>
                        <a:pt x="1241" y="152"/>
                        <a:pt x="1241" y="152"/>
                      </a:cubicBezTo>
                      <a:lnTo>
                        <a:pt x="1222" y="152"/>
                      </a:lnTo>
                      <a:lnTo>
                        <a:pt x="1231" y="133"/>
                      </a:lnTo>
                      <a:lnTo>
                        <a:pt x="1222" y="133"/>
                      </a:lnTo>
                      <a:lnTo>
                        <a:pt x="1203" y="143"/>
                      </a:lnTo>
                      <a:cubicBezTo>
                        <a:pt x="1203" y="133"/>
                        <a:pt x="1203" y="124"/>
                        <a:pt x="1212" y="124"/>
                      </a:cubicBezTo>
                      <a:cubicBezTo>
                        <a:pt x="1212" y="117"/>
                        <a:pt x="1207" y="110"/>
                        <a:pt x="1201" y="110"/>
                      </a:cubicBezTo>
                      <a:cubicBezTo>
                        <a:pt x="1199" y="110"/>
                        <a:pt x="1196" y="112"/>
                        <a:pt x="1193" y="114"/>
                      </a:cubicBezTo>
                      <a:cubicBezTo>
                        <a:pt x="1184" y="114"/>
                        <a:pt x="1184" y="124"/>
                        <a:pt x="1174" y="124"/>
                      </a:cubicBezTo>
                      <a:lnTo>
                        <a:pt x="1165" y="124"/>
                      </a:lnTo>
                      <a:lnTo>
                        <a:pt x="1184" y="105"/>
                      </a:lnTo>
                      <a:cubicBezTo>
                        <a:pt x="1184" y="100"/>
                        <a:pt x="1177" y="98"/>
                        <a:pt x="1168" y="98"/>
                      </a:cubicBezTo>
                      <a:cubicBezTo>
                        <a:pt x="1160" y="98"/>
                        <a:pt x="1151" y="100"/>
                        <a:pt x="1146" y="105"/>
                      </a:cubicBezTo>
                      <a:lnTo>
                        <a:pt x="1136" y="95"/>
                      </a:lnTo>
                      <a:cubicBezTo>
                        <a:pt x="1136" y="105"/>
                        <a:pt x="1136" y="114"/>
                        <a:pt x="1136" y="114"/>
                      </a:cubicBezTo>
                      <a:cubicBezTo>
                        <a:pt x="1146" y="124"/>
                        <a:pt x="1146" y="124"/>
                        <a:pt x="1146" y="133"/>
                      </a:cubicBezTo>
                      <a:cubicBezTo>
                        <a:pt x="1136" y="143"/>
                        <a:pt x="1127" y="152"/>
                        <a:pt x="1118" y="162"/>
                      </a:cubicBezTo>
                      <a:cubicBezTo>
                        <a:pt x="1127" y="171"/>
                        <a:pt x="1127" y="181"/>
                        <a:pt x="1127" y="190"/>
                      </a:cubicBezTo>
                      <a:cubicBezTo>
                        <a:pt x="1118" y="200"/>
                        <a:pt x="1118" y="209"/>
                        <a:pt x="1118" y="218"/>
                      </a:cubicBezTo>
                      <a:cubicBezTo>
                        <a:pt x="1118" y="228"/>
                        <a:pt x="1118" y="237"/>
                        <a:pt x="1118" y="256"/>
                      </a:cubicBezTo>
                      <a:cubicBezTo>
                        <a:pt x="1127" y="266"/>
                        <a:pt x="1118" y="275"/>
                        <a:pt x="1108" y="285"/>
                      </a:cubicBezTo>
                      <a:lnTo>
                        <a:pt x="1099" y="285"/>
                      </a:lnTo>
                      <a:cubicBezTo>
                        <a:pt x="1108" y="275"/>
                        <a:pt x="1108" y="266"/>
                        <a:pt x="1108" y="256"/>
                      </a:cubicBezTo>
                      <a:cubicBezTo>
                        <a:pt x="1108" y="256"/>
                        <a:pt x="1108" y="247"/>
                        <a:pt x="1099" y="247"/>
                      </a:cubicBezTo>
                      <a:cubicBezTo>
                        <a:pt x="1099" y="237"/>
                        <a:pt x="1099" y="237"/>
                        <a:pt x="1099" y="228"/>
                      </a:cubicBezTo>
                      <a:cubicBezTo>
                        <a:pt x="1099" y="228"/>
                        <a:pt x="1089" y="237"/>
                        <a:pt x="1089" y="237"/>
                      </a:cubicBezTo>
                      <a:cubicBezTo>
                        <a:pt x="1080" y="247"/>
                        <a:pt x="1070" y="256"/>
                        <a:pt x="1061" y="266"/>
                      </a:cubicBezTo>
                      <a:lnTo>
                        <a:pt x="1070" y="275"/>
                      </a:lnTo>
                      <a:cubicBezTo>
                        <a:pt x="1070" y="285"/>
                        <a:pt x="1061" y="285"/>
                        <a:pt x="1061" y="294"/>
                      </a:cubicBezTo>
                      <a:cubicBezTo>
                        <a:pt x="1061" y="285"/>
                        <a:pt x="1061" y="285"/>
                        <a:pt x="1061" y="285"/>
                      </a:cubicBezTo>
                      <a:cubicBezTo>
                        <a:pt x="1051" y="275"/>
                        <a:pt x="1042" y="266"/>
                        <a:pt x="1042" y="256"/>
                      </a:cubicBezTo>
                      <a:cubicBezTo>
                        <a:pt x="1042" y="247"/>
                        <a:pt x="1042" y="247"/>
                        <a:pt x="1032" y="247"/>
                      </a:cubicBezTo>
                      <a:lnTo>
                        <a:pt x="1023" y="247"/>
                      </a:lnTo>
                      <a:cubicBezTo>
                        <a:pt x="1023" y="247"/>
                        <a:pt x="1013" y="247"/>
                        <a:pt x="1013" y="256"/>
                      </a:cubicBezTo>
                      <a:cubicBezTo>
                        <a:pt x="1004" y="256"/>
                        <a:pt x="1004" y="256"/>
                        <a:pt x="1004" y="266"/>
                      </a:cubicBezTo>
                      <a:cubicBezTo>
                        <a:pt x="1004" y="266"/>
                        <a:pt x="1004" y="275"/>
                        <a:pt x="995" y="275"/>
                      </a:cubicBezTo>
                      <a:cubicBezTo>
                        <a:pt x="995" y="275"/>
                        <a:pt x="985" y="285"/>
                        <a:pt x="976" y="285"/>
                      </a:cubicBezTo>
                      <a:cubicBezTo>
                        <a:pt x="976" y="275"/>
                        <a:pt x="976" y="275"/>
                        <a:pt x="976" y="275"/>
                      </a:cubicBezTo>
                      <a:cubicBezTo>
                        <a:pt x="976" y="266"/>
                        <a:pt x="976" y="266"/>
                        <a:pt x="966" y="266"/>
                      </a:cubicBezTo>
                      <a:cubicBezTo>
                        <a:pt x="966" y="263"/>
                        <a:pt x="965" y="262"/>
                        <a:pt x="964" y="262"/>
                      </a:cubicBezTo>
                      <a:cubicBezTo>
                        <a:pt x="961" y="262"/>
                        <a:pt x="957" y="266"/>
                        <a:pt x="957" y="266"/>
                      </a:cubicBezTo>
                      <a:cubicBezTo>
                        <a:pt x="957" y="266"/>
                        <a:pt x="947" y="275"/>
                        <a:pt x="947" y="285"/>
                      </a:cubicBezTo>
                      <a:lnTo>
                        <a:pt x="938" y="275"/>
                      </a:lnTo>
                      <a:cubicBezTo>
                        <a:pt x="938" y="304"/>
                        <a:pt x="928" y="313"/>
                        <a:pt x="909" y="313"/>
                      </a:cubicBezTo>
                      <a:cubicBezTo>
                        <a:pt x="909" y="323"/>
                        <a:pt x="919" y="332"/>
                        <a:pt x="928" y="342"/>
                      </a:cubicBezTo>
                      <a:lnTo>
                        <a:pt x="919" y="342"/>
                      </a:lnTo>
                      <a:cubicBezTo>
                        <a:pt x="909" y="342"/>
                        <a:pt x="900" y="332"/>
                        <a:pt x="890" y="323"/>
                      </a:cubicBezTo>
                      <a:cubicBezTo>
                        <a:pt x="890" y="323"/>
                        <a:pt x="890" y="323"/>
                        <a:pt x="890" y="313"/>
                      </a:cubicBezTo>
                      <a:cubicBezTo>
                        <a:pt x="900" y="313"/>
                        <a:pt x="900" y="304"/>
                        <a:pt x="890" y="294"/>
                      </a:cubicBezTo>
                      <a:cubicBezTo>
                        <a:pt x="890" y="294"/>
                        <a:pt x="890" y="294"/>
                        <a:pt x="890" y="285"/>
                      </a:cubicBezTo>
                      <a:cubicBezTo>
                        <a:pt x="890" y="285"/>
                        <a:pt x="881" y="275"/>
                        <a:pt x="881" y="266"/>
                      </a:cubicBezTo>
                      <a:lnTo>
                        <a:pt x="871" y="266"/>
                      </a:lnTo>
                      <a:cubicBezTo>
                        <a:pt x="871" y="266"/>
                        <a:pt x="862" y="275"/>
                        <a:pt x="862" y="275"/>
                      </a:cubicBezTo>
                      <a:cubicBezTo>
                        <a:pt x="862" y="275"/>
                        <a:pt x="862" y="285"/>
                        <a:pt x="862" y="285"/>
                      </a:cubicBezTo>
                      <a:cubicBezTo>
                        <a:pt x="862" y="294"/>
                        <a:pt x="862" y="294"/>
                        <a:pt x="862" y="304"/>
                      </a:cubicBezTo>
                      <a:cubicBezTo>
                        <a:pt x="853" y="304"/>
                        <a:pt x="853" y="304"/>
                        <a:pt x="853" y="323"/>
                      </a:cubicBezTo>
                      <a:lnTo>
                        <a:pt x="853" y="332"/>
                      </a:lnTo>
                      <a:cubicBezTo>
                        <a:pt x="853" y="351"/>
                        <a:pt x="853" y="342"/>
                        <a:pt x="834" y="351"/>
                      </a:cubicBezTo>
                      <a:cubicBezTo>
                        <a:pt x="834" y="351"/>
                        <a:pt x="824" y="351"/>
                        <a:pt x="824" y="360"/>
                      </a:cubicBezTo>
                      <a:cubicBezTo>
                        <a:pt x="824" y="351"/>
                        <a:pt x="815" y="351"/>
                        <a:pt x="815" y="351"/>
                      </a:cubicBezTo>
                      <a:cubicBezTo>
                        <a:pt x="805" y="351"/>
                        <a:pt x="805" y="351"/>
                        <a:pt x="805" y="342"/>
                      </a:cubicBezTo>
                      <a:cubicBezTo>
                        <a:pt x="796" y="342"/>
                        <a:pt x="796" y="342"/>
                        <a:pt x="796" y="332"/>
                      </a:cubicBezTo>
                      <a:cubicBezTo>
                        <a:pt x="786" y="332"/>
                        <a:pt x="786" y="332"/>
                        <a:pt x="777" y="342"/>
                      </a:cubicBezTo>
                      <a:cubicBezTo>
                        <a:pt x="777" y="351"/>
                        <a:pt x="777" y="360"/>
                        <a:pt x="777" y="370"/>
                      </a:cubicBezTo>
                      <a:cubicBezTo>
                        <a:pt x="796" y="379"/>
                        <a:pt x="786" y="398"/>
                        <a:pt x="777" y="408"/>
                      </a:cubicBezTo>
                      <a:cubicBezTo>
                        <a:pt x="767" y="408"/>
                        <a:pt x="767" y="408"/>
                        <a:pt x="767" y="398"/>
                      </a:cubicBezTo>
                      <a:cubicBezTo>
                        <a:pt x="767" y="398"/>
                        <a:pt x="758" y="389"/>
                        <a:pt x="758" y="389"/>
                      </a:cubicBezTo>
                      <a:cubicBezTo>
                        <a:pt x="758" y="379"/>
                        <a:pt x="758" y="379"/>
                        <a:pt x="758" y="370"/>
                      </a:cubicBezTo>
                      <a:cubicBezTo>
                        <a:pt x="758" y="360"/>
                        <a:pt x="758" y="360"/>
                        <a:pt x="758" y="351"/>
                      </a:cubicBezTo>
                      <a:cubicBezTo>
                        <a:pt x="748" y="360"/>
                        <a:pt x="748" y="370"/>
                        <a:pt x="739" y="379"/>
                      </a:cubicBezTo>
                      <a:cubicBezTo>
                        <a:pt x="739" y="379"/>
                        <a:pt x="739" y="389"/>
                        <a:pt x="739" y="389"/>
                      </a:cubicBezTo>
                      <a:cubicBezTo>
                        <a:pt x="739" y="398"/>
                        <a:pt x="739" y="398"/>
                        <a:pt x="748" y="408"/>
                      </a:cubicBezTo>
                      <a:cubicBezTo>
                        <a:pt x="748" y="408"/>
                        <a:pt x="748" y="408"/>
                        <a:pt x="739" y="417"/>
                      </a:cubicBezTo>
                      <a:lnTo>
                        <a:pt x="729" y="417"/>
                      </a:lnTo>
                      <a:cubicBezTo>
                        <a:pt x="729" y="417"/>
                        <a:pt x="729" y="408"/>
                        <a:pt x="729" y="408"/>
                      </a:cubicBezTo>
                      <a:cubicBezTo>
                        <a:pt x="729" y="398"/>
                        <a:pt x="729" y="398"/>
                        <a:pt x="729" y="398"/>
                      </a:cubicBezTo>
                      <a:cubicBezTo>
                        <a:pt x="729" y="389"/>
                        <a:pt x="729" y="379"/>
                        <a:pt x="720" y="379"/>
                      </a:cubicBezTo>
                      <a:cubicBezTo>
                        <a:pt x="711" y="379"/>
                        <a:pt x="701" y="379"/>
                        <a:pt x="701" y="370"/>
                      </a:cubicBezTo>
                      <a:cubicBezTo>
                        <a:pt x="701" y="360"/>
                        <a:pt x="701" y="351"/>
                        <a:pt x="692" y="351"/>
                      </a:cubicBezTo>
                      <a:cubicBezTo>
                        <a:pt x="682" y="351"/>
                        <a:pt x="682" y="342"/>
                        <a:pt x="673" y="342"/>
                      </a:cubicBezTo>
                      <a:cubicBezTo>
                        <a:pt x="673" y="332"/>
                        <a:pt x="673" y="332"/>
                        <a:pt x="663" y="323"/>
                      </a:cubicBezTo>
                      <a:cubicBezTo>
                        <a:pt x="663" y="323"/>
                        <a:pt x="654" y="332"/>
                        <a:pt x="654" y="332"/>
                      </a:cubicBezTo>
                      <a:cubicBezTo>
                        <a:pt x="644" y="342"/>
                        <a:pt x="644" y="351"/>
                        <a:pt x="654" y="360"/>
                      </a:cubicBezTo>
                      <a:cubicBezTo>
                        <a:pt x="663" y="370"/>
                        <a:pt x="663" y="370"/>
                        <a:pt x="663" y="370"/>
                      </a:cubicBezTo>
                      <a:cubicBezTo>
                        <a:pt x="663" y="379"/>
                        <a:pt x="654" y="379"/>
                        <a:pt x="654" y="379"/>
                      </a:cubicBezTo>
                      <a:lnTo>
                        <a:pt x="635" y="379"/>
                      </a:lnTo>
                      <a:cubicBezTo>
                        <a:pt x="625" y="379"/>
                        <a:pt x="625" y="379"/>
                        <a:pt x="625" y="389"/>
                      </a:cubicBezTo>
                      <a:cubicBezTo>
                        <a:pt x="625" y="389"/>
                        <a:pt x="625" y="398"/>
                        <a:pt x="625" y="398"/>
                      </a:cubicBezTo>
                      <a:cubicBezTo>
                        <a:pt x="616" y="398"/>
                        <a:pt x="616" y="398"/>
                        <a:pt x="606" y="389"/>
                      </a:cubicBezTo>
                      <a:cubicBezTo>
                        <a:pt x="597" y="379"/>
                        <a:pt x="588" y="360"/>
                        <a:pt x="578" y="351"/>
                      </a:cubicBezTo>
                      <a:cubicBezTo>
                        <a:pt x="578" y="351"/>
                        <a:pt x="578" y="347"/>
                        <a:pt x="575" y="347"/>
                      </a:cubicBezTo>
                      <a:cubicBezTo>
                        <a:pt x="574" y="347"/>
                        <a:pt x="572" y="348"/>
                        <a:pt x="569" y="351"/>
                      </a:cubicBezTo>
                      <a:cubicBezTo>
                        <a:pt x="550" y="360"/>
                        <a:pt x="540" y="370"/>
                        <a:pt x="540" y="379"/>
                      </a:cubicBezTo>
                      <a:cubicBezTo>
                        <a:pt x="550" y="379"/>
                        <a:pt x="550" y="389"/>
                        <a:pt x="550" y="398"/>
                      </a:cubicBezTo>
                      <a:cubicBezTo>
                        <a:pt x="550" y="408"/>
                        <a:pt x="550" y="408"/>
                        <a:pt x="550" y="417"/>
                      </a:cubicBezTo>
                      <a:cubicBezTo>
                        <a:pt x="550" y="417"/>
                        <a:pt x="550" y="427"/>
                        <a:pt x="550" y="427"/>
                      </a:cubicBezTo>
                      <a:cubicBezTo>
                        <a:pt x="550" y="427"/>
                        <a:pt x="540" y="427"/>
                        <a:pt x="540" y="417"/>
                      </a:cubicBezTo>
                      <a:cubicBezTo>
                        <a:pt x="540" y="408"/>
                        <a:pt x="540" y="398"/>
                        <a:pt x="540" y="379"/>
                      </a:cubicBezTo>
                      <a:cubicBezTo>
                        <a:pt x="535" y="368"/>
                        <a:pt x="532" y="364"/>
                        <a:pt x="528" y="364"/>
                      </a:cubicBezTo>
                      <a:cubicBezTo>
                        <a:pt x="524" y="364"/>
                        <a:pt x="520" y="366"/>
                        <a:pt x="512" y="370"/>
                      </a:cubicBezTo>
                      <a:cubicBezTo>
                        <a:pt x="512" y="370"/>
                        <a:pt x="512" y="379"/>
                        <a:pt x="502" y="379"/>
                      </a:cubicBezTo>
                      <a:lnTo>
                        <a:pt x="493" y="379"/>
                      </a:lnTo>
                      <a:lnTo>
                        <a:pt x="483" y="398"/>
                      </a:lnTo>
                      <a:cubicBezTo>
                        <a:pt x="483" y="398"/>
                        <a:pt x="483" y="408"/>
                        <a:pt x="483" y="417"/>
                      </a:cubicBezTo>
                      <a:lnTo>
                        <a:pt x="474" y="417"/>
                      </a:lnTo>
                      <a:cubicBezTo>
                        <a:pt x="455" y="436"/>
                        <a:pt x="446" y="455"/>
                        <a:pt x="417" y="465"/>
                      </a:cubicBezTo>
                      <a:cubicBezTo>
                        <a:pt x="427" y="474"/>
                        <a:pt x="427" y="474"/>
                        <a:pt x="427" y="484"/>
                      </a:cubicBezTo>
                      <a:lnTo>
                        <a:pt x="417" y="484"/>
                      </a:lnTo>
                      <a:cubicBezTo>
                        <a:pt x="417" y="484"/>
                        <a:pt x="417" y="493"/>
                        <a:pt x="417" y="502"/>
                      </a:cubicBezTo>
                      <a:cubicBezTo>
                        <a:pt x="417" y="502"/>
                        <a:pt x="417" y="512"/>
                        <a:pt x="427" y="512"/>
                      </a:cubicBezTo>
                      <a:cubicBezTo>
                        <a:pt x="427" y="531"/>
                        <a:pt x="427" y="540"/>
                        <a:pt x="417" y="540"/>
                      </a:cubicBezTo>
                      <a:lnTo>
                        <a:pt x="408" y="550"/>
                      </a:lnTo>
                      <a:lnTo>
                        <a:pt x="427" y="550"/>
                      </a:lnTo>
                      <a:cubicBezTo>
                        <a:pt x="427" y="559"/>
                        <a:pt x="427" y="569"/>
                        <a:pt x="427" y="569"/>
                      </a:cubicBezTo>
                      <a:cubicBezTo>
                        <a:pt x="427" y="578"/>
                        <a:pt x="427" y="588"/>
                        <a:pt x="427" y="588"/>
                      </a:cubicBezTo>
                      <a:cubicBezTo>
                        <a:pt x="436" y="597"/>
                        <a:pt x="436" y="607"/>
                        <a:pt x="446" y="607"/>
                      </a:cubicBezTo>
                      <a:cubicBezTo>
                        <a:pt x="436" y="616"/>
                        <a:pt x="436" y="616"/>
                        <a:pt x="436" y="616"/>
                      </a:cubicBezTo>
                      <a:cubicBezTo>
                        <a:pt x="436" y="625"/>
                        <a:pt x="436" y="625"/>
                        <a:pt x="427" y="625"/>
                      </a:cubicBezTo>
                      <a:cubicBezTo>
                        <a:pt x="427" y="625"/>
                        <a:pt x="427" y="635"/>
                        <a:pt x="427" y="644"/>
                      </a:cubicBezTo>
                      <a:cubicBezTo>
                        <a:pt x="427" y="644"/>
                        <a:pt x="427" y="644"/>
                        <a:pt x="417" y="654"/>
                      </a:cubicBezTo>
                      <a:cubicBezTo>
                        <a:pt x="417" y="654"/>
                        <a:pt x="408" y="663"/>
                        <a:pt x="398" y="663"/>
                      </a:cubicBezTo>
                      <a:cubicBezTo>
                        <a:pt x="398" y="663"/>
                        <a:pt x="398" y="673"/>
                        <a:pt x="389" y="673"/>
                      </a:cubicBezTo>
                      <a:cubicBezTo>
                        <a:pt x="389" y="673"/>
                        <a:pt x="379" y="673"/>
                        <a:pt x="379" y="682"/>
                      </a:cubicBezTo>
                      <a:cubicBezTo>
                        <a:pt x="379" y="682"/>
                        <a:pt x="379" y="692"/>
                        <a:pt x="370" y="692"/>
                      </a:cubicBezTo>
                      <a:cubicBezTo>
                        <a:pt x="360" y="701"/>
                        <a:pt x="351" y="701"/>
                        <a:pt x="341" y="711"/>
                      </a:cubicBezTo>
                      <a:cubicBezTo>
                        <a:pt x="341" y="711"/>
                        <a:pt x="332" y="720"/>
                        <a:pt x="332" y="730"/>
                      </a:cubicBezTo>
                      <a:lnTo>
                        <a:pt x="322" y="730"/>
                      </a:lnTo>
                      <a:cubicBezTo>
                        <a:pt x="322" y="720"/>
                        <a:pt x="322" y="720"/>
                        <a:pt x="322" y="711"/>
                      </a:cubicBezTo>
                      <a:cubicBezTo>
                        <a:pt x="322" y="711"/>
                        <a:pt x="332" y="711"/>
                        <a:pt x="332" y="701"/>
                      </a:cubicBezTo>
                      <a:lnTo>
                        <a:pt x="313" y="701"/>
                      </a:lnTo>
                      <a:cubicBezTo>
                        <a:pt x="313" y="692"/>
                        <a:pt x="313" y="692"/>
                        <a:pt x="313" y="692"/>
                      </a:cubicBezTo>
                      <a:cubicBezTo>
                        <a:pt x="304" y="701"/>
                        <a:pt x="304" y="701"/>
                        <a:pt x="304" y="701"/>
                      </a:cubicBezTo>
                      <a:cubicBezTo>
                        <a:pt x="304" y="701"/>
                        <a:pt x="304" y="701"/>
                        <a:pt x="304" y="711"/>
                      </a:cubicBezTo>
                      <a:cubicBezTo>
                        <a:pt x="304" y="701"/>
                        <a:pt x="304" y="701"/>
                        <a:pt x="294" y="701"/>
                      </a:cubicBezTo>
                      <a:cubicBezTo>
                        <a:pt x="294" y="701"/>
                        <a:pt x="294" y="701"/>
                        <a:pt x="285" y="692"/>
                      </a:cubicBezTo>
                      <a:cubicBezTo>
                        <a:pt x="285" y="682"/>
                        <a:pt x="285" y="682"/>
                        <a:pt x="285" y="673"/>
                      </a:cubicBezTo>
                      <a:cubicBezTo>
                        <a:pt x="285" y="663"/>
                        <a:pt x="285" y="663"/>
                        <a:pt x="266" y="663"/>
                      </a:cubicBezTo>
                      <a:cubicBezTo>
                        <a:pt x="256" y="663"/>
                        <a:pt x="247" y="673"/>
                        <a:pt x="247" y="682"/>
                      </a:cubicBezTo>
                      <a:cubicBezTo>
                        <a:pt x="247" y="682"/>
                        <a:pt x="247" y="692"/>
                        <a:pt x="247" y="692"/>
                      </a:cubicBezTo>
                      <a:cubicBezTo>
                        <a:pt x="237" y="701"/>
                        <a:pt x="247" y="701"/>
                        <a:pt x="237" y="711"/>
                      </a:cubicBezTo>
                      <a:cubicBezTo>
                        <a:pt x="237" y="720"/>
                        <a:pt x="237" y="730"/>
                        <a:pt x="237" y="730"/>
                      </a:cubicBezTo>
                      <a:cubicBezTo>
                        <a:pt x="237" y="730"/>
                        <a:pt x="228" y="739"/>
                        <a:pt x="228" y="739"/>
                      </a:cubicBezTo>
                      <a:cubicBezTo>
                        <a:pt x="228" y="730"/>
                        <a:pt x="228" y="730"/>
                        <a:pt x="228" y="730"/>
                      </a:cubicBezTo>
                      <a:cubicBezTo>
                        <a:pt x="228" y="720"/>
                        <a:pt x="228" y="720"/>
                        <a:pt x="218" y="711"/>
                      </a:cubicBezTo>
                      <a:cubicBezTo>
                        <a:pt x="218" y="711"/>
                        <a:pt x="218" y="701"/>
                        <a:pt x="228" y="701"/>
                      </a:cubicBezTo>
                      <a:cubicBezTo>
                        <a:pt x="228" y="701"/>
                        <a:pt x="228" y="692"/>
                        <a:pt x="237" y="692"/>
                      </a:cubicBezTo>
                      <a:lnTo>
                        <a:pt x="228" y="692"/>
                      </a:lnTo>
                      <a:cubicBezTo>
                        <a:pt x="218" y="692"/>
                        <a:pt x="218" y="682"/>
                        <a:pt x="218" y="682"/>
                      </a:cubicBezTo>
                      <a:cubicBezTo>
                        <a:pt x="218" y="673"/>
                        <a:pt x="218" y="673"/>
                        <a:pt x="209" y="673"/>
                      </a:cubicBezTo>
                      <a:cubicBezTo>
                        <a:pt x="206" y="670"/>
                        <a:pt x="204" y="669"/>
                        <a:pt x="203" y="669"/>
                      </a:cubicBezTo>
                      <a:cubicBezTo>
                        <a:pt x="199" y="669"/>
                        <a:pt x="199" y="676"/>
                        <a:pt x="199" y="682"/>
                      </a:cubicBezTo>
                      <a:cubicBezTo>
                        <a:pt x="195" y="678"/>
                        <a:pt x="190" y="678"/>
                        <a:pt x="186" y="678"/>
                      </a:cubicBezTo>
                      <a:cubicBezTo>
                        <a:pt x="183" y="678"/>
                        <a:pt x="180" y="678"/>
                        <a:pt x="180" y="673"/>
                      </a:cubicBezTo>
                      <a:cubicBezTo>
                        <a:pt x="176" y="668"/>
                        <a:pt x="171" y="666"/>
                        <a:pt x="166" y="666"/>
                      </a:cubicBezTo>
                      <a:cubicBezTo>
                        <a:pt x="162" y="666"/>
                        <a:pt x="157" y="668"/>
                        <a:pt x="152" y="673"/>
                      </a:cubicBezTo>
                      <a:cubicBezTo>
                        <a:pt x="152" y="682"/>
                        <a:pt x="152" y="682"/>
                        <a:pt x="143" y="692"/>
                      </a:cubicBezTo>
                      <a:lnTo>
                        <a:pt x="133" y="692"/>
                      </a:lnTo>
                      <a:lnTo>
                        <a:pt x="133" y="682"/>
                      </a:lnTo>
                      <a:lnTo>
                        <a:pt x="124" y="692"/>
                      </a:lnTo>
                      <a:cubicBezTo>
                        <a:pt x="119" y="696"/>
                        <a:pt x="114" y="699"/>
                        <a:pt x="111" y="699"/>
                      </a:cubicBezTo>
                      <a:cubicBezTo>
                        <a:pt x="107" y="699"/>
                        <a:pt x="105" y="696"/>
                        <a:pt x="105" y="692"/>
                      </a:cubicBezTo>
                      <a:cubicBezTo>
                        <a:pt x="105" y="682"/>
                        <a:pt x="105" y="682"/>
                        <a:pt x="105" y="673"/>
                      </a:cubicBezTo>
                      <a:cubicBezTo>
                        <a:pt x="105" y="673"/>
                        <a:pt x="105" y="673"/>
                        <a:pt x="105" y="663"/>
                      </a:cubicBezTo>
                      <a:cubicBezTo>
                        <a:pt x="95" y="663"/>
                        <a:pt x="95" y="654"/>
                        <a:pt x="95" y="654"/>
                      </a:cubicBezTo>
                      <a:cubicBezTo>
                        <a:pt x="86" y="654"/>
                        <a:pt x="86" y="663"/>
                        <a:pt x="76" y="663"/>
                      </a:cubicBezTo>
                      <a:cubicBezTo>
                        <a:pt x="76" y="673"/>
                        <a:pt x="67" y="682"/>
                        <a:pt x="67" y="692"/>
                      </a:cubicBezTo>
                      <a:cubicBezTo>
                        <a:pt x="67" y="701"/>
                        <a:pt x="57" y="701"/>
                        <a:pt x="57" y="701"/>
                      </a:cubicBezTo>
                      <a:cubicBezTo>
                        <a:pt x="48" y="701"/>
                        <a:pt x="39" y="701"/>
                        <a:pt x="39" y="711"/>
                      </a:cubicBezTo>
                      <a:cubicBezTo>
                        <a:pt x="39" y="711"/>
                        <a:pt x="39" y="711"/>
                        <a:pt x="39" y="720"/>
                      </a:cubicBezTo>
                      <a:cubicBezTo>
                        <a:pt x="39" y="730"/>
                        <a:pt x="48" y="749"/>
                        <a:pt x="20" y="758"/>
                      </a:cubicBezTo>
                      <a:lnTo>
                        <a:pt x="29" y="758"/>
                      </a:lnTo>
                      <a:cubicBezTo>
                        <a:pt x="39" y="758"/>
                        <a:pt x="48" y="767"/>
                        <a:pt x="48" y="767"/>
                      </a:cubicBezTo>
                      <a:cubicBezTo>
                        <a:pt x="57" y="777"/>
                        <a:pt x="57" y="777"/>
                        <a:pt x="57" y="777"/>
                      </a:cubicBezTo>
                      <a:cubicBezTo>
                        <a:pt x="63" y="788"/>
                        <a:pt x="65" y="793"/>
                        <a:pt x="70" y="793"/>
                      </a:cubicBezTo>
                      <a:cubicBezTo>
                        <a:pt x="73" y="793"/>
                        <a:pt x="78" y="790"/>
                        <a:pt x="86" y="786"/>
                      </a:cubicBezTo>
                      <a:cubicBezTo>
                        <a:pt x="95" y="786"/>
                        <a:pt x="95" y="777"/>
                        <a:pt x="105" y="777"/>
                      </a:cubicBezTo>
                      <a:lnTo>
                        <a:pt x="114" y="777"/>
                      </a:lnTo>
                      <a:cubicBezTo>
                        <a:pt x="117" y="774"/>
                        <a:pt x="121" y="773"/>
                        <a:pt x="124" y="773"/>
                      </a:cubicBezTo>
                      <a:cubicBezTo>
                        <a:pt x="130" y="773"/>
                        <a:pt x="136" y="777"/>
                        <a:pt x="143" y="777"/>
                      </a:cubicBezTo>
                      <a:cubicBezTo>
                        <a:pt x="143" y="786"/>
                        <a:pt x="152" y="786"/>
                        <a:pt x="162" y="786"/>
                      </a:cubicBezTo>
                      <a:cubicBezTo>
                        <a:pt x="180" y="786"/>
                        <a:pt x="190" y="796"/>
                        <a:pt x="190" y="805"/>
                      </a:cubicBezTo>
                      <a:cubicBezTo>
                        <a:pt x="190" y="815"/>
                        <a:pt x="190" y="815"/>
                        <a:pt x="190" y="815"/>
                      </a:cubicBezTo>
                      <a:cubicBezTo>
                        <a:pt x="199" y="805"/>
                        <a:pt x="199" y="805"/>
                        <a:pt x="199" y="796"/>
                      </a:cubicBezTo>
                      <a:cubicBezTo>
                        <a:pt x="190" y="786"/>
                        <a:pt x="199" y="786"/>
                        <a:pt x="209" y="786"/>
                      </a:cubicBezTo>
                      <a:cubicBezTo>
                        <a:pt x="218" y="786"/>
                        <a:pt x="228" y="786"/>
                        <a:pt x="228" y="796"/>
                      </a:cubicBezTo>
                      <a:cubicBezTo>
                        <a:pt x="228" y="805"/>
                        <a:pt x="218" y="805"/>
                        <a:pt x="209" y="815"/>
                      </a:cubicBezTo>
                      <a:lnTo>
                        <a:pt x="199" y="815"/>
                      </a:lnTo>
                      <a:cubicBezTo>
                        <a:pt x="199" y="824"/>
                        <a:pt x="190" y="824"/>
                        <a:pt x="190" y="824"/>
                      </a:cubicBezTo>
                      <a:cubicBezTo>
                        <a:pt x="180" y="824"/>
                        <a:pt x="162" y="815"/>
                        <a:pt x="152" y="815"/>
                      </a:cubicBezTo>
                      <a:lnTo>
                        <a:pt x="124" y="815"/>
                      </a:lnTo>
                      <a:cubicBezTo>
                        <a:pt x="114" y="834"/>
                        <a:pt x="105" y="834"/>
                        <a:pt x="95" y="843"/>
                      </a:cubicBezTo>
                      <a:cubicBezTo>
                        <a:pt x="86" y="843"/>
                        <a:pt x="86" y="843"/>
                        <a:pt x="86" y="834"/>
                      </a:cubicBezTo>
                      <a:lnTo>
                        <a:pt x="67" y="834"/>
                      </a:lnTo>
                      <a:cubicBezTo>
                        <a:pt x="57" y="834"/>
                        <a:pt x="48" y="834"/>
                        <a:pt x="39" y="843"/>
                      </a:cubicBezTo>
                      <a:cubicBezTo>
                        <a:pt x="29" y="843"/>
                        <a:pt x="29" y="843"/>
                        <a:pt x="29" y="853"/>
                      </a:cubicBezTo>
                      <a:cubicBezTo>
                        <a:pt x="29" y="853"/>
                        <a:pt x="29" y="862"/>
                        <a:pt x="20" y="862"/>
                      </a:cubicBezTo>
                      <a:cubicBezTo>
                        <a:pt x="20" y="872"/>
                        <a:pt x="10" y="881"/>
                        <a:pt x="1" y="881"/>
                      </a:cubicBezTo>
                      <a:lnTo>
                        <a:pt x="10" y="881"/>
                      </a:lnTo>
                      <a:cubicBezTo>
                        <a:pt x="10" y="891"/>
                        <a:pt x="10" y="900"/>
                        <a:pt x="10" y="909"/>
                      </a:cubicBezTo>
                      <a:cubicBezTo>
                        <a:pt x="20" y="909"/>
                        <a:pt x="20" y="919"/>
                        <a:pt x="20" y="919"/>
                      </a:cubicBezTo>
                      <a:cubicBezTo>
                        <a:pt x="29" y="919"/>
                        <a:pt x="29" y="928"/>
                        <a:pt x="39" y="928"/>
                      </a:cubicBezTo>
                      <a:cubicBezTo>
                        <a:pt x="39" y="928"/>
                        <a:pt x="48" y="938"/>
                        <a:pt x="57" y="947"/>
                      </a:cubicBezTo>
                      <a:cubicBezTo>
                        <a:pt x="57" y="947"/>
                        <a:pt x="57" y="947"/>
                        <a:pt x="67" y="938"/>
                      </a:cubicBezTo>
                      <a:lnTo>
                        <a:pt x="86" y="938"/>
                      </a:lnTo>
                      <a:cubicBezTo>
                        <a:pt x="86" y="933"/>
                        <a:pt x="88" y="931"/>
                        <a:pt x="91" y="931"/>
                      </a:cubicBezTo>
                      <a:cubicBezTo>
                        <a:pt x="93" y="931"/>
                        <a:pt x="95" y="933"/>
                        <a:pt x="95" y="938"/>
                      </a:cubicBezTo>
                      <a:cubicBezTo>
                        <a:pt x="95" y="947"/>
                        <a:pt x="105" y="947"/>
                        <a:pt x="105" y="957"/>
                      </a:cubicBezTo>
                      <a:cubicBezTo>
                        <a:pt x="105" y="957"/>
                        <a:pt x="105" y="966"/>
                        <a:pt x="114" y="966"/>
                      </a:cubicBezTo>
                      <a:cubicBezTo>
                        <a:pt x="114" y="966"/>
                        <a:pt x="124" y="966"/>
                        <a:pt x="124" y="976"/>
                      </a:cubicBezTo>
                      <a:lnTo>
                        <a:pt x="133" y="976"/>
                      </a:lnTo>
                      <a:cubicBezTo>
                        <a:pt x="143" y="976"/>
                        <a:pt x="143" y="985"/>
                        <a:pt x="143" y="995"/>
                      </a:cubicBezTo>
                      <a:cubicBezTo>
                        <a:pt x="143" y="1004"/>
                        <a:pt x="143" y="1004"/>
                        <a:pt x="143" y="1014"/>
                      </a:cubicBezTo>
                      <a:cubicBezTo>
                        <a:pt x="143" y="1004"/>
                        <a:pt x="152" y="1004"/>
                        <a:pt x="152" y="1004"/>
                      </a:cubicBezTo>
                      <a:cubicBezTo>
                        <a:pt x="162" y="995"/>
                        <a:pt x="162" y="995"/>
                        <a:pt x="171" y="985"/>
                      </a:cubicBezTo>
                      <a:cubicBezTo>
                        <a:pt x="171" y="995"/>
                        <a:pt x="180" y="1004"/>
                        <a:pt x="199" y="1014"/>
                      </a:cubicBezTo>
                      <a:lnTo>
                        <a:pt x="162" y="1042"/>
                      </a:lnTo>
                      <a:cubicBezTo>
                        <a:pt x="162" y="1032"/>
                        <a:pt x="162" y="1032"/>
                        <a:pt x="162" y="1023"/>
                      </a:cubicBezTo>
                      <a:lnTo>
                        <a:pt x="152" y="1023"/>
                      </a:lnTo>
                      <a:cubicBezTo>
                        <a:pt x="152" y="1023"/>
                        <a:pt x="143" y="1023"/>
                        <a:pt x="143" y="1032"/>
                      </a:cubicBezTo>
                      <a:cubicBezTo>
                        <a:pt x="143" y="1042"/>
                        <a:pt x="133" y="1051"/>
                        <a:pt x="133" y="1070"/>
                      </a:cubicBezTo>
                      <a:cubicBezTo>
                        <a:pt x="133" y="1070"/>
                        <a:pt x="124" y="1080"/>
                        <a:pt x="124" y="1089"/>
                      </a:cubicBezTo>
                      <a:cubicBezTo>
                        <a:pt x="129" y="1087"/>
                        <a:pt x="134" y="1085"/>
                        <a:pt x="138" y="1085"/>
                      </a:cubicBezTo>
                      <a:cubicBezTo>
                        <a:pt x="148" y="1085"/>
                        <a:pt x="155" y="1092"/>
                        <a:pt x="162" y="1099"/>
                      </a:cubicBezTo>
                      <a:cubicBezTo>
                        <a:pt x="171" y="1108"/>
                        <a:pt x="180" y="1108"/>
                        <a:pt x="190" y="1118"/>
                      </a:cubicBezTo>
                      <a:cubicBezTo>
                        <a:pt x="199" y="1118"/>
                        <a:pt x="199" y="1127"/>
                        <a:pt x="199" y="1127"/>
                      </a:cubicBezTo>
                      <a:cubicBezTo>
                        <a:pt x="206" y="1124"/>
                        <a:pt x="212" y="1121"/>
                        <a:pt x="216" y="1121"/>
                      </a:cubicBezTo>
                      <a:cubicBezTo>
                        <a:pt x="224" y="1121"/>
                        <a:pt x="228" y="1128"/>
                        <a:pt x="228" y="1146"/>
                      </a:cubicBezTo>
                      <a:cubicBezTo>
                        <a:pt x="237" y="1146"/>
                        <a:pt x="256" y="1146"/>
                        <a:pt x="266" y="1137"/>
                      </a:cubicBezTo>
                      <a:lnTo>
                        <a:pt x="275" y="1137"/>
                      </a:lnTo>
                      <a:cubicBezTo>
                        <a:pt x="275" y="1118"/>
                        <a:pt x="285" y="1108"/>
                        <a:pt x="304" y="1108"/>
                      </a:cubicBezTo>
                      <a:cubicBezTo>
                        <a:pt x="304" y="1108"/>
                        <a:pt x="313" y="1118"/>
                        <a:pt x="322" y="1118"/>
                      </a:cubicBezTo>
                      <a:cubicBezTo>
                        <a:pt x="332" y="1118"/>
                        <a:pt x="332" y="1127"/>
                        <a:pt x="322" y="1137"/>
                      </a:cubicBezTo>
                      <a:cubicBezTo>
                        <a:pt x="322" y="1137"/>
                        <a:pt x="322" y="1137"/>
                        <a:pt x="313" y="1146"/>
                      </a:cubicBezTo>
                      <a:cubicBezTo>
                        <a:pt x="313" y="1156"/>
                        <a:pt x="313" y="1156"/>
                        <a:pt x="313" y="1165"/>
                      </a:cubicBezTo>
                      <a:lnTo>
                        <a:pt x="332" y="1146"/>
                      </a:lnTo>
                      <a:cubicBezTo>
                        <a:pt x="332" y="1156"/>
                        <a:pt x="332" y="1156"/>
                        <a:pt x="332" y="1156"/>
                      </a:cubicBezTo>
                      <a:cubicBezTo>
                        <a:pt x="332" y="1165"/>
                        <a:pt x="322" y="1174"/>
                        <a:pt x="332" y="1184"/>
                      </a:cubicBezTo>
                      <a:cubicBezTo>
                        <a:pt x="341" y="1184"/>
                        <a:pt x="322" y="1203"/>
                        <a:pt x="322" y="1203"/>
                      </a:cubicBezTo>
                      <a:cubicBezTo>
                        <a:pt x="304" y="1203"/>
                        <a:pt x="304" y="1212"/>
                        <a:pt x="294" y="1222"/>
                      </a:cubicBezTo>
                      <a:cubicBezTo>
                        <a:pt x="304" y="1222"/>
                        <a:pt x="304" y="1222"/>
                        <a:pt x="294" y="1231"/>
                      </a:cubicBezTo>
                      <a:cubicBezTo>
                        <a:pt x="290" y="1223"/>
                        <a:pt x="284" y="1220"/>
                        <a:pt x="279" y="1220"/>
                      </a:cubicBezTo>
                      <a:cubicBezTo>
                        <a:pt x="272" y="1220"/>
                        <a:pt x="266" y="1226"/>
                        <a:pt x="266" y="1231"/>
                      </a:cubicBezTo>
                      <a:cubicBezTo>
                        <a:pt x="266" y="1231"/>
                        <a:pt x="266" y="1231"/>
                        <a:pt x="266" y="1241"/>
                      </a:cubicBezTo>
                      <a:cubicBezTo>
                        <a:pt x="256" y="1250"/>
                        <a:pt x="256" y="1250"/>
                        <a:pt x="237" y="1250"/>
                      </a:cubicBezTo>
                      <a:cubicBezTo>
                        <a:pt x="237" y="1260"/>
                        <a:pt x="247" y="1260"/>
                        <a:pt x="247" y="1260"/>
                      </a:cubicBezTo>
                      <a:cubicBezTo>
                        <a:pt x="247" y="1269"/>
                        <a:pt x="256" y="1279"/>
                        <a:pt x="247" y="1279"/>
                      </a:cubicBezTo>
                      <a:cubicBezTo>
                        <a:pt x="247" y="1288"/>
                        <a:pt x="247" y="1298"/>
                        <a:pt x="256" y="1298"/>
                      </a:cubicBezTo>
                      <a:cubicBezTo>
                        <a:pt x="266" y="1298"/>
                        <a:pt x="275" y="1307"/>
                        <a:pt x="294" y="1307"/>
                      </a:cubicBezTo>
                      <a:cubicBezTo>
                        <a:pt x="304" y="1307"/>
                        <a:pt x="304" y="1298"/>
                        <a:pt x="313" y="1298"/>
                      </a:cubicBezTo>
                      <a:cubicBezTo>
                        <a:pt x="322" y="1288"/>
                        <a:pt x="322" y="1288"/>
                        <a:pt x="332" y="1288"/>
                      </a:cubicBezTo>
                      <a:cubicBezTo>
                        <a:pt x="341" y="1288"/>
                        <a:pt x="341" y="1298"/>
                        <a:pt x="341" y="1307"/>
                      </a:cubicBezTo>
                      <a:cubicBezTo>
                        <a:pt x="332" y="1316"/>
                        <a:pt x="332" y="1326"/>
                        <a:pt x="341" y="1326"/>
                      </a:cubicBezTo>
                      <a:cubicBezTo>
                        <a:pt x="351" y="1335"/>
                        <a:pt x="351" y="1335"/>
                        <a:pt x="351" y="1345"/>
                      </a:cubicBezTo>
                      <a:cubicBezTo>
                        <a:pt x="351" y="1354"/>
                        <a:pt x="351" y="1354"/>
                        <a:pt x="370" y="1354"/>
                      </a:cubicBezTo>
                      <a:lnTo>
                        <a:pt x="408" y="1354"/>
                      </a:lnTo>
                      <a:cubicBezTo>
                        <a:pt x="417" y="1359"/>
                        <a:pt x="422" y="1361"/>
                        <a:pt x="425" y="1361"/>
                      </a:cubicBezTo>
                      <a:cubicBezTo>
                        <a:pt x="429" y="1361"/>
                        <a:pt x="431" y="1359"/>
                        <a:pt x="436" y="1354"/>
                      </a:cubicBezTo>
                      <a:cubicBezTo>
                        <a:pt x="436" y="1354"/>
                        <a:pt x="436" y="1354"/>
                        <a:pt x="436" y="1364"/>
                      </a:cubicBezTo>
                      <a:lnTo>
                        <a:pt x="464" y="1364"/>
                      </a:lnTo>
                      <a:cubicBezTo>
                        <a:pt x="474" y="1364"/>
                        <a:pt x="483" y="1345"/>
                        <a:pt x="483" y="1335"/>
                      </a:cubicBezTo>
                      <a:cubicBezTo>
                        <a:pt x="474" y="1326"/>
                        <a:pt x="474" y="1316"/>
                        <a:pt x="483" y="1316"/>
                      </a:cubicBezTo>
                      <a:cubicBezTo>
                        <a:pt x="483" y="1316"/>
                        <a:pt x="493" y="1316"/>
                        <a:pt x="493" y="1307"/>
                      </a:cubicBezTo>
                      <a:cubicBezTo>
                        <a:pt x="483" y="1307"/>
                        <a:pt x="493" y="1298"/>
                        <a:pt x="493" y="1298"/>
                      </a:cubicBezTo>
                      <a:lnTo>
                        <a:pt x="502" y="1298"/>
                      </a:lnTo>
                      <a:cubicBezTo>
                        <a:pt x="493" y="1298"/>
                        <a:pt x="493" y="1288"/>
                        <a:pt x="493" y="1288"/>
                      </a:cubicBezTo>
                      <a:cubicBezTo>
                        <a:pt x="493" y="1279"/>
                        <a:pt x="502" y="1260"/>
                        <a:pt x="512" y="1250"/>
                      </a:cubicBezTo>
                      <a:cubicBezTo>
                        <a:pt x="517" y="1255"/>
                        <a:pt x="519" y="1257"/>
                        <a:pt x="521" y="1257"/>
                      </a:cubicBezTo>
                      <a:cubicBezTo>
                        <a:pt x="524" y="1257"/>
                        <a:pt x="526" y="1255"/>
                        <a:pt x="531" y="1250"/>
                      </a:cubicBezTo>
                      <a:cubicBezTo>
                        <a:pt x="540" y="1250"/>
                        <a:pt x="550" y="1250"/>
                        <a:pt x="550" y="1260"/>
                      </a:cubicBezTo>
                      <a:cubicBezTo>
                        <a:pt x="559" y="1279"/>
                        <a:pt x="569" y="1288"/>
                        <a:pt x="569" y="1298"/>
                      </a:cubicBezTo>
                      <a:cubicBezTo>
                        <a:pt x="578" y="1288"/>
                        <a:pt x="597" y="1288"/>
                        <a:pt x="588" y="1260"/>
                      </a:cubicBezTo>
                      <a:cubicBezTo>
                        <a:pt x="588" y="1260"/>
                        <a:pt x="597" y="1250"/>
                        <a:pt x="597" y="1250"/>
                      </a:cubicBezTo>
                      <a:cubicBezTo>
                        <a:pt x="597" y="1250"/>
                        <a:pt x="597" y="1241"/>
                        <a:pt x="597" y="1241"/>
                      </a:cubicBezTo>
                      <a:cubicBezTo>
                        <a:pt x="597" y="1241"/>
                        <a:pt x="597" y="1241"/>
                        <a:pt x="597" y="1231"/>
                      </a:cubicBezTo>
                      <a:cubicBezTo>
                        <a:pt x="588" y="1231"/>
                        <a:pt x="578" y="1222"/>
                        <a:pt x="588" y="1212"/>
                      </a:cubicBezTo>
                      <a:cubicBezTo>
                        <a:pt x="597" y="1203"/>
                        <a:pt x="588" y="1203"/>
                        <a:pt x="588" y="1193"/>
                      </a:cubicBezTo>
                      <a:cubicBezTo>
                        <a:pt x="588" y="1184"/>
                        <a:pt x="588" y="1184"/>
                        <a:pt x="597" y="1184"/>
                      </a:cubicBezTo>
                      <a:cubicBezTo>
                        <a:pt x="606" y="1184"/>
                        <a:pt x="616" y="1184"/>
                        <a:pt x="625" y="1174"/>
                      </a:cubicBezTo>
                      <a:cubicBezTo>
                        <a:pt x="630" y="1170"/>
                        <a:pt x="635" y="1167"/>
                        <a:pt x="640" y="1167"/>
                      </a:cubicBezTo>
                      <a:cubicBezTo>
                        <a:pt x="644" y="1167"/>
                        <a:pt x="649" y="1170"/>
                        <a:pt x="654" y="1174"/>
                      </a:cubicBezTo>
                      <a:cubicBezTo>
                        <a:pt x="654" y="1174"/>
                        <a:pt x="654" y="1184"/>
                        <a:pt x="654" y="1184"/>
                      </a:cubicBezTo>
                      <a:cubicBezTo>
                        <a:pt x="654" y="1193"/>
                        <a:pt x="663" y="1203"/>
                        <a:pt x="682" y="1203"/>
                      </a:cubicBezTo>
                      <a:lnTo>
                        <a:pt x="692" y="1203"/>
                      </a:lnTo>
                      <a:cubicBezTo>
                        <a:pt x="692" y="1203"/>
                        <a:pt x="692" y="1193"/>
                        <a:pt x="692" y="1193"/>
                      </a:cubicBezTo>
                      <a:cubicBezTo>
                        <a:pt x="692" y="1184"/>
                        <a:pt x="701" y="1174"/>
                        <a:pt x="701" y="1165"/>
                      </a:cubicBezTo>
                      <a:cubicBezTo>
                        <a:pt x="701" y="1156"/>
                        <a:pt x="711" y="1156"/>
                        <a:pt x="711" y="1156"/>
                      </a:cubicBezTo>
                      <a:cubicBezTo>
                        <a:pt x="729" y="1156"/>
                        <a:pt x="748" y="1156"/>
                        <a:pt x="758" y="1146"/>
                      </a:cubicBezTo>
                      <a:cubicBezTo>
                        <a:pt x="767" y="1137"/>
                        <a:pt x="777" y="1137"/>
                        <a:pt x="786" y="1137"/>
                      </a:cubicBezTo>
                      <a:cubicBezTo>
                        <a:pt x="815" y="1137"/>
                        <a:pt x="853" y="1118"/>
                        <a:pt x="881" y="1108"/>
                      </a:cubicBezTo>
                      <a:cubicBezTo>
                        <a:pt x="890" y="1099"/>
                        <a:pt x="909" y="1099"/>
                        <a:pt x="919" y="1089"/>
                      </a:cubicBezTo>
                      <a:lnTo>
                        <a:pt x="928" y="1089"/>
                      </a:lnTo>
                      <a:cubicBezTo>
                        <a:pt x="928" y="1089"/>
                        <a:pt x="928" y="1099"/>
                        <a:pt x="928" y="1099"/>
                      </a:cubicBezTo>
                      <a:cubicBezTo>
                        <a:pt x="928" y="1118"/>
                        <a:pt x="919" y="1127"/>
                        <a:pt x="900" y="1137"/>
                      </a:cubicBezTo>
                      <a:cubicBezTo>
                        <a:pt x="900" y="1137"/>
                        <a:pt x="900" y="1146"/>
                        <a:pt x="890" y="1146"/>
                      </a:cubicBezTo>
                      <a:cubicBezTo>
                        <a:pt x="890" y="1157"/>
                        <a:pt x="884" y="1162"/>
                        <a:pt x="877" y="1162"/>
                      </a:cubicBezTo>
                      <a:cubicBezTo>
                        <a:pt x="871" y="1162"/>
                        <a:pt x="866" y="1159"/>
                        <a:pt x="862" y="1156"/>
                      </a:cubicBezTo>
                      <a:cubicBezTo>
                        <a:pt x="862" y="1151"/>
                        <a:pt x="860" y="1148"/>
                        <a:pt x="856" y="1148"/>
                      </a:cubicBezTo>
                      <a:cubicBezTo>
                        <a:pt x="853" y="1148"/>
                        <a:pt x="848" y="1151"/>
                        <a:pt x="843" y="1156"/>
                      </a:cubicBezTo>
                      <a:cubicBezTo>
                        <a:pt x="834" y="1165"/>
                        <a:pt x="834" y="1174"/>
                        <a:pt x="824" y="1184"/>
                      </a:cubicBezTo>
                      <a:cubicBezTo>
                        <a:pt x="824" y="1184"/>
                        <a:pt x="824" y="1193"/>
                        <a:pt x="834" y="1193"/>
                      </a:cubicBezTo>
                      <a:cubicBezTo>
                        <a:pt x="834" y="1203"/>
                        <a:pt x="843" y="1212"/>
                        <a:pt x="853" y="1212"/>
                      </a:cubicBezTo>
                      <a:cubicBezTo>
                        <a:pt x="853" y="1222"/>
                        <a:pt x="862" y="1231"/>
                        <a:pt x="853" y="1241"/>
                      </a:cubicBezTo>
                      <a:cubicBezTo>
                        <a:pt x="853" y="1250"/>
                        <a:pt x="862" y="1260"/>
                        <a:pt x="862" y="1269"/>
                      </a:cubicBezTo>
                      <a:lnTo>
                        <a:pt x="871" y="1260"/>
                      </a:lnTo>
                      <a:cubicBezTo>
                        <a:pt x="871" y="1269"/>
                        <a:pt x="871" y="1279"/>
                        <a:pt x="871" y="1288"/>
                      </a:cubicBezTo>
                      <a:cubicBezTo>
                        <a:pt x="862" y="1298"/>
                        <a:pt x="862" y="1298"/>
                        <a:pt x="853" y="1298"/>
                      </a:cubicBezTo>
                      <a:cubicBezTo>
                        <a:pt x="853" y="1288"/>
                        <a:pt x="843" y="1288"/>
                        <a:pt x="843" y="1288"/>
                      </a:cubicBezTo>
                      <a:cubicBezTo>
                        <a:pt x="834" y="1279"/>
                        <a:pt x="824" y="1279"/>
                        <a:pt x="815" y="1279"/>
                      </a:cubicBezTo>
                      <a:cubicBezTo>
                        <a:pt x="805" y="1288"/>
                        <a:pt x="805" y="1288"/>
                        <a:pt x="796" y="1288"/>
                      </a:cubicBezTo>
                      <a:lnTo>
                        <a:pt x="805" y="1279"/>
                      </a:lnTo>
                      <a:cubicBezTo>
                        <a:pt x="796" y="1279"/>
                        <a:pt x="796" y="1269"/>
                        <a:pt x="786" y="1269"/>
                      </a:cubicBezTo>
                      <a:cubicBezTo>
                        <a:pt x="777" y="1260"/>
                        <a:pt x="767" y="1260"/>
                        <a:pt x="758" y="1260"/>
                      </a:cubicBezTo>
                      <a:cubicBezTo>
                        <a:pt x="758" y="1260"/>
                        <a:pt x="758" y="1260"/>
                        <a:pt x="748" y="1250"/>
                      </a:cubicBezTo>
                      <a:cubicBezTo>
                        <a:pt x="739" y="1250"/>
                        <a:pt x="729" y="1250"/>
                        <a:pt x="720" y="1260"/>
                      </a:cubicBezTo>
                      <a:cubicBezTo>
                        <a:pt x="720" y="1260"/>
                        <a:pt x="720" y="1260"/>
                        <a:pt x="711" y="1269"/>
                      </a:cubicBezTo>
                      <a:cubicBezTo>
                        <a:pt x="711" y="1269"/>
                        <a:pt x="701" y="1269"/>
                        <a:pt x="701" y="1279"/>
                      </a:cubicBezTo>
                      <a:lnTo>
                        <a:pt x="692" y="1279"/>
                      </a:lnTo>
                      <a:cubicBezTo>
                        <a:pt x="682" y="1288"/>
                        <a:pt x="673" y="1288"/>
                        <a:pt x="663" y="1298"/>
                      </a:cubicBezTo>
                      <a:cubicBezTo>
                        <a:pt x="663" y="1298"/>
                        <a:pt x="663" y="1307"/>
                        <a:pt x="654" y="1307"/>
                      </a:cubicBezTo>
                      <a:cubicBezTo>
                        <a:pt x="654" y="1307"/>
                        <a:pt x="654" y="1316"/>
                        <a:pt x="654" y="1316"/>
                      </a:cubicBezTo>
                      <a:cubicBezTo>
                        <a:pt x="654" y="1326"/>
                        <a:pt x="663" y="1326"/>
                        <a:pt x="663" y="1326"/>
                      </a:cubicBezTo>
                      <a:lnTo>
                        <a:pt x="663" y="1335"/>
                      </a:lnTo>
                      <a:cubicBezTo>
                        <a:pt x="655" y="1331"/>
                        <a:pt x="651" y="1329"/>
                        <a:pt x="647" y="1329"/>
                      </a:cubicBezTo>
                      <a:cubicBezTo>
                        <a:pt x="643" y="1329"/>
                        <a:pt x="640" y="1334"/>
                        <a:pt x="635" y="1345"/>
                      </a:cubicBezTo>
                      <a:cubicBezTo>
                        <a:pt x="625" y="1354"/>
                        <a:pt x="625" y="1364"/>
                        <a:pt x="625" y="1373"/>
                      </a:cubicBezTo>
                      <a:cubicBezTo>
                        <a:pt x="635" y="1383"/>
                        <a:pt x="625" y="1383"/>
                        <a:pt x="625" y="1383"/>
                      </a:cubicBezTo>
                      <a:cubicBezTo>
                        <a:pt x="625" y="1392"/>
                        <a:pt x="616" y="1392"/>
                        <a:pt x="616" y="1402"/>
                      </a:cubicBezTo>
                      <a:lnTo>
                        <a:pt x="597" y="1402"/>
                      </a:lnTo>
                      <a:cubicBezTo>
                        <a:pt x="588" y="1411"/>
                        <a:pt x="578" y="1430"/>
                        <a:pt x="569" y="1430"/>
                      </a:cubicBezTo>
                      <a:lnTo>
                        <a:pt x="559" y="1430"/>
                      </a:lnTo>
                      <a:cubicBezTo>
                        <a:pt x="559" y="1440"/>
                        <a:pt x="559" y="1440"/>
                        <a:pt x="559" y="1440"/>
                      </a:cubicBezTo>
                      <a:cubicBezTo>
                        <a:pt x="559" y="1449"/>
                        <a:pt x="550" y="1449"/>
                        <a:pt x="540" y="1449"/>
                      </a:cubicBezTo>
                      <a:cubicBezTo>
                        <a:pt x="540" y="1440"/>
                        <a:pt x="531" y="1440"/>
                        <a:pt x="531" y="1440"/>
                      </a:cubicBezTo>
                      <a:cubicBezTo>
                        <a:pt x="531" y="1440"/>
                        <a:pt x="531" y="1449"/>
                        <a:pt x="531" y="1449"/>
                      </a:cubicBezTo>
                      <a:cubicBezTo>
                        <a:pt x="531" y="1458"/>
                        <a:pt x="531" y="1458"/>
                        <a:pt x="521" y="1458"/>
                      </a:cubicBezTo>
                      <a:cubicBezTo>
                        <a:pt x="521" y="1458"/>
                        <a:pt x="521" y="1468"/>
                        <a:pt x="521" y="1468"/>
                      </a:cubicBezTo>
                      <a:cubicBezTo>
                        <a:pt x="512" y="1468"/>
                        <a:pt x="512" y="1477"/>
                        <a:pt x="512" y="1477"/>
                      </a:cubicBezTo>
                      <a:lnTo>
                        <a:pt x="502" y="1477"/>
                      </a:lnTo>
                      <a:cubicBezTo>
                        <a:pt x="493" y="1468"/>
                        <a:pt x="493" y="1468"/>
                        <a:pt x="483" y="1458"/>
                      </a:cubicBezTo>
                      <a:cubicBezTo>
                        <a:pt x="483" y="1468"/>
                        <a:pt x="474" y="1477"/>
                        <a:pt x="464" y="1477"/>
                      </a:cubicBezTo>
                      <a:cubicBezTo>
                        <a:pt x="464" y="1487"/>
                        <a:pt x="455" y="1496"/>
                        <a:pt x="446" y="1506"/>
                      </a:cubicBezTo>
                      <a:cubicBezTo>
                        <a:pt x="446" y="1506"/>
                        <a:pt x="436" y="1515"/>
                        <a:pt x="436" y="1525"/>
                      </a:cubicBezTo>
                      <a:cubicBezTo>
                        <a:pt x="436" y="1544"/>
                        <a:pt x="436" y="1553"/>
                        <a:pt x="436" y="1563"/>
                      </a:cubicBezTo>
                      <a:cubicBezTo>
                        <a:pt x="436" y="1569"/>
                        <a:pt x="441" y="1576"/>
                        <a:pt x="447" y="1576"/>
                      </a:cubicBezTo>
                      <a:cubicBezTo>
                        <a:pt x="449" y="1576"/>
                        <a:pt x="452" y="1575"/>
                        <a:pt x="455" y="1572"/>
                      </a:cubicBezTo>
                      <a:lnTo>
                        <a:pt x="464" y="1572"/>
                      </a:lnTo>
                      <a:cubicBezTo>
                        <a:pt x="474" y="1572"/>
                        <a:pt x="474" y="1572"/>
                        <a:pt x="483" y="1581"/>
                      </a:cubicBezTo>
                      <a:cubicBezTo>
                        <a:pt x="483" y="1581"/>
                        <a:pt x="483" y="1581"/>
                        <a:pt x="493" y="1572"/>
                      </a:cubicBezTo>
                      <a:cubicBezTo>
                        <a:pt x="493" y="1567"/>
                        <a:pt x="495" y="1565"/>
                        <a:pt x="499" y="1565"/>
                      </a:cubicBezTo>
                      <a:cubicBezTo>
                        <a:pt x="502" y="1565"/>
                        <a:pt x="507" y="1567"/>
                        <a:pt x="512" y="1572"/>
                      </a:cubicBezTo>
                      <a:cubicBezTo>
                        <a:pt x="512" y="1572"/>
                        <a:pt x="512" y="1572"/>
                        <a:pt x="512" y="1581"/>
                      </a:cubicBezTo>
                      <a:cubicBezTo>
                        <a:pt x="521" y="1572"/>
                        <a:pt x="521" y="1572"/>
                        <a:pt x="521" y="1563"/>
                      </a:cubicBezTo>
                      <a:cubicBezTo>
                        <a:pt x="512" y="1553"/>
                        <a:pt x="521" y="1553"/>
                        <a:pt x="531" y="1553"/>
                      </a:cubicBezTo>
                      <a:lnTo>
                        <a:pt x="540" y="1553"/>
                      </a:lnTo>
                      <a:cubicBezTo>
                        <a:pt x="540" y="1563"/>
                        <a:pt x="540" y="1563"/>
                        <a:pt x="540" y="1563"/>
                      </a:cubicBezTo>
                      <a:cubicBezTo>
                        <a:pt x="540" y="1572"/>
                        <a:pt x="531" y="1572"/>
                        <a:pt x="531" y="1581"/>
                      </a:cubicBezTo>
                      <a:lnTo>
                        <a:pt x="550" y="1581"/>
                      </a:lnTo>
                      <a:cubicBezTo>
                        <a:pt x="550" y="1591"/>
                        <a:pt x="540" y="1600"/>
                        <a:pt x="540" y="1600"/>
                      </a:cubicBezTo>
                      <a:cubicBezTo>
                        <a:pt x="537" y="1599"/>
                        <a:pt x="533" y="1598"/>
                        <a:pt x="530" y="1598"/>
                      </a:cubicBezTo>
                      <a:cubicBezTo>
                        <a:pt x="517" y="1598"/>
                        <a:pt x="508" y="1612"/>
                        <a:pt x="493" y="1619"/>
                      </a:cubicBezTo>
                      <a:lnTo>
                        <a:pt x="483" y="1619"/>
                      </a:lnTo>
                      <a:cubicBezTo>
                        <a:pt x="483" y="1619"/>
                        <a:pt x="483" y="1619"/>
                        <a:pt x="474" y="1610"/>
                      </a:cubicBezTo>
                      <a:lnTo>
                        <a:pt x="446" y="1610"/>
                      </a:lnTo>
                      <a:cubicBezTo>
                        <a:pt x="436" y="1610"/>
                        <a:pt x="436" y="1610"/>
                        <a:pt x="427" y="1600"/>
                      </a:cubicBezTo>
                      <a:cubicBezTo>
                        <a:pt x="427" y="1600"/>
                        <a:pt x="427" y="1591"/>
                        <a:pt x="427" y="1581"/>
                      </a:cubicBezTo>
                      <a:cubicBezTo>
                        <a:pt x="408" y="1581"/>
                        <a:pt x="408" y="1600"/>
                        <a:pt x="408" y="1610"/>
                      </a:cubicBezTo>
                      <a:cubicBezTo>
                        <a:pt x="417" y="1619"/>
                        <a:pt x="417" y="1629"/>
                        <a:pt x="417" y="1638"/>
                      </a:cubicBezTo>
                      <a:cubicBezTo>
                        <a:pt x="427" y="1648"/>
                        <a:pt x="427" y="1657"/>
                        <a:pt x="417" y="1657"/>
                      </a:cubicBezTo>
                      <a:cubicBezTo>
                        <a:pt x="417" y="1667"/>
                        <a:pt x="417" y="1667"/>
                        <a:pt x="408" y="1667"/>
                      </a:cubicBezTo>
                      <a:lnTo>
                        <a:pt x="398" y="1657"/>
                      </a:lnTo>
                      <a:cubicBezTo>
                        <a:pt x="398" y="1657"/>
                        <a:pt x="398" y="1667"/>
                        <a:pt x="398" y="1667"/>
                      </a:cubicBezTo>
                      <a:cubicBezTo>
                        <a:pt x="398" y="1676"/>
                        <a:pt x="389" y="1686"/>
                        <a:pt x="379" y="1695"/>
                      </a:cubicBezTo>
                      <a:cubicBezTo>
                        <a:pt x="379" y="1705"/>
                        <a:pt x="370" y="1714"/>
                        <a:pt x="370" y="1723"/>
                      </a:cubicBezTo>
                      <a:lnTo>
                        <a:pt x="379" y="1714"/>
                      </a:lnTo>
                      <a:cubicBezTo>
                        <a:pt x="389" y="1714"/>
                        <a:pt x="389" y="1723"/>
                        <a:pt x="389" y="1723"/>
                      </a:cubicBezTo>
                      <a:cubicBezTo>
                        <a:pt x="389" y="1723"/>
                        <a:pt x="379" y="1733"/>
                        <a:pt x="379" y="1733"/>
                      </a:cubicBezTo>
                      <a:lnTo>
                        <a:pt x="360" y="1733"/>
                      </a:lnTo>
                      <a:cubicBezTo>
                        <a:pt x="360" y="1733"/>
                        <a:pt x="370" y="1742"/>
                        <a:pt x="370" y="1742"/>
                      </a:cubicBezTo>
                      <a:cubicBezTo>
                        <a:pt x="370" y="1742"/>
                        <a:pt x="370" y="1752"/>
                        <a:pt x="379" y="1752"/>
                      </a:cubicBezTo>
                      <a:cubicBezTo>
                        <a:pt x="389" y="1752"/>
                        <a:pt x="398" y="1761"/>
                        <a:pt x="398" y="1780"/>
                      </a:cubicBezTo>
                      <a:lnTo>
                        <a:pt x="464" y="1780"/>
                      </a:lnTo>
                      <a:lnTo>
                        <a:pt x="446" y="1790"/>
                      </a:lnTo>
                      <a:lnTo>
                        <a:pt x="464" y="1809"/>
                      </a:lnTo>
                      <a:cubicBezTo>
                        <a:pt x="456" y="1817"/>
                        <a:pt x="447" y="1822"/>
                        <a:pt x="439" y="1822"/>
                      </a:cubicBezTo>
                      <a:cubicBezTo>
                        <a:pt x="429" y="1822"/>
                        <a:pt x="418" y="1815"/>
                        <a:pt x="408" y="1799"/>
                      </a:cubicBezTo>
                      <a:cubicBezTo>
                        <a:pt x="408" y="1799"/>
                        <a:pt x="398" y="1809"/>
                        <a:pt x="398" y="1809"/>
                      </a:cubicBezTo>
                      <a:cubicBezTo>
                        <a:pt x="398" y="1818"/>
                        <a:pt x="398" y="1818"/>
                        <a:pt x="389" y="1818"/>
                      </a:cubicBezTo>
                      <a:cubicBezTo>
                        <a:pt x="379" y="1818"/>
                        <a:pt x="379" y="1818"/>
                        <a:pt x="370" y="1828"/>
                      </a:cubicBezTo>
                      <a:cubicBezTo>
                        <a:pt x="370" y="1837"/>
                        <a:pt x="370" y="1837"/>
                        <a:pt x="360" y="1847"/>
                      </a:cubicBezTo>
                      <a:cubicBezTo>
                        <a:pt x="360" y="1847"/>
                        <a:pt x="360" y="1837"/>
                        <a:pt x="351" y="1837"/>
                      </a:cubicBezTo>
                      <a:cubicBezTo>
                        <a:pt x="351" y="1828"/>
                        <a:pt x="351" y="1828"/>
                        <a:pt x="341" y="1828"/>
                      </a:cubicBezTo>
                      <a:cubicBezTo>
                        <a:pt x="341" y="1837"/>
                        <a:pt x="341" y="1837"/>
                        <a:pt x="341" y="1837"/>
                      </a:cubicBezTo>
                      <a:cubicBezTo>
                        <a:pt x="332" y="1847"/>
                        <a:pt x="332" y="1856"/>
                        <a:pt x="341" y="1856"/>
                      </a:cubicBezTo>
                      <a:cubicBezTo>
                        <a:pt x="341" y="1865"/>
                        <a:pt x="332" y="1865"/>
                        <a:pt x="332" y="1875"/>
                      </a:cubicBezTo>
                      <a:cubicBezTo>
                        <a:pt x="341" y="1875"/>
                        <a:pt x="351" y="1884"/>
                        <a:pt x="351" y="1894"/>
                      </a:cubicBezTo>
                      <a:lnTo>
                        <a:pt x="370" y="1875"/>
                      </a:lnTo>
                      <a:cubicBezTo>
                        <a:pt x="379" y="1875"/>
                        <a:pt x="379" y="1884"/>
                        <a:pt x="379" y="1884"/>
                      </a:cubicBezTo>
                      <a:cubicBezTo>
                        <a:pt x="379" y="1889"/>
                        <a:pt x="382" y="1891"/>
                        <a:pt x="385" y="1891"/>
                      </a:cubicBezTo>
                      <a:cubicBezTo>
                        <a:pt x="389" y="1891"/>
                        <a:pt x="393" y="1889"/>
                        <a:pt x="398" y="1884"/>
                      </a:cubicBezTo>
                      <a:cubicBezTo>
                        <a:pt x="402" y="1880"/>
                        <a:pt x="404" y="1878"/>
                        <a:pt x="406" y="1878"/>
                      </a:cubicBezTo>
                      <a:cubicBezTo>
                        <a:pt x="409" y="1878"/>
                        <a:pt x="412" y="1883"/>
                        <a:pt x="417" y="1894"/>
                      </a:cubicBezTo>
                      <a:lnTo>
                        <a:pt x="427" y="1894"/>
                      </a:lnTo>
                      <a:cubicBezTo>
                        <a:pt x="427" y="1884"/>
                        <a:pt x="427" y="1884"/>
                        <a:pt x="427" y="1884"/>
                      </a:cubicBezTo>
                      <a:cubicBezTo>
                        <a:pt x="427" y="1875"/>
                        <a:pt x="427" y="1865"/>
                        <a:pt x="427" y="1865"/>
                      </a:cubicBezTo>
                      <a:cubicBezTo>
                        <a:pt x="427" y="1859"/>
                        <a:pt x="427" y="1852"/>
                        <a:pt x="430" y="1852"/>
                      </a:cubicBezTo>
                      <a:cubicBezTo>
                        <a:pt x="431" y="1852"/>
                        <a:pt x="433" y="1853"/>
                        <a:pt x="436" y="1856"/>
                      </a:cubicBezTo>
                      <a:cubicBezTo>
                        <a:pt x="455" y="1856"/>
                        <a:pt x="464" y="1847"/>
                        <a:pt x="483" y="1837"/>
                      </a:cubicBezTo>
                      <a:cubicBezTo>
                        <a:pt x="483" y="1837"/>
                        <a:pt x="483" y="1828"/>
                        <a:pt x="483" y="1828"/>
                      </a:cubicBezTo>
                      <a:lnTo>
                        <a:pt x="493" y="1828"/>
                      </a:lnTo>
                      <a:cubicBezTo>
                        <a:pt x="502" y="1837"/>
                        <a:pt x="502" y="1837"/>
                        <a:pt x="502" y="1847"/>
                      </a:cubicBezTo>
                      <a:cubicBezTo>
                        <a:pt x="493" y="1856"/>
                        <a:pt x="493" y="1865"/>
                        <a:pt x="493" y="1884"/>
                      </a:cubicBezTo>
                      <a:cubicBezTo>
                        <a:pt x="493" y="1884"/>
                        <a:pt x="483" y="1894"/>
                        <a:pt x="483" y="1894"/>
                      </a:cubicBezTo>
                      <a:cubicBezTo>
                        <a:pt x="483" y="1913"/>
                        <a:pt x="474" y="1913"/>
                        <a:pt x="464" y="1913"/>
                      </a:cubicBezTo>
                      <a:cubicBezTo>
                        <a:pt x="455" y="1913"/>
                        <a:pt x="464" y="1922"/>
                        <a:pt x="455" y="1922"/>
                      </a:cubicBezTo>
                      <a:cubicBezTo>
                        <a:pt x="455" y="1932"/>
                        <a:pt x="464" y="1932"/>
                        <a:pt x="464" y="1941"/>
                      </a:cubicBezTo>
                      <a:cubicBezTo>
                        <a:pt x="464" y="1951"/>
                        <a:pt x="464" y="1960"/>
                        <a:pt x="474" y="1960"/>
                      </a:cubicBezTo>
                      <a:cubicBezTo>
                        <a:pt x="474" y="1970"/>
                        <a:pt x="474" y="1970"/>
                        <a:pt x="483" y="1970"/>
                      </a:cubicBezTo>
                      <a:cubicBezTo>
                        <a:pt x="483" y="1988"/>
                        <a:pt x="483" y="1998"/>
                        <a:pt x="474" y="2007"/>
                      </a:cubicBezTo>
                      <a:cubicBezTo>
                        <a:pt x="479" y="2012"/>
                        <a:pt x="483" y="2015"/>
                        <a:pt x="487" y="2015"/>
                      </a:cubicBezTo>
                      <a:cubicBezTo>
                        <a:pt x="490" y="2015"/>
                        <a:pt x="493" y="2012"/>
                        <a:pt x="493" y="2007"/>
                      </a:cubicBezTo>
                      <a:cubicBezTo>
                        <a:pt x="493" y="2007"/>
                        <a:pt x="502" y="2007"/>
                        <a:pt x="502" y="1998"/>
                      </a:cubicBezTo>
                      <a:cubicBezTo>
                        <a:pt x="502" y="2007"/>
                        <a:pt x="502" y="2007"/>
                        <a:pt x="502" y="2007"/>
                      </a:cubicBezTo>
                      <a:cubicBezTo>
                        <a:pt x="502" y="2017"/>
                        <a:pt x="512" y="2017"/>
                        <a:pt x="512" y="2017"/>
                      </a:cubicBezTo>
                      <a:lnTo>
                        <a:pt x="531" y="1998"/>
                      </a:lnTo>
                      <a:cubicBezTo>
                        <a:pt x="540" y="2017"/>
                        <a:pt x="540" y="2026"/>
                        <a:pt x="540" y="2045"/>
                      </a:cubicBezTo>
                      <a:cubicBezTo>
                        <a:pt x="550" y="2036"/>
                        <a:pt x="550" y="2036"/>
                        <a:pt x="550" y="2036"/>
                      </a:cubicBezTo>
                      <a:cubicBezTo>
                        <a:pt x="559" y="2036"/>
                        <a:pt x="559" y="2026"/>
                        <a:pt x="569" y="2026"/>
                      </a:cubicBezTo>
                      <a:cubicBezTo>
                        <a:pt x="578" y="2026"/>
                        <a:pt x="588" y="2026"/>
                        <a:pt x="578" y="2007"/>
                      </a:cubicBezTo>
                      <a:cubicBezTo>
                        <a:pt x="588" y="2007"/>
                        <a:pt x="588" y="2017"/>
                        <a:pt x="588" y="2017"/>
                      </a:cubicBezTo>
                      <a:cubicBezTo>
                        <a:pt x="597" y="2017"/>
                        <a:pt x="597" y="2017"/>
                        <a:pt x="597" y="2007"/>
                      </a:cubicBezTo>
                      <a:cubicBezTo>
                        <a:pt x="603" y="2007"/>
                        <a:pt x="605" y="2003"/>
                        <a:pt x="609" y="2003"/>
                      </a:cubicBezTo>
                      <a:cubicBezTo>
                        <a:pt x="611" y="2003"/>
                        <a:pt x="613" y="2004"/>
                        <a:pt x="616" y="2007"/>
                      </a:cubicBezTo>
                      <a:lnTo>
                        <a:pt x="625" y="2007"/>
                      </a:lnTo>
                      <a:cubicBezTo>
                        <a:pt x="625" y="2007"/>
                        <a:pt x="625" y="1998"/>
                        <a:pt x="625" y="1998"/>
                      </a:cubicBezTo>
                      <a:cubicBezTo>
                        <a:pt x="616" y="1988"/>
                        <a:pt x="616" y="1979"/>
                        <a:pt x="616" y="1970"/>
                      </a:cubicBezTo>
                      <a:cubicBezTo>
                        <a:pt x="606" y="1970"/>
                        <a:pt x="616" y="1960"/>
                        <a:pt x="616" y="1960"/>
                      </a:cubicBezTo>
                      <a:cubicBezTo>
                        <a:pt x="621" y="1955"/>
                        <a:pt x="625" y="1953"/>
                        <a:pt x="630" y="1953"/>
                      </a:cubicBezTo>
                      <a:cubicBezTo>
                        <a:pt x="635" y="1953"/>
                        <a:pt x="640" y="1955"/>
                        <a:pt x="644" y="1960"/>
                      </a:cubicBezTo>
                      <a:lnTo>
                        <a:pt x="663" y="1960"/>
                      </a:lnTo>
                      <a:cubicBezTo>
                        <a:pt x="663" y="1970"/>
                        <a:pt x="663" y="1970"/>
                        <a:pt x="673" y="1979"/>
                      </a:cubicBezTo>
                      <a:lnTo>
                        <a:pt x="673" y="1960"/>
                      </a:lnTo>
                      <a:cubicBezTo>
                        <a:pt x="692" y="1970"/>
                        <a:pt x="711" y="1970"/>
                        <a:pt x="729" y="1988"/>
                      </a:cubicBezTo>
                      <a:cubicBezTo>
                        <a:pt x="729" y="1970"/>
                        <a:pt x="739" y="1960"/>
                        <a:pt x="748" y="1960"/>
                      </a:cubicBezTo>
                      <a:cubicBezTo>
                        <a:pt x="748" y="1960"/>
                        <a:pt x="758" y="1960"/>
                        <a:pt x="758" y="1951"/>
                      </a:cubicBezTo>
                      <a:cubicBezTo>
                        <a:pt x="758" y="1951"/>
                        <a:pt x="767" y="1941"/>
                        <a:pt x="767" y="1941"/>
                      </a:cubicBezTo>
                      <a:lnTo>
                        <a:pt x="815" y="1941"/>
                      </a:lnTo>
                      <a:cubicBezTo>
                        <a:pt x="824" y="1941"/>
                        <a:pt x="824" y="1941"/>
                        <a:pt x="834" y="1951"/>
                      </a:cubicBezTo>
                      <a:cubicBezTo>
                        <a:pt x="834" y="1951"/>
                        <a:pt x="834" y="1941"/>
                        <a:pt x="834" y="1941"/>
                      </a:cubicBezTo>
                      <a:cubicBezTo>
                        <a:pt x="834" y="1932"/>
                        <a:pt x="834" y="1922"/>
                        <a:pt x="843" y="1922"/>
                      </a:cubicBezTo>
                      <a:lnTo>
                        <a:pt x="853" y="1922"/>
                      </a:lnTo>
                      <a:cubicBezTo>
                        <a:pt x="853" y="1922"/>
                        <a:pt x="853" y="1913"/>
                        <a:pt x="843" y="1913"/>
                      </a:cubicBezTo>
                      <a:lnTo>
                        <a:pt x="824" y="1913"/>
                      </a:lnTo>
                      <a:lnTo>
                        <a:pt x="824" y="1903"/>
                      </a:lnTo>
                      <a:lnTo>
                        <a:pt x="871" y="1903"/>
                      </a:lnTo>
                      <a:cubicBezTo>
                        <a:pt x="871" y="1894"/>
                        <a:pt x="881" y="1884"/>
                        <a:pt x="890" y="1884"/>
                      </a:cubicBezTo>
                      <a:lnTo>
                        <a:pt x="900" y="1884"/>
                      </a:lnTo>
                      <a:cubicBezTo>
                        <a:pt x="909" y="1894"/>
                        <a:pt x="919" y="1894"/>
                        <a:pt x="919" y="1903"/>
                      </a:cubicBezTo>
                      <a:lnTo>
                        <a:pt x="928" y="1884"/>
                      </a:lnTo>
                      <a:cubicBezTo>
                        <a:pt x="938" y="1894"/>
                        <a:pt x="938" y="1903"/>
                        <a:pt x="938" y="1913"/>
                      </a:cubicBezTo>
                      <a:cubicBezTo>
                        <a:pt x="928" y="1922"/>
                        <a:pt x="928" y="1922"/>
                        <a:pt x="928" y="1922"/>
                      </a:cubicBezTo>
                      <a:cubicBezTo>
                        <a:pt x="928" y="1932"/>
                        <a:pt x="928" y="1941"/>
                        <a:pt x="928" y="1951"/>
                      </a:cubicBezTo>
                      <a:cubicBezTo>
                        <a:pt x="938" y="1951"/>
                        <a:pt x="928" y="1960"/>
                        <a:pt x="938" y="1970"/>
                      </a:cubicBezTo>
                      <a:cubicBezTo>
                        <a:pt x="938" y="1979"/>
                        <a:pt x="928" y="1988"/>
                        <a:pt x="938" y="1988"/>
                      </a:cubicBezTo>
                      <a:cubicBezTo>
                        <a:pt x="947" y="1988"/>
                        <a:pt x="947" y="1998"/>
                        <a:pt x="947" y="1998"/>
                      </a:cubicBezTo>
                      <a:cubicBezTo>
                        <a:pt x="947" y="2007"/>
                        <a:pt x="947" y="2017"/>
                        <a:pt x="966" y="2017"/>
                      </a:cubicBezTo>
                      <a:cubicBezTo>
                        <a:pt x="957" y="2026"/>
                        <a:pt x="957" y="2036"/>
                        <a:pt x="957" y="2036"/>
                      </a:cubicBezTo>
                      <a:cubicBezTo>
                        <a:pt x="957" y="2045"/>
                        <a:pt x="957" y="2045"/>
                        <a:pt x="966" y="2045"/>
                      </a:cubicBezTo>
                      <a:cubicBezTo>
                        <a:pt x="976" y="2045"/>
                        <a:pt x="976" y="2055"/>
                        <a:pt x="976" y="2064"/>
                      </a:cubicBezTo>
                      <a:cubicBezTo>
                        <a:pt x="985" y="2055"/>
                        <a:pt x="985" y="2055"/>
                        <a:pt x="985" y="2045"/>
                      </a:cubicBezTo>
                      <a:cubicBezTo>
                        <a:pt x="985" y="2036"/>
                        <a:pt x="985" y="2036"/>
                        <a:pt x="995" y="2036"/>
                      </a:cubicBezTo>
                      <a:cubicBezTo>
                        <a:pt x="995" y="2039"/>
                        <a:pt x="996" y="2040"/>
                        <a:pt x="997" y="2040"/>
                      </a:cubicBezTo>
                      <a:cubicBezTo>
                        <a:pt x="1000" y="2040"/>
                        <a:pt x="1004" y="2036"/>
                        <a:pt x="1004" y="2036"/>
                      </a:cubicBezTo>
                      <a:cubicBezTo>
                        <a:pt x="1013" y="2026"/>
                        <a:pt x="1023" y="2026"/>
                        <a:pt x="1023" y="2026"/>
                      </a:cubicBezTo>
                      <a:cubicBezTo>
                        <a:pt x="1032" y="2026"/>
                        <a:pt x="1042" y="2026"/>
                        <a:pt x="1042" y="2017"/>
                      </a:cubicBezTo>
                      <a:lnTo>
                        <a:pt x="1061" y="2026"/>
                      </a:lnTo>
                      <a:lnTo>
                        <a:pt x="1061" y="2045"/>
                      </a:lnTo>
                      <a:cubicBezTo>
                        <a:pt x="1061" y="2036"/>
                        <a:pt x="1061" y="2026"/>
                        <a:pt x="1070" y="2017"/>
                      </a:cubicBezTo>
                      <a:cubicBezTo>
                        <a:pt x="1083" y="2017"/>
                        <a:pt x="1091" y="2013"/>
                        <a:pt x="1098" y="2013"/>
                      </a:cubicBezTo>
                      <a:cubicBezTo>
                        <a:pt x="1102" y="2013"/>
                        <a:pt x="1105" y="2014"/>
                        <a:pt x="1108" y="2017"/>
                      </a:cubicBezTo>
                      <a:cubicBezTo>
                        <a:pt x="1113" y="2022"/>
                        <a:pt x="1115" y="2024"/>
                        <a:pt x="1118" y="2024"/>
                      </a:cubicBezTo>
                      <a:cubicBezTo>
                        <a:pt x="1120" y="2024"/>
                        <a:pt x="1122" y="2022"/>
                        <a:pt x="1127" y="2017"/>
                      </a:cubicBezTo>
                      <a:lnTo>
                        <a:pt x="1118" y="2017"/>
                      </a:lnTo>
                      <a:cubicBezTo>
                        <a:pt x="1127" y="2017"/>
                        <a:pt x="1127" y="2007"/>
                        <a:pt x="1118" y="2007"/>
                      </a:cubicBezTo>
                      <a:cubicBezTo>
                        <a:pt x="1118" y="1998"/>
                        <a:pt x="1108" y="1998"/>
                        <a:pt x="1108" y="1998"/>
                      </a:cubicBezTo>
                      <a:lnTo>
                        <a:pt x="1118" y="1998"/>
                      </a:lnTo>
                      <a:cubicBezTo>
                        <a:pt x="1127" y="1998"/>
                        <a:pt x="1127" y="1988"/>
                        <a:pt x="1127" y="1988"/>
                      </a:cubicBezTo>
                      <a:cubicBezTo>
                        <a:pt x="1127" y="1988"/>
                        <a:pt x="1127" y="1979"/>
                        <a:pt x="1127" y="1979"/>
                      </a:cubicBezTo>
                      <a:cubicBezTo>
                        <a:pt x="1108" y="1979"/>
                        <a:pt x="1108" y="1970"/>
                        <a:pt x="1127" y="1970"/>
                      </a:cubicBezTo>
                      <a:cubicBezTo>
                        <a:pt x="1127" y="1960"/>
                        <a:pt x="1127" y="1960"/>
                        <a:pt x="1136" y="1960"/>
                      </a:cubicBezTo>
                      <a:cubicBezTo>
                        <a:pt x="1146" y="1960"/>
                        <a:pt x="1146" y="1960"/>
                        <a:pt x="1146" y="1970"/>
                      </a:cubicBezTo>
                      <a:lnTo>
                        <a:pt x="1155" y="1979"/>
                      </a:lnTo>
                      <a:lnTo>
                        <a:pt x="1155" y="1951"/>
                      </a:lnTo>
                      <a:cubicBezTo>
                        <a:pt x="1165" y="1960"/>
                        <a:pt x="1165" y="1960"/>
                        <a:pt x="1165" y="1960"/>
                      </a:cubicBezTo>
                      <a:cubicBezTo>
                        <a:pt x="1174" y="1970"/>
                        <a:pt x="1184" y="1979"/>
                        <a:pt x="1193" y="1979"/>
                      </a:cubicBezTo>
                      <a:cubicBezTo>
                        <a:pt x="1199" y="1982"/>
                        <a:pt x="1203" y="1983"/>
                        <a:pt x="1206" y="1983"/>
                      </a:cubicBezTo>
                      <a:cubicBezTo>
                        <a:pt x="1213" y="1983"/>
                        <a:pt x="1215" y="1976"/>
                        <a:pt x="1222" y="1970"/>
                      </a:cubicBezTo>
                      <a:cubicBezTo>
                        <a:pt x="1222" y="1970"/>
                        <a:pt x="1222" y="1970"/>
                        <a:pt x="1222" y="1960"/>
                      </a:cubicBezTo>
                      <a:cubicBezTo>
                        <a:pt x="1222" y="1970"/>
                        <a:pt x="1231" y="1970"/>
                        <a:pt x="1241" y="1970"/>
                      </a:cubicBezTo>
                      <a:cubicBezTo>
                        <a:pt x="1241" y="1966"/>
                        <a:pt x="1242" y="1965"/>
                        <a:pt x="1243" y="1965"/>
                      </a:cubicBezTo>
                      <a:cubicBezTo>
                        <a:pt x="1246" y="1965"/>
                        <a:pt x="1250" y="1970"/>
                        <a:pt x="1250" y="1970"/>
                      </a:cubicBezTo>
                      <a:cubicBezTo>
                        <a:pt x="1250" y="1960"/>
                        <a:pt x="1250" y="1960"/>
                        <a:pt x="1250" y="1951"/>
                      </a:cubicBezTo>
                      <a:cubicBezTo>
                        <a:pt x="1250" y="1941"/>
                        <a:pt x="1250" y="1941"/>
                        <a:pt x="1250" y="1932"/>
                      </a:cubicBezTo>
                      <a:lnTo>
                        <a:pt x="1260" y="1932"/>
                      </a:lnTo>
                      <a:cubicBezTo>
                        <a:pt x="1260" y="1932"/>
                        <a:pt x="1260" y="1941"/>
                        <a:pt x="1260" y="1941"/>
                      </a:cubicBezTo>
                      <a:cubicBezTo>
                        <a:pt x="1260" y="1941"/>
                        <a:pt x="1260" y="1951"/>
                        <a:pt x="1250" y="1951"/>
                      </a:cubicBezTo>
                      <a:cubicBezTo>
                        <a:pt x="1260" y="1951"/>
                        <a:pt x="1269" y="1960"/>
                        <a:pt x="1278" y="1960"/>
                      </a:cubicBezTo>
                      <a:cubicBezTo>
                        <a:pt x="1278" y="1970"/>
                        <a:pt x="1278" y="1979"/>
                        <a:pt x="1269" y="1988"/>
                      </a:cubicBezTo>
                      <a:cubicBezTo>
                        <a:pt x="1288" y="1988"/>
                        <a:pt x="1288" y="1988"/>
                        <a:pt x="1297" y="1970"/>
                      </a:cubicBezTo>
                      <a:cubicBezTo>
                        <a:pt x="1297" y="1979"/>
                        <a:pt x="1297" y="1988"/>
                        <a:pt x="1307" y="1988"/>
                      </a:cubicBezTo>
                      <a:cubicBezTo>
                        <a:pt x="1307" y="1988"/>
                        <a:pt x="1307" y="1988"/>
                        <a:pt x="1316" y="1998"/>
                      </a:cubicBezTo>
                      <a:cubicBezTo>
                        <a:pt x="1316" y="1988"/>
                        <a:pt x="1316" y="1988"/>
                        <a:pt x="1316" y="1988"/>
                      </a:cubicBezTo>
                      <a:cubicBezTo>
                        <a:pt x="1316" y="1979"/>
                        <a:pt x="1316" y="1979"/>
                        <a:pt x="1316" y="1970"/>
                      </a:cubicBezTo>
                      <a:cubicBezTo>
                        <a:pt x="1316" y="1960"/>
                        <a:pt x="1326" y="1951"/>
                        <a:pt x="1316" y="1941"/>
                      </a:cubicBezTo>
                      <a:cubicBezTo>
                        <a:pt x="1316" y="1938"/>
                        <a:pt x="1316" y="1937"/>
                        <a:pt x="1316" y="1937"/>
                      </a:cubicBezTo>
                      <a:cubicBezTo>
                        <a:pt x="1315" y="1937"/>
                        <a:pt x="1313" y="1941"/>
                        <a:pt x="1307" y="1941"/>
                      </a:cubicBezTo>
                      <a:lnTo>
                        <a:pt x="1278" y="1941"/>
                      </a:lnTo>
                      <a:cubicBezTo>
                        <a:pt x="1278" y="1941"/>
                        <a:pt x="1269" y="1941"/>
                        <a:pt x="1269" y="1932"/>
                      </a:cubicBezTo>
                      <a:cubicBezTo>
                        <a:pt x="1269" y="1932"/>
                        <a:pt x="1269" y="1922"/>
                        <a:pt x="1269" y="1922"/>
                      </a:cubicBezTo>
                      <a:cubicBezTo>
                        <a:pt x="1269" y="1913"/>
                        <a:pt x="1269" y="1913"/>
                        <a:pt x="1269" y="1913"/>
                      </a:cubicBezTo>
                      <a:cubicBezTo>
                        <a:pt x="1269" y="1913"/>
                        <a:pt x="1278" y="1903"/>
                        <a:pt x="1278" y="1903"/>
                      </a:cubicBezTo>
                      <a:cubicBezTo>
                        <a:pt x="1278" y="1903"/>
                        <a:pt x="1278" y="1913"/>
                        <a:pt x="1288" y="1913"/>
                      </a:cubicBezTo>
                      <a:cubicBezTo>
                        <a:pt x="1288" y="1913"/>
                        <a:pt x="1288" y="1922"/>
                        <a:pt x="1288" y="1922"/>
                      </a:cubicBezTo>
                      <a:lnTo>
                        <a:pt x="1297" y="1913"/>
                      </a:lnTo>
                      <a:lnTo>
                        <a:pt x="1316" y="1932"/>
                      </a:lnTo>
                      <a:lnTo>
                        <a:pt x="1326" y="1913"/>
                      </a:lnTo>
                      <a:lnTo>
                        <a:pt x="1335" y="1932"/>
                      </a:lnTo>
                      <a:lnTo>
                        <a:pt x="1345" y="1913"/>
                      </a:lnTo>
                      <a:lnTo>
                        <a:pt x="1354" y="1932"/>
                      </a:lnTo>
                      <a:cubicBezTo>
                        <a:pt x="1364" y="1913"/>
                        <a:pt x="1373" y="1903"/>
                        <a:pt x="1383" y="1884"/>
                      </a:cubicBezTo>
                      <a:cubicBezTo>
                        <a:pt x="1392" y="1875"/>
                        <a:pt x="1392" y="1856"/>
                        <a:pt x="1411" y="1856"/>
                      </a:cubicBezTo>
                      <a:cubicBezTo>
                        <a:pt x="1411" y="1847"/>
                        <a:pt x="1411" y="1847"/>
                        <a:pt x="1411" y="1837"/>
                      </a:cubicBezTo>
                      <a:cubicBezTo>
                        <a:pt x="1411" y="1837"/>
                        <a:pt x="1411" y="1828"/>
                        <a:pt x="1411" y="1818"/>
                      </a:cubicBezTo>
                      <a:cubicBezTo>
                        <a:pt x="1402" y="1828"/>
                        <a:pt x="1392" y="1828"/>
                        <a:pt x="1392" y="1837"/>
                      </a:cubicBezTo>
                      <a:cubicBezTo>
                        <a:pt x="1392" y="1847"/>
                        <a:pt x="1392" y="1847"/>
                        <a:pt x="1383" y="1856"/>
                      </a:cubicBezTo>
                      <a:cubicBezTo>
                        <a:pt x="1373" y="1856"/>
                        <a:pt x="1373" y="1856"/>
                        <a:pt x="1373" y="1847"/>
                      </a:cubicBezTo>
                      <a:cubicBezTo>
                        <a:pt x="1373" y="1847"/>
                        <a:pt x="1373" y="1847"/>
                        <a:pt x="1373" y="1837"/>
                      </a:cubicBezTo>
                      <a:cubicBezTo>
                        <a:pt x="1383" y="1828"/>
                        <a:pt x="1392" y="1809"/>
                        <a:pt x="1402" y="1799"/>
                      </a:cubicBezTo>
                      <a:cubicBezTo>
                        <a:pt x="1411" y="1790"/>
                        <a:pt x="1411" y="1790"/>
                        <a:pt x="1411" y="1790"/>
                      </a:cubicBezTo>
                      <a:cubicBezTo>
                        <a:pt x="1411" y="1780"/>
                        <a:pt x="1420" y="1780"/>
                        <a:pt x="1420" y="1780"/>
                      </a:cubicBezTo>
                      <a:cubicBezTo>
                        <a:pt x="1420" y="1773"/>
                        <a:pt x="1433" y="1759"/>
                        <a:pt x="1443" y="1759"/>
                      </a:cubicBezTo>
                      <a:cubicBezTo>
                        <a:pt x="1445" y="1759"/>
                        <a:pt x="1447" y="1760"/>
                        <a:pt x="1449" y="1761"/>
                      </a:cubicBezTo>
                      <a:cubicBezTo>
                        <a:pt x="1449" y="1761"/>
                        <a:pt x="1449" y="1761"/>
                        <a:pt x="1449" y="1771"/>
                      </a:cubicBezTo>
                      <a:cubicBezTo>
                        <a:pt x="1458" y="1771"/>
                        <a:pt x="1458" y="1780"/>
                        <a:pt x="1468" y="1780"/>
                      </a:cubicBezTo>
                      <a:lnTo>
                        <a:pt x="1477" y="1780"/>
                      </a:lnTo>
                      <a:cubicBezTo>
                        <a:pt x="1487" y="1790"/>
                        <a:pt x="1487" y="1799"/>
                        <a:pt x="1487" y="1809"/>
                      </a:cubicBezTo>
                      <a:cubicBezTo>
                        <a:pt x="1487" y="1865"/>
                        <a:pt x="1487" y="1913"/>
                        <a:pt x="1468" y="1960"/>
                      </a:cubicBezTo>
                      <a:cubicBezTo>
                        <a:pt x="1458" y="1988"/>
                        <a:pt x="1458" y="2017"/>
                        <a:pt x="1449" y="2045"/>
                      </a:cubicBezTo>
                      <a:cubicBezTo>
                        <a:pt x="1449" y="2055"/>
                        <a:pt x="1439" y="2064"/>
                        <a:pt x="1449" y="2074"/>
                      </a:cubicBezTo>
                      <a:cubicBezTo>
                        <a:pt x="1449" y="2083"/>
                        <a:pt x="1449" y="2083"/>
                        <a:pt x="1449" y="2083"/>
                      </a:cubicBezTo>
                      <a:cubicBezTo>
                        <a:pt x="1449" y="2102"/>
                        <a:pt x="1449" y="2121"/>
                        <a:pt x="1458" y="2140"/>
                      </a:cubicBezTo>
                      <a:cubicBezTo>
                        <a:pt x="1458" y="2159"/>
                        <a:pt x="1468" y="2178"/>
                        <a:pt x="1468" y="2187"/>
                      </a:cubicBezTo>
                      <a:cubicBezTo>
                        <a:pt x="1468" y="2206"/>
                        <a:pt x="1468" y="2235"/>
                        <a:pt x="1477" y="2254"/>
                      </a:cubicBezTo>
                      <a:cubicBezTo>
                        <a:pt x="1477" y="2282"/>
                        <a:pt x="1477" y="2310"/>
                        <a:pt x="1468" y="2348"/>
                      </a:cubicBezTo>
                      <a:cubicBezTo>
                        <a:pt x="1468" y="2358"/>
                        <a:pt x="1458" y="2377"/>
                        <a:pt x="1449" y="2386"/>
                      </a:cubicBezTo>
                      <a:cubicBezTo>
                        <a:pt x="1449" y="2386"/>
                        <a:pt x="1439" y="2386"/>
                        <a:pt x="1439" y="2396"/>
                      </a:cubicBezTo>
                      <a:cubicBezTo>
                        <a:pt x="1449" y="2405"/>
                        <a:pt x="1458" y="2414"/>
                        <a:pt x="1458" y="2424"/>
                      </a:cubicBezTo>
                      <a:cubicBezTo>
                        <a:pt x="1477" y="2443"/>
                        <a:pt x="1487" y="2471"/>
                        <a:pt x="1487" y="2490"/>
                      </a:cubicBezTo>
                      <a:cubicBezTo>
                        <a:pt x="1496" y="2547"/>
                        <a:pt x="1496" y="2594"/>
                        <a:pt x="1506" y="2651"/>
                      </a:cubicBezTo>
                      <a:cubicBezTo>
                        <a:pt x="1506" y="2679"/>
                        <a:pt x="1515" y="2708"/>
                        <a:pt x="1515" y="2736"/>
                      </a:cubicBezTo>
                      <a:cubicBezTo>
                        <a:pt x="1515" y="2774"/>
                        <a:pt x="1515" y="2821"/>
                        <a:pt x="1515" y="2869"/>
                      </a:cubicBezTo>
                      <a:cubicBezTo>
                        <a:pt x="1525" y="2897"/>
                        <a:pt x="1525" y="2926"/>
                        <a:pt x="1525" y="2954"/>
                      </a:cubicBezTo>
                      <a:cubicBezTo>
                        <a:pt x="1525" y="2973"/>
                        <a:pt x="1525" y="2992"/>
                        <a:pt x="1525" y="3001"/>
                      </a:cubicBezTo>
                      <a:cubicBezTo>
                        <a:pt x="1525" y="3039"/>
                        <a:pt x="1515" y="3077"/>
                        <a:pt x="1515" y="3115"/>
                      </a:cubicBezTo>
                      <a:cubicBezTo>
                        <a:pt x="1515" y="3172"/>
                        <a:pt x="1506" y="3228"/>
                        <a:pt x="1506" y="3285"/>
                      </a:cubicBezTo>
                      <a:cubicBezTo>
                        <a:pt x="1506" y="3314"/>
                        <a:pt x="1515" y="3352"/>
                        <a:pt x="1515" y="3389"/>
                      </a:cubicBezTo>
                      <a:cubicBezTo>
                        <a:pt x="1515" y="3418"/>
                        <a:pt x="1515" y="3456"/>
                        <a:pt x="1515" y="3484"/>
                      </a:cubicBezTo>
                      <a:cubicBezTo>
                        <a:pt x="1496" y="3569"/>
                        <a:pt x="1487" y="3664"/>
                        <a:pt x="1468" y="3749"/>
                      </a:cubicBezTo>
                      <a:cubicBezTo>
                        <a:pt x="1468" y="3759"/>
                        <a:pt x="1468" y="3768"/>
                        <a:pt x="1477" y="3768"/>
                      </a:cubicBezTo>
                      <a:cubicBezTo>
                        <a:pt x="1506" y="3777"/>
                        <a:pt x="1534" y="3777"/>
                        <a:pt x="1562" y="3777"/>
                      </a:cubicBezTo>
                      <a:lnTo>
                        <a:pt x="1667" y="3777"/>
                      </a:lnTo>
                      <a:cubicBezTo>
                        <a:pt x="1667" y="3768"/>
                        <a:pt x="1667" y="3759"/>
                        <a:pt x="1667" y="3749"/>
                      </a:cubicBezTo>
                      <a:cubicBezTo>
                        <a:pt x="1667" y="3740"/>
                        <a:pt x="1667" y="3730"/>
                        <a:pt x="1667" y="3730"/>
                      </a:cubicBezTo>
                      <a:cubicBezTo>
                        <a:pt x="1657" y="3721"/>
                        <a:pt x="1657" y="3711"/>
                        <a:pt x="1657" y="3702"/>
                      </a:cubicBezTo>
                      <a:cubicBezTo>
                        <a:pt x="1667" y="3645"/>
                        <a:pt x="1676" y="3588"/>
                        <a:pt x="1667" y="3531"/>
                      </a:cubicBezTo>
                      <a:cubicBezTo>
                        <a:pt x="1667" y="3484"/>
                        <a:pt x="1667" y="3446"/>
                        <a:pt x="1667" y="3408"/>
                      </a:cubicBezTo>
                      <a:cubicBezTo>
                        <a:pt x="1667" y="3399"/>
                        <a:pt x="1667" y="3380"/>
                        <a:pt x="1657" y="3370"/>
                      </a:cubicBezTo>
                      <a:cubicBezTo>
                        <a:pt x="1657" y="3342"/>
                        <a:pt x="1657" y="3314"/>
                        <a:pt x="1657" y="3276"/>
                      </a:cubicBezTo>
                      <a:cubicBezTo>
                        <a:pt x="1667" y="3257"/>
                        <a:pt x="1667" y="3228"/>
                        <a:pt x="1667" y="3200"/>
                      </a:cubicBezTo>
                      <a:cubicBezTo>
                        <a:pt x="1667" y="3105"/>
                        <a:pt x="1657" y="3011"/>
                        <a:pt x="1657" y="2926"/>
                      </a:cubicBezTo>
                      <a:cubicBezTo>
                        <a:pt x="1657" y="2888"/>
                        <a:pt x="1667" y="2850"/>
                        <a:pt x="1667" y="2812"/>
                      </a:cubicBezTo>
                      <a:cubicBezTo>
                        <a:pt x="1667" y="2793"/>
                        <a:pt x="1667" y="2784"/>
                        <a:pt x="1667" y="2765"/>
                      </a:cubicBezTo>
                      <a:cubicBezTo>
                        <a:pt x="1667" y="2717"/>
                        <a:pt x="1667" y="2670"/>
                        <a:pt x="1667" y="2623"/>
                      </a:cubicBezTo>
                      <a:cubicBezTo>
                        <a:pt x="1676" y="2585"/>
                        <a:pt x="1676" y="2556"/>
                        <a:pt x="1676" y="2519"/>
                      </a:cubicBezTo>
                      <a:cubicBezTo>
                        <a:pt x="1676" y="2509"/>
                        <a:pt x="1685" y="2509"/>
                        <a:pt x="1685" y="2500"/>
                      </a:cubicBezTo>
                      <a:cubicBezTo>
                        <a:pt x="1685" y="2490"/>
                        <a:pt x="1695" y="2481"/>
                        <a:pt x="1695" y="2471"/>
                      </a:cubicBezTo>
                      <a:cubicBezTo>
                        <a:pt x="1704" y="2433"/>
                        <a:pt x="1723" y="2405"/>
                        <a:pt x="1742" y="2386"/>
                      </a:cubicBezTo>
                      <a:cubicBezTo>
                        <a:pt x="1752" y="2377"/>
                        <a:pt x="1761" y="2358"/>
                        <a:pt x="1771" y="2339"/>
                      </a:cubicBezTo>
                      <a:cubicBezTo>
                        <a:pt x="1771" y="2329"/>
                        <a:pt x="1780" y="2310"/>
                        <a:pt x="1790" y="2301"/>
                      </a:cubicBezTo>
                      <a:cubicBezTo>
                        <a:pt x="1799" y="2291"/>
                        <a:pt x="1799" y="2282"/>
                        <a:pt x="1809" y="2272"/>
                      </a:cubicBezTo>
                      <a:cubicBezTo>
                        <a:pt x="1809" y="2263"/>
                        <a:pt x="1818" y="2254"/>
                        <a:pt x="1818" y="2244"/>
                      </a:cubicBezTo>
                      <a:cubicBezTo>
                        <a:pt x="1818" y="2225"/>
                        <a:pt x="1827" y="2216"/>
                        <a:pt x="1837" y="2216"/>
                      </a:cubicBezTo>
                      <a:cubicBezTo>
                        <a:pt x="1846" y="2206"/>
                        <a:pt x="1846" y="2197"/>
                        <a:pt x="1856" y="2197"/>
                      </a:cubicBezTo>
                      <a:cubicBezTo>
                        <a:pt x="1856" y="2187"/>
                        <a:pt x="1865" y="2178"/>
                        <a:pt x="1875" y="2159"/>
                      </a:cubicBezTo>
                      <a:cubicBezTo>
                        <a:pt x="1913" y="2112"/>
                        <a:pt x="1941" y="2074"/>
                        <a:pt x="1979" y="2026"/>
                      </a:cubicBezTo>
                      <a:cubicBezTo>
                        <a:pt x="1998" y="1998"/>
                        <a:pt x="2026" y="1970"/>
                        <a:pt x="2055" y="1960"/>
                      </a:cubicBezTo>
                      <a:cubicBezTo>
                        <a:pt x="2062" y="1956"/>
                        <a:pt x="2070" y="1954"/>
                        <a:pt x="2077" y="1954"/>
                      </a:cubicBezTo>
                      <a:cubicBezTo>
                        <a:pt x="2088" y="1954"/>
                        <a:pt x="2096" y="1958"/>
                        <a:pt x="2102" y="1970"/>
                      </a:cubicBezTo>
                      <a:lnTo>
                        <a:pt x="2111" y="1970"/>
                      </a:lnTo>
                      <a:cubicBezTo>
                        <a:pt x="2121" y="1979"/>
                        <a:pt x="2130" y="1979"/>
                        <a:pt x="2140" y="1988"/>
                      </a:cubicBezTo>
                      <a:cubicBezTo>
                        <a:pt x="2121" y="2007"/>
                        <a:pt x="2102" y="2026"/>
                        <a:pt x="2092" y="2055"/>
                      </a:cubicBezTo>
                      <a:lnTo>
                        <a:pt x="2111" y="2055"/>
                      </a:lnTo>
                      <a:cubicBezTo>
                        <a:pt x="2121" y="2055"/>
                        <a:pt x="2121" y="2055"/>
                        <a:pt x="2130" y="2064"/>
                      </a:cubicBezTo>
                      <a:cubicBezTo>
                        <a:pt x="2130" y="2064"/>
                        <a:pt x="2130" y="2074"/>
                        <a:pt x="2140" y="2074"/>
                      </a:cubicBezTo>
                      <a:cubicBezTo>
                        <a:pt x="2149" y="2064"/>
                        <a:pt x="2159" y="2064"/>
                        <a:pt x="2159" y="2064"/>
                      </a:cubicBezTo>
                      <a:lnTo>
                        <a:pt x="2168" y="2064"/>
                      </a:lnTo>
                      <a:cubicBezTo>
                        <a:pt x="2168" y="2064"/>
                        <a:pt x="2168" y="2064"/>
                        <a:pt x="2168" y="2074"/>
                      </a:cubicBezTo>
                      <a:lnTo>
                        <a:pt x="2159" y="2074"/>
                      </a:lnTo>
                      <a:cubicBezTo>
                        <a:pt x="2168" y="2083"/>
                        <a:pt x="2168" y="2083"/>
                        <a:pt x="2178" y="2083"/>
                      </a:cubicBezTo>
                      <a:cubicBezTo>
                        <a:pt x="2187" y="2083"/>
                        <a:pt x="2197" y="2083"/>
                        <a:pt x="2197" y="2064"/>
                      </a:cubicBezTo>
                      <a:cubicBezTo>
                        <a:pt x="2197" y="2058"/>
                        <a:pt x="2206" y="2051"/>
                        <a:pt x="2215" y="2051"/>
                      </a:cubicBezTo>
                      <a:cubicBezTo>
                        <a:pt x="2219" y="2051"/>
                        <a:pt x="2222" y="2052"/>
                        <a:pt x="2225" y="2055"/>
                      </a:cubicBezTo>
                      <a:cubicBezTo>
                        <a:pt x="2234" y="2055"/>
                        <a:pt x="2253" y="2055"/>
                        <a:pt x="2263" y="2064"/>
                      </a:cubicBezTo>
                      <a:cubicBezTo>
                        <a:pt x="2282" y="2064"/>
                        <a:pt x="2291" y="2064"/>
                        <a:pt x="2301" y="2055"/>
                      </a:cubicBezTo>
                      <a:cubicBezTo>
                        <a:pt x="2320" y="2055"/>
                        <a:pt x="2339" y="2055"/>
                        <a:pt x="2358" y="2064"/>
                      </a:cubicBezTo>
                      <a:cubicBezTo>
                        <a:pt x="2376" y="2074"/>
                        <a:pt x="2395" y="2083"/>
                        <a:pt x="2414" y="2083"/>
                      </a:cubicBezTo>
                      <a:lnTo>
                        <a:pt x="2405" y="2093"/>
                      </a:lnTo>
                      <a:lnTo>
                        <a:pt x="2414" y="2093"/>
                      </a:lnTo>
                      <a:cubicBezTo>
                        <a:pt x="2414" y="2102"/>
                        <a:pt x="2424" y="2112"/>
                        <a:pt x="2414" y="2121"/>
                      </a:cubicBezTo>
                      <a:cubicBezTo>
                        <a:pt x="2414" y="2130"/>
                        <a:pt x="2414" y="2140"/>
                        <a:pt x="2414" y="2149"/>
                      </a:cubicBezTo>
                      <a:cubicBezTo>
                        <a:pt x="2414" y="2149"/>
                        <a:pt x="2414" y="2159"/>
                        <a:pt x="2414" y="2159"/>
                      </a:cubicBezTo>
                      <a:lnTo>
                        <a:pt x="2424" y="2159"/>
                      </a:lnTo>
                      <a:cubicBezTo>
                        <a:pt x="2429" y="2154"/>
                        <a:pt x="2431" y="2152"/>
                        <a:pt x="2434" y="2152"/>
                      </a:cubicBezTo>
                      <a:cubicBezTo>
                        <a:pt x="2438" y="2152"/>
                        <a:pt x="2443" y="2154"/>
                        <a:pt x="2452" y="2159"/>
                      </a:cubicBezTo>
                      <a:cubicBezTo>
                        <a:pt x="2452" y="2149"/>
                        <a:pt x="2462" y="2149"/>
                        <a:pt x="2462" y="2140"/>
                      </a:cubicBezTo>
                      <a:cubicBezTo>
                        <a:pt x="2462" y="2130"/>
                        <a:pt x="2471" y="2130"/>
                        <a:pt x="2471" y="2130"/>
                      </a:cubicBezTo>
                      <a:cubicBezTo>
                        <a:pt x="2471" y="2130"/>
                        <a:pt x="2481" y="2140"/>
                        <a:pt x="2481" y="2140"/>
                      </a:cubicBezTo>
                      <a:cubicBezTo>
                        <a:pt x="2481" y="2149"/>
                        <a:pt x="2481" y="2149"/>
                        <a:pt x="2481" y="2149"/>
                      </a:cubicBezTo>
                      <a:cubicBezTo>
                        <a:pt x="2471" y="2159"/>
                        <a:pt x="2471" y="2168"/>
                        <a:pt x="2471" y="2168"/>
                      </a:cubicBezTo>
                      <a:cubicBezTo>
                        <a:pt x="2462" y="2168"/>
                        <a:pt x="2452" y="2159"/>
                        <a:pt x="2452" y="2159"/>
                      </a:cubicBezTo>
                      <a:lnTo>
                        <a:pt x="2452" y="2159"/>
                      </a:lnTo>
                      <a:cubicBezTo>
                        <a:pt x="2452" y="2168"/>
                        <a:pt x="2462" y="2178"/>
                        <a:pt x="2471" y="2178"/>
                      </a:cubicBezTo>
                      <a:cubicBezTo>
                        <a:pt x="2471" y="2183"/>
                        <a:pt x="2473" y="2185"/>
                        <a:pt x="2476" y="2185"/>
                      </a:cubicBezTo>
                      <a:cubicBezTo>
                        <a:pt x="2478" y="2185"/>
                        <a:pt x="2481" y="2183"/>
                        <a:pt x="2481" y="2178"/>
                      </a:cubicBezTo>
                      <a:lnTo>
                        <a:pt x="2500" y="2178"/>
                      </a:lnTo>
                      <a:cubicBezTo>
                        <a:pt x="2509" y="2187"/>
                        <a:pt x="2509" y="2187"/>
                        <a:pt x="2509" y="2197"/>
                      </a:cubicBezTo>
                      <a:cubicBezTo>
                        <a:pt x="2518" y="2197"/>
                        <a:pt x="2518" y="2197"/>
                        <a:pt x="2518" y="2178"/>
                      </a:cubicBezTo>
                      <a:lnTo>
                        <a:pt x="2528" y="2168"/>
                      </a:lnTo>
                      <a:cubicBezTo>
                        <a:pt x="2537" y="2178"/>
                        <a:pt x="2537" y="2187"/>
                        <a:pt x="2537" y="2197"/>
                      </a:cubicBezTo>
                      <a:cubicBezTo>
                        <a:pt x="2537" y="2197"/>
                        <a:pt x="2547" y="2187"/>
                        <a:pt x="2547" y="2187"/>
                      </a:cubicBezTo>
                      <a:cubicBezTo>
                        <a:pt x="2556" y="2178"/>
                        <a:pt x="2556" y="2168"/>
                        <a:pt x="2566" y="2159"/>
                      </a:cubicBezTo>
                      <a:cubicBezTo>
                        <a:pt x="2566" y="2149"/>
                        <a:pt x="2575" y="2149"/>
                        <a:pt x="2566" y="2140"/>
                      </a:cubicBezTo>
                      <a:cubicBezTo>
                        <a:pt x="2566" y="2140"/>
                        <a:pt x="2566" y="2140"/>
                        <a:pt x="2566" y="2130"/>
                      </a:cubicBezTo>
                      <a:lnTo>
                        <a:pt x="2585" y="2149"/>
                      </a:lnTo>
                      <a:lnTo>
                        <a:pt x="2594" y="2121"/>
                      </a:lnTo>
                      <a:cubicBezTo>
                        <a:pt x="2585" y="2112"/>
                        <a:pt x="2585" y="2112"/>
                        <a:pt x="2585" y="2112"/>
                      </a:cubicBezTo>
                      <a:cubicBezTo>
                        <a:pt x="2585" y="2112"/>
                        <a:pt x="2585" y="2102"/>
                        <a:pt x="2594" y="2102"/>
                      </a:cubicBezTo>
                      <a:cubicBezTo>
                        <a:pt x="2594" y="2112"/>
                        <a:pt x="2604" y="2112"/>
                        <a:pt x="2613" y="2112"/>
                      </a:cubicBezTo>
                      <a:cubicBezTo>
                        <a:pt x="2613" y="2112"/>
                        <a:pt x="2613" y="2121"/>
                        <a:pt x="2613" y="2121"/>
                      </a:cubicBezTo>
                      <a:cubicBezTo>
                        <a:pt x="2613" y="2121"/>
                        <a:pt x="2613" y="2130"/>
                        <a:pt x="2613" y="2130"/>
                      </a:cubicBezTo>
                      <a:cubicBezTo>
                        <a:pt x="2604" y="2140"/>
                        <a:pt x="2613" y="2149"/>
                        <a:pt x="2623" y="2149"/>
                      </a:cubicBezTo>
                      <a:lnTo>
                        <a:pt x="2641" y="2149"/>
                      </a:lnTo>
                      <a:cubicBezTo>
                        <a:pt x="2651" y="2149"/>
                        <a:pt x="2651" y="2140"/>
                        <a:pt x="2651" y="2140"/>
                      </a:cubicBezTo>
                      <a:cubicBezTo>
                        <a:pt x="2651" y="2140"/>
                        <a:pt x="2641" y="2130"/>
                        <a:pt x="2641" y="2130"/>
                      </a:cubicBezTo>
                      <a:cubicBezTo>
                        <a:pt x="2632" y="2140"/>
                        <a:pt x="2632" y="2140"/>
                        <a:pt x="2632" y="2140"/>
                      </a:cubicBezTo>
                      <a:lnTo>
                        <a:pt x="2623" y="2140"/>
                      </a:lnTo>
                      <a:lnTo>
                        <a:pt x="2623" y="2130"/>
                      </a:lnTo>
                      <a:cubicBezTo>
                        <a:pt x="2632" y="2130"/>
                        <a:pt x="2641" y="2130"/>
                        <a:pt x="2641" y="2121"/>
                      </a:cubicBezTo>
                      <a:lnTo>
                        <a:pt x="2651" y="2121"/>
                      </a:lnTo>
                      <a:cubicBezTo>
                        <a:pt x="2660" y="2130"/>
                        <a:pt x="2670" y="2140"/>
                        <a:pt x="2679" y="2140"/>
                      </a:cubicBezTo>
                      <a:cubicBezTo>
                        <a:pt x="2689" y="2149"/>
                        <a:pt x="2689" y="2149"/>
                        <a:pt x="2698" y="2159"/>
                      </a:cubicBezTo>
                      <a:cubicBezTo>
                        <a:pt x="2689" y="2159"/>
                        <a:pt x="2679" y="2168"/>
                        <a:pt x="2679" y="2168"/>
                      </a:cubicBezTo>
                      <a:lnTo>
                        <a:pt x="2670" y="2168"/>
                      </a:lnTo>
                      <a:cubicBezTo>
                        <a:pt x="2670" y="2178"/>
                        <a:pt x="2670" y="2187"/>
                        <a:pt x="2679" y="2197"/>
                      </a:cubicBezTo>
                      <a:cubicBezTo>
                        <a:pt x="2689" y="2197"/>
                        <a:pt x="2689" y="2197"/>
                        <a:pt x="2698" y="2187"/>
                      </a:cubicBezTo>
                      <a:lnTo>
                        <a:pt x="2708" y="2206"/>
                      </a:lnTo>
                      <a:lnTo>
                        <a:pt x="2717" y="2206"/>
                      </a:lnTo>
                      <a:lnTo>
                        <a:pt x="2727" y="2225"/>
                      </a:lnTo>
                      <a:cubicBezTo>
                        <a:pt x="2727" y="2216"/>
                        <a:pt x="2736" y="2206"/>
                        <a:pt x="2746" y="2206"/>
                      </a:cubicBezTo>
                      <a:cubicBezTo>
                        <a:pt x="2746" y="2206"/>
                        <a:pt x="2746" y="2206"/>
                        <a:pt x="2746" y="2197"/>
                      </a:cubicBezTo>
                      <a:cubicBezTo>
                        <a:pt x="2755" y="2197"/>
                        <a:pt x="2755" y="2187"/>
                        <a:pt x="2765" y="2178"/>
                      </a:cubicBezTo>
                      <a:cubicBezTo>
                        <a:pt x="2765" y="2178"/>
                        <a:pt x="2765" y="2168"/>
                        <a:pt x="2765" y="2168"/>
                      </a:cubicBezTo>
                      <a:cubicBezTo>
                        <a:pt x="2765" y="2159"/>
                        <a:pt x="2765" y="2140"/>
                        <a:pt x="2755" y="2130"/>
                      </a:cubicBezTo>
                      <a:cubicBezTo>
                        <a:pt x="2755" y="2112"/>
                        <a:pt x="2746" y="2093"/>
                        <a:pt x="2736" y="2083"/>
                      </a:cubicBezTo>
                      <a:cubicBezTo>
                        <a:pt x="2736" y="2074"/>
                        <a:pt x="2736" y="2074"/>
                        <a:pt x="2736" y="2074"/>
                      </a:cubicBezTo>
                      <a:cubicBezTo>
                        <a:pt x="2727" y="2074"/>
                        <a:pt x="2708" y="2064"/>
                        <a:pt x="2689" y="2055"/>
                      </a:cubicBezTo>
                      <a:lnTo>
                        <a:pt x="2698" y="2055"/>
                      </a:lnTo>
                      <a:cubicBezTo>
                        <a:pt x="2698" y="2045"/>
                        <a:pt x="2698" y="2045"/>
                        <a:pt x="2689" y="2045"/>
                      </a:cubicBezTo>
                      <a:cubicBezTo>
                        <a:pt x="2679" y="2045"/>
                        <a:pt x="2679" y="2045"/>
                        <a:pt x="2670" y="2036"/>
                      </a:cubicBezTo>
                      <a:cubicBezTo>
                        <a:pt x="2665" y="2031"/>
                        <a:pt x="2663" y="2029"/>
                        <a:pt x="2660" y="2029"/>
                      </a:cubicBezTo>
                      <a:cubicBezTo>
                        <a:pt x="2658" y="2029"/>
                        <a:pt x="2656" y="2031"/>
                        <a:pt x="2651" y="2036"/>
                      </a:cubicBezTo>
                      <a:cubicBezTo>
                        <a:pt x="2651" y="2036"/>
                        <a:pt x="2651" y="2036"/>
                        <a:pt x="2651" y="2045"/>
                      </a:cubicBezTo>
                      <a:lnTo>
                        <a:pt x="2641" y="2045"/>
                      </a:lnTo>
                      <a:lnTo>
                        <a:pt x="2641" y="2064"/>
                      </a:lnTo>
                      <a:cubicBezTo>
                        <a:pt x="2632" y="2055"/>
                        <a:pt x="2623" y="2055"/>
                        <a:pt x="2623" y="2045"/>
                      </a:cubicBezTo>
                      <a:cubicBezTo>
                        <a:pt x="2613" y="2036"/>
                        <a:pt x="2613" y="2026"/>
                        <a:pt x="2604" y="2017"/>
                      </a:cubicBezTo>
                      <a:cubicBezTo>
                        <a:pt x="2604" y="2017"/>
                        <a:pt x="2604" y="2007"/>
                        <a:pt x="2613" y="2007"/>
                      </a:cubicBezTo>
                      <a:cubicBezTo>
                        <a:pt x="2613" y="1998"/>
                        <a:pt x="2613" y="1998"/>
                        <a:pt x="2613" y="1998"/>
                      </a:cubicBezTo>
                      <a:cubicBezTo>
                        <a:pt x="2613" y="1988"/>
                        <a:pt x="2613" y="1979"/>
                        <a:pt x="2613" y="1979"/>
                      </a:cubicBezTo>
                      <a:cubicBezTo>
                        <a:pt x="2613" y="1960"/>
                        <a:pt x="2604" y="1951"/>
                        <a:pt x="2585" y="1941"/>
                      </a:cubicBezTo>
                      <a:cubicBezTo>
                        <a:pt x="2571" y="1934"/>
                        <a:pt x="2557" y="1922"/>
                        <a:pt x="2547" y="1909"/>
                      </a:cubicBezTo>
                      <a:lnTo>
                        <a:pt x="2547" y="1909"/>
                      </a:lnTo>
                      <a:lnTo>
                        <a:pt x="2547" y="1913"/>
                      </a:lnTo>
                      <a:cubicBezTo>
                        <a:pt x="2547" y="1913"/>
                        <a:pt x="2537" y="1913"/>
                        <a:pt x="2537" y="1922"/>
                      </a:cubicBezTo>
                      <a:cubicBezTo>
                        <a:pt x="2528" y="1922"/>
                        <a:pt x="2528" y="1922"/>
                        <a:pt x="2518" y="1913"/>
                      </a:cubicBezTo>
                      <a:lnTo>
                        <a:pt x="2544" y="1904"/>
                      </a:lnTo>
                      <a:lnTo>
                        <a:pt x="2544" y="1904"/>
                      </a:lnTo>
                      <a:cubicBezTo>
                        <a:pt x="2545" y="1906"/>
                        <a:pt x="2546" y="1907"/>
                        <a:pt x="2547" y="1909"/>
                      </a:cubicBezTo>
                      <a:lnTo>
                        <a:pt x="2547" y="1909"/>
                      </a:lnTo>
                      <a:lnTo>
                        <a:pt x="2547" y="1903"/>
                      </a:lnTo>
                      <a:lnTo>
                        <a:pt x="2544" y="1904"/>
                      </a:lnTo>
                      <a:lnTo>
                        <a:pt x="2544" y="1904"/>
                      </a:lnTo>
                      <a:cubicBezTo>
                        <a:pt x="2541" y="1901"/>
                        <a:pt x="2539" y="1897"/>
                        <a:pt x="2537" y="1894"/>
                      </a:cubicBezTo>
                      <a:cubicBezTo>
                        <a:pt x="2537" y="1884"/>
                        <a:pt x="2537" y="1884"/>
                        <a:pt x="2547" y="1884"/>
                      </a:cubicBezTo>
                      <a:cubicBezTo>
                        <a:pt x="2547" y="1881"/>
                        <a:pt x="2548" y="1880"/>
                        <a:pt x="2549" y="1880"/>
                      </a:cubicBezTo>
                      <a:cubicBezTo>
                        <a:pt x="2552" y="1880"/>
                        <a:pt x="2556" y="1884"/>
                        <a:pt x="2556" y="1884"/>
                      </a:cubicBezTo>
                      <a:cubicBezTo>
                        <a:pt x="2594" y="1884"/>
                        <a:pt x="2641" y="1894"/>
                        <a:pt x="2679" y="1903"/>
                      </a:cubicBezTo>
                      <a:lnTo>
                        <a:pt x="2717" y="1903"/>
                      </a:lnTo>
                      <a:cubicBezTo>
                        <a:pt x="2727" y="1913"/>
                        <a:pt x="2727" y="1913"/>
                        <a:pt x="2717" y="1922"/>
                      </a:cubicBezTo>
                      <a:cubicBezTo>
                        <a:pt x="2708" y="1941"/>
                        <a:pt x="2717" y="1941"/>
                        <a:pt x="2727" y="1941"/>
                      </a:cubicBezTo>
                      <a:cubicBezTo>
                        <a:pt x="2736" y="1951"/>
                        <a:pt x="2746" y="1951"/>
                        <a:pt x="2755" y="1960"/>
                      </a:cubicBezTo>
                      <a:cubicBezTo>
                        <a:pt x="2774" y="1970"/>
                        <a:pt x="2793" y="1979"/>
                        <a:pt x="2821" y="1979"/>
                      </a:cubicBezTo>
                      <a:cubicBezTo>
                        <a:pt x="2821" y="1979"/>
                        <a:pt x="2831" y="1979"/>
                        <a:pt x="2840" y="1970"/>
                      </a:cubicBezTo>
                      <a:cubicBezTo>
                        <a:pt x="2850" y="1970"/>
                        <a:pt x="2850" y="1970"/>
                        <a:pt x="2859" y="1979"/>
                      </a:cubicBezTo>
                      <a:lnTo>
                        <a:pt x="2869" y="1979"/>
                      </a:lnTo>
                      <a:cubicBezTo>
                        <a:pt x="2869" y="1970"/>
                        <a:pt x="2869" y="1960"/>
                        <a:pt x="2859" y="1951"/>
                      </a:cubicBezTo>
                      <a:cubicBezTo>
                        <a:pt x="2859" y="1951"/>
                        <a:pt x="2859" y="1941"/>
                        <a:pt x="2859" y="1941"/>
                      </a:cubicBezTo>
                      <a:lnTo>
                        <a:pt x="2869" y="1941"/>
                      </a:lnTo>
                      <a:cubicBezTo>
                        <a:pt x="2869" y="1941"/>
                        <a:pt x="2869" y="1951"/>
                        <a:pt x="2878" y="1951"/>
                      </a:cubicBezTo>
                      <a:cubicBezTo>
                        <a:pt x="2878" y="1940"/>
                        <a:pt x="2881" y="1935"/>
                        <a:pt x="2888" y="1935"/>
                      </a:cubicBezTo>
                      <a:cubicBezTo>
                        <a:pt x="2892" y="1935"/>
                        <a:pt x="2899" y="1937"/>
                        <a:pt x="2907" y="1941"/>
                      </a:cubicBezTo>
                      <a:cubicBezTo>
                        <a:pt x="2907" y="1941"/>
                        <a:pt x="2916" y="1932"/>
                        <a:pt x="2916" y="1932"/>
                      </a:cubicBezTo>
                      <a:cubicBezTo>
                        <a:pt x="2925" y="1922"/>
                        <a:pt x="2935" y="1922"/>
                        <a:pt x="2944" y="1922"/>
                      </a:cubicBezTo>
                      <a:cubicBezTo>
                        <a:pt x="2944" y="1932"/>
                        <a:pt x="2954" y="1941"/>
                        <a:pt x="2963" y="1951"/>
                      </a:cubicBezTo>
                      <a:lnTo>
                        <a:pt x="2944" y="1951"/>
                      </a:lnTo>
                      <a:cubicBezTo>
                        <a:pt x="2925" y="1951"/>
                        <a:pt x="2925" y="1951"/>
                        <a:pt x="2925" y="1970"/>
                      </a:cubicBezTo>
                      <a:lnTo>
                        <a:pt x="2954" y="1960"/>
                      </a:lnTo>
                      <a:lnTo>
                        <a:pt x="2963" y="1988"/>
                      </a:lnTo>
                      <a:lnTo>
                        <a:pt x="2973" y="1979"/>
                      </a:lnTo>
                      <a:lnTo>
                        <a:pt x="2973" y="1988"/>
                      </a:lnTo>
                      <a:lnTo>
                        <a:pt x="2982" y="1988"/>
                      </a:lnTo>
                      <a:cubicBezTo>
                        <a:pt x="2982" y="1988"/>
                        <a:pt x="2992" y="1998"/>
                        <a:pt x="2992" y="1998"/>
                      </a:cubicBezTo>
                      <a:cubicBezTo>
                        <a:pt x="2992" y="2005"/>
                        <a:pt x="3001" y="2011"/>
                        <a:pt x="3010" y="2011"/>
                      </a:cubicBezTo>
                      <a:cubicBezTo>
                        <a:pt x="3014" y="2011"/>
                        <a:pt x="3017" y="2010"/>
                        <a:pt x="3020" y="2007"/>
                      </a:cubicBezTo>
                      <a:cubicBezTo>
                        <a:pt x="3030" y="2007"/>
                        <a:pt x="3030" y="2007"/>
                        <a:pt x="3030" y="1998"/>
                      </a:cubicBezTo>
                      <a:cubicBezTo>
                        <a:pt x="3020" y="1998"/>
                        <a:pt x="3020" y="2007"/>
                        <a:pt x="3011" y="2007"/>
                      </a:cubicBezTo>
                      <a:cubicBezTo>
                        <a:pt x="3001" y="1998"/>
                        <a:pt x="3001" y="1998"/>
                        <a:pt x="3001" y="1988"/>
                      </a:cubicBezTo>
                      <a:cubicBezTo>
                        <a:pt x="3001" y="1988"/>
                        <a:pt x="3001" y="1979"/>
                        <a:pt x="3001" y="1970"/>
                      </a:cubicBezTo>
                      <a:cubicBezTo>
                        <a:pt x="3011" y="1970"/>
                        <a:pt x="3011" y="1960"/>
                        <a:pt x="3011" y="1951"/>
                      </a:cubicBezTo>
                      <a:cubicBezTo>
                        <a:pt x="3001" y="1951"/>
                        <a:pt x="3001" y="1941"/>
                        <a:pt x="3001" y="1941"/>
                      </a:cubicBezTo>
                      <a:cubicBezTo>
                        <a:pt x="3011" y="1941"/>
                        <a:pt x="3020" y="1932"/>
                        <a:pt x="3030" y="1932"/>
                      </a:cubicBezTo>
                      <a:cubicBezTo>
                        <a:pt x="3030" y="1932"/>
                        <a:pt x="3030" y="1932"/>
                        <a:pt x="3030" y="1941"/>
                      </a:cubicBezTo>
                      <a:cubicBezTo>
                        <a:pt x="3030" y="1951"/>
                        <a:pt x="3030" y="1960"/>
                        <a:pt x="3030" y="1979"/>
                      </a:cubicBezTo>
                      <a:cubicBezTo>
                        <a:pt x="3030" y="1979"/>
                        <a:pt x="3030" y="1988"/>
                        <a:pt x="3030" y="1998"/>
                      </a:cubicBezTo>
                      <a:cubicBezTo>
                        <a:pt x="3030" y="1998"/>
                        <a:pt x="3039" y="1988"/>
                        <a:pt x="3039" y="1988"/>
                      </a:cubicBezTo>
                      <a:cubicBezTo>
                        <a:pt x="3039" y="1998"/>
                        <a:pt x="3049" y="1998"/>
                        <a:pt x="3049" y="1998"/>
                      </a:cubicBezTo>
                      <a:cubicBezTo>
                        <a:pt x="3052" y="1995"/>
                        <a:pt x="3054" y="1994"/>
                        <a:pt x="3056" y="1994"/>
                      </a:cubicBezTo>
                      <a:cubicBezTo>
                        <a:pt x="3059" y="1994"/>
                        <a:pt x="3061" y="1998"/>
                        <a:pt x="3067" y="1998"/>
                      </a:cubicBezTo>
                      <a:cubicBezTo>
                        <a:pt x="3067" y="1998"/>
                        <a:pt x="3067" y="1988"/>
                        <a:pt x="3067" y="1988"/>
                      </a:cubicBezTo>
                      <a:cubicBezTo>
                        <a:pt x="3067" y="1970"/>
                        <a:pt x="3067" y="1970"/>
                        <a:pt x="3086" y="1960"/>
                      </a:cubicBezTo>
                      <a:cubicBezTo>
                        <a:pt x="3086" y="1960"/>
                        <a:pt x="3086" y="1951"/>
                        <a:pt x="3077" y="1951"/>
                      </a:cubicBezTo>
                      <a:cubicBezTo>
                        <a:pt x="3077" y="1951"/>
                        <a:pt x="3067" y="1941"/>
                        <a:pt x="3058" y="1932"/>
                      </a:cubicBezTo>
                      <a:cubicBezTo>
                        <a:pt x="3058" y="1932"/>
                        <a:pt x="3058" y="1913"/>
                        <a:pt x="3067" y="1913"/>
                      </a:cubicBezTo>
                      <a:lnTo>
                        <a:pt x="3077" y="1913"/>
                      </a:lnTo>
                      <a:cubicBezTo>
                        <a:pt x="3077" y="1922"/>
                        <a:pt x="3086" y="1922"/>
                        <a:pt x="3096" y="1932"/>
                      </a:cubicBezTo>
                      <a:cubicBezTo>
                        <a:pt x="3096" y="1932"/>
                        <a:pt x="3105" y="1932"/>
                        <a:pt x="3105" y="1941"/>
                      </a:cubicBezTo>
                      <a:cubicBezTo>
                        <a:pt x="3105" y="1932"/>
                        <a:pt x="3115" y="1932"/>
                        <a:pt x="3115" y="1922"/>
                      </a:cubicBezTo>
                      <a:cubicBezTo>
                        <a:pt x="3115" y="1922"/>
                        <a:pt x="3115" y="1913"/>
                        <a:pt x="3124" y="1913"/>
                      </a:cubicBezTo>
                      <a:lnTo>
                        <a:pt x="3190" y="1913"/>
                      </a:lnTo>
                      <a:cubicBezTo>
                        <a:pt x="3200" y="1913"/>
                        <a:pt x="3209" y="1913"/>
                        <a:pt x="3219" y="1903"/>
                      </a:cubicBezTo>
                      <a:cubicBezTo>
                        <a:pt x="3228" y="1903"/>
                        <a:pt x="3247" y="1913"/>
                        <a:pt x="3247" y="1922"/>
                      </a:cubicBezTo>
                      <a:cubicBezTo>
                        <a:pt x="3252" y="1913"/>
                        <a:pt x="3257" y="1910"/>
                        <a:pt x="3261" y="1910"/>
                      </a:cubicBezTo>
                      <a:cubicBezTo>
                        <a:pt x="3266" y="1910"/>
                        <a:pt x="3271" y="1913"/>
                        <a:pt x="3276" y="1913"/>
                      </a:cubicBezTo>
                      <a:cubicBezTo>
                        <a:pt x="3285" y="1913"/>
                        <a:pt x="3295" y="1922"/>
                        <a:pt x="3295" y="1922"/>
                      </a:cubicBezTo>
                      <a:lnTo>
                        <a:pt x="3304" y="1922"/>
                      </a:lnTo>
                      <a:cubicBezTo>
                        <a:pt x="3304" y="1932"/>
                        <a:pt x="3295" y="1932"/>
                        <a:pt x="3295" y="1932"/>
                      </a:cubicBezTo>
                      <a:lnTo>
                        <a:pt x="3285" y="1932"/>
                      </a:lnTo>
                      <a:cubicBezTo>
                        <a:pt x="3285" y="1941"/>
                        <a:pt x="3285" y="1941"/>
                        <a:pt x="3295" y="1941"/>
                      </a:cubicBezTo>
                      <a:cubicBezTo>
                        <a:pt x="3304" y="1941"/>
                        <a:pt x="3304" y="1941"/>
                        <a:pt x="3304" y="1951"/>
                      </a:cubicBezTo>
                      <a:cubicBezTo>
                        <a:pt x="3314" y="1960"/>
                        <a:pt x="3314" y="1960"/>
                        <a:pt x="3323" y="1960"/>
                      </a:cubicBezTo>
                      <a:cubicBezTo>
                        <a:pt x="3323" y="1960"/>
                        <a:pt x="3323" y="1951"/>
                        <a:pt x="3323" y="1951"/>
                      </a:cubicBezTo>
                      <a:cubicBezTo>
                        <a:pt x="3332" y="1960"/>
                        <a:pt x="3332" y="1960"/>
                        <a:pt x="3332" y="1970"/>
                      </a:cubicBezTo>
                      <a:cubicBezTo>
                        <a:pt x="3342" y="1979"/>
                        <a:pt x="3342" y="1979"/>
                        <a:pt x="3342" y="1988"/>
                      </a:cubicBezTo>
                      <a:cubicBezTo>
                        <a:pt x="3351" y="1988"/>
                        <a:pt x="3351" y="1998"/>
                        <a:pt x="3351" y="1998"/>
                      </a:cubicBezTo>
                      <a:cubicBezTo>
                        <a:pt x="3351" y="1998"/>
                        <a:pt x="3351" y="1998"/>
                        <a:pt x="3351" y="2007"/>
                      </a:cubicBezTo>
                      <a:cubicBezTo>
                        <a:pt x="3361" y="1998"/>
                        <a:pt x="3361" y="1998"/>
                        <a:pt x="3361" y="1998"/>
                      </a:cubicBezTo>
                      <a:cubicBezTo>
                        <a:pt x="3361" y="1998"/>
                        <a:pt x="3361" y="1998"/>
                        <a:pt x="3361" y="1988"/>
                      </a:cubicBezTo>
                      <a:lnTo>
                        <a:pt x="3370" y="1988"/>
                      </a:lnTo>
                      <a:cubicBezTo>
                        <a:pt x="3370" y="1998"/>
                        <a:pt x="3370" y="1998"/>
                        <a:pt x="3370" y="1998"/>
                      </a:cubicBezTo>
                      <a:cubicBezTo>
                        <a:pt x="3370" y="2007"/>
                        <a:pt x="3370" y="2007"/>
                        <a:pt x="3370" y="2017"/>
                      </a:cubicBezTo>
                      <a:cubicBezTo>
                        <a:pt x="3370" y="2017"/>
                        <a:pt x="3370" y="2017"/>
                        <a:pt x="3361" y="2026"/>
                      </a:cubicBezTo>
                      <a:cubicBezTo>
                        <a:pt x="3361" y="2026"/>
                        <a:pt x="3361" y="2036"/>
                        <a:pt x="3370" y="2036"/>
                      </a:cubicBezTo>
                      <a:cubicBezTo>
                        <a:pt x="3370" y="2045"/>
                        <a:pt x="3380" y="2045"/>
                        <a:pt x="3380" y="2045"/>
                      </a:cubicBezTo>
                      <a:cubicBezTo>
                        <a:pt x="3380" y="2036"/>
                        <a:pt x="3380" y="2036"/>
                        <a:pt x="3389" y="2036"/>
                      </a:cubicBezTo>
                      <a:cubicBezTo>
                        <a:pt x="3389" y="2045"/>
                        <a:pt x="3389" y="2045"/>
                        <a:pt x="3389" y="2045"/>
                      </a:cubicBezTo>
                      <a:cubicBezTo>
                        <a:pt x="3380" y="2055"/>
                        <a:pt x="3389" y="2064"/>
                        <a:pt x="3399" y="2064"/>
                      </a:cubicBezTo>
                      <a:cubicBezTo>
                        <a:pt x="3399" y="2064"/>
                        <a:pt x="3408" y="2074"/>
                        <a:pt x="3408" y="2074"/>
                      </a:cubicBezTo>
                      <a:cubicBezTo>
                        <a:pt x="3408" y="2083"/>
                        <a:pt x="3418" y="2093"/>
                        <a:pt x="3418" y="2102"/>
                      </a:cubicBezTo>
                      <a:lnTo>
                        <a:pt x="3427" y="2083"/>
                      </a:lnTo>
                      <a:lnTo>
                        <a:pt x="3446" y="2112"/>
                      </a:lnTo>
                      <a:lnTo>
                        <a:pt x="3456" y="2102"/>
                      </a:lnTo>
                      <a:lnTo>
                        <a:pt x="3465" y="2112"/>
                      </a:lnTo>
                      <a:cubicBezTo>
                        <a:pt x="3465" y="2102"/>
                        <a:pt x="3465" y="2102"/>
                        <a:pt x="3474" y="2102"/>
                      </a:cubicBezTo>
                      <a:cubicBezTo>
                        <a:pt x="3484" y="2093"/>
                        <a:pt x="3484" y="2083"/>
                        <a:pt x="3493" y="2074"/>
                      </a:cubicBezTo>
                      <a:cubicBezTo>
                        <a:pt x="3493" y="2064"/>
                        <a:pt x="3503" y="2064"/>
                        <a:pt x="3512" y="2064"/>
                      </a:cubicBezTo>
                      <a:cubicBezTo>
                        <a:pt x="3512" y="2064"/>
                        <a:pt x="3512" y="2064"/>
                        <a:pt x="3522" y="2055"/>
                      </a:cubicBezTo>
                      <a:cubicBezTo>
                        <a:pt x="3522" y="2055"/>
                        <a:pt x="3531" y="2064"/>
                        <a:pt x="3522" y="2064"/>
                      </a:cubicBezTo>
                      <a:cubicBezTo>
                        <a:pt x="3522" y="2083"/>
                        <a:pt x="3522" y="2102"/>
                        <a:pt x="3522" y="2121"/>
                      </a:cubicBezTo>
                      <a:lnTo>
                        <a:pt x="3531" y="2121"/>
                      </a:lnTo>
                      <a:cubicBezTo>
                        <a:pt x="3531" y="2121"/>
                        <a:pt x="3531" y="2112"/>
                        <a:pt x="3531" y="2112"/>
                      </a:cubicBezTo>
                      <a:cubicBezTo>
                        <a:pt x="3531" y="2102"/>
                        <a:pt x="3541" y="2093"/>
                        <a:pt x="3541" y="2093"/>
                      </a:cubicBezTo>
                      <a:cubicBezTo>
                        <a:pt x="3541" y="2083"/>
                        <a:pt x="3541" y="2083"/>
                        <a:pt x="3550" y="2083"/>
                      </a:cubicBezTo>
                      <a:lnTo>
                        <a:pt x="3569" y="2083"/>
                      </a:lnTo>
                      <a:cubicBezTo>
                        <a:pt x="3569" y="2083"/>
                        <a:pt x="3569" y="2074"/>
                        <a:pt x="3569" y="2074"/>
                      </a:cubicBezTo>
                      <a:cubicBezTo>
                        <a:pt x="3569" y="2064"/>
                        <a:pt x="3569" y="2055"/>
                        <a:pt x="3560" y="2045"/>
                      </a:cubicBezTo>
                      <a:cubicBezTo>
                        <a:pt x="3560" y="2045"/>
                        <a:pt x="3560" y="2036"/>
                        <a:pt x="3560" y="2036"/>
                      </a:cubicBezTo>
                      <a:lnTo>
                        <a:pt x="3569" y="2036"/>
                      </a:lnTo>
                      <a:cubicBezTo>
                        <a:pt x="3579" y="2045"/>
                        <a:pt x="3588" y="2045"/>
                        <a:pt x="3597" y="2045"/>
                      </a:cubicBezTo>
                      <a:cubicBezTo>
                        <a:pt x="3607" y="2055"/>
                        <a:pt x="3616" y="2055"/>
                        <a:pt x="3616" y="2064"/>
                      </a:cubicBezTo>
                      <a:cubicBezTo>
                        <a:pt x="3626" y="2083"/>
                        <a:pt x="3645" y="2083"/>
                        <a:pt x="3664" y="2083"/>
                      </a:cubicBezTo>
                      <a:cubicBezTo>
                        <a:pt x="3667" y="2086"/>
                        <a:pt x="3670" y="2087"/>
                        <a:pt x="3673" y="2087"/>
                      </a:cubicBezTo>
                      <a:cubicBezTo>
                        <a:pt x="3678" y="2087"/>
                        <a:pt x="3683" y="2083"/>
                        <a:pt x="3683" y="2083"/>
                      </a:cubicBezTo>
                      <a:cubicBezTo>
                        <a:pt x="3683" y="2083"/>
                        <a:pt x="3683" y="2074"/>
                        <a:pt x="3683" y="2074"/>
                      </a:cubicBezTo>
                      <a:cubicBezTo>
                        <a:pt x="3702" y="2074"/>
                        <a:pt x="3702" y="2064"/>
                        <a:pt x="3702" y="2055"/>
                      </a:cubicBezTo>
                      <a:cubicBezTo>
                        <a:pt x="3706" y="2050"/>
                        <a:pt x="3711" y="2048"/>
                        <a:pt x="3715" y="2048"/>
                      </a:cubicBezTo>
                      <a:cubicBezTo>
                        <a:pt x="3718" y="2048"/>
                        <a:pt x="3721" y="2050"/>
                        <a:pt x="3721" y="2055"/>
                      </a:cubicBezTo>
                      <a:cubicBezTo>
                        <a:pt x="3730" y="2055"/>
                        <a:pt x="3730" y="2055"/>
                        <a:pt x="3739" y="2064"/>
                      </a:cubicBezTo>
                      <a:cubicBezTo>
                        <a:pt x="3739" y="2055"/>
                        <a:pt x="3739" y="2045"/>
                        <a:pt x="3739" y="2045"/>
                      </a:cubicBezTo>
                      <a:cubicBezTo>
                        <a:pt x="3739" y="2036"/>
                        <a:pt x="3739" y="2036"/>
                        <a:pt x="3739" y="2036"/>
                      </a:cubicBezTo>
                      <a:cubicBezTo>
                        <a:pt x="3739" y="2031"/>
                        <a:pt x="3742" y="2029"/>
                        <a:pt x="3744" y="2029"/>
                      </a:cubicBezTo>
                      <a:cubicBezTo>
                        <a:pt x="3747" y="2029"/>
                        <a:pt x="3749" y="2031"/>
                        <a:pt x="3749" y="2036"/>
                      </a:cubicBezTo>
                      <a:lnTo>
                        <a:pt x="3758" y="2036"/>
                      </a:lnTo>
                      <a:cubicBezTo>
                        <a:pt x="3768" y="2036"/>
                        <a:pt x="3768" y="2036"/>
                        <a:pt x="3768" y="2026"/>
                      </a:cubicBezTo>
                      <a:cubicBezTo>
                        <a:pt x="3777" y="2026"/>
                        <a:pt x="3777" y="2026"/>
                        <a:pt x="3777" y="2017"/>
                      </a:cubicBezTo>
                      <a:cubicBezTo>
                        <a:pt x="3777" y="2026"/>
                        <a:pt x="3777" y="2036"/>
                        <a:pt x="3787" y="2036"/>
                      </a:cubicBezTo>
                      <a:cubicBezTo>
                        <a:pt x="3787" y="2041"/>
                        <a:pt x="3789" y="2043"/>
                        <a:pt x="3792" y="2043"/>
                      </a:cubicBezTo>
                      <a:cubicBezTo>
                        <a:pt x="3794" y="2043"/>
                        <a:pt x="3796" y="2041"/>
                        <a:pt x="3796" y="2036"/>
                      </a:cubicBezTo>
                      <a:cubicBezTo>
                        <a:pt x="3796" y="2026"/>
                        <a:pt x="3806" y="2026"/>
                        <a:pt x="3806" y="2017"/>
                      </a:cubicBezTo>
                      <a:cubicBezTo>
                        <a:pt x="3806" y="2017"/>
                        <a:pt x="3806" y="2007"/>
                        <a:pt x="3815" y="2007"/>
                      </a:cubicBezTo>
                      <a:lnTo>
                        <a:pt x="3825" y="2007"/>
                      </a:lnTo>
                      <a:cubicBezTo>
                        <a:pt x="3815" y="1998"/>
                        <a:pt x="3806" y="1998"/>
                        <a:pt x="3796" y="1988"/>
                      </a:cubicBezTo>
                      <a:cubicBezTo>
                        <a:pt x="3787" y="1988"/>
                        <a:pt x="3787" y="1979"/>
                        <a:pt x="3796" y="1979"/>
                      </a:cubicBezTo>
                      <a:cubicBezTo>
                        <a:pt x="3796" y="1970"/>
                        <a:pt x="3806" y="1960"/>
                        <a:pt x="3815" y="1960"/>
                      </a:cubicBezTo>
                      <a:cubicBezTo>
                        <a:pt x="3815" y="1951"/>
                        <a:pt x="3815" y="1951"/>
                        <a:pt x="3815" y="1951"/>
                      </a:cubicBezTo>
                      <a:cubicBezTo>
                        <a:pt x="3815" y="1941"/>
                        <a:pt x="3806" y="1932"/>
                        <a:pt x="3806" y="1922"/>
                      </a:cubicBezTo>
                      <a:cubicBezTo>
                        <a:pt x="3796" y="1913"/>
                        <a:pt x="3796" y="1913"/>
                        <a:pt x="3796" y="1913"/>
                      </a:cubicBezTo>
                      <a:cubicBezTo>
                        <a:pt x="3787" y="1913"/>
                        <a:pt x="3777" y="1903"/>
                        <a:pt x="3777" y="1903"/>
                      </a:cubicBezTo>
                      <a:cubicBezTo>
                        <a:pt x="3768" y="1899"/>
                        <a:pt x="3763" y="1896"/>
                        <a:pt x="3760" y="1896"/>
                      </a:cubicBezTo>
                      <a:cubicBezTo>
                        <a:pt x="3756" y="1896"/>
                        <a:pt x="3754" y="1899"/>
                        <a:pt x="3749" y="1903"/>
                      </a:cubicBezTo>
                      <a:cubicBezTo>
                        <a:pt x="3739" y="1903"/>
                        <a:pt x="3739" y="1894"/>
                        <a:pt x="3730" y="1894"/>
                      </a:cubicBezTo>
                      <a:cubicBezTo>
                        <a:pt x="3730" y="1894"/>
                        <a:pt x="3730" y="1884"/>
                        <a:pt x="3730" y="1884"/>
                      </a:cubicBezTo>
                      <a:cubicBezTo>
                        <a:pt x="3730" y="1884"/>
                        <a:pt x="3730" y="1884"/>
                        <a:pt x="3730" y="1875"/>
                      </a:cubicBezTo>
                      <a:cubicBezTo>
                        <a:pt x="3721" y="1856"/>
                        <a:pt x="3721" y="1856"/>
                        <a:pt x="3702" y="1856"/>
                      </a:cubicBezTo>
                      <a:lnTo>
                        <a:pt x="3683" y="1856"/>
                      </a:lnTo>
                      <a:cubicBezTo>
                        <a:pt x="3680" y="1853"/>
                        <a:pt x="3677" y="1852"/>
                        <a:pt x="3676" y="1852"/>
                      </a:cubicBezTo>
                      <a:cubicBezTo>
                        <a:pt x="3673" y="1852"/>
                        <a:pt x="3673" y="1856"/>
                        <a:pt x="3673" y="1856"/>
                      </a:cubicBezTo>
                      <a:cubicBezTo>
                        <a:pt x="3673" y="1865"/>
                        <a:pt x="3664" y="1875"/>
                        <a:pt x="3664" y="1884"/>
                      </a:cubicBezTo>
                      <a:cubicBezTo>
                        <a:pt x="3654" y="1894"/>
                        <a:pt x="3654" y="1894"/>
                        <a:pt x="3664" y="1913"/>
                      </a:cubicBezTo>
                      <a:cubicBezTo>
                        <a:pt x="3664" y="1913"/>
                        <a:pt x="3664" y="1932"/>
                        <a:pt x="3654" y="1941"/>
                      </a:cubicBezTo>
                      <a:cubicBezTo>
                        <a:pt x="3654" y="1922"/>
                        <a:pt x="3654" y="1922"/>
                        <a:pt x="3635" y="1913"/>
                      </a:cubicBezTo>
                      <a:cubicBezTo>
                        <a:pt x="3635" y="1913"/>
                        <a:pt x="3626" y="1913"/>
                        <a:pt x="3626" y="1903"/>
                      </a:cubicBezTo>
                      <a:cubicBezTo>
                        <a:pt x="3626" y="1903"/>
                        <a:pt x="3616" y="1894"/>
                        <a:pt x="3607" y="1884"/>
                      </a:cubicBezTo>
                      <a:cubicBezTo>
                        <a:pt x="3604" y="1882"/>
                        <a:pt x="3601" y="1880"/>
                        <a:pt x="3599" y="1880"/>
                      </a:cubicBezTo>
                      <a:cubicBezTo>
                        <a:pt x="3593" y="1880"/>
                        <a:pt x="3588" y="1887"/>
                        <a:pt x="3588" y="1894"/>
                      </a:cubicBezTo>
                      <a:lnTo>
                        <a:pt x="3550" y="1865"/>
                      </a:lnTo>
                      <a:cubicBezTo>
                        <a:pt x="3560" y="1865"/>
                        <a:pt x="3550" y="1856"/>
                        <a:pt x="3550" y="1847"/>
                      </a:cubicBezTo>
                      <a:cubicBezTo>
                        <a:pt x="3550" y="1828"/>
                        <a:pt x="3541" y="1818"/>
                        <a:pt x="3541" y="1809"/>
                      </a:cubicBezTo>
                      <a:cubicBezTo>
                        <a:pt x="3531" y="1799"/>
                        <a:pt x="3522" y="1780"/>
                        <a:pt x="3522" y="1761"/>
                      </a:cubicBezTo>
                      <a:lnTo>
                        <a:pt x="3503" y="1761"/>
                      </a:lnTo>
                      <a:cubicBezTo>
                        <a:pt x="3503" y="1766"/>
                        <a:pt x="3500" y="1768"/>
                        <a:pt x="3498" y="1768"/>
                      </a:cubicBezTo>
                      <a:cubicBezTo>
                        <a:pt x="3496" y="1768"/>
                        <a:pt x="3493" y="1766"/>
                        <a:pt x="3493" y="1761"/>
                      </a:cubicBezTo>
                      <a:cubicBezTo>
                        <a:pt x="3493" y="1752"/>
                        <a:pt x="3493" y="1752"/>
                        <a:pt x="3484" y="1752"/>
                      </a:cubicBezTo>
                      <a:cubicBezTo>
                        <a:pt x="3484" y="1742"/>
                        <a:pt x="3484" y="1742"/>
                        <a:pt x="3484" y="1742"/>
                      </a:cubicBezTo>
                      <a:cubicBezTo>
                        <a:pt x="3474" y="1723"/>
                        <a:pt x="3456" y="1714"/>
                        <a:pt x="3427" y="1714"/>
                      </a:cubicBezTo>
                      <a:cubicBezTo>
                        <a:pt x="3418" y="1714"/>
                        <a:pt x="3418" y="1723"/>
                        <a:pt x="3418" y="1733"/>
                      </a:cubicBezTo>
                      <a:lnTo>
                        <a:pt x="3408" y="1733"/>
                      </a:lnTo>
                      <a:cubicBezTo>
                        <a:pt x="3399" y="1733"/>
                        <a:pt x="3399" y="1723"/>
                        <a:pt x="3389" y="1714"/>
                      </a:cubicBezTo>
                      <a:cubicBezTo>
                        <a:pt x="3389" y="1714"/>
                        <a:pt x="3389" y="1705"/>
                        <a:pt x="3389" y="1705"/>
                      </a:cubicBezTo>
                      <a:cubicBezTo>
                        <a:pt x="3389" y="1705"/>
                        <a:pt x="3380" y="1705"/>
                        <a:pt x="3380" y="1695"/>
                      </a:cubicBezTo>
                      <a:cubicBezTo>
                        <a:pt x="3380" y="1686"/>
                        <a:pt x="3380" y="1667"/>
                        <a:pt x="3370" y="1657"/>
                      </a:cubicBezTo>
                      <a:cubicBezTo>
                        <a:pt x="3361" y="1657"/>
                        <a:pt x="3361" y="1657"/>
                        <a:pt x="3351" y="1667"/>
                      </a:cubicBezTo>
                      <a:cubicBezTo>
                        <a:pt x="3351" y="1667"/>
                        <a:pt x="3342" y="1667"/>
                        <a:pt x="3342" y="1657"/>
                      </a:cubicBezTo>
                      <a:cubicBezTo>
                        <a:pt x="3342" y="1638"/>
                        <a:pt x="3332" y="1629"/>
                        <a:pt x="3323" y="1619"/>
                      </a:cubicBezTo>
                      <a:cubicBezTo>
                        <a:pt x="3330" y="1613"/>
                        <a:pt x="3336" y="1606"/>
                        <a:pt x="3343" y="1606"/>
                      </a:cubicBezTo>
                      <a:cubicBezTo>
                        <a:pt x="3346" y="1606"/>
                        <a:pt x="3349" y="1607"/>
                        <a:pt x="3351" y="1610"/>
                      </a:cubicBezTo>
                      <a:cubicBezTo>
                        <a:pt x="3351" y="1591"/>
                        <a:pt x="3351" y="1581"/>
                        <a:pt x="3361" y="1572"/>
                      </a:cubicBezTo>
                      <a:cubicBezTo>
                        <a:pt x="3361" y="1561"/>
                        <a:pt x="3361" y="1556"/>
                        <a:pt x="3365" y="1556"/>
                      </a:cubicBezTo>
                      <a:cubicBezTo>
                        <a:pt x="3367" y="1556"/>
                        <a:pt x="3372" y="1559"/>
                        <a:pt x="3380" y="1563"/>
                      </a:cubicBezTo>
                      <a:cubicBezTo>
                        <a:pt x="3389" y="1563"/>
                        <a:pt x="3389" y="1572"/>
                        <a:pt x="3399" y="1572"/>
                      </a:cubicBezTo>
                      <a:cubicBezTo>
                        <a:pt x="3399" y="1553"/>
                        <a:pt x="3399" y="1553"/>
                        <a:pt x="3408" y="1544"/>
                      </a:cubicBezTo>
                      <a:cubicBezTo>
                        <a:pt x="3418" y="1544"/>
                        <a:pt x="3418" y="1534"/>
                        <a:pt x="3408" y="1525"/>
                      </a:cubicBezTo>
                      <a:cubicBezTo>
                        <a:pt x="3408" y="1515"/>
                        <a:pt x="3408" y="1515"/>
                        <a:pt x="3408" y="1506"/>
                      </a:cubicBezTo>
                      <a:cubicBezTo>
                        <a:pt x="3408" y="1496"/>
                        <a:pt x="3399" y="1487"/>
                        <a:pt x="3399" y="1487"/>
                      </a:cubicBezTo>
                      <a:cubicBezTo>
                        <a:pt x="3389" y="1487"/>
                        <a:pt x="3389" y="1477"/>
                        <a:pt x="3380" y="1477"/>
                      </a:cubicBezTo>
                      <a:cubicBezTo>
                        <a:pt x="3370" y="1477"/>
                        <a:pt x="3370" y="1487"/>
                        <a:pt x="3361" y="1487"/>
                      </a:cubicBezTo>
                      <a:cubicBezTo>
                        <a:pt x="3351" y="1477"/>
                        <a:pt x="3342" y="1458"/>
                        <a:pt x="3323" y="1449"/>
                      </a:cubicBezTo>
                      <a:cubicBezTo>
                        <a:pt x="3323" y="1440"/>
                        <a:pt x="3323" y="1440"/>
                        <a:pt x="3323" y="1440"/>
                      </a:cubicBezTo>
                      <a:cubicBezTo>
                        <a:pt x="3323" y="1430"/>
                        <a:pt x="3323" y="1421"/>
                        <a:pt x="3323" y="1421"/>
                      </a:cubicBezTo>
                      <a:cubicBezTo>
                        <a:pt x="3323" y="1421"/>
                        <a:pt x="3323" y="1421"/>
                        <a:pt x="3323" y="1411"/>
                      </a:cubicBezTo>
                      <a:cubicBezTo>
                        <a:pt x="3323" y="1411"/>
                        <a:pt x="3332" y="1402"/>
                        <a:pt x="3332" y="1402"/>
                      </a:cubicBezTo>
                      <a:cubicBezTo>
                        <a:pt x="3342" y="1402"/>
                        <a:pt x="3342" y="1392"/>
                        <a:pt x="3342" y="1383"/>
                      </a:cubicBezTo>
                      <a:cubicBezTo>
                        <a:pt x="3342" y="1373"/>
                        <a:pt x="3351" y="1364"/>
                        <a:pt x="3351" y="1364"/>
                      </a:cubicBezTo>
                      <a:cubicBezTo>
                        <a:pt x="3351" y="1364"/>
                        <a:pt x="3361" y="1364"/>
                        <a:pt x="3361" y="1373"/>
                      </a:cubicBezTo>
                      <a:cubicBezTo>
                        <a:pt x="3361" y="1373"/>
                        <a:pt x="3370" y="1383"/>
                        <a:pt x="3370" y="1383"/>
                      </a:cubicBezTo>
                      <a:cubicBezTo>
                        <a:pt x="3370" y="1373"/>
                        <a:pt x="3380" y="1373"/>
                        <a:pt x="3380" y="1364"/>
                      </a:cubicBezTo>
                      <a:cubicBezTo>
                        <a:pt x="3380" y="1364"/>
                        <a:pt x="3380" y="1354"/>
                        <a:pt x="3389" y="1354"/>
                      </a:cubicBezTo>
                      <a:cubicBezTo>
                        <a:pt x="3399" y="1354"/>
                        <a:pt x="3399" y="1335"/>
                        <a:pt x="3389" y="1326"/>
                      </a:cubicBezTo>
                      <a:cubicBezTo>
                        <a:pt x="3399" y="1316"/>
                        <a:pt x="3399" y="1316"/>
                        <a:pt x="3389" y="1298"/>
                      </a:cubicBezTo>
                      <a:cubicBezTo>
                        <a:pt x="3389" y="1298"/>
                        <a:pt x="3380" y="1288"/>
                        <a:pt x="3389" y="1279"/>
                      </a:cubicBezTo>
                      <a:cubicBezTo>
                        <a:pt x="3389" y="1269"/>
                        <a:pt x="3399" y="1260"/>
                        <a:pt x="3408" y="1260"/>
                      </a:cubicBezTo>
                      <a:cubicBezTo>
                        <a:pt x="3418" y="1260"/>
                        <a:pt x="3427" y="1250"/>
                        <a:pt x="3427" y="1250"/>
                      </a:cubicBezTo>
                      <a:cubicBezTo>
                        <a:pt x="3437" y="1241"/>
                        <a:pt x="3437" y="1241"/>
                        <a:pt x="3446" y="1241"/>
                      </a:cubicBezTo>
                      <a:cubicBezTo>
                        <a:pt x="3446" y="1241"/>
                        <a:pt x="3446" y="1231"/>
                        <a:pt x="3446" y="1231"/>
                      </a:cubicBezTo>
                      <a:cubicBezTo>
                        <a:pt x="3456" y="1212"/>
                        <a:pt x="3456" y="1212"/>
                        <a:pt x="3465" y="1212"/>
                      </a:cubicBezTo>
                      <a:cubicBezTo>
                        <a:pt x="3484" y="1212"/>
                        <a:pt x="3484" y="1212"/>
                        <a:pt x="3484" y="1203"/>
                      </a:cubicBezTo>
                      <a:lnTo>
                        <a:pt x="3465" y="1203"/>
                      </a:lnTo>
                      <a:cubicBezTo>
                        <a:pt x="3484" y="1184"/>
                        <a:pt x="3484" y="1174"/>
                        <a:pt x="3474" y="1156"/>
                      </a:cubicBezTo>
                      <a:lnTo>
                        <a:pt x="3484" y="1137"/>
                      </a:lnTo>
                      <a:lnTo>
                        <a:pt x="3465" y="1137"/>
                      </a:lnTo>
                      <a:cubicBezTo>
                        <a:pt x="3456" y="1137"/>
                        <a:pt x="3456" y="1127"/>
                        <a:pt x="3456" y="1127"/>
                      </a:cubicBezTo>
                      <a:cubicBezTo>
                        <a:pt x="3449" y="1113"/>
                        <a:pt x="3437" y="1105"/>
                        <a:pt x="3427" y="1105"/>
                      </a:cubicBezTo>
                      <a:cubicBezTo>
                        <a:pt x="3423" y="1105"/>
                        <a:pt x="3420" y="1106"/>
                        <a:pt x="3418" y="1108"/>
                      </a:cubicBezTo>
                      <a:cubicBezTo>
                        <a:pt x="3418" y="1108"/>
                        <a:pt x="3408" y="1108"/>
                        <a:pt x="3408" y="1118"/>
                      </a:cubicBezTo>
                      <a:cubicBezTo>
                        <a:pt x="3418" y="1118"/>
                        <a:pt x="3418" y="1127"/>
                        <a:pt x="3418" y="1137"/>
                      </a:cubicBezTo>
                      <a:lnTo>
                        <a:pt x="3408" y="1137"/>
                      </a:lnTo>
                      <a:cubicBezTo>
                        <a:pt x="3405" y="1134"/>
                        <a:pt x="3402" y="1133"/>
                        <a:pt x="3398" y="1133"/>
                      </a:cubicBezTo>
                      <a:cubicBezTo>
                        <a:pt x="3388" y="1133"/>
                        <a:pt x="3377" y="1139"/>
                        <a:pt x="3370" y="1146"/>
                      </a:cubicBezTo>
                      <a:cubicBezTo>
                        <a:pt x="3361" y="1165"/>
                        <a:pt x="3361" y="1165"/>
                        <a:pt x="3342" y="1165"/>
                      </a:cubicBezTo>
                      <a:lnTo>
                        <a:pt x="3342" y="1156"/>
                      </a:lnTo>
                      <a:cubicBezTo>
                        <a:pt x="3332" y="1146"/>
                        <a:pt x="3332" y="1146"/>
                        <a:pt x="3323" y="1137"/>
                      </a:cubicBezTo>
                      <a:cubicBezTo>
                        <a:pt x="3314" y="1137"/>
                        <a:pt x="3314" y="1137"/>
                        <a:pt x="3314" y="1146"/>
                      </a:cubicBezTo>
                      <a:cubicBezTo>
                        <a:pt x="3304" y="1146"/>
                        <a:pt x="3304" y="1156"/>
                        <a:pt x="3295" y="1156"/>
                      </a:cubicBezTo>
                      <a:lnTo>
                        <a:pt x="3285" y="1156"/>
                      </a:lnTo>
                      <a:cubicBezTo>
                        <a:pt x="3276" y="1146"/>
                        <a:pt x="3257" y="1146"/>
                        <a:pt x="3247" y="1146"/>
                      </a:cubicBezTo>
                      <a:cubicBezTo>
                        <a:pt x="3247" y="1156"/>
                        <a:pt x="3247" y="1156"/>
                        <a:pt x="3257" y="1165"/>
                      </a:cubicBezTo>
                      <a:cubicBezTo>
                        <a:pt x="3257" y="1174"/>
                        <a:pt x="3257" y="1174"/>
                        <a:pt x="3247" y="1184"/>
                      </a:cubicBezTo>
                      <a:cubicBezTo>
                        <a:pt x="3247" y="1184"/>
                        <a:pt x="3247" y="1193"/>
                        <a:pt x="3247" y="1193"/>
                      </a:cubicBezTo>
                      <a:cubicBezTo>
                        <a:pt x="3238" y="1203"/>
                        <a:pt x="3238" y="1212"/>
                        <a:pt x="3219" y="1212"/>
                      </a:cubicBezTo>
                      <a:cubicBezTo>
                        <a:pt x="3219" y="1212"/>
                        <a:pt x="3219" y="1212"/>
                        <a:pt x="3209" y="1222"/>
                      </a:cubicBezTo>
                      <a:lnTo>
                        <a:pt x="3209" y="1212"/>
                      </a:lnTo>
                      <a:cubicBezTo>
                        <a:pt x="3206" y="1215"/>
                        <a:pt x="3203" y="1217"/>
                        <a:pt x="3200" y="1217"/>
                      </a:cubicBezTo>
                      <a:cubicBezTo>
                        <a:pt x="3195" y="1217"/>
                        <a:pt x="3190" y="1212"/>
                        <a:pt x="3190" y="1212"/>
                      </a:cubicBezTo>
                      <a:cubicBezTo>
                        <a:pt x="3172" y="1212"/>
                        <a:pt x="3172" y="1212"/>
                        <a:pt x="3172" y="1222"/>
                      </a:cubicBezTo>
                      <a:lnTo>
                        <a:pt x="3153" y="1222"/>
                      </a:lnTo>
                      <a:cubicBezTo>
                        <a:pt x="3143" y="1222"/>
                        <a:pt x="3134" y="1222"/>
                        <a:pt x="3134" y="1231"/>
                      </a:cubicBezTo>
                      <a:cubicBezTo>
                        <a:pt x="3134" y="1241"/>
                        <a:pt x="3124" y="1241"/>
                        <a:pt x="3115" y="1241"/>
                      </a:cubicBezTo>
                      <a:cubicBezTo>
                        <a:pt x="3105" y="1241"/>
                        <a:pt x="3096" y="1231"/>
                        <a:pt x="3086" y="1231"/>
                      </a:cubicBezTo>
                      <a:cubicBezTo>
                        <a:pt x="3077" y="1231"/>
                        <a:pt x="3077" y="1222"/>
                        <a:pt x="3077" y="1212"/>
                      </a:cubicBezTo>
                      <a:lnTo>
                        <a:pt x="3077" y="1212"/>
                      </a:lnTo>
                      <a:cubicBezTo>
                        <a:pt x="3077" y="1213"/>
                        <a:pt x="3077" y="1222"/>
                        <a:pt x="3086" y="1222"/>
                      </a:cubicBezTo>
                      <a:cubicBezTo>
                        <a:pt x="3086" y="1222"/>
                        <a:pt x="3086" y="1222"/>
                        <a:pt x="3086" y="1212"/>
                      </a:cubicBezTo>
                      <a:cubicBezTo>
                        <a:pt x="3093" y="1212"/>
                        <a:pt x="3099" y="1208"/>
                        <a:pt x="3102" y="1208"/>
                      </a:cubicBezTo>
                      <a:cubicBezTo>
                        <a:pt x="3104" y="1208"/>
                        <a:pt x="3105" y="1209"/>
                        <a:pt x="3105" y="1212"/>
                      </a:cubicBezTo>
                      <a:cubicBezTo>
                        <a:pt x="3115" y="1212"/>
                        <a:pt x="3124" y="1203"/>
                        <a:pt x="3124" y="1193"/>
                      </a:cubicBezTo>
                      <a:cubicBezTo>
                        <a:pt x="3124" y="1184"/>
                        <a:pt x="3124" y="1184"/>
                        <a:pt x="3124" y="1174"/>
                      </a:cubicBezTo>
                      <a:lnTo>
                        <a:pt x="3115" y="1174"/>
                      </a:lnTo>
                      <a:cubicBezTo>
                        <a:pt x="3115" y="1165"/>
                        <a:pt x="3124" y="1165"/>
                        <a:pt x="3124" y="1165"/>
                      </a:cubicBezTo>
                      <a:cubicBezTo>
                        <a:pt x="3134" y="1156"/>
                        <a:pt x="3134" y="1146"/>
                        <a:pt x="3134" y="1137"/>
                      </a:cubicBezTo>
                      <a:cubicBezTo>
                        <a:pt x="3134" y="1127"/>
                        <a:pt x="3134" y="1118"/>
                        <a:pt x="3124" y="1118"/>
                      </a:cubicBezTo>
                      <a:cubicBezTo>
                        <a:pt x="3124" y="1118"/>
                        <a:pt x="3124" y="1118"/>
                        <a:pt x="3115" y="1108"/>
                      </a:cubicBezTo>
                      <a:cubicBezTo>
                        <a:pt x="3115" y="1108"/>
                        <a:pt x="3106" y="1104"/>
                        <a:pt x="3098" y="1104"/>
                      </a:cubicBezTo>
                      <a:cubicBezTo>
                        <a:pt x="3094" y="1104"/>
                        <a:pt x="3090" y="1105"/>
                        <a:pt x="3086" y="1108"/>
                      </a:cubicBezTo>
                      <a:cubicBezTo>
                        <a:pt x="3079" y="1111"/>
                        <a:pt x="3073" y="1112"/>
                        <a:pt x="3069" y="1112"/>
                      </a:cubicBezTo>
                      <a:cubicBezTo>
                        <a:pt x="3058" y="1112"/>
                        <a:pt x="3058" y="1103"/>
                        <a:pt x="3058" y="1089"/>
                      </a:cubicBezTo>
                      <a:cubicBezTo>
                        <a:pt x="3058" y="1080"/>
                        <a:pt x="3058" y="1080"/>
                        <a:pt x="3058" y="1070"/>
                      </a:cubicBezTo>
                      <a:cubicBezTo>
                        <a:pt x="3058" y="1061"/>
                        <a:pt x="3058" y="1051"/>
                        <a:pt x="3049" y="1042"/>
                      </a:cubicBezTo>
                      <a:cubicBezTo>
                        <a:pt x="3049" y="1032"/>
                        <a:pt x="3039" y="1032"/>
                        <a:pt x="3039" y="1023"/>
                      </a:cubicBezTo>
                      <a:cubicBezTo>
                        <a:pt x="3039" y="1023"/>
                        <a:pt x="3039" y="1014"/>
                        <a:pt x="3030" y="1014"/>
                      </a:cubicBezTo>
                      <a:cubicBezTo>
                        <a:pt x="3030" y="1017"/>
                        <a:pt x="3029" y="1018"/>
                        <a:pt x="3027" y="1018"/>
                      </a:cubicBezTo>
                      <a:cubicBezTo>
                        <a:pt x="3024" y="1018"/>
                        <a:pt x="3020" y="1014"/>
                        <a:pt x="3020" y="1014"/>
                      </a:cubicBezTo>
                      <a:cubicBezTo>
                        <a:pt x="3020" y="1004"/>
                        <a:pt x="3011" y="995"/>
                        <a:pt x="3020" y="985"/>
                      </a:cubicBezTo>
                      <a:cubicBezTo>
                        <a:pt x="3020" y="976"/>
                        <a:pt x="3020" y="966"/>
                        <a:pt x="3030" y="966"/>
                      </a:cubicBezTo>
                      <a:cubicBezTo>
                        <a:pt x="3030" y="957"/>
                        <a:pt x="3030" y="947"/>
                        <a:pt x="3030" y="947"/>
                      </a:cubicBezTo>
                      <a:cubicBezTo>
                        <a:pt x="3039" y="938"/>
                        <a:pt x="3039" y="928"/>
                        <a:pt x="3039" y="919"/>
                      </a:cubicBezTo>
                      <a:lnTo>
                        <a:pt x="3067" y="919"/>
                      </a:lnTo>
                      <a:cubicBezTo>
                        <a:pt x="3077" y="919"/>
                        <a:pt x="3067" y="919"/>
                        <a:pt x="3067" y="909"/>
                      </a:cubicBezTo>
                      <a:cubicBezTo>
                        <a:pt x="3067" y="909"/>
                        <a:pt x="3067" y="900"/>
                        <a:pt x="3067" y="900"/>
                      </a:cubicBezTo>
                      <a:cubicBezTo>
                        <a:pt x="3067" y="886"/>
                        <a:pt x="3067" y="877"/>
                        <a:pt x="3075" y="877"/>
                      </a:cubicBezTo>
                      <a:cubicBezTo>
                        <a:pt x="3078" y="877"/>
                        <a:pt x="3081" y="879"/>
                        <a:pt x="3086" y="881"/>
                      </a:cubicBezTo>
                      <a:lnTo>
                        <a:pt x="3077" y="891"/>
                      </a:lnTo>
                      <a:lnTo>
                        <a:pt x="3086" y="891"/>
                      </a:lnTo>
                      <a:cubicBezTo>
                        <a:pt x="3115" y="891"/>
                        <a:pt x="3134" y="891"/>
                        <a:pt x="3162" y="881"/>
                      </a:cubicBezTo>
                      <a:lnTo>
                        <a:pt x="3181" y="881"/>
                      </a:lnTo>
                      <a:cubicBezTo>
                        <a:pt x="3172" y="872"/>
                        <a:pt x="3172" y="872"/>
                        <a:pt x="3172" y="872"/>
                      </a:cubicBezTo>
                      <a:cubicBezTo>
                        <a:pt x="3162" y="872"/>
                        <a:pt x="3162" y="862"/>
                        <a:pt x="3162" y="862"/>
                      </a:cubicBezTo>
                      <a:cubicBezTo>
                        <a:pt x="3162" y="853"/>
                        <a:pt x="3162" y="843"/>
                        <a:pt x="3172" y="843"/>
                      </a:cubicBezTo>
                      <a:cubicBezTo>
                        <a:pt x="3176" y="838"/>
                        <a:pt x="3181" y="836"/>
                        <a:pt x="3186" y="836"/>
                      </a:cubicBezTo>
                      <a:cubicBezTo>
                        <a:pt x="3190" y="836"/>
                        <a:pt x="3195" y="838"/>
                        <a:pt x="3200" y="843"/>
                      </a:cubicBezTo>
                      <a:cubicBezTo>
                        <a:pt x="3219" y="834"/>
                        <a:pt x="3228" y="834"/>
                        <a:pt x="3238" y="834"/>
                      </a:cubicBezTo>
                      <a:cubicBezTo>
                        <a:pt x="3257" y="834"/>
                        <a:pt x="3266" y="834"/>
                        <a:pt x="3276" y="824"/>
                      </a:cubicBezTo>
                      <a:lnTo>
                        <a:pt x="3257" y="824"/>
                      </a:lnTo>
                      <a:cubicBezTo>
                        <a:pt x="3257" y="824"/>
                        <a:pt x="3257" y="815"/>
                        <a:pt x="3257" y="815"/>
                      </a:cubicBezTo>
                      <a:cubicBezTo>
                        <a:pt x="3257" y="815"/>
                        <a:pt x="3257" y="805"/>
                        <a:pt x="3257" y="796"/>
                      </a:cubicBezTo>
                      <a:lnTo>
                        <a:pt x="3266" y="796"/>
                      </a:lnTo>
                      <a:cubicBezTo>
                        <a:pt x="3266" y="796"/>
                        <a:pt x="3266" y="805"/>
                        <a:pt x="3276" y="805"/>
                      </a:cubicBezTo>
                      <a:cubicBezTo>
                        <a:pt x="3276" y="815"/>
                        <a:pt x="3276" y="815"/>
                        <a:pt x="3276" y="824"/>
                      </a:cubicBezTo>
                      <a:cubicBezTo>
                        <a:pt x="3285" y="824"/>
                        <a:pt x="3295" y="824"/>
                        <a:pt x="3295" y="815"/>
                      </a:cubicBezTo>
                      <a:cubicBezTo>
                        <a:pt x="3295" y="815"/>
                        <a:pt x="3295" y="805"/>
                        <a:pt x="3295" y="805"/>
                      </a:cubicBezTo>
                      <a:cubicBezTo>
                        <a:pt x="3304" y="805"/>
                        <a:pt x="3304" y="796"/>
                        <a:pt x="3304" y="796"/>
                      </a:cubicBezTo>
                      <a:lnTo>
                        <a:pt x="3295" y="796"/>
                      </a:lnTo>
                      <a:lnTo>
                        <a:pt x="3314" y="767"/>
                      </a:lnTo>
                      <a:lnTo>
                        <a:pt x="3323" y="786"/>
                      </a:lnTo>
                      <a:cubicBezTo>
                        <a:pt x="3328" y="782"/>
                        <a:pt x="3332" y="779"/>
                        <a:pt x="3338" y="779"/>
                      </a:cubicBezTo>
                      <a:cubicBezTo>
                        <a:pt x="3344" y="779"/>
                        <a:pt x="3351" y="782"/>
                        <a:pt x="3361" y="786"/>
                      </a:cubicBezTo>
                      <a:lnTo>
                        <a:pt x="3332" y="805"/>
                      </a:lnTo>
                      <a:cubicBezTo>
                        <a:pt x="3351" y="805"/>
                        <a:pt x="3370" y="786"/>
                        <a:pt x="3380" y="767"/>
                      </a:cubicBezTo>
                      <a:cubicBezTo>
                        <a:pt x="3370" y="767"/>
                        <a:pt x="3370" y="777"/>
                        <a:pt x="3370" y="777"/>
                      </a:cubicBezTo>
                      <a:lnTo>
                        <a:pt x="3361" y="777"/>
                      </a:lnTo>
                      <a:cubicBezTo>
                        <a:pt x="3361" y="777"/>
                        <a:pt x="3361" y="767"/>
                        <a:pt x="3361" y="767"/>
                      </a:cubicBezTo>
                      <a:cubicBezTo>
                        <a:pt x="3361" y="767"/>
                        <a:pt x="3370" y="758"/>
                        <a:pt x="3370" y="758"/>
                      </a:cubicBezTo>
                      <a:cubicBezTo>
                        <a:pt x="3380" y="758"/>
                        <a:pt x="3389" y="758"/>
                        <a:pt x="3389" y="749"/>
                      </a:cubicBezTo>
                      <a:cubicBezTo>
                        <a:pt x="3399" y="739"/>
                        <a:pt x="3399" y="739"/>
                        <a:pt x="3399" y="739"/>
                      </a:cubicBezTo>
                      <a:cubicBezTo>
                        <a:pt x="3405" y="739"/>
                        <a:pt x="3407" y="735"/>
                        <a:pt x="3408" y="735"/>
                      </a:cubicBezTo>
                      <a:cubicBezTo>
                        <a:pt x="3408" y="735"/>
                        <a:pt x="3408" y="736"/>
                        <a:pt x="3408" y="739"/>
                      </a:cubicBezTo>
                      <a:cubicBezTo>
                        <a:pt x="3418" y="739"/>
                        <a:pt x="3418" y="739"/>
                        <a:pt x="3418" y="749"/>
                      </a:cubicBezTo>
                      <a:lnTo>
                        <a:pt x="3427" y="739"/>
                      </a:lnTo>
                      <a:lnTo>
                        <a:pt x="3418" y="739"/>
                      </a:lnTo>
                      <a:cubicBezTo>
                        <a:pt x="3418" y="720"/>
                        <a:pt x="3427" y="701"/>
                        <a:pt x="3446" y="692"/>
                      </a:cubicBezTo>
                      <a:cubicBezTo>
                        <a:pt x="3446" y="692"/>
                        <a:pt x="3456" y="692"/>
                        <a:pt x="3456" y="682"/>
                      </a:cubicBezTo>
                      <a:lnTo>
                        <a:pt x="3493" y="682"/>
                      </a:lnTo>
                      <a:cubicBezTo>
                        <a:pt x="3496" y="680"/>
                        <a:pt x="3499" y="678"/>
                        <a:pt x="3502" y="678"/>
                      </a:cubicBezTo>
                      <a:cubicBezTo>
                        <a:pt x="3509" y="678"/>
                        <a:pt x="3518" y="685"/>
                        <a:pt x="3531" y="692"/>
                      </a:cubicBezTo>
                      <a:cubicBezTo>
                        <a:pt x="3541" y="692"/>
                        <a:pt x="3550" y="692"/>
                        <a:pt x="3550" y="701"/>
                      </a:cubicBezTo>
                      <a:lnTo>
                        <a:pt x="3560" y="701"/>
                      </a:lnTo>
                      <a:cubicBezTo>
                        <a:pt x="3560" y="701"/>
                        <a:pt x="3569" y="701"/>
                        <a:pt x="3569" y="692"/>
                      </a:cubicBezTo>
                      <a:cubicBezTo>
                        <a:pt x="3569" y="682"/>
                        <a:pt x="3569" y="673"/>
                        <a:pt x="3569" y="663"/>
                      </a:cubicBezTo>
                      <a:cubicBezTo>
                        <a:pt x="3569" y="654"/>
                        <a:pt x="3569" y="644"/>
                        <a:pt x="3560" y="644"/>
                      </a:cubicBezTo>
                      <a:cubicBezTo>
                        <a:pt x="3562" y="642"/>
                        <a:pt x="3565" y="640"/>
                        <a:pt x="3568" y="640"/>
                      </a:cubicBezTo>
                      <a:cubicBezTo>
                        <a:pt x="3575" y="640"/>
                        <a:pt x="3581" y="647"/>
                        <a:pt x="3588" y="654"/>
                      </a:cubicBezTo>
                      <a:cubicBezTo>
                        <a:pt x="3588" y="654"/>
                        <a:pt x="3588" y="663"/>
                        <a:pt x="3588" y="663"/>
                      </a:cubicBezTo>
                      <a:lnTo>
                        <a:pt x="3597" y="663"/>
                      </a:lnTo>
                      <a:cubicBezTo>
                        <a:pt x="3605" y="659"/>
                        <a:pt x="3612" y="657"/>
                        <a:pt x="3617" y="657"/>
                      </a:cubicBezTo>
                      <a:cubicBezTo>
                        <a:pt x="3626" y="657"/>
                        <a:pt x="3634" y="662"/>
                        <a:pt x="3645" y="673"/>
                      </a:cubicBezTo>
                      <a:cubicBezTo>
                        <a:pt x="3645" y="663"/>
                        <a:pt x="3645" y="663"/>
                        <a:pt x="3654" y="654"/>
                      </a:cubicBezTo>
                      <a:cubicBezTo>
                        <a:pt x="3654" y="644"/>
                        <a:pt x="3654" y="644"/>
                        <a:pt x="3654" y="635"/>
                      </a:cubicBezTo>
                      <a:cubicBezTo>
                        <a:pt x="3664" y="625"/>
                        <a:pt x="3673" y="625"/>
                        <a:pt x="3683" y="625"/>
                      </a:cubicBezTo>
                      <a:cubicBezTo>
                        <a:pt x="3692" y="625"/>
                        <a:pt x="3692" y="625"/>
                        <a:pt x="3702" y="616"/>
                      </a:cubicBezTo>
                      <a:cubicBezTo>
                        <a:pt x="3702" y="607"/>
                        <a:pt x="3702" y="588"/>
                        <a:pt x="3702" y="578"/>
                      </a:cubicBezTo>
                      <a:cubicBezTo>
                        <a:pt x="3702" y="569"/>
                        <a:pt x="3702" y="569"/>
                        <a:pt x="3711" y="559"/>
                      </a:cubicBezTo>
                      <a:cubicBezTo>
                        <a:pt x="3711" y="550"/>
                        <a:pt x="3721" y="540"/>
                        <a:pt x="3721" y="540"/>
                      </a:cubicBezTo>
                      <a:cubicBezTo>
                        <a:pt x="3721" y="531"/>
                        <a:pt x="3730" y="531"/>
                        <a:pt x="3730" y="531"/>
                      </a:cubicBezTo>
                      <a:cubicBezTo>
                        <a:pt x="3739" y="521"/>
                        <a:pt x="3749" y="521"/>
                        <a:pt x="3749" y="512"/>
                      </a:cubicBezTo>
                      <a:cubicBezTo>
                        <a:pt x="3758" y="493"/>
                        <a:pt x="3758" y="484"/>
                        <a:pt x="3758" y="474"/>
                      </a:cubicBezTo>
                      <a:cubicBezTo>
                        <a:pt x="3758" y="474"/>
                        <a:pt x="3758" y="465"/>
                        <a:pt x="3749" y="465"/>
                      </a:cubicBezTo>
                      <a:cubicBezTo>
                        <a:pt x="3758" y="455"/>
                        <a:pt x="3758" y="446"/>
                        <a:pt x="3749" y="446"/>
                      </a:cubicBezTo>
                      <a:cubicBezTo>
                        <a:pt x="3749" y="446"/>
                        <a:pt x="3749" y="436"/>
                        <a:pt x="3749" y="436"/>
                      </a:cubicBezTo>
                      <a:cubicBezTo>
                        <a:pt x="3749" y="427"/>
                        <a:pt x="3749" y="427"/>
                        <a:pt x="3739" y="417"/>
                      </a:cubicBezTo>
                      <a:lnTo>
                        <a:pt x="3730" y="427"/>
                      </a:lnTo>
                      <a:cubicBezTo>
                        <a:pt x="3730" y="427"/>
                        <a:pt x="3730" y="427"/>
                        <a:pt x="3721" y="417"/>
                      </a:cubicBezTo>
                      <a:cubicBezTo>
                        <a:pt x="3716" y="413"/>
                        <a:pt x="3711" y="410"/>
                        <a:pt x="3706" y="410"/>
                      </a:cubicBezTo>
                      <a:cubicBezTo>
                        <a:pt x="3702" y="410"/>
                        <a:pt x="3697" y="413"/>
                        <a:pt x="3692" y="417"/>
                      </a:cubicBezTo>
                      <a:cubicBezTo>
                        <a:pt x="3683" y="427"/>
                        <a:pt x="3683" y="427"/>
                        <a:pt x="3673" y="436"/>
                      </a:cubicBezTo>
                      <a:cubicBezTo>
                        <a:pt x="3673" y="436"/>
                        <a:pt x="3664" y="446"/>
                        <a:pt x="3664" y="455"/>
                      </a:cubicBezTo>
                      <a:cubicBezTo>
                        <a:pt x="3645" y="465"/>
                        <a:pt x="3635" y="484"/>
                        <a:pt x="3616" y="493"/>
                      </a:cubicBezTo>
                      <a:cubicBezTo>
                        <a:pt x="3616" y="502"/>
                        <a:pt x="3616" y="502"/>
                        <a:pt x="3616" y="512"/>
                      </a:cubicBezTo>
                      <a:lnTo>
                        <a:pt x="3607" y="512"/>
                      </a:lnTo>
                      <a:cubicBezTo>
                        <a:pt x="3597" y="502"/>
                        <a:pt x="3588" y="502"/>
                        <a:pt x="3579" y="493"/>
                      </a:cubicBezTo>
                      <a:cubicBezTo>
                        <a:pt x="3569" y="493"/>
                        <a:pt x="3569" y="493"/>
                        <a:pt x="3560" y="502"/>
                      </a:cubicBezTo>
                      <a:lnTo>
                        <a:pt x="3588" y="512"/>
                      </a:lnTo>
                      <a:lnTo>
                        <a:pt x="3560" y="521"/>
                      </a:lnTo>
                      <a:cubicBezTo>
                        <a:pt x="3550" y="512"/>
                        <a:pt x="3550" y="502"/>
                        <a:pt x="3550" y="493"/>
                      </a:cubicBezTo>
                      <a:cubicBezTo>
                        <a:pt x="3550" y="484"/>
                        <a:pt x="3550" y="484"/>
                        <a:pt x="3531" y="484"/>
                      </a:cubicBezTo>
                      <a:lnTo>
                        <a:pt x="3531" y="474"/>
                      </a:lnTo>
                      <a:lnTo>
                        <a:pt x="3512" y="465"/>
                      </a:lnTo>
                      <a:cubicBezTo>
                        <a:pt x="3512" y="465"/>
                        <a:pt x="3512" y="474"/>
                        <a:pt x="3512" y="474"/>
                      </a:cubicBezTo>
                      <a:lnTo>
                        <a:pt x="3503" y="474"/>
                      </a:lnTo>
                      <a:lnTo>
                        <a:pt x="3503" y="465"/>
                      </a:lnTo>
                      <a:cubicBezTo>
                        <a:pt x="3512" y="455"/>
                        <a:pt x="3512" y="446"/>
                        <a:pt x="3493" y="436"/>
                      </a:cubicBezTo>
                      <a:lnTo>
                        <a:pt x="3474" y="436"/>
                      </a:lnTo>
                      <a:cubicBezTo>
                        <a:pt x="3474" y="436"/>
                        <a:pt x="3465" y="436"/>
                        <a:pt x="3465" y="427"/>
                      </a:cubicBezTo>
                      <a:lnTo>
                        <a:pt x="3456" y="427"/>
                      </a:lnTo>
                      <a:cubicBezTo>
                        <a:pt x="3437" y="427"/>
                        <a:pt x="3427" y="427"/>
                        <a:pt x="3418" y="436"/>
                      </a:cubicBezTo>
                      <a:cubicBezTo>
                        <a:pt x="3418" y="446"/>
                        <a:pt x="3418" y="446"/>
                        <a:pt x="3427" y="455"/>
                      </a:cubicBezTo>
                      <a:cubicBezTo>
                        <a:pt x="3427" y="455"/>
                        <a:pt x="3427" y="465"/>
                        <a:pt x="3427" y="474"/>
                      </a:cubicBezTo>
                      <a:cubicBezTo>
                        <a:pt x="3427" y="474"/>
                        <a:pt x="3427" y="484"/>
                        <a:pt x="3418" y="484"/>
                      </a:cubicBezTo>
                      <a:cubicBezTo>
                        <a:pt x="3408" y="484"/>
                        <a:pt x="3408" y="484"/>
                        <a:pt x="3399" y="493"/>
                      </a:cubicBezTo>
                      <a:cubicBezTo>
                        <a:pt x="3399" y="493"/>
                        <a:pt x="3395" y="497"/>
                        <a:pt x="3389" y="497"/>
                      </a:cubicBezTo>
                      <a:cubicBezTo>
                        <a:pt x="3386" y="497"/>
                        <a:pt x="3383" y="496"/>
                        <a:pt x="3380" y="493"/>
                      </a:cubicBezTo>
                      <a:cubicBezTo>
                        <a:pt x="3380" y="493"/>
                        <a:pt x="3370" y="493"/>
                        <a:pt x="3370" y="502"/>
                      </a:cubicBezTo>
                      <a:cubicBezTo>
                        <a:pt x="3361" y="512"/>
                        <a:pt x="3361" y="531"/>
                        <a:pt x="3380" y="540"/>
                      </a:cubicBezTo>
                      <a:cubicBezTo>
                        <a:pt x="3380" y="540"/>
                        <a:pt x="3380" y="550"/>
                        <a:pt x="3370" y="550"/>
                      </a:cubicBezTo>
                      <a:cubicBezTo>
                        <a:pt x="3370" y="559"/>
                        <a:pt x="3370" y="559"/>
                        <a:pt x="3361" y="569"/>
                      </a:cubicBezTo>
                      <a:lnTo>
                        <a:pt x="3389" y="559"/>
                      </a:lnTo>
                      <a:lnTo>
                        <a:pt x="3389" y="559"/>
                      </a:lnTo>
                      <a:cubicBezTo>
                        <a:pt x="3389" y="569"/>
                        <a:pt x="3389" y="578"/>
                        <a:pt x="3380" y="588"/>
                      </a:cubicBezTo>
                      <a:cubicBezTo>
                        <a:pt x="3351" y="597"/>
                        <a:pt x="3323" y="607"/>
                        <a:pt x="3295" y="607"/>
                      </a:cubicBezTo>
                      <a:cubicBezTo>
                        <a:pt x="3285" y="607"/>
                        <a:pt x="3285" y="607"/>
                        <a:pt x="3285" y="588"/>
                      </a:cubicBezTo>
                      <a:cubicBezTo>
                        <a:pt x="3285" y="578"/>
                        <a:pt x="3285" y="578"/>
                        <a:pt x="3266" y="569"/>
                      </a:cubicBezTo>
                      <a:lnTo>
                        <a:pt x="3228" y="569"/>
                      </a:lnTo>
                      <a:cubicBezTo>
                        <a:pt x="3238" y="559"/>
                        <a:pt x="3238" y="550"/>
                        <a:pt x="3247" y="540"/>
                      </a:cubicBezTo>
                      <a:cubicBezTo>
                        <a:pt x="3257" y="540"/>
                        <a:pt x="3257" y="540"/>
                        <a:pt x="3266" y="531"/>
                      </a:cubicBezTo>
                      <a:cubicBezTo>
                        <a:pt x="3266" y="531"/>
                        <a:pt x="3266" y="521"/>
                        <a:pt x="3266" y="512"/>
                      </a:cubicBezTo>
                      <a:cubicBezTo>
                        <a:pt x="3266" y="512"/>
                        <a:pt x="3257" y="502"/>
                        <a:pt x="3257" y="502"/>
                      </a:cubicBezTo>
                      <a:lnTo>
                        <a:pt x="3190" y="502"/>
                      </a:lnTo>
                      <a:cubicBezTo>
                        <a:pt x="3181" y="512"/>
                        <a:pt x="3181" y="521"/>
                        <a:pt x="3181" y="540"/>
                      </a:cubicBezTo>
                      <a:lnTo>
                        <a:pt x="3200" y="540"/>
                      </a:lnTo>
                      <a:cubicBezTo>
                        <a:pt x="3200" y="550"/>
                        <a:pt x="3200" y="559"/>
                        <a:pt x="3200" y="569"/>
                      </a:cubicBezTo>
                      <a:cubicBezTo>
                        <a:pt x="3200" y="578"/>
                        <a:pt x="3190" y="588"/>
                        <a:pt x="3190" y="588"/>
                      </a:cubicBezTo>
                      <a:cubicBezTo>
                        <a:pt x="3190" y="597"/>
                        <a:pt x="3181" y="607"/>
                        <a:pt x="3181" y="616"/>
                      </a:cubicBezTo>
                      <a:lnTo>
                        <a:pt x="3172" y="616"/>
                      </a:lnTo>
                      <a:cubicBezTo>
                        <a:pt x="3172" y="616"/>
                        <a:pt x="3172" y="616"/>
                        <a:pt x="3162" y="607"/>
                      </a:cubicBezTo>
                      <a:cubicBezTo>
                        <a:pt x="3162" y="607"/>
                        <a:pt x="3162" y="597"/>
                        <a:pt x="3162" y="588"/>
                      </a:cubicBezTo>
                      <a:cubicBezTo>
                        <a:pt x="3162" y="578"/>
                        <a:pt x="3162" y="578"/>
                        <a:pt x="3153" y="578"/>
                      </a:cubicBezTo>
                      <a:lnTo>
                        <a:pt x="3172" y="550"/>
                      </a:lnTo>
                      <a:cubicBezTo>
                        <a:pt x="3162" y="545"/>
                        <a:pt x="3157" y="543"/>
                        <a:pt x="3155" y="543"/>
                      </a:cubicBezTo>
                      <a:cubicBezTo>
                        <a:pt x="3153" y="543"/>
                        <a:pt x="3153" y="545"/>
                        <a:pt x="3153" y="550"/>
                      </a:cubicBezTo>
                      <a:cubicBezTo>
                        <a:pt x="3143" y="559"/>
                        <a:pt x="3143" y="559"/>
                        <a:pt x="3134" y="569"/>
                      </a:cubicBezTo>
                      <a:cubicBezTo>
                        <a:pt x="3131" y="569"/>
                        <a:pt x="3127" y="570"/>
                        <a:pt x="3124" y="571"/>
                      </a:cubicBezTo>
                      <a:lnTo>
                        <a:pt x="3124" y="571"/>
                      </a:lnTo>
                      <a:cubicBezTo>
                        <a:pt x="3124" y="570"/>
                        <a:pt x="3124" y="570"/>
                        <a:pt x="3124" y="569"/>
                      </a:cubicBezTo>
                      <a:lnTo>
                        <a:pt x="3119" y="573"/>
                      </a:lnTo>
                      <a:lnTo>
                        <a:pt x="3119" y="573"/>
                      </a:lnTo>
                      <a:cubicBezTo>
                        <a:pt x="3121" y="573"/>
                        <a:pt x="3123" y="572"/>
                        <a:pt x="3124" y="571"/>
                      </a:cubicBezTo>
                      <a:lnTo>
                        <a:pt x="3124" y="571"/>
                      </a:lnTo>
                      <a:cubicBezTo>
                        <a:pt x="3124" y="578"/>
                        <a:pt x="3124" y="578"/>
                        <a:pt x="3124" y="578"/>
                      </a:cubicBezTo>
                      <a:cubicBezTo>
                        <a:pt x="3124" y="578"/>
                        <a:pt x="3124" y="588"/>
                        <a:pt x="3124" y="588"/>
                      </a:cubicBezTo>
                      <a:cubicBezTo>
                        <a:pt x="3115" y="588"/>
                        <a:pt x="3115" y="578"/>
                        <a:pt x="3115" y="578"/>
                      </a:cubicBezTo>
                      <a:lnTo>
                        <a:pt x="3119" y="573"/>
                      </a:lnTo>
                      <a:lnTo>
                        <a:pt x="3119" y="573"/>
                      </a:lnTo>
                      <a:cubicBezTo>
                        <a:pt x="3115" y="576"/>
                        <a:pt x="3110" y="578"/>
                        <a:pt x="3105" y="578"/>
                      </a:cubicBezTo>
                      <a:cubicBezTo>
                        <a:pt x="3105" y="578"/>
                        <a:pt x="3096" y="588"/>
                        <a:pt x="3096" y="588"/>
                      </a:cubicBezTo>
                      <a:cubicBezTo>
                        <a:pt x="3096" y="594"/>
                        <a:pt x="3091" y="601"/>
                        <a:pt x="3085" y="601"/>
                      </a:cubicBezTo>
                      <a:cubicBezTo>
                        <a:pt x="3082" y="601"/>
                        <a:pt x="3080" y="600"/>
                        <a:pt x="3077" y="597"/>
                      </a:cubicBezTo>
                      <a:cubicBezTo>
                        <a:pt x="3077" y="607"/>
                        <a:pt x="3077" y="607"/>
                        <a:pt x="3077" y="607"/>
                      </a:cubicBezTo>
                      <a:cubicBezTo>
                        <a:pt x="3077" y="616"/>
                        <a:pt x="3077" y="616"/>
                        <a:pt x="3077" y="625"/>
                      </a:cubicBezTo>
                      <a:lnTo>
                        <a:pt x="3067" y="625"/>
                      </a:lnTo>
                      <a:cubicBezTo>
                        <a:pt x="3067" y="625"/>
                        <a:pt x="3067" y="635"/>
                        <a:pt x="3058" y="635"/>
                      </a:cubicBezTo>
                      <a:cubicBezTo>
                        <a:pt x="3058" y="644"/>
                        <a:pt x="3049" y="644"/>
                        <a:pt x="3049" y="644"/>
                      </a:cubicBezTo>
                      <a:lnTo>
                        <a:pt x="3030" y="644"/>
                      </a:lnTo>
                      <a:cubicBezTo>
                        <a:pt x="3020" y="644"/>
                        <a:pt x="3020" y="644"/>
                        <a:pt x="3020" y="654"/>
                      </a:cubicBezTo>
                      <a:cubicBezTo>
                        <a:pt x="3011" y="654"/>
                        <a:pt x="3011" y="644"/>
                        <a:pt x="3011" y="635"/>
                      </a:cubicBezTo>
                      <a:cubicBezTo>
                        <a:pt x="3020" y="625"/>
                        <a:pt x="3020" y="616"/>
                        <a:pt x="3001" y="616"/>
                      </a:cubicBezTo>
                      <a:cubicBezTo>
                        <a:pt x="2973" y="616"/>
                        <a:pt x="2935" y="635"/>
                        <a:pt x="2925" y="663"/>
                      </a:cubicBezTo>
                      <a:cubicBezTo>
                        <a:pt x="2925" y="682"/>
                        <a:pt x="2916" y="692"/>
                        <a:pt x="2916" y="711"/>
                      </a:cubicBezTo>
                      <a:cubicBezTo>
                        <a:pt x="2916" y="717"/>
                        <a:pt x="2916" y="724"/>
                        <a:pt x="2909" y="724"/>
                      </a:cubicBezTo>
                      <a:cubicBezTo>
                        <a:pt x="2907" y="724"/>
                        <a:pt x="2903" y="723"/>
                        <a:pt x="2897" y="720"/>
                      </a:cubicBezTo>
                      <a:lnTo>
                        <a:pt x="2897" y="701"/>
                      </a:lnTo>
                      <a:cubicBezTo>
                        <a:pt x="2897" y="701"/>
                        <a:pt x="2897" y="701"/>
                        <a:pt x="2888" y="711"/>
                      </a:cubicBezTo>
                      <a:cubicBezTo>
                        <a:pt x="2878" y="711"/>
                        <a:pt x="2878" y="711"/>
                        <a:pt x="2878" y="701"/>
                      </a:cubicBezTo>
                      <a:cubicBezTo>
                        <a:pt x="2878" y="701"/>
                        <a:pt x="2878" y="701"/>
                        <a:pt x="2878" y="692"/>
                      </a:cubicBezTo>
                      <a:cubicBezTo>
                        <a:pt x="2878" y="682"/>
                        <a:pt x="2869" y="682"/>
                        <a:pt x="2869" y="682"/>
                      </a:cubicBezTo>
                      <a:cubicBezTo>
                        <a:pt x="2850" y="682"/>
                        <a:pt x="2840" y="692"/>
                        <a:pt x="2831" y="711"/>
                      </a:cubicBezTo>
                      <a:lnTo>
                        <a:pt x="2840" y="711"/>
                      </a:lnTo>
                      <a:cubicBezTo>
                        <a:pt x="2850" y="711"/>
                        <a:pt x="2850" y="720"/>
                        <a:pt x="2850" y="720"/>
                      </a:cubicBezTo>
                      <a:cubicBezTo>
                        <a:pt x="2850" y="730"/>
                        <a:pt x="2850" y="739"/>
                        <a:pt x="2850" y="749"/>
                      </a:cubicBezTo>
                      <a:cubicBezTo>
                        <a:pt x="2845" y="753"/>
                        <a:pt x="2843" y="756"/>
                        <a:pt x="2840" y="756"/>
                      </a:cubicBezTo>
                      <a:cubicBezTo>
                        <a:pt x="2838" y="756"/>
                        <a:pt x="2836" y="753"/>
                        <a:pt x="2831" y="749"/>
                      </a:cubicBezTo>
                      <a:lnTo>
                        <a:pt x="2821" y="749"/>
                      </a:lnTo>
                      <a:cubicBezTo>
                        <a:pt x="2821" y="739"/>
                        <a:pt x="2821" y="720"/>
                        <a:pt x="2812" y="711"/>
                      </a:cubicBezTo>
                      <a:cubicBezTo>
                        <a:pt x="2812" y="701"/>
                        <a:pt x="2812" y="692"/>
                        <a:pt x="2802" y="682"/>
                      </a:cubicBezTo>
                      <a:cubicBezTo>
                        <a:pt x="2783" y="682"/>
                        <a:pt x="2783" y="663"/>
                        <a:pt x="2793" y="654"/>
                      </a:cubicBezTo>
                      <a:cubicBezTo>
                        <a:pt x="2793" y="644"/>
                        <a:pt x="2802" y="644"/>
                        <a:pt x="2802" y="635"/>
                      </a:cubicBezTo>
                      <a:cubicBezTo>
                        <a:pt x="2802" y="625"/>
                        <a:pt x="2802" y="625"/>
                        <a:pt x="2802" y="625"/>
                      </a:cubicBezTo>
                      <a:cubicBezTo>
                        <a:pt x="2812" y="616"/>
                        <a:pt x="2812" y="616"/>
                        <a:pt x="2812" y="607"/>
                      </a:cubicBezTo>
                      <a:lnTo>
                        <a:pt x="2802" y="607"/>
                      </a:lnTo>
                      <a:cubicBezTo>
                        <a:pt x="2802" y="597"/>
                        <a:pt x="2802" y="597"/>
                        <a:pt x="2812" y="588"/>
                      </a:cubicBezTo>
                      <a:cubicBezTo>
                        <a:pt x="2812" y="588"/>
                        <a:pt x="2812" y="578"/>
                        <a:pt x="2802" y="578"/>
                      </a:cubicBezTo>
                      <a:cubicBezTo>
                        <a:pt x="2793" y="569"/>
                        <a:pt x="2783" y="569"/>
                        <a:pt x="2783" y="569"/>
                      </a:cubicBezTo>
                      <a:cubicBezTo>
                        <a:pt x="2774" y="569"/>
                        <a:pt x="2774" y="559"/>
                        <a:pt x="2774" y="559"/>
                      </a:cubicBezTo>
                      <a:cubicBezTo>
                        <a:pt x="2765" y="540"/>
                        <a:pt x="2774" y="512"/>
                        <a:pt x="2793" y="502"/>
                      </a:cubicBezTo>
                      <a:cubicBezTo>
                        <a:pt x="2812" y="502"/>
                        <a:pt x="2821" y="493"/>
                        <a:pt x="2821" y="474"/>
                      </a:cubicBezTo>
                      <a:cubicBezTo>
                        <a:pt x="2821" y="474"/>
                        <a:pt x="2821" y="465"/>
                        <a:pt x="2831" y="455"/>
                      </a:cubicBezTo>
                      <a:lnTo>
                        <a:pt x="2840" y="455"/>
                      </a:lnTo>
                      <a:cubicBezTo>
                        <a:pt x="2840" y="446"/>
                        <a:pt x="2840" y="446"/>
                        <a:pt x="2850" y="436"/>
                      </a:cubicBezTo>
                      <a:cubicBezTo>
                        <a:pt x="2850" y="436"/>
                        <a:pt x="2840" y="427"/>
                        <a:pt x="2840" y="427"/>
                      </a:cubicBezTo>
                      <a:cubicBezTo>
                        <a:pt x="2840" y="417"/>
                        <a:pt x="2831" y="408"/>
                        <a:pt x="2831" y="408"/>
                      </a:cubicBezTo>
                      <a:cubicBezTo>
                        <a:pt x="2821" y="389"/>
                        <a:pt x="2812" y="379"/>
                        <a:pt x="2793" y="379"/>
                      </a:cubicBezTo>
                      <a:cubicBezTo>
                        <a:pt x="2793" y="379"/>
                        <a:pt x="2793" y="389"/>
                        <a:pt x="2793" y="389"/>
                      </a:cubicBezTo>
                      <a:lnTo>
                        <a:pt x="2783" y="389"/>
                      </a:lnTo>
                      <a:cubicBezTo>
                        <a:pt x="2765" y="389"/>
                        <a:pt x="2755" y="389"/>
                        <a:pt x="2746" y="379"/>
                      </a:cubicBezTo>
                      <a:lnTo>
                        <a:pt x="2717" y="379"/>
                      </a:lnTo>
                      <a:cubicBezTo>
                        <a:pt x="2717" y="379"/>
                        <a:pt x="2708" y="379"/>
                        <a:pt x="2708" y="370"/>
                      </a:cubicBezTo>
                      <a:lnTo>
                        <a:pt x="2660" y="370"/>
                      </a:lnTo>
                      <a:lnTo>
                        <a:pt x="2670" y="351"/>
                      </a:lnTo>
                      <a:lnTo>
                        <a:pt x="2670" y="342"/>
                      </a:lnTo>
                      <a:lnTo>
                        <a:pt x="2651" y="360"/>
                      </a:lnTo>
                      <a:cubicBezTo>
                        <a:pt x="2651" y="342"/>
                        <a:pt x="2641" y="332"/>
                        <a:pt x="2632" y="332"/>
                      </a:cubicBezTo>
                      <a:cubicBezTo>
                        <a:pt x="2623" y="332"/>
                        <a:pt x="2613" y="332"/>
                        <a:pt x="2604" y="342"/>
                      </a:cubicBezTo>
                      <a:cubicBezTo>
                        <a:pt x="2594" y="342"/>
                        <a:pt x="2594" y="351"/>
                        <a:pt x="2594" y="370"/>
                      </a:cubicBezTo>
                      <a:cubicBezTo>
                        <a:pt x="2594" y="370"/>
                        <a:pt x="2604" y="379"/>
                        <a:pt x="2604" y="389"/>
                      </a:cubicBezTo>
                      <a:lnTo>
                        <a:pt x="2594" y="389"/>
                      </a:lnTo>
                      <a:lnTo>
                        <a:pt x="2594" y="379"/>
                      </a:lnTo>
                      <a:lnTo>
                        <a:pt x="2575" y="398"/>
                      </a:lnTo>
                      <a:cubicBezTo>
                        <a:pt x="2575" y="389"/>
                        <a:pt x="2575" y="389"/>
                        <a:pt x="2566" y="389"/>
                      </a:cubicBezTo>
                      <a:lnTo>
                        <a:pt x="2537" y="389"/>
                      </a:lnTo>
                      <a:cubicBezTo>
                        <a:pt x="2528" y="389"/>
                        <a:pt x="2528" y="389"/>
                        <a:pt x="2518" y="398"/>
                      </a:cubicBezTo>
                      <a:cubicBezTo>
                        <a:pt x="2509" y="408"/>
                        <a:pt x="2490" y="417"/>
                        <a:pt x="2481" y="417"/>
                      </a:cubicBezTo>
                      <a:cubicBezTo>
                        <a:pt x="2471" y="417"/>
                        <a:pt x="2462" y="417"/>
                        <a:pt x="2462" y="427"/>
                      </a:cubicBezTo>
                      <a:cubicBezTo>
                        <a:pt x="2462" y="436"/>
                        <a:pt x="2452" y="446"/>
                        <a:pt x="2443" y="446"/>
                      </a:cubicBezTo>
                      <a:cubicBezTo>
                        <a:pt x="2443" y="446"/>
                        <a:pt x="2433" y="446"/>
                        <a:pt x="2424" y="455"/>
                      </a:cubicBezTo>
                      <a:cubicBezTo>
                        <a:pt x="2424" y="474"/>
                        <a:pt x="2414" y="484"/>
                        <a:pt x="2395" y="484"/>
                      </a:cubicBezTo>
                      <a:lnTo>
                        <a:pt x="2386" y="484"/>
                      </a:lnTo>
                      <a:cubicBezTo>
                        <a:pt x="2381" y="479"/>
                        <a:pt x="2379" y="476"/>
                        <a:pt x="2376" y="476"/>
                      </a:cubicBezTo>
                      <a:cubicBezTo>
                        <a:pt x="2374" y="476"/>
                        <a:pt x="2372" y="479"/>
                        <a:pt x="2367" y="484"/>
                      </a:cubicBezTo>
                      <a:cubicBezTo>
                        <a:pt x="2358" y="474"/>
                        <a:pt x="2358" y="465"/>
                        <a:pt x="2367" y="455"/>
                      </a:cubicBezTo>
                      <a:cubicBezTo>
                        <a:pt x="2367" y="465"/>
                        <a:pt x="2376" y="465"/>
                        <a:pt x="2376" y="465"/>
                      </a:cubicBezTo>
                      <a:cubicBezTo>
                        <a:pt x="2376" y="455"/>
                        <a:pt x="2376" y="455"/>
                        <a:pt x="2376" y="446"/>
                      </a:cubicBezTo>
                      <a:cubicBezTo>
                        <a:pt x="2376" y="436"/>
                        <a:pt x="2386" y="427"/>
                        <a:pt x="2395" y="417"/>
                      </a:cubicBezTo>
                      <a:cubicBezTo>
                        <a:pt x="2414" y="417"/>
                        <a:pt x="2414" y="408"/>
                        <a:pt x="2414" y="398"/>
                      </a:cubicBezTo>
                      <a:cubicBezTo>
                        <a:pt x="2424" y="398"/>
                        <a:pt x="2424" y="398"/>
                        <a:pt x="2424" y="389"/>
                      </a:cubicBezTo>
                      <a:cubicBezTo>
                        <a:pt x="2414" y="389"/>
                        <a:pt x="2414" y="379"/>
                        <a:pt x="2414" y="370"/>
                      </a:cubicBezTo>
                      <a:lnTo>
                        <a:pt x="2386" y="370"/>
                      </a:lnTo>
                      <a:cubicBezTo>
                        <a:pt x="2386" y="370"/>
                        <a:pt x="2395" y="360"/>
                        <a:pt x="2395" y="360"/>
                      </a:cubicBezTo>
                      <a:cubicBezTo>
                        <a:pt x="2405" y="351"/>
                        <a:pt x="2424" y="351"/>
                        <a:pt x="2433" y="342"/>
                      </a:cubicBezTo>
                      <a:cubicBezTo>
                        <a:pt x="2443" y="332"/>
                        <a:pt x="2443" y="323"/>
                        <a:pt x="2433" y="313"/>
                      </a:cubicBezTo>
                      <a:cubicBezTo>
                        <a:pt x="2424" y="304"/>
                        <a:pt x="2405" y="294"/>
                        <a:pt x="2395" y="294"/>
                      </a:cubicBezTo>
                      <a:cubicBezTo>
                        <a:pt x="2386" y="294"/>
                        <a:pt x="2386" y="304"/>
                        <a:pt x="2386" y="304"/>
                      </a:cubicBezTo>
                      <a:lnTo>
                        <a:pt x="2348" y="304"/>
                      </a:lnTo>
                      <a:cubicBezTo>
                        <a:pt x="2339" y="313"/>
                        <a:pt x="2329" y="313"/>
                        <a:pt x="2329" y="323"/>
                      </a:cubicBezTo>
                      <a:cubicBezTo>
                        <a:pt x="2320" y="332"/>
                        <a:pt x="2310" y="332"/>
                        <a:pt x="2291" y="342"/>
                      </a:cubicBezTo>
                      <a:cubicBezTo>
                        <a:pt x="2291" y="342"/>
                        <a:pt x="2282" y="332"/>
                        <a:pt x="2282" y="332"/>
                      </a:cubicBezTo>
                      <a:cubicBezTo>
                        <a:pt x="2282" y="342"/>
                        <a:pt x="2272" y="342"/>
                        <a:pt x="2263" y="342"/>
                      </a:cubicBezTo>
                      <a:cubicBezTo>
                        <a:pt x="2253" y="342"/>
                        <a:pt x="2244" y="351"/>
                        <a:pt x="2244" y="360"/>
                      </a:cubicBezTo>
                      <a:cubicBezTo>
                        <a:pt x="2244" y="360"/>
                        <a:pt x="2244" y="370"/>
                        <a:pt x="2244" y="370"/>
                      </a:cubicBezTo>
                      <a:cubicBezTo>
                        <a:pt x="2253" y="379"/>
                        <a:pt x="2244" y="379"/>
                        <a:pt x="2234" y="389"/>
                      </a:cubicBezTo>
                      <a:lnTo>
                        <a:pt x="2216" y="389"/>
                      </a:lnTo>
                      <a:cubicBezTo>
                        <a:pt x="2216" y="389"/>
                        <a:pt x="2216" y="379"/>
                        <a:pt x="2216" y="379"/>
                      </a:cubicBezTo>
                      <a:cubicBezTo>
                        <a:pt x="2216" y="370"/>
                        <a:pt x="2216" y="370"/>
                        <a:pt x="2216" y="370"/>
                      </a:cubicBezTo>
                      <a:cubicBezTo>
                        <a:pt x="2216" y="360"/>
                        <a:pt x="2206" y="351"/>
                        <a:pt x="2206" y="351"/>
                      </a:cubicBezTo>
                      <a:cubicBezTo>
                        <a:pt x="2206" y="351"/>
                        <a:pt x="2197" y="360"/>
                        <a:pt x="2197" y="360"/>
                      </a:cubicBezTo>
                      <a:cubicBezTo>
                        <a:pt x="2187" y="370"/>
                        <a:pt x="2187" y="370"/>
                        <a:pt x="2187" y="379"/>
                      </a:cubicBezTo>
                      <a:cubicBezTo>
                        <a:pt x="2178" y="379"/>
                        <a:pt x="2178" y="370"/>
                        <a:pt x="2178" y="360"/>
                      </a:cubicBezTo>
                      <a:cubicBezTo>
                        <a:pt x="2187" y="342"/>
                        <a:pt x="2206" y="332"/>
                        <a:pt x="2216" y="323"/>
                      </a:cubicBezTo>
                      <a:cubicBezTo>
                        <a:pt x="2225" y="313"/>
                        <a:pt x="2234" y="304"/>
                        <a:pt x="2225" y="304"/>
                      </a:cubicBezTo>
                      <a:cubicBezTo>
                        <a:pt x="2225" y="294"/>
                        <a:pt x="2225" y="294"/>
                        <a:pt x="2225" y="294"/>
                      </a:cubicBezTo>
                      <a:lnTo>
                        <a:pt x="2206" y="294"/>
                      </a:lnTo>
                      <a:cubicBezTo>
                        <a:pt x="2197" y="285"/>
                        <a:pt x="2197" y="285"/>
                        <a:pt x="2187" y="285"/>
                      </a:cubicBezTo>
                      <a:cubicBezTo>
                        <a:pt x="2178" y="275"/>
                        <a:pt x="2168" y="275"/>
                        <a:pt x="2159" y="266"/>
                      </a:cubicBezTo>
                      <a:lnTo>
                        <a:pt x="2149" y="266"/>
                      </a:lnTo>
                      <a:cubicBezTo>
                        <a:pt x="2149" y="256"/>
                        <a:pt x="2140" y="256"/>
                        <a:pt x="2130" y="247"/>
                      </a:cubicBezTo>
                      <a:cubicBezTo>
                        <a:pt x="2140" y="247"/>
                        <a:pt x="2140" y="247"/>
                        <a:pt x="2140" y="237"/>
                      </a:cubicBezTo>
                      <a:cubicBezTo>
                        <a:pt x="2149" y="218"/>
                        <a:pt x="2140" y="190"/>
                        <a:pt x="2111" y="181"/>
                      </a:cubicBezTo>
                      <a:lnTo>
                        <a:pt x="2083" y="181"/>
                      </a:lnTo>
                      <a:cubicBezTo>
                        <a:pt x="2064" y="171"/>
                        <a:pt x="2055" y="171"/>
                        <a:pt x="2045" y="162"/>
                      </a:cubicBezTo>
                      <a:cubicBezTo>
                        <a:pt x="2036" y="162"/>
                        <a:pt x="2036" y="171"/>
                        <a:pt x="2036" y="171"/>
                      </a:cubicBezTo>
                      <a:cubicBezTo>
                        <a:pt x="2045" y="181"/>
                        <a:pt x="2045" y="190"/>
                        <a:pt x="2055" y="190"/>
                      </a:cubicBezTo>
                      <a:cubicBezTo>
                        <a:pt x="2055" y="200"/>
                        <a:pt x="2055" y="200"/>
                        <a:pt x="2055" y="200"/>
                      </a:cubicBezTo>
                      <a:lnTo>
                        <a:pt x="2055" y="209"/>
                      </a:lnTo>
                      <a:lnTo>
                        <a:pt x="2036" y="190"/>
                      </a:lnTo>
                      <a:cubicBezTo>
                        <a:pt x="2036" y="200"/>
                        <a:pt x="2036" y="200"/>
                        <a:pt x="2036" y="209"/>
                      </a:cubicBezTo>
                      <a:cubicBezTo>
                        <a:pt x="2036" y="218"/>
                        <a:pt x="2026" y="218"/>
                        <a:pt x="2017" y="218"/>
                      </a:cubicBezTo>
                      <a:cubicBezTo>
                        <a:pt x="1998" y="218"/>
                        <a:pt x="1998" y="200"/>
                        <a:pt x="1988" y="190"/>
                      </a:cubicBezTo>
                      <a:cubicBezTo>
                        <a:pt x="1988" y="190"/>
                        <a:pt x="1988" y="181"/>
                        <a:pt x="1988" y="181"/>
                      </a:cubicBezTo>
                      <a:cubicBezTo>
                        <a:pt x="1979" y="181"/>
                        <a:pt x="1979" y="181"/>
                        <a:pt x="1969" y="171"/>
                      </a:cubicBezTo>
                      <a:lnTo>
                        <a:pt x="1960" y="181"/>
                      </a:lnTo>
                      <a:lnTo>
                        <a:pt x="1960" y="181"/>
                      </a:lnTo>
                      <a:lnTo>
                        <a:pt x="1969" y="162"/>
                      </a:lnTo>
                      <a:lnTo>
                        <a:pt x="1960" y="162"/>
                      </a:lnTo>
                      <a:lnTo>
                        <a:pt x="1951" y="171"/>
                      </a:lnTo>
                      <a:cubicBezTo>
                        <a:pt x="1947" y="168"/>
                        <a:pt x="1945" y="167"/>
                        <a:pt x="1944" y="167"/>
                      </a:cubicBezTo>
                      <a:cubicBezTo>
                        <a:pt x="1940" y="167"/>
                        <a:pt x="1938" y="171"/>
                        <a:pt x="1932" y="171"/>
                      </a:cubicBezTo>
                      <a:cubicBezTo>
                        <a:pt x="1932" y="171"/>
                        <a:pt x="1922" y="181"/>
                        <a:pt x="1922" y="181"/>
                      </a:cubicBezTo>
                      <a:cubicBezTo>
                        <a:pt x="1913" y="185"/>
                        <a:pt x="1908" y="188"/>
                        <a:pt x="1904" y="188"/>
                      </a:cubicBezTo>
                      <a:cubicBezTo>
                        <a:pt x="1901" y="188"/>
                        <a:pt x="1898" y="185"/>
                        <a:pt x="1894" y="181"/>
                      </a:cubicBezTo>
                      <a:lnTo>
                        <a:pt x="1894" y="190"/>
                      </a:lnTo>
                      <a:lnTo>
                        <a:pt x="1865" y="181"/>
                      </a:lnTo>
                      <a:cubicBezTo>
                        <a:pt x="1875" y="171"/>
                        <a:pt x="1884" y="162"/>
                        <a:pt x="1884" y="152"/>
                      </a:cubicBezTo>
                      <a:cubicBezTo>
                        <a:pt x="1884" y="143"/>
                        <a:pt x="1894" y="133"/>
                        <a:pt x="1884" y="124"/>
                      </a:cubicBezTo>
                      <a:cubicBezTo>
                        <a:pt x="1875" y="114"/>
                        <a:pt x="1865" y="114"/>
                        <a:pt x="1856" y="114"/>
                      </a:cubicBezTo>
                      <a:cubicBezTo>
                        <a:pt x="1851" y="119"/>
                        <a:pt x="1846" y="121"/>
                        <a:pt x="1842" y="121"/>
                      </a:cubicBezTo>
                      <a:cubicBezTo>
                        <a:pt x="1840" y="121"/>
                        <a:pt x="1839" y="121"/>
                        <a:pt x="1838" y="121"/>
                      </a:cubicBezTo>
                      <a:lnTo>
                        <a:pt x="1838" y="121"/>
                      </a:lnTo>
                      <a:lnTo>
                        <a:pt x="1846" y="171"/>
                      </a:lnTo>
                      <a:cubicBezTo>
                        <a:pt x="1827" y="171"/>
                        <a:pt x="1827" y="181"/>
                        <a:pt x="1809" y="181"/>
                      </a:cubicBezTo>
                      <a:cubicBezTo>
                        <a:pt x="1809" y="181"/>
                        <a:pt x="1809" y="171"/>
                        <a:pt x="1809" y="171"/>
                      </a:cubicBezTo>
                      <a:cubicBezTo>
                        <a:pt x="1818" y="162"/>
                        <a:pt x="1818" y="152"/>
                        <a:pt x="1809" y="143"/>
                      </a:cubicBezTo>
                      <a:cubicBezTo>
                        <a:pt x="1817" y="143"/>
                        <a:pt x="1826" y="135"/>
                        <a:pt x="1834" y="120"/>
                      </a:cubicBezTo>
                      <a:lnTo>
                        <a:pt x="1834" y="120"/>
                      </a:lnTo>
                      <a:cubicBezTo>
                        <a:pt x="1836" y="120"/>
                        <a:pt x="1837" y="121"/>
                        <a:pt x="1838" y="121"/>
                      </a:cubicBezTo>
                      <a:lnTo>
                        <a:pt x="1838" y="121"/>
                      </a:lnTo>
                      <a:lnTo>
                        <a:pt x="1837" y="114"/>
                      </a:lnTo>
                      <a:cubicBezTo>
                        <a:pt x="1836" y="116"/>
                        <a:pt x="1835" y="118"/>
                        <a:pt x="1834" y="120"/>
                      </a:cubicBezTo>
                      <a:lnTo>
                        <a:pt x="1834" y="120"/>
                      </a:lnTo>
                      <a:cubicBezTo>
                        <a:pt x="1832" y="118"/>
                        <a:pt x="1830" y="117"/>
                        <a:pt x="1827" y="114"/>
                      </a:cubicBezTo>
                      <a:cubicBezTo>
                        <a:pt x="1818" y="105"/>
                        <a:pt x="1809" y="105"/>
                        <a:pt x="1799" y="105"/>
                      </a:cubicBezTo>
                      <a:cubicBezTo>
                        <a:pt x="1796" y="102"/>
                        <a:pt x="1794" y="101"/>
                        <a:pt x="1793" y="101"/>
                      </a:cubicBezTo>
                      <a:cubicBezTo>
                        <a:pt x="1790" y="101"/>
                        <a:pt x="1790" y="108"/>
                        <a:pt x="1790" y="114"/>
                      </a:cubicBezTo>
                      <a:cubicBezTo>
                        <a:pt x="1790" y="114"/>
                        <a:pt x="1790" y="124"/>
                        <a:pt x="1790" y="133"/>
                      </a:cubicBezTo>
                      <a:cubicBezTo>
                        <a:pt x="1790" y="133"/>
                        <a:pt x="1780" y="143"/>
                        <a:pt x="1780" y="143"/>
                      </a:cubicBezTo>
                      <a:cubicBezTo>
                        <a:pt x="1771" y="143"/>
                        <a:pt x="1771" y="152"/>
                        <a:pt x="1761" y="152"/>
                      </a:cubicBezTo>
                      <a:lnTo>
                        <a:pt x="1752" y="152"/>
                      </a:lnTo>
                      <a:cubicBezTo>
                        <a:pt x="1752" y="143"/>
                        <a:pt x="1752" y="143"/>
                        <a:pt x="1752" y="133"/>
                      </a:cubicBezTo>
                      <a:cubicBezTo>
                        <a:pt x="1752" y="124"/>
                        <a:pt x="1752" y="124"/>
                        <a:pt x="1742" y="114"/>
                      </a:cubicBezTo>
                      <a:cubicBezTo>
                        <a:pt x="1733" y="114"/>
                        <a:pt x="1733" y="114"/>
                        <a:pt x="1723" y="124"/>
                      </a:cubicBezTo>
                      <a:cubicBezTo>
                        <a:pt x="1723" y="119"/>
                        <a:pt x="1721" y="117"/>
                        <a:pt x="1719" y="117"/>
                      </a:cubicBezTo>
                      <a:cubicBezTo>
                        <a:pt x="1716" y="117"/>
                        <a:pt x="1714" y="119"/>
                        <a:pt x="1714" y="124"/>
                      </a:cubicBezTo>
                      <a:cubicBezTo>
                        <a:pt x="1704" y="124"/>
                        <a:pt x="1704" y="124"/>
                        <a:pt x="1695" y="133"/>
                      </a:cubicBezTo>
                      <a:cubicBezTo>
                        <a:pt x="1704" y="124"/>
                        <a:pt x="1695" y="105"/>
                        <a:pt x="1695" y="95"/>
                      </a:cubicBezTo>
                      <a:cubicBezTo>
                        <a:pt x="1695" y="95"/>
                        <a:pt x="1695" y="86"/>
                        <a:pt x="1695" y="86"/>
                      </a:cubicBezTo>
                      <a:cubicBezTo>
                        <a:pt x="1695" y="86"/>
                        <a:pt x="1685" y="86"/>
                        <a:pt x="1685" y="95"/>
                      </a:cubicBezTo>
                      <a:cubicBezTo>
                        <a:pt x="1676" y="95"/>
                        <a:pt x="1667" y="105"/>
                        <a:pt x="1657" y="114"/>
                      </a:cubicBezTo>
                      <a:lnTo>
                        <a:pt x="1657" y="105"/>
                      </a:lnTo>
                      <a:cubicBezTo>
                        <a:pt x="1648" y="114"/>
                        <a:pt x="1638" y="124"/>
                        <a:pt x="1638" y="143"/>
                      </a:cubicBezTo>
                      <a:lnTo>
                        <a:pt x="1619" y="143"/>
                      </a:lnTo>
                      <a:cubicBezTo>
                        <a:pt x="1619" y="143"/>
                        <a:pt x="1610" y="133"/>
                        <a:pt x="1610" y="133"/>
                      </a:cubicBezTo>
                      <a:cubicBezTo>
                        <a:pt x="1610" y="124"/>
                        <a:pt x="1610" y="114"/>
                        <a:pt x="1610" y="105"/>
                      </a:cubicBezTo>
                      <a:cubicBezTo>
                        <a:pt x="1610" y="95"/>
                        <a:pt x="1610" y="95"/>
                        <a:pt x="1600" y="95"/>
                      </a:cubicBezTo>
                      <a:cubicBezTo>
                        <a:pt x="1600" y="86"/>
                        <a:pt x="1600" y="86"/>
                        <a:pt x="1591" y="86"/>
                      </a:cubicBezTo>
                      <a:cubicBezTo>
                        <a:pt x="1581" y="86"/>
                        <a:pt x="1581" y="86"/>
                        <a:pt x="1581" y="95"/>
                      </a:cubicBezTo>
                      <a:cubicBezTo>
                        <a:pt x="1577" y="100"/>
                        <a:pt x="1574" y="103"/>
                        <a:pt x="1573" y="103"/>
                      </a:cubicBezTo>
                      <a:cubicBezTo>
                        <a:pt x="1572" y="103"/>
                        <a:pt x="1572" y="100"/>
                        <a:pt x="1572" y="95"/>
                      </a:cubicBezTo>
                      <a:cubicBezTo>
                        <a:pt x="1562" y="95"/>
                        <a:pt x="1553" y="95"/>
                        <a:pt x="1544" y="86"/>
                      </a:cubicBezTo>
                      <a:lnTo>
                        <a:pt x="1534" y="86"/>
                      </a:lnTo>
                      <a:cubicBezTo>
                        <a:pt x="1544" y="67"/>
                        <a:pt x="1525" y="58"/>
                        <a:pt x="1515" y="48"/>
                      </a:cubicBezTo>
                      <a:lnTo>
                        <a:pt x="1506" y="48"/>
                      </a:lnTo>
                      <a:cubicBezTo>
                        <a:pt x="1502" y="52"/>
                        <a:pt x="1499" y="54"/>
                        <a:pt x="1497" y="54"/>
                      </a:cubicBezTo>
                      <a:cubicBezTo>
                        <a:pt x="1495" y="54"/>
                        <a:pt x="1492" y="50"/>
                        <a:pt x="1487" y="39"/>
                      </a:cubicBezTo>
                      <a:cubicBezTo>
                        <a:pt x="1487" y="29"/>
                        <a:pt x="1487" y="20"/>
                        <a:pt x="1487" y="20"/>
                      </a:cubicBezTo>
                      <a:lnTo>
                        <a:pt x="1468" y="20"/>
                      </a:lnTo>
                      <a:cubicBezTo>
                        <a:pt x="1458" y="20"/>
                        <a:pt x="1458" y="20"/>
                        <a:pt x="1468" y="39"/>
                      </a:cubicBezTo>
                      <a:lnTo>
                        <a:pt x="1458" y="39"/>
                      </a:lnTo>
                      <a:cubicBezTo>
                        <a:pt x="1458" y="39"/>
                        <a:pt x="1458" y="29"/>
                        <a:pt x="1449" y="29"/>
                      </a:cubicBezTo>
                      <a:cubicBezTo>
                        <a:pt x="1449" y="10"/>
                        <a:pt x="1430" y="10"/>
                        <a:pt x="1420" y="1"/>
                      </a:cubicBezTo>
                      <a:lnTo>
                        <a:pt x="1411" y="1"/>
                      </a:lnTo>
                      <a:lnTo>
                        <a:pt x="1373" y="10"/>
                      </a:lnTo>
                      <a:cubicBezTo>
                        <a:pt x="1364" y="10"/>
                        <a:pt x="1364" y="20"/>
                        <a:pt x="1373" y="29"/>
                      </a:cubicBezTo>
                      <a:cubicBezTo>
                        <a:pt x="1373" y="29"/>
                        <a:pt x="1373" y="29"/>
                        <a:pt x="1373" y="39"/>
                      </a:cubicBezTo>
                      <a:lnTo>
                        <a:pt x="1345" y="39"/>
                      </a:lnTo>
                      <a:cubicBezTo>
                        <a:pt x="1345" y="29"/>
                        <a:pt x="1335" y="20"/>
                        <a:pt x="1335" y="10"/>
                      </a:cubicBezTo>
                      <a:cubicBezTo>
                        <a:pt x="1335" y="10"/>
                        <a:pt x="1335" y="1"/>
                        <a:pt x="1326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5" name="Google Shape;75;p7"/>
                <p:cNvSpPr/>
                <p:nvPr/>
              </p:nvSpPr>
              <p:spPr>
                <a:xfrm>
                  <a:off x="10083208" y="2983485"/>
                  <a:ext cx="8129" cy="8806"/>
                </a:xfrm>
                <a:custGeom>
                  <a:rect b="b" l="l" r="r" t="t"/>
                  <a:pathLst>
                    <a:path extrusionOk="0" h="52" w="48">
                      <a:moveTo>
                        <a:pt x="27" y="0"/>
                      </a:moveTo>
                      <a:cubicBezTo>
                        <a:pt x="24" y="0"/>
                        <a:pt x="22" y="1"/>
                        <a:pt x="19" y="4"/>
                      </a:cubicBezTo>
                      <a:cubicBezTo>
                        <a:pt x="9" y="4"/>
                        <a:pt x="0" y="4"/>
                        <a:pt x="9" y="14"/>
                      </a:cubicBezTo>
                      <a:cubicBezTo>
                        <a:pt x="9" y="23"/>
                        <a:pt x="19" y="33"/>
                        <a:pt x="19" y="52"/>
                      </a:cubicBezTo>
                      <a:lnTo>
                        <a:pt x="28" y="33"/>
                      </a:lnTo>
                      <a:cubicBezTo>
                        <a:pt x="28" y="33"/>
                        <a:pt x="38" y="42"/>
                        <a:pt x="38" y="42"/>
                      </a:cubicBezTo>
                      <a:lnTo>
                        <a:pt x="47" y="42"/>
                      </a:lnTo>
                      <a:cubicBezTo>
                        <a:pt x="47" y="42"/>
                        <a:pt x="47" y="42"/>
                        <a:pt x="38" y="33"/>
                      </a:cubicBezTo>
                      <a:cubicBezTo>
                        <a:pt x="38" y="33"/>
                        <a:pt x="38" y="23"/>
                        <a:pt x="38" y="23"/>
                      </a:cubicBezTo>
                      <a:cubicBezTo>
                        <a:pt x="38" y="23"/>
                        <a:pt x="38" y="14"/>
                        <a:pt x="38" y="14"/>
                      </a:cubicBezTo>
                      <a:cubicBezTo>
                        <a:pt x="38" y="7"/>
                        <a:pt x="33" y="0"/>
                        <a:pt x="27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6" name="Google Shape;76;p7"/>
                <p:cNvSpPr/>
                <p:nvPr/>
              </p:nvSpPr>
              <p:spPr>
                <a:xfrm>
                  <a:off x="10094385" y="2984162"/>
                  <a:ext cx="3387" cy="3387"/>
                </a:xfrm>
                <a:custGeom>
                  <a:rect b="b" l="l" r="r" t="t"/>
                  <a:pathLst>
                    <a:path extrusionOk="0" h="20" w="20">
                      <a:moveTo>
                        <a:pt x="19" y="0"/>
                      </a:moveTo>
                      <a:lnTo>
                        <a:pt x="0" y="19"/>
                      </a:lnTo>
                      <a:lnTo>
                        <a:pt x="10" y="19"/>
                      </a:lnTo>
                      <a:cubicBezTo>
                        <a:pt x="19" y="19"/>
                        <a:pt x="19" y="10"/>
                        <a:pt x="19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7" name="Google Shape;77;p7"/>
                <p:cNvSpPr/>
                <p:nvPr/>
              </p:nvSpPr>
              <p:spPr>
                <a:xfrm>
                  <a:off x="9977363" y="2980944"/>
                  <a:ext cx="3387" cy="1694"/>
                </a:xfrm>
                <a:custGeom>
                  <a:rect b="b" l="l" r="r" t="t"/>
                  <a:pathLst>
                    <a:path extrusionOk="0" h="10" w="20">
                      <a:moveTo>
                        <a:pt x="0" y="0"/>
                      </a:moveTo>
                      <a:lnTo>
                        <a:pt x="0" y="10"/>
                      </a:lnTo>
                      <a:lnTo>
                        <a:pt x="19" y="1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8" name="Google Shape;78;p7"/>
                <p:cNvSpPr/>
                <p:nvPr/>
              </p:nvSpPr>
              <p:spPr>
                <a:xfrm>
                  <a:off x="9768891" y="2990597"/>
                  <a:ext cx="3387" cy="6435"/>
                </a:xfrm>
                <a:custGeom>
                  <a:rect b="b" l="l" r="r" t="t"/>
                  <a:pathLst>
                    <a:path extrusionOk="0" h="38" w="20">
                      <a:moveTo>
                        <a:pt x="10" y="0"/>
                      </a:moveTo>
                      <a:cubicBezTo>
                        <a:pt x="1" y="10"/>
                        <a:pt x="1" y="28"/>
                        <a:pt x="20" y="38"/>
                      </a:cubicBezTo>
                      <a:cubicBezTo>
                        <a:pt x="20" y="28"/>
                        <a:pt x="20" y="10"/>
                        <a:pt x="10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9" name="Google Shape;79;p7"/>
                <p:cNvSpPr/>
                <p:nvPr/>
              </p:nvSpPr>
              <p:spPr>
                <a:xfrm>
                  <a:off x="9661522" y="2995339"/>
                  <a:ext cx="1863" cy="1694"/>
                </a:xfrm>
                <a:custGeom>
                  <a:rect b="b" l="l" r="r" t="t"/>
                  <a:pathLst>
                    <a:path extrusionOk="0" h="10" w="11">
                      <a:moveTo>
                        <a:pt x="1" y="0"/>
                      </a:moveTo>
                      <a:cubicBezTo>
                        <a:pt x="1" y="0"/>
                        <a:pt x="1" y="10"/>
                        <a:pt x="10" y="10"/>
                      </a:cubicBezTo>
                      <a:cubicBezTo>
                        <a:pt x="10" y="10"/>
                        <a:pt x="10" y="0"/>
                        <a:pt x="10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0" name="Google Shape;80;p7"/>
                <p:cNvSpPr/>
                <p:nvPr/>
              </p:nvSpPr>
              <p:spPr>
                <a:xfrm>
                  <a:off x="9602249" y="2740465"/>
                  <a:ext cx="9822" cy="16258"/>
                </a:xfrm>
                <a:custGeom>
                  <a:rect b="b" l="l" r="r" t="t"/>
                  <a:pathLst>
                    <a:path extrusionOk="0" h="96" w="58">
                      <a:moveTo>
                        <a:pt x="19" y="1"/>
                      </a:moveTo>
                      <a:cubicBezTo>
                        <a:pt x="19" y="10"/>
                        <a:pt x="10" y="19"/>
                        <a:pt x="10" y="29"/>
                      </a:cubicBezTo>
                      <a:cubicBezTo>
                        <a:pt x="10" y="29"/>
                        <a:pt x="0" y="38"/>
                        <a:pt x="0" y="48"/>
                      </a:cubicBezTo>
                      <a:cubicBezTo>
                        <a:pt x="0" y="67"/>
                        <a:pt x="0" y="76"/>
                        <a:pt x="10" y="95"/>
                      </a:cubicBezTo>
                      <a:cubicBezTo>
                        <a:pt x="10" y="86"/>
                        <a:pt x="19" y="86"/>
                        <a:pt x="19" y="86"/>
                      </a:cubicBezTo>
                      <a:cubicBezTo>
                        <a:pt x="24" y="81"/>
                        <a:pt x="26" y="79"/>
                        <a:pt x="29" y="79"/>
                      </a:cubicBezTo>
                      <a:cubicBezTo>
                        <a:pt x="31" y="79"/>
                        <a:pt x="34" y="81"/>
                        <a:pt x="38" y="86"/>
                      </a:cubicBezTo>
                      <a:cubicBezTo>
                        <a:pt x="38" y="95"/>
                        <a:pt x="38" y="95"/>
                        <a:pt x="48" y="95"/>
                      </a:cubicBezTo>
                      <a:cubicBezTo>
                        <a:pt x="38" y="86"/>
                        <a:pt x="48" y="76"/>
                        <a:pt x="57" y="67"/>
                      </a:cubicBezTo>
                      <a:cubicBezTo>
                        <a:pt x="48" y="67"/>
                        <a:pt x="38" y="67"/>
                        <a:pt x="29" y="57"/>
                      </a:cubicBezTo>
                      <a:lnTo>
                        <a:pt x="38" y="57"/>
                      </a:lnTo>
                      <a:cubicBezTo>
                        <a:pt x="38" y="48"/>
                        <a:pt x="38" y="48"/>
                        <a:pt x="48" y="38"/>
                      </a:cubicBezTo>
                      <a:cubicBezTo>
                        <a:pt x="48" y="29"/>
                        <a:pt x="38" y="29"/>
                        <a:pt x="38" y="29"/>
                      </a:cubicBezTo>
                      <a:cubicBezTo>
                        <a:pt x="29" y="29"/>
                        <a:pt x="29" y="19"/>
                        <a:pt x="29" y="19"/>
                      </a:cubicBezTo>
                      <a:cubicBezTo>
                        <a:pt x="19" y="10"/>
                        <a:pt x="19" y="10"/>
                        <a:pt x="19" y="10"/>
                      </a:cubicBezTo>
                      <a:lnTo>
                        <a:pt x="19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1" name="Google Shape;81;p7"/>
                <p:cNvSpPr/>
                <p:nvPr/>
              </p:nvSpPr>
              <p:spPr>
                <a:xfrm>
                  <a:off x="9605467" y="2759771"/>
                  <a:ext cx="6605" cy="8129"/>
                </a:xfrm>
                <a:custGeom>
                  <a:rect b="b" l="l" r="r" t="t"/>
                  <a:pathLst>
                    <a:path extrusionOk="0" h="48" w="39">
                      <a:moveTo>
                        <a:pt x="10" y="0"/>
                      </a:moveTo>
                      <a:cubicBezTo>
                        <a:pt x="10" y="19"/>
                        <a:pt x="10" y="28"/>
                        <a:pt x="0" y="47"/>
                      </a:cubicBezTo>
                      <a:lnTo>
                        <a:pt x="10" y="47"/>
                      </a:lnTo>
                      <a:cubicBezTo>
                        <a:pt x="19" y="47"/>
                        <a:pt x="29" y="47"/>
                        <a:pt x="38" y="38"/>
                      </a:cubicBezTo>
                      <a:cubicBezTo>
                        <a:pt x="19" y="38"/>
                        <a:pt x="19" y="28"/>
                        <a:pt x="19" y="19"/>
                      </a:cubicBezTo>
                      <a:cubicBezTo>
                        <a:pt x="19" y="10"/>
                        <a:pt x="19" y="10"/>
                        <a:pt x="19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2" name="Google Shape;82;p7"/>
                <p:cNvSpPr/>
                <p:nvPr/>
              </p:nvSpPr>
              <p:spPr>
                <a:xfrm>
                  <a:off x="9610208" y="2756554"/>
                  <a:ext cx="3387" cy="8129"/>
                </a:xfrm>
                <a:custGeom>
                  <a:rect b="b" l="l" r="r" t="t"/>
                  <a:pathLst>
                    <a:path extrusionOk="0" h="48" w="20">
                      <a:moveTo>
                        <a:pt x="10" y="0"/>
                      </a:moveTo>
                      <a:cubicBezTo>
                        <a:pt x="10" y="0"/>
                        <a:pt x="1" y="10"/>
                        <a:pt x="1" y="10"/>
                      </a:cubicBezTo>
                      <a:cubicBezTo>
                        <a:pt x="1" y="19"/>
                        <a:pt x="1" y="29"/>
                        <a:pt x="1" y="38"/>
                      </a:cubicBezTo>
                      <a:cubicBezTo>
                        <a:pt x="1" y="38"/>
                        <a:pt x="10" y="47"/>
                        <a:pt x="10" y="47"/>
                      </a:cubicBezTo>
                      <a:cubicBezTo>
                        <a:pt x="20" y="47"/>
                        <a:pt x="20" y="38"/>
                        <a:pt x="20" y="38"/>
                      </a:cubicBezTo>
                      <a:cubicBezTo>
                        <a:pt x="20" y="29"/>
                        <a:pt x="20" y="19"/>
                        <a:pt x="20" y="10"/>
                      </a:cubicBezTo>
                      <a:cubicBezTo>
                        <a:pt x="10" y="10"/>
                        <a:pt x="10" y="0"/>
                        <a:pt x="10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3" name="Google Shape;83;p7"/>
                <p:cNvSpPr/>
                <p:nvPr/>
              </p:nvSpPr>
              <p:spPr>
                <a:xfrm>
                  <a:off x="9860341" y="2974509"/>
                  <a:ext cx="3387" cy="4911"/>
                </a:xfrm>
                <a:custGeom>
                  <a:rect b="b" l="l" r="r" t="t"/>
                  <a:pathLst>
                    <a:path extrusionOk="0" h="29" w="20">
                      <a:moveTo>
                        <a:pt x="10" y="0"/>
                      </a:moveTo>
                      <a:cubicBezTo>
                        <a:pt x="10" y="0"/>
                        <a:pt x="0" y="0"/>
                        <a:pt x="0" y="10"/>
                      </a:cubicBezTo>
                      <a:cubicBezTo>
                        <a:pt x="0" y="10"/>
                        <a:pt x="0" y="19"/>
                        <a:pt x="0" y="19"/>
                      </a:cubicBezTo>
                      <a:cubicBezTo>
                        <a:pt x="10" y="19"/>
                        <a:pt x="10" y="29"/>
                        <a:pt x="19" y="29"/>
                      </a:cubicBezTo>
                      <a:cubicBezTo>
                        <a:pt x="19" y="19"/>
                        <a:pt x="19" y="19"/>
                        <a:pt x="19" y="10"/>
                      </a:cubicBezTo>
                      <a:cubicBezTo>
                        <a:pt x="19" y="10"/>
                        <a:pt x="10" y="0"/>
                        <a:pt x="10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4" name="Google Shape;84;p7"/>
                <p:cNvSpPr/>
                <p:nvPr/>
              </p:nvSpPr>
              <p:spPr>
                <a:xfrm>
                  <a:off x="9863559" y="2972816"/>
                  <a:ext cx="1693" cy="1863"/>
                </a:xfrm>
                <a:custGeom>
                  <a:rect b="b" l="l" r="r" t="t"/>
                  <a:pathLst>
                    <a:path extrusionOk="0" h="11" w="10">
                      <a:moveTo>
                        <a:pt x="10" y="1"/>
                      </a:moveTo>
                      <a:cubicBezTo>
                        <a:pt x="10" y="1"/>
                        <a:pt x="0" y="10"/>
                        <a:pt x="10" y="10"/>
                      </a:cubicBezTo>
                      <a:cubicBezTo>
                        <a:pt x="10" y="10"/>
                        <a:pt x="10" y="1"/>
                        <a:pt x="10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5" name="Google Shape;85;p7"/>
                <p:cNvSpPr/>
                <p:nvPr/>
              </p:nvSpPr>
              <p:spPr>
                <a:xfrm>
                  <a:off x="9754496" y="2762989"/>
                  <a:ext cx="1863" cy="1694"/>
                </a:xfrm>
                <a:custGeom>
                  <a:rect b="b" l="l" r="r" t="t"/>
                  <a:pathLst>
                    <a:path extrusionOk="0" h="10" w="11">
                      <a:moveTo>
                        <a:pt x="10" y="0"/>
                      </a:moveTo>
                      <a:cubicBezTo>
                        <a:pt x="1" y="0"/>
                        <a:pt x="1" y="0"/>
                        <a:pt x="1" y="9"/>
                      </a:cubicBezTo>
                      <a:lnTo>
                        <a:pt x="10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6" name="Google Shape;86;p7"/>
                <p:cNvSpPr/>
                <p:nvPr/>
              </p:nvSpPr>
              <p:spPr>
                <a:xfrm>
                  <a:off x="10026983" y="2908801"/>
                  <a:ext cx="1863" cy="1694"/>
                </a:xfrm>
                <a:custGeom>
                  <a:rect b="b" l="l" r="r" t="t"/>
                  <a:pathLst>
                    <a:path extrusionOk="0" h="10" w="11">
                      <a:moveTo>
                        <a:pt x="1" y="0"/>
                      </a:moveTo>
                      <a:cubicBezTo>
                        <a:pt x="1" y="0"/>
                        <a:pt x="1" y="10"/>
                        <a:pt x="1" y="10"/>
                      </a:cubicBezTo>
                      <a:lnTo>
                        <a:pt x="10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7" name="Google Shape;87;p7"/>
                <p:cNvSpPr/>
                <p:nvPr/>
              </p:nvSpPr>
              <p:spPr>
                <a:xfrm>
                  <a:off x="9695223" y="2882890"/>
                  <a:ext cx="9822" cy="9653"/>
                </a:xfrm>
                <a:custGeom>
                  <a:rect b="b" l="l" r="r" t="t"/>
                  <a:pathLst>
                    <a:path extrusionOk="0" h="57" w="58">
                      <a:moveTo>
                        <a:pt x="50" y="0"/>
                      </a:moveTo>
                      <a:cubicBezTo>
                        <a:pt x="31" y="0"/>
                        <a:pt x="0" y="32"/>
                        <a:pt x="0" y="49"/>
                      </a:cubicBezTo>
                      <a:cubicBezTo>
                        <a:pt x="5" y="54"/>
                        <a:pt x="10" y="56"/>
                        <a:pt x="13" y="56"/>
                      </a:cubicBezTo>
                      <a:cubicBezTo>
                        <a:pt x="17" y="56"/>
                        <a:pt x="19" y="54"/>
                        <a:pt x="19" y="49"/>
                      </a:cubicBezTo>
                      <a:cubicBezTo>
                        <a:pt x="19" y="40"/>
                        <a:pt x="19" y="40"/>
                        <a:pt x="29" y="40"/>
                      </a:cubicBezTo>
                      <a:lnTo>
                        <a:pt x="38" y="40"/>
                      </a:lnTo>
                      <a:cubicBezTo>
                        <a:pt x="38" y="30"/>
                        <a:pt x="38" y="30"/>
                        <a:pt x="38" y="30"/>
                      </a:cubicBezTo>
                      <a:cubicBezTo>
                        <a:pt x="29" y="21"/>
                        <a:pt x="38" y="11"/>
                        <a:pt x="48" y="11"/>
                      </a:cubicBezTo>
                      <a:cubicBezTo>
                        <a:pt x="48" y="11"/>
                        <a:pt x="57" y="11"/>
                        <a:pt x="57" y="2"/>
                      </a:cubicBezTo>
                      <a:cubicBezTo>
                        <a:pt x="55" y="1"/>
                        <a:pt x="53" y="0"/>
                        <a:pt x="50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8" name="Google Shape;88;p7"/>
                <p:cNvSpPr/>
                <p:nvPr/>
              </p:nvSpPr>
              <p:spPr>
                <a:xfrm>
                  <a:off x="9974146" y="2879842"/>
                  <a:ext cx="20999" cy="11516"/>
                </a:xfrm>
                <a:custGeom>
                  <a:rect b="b" l="l" r="r" t="t"/>
                  <a:pathLst>
                    <a:path extrusionOk="0" h="68" w="124">
                      <a:moveTo>
                        <a:pt x="57" y="1"/>
                      </a:moveTo>
                      <a:cubicBezTo>
                        <a:pt x="57" y="1"/>
                        <a:pt x="57" y="10"/>
                        <a:pt x="67" y="10"/>
                      </a:cubicBezTo>
                      <a:cubicBezTo>
                        <a:pt x="67" y="20"/>
                        <a:pt x="67" y="20"/>
                        <a:pt x="67" y="29"/>
                      </a:cubicBezTo>
                      <a:lnTo>
                        <a:pt x="57" y="29"/>
                      </a:lnTo>
                      <a:cubicBezTo>
                        <a:pt x="48" y="20"/>
                        <a:pt x="38" y="20"/>
                        <a:pt x="29" y="10"/>
                      </a:cubicBezTo>
                      <a:cubicBezTo>
                        <a:pt x="29" y="10"/>
                        <a:pt x="25" y="6"/>
                        <a:pt x="22" y="6"/>
                      </a:cubicBezTo>
                      <a:cubicBezTo>
                        <a:pt x="20" y="6"/>
                        <a:pt x="19" y="7"/>
                        <a:pt x="19" y="10"/>
                      </a:cubicBezTo>
                      <a:cubicBezTo>
                        <a:pt x="19" y="20"/>
                        <a:pt x="10" y="29"/>
                        <a:pt x="10" y="39"/>
                      </a:cubicBezTo>
                      <a:cubicBezTo>
                        <a:pt x="0" y="48"/>
                        <a:pt x="10" y="48"/>
                        <a:pt x="19" y="48"/>
                      </a:cubicBezTo>
                      <a:cubicBezTo>
                        <a:pt x="29" y="48"/>
                        <a:pt x="38" y="48"/>
                        <a:pt x="57" y="58"/>
                      </a:cubicBezTo>
                      <a:cubicBezTo>
                        <a:pt x="57" y="58"/>
                        <a:pt x="57" y="58"/>
                        <a:pt x="67" y="67"/>
                      </a:cubicBezTo>
                      <a:cubicBezTo>
                        <a:pt x="67" y="67"/>
                        <a:pt x="76" y="67"/>
                        <a:pt x="76" y="58"/>
                      </a:cubicBezTo>
                      <a:cubicBezTo>
                        <a:pt x="86" y="48"/>
                        <a:pt x="86" y="48"/>
                        <a:pt x="86" y="39"/>
                      </a:cubicBezTo>
                      <a:cubicBezTo>
                        <a:pt x="86" y="29"/>
                        <a:pt x="86" y="29"/>
                        <a:pt x="95" y="29"/>
                      </a:cubicBezTo>
                      <a:cubicBezTo>
                        <a:pt x="104" y="29"/>
                        <a:pt x="114" y="10"/>
                        <a:pt x="123" y="1"/>
                      </a:cubicBezTo>
                      <a:cubicBezTo>
                        <a:pt x="114" y="1"/>
                        <a:pt x="114" y="10"/>
                        <a:pt x="104" y="10"/>
                      </a:cubicBezTo>
                      <a:cubicBezTo>
                        <a:pt x="101" y="7"/>
                        <a:pt x="98" y="6"/>
                        <a:pt x="95" y="6"/>
                      </a:cubicBezTo>
                      <a:cubicBezTo>
                        <a:pt x="89" y="6"/>
                        <a:pt x="82" y="10"/>
                        <a:pt x="76" y="10"/>
                      </a:cubicBezTo>
                      <a:cubicBezTo>
                        <a:pt x="76" y="1"/>
                        <a:pt x="76" y="1"/>
                        <a:pt x="76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9" name="Google Shape;89;p7"/>
                <p:cNvSpPr/>
                <p:nvPr/>
              </p:nvSpPr>
              <p:spPr>
                <a:xfrm>
                  <a:off x="9873212" y="2873576"/>
                  <a:ext cx="1693" cy="3387"/>
                </a:xfrm>
                <a:custGeom>
                  <a:rect b="b" l="l" r="r" t="t"/>
                  <a:pathLst>
                    <a:path extrusionOk="0" h="20" w="10">
                      <a:moveTo>
                        <a:pt x="10" y="0"/>
                      </a:moveTo>
                      <a:cubicBezTo>
                        <a:pt x="0" y="10"/>
                        <a:pt x="0" y="10"/>
                        <a:pt x="0" y="19"/>
                      </a:cubicBezTo>
                      <a:lnTo>
                        <a:pt x="10" y="19"/>
                      </a:lnTo>
                      <a:cubicBezTo>
                        <a:pt x="10" y="10"/>
                        <a:pt x="10" y="10"/>
                        <a:pt x="10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0" name="Google Shape;90;p7"/>
                <p:cNvSpPr/>
                <p:nvPr/>
              </p:nvSpPr>
              <p:spPr>
                <a:xfrm>
                  <a:off x="9704876" y="2756554"/>
                  <a:ext cx="4911" cy="1694"/>
                </a:xfrm>
                <a:custGeom>
                  <a:rect b="b" l="l" r="r" t="t"/>
                  <a:pathLst>
                    <a:path extrusionOk="0" h="10" w="29">
                      <a:moveTo>
                        <a:pt x="0" y="0"/>
                      </a:moveTo>
                      <a:lnTo>
                        <a:pt x="29" y="10"/>
                      </a:lnTo>
                      <a:cubicBezTo>
                        <a:pt x="29" y="0"/>
                        <a:pt x="19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1" name="Google Shape;91;p7"/>
                <p:cNvSpPr/>
                <p:nvPr/>
              </p:nvSpPr>
              <p:spPr>
                <a:xfrm>
                  <a:off x="10046289" y="2902365"/>
                  <a:ext cx="1693" cy="1694"/>
                </a:xfrm>
                <a:custGeom>
                  <a:rect b="b" l="l" r="r" t="t"/>
                  <a:pathLst>
                    <a:path extrusionOk="0" h="10" w="10">
                      <a:moveTo>
                        <a:pt x="10" y="1"/>
                      </a:moveTo>
                      <a:lnTo>
                        <a:pt x="0" y="10"/>
                      </a:lnTo>
                      <a:lnTo>
                        <a:pt x="10" y="10"/>
                      </a:lnTo>
                      <a:lnTo>
                        <a:pt x="10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2" name="Google Shape;92;p7"/>
                <p:cNvSpPr/>
                <p:nvPr/>
              </p:nvSpPr>
              <p:spPr>
                <a:xfrm>
                  <a:off x="9825116" y="2705240"/>
                  <a:ext cx="19306" cy="11008"/>
                </a:xfrm>
                <a:custGeom>
                  <a:rect b="b" l="l" r="r" t="t"/>
                  <a:pathLst>
                    <a:path extrusionOk="0" h="65" w="114">
                      <a:moveTo>
                        <a:pt x="85" y="0"/>
                      </a:moveTo>
                      <a:cubicBezTo>
                        <a:pt x="85" y="10"/>
                        <a:pt x="76" y="10"/>
                        <a:pt x="76" y="10"/>
                      </a:cubicBezTo>
                      <a:lnTo>
                        <a:pt x="57" y="10"/>
                      </a:lnTo>
                      <a:cubicBezTo>
                        <a:pt x="57" y="10"/>
                        <a:pt x="47" y="19"/>
                        <a:pt x="38" y="19"/>
                      </a:cubicBezTo>
                      <a:lnTo>
                        <a:pt x="0" y="19"/>
                      </a:lnTo>
                      <a:lnTo>
                        <a:pt x="0" y="29"/>
                      </a:lnTo>
                      <a:lnTo>
                        <a:pt x="38" y="29"/>
                      </a:lnTo>
                      <a:cubicBezTo>
                        <a:pt x="57" y="29"/>
                        <a:pt x="76" y="38"/>
                        <a:pt x="85" y="57"/>
                      </a:cubicBezTo>
                      <a:cubicBezTo>
                        <a:pt x="85" y="62"/>
                        <a:pt x="88" y="64"/>
                        <a:pt x="90" y="64"/>
                      </a:cubicBezTo>
                      <a:cubicBezTo>
                        <a:pt x="92" y="64"/>
                        <a:pt x="95" y="62"/>
                        <a:pt x="95" y="57"/>
                      </a:cubicBezTo>
                      <a:cubicBezTo>
                        <a:pt x="104" y="48"/>
                        <a:pt x="114" y="29"/>
                        <a:pt x="104" y="19"/>
                      </a:cubicBezTo>
                      <a:cubicBezTo>
                        <a:pt x="104" y="19"/>
                        <a:pt x="104" y="10"/>
                        <a:pt x="104" y="10"/>
                      </a:cubicBezTo>
                      <a:cubicBezTo>
                        <a:pt x="95" y="10"/>
                        <a:pt x="85" y="0"/>
                        <a:pt x="85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3" name="Google Shape;93;p7"/>
                <p:cNvSpPr/>
                <p:nvPr/>
              </p:nvSpPr>
              <p:spPr>
                <a:xfrm>
                  <a:off x="9815463" y="2876793"/>
                  <a:ext cx="1693" cy="3218"/>
                </a:xfrm>
                <a:custGeom>
                  <a:rect b="b" l="l" r="r" t="t"/>
                  <a:pathLst>
                    <a:path extrusionOk="0" h="19" w="10">
                      <a:moveTo>
                        <a:pt x="10" y="0"/>
                      </a:moveTo>
                      <a:cubicBezTo>
                        <a:pt x="10" y="0"/>
                        <a:pt x="0" y="10"/>
                        <a:pt x="0" y="10"/>
                      </a:cubicBezTo>
                      <a:cubicBezTo>
                        <a:pt x="0" y="10"/>
                        <a:pt x="10" y="10"/>
                        <a:pt x="10" y="19"/>
                      </a:cubicBezTo>
                      <a:cubicBezTo>
                        <a:pt x="10" y="10"/>
                        <a:pt x="10" y="10"/>
                        <a:pt x="10" y="10"/>
                      </a:cubicBezTo>
                      <a:cubicBezTo>
                        <a:pt x="10" y="0"/>
                        <a:pt x="10" y="0"/>
                        <a:pt x="10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4" name="Google Shape;94;p7"/>
                <p:cNvSpPr/>
                <p:nvPr/>
              </p:nvSpPr>
              <p:spPr>
                <a:xfrm>
                  <a:off x="9757714" y="2849528"/>
                  <a:ext cx="1863" cy="4911"/>
                </a:xfrm>
                <a:custGeom>
                  <a:rect b="b" l="l" r="r" t="t"/>
                  <a:pathLst>
                    <a:path extrusionOk="0" h="29" w="11">
                      <a:moveTo>
                        <a:pt x="1" y="0"/>
                      </a:moveTo>
                      <a:cubicBezTo>
                        <a:pt x="1" y="0"/>
                        <a:pt x="1" y="10"/>
                        <a:pt x="1" y="10"/>
                      </a:cubicBezTo>
                      <a:cubicBezTo>
                        <a:pt x="1" y="19"/>
                        <a:pt x="1" y="19"/>
                        <a:pt x="10" y="29"/>
                      </a:cubicBezTo>
                      <a:lnTo>
                        <a:pt x="10" y="19"/>
                      </a:lnTo>
                      <a:cubicBezTo>
                        <a:pt x="10" y="19"/>
                        <a:pt x="10" y="10"/>
                        <a:pt x="10" y="10"/>
                      </a:cubicBezTo>
                      <a:cubicBezTo>
                        <a:pt x="10" y="0"/>
                        <a:pt x="1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sp>
        <p:nvSpPr>
          <p:cNvPr id="95" name="Google Shape;95;p7"/>
          <p:cNvSpPr txBox="1"/>
          <p:nvPr>
            <p:ph idx="1" type="body"/>
          </p:nvPr>
        </p:nvSpPr>
        <p:spPr>
          <a:xfrm>
            <a:off x="725925" y="2137987"/>
            <a:ext cx="3858900" cy="213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Nunito Light"/>
              <a:buChar char="●"/>
              <a:defRPr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 sz="1200"/>
            </a:lvl2pPr>
            <a:lvl3pPr indent="-323850" lvl="2" marL="1371600"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 sz="1200"/>
            </a:lvl3pPr>
            <a:lvl4pPr indent="-323850" lvl="3" marL="1828800"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 sz="12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 sz="12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 sz="1200"/>
            </a:lvl6pPr>
            <a:lvl7pPr indent="-311150" lvl="6" marL="32004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 sz="1200"/>
            </a:lvl7pPr>
            <a:lvl8pPr indent="-311150" lvl="7" marL="36576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 sz="12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 sz="1200"/>
            </a:lvl9pPr>
          </a:lstStyle>
          <a:p/>
        </p:txBody>
      </p:sp>
      <p:sp>
        <p:nvSpPr>
          <p:cNvPr id="96" name="Google Shape;96;p7"/>
          <p:cNvSpPr txBox="1"/>
          <p:nvPr>
            <p:ph type="title"/>
          </p:nvPr>
        </p:nvSpPr>
        <p:spPr>
          <a:xfrm>
            <a:off x="725925" y="873713"/>
            <a:ext cx="3858900" cy="126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97" name="Google Shape;97;p7"/>
          <p:cNvSpPr/>
          <p:nvPr>
            <p:ph idx="2" type="pic"/>
          </p:nvPr>
        </p:nvSpPr>
        <p:spPr>
          <a:xfrm>
            <a:off x="4760125" y="841800"/>
            <a:ext cx="3459900" cy="3459900"/>
          </a:xfrm>
          <a:prstGeom prst="ellipse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8"/>
          <p:cNvPicPr preferRelativeResize="0"/>
          <p:nvPr/>
        </p:nvPicPr>
        <p:blipFill rotWithShape="1">
          <a:blip r:embed="rId2">
            <a:alphaModFix amt="48000"/>
          </a:blip>
          <a:srcRect b="129" l="0" r="0" t="119"/>
          <a:stretch/>
        </p:blipFill>
        <p:spPr>
          <a:xfrm flipH="1"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8"/>
          <p:cNvSpPr txBox="1"/>
          <p:nvPr>
            <p:ph type="title"/>
          </p:nvPr>
        </p:nvSpPr>
        <p:spPr>
          <a:xfrm>
            <a:off x="1388100" y="1477125"/>
            <a:ext cx="6367800" cy="103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9"/>
          <p:cNvPicPr preferRelativeResize="0"/>
          <p:nvPr/>
        </p:nvPicPr>
        <p:blipFill rotWithShape="1">
          <a:blip r:embed="rId2">
            <a:alphaModFix amt="48000"/>
          </a:blip>
          <a:srcRect b="129" l="0" r="0" t="119"/>
          <a:stretch/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9"/>
          <p:cNvSpPr txBox="1"/>
          <p:nvPr>
            <p:ph type="title"/>
          </p:nvPr>
        </p:nvSpPr>
        <p:spPr>
          <a:xfrm>
            <a:off x="3417875" y="1423825"/>
            <a:ext cx="5013000" cy="113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6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04" name="Google Shape;104;p9"/>
          <p:cNvSpPr txBox="1"/>
          <p:nvPr>
            <p:ph idx="1" type="subTitle"/>
          </p:nvPr>
        </p:nvSpPr>
        <p:spPr>
          <a:xfrm>
            <a:off x="3417850" y="2527475"/>
            <a:ext cx="5013000" cy="73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0"/>
          <p:cNvSpPr/>
          <p:nvPr>
            <p:ph idx="2" type="pic"/>
          </p:nvPr>
        </p:nvSpPr>
        <p:spPr>
          <a:xfrm>
            <a:off x="-31800" y="-40350"/>
            <a:ext cx="9207600" cy="5224200"/>
          </a:xfrm>
          <a:prstGeom prst="rect">
            <a:avLst/>
          </a:prstGeom>
          <a:noFill/>
          <a:ln>
            <a:noFill/>
          </a:ln>
        </p:spPr>
      </p:sp>
      <p:sp>
        <p:nvSpPr>
          <p:cNvPr id="107" name="Google Shape;107;p10"/>
          <p:cNvSpPr txBox="1"/>
          <p:nvPr>
            <p:ph type="title"/>
          </p:nvPr>
        </p:nvSpPr>
        <p:spPr>
          <a:xfrm>
            <a:off x="713225" y="1411200"/>
            <a:ext cx="2454600" cy="23211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32" Type="http://schemas.openxmlformats.org/officeDocument/2006/relationships/theme" Target="../theme/theme2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429750"/>
            <a:ext cx="7717500" cy="5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ic"/>
              <a:buNone/>
              <a:defRPr sz="3500">
                <a:solidFill>
                  <a:schemeClr val="dk1"/>
                </a:solidFill>
                <a:latin typeface="Antic"/>
                <a:ea typeface="Antic"/>
                <a:cs typeface="Antic"/>
                <a:sym typeface="Ant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ic"/>
              <a:buNone/>
              <a:defRPr sz="3500">
                <a:solidFill>
                  <a:schemeClr val="dk1"/>
                </a:solidFill>
                <a:latin typeface="Antic"/>
                <a:ea typeface="Antic"/>
                <a:cs typeface="Antic"/>
                <a:sym typeface="Anti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ic"/>
              <a:buNone/>
              <a:defRPr sz="3500">
                <a:solidFill>
                  <a:schemeClr val="dk1"/>
                </a:solidFill>
                <a:latin typeface="Antic"/>
                <a:ea typeface="Antic"/>
                <a:cs typeface="Antic"/>
                <a:sym typeface="Anti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ic"/>
              <a:buNone/>
              <a:defRPr sz="3500">
                <a:solidFill>
                  <a:schemeClr val="dk1"/>
                </a:solidFill>
                <a:latin typeface="Antic"/>
                <a:ea typeface="Antic"/>
                <a:cs typeface="Antic"/>
                <a:sym typeface="Anti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ic"/>
              <a:buNone/>
              <a:defRPr sz="3500">
                <a:solidFill>
                  <a:schemeClr val="dk1"/>
                </a:solidFill>
                <a:latin typeface="Antic"/>
                <a:ea typeface="Antic"/>
                <a:cs typeface="Antic"/>
                <a:sym typeface="Anti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ic"/>
              <a:buNone/>
              <a:defRPr sz="3500">
                <a:solidFill>
                  <a:schemeClr val="dk1"/>
                </a:solidFill>
                <a:latin typeface="Antic"/>
                <a:ea typeface="Antic"/>
                <a:cs typeface="Antic"/>
                <a:sym typeface="Anti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ic"/>
              <a:buNone/>
              <a:defRPr sz="3500">
                <a:solidFill>
                  <a:schemeClr val="dk1"/>
                </a:solidFill>
                <a:latin typeface="Antic"/>
                <a:ea typeface="Antic"/>
                <a:cs typeface="Antic"/>
                <a:sym typeface="Anti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ic"/>
              <a:buNone/>
              <a:defRPr sz="3500">
                <a:solidFill>
                  <a:schemeClr val="dk1"/>
                </a:solidFill>
                <a:latin typeface="Antic"/>
                <a:ea typeface="Antic"/>
                <a:cs typeface="Antic"/>
                <a:sym typeface="Anti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ic"/>
              <a:buNone/>
              <a:defRPr sz="3500">
                <a:solidFill>
                  <a:schemeClr val="dk1"/>
                </a:solidFill>
                <a:latin typeface="Antic"/>
                <a:ea typeface="Antic"/>
                <a:cs typeface="Antic"/>
                <a:sym typeface="Antic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158085"/>
            <a:ext cx="7717500" cy="34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■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■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■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9" Type="http://schemas.openxmlformats.org/officeDocument/2006/relationships/image" Target="../media/image21.png"/><Relationship Id="rId5" Type="http://schemas.openxmlformats.org/officeDocument/2006/relationships/image" Target="../media/image19.png"/><Relationship Id="rId6" Type="http://schemas.openxmlformats.org/officeDocument/2006/relationships/image" Target="../media/image7.png"/><Relationship Id="rId7" Type="http://schemas.openxmlformats.org/officeDocument/2006/relationships/image" Target="../media/image24.png"/><Relationship Id="rId8" Type="http://schemas.openxmlformats.org/officeDocument/2006/relationships/image" Target="../media/image6.png"/><Relationship Id="rId11" Type="http://schemas.openxmlformats.org/officeDocument/2006/relationships/image" Target="../media/image26.png"/><Relationship Id="rId10" Type="http://schemas.openxmlformats.org/officeDocument/2006/relationships/image" Target="../media/image2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Relationship Id="rId4" Type="http://schemas.openxmlformats.org/officeDocument/2006/relationships/image" Target="../media/image17.png"/><Relationship Id="rId5" Type="http://schemas.openxmlformats.org/officeDocument/2006/relationships/image" Target="../media/image2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9" Type="http://schemas.openxmlformats.org/officeDocument/2006/relationships/image" Target="../media/image21.png"/><Relationship Id="rId5" Type="http://schemas.openxmlformats.org/officeDocument/2006/relationships/image" Target="../media/image19.png"/><Relationship Id="rId6" Type="http://schemas.openxmlformats.org/officeDocument/2006/relationships/image" Target="../media/image7.png"/><Relationship Id="rId7" Type="http://schemas.openxmlformats.org/officeDocument/2006/relationships/image" Target="../media/image24.png"/><Relationship Id="rId8" Type="http://schemas.openxmlformats.org/officeDocument/2006/relationships/image" Target="../media/image6.png"/><Relationship Id="rId11" Type="http://schemas.openxmlformats.org/officeDocument/2006/relationships/image" Target="../media/image26.png"/><Relationship Id="rId10" Type="http://schemas.openxmlformats.org/officeDocument/2006/relationships/image" Target="../media/image2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Relationship Id="rId4" Type="http://schemas.openxmlformats.org/officeDocument/2006/relationships/image" Target="../media/image9.png"/><Relationship Id="rId5" Type="http://schemas.openxmlformats.org/officeDocument/2006/relationships/image" Target="../media/image1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5" name="Google Shape;525;p33"/>
          <p:cNvGrpSpPr/>
          <p:nvPr/>
        </p:nvGrpSpPr>
        <p:grpSpPr>
          <a:xfrm>
            <a:off x="-1046575" y="114299"/>
            <a:ext cx="11035044" cy="1210436"/>
            <a:chOff x="-1046575" y="114299"/>
            <a:chExt cx="11035044" cy="1210436"/>
          </a:xfrm>
        </p:grpSpPr>
        <p:pic>
          <p:nvPicPr>
            <p:cNvPr id="526" name="Google Shape;526;p3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468850" y="620818"/>
              <a:ext cx="3519619" cy="7039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7" name="Google Shape;527;p3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1046575" y="114299"/>
              <a:ext cx="3519600" cy="86872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28" name="Google Shape;528;p33"/>
          <p:cNvSpPr txBox="1"/>
          <p:nvPr>
            <p:ph type="ctrTitle"/>
          </p:nvPr>
        </p:nvSpPr>
        <p:spPr>
          <a:xfrm>
            <a:off x="2051550" y="1279475"/>
            <a:ext cx="50409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SolSync</a:t>
            </a:r>
            <a:endParaRPr/>
          </a:p>
        </p:txBody>
      </p:sp>
      <p:sp>
        <p:nvSpPr>
          <p:cNvPr id="529" name="Google Shape;529;p33"/>
          <p:cNvSpPr txBox="1"/>
          <p:nvPr>
            <p:ph idx="1" type="subTitle"/>
          </p:nvPr>
        </p:nvSpPr>
        <p:spPr>
          <a:xfrm>
            <a:off x="2051644" y="2218100"/>
            <a:ext cx="5040900" cy="42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Kaylee Bae, Amy Huang, Valli Paladugu, Rudra Patel, Trishu Patel</a:t>
            </a:r>
            <a:endParaRPr/>
          </a:p>
        </p:txBody>
      </p:sp>
      <p:pic>
        <p:nvPicPr>
          <p:cNvPr id="530" name="Google Shape;530;p33"/>
          <p:cNvPicPr preferRelativeResize="0"/>
          <p:nvPr/>
        </p:nvPicPr>
        <p:blipFill rotWithShape="1">
          <a:blip r:embed="rId5">
            <a:alphaModFix amt="75000"/>
          </a:blip>
          <a:srcRect b="7458" l="1637" r="1453" t="0"/>
          <a:stretch/>
        </p:blipFill>
        <p:spPr>
          <a:xfrm>
            <a:off x="-16000" y="3724675"/>
            <a:ext cx="9193699" cy="14788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31" name="Google Shape;531;p33"/>
          <p:cNvGrpSpPr/>
          <p:nvPr/>
        </p:nvGrpSpPr>
        <p:grpSpPr>
          <a:xfrm>
            <a:off x="2153850" y="2980538"/>
            <a:ext cx="4854039" cy="1924517"/>
            <a:chOff x="2153850" y="2980538"/>
            <a:chExt cx="4854039" cy="1924517"/>
          </a:xfrm>
        </p:grpSpPr>
        <p:pic>
          <p:nvPicPr>
            <p:cNvPr id="532" name="Google Shape;532;p33"/>
            <p:cNvPicPr preferRelativeResize="0"/>
            <p:nvPr/>
          </p:nvPicPr>
          <p:blipFill>
            <a:blip r:embed="rId6">
              <a:alphaModFix amt="80000"/>
            </a:blip>
            <a:stretch>
              <a:fillRect/>
            </a:stretch>
          </p:blipFill>
          <p:spPr>
            <a:xfrm>
              <a:off x="3953980" y="2980538"/>
              <a:ext cx="1257191" cy="12177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3" name="Google Shape;533;p33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4794338" y="2994423"/>
              <a:ext cx="2164976" cy="9222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4" name="Google Shape;534;p33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2153850" y="3017647"/>
              <a:ext cx="2164976" cy="85155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5" name="Google Shape;535;p33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4842913" y="3978445"/>
              <a:ext cx="2164976" cy="9266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6" name="Google Shape;536;p33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2241900" y="3931375"/>
              <a:ext cx="2055401" cy="86873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7" name="Google Shape;537;p33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3918338" y="3499025"/>
              <a:ext cx="1307164" cy="13010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38" name="Google Shape;538;p33"/>
          <p:cNvGrpSpPr/>
          <p:nvPr/>
        </p:nvGrpSpPr>
        <p:grpSpPr>
          <a:xfrm>
            <a:off x="7071959" y="666076"/>
            <a:ext cx="934990" cy="613390"/>
            <a:chOff x="7071959" y="666076"/>
            <a:chExt cx="934990" cy="613390"/>
          </a:xfrm>
        </p:grpSpPr>
        <p:sp>
          <p:nvSpPr>
            <p:cNvPr id="539" name="Google Shape;539;p33"/>
            <p:cNvSpPr/>
            <p:nvPr/>
          </p:nvSpPr>
          <p:spPr>
            <a:xfrm>
              <a:off x="7637933" y="893684"/>
              <a:ext cx="131585" cy="149197"/>
            </a:xfrm>
            <a:custGeom>
              <a:rect b="b" l="l" r="r" t="t"/>
              <a:pathLst>
                <a:path extrusionOk="0" h="881" w="777">
                  <a:moveTo>
                    <a:pt x="755" y="558"/>
                  </a:moveTo>
                  <a:cubicBezTo>
                    <a:pt x="757" y="559"/>
                    <a:pt x="757" y="559"/>
                    <a:pt x="757" y="559"/>
                  </a:cubicBezTo>
                  <a:cubicBezTo>
                    <a:pt x="757" y="559"/>
                    <a:pt x="756" y="558"/>
                    <a:pt x="755" y="558"/>
                  </a:cubicBezTo>
                  <a:close/>
                  <a:moveTo>
                    <a:pt x="492" y="0"/>
                  </a:moveTo>
                  <a:lnTo>
                    <a:pt x="492" y="0"/>
                  </a:lnTo>
                  <a:cubicBezTo>
                    <a:pt x="435" y="10"/>
                    <a:pt x="379" y="29"/>
                    <a:pt x="331" y="57"/>
                  </a:cubicBezTo>
                  <a:cubicBezTo>
                    <a:pt x="256" y="104"/>
                    <a:pt x="161" y="180"/>
                    <a:pt x="151" y="256"/>
                  </a:cubicBezTo>
                  <a:cubicBezTo>
                    <a:pt x="151" y="300"/>
                    <a:pt x="151" y="310"/>
                    <a:pt x="151" y="313"/>
                  </a:cubicBezTo>
                  <a:cubicBezTo>
                    <a:pt x="144" y="310"/>
                    <a:pt x="136" y="309"/>
                    <a:pt x="127" y="309"/>
                  </a:cubicBezTo>
                  <a:cubicBezTo>
                    <a:pt x="104" y="309"/>
                    <a:pt x="80" y="318"/>
                    <a:pt x="66" y="331"/>
                  </a:cubicBezTo>
                  <a:cubicBezTo>
                    <a:pt x="28" y="360"/>
                    <a:pt x="28" y="379"/>
                    <a:pt x="9" y="379"/>
                  </a:cubicBezTo>
                  <a:cubicBezTo>
                    <a:pt x="0" y="388"/>
                    <a:pt x="28" y="388"/>
                    <a:pt x="47" y="388"/>
                  </a:cubicBezTo>
                  <a:cubicBezTo>
                    <a:pt x="57" y="388"/>
                    <a:pt x="104" y="426"/>
                    <a:pt x="104" y="426"/>
                  </a:cubicBezTo>
                  <a:cubicBezTo>
                    <a:pt x="66" y="492"/>
                    <a:pt x="57" y="578"/>
                    <a:pt x="76" y="653"/>
                  </a:cubicBezTo>
                  <a:cubicBezTo>
                    <a:pt x="95" y="729"/>
                    <a:pt x="114" y="805"/>
                    <a:pt x="142" y="880"/>
                  </a:cubicBezTo>
                  <a:cubicBezTo>
                    <a:pt x="161" y="824"/>
                    <a:pt x="170" y="776"/>
                    <a:pt x="170" y="720"/>
                  </a:cubicBezTo>
                  <a:cubicBezTo>
                    <a:pt x="180" y="644"/>
                    <a:pt x="199" y="578"/>
                    <a:pt x="246" y="521"/>
                  </a:cubicBezTo>
                  <a:cubicBezTo>
                    <a:pt x="275" y="502"/>
                    <a:pt x="293" y="483"/>
                    <a:pt x="322" y="464"/>
                  </a:cubicBezTo>
                  <a:cubicBezTo>
                    <a:pt x="388" y="464"/>
                    <a:pt x="454" y="473"/>
                    <a:pt x="521" y="492"/>
                  </a:cubicBezTo>
                  <a:cubicBezTo>
                    <a:pt x="596" y="511"/>
                    <a:pt x="671" y="539"/>
                    <a:pt x="755" y="558"/>
                  </a:cubicBezTo>
                  <a:lnTo>
                    <a:pt x="755" y="558"/>
                  </a:lnTo>
                  <a:cubicBezTo>
                    <a:pt x="750" y="557"/>
                    <a:pt x="728" y="549"/>
                    <a:pt x="653" y="511"/>
                  </a:cubicBezTo>
                  <a:cubicBezTo>
                    <a:pt x="568" y="464"/>
                    <a:pt x="454" y="436"/>
                    <a:pt x="549" y="426"/>
                  </a:cubicBezTo>
                  <a:cubicBezTo>
                    <a:pt x="644" y="417"/>
                    <a:pt x="776" y="398"/>
                    <a:pt x="776" y="398"/>
                  </a:cubicBezTo>
                  <a:lnTo>
                    <a:pt x="776" y="398"/>
                  </a:lnTo>
                  <a:cubicBezTo>
                    <a:pt x="776" y="398"/>
                    <a:pt x="700" y="402"/>
                    <a:pt x="630" y="402"/>
                  </a:cubicBezTo>
                  <a:cubicBezTo>
                    <a:pt x="595" y="402"/>
                    <a:pt x="562" y="401"/>
                    <a:pt x="540" y="398"/>
                  </a:cubicBezTo>
                  <a:cubicBezTo>
                    <a:pt x="492" y="398"/>
                    <a:pt x="445" y="388"/>
                    <a:pt x="398" y="369"/>
                  </a:cubicBezTo>
                  <a:cubicBezTo>
                    <a:pt x="369" y="350"/>
                    <a:pt x="312" y="265"/>
                    <a:pt x="331" y="218"/>
                  </a:cubicBezTo>
                  <a:cubicBezTo>
                    <a:pt x="379" y="142"/>
                    <a:pt x="435" y="76"/>
                    <a:pt x="49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33"/>
            <p:cNvSpPr/>
            <p:nvPr/>
          </p:nvSpPr>
          <p:spPr>
            <a:xfrm>
              <a:off x="7883154" y="1163969"/>
              <a:ext cx="123795" cy="115497"/>
            </a:xfrm>
            <a:custGeom>
              <a:rect b="b" l="l" r="r" t="t"/>
              <a:pathLst>
                <a:path extrusionOk="0" h="682" w="731">
                  <a:moveTo>
                    <a:pt x="302" y="1"/>
                  </a:moveTo>
                  <a:cubicBezTo>
                    <a:pt x="280" y="1"/>
                    <a:pt x="258" y="2"/>
                    <a:pt x="237" y="4"/>
                  </a:cubicBezTo>
                  <a:cubicBezTo>
                    <a:pt x="190" y="32"/>
                    <a:pt x="199" y="70"/>
                    <a:pt x="180" y="89"/>
                  </a:cubicBezTo>
                  <a:cubicBezTo>
                    <a:pt x="177" y="92"/>
                    <a:pt x="176" y="93"/>
                    <a:pt x="174" y="93"/>
                  </a:cubicBezTo>
                  <a:cubicBezTo>
                    <a:pt x="165" y="93"/>
                    <a:pt x="175" y="49"/>
                    <a:pt x="142" y="32"/>
                  </a:cubicBezTo>
                  <a:cubicBezTo>
                    <a:pt x="114" y="13"/>
                    <a:pt x="76" y="4"/>
                    <a:pt x="38" y="4"/>
                  </a:cubicBezTo>
                  <a:lnTo>
                    <a:pt x="0" y="4"/>
                  </a:lnTo>
                  <a:cubicBezTo>
                    <a:pt x="10" y="13"/>
                    <a:pt x="19" y="23"/>
                    <a:pt x="29" y="32"/>
                  </a:cubicBezTo>
                  <a:cubicBezTo>
                    <a:pt x="29" y="51"/>
                    <a:pt x="48" y="136"/>
                    <a:pt x="66" y="155"/>
                  </a:cubicBezTo>
                  <a:cubicBezTo>
                    <a:pt x="76" y="165"/>
                    <a:pt x="85" y="174"/>
                    <a:pt x="85" y="174"/>
                  </a:cubicBezTo>
                  <a:cubicBezTo>
                    <a:pt x="85" y="174"/>
                    <a:pt x="57" y="174"/>
                    <a:pt x="48" y="203"/>
                  </a:cubicBezTo>
                  <a:cubicBezTo>
                    <a:pt x="29" y="326"/>
                    <a:pt x="29" y="439"/>
                    <a:pt x="48" y="562"/>
                  </a:cubicBezTo>
                  <a:cubicBezTo>
                    <a:pt x="71" y="647"/>
                    <a:pt x="75" y="681"/>
                    <a:pt x="81" y="681"/>
                  </a:cubicBezTo>
                  <a:cubicBezTo>
                    <a:pt x="82" y="681"/>
                    <a:pt x="84" y="679"/>
                    <a:pt x="85" y="676"/>
                  </a:cubicBezTo>
                  <a:cubicBezTo>
                    <a:pt x="95" y="647"/>
                    <a:pt x="95" y="629"/>
                    <a:pt x="114" y="591"/>
                  </a:cubicBezTo>
                  <a:cubicBezTo>
                    <a:pt x="133" y="562"/>
                    <a:pt x="152" y="515"/>
                    <a:pt x="152" y="477"/>
                  </a:cubicBezTo>
                  <a:cubicBezTo>
                    <a:pt x="152" y="449"/>
                    <a:pt x="161" y="420"/>
                    <a:pt x="171" y="392"/>
                  </a:cubicBezTo>
                  <a:cubicBezTo>
                    <a:pt x="180" y="373"/>
                    <a:pt x="190" y="354"/>
                    <a:pt x="199" y="345"/>
                  </a:cubicBezTo>
                  <a:cubicBezTo>
                    <a:pt x="199" y="345"/>
                    <a:pt x="237" y="336"/>
                    <a:pt x="265" y="336"/>
                  </a:cubicBezTo>
                  <a:cubicBezTo>
                    <a:pt x="279" y="336"/>
                    <a:pt x="290" y="338"/>
                    <a:pt x="294" y="345"/>
                  </a:cubicBezTo>
                  <a:cubicBezTo>
                    <a:pt x="303" y="354"/>
                    <a:pt x="369" y="420"/>
                    <a:pt x="407" y="477"/>
                  </a:cubicBezTo>
                  <a:cubicBezTo>
                    <a:pt x="455" y="524"/>
                    <a:pt x="492" y="572"/>
                    <a:pt x="492" y="572"/>
                  </a:cubicBezTo>
                  <a:cubicBezTo>
                    <a:pt x="492" y="572"/>
                    <a:pt x="369" y="401"/>
                    <a:pt x="398" y="392"/>
                  </a:cubicBezTo>
                  <a:cubicBezTo>
                    <a:pt x="407" y="387"/>
                    <a:pt x="419" y="385"/>
                    <a:pt x="431" y="385"/>
                  </a:cubicBezTo>
                  <a:cubicBezTo>
                    <a:pt x="443" y="385"/>
                    <a:pt x="455" y="387"/>
                    <a:pt x="464" y="392"/>
                  </a:cubicBezTo>
                  <a:cubicBezTo>
                    <a:pt x="492" y="401"/>
                    <a:pt x="530" y="411"/>
                    <a:pt x="559" y="430"/>
                  </a:cubicBezTo>
                  <a:lnTo>
                    <a:pt x="606" y="458"/>
                  </a:lnTo>
                  <a:cubicBezTo>
                    <a:pt x="568" y="420"/>
                    <a:pt x="540" y="392"/>
                    <a:pt x="502" y="373"/>
                  </a:cubicBezTo>
                  <a:cubicBezTo>
                    <a:pt x="464" y="354"/>
                    <a:pt x="426" y="326"/>
                    <a:pt x="398" y="307"/>
                  </a:cubicBezTo>
                  <a:cubicBezTo>
                    <a:pt x="398" y="307"/>
                    <a:pt x="322" y="250"/>
                    <a:pt x="322" y="240"/>
                  </a:cubicBezTo>
                  <a:cubicBezTo>
                    <a:pt x="322" y="222"/>
                    <a:pt x="322" y="203"/>
                    <a:pt x="313" y="184"/>
                  </a:cubicBezTo>
                  <a:cubicBezTo>
                    <a:pt x="341" y="184"/>
                    <a:pt x="360" y="174"/>
                    <a:pt x="388" y="174"/>
                  </a:cubicBezTo>
                  <a:cubicBezTo>
                    <a:pt x="473" y="165"/>
                    <a:pt x="568" y="165"/>
                    <a:pt x="663" y="165"/>
                  </a:cubicBezTo>
                  <a:cubicBezTo>
                    <a:pt x="684" y="168"/>
                    <a:pt x="701" y="170"/>
                    <a:pt x="711" y="170"/>
                  </a:cubicBezTo>
                  <a:cubicBezTo>
                    <a:pt x="730" y="170"/>
                    <a:pt x="731" y="164"/>
                    <a:pt x="701" y="146"/>
                  </a:cubicBezTo>
                  <a:cubicBezTo>
                    <a:pt x="644" y="108"/>
                    <a:pt x="587" y="80"/>
                    <a:pt x="521" y="51"/>
                  </a:cubicBezTo>
                  <a:cubicBezTo>
                    <a:pt x="455" y="14"/>
                    <a:pt x="377" y="1"/>
                    <a:pt x="30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33"/>
            <p:cNvSpPr/>
            <p:nvPr/>
          </p:nvSpPr>
          <p:spPr>
            <a:xfrm>
              <a:off x="7320398" y="735002"/>
              <a:ext cx="123626" cy="158850"/>
            </a:xfrm>
            <a:custGeom>
              <a:rect b="b" l="l" r="r" t="t"/>
              <a:pathLst>
                <a:path extrusionOk="0" h="938" w="730">
                  <a:moveTo>
                    <a:pt x="190" y="0"/>
                  </a:moveTo>
                  <a:lnTo>
                    <a:pt x="190" y="0"/>
                  </a:lnTo>
                  <a:cubicBezTo>
                    <a:pt x="209" y="123"/>
                    <a:pt x="209" y="246"/>
                    <a:pt x="200" y="379"/>
                  </a:cubicBezTo>
                  <a:cubicBezTo>
                    <a:pt x="200" y="426"/>
                    <a:pt x="200" y="483"/>
                    <a:pt x="200" y="540"/>
                  </a:cubicBezTo>
                  <a:cubicBezTo>
                    <a:pt x="193" y="537"/>
                    <a:pt x="184" y="536"/>
                    <a:pt x="176" y="536"/>
                  </a:cubicBezTo>
                  <a:cubicBezTo>
                    <a:pt x="149" y="536"/>
                    <a:pt x="119" y="547"/>
                    <a:pt x="105" y="568"/>
                  </a:cubicBezTo>
                  <a:cubicBezTo>
                    <a:pt x="86" y="587"/>
                    <a:pt x="67" y="615"/>
                    <a:pt x="67" y="615"/>
                  </a:cubicBezTo>
                  <a:lnTo>
                    <a:pt x="114" y="615"/>
                  </a:lnTo>
                  <a:cubicBezTo>
                    <a:pt x="133" y="625"/>
                    <a:pt x="152" y="625"/>
                    <a:pt x="181" y="625"/>
                  </a:cubicBezTo>
                  <a:cubicBezTo>
                    <a:pt x="181" y="634"/>
                    <a:pt x="181" y="644"/>
                    <a:pt x="181" y="653"/>
                  </a:cubicBezTo>
                  <a:cubicBezTo>
                    <a:pt x="162" y="701"/>
                    <a:pt x="143" y="738"/>
                    <a:pt x="105" y="776"/>
                  </a:cubicBezTo>
                  <a:cubicBezTo>
                    <a:pt x="67" y="824"/>
                    <a:pt x="29" y="880"/>
                    <a:pt x="1" y="937"/>
                  </a:cubicBezTo>
                  <a:cubicBezTo>
                    <a:pt x="77" y="918"/>
                    <a:pt x="152" y="890"/>
                    <a:pt x="219" y="833"/>
                  </a:cubicBezTo>
                  <a:cubicBezTo>
                    <a:pt x="256" y="786"/>
                    <a:pt x="285" y="729"/>
                    <a:pt x="304" y="672"/>
                  </a:cubicBezTo>
                  <a:cubicBezTo>
                    <a:pt x="342" y="653"/>
                    <a:pt x="370" y="634"/>
                    <a:pt x="408" y="615"/>
                  </a:cubicBezTo>
                  <a:cubicBezTo>
                    <a:pt x="484" y="615"/>
                    <a:pt x="559" y="634"/>
                    <a:pt x="626" y="663"/>
                  </a:cubicBezTo>
                  <a:cubicBezTo>
                    <a:pt x="640" y="667"/>
                    <a:pt x="656" y="670"/>
                    <a:pt x="674" y="670"/>
                  </a:cubicBezTo>
                  <a:cubicBezTo>
                    <a:pt x="692" y="670"/>
                    <a:pt x="711" y="667"/>
                    <a:pt x="730" y="663"/>
                  </a:cubicBezTo>
                  <a:lnTo>
                    <a:pt x="512" y="587"/>
                  </a:lnTo>
                  <a:cubicBezTo>
                    <a:pt x="540" y="568"/>
                    <a:pt x="569" y="549"/>
                    <a:pt x="607" y="549"/>
                  </a:cubicBezTo>
                  <a:cubicBezTo>
                    <a:pt x="673" y="530"/>
                    <a:pt x="663" y="511"/>
                    <a:pt x="663" y="511"/>
                  </a:cubicBezTo>
                  <a:lnTo>
                    <a:pt x="663" y="511"/>
                  </a:lnTo>
                  <a:cubicBezTo>
                    <a:pt x="597" y="530"/>
                    <a:pt x="531" y="540"/>
                    <a:pt x="465" y="549"/>
                  </a:cubicBezTo>
                  <a:cubicBezTo>
                    <a:pt x="427" y="540"/>
                    <a:pt x="389" y="540"/>
                    <a:pt x="351" y="540"/>
                  </a:cubicBezTo>
                  <a:cubicBezTo>
                    <a:pt x="351" y="511"/>
                    <a:pt x="351" y="473"/>
                    <a:pt x="361" y="445"/>
                  </a:cubicBezTo>
                  <a:cubicBezTo>
                    <a:pt x="370" y="360"/>
                    <a:pt x="370" y="275"/>
                    <a:pt x="342" y="199"/>
                  </a:cubicBezTo>
                  <a:cubicBezTo>
                    <a:pt x="304" y="123"/>
                    <a:pt x="256" y="57"/>
                    <a:pt x="19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33"/>
            <p:cNvSpPr/>
            <p:nvPr/>
          </p:nvSpPr>
          <p:spPr>
            <a:xfrm>
              <a:off x="7071959" y="666076"/>
              <a:ext cx="104320" cy="88231"/>
            </a:xfrm>
            <a:custGeom>
              <a:rect b="b" l="l" r="r" t="t"/>
              <a:pathLst>
                <a:path extrusionOk="0" h="521" w="616">
                  <a:moveTo>
                    <a:pt x="247" y="0"/>
                  </a:moveTo>
                  <a:cubicBezTo>
                    <a:pt x="228" y="38"/>
                    <a:pt x="228" y="76"/>
                    <a:pt x="228" y="114"/>
                  </a:cubicBezTo>
                  <a:cubicBezTo>
                    <a:pt x="237" y="171"/>
                    <a:pt x="209" y="208"/>
                    <a:pt x="209" y="265"/>
                  </a:cubicBezTo>
                  <a:lnTo>
                    <a:pt x="209" y="312"/>
                  </a:lnTo>
                  <a:cubicBezTo>
                    <a:pt x="209" y="246"/>
                    <a:pt x="190" y="180"/>
                    <a:pt x="152" y="123"/>
                  </a:cubicBezTo>
                  <a:cubicBezTo>
                    <a:pt x="95" y="38"/>
                    <a:pt x="67" y="29"/>
                    <a:pt x="67" y="29"/>
                  </a:cubicBezTo>
                  <a:cubicBezTo>
                    <a:pt x="58" y="29"/>
                    <a:pt x="48" y="57"/>
                    <a:pt x="67" y="104"/>
                  </a:cubicBezTo>
                  <a:cubicBezTo>
                    <a:pt x="86" y="152"/>
                    <a:pt x="105" y="256"/>
                    <a:pt x="114" y="284"/>
                  </a:cubicBezTo>
                  <a:cubicBezTo>
                    <a:pt x="114" y="312"/>
                    <a:pt x="124" y="331"/>
                    <a:pt x="114" y="350"/>
                  </a:cubicBezTo>
                  <a:cubicBezTo>
                    <a:pt x="95" y="350"/>
                    <a:pt x="76" y="350"/>
                    <a:pt x="58" y="360"/>
                  </a:cubicBezTo>
                  <a:cubicBezTo>
                    <a:pt x="39" y="369"/>
                    <a:pt x="29" y="398"/>
                    <a:pt x="20" y="398"/>
                  </a:cubicBezTo>
                  <a:cubicBezTo>
                    <a:pt x="10" y="407"/>
                    <a:pt x="1" y="417"/>
                    <a:pt x="10" y="417"/>
                  </a:cubicBezTo>
                  <a:cubicBezTo>
                    <a:pt x="29" y="426"/>
                    <a:pt x="48" y="426"/>
                    <a:pt x="76" y="436"/>
                  </a:cubicBezTo>
                  <a:lnTo>
                    <a:pt x="133" y="436"/>
                  </a:lnTo>
                  <a:cubicBezTo>
                    <a:pt x="156" y="451"/>
                    <a:pt x="192" y="466"/>
                    <a:pt x="225" y="466"/>
                  </a:cubicBezTo>
                  <a:cubicBezTo>
                    <a:pt x="233" y="466"/>
                    <a:pt x="240" y="466"/>
                    <a:pt x="247" y="464"/>
                  </a:cubicBezTo>
                  <a:cubicBezTo>
                    <a:pt x="294" y="454"/>
                    <a:pt x="351" y="454"/>
                    <a:pt x="408" y="454"/>
                  </a:cubicBezTo>
                  <a:cubicBezTo>
                    <a:pt x="417" y="454"/>
                    <a:pt x="569" y="521"/>
                    <a:pt x="569" y="521"/>
                  </a:cubicBezTo>
                  <a:cubicBezTo>
                    <a:pt x="578" y="521"/>
                    <a:pt x="455" y="464"/>
                    <a:pt x="446" y="454"/>
                  </a:cubicBezTo>
                  <a:cubicBezTo>
                    <a:pt x="462" y="452"/>
                    <a:pt x="479" y="451"/>
                    <a:pt x="496" y="451"/>
                  </a:cubicBezTo>
                  <a:cubicBezTo>
                    <a:pt x="536" y="451"/>
                    <a:pt x="576" y="457"/>
                    <a:pt x="616" y="464"/>
                  </a:cubicBezTo>
                  <a:cubicBezTo>
                    <a:pt x="559" y="454"/>
                    <a:pt x="502" y="445"/>
                    <a:pt x="446" y="426"/>
                  </a:cubicBezTo>
                  <a:cubicBezTo>
                    <a:pt x="408" y="417"/>
                    <a:pt x="379" y="407"/>
                    <a:pt x="341" y="388"/>
                  </a:cubicBezTo>
                  <a:cubicBezTo>
                    <a:pt x="332" y="379"/>
                    <a:pt x="304" y="369"/>
                    <a:pt x="285" y="360"/>
                  </a:cubicBezTo>
                  <a:cubicBezTo>
                    <a:pt x="304" y="312"/>
                    <a:pt x="323" y="256"/>
                    <a:pt x="323" y="208"/>
                  </a:cubicBezTo>
                  <a:cubicBezTo>
                    <a:pt x="304" y="133"/>
                    <a:pt x="285" y="66"/>
                    <a:pt x="24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43" name="Google Shape;543;p33"/>
          <p:cNvGrpSpPr/>
          <p:nvPr/>
        </p:nvGrpSpPr>
        <p:grpSpPr>
          <a:xfrm>
            <a:off x="-16008" y="1356412"/>
            <a:ext cx="9193716" cy="2622033"/>
            <a:chOff x="-16008" y="1356412"/>
            <a:chExt cx="9193716" cy="2622033"/>
          </a:xfrm>
        </p:grpSpPr>
        <p:sp>
          <p:nvSpPr>
            <p:cNvPr id="544" name="Google Shape;544;p33"/>
            <p:cNvSpPr/>
            <p:nvPr/>
          </p:nvSpPr>
          <p:spPr>
            <a:xfrm>
              <a:off x="-16008" y="1356412"/>
              <a:ext cx="9193716" cy="2622033"/>
            </a:xfrm>
            <a:custGeom>
              <a:rect b="b" l="l" r="r" t="t"/>
              <a:pathLst>
                <a:path extrusionOk="0" h="21561" w="75600">
                  <a:moveTo>
                    <a:pt x="75477" y="5867"/>
                  </a:moveTo>
                  <a:lnTo>
                    <a:pt x="75477" y="5946"/>
                  </a:lnTo>
                  <a:lnTo>
                    <a:pt x="75477" y="5946"/>
                  </a:lnTo>
                  <a:cubicBezTo>
                    <a:pt x="75480" y="5919"/>
                    <a:pt x="75480" y="5893"/>
                    <a:pt x="75477" y="5867"/>
                  </a:cubicBezTo>
                  <a:close/>
                  <a:moveTo>
                    <a:pt x="73669" y="5943"/>
                  </a:moveTo>
                  <a:cubicBezTo>
                    <a:pt x="73670" y="5945"/>
                    <a:pt x="73672" y="5946"/>
                    <a:pt x="73673" y="5948"/>
                  </a:cubicBezTo>
                  <a:lnTo>
                    <a:pt x="73673" y="5948"/>
                  </a:lnTo>
                  <a:cubicBezTo>
                    <a:pt x="73672" y="5946"/>
                    <a:pt x="73670" y="5944"/>
                    <a:pt x="73669" y="5943"/>
                  </a:cubicBezTo>
                  <a:close/>
                  <a:moveTo>
                    <a:pt x="73082" y="6085"/>
                  </a:moveTo>
                  <a:cubicBezTo>
                    <a:pt x="73082" y="6104"/>
                    <a:pt x="73092" y="6123"/>
                    <a:pt x="73092" y="6132"/>
                  </a:cubicBezTo>
                  <a:cubicBezTo>
                    <a:pt x="73101" y="6151"/>
                    <a:pt x="73101" y="6151"/>
                    <a:pt x="73082" y="6151"/>
                  </a:cubicBezTo>
                  <a:cubicBezTo>
                    <a:pt x="73073" y="6151"/>
                    <a:pt x="73073" y="6151"/>
                    <a:pt x="73073" y="6142"/>
                  </a:cubicBezTo>
                  <a:cubicBezTo>
                    <a:pt x="73063" y="6132"/>
                    <a:pt x="73054" y="6113"/>
                    <a:pt x="73054" y="6094"/>
                  </a:cubicBezTo>
                  <a:lnTo>
                    <a:pt x="73082" y="6085"/>
                  </a:lnTo>
                  <a:close/>
                  <a:moveTo>
                    <a:pt x="72864" y="6085"/>
                  </a:moveTo>
                  <a:cubicBezTo>
                    <a:pt x="72883" y="6104"/>
                    <a:pt x="72902" y="6113"/>
                    <a:pt x="72912" y="6132"/>
                  </a:cubicBezTo>
                  <a:lnTo>
                    <a:pt x="72931" y="6123"/>
                  </a:lnTo>
                  <a:lnTo>
                    <a:pt x="72931" y="6123"/>
                  </a:lnTo>
                  <a:lnTo>
                    <a:pt x="72902" y="6208"/>
                  </a:lnTo>
                  <a:cubicBezTo>
                    <a:pt x="72883" y="6161"/>
                    <a:pt x="72874" y="6123"/>
                    <a:pt x="72864" y="6085"/>
                  </a:cubicBezTo>
                  <a:close/>
                  <a:moveTo>
                    <a:pt x="72505" y="6255"/>
                  </a:moveTo>
                  <a:cubicBezTo>
                    <a:pt x="72524" y="6255"/>
                    <a:pt x="72543" y="6265"/>
                    <a:pt x="72562" y="6274"/>
                  </a:cubicBezTo>
                  <a:cubicBezTo>
                    <a:pt x="72552" y="6274"/>
                    <a:pt x="72552" y="6284"/>
                    <a:pt x="72552" y="6293"/>
                  </a:cubicBezTo>
                  <a:lnTo>
                    <a:pt x="72524" y="6293"/>
                  </a:lnTo>
                  <a:cubicBezTo>
                    <a:pt x="72505" y="6293"/>
                    <a:pt x="72505" y="6265"/>
                    <a:pt x="72505" y="6255"/>
                  </a:cubicBezTo>
                  <a:close/>
                  <a:moveTo>
                    <a:pt x="72940" y="6331"/>
                  </a:moveTo>
                  <a:lnTo>
                    <a:pt x="72950" y="6340"/>
                  </a:lnTo>
                  <a:cubicBezTo>
                    <a:pt x="72931" y="6359"/>
                    <a:pt x="72921" y="6369"/>
                    <a:pt x="72902" y="6388"/>
                  </a:cubicBezTo>
                  <a:cubicBezTo>
                    <a:pt x="72902" y="6378"/>
                    <a:pt x="72893" y="6378"/>
                    <a:pt x="72883" y="6369"/>
                  </a:cubicBezTo>
                  <a:cubicBezTo>
                    <a:pt x="72883" y="6359"/>
                    <a:pt x="72893" y="6350"/>
                    <a:pt x="72893" y="6340"/>
                  </a:cubicBezTo>
                  <a:cubicBezTo>
                    <a:pt x="72902" y="6331"/>
                    <a:pt x="72912" y="6331"/>
                    <a:pt x="72931" y="6331"/>
                  </a:cubicBezTo>
                  <a:close/>
                  <a:moveTo>
                    <a:pt x="72312" y="6244"/>
                  </a:moveTo>
                  <a:cubicBezTo>
                    <a:pt x="72383" y="6244"/>
                    <a:pt x="72412" y="6267"/>
                    <a:pt x="72420" y="6331"/>
                  </a:cubicBezTo>
                  <a:lnTo>
                    <a:pt x="72382" y="6331"/>
                  </a:lnTo>
                  <a:lnTo>
                    <a:pt x="72410" y="6369"/>
                  </a:lnTo>
                  <a:cubicBezTo>
                    <a:pt x="72393" y="6377"/>
                    <a:pt x="72384" y="6408"/>
                    <a:pt x="72369" y="6408"/>
                  </a:cubicBezTo>
                  <a:cubicBezTo>
                    <a:pt x="72367" y="6408"/>
                    <a:pt x="72365" y="6408"/>
                    <a:pt x="72363" y="6407"/>
                  </a:cubicBezTo>
                  <a:cubicBezTo>
                    <a:pt x="72344" y="6407"/>
                    <a:pt x="72334" y="6397"/>
                    <a:pt x="72315" y="6378"/>
                  </a:cubicBezTo>
                  <a:cubicBezTo>
                    <a:pt x="72306" y="6369"/>
                    <a:pt x="72315" y="6350"/>
                    <a:pt x="72325" y="6340"/>
                  </a:cubicBezTo>
                  <a:lnTo>
                    <a:pt x="72268" y="6246"/>
                  </a:lnTo>
                  <a:cubicBezTo>
                    <a:pt x="72284" y="6244"/>
                    <a:pt x="72299" y="6244"/>
                    <a:pt x="72312" y="6244"/>
                  </a:cubicBezTo>
                  <a:close/>
                  <a:moveTo>
                    <a:pt x="74464" y="6388"/>
                  </a:moveTo>
                  <a:lnTo>
                    <a:pt x="74464" y="6388"/>
                  </a:lnTo>
                  <a:cubicBezTo>
                    <a:pt x="74488" y="6452"/>
                    <a:pt x="74485" y="6475"/>
                    <a:pt x="74449" y="6475"/>
                  </a:cubicBezTo>
                  <a:cubicBezTo>
                    <a:pt x="74443" y="6475"/>
                    <a:pt x="74435" y="6474"/>
                    <a:pt x="74426" y="6473"/>
                  </a:cubicBezTo>
                  <a:lnTo>
                    <a:pt x="74464" y="6388"/>
                  </a:lnTo>
                  <a:close/>
                  <a:moveTo>
                    <a:pt x="74284" y="6388"/>
                  </a:moveTo>
                  <a:lnTo>
                    <a:pt x="74322" y="6397"/>
                  </a:lnTo>
                  <a:cubicBezTo>
                    <a:pt x="74313" y="6416"/>
                    <a:pt x="74313" y="6435"/>
                    <a:pt x="74303" y="6454"/>
                  </a:cubicBezTo>
                  <a:cubicBezTo>
                    <a:pt x="74294" y="6473"/>
                    <a:pt x="74284" y="6482"/>
                    <a:pt x="74275" y="6492"/>
                  </a:cubicBezTo>
                  <a:cubicBezTo>
                    <a:pt x="74265" y="6501"/>
                    <a:pt x="74246" y="6501"/>
                    <a:pt x="74237" y="6501"/>
                  </a:cubicBezTo>
                  <a:cubicBezTo>
                    <a:pt x="74227" y="6492"/>
                    <a:pt x="74218" y="6473"/>
                    <a:pt x="74208" y="6464"/>
                  </a:cubicBezTo>
                  <a:cubicBezTo>
                    <a:pt x="74284" y="6464"/>
                    <a:pt x="74246" y="6397"/>
                    <a:pt x="74284" y="6388"/>
                  </a:cubicBezTo>
                  <a:close/>
                  <a:moveTo>
                    <a:pt x="74625" y="6445"/>
                  </a:moveTo>
                  <a:cubicBezTo>
                    <a:pt x="74653" y="6482"/>
                    <a:pt x="74653" y="6492"/>
                    <a:pt x="74625" y="6520"/>
                  </a:cubicBezTo>
                  <a:cubicBezTo>
                    <a:pt x="74625" y="6492"/>
                    <a:pt x="74625" y="6464"/>
                    <a:pt x="74625" y="6445"/>
                  </a:cubicBezTo>
                  <a:close/>
                  <a:moveTo>
                    <a:pt x="74511" y="6587"/>
                  </a:moveTo>
                  <a:lnTo>
                    <a:pt x="74540" y="6615"/>
                  </a:lnTo>
                  <a:cubicBezTo>
                    <a:pt x="74521" y="6634"/>
                    <a:pt x="74511" y="6634"/>
                    <a:pt x="74492" y="6643"/>
                  </a:cubicBezTo>
                  <a:lnTo>
                    <a:pt x="74436" y="6643"/>
                  </a:lnTo>
                  <a:cubicBezTo>
                    <a:pt x="74445" y="6624"/>
                    <a:pt x="74436" y="6615"/>
                    <a:pt x="74455" y="6606"/>
                  </a:cubicBezTo>
                  <a:cubicBezTo>
                    <a:pt x="74474" y="6596"/>
                    <a:pt x="74492" y="6587"/>
                    <a:pt x="74511" y="6587"/>
                  </a:cubicBezTo>
                  <a:close/>
                  <a:moveTo>
                    <a:pt x="71388" y="6350"/>
                  </a:moveTo>
                  <a:cubicBezTo>
                    <a:pt x="71397" y="6378"/>
                    <a:pt x="71407" y="6397"/>
                    <a:pt x="71426" y="6416"/>
                  </a:cubicBezTo>
                  <a:cubicBezTo>
                    <a:pt x="71435" y="6435"/>
                    <a:pt x="71445" y="6454"/>
                    <a:pt x="71464" y="6464"/>
                  </a:cubicBezTo>
                  <a:cubicBezTo>
                    <a:pt x="71473" y="6464"/>
                    <a:pt x="71480" y="6461"/>
                    <a:pt x="71487" y="6461"/>
                  </a:cubicBezTo>
                  <a:cubicBezTo>
                    <a:pt x="71494" y="6461"/>
                    <a:pt x="71501" y="6464"/>
                    <a:pt x="71511" y="6473"/>
                  </a:cubicBezTo>
                  <a:cubicBezTo>
                    <a:pt x="71520" y="6482"/>
                    <a:pt x="71530" y="6492"/>
                    <a:pt x="71530" y="6511"/>
                  </a:cubicBezTo>
                  <a:cubicBezTo>
                    <a:pt x="71454" y="6530"/>
                    <a:pt x="71454" y="6530"/>
                    <a:pt x="71473" y="6577"/>
                  </a:cubicBezTo>
                  <a:lnTo>
                    <a:pt x="71492" y="6558"/>
                  </a:lnTo>
                  <a:cubicBezTo>
                    <a:pt x="71505" y="6558"/>
                    <a:pt x="71514" y="6586"/>
                    <a:pt x="71535" y="6586"/>
                  </a:cubicBezTo>
                  <a:cubicBezTo>
                    <a:pt x="71543" y="6586"/>
                    <a:pt x="71554" y="6582"/>
                    <a:pt x="71568" y="6568"/>
                  </a:cubicBezTo>
                  <a:lnTo>
                    <a:pt x="71568" y="6568"/>
                  </a:lnTo>
                  <a:cubicBezTo>
                    <a:pt x="71568" y="6596"/>
                    <a:pt x="71568" y="6615"/>
                    <a:pt x="71558" y="6643"/>
                  </a:cubicBezTo>
                  <a:cubicBezTo>
                    <a:pt x="71553" y="6649"/>
                    <a:pt x="71544" y="6654"/>
                    <a:pt x="71534" y="6654"/>
                  </a:cubicBezTo>
                  <a:cubicBezTo>
                    <a:pt x="71527" y="6654"/>
                    <a:pt x="71519" y="6651"/>
                    <a:pt x="71511" y="6643"/>
                  </a:cubicBezTo>
                  <a:cubicBezTo>
                    <a:pt x="71492" y="6634"/>
                    <a:pt x="71464" y="6615"/>
                    <a:pt x="71445" y="6596"/>
                  </a:cubicBezTo>
                  <a:cubicBezTo>
                    <a:pt x="71435" y="6587"/>
                    <a:pt x="71416" y="6577"/>
                    <a:pt x="71407" y="6577"/>
                  </a:cubicBezTo>
                  <a:cubicBezTo>
                    <a:pt x="71397" y="6568"/>
                    <a:pt x="71378" y="6558"/>
                    <a:pt x="71378" y="6558"/>
                  </a:cubicBezTo>
                  <a:cubicBezTo>
                    <a:pt x="71350" y="6492"/>
                    <a:pt x="71350" y="6435"/>
                    <a:pt x="71369" y="6369"/>
                  </a:cubicBezTo>
                  <a:lnTo>
                    <a:pt x="71369" y="6369"/>
                  </a:lnTo>
                  <a:cubicBezTo>
                    <a:pt x="71364" y="6379"/>
                    <a:pt x="71359" y="6389"/>
                    <a:pt x="71358" y="6389"/>
                  </a:cubicBezTo>
                  <a:cubicBezTo>
                    <a:pt x="71357" y="6389"/>
                    <a:pt x="71360" y="6381"/>
                    <a:pt x="71369" y="6359"/>
                  </a:cubicBezTo>
                  <a:lnTo>
                    <a:pt x="71388" y="6350"/>
                  </a:lnTo>
                  <a:close/>
                  <a:moveTo>
                    <a:pt x="71274" y="6501"/>
                  </a:moveTo>
                  <a:cubicBezTo>
                    <a:pt x="71293" y="6501"/>
                    <a:pt x="71303" y="6520"/>
                    <a:pt x="71312" y="6539"/>
                  </a:cubicBezTo>
                  <a:cubicBezTo>
                    <a:pt x="71322" y="6558"/>
                    <a:pt x="71331" y="6577"/>
                    <a:pt x="71340" y="6606"/>
                  </a:cubicBezTo>
                  <a:cubicBezTo>
                    <a:pt x="71350" y="6624"/>
                    <a:pt x="71359" y="6643"/>
                    <a:pt x="71350" y="6653"/>
                  </a:cubicBezTo>
                  <a:cubicBezTo>
                    <a:pt x="71346" y="6661"/>
                    <a:pt x="71340" y="6664"/>
                    <a:pt x="71334" y="6664"/>
                  </a:cubicBezTo>
                  <a:cubicBezTo>
                    <a:pt x="71326" y="6664"/>
                    <a:pt x="71318" y="6658"/>
                    <a:pt x="71312" y="6653"/>
                  </a:cubicBezTo>
                  <a:cubicBezTo>
                    <a:pt x="71274" y="6634"/>
                    <a:pt x="71274" y="6587"/>
                    <a:pt x="71303" y="6558"/>
                  </a:cubicBezTo>
                  <a:cubicBezTo>
                    <a:pt x="71284" y="6558"/>
                    <a:pt x="71265" y="6549"/>
                    <a:pt x="71255" y="6530"/>
                  </a:cubicBezTo>
                  <a:cubicBezTo>
                    <a:pt x="71255" y="6520"/>
                    <a:pt x="71265" y="6501"/>
                    <a:pt x="71274" y="6501"/>
                  </a:cubicBezTo>
                  <a:close/>
                  <a:moveTo>
                    <a:pt x="72131" y="6639"/>
                  </a:moveTo>
                  <a:cubicBezTo>
                    <a:pt x="72143" y="6639"/>
                    <a:pt x="72155" y="6643"/>
                    <a:pt x="72164" y="6653"/>
                  </a:cubicBezTo>
                  <a:lnTo>
                    <a:pt x="72164" y="6672"/>
                  </a:lnTo>
                  <a:lnTo>
                    <a:pt x="72098" y="6662"/>
                  </a:lnTo>
                  <a:lnTo>
                    <a:pt x="72098" y="6653"/>
                  </a:lnTo>
                  <a:cubicBezTo>
                    <a:pt x="72107" y="6643"/>
                    <a:pt x="72119" y="6639"/>
                    <a:pt x="72131" y="6639"/>
                  </a:cubicBezTo>
                  <a:close/>
                  <a:moveTo>
                    <a:pt x="74341" y="6615"/>
                  </a:moveTo>
                  <a:lnTo>
                    <a:pt x="74341" y="6672"/>
                  </a:lnTo>
                  <a:lnTo>
                    <a:pt x="74313" y="6672"/>
                  </a:lnTo>
                  <a:cubicBezTo>
                    <a:pt x="74313" y="6653"/>
                    <a:pt x="74303" y="6634"/>
                    <a:pt x="74303" y="6615"/>
                  </a:cubicBezTo>
                  <a:close/>
                  <a:moveTo>
                    <a:pt x="74824" y="6530"/>
                  </a:moveTo>
                  <a:cubicBezTo>
                    <a:pt x="74833" y="6568"/>
                    <a:pt x="74833" y="6606"/>
                    <a:pt x="74833" y="6643"/>
                  </a:cubicBezTo>
                  <a:cubicBezTo>
                    <a:pt x="74833" y="6653"/>
                    <a:pt x="74843" y="6681"/>
                    <a:pt x="74833" y="6691"/>
                  </a:cubicBezTo>
                  <a:cubicBezTo>
                    <a:pt x="74827" y="6691"/>
                    <a:pt x="74816" y="6695"/>
                    <a:pt x="74807" y="6695"/>
                  </a:cubicBezTo>
                  <a:cubicBezTo>
                    <a:pt x="74803" y="6695"/>
                    <a:pt x="74798" y="6694"/>
                    <a:pt x="74795" y="6691"/>
                  </a:cubicBezTo>
                  <a:cubicBezTo>
                    <a:pt x="74767" y="6672"/>
                    <a:pt x="74795" y="6634"/>
                    <a:pt x="74786" y="6615"/>
                  </a:cubicBezTo>
                  <a:cubicBezTo>
                    <a:pt x="74776" y="6606"/>
                    <a:pt x="74767" y="6596"/>
                    <a:pt x="74757" y="6596"/>
                  </a:cubicBezTo>
                  <a:cubicBezTo>
                    <a:pt x="74739" y="6587"/>
                    <a:pt x="74748" y="6577"/>
                    <a:pt x="74739" y="6558"/>
                  </a:cubicBezTo>
                  <a:lnTo>
                    <a:pt x="74776" y="6558"/>
                  </a:lnTo>
                  <a:cubicBezTo>
                    <a:pt x="74786" y="6558"/>
                    <a:pt x="74786" y="6558"/>
                    <a:pt x="74795" y="6568"/>
                  </a:cubicBezTo>
                  <a:lnTo>
                    <a:pt x="74824" y="6530"/>
                  </a:lnTo>
                  <a:close/>
                  <a:moveTo>
                    <a:pt x="71624" y="6549"/>
                  </a:moveTo>
                  <a:cubicBezTo>
                    <a:pt x="71681" y="6558"/>
                    <a:pt x="71691" y="6587"/>
                    <a:pt x="71662" y="6643"/>
                  </a:cubicBezTo>
                  <a:cubicBezTo>
                    <a:pt x="71653" y="6672"/>
                    <a:pt x="71634" y="6691"/>
                    <a:pt x="71624" y="6719"/>
                  </a:cubicBezTo>
                  <a:cubicBezTo>
                    <a:pt x="71587" y="6710"/>
                    <a:pt x="71577" y="6672"/>
                    <a:pt x="71587" y="6643"/>
                  </a:cubicBezTo>
                  <a:cubicBezTo>
                    <a:pt x="71606" y="6615"/>
                    <a:pt x="71624" y="6587"/>
                    <a:pt x="71643" y="6568"/>
                  </a:cubicBezTo>
                  <a:lnTo>
                    <a:pt x="71596" y="6549"/>
                  </a:lnTo>
                  <a:close/>
                  <a:moveTo>
                    <a:pt x="73205" y="6634"/>
                  </a:moveTo>
                  <a:lnTo>
                    <a:pt x="73205" y="6634"/>
                  </a:lnTo>
                  <a:cubicBezTo>
                    <a:pt x="73215" y="6643"/>
                    <a:pt x="73234" y="6662"/>
                    <a:pt x="73234" y="6681"/>
                  </a:cubicBezTo>
                  <a:cubicBezTo>
                    <a:pt x="73243" y="6700"/>
                    <a:pt x="73234" y="6719"/>
                    <a:pt x="73215" y="6719"/>
                  </a:cubicBezTo>
                  <a:cubicBezTo>
                    <a:pt x="73212" y="6720"/>
                    <a:pt x="73209" y="6720"/>
                    <a:pt x="73207" y="6720"/>
                  </a:cubicBezTo>
                  <a:cubicBezTo>
                    <a:pt x="73170" y="6720"/>
                    <a:pt x="73187" y="6652"/>
                    <a:pt x="73205" y="6634"/>
                  </a:cubicBezTo>
                  <a:close/>
                  <a:moveTo>
                    <a:pt x="74379" y="6672"/>
                  </a:moveTo>
                  <a:cubicBezTo>
                    <a:pt x="74407" y="6672"/>
                    <a:pt x="74407" y="6691"/>
                    <a:pt x="74417" y="6710"/>
                  </a:cubicBezTo>
                  <a:cubicBezTo>
                    <a:pt x="74388" y="6729"/>
                    <a:pt x="74369" y="6738"/>
                    <a:pt x="74341" y="6747"/>
                  </a:cubicBezTo>
                  <a:lnTo>
                    <a:pt x="74332" y="6738"/>
                  </a:lnTo>
                  <a:cubicBezTo>
                    <a:pt x="74350" y="6719"/>
                    <a:pt x="74360" y="6681"/>
                    <a:pt x="74379" y="6672"/>
                  </a:cubicBezTo>
                  <a:close/>
                  <a:moveTo>
                    <a:pt x="74701" y="6520"/>
                  </a:moveTo>
                  <a:cubicBezTo>
                    <a:pt x="74720" y="6568"/>
                    <a:pt x="74720" y="6606"/>
                    <a:pt x="74691" y="6624"/>
                  </a:cubicBezTo>
                  <a:cubicBezTo>
                    <a:pt x="74701" y="6643"/>
                    <a:pt x="74720" y="6662"/>
                    <a:pt x="74729" y="6691"/>
                  </a:cubicBezTo>
                  <a:cubicBezTo>
                    <a:pt x="74739" y="6700"/>
                    <a:pt x="74748" y="6710"/>
                    <a:pt x="74739" y="6719"/>
                  </a:cubicBezTo>
                  <a:cubicBezTo>
                    <a:pt x="74739" y="6729"/>
                    <a:pt x="74739" y="6738"/>
                    <a:pt x="74729" y="6747"/>
                  </a:cubicBezTo>
                  <a:cubicBezTo>
                    <a:pt x="74710" y="6738"/>
                    <a:pt x="74691" y="6738"/>
                    <a:pt x="74682" y="6719"/>
                  </a:cubicBezTo>
                  <a:cubicBezTo>
                    <a:pt x="74663" y="6700"/>
                    <a:pt x="74653" y="6672"/>
                    <a:pt x="74644" y="6653"/>
                  </a:cubicBezTo>
                  <a:lnTo>
                    <a:pt x="74625" y="6672"/>
                  </a:lnTo>
                  <a:cubicBezTo>
                    <a:pt x="74616" y="6653"/>
                    <a:pt x="74568" y="6624"/>
                    <a:pt x="74587" y="6606"/>
                  </a:cubicBezTo>
                  <a:cubicBezTo>
                    <a:pt x="74597" y="6596"/>
                    <a:pt x="74606" y="6596"/>
                    <a:pt x="74616" y="6587"/>
                  </a:cubicBezTo>
                  <a:lnTo>
                    <a:pt x="74625" y="6587"/>
                  </a:lnTo>
                  <a:cubicBezTo>
                    <a:pt x="74634" y="6577"/>
                    <a:pt x="74634" y="6577"/>
                    <a:pt x="74634" y="6577"/>
                  </a:cubicBezTo>
                  <a:cubicBezTo>
                    <a:pt x="74653" y="6558"/>
                    <a:pt x="74682" y="6539"/>
                    <a:pt x="74701" y="6520"/>
                  </a:cubicBezTo>
                  <a:close/>
                  <a:moveTo>
                    <a:pt x="74843" y="6719"/>
                  </a:moveTo>
                  <a:cubicBezTo>
                    <a:pt x="74852" y="6719"/>
                    <a:pt x="74852" y="6729"/>
                    <a:pt x="74852" y="6729"/>
                  </a:cubicBezTo>
                  <a:cubicBezTo>
                    <a:pt x="74852" y="6729"/>
                    <a:pt x="74843" y="6738"/>
                    <a:pt x="74833" y="6747"/>
                  </a:cubicBezTo>
                  <a:cubicBezTo>
                    <a:pt x="74833" y="6738"/>
                    <a:pt x="74843" y="6729"/>
                    <a:pt x="74843" y="6719"/>
                  </a:cubicBezTo>
                  <a:close/>
                  <a:moveTo>
                    <a:pt x="71156" y="6582"/>
                  </a:moveTo>
                  <a:cubicBezTo>
                    <a:pt x="71162" y="6582"/>
                    <a:pt x="71170" y="6587"/>
                    <a:pt x="71170" y="6587"/>
                  </a:cubicBezTo>
                  <a:cubicBezTo>
                    <a:pt x="71189" y="6596"/>
                    <a:pt x="71199" y="6596"/>
                    <a:pt x="71208" y="6596"/>
                  </a:cubicBezTo>
                  <a:cubicBezTo>
                    <a:pt x="71236" y="6606"/>
                    <a:pt x="71274" y="6624"/>
                    <a:pt x="71265" y="6662"/>
                  </a:cubicBezTo>
                  <a:cubicBezTo>
                    <a:pt x="71265" y="6691"/>
                    <a:pt x="71246" y="6710"/>
                    <a:pt x="71227" y="6729"/>
                  </a:cubicBezTo>
                  <a:cubicBezTo>
                    <a:pt x="71199" y="6738"/>
                    <a:pt x="71180" y="6757"/>
                    <a:pt x="71161" y="6766"/>
                  </a:cubicBezTo>
                  <a:cubicBezTo>
                    <a:pt x="71142" y="6757"/>
                    <a:pt x="71132" y="6757"/>
                    <a:pt x="71132" y="6738"/>
                  </a:cubicBezTo>
                  <a:cubicBezTo>
                    <a:pt x="71132" y="6710"/>
                    <a:pt x="71132" y="6691"/>
                    <a:pt x="71142" y="6672"/>
                  </a:cubicBezTo>
                  <a:cubicBezTo>
                    <a:pt x="71142" y="6672"/>
                    <a:pt x="71142" y="6672"/>
                    <a:pt x="71142" y="6662"/>
                  </a:cubicBezTo>
                  <a:lnTo>
                    <a:pt x="71132" y="6662"/>
                  </a:lnTo>
                  <a:cubicBezTo>
                    <a:pt x="71132" y="6643"/>
                    <a:pt x="71132" y="6624"/>
                    <a:pt x="71132" y="6615"/>
                  </a:cubicBezTo>
                  <a:cubicBezTo>
                    <a:pt x="71132" y="6606"/>
                    <a:pt x="71142" y="6587"/>
                    <a:pt x="71151" y="6587"/>
                  </a:cubicBezTo>
                  <a:cubicBezTo>
                    <a:pt x="71151" y="6583"/>
                    <a:pt x="71153" y="6582"/>
                    <a:pt x="71156" y="6582"/>
                  </a:cubicBezTo>
                  <a:close/>
                  <a:moveTo>
                    <a:pt x="72845" y="6454"/>
                  </a:moveTo>
                  <a:cubicBezTo>
                    <a:pt x="72836" y="6482"/>
                    <a:pt x="72827" y="6511"/>
                    <a:pt x="72827" y="6539"/>
                  </a:cubicBezTo>
                  <a:cubicBezTo>
                    <a:pt x="72817" y="6558"/>
                    <a:pt x="72817" y="6587"/>
                    <a:pt x="72827" y="6606"/>
                  </a:cubicBezTo>
                  <a:cubicBezTo>
                    <a:pt x="72827" y="6615"/>
                    <a:pt x="72836" y="6624"/>
                    <a:pt x="72836" y="6634"/>
                  </a:cubicBezTo>
                  <a:cubicBezTo>
                    <a:pt x="72845" y="6643"/>
                    <a:pt x="72845" y="6653"/>
                    <a:pt x="72845" y="6662"/>
                  </a:cubicBezTo>
                  <a:cubicBezTo>
                    <a:pt x="72864" y="6700"/>
                    <a:pt x="72855" y="6747"/>
                    <a:pt x="72827" y="6776"/>
                  </a:cubicBezTo>
                  <a:cubicBezTo>
                    <a:pt x="72824" y="6755"/>
                    <a:pt x="72818" y="6748"/>
                    <a:pt x="72811" y="6748"/>
                  </a:cubicBezTo>
                  <a:cubicBezTo>
                    <a:pt x="72798" y="6748"/>
                    <a:pt x="72780" y="6777"/>
                    <a:pt x="72772" y="6777"/>
                  </a:cubicBezTo>
                  <a:cubicBezTo>
                    <a:pt x="72771" y="6777"/>
                    <a:pt x="72770" y="6776"/>
                    <a:pt x="72770" y="6776"/>
                  </a:cubicBezTo>
                  <a:cubicBezTo>
                    <a:pt x="72770" y="6710"/>
                    <a:pt x="72760" y="6662"/>
                    <a:pt x="72760" y="6615"/>
                  </a:cubicBezTo>
                  <a:cubicBezTo>
                    <a:pt x="72770" y="6587"/>
                    <a:pt x="72779" y="6558"/>
                    <a:pt x="72779" y="6530"/>
                  </a:cubicBezTo>
                  <a:cubicBezTo>
                    <a:pt x="72789" y="6501"/>
                    <a:pt x="72808" y="6473"/>
                    <a:pt x="72827" y="6454"/>
                  </a:cubicBezTo>
                  <a:close/>
                  <a:moveTo>
                    <a:pt x="73300" y="6634"/>
                  </a:moveTo>
                  <a:lnTo>
                    <a:pt x="73300" y="6634"/>
                  </a:lnTo>
                  <a:cubicBezTo>
                    <a:pt x="73328" y="6672"/>
                    <a:pt x="73357" y="6700"/>
                    <a:pt x="73376" y="6719"/>
                  </a:cubicBezTo>
                  <a:lnTo>
                    <a:pt x="73309" y="6804"/>
                  </a:lnTo>
                  <a:cubicBezTo>
                    <a:pt x="73309" y="6785"/>
                    <a:pt x="73300" y="6776"/>
                    <a:pt x="73300" y="6757"/>
                  </a:cubicBezTo>
                  <a:cubicBezTo>
                    <a:pt x="73300" y="6747"/>
                    <a:pt x="73309" y="6729"/>
                    <a:pt x="73309" y="6719"/>
                  </a:cubicBezTo>
                  <a:cubicBezTo>
                    <a:pt x="73319" y="6691"/>
                    <a:pt x="73309" y="6662"/>
                    <a:pt x="73300" y="6634"/>
                  </a:cubicBezTo>
                  <a:close/>
                  <a:moveTo>
                    <a:pt x="74710" y="6766"/>
                  </a:moveTo>
                  <a:cubicBezTo>
                    <a:pt x="74729" y="6766"/>
                    <a:pt x="74739" y="6785"/>
                    <a:pt x="74757" y="6804"/>
                  </a:cubicBezTo>
                  <a:cubicBezTo>
                    <a:pt x="74748" y="6804"/>
                    <a:pt x="74739" y="6814"/>
                    <a:pt x="74739" y="6814"/>
                  </a:cubicBezTo>
                  <a:lnTo>
                    <a:pt x="74653" y="6804"/>
                  </a:lnTo>
                  <a:cubicBezTo>
                    <a:pt x="74663" y="6795"/>
                    <a:pt x="74691" y="6766"/>
                    <a:pt x="74710" y="6766"/>
                  </a:cubicBezTo>
                  <a:close/>
                  <a:moveTo>
                    <a:pt x="72895" y="6782"/>
                  </a:moveTo>
                  <a:cubicBezTo>
                    <a:pt x="72911" y="6782"/>
                    <a:pt x="72919" y="6799"/>
                    <a:pt x="72931" y="6833"/>
                  </a:cubicBezTo>
                  <a:cubicBezTo>
                    <a:pt x="72902" y="6823"/>
                    <a:pt x="72874" y="6814"/>
                    <a:pt x="72845" y="6804"/>
                  </a:cubicBezTo>
                  <a:cubicBezTo>
                    <a:pt x="72868" y="6789"/>
                    <a:pt x="72883" y="6782"/>
                    <a:pt x="72895" y="6782"/>
                  </a:cubicBezTo>
                  <a:close/>
                  <a:moveTo>
                    <a:pt x="73943" y="6681"/>
                  </a:moveTo>
                  <a:cubicBezTo>
                    <a:pt x="73962" y="6729"/>
                    <a:pt x="73972" y="6776"/>
                    <a:pt x="73991" y="6823"/>
                  </a:cubicBezTo>
                  <a:cubicBezTo>
                    <a:pt x="73991" y="6837"/>
                    <a:pt x="73976" y="6846"/>
                    <a:pt x="73964" y="6846"/>
                  </a:cubicBezTo>
                  <a:cubicBezTo>
                    <a:pt x="73959" y="6846"/>
                    <a:pt x="73955" y="6845"/>
                    <a:pt x="73953" y="6842"/>
                  </a:cubicBezTo>
                  <a:cubicBezTo>
                    <a:pt x="73943" y="6833"/>
                    <a:pt x="73934" y="6823"/>
                    <a:pt x="73925" y="6814"/>
                  </a:cubicBezTo>
                  <a:cubicBezTo>
                    <a:pt x="73915" y="6795"/>
                    <a:pt x="73906" y="6785"/>
                    <a:pt x="73896" y="6776"/>
                  </a:cubicBezTo>
                  <a:cubicBezTo>
                    <a:pt x="73877" y="6766"/>
                    <a:pt x="73858" y="6738"/>
                    <a:pt x="73868" y="6719"/>
                  </a:cubicBezTo>
                  <a:cubicBezTo>
                    <a:pt x="73877" y="6710"/>
                    <a:pt x="73887" y="6710"/>
                    <a:pt x="73896" y="6710"/>
                  </a:cubicBezTo>
                  <a:cubicBezTo>
                    <a:pt x="73915" y="6719"/>
                    <a:pt x="73915" y="6719"/>
                    <a:pt x="73925" y="6729"/>
                  </a:cubicBezTo>
                  <a:lnTo>
                    <a:pt x="73934" y="6691"/>
                  </a:lnTo>
                  <a:lnTo>
                    <a:pt x="73943" y="6681"/>
                  </a:lnTo>
                  <a:close/>
                  <a:moveTo>
                    <a:pt x="73574" y="6785"/>
                  </a:moveTo>
                  <a:lnTo>
                    <a:pt x="73574" y="6785"/>
                  </a:lnTo>
                  <a:cubicBezTo>
                    <a:pt x="73622" y="6823"/>
                    <a:pt x="73631" y="6852"/>
                    <a:pt x="73593" y="6880"/>
                  </a:cubicBezTo>
                  <a:cubicBezTo>
                    <a:pt x="73584" y="6852"/>
                    <a:pt x="73584" y="6823"/>
                    <a:pt x="73574" y="6785"/>
                  </a:cubicBezTo>
                  <a:close/>
                  <a:moveTo>
                    <a:pt x="73768" y="6816"/>
                  </a:moveTo>
                  <a:cubicBezTo>
                    <a:pt x="73787" y="6816"/>
                    <a:pt x="73804" y="6831"/>
                    <a:pt x="73811" y="6852"/>
                  </a:cubicBezTo>
                  <a:cubicBezTo>
                    <a:pt x="73796" y="6847"/>
                    <a:pt x="73778" y="6834"/>
                    <a:pt x="73764" y="6834"/>
                  </a:cubicBezTo>
                  <a:cubicBezTo>
                    <a:pt x="73751" y="6834"/>
                    <a:pt x="73740" y="6844"/>
                    <a:pt x="73735" y="6880"/>
                  </a:cubicBezTo>
                  <a:cubicBezTo>
                    <a:pt x="73726" y="6861"/>
                    <a:pt x="73716" y="6833"/>
                    <a:pt x="73745" y="6823"/>
                  </a:cubicBezTo>
                  <a:cubicBezTo>
                    <a:pt x="73753" y="6818"/>
                    <a:pt x="73761" y="6816"/>
                    <a:pt x="73768" y="6816"/>
                  </a:cubicBezTo>
                  <a:close/>
                  <a:moveTo>
                    <a:pt x="74076" y="6738"/>
                  </a:moveTo>
                  <a:lnTo>
                    <a:pt x="74076" y="6738"/>
                  </a:lnTo>
                  <a:cubicBezTo>
                    <a:pt x="74152" y="6795"/>
                    <a:pt x="74123" y="6842"/>
                    <a:pt x="74104" y="6889"/>
                  </a:cubicBezTo>
                  <a:cubicBezTo>
                    <a:pt x="74067" y="6861"/>
                    <a:pt x="74067" y="6852"/>
                    <a:pt x="74104" y="6823"/>
                  </a:cubicBezTo>
                  <a:cubicBezTo>
                    <a:pt x="74095" y="6795"/>
                    <a:pt x="74085" y="6776"/>
                    <a:pt x="74076" y="6738"/>
                  </a:cubicBezTo>
                  <a:close/>
                  <a:moveTo>
                    <a:pt x="74171" y="6766"/>
                  </a:moveTo>
                  <a:cubicBezTo>
                    <a:pt x="74199" y="6785"/>
                    <a:pt x="74218" y="6795"/>
                    <a:pt x="74237" y="6814"/>
                  </a:cubicBezTo>
                  <a:cubicBezTo>
                    <a:pt x="74227" y="6814"/>
                    <a:pt x="74218" y="6823"/>
                    <a:pt x="74199" y="6823"/>
                  </a:cubicBezTo>
                  <a:lnTo>
                    <a:pt x="74180" y="6823"/>
                  </a:lnTo>
                  <a:cubicBezTo>
                    <a:pt x="74180" y="6833"/>
                    <a:pt x="74180" y="6842"/>
                    <a:pt x="74180" y="6852"/>
                  </a:cubicBezTo>
                  <a:cubicBezTo>
                    <a:pt x="74190" y="6861"/>
                    <a:pt x="74190" y="6880"/>
                    <a:pt x="74199" y="6899"/>
                  </a:cubicBezTo>
                  <a:cubicBezTo>
                    <a:pt x="74152" y="6889"/>
                    <a:pt x="74142" y="6842"/>
                    <a:pt x="74161" y="6795"/>
                  </a:cubicBezTo>
                  <a:cubicBezTo>
                    <a:pt x="74161" y="6795"/>
                    <a:pt x="74161" y="6795"/>
                    <a:pt x="74171" y="6766"/>
                  </a:cubicBezTo>
                  <a:close/>
                  <a:moveTo>
                    <a:pt x="72732" y="6833"/>
                  </a:moveTo>
                  <a:cubicBezTo>
                    <a:pt x="72741" y="6833"/>
                    <a:pt x="72741" y="6842"/>
                    <a:pt x="72741" y="6842"/>
                  </a:cubicBezTo>
                  <a:cubicBezTo>
                    <a:pt x="72760" y="6852"/>
                    <a:pt x="72770" y="6861"/>
                    <a:pt x="72770" y="6880"/>
                  </a:cubicBezTo>
                  <a:cubicBezTo>
                    <a:pt x="72779" y="6889"/>
                    <a:pt x="72779" y="6908"/>
                    <a:pt x="72779" y="6918"/>
                  </a:cubicBezTo>
                  <a:lnTo>
                    <a:pt x="72751" y="6918"/>
                  </a:lnTo>
                  <a:cubicBezTo>
                    <a:pt x="72732" y="6918"/>
                    <a:pt x="72722" y="6899"/>
                    <a:pt x="72722" y="6889"/>
                  </a:cubicBezTo>
                  <a:cubicBezTo>
                    <a:pt x="72713" y="6880"/>
                    <a:pt x="72713" y="6871"/>
                    <a:pt x="72713" y="6861"/>
                  </a:cubicBezTo>
                  <a:cubicBezTo>
                    <a:pt x="72713" y="6842"/>
                    <a:pt x="72722" y="6833"/>
                    <a:pt x="72732" y="6833"/>
                  </a:cubicBezTo>
                  <a:close/>
                  <a:moveTo>
                    <a:pt x="72571" y="6880"/>
                  </a:moveTo>
                  <a:cubicBezTo>
                    <a:pt x="72628" y="6880"/>
                    <a:pt x="72637" y="6889"/>
                    <a:pt x="72647" y="6956"/>
                  </a:cubicBezTo>
                  <a:lnTo>
                    <a:pt x="72543" y="6946"/>
                  </a:lnTo>
                  <a:lnTo>
                    <a:pt x="72543" y="6937"/>
                  </a:lnTo>
                  <a:cubicBezTo>
                    <a:pt x="72571" y="6927"/>
                    <a:pt x="72590" y="6927"/>
                    <a:pt x="72628" y="6918"/>
                  </a:cubicBezTo>
                  <a:lnTo>
                    <a:pt x="72571" y="6880"/>
                  </a:lnTo>
                  <a:close/>
                  <a:moveTo>
                    <a:pt x="73820" y="6871"/>
                  </a:moveTo>
                  <a:cubicBezTo>
                    <a:pt x="73830" y="6889"/>
                    <a:pt x="73858" y="6899"/>
                    <a:pt x="73858" y="6927"/>
                  </a:cubicBezTo>
                  <a:cubicBezTo>
                    <a:pt x="73858" y="6956"/>
                    <a:pt x="73839" y="6975"/>
                    <a:pt x="73820" y="6975"/>
                  </a:cubicBezTo>
                  <a:lnTo>
                    <a:pt x="73820" y="6871"/>
                  </a:lnTo>
                  <a:close/>
                  <a:moveTo>
                    <a:pt x="73243" y="6880"/>
                  </a:moveTo>
                  <a:lnTo>
                    <a:pt x="73252" y="6889"/>
                  </a:lnTo>
                  <a:lnTo>
                    <a:pt x="73215" y="6899"/>
                  </a:lnTo>
                  <a:cubicBezTo>
                    <a:pt x="73234" y="6927"/>
                    <a:pt x="73262" y="6946"/>
                    <a:pt x="73262" y="6975"/>
                  </a:cubicBezTo>
                  <a:cubicBezTo>
                    <a:pt x="73262" y="6975"/>
                    <a:pt x="73262" y="6984"/>
                    <a:pt x="73252" y="7003"/>
                  </a:cubicBezTo>
                  <a:lnTo>
                    <a:pt x="73215" y="6946"/>
                  </a:lnTo>
                  <a:lnTo>
                    <a:pt x="73158" y="6994"/>
                  </a:lnTo>
                  <a:cubicBezTo>
                    <a:pt x="73167" y="6956"/>
                    <a:pt x="73167" y="6927"/>
                    <a:pt x="73177" y="6889"/>
                  </a:cubicBezTo>
                  <a:cubicBezTo>
                    <a:pt x="73196" y="6889"/>
                    <a:pt x="73224" y="6880"/>
                    <a:pt x="73243" y="6880"/>
                  </a:cubicBezTo>
                  <a:close/>
                  <a:moveTo>
                    <a:pt x="70574" y="6937"/>
                  </a:moveTo>
                  <a:cubicBezTo>
                    <a:pt x="70593" y="6956"/>
                    <a:pt x="70631" y="6984"/>
                    <a:pt x="70631" y="6994"/>
                  </a:cubicBezTo>
                  <a:cubicBezTo>
                    <a:pt x="70622" y="7011"/>
                    <a:pt x="70615" y="7017"/>
                    <a:pt x="70609" y="7017"/>
                  </a:cubicBezTo>
                  <a:cubicBezTo>
                    <a:pt x="70595" y="7017"/>
                    <a:pt x="70584" y="6984"/>
                    <a:pt x="70564" y="6984"/>
                  </a:cubicBezTo>
                  <a:cubicBezTo>
                    <a:pt x="70564" y="6975"/>
                    <a:pt x="70555" y="6975"/>
                    <a:pt x="70555" y="6965"/>
                  </a:cubicBezTo>
                  <a:cubicBezTo>
                    <a:pt x="70555" y="6956"/>
                    <a:pt x="70564" y="6946"/>
                    <a:pt x="70574" y="6937"/>
                  </a:cubicBezTo>
                  <a:close/>
                  <a:moveTo>
                    <a:pt x="72732" y="6984"/>
                  </a:moveTo>
                  <a:cubicBezTo>
                    <a:pt x="72741" y="6994"/>
                    <a:pt x="72770" y="7022"/>
                    <a:pt x="72770" y="7022"/>
                  </a:cubicBezTo>
                  <a:cubicBezTo>
                    <a:pt x="72760" y="7031"/>
                    <a:pt x="72760" y="7031"/>
                    <a:pt x="72751" y="7041"/>
                  </a:cubicBezTo>
                  <a:cubicBezTo>
                    <a:pt x="72751" y="7041"/>
                    <a:pt x="72751" y="7041"/>
                    <a:pt x="72741" y="7031"/>
                  </a:cubicBezTo>
                  <a:cubicBezTo>
                    <a:pt x="72722" y="7022"/>
                    <a:pt x="72713" y="7013"/>
                    <a:pt x="72694" y="7003"/>
                  </a:cubicBezTo>
                  <a:cubicBezTo>
                    <a:pt x="72703" y="6994"/>
                    <a:pt x="72713" y="6994"/>
                    <a:pt x="72722" y="6984"/>
                  </a:cubicBezTo>
                  <a:close/>
                  <a:moveTo>
                    <a:pt x="74161" y="6918"/>
                  </a:moveTo>
                  <a:cubicBezTo>
                    <a:pt x="74161" y="6956"/>
                    <a:pt x="74161" y="7003"/>
                    <a:pt x="74171" y="7041"/>
                  </a:cubicBezTo>
                  <a:lnTo>
                    <a:pt x="74152" y="7041"/>
                  </a:lnTo>
                  <a:lnTo>
                    <a:pt x="74142" y="6918"/>
                  </a:lnTo>
                  <a:close/>
                  <a:moveTo>
                    <a:pt x="70678" y="6946"/>
                  </a:moveTo>
                  <a:cubicBezTo>
                    <a:pt x="70725" y="6965"/>
                    <a:pt x="70754" y="6975"/>
                    <a:pt x="70791" y="6984"/>
                  </a:cubicBezTo>
                  <a:cubicBezTo>
                    <a:pt x="70773" y="7013"/>
                    <a:pt x="70754" y="7031"/>
                    <a:pt x="70735" y="7060"/>
                  </a:cubicBezTo>
                  <a:cubicBezTo>
                    <a:pt x="70725" y="7022"/>
                    <a:pt x="70706" y="6994"/>
                    <a:pt x="70678" y="6946"/>
                  </a:cubicBezTo>
                  <a:close/>
                  <a:moveTo>
                    <a:pt x="74327" y="6920"/>
                  </a:moveTo>
                  <a:cubicBezTo>
                    <a:pt x="74335" y="6920"/>
                    <a:pt x="74343" y="6925"/>
                    <a:pt x="74350" y="6937"/>
                  </a:cubicBezTo>
                  <a:cubicBezTo>
                    <a:pt x="74369" y="6965"/>
                    <a:pt x="74388" y="6994"/>
                    <a:pt x="74407" y="7031"/>
                  </a:cubicBezTo>
                  <a:cubicBezTo>
                    <a:pt x="74379" y="7050"/>
                    <a:pt x="74341" y="7079"/>
                    <a:pt x="74303" y="7098"/>
                  </a:cubicBezTo>
                  <a:cubicBezTo>
                    <a:pt x="74303" y="7098"/>
                    <a:pt x="74303" y="7088"/>
                    <a:pt x="74303" y="7088"/>
                  </a:cubicBezTo>
                  <a:cubicBezTo>
                    <a:pt x="74294" y="7079"/>
                    <a:pt x="74303" y="7060"/>
                    <a:pt x="74303" y="7050"/>
                  </a:cubicBezTo>
                  <a:cubicBezTo>
                    <a:pt x="74294" y="7041"/>
                    <a:pt x="74275" y="7031"/>
                    <a:pt x="74265" y="7031"/>
                  </a:cubicBezTo>
                  <a:cubicBezTo>
                    <a:pt x="74284" y="7003"/>
                    <a:pt x="74294" y="6975"/>
                    <a:pt x="74303" y="6946"/>
                  </a:cubicBezTo>
                  <a:cubicBezTo>
                    <a:pt x="74309" y="6930"/>
                    <a:pt x="74317" y="6920"/>
                    <a:pt x="74327" y="6920"/>
                  </a:cubicBezTo>
                  <a:close/>
                  <a:moveTo>
                    <a:pt x="74256" y="7098"/>
                  </a:moveTo>
                  <a:lnTo>
                    <a:pt x="74284" y="7107"/>
                  </a:lnTo>
                  <a:cubicBezTo>
                    <a:pt x="74265" y="7117"/>
                    <a:pt x="74256" y="7126"/>
                    <a:pt x="74237" y="7136"/>
                  </a:cubicBezTo>
                  <a:lnTo>
                    <a:pt x="74227" y="7136"/>
                  </a:lnTo>
                  <a:cubicBezTo>
                    <a:pt x="74246" y="7126"/>
                    <a:pt x="74256" y="7107"/>
                    <a:pt x="74256" y="7098"/>
                  </a:cubicBezTo>
                  <a:close/>
                  <a:moveTo>
                    <a:pt x="71400" y="7020"/>
                  </a:moveTo>
                  <a:cubicBezTo>
                    <a:pt x="71405" y="7020"/>
                    <a:pt x="71410" y="7023"/>
                    <a:pt x="71416" y="7031"/>
                  </a:cubicBezTo>
                  <a:cubicBezTo>
                    <a:pt x="71445" y="7088"/>
                    <a:pt x="71445" y="7107"/>
                    <a:pt x="71397" y="7173"/>
                  </a:cubicBezTo>
                  <a:cubicBezTo>
                    <a:pt x="71369" y="7145"/>
                    <a:pt x="71350" y="7126"/>
                    <a:pt x="71312" y="7088"/>
                  </a:cubicBezTo>
                  <a:cubicBezTo>
                    <a:pt x="71331" y="7088"/>
                    <a:pt x="71359" y="7088"/>
                    <a:pt x="71369" y="7069"/>
                  </a:cubicBezTo>
                  <a:cubicBezTo>
                    <a:pt x="71376" y="7062"/>
                    <a:pt x="71384" y="7020"/>
                    <a:pt x="71400" y="7020"/>
                  </a:cubicBezTo>
                  <a:close/>
                  <a:moveTo>
                    <a:pt x="73981" y="7079"/>
                  </a:moveTo>
                  <a:lnTo>
                    <a:pt x="73981" y="7079"/>
                  </a:lnTo>
                  <a:cubicBezTo>
                    <a:pt x="73972" y="7117"/>
                    <a:pt x="73972" y="7136"/>
                    <a:pt x="73972" y="7173"/>
                  </a:cubicBezTo>
                  <a:cubicBezTo>
                    <a:pt x="73925" y="7145"/>
                    <a:pt x="73934" y="7126"/>
                    <a:pt x="73981" y="7079"/>
                  </a:cubicBezTo>
                  <a:close/>
                  <a:moveTo>
                    <a:pt x="71199" y="7117"/>
                  </a:moveTo>
                  <a:lnTo>
                    <a:pt x="71199" y="7183"/>
                  </a:lnTo>
                  <a:lnTo>
                    <a:pt x="71142" y="7183"/>
                  </a:lnTo>
                  <a:cubicBezTo>
                    <a:pt x="71151" y="7164"/>
                    <a:pt x="71170" y="7136"/>
                    <a:pt x="71180" y="7117"/>
                  </a:cubicBezTo>
                  <a:close/>
                  <a:moveTo>
                    <a:pt x="70221" y="7110"/>
                  </a:moveTo>
                  <a:cubicBezTo>
                    <a:pt x="70248" y="7110"/>
                    <a:pt x="70263" y="7167"/>
                    <a:pt x="70271" y="7183"/>
                  </a:cubicBezTo>
                  <a:lnTo>
                    <a:pt x="70252" y="7192"/>
                  </a:lnTo>
                  <a:cubicBezTo>
                    <a:pt x="70224" y="7183"/>
                    <a:pt x="70195" y="7183"/>
                    <a:pt x="70167" y="7173"/>
                  </a:cubicBezTo>
                  <a:lnTo>
                    <a:pt x="70157" y="7155"/>
                  </a:lnTo>
                  <a:lnTo>
                    <a:pt x="70157" y="7155"/>
                  </a:lnTo>
                  <a:cubicBezTo>
                    <a:pt x="70161" y="7156"/>
                    <a:pt x="70165" y="7156"/>
                    <a:pt x="70168" y="7156"/>
                  </a:cubicBezTo>
                  <a:cubicBezTo>
                    <a:pt x="70193" y="7156"/>
                    <a:pt x="70188" y="7125"/>
                    <a:pt x="70205" y="7117"/>
                  </a:cubicBezTo>
                  <a:cubicBezTo>
                    <a:pt x="70211" y="7112"/>
                    <a:pt x="70216" y="7110"/>
                    <a:pt x="70221" y="7110"/>
                  </a:cubicBezTo>
                  <a:close/>
                  <a:moveTo>
                    <a:pt x="71199" y="7230"/>
                  </a:moveTo>
                  <a:lnTo>
                    <a:pt x="71199" y="7230"/>
                  </a:lnTo>
                  <a:cubicBezTo>
                    <a:pt x="71217" y="7259"/>
                    <a:pt x="71227" y="7278"/>
                    <a:pt x="71246" y="7296"/>
                  </a:cubicBezTo>
                  <a:cubicBezTo>
                    <a:pt x="71180" y="7296"/>
                    <a:pt x="71180" y="7287"/>
                    <a:pt x="71199" y="7230"/>
                  </a:cubicBezTo>
                  <a:close/>
                  <a:moveTo>
                    <a:pt x="72770" y="7221"/>
                  </a:moveTo>
                  <a:cubicBezTo>
                    <a:pt x="72779" y="7230"/>
                    <a:pt x="72798" y="7240"/>
                    <a:pt x="72798" y="7259"/>
                  </a:cubicBezTo>
                  <a:cubicBezTo>
                    <a:pt x="72808" y="7278"/>
                    <a:pt x="72779" y="7287"/>
                    <a:pt x="72779" y="7296"/>
                  </a:cubicBezTo>
                  <a:lnTo>
                    <a:pt x="72760" y="7296"/>
                  </a:lnTo>
                  <a:cubicBezTo>
                    <a:pt x="72760" y="7268"/>
                    <a:pt x="72751" y="7249"/>
                    <a:pt x="72751" y="7230"/>
                  </a:cubicBezTo>
                  <a:lnTo>
                    <a:pt x="72770" y="7221"/>
                  </a:lnTo>
                  <a:close/>
                  <a:moveTo>
                    <a:pt x="71085" y="7287"/>
                  </a:moveTo>
                  <a:lnTo>
                    <a:pt x="71104" y="7296"/>
                  </a:lnTo>
                  <a:cubicBezTo>
                    <a:pt x="71085" y="7315"/>
                    <a:pt x="71066" y="7344"/>
                    <a:pt x="71057" y="7363"/>
                  </a:cubicBezTo>
                  <a:lnTo>
                    <a:pt x="71038" y="7353"/>
                  </a:lnTo>
                  <a:lnTo>
                    <a:pt x="71085" y="7287"/>
                  </a:lnTo>
                  <a:close/>
                  <a:moveTo>
                    <a:pt x="70195" y="7278"/>
                  </a:moveTo>
                  <a:cubicBezTo>
                    <a:pt x="70195" y="7306"/>
                    <a:pt x="70195" y="7334"/>
                    <a:pt x="70195" y="7353"/>
                  </a:cubicBezTo>
                  <a:cubicBezTo>
                    <a:pt x="70157" y="7372"/>
                    <a:pt x="70129" y="7391"/>
                    <a:pt x="70101" y="7410"/>
                  </a:cubicBezTo>
                  <a:lnTo>
                    <a:pt x="70101" y="7401"/>
                  </a:lnTo>
                  <a:cubicBezTo>
                    <a:pt x="70101" y="7382"/>
                    <a:pt x="70110" y="7382"/>
                    <a:pt x="70101" y="7372"/>
                  </a:cubicBezTo>
                  <a:cubicBezTo>
                    <a:pt x="70101" y="7363"/>
                    <a:pt x="70101" y="7344"/>
                    <a:pt x="70091" y="7334"/>
                  </a:cubicBezTo>
                  <a:lnTo>
                    <a:pt x="70072" y="7334"/>
                  </a:lnTo>
                  <a:cubicBezTo>
                    <a:pt x="70053" y="7325"/>
                    <a:pt x="70044" y="7325"/>
                    <a:pt x="70025" y="7325"/>
                  </a:cubicBezTo>
                  <a:lnTo>
                    <a:pt x="70034" y="7306"/>
                  </a:lnTo>
                  <a:cubicBezTo>
                    <a:pt x="70082" y="7296"/>
                    <a:pt x="70138" y="7287"/>
                    <a:pt x="70195" y="7278"/>
                  </a:cubicBezTo>
                  <a:close/>
                  <a:moveTo>
                    <a:pt x="73347" y="7363"/>
                  </a:moveTo>
                  <a:lnTo>
                    <a:pt x="73385" y="7372"/>
                  </a:lnTo>
                  <a:cubicBezTo>
                    <a:pt x="73376" y="7410"/>
                    <a:pt x="73376" y="7429"/>
                    <a:pt x="73376" y="7467"/>
                  </a:cubicBezTo>
                  <a:lnTo>
                    <a:pt x="73309" y="7448"/>
                  </a:lnTo>
                  <a:cubicBezTo>
                    <a:pt x="73319" y="7429"/>
                    <a:pt x="73328" y="7420"/>
                    <a:pt x="73328" y="7401"/>
                  </a:cubicBezTo>
                  <a:cubicBezTo>
                    <a:pt x="73338" y="7391"/>
                    <a:pt x="73338" y="7372"/>
                    <a:pt x="73347" y="7363"/>
                  </a:cubicBezTo>
                  <a:close/>
                  <a:moveTo>
                    <a:pt x="73432" y="7410"/>
                  </a:moveTo>
                  <a:lnTo>
                    <a:pt x="73461" y="7486"/>
                  </a:lnTo>
                  <a:cubicBezTo>
                    <a:pt x="73413" y="7467"/>
                    <a:pt x="73413" y="7467"/>
                    <a:pt x="73432" y="7410"/>
                  </a:cubicBezTo>
                  <a:close/>
                  <a:moveTo>
                    <a:pt x="71052" y="7418"/>
                  </a:moveTo>
                  <a:cubicBezTo>
                    <a:pt x="71059" y="7418"/>
                    <a:pt x="71067" y="7418"/>
                    <a:pt x="71075" y="7420"/>
                  </a:cubicBezTo>
                  <a:cubicBezTo>
                    <a:pt x="71047" y="7448"/>
                    <a:pt x="71028" y="7467"/>
                    <a:pt x="71009" y="7495"/>
                  </a:cubicBezTo>
                  <a:cubicBezTo>
                    <a:pt x="70993" y="7446"/>
                    <a:pt x="71005" y="7418"/>
                    <a:pt x="71052" y="7418"/>
                  </a:cubicBezTo>
                  <a:close/>
                  <a:moveTo>
                    <a:pt x="71104" y="7448"/>
                  </a:moveTo>
                  <a:cubicBezTo>
                    <a:pt x="71104" y="7448"/>
                    <a:pt x="71123" y="7448"/>
                    <a:pt x="71132" y="7457"/>
                  </a:cubicBezTo>
                  <a:cubicBezTo>
                    <a:pt x="71123" y="7476"/>
                    <a:pt x="71113" y="7495"/>
                    <a:pt x="71094" y="7514"/>
                  </a:cubicBezTo>
                  <a:lnTo>
                    <a:pt x="71085" y="7505"/>
                  </a:lnTo>
                  <a:cubicBezTo>
                    <a:pt x="71094" y="7486"/>
                    <a:pt x="71094" y="7467"/>
                    <a:pt x="71104" y="7448"/>
                  </a:cubicBezTo>
                  <a:close/>
                  <a:moveTo>
                    <a:pt x="70678" y="7467"/>
                  </a:moveTo>
                  <a:cubicBezTo>
                    <a:pt x="70687" y="7486"/>
                    <a:pt x="70697" y="7514"/>
                    <a:pt x="70706" y="7533"/>
                  </a:cubicBezTo>
                  <a:cubicBezTo>
                    <a:pt x="70706" y="7543"/>
                    <a:pt x="70697" y="7552"/>
                    <a:pt x="70697" y="7562"/>
                  </a:cubicBezTo>
                  <a:cubicBezTo>
                    <a:pt x="70687" y="7552"/>
                    <a:pt x="70678" y="7552"/>
                    <a:pt x="70678" y="7543"/>
                  </a:cubicBezTo>
                  <a:cubicBezTo>
                    <a:pt x="70668" y="7524"/>
                    <a:pt x="70668" y="7495"/>
                    <a:pt x="70659" y="7476"/>
                  </a:cubicBezTo>
                  <a:lnTo>
                    <a:pt x="70678" y="7467"/>
                  </a:lnTo>
                  <a:close/>
                  <a:moveTo>
                    <a:pt x="72618" y="7438"/>
                  </a:moveTo>
                  <a:cubicBezTo>
                    <a:pt x="72618" y="7457"/>
                    <a:pt x="72628" y="7476"/>
                    <a:pt x="72637" y="7495"/>
                  </a:cubicBezTo>
                  <a:cubicBezTo>
                    <a:pt x="72637" y="7514"/>
                    <a:pt x="72647" y="7533"/>
                    <a:pt x="72647" y="7552"/>
                  </a:cubicBezTo>
                  <a:cubicBezTo>
                    <a:pt x="72647" y="7566"/>
                    <a:pt x="72642" y="7575"/>
                    <a:pt x="72631" y="7575"/>
                  </a:cubicBezTo>
                  <a:cubicBezTo>
                    <a:pt x="72628" y="7575"/>
                    <a:pt x="72623" y="7574"/>
                    <a:pt x="72618" y="7571"/>
                  </a:cubicBezTo>
                  <a:cubicBezTo>
                    <a:pt x="72599" y="7552"/>
                    <a:pt x="72590" y="7543"/>
                    <a:pt x="72580" y="7524"/>
                  </a:cubicBezTo>
                  <a:lnTo>
                    <a:pt x="72552" y="7571"/>
                  </a:lnTo>
                  <a:cubicBezTo>
                    <a:pt x="72524" y="7524"/>
                    <a:pt x="72495" y="7486"/>
                    <a:pt x="72467" y="7448"/>
                  </a:cubicBezTo>
                  <a:lnTo>
                    <a:pt x="72476" y="7438"/>
                  </a:lnTo>
                  <a:cubicBezTo>
                    <a:pt x="72514" y="7448"/>
                    <a:pt x="72562" y="7429"/>
                    <a:pt x="72580" y="7476"/>
                  </a:cubicBezTo>
                  <a:cubicBezTo>
                    <a:pt x="72599" y="7467"/>
                    <a:pt x="72609" y="7448"/>
                    <a:pt x="72618" y="7438"/>
                  </a:cubicBezTo>
                  <a:close/>
                  <a:moveTo>
                    <a:pt x="71833" y="7495"/>
                  </a:moveTo>
                  <a:lnTo>
                    <a:pt x="71852" y="7505"/>
                  </a:lnTo>
                  <a:cubicBezTo>
                    <a:pt x="71871" y="7533"/>
                    <a:pt x="71880" y="7571"/>
                    <a:pt x="71908" y="7609"/>
                  </a:cubicBezTo>
                  <a:lnTo>
                    <a:pt x="71814" y="7571"/>
                  </a:lnTo>
                  <a:cubicBezTo>
                    <a:pt x="71814" y="7552"/>
                    <a:pt x="71823" y="7524"/>
                    <a:pt x="71833" y="7495"/>
                  </a:cubicBezTo>
                  <a:close/>
                  <a:moveTo>
                    <a:pt x="73300" y="7580"/>
                  </a:moveTo>
                  <a:cubicBezTo>
                    <a:pt x="73300" y="7590"/>
                    <a:pt x="73300" y="7590"/>
                    <a:pt x="73300" y="7599"/>
                  </a:cubicBezTo>
                  <a:lnTo>
                    <a:pt x="73252" y="7618"/>
                  </a:lnTo>
                  <a:lnTo>
                    <a:pt x="73243" y="7590"/>
                  </a:lnTo>
                  <a:cubicBezTo>
                    <a:pt x="73252" y="7590"/>
                    <a:pt x="73271" y="7580"/>
                    <a:pt x="73290" y="7580"/>
                  </a:cubicBezTo>
                  <a:close/>
                  <a:moveTo>
                    <a:pt x="71549" y="7363"/>
                  </a:moveTo>
                  <a:cubicBezTo>
                    <a:pt x="71558" y="7391"/>
                    <a:pt x="71577" y="7420"/>
                    <a:pt x="71596" y="7448"/>
                  </a:cubicBezTo>
                  <a:cubicBezTo>
                    <a:pt x="71615" y="7429"/>
                    <a:pt x="71634" y="7420"/>
                    <a:pt x="71662" y="7401"/>
                  </a:cubicBezTo>
                  <a:cubicBezTo>
                    <a:pt x="71672" y="7420"/>
                    <a:pt x="71672" y="7438"/>
                    <a:pt x="71662" y="7457"/>
                  </a:cubicBezTo>
                  <a:cubicBezTo>
                    <a:pt x="71662" y="7467"/>
                    <a:pt x="71662" y="7505"/>
                    <a:pt x="71643" y="7505"/>
                  </a:cubicBezTo>
                  <a:cubicBezTo>
                    <a:pt x="71640" y="7508"/>
                    <a:pt x="71635" y="7509"/>
                    <a:pt x="71629" y="7509"/>
                  </a:cubicBezTo>
                  <a:cubicBezTo>
                    <a:pt x="71617" y="7509"/>
                    <a:pt x="71602" y="7505"/>
                    <a:pt x="71596" y="7505"/>
                  </a:cubicBezTo>
                  <a:cubicBezTo>
                    <a:pt x="71568" y="7505"/>
                    <a:pt x="71539" y="7495"/>
                    <a:pt x="71511" y="7495"/>
                  </a:cubicBezTo>
                  <a:cubicBezTo>
                    <a:pt x="71520" y="7533"/>
                    <a:pt x="71530" y="7552"/>
                    <a:pt x="71539" y="7580"/>
                  </a:cubicBezTo>
                  <a:lnTo>
                    <a:pt x="71558" y="7562"/>
                  </a:lnTo>
                  <a:lnTo>
                    <a:pt x="71558" y="7562"/>
                  </a:lnTo>
                  <a:cubicBezTo>
                    <a:pt x="71551" y="7569"/>
                    <a:pt x="71555" y="7587"/>
                    <a:pt x="71557" y="7587"/>
                  </a:cubicBezTo>
                  <a:cubicBezTo>
                    <a:pt x="71558" y="7587"/>
                    <a:pt x="71558" y="7585"/>
                    <a:pt x="71558" y="7580"/>
                  </a:cubicBezTo>
                  <a:lnTo>
                    <a:pt x="71558" y="7580"/>
                  </a:lnTo>
                  <a:cubicBezTo>
                    <a:pt x="71558" y="7597"/>
                    <a:pt x="71558" y="7629"/>
                    <a:pt x="71538" y="7629"/>
                  </a:cubicBezTo>
                  <a:cubicBezTo>
                    <a:pt x="71536" y="7629"/>
                    <a:pt x="71533" y="7629"/>
                    <a:pt x="71530" y="7628"/>
                  </a:cubicBezTo>
                  <a:cubicBezTo>
                    <a:pt x="71511" y="7628"/>
                    <a:pt x="71492" y="7618"/>
                    <a:pt x="71482" y="7609"/>
                  </a:cubicBezTo>
                  <a:cubicBezTo>
                    <a:pt x="71464" y="7599"/>
                    <a:pt x="71445" y="7590"/>
                    <a:pt x="71454" y="7571"/>
                  </a:cubicBezTo>
                  <a:cubicBezTo>
                    <a:pt x="71454" y="7562"/>
                    <a:pt x="71454" y="7552"/>
                    <a:pt x="71454" y="7543"/>
                  </a:cubicBezTo>
                  <a:cubicBezTo>
                    <a:pt x="71454" y="7533"/>
                    <a:pt x="71454" y="7524"/>
                    <a:pt x="71454" y="7524"/>
                  </a:cubicBezTo>
                  <a:cubicBezTo>
                    <a:pt x="71445" y="7505"/>
                    <a:pt x="71445" y="7495"/>
                    <a:pt x="71454" y="7476"/>
                  </a:cubicBezTo>
                  <a:cubicBezTo>
                    <a:pt x="71459" y="7462"/>
                    <a:pt x="71475" y="7457"/>
                    <a:pt x="71493" y="7457"/>
                  </a:cubicBezTo>
                  <a:cubicBezTo>
                    <a:pt x="71511" y="7457"/>
                    <a:pt x="71530" y="7462"/>
                    <a:pt x="71539" y="7467"/>
                  </a:cubicBezTo>
                  <a:cubicBezTo>
                    <a:pt x="71549" y="7429"/>
                    <a:pt x="71501" y="7391"/>
                    <a:pt x="71549" y="7363"/>
                  </a:cubicBezTo>
                  <a:close/>
                  <a:moveTo>
                    <a:pt x="72098" y="7533"/>
                  </a:moveTo>
                  <a:cubicBezTo>
                    <a:pt x="72107" y="7543"/>
                    <a:pt x="72117" y="7552"/>
                    <a:pt x="72117" y="7562"/>
                  </a:cubicBezTo>
                  <a:cubicBezTo>
                    <a:pt x="72126" y="7571"/>
                    <a:pt x="72126" y="7580"/>
                    <a:pt x="72126" y="7590"/>
                  </a:cubicBezTo>
                  <a:cubicBezTo>
                    <a:pt x="72117" y="7609"/>
                    <a:pt x="72117" y="7618"/>
                    <a:pt x="72117" y="7628"/>
                  </a:cubicBezTo>
                  <a:cubicBezTo>
                    <a:pt x="72117" y="7637"/>
                    <a:pt x="72107" y="7647"/>
                    <a:pt x="72107" y="7647"/>
                  </a:cubicBezTo>
                  <a:cubicBezTo>
                    <a:pt x="72107" y="7656"/>
                    <a:pt x="72107" y="7656"/>
                    <a:pt x="72098" y="7656"/>
                  </a:cubicBezTo>
                  <a:lnTo>
                    <a:pt x="72098" y="7637"/>
                  </a:lnTo>
                  <a:lnTo>
                    <a:pt x="72050" y="7628"/>
                  </a:lnTo>
                  <a:cubicBezTo>
                    <a:pt x="72050" y="7609"/>
                    <a:pt x="72060" y="7590"/>
                    <a:pt x="72069" y="7571"/>
                  </a:cubicBezTo>
                  <a:cubicBezTo>
                    <a:pt x="72079" y="7552"/>
                    <a:pt x="72088" y="7543"/>
                    <a:pt x="72098" y="7533"/>
                  </a:cubicBezTo>
                  <a:close/>
                  <a:moveTo>
                    <a:pt x="71840" y="7623"/>
                  </a:moveTo>
                  <a:cubicBezTo>
                    <a:pt x="71871" y="7623"/>
                    <a:pt x="71871" y="7652"/>
                    <a:pt x="71871" y="7675"/>
                  </a:cubicBezTo>
                  <a:lnTo>
                    <a:pt x="71861" y="7675"/>
                  </a:lnTo>
                  <a:lnTo>
                    <a:pt x="71814" y="7628"/>
                  </a:lnTo>
                  <a:cubicBezTo>
                    <a:pt x="71824" y="7624"/>
                    <a:pt x="71833" y="7623"/>
                    <a:pt x="71840" y="7623"/>
                  </a:cubicBezTo>
                  <a:close/>
                  <a:moveTo>
                    <a:pt x="72344" y="7656"/>
                  </a:moveTo>
                  <a:cubicBezTo>
                    <a:pt x="72344" y="7666"/>
                    <a:pt x="72363" y="7685"/>
                    <a:pt x="72372" y="7694"/>
                  </a:cubicBezTo>
                  <a:cubicBezTo>
                    <a:pt x="72372" y="7703"/>
                    <a:pt x="72363" y="7713"/>
                    <a:pt x="72353" y="7713"/>
                  </a:cubicBezTo>
                  <a:lnTo>
                    <a:pt x="72315" y="7666"/>
                  </a:lnTo>
                  <a:lnTo>
                    <a:pt x="72344" y="7656"/>
                  </a:lnTo>
                  <a:close/>
                  <a:moveTo>
                    <a:pt x="72703" y="7637"/>
                  </a:moveTo>
                  <a:lnTo>
                    <a:pt x="72713" y="7685"/>
                  </a:lnTo>
                  <a:lnTo>
                    <a:pt x="72618" y="7713"/>
                  </a:lnTo>
                  <a:lnTo>
                    <a:pt x="72618" y="7703"/>
                  </a:lnTo>
                  <a:cubicBezTo>
                    <a:pt x="72618" y="7694"/>
                    <a:pt x="72637" y="7675"/>
                    <a:pt x="72647" y="7656"/>
                  </a:cubicBezTo>
                  <a:cubicBezTo>
                    <a:pt x="72666" y="7647"/>
                    <a:pt x="72685" y="7637"/>
                    <a:pt x="72703" y="7637"/>
                  </a:cubicBezTo>
                  <a:close/>
                  <a:moveTo>
                    <a:pt x="71757" y="7628"/>
                  </a:moveTo>
                  <a:lnTo>
                    <a:pt x="71766" y="7637"/>
                  </a:lnTo>
                  <a:cubicBezTo>
                    <a:pt x="71747" y="7666"/>
                    <a:pt x="71729" y="7694"/>
                    <a:pt x="71710" y="7722"/>
                  </a:cubicBezTo>
                  <a:lnTo>
                    <a:pt x="71700" y="7713"/>
                  </a:lnTo>
                  <a:cubicBezTo>
                    <a:pt x="71719" y="7685"/>
                    <a:pt x="71738" y="7656"/>
                    <a:pt x="71757" y="7628"/>
                  </a:cubicBezTo>
                  <a:close/>
                  <a:moveTo>
                    <a:pt x="71261" y="7690"/>
                  </a:moveTo>
                  <a:cubicBezTo>
                    <a:pt x="71290" y="7690"/>
                    <a:pt x="71311" y="7704"/>
                    <a:pt x="71322" y="7732"/>
                  </a:cubicBezTo>
                  <a:cubicBezTo>
                    <a:pt x="71274" y="7722"/>
                    <a:pt x="71236" y="7722"/>
                    <a:pt x="71189" y="7713"/>
                  </a:cubicBezTo>
                  <a:cubicBezTo>
                    <a:pt x="71217" y="7697"/>
                    <a:pt x="71241" y="7690"/>
                    <a:pt x="71261" y="7690"/>
                  </a:cubicBezTo>
                  <a:close/>
                  <a:moveTo>
                    <a:pt x="72864" y="7584"/>
                  </a:moveTo>
                  <a:cubicBezTo>
                    <a:pt x="72877" y="7584"/>
                    <a:pt x="72882" y="7588"/>
                    <a:pt x="72893" y="7599"/>
                  </a:cubicBezTo>
                  <a:cubicBezTo>
                    <a:pt x="72883" y="7609"/>
                    <a:pt x="72874" y="7609"/>
                    <a:pt x="72864" y="7618"/>
                  </a:cubicBezTo>
                  <a:lnTo>
                    <a:pt x="72874" y="7637"/>
                  </a:lnTo>
                  <a:cubicBezTo>
                    <a:pt x="72855" y="7666"/>
                    <a:pt x="72845" y="7703"/>
                    <a:pt x="72827" y="7732"/>
                  </a:cubicBezTo>
                  <a:cubicBezTo>
                    <a:pt x="72808" y="7722"/>
                    <a:pt x="72798" y="7713"/>
                    <a:pt x="72779" y="7713"/>
                  </a:cubicBezTo>
                  <a:cubicBezTo>
                    <a:pt x="72774" y="7718"/>
                    <a:pt x="72770" y="7720"/>
                    <a:pt x="72765" y="7720"/>
                  </a:cubicBezTo>
                  <a:cubicBezTo>
                    <a:pt x="72760" y="7720"/>
                    <a:pt x="72756" y="7718"/>
                    <a:pt x="72751" y="7713"/>
                  </a:cubicBezTo>
                  <a:cubicBezTo>
                    <a:pt x="72732" y="7713"/>
                    <a:pt x="72732" y="7685"/>
                    <a:pt x="72732" y="7675"/>
                  </a:cubicBezTo>
                  <a:cubicBezTo>
                    <a:pt x="72770" y="7656"/>
                    <a:pt x="72789" y="7637"/>
                    <a:pt x="72827" y="7618"/>
                  </a:cubicBezTo>
                  <a:cubicBezTo>
                    <a:pt x="72827" y="7637"/>
                    <a:pt x="72827" y="7656"/>
                    <a:pt x="72836" y="7675"/>
                  </a:cubicBezTo>
                  <a:cubicBezTo>
                    <a:pt x="72845" y="7656"/>
                    <a:pt x="72845" y="7656"/>
                    <a:pt x="72845" y="7656"/>
                  </a:cubicBezTo>
                  <a:cubicBezTo>
                    <a:pt x="72845" y="7628"/>
                    <a:pt x="72827" y="7609"/>
                    <a:pt x="72817" y="7590"/>
                  </a:cubicBezTo>
                  <a:cubicBezTo>
                    <a:pt x="72841" y="7586"/>
                    <a:pt x="72854" y="7584"/>
                    <a:pt x="72864" y="7584"/>
                  </a:cubicBezTo>
                  <a:close/>
                  <a:moveTo>
                    <a:pt x="70148" y="7429"/>
                  </a:moveTo>
                  <a:cubicBezTo>
                    <a:pt x="70157" y="7429"/>
                    <a:pt x="70167" y="7448"/>
                    <a:pt x="70176" y="7457"/>
                  </a:cubicBezTo>
                  <a:cubicBezTo>
                    <a:pt x="70195" y="7476"/>
                    <a:pt x="70205" y="7495"/>
                    <a:pt x="70205" y="7514"/>
                  </a:cubicBezTo>
                  <a:cubicBezTo>
                    <a:pt x="70214" y="7552"/>
                    <a:pt x="70224" y="7590"/>
                    <a:pt x="70271" y="7609"/>
                  </a:cubicBezTo>
                  <a:cubicBezTo>
                    <a:pt x="70271" y="7609"/>
                    <a:pt x="70271" y="7618"/>
                    <a:pt x="70280" y="7628"/>
                  </a:cubicBezTo>
                  <a:cubicBezTo>
                    <a:pt x="70271" y="7637"/>
                    <a:pt x="70252" y="7637"/>
                    <a:pt x="70252" y="7647"/>
                  </a:cubicBezTo>
                  <a:cubicBezTo>
                    <a:pt x="70243" y="7656"/>
                    <a:pt x="70243" y="7666"/>
                    <a:pt x="70243" y="7675"/>
                  </a:cubicBezTo>
                  <a:cubicBezTo>
                    <a:pt x="70236" y="7682"/>
                    <a:pt x="70229" y="7688"/>
                    <a:pt x="70222" y="7688"/>
                  </a:cubicBezTo>
                  <a:cubicBezTo>
                    <a:pt x="70220" y="7688"/>
                    <a:pt x="70217" y="7687"/>
                    <a:pt x="70214" y="7685"/>
                  </a:cubicBezTo>
                  <a:cubicBezTo>
                    <a:pt x="70195" y="7675"/>
                    <a:pt x="70186" y="7656"/>
                    <a:pt x="70176" y="7656"/>
                  </a:cubicBezTo>
                  <a:cubicBezTo>
                    <a:pt x="70168" y="7651"/>
                    <a:pt x="70161" y="7648"/>
                    <a:pt x="70156" y="7648"/>
                  </a:cubicBezTo>
                  <a:cubicBezTo>
                    <a:pt x="70142" y="7648"/>
                    <a:pt x="70136" y="7662"/>
                    <a:pt x="70129" y="7675"/>
                  </a:cubicBezTo>
                  <a:cubicBezTo>
                    <a:pt x="70148" y="7675"/>
                    <a:pt x="70157" y="7685"/>
                    <a:pt x="70176" y="7685"/>
                  </a:cubicBezTo>
                  <a:cubicBezTo>
                    <a:pt x="70186" y="7694"/>
                    <a:pt x="70195" y="7703"/>
                    <a:pt x="70195" y="7713"/>
                  </a:cubicBezTo>
                  <a:cubicBezTo>
                    <a:pt x="70195" y="7741"/>
                    <a:pt x="70167" y="7741"/>
                    <a:pt x="70157" y="7741"/>
                  </a:cubicBezTo>
                  <a:cubicBezTo>
                    <a:pt x="70129" y="7741"/>
                    <a:pt x="70110" y="7732"/>
                    <a:pt x="70101" y="7713"/>
                  </a:cubicBezTo>
                  <a:cubicBezTo>
                    <a:pt x="70091" y="7685"/>
                    <a:pt x="70091" y="7656"/>
                    <a:pt x="70110" y="7637"/>
                  </a:cubicBezTo>
                  <a:cubicBezTo>
                    <a:pt x="70129" y="7618"/>
                    <a:pt x="70138" y="7590"/>
                    <a:pt x="70138" y="7552"/>
                  </a:cubicBezTo>
                  <a:cubicBezTo>
                    <a:pt x="70138" y="7524"/>
                    <a:pt x="70129" y="7486"/>
                    <a:pt x="70167" y="7457"/>
                  </a:cubicBezTo>
                  <a:lnTo>
                    <a:pt x="70119" y="7438"/>
                  </a:lnTo>
                  <a:cubicBezTo>
                    <a:pt x="70129" y="7438"/>
                    <a:pt x="70138" y="7429"/>
                    <a:pt x="70148" y="7429"/>
                  </a:cubicBezTo>
                  <a:close/>
                  <a:moveTo>
                    <a:pt x="70971" y="7694"/>
                  </a:moveTo>
                  <a:lnTo>
                    <a:pt x="70990" y="7713"/>
                  </a:lnTo>
                  <a:cubicBezTo>
                    <a:pt x="70990" y="7741"/>
                    <a:pt x="70990" y="7770"/>
                    <a:pt x="70981" y="7808"/>
                  </a:cubicBezTo>
                  <a:cubicBezTo>
                    <a:pt x="70943" y="7798"/>
                    <a:pt x="70905" y="7789"/>
                    <a:pt x="70905" y="7751"/>
                  </a:cubicBezTo>
                  <a:cubicBezTo>
                    <a:pt x="70905" y="7732"/>
                    <a:pt x="70952" y="7713"/>
                    <a:pt x="70971" y="7694"/>
                  </a:cubicBezTo>
                  <a:close/>
                  <a:moveTo>
                    <a:pt x="71047" y="7703"/>
                  </a:moveTo>
                  <a:cubicBezTo>
                    <a:pt x="71066" y="7732"/>
                    <a:pt x="71094" y="7760"/>
                    <a:pt x="71123" y="7789"/>
                  </a:cubicBezTo>
                  <a:cubicBezTo>
                    <a:pt x="71085" y="7798"/>
                    <a:pt x="71057" y="7808"/>
                    <a:pt x="71028" y="7808"/>
                  </a:cubicBezTo>
                  <a:lnTo>
                    <a:pt x="71038" y="7713"/>
                  </a:lnTo>
                  <a:lnTo>
                    <a:pt x="71047" y="7703"/>
                  </a:lnTo>
                  <a:close/>
                  <a:moveTo>
                    <a:pt x="71409" y="7775"/>
                  </a:moveTo>
                  <a:cubicBezTo>
                    <a:pt x="71412" y="7775"/>
                    <a:pt x="71416" y="7779"/>
                    <a:pt x="71416" y="7779"/>
                  </a:cubicBezTo>
                  <a:lnTo>
                    <a:pt x="71416" y="7836"/>
                  </a:lnTo>
                  <a:lnTo>
                    <a:pt x="71397" y="7836"/>
                  </a:lnTo>
                  <a:cubicBezTo>
                    <a:pt x="71397" y="7817"/>
                    <a:pt x="71397" y="7798"/>
                    <a:pt x="71397" y="7789"/>
                  </a:cubicBezTo>
                  <a:cubicBezTo>
                    <a:pt x="71397" y="7779"/>
                    <a:pt x="71397" y="7779"/>
                    <a:pt x="71407" y="7779"/>
                  </a:cubicBezTo>
                  <a:cubicBezTo>
                    <a:pt x="71407" y="7776"/>
                    <a:pt x="71408" y="7775"/>
                    <a:pt x="71409" y="7775"/>
                  </a:cubicBezTo>
                  <a:close/>
                  <a:moveTo>
                    <a:pt x="71558" y="7741"/>
                  </a:moveTo>
                  <a:lnTo>
                    <a:pt x="71587" y="7836"/>
                  </a:lnTo>
                  <a:cubicBezTo>
                    <a:pt x="71530" y="7808"/>
                    <a:pt x="71520" y="7789"/>
                    <a:pt x="71558" y="7741"/>
                  </a:cubicBezTo>
                  <a:close/>
                  <a:moveTo>
                    <a:pt x="70270" y="7758"/>
                  </a:moveTo>
                  <a:cubicBezTo>
                    <a:pt x="70276" y="7758"/>
                    <a:pt x="70283" y="7759"/>
                    <a:pt x="70290" y="7760"/>
                  </a:cubicBezTo>
                  <a:cubicBezTo>
                    <a:pt x="70309" y="7760"/>
                    <a:pt x="70328" y="7770"/>
                    <a:pt x="70337" y="7789"/>
                  </a:cubicBezTo>
                  <a:cubicBezTo>
                    <a:pt x="70347" y="7808"/>
                    <a:pt x="70356" y="7827"/>
                    <a:pt x="70356" y="7845"/>
                  </a:cubicBezTo>
                  <a:lnTo>
                    <a:pt x="70347" y="7855"/>
                  </a:lnTo>
                  <a:cubicBezTo>
                    <a:pt x="70337" y="7845"/>
                    <a:pt x="70328" y="7836"/>
                    <a:pt x="70318" y="7827"/>
                  </a:cubicBezTo>
                  <a:cubicBezTo>
                    <a:pt x="70318" y="7817"/>
                    <a:pt x="70309" y="7808"/>
                    <a:pt x="70309" y="7808"/>
                  </a:cubicBezTo>
                  <a:cubicBezTo>
                    <a:pt x="70303" y="7805"/>
                    <a:pt x="70298" y="7804"/>
                    <a:pt x="70292" y="7804"/>
                  </a:cubicBezTo>
                  <a:cubicBezTo>
                    <a:pt x="70279" y="7804"/>
                    <a:pt x="70265" y="7810"/>
                    <a:pt x="70252" y="7817"/>
                  </a:cubicBezTo>
                  <a:cubicBezTo>
                    <a:pt x="70238" y="7831"/>
                    <a:pt x="70219" y="7840"/>
                    <a:pt x="70203" y="7840"/>
                  </a:cubicBezTo>
                  <a:cubicBezTo>
                    <a:pt x="70197" y="7840"/>
                    <a:pt x="70191" y="7839"/>
                    <a:pt x="70186" y="7836"/>
                  </a:cubicBezTo>
                  <a:cubicBezTo>
                    <a:pt x="70186" y="7836"/>
                    <a:pt x="70182" y="7832"/>
                    <a:pt x="70176" y="7832"/>
                  </a:cubicBezTo>
                  <a:cubicBezTo>
                    <a:pt x="70176" y="7832"/>
                    <a:pt x="70175" y="7832"/>
                    <a:pt x="70175" y="7832"/>
                  </a:cubicBezTo>
                  <a:lnTo>
                    <a:pt x="70175" y="7832"/>
                  </a:lnTo>
                  <a:cubicBezTo>
                    <a:pt x="70191" y="7824"/>
                    <a:pt x="70206" y="7814"/>
                    <a:pt x="70214" y="7798"/>
                  </a:cubicBezTo>
                  <a:cubicBezTo>
                    <a:pt x="70214" y="7775"/>
                    <a:pt x="70240" y="7758"/>
                    <a:pt x="70270" y="7758"/>
                  </a:cubicBezTo>
                  <a:close/>
                  <a:moveTo>
                    <a:pt x="70451" y="7703"/>
                  </a:moveTo>
                  <a:cubicBezTo>
                    <a:pt x="70451" y="7722"/>
                    <a:pt x="70441" y="7732"/>
                    <a:pt x="70451" y="7732"/>
                  </a:cubicBezTo>
                  <a:cubicBezTo>
                    <a:pt x="70460" y="7741"/>
                    <a:pt x="70479" y="7741"/>
                    <a:pt x="70489" y="7751"/>
                  </a:cubicBezTo>
                  <a:cubicBezTo>
                    <a:pt x="70498" y="7760"/>
                    <a:pt x="70508" y="7770"/>
                    <a:pt x="70517" y="7789"/>
                  </a:cubicBezTo>
                  <a:cubicBezTo>
                    <a:pt x="70525" y="7804"/>
                    <a:pt x="70539" y="7820"/>
                    <a:pt x="70559" y="7820"/>
                  </a:cubicBezTo>
                  <a:cubicBezTo>
                    <a:pt x="70564" y="7820"/>
                    <a:pt x="70569" y="7819"/>
                    <a:pt x="70574" y="7817"/>
                  </a:cubicBezTo>
                  <a:cubicBezTo>
                    <a:pt x="70583" y="7817"/>
                    <a:pt x="70593" y="7827"/>
                    <a:pt x="70602" y="7836"/>
                  </a:cubicBezTo>
                  <a:cubicBezTo>
                    <a:pt x="70631" y="7827"/>
                    <a:pt x="70659" y="7817"/>
                    <a:pt x="70687" y="7808"/>
                  </a:cubicBezTo>
                  <a:lnTo>
                    <a:pt x="70687" y="7827"/>
                  </a:lnTo>
                  <a:cubicBezTo>
                    <a:pt x="70668" y="7836"/>
                    <a:pt x="70659" y="7855"/>
                    <a:pt x="70631" y="7864"/>
                  </a:cubicBezTo>
                  <a:cubicBezTo>
                    <a:pt x="70612" y="7864"/>
                    <a:pt x="70593" y="7855"/>
                    <a:pt x="70564" y="7855"/>
                  </a:cubicBezTo>
                  <a:cubicBezTo>
                    <a:pt x="70526" y="7836"/>
                    <a:pt x="70489" y="7808"/>
                    <a:pt x="70451" y="7779"/>
                  </a:cubicBezTo>
                  <a:cubicBezTo>
                    <a:pt x="70442" y="7771"/>
                    <a:pt x="70434" y="7766"/>
                    <a:pt x="70426" y="7766"/>
                  </a:cubicBezTo>
                  <a:cubicBezTo>
                    <a:pt x="70417" y="7766"/>
                    <a:pt x="70409" y="7773"/>
                    <a:pt x="70403" y="7789"/>
                  </a:cubicBezTo>
                  <a:cubicBezTo>
                    <a:pt x="70394" y="7808"/>
                    <a:pt x="70394" y="7817"/>
                    <a:pt x="70394" y="7836"/>
                  </a:cubicBezTo>
                  <a:cubicBezTo>
                    <a:pt x="70384" y="7817"/>
                    <a:pt x="70375" y="7798"/>
                    <a:pt x="70366" y="7770"/>
                  </a:cubicBezTo>
                  <a:cubicBezTo>
                    <a:pt x="70356" y="7751"/>
                    <a:pt x="70375" y="7741"/>
                    <a:pt x="70384" y="7732"/>
                  </a:cubicBezTo>
                  <a:cubicBezTo>
                    <a:pt x="70413" y="7722"/>
                    <a:pt x="70432" y="7713"/>
                    <a:pt x="70451" y="7703"/>
                  </a:cubicBezTo>
                  <a:close/>
                  <a:moveTo>
                    <a:pt x="70829" y="7770"/>
                  </a:moveTo>
                  <a:cubicBezTo>
                    <a:pt x="70867" y="7808"/>
                    <a:pt x="70896" y="7855"/>
                    <a:pt x="70924" y="7893"/>
                  </a:cubicBezTo>
                  <a:cubicBezTo>
                    <a:pt x="70905" y="7902"/>
                    <a:pt x="70886" y="7907"/>
                    <a:pt x="70868" y="7907"/>
                  </a:cubicBezTo>
                  <a:cubicBezTo>
                    <a:pt x="70851" y="7907"/>
                    <a:pt x="70834" y="7902"/>
                    <a:pt x="70820" y="7893"/>
                  </a:cubicBezTo>
                  <a:cubicBezTo>
                    <a:pt x="70782" y="7855"/>
                    <a:pt x="70810" y="7798"/>
                    <a:pt x="70829" y="7770"/>
                  </a:cubicBezTo>
                  <a:close/>
                  <a:moveTo>
                    <a:pt x="72420" y="7874"/>
                  </a:moveTo>
                  <a:cubicBezTo>
                    <a:pt x="72429" y="7893"/>
                    <a:pt x="72438" y="7902"/>
                    <a:pt x="72457" y="7921"/>
                  </a:cubicBezTo>
                  <a:cubicBezTo>
                    <a:pt x="72457" y="7912"/>
                    <a:pt x="72457" y="7902"/>
                    <a:pt x="72467" y="7883"/>
                  </a:cubicBezTo>
                  <a:cubicBezTo>
                    <a:pt x="72476" y="7902"/>
                    <a:pt x="72486" y="7912"/>
                    <a:pt x="72505" y="7940"/>
                  </a:cubicBezTo>
                  <a:lnTo>
                    <a:pt x="72457" y="7940"/>
                  </a:lnTo>
                  <a:cubicBezTo>
                    <a:pt x="72448" y="7940"/>
                    <a:pt x="72429" y="7940"/>
                    <a:pt x="72420" y="7931"/>
                  </a:cubicBezTo>
                  <a:cubicBezTo>
                    <a:pt x="72410" y="7931"/>
                    <a:pt x="72410" y="7893"/>
                    <a:pt x="72410" y="7883"/>
                  </a:cubicBezTo>
                  <a:lnTo>
                    <a:pt x="72420" y="7874"/>
                  </a:lnTo>
                  <a:close/>
                  <a:moveTo>
                    <a:pt x="71634" y="7902"/>
                  </a:moveTo>
                  <a:cubicBezTo>
                    <a:pt x="71643" y="7921"/>
                    <a:pt x="71662" y="7931"/>
                    <a:pt x="71672" y="7950"/>
                  </a:cubicBezTo>
                  <a:lnTo>
                    <a:pt x="71653" y="7969"/>
                  </a:lnTo>
                  <a:cubicBezTo>
                    <a:pt x="71643" y="7950"/>
                    <a:pt x="71624" y="7931"/>
                    <a:pt x="71615" y="7912"/>
                  </a:cubicBezTo>
                  <a:lnTo>
                    <a:pt x="71634" y="7902"/>
                  </a:lnTo>
                  <a:close/>
                  <a:moveTo>
                    <a:pt x="70494" y="7870"/>
                  </a:moveTo>
                  <a:cubicBezTo>
                    <a:pt x="70508" y="7870"/>
                    <a:pt x="70520" y="7879"/>
                    <a:pt x="70526" y="7893"/>
                  </a:cubicBezTo>
                  <a:cubicBezTo>
                    <a:pt x="70536" y="7912"/>
                    <a:pt x="70555" y="7921"/>
                    <a:pt x="70574" y="7931"/>
                  </a:cubicBezTo>
                  <a:cubicBezTo>
                    <a:pt x="70583" y="7931"/>
                    <a:pt x="70593" y="7921"/>
                    <a:pt x="70602" y="7921"/>
                  </a:cubicBezTo>
                  <a:lnTo>
                    <a:pt x="70640" y="7921"/>
                  </a:lnTo>
                  <a:cubicBezTo>
                    <a:pt x="70631" y="7950"/>
                    <a:pt x="70602" y="7978"/>
                    <a:pt x="70574" y="7978"/>
                  </a:cubicBezTo>
                  <a:cubicBezTo>
                    <a:pt x="70545" y="7978"/>
                    <a:pt x="70526" y="7978"/>
                    <a:pt x="70517" y="7950"/>
                  </a:cubicBezTo>
                  <a:cubicBezTo>
                    <a:pt x="70508" y="7921"/>
                    <a:pt x="70489" y="7902"/>
                    <a:pt x="70479" y="7883"/>
                  </a:cubicBezTo>
                  <a:lnTo>
                    <a:pt x="70479" y="7883"/>
                  </a:lnTo>
                  <a:cubicBezTo>
                    <a:pt x="70482" y="7888"/>
                    <a:pt x="70483" y="7890"/>
                    <a:pt x="70484" y="7890"/>
                  </a:cubicBezTo>
                  <a:cubicBezTo>
                    <a:pt x="70488" y="7890"/>
                    <a:pt x="70486" y="7874"/>
                    <a:pt x="70479" y="7874"/>
                  </a:cubicBezTo>
                  <a:cubicBezTo>
                    <a:pt x="70484" y="7871"/>
                    <a:pt x="70489" y="7870"/>
                    <a:pt x="70494" y="7870"/>
                  </a:cubicBezTo>
                  <a:close/>
                  <a:moveTo>
                    <a:pt x="70401" y="7911"/>
                  </a:moveTo>
                  <a:cubicBezTo>
                    <a:pt x="70405" y="7911"/>
                    <a:pt x="70409" y="7911"/>
                    <a:pt x="70413" y="7912"/>
                  </a:cubicBezTo>
                  <a:cubicBezTo>
                    <a:pt x="70403" y="7940"/>
                    <a:pt x="70394" y="7969"/>
                    <a:pt x="70384" y="8006"/>
                  </a:cubicBezTo>
                  <a:cubicBezTo>
                    <a:pt x="70359" y="7955"/>
                    <a:pt x="70364" y="7911"/>
                    <a:pt x="70401" y="7911"/>
                  </a:cubicBezTo>
                  <a:close/>
                  <a:moveTo>
                    <a:pt x="70924" y="7940"/>
                  </a:moveTo>
                  <a:cubicBezTo>
                    <a:pt x="70952" y="7959"/>
                    <a:pt x="70943" y="7997"/>
                    <a:pt x="70933" y="8025"/>
                  </a:cubicBezTo>
                  <a:cubicBezTo>
                    <a:pt x="70924" y="7997"/>
                    <a:pt x="70915" y="7978"/>
                    <a:pt x="70905" y="7950"/>
                  </a:cubicBezTo>
                  <a:lnTo>
                    <a:pt x="70924" y="7940"/>
                  </a:lnTo>
                  <a:close/>
                  <a:moveTo>
                    <a:pt x="71435" y="7997"/>
                  </a:moveTo>
                  <a:cubicBezTo>
                    <a:pt x="71445" y="8016"/>
                    <a:pt x="71454" y="8035"/>
                    <a:pt x="71464" y="8054"/>
                  </a:cubicBezTo>
                  <a:lnTo>
                    <a:pt x="71407" y="8063"/>
                  </a:lnTo>
                  <a:cubicBezTo>
                    <a:pt x="71416" y="8035"/>
                    <a:pt x="71426" y="8025"/>
                    <a:pt x="71435" y="7997"/>
                  </a:cubicBezTo>
                  <a:close/>
                  <a:moveTo>
                    <a:pt x="71247" y="7771"/>
                  </a:moveTo>
                  <a:cubicBezTo>
                    <a:pt x="71270" y="7771"/>
                    <a:pt x="71293" y="7779"/>
                    <a:pt x="71312" y="7798"/>
                  </a:cubicBezTo>
                  <a:cubicBezTo>
                    <a:pt x="71293" y="7808"/>
                    <a:pt x="71274" y="7808"/>
                    <a:pt x="71255" y="7817"/>
                  </a:cubicBezTo>
                  <a:cubicBezTo>
                    <a:pt x="71303" y="7836"/>
                    <a:pt x="71340" y="7855"/>
                    <a:pt x="71397" y="7883"/>
                  </a:cubicBezTo>
                  <a:cubicBezTo>
                    <a:pt x="71322" y="7921"/>
                    <a:pt x="71236" y="7959"/>
                    <a:pt x="71161" y="7997"/>
                  </a:cubicBezTo>
                  <a:cubicBezTo>
                    <a:pt x="71142" y="8006"/>
                    <a:pt x="71132" y="8035"/>
                    <a:pt x="71113" y="8054"/>
                  </a:cubicBezTo>
                  <a:cubicBezTo>
                    <a:pt x="71104" y="8073"/>
                    <a:pt x="71085" y="8101"/>
                    <a:pt x="71075" y="8120"/>
                  </a:cubicBezTo>
                  <a:cubicBezTo>
                    <a:pt x="71057" y="8111"/>
                    <a:pt x="71047" y="8101"/>
                    <a:pt x="71038" y="8101"/>
                  </a:cubicBezTo>
                  <a:cubicBezTo>
                    <a:pt x="71028" y="8111"/>
                    <a:pt x="71019" y="8129"/>
                    <a:pt x="71009" y="8139"/>
                  </a:cubicBezTo>
                  <a:cubicBezTo>
                    <a:pt x="70971" y="8054"/>
                    <a:pt x="71009" y="7969"/>
                    <a:pt x="71000" y="7883"/>
                  </a:cubicBezTo>
                  <a:lnTo>
                    <a:pt x="71000" y="7883"/>
                  </a:lnTo>
                  <a:lnTo>
                    <a:pt x="71038" y="7902"/>
                  </a:lnTo>
                  <a:cubicBezTo>
                    <a:pt x="71047" y="7893"/>
                    <a:pt x="71057" y="7874"/>
                    <a:pt x="71066" y="7864"/>
                  </a:cubicBezTo>
                  <a:cubicBezTo>
                    <a:pt x="71075" y="7855"/>
                    <a:pt x="71075" y="7836"/>
                    <a:pt x="71085" y="7827"/>
                  </a:cubicBezTo>
                  <a:cubicBezTo>
                    <a:pt x="71092" y="7822"/>
                    <a:pt x="71098" y="7820"/>
                    <a:pt x="71103" y="7820"/>
                  </a:cubicBezTo>
                  <a:cubicBezTo>
                    <a:pt x="71122" y="7820"/>
                    <a:pt x="71137" y="7840"/>
                    <a:pt x="71151" y="7855"/>
                  </a:cubicBezTo>
                  <a:cubicBezTo>
                    <a:pt x="71157" y="7804"/>
                    <a:pt x="71202" y="7771"/>
                    <a:pt x="71247" y="7771"/>
                  </a:cubicBezTo>
                  <a:close/>
                  <a:moveTo>
                    <a:pt x="70129" y="8054"/>
                  </a:moveTo>
                  <a:lnTo>
                    <a:pt x="70129" y="8054"/>
                  </a:lnTo>
                  <a:cubicBezTo>
                    <a:pt x="70138" y="8073"/>
                    <a:pt x="70138" y="8092"/>
                    <a:pt x="70148" y="8101"/>
                  </a:cubicBezTo>
                  <a:lnTo>
                    <a:pt x="70195" y="8101"/>
                  </a:lnTo>
                  <a:lnTo>
                    <a:pt x="70205" y="8111"/>
                  </a:lnTo>
                  <a:cubicBezTo>
                    <a:pt x="70186" y="8120"/>
                    <a:pt x="70167" y="8129"/>
                    <a:pt x="70148" y="8148"/>
                  </a:cubicBezTo>
                  <a:cubicBezTo>
                    <a:pt x="70110" y="8111"/>
                    <a:pt x="70101" y="8092"/>
                    <a:pt x="70129" y="8054"/>
                  </a:cubicBezTo>
                  <a:close/>
                  <a:moveTo>
                    <a:pt x="69873" y="8224"/>
                  </a:moveTo>
                  <a:cubicBezTo>
                    <a:pt x="69872" y="8226"/>
                    <a:pt x="69872" y="8228"/>
                    <a:pt x="69871" y="8230"/>
                  </a:cubicBezTo>
                  <a:lnTo>
                    <a:pt x="69871" y="8230"/>
                  </a:lnTo>
                  <a:cubicBezTo>
                    <a:pt x="69872" y="8230"/>
                    <a:pt x="69873" y="8227"/>
                    <a:pt x="69873" y="8224"/>
                  </a:cubicBezTo>
                  <a:close/>
                  <a:moveTo>
                    <a:pt x="71274" y="8018"/>
                  </a:moveTo>
                  <a:cubicBezTo>
                    <a:pt x="71281" y="8018"/>
                    <a:pt x="71288" y="8021"/>
                    <a:pt x="71293" y="8025"/>
                  </a:cubicBezTo>
                  <a:cubicBezTo>
                    <a:pt x="71312" y="8035"/>
                    <a:pt x="71331" y="8044"/>
                    <a:pt x="71350" y="8063"/>
                  </a:cubicBezTo>
                  <a:lnTo>
                    <a:pt x="71322" y="8111"/>
                  </a:lnTo>
                  <a:cubicBezTo>
                    <a:pt x="71328" y="8109"/>
                    <a:pt x="71334" y="8109"/>
                    <a:pt x="71339" y="8109"/>
                  </a:cubicBezTo>
                  <a:cubicBezTo>
                    <a:pt x="71374" y="8109"/>
                    <a:pt x="71390" y="8134"/>
                    <a:pt x="71407" y="8167"/>
                  </a:cubicBezTo>
                  <a:cubicBezTo>
                    <a:pt x="71416" y="8186"/>
                    <a:pt x="71426" y="8196"/>
                    <a:pt x="71416" y="8215"/>
                  </a:cubicBezTo>
                  <a:cubicBezTo>
                    <a:pt x="71416" y="8234"/>
                    <a:pt x="71407" y="8243"/>
                    <a:pt x="71407" y="8252"/>
                  </a:cubicBezTo>
                  <a:cubicBezTo>
                    <a:pt x="71402" y="8257"/>
                    <a:pt x="71397" y="8260"/>
                    <a:pt x="71393" y="8260"/>
                  </a:cubicBezTo>
                  <a:cubicBezTo>
                    <a:pt x="71388" y="8260"/>
                    <a:pt x="71383" y="8257"/>
                    <a:pt x="71378" y="8252"/>
                  </a:cubicBezTo>
                  <a:cubicBezTo>
                    <a:pt x="71350" y="8252"/>
                    <a:pt x="71322" y="8243"/>
                    <a:pt x="71303" y="8234"/>
                  </a:cubicBezTo>
                  <a:cubicBezTo>
                    <a:pt x="71265" y="8224"/>
                    <a:pt x="71236" y="8215"/>
                    <a:pt x="71199" y="8205"/>
                  </a:cubicBezTo>
                  <a:cubicBezTo>
                    <a:pt x="71189" y="8205"/>
                    <a:pt x="71170" y="8205"/>
                    <a:pt x="71161" y="8196"/>
                  </a:cubicBezTo>
                  <a:cubicBezTo>
                    <a:pt x="71151" y="8186"/>
                    <a:pt x="71151" y="8186"/>
                    <a:pt x="71161" y="8177"/>
                  </a:cubicBezTo>
                  <a:cubicBezTo>
                    <a:pt x="71170" y="8148"/>
                    <a:pt x="71161" y="8129"/>
                    <a:pt x="71170" y="8111"/>
                  </a:cubicBezTo>
                  <a:cubicBezTo>
                    <a:pt x="71189" y="8073"/>
                    <a:pt x="71217" y="8044"/>
                    <a:pt x="71255" y="8025"/>
                  </a:cubicBezTo>
                  <a:cubicBezTo>
                    <a:pt x="71260" y="8021"/>
                    <a:pt x="71267" y="8018"/>
                    <a:pt x="71274" y="8018"/>
                  </a:cubicBezTo>
                  <a:close/>
                  <a:moveTo>
                    <a:pt x="71520" y="8063"/>
                  </a:moveTo>
                  <a:cubicBezTo>
                    <a:pt x="71501" y="8139"/>
                    <a:pt x="71492" y="8196"/>
                    <a:pt x="71473" y="8271"/>
                  </a:cubicBezTo>
                  <a:cubicBezTo>
                    <a:pt x="71464" y="8262"/>
                    <a:pt x="71445" y="8262"/>
                    <a:pt x="71426" y="8262"/>
                  </a:cubicBezTo>
                  <a:cubicBezTo>
                    <a:pt x="71482" y="8205"/>
                    <a:pt x="71445" y="8111"/>
                    <a:pt x="71520" y="8063"/>
                  </a:cubicBezTo>
                  <a:close/>
                  <a:moveTo>
                    <a:pt x="69892" y="8215"/>
                  </a:moveTo>
                  <a:cubicBezTo>
                    <a:pt x="69902" y="8224"/>
                    <a:pt x="69911" y="8243"/>
                    <a:pt x="69921" y="8262"/>
                  </a:cubicBezTo>
                  <a:cubicBezTo>
                    <a:pt x="69914" y="8269"/>
                    <a:pt x="69907" y="8275"/>
                    <a:pt x="69901" y="8275"/>
                  </a:cubicBezTo>
                  <a:cubicBezTo>
                    <a:pt x="69898" y="8275"/>
                    <a:pt x="69895" y="8274"/>
                    <a:pt x="69892" y="8271"/>
                  </a:cubicBezTo>
                  <a:cubicBezTo>
                    <a:pt x="69875" y="8271"/>
                    <a:pt x="69866" y="8249"/>
                    <a:pt x="69871" y="8230"/>
                  </a:cubicBezTo>
                  <a:lnTo>
                    <a:pt x="69871" y="8230"/>
                  </a:lnTo>
                  <a:cubicBezTo>
                    <a:pt x="69871" y="8230"/>
                    <a:pt x="69871" y="8230"/>
                    <a:pt x="69870" y="8230"/>
                  </a:cubicBezTo>
                  <a:cubicBezTo>
                    <a:pt x="69869" y="8230"/>
                    <a:pt x="69868" y="8226"/>
                    <a:pt x="69873" y="8215"/>
                  </a:cubicBezTo>
                  <a:close/>
                  <a:moveTo>
                    <a:pt x="71927" y="8252"/>
                  </a:moveTo>
                  <a:cubicBezTo>
                    <a:pt x="71946" y="8271"/>
                    <a:pt x="71965" y="8281"/>
                    <a:pt x="71975" y="8300"/>
                  </a:cubicBezTo>
                  <a:cubicBezTo>
                    <a:pt x="71965" y="8309"/>
                    <a:pt x="71946" y="8319"/>
                    <a:pt x="71937" y="8319"/>
                  </a:cubicBezTo>
                  <a:cubicBezTo>
                    <a:pt x="71927" y="8300"/>
                    <a:pt x="71927" y="8281"/>
                    <a:pt x="71918" y="8262"/>
                  </a:cubicBezTo>
                  <a:lnTo>
                    <a:pt x="71927" y="8252"/>
                  </a:lnTo>
                  <a:close/>
                  <a:moveTo>
                    <a:pt x="70785" y="7914"/>
                  </a:moveTo>
                  <a:cubicBezTo>
                    <a:pt x="70795" y="7914"/>
                    <a:pt x="70803" y="7916"/>
                    <a:pt x="70810" y="7921"/>
                  </a:cubicBezTo>
                  <a:cubicBezTo>
                    <a:pt x="70877" y="7969"/>
                    <a:pt x="70924" y="8035"/>
                    <a:pt x="70924" y="8120"/>
                  </a:cubicBezTo>
                  <a:cubicBezTo>
                    <a:pt x="70924" y="8129"/>
                    <a:pt x="70924" y="8148"/>
                    <a:pt x="70915" y="8167"/>
                  </a:cubicBezTo>
                  <a:lnTo>
                    <a:pt x="70858" y="8111"/>
                  </a:lnTo>
                  <a:lnTo>
                    <a:pt x="70858" y="8205"/>
                  </a:lnTo>
                  <a:lnTo>
                    <a:pt x="70839" y="8215"/>
                  </a:lnTo>
                  <a:cubicBezTo>
                    <a:pt x="70820" y="8186"/>
                    <a:pt x="70791" y="8167"/>
                    <a:pt x="70773" y="8139"/>
                  </a:cubicBezTo>
                  <a:lnTo>
                    <a:pt x="70763" y="8177"/>
                  </a:lnTo>
                  <a:cubicBezTo>
                    <a:pt x="70725" y="8196"/>
                    <a:pt x="70697" y="8205"/>
                    <a:pt x="70668" y="8224"/>
                  </a:cubicBezTo>
                  <a:cubicBezTo>
                    <a:pt x="70668" y="8205"/>
                    <a:pt x="70659" y="8186"/>
                    <a:pt x="70659" y="8167"/>
                  </a:cubicBezTo>
                  <a:cubicBezTo>
                    <a:pt x="70640" y="8167"/>
                    <a:pt x="70631" y="8177"/>
                    <a:pt x="70612" y="8186"/>
                  </a:cubicBezTo>
                  <a:cubicBezTo>
                    <a:pt x="70607" y="8191"/>
                    <a:pt x="70600" y="8191"/>
                    <a:pt x="70593" y="8191"/>
                  </a:cubicBezTo>
                  <a:cubicBezTo>
                    <a:pt x="70586" y="8191"/>
                    <a:pt x="70579" y="8191"/>
                    <a:pt x="70574" y="8196"/>
                  </a:cubicBezTo>
                  <a:cubicBezTo>
                    <a:pt x="70555" y="8205"/>
                    <a:pt x="70545" y="8234"/>
                    <a:pt x="70536" y="8252"/>
                  </a:cubicBezTo>
                  <a:cubicBezTo>
                    <a:pt x="70526" y="8281"/>
                    <a:pt x="70536" y="8300"/>
                    <a:pt x="70564" y="8300"/>
                  </a:cubicBezTo>
                  <a:cubicBezTo>
                    <a:pt x="70602" y="8290"/>
                    <a:pt x="70640" y="8281"/>
                    <a:pt x="70678" y="8262"/>
                  </a:cubicBezTo>
                  <a:lnTo>
                    <a:pt x="70735" y="8300"/>
                  </a:lnTo>
                  <a:cubicBezTo>
                    <a:pt x="70741" y="8293"/>
                    <a:pt x="70753" y="8286"/>
                    <a:pt x="70766" y="8286"/>
                  </a:cubicBezTo>
                  <a:cubicBezTo>
                    <a:pt x="70771" y="8286"/>
                    <a:pt x="70776" y="8288"/>
                    <a:pt x="70782" y="8290"/>
                  </a:cubicBezTo>
                  <a:cubicBezTo>
                    <a:pt x="70795" y="8290"/>
                    <a:pt x="70803" y="8295"/>
                    <a:pt x="70813" y="8295"/>
                  </a:cubicBezTo>
                  <a:cubicBezTo>
                    <a:pt x="70818" y="8295"/>
                    <a:pt x="70823" y="8293"/>
                    <a:pt x="70829" y="8290"/>
                  </a:cubicBezTo>
                  <a:cubicBezTo>
                    <a:pt x="70848" y="8281"/>
                    <a:pt x="70858" y="8271"/>
                    <a:pt x="70877" y="8262"/>
                  </a:cubicBezTo>
                  <a:cubicBezTo>
                    <a:pt x="70881" y="8257"/>
                    <a:pt x="70889" y="8255"/>
                    <a:pt x="70897" y="8255"/>
                  </a:cubicBezTo>
                  <a:cubicBezTo>
                    <a:pt x="70905" y="8255"/>
                    <a:pt x="70915" y="8257"/>
                    <a:pt x="70924" y="8262"/>
                  </a:cubicBezTo>
                  <a:cubicBezTo>
                    <a:pt x="70924" y="8290"/>
                    <a:pt x="70905" y="8309"/>
                    <a:pt x="70877" y="8309"/>
                  </a:cubicBezTo>
                  <a:cubicBezTo>
                    <a:pt x="70839" y="8328"/>
                    <a:pt x="70791" y="8328"/>
                    <a:pt x="70744" y="8338"/>
                  </a:cubicBezTo>
                  <a:cubicBezTo>
                    <a:pt x="70725" y="8340"/>
                    <a:pt x="70705" y="8342"/>
                    <a:pt x="70684" y="8342"/>
                  </a:cubicBezTo>
                  <a:cubicBezTo>
                    <a:pt x="70634" y="8342"/>
                    <a:pt x="70580" y="8335"/>
                    <a:pt x="70526" y="8328"/>
                  </a:cubicBezTo>
                  <a:cubicBezTo>
                    <a:pt x="70489" y="8328"/>
                    <a:pt x="70460" y="8319"/>
                    <a:pt x="70422" y="8309"/>
                  </a:cubicBezTo>
                  <a:cubicBezTo>
                    <a:pt x="70384" y="8300"/>
                    <a:pt x="70356" y="8290"/>
                    <a:pt x="70318" y="8271"/>
                  </a:cubicBezTo>
                  <a:cubicBezTo>
                    <a:pt x="70299" y="8262"/>
                    <a:pt x="70318" y="8243"/>
                    <a:pt x="70328" y="8243"/>
                  </a:cubicBezTo>
                  <a:cubicBezTo>
                    <a:pt x="70356" y="8243"/>
                    <a:pt x="70375" y="8243"/>
                    <a:pt x="70413" y="8234"/>
                  </a:cubicBezTo>
                  <a:lnTo>
                    <a:pt x="70403" y="8177"/>
                  </a:lnTo>
                  <a:cubicBezTo>
                    <a:pt x="70394" y="8177"/>
                    <a:pt x="70384" y="8177"/>
                    <a:pt x="70375" y="8186"/>
                  </a:cubicBezTo>
                  <a:cubicBezTo>
                    <a:pt x="70375" y="8186"/>
                    <a:pt x="70366" y="8186"/>
                    <a:pt x="70356" y="8177"/>
                  </a:cubicBezTo>
                  <a:cubicBezTo>
                    <a:pt x="70347" y="8167"/>
                    <a:pt x="70337" y="8148"/>
                    <a:pt x="70347" y="8139"/>
                  </a:cubicBezTo>
                  <a:cubicBezTo>
                    <a:pt x="70356" y="8139"/>
                    <a:pt x="70356" y="8139"/>
                    <a:pt x="70366" y="8129"/>
                  </a:cubicBezTo>
                  <a:cubicBezTo>
                    <a:pt x="70375" y="8129"/>
                    <a:pt x="70384" y="8120"/>
                    <a:pt x="70394" y="8120"/>
                  </a:cubicBezTo>
                  <a:cubicBezTo>
                    <a:pt x="70399" y="8117"/>
                    <a:pt x="70405" y="8116"/>
                    <a:pt x="70411" y="8116"/>
                  </a:cubicBezTo>
                  <a:cubicBezTo>
                    <a:pt x="70424" y="8116"/>
                    <a:pt x="70437" y="8123"/>
                    <a:pt x="70451" y="8129"/>
                  </a:cubicBezTo>
                  <a:cubicBezTo>
                    <a:pt x="70460" y="8111"/>
                    <a:pt x="70470" y="8082"/>
                    <a:pt x="70489" y="8073"/>
                  </a:cubicBezTo>
                  <a:cubicBezTo>
                    <a:pt x="70536" y="8044"/>
                    <a:pt x="70583" y="8025"/>
                    <a:pt x="70631" y="8006"/>
                  </a:cubicBezTo>
                  <a:lnTo>
                    <a:pt x="70631" y="8006"/>
                  </a:lnTo>
                  <a:cubicBezTo>
                    <a:pt x="70612" y="8054"/>
                    <a:pt x="70612" y="8054"/>
                    <a:pt x="70668" y="8082"/>
                  </a:cubicBezTo>
                  <a:cubicBezTo>
                    <a:pt x="70668" y="8054"/>
                    <a:pt x="70668" y="8025"/>
                    <a:pt x="70678" y="7997"/>
                  </a:cubicBezTo>
                  <a:cubicBezTo>
                    <a:pt x="70686" y="7958"/>
                    <a:pt x="70744" y="7914"/>
                    <a:pt x="70785" y="7914"/>
                  </a:cubicBezTo>
                  <a:close/>
                  <a:moveTo>
                    <a:pt x="69873" y="8328"/>
                  </a:moveTo>
                  <a:cubicBezTo>
                    <a:pt x="69892" y="8347"/>
                    <a:pt x="69911" y="8366"/>
                    <a:pt x="69930" y="8385"/>
                  </a:cubicBezTo>
                  <a:cubicBezTo>
                    <a:pt x="69958" y="8363"/>
                    <a:pt x="69969" y="8354"/>
                    <a:pt x="69982" y="8354"/>
                  </a:cubicBezTo>
                  <a:cubicBezTo>
                    <a:pt x="69990" y="8354"/>
                    <a:pt x="70000" y="8358"/>
                    <a:pt x="70015" y="8366"/>
                  </a:cubicBezTo>
                  <a:cubicBezTo>
                    <a:pt x="69996" y="8376"/>
                    <a:pt x="69987" y="8385"/>
                    <a:pt x="69977" y="8404"/>
                  </a:cubicBezTo>
                  <a:cubicBezTo>
                    <a:pt x="69987" y="8451"/>
                    <a:pt x="69959" y="8508"/>
                    <a:pt x="69911" y="8536"/>
                  </a:cubicBezTo>
                  <a:lnTo>
                    <a:pt x="69892" y="8470"/>
                  </a:lnTo>
                  <a:cubicBezTo>
                    <a:pt x="69864" y="8461"/>
                    <a:pt x="69845" y="8451"/>
                    <a:pt x="69807" y="8432"/>
                  </a:cubicBezTo>
                  <a:cubicBezTo>
                    <a:pt x="69835" y="8404"/>
                    <a:pt x="69854" y="8366"/>
                    <a:pt x="69873" y="8328"/>
                  </a:cubicBezTo>
                  <a:close/>
                  <a:moveTo>
                    <a:pt x="71596" y="8489"/>
                  </a:moveTo>
                  <a:lnTo>
                    <a:pt x="71596" y="8489"/>
                  </a:lnTo>
                  <a:cubicBezTo>
                    <a:pt x="71558" y="8508"/>
                    <a:pt x="71530" y="8518"/>
                    <a:pt x="71492" y="8536"/>
                  </a:cubicBezTo>
                  <a:cubicBezTo>
                    <a:pt x="71473" y="8546"/>
                    <a:pt x="71464" y="8546"/>
                    <a:pt x="71454" y="8546"/>
                  </a:cubicBezTo>
                  <a:lnTo>
                    <a:pt x="71445" y="8536"/>
                  </a:lnTo>
                  <a:cubicBezTo>
                    <a:pt x="71492" y="8518"/>
                    <a:pt x="71549" y="8499"/>
                    <a:pt x="71596" y="8489"/>
                  </a:cubicBezTo>
                  <a:close/>
                  <a:moveTo>
                    <a:pt x="71312" y="8622"/>
                  </a:moveTo>
                  <a:lnTo>
                    <a:pt x="71322" y="8631"/>
                  </a:lnTo>
                  <a:cubicBezTo>
                    <a:pt x="71322" y="8631"/>
                    <a:pt x="71312" y="8631"/>
                    <a:pt x="71303" y="8641"/>
                  </a:cubicBezTo>
                  <a:cubicBezTo>
                    <a:pt x="71312" y="8631"/>
                    <a:pt x="71312" y="8631"/>
                    <a:pt x="71312" y="8622"/>
                  </a:cubicBezTo>
                  <a:close/>
                  <a:moveTo>
                    <a:pt x="70867" y="8546"/>
                  </a:moveTo>
                  <a:cubicBezTo>
                    <a:pt x="70886" y="8555"/>
                    <a:pt x="70877" y="8565"/>
                    <a:pt x="70877" y="8565"/>
                  </a:cubicBezTo>
                  <a:cubicBezTo>
                    <a:pt x="70877" y="8584"/>
                    <a:pt x="70829" y="8622"/>
                    <a:pt x="70896" y="8622"/>
                  </a:cubicBezTo>
                  <a:cubicBezTo>
                    <a:pt x="70888" y="8637"/>
                    <a:pt x="70882" y="8644"/>
                    <a:pt x="70876" y="8644"/>
                  </a:cubicBezTo>
                  <a:cubicBezTo>
                    <a:pt x="70866" y="8644"/>
                    <a:pt x="70856" y="8627"/>
                    <a:pt x="70839" y="8593"/>
                  </a:cubicBezTo>
                  <a:cubicBezTo>
                    <a:pt x="70848" y="8574"/>
                    <a:pt x="70858" y="8565"/>
                    <a:pt x="70867" y="8546"/>
                  </a:cubicBezTo>
                  <a:close/>
                  <a:moveTo>
                    <a:pt x="70460" y="8574"/>
                  </a:moveTo>
                  <a:lnTo>
                    <a:pt x="70470" y="8584"/>
                  </a:lnTo>
                  <a:cubicBezTo>
                    <a:pt x="70451" y="8603"/>
                    <a:pt x="70441" y="8622"/>
                    <a:pt x="70422" y="8641"/>
                  </a:cubicBezTo>
                  <a:cubicBezTo>
                    <a:pt x="70422" y="8650"/>
                    <a:pt x="70413" y="8659"/>
                    <a:pt x="70403" y="8659"/>
                  </a:cubicBezTo>
                  <a:lnTo>
                    <a:pt x="70375" y="8659"/>
                  </a:lnTo>
                  <a:cubicBezTo>
                    <a:pt x="70375" y="8650"/>
                    <a:pt x="70375" y="8631"/>
                    <a:pt x="70384" y="8622"/>
                  </a:cubicBezTo>
                  <a:cubicBezTo>
                    <a:pt x="70403" y="8603"/>
                    <a:pt x="70432" y="8593"/>
                    <a:pt x="70460" y="8574"/>
                  </a:cubicBezTo>
                  <a:close/>
                  <a:moveTo>
                    <a:pt x="70625" y="8520"/>
                  </a:moveTo>
                  <a:cubicBezTo>
                    <a:pt x="70635" y="8520"/>
                    <a:pt x="70650" y="8527"/>
                    <a:pt x="70668" y="8536"/>
                  </a:cubicBezTo>
                  <a:cubicBezTo>
                    <a:pt x="70650" y="8546"/>
                    <a:pt x="70640" y="8555"/>
                    <a:pt x="70621" y="8574"/>
                  </a:cubicBezTo>
                  <a:cubicBezTo>
                    <a:pt x="70649" y="8570"/>
                    <a:pt x="70666" y="8568"/>
                    <a:pt x="70678" y="8568"/>
                  </a:cubicBezTo>
                  <a:cubicBezTo>
                    <a:pt x="70694" y="8568"/>
                    <a:pt x="70697" y="8573"/>
                    <a:pt x="70697" y="8584"/>
                  </a:cubicBezTo>
                  <a:cubicBezTo>
                    <a:pt x="70706" y="8612"/>
                    <a:pt x="70678" y="8641"/>
                    <a:pt x="70621" y="8659"/>
                  </a:cubicBezTo>
                  <a:cubicBezTo>
                    <a:pt x="70612" y="8631"/>
                    <a:pt x="70593" y="8603"/>
                    <a:pt x="70574" y="8574"/>
                  </a:cubicBezTo>
                  <a:cubicBezTo>
                    <a:pt x="70583" y="8565"/>
                    <a:pt x="70593" y="8565"/>
                    <a:pt x="70602" y="8546"/>
                  </a:cubicBezTo>
                  <a:cubicBezTo>
                    <a:pt x="70607" y="8527"/>
                    <a:pt x="70614" y="8520"/>
                    <a:pt x="70625" y="8520"/>
                  </a:cubicBezTo>
                  <a:close/>
                  <a:moveTo>
                    <a:pt x="70536" y="8612"/>
                  </a:moveTo>
                  <a:lnTo>
                    <a:pt x="70536" y="8612"/>
                  </a:lnTo>
                  <a:cubicBezTo>
                    <a:pt x="70583" y="8678"/>
                    <a:pt x="70498" y="8688"/>
                    <a:pt x="70508" y="8735"/>
                  </a:cubicBezTo>
                  <a:cubicBezTo>
                    <a:pt x="70502" y="8713"/>
                    <a:pt x="70490" y="8704"/>
                    <a:pt x="70485" y="8704"/>
                  </a:cubicBezTo>
                  <a:cubicBezTo>
                    <a:pt x="70481" y="8704"/>
                    <a:pt x="70481" y="8708"/>
                    <a:pt x="70489" y="8716"/>
                  </a:cubicBezTo>
                  <a:lnTo>
                    <a:pt x="70489" y="8716"/>
                  </a:lnTo>
                  <a:cubicBezTo>
                    <a:pt x="70460" y="8688"/>
                    <a:pt x="70460" y="8659"/>
                    <a:pt x="70498" y="8631"/>
                  </a:cubicBezTo>
                  <a:lnTo>
                    <a:pt x="70517" y="8659"/>
                  </a:lnTo>
                  <a:cubicBezTo>
                    <a:pt x="70526" y="8641"/>
                    <a:pt x="70526" y="8631"/>
                    <a:pt x="70536" y="8612"/>
                  </a:cubicBezTo>
                  <a:close/>
                  <a:moveTo>
                    <a:pt x="69779" y="8688"/>
                  </a:moveTo>
                  <a:lnTo>
                    <a:pt x="69864" y="8764"/>
                  </a:lnTo>
                  <a:lnTo>
                    <a:pt x="69845" y="8783"/>
                  </a:lnTo>
                  <a:cubicBezTo>
                    <a:pt x="69798" y="8773"/>
                    <a:pt x="69779" y="8754"/>
                    <a:pt x="69779" y="8688"/>
                  </a:cubicBezTo>
                  <a:close/>
                  <a:moveTo>
                    <a:pt x="70003" y="8755"/>
                  </a:moveTo>
                  <a:cubicBezTo>
                    <a:pt x="70013" y="8755"/>
                    <a:pt x="70022" y="8764"/>
                    <a:pt x="70034" y="8764"/>
                  </a:cubicBezTo>
                  <a:cubicBezTo>
                    <a:pt x="70015" y="8783"/>
                    <a:pt x="70006" y="8792"/>
                    <a:pt x="69987" y="8811"/>
                  </a:cubicBezTo>
                  <a:cubicBezTo>
                    <a:pt x="69987" y="8801"/>
                    <a:pt x="69977" y="8801"/>
                    <a:pt x="69977" y="8792"/>
                  </a:cubicBezTo>
                  <a:cubicBezTo>
                    <a:pt x="69987" y="8783"/>
                    <a:pt x="69987" y="8773"/>
                    <a:pt x="69987" y="8764"/>
                  </a:cubicBezTo>
                  <a:cubicBezTo>
                    <a:pt x="69993" y="8757"/>
                    <a:pt x="69999" y="8755"/>
                    <a:pt x="70003" y="8755"/>
                  </a:cubicBezTo>
                  <a:close/>
                  <a:moveTo>
                    <a:pt x="71009" y="8669"/>
                  </a:moveTo>
                  <a:cubicBezTo>
                    <a:pt x="71057" y="8669"/>
                    <a:pt x="71066" y="8726"/>
                    <a:pt x="71075" y="8764"/>
                  </a:cubicBezTo>
                  <a:cubicBezTo>
                    <a:pt x="71085" y="8754"/>
                    <a:pt x="71094" y="8754"/>
                    <a:pt x="71104" y="8754"/>
                  </a:cubicBezTo>
                  <a:cubicBezTo>
                    <a:pt x="71085" y="8764"/>
                    <a:pt x="71066" y="8773"/>
                    <a:pt x="71047" y="8783"/>
                  </a:cubicBezTo>
                  <a:lnTo>
                    <a:pt x="71038" y="8764"/>
                  </a:lnTo>
                  <a:cubicBezTo>
                    <a:pt x="71028" y="8783"/>
                    <a:pt x="71019" y="8792"/>
                    <a:pt x="71009" y="8801"/>
                  </a:cubicBezTo>
                  <a:lnTo>
                    <a:pt x="71009" y="8811"/>
                  </a:lnTo>
                  <a:cubicBezTo>
                    <a:pt x="71000" y="8811"/>
                    <a:pt x="71000" y="8811"/>
                    <a:pt x="70990" y="8820"/>
                  </a:cubicBezTo>
                  <a:cubicBezTo>
                    <a:pt x="70981" y="8811"/>
                    <a:pt x="70971" y="8811"/>
                    <a:pt x="70962" y="8801"/>
                  </a:cubicBezTo>
                  <a:cubicBezTo>
                    <a:pt x="70952" y="8792"/>
                    <a:pt x="70943" y="8783"/>
                    <a:pt x="70924" y="8773"/>
                  </a:cubicBezTo>
                  <a:lnTo>
                    <a:pt x="70933" y="8764"/>
                  </a:lnTo>
                  <a:lnTo>
                    <a:pt x="70971" y="8783"/>
                  </a:lnTo>
                  <a:cubicBezTo>
                    <a:pt x="70971" y="8754"/>
                    <a:pt x="70962" y="8669"/>
                    <a:pt x="71009" y="8669"/>
                  </a:cubicBezTo>
                  <a:close/>
                  <a:moveTo>
                    <a:pt x="70896" y="8811"/>
                  </a:moveTo>
                  <a:cubicBezTo>
                    <a:pt x="70915" y="8811"/>
                    <a:pt x="70933" y="8820"/>
                    <a:pt x="70952" y="8820"/>
                  </a:cubicBezTo>
                  <a:lnTo>
                    <a:pt x="70943" y="8849"/>
                  </a:lnTo>
                  <a:cubicBezTo>
                    <a:pt x="70924" y="8849"/>
                    <a:pt x="70896" y="8839"/>
                    <a:pt x="70877" y="8839"/>
                  </a:cubicBezTo>
                  <a:lnTo>
                    <a:pt x="70848" y="8839"/>
                  </a:lnTo>
                  <a:cubicBezTo>
                    <a:pt x="70848" y="8830"/>
                    <a:pt x="70848" y="8820"/>
                    <a:pt x="70848" y="8820"/>
                  </a:cubicBezTo>
                  <a:cubicBezTo>
                    <a:pt x="70867" y="8820"/>
                    <a:pt x="70886" y="8811"/>
                    <a:pt x="70896" y="8811"/>
                  </a:cubicBezTo>
                  <a:close/>
                  <a:moveTo>
                    <a:pt x="69769" y="8773"/>
                  </a:moveTo>
                  <a:lnTo>
                    <a:pt x="69769" y="8773"/>
                  </a:lnTo>
                  <a:cubicBezTo>
                    <a:pt x="69807" y="8792"/>
                    <a:pt x="69835" y="8801"/>
                    <a:pt x="69873" y="8820"/>
                  </a:cubicBezTo>
                  <a:cubicBezTo>
                    <a:pt x="69858" y="8844"/>
                    <a:pt x="69836" y="8861"/>
                    <a:pt x="69813" y="8861"/>
                  </a:cubicBezTo>
                  <a:cubicBezTo>
                    <a:pt x="69808" y="8861"/>
                    <a:pt x="69803" y="8860"/>
                    <a:pt x="69798" y="8858"/>
                  </a:cubicBezTo>
                  <a:cubicBezTo>
                    <a:pt x="69769" y="8849"/>
                    <a:pt x="69760" y="8820"/>
                    <a:pt x="69769" y="8773"/>
                  </a:cubicBezTo>
                  <a:close/>
                  <a:moveTo>
                    <a:pt x="70407" y="8715"/>
                  </a:moveTo>
                  <a:cubicBezTo>
                    <a:pt x="70409" y="8715"/>
                    <a:pt x="70411" y="8715"/>
                    <a:pt x="70413" y="8716"/>
                  </a:cubicBezTo>
                  <a:cubicBezTo>
                    <a:pt x="70441" y="8726"/>
                    <a:pt x="70460" y="8811"/>
                    <a:pt x="70451" y="8830"/>
                  </a:cubicBezTo>
                  <a:cubicBezTo>
                    <a:pt x="70441" y="8839"/>
                    <a:pt x="70432" y="8858"/>
                    <a:pt x="70432" y="8868"/>
                  </a:cubicBezTo>
                  <a:cubicBezTo>
                    <a:pt x="70413" y="8877"/>
                    <a:pt x="70394" y="8887"/>
                    <a:pt x="70366" y="8896"/>
                  </a:cubicBezTo>
                  <a:lnTo>
                    <a:pt x="70356" y="8849"/>
                  </a:lnTo>
                  <a:lnTo>
                    <a:pt x="70384" y="8839"/>
                  </a:lnTo>
                  <a:cubicBezTo>
                    <a:pt x="70375" y="8811"/>
                    <a:pt x="70366" y="8783"/>
                    <a:pt x="70366" y="8764"/>
                  </a:cubicBezTo>
                  <a:cubicBezTo>
                    <a:pt x="70374" y="8747"/>
                    <a:pt x="70390" y="8715"/>
                    <a:pt x="70407" y="8715"/>
                  </a:cubicBezTo>
                  <a:close/>
                  <a:moveTo>
                    <a:pt x="69712" y="8896"/>
                  </a:moveTo>
                  <a:cubicBezTo>
                    <a:pt x="69722" y="8906"/>
                    <a:pt x="69741" y="8934"/>
                    <a:pt x="69760" y="8934"/>
                  </a:cubicBezTo>
                  <a:cubicBezTo>
                    <a:pt x="69779" y="8934"/>
                    <a:pt x="69807" y="8915"/>
                    <a:pt x="69826" y="8906"/>
                  </a:cubicBezTo>
                  <a:lnTo>
                    <a:pt x="69835" y="8915"/>
                  </a:lnTo>
                  <a:cubicBezTo>
                    <a:pt x="69807" y="8943"/>
                    <a:pt x="69779" y="8962"/>
                    <a:pt x="69750" y="8981"/>
                  </a:cubicBezTo>
                  <a:lnTo>
                    <a:pt x="69703" y="8906"/>
                  </a:lnTo>
                  <a:lnTo>
                    <a:pt x="69712" y="8896"/>
                  </a:lnTo>
                  <a:close/>
                  <a:moveTo>
                    <a:pt x="70678" y="8849"/>
                  </a:moveTo>
                  <a:cubicBezTo>
                    <a:pt x="70625" y="8869"/>
                    <a:pt x="70628" y="8893"/>
                    <a:pt x="70644" y="8893"/>
                  </a:cubicBezTo>
                  <a:cubicBezTo>
                    <a:pt x="70650" y="8893"/>
                    <a:pt x="70660" y="8889"/>
                    <a:pt x="70668" y="8877"/>
                  </a:cubicBezTo>
                  <a:lnTo>
                    <a:pt x="70668" y="8877"/>
                  </a:lnTo>
                  <a:cubicBezTo>
                    <a:pt x="70645" y="8916"/>
                    <a:pt x="70616" y="8948"/>
                    <a:pt x="70585" y="8948"/>
                  </a:cubicBezTo>
                  <a:cubicBezTo>
                    <a:pt x="70578" y="8948"/>
                    <a:pt x="70571" y="8947"/>
                    <a:pt x="70564" y="8943"/>
                  </a:cubicBezTo>
                  <a:cubicBezTo>
                    <a:pt x="70541" y="8959"/>
                    <a:pt x="70531" y="8999"/>
                    <a:pt x="70508" y="8999"/>
                  </a:cubicBezTo>
                  <a:cubicBezTo>
                    <a:pt x="70502" y="8999"/>
                    <a:pt x="70496" y="8996"/>
                    <a:pt x="70489" y="8991"/>
                  </a:cubicBezTo>
                  <a:cubicBezTo>
                    <a:pt x="70517" y="8906"/>
                    <a:pt x="70593" y="8877"/>
                    <a:pt x="70678" y="8849"/>
                  </a:cubicBezTo>
                  <a:close/>
                  <a:moveTo>
                    <a:pt x="70773" y="8903"/>
                  </a:moveTo>
                  <a:cubicBezTo>
                    <a:pt x="70789" y="8903"/>
                    <a:pt x="70803" y="8919"/>
                    <a:pt x="70810" y="8934"/>
                  </a:cubicBezTo>
                  <a:cubicBezTo>
                    <a:pt x="70773" y="8962"/>
                    <a:pt x="70735" y="8981"/>
                    <a:pt x="70706" y="9010"/>
                  </a:cubicBezTo>
                  <a:cubicBezTo>
                    <a:pt x="70706" y="9000"/>
                    <a:pt x="70706" y="8991"/>
                    <a:pt x="70716" y="8981"/>
                  </a:cubicBezTo>
                  <a:cubicBezTo>
                    <a:pt x="70725" y="8972"/>
                    <a:pt x="70735" y="8962"/>
                    <a:pt x="70735" y="8953"/>
                  </a:cubicBezTo>
                  <a:cubicBezTo>
                    <a:pt x="70735" y="8925"/>
                    <a:pt x="70744" y="8906"/>
                    <a:pt x="70763" y="8906"/>
                  </a:cubicBezTo>
                  <a:cubicBezTo>
                    <a:pt x="70767" y="8904"/>
                    <a:pt x="70770" y="8903"/>
                    <a:pt x="70773" y="8903"/>
                  </a:cubicBezTo>
                  <a:close/>
                  <a:moveTo>
                    <a:pt x="70716" y="8906"/>
                  </a:moveTo>
                  <a:lnTo>
                    <a:pt x="70668" y="9019"/>
                  </a:lnTo>
                  <a:cubicBezTo>
                    <a:pt x="70631" y="8972"/>
                    <a:pt x="70650" y="8925"/>
                    <a:pt x="70716" y="8906"/>
                  </a:cubicBezTo>
                  <a:close/>
                  <a:moveTo>
                    <a:pt x="69911" y="8943"/>
                  </a:moveTo>
                  <a:lnTo>
                    <a:pt x="69930" y="8981"/>
                  </a:lnTo>
                  <a:cubicBezTo>
                    <a:pt x="69952" y="8959"/>
                    <a:pt x="69965" y="8950"/>
                    <a:pt x="69986" y="8950"/>
                  </a:cubicBezTo>
                  <a:cubicBezTo>
                    <a:pt x="70002" y="8950"/>
                    <a:pt x="70022" y="8955"/>
                    <a:pt x="70053" y="8962"/>
                  </a:cubicBezTo>
                  <a:cubicBezTo>
                    <a:pt x="70034" y="8991"/>
                    <a:pt x="70015" y="9029"/>
                    <a:pt x="69996" y="9029"/>
                  </a:cubicBezTo>
                  <a:cubicBezTo>
                    <a:pt x="69949" y="9029"/>
                    <a:pt x="69911" y="9000"/>
                    <a:pt x="69873" y="8962"/>
                  </a:cubicBezTo>
                  <a:lnTo>
                    <a:pt x="69911" y="8943"/>
                  </a:lnTo>
                  <a:close/>
                  <a:moveTo>
                    <a:pt x="69798" y="9000"/>
                  </a:moveTo>
                  <a:cubicBezTo>
                    <a:pt x="69817" y="9019"/>
                    <a:pt x="69826" y="9029"/>
                    <a:pt x="69845" y="9048"/>
                  </a:cubicBezTo>
                  <a:cubicBezTo>
                    <a:pt x="69845" y="9038"/>
                    <a:pt x="69854" y="9019"/>
                    <a:pt x="69864" y="9010"/>
                  </a:cubicBezTo>
                  <a:lnTo>
                    <a:pt x="69873" y="9010"/>
                  </a:lnTo>
                  <a:cubicBezTo>
                    <a:pt x="69873" y="9029"/>
                    <a:pt x="69883" y="9048"/>
                    <a:pt x="69883" y="9057"/>
                  </a:cubicBezTo>
                  <a:cubicBezTo>
                    <a:pt x="69873" y="9067"/>
                    <a:pt x="69859" y="9071"/>
                    <a:pt x="69845" y="9071"/>
                  </a:cubicBezTo>
                  <a:cubicBezTo>
                    <a:pt x="69831" y="9071"/>
                    <a:pt x="69817" y="9067"/>
                    <a:pt x="69807" y="9057"/>
                  </a:cubicBezTo>
                  <a:cubicBezTo>
                    <a:pt x="69788" y="9038"/>
                    <a:pt x="69779" y="9019"/>
                    <a:pt x="69798" y="9000"/>
                  </a:cubicBezTo>
                  <a:close/>
                  <a:moveTo>
                    <a:pt x="70602" y="9085"/>
                  </a:moveTo>
                  <a:cubicBezTo>
                    <a:pt x="70574" y="9095"/>
                    <a:pt x="70555" y="9114"/>
                    <a:pt x="70536" y="9133"/>
                  </a:cubicBezTo>
                  <a:cubicBezTo>
                    <a:pt x="70545" y="9104"/>
                    <a:pt x="70574" y="9085"/>
                    <a:pt x="70602" y="9085"/>
                  </a:cubicBezTo>
                  <a:close/>
                  <a:moveTo>
                    <a:pt x="69570" y="9067"/>
                  </a:moveTo>
                  <a:lnTo>
                    <a:pt x="69580" y="9076"/>
                  </a:lnTo>
                  <a:cubicBezTo>
                    <a:pt x="69580" y="9085"/>
                    <a:pt x="69580" y="9104"/>
                    <a:pt x="69570" y="9114"/>
                  </a:cubicBezTo>
                  <a:cubicBezTo>
                    <a:pt x="69599" y="9114"/>
                    <a:pt x="69608" y="9104"/>
                    <a:pt x="69627" y="9104"/>
                  </a:cubicBezTo>
                  <a:lnTo>
                    <a:pt x="69627" y="9114"/>
                  </a:lnTo>
                  <a:cubicBezTo>
                    <a:pt x="69608" y="9123"/>
                    <a:pt x="69580" y="9142"/>
                    <a:pt x="69552" y="9161"/>
                  </a:cubicBezTo>
                  <a:cubicBezTo>
                    <a:pt x="69542" y="9142"/>
                    <a:pt x="69533" y="9123"/>
                    <a:pt x="69533" y="9104"/>
                  </a:cubicBezTo>
                  <a:cubicBezTo>
                    <a:pt x="69533" y="9085"/>
                    <a:pt x="69561" y="9076"/>
                    <a:pt x="69570" y="9067"/>
                  </a:cubicBezTo>
                  <a:close/>
                  <a:moveTo>
                    <a:pt x="69684" y="9114"/>
                  </a:moveTo>
                  <a:lnTo>
                    <a:pt x="69684" y="9114"/>
                  </a:lnTo>
                  <a:cubicBezTo>
                    <a:pt x="69684" y="9126"/>
                    <a:pt x="69691" y="9129"/>
                    <a:pt x="69697" y="9129"/>
                  </a:cubicBezTo>
                  <a:cubicBezTo>
                    <a:pt x="69706" y="9129"/>
                    <a:pt x="69714" y="9123"/>
                    <a:pt x="69703" y="9123"/>
                  </a:cubicBezTo>
                  <a:cubicBezTo>
                    <a:pt x="69750" y="9123"/>
                    <a:pt x="69779" y="9152"/>
                    <a:pt x="69779" y="9180"/>
                  </a:cubicBezTo>
                  <a:cubicBezTo>
                    <a:pt x="69760" y="9171"/>
                    <a:pt x="69741" y="9161"/>
                    <a:pt x="69712" y="9161"/>
                  </a:cubicBezTo>
                  <a:cubicBezTo>
                    <a:pt x="69684" y="9161"/>
                    <a:pt x="69675" y="9142"/>
                    <a:pt x="69684" y="9114"/>
                  </a:cubicBezTo>
                  <a:close/>
                  <a:moveTo>
                    <a:pt x="70463" y="9022"/>
                  </a:moveTo>
                  <a:cubicBezTo>
                    <a:pt x="70467" y="9022"/>
                    <a:pt x="70473" y="9024"/>
                    <a:pt x="70479" y="9029"/>
                  </a:cubicBezTo>
                  <a:cubicBezTo>
                    <a:pt x="70517" y="9057"/>
                    <a:pt x="70479" y="9085"/>
                    <a:pt x="70460" y="9114"/>
                  </a:cubicBezTo>
                  <a:cubicBezTo>
                    <a:pt x="70451" y="9133"/>
                    <a:pt x="70441" y="9142"/>
                    <a:pt x="70441" y="9161"/>
                  </a:cubicBezTo>
                  <a:cubicBezTo>
                    <a:pt x="70441" y="9171"/>
                    <a:pt x="70441" y="9180"/>
                    <a:pt x="70441" y="9190"/>
                  </a:cubicBezTo>
                  <a:cubicBezTo>
                    <a:pt x="70441" y="9199"/>
                    <a:pt x="70422" y="9208"/>
                    <a:pt x="70422" y="9208"/>
                  </a:cubicBezTo>
                  <a:lnTo>
                    <a:pt x="70413" y="9199"/>
                  </a:lnTo>
                  <a:cubicBezTo>
                    <a:pt x="70413" y="9190"/>
                    <a:pt x="70422" y="9171"/>
                    <a:pt x="70422" y="9161"/>
                  </a:cubicBezTo>
                  <a:cubicBezTo>
                    <a:pt x="70394" y="9123"/>
                    <a:pt x="70413" y="9085"/>
                    <a:pt x="70441" y="9057"/>
                  </a:cubicBezTo>
                  <a:cubicBezTo>
                    <a:pt x="70449" y="9043"/>
                    <a:pt x="70450" y="9022"/>
                    <a:pt x="70463" y="9022"/>
                  </a:cubicBezTo>
                  <a:close/>
                  <a:moveTo>
                    <a:pt x="69377" y="9177"/>
                  </a:moveTo>
                  <a:cubicBezTo>
                    <a:pt x="69385" y="9177"/>
                    <a:pt x="69393" y="9190"/>
                    <a:pt x="69400" y="9190"/>
                  </a:cubicBezTo>
                  <a:cubicBezTo>
                    <a:pt x="69391" y="9208"/>
                    <a:pt x="69372" y="9218"/>
                    <a:pt x="69362" y="9237"/>
                  </a:cubicBezTo>
                  <a:lnTo>
                    <a:pt x="69343" y="9218"/>
                  </a:lnTo>
                  <a:cubicBezTo>
                    <a:pt x="69343" y="9208"/>
                    <a:pt x="69353" y="9208"/>
                    <a:pt x="69353" y="9199"/>
                  </a:cubicBezTo>
                  <a:cubicBezTo>
                    <a:pt x="69362" y="9190"/>
                    <a:pt x="69372" y="9180"/>
                    <a:pt x="69372" y="9180"/>
                  </a:cubicBezTo>
                  <a:cubicBezTo>
                    <a:pt x="69374" y="9178"/>
                    <a:pt x="69375" y="9177"/>
                    <a:pt x="69377" y="9177"/>
                  </a:cubicBezTo>
                  <a:close/>
                  <a:moveTo>
                    <a:pt x="70053" y="9256"/>
                  </a:moveTo>
                  <a:lnTo>
                    <a:pt x="70053" y="9256"/>
                  </a:lnTo>
                  <a:cubicBezTo>
                    <a:pt x="70050" y="9258"/>
                    <a:pt x="70047" y="9261"/>
                    <a:pt x="70044" y="9263"/>
                  </a:cubicBezTo>
                  <a:lnTo>
                    <a:pt x="70044" y="9263"/>
                  </a:lnTo>
                  <a:cubicBezTo>
                    <a:pt x="70047" y="9261"/>
                    <a:pt x="70050" y="9259"/>
                    <a:pt x="70053" y="9256"/>
                  </a:cubicBezTo>
                  <a:close/>
                  <a:moveTo>
                    <a:pt x="69883" y="9171"/>
                  </a:moveTo>
                  <a:cubicBezTo>
                    <a:pt x="69889" y="9188"/>
                    <a:pt x="69891" y="9198"/>
                    <a:pt x="69892" y="9202"/>
                  </a:cubicBezTo>
                  <a:lnTo>
                    <a:pt x="69892" y="9202"/>
                  </a:lnTo>
                  <a:cubicBezTo>
                    <a:pt x="69881" y="9247"/>
                    <a:pt x="69835" y="9266"/>
                    <a:pt x="69826" y="9313"/>
                  </a:cubicBezTo>
                  <a:lnTo>
                    <a:pt x="69760" y="9218"/>
                  </a:lnTo>
                  <a:lnTo>
                    <a:pt x="69817" y="9218"/>
                  </a:lnTo>
                  <a:lnTo>
                    <a:pt x="69817" y="9227"/>
                  </a:lnTo>
                  <a:lnTo>
                    <a:pt x="69883" y="9171"/>
                  </a:lnTo>
                  <a:close/>
                  <a:moveTo>
                    <a:pt x="69779" y="9275"/>
                  </a:moveTo>
                  <a:cubicBezTo>
                    <a:pt x="69779" y="9313"/>
                    <a:pt x="69779" y="9341"/>
                    <a:pt x="69779" y="9369"/>
                  </a:cubicBezTo>
                  <a:cubicBezTo>
                    <a:pt x="69779" y="9354"/>
                    <a:pt x="69770" y="9347"/>
                    <a:pt x="69764" y="9347"/>
                  </a:cubicBezTo>
                  <a:cubicBezTo>
                    <a:pt x="69759" y="9347"/>
                    <a:pt x="69756" y="9351"/>
                    <a:pt x="69760" y="9360"/>
                  </a:cubicBezTo>
                  <a:cubicBezTo>
                    <a:pt x="69741" y="9341"/>
                    <a:pt x="69731" y="9313"/>
                    <a:pt x="69741" y="9294"/>
                  </a:cubicBezTo>
                  <a:cubicBezTo>
                    <a:pt x="69750" y="9284"/>
                    <a:pt x="69769" y="9284"/>
                    <a:pt x="69779" y="9275"/>
                  </a:cubicBezTo>
                  <a:close/>
                  <a:moveTo>
                    <a:pt x="70063" y="9246"/>
                  </a:moveTo>
                  <a:lnTo>
                    <a:pt x="70082" y="9265"/>
                  </a:lnTo>
                  <a:cubicBezTo>
                    <a:pt x="70025" y="9303"/>
                    <a:pt x="69977" y="9350"/>
                    <a:pt x="69930" y="9398"/>
                  </a:cubicBezTo>
                  <a:lnTo>
                    <a:pt x="69921" y="9388"/>
                  </a:lnTo>
                  <a:cubicBezTo>
                    <a:pt x="69956" y="9344"/>
                    <a:pt x="70000" y="9300"/>
                    <a:pt x="70044" y="9263"/>
                  </a:cubicBezTo>
                  <a:lnTo>
                    <a:pt x="70044" y="9263"/>
                  </a:lnTo>
                  <a:cubicBezTo>
                    <a:pt x="70042" y="9264"/>
                    <a:pt x="70041" y="9265"/>
                    <a:pt x="70040" y="9265"/>
                  </a:cubicBezTo>
                  <a:cubicBezTo>
                    <a:pt x="70039" y="9265"/>
                    <a:pt x="70044" y="9261"/>
                    <a:pt x="70063" y="9246"/>
                  </a:cubicBezTo>
                  <a:close/>
                  <a:moveTo>
                    <a:pt x="70025" y="9076"/>
                  </a:moveTo>
                  <a:lnTo>
                    <a:pt x="70025" y="9076"/>
                  </a:lnTo>
                  <a:cubicBezTo>
                    <a:pt x="70015" y="9095"/>
                    <a:pt x="70006" y="9123"/>
                    <a:pt x="69996" y="9152"/>
                  </a:cubicBezTo>
                  <a:lnTo>
                    <a:pt x="70167" y="9152"/>
                  </a:lnTo>
                  <a:lnTo>
                    <a:pt x="70167" y="9161"/>
                  </a:lnTo>
                  <a:cubicBezTo>
                    <a:pt x="70148" y="9180"/>
                    <a:pt x="70129" y="9190"/>
                    <a:pt x="70110" y="9208"/>
                  </a:cubicBezTo>
                  <a:cubicBezTo>
                    <a:pt x="70053" y="9227"/>
                    <a:pt x="69987" y="9256"/>
                    <a:pt x="69930" y="9275"/>
                  </a:cubicBezTo>
                  <a:cubicBezTo>
                    <a:pt x="69911" y="9284"/>
                    <a:pt x="69892" y="9294"/>
                    <a:pt x="69892" y="9313"/>
                  </a:cubicBezTo>
                  <a:cubicBezTo>
                    <a:pt x="69892" y="9322"/>
                    <a:pt x="69902" y="9332"/>
                    <a:pt x="69911" y="9350"/>
                  </a:cubicBezTo>
                  <a:lnTo>
                    <a:pt x="69930" y="9341"/>
                  </a:lnTo>
                  <a:lnTo>
                    <a:pt x="69930" y="9341"/>
                  </a:lnTo>
                  <a:cubicBezTo>
                    <a:pt x="69913" y="9367"/>
                    <a:pt x="69888" y="9408"/>
                    <a:pt x="69855" y="9408"/>
                  </a:cubicBezTo>
                  <a:cubicBezTo>
                    <a:pt x="69852" y="9408"/>
                    <a:pt x="69848" y="9408"/>
                    <a:pt x="69845" y="9407"/>
                  </a:cubicBezTo>
                  <a:cubicBezTo>
                    <a:pt x="69835" y="9398"/>
                    <a:pt x="69817" y="9388"/>
                    <a:pt x="69817" y="9369"/>
                  </a:cubicBezTo>
                  <a:cubicBezTo>
                    <a:pt x="69807" y="9360"/>
                    <a:pt x="69817" y="9350"/>
                    <a:pt x="69826" y="9341"/>
                  </a:cubicBezTo>
                  <a:cubicBezTo>
                    <a:pt x="69845" y="9313"/>
                    <a:pt x="69864" y="9294"/>
                    <a:pt x="69873" y="9275"/>
                  </a:cubicBezTo>
                  <a:cubicBezTo>
                    <a:pt x="69883" y="9265"/>
                    <a:pt x="69892" y="9256"/>
                    <a:pt x="69892" y="9246"/>
                  </a:cubicBezTo>
                  <a:cubicBezTo>
                    <a:pt x="69902" y="9237"/>
                    <a:pt x="69911" y="9227"/>
                    <a:pt x="69921" y="9218"/>
                  </a:cubicBezTo>
                  <a:cubicBezTo>
                    <a:pt x="69930" y="9218"/>
                    <a:pt x="69949" y="9218"/>
                    <a:pt x="69959" y="9208"/>
                  </a:cubicBezTo>
                  <a:cubicBezTo>
                    <a:pt x="69968" y="9190"/>
                    <a:pt x="69968" y="9180"/>
                    <a:pt x="69968" y="9161"/>
                  </a:cubicBezTo>
                  <a:cubicBezTo>
                    <a:pt x="69968" y="9123"/>
                    <a:pt x="69987" y="9085"/>
                    <a:pt x="70025" y="9076"/>
                  </a:cubicBezTo>
                  <a:close/>
                  <a:moveTo>
                    <a:pt x="67819" y="9691"/>
                  </a:moveTo>
                  <a:lnTo>
                    <a:pt x="67848" y="9701"/>
                  </a:lnTo>
                  <a:cubicBezTo>
                    <a:pt x="67838" y="9720"/>
                    <a:pt x="67838" y="9729"/>
                    <a:pt x="67829" y="9739"/>
                  </a:cubicBezTo>
                  <a:cubicBezTo>
                    <a:pt x="67829" y="9748"/>
                    <a:pt x="67829" y="9748"/>
                    <a:pt x="67819" y="9748"/>
                  </a:cubicBezTo>
                  <a:cubicBezTo>
                    <a:pt x="67810" y="9748"/>
                    <a:pt x="67810" y="9748"/>
                    <a:pt x="67810" y="9729"/>
                  </a:cubicBezTo>
                  <a:cubicBezTo>
                    <a:pt x="67810" y="9720"/>
                    <a:pt x="67819" y="9710"/>
                    <a:pt x="67819" y="9691"/>
                  </a:cubicBezTo>
                  <a:close/>
                  <a:moveTo>
                    <a:pt x="67999" y="9691"/>
                  </a:moveTo>
                  <a:lnTo>
                    <a:pt x="67999" y="9691"/>
                  </a:lnTo>
                  <a:cubicBezTo>
                    <a:pt x="67990" y="9720"/>
                    <a:pt x="67980" y="9757"/>
                    <a:pt x="67971" y="9795"/>
                  </a:cubicBezTo>
                  <a:cubicBezTo>
                    <a:pt x="67961" y="9767"/>
                    <a:pt x="67952" y="9748"/>
                    <a:pt x="67942" y="9729"/>
                  </a:cubicBezTo>
                  <a:lnTo>
                    <a:pt x="67961" y="9729"/>
                  </a:lnTo>
                  <a:cubicBezTo>
                    <a:pt x="67971" y="9720"/>
                    <a:pt x="67990" y="9701"/>
                    <a:pt x="67999" y="9691"/>
                  </a:cubicBezTo>
                  <a:close/>
                  <a:moveTo>
                    <a:pt x="68302" y="9833"/>
                  </a:moveTo>
                  <a:cubicBezTo>
                    <a:pt x="68302" y="9843"/>
                    <a:pt x="68302" y="9862"/>
                    <a:pt x="68293" y="9862"/>
                  </a:cubicBezTo>
                  <a:cubicBezTo>
                    <a:pt x="68289" y="9865"/>
                    <a:pt x="68286" y="9866"/>
                    <a:pt x="68283" y="9866"/>
                  </a:cubicBezTo>
                  <a:cubicBezTo>
                    <a:pt x="68277" y="9866"/>
                    <a:pt x="68271" y="9862"/>
                    <a:pt x="68264" y="9862"/>
                  </a:cubicBezTo>
                  <a:cubicBezTo>
                    <a:pt x="68264" y="9862"/>
                    <a:pt x="68255" y="9852"/>
                    <a:pt x="68255" y="9843"/>
                  </a:cubicBezTo>
                  <a:cubicBezTo>
                    <a:pt x="68274" y="9843"/>
                    <a:pt x="68293" y="9833"/>
                    <a:pt x="68302" y="9833"/>
                  </a:cubicBezTo>
                  <a:close/>
                  <a:moveTo>
                    <a:pt x="67952" y="9899"/>
                  </a:moveTo>
                  <a:cubicBezTo>
                    <a:pt x="67961" y="9899"/>
                    <a:pt x="67971" y="9899"/>
                    <a:pt x="67980" y="9909"/>
                  </a:cubicBezTo>
                  <a:cubicBezTo>
                    <a:pt x="67980" y="9918"/>
                    <a:pt x="67980" y="9918"/>
                    <a:pt x="67980" y="9928"/>
                  </a:cubicBezTo>
                  <a:cubicBezTo>
                    <a:pt x="67980" y="9937"/>
                    <a:pt x="67971" y="9937"/>
                    <a:pt x="67971" y="9947"/>
                  </a:cubicBezTo>
                  <a:cubicBezTo>
                    <a:pt x="67952" y="9928"/>
                    <a:pt x="67942" y="9918"/>
                    <a:pt x="67933" y="9909"/>
                  </a:cubicBezTo>
                  <a:lnTo>
                    <a:pt x="67942" y="9899"/>
                  </a:lnTo>
                  <a:close/>
                  <a:moveTo>
                    <a:pt x="68460" y="9821"/>
                  </a:moveTo>
                  <a:cubicBezTo>
                    <a:pt x="68472" y="9821"/>
                    <a:pt x="68486" y="9822"/>
                    <a:pt x="68501" y="9824"/>
                  </a:cubicBezTo>
                  <a:cubicBezTo>
                    <a:pt x="68482" y="9852"/>
                    <a:pt x="68463" y="9881"/>
                    <a:pt x="68454" y="9899"/>
                  </a:cubicBezTo>
                  <a:cubicBezTo>
                    <a:pt x="68463" y="9909"/>
                    <a:pt x="68463" y="9928"/>
                    <a:pt x="68454" y="9937"/>
                  </a:cubicBezTo>
                  <a:cubicBezTo>
                    <a:pt x="68444" y="9947"/>
                    <a:pt x="68435" y="9956"/>
                    <a:pt x="68425" y="9966"/>
                  </a:cubicBezTo>
                  <a:cubicBezTo>
                    <a:pt x="68397" y="9966"/>
                    <a:pt x="68397" y="9937"/>
                    <a:pt x="68378" y="9928"/>
                  </a:cubicBezTo>
                  <a:lnTo>
                    <a:pt x="68406" y="9899"/>
                  </a:lnTo>
                  <a:lnTo>
                    <a:pt x="68378" y="9890"/>
                  </a:lnTo>
                  <a:cubicBezTo>
                    <a:pt x="68378" y="9842"/>
                    <a:pt x="68398" y="9821"/>
                    <a:pt x="68460" y="9821"/>
                  </a:cubicBezTo>
                  <a:close/>
                  <a:moveTo>
                    <a:pt x="69485" y="9947"/>
                  </a:moveTo>
                  <a:cubicBezTo>
                    <a:pt x="69495" y="9956"/>
                    <a:pt x="69504" y="9966"/>
                    <a:pt x="69504" y="9975"/>
                  </a:cubicBezTo>
                  <a:cubicBezTo>
                    <a:pt x="69495" y="9985"/>
                    <a:pt x="69485" y="9994"/>
                    <a:pt x="69466" y="10004"/>
                  </a:cubicBezTo>
                  <a:lnTo>
                    <a:pt x="69447" y="10004"/>
                  </a:lnTo>
                  <a:cubicBezTo>
                    <a:pt x="69457" y="9985"/>
                    <a:pt x="69466" y="9966"/>
                    <a:pt x="69485" y="9947"/>
                  </a:cubicBezTo>
                  <a:close/>
                  <a:moveTo>
                    <a:pt x="66655" y="9937"/>
                  </a:moveTo>
                  <a:lnTo>
                    <a:pt x="66655" y="9937"/>
                  </a:lnTo>
                  <a:cubicBezTo>
                    <a:pt x="66674" y="9966"/>
                    <a:pt x="66684" y="9985"/>
                    <a:pt x="66693" y="10013"/>
                  </a:cubicBezTo>
                  <a:cubicBezTo>
                    <a:pt x="66684" y="10015"/>
                    <a:pt x="66676" y="10016"/>
                    <a:pt x="66669" y="10016"/>
                  </a:cubicBezTo>
                  <a:cubicBezTo>
                    <a:pt x="66643" y="10016"/>
                    <a:pt x="66640" y="9998"/>
                    <a:pt x="66655" y="9937"/>
                  </a:cubicBezTo>
                  <a:close/>
                  <a:moveTo>
                    <a:pt x="66816" y="9937"/>
                  </a:moveTo>
                  <a:cubicBezTo>
                    <a:pt x="66842" y="9955"/>
                    <a:pt x="66820" y="10005"/>
                    <a:pt x="66861" y="10005"/>
                  </a:cubicBezTo>
                  <a:cubicBezTo>
                    <a:pt x="66865" y="10005"/>
                    <a:pt x="66869" y="10004"/>
                    <a:pt x="66873" y="10004"/>
                  </a:cubicBezTo>
                  <a:lnTo>
                    <a:pt x="66873" y="10004"/>
                  </a:lnTo>
                  <a:cubicBezTo>
                    <a:pt x="66863" y="10013"/>
                    <a:pt x="66863" y="10032"/>
                    <a:pt x="66854" y="10041"/>
                  </a:cubicBezTo>
                  <a:cubicBezTo>
                    <a:pt x="66844" y="10041"/>
                    <a:pt x="66835" y="10041"/>
                    <a:pt x="66826" y="10032"/>
                  </a:cubicBezTo>
                  <a:cubicBezTo>
                    <a:pt x="66816" y="10023"/>
                    <a:pt x="66807" y="10013"/>
                    <a:pt x="66797" y="10004"/>
                  </a:cubicBezTo>
                  <a:cubicBezTo>
                    <a:pt x="66797" y="9985"/>
                    <a:pt x="66788" y="9975"/>
                    <a:pt x="66778" y="9956"/>
                  </a:cubicBezTo>
                  <a:lnTo>
                    <a:pt x="66816" y="9937"/>
                  </a:lnTo>
                  <a:close/>
                  <a:moveTo>
                    <a:pt x="66532" y="9985"/>
                  </a:moveTo>
                  <a:cubicBezTo>
                    <a:pt x="66532" y="10013"/>
                    <a:pt x="66532" y="10032"/>
                    <a:pt x="66523" y="10051"/>
                  </a:cubicBezTo>
                  <a:cubicBezTo>
                    <a:pt x="66504" y="10032"/>
                    <a:pt x="66504" y="10023"/>
                    <a:pt x="66532" y="9985"/>
                  </a:cubicBezTo>
                  <a:close/>
                  <a:moveTo>
                    <a:pt x="66627" y="10108"/>
                  </a:moveTo>
                  <a:cubicBezTo>
                    <a:pt x="66636" y="10117"/>
                    <a:pt x="66655" y="10117"/>
                    <a:pt x="66674" y="10127"/>
                  </a:cubicBezTo>
                  <a:cubicBezTo>
                    <a:pt x="66684" y="10136"/>
                    <a:pt x="66684" y="10146"/>
                    <a:pt x="66684" y="10155"/>
                  </a:cubicBezTo>
                  <a:cubicBezTo>
                    <a:pt x="66679" y="10160"/>
                    <a:pt x="66672" y="10162"/>
                    <a:pt x="66665" y="10162"/>
                  </a:cubicBezTo>
                  <a:cubicBezTo>
                    <a:pt x="66657" y="10162"/>
                    <a:pt x="66650" y="10160"/>
                    <a:pt x="66646" y="10155"/>
                  </a:cubicBezTo>
                  <a:cubicBezTo>
                    <a:pt x="66627" y="10155"/>
                    <a:pt x="66617" y="10146"/>
                    <a:pt x="66598" y="10136"/>
                  </a:cubicBezTo>
                  <a:cubicBezTo>
                    <a:pt x="66608" y="10127"/>
                    <a:pt x="66617" y="10117"/>
                    <a:pt x="66627" y="10108"/>
                  </a:cubicBezTo>
                  <a:close/>
                  <a:moveTo>
                    <a:pt x="69249" y="9918"/>
                  </a:moveTo>
                  <a:cubicBezTo>
                    <a:pt x="69258" y="9937"/>
                    <a:pt x="69260" y="9944"/>
                    <a:pt x="69259" y="9944"/>
                  </a:cubicBezTo>
                  <a:cubicBezTo>
                    <a:pt x="69258" y="9944"/>
                    <a:pt x="69253" y="9937"/>
                    <a:pt x="69249" y="9928"/>
                  </a:cubicBezTo>
                  <a:lnTo>
                    <a:pt x="69249" y="9928"/>
                  </a:lnTo>
                  <a:cubicBezTo>
                    <a:pt x="69268" y="9985"/>
                    <a:pt x="69268" y="10032"/>
                    <a:pt x="69239" y="10079"/>
                  </a:cubicBezTo>
                  <a:cubicBezTo>
                    <a:pt x="69239" y="10089"/>
                    <a:pt x="69220" y="10098"/>
                    <a:pt x="69220" y="10098"/>
                  </a:cubicBezTo>
                  <a:cubicBezTo>
                    <a:pt x="69211" y="10108"/>
                    <a:pt x="69201" y="10117"/>
                    <a:pt x="69192" y="10117"/>
                  </a:cubicBezTo>
                  <a:cubicBezTo>
                    <a:pt x="69173" y="10136"/>
                    <a:pt x="69154" y="10146"/>
                    <a:pt x="69135" y="10164"/>
                  </a:cubicBezTo>
                  <a:cubicBezTo>
                    <a:pt x="69130" y="10167"/>
                    <a:pt x="69125" y="10168"/>
                    <a:pt x="69121" y="10168"/>
                  </a:cubicBezTo>
                  <a:cubicBezTo>
                    <a:pt x="69111" y="10168"/>
                    <a:pt x="69104" y="10162"/>
                    <a:pt x="69097" y="10155"/>
                  </a:cubicBezTo>
                  <a:cubicBezTo>
                    <a:pt x="69088" y="10136"/>
                    <a:pt x="69088" y="10117"/>
                    <a:pt x="69088" y="10098"/>
                  </a:cubicBezTo>
                  <a:lnTo>
                    <a:pt x="69088" y="10098"/>
                  </a:lnTo>
                  <a:cubicBezTo>
                    <a:pt x="69098" y="10109"/>
                    <a:pt x="69106" y="10113"/>
                    <a:pt x="69112" y="10113"/>
                  </a:cubicBezTo>
                  <a:cubicBezTo>
                    <a:pt x="69128" y="10113"/>
                    <a:pt x="69133" y="10086"/>
                    <a:pt x="69154" y="10079"/>
                  </a:cubicBezTo>
                  <a:lnTo>
                    <a:pt x="69163" y="10098"/>
                  </a:lnTo>
                  <a:cubicBezTo>
                    <a:pt x="69173" y="10070"/>
                    <a:pt x="69173" y="10070"/>
                    <a:pt x="69116" y="10051"/>
                  </a:cubicBezTo>
                  <a:cubicBezTo>
                    <a:pt x="69116" y="10032"/>
                    <a:pt x="69126" y="10023"/>
                    <a:pt x="69135" y="10013"/>
                  </a:cubicBezTo>
                  <a:cubicBezTo>
                    <a:pt x="69140" y="10008"/>
                    <a:pt x="69145" y="10008"/>
                    <a:pt x="69150" y="10008"/>
                  </a:cubicBezTo>
                  <a:cubicBezTo>
                    <a:pt x="69156" y="10008"/>
                    <a:pt x="69163" y="10008"/>
                    <a:pt x="69173" y="10004"/>
                  </a:cubicBezTo>
                  <a:cubicBezTo>
                    <a:pt x="69182" y="10004"/>
                    <a:pt x="69201" y="9985"/>
                    <a:pt x="69201" y="9975"/>
                  </a:cubicBezTo>
                  <a:cubicBezTo>
                    <a:pt x="69220" y="9956"/>
                    <a:pt x="69230" y="9937"/>
                    <a:pt x="69239" y="9918"/>
                  </a:cubicBezTo>
                  <a:close/>
                  <a:moveTo>
                    <a:pt x="69334" y="10041"/>
                  </a:moveTo>
                  <a:cubicBezTo>
                    <a:pt x="69343" y="10041"/>
                    <a:pt x="69343" y="10060"/>
                    <a:pt x="69343" y="10060"/>
                  </a:cubicBezTo>
                  <a:cubicBezTo>
                    <a:pt x="69334" y="10079"/>
                    <a:pt x="69324" y="10089"/>
                    <a:pt x="69305" y="10089"/>
                  </a:cubicBezTo>
                  <a:cubicBezTo>
                    <a:pt x="69324" y="10098"/>
                    <a:pt x="69324" y="10127"/>
                    <a:pt x="69315" y="10136"/>
                  </a:cubicBezTo>
                  <a:cubicBezTo>
                    <a:pt x="69305" y="10155"/>
                    <a:pt x="69296" y="10164"/>
                    <a:pt x="69286" y="10174"/>
                  </a:cubicBezTo>
                  <a:lnTo>
                    <a:pt x="69268" y="10174"/>
                  </a:lnTo>
                  <a:cubicBezTo>
                    <a:pt x="69258" y="10155"/>
                    <a:pt x="69268" y="10136"/>
                    <a:pt x="69268" y="10127"/>
                  </a:cubicBezTo>
                  <a:cubicBezTo>
                    <a:pt x="69277" y="10108"/>
                    <a:pt x="69286" y="10089"/>
                    <a:pt x="69296" y="10070"/>
                  </a:cubicBezTo>
                  <a:cubicBezTo>
                    <a:pt x="69305" y="10051"/>
                    <a:pt x="69315" y="10041"/>
                    <a:pt x="69334" y="10041"/>
                  </a:cubicBezTo>
                  <a:close/>
                  <a:moveTo>
                    <a:pt x="66797" y="10136"/>
                  </a:moveTo>
                  <a:lnTo>
                    <a:pt x="66788" y="10183"/>
                  </a:lnTo>
                  <a:lnTo>
                    <a:pt x="66769" y="10183"/>
                  </a:lnTo>
                  <a:cubicBezTo>
                    <a:pt x="66769" y="10164"/>
                    <a:pt x="66769" y="10146"/>
                    <a:pt x="66769" y="10136"/>
                  </a:cubicBezTo>
                  <a:close/>
                  <a:moveTo>
                    <a:pt x="68611" y="10150"/>
                  </a:moveTo>
                  <a:cubicBezTo>
                    <a:pt x="68622" y="10150"/>
                    <a:pt x="68633" y="10155"/>
                    <a:pt x="68643" y="10164"/>
                  </a:cubicBezTo>
                  <a:lnTo>
                    <a:pt x="68643" y="10174"/>
                  </a:lnTo>
                  <a:cubicBezTo>
                    <a:pt x="68624" y="10174"/>
                    <a:pt x="68605" y="10183"/>
                    <a:pt x="68586" y="10183"/>
                  </a:cubicBezTo>
                  <a:lnTo>
                    <a:pt x="68586" y="10164"/>
                  </a:lnTo>
                  <a:cubicBezTo>
                    <a:pt x="68591" y="10155"/>
                    <a:pt x="68600" y="10150"/>
                    <a:pt x="68611" y="10150"/>
                  </a:cubicBezTo>
                  <a:close/>
                  <a:moveTo>
                    <a:pt x="66362" y="10060"/>
                  </a:moveTo>
                  <a:cubicBezTo>
                    <a:pt x="66371" y="10079"/>
                    <a:pt x="66381" y="10089"/>
                    <a:pt x="66390" y="10098"/>
                  </a:cubicBezTo>
                  <a:cubicBezTo>
                    <a:pt x="66390" y="10089"/>
                    <a:pt x="66400" y="10079"/>
                    <a:pt x="66400" y="10079"/>
                  </a:cubicBezTo>
                  <a:cubicBezTo>
                    <a:pt x="66409" y="10079"/>
                    <a:pt x="66418" y="10089"/>
                    <a:pt x="66428" y="10089"/>
                  </a:cubicBezTo>
                  <a:cubicBezTo>
                    <a:pt x="66428" y="10098"/>
                    <a:pt x="66428" y="10108"/>
                    <a:pt x="66418" y="10117"/>
                  </a:cubicBezTo>
                  <a:cubicBezTo>
                    <a:pt x="66409" y="10117"/>
                    <a:pt x="66400" y="10127"/>
                    <a:pt x="66400" y="10136"/>
                  </a:cubicBezTo>
                  <a:cubicBezTo>
                    <a:pt x="66390" y="10155"/>
                    <a:pt x="66409" y="10183"/>
                    <a:pt x="66390" y="10193"/>
                  </a:cubicBezTo>
                  <a:cubicBezTo>
                    <a:pt x="66385" y="10198"/>
                    <a:pt x="66378" y="10200"/>
                    <a:pt x="66371" y="10200"/>
                  </a:cubicBezTo>
                  <a:cubicBezTo>
                    <a:pt x="66364" y="10200"/>
                    <a:pt x="66357" y="10198"/>
                    <a:pt x="66352" y="10193"/>
                  </a:cubicBezTo>
                  <a:cubicBezTo>
                    <a:pt x="66352" y="10183"/>
                    <a:pt x="66352" y="10174"/>
                    <a:pt x="66352" y="10164"/>
                  </a:cubicBezTo>
                  <a:cubicBezTo>
                    <a:pt x="66352" y="10127"/>
                    <a:pt x="66362" y="10098"/>
                    <a:pt x="66362" y="10060"/>
                  </a:cubicBezTo>
                  <a:close/>
                  <a:moveTo>
                    <a:pt x="69059" y="10079"/>
                  </a:moveTo>
                  <a:lnTo>
                    <a:pt x="69021" y="10098"/>
                  </a:lnTo>
                  <a:cubicBezTo>
                    <a:pt x="69040" y="10117"/>
                    <a:pt x="69059" y="10136"/>
                    <a:pt x="69069" y="10155"/>
                  </a:cubicBezTo>
                  <a:cubicBezTo>
                    <a:pt x="69078" y="10183"/>
                    <a:pt x="69069" y="10212"/>
                    <a:pt x="69040" y="10221"/>
                  </a:cubicBezTo>
                  <a:cubicBezTo>
                    <a:pt x="69031" y="10202"/>
                    <a:pt x="69021" y="10174"/>
                    <a:pt x="69003" y="10155"/>
                  </a:cubicBezTo>
                  <a:cubicBezTo>
                    <a:pt x="68984" y="10108"/>
                    <a:pt x="68993" y="10089"/>
                    <a:pt x="69040" y="10079"/>
                  </a:cubicBezTo>
                  <a:close/>
                  <a:moveTo>
                    <a:pt x="67715" y="10155"/>
                  </a:moveTo>
                  <a:lnTo>
                    <a:pt x="67715" y="10155"/>
                  </a:lnTo>
                  <a:cubicBezTo>
                    <a:pt x="67733" y="10173"/>
                    <a:pt x="67742" y="10222"/>
                    <a:pt x="67714" y="10222"/>
                  </a:cubicBezTo>
                  <a:cubicBezTo>
                    <a:pt x="67711" y="10222"/>
                    <a:pt x="67709" y="10222"/>
                    <a:pt x="67706" y="10221"/>
                  </a:cubicBezTo>
                  <a:cubicBezTo>
                    <a:pt x="67687" y="10221"/>
                    <a:pt x="67687" y="10202"/>
                    <a:pt x="67687" y="10193"/>
                  </a:cubicBezTo>
                  <a:cubicBezTo>
                    <a:pt x="67696" y="10174"/>
                    <a:pt x="67706" y="10164"/>
                    <a:pt x="67715" y="10155"/>
                  </a:cubicBezTo>
                  <a:close/>
                  <a:moveTo>
                    <a:pt x="66466" y="10051"/>
                  </a:moveTo>
                  <a:lnTo>
                    <a:pt x="66466" y="10051"/>
                  </a:lnTo>
                  <a:cubicBezTo>
                    <a:pt x="66485" y="10070"/>
                    <a:pt x="66504" y="10079"/>
                    <a:pt x="66523" y="10098"/>
                  </a:cubicBezTo>
                  <a:cubicBezTo>
                    <a:pt x="66523" y="10098"/>
                    <a:pt x="66523" y="10108"/>
                    <a:pt x="66523" y="10108"/>
                  </a:cubicBezTo>
                  <a:cubicBezTo>
                    <a:pt x="66532" y="10108"/>
                    <a:pt x="66532" y="10108"/>
                    <a:pt x="66542" y="10117"/>
                  </a:cubicBezTo>
                  <a:cubicBezTo>
                    <a:pt x="66551" y="10117"/>
                    <a:pt x="66551" y="10117"/>
                    <a:pt x="66560" y="10127"/>
                  </a:cubicBezTo>
                  <a:cubicBezTo>
                    <a:pt x="66570" y="10146"/>
                    <a:pt x="66542" y="10164"/>
                    <a:pt x="66532" y="10183"/>
                  </a:cubicBezTo>
                  <a:lnTo>
                    <a:pt x="66513" y="10164"/>
                  </a:lnTo>
                  <a:cubicBezTo>
                    <a:pt x="66504" y="10183"/>
                    <a:pt x="66494" y="10202"/>
                    <a:pt x="66485" y="10221"/>
                  </a:cubicBezTo>
                  <a:cubicBezTo>
                    <a:pt x="66466" y="10240"/>
                    <a:pt x="66456" y="10240"/>
                    <a:pt x="66437" y="10240"/>
                  </a:cubicBezTo>
                  <a:cubicBezTo>
                    <a:pt x="66437" y="10231"/>
                    <a:pt x="66437" y="10231"/>
                    <a:pt x="66428" y="10221"/>
                  </a:cubicBezTo>
                  <a:cubicBezTo>
                    <a:pt x="66428" y="10212"/>
                    <a:pt x="66437" y="10202"/>
                    <a:pt x="66437" y="10193"/>
                  </a:cubicBezTo>
                  <a:cubicBezTo>
                    <a:pt x="66447" y="10174"/>
                    <a:pt x="66466" y="10155"/>
                    <a:pt x="66475" y="10136"/>
                  </a:cubicBezTo>
                  <a:cubicBezTo>
                    <a:pt x="66456" y="10127"/>
                    <a:pt x="66447" y="10098"/>
                    <a:pt x="66466" y="10051"/>
                  </a:cubicBezTo>
                  <a:close/>
                  <a:moveTo>
                    <a:pt x="66731" y="10183"/>
                  </a:moveTo>
                  <a:cubicBezTo>
                    <a:pt x="66750" y="10193"/>
                    <a:pt x="66759" y="10221"/>
                    <a:pt x="66769" y="10240"/>
                  </a:cubicBezTo>
                  <a:lnTo>
                    <a:pt x="66759" y="10240"/>
                  </a:lnTo>
                  <a:lnTo>
                    <a:pt x="66702" y="10212"/>
                  </a:lnTo>
                  <a:cubicBezTo>
                    <a:pt x="66712" y="10202"/>
                    <a:pt x="66712" y="10183"/>
                    <a:pt x="66731" y="10183"/>
                  </a:cubicBezTo>
                  <a:close/>
                  <a:moveTo>
                    <a:pt x="68037" y="9994"/>
                  </a:moveTo>
                  <a:cubicBezTo>
                    <a:pt x="68047" y="10013"/>
                    <a:pt x="68065" y="10041"/>
                    <a:pt x="68075" y="10060"/>
                  </a:cubicBezTo>
                  <a:cubicBezTo>
                    <a:pt x="68075" y="10089"/>
                    <a:pt x="68084" y="10108"/>
                    <a:pt x="68084" y="10136"/>
                  </a:cubicBezTo>
                  <a:cubicBezTo>
                    <a:pt x="68084" y="10174"/>
                    <a:pt x="68084" y="10221"/>
                    <a:pt x="68075" y="10269"/>
                  </a:cubicBezTo>
                  <a:cubicBezTo>
                    <a:pt x="68075" y="10269"/>
                    <a:pt x="68075" y="10270"/>
                    <a:pt x="68074" y="10270"/>
                  </a:cubicBezTo>
                  <a:cubicBezTo>
                    <a:pt x="68071" y="10270"/>
                    <a:pt x="68056" y="10245"/>
                    <a:pt x="68046" y="10245"/>
                  </a:cubicBezTo>
                  <a:cubicBezTo>
                    <a:pt x="68041" y="10245"/>
                    <a:pt x="68037" y="10251"/>
                    <a:pt x="68037" y="10269"/>
                  </a:cubicBezTo>
                  <a:cubicBezTo>
                    <a:pt x="68009" y="10240"/>
                    <a:pt x="67999" y="10202"/>
                    <a:pt x="68018" y="10174"/>
                  </a:cubicBezTo>
                  <a:cubicBezTo>
                    <a:pt x="68018" y="10164"/>
                    <a:pt x="68018" y="10155"/>
                    <a:pt x="68028" y="10146"/>
                  </a:cubicBezTo>
                  <a:cubicBezTo>
                    <a:pt x="68028" y="10136"/>
                    <a:pt x="68037" y="10136"/>
                    <a:pt x="68037" y="10127"/>
                  </a:cubicBezTo>
                  <a:cubicBezTo>
                    <a:pt x="68037" y="10108"/>
                    <a:pt x="68037" y="10089"/>
                    <a:pt x="68028" y="10070"/>
                  </a:cubicBezTo>
                  <a:cubicBezTo>
                    <a:pt x="68028" y="10051"/>
                    <a:pt x="68028" y="10023"/>
                    <a:pt x="68018" y="10004"/>
                  </a:cubicBezTo>
                  <a:lnTo>
                    <a:pt x="68037" y="9994"/>
                  </a:lnTo>
                  <a:close/>
                  <a:moveTo>
                    <a:pt x="67640" y="10155"/>
                  </a:moveTo>
                  <a:cubicBezTo>
                    <a:pt x="67621" y="10174"/>
                    <a:pt x="67621" y="10193"/>
                    <a:pt x="67630" y="10221"/>
                  </a:cubicBezTo>
                  <a:cubicBezTo>
                    <a:pt x="67630" y="10231"/>
                    <a:pt x="67630" y="10240"/>
                    <a:pt x="67630" y="10250"/>
                  </a:cubicBezTo>
                  <a:cubicBezTo>
                    <a:pt x="67630" y="10269"/>
                    <a:pt x="67630" y="10278"/>
                    <a:pt x="67630" y="10288"/>
                  </a:cubicBezTo>
                  <a:cubicBezTo>
                    <a:pt x="67611" y="10259"/>
                    <a:pt x="67592" y="10240"/>
                    <a:pt x="67573" y="10221"/>
                  </a:cubicBezTo>
                  <a:cubicBezTo>
                    <a:pt x="67592" y="10202"/>
                    <a:pt x="67611" y="10174"/>
                    <a:pt x="67640" y="10155"/>
                  </a:cubicBezTo>
                  <a:close/>
                  <a:moveTo>
                    <a:pt x="66456" y="10269"/>
                  </a:moveTo>
                  <a:cubicBezTo>
                    <a:pt x="66475" y="10269"/>
                    <a:pt x="66494" y="10288"/>
                    <a:pt x="66504" y="10297"/>
                  </a:cubicBezTo>
                  <a:cubicBezTo>
                    <a:pt x="66466" y="10297"/>
                    <a:pt x="66447" y="10297"/>
                    <a:pt x="66418" y="10306"/>
                  </a:cubicBezTo>
                  <a:lnTo>
                    <a:pt x="66409" y="10297"/>
                  </a:lnTo>
                  <a:cubicBezTo>
                    <a:pt x="66428" y="10288"/>
                    <a:pt x="66437" y="10269"/>
                    <a:pt x="66456" y="10269"/>
                  </a:cubicBezTo>
                  <a:close/>
                  <a:moveTo>
                    <a:pt x="67974" y="10278"/>
                  </a:moveTo>
                  <a:cubicBezTo>
                    <a:pt x="67984" y="10278"/>
                    <a:pt x="67997" y="10285"/>
                    <a:pt x="68018" y="10297"/>
                  </a:cubicBezTo>
                  <a:cubicBezTo>
                    <a:pt x="67990" y="10297"/>
                    <a:pt x="67971" y="10306"/>
                    <a:pt x="67942" y="10316"/>
                  </a:cubicBezTo>
                  <a:cubicBezTo>
                    <a:pt x="67953" y="10289"/>
                    <a:pt x="67961" y="10278"/>
                    <a:pt x="67974" y="10278"/>
                  </a:cubicBezTo>
                  <a:close/>
                  <a:moveTo>
                    <a:pt x="67109" y="10193"/>
                  </a:moveTo>
                  <a:lnTo>
                    <a:pt x="67119" y="10231"/>
                  </a:lnTo>
                  <a:cubicBezTo>
                    <a:pt x="67119" y="10221"/>
                    <a:pt x="67128" y="10221"/>
                    <a:pt x="67138" y="10221"/>
                  </a:cubicBezTo>
                  <a:cubicBezTo>
                    <a:pt x="67143" y="10217"/>
                    <a:pt x="67147" y="10214"/>
                    <a:pt x="67151" y="10214"/>
                  </a:cubicBezTo>
                  <a:cubicBezTo>
                    <a:pt x="67154" y="10214"/>
                    <a:pt x="67157" y="10217"/>
                    <a:pt x="67157" y="10221"/>
                  </a:cubicBezTo>
                  <a:cubicBezTo>
                    <a:pt x="67176" y="10240"/>
                    <a:pt x="67147" y="10259"/>
                    <a:pt x="67138" y="10269"/>
                  </a:cubicBezTo>
                  <a:cubicBezTo>
                    <a:pt x="67128" y="10278"/>
                    <a:pt x="67128" y="10288"/>
                    <a:pt x="67119" y="10297"/>
                  </a:cubicBezTo>
                  <a:cubicBezTo>
                    <a:pt x="67109" y="10306"/>
                    <a:pt x="67100" y="10316"/>
                    <a:pt x="67091" y="10325"/>
                  </a:cubicBezTo>
                  <a:cubicBezTo>
                    <a:pt x="67088" y="10328"/>
                    <a:pt x="67085" y="10329"/>
                    <a:pt x="67081" y="10329"/>
                  </a:cubicBezTo>
                  <a:cubicBezTo>
                    <a:pt x="67072" y="10329"/>
                    <a:pt x="67062" y="10320"/>
                    <a:pt x="67062" y="10306"/>
                  </a:cubicBezTo>
                  <a:cubicBezTo>
                    <a:pt x="67072" y="10269"/>
                    <a:pt x="67081" y="10231"/>
                    <a:pt x="67091" y="10193"/>
                  </a:cubicBezTo>
                  <a:close/>
                  <a:moveTo>
                    <a:pt x="67250" y="10303"/>
                  </a:moveTo>
                  <a:cubicBezTo>
                    <a:pt x="67256" y="10303"/>
                    <a:pt x="67263" y="10304"/>
                    <a:pt x="67270" y="10306"/>
                  </a:cubicBezTo>
                  <a:cubicBezTo>
                    <a:pt x="67289" y="10316"/>
                    <a:pt x="67280" y="10335"/>
                    <a:pt x="67270" y="10354"/>
                  </a:cubicBezTo>
                  <a:cubicBezTo>
                    <a:pt x="67270" y="10324"/>
                    <a:pt x="67263" y="10316"/>
                    <a:pt x="67253" y="10316"/>
                  </a:cubicBezTo>
                  <a:cubicBezTo>
                    <a:pt x="67241" y="10316"/>
                    <a:pt x="67224" y="10330"/>
                    <a:pt x="67214" y="10335"/>
                  </a:cubicBezTo>
                  <a:cubicBezTo>
                    <a:pt x="67214" y="10314"/>
                    <a:pt x="67230" y="10303"/>
                    <a:pt x="67250" y="10303"/>
                  </a:cubicBezTo>
                  <a:close/>
                  <a:moveTo>
                    <a:pt x="66986" y="10240"/>
                  </a:moveTo>
                  <a:lnTo>
                    <a:pt x="66986" y="10240"/>
                  </a:lnTo>
                  <a:cubicBezTo>
                    <a:pt x="66977" y="10269"/>
                    <a:pt x="66977" y="10288"/>
                    <a:pt x="66967" y="10316"/>
                  </a:cubicBezTo>
                  <a:cubicBezTo>
                    <a:pt x="66996" y="10335"/>
                    <a:pt x="66996" y="10344"/>
                    <a:pt x="66958" y="10363"/>
                  </a:cubicBezTo>
                  <a:cubicBezTo>
                    <a:pt x="66949" y="10325"/>
                    <a:pt x="66930" y="10278"/>
                    <a:pt x="66986" y="10240"/>
                  </a:cubicBezTo>
                  <a:close/>
                  <a:moveTo>
                    <a:pt x="67412" y="10269"/>
                  </a:moveTo>
                  <a:cubicBezTo>
                    <a:pt x="67403" y="10306"/>
                    <a:pt x="67393" y="10325"/>
                    <a:pt x="67393" y="10363"/>
                  </a:cubicBezTo>
                  <a:cubicBezTo>
                    <a:pt x="67365" y="10325"/>
                    <a:pt x="67365" y="10306"/>
                    <a:pt x="67412" y="10269"/>
                  </a:cubicBezTo>
                  <a:close/>
                  <a:moveTo>
                    <a:pt x="66911" y="10259"/>
                  </a:moveTo>
                  <a:cubicBezTo>
                    <a:pt x="66918" y="10273"/>
                    <a:pt x="66919" y="10282"/>
                    <a:pt x="66920" y="10282"/>
                  </a:cubicBezTo>
                  <a:cubicBezTo>
                    <a:pt x="66920" y="10282"/>
                    <a:pt x="66920" y="10281"/>
                    <a:pt x="66920" y="10278"/>
                  </a:cubicBezTo>
                  <a:lnTo>
                    <a:pt x="66920" y="10278"/>
                  </a:lnTo>
                  <a:cubicBezTo>
                    <a:pt x="66930" y="10325"/>
                    <a:pt x="66920" y="10363"/>
                    <a:pt x="66892" y="10373"/>
                  </a:cubicBezTo>
                  <a:cubicBezTo>
                    <a:pt x="66892" y="10354"/>
                    <a:pt x="66892" y="10344"/>
                    <a:pt x="66901" y="10325"/>
                  </a:cubicBezTo>
                  <a:cubicBezTo>
                    <a:pt x="66901" y="10325"/>
                    <a:pt x="66901" y="10316"/>
                    <a:pt x="66901" y="10316"/>
                  </a:cubicBezTo>
                  <a:cubicBezTo>
                    <a:pt x="66901" y="10306"/>
                    <a:pt x="66892" y="10306"/>
                    <a:pt x="66882" y="10306"/>
                  </a:cubicBezTo>
                  <a:cubicBezTo>
                    <a:pt x="66873" y="10306"/>
                    <a:pt x="66863" y="10306"/>
                    <a:pt x="66854" y="10297"/>
                  </a:cubicBezTo>
                  <a:cubicBezTo>
                    <a:pt x="66873" y="10288"/>
                    <a:pt x="66892" y="10269"/>
                    <a:pt x="66911" y="10259"/>
                  </a:cubicBezTo>
                  <a:close/>
                  <a:moveTo>
                    <a:pt x="68113" y="10316"/>
                  </a:moveTo>
                  <a:cubicBezTo>
                    <a:pt x="68122" y="10316"/>
                    <a:pt x="68122" y="10325"/>
                    <a:pt x="68122" y="10335"/>
                  </a:cubicBezTo>
                  <a:cubicBezTo>
                    <a:pt x="68122" y="10344"/>
                    <a:pt x="68122" y="10354"/>
                    <a:pt x="68122" y="10363"/>
                  </a:cubicBezTo>
                  <a:cubicBezTo>
                    <a:pt x="68122" y="10373"/>
                    <a:pt x="68113" y="10392"/>
                    <a:pt x="68094" y="10392"/>
                  </a:cubicBezTo>
                  <a:cubicBezTo>
                    <a:pt x="68084" y="10392"/>
                    <a:pt x="68084" y="10392"/>
                    <a:pt x="68075" y="10382"/>
                  </a:cubicBezTo>
                  <a:cubicBezTo>
                    <a:pt x="68075" y="10382"/>
                    <a:pt x="68075" y="10363"/>
                    <a:pt x="68075" y="10354"/>
                  </a:cubicBezTo>
                  <a:cubicBezTo>
                    <a:pt x="68084" y="10344"/>
                    <a:pt x="68094" y="10335"/>
                    <a:pt x="68103" y="10325"/>
                  </a:cubicBezTo>
                  <a:cubicBezTo>
                    <a:pt x="68103" y="10325"/>
                    <a:pt x="68103" y="10316"/>
                    <a:pt x="68113" y="10316"/>
                  </a:cubicBezTo>
                  <a:close/>
                  <a:moveTo>
                    <a:pt x="68220" y="10360"/>
                  </a:moveTo>
                  <a:cubicBezTo>
                    <a:pt x="68227" y="10360"/>
                    <a:pt x="68235" y="10361"/>
                    <a:pt x="68245" y="10363"/>
                  </a:cubicBezTo>
                  <a:lnTo>
                    <a:pt x="68198" y="10392"/>
                  </a:lnTo>
                  <a:cubicBezTo>
                    <a:pt x="68226" y="10392"/>
                    <a:pt x="68245" y="10401"/>
                    <a:pt x="68274" y="10401"/>
                  </a:cubicBezTo>
                  <a:lnTo>
                    <a:pt x="68274" y="10411"/>
                  </a:lnTo>
                  <a:cubicBezTo>
                    <a:pt x="68245" y="10411"/>
                    <a:pt x="68217" y="10420"/>
                    <a:pt x="68189" y="10420"/>
                  </a:cubicBezTo>
                  <a:cubicBezTo>
                    <a:pt x="68189" y="10375"/>
                    <a:pt x="68194" y="10360"/>
                    <a:pt x="68220" y="10360"/>
                  </a:cubicBezTo>
                  <a:close/>
                  <a:moveTo>
                    <a:pt x="67204" y="10344"/>
                  </a:moveTo>
                  <a:lnTo>
                    <a:pt x="67204" y="10439"/>
                  </a:lnTo>
                  <a:cubicBezTo>
                    <a:pt x="67185" y="10430"/>
                    <a:pt x="67176" y="10420"/>
                    <a:pt x="67176" y="10401"/>
                  </a:cubicBezTo>
                  <a:cubicBezTo>
                    <a:pt x="67176" y="10373"/>
                    <a:pt x="67195" y="10363"/>
                    <a:pt x="67204" y="10344"/>
                  </a:cubicBezTo>
                  <a:close/>
                  <a:moveTo>
                    <a:pt x="67677" y="10354"/>
                  </a:moveTo>
                  <a:lnTo>
                    <a:pt x="67744" y="10363"/>
                  </a:lnTo>
                  <a:lnTo>
                    <a:pt x="67753" y="10448"/>
                  </a:lnTo>
                  <a:lnTo>
                    <a:pt x="67706" y="10411"/>
                  </a:lnTo>
                  <a:cubicBezTo>
                    <a:pt x="67696" y="10430"/>
                    <a:pt x="67687" y="10448"/>
                    <a:pt x="67677" y="10458"/>
                  </a:cubicBezTo>
                  <a:cubicBezTo>
                    <a:pt x="67668" y="10439"/>
                    <a:pt x="67668" y="10439"/>
                    <a:pt x="67668" y="10439"/>
                  </a:cubicBezTo>
                  <a:cubicBezTo>
                    <a:pt x="67668" y="10411"/>
                    <a:pt x="67696" y="10392"/>
                    <a:pt x="67706" y="10373"/>
                  </a:cubicBezTo>
                  <a:lnTo>
                    <a:pt x="67677" y="10363"/>
                  </a:lnTo>
                  <a:lnTo>
                    <a:pt x="67677" y="10354"/>
                  </a:lnTo>
                  <a:close/>
                  <a:moveTo>
                    <a:pt x="66930" y="10392"/>
                  </a:moveTo>
                  <a:cubicBezTo>
                    <a:pt x="66930" y="10420"/>
                    <a:pt x="66930" y="10458"/>
                    <a:pt x="66930" y="10486"/>
                  </a:cubicBezTo>
                  <a:lnTo>
                    <a:pt x="66911" y="10486"/>
                  </a:lnTo>
                  <a:cubicBezTo>
                    <a:pt x="66911" y="10458"/>
                    <a:pt x="66920" y="10420"/>
                    <a:pt x="66920" y="10392"/>
                  </a:cubicBezTo>
                  <a:close/>
                  <a:moveTo>
                    <a:pt x="68114" y="10441"/>
                  </a:moveTo>
                  <a:cubicBezTo>
                    <a:pt x="68115" y="10441"/>
                    <a:pt x="68118" y="10444"/>
                    <a:pt x="68122" y="10448"/>
                  </a:cubicBezTo>
                  <a:cubicBezTo>
                    <a:pt x="68132" y="10448"/>
                    <a:pt x="68132" y="10448"/>
                    <a:pt x="68141" y="10458"/>
                  </a:cubicBezTo>
                  <a:cubicBezTo>
                    <a:pt x="68132" y="10467"/>
                    <a:pt x="68122" y="10477"/>
                    <a:pt x="68103" y="10486"/>
                  </a:cubicBezTo>
                  <a:cubicBezTo>
                    <a:pt x="68103" y="10486"/>
                    <a:pt x="68099" y="10491"/>
                    <a:pt x="68096" y="10491"/>
                  </a:cubicBezTo>
                  <a:cubicBezTo>
                    <a:pt x="68095" y="10491"/>
                    <a:pt x="68094" y="10489"/>
                    <a:pt x="68094" y="10486"/>
                  </a:cubicBezTo>
                  <a:cubicBezTo>
                    <a:pt x="68084" y="10486"/>
                    <a:pt x="68084" y="10486"/>
                    <a:pt x="68084" y="10477"/>
                  </a:cubicBezTo>
                  <a:cubicBezTo>
                    <a:pt x="68084" y="10467"/>
                    <a:pt x="68103" y="10448"/>
                    <a:pt x="68113" y="10448"/>
                  </a:cubicBezTo>
                  <a:cubicBezTo>
                    <a:pt x="68113" y="10444"/>
                    <a:pt x="68113" y="10441"/>
                    <a:pt x="68114" y="10441"/>
                  </a:cubicBezTo>
                  <a:close/>
                  <a:moveTo>
                    <a:pt x="66773" y="10387"/>
                  </a:moveTo>
                  <a:cubicBezTo>
                    <a:pt x="66781" y="10387"/>
                    <a:pt x="66791" y="10399"/>
                    <a:pt x="66797" y="10411"/>
                  </a:cubicBezTo>
                  <a:cubicBezTo>
                    <a:pt x="66807" y="10430"/>
                    <a:pt x="66816" y="10458"/>
                    <a:pt x="66826" y="10486"/>
                  </a:cubicBezTo>
                  <a:cubicBezTo>
                    <a:pt x="66816" y="10486"/>
                    <a:pt x="66807" y="10486"/>
                    <a:pt x="66797" y="10496"/>
                  </a:cubicBezTo>
                  <a:cubicBezTo>
                    <a:pt x="66797" y="10505"/>
                    <a:pt x="66807" y="10524"/>
                    <a:pt x="66807" y="10534"/>
                  </a:cubicBezTo>
                  <a:cubicBezTo>
                    <a:pt x="66797" y="10543"/>
                    <a:pt x="66788" y="10543"/>
                    <a:pt x="66778" y="10553"/>
                  </a:cubicBezTo>
                  <a:cubicBezTo>
                    <a:pt x="66759" y="10553"/>
                    <a:pt x="66740" y="10534"/>
                    <a:pt x="66731" y="10524"/>
                  </a:cubicBezTo>
                  <a:cubicBezTo>
                    <a:pt x="66721" y="10524"/>
                    <a:pt x="66712" y="10524"/>
                    <a:pt x="66702" y="10515"/>
                  </a:cubicBezTo>
                  <a:cubicBezTo>
                    <a:pt x="66702" y="10505"/>
                    <a:pt x="66702" y="10496"/>
                    <a:pt x="66702" y="10486"/>
                  </a:cubicBezTo>
                  <a:cubicBezTo>
                    <a:pt x="66721" y="10458"/>
                    <a:pt x="66740" y="10430"/>
                    <a:pt x="66759" y="10401"/>
                  </a:cubicBezTo>
                  <a:cubicBezTo>
                    <a:pt x="66763" y="10391"/>
                    <a:pt x="66767" y="10387"/>
                    <a:pt x="66773" y="10387"/>
                  </a:cubicBezTo>
                  <a:close/>
                  <a:moveTo>
                    <a:pt x="66627" y="10448"/>
                  </a:moveTo>
                  <a:cubicBezTo>
                    <a:pt x="66646" y="10477"/>
                    <a:pt x="66655" y="10524"/>
                    <a:pt x="66674" y="10562"/>
                  </a:cubicBezTo>
                  <a:cubicBezTo>
                    <a:pt x="66646" y="10562"/>
                    <a:pt x="66627" y="10553"/>
                    <a:pt x="66627" y="10524"/>
                  </a:cubicBezTo>
                  <a:cubicBezTo>
                    <a:pt x="66627" y="10515"/>
                    <a:pt x="66636" y="10496"/>
                    <a:pt x="66627" y="10486"/>
                  </a:cubicBezTo>
                  <a:lnTo>
                    <a:pt x="66560" y="10486"/>
                  </a:lnTo>
                  <a:lnTo>
                    <a:pt x="66560" y="10477"/>
                  </a:lnTo>
                  <a:cubicBezTo>
                    <a:pt x="66579" y="10467"/>
                    <a:pt x="66608" y="10458"/>
                    <a:pt x="66627" y="10448"/>
                  </a:cubicBezTo>
                  <a:close/>
                  <a:moveTo>
                    <a:pt x="66835" y="10534"/>
                  </a:moveTo>
                  <a:lnTo>
                    <a:pt x="66853" y="10570"/>
                  </a:lnTo>
                  <a:lnTo>
                    <a:pt x="66853" y="10570"/>
                  </a:lnTo>
                  <a:cubicBezTo>
                    <a:pt x="66853" y="10570"/>
                    <a:pt x="66853" y="10570"/>
                    <a:pt x="66853" y="10570"/>
                  </a:cubicBezTo>
                  <a:cubicBezTo>
                    <a:pt x="66850" y="10570"/>
                    <a:pt x="66840" y="10583"/>
                    <a:pt x="66842" y="10583"/>
                  </a:cubicBezTo>
                  <a:cubicBezTo>
                    <a:pt x="66842" y="10583"/>
                    <a:pt x="66843" y="10582"/>
                    <a:pt x="66844" y="10581"/>
                  </a:cubicBezTo>
                  <a:lnTo>
                    <a:pt x="66844" y="10581"/>
                  </a:lnTo>
                  <a:cubicBezTo>
                    <a:pt x="66836" y="10589"/>
                    <a:pt x="66829" y="10594"/>
                    <a:pt x="66822" y="10594"/>
                  </a:cubicBezTo>
                  <a:cubicBezTo>
                    <a:pt x="66813" y="10594"/>
                    <a:pt x="66803" y="10587"/>
                    <a:pt x="66788" y="10571"/>
                  </a:cubicBezTo>
                  <a:cubicBezTo>
                    <a:pt x="66807" y="10562"/>
                    <a:pt x="66816" y="10543"/>
                    <a:pt x="66835" y="10534"/>
                  </a:cubicBezTo>
                  <a:close/>
                  <a:moveTo>
                    <a:pt x="67072" y="10524"/>
                  </a:moveTo>
                  <a:lnTo>
                    <a:pt x="67072" y="10524"/>
                  </a:lnTo>
                  <a:cubicBezTo>
                    <a:pt x="67109" y="10562"/>
                    <a:pt x="67109" y="10581"/>
                    <a:pt x="67081" y="10600"/>
                  </a:cubicBezTo>
                  <a:cubicBezTo>
                    <a:pt x="67072" y="10571"/>
                    <a:pt x="67072" y="10553"/>
                    <a:pt x="67072" y="10524"/>
                  </a:cubicBezTo>
                  <a:close/>
                  <a:moveTo>
                    <a:pt x="66721" y="10543"/>
                  </a:moveTo>
                  <a:cubicBezTo>
                    <a:pt x="66731" y="10553"/>
                    <a:pt x="66740" y="10571"/>
                    <a:pt x="66740" y="10581"/>
                  </a:cubicBezTo>
                  <a:cubicBezTo>
                    <a:pt x="66740" y="10590"/>
                    <a:pt x="66721" y="10600"/>
                    <a:pt x="66712" y="10609"/>
                  </a:cubicBezTo>
                  <a:lnTo>
                    <a:pt x="66702" y="10600"/>
                  </a:lnTo>
                  <a:lnTo>
                    <a:pt x="66712" y="10553"/>
                  </a:lnTo>
                  <a:lnTo>
                    <a:pt x="66721" y="10543"/>
                  </a:lnTo>
                  <a:close/>
                  <a:moveTo>
                    <a:pt x="66381" y="10496"/>
                  </a:moveTo>
                  <a:lnTo>
                    <a:pt x="66381" y="10496"/>
                  </a:lnTo>
                  <a:cubicBezTo>
                    <a:pt x="66437" y="10515"/>
                    <a:pt x="66437" y="10515"/>
                    <a:pt x="66428" y="10553"/>
                  </a:cubicBezTo>
                  <a:cubicBezTo>
                    <a:pt x="66447" y="10543"/>
                    <a:pt x="66475" y="10524"/>
                    <a:pt x="66504" y="10515"/>
                  </a:cubicBezTo>
                  <a:cubicBezTo>
                    <a:pt x="66504" y="10543"/>
                    <a:pt x="66513" y="10581"/>
                    <a:pt x="66504" y="10600"/>
                  </a:cubicBezTo>
                  <a:cubicBezTo>
                    <a:pt x="66496" y="10608"/>
                    <a:pt x="66486" y="10611"/>
                    <a:pt x="66476" y="10611"/>
                  </a:cubicBezTo>
                  <a:cubicBezTo>
                    <a:pt x="66462" y="10611"/>
                    <a:pt x="66448" y="10605"/>
                    <a:pt x="66437" y="10600"/>
                  </a:cubicBezTo>
                  <a:cubicBezTo>
                    <a:pt x="66428" y="10600"/>
                    <a:pt x="66418" y="10600"/>
                    <a:pt x="66409" y="10590"/>
                  </a:cubicBezTo>
                  <a:cubicBezTo>
                    <a:pt x="66400" y="10590"/>
                    <a:pt x="66400" y="10581"/>
                    <a:pt x="66400" y="10571"/>
                  </a:cubicBezTo>
                  <a:cubicBezTo>
                    <a:pt x="66390" y="10553"/>
                    <a:pt x="66390" y="10524"/>
                    <a:pt x="66381" y="10496"/>
                  </a:cubicBezTo>
                  <a:close/>
                  <a:moveTo>
                    <a:pt x="66210" y="10590"/>
                  </a:moveTo>
                  <a:cubicBezTo>
                    <a:pt x="66220" y="10600"/>
                    <a:pt x="66229" y="10609"/>
                    <a:pt x="66239" y="10619"/>
                  </a:cubicBezTo>
                  <a:cubicBezTo>
                    <a:pt x="66231" y="10619"/>
                    <a:pt x="66224" y="10631"/>
                    <a:pt x="66216" y="10631"/>
                  </a:cubicBezTo>
                  <a:cubicBezTo>
                    <a:pt x="66214" y="10631"/>
                    <a:pt x="66212" y="10630"/>
                    <a:pt x="66210" y="10628"/>
                  </a:cubicBezTo>
                  <a:cubicBezTo>
                    <a:pt x="66201" y="10628"/>
                    <a:pt x="66191" y="10609"/>
                    <a:pt x="66191" y="10600"/>
                  </a:cubicBezTo>
                  <a:cubicBezTo>
                    <a:pt x="66191" y="10600"/>
                    <a:pt x="66201" y="10590"/>
                    <a:pt x="66210" y="10590"/>
                  </a:cubicBezTo>
                  <a:close/>
                  <a:moveTo>
                    <a:pt x="66617" y="10590"/>
                  </a:moveTo>
                  <a:cubicBezTo>
                    <a:pt x="66617" y="10600"/>
                    <a:pt x="66617" y="10619"/>
                    <a:pt x="66617" y="10638"/>
                  </a:cubicBezTo>
                  <a:cubicBezTo>
                    <a:pt x="66617" y="10642"/>
                    <a:pt x="66617" y="10642"/>
                    <a:pt x="66617" y="10642"/>
                  </a:cubicBezTo>
                  <a:cubicBezTo>
                    <a:pt x="66617" y="10642"/>
                    <a:pt x="66617" y="10642"/>
                    <a:pt x="66617" y="10647"/>
                  </a:cubicBezTo>
                  <a:lnTo>
                    <a:pt x="66598" y="10647"/>
                  </a:lnTo>
                  <a:cubicBezTo>
                    <a:pt x="66598" y="10628"/>
                    <a:pt x="66598" y="10609"/>
                    <a:pt x="66598" y="10590"/>
                  </a:cubicBezTo>
                  <a:close/>
                  <a:moveTo>
                    <a:pt x="66778" y="10609"/>
                  </a:moveTo>
                  <a:cubicBezTo>
                    <a:pt x="66770" y="10634"/>
                    <a:pt x="66769" y="10659"/>
                    <a:pt x="66744" y="10659"/>
                  </a:cubicBezTo>
                  <a:cubicBezTo>
                    <a:pt x="66740" y="10659"/>
                    <a:pt x="66736" y="10658"/>
                    <a:pt x="66731" y="10657"/>
                  </a:cubicBezTo>
                  <a:cubicBezTo>
                    <a:pt x="66731" y="10657"/>
                    <a:pt x="66721" y="10676"/>
                    <a:pt x="66712" y="10676"/>
                  </a:cubicBezTo>
                  <a:lnTo>
                    <a:pt x="66702" y="10676"/>
                  </a:lnTo>
                  <a:cubicBezTo>
                    <a:pt x="66712" y="10666"/>
                    <a:pt x="66712" y="10638"/>
                    <a:pt x="66721" y="10628"/>
                  </a:cubicBezTo>
                  <a:cubicBezTo>
                    <a:pt x="66740" y="10619"/>
                    <a:pt x="66759" y="10609"/>
                    <a:pt x="66778" y="10609"/>
                  </a:cubicBezTo>
                  <a:close/>
                  <a:moveTo>
                    <a:pt x="68084" y="10638"/>
                  </a:moveTo>
                  <a:lnTo>
                    <a:pt x="68094" y="10647"/>
                  </a:lnTo>
                  <a:cubicBezTo>
                    <a:pt x="68094" y="10666"/>
                    <a:pt x="68094" y="10685"/>
                    <a:pt x="68084" y="10704"/>
                  </a:cubicBezTo>
                  <a:lnTo>
                    <a:pt x="68075" y="10704"/>
                  </a:lnTo>
                  <a:cubicBezTo>
                    <a:pt x="68065" y="10695"/>
                    <a:pt x="68056" y="10685"/>
                    <a:pt x="68056" y="10676"/>
                  </a:cubicBezTo>
                  <a:cubicBezTo>
                    <a:pt x="68056" y="10657"/>
                    <a:pt x="68075" y="10647"/>
                    <a:pt x="68084" y="10638"/>
                  </a:cubicBezTo>
                  <a:close/>
                  <a:moveTo>
                    <a:pt x="66324" y="10628"/>
                  </a:moveTo>
                  <a:lnTo>
                    <a:pt x="66333" y="10638"/>
                  </a:lnTo>
                  <a:cubicBezTo>
                    <a:pt x="66343" y="10666"/>
                    <a:pt x="66352" y="10704"/>
                    <a:pt x="66362" y="10742"/>
                  </a:cubicBezTo>
                  <a:cubicBezTo>
                    <a:pt x="66343" y="10732"/>
                    <a:pt x="66324" y="10713"/>
                    <a:pt x="66305" y="10695"/>
                  </a:cubicBezTo>
                  <a:cubicBezTo>
                    <a:pt x="66295" y="10685"/>
                    <a:pt x="66295" y="10676"/>
                    <a:pt x="66295" y="10657"/>
                  </a:cubicBezTo>
                  <a:cubicBezTo>
                    <a:pt x="66305" y="10647"/>
                    <a:pt x="66314" y="10638"/>
                    <a:pt x="66324" y="10628"/>
                  </a:cubicBezTo>
                  <a:close/>
                  <a:moveTo>
                    <a:pt x="66949" y="10666"/>
                  </a:moveTo>
                  <a:cubicBezTo>
                    <a:pt x="66939" y="10704"/>
                    <a:pt x="66939" y="10732"/>
                    <a:pt x="66930" y="10761"/>
                  </a:cubicBezTo>
                  <a:lnTo>
                    <a:pt x="66920" y="10761"/>
                  </a:lnTo>
                  <a:cubicBezTo>
                    <a:pt x="66920" y="10732"/>
                    <a:pt x="66920" y="10704"/>
                    <a:pt x="66911" y="10666"/>
                  </a:cubicBezTo>
                  <a:close/>
                  <a:moveTo>
                    <a:pt x="67602" y="10751"/>
                  </a:moveTo>
                  <a:cubicBezTo>
                    <a:pt x="67602" y="10770"/>
                    <a:pt x="67602" y="10780"/>
                    <a:pt x="67611" y="10789"/>
                  </a:cubicBezTo>
                  <a:cubicBezTo>
                    <a:pt x="67611" y="10808"/>
                    <a:pt x="67621" y="10818"/>
                    <a:pt x="67630" y="10827"/>
                  </a:cubicBezTo>
                  <a:lnTo>
                    <a:pt x="67573" y="10846"/>
                  </a:lnTo>
                  <a:cubicBezTo>
                    <a:pt x="67573" y="10818"/>
                    <a:pt x="67573" y="10799"/>
                    <a:pt x="67564" y="10770"/>
                  </a:cubicBezTo>
                  <a:lnTo>
                    <a:pt x="67602" y="10751"/>
                  </a:lnTo>
                  <a:close/>
                  <a:moveTo>
                    <a:pt x="67526" y="10799"/>
                  </a:moveTo>
                  <a:lnTo>
                    <a:pt x="67526" y="10799"/>
                  </a:lnTo>
                  <a:cubicBezTo>
                    <a:pt x="67545" y="10846"/>
                    <a:pt x="67545" y="10846"/>
                    <a:pt x="67498" y="10865"/>
                  </a:cubicBezTo>
                  <a:cubicBezTo>
                    <a:pt x="67507" y="10837"/>
                    <a:pt x="67516" y="10827"/>
                    <a:pt x="67526" y="10799"/>
                  </a:cubicBezTo>
                  <a:close/>
                  <a:moveTo>
                    <a:pt x="68207" y="10818"/>
                  </a:moveTo>
                  <a:cubicBezTo>
                    <a:pt x="68217" y="10827"/>
                    <a:pt x="68226" y="10846"/>
                    <a:pt x="68236" y="10855"/>
                  </a:cubicBezTo>
                  <a:cubicBezTo>
                    <a:pt x="68248" y="10830"/>
                    <a:pt x="68269" y="10826"/>
                    <a:pt x="68291" y="10826"/>
                  </a:cubicBezTo>
                  <a:cubicBezTo>
                    <a:pt x="68301" y="10826"/>
                    <a:pt x="68312" y="10827"/>
                    <a:pt x="68321" y="10827"/>
                  </a:cubicBezTo>
                  <a:lnTo>
                    <a:pt x="68330" y="10837"/>
                  </a:lnTo>
                  <a:cubicBezTo>
                    <a:pt x="68312" y="10865"/>
                    <a:pt x="68283" y="10893"/>
                    <a:pt x="68264" y="10931"/>
                  </a:cubicBezTo>
                  <a:lnTo>
                    <a:pt x="68245" y="10893"/>
                  </a:lnTo>
                  <a:cubicBezTo>
                    <a:pt x="68236" y="10912"/>
                    <a:pt x="68217" y="10922"/>
                    <a:pt x="68207" y="10931"/>
                  </a:cubicBezTo>
                  <a:cubicBezTo>
                    <a:pt x="68205" y="10934"/>
                    <a:pt x="68201" y="10935"/>
                    <a:pt x="68197" y="10935"/>
                  </a:cubicBezTo>
                  <a:cubicBezTo>
                    <a:pt x="68189" y="10935"/>
                    <a:pt x="68179" y="10928"/>
                    <a:pt x="68179" y="10922"/>
                  </a:cubicBezTo>
                  <a:cubicBezTo>
                    <a:pt x="68189" y="10903"/>
                    <a:pt x="68189" y="10893"/>
                    <a:pt x="68198" y="10874"/>
                  </a:cubicBezTo>
                  <a:cubicBezTo>
                    <a:pt x="68198" y="10855"/>
                    <a:pt x="68207" y="10837"/>
                    <a:pt x="68207" y="10818"/>
                  </a:cubicBezTo>
                  <a:close/>
                  <a:moveTo>
                    <a:pt x="68643" y="10903"/>
                  </a:moveTo>
                  <a:cubicBezTo>
                    <a:pt x="68643" y="10912"/>
                    <a:pt x="68652" y="10912"/>
                    <a:pt x="68652" y="10912"/>
                  </a:cubicBezTo>
                  <a:cubicBezTo>
                    <a:pt x="68643" y="10931"/>
                    <a:pt x="68633" y="10941"/>
                    <a:pt x="68624" y="10960"/>
                  </a:cubicBezTo>
                  <a:cubicBezTo>
                    <a:pt x="68624" y="10960"/>
                    <a:pt x="68624" y="10950"/>
                    <a:pt x="68624" y="10950"/>
                  </a:cubicBezTo>
                  <a:cubicBezTo>
                    <a:pt x="68614" y="10941"/>
                    <a:pt x="68624" y="10931"/>
                    <a:pt x="68624" y="10922"/>
                  </a:cubicBezTo>
                  <a:cubicBezTo>
                    <a:pt x="68633" y="10922"/>
                    <a:pt x="68633" y="10912"/>
                    <a:pt x="68643" y="10903"/>
                  </a:cubicBezTo>
                  <a:close/>
                  <a:moveTo>
                    <a:pt x="67649" y="10941"/>
                  </a:moveTo>
                  <a:cubicBezTo>
                    <a:pt x="67658" y="10941"/>
                    <a:pt x="67677" y="10950"/>
                    <a:pt x="67687" y="10950"/>
                  </a:cubicBezTo>
                  <a:lnTo>
                    <a:pt x="67677" y="10969"/>
                  </a:lnTo>
                  <a:lnTo>
                    <a:pt x="67640" y="10960"/>
                  </a:lnTo>
                  <a:cubicBezTo>
                    <a:pt x="67640" y="10950"/>
                    <a:pt x="67640" y="10950"/>
                    <a:pt x="67640" y="10941"/>
                  </a:cubicBezTo>
                  <a:close/>
                  <a:moveTo>
                    <a:pt x="68018" y="11004"/>
                  </a:moveTo>
                  <a:cubicBezTo>
                    <a:pt x="68018" y="11004"/>
                    <a:pt x="68018" y="11005"/>
                    <a:pt x="68018" y="11007"/>
                  </a:cubicBezTo>
                  <a:cubicBezTo>
                    <a:pt x="68018" y="11006"/>
                    <a:pt x="68018" y="11005"/>
                    <a:pt x="68018" y="11004"/>
                  </a:cubicBezTo>
                  <a:close/>
                  <a:moveTo>
                    <a:pt x="66466" y="10950"/>
                  </a:moveTo>
                  <a:cubicBezTo>
                    <a:pt x="66466" y="10960"/>
                    <a:pt x="66466" y="10969"/>
                    <a:pt x="66475" y="10988"/>
                  </a:cubicBezTo>
                  <a:lnTo>
                    <a:pt x="66504" y="10979"/>
                  </a:lnTo>
                  <a:lnTo>
                    <a:pt x="66504" y="10979"/>
                  </a:lnTo>
                  <a:cubicBezTo>
                    <a:pt x="66504" y="11018"/>
                    <a:pt x="66484" y="11038"/>
                    <a:pt x="66439" y="11038"/>
                  </a:cubicBezTo>
                  <a:cubicBezTo>
                    <a:pt x="66430" y="11038"/>
                    <a:pt x="66420" y="11037"/>
                    <a:pt x="66409" y="11035"/>
                  </a:cubicBezTo>
                  <a:cubicBezTo>
                    <a:pt x="66428" y="11007"/>
                    <a:pt x="66418" y="10969"/>
                    <a:pt x="66447" y="10960"/>
                  </a:cubicBezTo>
                  <a:cubicBezTo>
                    <a:pt x="66447" y="10960"/>
                    <a:pt x="66447" y="10950"/>
                    <a:pt x="66466" y="10950"/>
                  </a:cubicBezTo>
                  <a:close/>
                  <a:moveTo>
                    <a:pt x="68141" y="10988"/>
                  </a:moveTo>
                  <a:cubicBezTo>
                    <a:pt x="68151" y="10988"/>
                    <a:pt x="68170" y="10997"/>
                    <a:pt x="68179" y="11007"/>
                  </a:cubicBezTo>
                  <a:cubicBezTo>
                    <a:pt x="68198" y="11016"/>
                    <a:pt x="68207" y="11035"/>
                    <a:pt x="68207" y="11045"/>
                  </a:cubicBezTo>
                  <a:lnTo>
                    <a:pt x="68207" y="11054"/>
                  </a:lnTo>
                  <a:cubicBezTo>
                    <a:pt x="68179" y="11045"/>
                    <a:pt x="68160" y="11035"/>
                    <a:pt x="68132" y="11026"/>
                  </a:cubicBezTo>
                  <a:lnTo>
                    <a:pt x="68141" y="10988"/>
                  </a:lnTo>
                  <a:close/>
                  <a:moveTo>
                    <a:pt x="68435" y="11007"/>
                  </a:moveTo>
                  <a:lnTo>
                    <a:pt x="68454" y="11016"/>
                  </a:lnTo>
                  <a:lnTo>
                    <a:pt x="68425" y="11054"/>
                  </a:lnTo>
                  <a:cubicBezTo>
                    <a:pt x="68425" y="11045"/>
                    <a:pt x="68416" y="11045"/>
                    <a:pt x="68416" y="11035"/>
                  </a:cubicBezTo>
                  <a:cubicBezTo>
                    <a:pt x="68416" y="11026"/>
                    <a:pt x="68435" y="11007"/>
                    <a:pt x="68435" y="11007"/>
                  </a:cubicBezTo>
                  <a:close/>
                  <a:moveTo>
                    <a:pt x="68000" y="10944"/>
                  </a:moveTo>
                  <a:cubicBezTo>
                    <a:pt x="68009" y="10944"/>
                    <a:pt x="68023" y="10946"/>
                    <a:pt x="68047" y="10950"/>
                  </a:cubicBezTo>
                  <a:cubicBezTo>
                    <a:pt x="68028" y="10968"/>
                    <a:pt x="68019" y="10978"/>
                    <a:pt x="68018" y="11004"/>
                  </a:cubicBezTo>
                  <a:lnTo>
                    <a:pt x="68018" y="11004"/>
                  </a:lnTo>
                  <a:cubicBezTo>
                    <a:pt x="68018" y="11003"/>
                    <a:pt x="68018" y="11003"/>
                    <a:pt x="68018" y="11003"/>
                  </a:cubicBezTo>
                  <a:cubicBezTo>
                    <a:pt x="68019" y="11003"/>
                    <a:pt x="68021" y="11010"/>
                    <a:pt x="68028" y="11016"/>
                  </a:cubicBezTo>
                  <a:lnTo>
                    <a:pt x="68037" y="10979"/>
                  </a:lnTo>
                  <a:cubicBezTo>
                    <a:pt x="68056" y="10988"/>
                    <a:pt x="68084" y="11007"/>
                    <a:pt x="68103" y="11016"/>
                  </a:cubicBezTo>
                  <a:cubicBezTo>
                    <a:pt x="68113" y="11035"/>
                    <a:pt x="68113" y="11054"/>
                    <a:pt x="68103" y="11054"/>
                  </a:cubicBezTo>
                  <a:lnTo>
                    <a:pt x="68075" y="11054"/>
                  </a:lnTo>
                  <a:cubicBezTo>
                    <a:pt x="68056" y="11054"/>
                    <a:pt x="68047" y="11064"/>
                    <a:pt x="68037" y="11064"/>
                  </a:cubicBezTo>
                  <a:cubicBezTo>
                    <a:pt x="68018" y="11045"/>
                    <a:pt x="68009" y="11016"/>
                    <a:pt x="67990" y="10988"/>
                  </a:cubicBezTo>
                  <a:lnTo>
                    <a:pt x="67999" y="10969"/>
                  </a:lnTo>
                  <a:lnTo>
                    <a:pt x="67980" y="10960"/>
                  </a:lnTo>
                  <a:cubicBezTo>
                    <a:pt x="67986" y="10948"/>
                    <a:pt x="67988" y="10944"/>
                    <a:pt x="68000" y="10944"/>
                  </a:cubicBezTo>
                  <a:close/>
                  <a:moveTo>
                    <a:pt x="66418" y="11083"/>
                  </a:moveTo>
                  <a:cubicBezTo>
                    <a:pt x="66418" y="11092"/>
                    <a:pt x="66428" y="11102"/>
                    <a:pt x="66428" y="11111"/>
                  </a:cubicBezTo>
                  <a:cubicBezTo>
                    <a:pt x="66428" y="11111"/>
                    <a:pt x="66418" y="11120"/>
                    <a:pt x="66418" y="11120"/>
                  </a:cubicBezTo>
                  <a:cubicBezTo>
                    <a:pt x="66409" y="11139"/>
                    <a:pt x="66390" y="11149"/>
                    <a:pt x="66371" y="11149"/>
                  </a:cubicBezTo>
                  <a:cubicBezTo>
                    <a:pt x="66343" y="11149"/>
                    <a:pt x="66324" y="11111"/>
                    <a:pt x="66314" y="11092"/>
                  </a:cubicBezTo>
                  <a:lnTo>
                    <a:pt x="66371" y="11092"/>
                  </a:lnTo>
                  <a:lnTo>
                    <a:pt x="66390" y="11120"/>
                  </a:lnTo>
                  <a:lnTo>
                    <a:pt x="66418" y="11083"/>
                  </a:lnTo>
                  <a:close/>
                  <a:moveTo>
                    <a:pt x="66418" y="11168"/>
                  </a:moveTo>
                  <a:cubicBezTo>
                    <a:pt x="66418" y="11187"/>
                    <a:pt x="66428" y="11215"/>
                    <a:pt x="66409" y="11225"/>
                  </a:cubicBezTo>
                  <a:lnTo>
                    <a:pt x="66352" y="11225"/>
                  </a:lnTo>
                  <a:cubicBezTo>
                    <a:pt x="66324" y="11225"/>
                    <a:pt x="66305" y="11215"/>
                    <a:pt x="66286" y="11215"/>
                  </a:cubicBezTo>
                  <a:lnTo>
                    <a:pt x="66286" y="11196"/>
                  </a:lnTo>
                  <a:cubicBezTo>
                    <a:pt x="66324" y="11187"/>
                    <a:pt x="66371" y="11177"/>
                    <a:pt x="66418" y="11168"/>
                  </a:cubicBezTo>
                  <a:close/>
                  <a:moveTo>
                    <a:pt x="67744" y="11168"/>
                  </a:moveTo>
                  <a:cubicBezTo>
                    <a:pt x="67753" y="11177"/>
                    <a:pt x="67763" y="11187"/>
                    <a:pt x="67772" y="11196"/>
                  </a:cubicBezTo>
                  <a:lnTo>
                    <a:pt x="67744" y="11234"/>
                  </a:lnTo>
                  <a:lnTo>
                    <a:pt x="67744" y="11168"/>
                  </a:lnTo>
                  <a:close/>
                  <a:moveTo>
                    <a:pt x="68368" y="11187"/>
                  </a:moveTo>
                  <a:lnTo>
                    <a:pt x="68378" y="11196"/>
                  </a:lnTo>
                  <a:cubicBezTo>
                    <a:pt x="68378" y="11206"/>
                    <a:pt x="68387" y="11234"/>
                    <a:pt x="68368" y="11234"/>
                  </a:cubicBezTo>
                  <a:cubicBezTo>
                    <a:pt x="68359" y="11244"/>
                    <a:pt x="68349" y="11244"/>
                    <a:pt x="68340" y="11244"/>
                  </a:cubicBezTo>
                  <a:lnTo>
                    <a:pt x="68302" y="11244"/>
                  </a:lnTo>
                  <a:cubicBezTo>
                    <a:pt x="68321" y="11225"/>
                    <a:pt x="68321" y="11215"/>
                    <a:pt x="68340" y="11196"/>
                  </a:cubicBezTo>
                  <a:lnTo>
                    <a:pt x="68340" y="11234"/>
                  </a:lnTo>
                  <a:lnTo>
                    <a:pt x="68368" y="11187"/>
                  </a:lnTo>
                  <a:close/>
                  <a:moveTo>
                    <a:pt x="67871" y="11231"/>
                  </a:moveTo>
                  <a:cubicBezTo>
                    <a:pt x="67873" y="11231"/>
                    <a:pt x="67874" y="11232"/>
                    <a:pt x="67876" y="11234"/>
                  </a:cubicBezTo>
                  <a:cubicBezTo>
                    <a:pt x="67895" y="11244"/>
                    <a:pt x="67876" y="11262"/>
                    <a:pt x="67867" y="11272"/>
                  </a:cubicBezTo>
                  <a:cubicBezTo>
                    <a:pt x="67857" y="11291"/>
                    <a:pt x="67838" y="11300"/>
                    <a:pt x="67829" y="11319"/>
                  </a:cubicBezTo>
                  <a:lnTo>
                    <a:pt x="67810" y="11300"/>
                  </a:lnTo>
                  <a:cubicBezTo>
                    <a:pt x="67829" y="11291"/>
                    <a:pt x="67838" y="11272"/>
                    <a:pt x="67848" y="11253"/>
                  </a:cubicBezTo>
                  <a:cubicBezTo>
                    <a:pt x="67855" y="11245"/>
                    <a:pt x="67863" y="11231"/>
                    <a:pt x="67871" y="11231"/>
                  </a:cubicBezTo>
                  <a:close/>
                  <a:moveTo>
                    <a:pt x="67914" y="11329"/>
                  </a:moveTo>
                  <a:cubicBezTo>
                    <a:pt x="67923" y="11348"/>
                    <a:pt x="67923" y="11367"/>
                    <a:pt x="67923" y="11395"/>
                  </a:cubicBezTo>
                  <a:lnTo>
                    <a:pt x="67905" y="11395"/>
                  </a:lnTo>
                  <a:cubicBezTo>
                    <a:pt x="67886" y="11386"/>
                    <a:pt x="67867" y="11367"/>
                    <a:pt x="67848" y="11348"/>
                  </a:cubicBezTo>
                  <a:lnTo>
                    <a:pt x="67848" y="11338"/>
                  </a:lnTo>
                  <a:cubicBezTo>
                    <a:pt x="67867" y="11338"/>
                    <a:pt x="67895" y="11329"/>
                    <a:pt x="67914" y="11329"/>
                  </a:cubicBezTo>
                  <a:close/>
                  <a:moveTo>
                    <a:pt x="67100" y="11234"/>
                  </a:moveTo>
                  <a:cubicBezTo>
                    <a:pt x="67119" y="11244"/>
                    <a:pt x="67138" y="11253"/>
                    <a:pt x="67157" y="11272"/>
                  </a:cubicBezTo>
                  <a:lnTo>
                    <a:pt x="67119" y="11291"/>
                  </a:lnTo>
                  <a:cubicBezTo>
                    <a:pt x="67124" y="11313"/>
                    <a:pt x="67133" y="11322"/>
                    <a:pt x="67145" y="11322"/>
                  </a:cubicBezTo>
                  <a:cubicBezTo>
                    <a:pt x="67154" y="11322"/>
                    <a:pt x="67164" y="11318"/>
                    <a:pt x="67176" y="11310"/>
                  </a:cubicBezTo>
                  <a:lnTo>
                    <a:pt x="67185" y="11319"/>
                  </a:lnTo>
                  <a:cubicBezTo>
                    <a:pt x="67119" y="11348"/>
                    <a:pt x="67062" y="11376"/>
                    <a:pt x="66996" y="11404"/>
                  </a:cubicBezTo>
                  <a:cubicBezTo>
                    <a:pt x="66996" y="11372"/>
                    <a:pt x="66982" y="11362"/>
                    <a:pt x="66965" y="11362"/>
                  </a:cubicBezTo>
                  <a:cubicBezTo>
                    <a:pt x="66957" y="11362"/>
                    <a:pt x="66948" y="11364"/>
                    <a:pt x="66939" y="11367"/>
                  </a:cubicBezTo>
                  <a:lnTo>
                    <a:pt x="66967" y="11300"/>
                  </a:lnTo>
                  <a:lnTo>
                    <a:pt x="66920" y="11338"/>
                  </a:lnTo>
                  <a:cubicBezTo>
                    <a:pt x="66935" y="11308"/>
                    <a:pt x="66944" y="11273"/>
                    <a:pt x="66975" y="11273"/>
                  </a:cubicBezTo>
                  <a:cubicBezTo>
                    <a:pt x="66983" y="11273"/>
                    <a:pt x="66993" y="11275"/>
                    <a:pt x="67005" y="11281"/>
                  </a:cubicBezTo>
                  <a:cubicBezTo>
                    <a:pt x="66996" y="11300"/>
                    <a:pt x="67015" y="11310"/>
                    <a:pt x="67034" y="11310"/>
                  </a:cubicBezTo>
                  <a:lnTo>
                    <a:pt x="67034" y="11272"/>
                  </a:lnTo>
                  <a:cubicBezTo>
                    <a:pt x="67053" y="11281"/>
                    <a:pt x="67072" y="11291"/>
                    <a:pt x="67081" y="11300"/>
                  </a:cubicBezTo>
                  <a:cubicBezTo>
                    <a:pt x="67091" y="11281"/>
                    <a:pt x="67091" y="11262"/>
                    <a:pt x="67100" y="11234"/>
                  </a:cubicBezTo>
                  <a:close/>
                  <a:moveTo>
                    <a:pt x="67999" y="11234"/>
                  </a:moveTo>
                  <a:cubicBezTo>
                    <a:pt x="68018" y="11244"/>
                    <a:pt x="68037" y="11262"/>
                    <a:pt x="68037" y="11281"/>
                  </a:cubicBezTo>
                  <a:cubicBezTo>
                    <a:pt x="68037" y="11291"/>
                    <a:pt x="68037" y="11300"/>
                    <a:pt x="68037" y="11310"/>
                  </a:cubicBezTo>
                  <a:cubicBezTo>
                    <a:pt x="68028" y="11319"/>
                    <a:pt x="68028" y="11329"/>
                    <a:pt x="68028" y="11338"/>
                  </a:cubicBezTo>
                  <a:cubicBezTo>
                    <a:pt x="68028" y="11348"/>
                    <a:pt x="68037" y="11357"/>
                    <a:pt x="68037" y="11367"/>
                  </a:cubicBezTo>
                  <a:cubicBezTo>
                    <a:pt x="68037" y="11367"/>
                    <a:pt x="68037" y="11376"/>
                    <a:pt x="68037" y="11386"/>
                  </a:cubicBezTo>
                  <a:cubicBezTo>
                    <a:pt x="68037" y="11404"/>
                    <a:pt x="68018" y="11414"/>
                    <a:pt x="67999" y="11414"/>
                  </a:cubicBezTo>
                  <a:cubicBezTo>
                    <a:pt x="67971" y="11338"/>
                    <a:pt x="67980" y="11253"/>
                    <a:pt x="67999" y="11234"/>
                  </a:cubicBezTo>
                  <a:close/>
                  <a:moveTo>
                    <a:pt x="67356" y="11348"/>
                  </a:moveTo>
                  <a:lnTo>
                    <a:pt x="67356" y="11348"/>
                  </a:lnTo>
                  <a:cubicBezTo>
                    <a:pt x="67384" y="11367"/>
                    <a:pt x="67384" y="11404"/>
                    <a:pt x="67374" y="11442"/>
                  </a:cubicBezTo>
                  <a:cubicBezTo>
                    <a:pt x="67337" y="11414"/>
                    <a:pt x="67346" y="11386"/>
                    <a:pt x="67356" y="11348"/>
                  </a:cubicBezTo>
                  <a:close/>
                  <a:moveTo>
                    <a:pt x="67800" y="11414"/>
                  </a:moveTo>
                  <a:cubicBezTo>
                    <a:pt x="67819" y="11433"/>
                    <a:pt x="67838" y="11442"/>
                    <a:pt x="67857" y="11461"/>
                  </a:cubicBezTo>
                  <a:cubicBezTo>
                    <a:pt x="67857" y="11461"/>
                    <a:pt x="67857" y="11471"/>
                    <a:pt x="67848" y="11471"/>
                  </a:cubicBezTo>
                  <a:lnTo>
                    <a:pt x="67838" y="11471"/>
                  </a:lnTo>
                  <a:cubicBezTo>
                    <a:pt x="67819" y="11471"/>
                    <a:pt x="67800" y="11461"/>
                    <a:pt x="67782" y="11461"/>
                  </a:cubicBezTo>
                  <a:lnTo>
                    <a:pt x="67772" y="11461"/>
                  </a:lnTo>
                  <a:lnTo>
                    <a:pt x="67800" y="11414"/>
                  </a:lnTo>
                  <a:close/>
                  <a:moveTo>
                    <a:pt x="66494" y="11338"/>
                  </a:moveTo>
                  <a:cubicBezTo>
                    <a:pt x="66504" y="11348"/>
                    <a:pt x="66504" y="11367"/>
                    <a:pt x="66513" y="11386"/>
                  </a:cubicBezTo>
                  <a:cubicBezTo>
                    <a:pt x="66513" y="11395"/>
                    <a:pt x="66513" y="11414"/>
                    <a:pt x="66513" y="11433"/>
                  </a:cubicBezTo>
                  <a:cubicBezTo>
                    <a:pt x="66513" y="11442"/>
                    <a:pt x="66523" y="11461"/>
                    <a:pt x="66504" y="11471"/>
                  </a:cubicBezTo>
                  <a:cubicBezTo>
                    <a:pt x="66494" y="11471"/>
                    <a:pt x="66485" y="11480"/>
                    <a:pt x="66475" y="11480"/>
                  </a:cubicBezTo>
                  <a:cubicBezTo>
                    <a:pt x="66475" y="11471"/>
                    <a:pt x="66466" y="11461"/>
                    <a:pt x="66466" y="11452"/>
                  </a:cubicBezTo>
                  <a:cubicBezTo>
                    <a:pt x="66466" y="11442"/>
                    <a:pt x="66466" y="11423"/>
                    <a:pt x="66475" y="11414"/>
                  </a:cubicBezTo>
                  <a:cubicBezTo>
                    <a:pt x="66475" y="11386"/>
                    <a:pt x="66485" y="11367"/>
                    <a:pt x="66485" y="11338"/>
                  </a:cubicBezTo>
                  <a:close/>
                  <a:moveTo>
                    <a:pt x="66769" y="11509"/>
                  </a:moveTo>
                  <a:cubicBezTo>
                    <a:pt x="66767" y="11509"/>
                    <a:pt x="66766" y="11509"/>
                    <a:pt x="66764" y="11509"/>
                  </a:cubicBezTo>
                  <a:lnTo>
                    <a:pt x="66764" y="11509"/>
                  </a:lnTo>
                  <a:cubicBezTo>
                    <a:pt x="66766" y="11509"/>
                    <a:pt x="66767" y="11509"/>
                    <a:pt x="66769" y="11509"/>
                  </a:cubicBezTo>
                  <a:close/>
                  <a:moveTo>
                    <a:pt x="66556" y="11485"/>
                  </a:moveTo>
                  <a:cubicBezTo>
                    <a:pt x="66564" y="11485"/>
                    <a:pt x="66572" y="11489"/>
                    <a:pt x="66579" y="11499"/>
                  </a:cubicBezTo>
                  <a:cubicBezTo>
                    <a:pt x="66598" y="11527"/>
                    <a:pt x="66608" y="11565"/>
                    <a:pt x="66636" y="11603"/>
                  </a:cubicBezTo>
                  <a:cubicBezTo>
                    <a:pt x="66618" y="11608"/>
                    <a:pt x="66601" y="11611"/>
                    <a:pt x="66585" y="11611"/>
                  </a:cubicBezTo>
                  <a:cubicBezTo>
                    <a:pt x="66540" y="11611"/>
                    <a:pt x="66498" y="11593"/>
                    <a:pt x="66456" y="11565"/>
                  </a:cubicBezTo>
                  <a:cubicBezTo>
                    <a:pt x="66475" y="11546"/>
                    <a:pt x="66494" y="11527"/>
                    <a:pt x="66523" y="11509"/>
                  </a:cubicBezTo>
                  <a:cubicBezTo>
                    <a:pt x="66529" y="11497"/>
                    <a:pt x="66542" y="11485"/>
                    <a:pt x="66556" y="11485"/>
                  </a:cubicBezTo>
                  <a:close/>
                  <a:moveTo>
                    <a:pt x="66702" y="11527"/>
                  </a:moveTo>
                  <a:cubicBezTo>
                    <a:pt x="66721" y="11537"/>
                    <a:pt x="66721" y="11565"/>
                    <a:pt x="66721" y="11584"/>
                  </a:cubicBezTo>
                  <a:cubicBezTo>
                    <a:pt x="66721" y="11603"/>
                    <a:pt x="66702" y="11613"/>
                    <a:pt x="66684" y="11613"/>
                  </a:cubicBezTo>
                  <a:cubicBezTo>
                    <a:pt x="66674" y="11613"/>
                    <a:pt x="66674" y="11613"/>
                    <a:pt x="66665" y="11603"/>
                  </a:cubicBezTo>
                  <a:cubicBezTo>
                    <a:pt x="66665" y="11594"/>
                    <a:pt x="66665" y="11594"/>
                    <a:pt x="66665" y="11584"/>
                  </a:cubicBezTo>
                  <a:cubicBezTo>
                    <a:pt x="66674" y="11556"/>
                    <a:pt x="66684" y="11537"/>
                    <a:pt x="66702" y="11527"/>
                  </a:cubicBezTo>
                  <a:close/>
                  <a:moveTo>
                    <a:pt x="10701" y="11599"/>
                  </a:moveTo>
                  <a:cubicBezTo>
                    <a:pt x="10711" y="11599"/>
                    <a:pt x="10718" y="11606"/>
                    <a:pt x="10724" y="11613"/>
                  </a:cubicBezTo>
                  <a:cubicBezTo>
                    <a:pt x="10720" y="11617"/>
                    <a:pt x="10715" y="11620"/>
                    <a:pt x="10709" y="11620"/>
                  </a:cubicBezTo>
                  <a:cubicBezTo>
                    <a:pt x="10703" y="11620"/>
                    <a:pt x="10696" y="11617"/>
                    <a:pt x="10686" y="11613"/>
                  </a:cubicBezTo>
                  <a:cubicBezTo>
                    <a:pt x="10686" y="11613"/>
                    <a:pt x="10677" y="11613"/>
                    <a:pt x="10686" y="11603"/>
                  </a:cubicBezTo>
                  <a:cubicBezTo>
                    <a:pt x="10692" y="11600"/>
                    <a:pt x="10697" y="11599"/>
                    <a:pt x="10701" y="11599"/>
                  </a:cubicBezTo>
                  <a:close/>
                  <a:moveTo>
                    <a:pt x="66333" y="11613"/>
                  </a:moveTo>
                  <a:lnTo>
                    <a:pt x="66333" y="11632"/>
                  </a:lnTo>
                  <a:lnTo>
                    <a:pt x="66286" y="11632"/>
                  </a:lnTo>
                  <a:lnTo>
                    <a:pt x="66286" y="11613"/>
                  </a:lnTo>
                  <a:close/>
                  <a:moveTo>
                    <a:pt x="67535" y="11556"/>
                  </a:moveTo>
                  <a:cubicBezTo>
                    <a:pt x="67535" y="11575"/>
                    <a:pt x="67535" y="11584"/>
                    <a:pt x="67535" y="11603"/>
                  </a:cubicBezTo>
                  <a:cubicBezTo>
                    <a:pt x="67535" y="11613"/>
                    <a:pt x="67535" y="11613"/>
                    <a:pt x="67526" y="11622"/>
                  </a:cubicBezTo>
                  <a:cubicBezTo>
                    <a:pt x="67526" y="11622"/>
                    <a:pt x="67516" y="11622"/>
                    <a:pt x="67516" y="11632"/>
                  </a:cubicBezTo>
                  <a:cubicBezTo>
                    <a:pt x="67507" y="11603"/>
                    <a:pt x="67516" y="11575"/>
                    <a:pt x="67516" y="11556"/>
                  </a:cubicBezTo>
                  <a:close/>
                  <a:moveTo>
                    <a:pt x="67660" y="11523"/>
                  </a:moveTo>
                  <a:cubicBezTo>
                    <a:pt x="67665" y="11523"/>
                    <a:pt x="67668" y="11524"/>
                    <a:pt x="67668" y="11527"/>
                  </a:cubicBezTo>
                  <a:cubicBezTo>
                    <a:pt x="67687" y="11546"/>
                    <a:pt x="67706" y="11565"/>
                    <a:pt x="67715" y="11594"/>
                  </a:cubicBezTo>
                  <a:cubicBezTo>
                    <a:pt x="67725" y="11603"/>
                    <a:pt x="67734" y="11613"/>
                    <a:pt x="67734" y="11622"/>
                  </a:cubicBezTo>
                  <a:cubicBezTo>
                    <a:pt x="67744" y="11632"/>
                    <a:pt x="67744" y="11641"/>
                    <a:pt x="67734" y="11651"/>
                  </a:cubicBezTo>
                  <a:lnTo>
                    <a:pt x="67725" y="11660"/>
                  </a:lnTo>
                  <a:cubicBezTo>
                    <a:pt x="67706" y="11641"/>
                    <a:pt x="67696" y="11622"/>
                    <a:pt x="67677" y="11613"/>
                  </a:cubicBezTo>
                  <a:cubicBezTo>
                    <a:pt x="67668" y="11603"/>
                    <a:pt x="67658" y="11594"/>
                    <a:pt x="67649" y="11584"/>
                  </a:cubicBezTo>
                  <a:cubicBezTo>
                    <a:pt x="67649" y="11584"/>
                    <a:pt x="67640" y="11575"/>
                    <a:pt x="67630" y="11565"/>
                  </a:cubicBezTo>
                  <a:cubicBezTo>
                    <a:pt x="67621" y="11556"/>
                    <a:pt x="67630" y="11537"/>
                    <a:pt x="67630" y="11527"/>
                  </a:cubicBezTo>
                  <a:cubicBezTo>
                    <a:pt x="67636" y="11527"/>
                    <a:pt x="67651" y="11523"/>
                    <a:pt x="67660" y="11523"/>
                  </a:cubicBezTo>
                  <a:close/>
                  <a:moveTo>
                    <a:pt x="66437" y="11584"/>
                  </a:moveTo>
                  <a:cubicBezTo>
                    <a:pt x="66447" y="11594"/>
                    <a:pt x="66456" y="11594"/>
                    <a:pt x="66447" y="11613"/>
                  </a:cubicBezTo>
                  <a:cubicBezTo>
                    <a:pt x="66447" y="11622"/>
                    <a:pt x="66447" y="11632"/>
                    <a:pt x="66437" y="11641"/>
                  </a:cubicBezTo>
                  <a:cubicBezTo>
                    <a:pt x="66428" y="11651"/>
                    <a:pt x="66418" y="11660"/>
                    <a:pt x="66400" y="11660"/>
                  </a:cubicBezTo>
                  <a:cubicBezTo>
                    <a:pt x="66409" y="11660"/>
                    <a:pt x="66400" y="11669"/>
                    <a:pt x="66381" y="11669"/>
                  </a:cubicBezTo>
                  <a:cubicBezTo>
                    <a:pt x="66381" y="11651"/>
                    <a:pt x="66371" y="11632"/>
                    <a:pt x="66390" y="11622"/>
                  </a:cubicBezTo>
                  <a:cubicBezTo>
                    <a:pt x="66409" y="11603"/>
                    <a:pt x="66418" y="11594"/>
                    <a:pt x="66437" y="11584"/>
                  </a:cubicBezTo>
                  <a:close/>
                  <a:moveTo>
                    <a:pt x="10688" y="11647"/>
                  </a:moveTo>
                  <a:cubicBezTo>
                    <a:pt x="10691" y="11647"/>
                    <a:pt x="10696" y="11653"/>
                    <a:pt x="10696" y="11660"/>
                  </a:cubicBezTo>
                  <a:cubicBezTo>
                    <a:pt x="10696" y="11669"/>
                    <a:pt x="10696" y="11679"/>
                    <a:pt x="10686" y="11679"/>
                  </a:cubicBezTo>
                  <a:cubicBezTo>
                    <a:pt x="10667" y="11669"/>
                    <a:pt x="10667" y="11660"/>
                    <a:pt x="10686" y="11651"/>
                  </a:cubicBezTo>
                  <a:cubicBezTo>
                    <a:pt x="10686" y="11648"/>
                    <a:pt x="10687" y="11647"/>
                    <a:pt x="10688" y="11647"/>
                  </a:cubicBezTo>
                  <a:close/>
                  <a:moveTo>
                    <a:pt x="67431" y="11613"/>
                  </a:moveTo>
                  <a:cubicBezTo>
                    <a:pt x="67441" y="11613"/>
                    <a:pt x="67450" y="11613"/>
                    <a:pt x="67460" y="11632"/>
                  </a:cubicBezTo>
                  <a:cubicBezTo>
                    <a:pt x="67469" y="11641"/>
                    <a:pt x="67479" y="11660"/>
                    <a:pt x="67488" y="11679"/>
                  </a:cubicBezTo>
                  <a:cubicBezTo>
                    <a:pt x="67498" y="11698"/>
                    <a:pt x="67507" y="11707"/>
                    <a:pt x="67498" y="11717"/>
                  </a:cubicBezTo>
                  <a:cubicBezTo>
                    <a:pt x="67494" y="11725"/>
                    <a:pt x="67490" y="11728"/>
                    <a:pt x="67486" y="11728"/>
                  </a:cubicBezTo>
                  <a:cubicBezTo>
                    <a:pt x="67480" y="11728"/>
                    <a:pt x="67475" y="11722"/>
                    <a:pt x="67469" y="11717"/>
                  </a:cubicBezTo>
                  <a:cubicBezTo>
                    <a:pt x="67450" y="11707"/>
                    <a:pt x="67441" y="11707"/>
                    <a:pt x="67422" y="11698"/>
                  </a:cubicBezTo>
                  <a:lnTo>
                    <a:pt x="67422" y="11698"/>
                  </a:lnTo>
                  <a:cubicBezTo>
                    <a:pt x="67441" y="11736"/>
                    <a:pt x="67422" y="11745"/>
                    <a:pt x="67393" y="11745"/>
                  </a:cubicBezTo>
                  <a:cubicBezTo>
                    <a:pt x="67393" y="11726"/>
                    <a:pt x="67393" y="11707"/>
                    <a:pt x="67393" y="11688"/>
                  </a:cubicBezTo>
                  <a:cubicBezTo>
                    <a:pt x="67393" y="11669"/>
                    <a:pt x="67393" y="11651"/>
                    <a:pt x="67403" y="11632"/>
                  </a:cubicBezTo>
                  <a:cubicBezTo>
                    <a:pt x="67403" y="11622"/>
                    <a:pt x="67412" y="11613"/>
                    <a:pt x="67431" y="11613"/>
                  </a:cubicBezTo>
                  <a:close/>
                  <a:moveTo>
                    <a:pt x="67602" y="11641"/>
                  </a:moveTo>
                  <a:cubicBezTo>
                    <a:pt x="67602" y="11669"/>
                    <a:pt x="67611" y="11688"/>
                    <a:pt x="67611" y="11707"/>
                  </a:cubicBezTo>
                  <a:cubicBezTo>
                    <a:pt x="67611" y="11717"/>
                    <a:pt x="67611" y="11726"/>
                    <a:pt x="67611" y="11736"/>
                  </a:cubicBezTo>
                  <a:cubicBezTo>
                    <a:pt x="67602" y="11736"/>
                    <a:pt x="67602" y="11745"/>
                    <a:pt x="67592" y="11745"/>
                  </a:cubicBezTo>
                  <a:cubicBezTo>
                    <a:pt x="67592" y="11745"/>
                    <a:pt x="67583" y="11736"/>
                    <a:pt x="67573" y="11736"/>
                  </a:cubicBezTo>
                  <a:cubicBezTo>
                    <a:pt x="67573" y="11726"/>
                    <a:pt x="67573" y="11717"/>
                    <a:pt x="67573" y="11707"/>
                  </a:cubicBezTo>
                  <a:cubicBezTo>
                    <a:pt x="67583" y="11688"/>
                    <a:pt x="67583" y="11669"/>
                    <a:pt x="67583" y="11641"/>
                  </a:cubicBezTo>
                  <a:close/>
                  <a:moveTo>
                    <a:pt x="10857" y="11764"/>
                  </a:moveTo>
                  <a:cubicBezTo>
                    <a:pt x="10866" y="11764"/>
                    <a:pt x="10866" y="11774"/>
                    <a:pt x="10866" y="11774"/>
                  </a:cubicBezTo>
                  <a:cubicBezTo>
                    <a:pt x="10876" y="11783"/>
                    <a:pt x="10866" y="11783"/>
                    <a:pt x="10857" y="11783"/>
                  </a:cubicBezTo>
                  <a:lnTo>
                    <a:pt x="10857" y="11764"/>
                  </a:lnTo>
                  <a:close/>
                  <a:moveTo>
                    <a:pt x="66665" y="11177"/>
                  </a:moveTo>
                  <a:cubicBezTo>
                    <a:pt x="66693" y="11187"/>
                    <a:pt x="66693" y="11215"/>
                    <a:pt x="66693" y="11234"/>
                  </a:cubicBezTo>
                  <a:cubicBezTo>
                    <a:pt x="66750" y="11244"/>
                    <a:pt x="66712" y="11291"/>
                    <a:pt x="66731" y="11319"/>
                  </a:cubicBezTo>
                  <a:cubicBezTo>
                    <a:pt x="66746" y="11312"/>
                    <a:pt x="66768" y="11298"/>
                    <a:pt x="66785" y="11298"/>
                  </a:cubicBezTo>
                  <a:cubicBezTo>
                    <a:pt x="66790" y="11298"/>
                    <a:pt x="66793" y="11299"/>
                    <a:pt x="66797" y="11300"/>
                  </a:cubicBezTo>
                  <a:cubicBezTo>
                    <a:pt x="66826" y="11319"/>
                    <a:pt x="66844" y="11329"/>
                    <a:pt x="66863" y="11348"/>
                  </a:cubicBezTo>
                  <a:cubicBezTo>
                    <a:pt x="66854" y="11367"/>
                    <a:pt x="66844" y="11376"/>
                    <a:pt x="66835" y="11386"/>
                  </a:cubicBezTo>
                  <a:lnTo>
                    <a:pt x="66844" y="11395"/>
                  </a:lnTo>
                  <a:cubicBezTo>
                    <a:pt x="66854" y="11386"/>
                    <a:pt x="66863" y="11386"/>
                    <a:pt x="66873" y="11376"/>
                  </a:cubicBezTo>
                  <a:lnTo>
                    <a:pt x="66901" y="11376"/>
                  </a:lnTo>
                  <a:cubicBezTo>
                    <a:pt x="66911" y="11386"/>
                    <a:pt x="66920" y="11414"/>
                    <a:pt x="66911" y="11423"/>
                  </a:cubicBezTo>
                  <a:cubicBezTo>
                    <a:pt x="66892" y="11442"/>
                    <a:pt x="66873" y="11461"/>
                    <a:pt x="66854" y="11480"/>
                  </a:cubicBezTo>
                  <a:cubicBezTo>
                    <a:pt x="66835" y="11490"/>
                    <a:pt x="66816" y="11499"/>
                    <a:pt x="66788" y="11518"/>
                  </a:cubicBezTo>
                  <a:lnTo>
                    <a:pt x="66797" y="11527"/>
                  </a:lnTo>
                  <a:cubicBezTo>
                    <a:pt x="66826" y="11518"/>
                    <a:pt x="66863" y="11509"/>
                    <a:pt x="66892" y="11490"/>
                  </a:cubicBezTo>
                  <a:cubicBezTo>
                    <a:pt x="66939" y="11452"/>
                    <a:pt x="66986" y="11423"/>
                    <a:pt x="67043" y="11404"/>
                  </a:cubicBezTo>
                  <a:cubicBezTo>
                    <a:pt x="67091" y="11376"/>
                    <a:pt x="67147" y="11367"/>
                    <a:pt x="67195" y="11357"/>
                  </a:cubicBezTo>
                  <a:lnTo>
                    <a:pt x="67195" y="11357"/>
                  </a:lnTo>
                  <a:cubicBezTo>
                    <a:pt x="67185" y="11367"/>
                    <a:pt x="67176" y="11376"/>
                    <a:pt x="67176" y="11386"/>
                  </a:cubicBezTo>
                  <a:cubicBezTo>
                    <a:pt x="67195" y="11414"/>
                    <a:pt x="67214" y="11433"/>
                    <a:pt x="67242" y="11442"/>
                  </a:cubicBezTo>
                  <a:cubicBezTo>
                    <a:pt x="67270" y="11442"/>
                    <a:pt x="67270" y="11404"/>
                    <a:pt x="67270" y="11395"/>
                  </a:cubicBezTo>
                  <a:cubicBezTo>
                    <a:pt x="67289" y="11414"/>
                    <a:pt x="67308" y="11433"/>
                    <a:pt x="67327" y="11452"/>
                  </a:cubicBezTo>
                  <a:cubicBezTo>
                    <a:pt x="67308" y="11461"/>
                    <a:pt x="67299" y="11471"/>
                    <a:pt x="67280" y="11480"/>
                  </a:cubicBezTo>
                  <a:lnTo>
                    <a:pt x="67289" y="11490"/>
                  </a:lnTo>
                  <a:cubicBezTo>
                    <a:pt x="67299" y="11490"/>
                    <a:pt x="67318" y="11480"/>
                    <a:pt x="67337" y="11480"/>
                  </a:cubicBezTo>
                  <a:cubicBezTo>
                    <a:pt x="67346" y="11490"/>
                    <a:pt x="67356" y="11499"/>
                    <a:pt x="67365" y="11527"/>
                  </a:cubicBezTo>
                  <a:lnTo>
                    <a:pt x="67374" y="11490"/>
                  </a:lnTo>
                  <a:cubicBezTo>
                    <a:pt x="67393" y="11499"/>
                    <a:pt x="67422" y="11499"/>
                    <a:pt x="67450" y="11509"/>
                  </a:cubicBezTo>
                  <a:cubicBezTo>
                    <a:pt x="67460" y="11509"/>
                    <a:pt x="67488" y="11518"/>
                    <a:pt x="67498" y="11527"/>
                  </a:cubicBezTo>
                  <a:cubicBezTo>
                    <a:pt x="67498" y="11546"/>
                    <a:pt x="67498" y="11556"/>
                    <a:pt x="67488" y="11565"/>
                  </a:cubicBezTo>
                  <a:cubicBezTo>
                    <a:pt x="67479" y="11570"/>
                    <a:pt x="67467" y="11572"/>
                    <a:pt x="67454" y="11572"/>
                  </a:cubicBezTo>
                  <a:cubicBezTo>
                    <a:pt x="67441" y="11572"/>
                    <a:pt x="67427" y="11570"/>
                    <a:pt x="67412" y="11565"/>
                  </a:cubicBezTo>
                  <a:cubicBezTo>
                    <a:pt x="67407" y="11576"/>
                    <a:pt x="67401" y="11587"/>
                    <a:pt x="67392" y="11587"/>
                  </a:cubicBezTo>
                  <a:cubicBezTo>
                    <a:pt x="67386" y="11587"/>
                    <a:pt x="67377" y="11581"/>
                    <a:pt x="67365" y="11565"/>
                  </a:cubicBezTo>
                  <a:lnTo>
                    <a:pt x="67365" y="11679"/>
                  </a:lnTo>
                  <a:cubicBezTo>
                    <a:pt x="67337" y="11669"/>
                    <a:pt x="67299" y="11651"/>
                    <a:pt x="67270" y="11632"/>
                  </a:cubicBezTo>
                  <a:cubicBezTo>
                    <a:pt x="67261" y="11627"/>
                    <a:pt x="67251" y="11625"/>
                    <a:pt x="67242" y="11625"/>
                  </a:cubicBezTo>
                  <a:cubicBezTo>
                    <a:pt x="67233" y="11625"/>
                    <a:pt x="67223" y="11627"/>
                    <a:pt x="67214" y="11632"/>
                  </a:cubicBezTo>
                  <a:cubicBezTo>
                    <a:pt x="67204" y="11632"/>
                    <a:pt x="67195" y="11641"/>
                    <a:pt x="67185" y="11651"/>
                  </a:cubicBezTo>
                  <a:cubicBezTo>
                    <a:pt x="67176" y="11651"/>
                    <a:pt x="67166" y="11660"/>
                    <a:pt x="67157" y="11669"/>
                  </a:cubicBezTo>
                  <a:lnTo>
                    <a:pt x="67242" y="11669"/>
                  </a:lnTo>
                  <a:cubicBezTo>
                    <a:pt x="67261" y="11669"/>
                    <a:pt x="67270" y="11679"/>
                    <a:pt x="67270" y="11698"/>
                  </a:cubicBezTo>
                  <a:cubicBezTo>
                    <a:pt x="67270" y="11726"/>
                    <a:pt x="67261" y="11755"/>
                    <a:pt x="67242" y="11783"/>
                  </a:cubicBezTo>
                  <a:cubicBezTo>
                    <a:pt x="67214" y="11745"/>
                    <a:pt x="67176" y="11707"/>
                    <a:pt x="67147" y="11669"/>
                  </a:cubicBezTo>
                  <a:lnTo>
                    <a:pt x="67157" y="11669"/>
                  </a:lnTo>
                  <a:cubicBezTo>
                    <a:pt x="67163" y="11644"/>
                    <a:pt x="67157" y="11636"/>
                    <a:pt x="67146" y="11636"/>
                  </a:cubicBezTo>
                  <a:cubicBezTo>
                    <a:pt x="67141" y="11636"/>
                    <a:pt x="67135" y="11638"/>
                    <a:pt x="67128" y="11641"/>
                  </a:cubicBezTo>
                  <a:cubicBezTo>
                    <a:pt x="67117" y="11647"/>
                    <a:pt x="67106" y="11649"/>
                    <a:pt x="67095" y="11649"/>
                  </a:cubicBezTo>
                  <a:cubicBezTo>
                    <a:pt x="67072" y="11649"/>
                    <a:pt x="67050" y="11638"/>
                    <a:pt x="67024" y="11632"/>
                  </a:cubicBezTo>
                  <a:cubicBezTo>
                    <a:pt x="66986" y="11622"/>
                    <a:pt x="66939" y="11613"/>
                    <a:pt x="66892" y="11594"/>
                  </a:cubicBezTo>
                  <a:cubicBezTo>
                    <a:pt x="66911" y="11575"/>
                    <a:pt x="66930" y="11565"/>
                    <a:pt x="66939" y="11556"/>
                  </a:cubicBezTo>
                  <a:cubicBezTo>
                    <a:pt x="66937" y="11555"/>
                    <a:pt x="66935" y="11555"/>
                    <a:pt x="66933" y="11555"/>
                  </a:cubicBezTo>
                  <a:cubicBezTo>
                    <a:pt x="66924" y="11555"/>
                    <a:pt x="66912" y="11564"/>
                    <a:pt x="66903" y="11564"/>
                  </a:cubicBezTo>
                  <a:cubicBezTo>
                    <a:pt x="66894" y="11564"/>
                    <a:pt x="66886" y="11556"/>
                    <a:pt x="66882" y="11527"/>
                  </a:cubicBezTo>
                  <a:cubicBezTo>
                    <a:pt x="66873" y="11546"/>
                    <a:pt x="66854" y="11556"/>
                    <a:pt x="66844" y="11575"/>
                  </a:cubicBezTo>
                  <a:cubicBezTo>
                    <a:pt x="66835" y="11584"/>
                    <a:pt x="66826" y="11603"/>
                    <a:pt x="66807" y="11603"/>
                  </a:cubicBezTo>
                  <a:cubicBezTo>
                    <a:pt x="66804" y="11604"/>
                    <a:pt x="66802" y="11604"/>
                    <a:pt x="66799" y="11604"/>
                  </a:cubicBezTo>
                  <a:cubicBezTo>
                    <a:pt x="66766" y="11604"/>
                    <a:pt x="66749" y="11545"/>
                    <a:pt x="66740" y="11527"/>
                  </a:cubicBezTo>
                  <a:cubicBezTo>
                    <a:pt x="66748" y="11519"/>
                    <a:pt x="66756" y="11511"/>
                    <a:pt x="66764" y="11509"/>
                  </a:cubicBezTo>
                  <a:lnTo>
                    <a:pt x="66764" y="11509"/>
                  </a:lnTo>
                  <a:cubicBezTo>
                    <a:pt x="66762" y="11509"/>
                    <a:pt x="66759" y="11510"/>
                    <a:pt x="66757" y="11510"/>
                  </a:cubicBezTo>
                  <a:cubicBezTo>
                    <a:pt x="66713" y="11510"/>
                    <a:pt x="66719" y="11458"/>
                    <a:pt x="66693" y="11423"/>
                  </a:cubicBezTo>
                  <a:cubicBezTo>
                    <a:pt x="66693" y="11452"/>
                    <a:pt x="66693" y="11480"/>
                    <a:pt x="66693" y="11499"/>
                  </a:cubicBezTo>
                  <a:cubicBezTo>
                    <a:pt x="66684" y="11527"/>
                    <a:pt x="66665" y="11546"/>
                    <a:pt x="66646" y="11565"/>
                  </a:cubicBezTo>
                  <a:cubicBezTo>
                    <a:pt x="66627" y="11537"/>
                    <a:pt x="66608" y="11509"/>
                    <a:pt x="66589" y="11480"/>
                  </a:cubicBezTo>
                  <a:cubicBezTo>
                    <a:pt x="66570" y="11461"/>
                    <a:pt x="66560" y="11442"/>
                    <a:pt x="66551" y="11414"/>
                  </a:cubicBezTo>
                  <a:cubicBezTo>
                    <a:pt x="66551" y="11404"/>
                    <a:pt x="66560" y="11386"/>
                    <a:pt x="66570" y="11386"/>
                  </a:cubicBezTo>
                  <a:cubicBezTo>
                    <a:pt x="66579" y="11386"/>
                    <a:pt x="66589" y="11395"/>
                    <a:pt x="66589" y="11395"/>
                  </a:cubicBezTo>
                  <a:cubicBezTo>
                    <a:pt x="66608" y="11404"/>
                    <a:pt x="66627" y="11423"/>
                    <a:pt x="66636" y="11433"/>
                  </a:cubicBezTo>
                  <a:cubicBezTo>
                    <a:pt x="66636" y="11423"/>
                    <a:pt x="66646" y="11404"/>
                    <a:pt x="66646" y="11386"/>
                  </a:cubicBezTo>
                  <a:cubicBezTo>
                    <a:pt x="66646" y="11376"/>
                    <a:pt x="66646" y="11357"/>
                    <a:pt x="66636" y="11338"/>
                  </a:cubicBezTo>
                  <a:cubicBezTo>
                    <a:pt x="66627" y="11300"/>
                    <a:pt x="66617" y="11262"/>
                    <a:pt x="66617" y="11225"/>
                  </a:cubicBezTo>
                  <a:cubicBezTo>
                    <a:pt x="66617" y="11196"/>
                    <a:pt x="66636" y="11177"/>
                    <a:pt x="66665" y="11177"/>
                  </a:cubicBezTo>
                  <a:close/>
                  <a:moveTo>
                    <a:pt x="67649" y="11745"/>
                  </a:moveTo>
                  <a:cubicBezTo>
                    <a:pt x="67668" y="11755"/>
                    <a:pt x="67677" y="11755"/>
                    <a:pt x="67696" y="11764"/>
                  </a:cubicBezTo>
                  <a:lnTo>
                    <a:pt x="67687" y="11783"/>
                  </a:lnTo>
                  <a:cubicBezTo>
                    <a:pt x="67668" y="11774"/>
                    <a:pt x="67658" y="11774"/>
                    <a:pt x="67649" y="11764"/>
                  </a:cubicBezTo>
                  <a:cubicBezTo>
                    <a:pt x="67640" y="11764"/>
                    <a:pt x="67630" y="11764"/>
                    <a:pt x="67640" y="11755"/>
                  </a:cubicBezTo>
                  <a:cubicBezTo>
                    <a:pt x="67640" y="11745"/>
                    <a:pt x="67640" y="11745"/>
                    <a:pt x="67649" y="11745"/>
                  </a:cubicBezTo>
                  <a:close/>
                  <a:moveTo>
                    <a:pt x="67328" y="11677"/>
                  </a:moveTo>
                  <a:cubicBezTo>
                    <a:pt x="67338" y="11677"/>
                    <a:pt x="67350" y="11683"/>
                    <a:pt x="67356" y="11688"/>
                  </a:cubicBezTo>
                  <a:cubicBezTo>
                    <a:pt x="67384" y="11707"/>
                    <a:pt x="67374" y="11717"/>
                    <a:pt x="67365" y="11736"/>
                  </a:cubicBezTo>
                  <a:cubicBezTo>
                    <a:pt x="67346" y="11764"/>
                    <a:pt x="67318" y="11793"/>
                    <a:pt x="67280" y="11802"/>
                  </a:cubicBezTo>
                  <a:cubicBezTo>
                    <a:pt x="67293" y="11795"/>
                    <a:pt x="67288" y="11784"/>
                    <a:pt x="67281" y="11784"/>
                  </a:cubicBezTo>
                  <a:cubicBezTo>
                    <a:pt x="67277" y="11784"/>
                    <a:pt x="67273" y="11787"/>
                    <a:pt x="67270" y="11793"/>
                  </a:cubicBezTo>
                  <a:cubicBezTo>
                    <a:pt x="67270" y="11755"/>
                    <a:pt x="67280" y="11717"/>
                    <a:pt x="67308" y="11688"/>
                  </a:cubicBezTo>
                  <a:cubicBezTo>
                    <a:pt x="67312" y="11680"/>
                    <a:pt x="67320" y="11677"/>
                    <a:pt x="67328" y="11677"/>
                  </a:cubicBezTo>
                  <a:close/>
                  <a:moveTo>
                    <a:pt x="67630" y="11622"/>
                  </a:moveTo>
                  <a:lnTo>
                    <a:pt x="67630" y="11622"/>
                  </a:lnTo>
                  <a:cubicBezTo>
                    <a:pt x="67677" y="11660"/>
                    <a:pt x="67715" y="11688"/>
                    <a:pt x="67763" y="11726"/>
                  </a:cubicBezTo>
                  <a:cubicBezTo>
                    <a:pt x="67734" y="11745"/>
                    <a:pt x="67753" y="11783"/>
                    <a:pt x="67753" y="11811"/>
                  </a:cubicBezTo>
                  <a:cubicBezTo>
                    <a:pt x="67725" y="11774"/>
                    <a:pt x="67706" y="11726"/>
                    <a:pt x="67649" y="11726"/>
                  </a:cubicBezTo>
                  <a:lnTo>
                    <a:pt x="67630" y="11622"/>
                  </a:lnTo>
                  <a:close/>
                  <a:moveTo>
                    <a:pt x="10573" y="11802"/>
                  </a:moveTo>
                  <a:lnTo>
                    <a:pt x="10573" y="11821"/>
                  </a:lnTo>
                  <a:lnTo>
                    <a:pt x="10563" y="11821"/>
                  </a:lnTo>
                  <a:lnTo>
                    <a:pt x="10563" y="11802"/>
                  </a:lnTo>
                  <a:close/>
                  <a:moveTo>
                    <a:pt x="10620" y="11821"/>
                  </a:moveTo>
                  <a:lnTo>
                    <a:pt x="10620" y="11830"/>
                  </a:lnTo>
                  <a:cubicBezTo>
                    <a:pt x="10611" y="11830"/>
                    <a:pt x="10611" y="11840"/>
                    <a:pt x="10601" y="11840"/>
                  </a:cubicBezTo>
                  <a:cubicBezTo>
                    <a:pt x="10601" y="11840"/>
                    <a:pt x="10592" y="11830"/>
                    <a:pt x="10592" y="11821"/>
                  </a:cubicBezTo>
                  <a:close/>
                  <a:moveTo>
                    <a:pt x="10800" y="11859"/>
                  </a:moveTo>
                  <a:cubicBezTo>
                    <a:pt x="10800" y="11868"/>
                    <a:pt x="10809" y="11868"/>
                    <a:pt x="10809" y="11868"/>
                  </a:cubicBezTo>
                  <a:cubicBezTo>
                    <a:pt x="10809" y="11878"/>
                    <a:pt x="10809" y="11878"/>
                    <a:pt x="10809" y="11878"/>
                  </a:cubicBezTo>
                  <a:lnTo>
                    <a:pt x="10800" y="11878"/>
                  </a:lnTo>
                  <a:cubicBezTo>
                    <a:pt x="10800" y="11868"/>
                    <a:pt x="10800" y="11868"/>
                    <a:pt x="10800" y="11859"/>
                  </a:cubicBezTo>
                  <a:close/>
                  <a:moveTo>
                    <a:pt x="10826" y="11845"/>
                  </a:moveTo>
                  <a:cubicBezTo>
                    <a:pt x="10838" y="11845"/>
                    <a:pt x="10847" y="11852"/>
                    <a:pt x="10847" y="11859"/>
                  </a:cubicBezTo>
                  <a:cubicBezTo>
                    <a:pt x="10847" y="11868"/>
                    <a:pt x="10838" y="11878"/>
                    <a:pt x="10838" y="11878"/>
                  </a:cubicBezTo>
                  <a:lnTo>
                    <a:pt x="10819" y="11878"/>
                  </a:lnTo>
                  <a:cubicBezTo>
                    <a:pt x="10819" y="11868"/>
                    <a:pt x="10819" y="11859"/>
                    <a:pt x="10809" y="11849"/>
                  </a:cubicBezTo>
                  <a:cubicBezTo>
                    <a:pt x="10815" y="11847"/>
                    <a:pt x="10821" y="11845"/>
                    <a:pt x="10826" y="11845"/>
                  </a:cubicBezTo>
                  <a:close/>
                  <a:moveTo>
                    <a:pt x="67451" y="11752"/>
                  </a:moveTo>
                  <a:cubicBezTo>
                    <a:pt x="67456" y="11752"/>
                    <a:pt x="67463" y="11753"/>
                    <a:pt x="67469" y="11755"/>
                  </a:cubicBezTo>
                  <a:cubicBezTo>
                    <a:pt x="67498" y="11755"/>
                    <a:pt x="67516" y="11783"/>
                    <a:pt x="67526" y="11811"/>
                  </a:cubicBezTo>
                  <a:cubicBezTo>
                    <a:pt x="67545" y="11840"/>
                    <a:pt x="67554" y="11868"/>
                    <a:pt x="67545" y="11887"/>
                  </a:cubicBezTo>
                  <a:cubicBezTo>
                    <a:pt x="67545" y="11885"/>
                    <a:pt x="67543" y="11885"/>
                    <a:pt x="67541" y="11885"/>
                  </a:cubicBezTo>
                  <a:cubicBezTo>
                    <a:pt x="67535" y="11885"/>
                    <a:pt x="67521" y="11893"/>
                    <a:pt x="67526" y="11900"/>
                  </a:cubicBezTo>
                  <a:lnTo>
                    <a:pt x="67526" y="11900"/>
                  </a:lnTo>
                  <a:cubicBezTo>
                    <a:pt x="67499" y="11885"/>
                    <a:pt x="67465" y="11876"/>
                    <a:pt x="67431" y="11859"/>
                  </a:cubicBezTo>
                  <a:cubicBezTo>
                    <a:pt x="67412" y="11849"/>
                    <a:pt x="67384" y="11830"/>
                    <a:pt x="67393" y="11802"/>
                  </a:cubicBezTo>
                  <a:cubicBezTo>
                    <a:pt x="67401" y="11771"/>
                    <a:pt x="67422" y="11752"/>
                    <a:pt x="67451" y="11752"/>
                  </a:cubicBezTo>
                  <a:close/>
                  <a:moveTo>
                    <a:pt x="10857" y="11906"/>
                  </a:moveTo>
                  <a:lnTo>
                    <a:pt x="10866" y="11916"/>
                  </a:lnTo>
                  <a:cubicBezTo>
                    <a:pt x="10857" y="11916"/>
                    <a:pt x="10857" y="11925"/>
                    <a:pt x="10847" y="11925"/>
                  </a:cubicBezTo>
                  <a:lnTo>
                    <a:pt x="10847" y="11916"/>
                  </a:lnTo>
                  <a:lnTo>
                    <a:pt x="10857" y="11906"/>
                  </a:lnTo>
                  <a:close/>
                  <a:moveTo>
                    <a:pt x="10809" y="11893"/>
                  </a:moveTo>
                  <a:cubicBezTo>
                    <a:pt x="10813" y="11893"/>
                    <a:pt x="10816" y="11894"/>
                    <a:pt x="10819" y="11897"/>
                  </a:cubicBezTo>
                  <a:cubicBezTo>
                    <a:pt x="10819" y="11916"/>
                    <a:pt x="10809" y="11916"/>
                    <a:pt x="10791" y="11925"/>
                  </a:cubicBezTo>
                  <a:lnTo>
                    <a:pt x="10791" y="11935"/>
                  </a:lnTo>
                  <a:lnTo>
                    <a:pt x="10772" y="11906"/>
                  </a:lnTo>
                  <a:lnTo>
                    <a:pt x="10791" y="11906"/>
                  </a:lnTo>
                  <a:cubicBezTo>
                    <a:pt x="10791" y="11899"/>
                    <a:pt x="10800" y="11893"/>
                    <a:pt x="10809" y="11893"/>
                  </a:cubicBezTo>
                  <a:close/>
                  <a:moveTo>
                    <a:pt x="67270" y="11840"/>
                  </a:moveTo>
                  <a:cubicBezTo>
                    <a:pt x="67289" y="11840"/>
                    <a:pt x="67346" y="11849"/>
                    <a:pt x="67356" y="11878"/>
                  </a:cubicBezTo>
                  <a:cubicBezTo>
                    <a:pt x="67365" y="11905"/>
                    <a:pt x="67330" y="11932"/>
                    <a:pt x="67319" y="11960"/>
                  </a:cubicBezTo>
                  <a:lnTo>
                    <a:pt x="67319" y="11960"/>
                  </a:lnTo>
                  <a:cubicBezTo>
                    <a:pt x="67321" y="11950"/>
                    <a:pt x="67311" y="11943"/>
                    <a:pt x="67303" y="11943"/>
                  </a:cubicBezTo>
                  <a:cubicBezTo>
                    <a:pt x="67298" y="11943"/>
                    <a:pt x="67295" y="11946"/>
                    <a:pt x="67299" y="11953"/>
                  </a:cubicBezTo>
                  <a:cubicBezTo>
                    <a:pt x="67270" y="11925"/>
                    <a:pt x="67261" y="11906"/>
                    <a:pt x="67280" y="11859"/>
                  </a:cubicBezTo>
                  <a:lnTo>
                    <a:pt x="67251" y="11859"/>
                  </a:lnTo>
                  <a:lnTo>
                    <a:pt x="67242" y="11849"/>
                  </a:lnTo>
                  <a:cubicBezTo>
                    <a:pt x="67251" y="11849"/>
                    <a:pt x="67261" y="11840"/>
                    <a:pt x="67270" y="11840"/>
                  </a:cubicBezTo>
                  <a:close/>
                  <a:moveTo>
                    <a:pt x="67656" y="11798"/>
                  </a:moveTo>
                  <a:cubicBezTo>
                    <a:pt x="67657" y="11798"/>
                    <a:pt x="67658" y="11799"/>
                    <a:pt x="67658" y="11802"/>
                  </a:cubicBezTo>
                  <a:cubicBezTo>
                    <a:pt x="67687" y="11811"/>
                    <a:pt x="67715" y="11830"/>
                    <a:pt x="67734" y="11849"/>
                  </a:cubicBezTo>
                  <a:cubicBezTo>
                    <a:pt x="67753" y="11859"/>
                    <a:pt x="67763" y="11859"/>
                    <a:pt x="67772" y="11868"/>
                  </a:cubicBezTo>
                  <a:cubicBezTo>
                    <a:pt x="67782" y="11878"/>
                    <a:pt x="67791" y="11887"/>
                    <a:pt x="67791" y="11897"/>
                  </a:cubicBezTo>
                  <a:lnTo>
                    <a:pt x="67791" y="11906"/>
                  </a:lnTo>
                  <a:lnTo>
                    <a:pt x="67772" y="11897"/>
                  </a:lnTo>
                  <a:cubicBezTo>
                    <a:pt x="67734" y="11916"/>
                    <a:pt x="67696" y="11944"/>
                    <a:pt x="67658" y="11963"/>
                  </a:cubicBezTo>
                  <a:cubicBezTo>
                    <a:pt x="67655" y="11965"/>
                    <a:pt x="67652" y="11965"/>
                    <a:pt x="67648" y="11965"/>
                  </a:cubicBezTo>
                  <a:cubicBezTo>
                    <a:pt x="67633" y="11965"/>
                    <a:pt x="67619" y="11950"/>
                    <a:pt x="67611" y="11935"/>
                  </a:cubicBezTo>
                  <a:cubicBezTo>
                    <a:pt x="67602" y="11916"/>
                    <a:pt x="67602" y="11887"/>
                    <a:pt x="67621" y="11878"/>
                  </a:cubicBezTo>
                  <a:cubicBezTo>
                    <a:pt x="67630" y="11859"/>
                    <a:pt x="67640" y="11840"/>
                    <a:pt x="67640" y="11821"/>
                  </a:cubicBezTo>
                  <a:cubicBezTo>
                    <a:pt x="67640" y="11811"/>
                    <a:pt x="67640" y="11811"/>
                    <a:pt x="67649" y="11802"/>
                  </a:cubicBezTo>
                  <a:cubicBezTo>
                    <a:pt x="67649" y="11802"/>
                    <a:pt x="67653" y="11798"/>
                    <a:pt x="67656" y="11798"/>
                  </a:cubicBezTo>
                  <a:close/>
                  <a:moveTo>
                    <a:pt x="10847" y="11935"/>
                  </a:moveTo>
                  <a:cubicBezTo>
                    <a:pt x="10857" y="11944"/>
                    <a:pt x="10857" y="11953"/>
                    <a:pt x="10857" y="11963"/>
                  </a:cubicBezTo>
                  <a:cubicBezTo>
                    <a:pt x="10857" y="11963"/>
                    <a:pt x="10857" y="11967"/>
                    <a:pt x="10854" y="11967"/>
                  </a:cubicBezTo>
                  <a:cubicBezTo>
                    <a:pt x="10853" y="11967"/>
                    <a:pt x="10850" y="11966"/>
                    <a:pt x="10847" y="11963"/>
                  </a:cubicBezTo>
                  <a:cubicBezTo>
                    <a:pt x="10847" y="11953"/>
                    <a:pt x="10838" y="11953"/>
                    <a:pt x="10828" y="11944"/>
                  </a:cubicBezTo>
                  <a:cubicBezTo>
                    <a:pt x="10838" y="11944"/>
                    <a:pt x="10838" y="11935"/>
                    <a:pt x="10847" y="11935"/>
                  </a:cubicBezTo>
                  <a:close/>
                  <a:moveTo>
                    <a:pt x="11112" y="11925"/>
                  </a:moveTo>
                  <a:cubicBezTo>
                    <a:pt x="11112" y="11935"/>
                    <a:pt x="11112" y="11944"/>
                    <a:pt x="11112" y="11944"/>
                  </a:cubicBezTo>
                  <a:cubicBezTo>
                    <a:pt x="11115" y="11947"/>
                    <a:pt x="11118" y="11948"/>
                    <a:pt x="11121" y="11948"/>
                  </a:cubicBezTo>
                  <a:cubicBezTo>
                    <a:pt x="11127" y="11948"/>
                    <a:pt x="11134" y="11941"/>
                    <a:pt x="11141" y="11935"/>
                  </a:cubicBezTo>
                  <a:lnTo>
                    <a:pt x="11150" y="11935"/>
                  </a:lnTo>
                  <a:cubicBezTo>
                    <a:pt x="11150" y="11944"/>
                    <a:pt x="11141" y="11963"/>
                    <a:pt x="11131" y="11972"/>
                  </a:cubicBezTo>
                  <a:lnTo>
                    <a:pt x="11131" y="11963"/>
                  </a:lnTo>
                  <a:lnTo>
                    <a:pt x="11112" y="11963"/>
                  </a:lnTo>
                  <a:lnTo>
                    <a:pt x="11103" y="11944"/>
                  </a:lnTo>
                  <a:cubicBezTo>
                    <a:pt x="11103" y="11935"/>
                    <a:pt x="11103" y="11935"/>
                    <a:pt x="11112" y="11925"/>
                  </a:cubicBezTo>
                  <a:close/>
                  <a:moveTo>
                    <a:pt x="67204" y="11897"/>
                  </a:moveTo>
                  <a:cubicBezTo>
                    <a:pt x="67214" y="11897"/>
                    <a:pt x="67223" y="11906"/>
                    <a:pt x="67223" y="11906"/>
                  </a:cubicBezTo>
                  <a:cubicBezTo>
                    <a:pt x="67223" y="11916"/>
                    <a:pt x="67233" y="11916"/>
                    <a:pt x="67233" y="11925"/>
                  </a:cubicBezTo>
                  <a:cubicBezTo>
                    <a:pt x="67223" y="11944"/>
                    <a:pt x="67214" y="11963"/>
                    <a:pt x="67204" y="11982"/>
                  </a:cubicBezTo>
                  <a:cubicBezTo>
                    <a:pt x="67185" y="11982"/>
                    <a:pt x="67157" y="11982"/>
                    <a:pt x="67157" y="11953"/>
                  </a:cubicBezTo>
                  <a:cubicBezTo>
                    <a:pt x="67157" y="11925"/>
                    <a:pt x="67195" y="11916"/>
                    <a:pt x="67204" y="11897"/>
                  </a:cubicBezTo>
                  <a:close/>
                  <a:moveTo>
                    <a:pt x="11273" y="11991"/>
                  </a:moveTo>
                  <a:cubicBezTo>
                    <a:pt x="11273" y="12010"/>
                    <a:pt x="11273" y="12010"/>
                    <a:pt x="11254" y="12010"/>
                  </a:cubicBezTo>
                  <a:lnTo>
                    <a:pt x="11273" y="11991"/>
                  </a:lnTo>
                  <a:close/>
                  <a:moveTo>
                    <a:pt x="10809" y="12010"/>
                  </a:moveTo>
                  <a:lnTo>
                    <a:pt x="10791" y="12029"/>
                  </a:lnTo>
                  <a:cubicBezTo>
                    <a:pt x="10791" y="12029"/>
                    <a:pt x="10791" y="12020"/>
                    <a:pt x="10791" y="12010"/>
                  </a:cubicBezTo>
                  <a:close/>
                  <a:moveTo>
                    <a:pt x="10615" y="12022"/>
                  </a:moveTo>
                  <a:cubicBezTo>
                    <a:pt x="10618" y="12022"/>
                    <a:pt x="10620" y="12024"/>
                    <a:pt x="10620" y="12029"/>
                  </a:cubicBezTo>
                  <a:lnTo>
                    <a:pt x="10658" y="12029"/>
                  </a:lnTo>
                  <a:cubicBezTo>
                    <a:pt x="10649" y="12029"/>
                    <a:pt x="10639" y="12039"/>
                    <a:pt x="10630" y="12048"/>
                  </a:cubicBezTo>
                  <a:lnTo>
                    <a:pt x="10620" y="12048"/>
                  </a:lnTo>
                  <a:cubicBezTo>
                    <a:pt x="10611" y="12039"/>
                    <a:pt x="10611" y="12029"/>
                    <a:pt x="10611" y="12029"/>
                  </a:cubicBezTo>
                  <a:cubicBezTo>
                    <a:pt x="10611" y="12024"/>
                    <a:pt x="10613" y="12022"/>
                    <a:pt x="10615" y="12022"/>
                  </a:cubicBezTo>
                  <a:close/>
                  <a:moveTo>
                    <a:pt x="11226" y="12039"/>
                  </a:moveTo>
                  <a:cubicBezTo>
                    <a:pt x="11226" y="12039"/>
                    <a:pt x="11226" y="12048"/>
                    <a:pt x="11226" y="12048"/>
                  </a:cubicBezTo>
                  <a:cubicBezTo>
                    <a:pt x="11226" y="12058"/>
                    <a:pt x="11216" y="12058"/>
                    <a:pt x="11207" y="12058"/>
                  </a:cubicBezTo>
                  <a:lnTo>
                    <a:pt x="11226" y="12039"/>
                  </a:lnTo>
                  <a:close/>
                  <a:moveTo>
                    <a:pt x="11321" y="11963"/>
                  </a:moveTo>
                  <a:cubicBezTo>
                    <a:pt x="11321" y="11963"/>
                    <a:pt x="11330" y="11972"/>
                    <a:pt x="11340" y="11972"/>
                  </a:cubicBezTo>
                  <a:cubicBezTo>
                    <a:pt x="11349" y="11982"/>
                    <a:pt x="11358" y="12010"/>
                    <a:pt x="11349" y="12020"/>
                  </a:cubicBezTo>
                  <a:cubicBezTo>
                    <a:pt x="11340" y="12011"/>
                    <a:pt x="11336" y="12007"/>
                    <a:pt x="11331" y="12007"/>
                  </a:cubicBezTo>
                  <a:cubicBezTo>
                    <a:pt x="11326" y="12007"/>
                    <a:pt x="11322" y="12014"/>
                    <a:pt x="11311" y="12029"/>
                  </a:cubicBezTo>
                  <a:cubicBezTo>
                    <a:pt x="11311" y="12039"/>
                    <a:pt x="11311" y="12039"/>
                    <a:pt x="11302" y="12039"/>
                  </a:cubicBezTo>
                  <a:cubicBezTo>
                    <a:pt x="11302" y="12039"/>
                    <a:pt x="11292" y="12048"/>
                    <a:pt x="11283" y="12048"/>
                  </a:cubicBezTo>
                  <a:cubicBezTo>
                    <a:pt x="11283" y="12058"/>
                    <a:pt x="11283" y="12067"/>
                    <a:pt x="11273" y="12067"/>
                  </a:cubicBezTo>
                  <a:cubicBezTo>
                    <a:pt x="11273" y="12072"/>
                    <a:pt x="11271" y="12074"/>
                    <a:pt x="11267" y="12074"/>
                  </a:cubicBezTo>
                  <a:cubicBezTo>
                    <a:pt x="11264" y="12074"/>
                    <a:pt x="11259" y="12072"/>
                    <a:pt x="11254" y="12067"/>
                  </a:cubicBezTo>
                  <a:cubicBezTo>
                    <a:pt x="11264" y="12058"/>
                    <a:pt x="11273" y="12048"/>
                    <a:pt x="11273" y="12039"/>
                  </a:cubicBezTo>
                  <a:cubicBezTo>
                    <a:pt x="11273" y="12020"/>
                    <a:pt x="11283" y="12010"/>
                    <a:pt x="11302" y="12010"/>
                  </a:cubicBezTo>
                  <a:cubicBezTo>
                    <a:pt x="11302" y="12010"/>
                    <a:pt x="11302" y="12010"/>
                    <a:pt x="11311" y="12001"/>
                  </a:cubicBezTo>
                  <a:cubicBezTo>
                    <a:pt x="11311" y="11991"/>
                    <a:pt x="11311" y="11991"/>
                    <a:pt x="11311" y="11982"/>
                  </a:cubicBezTo>
                  <a:cubicBezTo>
                    <a:pt x="11311" y="11972"/>
                    <a:pt x="11311" y="11963"/>
                    <a:pt x="11321" y="11963"/>
                  </a:cubicBezTo>
                  <a:close/>
                  <a:moveTo>
                    <a:pt x="10639" y="12058"/>
                  </a:moveTo>
                  <a:lnTo>
                    <a:pt x="10639" y="12067"/>
                  </a:lnTo>
                  <a:cubicBezTo>
                    <a:pt x="10630" y="12067"/>
                    <a:pt x="10630" y="12067"/>
                    <a:pt x="10620" y="12076"/>
                  </a:cubicBezTo>
                  <a:lnTo>
                    <a:pt x="10620" y="12067"/>
                  </a:lnTo>
                  <a:cubicBezTo>
                    <a:pt x="10630" y="12067"/>
                    <a:pt x="10630" y="12058"/>
                    <a:pt x="10639" y="12058"/>
                  </a:cubicBezTo>
                  <a:close/>
                  <a:moveTo>
                    <a:pt x="10715" y="12067"/>
                  </a:moveTo>
                  <a:lnTo>
                    <a:pt x="10734" y="12076"/>
                  </a:lnTo>
                  <a:lnTo>
                    <a:pt x="10724" y="12105"/>
                  </a:lnTo>
                  <a:lnTo>
                    <a:pt x="10705" y="12076"/>
                  </a:lnTo>
                  <a:lnTo>
                    <a:pt x="10715" y="12067"/>
                  </a:lnTo>
                  <a:close/>
                  <a:moveTo>
                    <a:pt x="67782" y="11935"/>
                  </a:moveTo>
                  <a:cubicBezTo>
                    <a:pt x="67800" y="11944"/>
                    <a:pt x="67800" y="11963"/>
                    <a:pt x="67791" y="11982"/>
                  </a:cubicBezTo>
                  <a:cubicBezTo>
                    <a:pt x="67791" y="11982"/>
                    <a:pt x="67782" y="11982"/>
                    <a:pt x="67772" y="11972"/>
                  </a:cubicBezTo>
                  <a:lnTo>
                    <a:pt x="67763" y="11972"/>
                  </a:lnTo>
                  <a:cubicBezTo>
                    <a:pt x="67753" y="11963"/>
                    <a:pt x="67734" y="11963"/>
                    <a:pt x="67715" y="11963"/>
                  </a:cubicBezTo>
                  <a:cubicBezTo>
                    <a:pt x="67715" y="11972"/>
                    <a:pt x="67725" y="11991"/>
                    <a:pt x="67725" y="12001"/>
                  </a:cubicBezTo>
                  <a:cubicBezTo>
                    <a:pt x="67734" y="12001"/>
                    <a:pt x="67744" y="12010"/>
                    <a:pt x="67744" y="12010"/>
                  </a:cubicBezTo>
                  <a:lnTo>
                    <a:pt x="67772" y="12001"/>
                  </a:lnTo>
                  <a:cubicBezTo>
                    <a:pt x="67782" y="12010"/>
                    <a:pt x="67782" y="12020"/>
                    <a:pt x="67791" y="12029"/>
                  </a:cubicBezTo>
                  <a:cubicBezTo>
                    <a:pt x="67791" y="12039"/>
                    <a:pt x="67791" y="12048"/>
                    <a:pt x="67791" y="12058"/>
                  </a:cubicBezTo>
                  <a:cubicBezTo>
                    <a:pt x="67791" y="12076"/>
                    <a:pt x="67810" y="12086"/>
                    <a:pt x="67829" y="12095"/>
                  </a:cubicBezTo>
                  <a:lnTo>
                    <a:pt x="67819" y="12105"/>
                  </a:lnTo>
                  <a:cubicBezTo>
                    <a:pt x="67810" y="12105"/>
                    <a:pt x="67800" y="12095"/>
                    <a:pt x="67800" y="12095"/>
                  </a:cubicBezTo>
                  <a:cubicBezTo>
                    <a:pt x="67791" y="12086"/>
                    <a:pt x="67782" y="12076"/>
                    <a:pt x="67772" y="12067"/>
                  </a:cubicBezTo>
                  <a:cubicBezTo>
                    <a:pt x="67753" y="12048"/>
                    <a:pt x="67734" y="12029"/>
                    <a:pt x="67725" y="12020"/>
                  </a:cubicBezTo>
                  <a:cubicBezTo>
                    <a:pt x="67715" y="12001"/>
                    <a:pt x="67696" y="11982"/>
                    <a:pt x="67696" y="11972"/>
                  </a:cubicBezTo>
                  <a:cubicBezTo>
                    <a:pt x="67706" y="11953"/>
                    <a:pt x="67725" y="11953"/>
                    <a:pt x="67734" y="11944"/>
                  </a:cubicBezTo>
                  <a:cubicBezTo>
                    <a:pt x="67744" y="11935"/>
                    <a:pt x="67763" y="11935"/>
                    <a:pt x="67782" y="11935"/>
                  </a:cubicBezTo>
                  <a:close/>
                  <a:moveTo>
                    <a:pt x="11065" y="12105"/>
                  </a:moveTo>
                  <a:lnTo>
                    <a:pt x="11074" y="12114"/>
                  </a:lnTo>
                  <a:cubicBezTo>
                    <a:pt x="11065" y="12114"/>
                    <a:pt x="11056" y="12124"/>
                    <a:pt x="11046" y="12133"/>
                  </a:cubicBezTo>
                  <a:cubicBezTo>
                    <a:pt x="11046" y="12124"/>
                    <a:pt x="11046" y="12124"/>
                    <a:pt x="11046" y="12124"/>
                  </a:cubicBezTo>
                  <a:cubicBezTo>
                    <a:pt x="11056" y="12114"/>
                    <a:pt x="11056" y="12114"/>
                    <a:pt x="11065" y="12105"/>
                  </a:cubicBezTo>
                  <a:close/>
                  <a:moveTo>
                    <a:pt x="10667" y="12086"/>
                  </a:moveTo>
                  <a:cubicBezTo>
                    <a:pt x="10686" y="12095"/>
                    <a:pt x="10705" y="12114"/>
                    <a:pt x="10715" y="12133"/>
                  </a:cubicBezTo>
                  <a:cubicBezTo>
                    <a:pt x="10715" y="12143"/>
                    <a:pt x="10715" y="12143"/>
                    <a:pt x="10705" y="12143"/>
                  </a:cubicBezTo>
                  <a:cubicBezTo>
                    <a:pt x="10686" y="12133"/>
                    <a:pt x="10667" y="12133"/>
                    <a:pt x="10649" y="12124"/>
                  </a:cubicBezTo>
                  <a:cubicBezTo>
                    <a:pt x="10639" y="12124"/>
                    <a:pt x="10639" y="12114"/>
                    <a:pt x="10639" y="12114"/>
                  </a:cubicBezTo>
                  <a:cubicBezTo>
                    <a:pt x="10630" y="12105"/>
                    <a:pt x="10630" y="12105"/>
                    <a:pt x="10630" y="12105"/>
                  </a:cubicBezTo>
                  <a:cubicBezTo>
                    <a:pt x="10639" y="12095"/>
                    <a:pt x="10639" y="12095"/>
                    <a:pt x="10639" y="12095"/>
                  </a:cubicBezTo>
                  <a:cubicBezTo>
                    <a:pt x="10649" y="12086"/>
                    <a:pt x="10658" y="12086"/>
                    <a:pt x="10667" y="12086"/>
                  </a:cubicBezTo>
                  <a:close/>
                  <a:moveTo>
                    <a:pt x="11747" y="12124"/>
                  </a:moveTo>
                  <a:cubicBezTo>
                    <a:pt x="11747" y="12124"/>
                    <a:pt x="11747" y="12133"/>
                    <a:pt x="11747" y="12143"/>
                  </a:cubicBezTo>
                  <a:lnTo>
                    <a:pt x="11737" y="12124"/>
                  </a:lnTo>
                  <a:close/>
                  <a:moveTo>
                    <a:pt x="10842" y="12112"/>
                  </a:moveTo>
                  <a:cubicBezTo>
                    <a:pt x="10844" y="12112"/>
                    <a:pt x="10846" y="12113"/>
                    <a:pt x="10847" y="12114"/>
                  </a:cubicBezTo>
                  <a:cubicBezTo>
                    <a:pt x="10847" y="12114"/>
                    <a:pt x="10847" y="12124"/>
                    <a:pt x="10857" y="12133"/>
                  </a:cubicBezTo>
                  <a:cubicBezTo>
                    <a:pt x="10857" y="12143"/>
                    <a:pt x="10857" y="12152"/>
                    <a:pt x="10847" y="12152"/>
                  </a:cubicBezTo>
                  <a:cubicBezTo>
                    <a:pt x="10838" y="12143"/>
                    <a:pt x="10838" y="12143"/>
                    <a:pt x="10828" y="12133"/>
                  </a:cubicBezTo>
                  <a:cubicBezTo>
                    <a:pt x="10828" y="12126"/>
                    <a:pt x="10835" y="12112"/>
                    <a:pt x="10842" y="12112"/>
                  </a:cubicBezTo>
                  <a:close/>
                  <a:moveTo>
                    <a:pt x="11377" y="12133"/>
                  </a:moveTo>
                  <a:cubicBezTo>
                    <a:pt x="11377" y="12147"/>
                    <a:pt x="11377" y="12156"/>
                    <a:pt x="11370" y="12156"/>
                  </a:cubicBezTo>
                  <a:cubicBezTo>
                    <a:pt x="11367" y="12156"/>
                    <a:pt x="11364" y="12155"/>
                    <a:pt x="11358" y="12152"/>
                  </a:cubicBezTo>
                  <a:cubicBezTo>
                    <a:pt x="11358" y="12143"/>
                    <a:pt x="11368" y="12133"/>
                    <a:pt x="11377" y="12133"/>
                  </a:cubicBezTo>
                  <a:close/>
                  <a:moveTo>
                    <a:pt x="10667" y="12143"/>
                  </a:moveTo>
                  <a:cubicBezTo>
                    <a:pt x="10667" y="12162"/>
                    <a:pt x="10658" y="12162"/>
                    <a:pt x="10649" y="12162"/>
                  </a:cubicBezTo>
                  <a:lnTo>
                    <a:pt x="10667" y="12143"/>
                  </a:lnTo>
                  <a:close/>
                  <a:moveTo>
                    <a:pt x="10743" y="12133"/>
                  </a:moveTo>
                  <a:cubicBezTo>
                    <a:pt x="10753" y="12143"/>
                    <a:pt x="10753" y="12152"/>
                    <a:pt x="10743" y="12162"/>
                  </a:cubicBezTo>
                  <a:lnTo>
                    <a:pt x="10743" y="12133"/>
                  </a:lnTo>
                  <a:close/>
                  <a:moveTo>
                    <a:pt x="11311" y="12152"/>
                  </a:moveTo>
                  <a:lnTo>
                    <a:pt x="11311" y="12162"/>
                  </a:lnTo>
                  <a:lnTo>
                    <a:pt x="11292" y="12162"/>
                  </a:lnTo>
                  <a:lnTo>
                    <a:pt x="11302" y="12152"/>
                  </a:lnTo>
                  <a:close/>
                  <a:moveTo>
                    <a:pt x="10781" y="12143"/>
                  </a:moveTo>
                  <a:lnTo>
                    <a:pt x="10791" y="12171"/>
                  </a:lnTo>
                  <a:lnTo>
                    <a:pt x="10762" y="12171"/>
                  </a:lnTo>
                  <a:cubicBezTo>
                    <a:pt x="10762" y="12162"/>
                    <a:pt x="10772" y="12152"/>
                    <a:pt x="10772" y="12143"/>
                  </a:cubicBezTo>
                  <a:close/>
                  <a:moveTo>
                    <a:pt x="10999" y="12133"/>
                  </a:moveTo>
                  <a:cubicBezTo>
                    <a:pt x="10999" y="12143"/>
                    <a:pt x="11018" y="12143"/>
                    <a:pt x="11008" y="12152"/>
                  </a:cubicBezTo>
                  <a:cubicBezTo>
                    <a:pt x="10999" y="12162"/>
                    <a:pt x="10999" y="12171"/>
                    <a:pt x="10989" y="12171"/>
                  </a:cubicBezTo>
                  <a:lnTo>
                    <a:pt x="10970" y="12171"/>
                  </a:lnTo>
                  <a:cubicBezTo>
                    <a:pt x="10970" y="12162"/>
                    <a:pt x="10970" y="12162"/>
                    <a:pt x="10980" y="12152"/>
                  </a:cubicBezTo>
                  <a:cubicBezTo>
                    <a:pt x="10980" y="12143"/>
                    <a:pt x="10989" y="12143"/>
                    <a:pt x="10999" y="12133"/>
                  </a:cubicBezTo>
                  <a:close/>
                  <a:moveTo>
                    <a:pt x="11112" y="12152"/>
                  </a:moveTo>
                  <a:cubicBezTo>
                    <a:pt x="11112" y="12152"/>
                    <a:pt x="11112" y="12162"/>
                    <a:pt x="11122" y="12162"/>
                  </a:cubicBezTo>
                  <a:cubicBezTo>
                    <a:pt x="11112" y="12162"/>
                    <a:pt x="11112" y="12171"/>
                    <a:pt x="11112" y="12171"/>
                  </a:cubicBezTo>
                  <a:cubicBezTo>
                    <a:pt x="11103" y="12171"/>
                    <a:pt x="11103" y="12162"/>
                    <a:pt x="11103" y="12162"/>
                  </a:cubicBezTo>
                  <a:cubicBezTo>
                    <a:pt x="11103" y="12162"/>
                    <a:pt x="11103" y="12152"/>
                    <a:pt x="11112" y="12152"/>
                  </a:cubicBezTo>
                  <a:close/>
                  <a:moveTo>
                    <a:pt x="67318" y="12010"/>
                  </a:moveTo>
                  <a:lnTo>
                    <a:pt x="67337" y="12105"/>
                  </a:lnTo>
                  <a:cubicBezTo>
                    <a:pt x="67308" y="12105"/>
                    <a:pt x="67280" y="12105"/>
                    <a:pt x="67270" y="12114"/>
                  </a:cubicBezTo>
                  <a:cubicBezTo>
                    <a:pt x="67251" y="12124"/>
                    <a:pt x="67242" y="12143"/>
                    <a:pt x="67233" y="12171"/>
                  </a:cubicBezTo>
                  <a:lnTo>
                    <a:pt x="67214" y="12124"/>
                  </a:lnTo>
                  <a:lnTo>
                    <a:pt x="67318" y="12010"/>
                  </a:lnTo>
                  <a:close/>
                  <a:moveTo>
                    <a:pt x="11841" y="12162"/>
                  </a:moveTo>
                  <a:cubicBezTo>
                    <a:pt x="11851" y="12162"/>
                    <a:pt x="11851" y="12171"/>
                    <a:pt x="11851" y="12171"/>
                  </a:cubicBezTo>
                  <a:lnTo>
                    <a:pt x="11832" y="12181"/>
                  </a:lnTo>
                  <a:lnTo>
                    <a:pt x="11822" y="12171"/>
                  </a:lnTo>
                  <a:cubicBezTo>
                    <a:pt x="11832" y="12171"/>
                    <a:pt x="11841" y="12171"/>
                    <a:pt x="11841" y="12162"/>
                  </a:cubicBezTo>
                  <a:close/>
                  <a:moveTo>
                    <a:pt x="10961" y="12162"/>
                  </a:moveTo>
                  <a:lnTo>
                    <a:pt x="10970" y="12190"/>
                  </a:lnTo>
                  <a:cubicBezTo>
                    <a:pt x="10951" y="12181"/>
                    <a:pt x="10951" y="12171"/>
                    <a:pt x="10961" y="12162"/>
                  </a:cubicBezTo>
                  <a:close/>
                  <a:moveTo>
                    <a:pt x="10970" y="12218"/>
                  </a:moveTo>
                  <a:cubicBezTo>
                    <a:pt x="10980" y="12228"/>
                    <a:pt x="10970" y="12237"/>
                    <a:pt x="10961" y="12237"/>
                  </a:cubicBezTo>
                  <a:lnTo>
                    <a:pt x="10970" y="12218"/>
                  </a:lnTo>
                  <a:close/>
                  <a:moveTo>
                    <a:pt x="11053" y="12139"/>
                  </a:moveTo>
                  <a:cubicBezTo>
                    <a:pt x="11058" y="12139"/>
                    <a:pt x="11062" y="12140"/>
                    <a:pt x="11065" y="12143"/>
                  </a:cubicBezTo>
                  <a:cubicBezTo>
                    <a:pt x="11074" y="12152"/>
                    <a:pt x="11084" y="12171"/>
                    <a:pt x="11103" y="12181"/>
                  </a:cubicBezTo>
                  <a:cubicBezTo>
                    <a:pt x="11084" y="12190"/>
                    <a:pt x="11074" y="12200"/>
                    <a:pt x="11074" y="12209"/>
                  </a:cubicBezTo>
                  <a:cubicBezTo>
                    <a:pt x="11074" y="12218"/>
                    <a:pt x="11074" y="12228"/>
                    <a:pt x="11056" y="12228"/>
                  </a:cubicBezTo>
                  <a:lnTo>
                    <a:pt x="11046" y="12228"/>
                  </a:lnTo>
                  <a:cubicBezTo>
                    <a:pt x="11046" y="12228"/>
                    <a:pt x="11037" y="12237"/>
                    <a:pt x="11027" y="12237"/>
                  </a:cubicBezTo>
                  <a:cubicBezTo>
                    <a:pt x="11027" y="12228"/>
                    <a:pt x="11027" y="12228"/>
                    <a:pt x="11027" y="12228"/>
                  </a:cubicBezTo>
                  <a:cubicBezTo>
                    <a:pt x="11046" y="12209"/>
                    <a:pt x="11046" y="12190"/>
                    <a:pt x="11027" y="12171"/>
                  </a:cubicBezTo>
                  <a:cubicBezTo>
                    <a:pt x="11027" y="12162"/>
                    <a:pt x="11027" y="12152"/>
                    <a:pt x="11027" y="12143"/>
                  </a:cubicBezTo>
                  <a:cubicBezTo>
                    <a:pt x="11033" y="12143"/>
                    <a:pt x="11044" y="12139"/>
                    <a:pt x="11053" y="12139"/>
                  </a:cubicBezTo>
                  <a:close/>
                  <a:moveTo>
                    <a:pt x="11453" y="12218"/>
                  </a:moveTo>
                  <a:lnTo>
                    <a:pt x="11444" y="12237"/>
                  </a:lnTo>
                  <a:cubicBezTo>
                    <a:pt x="11434" y="12228"/>
                    <a:pt x="11444" y="12218"/>
                    <a:pt x="11453" y="12218"/>
                  </a:cubicBezTo>
                  <a:close/>
                  <a:moveTo>
                    <a:pt x="67181" y="12158"/>
                  </a:moveTo>
                  <a:cubicBezTo>
                    <a:pt x="67195" y="12158"/>
                    <a:pt x="67207" y="12167"/>
                    <a:pt x="67214" y="12181"/>
                  </a:cubicBezTo>
                  <a:cubicBezTo>
                    <a:pt x="67214" y="12181"/>
                    <a:pt x="67223" y="12190"/>
                    <a:pt x="67223" y="12200"/>
                  </a:cubicBezTo>
                  <a:cubicBezTo>
                    <a:pt x="67233" y="12209"/>
                    <a:pt x="67233" y="12218"/>
                    <a:pt x="67233" y="12228"/>
                  </a:cubicBezTo>
                  <a:lnTo>
                    <a:pt x="67214" y="12237"/>
                  </a:lnTo>
                  <a:cubicBezTo>
                    <a:pt x="67195" y="12209"/>
                    <a:pt x="67185" y="12190"/>
                    <a:pt x="67166" y="12162"/>
                  </a:cubicBezTo>
                  <a:cubicBezTo>
                    <a:pt x="67171" y="12159"/>
                    <a:pt x="67176" y="12158"/>
                    <a:pt x="67181" y="12158"/>
                  </a:cubicBezTo>
                  <a:close/>
                  <a:moveTo>
                    <a:pt x="11576" y="12181"/>
                  </a:moveTo>
                  <a:cubicBezTo>
                    <a:pt x="11586" y="12190"/>
                    <a:pt x="11586" y="12200"/>
                    <a:pt x="11586" y="12200"/>
                  </a:cubicBezTo>
                  <a:cubicBezTo>
                    <a:pt x="11586" y="12218"/>
                    <a:pt x="11595" y="12218"/>
                    <a:pt x="11614" y="12218"/>
                  </a:cubicBezTo>
                  <a:cubicBezTo>
                    <a:pt x="11623" y="12218"/>
                    <a:pt x="11633" y="12228"/>
                    <a:pt x="11623" y="12247"/>
                  </a:cubicBezTo>
                  <a:cubicBezTo>
                    <a:pt x="11614" y="12228"/>
                    <a:pt x="11614" y="12228"/>
                    <a:pt x="11605" y="12228"/>
                  </a:cubicBezTo>
                  <a:cubicBezTo>
                    <a:pt x="11595" y="12237"/>
                    <a:pt x="11595" y="12237"/>
                    <a:pt x="11595" y="12237"/>
                  </a:cubicBezTo>
                  <a:lnTo>
                    <a:pt x="11576" y="12237"/>
                  </a:lnTo>
                  <a:cubicBezTo>
                    <a:pt x="11567" y="12237"/>
                    <a:pt x="11576" y="12228"/>
                    <a:pt x="11576" y="12218"/>
                  </a:cubicBezTo>
                  <a:cubicBezTo>
                    <a:pt x="11576" y="12218"/>
                    <a:pt x="11576" y="12209"/>
                    <a:pt x="11576" y="12209"/>
                  </a:cubicBezTo>
                  <a:cubicBezTo>
                    <a:pt x="11576" y="12200"/>
                    <a:pt x="11576" y="12200"/>
                    <a:pt x="11567" y="12200"/>
                  </a:cubicBezTo>
                  <a:cubicBezTo>
                    <a:pt x="11567" y="12190"/>
                    <a:pt x="11567" y="12190"/>
                    <a:pt x="11567" y="12190"/>
                  </a:cubicBezTo>
                  <a:cubicBezTo>
                    <a:pt x="11567" y="12190"/>
                    <a:pt x="11567" y="12181"/>
                    <a:pt x="11567" y="12181"/>
                  </a:cubicBezTo>
                  <a:close/>
                  <a:moveTo>
                    <a:pt x="10791" y="12237"/>
                  </a:moveTo>
                  <a:cubicBezTo>
                    <a:pt x="10781" y="12247"/>
                    <a:pt x="10781" y="12247"/>
                    <a:pt x="10781" y="12247"/>
                  </a:cubicBezTo>
                  <a:cubicBezTo>
                    <a:pt x="10772" y="12256"/>
                    <a:pt x="10762" y="12256"/>
                    <a:pt x="10753" y="12266"/>
                  </a:cubicBezTo>
                  <a:lnTo>
                    <a:pt x="10753" y="12256"/>
                  </a:lnTo>
                  <a:cubicBezTo>
                    <a:pt x="10762" y="12256"/>
                    <a:pt x="10762" y="12247"/>
                    <a:pt x="10772" y="12237"/>
                  </a:cubicBezTo>
                  <a:close/>
                  <a:moveTo>
                    <a:pt x="10847" y="12247"/>
                  </a:moveTo>
                  <a:cubicBezTo>
                    <a:pt x="10847" y="12247"/>
                    <a:pt x="10857" y="12247"/>
                    <a:pt x="10857" y="12256"/>
                  </a:cubicBezTo>
                  <a:lnTo>
                    <a:pt x="10847" y="12266"/>
                  </a:lnTo>
                  <a:lnTo>
                    <a:pt x="10838" y="12247"/>
                  </a:lnTo>
                  <a:close/>
                  <a:moveTo>
                    <a:pt x="11027" y="12266"/>
                  </a:moveTo>
                  <a:cubicBezTo>
                    <a:pt x="11027" y="12275"/>
                    <a:pt x="11027" y="12275"/>
                    <a:pt x="11018" y="12275"/>
                  </a:cubicBezTo>
                  <a:cubicBezTo>
                    <a:pt x="11018" y="12275"/>
                    <a:pt x="11018" y="12275"/>
                    <a:pt x="11008" y="12266"/>
                  </a:cubicBezTo>
                  <a:close/>
                  <a:moveTo>
                    <a:pt x="11529" y="12256"/>
                  </a:moveTo>
                  <a:lnTo>
                    <a:pt x="11529" y="12275"/>
                  </a:lnTo>
                  <a:lnTo>
                    <a:pt x="11519" y="12256"/>
                  </a:lnTo>
                  <a:close/>
                  <a:moveTo>
                    <a:pt x="10705" y="12275"/>
                  </a:moveTo>
                  <a:cubicBezTo>
                    <a:pt x="10705" y="12275"/>
                    <a:pt x="10715" y="12275"/>
                    <a:pt x="10715" y="12285"/>
                  </a:cubicBezTo>
                  <a:cubicBezTo>
                    <a:pt x="10715" y="12285"/>
                    <a:pt x="10715" y="12294"/>
                    <a:pt x="10705" y="12294"/>
                  </a:cubicBezTo>
                  <a:cubicBezTo>
                    <a:pt x="10705" y="12285"/>
                    <a:pt x="10705" y="12285"/>
                    <a:pt x="10696" y="12285"/>
                  </a:cubicBezTo>
                  <a:cubicBezTo>
                    <a:pt x="10696" y="12285"/>
                    <a:pt x="10705" y="12275"/>
                    <a:pt x="10705" y="12275"/>
                  </a:cubicBezTo>
                  <a:close/>
                  <a:moveTo>
                    <a:pt x="10876" y="12285"/>
                  </a:moveTo>
                  <a:lnTo>
                    <a:pt x="10876" y="12294"/>
                  </a:lnTo>
                  <a:cubicBezTo>
                    <a:pt x="10876" y="12294"/>
                    <a:pt x="10866" y="12285"/>
                    <a:pt x="10857" y="12285"/>
                  </a:cubicBezTo>
                  <a:close/>
                  <a:moveTo>
                    <a:pt x="10762" y="12285"/>
                  </a:moveTo>
                  <a:cubicBezTo>
                    <a:pt x="10781" y="12285"/>
                    <a:pt x="10800" y="12294"/>
                    <a:pt x="10819" y="12313"/>
                  </a:cubicBezTo>
                  <a:cubicBezTo>
                    <a:pt x="10800" y="12304"/>
                    <a:pt x="10781" y="12304"/>
                    <a:pt x="10762" y="12304"/>
                  </a:cubicBezTo>
                  <a:cubicBezTo>
                    <a:pt x="10753" y="12304"/>
                    <a:pt x="10753" y="12294"/>
                    <a:pt x="10753" y="12294"/>
                  </a:cubicBezTo>
                  <a:cubicBezTo>
                    <a:pt x="10753" y="12285"/>
                    <a:pt x="10753" y="12285"/>
                    <a:pt x="10762" y="12285"/>
                  </a:cubicBezTo>
                  <a:close/>
                  <a:moveTo>
                    <a:pt x="11879" y="12285"/>
                  </a:moveTo>
                  <a:cubicBezTo>
                    <a:pt x="11879" y="12294"/>
                    <a:pt x="11889" y="12294"/>
                    <a:pt x="11889" y="12304"/>
                  </a:cubicBezTo>
                  <a:cubicBezTo>
                    <a:pt x="11889" y="12304"/>
                    <a:pt x="11889" y="12313"/>
                    <a:pt x="11889" y="12313"/>
                  </a:cubicBezTo>
                  <a:cubicBezTo>
                    <a:pt x="11879" y="12313"/>
                    <a:pt x="11879" y="12313"/>
                    <a:pt x="11879" y="12304"/>
                  </a:cubicBezTo>
                  <a:cubicBezTo>
                    <a:pt x="11879" y="12304"/>
                    <a:pt x="11879" y="12294"/>
                    <a:pt x="11870" y="12285"/>
                  </a:cubicBezTo>
                  <a:close/>
                  <a:moveTo>
                    <a:pt x="11633" y="12275"/>
                  </a:moveTo>
                  <a:cubicBezTo>
                    <a:pt x="11652" y="12275"/>
                    <a:pt x="11671" y="12304"/>
                    <a:pt x="11671" y="12313"/>
                  </a:cubicBezTo>
                  <a:cubicBezTo>
                    <a:pt x="11671" y="12323"/>
                    <a:pt x="11671" y="12323"/>
                    <a:pt x="11661" y="12323"/>
                  </a:cubicBezTo>
                  <a:lnTo>
                    <a:pt x="11652" y="12323"/>
                  </a:lnTo>
                  <a:cubicBezTo>
                    <a:pt x="11652" y="12313"/>
                    <a:pt x="11642" y="12304"/>
                    <a:pt x="11633" y="12304"/>
                  </a:cubicBezTo>
                  <a:cubicBezTo>
                    <a:pt x="11623" y="12304"/>
                    <a:pt x="11623" y="12294"/>
                    <a:pt x="11623" y="12285"/>
                  </a:cubicBezTo>
                  <a:cubicBezTo>
                    <a:pt x="11623" y="12285"/>
                    <a:pt x="11633" y="12285"/>
                    <a:pt x="11633" y="12275"/>
                  </a:cubicBezTo>
                  <a:close/>
                  <a:moveTo>
                    <a:pt x="67737" y="12157"/>
                  </a:moveTo>
                  <a:cubicBezTo>
                    <a:pt x="67746" y="12157"/>
                    <a:pt x="67756" y="12162"/>
                    <a:pt x="67763" y="12162"/>
                  </a:cubicBezTo>
                  <a:lnTo>
                    <a:pt x="67763" y="12171"/>
                  </a:lnTo>
                  <a:cubicBezTo>
                    <a:pt x="67753" y="12181"/>
                    <a:pt x="67744" y="12181"/>
                    <a:pt x="67734" y="12181"/>
                  </a:cubicBezTo>
                  <a:cubicBezTo>
                    <a:pt x="67763" y="12200"/>
                    <a:pt x="67791" y="12228"/>
                    <a:pt x="67763" y="12256"/>
                  </a:cubicBezTo>
                  <a:cubicBezTo>
                    <a:pt x="67744" y="12285"/>
                    <a:pt x="67706" y="12313"/>
                    <a:pt x="67668" y="12323"/>
                  </a:cubicBezTo>
                  <a:cubicBezTo>
                    <a:pt x="67668" y="12285"/>
                    <a:pt x="67677" y="12247"/>
                    <a:pt x="67696" y="12209"/>
                  </a:cubicBezTo>
                  <a:cubicBezTo>
                    <a:pt x="67706" y="12200"/>
                    <a:pt x="67706" y="12190"/>
                    <a:pt x="67715" y="12181"/>
                  </a:cubicBezTo>
                  <a:cubicBezTo>
                    <a:pt x="67715" y="12171"/>
                    <a:pt x="67715" y="12162"/>
                    <a:pt x="67725" y="12162"/>
                  </a:cubicBezTo>
                  <a:cubicBezTo>
                    <a:pt x="67728" y="12159"/>
                    <a:pt x="67732" y="12157"/>
                    <a:pt x="67737" y="12157"/>
                  </a:cubicBezTo>
                  <a:close/>
                  <a:moveTo>
                    <a:pt x="10885" y="12313"/>
                  </a:moveTo>
                  <a:cubicBezTo>
                    <a:pt x="10895" y="12313"/>
                    <a:pt x="10895" y="12323"/>
                    <a:pt x="10895" y="12332"/>
                  </a:cubicBezTo>
                  <a:lnTo>
                    <a:pt x="10876" y="12313"/>
                  </a:lnTo>
                  <a:close/>
                  <a:moveTo>
                    <a:pt x="11150" y="12304"/>
                  </a:moveTo>
                  <a:lnTo>
                    <a:pt x="11150" y="12332"/>
                  </a:lnTo>
                  <a:cubicBezTo>
                    <a:pt x="11141" y="12323"/>
                    <a:pt x="11141" y="12313"/>
                    <a:pt x="11150" y="12304"/>
                  </a:cubicBezTo>
                  <a:close/>
                  <a:moveTo>
                    <a:pt x="11832" y="12294"/>
                  </a:moveTo>
                  <a:cubicBezTo>
                    <a:pt x="11832" y="12304"/>
                    <a:pt x="11841" y="12304"/>
                    <a:pt x="11841" y="12313"/>
                  </a:cubicBezTo>
                  <a:cubicBezTo>
                    <a:pt x="11841" y="12323"/>
                    <a:pt x="11841" y="12323"/>
                    <a:pt x="11841" y="12323"/>
                  </a:cubicBezTo>
                  <a:cubicBezTo>
                    <a:pt x="11832" y="12332"/>
                    <a:pt x="11832" y="12332"/>
                    <a:pt x="11822" y="12332"/>
                  </a:cubicBezTo>
                  <a:cubicBezTo>
                    <a:pt x="11822" y="12332"/>
                    <a:pt x="11822" y="12323"/>
                    <a:pt x="11822" y="12323"/>
                  </a:cubicBezTo>
                  <a:cubicBezTo>
                    <a:pt x="11822" y="12313"/>
                    <a:pt x="11822" y="12304"/>
                    <a:pt x="11822" y="12304"/>
                  </a:cubicBezTo>
                  <a:lnTo>
                    <a:pt x="11832" y="12294"/>
                  </a:lnTo>
                  <a:close/>
                  <a:moveTo>
                    <a:pt x="11122" y="12323"/>
                  </a:moveTo>
                  <a:lnTo>
                    <a:pt x="11122" y="12332"/>
                  </a:lnTo>
                  <a:cubicBezTo>
                    <a:pt x="11122" y="12332"/>
                    <a:pt x="11112" y="12332"/>
                    <a:pt x="11103" y="12342"/>
                  </a:cubicBezTo>
                  <a:lnTo>
                    <a:pt x="11103" y="12332"/>
                  </a:lnTo>
                  <a:lnTo>
                    <a:pt x="11122" y="12323"/>
                  </a:lnTo>
                  <a:close/>
                  <a:moveTo>
                    <a:pt x="11623" y="12313"/>
                  </a:moveTo>
                  <a:cubicBezTo>
                    <a:pt x="11623" y="12323"/>
                    <a:pt x="11633" y="12323"/>
                    <a:pt x="11633" y="12323"/>
                  </a:cubicBezTo>
                  <a:cubicBezTo>
                    <a:pt x="11633" y="12332"/>
                    <a:pt x="11642" y="12342"/>
                    <a:pt x="11652" y="12342"/>
                  </a:cubicBezTo>
                  <a:lnTo>
                    <a:pt x="11652" y="12351"/>
                  </a:lnTo>
                  <a:cubicBezTo>
                    <a:pt x="11642" y="12342"/>
                    <a:pt x="11633" y="12342"/>
                    <a:pt x="11623" y="12332"/>
                  </a:cubicBezTo>
                  <a:cubicBezTo>
                    <a:pt x="11614" y="12332"/>
                    <a:pt x="11614" y="12332"/>
                    <a:pt x="11614" y="12323"/>
                  </a:cubicBezTo>
                  <a:cubicBezTo>
                    <a:pt x="11614" y="12323"/>
                    <a:pt x="11623" y="12313"/>
                    <a:pt x="11623" y="12313"/>
                  </a:cubicBezTo>
                  <a:close/>
                  <a:moveTo>
                    <a:pt x="67393" y="11887"/>
                  </a:moveTo>
                  <a:lnTo>
                    <a:pt x="67403" y="11897"/>
                  </a:lnTo>
                  <a:cubicBezTo>
                    <a:pt x="67393" y="11916"/>
                    <a:pt x="67374" y="11944"/>
                    <a:pt x="67365" y="11963"/>
                  </a:cubicBezTo>
                  <a:lnTo>
                    <a:pt x="67365" y="11972"/>
                  </a:lnTo>
                  <a:cubicBezTo>
                    <a:pt x="67393" y="11953"/>
                    <a:pt x="67422" y="11944"/>
                    <a:pt x="67460" y="11935"/>
                  </a:cubicBezTo>
                  <a:cubicBezTo>
                    <a:pt x="67507" y="11953"/>
                    <a:pt x="67535" y="11991"/>
                    <a:pt x="67545" y="12039"/>
                  </a:cubicBezTo>
                  <a:lnTo>
                    <a:pt x="67573" y="12029"/>
                  </a:lnTo>
                  <a:lnTo>
                    <a:pt x="67583" y="12039"/>
                  </a:lnTo>
                  <a:cubicBezTo>
                    <a:pt x="67573" y="12058"/>
                    <a:pt x="67554" y="12067"/>
                    <a:pt x="67545" y="12095"/>
                  </a:cubicBezTo>
                  <a:cubicBezTo>
                    <a:pt x="67554" y="12105"/>
                    <a:pt x="67564" y="12124"/>
                    <a:pt x="67573" y="12143"/>
                  </a:cubicBezTo>
                  <a:cubicBezTo>
                    <a:pt x="67573" y="12162"/>
                    <a:pt x="67573" y="12190"/>
                    <a:pt x="67573" y="12209"/>
                  </a:cubicBezTo>
                  <a:cubicBezTo>
                    <a:pt x="67545" y="12190"/>
                    <a:pt x="67526" y="12171"/>
                    <a:pt x="67507" y="12152"/>
                  </a:cubicBezTo>
                  <a:cubicBezTo>
                    <a:pt x="67498" y="12162"/>
                    <a:pt x="67479" y="12171"/>
                    <a:pt x="67469" y="12181"/>
                  </a:cubicBezTo>
                  <a:cubicBezTo>
                    <a:pt x="67507" y="12200"/>
                    <a:pt x="67498" y="12256"/>
                    <a:pt x="67450" y="12294"/>
                  </a:cubicBezTo>
                  <a:cubicBezTo>
                    <a:pt x="67436" y="12280"/>
                    <a:pt x="67427" y="12273"/>
                    <a:pt x="67415" y="12273"/>
                  </a:cubicBezTo>
                  <a:cubicBezTo>
                    <a:pt x="67403" y="12273"/>
                    <a:pt x="67389" y="12280"/>
                    <a:pt x="67365" y="12294"/>
                  </a:cubicBezTo>
                  <a:lnTo>
                    <a:pt x="67384" y="12313"/>
                  </a:lnTo>
                  <a:cubicBezTo>
                    <a:pt x="67365" y="12323"/>
                    <a:pt x="67346" y="12342"/>
                    <a:pt x="67327" y="12351"/>
                  </a:cubicBezTo>
                  <a:cubicBezTo>
                    <a:pt x="67299" y="12351"/>
                    <a:pt x="67280" y="12351"/>
                    <a:pt x="67270" y="12332"/>
                  </a:cubicBezTo>
                  <a:cubicBezTo>
                    <a:pt x="67251" y="12323"/>
                    <a:pt x="67242" y="12304"/>
                    <a:pt x="67233" y="12285"/>
                  </a:cubicBezTo>
                  <a:cubicBezTo>
                    <a:pt x="67233" y="12275"/>
                    <a:pt x="67251" y="12266"/>
                    <a:pt x="67261" y="12266"/>
                  </a:cubicBezTo>
                  <a:cubicBezTo>
                    <a:pt x="67289" y="12256"/>
                    <a:pt x="67308" y="12247"/>
                    <a:pt x="67346" y="12247"/>
                  </a:cubicBezTo>
                  <a:cubicBezTo>
                    <a:pt x="67356" y="12228"/>
                    <a:pt x="67365" y="12209"/>
                    <a:pt x="67384" y="12181"/>
                  </a:cubicBezTo>
                  <a:cubicBezTo>
                    <a:pt x="67327" y="12095"/>
                    <a:pt x="67327" y="11991"/>
                    <a:pt x="67374" y="11906"/>
                  </a:cubicBezTo>
                  <a:cubicBezTo>
                    <a:pt x="67374" y="11897"/>
                    <a:pt x="67384" y="11897"/>
                    <a:pt x="67393" y="11887"/>
                  </a:cubicBezTo>
                  <a:close/>
                  <a:moveTo>
                    <a:pt x="67621" y="12048"/>
                  </a:moveTo>
                  <a:cubicBezTo>
                    <a:pt x="67658" y="12076"/>
                    <a:pt x="67687" y="12105"/>
                    <a:pt x="67715" y="12124"/>
                  </a:cubicBezTo>
                  <a:cubicBezTo>
                    <a:pt x="67687" y="12181"/>
                    <a:pt x="67668" y="12237"/>
                    <a:pt x="67658" y="12294"/>
                  </a:cubicBezTo>
                  <a:cubicBezTo>
                    <a:pt x="67658" y="12313"/>
                    <a:pt x="67649" y="12332"/>
                    <a:pt x="67630" y="12342"/>
                  </a:cubicBezTo>
                  <a:cubicBezTo>
                    <a:pt x="67623" y="12348"/>
                    <a:pt x="67612" y="12355"/>
                    <a:pt x="67599" y="12355"/>
                  </a:cubicBezTo>
                  <a:cubicBezTo>
                    <a:pt x="67594" y="12355"/>
                    <a:pt x="67588" y="12354"/>
                    <a:pt x="67583" y="12351"/>
                  </a:cubicBezTo>
                  <a:cubicBezTo>
                    <a:pt x="67564" y="12342"/>
                    <a:pt x="67545" y="12332"/>
                    <a:pt x="67526" y="12332"/>
                  </a:cubicBezTo>
                  <a:cubicBezTo>
                    <a:pt x="67516" y="12323"/>
                    <a:pt x="67498" y="12323"/>
                    <a:pt x="67498" y="12304"/>
                  </a:cubicBezTo>
                  <a:cubicBezTo>
                    <a:pt x="67498" y="12294"/>
                    <a:pt x="67516" y="12275"/>
                    <a:pt x="67535" y="12266"/>
                  </a:cubicBezTo>
                  <a:cubicBezTo>
                    <a:pt x="67545" y="12247"/>
                    <a:pt x="67554" y="12237"/>
                    <a:pt x="67573" y="12218"/>
                  </a:cubicBezTo>
                  <a:lnTo>
                    <a:pt x="67583" y="12228"/>
                  </a:lnTo>
                  <a:cubicBezTo>
                    <a:pt x="67564" y="12247"/>
                    <a:pt x="67545" y="12266"/>
                    <a:pt x="67526" y="12285"/>
                  </a:cubicBezTo>
                  <a:cubicBezTo>
                    <a:pt x="67564" y="12285"/>
                    <a:pt x="67592" y="12256"/>
                    <a:pt x="67611" y="12190"/>
                  </a:cubicBezTo>
                  <a:cubicBezTo>
                    <a:pt x="67611" y="12143"/>
                    <a:pt x="67621" y="12095"/>
                    <a:pt x="67621" y="12048"/>
                  </a:cubicBezTo>
                  <a:close/>
                  <a:moveTo>
                    <a:pt x="11122" y="12351"/>
                  </a:moveTo>
                  <a:cubicBezTo>
                    <a:pt x="11112" y="12356"/>
                    <a:pt x="11105" y="12358"/>
                    <a:pt x="11099" y="12358"/>
                  </a:cubicBezTo>
                  <a:cubicBezTo>
                    <a:pt x="11093" y="12358"/>
                    <a:pt x="11089" y="12356"/>
                    <a:pt x="11084" y="12351"/>
                  </a:cubicBezTo>
                  <a:close/>
                  <a:moveTo>
                    <a:pt x="11832" y="12360"/>
                  </a:moveTo>
                  <a:lnTo>
                    <a:pt x="11832" y="12370"/>
                  </a:lnTo>
                  <a:lnTo>
                    <a:pt x="11822" y="12379"/>
                  </a:lnTo>
                  <a:lnTo>
                    <a:pt x="11813" y="12360"/>
                  </a:lnTo>
                  <a:close/>
                  <a:moveTo>
                    <a:pt x="11567" y="12379"/>
                  </a:moveTo>
                  <a:cubicBezTo>
                    <a:pt x="11567" y="12398"/>
                    <a:pt x="11557" y="12398"/>
                    <a:pt x="11538" y="12398"/>
                  </a:cubicBezTo>
                  <a:lnTo>
                    <a:pt x="11567" y="12379"/>
                  </a:lnTo>
                  <a:close/>
                  <a:moveTo>
                    <a:pt x="11396" y="12162"/>
                  </a:moveTo>
                  <a:lnTo>
                    <a:pt x="11387" y="12190"/>
                  </a:lnTo>
                  <a:lnTo>
                    <a:pt x="11406" y="12190"/>
                  </a:lnTo>
                  <a:lnTo>
                    <a:pt x="11377" y="12218"/>
                  </a:lnTo>
                  <a:lnTo>
                    <a:pt x="11406" y="12218"/>
                  </a:lnTo>
                  <a:cubicBezTo>
                    <a:pt x="11415" y="12218"/>
                    <a:pt x="11425" y="12209"/>
                    <a:pt x="11434" y="12209"/>
                  </a:cubicBezTo>
                  <a:cubicBezTo>
                    <a:pt x="11434" y="12209"/>
                    <a:pt x="11434" y="12209"/>
                    <a:pt x="11434" y="12218"/>
                  </a:cubicBezTo>
                  <a:cubicBezTo>
                    <a:pt x="11425" y="12218"/>
                    <a:pt x="11425" y="12228"/>
                    <a:pt x="11425" y="12237"/>
                  </a:cubicBezTo>
                  <a:cubicBezTo>
                    <a:pt x="11425" y="12237"/>
                    <a:pt x="11425" y="12247"/>
                    <a:pt x="11425" y="12247"/>
                  </a:cubicBezTo>
                  <a:cubicBezTo>
                    <a:pt x="11415" y="12237"/>
                    <a:pt x="11406" y="12237"/>
                    <a:pt x="11396" y="12237"/>
                  </a:cubicBezTo>
                  <a:cubicBezTo>
                    <a:pt x="11391" y="12235"/>
                    <a:pt x="11386" y="12233"/>
                    <a:pt x="11382" y="12233"/>
                  </a:cubicBezTo>
                  <a:cubicBezTo>
                    <a:pt x="11372" y="12233"/>
                    <a:pt x="11365" y="12240"/>
                    <a:pt x="11358" y="12247"/>
                  </a:cubicBezTo>
                  <a:lnTo>
                    <a:pt x="11387" y="12256"/>
                  </a:lnTo>
                  <a:cubicBezTo>
                    <a:pt x="11377" y="12266"/>
                    <a:pt x="11377" y="12285"/>
                    <a:pt x="11396" y="12294"/>
                  </a:cubicBezTo>
                  <a:cubicBezTo>
                    <a:pt x="11415" y="12285"/>
                    <a:pt x="11425" y="12275"/>
                    <a:pt x="11434" y="12266"/>
                  </a:cubicBezTo>
                  <a:cubicBezTo>
                    <a:pt x="11444" y="12256"/>
                    <a:pt x="11453" y="12256"/>
                    <a:pt x="11472" y="12256"/>
                  </a:cubicBezTo>
                  <a:cubicBezTo>
                    <a:pt x="11472" y="12266"/>
                    <a:pt x="11481" y="12275"/>
                    <a:pt x="11481" y="12275"/>
                  </a:cubicBezTo>
                  <a:lnTo>
                    <a:pt x="11500" y="12275"/>
                  </a:lnTo>
                  <a:cubicBezTo>
                    <a:pt x="11500" y="12285"/>
                    <a:pt x="11500" y="12285"/>
                    <a:pt x="11500" y="12285"/>
                  </a:cubicBezTo>
                  <a:cubicBezTo>
                    <a:pt x="11491" y="12294"/>
                    <a:pt x="11481" y="12304"/>
                    <a:pt x="11481" y="12313"/>
                  </a:cubicBezTo>
                  <a:cubicBezTo>
                    <a:pt x="11472" y="12294"/>
                    <a:pt x="11472" y="12285"/>
                    <a:pt x="11444" y="12275"/>
                  </a:cubicBezTo>
                  <a:lnTo>
                    <a:pt x="11444" y="12275"/>
                  </a:lnTo>
                  <a:cubicBezTo>
                    <a:pt x="11453" y="12285"/>
                    <a:pt x="11453" y="12285"/>
                    <a:pt x="11453" y="12294"/>
                  </a:cubicBezTo>
                  <a:cubicBezTo>
                    <a:pt x="11463" y="12304"/>
                    <a:pt x="11463" y="12304"/>
                    <a:pt x="11453" y="12313"/>
                  </a:cubicBezTo>
                  <a:cubicBezTo>
                    <a:pt x="11444" y="12323"/>
                    <a:pt x="11434" y="12332"/>
                    <a:pt x="11425" y="12332"/>
                  </a:cubicBezTo>
                  <a:cubicBezTo>
                    <a:pt x="11415" y="12342"/>
                    <a:pt x="11406" y="12342"/>
                    <a:pt x="11396" y="12342"/>
                  </a:cubicBezTo>
                  <a:cubicBezTo>
                    <a:pt x="11392" y="12346"/>
                    <a:pt x="11384" y="12346"/>
                    <a:pt x="11377" y="12346"/>
                  </a:cubicBezTo>
                  <a:cubicBezTo>
                    <a:pt x="11370" y="12346"/>
                    <a:pt x="11363" y="12346"/>
                    <a:pt x="11358" y="12351"/>
                  </a:cubicBezTo>
                  <a:lnTo>
                    <a:pt x="11358" y="12323"/>
                  </a:lnTo>
                  <a:lnTo>
                    <a:pt x="11340" y="12323"/>
                  </a:lnTo>
                  <a:cubicBezTo>
                    <a:pt x="11340" y="12313"/>
                    <a:pt x="11349" y="12313"/>
                    <a:pt x="11349" y="12304"/>
                  </a:cubicBezTo>
                  <a:cubicBezTo>
                    <a:pt x="11358" y="12294"/>
                    <a:pt x="11358" y="12285"/>
                    <a:pt x="11358" y="12275"/>
                  </a:cubicBezTo>
                  <a:cubicBezTo>
                    <a:pt x="11368" y="12275"/>
                    <a:pt x="11358" y="12266"/>
                    <a:pt x="11358" y="12266"/>
                  </a:cubicBezTo>
                  <a:cubicBezTo>
                    <a:pt x="11349" y="12266"/>
                    <a:pt x="11340" y="12256"/>
                    <a:pt x="11349" y="12247"/>
                  </a:cubicBezTo>
                  <a:cubicBezTo>
                    <a:pt x="11334" y="12247"/>
                    <a:pt x="11331" y="12259"/>
                    <a:pt x="11321" y="12259"/>
                  </a:cubicBezTo>
                  <a:cubicBezTo>
                    <a:pt x="11318" y="12259"/>
                    <a:pt x="11315" y="12258"/>
                    <a:pt x="11311" y="12256"/>
                  </a:cubicBezTo>
                  <a:cubicBezTo>
                    <a:pt x="11292" y="12275"/>
                    <a:pt x="11273" y="12275"/>
                    <a:pt x="11245" y="12285"/>
                  </a:cubicBezTo>
                  <a:lnTo>
                    <a:pt x="11302" y="12285"/>
                  </a:lnTo>
                  <a:cubicBezTo>
                    <a:pt x="11302" y="12294"/>
                    <a:pt x="11311" y="12294"/>
                    <a:pt x="11321" y="12294"/>
                  </a:cubicBezTo>
                  <a:lnTo>
                    <a:pt x="11330" y="12294"/>
                  </a:lnTo>
                  <a:cubicBezTo>
                    <a:pt x="11330" y="12294"/>
                    <a:pt x="11330" y="12304"/>
                    <a:pt x="11330" y="12304"/>
                  </a:cubicBezTo>
                  <a:cubicBezTo>
                    <a:pt x="11330" y="12313"/>
                    <a:pt x="11321" y="12323"/>
                    <a:pt x="11321" y="12332"/>
                  </a:cubicBezTo>
                  <a:cubicBezTo>
                    <a:pt x="11321" y="12332"/>
                    <a:pt x="11311" y="12342"/>
                    <a:pt x="11311" y="12351"/>
                  </a:cubicBezTo>
                  <a:lnTo>
                    <a:pt x="11302" y="12351"/>
                  </a:lnTo>
                  <a:cubicBezTo>
                    <a:pt x="11292" y="12351"/>
                    <a:pt x="11283" y="12342"/>
                    <a:pt x="11273" y="12342"/>
                  </a:cubicBezTo>
                  <a:lnTo>
                    <a:pt x="11273" y="12313"/>
                  </a:lnTo>
                  <a:cubicBezTo>
                    <a:pt x="11264" y="12313"/>
                    <a:pt x="11254" y="12323"/>
                    <a:pt x="11254" y="12332"/>
                  </a:cubicBezTo>
                  <a:cubicBezTo>
                    <a:pt x="11254" y="12332"/>
                    <a:pt x="11254" y="12342"/>
                    <a:pt x="11254" y="12342"/>
                  </a:cubicBezTo>
                  <a:cubicBezTo>
                    <a:pt x="11264" y="12351"/>
                    <a:pt x="11264" y="12360"/>
                    <a:pt x="11264" y="12370"/>
                  </a:cubicBezTo>
                  <a:cubicBezTo>
                    <a:pt x="11264" y="12370"/>
                    <a:pt x="11264" y="12379"/>
                    <a:pt x="11254" y="12379"/>
                  </a:cubicBezTo>
                  <a:cubicBezTo>
                    <a:pt x="11254" y="12379"/>
                    <a:pt x="11264" y="12389"/>
                    <a:pt x="11273" y="12389"/>
                  </a:cubicBezTo>
                  <a:cubicBezTo>
                    <a:pt x="11264" y="12408"/>
                    <a:pt x="11254" y="12408"/>
                    <a:pt x="11245" y="12408"/>
                  </a:cubicBezTo>
                  <a:cubicBezTo>
                    <a:pt x="11254" y="12398"/>
                    <a:pt x="11245" y="12398"/>
                    <a:pt x="11245" y="12389"/>
                  </a:cubicBezTo>
                  <a:cubicBezTo>
                    <a:pt x="11245" y="12389"/>
                    <a:pt x="11245" y="12379"/>
                    <a:pt x="11245" y="12379"/>
                  </a:cubicBezTo>
                  <a:lnTo>
                    <a:pt x="11254" y="12379"/>
                  </a:lnTo>
                  <a:cubicBezTo>
                    <a:pt x="11245" y="12370"/>
                    <a:pt x="11245" y="12370"/>
                    <a:pt x="11226" y="12360"/>
                  </a:cubicBezTo>
                  <a:lnTo>
                    <a:pt x="11245" y="12342"/>
                  </a:lnTo>
                  <a:lnTo>
                    <a:pt x="11198" y="12342"/>
                  </a:lnTo>
                  <a:cubicBezTo>
                    <a:pt x="11188" y="12342"/>
                    <a:pt x="11188" y="12332"/>
                    <a:pt x="11188" y="12332"/>
                  </a:cubicBezTo>
                  <a:cubicBezTo>
                    <a:pt x="11179" y="12323"/>
                    <a:pt x="11179" y="12313"/>
                    <a:pt x="11169" y="12304"/>
                  </a:cubicBezTo>
                  <a:lnTo>
                    <a:pt x="11198" y="12304"/>
                  </a:lnTo>
                  <a:lnTo>
                    <a:pt x="11198" y="12294"/>
                  </a:lnTo>
                  <a:lnTo>
                    <a:pt x="11160" y="12294"/>
                  </a:lnTo>
                  <a:cubicBezTo>
                    <a:pt x="11150" y="12294"/>
                    <a:pt x="11150" y="12285"/>
                    <a:pt x="11150" y="12275"/>
                  </a:cubicBezTo>
                  <a:cubicBezTo>
                    <a:pt x="11150" y="12266"/>
                    <a:pt x="11141" y="12256"/>
                    <a:pt x="11131" y="12256"/>
                  </a:cubicBezTo>
                  <a:cubicBezTo>
                    <a:pt x="11122" y="12256"/>
                    <a:pt x="11122" y="12247"/>
                    <a:pt x="11122" y="12247"/>
                  </a:cubicBezTo>
                  <a:lnTo>
                    <a:pt x="11141" y="12247"/>
                  </a:lnTo>
                  <a:cubicBezTo>
                    <a:pt x="11150" y="12247"/>
                    <a:pt x="11160" y="12247"/>
                    <a:pt x="11169" y="12237"/>
                  </a:cubicBezTo>
                  <a:cubicBezTo>
                    <a:pt x="11179" y="12228"/>
                    <a:pt x="11179" y="12228"/>
                    <a:pt x="11188" y="12228"/>
                  </a:cubicBezTo>
                  <a:lnTo>
                    <a:pt x="11207" y="12228"/>
                  </a:lnTo>
                  <a:cubicBezTo>
                    <a:pt x="11216" y="12228"/>
                    <a:pt x="11226" y="12218"/>
                    <a:pt x="11226" y="12209"/>
                  </a:cubicBezTo>
                  <a:cubicBezTo>
                    <a:pt x="11219" y="12188"/>
                    <a:pt x="11222" y="12177"/>
                    <a:pt x="11237" y="12177"/>
                  </a:cubicBezTo>
                  <a:cubicBezTo>
                    <a:pt x="11241" y="12177"/>
                    <a:pt x="11247" y="12178"/>
                    <a:pt x="11254" y="12181"/>
                  </a:cubicBezTo>
                  <a:lnTo>
                    <a:pt x="11264" y="12181"/>
                  </a:lnTo>
                  <a:cubicBezTo>
                    <a:pt x="11283" y="12181"/>
                    <a:pt x="11302" y="12181"/>
                    <a:pt x="11321" y="12190"/>
                  </a:cubicBezTo>
                  <a:cubicBezTo>
                    <a:pt x="11330" y="12200"/>
                    <a:pt x="11340" y="12209"/>
                    <a:pt x="11358" y="12209"/>
                  </a:cubicBezTo>
                  <a:cubicBezTo>
                    <a:pt x="11368" y="12200"/>
                    <a:pt x="11368" y="12181"/>
                    <a:pt x="11358" y="12171"/>
                  </a:cubicBezTo>
                  <a:lnTo>
                    <a:pt x="11396" y="12162"/>
                  </a:lnTo>
                  <a:close/>
                  <a:moveTo>
                    <a:pt x="11889" y="12370"/>
                  </a:moveTo>
                  <a:cubicBezTo>
                    <a:pt x="11889" y="12370"/>
                    <a:pt x="11898" y="12379"/>
                    <a:pt x="11898" y="12379"/>
                  </a:cubicBezTo>
                  <a:cubicBezTo>
                    <a:pt x="11907" y="12389"/>
                    <a:pt x="11907" y="12398"/>
                    <a:pt x="11907" y="12408"/>
                  </a:cubicBezTo>
                  <a:lnTo>
                    <a:pt x="11879" y="12379"/>
                  </a:lnTo>
                  <a:cubicBezTo>
                    <a:pt x="11879" y="12379"/>
                    <a:pt x="11889" y="12370"/>
                    <a:pt x="11889" y="12370"/>
                  </a:cubicBezTo>
                  <a:close/>
                  <a:moveTo>
                    <a:pt x="67772" y="12294"/>
                  </a:moveTo>
                  <a:lnTo>
                    <a:pt x="67772" y="12294"/>
                  </a:lnTo>
                  <a:cubicBezTo>
                    <a:pt x="67753" y="12332"/>
                    <a:pt x="67734" y="12370"/>
                    <a:pt x="67706" y="12408"/>
                  </a:cubicBezTo>
                  <a:cubicBezTo>
                    <a:pt x="67677" y="12389"/>
                    <a:pt x="67706" y="12360"/>
                    <a:pt x="67725" y="12342"/>
                  </a:cubicBezTo>
                  <a:cubicBezTo>
                    <a:pt x="67744" y="12323"/>
                    <a:pt x="67763" y="12313"/>
                    <a:pt x="67772" y="12294"/>
                  </a:cubicBezTo>
                  <a:close/>
                  <a:moveTo>
                    <a:pt x="11841" y="12379"/>
                  </a:moveTo>
                  <a:lnTo>
                    <a:pt x="11841" y="12379"/>
                  </a:lnTo>
                  <a:cubicBezTo>
                    <a:pt x="11851" y="12398"/>
                    <a:pt x="11860" y="12408"/>
                    <a:pt x="11879" y="12427"/>
                  </a:cubicBezTo>
                  <a:cubicBezTo>
                    <a:pt x="11860" y="12427"/>
                    <a:pt x="11841" y="12408"/>
                    <a:pt x="11841" y="12379"/>
                  </a:cubicBezTo>
                  <a:close/>
                  <a:moveTo>
                    <a:pt x="11349" y="12427"/>
                  </a:moveTo>
                  <a:lnTo>
                    <a:pt x="11349" y="12436"/>
                  </a:lnTo>
                  <a:lnTo>
                    <a:pt x="11330" y="12436"/>
                  </a:lnTo>
                  <a:lnTo>
                    <a:pt x="11349" y="12427"/>
                  </a:lnTo>
                  <a:close/>
                  <a:moveTo>
                    <a:pt x="67630" y="12408"/>
                  </a:moveTo>
                  <a:cubicBezTo>
                    <a:pt x="67621" y="12417"/>
                    <a:pt x="67621" y="12446"/>
                    <a:pt x="67602" y="12446"/>
                  </a:cubicBezTo>
                  <a:cubicBezTo>
                    <a:pt x="67573" y="12436"/>
                    <a:pt x="67583" y="12417"/>
                    <a:pt x="67573" y="12408"/>
                  </a:cubicBezTo>
                  <a:close/>
                  <a:moveTo>
                    <a:pt x="11806" y="12420"/>
                  </a:moveTo>
                  <a:cubicBezTo>
                    <a:pt x="11813" y="12420"/>
                    <a:pt x="11818" y="12423"/>
                    <a:pt x="11822" y="12427"/>
                  </a:cubicBezTo>
                  <a:cubicBezTo>
                    <a:pt x="11803" y="12427"/>
                    <a:pt x="11803" y="12436"/>
                    <a:pt x="11813" y="12455"/>
                  </a:cubicBezTo>
                  <a:lnTo>
                    <a:pt x="11803" y="12455"/>
                  </a:lnTo>
                  <a:lnTo>
                    <a:pt x="11775" y="12436"/>
                  </a:lnTo>
                  <a:cubicBezTo>
                    <a:pt x="11786" y="12425"/>
                    <a:pt x="11797" y="12420"/>
                    <a:pt x="11806" y="12420"/>
                  </a:cubicBezTo>
                  <a:close/>
                  <a:moveTo>
                    <a:pt x="11737" y="12417"/>
                  </a:moveTo>
                  <a:cubicBezTo>
                    <a:pt x="11737" y="12436"/>
                    <a:pt x="11728" y="12455"/>
                    <a:pt x="11709" y="12465"/>
                  </a:cubicBezTo>
                  <a:cubicBezTo>
                    <a:pt x="11709" y="12446"/>
                    <a:pt x="11718" y="12427"/>
                    <a:pt x="11737" y="12417"/>
                  </a:cubicBezTo>
                  <a:close/>
                  <a:moveTo>
                    <a:pt x="67299" y="12417"/>
                  </a:moveTo>
                  <a:lnTo>
                    <a:pt x="67299" y="12427"/>
                  </a:lnTo>
                  <a:cubicBezTo>
                    <a:pt x="67280" y="12436"/>
                    <a:pt x="67261" y="12455"/>
                    <a:pt x="67233" y="12465"/>
                  </a:cubicBezTo>
                  <a:lnTo>
                    <a:pt x="67233" y="12455"/>
                  </a:lnTo>
                  <a:cubicBezTo>
                    <a:pt x="67242" y="12427"/>
                    <a:pt x="67270" y="12417"/>
                    <a:pt x="67299" y="12417"/>
                  </a:cubicBezTo>
                  <a:close/>
                  <a:moveTo>
                    <a:pt x="67677" y="12436"/>
                  </a:moveTo>
                  <a:cubicBezTo>
                    <a:pt x="67677" y="12446"/>
                    <a:pt x="67677" y="12455"/>
                    <a:pt x="67687" y="12455"/>
                  </a:cubicBezTo>
                  <a:lnTo>
                    <a:pt x="67677" y="12465"/>
                  </a:lnTo>
                  <a:lnTo>
                    <a:pt x="67677" y="12436"/>
                  </a:lnTo>
                  <a:close/>
                  <a:moveTo>
                    <a:pt x="66750" y="12408"/>
                  </a:moveTo>
                  <a:cubicBezTo>
                    <a:pt x="66712" y="12427"/>
                    <a:pt x="66712" y="12446"/>
                    <a:pt x="66731" y="12474"/>
                  </a:cubicBezTo>
                  <a:cubicBezTo>
                    <a:pt x="66712" y="12474"/>
                    <a:pt x="66693" y="12465"/>
                    <a:pt x="66693" y="12436"/>
                  </a:cubicBezTo>
                  <a:cubicBezTo>
                    <a:pt x="66702" y="12427"/>
                    <a:pt x="66712" y="12417"/>
                    <a:pt x="66721" y="12408"/>
                  </a:cubicBezTo>
                  <a:close/>
                  <a:moveTo>
                    <a:pt x="11794" y="12465"/>
                  </a:moveTo>
                  <a:cubicBezTo>
                    <a:pt x="11794" y="12474"/>
                    <a:pt x="11784" y="12483"/>
                    <a:pt x="11775" y="12483"/>
                  </a:cubicBezTo>
                  <a:lnTo>
                    <a:pt x="11794" y="12465"/>
                  </a:lnTo>
                  <a:close/>
                  <a:moveTo>
                    <a:pt x="11945" y="12455"/>
                  </a:moveTo>
                  <a:cubicBezTo>
                    <a:pt x="11936" y="12483"/>
                    <a:pt x="11936" y="12483"/>
                    <a:pt x="11907" y="12483"/>
                  </a:cubicBezTo>
                  <a:lnTo>
                    <a:pt x="11889" y="12483"/>
                  </a:lnTo>
                  <a:cubicBezTo>
                    <a:pt x="11879" y="12483"/>
                    <a:pt x="11879" y="12474"/>
                    <a:pt x="11870" y="12474"/>
                  </a:cubicBezTo>
                  <a:cubicBezTo>
                    <a:pt x="11879" y="12474"/>
                    <a:pt x="11879" y="12465"/>
                    <a:pt x="11889" y="12465"/>
                  </a:cubicBezTo>
                  <a:cubicBezTo>
                    <a:pt x="11907" y="12465"/>
                    <a:pt x="11926" y="12455"/>
                    <a:pt x="11945" y="12455"/>
                  </a:cubicBezTo>
                  <a:close/>
                  <a:moveTo>
                    <a:pt x="12336" y="12461"/>
                  </a:moveTo>
                  <a:cubicBezTo>
                    <a:pt x="12338" y="12461"/>
                    <a:pt x="12340" y="12462"/>
                    <a:pt x="12343" y="12465"/>
                  </a:cubicBezTo>
                  <a:lnTo>
                    <a:pt x="12333" y="12483"/>
                  </a:lnTo>
                  <a:cubicBezTo>
                    <a:pt x="12326" y="12470"/>
                    <a:pt x="12330" y="12461"/>
                    <a:pt x="12336" y="12461"/>
                  </a:cubicBezTo>
                  <a:close/>
                  <a:moveTo>
                    <a:pt x="12144" y="12493"/>
                  </a:moveTo>
                  <a:cubicBezTo>
                    <a:pt x="12144" y="12493"/>
                    <a:pt x="12154" y="12493"/>
                    <a:pt x="12154" y="12502"/>
                  </a:cubicBezTo>
                  <a:cubicBezTo>
                    <a:pt x="12144" y="12502"/>
                    <a:pt x="12144" y="12512"/>
                    <a:pt x="12135" y="12512"/>
                  </a:cubicBezTo>
                  <a:cubicBezTo>
                    <a:pt x="12135" y="12512"/>
                    <a:pt x="12135" y="12512"/>
                    <a:pt x="12125" y="12502"/>
                  </a:cubicBezTo>
                  <a:cubicBezTo>
                    <a:pt x="12135" y="12502"/>
                    <a:pt x="12135" y="12493"/>
                    <a:pt x="12144" y="12493"/>
                  </a:cubicBezTo>
                  <a:close/>
                  <a:moveTo>
                    <a:pt x="66693" y="12483"/>
                  </a:moveTo>
                  <a:lnTo>
                    <a:pt x="66702" y="12512"/>
                  </a:lnTo>
                  <a:cubicBezTo>
                    <a:pt x="66693" y="12512"/>
                    <a:pt x="66674" y="12512"/>
                    <a:pt x="66665" y="12521"/>
                  </a:cubicBezTo>
                  <a:lnTo>
                    <a:pt x="66655" y="12493"/>
                  </a:lnTo>
                  <a:cubicBezTo>
                    <a:pt x="66665" y="12493"/>
                    <a:pt x="66684" y="12483"/>
                    <a:pt x="66693" y="12483"/>
                  </a:cubicBezTo>
                  <a:close/>
                  <a:moveTo>
                    <a:pt x="66418" y="12474"/>
                  </a:moveTo>
                  <a:cubicBezTo>
                    <a:pt x="66428" y="12483"/>
                    <a:pt x="66475" y="12502"/>
                    <a:pt x="66447" y="12521"/>
                  </a:cubicBezTo>
                  <a:cubicBezTo>
                    <a:pt x="66447" y="12525"/>
                    <a:pt x="66445" y="12526"/>
                    <a:pt x="66442" y="12526"/>
                  </a:cubicBezTo>
                  <a:cubicBezTo>
                    <a:pt x="66435" y="12526"/>
                    <a:pt x="66425" y="12521"/>
                    <a:pt x="66418" y="12521"/>
                  </a:cubicBezTo>
                  <a:cubicBezTo>
                    <a:pt x="66409" y="12521"/>
                    <a:pt x="66390" y="12521"/>
                    <a:pt x="66381" y="12512"/>
                  </a:cubicBezTo>
                  <a:lnTo>
                    <a:pt x="66418" y="12474"/>
                  </a:lnTo>
                  <a:close/>
                  <a:moveTo>
                    <a:pt x="11302" y="12512"/>
                  </a:moveTo>
                  <a:cubicBezTo>
                    <a:pt x="11302" y="12512"/>
                    <a:pt x="11311" y="12512"/>
                    <a:pt x="11311" y="12521"/>
                  </a:cubicBezTo>
                  <a:cubicBezTo>
                    <a:pt x="11302" y="12521"/>
                    <a:pt x="11302" y="12521"/>
                    <a:pt x="11302" y="12531"/>
                  </a:cubicBezTo>
                  <a:cubicBezTo>
                    <a:pt x="11292" y="12531"/>
                    <a:pt x="11292" y="12521"/>
                    <a:pt x="11292" y="12521"/>
                  </a:cubicBezTo>
                  <a:cubicBezTo>
                    <a:pt x="11292" y="12512"/>
                    <a:pt x="11292" y="12512"/>
                    <a:pt x="11302" y="12512"/>
                  </a:cubicBezTo>
                  <a:close/>
                  <a:moveTo>
                    <a:pt x="12163" y="12512"/>
                  </a:moveTo>
                  <a:lnTo>
                    <a:pt x="12163" y="12521"/>
                  </a:lnTo>
                  <a:lnTo>
                    <a:pt x="12144" y="12531"/>
                  </a:lnTo>
                  <a:lnTo>
                    <a:pt x="12135" y="12531"/>
                  </a:lnTo>
                  <a:lnTo>
                    <a:pt x="12163" y="12512"/>
                  </a:lnTo>
                  <a:close/>
                  <a:moveTo>
                    <a:pt x="66523" y="12491"/>
                  </a:moveTo>
                  <a:cubicBezTo>
                    <a:pt x="66531" y="12491"/>
                    <a:pt x="66542" y="12495"/>
                    <a:pt x="66560" y="12502"/>
                  </a:cubicBezTo>
                  <a:lnTo>
                    <a:pt x="66589" y="12502"/>
                  </a:lnTo>
                  <a:cubicBezTo>
                    <a:pt x="66589" y="12528"/>
                    <a:pt x="66589" y="12536"/>
                    <a:pt x="66564" y="12536"/>
                  </a:cubicBezTo>
                  <a:cubicBezTo>
                    <a:pt x="66551" y="12536"/>
                    <a:pt x="66532" y="12534"/>
                    <a:pt x="66504" y="12531"/>
                  </a:cubicBezTo>
                  <a:cubicBezTo>
                    <a:pt x="66509" y="12502"/>
                    <a:pt x="66512" y="12491"/>
                    <a:pt x="66523" y="12491"/>
                  </a:cubicBezTo>
                  <a:close/>
                  <a:moveTo>
                    <a:pt x="12267" y="12531"/>
                  </a:moveTo>
                  <a:cubicBezTo>
                    <a:pt x="12262" y="12536"/>
                    <a:pt x="12258" y="12538"/>
                    <a:pt x="12254" y="12538"/>
                  </a:cubicBezTo>
                  <a:cubicBezTo>
                    <a:pt x="12251" y="12538"/>
                    <a:pt x="12248" y="12536"/>
                    <a:pt x="12248" y="12531"/>
                  </a:cubicBezTo>
                  <a:close/>
                  <a:moveTo>
                    <a:pt x="66295" y="12493"/>
                  </a:moveTo>
                  <a:cubicBezTo>
                    <a:pt x="66305" y="12502"/>
                    <a:pt x="66305" y="12512"/>
                    <a:pt x="66305" y="12521"/>
                  </a:cubicBezTo>
                  <a:cubicBezTo>
                    <a:pt x="66305" y="12521"/>
                    <a:pt x="66305" y="12531"/>
                    <a:pt x="66305" y="12540"/>
                  </a:cubicBezTo>
                  <a:cubicBezTo>
                    <a:pt x="66305" y="12540"/>
                    <a:pt x="66286" y="12540"/>
                    <a:pt x="66277" y="12550"/>
                  </a:cubicBezTo>
                  <a:lnTo>
                    <a:pt x="66277" y="12493"/>
                  </a:lnTo>
                  <a:close/>
                  <a:moveTo>
                    <a:pt x="66816" y="12474"/>
                  </a:moveTo>
                  <a:cubicBezTo>
                    <a:pt x="66844" y="12474"/>
                    <a:pt x="66873" y="12483"/>
                    <a:pt x="66901" y="12483"/>
                  </a:cubicBezTo>
                  <a:lnTo>
                    <a:pt x="66901" y="12502"/>
                  </a:lnTo>
                  <a:cubicBezTo>
                    <a:pt x="66882" y="12502"/>
                    <a:pt x="66863" y="12502"/>
                    <a:pt x="66835" y="12512"/>
                  </a:cubicBezTo>
                  <a:cubicBezTo>
                    <a:pt x="66835" y="12540"/>
                    <a:pt x="66797" y="12550"/>
                    <a:pt x="66769" y="12550"/>
                  </a:cubicBezTo>
                  <a:cubicBezTo>
                    <a:pt x="66769" y="12550"/>
                    <a:pt x="66740" y="12550"/>
                    <a:pt x="66740" y="12540"/>
                  </a:cubicBezTo>
                  <a:cubicBezTo>
                    <a:pt x="66731" y="12531"/>
                    <a:pt x="66740" y="12502"/>
                    <a:pt x="66740" y="12493"/>
                  </a:cubicBezTo>
                  <a:lnTo>
                    <a:pt x="66750" y="12493"/>
                  </a:lnTo>
                  <a:lnTo>
                    <a:pt x="66759" y="12512"/>
                  </a:lnTo>
                  <a:cubicBezTo>
                    <a:pt x="66778" y="12502"/>
                    <a:pt x="66797" y="12483"/>
                    <a:pt x="66816" y="12474"/>
                  </a:cubicBezTo>
                  <a:close/>
                  <a:moveTo>
                    <a:pt x="62444" y="12527"/>
                  </a:moveTo>
                  <a:cubicBezTo>
                    <a:pt x="62450" y="12527"/>
                    <a:pt x="62456" y="12528"/>
                    <a:pt x="62462" y="12531"/>
                  </a:cubicBezTo>
                  <a:cubicBezTo>
                    <a:pt x="62471" y="12540"/>
                    <a:pt x="62462" y="12550"/>
                    <a:pt x="62453" y="12550"/>
                  </a:cubicBezTo>
                  <a:cubicBezTo>
                    <a:pt x="62445" y="12554"/>
                    <a:pt x="62437" y="12556"/>
                    <a:pt x="62430" y="12556"/>
                  </a:cubicBezTo>
                  <a:cubicBezTo>
                    <a:pt x="62420" y="12556"/>
                    <a:pt x="62411" y="12551"/>
                    <a:pt x="62405" y="12540"/>
                  </a:cubicBezTo>
                  <a:cubicBezTo>
                    <a:pt x="62412" y="12534"/>
                    <a:pt x="62428" y="12527"/>
                    <a:pt x="62444" y="12527"/>
                  </a:cubicBezTo>
                  <a:close/>
                  <a:moveTo>
                    <a:pt x="11709" y="12540"/>
                  </a:moveTo>
                  <a:lnTo>
                    <a:pt x="11737" y="12550"/>
                  </a:lnTo>
                  <a:lnTo>
                    <a:pt x="11737" y="12559"/>
                  </a:lnTo>
                  <a:cubicBezTo>
                    <a:pt x="11728" y="12559"/>
                    <a:pt x="11718" y="12550"/>
                    <a:pt x="11709" y="12540"/>
                  </a:cubicBezTo>
                  <a:close/>
                  <a:moveTo>
                    <a:pt x="12125" y="12550"/>
                  </a:moveTo>
                  <a:cubicBezTo>
                    <a:pt x="12116" y="12559"/>
                    <a:pt x="12116" y="12559"/>
                    <a:pt x="12116" y="12559"/>
                  </a:cubicBezTo>
                  <a:cubicBezTo>
                    <a:pt x="12116" y="12562"/>
                    <a:pt x="12115" y="12563"/>
                    <a:pt x="12113" y="12563"/>
                  </a:cubicBezTo>
                  <a:cubicBezTo>
                    <a:pt x="12110" y="12563"/>
                    <a:pt x="12106" y="12559"/>
                    <a:pt x="12106" y="12559"/>
                  </a:cubicBezTo>
                  <a:lnTo>
                    <a:pt x="12125" y="12550"/>
                  </a:lnTo>
                  <a:close/>
                  <a:moveTo>
                    <a:pt x="11765" y="12512"/>
                  </a:moveTo>
                  <a:cubicBezTo>
                    <a:pt x="11784" y="12521"/>
                    <a:pt x="11794" y="12521"/>
                    <a:pt x="11803" y="12531"/>
                  </a:cubicBezTo>
                  <a:cubicBezTo>
                    <a:pt x="11803" y="12531"/>
                    <a:pt x="11803" y="12540"/>
                    <a:pt x="11803" y="12540"/>
                  </a:cubicBezTo>
                  <a:cubicBezTo>
                    <a:pt x="11794" y="12550"/>
                    <a:pt x="11794" y="12559"/>
                    <a:pt x="11784" y="12569"/>
                  </a:cubicBezTo>
                  <a:lnTo>
                    <a:pt x="11756" y="12559"/>
                  </a:lnTo>
                  <a:cubicBezTo>
                    <a:pt x="11756" y="12550"/>
                    <a:pt x="11765" y="12550"/>
                    <a:pt x="11775" y="12550"/>
                  </a:cubicBezTo>
                  <a:cubicBezTo>
                    <a:pt x="11784" y="12550"/>
                    <a:pt x="11784" y="12540"/>
                    <a:pt x="11784" y="12531"/>
                  </a:cubicBezTo>
                  <a:lnTo>
                    <a:pt x="11784" y="12531"/>
                  </a:lnTo>
                  <a:cubicBezTo>
                    <a:pt x="11775" y="12540"/>
                    <a:pt x="11775" y="12540"/>
                    <a:pt x="11765" y="12540"/>
                  </a:cubicBezTo>
                  <a:lnTo>
                    <a:pt x="11747" y="12540"/>
                  </a:lnTo>
                  <a:cubicBezTo>
                    <a:pt x="11747" y="12540"/>
                    <a:pt x="11747" y="12531"/>
                    <a:pt x="11747" y="12531"/>
                  </a:cubicBezTo>
                  <a:cubicBezTo>
                    <a:pt x="11756" y="12521"/>
                    <a:pt x="11765" y="12512"/>
                    <a:pt x="11765" y="12512"/>
                  </a:cubicBezTo>
                  <a:close/>
                  <a:moveTo>
                    <a:pt x="12078" y="12559"/>
                  </a:moveTo>
                  <a:cubicBezTo>
                    <a:pt x="12078" y="12569"/>
                    <a:pt x="12075" y="12571"/>
                    <a:pt x="12072" y="12571"/>
                  </a:cubicBezTo>
                  <a:cubicBezTo>
                    <a:pt x="12068" y="12571"/>
                    <a:pt x="12064" y="12569"/>
                    <a:pt x="12059" y="12569"/>
                  </a:cubicBezTo>
                  <a:lnTo>
                    <a:pt x="12078" y="12559"/>
                  </a:lnTo>
                  <a:close/>
                  <a:moveTo>
                    <a:pt x="12049" y="12502"/>
                  </a:moveTo>
                  <a:cubicBezTo>
                    <a:pt x="12059" y="12502"/>
                    <a:pt x="12068" y="12512"/>
                    <a:pt x="12068" y="12521"/>
                  </a:cubicBezTo>
                  <a:cubicBezTo>
                    <a:pt x="12068" y="12540"/>
                    <a:pt x="12059" y="12559"/>
                    <a:pt x="12040" y="12569"/>
                  </a:cubicBezTo>
                  <a:cubicBezTo>
                    <a:pt x="12037" y="12572"/>
                    <a:pt x="12034" y="12573"/>
                    <a:pt x="12031" y="12573"/>
                  </a:cubicBezTo>
                  <a:cubicBezTo>
                    <a:pt x="12025" y="12573"/>
                    <a:pt x="12021" y="12569"/>
                    <a:pt x="12021" y="12569"/>
                  </a:cubicBezTo>
                  <a:lnTo>
                    <a:pt x="12040" y="12559"/>
                  </a:lnTo>
                  <a:cubicBezTo>
                    <a:pt x="12030" y="12559"/>
                    <a:pt x="12030" y="12559"/>
                    <a:pt x="12030" y="12550"/>
                  </a:cubicBezTo>
                  <a:lnTo>
                    <a:pt x="12021" y="12550"/>
                  </a:lnTo>
                  <a:cubicBezTo>
                    <a:pt x="12012" y="12540"/>
                    <a:pt x="12021" y="12531"/>
                    <a:pt x="12030" y="12531"/>
                  </a:cubicBezTo>
                  <a:cubicBezTo>
                    <a:pt x="12030" y="12531"/>
                    <a:pt x="12030" y="12531"/>
                    <a:pt x="12030" y="12521"/>
                  </a:cubicBezTo>
                  <a:cubicBezTo>
                    <a:pt x="12030" y="12512"/>
                    <a:pt x="12030" y="12512"/>
                    <a:pt x="12021" y="12502"/>
                  </a:cubicBezTo>
                  <a:close/>
                  <a:moveTo>
                    <a:pt x="66939" y="12502"/>
                  </a:moveTo>
                  <a:cubicBezTo>
                    <a:pt x="66939" y="12512"/>
                    <a:pt x="66958" y="12521"/>
                    <a:pt x="66958" y="12531"/>
                  </a:cubicBezTo>
                  <a:cubicBezTo>
                    <a:pt x="66949" y="12550"/>
                    <a:pt x="66949" y="12559"/>
                    <a:pt x="66930" y="12578"/>
                  </a:cubicBezTo>
                  <a:lnTo>
                    <a:pt x="66920" y="12569"/>
                  </a:lnTo>
                  <a:cubicBezTo>
                    <a:pt x="66920" y="12559"/>
                    <a:pt x="66920" y="12540"/>
                    <a:pt x="66920" y="12531"/>
                  </a:cubicBezTo>
                  <a:cubicBezTo>
                    <a:pt x="66920" y="12521"/>
                    <a:pt x="66930" y="12512"/>
                    <a:pt x="66939" y="12502"/>
                  </a:cubicBezTo>
                  <a:close/>
                  <a:moveTo>
                    <a:pt x="11671" y="12559"/>
                  </a:moveTo>
                  <a:cubicBezTo>
                    <a:pt x="11680" y="12569"/>
                    <a:pt x="11680" y="12578"/>
                    <a:pt x="11680" y="12578"/>
                  </a:cubicBezTo>
                  <a:cubicBezTo>
                    <a:pt x="11677" y="12580"/>
                    <a:pt x="11674" y="12581"/>
                    <a:pt x="11671" y="12581"/>
                  </a:cubicBezTo>
                  <a:cubicBezTo>
                    <a:pt x="11661" y="12581"/>
                    <a:pt x="11660" y="12567"/>
                    <a:pt x="11652" y="12559"/>
                  </a:cubicBezTo>
                  <a:close/>
                  <a:moveTo>
                    <a:pt x="11169" y="12559"/>
                  </a:moveTo>
                  <a:cubicBezTo>
                    <a:pt x="11179" y="12559"/>
                    <a:pt x="11179" y="12569"/>
                    <a:pt x="11179" y="12569"/>
                  </a:cubicBezTo>
                  <a:cubicBezTo>
                    <a:pt x="11188" y="12578"/>
                    <a:pt x="11179" y="12597"/>
                    <a:pt x="11160" y="12597"/>
                  </a:cubicBezTo>
                  <a:cubicBezTo>
                    <a:pt x="11141" y="12597"/>
                    <a:pt x="11131" y="12588"/>
                    <a:pt x="11112" y="12588"/>
                  </a:cubicBezTo>
                  <a:cubicBezTo>
                    <a:pt x="11122" y="12578"/>
                    <a:pt x="11122" y="12578"/>
                    <a:pt x="11131" y="12578"/>
                  </a:cubicBezTo>
                  <a:cubicBezTo>
                    <a:pt x="11150" y="12578"/>
                    <a:pt x="11160" y="12578"/>
                    <a:pt x="11169" y="12569"/>
                  </a:cubicBezTo>
                  <a:cubicBezTo>
                    <a:pt x="11169" y="12559"/>
                    <a:pt x="11169" y="12559"/>
                    <a:pt x="11169" y="12559"/>
                  </a:cubicBezTo>
                  <a:close/>
                  <a:moveTo>
                    <a:pt x="66400" y="12531"/>
                  </a:moveTo>
                  <a:cubicBezTo>
                    <a:pt x="66400" y="12531"/>
                    <a:pt x="66409" y="12540"/>
                    <a:pt x="66409" y="12540"/>
                  </a:cubicBezTo>
                  <a:cubicBezTo>
                    <a:pt x="66418" y="12540"/>
                    <a:pt x="66428" y="12550"/>
                    <a:pt x="66437" y="12550"/>
                  </a:cubicBezTo>
                  <a:cubicBezTo>
                    <a:pt x="66409" y="12569"/>
                    <a:pt x="66400" y="12578"/>
                    <a:pt x="66381" y="12597"/>
                  </a:cubicBezTo>
                  <a:lnTo>
                    <a:pt x="66371" y="12588"/>
                  </a:lnTo>
                  <a:cubicBezTo>
                    <a:pt x="66371" y="12578"/>
                    <a:pt x="66381" y="12569"/>
                    <a:pt x="66381" y="12559"/>
                  </a:cubicBezTo>
                  <a:cubicBezTo>
                    <a:pt x="66390" y="12550"/>
                    <a:pt x="66390" y="12540"/>
                    <a:pt x="66400" y="12531"/>
                  </a:cubicBezTo>
                  <a:close/>
                  <a:moveTo>
                    <a:pt x="67043" y="12550"/>
                  </a:moveTo>
                  <a:lnTo>
                    <a:pt x="67053" y="12559"/>
                  </a:lnTo>
                  <a:cubicBezTo>
                    <a:pt x="67024" y="12578"/>
                    <a:pt x="67005" y="12588"/>
                    <a:pt x="66977" y="12597"/>
                  </a:cubicBezTo>
                  <a:lnTo>
                    <a:pt x="66967" y="12578"/>
                  </a:lnTo>
                  <a:cubicBezTo>
                    <a:pt x="66996" y="12569"/>
                    <a:pt x="67024" y="12559"/>
                    <a:pt x="67043" y="12550"/>
                  </a:cubicBezTo>
                  <a:close/>
                  <a:moveTo>
                    <a:pt x="12086" y="12593"/>
                  </a:moveTo>
                  <a:cubicBezTo>
                    <a:pt x="12093" y="12593"/>
                    <a:pt x="12100" y="12600"/>
                    <a:pt x="12106" y="12607"/>
                  </a:cubicBezTo>
                  <a:lnTo>
                    <a:pt x="12078" y="12597"/>
                  </a:lnTo>
                  <a:cubicBezTo>
                    <a:pt x="12081" y="12594"/>
                    <a:pt x="12083" y="12593"/>
                    <a:pt x="12086" y="12593"/>
                  </a:cubicBezTo>
                  <a:close/>
                  <a:moveTo>
                    <a:pt x="11065" y="12550"/>
                  </a:moveTo>
                  <a:cubicBezTo>
                    <a:pt x="11065" y="12559"/>
                    <a:pt x="11065" y="12559"/>
                    <a:pt x="11065" y="12559"/>
                  </a:cubicBezTo>
                  <a:cubicBezTo>
                    <a:pt x="11065" y="12578"/>
                    <a:pt x="11056" y="12588"/>
                    <a:pt x="11056" y="12597"/>
                  </a:cubicBezTo>
                  <a:cubicBezTo>
                    <a:pt x="11050" y="12608"/>
                    <a:pt x="11041" y="12613"/>
                    <a:pt x="11033" y="12613"/>
                  </a:cubicBezTo>
                  <a:cubicBezTo>
                    <a:pt x="11027" y="12613"/>
                    <a:pt x="11022" y="12610"/>
                    <a:pt x="11018" y="12607"/>
                  </a:cubicBezTo>
                  <a:cubicBezTo>
                    <a:pt x="11018" y="12597"/>
                    <a:pt x="11018" y="12597"/>
                    <a:pt x="11018" y="12588"/>
                  </a:cubicBezTo>
                  <a:cubicBezTo>
                    <a:pt x="11037" y="12588"/>
                    <a:pt x="11056" y="12569"/>
                    <a:pt x="11065" y="12550"/>
                  </a:cubicBezTo>
                  <a:close/>
                  <a:moveTo>
                    <a:pt x="11293" y="12605"/>
                  </a:moveTo>
                  <a:cubicBezTo>
                    <a:pt x="11296" y="12605"/>
                    <a:pt x="11299" y="12605"/>
                    <a:pt x="11302" y="12607"/>
                  </a:cubicBezTo>
                  <a:cubicBezTo>
                    <a:pt x="11292" y="12607"/>
                    <a:pt x="11273" y="12616"/>
                    <a:pt x="11264" y="12625"/>
                  </a:cubicBezTo>
                  <a:cubicBezTo>
                    <a:pt x="11254" y="12625"/>
                    <a:pt x="11245" y="12625"/>
                    <a:pt x="11245" y="12607"/>
                  </a:cubicBezTo>
                  <a:lnTo>
                    <a:pt x="11245" y="12607"/>
                  </a:lnTo>
                  <a:cubicBezTo>
                    <a:pt x="11250" y="12611"/>
                    <a:pt x="11255" y="12613"/>
                    <a:pt x="11260" y="12613"/>
                  </a:cubicBezTo>
                  <a:cubicBezTo>
                    <a:pt x="11271" y="12613"/>
                    <a:pt x="11282" y="12605"/>
                    <a:pt x="11293" y="12605"/>
                  </a:cubicBezTo>
                  <a:close/>
                  <a:moveTo>
                    <a:pt x="11775" y="12607"/>
                  </a:moveTo>
                  <a:cubicBezTo>
                    <a:pt x="11784" y="12616"/>
                    <a:pt x="11784" y="12616"/>
                    <a:pt x="11784" y="12625"/>
                  </a:cubicBezTo>
                  <a:cubicBezTo>
                    <a:pt x="11784" y="12625"/>
                    <a:pt x="11784" y="12625"/>
                    <a:pt x="11784" y="12635"/>
                  </a:cubicBezTo>
                  <a:cubicBezTo>
                    <a:pt x="11784" y="12635"/>
                    <a:pt x="11775" y="12625"/>
                    <a:pt x="11775" y="12625"/>
                  </a:cubicBezTo>
                  <a:cubicBezTo>
                    <a:pt x="11775" y="12625"/>
                    <a:pt x="11775" y="12616"/>
                    <a:pt x="11775" y="12616"/>
                  </a:cubicBezTo>
                  <a:lnTo>
                    <a:pt x="11775" y="12607"/>
                  </a:lnTo>
                  <a:close/>
                  <a:moveTo>
                    <a:pt x="62454" y="12591"/>
                  </a:moveTo>
                  <a:cubicBezTo>
                    <a:pt x="62456" y="12591"/>
                    <a:pt x="62458" y="12593"/>
                    <a:pt x="62462" y="12597"/>
                  </a:cubicBezTo>
                  <a:cubicBezTo>
                    <a:pt x="62481" y="12616"/>
                    <a:pt x="62481" y="12625"/>
                    <a:pt x="62462" y="12635"/>
                  </a:cubicBezTo>
                  <a:cubicBezTo>
                    <a:pt x="62453" y="12625"/>
                    <a:pt x="62443" y="12616"/>
                    <a:pt x="62453" y="12607"/>
                  </a:cubicBezTo>
                  <a:cubicBezTo>
                    <a:pt x="62453" y="12595"/>
                    <a:pt x="62453" y="12591"/>
                    <a:pt x="62454" y="12591"/>
                  </a:cubicBezTo>
                  <a:close/>
                  <a:moveTo>
                    <a:pt x="11179" y="12607"/>
                  </a:moveTo>
                  <a:cubicBezTo>
                    <a:pt x="11188" y="12625"/>
                    <a:pt x="11207" y="12616"/>
                    <a:pt x="11226" y="12625"/>
                  </a:cubicBezTo>
                  <a:cubicBezTo>
                    <a:pt x="11216" y="12635"/>
                    <a:pt x="11198" y="12644"/>
                    <a:pt x="11179" y="12644"/>
                  </a:cubicBezTo>
                  <a:cubicBezTo>
                    <a:pt x="11179" y="12635"/>
                    <a:pt x="11179" y="12635"/>
                    <a:pt x="11179" y="12625"/>
                  </a:cubicBezTo>
                  <a:cubicBezTo>
                    <a:pt x="11179" y="12616"/>
                    <a:pt x="11169" y="12616"/>
                    <a:pt x="11179" y="12607"/>
                  </a:cubicBezTo>
                  <a:close/>
                  <a:moveTo>
                    <a:pt x="11718" y="12654"/>
                  </a:moveTo>
                  <a:cubicBezTo>
                    <a:pt x="11712" y="12654"/>
                    <a:pt x="11710" y="12662"/>
                    <a:pt x="11703" y="12662"/>
                  </a:cubicBezTo>
                  <a:cubicBezTo>
                    <a:pt x="11700" y="12662"/>
                    <a:pt x="11696" y="12660"/>
                    <a:pt x="11690" y="12654"/>
                  </a:cubicBezTo>
                  <a:close/>
                  <a:moveTo>
                    <a:pt x="11112" y="12607"/>
                  </a:moveTo>
                  <a:cubicBezTo>
                    <a:pt x="11112" y="12616"/>
                    <a:pt x="11122" y="12616"/>
                    <a:pt x="11122" y="12625"/>
                  </a:cubicBezTo>
                  <a:cubicBezTo>
                    <a:pt x="11122" y="12635"/>
                    <a:pt x="11131" y="12644"/>
                    <a:pt x="11131" y="12654"/>
                  </a:cubicBezTo>
                  <a:cubicBezTo>
                    <a:pt x="11112" y="12654"/>
                    <a:pt x="11093" y="12663"/>
                    <a:pt x="11065" y="12663"/>
                  </a:cubicBezTo>
                  <a:cubicBezTo>
                    <a:pt x="11074" y="12644"/>
                    <a:pt x="11084" y="12635"/>
                    <a:pt x="11093" y="12616"/>
                  </a:cubicBezTo>
                  <a:cubicBezTo>
                    <a:pt x="11093" y="12616"/>
                    <a:pt x="11103" y="12607"/>
                    <a:pt x="11112" y="12607"/>
                  </a:cubicBezTo>
                  <a:close/>
                  <a:moveTo>
                    <a:pt x="11832" y="12635"/>
                  </a:moveTo>
                  <a:cubicBezTo>
                    <a:pt x="11832" y="12644"/>
                    <a:pt x="11841" y="12654"/>
                    <a:pt x="11841" y="12654"/>
                  </a:cubicBezTo>
                  <a:cubicBezTo>
                    <a:pt x="11841" y="12663"/>
                    <a:pt x="11841" y="12663"/>
                    <a:pt x="11832" y="12663"/>
                  </a:cubicBezTo>
                  <a:lnTo>
                    <a:pt x="11822" y="12663"/>
                  </a:lnTo>
                  <a:cubicBezTo>
                    <a:pt x="11822" y="12654"/>
                    <a:pt x="11822" y="12654"/>
                    <a:pt x="11822" y="12644"/>
                  </a:cubicBezTo>
                  <a:cubicBezTo>
                    <a:pt x="11822" y="12644"/>
                    <a:pt x="11832" y="12644"/>
                    <a:pt x="11832" y="12635"/>
                  </a:cubicBezTo>
                  <a:close/>
                  <a:moveTo>
                    <a:pt x="12021" y="12588"/>
                  </a:moveTo>
                  <a:cubicBezTo>
                    <a:pt x="12040" y="12597"/>
                    <a:pt x="12068" y="12597"/>
                    <a:pt x="12078" y="12616"/>
                  </a:cubicBezTo>
                  <a:cubicBezTo>
                    <a:pt x="12068" y="12625"/>
                    <a:pt x="12059" y="12635"/>
                    <a:pt x="12049" y="12644"/>
                  </a:cubicBezTo>
                  <a:cubicBezTo>
                    <a:pt x="12049" y="12654"/>
                    <a:pt x="12040" y="12663"/>
                    <a:pt x="12040" y="12663"/>
                  </a:cubicBezTo>
                  <a:lnTo>
                    <a:pt x="12021" y="12663"/>
                  </a:lnTo>
                  <a:cubicBezTo>
                    <a:pt x="12017" y="12659"/>
                    <a:pt x="12015" y="12657"/>
                    <a:pt x="12013" y="12657"/>
                  </a:cubicBezTo>
                  <a:cubicBezTo>
                    <a:pt x="12012" y="12657"/>
                    <a:pt x="12012" y="12662"/>
                    <a:pt x="12012" y="12673"/>
                  </a:cubicBezTo>
                  <a:cubicBezTo>
                    <a:pt x="12002" y="12663"/>
                    <a:pt x="12002" y="12663"/>
                    <a:pt x="12002" y="12654"/>
                  </a:cubicBezTo>
                  <a:cubicBezTo>
                    <a:pt x="12012" y="12644"/>
                    <a:pt x="12002" y="12644"/>
                    <a:pt x="11993" y="12644"/>
                  </a:cubicBezTo>
                  <a:cubicBezTo>
                    <a:pt x="11983" y="12644"/>
                    <a:pt x="11974" y="12644"/>
                    <a:pt x="11964" y="12635"/>
                  </a:cubicBezTo>
                  <a:lnTo>
                    <a:pt x="11955" y="12635"/>
                  </a:lnTo>
                  <a:cubicBezTo>
                    <a:pt x="11964" y="12625"/>
                    <a:pt x="11964" y="12625"/>
                    <a:pt x="11974" y="12625"/>
                  </a:cubicBezTo>
                  <a:lnTo>
                    <a:pt x="11983" y="12625"/>
                  </a:lnTo>
                  <a:cubicBezTo>
                    <a:pt x="12002" y="12625"/>
                    <a:pt x="12002" y="12616"/>
                    <a:pt x="12012" y="12607"/>
                  </a:cubicBezTo>
                  <a:cubicBezTo>
                    <a:pt x="12012" y="12597"/>
                    <a:pt x="12012" y="12588"/>
                    <a:pt x="12021" y="12588"/>
                  </a:cubicBezTo>
                  <a:close/>
                  <a:moveTo>
                    <a:pt x="62765" y="12644"/>
                  </a:moveTo>
                  <a:lnTo>
                    <a:pt x="62784" y="12663"/>
                  </a:lnTo>
                  <a:lnTo>
                    <a:pt x="62774" y="12673"/>
                  </a:lnTo>
                  <a:cubicBezTo>
                    <a:pt x="62765" y="12673"/>
                    <a:pt x="62755" y="12663"/>
                    <a:pt x="62755" y="12663"/>
                  </a:cubicBezTo>
                  <a:cubicBezTo>
                    <a:pt x="62755" y="12654"/>
                    <a:pt x="62765" y="12654"/>
                    <a:pt x="62765" y="12644"/>
                  </a:cubicBezTo>
                  <a:close/>
                  <a:moveTo>
                    <a:pt x="11444" y="12635"/>
                  </a:moveTo>
                  <a:cubicBezTo>
                    <a:pt x="11472" y="12635"/>
                    <a:pt x="11481" y="12663"/>
                    <a:pt x="11472" y="12682"/>
                  </a:cubicBezTo>
                  <a:cubicBezTo>
                    <a:pt x="11472" y="12692"/>
                    <a:pt x="11463" y="12701"/>
                    <a:pt x="11453" y="12701"/>
                  </a:cubicBezTo>
                  <a:cubicBezTo>
                    <a:pt x="11453" y="12701"/>
                    <a:pt x="11444" y="12692"/>
                    <a:pt x="11444" y="12692"/>
                  </a:cubicBezTo>
                  <a:cubicBezTo>
                    <a:pt x="11434" y="12682"/>
                    <a:pt x="11434" y="12682"/>
                    <a:pt x="11434" y="12673"/>
                  </a:cubicBezTo>
                  <a:cubicBezTo>
                    <a:pt x="11434" y="12663"/>
                    <a:pt x="11425" y="12654"/>
                    <a:pt x="11415" y="12654"/>
                  </a:cubicBezTo>
                  <a:cubicBezTo>
                    <a:pt x="11406" y="12654"/>
                    <a:pt x="11406" y="12644"/>
                    <a:pt x="11396" y="12644"/>
                  </a:cubicBezTo>
                  <a:lnTo>
                    <a:pt x="11396" y="12635"/>
                  </a:lnTo>
                  <a:close/>
                  <a:moveTo>
                    <a:pt x="11623" y="12692"/>
                  </a:moveTo>
                  <a:cubicBezTo>
                    <a:pt x="11623" y="12701"/>
                    <a:pt x="11623" y="12701"/>
                    <a:pt x="11623" y="12711"/>
                  </a:cubicBezTo>
                  <a:lnTo>
                    <a:pt x="11614" y="12711"/>
                  </a:lnTo>
                  <a:cubicBezTo>
                    <a:pt x="11614" y="12711"/>
                    <a:pt x="11614" y="12711"/>
                    <a:pt x="11614" y="12701"/>
                  </a:cubicBezTo>
                  <a:cubicBezTo>
                    <a:pt x="11614" y="12701"/>
                    <a:pt x="11614" y="12692"/>
                    <a:pt x="11614" y="12692"/>
                  </a:cubicBezTo>
                  <a:close/>
                  <a:moveTo>
                    <a:pt x="10857" y="12701"/>
                  </a:moveTo>
                  <a:cubicBezTo>
                    <a:pt x="10857" y="12711"/>
                    <a:pt x="10857" y="12720"/>
                    <a:pt x="10857" y="12720"/>
                  </a:cubicBezTo>
                  <a:lnTo>
                    <a:pt x="10838" y="12720"/>
                  </a:lnTo>
                  <a:lnTo>
                    <a:pt x="10857" y="12701"/>
                  </a:lnTo>
                  <a:close/>
                  <a:moveTo>
                    <a:pt x="11406" y="12682"/>
                  </a:moveTo>
                  <a:lnTo>
                    <a:pt x="11415" y="12692"/>
                  </a:lnTo>
                  <a:cubicBezTo>
                    <a:pt x="11415" y="12701"/>
                    <a:pt x="11406" y="12711"/>
                    <a:pt x="11406" y="12720"/>
                  </a:cubicBezTo>
                  <a:lnTo>
                    <a:pt x="11387" y="12720"/>
                  </a:lnTo>
                  <a:cubicBezTo>
                    <a:pt x="11396" y="12711"/>
                    <a:pt x="11396" y="12711"/>
                    <a:pt x="11396" y="12711"/>
                  </a:cubicBezTo>
                  <a:cubicBezTo>
                    <a:pt x="11396" y="12701"/>
                    <a:pt x="11396" y="12692"/>
                    <a:pt x="11406" y="12692"/>
                  </a:cubicBezTo>
                  <a:cubicBezTo>
                    <a:pt x="11406" y="12682"/>
                    <a:pt x="11406" y="12682"/>
                    <a:pt x="11406" y="12682"/>
                  </a:cubicBezTo>
                  <a:close/>
                  <a:moveTo>
                    <a:pt x="11548" y="12682"/>
                  </a:moveTo>
                  <a:cubicBezTo>
                    <a:pt x="11548" y="12682"/>
                    <a:pt x="11557" y="12692"/>
                    <a:pt x="11557" y="12692"/>
                  </a:cubicBezTo>
                  <a:cubicBezTo>
                    <a:pt x="11567" y="12711"/>
                    <a:pt x="11557" y="12720"/>
                    <a:pt x="11538" y="12720"/>
                  </a:cubicBezTo>
                  <a:cubicBezTo>
                    <a:pt x="11529" y="12720"/>
                    <a:pt x="11519" y="12711"/>
                    <a:pt x="11510" y="12701"/>
                  </a:cubicBezTo>
                  <a:cubicBezTo>
                    <a:pt x="11500" y="12701"/>
                    <a:pt x="11510" y="12701"/>
                    <a:pt x="11510" y="12692"/>
                  </a:cubicBezTo>
                  <a:cubicBezTo>
                    <a:pt x="11519" y="12692"/>
                    <a:pt x="11538" y="12682"/>
                    <a:pt x="11548" y="12682"/>
                  </a:cubicBezTo>
                  <a:close/>
                  <a:moveTo>
                    <a:pt x="11803" y="12663"/>
                  </a:moveTo>
                  <a:cubicBezTo>
                    <a:pt x="11813" y="12673"/>
                    <a:pt x="11813" y="12682"/>
                    <a:pt x="11822" y="12682"/>
                  </a:cubicBezTo>
                  <a:lnTo>
                    <a:pt x="11841" y="12682"/>
                  </a:lnTo>
                  <a:cubicBezTo>
                    <a:pt x="11844" y="12679"/>
                    <a:pt x="11847" y="12678"/>
                    <a:pt x="11850" y="12678"/>
                  </a:cubicBezTo>
                  <a:cubicBezTo>
                    <a:pt x="11856" y="12678"/>
                    <a:pt x="11860" y="12682"/>
                    <a:pt x="11860" y="12682"/>
                  </a:cubicBezTo>
                  <a:cubicBezTo>
                    <a:pt x="11860" y="12692"/>
                    <a:pt x="11860" y="12701"/>
                    <a:pt x="11851" y="12701"/>
                  </a:cubicBezTo>
                  <a:cubicBezTo>
                    <a:pt x="11841" y="12711"/>
                    <a:pt x="11841" y="12711"/>
                    <a:pt x="11832" y="12720"/>
                  </a:cubicBezTo>
                  <a:cubicBezTo>
                    <a:pt x="11832" y="12720"/>
                    <a:pt x="11832" y="12730"/>
                    <a:pt x="11822" y="12730"/>
                  </a:cubicBezTo>
                  <a:lnTo>
                    <a:pt x="11794" y="12730"/>
                  </a:lnTo>
                  <a:cubicBezTo>
                    <a:pt x="11794" y="12730"/>
                    <a:pt x="11794" y="12720"/>
                    <a:pt x="11794" y="12720"/>
                  </a:cubicBezTo>
                  <a:cubicBezTo>
                    <a:pt x="11803" y="12720"/>
                    <a:pt x="11803" y="12711"/>
                    <a:pt x="11803" y="12701"/>
                  </a:cubicBezTo>
                  <a:lnTo>
                    <a:pt x="11803" y="12663"/>
                  </a:lnTo>
                  <a:close/>
                  <a:moveTo>
                    <a:pt x="11870" y="12711"/>
                  </a:moveTo>
                  <a:cubicBezTo>
                    <a:pt x="11879" y="12720"/>
                    <a:pt x="11879" y="12720"/>
                    <a:pt x="11879" y="12720"/>
                  </a:cubicBezTo>
                  <a:cubicBezTo>
                    <a:pt x="11879" y="12720"/>
                    <a:pt x="11870" y="12730"/>
                    <a:pt x="11870" y="12730"/>
                  </a:cubicBezTo>
                  <a:lnTo>
                    <a:pt x="11851" y="12730"/>
                  </a:lnTo>
                  <a:cubicBezTo>
                    <a:pt x="11851" y="12720"/>
                    <a:pt x="11860" y="12711"/>
                    <a:pt x="11870" y="12711"/>
                  </a:cubicBezTo>
                  <a:close/>
                  <a:moveTo>
                    <a:pt x="12030" y="12730"/>
                  </a:moveTo>
                  <a:cubicBezTo>
                    <a:pt x="12030" y="12730"/>
                    <a:pt x="12030" y="12739"/>
                    <a:pt x="12030" y="12739"/>
                  </a:cubicBezTo>
                  <a:lnTo>
                    <a:pt x="12021" y="12739"/>
                  </a:lnTo>
                  <a:cubicBezTo>
                    <a:pt x="12021" y="12739"/>
                    <a:pt x="12021" y="12739"/>
                    <a:pt x="12021" y="12730"/>
                  </a:cubicBezTo>
                  <a:close/>
                  <a:moveTo>
                    <a:pt x="62812" y="12673"/>
                  </a:moveTo>
                  <a:cubicBezTo>
                    <a:pt x="62822" y="12673"/>
                    <a:pt x="62841" y="12673"/>
                    <a:pt x="62850" y="12682"/>
                  </a:cubicBezTo>
                  <a:cubicBezTo>
                    <a:pt x="62860" y="12692"/>
                    <a:pt x="62850" y="12701"/>
                    <a:pt x="62841" y="12711"/>
                  </a:cubicBezTo>
                  <a:cubicBezTo>
                    <a:pt x="62831" y="12720"/>
                    <a:pt x="62822" y="12730"/>
                    <a:pt x="62812" y="12739"/>
                  </a:cubicBezTo>
                  <a:cubicBezTo>
                    <a:pt x="62812" y="12711"/>
                    <a:pt x="62803" y="12701"/>
                    <a:pt x="62803" y="12682"/>
                  </a:cubicBezTo>
                  <a:cubicBezTo>
                    <a:pt x="62803" y="12673"/>
                    <a:pt x="62812" y="12673"/>
                    <a:pt x="62812" y="12673"/>
                  </a:cubicBezTo>
                  <a:close/>
                  <a:moveTo>
                    <a:pt x="12021" y="12730"/>
                  </a:moveTo>
                  <a:cubicBezTo>
                    <a:pt x="12012" y="12739"/>
                    <a:pt x="12002" y="12749"/>
                    <a:pt x="12002" y="12749"/>
                  </a:cubicBezTo>
                  <a:cubicBezTo>
                    <a:pt x="11997" y="12753"/>
                    <a:pt x="11995" y="12756"/>
                    <a:pt x="11993" y="12756"/>
                  </a:cubicBezTo>
                  <a:cubicBezTo>
                    <a:pt x="11990" y="12756"/>
                    <a:pt x="11988" y="12753"/>
                    <a:pt x="11983" y="12749"/>
                  </a:cubicBezTo>
                  <a:cubicBezTo>
                    <a:pt x="11993" y="12739"/>
                    <a:pt x="12002" y="12739"/>
                    <a:pt x="12002" y="12730"/>
                  </a:cubicBezTo>
                  <a:close/>
                  <a:moveTo>
                    <a:pt x="63276" y="12644"/>
                  </a:moveTo>
                  <a:cubicBezTo>
                    <a:pt x="63276" y="12682"/>
                    <a:pt x="63285" y="12711"/>
                    <a:pt x="63295" y="12739"/>
                  </a:cubicBezTo>
                  <a:cubicBezTo>
                    <a:pt x="63289" y="12737"/>
                    <a:pt x="63285" y="12736"/>
                    <a:pt x="63281" y="12736"/>
                  </a:cubicBezTo>
                  <a:cubicBezTo>
                    <a:pt x="63263" y="12736"/>
                    <a:pt x="63253" y="12750"/>
                    <a:pt x="63238" y="12758"/>
                  </a:cubicBezTo>
                  <a:cubicBezTo>
                    <a:pt x="63238" y="12749"/>
                    <a:pt x="63238" y="12739"/>
                    <a:pt x="63238" y="12730"/>
                  </a:cubicBezTo>
                  <a:cubicBezTo>
                    <a:pt x="63248" y="12720"/>
                    <a:pt x="63248" y="12711"/>
                    <a:pt x="63229" y="12692"/>
                  </a:cubicBezTo>
                  <a:cubicBezTo>
                    <a:pt x="63257" y="12692"/>
                    <a:pt x="63267" y="12673"/>
                    <a:pt x="63276" y="12644"/>
                  </a:cubicBezTo>
                  <a:close/>
                  <a:moveTo>
                    <a:pt x="11472" y="12730"/>
                  </a:moveTo>
                  <a:cubicBezTo>
                    <a:pt x="11472" y="12739"/>
                    <a:pt x="11472" y="12749"/>
                    <a:pt x="11472" y="12749"/>
                  </a:cubicBezTo>
                  <a:cubicBezTo>
                    <a:pt x="11453" y="12758"/>
                    <a:pt x="11434" y="12767"/>
                    <a:pt x="11415" y="12767"/>
                  </a:cubicBezTo>
                  <a:cubicBezTo>
                    <a:pt x="11406" y="12767"/>
                    <a:pt x="11406" y="12758"/>
                    <a:pt x="11415" y="12758"/>
                  </a:cubicBezTo>
                  <a:cubicBezTo>
                    <a:pt x="11425" y="12739"/>
                    <a:pt x="11453" y="12730"/>
                    <a:pt x="11472" y="12730"/>
                  </a:cubicBezTo>
                  <a:close/>
                  <a:moveTo>
                    <a:pt x="66949" y="12682"/>
                  </a:moveTo>
                  <a:lnTo>
                    <a:pt x="66949" y="12682"/>
                  </a:lnTo>
                  <a:cubicBezTo>
                    <a:pt x="66958" y="12701"/>
                    <a:pt x="66958" y="12701"/>
                    <a:pt x="66911" y="12767"/>
                  </a:cubicBezTo>
                  <a:cubicBezTo>
                    <a:pt x="66892" y="12730"/>
                    <a:pt x="66901" y="12711"/>
                    <a:pt x="66949" y="12682"/>
                  </a:cubicBezTo>
                  <a:close/>
                  <a:moveTo>
                    <a:pt x="67399" y="12392"/>
                  </a:moveTo>
                  <a:cubicBezTo>
                    <a:pt x="67407" y="12392"/>
                    <a:pt x="67416" y="12397"/>
                    <a:pt x="67422" y="12408"/>
                  </a:cubicBezTo>
                  <a:cubicBezTo>
                    <a:pt x="67431" y="12427"/>
                    <a:pt x="67422" y="12427"/>
                    <a:pt x="67412" y="12436"/>
                  </a:cubicBezTo>
                  <a:cubicBezTo>
                    <a:pt x="67403" y="12455"/>
                    <a:pt x="67393" y="12465"/>
                    <a:pt x="67393" y="12483"/>
                  </a:cubicBezTo>
                  <a:cubicBezTo>
                    <a:pt x="67403" y="12493"/>
                    <a:pt x="67403" y="12512"/>
                    <a:pt x="67412" y="12521"/>
                  </a:cubicBezTo>
                  <a:cubicBezTo>
                    <a:pt x="67412" y="12512"/>
                    <a:pt x="67422" y="12502"/>
                    <a:pt x="67431" y="12483"/>
                  </a:cubicBezTo>
                  <a:cubicBezTo>
                    <a:pt x="67431" y="12483"/>
                    <a:pt x="67431" y="12474"/>
                    <a:pt x="67441" y="12465"/>
                  </a:cubicBezTo>
                  <a:cubicBezTo>
                    <a:pt x="67447" y="12458"/>
                    <a:pt x="67459" y="12451"/>
                    <a:pt x="67468" y="12451"/>
                  </a:cubicBezTo>
                  <a:cubicBezTo>
                    <a:pt x="67472" y="12451"/>
                    <a:pt x="67476" y="12452"/>
                    <a:pt x="67479" y="12455"/>
                  </a:cubicBezTo>
                  <a:cubicBezTo>
                    <a:pt x="67498" y="12465"/>
                    <a:pt x="67516" y="12474"/>
                    <a:pt x="67535" y="12493"/>
                  </a:cubicBezTo>
                  <a:cubicBezTo>
                    <a:pt x="67554" y="12502"/>
                    <a:pt x="67573" y="12512"/>
                    <a:pt x="67583" y="12521"/>
                  </a:cubicBezTo>
                  <a:cubicBezTo>
                    <a:pt x="67602" y="12540"/>
                    <a:pt x="67611" y="12550"/>
                    <a:pt x="67621" y="12569"/>
                  </a:cubicBezTo>
                  <a:cubicBezTo>
                    <a:pt x="67611" y="12578"/>
                    <a:pt x="67602" y="12597"/>
                    <a:pt x="67592" y="12607"/>
                  </a:cubicBezTo>
                  <a:lnTo>
                    <a:pt x="67545" y="12588"/>
                  </a:lnTo>
                  <a:lnTo>
                    <a:pt x="67545" y="12588"/>
                  </a:lnTo>
                  <a:cubicBezTo>
                    <a:pt x="67554" y="12597"/>
                    <a:pt x="67554" y="12607"/>
                    <a:pt x="67564" y="12625"/>
                  </a:cubicBezTo>
                  <a:cubicBezTo>
                    <a:pt x="67545" y="12616"/>
                    <a:pt x="67526" y="12607"/>
                    <a:pt x="67507" y="12607"/>
                  </a:cubicBezTo>
                  <a:cubicBezTo>
                    <a:pt x="67516" y="12588"/>
                    <a:pt x="67526" y="12578"/>
                    <a:pt x="67535" y="12569"/>
                  </a:cubicBezTo>
                  <a:lnTo>
                    <a:pt x="67535" y="12569"/>
                  </a:lnTo>
                  <a:lnTo>
                    <a:pt x="67479" y="12578"/>
                  </a:lnTo>
                  <a:cubicBezTo>
                    <a:pt x="67488" y="12616"/>
                    <a:pt x="67488" y="12644"/>
                    <a:pt x="67498" y="12682"/>
                  </a:cubicBezTo>
                  <a:lnTo>
                    <a:pt x="67516" y="12644"/>
                  </a:lnTo>
                  <a:lnTo>
                    <a:pt x="67554" y="12663"/>
                  </a:lnTo>
                  <a:cubicBezTo>
                    <a:pt x="67545" y="12682"/>
                    <a:pt x="67535" y="12701"/>
                    <a:pt x="67526" y="12720"/>
                  </a:cubicBezTo>
                  <a:cubicBezTo>
                    <a:pt x="67510" y="12724"/>
                    <a:pt x="67495" y="12726"/>
                    <a:pt x="67479" y="12726"/>
                  </a:cubicBezTo>
                  <a:cubicBezTo>
                    <a:pt x="67457" y="12726"/>
                    <a:pt x="67435" y="12722"/>
                    <a:pt x="67412" y="12711"/>
                  </a:cubicBezTo>
                  <a:cubicBezTo>
                    <a:pt x="67422" y="12701"/>
                    <a:pt x="67431" y="12682"/>
                    <a:pt x="67431" y="12673"/>
                  </a:cubicBezTo>
                  <a:cubicBezTo>
                    <a:pt x="67431" y="12663"/>
                    <a:pt x="67441" y="12644"/>
                    <a:pt x="67441" y="12635"/>
                  </a:cubicBezTo>
                  <a:cubicBezTo>
                    <a:pt x="67412" y="12625"/>
                    <a:pt x="67393" y="12616"/>
                    <a:pt x="67365" y="12616"/>
                  </a:cubicBezTo>
                  <a:cubicBezTo>
                    <a:pt x="67346" y="12616"/>
                    <a:pt x="67337" y="12635"/>
                    <a:pt x="67337" y="12654"/>
                  </a:cubicBezTo>
                  <a:cubicBezTo>
                    <a:pt x="67337" y="12673"/>
                    <a:pt x="67327" y="12673"/>
                    <a:pt x="67308" y="12673"/>
                  </a:cubicBezTo>
                  <a:cubicBezTo>
                    <a:pt x="67270" y="12663"/>
                    <a:pt x="67242" y="12654"/>
                    <a:pt x="67204" y="12644"/>
                  </a:cubicBezTo>
                  <a:lnTo>
                    <a:pt x="67157" y="12644"/>
                  </a:lnTo>
                  <a:cubicBezTo>
                    <a:pt x="67147" y="12644"/>
                    <a:pt x="67138" y="12654"/>
                    <a:pt x="67138" y="12663"/>
                  </a:cubicBezTo>
                  <a:cubicBezTo>
                    <a:pt x="67100" y="12701"/>
                    <a:pt x="67053" y="12739"/>
                    <a:pt x="67015" y="12767"/>
                  </a:cubicBezTo>
                  <a:cubicBezTo>
                    <a:pt x="67013" y="12769"/>
                    <a:pt x="67011" y="12770"/>
                    <a:pt x="67008" y="12770"/>
                  </a:cubicBezTo>
                  <a:cubicBezTo>
                    <a:pt x="66999" y="12770"/>
                    <a:pt x="66986" y="12758"/>
                    <a:pt x="66986" y="12758"/>
                  </a:cubicBezTo>
                  <a:cubicBezTo>
                    <a:pt x="66986" y="12749"/>
                    <a:pt x="66986" y="12730"/>
                    <a:pt x="66986" y="12720"/>
                  </a:cubicBezTo>
                  <a:cubicBezTo>
                    <a:pt x="66986" y="12711"/>
                    <a:pt x="66986" y="12701"/>
                    <a:pt x="66986" y="12692"/>
                  </a:cubicBezTo>
                  <a:lnTo>
                    <a:pt x="67043" y="12692"/>
                  </a:lnTo>
                  <a:cubicBezTo>
                    <a:pt x="67043" y="12673"/>
                    <a:pt x="67043" y="12644"/>
                    <a:pt x="67043" y="12625"/>
                  </a:cubicBezTo>
                  <a:lnTo>
                    <a:pt x="67034" y="12616"/>
                  </a:lnTo>
                  <a:cubicBezTo>
                    <a:pt x="67053" y="12607"/>
                    <a:pt x="67072" y="12588"/>
                    <a:pt x="67091" y="12578"/>
                  </a:cubicBezTo>
                  <a:lnTo>
                    <a:pt x="67091" y="12625"/>
                  </a:lnTo>
                  <a:lnTo>
                    <a:pt x="67109" y="12635"/>
                  </a:lnTo>
                  <a:cubicBezTo>
                    <a:pt x="67109" y="12616"/>
                    <a:pt x="67109" y="12597"/>
                    <a:pt x="67119" y="12578"/>
                  </a:cubicBezTo>
                  <a:cubicBezTo>
                    <a:pt x="67119" y="12559"/>
                    <a:pt x="67128" y="12550"/>
                    <a:pt x="67138" y="12540"/>
                  </a:cubicBezTo>
                  <a:cubicBezTo>
                    <a:pt x="67157" y="12512"/>
                    <a:pt x="67185" y="12483"/>
                    <a:pt x="67204" y="12455"/>
                  </a:cubicBezTo>
                  <a:cubicBezTo>
                    <a:pt x="67214" y="12483"/>
                    <a:pt x="67223" y="12502"/>
                    <a:pt x="67233" y="12531"/>
                  </a:cubicBezTo>
                  <a:cubicBezTo>
                    <a:pt x="67251" y="12521"/>
                    <a:pt x="67270" y="12512"/>
                    <a:pt x="67270" y="12483"/>
                  </a:cubicBezTo>
                  <a:cubicBezTo>
                    <a:pt x="67270" y="12474"/>
                    <a:pt x="67280" y="12465"/>
                    <a:pt x="67289" y="12455"/>
                  </a:cubicBezTo>
                  <a:cubicBezTo>
                    <a:pt x="67289" y="12455"/>
                    <a:pt x="67299" y="12446"/>
                    <a:pt x="67308" y="12436"/>
                  </a:cubicBezTo>
                  <a:lnTo>
                    <a:pt x="67365" y="12465"/>
                  </a:lnTo>
                  <a:lnTo>
                    <a:pt x="67374" y="12455"/>
                  </a:lnTo>
                  <a:lnTo>
                    <a:pt x="67356" y="12417"/>
                  </a:lnTo>
                  <a:cubicBezTo>
                    <a:pt x="67365" y="12417"/>
                    <a:pt x="67374" y="12408"/>
                    <a:pt x="67384" y="12398"/>
                  </a:cubicBezTo>
                  <a:cubicBezTo>
                    <a:pt x="67388" y="12394"/>
                    <a:pt x="67393" y="12392"/>
                    <a:pt x="67399" y="12392"/>
                  </a:cubicBezTo>
                  <a:close/>
                  <a:moveTo>
                    <a:pt x="11528" y="12763"/>
                  </a:moveTo>
                  <a:cubicBezTo>
                    <a:pt x="11529" y="12763"/>
                    <a:pt x="11529" y="12764"/>
                    <a:pt x="11529" y="12767"/>
                  </a:cubicBezTo>
                  <a:lnTo>
                    <a:pt x="11538" y="12767"/>
                  </a:lnTo>
                  <a:cubicBezTo>
                    <a:pt x="11538" y="12777"/>
                    <a:pt x="11538" y="12777"/>
                    <a:pt x="11538" y="12777"/>
                  </a:cubicBezTo>
                  <a:cubicBezTo>
                    <a:pt x="11529" y="12777"/>
                    <a:pt x="11529" y="12767"/>
                    <a:pt x="11519" y="12767"/>
                  </a:cubicBezTo>
                  <a:cubicBezTo>
                    <a:pt x="11526" y="12767"/>
                    <a:pt x="11528" y="12763"/>
                    <a:pt x="11528" y="12763"/>
                  </a:cubicBezTo>
                  <a:close/>
                  <a:moveTo>
                    <a:pt x="11756" y="12749"/>
                  </a:moveTo>
                  <a:cubicBezTo>
                    <a:pt x="11756" y="12758"/>
                    <a:pt x="11756" y="12767"/>
                    <a:pt x="11747" y="12767"/>
                  </a:cubicBezTo>
                  <a:cubicBezTo>
                    <a:pt x="11737" y="12767"/>
                    <a:pt x="11728" y="12777"/>
                    <a:pt x="11718" y="12777"/>
                  </a:cubicBezTo>
                  <a:cubicBezTo>
                    <a:pt x="11718" y="12767"/>
                    <a:pt x="11737" y="12749"/>
                    <a:pt x="11756" y="12749"/>
                  </a:cubicBezTo>
                  <a:close/>
                  <a:moveTo>
                    <a:pt x="62225" y="12749"/>
                  </a:moveTo>
                  <a:lnTo>
                    <a:pt x="62235" y="12777"/>
                  </a:lnTo>
                  <a:cubicBezTo>
                    <a:pt x="62216" y="12777"/>
                    <a:pt x="62216" y="12767"/>
                    <a:pt x="62216" y="12758"/>
                  </a:cubicBezTo>
                  <a:cubicBezTo>
                    <a:pt x="62216" y="12758"/>
                    <a:pt x="62225" y="12758"/>
                    <a:pt x="62225" y="12749"/>
                  </a:cubicBezTo>
                  <a:close/>
                  <a:moveTo>
                    <a:pt x="12106" y="12635"/>
                  </a:moveTo>
                  <a:cubicBezTo>
                    <a:pt x="12106" y="12644"/>
                    <a:pt x="12116" y="12663"/>
                    <a:pt x="12116" y="12673"/>
                  </a:cubicBezTo>
                  <a:cubicBezTo>
                    <a:pt x="12125" y="12673"/>
                    <a:pt x="12116" y="12682"/>
                    <a:pt x="12116" y="12682"/>
                  </a:cubicBezTo>
                  <a:cubicBezTo>
                    <a:pt x="12116" y="12692"/>
                    <a:pt x="12106" y="12701"/>
                    <a:pt x="12116" y="12711"/>
                  </a:cubicBezTo>
                  <a:lnTo>
                    <a:pt x="12125" y="12701"/>
                  </a:lnTo>
                  <a:lnTo>
                    <a:pt x="12125" y="12701"/>
                  </a:lnTo>
                  <a:cubicBezTo>
                    <a:pt x="12108" y="12736"/>
                    <a:pt x="12067" y="12778"/>
                    <a:pt x="12031" y="12778"/>
                  </a:cubicBezTo>
                  <a:cubicBezTo>
                    <a:pt x="12028" y="12778"/>
                    <a:pt x="12024" y="12778"/>
                    <a:pt x="12021" y="12777"/>
                  </a:cubicBezTo>
                  <a:cubicBezTo>
                    <a:pt x="12040" y="12767"/>
                    <a:pt x="12059" y="12749"/>
                    <a:pt x="12068" y="12730"/>
                  </a:cubicBezTo>
                  <a:cubicBezTo>
                    <a:pt x="12078" y="12720"/>
                    <a:pt x="12078" y="12720"/>
                    <a:pt x="12078" y="12711"/>
                  </a:cubicBezTo>
                  <a:cubicBezTo>
                    <a:pt x="12068" y="12701"/>
                    <a:pt x="12068" y="12701"/>
                    <a:pt x="12068" y="12701"/>
                  </a:cubicBezTo>
                  <a:lnTo>
                    <a:pt x="12078" y="12701"/>
                  </a:lnTo>
                  <a:cubicBezTo>
                    <a:pt x="12087" y="12692"/>
                    <a:pt x="12087" y="12673"/>
                    <a:pt x="12078" y="12663"/>
                  </a:cubicBezTo>
                  <a:lnTo>
                    <a:pt x="12106" y="12635"/>
                  </a:lnTo>
                  <a:close/>
                  <a:moveTo>
                    <a:pt x="67138" y="12720"/>
                  </a:moveTo>
                  <a:cubicBezTo>
                    <a:pt x="67145" y="12768"/>
                    <a:pt x="67142" y="12781"/>
                    <a:pt x="67121" y="12781"/>
                  </a:cubicBezTo>
                  <a:cubicBezTo>
                    <a:pt x="67114" y="12781"/>
                    <a:pt x="67104" y="12780"/>
                    <a:pt x="67091" y="12777"/>
                  </a:cubicBezTo>
                  <a:cubicBezTo>
                    <a:pt x="67100" y="12758"/>
                    <a:pt x="67119" y="12739"/>
                    <a:pt x="67138" y="12720"/>
                  </a:cubicBezTo>
                  <a:close/>
                  <a:moveTo>
                    <a:pt x="11888" y="12764"/>
                  </a:moveTo>
                  <a:cubicBezTo>
                    <a:pt x="11892" y="12764"/>
                    <a:pt x="11895" y="12765"/>
                    <a:pt x="11898" y="12767"/>
                  </a:cubicBezTo>
                  <a:cubicBezTo>
                    <a:pt x="11898" y="12777"/>
                    <a:pt x="11898" y="12786"/>
                    <a:pt x="11898" y="12786"/>
                  </a:cubicBezTo>
                  <a:lnTo>
                    <a:pt x="11860" y="12777"/>
                  </a:lnTo>
                  <a:cubicBezTo>
                    <a:pt x="11867" y="12770"/>
                    <a:pt x="11878" y="12764"/>
                    <a:pt x="11888" y="12764"/>
                  </a:cubicBezTo>
                  <a:close/>
                  <a:moveTo>
                    <a:pt x="66674" y="12739"/>
                  </a:moveTo>
                  <a:cubicBezTo>
                    <a:pt x="66665" y="12758"/>
                    <a:pt x="66655" y="12767"/>
                    <a:pt x="66655" y="12786"/>
                  </a:cubicBezTo>
                  <a:cubicBezTo>
                    <a:pt x="66627" y="12749"/>
                    <a:pt x="66636" y="12739"/>
                    <a:pt x="66674" y="12739"/>
                  </a:cubicBezTo>
                  <a:close/>
                  <a:moveTo>
                    <a:pt x="63437" y="12777"/>
                  </a:moveTo>
                  <a:cubicBezTo>
                    <a:pt x="63437" y="12786"/>
                    <a:pt x="63437" y="12786"/>
                    <a:pt x="63437" y="12796"/>
                  </a:cubicBezTo>
                  <a:cubicBezTo>
                    <a:pt x="63432" y="12801"/>
                    <a:pt x="63427" y="12803"/>
                    <a:pt x="63422" y="12803"/>
                  </a:cubicBezTo>
                  <a:cubicBezTo>
                    <a:pt x="63416" y="12803"/>
                    <a:pt x="63409" y="12801"/>
                    <a:pt x="63399" y="12796"/>
                  </a:cubicBezTo>
                  <a:cubicBezTo>
                    <a:pt x="63409" y="12786"/>
                    <a:pt x="63418" y="12777"/>
                    <a:pt x="63427" y="12777"/>
                  </a:cubicBezTo>
                  <a:close/>
                  <a:moveTo>
                    <a:pt x="10781" y="12313"/>
                  </a:moveTo>
                  <a:cubicBezTo>
                    <a:pt x="10800" y="12313"/>
                    <a:pt x="10819" y="12313"/>
                    <a:pt x="10828" y="12323"/>
                  </a:cubicBezTo>
                  <a:cubicBezTo>
                    <a:pt x="10838" y="12323"/>
                    <a:pt x="10857" y="12323"/>
                    <a:pt x="10866" y="12332"/>
                  </a:cubicBezTo>
                  <a:cubicBezTo>
                    <a:pt x="10876" y="12342"/>
                    <a:pt x="10876" y="12342"/>
                    <a:pt x="10866" y="12360"/>
                  </a:cubicBezTo>
                  <a:lnTo>
                    <a:pt x="10876" y="12360"/>
                  </a:lnTo>
                  <a:cubicBezTo>
                    <a:pt x="10895" y="12370"/>
                    <a:pt x="10904" y="12379"/>
                    <a:pt x="10914" y="12398"/>
                  </a:cubicBezTo>
                  <a:cubicBezTo>
                    <a:pt x="10914" y="12409"/>
                    <a:pt x="10917" y="12414"/>
                    <a:pt x="10921" y="12414"/>
                  </a:cubicBezTo>
                  <a:cubicBezTo>
                    <a:pt x="10925" y="12414"/>
                    <a:pt x="10929" y="12412"/>
                    <a:pt x="10933" y="12408"/>
                  </a:cubicBezTo>
                  <a:cubicBezTo>
                    <a:pt x="10944" y="12397"/>
                    <a:pt x="10948" y="12392"/>
                    <a:pt x="10954" y="12392"/>
                  </a:cubicBezTo>
                  <a:cubicBezTo>
                    <a:pt x="10958" y="12392"/>
                    <a:pt x="10963" y="12394"/>
                    <a:pt x="10970" y="12398"/>
                  </a:cubicBezTo>
                  <a:cubicBezTo>
                    <a:pt x="10980" y="12408"/>
                    <a:pt x="10989" y="12408"/>
                    <a:pt x="10989" y="12408"/>
                  </a:cubicBezTo>
                  <a:cubicBezTo>
                    <a:pt x="11008" y="12417"/>
                    <a:pt x="11018" y="12427"/>
                    <a:pt x="11008" y="12446"/>
                  </a:cubicBezTo>
                  <a:cubicBezTo>
                    <a:pt x="11008" y="12436"/>
                    <a:pt x="10999" y="12436"/>
                    <a:pt x="10999" y="12436"/>
                  </a:cubicBezTo>
                  <a:cubicBezTo>
                    <a:pt x="10989" y="12427"/>
                    <a:pt x="10989" y="12427"/>
                    <a:pt x="10980" y="12427"/>
                  </a:cubicBezTo>
                  <a:cubicBezTo>
                    <a:pt x="10980" y="12427"/>
                    <a:pt x="10970" y="12436"/>
                    <a:pt x="10970" y="12446"/>
                  </a:cubicBezTo>
                  <a:cubicBezTo>
                    <a:pt x="10970" y="12446"/>
                    <a:pt x="10980" y="12455"/>
                    <a:pt x="10980" y="12465"/>
                  </a:cubicBezTo>
                  <a:cubicBezTo>
                    <a:pt x="10980" y="12474"/>
                    <a:pt x="10980" y="12483"/>
                    <a:pt x="10970" y="12483"/>
                  </a:cubicBezTo>
                  <a:cubicBezTo>
                    <a:pt x="10970" y="12483"/>
                    <a:pt x="10970" y="12493"/>
                    <a:pt x="10970" y="12493"/>
                  </a:cubicBezTo>
                  <a:cubicBezTo>
                    <a:pt x="10970" y="12512"/>
                    <a:pt x="10970" y="12521"/>
                    <a:pt x="10980" y="12531"/>
                  </a:cubicBezTo>
                  <a:lnTo>
                    <a:pt x="10999" y="12502"/>
                  </a:lnTo>
                  <a:cubicBezTo>
                    <a:pt x="11008" y="12512"/>
                    <a:pt x="11018" y="12512"/>
                    <a:pt x="11027" y="12521"/>
                  </a:cubicBezTo>
                  <a:lnTo>
                    <a:pt x="10999" y="12521"/>
                  </a:lnTo>
                  <a:cubicBezTo>
                    <a:pt x="10999" y="12531"/>
                    <a:pt x="10999" y="12550"/>
                    <a:pt x="10999" y="12559"/>
                  </a:cubicBezTo>
                  <a:cubicBezTo>
                    <a:pt x="10999" y="12569"/>
                    <a:pt x="10989" y="12569"/>
                    <a:pt x="10989" y="12578"/>
                  </a:cubicBezTo>
                  <a:cubicBezTo>
                    <a:pt x="10980" y="12569"/>
                    <a:pt x="10980" y="12569"/>
                    <a:pt x="10980" y="12559"/>
                  </a:cubicBezTo>
                  <a:cubicBezTo>
                    <a:pt x="10970" y="12559"/>
                    <a:pt x="10970" y="12550"/>
                    <a:pt x="10970" y="12550"/>
                  </a:cubicBezTo>
                  <a:lnTo>
                    <a:pt x="10970" y="12550"/>
                  </a:lnTo>
                  <a:cubicBezTo>
                    <a:pt x="10961" y="12559"/>
                    <a:pt x="10961" y="12588"/>
                    <a:pt x="10980" y="12597"/>
                  </a:cubicBezTo>
                  <a:lnTo>
                    <a:pt x="10989" y="12588"/>
                  </a:lnTo>
                  <a:cubicBezTo>
                    <a:pt x="10999" y="12597"/>
                    <a:pt x="10999" y="12607"/>
                    <a:pt x="11008" y="12607"/>
                  </a:cubicBezTo>
                  <a:cubicBezTo>
                    <a:pt x="11018" y="12616"/>
                    <a:pt x="11018" y="12616"/>
                    <a:pt x="11027" y="12616"/>
                  </a:cubicBezTo>
                  <a:cubicBezTo>
                    <a:pt x="11037" y="12625"/>
                    <a:pt x="11037" y="12635"/>
                    <a:pt x="11027" y="12644"/>
                  </a:cubicBezTo>
                  <a:cubicBezTo>
                    <a:pt x="11027" y="12644"/>
                    <a:pt x="11027" y="12654"/>
                    <a:pt x="11018" y="12663"/>
                  </a:cubicBezTo>
                  <a:lnTo>
                    <a:pt x="11027" y="12663"/>
                  </a:lnTo>
                  <a:cubicBezTo>
                    <a:pt x="11030" y="12661"/>
                    <a:pt x="11033" y="12659"/>
                    <a:pt x="11035" y="12659"/>
                  </a:cubicBezTo>
                  <a:cubicBezTo>
                    <a:pt x="11041" y="12659"/>
                    <a:pt x="11046" y="12666"/>
                    <a:pt x="11046" y="12673"/>
                  </a:cubicBezTo>
                  <a:cubicBezTo>
                    <a:pt x="11046" y="12682"/>
                    <a:pt x="11037" y="12682"/>
                    <a:pt x="11037" y="12682"/>
                  </a:cubicBezTo>
                  <a:cubicBezTo>
                    <a:pt x="11027" y="12682"/>
                    <a:pt x="11018" y="12692"/>
                    <a:pt x="11008" y="12701"/>
                  </a:cubicBezTo>
                  <a:cubicBezTo>
                    <a:pt x="10999" y="12711"/>
                    <a:pt x="10989" y="12720"/>
                    <a:pt x="10980" y="12730"/>
                  </a:cubicBezTo>
                  <a:lnTo>
                    <a:pt x="10989" y="12749"/>
                  </a:lnTo>
                  <a:cubicBezTo>
                    <a:pt x="10980" y="12749"/>
                    <a:pt x="10970" y="12758"/>
                    <a:pt x="10970" y="12767"/>
                  </a:cubicBezTo>
                  <a:cubicBezTo>
                    <a:pt x="10961" y="12777"/>
                    <a:pt x="10961" y="12786"/>
                    <a:pt x="10961" y="12805"/>
                  </a:cubicBezTo>
                  <a:cubicBezTo>
                    <a:pt x="10961" y="12796"/>
                    <a:pt x="10961" y="12796"/>
                    <a:pt x="10951" y="12786"/>
                  </a:cubicBezTo>
                  <a:cubicBezTo>
                    <a:pt x="10951" y="12786"/>
                    <a:pt x="10951" y="12777"/>
                    <a:pt x="10951" y="12767"/>
                  </a:cubicBezTo>
                  <a:cubicBezTo>
                    <a:pt x="10951" y="12767"/>
                    <a:pt x="10951" y="12758"/>
                    <a:pt x="10951" y="12758"/>
                  </a:cubicBezTo>
                  <a:cubicBezTo>
                    <a:pt x="10942" y="12758"/>
                    <a:pt x="10942" y="12749"/>
                    <a:pt x="10942" y="12739"/>
                  </a:cubicBezTo>
                  <a:cubicBezTo>
                    <a:pt x="10942" y="12730"/>
                    <a:pt x="10933" y="12730"/>
                    <a:pt x="10933" y="12720"/>
                  </a:cubicBezTo>
                  <a:cubicBezTo>
                    <a:pt x="10933" y="12711"/>
                    <a:pt x="10914" y="12701"/>
                    <a:pt x="10933" y="12692"/>
                  </a:cubicBezTo>
                  <a:lnTo>
                    <a:pt x="10923" y="12692"/>
                  </a:lnTo>
                  <a:cubicBezTo>
                    <a:pt x="10923" y="12663"/>
                    <a:pt x="10914" y="12644"/>
                    <a:pt x="10914" y="12625"/>
                  </a:cubicBezTo>
                  <a:cubicBezTo>
                    <a:pt x="10914" y="12616"/>
                    <a:pt x="10914" y="12616"/>
                    <a:pt x="10904" y="12607"/>
                  </a:cubicBezTo>
                  <a:cubicBezTo>
                    <a:pt x="10904" y="12607"/>
                    <a:pt x="10895" y="12597"/>
                    <a:pt x="10895" y="12597"/>
                  </a:cubicBezTo>
                  <a:cubicBezTo>
                    <a:pt x="10885" y="12588"/>
                    <a:pt x="10885" y="12578"/>
                    <a:pt x="10876" y="12569"/>
                  </a:cubicBezTo>
                  <a:cubicBezTo>
                    <a:pt x="10868" y="12573"/>
                    <a:pt x="10863" y="12575"/>
                    <a:pt x="10860" y="12575"/>
                  </a:cubicBezTo>
                  <a:cubicBezTo>
                    <a:pt x="10855" y="12575"/>
                    <a:pt x="10853" y="12570"/>
                    <a:pt x="10847" y="12559"/>
                  </a:cubicBezTo>
                  <a:cubicBezTo>
                    <a:pt x="10847" y="12559"/>
                    <a:pt x="10847" y="12559"/>
                    <a:pt x="10847" y="12550"/>
                  </a:cubicBezTo>
                  <a:cubicBezTo>
                    <a:pt x="10847" y="12550"/>
                    <a:pt x="10843" y="12546"/>
                    <a:pt x="10840" y="12546"/>
                  </a:cubicBezTo>
                  <a:cubicBezTo>
                    <a:pt x="10839" y="12546"/>
                    <a:pt x="10838" y="12547"/>
                    <a:pt x="10838" y="12550"/>
                  </a:cubicBezTo>
                  <a:cubicBezTo>
                    <a:pt x="10828" y="12550"/>
                    <a:pt x="10828" y="12540"/>
                    <a:pt x="10828" y="12531"/>
                  </a:cubicBezTo>
                  <a:cubicBezTo>
                    <a:pt x="10822" y="12524"/>
                    <a:pt x="10815" y="12517"/>
                    <a:pt x="10808" y="12517"/>
                  </a:cubicBezTo>
                  <a:cubicBezTo>
                    <a:pt x="10806" y="12517"/>
                    <a:pt x="10803" y="12519"/>
                    <a:pt x="10800" y="12521"/>
                  </a:cubicBezTo>
                  <a:cubicBezTo>
                    <a:pt x="10797" y="12525"/>
                    <a:pt x="10795" y="12526"/>
                    <a:pt x="10793" y="12526"/>
                  </a:cubicBezTo>
                  <a:cubicBezTo>
                    <a:pt x="10789" y="12526"/>
                    <a:pt x="10787" y="12521"/>
                    <a:pt x="10781" y="12521"/>
                  </a:cubicBezTo>
                  <a:cubicBezTo>
                    <a:pt x="10781" y="12512"/>
                    <a:pt x="10781" y="12512"/>
                    <a:pt x="10772" y="12502"/>
                  </a:cubicBezTo>
                  <a:cubicBezTo>
                    <a:pt x="10772" y="12512"/>
                    <a:pt x="10772" y="12521"/>
                    <a:pt x="10772" y="12521"/>
                  </a:cubicBezTo>
                  <a:cubicBezTo>
                    <a:pt x="10772" y="12540"/>
                    <a:pt x="10772" y="12550"/>
                    <a:pt x="10772" y="12569"/>
                  </a:cubicBezTo>
                  <a:cubicBezTo>
                    <a:pt x="10772" y="12569"/>
                    <a:pt x="10772" y="12578"/>
                    <a:pt x="10762" y="12578"/>
                  </a:cubicBezTo>
                  <a:cubicBezTo>
                    <a:pt x="10762" y="12578"/>
                    <a:pt x="10762" y="12578"/>
                    <a:pt x="10762" y="12569"/>
                  </a:cubicBezTo>
                  <a:cubicBezTo>
                    <a:pt x="10762" y="12569"/>
                    <a:pt x="10762" y="12569"/>
                    <a:pt x="10753" y="12559"/>
                  </a:cubicBezTo>
                  <a:cubicBezTo>
                    <a:pt x="10743" y="12502"/>
                    <a:pt x="10724" y="12436"/>
                    <a:pt x="10705" y="12379"/>
                  </a:cubicBezTo>
                  <a:lnTo>
                    <a:pt x="10715" y="12379"/>
                  </a:lnTo>
                  <a:cubicBezTo>
                    <a:pt x="10715" y="12379"/>
                    <a:pt x="10715" y="12370"/>
                    <a:pt x="10705" y="12370"/>
                  </a:cubicBezTo>
                  <a:cubicBezTo>
                    <a:pt x="10705" y="12360"/>
                    <a:pt x="10696" y="12342"/>
                    <a:pt x="10696" y="12323"/>
                  </a:cubicBezTo>
                  <a:lnTo>
                    <a:pt x="10705" y="12323"/>
                  </a:lnTo>
                  <a:cubicBezTo>
                    <a:pt x="10715" y="12323"/>
                    <a:pt x="10734" y="12332"/>
                    <a:pt x="10743" y="12332"/>
                  </a:cubicBezTo>
                  <a:lnTo>
                    <a:pt x="10753" y="12342"/>
                  </a:lnTo>
                  <a:lnTo>
                    <a:pt x="10762" y="12342"/>
                  </a:lnTo>
                  <a:lnTo>
                    <a:pt x="10734" y="12313"/>
                  </a:lnTo>
                  <a:close/>
                  <a:moveTo>
                    <a:pt x="12097" y="12786"/>
                  </a:moveTo>
                  <a:lnTo>
                    <a:pt x="12106" y="12796"/>
                  </a:lnTo>
                  <a:cubicBezTo>
                    <a:pt x="12106" y="12796"/>
                    <a:pt x="12106" y="12805"/>
                    <a:pt x="12106" y="12805"/>
                  </a:cubicBezTo>
                  <a:cubicBezTo>
                    <a:pt x="12097" y="12796"/>
                    <a:pt x="12097" y="12796"/>
                    <a:pt x="12087" y="12796"/>
                  </a:cubicBezTo>
                  <a:lnTo>
                    <a:pt x="12097" y="12786"/>
                  </a:lnTo>
                  <a:close/>
                  <a:moveTo>
                    <a:pt x="66816" y="12644"/>
                  </a:moveTo>
                  <a:cubicBezTo>
                    <a:pt x="66826" y="12673"/>
                    <a:pt x="66835" y="12692"/>
                    <a:pt x="66844" y="12711"/>
                  </a:cubicBezTo>
                  <a:lnTo>
                    <a:pt x="66835" y="12711"/>
                  </a:lnTo>
                  <a:cubicBezTo>
                    <a:pt x="66826" y="12720"/>
                    <a:pt x="66816" y="12730"/>
                    <a:pt x="66807" y="12739"/>
                  </a:cubicBezTo>
                  <a:cubicBezTo>
                    <a:pt x="66807" y="12749"/>
                    <a:pt x="66807" y="12767"/>
                    <a:pt x="66797" y="12777"/>
                  </a:cubicBezTo>
                  <a:cubicBezTo>
                    <a:pt x="66790" y="12784"/>
                    <a:pt x="66779" y="12790"/>
                    <a:pt x="66770" y="12790"/>
                  </a:cubicBezTo>
                  <a:cubicBezTo>
                    <a:pt x="66766" y="12790"/>
                    <a:pt x="66762" y="12789"/>
                    <a:pt x="66759" y="12786"/>
                  </a:cubicBezTo>
                  <a:cubicBezTo>
                    <a:pt x="66750" y="12786"/>
                    <a:pt x="66740" y="12805"/>
                    <a:pt x="66731" y="12805"/>
                  </a:cubicBezTo>
                  <a:cubicBezTo>
                    <a:pt x="66731" y="12805"/>
                    <a:pt x="66721" y="12796"/>
                    <a:pt x="66712" y="12796"/>
                  </a:cubicBezTo>
                  <a:cubicBezTo>
                    <a:pt x="66693" y="12786"/>
                    <a:pt x="66684" y="12767"/>
                    <a:pt x="66693" y="12749"/>
                  </a:cubicBezTo>
                  <a:cubicBezTo>
                    <a:pt x="66693" y="12711"/>
                    <a:pt x="66712" y="12673"/>
                    <a:pt x="66750" y="12654"/>
                  </a:cubicBezTo>
                  <a:lnTo>
                    <a:pt x="66750" y="12654"/>
                  </a:lnTo>
                  <a:cubicBezTo>
                    <a:pt x="66731" y="12682"/>
                    <a:pt x="66721" y="12701"/>
                    <a:pt x="66702" y="12739"/>
                  </a:cubicBezTo>
                  <a:cubicBezTo>
                    <a:pt x="66740" y="12701"/>
                    <a:pt x="66778" y="12673"/>
                    <a:pt x="66816" y="12644"/>
                  </a:cubicBezTo>
                  <a:close/>
                  <a:moveTo>
                    <a:pt x="11813" y="12786"/>
                  </a:moveTo>
                  <a:lnTo>
                    <a:pt x="11813" y="12796"/>
                  </a:lnTo>
                  <a:cubicBezTo>
                    <a:pt x="11803" y="12796"/>
                    <a:pt x="11794" y="12805"/>
                    <a:pt x="11784" y="12815"/>
                  </a:cubicBezTo>
                  <a:lnTo>
                    <a:pt x="11775" y="12815"/>
                  </a:lnTo>
                  <a:cubicBezTo>
                    <a:pt x="11775" y="12815"/>
                    <a:pt x="11775" y="12805"/>
                    <a:pt x="11775" y="12805"/>
                  </a:cubicBezTo>
                  <a:cubicBezTo>
                    <a:pt x="11784" y="12796"/>
                    <a:pt x="11794" y="12796"/>
                    <a:pt x="11813" y="12786"/>
                  </a:cubicBezTo>
                  <a:close/>
                  <a:moveTo>
                    <a:pt x="11851" y="12796"/>
                  </a:moveTo>
                  <a:lnTo>
                    <a:pt x="11851" y="12805"/>
                  </a:lnTo>
                  <a:cubicBezTo>
                    <a:pt x="11851" y="12815"/>
                    <a:pt x="11841" y="12815"/>
                    <a:pt x="11841" y="12815"/>
                  </a:cubicBezTo>
                  <a:lnTo>
                    <a:pt x="11822" y="12815"/>
                  </a:lnTo>
                  <a:lnTo>
                    <a:pt x="11832" y="12805"/>
                  </a:lnTo>
                  <a:lnTo>
                    <a:pt x="11851" y="12796"/>
                  </a:lnTo>
                  <a:close/>
                  <a:moveTo>
                    <a:pt x="11632" y="12729"/>
                  </a:moveTo>
                  <a:cubicBezTo>
                    <a:pt x="11658" y="12729"/>
                    <a:pt x="11685" y="12737"/>
                    <a:pt x="11709" y="12749"/>
                  </a:cubicBezTo>
                  <a:cubicBezTo>
                    <a:pt x="11699" y="12758"/>
                    <a:pt x="11699" y="12758"/>
                    <a:pt x="11690" y="12767"/>
                  </a:cubicBezTo>
                  <a:cubicBezTo>
                    <a:pt x="11690" y="12767"/>
                    <a:pt x="11680" y="12777"/>
                    <a:pt x="11680" y="12777"/>
                  </a:cubicBezTo>
                  <a:cubicBezTo>
                    <a:pt x="11675" y="12774"/>
                    <a:pt x="11671" y="12773"/>
                    <a:pt x="11668" y="12773"/>
                  </a:cubicBezTo>
                  <a:cubicBezTo>
                    <a:pt x="11661" y="12773"/>
                    <a:pt x="11661" y="12780"/>
                    <a:pt x="11661" y="12786"/>
                  </a:cubicBezTo>
                  <a:cubicBezTo>
                    <a:pt x="11661" y="12786"/>
                    <a:pt x="11652" y="12796"/>
                    <a:pt x="11652" y="12796"/>
                  </a:cubicBezTo>
                  <a:cubicBezTo>
                    <a:pt x="11652" y="12815"/>
                    <a:pt x="11633" y="12815"/>
                    <a:pt x="11623" y="12824"/>
                  </a:cubicBezTo>
                  <a:cubicBezTo>
                    <a:pt x="11623" y="12824"/>
                    <a:pt x="11614" y="12815"/>
                    <a:pt x="11614" y="12815"/>
                  </a:cubicBezTo>
                  <a:lnTo>
                    <a:pt x="11605" y="12815"/>
                  </a:lnTo>
                  <a:cubicBezTo>
                    <a:pt x="11605" y="12815"/>
                    <a:pt x="11595" y="12805"/>
                    <a:pt x="11595" y="12805"/>
                  </a:cubicBezTo>
                  <a:cubicBezTo>
                    <a:pt x="11595" y="12796"/>
                    <a:pt x="11586" y="12786"/>
                    <a:pt x="11586" y="12786"/>
                  </a:cubicBezTo>
                  <a:cubicBezTo>
                    <a:pt x="11576" y="12777"/>
                    <a:pt x="11576" y="12767"/>
                    <a:pt x="11586" y="12758"/>
                  </a:cubicBezTo>
                  <a:cubicBezTo>
                    <a:pt x="11586" y="12758"/>
                    <a:pt x="11586" y="12749"/>
                    <a:pt x="11586" y="12739"/>
                  </a:cubicBezTo>
                  <a:cubicBezTo>
                    <a:pt x="11600" y="12732"/>
                    <a:pt x="11616" y="12729"/>
                    <a:pt x="11632" y="12729"/>
                  </a:cubicBezTo>
                  <a:close/>
                  <a:moveTo>
                    <a:pt x="11945" y="12777"/>
                  </a:moveTo>
                  <a:cubicBezTo>
                    <a:pt x="11945" y="12777"/>
                    <a:pt x="11955" y="12786"/>
                    <a:pt x="11955" y="12786"/>
                  </a:cubicBezTo>
                  <a:cubicBezTo>
                    <a:pt x="11964" y="12796"/>
                    <a:pt x="11964" y="12796"/>
                    <a:pt x="11964" y="12805"/>
                  </a:cubicBezTo>
                  <a:cubicBezTo>
                    <a:pt x="11974" y="12796"/>
                    <a:pt x="11983" y="12796"/>
                    <a:pt x="11993" y="12786"/>
                  </a:cubicBezTo>
                  <a:lnTo>
                    <a:pt x="12021" y="12786"/>
                  </a:lnTo>
                  <a:cubicBezTo>
                    <a:pt x="12012" y="12805"/>
                    <a:pt x="12002" y="12815"/>
                    <a:pt x="11993" y="12824"/>
                  </a:cubicBezTo>
                  <a:cubicBezTo>
                    <a:pt x="11993" y="12824"/>
                    <a:pt x="11983" y="12834"/>
                    <a:pt x="11983" y="12834"/>
                  </a:cubicBezTo>
                  <a:cubicBezTo>
                    <a:pt x="11964" y="12824"/>
                    <a:pt x="11945" y="12815"/>
                    <a:pt x="11926" y="12805"/>
                  </a:cubicBezTo>
                  <a:cubicBezTo>
                    <a:pt x="11926" y="12796"/>
                    <a:pt x="11926" y="12796"/>
                    <a:pt x="11926" y="12786"/>
                  </a:cubicBezTo>
                  <a:cubicBezTo>
                    <a:pt x="11936" y="12777"/>
                    <a:pt x="11936" y="12777"/>
                    <a:pt x="11945" y="12777"/>
                  </a:cubicBezTo>
                  <a:close/>
                  <a:moveTo>
                    <a:pt x="63181" y="12796"/>
                  </a:moveTo>
                  <a:lnTo>
                    <a:pt x="63191" y="12805"/>
                  </a:lnTo>
                  <a:lnTo>
                    <a:pt x="63162" y="12834"/>
                  </a:lnTo>
                  <a:lnTo>
                    <a:pt x="63153" y="12824"/>
                  </a:lnTo>
                  <a:cubicBezTo>
                    <a:pt x="63162" y="12815"/>
                    <a:pt x="63172" y="12805"/>
                    <a:pt x="63181" y="12796"/>
                  </a:cubicBezTo>
                  <a:close/>
                  <a:moveTo>
                    <a:pt x="66635" y="12631"/>
                  </a:moveTo>
                  <a:cubicBezTo>
                    <a:pt x="66639" y="12631"/>
                    <a:pt x="66643" y="12632"/>
                    <a:pt x="66646" y="12635"/>
                  </a:cubicBezTo>
                  <a:cubicBezTo>
                    <a:pt x="66655" y="12644"/>
                    <a:pt x="66665" y="12663"/>
                    <a:pt x="66665" y="12673"/>
                  </a:cubicBezTo>
                  <a:cubicBezTo>
                    <a:pt x="66665" y="12682"/>
                    <a:pt x="66665" y="12692"/>
                    <a:pt x="66655" y="12701"/>
                  </a:cubicBezTo>
                  <a:cubicBezTo>
                    <a:pt x="66646" y="12720"/>
                    <a:pt x="66636" y="12720"/>
                    <a:pt x="66617" y="12730"/>
                  </a:cubicBezTo>
                  <a:cubicBezTo>
                    <a:pt x="66598" y="12749"/>
                    <a:pt x="66579" y="12786"/>
                    <a:pt x="66551" y="12786"/>
                  </a:cubicBezTo>
                  <a:lnTo>
                    <a:pt x="66485" y="12786"/>
                  </a:lnTo>
                  <a:lnTo>
                    <a:pt x="66485" y="12796"/>
                  </a:lnTo>
                  <a:lnTo>
                    <a:pt x="66532" y="12815"/>
                  </a:lnTo>
                  <a:cubicBezTo>
                    <a:pt x="66504" y="12824"/>
                    <a:pt x="66485" y="12834"/>
                    <a:pt x="66456" y="12834"/>
                  </a:cubicBezTo>
                  <a:cubicBezTo>
                    <a:pt x="66437" y="12834"/>
                    <a:pt x="66428" y="12815"/>
                    <a:pt x="66409" y="12796"/>
                  </a:cubicBezTo>
                  <a:cubicBezTo>
                    <a:pt x="66466" y="12786"/>
                    <a:pt x="66523" y="12767"/>
                    <a:pt x="66504" y="12692"/>
                  </a:cubicBezTo>
                  <a:lnTo>
                    <a:pt x="66513" y="12692"/>
                  </a:lnTo>
                  <a:lnTo>
                    <a:pt x="66532" y="12730"/>
                  </a:lnTo>
                  <a:cubicBezTo>
                    <a:pt x="66542" y="12730"/>
                    <a:pt x="66551" y="12720"/>
                    <a:pt x="66560" y="12720"/>
                  </a:cubicBezTo>
                  <a:cubicBezTo>
                    <a:pt x="66560" y="12711"/>
                    <a:pt x="66570" y="12701"/>
                    <a:pt x="66570" y="12692"/>
                  </a:cubicBezTo>
                  <a:cubicBezTo>
                    <a:pt x="66589" y="12682"/>
                    <a:pt x="66598" y="12663"/>
                    <a:pt x="66608" y="12644"/>
                  </a:cubicBezTo>
                  <a:cubicBezTo>
                    <a:pt x="66614" y="12638"/>
                    <a:pt x="66626" y="12631"/>
                    <a:pt x="66635" y="12631"/>
                  </a:cubicBezTo>
                  <a:close/>
                  <a:moveTo>
                    <a:pt x="10923" y="12815"/>
                  </a:moveTo>
                  <a:cubicBezTo>
                    <a:pt x="10933" y="12834"/>
                    <a:pt x="10933" y="12843"/>
                    <a:pt x="10923" y="12843"/>
                  </a:cubicBezTo>
                  <a:lnTo>
                    <a:pt x="10923" y="12815"/>
                  </a:lnTo>
                  <a:close/>
                  <a:moveTo>
                    <a:pt x="11728" y="12815"/>
                  </a:moveTo>
                  <a:cubicBezTo>
                    <a:pt x="11728" y="12815"/>
                    <a:pt x="11737" y="12824"/>
                    <a:pt x="11737" y="12834"/>
                  </a:cubicBezTo>
                  <a:cubicBezTo>
                    <a:pt x="11737" y="12834"/>
                    <a:pt x="11728" y="12843"/>
                    <a:pt x="11728" y="12843"/>
                  </a:cubicBezTo>
                  <a:cubicBezTo>
                    <a:pt x="11718" y="12843"/>
                    <a:pt x="11709" y="12843"/>
                    <a:pt x="11709" y="12834"/>
                  </a:cubicBezTo>
                  <a:cubicBezTo>
                    <a:pt x="11709" y="12824"/>
                    <a:pt x="11718" y="12815"/>
                    <a:pt x="11728" y="12815"/>
                  </a:cubicBezTo>
                  <a:close/>
                  <a:moveTo>
                    <a:pt x="62585" y="12824"/>
                  </a:moveTo>
                  <a:cubicBezTo>
                    <a:pt x="62585" y="12834"/>
                    <a:pt x="62576" y="12843"/>
                    <a:pt x="62576" y="12843"/>
                  </a:cubicBezTo>
                  <a:cubicBezTo>
                    <a:pt x="62566" y="12843"/>
                    <a:pt x="62557" y="12834"/>
                    <a:pt x="62547" y="12834"/>
                  </a:cubicBezTo>
                  <a:lnTo>
                    <a:pt x="62547" y="12824"/>
                  </a:lnTo>
                  <a:close/>
                  <a:moveTo>
                    <a:pt x="62680" y="12805"/>
                  </a:moveTo>
                  <a:cubicBezTo>
                    <a:pt x="62689" y="12805"/>
                    <a:pt x="62689" y="12815"/>
                    <a:pt x="62699" y="12815"/>
                  </a:cubicBezTo>
                  <a:lnTo>
                    <a:pt x="62670" y="12843"/>
                  </a:lnTo>
                  <a:lnTo>
                    <a:pt x="62661" y="12824"/>
                  </a:lnTo>
                  <a:cubicBezTo>
                    <a:pt x="62661" y="12815"/>
                    <a:pt x="62670" y="12815"/>
                    <a:pt x="62680" y="12805"/>
                  </a:cubicBezTo>
                  <a:close/>
                  <a:moveTo>
                    <a:pt x="11680" y="12834"/>
                  </a:moveTo>
                  <a:lnTo>
                    <a:pt x="11690" y="12853"/>
                  </a:lnTo>
                  <a:lnTo>
                    <a:pt x="11671" y="12853"/>
                  </a:lnTo>
                  <a:lnTo>
                    <a:pt x="11680" y="12834"/>
                  </a:lnTo>
                  <a:close/>
                  <a:moveTo>
                    <a:pt x="63420" y="12813"/>
                  </a:moveTo>
                  <a:cubicBezTo>
                    <a:pt x="63422" y="12813"/>
                    <a:pt x="63425" y="12813"/>
                    <a:pt x="63427" y="12815"/>
                  </a:cubicBezTo>
                  <a:lnTo>
                    <a:pt x="63465" y="12815"/>
                  </a:lnTo>
                  <a:lnTo>
                    <a:pt x="63465" y="12824"/>
                  </a:lnTo>
                  <a:cubicBezTo>
                    <a:pt x="63456" y="12834"/>
                    <a:pt x="63437" y="12843"/>
                    <a:pt x="63418" y="12853"/>
                  </a:cubicBezTo>
                  <a:cubicBezTo>
                    <a:pt x="63413" y="12857"/>
                    <a:pt x="63411" y="12860"/>
                    <a:pt x="63409" y="12860"/>
                  </a:cubicBezTo>
                  <a:cubicBezTo>
                    <a:pt x="63406" y="12860"/>
                    <a:pt x="63404" y="12857"/>
                    <a:pt x="63399" y="12853"/>
                  </a:cubicBezTo>
                  <a:cubicBezTo>
                    <a:pt x="63391" y="12836"/>
                    <a:pt x="63404" y="12813"/>
                    <a:pt x="63420" y="12813"/>
                  </a:cubicBezTo>
                  <a:close/>
                  <a:moveTo>
                    <a:pt x="11037" y="12720"/>
                  </a:moveTo>
                  <a:lnTo>
                    <a:pt x="11037" y="12720"/>
                  </a:lnTo>
                  <a:cubicBezTo>
                    <a:pt x="11046" y="12739"/>
                    <a:pt x="11046" y="12749"/>
                    <a:pt x="11027" y="12758"/>
                  </a:cubicBezTo>
                  <a:lnTo>
                    <a:pt x="11018" y="12758"/>
                  </a:lnTo>
                  <a:cubicBezTo>
                    <a:pt x="11008" y="12758"/>
                    <a:pt x="11008" y="12767"/>
                    <a:pt x="11018" y="12777"/>
                  </a:cubicBezTo>
                  <a:cubicBezTo>
                    <a:pt x="11018" y="12777"/>
                    <a:pt x="11027" y="12786"/>
                    <a:pt x="11027" y="12786"/>
                  </a:cubicBezTo>
                  <a:cubicBezTo>
                    <a:pt x="11037" y="12796"/>
                    <a:pt x="11046" y="12815"/>
                    <a:pt x="11037" y="12824"/>
                  </a:cubicBezTo>
                  <a:cubicBezTo>
                    <a:pt x="11037" y="12834"/>
                    <a:pt x="11027" y="12834"/>
                    <a:pt x="11027" y="12843"/>
                  </a:cubicBezTo>
                  <a:cubicBezTo>
                    <a:pt x="11027" y="12853"/>
                    <a:pt x="11018" y="12853"/>
                    <a:pt x="11018" y="12862"/>
                  </a:cubicBezTo>
                  <a:cubicBezTo>
                    <a:pt x="11013" y="12867"/>
                    <a:pt x="11006" y="12869"/>
                    <a:pt x="10999" y="12869"/>
                  </a:cubicBezTo>
                  <a:cubicBezTo>
                    <a:pt x="10992" y="12869"/>
                    <a:pt x="10985" y="12867"/>
                    <a:pt x="10980" y="12862"/>
                  </a:cubicBezTo>
                  <a:lnTo>
                    <a:pt x="10951" y="12872"/>
                  </a:lnTo>
                  <a:lnTo>
                    <a:pt x="10942" y="12853"/>
                  </a:lnTo>
                  <a:lnTo>
                    <a:pt x="10942" y="12853"/>
                  </a:lnTo>
                  <a:lnTo>
                    <a:pt x="10961" y="12862"/>
                  </a:lnTo>
                  <a:cubicBezTo>
                    <a:pt x="10961" y="12843"/>
                    <a:pt x="10970" y="12834"/>
                    <a:pt x="10970" y="12824"/>
                  </a:cubicBezTo>
                  <a:cubicBezTo>
                    <a:pt x="10970" y="12815"/>
                    <a:pt x="10970" y="12815"/>
                    <a:pt x="10970" y="12805"/>
                  </a:cubicBezTo>
                  <a:cubicBezTo>
                    <a:pt x="10989" y="12786"/>
                    <a:pt x="11008" y="12767"/>
                    <a:pt x="11018" y="12739"/>
                  </a:cubicBezTo>
                  <a:cubicBezTo>
                    <a:pt x="11027" y="12739"/>
                    <a:pt x="11027" y="12730"/>
                    <a:pt x="11037" y="12720"/>
                  </a:cubicBezTo>
                  <a:close/>
                  <a:moveTo>
                    <a:pt x="11358" y="12625"/>
                  </a:moveTo>
                  <a:cubicBezTo>
                    <a:pt x="11358" y="12625"/>
                    <a:pt x="11368" y="12635"/>
                    <a:pt x="11368" y="12635"/>
                  </a:cubicBezTo>
                  <a:cubicBezTo>
                    <a:pt x="11368" y="12654"/>
                    <a:pt x="11358" y="12682"/>
                    <a:pt x="11340" y="12692"/>
                  </a:cubicBezTo>
                  <a:cubicBezTo>
                    <a:pt x="11330" y="12692"/>
                    <a:pt x="11330" y="12692"/>
                    <a:pt x="11330" y="12701"/>
                  </a:cubicBezTo>
                  <a:lnTo>
                    <a:pt x="11377" y="12682"/>
                  </a:lnTo>
                  <a:cubicBezTo>
                    <a:pt x="11377" y="12701"/>
                    <a:pt x="11377" y="12711"/>
                    <a:pt x="11377" y="12730"/>
                  </a:cubicBezTo>
                  <a:cubicBezTo>
                    <a:pt x="11372" y="12741"/>
                    <a:pt x="11366" y="12749"/>
                    <a:pt x="11358" y="12749"/>
                  </a:cubicBezTo>
                  <a:cubicBezTo>
                    <a:pt x="11353" y="12749"/>
                    <a:pt x="11347" y="12746"/>
                    <a:pt x="11340" y="12739"/>
                  </a:cubicBezTo>
                  <a:cubicBezTo>
                    <a:pt x="11330" y="12739"/>
                    <a:pt x="11330" y="12730"/>
                    <a:pt x="11321" y="12730"/>
                  </a:cubicBezTo>
                  <a:cubicBezTo>
                    <a:pt x="11311" y="12730"/>
                    <a:pt x="11311" y="12739"/>
                    <a:pt x="11311" y="12749"/>
                  </a:cubicBezTo>
                  <a:lnTo>
                    <a:pt x="11302" y="12749"/>
                  </a:lnTo>
                  <a:cubicBezTo>
                    <a:pt x="11302" y="12749"/>
                    <a:pt x="11302" y="12739"/>
                    <a:pt x="11302" y="12739"/>
                  </a:cubicBezTo>
                  <a:cubicBezTo>
                    <a:pt x="11302" y="12739"/>
                    <a:pt x="11302" y="12730"/>
                    <a:pt x="11311" y="12730"/>
                  </a:cubicBezTo>
                  <a:cubicBezTo>
                    <a:pt x="11321" y="12711"/>
                    <a:pt x="11311" y="12701"/>
                    <a:pt x="11292" y="12692"/>
                  </a:cubicBezTo>
                  <a:lnTo>
                    <a:pt x="11283" y="12701"/>
                  </a:lnTo>
                  <a:lnTo>
                    <a:pt x="11292" y="12701"/>
                  </a:lnTo>
                  <a:cubicBezTo>
                    <a:pt x="11302" y="12711"/>
                    <a:pt x="11302" y="12711"/>
                    <a:pt x="11302" y="12711"/>
                  </a:cubicBezTo>
                  <a:cubicBezTo>
                    <a:pt x="11292" y="12730"/>
                    <a:pt x="11283" y="12758"/>
                    <a:pt x="11264" y="12758"/>
                  </a:cubicBezTo>
                  <a:cubicBezTo>
                    <a:pt x="11235" y="12767"/>
                    <a:pt x="11226" y="12777"/>
                    <a:pt x="11226" y="12805"/>
                  </a:cubicBezTo>
                  <a:cubicBezTo>
                    <a:pt x="11226" y="12805"/>
                    <a:pt x="11226" y="12815"/>
                    <a:pt x="11216" y="12824"/>
                  </a:cubicBezTo>
                  <a:cubicBezTo>
                    <a:pt x="11207" y="12834"/>
                    <a:pt x="11188" y="12853"/>
                    <a:pt x="11169" y="12872"/>
                  </a:cubicBezTo>
                  <a:lnTo>
                    <a:pt x="11160" y="12872"/>
                  </a:lnTo>
                  <a:cubicBezTo>
                    <a:pt x="11160" y="12872"/>
                    <a:pt x="11160" y="12862"/>
                    <a:pt x="11160" y="12862"/>
                  </a:cubicBezTo>
                  <a:cubicBezTo>
                    <a:pt x="11160" y="12853"/>
                    <a:pt x="11160" y="12834"/>
                    <a:pt x="11160" y="12824"/>
                  </a:cubicBezTo>
                  <a:cubicBezTo>
                    <a:pt x="11160" y="12815"/>
                    <a:pt x="11169" y="12815"/>
                    <a:pt x="11179" y="12815"/>
                  </a:cubicBezTo>
                  <a:cubicBezTo>
                    <a:pt x="11198" y="12815"/>
                    <a:pt x="11198" y="12815"/>
                    <a:pt x="11198" y="12796"/>
                  </a:cubicBezTo>
                  <a:cubicBezTo>
                    <a:pt x="11188" y="12786"/>
                    <a:pt x="11188" y="12767"/>
                    <a:pt x="11198" y="12758"/>
                  </a:cubicBezTo>
                  <a:cubicBezTo>
                    <a:pt x="11198" y="12749"/>
                    <a:pt x="11198" y="12739"/>
                    <a:pt x="11188" y="12739"/>
                  </a:cubicBezTo>
                  <a:cubicBezTo>
                    <a:pt x="11179" y="12739"/>
                    <a:pt x="11169" y="12730"/>
                    <a:pt x="11169" y="12720"/>
                  </a:cubicBezTo>
                  <a:cubicBezTo>
                    <a:pt x="11160" y="12711"/>
                    <a:pt x="11160" y="12711"/>
                    <a:pt x="11160" y="12711"/>
                  </a:cubicBezTo>
                  <a:cubicBezTo>
                    <a:pt x="11150" y="12711"/>
                    <a:pt x="11141" y="12720"/>
                    <a:pt x="11141" y="12730"/>
                  </a:cubicBezTo>
                  <a:cubicBezTo>
                    <a:pt x="11133" y="12734"/>
                    <a:pt x="11125" y="12736"/>
                    <a:pt x="11118" y="12736"/>
                  </a:cubicBezTo>
                  <a:cubicBezTo>
                    <a:pt x="11108" y="12736"/>
                    <a:pt x="11099" y="12731"/>
                    <a:pt x="11093" y="12720"/>
                  </a:cubicBezTo>
                  <a:cubicBezTo>
                    <a:pt x="11088" y="12709"/>
                    <a:pt x="11086" y="12704"/>
                    <a:pt x="11081" y="12704"/>
                  </a:cubicBezTo>
                  <a:cubicBezTo>
                    <a:pt x="11077" y="12704"/>
                    <a:pt x="11073" y="12707"/>
                    <a:pt x="11065" y="12711"/>
                  </a:cubicBezTo>
                  <a:lnTo>
                    <a:pt x="11056" y="12711"/>
                  </a:lnTo>
                  <a:cubicBezTo>
                    <a:pt x="11046" y="12701"/>
                    <a:pt x="11046" y="12701"/>
                    <a:pt x="11056" y="12692"/>
                  </a:cubicBezTo>
                  <a:cubicBezTo>
                    <a:pt x="11056" y="12692"/>
                    <a:pt x="11065" y="12682"/>
                    <a:pt x="11074" y="12682"/>
                  </a:cubicBezTo>
                  <a:cubicBezTo>
                    <a:pt x="11103" y="12673"/>
                    <a:pt x="11131" y="12663"/>
                    <a:pt x="11160" y="12663"/>
                  </a:cubicBezTo>
                  <a:lnTo>
                    <a:pt x="11179" y="12663"/>
                  </a:lnTo>
                  <a:cubicBezTo>
                    <a:pt x="11216" y="12644"/>
                    <a:pt x="11254" y="12635"/>
                    <a:pt x="11292" y="12635"/>
                  </a:cubicBezTo>
                  <a:cubicBezTo>
                    <a:pt x="11311" y="12635"/>
                    <a:pt x="11321" y="12635"/>
                    <a:pt x="11330" y="12644"/>
                  </a:cubicBezTo>
                  <a:cubicBezTo>
                    <a:pt x="11340" y="12635"/>
                    <a:pt x="11349" y="12635"/>
                    <a:pt x="11358" y="12625"/>
                  </a:cubicBezTo>
                  <a:close/>
                  <a:moveTo>
                    <a:pt x="10847" y="12853"/>
                  </a:moveTo>
                  <a:cubicBezTo>
                    <a:pt x="10857" y="12853"/>
                    <a:pt x="10876" y="12853"/>
                    <a:pt x="10866" y="12862"/>
                  </a:cubicBezTo>
                  <a:cubicBezTo>
                    <a:pt x="10866" y="12872"/>
                    <a:pt x="10866" y="12872"/>
                    <a:pt x="10857" y="12881"/>
                  </a:cubicBezTo>
                  <a:cubicBezTo>
                    <a:pt x="10847" y="12881"/>
                    <a:pt x="10847" y="12872"/>
                    <a:pt x="10838" y="12853"/>
                  </a:cubicBezTo>
                  <a:close/>
                  <a:moveTo>
                    <a:pt x="12174" y="12708"/>
                  </a:moveTo>
                  <a:cubicBezTo>
                    <a:pt x="12191" y="12708"/>
                    <a:pt x="12210" y="12725"/>
                    <a:pt x="12210" y="12749"/>
                  </a:cubicBezTo>
                  <a:cubicBezTo>
                    <a:pt x="12210" y="12749"/>
                    <a:pt x="12220" y="12758"/>
                    <a:pt x="12220" y="12758"/>
                  </a:cubicBezTo>
                  <a:cubicBezTo>
                    <a:pt x="12229" y="12758"/>
                    <a:pt x="12248" y="12767"/>
                    <a:pt x="12258" y="12777"/>
                  </a:cubicBezTo>
                  <a:cubicBezTo>
                    <a:pt x="12258" y="12777"/>
                    <a:pt x="12258" y="12786"/>
                    <a:pt x="12258" y="12796"/>
                  </a:cubicBezTo>
                  <a:lnTo>
                    <a:pt x="12248" y="12796"/>
                  </a:lnTo>
                  <a:cubicBezTo>
                    <a:pt x="12242" y="12799"/>
                    <a:pt x="12236" y="12800"/>
                    <a:pt x="12229" y="12800"/>
                  </a:cubicBezTo>
                  <a:cubicBezTo>
                    <a:pt x="12217" y="12800"/>
                    <a:pt x="12204" y="12796"/>
                    <a:pt x="12191" y="12796"/>
                  </a:cubicBezTo>
                  <a:lnTo>
                    <a:pt x="12172" y="12796"/>
                  </a:lnTo>
                  <a:cubicBezTo>
                    <a:pt x="12191" y="12824"/>
                    <a:pt x="12201" y="12843"/>
                    <a:pt x="12191" y="12872"/>
                  </a:cubicBezTo>
                  <a:lnTo>
                    <a:pt x="12182" y="12872"/>
                  </a:lnTo>
                  <a:cubicBezTo>
                    <a:pt x="12182" y="12872"/>
                    <a:pt x="12182" y="12881"/>
                    <a:pt x="12182" y="12881"/>
                  </a:cubicBezTo>
                  <a:cubicBezTo>
                    <a:pt x="12172" y="12872"/>
                    <a:pt x="12163" y="12872"/>
                    <a:pt x="12163" y="12872"/>
                  </a:cubicBezTo>
                  <a:cubicBezTo>
                    <a:pt x="12154" y="12872"/>
                    <a:pt x="12135" y="12872"/>
                    <a:pt x="12135" y="12853"/>
                  </a:cubicBezTo>
                  <a:cubicBezTo>
                    <a:pt x="12125" y="12853"/>
                    <a:pt x="12135" y="12843"/>
                    <a:pt x="12125" y="12843"/>
                  </a:cubicBezTo>
                  <a:cubicBezTo>
                    <a:pt x="12125" y="12843"/>
                    <a:pt x="12116" y="12834"/>
                    <a:pt x="12116" y="12834"/>
                  </a:cubicBezTo>
                  <a:cubicBezTo>
                    <a:pt x="12116" y="12834"/>
                    <a:pt x="12106" y="12843"/>
                    <a:pt x="12106" y="12843"/>
                  </a:cubicBezTo>
                  <a:cubicBezTo>
                    <a:pt x="12087" y="12834"/>
                    <a:pt x="12078" y="12824"/>
                    <a:pt x="12059" y="12815"/>
                  </a:cubicBezTo>
                  <a:cubicBezTo>
                    <a:pt x="12059" y="12805"/>
                    <a:pt x="12059" y="12805"/>
                    <a:pt x="12059" y="12805"/>
                  </a:cubicBezTo>
                  <a:cubicBezTo>
                    <a:pt x="12059" y="12805"/>
                    <a:pt x="12068" y="12796"/>
                    <a:pt x="12068" y="12796"/>
                  </a:cubicBezTo>
                  <a:cubicBezTo>
                    <a:pt x="12078" y="12805"/>
                    <a:pt x="12087" y="12805"/>
                    <a:pt x="12097" y="12815"/>
                  </a:cubicBezTo>
                  <a:cubicBezTo>
                    <a:pt x="12106" y="12815"/>
                    <a:pt x="12116" y="12824"/>
                    <a:pt x="12125" y="12824"/>
                  </a:cubicBezTo>
                  <a:cubicBezTo>
                    <a:pt x="12125" y="12824"/>
                    <a:pt x="12135" y="12815"/>
                    <a:pt x="12135" y="12815"/>
                  </a:cubicBezTo>
                  <a:cubicBezTo>
                    <a:pt x="12135" y="12805"/>
                    <a:pt x="12135" y="12805"/>
                    <a:pt x="12125" y="12796"/>
                  </a:cubicBezTo>
                  <a:cubicBezTo>
                    <a:pt x="12125" y="12786"/>
                    <a:pt x="12125" y="12777"/>
                    <a:pt x="12135" y="12767"/>
                  </a:cubicBezTo>
                  <a:cubicBezTo>
                    <a:pt x="12135" y="12786"/>
                    <a:pt x="12144" y="12796"/>
                    <a:pt x="12163" y="12796"/>
                  </a:cubicBezTo>
                  <a:cubicBezTo>
                    <a:pt x="12163" y="12786"/>
                    <a:pt x="12163" y="12777"/>
                    <a:pt x="12154" y="12767"/>
                  </a:cubicBezTo>
                  <a:cubicBezTo>
                    <a:pt x="12144" y="12758"/>
                    <a:pt x="12154" y="12749"/>
                    <a:pt x="12163" y="12749"/>
                  </a:cubicBezTo>
                  <a:cubicBezTo>
                    <a:pt x="12182" y="12730"/>
                    <a:pt x="12182" y="12720"/>
                    <a:pt x="12163" y="12711"/>
                  </a:cubicBezTo>
                  <a:cubicBezTo>
                    <a:pt x="12166" y="12709"/>
                    <a:pt x="12170" y="12708"/>
                    <a:pt x="12174" y="12708"/>
                  </a:cubicBezTo>
                  <a:close/>
                  <a:moveTo>
                    <a:pt x="62831" y="12843"/>
                  </a:moveTo>
                  <a:cubicBezTo>
                    <a:pt x="62841" y="12853"/>
                    <a:pt x="62841" y="12862"/>
                    <a:pt x="62841" y="12872"/>
                  </a:cubicBezTo>
                  <a:cubicBezTo>
                    <a:pt x="62841" y="12872"/>
                    <a:pt x="62831" y="12881"/>
                    <a:pt x="62831" y="12881"/>
                  </a:cubicBezTo>
                  <a:cubicBezTo>
                    <a:pt x="62822" y="12881"/>
                    <a:pt x="62812" y="12872"/>
                    <a:pt x="62812" y="12872"/>
                  </a:cubicBezTo>
                  <a:cubicBezTo>
                    <a:pt x="62812" y="12862"/>
                    <a:pt x="62822" y="12853"/>
                    <a:pt x="62831" y="12843"/>
                  </a:cubicBezTo>
                  <a:close/>
                  <a:moveTo>
                    <a:pt x="11822" y="12872"/>
                  </a:moveTo>
                  <a:lnTo>
                    <a:pt x="11832" y="12891"/>
                  </a:lnTo>
                  <a:lnTo>
                    <a:pt x="11822" y="12891"/>
                  </a:lnTo>
                  <a:cubicBezTo>
                    <a:pt x="11822" y="12891"/>
                    <a:pt x="11822" y="12881"/>
                    <a:pt x="11813" y="12881"/>
                  </a:cubicBezTo>
                  <a:lnTo>
                    <a:pt x="11822" y="12872"/>
                  </a:lnTo>
                  <a:close/>
                  <a:moveTo>
                    <a:pt x="63323" y="12824"/>
                  </a:moveTo>
                  <a:cubicBezTo>
                    <a:pt x="63333" y="12824"/>
                    <a:pt x="63333" y="12834"/>
                    <a:pt x="63333" y="12834"/>
                  </a:cubicBezTo>
                  <a:cubicBezTo>
                    <a:pt x="63342" y="12843"/>
                    <a:pt x="63352" y="12862"/>
                    <a:pt x="63352" y="12872"/>
                  </a:cubicBezTo>
                  <a:cubicBezTo>
                    <a:pt x="63361" y="12872"/>
                    <a:pt x="63361" y="12881"/>
                    <a:pt x="63352" y="12891"/>
                  </a:cubicBezTo>
                  <a:cubicBezTo>
                    <a:pt x="63352" y="12881"/>
                    <a:pt x="63342" y="12881"/>
                    <a:pt x="63342" y="12881"/>
                  </a:cubicBezTo>
                  <a:cubicBezTo>
                    <a:pt x="63333" y="12862"/>
                    <a:pt x="63323" y="12853"/>
                    <a:pt x="63323" y="12843"/>
                  </a:cubicBezTo>
                  <a:lnTo>
                    <a:pt x="63323" y="12824"/>
                  </a:lnTo>
                  <a:close/>
                  <a:moveTo>
                    <a:pt x="63541" y="12843"/>
                  </a:moveTo>
                  <a:cubicBezTo>
                    <a:pt x="63550" y="12843"/>
                    <a:pt x="63560" y="12853"/>
                    <a:pt x="63569" y="12862"/>
                  </a:cubicBezTo>
                  <a:lnTo>
                    <a:pt x="63550" y="12862"/>
                  </a:lnTo>
                  <a:lnTo>
                    <a:pt x="63550" y="12891"/>
                  </a:lnTo>
                  <a:cubicBezTo>
                    <a:pt x="63541" y="12881"/>
                    <a:pt x="63522" y="12881"/>
                    <a:pt x="63522" y="12862"/>
                  </a:cubicBezTo>
                  <a:cubicBezTo>
                    <a:pt x="63522" y="12862"/>
                    <a:pt x="63532" y="12853"/>
                    <a:pt x="63541" y="12843"/>
                  </a:cubicBezTo>
                  <a:close/>
                  <a:moveTo>
                    <a:pt x="62280" y="12850"/>
                  </a:moveTo>
                  <a:cubicBezTo>
                    <a:pt x="62284" y="12850"/>
                    <a:pt x="62288" y="12851"/>
                    <a:pt x="62292" y="12853"/>
                  </a:cubicBezTo>
                  <a:cubicBezTo>
                    <a:pt x="62292" y="12872"/>
                    <a:pt x="62282" y="12881"/>
                    <a:pt x="62273" y="12900"/>
                  </a:cubicBezTo>
                  <a:lnTo>
                    <a:pt x="62263" y="12900"/>
                  </a:lnTo>
                  <a:cubicBezTo>
                    <a:pt x="62254" y="12900"/>
                    <a:pt x="62244" y="12891"/>
                    <a:pt x="62244" y="12881"/>
                  </a:cubicBezTo>
                  <a:cubicBezTo>
                    <a:pt x="62244" y="12866"/>
                    <a:pt x="62263" y="12850"/>
                    <a:pt x="62280" y="12850"/>
                  </a:cubicBezTo>
                  <a:close/>
                  <a:moveTo>
                    <a:pt x="11870" y="12891"/>
                  </a:moveTo>
                  <a:lnTo>
                    <a:pt x="11870" y="12891"/>
                  </a:lnTo>
                  <a:cubicBezTo>
                    <a:pt x="11860" y="12909"/>
                    <a:pt x="11841" y="12909"/>
                    <a:pt x="11822" y="12909"/>
                  </a:cubicBezTo>
                  <a:cubicBezTo>
                    <a:pt x="11841" y="12900"/>
                    <a:pt x="11851" y="12900"/>
                    <a:pt x="11870" y="12891"/>
                  </a:cubicBezTo>
                  <a:close/>
                  <a:moveTo>
                    <a:pt x="62311" y="12881"/>
                  </a:moveTo>
                  <a:cubicBezTo>
                    <a:pt x="62311" y="12881"/>
                    <a:pt x="62311" y="12891"/>
                    <a:pt x="62311" y="12900"/>
                  </a:cubicBezTo>
                  <a:cubicBezTo>
                    <a:pt x="62311" y="12900"/>
                    <a:pt x="62301" y="12900"/>
                    <a:pt x="62301" y="12909"/>
                  </a:cubicBezTo>
                  <a:cubicBezTo>
                    <a:pt x="62301" y="12900"/>
                    <a:pt x="62301" y="12900"/>
                    <a:pt x="62301" y="12891"/>
                  </a:cubicBezTo>
                  <a:cubicBezTo>
                    <a:pt x="62301" y="12891"/>
                    <a:pt x="62301" y="12881"/>
                    <a:pt x="62311" y="12881"/>
                  </a:cubicBezTo>
                  <a:close/>
                  <a:moveTo>
                    <a:pt x="62718" y="12834"/>
                  </a:moveTo>
                  <a:cubicBezTo>
                    <a:pt x="62727" y="12843"/>
                    <a:pt x="62727" y="12853"/>
                    <a:pt x="62718" y="12862"/>
                  </a:cubicBezTo>
                  <a:cubicBezTo>
                    <a:pt x="62718" y="12872"/>
                    <a:pt x="62718" y="12891"/>
                    <a:pt x="62699" y="12891"/>
                  </a:cubicBezTo>
                  <a:cubicBezTo>
                    <a:pt x="62699" y="12900"/>
                    <a:pt x="62699" y="12909"/>
                    <a:pt x="62699" y="12909"/>
                  </a:cubicBezTo>
                  <a:cubicBezTo>
                    <a:pt x="62680" y="12909"/>
                    <a:pt x="62670" y="12891"/>
                    <a:pt x="62680" y="12872"/>
                  </a:cubicBezTo>
                  <a:cubicBezTo>
                    <a:pt x="62680" y="12853"/>
                    <a:pt x="62689" y="12843"/>
                    <a:pt x="62708" y="12834"/>
                  </a:cubicBezTo>
                  <a:close/>
                  <a:moveTo>
                    <a:pt x="11074" y="12900"/>
                  </a:moveTo>
                  <a:cubicBezTo>
                    <a:pt x="11084" y="12909"/>
                    <a:pt x="11084" y="12919"/>
                    <a:pt x="11074" y="12928"/>
                  </a:cubicBezTo>
                  <a:lnTo>
                    <a:pt x="11074" y="12900"/>
                  </a:lnTo>
                  <a:close/>
                  <a:moveTo>
                    <a:pt x="11671" y="12872"/>
                  </a:moveTo>
                  <a:lnTo>
                    <a:pt x="11680" y="12881"/>
                  </a:lnTo>
                  <a:lnTo>
                    <a:pt x="11680" y="12891"/>
                  </a:lnTo>
                  <a:cubicBezTo>
                    <a:pt x="11680" y="12891"/>
                    <a:pt x="11671" y="12900"/>
                    <a:pt x="11671" y="12900"/>
                  </a:cubicBezTo>
                  <a:cubicBezTo>
                    <a:pt x="11671" y="12909"/>
                    <a:pt x="11671" y="12919"/>
                    <a:pt x="11671" y="12919"/>
                  </a:cubicBezTo>
                  <a:cubicBezTo>
                    <a:pt x="11671" y="12928"/>
                    <a:pt x="11661" y="12928"/>
                    <a:pt x="11661" y="12928"/>
                  </a:cubicBezTo>
                  <a:cubicBezTo>
                    <a:pt x="11661" y="12928"/>
                    <a:pt x="11661" y="12928"/>
                    <a:pt x="11661" y="12919"/>
                  </a:cubicBezTo>
                  <a:cubicBezTo>
                    <a:pt x="11652" y="12909"/>
                    <a:pt x="11661" y="12900"/>
                    <a:pt x="11661" y="12891"/>
                  </a:cubicBezTo>
                  <a:cubicBezTo>
                    <a:pt x="11661" y="12881"/>
                    <a:pt x="11661" y="12881"/>
                    <a:pt x="11671" y="12872"/>
                  </a:cubicBezTo>
                  <a:close/>
                  <a:moveTo>
                    <a:pt x="63276" y="12891"/>
                  </a:moveTo>
                  <a:cubicBezTo>
                    <a:pt x="63276" y="12891"/>
                    <a:pt x="63285" y="12900"/>
                    <a:pt x="63285" y="12900"/>
                  </a:cubicBezTo>
                  <a:cubicBezTo>
                    <a:pt x="63285" y="12909"/>
                    <a:pt x="63285" y="12919"/>
                    <a:pt x="63285" y="12928"/>
                  </a:cubicBezTo>
                  <a:lnTo>
                    <a:pt x="63276" y="12928"/>
                  </a:lnTo>
                  <a:cubicBezTo>
                    <a:pt x="63276" y="12919"/>
                    <a:pt x="63276" y="12909"/>
                    <a:pt x="63267" y="12900"/>
                  </a:cubicBezTo>
                  <a:cubicBezTo>
                    <a:pt x="63267" y="12900"/>
                    <a:pt x="63276" y="12891"/>
                    <a:pt x="63276" y="12891"/>
                  </a:cubicBezTo>
                  <a:close/>
                  <a:moveTo>
                    <a:pt x="11207" y="12919"/>
                  </a:moveTo>
                  <a:cubicBezTo>
                    <a:pt x="11207" y="12919"/>
                    <a:pt x="11207" y="12919"/>
                    <a:pt x="11207" y="12928"/>
                  </a:cubicBezTo>
                  <a:lnTo>
                    <a:pt x="11216" y="12928"/>
                  </a:lnTo>
                  <a:lnTo>
                    <a:pt x="11207" y="12938"/>
                  </a:lnTo>
                  <a:cubicBezTo>
                    <a:pt x="11198" y="12938"/>
                    <a:pt x="11188" y="12938"/>
                    <a:pt x="11188" y="12928"/>
                  </a:cubicBezTo>
                  <a:cubicBezTo>
                    <a:pt x="11188" y="12928"/>
                    <a:pt x="11188" y="12919"/>
                    <a:pt x="11188" y="12919"/>
                  </a:cubicBezTo>
                  <a:close/>
                  <a:moveTo>
                    <a:pt x="67233" y="12824"/>
                  </a:moveTo>
                  <a:lnTo>
                    <a:pt x="67251" y="12834"/>
                  </a:lnTo>
                  <a:cubicBezTo>
                    <a:pt x="67233" y="12872"/>
                    <a:pt x="67233" y="12928"/>
                    <a:pt x="67185" y="12938"/>
                  </a:cubicBezTo>
                  <a:cubicBezTo>
                    <a:pt x="67166" y="12938"/>
                    <a:pt x="67157" y="12919"/>
                    <a:pt x="67166" y="12909"/>
                  </a:cubicBezTo>
                  <a:cubicBezTo>
                    <a:pt x="67176" y="12900"/>
                    <a:pt x="67185" y="12891"/>
                    <a:pt x="67185" y="12891"/>
                  </a:cubicBezTo>
                  <a:cubicBezTo>
                    <a:pt x="67195" y="12881"/>
                    <a:pt x="67195" y="12862"/>
                    <a:pt x="67204" y="12853"/>
                  </a:cubicBezTo>
                  <a:cubicBezTo>
                    <a:pt x="67214" y="12843"/>
                    <a:pt x="67223" y="12834"/>
                    <a:pt x="67233" y="12824"/>
                  </a:cubicBezTo>
                  <a:close/>
                  <a:moveTo>
                    <a:pt x="63522" y="12891"/>
                  </a:moveTo>
                  <a:cubicBezTo>
                    <a:pt x="63541" y="12900"/>
                    <a:pt x="63541" y="12909"/>
                    <a:pt x="63522" y="12919"/>
                  </a:cubicBezTo>
                  <a:cubicBezTo>
                    <a:pt x="63513" y="12928"/>
                    <a:pt x="63503" y="12938"/>
                    <a:pt x="63494" y="12947"/>
                  </a:cubicBezTo>
                  <a:cubicBezTo>
                    <a:pt x="63494" y="12919"/>
                    <a:pt x="63513" y="12909"/>
                    <a:pt x="63522" y="12891"/>
                  </a:cubicBezTo>
                  <a:close/>
                  <a:moveTo>
                    <a:pt x="11955" y="12938"/>
                  </a:moveTo>
                  <a:cubicBezTo>
                    <a:pt x="11955" y="12938"/>
                    <a:pt x="11964" y="12947"/>
                    <a:pt x="11964" y="12947"/>
                  </a:cubicBezTo>
                  <a:cubicBezTo>
                    <a:pt x="11964" y="12947"/>
                    <a:pt x="11955" y="12957"/>
                    <a:pt x="11955" y="12957"/>
                  </a:cubicBezTo>
                  <a:cubicBezTo>
                    <a:pt x="11955" y="12957"/>
                    <a:pt x="11945" y="12947"/>
                    <a:pt x="11945" y="12947"/>
                  </a:cubicBezTo>
                  <a:cubicBezTo>
                    <a:pt x="11945" y="12947"/>
                    <a:pt x="11955" y="12947"/>
                    <a:pt x="11955" y="12938"/>
                  </a:cubicBezTo>
                  <a:close/>
                  <a:moveTo>
                    <a:pt x="12030" y="12909"/>
                  </a:moveTo>
                  <a:cubicBezTo>
                    <a:pt x="12040" y="12928"/>
                    <a:pt x="12040" y="12938"/>
                    <a:pt x="12049" y="12957"/>
                  </a:cubicBezTo>
                  <a:cubicBezTo>
                    <a:pt x="12040" y="12957"/>
                    <a:pt x="12040" y="12957"/>
                    <a:pt x="12021" y="12947"/>
                  </a:cubicBezTo>
                  <a:cubicBezTo>
                    <a:pt x="12012" y="12947"/>
                    <a:pt x="12002" y="12928"/>
                    <a:pt x="12012" y="12919"/>
                  </a:cubicBezTo>
                  <a:cubicBezTo>
                    <a:pt x="12012" y="12919"/>
                    <a:pt x="12021" y="12909"/>
                    <a:pt x="12030" y="12909"/>
                  </a:cubicBezTo>
                  <a:close/>
                  <a:moveTo>
                    <a:pt x="62235" y="12938"/>
                  </a:moveTo>
                  <a:lnTo>
                    <a:pt x="62254" y="12957"/>
                  </a:lnTo>
                  <a:lnTo>
                    <a:pt x="62244" y="12957"/>
                  </a:lnTo>
                  <a:lnTo>
                    <a:pt x="62216" y="12947"/>
                  </a:lnTo>
                  <a:lnTo>
                    <a:pt x="62235" y="12938"/>
                  </a:lnTo>
                  <a:close/>
                  <a:moveTo>
                    <a:pt x="62831" y="12928"/>
                  </a:moveTo>
                  <a:lnTo>
                    <a:pt x="62831" y="12957"/>
                  </a:lnTo>
                  <a:lnTo>
                    <a:pt x="62822" y="12947"/>
                  </a:lnTo>
                  <a:lnTo>
                    <a:pt x="62831" y="12928"/>
                  </a:lnTo>
                  <a:close/>
                  <a:moveTo>
                    <a:pt x="67393" y="12928"/>
                  </a:moveTo>
                  <a:cubicBezTo>
                    <a:pt x="67393" y="12928"/>
                    <a:pt x="67393" y="12938"/>
                    <a:pt x="67393" y="12938"/>
                  </a:cubicBezTo>
                  <a:cubicBezTo>
                    <a:pt x="67393" y="12947"/>
                    <a:pt x="67384" y="12957"/>
                    <a:pt x="67384" y="12966"/>
                  </a:cubicBezTo>
                  <a:cubicBezTo>
                    <a:pt x="67384" y="12947"/>
                    <a:pt x="67393" y="12938"/>
                    <a:pt x="67393" y="12928"/>
                  </a:cubicBezTo>
                  <a:close/>
                  <a:moveTo>
                    <a:pt x="11131" y="12947"/>
                  </a:moveTo>
                  <a:cubicBezTo>
                    <a:pt x="11141" y="12947"/>
                    <a:pt x="11150" y="12957"/>
                    <a:pt x="11160" y="12957"/>
                  </a:cubicBezTo>
                  <a:lnTo>
                    <a:pt x="11160" y="12966"/>
                  </a:lnTo>
                  <a:cubicBezTo>
                    <a:pt x="11150" y="12966"/>
                    <a:pt x="11141" y="12976"/>
                    <a:pt x="11131" y="12976"/>
                  </a:cubicBezTo>
                  <a:cubicBezTo>
                    <a:pt x="11122" y="12976"/>
                    <a:pt x="11122" y="12976"/>
                    <a:pt x="11122" y="12966"/>
                  </a:cubicBezTo>
                  <a:cubicBezTo>
                    <a:pt x="11122" y="12966"/>
                    <a:pt x="11122" y="12957"/>
                    <a:pt x="11122" y="12957"/>
                  </a:cubicBezTo>
                  <a:cubicBezTo>
                    <a:pt x="11122" y="12957"/>
                    <a:pt x="11131" y="12947"/>
                    <a:pt x="11131" y="12947"/>
                  </a:cubicBezTo>
                  <a:close/>
                  <a:moveTo>
                    <a:pt x="62294" y="12924"/>
                  </a:moveTo>
                  <a:cubicBezTo>
                    <a:pt x="62306" y="12924"/>
                    <a:pt x="62320" y="12931"/>
                    <a:pt x="62320" y="12938"/>
                  </a:cubicBezTo>
                  <a:lnTo>
                    <a:pt x="62339" y="12938"/>
                  </a:lnTo>
                  <a:lnTo>
                    <a:pt x="62320" y="12976"/>
                  </a:lnTo>
                  <a:lnTo>
                    <a:pt x="62320" y="12957"/>
                  </a:lnTo>
                  <a:cubicBezTo>
                    <a:pt x="62301" y="12957"/>
                    <a:pt x="62282" y="12947"/>
                    <a:pt x="62282" y="12928"/>
                  </a:cubicBezTo>
                  <a:cubicBezTo>
                    <a:pt x="62285" y="12926"/>
                    <a:pt x="62289" y="12924"/>
                    <a:pt x="62294" y="12924"/>
                  </a:cubicBezTo>
                  <a:close/>
                  <a:moveTo>
                    <a:pt x="67062" y="12786"/>
                  </a:moveTo>
                  <a:cubicBezTo>
                    <a:pt x="67119" y="12843"/>
                    <a:pt x="66986" y="12862"/>
                    <a:pt x="66967" y="12881"/>
                  </a:cubicBezTo>
                  <a:cubicBezTo>
                    <a:pt x="66939" y="12909"/>
                    <a:pt x="66911" y="12947"/>
                    <a:pt x="66882" y="12976"/>
                  </a:cubicBezTo>
                  <a:cubicBezTo>
                    <a:pt x="66863" y="12957"/>
                    <a:pt x="66854" y="12938"/>
                    <a:pt x="66854" y="12919"/>
                  </a:cubicBezTo>
                  <a:cubicBezTo>
                    <a:pt x="66854" y="12900"/>
                    <a:pt x="66863" y="12881"/>
                    <a:pt x="66882" y="12872"/>
                  </a:cubicBezTo>
                  <a:cubicBezTo>
                    <a:pt x="66939" y="12834"/>
                    <a:pt x="67005" y="12815"/>
                    <a:pt x="67062" y="12786"/>
                  </a:cubicBezTo>
                  <a:close/>
                  <a:moveTo>
                    <a:pt x="62623" y="12947"/>
                  </a:moveTo>
                  <a:lnTo>
                    <a:pt x="62623" y="12947"/>
                  </a:lnTo>
                  <a:cubicBezTo>
                    <a:pt x="62642" y="12957"/>
                    <a:pt x="62651" y="12966"/>
                    <a:pt x="62651" y="12985"/>
                  </a:cubicBezTo>
                  <a:cubicBezTo>
                    <a:pt x="62623" y="12985"/>
                    <a:pt x="62623" y="12976"/>
                    <a:pt x="62623" y="12947"/>
                  </a:cubicBezTo>
                  <a:close/>
                  <a:moveTo>
                    <a:pt x="11393" y="12792"/>
                  </a:moveTo>
                  <a:cubicBezTo>
                    <a:pt x="11404" y="12792"/>
                    <a:pt x="11415" y="12793"/>
                    <a:pt x="11425" y="12796"/>
                  </a:cubicBezTo>
                  <a:cubicBezTo>
                    <a:pt x="11453" y="12796"/>
                    <a:pt x="11481" y="12805"/>
                    <a:pt x="11510" y="12815"/>
                  </a:cubicBezTo>
                  <a:cubicBezTo>
                    <a:pt x="11529" y="12815"/>
                    <a:pt x="11557" y="12824"/>
                    <a:pt x="11576" y="12834"/>
                  </a:cubicBezTo>
                  <a:cubicBezTo>
                    <a:pt x="11586" y="12843"/>
                    <a:pt x="11586" y="12843"/>
                    <a:pt x="11576" y="12853"/>
                  </a:cubicBezTo>
                  <a:cubicBezTo>
                    <a:pt x="11567" y="12862"/>
                    <a:pt x="11567" y="12862"/>
                    <a:pt x="11567" y="12872"/>
                  </a:cubicBezTo>
                  <a:cubicBezTo>
                    <a:pt x="11557" y="12881"/>
                    <a:pt x="11557" y="12891"/>
                    <a:pt x="11538" y="12891"/>
                  </a:cubicBezTo>
                  <a:cubicBezTo>
                    <a:pt x="11529" y="12900"/>
                    <a:pt x="11519" y="12900"/>
                    <a:pt x="11519" y="12909"/>
                  </a:cubicBezTo>
                  <a:cubicBezTo>
                    <a:pt x="11500" y="12909"/>
                    <a:pt x="11500" y="12919"/>
                    <a:pt x="11510" y="12928"/>
                  </a:cubicBezTo>
                  <a:cubicBezTo>
                    <a:pt x="11519" y="12928"/>
                    <a:pt x="11529" y="12938"/>
                    <a:pt x="11529" y="12938"/>
                  </a:cubicBezTo>
                  <a:lnTo>
                    <a:pt x="11519" y="12947"/>
                  </a:lnTo>
                  <a:cubicBezTo>
                    <a:pt x="11538" y="12966"/>
                    <a:pt x="11557" y="12947"/>
                    <a:pt x="11576" y="12976"/>
                  </a:cubicBezTo>
                  <a:cubicBezTo>
                    <a:pt x="11548" y="12976"/>
                    <a:pt x="11529" y="12985"/>
                    <a:pt x="11510" y="12985"/>
                  </a:cubicBezTo>
                  <a:cubicBezTo>
                    <a:pt x="11491" y="12985"/>
                    <a:pt x="11481" y="12995"/>
                    <a:pt x="11463" y="12995"/>
                  </a:cubicBezTo>
                  <a:cubicBezTo>
                    <a:pt x="11434" y="12995"/>
                    <a:pt x="11396" y="12985"/>
                    <a:pt x="11368" y="12976"/>
                  </a:cubicBezTo>
                  <a:cubicBezTo>
                    <a:pt x="11358" y="12966"/>
                    <a:pt x="11340" y="12966"/>
                    <a:pt x="11330" y="12966"/>
                  </a:cubicBezTo>
                  <a:cubicBezTo>
                    <a:pt x="11330" y="12957"/>
                    <a:pt x="11330" y="12957"/>
                    <a:pt x="11321" y="12957"/>
                  </a:cubicBezTo>
                  <a:cubicBezTo>
                    <a:pt x="11321" y="12957"/>
                    <a:pt x="11311" y="12947"/>
                    <a:pt x="11311" y="12947"/>
                  </a:cubicBezTo>
                  <a:cubicBezTo>
                    <a:pt x="11292" y="12938"/>
                    <a:pt x="11273" y="12928"/>
                    <a:pt x="11254" y="12919"/>
                  </a:cubicBezTo>
                  <a:cubicBezTo>
                    <a:pt x="11245" y="12909"/>
                    <a:pt x="11245" y="12909"/>
                    <a:pt x="11235" y="12909"/>
                  </a:cubicBezTo>
                  <a:cubicBezTo>
                    <a:pt x="11216" y="12909"/>
                    <a:pt x="11207" y="12909"/>
                    <a:pt x="11198" y="12891"/>
                  </a:cubicBezTo>
                  <a:cubicBezTo>
                    <a:pt x="11216" y="12872"/>
                    <a:pt x="11245" y="12853"/>
                    <a:pt x="11273" y="12834"/>
                  </a:cubicBezTo>
                  <a:lnTo>
                    <a:pt x="11283" y="12843"/>
                  </a:lnTo>
                  <a:cubicBezTo>
                    <a:pt x="11283" y="12843"/>
                    <a:pt x="11273" y="12843"/>
                    <a:pt x="11273" y="12853"/>
                  </a:cubicBezTo>
                  <a:cubicBezTo>
                    <a:pt x="11273" y="12853"/>
                    <a:pt x="11273" y="12862"/>
                    <a:pt x="11273" y="12872"/>
                  </a:cubicBezTo>
                  <a:cubicBezTo>
                    <a:pt x="11278" y="12876"/>
                    <a:pt x="11283" y="12879"/>
                    <a:pt x="11287" y="12879"/>
                  </a:cubicBezTo>
                  <a:cubicBezTo>
                    <a:pt x="11292" y="12879"/>
                    <a:pt x="11297" y="12876"/>
                    <a:pt x="11302" y="12872"/>
                  </a:cubicBezTo>
                  <a:cubicBezTo>
                    <a:pt x="11302" y="12862"/>
                    <a:pt x="11311" y="12862"/>
                    <a:pt x="11311" y="12853"/>
                  </a:cubicBezTo>
                  <a:cubicBezTo>
                    <a:pt x="11321" y="12853"/>
                    <a:pt x="11321" y="12843"/>
                    <a:pt x="11311" y="12843"/>
                  </a:cubicBezTo>
                  <a:cubicBezTo>
                    <a:pt x="11292" y="12834"/>
                    <a:pt x="11292" y="12824"/>
                    <a:pt x="11311" y="12815"/>
                  </a:cubicBezTo>
                  <a:cubicBezTo>
                    <a:pt x="11332" y="12801"/>
                    <a:pt x="11363" y="12792"/>
                    <a:pt x="11393" y="12792"/>
                  </a:cubicBezTo>
                  <a:close/>
                  <a:moveTo>
                    <a:pt x="62706" y="12981"/>
                  </a:moveTo>
                  <a:cubicBezTo>
                    <a:pt x="62709" y="12981"/>
                    <a:pt x="62711" y="12985"/>
                    <a:pt x="62718" y="12985"/>
                  </a:cubicBezTo>
                  <a:cubicBezTo>
                    <a:pt x="62708" y="12995"/>
                    <a:pt x="62708" y="12995"/>
                    <a:pt x="62699" y="13004"/>
                  </a:cubicBezTo>
                  <a:cubicBezTo>
                    <a:pt x="62699" y="13004"/>
                    <a:pt x="62689" y="12995"/>
                    <a:pt x="62689" y="12995"/>
                  </a:cubicBezTo>
                  <a:cubicBezTo>
                    <a:pt x="62689" y="12985"/>
                    <a:pt x="62699" y="12985"/>
                    <a:pt x="62699" y="12985"/>
                  </a:cubicBezTo>
                  <a:cubicBezTo>
                    <a:pt x="62702" y="12982"/>
                    <a:pt x="62704" y="12981"/>
                    <a:pt x="62706" y="12981"/>
                  </a:cubicBezTo>
                  <a:close/>
                  <a:moveTo>
                    <a:pt x="62878" y="12928"/>
                  </a:moveTo>
                  <a:cubicBezTo>
                    <a:pt x="62888" y="12938"/>
                    <a:pt x="62888" y="12938"/>
                    <a:pt x="62888" y="12947"/>
                  </a:cubicBezTo>
                  <a:cubicBezTo>
                    <a:pt x="62869" y="12966"/>
                    <a:pt x="62860" y="12985"/>
                    <a:pt x="62850" y="13004"/>
                  </a:cubicBezTo>
                  <a:lnTo>
                    <a:pt x="62841" y="13004"/>
                  </a:lnTo>
                  <a:cubicBezTo>
                    <a:pt x="62841" y="12985"/>
                    <a:pt x="62841" y="12966"/>
                    <a:pt x="62850" y="12947"/>
                  </a:cubicBezTo>
                  <a:cubicBezTo>
                    <a:pt x="62850" y="12938"/>
                    <a:pt x="62869" y="12928"/>
                    <a:pt x="62878" y="12928"/>
                  </a:cubicBezTo>
                  <a:close/>
                  <a:moveTo>
                    <a:pt x="11576" y="12995"/>
                  </a:moveTo>
                  <a:cubicBezTo>
                    <a:pt x="11571" y="13004"/>
                    <a:pt x="11564" y="13009"/>
                    <a:pt x="11557" y="13009"/>
                  </a:cubicBezTo>
                  <a:cubicBezTo>
                    <a:pt x="11550" y="13009"/>
                    <a:pt x="11543" y="13004"/>
                    <a:pt x="11538" y="12995"/>
                  </a:cubicBezTo>
                  <a:close/>
                  <a:moveTo>
                    <a:pt x="62251" y="12981"/>
                  </a:moveTo>
                  <a:cubicBezTo>
                    <a:pt x="62255" y="12981"/>
                    <a:pt x="62257" y="12985"/>
                    <a:pt x="62263" y="12985"/>
                  </a:cubicBezTo>
                  <a:cubicBezTo>
                    <a:pt x="62254" y="12995"/>
                    <a:pt x="62254" y="13004"/>
                    <a:pt x="62244" y="13014"/>
                  </a:cubicBezTo>
                  <a:cubicBezTo>
                    <a:pt x="62240" y="13018"/>
                    <a:pt x="62235" y="13021"/>
                    <a:pt x="62231" y="13021"/>
                  </a:cubicBezTo>
                  <a:cubicBezTo>
                    <a:pt x="62228" y="13021"/>
                    <a:pt x="62225" y="13018"/>
                    <a:pt x="62225" y="13014"/>
                  </a:cubicBezTo>
                  <a:cubicBezTo>
                    <a:pt x="62225" y="12995"/>
                    <a:pt x="62235" y="12985"/>
                    <a:pt x="62244" y="12985"/>
                  </a:cubicBezTo>
                  <a:cubicBezTo>
                    <a:pt x="62247" y="12982"/>
                    <a:pt x="62250" y="12981"/>
                    <a:pt x="62251" y="12981"/>
                  </a:cubicBezTo>
                  <a:close/>
                  <a:moveTo>
                    <a:pt x="10847" y="13004"/>
                  </a:moveTo>
                  <a:cubicBezTo>
                    <a:pt x="10847" y="13014"/>
                    <a:pt x="10857" y="13014"/>
                    <a:pt x="10857" y="13023"/>
                  </a:cubicBezTo>
                  <a:cubicBezTo>
                    <a:pt x="10847" y="13023"/>
                    <a:pt x="10847" y="13014"/>
                    <a:pt x="10847" y="13004"/>
                  </a:cubicBezTo>
                  <a:close/>
                  <a:moveTo>
                    <a:pt x="10951" y="12966"/>
                  </a:moveTo>
                  <a:lnTo>
                    <a:pt x="10951" y="12966"/>
                  </a:lnTo>
                  <a:cubicBezTo>
                    <a:pt x="10961" y="12985"/>
                    <a:pt x="10951" y="13014"/>
                    <a:pt x="10923" y="13023"/>
                  </a:cubicBezTo>
                  <a:cubicBezTo>
                    <a:pt x="10923" y="13014"/>
                    <a:pt x="10923" y="13004"/>
                    <a:pt x="10923" y="13004"/>
                  </a:cubicBezTo>
                  <a:cubicBezTo>
                    <a:pt x="10923" y="12995"/>
                    <a:pt x="10923" y="12985"/>
                    <a:pt x="10933" y="12985"/>
                  </a:cubicBezTo>
                  <a:cubicBezTo>
                    <a:pt x="10942" y="12985"/>
                    <a:pt x="10942" y="12985"/>
                    <a:pt x="10951" y="12976"/>
                  </a:cubicBezTo>
                  <a:cubicBezTo>
                    <a:pt x="10951" y="12976"/>
                    <a:pt x="10951" y="12966"/>
                    <a:pt x="10951" y="12966"/>
                  </a:cubicBezTo>
                  <a:close/>
                  <a:moveTo>
                    <a:pt x="61894" y="12966"/>
                  </a:moveTo>
                  <a:cubicBezTo>
                    <a:pt x="61904" y="12976"/>
                    <a:pt x="61904" y="12976"/>
                    <a:pt x="61904" y="12995"/>
                  </a:cubicBezTo>
                  <a:lnTo>
                    <a:pt x="61885" y="13014"/>
                  </a:lnTo>
                  <a:lnTo>
                    <a:pt x="61866" y="13004"/>
                  </a:lnTo>
                  <a:lnTo>
                    <a:pt x="61866" y="13023"/>
                  </a:lnTo>
                  <a:cubicBezTo>
                    <a:pt x="61847" y="13014"/>
                    <a:pt x="61837" y="12995"/>
                    <a:pt x="61837" y="12976"/>
                  </a:cubicBezTo>
                  <a:cubicBezTo>
                    <a:pt x="61847" y="12976"/>
                    <a:pt x="61847" y="12976"/>
                    <a:pt x="61856" y="12985"/>
                  </a:cubicBezTo>
                  <a:cubicBezTo>
                    <a:pt x="61866" y="12985"/>
                    <a:pt x="61875" y="12995"/>
                    <a:pt x="61885" y="12995"/>
                  </a:cubicBezTo>
                  <a:cubicBezTo>
                    <a:pt x="61885" y="12985"/>
                    <a:pt x="61894" y="12976"/>
                    <a:pt x="61894" y="12966"/>
                  </a:cubicBezTo>
                  <a:close/>
                  <a:moveTo>
                    <a:pt x="10980" y="12995"/>
                  </a:moveTo>
                  <a:cubicBezTo>
                    <a:pt x="10980" y="13004"/>
                    <a:pt x="10980" y="13014"/>
                    <a:pt x="10989" y="13023"/>
                  </a:cubicBezTo>
                  <a:cubicBezTo>
                    <a:pt x="10989" y="13032"/>
                    <a:pt x="10989" y="13032"/>
                    <a:pt x="10970" y="13032"/>
                  </a:cubicBezTo>
                  <a:lnTo>
                    <a:pt x="10951" y="13032"/>
                  </a:lnTo>
                  <a:cubicBezTo>
                    <a:pt x="10951" y="13023"/>
                    <a:pt x="10951" y="13023"/>
                    <a:pt x="10951" y="13023"/>
                  </a:cubicBezTo>
                  <a:cubicBezTo>
                    <a:pt x="10961" y="13014"/>
                    <a:pt x="10970" y="13004"/>
                    <a:pt x="10980" y="12995"/>
                  </a:cubicBezTo>
                  <a:close/>
                  <a:moveTo>
                    <a:pt x="11699" y="12891"/>
                  </a:moveTo>
                  <a:cubicBezTo>
                    <a:pt x="11709" y="12891"/>
                    <a:pt x="11709" y="12891"/>
                    <a:pt x="11718" y="12900"/>
                  </a:cubicBezTo>
                  <a:cubicBezTo>
                    <a:pt x="11765" y="12909"/>
                    <a:pt x="11822" y="12928"/>
                    <a:pt x="11870" y="12947"/>
                  </a:cubicBezTo>
                  <a:cubicBezTo>
                    <a:pt x="11879" y="12947"/>
                    <a:pt x="11889" y="12957"/>
                    <a:pt x="11898" y="12957"/>
                  </a:cubicBezTo>
                  <a:cubicBezTo>
                    <a:pt x="11898" y="12966"/>
                    <a:pt x="11907" y="12966"/>
                    <a:pt x="11907" y="12966"/>
                  </a:cubicBezTo>
                  <a:cubicBezTo>
                    <a:pt x="11898" y="12985"/>
                    <a:pt x="11907" y="12995"/>
                    <a:pt x="11926" y="13004"/>
                  </a:cubicBezTo>
                  <a:cubicBezTo>
                    <a:pt x="11926" y="13014"/>
                    <a:pt x="11917" y="13023"/>
                    <a:pt x="11917" y="13032"/>
                  </a:cubicBezTo>
                  <a:lnTo>
                    <a:pt x="11889" y="13032"/>
                  </a:lnTo>
                  <a:cubicBezTo>
                    <a:pt x="11885" y="13029"/>
                    <a:pt x="11881" y="13026"/>
                    <a:pt x="11877" y="13026"/>
                  </a:cubicBezTo>
                  <a:cubicBezTo>
                    <a:pt x="11873" y="13026"/>
                    <a:pt x="11870" y="13031"/>
                    <a:pt x="11870" y="13042"/>
                  </a:cubicBezTo>
                  <a:cubicBezTo>
                    <a:pt x="11860" y="13051"/>
                    <a:pt x="11860" y="13051"/>
                    <a:pt x="11860" y="13051"/>
                  </a:cubicBezTo>
                  <a:cubicBezTo>
                    <a:pt x="11851" y="13042"/>
                    <a:pt x="11841" y="13042"/>
                    <a:pt x="11841" y="13032"/>
                  </a:cubicBezTo>
                  <a:lnTo>
                    <a:pt x="11851" y="13032"/>
                  </a:lnTo>
                  <a:cubicBezTo>
                    <a:pt x="11860" y="13023"/>
                    <a:pt x="11860" y="13023"/>
                    <a:pt x="11851" y="13014"/>
                  </a:cubicBezTo>
                  <a:cubicBezTo>
                    <a:pt x="11851" y="13004"/>
                    <a:pt x="11841" y="13004"/>
                    <a:pt x="11841" y="12995"/>
                  </a:cubicBezTo>
                  <a:cubicBezTo>
                    <a:pt x="11832" y="13014"/>
                    <a:pt x="11822" y="13023"/>
                    <a:pt x="11813" y="13023"/>
                  </a:cubicBezTo>
                  <a:lnTo>
                    <a:pt x="11784" y="12966"/>
                  </a:lnTo>
                  <a:cubicBezTo>
                    <a:pt x="11784" y="12966"/>
                    <a:pt x="11784" y="12976"/>
                    <a:pt x="11775" y="12976"/>
                  </a:cubicBezTo>
                  <a:cubicBezTo>
                    <a:pt x="11775" y="12985"/>
                    <a:pt x="11775" y="12985"/>
                    <a:pt x="11765" y="12985"/>
                  </a:cubicBezTo>
                  <a:cubicBezTo>
                    <a:pt x="11765" y="12985"/>
                    <a:pt x="11756" y="12985"/>
                    <a:pt x="11756" y="12976"/>
                  </a:cubicBezTo>
                  <a:cubicBezTo>
                    <a:pt x="11737" y="12957"/>
                    <a:pt x="11718" y="12938"/>
                    <a:pt x="11709" y="12909"/>
                  </a:cubicBezTo>
                  <a:cubicBezTo>
                    <a:pt x="11709" y="12900"/>
                    <a:pt x="11699" y="12900"/>
                    <a:pt x="11699" y="12891"/>
                  </a:cubicBezTo>
                  <a:close/>
                  <a:moveTo>
                    <a:pt x="62803" y="13004"/>
                  </a:moveTo>
                  <a:cubicBezTo>
                    <a:pt x="62803" y="13023"/>
                    <a:pt x="62803" y="13042"/>
                    <a:pt x="62784" y="13051"/>
                  </a:cubicBezTo>
                  <a:cubicBezTo>
                    <a:pt x="62784" y="13032"/>
                    <a:pt x="62784" y="13014"/>
                    <a:pt x="62803" y="13004"/>
                  </a:cubicBezTo>
                  <a:close/>
                  <a:moveTo>
                    <a:pt x="63880" y="12991"/>
                  </a:moveTo>
                  <a:cubicBezTo>
                    <a:pt x="63887" y="12991"/>
                    <a:pt x="63891" y="12997"/>
                    <a:pt x="63891" y="13004"/>
                  </a:cubicBezTo>
                  <a:cubicBezTo>
                    <a:pt x="63901" y="13004"/>
                    <a:pt x="63901" y="13014"/>
                    <a:pt x="63901" y="13023"/>
                  </a:cubicBezTo>
                  <a:cubicBezTo>
                    <a:pt x="63901" y="13032"/>
                    <a:pt x="63891" y="13032"/>
                    <a:pt x="63891" y="13042"/>
                  </a:cubicBezTo>
                  <a:cubicBezTo>
                    <a:pt x="63882" y="13042"/>
                    <a:pt x="63872" y="13051"/>
                    <a:pt x="63872" y="13061"/>
                  </a:cubicBezTo>
                  <a:lnTo>
                    <a:pt x="63844" y="13023"/>
                  </a:lnTo>
                  <a:cubicBezTo>
                    <a:pt x="63853" y="13014"/>
                    <a:pt x="63863" y="13004"/>
                    <a:pt x="63872" y="12995"/>
                  </a:cubicBezTo>
                  <a:cubicBezTo>
                    <a:pt x="63875" y="12992"/>
                    <a:pt x="63878" y="12991"/>
                    <a:pt x="63880" y="12991"/>
                  </a:cubicBezTo>
                  <a:close/>
                  <a:moveTo>
                    <a:pt x="64185" y="13032"/>
                  </a:moveTo>
                  <a:cubicBezTo>
                    <a:pt x="64185" y="13032"/>
                    <a:pt x="64194" y="13042"/>
                    <a:pt x="64194" y="13042"/>
                  </a:cubicBezTo>
                  <a:cubicBezTo>
                    <a:pt x="64194" y="13051"/>
                    <a:pt x="64194" y="13051"/>
                    <a:pt x="64185" y="13061"/>
                  </a:cubicBezTo>
                  <a:lnTo>
                    <a:pt x="64175" y="13032"/>
                  </a:lnTo>
                  <a:close/>
                  <a:moveTo>
                    <a:pt x="67261" y="12872"/>
                  </a:moveTo>
                  <a:lnTo>
                    <a:pt x="67270" y="12881"/>
                  </a:lnTo>
                  <a:cubicBezTo>
                    <a:pt x="67251" y="12938"/>
                    <a:pt x="67242" y="12995"/>
                    <a:pt x="67223" y="13061"/>
                  </a:cubicBezTo>
                  <a:cubicBezTo>
                    <a:pt x="67147" y="13023"/>
                    <a:pt x="67138" y="13014"/>
                    <a:pt x="67166" y="12966"/>
                  </a:cubicBezTo>
                  <a:lnTo>
                    <a:pt x="67166" y="12966"/>
                  </a:lnTo>
                  <a:cubicBezTo>
                    <a:pt x="67177" y="12977"/>
                    <a:pt x="67187" y="12984"/>
                    <a:pt x="67197" y="12984"/>
                  </a:cubicBezTo>
                  <a:cubicBezTo>
                    <a:pt x="67206" y="12984"/>
                    <a:pt x="67215" y="12979"/>
                    <a:pt x="67223" y="12966"/>
                  </a:cubicBezTo>
                  <a:cubicBezTo>
                    <a:pt x="67233" y="12957"/>
                    <a:pt x="67233" y="12938"/>
                    <a:pt x="67242" y="12919"/>
                  </a:cubicBezTo>
                  <a:cubicBezTo>
                    <a:pt x="67242" y="12909"/>
                    <a:pt x="67251" y="12891"/>
                    <a:pt x="67261" y="12872"/>
                  </a:cubicBezTo>
                  <a:close/>
                  <a:moveTo>
                    <a:pt x="10923" y="13032"/>
                  </a:moveTo>
                  <a:cubicBezTo>
                    <a:pt x="10923" y="13042"/>
                    <a:pt x="10923" y="13051"/>
                    <a:pt x="10933" y="13061"/>
                  </a:cubicBezTo>
                  <a:cubicBezTo>
                    <a:pt x="10933" y="13061"/>
                    <a:pt x="10923" y="13070"/>
                    <a:pt x="10923" y="13070"/>
                  </a:cubicBezTo>
                  <a:cubicBezTo>
                    <a:pt x="10923" y="13070"/>
                    <a:pt x="10914" y="13070"/>
                    <a:pt x="10904" y="13061"/>
                  </a:cubicBezTo>
                  <a:cubicBezTo>
                    <a:pt x="10904" y="13051"/>
                    <a:pt x="10914" y="13032"/>
                    <a:pt x="10923" y="13032"/>
                  </a:cubicBezTo>
                  <a:close/>
                  <a:moveTo>
                    <a:pt x="11273" y="13042"/>
                  </a:moveTo>
                  <a:cubicBezTo>
                    <a:pt x="11283" y="13042"/>
                    <a:pt x="11292" y="13051"/>
                    <a:pt x="11292" y="13051"/>
                  </a:cubicBezTo>
                  <a:cubicBezTo>
                    <a:pt x="11283" y="13061"/>
                    <a:pt x="11283" y="13061"/>
                    <a:pt x="11283" y="13070"/>
                  </a:cubicBezTo>
                  <a:lnTo>
                    <a:pt x="11273" y="13070"/>
                  </a:lnTo>
                  <a:cubicBezTo>
                    <a:pt x="11273" y="13061"/>
                    <a:pt x="11273" y="13051"/>
                    <a:pt x="11273" y="13042"/>
                  </a:cubicBezTo>
                  <a:close/>
                  <a:moveTo>
                    <a:pt x="11993" y="13023"/>
                  </a:moveTo>
                  <a:cubicBezTo>
                    <a:pt x="11993" y="13032"/>
                    <a:pt x="11993" y="13051"/>
                    <a:pt x="11993" y="13061"/>
                  </a:cubicBezTo>
                  <a:cubicBezTo>
                    <a:pt x="11993" y="13070"/>
                    <a:pt x="11974" y="13070"/>
                    <a:pt x="11964" y="13070"/>
                  </a:cubicBezTo>
                  <a:cubicBezTo>
                    <a:pt x="11964" y="13051"/>
                    <a:pt x="11974" y="13032"/>
                    <a:pt x="11993" y="13023"/>
                  </a:cubicBezTo>
                  <a:close/>
                  <a:moveTo>
                    <a:pt x="61676" y="13051"/>
                  </a:moveTo>
                  <a:lnTo>
                    <a:pt x="61695" y="13080"/>
                  </a:lnTo>
                  <a:cubicBezTo>
                    <a:pt x="61676" y="13080"/>
                    <a:pt x="61667" y="13080"/>
                    <a:pt x="61676" y="13051"/>
                  </a:cubicBezTo>
                  <a:close/>
                  <a:moveTo>
                    <a:pt x="63729" y="13063"/>
                  </a:moveTo>
                  <a:cubicBezTo>
                    <a:pt x="63737" y="13063"/>
                    <a:pt x="63745" y="13066"/>
                    <a:pt x="63749" y="13070"/>
                  </a:cubicBezTo>
                  <a:cubicBezTo>
                    <a:pt x="63745" y="13078"/>
                    <a:pt x="63740" y="13081"/>
                    <a:pt x="63733" y="13081"/>
                  </a:cubicBezTo>
                  <a:cubicBezTo>
                    <a:pt x="63724" y="13081"/>
                    <a:pt x="63713" y="13076"/>
                    <a:pt x="63702" y="13070"/>
                  </a:cubicBezTo>
                  <a:cubicBezTo>
                    <a:pt x="63711" y="13066"/>
                    <a:pt x="63721" y="13063"/>
                    <a:pt x="63729" y="13063"/>
                  </a:cubicBezTo>
                  <a:close/>
                  <a:moveTo>
                    <a:pt x="11216" y="13004"/>
                  </a:moveTo>
                  <a:cubicBezTo>
                    <a:pt x="11235" y="13004"/>
                    <a:pt x="11245" y="13023"/>
                    <a:pt x="11235" y="13032"/>
                  </a:cubicBezTo>
                  <a:cubicBezTo>
                    <a:pt x="11235" y="13032"/>
                    <a:pt x="11235" y="13042"/>
                    <a:pt x="11235" y="13042"/>
                  </a:cubicBezTo>
                  <a:cubicBezTo>
                    <a:pt x="11235" y="13051"/>
                    <a:pt x="11226" y="13061"/>
                    <a:pt x="11216" y="13061"/>
                  </a:cubicBezTo>
                  <a:lnTo>
                    <a:pt x="11207" y="13061"/>
                  </a:lnTo>
                  <a:cubicBezTo>
                    <a:pt x="11207" y="13070"/>
                    <a:pt x="11198" y="13080"/>
                    <a:pt x="11188" y="13080"/>
                  </a:cubicBezTo>
                  <a:cubicBezTo>
                    <a:pt x="11180" y="13084"/>
                    <a:pt x="11174" y="13086"/>
                    <a:pt x="11169" y="13086"/>
                  </a:cubicBezTo>
                  <a:cubicBezTo>
                    <a:pt x="11163" y="13086"/>
                    <a:pt x="11160" y="13081"/>
                    <a:pt x="11160" y="13070"/>
                  </a:cubicBezTo>
                  <a:cubicBezTo>
                    <a:pt x="11160" y="13070"/>
                    <a:pt x="11150" y="13061"/>
                    <a:pt x="11150" y="13061"/>
                  </a:cubicBezTo>
                  <a:cubicBezTo>
                    <a:pt x="11150" y="13051"/>
                    <a:pt x="11141" y="13051"/>
                    <a:pt x="11141" y="13051"/>
                  </a:cubicBezTo>
                  <a:lnTo>
                    <a:pt x="11150" y="13051"/>
                  </a:lnTo>
                  <a:cubicBezTo>
                    <a:pt x="11160" y="13051"/>
                    <a:pt x="11169" y="13051"/>
                    <a:pt x="11169" y="13042"/>
                  </a:cubicBezTo>
                  <a:cubicBezTo>
                    <a:pt x="11179" y="13042"/>
                    <a:pt x="11179" y="13032"/>
                    <a:pt x="11188" y="13032"/>
                  </a:cubicBezTo>
                  <a:cubicBezTo>
                    <a:pt x="11198" y="13032"/>
                    <a:pt x="11198" y="13023"/>
                    <a:pt x="11207" y="13014"/>
                  </a:cubicBezTo>
                  <a:cubicBezTo>
                    <a:pt x="11207" y="13014"/>
                    <a:pt x="11207" y="13004"/>
                    <a:pt x="11216" y="13004"/>
                  </a:cubicBezTo>
                  <a:close/>
                  <a:moveTo>
                    <a:pt x="63617" y="13061"/>
                  </a:moveTo>
                  <a:cubicBezTo>
                    <a:pt x="63626" y="13061"/>
                    <a:pt x="63626" y="13061"/>
                    <a:pt x="63636" y="13070"/>
                  </a:cubicBezTo>
                  <a:cubicBezTo>
                    <a:pt x="63626" y="13070"/>
                    <a:pt x="63626" y="13070"/>
                    <a:pt x="63626" y="13080"/>
                  </a:cubicBezTo>
                  <a:cubicBezTo>
                    <a:pt x="63617" y="13080"/>
                    <a:pt x="63607" y="13080"/>
                    <a:pt x="63598" y="13089"/>
                  </a:cubicBezTo>
                  <a:cubicBezTo>
                    <a:pt x="63607" y="13080"/>
                    <a:pt x="63617" y="13070"/>
                    <a:pt x="63617" y="13061"/>
                  </a:cubicBezTo>
                  <a:close/>
                  <a:moveTo>
                    <a:pt x="63797" y="13014"/>
                  </a:moveTo>
                  <a:cubicBezTo>
                    <a:pt x="63806" y="13023"/>
                    <a:pt x="63806" y="13023"/>
                    <a:pt x="63806" y="13023"/>
                  </a:cubicBezTo>
                  <a:cubicBezTo>
                    <a:pt x="63816" y="13023"/>
                    <a:pt x="63806" y="13032"/>
                    <a:pt x="63806" y="13032"/>
                  </a:cubicBezTo>
                  <a:cubicBezTo>
                    <a:pt x="63806" y="13042"/>
                    <a:pt x="63797" y="13051"/>
                    <a:pt x="63797" y="13070"/>
                  </a:cubicBezTo>
                  <a:cubicBezTo>
                    <a:pt x="63797" y="13070"/>
                    <a:pt x="63787" y="13080"/>
                    <a:pt x="63787" y="13089"/>
                  </a:cubicBezTo>
                  <a:lnTo>
                    <a:pt x="63778" y="13089"/>
                  </a:lnTo>
                  <a:cubicBezTo>
                    <a:pt x="63768" y="13089"/>
                    <a:pt x="63768" y="13080"/>
                    <a:pt x="63768" y="13080"/>
                  </a:cubicBezTo>
                  <a:cubicBezTo>
                    <a:pt x="63778" y="13070"/>
                    <a:pt x="63778" y="13061"/>
                    <a:pt x="63768" y="13051"/>
                  </a:cubicBezTo>
                  <a:cubicBezTo>
                    <a:pt x="63768" y="13051"/>
                    <a:pt x="63768" y="13042"/>
                    <a:pt x="63768" y="13042"/>
                  </a:cubicBezTo>
                  <a:cubicBezTo>
                    <a:pt x="63778" y="13032"/>
                    <a:pt x="63787" y="13023"/>
                    <a:pt x="63797" y="13014"/>
                  </a:cubicBezTo>
                  <a:close/>
                  <a:moveTo>
                    <a:pt x="11020" y="13067"/>
                  </a:moveTo>
                  <a:cubicBezTo>
                    <a:pt x="11022" y="13067"/>
                    <a:pt x="11025" y="13068"/>
                    <a:pt x="11027" y="13070"/>
                  </a:cubicBezTo>
                  <a:cubicBezTo>
                    <a:pt x="11019" y="13070"/>
                    <a:pt x="11018" y="13091"/>
                    <a:pt x="11006" y="13091"/>
                  </a:cubicBezTo>
                  <a:cubicBezTo>
                    <a:pt x="11004" y="13091"/>
                    <a:pt x="11001" y="13091"/>
                    <a:pt x="10999" y="13089"/>
                  </a:cubicBezTo>
                  <a:cubicBezTo>
                    <a:pt x="11006" y="13075"/>
                    <a:pt x="11013" y="13067"/>
                    <a:pt x="11020" y="13067"/>
                  </a:cubicBezTo>
                  <a:close/>
                  <a:moveTo>
                    <a:pt x="11056" y="13099"/>
                  </a:moveTo>
                  <a:cubicBezTo>
                    <a:pt x="11065" y="13099"/>
                    <a:pt x="11074" y="13099"/>
                    <a:pt x="11074" y="13108"/>
                  </a:cubicBezTo>
                  <a:lnTo>
                    <a:pt x="11056" y="13099"/>
                  </a:lnTo>
                  <a:close/>
                  <a:moveTo>
                    <a:pt x="62320" y="13080"/>
                  </a:moveTo>
                  <a:cubicBezTo>
                    <a:pt x="62320" y="13089"/>
                    <a:pt x="62320" y="13099"/>
                    <a:pt x="62320" y="13108"/>
                  </a:cubicBezTo>
                  <a:lnTo>
                    <a:pt x="62292" y="13080"/>
                  </a:lnTo>
                  <a:close/>
                  <a:moveTo>
                    <a:pt x="63579" y="13070"/>
                  </a:moveTo>
                  <a:lnTo>
                    <a:pt x="63579" y="13080"/>
                  </a:lnTo>
                  <a:cubicBezTo>
                    <a:pt x="63579" y="13089"/>
                    <a:pt x="63569" y="13099"/>
                    <a:pt x="63560" y="13108"/>
                  </a:cubicBezTo>
                  <a:lnTo>
                    <a:pt x="63550" y="13108"/>
                  </a:lnTo>
                  <a:cubicBezTo>
                    <a:pt x="63560" y="13099"/>
                    <a:pt x="63560" y="13089"/>
                    <a:pt x="63560" y="13080"/>
                  </a:cubicBezTo>
                  <a:cubicBezTo>
                    <a:pt x="63569" y="13080"/>
                    <a:pt x="63569" y="13080"/>
                    <a:pt x="63579" y="13070"/>
                  </a:cubicBezTo>
                  <a:close/>
                  <a:moveTo>
                    <a:pt x="10989" y="13108"/>
                  </a:moveTo>
                  <a:cubicBezTo>
                    <a:pt x="11008" y="13108"/>
                    <a:pt x="11008" y="13108"/>
                    <a:pt x="11008" y="13127"/>
                  </a:cubicBezTo>
                  <a:lnTo>
                    <a:pt x="10989" y="13108"/>
                  </a:lnTo>
                  <a:close/>
                  <a:moveTo>
                    <a:pt x="62920" y="12969"/>
                  </a:moveTo>
                  <a:cubicBezTo>
                    <a:pt x="62923" y="12969"/>
                    <a:pt x="62926" y="12971"/>
                    <a:pt x="62926" y="12976"/>
                  </a:cubicBezTo>
                  <a:cubicBezTo>
                    <a:pt x="62935" y="12995"/>
                    <a:pt x="62926" y="13023"/>
                    <a:pt x="62916" y="13042"/>
                  </a:cubicBezTo>
                  <a:cubicBezTo>
                    <a:pt x="62916" y="13042"/>
                    <a:pt x="62916" y="13051"/>
                    <a:pt x="62916" y="13061"/>
                  </a:cubicBezTo>
                  <a:cubicBezTo>
                    <a:pt x="62907" y="13070"/>
                    <a:pt x="62907" y="13070"/>
                    <a:pt x="62907" y="13080"/>
                  </a:cubicBezTo>
                  <a:lnTo>
                    <a:pt x="62897" y="13080"/>
                  </a:lnTo>
                  <a:cubicBezTo>
                    <a:pt x="62897" y="13070"/>
                    <a:pt x="62897" y="13061"/>
                    <a:pt x="62897" y="13051"/>
                  </a:cubicBezTo>
                  <a:cubicBezTo>
                    <a:pt x="62897" y="13040"/>
                    <a:pt x="62894" y="13036"/>
                    <a:pt x="62890" y="13036"/>
                  </a:cubicBezTo>
                  <a:cubicBezTo>
                    <a:pt x="62886" y="13036"/>
                    <a:pt x="62882" y="13038"/>
                    <a:pt x="62878" y="13042"/>
                  </a:cubicBezTo>
                  <a:cubicBezTo>
                    <a:pt x="62860" y="13051"/>
                    <a:pt x="62841" y="13070"/>
                    <a:pt x="62850" y="13099"/>
                  </a:cubicBezTo>
                  <a:cubicBezTo>
                    <a:pt x="62850" y="13108"/>
                    <a:pt x="62850" y="13118"/>
                    <a:pt x="62850" y="13127"/>
                  </a:cubicBezTo>
                  <a:cubicBezTo>
                    <a:pt x="62841" y="13118"/>
                    <a:pt x="62831" y="13099"/>
                    <a:pt x="62831" y="13080"/>
                  </a:cubicBezTo>
                  <a:cubicBezTo>
                    <a:pt x="62831" y="13061"/>
                    <a:pt x="62841" y="13042"/>
                    <a:pt x="62860" y="13042"/>
                  </a:cubicBezTo>
                  <a:cubicBezTo>
                    <a:pt x="62860" y="13032"/>
                    <a:pt x="62869" y="13032"/>
                    <a:pt x="62869" y="13023"/>
                  </a:cubicBezTo>
                  <a:cubicBezTo>
                    <a:pt x="62878" y="13004"/>
                    <a:pt x="62888" y="12985"/>
                    <a:pt x="62907" y="12976"/>
                  </a:cubicBezTo>
                  <a:cubicBezTo>
                    <a:pt x="62912" y="12971"/>
                    <a:pt x="62916" y="12969"/>
                    <a:pt x="62920" y="12969"/>
                  </a:cubicBezTo>
                  <a:close/>
                  <a:moveTo>
                    <a:pt x="63101" y="12838"/>
                  </a:moveTo>
                  <a:cubicBezTo>
                    <a:pt x="63108" y="12838"/>
                    <a:pt x="63115" y="12843"/>
                    <a:pt x="63125" y="12853"/>
                  </a:cubicBezTo>
                  <a:cubicBezTo>
                    <a:pt x="63134" y="12853"/>
                    <a:pt x="63134" y="12862"/>
                    <a:pt x="63134" y="12862"/>
                  </a:cubicBezTo>
                  <a:cubicBezTo>
                    <a:pt x="63143" y="12862"/>
                    <a:pt x="63143" y="12853"/>
                    <a:pt x="63143" y="12853"/>
                  </a:cubicBezTo>
                  <a:cubicBezTo>
                    <a:pt x="63150" y="12849"/>
                    <a:pt x="63157" y="12847"/>
                    <a:pt x="63163" y="12847"/>
                  </a:cubicBezTo>
                  <a:cubicBezTo>
                    <a:pt x="63174" y="12847"/>
                    <a:pt x="63181" y="12854"/>
                    <a:pt x="63181" y="12872"/>
                  </a:cubicBezTo>
                  <a:cubicBezTo>
                    <a:pt x="63191" y="12891"/>
                    <a:pt x="63200" y="12919"/>
                    <a:pt x="63219" y="12928"/>
                  </a:cubicBezTo>
                  <a:cubicBezTo>
                    <a:pt x="63238" y="12957"/>
                    <a:pt x="63238" y="12957"/>
                    <a:pt x="63219" y="12976"/>
                  </a:cubicBezTo>
                  <a:lnTo>
                    <a:pt x="63238" y="12985"/>
                  </a:lnTo>
                  <a:lnTo>
                    <a:pt x="63229" y="12985"/>
                  </a:lnTo>
                  <a:cubicBezTo>
                    <a:pt x="63200" y="12985"/>
                    <a:pt x="63200" y="12966"/>
                    <a:pt x="63191" y="12947"/>
                  </a:cubicBezTo>
                  <a:lnTo>
                    <a:pt x="63181" y="12947"/>
                  </a:lnTo>
                  <a:cubicBezTo>
                    <a:pt x="63181" y="12966"/>
                    <a:pt x="63172" y="12985"/>
                    <a:pt x="63162" y="13004"/>
                  </a:cubicBezTo>
                  <a:cubicBezTo>
                    <a:pt x="63162" y="13014"/>
                    <a:pt x="63172" y="13023"/>
                    <a:pt x="63172" y="13023"/>
                  </a:cubicBezTo>
                  <a:cubicBezTo>
                    <a:pt x="63172" y="13032"/>
                    <a:pt x="63162" y="13032"/>
                    <a:pt x="63162" y="13042"/>
                  </a:cubicBezTo>
                  <a:cubicBezTo>
                    <a:pt x="63162" y="13070"/>
                    <a:pt x="63153" y="13089"/>
                    <a:pt x="63115" y="13089"/>
                  </a:cubicBezTo>
                  <a:cubicBezTo>
                    <a:pt x="63134" y="13099"/>
                    <a:pt x="63125" y="13108"/>
                    <a:pt x="63115" y="13118"/>
                  </a:cubicBezTo>
                  <a:cubicBezTo>
                    <a:pt x="63109" y="13124"/>
                    <a:pt x="63098" y="13135"/>
                    <a:pt x="63085" y="13135"/>
                  </a:cubicBezTo>
                  <a:cubicBezTo>
                    <a:pt x="63079" y="13135"/>
                    <a:pt x="63074" y="13133"/>
                    <a:pt x="63068" y="13127"/>
                  </a:cubicBezTo>
                  <a:cubicBezTo>
                    <a:pt x="63058" y="13127"/>
                    <a:pt x="63058" y="13118"/>
                    <a:pt x="63049" y="13108"/>
                  </a:cubicBezTo>
                  <a:cubicBezTo>
                    <a:pt x="63058" y="13089"/>
                    <a:pt x="63049" y="13080"/>
                    <a:pt x="63030" y="13080"/>
                  </a:cubicBezTo>
                  <a:lnTo>
                    <a:pt x="62983" y="13080"/>
                  </a:lnTo>
                  <a:cubicBezTo>
                    <a:pt x="62973" y="13080"/>
                    <a:pt x="62964" y="13080"/>
                    <a:pt x="62964" y="13070"/>
                  </a:cubicBezTo>
                  <a:cubicBezTo>
                    <a:pt x="62954" y="13070"/>
                    <a:pt x="62964" y="13061"/>
                    <a:pt x="62964" y="13051"/>
                  </a:cubicBezTo>
                  <a:cubicBezTo>
                    <a:pt x="62973" y="13051"/>
                    <a:pt x="62973" y="13042"/>
                    <a:pt x="62983" y="13032"/>
                  </a:cubicBezTo>
                  <a:cubicBezTo>
                    <a:pt x="62992" y="13023"/>
                    <a:pt x="62992" y="13014"/>
                    <a:pt x="62983" y="13014"/>
                  </a:cubicBezTo>
                  <a:cubicBezTo>
                    <a:pt x="62973" y="13014"/>
                    <a:pt x="62973" y="13004"/>
                    <a:pt x="62973" y="13004"/>
                  </a:cubicBezTo>
                  <a:cubicBezTo>
                    <a:pt x="62945" y="12995"/>
                    <a:pt x="62935" y="12985"/>
                    <a:pt x="62945" y="12957"/>
                  </a:cubicBezTo>
                  <a:cubicBezTo>
                    <a:pt x="62945" y="12947"/>
                    <a:pt x="62954" y="12938"/>
                    <a:pt x="62964" y="12938"/>
                  </a:cubicBezTo>
                  <a:cubicBezTo>
                    <a:pt x="62968" y="12933"/>
                    <a:pt x="62973" y="12931"/>
                    <a:pt x="62978" y="12931"/>
                  </a:cubicBezTo>
                  <a:cubicBezTo>
                    <a:pt x="62983" y="12931"/>
                    <a:pt x="62987" y="12933"/>
                    <a:pt x="62992" y="12938"/>
                  </a:cubicBezTo>
                  <a:lnTo>
                    <a:pt x="62992" y="12900"/>
                  </a:lnTo>
                  <a:cubicBezTo>
                    <a:pt x="63020" y="12900"/>
                    <a:pt x="63058" y="12900"/>
                    <a:pt x="63087" y="12891"/>
                  </a:cubicBezTo>
                  <a:lnTo>
                    <a:pt x="63049" y="12872"/>
                  </a:lnTo>
                  <a:cubicBezTo>
                    <a:pt x="63058" y="12872"/>
                    <a:pt x="63068" y="12862"/>
                    <a:pt x="63077" y="12853"/>
                  </a:cubicBezTo>
                  <a:cubicBezTo>
                    <a:pt x="63087" y="12843"/>
                    <a:pt x="63094" y="12838"/>
                    <a:pt x="63101" y="12838"/>
                  </a:cubicBezTo>
                  <a:close/>
                  <a:moveTo>
                    <a:pt x="10914" y="13096"/>
                  </a:moveTo>
                  <a:cubicBezTo>
                    <a:pt x="10917" y="13096"/>
                    <a:pt x="10920" y="13097"/>
                    <a:pt x="10923" y="13099"/>
                  </a:cubicBezTo>
                  <a:lnTo>
                    <a:pt x="10885" y="13137"/>
                  </a:lnTo>
                  <a:cubicBezTo>
                    <a:pt x="10893" y="13113"/>
                    <a:pt x="10901" y="13096"/>
                    <a:pt x="10914" y="13096"/>
                  </a:cubicBezTo>
                  <a:close/>
                  <a:moveTo>
                    <a:pt x="62736" y="13070"/>
                  </a:moveTo>
                  <a:cubicBezTo>
                    <a:pt x="62746" y="13070"/>
                    <a:pt x="62746" y="13070"/>
                    <a:pt x="62755" y="13080"/>
                  </a:cubicBezTo>
                  <a:cubicBezTo>
                    <a:pt x="62765" y="13089"/>
                    <a:pt x="62774" y="13099"/>
                    <a:pt x="62784" y="13118"/>
                  </a:cubicBezTo>
                  <a:cubicBezTo>
                    <a:pt x="62793" y="13127"/>
                    <a:pt x="62793" y="13127"/>
                    <a:pt x="62774" y="13137"/>
                  </a:cubicBezTo>
                  <a:cubicBezTo>
                    <a:pt x="62765" y="13137"/>
                    <a:pt x="62765" y="13127"/>
                    <a:pt x="62765" y="13118"/>
                  </a:cubicBezTo>
                  <a:cubicBezTo>
                    <a:pt x="62765" y="13111"/>
                    <a:pt x="62760" y="13104"/>
                    <a:pt x="62754" y="13104"/>
                  </a:cubicBezTo>
                  <a:cubicBezTo>
                    <a:pt x="62751" y="13104"/>
                    <a:pt x="62749" y="13105"/>
                    <a:pt x="62746" y="13108"/>
                  </a:cubicBezTo>
                  <a:cubicBezTo>
                    <a:pt x="62736" y="13108"/>
                    <a:pt x="62736" y="13099"/>
                    <a:pt x="62727" y="13089"/>
                  </a:cubicBezTo>
                  <a:cubicBezTo>
                    <a:pt x="62736" y="13080"/>
                    <a:pt x="62736" y="13070"/>
                    <a:pt x="62736" y="13070"/>
                  </a:cubicBezTo>
                  <a:close/>
                  <a:moveTo>
                    <a:pt x="11870" y="13127"/>
                  </a:moveTo>
                  <a:cubicBezTo>
                    <a:pt x="11870" y="13134"/>
                    <a:pt x="11865" y="13141"/>
                    <a:pt x="11859" y="13141"/>
                  </a:cubicBezTo>
                  <a:cubicBezTo>
                    <a:pt x="11856" y="13141"/>
                    <a:pt x="11853" y="13139"/>
                    <a:pt x="11851" y="13137"/>
                  </a:cubicBezTo>
                  <a:lnTo>
                    <a:pt x="11870" y="13127"/>
                  </a:lnTo>
                  <a:close/>
                  <a:moveTo>
                    <a:pt x="61733" y="13108"/>
                  </a:moveTo>
                  <a:lnTo>
                    <a:pt x="61762" y="13137"/>
                  </a:lnTo>
                  <a:cubicBezTo>
                    <a:pt x="61752" y="13141"/>
                    <a:pt x="61745" y="13144"/>
                    <a:pt x="61740" y="13144"/>
                  </a:cubicBezTo>
                  <a:cubicBezTo>
                    <a:pt x="61736" y="13144"/>
                    <a:pt x="61733" y="13141"/>
                    <a:pt x="61733" y="13137"/>
                  </a:cubicBezTo>
                  <a:cubicBezTo>
                    <a:pt x="61733" y="13127"/>
                    <a:pt x="61733" y="13118"/>
                    <a:pt x="61733" y="13108"/>
                  </a:cubicBezTo>
                  <a:close/>
                  <a:moveTo>
                    <a:pt x="62904" y="13104"/>
                  </a:moveTo>
                  <a:cubicBezTo>
                    <a:pt x="62913" y="13104"/>
                    <a:pt x="62922" y="13109"/>
                    <a:pt x="62926" y="13118"/>
                  </a:cubicBezTo>
                  <a:lnTo>
                    <a:pt x="62916" y="13127"/>
                  </a:lnTo>
                  <a:lnTo>
                    <a:pt x="62926" y="13146"/>
                  </a:lnTo>
                  <a:cubicBezTo>
                    <a:pt x="62907" y="13146"/>
                    <a:pt x="62888" y="13137"/>
                    <a:pt x="62869" y="13127"/>
                  </a:cubicBezTo>
                  <a:cubicBezTo>
                    <a:pt x="62879" y="13112"/>
                    <a:pt x="62893" y="13104"/>
                    <a:pt x="62904" y="13104"/>
                  </a:cubicBezTo>
                  <a:close/>
                  <a:moveTo>
                    <a:pt x="62528" y="13146"/>
                  </a:moveTo>
                  <a:cubicBezTo>
                    <a:pt x="62538" y="13146"/>
                    <a:pt x="62547" y="13156"/>
                    <a:pt x="62547" y="13156"/>
                  </a:cubicBezTo>
                  <a:cubicBezTo>
                    <a:pt x="62557" y="13165"/>
                    <a:pt x="62576" y="13165"/>
                    <a:pt x="62585" y="13165"/>
                  </a:cubicBezTo>
                  <a:cubicBezTo>
                    <a:pt x="62580" y="13168"/>
                    <a:pt x="62574" y="13169"/>
                    <a:pt x="62568" y="13169"/>
                  </a:cubicBezTo>
                  <a:cubicBezTo>
                    <a:pt x="62552" y="13169"/>
                    <a:pt x="62535" y="13160"/>
                    <a:pt x="62528" y="13146"/>
                  </a:cubicBezTo>
                  <a:close/>
                  <a:moveTo>
                    <a:pt x="61610" y="13014"/>
                  </a:moveTo>
                  <a:cubicBezTo>
                    <a:pt x="61620" y="13023"/>
                    <a:pt x="61620" y="13032"/>
                    <a:pt x="61620" y="13042"/>
                  </a:cubicBezTo>
                  <a:cubicBezTo>
                    <a:pt x="61620" y="13051"/>
                    <a:pt x="61629" y="13061"/>
                    <a:pt x="61629" y="13070"/>
                  </a:cubicBezTo>
                  <a:cubicBezTo>
                    <a:pt x="61629" y="13070"/>
                    <a:pt x="61629" y="13080"/>
                    <a:pt x="61638" y="13080"/>
                  </a:cubicBezTo>
                  <a:cubicBezTo>
                    <a:pt x="61657" y="13080"/>
                    <a:pt x="61667" y="13099"/>
                    <a:pt x="61667" y="13108"/>
                  </a:cubicBezTo>
                  <a:cubicBezTo>
                    <a:pt x="61676" y="13127"/>
                    <a:pt x="61676" y="13146"/>
                    <a:pt x="61695" y="13156"/>
                  </a:cubicBezTo>
                  <a:cubicBezTo>
                    <a:pt x="61691" y="13165"/>
                    <a:pt x="61686" y="13170"/>
                    <a:pt x="61681" y="13170"/>
                  </a:cubicBezTo>
                  <a:cubicBezTo>
                    <a:pt x="61676" y="13170"/>
                    <a:pt x="61672" y="13165"/>
                    <a:pt x="61667" y="13156"/>
                  </a:cubicBezTo>
                  <a:cubicBezTo>
                    <a:pt x="61667" y="13146"/>
                    <a:pt x="61657" y="13137"/>
                    <a:pt x="61657" y="13137"/>
                  </a:cubicBezTo>
                  <a:cubicBezTo>
                    <a:pt x="61648" y="13127"/>
                    <a:pt x="61638" y="13118"/>
                    <a:pt x="61629" y="13118"/>
                  </a:cubicBezTo>
                  <a:cubicBezTo>
                    <a:pt x="61629" y="13118"/>
                    <a:pt x="61620" y="13108"/>
                    <a:pt x="61620" y="13108"/>
                  </a:cubicBezTo>
                  <a:cubicBezTo>
                    <a:pt x="61620" y="13108"/>
                    <a:pt x="61620" y="13099"/>
                    <a:pt x="61620" y="13099"/>
                  </a:cubicBezTo>
                  <a:cubicBezTo>
                    <a:pt x="61610" y="13080"/>
                    <a:pt x="61605" y="13070"/>
                    <a:pt x="61599" y="13070"/>
                  </a:cubicBezTo>
                  <a:cubicBezTo>
                    <a:pt x="61594" y="13070"/>
                    <a:pt x="61586" y="13080"/>
                    <a:pt x="61572" y="13099"/>
                  </a:cubicBezTo>
                  <a:cubicBezTo>
                    <a:pt x="61563" y="13070"/>
                    <a:pt x="61563" y="13042"/>
                    <a:pt x="61582" y="13032"/>
                  </a:cubicBezTo>
                  <a:cubicBezTo>
                    <a:pt x="61591" y="13023"/>
                    <a:pt x="61601" y="13014"/>
                    <a:pt x="61610" y="13014"/>
                  </a:cubicBezTo>
                  <a:close/>
                  <a:moveTo>
                    <a:pt x="62555" y="13096"/>
                  </a:moveTo>
                  <a:cubicBezTo>
                    <a:pt x="62569" y="13096"/>
                    <a:pt x="62594" y="13112"/>
                    <a:pt x="62594" y="13127"/>
                  </a:cubicBezTo>
                  <a:cubicBezTo>
                    <a:pt x="62604" y="13146"/>
                    <a:pt x="62604" y="13156"/>
                    <a:pt x="62604" y="13174"/>
                  </a:cubicBezTo>
                  <a:lnTo>
                    <a:pt x="62576" y="13137"/>
                  </a:lnTo>
                  <a:cubicBezTo>
                    <a:pt x="62566" y="13137"/>
                    <a:pt x="62547" y="13137"/>
                    <a:pt x="62538" y="13127"/>
                  </a:cubicBezTo>
                  <a:cubicBezTo>
                    <a:pt x="62519" y="13118"/>
                    <a:pt x="62509" y="13108"/>
                    <a:pt x="62500" y="13099"/>
                  </a:cubicBezTo>
                  <a:lnTo>
                    <a:pt x="62509" y="13099"/>
                  </a:lnTo>
                  <a:cubicBezTo>
                    <a:pt x="62522" y="13099"/>
                    <a:pt x="62530" y="13103"/>
                    <a:pt x="62537" y="13103"/>
                  </a:cubicBezTo>
                  <a:cubicBezTo>
                    <a:pt x="62541" y="13103"/>
                    <a:pt x="62544" y="13102"/>
                    <a:pt x="62547" y="13099"/>
                  </a:cubicBezTo>
                  <a:cubicBezTo>
                    <a:pt x="62549" y="13097"/>
                    <a:pt x="62552" y="13096"/>
                    <a:pt x="62555" y="13096"/>
                  </a:cubicBezTo>
                  <a:close/>
                  <a:moveTo>
                    <a:pt x="11311" y="13061"/>
                  </a:moveTo>
                  <a:cubicBezTo>
                    <a:pt x="11321" y="13070"/>
                    <a:pt x="11321" y="13080"/>
                    <a:pt x="11311" y="13080"/>
                  </a:cubicBezTo>
                  <a:cubicBezTo>
                    <a:pt x="11302" y="13099"/>
                    <a:pt x="11292" y="13108"/>
                    <a:pt x="11283" y="13118"/>
                  </a:cubicBezTo>
                  <a:lnTo>
                    <a:pt x="11292" y="13118"/>
                  </a:lnTo>
                  <a:cubicBezTo>
                    <a:pt x="11302" y="13127"/>
                    <a:pt x="11311" y="13127"/>
                    <a:pt x="11321" y="13137"/>
                  </a:cubicBezTo>
                  <a:cubicBezTo>
                    <a:pt x="11330" y="13137"/>
                    <a:pt x="11330" y="13146"/>
                    <a:pt x="11330" y="13156"/>
                  </a:cubicBezTo>
                  <a:cubicBezTo>
                    <a:pt x="11321" y="13165"/>
                    <a:pt x="11311" y="13174"/>
                    <a:pt x="11302" y="13174"/>
                  </a:cubicBezTo>
                  <a:cubicBezTo>
                    <a:pt x="11298" y="13178"/>
                    <a:pt x="11295" y="13179"/>
                    <a:pt x="11293" y="13179"/>
                  </a:cubicBezTo>
                  <a:cubicBezTo>
                    <a:pt x="11287" y="13179"/>
                    <a:pt x="11283" y="13174"/>
                    <a:pt x="11283" y="13174"/>
                  </a:cubicBezTo>
                  <a:cubicBezTo>
                    <a:pt x="11273" y="13165"/>
                    <a:pt x="11273" y="13165"/>
                    <a:pt x="11264" y="13165"/>
                  </a:cubicBezTo>
                  <a:cubicBezTo>
                    <a:pt x="11245" y="13165"/>
                    <a:pt x="11235" y="13156"/>
                    <a:pt x="11235" y="13137"/>
                  </a:cubicBezTo>
                  <a:cubicBezTo>
                    <a:pt x="11245" y="13127"/>
                    <a:pt x="11245" y="13127"/>
                    <a:pt x="11245" y="13127"/>
                  </a:cubicBezTo>
                  <a:cubicBezTo>
                    <a:pt x="11254" y="13108"/>
                    <a:pt x="11264" y="13099"/>
                    <a:pt x="11264" y="13089"/>
                  </a:cubicBezTo>
                  <a:cubicBezTo>
                    <a:pt x="11273" y="13080"/>
                    <a:pt x="11273" y="13080"/>
                    <a:pt x="11273" y="13080"/>
                  </a:cubicBezTo>
                  <a:lnTo>
                    <a:pt x="11283" y="13099"/>
                  </a:lnTo>
                  <a:lnTo>
                    <a:pt x="11292" y="13099"/>
                  </a:lnTo>
                  <a:cubicBezTo>
                    <a:pt x="11292" y="13089"/>
                    <a:pt x="11292" y="13080"/>
                    <a:pt x="11292" y="13080"/>
                  </a:cubicBezTo>
                  <a:cubicBezTo>
                    <a:pt x="11302" y="13070"/>
                    <a:pt x="11302" y="13061"/>
                    <a:pt x="11311" y="13061"/>
                  </a:cubicBezTo>
                  <a:close/>
                  <a:moveTo>
                    <a:pt x="62784" y="13156"/>
                  </a:moveTo>
                  <a:cubicBezTo>
                    <a:pt x="62793" y="13156"/>
                    <a:pt x="62793" y="13165"/>
                    <a:pt x="62803" y="13165"/>
                  </a:cubicBezTo>
                  <a:cubicBezTo>
                    <a:pt x="62803" y="13174"/>
                    <a:pt x="62803" y="13174"/>
                    <a:pt x="62803" y="13184"/>
                  </a:cubicBezTo>
                  <a:lnTo>
                    <a:pt x="62793" y="13184"/>
                  </a:lnTo>
                  <a:cubicBezTo>
                    <a:pt x="62793" y="13184"/>
                    <a:pt x="62784" y="13174"/>
                    <a:pt x="62784" y="13174"/>
                  </a:cubicBezTo>
                  <a:cubicBezTo>
                    <a:pt x="62784" y="13165"/>
                    <a:pt x="62784" y="13156"/>
                    <a:pt x="62784" y="13156"/>
                  </a:cubicBezTo>
                  <a:close/>
                  <a:moveTo>
                    <a:pt x="67346" y="12843"/>
                  </a:moveTo>
                  <a:cubicBezTo>
                    <a:pt x="67346" y="12853"/>
                    <a:pt x="67346" y="12853"/>
                    <a:pt x="67346" y="12862"/>
                  </a:cubicBezTo>
                  <a:cubicBezTo>
                    <a:pt x="67346" y="12872"/>
                    <a:pt x="67346" y="12881"/>
                    <a:pt x="67346" y="12891"/>
                  </a:cubicBezTo>
                  <a:cubicBezTo>
                    <a:pt x="67346" y="12909"/>
                    <a:pt x="67346" y="12928"/>
                    <a:pt x="67356" y="12947"/>
                  </a:cubicBezTo>
                  <a:cubicBezTo>
                    <a:pt x="67365" y="12957"/>
                    <a:pt x="67337" y="12985"/>
                    <a:pt x="67327" y="13004"/>
                  </a:cubicBezTo>
                  <a:lnTo>
                    <a:pt x="67356" y="13004"/>
                  </a:lnTo>
                  <a:cubicBezTo>
                    <a:pt x="67356" y="13004"/>
                    <a:pt x="67356" y="13014"/>
                    <a:pt x="67356" y="13014"/>
                  </a:cubicBezTo>
                  <a:cubicBezTo>
                    <a:pt x="67318" y="13070"/>
                    <a:pt x="67280" y="13127"/>
                    <a:pt x="67251" y="13184"/>
                  </a:cubicBezTo>
                  <a:lnTo>
                    <a:pt x="67242" y="13184"/>
                  </a:lnTo>
                  <a:cubicBezTo>
                    <a:pt x="67251" y="13156"/>
                    <a:pt x="67261" y="13127"/>
                    <a:pt x="67280" y="13108"/>
                  </a:cubicBezTo>
                  <a:cubicBezTo>
                    <a:pt x="67289" y="13080"/>
                    <a:pt x="67308" y="13051"/>
                    <a:pt x="67327" y="13023"/>
                  </a:cubicBezTo>
                  <a:lnTo>
                    <a:pt x="67299" y="13004"/>
                  </a:lnTo>
                  <a:lnTo>
                    <a:pt x="67233" y="13137"/>
                  </a:lnTo>
                  <a:cubicBezTo>
                    <a:pt x="67233" y="13127"/>
                    <a:pt x="67223" y="13118"/>
                    <a:pt x="67233" y="13108"/>
                  </a:cubicBezTo>
                  <a:cubicBezTo>
                    <a:pt x="67233" y="13070"/>
                    <a:pt x="67261" y="13051"/>
                    <a:pt x="67280" y="13023"/>
                  </a:cubicBezTo>
                  <a:lnTo>
                    <a:pt x="67280" y="13023"/>
                  </a:lnTo>
                  <a:lnTo>
                    <a:pt x="67251" y="13032"/>
                  </a:lnTo>
                  <a:cubicBezTo>
                    <a:pt x="67261" y="12995"/>
                    <a:pt x="67270" y="12966"/>
                    <a:pt x="67280" y="12928"/>
                  </a:cubicBezTo>
                  <a:cubicBezTo>
                    <a:pt x="67299" y="12938"/>
                    <a:pt x="67318" y="12947"/>
                    <a:pt x="67337" y="12947"/>
                  </a:cubicBezTo>
                  <a:lnTo>
                    <a:pt x="67337" y="12938"/>
                  </a:lnTo>
                  <a:cubicBezTo>
                    <a:pt x="67337" y="12938"/>
                    <a:pt x="67327" y="12928"/>
                    <a:pt x="67327" y="12919"/>
                  </a:cubicBezTo>
                  <a:cubicBezTo>
                    <a:pt x="67327" y="12909"/>
                    <a:pt x="67327" y="12900"/>
                    <a:pt x="67327" y="12881"/>
                  </a:cubicBezTo>
                  <a:cubicBezTo>
                    <a:pt x="67318" y="12872"/>
                    <a:pt x="67318" y="12862"/>
                    <a:pt x="67327" y="12853"/>
                  </a:cubicBezTo>
                  <a:cubicBezTo>
                    <a:pt x="67327" y="12853"/>
                    <a:pt x="67337" y="12843"/>
                    <a:pt x="67346" y="12843"/>
                  </a:cubicBezTo>
                  <a:close/>
                  <a:moveTo>
                    <a:pt x="62675" y="13139"/>
                  </a:moveTo>
                  <a:cubicBezTo>
                    <a:pt x="62677" y="13139"/>
                    <a:pt x="62680" y="13141"/>
                    <a:pt x="62680" y="13146"/>
                  </a:cubicBezTo>
                  <a:cubicBezTo>
                    <a:pt x="62680" y="13146"/>
                    <a:pt x="62680" y="13146"/>
                    <a:pt x="62680" y="13156"/>
                  </a:cubicBezTo>
                  <a:cubicBezTo>
                    <a:pt x="62680" y="13171"/>
                    <a:pt x="62661" y="13186"/>
                    <a:pt x="62643" y="13186"/>
                  </a:cubicBezTo>
                  <a:cubicBezTo>
                    <a:pt x="62640" y="13186"/>
                    <a:pt x="62636" y="13186"/>
                    <a:pt x="62632" y="13184"/>
                  </a:cubicBezTo>
                  <a:cubicBezTo>
                    <a:pt x="62642" y="13165"/>
                    <a:pt x="62661" y="13156"/>
                    <a:pt x="62670" y="13146"/>
                  </a:cubicBezTo>
                  <a:cubicBezTo>
                    <a:pt x="62670" y="13141"/>
                    <a:pt x="62673" y="13139"/>
                    <a:pt x="62675" y="13139"/>
                  </a:cubicBezTo>
                  <a:close/>
                  <a:moveTo>
                    <a:pt x="62424" y="13156"/>
                  </a:moveTo>
                  <a:lnTo>
                    <a:pt x="62434" y="13165"/>
                  </a:lnTo>
                  <a:lnTo>
                    <a:pt x="62415" y="13203"/>
                  </a:lnTo>
                  <a:lnTo>
                    <a:pt x="62405" y="13174"/>
                  </a:lnTo>
                  <a:lnTo>
                    <a:pt x="62424" y="13156"/>
                  </a:lnTo>
                  <a:close/>
                  <a:moveTo>
                    <a:pt x="11898" y="13193"/>
                  </a:moveTo>
                  <a:cubicBezTo>
                    <a:pt x="11907" y="13193"/>
                    <a:pt x="11907" y="13193"/>
                    <a:pt x="11917" y="13212"/>
                  </a:cubicBezTo>
                  <a:lnTo>
                    <a:pt x="11889" y="13212"/>
                  </a:lnTo>
                  <a:cubicBezTo>
                    <a:pt x="11898" y="13203"/>
                    <a:pt x="11889" y="13193"/>
                    <a:pt x="11898" y="13193"/>
                  </a:cubicBezTo>
                  <a:close/>
                  <a:moveTo>
                    <a:pt x="62755" y="13184"/>
                  </a:moveTo>
                  <a:cubicBezTo>
                    <a:pt x="62765" y="13193"/>
                    <a:pt x="62774" y="13203"/>
                    <a:pt x="62784" y="13203"/>
                  </a:cubicBezTo>
                  <a:cubicBezTo>
                    <a:pt x="62784" y="13212"/>
                    <a:pt x="62774" y="13212"/>
                    <a:pt x="62774" y="13212"/>
                  </a:cubicBezTo>
                  <a:cubicBezTo>
                    <a:pt x="62765" y="13212"/>
                    <a:pt x="62755" y="13203"/>
                    <a:pt x="62755" y="13203"/>
                  </a:cubicBezTo>
                  <a:cubicBezTo>
                    <a:pt x="62755" y="13193"/>
                    <a:pt x="62755" y="13193"/>
                    <a:pt x="62755" y="13184"/>
                  </a:cubicBezTo>
                  <a:close/>
                  <a:moveTo>
                    <a:pt x="11832" y="13174"/>
                  </a:moveTo>
                  <a:cubicBezTo>
                    <a:pt x="11841" y="13174"/>
                    <a:pt x="11841" y="13184"/>
                    <a:pt x="11841" y="13184"/>
                  </a:cubicBezTo>
                  <a:cubicBezTo>
                    <a:pt x="11851" y="13193"/>
                    <a:pt x="11851" y="13193"/>
                    <a:pt x="11860" y="13203"/>
                  </a:cubicBezTo>
                  <a:cubicBezTo>
                    <a:pt x="11860" y="13212"/>
                    <a:pt x="11860" y="13212"/>
                    <a:pt x="11860" y="13222"/>
                  </a:cubicBezTo>
                  <a:cubicBezTo>
                    <a:pt x="11841" y="13212"/>
                    <a:pt x="11832" y="13203"/>
                    <a:pt x="11832" y="13184"/>
                  </a:cubicBezTo>
                  <a:cubicBezTo>
                    <a:pt x="11832" y="13184"/>
                    <a:pt x="11832" y="13184"/>
                    <a:pt x="11832" y="13174"/>
                  </a:cubicBezTo>
                  <a:close/>
                  <a:moveTo>
                    <a:pt x="11936" y="13203"/>
                  </a:moveTo>
                  <a:cubicBezTo>
                    <a:pt x="11936" y="13203"/>
                    <a:pt x="11945" y="13203"/>
                    <a:pt x="11945" y="13212"/>
                  </a:cubicBezTo>
                  <a:cubicBezTo>
                    <a:pt x="11945" y="13212"/>
                    <a:pt x="11936" y="13212"/>
                    <a:pt x="11936" y="13222"/>
                  </a:cubicBezTo>
                  <a:cubicBezTo>
                    <a:pt x="11936" y="13222"/>
                    <a:pt x="11926" y="13212"/>
                    <a:pt x="11926" y="13212"/>
                  </a:cubicBezTo>
                  <a:cubicBezTo>
                    <a:pt x="11926" y="13203"/>
                    <a:pt x="11936" y="13203"/>
                    <a:pt x="11936" y="13203"/>
                  </a:cubicBezTo>
                  <a:close/>
                  <a:moveTo>
                    <a:pt x="63872" y="13174"/>
                  </a:moveTo>
                  <a:lnTo>
                    <a:pt x="63882" y="13184"/>
                  </a:lnTo>
                  <a:cubicBezTo>
                    <a:pt x="63882" y="13193"/>
                    <a:pt x="63891" y="13203"/>
                    <a:pt x="63891" y="13212"/>
                  </a:cubicBezTo>
                  <a:lnTo>
                    <a:pt x="63844" y="13222"/>
                  </a:lnTo>
                  <a:lnTo>
                    <a:pt x="63834" y="13222"/>
                  </a:lnTo>
                  <a:lnTo>
                    <a:pt x="63872" y="13174"/>
                  </a:lnTo>
                  <a:close/>
                  <a:moveTo>
                    <a:pt x="61951" y="13212"/>
                  </a:moveTo>
                  <a:cubicBezTo>
                    <a:pt x="61960" y="13222"/>
                    <a:pt x="61970" y="13222"/>
                    <a:pt x="61979" y="13231"/>
                  </a:cubicBezTo>
                  <a:cubicBezTo>
                    <a:pt x="61979" y="13231"/>
                    <a:pt x="61979" y="13231"/>
                    <a:pt x="61979" y="13241"/>
                  </a:cubicBezTo>
                  <a:lnTo>
                    <a:pt x="61970" y="13241"/>
                  </a:lnTo>
                  <a:cubicBezTo>
                    <a:pt x="61960" y="13231"/>
                    <a:pt x="61951" y="13222"/>
                    <a:pt x="61941" y="13212"/>
                  </a:cubicBezTo>
                  <a:close/>
                  <a:moveTo>
                    <a:pt x="11330" y="13241"/>
                  </a:moveTo>
                  <a:lnTo>
                    <a:pt x="11330" y="13250"/>
                  </a:lnTo>
                  <a:lnTo>
                    <a:pt x="11311" y="13241"/>
                  </a:lnTo>
                  <a:close/>
                  <a:moveTo>
                    <a:pt x="62566" y="13203"/>
                  </a:moveTo>
                  <a:cubicBezTo>
                    <a:pt x="62576" y="13203"/>
                    <a:pt x="62594" y="13203"/>
                    <a:pt x="62594" y="13212"/>
                  </a:cubicBezTo>
                  <a:cubicBezTo>
                    <a:pt x="62594" y="13222"/>
                    <a:pt x="62594" y="13231"/>
                    <a:pt x="62576" y="13241"/>
                  </a:cubicBezTo>
                  <a:cubicBezTo>
                    <a:pt x="62576" y="13241"/>
                    <a:pt x="62576" y="13241"/>
                    <a:pt x="62566" y="13250"/>
                  </a:cubicBezTo>
                  <a:cubicBezTo>
                    <a:pt x="62566" y="13241"/>
                    <a:pt x="62566" y="13231"/>
                    <a:pt x="62566" y="13222"/>
                  </a:cubicBezTo>
                  <a:cubicBezTo>
                    <a:pt x="62557" y="13212"/>
                    <a:pt x="62557" y="13203"/>
                    <a:pt x="62566" y="13203"/>
                  </a:cubicBezTo>
                  <a:close/>
                  <a:moveTo>
                    <a:pt x="63248" y="13203"/>
                  </a:moveTo>
                  <a:cubicBezTo>
                    <a:pt x="63267" y="13212"/>
                    <a:pt x="63276" y="13222"/>
                    <a:pt x="63276" y="13231"/>
                  </a:cubicBezTo>
                  <a:lnTo>
                    <a:pt x="63257" y="13250"/>
                  </a:lnTo>
                  <a:cubicBezTo>
                    <a:pt x="63257" y="13241"/>
                    <a:pt x="63248" y="13231"/>
                    <a:pt x="63238" y="13212"/>
                  </a:cubicBezTo>
                  <a:cubicBezTo>
                    <a:pt x="63238" y="13212"/>
                    <a:pt x="63248" y="13212"/>
                    <a:pt x="63248" y="13203"/>
                  </a:cubicBezTo>
                  <a:close/>
                  <a:moveTo>
                    <a:pt x="63477" y="13237"/>
                  </a:moveTo>
                  <a:cubicBezTo>
                    <a:pt x="63480" y="13237"/>
                    <a:pt x="63484" y="13241"/>
                    <a:pt x="63484" y="13241"/>
                  </a:cubicBezTo>
                  <a:cubicBezTo>
                    <a:pt x="63484" y="13250"/>
                    <a:pt x="63475" y="13250"/>
                    <a:pt x="63475" y="13250"/>
                  </a:cubicBezTo>
                  <a:lnTo>
                    <a:pt x="63465" y="13250"/>
                  </a:lnTo>
                  <a:cubicBezTo>
                    <a:pt x="63465" y="13241"/>
                    <a:pt x="63475" y="13241"/>
                    <a:pt x="63475" y="13241"/>
                  </a:cubicBezTo>
                  <a:cubicBezTo>
                    <a:pt x="63475" y="13238"/>
                    <a:pt x="63476" y="13237"/>
                    <a:pt x="63477" y="13237"/>
                  </a:cubicBezTo>
                  <a:close/>
                  <a:moveTo>
                    <a:pt x="61042" y="13231"/>
                  </a:moveTo>
                  <a:lnTo>
                    <a:pt x="61042" y="13260"/>
                  </a:lnTo>
                  <a:lnTo>
                    <a:pt x="61033" y="13250"/>
                  </a:lnTo>
                  <a:cubicBezTo>
                    <a:pt x="61033" y="13241"/>
                    <a:pt x="61033" y="13241"/>
                    <a:pt x="61033" y="13231"/>
                  </a:cubicBezTo>
                  <a:close/>
                  <a:moveTo>
                    <a:pt x="62519" y="13184"/>
                  </a:moveTo>
                  <a:cubicBezTo>
                    <a:pt x="62528" y="13193"/>
                    <a:pt x="62528" y="13203"/>
                    <a:pt x="62538" y="13203"/>
                  </a:cubicBezTo>
                  <a:cubicBezTo>
                    <a:pt x="62528" y="13212"/>
                    <a:pt x="62519" y="13231"/>
                    <a:pt x="62509" y="13231"/>
                  </a:cubicBezTo>
                  <a:cubicBezTo>
                    <a:pt x="62490" y="13241"/>
                    <a:pt x="62462" y="13250"/>
                    <a:pt x="62434" y="13260"/>
                  </a:cubicBezTo>
                  <a:cubicBezTo>
                    <a:pt x="62424" y="13260"/>
                    <a:pt x="62424" y="13250"/>
                    <a:pt x="62424" y="13241"/>
                  </a:cubicBezTo>
                  <a:cubicBezTo>
                    <a:pt x="62434" y="13222"/>
                    <a:pt x="62462" y="13193"/>
                    <a:pt x="62481" y="13184"/>
                  </a:cubicBezTo>
                  <a:close/>
                  <a:moveTo>
                    <a:pt x="62244" y="13212"/>
                  </a:moveTo>
                  <a:cubicBezTo>
                    <a:pt x="62254" y="13212"/>
                    <a:pt x="62273" y="13231"/>
                    <a:pt x="62263" y="13250"/>
                  </a:cubicBezTo>
                  <a:cubicBezTo>
                    <a:pt x="62263" y="13260"/>
                    <a:pt x="62254" y="13260"/>
                    <a:pt x="62244" y="13269"/>
                  </a:cubicBezTo>
                  <a:cubicBezTo>
                    <a:pt x="62235" y="13269"/>
                    <a:pt x="62235" y="13260"/>
                    <a:pt x="62235" y="13241"/>
                  </a:cubicBezTo>
                  <a:cubicBezTo>
                    <a:pt x="62235" y="13231"/>
                    <a:pt x="62244" y="13222"/>
                    <a:pt x="62244" y="13212"/>
                  </a:cubicBezTo>
                  <a:close/>
                  <a:moveTo>
                    <a:pt x="61525" y="13241"/>
                  </a:moveTo>
                  <a:cubicBezTo>
                    <a:pt x="61544" y="13241"/>
                    <a:pt x="61563" y="13260"/>
                    <a:pt x="61563" y="13269"/>
                  </a:cubicBezTo>
                  <a:cubicBezTo>
                    <a:pt x="61556" y="13271"/>
                    <a:pt x="61550" y="13273"/>
                    <a:pt x="61545" y="13273"/>
                  </a:cubicBezTo>
                  <a:cubicBezTo>
                    <a:pt x="61530" y="13273"/>
                    <a:pt x="61525" y="13262"/>
                    <a:pt x="61525" y="13241"/>
                  </a:cubicBezTo>
                  <a:close/>
                  <a:moveTo>
                    <a:pt x="63390" y="13250"/>
                  </a:moveTo>
                  <a:cubicBezTo>
                    <a:pt x="63399" y="13250"/>
                    <a:pt x="63399" y="13260"/>
                    <a:pt x="63409" y="13269"/>
                  </a:cubicBezTo>
                  <a:cubicBezTo>
                    <a:pt x="63402" y="13269"/>
                    <a:pt x="63396" y="13273"/>
                    <a:pt x="63392" y="13273"/>
                  </a:cubicBezTo>
                  <a:cubicBezTo>
                    <a:pt x="63391" y="13273"/>
                    <a:pt x="63390" y="13272"/>
                    <a:pt x="63390" y="13269"/>
                  </a:cubicBezTo>
                  <a:cubicBezTo>
                    <a:pt x="63380" y="13269"/>
                    <a:pt x="63380" y="13260"/>
                    <a:pt x="63390" y="13250"/>
                  </a:cubicBezTo>
                  <a:close/>
                  <a:moveTo>
                    <a:pt x="62386" y="13250"/>
                  </a:moveTo>
                  <a:lnTo>
                    <a:pt x="62386" y="13279"/>
                  </a:lnTo>
                  <a:cubicBezTo>
                    <a:pt x="62367" y="13269"/>
                    <a:pt x="62367" y="13260"/>
                    <a:pt x="62386" y="13250"/>
                  </a:cubicBezTo>
                  <a:close/>
                  <a:moveTo>
                    <a:pt x="61638" y="13269"/>
                  </a:moveTo>
                  <a:lnTo>
                    <a:pt x="61648" y="13279"/>
                  </a:lnTo>
                  <a:lnTo>
                    <a:pt x="61620" y="13288"/>
                  </a:lnTo>
                  <a:lnTo>
                    <a:pt x="61620" y="13279"/>
                  </a:lnTo>
                  <a:lnTo>
                    <a:pt x="61638" y="13269"/>
                  </a:lnTo>
                  <a:close/>
                  <a:moveTo>
                    <a:pt x="61894" y="13269"/>
                  </a:moveTo>
                  <a:cubicBezTo>
                    <a:pt x="61894" y="13269"/>
                    <a:pt x="61894" y="13279"/>
                    <a:pt x="61904" y="13279"/>
                  </a:cubicBezTo>
                  <a:cubicBezTo>
                    <a:pt x="61894" y="13288"/>
                    <a:pt x="61894" y="13288"/>
                    <a:pt x="61894" y="13288"/>
                  </a:cubicBezTo>
                  <a:cubicBezTo>
                    <a:pt x="61885" y="13288"/>
                    <a:pt x="61885" y="13288"/>
                    <a:pt x="61885" y="13279"/>
                  </a:cubicBezTo>
                  <a:cubicBezTo>
                    <a:pt x="61885" y="13279"/>
                    <a:pt x="61885" y="13279"/>
                    <a:pt x="61894" y="13269"/>
                  </a:cubicBezTo>
                  <a:close/>
                  <a:moveTo>
                    <a:pt x="62490" y="13260"/>
                  </a:moveTo>
                  <a:lnTo>
                    <a:pt x="62490" y="13260"/>
                  </a:lnTo>
                  <a:cubicBezTo>
                    <a:pt x="62500" y="13269"/>
                    <a:pt x="62509" y="13279"/>
                    <a:pt x="62519" y="13288"/>
                  </a:cubicBezTo>
                  <a:cubicBezTo>
                    <a:pt x="62514" y="13290"/>
                    <a:pt x="62510" y="13292"/>
                    <a:pt x="62506" y="13292"/>
                  </a:cubicBezTo>
                  <a:cubicBezTo>
                    <a:pt x="62496" y="13292"/>
                    <a:pt x="62490" y="13281"/>
                    <a:pt x="62490" y="13260"/>
                  </a:cubicBezTo>
                  <a:close/>
                  <a:moveTo>
                    <a:pt x="62045" y="13250"/>
                  </a:moveTo>
                  <a:cubicBezTo>
                    <a:pt x="62055" y="13250"/>
                    <a:pt x="62064" y="13260"/>
                    <a:pt x="62064" y="13269"/>
                  </a:cubicBezTo>
                  <a:cubicBezTo>
                    <a:pt x="62074" y="13279"/>
                    <a:pt x="62074" y="13288"/>
                    <a:pt x="62083" y="13288"/>
                  </a:cubicBezTo>
                  <a:cubicBezTo>
                    <a:pt x="62074" y="13298"/>
                    <a:pt x="62064" y="13298"/>
                    <a:pt x="62055" y="13298"/>
                  </a:cubicBezTo>
                  <a:cubicBezTo>
                    <a:pt x="62045" y="13288"/>
                    <a:pt x="62036" y="13288"/>
                    <a:pt x="62027" y="13279"/>
                  </a:cubicBezTo>
                  <a:cubicBezTo>
                    <a:pt x="62017" y="13260"/>
                    <a:pt x="62036" y="13250"/>
                    <a:pt x="62045" y="13250"/>
                  </a:cubicBezTo>
                  <a:close/>
                  <a:moveTo>
                    <a:pt x="62339" y="13250"/>
                  </a:moveTo>
                  <a:cubicBezTo>
                    <a:pt x="62339" y="13260"/>
                    <a:pt x="62348" y="13260"/>
                    <a:pt x="62348" y="13260"/>
                  </a:cubicBezTo>
                  <a:cubicBezTo>
                    <a:pt x="62348" y="13269"/>
                    <a:pt x="62358" y="13279"/>
                    <a:pt x="62358" y="13288"/>
                  </a:cubicBezTo>
                  <a:lnTo>
                    <a:pt x="62329" y="13298"/>
                  </a:lnTo>
                  <a:lnTo>
                    <a:pt x="62320" y="13298"/>
                  </a:lnTo>
                  <a:lnTo>
                    <a:pt x="62339" y="13250"/>
                  </a:lnTo>
                  <a:close/>
                  <a:moveTo>
                    <a:pt x="63636" y="13231"/>
                  </a:moveTo>
                  <a:cubicBezTo>
                    <a:pt x="63645" y="13250"/>
                    <a:pt x="63645" y="13260"/>
                    <a:pt x="63645" y="13279"/>
                  </a:cubicBezTo>
                  <a:cubicBezTo>
                    <a:pt x="63655" y="13288"/>
                    <a:pt x="63645" y="13288"/>
                    <a:pt x="63645" y="13298"/>
                  </a:cubicBezTo>
                  <a:lnTo>
                    <a:pt x="63626" y="13298"/>
                  </a:lnTo>
                  <a:cubicBezTo>
                    <a:pt x="63617" y="13298"/>
                    <a:pt x="63617" y="13288"/>
                    <a:pt x="63617" y="13279"/>
                  </a:cubicBezTo>
                  <a:cubicBezTo>
                    <a:pt x="63626" y="13260"/>
                    <a:pt x="63626" y="13250"/>
                    <a:pt x="63636" y="13231"/>
                  </a:cubicBezTo>
                  <a:close/>
                  <a:moveTo>
                    <a:pt x="60900" y="13288"/>
                  </a:moveTo>
                  <a:cubicBezTo>
                    <a:pt x="60910" y="13288"/>
                    <a:pt x="60919" y="13298"/>
                    <a:pt x="60929" y="13298"/>
                  </a:cubicBezTo>
                  <a:lnTo>
                    <a:pt x="60919" y="13307"/>
                  </a:lnTo>
                  <a:lnTo>
                    <a:pt x="60891" y="13288"/>
                  </a:lnTo>
                  <a:close/>
                  <a:moveTo>
                    <a:pt x="62093" y="13288"/>
                  </a:moveTo>
                  <a:lnTo>
                    <a:pt x="62093" y="13288"/>
                  </a:lnTo>
                  <a:cubicBezTo>
                    <a:pt x="62112" y="13298"/>
                    <a:pt x="62112" y="13307"/>
                    <a:pt x="62083" y="13316"/>
                  </a:cubicBezTo>
                  <a:cubicBezTo>
                    <a:pt x="62083" y="13307"/>
                    <a:pt x="62083" y="13298"/>
                    <a:pt x="62093" y="13288"/>
                  </a:cubicBezTo>
                  <a:close/>
                  <a:moveTo>
                    <a:pt x="64014" y="13260"/>
                  </a:moveTo>
                  <a:cubicBezTo>
                    <a:pt x="64014" y="13260"/>
                    <a:pt x="64024" y="13269"/>
                    <a:pt x="64014" y="13269"/>
                  </a:cubicBezTo>
                  <a:cubicBezTo>
                    <a:pt x="64014" y="13279"/>
                    <a:pt x="64014" y="13279"/>
                    <a:pt x="64005" y="13288"/>
                  </a:cubicBezTo>
                  <a:cubicBezTo>
                    <a:pt x="63995" y="13298"/>
                    <a:pt x="63976" y="13307"/>
                    <a:pt x="63967" y="13316"/>
                  </a:cubicBezTo>
                  <a:lnTo>
                    <a:pt x="63948" y="13316"/>
                  </a:lnTo>
                  <a:cubicBezTo>
                    <a:pt x="63957" y="13298"/>
                    <a:pt x="63957" y="13288"/>
                    <a:pt x="63967" y="13279"/>
                  </a:cubicBezTo>
                  <a:cubicBezTo>
                    <a:pt x="63967" y="13269"/>
                    <a:pt x="63976" y="13269"/>
                    <a:pt x="63976" y="13269"/>
                  </a:cubicBezTo>
                  <a:cubicBezTo>
                    <a:pt x="63981" y="13269"/>
                    <a:pt x="63988" y="13271"/>
                    <a:pt x="63994" y="13271"/>
                  </a:cubicBezTo>
                  <a:cubicBezTo>
                    <a:pt x="64000" y="13271"/>
                    <a:pt x="64005" y="13269"/>
                    <a:pt x="64005" y="13260"/>
                  </a:cubicBezTo>
                  <a:close/>
                  <a:moveTo>
                    <a:pt x="64809" y="13250"/>
                  </a:moveTo>
                  <a:cubicBezTo>
                    <a:pt x="64809" y="13288"/>
                    <a:pt x="64790" y="13326"/>
                    <a:pt x="64753" y="13335"/>
                  </a:cubicBezTo>
                  <a:cubicBezTo>
                    <a:pt x="64753" y="13335"/>
                    <a:pt x="64753" y="13326"/>
                    <a:pt x="64753" y="13316"/>
                  </a:cubicBezTo>
                  <a:cubicBezTo>
                    <a:pt x="64753" y="13307"/>
                    <a:pt x="64753" y="13288"/>
                    <a:pt x="64734" y="13288"/>
                  </a:cubicBezTo>
                  <a:cubicBezTo>
                    <a:pt x="64734" y="13288"/>
                    <a:pt x="64724" y="13279"/>
                    <a:pt x="64724" y="13269"/>
                  </a:cubicBezTo>
                  <a:cubicBezTo>
                    <a:pt x="64724" y="13269"/>
                    <a:pt x="64734" y="13260"/>
                    <a:pt x="64743" y="13260"/>
                  </a:cubicBezTo>
                  <a:cubicBezTo>
                    <a:pt x="64753" y="13260"/>
                    <a:pt x="64762" y="13269"/>
                    <a:pt x="64772" y="13269"/>
                  </a:cubicBezTo>
                  <a:lnTo>
                    <a:pt x="64772" y="13279"/>
                  </a:lnTo>
                  <a:lnTo>
                    <a:pt x="64809" y="13250"/>
                  </a:lnTo>
                  <a:close/>
                  <a:moveTo>
                    <a:pt x="11605" y="13326"/>
                  </a:moveTo>
                  <a:lnTo>
                    <a:pt x="11623" y="13335"/>
                  </a:lnTo>
                  <a:cubicBezTo>
                    <a:pt x="11619" y="13340"/>
                    <a:pt x="11616" y="13342"/>
                    <a:pt x="11614" y="13342"/>
                  </a:cubicBezTo>
                  <a:cubicBezTo>
                    <a:pt x="11612" y="13342"/>
                    <a:pt x="11609" y="13340"/>
                    <a:pt x="11605" y="13335"/>
                  </a:cubicBezTo>
                  <a:cubicBezTo>
                    <a:pt x="11605" y="13335"/>
                    <a:pt x="11605" y="13335"/>
                    <a:pt x="11605" y="13326"/>
                  </a:cubicBezTo>
                  <a:close/>
                  <a:moveTo>
                    <a:pt x="11018" y="13345"/>
                  </a:moveTo>
                  <a:cubicBezTo>
                    <a:pt x="11018" y="13354"/>
                    <a:pt x="11027" y="13354"/>
                    <a:pt x="11027" y="13354"/>
                  </a:cubicBezTo>
                  <a:cubicBezTo>
                    <a:pt x="11027" y="13354"/>
                    <a:pt x="11018" y="13364"/>
                    <a:pt x="11018" y="13364"/>
                  </a:cubicBezTo>
                  <a:cubicBezTo>
                    <a:pt x="11018" y="13364"/>
                    <a:pt x="11018" y="13354"/>
                    <a:pt x="11008" y="13354"/>
                  </a:cubicBezTo>
                  <a:cubicBezTo>
                    <a:pt x="11018" y="13354"/>
                    <a:pt x="11018" y="13345"/>
                    <a:pt x="11018" y="13345"/>
                  </a:cubicBezTo>
                  <a:close/>
                  <a:moveTo>
                    <a:pt x="11425" y="13231"/>
                  </a:moveTo>
                  <a:cubicBezTo>
                    <a:pt x="11425" y="13250"/>
                    <a:pt x="11425" y="13260"/>
                    <a:pt x="11425" y="13269"/>
                  </a:cubicBezTo>
                  <a:cubicBezTo>
                    <a:pt x="11425" y="13280"/>
                    <a:pt x="11421" y="13285"/>
                    <a:pt x="11417" y="13285"/>
                  </a:cubicBezTo>
                  <a:cubicBezTo>
                    <a:pt x="11414" y="13285"/>
                    <a:pt x="11410" y="13283"/>
                    <a:pt x="11406" y="13279"/>
                  </a:cubicBezTo>
                  <a:lnTo>
                    <a:pt x="11377" y="13279"/>
                  </a:lnTo>
                  <a:cubicBezTo>
                    <a:pt x="11406" y="13298"/>
                    <a:pt x="11425" y="13307"/>
                    <a:pt x="11453" y="13316"/>
                  </a:cubicBezTo>
                  <a:lnTo>
                    <a:pt x="11472" y="13316"/>
                  </a:lnTo>
                  <a:cubicBezTo>
                    <a:pt x="11472" y="13326"/>
                    <a:pt x="11463" y="13335"/>
                    <a:pt x="11453" y="13335"/>
                  </a:cubicBezTo>
                  <a:cubicBezTo>
                    <a:pt x="11453" y="13335"/>
                    <a:pt x="11453" y="13345"/>
                    <a:pt x="11453" y="13354"/>
                  </a:cubicBezTo>
                  <a:cubicBezTo>
                    <a:pt x="11453" y="13354"/>
                    <a:pt x="11453" y="13364"/>
                    <a:pt x="11453" y="13364"/>
                  </a:cubicBezTo>
                  <a:lnTo>
                    <a:pt x="11434" y="13364"/>
                  </a:lnTo>
                  <a:cubicBezTo>
                    <a:pt x="11415" y="13345"/>
                    <a:pt x="11396" y="13335"/>
                    <a:pt x="11377" y="13316"/>
                  </a:cubicBezTo>
                  <a:cubicBezTo>
                    <a:pt x="11358" y="13307"/>
                    <a:pt x="11349" y="13298"/>
                    <a:pt x="11340" y="13288"/>
                  </a:cubicBezTo>
                  <a:cubicBezTo>
                    <a:pt x="11340" y="13288"/>
                    <a:pt x="11340" y="13279"/>
                    <a:pt x="11340" y="13279"/>
                  </a:cubicBezTo>
                  <a:cubicBezTo>
                    <a:pt x="11340" y="13279"/>
                    <a:pt x="11349" y="13269"/>
                    <a:pt x="11349" y="13269"/>
                  </a:cubicBezTo>
                  <a:lnTo>
                    <a:pt x="11368" y="13269"/>
                  </a:lnTo>
                  <a:lnTo>
                    <a:pt x="11358" y="13260"/>
                  </a:lnTo>
                  <a:lnTo>
                    <a:pt x="11368" y="13260"/>
                  </a:lnTo>
                  <a:lnTo>
                    <a:pt x="11368" y="13241"/>
                  </a:lnTo>
                  <a:cubicBezTo>
                    <a:pt x="11377" y="13250"/>
                    <a:pt x="11387" y="13250"/>
                    <a:pt x="11387" y="13260"/>
                  </a:cubicBezTo>
                  <a:cubicBezTo>
                    <a:pt x="11396" y="13264"/>
                    <a:pt x="11401" y="13267"/>
                    <a:pt x="11405" y="13267"/>
                  </a:cubicBezTo>
                  <a:cubicBezTo>
                    <a:pt x="11408" y="13267"/>
                    <a:pt x="11411" y="13264"/>
                    <a:pt x="11415" y="13260"/>
                  </a:cubicBezTo>
                  <a:cubicBezTo>
                    <a:pt x="11415" y="13250"/>
                    <a:pt x="11415" y="13241"/>
                    <a:pt x="11425" y="13231"/>
                  </a:cubicBezTo>
                  <a:close/>
                  <a:moveTo>
                    <a:pt x="62888" y="13335"/>
                  </a:moveTo>
                  <a:cubicBezTo>
                    <a:pt x="62888" y="13345"/>
                    <a:pt x="62888" y="13345"/>
                    <a:pt x="62888" y="13354"/>
                  </a:cubicBezTo>
                  <a:cubicBezTo>
                    <a:pt x="62888" y="13354"/>
                    <a:pt x="62878" y="13364"/>
                    <a:pt x="62878" y="13373"/>
                  </a:cubicBezTo>
                  <a:cubicBezTo>
                    <a:pt x="62869" y="13364"/>
                    <a:pt x="62869" y="13354"/>
                    <a:pt x="62869" y="13345"/>
                  </a:cubicBezTo>
                  <a:cubicBezTo>
                    <a:pt x="62869" y="13345"/>
                    <a:pt x="62878" y="13345"/>
                    <a:pt x="62878" y="13335"/>
                  </a:cubicBezTo>
                  <a:close/>
                  <a:moveTo>
                    <a:pt x="64151" y="13313"/>
                  </a:moveTo>
                  <a:cubicBezTo>
                    <a:pt x="64155" y="13313"/>
                    <a:pt x="64160" y="13314"/>
                    <a:pt x="64166" y="13316"/>
                  </a:cubicBezTo>
                  <a:cubicBezTo>
                    <a:pt x="64185" y="13316"/>
                    <a:pt x="64194" y="13335"/>
                    <a:pt x="64194" y="13354"/>
                  </a:cubicBezTo>
                  <a:cubicBezTo>
                    <a:pt x="64166" y="13364"/>
                    <a:pt x="64137" y="13373"/>
                    <a:pt x="64109" y="13373"/>
                  </a:cubicBezTo>
                  <a:cubicBezTo>
                    <a:pt x="64099" y="13364"/>
                    <a:pt x="64090" y="13364"/>
                    <a:pt x="64090" y="13364"/>
                  </a:cubicBezTo>
                  <a:cubicBezTo>
                    <a:pt x="64090" y="13354"/>
                    <a:pt x="64099" y="13354"/>
                    <a:pt x="64099" y="13354"/>
                  </a:cubicBezTo>
                  <a:cubicBezTo>
                    <a:pt x="64109" y="13345"/>
                    <a:pt x="64118" y="13335"/>
                    <a:pt x="64128" y="13326"/>
                  </a:cubicBezTo>
                  <a:cubicBezTo>
                    <a:pt x="64135" y="13319"/>
                    <a:pt x="64141" y="13313"/>
                    <a:pt x="64151" y="13313"/>
                  </a:cubicBezTo>
                  <a:close/>
                  <a:moveTo>
                    <a:pt x="64800" y="13345"/>
                  </a:moveTo>
                  <a:cubicBezTo>
                    <a:pt x="64809" y="13345"/>
                    <a:pt x="64809" y="13354"/>
                    <a:pt x="64809" y="13364"/>
                  </a:cubicBezTo>
                  <a:cubicBezTo>
                    <a:pt x="64800" y="13364"/>
                    <a:pt x="64790" y="13373"/>
                    <a:pt x="64790" y="13373"/>
                  </a:cubicBezTo>
                  <a:cubicBezTo>
                    <a:pt x="64772" y="13373"/>
                    <a:pt x="64772" y="13373"/>
                    <a:pt x="64762" y="13364"/>
                  </a:cubicBezTo>
                  <a:cubicBezTo>
                    <a:pt x="64762" y="13354"/>
                    <a:pt x="64772" y="13354"/>
                    <a:pt x="64781" y="13345"/>
                  </a:cubicBezTo>
                  <a:close/>
                  <a:moveTo>
                    <a:pt x="61430" y="13354"/>
                  </a:moveTo>
                  <a:cubicBezTo>
                    <a:pt x="61440" y="13364"/>
                    <a:pt x="61449" y="13373"/>
                    <a:pt x="61449" y="13383"/>
                  </a:cubicBezTo>
                  <a:lnTo>
                    <a:pt x="61440" y="13383"/>
                  </a:lnTo>
                  <a:cubicBezTo>
                    <a:pt x="61440" y="13383"/>
                    <a:pt x="61430" y="13373"/>
                    <a:pt x="61430" y="13364"/>
                  </a:cubicBezTo>
                  <a:lnTo>
                    <a:pt x="61430" y="13354"/>
                  </a:lnTo>
                  <a:close/>
                  <a:moveTo>
                    <a:pt x="61975" y="13253"/>
                  </a:moveTo>
                  <a:cubicBezTo>
                    <a:pt x="61984" y="13253"/>
                    <a:pt x="61993" y="13255"/>
                    <a:pt x="61998" y="13260"/>
                  </a:cubicBezTo>
                  <a:cubicBezTo>
                    <a:pt x="62008" y="13269"/>
                    <a:pt x="62008" y="13288"/>
                    <a:pt x="61998" y="13298"/>
                  </a:cubicBezTo>
                  <a:cubicBezTo>
                    <a:pt x="61979" y="13316"/>
                    <a:pt x="61979" y="13354"/>
                    <a:pt x="61998" y="13373"/>
                  </a:cubicBezTo>
                  <a:cubicBezTo>
                    <a:pt x="61998" y="13373"/>
                    <a:pt x="61998" y="13373"/>
                    <a:pt x="61998" y="13383"/>
                  </a:cubicBezTo>
                  <a:cubicBezTo>
                    <a:pt x="61989" y="13383"/>
                    <a:pt x="61979" y="13373"/>
                    <a:pt x="61970" y="13373"/>
                  </a:cubicBezTo>
                  <a:cubicBezTo>
                    <a:pt x="61970" y="13373"/>
                    <a:pt x="61970" y="13364"/>
                    <a:pt x="61960" y="13364"/>
                  </a:cubicBezTo>
                  <a:cubicBezTo>
                    <a:pt x="61955" y="13366"/>
                    <a:pt x="61951" y="13367"/>
                    <a:pt x="61947" y="13367"/>
                  </a:cubicBezTo>
                  <a:cubicBezTo>
                    <a:pt x="61937" y="13367"/>
                    <a:pt x="61932" y="13359"/>
                    <a:pt x="61932" y="13345"/>
                  </a:cubicBezTo>
                  <a:cubicBezTo>
                    <a:pt x="61932" y="13326"/>
                    <a:pt x="61932" y="13316"/>
                    <a:pt x="61904" y="13316"/>
                  </a:cubicBezTo>
                  <a:cubicBezTo>
                    <a:pt x="61922" y="13288"/>
                    <a:pt x="61941" y="13269"/>
                    <a:pt x="61951" y="13260"/>
                  </a:cubicBezTo>
                  <a:cubicBezTo>
                    <a:pt x="61956" y="13255"/>
                    <a:pt x="61965" y="13253"/>
                    <a:pt x="61975" y="13253"/>
                  </a:cubicBezTo>
                  <a:close/>
                  <a:moveTo>
                    <a:pt x="61279" y="13307"/>
                  </a:moveTo>
                  <a:cubicBezTo>
                    <a:pt x="61279" y="13307"/>
                    <a:pt x="61279" y="13316"/>
                    <a:pt x="61279" y="13316"/>
                  </a:cubicBezTo>
                  <a:cubicBezTo>
                    <a:pt x="61279" y="13326"/>
                    <a:pt x="61279" y="13326"/>
                    <a:pt x="61269" y="13326"/>
                  </a:cubicBezTo>
                  <a:cubicBezTo>
                    <a:pt x="61269" y="13335"/>
                    <a:pt x="61260" y="13335"/>
                    <a:pt x="61260" y="13335"/>
                  </a:cubicBezTo>
                  <a:cubicBezTo>
                    <a:pt x="61269" y="13345"/>
                    <a:pt x="61269" y="13354"/>
                    <a:pt x="61269" y="13364"/>
                  </a:cubicBezTo>
                  <a:cubicBezTo>
                    <a:pt x="61269" y="13373"/>
                    <a:pt x="61269" y="13383"/>
                    <a:pt x="61269" y="13383"/>
                  </a:cubicBezTo>
                  <a:lnTo>
                    <a:pt x="61241" y="13383"/>
                  </a:lnTo>
                  <a:cubicBezTo>
                    <a:pt x="61241" y="13383"/>
                    <a:pt x="61241" y="13373"/>
                    <a:pt x="61231" y="13373"/>
                  </a:cubicBezTo>
                  <a:cubicBezTo>
                    <a:pt x="61229" y="13371"/>
                    <a:pt x="61226" y="13370"/>
                    <a:pt x="61222" y="13370"/>
                  </a:cubicBezTo>
                  <a:cubicBezTo>
                    <a:pt x="61213" y="13370"/>
                    <a:pt x="61203" y="13378"/>
                    <a:pt x="61203" y="13392"/>
                  </a:cubicBezTo>
                  <a:cubicBezTo>
                    <a:pt x="61194" y="13364"/>
                    <a:pt x="61194" y="13364"/>
                    <a:pt x="61222" y="13364"/>
                  </a:cubicBezTo>
                  <a:cubicBezTo>
                    <a:pt x="61241" y="13364"/>
                    <a:pt x="61250" y="13354"/>
                    <a:pt x="61250" y="13335"/>
                  </a:cubicBezTo>
                  <a:cubicBezTo>
                    <a:pt x="61250" y="13326"/>
                    <a:pt x="61250" y="13316"/>
                    <a:pt x="61260" y="13307"/>
                  </a:cubicBezTo>
                  <a:close/>
                  <a:moveTo>
                    <a:pt x="62083" y="13354"/>
                  </a:moveTo>
                  <a:lnTo>
                    <a:pt x="62093" y="13383"/>
                  </a:lnTo>
                  <a:lnTo>
                    <a:pt x="62093" y="13392"/>
                  </a:lnTo>
                  <a:cubicBezTo>
                    <a:pt x="62074" y="13383"/>
                    <a:pt x="62074" y="13373"/>
                    <a:pt x="62083" y="13354"/>
                  </a:cubicBezTo>
                  <a:close/>
                  <a:moveTo>
                    <a:pt x="63768" y="13364"/>
                  </a:moveTo>
                  <a:cubicBezTo>
                    <a:pt x="63768" y="13364"/>
                    <a:pt x="63768" y="13364"/>
                    <a:pt x="63768" y="13373"/>
                  </a:cubicBezTo>
                  <a:cubicBezTo>
                    <a:pt x="63759" y="13373"/>
                    <a:pt x="63759" y="13383"/>
                    <a:pt x="63749" y="13392"/>
                  </a:cubicBezTo>
                  <a:lnTo>
                    <a:pt x="63749" y="13383"/>
                  </a:lnTo>
                  <a:cubicBezTo>
                    <a:pt x="63749" y="13373"/>
                    <a:pt x="63749" y="13373"/>
                    <a:pt x="63759" y="13364"/>
                  </a:cubicBezTo>
                  <a:close/>
                  <a:moveTo>
                    <a:pt x="11112" y="13373"/>
                  </a:moveTo>
                  <a:lnTo>
                    <a:pt x="11112" y="13383"/>
                  </a:lnTo>
                  <a:cubicBezTo>
                    <a:pt x="11112" y="13383"/>
                    <a:pt x="11112" y="13392"/>
                    <a:pt x="11112" y="13392"/>
                  </a:cubicBezTo>
                  <a:cubicBezTo>
                    <a:pt x="11103" y="13402"/>
                    <a:pt x="11093" y="13402"/>
                    <a:pt x="11093" y="13402"/>
                  </a:cubicBezTo>
                  <a:lnTo>
                    <a:pt x="11084" y="13402"/>
                  </a:lnTo>
                  <a:lnTo>
                    <a:pt x="11112" y="13373"/>
                  </a:lnTo>
                  <a:close/>
                  <a:moveTo>
                    <a:pt x="10970" y="13108"/>
                  </a:moveTo>
                  <a:cubicBezTo>
                    <a:pt x="10989" y="13137"/>
                    <a:pt x="10999" y="13165"/>
                    <a:pt x="10999" y="13193"/>
                  </a:cubicBezTo>
                  <a:cubicBezTo>
                    <a:pt x="11008" y="13193"/>
                    <a:pt x="11018" y="13184"/>
                    <a:pt x="11027" y="13184"/>
                  </a:cubicBezTo>
                  <a:cubicBezTo>
                    <a:pt x="11037" y="13184"/>
                    <a:pt x="11037" y="13174"/>
                    <a:pt x="11046" y="13174"/>
                  </a:cubicBezTo>
                  <a:cubicBezTo>
                    <a:pt x="11046" y="13174"/>
                    <a:pt x="11046" y="13165"/>
                    <a:pt x="11056" y="13165"/>
                  </a:cubicBezTo>
                  <a:lnTo>
                    <a:pt x="11074" y="13203"/>
                  </a:lnTo>
                  <a:cubicBezTo>
                    <a:pt x="11084" y="13203"/>
                    <a:pt x="11084" y="13212"/>
                    <a:pt x="11093" y="13212"/>
                  </a:cubicBezTo>
                  <a:cubicBezTo>
                    <a:pt x="11098" y="13217"/>
                    <a:pt x="11103" y="13219"/>
                    <a:pt x="11106" y="13219"/>
                  </a:cubicBezTo>
                  <a:cubicBezTo>
                    <a:pt x="11110" y="13219"/>
                    <a:pt x="11112" y="13217"/>
                    <a:pt x="11112" y="13212"/>
                  </a:cubicBezTo>
                  <a:cubicBezTo>
                    <a:pt x="11122" y="13212"/>
                    <a:pt x="11122" y="13203"/>
                    <a:pt x="11131" y="13193"/>
                  </a:cubicBezTo>
                  <a:cubicBezTo>
                    <a:pt x="11131" y="13193"/>
                    <a:pt x="11131" y="13193"/>
                    <a:pt x="11131" y="13203"/>
                  </a:cubicBezTo>
                  <a:cubicBezTo>
                    <a:pt x="11131" y="13212"/>
                    <a:pt x="11141" y="13212"/>
                    <a:pt x="11141" y="13212"/>
                  </a:cubicBezTo>
                  <a:cubicBezTo>
                    <a:pt x="11150" y="13212"/>
                    <a:pt x="11160" y="13212"/>
                    <a:pt x="11160" y="13203"/>
                  </a:cubicBezTo>
                  <a:cubicBezTo>
                    <a:pt x="11160" y="13193"/>
                    <a:pt x="11160" y="13184"/>
                    <a:pt x="11160" y="13174"/>
                  </a:cubicBezTo>
                  <a:cubicBezTo>
                    <a:pt x="11160" y="13174"/>
                    <a:pt x="11169" y="13174"/>
                    <a:pt x="11169" y="13184"/>
                  </a:cubicBezTo>
                  <a:lnTo>
                    <a:pt x="11188" y="13184"/>
                  </a:lnTo>
                  <a:cubicBezTo>
                    <a:pt x="11198" y="13184"/>
                    <a:pt x="11207" y="13203"/>
                    <a:pt x="11207" y="13212"/>
                  </a:cubicBezTo>
                  <a:cubicBezTo>
                    <a:pt x="11207" y="13222"/>
                    <a:pt x="11216" y="13231"/>
                    <a:pt x="11226" y="13231"/>
                  </a:cubicBezTo>
                  <a:cubicBezTo>
                    <a:pt x="11235" y="13231"/>
                    <a:pt x="11245" y="13231"/>
                    <a:pt x="11254" y="13241"/>
                  </a:cubicBezTo>
                  <a:cubicBezTo>
                    <a:pt x="11254" y="13231"/>
                    <a:pt x="11264" y="13222"/>
                    <a:pt x="11283" y="13222"/>
                  </a:cubicBezTo>
                  <a:lnTo>
                    <a:pt x="11264" y="13231"/>
                  </a:lnTo>
                  <a:cubicBezTo>
                    <a:pt x="11264" y="13241"/>
                    <a:pt x="11273" y="13241"/>
                    <a:pt x="11283" y="13250"/>
                  </a:cubicBezTo>
                  <a:cubicBezTo>
                    <a:pt x="11302" y="13269"/>
                    <a:pt x="11321" y="13298"/>
                    <a:pt x="11340" y="13316"/>
                  </a:cubicBezTo>
                  <a:cubicBezTo>
                    <a:pt x="11358" y="13326"/>
                    <a:pt x="11358" y="13354"/>
                    <a:pt x="11349" y="13373"/>
                  </a:cubicBezTo>
                  <a:cubicBezTo>
                    <a:pt x="11349" y="13383"/>
                    <a:pt x="11340" y="13383"/>
                    <a:pt x="11340" y="13383"/>
                  </a:cubicBezTo>
                  <a:cubicBezTo>
                    <a:pt x="11340" y="13383"/>
                    <a:pt x="11340" y="13373"/>
                    <a:pt x="11330" y="13373"/>
                  </a:cubicBezTo>
                  <a:cubicBezTo>
                    <a:pt x="11330" y="13373"/>
                    <a:pt x="11330" y="13364"/>
                    <a:pt x="11330" y="13364"/>
                  </a:cubicBezTo>
                  <a:lnTo>
                    <a:pt x="11292" y="13364"/>
                  </a:lnTo>
                  <a:cubicBezTo>
                    <a:pt x="11283" y="13364"/>
                    <a:pt x="11283" y="13364"/>
                    <a:pt x="11283" y="13373"/>
                  </a:cubicBezTo>
                  <a:cubicBezTo>
                    <a:pt x="11283" y="13383"/>
                    <a:pt x="11273" y="13383"/>
                    <a:pt x="11273" y="13383"/>
                  </a:cubicBezTo>
                  <a:cubicBezTo>
                    <a:pt x="11264" y="13383"/>
                    <a:pt x="11254" y="13373"/>
                    <a:pt x="11254" y="13354"/>
                  </a:cubicBezTo>
                  <a:cubicBezTo>
                    <a:pt x="11254" y="13354"/>
                    <a:pt x="11254" y="13345"/>
                    <a:pt x="11254" y="13345"/>
                  </a:cubicBezTo>
                  <a:lnTo>
                    <a:pt x="11245" y="13345"/>
                  </a:lnTo>
                  <a:cubicBezTo>
                    <a:pt x="11245" y="13345"/>
                    <a:pt x="11235" y="13345"/>
                    <a:pt x="11235" y="13354"/>
                  </a:cubicBezTo>
                  <a:cubicBezTo>
                    <a:pt x="11231" y="13359"/>
                    <a:pt x="11228" y="13361"/>
                    <a:pt x="11226" y="13361"/>
                  </a:cubicBezTo>
                  <a:cubicBezTo>
                    <a:pt x="11224" y="13361"/>
                    <a:pt x="11221" y="13359"/>
                    <a:pt x="11216" y="13354"/>
                  </a:cubicBezTo>
                  <a:cubicBezTo>
                    <a:pt x="11216" y="13354"/>
                    <a:pt x="11216" y="13345"/>
                    <a:pt x="11207" y="13345"/>
                  </a:cubicBezTo>
                  <a:cubicBezTo>
                    <a:pt x="11235" y="13335"/>
                    <a:pt x="11235" y="13326"/>
                    <a:pt x="11226" y="13307"/>
                  </a:cubicBezTo>
                  <a:cubicBezTo>
                    <a:pt x="11226" y="13307"/>
                    <a:pt x="11226" y="13307"/>
                    <a:pt x="11226" y="13298"/>
                  </a:cubicBezTo>
                  <a:cubicBezTo>
                    <a:pt x="11226" y="13288"/>
                    <a:pt x="11216" y="13288"/>
                    <a:pt x="11207" y="13288"/>
                  </a:cubicBezTo>
                  <a:cubicBezTo>
                    <a:pt x="11188" y="13288"/>
                    <a:pt x="11169" y="13288"/>
                    <a:pt x="11150" y="13279"/>
                  </a:cubicBezTo>
                  <a:cubicBezTo>
                    <a:pt x="11150" y="13269"/>
                    <a:pt x="11150" y="13269"/>
                    <a:pt x="11150" y="13269"/>
                  </a:cubicBezTo>
                  <a:cubicBezTo>
                    <a:pt x="11150" y="13260"/>
                    <a:pt x="11141" y="13250"/>
                    <a:pt x="11122" y="13250"/>
                  </a:cubicBezTo>
                  <a:cubicBezTo>
                    <a:pt x="11112" y="13260"/>
                    <a:pt x="11112" y="13260"/>
                    <a:pt x="11112" y="13269"/>
                  </a:cubicBezTo>
                  <a:cubicBezTo>
                    <a:pt x="11112" y="13279"/>
                    <a:pt x="11112" y="13288"/>
                    <a:pt x="11112" y="13298"/>
                  </a:cubicBezTo>
                  <a:cubicBezTo>
                    <a:pt x="11103" y="13307"/>
                    <a:pt x="11103" y="13316"/>
                    <a:pt x="11093" y="13326"/>
                  </a:cubicBezTo>
                  <a:lnTo>
                    <a:pt x="11084" y="13326"/>
                  </a:lnTo>
                  <a:cubicBezTo>
                    <a:pt x="11074" y="13326"/>
                    <a:pt x="11056" y="13316"/>
                    <a:pt x="11056" y="13298"/>
                  </a:cubicBezTo>
                  <a:cubicBezTo>
                    <a:pt x="11046" y="13288"/>
                    <a:pt x="11037" y="13269"/>
                    <a:pt x="11027" y="13260"/>
                  </a:cubicBezTo>
                  <a:cubicBezTo>
                    <a:pt x="11027" y="13279"/>
                    <a:pt x="11018" y="13298"/>
                    <a:pt x="11018" y="13316"/>
                  </a:cubicBezTo>
                  <a:cubicBezTo>
                    <a:pt x="11018" y="13316"/>
                    <a:pt x="11018" y="13326"/>
                    <a:pt x="11018" y="13326"/>
                  </a:cubicBezTo>
                  <a:cubicBezTo>
                    <a:pt x="11008" y="13326"/>
                    <a:pt x="11008" y="13326"/>
                    <a:pt x="11008" y="13316"/>
                  </a:cubicBezTo>
                  <a:cubicBezTo>
                    <a:pt x="10999" y="13307"/>
                    <a:pt x="10999" y="13298"/>
                    <a:pt x="10999" y="13288"/>
                  </a:cubicBezTo>
                  <a:cubicBezTo>
                    <a:pt x="10989" y="13288"/>
                    <a:pt x="10989" y="13279"/>
                    <a:pt x="10980" y="13279"/>
                  </a:cubicBezTo>
                  <a:lnTo>
                    <a:pt x="10951" y="13279"/>
                  </a:lnTo>
                  <a:cubicBezTo>
                    <a:pt x="10961" y="13288"/>
                    <a:pt x="10961" y="13288"/>
                    <a:pt x="10961" y="13298"/>
                  </a:cubicBezTo>
                  <a:cubicBezTo>
                    <a:pt x="10961" y="13307"/>
                    <a:pt x="10961" y="13316"/>
                    <a:pt x="10961" y="13316"/>
                  </a:cubicBezTo>
                  <a:cubicBezTo>
                    <a:pt x="10961" y="13335"/>
                    <a:pt x="10961" y="13345"/>
                    <a:pt x="10961" y="13354"/>
                  </a:cubicBezTo>
                  <a:cubicBezTo>
                    <a:pt x="10961" y="13364"/>
                    <a:pt x="10961" y="13364"/>
                    <a:pt x="10951" y="13364"/>
                  </a:cubicBezTo>
                  <a:cubicBezTo>
                    <a:pt x="10933" y="13364"/>
                    <a:pt x="10923" y="13383"/>
                    <a:pt x="10933" y="13402"/>
                  </a:cubicBezTo>
                  <a:cubicBezTo>
                    <a:pt x="10942" y="13402"/>
                    <a:pt x="10933" y="13411"/>
                    <a:pt x="10923" y="13411"/>
                  </a:cubicBezTo>
                  <a:lnTo>
                    <a:pt x="10914" y="13411"/>
                  </a:lnTo>
                  <a:cubicBezTo>
                    <a:pt x="10914" y="13392"/>
                    <a:pt x="10914" y="13383"/>
                    <a:pt x="10914" y="13364"/>
                  </a:cubicBezTo>
                  <a:cubicBezTo>
                    <a:pt x="10914" y="13354"/>
                    <a:pt x="10914" y="13354"/>
                    <a:pt x="10923" y="13345"/>
                  </a:cubicBezTo>
                  <a:lnTo>
                    <a:pt x="10904" y="13345"/>
                  </a:lnTo>
                  <a:lnTo>
                    <a:pt x="10904" y="13335"/>
                  </a:lnTo>
                  <a:cubicBezTo>
                    <a:pt x="10914" y="13326"/>
                    <a:pt x="10923" y="13326"/>
                    <a:pt x="10923" y="13316"/>
                  </a:cubicBezTo>
                  <a:cubicBezTo>
                    <a:pt x="10942" y="13307"/>
                    <a:pt x="10942" y="13307"/>
                    <a:pt x="10933" y="13288"/>
                  </a:cubicBezTo>
                  <a:cubicBezTo>
                    <a:pt x="10933" y="13288"/>
                    <a:pt x="10933" y="13288"/>
                    <a:pt x="10923" y="13279"/>
                  </a:cubicBezTo>
                  <a:cubicBezTo>
                    <a:pt x="10933" y="13279"/>
                    <a:pt x="10933" y="13279"/>
                    <a:pt x="10942" y="13269"/>
                  </a:cubicBezTo>
                  <a:cubicBezTo>
                    <a:pt x="10942" y="13269"/>
                    <a:pt x="10951" y="13260"/>
                    <a:pt x="10942" y="13260"/>
                  </a:cubicBezTo>
                  <a:cubicBezTo>
                    <a:pt x="10933" y="13260"/>
                    <a:pt x="10923" y="13250"/>
                    <a:pt x="10923" y="13241"/>
                  </a:cubicBezTo>
                  <a:cubicBezTo>
                    <a:pt x="10923" y="13231"/>
                    <a:pt x="10914" y="13231"/>
                    <a:pt x="10904" y="13231"/>
                  </a:cubicBezTo>
                  <a:cubicBezTo>
                    <a:pt x="10895" y="13231"/>
                    <a:pt x="10904" y="13241"/>
                    <a:pt x="10895" y="13241"/>
                  </a:cubicBezTo>
                  <a:cubicBezTo>
                    <a:pt x="10895" y="13250"/>
                    <a:pt x="10895" y="13260"/>
                    <a:pt x="10895" y="13269"/>
                  </a:cubicBezTo>
                  <a:cubicBezTo>
                    <a:pt x="10895" y="13250"/>
                    <a:pt x="10885" y="13231"/>
                    <a:pt x="10885" y="13212"/>
                  </a:cubicBezTo>
                  <a:cubicBezTo>
                    <a:pt x="10885" y="13212"/>
                    <a:pt x="10885" y="13212"/>
                    <a:pt x="10885" y="13203"/>
                  </a:cubicBezTo>
                  <a:cubicBezTo>
                    <a:pt x="10895" y="13184"/>
                    <a:pt x="10904" y="13165"/>
                    <a:pt x="10923" y="13156"/>
                  </a:cubicBezTo>
                  <a:cubicBezTo>
                    <a:pt x="10942" y="13146"/>
                    <a:pt x="10961" y="13127"/>
                    <a:pt x="10970" y="13108"/>
                  </a:cubicBezTo>
                  <a:close/>
                  <a:moveTo>
                    <a:pt x="62244" y="13392"/>
                  </a:moveTo>
                  <a:cubicBezTo>
                    <a:pt x="62254" y="13392"/>
                    <a:pt x="62254" y="13402"/>
                    <a:pt x="62254" y="13402"/>
                  </a:cubicBezTo>
                  <a:lnTo>
                    <a:pt x="62235" y="13411"/>
                  </a:lnTo>
                  <a:cubicBezTo>
                    <a:pt x="62235" y="13402"/>
                    <a:pt x="62235" y="13392"/>
                    <a:pt x="62244" y="13392"/>
                  </a:cubicBezTo>
                  <a:close/>
                  <a:moveTo>
                    <a:pt x="62339" y="13383"/>
                  </a:moveTo>
                  <a:cubicBezTo>
                    <a:pt x="62348" y="13392"/>
                    <a:pt x="62367" y="13402"/>
                    <a:pt x="62377" y="13411"/>
                  </a:cubicBezTo>
                  <a:lnTo>
                    <a:pt x="62367" y="13421"/>
                  </a:lnTo>
                  <a:cubicBezTo>
                    <a:pt x="62358" y="13411"/>
                    <a:pt x="62339" y="13411"/>
                    <a:pt x="62329" y="13402"/>
                  </a:cubicBezTo>
                  <a:cubicBezTo>
                    <a:pt x="62329" y="13402"/>
                    <a:pt x="62329" y="13392"/>
                    <a:pt x="62329" y="13392"/>
                  </a:cubicBezTo>
                  <a:cubicBezTo>
                    <a:pt x="62329" y="13383"/>
                    <a:pt x="62339" y="13383"/>
                    <a:pt x="62339" y="13383"/>
                  </a:cubicBezTo>
                  <a:close/>
                  <a:moveTo>
                    <a:pt x="61345" y="13411"/>
                  </a:moveTo>
                  <a:lnTo>
                    <a:pt x="61326" y="13430"/>
                  </a:lnTo>
                  <a:lnTo>
                    <a:pt x="61326" y="13411"/>
                  </a:lnTo>
                  <a:close/>
                  <a:moveTo>
                    <a:pt x="64090" y="13411"/>
                  </a:moveTo>
                  <a:cubicBezTo>
                    <a:pt x="64090" y="13421"/>
                    <a:pt x="64090" y="13421"/>
                    <a:pt x="64090" y="13430"/>
                  </a:cubicBezTo>
                  <a:lnTo>
                    <a:pt x="64081" y="13430"/>
                  </a:lnTo>
                  <a:lnTo>
                    <a:pt x="64081" y="13411"/>
                  </a:lnTo>
                  <a:close/>
                  <a:moveTo>
                    <a:pt x="11500" y="13411"/>
                  </a:moveTo>
                  <a:lnTo>
                    <a:pt x="11538" y="13430"/>
                  </a:lnTo>
                  <a:lnTo>
                    <a:pt x="11529" y="13439"/>
                  </a:lnTo>
                  <a:lnTo>
                    <a:pt x="11500" y="13411"/>
                  </a:lnTo>
                  <a:close/>
                  <a:moveTo>
                    <a:pt x="62027" y="13421"/>
                  </a:moveTo>
                  <a:cubicBezTo>
                    <a:pt x="62017" y="13430"/>
                    <a:pt x="62017" y="13430"/>
                    <a:pt x="62008" y="13439"/>
                  </a:cubicBezTo>
                  <a:cubicBezTo>
                    <a:pt x="62008" y="13430"/>
                    <a:pt x="62008" y="13430"/>
                    <a:pt x="62008" y="13430"/>
                  </a:cubicBezTo>
                  <a:cubicBezTo>
                    <a:pt x="62008" y="13421"/>
                    <a:pt x="62008" y="13421"/>
                    <a:pt x="62017" y="13421"/>
                  </a:cubicBezTo>
                  <a:close/>
                  <a:moveTo>
                    <a:pt x="62748" y="13367"/>
                  </a:moveTo>
                  <a:cubicBezTo>
                    <a:pt x="62752" y="13367"/>
                    <a:pt x="62755" y="13372"/>
                    <a:pt x="62755" y="13383"/>
                  </a:cubicBezTo>
                  <a:cubicBezTo>
                    <a:pt x="62755" y="13392"/>
                    <a:pt x="62765" y="13392"/>
                    <a:pt x="62765" y="13392"/>
                  </a:cubicBezTo>
                  <a:cubicBezTo>
                    <a:pt x="62774" y="13411"/>
                    <a:pt x="62784" y="13421"/>
                    <a:pt x="62765" y="13430"/>
                  </a:cubicBezTo>
                  <a:cubicBezTo>
                    <a:pt x="62755" y="13439"/>
                    <a:pt x="62746" y="13449"/>
                    <a:pt x="62736" y="13449"/>
                  </a:cubicBezTo>
                  <a:cubicBezTo>
                    <a:pt x="62727" y="13449"/>
                    <a:pt x="62727" y="13449"/>
                    <a:pt x="62718" y="13439"/>
                  </a:cubicBezTo>
                  <a:cubicBezTo>
                    <a:pt x="62727" y="13430"/>
                    <a:pt x="62755" y="13430"/>
                    <a:pt x="62746" y="13411"/>
                  </a:cubicBezTo>
                  <a:cubicBezTo>
                    <a:pt x="62746" y="13392"/>
                    <a:pt x="62736" y="13383"/>
                    <a:pt x="62736" y="13373"/>
                  </a:cubicBezTo>
                  <a:cubicBezTo>
                    <a:pt x="62740" y="13369"/>
                    <a:pt x="62744" y="13367"/>
                    <a:pt x="62748" y="13367"/>
                  </a:cubicBezTo>
                  <a:close/>
                  <a:moveTo>
                    <a:pt x="64621" y="13340"/>
                  </a:moveTo>
                  <a:cubicBezTo>
                    <a:pt x="64627" y="13340"/>
                    <a:pt x="64634" y="13345"/>
                    <a:pt x="64639" y="13354"/>
                  </a:cubicBezTo>
                  <a:cubicBezTo>
                    <a:pt x="64648" y="13354"/>
                    <a:pt x="64658" y="13364"/>
                    <a:pt x="64658" y="13373"/>
                  </a:cubicBezTo>
                  <a:cubicBezTo>
                    <a:pt x="64667" y="13383"/>
                    <a:pt x="64667" y="13383"/>
                    <a:pt x="64667" y="13392"/>
                  </a:cubicBezTo>
                  <a:cubicBezTo>
                    <a:pt x="64658" y="13411"/>
                    <a:pt x="64639" y="13439"/>
                    <a:pt x="64611" y="13449"/>
                  </a:cubicBezTo>
                  <a:cubicBezTo>
                    <a:pt x="64611" y="13449"/>
                    <a:pt x="64601" y="13439"/>
                    <a:pt x="64601" y="13430"/>
                  </a:cubicBezTo>
                  <a:cubicBezTo>
                    <a:pt x="64601" y="13430"/>
                    <a:pt x="64601" y="13421"/>
                    <a:pt x="64601" y="13411"/>
                  </a:cubicBezTo>
                  <a:lnTo>
                    <a:pt x="64592" y="13411"/>
                  </a:lnTo>
                  <a:cubicBezTo>
                    <a:pt x="64601" y="13392"/>
                    <a:pt x="64601" y="13373"/>
                    <a:pt x="64611" y="13354"/>
                  </a:cubicBezTo>
                  <a:cubicBezTo>
                    <a:pt x="64611" y="13345"/>
                    <a:pt x="64615" y="13340"/>
                    <a:pt x="64621" y="13340"/>
                  </a:cubicBezTo>
                  <a:close/>
                  <a:moveTo>
                    <a:pt x="62225" y="13439"/>
                  </a:moveTo>
                  <a:lnTo>
                    <a:pt x="62225" y="13449"/>
                  </a:lnTo>
                  <a:cubicBezTo>
                    <a:pt x="62216" y="13449"/>
                    <a:pt x="62206" y="13458"/>
                    <a:pt x="62206" y="13458"/>
                  </a:cubicBezTo>
                  <a:lnTo>
                    <a:pt x="62197" y="13449"/>
                  </a:lnTo>
                  <a:cubicBezTo>
                    <a:pt x="62206" y="13449"/>
                    <a:pt x="62216" y="13439"/>
                    <a:pt x="62225" y="13439"/>
                  </a:cubicBezTo>
                  <a:close/>
                  <a:moveTo>
                    <a:pt x="62434" y="13430"/>
                  </a:moveTo>
                  <a:cubicBezTo>
                    <a:pt x="62443" y="13439"/>
                    <a:pt x="62443" y="13439"/>
                    <a:pt x="62443" y="13439"/>
                  </a:cubicBezTo>
                  <a:cubicBezTo>
                    <a:pt x="62443" y="13449"/>
                    <a:pt x="62434" y="13449"/>
                    <a:pt x="62434" y="13458"/>
                  </a:cubicBezTo>
                  <a:cubicBezTo>
                    <a:pt x="62424" y="13458"/>
                    <a:pt x="62424" y="13449"/>
                    <a:pt x="62424" y="13449"/>
                  </a:cubicBezTo>
                  <a:cubicBezTo>
                    <a:pt x="62424" y="13439"/>
                    <a:pt x="62434" y="13430"/>
                    <a:pt x="62434" y="13430"/>
                  </a:cubicBezTo>
                  <a:close/>
                  <a:moveTo>
                    <a:pt x="64308" y="13439"/>
                  </a:moveTo>
                  <a:lnTo>
                    <a:pt x="64327" y="13458"/>
                  </a:lnTo>
                  <a:cubicBezTo>
                    <a:pt x="64322" y="13461"/>
                    <a:pt x="64318" y="13462"/>
                    <a:pt x="64315" y="13462"/>
                  </a:cubicBezTo>
                  <a:cubicBezTo>
                    <a:pt x="64308" y="13462"/>
                    <a:pt x="64308" y="13453"/>
                    <a:pt x="64308" y="13439"/>
                  </a:cubicBezTo>
                  <a:close/>
                  <a:moveTo>
                    <a:pt x="11491" y="13307"/>
                  </a:moveTo>
                  <a:cubicBezTo>
                    <a:pt x="11500" y="13316"/>
                    <a:pt x="11510" y="13316"/>
                    <a:pt x="11510" y="13326"/>
                  </a:cubicBezTo>
                  <a:cubicBezTo>
                    <a:pt x="11519" y="13326"/>
                    <a:pt x="11529" y="13335"/>
                    <a:pt x="11538" y="13335"/>
                  </a:cubicBezTo>
                  <a:lnTo>
                    <a:pt x="11557" y="13335"/>
                  </a:lnTo>
                  <a:cubicBezTo>
                    <a:pt x="11586" y="13335"/>
                    <a:pt x="11595" y="13373"/>
                    <a:pt x="11576" y="13383"/>
                  </a:cubicBezTo>
                  <a:cubicBezTo>
                    <a:pt x="11567" y="13383"/>
                    <a:pt x="11567" y="13392"/>
                    <a:pt x="11567" y="13392"/>
                  </a:cubicBezTo>
                  <a:cubicBezTo>
                    <a:pt x="11586" y="13402"/>
                    <a:pt x="11595" y="13411"/>
                    <a:pt x="11614" y="13421"/>
                  </a:cubicBezTo>
                  <a:cubicBezTo>
                    <a:pt x="11617" y="13423"/>
                    <a:pt x="11620" y="13424"/>
                    <a:pt x="11622" y="13424"/>
                  </a:cubicBezTo>
                  <a:cubicBezTo>
                    <a:pt x="11628" y="13424"/>
                    <a:pt x="11633" y="13418"/>
                    <a:pt x="11633" y="13411"/>
                  </a:cubicBezTo>
                  <a:lnTo>
                    <a:pt x="11642" y="13411"/>
                  </a:lnTo>
                  <a:cubicBezTo>
                    <a:pt x="11642" y="13421"/>
                    <a:pt x="11633" y="13421"/>
                    <a:pt x="11633" y="13430"/>
                  </a:cubicBezTo>
                  <a:cubicBezTo>
                    <a:pt x="11623" y="13430"/>
                    <a:pt x="11623" y="13439"/>
                    <a:pt x="11614" y="13439"/>
                  </a:cubicBezTo>
                  <a:cubicBezTo>
                    <a:pt x="11614" y="13439"/>
                    <a:pt x="11605" y="13449"/>
                    <a:pt x="11605" y="13449"/>
                  </a:cubicBezTo>
                  <a:cubicBezTo>
                    <a:pt x="11605" y="13449"/>
                    <a:pt x="11605" y="13458"/>
                    <a:pt x="11605" y="13458"/>
                  </a:cubicBezTo>
                  <a:cubicBezTo>
                    <a:pt x="11605" y="13468"/>
                    <a:pt x="11605" y="13468"/>
                    <a:pt x="11595" y="13468"/>
                  </a:cubicBezTo>
                  <a:cubicBezTo>
                    <a:pt x="11586" y="13449"/>
                    <a:pt x="11576" y="13449"/>
                    <a:pt x="11557" y="13449"/>
                  </a:cubicBezTo>
                  <a:cubicBezTo>
                    <a:pt x="11557" y="13449"/>
                    <a:pt x="11548" y="13439"/>
                    <a:pt x="11548" y="13439"/>
                  </a:cubicBezTo>
                  <a:cubicBezTo>
                    <a:pt x="11548" y="13421"/>
                    <a:pt x="11529" y="13421"/>
                    <a:pt x="11510" y="13411"/>
                  </a:cubicBezTo>
                  <a:cubicBezTo>
                    <a:pt x="11500" y="13402"/>
                    <a:pt x="11481" y="13392"/>
                    <a:pt x="11463" y="13383"/>
                  </a:cubicBezTo>
                  <a:cubicBezTo>
                    <a:pt x="11463" y="13383"/>
                    <a:pt x="11463" y="13373"/>
                    <a:pt x="11463" y="13373"/>
                  </a:cubicBezTo>
                  <a:cubicBezTo>
                    <a:pt x="11463" y="13364"/>
                    <a:pt x="11463" y="13364"/>
                    <a:pt x="11472" y="13364"/>
                  </a:cubicBezTo>
                  <a:cubicBezTo>
                    <a:pt x="11481" y="13364"/>
                    <a:pt x="11491" y="13364"/>
                    <a:pt x="11500" y="13373"/>
                  </a:cubicBezTo>
                  <a:lnTo>
                    <a:pt x="11519" y="13373"/>
                  </a:lnTo>
                  <a:cubicBezTo>
                    <a:pt x="11510" y="13364"/>
                    <a:pt x="11500" y="13354"/>
                    <a:pt x="11491" y="13345"/>
                  </a:cubicBezTo>
                  <a:cubicBezTo>
                    <a:pt x="11491" y="13335"/>
                    <a:pt x="11491" y="13326"/>
                    <a:pt x="11491" y="13307"/>
                  </a:cubicBezTo>
                  <a:close/>
                  <a:moveTo>
                    <a:pt x="11197" y="13435"/>
                  </a:moveTo>
                  <a:cubicBezTo>
                    <a:pt x="11203" y="13435"/>
                    <a:pt x="11207" y="13439"/>
                    <a:pt x="11207" y="13439"/>
                  </a:cubicBezTo>
                  <a:cubicBezTo>
                    <a:pt x="11198" y="13458"/>
                    <a:pt x="11188" y="13468"/>
                    <a:pt x="11169" y="13477"/>
                  </a:cubicBezTo>
                  <a:cubicBezTo>
                    <a:pt x="11160" y="13477"/>
                    <a:pt x="11160" y="13468"/>
                    <a:pt x="11150" y="13468"/>
                  </a:cubicBezTo>
                  <a:cubicBezTo>
                    <a:pt x="11150" y="13468"/>
                    <a:pt x="11150" y="13458"/>
                    <a:pt x="11160" y="13449"/>
                  </a:cubicBezTo>
                  <a:cubicBezTo>
                    <a:pt x="11169" y="13449"/>
                    <a:pt x="11179" y="13439"/>
                    <a:pt x="11188" y="13439"/>
                  </a:cubicBezTo>
                  <a:cubicBezTo>
                    <a:pt x="11191" y="13436"/>
                    <a:pt x="11194" y="13435"/>
                    <a:pt x="11197" y="13435"/>
                  </a:cubicBezTo>
                  <a:close/>
                  <a:moveTo>
                    <a:pt x="62358" y="13449"/>
                  </a:moveTo>
                  <a:cubicBezTo>
                    <a:pt x="62367" y="13449"/>
                    <a:pt x="62367" y="13449"/>
                    <a:pt x="62377" y="13458"/>
                  </a:cubicBezTo>
                  <a:cubicBezTo>
                    <a:pt x="62367" y="13458"/>
                    <a:pt x="62367" y="13468"/>
                    <a:pt x="62358" y="13468"/>
                  </a:cubicBezTo>
                  <a:cubicBezTo>
                    <a:pt x="62339" y="13468"/>
                    <a:pt x="62311" y="13477"/>
                    <a:pt x="62282" y="13477"/>
                  </a:cubicBezTo>
                  <a:cubicBezTo>
                    <a:pt x="62301" y="13458"/>
                    <a:pt x="62329" y="13449"/>
                    <a:pt x="62358" y="13449"/>
                  </a:cubicBezTo>
                  <a:close/>
                  <a:moveTo>
                    <a:pt x="10942" y="13449"/>
                  </a:moveTo>
                  <a:cubicBezTo>
                    <a:pt x="10951" y="13458"/>
                    <a:pt x="10961" y="13458"/>
                    <a:pt x="10970" y="13458"/>
                  </a:cubicBezTo>
                  <a:cubicBezTo>
                    <a:pt x="10963" y="13466"/>
                    <a:pt x="10955" y="13480"/>
                    <a:pt x="10947" y="13480"/>
                  </a:cubicBezTo>
                  <a:cubicBezTo>
                    <a:pt x="10946" y="13480"/>
                    <a:pt x="10944" y="13479"/>
                    <a:pt x="10942" y="13477"/>
                  </a:cubicBezTo>
                  <a:cubicBezTo>
                    <a:pt x="10942" y="13477"/>
                    <a:pt x="10933" y="13477"/>
                    <a:pt x="10933" y="13468"/>
                  </a:cubicBezTo>
                  <a:cubicBezTo>
                    <a:pt x="10933" y="13458"/>
                    <a:pt x="10933" y="13449"/>
                    <a:pt x="10942" y="13449"/>
                  </a:cubicBezTo>
                  <a:close/>
                  <a:moveTo>
                    <a:pt x="11131" y="13392"/>
                  </a:moveTo>
                  <a:cubicBezTo>
                    <a:pt x="11131" y="13421"/>
                    <a:pt x="11131" y="13439"/>
                    <a:pt x="11131" y="13468"/>
                  </a:cubicBezTo>
                  <a:cubicBezTo>
                    <a:pt x="11131" y="13477"/>
                    <a:pt x="11131" y="13487"/>
                    <a:pt x="11122" y="13487"/>
                  </a:cubicBezTo>
                  <a:cubicBezTo>
                    <a:pt x="11112" y="13487"/>
                    <a:pt x="11103" y="13487"/>
                    <a:pt x="11103" y="13477"/>
                  </a:cubicBezTo>
                  <a:cubicBezTo>
                    <a:pt x="11093" y="13468"/>
                    <a:pt x="11084" y="13449"/>
                    <a:pt x="11065" y="13449"/>
                  </a:cubicBezTo>
                  <a:cubicBezTo>
                    <a:pt x="11074" y="13449"/>
                    <a:pt x="11074" y="13430"/>
                    <a:pt x="11074" y="13421"/>
                  </a:cubicBezTo>
                  <a:cubicBezTo>
                    <a:pt x="11074" y="13421"/>
                    <a:pt x="11074" y="13411"/>
                    <a:pt x="11074" y="13411"/>
                  </a:cubicBezTo>
                  <a:lnTo>
                    <a:pt x="11093" y="13411"/>
                  </a:lnTo>
                  <a:cubicBezTo>
                    <a:pt x="11097" y="13419"/>
                    <a:pt x="11100" y="13422"/>
                    <a:pt x="11102" y="13422"/>
                  </a:cubicBezTo>
                  <a:cubicBezTo>
                    <a:pt x="11105" y="13422"/>
                    <a:pt x="11107" y="13417"/>
                    <a:pt x="11112" y="13411"/>
                  </a:cubicBezTo>
                  <a:cubicBezTo>
                    <a:pt x="11112" y="13402"/>
                    <a:pt x="11122" y="13392"/>
                    <a:pt x="11131" y="13392"/>
                  </a:cubicBezTo>
                  <a:close/>
                  <a:moveTo>
                    <a:pt x="11278" y="13405"/>
                  </a:moveTo>
                  <a:cubicBezTo>
                    <a:pt x="11284" y="13405"/>
                    <a:pt x="11286" y="13412"/>
                    <a:pt x="11292" y="13430"/>
                  </a:cubicBezTo>
                  <a:cubicBezTo>
                    <a:pt x="11302" y="13430"/>
                    <a:pt x="11302" y="13430"/>
                    <a:pt x="11311" y="13421"/>
                  </a:cubicBezTo>
                  <a:lnTo>
                    <a:pt x="11358" y="13421"/>
                  </a:lnTo>
                  <a:cubicBezTo>
                    <a:pt x="11368" y="13421"/>
                    <a:pt x="11368" y="13430"/>
                    <a:pt x="11358" y="13449"/>
                  </a:cubicBezTo>
                  <a:cubicBezTo>
                    <a:pt x="11358" y="13458"/>
                    <a:pt x="11349" y="13468"/>
                    <a:pt x="11340" y="13468"/>
                  </a:cubicBezTo>
                  <a:cubicBezTo>
                    <a:pt x="11330" y="13477"/>
                    <a:pt x="11321" y="13477"/>
                    <a:pt x="11311" y="13487"/>
                  </a:cubicBezTo>
                  <a:cubicBezTo>
                    <a:pt x="11302" y="13487"/>
                    <a:pt x="11292" y="13477"/>
                    <a:pt x="11292" y="13468"/>
                  </a:cubicBezTo>
                  <a:cubicBezTo>
                    <a:pt x="11302" y="13458"/>
                    <a:pt x="11302" y="13458"/>
                    <a:pt x="11302" y="13458"/>
                  </a:cubicBezTo>
                  <a:cubicBezTo>
                    <a:pt x="11292" y="13449"/>
                    <a:pt x="11292" y="13449"/>
                    <a:pt x="11292" y="13439"/>
                  </a:cubicBezTo>
                  <a:cubicBezTo>
                    <a:pt x="11283" y="13439"/>
                    <a:pt x="11283" y="13449"/>
                    <a:pt x="11273" y="13449"/>
                  </a:cubicBezTo>
                  <a:cubicBezTo>
                    <a:pt x="11273" y="13458"/>
                    <a:pt x="11273" y="13468"/>
                    <a:pt x="11273" y="13468"/>
                  </a:cubicBezTo>
                  <a:cubicBezTo>
                    <a:pt x="11273" y="13477"/>
                    <a:pt x="11264" y="13477"/>
                    <a:pt x="11264" y="13477"/>
                  </a:cubicBezTo>
                  <a:cubicBezTo>
                    <a:pt x="11254" y="13487"/>
                    <a:pt x="11235" y="13487"/>
                    <a:pt x="11226" y="13487"/>
                  </a:cubicBezTo>
                  <a:cubicBezTo>
                    <a:pt x="11216" y="13487"/>
                    <a:pt x="11216" y="13487"/>
                    <a:pt x="11216" y="13477"/>
                  </a:cubicBezTo>
                  <a:cubicBezTo>
                    <a:pt x="11216" y="13468"/>
                    <a:pt x="11216" y="13449"/>
                    <a:pt x="11235" y="13449"/>
                  </a:cubicBezTo>
                  <a:cubicBezTo>
                    <a:pt x="11235" y="13439"/>
                    <a:pt x="11245" y="13439"/>
                    <a:pt x="11254" y="13430"/>
                  </a:cubicBezTo>
                  <a:lnTo>
                    <a:pt x="11245" y="13411"/>
                  </a:lnTo>
                  <a:lnTo>
                    <a:pt x="11264" y="13411"/>
                  </a:lnTo>
                  <a:cubicBezTo>
                    <a:pt x="11271" y="13408"/>
                    <a:pt x="11275" y="13405"/>
                    <a:pt x="11278" y="13405"/>
                  </a:cubicBezTo>
                  <a:close/>
                  <a:moveTo>
                    <a:pt x="60862" y="13449"/>
                  </a:moveTo>
                  <a:cubicBezTo>
                    <a:pt x="60862" y="13458"/>
                    <a:pt x="60862" y="13468"/>
                    <a:pt x="60862" y="13477"/>
                  </a:cubicBezTo>
                  <a:cubicBezTo>
                    <a:pt x="60853" y="13487"/>
                    <a:pt x="60853" y="13487"/>
                    <a:pt x="60853" y="13487"/>
                  </a:cubicBezTo>
                  <a:cubicBezTo>
                    <a:pt x="60843" y="13487"/>
                    <a:pt x="60843" y="13477"/>
                    <a:pt x="60843" y="13477"/>
                  </a:cubicBezTo>
                  <a:cubicBezTo>
                    <a:pt x="60853" y="13468"/>
                    <a:pt x="60853" y="13458"/>
                    <a:pt x="60862" y="13449"/>
                  </a:cubicBezTo>
                  <a:close/>
                  <a:moveTo>
                    <a:pt x="65680" y="13458"/>
                  </a:moveTo>
                  <a:lnTo>
                    <a:pt x="65680" y="13458"/>
                  </a:lnTo>
                  <a:cubicBezTo>
                    <a:pt x="65690" y="13477"/>
                    <a:pt x="65680" y="13477"/>
                    <a:pt x="65671" y="13487"/>
                  </a:cubicBezTo>
                  <a:lnTo>
                    <a:pt x="65661" y="13487"/>
                  </a:lnTo>
                  <a:lnTo>
                    <a:pt x="65680" y="13458"/>
                  </a:lnTo>
                  <a:close/>
                  <a:moveTo>
                    <a:pt x="63304" y="13458"/>
                  </a:moveTo>
                  <a:cubicBezTo>
                    <a:pt x="63314" y="13468"/>
                    <a:pt x="63314" y="13477"/>
                    <a:pt x="63304" y="13496"/>
                  </a:cubicBezTo>
                  <a:lnTo>
                    <a:pt x="63295" y="13458"/>
                  </a:lnTo>
                  <a:close/>
                  <a:moveTo>
                    <a:pt x="11169" y="13487"/>
                  </a:moveTo>
                  <a:cubicBezTo>
                    <a:pt x="11179" y="13487"/>
                    <a:pt x="11179" y="13496"/>
                    <a:pt x="11179" y="13496"/>
                  </a:cubicBezTo>
                  <a:cubicBezTo>
                    <a:pt x="11179" y="13496"/>
                    <a:pt x="11179" y="13506"/>
                    <a:pt x="11179" y="13506"/>
                  </a:cubicBezTo>
                  <a:lnTo>
                    <a:pt x="11150" y="13506"/>
                  </a:lnTo>
                  <a:lnTo>
                    <a:pt x="11150" y="13496"/>
                  </a:lnTo>
                  <a:cubicBezTo>
                    <a:pt x="11160" y="13496"/>
                    <a:pt x="11169" y="13496"/>
                    <a:pt x="11169" y="13487"/>
                  </a:cubicBezTo>
                  <a:close/>
                  <a:moveTo>
                    <a:pt x="11434" y="13487"/>
                  </a:moveTo>
                  <a:lnTo>
                    <a:pt x="11406" y="13506"/>
                  </a:lnTo>
                  <a:cubicBezTo>
                    <a:pt x="11415" y="13496"/>
                    <a:pt x="11425" y="13487"/>
                    <a:pt x="11434" y="13487"/>
                  </a:cubicBezTo>
                  <a:close/>
                  <a:moveTo>
                    <a:pt x="60919" y="13458"/>
                  </a:moveTo>
                  <a:lnTo>
                    <a:pt x="60929" y="13468"/>
                  </a:lnTo>
                  <a:cubicBezTo>
                    <a:pt x="60938" y="13477"/>
                    <a:pt x="60938" y="13487"/>
                    <a:pt x="60938" y="13496"/>
                  </a:cubicBezTo>
                  <a:cubicBezTo>
                    <a:pt x="60938" y="13496"/>
                    <a:pt x="60929" y="13506"/>
                    <a:pt x="60929" y="13506"/>
                  </a:cubicBezTo>
                  <a:lnTo>
                    <a:pt x="60910" y="13506"/>
                  </a:lnTo>
                  <a:cubicBezTo>
                    <a:pt x="60910" y="13496"/>
                    <a:pt x="60910" y="13496"/>
                    <a:pt x="60910" y="13487"/>
                  </a:cubicBezTo>
                  <a:cubicBezTo>
                    <a:pt x="60910" y="13477"/>
                    <a:pt x="60919" y="13468"/>
                    <a:pt x="60919" y="13458"/>
                  </a:cubicBezTo>
                  <a:close/>
                  <a:moveTo>
                    <a:pt x="61194" y="13439"/>
                  </a:moveTo>
                  <a:cubicBezTo>
                    <a:pt x="61194" y="13439"/>
                    <a:pt x="61203" y="13449"/>
                    <a:pt x="61203" y="13449"/>
                  </a:cubicBezTo>
                  <a:cubicBezTo>
                    <a:pt x="61203" y="13458"/>
                    <a:pt x="61194" y="13468"/>
                    <a:pt x="61184" y="13468"/>
                  </a:cubicBezTo>
                  <a:cubicBezTo>
                    <a:pt x="61175" y="13468"/>
                    <a:pt x="61165" y="13477"/>
                    <a:pt x="61165" y="13496"/>
                  </a:cubicBezTo>
                  <a:cubicBezTo>
                    <a:pt x="61165" y="13496"/>
                    <a:pt x="61156" y="13506"/>
                    <a:pt x="61146" y="13506"/>
                  </a:cubicBezTo>
                  <a:cubicBezTo>
                    <a:pt x="61146" y="13496"/>
                    <a:pt x="61137" y="13496"/>
                    <a:pt x="61137" y="13487"/>
                  </a:cubicBezTo>
                  <a:cubicBezTo>
                    <a:pt x="61137" y="13468"/>
                    <a:pt x="61165" y="13439"/>
                    <a:pt x="61194" y="13439"/>
                  </a:cubicBezTo>
                  <a:close/>
                  <a:moveTo>
                    <a:pt x="62190" y="13483"/>
                  </a:moveTo>
                  <a:cubicBezTo>
                    <a:pt x="62194" y="13483"/>
                    <a:pt x="62200" y="13487"/>
                    <a:pt x="62206" y="13487"/>
                  </a:cubicBezTo>
                  <a:lnTo>
                    <a:pt x="62187" y="13506"/>
                  </a:lnTo>
                  <a:lnTo>
                    <a:pt x="62178" y="13506"/>
                  </a:lnTo>
                  <a:cubicBezTo>
                    <a:pt x="62178" y="13496"/>
                    <a:pt x="62187" y="13487"/>
                    <a:pt x="62187" y="13487"/>
                  </a:cubicBezTo>
                  <a:cubicBezTo>
                    <a:pt x="62187" y="13484"/>
                    <a:pt x="62189" y="13483"/>
                    <a:pt x="62190" y="13483"/>
                  </a:cubicBezTo>
                  <a:close/>
                  <a:moveTo>
                    <a:pt x="64573" y="13468"/>
                  </a:moveTo>
                  <a:cubicBezTo>
                    <a:pt x="64582" y="13468"/>
                    <a:pt x="64582" y="13477"/>
                    <a:pt x="64592" y="13487"/>
                  </a:cubicBezTo>
                  <a:lnTo>
                    <a:pt x="64573" y="13506"/>
                  </a:lnTo>
                  <a:cubicBezTo>
                    <a:pt x="64563" y="13506"/>
                    <a:pt x="64563" y="13496"/>
                    <a:pt x="64563" y="13496"/>
                  </a:cubicBezTo>
                  <a:cubicBezTo>
                    <a:pt x="64563" y="13487"/>
                    <a:pt x="64563" y="13468"/>
                    <a:pt x="64573" y="13468"/>
                  </a:cubicBezTo>
                  <a:close/>
                  <a:moveTo>
                    <a:pt x="61837" y="13477"/>
                  </a:moveTo>
                  <a:cubicBezTo>
                    <a:pt x="61856" y="13487"/>
                    <a:pt x="61856" y="13496"/>
                    <a:pt x="61837" y="13515"/>
                  </a:cubicBezTo>
                  <a:lnTo>
                    <a:pt x="61837" y="13477"/>
                  </a:lnTo>
                  <a:close/>
                  <a:moveTo>
                    <a:pt x="62746" y="13468"/>
                  </a:moveTo>
                  <a:cubicBezTo>
                    <a:pt x="62746" y="13487"/>
                    <a:pt x="62727" y="13506"/>
                    <a:pt x="62708" y="13515"/>
                  </a:cubicBezTo>
                  <a:lnTo>
                    <a:pt x="62718" y="13477"/>
                  </a:lnTo>
                  <a:lnTo>
                    <a:pt x="62746" y="13468"/>
                  </a:lnTo>
                  <a:close/>
                  <a:moveTo>
                    <a:pt x="11074" y="13506"/>
                  </a:moveTo>
                  <a:cubicBezTo>
                    <a:pt x="11103" y="13506"/>
                    <a:pt x="11131" y="13515"/>
                    <a:pt x="11160" y="13525"/>
                  </a:cubicBezTo>
                  <a:cubicBezTo>
                    <a:pt x="11131" y="13525"/>
                    <a:pt x="11103" y="13525"/>
                    <a:pt x="11074" y="13506"/>
                  </a:cubicBezTo>
                  <a:close/>
                  <a:moveTo>
                    <a:pt x="11264" y="13515"/>
                  </a:moveTo>
                  <a:cubicBezTo>
                    <a:pt x="11254" y="13525"/>
                    <a:pt x="11254" y="13525"/>
                    <a:pt x="11254" y="13525"/>
                  </a:cubicBezTo>
                  <a:cubicBezTo>
                    <a:pt x="11245" y="13525"/>
                    <a:pt x="11245" y="13525"/>
                    <a:pt x="11235" y="13515"/>
                  </a:cubicBezTo>
                  <a:close/>
                  <a:moveTo>
                    <a:pt x="61885" y="13496"/>
                  </a:moveTo>
                  <a:lnTo>
                    <a:pt x="61904" y="13515"/>
                  </a:lnTo>
                  <a:cubicBezTo>
                    <a:pt x="61894" y="13515"/>
                    <a:pt x="61894" y="13525"/>
                    <a:pt x="61894" y="13525"/>
                  </a:cubicBezTo>
                  <a:cubicBezTo>
                    <a:pt x="61885" y="13515"/>
                    <a:pt x="61885" y="13515"/>
                    <a:pt x="61875" y="13506"/>
                  </a:cubicBezTo>
                  <a:lnTo>
                    <a:pt x="61885" y="13496"/>
                  </a:lnTo>
                  <a:close/>
                  <a:moveTo>
                    <a:pt x="62784" y="13496"/>
                  </a:moveTo>
                  <a:lnTo>
                    <a:pt x="62784" y="13506"/>
                  </a:lnTo>
                  <a:cubicBezTo>
                    <a:pt x="62765" y="13506"/>
                    <a:pt x="62755" y="13515"/>
                    <a:pt x="62736" y="13525"/>
                  </a:cubicBezTo>
                  <a:lnTo>
                    <a:pt x="62736" y="13515"/>
                  </a:lnTo>
                  <a:lnTo>
                    <a:pt x="62784" y="13496"/>
                  </a:lnTo>
                  <a:close/>
                  <a:moveTo>
                    <a:pt x="61203" y="13487"/>
                  </a:moveTo>
                  <a:cubicBezTo>
                    <a:pt x="61203" y="13487"/>
                    <a:pt x="61213" y="13496"/>
                    <a:pt x="61213" y="13496"/>
                  </a:cubicBezTo>
                  <a:cubicBezTo>
                    <a:pt x="61213" y="13506"/>
                    <a:pt x="61213" y="13506"/>
                    <a:pt x="61203" y="13515"/>
                  </a:cubicBezTo>
                  <a:cubicBezTo>
                    <a:pt x="61194" y="13525"/>
                    <a:pt x="61175" y="13525"/>
                    <a:pt x="61165" y="13534"/>
                  </a:cubicBezTo>
                  <a:lnTo>
                    <a:pt x="61165" y="13525"/>
                  </a:lnTo>
                  <a:cubicBezTo>
                    <a:pt x="61184" y="13525"/>
                    <a:pt x="61184" y="13515"/>
                    <a:pt x="61184" y="13506"/>
                  </a:cubicBezTo>
                  <a:cubicBezTo>
                    <a:pt x="61194" y="13496"/>
                    <a:pt x="61194" y="13496"/>
                    <a:pt x="61203" y="13487"/>
                  </a:cubicBezTo>
                  <a:close/>
                  <a:moveTo>
                    <a:pt x="64617" y="13518"/>
                  </a:moveTo>
                  <a:cubicBezTo>
                    <a:pt x="64620" y="13518"/>
                    <a:pt x="64625" y="13520"/>
                    <a:pt x="64630" y="13525"/>
                  </a:cubicBezTo>
                  <a:lnTo>
                    <a:pt x="64611" y="13534"/>
                  </a:lnTo>
                  <a:cubicBezTo>
                    <a:pt x="64611" y="13534"/>
                    <a:pt x="64601" y="13525"/>
                    <a:pt x="64611" y="13525"/>
                  </a:cubicBezTo>
                  <a:cubicBezTo>
                    <a:pt x="64611" y="13520"/>
                    <a:pt x="64613" y="13518"/>
                    <a:pt x="64617" y="13518"/>
                  </a:cubicBezTo>
                  <a:close/>
                  <a:moveTo>
                    <a:pt x="64868" y="13414"/>
                  </a:moveTo>
                  <a:cubicBezTo>
                    <a:pt x="64877" y="13414"/>
                    <a:pt x="64887" y="13417"/>
                    <a:pt x="64895" y="13421"/>
                  </a:cubicBezTo>
                  <a:cubicBezTo>
                    <a:pt x="64885" y="13430"/>
                    <a:pt x="64885" y="13430"/>
                    <a:pt x="64876" y="13430"/>
                  </a:cubicBezTo>
                  <a:cubicBezTo>
                    <a:pt x="64847" y="13439"/>
                    <a:pt x="64847" y="13449"/>
                    <a:pt x="64857" y="13477"/>
                  </a:cubicBezTo>
                  <a:cubicBezTo>
                    <a:pt x="64866" y="13496"/>
                    <a:pt x="64857" y="13515"/>
                    <a:pt x="64847" y="13534"/>
                  </a:cubicBezTo>
                  <a:cubicBezTo>
                    <a:pt x="64847" y="13544"/>
                    <a:pt x="64838" y="13544"/>
                    <a:pt x="64828" y="13544"/>
                  </a:cubicBezTo>
                  <a:cubicBezTo>
                    <a:pt x="64809" y="13525"/>
                    <a:pt x="64809" y="13506"/>
                    <a:pt x="64828" y="13487"/>
                  </a:cubicBezTo>
                  <a:cubicBezTo>
                    <a:pt x="64838" y="13477"/>
                    <a:pt x="64838" y="13477"/>
                    <a:pt x="64828" y="13458"/>
                  </a:cubicBezTo>
                  <a:cubicBezTo>
                    <a:pt x="64828" y="13449"/>
                    <a:pt x="64828" y="13439"/>
                    <a:pt x="64838" y="13430"/>
                  </a:cubicBezTo>
                  <a:cubicBezTo>
                    <a:pt x="64843" y="13419"/>
                    <a:pt x="64855" y="13414"/>
                    <a:pt x="64868" y="13414"/>
                  </a:cubicBezTo>
                  <a:close/>
                  <a:moveTo>
                    <a:pt x="61932" y="13534"/>
                  </a:moveTo>
                  <a:cubicBezTo>
                    <a:pt x="61921" y="13540"/>
                    <a:pt x="61910" y="13545"/>
                    <a:pt x="61899" y="13545"/>
                  </a:cubicBezTo>
                  <a:cubicBezTo>
                    <a:pt x="61891" y="13545"/>
                    <a:pt x="61883" y="13542"/>
                    <a:pt x="61875" y="13534"/>
                  </a:cubicBezTo>
                  <a:close/>
                  <a:moveTo>
                    <a:pt x="64753" y="13383"/>
                  </a:moveTo>
                  <a:cubicBezTo>
                    <a:pt x="64762" y="13383"/>
                    <a:pt x="64772" y="13383"/>
                    <a:pt x="64772" y="13402"/>
                  </a:cubicBezTo>
                  <a:cubicBezTo>
                    <a:pt x="64772" y="13402"/>
                    <a:pt x="64781" y="13411"/>
                    <a:pt x="64781" y="13411"/>
                  </a:cubicBezTo>
                  <a:cubicBezTo>
                    <a:pt x="64790" y="13411"/>
                    <a:pt x="64800" y="13411"/>
                    <a:pt x="64800" y="13402"/>
                  </a:cubicBezTo>
                  <a:cubicBezTo>
                    <a:pt x="64809" y="13402"/>
                    <a:pt x="64809" y="13392"/>
                    <a:pt x="64819" y="13392"/>
                  </a:cubicBezTo>
                  <a:cubicBezTo>
                    <a:pt x="64819" y="13402"/>
                    <a:pt x="64819" y="13402"/>
                    <a:pt x="64819" y="13411"/>
                  </a:cubicBezTo>
                  <a:cubicBezTo>
                    <a:pt x="64819" y="13430"/>
                    <a:pt x="64819" y="13439"/>
                    <a:pt x="64800" y="13439"/>
                  </a:cubicBezTo>
                  <a:cubicBezTo>
                    <a:pt x="64800" y="13439"/>
                    <a:pt x="64800" y="13430"/>
                    <a:pt x="64800" y="13430"/>
                  </a:cubicBezTo>
                  <a:cubicBezTo>
                    <a:pt x="64794" y="13430"/>
                    <a:pt x="64787" y="13426"/>
                    <a:pt x="64784" y="13426"/>
                  </a:cubicBezTo>
                  <a:cubicBezTo>
                    <a:pt x="64782" y="13426"/>
                    <a:pt x="64781" y="13427"/>
                    <a:pt x="64781" y="13430"/>
                  </a:cubicBezTo>
                  <a:cubicBezTo>
                    <a:pt x="64772" y="13439"/>
                    <a:pt x="64753" y="13439"/>
                    <a:pt x="64743" y="13439"/>
                  </a:cubicBezTo>
                  <a:cubicBezTo>
                    <a:pt x="64724" y="13439"/>
                    <a:pt x="64715" y="13449"/>
                    <a:pt x="64724" y="13458"/>
                  </a:cubicBezTo>
                  <a:cubicBezTo>
                    <a:pt x="64724" y="13477"/>
                    <a:pt x="64734" y="13496"/>
                    <a:pt x="64743" y="13515"/>
                  </a:cubicBezTo>
                  <a:cubicBezTo>
                    <a:pt x="64743" y="13525"/>
                    <a:pt x="64743" y="13525"/>
                    <a:pt x="64743" y="13534"/>
                  </a:cubicBezTo>
                  <a:cubicBezTo>
                    <a:pt x="64743" y="13544"/>
                    <a:pt x="64734" y="13544"/>
                    <a:pt x="64734" y="13544"/>
                  </a:cubicBezTo>
                  <a:cubicBezTo>
                    <a:pt x="64724" y="13544"/>
                    <a:pt x="64715" y="13534"/>
                    <a:pt x="64715" y="13534"/>
                  </a:cubicBezTo>
                  <a:cubicBezTo>
                    <a:pt x="64709" y="13523"/>
                    <a:pt x="64707" y="13518"/>
                    <a:pt x="64702" y="13518"/>
                  </a:cubicBezTo>
                  <a:cubicBezTo>
                    <a:pt x="64699" y="13518"/>
                    <a:pt x="64694" y="13521"/>
                    <a:pt x="64686" y="13525"/>
                  </a:cubicBezTo>
                  <a:cubicBezTo>
                    <a:pt x="64677" y="13534"/>
                    <a:pt x="64667" y="13544"/>
                    <a:pt x="64658" y="13553"/>
                  </a:cubicBezTo>
                  <a:cubicBezTo>
                    <a:pt x="64658" y="13544"/>
                    <a:pt x="64658" y="13525"/>
                    <a:pt x="64658" y="13515"/>
                  </a:cubicBezTo>
                  <a:cubicBezTo>
                    <a:pt x="64658" y="13501"/>
                    <a:pt x="64658" y="13493"/>
                    <a:pt x="64651" y="13493"/>
                  </a:cubicBezTo>
                  <a:cubicBezTo>
                    <a:pt x="64648" y="13493"/>
                    <a:pt x="64644" y="13494"/>
                    <a:pt x="64639" y="13496"/>
                  </a:cubicBezTo>
                  <a:cubicBezTo>
                    <a:pt x="64630" y="13496"/>
                    <a:pt x="64620" y="13506"/>
                    <a:pt x="64611" y="13506"/>
                  </a:cubicBezTo>
                  <a:cubicBezTo>
                    <a:pt x="64611" y="13496"/>
                    <a:pt x="64611" y="13487"/>
                    <a:pt x="64611" y="13487"/>
                  </a:cubicBezTo>
                  <a:cubicBezTo>
                    <a:pt x="64630" y="13458"/>
                    <a:pt x="64648" y="13439"/>
                    <a:pt x="64667" y="13430"/>
                  </a:cubicBezTo>
                  <a:cubicBezTo>
                    <a:pt x="64686" y="13411"/>
                    <a:pt x="64715" y="13402"/>
                    <a:pt x="64734" y="13392"/>
                  </a:cubicBezTo>
                  <a:cubicBezTo>
                    <a:pt x="64743" y="13383"/>
                    <a:pt x="64743" y="13383"/>
                    <a:pt x="64753" y="13383"/>
                  </a:cubicBezTo>
                  <a:close/>
                  <a:moveTo>
                    <a:pt x="11377" y="13338"/>
                  </a:moveTo>
                  <a:cubicBezTo>
                    <a:pt x="11380" y="13338"/>
                    <a:pt x="11382" y="13340"/>
                    <a:pt x="11387" y="13345"/>
                  </a:cubicBezTo>
                  <a:cubicBezTo>
                    <a:pt x="11415" y="13364"/>
                    <a:pt x="11444" y="13383"/>
                    <a:pt x="11472" y="13402"/>
                  </a:cubicBezTo>
                  <a:cubicBezTo>
                    <a:pt x="11510" y="13430"/>
                    <a:pt x="11548" y="13468"/>
                    <a:pt x="11576" y="13506"/>
                  </a:cubicBezTo>
                  <a:cubicBezTo>
                    <a:pt x="11586" y="13515"/>
                    <a:pt x="11586" y="13515"/>
                    <a:pt x="11595" y="13515"/>
                  </a:cubicBezTo>
                  <a:lnTo>
                    <a:pt x="11557" y="13468"/>
                  </a:lnTo>
                  <a:cubicBezTo>
                    <a:pt x="11567" y="13468"/>
                    <a:pt x="11576" y="13468"/>
                    <a:pt x="11586" y="13477"/>
                  </a:cubicBezTo>
                  <a:cubicBezTo>
                    <a:pt x="11586" y="13487"/>
                    <a:pt x="11595" y="13487"/>
                    <a:pt x="11605" y="13487"/>
                  </a:cubicBezTo>
                  <a:cubicBezTo>
                    <a:pt x="11614" y="13496"/>
                    <a:pt x="11614" y="13496"/>
                    <a:pt x="11605" y="13515"/>
                  </a:cubicBezTo>
                  <a:lnTo>
                    <a:pt x="11605" y="13525"/>
                  </a:lnTo>
                  <a:lnTo>
                    <a:pt x="11623" y="13506"/>
                  </a:lnTo>
                  <a:lnTo>
                    <a:pt x="11633" y="13506"/>
                  </a:lnTo>
                  <a:cubicBezTo>
                    <a:pt x="11633" y="13515"/>
                    <a:pt x="11642" y="13515"/>
                    <a:pt x="11642" y="13525"/>
                  </a:cubicBezTo>
                  <a:cubicBezTo>
                    <a:pt x="11642" y="13525"/>
                    <a:pt x="11642" y="13534"/>
                    <a:pt x="11642" y="13534"/>
                  </a:cubicBezTo>
                  <a:cubicBezTo>
                    <a:pt x="11642" y="13544"/>
                    <a:pt x="11633" y="13544"/>
                    <a:pt x="11633" y="13553"/>
                  </a:cubicBezTo>
                  <a:cubicBezTo>
                    <a:pt x="11623" y="13563"/>
                    <a:pt x="11623" y="13563"/>
                    <a:pt x="11614" y="13563"/>
                  </a:cubicBezTo>
                  <a:cubicBezTo>
                    <a:pt x="11605" y="13553"/>
                    <a:pt x="11605" y="13553"/>
                    <a:pt x="11595" y="13553"/>
                  </a:cubicBezTo>
                  <a:cubicBezTo>
                    <a:pt x="11590" y="13548"/>
                    <a:pt x="11588" y="13546"/>
                    <a:pt x="11586" y="13546"/>
                  </a:cubicBezTo>
                  <a:cubicBezTo>
                    <a:pt x="11583" y="13546"/>
                    <a:pt x="11581" y="13548"/>
                    <a:pt x="11576" y="13553"/>
                  </a:cubicBezTo>
                  <a:lnTo>
                    <a:pt x="11567" y="13553"/>
                  </a:lnTo>
                  <a:cubicBezTo>
                    <a:pt x="11548" y="13544"/>
                    <a:pt x="11529" y="13534"/>
                    <a:pt x="11529" y="13515"/>
                  </a:cubicBezTo>
                  <a:cubicBezTo>
                    <a:pt x="11529" y="13496"/>
                    <a:pt x="11519" y="13487"/>
                    <a:pt x="11500" y="13477"/>
                  </a:cubicBezTo>
                  <a:cubicBezTo>
                    <a:pt x="11481" y="13477"/>
                    <a:pt x="11472" y="13468"/>
                    <a:pt x="11453" y="13468"/>
                  </a:cubicBezTo>
                  <a:lnTo>
                    <a:pt x="11472" y="13458"/>
                  </a:lnTo>
                  <a:cubicBezTo>
                    <a:pt x="11463" y="13449"/>
                    <a:pt x="11453" y="13430"/>
                    <a:pt x="11453" y="13421"/>
                  </a:cubicBezTo>
                  <a:cubicBezTo>
                    <a:pt x="11453" y="13411"/>
                    <a:pt x="11453" y="13392"/>
                    <a:pt x="11444" y="13392"/>
                  </a:cubicBezTo>
                  <a:cubicBezTo>
                    <a:pt x="11444" y="13411"/>
                    <a:pt x="11444" y="13421"/>
                    <a:pt x="11444" y="13430"/>
                  </a:cubicBezTo>
                  <a:cubicBezTo>
                    <a:pt x="11444" y="13439"/>
                    <a:pt x="11444" y="13439"/>
                    <a:pt x="11434" y="13449"/>
                  </a:cubicBezTo>
                  <a:lnTo>
                    <a:pt x="11406" y="13449"/>
                  </a:lnTo>
                  <a:cubicBezTo>
                    <a:pt x="11406" y="13439"/>
                    <a:pt x="11415" y="13439"/>
                    <a:pt x="11415" y="13430"/>
                  </a:cubicBezTo>
                  <a:cubicBezTo>
                    <a:pt x="11415" y="13430"/>
                    <a:pt x="11415" y="13421"/>
                    <a:pt x="11415" y="13421"/>
                  </a:cubicBezTo>
                  <a:lnTo>
                    <a:pt x="11406" y="13421"/>
                  </a:lnTo>
                  <a:cubicBezTo>
                    <a:pt x="11396" y="13421"/>
                    <a:pt x="11396" y="13421"/>
                    <a:pt x="11396" y="13411"/>
                  </a:cubicBezTo>
                  <a:cubicBezTo>
                    <a:pt x="11396" y="13392"/>
                    <a:pt x="11387" y="13383"/>
                    <a:pt x="11368" y="13373"/>
                  </a:cubicBezTo>
                  <a:cubicBezTo>
                    <a:pt x="11358" y="13364"/>
                    <a:pt x="11358" y="13354"/>
                    <a:pt x="11368" y="13345"/>
                  </a:cubicBezTo>
                  <a:cubicBezTo>
                    <a:pt x="11373" y="13340"/>
                    <a:pt x="11375" y="13338"/>
                    <a:pt x="11377" y="13338"/>
                  </a:cubicBezTo>
                  <a:close/>
                  <a:moveTo>
                    <a:pt x="60948" y="13553"/>
                  </a:moveTo>
                  <a:lnTo>
                    <a:pt x="60938" y="13572"/>
                  </a:lnTo>
                  <a:lnTo>
                    <a:pt x="60919" y="13563"/>
                  </a:lnTo>
                  <a:lnTo>
                    <a:pt x="60919" y="13553"/>
                  </a:lnTo>
                  <a:close/>
                  <a:moveTo>
                    <a:pt x="64346" y="13525"/>
                  </a:moveTo>
                  <a:cubicBezTo>
                    <a:pt x="64346" y="13525"/>
                    <a:pt x="64355" y="13534"/>
                    <a:pt x="64365" y="13534"/>
                  </a:cubicBezTo>
                  <a:cubicBezTo>
                    <a:pt x="64374" y="13544"/>
                    <a:pt x="64374" y="13563"/>
                    <a:pt x="64365" y="13572"/>
                  </a:cubicBezTo>
                  <a:cubicBezTo>
                    <a:pt x="64355" y="13572"/>
                    <a:pt x="64346" y="13563"/>
                    <a:pt x="64346" y="13563"/>
                  </a:cubicBezTo>
                  <a:cubicBezTo>
                    <a:pt x="64336" y="13553"/>
                    <a:pt x="64336" y="13553"/>
                    <a:pt x="64336" y="13544"/>
                  </a:cubicBezTo>
                  <a:cubicBezTo>
                    <a:pt x="64336" y="13534"/>
                    <a:pt x="64336" y="13534"/>
                    <a:pt x="64346" y="13525"/>
                  </a:cubicBezTo>
                  <a:close/>
                  <a:moveTo>
                    <a:pt x="65710" y="13473"/>
                  </a:moveTo>
                  <a:cubicBezTo>
                    <a:pt x="65713" y="13473"/>
                    <a:pt x="65715" y="13475"/>
                    <a:pt x="65718" y="13477"/>
                  </a:cubicBezTo>
                  <a:cubicBezTo>
                    <a:pt x="65737" y="13496"/>
                    <a:pt x="65765" y="13515"/>
                    <a:pt x="65775" y="13544"/>
                  </a:cubicBezTo>
                  <a:cubicBezTo>
                    <a:pt x="65784" y="13572"/>
                    <a:pt x="65775" y="13581"/>
                    <a:pt x="65756" y="13581"/>
                  </a:cubicBezTo>
                  <a:cubicBezTo>
                    <a:pt x="65737" y="13581"/>
                    <a:pt x="65718" y="13591"/>
                    <a:pt x="65699" y="13591"/>
                  </a:cubicBezTo>
                  <a:cubicBezTo>
                    <a:pt x="65690" y="13591"/>
                    <a:pt x="65680" y="13581"/>
                    <a:pt x="65671" y="13572"/>
                  </a:cubicBezTo>
                  <a:cubicBezTo>
                    <a:pt x="65661" y="13572"/>
                    <a:pt x="65652" y="13572"/>
                    <a:pt x="65642" y="13563"/>
                  </a:cubicBezTo>
                  <a:cubicBezTo>
                    <a:pt x="65652" y="13544"/>
                    <a:pt x="65671" y="13534"/>
                    <a:pt x="65690" y="13525"/>
                  </a:cubicBezTo>
                  <a:cubicBezTo>
                    <a:pt x="65699" y="13525"/>
                    <a:pt x="65709" y="13525"/>
                    <a:pt x="65709" y="13506"/>
                  </a:cubicBezTo>
                  <a:cubicBezTo>
                    <a:pt x="65699" y="13506"/>
                    <a:pt x="65699" y="13496"/>
                    <a:pt x="65699" y="13487"/>
                  </a:cubicBezTo>
                  <a:cubicBezTo>
                    <a:pt x="65699" y="13480"/>
                    <a:pt x="65704" y="13473"/>
                    <a:pt x="65710" y="13473"/>
                  </a:cubicBezTo>
                  <a:close/>
                  <a:moveTo>
                    <a:pt x="65945" y="13563"/>
                  </a:moveTo>
                  <a:lnTo>
                    <a:pt x="65945" y="13572"/>
                  </a:lnTo>
                  <a:lnTo>
                    <a:pt x="65907" y="13591"/>
                  </a:lnTo>
                  <a:lnTo>
                    <a:pt x="65907" y="13581"/>
                  </a:lnTo>
                  <a:cubicBezTo>
                    <a:pt x="65917" y="13581"/>
                    <a:pt x="65917" y="13572"/>
                    <a:pt x="65926" y="13563"/>
                  </a:cubicBezTo>
                  <a:close/>
                  <a:moveTo>
                    <a:pt x="61279" y="13581"/>
                  </a:moveTo>
                  <a:lnTo>
                    <a:pt x="61317" y="13600"/>
                  </a:lnTo>
                  <a:cubicBezTo>
                    <a:pt x="61288" y="13600"/>
                    <a:pt x="61279" y="13600"/>
                    <a:pt x="61279" y="13581"/>
                  </a:cubicBezTo>
                  <a:close/>
                  <a:moveTo>
                    <a:pt x="63688" y="13586"/>
                  </a:moveTo>
                  <a:cubicBezTo>
                    <a:pt x="63700" y="13586"/>
                    <a:pt x="63711" y="13591"/>
                    <a:pt x="63721" y="13600"/>
                  </a:cubicBezTo>
                  <a:lnTo>
                    <a:pt x="63655" y="13600"/>
                  </a:lnTo>
                  <a:cubicBezTo>
                    <a:pt x="63664" y="13591"/>
                    <a:pt x="63676" y="13586"/>
                    <a:pt x="63688" y="13586"/>
                  </a:cubicBezTo>
                  <a:close/>
                  <a:moveTo>
                    <a:pt x="60843" y="13563"/>
                  </a:moveTo>
                  <a:cubicBezTo>
                    <a:pt x="60853" y="13563"/>
                    <a:pt x="60853" y="13572"/>
                    <a:pt x="60862" y="13572"/>
                  </a:cubicBezTo>
                  <a:cubicBezTo>
                    <a:pt x="60843" y="13591"/>
                    <a:pt x="60834" y="13600"/>
                    <a:pt x="60815" y="13610"/>
                  </a:cubicBezTo>
                  <a:cubicBezTo>
                    <a:pt x="60824" y="13600"/>
                    <a:pt x="60824" y="13591"/>
                    <a:pt x="60834" y="13581"/>
                  </a:cubicBezTo>
                  <a:cubicBezTo>
                    <a:pt x="60834" y="13572"/>
                    <a:pt x="60843" y="13563"/>
                    <a:pt x="60843" y="13563"/>
                  </a:cubicBezTo>
                  <a:close/>
                  <a:moveTo>
                    <a:pt x="61563" y="13288"/>
                  </a:moveTo>
                  <a:cubicBezTo>
                    <a:pt x="61553" y="13307"/>
                    <a:pt x="61553" y="13335"/>
                    <a:pt x="61563" y="13354"/>
                  </a:cubicBezTo>
                  <a:cubicBezTo>
                    <a:pt x="61572" y="13345"/>
                    <a:pt x="61591" y="13335"/>
                    <a:pt x="61610" y="13326"/>
                  </a:cubicBezTo>
                  <a:cubicBezTo>
                    <a:pt x="61629" y="13307"/>
                    <a:pt x="61657" y="13298"/>
                    <a:pt x="61676" y="13298"/>
                  </a:cubicBezTo>
                  <a:cubicBezTo>
                    <a:pt x="61686" y="13307"/>
                    <a:pt x="61686" y="13307"/>
                    <a:pt x="61695" y="13307"/>
                  </a:cubicBezTo>
                  <a:cubicBezTo>
                    <a:pt x="61704" y="13305"/>
                    <a:pt x="61712" y="13304"/>
                    <a:pt x="61718" y="13304"/>
                  </a:cubicBezTo>
                  <a:cubicBezTo>
                    <a:pt x="61737" y="13304"/>
                    <a:pt x="61743" y="13316"/>
                    <a:pt x="61743" y="13345"/>
                  </a:cubicBezTo>
                  <a:cubicBezTo>
                    <a:pt x="61733" y="13364"/>
                    <a:pt x="61743" y="13364"/>
                    <a:pt x="61762" y="13364"/>
                  </a:cubicBezTo>
                  <a:lnTo>
                    <a:pt x="61780" y="13364"/>
                  </a:lnTo>
                  <a:cubicBezTo>
                    <a:pt x="61790" y="13373"/>
                    <a:pt x="61799" y="13373"/>
                    <a:pt x="61809" y="13383"/>
                  </a:cubicBezTo>
                  <a:cubicBezTo>
                    <a:pt x="61818" y="13392"/>
                    <a:pt x="61828" y="13392"/>
                    <a:pt x="61847" y="13392"/>
                  </a:cubicBezTo>
                  <a:lnTo>
                    <a:pt x="61875" y="13392"/>
                  </a:lnTo>
                  <a:lnTo>
                    <a:pt x="61875" y="13402"/>
                  </a:lnTo>
                  <a:lnTo>
                    <a:pt x="61866" y="13402"/>
                  </a:lnTo>
                  <a:cubicBezTo>
                    <a:pt x="61856" y="13411"/>
                    <a:pt x="61847" y="13421"/>
                    <a:pt x="61847" y="13439"/>
                  </a:cubicBezTo>
                  <a:cubicBezTo>
                    <a:pt x="61847" y="13449"/>
                    <a:pt x="61837" y="13458"/>
                    <a:pt x="61828" y="13458"/>
                  </a:cubicBezTo>
                  <a:lnTo>
                    <a:pt x="61780" y="13458"/>
                  </a:lnTo>
                  <a:lnTo>
                    <a:pt x="61780" y="13468"/>
                  </a:lnTo>
                  <a:lnTo>
                    <a:pt x="61809" y="13477"/>
                  </a:lnTo>
                  <a:cubicBezTo>
                    <a:pt x="61799" y="13487"/>
                    <a:pt x="61799" y="13496"/>
                    <a:pt x="61790" y="13515"/>
                  </a:cubicBezTo>
                  <a:cubicBezTo>
                    <a:pt x="61790" y="13515"/>
                    <a:pt x="61780" y="13515"/>
                    <a:pt x="61780" y="13525"/>
                  </a:cubicBezTo>
                  <a:cubicBezTo>
                    <a:pt x="61752" y="13525"/>
                    <a:pt x="61733" y="13525"/>
                    <a:pt x="61714" y="13534"/>
                  </a:cubicBezTo>
                  <a:lnTo>
                    <a:pt x="61733" y="13553"/>
                  </a:lnTo>
                  <a:cubicBezTo>
                    <a:pt x="61714" y="13563"/>
                    <a:pt x="61705" y="13563"/>
                    <a:pt x="61695" y="13572"/>
                  </a:cubicBezTo>
                  <a:lnTo>
                    <a:pt x="61714" y="13572"/>
                  </a:lnTo>
                  <a:cubicBezTo>
                    <a:pt x="61714" y="13581"/>
                    <a:pt x="61714" y="13581"/>
                    <a:pt x="61714" y="13591"/>
                  </a:cubicBezTo>
                  <a:cubicBezTo>
                    <a:pt x="61705" y="13600"/>
                    <a:pt x="61695" y="13600"/>
                    <a:pt x="61714" y="13610"/>
                  </a:cubicBezTo>
                  <a:cubicBezTo>
                    <a:pt x="61709" y="13612"/>
                    <a:pt x="61705" y="13613"/>
                    <a:pt x="61702" y="13613"/>
                  </a:cubicBezTo>
                  <a:cubicBezTo>
                    <a:pt x="61691" y="13613"/>
                    <a:pt x="61683" y="13603"/>
                    <a:pt x="61676" y="13581"/>
                  </a:cubicBezTo>
                  <a:cubicBezTo>
                    <a:pt x="61686" y="13581"/>
                    <a:pt x="61695" y="13581"/>
                    <a:pt x="61695" y="13572"/>
                  </a:cubicBezTo>
                  <a:cubicBezTo>
                    <a:pt x="61686" y="13572"/>
                    <a:pt x="61676" y="13563"/>
                    <a:pt x="61676" y="13563"/>
                  </a:cubicBezTo>
                  <a:cubicBezTo>
                    <a:pt x="61686" y="13553"/>
                    <a:pt x="61686" y="13544"/>
                    <a:pt x="61695" y="13534"/>
                  </a:cubicBezTo>
                  <a:cubicBezTo>
                    <a:pt x="61695" y="13525"/>
                    <a:pt x="61695" y="13515"/>
                    <a:pt x="61695" y="13506"/>
                  </a:cubicBezTo>
                  <a:cubicBezTo>
                    <a:pt x="61695" y="13496"/>
                    <a:pt x="61676" y="13487"/>
                    <a:pt x="61667" y="13487"/>
                  </a:cubicBezTo>
                  <a:lnTo>
                    <a:pt x="61667" y="13515"/>
                  </a:lnTo>
                  <a:cubicBezTo>
                    <a:pt x="61657" y="13525"/>
                    <a:pt x="61648" y="13534"/>
                    <a:pt x="61638" y="13534"/>
                  </a:cubicBezTo>
                  <a:lnTo>
                    <a:pt x="61629" y="13534"/>
                  </a:lnTo>
                  <a:cubicBezTo>
                    <a:pt x="61620" y="13525"/>
                    <a:pt x="61610" y="13515"/>
                    <a:pt x="61610" y="13506"/>
                  </a:cubicBezTo>
                  <a:cubicBezTo>
                    <a:pt x="61601" y="13496"/>
                    <a:pt x="61601" y="13487"/>
                    <a:pt x="61601" y="13477"/>
                  </a:cubicBezTo>
                  <a:cubicBezTo>
                    <a:pt x="61601" y="13468"/>
                    <a:pt x="61591" y="13468"/>
                    <a:pt x="61591" y="13468"/>
                  </a:cubicBezTo>
                  <a:cubicBezTo>
                    <a:pt x="61601" y="13458"/>
                    <a:pt x="61601" y="13458"/>
                    <a:pt x="61610" y="13458"/>
                  </a:cubicBezTo>
                  <a:cubicBezTo>
                    <a:pt x="61620" y="13458"/>
                    <a:pt x="61629" y="13458"/>
                    <a:pt x="61629" y="13449"/>
                  </a:cubicBezTo>
                  <a:cubicBezTo>
                    <a:pt x="61629" y="13439"/>
                    <a:pt x="61648" y="13439"/>
                    <a:pt x="61648" y="13439"/>
                  </a:cubicBezTo>
                  <a:cubicBezTo>
                    <a:pt x="61657" y="13449"/>
                    <a:pt x="61667" y="13449"/>
                    <a:pt x="61676" y="13449"/>
                  </a:cubicBezTo>
                  <a:lnTo>
                    <a:pt x="61705" y="13449"/>
                  </a:lnTo>
                  <a:cubicBezTo>
                    <a:pt x="61676" y="13430"/>
                    <a:pt x="61638" y="13439"/>
                    <a:pt x="61620" y="13411"/>
                  </a:cubicBezTo>
                  <a:cubicBezTo>
                    <a:pt x="61616" y="13413"/>
                    <a:pt x="61612" y="13414"/>
                    <a:pt x="61609" y="13414"/>
                  </a:cubicBezTo>
                  <a:cubicBezTo>
                    <a:pt x="61596" y="13414"/>
                    <a:pt x="61587" y="13402"/>
                    <a:pt x="61572" y="13402"/>
                  </a:cubicBezTo>
                  <a:cubicBezTo>
                    <a:pt x="61582" y="13411"/>
                    <a:pt x="61572" y="13421"/>
                    <a:pt x="61553" y="13421"/>
                  </a:cubicBezTo>
                  <a:cubicBezTo>
                    <a:pt x="61553" y="13421"/>
                    <a:pt x="61553" y="13430"/>
                    <a:pt x="61553" y="13439"/>
                  </a:cubicBezTo>
                  <a:cubicBezTo>
                    <a:pt x="61553" y="13449"/>
                    <a:pt x="61563" y="13458"/>
                    <a:pt x="61572" y="13468"/>
                  </a:cubicBezTo>
                  <a:cubicBezTo>
                    <a:pt x="61572" y="13477"/>
                    <a:pt x="61582" y="13487"/>
                    <a:pt x="61591" y="13506"/>
                  </a:cubicBezTo>
                  <a:lnTo>
                    <a:pt x="61563" y="13506"/>
                  </a:lnTo>
                  <a:lnTo>
                    <a:pt x="61563" y="13534"/>
                  </a:lnTo>
                  <a:cubicBezTo>
                    <a:pt x="61544" y="13534"/>
                    <a:pt x="61525" y="13534"/>
                    <a:pt x="61506" y="13525"/>
                  </a:cubicBezTo>
                  <a:cubicBezTo>
                    <a:pt x="61497" y="13525"/>
                    <a:pt x="61478" y="13525"/>
                    <a:pt x="61468" y="13515"/>
                  </a:cubicBezTo>
                  <a:cubicBezTo>
                    <a:pt x="61459" y="13506"/>
                    <a:pt x="61440" y="13496"/>
                    <a:pt x="61430" y="13487"/>
                  </a:cubicBezTo>
                  <a:cubicBezTo>
                    <a:pt x="61411" y="13477"/>
                    <a:pt x="61411" y="13468"/>
                    <a:pt x="61430" y="13458"/>
                  </a:cubicBezTo>
                  <a:cubicBezTo>
                    <a:pt x="61430" y="13449"/>
                    <a:pt x="61430" y="13449"/>
                    <a:pt x="61440" y="13439"/>
                  </a:cubicBezTo>
                  <a:cubicBezTo>
                    <a:pt x="61402" y="13439"/>
                    <a:pt x="61402" y="13468"/>
                    <a:pt x="61392" y="13487"/>
                  </a:cubicBezTo>
                  <a:cubicBezTo>
                    <a:pt x="61383" y="13477"/>
                    <a:pt x="61383" y="13468"/>
                    <a:pt x="61373" y="13449"/>
                  </a:cubicBezTo>
                  <a:cubicBezTo>
                    <a:pt x="61364" y="13449"/>
                    <a:pt x="61373" y="13439"/>
                    <a:pt x="61373" y="13439"/>
                  </a:cubicBezTo>
                  <a:lnTo>
                    <a:pt x="61392" y="13439"/>
                  </a:lnTo>
                  <a:cubicBezTo>
                    <a:pt x="61392" y="13430"/>
                    <a:pt x="61402" y="13421"/>
                    <a:pt x="61411" y="13411"/>
                  </a:cubicBezTo>
                  <a:cubicBezTo>
                    <a:pt x="61421" y="13411"/>
                    <a:pt x="61440" y="13411"/>
                    <a:pt x="61449" y="13421"/>
                  </a:cubicBezTo>
                  <a:cubicBezTo>
                    <a:pt x="61468" y="13430"/>
                    <a:pt x="61487" y="13449"/>
                    <a:pt x="61506" y="13458"/>
                  </a:cubicBezTo>
                  <a:cubicBezTo>
                    <a:pt x="61525" y="13449"/>
                    <a:pt x="61534" y="13421"/>
                    <a:pt x="61515" y="13411"/>
                  </a:cubicBezTo>
                  <a:lnTo>
                    <a:pt x="61563" y="13392"/>
                  </a:lnTo>
                  <a:cubicBezTo>
                    <a:pt x="61544" y="13383"/>
                    <a:pt x="61525" y="13373"/>
                    <a:pt x="61515" y="13373"/>
                  </a:cubicBezTo>
                  <a:cubicBezTo>
                    <a:pt x="61497" y="13383"/>
                    <a:pt x="61478" y="13392"/>
                    <a:pt x="61459" y="13392"/>
                  </a:cubicBezTo>
                  <a:cubicBezTo>
                    <a:pt x="61459" y="13392"/>
                    <a:pt x="61468" y="13383"/>
                    <a:pt x="61468" y="13383"/>
                  </a:cubicBezTo>
                  <a:cubicBezTo>
                    <a:pt x="61468" y="13373"/>
                    <a:pt x="61468" y="13364"/>
                    <a:pt x="61459" y="13354"/>
                  </a:cubicBezTo>
                  <a:cubicBezTo>
                    <a:pt x="61449" y="13354"/>
                    <a:pt x="61459" y="13345"/>
                    <a:pt x="61459" y="13335"/>
                  </a:cubicBezTo>
                  <a:cubicBezTo>
                    <a:pt x="61468" y="13345"/>
                    <a:pt x="61478" y="13354"/>
                    <a:pt x="61487" y="13364"/>
                  </a:cubicBezTo>
                  <a:lnTo>
                    <a:pt x="61525" y="13364"/>
                  </a:lnTo>
                  <a:lnTo>
                    <a:pt x="61534" y="13354"/>
                  </a:lnTo>
                  <a:cubicBezTo>
                    <a:pt x="61515" y="13345"/>
                    <a:pt x="61506" y="13335"/>
                    <a:pt x="61497" y="13316"/>
                  </a:cubicBezTo>
                  <a:lnTo>
                    <a:pt x="61515" y="13316"/>
                  </a:lnTo>
                  <a:lnTo>
                    <a:pt x="61506" y="13288"/>
                  </a:lnTo>
                  <a:close/>
                  <a:moveTo>
                    <a:pt x="11718" y="13537"/>
                  </a:moveTo>
                  <a:cubicBezTo>
                    <a:pt x="11720" y="13537"/>
                    <a:pt x="11723" y="13539"/>
                    <a:pt x="11728" y="13544"/>
                  </a:cubicBezTo>
                  <a:cubicBezTo>
                    <a:pt x="11728" y="13563"/>
                    <a:pt x="11737" y="13581"/>
                    <a:pt x="11747" y="13591"/>
                  </a:cubicBezTo>
                  <a:cubicBezTo>
                    <a:pt x="11737" y="13591"/>
                    <a:pt x="11737" y="13600"/>
                    <a:pt x="11728" y="13600"/>
                  </a:cubicBezTo>
                  <a:cubicBezTo>
                    <a:pt x="11722" y="13618"/>
                    <a:pt x="11719" y="13625"/>
                    <a:pt x="11714" y="13625"/>
                  </a:cubicBezTo>
                  <a:cubicBezTo>
                    <a:pt x="11711" y="13625"/>
                    <a:pt x="11706" y="13623"/>
                    <a:pt x="11699" y="13619"/>
                  </a:cubicBezTo>
                  <a:lnTo>
                    <a:pt x="11680" y="13619"/>
                  </a:lnTo>
                  <a:cubicBezTo>
                    <a:pt x="11671" y="13619"/>
                    <a:pt x="11671" y="13610"/>
                    <a:pt x="11671" y="13600"/>
                  </a:cubicBezTo>
                  <a:cubicBezTo>
                    <a:pt x="11671" y="13581"/>
                    <a:pt x="11680" y="13572"/>
                    <a:pt x="11690" y="13553"/>
                  </a:cubicBezTo>
                  <a:cubicBezTo>
                    <a:pt x="11690" y="13544"/>
                    <a:pt x="11699" y="13544"/>
                    <a:pt x="11709" y="13544"/>
                  </a:cubicBezTo>
                  <a:cubicBezTo>
                    <a:pt x="11713" y="13539"/>
                    <a:pt x="11716" y="13537"/>
                    <a:pt x="11718" y="13537"/>
                  </a:cubicBezTo>
                  <a:close/>
                  <a:moveTo>
                    <a:pt x="64488" y="13610"/>
                  </a:moveTo>
                  <a:cubicBezTo>
                    <a:pt x="64478" y="13629"/>
                    <a:pt x="64469" y="13629"/>
                    <a:pt x="64450" y="13629"/>
                  </a:cubicBezTo>
                  <a:cubicBezTo>
                    <a:pt x="64450" y="13610"/>
                    <a:pt x="64459" y="13610"/>
                    <a:pt x="64488" y="13610"/>
                  </a:cubicBezTo>
                  <a:close/>
                  <a:moveTo>
                    <a:pt x="60910" y="13581"/>
                  </a:moveTo>
                  <a:lnTo>
                    <a:pt x="60910" y="13581"/>
                  </a:lnTo>
                  <a:cubicBezTo>
                    <a:pt x="60902" y="13613"/>
                    <a:pt x="60894" y="13631"/>
                    <a:pt x="60875" y="13631"/>
                  </a:cubicBezTo>
                  <a:cubicBezTo>
                    <a:pt x="60872" y="13631"/>
                    <a:pt x="60867" y="13630"/>
                    <a:pt x="60862" y="13629"/>
                  </a:cubicBezTo>
                  <a:cubicBezTo>
                    <a:pt x="60881" y="13619"/>
                    <a:pt x="60891" y="13600"/>
                    <a:pt x="60910" y="13581"/>
                  </a:cubicBezTo>
                  <a:close/>
                  <a:moveTo>
                    <a:pt x="11557" y="13619"/>
                  </a:moveTo>
                  <a:cubicBezTo>
                    <a:pt x="11567" y="13619"/>
                    <a:pt x="11576" y="13629"/>
                    <a:pt x="11576" y="13638"/>
                  </a:cubicBezTo>
                  <a:lnTo>
                    <a:pt x="11567" y="13638"/>
                  </a:lnTo>
                  <a:cubicBezTo>
                    <a:pt x="11557" y="13638"/>
                    <a:pt x="11557" y="13629"/>
                    <a:pt x="11557" y="13619"/>
                  </a:cubicBezTo>
                  <a:close/>
                  <a:moveTo>
                    <a:pt x="61563" y="13638"/>
                  </a:moveTo>
                  <a:lnTo>
                    <a:pt x="61591" y="13648"/>
                  </a:lnTo>
                  <a:lnTo>
                    <a:pt x="61591" y="13657"/>
                  </a:lnTo>
                  <a:lnTo>
                    <a:pt x="61563" y="13648"/>
                  </a:lnTo>
                  <a:lnTo>
                    <a:pt x="61563" y="13638"/>
                  </a:lnTo>
                  <a:close/>
                  <a:moveTo>
                    <a:pt x="62557" y="13515"/>
                  </a:moveTo>
                  <a:cubicBezTo>
                    <a:pt x="62557" y="13515"/>
                    <a:pt x="62566" y="13515"/>
                    <a:pt x="62566" y="13525"/>
                  </a:cubicBezTo>
                  <a:cubicBezTo>
                    <a:pt x="62573" y="13531"/>
                    <a:pt x="62589" y="13538"/>
                    <a:pt x="62605" y="13538"/>
                  </a:cubicBezTo>
                  <a:cubicBezTo>
                    <a:pt x="62611" y="13538"/>
                    <a:pt x="62617" y="13537"/>
                    <a:pt x="62623" y="13534"/>
                  </a:cubicBezTo>
                  <a:lnTo>
                    <a:pt x="62632" y="13534"/>
                  </a:lnTo>
                  <a:cubicBezTo>
                    <a:pt x="62623" y="13572"/>
                    <a:pt x="62613" y="13610"/>
                    <a:pt x="62613" y="13657"/>
                  </a:cubicBezTo>
                  <a:cubicBezTo>
                    <a:pt x="62594" y="13648"/>
                    <a:pt x="62585" y="13648"/>
                    <a:pt x="62576" y="13638"/>
                  </a:cubicBezTo>
                  <a:cubicBezTo>
                    <a:pt x="62576" y="13638"/>
                    <a:pt x="62585" y="13629"/>
                    <a:pt x="62585" y="13619"/>
                  </a:cubicBezTo>
                  <a:cubicBezTo>
                    <a:pt x="62585" y="13610"/>
                    <a:pt x="62585" y="13600"/>
                    <a:pt x="62576" y="13591"/>
                  </a:cubicBezTo>
                  <a:cubicBezTo>
                    <a:pt x="62576" y="13591"/>
                    <a:pt x="62576" y="13581"/>
                    <a:pt x="62576" y="13572"/>
                  </a:cubicBezTo>
                  <a:cubicBezTo>
                    <a:pt x="62566" y="13572"/>
                    <a:pt x="62566" y="13563"/>
                    <a:pt x="62566" y="13553"/>
                  </a:cubicBezTo>
                  <a:lnTo>
                    <a:pt x="62566" y="13544"/>
                  </a:lnTo>
                  <a:cubicBezTo>
                    <a:pt x="62566" y="13534"/>
                    <a:pt x="62557" y="13534"/>
                    <a:pt x="62547" y="13525"/>
                  </a:cubicBezTo>
                  <a:cubicBezTo>
                    <a:pt x="62547" y="13525"/>
                    <a:pt x="62547" y="13515"/>
                    <a:pt x="62547" y="13515"/>
                  </a:cubicBezTo>
                  <a:close/>
                  <a:moveTo>
                    <a:pt x="65235" y="13638"/>
                  </a:moveTo>
                  <a:lnTo>
                    <a:pt x="65235" y="13648"/>
                  </a:lnTo>
                  <a:lnTo>
                    <a:pt x="65197" y="13657"/>
                  </a:lnTo>
                  <a:cubicBezTo>
                    <a:pt x="65197" y="13638"/>
                    <a:pt x="65207" y="13638"/>
                    <a:pt x="65216" y="13638"/>
                  </a:cubicBezTo>
                  <a:close/>
                  <a:moveTo>
                    <a:pt x="62765" y="13629"/>
                  </a:moveTo>
                  <a:lnTo>
                    <a:pt x="62765" y="13629"/>
                  </a:lnTo>
                  <a:cubicBezTo>
                    <a:pt x="62774" y="13648"/>
                    <a:pt x="62765" y="13657"/>
                    <a:pt x="62755" y="13667"/>
                  </a:cubicBezTo>
                  <a:lnTo>
                    <a:pt x="62746" y="13657"/>
                  </a:lnTo>
                  <a:lnTo>
                    <a:pt x="62765" y="13629"/>
                  </a:lnTo>
                  <a:close/>
                  <a:moveTo>
                    <a:pt x="11548" y="13657"/>
                  </a:moveTo>
                  <a:cubicBezTo>
                    <a:pt x="11548" y="13667"/>
                    <a:pt x="11548" y="13667"/>
                    <a:pt x="11538" y="13667"/>
                  </a:cubicBezTo>
                  <a:cubicBezTo>
                    <a:pt x="11538" y="13670"/>
                    <a:pt x="11538" y="13671"/>
                    <a:pt x="11538" y="13671"/>
                  </a:cubicBezTo>
                  <a:cubicBezTo>
                    <a:pt x="11537" y="13671"/>
                    <a:pt x="11535" y="13667"/>
                    <a:pt x="11529" y="13667"/>
                  </a:cubicBezTo>
                  <a:cubicBezTo>
                    <a:pt x="11529" y="13667"/>
                    <a:pt x="11538" y="13657"/>
                    <a:pt x="11538" y="13657"/>
                  </a:cubicBezTo>
                  <a:close/>
                  <a:moveTo>
                    <a:pt x="65368" y="13648"/>
                  </a:moveTo>
                  <a:lnTo>
                    <a:pt x="65377" y="13676"/>
                  </a:lnTo>
                  <a:lnTo>
                    <a:pt x="65377" y="13676"/>
                  </a:lnTo>
                  <a:lnTo>
                    <a:pt x="65358" y="13657"/>
                  </a:lnTo>
                  <a:lnTo>
                    <a:pt x="65368" y="13648"/>
                  </a:lnTo>
                  <a:close/>
                  <a:moveTo>
                    <a:pt x="11042" y="13645"/>
                  </a:moveTo>
                  <a:cubicBezTo>
                    <a:pt x="11049" y="13645"/>
                    <a:pt x="11054" y="13661"/>
                    <a:pt x="11046" y="13676"/>
                  </a:cubicBezTo>
                  <a:cubicBezTo>
                    <a:pt x="11037" y="13667"/>
                    <a:pt x="11037" y="13657"/>
                    <a:pt x="11037" y="13648"/>
                  </a:cubicBezTo>
                  <a:cubicBezTo>
                    <a:pt x="11038" y="13646"/>
                    <a:pt x="11040" y="13645"/>
                    <a:pt x="11042" y="13645"/>
                  </a:cubicBezTo>
                  <a:close/>
                  <a:moveTo>
                    <a:pt x="60959" y="13632"/>
                  </a:moveTo>
                  <a:cubicBezTo>
                    <a:pt x="60970" y="13632"/>
                    <a:pt x="60982" y="13637"/>
                    <a:pt x="61004" y="13648"/>
                  </a:cubicBezTo>
                  <a:cubicBezTo>
                    <a:pt x="60985" y="13657"/>
                    <a:pt x="60966" y="13667"/>
                    <a:pt x="60957" y="13676"/>
                  </a:cubicBezTo>
                  <a:lnTo>
                    <a:pt x="60948" y="13676"/>
                  </a:lnTo>
                  <a:cubicBezTo>
                    <a:pt x="60966" y="13657"/>
                    <a:pt x="60966" y="13638"/>
                    <a:pt x="60938" y="13638"/>
                  </a:cubicBezTo>
                  <a:cubicBezTo>
                    <a:pt x="60946" y="13634"/>
                    <a:pt x="60952" y="13632"/>
                    <a:pt x="60959" y="13632"/>
                  </a:cubicBezTo>
                  <a:close/>
                  <a:moveTo>
                    <a:pt x="11027" y="13676"/>
                  </a:moveTo>
                  <a:cubicBezTo>
                    <a:pt x="11037" y="13676"/>
                    <a:pt x="11037" y="13676"/>
                    <a:pt x="11037" y="13686"/>
                  </a:cubicBezTo>
                  <a:lnTo>
                    <a:pt x="11018" y="13686"/>
                  </a:lnTo>
                  <a:lnTo>
                    <a:pt x="11027" y="13676"/>
                  </a:lnTo>
                  <a:close/>
                  <a:moveTo>
                    <a:pt x="61052" y="13629"/>
                  </a:moveTo>
                  <a:lnTo>
                    <a:pt x="61052" y="13629"/>
                  </a:lnTo>
                  <a:cubicBezTo>
                    <a:pt x="61071" y="13638"/>
                    <a:pt x="61089" y="13657"/>
                    <a:pt x="61080" y="13686"/>
                  </a:cubicBezTo>
                  <a:cubicBezTo>
                    <a:pt x="61061" y="13676"/>
                    <a:pt x="61052" y="13657"/>
                    <a:pt x="61052" y="13629"/>
                  </a:cubicBezTo>
                  <a:close/>
                  <a:moveTo>
                    <a:pt x="65993" y="13559"/>
                  </a:moveTo>
                  <a:cubicBezTo>
                    <a:pt x="65998" y="13559"/>
                    <a:pt x="66004" y="13560"/>
                    <a:pt x="66011" y="13563"/>
                  </a:cubicBezTo>
                  <a:cubicBezTo>
                    <a:pt x="65983" y="13591"/>
                    <a:pt x="65983" y="13600"/>
                    <a:pt x="66002" y="13629"/>
                  </a:cubicBezTo>
                  <a:cubicBezTo>
                    <a:pt x="66011" y="13638"/>
                    <a:pt x="66002" y="13657"/>
                    <a:pt x="65993" y="13667"/>
                  </a:cubicBezTo>
                  <a:cubicBezTo>
                    <a:pt x="65983" y="13667"/>
                    <a:pt x="65983" y="13667"/>
                    <a:pt x="65974" y="13676"/>
                  </a:cubicBezTo>
                  <a:cubicBezTo>
                    <a:pt x="65974" y="13676"/>
                    <a:pt x="65964" y="13686"/>
                    <a:pt x="65964" y="13686"/>
                  </a:cubicBezTo>
                  <a:cubicBezTo>
                    <a:pt x="65955" y="13686"/>
                    <a:pt x="65945" y="13686"/>
                    <a:pt x="65945" y="13676"/>
                  </a:cubicBezTo>
                  <a:cubicBezTo>
                    <a:pt x="65955" y="13657"/>
                    <a:pt x="65955" y="13629"/>
                    <a:pt x="65964" y="13610"/>
                  </a:cubicBezTo>
                  <a:cubicBezTo>
                    <a:pt x="65964" y="13600"/>
                    <a:pt x="65964" y="13591"/>
                    <a:pt x="65964" y="13591"/>
                  </a:cubicBezTo>
                  <a:cubicBezTo>
                    <a:pt x="65971" y="13570"/>
                    <a:pt x="65978" y="13559"/>
                    <a:pt x="65993" y="13559"/>
                  </a:cubicBezTo>
                  <a:close/>
                  <a:moveTo>
                    <a:pt x="63948" y="13657"/>
                  </a:moveTo>
                  <a:cubicBezTo>
                    <a:pt x="63953" y="13662"/>
                    <a:pt x="63957" y="13662"/>
                    <a:pt x="63962" y="13662"/>
                  </a:cubicBezTo>
                  <a:cubicBezTo>
                    <a:pt x="63967" y="13662"/>
                    <a:pt x="63972" y="13662"/>
                    <a:pt x="63976" y="13667"/>
                  </a:cubicBezTo>
                  <a:cubicBezTo>
                    <a:pt x="63976" y="13667"/>
                    <a:pt x="63976" y="13686"/>
                    <a:pt x="63976" y="13695"/>
                  </a:cubicBezTo>
                  <a:lnTo>
                    <a:pt x="63967" y="13695"/>
                  </a:lnTo>
                  <a:lnTo>
                    <a:pt x="63948" y="13667"/>
                  </a:lnTo>
                  <a:lnTo>
                    <a:pt x="63948" y="13657"/>
                  </a:lnTo>
                  <a:close/>
                  <a:moveTo>
                    <a:pt x="64896" y="13669"/>
                  </a:moveTo>
                  <a:cubicBezTo>
                    <a:pt x="64897" y="13669"/>
                    <a:pt x="64899" y="13671"/>
                    <a:pt x="64904" y="13676"/>
                  </a:cubicBezTo>
                  <a:cubicBezTo>
                    <a:pt x="64913" y="13676"/>
                    <a:pt x="64913" y="13686"/>
                    <a:pt x="64923" y="13695"/>
                  </a:cubicBezTo>
                  <a:cubicBezTo>
                    <a:pt x="64917" y="13698"/>
                    <a:pt x="64913" y="13699"/>
                    <a:pt x="64909" y="13699"/>
                  </a:cubicBezTo>
                  <a:cubicBezTo>
                    <a:pt x="64898" y="13699"/>
                    <a:pt x="64892" y="13692"/>
                    <a:pt x="64885" y="13686"/>
                  </a:cubicBezTo>
                  <a:cubicBezTo>
                    <a:pt x="64885" y="13676"/>
                    <a:pt x="64885" y="13676"/>
                    <a:pt x="64895" y="13676"/>
                  </a:cubicBezTo>
                  <a:cubicBezTo>
                    <a:pt x="64895" y="13671"/>
                    <a:pt x="64895" y="13669"/>
                    <a:pt x="64896" y="13669"/>
                  </a:cubicBezTo>
                  <a:close/>
                  <a:moveTo>
                    <a:pt x="65851" y="13657"/>
                  </a:moveTo>
                  <a:lnTo>
                    <a:pt x="65851" y="13657"/>
                  </a:lnTo>
                  <a:cubicBezTo>
                    <a:pt x="65860" y="13686"/>
                    <a:pt x="65851" y="13705"/>
                    <a:pt x="65822" y="13705"/>
                  </a:cubicBezTo>
                  <a:lnTo>
                    <a:pt x="65851" y="13657"/>
                  </a:lnTo>
                  <a:close/>
                  <a:moveTo>
                    <a:pt x="60966" y="13686"/>
                  </a:moveTo>
                  <a:lnTo>
                    <a:pt x="60995" y="13705"/>
                  </a:lnTo>
                  <a:cubicBezTo>
                    <a:pt x="60989" y="13707"/>
                    <a:pt x="60985" y="13708"/>
                    <a:pt x="60981" y="13708"/>
                  </a:cubicBezTo>
                  <a:cubicBezTo>
                    <a:pt x="60971" y="13708"/>
                    <a:pt x="60966" y="13702"/>
                    <a:pt x="60966" y="13695"/>
                  </a:cubicBezTo>
                  <a:lnTo>
                    <a:pt x="60966" y="13686"/>
                  </a:lnTo>
                  <a:close/>
                  <a:moveTo>
                    <a:pt x="60238" y="13686"/>
                  </a:moveTo>
                  <a:cubicBezTo>
                    <a:pt x="60247" y="13686"/>
                    <a:pt x="60257" y="13686"/>
                    <a:pt x="60257" y="13714"/>
                  </a:cubicBezTo>
                  <a:lnTo>
                    <a:pt x="60238" y="13686"/>
                  </a:lnTo>
                  <a:close/>
                  <a:moveTo>
                    <a:pt x="60768" y="13676"/>
                  </a:moveTo>
                  <a:lnTo>
                    <a:pt x="60768" y="13676"/>
                  </a:lnTo>
                  <a:cubicBezTo>
                    <a:pt x="60796" y="13686"/>
                    <a:pt x="60824" y="13686"/>
                    <a:pt x="60853" y="13686"/>
                  </a:cubicBezTo>
                  <a:cubicBezTo>
                    <a:pt x="60853" y="13686"/>
                    <a:pt x="60862" y="13695"/>
                    <a:pt x="60862" y="13705"/>
                  </a:cubicBezTo>
                  <a:cubicBezTo>
                    <a:pt x="60862" y="13705"/>
                    <a:pt x="60853" y="13714"/>
                    <a:pt x="60843" y="13714"/>
                  </a:cubicBezTo>
                  <a:lnTo>
                    <a:pt x="60815" y="13714"/>
                  </a:lnTo>
                  <a:cubicBezTo>
                    <a:pt x="60787" y="13714"/>
                    <a:pt x="60787" y="13714"/>
                    <a:pt x="60768" y="13676"/>
                  </a:cubicBezTo>
                  <a:close/>
                  <a:moveTo>
                    <a:pt x="62727" y="13686"/>
                  </a:moveTo>
                  <a:lnTo>
                    <a:pt x="62727" y="13695"/>
                  </a:lnTo>
                  <a:lnTo>
                    <a:pt x="62727" y="13714"/>
                  </a:lnTo>
                  <a:lnTo>
                    <a:pt x="62718" y="13714"/>
                  </a:lnTo>
                  <a:lnTo>
                    <a:pt x="62727" y="13686"/>
                  </a:lnTo>
                  <a:close/>
                  <a:moveTo>
                    <a:pt x="63901" y="13648"/>
                  </a:moveTo>
                  <a:cubicBezTo>
                    <a:pt x="63920" y="13667"/>
                    <a:pt x="63929" y="13686"/>
                    <a:pt x="63929" y="13705"/>
                  </a:cubicBezTo>
                  <a:cubicBezTo>
                    <a:pt x="63929" y="13711"/>
                    <a:pt x="63924" y="13718"/>
                    <a:pt x="63922" y="13718"/>
                  </a:cubicBezTo>
                  <a:cubicBezTo>
                    <a:pt x="63920" y="13718"/>
                    <a:pt x="63920" y="13717"/>
                    <a:pt x="63920" y="13714"/>
                  </a:cubicBezTo>
                  <a:cubicBezTo>
                    <a:pt x="63910" y="13714"/>
                    <a:pt x="63901" y="13714"/>
                    <a:pt x="63891" y="13705"/>
                  </a:cubicBezTo>
                  <a:cubicBezTo>
                    <a:pt x="63891" y="13686"/>
                    <a:pt x="63891" y="13667"/>
                    <a:pt x="63901" y="13648"/>
                  </a:cubicBezTo>
                  <a:close/>
                  <a:moveTo>
                    <a:pt x="62453" y="13695"/>
                  </a:moveTo>
                  <a:cubicBezTo>
                    <a:pt x="62462" y="13705"/>
                    <a:pt x="62453" y="13723"/>
                    <a:pt x="62443" y="13723"/>
                  </a:cubicBezTo>
                  <a:lnTo>
                    <a:pt x="62453" y="13695"/>
                  </a:lnTo>
                  <a:close/>
                  <a:moveTo>
                    <a:pt x="62576" y="13695"/>
                  </a:moveTo>
                  <a:lnTo>
                    <a:pt x="62604" y="13714"/>
                  </a:lnTo>
                  <a:cubicBezTo>
                    <a:pt x="62594" y="13723"/>
                    <a:pt x="62590" y="13728"/>
                    <a:pt x="62587" y="13728"/>
                  </a:cubicBezTo>
                  <a:cubicBezTo>
                    <a:pt x="62585" y="13728"/>
                    <a:pt x="62585" y="13723"/>
                    <a:pt x="62585" y="13714"/>
                  </a:cubicBezTo>
                  <a:cubicBezTo>
                    <a:pt x="62576" y="13705"/>
                    <a:pt x="62576" y="13695"/>
                    <a:pt x="62576" y="13695"/>
                  </a:cubicBezTo>
                  <a:close/>
                  <a:moveTo>
                    <a:pt x="62519" y="13695"/>
                  </a:moveTo>
                  <a:lnTo>
                    <a:pt x="62509" y="13733"/>
                  </a:lnTo>
                  <a:cubicBezTo>
                    <a:pt x="62500" y="13714"/>
                    <a:pt x="62500" y="13705"/>
                    <a:pt x="62519" y="13695"/>
                  </a:cubicBezTo>
                  <a:close/>
                  <a:moveTo>
                    <a:pt x="65974" y="13723"/>
                  </a:moveTo>
                  <a:cubicBezTo>
                    <a:pt x="65983" y="13733"/>
                    <a:pt x="65993" y="13733"/>
                    <a:pt x="65993" y="13733"/>
                  </a:cubicBezTo>
                  <a:lnTo>
                    <a:pt x="65993" y="13742"/>
                  </a:lnTo>
                  <a:lnTo>
                    <a:pt x="65983" y="13742"/>
                  </a:lnTo>
                  <a:cubicBezTo>
                    <a:pt x="65974" y="13742"/>
                    <a:pt x="65974" y="13742"/>
                    <a:pt x="65964" y="13733"/>
                  </a:cubicBezTo>
                  <a:cubicBezTo>
                    <a:pt x="65964" y="13733"/>
                    <a:pt x="65974" y="13723"/>
                    <a:pt x="65974" y="13723"/>
                  </a:cubicBezTo>
                  <a:close/>
                  <a:moveTo>
                    <a:pt x="60503" y="13723"/>
                  </a:moveTo>
                  <a:cubicBezTo>
                    <a:pt x="60512" y="13723"/>
                    <a:pt x="60512" y="13733"/>
                    <a:pt x="60522" y="13742"/>
                  </a:cubicBezTo>
                  <a:cubicBezTo>
                    <a:pt x="60522" y="13752"/>
                    <a:pt x="60512" y="13752"/>
                    <a:pt x="60512" y="13752"/>
                  </a:cubicBezTo>
                  <a:cubicBezTo>
                    <a:pt x="60503" y="13752"/>
                    <a:pt x="60493" y="13742"/>
                    <a:pt x="60493" y="13733"/>
                  </a:cubicBezTo>
                  <a:cubicBezTo>
                    <a:pt x="60493" y="13733"/>
                    <a:pt x="60503" y="13723"/>
                    <a:pt x="60503" y="13723"/>
                  </a:cubicBezTo>
                  <a:close/>
                  <a:moveTo>
                    <a:pt x="62538" y="13723"/>
                  </a:moveTo>
                  <a:lnTo>
                    <a:pt x="62538" y="13723"/>
                  </a:lnTo>
                  <a:cubicBezTo>
                    <a:pt x="62547" y="13742"/>
                    <a:pt x="62547" y="13752"/>
                    <a:pt x="62528" y="13761"/>
                  </a:cubicBezTo>
                  <a:cubicBezTo>
                    <a:pt x="62519" y="13742"/>
                    <a:pt x="62528" y="13733"/>
                    <a:pt x="62538" y="13723"/>
                  </a:cubicBezTo>
                  <a:close/>
                  <a:moveTo>
                    <a:pt x="61638" y="13752"/>
                  </a:moveTo>
                  <a:cubicBezTo>
                    <a:pt x="61638" y="13752"/>
                    <a:pt x="61648" y="13761"/>
                    <a:pt x="61648" y="13761"/>
                  </a:cubicBezTo>
                  <a:lnTo>
                    <a:pt x="61648" y="13771"/>
                  </a:lnTo>
                  <a:lnTo>
                    <a:pt x="61638" y="13771"/>
                  </a:lnTo>
                  <a:cubicBezTo>
                    <a:pt x="61629" y="13771"/>
                    <a:pt x="61629" y="13761"/>
                    <a:pt x="61620" y="13761"/>
                  </a:cubicBezTo>
                  <a:cubicBezTo>
                    <a:pt x="61629" y="13761"/>
                    <a:pt x="61629" y="13752"/>
                    <a:pt x="61638" y="13752"/>
                  </a:cubicBezTo>
                  <a:close/>
                  <a:moveTo>
                    <a:pt x="63768" y="13742"/>
                  </a:moveTo>
                  <a:lnTo>
                    <a:pt x="63768" y="13752"/>
                  </a:lnTo>
                  <a:lnTo>
                    <a:pt x="63740" y="13771"/>
                  </a:lnTo>
                  <a:lnTo>
                    <a:pt x="63730" y="13761"/>
                  </a:lnTo>
                  <a:lnTo>
                    <a:pt x="63768" y="13742"/>
                  </a:lnTo>
                  <a:close/>
                  <a:moveTo>
                    <a:pt x="60474" y="13752"/>
                  </a:moveTo>
                  <a:cubicBezTo>
                    <a:pt x="60493" y="13761"/>
                    <a:pt x="60503" y="13771"/>
                    <a:pt x="60512" y="13780"/>
                  </a:cubicBezTo>
                  <a:lnTo>
                    <a:pt x="60503" y="13780"/>
                  </a:lnTo>
                  <a:lnTo>
                    <a:pt x="60474" y="13761"/>
                  </a:lnTo>
                  <a:lnTo>
                    <a:pt x="60474" y="13752"/>
                  </a:lnTo>
                  <a:close/>
                  <a:moveTo>
                    <a:pt x="63948" y="13733"/>
                  </a:moveTo>
                  <a:cubicBezTo>
                    <a:pt x="63948" y="13742"/>
                    <a:pt x="63957" y="13752"/>
                    <a:pt x="63957" y="13771"/>
                  </a:cubicBezTo>
                  <a:cubicBezTo>
                    <a:pt x="63957" y="13771"/>
                    <a:pt x="63957" y="13780"/>
                    <a:pt x="63948" y="13780"/>
                  </a:cubicBezTo>
                  <a:lnTo>
                    <a:pt x="63939" y="13780"/>
                  </a:lnTo>
                  <a:cubicBezTo>
                    <a:pt x="63929" y="13771"/>
                    <a:pt x="63929" y="13771"/>
                    <a:pt x="63939" y="13761"/>
                  </a:cubicBezTo>
                  <a:cubicBezTo>
                    <a:pt x="63939" y="13752"/>
                    <a:pt x="63948" y="13742"/>
                    <a:pt x="63948" y="13733"/>
                  </a:cubicBezTo>
                  <a:close/>
                  <a:moveTo>
                    <a:pt x="60370" y="13771"/>
                  </a:moveTo>
                  <a:cubicBezTo>
                    <a:pt x="60365" y="13776"/>
                    <a:pt x="60359" y="13782"/>
                    <a:pt x="60354" y="13782"/>
                  </a:cubicBezTo>
                  <a:cubicBezTo>
                    <a:pt x="60350" y="13782"/>
                    <a:pt x="60346" y="13779"/>
                    <a:pt x="60342" y="13771"/>
                  </a:cubicBezTo>
                  <a:close/>
                  <a:moveTo>
                    <a:pt x="62471" y="13771"/>
                  </a:moveTo>
                  <a:cubicBezTo>
                    <a:pt x="62481" y="13771"/>
                    <a:pt x="62490" y="13771"/>
                    <a:pt x="62500" y="13780"/>
                  </a:cubicBezTo>
                  <a:lnTo>
                    <a:pt x="62490" y="13790"/>
                  </a:lnTo>
                  <a:lnTo>
                    <a:pt x="62471" y="13780"/>
                  </a:lnTo>
                  <a:cubicBezTo>
                    <a:pt x="62471" y="13771"/>
                    <a:pt x="62471" y="13771"/>
                    <a:pt x="62471" y="13771"/>
                  </a:cubicBezTo>
                  <a:close/>
                  <a:moveTo>
                    <a:pt x="63787" y="13761"/>
                  </a:moveTo>
                  <a:cubicBezTo>
                    <a:pt x="63787" y="13761"/>
                    <a:pt x="63797" y="13771"/>
                    <a:pt x="63797" y="13771"/>
                  </a:cubicBezTo>
                  <a:cubicBezTo>
                    <a:pt x="63797" y="13780"/>
                    <a:pt x="63787" y="13790"/>
                    <a:pt x="63768" y="13790"/>
                  </a:cubicBezTo>
                  <a:cubicBezTo>
                    <a:pt x="63768" y="13790"/>
                    <a:pt x="63768" y="13780"/>
                    <a:pt x="63768" y="13780"/>
                  </a:cubicBezTo>
                  <a:cubicBezTo>
                    <a:pt x="63768" y="13771"/>
                    <a:pt x="63778" y="13771"/>
                    <a:pt x="63787" y="13761"/>
                  </a:cubicBezTo>
                  <a:close/>
                  <a:moveTo>
                    <a:pt x="63868" y="13700"/>
                  </a:moveTo>
                  <a:cubicBezTo>
                    <a:pt x="63872" y="13700"/>
                    <a:pt x="63877" y="13705"/>
                    <a:pt x="63882" y="13714"/>
                  </a:cubicBezTo>
                  <a:cubicBezTo>
                    <a:pt x="63882" y="13723"/>
                    <a:pt x="63882" y="13733"/>
                    <a:pt x="63882" y="13742"/>
                  </a:cubicBezTo>
                  <a:cubicBezTo>
                    <a:pt x="63882" y="13752"/>
                    <a:pt x="63872" y="13771"/>
                    <a:pt x="63891" y="13780"/>
                  </a:cubicBezTo>
                  <a:cubicBezTo>
                    <a:pt x="63891" y="13780"/>
                    <a:pt x="63891" y="13790"/>
                    <a:pt x="63882" y="13790"/>
                  </a:cubicBezTo>
                  <a:cubicBezTo>
                    <a:pt x="63882" y="13790"/>
                    <a:pt x="63872" y="13799"/>
                    <a:pt x="63863" y="13799"/>
                  </a:cubicBezTo>
                  <a:cubicBezTo>
                    <a:pt x="63844" y="13799"/>
                    <a:pt x="63816" y="13761"/>
                    <a:pt x="63816" y="13742"/>
                  </a:cubicBezTo>
                  <a:cubicBezTo>
                    <a:pt x="63825" y="13742"/>
                    <a:pt x="63834" y="13742"/>
                    <a:pt x="63853" y="13752"/>
                  </a:cubicBezTo>
                  <a:cubicBezTo>
                    <a:pt x="63853" y="13733"/>
                    <a:pt x="63853" y="13723"/>
                    <a:pt x="63853" y="13714"/>
                  </a:cubicBezTo>
                  <a:cubicBezTo>
                    <a:pt x="63858" y="13705"/>
                    <a:pt x="63863" y="13700"/>
                    <a:pt x="63868" y="13700"/>
                  </a:cubicBezTo>
                  <a:close/>
                  <a:moveTo>
                    <a:pt x="11538" y="13714"/>
                  </a:moveTo>
                  <a:cubicBezTo>
                    <a:pt x="11548" y="13723"/>
                    <a:pt x="11557" y="13733"/>
                    <a:pt x="11557" y="13733"/>
                  </a:cubicBezTo>
                  <a:cubicBezTo>
                    <a:pt x="11561" y="13731"/>
                    <a:pt x="11564" y="13730"/>
                    <a:pt x="11568" y="13730"/>
                  </a:cubicBezTo>
                  <a:cubicBezTo>
                    <a:pt x="11582" y="13730"/>
                    <a:pt x="11595" y="13746"/>
                    <a:pt x="11595" y="13761"/>
                  </a:cubicBezTo>
                  <a:cubicBezTo>
                    <a:pt x="11605" y="13771"/>
                    <a:pt x="11605" y="13780"/>
                    <a:pt x="11605" y="13780"/>
                  </a:cubicBezTo>
                  <a:lnTo>
                    <a:pt x="11586" y="13799"/>
                  </a:lnTo>
                  <a:lnTo>
                    <a:pt x="11586" y="13809"/>
                  </a:lnTo>
                  <a:cubicBezTo>
                    <a:pt x="11576" y="13790"/>
                    <a:pt x="11557" y="13780"/>
                    <a:pt x="11548" y="13771"/>
                  </a:cubicBezTo>
                  <a:cubicBezTo>
                    <a:pt x="11538" y="13752"/>
                    <a:pt x="11538" y="13742"/>
                    <a:pt x="11529" y="13733"/>
                  </a:cubicBezTo>
                  <a:cubicBezTo>
                    <a:pt x="11529" y="13723"/>
                    <a:pt x="11529" y="13723"/>
                    <a:pt x="11529" y="13714"/>
                  </a:cubicBezTo>
                  <a:close/>
                  <a:moveTo>
                    <a:pt x="61089" y="13790"/>
                  </a:moveTo>
                  <a:cubicBezTo>
                    <a:pt x="61080" y="13809"/>
                    <a:pt x="61061" y="13809"/>
                    <a:pt x="61052" y="13809"/>
                  </a:cubicBezTo>
                  <a:lnTo>
                    <a:pt x="61042" y="13809"/>
                  </a:lnTo>
                  <a:lnTo>
                    <a:pt x="61080" y="13790"/>
                  </a:lnTo>
                  <a:close/>
                  <a:moveTo>
                    <a:pt x="11283" y="13799"/>
                  </a:moveTo>
                  <a:cubicBezTo>
                    <a:pt x="11283" y="13818"/>
                    <a:pt x="11273" y="13818"/>
                    <a:pt x="11264" y="13818"/>
                  </a:cubicBezTo>
                  <a:cubicBezTo>
                    <a:pt x="11264" y="13809"/>
                    <a:pt x="11264" y="13799"/>
                    <a:pt x="11273" y="13799"/>
                  </a:cubicBezTo>
                  <a:close/>
                  <a:moveTo>
                    <a:pt x="63721" y="13638"/>
                  </a:moveTo>
                  <a:cubicBezTo>
                    <a:pt x="63749" y="13638"/>
                    <a:pt x="63768" y="13676"/>
                    <a:pt x="63759" y="13695"/>
                  </a:cubicBezTo>
                  <a:cubicBezTo>
                    <a:pt x="63749" y="13686"/>
                    <a:pt x="63740" y="13676"/>
                    <a:pt x="63740" y="13667"/>
                  </a:cubicBezTo>
                  <a:cubicBezTo>
                    <a:pt x="63735" y="13657"/>
                    <a:pt x="63730" y="13652"/>
                    <a:pt x="63726" y="13652"/>
                  </a:cubicBezTo>
                  <a:cubicBezTo>
                    <a:pt x="63721" y="13652"/>
                    <a:pt x="63716" y="13657"/>
                    <a:pt x="63711" y="13667"/>
                  </a:cubicBezTo>
                  <a:cubicBezTo>
                    <a:pt x="63711" y="13667"/>
                    <a:pt x="63702" y="13667"/>
                    <a:pt x="63702" y="13676"/>
                  </a:cubicBezTo>
                  <a:lnTo>
                    <a:pt x="63692" y="13676"/>
                  </a:lnTo>
                  <a:cubicBezTo>
                    <a:pt x="63692" y="13676"/>
                    <a:pt x="63692" y="13686"/>
                    <a:pt x="63692" y="13695"/>
                  </a:cubicBezTo>
                  <a:lnTo>
                    <a:pt x="63702" y="13695"/>
                  </a:lnTo>
                  <a:cubicBezTo>
                    <a:pt x="63702" y="13705"/>
                    <a:pt x="63721" y="13714"/>
                    <a:pt x="63711" y="13723"/>
                  </a:cubicBezTo>
                  <a:cubicBezTo>
                    <a:pt x="63702" y="13733"/>
                    <a:pt x="63692" y="13742"/>
                    <a:pt x="63674" y="13752"/>
                  </a:cubicBezTo>
                  <a:cubicBezTo>
                    <a:pt x="63674" y="13752"/>
                    <a:pt x="63664" y="13742"/>
                    <a:pt x="63664" y="13742"/>
                  </a:cubicBezTo>
                  <a:cubicBezTo>
                    <a:pt x="63655" y="13733"/>
                    <a:pt x="63655" y="13733"/>
                    <a:pt x="63645" y="13723"/>
                  </a:cubicBezTo>
                  <a:cubicBezTo>
                    <a:pt x="63645" y="13733"/>
                    <a:pt x="63645" y="13733"/>
                    <a:pt x="63645" y="13733"/>
                  </a:cubicBezTo>
                  <a:cubicBezTo>
                    <a:pt x="63645" y="13752"/>
                    <a:pt x="63645" y="13761"/>
                    <a:pt x="63626" y="13771"/>
                  </a:cubicBezTo>
                  <a:cubicBezTo>
                    <a:pt x="63612" y="13785"/>
                    <a:pt x="63593" y="13793"/>
                    <a:pt x="63573" y="13793"/>
                  </a:cubicBezTo>
                  <a:cubicBezTo>
                    <a:pt x="63566" y="13793"/>
                    <a:pt x="63558" y="13792"/>
                    <a:pt x="63550" y="13790"/>
                  </a:cubicBezTo>
                  <a:lnTo>
                    <a:pt x="63541" y="13790"/>
                  </a:lnTo>
                  <a:cubicBezTo>
                    <a:pt x="63541" y="13799"/>
                    <a:pt x="63522" y="13809"/>
                    <a:pt x="63513" y="13809"/>
                  </a:cubicBezTo>
                  <a:lnTo>
                    <a:pt x="63503" y="13809"/>
                  </a:lnTo>
                  <a:cubicBezTo>
                    <a:pt x="63494" y="13809"/>
                    <a:pt x="63494" y="13818"/>
                    <a:pt x="63484" y="13818"/>
                  </a:cubicBezTo>
                  <a:lnTo>
                    <a:pt x="63484" y="13809"/>
                  </a:lnTo>
                  <a:lnTo>
                    <a:pt x="63522" y="13780"/>
                  </a:lnTo>
                  <a:cubicBezTo>
                    <a:pt x="63513" y="13771"/>
                    <a:pt x="63513" y="13761"/>
                    <a:pt x="63503" y="13752"/>
                  </a:cubicBezTo>
                  <a:cubicBezTo>
                    <a:pt x="63503" y="13742"/>
                    <a:pt x="63503" y="13742"/>
                    <a:pt x="63513" y="13733"/>
                  </a:cubicBezTo>
                  <a:cubicBezTo>
                    <a:pt x="63513" y="13733"/>
                    <a:pt x="63522" y="13742"/>
                    <a:pt x="63522" y="13742"/>
                  </a:cubicBezTo>
                  <a:cubicBezTo>
                    <a:pt x="63522" y="13742"/>
                    <a:pt x="63522" y="13742"/>
                    <a:pt x="63532" y="13752"/>
                  </a:cubicBezTo>
                  <a:cubicBezTo>
                    <a:pt x="63541" y="13742"/>
                    <a:pt x="63541" y="13733"/>
                    <a:pt x="63541" y="13723"/>
                  </a:cubicBezTo>
                  <a:cubicBezTo>
                    <a:pt x="63532" y="13714"/>
                    <a:pt x="63532" y="13714"/>
                    <a:pt x="63532" y="13705"/>
                  </a:cubicBezTo>
                  <a:cubicBezTo>
                    <a:pt x="63522" y="13695"/>
                    <a:pt x="63522" y="13695"/>
                    <a:pt x="63513" y="13686"/>
                  </a:cubicBezTo>
                  <a:cubicBezTo>
                    <a:pt x="63513" y="13676"/>
                    <a:pt x="63532" y="13667"/>
                    <a:pt x="63541" y="13667"/>
                  </a:cubicBezTo>
                  <a:cubicBezTo>
                    <a:pt x="63550" y="13667"/>
                    <a:pt x="63550" y="13686"/>
                    <a:pt x="63560" y="13695"/>
                  </a:cubicBezTo>
                  <a:cubicBezTo>
                    <a:pt x="63560" y="13695"/>
                    <a:pt x="63550" y="13705"/>
                    <a:pt x="63560" y="13705"/>
                  </a:cubicBezTo>
                  <a:cubicBezTo>
                    <a:pt x="63569" y="13733"/>
                    <a:pt x="63560" y="13752"/>
                    <a:pt x="63541" y="13761"/>
                  </a:cubicBezTo>
                  <a:cubicBezTo>
                    <a:pt x="63541" y="13771"/>
                    <a:pt x="63541" y="13771"/>
                    <a:pt x="63541" y="13771"/>
                  </a:cubicBezTo>
                  <a:cubicBezTo>
                    <a:pt x="63550" y="13780"/>
                    <a:pt x="63560" y="13783"/>
                    <a:pt x="63568" y="13783"/>
                  </a:cubicBezTo>
                  <a:cubicBezTo>
                    <a:pt x="63577" y="13783"/>
                    <a:pt x="63584" y="13780"/>
                    <a:pt x="63588" y="13780"/>
                  </a:cubicBezTo>
                  <a:cubicBezTo>
                    <a:pt x="63607" y="13771"/>
                    <a:pt x="63617" y="13761"/>
                    <a:pt x="63617" y="13752"/>
                  </a:cubicBezTo>
                  <a:cubicBezTo>
                    <a:pt x="63617" y="13723"/>
                    <a:pt x="63626" y="13705"/>
                    <a:pt x="63645" y="13695"/>
                  </a:cubicBezTo>
                  <a:cubicBezTo>
                    <a:pt x="63645" y="13686"/>
                    <a:pt x="63655" y="13676"/>
                    <a:pt x="63655" y="13667"/>
                  </a:cubicBezTo>
                  <a:cubicBezTo>
                    <a:pt x="63664" y="13667"/>
                    <a:pt x="63674" y="13667"/>
                    <a:pt x="63664" y="13648"/>
                  </a:cubicBezTo>
                  <a:lnTo>
                    <a:pt x="63683" y="13648"/>
                  </a:lnTo>
                  <a:cubicBezTo>
                    <a:pt x="63692" y="13638"/>
                    <a:pt x="63702" y="13638"/>
                    <a:pt x="63721" y="13638"/>
                  </a:cubicBezTo>
                  <a:close/>
                  <a:moveTo>
                    <a:pt x="60531" y="13809"/>
                  </a:moveTo>
                  <a:lnTo>
                    <a:pt x="60559" y="13818"/>
                  </a:lnTo>
                  <a:cubicBezTo>
                    <a:pt x="60553" y="13818"/>
                    <a:pt x="60551" y="13822"/>
                    <a:pt x="60548" y="13822"/>
                  </a:cubicBezTo>
                  <a:cubicBezTo>
                    <a:pt x="60546" y="13822"/>
                    <a:pt x="60544" y="13821"/>
                    <a:pt x="60540" y="13818"/>
                  </a:cubicBezTo>
                  <a:cubicBezTo>
                    <a:pt x="60540" y="13818"/>
                    <a:pt x="60531" y="13809"/>
                    <a:pt x="60531" y="13809"/>
                  </a:cubicBezTo>
                  <a:close/>
                  <a:moveTo>
                    <a:pt x="61014" y="13757"/>
                  </a:moveTo>
                  <a:cubicBezTo>
                    <a:pt x="61023" y="13757"/>
                    <a:pt x="61033" y="13764"/>
                    <a:pt x="61033" y="13771"/>
                  </a:cubicBezTo>
                  <a:cubicBezTo>
                    <a:pt x="61033" y="13780"/>
                    <a:pt x="61033" y="13790"/>
                    <a:pt x="61033" y="13790"/>
                  </a:cubicBezTo>
                  <a:cubicBezTo>
                    <a:pt x="61033" y="13794"/>
                    <a:pt x="61030" y="13797"/>
                    <a:pt x="61027" y="13797"/>
                  </a:cubicBezTo>
                  <a:cubicBezTo>
                    <a:pt x="61023" y="13797"/>
                    <a:pt x="61018" y="13794"/>
                    <a:pt x="61014" y="13790"/>
                  </a:cubicBezTo>
                  <a:cubicBezTo>
                    <a:pt x="61004" y="13790"/>
                    <a:pt x="60995" y="13790"/>
                    <a:pt x="60985" y="13780"/>
                  </a:cubicBezTo>
                  <a:lnTo>
                    <a:pt x="60985" y="13780"/>
                  </a:lnTo>
                  <a:cubicBezTo>
                    <a:pt x="60976" y="13790"/>
                    <a:pt x="60985" y="13799"/>
                    <a:pt x="60995" y="13799"/>
                  </a:cubicBezTo>
                  <a:cubicBezTo>
                    <a:pt x="61014" y="13809"/>
                    <a:pt x="61023" y="13809"/>
                    <a:pt x="61023" y="13818"/>
                  </a:cubicBezTo>
                  <a:cubicBezTo>
                    <a:pt x="61014" y="13818"/>
                    <a:pt x="61004" y="13828"/>
                    <a:pt x="60985" y="13828"/>
                  </a:cubicBezTo>
                  <a:cubicBezTo>
                    <a:pt x="60976" y="13818"/>
                    <a:pt x="60976" y="13799"/>
                    <a:pt x="60966" y="13790"/>
                  </a:cubicBezTo>
                  <a:cubicBezTo>
                    <a:pt x="60966" y="13780"/>
                    <a:pt x="60966" y="13780"/>
                    <a:pt x="60966" y="13780"/>
                  </a:cubicBezTo>
                  <a:cubicBezTo>
                    <a:pt x="60976" y="13771"/>
                    <a:pt x="60995" y="13761"/>
                    <a:pt x="61004" y="13761"/>
                  </a:cubicBezTo>
                  <a:cubicBezTo>
                    <a:pt x="61007" y="13759"/>
                    <a:pt x="61011" y="13757"/>
                    <a:pt x="61014" y="13757"/>
                  </a:cubicBezTo>
                  <a:close/>
                  <a:moveTo>
                    <a:pt x="64279" y="13828"/>
                  </a:moveTo>
                  <a:cubicBezTo>
                    <a:pt x="64279" y="13828"/>
                    <a:pt x="64279" y="13828"/>
                    <a:pt x="64279" y="13828"/>
                  </a:cubicBezTo>
                  <a:cubicBezTo>
                    <a:pt x="64279" y="13828"/>
                    <a:pt x="64279" y="13828"/>
                    <a:pt x="64279" y="13828"/>
                  </a:cubicBezTo>
                  <a:close/>
                  <a:moveTo>
                    <a:pt x="60597" y="13809"/>
                  </a:moveTo>
                  <a:lnTo>
                    <a:pt x="60616" y="13828"/>
                  </a:lnTo>
                  <a:cubicBezTo>
                    <a:pt x="60612" y="13831"/>
                    <a:pt x="60608" y="13834"/>
                    <a:pt x="60604" y="13834"/>
                  </a:cubicBezTo>
                  <a:cubicBezTo>
                    <a:pt x="60599" y="13834"/>
                    <a:pt x="60593" y="13829"/>
                    <a:pt x="60588" y="13818"/>
                  </a:cubicBezTo>
                  <a:cubicBezTo>
                    <a:pt x="60588" y="13818"/>
                    <a:pt x="60588" y="13818"/>
                    <a:pt x="60597" y="13809"/>
                  </a:cubicBezTo>
                  <a:close/>
                  <a:moveTo>
                    <a:pt x="60664" y="13742"/>
                  </a:moveTo>
                  <a:cubicBezTo>
                    <a:pt x="60664" y="13752"/>
                    <a:pt x="60654" y="13761"/>
                    <a:pt x="60654" y="13771"/>
                  </a:cubicBezTo>
                  <a:cubicBezTo>
                    <a:pt x="60654" y="13771"/>
                    <a:pt x="60654" y="13780"/>
                    <a:pt x="60654" y="13780"/>
                  </a:cubicBezTo>
                  <a:cubicBezTo>
                    <a:pt x="60664" y="13780"/>
                    <a:pt x="60673" y="13790"/>
                    <a:pt x="60673" y="13799"/>
                  </a:cubicBezTo>
                  <a:cubicBezTo>
                    <a:pt x="60673" y="13799"/>
                    <a:pt x="60664" y="13809"/>
                    <a:pt x="60654" y="13809"/>
                  </a:cubicBezTo>
                  <a:lnTo>
                    <a:pt x="60645" y="13809"/>
                  </a:lnTo>
                  <a:lnTo>
                    <a:pt x="60673" y="13828"/>
                  </a:lnTo>
                  <a:cubicBezTo>
                    <a:pt x="60668" y="13832"/>
                    <a:pt x="60661" y="13835"/>
                    <a:pt x="60655" y="13835"/>
                  </a:cubicBezTo>
                  <a:cubicBezTo>
                    <a:pt x="60649" y="13835"/>
                    <a:pt x="60645" y="13832"/>
                    <a:pt x="60645" y="13828"/>
                  </a:cubicBezTo>
                  <a:cubicBezTo>
                    <a:pt x="60626" y="13818"/>
                    <a:pt x="60607" y="13790"/>
                    <a:pt x="60607" y="13771"/>
                  </a:cubicBezTo>
                  <a:cubicBezTo>
                    <a:pt x="60607" y="13752"/>
                    <a:pt x="60607" y="13742"/>
                    <a:pt x="60635" y="13742"/>
                  </a:cubicBezTo>
                  <a:close/>
                  <a:moveTo>
                    <a:pt x="65008" y="13809"/>
                  </a:moveTo>
                  <a:cubicBezTo>
                    <a:pt x="65027" y="13809"/>
                    <a:pt x="65037" y="13828"/>
                    <a:pt x="65046" y="13847"/>
                  </a:cubicBezTo>
                  <a:cubicBezTo>
                    <a:pt x="65027" y="13837"/>
                    <a:pt x="65008" y="13828"/>
                    <a:pt x="65008" y="13809"/>
                  </a:cubicBezTo>
                  <a:close/>
                  <a:moveTo>
                    <a:pt x="61137" y="13809"/>
                  </a:moveTo>
                  <a:cubicBezTo>
                    <a:pt x="61146" y="13809"/>
                    <a:pt x="61156" y="13818"/>
                    <a:pt x="61156" y="13818"/>
                  </a:cubicBezTo>
                  <a:cubicBezTo>
                    <a:pt x="61148" y="13826"/>
                    <a:pt x="61146" y="13848"/>
                    <a:pt x="61134" y="13848"/>
                  </a:cubicBezTo>
                  <a:cubicBezTo>
                    <a:pt x="61132" y="13848"/>
                    <a:pt x="61130" y="13848"/>
                    <a:pt x="61127" y="13847"/>
                  </a:cubicBezTo>
                  <a:cubicBezTo>
                    <a:pt x="61127" y="13837"/>
                    <a:pt x="61127" y="13828"/>
                    <a:pt x="61127" y="13818"/>
                  </a:cubicBezTo>
                  <a:cubicBezTo>
                    <a:pt x="61137" y="13818"/>
                    <a:pt x="61137" y="13809"/>
                    <a:pt x="61137" y="13809"/>
                  </a:cubicBezTo>
                  <a:close/>
                  <a:moveTo>
                    <a:pt x="11737" y="13847"/>
                  </a:moveTo>
                  <a:cubicBezTo>
                    <a:pt x="11737" y="13847"/>
                    <a:pt x="11747" y="13847"/>
                    <a:pt x="11747" y="13856"/>
                  </a:cubicBezTo>
                  <a:cubicBezTo>
                    <a:pt x="11747" y="13856"/>
                    <a:pt x="11756" y="13856"/>
                    <a:pt x="11756" y="13865"/>
                  </a:cubicBezTo>
                  <a:lnTo>
                    <a:pt x="11747" y="13865"/>
                  </a:lnTo>
                  <a:cubicBezTo>
                    <a:pt x="11747" y="13865"/>
                    <a:pt x="11737" y="13865"/>
                    <a:pt x="11737" y="13856"/>
                  </a:cubicBezTo>
                  <a:cubicBezTo>
                    <a:pt x="11737" y="13856"/>
                    <a:pt x="11737" y="13847"/>
                    <a:pt x="11737" y="13847"/>
                  </a:cubicBezTo>
                  <a:close/>
                  <a:moveTo>
                    <a:pt x="61809" y="13818"/>
                  </a:moveTo>
                  <a:cubicBezTo>
                    <a:pt x="61809" y="13818"/>
                    <a:pt x="61818" y="13818"/>
                    <a:pt x="61818" y="13828"/>
                  </a:cubicBezTo>
                  <a:cubicBezTo>
                    <a:pt x="61828" y="13847"/>
                    <a:pt x="61847" y="13847"/>
                    <a:pt x="61866" y="13847"/>
                  </a:cubicBezTo>
                  <a:lnTo>
                    <a:pt x="61885" y="13847"/>
                  </a:lnTo>
                  <a:lnTo>
                    <a:pt x="61885" y="13856"/>
                  </a:lnTo>
                  <a:cubicBezTo>
                    <a:pt x="61866" y="13856"/>
                    <a:pt x="61847" y="13865"/>
                    <a:pt x="61828" y="13865"/>
                  </a:cubicBezTo>
                  <a:cubicBezTo>
                    <a:pt x="61809" y="13865"/>
                    <a:pt x="61790" y="13847"/>
                    <a:pt x="61799" y="13828"/>
                  </a:cubicBezTo>
                  <a:cubicBezTo>
                    <a:pt x="61799" y="13828"/>
                    <a:pt x="61809" y="13818"/>
                    <a:pt x="61809" y="13818"/>
                  </a:cubicBezTo>
                  <a:close/>
                  <a:moveTo>
                    <a:pt x="11586" y="13828"/>
                  </a:moveTo>
                  <a:lnTo>
                    <a:pt x="11595" y="13875"/>
                  </a:lnTo>
                  <a:cubicBezTo>
                    <a:pt x="11586" y="13865"/>
                    <a:pt x="11576" y="13847"/>
                    <a:pt x="11586" y="13828"/>
                  </a:cubicBezTo>
                  <a:close/>
                  <a:moveTo>
                    <a:pt x="65775" y="13837"/>
                  </a:moveTo>
                  <a:cubicBezTo>
                    <a:pt x="65784" y="13837"/>
                    <a:pt x="65784" y="13847"/>
                    <a:pt x="65794" y="13856"/>
                  </a:cubicBezTo>
                  <a:cubicBezTo>
                    <a:pt x="65794" y="13865"/>
                    <a:pt x="65794" y="13875"/>
                    <a:pt x="65794" y="13875"/>
                  </a:cubicBezTo>
                  <a:lnTo>
                    <a:pt x="65765" y="13875"/>
                  </a:lnTo>
                  <a:cubicBezTo>
                    <a:pt x="65765" y="13856"/>
                    <a:pt x="65765" y="13847"/>
                    <a:pt x="65765" y="13837"/>
                  </a:cubicBezTo>
                  <a:close/>
                  <a:moveTo>
                    <a:pt x="11188" y="13563"/>
                  </a:moveTo>
                  <a:cubicBezTo>
                    <a:pt x="11207" y="13563"/>
                    <a:pt x="11226" y="13572"/>
                    <a:pt x="11245" y="13572"/>
                  </a:cubicBezTo>
                  <a:cubicBezTo>
                    <a:pt x="11264" y="13581"/>
                    <a:pt x="11283" y="13581"/>
                    <a:pt x="11302" y="13591"/>
                  </a:cubicBezTo>
                  <a:cubicBezTo>
                    <a:pt x="11321" y="13600"/>
                    <a:pt x="11321" y="13610"/>
                    <a:pt x="11321" y="13619"/>
                  </a:cubicBezTo>
                  <a:cubicBezTo>
                    <a:pt x="11311" y="13629"/>
                    <a:pt x="11311" y="13629"/>
                    <a:pt x="11311" y="13629"/>
                  </a:cubicBezTo>
                  <a:cubicBezTo>
                    <a:pt x="11321" y="13638"/>
                    <a:pt x="11330" y="13638"/>
                    <a:pt x="11330" y="13638"/>
                  </a:cubicBezTo>
                  <a:cubicBezTo>
                    <a:pt x="11330" y="13648"/>
                    <a:pt x="11340" y="13648"/>
                    <a:pt x="11349" y="13648"/>
                  </a:cubicBezTo>
                  <a:cubicBezTo>
                    <a:pt x="11349" y="13638"/>
                    <a:pt x="11358" y="13638"/>
                    <a:pt x="11368" y="13629"/>
                  </a:cubicBezTo>
                  <a:lnTo>
                    <a:pt x="11377" y="13629"/>
                  </a:lnTo>
                  <a:cubicBezTo>
                    <a:pt x="11387" y="13629"/>
                    <a:pt x="11387" y="13629"/>
                    <a:pt x="11396" y="13638"/>
                  </a:cubicBezTo>
                  <a:lnTo>
                    <a:pt x="11415" y="13638"/>
                  </a:lnTo>
                  <a:cubicBezTo>
                    <a:pt x="11434" y="13657"/>
                    <a:pt x="11444" y="13667"/>
                    <a:pt x="11453" y="13686"/>
                  </a:cubicBezTo>
                  <a:cubicBezTo>
                    <a:pt x="11463" y="13705"/>
                    <a:pt x="11481" y="13714"/>
                    <a:pt x="11491" y="13723"/>
                  </a:cubicBezTo>
                  <a:cubicBezTo>
                    <a:pt x="11510" y="13723"/>
                    <a:pt x="11510" y="13733"/>
                    <a:pt x="11519" y="13742"/>
                  </a:cubicBezTo>
                  <a:cubicBezTo>
                    <a:pt x="11529" y="13761"/>
                    <a:pt x="11538" y="13771"/>
                    <a:pt x="11548" y="13780"/>
                  </a:cubicBezTo>
                  <a:lnTo>
                    <a:pt x="11538" y="13790"/>
                  </a:lnTo>
                  <a:lnTo>
                    <a:pt x="11557" y="13790"/>
                  </a:lnTo>
                  <a:cubicBezTo>
                    <a:pt x="11552" y="13794"/>
                    <a:pt x="11548" y="13797"/>
                    <a:pt x="11543" y="13797"/>
                  </a:cubicBezTo>
                  <a:cubicBezTo>
                    <a:pt x="11538" y="13797"/>
                    <a:pt x="11534" y="13794"/>
                    <a:pt x="11529" y="13790"/>
                  </a:cubicBezTo>
                  <a:cubicBezTo>
                    <a:pt x="11522" y="13776"/>
                    <a:pt x="11505" y="13767"/>
                    <a:pt x="11485" y="13767"/>
                  </a:cubicBezTo>
                  <a:cubicBezTo>
                    <a:pt x="11478" y="13767"/>
                    <a:pt x="11470" y="13768"/>
                    <a:pt x="11463" y="13771"/>
                  </a:cubicBezTo>
                  <a:cubicBezTo>
                    <a:pt x="11463" y="13742"/>
                    <a:pt x="11434" y="13733"/>
                    <a:pt x="11415" y="13733"/>
                  </a:cubicBezTo>
                  <a:lnTo>
                    <a:pt x="11415" y="13761"/>
                  </a:lnTo>
                  <a:cubicBezTo>
                    <a:pt x="11396" y="13752"/>
                    <a:pt x="11387" y="13742"/>
                    <a:pt x="11368" y="13733"/>
                  </a:cubicBezTo>
                  <a:cubicBezTo>
                    <a:pt x="11368" y="13733"/>
                    <a:pt x="11358" y="13733"/>
                    <a:pt x="11349" y="13742"/>
                  </a:cubicBezTo>
                  <a:lnTo>
                    <a:pt x="11330" y="13733"/>
                  </a:lnTo>
                  <a:lnTo>
                    <a:pt x="11330" y="13733"/>
                  </a:lnTo>
                  <a:cubicBezTo>
                    <a:pt x="11330" y="13742"/>
                    <a:pt x="11330" y="13761"/>
                    <a:pt x="11340" y="13771"/>
                  </a:cubicBezTo>
                  <a:cubicBezTo>
                    <a:pt x="11340" y="13771"/>
                    <a:pt x="11340" y="13780"/>
                    <a:pt x="11340" y="13780"/>
                  </a:cubicBezTo>
                  <a:cubicBezTo>
                    <a:pt x="11340" y="13790"/>
                    <a:pt x="11330" y="13790"/>
                    <a:pt x="11330" y="13790"/>
                  </a:cubicBezTo>
                  <a:cubicBezTo>
                    <a:pt x="11321" y="13790"/>
                    <a:pt x="11321" y="13780"/>
                    <a:pt x="11321" y="13780"/>
                  </a:cubicBezTo>
                  <a:cubicBezTo>
                    <a:pt x="11321" y="13771"/>
                    <a:pt x="11311" y="13771"/>
                    <a:pt x="11311" y="13771"/>
                  </a:cubicBezTo>
                  <a:cubicBezTo>
                    <a:pt x="11302" y="13771"/>
                    <a:pt x="11283" y="13761"/>
                    <a:pt x="11273" y="13761"/>
                  </a:cubicBezTo>
                  <a:cubicBezTo>
                    <a:pt x="11273" y="13771"/>
                    <a:pt x="11264" y="13771"/>
                    <a:pt x="11264" y="13780"/>
                  </a:cubicBezTo>
                  <a:cubicBezTo>
                    <a:pt x="11264" y="13780"/>
                    <a:pt x="11264" y="13790"/>
                    <a:pt x="11254" y="13799"/>
                  </a:cubicBezTo>
                  <a:cubicBezTo>
                    <a:pt x="11254" y="13799"/>
                    <a:pt x="11254" y="13809"/>
                    <a:pt x="11245" y="13809"/>
                  </a:cubicBezTo>
                  <a:cubicBezTo>
                    <a:pt x="11245" y="13799"/>
                    <a:pt x="11235" y="13799"/>
                    <a:pt x="11235" y="13790"/>
                  </a:cubicBezTo>
                  <a:cubicBezTo>
                    <a:pt x="11235" y="13790"/>
                    <a:pt x="11235" y="13780"/>
                    <a:pt x="11235" y="13780"/>
                  </a:cubicBezTo>
                  <a:lnTo>
                    <a:pt x="11226" y="13780"/>
                  </a:lnTo>
                  <a:cubicBezTo>
                    <a:pt x="11226" y="13780"/>
                    <a:pt x="11226" y="13790"/>
                    <a:pt x="11226" y="13790"/>
                  </a:cubicBezTo>
                  <a:cubicBezTo>
                    <a:pt x="11226" y="13799"/>
                    <a:pt x="11216" y="13799"/>
                    <a:pt x="11216" y="13809"/>
                  </a:cubicBezTo>
                  <a:cubicBezTo>
                    <a:pt x="11207" y="13809"/>
                    <a:pt x="11207" y="13818"/>
                    <a:pt x="11207" y="13828"/>
                  </a:cubicBezTo>
                  <a:lnTo>
                    <a:pt x="11198" y="13828"/>
                  </a:lnTo>
                  <a:cubicBezTo>
                    <a:pt x="11188" y="13828"/>
                    <a:pt x="11179" y="13837"/>
                    <a:pt x="11179" y="13847"/>
                  </a:cubicBezTo>
                  <a:cubicBezTo>
                    <a:pt x="11169" y="13837"/>
                    <a:pt x="11150" y="13837"/>
                    <a:pt x="11141" y="13837"/>
                  </a:cubicBezTo>
                  <a:cubicBezTo>
                    <a:pt x="11131" y="13837"/>
                    <a:pt x="11131" y="13828"/>
                    <a:pt x="11122" y="13828"/>
                  </a:cubicBezTo>
                  <a:lnTo>
                    <a:pt x="11112" y="13828"/>
                  </a:lnTo>
                  <a:cubicBezTo>
                    <a:pt x="11103" y="13828"/>
                    <a:pt x="11103" y="13837"/>
                    <a:pt x="11103" y="13837"/>
                  </a:cubicBezTo>
                  <a:cubicBezTo>
                    <a:pt x="11103" y="13847"/>
                    <a:pt x="11103" y="13856"/>
                    <a:pt x="11112" y="13865"/>
                  </a:cubicBezTo>
                  <a:cubicBezTo>
                    <a:pt x="11103" y="13856"/>
                    <a:pt x="11093" y="13856"/>
                    <a:pt x="11084" y="13856"/>
                  </a:cubicBezTo>
                  <a:cubicBezTo>
                    <a:pt x="11065" y="13865"/>
                    <a:pt x="11056" y="13875"/>
                    <a:pt x="11037" y="13875"/>
                  </a:cubicBezTo>
                  <a:lnTo>
                    <a:pt x="11027" y="13875"/>
                  </a:lnTo>
                  <a:cubicBezTo>
                    <a:pt x="11024" y="13878"/>
                    <a:pt x="11022" y="13879"/>
                    <a:pt x="11021" y="13879"/>
                  </a:cubicBezTo>
                  <a:cubicBezTo>
                    <a:pt x="11017" y="13879"/>
                    <a:pt x="11015" y="13872"/>
                    <a:pt x="11008" y="13865"/>
                  </a:cubicBezTo>
                  <a:cubicBezTo>
                    <a:pt x="11008" y="13865"/>
                    <a:pt x="11008" y="13856"/>
                    <a:pt x="10999" y="13847"/>
                  </a:cubicBezTo>
                  <a:lnTo>
                    <a:pt x="11027" y="13847"/>
                  </a:lnTo>
                  <a:cubicBezTo>
                    <a:pt x="11027" y="13851"/>
                    <a:pt x="11030" y="13854"/>
                    <a:pt x="11032" y="13854"/>
                  </a:cubicBezTo>
                  <a:cubicBezTo>
                    <a:pt x="11034" y="13854"/>
                    <a:pt x="11037" y="13851"/>
                    <a:pt x="11037" y="13847"/>
                  </a:cubicBezTo>
                  <a:cubicBezTo>
                    <a:pt x="11042" y="13835"/>
                    <a:pt x="11044" y="13831"/>
                    <a:pt x="11049" y="13831"/>
                  </a:cubicBezTo>
                  <a:cubicBezTo>
                    <a:pt x="11053" y="13831"/>
                    <a:pt x="11057" y="13833"/>
                    <a:pt x="11065" y="13837"/>
                  </a:cubicBezTo>
                  <a:lnTo>
                    <a:pt x="11084" y="13837"/>
                  </a:lnTo>
                  <a:cubicBezTo>
                    <a:pt x="11093" y="13828"/>
                    <a:pt x="11103" y="13818"/>
                    <a:pt x="11103" y="13818"/>
                  </a:cubicBezTo>
                  <a:cubicBezTo>
                    <a:pt x="11112" y="13809"/>
                    <a:pt x="11112" y="13809"/>
                    <a:pt x="11122" y="13799"/>
                  </a:cubicBezTo>
                  <a:cubicBezTo>
                    <a:pt x="11122" y="13799"/>
                    <a:pt x="11112" y="13790"/>
                    <a:pt x="11112" y="13780"/>
                  </a:cubicBezTo>
                  <a:cubicBezTo>
                    <a:pt x="11105" y="13766"/>
                    <a:pt x="11093" y="13758"/>
                    <a:pt x="11080" y="13758"/>
                  </a:cubicBezTo>
                  <a:cubicBezTo>
                    <a:pt x="11075" y="13758"/>
                    <a:pt x="11070" y="13759"/>
                    <a:pt x="11065" y="13761"/>
                  </a:cubicBezTo>
                  <a:cubicBezTo>
                    <a:pt x="11065" y="13771"/>
                    <a:pt x="11065" y="13771"/>
                    <a:pt x="11065" y="13780"/>
                  </a:cubicBezTo>
                  <a:cubicBezTo>
                    <a:pt x="11065" y="13790"/>
                    <a:pt x="11065" y="13790"/>
                    <a:pt x="11056" y="13790"/>
                  </a:cubicBezTo>
                  <a:lnTo>
                    <a:pt x="11046" y="13790"/>
                  </a:lnTo>
                  <a:cubicBezTo>
                    <a:pt x="11046" y="13780"/>
                    <a:pt x="11046" y="13780"/>
                    <a:pt x="11046" y="13771"/>
                  </a:cubicBezTo>
                  <a:cubicBezTo>
                    <a:pt x="11046" y="13761"/>
                    <a:pt x="11056" y="13752"/>
                    <a:pt x="11065" y="13742"/>
                  </a:cubicBezTo>
                  <a:cubicBezTo>
                    <a:pt x="11065" y="13733"/>
                    <a:pt x="11065" y="13723"/>
                    <a:pt x="11065" y="13723"/>
                  </a:cubicBezTo>
                  <a:cubicBezTo>
                    <a:pt x="11065" y="13705"/>
                    <a:pt x="11074" y="13705"/>
                    <a:pt x="11084" y="13705"/>
                  </a:cubicBezTo>
                  <a:cubicBezTo>
                    <a:pt x="11093" y="13705"/>
                    <a:pt x="11093" y="13714"/>
                    <a:pt x="11103" y="13714"/>
                  </a:cubicBezTo>
                  <a:cubicBezTo>
                    <a:pt x="11103" y="13723"/>
                    <a:pt x="11112" y="13723"/>
                    <a:pt x="11112" y="13723"/>
                  </a:cubicBezTo>
                  <a:cubicBezTo>
                    <a:pt x="11119" y="13727"/>
                    <a:pt x="11125" y="13728"/>
                    <a:pt x="11131" y="13728"/>
                  </a:cubicBezTo>
                  <a:cubicBezTo>
                    <a:pt x="11144" y="13728"/>
                    <a:pt x="11157" y="13723"/>
                    <a:pt x="11169" y="13723"/>
                  </a:cubicBezTo>
                  <a:cubicBezTo>
                    <a:pt x="11169" y="13714"/>
                    <a:pt x="11169" y="13705"/>
                    <a:pt x="11169" y="13695"/>
                  </a:cubicBezTo>
                  <a:cubicBezTo>
                    <a:pt x="11169" y="13667"/>
                    <a:pt x="11160" y="13657"/>
                    <a:pt x="11131" y="13648"/>
                  </a:cubicBezTo>
                  <a:lnTo>
                    <a:pt x="11122" y="13667"/>
                  </a:lnTo>
                  <a:cubicBezTo>
                    <a:pt x="11112" y="13667"/>
                    <a:pt x="11112" y="13657"/>
                    <a:pt x="11112" y="13648"/>
                  </a:cubicBezTo>
                  <a:cubicBezTo>
                    <a:pt x="11103" y="13629"/>
                    <a:pt x="11103" y="13619"/>
                    <a:pt x="11093" y="13600"/>
                  </a:cubicBezTo>
                  <a:cubicBezTo>
                    <a:pt x="11093" y="13600"/>
                    <a:pt x="11093" y="13591"/>
                    <a:pt x="11093" y="13581"/>
                  </a:cubicBezTo>
                  <a:cubicBezTo>
                    <a:pt x="11103" y="13581"/>
                    <a:pt x="11122" y="13581"/>
                    <a:pt x="11131" y="13600"/>
                  </a:cubicBezTo>
                  <a:cubicBezTo>
                    <a:pt x="11136" y="13605"/>
                    <a:pt x="11141" y="13608"/>
                    <a:pt x="11145" y="13608"/>
                  </a:cubicBezTo>
                  <a:cubicBezTo>
                    <a:pt x="11150" y="13608"/>
                    <a:pt x="11155" y="13605"/>
                    <a:pt x="11160" y="13600"/>
                  </a:cubicBezTo>
                  <a:cubicBezTo>
                    <a:pt x="11179" y="13600"/>
                    <a:pt x="11179" y="13591"/>
                    <a:pt x="11179" y="13581"/>
                  </a:cubicBezTo>
                  <a:cubicBezTo>
                    <a:pt x="11169" y="13563"/>
                    <a:pt x="11179" y="13563"/>
                    <a:pt x="11188" y="13563"/>
                  </a:cubicBezTo>
                  <a:close/>
                  <a:moveTo>
                    <a:pt x="11623" y="13771"/>
                  </a:moveTo>
                  <a:cubicBezTo>
                    <a:pt x="11633" y="13780"/>
                    <a:pt x="11652" y="13780"/>
                    <a:pt x="11652" y="13799"/>
                  </a:cubicBezTo>
                  <a:cubicBezTo>
                    <a:pt x="11652" y="13809"/>
                    <a:pt x="11661" y="13809"/>
                    <a:pt x="11661" y="13809"/>
                  </a:cubicBezTo>
                  <a:cubicBezTo>
                    <a:pt x="11671" y="13809"/>
                    <a:pt x="11680" y="13809"/>
                    <a:pt x="11690" y="13799"/>
                  </a:cubicBezTo>
                  <a:lnTo>
                    <a:pt x="11699" y="13799"/>
                  </a:lnTo>
                  <a:cubicBezTo>
                    <a:pt x="11699" y="13799"/>
                    <a:pt x="11699" y="13809"/>
                    <a:pt x="11699" y="13809"/>
                  </a:cubicBezTo>
                  <a:cubicBezTo>
                    <a:pt x="11690" y="13818"/>
                    <a:pt x="11690" y="13828"/>
                    <a:pt x="11699" y="13837"/>
                  </a:cubicBezTo>
                  <a:cubicBezTo>
                    <a:pt x="11709" y="13847"/>
                    <a:pt x="11699" y="13856"/>
                    <a:pt x="11690" y="13865"/>
                  </a:cubicBezTo>
                  <a:cubicBezTo>
                    <a:pt x="11690" y="13875"/>
                    <a:pt x="11680" y="13875"/>
                    <a:pt x="11671" y="13875"/>
                  </a:cubicBezTo>
                  <a:cubicBezTo>
                    <a:pt x="11661" y="13875"/>
                    <a:pt x="11642" y="13865"/>
                    <a:pt x="11633" y="13865"/>
                  </a:cubicBezTo>
                  <a:cubicBezTo>
                    <a:pt x="11633" y="13865"/>
                    <a:pt x="11633" y="13875"/>
                    <a:pt x="11633" y="13875"/>
                  </a:cubicBezTo>
                  <a:cubicBezTo>
                    <a:pt x="11630" y="13878"/>
                    <a:pt x="11627" y="13879"/>
                    <a:pt x="11625" y="13879"/>
                  </a:cubicBezTo>
                  <a:cubicBezTo>
                    <a:pt x="11618" y="13879"/>
                    <a:pt x="11611" y="13872"/>
                    <a:pt x="11605" y="13865"/>
                  </a:cubicBezTo>
                  <a:cubicBezTo>
                    <a:pt x="11605" y="13856"/>
                    <a:pt x="11605" y="13847"/>
                    <a:pt x="11605" y="13847"/>
                  </a:cubicBezTo>
                  <a:cubicBezTo>
                    <a:pt x="11595" y="13828"/>
                    <a:pt x="11605" y="13809"/>
                    <a:pt x="11614" y="13809"/>
                  </a:cubicBezTo>
                  <a:cubicBezTo>
                    <a:pt x="11623" y="13799"/>
                    <a:pt x="11623" y="13799"/>
                    <a:pt x="11623" y="13790"/>
                  </a:cubicBezTo>
                  <a:cubicBezTo>
                    <a:pt x="11623" y="13780"/>
                    <a:pt x="11623" y="13780"/>
                    <a:pt x="11614" y="13771"/>
                  </a:cubicBezTo>
                  <a:close/>
                  <a:moveTo>
                    <a:pt x="60584" y="13862"/>
                  </a:moveTo>
                  <a:cubicBezTo>
                    <a:pt x="60588" y="13862"/>
                    <a:pt x="60592" y="13863"/>
                    <a:pt x="60597" y="13865"/>
                  </a:cubicBezTo>
                  <a:lnTo>
                    <a:pt x="60559" y="13884"/>
                  </a:lnTo>
                  <a:cubicBezTo>
                    <a:pt x="60566" y="13871"/>
                    <a:pt x="60573" y="13862"/>
                    <a:pt x="60584" y="13862"/>
                  </a:cubicBezTo>
                  <a:close/>
                  <a:moveTo>
                    <a:pt x="64913" y="13847"/>
                  </a:moveTo>
                  <a:cubicBezTo>
                    <a:pt x="64932" y="13856"/>
                    <a:pt x="64932" y="13875"/>
                    <a:pt x="64923" y="13884"/>
                  </a:cubicBezTo>
                  <a:lnTo>
                    <a:pt x="64913" y="13884"/>
                  </a:lnTo>
                  <a:cubicBezTo>
                    <a:pt x="64904" y="13884"/>
                    <a:pt x="64904" y="13875"/>
                    <a:pt x="64904" y="13875"/>
                  </a:cubicBezTo>
                  <a:cubicBezTo>
                    <a:pt x="64904" y="13865"/>
                    <a:pt x="64904" y="13856"/>
                    <a:pt x="64913" y="13847"/>
                  </a:cubicBezTo>
                  <a:close/>
                  <a:moveTo>
                    <a:pt x="61951" y="13809"/>
                  </a:moveTo>
                  <a:cubicBezTo>
                    <a:pt x="61970" y="13828"/>
                    <a:pt x="61989" y="13847"/>
                    <a:pt x="62017" y="13856"/>
                  </a:cubicBezTo>
                  <a:cubicBezTo>
                    <a:pt x="62017" y="13865"/>
                    <a:pt x="62017" y="13865"/>
                    <a:pt x="62017" y="13875"/>
                  </a:cubicBezTo>
                  <a:cubicBezTo>
                    <a:pt x="62013" y="13882"/>
                    <a:pt x="62007" y="13885"/>
                    <a:pt x="62000" y="13885"/>
                  </a:cubicBezTo>
                  <a:cubicBezTo>
                    <a:pt x="61989" y="13885"/>
                    <a:pt x="61976" y="13877"/>
                    <a:pt x="61970" y="13865"/>
                  </a:cubicBezTo>
                  <a:cubicBezTo>
                    <a:pt x="61960" y="13856"/>
                    <a:pt x="61960" y="13837"/>
                    <a:pt x="61951" y="13818"/>
                  </a:cubicBezTo>
                  <a:cubicBezTo>
                    <a:pt x="61951" y="13818"/>
                    <a:pt x="61951" y="13809"/>
                    <a:pt x="61951" y="13809"/>
                  </a:cubicBezTo>
                  <a:close/>
                  <a:moveTo>
                    <a:pt x="11141" y="13837"/>
                  </a:moveTo>
                  <a:lnTo>
                    <a:pt x="11141" y="13837"/>
                  </a:lnTo>
                  <a:cubicBezTo>
                    <a:pt x="11150" y="13856"/>
                    <a:pt x="11160" y="13875"/>
                    <a:pt x="11169" y="13894"/>
                  </a:cubicBezTo>
                  <a:lnTo>
                    <a:pt x="11150" y="13884"/>
                  </a:lnTo>
                  <a:lnTo>
                    <a:pt x="11150" y="13903"/>
                  </a:lnTo>
                  <a:cubicBezTo>
                    <a:pt x="11131" y="13894"/>
                    <a:pt x="11131" y="13865"/>
                    <a:pt x="11141" y="13837"/>
                  </a:cubicBezTo>
                  <a:close/>
                  <a:moveTo>
                    <a:pt x="11245" y="13884"/>
                  </a:moveTo>
                  <a:lnTo>
                    <a:pt x="11226" y="13903"/>
                  </a:lnTo>
                  <a:cubicBezTo>
                    <a:pt x="11216" y="13884"/>
                    <a:pt x="11226" y="13884"/>
                    <a:pt x="11245" y="13884"/>
                  </a:cubicBezTo>
                  <a:close/>
                  <a:moveTo>
                    <a:pt x="61645" y="13873"/>
                  </a:moveTo>
                  <a:cubicBezTo>
                    <a:pt x="61658" y="13873"/>
                    <a:pt x="61671" y="13890"/>
                    <a:pt x="61688" y="13890"/>
                  </a:cubicBezTo>
                  <a:cubicBezTo>
                    <a:pt x="61693" y="13890"/>
                    <a:pt x="61699" y="13888"/>
                    <a:pt x="61705" y="13884"/>
                  </a:cubicBezTo>
                  <a:lnTo>
                    <a:pt x="61705" y="13884"/>
                  </a:lnTo>
                  <a:cubicBezTo>
                    <a:pt x="61714" y="13903"/>
                    <a:pt x="61705" y="13903"/>
                    <a:pt x="61686" y="13903"/>
                  </a:cubicBezTo>
                  <a:cubicBezTo>
                    <a:pt x="61667" y="13894"/>
                    <a:pt x="61648" y="13884"/>
                    <a:pt x="61638" y="13875"/>
                  </a:cubicBezTo>
                  <a:cubicBezTo>
                    <a:pt x="61641" y="13874"/>
                    <a:pt x="61643" y="13873"/>
                    <a:pt x="61645" y="13873"/>
                  </a:cubicBezTo>
                  <a:close/>
                  <a:moveTo>
                    <a:pt x="60995" y="13884"/>
                  </a:moveTo>
                  <a:cubicBezTo>
                    <a:pt x="60995" y="13894"/>
                    <a:pt x="60995" y="13903"/>
                    <a:pt x="60995" y="13913"/>
                  </a:cubicBezTo>
                  <a:lnTo>
                    <a:pt x="60985" y="13913"/>
                  </a:lnTo>
                  <a:cubicBezTo>
                    <a:pt x="60985" y="13913"/>
                    <a:pt x="60985" y="13903"/>
                    <a:pt x="60985" y="13903"/>
                  </a:cubicBezTo>
                  <a:cubicBezTo>
                    <a:pt x="60985" y="13894"/>
                    <a:pt x="60985" y="13894"/>
                    <a:pt x="60995" y="13884"/>
                  </a:cubicBezTo>
                  <a:close/>
                  <a:moveTo>
                    <a:pt x="61799" y="13875"/>
                  </a:moveTo>
                  <a:cubicBezTo>
                    <a:pt x="61818" y="13884"/>
                    <a:pt x="61809" y="13894"/>
                    <a:pt x="61799" y="13903"/>
                  </a:cubicBezTo>
                  <a:cubicBezTo>
                    <a:pt x="61799" y="13913"/>
                    <a:pt x="61799" y="13922"/>
                    <a:pt x="61809" y="13932"/>
                  </a:cubicBezTo>
                  <a:cubicBezTo>
                    <a:pt x="61780" y="13932"/>
                    <a:pt x="61752" y="13922"/>
                    <a:pt x="61733" y="13903"/>
                  </a:cubicBezTo>
                  <a:cubicBezTo>
                    <a:pt x="61752" y="13894"/>
                    <a:pt x="61780" y="13903"/>
                    <a:pt x="61799" y="13875"/>
                  </a:cubicBezTo>
                  <a:close/>
                  <a:moveTo>
                    <a:pt x="64089" y="13511"/>
                  </a:moveTo>
                  <a:cubicBezTo>
                    <a:pt x="64095" y="13511"/>
                    <a:pt x="64099" y="13518"/>
                    <a:pt x="64099" y="13525"/>
                  </a:cubicBezTo>
                  <a:cubicBezTo>
                    <a:pt x="64099" y="13544"/>
                    <a:pt x="64099" y="13553"/>
                    <a:pt x="64109" y="13572"/>
                  </a:cubicBezTo>
                  <a:cubicBezTo>
                    <a:pt x="64109" y="13581"/>
                    <a:pt x="64109" y="13581"/>
                    <a:pt x="64109" y="13591"/>
                  </a:cubicBezTo>
                  <a:cubicBezTo>
                    <a:pt x="64109" y="13600"/>
                    <a:pt x="64118" y="13600"/>
                    <a:pt x="64128" y="13600"/>
                  </a:cubicBezTo>
                  <a:cubicBezTo>
                    <a:pt x="64137" y="13591"/>
                    <a:pt x="64147" y="13581"/>
                    <a:pt x="64166" y="13581"/>
                  </a:cubicBezTo>
                  <a:cubicBezTo>
                    <a:pt x="64166" y="13572"/>
                    <a:pt x="64175" y="13572"/>
                    <a:pt x="64175" y="13563"/>
                  </a:cubicBezTo>
                  <a:cubicBezTo>
                    <a:pt x="64175" y="13553"/>
                    <a:pt x="64185" y="13553"/>
                    <a:pt x="64185" y="13544"/>
                  </a:cubicBezTo>
                  <a:cubicBezTo>
                    <a:pt x="64194" y="13553"/>
                    <a:pt x="64194" y="13553"/>
                    <a:pt x="64204" y="13563"/>
                  </a:cubicBezTo>
                  <a:cubicBezTo>
                    <a:pt x="64204" y="13563"/>
                    <a:pt x="64213" y="13572"/>
                    <a:pt x="64213" y="13572"/>
                  </a:cubicBezTo>
                  <a:cubicBezTo>
                    <a:pt x="64219" y="13569"/>
                    <a:pt x="64224" y="13568"/>
                    <a:pt x="64229" y="13568"/>
                  </a:cubicBezTo>
                  <a:cubicBezTo>
                    <a:pt x="64242" y="13568"/>
                    <a:pt x="64254" y="13575"/>
                    <a:pt x="64260" y="13581"/>
                  </a:cubicBezTo>
                  <a:cubicBezTo>
                    <a:pt x="64260" y="13572"/>
                    <a:pt x="64260" y="13563"/>
                    <a:pt x="64270" y="13553"/>
                  </a:cubicBezTo>
                  <a:cubicBezTo>
                    <a:pt x="64270" y="13553"/>
                    <a:pt x="64270" y="13544"/>
                    <a:pt x="64279" y="13544"/>
                  </a:cubicBezTo>
                  <a:cubicBezTo>
                    <a:pt x="64279" y="13544"/>
                    <a:pt x="64289" y="13544"/>
                    <a:pt x="64298" y="13553"/>
                  </a:cubicBezTo>
                  <a:cubicBezTo>
                    <a:pt x="64308" y="13563"/>
                    <a:pt x="64308" y="13581"/>
                    <a:pt x="64317" y="13600"/>
                  </a:cubicBezTo>
                  <a:cubicBezTo>
                    <a:pt x="64317" y="13610"/>
                    <a:pt x="64317" y="13629"/>
                    <a:pt x="64317" y="13638"/>
                  </a:cubicBezTo>
                  <a:cubicBezTo>
                    <a:pt x="64327" y="13629"/>
                    <a:pt x="64336" y="13610"/>
                    <a:pt x="64346" y="13600"/>
                  </a:cubicBezTo>
                  <a:cubicBezTo>
                    <a:pt x="64352" y="13600"/>
                    <a:pt x="64354" y="13596"/>
                    <a:pt x="64357" y="13596"/>
                  </a:cubicBezTo>
                  <a:cubicBezTo>
                    <a:pt x="64359" y="13596"/>
                    <a:pt x="64361" y="13597"/>
                    <a:pt x="64365" y="13600"/>
                  </a:cubicBezTo>
                  <a:cubicBezTo>
                    <a:pt x="64374" y="13600"/>
                    <a:pt x="64383" y="13600"/>
                    <a:pt x="64383" y="13591"/>
                  </a:cubicBezTo>
                  <a:cubicBezTo>
                    <a:pt x="64393" y="13591"/>
                    <a:pt x="64402" y="13591"/>
                    <a:pt x="64412" y="13600"/>
                  </a:cubicBezTo>
                  <a:cubicBezTo>
                    <a:pt x="64421" y="13610"/>
                    <a:pt x="64431" y="13619"/>
                    <a:pt x="64440" y="13638"/>
                  </a:cubicBezTo>
                  <a:cubicBezTo>
                    <a:pt x="64440" y="13648"/>
                    <a:pt x="64450" y="13648"/>
                    <a:pt x="64431" y="13657"/>
                  </a:cubicBezTo>
                  <a:cubicBezTo>
                    <a:pt x="64421" y="13657"/>
                    <a:pt x="64421" y="13667"/>
                    <a:pt x="64412" y="13676"/>
                  </a:cubicBezTo>
                  <a:cubicBezTo>
                    <a:pt x="64402" y="13676"/>
                    <a:pt x="64393" y="13686"/>
                    <a:pt x="64393" y="13695"/>
                  </a:cubicBezTo>
                  <a:cubicBezTo>
                    <a:pt x="64383" y="13705"/>
                    <a:pt x="64374" y="13714"/>
                    <a:pt x="64374" y="13714"/>
                  </a:cubicBezTo>
                  <a:lnTo>
                    <a:pt x="64374" y="13723"/>
                  </a:lnTo>
                  <a:lnTo>
                    <a:pt x="64393" y="13705"/>
                  </a:lnTo>
                  <a:lnTo>
                    <a:pt x="64393" y="13705"/>
                  </a:lnTo>
                  <a:cubicBezTo>
                    <a:pt x="64393" y="13714"/>
                    <a:pt x="64393" y="13733"/>
                    <a:pt x="64383" y="13742"/>
                  </a:cubicBezTo>
                  <a:cubicBezTo>
                    <a:pt x="64383" y="13752"/>
                    <a:pt x="64374" y="13761"/>
                    <a:pt x="64365" y="13771"/>
                  </a:cubicBezTo>
                  <a:lnTo>
                    <a:pt x="64365" y="13714"/>
                  </a:lnTo>
                  <a:lnTo>
                    <a:pt x="64336" y="13714"/>
                  </a:lnTo>
                  <a:lnTo>
                    <a:pt x="64336" y="13676"/>
                  </a:lnTo>
                  <a:cubicBezTo>
                    <a:pt x="64327" y="13695"/>
                    <a:pt x="64317" y="13714"/>
                    <a:pt x="64308" y="13733"/>
                  </a:cubicBezTo>
                  <a:cubicBezTo>
                    <a:pt x="64298" y="13733"/>
                    <a:pt x="64298" y="13752"/>
                    <a:pt x="64298" y="13771"/>
                  </a:cubicBezTo>
                  <a:cubicBezTo>
                    <a:pt x="64298" y="13780"/>
                    <a:pt x="64289" y="13790"/>
                    <a:pt x="64279" y="13790"/>
                  </a:cubicBezTo>
                  <a:cubicBezTo>
                    <a:pt x="64270" y="13790"/>
                    <a:pt x="64260" y="13799"/>
                    <a:pt x="64260" y="13799"/>
                  </a:cubicBezTo>
                  <a:cubicBezTo>
                    <a:pt x="64255" y="13810"/>
                    <a:pt x="64249" y="13815"/>
                    <a:pt x="64244" y="13815"/>
                  </a:cubicBezTo>
                  <a:cubicBezTo>
                    <a:pt x="64240" y="13815"/>
                    <a:pt x="64236" y="13813"/>
                    <a:pt x="64232" y="13809"/>
                  </a:cubicBezTo>
                  <a:cubicBezTo>
                    <a:pt x="64223" y="13809"/>
                    <a:pt x="64223" y="13799"/>
                    <a:pt x="64213" y="13799"/>
                  </a:cubicBezTo>
                  <a:lnTo>
                    <a:pt x="64204" y="13837"/>
                  </a:lnTo>
                  <a:cubicBezTo>
                    <a:pt x="64194" y="13837"/>
                    <a:pt x="64185" y="13828"/>
                    <a:pt x="64185" y="13818"/>
                  </a:cubicBezTo>
                  <a:cubicBezTo>
                    <a:pt x="64175" y="13818"/>
                    <a:pt x="64166" y="13809"/>
                    <a:pt x="64156" y="13799"/>
                  </a:cubicBezTo>
                  <a:cubicBezTo>
                    <a:pt x="64152" y="13795"/>
                    <a:pt x="64148" y="13793"/>
                    <a:pt x="64145" y="13793"/>
                  </a:cubicBezTo>
                  <a:cubicBezTo>
                    <a:pt x="64139" y="13793"/>
                    <a:pt x="64133" y="13798"/>
                    <a:pt x="64128" y="13809"/>
                  </a:cubicBezTo>
                  <a:cubicBezTo>
                    <a:pt x="64118" y="13818"/>
                    <a:pt x="64109" y="13828"/>
                    <a:pt x="64099" y="13837"/>
                  </a:cubicBezTo>
                  <a:cubicBezTo>
                    <a:pt x="64090" y="13847"/>
                    <a:pt x="64081" y="13856"/>
                    <a:pt x="64081" y="13865"/>
                  </a:cubicBezTo>
                  <a:cubicBezTo>
                    <a:pt x="64081" y="13884"/>
                    <a:pt x="64071" y="13894"/>
                    <a:pt x="64062" y="13894"/>
                  </a:cubicBezTo>
                  <a:cubicBezTo>
                    <a:pt x="64052" y="13913"/>
                    <a:pt x="64043" y="13922"/>
                    <a:pt x="64033" y="13922"/>
                  </a:cubicBezTo>
                  <a:cubicBezTo>
                    <a:pt x="64024" y="13932"/>
                    <a:pt x="64014" y="13932"/>
                    <a:pt x="63995" y="13932"/>
                  </a:cubicBezTo>
                  <a:lnTo>
                    <a:pt x="63995" y="13922"/>
                  </a:lnTo>
                  <a:lnTo>
                    <a:pt x="64052" y="13903"/>
                  </a:lnTo>
                  <a:cubicBezTo>
                    <a:pt x="64043" y="13903"/>
                    <a:pt x="64043" y="13894"/>
                    <a:pt x="64043" y="13894"/>
                  </a:cubicBezTo>
                  <a:cubicBezTo>
                    <a:pt x="64024" y="13884"/>
                    <a:pt x="64014" y="13865"/>
                    <a:pt x="64005" y="13847"/>
                  </a:cubicBezTo>
                  <a:cubicBezTo>
                    <a:pt x="64005" y="13837"/>
                    <a:pt x="64005" y="13828"/>
                    <a:pt x="63986" y="13828"/>
                  </a:cubicBezTo>
                  <a:cubicBezTo>
                    <a:pt x="63986" y="13828"/>
                    <a:pt x="63976" y="13818"/>
                    <a:pt x="63976" y="13818"/>
                  </a:cubicBezTo>
                  <a:cubicBezTo>
                    <a:pt x="63976" y="13809"/>
                    <a:pt x="63976" y="13809"/>
                    <a:pt x="63976" y="13799"/>
                  </a:cubicBezTo>
                  <a:cubicBezTo>
                    <a:pt x="63967" y="13771"/>
                    <a:pt x="63967" y="13771"/>
                    <a:pt x="63995" y="13771"/>
                  </a:cubicBezTo>
                  <a:cubicBezTo>
                    <a:pt x="64033" y="13771"/>
                    <a:pt x="64062" y="13733"/>
                    <a:pt x="64052" y="13705"/>
                  </a:cubicBezTo>
                  <a:cubicBezTo>
                    <a:pt x="64052" y="13695"/>
                    <a:pt x="64052" y="13686"/>
                    <a:pt x="64052" y="13676"/>
                  </a:cubicBezTo>
                  <a:lnTo>
                    <a:pt x="64033" y="13676"/>
                  </a:lnTo>
                  <a:cubicBezTo>
                    <a:pt x="64024" y="13676"/>
                    <a:pt x="64024" y="13676"/>
                    <a:pt x="64014" y="13667"/>
                  </a:cubicBezTo>
                  <a:cubicBezTo>
                    <a:pt x="64014" y="13657"/>
                    <a:pt x="64005" y="13648"/>
                    <a:pt x="63995" y="13648"/>
                  </a:cubicBezTo>
                  <a:cubicBezTo>
                    <a:pt x="63995" y="13638"/>
                    <a:pt x="63986" y="13638"/>
                    <a:pt x="63986" y="13629"/>
                  </a:cubicBezTo>
                  <a:cubicBezTo>
                    <a:pt x="63986" y="13629"/>
                    <a:pt x="63995" y="13629"/>
                    <a:pt x="63995" y="13619"/>
                  </a:cubicBezTo>
                  <a:cubicBezTo>
                    <a:pt x="64001" y="13617"/>
                    <a:pt x="64006" y="13615"/>
                    <a:pt x="64010" y="13615"/>
                  </a:cubicBezTo>
                  <a:cubicBezTo>
                    <a:pt x="64021" y="13615"/>
                    <a:pt x="64029" y="13622"/>
                    <a:pt x="64043" y="13629"/>
                  </a:cubicBezTo>
                  <a:cubicBezTo>
                    <a:pt x="64045" y="13632"/>
                    <a:pt x="64048" y="13633"/>
                    <a:pt x="64051" y="13633"/>
                  </a:cubicBezTo>
                  <a:cubicBezTo>
                    <a:pt x="64057" y="13633"/>
                    <a:pt x="64062" y="13626"/>
                    <a:pt x="64062" y="13619"/>
                  </a:cubicBezTo>
                  <a:cubicBezTo>
                    <a:pt x="64062" y="13591"/>
                    <a:pt x="64062" y="13563"/>
                    <a:pt x="64052" y="13544"/>
                  </a:cubicBezTo>
                  <a:cubicBezTo>
                    <a:pt x="64052" y="13525"/>
                    <a:pt x="64062" y="13515"/>
                    <a:pt x="64081" y="13515"/>
                  </a:cubicBezTo>
                  <a:cubicBezTo>
                    <a:pt x="64083" y="13512"/>
                    <a:pt x="64086" y="13511"/>
                    <a:pt x="64089" y="13511"/>
                  </a:cubicBezTo>
                  <a:close/>
                  <a:moveTo>
                    <a:pt x="64166" y="13875"/>
                  </a:moveTo>
                  <a:cubicBezTo>
                    <a:pt x="64194" y="13875"/>
                    <a:pt x="64213" y="13894"/>
                    <a:pt x="64213" y="13913"/>
                  </a:cubicBezTo>
                  <a:cubicBezTo>
                    <a:pt x="64213" y="13927"/>
                    <a:pt x="64208" y="13935"/>
                    <a:pt x="64198" y="13935"/>
                  </a:cubicBezTo>
                  <a:cubicBezTo>
                    <a:pt x="64194" y="13935"/>
                    <a:pt x="64190" y="13934"/>
                    <a:pt x="64185" y="13932"/>
                  </a:cubicBezTo>
                  <a:lnTo>
                    <a:pt x="64147" y="13932"/>
                  </a:lnTo>
                  <a:cubicBezTo>
                    <a:pt x="64147" y="13922"/>
                    <a:pt x="64137" y="13922"/>
                    <a:pt x="64137" y="13913"/>
                  </a:cubicBezTo>
                  <a:cubicBezTo>
                    <a:pt x="64147" y="13903"/>
                    <a:pt x="64147" y="13884"/>
                    <a:pt x="64156" y="13875"/>
                  </a:cubicBezTo>
                  <a:close/>
                  <a:moveTo>
                    <a:pt x="64327" y="13799"/>
                  </a:moveTo>
                  <a:cubicBezTo>
                    <a:pt x="64327" y="13809"/>
                    <a:pt x="64327" y="13828"/>
                    <a:pt x="64336" y="13837"/>
                  </a:cubicBezTo>
                  <a:cubicBezTo>
                    <a:pt x="64336" y="13856"/>
                    <a:pt x="64346" y="13865"/>
                    <a:pt x="64355" y="13865"/>
                  </a:cubicBezTo>
                  <a:cubicBezTo>
                    <a:pt x="64383" y="13875"/>
                    <a:pt x="64393" y="13903"/>
                    <a:pt x="64374" y="13922"/>
                  </a:cubicBezTo>
                  <a:cubicBezTo>
                    <a:pt x="64355" y="13932"/>
                    <a:pt x="64336" y="13941"/>
                    <a:pt x="64317" y="13951"/>
                  </a:cubicBezTo>
                  <a:lnTo>
                    <a:pt x="64308" y="13951"/>
                  </a:lnTo>
                  <a:cubicBezTo>
                    <a:pt x="64289" y="13941"/>
                    <a:pt x="64260" y="13922"/>
                    <a:pt x="64232" y="13913"/>
                  </a:cubicBezTo>
                  <a:cubicBezTo>
                    <a:pt x="64251" y="13894"/>
                    <a:pt x="64270" y="13894"/>
                    <a:pt x="64289" y="13875"/>
                  </a:cubicBezTo>
                  <a:cubicBezTo>
                    <a:pt x="64279" y="13875"/>
                    <a:pt x="64279" y="13875"/>
                    <a:pt x="64279" y="13865"/>
                  </a:cubicBezTo>
                  <a:cubicBezTo>
                    <a:pt x="64270" y="13865"/>
                    <a:pt x="64270" y="13856"/>
                    <a:pt x="64279" y="13856"/>
                  </a:cubicBezTo>
                  <a:cubicBezTo>
                    <a:pt x="64279" y="13847"/>
                    <a:pt x="64279" y="13837"/>
                    <a:pt x="64279" y="13828"/>
                  </a:cubicBezTo>
                  <a:cubicBezTo>
                    <a:pt x="64279" y="13837"/>
                    <a:pt x="64270" y="13837"/>
                    <a:pt x="64260" y="13837"/>
                  </a:cubicBezTo>
                  <a:cubicBezTo>
                    <a:pt x="64260" y="13818"/>
                    <a:pt x="64260" y="13809"/>
                    <a:pt x="64279" y="13799"/>
                  </a:cubicBezTo>
                  <a:close/>
                  <a:moveTo>
                    <a:pt x="61108" y="13941"/>
                  </a:moveTo>
                  <a:cubicBezTo>
                    <a:pt x="61101" y="13952"/>
                    <a:pt x="61095" y="13956"/>
                    <a:pt x="61090" y="13956"/>
                  </a:cubicBezTo>
                  <a:cubicBezTo>
                    <a:pt x="61082" y="13956"/>
                    <a:pt x="61076" y="13947"/>
                    <a:pt x="61071" y="13941"/>
                  </a:cubicBezTo>
                  <a:close/>
                  <a:moveTo>
                    <a:pt x="11387" y="13932"/>
                  </a:moveTo>
                  <a:lnTo>
                    <a:pt x="11396" y="13941"/>
                  </a:lnTo>
                  <a:lnTo>
                    <a:pt x="11377" y="13960"/>
                  </a:lnTo>
                  <a:lnTo>
                    <a:pt x="11377" y="13951"/>
                  </a:lnTo>
                  <a:lnTo>
                    <a:pt x="11387" y="13932"/>
                  </a:lnTo>
                  <a:close/>
                  <a:moveTo>
                    <a:pt x="60673" y="13856"/>
                  </a:moveTo>
                  <a:cubicBezTo>
                    <a:pt x="60682" y="13856"/>
                    <a:pt x="60682" y="13865"/>
                    <a:pt x="60682" y="13875"/>
                  </a:cubicBezTo>
                  <a:cubicBezTo>
                    <a:pt x="60692" y="13894"/>
                    <a:pt x="60692" y="13903"/>
                    <a:pt x="60711" y="13903"/>
                  </a:cubicBezTo>
                  <a:lnTo>
                    <a:pt x="60739" y="13903"/>
                  </a:lnTo>
                  <a:cubicBezTo>
                    <a:pt x="60739" y="13903"/>
                    <a:pt x="60749" y="13903"/>
                    <a:pt x="60749" y="13913"/>
                  </a:cubicBezTo>
                  <a:cubicBezTo>
                    <a:pt x="60749" y="13913"/>
                    <a:pt x="60739" y="13922"/>
                    <a:pt x="60739" y="13922"/>
                  </a:cubicBezTo>
                  <a:cubicBezTo>
                    <a:pt x="60730" y="13922"/>
                    <a:pt x="60711" y="13932"/>
                    <a:pt x="60701" y="13932"/>
                  </a:cubicBezTo>
                  <a:cubicBezTo>
                    <a:pt x="60692" y="13932"/>
                    <a:pt x="60682" y="13932"/>
                    <a:pt x="60692" y="13951"/>
                  </a:cubicBezTo>
                  <a:cubicBezTo>
                    <a:pt x="60692" y="13951"/>
                    <a:pt x="60692" y="13960"/>
                    <a:pt x="60682" y="13960"/>
                  </a:cubicBezTo>
                  <a:cubicBezTo>
                    <a:pt x="60678" y="13951"/>
                    <a:pt x="60675" y="13946"/>
                    <a:pt x="60673" y="13946"/>
                  </a:cubicBezTo>
                  <a:cubicBezTo>
                    <a:pt x="60671" y="13946"/>
                    <a:pt x="60668" y="13951"/>
                    <a:pt x="60664" y="13960"/>
                  </a:cubicBezTo>
                  <a:lnTo>
                    <a:pt x="60645" y="13960"/>
                  </a:lnTo>
                  <a:cubicBezTo>
                    <a:pt x="60635" y="13951"/>
                    <a:pt x="60635" y="13951"/>
                    <a:pt x="60626" y="13941"/>
                  </a:cubicBezTo>
                  <a:cubicBezTo>
                    <a:pt x="60626" y="13913"/>
                    <a:pt x="60607" y="13903"/>
                    <a:pt x="60588" y="13894"/>
                  </a:cubicBezTo>
                  <a:cubicBezTo>
                    <a:pt x="60607" y="13875"/>
                    <a:pt x="60635" y="13865"/>
                    <a:pt x="60673" y="13856"/>
                  </a:cubicBezTo>
                  <a:close/>
                  <a:moveTo>
                    <a:pt x="60919" y="13922"/>
                  </a:moveTo>
                  <a:cubicBezTo>
                    <a:pt x="60929" y="13922"/>
                    <a:pt x="60929" y="13932"/>
                    <a:pt x="60929" y="13932"/>
                  </a:cubicBezTo>
                  <a:cubicBezTo>
                    <a:pt x="60938" y="13941"/>
                    <a:pt x="60938" y="13951"/>
                    <a:pt x="60938" y="13951"/>
                  </a:cubicBezTo>
                  <a:cubicBezTo>
                    <a:pt x="60929" y="13960"/>
                    <a:pt x="60929" y="13960"/>
                    <a:pt x="60919" y="13960"/>
                  </a:cubicBezTo>
                  <a:cubicBezTo>
                    <a:pt x="60919" y="13960"/>
                    <a:pt x="60910" y="13951"/>
                    <a:pt x="60910" y="13951"/>
                  </a:cubicBezTo>
                  <a:cubicBezTo>
                    <a:pt x="60910" y="13941"/>
                    <a:pt x="60919" y="13932"/>
                    <a:pt x="60919" y="13922"/>
                  </a:cubicBezTo>
                  <a:close/>
                  <a:moveTo>
                    <a:pt x="61894" y="13884"/>
                  </a:moveTo>
                  <a:cubicBezTo>
                    <a:pt x="61904" y="13884"/>
                    <a:pt x="61904" y="13884"/>
                    <a:pt x="61913" y="13894"/>
                  </a:cubicBezTo>
                  <a:cubicBezTo>
                    <a:pt x="61922" y="13913"/>
                    <a:pt x="61941" y="13932"/>
                    <a:pt x="61951" y="13951"/>
                  </a:cubicBezTo>
                  <a:lnTo>
                    <a:pt x="61941" y="13960"/>
                  </a:lnTo>
                  <a:cubicBezTo>
                    <a:pt x="61913" y="13951"/>
                    <a:pt x="61885" y="13941"/>
                    <a:pt x="61866" y="13941"/>
                  </a:cubicBezTo>
                  <a:cubicBezTo>
                    <a:pt x="61866" y="13932"/>
                    <a:pt x="61866" y="13913"/>
                    <a:pt x="61875" y="13903"/>
                  </a:cubicBezTo>
                  <a:cubicBezTo>
                    <a:pt x="61875" y="13894"/>
                    <a:pt x="61885" y="13884"/>
                    <a:pt x="61894" y="13884"/>
                  </a:cubicBezTo>
                  <a:close/>
                  <a:moveTo>
                    <a:pt x="11784" y="13880"/>
                  </a:moveTo>
                  <a:cubicBezTo>
                    <a:pt x="11788" y="13880"/>
                    <a:pt x="11791" y="13881"/>
                    <a:pt x="11794" y="13884"/>
                  </a:cubicBezTo>
                  <a:cubicBezTo>
                    <a:pt x="11803" y="13894"/>
                    <a:pt x="11803" y="13903"/>
                    <a:pt x="11803" y="13913"/>
                  </a:cubicBezTo>
                  <a:cubicBezTo>
                    <a:pt x="11803" y="13922"/>
                    <a:pt x="11803" y="13932"/>
                    <a:pt x="11794" y="13941"/>
                  </a:cubicBezTo>
                  <a:cubicBezTo>
                    <a:pt x="11794" y="13948"/>
                    <a:pt x="11794" y="13955"/>
                    <a:pt x="11791" y="13955"/>
                  </a:cubicBezTo>
                  <a:cubicBezTo>
                    <a:pt x="11789" y="13955"/>
                    <a:pt x="11787" y="13953"/>
                    <a:pt x="11784" y="13951"/>
                  </a:cubicBezTo>
                  <a:cubicBezTo>
                    <a:pt x="11784" y="13932"/>
                    <a:pt x="11784" y="13932"/>
                    <a:pt x="11756" y="13913"/>
                  </a:cubicBezTo>
                  <a:lnTo>
                    <a:pt x="11765" y="13903"/>
                  </a:lnTo>
                  <a:cubicBezTo>
                    <a:pt x="11756" y="13903"/>
                    <a:pt x="11747" y="13903"/>
                    <a:pt x="11747" y="13922"/>
                  </a:cubicBezTo>
                  <a:cubicBezTo>
                    <a:pt x="11747" y="13922"/>
                    <a:pt x="11747" y="13922"/>
                    <a:pt x="11747" y="13932"/>
                  </a:cubicBezTo>
                  <a:cubicBezTo>
                    <a:pt x="11737" y="13941"/>
                    <a:pt x="11737" y="13951"/>
                    <a:pt x="11728" y="13970"/>
                  </a:cubicBezTo>
                  <a:lnTo>
                    <a:pt x="11718" y="13922"/>
                  </a:lnTo>
                  <a:lnTo>
                    <a:pt x="11709" y="13922"/>
                  </a:lnTo>
                  <a:cubicBezTo>
                    <a:pt x="11709" y="13903"/>
                    <a:pt x="11718" y="13903"/>
                    <a:pt x="11728" y="13903"/>
                  </a:cubicBezTo>
                  <a:cubicBezTo>
                    <a:pt x="11737" y="13894"/>
                    <a:pt x="11756" y="13884"/>
                    <a:pt x="11765" y="13884"/>
                  </a:cubicBezTo>
                  <a:cubicBezTo>
                    <a:pt x="11772" y="13884"/>
                    <a:pt x="11778" y="13880"/>
                    <a:pt x="11784" y="13880"/>
                  </a:cubicBezTo>
                  <a:close/>
                  <a:moveTo>
                    <a:pt x="63011" y="13932"/>
                  </a:moveTo>
                  <a:cubicBezTo>
                    <a:pt x="63011" y="13951"/>
                    <a:pt x="63001" y="13960"/>
                    <a:pt x="62992" y="13970"/>
                  </a:cubicBezTo>
                  <a:cubicBezTo>
                    <a:pt x="62983" y="13970"/>
                    <a:pt x="62983" y="13960"/>
                    <a:pt x="62973" y="13960"/>
                  </a:cubicBezTo>
                  <a:cubicBezTo>
                    <a:pt x="62973" y="13960"/>
                    <a:pt x="62973" y="13951"/>
                    <a:pt x="62983" y="13951"/>
                  </a:cubicBezTo>
                  <a:cubicBezTo>
                    <a:pt x="62992" y="13941"/>
                    <a:pt x="63001" y="13941"/>
                    <a:pt x="63011" y="13932"/>
                  </a:cubicBezTo>
                  <a:close/>
                  <a:moveTo>
                    <a:pt x="11198" y="13951"/>
                  </a:moveTo>
                  <a:cubicBezTo>
                    <a:pt x="11207" y="13951"/>
                    <a:pt x="11207" y="13960"/>
                    <a:pt x="11207" y="13970"/>
                  </a:cubicBezTo>
                  <a:cubicBezTo>
                    <a:pt x="11207" y="13970"/>
                    <a:pt x="11198" y="13979"/>
                    <a:pt x="11198" y="13979"/>
                  </a:cubicBezTo>
                  <a:cubicBezTo>
                    <a:pt x="11196" y="13981"/>
                    <a:pt x="11194" y="13982"/>
                    <a:pt x="11192" y="13982"/>
                  </a:cubicBezTo>
                  <a:cubicBezTo>
                    <a:pt x="11185" y="13982"/>
                    <a:pt x="11179" y="13968"/>
                    <a:pt x="11179" y="13960"/>
                  </a:cubicBezTo>
                  <a:cubicBezTo>
                    <a:pt x="11188" y="13960"/>
                    <a:pt x="11188" y="13951"/>
                    <a:pt x="11198" y="13951"/>
                  </a:cubicBezTo>
                  <a:close/>
                  <a:moveTo>
                    <a:pt x="11358" y="13970"/>
                  </a:moveTo>
                  <a:cubicBezTo>
                    <a:pt x="11377" y="13979"/>
                    <a:pt x="11368" y="13998"/>
                    <a:pt x="11358" y="13998"/>
                  </a:cubicBezTo>
                  <a:lnTo>
                    <a:pt x="11358" y="13970"/>
                  </a:lnTo>
                  <a:close/>
                  <a:moveTo>
                    <a:pt x="61487" y="13913"/>
                  </a:moveTo>
                  <a:cubicBezTo>
                    <a:pt x="61497" y="13922"/>
                    <a:pt x="61497" y="13922"/>
                    <a:pt x="61506" y="13922"/>
                  </a:cubicBezTo>
                  <a:lnTo>
                    <a:pt x="61506" y="13932"/>
                  </a:lnTo>
                  <a:cubicBezTo>
                    <a:pt x="61497" y="13932"/>
                    <a:pt x="61487" y="13941"/>
                    <a:pt x="61487" y="13941"/>
                  </a:cubicBezTo>
                  <a:cubicBezTo>
                    <a:pt x="61468" y="13951"/>
                    <a:pt x="61459" y="13960"/>
                    <a:pt x="61459" y="13979"/>
                  </a:cubicBezTo>
                  <a:cubicBezTo>
                    <a:pt x="61449" y="13979"/>
                    <a:pt x="61449" y="13988"/>
                    <a:pt x="61449" y="13988"/>
                  </a:cubicBezTo>
                  <a:cubicBezTo>
                    <a:pt x="61440" y="13998"/>
                    <a:pt x="61430" y="14007"/>
                    <a:pt x="61421" y="14007"/>
                  </a:cubicBezTo>
                  <a:cubicBezTo>
                    <a:pt x="61421" y="14007"/>
                    <a:pt x="61411" y="13998"/>
                    <a:pt x="61402" y="13988"/>
                  </a:cubicBezTo>
                  <a:cubicBezTo>
                    <a:pt x="61385" y="13963"/>
                    <a:pt x="61407" y="13921"/>
                    <a:pt x="61439" y="13921"/>
                  </a:cubicBezTo>
                  <a:cubicBezTo>
                    <a:pt x="61443" y="13921"/>
                    <a:pt x="61446" y="13921"/>
                    <a:pt x="61449" y="13922"/>
                  </a:cubicBezTo>
                  <a:cubicBezTo>
                    <a:pt x="61459" y="13913"/>
                    <a:pt x="61478" y="13913"/>
                    <a:pt x="61487" y="13913"/>
                  </a:cubicBezTo>
                  <a:close/>
                  <a:moveTo>
                    <a:pt x="61213" y="13988"/>
                  </a:moveTo>
                  <a:cubicBezTo>
                    <a:pt x="61213" y="13998"/>
                    <a:pt x="61213" y="14007"/>
                    <a:pt x="61222" y="14007"/>
                  </a:cubicBezTo>
                  <a:cubicBezTo>
                    <a:pt x="61222" y="14017"/>
                    <a:pt x="61213" y="14017"/>
                    <a:pt x="61213" y="14017"/>
                  </a:cubicBezTo>
                  <a:lnTo>
                    <a:pt x="61203" y="14017"/>
                  </a:lnTo>
                  <a:cubicBezTo>
                    <a:pt x="61203" y="14007"/>
                    <a:pt x="61203" y="13998"/>
                    <a:pt x="61203" y="13998"/>
                  </a:cubicBezTo>
                  <a:lnTo>
                    <a:pt x="61213" y="13988"/>
                  </a:lnTo>
                  <a:close/>
                  <a:moveTo>
                    <a:pt x="11415" y="14007"/>
                  </a:moveTo>
                  <a:lnTo>
                    <a:pt x="11425" y="14026"/>
                  </a:lnTo>
                  <a:cubicBezTo>
                    <a:pt x="11406" y="14026"/>
                    <a:pt x="11406" y="14017"/>
                    <a:pt x="11406" y="14017"/>
                  </a:cubicBezTo>
                  <a:cubicBezTo>
                    <a:pt x="11406" y="14007"/>
                    <a:pt x="11415" y="14007"/>
                    <a:pt x="11415" y="14007"/>
                  </a:cubicBezTo>
                  <a:close/>
                  <a:moveTo>
                    <a:pt x="61487" y="13979"/>
                  </a:moveTo>
                  <a:cubicBezTo>
                    <a:pt x="61497" y="13979"/>
                    <a:pt x="61497" y="13988"/>
                    <a:pt x="61497" y="13988"/>
                  </a:cubicBezTo>
                  <a:cubicBezTo>
                    <a:pt x="61506" y="13998"/>
                    <a:pt x="61506" y="14007"/>
                    <a:pt x="61506" y="14017"/>
                  </a:cubicBezTo>
                  <a:cubicBezTo>
                    <a:pt x="61515" y="14017"/>
                    <a:pt x="61515" y="14026"/>
                    <a:pt x="61515" y="14026"/>
                  </a:cubicBezTo>
                  <a:lnTo>
                    <a:pt x="61497" y="14026"/>
                  </a:lnTo>
                  <a:cubicBezTo>
                    <a:pt x="61487" y="14017"/>
                    <a:pt x="61487" y="14007"/>
                    <a:pt x="61478" y="13988"/>
                  </a:cubicBezTo>
                  <a:lnTo>
                    <a:pt x="61487" y="13979"/>
                  </a:lnTo>
                  <a:close/>
                  <a:moveTo>
                    <a:pt x="11813" y="14007"/>
                  </a:moveTo>
                  <a:lnTo>
                    <a:pt x="11813" y="14007"/>
                  </a:lnTo>
                  <a:cubicBezTo>
                    <a:pt x="11832" y="14017"/>
                    <a:pt x="11832" y="14026"/>
                    <a:pt x="11832" y="14036"/>
                  </a:cubicBezTo>
                  <a:lnTo>
                    <a:pt x="11813" y="14007"/>
                  </a:lnTo>
                  <a:close/>
                  <a:moveTo>
                    <a:pt x="61307" y="13988"/>
                  </a:moveTo>
                  <a:cubicBezTo>
                    <a:pt x="61326" y="13988"/>
                    <a:pt x="61336" y="13988"/>
                    <a:pt x="61355" y="13998"/>
                  </a:cubicBezTo>
                  <a:cubicBezTo>
                    <a:pt x="61364" y="13998"/>
                    <a:pt x="61364" y="14007"/>
                    <a:pt x="61355" y="14017"/>
                  </a:cubicBezTo>
                  <a:cubicBezTo>
                    <a:pt x="61345" y="14017"/>
                    <a:pt x="61326" y="14026"/>
                    <a:pt x="61317" y="14036"/>
                  </a:cubicBezTo>
                  <a:lnTo>
                    <a:pt x="61317" y="14026"/>
                  </a:lnTo>
                  <a:cubicBezTo>
                    <a:pt x="61288" y="14026"/>
                    <a:pt x="61279" y="14017"/>
                    <a:pt x="61288" y="13998"/>
                  </a:cubicBezTo>
                  <a:cubicBezTo>
                    <a:pt x="61288" y="13988"/>
                    <a:pt x="61298" y="13988"/>
                    <a:pt x="61307" y="13988"/>
                  </a:cubicBezTo>
                  <a:close/>
                  <a:moveTo>
                    <a:pt x="62235" y="14007"/>
                  </a:moveTo>
                  <a:lnTo>
                    <a:pt x="62254" y="14036"/>
                  </a:lnTo>
                  <a:lnTo>
                    <a:pt x="62225" y="14036"/>
                  </a:lnTo>
                  <a:cubicBezTo>
                    <a:pt x="62225" y="14026"/>
                    <a:pt x="62225" y="14017"/>
                    <a:pt x="62225" y="14007"/>
                  </a:cubicBezTo>
                  <a:close/>
                  <a:moveTo>
                    <a:pt x="60880" y="14022"/>
                  </a:moveTo>
                  <a:cubicBezTo>
                    <a:pt x="60887" y="14022"/>
                    <a:pt x="60893" y="14029"/>
                    <a:pt x="60900" y="14036"/>
                  </a:cubicBezTo>
                  <a:cubicBezTo>
                    <a:pt x="60891" y="14045"/>
                    <a:pt x="60881" y="14045"/>
                    <a:pt x="60872" y="14045"/>
                  </a:cubicBezTo>
                  <a:cubicBezTo>
                    <a:pt x="60862" y="14045"/>
                    <a:pt x="60862" y="14036"/>
                    <a:pt x="60862" y="14036"/>
                  </a:cubicBezTo>
                  <a:cubicBezTo>
                    <a:pt x="60862" y="14036"/>
                    <a:pt x="60862" y="14026"/>
                    <a:pt x="60872" y="14026"/>
                  </a:cubicBezTo>
                  <a:cubicBezTo>
                    <a:pt x="60875" y="14024"/>
                    <a:pt x="60877" y="14022"/>
                    <a:pt x="60880" y="14022"/>
                  </a:cubicBezTo>
                  <a:close/>
                  <a:moveTo>
                    <a:pt x="63172" y="13988"/>
                  </a:moveTo>
                  <a:cubicBezTo>
                    <a:pt x="63191" y="13988"/>
                    <a:pt x="63181" y="14007"/>
                    <a:pt x="63181" y="14017"/>
                  </a:cubicBezTo>
                  <a:cubicBezTo>
                    <a:pt x="63181" y="14026"/>
                    <a:pt x="63172" y="14036"/>
                    <a:pt x="63172" y="14045"/>
                  </a:cubicBezTo>
                  <a:cubicBezTo>
                    <a:pt x="63162" y="14045"/>
                    <a:pt x="63153" y="14036"/>
                    <a:pt x="63162" y="14017"/>
                  </a:cubicBezTo>
                  <a:cubicBezTo>
                    <a:pt x="63162" y="14007"/>
                    <a:pt x="63162" y="13998"/>
                    <a:pt x="63172" y="13988"/>
                  </a:cubicBezTo>
                  <a:close/>
                  <a:moveTo>
                    <a:pt x="64440" y="14007"/>
                  </a:moveTo>
                  <a:cubicBezTo>
                    <a:pt x="64450" y="14026"/>
                    <a:pt x="64459" y="14026"/>
                    <a:pt x="64469" y="14036"/>
                  </a:cubicBezTo>
                  <a:cubicBezTo>
                    <a:pt x="64469" y="14036"/>
                    <a:pt x="64469" y="14045"/>
                    <a:pt x="64469" y="14045"/>
                  </a:cubicBezTo>
                  <a:cubicBezTo>
                    <a:pt x="64459" y="14036"/>
                    <a:pt x="64450" y="14036"/>
                    <a:pt x="64440" y="14026"/>
                  </a:cubicBezTo>
                  <a:cubicBezTo>
                    <a:pt x="64440" y="14017"/>
                    <a:pt x="64440" y="14017"/>
                    <a:pt x="64440" y="14007"/>
                  </a:cubicBezTo>
                  <a:close/>
                  <a:moveTo>
                    <a:pt x="11188" y="13988"/>
                  </a:moveTo>
                  <a:cubicBezTo>
                    <a:pt x="11188" y="13998"/>
                    <a:pt x="11198" y="13998"/>
                    <a:pt x="11198" y="13998"/>
                  </a:cubicBezTo>
                  <a:cubicBezTo>
                    <a:pt x="11198" y="14005"/>
                    <a:pt x="11202" y="14011"/>
                    <a:pt x="11208" y="14011"/>
                  </a:cubicBezTo>
                  <a:cubicBezTo>
                    <a:pt x="11211" y="14011"/>
                    <a:pt x="11214" y="14010"/>
                    <a:pt x="11216" y="14007"/>
                  </a:cubicBezTo>
                  <a:cubicBezTo>
                    <a:pt x="11216" y="14007"/>
                    <a:pt x="11226" y="14017"/>
                    <a:pt x="11226" y="14017"/>
                  </a:cubicBezTo>
                  <a:cubicBezTo>
                    <a:pt x="11226" y="14026"/>
                    <a:pt x="11226" y="14036"/>
                    <a:pt x="11216" y="14045"/>
                  </a:cubicBezTo>
                  <a:cubicBezTo>
                    <a:pt x="11210" y="14049"/>
                    <a:pt x="11201" y="14051"/>
                    <a:pt x="11193" y="14051"/>
                  </a:cubicBezTo>
                  <a:cubicBezTo>
                    <a:pt x="11179" y="14051"/>
                    <a:pt x="11166" y="14044"/>
                    <a:pt x="11160" y="14026"/>
                  </a:cubicBezTo>
                  <a:cubicBezTo>
                    <a:pt x="11169" y="14026"/>
                    <a:pt x="11169" y="14007"/>
                    <a:pt x="11169" y="13998"/>
                  </a:cubicBezTo>
                  <a:cubicBezTo>
                    <a:pt x="11169" y="13988"/>
                    <a:pt x="11179" y="13988"/>
                    <a:pt x="11179" y="13988"/>
                  </a:cubicBezTo>
                  <a:close/>
                  <a:moveTo>
                    <a:pt x="60957" y="13960"/>
                  </a:moveTo>
                  <a:lnTo>
                    <a:pt x="60957" y="14007"/>
                  </a:lnTo>
                  <a:cubicBezTo>
                    <a:pt x="60957" y="14017"/>
                    <a:pt x="60957" y="14026"/>
                    <a:pt x="60976" y="14036"/>
                  </a:cubicBezTo>
                  <a:cubicBezTo>
                    <a:pt x="60976" y="14036"/>
                    <a:pt x="60976" y="14045"/>
                    <a:pt x="60976" y="14045"/>
                  </a:cubicBezTo>
                  <a:cubicBezTo>
                    <a:pt x="60976" y="14045"/>
                    <a:pt x="60966" y="14045"/>
                    <a:pt x="60957" y="14055"/>
                  </a:cubicBezTo>
                  <a:cubicBezTo>
                    <a:pt x="60948" y="14055"/>
                    <a:pt x="60938" y="14045"/>
                    <a:pt x="60929" y="14045"/>
                  </a:cubicBezTo>
                  <a:cubicBezTo>
                    <a:pt x="60929" y="14045"/>
                    <a:pt x="60919" y="14036"/>
                    <a:pt x="60919" y="14036"/>
                  </a:cubicBezTo>
                  <a:cubicBezTo>
                    <a:pt x="60910" y="14026"/>
                    <a:pt x="60910" y="14017"/>
                    <a:pt x="60900" y="14007"/>
                  </a:cubicBezTo>
                  <a:cubicBezTo>
                    <a:pt x="60891" y="14007"/>
                    <a:pt x="60881" y="13998"/>
                    <a:pt x="60881" y="13988"/>
                  </a:cubicBezTo>
                  <a:cubicBezTo>
                    <a:pt x="60888" y="13982"/>
                    <a:pt x="60895" y="13975"/>
                    <a:pt x="60901" y="13975"/>
                  </a:cubicBezTo>
                  <a:cubicBezTo>
                    <a:pt x="60904" y="13975"/>
                    <a:pt x="60907" y="13976"/>
                    <a:pt x="60910" y="13979"/>
                  </a:cubicBezTo>
                  <a:cubicBezTo>
                    <a:pt x="60916" y="13979"/>
                    <a:pt x="60922" y="13983"/>
                    <a:pt x="60929" y="13983"/>
                  </a:cubicBezTo>
                  <a:cubicBezTo>
                    <a:pt x="60932" y="13983"/>
                    <a:pt x="60935" y="13982"/>
                    <a:pt x="60938" y="13979"/>
                  </a:cubicBezTo>
                  <a:cubicBezTo>
                    <a:pt x="60948" y="13979"/>
                    <a:pt x="60948" y="13970"/>
                    <a:pt x="60957" y="13960"/>
                  </a:cubicBezTo>
                  <a:close/>
                  <a:moveTo>
                    <a:pt x="63671" y="14035"/>
                  </a:moveTo>
                  <a:cubicBezTo>
                    <a:pt x="63678" y="14035"/>
                    <a:pt x="63685" y="14038"/>
                    <a:pt x="63692" y="14045"/>
                  </a:cubicBezTo>
                  <a:lnTo>
                    <a:pt x="63645" y="14055"/>
                  </a:lnTo>
                  <a:cubicBezTo>
                    <a:pt x="63651" y="14043"/>
                    <a:pt x="63660" y="14035"/>
                    <a:pt x="63671" y="14035"/>
                  </a:cubicBezTo>
                  <a:close/>
                  <a:moveTo>
                    <a:pt x="64412" y="14036"/>
                  </a:moveTo>
                  <a:lnTo>
                    <a:pt x="64412" y="14036"/>
                  </a:lnTo>
                  <a:cubicBezTo>
                    <a:pt x="64431" y="14045"/>
                    <a:pt x="64450" y="14055"/>
                    <a:pt x="64459" y="14064"/>
                  </a:cubicBezTo>
                  <a:cubicBezTo>
                    <a:pt x="64454" y="14067"/>
                    <a:pt x="64450" y="14068"/>
                    <a:pt x="64445" y="14068"/>
                  </a:cubicBezTo>
                  <a:cubicBezTo>
                    <a:pt x="64431" y="14068"/>
                    <a:pt x="64419" y="14057"/>
                    <a:pt x="64412" y="14036"/>
                  </a:cubicBezTo>
                  <a:close/>
                  <a:moveTo>
                    <a:pt x="64052" y="13927"/>
                  </a:moveTo>
                  <a:cubicBezTo>
                    <a:pt x="64055" y="13927"/>
                    <a:pt x="64058" y="13929"/>
                    <a:pt x="64062" y="13932"/>
                  </a:cubicBezTo>
                  <a:cubicBezTo>
                    <a:pt x="64071" y="13932"/>
                    <a:pt x="64071" y="13951"/>
                    <a:pt x="64062" y="13960"/>
                  </a:cubicBezTo>
                  <a:cubicBezTo>
                    <a:pt x="64062" y="13960"/>
                    <a:pt x="64052" y="13960"/>
                    <a:pt x="64052" y="13970"/>
                  </a:cubicBezTo>
                  <a:cubicBezTo>
                    <a:pt x="64043" y="13979"/>
                    <a:pt x="64043" y="13998"/>
                    <a:pt x="64062" y="14007"/>
                  </a:cubicBezTo>
                  <a:cubicBezTo>
                    <a:pt x="64043" y="14026"/>
                    <a:pt x="64014" y="14045"/>
                    <a:pt x="63995" y="14064"/>
                  </a:cubicBezTo>
                  <a:lnTo>
                    <a:pt x="63957" y="14064"/>
                  </a:lnTo>
                  <a:cubicBezTo>
                    <a:pt x="63951" y="14064"/>
                    <a:pt x="63945" y="14068"/>
                    <a:pt x="63941" y="14068"/>
                  </a:cubicBezTo>
                  <a:cubicBezTo>
                    <a:pt x="63940" y="14068"/>
                    <a:pt x="63939" y="14067"/>
                    <a:pt x="63939" y="14064"/>
                  </a:cubicBezTo>
                  <a:cubicBezTo>
                    <a:pt x="63939" y="14045"/>
                    <a:pt x="63939" y="14045"/>
                    <a:pt x="63948" y="14045"/>
                  </a:cubicBezTo>
                  <a:lnTo>
                    <a:pt x="63957" y="14045"/>
                  </a:lnTo>
                  <a:cubicBezTo>
                    <a:pt x="63948" y="14026"/>
                    <a:pt x="63929" y="14017"/>
                    <a:pt x="63920" y="14007"/>
                  </a:cubicBezTo>
                  <a:cubicBezTo>
                    <a:pt x="63901" y="14007"/>
                    <a:pt x="63891" y="13998"/>
                    <a:pt x="63882" y="13979"/>
                  </a:cubicBezTo>
                  <a:cubicBezTo>
                    <a:pt x="63891" y="13970"/>
                    <a:pt x="63910" y="13960"/>
                    <a:pt x="63929" y="13960"/>
                  </a:cubicBezTo>
                  <a:lnTo>
                    <a:pt x="63957" y="13960"/>
                  </a:lnTo>
                  <a:cubicBezTo>
                    <a:pt x="63965" y="13963"/>
                    <a:pt x="63972" y="13964"/>
                    <a:pt x="63978" y="13964"/>
                  </a:cubicBezTo>
                  <a:cubicBezTo>
                    <a:pt x="63996" y="13964"/>
                    <a:pt x="64010" y="13955"/>
                    <a:pt x="64024" y="13941"/>
                  </a:cubicBezTo>
                  <a:cubicBezTo>
                    <a:pt x="64033" y="13941"/>
                    <a:pt x="64033" y="13932"/>
                    <a:pt x="64033" y="13932"/>
                  </a:cubicBezTo>
                  <a:cubicBezTo>
                    <a:pt x="64040" y="13932"/>
                    <a:pt x="64046" y="13927"/>
                    <a:pt x="64052" y="13927"/>
                  </a:cubicBezTo>
                  <a:close/>
                  <a:moveTo>
                    <a:pt x="60673" y="14038"/>
                  </a:moveTo>
                  <a:cubicBezTo>
                    <a:pt x="60678" y="14038"/>
                    <a:pt x="60682" y="14041"/>
                    <a:pt x="60682" y="14045"/>
                  </a:cubicBezTo>
                  <a:cubicBezTo>
                    <a:pt x="60692" y="14055"/>
                    <a:pt x="60701" y="14064"/>
                    <a:pt x="60711" y="14064"/>
                  </a:cubicBezTo>
                  <a:cubicBezTo>
                    <a:pt x="60711" y="14075"/>
                    <a:pt x="60708" y="14080"/>
                    <a:pt x="60703" y="14080"/>
                  </a:cubicBezTo>
                  <a:cubicBezTo>
                    <a:pt x="60700" y="14080"/>
                    <a:pt x="60696" y="14078"/>
                    <a:pt x="60692" y="14074"/>
                  </a:cubicBezTo>
                  <a:cubicBezTo>
                    <a:pt x="60682" y="14064"/>
                    <a:pt x="60682" y="14055"/>
                    <a:pt x="60673" y="14045"/>
                  </a:cubicBezTo>
                  <a:cubicBezTo>
                    <a:pt x="60673" y="14055"/>
                    <a:pt x="60673" y="14055"/>
                    <a:pt x="60664" y="14055"/>
                  </a:cubicBezTo>
                  <a:cubicBezTo>
                    <a:pt x="60664" y="14055"/>
                    <a:pt x="60664" y="14055"/>
                    <a:pt x="60654" y="14064"/>
                  </a:cubicBezTo>
                  <a:cubicBezTo>
                    <a:pt x="60654" y="14055"/>
                    <a:pt x="60654" y="14055"/>
                    <a:pt x="60664" y="14045"/>
                  </a:cubicBezTo>
                  <a:cubicBezTo>
                    <a:pt x="60664" y="14041"/>
                    <a:pt x="60668" y="14038"/>
                    <a:pt x="60673" y="14038"/>
                  </a:cubicBezTo>
                  <a:close/>
                  <a:moveTo>
                    <a:pt x="63675" y="14057"/>
                  </a:moveTo>
                  <a:cubicBezTo>
                    <a:pt x="63681" y="14057"/>
                    <a:pt x="63688" y="14059"/>
                    <a:pt x="63692" y="14064"/>
                  </a:cubicBezTo>
                  <a:cubicBezTo>
                    <a:pt x="63692" y="14064"/>
                    <a:pt x="63692" y="14074"/>
                    <a:pt x="63692" y="14074"/>
                  </a:cubicBezTo>
                  <a:cubicBezTo>
                    <a:pt x="63689" y="14078"/>
                    <a:pt x="63685" y="14080"/>
                    <a:pt x="63681" y="14080"/>
                  </a:cubicBezTo>
                  <a:cubicBezTo>
                    <a:pt x="63675" y="14080"/>
                    <a:pt x="63670" y="14075"/>
                    <a:pt x="63664" y="14064"/>
                  </a:cubicBezTo>
                  <a:cubicBezTo>
                    <a:pt x="63664" y="14059"/>
                    <a:pt x="63669" y="14057"/>
                    <a:pt x="63675" y="14057"/>
                  </a:cubicBezTo>
                  <a:close/>
                  <a:moveTo>
                    <a:pt x="11093" y="14026"/>
                  </a:moveTo>
                  <a:cubicBezTo>
                    <a:pt x="11093" y="14045"/>
                    <a:pt x="11084" y="14074"/>
                    <a:pt x="11074" y="14093"/>
                  </a:cubicBezTo>
                  <a:cubicBezTo>
                    <a:pt x="11074" y="14083"/>
                    <a:pt x="11065" y="14074"/>
                    <a:pt x="11065" y="14064"/>
                  </a:cubicBezTo>
                  <a:cubicBezTo>
                    <a:pt x="11074" y="14064"/>
                    <a:pt x="11084" y="14055"/>
                    <a:pt x="11084" y="14036"/>
                  </a:cubicBezTo>
                  <a:cubicBezTo>
                    <a:pt x="11084" y="14036"/>
                    <a:pt x="11084" y="14026"/>
                    <a:pt x="11093" y="14026"/>
                  </a:cubicBezTo>
                  <a:close/>
                  <a:moveTo>
                    <a:pt x="61411" y="14036"/>
                  </a:moveTo>
                  <a:cubicBezTo>
                    <a:pt x="61440" y="14045"/>
                    <a:pt x="61459" y="14064"/>
                    <a:pt x="61487" y="14083"/>
                  </a:cubicBezTo>
                  <a:cubicBezTo>
                    <a:pt x="61494" y="14090"/>
                    <a:pt x="61491" y="14097"/>
                    <a:pt x="61485" y="14097"/>
                  </a:cubicBezTo>
                  <a:cubicBezTo>
                    <a:pt x="61483" y="14097"/>
                    <a:pt x="61480" y="14095"/>
                    <a:pt x="61478" y="14093"/>
                  </a:cubicBezTo>
                  <a:cubicBezTo>
                    <a:pt x="61459" y="14093"/>
                    <a:pt x="61430" y="14083"/>
                    <a:pt x="61411" y="14074"/>
                  </a:cubicBezTo>
                  <a:cubicBezTo>
                    <a:pt x="61402" y="14074"/>
                    <a:pt x="61402" y="14055"/>
                    <a:pt x="61402" y="14045"/>
                  </a:cubicBezTo>
                  <a:lnTo>
                    <a:pt x="61411" y="14036"/>
                  </a:lnTo>
                  <a:close/>
                  <a:moveTo>
                    <a:pt x="60550" y="13922"/>
                  </a:moveTo>
                  <a:cubicBezTo>
                    <a:pt x="60569" y="13932"/>
                    <a:pt x="60578" y="13941"/>
                    <a:pt x="60588" y="13960"/>
                  </a:cubicBezTo>
                  <a:cubicBezTo>
                    <a:pt x="60578" y="13970"/>
                    <a:pt x="60588" y="13988"/>
                    <a:pt x="60588" y="14007"/>
                  </a:cubicBezTo>
                  <a:lnTo>
                    <a:pt x="60597" y="13998"/>
                  </a:lnTo>
                  <a:lnTo>
                    <a:pt x="60607" y="13998"/>
                  </a:lnTo>
                  <a:cubicBezTo>
                    <a:pt x="60597" y="14007"/>
                    <a:pt x="60597" y="14007"/>
                    <a:pt x="60597" y="14017"/>
                  </a:cubicBezTo>
                  <a:cubicBezTo>
                    <a:pt x="60588" y="14026"/>
                    <a:pt x="60588" y="14036"/>
                    <a:pt x="60597" y="14045"/>
                  </a:cubicBezTo>
                  <a:cubicBezTo>
                    <a:pt x="60616" y="14074"/>
                    <a:pt x="60635" y="14093"/>
                    <a:pt x="60664" y="14102"/>
                  </a:cubicBezTo>
                  <a:cubicBezTo>
                    <a:pt x="60658" y="14105"/>
                    <a:pt x="60653" y="14106"/>
                    <a:pt x="60646" y="14106"/>
                  </a:cubicBezTo>
                  <a:cubicBezTo>
                    <a:pt x="60606" y="14106"/>
                    <a:pt x="60546" y="14057"/>
                    <a:pt x="60522" y="14007"/>
                  </a:cubicBezTo>
                  <a:lnTo>
                    <a:pt x="60522" y="14007"/>
                  </a:lnTo>
                  <a:lnTo>
                    <a:pt x="60540" y="14017"/>
                  </a:lnTo>
                  <a:cubicBezTo>
                    <a:pt x="60550" y="14007"/>
                    <a:pt x="60550" y="13988"/>
                    <a:pt x="60540" y="13979"/>
                  </a:cubicBezTo>
                  <a:cubicBezTo>
                    <a:pt x="60531" y="13979"/>
                    <a:pt x="60531" y="13970"/>
                    <a:pt x="60531" y="13970"/>
                  </a:cubicBezTo>
                  <a:cubicBezTo>
                    <a:pt x="60540" y="13951"/>
                    <a:pt x="60550" y="13932"/>
                    <a:pt x="60550" y="13922"/>
                  </a:cubicBezTo>
                  <a:close/>
                  <a:moveTo>
                    <a:pt x="11169" y="14093"/>
                  </a:moveTo>
                  <a:lnTo>
                    <a:pt x="11169" y="14093"/>
                  </a:lnTo>
                  <a:cubicBezTo>
                    <a:pt x="11164" y="14104"/>
                    <a:pt x="11158" y="14108"/>
                    <a:pt x="11151" y="14108"/>
                  </a:cubicBezTo>
                  <a:cubicBezTo>
                    <a:pt x="11145" y="14108"/>
                    <a:pt x="11139" y="14106"/>
                    <a:pt x="11131" y="14102"/>
                  </a:cubicBezTo>
                  <a:lnTo>
                    <a:pt x="11169" y="14093"/>
                  </a:lnTo>
                  <a:close/>
                  <a:moveTo>
                    <a:pt x="61023" y="14074"/>
                  </a:moveTo>
                  <a:cubicBezTo>
                    <a:pt x="61052" y="14074"/>
                    <a:pt x="61071" y="14093"/>
                    <a:pt x="61071" y="14112"/>
                  </a:cubicBezTo>
                  <a:cubicBezTo>
                    <a:pt x="61061" y="14102"/>
                    <a:pt x="61042" y="14102"/>
                    <a:pt x="61033" y="14093"/>
                  </a:cubicBezTo>
                  <a:cubicBezTo>
                    <a:pt x="61023" y="14093"/>
                    <a:pt x="61023" y="14083"/>
                    <a:pt x="61023" y="14074"/>
                  </a:cubicBezTo>
                  <a:close/>
                  <a:moveTo>
                    <a:pt x="61336" y="14093"/>
                  </a:moveTo>
                  <a:cubicBezTo>
                    <a:pt x="61336" y="14102"/>
                    <a:pt x="61326" y="14102"/>
                    <a:pt x="61326" y="14112"/>
                  </a:cubicBezTo>
                  <a:cubicBezTo>
                    <a:pt x="61317" y="14112"/>
                    <a:pt x="61317" y="14102"/>
                    <a:pt x="61317" y="14102"/>
                  </a:cubicBezTo>
                  <a:cubicBezTo>
                    <a:pt x="61317" y="14102"/>
                    <a:pt x="61317" y="14093"/>
                    <a:pt x="61326" y="14093"/>
                  </a:cubicBezTo>
                  <a:close/>
                  <a:moveTo>
                    <a:pt x="60845" y="14089"/>
                  </a:moveTo>
                  <a:cubicBezTo>
                    <a:pt x="60857" y="14089"/>
                    <a:pt x="60874" y="14098"/>
                    <a:pt x="60881" y="14112"/>
                  </a:cubicBezTo>
                  <a:cubicBezTo>
                    <a:pt x="60862" y="14121"/>
                    <a:pt x="60853" y="14121"/>
                    <a:pt x="60834" y="14121"/>
                  </a:cubicBezTo>
                  <a:cubicBezTo>
                    <a:pt x="60824" y="14112"/>
                    <a:pt x="60824" y="14102"/>
                    <a:pt x="60834" y="14093"/>
                  </a:cubicBezTo>
                  <a:cubicBezTo>
                    <a:pt x="60836" y="14090"/>
                    <a:pt x="60840" y="14089"/>
                    <a:pt x="60845" y="14089"/>
                  </a:cubicBezTo>
                  <a:close/>
                  <a:moveTo>
                    <a:pt x="62803" y="14093"/>
                  </a:moveTo>
                  <a:cubicBezTo>
                    <a:pt x="62812" y="14102"/>
                    <a:pt x="62812" y="14102"/>
                    <a:pt x="62822" y="14102"/>
                  </a:cubicBezTo>
                  <a:cubicBezTo>
                    <a:pt x="62831" y="14112"/>
                    <a:pt x="62831" y="14112"/>
                    <a:pt x="62831" y="14112"/>
                  </a:cubicBezTo>
                  <a:cubicBezTo>
                    <a:pt x="62822" y="14121"/>
                    <a:pt x="62822" y="14121"/>
                    <a:pt x="62822" y="14121"/>
                  </a:cubicBezTo>
                  <a:cubicBezTo>
                    <a:pt x="62812" y="14112"/>
                    <a:pt x="62803" y="14112"/>
                    <a:pt x="62793" y="14102"/>
                  </a:cubicBezTo>
                  <a:lnTo>
                    <a:pt x="62803" y="14093"/>
                  </a:lnTo>
                  <a:close/>
                  <a:moveTo>
                    <a:pt x="63569" y="14090"/>
                  </a:moveTo>
                  <a:cubicBezTo>
                    <a:pt x="63572" y="14090"/>
                    <a:pt x="63575" y="14091"/>
                    <a:pt x="63579" y="14093"/>
                  </a:cubicBezTo>
                  <a:cubicBezTo>
                    <a:pt x="63569" y="14112"/>
                    <a:pt x="63550" y="14121"/>
                    <a:pt x="63532" y="14121"/>
                  </a:cubicBezTo>
                  <a:cubicBezTo>
                    <a:pt x="63539" y="14106"/>
                    <a:pt x="63553" y="14090"/>
                    <a:pt x="63569" y="14090"/>
                  </a:cubicBezTo>
                  <a:close/>
                  <a:moveTo>
                    <a:pt x="11765" y="14102"/>
                  </a:moveTo>
                  <a:lnTo>
                    <a:pt x="11775" y="14130"/>
                  </a:lnTo>
                  <a:lnTo>
                    <a:pt x="11765" y="14130"/>
                  </a:lnTo>
                  <a:cubicBezTo>
                    <a:pt x="11765" y="14121"/>
                    <a:pt x="11765" y="14112"/>
                    <a:pt x="11765" y="14102"/>
                  </a:cubicBezTo>
                  <a:close/>
                  <a:moveTo>
                    <a:pt x="63484" y="14074"/>
                  </a:moveTo>
                  <a:cubicBezTo>
                    <a:pt x="63494" y="14074"/>
                    <a:pt x="63503" y="14074"/>
                    <a:pt x="63513" y="14083"/>
                  </a:cubicBezTo>
                  <a:cubicBezTo>
                    <a:pt x="63503" y="14112"/>
                    <a:pt x="63475" y="14130"/>
                    <a:pt x="63446" y="14130"/>
                  </a:cubicBezTo>
                  <a:cubicBezTo>
                    <a:pt x="63437" y="14121"/>
                    <a:pt x="63437" y="14102"/>
                    <a:pt x="63427" y="14093"/>
                  </a:cubicBezTo>
                  <a:cubicBezTo>
                    <a:pt x="63437" y="14083"/>
                    <a:pt x="63437" y="14074"/>
                    <a:pt x="63446" y="14074"/>
                  </a:cubicBezTo>
                  <a:close/>
                  <a:moveTo>
                    <a:pt x="60559" y="14112"/>
                  </a:moveTo>
                  <a:lnTo>
                    <a:pt x="60578" y="14130"/>
                  </a:lnTo>
                  <a:cubicBezTo>
                    <a:pt x="60569" y="14130"/>
                    <a:pt x="60569" y="14140"/>
                    <a:pt x="60559" y="14140"/>
                  </a:cubicBezTo>
                  <a:cubicBezTo>
                    <a:pt x="60559" y="14140"/>
                    <a:pt x="60550" y="14140"/>
                    <a:pt x="60550" y="14130"/>
                  </a:cubicBezTo>
                  <a:lnTo>
                    <a:pt x="60559" y="14112"/>
                  </a:lnTo>
                  <a:close/>
                  <a:moveTo>
                    <a:pt x="62396" y="13487"/>
                  </a:moveTo>
                  <a:lnTo>
                    <a:pt x="62367" y="13525"/>
                  </a:lnTo>
                  <a:lnTo>
                    <a:pt x="62386" y="13515"/>
                  </a:lnTo>
                  <a:cubicBezTo>
                    <a:pt x="62405" y="13506"/>
                    <a:pt x="62415" y="13496"/>
                    <a:pt x="62434" y="13496"/>
                  </a:cubicBezTo>
                  <a:cubicBezTo>
                    <a:pt x="62434" y="13493"/>
                    <a:pt x="62436" y="13492"/>
                    <a:pt x="62438" y="13492"/>
                  </a:cubicBezTo>
                  <a:cubicBezTo>
                    <a:pt x="62444" y="13492"/>
                    <a:pt x="62453" y="13496"/>
                    <a:pt x="62453" y="13496"/>
                  </a:cubicBezTo>
                  <a:cubicBezTo>
                    <a:pt x="62453" y="13515"/>
                    <a:pt x="62453" y="13525"/>
                    <a:pt x="62453" y="13534"/>
                  </a:cubicBezTo>
                  <a:lnTo>
                    <a:pt x="62443" y="13534"/>
                  </a:lnTo>
                  <a:cubicBezTo>
                    <a:pt x="62453" y="13553"/>
                    <a:pt x="62434" y="13563"/>
                    <a:pt x="62424" y="13572"/>
                  </a:cubicBezTo>
                  <a:cubicBezTo>
                    <a:pt x="62434" y="13577"/>
                    <a:pt x="62443" y="13579"/>
                    <a:pt x="62453" y="13579"/>
                  </a:cubicBezTo>
                  <a:cubicBezTo>
                    <a:pt x="62462" y="13579"/>
                    <a:pt x="62471" y="13577"/>
                    <a:pt x="62481" y="13572"/>
                  </a:cubicBezTo>
                  <a:lnTo>
                    <a:pt x="62481" y="13572"/>
                  </a:lnTo>
                  <a:cubicBezTo>
                    <a:pt x="62453" y="13619"/>
                    <a:pt x="62443" y="13667"/>
                    <a:pt x="62434" y="13714"/>
                  </a:cubicBezTo>
                  <a:cubicBezTo>
                    <a:pt x="62434" y="13723"/>
                    <a:pt x="62434" y="13742"/>
                    <a:pt x="62434" y="13752"/>
                  </a:cubicBezTo>
                  <a:cubicBezTo>
                    <a:pt x="62434" y="13761"/>
                    <a:pt x="62434" y="13761"/>
                    <a:pt x="62434" y="13771"/>
                  </a:cubicBezTo>
                  <a:lnTo>
                    <a:pt x="62443" y="13771"/>
                  </a:lnTo>
                  <a:cubicBezTo>
                    <a:pt x="62443" y="13780"/>
                    <a:pt x="62443" y="13790"/>
                    <a:pt x="62443" y="13799"/>
                  </a:cubicBezTo>
                  <a:cubicBezTo>
                    <a:pt x="62439" y="13803"/>
                    <a:pt x="62435" y="13805"/>
                    <a:pt x="62431" y="13805"/>
                  </a:cubicBezTo>
                  <a:cubicBezTo>
                    <a:pt x="62426" y="13805"/>
                    <a:pt x="62420" y="13801"/>
                    <a:pt x="62415" y="13790"/>
                  </a:cubicBezTo>
                  <a:cubicBezTo>
                    <a:pt x="62415" y="13780"/>
                    <a:pt x="62415" y="13771"/>
                    <a:pt x="62405" y="13771"/>
                  </a:cubicBezTo>
                  <a:cubicBezTo>
                    <a:pt x="62396" y="13771"/>
                    <a:pt x="62396" y="13780"/>
                    <a:pt x="62386" y="13780"/>
                  </a:cubicBezTo>
                  <a:cubicBezTo>
                    <a:pt x="62377" y="13790"/>
                    <a:pt x="62367" y="13809"/>
                    <a:pt x="62367" y="13818"/>
                  </a:cubicBezTo>
                  <a:cubicBezTo>
                    <a:pt x="62367" y="13828"/>
                    <a:pt x="62367" y="13837"/>
                    <a:pt x="62367" y="13847"/>
                  </a:cubicBezTo>
                  <a:cubicBezTo>
                    <a:pt x="62348" y="13847"/>
                    <a:pt x="62339" y="13837"/>
                    <a:pt x="62339" y="13818"/>
                  </a:cubicBezTo>
                  <a:cubicBezTo>
                    <a:pt x="62339" y="13809"/>
                    <a:pt x="62348" y="13790"/>
                    <a:pt x="62348" y="13771"/>
                  </a:cubicBezTo>
                  <a:cubicBezTo>
                    <a:pt x="62348" y="13761"/>
                    <a:pt x="62348" y="13752"/>
                    <a:pt x="62348" y="13742"/>
                  </a:cubicBezTo>
                  <a:lnTo>
                    <a:pt x="62339" y="13742"/>
                  </a:lnTo>
                  <a:cubicBezTo>
                    <a:pt x="62339" y="13752"/>
                    <a:pt x="62329" y="13752"/>
                    <a:pt x="62329" y="13761"/>
                  </a:cubicBezTo>
                  <a:cubicBezTo>
                    <a:pt x="62323" y="13768"/>
                    <a:pt x="62321" y="13775"/>
                    <a:pt x="62317" y="13775"/>
                  </a:cubicBezTo>
                  <a:cubicBezTo>
                    <a:pt x="62315" y="13775"/>
                    <a:pt x="62313" y="13774"/>
                    <a:pt x="62311" y="13771"/>
                  </a:cubicBezTo>
                  <a:cubicBezTo>
                    <a:pt x="62308" y="13768"/>
                    <a:pt x="62304" y="13767"/>
                    <a:pt x="62300" y="13767"/>
                  </a:cubicBezTo>
                  <a:cubicBezTo>
                    <a:pt x="62291" y="13767"/>
                    <a:pt x="62279" y="13774"/>
                    <a:pt x="62273" y="13780"/>
                  </a:cubicBezTo>
                  <a:cubicBezTo>
                    <a:pt x="62273" y="13790"/>
                    <a:pt x="62263" y="13799"/>
                    <a:pt x="62254" y="13799"/>
                  </a:cubicBezTo>
                  <a:cubicBezTo>
                    <a:pt x="62254" y="13799"/>
                    <a:pt x="62244" y="13799"/>
                    <a:pt x="62244" y="13809"/>
                  </a:cubicBezTo>
                  <a:cubicBezTo>
                    <a:pt x="62244" y="13809"/>
                    <a:pt x="62244" y="13818"/>
                    <a:pt x="62235" y="13818"/>
                  </a:cubicBezTo>
                  <a:cubicBezTo>
                    <a:pt x="62235" y="13836"/>
                    <a:pt x="62231" y="13843"/>
                    <a:pt x="62223" y="13843"/>
                  </a:cubicBezTo>
                  <a:cubicBezTo>
                    <a:pt x="62219" y="13843"/>
                    <a:pt x="62213" y="13841"/>
                    <a:pt x="62206" y="13837"/>
                  </a:cubicBezTo>
                  <a:cubicBezTo>
                    <a:pt x="62206" y="13828"/>
                    <a:pt x="62206" y="13828"/>
                    <a:pt x="62197" y="13828"/>
                  </a:cubicBezTo>
                  <a:cubicBezTo>
                    <a:pt x="62197" y="13837"/>
                    <a:pt x="62187" y="13856"/>
                    <a:pt x="62187" y="13865"/>
                  </a:cubicBezTo>
                  <a:cubicBezTo>
                    <a:pt x="62178" y="13865"/>
                    <a:pt x="62169" y="13875"/>
                    <a:pt x="62169" y="13884"/>
                  </a:cubicBezTo>
                  <a:cubicBezTo>
                    <a:pt x="62159" y="13894"/>
                    <a:pt x="62159" y="13894"/>
                    <a:pt x="62159" y="13903"/>
                  </a:cubicBezTo>
                  <a:cubicBezTo>
                    <a:pt x="62150" y="13932"/>
                    <a:pt x="62140" y="13960"/>
                    <a:pt x="62140" y="13988"/>
                  </a:cubicBezTo>
                  <a:cubicBezTo>
                    <a:pt x="62140" y="13988"/>
                    <a:pt x="62131" y="13998"/>
                    <a:pt x="62140" y="13998"/>
                  </a:cubicBezTo>
                  <a:cubicBezTo>
                    <a:pt x="62150" y="14007"/>
                    <a:pt x="62140" y="14026"/>
                    <a:pt x="62131" y="14036"/>
                  </a:cubicBezTo>
                  <a:cubicBezTo>
                    <a:pt x="62121" y="14045"/>
                    <a:pt x="62121" y="14055"/>
                    <a:pt x="62121" y="14055"/>
                  </a:cubicBezTo>
                  <a:cubicBezTo>
                    <a:pt x="62121" y="14064"/>
                    <a:pt x="62121" y="14083"/>
                    <a:pt x="62102" y="14083"/>
                  </a:cubicBezTo>
                  <a:cubicBezTo>
                    <a:pt x="62102" y="14083"/>
                    <a:pt x="62102" y="14093"/>
                    <a:pt x="62102" y="14093"/>
                  </a:cubicBezTo>
                  <a:cubicBezTo>
                    <a:pt x="62102" y="14102"/>
                    <a:pt x="62102" y="14121"/>
                    <a:pt x="62102" y="14130"/>
                  </a:cubicBezTo>
                  <a:cubicBezTo>
                    <a:pt x="62093" y="14130"/>
                    <a:pt x="62093" y="14140"/>
                    <a:pt x="62093" y="14140"/>
                  </a:cubicBezTo>
                  <a:lnTo>
                    <a:pt x="62083" y="14140"/>
                  </a:lnTo>
                  <a:cubicBezTo>
                    <a:pt x="62083" y="14130"/>
                    <a:pt x="62083" y="14112"/>
                    <a:pt x="62083" y="14102"/>
                  </a:cubicBezTo>
                  <a:cubicBezTo>
                    <a:pt x="62083" y="14083"/>
                    <a:pt x="62064" y="14074"/>
                    <a:pt x="62055" y="14074"/>
                  </a:cubicBezTo>
                  <a:lnTo>
                    <a:pt x="62074" y="14045"/>
                  </a:lnTo>
                  <a:cubicBezTo>
                    <a:pt x="62055" y="14036"/>
                    <a:pt x="62036" y="14017"/>
                    <a:pt x="62027" y="13998"/>
                  </a:cubicBezTo>
                  <a:cubicBezTo>
                    <a:pt x="62017" y="13988"/>
                    <a:pt x="62008" y="13988"/>
                    <a:pt x="61998" y="13979"/>
                  </a:cubicBezTo>
                  <a:cubicBezTo>
                    <a:pt x="61989" y="13979"/>
                    <a:pt x="61979" y="13979"/>
                    <a:pt x="61979" y="13960"/>
                  </a:cubicBezTo>
                  <a:cubicBezTo>
                    <a:pt x="61979" y="13951"/>
                    <a:pt x="61989" y="13951"/>
                    <a:pt x="62008" y="13951"/>
                  </a:cubicBezTo>
                  <a:lnTo>
                    <a:pt x="62017" y="13951"/>
                  </a:lnTo>
                  <a:cubicBezTo>
                    <a:pt x="62008" y="13941"/>
                    <a:pt x="62008" y="13932"/>
                    <a:pt x="61998" y="13922"/>
                  </a:cubicBezTo>
                  <a:cubicBezTo>
                    <a:pt x="61989" y="13913"/>
                    <a:pt x="61998" y="13903"/>
                    <a:pt x="62008" y="13894"/>
                  </a:cubicBezTo>
                  <a:cubicBezTo>
                    <a:pt x="62017" y="13894"/>
                    <a:pt x="62017" y="13894"/>
                    <a:pt x="62027" y="13884"/>
                  </a:cubicBezTo>
                  <a:cubicBezTo>
                    <a:pt x="62036" y="13875"/>
                    <a:pt x="62045" y="13865"/>
                    <a:pt x="62055" y="13856"/>
                  </a:cubicBezTo>
                  <a:lnTo>
                    <a:pt x="62074" y="13875"/>
                  </a:lnTo>
                  <a:cubicBezTo>
                    <a:pt x="62083" y="13847"/>
                    <a:pt x="62093" y="13818"/>
                    <a:pt x="62083" y="13799"/>
                  </a:cubicBezTo>
                  <a:lnTo>
                    <a:pt x="62083" y="13799"/>
                  </a:lnTo>
                  <a:cubicBezTo>
                    <a:pt x="62074" y="13809"/>
                    <a:pt x="62074" y="13818"/>
                    <a:pt x="62074" y="13818"/>
                  </a:cubicBezTo>
                  <a:cubicBezTo>
                    <a:pt x="62064" y="13828"/>
                    <a:pt x="62064" y="13828"/>
                    <a:pt x="62055" y="13837"/>
                  </a:cubicBezTo>
                  <a:cubicBezTo>
                    <a:pt x="62055" y="13828"/>
                    <a:pt x="62045" y="13828"/>
                    <a:pt x="62045" y="13818"/>
                  </a:cubicBezTo>
                  <a:cubicBezTo>
                    <a:pt x="62036" y="13799"/>
                    <a:pt x="62036" y="13780"/>
                    <a:pt x="62045" y="13771"/>
                  </a:cubicBezTo>
                  <a:lnTo>
                    <a:pt x="62008" y="13761"/>
                  </a:lnTo>
                  <a:cubicBezTo>
                    <a:pt x="62017" y="13752"/>
                    <a:pt x="62027" y="13752"/>
                    <a:pt x="62045" y="13742"/>
                  </a:cubicBezTo>
                  <a:lnTo>
                    <a:pt x="62064" y="13780"/>
                  </a:lnTo>
                  <a:cubicBezTo>
                    <a:pt x="62074" y="13761"/>
                    <a:pt x="62083" y="13752"/>
                    <a:pt x="62083" y="13733"/>
                  </a:cubicBezTo>
                  <a:cubicBezTo>
                    <a:pt x="62083" y="13723"/>
                    <a:pt x="62083" y="13723"/>
                    <a:pt x="62074" y="13714"/>
                  </a:cubicBezTo>
                  <a:cubicBezTo>
                    <a:pt x="62064" y="13705"/>
                    <a:pt x="62064" y="13695"/>
                    <a:pt x="62064" y="13686"/>
                  </a:cubicBezTo>
                  <a:cubicBezTo>
                    <a:pt x="62074" y="13676"/>
                    <a:pt x="62074" y="13667"/>
                    <a:pt x="62074" y="13657"/>
                  </a:cubicBezTo>
                  <a:cubicBezTo>
                    <a:pt x="62074" y="13648"/>
                    <a:pt x="62064" y="13648"/>
                    <a:pt x="62064" y="13638"/>
                  </a:cubicBezTo>
                  <a:cubicBezTo>
                    <a:pt x="62055" y="13638"/>
                    <a:pt x="62045" y="13638"/>
                    <a:pt x="62045" y="13648"/>
                  </a:cubicBezTo>
                  <a:cubicBezTo>
                    <a:pt x="62036" y="13648"/>
                    <a:pt x="62027" y="13657"/>
                    <a:pt x="62027" y="13657"/>
                  </a:cubicBezTo>
                  <a:cubicBezTo>
                    <a:pt x="62017" y="13638"/>
                    <a:pt x="62027" y="13619"/>
                    <a:pt x="62045" y="13619"/>
                  </a:cubicBezTo>
                  <a:cubicBezTo>
                    <a:pt x="62055" y="13610"/>
                    <a:pt x="62074" y="13610"/>
                    <a:pt x="62083" y="13600"/>
                  </a:cubicBezTo>
                  <a:cubicBezTo>
                    <a:pt x="62091" y="13596"/>
                    <a:pt x="62097" y="13594"/>
                    <a:pt x="62103" y="13594"/>
                  </a:cubicBezTo>
                  <a:cubicBezTo>
                    <a:pt x="62112" y="13594"/>
                    <a:pt x="62120" y="13599"/>
                    <a:pt x="62131" y="13610"/>
                  </a:cubicBezTo>
                  <a:cubicBezTo>
                    <a:pt x="62139" y="13614"/>
                    <a:pt x="62143" y="13616"/>
                    <a:pt x="62146" y="13616"/>
                  </a:cubicBezTo>
                  <a:cubicBezTo>
                    <a:pt x="62151" y="13616"/>
                    <a:pt x="62154" y="13611"/>
                    <a:pt x="62159" y="13600"/>
                  </a:cubicBezTo>
                  <a:cubicBezTo>
                    <a:pt x="62169" y="13581"/>
                    <a:pt x="62187" y="13563"/>
                    <a:pt x="62206" y="13553"/>
                  </a:cubicBezTo>
                  <a:cubicBezTo>
                    <a:pt x="62206" y="13544"/>
                    <a:pt x="62216" y="13544"/>
                    <a:pt x="62216" y="13544"/>
                  </a:cubicBezTo>
                  <a:cubicBezTo>
                    <a:pt x="62197" y="13525"/>
                    <a:pt x="62197" y="13525"/>
                    <a:pt x="62225" y="13506"/>
                  </a:cubicBezTo>
                  <a:cubicBezTo>
                    <a:pt x="62235" y="13506"/>
                    <a:pt x="62254" y="13496"/>
                    <a:pt x="62263" y="13496"/>
                  </a:cubicBezTo>
                  <a:cubicBezTo>
                    <a:pt x="62282" y="13496"/>
                    <a:pt x="62311" y="13487"/>
                    <a:pt x="62329" y="13487"/>
                  </a:cubicBezTo>
                  <a:close/>
                  <a:moveTo>
                    <a:pt x="62916" y="14130"/>
                  </a:moveTo>
                  <a:lnTo>
                    <a:pt x="62954" y="14140"/>
                  </a:lnTo>
                  <a:lnTo>
                    <a:pt x="62945" y="14140"/>
                  </a:lnTo>
                  <a:cubicBezTo>
                    <a:pt x="62926" y="14149"/>
                    <a:pt x="62907" y="14149"/>
                    <a:pt x="62888" y="14149"/>
                  </a:cubicBezTo>
                  <a:lnTo>
                    <a:pt x="62916" y="14130"/>
                  </a:lnTo>
                  <a:close/>
                  <a:moveTo>
                    <a:pt x="60957" y="14121"/>
                  </a:moveTo>
                  <a:cubicBezTo>
                    <a:pt x="60966" y="14130"/>
                    <a:pt x="60985" y="14140"/>
                    <a:pt x="60995" y="14149"/>
                  </a:cubicBezTo>
                  <a:cubicBezTo>
                    <a:pt x="60995" y="14149"/>
                    <a:pt x="60995" y="14149"/>
                    <a:pt x="60995" y="14159"/>
                  </a:cubicBezTo>
                  <a:lnTo>
                    <a:pt x="60985" y="14159"/>
                  </a:lnTo>
                  <a:cubicBezTo>
                    <a:pt x="60976" y="14149"/>
                    <a:pt x="60957" y="14140"/>
                    <a:pt x="60948" y="14130"/>
                  </a:cubicBezTo>
                  <a:lnTo>
                    <a:pt x="60957" y="14121"/>
                  </a:lnTo>
                  <a:close/>
                  <a:moveTo>
                    <a:pt x="60891" y="14140"/>
                  </a:moveTo>
                  <a:lnTo>
                    <a:pt x="60929" y="14149"/>
                  </a:lnTo>
                  <a:cubicBezTo>
                    <a:pt x="60919" y="14159"/>
                    <a:pt x="60919" y="14168"/>
                    <a:pt x="60910" y="14168"/>
                  </a:cubicBezTo>
                  <a:cubicBezTo>
                    <a:pt x="60900" y="14159"/>
                    <a:pt x="60900" y="14149"/>
                    <a:pt x="60891" y="14149"/>
                  </a:cubicBezTo>
                  <a:lnTo>
                    <a:pt x="60891" y="14140"/>
                  </a:lnTo>
                  <a:close/>
                  <a:moveTo>
                    <a:pt x="61181" y="14042"/>
                  </a:moveTo>
                  <a:cubicBezTo>
                    <a:pt x="61203" y="14042"/>
                    <a:pt x="61227" y="14047"/>
                    <a:pt x="61250" y="14055"/>
                  </a:cubicBezTo>
                  <a:cubicBezTo>
                    <a:pt x="61250" y="14064"/>
                    <a:pt x="61250" y="14074"/>
                    <a:pt x="61250" y="14093"/>
                  </a:cubicBezTo>
                  <a:cubicBezTo>
                    <a:pt x="61260" y="14102"/>
                    <a:pt x="61260" y="14112"/>
                    <a:pt x="61250" y="14121"/>
                  </a:cubicBezTo>
                  <a:cubicBezTo>
                    <a:pt x="61250" y="14130"/>
                    <a:pt x="61241" y="14140"/>
                    <a:pt x="61241" y="14149"/>
                  </a:cubicBezTo>
                  <a:cubicBezTo>
                    <a:pt x="61231" y="14149"/>
                    <a:pt x="61231" y="14159"/>
                    <a:pt x="61222" y="14159"/>
                  </a:cubicBezTo>
                  <a:lnTo>
                    <a:pt x="61213" y="14159"/>
                  </a:lnTo>
                  <a:cubicBezTo>
                    <a:pt x="61213" y="14159"/>
                    <a:pt x="61203" y="14168"/>
                    <a:pt x="61203" y="14168"/>
                  </a:cubicBezTo>
                  <a:cubicBezTo>
                    <a:pt x="61184" y="14168"/>
                    <a:pt x="61165" y="14149"/>
                    <a:pt x="61165" y="14140"/>
                  </a:cubicBezTo>
                  <a:cubicBezTo>
                    <a:pt x="61156" y="14130"/>
                    <a:pt x="61156" y="14121"/>
                    <a:pt x="61156" y="14121"/>
                  </a:cubicBezTo>
                  <a:cubicBezTo>
                    <a:pt x="61146" y="14112"/>
                    <a:pt x="61146" y="14102"/>
                    <a:pt x="61127" y="14102"/>
                  </a:cubicBezTo>
                  <a:cubicBezTo>
                    <a:pt x="61127" y="14102"/>
                    <a:pt x="61118" y="14102"/>
                    <a:pt x="61108" y="14093"/>
                  </a:cubicBezTo>
                  <a:cubicBezTo>
                    <a:pt x="61108" y="14083"/>
                    <a:pt x="61099" y="14074"/>
                    <a:pt x="61089" y="14074"/>
                  </a:cubicBezTo>
                  <a:cubicBezTo>
                    <a:pt x="61117" y="14051"/>
                    <a:pt x="61148" y="14042"/>
                    <a:pt x="61181" y="14042"/>
                  </a:cubicBezTo>
                  <a:close/>
                  <a:moveTo>
                    <a:pt x="63901" y="14140"/>
                  </a:moveTo>
                  <a:cubicBezTo>
                    <a:pt x="63920" y="14149"/>
                    <a:pt x="63920" y="14159"/>
                    <a:pt x="63901" y="14168"/>
                  </a:cubicBezTo>
                  <a:lnTo>
                    <a:pt x="63901" y="14140"/>
                  </a:lnTo>
                  <a:close/>
                  <a:moveTo>
                    <a:pt x="60768" y="14112"/>
                  </a:moveTo>
                  <a:cubicBezTo>
                    <a:pt x="60777" y="14112"/>
                    <a:pt x="60787" y="14112"/>
                    <a:pt x="60796" y="14121"/>
                  </a:cubicBezTo>
                  <a:cubicBezTo>
                    <a:pt x="60796" y="14130"/>
                    <a:pt x="60796" y="14140"/>
                    <a:pt x="60787" y="14140"/>
                  </a:cubicBezTo>
                  <a:cubicBezTo>
                    <a:pt x="60768" y="14159"/>
                    <a:pt x="60749" y="14168"/>
                    <a:pt x="60720" y="14178"/>
                  </a:cubicBezTo>
                  <a:lnTo>
                    <a:pt x="60711" y="14178"/>
                  </a:lnTo>
                  <a:cubicBezTo>
                    <a:pt x="60692" y="14159"/>
                    <a:pt x="60682" y="14140"/>
                    <a:pt x="60664" y="14130"/>
                  </a:cubicBezTo>
                  <a:cubicBezTo>
                    <a:pt x="60673" y="14121"/>
                    <a:pt x="60692" y="14121"/>
                    <a:pt x="60701" y="14121"/>
                  </a:cubicBezTo>
                  <a:cubicBezTo>
                    <a:pt x="60720" y="14130"/>
                    <a:pt x="60730" y="14130"/>
                    <a:pt x="60749" y="14140"/>
                  </a:cubicBezTo>
                  <a:cubicBezTo>
                    <a:pt x="60749" y="14140"/>
                    <a:pt x="60749" y="14130"/>
                    <a:pt x="60749" y="14121"/>
                  </a:cubicBezTo>
                  <a:cubicBezTo>
                    <a:pt x="60758" y="14121"/>
                    <a:pt x="60768" y="14112"/>
                    <a:pt x="60768" y="14112"/>
                  </a:cubicBezTo>
                  <a:close/>
                  <a:moveTo>
                    <a:pt x="61061" y="14159"/>
                  </a:moveTo>
                  <a:cubicBezTo>
                    <a:pt x="61071" y="14159"/>
                    <a:pt x="61080" y="14168"/>
                    <a:pt x="61080" y="14178"/>
                  </a:cubicBezTo>
                  <a:cubicBezTo>
                    <a:pt x="61080" y="14192"/>
                    <a:pt x="61080" y="14200"/>
                    <a:pt x="61073" y="14200"/>
                  </a:cubicBezTo>
                  <a:cubicBezTo>
                    <a:pt x="61070" y="14200"/>
                    <a:pt x="61066" y="14199"/>
                    <a:pt x="61061" y="14197"/>
                  </a:cubicBezTo>
                  <a:cubicBezTo>
                    <a:pt x="61061" y="14197"/>
                    <a:pt x="61052" y="14187"/>
                    <a:pt x="61042" y="14178"/>
                  </a:cubicBezTo>
                  <a:cubicBezTo>
                    <a:pt x="61052" y="14178"/>
                    <a:pt x="61061" y="14159"/>
                    <a:pt x="61061" y="14159"/>
                  </a:cubicBezTo>
                  <a:close/>
                  <a:moveTo>
                    <a:pt x="61118" y="14178"/>
                  </a:moveTo>
                  <a:cubicBezTo>
                    <a:pt x="61127" y="14187"/>
                    <a:pt x="61137" y="14197"/>
                    <a:pt x="61146" y="14206"/>
                  </a:cubicBezTo>
                  <a:lnTo>
                    <a:pt x="61108" y="14206"/>
                  </a:lnTo>
                  <a:lnTo>
                    <a:pt x="61118" y="14178"/>
                  </a:lnTo>
                  <a:close/>
                  <a:moveTo>
                    <a:pt x="62140" y="14159"/>
                  </a:moveTo>
                  <a:lnTo>
                    <a:pt x="62140" y="14206"/>
                  </a:lnTo>
                  <a:cubicBezTo>
                    <a:pt x="62121" y="14197"/>
                    <a:pt x="62121" y="14178"/>
                    <a:pt x="62140" y="14159"/>
                  </a:cubicBezTo>
                  <a:close/>
                  <a:moveTo>
                    <a:pt x="63248" y="14178"/>
                  </a:moveTo>
                  <a:lnTo>
                    <a:pt x="63257" y="14187"/>
                  </a:lnTo>
                  <a:lnTo>
                    <a:pt x="63238" y="14216"/>
                  </a:lnTo>
                  <a:lnTo>
                    <a:pt x="63229" y="14216"/>
                  </a:lnTo>
                  <a:lnTo>
                    <a:pt x="63248" y="14178"/>
                  </a:lnTo>
                  <a:close/>
                  <a:moveTo>
                    <a:pt x="61553" y="13903"/>
                  </a:moveTo>
                  <a:cubicBezTo>
                    <a:pt x="61572" y="13913"/>
                    <a:pt x="61591" y="13922"/>
                    <a:pt x="61601" y="13922"/>
                  </a:cubicBezTo>
                  <a:cubicBezTo>
                    <a:pt x="61610" y="13913"/>
                    <a:pt x="61629" y="13913"/>
                    <a:pt x="61638" y="13913"/>
                  </a:cubicBezTo>
                  <a:cubicBezTo>
                    <a:pt x="61695" y="13922"/>
                    <a:pt x="61752" y="13941"/>
                    <a:pt x="61799" y="13960"/>
                  </a:cubicBezTo>
                  <a:lnTo>
                    <a:pt x="61828" y="13960"/>
                  </a:lnTo>
                  <a:cubicBezTo>
                    <a:pt x="61866" y="13960"/>
                    <a:pt x="61904" y="13970"/>
                    <a:pt x="61941" y="13979"/>
                  </a:cubicBezTo>
                  <a:cubicBezTo>
                    <a:pt x="61951" y="13979"/>
                    <a:pt x="61960" y="13988"/>
                    <a:pt x="61970" y="13998"/>
                  </a:cubicBezTo>
                  <a:cubicBezTo>
                    <a:pt x="61970" y="13998"/>
                    <a:pt x="61970" y="14007"/>
                    <a:pt x="61970" y="14017"/>
                  </a:cubicBezTo>
                  <a:lnTo>
                    <a:pt x="61951" y="14017"/>
                  </a:lnTo>
                  <a:cubicBezTo>
                    <a:pt x="61940" y="14013"/>
                    <a:pt x="61934" y="14011"/>
                    <a:pt x="61929" y="14011"/>
                  </a:cubicBezTo>
                  <a:cubicBezTo>
                    <a:pt x="61921" y="14011"/>
                    <a:pt x="61919" y="14018"/>
                    <a:pt x="61913" y="14036"/>
                  </a:cubicBezTo>
                  <a:cubicBezTo>
                    <a:pt x="61907" y="14048"/>
                    <a:pt x="61894" y="14056"/>
                    <a:pt x="61880" y="14056"/>
                  </a:cubicBezTo>
                  <a:cubicBezTo>
                    <a:pt x="61872" y="14056"/>
                    <a:pt x="61863" y="14053"/>
                    <a:pt x="61856" y="14045"/>
                  </a:cubicBezTo>
                  <a:cubicBezTo>
                    <a:pt x="61847" y="14036"/>
                    <a:pt x="61837" y="14026"/>
                    <a:pt x="61828" y="14017"/>
                  </a:cubicBezTo>
                  <a:cubicBezTo>
                    <a:pt x="61818" y="14017"/>
                    <a:pt x="61818" y="14026"/>
                    <a:pt x="61818" y="14026"/>
                  </a:cubicBezTo>
                  <a:cubicBezTo>
                    <a:pt x="61809" y="14045"/>
                    <a:pt x="61799" y="14055"/>
                    <a:pt x="61780" y="14064"/>
                  </a:cubicBezTo>
                  <a:cubicBezTo>
                    <a:pt x="61771" y="14064"/>
                    <a:pt x="61771" y="14074"/>
                    <a:pt x="61780" y="14083"/>
                  </a:cubicBezTo>
                  <a:cubicBezTo>
                    <a:pt x="61790" y="14093"/>
                    <a:pt x="61790" y="14112"/>
                    <a:pt x="61780" y="14130"/>
                  </a:cubicBezTo>
                  <a:cubicBezTo>
                    <a:pt x="61771" y="14159"/>
                    <a:pt x="61780" y="14159"/>
                    <a:pt x="61799" y="14159"/>
                  </a:cubicBezTo>
                  <a:cubicBezTo>
                    <a:pt x="61809" y="14159"/>
                    <a:pt x="61818" y="14159"/>
                    <a:pt x="61818" y="14168"/>
                  </a:cubicBezTo>
                  <a:cubicBezTo>
                    <a:pt x="61818" y="14187"/>
                    <a:pt x="61828" y="14206"/>
                    <a:pt x="61828" y="14225"/>
                  </a:cubicBezTo>
                  <a:cubicBezTo>
                    <a:pt x="61828" y="14225"/>
                    <a:pt x="61828" y="14235"/>
                    <a:pt x="61818" y="14235"/>
                  </a:cubicBezTo>
                  <a:lnTo>
                    <a:pt x="61809" y="14235"/>
                  </a:lnTo>
                  <a:cubicBezTo>
                    <a:pt x="61790" y="14206"/>
                    <a:pt x="61762" y="14187"/>
                    <a:pt x="61743" y="14168"/>
                  </a:cubicBezTo>
                  <a:cubicBezTo>
                    <a:pt x="61743" y="14159"/>
                    <a:pt x="61733" y="14149"/>
                    <a:pt x="61733" y="14140"/>
                  </a:cubicBezTo>
                  <a:cubicBezTo>
                    <a:pt x="61733" y="14112"/>
                    <a:pt x="61714" y="14093"/>
                    <a:pt x="61686" y="14093"/>
                  </a:cubicBezTo>
                  <a:cubicBezTo>
                    <a:pt x="61657" y="14074"/>
                    <a:pt x="61648" y="14055"/>
                    <a:pt x="61638" y="14026"/>
                  </a:cubicBezTo>
                  <a:cubicBezTo>
                    <a:pt x="61638" y="14026"/>
                    <a:pt x="61638" y="14017"/>
                    <a:pt x="61638" y="14017"/>
                  </a:cubicBezTo>
                  <a:cubicBezTo>
                    <a:pt x="61648" y="14007"/>
                    <a:pt x="61648" y="14007"/>
                    <a:pt x="61657" y="14007"/>
                  </a:cubicBezTo>
                  <a:lnTo>
                    <a:pt x="61648" y="13998"/>
                  </a:lnTo>
                  <a:cubicBezTo>
                    <a:pt x="61620" y="13998"/>
                    <a:pt x="61610" y="14017"/>
                    <a:pt x="61629" y="14045"/>
                  </a:cubicBezTo>
                  <a:cubicBezTo>
                    <a:pt x="61629" y="14045"/>
                    <a:pt x="61629" y="14055"/>
                    <a:pt x="61638" y="14064"/>
                  </a:cubicBezTo>
                  <a:cubicBezTo>
                    <a:pt x="61638" y="14064"/>
                    <a:pt x="61629" y="14064"/>
                    <a:pt x="61629" y="14074"/>
                  </a:cubicBezTo>
                  <a:cubicBezTo>
                    <a:pt x="61629" y="14074"/>
                    <a:pt x="61629" y="14064"/>
                    <a:pt x="61620" y="14064"/>
                  </a:cubicBezTo>
                  <a:cubicBezTo>
                    <a:pt x="61620" y="14064"/>
                    <a:pt x="61610" y="14045"/>
                    <a:pt x="61610" y="14045"/>
                  </a:cubicBezTo>
                  <a:cubicBezTo>
                    <a:pt x="61601" y="14045"/>
                    <a:pt x="61591" y="14055"/>
                    <a:pt x="61582" y="14055"/>
                  </a:cubicBezTo>
                  <a:cubicBezTo>
                    <a:pt x="61570" y="14063"/>
                    <a:pt x="61561" y="14067"/>
                    <a:pt x="61555" y="14067"/>
                  </a:cubicBezTo>
                  <a:cubicBezTo>
                    <a:pt x="61545" y="14067"/>
                    <a:pt x="61540" y="14058"/>
                    <a:pt x="61534" y="14036"/>
                  </a:cubicBezTo>
                  <a:cubicBezTo>
                    <a:pt x="61534" y="14017"/>
                    <a:pt x="61534" y="13998"/>
                    <a:pt x="61534" y="13979"/>
                  </a:cubicBezTo>
                  <a:lnTo>
                    <a:pt x="61591" y="14007"/>
                  </a:lnTo>
                  <a:cubicBezTo>
                    <a:pt x="61601" y="13998"/>
                    <a:pt x="61591" y="13988"/>
                    <a:pt x="61582" y="13988"/>
                  </a:cubicBezTo>
                  <a:cubicBezTo>
                    <a:pt x="61553" y="13979"/>
                    <a:pt x="61544" y="13951"/>
                    <a:pt x="61544" y="13922"/>
                  </a:cubicBezTo>
                  <a:cubicBezTo>
                    <a:pt x="61544" y="13913"/>
                    <a:pt x="61553" y="13903"/>
                    <a:pt x="61553" y="13903"/>
                  </a:cubicBezTo>
                  <a:close/>
                  <a:moveTo>
                    <a:pt x="61989" y="14036"/>
                  </a:moveTo>
                  <a:cubicBezTo>
                    <a:pt x="61998" y="14045"/>
                    <a:pt x="62008" y="14055"/>
                    <a:pt x="62008" y="14064"/>
                  </a:cubicBezTo>
                  <a:cubicBezTo>
                    <a:pt x="62036" y="14093"/>
                    <a:pt x="62055" y="14121"/>
                    <a:pt x="62074" y="14149"/>
                  </a:cubicBezTo>
                  <a:cubicBezTo>
                    <a:pt x="62074" y="14159"/>
                    <a:pt x="62083" y="14159"/>
                    <a:pt x="62083" y="14168"/>
                  </a:cubicBezTo>
                  <a:cubicBezTo>
                    <a:pt x="62083" y="14187"/>
                    <a:pt x="62083" y="14197"/>
                    <a:pt x="62093" y="14216"/>
                  </a:cubicBezTo>
                  <a:lnTo>
                    <a:pt x="62083" y="14225"/>
                  </a:lnTo>
                  <a:lnTo>
                    <a:pt x="62112" y="14216"/>
                  </a:lnTo>
                  <a:lnTo>
                    <a:pt x="62112" y="14235"/>
                  </a:lnTo>
                  <a:lnTo>
                    <a:pt x="62064" y="14225"/>
                  </a:lnTo>
                  <a:cubicBezTo>
                    <a:pt x="62055" y="14230"/>
                    <a:pt x="62045" y="14232"/>
                    <a:pt x="62037" y="14232"/>
                  </a:cubicBezTo>
                  <a:cubicBezTo>
                    <a:pt x="62029" y="14232"/>
                    <a:pt x="62022" y="14230"/>
                    <a:pt x="62017" y="14225"/>
                  </a:cubicBezTo>
                  <a:cubicBezTo>
                    <a:pt x="62008" y="14216"/>
                    <a:pt x="62008" y="14206"/>
                    <a:pt x="61998" y="14197"/>
                  </a:cubicBezTo>
                  <a:cubicBezTo>
                    <a:pt x="61998" y="14187"/>
                    <a:pt x="61989" y="14187"/>
                    <a:pt x="61989" y="14178"/>
                  </a:cubicBezTo>
                  <a:cubicBezTo>
                    <a:pt x="61979" y="14159"/>
                    <a:pt x="61979" y="14130"/>
                    <a:pt x="61998" y="14121"/>
                  </a:cubicBezTo>
                  <a:cubicBezTo>
                    <a:pt x="62008" y="14121"/>
                    <a:pt x="62008" y="14112"/>
                    <a:pt x="62017" y="14112"/>
                  </a:cubicBezTo>
                  <a:cubicBezTo>
                    <a:pt x="62027" y="14102"/>
                    <a:pt x="62017" y="14083"/>
                    <a:pt x="62008" y="14083"/>
                  </a:cubicBezTo>
                  <a:lnTo>
                    <a:pt x="61998" y="14083"/>
                  </a:lnTo>
                  <a:cubicBezTo>
                    <a:pt x="61979" y="14074"/>
                    <a:pt x="61970" y="14064"/>
                    <a:pt x="61989" y="14036"/>
                  </a:cubicBezTo>
                  <a:close/>
                  <a:moveTo>
                    <a:pt x="62301" y="14197"/>
                  </a:moveTo>
                  <a:cubicBezTo>
                    <a:pt x="62320" y="14206"/>
                    <a:pt x="62320" y="14216"/>
                    <a:pt x="62301" y="14235"/>
                  </a:cubicBezTo>
                  <a:cubicBezTo>
                    <a:pt x="62292" y="14225"/>
                    <a:pt x="62292" y="14206"/>
                    <a:pt x="62301" y="14197"/>
                  </a:cubicBezTo>
                  <a:close/>
                  <a:moveTo>
                    <a:pt x="60469" y="14015"/>
                  </a:moveTo>
                  <a:cubicBezTo>
                    <a:pt x="60474" y="14015"/>
                    <a:pt x="60479" y="14016"/>
                    <a:pt x="60484" y="14017"/>
                  </a:cubicBezTo>
                  <a:cubicBezTo>
                    <a:pt x="60446" y="14036"/>
                    <a:pt x="60446" y="14045"/>
                    <a:pt x="60474" y="14064"/>
                  </a:cubicBezTo>
                  <a:cubicBezTo>
                    <a:pt x="60493" y="14074"/>
                    <a:pt x="60493" y="14083"/>
                    <a:pt x="60484" y="14102"/>
                  </a:cubicBezTo>
                  <a:cubicBezTo>
                    <a:pt x="60484" y="14112"/>
                    <a:pt x="60474" y="14121"/>
                    <a:pt x="60474" y="14130"/>
                  </a:cubicBezTo>
                  <a:cubicBezTo>
                    <a:pt x="60503" y="14130"/>
                    <a:pt x="60512" y="14112"/>
                    <a:pt x="60522" y="14093"/>
                  </a:cubicBezTo>
                  <a:cubicBezTo>
                    <a:pt x="60531" y="14112"/>
                    <a:pt x="60531" y="14121"/>
                    <a:pt x="60522" y="14140"/>
                  </a:cubicBezTo>
                  <a:cubicBezTo>
                    <a:pt x="60522" y="14140"/>
                    <a:pt x="60522" y="14149"/>
                    <a:pt x="60522" y="14159"/>
                  </a:cubicBezTo>
                  <a:cubicBezTo>
                    <a:pt x="60522" y="14168"/>
                    <a:pt x="60522" y="14178"/>
                    <a:pt x="60531" y="14178"/>
                  </a:cubicBezTo>
                  <a:cubicBezTo>
                    <a:pt x="60540" y="14168"/>
                    <a:pt x="60559" y="14168"/>
                    <a:pt x="60569" y="14159"/>
                  </a:cubicBezTo>
                  <a:cubicBezTo>
                    <a:pt x="60578" y="14149"/>
                    <a:pt x="60588" y="14140"/>
                    <a:pt x="60607" y="14140"/>
                  </a:cubicBezTo>
                  <a:lnTo>
                    <a:pt x="60616" y="14140"/>
                  </a:lnTo>
                  <a:cubicBezTo>
                    <a:pt x="60616" y="14149"/>
                    <a:pt x="60616" y="14149"/>
                    <a:pt x="60616" y="14159"/>
                  </a:cubicBezTo>
                  <a:cubicBezTo>
                    <a:pt x="60588" y="14168"/>
                    <a:pt x="60569" y="14187"/>
                    <a:pt x="60550" y="14197"/>
                  </a:cubicBezTo>
                  <a:cubicBezTo>
                    <a:pt x="60550" y="14197"/>
                    <a:pt x="60540" y="14187"/>
                    <a:pt x="60540" y="14187"/>
                  </a:cubicBezTo>
                  <a:cubicBezTo>
                    <a:pt x="60531" y="14187"/>
                    <a:pt x="60531" y="14197"/>
                    <a:pt x="60522" y="14197"/>
                  </a:cubicBezTo>
                  <a:cubicBezTo>
                    <a:pt x="60522" y="14206"/>
                    <a:pt x="60522" y="14206"/>
                    <a:pt x="60522" y="14216"/>
                  </a:cubicBezTo>
                  <a:cubicBezTo>
                    <a:pt x="60515" y="14230"/>
                    <a:pt x="60503" y="14238"/>
                    <a:pt x="60493" y="14238"/>
                  </a:cubicBezTo>
                  <a:cubicBezTo>
                    <a:pt x="60489" y="14238"/>
                    <a:pt x="60486" y="14237"/>
                    <a:pt x="60484" y="14235"/>
                  </a:cubicBezTo>
                  <a:cubicBezTo>
                    <a:pt x="60474" y="14235"/>
                    <a:pt x="60465" y="14235"/>
                    <a:pt x="60455" y="14244"/>
                  </a:cubicBezTo>
                  <a:cubicBezTo>
                    <a:pt x="60455" y="14244"/>
                    <a:pt x="60455" y="14235"/>
                    <a:pt x="60446" y="14235"/>
                  </a:cubicBezTo>
                  <a:lnTo>
                    <a:pt x="60436" y="14244"/>
                  </a:lnTo>
                  <a:cubicBezTo>
                    <a:pt x="60427" y="14206"/>
                    <a:pt x="60446" y="14168"/>
                    <a:pt x="60465" y="14140"/>
                  </a:cubicBezTo>
                  <a:lnTo>
                    <a:pt x="60370" y="14140"/>
                  </a:lnTo>
                  <a:cubicBezTo>
                    <a:pt x="60361" y="14140"/>
                    <a:pt x="60351" y="14130"/>
                    <a:pt x="60351" y="14130"/>
                  </a:cubicBezTo>
                  <a:cubicBezTo>
                    <a:pt x="60342" y="14121"/>
                    <a:pt x="60351" y="14112"/>
                    <a:pt x="60351" y="14102"/>
                  </a:cubicBezTo>
                  <a:cubicBezTo>
                    <a:pt x="60370" y="14093"/>
                    <a:pt x="60380" y="14093"/>
                    <a:pt x="60399" y="14083"/>
                  </a:cubicBezTo>
                  <a:cubicBezTo>
                    <a:pt x="60399" y="14074"/>
                    <a:pt x="60408" y="14074"/>
                    <a:pt x="60408" y="14064"/>
                  </a:cubicBezTo>
                  <a:cubicBezTo>
                    <a:pt x="60416" y="14040"/>
                    <a:pt x="60439" y="14015"/>
                    <a:pt x="60469" y="14015"/>
                  </a:cubicBezTo>
                  <a:close/>
                  <a:moveTo>
                    <a:pt x="62244" y="14206"/>
                  </a:moveTo>
                  <a:cubicBezTo>
                    <a:pt x="62244" y="14206"/>
                    <a:pt x="62254" y="14216"/>
                    <a:pt x="62254" y="14216"/>
                  </a:cubicBezTo>
                  <a:cubicBezTo>
                    <a:pt x="62254" y="14235"/>
                    <a:pt x="62244" y="14244"/>
                    <a:pt x="62225" y="14244"/>
                  </a:cubicBezTo>
                  <a:cubicBezTo>
                    <a:pt x="62225" y="14235"/>
                    <a:pt x="62216" y="14235"/>
                    <a:pt x="62216" y="14225"/>
                  </a:cubicBezTo>
                  <a:cubicBezTo>
                    <a:pt x="62216" y="14216"/>
                    <a:pt x="62225" y="14206"/>
                    <a:pt x="62244" y="14206"/>
                  </a:cubicBezTo>
                  <a:close/>
                  <a:moveTo>
                    <a:pt x="63494" y="14168"/>
                  </a:moveTo>
                  <a:cubicBezTo>
                    <a:pt x="63494" y="14178"/>
                    <a:pt x="63503" y="14178"/>
                    <a:pt x="63503" y="14178"/>
                  </a:cubicBezTo>
                  <a:cubicBezTo>
                    <a:pt x="63513" y="14197"/>
                    <a:pt x="63522" y="14225"/>
                    <a:pt x="63513" y="14244"/>
                  </a:cubicBezTo>
                  <a:cubicBezTo>
                    <a:pt x="63494" y="14235"/>
                    <a:pt x="63494" y="14225"/>
                    <a:pt x="63494" y="14206"/>
                  </a:cubicBezTo>
                  <a:cubicBezTo>
                    <a:pt x="63494" y="14197"/>
                    <a:pt x="63494" y="14197"/>
                    <a:pt x="63494" y="14187"/>
                  </a:cubicBezTo>
                  <a:cubicBezTo>
                    <a:pt x="63494" y="14178"/>
                    <a:pt x="63494" y="14178"/>
                    <a:pt x="63494" y="14168"/>
                  </a:cubicBezTo>
                  <a:close/>
                  <a:moveTo>
                    <a:pt x="60938" y="14235"/>
                  </a:moveTo>
                  <a:lnTo>
                    <a:pt x="60938" y="14244"/>
                  </a:lnTo>
                  <a:cubicBezTo>
                    <a:pt x="60938" y="14254"/>
                    <a:pt x="60938" y="14254"/>
                    <a:pt x="60929" y="14263"/>
                  </a:cubicBezTo>
                  <a:lnTo>
                    <a:pt x="60919" y="14263"/>
                  </a:lnTo>
                  <a:lnTo>
                    <a:pt x="60938" y="14235"/>
                  </a:lnTo>
                  <a:close/>
                  <a:moveTo>
                    <a:pt x="63686" y="14092"/>
                  </a:moveTo>
                  <a:cubicBezTo>
                    <a:pt x="63698" y="14092"/>
                    <a:pt x="63711" y="14095"/>
                    <a:pt x="63721" y="14102"/>
                  </a:cubicBezTo>
                  <a:cubicBezTo>
                    <a:pt x="63732" y="14113"/>
                    <a:pt x="63743" y="14118"/>
                    <a:pt x="63756" y="14118"/>
                  </a:cubicBezTo>
                  <a:cubicBezTo>
                    <a:pt x="63765" y="14118"/>
                    <a:pt x="63775" y="14115"/>
                    <a:pt x="63787" y="14112"/>
                  </a:cubicBezTo>
                  <a:cubicBezTo>
                    <a:pt x="63787" y="14112"/>
                    <a:pt x="63797" y="14112"/>
                    <a:pt x="63797" y="14102"/>
                  </a:cubicBezTo>
                  <a:lnTo>
                    <a:pt x="63797" y="14121"/>
                  </a:lnTo>
                  <a:cubicBezTo>
                    <a:pt x="63806" y="14130"/>
                    <a:pt x="63825" y="14130"/>
                    <a:pt x="63834" y="14140"/>
                  </a:cubicBezTo>
                  <a:cubicBezTo>
                    <a:pt x="63834" y="14159"/>
                    <a:pt x="63844" y="14178"/>
                    <a:pt x="63834" y="14197"/>
                  </a:cubicBezTo>
                  <a:cubicBezTo>
                    <a:pt x="63825" y="14197"/>
                    <a:pt x="63806" y="14187"/>
                    <a:pt x="63797" y="14187"/>
                  </a:cubicBezTo>
                  <a:cubicBezTo>
                    <a:pt x="63797" y="14187"/>
                    <a:pt x="63787" y="14206"/>
                    <a:pt x="63787" y="14216"/>
                  </a:cubicBezTo>
                  <a:cubicBezTo>
                    <a:pt x="63780" y="14213"/>
                    <a:pt x="63773" y="14212"/>
                    <a:pt x="63766" y="14212"/>
                  </a:cubicBezTo>
                  <a:cubicBezTo>
                    <a:pt x="63745" y="14212"/>
                    <a:pt x="63726" y="14223"/>
                    <a:pt x="63711" y="14244"/>
                  </a:cubicBezTo>
                  <a:cubicBezTo>
                    <a:pt x="63702" y="14254"/>
                    <a:pt x="63683" y="14254"/>
                    <a:pt x="63664" y="14254"/>
                  </a:cubicBezTo>
                  <a:cubicBezTo>
                    <a:pt x="63645" y="14254"/>
                    <a:pt x="63626" y="14263"/>
                    <a:pt x="63617" y="14272"/>
                  </a:cubicBezTo>
                  <a:cubicBezTo>
                    <a:pt x="63607" y="14282"/>
                    <a:pt x="63598" y="14282"/>
                    <a:pt x="63598" y="14282"/>
                  </a:cubicBezTo>
                  <a:cubicBezTo>
                    <a:pt x="63579" y="14282"/>
                    <a:pt x="63579" y="14272"/>
                    <a:pt x="63579" y="14263"/>
                  </a:cubicBezTo>
                  <a:cubicBezTo>
                    <a:pt x="63579" y="14254"/>
                    <a:pt x="63588" y="14244"/>
                    <a:pt x="63588" y="14244"/>
                  </a:cubicBezTo>
                  <a:cubicBezTo>
                    <a:pt x="63598" y="14225"/>
                    <a:pt x="63598" y="14225"/>
                    <a:pt x="63579" y="14225"/>
                  </a:cubicBezTo>
                  <a:cubicBezTo>
                    <a:pt x="63550" y="14225"/>
                    <a:pt x="63541" y="14197"/>
                    <a:pt x="63522" y="14178"/>
                  </a:cubicBezTo>
                  <a:cubicBezTo>
                    <a:pt x="63522" y="14168"/>
                    <a:pt x="63522" y="14159"/>
                    <a:pt x="63532" y="14159"/>
                  </a:cubicBezTo>
                  <a:lnTo>
                    <a:pt x="63569" y="14159"/>
                  </a:lnTo>
                  <a:cubicBezTo>
                    <a:pt x="63598" y="14159"/>
                    <a:pt x="63617" y="14149"/>
                    <a:pt x="63636" y="14121"/>
                  </a:cubicBezTo>
                  <a:cubicBezTo>
                    <a:pt x="63642" y="14103"/>
                    <a:pt x="63664" y="14092"/>
                    <a:pt x="63686" y="14092"/>
                  </a:cubicBezTo>
                  <a:close/>
                  <a:moveTo>
                    <a:pt x="60872" y="14263"/>
                  </a:moveTo>
                  <a:lnTo>
                    <a:pt x="60872" y="14263"/>
                  </a:lnTo>
                  <a:cubicBezTo>
                    <a:pt x="60891" y="14272"/>
                    <a:pt x="60910" y="14272"/>
                    <a:pt x="60929" y="14282"/>
                  </a:cubicBezTo>
                  <a:lnTo>
                    <a:pt x="60929" y="14291"/>
                  </a:lnTo>
                  <a:cubicBezTo>
                    <a:pt x="60910" y="14291"/>
                    <a:pt x="60891" y="14282"/>
                    <a:pt x="60872" y="14263"/>
                  </a:cubicBezTo>
                  <a:close/>
                  <a:moveTo>
                    <a:pt x="61146" y="14235"/>
                  </a:moveTo>
                  <a:cubicBezTo>
                    <a:pt x="61146" y="14244"/>
                    <a:pt x="61156" y="14254"/>
                    <a:pt x="61156" y="14263"/>
                  </a:cubicBezTo>
                  <a:cubicBezTo>
                    <a:pt x="61156" y="14272"/>
                    <a:pt x="61156" y="14291"/>
                    <a:pt x="61156" y="14301"/>
                  </a:cubicBezTo>
                  <a:cubicBezTo>
                    <a:pt x="61156" y="14310"/>
                    <a:pt x="61156" y="14310"/>
                    <a:pt x="61146" y="14310"/>
                  </a:cubicBezTo>
                  <a:cubicBezTo>
                    <a:pt x="61146" y="14310"/>
                    <a:pt x="61137" y="14310"/>
                    <a:pt x="61137" y="14301"/>
                  </a:cubicBezTo>
                  <a:cubicBezTo>
                    <a:pt x="61137" y="14301"/>
                    <a:pt x="61137" y="14291"/>
                    <a:pt x="61137" y="14282"/>
                  </a:cubicBezTo>
                  <a:cubicBezTo>
                    <a:pt x="61127" y="14272"/>
                    <a:pt x="61127" y="14263"/>
                    <a:pt x="61127" y="14254"/>
                  </a:cubicBezTo>
                  <a:lnTo>
                    <a:pt x="61146" y="14235"/>
                  </a:lnTo>
                  <a:close/>
                  <a:moveTo>
                    <a:pt x="61941" y="14272"/>
                  </a:moveTo>
                  <a:lnTo>
                    <a:pt x="61941" y="14320"/>
                  </a:lnTo>
                  <a:cubicBezTo>
                    <a:pt x="61922" y="14301"/>
                    <a:pt x="61922" y="14282"/>
                    <a:pt x="61941" y="14272"/>
                  </a:cubicBezTo>
                  <a:close/>
                  <a:moveTo>
                    <a:pt x="61790" y="14301"/>
                  </a:moveTo>
                  <a:cubicBezTo>
                    <a:pt x="61790" y="14301"/>
                    <a:pt x="61790" y="14310"/>
                    <a:pt x="61790" y="14310"/>
                  </a:cubicBezTo>
                  <a:cubicBezTo>
                    <a:pt x="61780" y="14320"/>
                    <a:pt x="61771" y="14320"/>
                    <a:pt x="61762" y="14329"/>
                  </a:cubicBezTo>
                  <a:lnTo>
                    <a:pt x="61743" y="14320"/>
                  </a:lnTo>
                  <a:cubicBezTo>
                    <a:pt x="61752" y="14310"/>
                    <a:pt x="61752" y="14310"/>
                    <a:pt x="61762" y="14310"/>
                  </a:cubicBezTo>
                  <a:cubicBezTo>
                    <a:pt x="61762" y="14301"/>
                    <a:pt x="61762" y="14301"/>
                    <a:pt x="61762" y="14301"/>
                  </a:cubicBezTo>
                  <a:close/>
                  <a:moveTo>
                    <a:pt x="63730" y="14320"/>
                  </a:moveTo>
                  <a:lnTo>
                    <a:pt x="63730" y="14329"/>
                  </a:lnTo>
                  <a:lnTo>
                    <a:pt x="63702" y="14329"/>
                  </a:lnTo>
                  <a:lnTo>
                    <a:pt x="63702" y="14320"/>
                  </a:lnTo>
                  <a:close/>
                  <a:moveTo>
                    <a:pt x="60664" y="14291"/>
                  </a:moveTo>
                  <a:cubicBezTo>
                    <a:pt x="60664" y="14291"/>
                    <a:pt x="60682" y="14291"/>
                    <a:pt x="60682" y="14301"/>
                  </a:cubicBezTo>
                  <a:cubicBezTo>
                    <a:pt x="60692" y="14310"/>
                    <a:pt x="60673" y="14329"/>
                    <a:pt x="60664" y="14339"/>
                  </a:cubicBezTo>
                  <a:cubicBezTo>
                    <a:pt x="60645" y="14348"/>
                    <a:pt x="60645" y="14348"/>
                    <a:pt x="60626" y="14348"/>
                  </a:cubicBezTo>
                  <a:cubicBezTo>
                    <a:pt x="60635" y="14329"/>
                    <a:pt x="60645" y="14310"/>
                    <a:pt x="60654" y="14291"/>
                  </a:cubicBezTo>
                  <a:close/>
                  <a:moveTo>
                    <a:pt x="60758" y="14329"/>
                  </a:moveTo>
                  <a:cubicBezTo>
                    <a:pt x="60758" y="14329"/>
                    <a:pt x="60768" y="14339"/>
                    <a:pt x="60768" y="14339"/>
                  </a:cubicBezTo>
                  <a:cubicBezTo>
                    <a:pt x="60768" y="14339"/>
                    <a:pt x="60758" y="14348"/>
                    <a:pt x="60758" y="14348"/>
                  </a:cubicBezTo>
                  <a:cubicBezTo>
                    <a:pt x="60758" y="14348"/>
                    <a:pt x="60749" y="14348"/>
                    <a:pt x="60739" y="14339"/>
                  </a:cubicBezTo>
                  <a:cubicBezTo>
                    <a:pt x="60749" y="14339"/>
                    <a:pt x="60749" y="14329"/>
                    <a:pt x="60758" y="14329"/>
                  </a:cubicBezTo>
                  <a:close/>
                  <a:moveTo>
                    <a:pt x="62396" y="14301"/>
                  </a:moveTo>
                  <a:cubicBezTo>
                    <a:pt x="62405" y="14301"/>
                    <a:pt x="62405" y="14310"/>
                    <a:pt x="62415" y="14310"/>
                  </a:cubicBezTo>
                  <a:lnTo>
                    <a:pt x="62443" y="14310"/>
                  </a:lnTo>
                  <a:cubicBezTo>
                    <a:pt x="62453" y="14310"/>
                    <a:pt x="62462" y="14310"/>
                    <a:pt x="62462" y="14320"/>
                  </a:cubicBezTo>
                  <a:cubicBezTo>
                    <a:pt x="62471" y="14329"/>
                    <a:pt x="62462" y="14339"/>
                    <a:pt x="62453" y="14348"/>
                  </a:cubicBezTo>
                  <a:lnTo>
                    <a:pt x="62415" y="14348"/>
                  </a:lnTo>
                  <a:cubicBezTo>
                    <a:pt x="62415" y="14348"/>
                    <a:pt x="62405" y="14339"/>
                    <a:pt x="62405" y="14339"/>
                  </a:cubicBezTo>
                  <a:lnTo>
                    <a:pt x="62386" y="14339"/>
                  </a:lnTo>
                  <a:lnTo>
                    <a:pt x="62386" y="14329"/>
                  </a:lnTo>
                  <a:cubicBezTo>
                    <a:pt x="62396" y="14329"/>
                    <a:pt x="62396" y="14320"/>
                    <a:pt x="62405" y="14320"/>
                  </a:cubicBezTo>
                  <a:lnTo>
                    <a:pt x="62396" y="14301"/>
                  </a:lnTo>
                  <a:close/>
                  <a:moveTo>
                    <a:pt x="62784" y="14332"/>
                  </a:moveTo>
                  <a:cubicBezTo>
                    <a:pt x="62791" y="14332"/>
                    <a:pt x="62798" y="14334"/>
                    <a:pt x="62803" y="14339"/>
                  </a:cubicBezTo>
                  <a:cubicBezTo>
                    <a:pt x="62812" y="14339"/>
                    <a:pt x="62812" y="14348"/>
                    <a:pt x="62803" y="14358"/>
                  </a:cubicBezTo>
                  <a:cubicBezTo>
                    <a:pt x="62800" y="14360"/>
                    <a:pt x="62797" y="14361"/>
                    <a:pt x="62793" y="14361"/>
                  </a:cubicBezTo>
                  <a:cubicBezTo>
                    <a:pt x="62784" y="14361"/>
                    <a:pt x="62772" y="14353"/>
                    <a:pt x="62765" y="14339"/>
                  </a:cubicBezTo>
                  <a:cubicBezTo>
                    <a:pt x="62770" y="14334"/>
                    <a:pt x="62777" y="14332"/>
                    <a:pt x="62784" y="14332"/>
                  </a:cubicBezTo>
                  <a:close/>
                  <a:moveTo>
                    <a:pt x="61856" y="14339"/>
                  </a:moveTo>
                  <a:cubicBezTo>
                    <a:pt x="61866" y="14339"/>
                    <a:pt x="61875" y="14348"/>
                    <a:pt x="61875" y="14348"/>
                  </a:cubicBezTo>
                  <a:cubicBezTo>
                    <a:pt x="61885" y="14358"/>
                    <a:pt x="61885" y="14358"/>
                    <a:pt x="61875" y="14367"/>
                  </a:cubicBezTo>
                  <a:cubicBezTo>
                    <a:pt x="61875" y="14367"/>
                    <a:pt x="61875" y="14377"/>
                    <a:pt x="61866" y="14377"/>
                  </a:cubicBezTo>
                  <a:cubicBezTo>
                    <a:pt x="61856" y="14367"/>
                    <a:pt x="61837" y="14367"/>
                    <a:pt x="61828" y="14367"/>
                  </a:cubicBezTo>
                  <a:lnTo>
                    <a:pt x="61828" y="14358"/>
                  </a:lnTo>
                  <a:cubicBezTo>
                    <a:pt x="61837" y="14348"/>
                    <a:pt x="61847" y="14339"/>
                    <a:pt x="61856" y="14339"/>
                  </a:cubicBezTo>
                  <a:close/>
                  <a:moveTo>
                    <a:pt x="64961" y="14339"/>
                  </a:moveTo>
                  <a:cubicBezTo>
                    <a:pt x="64961" y="14348"/>
                    <a:pt x="64970" y="14348"/>
                    <a:pt x="64970" y="14358"/>
                  </a:cubicBezTo>
                  <a:cubicBezTo>
                    <a:pt x="64970" y="14358"/>
                    <a:pt x="64961" y="14367"/>
                    <a:pt x="64951" y="14377"/>
                  </a:cubicBezTo>
                  <a:cubicBezTo>
                    <a:pt x="64951" y="14367"/>
                    <a:pt x="64942" y="14358"/>
                    <a:pt x="64942" y="14358"/>
                  </a:cubicBezTo>
                  <a:cubicBezTo>
                    <a:pt x="64942" y="14348"/>
                    <a:pt x="64951" y="14339"/>
                    <a:pt x="64961" y="14339"/>
                  </a:cubicBezTo>
                  <a:close/>
                  <a:moveTo>
                    <a:pt x="61514" y="14127"/>
                  </a:moveTo>
                  <a:cubicBezTo>
                    <a:pt x="61552" y="14127"/>
                    <a:pt x="61591" y="14138"/>
                    <a:pt x="61620" y="14159"/>
                  </a:cubicBezTo>
                  <a:cubicBezTo>
                    <a:pt x="61638" y="14178"/>
                    <a:pt x="61638" y="14178"/>
                    <a:pt x="61620" y="14197"/>
                  </a:cubicBezTo>
                  <a:cubicBezTo>
                    <a:pt x="61610" y="14197"/>
                    <a:pt x="61610" y="14206"/>
                    <a:pt x="61620" y="14216"/>
                  </a:cubicBezTo>
                  <a:cubicBezTo>
                    <a:pt x="61629" y="14225"/>
                    <a:pt x="61629" y="14225"/>
                    <a:pt x="61638" y="14235"/>
                  </a:cubicBezTo>
                  <a:cubicBezTo>
                    <a:pt x="61643" y="14239"/>
                    <a:pt x="61648" y="14242"/>
                    <a:pt x="61653" y="14242"/>
                  </a:cubicBezTo>
                  <a:cubicBezTo>
                    <a:pt x="61657" y="14242"/>
                    <a:pt x="61662" y="14239"/>
                    <a:pt x="61667" y="14235"/>
                  </a:cubicBezTo>
                  <a:cubicBezTo>
                    <a:pt x="61676" y="14225"/>
                    <a:pt x="61676" y="14216"/>
                    <a:pt x="61667" y="14206"/>
                  </a:cubicBezTo>
                  <a:cubicBezTo>
                    <a:pt x="61667" y="14197"/>
                    <a:pt x="61667" y="14197"/>
                    <a:pt x="61667" y="14187"/>
                  </a:cubicBezTo>
                  <a:cubicBezTo>
                    <a:pt x="61705" y="14206"/>
                    <a:pt x="61743" y="14235"/>
                    <a:pt x="61780" y="14263"/>
                  </a:cubicBezTo>
                  <a:cubicBezTo>
                    <a:pt x="61762" y="14282"/>
                    <a:pt x="61743" y="14291"/>
                    <a:pt x="61724" y="14291"/>
                  </a:cubicBezTo>
                  <a:lnTo>
                    <a:pt x="61695" y="14291"/>
                  </a:lnTo>
                  <a:cubicBezTo>
                    <a:pt x="61676" y="14310"/>
                    <a:pt x="61648" y="14320"/>
                    <a:pt x="61629" y="14339"/>
                  </a:cubicBezTo>
                  <a:cubicBezTo>
                    <a:pt x="61620" y="14339"/>
                    <a:pt x="61610" y="14348"/>
                    <a:pt x="61601" y="14348"/>
                  </a:cubicBezTo>
                  <a:cubicBezTo>
                    <a:pt x="61601" y="14358"/>
                    <a:pt x="61601" y="14358"/>
                    <a:pt x="61591" y="14358"/>
                  </a:cubicBezTo>
                  <a:cubicBezTo>
                    <a:pt x="61572" y="14367"/>
                    <a:pt x="61563" y="14367"/>
                    <a:pt x="61544" y="14377"/>
                  </a:cubicBezTo>
                  <a:cubicBezTo>
                    <a:pt x="61506" y="14395"/>
                    <a:pt x="61459" y="14395"/>
                    <a:pt x="61421" y="14395"/>
                  </a:cubicBezTo>
                  <a:cubicBezTo>
                    <a:pt x="61402" y="14395"/>
                    <a:pt x="61373" y="14395"/>
                    <a:pt x="61355" y="14386"/>
                  </a:cubicBezTo>
                  <a:cubicBezTo>
                    <a:pt x="61326" y="14386"/>
                    <a:pt x="61298" y="14377"/>
                    <a:pt x="61269" y="14377"/>
                  </a:cubicBezTo>
                  <a:cubicBezTo>
                    <a:pt x="61288" y="14348"/>
                    <a:pt x="61317" y="14358"/>
                    <a:pt x="61345" y="14348"/>
                  </a:cubicBezTo>
                  <a:lnTo>
                    <a:pt x="61326" y="14320"/>
                  </a:lnTo>
                  <a:cubicBezTo>
                    <a:pt x="61336" y="14320"/>
                    <a:pt x="61345" y="14320"/>
                    <a:pt x="61345" y="14310"/>
                  </a:cubicBezTo>
                  <a:cubicBezTo>
                    <a:pt x="61364" y="14301"/>
                    <a:pt x="61364" y="14291"/>
                    <a:pt x="61345" y="14282"/>
                  </a:cubicBezTo>
                  <a:cubicBezTo>
                    <a:pt x="61336" y="14272"/>
                    <a:pt x="61326" y="14272"/>
                    <a:pt x="61307" y="14263"/>
                  </a:cubicBezTo>
                  <a:cubicBezTo>
                    <a:pt x="61298" y="14263"/>
                    <a:pt x="61288" y="14254"/>
                    <a:pt x="61288" y="14235"/>
                  </a:cubicBezTo>
                  <a:cubicBezTo>
                    <a:pt x="61279" y="14225"/>
                    <a:pt x="61279" y="14216"/>
                    <a:pt x="61269" y="14216"/>
                  </a:cubicBezTo>
                  <a:cubicBezTo>
                    <a:pt x="61250" y="14206"/>
                    <a:pt x="61250" y="14197"/>
                    <a:pt x="61269" y="14187"/>
                  </a:cubicBezTo>
                  <a:cubicBezTo>
                    <a:pt x="61298" y="14178"/>
                    <a:pt x="61326" y="14159"/>
                    <a:pt x="61355" y="14159"/>
                  </a:cubicBezTo>
                  <a:cubicBezTo>
                    <a:pt x="61392" y="14140"/>
                    <a:pt x="61430" y="14140"/>
                    <a:pt x="61478" y="14130"/>
                  </a:cubicBezTo>
                  <a:cubicBezTo>
                    <a:pt x="61489" y="14128"/>
                    <a:pt x="61502" y="14127"/>
                    <a:pt x="61514" y="14127"/>
                  </a:cubicBezTo>
                  <a:close/>
                  <a:moveTo>
                    <a:pt x="11784" y="14395"/>
                  </a:moveTo>
                  <a:cubicBezTo>
                    <a:pt x="11794" y="14395"/>
                    <a:pt x="11813" y="14395"/>
                    <a:pt x="11822" y="14405"/>
                  </a:cubicBezTo>
                  <a:cubicBezTo>
                    <a:pt x="11818" y="14410"/>
                    <a:pt x="11813" y="14412"/>
                    <a:pt x="11807" y="14412"/>
                  </a:cubicBezTo>
                  <a:cubicBezTo>
                    <a:pt x="11801" y="14412"/>
                    <a:pt x="11794" y="14410"/>
                    <a:pt x="11784" y="14405"/>
                  </a:cubicBezTo>
                  <a:cubicBezTo>
                    <a:pt x="11784" y="14405"/>
                    <a:pt x="11775" y="14405"/>
                    <a:pt x="11784" y="14395"/>
                  </a:cubicBezTo>
                  <a:close/>
                  <a:moveTo>
                    <a:pt x="61317" y="14405"/>
                  </a:moveTo>
                  <a:cubicBezTo>
                    <a:pt x="61312" y="14414"/>
                    <a:pt x="61300" y="14419"/>
                    <a:pt x="61288" y="14419"/>
                  </a:cubicBezTo>
                  <a:cubicBezTo>
                    <a:pt x="61276" y="14419"/>
                    <a:pt x="61265" y="14414"/>
                    <a:pt x="61260" y="14405"/>
                  </a:cubicBezTo>
                  <a:close/>
                  <a:moveTo>
                    <a:pt x="62476" y="14361"/>
                  </a:moveTo>
                  <a:cubicBezTo>
                    <a:pt x="62481" y="14361"/>
                    <a:pt x="62486" y="14363"/>
                    <a:pt x="62490" y="14367"/>
                  </a:cubicBezTo>
                  <a:cubicBezTo>
                    <a:pt x="62490" y="14367"/>
                    <a:pt x="62490" y="14367"/>
                    <a:pt x="62490" y="14377"/>
                  </a:cubicBezTo>
                  <a:cubicBezTo>
                    <a:pt x="62481" y="14395"/>
                    <a:pt x="62462" y="14414"/>
                    <a:pt x="62434" y="14424"/>
                  </a:cubicBezTo>
                  <a:cubicBezTo>
                    <a:pt x="62434" y="14424"/>
                    <a:pt x="62424" y="14414"/>
                    <a:pt x="62424" y="14414"/>
                  </a:cubicBezTo>
                  <a:cubicBezTo>
                    <a:pt x="62424" y="14414"/>
                    <a:pt x="62434" y="14405"/>
                    <a:pt x="62434" y="14405"/>
                  </a:cubicBezTo>
                  <a:cubicBezTo>
                    <a:pt x="62453" y="14395"/>
                    <a:pt x="62453" y="14386"/>
                    <a:pt x="62462" y="14377"/>
                  </a:cubicBezTo>
                  <a:cubicBezTo>
                    <a:pt x="62462" y="14365"/>
                    <a:pt x="62468" y="14361"/>
                    <a:pt x="62476" y="14361"/>
                  </a:cubicBezTo>
                  <a:close/>
                  <a:moveTo>
                    <a:pt x="64851" y="14344"/>
                  </a:moveTo>
                  <a:cubicBezTo>
                    <a:pt x="64862" y="14344"/>
                    <a:pt x="64870" y="14351"/>
                    <a:pt x="64876" y="14367"/>
                  </a:cubicBezTo>
                  <a:cubicBezTo>
                    <a:pt x="64885" y="14377"/>
                    <a:pt x="64885" y="14386"/>
                    <a:pt x="64895" y="14395"/>
                  </a:cubicBezTo>
                  <a:cubicBezTo>
                    <a:pt x="64895" y="14414"/>
                    <a:pt x="64885" y="14424"/>
                    <a:pt x="64876" y="14424"/>
                  </a:cubicBezTo>
                  <a:cubicBezTo>
                    <a:pt x="64847" y="14414"/>
                    <a:pt x="64828" y="14405"/>
                    <a:pt x="64819" y="14377"/>
                  </a:cubicBezTo>
                  <a:cubicBezTo>
                    <a:pt x="64819" y="14367"/>
                    <a:pt x="64819" y="14367"/>
                    <a:pt x="64819" y="14358"/>
                  </a:cubicBezTo>
                  <a:cubicBezTo>
                    <a:pt x="64832" y="14349"/>
                    <a:pt x="64842" y="14344"/>
                    <a:pt x="64851" y="14344"/>
                  </a:cubicBezTo>
                  <a:close/>
                  <a:moveTo>
                    <a:pt x="62102" y="14358"/>
                  </a:moveTo>
                  <a:cubicBezTo>
                    <a:pt x="62102" y="14367"/>
                    <a:pt x="62102" y="14367"/>
                    <a:pt x="62112" y="14377"/>
                  </a:cubicBezTo>
                  <a:cubicBezTo>
                    <a:pt x="62112" y="14386"/>
                    <a:pt x="62121" y="14386"/>
                    <a:pt x="62121" y="14386"/>
                  </a:cubicBezTo>
                  <a:cubicBezTo>
                    <a:pt x="62140" y="14386"/>
                    <a:pt x="62150" y="14395"/>
                    <a:pt x="62150" y="14405"/>
                  </a:cubicBezTo>
                  <a:cubicBezTo>
                    <a:pt x="62150" y="14414"/>
                    <a:pt x="62140" y="14424"/>
                    <a:pt x="62140" y="14433"/>
                  </a:cubicBezTo>
                  <a:cubicBezTo>
                    <a:pt x="62112" y="14433"/>
                    <a:pt x="62083" y="14395"/>
                    <a:pt x="62102" y="14358"/>
                  </a:cubicBezTo>
                  <a:close/>
                  <a:moveTo>
                    <a:pt x="62746" y="14424"/>
                  </a:moveTo>
                  <a:cubicBezTo>
                    <a:pt x="62755" y="14424"/>
                    <a:pt x="62765" y="14424"/>
                    <a:pt x="62765" y="14433"/>
                  </a:cubicBezTo>
                  <a:cubicBezTo>
                    <a:pt x="62755" y="14433"/>
                    <a:pt x="62755" y="14443"/>
                    <a:pt x="62755" y="14443"/>
                  </a:cubicBezTo>
                  <a:cubicBezTo>
                    <a:pt x="62746" y="14433"/>
                    <a:pt x="62746" y="14433"/>
                    <a:pt x="62746" y="14424"/>
                  </a:cubicBezTo>
                  <a:close/>
                  <a:moveTo>
                    <a:pt x="62699" y="14414"/>
                  </a:moveTo>
                  <a:cubicBezTo>
                    <a:pt x="62708" y="14424"/>
                    <a:pt x="62718" y="14433"/>
                    <a:pt x="62727" y="14443"/>
                  </a:cubicBezTo>
                  <a:cubicBezTo>
                    <a:pt x="62718" y="14443"/>
                    <a:pt x="62708" y="14452"/>
                    <a:pt x="62708" y="14452"/>
                  </a:cubicBezTo>
                  <a:cubicBezTo>
                    <a:pt x="62708" y="14443"/>
                    <a:pt x="62699" y="14433"/>
                    <a:pt x="62689" y="14424"/>
                  </a:cubicBezTo>
                  <a:cubicBezTo>
                    <a:pt x="62689" y="14424"/>
                    <a:pt x="62699" y="14424"/>
                    <a:pt x="62699" y="14414"/>
                  </a:cubicBezTo>
                  <a:close/>
                  <a:moveTo>
                    <a:pt x="64478" y="14414"/>
                  </a:moveTo>
                  <a:lnTo>
                    <a:pt x="64488" y="14424"/>
                  </a:lnTo>
                  <a:cubicBezTo>
                    <a:pt x="64469" y="14443"/>
                    <a:pt x="64459" y="14452"/>
                    <a:pt x="64440" y="14452"/>
                  </a:cubicBezTo>
                  <a:cubicBezTo>
                    <a:pt x="64431" y="14452"/>
                    <a:pt x="64431" y="14443"/>
                    <a:pt x="64421" y="14443"/>
                  </a:cubicBezTo>
                  <a:cubicBezTo>
                    <a:pt x="64421" y="14433"/>
                    <a:pt x="64431" y="14424"/>
                    <a:pt x="64431" y="14424"/>
                  </a:cubicBezTo>
                  <a:cubicBezTo>
                    <a:pt x="64450" y="14424"/>
                    <a:pt x="64469" y="14424"/>
                    <a:pt x="64478" y="14414"/>
                  </a:cubicBezTo>
                  <a:close/>
                  <a:moveTo>
                    <a:pt x="64592" y="14424"/>
                  </a:moveTo>
                  <a:cubicBezTo>
                    <a:pt x="64592" y="14424"/>
                    <a:pt x="64601" y="14424"/>
                    <a:pt x="64611" y="14433"/>
                  </a:cubicBezTo>
                  <a:cubicBezTo>
                    <a:pt x="64611" y="14433"/>
                    <a:pt x="64620" y="14433"/>
                    <a:pt x="64620" y="14443"/>
                  </a:cubicBezTo>
                  <a:cubicBezTo>
                    <a:pt x="64611" y="14443"/>
                    <a:pt x="64611" y="14452"/>
                    <a:pt x="64601" y="14452"/>
                  </a:cubicBezTo>
                  <a:cubicBezTo>
                    <a:pt x="64601" y="14443"/>
                    <a:pt x="64592" y="14433"/>
                    <a:pt x="64582" y="14433"/>
                  </a:cubicBezTo>
                  <a:cubicBezTo>
                    <a:pt x="64582" y="14424"/>
                    <a:pt x="64592" y="14424"/>
                    <a:pt x="64592" y="14424"/>
                  </a:cubicBezTo>
                  <a:close/>
                  <a:moveTo>
                    <a:pt x="62064" y="14395"/>
                  </a:moveTo>
                  <a:cubicBezTo>
                    <a:pt x="62074" y="14414"/>
                    <a:pt x="62093" y="14424"/>
                    <a:pt x="62102" y="14433"/>
                  </a:cubicBezTo>
                  <a:cubicBezTo>
                    <a:pt x="62102" y="14443"/>
                    <a:pt x="62102" y="14443"/>
                    <a:pt x="62102" y="14443"/>
                  </a:cubicBezTo>
                  <a:cubicBezTo>
                    <a:pt x="62093" y="14452"/>
                    <a:pt x="62083" y="14452"/>
                    <a:pt x="62074" y="14452"/>
                  </a:cubicBezTo>
                  <a:cubicBezTo>
                    <a:pt x="62069" y="14455"/>
                    <a:pt x="62065" y="14456"/>
                    <a:pt x="62062" y="14456"/>
                  </a:cubicBezTo>
                  <a:cubicBezTo>
                    <a:pt x="62055" y="14456"/>
                    <a:pt x="62055" y="14447"/>
                    <a:pt x="62055" y="14433"/>
                  </a:cubicBezTo>
                  <a:cubicBezTo>
                    <a:pt x="62064" y="14424"/>
                    <a:pt x="62064" y="14405"/>
                    <a:pt x="62064" y="14395"/>
                  </a:cubicBezTo>
                  <a:close/>
                  <a:moveTo>
                    <a:pt x="11789" y="14436"/>
                  </a:moveTo>
                  <a:cubicBezTo>
                    <a:pt x="11791" y="14436"/>
                    <a:pt x="11794" y="14438"/>
                    <a:pt x="11794" y="14443"/>
                  </a:cubicBezTo>
                  <a:cubicBezTo>
                    <a:pt x="11794" y="14452"/>
                    <a:pt x="11794" y="14462"/>
                    <a:pt x="11784" y="14471"/>
                  </a:cubicBezTo>
                  <a:cubicBezTo>
                    <a:pt x="11765" y="14462"/>
                    <a:pt x="11765" y="14452"/>
                    <a:pt x="11784" y="14443"/>
                  </a:cubicBezTo>
                  <a:cubicBezTo>
                    <a:pt x="11784" y="14438"/>
                    <a:pt x="11787" y="14436"/>
                    <a:pt x="11789" y="14436"/>
                  </a:cubicBezTo>
                  <a:close/>
                  <a:moveTo>
                    <a:pt x="64544" y="14433"/>
                  </a:moveTo>
                  <a:lnTo>
                    <a:pt x="64544" y="14433"/>
                  </a:lnTo>
                  <a:cubicBezTo>
                    <a:pt x="64573" y="14443"/>
                    <a:pt x="64573" y="14452"/>
                    <a:pt x="64573" y="14471"/>
                  </a:cubicBezTo>
                  <a:lnTo>
                    <a:pt x="64544" y="14433"/>
                  </a:lnTo>
                  <a:close/>
                  <a:moveTo>
                    <a:pt x="61099" y="14263"/>
                  </a:moveTo>
                  <a:cubicBezTo>
                    <a:pt x="61099" y="14272"/>
                    <a:pt x="61089" y="14272"/>
                    <a:pt x="61089" y="14282"/>
                  </a:cubicBezTo>
                  <a:cubicBezTo>
                    <a:pt x="61080" y="14320"/>
                    <a:pt x="61052" y="14358"/>
                    <a:pt x="61023" y="14377"/>
                  </a:cubicBezTo>
                  <a:cubicBezTo>
                    <a:pt x="61023" y="14386"/>
                    <a:pt x="61014" y="14386"/>
                    <a:pt x="61014" y="14386"/>
                  </a:cubicBezTo>
                  <a:cubicBezTo>
                    <a:pt x="61010" y="14390"/>
                    <a:pt x="61006" y="14392"/>
                    <a:pt x="61003" y="14392"/>
                  </a:cubicBezTo>
                  <a:cubicBezTo>
                    <a:pt x="60998" y="14392"/>
                    <a:pt x="60995" y="14388"/>
                    <a:pt x="60995" y="14377"/>
                  </a:cubicBezTo>
                  <a:cubicBezTo>
                    <a:pt x="60995" y="14377"/>
                    <a:pt x="60985" y="14367"/>
                    <a:pt x="60985" y="14358"/>
                  </a:cubicBezTo>
                  <a:cubicBezTo>
                    <a:pt x="60976" y="14386"/>
                    <a:pt x="60966" y="14414"/>
                    <a:pt x="60948" y="14443"/>
                  </a:cubicBezTo>
                  <a:cubicBezTo>
                    <a:pt x="60929" y="14443"/>
                    <a:pt x="60919" y="14424"/>
                    <a:pt x="60910" y="14405"/>
                  </a:cubicBezTo>
                  <a:cubicBezTo>
                    <a:pt x="60910" y="14414"/>
                    <a:pt x="60900" y="14414"/>
                    <a:pt x="60891" y="14424"/>
                  </a:cubicBezTo>
                  <a:cubicBezTo>
                    <a:pt x="60881" y="14433"/>
                    <a:pt x="60881" y="14443"/>
                    <a:pt x="60900" y="14452"/>
                  </a:cubicBezTo>
                  <a:cubicBezTo>
                    <a:pt x="60900" y="14452"/>
                    <a:pt x="60910" y="14452"/>
                    <a:pt x="60910" y="14462"/>
                  </a:cubicBezTo>
                  <a:cubicBezTo>
                    <a:pt x="60900" y="14462"/>
                    <a:pt x="60900" y="14471"/>
                    <a:pt x="60891" y="14471"/>
                  </a:cubicBezTo>
                  <a:cubicBezTo>
                    <a:pt x="60888" y="14474"/>
                    <a:pt x="60885" y="14475"/>
                    <a:pt x="60884" y="14475"/>
                  </a:cubicBezTo>
                  <a:cubicBezTo>
                    <a:pt x="60880" y="14475"/>
                    <a:pt x="60878" y="14471"/>
                    <a:pt x="60872" y="14471"/>
                  </a:cubicBezTo>
                  <a:cubicBezTo>
                    <a:pt x="60872" y="14471"/>
                    <a:pt x="60872" y="14462"/>
                    <a:pt x="60872" y="14462"/>
                  </a:cubicBezTo>
                  <a:cubicBezTo>
                    <a:pt x="60872" y="14448"/>
                    <a:pt x="60862" y="14439"/>
                    <a:pt x="60852" y="14439"/>
                  </a:cubicBezTo>
                  <a:cubicBezTo>
                    <a:pt x="60849" y="14439"/>
                    <a:pt x="60846" y="14440"/>
                    <a:pt x="60843" y="14443"/>
                  </a:cubicBezTo>
                  <a:cubicBezTo>
                    <a:pt x="60839" y="14448"/>
                    <a:pt x="60832" y="14450"/>
                    <a:pt x="60826" y="14450"/>
                  </a:cubicBezTo>
                  <a:cubicBezTo>
                    <a:pt x="60820" y="14450"/>
                    <a:pt x="60815" y="14448"/>
                    <a:pt x="60815" y="14443"/>
                  </a:cubicBezTo>
                  <a:cubicBezTo>
                    <a:pt x="60806" y="14443"/>
                    <a:pt x="60796" y="14433"/>
                    <a:pt x="60796" y="14424"/>
                  </a:cubicBezTo>
                  <a:cubicBezTo>
                    <a:pt x="60796" y="14414"/>
                    <a:pt x="60796" y="14414"/>
                    <a:pt x="60796" y="14414"/>
                  </a:cubicBezTo>
                  <a:cubicBezTo>
                    <a:pt x="60824" y="14405"/>
                    <a:pt x="60824" y="14395"/>
                    <a:pt x="60824" y="14367"/>
                  </a:cubicBezTo>
                  <a:cubicBezTo>
                    <a:pt x="60824" y="14358"/>
                    <a:pt x="60824" y="14358"/>
                    <a:pt x="60834" y="14358"/>
                  </a:cubicBezTo>
                  <a:cubicBezTo>
                    <a:pt x="60843" y="14348"/>
                    <a:pt x="60862" y="14339"/>
                    <a:pt x="60872" y="14339"/>
                  </a:cubicBezTo>
                  <a:cubicBezTo>
                    <a:pt x="60938" y="14310"/>
                    <a:pt x="61004" y="14291"/>
                    <a:pt x="61071" y="14272"/>
                  </a:cubicBezTo>
                  <a:cubicBezTo>
                    <a:pt x="61080" y="14263"/>
                    <a:pt x="61089" y="14263"/>
                    <a:pt x="61099" y="14263"/>
                  </a:cubicBezTo>
                  <a:close/>
                  <a:moveTo>
                    <a:pt x="62755" y="14452"/>
                  </a:moveTo>
                  <a:cubicBezTo>
                    <a:pt x="62755" y="14462"/>
                    <a:pt x="62755" y="14471"/>
                    <a:pt x="62755" y="14471"/>
                  </a:cubicBezTo>
                  <a:cubicBezTo>
                    <a:pt x="62755" y="14481"/>
                    <a:pt x="62746" y="14481"/>
                    <a:pt x="62736" y="14481"/>
                  </a:cubicBezTo>
                  <a:cubicBezTo>
                    <a:pt x="62736" y="14471"/>
                    <a:pt x="62736" y="14471"/>
                    <a:pt x="62736" y="14462"/>
                  </a:cubicBezTo>
                  <a:cubicBezTo>
                    <a:pt x="62746" y="14462"/>
                    <a:pt x="62746" y="14452"/>
                    <a:pt x="62755" y="14452"/>
                  </a:cubicBezTo>
                  <a:close/>
                  <a:moveTo>
                    <a:pt x="64393" y="14443"/>
                  </a:moveTo>
                  <a:cubicBezTo>
                    <a:pt x="64393" y="14452"/>
                    <a:pt x="64402" y="14452"/>
                    <a:pt x="64402" y="14462"/>
                  </a:cubicBezTo>
                  <a:cubicBezTo>
                    <a:pt x="64412" y="14462"/>
                    <a:pt x="64402" y="14471"/>
                    <a:pt x="64393" y="14481"/>
                  </a:cubicBezTo>
                  <a:cubicBezTo>
                    <a:pt x="64383" y="14471"/>
                    <a:pt x="64374" y="14462"/>
                    <a:pt x="64374" y="14462"/>
                  </a:cubicBezTo>
                  <a:cubicBezTo>
                    <a:pt x="64374" y="14452"/>
                    <a:pt x="64383" y="14452"/>
                    <a:pt x="64393" y="14443"/>
                  </a:cubicBezTo>
                  <a:close/>
                  <a:moveTo>
                    <a:pt x="11567" y="14481"/>
                  </a:moveTo>
                  <a:cubicBezTo>
                    <a:pt x="11576" y="14481"/>
                    <a:pt x="11576" y="14481"/>
                    <a:pt x="11576" y="14490"/>
                  </a:cubicBezTo>
                  <a:cubicBezTo>
                    <a:pt x="11576" y="14490"/>
                    <a:pt x="11567" y="14490"/>
                    <a:pt x="11567" y="14500"/>
                  </a:cubicBezTo>
                  <a:lnTo>
                    <a:pt x="11557" y="14490"/>
                  </a:lnTo>
                  <a:lnTo>
                    <a:pt x="11567" y="14481"/>
                  </a:lnTo>
                  <a:close/>
                  <a:moveTo>
                    <a:pt x="64440" y="14471"/>
                  </a:moveTo>
                  <a:lnTo>
                    <a:pt x="64459" y="14490"/>
                  </a:lnTo>
                  <a:lnTo>
                    <a:pt x="64459" y="14500"/>
                  </a:lnTo>
                  <a:cubicBezTo>
                    <a:pt x="64440" y="14490"/>
                    <a:pt x="64440" y="14481"/>
                    <a:pt x="64440" y="14471"/>
                  </a:cubicBezTo>
                  <a:close/>
                  <a:moveTo>
                    <a:pt x="60701" y="14443"/>
                  </a:moveTo>
                  <a:cubicBezTo>
                    <a:pt x="60730" y="14452"/>
                    <a:pt x="60749" y="14481"/>
                    <a:pt x="60749" y="14509"/>
                  </a:cubicBezTo>
                  <a:cubicBezTo>
                    <a:pt x="60730" y="14500"/>
                    <a:pt x="60711" y="14500"/>
                    <a:pt x="60701" y="14490"/>
                  </a:cubicBezTo>
                  <a:cubicBezTo>
                    <a:pt x="60701" y="14471"/>
                    <a:pt x="60701" y="14462"/>
                    <a:pt x="60701" y="14443"/>
                  </a:cubicBezTo>
                  <a:close/>
                  <a:moveTo>
                    <a:pt x="61676" y="14462"/>
                  </a:moveTo>
                  <a:lnTo>
                    <a:pt x="61676" y="14471"/>
                  </a:lnTo>
                  <a:cubicBezTo>
                    <a:pt x="61676" y="14481"/>
                    <a:pt x="61667" y="14490"/>
                    <a:pt x="61667" y="14509"/>
                  </a:cubicBezTo>
                  <a:lnTo>
                    <a:pt x="61657" y="14509"/>
                  </a:lnTo>
                  <a:cubicBezTo>
                    <a:pt x="61657" y="14500"/>
                    <a:pt x="61657" y="14481"/>
                    <a:pt x="61648" y="14471"/>
                  </a:cubicBezTo>
                  <a:cubicBezTo>
                    <a:pt x="61648" y="14471"/>
                    <a:pt x="61667" y="14471"/>
                    <a:pt x="61676" y="14462"/>
                  </a:cubicBezTo>
                  <a:close/>
                  <a:moveTo>
                    <a:pt x="62140" y="14443"/>
                  </a:moveTo>
                  <a:cubicBezTo>
                    <a:pt x="62159" y="14462"/>
                    <a:pt x="62169" y="14481"/>
                    <a:pt x="62159" y="14490"/>
                  </a:cubicBezTo>
                  <a:cubicBezTo>
                    <a:pt x="62159" y="14500"/>
                    <a:pt x="62150" y="14500"/>
                    <a:pt x="62140" y="14509"/>
                  </a:cubicBezTo>
                  <a:cubicBezTo>
                    <a:pt x="62140" y="14500"/>
                    <a:pt x="62131" y="14490"/>
                    <a:pt x="62131" y="14490"/>
                  </a:cubicBezTo>
                  <a:cubicBezTo>
                    <a:pt x="62140" y="14471"/>
                    <a:pt x="62140" y="14462"/>
                    <a:pt x="62140" y="14443"/>
                  </a:cubicBezTo>
                  <a:close/>
                  <a:moveTo>
                    <a:pt x="61752" y="14414"/>
                  </a:moveTo>
                  <a:cubicBezTo>
                    <a:pt x="61762" y="14414"/>
                    <a:pt x="61762" y="14424"/>
                    <a:pt x="61762" y="14424"/>
                  </a:cubicBezTo>
                  <a:cubicBezTo>
                    <a:pt x="61771" y="14433"/>
                    <a:pt x="61780" y="14443"/>
                    <a:pt x="61790" y="14452"/>
                  </a:cubicBezTo>
                  <a:cubicBezTo>
                    <a:pt x="61799" y="14452"/>
                    <a:pt x="61799" y="14462"/>
                    <a:pt x="61809" y="14471"/>
                  </a:cubicBezTo>
                  <a:cubicBezTo>
                    <a:pt x="61814" y="14476"/>
                    <a:pt x="61816" y="14478"/>
                    <a:pt x="61818" y="14478"/>
                  </a:cubicBezTo>
                  <a:cubicBezTo>
                    <a:pt x="61821" y="14478"/>
                    <a:pt x="61823" y="14476"/>
                    <a:pt x="61828" y="14471"/>
                  </a:cubicBezTo>
                  <a:lnTo>
                    <a:pt x="61847" y="14471"/>
                  </a:lnTo>
                  <a:cubicBezTo>
                    <a:pt x="61847" y="14481"/>
                    <a:pt x="61837" y="14481"/>
                    <a:pt x="61837" y="14490"/>
                  </a:cubicBezTo>
                  <a:cubicBezTo>
                    <a:pt x="61837" y="14490"/>
                    <a:pt x="61828" y="14500"/>
                    <a:pt x="61828" y="14509"/>
                  </a:cubicBezTo>
                  <a:cubicBezTo>
                    <a:pt x="61821" y="14516"/>
                    <a:pt x="61814" y="14522"/>
                    <a:pt x="61804" y="14522"/>
                  </a:cubicBezTo>
                  <a:cubicBezTo>
                    <a:pt x="61800" y="14522"/>
                    <a:pt x="61795" y="14521"/>
                    <a:pt x="61790" y="14519"/>
                  </a:cubicBezTo>
                  <a:cubicBezTo>
                    <a:pt x="61780" y="14509"/>
                    <a:pt x="61762" y="14500"/>
                    <a:pt x="61762" y="14490"/>
                  </a:cubicBezTo>
                  <a:lnTo>
                    <a:pt x="61752" y="14490"/>
                  </a:lnTo>
                  <a:cubicBezTo>
                    <a:pt x="61733" y="14490"/>
                    <a:pt x="61724" y="14481"/>
                    <a:pt x="61724" y="14462"/>
                  </a:cubicBezTo>
                  <a:cubicBezTo>
                    <a:pt x="61724" y="14462"/>
                    <a:pt x="61724" y="14462"/>
                    <a:pt x="61724" y="14452"/>
                  </a:cubicBezTo>
                  <a:cubicBezTo>
                    <a:pt x="61714" y="14433"/>
                    <a:pt x="61724" y="14414"/>
                    <a:pt x="61752" y="14414"/>
                  </a:cubicBezTo>
                  <a:close/>
                  <a:moveTo>
                    <a:pt x="62008" y="14497"/>
                  </a:moveTo>
                  <a:cubicBezTo>
                    <a:pt x="62021" y="14497"/>
                    <a:pt x="62028" y="14513"/>
                    <a:pt x="62036" y="14528"/>
                  </a:cubicBezTo>
                  <a:cubicBezTo>
                    <a:pt x="62033" y="14529"/>
                    <a:pt x="62030" y="14530"/>
                    <a:pt x="62028" y="14530"/>
                  </a:cubicBezTo>
                  <a:cubicBezTo>
                    <a:pt x="62009" y="14530"/>
                    <a:pt x="62015" y="14500"/>
                    <a:pt x="61998" y="14500"/>
                  </a:cubicBezTo>
                  <a:cubicBezTo>
                    <a:pt x="62002" y="14498"/>
                    <a:pt x="62005" y="14497"/>
                    <a:pt x="62008" y="14497"/>
                  </a:cubicBezTo>
                  <a:close/>
                  <a:moveTo>
                    <a:pt x="11538" y="14490"/>
                  </a:moveTo>
                  <a:cubicBezTo>
                    <a:pt x="11538" y="14490"/>
                    <a:pt x="11548" y="14500"/>
                    <a:pt x="11548" y="14500"/>
                  </a:cubicBezTo>
                  <a:cubicBezTo>
                    <a:pt x="11538" y="14509"/>
                    <a:pt x="11538" y="14519"/>
                    <a:pt x="11538" y="14537"/>
                  </a:cubicBezTo>
                  <a:cubicBezTo>
                    <a:pt x="11529" y="14537"/>
                    <a:pt x="11519" y="14528"/>
                    <a:pt x="11519" y="14528"/>
                  </a:cubicBezTo>
                  <a:cubicBezTo>
                    <a:pt x="11510" y="14519"/>
                    <a:pt x="11510" y="14509"/>
                    <a:pt x="11519" y="14500"/>
                  </a:cubicBezTo>
                  <a:cubicBezTo>
                    <a:pt x="11519" y="14500"/>
                    <a:pt x="11529" y="14490"/>
                    <a:pt x="11538" y="14490"/>
                  </a:cubicBezTo>
                  <a:close/>
                  <a:moveTo>
                    <a:pt x="61970" y="14537"/>
                  </a:moveTo>
                  <a:lnTo>
                    <a:pt x="61970" y="14547"/>
                  </a:lnTo>
                  <a:cubicBezTo>
                    <a:pt x="61960" y="14547"/>
                    <a:pt x="61951" y="14547"/>
                    <a:pt x="61941" y="14556"/>
                  </a:cubicBezTo>
                  <a:lnTo>
                    <a:pt x="61941" y="14547"/>
                  </a:lnTo>
                  <a:cubicBezTo>
                    <a:pt x="61941" y="14537"/>
                    <a:pt x="61960" y="14537"/>
                    <a:pt x="61970" y="14537"/>
                  </a:cubicBezTo>
                  <a:close/>
                  <a:moveTo>
                    <a:pt x="11945" y="14547"/>
                  </a:moveTo>
                  <a:cubicBezTo>
                    <a:pt x="11945" y="14547"/>
                    <a:pt x="11955" y="14556"/>
                    <a:pt x="11955" y="14556"/>
                  </a:cubicBezTo>
                  <a:cubicBezTo>
                    <a:pt x="11955" y="14566"/>
                    <a:pt x="11955" y="14566"/>
                    <a:pt x="11945" y="14566"/>
                  </a:cubicBezTo>
                  <a:lnTo>
                    <a:pt x="11936" y="14566"/>
                  </a:lnTo>
                  <a:lnTo>
                    <a:pt x="11945" y="14547"/>
                  </a:lnTo>
                  <a:close/>
                  <a:moveTo>
                    <a:pt x="62348" y="14358"/>
                  </a:moveTo>
                  <a:cubicBezTo>
                    <a:pt x="62358" y="14358"/>
                    <a:pt x="62367" y="14358"/>
                    <a:pt x="62367" y="14367"/>
                  </a:cubicBezTo>
                  <a:cubicBezTo>
                    <a:pt x="62386" y="14367"/>
                    <a:pt x="62396" y="14377"/>
                    <a:pt x="62415" y="14386"/>
                  </a:cubicBezTo>
                  <a:lnTo>
                    <a:pt x="62320" y="14414"/>
                  </a:lnTo>
                  <a:cubicBezTo>
                    <a:pt x="62320" y="14433"/>
                    <a:pt x="62320" y="14443"/>
                    <a:pt x="62320" y="14452"/>
                  </a:cubicBezTo>
                  <a:cubicBezTo>
                    <a:pt x="62320" y="14471"/>
                    <a:pt x="62311" y="14481"/>
                    <a:pt x="62301" y="14490"/>
                  </a:cubicBezTo>
                  <a:cubicBezTo>
                    <a:pt x="62320" y="14509"/>
                    <a:pt x="62320" y="14509"/>
                    <a:pt x="62301" y="14537"/>
                  </a:cubicBezTo>
                  <a:cubicBezTo>
                    <a:pt x="62292" y="14547"/>
                    <a:pt x="62292" y="14556"/>
                    <a:pt x="62282" y="14566"/>
                  </a:cubicBezTo>
                  <a:lnTo>
                    <a:pt x="62273" y="14566"/>
                  </a:lnTo>
                  <a:cubicBezTo>
                    <a:pt x="62263" y="14519"/>
                    <a:pt x="62244" y="14481"/>
                    <a:pt x="62235" y="14433"/>
                  </a:cubicBezTo>
                  <a:cubicBezTo>
                    <a:pt x="62235" y="14433"/>
                    <a:pt x="62235" y="14424"/>
                    <a:pt x="62244" y="14414"/>
                  </a:cubicBezTo>
                  <a:cubicBezTo>
                    <a:pt x="62244" y="14414"/>
                    <a:pt x="62254" y="14405"/>
                    <a:pt x="62254" y="14405"/>
                  </a:cubicBezTo>
                  <a:cubicBezTo>
                    <a:pt x="62259" y="14389"/>
                    <a:pt x="62261" y="14382"/>
                    <a:pt x="62264" y="14382"/>
                  </a:cubicBezTo>
                  <a:cubicBezTo>
                    <a:pt x="62266" y="14382"/>
                    <a:pt x="62268" y="14387"/>
                    <a:pt x="62273" y="14395"/>
                  </a:cubicBezTo>
                  <a:cubicBezTo>
                    <a:pt x="62301" y="14377"/>
                    <a:pt x="62320" y="14367"/>
                    <a:pt x="62348" y="14358"/>
                  </a:cubicBezTo>
                  <a:close/>
                  <a:moveTo>
                    <a:pt x="64365" y="14481"/>
                  </a:moveTo>
                  <a:cubicBezTo>
                    <a:pt x="64374" y="14490"/>
                    <a:pt x="64374" y="14500"/>
                    <a:pt x="64374" y="14500"/>
                  </a:cubicBezTo>
                  <a:cubicBezTo>
                    <a:pt x="64374" y="14528"/>
                    <a:pt x="64365" y="14547"/>
                    <a:pt x="64336" y="14566"/>
                  </a:cubicBezTo>
                  <a:cubicBezTo>
                    <a:pt x="64327" y="14566"/>
                    <a:pt x="64327" y="14566"/>
                    <a:pt x="64317" y="14547"/>
                  </a:cubicBezTo>
                  <a:cubicBezTo>
                    <a:pt x="64317" y="14537"/>
                    <a:pt x="64317" y="14528"/>
                    <a:pt x="64308" y="14519"/>
                  </a:cubicBezTo>
                  <a:cubicBezTo>
                    <a:pt x="64308" y="14519"/>
                    <a:pt x="64308" y="14509"/>
                    <a:pt x="64317" y="14509"/>
                  </a:cubicBezTo>
                  <a:cubicBezTo>
                    <a:pt x="64327" y="14500"/>
                    <a:pt x="64336" y="14490"/>
                    <a:pt x="64346" y="14490"/>
                  </a:cubicBezTo>
                  <a:cubicBezTo>
                    <a:pt x="64355" y="14481"/>
                    <a:pt x="64365" y="14481"/>
                    <a:pt x="64365" y="14481"/>
                  </a:cubicBezTo>
                  <a:close/>
                  <a:moveTo>
                    <a:pt x="62045" y="14556"/>
                  </a:moveTo>
                  <a:lnTo>
                    <a:pt x="62027" y="14575"/>
                  </a:lnTo>
                  <a:cubicBezTo>
                    <a:pt x="62027" y="14556"/>
                    <a:pt x="62027" y="14556"/>
                    <a:pt x="62045" y="14556"/>
                  </a:cubicBezTo>
                  <a:close/>
                  <a:moveTo>
                    <a:pt x="64537" y="14495"/>
                  </a:moveTo>
                  <a:cubicBezTo>
                    <a:pt x="64542" y="14495"/>
                    <a:pt x="64548" y="14496"/>
                    <a:pt x="64554" y="14500"/>
                  </a:cubicBezTo>
                  <a:cubicBezTo>
                    <a:pt x="64544" y="14509"/>
                    <a:pt x="64544" y="14528"/>
                    <a:pt x="64535" y="14537"/>
                  </a:cubicBezTo>
                  <a:cubicBezTo>
                    <a:pt x="64525" y="14547"/>
                    <a:pt x="64525" y="14547"/>
                    <a:pt x="64516" y="14547"/>
                  </a:cubicBezTo>
                  <a:cubicBezTo>
                    <a:pt x="64512" y="14545"/>
                    <a:pt x="64509" y="14544"/>
                    <a:pt x="64505" y="14544"/>
                  </a:cubicBezTo>
                  <a:cubicBezTo>
                    <a:pt x="64490" y="14544"/>
                    <a:pt x="64476" y="14558"/>
                    <a:pt x="64469" y="14566"/>
                  </a:cubicBezTo>
                  <a:cubicBezTo>
                    <a:pt x="64463" y="14582"/>
                    <a:pt x="64458" y="14589"/>
                    <a:pt x="64451" y="14589"/>
                  </a:cubicBezTo>
                  <a:cubicBezTo>
                    <a:pt x="64446" y="14589"/>
                    <a:pt x="64439" y="14584"/>
                    <a:pt x="64431" y="14575"/>
                  </a:cubicBezTo>
                  <a:cubicBezTo>
                    <a:pt x="64421" y="14566"/>
                    <a:pt x="64412" y="14566"/>
                    <a:pt x="64402" y="14556"/>
                  </a:cubicBezTo>
                  <a:cubicBezTo>
                    <a:pt x="64402" y="14535"/>
                    <a:pt x="64424" y="14524"/>
                    <a:pt x="64454" y="14524"/>
                  </a:cubicBezTo>
                  <a:cubicBezTo>
                    <a:pt x="64464" y="14524"/>
                    <a:pt x="64476" y="14526"/>
                    <a:pt x="64488" y="14528"/>
                  </a:cubicBezTo>
                  <a:cubicBezTo>
                    <a:pt x="64497" y="14519"/>
                    <a:pt x="64497" y="14500"/>
                    <a:pt x="64506" y="14500"/>
                  </a:cubicBezTo>
                  <a:cubicBezTo>
                    <a:pt x="64519" y="14500"/>
                    <a:pt x="64528" y="14495"/>
                    <a:pt x="64537" y="14495"/>
                  </a:cubicBezTo>
                  <a:close/>
                  <a:moveTo>
                    <a:pt x="60872" y="14575"/>
                  </a:moveTo>
                  <a:lnTo>
                    <a:pt x="60900" y="14594"/>
                  </a:lnTo>
                  <a:cubicBezTo>
                    <a:pt x="60881" y="14594"/>
                    <a:pt x="60872" y="14594"/>
                    <a:pt x="60872" y="14575"/>
                  </a:cubicBezTo>
                  <a:close/>
                  <a:moveTo>
                    <a:pt x="62154" y="14535"/>
                  </a:moveTo>
                  <a:cubicBezTo>
                    <a:pt x="62175" y="14535"/>
                    <a:pt x="62189" y="14555"/>
                    <a:pt x="62197" y="14594"/>
                  </a:cubicBezTo>
                  <a:cubicBezTo>
                    <a:pt x="62178" y="14575"/>
                    <a:pt x="62159" y="14556"/>
                    <a:pt x="62140" y="14537"/>
                  </a:cubicBezTo>
                  <a:cubicBezTo>
                    <a:pt x="62145" y="14536"/>
                    <a:pt x="62149" y="14535"/>
                    <a:pt x="62154" y="14535"/>
                  </a:cubicBezTo>
                  <a:close/>
                  <a:moveTo>
                    <a:pt x="11633" y="14585"/>
                  </a:moveTo>
                  <a:cubicBezTo>
                    <a:pt x="11633" y="14594"/>
                    <a:pt x="11642" y="14594"/>
                    <a:pt x="11642" y="14594"/>
                  </a:cubicBezTo>
                  <a:lnTo>
                    <a:pt x="11633" y="14613"/>
                  </a:lnTo>
                  <a:lnTo>
                    <a:pt x="11623" y="14594"/>
                  </a:lnTo>
                  <a:cubicBezTo>
                    <a:pt x="11623" y="14594"/>
                    <a:pt x="11623" y="14585"/>
                    <a:pt x="11633" y="14585"/>
                  </a:cubicBezTo>
                  <a:close/>
                  <a:moveTo>
                    <a:pt x="11690" y="14594"/>
                  </a:moveTo>
                  <a:lnTo>
                    <a:pt x="11718" y="14604"/>
                  </a:lnTo>
                  <a:lnTo>
                    <a:pt x="11728" y="14604"/>
                  </a:lnTo>
                  <a:cubicBezTo>
                    <a:pt x="11718" y="14613"/>
                    <a:pt x="11709" y="14613"/>
                    <a:pt x="11709" y="14613"/>
                  </a:cubicBezTo>
                  <a:cubicBezTo>
                    <a:pt x="11699" y="14613"/>
                    <a:pt x="11699" y="14604"/>
                    <a:pt x="11690" y="14594"/>
                  </a:cubicBezTo>
                  <a:close/>
                  <a:moveTo>
                    <a:pt x="67138" y="12853"/>
                  </a:moveTo>
                  <a:lnTo>
                    <a:pt x="67138" y="12853"/>
                  </a:lnTo>
                  <a:cubicBezTo>
                    <a:pt x="67147" y="12891"/>
                    <a:pt x="67128" y="12928"/>
                    <a:pt x="67100" y="12947"/>
                  </a:cubicBezTo>
                  <a:cubicBezTo>
                    <a:pt x="67128" y="12976"/>
                    <a:pt x="67119" y="13004"/>
                    <a:pt x="67053" y="13032"/>
                  </a:cubicBezTo>
                  <a:lnTo>
                    <a:pt x="67119" y="13061"/>
                  </a:lnTo>
                  <a:cubicBezTo>
                    <a:pt x="67138" y="13080"/>
                    <a:pt x="67138" y="13108"/>
                    <a:pt x="67109" y="13127"/>
                  </a:cubicBezTo>
                  <a:cubicBezTo>
                    <a:pt x="67109" y="13137"/>
                    <a:pt x="67091" y="13156"/>
                    <a:pt x="67109" y="13165"/>
                  </a:cubicBezTo>
                  <a:cubicBezTo>
                    <a:pt x="67119" y="13165"/>
                    <a:pt x="67128" y="13146"/>
                    <a:pt x="67138" y="13137"/>
                  </a:cubicBezTo>
                  <a:cubicBezTo>
                    <a:pt x="67147" y="13127"/>
                    <a:pt x="67147" y="13108"/>
                    <a:pt x="67157" y="13099"/>
                  </a:cubicBezTo>
                  <a:cubicBezTo>
                    <a:pt x="67166" y="13080"/>
                    <a:pt x="67176" y="13070"/>
                    <a:pt x="67185" y="13051"/>
                  </a:cubicBezTo>
                  <a:lnTo>
                    <a:pt x="67195" y="13061"/>
                  </a:lnTo>
                  <a:lnTo>
                    <a:pt x="67214" y="13156"/>
                  </a:lnTo>
                  <a:cubicBezTo>
                    <a:pt x="67157" y="13165"/>
                    <a:pt x="67176" y="13222"/>
                    <a:pt x="67147" y="13241"/>
                  </a:cubicBezTo>
                  <a:cubicBezTo>
                    <a:pt x="67166" y="13241"/>
                    <a:pt x="67185" y="13241"/>
                    <a:pt x="67204" y="13250"/>
                  </a:cubicBezTo>
                  <a:cubicBezTo>
                    <a:pt x="67062" y="13487"/>
                    <a:pt x="66901" y="13714"/>
                    <a:pt x="66731" y="13932"/>
                  </a:cubicBezTo>
                  <a:cubicBezTo>
                    <a:pt x="66551" y="14130"/>
                    <a:pt x="66343" y="14282"/>
                    <a:pt x="66106" y="14395"/>
                  </a:cubicBezTo>
                  <a:cubicBezTo>
                    <a:pt x="66098" y="14388"/>
                    <a:pt x="66072" y="14374"/>
                    <a:pt x="66057" y="14374"/>
                  </a:cubicBezTo>
                  <a:cubicBezTo>
                    <a:pt x="66054" y="14374"/>
                    <a:pt x="66051" y="14375"/>
                    <a:pt x="66049" y="14377"/>
                  </a:cubicBezTo>
                  <a:cubicBezTo>
                    <a:pt x="66040" y="14377"/>
                    <a:pt x="66040" y="14386"/>
                    <a:pt x="66040" y="14386"/>
                  </a:cubicBezTo>
                  <a:cubicBezTo>
                    <a:pt x="66040" y="14405"/>
                    <a:pt x="66040" y="14414"/>
                    <a:pt x="66040" y="14424"/>
                  </a:cubicBezTo>
                  <a:cubicBezTo>
                    <a:pt x="66033" y="14419"/>
                    <a:pt x="66026" y="14418"/>
                    <a:pt x="66020" y="14418"/>
                  </a:cubicBezTo>
                  <a:cubicBezTo>
                    <a:pt x="65998" y="14418"/>
                    <a:pt x="65979" y="14436"/>
                    <a:pt x="65964" y="14443"/>
                  </a:cubicBezTo>
                  <a:cubicBezTo>
                    <a:pt x="65964" y="14443"/>
                    <a:pt x="65964" y="14452"/>
                    <a:pt x="65955" y="14452"/>
                  </a:cubicBezTo>
                  <a:cubicBezTo>
                    <a:pt x="65955" y="14481"/>
                    <a:pt x="65945" y="14481"/>
                    <a:pt x="65917" y="14481"/>
                  </a:cubicBezTo>
                  <a:lnTo>
                    <a:pt x="65917" y="14462"/>
                  </a:lnTo>
                  <a:cubicBezTo>
                    <a:pt x="65907" y="14452"/>
                    <a:pt x="65898" y="14443"/>
                    <a:pt x="65888" y="14433"/>
                  </a:cubicBezTo>
                  <a:cubicBezTo>
                    <a:pt x="65881" y="14429"/>
                    <a:pt x="65876" y="14427"/>
                    <a:pt x="65873" y="14427"/>
                  </a:cubicBezTo>
                  <a:cubicBezTo>
                    <a:pt x="65868" y="14427"/>
                    <a:pt x="65866" y="14432"/>
                    <a:pt x="65860" y="14443"/>
                  </a:cubicBezTo>
                  <a:cubicBezTo>
                    <a:pt x="65851" y="14452"/>
                    <a:pt x="65841" y="14452"/>
                    <a:pt x="65832" y="14462"/>
                  </a:cubicBezTo>
                  <a:lnTo>
                    <a:pt x="65822" y="14462"/>
                  </a:lnTo>
                  <a:cubicBezTo>
                    <a:pt x="65794" y="14443"/>
                    <a:pt x="65765" y="14443"/>
                    <a:pt x="65746" y="14443"/>
                  </a:cubicBezTo>
                  <a:cubicBezTo>
                    <a:pt x="65746" y="14452"/>
                    <a:pt x="65756" y="14471"/>
                    <a:pt x="65756" y="14481"/>
                  </a:cubicBezTo>
                  <a:cubicBezTo>
                    <a:pt x="65765" y="14490"/>
                    <a:pt x="65765" y="14500"/>
                    <a:pt x="65756" y="14509"/>
                  </a:cubicBezTo>
                  <a:cubicBezTo>
                    <a:pt x="65756" y="14519"/>
                    <a:pt x="65746" y="14528"/>
                    <a:pt x="65746" y="14537"/>
                  </a:cubicBezTo>
                  <a:cubicBezTo>
                    <a:pt x="65737" y="14547"/>
                    <a:pt x="65737" y="14566"/>
                    <a:pt x="65709" y="14566"/>
                  </a:cubicBezTo>
                  <a:cubicBezTo>
                    <a:pt x="65706" y="14563"/>
                    <a:pt x="65704" y="14562"/>
                    <a:pt x="65702" y="14562"/>
                  </a:cubicBezTo>
                  <a:cubicBezTo>
                    <a:pt x="65698" y="14562"/>
                    <a:pt x="65696" y="14569"/>
                    <a:pt x="65690" y="14575"/>
                  </a:cubicBezTo>
                  <a:lnTo>
                    <a:pt x="65680" y="14556"/>
                  </a:lnTo>
                  <a:cubicBezTo>
                    <a:pt x="65677" y="14563"/>
                    <a:pt x="65673" y="14565"/>
                    <a:pt x="65668" y="14565"/>
                  </a:cubicBezTo>
                  <a:cubicBezTo>
                    <a:pt x="65659" y="14565"/>
                    <a:pt x="65649" y="14556"/>
                    <a:pt x="65642" y="14556"/>
                  </a:cubicBezTo>
                  <a:cubicBezTo>
                    <a:pt x="65623" y="14556"/>
                    <a:pt x="65623" y="14556"/>
                    <a:pt x="65614" y="14575"/>
                  </a:cubicBezTo>
                  <a:cubicBezTo>
                    <a:pt x="65614" y="14585"/>
                    <a:pt x="65604" y="14585"/>
                    <a:pt x="65604" y="14585"/>
                  </a:cubicBezTo>
                  <a:cubicBezTo>
                    <a:pt x="65595" y="14585"/>
                    <a:pt x="65595" y="14575"/>
                    <a:pt x="65586" y="14575"/>
                  </a:cubicBezTo>
                  <a:cubicBezTo>
                    <a:pt x="65576" y="14575"/>
                    <a:pt x="65557" y="14575"/>
                    <a:pt x="65557" y="14594"/>
                  </a:cubicBezTo>
                  <a:cubicBezTo>
                    <a:pt x="65550" y="14608"/>
                    <a:pt x="65543" y="14617"/>
                    <a:pt x="65533" y="14617"/>
                  </a:cubicBezTo>
                  <a:cubicBezTo>
                    <a:pt x="65529" y="14617"/>
                    <a:pt x="65524" y="14616"/>
                    <a:pt x="65519" y="14613"/>
                  </a:cubicBezTo>
                  <a:cubicBezTo>
                    <a:pt x="65500" y="14613"/>
                    <a:pt x="65481" y="14604"/>
                    <a:pt x="65462" y="14594"/>
                  </a:cubicBezTo>
                  <a:cubicBezTo>
                    <a:pt x="65453" y="14594"/>
                    <a:pt x="65444" y="14575"/>
                    <a:pt x="65453" y="14566"/>
                  </a:cubicBezTo>
                  <a:lnTo>
                    <a:pt x="65453" y="14566"/>
                  </a:lnTo>
                  <a:cubicBezTo>
                    <a:pt x="65453" y="14566"/>
                    <a:pt x="65453" y="14575"/>
                    <a:pt x="65462" y="14575"/>
                  </a:cubicBezTo>
                  <a:lnTo>
                    <a:pt x="65472" y="14575"/>
                  </a:lnTo>
                  <a:cubicBezTo>
                    <a:pt x="65481" y="14556"/>
                    <a:pt x="65491" y="14556"/>
                    <a:pt x="65510" y="14556"/>
                  </a:cubicBezTo>
                  <a:cubicBezTo>
                    <a:pt x="65519" y="14556"/>
                    <a:pt x="65529" y="14547"/>
                    <a:pt x="65529" y="14537"/>
                  </a:cubicBezTo>
                  <a:cubicBezTo>
                    <a:pt x="65529" y="14519"/>
                    <a:pt x="65538" y="14509"/>
                    <a:pt x="65538" y="14490"/>
                  </a:cubicBezTo>
                  <a:lnTo>
                    <a:pt x="65519" y="14490"/>
                  </a:lnTo>
                  <a:cubicBezTo>
                    <a:pt x="65519" y="14481"/>
                    <a:pt x="65529" y="14481"/>
                    <a:pt x="65538" y="14471"/>
                  </a:cubicBezTo>
                  <a:cubicBezTo>
                    <a:pt x="65548" y="14462"/>
                    <a:pt x="65557" y="14443"/>
                    <a:pt x="65557" y="14424"/>
                  </a:cubicBezTo>
                  <a:cubicBezTo>
                    <a:pt x="65557" y="14414"/>
                    <a:pt x="65557" y="14405"/>
                    <a:pt x="65538" y="14395"/>
                  </a:cubicBezTo>
                  <a:cubicBezTo>
                    <a:pt x="65538" y="14395"/>
                    <a:pt x="65529" y="14395"/>
                    <a:pt x="65529" y="14386"/>
                  </a:cubicBezTo>
                  <a:cubicBezTo>
                    <a:pt x="65515" y="14379"/>
                    <a:pt x="65502" y="14373"/>
                    <a:pt x="65489" y="14373"/>
                  </a:cubicBezTo>
                  <a:cubicBezTo>
                    <a:pt x="65483" y="14373"/>
                    <a:pt x="65478" y="14374"/>
                    <a:pt x="65472" y="14377"/>
                  </a:cubicBezTo>
                  <a:cubicBezTo>
                    <a:pt x="65456" y="14383"/>
                    <a:pt x="65446" y="14386"/>
                    <a:pt x="65439" y="14386"/>
                  </a:cubicBezTo>
                  <a:cubicBezTo>
                    <a:pt x="65425" y="14386"/>
                    <a:pt x="65425" y="14373"/>
                    <a:pt x="65425" y="14348"/>
                  </a:cubicBezTo>
                  <a:cubicBezTo>
                    <a:pt x="65425" y="14339"/>
                    <a:pt x="65425" y="14320"/>
                    <a:pt x="65425" y="14310"/>
                  </a:cubicBezTo>
                  <a:cubicBezTo>
                    <a:pt x="65415" y="14291"/>
                    <a:pt x="65415" y="14282"/>
                    <a:pt x="65406" y="14263"/>
                  </a:cubicBezTo>
                  <a:cubicBezTo>
                    <a:pt x="65396" y="14254"/>
                    <a:pt x="65396" y="14244"/>
                    <a:pt x="65387" y="14235"/>
                  </a:cubicBezTo>
                  <a:cubicBezTo>
                    <a:pt x="65387" y="14228"/>
                    <a:pt x="65387" y="14221"/>
                    <a:pt x="65383" y="14221"/>
                  </a:cubicBezTo>
                  <a:cubicBezTo>
                    <a:pt x="65382" y="14221"/>
                    <a:pt x="65380" y="14222"/>
                    <a:pt x="65377" y="14225"/>
                  </a:cubicBezTo>
                  <a:cubicBezTo>
                    <a:pt x="65368" y="14225"/>
                    <a:pt x="65358" y="14225"/>
                    <a:pt x="65358" y="14216"/>
                  </a:cubicBezTo>
                  <a:cubicBezTo>
                    <a:pt x="65349" y="14197"/>
                    <a:pt x="65339" y="14178"/>
                    <a:pt x="65349" y="14159"/>
                  </a:cubicBezTo>
                  <a:cubicBezTo>
                    <a:pt x="65349" y="14149"/>
                    <a:pt x="65358" y="14140"/>
                    <a:pt x="65358" y="14130"/>
                  </a:cubicBezTo>
                  <a:cubicBezTo>
                    <a:pt x="65368" y="14112"/>
                    <a:pt x="65377" y="14102"/>
                    <a:pt x="65377" y="14093"/>
                  </a:cubicBezTo>
                  <a:cubicBezTo>
                    <a:pt x="65377" y="14083"/>
                    <a:pt x="65387" y="14064"/>
                    <a:pt x="65387" y="14055"/>
                  </a:cubicBezTo>
                  <a:cubicBezTo>
                    <a:pt x="65391" y="14050"/>
                    <a:pt x="65399" y="14048"/>
                    <a:pt x="65407" y="14048"/>
                  </a:cubicBezTo>
                  <a:cubicBezTo>
                    <a:pt x="65415" y="14048"/>
                    <a:pt x="65425" y="14050"/>
                    <a:pt x="65434" y="14055"/>
                  </a:cubicBezTo>
                  <a:lnTo>
                    <a:pt x="65444" y="14055"/>
                  </a:lnTo>
                  <a:cubicBezTo>
                    <a:pt x="65444" y="14045"/>
                    <a:pt x="65444" y="14045"/>
                    <a:pt x="65444" y="14036"/>
                  </a:cubicBezTo>
                  <a:cubicBezTo>
                    <a:pt x="65444" y="14026"/>
                    <a:pt x="65434" y="14017"/>
                    <a:pt x="65434" y="14007"/>
                  </a:cubicBezTo>
                  <a:cubicBezTo>
                    <a:pt x="65426" y="13992"/>
                    <a:pt x="65438" y="13977"/>
                    <a:pt x="65457" y="13977"/>
                  </a:cubicBezTo>
                  <a:cubicBezTo>
                    <a:pt x="65462" y="13977"/>
                    <a:pt x="65467" y="13977"/>
                    <a:pt x="65472" y="13979"/>
                  </a:cubicBezTo>
                  <a:lnTo>
                    <a:pt x="65453" y="13998"/>
                  </a:lnTo>
                  <a:lnTo>
                    <a:pt x="65472" y="13998"/>
                  </a:lnTo>
                  <a:cubicBezTo>
                    <a:pt x="65519" y="13998"/>
                    <a:pt x="65557" y="13988"/>
                    <a:pt x="65604" y="13988"/>
                  </a:cubicBezTo>
                  <a:lnTo>
                    <a:pt x="65614" y="13988"/>
                  </a:lnTo>
                  <a:cubicBezTo>
                    <a:pt x="65614" y="13988"/>
                    <a:pt x="65623" y="13979"/>
                    <a:pt x="65623" y="13979"/>
                  </a:cubicBezTo>
                  <a:cubicBezTo>
                    <a:pt x="65623" y="13970"/>
                    <a:pt x="65614" y="13970"/>
                    <a:pt x="65614" y="13960"/>
                  </a:cubicBezTo>
                  <a:cubicBezTo>
                    <a:pt x="65604" y="13960"/>
                    <a:pt x="65595" y="13951"/>
                    <a:pt x="65604" y="13951"/>
                  </a:cubicBezTo>
                  <a:cubicBezTo>
                    <a:pt x="65604" y="13932"/>
                    <a:pt x="65614" y="13922"/>
                    <a:pt x="65614" y="13913"/>
                  </a:cubicBezTo>
                  <a:cubicBezTo>
                    <a:pt x="65623" y="13908"/>
                    <a:pt x="65633" y="13906"/>
                    <a:pt x="65641" y="13906"/>
                  </a:cubicBezTo>
                  <a:cubicBezTo>
                    <a:pt x="65649" y="13906"/>
                    <a:pt x="65657" y="13908"/>
                    <a:pt x="65661" y="13913"/>
                  </a:cubicBezTo>
                  <a:cubicBezTo>
                    <a:pt x="65661" y="13917"/>
                    <a:pt x="65664" y="13920"/>
                    <a:pt x="65666" y="13920"/>
                  </a:cubicBezTo>
                  <a:cubicBezTo>
                    <a:pt x="65668" y="13920"/>
                    <a:pt x="65671" y="13917"/>
                    <a:pt x="65671" y="13913"/>
                  </a:cubicBezTo>
                  <a:cubicBezTo>
                    <a:pt x="65690" y="13903"/>
                    <a:pt x="65718" y="13894"/>
                    <a:pt x="65737" y="13894"/>
                  </a:cubicBezTo>
                  <a:lnTo>
                    <a:pt x="65803" y="13894"/>
                  </a:lnTo>
                  <a:cubicBezTo>
                    <a:pt x="65813" y="13894"/>
                    <a:pt x="65832" y="13875"/>
                    <a:pt x="65832" y="13865"/>
                  </a:cubicBezTo>
                  <a:cubicBezTo>
                    <a:pt x="65832" y="13856"/>
                    <a:pt x="65841" y="13856"/>
                    <a:pt x="65841" y="13856"/>
                  </a:cubicBezTo>
                  <a:cubicBezTo>
                    <a:pt x="65841" y="13847"/>
                    <a:pt x="65841" y="13837"/>
                    <a:pt x="65851" y="13837"/>
                  </a:cubicBezTo>
                  <a:lnTo>
                    <a:pt x="65832" y="13828"/>
                  </a:lnTo>
                  <a:cubicBezTo>
                    <a:pt x="65841" y="13818"/>
                    <a:pt x="65851" y="13799"/>
                    <a:pt x="65860" y="13790"/>
                  </a:cubicBezTo>
                  <a:cubicBezTo>
                    <a:pt x="65870" y="13799"/>
                    <a:pt x="65879" y="13809"/>
                    <a:pt x="65888" y="13828"/>
                  </a:cubicBezTo>
                  <a:cubicBezTo>
                    <a:pt x="65894" y="13810"/>
                    <a:pt x="65900" y="13803"/>
                    <a:pt x="65914" y="13803"/>
                  </a:cubicBezTo>
                  <a:cubicBezTo>
                    <a:pt x="65921" y="13803"/>
                    <a:pt x="65931" y="13805"/>
                    <a:pt x="65945" y="13809"/>
                  </a:cubicBezTo>
                  <a:lnTo>
                    <a:pt x="65898" y="13856"/>
                  </a:lnTo>
                  <a:cubicBezTo>
                    <a:pt x="65936" y="13847"/>
                    <a:pt x="65964" y="13818"/>
                    <a:pt x="65983" y="13790"/>
                  </a:cubicBezTo>
                  <a:lnTo>
                    <a:pt x="65974" y="13780"/>
                  </a:lnTo>
                  <a:cubicBezTo>
                    <a:pt x="65974" y="13790"/>
                    <a:pt x="65964" y="13799"/>
                    <a:pt x="65964" y="13799"/>
                  </a:cubicBezTo>
                  <a:lnTo>
                    <a:pt x="65945" y="13799"/>
                  </a:lnTo>
                  <a:cubicBezTo>
                    <a:pt x="65945" y="13799"/>
                    <a:pt x="65945" y="13790"/>
                    <a:pt x="65945" y="13780"/>
                  </a:cubicBezTo>
                  <a:cubicBezTo>
                    <a:pt x="65955" y="13780"/>
                    <a:pt x="65964" y="13771"/>
                    <a:pt x="65974" y="13771"/>
                  </a:cubicBezTo>
                  <a:cubicBezTo>
                    <a:pt x="65983" y="13771"/>
                    <a:pt x="66002" y="13761"/>
                    <a:pt x="66011" y="13752"/>
                  </a:cubicBezTo>
                  <a:cubicBezTo>
                    <a:pt x="66011" y="13742"/>
                    <a:pt x="66011" y="13733"/>
                    <a:pt x="66021" y="13733"/>
                  </a:cubicBezTo>
                  <a:cubicBezTo>
                    <a:pt x="66026" y="13728"/>
                    <a:pt x="66028" y="13726"/>
                    <a:pt x="66030" y="13726"/>
                  </a:cubicBezTo>
                  <a:cubicBezTo>
                    <a:pt x="66033" y="13726"/>
                    <a:pt x="66035" y="13728"/>
                    <a:pt x="66040" y="13733"/>
                  </a:cubicBezTo>
                  <a:cubicBezTo>
                    <a:pt x="66040" y="13742"/>
                    <a:pt x="66049" y="13742"/>
                    <a:pt x="66059" y="13742"/>
                  </a:cubicBezTo>
                  <a:cubicBezTo>
                    <a:pt x="66059" y="13733"/>
                    <a:pt x="66059" y="13733"/>
                    <a:pt x="66059" y="13733"/>
                  </a:cubicBezTo>
                  <a:cubicBezTo>
                    <a:pt x="66040" y="13695"/>
                    <a:pt x="66059" y="13657"/>
                    <a:pt x="66097" y="13648"/>
                  </a:cubicBezTo>
                  <a:cubicBezTo>
                    <a:pt x="66106" y="13648"/>
                    <a:pt x="66106" y="13648"/>
                    <a:pt x="66116" y="13638"/>
                  </a:cubicBezTo>
                  <a:cubicBezTo>
                    <a:pt x="66116" y="13638"/>
                    <a:pt x="66125" y="13629"/>
                    <a:pt x="66125" y="13629"/>
                  </a:cubicBezTo>
                  <a:lnTo>
                    <a:pt x="66182" y="13629"/>
                  </a:lnTo>
                  <a:cubicBezTo>
                    <a:pt x="66186" y="13627"/>
                    <a:pt x="66189" y="13626"/>
                    <a:pt x="66193" y="13626"/>
                  </a:cubicBezTo>
                  <a:cubicBezTo>
                    <a:pt x="66209" y="13626"/>
                    <a:pt x="66225" y="13638"/>
                    <a:pt x="66248" y="13638"/>
                  </a:cubicBezTo>
                  <a:cubicBezTo>
                    <a:pt x="66258" y="13648"/>
                    <a:pt x="66277" y="13648"/>
                    <a:pt x="66286" y="13667"/>
                  </a:cubicBezTo>
                  <a:lnTo>
                    <a:pt x="66305" y="13667"/>
                  </a:lnTo>
                  <a:cubicBezTo>
                    <a:pt x="66305" y="13667"/>
                    <a:pt x="66305" y="13657"/>
                    <a:pt x="66305" y="13657"/>
                  </a:cubicBezTo>
                  <a:cubicBezTo>
                    <a:pt x="66314" y="13638"/>
                    <a:pt x="66314" y="13610"/>
                    <a:pt x="66314" y="13591"/>
                  </a:cubicBezTo>
                  <a:cubicBezTo>
                    <a:pt x="66314" y="13581"/>
                    <a:pt x="66314" y="13572"/>
                    <a:pt x="66305" y="13563"/>
                  </a:cubicBezTo>
                  <a:cubicBezTo>
                    <a:pt x="66307" y="13561"/>
                    <a:pt x="66309" y="13560"/>
                    <a:pt x="66311" y="13560"/>
                  </a:cubicBezTo>
                  <a:cubicBezTo>
                    <a:pt x="66321" y="13560"/>
                    <a:pt x="66335" y="13574"/>
                    <a:pt x="66343" y="13581"/>
                  </a:cubicBezTo>
                  <a:cubicBezTo>
                    <a:pt x="66343" y="13591"/>
                    <a:pt x="66343" y="13600"/>
                    <a:pt x="66343" y="13600"/>
                  </a:cubicBezTo>
                  <a:cubicBezTo>
                    <a:pt x="66352" y="13600"/>
                    <a:pt x="66362" y="13610"/>
                    <a:pt x="66362" y="13610"/>
                  </a:cubicBezTo>
                  <a:cubicBezTo>
                    <a:pt x="66379" y="13597"/>
                    <a:pt x="66391" y="13590"/>
                    <a:pt x="66401" y="13590"/>
                  </a:cubicBezTo>
                  <a:cubicBezTo>
                    <a:pt x="66412" y="13590"/>
                    <a:pt x="66422" y="13599"/>
                    <a:pt x="66437" y="13619"/>
                  </a:cubicBezTo>
                  <a:lnTo>
                    <a:pt x="66447" y="13619"/>
                  </a:lnTo>
                  <a:cubicBezTo>
                    <a:pt x="66447" y="13610"/>
                    <a:pt x="66456" y="13591"/>
                    <a:pt x="66456" y="13581"/>
                  </a:cubicBezTo>
                  <a:cubicBezTo>
                    <a:pt x="66456" y="13572"/>
                    <a:pt x="66456" y="13563"/>
                    <a:pt x="66466" y="13553"/>
                  </a:cubicBezTo>
                  <a:cubicBezTo>
                    <a:pt x="66466" y="13553"/>
                    <a:pt x="66466" y="13544"/>
                    <a:pt x="66466" y="13544"/>
                  </a:cubicBezTo>
                  <a:cubicBezTo>
                    <a:pt x="66485" y="13544"/>
                    <a:pt x="66494" y="13534"/>
                    <a:pt x="66513" y="13534"/>
                  </a:cubicBezTo>
                  <a:cubicBezTo>
                    <a:pt x="66532" y="13534"/>
                    <a:pt x="66532" y="13534"/>
                    <a:pt x="66542" y="13515"/>
                  </a:cubicBezTo>
                  <a:cubicBezTo>
                    <a:pt x="66542" y="13496"/>
                    <a:pt x="66542" y="13477"/>
                    <a:pt x="66542" y="13458"/>
                  </a:cubicBezTo>
                  <a:cubicBezTo>
                    <a:pt x="66551" y="13439"/>
                    <a:pt x="66551" y="13430"/>
                    <a:pt x="66560" y="13411"/>
                  </a:cubicBezTo>
                  <a:cubicBezTo>
                    <a:pt x="66570" y="13402"/>
                    <a:pt x="66570" y="13392"/>
                    <a:pt x="66579" y="13373"/>
                  </a:cubicBezTo>
                  <a:cubicBezTo>
                    <a:pt x="66589" y="13373"/>
                    <a:pt x="66598" y="13364"/>
                    <a:pt x="66608" y="13364"/>
                  </a:cubicBezTo>
                  <a:cubicBezTo>
                    <a:pt x="66617" y="13364"/>
                    <a:pt x="66636" y="13345"/>
                    <a:pt x="66636" y="13326"/>
                  </a:cubicBezTo>
                  <a:cubicBezTo>
                    <a:pt x="66636" y="13307"/>
                    <a:pt x="66646" y="13288"/>
                    <a:pt x="66646" y="13269"/>
                  </a:cubicBezTo>
                  <a:cubicBezTo>
                    <a:pt x="66646" y="13260"/>
                    <a:pt x="66646" y="13260"/>
                    <a:pt x="66636" y="13250"/>
                  </a:cubicBezTo>
                  <a:cubicBezTo>
                    <a:pt x="66655" y="13250"/>
                    <a:pt x="66674" y="13250"/>
                    <a:pt x="66693" y="13260"/>
                  </a:cubicBezTo>
                  <a:cubicBezTo>
                    <a:pt x="66707" y="13246"/>
                    <a:pt x="66726" y="13237"/>
                    <a:pt x="66742" y="13237"/>
                  </a:cubicBezTo>
                  <a:cubicBezTo>
                    <a:pt x="66748" y="13237"/>
                    <a:pt x="66754" y="13238"/>
                    <a:pt x="66759" y="13241"/>
                  </a:cubicBezTo>
                  <a:cubicBezTo>
                    <a:pt x="66774" y="13248"/>
                    <a:pt x="66788" y="13266"/>
                    <a:pt x="66802" y="13266"/>
                  </a:cubicBezTo>
                  <a:cubicBezTo>
                    <a:pt x="66807" y="13266"/>
                    <a:pt x="66811" y="13264"/>
                    <a:pt x="66816" y="13260"/>
                  </a:cubicBezTo>
                  <a:cubicBezTo>
                    <a:pt x="66826" y="13250"/>
                    <a:pt x="66816" y="13241"/>
                    <a:pt x="66816" y="13222"/>
                  </a:cubicBezTo>
                  <a:cubicBezTo>
                    <a:pt x="66826" y="13212"/>
                    <a:pt x="66826" y="13203"/>
                    <a:pt x="66826" y="13193"/>
                  </a:cubicBezTo>
                  <a:cubicBezTo>
                    <a:pt x="66835" y="13174"/>
                    <a:pt x="66854" y="13156"/>
                    <a:pt x="66854" y="13137"/>
                  </a:cubicBezTo>
                  <a:lnTo>
                    <a:pt x="66873" y="13137"/>
                  </a:lnTo>
                  <a:lnTo>
                    <a:pt x="66873" y="13174"/>
                  </a:lnTo>
                  <a:cubicBezTo>
                    <a:pt x="66892" y="13156"/>
                    <a:pt x="66911" y="13146"/>
                    <a:pt x="66930" y="13127"/>
                  </a:cubicBezTo>
                  <a:cubicBezTo>
                    <a:pt x="66936" y="13120"/>
                    <a:pt x="66948" y="13114"/>
                    <a:pt x="66957" y="13114"/>
                  </a:cubicBezTo>
                  <a:cubicBezTo>
                    <a:pt x="66961" y="13114"/>
                    <a:pt x="66965" y="13115"/>
                    <a:pt x="66967" y="13118"/>
                  </a:cubicBezTo>
                  <a:cubicBezTo>
                    <a:pt x="66967" y="13127"/>
                    <a:pt x="66977" y="13127"/>
                    <a:pt x="66986" y="13127"/>
                  </a:cubicBezTo>
                  <a:cubicBezTo>
                    <a:pt x="66986" y="13137"/>
                    <a:pt x="66996" y="13137"/>
                    <a:pt x="66996" y="13137"/>
                  </a:cubicBezTo>
                  <a:cubicBezTo>
                    <a:pt x="67001" y="13134"/>
                    <a:pt x="67006" y="13133"/>
                    <a:pt x="67010" y="13133"/>
                  </a:cubicBezTo>
                  <a:cubicBezTo>
                    <a:pt x="67020" y="13133"/>
                    <a:pt x="67027" y="13139"/>
                    <a:pt x="67034" y="13146"/>
                  </a:cubicBezTo>
                  <a:cubicBezTo>
                    <a:pt x="67034" y="13156"/>
                    <a:pt x="67034" y="13165"/>
                    <a:pt x="67034" y="13165"/>
                  </a:cubicBezTo>
                  <a:cubicBezTo>
                    <a:pt x="67034" y="13174"/>
                    <a:pt x="67043" y="13184"/>
                    <a:pt x="67053" y="13184"/>
                  </a:cubicBezTo>
                  <a:cubicBezTo>
                    <a:pt x="67053" y="13184"/>
                    <a:pt x="67062" y="13174"/>
                    <a:pt x="67072" y="13174"/>
                  </a:cubicBezTo>
                  <a:cubicBezTo>
                    <a:pt x="67072" y="13165"/>
                    <a:pt x="67072" y="13156"/>
                    <a:pt x="67072" y="13146"/>
                  </a:cubicBezTo>
                  <a:cubicBezTo>
                    <a:pt x="67081" y="13127"/>
                    <a:pt x="67081" y="13108"/>
                    <a:pt x="67081" y="13089"/>
                  </a:cubicBezTo>
                  <a:lnTo>
                    <a:pt x="67081" y="13089"/>
                  </a:lnTo>
                  <a:cubicBezTo>
                    <a:pt x="67074" y="13093"/>
                    <a:pt x="67067" y="13095"/>
                    <a:pt x="67061" y="13095"/>
                  </a:cubicBezTo>
                  <a:cubicBezTo>
                    <a:pt x="67051" y="13095"/>
                    <a:pt x="67043" y="13088"/>
                    <a:pt x="67043" y="13070"/>
                  </a:cubicBezTo>
                  <a:lnTo>
                    <a:pt x="67024" y="13108"/>
                  </a:lnTo>
                  <a:cubicBezTo>
                    <a:pt x="67014" y="13082"/>
                    <a:pt x="67000" y="13076"/>
                    <a:pt x="66984" y="13076"/>
                  </a:cubicBezTo>
                  <a:cubicBezTo>
                    <a:pt x="66971" y="13076"/>
                    <a:pt x="66956" y="13080"/>
                    <a:pt x="66939" y="13080"/>
                  </a:cubicBezTo>
                  <a:cubicBezTo>
                    <a:pt x="66949" y="13061"/>
                    <a:pt x="66949" y="13042"/>
                    <a:pt x="66958" y="13042"/>
                  </a:cubicBezTo>
                  <a:cubicBezTo>
                    <a:pt x="66977" y="13023"/>
                    <a:pt x="66996" y="13004"/>
                    <a:pt x="67005" y="12976"/>
                  </a:cubicBezTo>
                  <a:cubicBezTo>
                    <a:pt x="67005" y="12957"/>
                    <a:pt x="67015" y="12938"/>
                    <a:pt x="67024" y="12919"/>
                  </a:cubicBezTo>
                  <a:cubicBezTo>
                    <a:pt x="67053" y="12881"/>
                    <a:pt x="67091" y="12862"/>
                    <a:pt x="67138" y="12853"/>
                  </a:cubicBezTo>
                  <a:close/>
                  <a:moveTo>
                    <a:pt x="63778" y="14604"/>
                  </a:moveTo>
                  <a:lnTo>
                    <a:pt x="63759" y="14632"/>
                  </a:lnTo>
                  <a:cubicBezTo>
                    <a:pt x="63749" y="14632"/>
                    <a:pt x="63749" y="14623"/>
                    <a:pt x="63749" y="14613"/>
                  </a:cubicBezTo>
                  <a:cubicBezTo>
                    <a:pt x="63749" y="14613"/>
                    <a:pt x="63749" y="14604"/>
                    <a:pt x="63759" y="14604"/>
                  </a:cubicBezTo>
                  <a:close/>
                  <a:moveTo>
                    <a:pt x="11529" y="14613"/>
                  </a:moveTo>
                  <a:cubicBezTo>
                    <a:pt x="11529" y="14623"/>
                    <a:pt x="11538" y="14623"/>
                    <a:pt x="11538" y="14632"/>
                  </a:cubicBezTo>
                  <a:cubicBezTo>
                    <a:pt x="11538" y="14632"/>
                    <a:pt x="11529" y="14642"/>
                    <a:pt x="11529" y="14642"/>
                  </a:cubicBezTo>
                  <a:cubicBezTo>
                    <a:pt x="11519" y="14642"/>
                    <a:pt x="11519" y="14632"/>
                    <a:pt x="11519" y="14632"/>
                  </a:cubicBezTo>
                  <a:cubicBezTo>
                    <a:pt x="11519" y="14632"/>
                    <a:pt x="11519" y="14623"/>
                    <a:pt x="11529" y="14613"/>
                  </a:cubicBezTo>
                  <a:close/>
                  <a:moveTo>
                    <a:pt x="11913" y="14619"/>
                  </a:moveTo>
                  <a:cubicBezTo>
                    <a:pt x="11926" y="14619"/>
                    <a:pt x="11936" y="14628"/>
                    <a:pt x="11936" y="14642"/>
                  </a:cubicBezTo>
                  <a:cubicBezTo>
                    <a:pt x="11936" y="14651"/>
                    <a:pt x="11926" y="14651"/>
                    <a:pt x="11926" y="14651"/>
                  </a:cubicBezTo>
                  <a:lnTo>
                    <a:pt x="11907" y="14651"/>
                  </a:lnTo>
                  <a:cubicBezTo>
                    <a:pt x="11907" y="14642"/>
                    <a:pt x="11907" y="14632"/>
                    <a:pt x="11898" y="14623"/>
                  </a:cubicBezTo>
                  <a:cubicBezTo>
                    <a:pt x="11903" y="14620"/>
                    <a:pt x="11908" y="14619"/>
                    <a:pt x="11913" y="14619"/>
                  </a:cubicBezTo>
                  <a:close/>
                  <a:moveTo>
                    <a:pt x="61620" y="14490"/>
                  </a:moveTo>
                  <a:cubicBezTo>
                    <a:pt x="61629" y="14490"/>
                    <a:pt x="61638" y="14500"/>
                    <a:pt x="61638" y="14509"/>
                  </a:cubicBezTo>
                  <a:cubicBezTo>
                    <a:pt x="61648" y="14519"/>
                    <a:pt x="61648" y="14528"/>
                    <a:pt x="61648" y="14537"/>
                  </a:cubicBezTo>
                  <a:lnTo>
                    <a:pt x="61657" y="14537"/>
                  </a:lnTo>
                  <a:lnTo>
                    <a:pt x="61667" y="14519"/>
                  </a:lnTo>
                  <a:lnTo>
                    <a:pt x="61676" y="14519"/>
                  </a:lnTo>
                  <a:cubicBezTo>
                    <a:pt x="61686" y="14537"/>
                    <a:pt x="61695" y="14556"/>
                    <a:pt x="61705" y="14575"/>
                  </a:cubicBezTo>
                  <a:cubicBezTo>
                    <a:pt x="61705" y="14575"/>
                    <a:pt x="61714" y="14585"/>
                    <a:pt x="61724" y="14585"/>
                  </a:cubicBezTo>
                  <a:cubicBezTo>
                    <a:pt x="61724" y="14613"/>
                    <a:pt x="61705" y="14623"/>
                    <a:pt x="61676" y="14632"/>
                  </a:cubicBezTo>
                  <a:cubicBezTo>
                    <a:pt x="61676" y="14632"/>
                    <a:pt x="61667" y="14632"/>
                    <a:pt x="61667" y="14642"/>
                  </a:cubicBezTo>
                  <a:cubicBezTo>
                    <a:pt x="61657" y="14651"/>
                    <a:pt x="61648" y="14651"/>
                    <a:pt x="61638" y="14651"/>
                  </a:cubicBezTo>
                  <a:cubicBezTo>
                    <a:pt x="61629" y="14642"/>
                    <a:pt x="61610" y="14632"/>
                    <a:pt x="61601" y="14623"/>
                  </a:cubicBezTo>
                  <a:cubicBezTo>
                    <a:pt x="61591" y="14613"/>
                    <a:pt x="61591" y="14594"/>
                    <a:pt x="61610" y="14594"/>
                  </a:cubicBezTo>
                  <a:cubicBezTo>
                    <a:pt x="61620" y="14585"/>
                    <a:pt x="61629" y="14575"/>
                    <a:pt x="61648" y="14575"/>
                  </a:cubicBezTo>
                  <a:cubicBezTo>
                    <a:pt x="61648" y="14566"/>
                    <a:pt x="61648" y="14566"/>
                    <a:pt x="61657" y="14566"/>
                  </a:cubicBezTo>
                  <a:cubicBezTo>
                    <a:pt x="61638" y="14547"/>
                    <a:pt x="61629" y="14537"/>
                    <a:pt x="61620" y="14519"/>
                  </a:cubicBezTo>
                  <a:cubicBezTo>
                    <a:pt x="61610" y="14519"/>
                    <a:pt x="61610" y="14500"/>
                    <a:pt x="61620" y="14490"/>
                  </a:cubicBezTo>
                  <a:close/>
                  <a:moveTo>
                    <a:pt x="11614" y="14604"/>
                  </a:moveTo>
                  <a:cubicBezTo>
                    <a:pt x="11623" y="14613"/>
                    <a:pt x="11633" y="14623"/>
                    <a:pt x="11633" y="14632"/>
                  </a:cubicBezTo>
                  <a:cubicBezTo>
                    <a:pt x="11633" y="14642"/>
                    <a:pt x="11633" y="14661"/>
                    <a:pt x="11623" y="14661"/>
                  </a:cubicBezTo>
                  <a:cubicBezTo>
                    <a:pt x="11623" y="14661"/>
                    <a:pt x="11623" y="14651"/>
                    <a:pt x="11623" y="14651"/>
                  </a:cubicBezTo>
                  <a:cubicBezTo>
                    <a:pt x="11605" y="14651"/>
                    <a:pt x="11605" y="14632"/>
                    <a:pt x="11605" y="14623"/>
                  </a:cubicBezTo>
                  <a:cubicBezTo>
                    <a:pt x="11595" y="14623"/>
                    <a:pt x="11605" y="14613"/>
                    <a:pt x="11605" y="14613"/>
                  </a:cubicBezTo>
                  <a:cubicBezTo>
                    <a:pt x="11605" y="14604"/>
                    <a:pt x="11605" y="14604"/>
                    <a:pt x="11614" y="14604"/>
                  </a:cubicBezTo>
                  <a:close/>
                  <a:moveTo>
                    <a:pt x="11889" y="14642"/>
                  </a:moveTo>
                  <a:cubicBezTo>
                    <a:pt x="11898" y="14642"/>
                    <a:pt x="11898" y="14642"/>
                    <a:pt x="11898" y="14651"/>
                  </a:cubicBezTo>
                  <a:cubicBezTo>
                    <a:pt x="11898" y="14651"/>
                    <a:pt x="11898" y="14651"/>
                    <a:pt x="11898" y="14661"/>
                  </a:cubicBezTo>
                  <a:cubicBezTo>
                    <a:pt x="11898" y="14651"/>
                    <a:pt x="11889" y="14651"/>
                    <a:pt x="11889" y="14651"/>
                  </a:cubicBezTo>
                  <a:cubicBezTo>
                    <a:pt x="11889" y="14642"/>
                    <a:pt x="11889" y="14642"/>
                    <a:pt x="11889" y="14642"/>
                  </a:cubicBezTo>
                  <a:close/>
                  <a:moveTo>
                    <a:pt x="63730" y="14642"/>
                  </a:moveTo>
                  <a:lnTo>
                    <a:pt x="63740" y="14651"/>
                  </a:lnTo>
                  <a:lnTo>
                    <a:pt x="63730" y="14661"/>
                  </a:lnTo>
                  <a:cubicBezTo>
                    <a:pt x="63730" y="14661"/>
                    <a:pt x="63721" y="14651"/>
                    <a:pt x="63721" y="14651"/>
                  </a:cubicBezTo>
                  <a:cubicBezTo>
                    <a:pt x="63721" y="14651"/>
                    <a:pt x="63730" y="14642"/>
                    <a:pt x="63730" y="14642"/>
                  </a:cubicBezTo>
                  <a:close/>
                  <a:moveTo>
                    <a:pt x="63390" y="14632"/>
                  </a:moveTo>
                  <a:lnTo>
                    <a:pt x="63371" y="14679"/>
                  </a:lnTo>
                  <a:cubicBezTo>
                    <a:pt x="63352" y="14661"/>
                    <a:pt x="63361" y="14642"/>
                    <a:pt x="63390" y="14632"/>
                  </a:cubicBezTo>
                  <a:close/>
                  <a:moveTo>
                    <a:pt x="60826" y="14666"/>
                  </a:moveTo>
                  <a:cubicBezTo>
                    <a:pt x="60829" y="14666"/>
                    <a:pt x="60831" y="14667"/>
                    <a:pt x="60834" y="14670"/>
                  </a:cubicBezTo>
                  <a:cubicBezTo>
                    <a:pt x="60843" y="14670"/>
                    <a:pt x="60834" y="14679"/>
                    <a:pt x="60843" y="14689"/>
                  </a:cubicBezTo>
                  <a:lnTo>
                    <a:pt x="60806" y="14689"/>
                  </a:lnTo>
                  <a:cubicBezTo>
                    <a:pt x="60812" y="14675"/>
                    <a:pt x="60819" y="14666"/>
                    <a:pt x="60826" y="14666"/>
                  </a:cubicBezTo>
                  <a:close/>
                  <a:moveTo>
                    <a:pt x="11945" y="14679"/>
                  </a:moveTo>
                  <a:lnTo>
                    <a:pt x="11955" y="14689"/>
                  </a:lnTo>
                  <a:lnTo>
                    <a:pt x="11936" y="14698"/>
                  </a:lnTo>
                  <a:lnTo>
                    <a:pt x="11926" y="14689"/>
                  </a:lnTo>
                  <a:lnTo>
                    <a:pt x="11945" y="14679"/>
                  </a:lnTo>
                  <a:close/>
                  <a:moveTo>
                    <a:pt x="60777" y="14679"/>
                  </a:moveTo>
                  <a:cubicBezTo>
                    <a:pt x="60787" y="14679"/>
                    <a:pt x="60796" y="14689"/>
                    <a:pt x="60796" y="14689"/>
                  </a:cubicBezTo>
                  <a:cubicBezTo>
                    <a:pt x="60787" y="14698"/>
                    <a:pt x="60787" y="14698"/>
                    <a:pt x="60787" y="14698"/>
                  </a:cubicBezTo>
                  <a:cubicBezTo>
                    <a:pt x="60777" y="14698"/>
                    <a:pt x="60777" y="14689"/>
                    <a:pt x="60768" y="14689"/>
                  </a:cubicBezTo>
                  <a:cubicBezTo>
                    <a:pt x="60768" y="14689"/>
                    <a:pt x="60777" y="14679"/>
                    <a:pt x="60777" y="14679"/>
                  </a:cubicBezTo>
                  <a:close/>
                  <a:moveTo>
                    <a:pt x="63598" y="14670"/>
                  </a:moveTo>
                  <a:lnTo>
                    <a:pt x="63626" y="14689"/>
                  </a:lnTo>
                  <a:lnTo>
                    <a:pt x="63617" y="14698"/>
                  </a:lnTo>
                  <a:cubicBezTo>
                    <a:pt x="63607" y="14689"/>
                    <a:pt x="63598" y="14689"/>
                    <a:pt x="63588" y="14679"/>
                  </a:cubicBezTo>
                  <a:lnTo>
                    <a:pt x="63598" y="14670"/>
                  </a:lnTo>
                  <a:close/>
                  <a:moveTo>
                    <a:pt x="63702" y="14670"/>
                  </a:moveTo>
                  <a:cubicBezTo>
                    <a:pt x="63702" y="14670"/>
                    <a:pt x="63711" y="14670"/>
                    <a:pt x="63721" y="14679"/>
                  </a:cubicBezTo>
                  <a:lnTo>
                    <a:pt x="63702" y="14698"/>
                  </a:lnTo>
                  <a:cubicBezTo>
                    <a:pt x="63692" y="14689"/>
                    <a:pt x="63683" y="14679"/>
                    <a:pt x="63702" y="14670"/>
                  </a:cubicBezTo>
                  <a:close/>
                  <a:moveTo>
                    <a:pt x="11907" y="14670"/>
                  </a:moveTo>
                  <a:cubicBezTo>
                    <a:pt x="11907" y="14689"/>
                    <a:pt x="11898" y="14689"/>
                    <a:pt x="11879" y="14698"/>
                  </a:cubicBezTo>
                  <a:lnTo>
                    <a:pt x="11879" y="14708"/>
                  </a:lnTo>
                  <a:lnTo>
                    <a:pt x="11870" y="14679"/>
                  </a:lnTo>
                  <a:lnTo>
                    <a:pt x="11879" y="14679"/>
                  </a:lnTo>
                  <a:cubicBezTo>
                    <a:pt x="11889" y="14670"/>
                    <a:pt x="11898" y="14670"/>
                    <a:pt x="11907" y="14670"/>
                  </a:cubicBezTo>
                  <a:close/>
                  <a:moveTo>
                    <a:pt x="60919" y="14651"/>
                  </a:moveTo>
                  <a:cubicBezTo>
                    <a:pt x="60919" y="14651"/>
                    <a:pt x="60919" y="14651"/>
                    <a:pt x="60919" y="14661"/>
                  </a:cubicBezTo>
                  <a:cubicBezTo>
                    <a:pt x="60919" y="14679"/>
                    <a:pt x="60900" y="14698"/>
                    <a:pt x="60881" y="14708"/>
                  </a:cubicBezTo>
                  <a:cubicBezTo>
                    <a:pt x="60881" y="14698"/>
                    <a:pt x="60881" y="14689"/>
                    <a:pt x="60891" y="14679"/>
                  </a:cubicBezTo>
                  <a:cubicBezTo>
                    <a:pt x="60891" y="14670"/>
                    <a:pt x="60900" y="14661"/>
                    <a:pt x="60910" y="14651"/>
                  </a:cubicBezTo>
                  <a:close/>
                  <a:moveTo>
                    <a:pt x="11671" y="14689"/>
                  </a:moveTo>
                  <a:cubicBezTo>
                    <a:pt x="11671" y="14708"/>
                    <a:pt x="11671" y="14708"/>
                    <a:pt x="11652" y="14717"/>
                  </a:cubicBezTo>
                  <a:cubicBezTo>
                    <a:pt x="11652" y="14698"/>
                    <a:pt x="11661" y="14689"/>
                    <a:pt x="11671" y="14689"/>
                  </a:cubicBezTo>
                  <a:close/>
                  <a:moveTo>
                    <a:pt x="64346" y="14661"/>
                  </a:moveTo>
                  <a:cubicBezTo>
                    <a:pt x="64346" y="14679"/>
                    <a:pt x="64346" y="14689"/>
                    <a:pt x="64346" y="14708"/>
                  </a:cubicBezTo>
                  <a:cubicBezTo>
                    <a:pt x="64336" y="14708"/>
                    <a:pt x="64327" y="14717"/>
                    <a:pt x="64317" y="14717"/>
                  </a:cubicBezTo>
                  <a:cubicBezTo>
                    <a:pt x="64308" y="14717"/>
                    <a:pt x="64298" y="14708"/>
                    <a:pt x="64289" y="14698"/>
                  </a:cubicBezTo>
                  <a:cubicBezTo>
                    <a:pt x="64289" y="14689"/>
                    <a:pt x="64298" y="14679"/>
                    <a:pt x="64308" y="14679"/>
                  </a:cubicBezTo>
                  <a:cubicBezTo>
                    <a:pt x="64317" y="14670"/>
                    <a:pt x="64327" y="14661"/>
                    <a:pt x="64346" y="14661"/>
                  </a:cubicBezTo>
                  <a:close/>
                  <a:moveTo>
                    <a:pt x="11499" y="14676"/>
                  </a:moveTo>
                  <a:cubicBezTo>
                    <a:pt x="11505" y="14676"/>
                    <a:pt x="11510" y="14682"/>
                    <a:pt x="11510" y="14689"/>
                  </a:cubicBezTo>
                  <a:cubicBezTo>
                    <a:pt x="11519" y="14698"/>
                    <a:pt x="11519" y="14717"/>
                    <a:pt x="11519" y="14727"/>
                  </a:cubicBezTo>
                  <a:cubicBezTo>
                    <a:pt x="11510" y="14717"/>
                    <a:pt x="11500" y="14698"/>
                    <a:pt x="11491" y="14689"/>
                  </a:cubicBezTo>
                  <a:cubicBezTo>
                    <a:pt x="11491" y="14679"/>
                    <a:pt x="11491" y="14679"/>
                    <a:pt x="11491" y="14679"/>
                  </a:cubicBezTo>
                  <a:cubicBezTo>
                    <a:pt x="11494" y="14677"/>
                    <a:pt x="11497" y="14676"/>
                    <a:pt x="11499" y="14676"/>
                  </a:cubicBezTo>
                  <a:close/>
                  <a:moveTo>
                    <a:pt x="11614" y="14708"/>
                  </a:moveTo>
                  <a:cubicBezTo>
                    <a:pt x="11623" y="14708"/>
                    <a:pt x="11623" y="14717"/>
                    <a:pt x="11623" y="14717"/>
                  </a:cubicBezTo>
                  <a:cubicBezTo>
                    <a:pt x="11623" y="14717"/>
                    <a:pt x="11614" y="14727"/>
                    <a:pt x="11614" y="14727"/>
                  </a:cubicBezTo>
                  <a:cubicBezTo>
                    <a:pt x="11614" y="14727"/>
                    <a:pt x="11614" y="14717"/>
                    <a:pt x="11605" y="14717"/>
                  </a:cubicBezTo>
                  <a:cubicBezTo>
                    <a:pt x="11614" y="14708"/>
                    <a:pt x="11614" y="14708"/>
                    <a:pt x="11614" y="14708"/>
                  </a:cubicBezTo>
                  <a:close/>
                  <a:moveTo>
                    <a:pt x="63096" y="14670"/>
                  </a:moveTo>
                  <a:cubicBezTo>
                    <a:pt x="63096" y="14689"/>
                    <a:pt x="63087" y="14708"/>
                    <a:pt x="63068" y="14727"/>
                  </a:cubicBezTo>
                  <a:cubicBezTo>
                    <a:pt x="63058" y="14717"/>
                    <a:pt x="63068" y="14689"/>
                    <a:pt x="63096" y="14670"/>
                  </a:cubicBezTo>
                  <a:close/>
                  <a:moveTo>
                    <a:pt x="11936" y="14708"/>
                  </a:moveTo>
                  <a:cubicBezTo>
                    <a:pt x="11945" y="14708"/>
                    <a:pt x="11945" y="14717"/>
                    <a:pt x="11945" y="14727"/>
                  </a:cubicBezTo>
                  <a:cubicBezTo>
                    <a:pt x="11945" y="14736"/>
                    <a:pt x="11945" y="14736"/>
                    <a:pt x="11936" y="14736"/>
                  </a:cubicBezTo>
                  <a:cubicBezTo>
                    <a:pt x="11926" y="14727"/>
                    <a:pt x="11926" y="14717"/>
                    <a:pt x="11917" y="14717"/>
                  </a:cubicBezTo>
                  <a:cubicBezTo>
                    <a:pt x="11926" y="14708"/>
                    <a:pt x="11926" y="14708"/>
                    <a:pt x="11936" y="14708"/>
                  </a:cubicBezTo>
                  <a:close/>
                  <a:moveTo>
                    <a:pt x="12182" y="14698"/>
                  </a:moveTo>
                  <a:cubicBezTo>
                    <a:pt x="12182" y="14708"/>
                    <a:pt x="12182" y="14717"/>
                    <a:pt x="12191" y="14717"/>
                  </a:cubicBezTo>
                  <a:cubicBezTo>
                    <a:pt x="12191" y="14717"/>
                    <a:pt x="12201" y="14717"/>
                    <a:pt x="12210" y="14708"/>
                  </a:cubicBezTo>
                  <a:cubicBezTo>
                    <a:pt x="12210" y="14708"/>
                    <a:pt x="12210" y="14708"/>
                    <a:pt x="12220" y="14698"/>
                  </a:cubicBezTo>
                  <a:lnTo>
                    <a:pt x="12220" y="14698"/>
                  </a:lnTo>
                  <a:cubicBezTo>
                    <a:pt x="12220" y="14717"/>
                    <a:pt x="12210" y="14727"/>
                    <a:pt x="12201" y="14736"/>
                  </a:cubicBezTo>
                  <a:lnTo>
                    <a:pt x="12201" y="14727"/>
                  </a:lnTo>
                  <a:lnTo>
                    <a:pt x="12182" y="14736"/>
                  </a:lnTo>
                  <a:lnTo>
                    <a:pt x="12172" y="14717"/>
                  </a:lnTo>
                  <a:cubicBezTo>
                    <a:pt x="12172" y="14708"/>
                    <a:pt x="12172" y="14708"/>
                    <a:pt x="12182" y="14698"/>
                  </a:cubicBezTo>
                  <a:close/>
                  <a:moveTo>
                    <a:pt x="61620" y="14727"/>
                  </a:moveTo>
                  <a:lnTo>
                    <a:pt x="61620" y="14736"/>
                  </a:lnTo>
                  <a:cubicBezTo>
                    <a:pt x="61610" y="14736"/>
                    <a:pt x="61601" y="14746"/>
                    <a:pt x="61591" y="14746"/>
                  </a:cubicBezTo>
                  <a:lnTo>
                    <a:pt x="61591" y="14736"/>
                  </a:lnTo>
                  <a:lnTo>
                    <a:pt x="61620" y="14727"/>
                  </a:lnTo>
                  <a:close/>
                  <a:moveTo>
                    <a:pt x="11548" y="14727"/>
                  </a:moveTo>
                  <a:lnTo>
                    <a:pt x="11548" y="14727"/>
                  </a:lnTo>
                  <a:cubicBezTo>
                    <a:pt x="11557" y="14736"/>
                    <a:pt x="11557" y="14746"/>
                    <a:pt x="11557" y="14755"/>
                  </a:cubicBezTo>
                  <a:cubicBezTo>
                    <a:pt x="11548" y="14755"/>
                    <a:pt x="11538" y="14736"/>
                    <a:pt x="11548" y="14727"/>
                  </a:cubicBezTo>
                  <a:close/>
                  <a:moveTo>
                    <a:pt x="65141" y="14661"/>
                  </a:moveTo>
                  <a:cubicBezTo>
                    <a:pt x="65150" y="14670"/>
                    <a:pt x="65150" y="14670"/>
                    <a:pt x="65150" y="14679"/>
                  </a:cubicBezTo>
                  <a:cubicBezTo>
                    <a:pt x="65157" y="14686"/>
                    <a:pt x="65159" y="14693"/>
                    <a:pt x="65166" y="14693"/>
                  </a:cubicBezTo>
                  <a:cubicBezTo>
                    <a:pt x="65169" y="14693"/>
                    <a:pt x="65173" y="14692"/>
                    <a:pt x="65179" y="14689"/>
                  </a:cubicBezTo>
                  <a:cubicBezTo>
                    <a:pt x="65188" y="14689"/>
                    <a:pt x="65197" y="14689"/>
                    <a:pt x="65197" y="14708"/>
                  </a:cubicBezTo>
                  <a:cubicBezTo>
                    <a:pt x="65197" y="14717"/>
                    <a:pt x="65197" y="14727"/>
                    <a:pt x="65197" y="14736"/>
                  </a:cubicBezTo>
                  <a:cubicBezTo>
                    <a:pt x="65197" y="14736"/>
                    <a:pt x="65197" y="14748"/>
                    <a:pt x="65193" y="14748"/>
                  </a:cubicBezTo>
                  <a:cubicBezTo>
                    <a:pt x="65191" y="14748"/>
                    <a:pt x="65190" y="14748"/>
                    <a:pt x="65188" y="14746"/>
                  </a:cubicBezTo>
                  <a:cubicBezTo>
                    <a:pt x="65179" y="14746"/>
                    <a:pt x="65179" y="14755"/>
                    <a:pt x="65179" y="14755"/>
                  </a:cubicBezTo>
                  <a:cubicBezTo>
                    <a:pt x="65169" y="14765"/>
                    <a:pt x="65169" y="14765"/>
                    <a:pt x="65160" y="14765"/>
                  </a:cubicBezTo>
                  <a:cubicBezTo>
                    <a:pt x="65160" y="14765"/>
                    <a:pt x="65150" y="14765"/>
                    <a:pt x="65150" y="14755"/>
                  </a:cubicBezTo>
                  <a:cubicBezTo>
                    <a:pt x="65150" y="14736"/>
                    <a:pt x="65141" y="14727"/>
                    <a:pt x="65122" y="14727"/>
                  </a:cubicBezTo>
                  <a:lnTo>
                    <a:pt x="65112" y="14727"/>
                  </a:lnTo>
                  <a:cubicBezTo>
                    <a:pt x="65122" y="14717"/>
                    <a:pt x="65131" y="14708"/>
                    <a:pt x="65141" y="14698"/>
                  </a:cubicBezTo>
                  <a:cubicBezTo>
                    <a:pt x="65141" y="14689"/>
                    <a:pt x="65141" y="14679"/>
                    <a:pt x="65141" y="14661"/>
                  </a:cubicBezTo>
                  <a:close/>
                  <a:moveTo>
                    <a:pt x="11333" y="14612"/>
                  </a:moveTo>
                  <a:cubicBezTo>
                    <a:pt x="11338" y="14612"/>
                    <a:pt x="11344" y="14617"/>
                    <a:pt x="11349" y="14623"/>
                  </a:cubicBezTo>
                  <a:cubicBezTo>
                    <a:pt x="11358" y="14623"/>
                    <a:pt x="11368" y="14632"/>
                    <a:pt x="11377" y="14632"/>
                  </a:cubicBezTo>
                  <a:lnTo>
                    <a:pt x="11349" y="14642"/>
                  </a:lnTo>
                  <a:cubicBezTo>
                    <a:pt x="11362" y="14648"/>
                    <a:pt x="11380" y="14655"/>
                    <a:pt x="11397" y="14655"/>
                  </a:cubicBezTo>
                  <a:cubicBezTo>
                    <a:pt x="11403" y="14655"/>
                    <a:pt x="11410" y="14654"/>
                    <a:pt x="11415" y="14651"/>
                  </a:cubicBezTo>
                  <a:lnTo>
                    <a:pt x="11415" y="14679"/>
                  </a:lnTo>
                  <a:lnTo>
                    <a:pt x="11434" y="14679"/>
                  </a:lnTo>
                  <a:cubicBezTo>
                    <a:pt x="11434" y="14679"/>
                    <a:pt x="11444" y="14679"/>
                    <a:pt x="11444" y="14689"/>
                  </a:cubicBezTo>
                  <a:cubicBezTo>
                    <a:pt x="11453" y="14708"/>
                    <a:pt x="11444" y="14717"/>
                    <a:pt x="11425" y="14727"/>
                  </a:cubicBezTo>
                  <a:cubicBezTo>
                    <a:pt x="11415" y="14736"/>
                    <a:pt x="11415" y="14736"/>
                    <a:pt x="11415" y="14746"/>
                  </a:cubicBezTo>
                  <a:cubicBezTo>
                    <a:pt x="11425" y="14746"/>
                    <a:pt x="11425" y="14755"/>
                    <a:pt x="11434" y="14765"/>
                  </a:cubicBezTo>
                  <a:cubicBezTo>
                    <a:pt x="11434" y="14765"/>
                    <a:pt x="11434" y="14774"/>
                    <a:pt x="11434" y="14774"/>
                  </a:cubicBezTo>
                  <a:lnTo>
                    <a:pt x="11387" y="14774"/>
                  </a:lnTo>
                  <a:cubicBezTo>
                    <a:pt x="11377" y="14755"/>
                    <a:pt x="11358" y="14736"/>
                    <a:pt x="11349" y="14708"/>
                  </a:cubicBezTo>
                  <a:cubicBezTo>
                    <a:pt x="11368" y="14708"/>
                    <a:pt x="11377" y="14698"/>
                    <a:pt x="11387" y="14698"/>
                  </a:cubicBezTo>
                  <a:lnTo>
                    <a:pt x="11434" y="14698"/>
                  </a:lnTo>
                  <a:lnTo>
                    <a:pt x="11434" y="14689"/>
                  </a:lnTo>
                  <a:lnTo>
                    <a:pt x="11387" y="14689"/>
                  </a:lnTo>
                  <a:cubicBezTo>
                    <a:pt x="11377" y="14689"/>
                    <a:pt x="11368" y="14679"/>
                    <a:pt x="11358" y="14679"/>
                  </a:cubicBezTo>
                  <a:lnTo>
                    <a:pt x="11349" y="14679"/>
                  </a:lnTo>
                  <a:cubicBezTo>
                    <a:pt x="11340" y="14679"/>
                    <a:pt x="11330" y="14670"/>
                    <a:pt x="11330" y="14670"/>
                  </a:cubicBezTo>
                  <a:cubicBezTo>
                    <a:pt x="11321" y="14651"/>
                    <a:pt x="11321" y="14642"/>
                    <a:pt x="11311" y="14623"/>
                  </a:cubicBezTo>
                  <a:lnTo>
                    <a:pt x="11321" y="14623"/>
                  </a:lnTo>
                  <a:cubicBezTo>
                    <a:pt x="11325" y="14615"/>
                    <a:pt x="11329" y="14612"/>
                    <a:pt x="11333" y="14612"/>
                  </a:cubicBezTo>
                  <a:close/>
                  <a:moveTo>
                    <a:pt x="62831" y="14632"/>
                  </a:moveTo>
                  <a:cubicBezTo>
                    <a:pt x="62841" y="14632"/>
                    <a:pt x="62850" y="14642"/>
                    <a:pt x="62860" y="14642"/>
                  </a:cubicBezTo>
                  <a:cubicBezTo>
                    <a:pt x="62869" y="14651"/>
                    <a:pt x="62878" y="14670"/>
                    <a:pt x="62897" y="14670"/>
                  </a:cubicBezTo>
                  <a:cubicBezTo>
                    <a:pt x="62907" y="14670"/>
                    <a:pt x="62907" y="14679"/>
                    <a:pt x="62907" y="14679"/>
                  </a:cubicBezTo>
                  <a:cubicBezTo>
                    <a:pt x="62907" y="14689"/>
                    <a:pt x="62897" y="14708"/>
                    <a:pt x="62897" y="14717"/>
                  </a:cubicBezTo>
                  <a:cubicBezTo>
                    <a:pt x="62897" y="14727"/>
                    <a:pt x="62888" y="14736"/>
                    <a:pt x="62888" y="14746"/>
                  </a:cubicBezTo>
                  <a:cubicBezTo>
                    <a:pt x="62888" y="14765"/>
                    <a:pt x="62878" y="14765"/>
                    <a:pt x="62869" y="14765"/>
                  </a:cubicBezTo>
                  <a:lnTo>
                    <a:pt x="62755" y="14765"/>
                  </a:lnTo>
                  <a:cubicBezTo>
                    <a:pt x="62755" y="14765"/>
                    <a:pt x="62746" y="14765"/>
                    <a:pt x="62736" y="14774"/>
                  </a:cubicBezTo>
                  <a:cubicBezTo>
                    <a:pt x="62732" y="14774"/>
                    <a:pt x="62727" y="14776"/>
                    <a:pt x="62722" y="14776"/>
                  </a:cubicBezTo>
                  <a:cubicBezTo>
                    <a:pt x="62718" y="14776"/>
                    <a:pt x="62713" y="14774"/>
                    <a:pt x="62708" y="14765"/>
                  </a:cubicBezTo>
                  <a:cubicBezTo>
                    <a:pt x="62708" y="14765"/>
                    <a:pt x="62699" y="14765"/>
                    <a:pt x="62699" y="14755"/>
                  </a:cubicBezTo>
                  <a:cubicBezTo>
                    <a:pt x="62689" y="14755"/>
                    <a:pt x="62689" y="14746"/>
                    <a:pt x="62680" y="14736"/>
                  </a:cubicBezTo>
                  <a:cubicBezTo>
                    <a:pt x="62670" y="14727"/>
                    <a:pt x="62670" y="14727"/>
                    <a:pt x="62680" y="14717"/>
                  </a:cubicBezTo>
                  <a:cubicBezTo>
                    <a:pt x="62708" y="14698"/>
                    <a:pt x="62736" y="14670"/>
                    <a:pt x="62765" y="14651"/>
                  </a:cubicBezTo>
                  <a:cubicBezTo>
                    <a:pt x="62784" y="14632"/>
                    <a:pt x="62812" y="14632"/>
                    <a:pt x="62831" y="14632"/>
                  </a:cubicBezTo>
                  <a:close/>
                  <a:moveTo>
                    <a:pt x="12333" y="14755"/>
                  </a:moveTo>
                  <a:cubicBezTo>
                    <a:pt x="12333" y="14769"/>
                    <a:pt x="12333" y="14778"/>
                    <a:pt x="12326" y="14778"/>
                  </a:cubicBezTo>
                  <a:cubicBezTo>
                    <a:pt x="12323" y="14778"/>
                    <a:pt x="12320" y="14777"/>
                    <a:pt x="12314" y="14774"/>
                  </a:cubicBezTo>
                  <a:lnTo>
                    <a:pt x="12333" y="14755"/>
                  </a:lnTo>
                  <a:close/>
                  <a:moveTo>
                    <a:pt x="11898" y="14774"/>
                  </a:moveTo>
                  <a:lnTo>
                    <a:pt x="11907" y="14784"/>
                  </a:lnTo>
                  <a:lnTo>
                    <a:pt x="11879" y="14793"/>
                  </a:lnTo>
                  <a:cubicBezTo>
                    <a:pt x="11879" y="14793"/>
                    <a:pt x="11879" y="14784"/>
                    <a:pt x="11879" y="14784"/>
                  </a:cubicBezTo>
                  <a:cubicBezTo>
                    <a:pt x="11889" y="14784"/>
                    <a:pt x="11898" y="14774"/>
                    <a:pt x="11898" y="14774"/>
                  </a:cubicBezTo>
                  <a:close/>
                  <a:moveTo>
                    <a:pt x="64016" y="14762"/>
                  </a:moveTo>
                  <a:cubicBezTo>
                    <a:pt x="64033" y="14762"/>
                    <a:pt x="64052" y="14778"/>
                    <a:pt x="64052" y="14793"/>
                  </a:cubicBezTo>
                  <a:cubicBezTo>
                    <a:pt x="64033" y="14793"/>
                    <a:pt x="64014" y="14774"/>
                    <a:pt x="64005" y="14765"/>
                  </a:cubicBezTo>
                  <a:cubicBezTo>
                    <a:pt x="64008" y="14763"/>
                    <a:pt x="64012" y="14762"/>
                    <a:pt x="64016" y="14762"/>
                  </a:cubicBezTo>
                  <a:close/>
                  <a:moveTo>
                    <a:pt x="11472" y="14698"/>
                  </a:moveTo>
                  <a:cubicBezTo>
                    <a:pt x="11491" y="14708"/>
                    <a:pt x="11491" y="14727"/>
                    <a:pt x="11500" y="14736"/>
                  </a:cubicBezTo>
                  <a:cubicBezTo>
                    <a:pt x="11500" y="14746"/>
                    <a:pt x="11500" y="14746"/>
                    <a:pt x="11510" y="14746"/>
                  </a:cubicBezTo>
                  <a:cubicBezTo>
                    <a:pt x="11519" y="14755"/>
                    <a:pt x="11529" y="14765"/>
                    <a:pt x="11519" y="14774"/>
                  </a:cubicBezTo>
                  <a:cubicBezTo>
                    <a:pt x="11529" y="14793"/>
                    <a:pt x="11519" y="14803"/>
                    <a:pt x="11519" y="14812"/>
                  </a:cubicBezTo>
                  <a:cubicBezTo>
                    <a:pt x="11510" y="14803"/>
                    <a:pt x="11510" y="14803"/>
                    <a:pt x="11519" y="14793"/>
                  </a:cubicBezTo>
                  <a:cubicBezTo>
                    <a:pt x="11519" y="14774"/>
                    <a:pt x="11510" y="14755"/>
                    <a:pt x="11491" y="14746"/>
                  </a:cubicBezTo>
                  <a:cubicBezTo>
                    <a:pt x="11481" y="14746"/>
                    <a:pt x="11481" y="14746"/>
                    <a:pt x="11481" y="14755"/>
                  </a:cubicBezTo>
                  <a:cubicBezTo>
                    <a:pt x="11481" y="14765"/>
                    <a:pt x="11481" y="14774"/>
                    <a:pt x="11481" y="14774"/>
                  </a:cubicBezTo>
                  <a:lnTo>
                    <a:pt x="11472" y="14774"/>
                  </a:lnTo>
                  <a:cubicBezTo>
                    <a:pt x="11472" y="14774"/>
                    <a:pt x="11472" y="14765"/>
                    <a:pt x="11472" y="14765"/>
                  </a:cubicBezTo>
                  <a:cubicBezTo>
                    <a:pt x="11463" y="14755"/>
                    <a:pt x="11463" y="14755"/>
                    <a:pt x="11463" y="14746"/>
                  </a:cubicBezTo>
                  <a:cubicBezTo>
                    <a:pt x="11453" y="14736"/>
                    <a:pt x="11453" y="14717"/>
                    <a:pt x="11463" y="14708"/>
                  </a:cubicBezTo>
                  <a:cubicBezTo>
                    <a:pt x="11463" y="14698"/>
                    <a:pt x="11472" y="14698"/>
                    <a:pt x="11472" y="14698"/>
                  </a:cubicBezTo>
                  <a:close/>
                  <a:moveTo>
                    <a:pt x="11595" y="14774"/>
                  </a:moveTo>
                  <a:cubicBezTo>
                    <a:pt x="11595" y="14774"/>
                    <a:pt x="11595" y="14784"/>
                    <a:pt x="11595" y="14784"/>
                  </a:cubicBezTo>
                  <a:cubicBezTo>
                    <a:pt x="11595" y="14793"/>
                    <a:pt x="11586" y="14793"/>
                    <a:pt x="11586" y="14793"/>
                  </a:cubicBezTo>
                  <a:cubicBezTo>
                    <a:pt x="11576" y="14793"/>
                    <a:pt x="11576" y="14803"/>
                    <a:pt x="11576" y="14812"/>
                  </a:cubicBezTo>
                  <a:cubicBezTo>
                    <a:pt x="11576" y="14812"/>
                    <a:pt x="11572" y="14816"/>
                    <a:pt x="11569" y="14816"/>
                  </a:cubicBezTo>
                  <a:cubicBezTo>
                    <a:pt x="11568" y="14816"/>
                    <a:pt x="11567" y="14815"/>
                    <a:pt x="11567" y="14812"/>
                  </a:cubicBezTo>
                  <a:cubicBezTo>
                    <a:pt x="11557" y="14812"/>
                    <a:pt x="11557" y="14812"/>
                    <a:pt x="11557" y="14803"/>
                  </a:cubicBezTo>
                  <a:cubicBezTo>
                    <a:pt x="11567" y="14793"/>
                    <a:pt x="11576" y="14784"/>
                    <a:pt x="11576" y="14774"/>
                  </a:cubicBezTo>
                  <a:close/>
                  <a:moveTo>
                    <a:pt x="11475" y="14796"/>
                  </a:moveTo>
                  <a:cubicBezTo>
                    <a:pt x="11481" y="14796"/>
                    <a:pt x="11489" y="14801"/>
                    <a:pt x="11500" y="14812"/>
                  </a:cubicBezTo>
                  <a:cubicBezTo>
                    <a:pt x="11491" y="14821"/>
                    <a:pt x="11472" y="14821"/>
                    <a:pt x="11463" y="14821"/>
                  </a:cubicBezTo>
                  <a:lnTo>
                    <a:pt x="11472" y="14812"/>
                  </a:lnTo>
                  <a:lnTo>
                    <a:pt x="11463" y="14803"/>
                  </a:lnTo>
                  <a:cubicBezTo>
                    <a:pt x="11466" y="14799"/>
                    <a:pt x="11470" y="14796"/>
                    <a:pt x="11475" y="14796"/>
                  </a:cubicBezTo>
                  <a:close/>
                  <a:moveTo>
                    <a:pt x="12286" y="14803"/>
                  </a:moveTo>
                  <a:cubicBezTo>
                    <a:pt x="12296" y="14803"/>
                    <a:pt x="12296" y="14812"/>
                    <a:pt x="12296" y="14812"/>
                  </a:cubicBezTo>
                  <a:cubicBezTo>
                    <a:pt x="12296" y="14821"/>
                    <a:pt x="12286" y="14821"/>
                    <a:pt x="12277" y="14821"/>
                  </a:cubicBezTo>
                  <a:lnTo>
                    <a:pt x="12286" y="14803"/>
                  </a:lnTo>
                  <a:close/>
                  <a:moveTo>
                    <a:pt x="62651" y="14462"/>
                  </a:moveTo>
                  <a:cubicBezTo>
                    <a:pt x="62661" y="14462"/>
                    <a:pt x="62661" y="14471"/>
                    <a:pt x="62670" y="14471"/>
                  </a:cubicBezTo>
                  <a:cubicBezTo>
                    <a:pt x="62680" y="14490"/>
                    <a:pt x="62680" y="14509"/>
                    <a:pt x="62689" y="14528"/>
                  </a:cubicBezTo>
                  <a:cubicBezTo>
                    <a:pt x="62689" y="14533"/>
                    <a:pt x="62692" y="14535"/>
                    <a:pt x="62695" y="14535"/>
                  </a:cubicBezTo>
                  <a:cubicBezTo>
                    <a:pt x="62699" y="14535"/>
                    <a:pt x="62703" y="14533"/>
                    <a:pt x="62708" y="14528"/>
                  </a:cubicBezTo>
                  <a:cubicBezTo>
                    <a:pt x="62718" y="14519"/>
                    <a:pt x="62727" y="14509"/>
                    <a:pt x="62736" y="14500"/>
                  </a:cubicBezTo>
                  <a:cubicBezTo>
                    <a:pt x="62746" y="14500"/>
                    <a:pt x="62746" y="14490"/>
                    <a:pt x="62755" y="14490"/>
                  </a:cubicBezTo>
                  <a:cubicBezTo>
                    <a:pt x="62755" y="14500"/>
                    <a:pt x="62755" y="14500"/>
                    <a:pt x="62755" y="14509"/>
                  </a:cubicBezTo>
                  <a:cubicBezTo>
                    <a:pt x="62746" y="14528"/>
                    <a:pt x="62746" y="14528"/>
                    <a:pt x="62765" y="14537"/>
                  </a:cubicBezTo>
                  <a:cubicBezTo>
                    <a:pt x="62774" y="14547"/>
                    <a:pt x="62774" y="14547"/>
                    <a:pt x="62784" y="14556"/>
                  </a:cubicBezTo>
                  <a:cubicBezTo>
                    <a:pt x="62790" y="14550"/>
                    <a:pt x="62796" y="14548"/>
                    <a:pt x="62802" y="14548"/>
                  </a:cubicBezTo>
                  <a:cubicBezTo>
                    <a:pt x="62814" y="14548"/>
                    <a:pt x="62825" y="14556"/>
                    <a:pt x="62831" y="14556"/>
                  </a:cubicBezTo>
                  <a:cubicBezTo>
                    <a:pt x="62841" y="14556"/>
                    <a:pt x="62850" y="14556"/>
                    <a:pt x="62860" y="14566"/>
                  </a:cubicBezTo>
                  <a:cubicBezTo>
                    <a:pt x="62878" y="14566"/>
                    <a:pt x="62897" y="14566"/>
                    <a:pt x="62916" y="14556"/>
                  </a:cubicBezTo>
                  <a:cubicBezTo>
                    <a:pt x="62920" y="14548"/>
                    <a:pt x="62928" y="14545"/>
                    <a:pt x="62936" y="14545"/>
                  </a:cubicBezTo>
                  <a:cubicBezTo>
                    <a:pt x="62946" y="14545"/>
                    <a:pt x="62958" y="14551"/>
                    <a:pt x="62964" y="14556"/>
                  </a:cubicBezTo>
                  <a:lnTo>
                    <a:pt x="62916" y="14556"/>
                  </a:lnTo>
                  <a:cubicBezTo>
                    <a:pt x="62926" y="14566"/>
                    <a:pt x="62935" y="14575"/>
                    <a:pt x="62935" y="14585"/>
                  </a:cubicBezTo>
                  <a:cubicBezTo>
                    <a:pt x="62945" y="14594"/>
                    <a:pt x="62945" y="14594"/>
                    <a:pt x="62945" y="14604"/>
                  </a:cubicBezTo>
                  <a:cubicBezTo>
                    <a:pt x="62932" y="14622"/>
                    <a:pt x="62916" y="14633"/>
                    <a:pt x="62899" y="14633"/>
                  </a:cubicBezTo>
                  <a:cubicBezTo>
                    <a:pt x="62889" y="14633"/>
                    <a:pt x="62879" y="14629"/>
                    <a:pt x="62869" y="14623"/>
                  </a:cubicBezTo>
                  <a:cubicBezTo>
                    <a:pt x="62856" y="14616"/>
                    <a:pt x="62841" y="14613"/>
                    <a:pt x="62826" y="14613"/>
                  </a:cubicBezTo>
                  <a:cubicBezTo>
                    <a:pt x="62800" y="14613"/>
                    <a:pt x="62774" y="14623"/>
                    <a:pt x="62755" y="14642"/>
                  </a:cubicBezTo>
                  <a:cubicBezTo>
                    <a:pt x="62736" y="14651"/>
                    <a:pt x="62718" y="14661"/>
                    <a:pt x="62708" y="14679"/>
                  </a:cubicBezTo>
                  <a:cubicBezTo>
                    <a:pt x="62689" y="14689"/>
                    <a:pt x="62689" y="14708"/>
                    <a:pt x="62670" y="14708"/>
                  </a:cubicBezTo>
                  <a:cubicBezTo>
                    <a:pt x="62661" y="14708"/>
                    <a:pt x="62661" y="14717"/>
                    <a:pt x="62661" y="14727"/>
                  </a:cubicBezTo>
                  <a:cubicBezTo>
                    <a:pt x="62661" y="14736"/>
                    <a:pt x="62661" y="14755"/>
                    <a:pt x="62670" y="14774"/>
                  </a:cubicBezTo>
                  <a:cubicBezTo>
                    <a:pt x="62670" y="14793"/>
                    <a:pt x="62661" y="14812"/>
                    <a:pt x="62642" y="14821"/>
                  </a:cubicBezTo>
                  <a:lnTo>
                    <a:pt x="62632" y="14821"/>
                  </a:lnTo>
                  <a:cubicBezTo>
                    <a:pt x="62623" y="14821"/>
                    <a:pt x="62623" y="14812"/>
                    <a:pt x="62623" y="14803"/>
                  </a:cubicBezTo>
                  <a:cubicBezTo>
                    <a:pt x="62632" y="14784"/>
                    <a:pt x="62632" y="14784"/>
                    <a:pt x="62613" y="14774"/>
                  </a:cubicBezTo>
                  <a:cubicBezTo>
                    <a:pt x="62594" y="14765"/>
                    <a:pt x="62576" y="14755"/>
                    <a:pt x="62566" y="14755"/>
                  </a:cubicBezTo>
                  <a:cubicBezTo>
                    <a:pt x="62557" y="14755"/>
                    <a:pt x="62547" y="14746"/>
                    <a:pt x="62547" y="14736"/>
                  </a:cubicBezTo>
                  <a:cubicBezTo>
                    <a:pt x="62547" y="14727"/>
                    <a:pt x="62538" y="14708"/>
                    <a:pt x="62557" y="14698"/>
                  </a:cubicBezTo>
                  <a:cubicBezTo>
                    <a:pt x="62557" y="14698"/>
                    <a:pt x="62566" y="14689"/>
                    <a:pt x="62566" y="14679"/>
                  </a:cubicBezTo>
                  <a:cubicBezTo>
                    <a:pt x="62566" y="14670"/>
                    <a:pt x="62547" y="14670"/>
                    <a:pt x="62547" y="14661"/>
                  </a:cubicBezTo>
                  <a:cubicBezTo>
                    <a:pt x="62538" y="14661"/>
                    <a:pt x="62538" y="14661"/>
                    <a:pt x="62528" y="14670"/>
                  </a:cubicBezTo>
                  <a:cubicBezTo>
                    <a:pt x="62519" y="14670"/>
                    <a:pt x="62509" y="14679"/>
                    <a:pt x="62509" y="14689"/>
                  </a:cubicBezTo>
                  <a:cubicBezTo>
                    <a:pt x="62517" y="14712"/>
                    <a:pt x="62506" y="14729"/>
                    <a:pt x="62486" y="14729"/>
                  </a:cubicBezTo>
                  <a:cubicBezTo>
                    <a:pt x="62481" y="14729"/>
                    <a:pt x="62476" y="14728"/>
                    <a:pt x="62471" y="14727"/>
                  </a:cubicBezTo>
                  <a:cubicBezTo>
                    <a:pt x="62462" y="14727"/>
                    <a:pt x="62453" y="14717"/>
                    <a:pt x="62462" y="14708"/>
                  </a:cubicBezTo>
                  <a:cubicBezTo>
                    <a:pt x="62471" y="14689"/>
                    <a:pt x="62471" y="14670"/>
                    <a:pt x="62481" y="14651"/>
                  </a:cubicBezTo>
                  <a:lnTo>
                    <a:pt x="62471" y="14642"/>
                  </a:lnTo>
                  <a:cubicBezTo>
                    <a:pt x="62462" y="14661"/>
                    <a:pt x="62453" y="14670"/>
                    <a:pt x="62443" y="14689"/>
                  </a:cubicBezTo>
                  <a:cubicBezTo>
                    <a:pt x="62443" y="14698"/>
                    <a:pt x="62434" y="14717"/>
                    <a:pt x="62415" y="14727"/>
                  </a:cubicBezTo>
                  <a:cubicBezTo>
                    <a:pt x="62405" y="14727"/>
                    <a:pt x="62396" y="14736"/>
                    <a:pt x="62386" y="14736"/>
                  </a:cubicBezTo>
                  <a:cubicBezTo>
                    <a:pt x="62377" y="14755"/>
                    <a:pt x="62367" y="14765"/>
                    <a:pt x="62358" y="14774"/>
                  </a:cubicBezTo>
                  <a:cubicBezTo>
                    <a:pt x="62348" y="14784"/>
                    <a:pt x="62358" y="14793"/>
                    <a:pt x="62367" y="14793"/>
                  </a:cubicBezTo>
                  <a:lnTo>
                    <a:pt x="62377" y="14793"/>
                  </a:lnTo>
                  <a:cubicBezTo>
                    <a:pt x="62367" y="14803"/>
                    <a:pt x="62358" y="14812"/>
                    <a:pt x="62348" y="14812"/>
                  </a:cubicBezTo>
                  <a:cubicBezTo>
                    <a:pt x="62346" y="14815"/>
                    <a:pt x="62343" y="14816"/>
                    <a:pt x="62341" y="14816"/>
                  </a:cubicBezTo>
                  <a:cubicBezTo>
                    <a:pt x="62335" y="14816"/>
                    <a:pt x="62329" y="14807"/>
                    <a:pt x="62329" y="14793"/>
                  </a:cubicBezTo>
                  <a:cubicBezTo>
                    <a:pt x="62320" y="14774"/>
                    <a:pt x="62320" y="14746"/>
                    <a:pt x="62311" y="14727"/>
                  </a:cubicBezTo>
                  <a:cubicBezTo>
                    <a:pt x="62301" y="14689"/>
                    <a:pt x="62292" y="14651"/>
                    <a:pt x="62292" y="14613"/>
                  </a:cubicBezTo>
                  <a:cubicBezTo>
                    <a:pt x="62282" y="14604"/>
                    <a:pt x="62292" y="14585"/>
                    <a:pt x="62292" y="14575"/>
                  </a:cubicBezTo>
                  <a:cubicBezTo>
                    <a:pt x="62301" y="14556"/>
                    <a:pt x="62311" y="14556"/>
                    <a:pt x="62329" y="14556"/>
                  </a:cubicBezTo>
                  <a:lnTo>
                    <a:pt x="62320" y="14585"/>
                  </a:lnTo>
                  <a:cubicBezTo>
                    <a:pt x="62367" y="14604"/>
                    <a:pt x="62405" y="14642"/>
                    <a:pt x="62434" y="14689"/>
                  </a:cubicBezTo>
                  <a:cubicBezTo>
                    <a:pt x="62434" y="14661"/>
                    <a:pt x="62434" y="14642"/>
                    <a:pt x="62443" y="14623"/>
                  </a:cubicBezTo>
                  <a:cubicBezTo>
                    <a:pt x="62443" y="14623"/>
                    <a:pt x="62443" y="14613"/>
                    <a:pt x="62443" y="14613"/>
                  </a:cubicBezTo>
                  <a:cubicBezTo>
                    <a:pt x="62443" y="14594"/>
                    <a:pt x="62443" y="14585"/>
                    <a:pt x="62462" y="14585"/>
                  </a:cubicBezTo>
                  <a:cubicBezTo>
                    <a:pt x="62471" y="14585"/>
                    <a:pt x="62490" y="14585"/>
                    <a:pt x="62490" y="14604"/>
                  </a:cubicBezTo>
                  <a:cubicBezTo>
                    <a:pt x="62495" y="14608"/>
                    <a:pt x="62497" y="14611"/>
                    <a:pt x="62500" y="14611"/>
                  </a:cubicBezTo>
                  <a:cubicBezTo>
                    <a:pt x="62502" y="14611"/>
                    <a:pt x="62505" y="14608"/>
                    <a:pt x="62509" y="14604"/>
                  </a:cubicBezTo>
                  <a:cubicBezTo>
                    <a:pt x="62519" y="14594"/>
                    <a:pt x="62526" y="14590"/>
                    <a:pt x="62533" y="14590"/>
                  </a:cubicBezTo>
                  <a:cubicBezTo>
                    <a:pt x="62540" y="14590"/>
                    <a:pt x="62547" y="14594"/>
                    <a:pt x="62557" y="14604"/>
                  </a:cubicBezTo>
                  <a:cubicBezTo>
                    <a:pt x="62561" y="14608"/>
                    <a:pt x="62568" y="14611"/>
                    <a:pt x="62576" y="14611"/>
                  </a:cubicBezTo>
                  <a:cubicBezTo>
                    <a:pt x="62583" y="14611"/>
                    <a:pt x="62590" y="14608"/>
                    <a:pt x="62594" y="14604"/>
                  </a:cubicBezTo>
                  <a:cubicBezTo>
                    <a:pt x="62604" y="14604"/>
                    <a:pt x="62604" y="14585"/>
                    <a:pt x="62604" y="14575"/>
                  </a:cubicBezTo>
                  <a:cubicBezTo>
                    <a:pt x="62604" y="14566"/>
                    <a:pt x="62594" y="14556"/>
                    <a:pt x="62613" y="14547"/>
                  </a:cubicBezTo>
                  <a:cubicBezTo>
                    <a:pt x="62604" y="14519"/>
                    <a:pt x="62623" y="14509"/>
                    <a:pt x="62632" y="14500"/>
                  </a:cubicBezTo>
                  <a:cubicBezTo>
                    <a:pt x="62642" y="14500"/>
                    <a:pt x="62642" y="14481"/>
                    <a:pt x="62642" y="14481"/>
                  </a:cubicBezTo>
                  <a:cubicBezTo>
                    <a:pt x="62642" y="14471"/>
                    <a:pt x="62651" y="14462"/>
                    <a:pt x="62651" y="14462"/>
                  </a:cubicBezTo>
                  <a:close/>
                  <a:moveTo>
                    <a:pt x="64128" y="14670"/>
                  </a:moveTo>
                  <a:cubicBezTo>
                    <a:pt x="64137" y="14698"/>
                    <a:pt x="64137" y="14698"/>
                    <a:pt x="64166" y="14708"/>
                  </a:cubicBezTo>
                  <a:cubicBezTo>
                    <a:pt x="64175" y="14708"/>
                    <a:pt x="64185" y="14708"/>
                    <a:pt x="64194" y="14717"/>
                  </a:cubicBezTo>
                  <a:cubicBezTo>
                    <a:pt x="64204" y="14717"/>
                    <a:pt x="64213" y="14727"/>
                    <a:pt x="64194" y="14746"/>
                  </a:cubicBezTo>
                  <a:cubicBezTo>
                    <a:pt x="64194" y="14755"/>
                    <a:pt x="64194" y="14765"/>
                    <a:pt x="64213" y="14765"/>
                  </a:cubicBezTo>
                  <a:cubicBezTo>
                    <a:pt x="64213" y="14774"/>
                    <a:pt x="64223" y="14774"/>
                    <a:pt x="64223" y="14784"/>
                  </a:cubicBezTo>
                  <a:cubicBezTo>
                    <a:pt x="64232" y="14793"/>
                    <a:pt x="64232" y="14803"/>
                    <a:pt x="64232" y="14812"/>
                  </a:cubicBezTo>
                  <a:cubicBezTo>
                    <a:pt x="64223" y="14820"/>
                    <a:pt x="64217" y="14825"/>
                    <a:pt x="64211" y="14825"/>
                  </a:cubicBezTo>
                  <a:cubicBezTo>
                    <a:pt x="64205" y="14825"/>
                    <a:pt x="64199" y="14818"/>
                    <a:pt x="64194" y="14803"/>
                  </a:cubicBezTo>
                  <a:cubicBezTo>
                    <a:pt x="64194" y="14784"/>
                    <a:pt x="64185" y="14784"/>
                    <a:pt x="64166" y="14774"/>
                  </a:cubicBezTo>
                  <a:cubicBezTo>
                    <a:pt x="64158" y="14766"/>
                    <a:pt x="64148" y="14763"/>
                    <a:pt x="64138" y="14763"/>
                  </a:cubicBezTo>
                  <a:cubicBezTo>
                    <a:pt x="64124" y="14763"/>
                    <a:pt x="64110" y="14769"/>
                    <a:pt x="64099" y="14774"/>
                  </a:cubicBezTo>
                  <a:cubicBezTo>
                    <a:pt x="64071" y="14774"/>
                    <a:pt x="64071" y="14774"/>
                    <a:pt x="64071" y="14746"/>
                  </a:cubicBezTo>
                  <a:cubicBezTo>
                    <a:pt x="64071" y="14736"/>
                    <a:pt x="64071" y="14727"/>
                    <a:pt x="64062" y="14727"/>
                  </a:cubicBezTo>
                  <a:lnTo>
                    <a:pt x="64052" y="14727"/>
                  </a:lnTo>
                  <a:cubicBezTo>
                    <a:pt x="64052" y="14708"/>
                    <a:pt x="64052" y="14698"/>
                    <a:pt x="64052" y="14679"/>
                  </a:cubicBezTo>
                  <a:cubicBezTo>
                    <a:pt x="64062" y="14689"/>
                    <a:pt x="64071" y="14689"/>
                    <a:pt x="64081" y="14698"/>
                  </a:cubicBezTo>
                  <a:cubicBezTo>
                    <a:pt x="64084" y="14702"/>
                    <a:pt x="64088" y="14705"/>
                    <a:pt x="64092" y="14705"/>
                  </a:cubicBezTo>
                  <a:cubicBezTo>
                    <a:pt x="64096" y="14705"/>
                    <a:pt x="64099" y="14700"/>
                    <a:pt x="64099" y="14689"/>
                  </a:cubicBezTo>
                  <a:cubicBezTo>
                    <a:pt x="64109" y="14679"/>
                    <a:pt x="64118" y="14670"/>
                    <a:pt x="64128" y="14670"/>
                  </a:cubicBezTo>
                  <a:close/>
                  <a:moveTo>
                    <a:pt x="63560" y="14821"/>
                  </a:moveTo>
                  <a:lnTo>
                    <a:pt x="63560" y="14831"/>
                  </a:lnTo>
                  <a:lnTo>
                    <a:pt x="63541" y="14831"/>
                  </a:lnTo>
                  <a:lnTo>
                    <a:pt x="63541" y="14821"/>
                  </a:lnTo>
                  <a:close/>
                  <a:moveTo>
                    <a:pt x="12371" y="14727"/>
                  </a:moveTo>
                  <a:cubicBezTo>
                    <a:pt x="12381" y="14736"/>
                    <a:pt x="12390" y="14736"/>
                    <a:pt x="12390" y="14746"/>
                  </a:cubicBezTo>
                  <a:cubicBezTo>
                    <a:pt x="12409" y="14755"/>
                    <a:pt x="12409" y="14774"/>
                    <a:pt x="12400" y="14793"/>
                  </a:cubicBezTo>
                  <a:cubicBezTo>
                    <a:pt x="12390" y="14779"/>
                    <a:pt x="12385" y="14772"/>
                    <a:pt x="12382" y="14772"/>
                  </a:cubicBezTo>
                  <a:cubicBezTo>
                    <a:pt x="12378" y="14772"/>
                    <a:pt x="12376" y="14779"/>
                    <a:pt x="12371" y="14793"/>
                  </a:cubicBezTo>
                  <a:cubicBezTo>
                    <a:pt x="12371" y="14793"/>
                    <a:pt x="12371" y="14793"/>
                    <a:pt x="12371" y="14803"/>
                  </a:cubicBezTo>
                  <a:lnTo>
                    <a:pt x="12362" y="14803"/>
                  </a:lnTo>
                  <a:cubicBezTo>
                    <a:pt x="12352" y="14803"/>
                    <a:pt x="12352" y="14812"/>
                    <a:pt x="12343" y="14812"/>
                  </a:cubicBezTo>
                  <a:cubicBezTo>
                    <a:pt x="12343" y="14821"/>
                    <a:pt x="12343" y="14831"/>
                    <a:pt x="12333" y="14831"/>
                  </a:cubicBezTo>
                  <a:cubicBezTo>
                    <a:pt x="12333" y="14836"/>
                    <a:pt x="12331" y="14838"/>
                    <a:pt x="12329" y="14838"/>
                  </a:cubicBezTo>
                  <a:cubicBezTo>
                    <a:pt x="12326" y="14838"/>
                    <a:pt x="12324" y="14836"/>
                    <a:pt x="12324" y="14831"/>
                  </a:cubicBezTo>
                  <a:cubicBezTo>
                    <a:pt x="12324" y="14821"/>
                    <a:pt x="12333" y="14812"/>
                    <a:pt x="12333" y="14803"/>
                  </a:cubicBezTo>
                  <a:cubicBezTo>
                    <a:pt x="12333" y="14793"/>
                    <a:pt x="12343" y="14784"/>
                    <a:pt x="12352" y="14774"/>
                  </a:cubicBezTo>
                  <a:lnTo>
                    <a:pt x="12362" y="14774"/>
                  </a:lnTo>
                  <a:cubicBezTo>
                    <a:pt x="12371" y="14765"/>
                    <a:pt x="12371" y="14755"/>
                    <a:pt x="12371" y="14755"/>
                  </a:cubicBezTo>
                  <a:cubicBezTo>
                    <a:pt x="12371" y="14746"/>
                    <a:pt x="12371" y="14736"/>
                    <a:pt x="12371" y="14727"/>
                  </a:cubicBezTo>
                  <a:close/>
                  <a:moveTo>
                    <a:pt x="11715" y="14790"/>
                  </a:moveTo>
                  <a:cubicBezTo>
                    <a:pt x="11717" y="14790"/>
                    <a:pt x="11718" y="14791"/>
                    <a:pt x="11718" y="14793"/>
                  </a:cubicBezTo>
                  <a:cubicBezTo>
                    <a:pt x="11721" y="14796"/>
                    <a:pt x="11724" y="14797"/>
                    <a:pt x="11728" y="14797"/>
                  </a:cubicBezTo>
                  <a:cubicBezTo>
                    <a:pt x="11734" y="14797"/>
                    <a:pt x="11740" y="14793"/>
                    <a:pt x="11747" y="14793"/>
                  </a:cubicBezTo>
                  <a:lnTo>
                    <a:pt x="11756" y="14793"/>
                  </a:lnTo>
                  <a:cubicBezTo>
                    <a:pt x="11747" y="14803"/>
                    <a:pt x="11737" y="14803"/>
                    <a:pt x="11728" y="14812"/>
                  </a:cubicBezTo>
                  <a:cubicBezTo>
                    <a:pt x="11718" y="14812"/>
                    <a:pt x="11709" y="14812"/>
                    <a:pt x="11699" y="14821"/>
                  </a:cubicBezTo>
                  <a:lnTo>
                    <a:pt x="11690" y="14840"/>
                  </a:lnTo>
                  <a:lnTo>
                    <a:pt x="11680" y="14840"/>
                  </a:lnTo>
                  <a:cubicBezTo>
                    <a:pt x="11690" y="14831"/>
                    <a:pt x="11690" y="14821"/>
                    <a:pt x="11690" y="14812"/>
                  </a:cubicBezTo>
                  <a:cubicBezTo>
                    <a:pt x="11690" y="14804"/>
                    <a:pt x="11708" y="14790"/>
                    <a:pt x="11715" y="14790"/>
                  </a:cubicBezTo>
                  <a:close/>
                  <a:moveTo>
                    <a:pt x="11737" y="14821"/>
                  </a:moveTo>
                  <a:lnTo>
                    <a:pt x="11737" y="14831"/>
                  </a:lnTo>
                  <a:cubicBezTo>
                    <a:pt x="11730" y="14838"/>
                    <a:pt x="11724" y="14844"/>
                    <a:pt x="11714" y="14844"/>
                  </a:cubicBezTo>
                  <a:cubicBezTo>
                    <a:pt x="11709" y="14844"/>
                    <a:pt x="11705" y="14843"/>
                    <a:pt x="11699" y="14840"/>
                  </a:cubicBezTo>
                  <a:cubicBezTo>
                    <a:pt x="11709" y="14840"/>
                    <a:pt x="11718" y="14840"/>
                    <a:pt x="11718" y="14831"/>
                  </a:cubicBezTo>
                  <a:cubicBezTo>
                    <a:pt x="11728" y="14831"/>
                    <a:pt x="11728" y="14831"/>
                    <a:pt x="11737" y="14821"/>
                  </a:cubicBezTo>
                  <a:close/>
                  <a:moveTo>
                    <a:pt x="11557" y="14831"/>
                  </a:moveTo>
                  <a:cubicBezTo>
                    <a:pt x="11557" y="14831"/>
                    <a:pt x="11557" y="14840"/>
                    <a:pt x="11557" y="14840"/>
                  </a:cubicBezTo>
                  <a:cubicBezTo>
                    <a:pt x="11557" y="14850"/>
                    <a:pt x="11557" y="14850"/>
                    <a:pt x="11548" y="14850"/>
                  </a:cubicBezTo>
                  <a:cubicBezTo>
                    <a:pt x="11548" y="14840"/>
                    <a:pt x="11548" y="14840"/>
                    <a:pt x="11548" y="14840"/>
                  </a:cubicBezTo>
                  <a:cubicBezTo>
                    <a:pt x="11548" y="14831"/>
                    <a:pt x="11557" y="14831"/>
                    <a:pt x="11557" y="14831"/>
                  </a:cubicBezTo>
                  <a:close/>
                  <a:moveTo>
                    <a:pt x="11642" y="14821"/>
                  </a:moveTo>
                  <a:cubicBezTo>
                    <a:pt x="11652" y="14831"/>
                    <a:pt x="11652" y="14840"/>
                    <a:pt x="11661" y="14850"/>
                  </a:cubicBezTo>
                  <a:cubicBezTo>
                    <a:pt x="11652" y="14850"/>
                    <a:pt x="11633" y="14850"/>
                    <a:pt x="11633" y="14831"/>
                  </a:cubicBezTo>
                  <a:cubicBezTo>
                    <a:pt x="11633" y="14831"/>
                    <a:pt x="11633" y="14821"/>
                    <a:pt x="11633" y="14821"/>
                  </a:cubicBezTo>
                  <a:close/>
                  <a:moveTo>
                    <a:pt x="62992" y="14784"/>
                  </a:moveTo>
                  <a:lnTo>
                    <a:pt x="63001" y="14793"/>
                  </a:lnTo>
                  <a:lnTo>
                    <a:pt x="62973" y="14850"/>
                  </a:lnTo>
                  <a:lnTo>
                    <a:pt x="62964" y="14850"/>
                  </a:lnTo>
                  <a:cubicBezTo>
                    <a:pt x="62964" y="14850"/>
                    <a:pt x="62964" y="14840"/>
                    <a:pt x="62954" y="14840"/>
                  </a:cubicBezTo>
                  <a:cubicBezTo>
                    <a:pt x="62954" y="14831"/>
                    <a:pt x="62954" y="14821"/>
                    <a:pt x="62964" y="14821"/>
                  </a:cubicBezTo>
                  <a:cubicBezTo>
                    <a:pt x="62973" y="14812"/>
                    <a:pt x="62983" y="14812"/>
                    <a:pt x="62983" y="14803"/>
                  </a:cubicBezTo>
                  <a:cubicBezTo>
                    <a:pt x="62992" y="14793"/>
                    <a:pt x="62992" y="14793"/>
                    <a:pt x="62992" y="14784"/>
                  </a:cubicBezTo>
                  <a:close/>
                  <a:moveTo>
                    <a:pt x="11803" y="14831"/>
                  </a:moveTo>
                  <a:lnTo>
                    <a:pt x="11822" y="14840"/>
                  </a:lnTo>
                  <a:lnTo>
                    <a:pt x="11813" y="14859"/>
                  </a:lnTo>
                  <a:lnTo>
                    <a:pt x="11803" y="14840"/>
                  </a:lnTo>
                  <a:lnTo>
                    <a:pt x="11803" y="14831"/>
                  </a:lnTo>
                  <a:close/>
                  <a:moveTo>
                    <a:pt x="64014" y="14821"/>
                  </a:moveTo>
                  <a:lnTo>
                    <a:pt x="64052" y="14859"/>
                  </a:lnTo>
                  <a:cubicBezTo>
                    <a:pt x="64045" y="14862"/>
                    <a:pt x="64040" y="14863"/>
                    <a:pt x="64035" y="14863"/>
                  </a:cubicBezTo>
                  <a:cubicBezTo>
                    <a:pt x="64020" y="14863"/>
                    <a:pt x="64014" y="14850"/>
                    <a:pt x="64014" y="14821"/>
                  </a:cubicBezTo>
                  <a:close/>
                  <a:moveTo>
                    <a:pt x="61222" y="14850"/>
                  </a:moveTo>
                  <a:cubicBezTo>
                    <a:pt x="61222" y="14850"/>
                    <a:pt x="61231" y="14859"/>
                    <a:pt x="61222" y="14859"/>
                  </a:cubicBezTo>
                  <a:cubicBezTo>
                    <a:pt x="61222" y="14864"/>
                    <a:pt x="61220" y="14866"/>
                    <a:pt x="61216" y="14866"/>
                  </a:cubicBezTo>
                  <a:cubicBezTo>
                    <a:pt x="61213" y="14866"/>
                    <a:pt x="61208" y="14864"/>
                    <a:pt x="61203" y="14859"/>
                  </a:cubicBezTo>
                  <a:lnTo>
                    <a:pt x="61222" y="14850"/>
                  </a:lnTo>
                  <a:close/>
                  <a:moveTo>
                    <a:pt x="63995" y="14831"/>
                  </a:moveTo>
                  <a:cubicBezTo>
                    <a:pt x="63995" y="14831"/>
                    <a:pt x="64005" y="14840"/>
                    <a:pt x="64005" y="14840"/>
                  </a:cubicBezTo>
                  <a:cubicBezTo>
                    <a:pt x="64013" y="14856"/>
                    <a:pt x="64001" y="14871"/>
                    <a:pt x="63982" y="14871"/>
                  </a:cubicBezTo>
                  <a:cubicBezTo>
                    <a:pt x="63977" y="14871"/>
                    <a:pt x="63972" y="14871"/>
                    <a:pt x="63967" y="14869"/>
                  </a:cubicBezTo>
                  <a:cubicBezTo>
                    <a:pt x="63976" y="14859"/>
                    <a:pt x="63976" y="14850"/>
                    <a:pt x="63976" y="14831"/>
                  </a:cubicBezTo>
                  <a:close/>
                  <a:moveTo>
                    <a:pt x="11576" y="14850"/>
                  </a:moveTo>
                  <a:cubicBezTo>
                    <a:pt x="11576" y="14859"/>
                    <a:pt x="11576" y="14859"/>
                    <a:pt x="11576" y="14859"/>
                  </a:cubicBezTo>
                  <a:cubicBezTo>
                    <a:pt x="11576" y="14869"/>
                    <a:pt x="11567" y="14869"/>
                    <a:pt x="11567" y="14869"/>
                  </a:cubicBezTo>
                  <a:cubicBezTo>
                    <a:pt x="11567" y="14872"/>
                    <a:pt x="11566" y="14873"/>
                    <a:pt x="11564" y="14873"/>
                  </a:cubicBezTo>
                  <a:cubicBezTo>
                    <a:pt x="11561" y="14873"/>
                    <a:pt x="11557" y="14869"/>
                    <a:pt x="11557" y="14869"/>
                  </a:cubicBezTo>
                  <a:lnTo>
                    <a:pt x="11576" y="14850"/>
                  </a:lnTo>
                  <a:close/>
                  <a:moveTo>
                    <a:pt x="62670" y="14850"/>
                  </a:moveTo>
                  <a:lnTo>
                    <a:pt x="62689" y="14869"/>
                  </a:lnTo>
                  <a:lnTo>
                    <a:pt x="62680" y="14878"/>
                  </a:lnTo>
                  <a:cubicBezTo>
                    <a:pt x="62670" y="14869"/>
                    <a:pt x="62670" y="14869"/>
                    <a:pt x="62670" y="14859"/>
                  </a:cubicBezTo>
                  <a:cubicBezTo>
                    <a:pt x="62661" y="14859"/>
                    <a:pt x="62670" y="14850"/>
                    <a:pt x="62670" y="14850"/>
                  </a:cubicBezTo>
                  <a:close/>
                  <a:moveTo>
                    <a:pt x="12144" y="14869"/>
                  </a:moveTo>
                  <a:lnTo>
                    <a:pt x="12144" y="14869"/>
                  </a:lnTo>
                  <a:cubicBezTo>
                    <a:pt x="12135" y="14878"/>
                    <a:pt x="12135" y="14888"/>
                    <a:pt x="12125" y="14888"/>
                  </a:cubicBezTo>
                  <a:lnTo>
                    <a:pt x="12116" y="14888"/>
                  </a:lnTo>
                  <a:cubicBezTo>
                    <a:pt x="12116" y="14888"/>
                    <a:pt x="12116" y="14888"/>
                    <a:pt x="12116" y="14878"/>
                  </a:cubicBezTo>
                  <a:cubicBezTo>
                    <a:pt x="12125" y="14878"/>
                    <a:pt x="12135" y="14878"/>
                    <a:pt x="12144" y="14869"/>
                  </a:cubicBezTo>
                  <a:close/>
                  <a:moveTo>
                    <a:pt x="11709" y="14859"/>
                  </a:moveTo>
                  <a:cubicBezTo>
                    <a:pt x="11718" y="14859"/>
                    <a:pt x="11718" y="14869"/>
                    <a:pt x="11718" y="14878"/>
                  </a:cubicBezTo>
                  <a:cubicBezTo>
                    <a:pt x="11709" y="14878"/>
                    <a:pt x="11709" y="14888"/>
                    <a:pt x="11709" y="14897"/>
                  </a:cubicBezTo>
                  <a:cubicBezTo>
                    <a:pt x="11709" y="14897"/>
                    <a:pt x="11699" y="14888"/>
                    <a:pt x="11699" y="14888"/>
                  </a:cubicBezTo>
                  <a:cubicBezTo>
                    <a:pt x="11690" y="14888"/>
                    <a:pt x="11690" y="14878"/>
                    <a:pt x="11690" y="14869"/>
                  </a:cubicBezTo>
                  <a:cubicBezTo>
                    <a:pt x="11690" y="14859"/>
                    <a:pt x="11699" y="14859"/>
                    <a:pt x="11709" y="14859"/>
                  </a:cubicBezTo>
                  <a:close/>
                  <a:moveTo>
                    <a:pt x="12778" y="14878"/>
                  </a:moveTo>
                  <a:cubicBezTo>
                    <a:pt x="12778" y="14888"/>
                    <a:pt x="12778" y="14897"/>
                    <a:pt x="12778" y="14897"/>
                  </a:cubicBezTo>
                  <a:lnTo>
                    <a:pt x="12769" y="14878"/>
                  </a:lnTo>
                  <a:close/>
                  <a:moveTo>
                    <a:pt x="61468" y="14717"/>
                  </a:moveTo>
                  <a:cubicBezTo>
                    <a:pt x="61478" y="14736"/>
                    <a:pt x="61478" y="14746"/>
                    <a:pt x="61487" y="14755"/>
                  </a:cubicBezTo>
                  <a:cubicBezTo>
                    <a:pt x="61492" y="14765"/>
                    <a:pt x="61494" y="14769"/>
                    <a:pt x="61498" y="14769"/>
                  </a:cubicBezTo>
                  <a:cubicBezTo>
                    <a:pt x="61501" y="14769"/>
                    <a:pt x="61506" y="14765"/>
                    <a:pt x="61515" y="14755"/>
                  </a:cubicBezTo>
                  <a:cubicBezTo>
                    <a:pt x="61525" y="14746"/>
                    <a:pt x="61534" y="14736"/>
                    <a:pt x="61544" y="14736"/>
                  </a:cubicBezTo>
                  <a:lnTo>
                    <a:pt x="61544" y="14755"/>
                  </a:lnTo>
                  <a:lnTo>
                    <a:pt x="61553" y="14755"/>
                  </a:lnTo>
                  <a:lnTo>
                    <a:pt x="61544" y="14774"/>
                  </a:lnTo>
                  <a:lnTo>
                    <a:pt x="61572" y="14774"/>
                  </a:lnTo>
                  <a:cubicBezTo>
                    <a:pt x="61572" y="14774"/>
                    <a:pt x="61582" y="14774"/>
                    <a:pt x="61582" y="14784"/>
                  </a:cubicBezTo>
                  <a:cubicBezTo>
                    <a:pt x="61591" y="14784"/>
                    <a:pt x="61582" y="14793"/>
                    <a:pt x="61582" y="14803"/>
                  </a:cubicBezTo>
                  <a:cubicBezTo>
                    <a:pt x="61563" y="14812"/>
                    <a:pt x="61553" y="14821"/>
                    <a:pt x="61534" y="14831"/>
                  </a:cubicBezTo>
                  <a:cubicBezTo>
                    <a:pt x="61506" y="14850"/>
                    <a:pt x="61478" y="14869"/>
                    <a:pt x="61449" y="14888"/>
                  </a:cubicBezTo>
                  <a:cubicBezTo>
                    <a:pt x="61449" y="14897"/>
                    <a:pt x="61440" y="14897"/>
                    <a:pt x="61430" y="14897"/>
                  </a:cubicBezTo>
                  <a:cubicBezTo>
                    <a:pt x="61430" y="14888"/>
                    <a:pt x="61430" y="14888"/>
                    <a:pt x="61430" y="14878"/>
                  </a:cubicBezTo>
                  <a:cubicBezTo>
                    <a:pt x="61430" y="14869"/>
                    <a:pt x="61430" y="14859"/>
                    <a:pt x="61440" y="14859"/>
                  </a:cubicBezTo>
                  <a:cubicBezTo>
                    <a:pt x="61430" y="14859"/>
                    <a:pt x="61430" y="14859"/>
                    <a:pt x="61430" y="14850"/>
                  </a:cubicBezTo>
                  <a:cubicBezTo>
                    <a:pt x="61421" y="14850"/>
                    <a:pt x="61411" y="14840"/>
                    <a:pt x="61411" y="14831"/>
                  </a:cubicBezTo>
                  <a:lnTo>
                    <a:pt x="61430" y="14831"/>
                  </a:lnTo>
                  <a:cubicBezTo>
                    <a:pt x="61459" y="14821"/>
                    <a:pt x="61497" y="14803"/>
                    <a:pt x="61525" y="14784"/>
                  </a:cubicBezTo>
                  <a:cubicBezTo>
                    <a:pt x="61515" y="14784"/>
                    <a:pt x="61506" y="14784"/>
                    <a:pt x="61497" y="14793"/>
                  </a:cubicBezTo>
                  <a:cubicBezTo>
                    <a:pt x="61478" y="14793"/>
                    <a:pt x="61468" y="14793"/>
                    <a:pt x="61468" y="14774"/>
                  </a:cubicBezTo>
                  <a:cubicBezTo>
                    <a:pt x="61468" y="14755"/>
                    <a:pt x="61468" y="14736"/>
                    <a:pt x="61468" y="14717"/>
                  </a:cubicBezTo>
                  <a:close/>
                  <a:moveTo>
                    <a:pt x="62017" y="14878"/>
                  </a:moveTo>
                  <a:cubicBezTo>
                    <a:pt x="62017" y="14878"/>
                    <a:pt x="62017" y="14878"/>
                    <a:pt x="62027" y="14888"/>
                  </a:cubicBezTo>
                  <a:cubicBezTo>
                    <a:pt x="62017" y="14888"/>
                    <a:pt x="62017" y="14888"/>
                    <a:pt x="62008" y="14897"/>
                  </a:cubicBezTo>
                  <a:cubicBezTo>
                    <a:pt x="62008" y="14897"/>
                    <a:pt x="62008" y="14888"/>
                    <a:pt x="62008" y="14888"/>
                  </a:cubicBezTo>
                  <a:cubicBezTo>
                    <a:pt x="62008" y="14888"/>
                    <a:pt x="62008" y="14878"/>
                    <a:pt x="62017" y="14878"/>
                  </a:cubicBezTo>
                  <a:close/>
                  <a:moveTo>
                    <a:pt x="62831" y="14831"/>
                  </a:moveTo>
                  <a:cubicBezTo>
                    <a:pt x="62841" y="14850"/>
                    <a:pt x="62841" y="14859"/>
                    <a:pt x="62860" y="14859"/>
                  </a:cubicBezTo>
                  <a:cubicBezTo>
                    <a:pt x="62860" y="14859"/>
                    <a:pt x="62860" y="14869"/>
                    <a:pt x="62860" y="14869"/>
                  </a:cubicBezTo>
                  <a:cubicBezTo>
                    <a:pt x="62850" y="14878"/>
                    <a:pt x="62841" y="14897"/>
                    <a:pt x="62831" y="14897"/>
                  </a:cubicBezTo>
                  <a:cubicBezTo>
                    <a:pt x="62822" y="14897"/>
                    <a:pt x="62812" y="14888"/>
                    <a:pt x="62793" y="14878"/>
                  </a:cubicBezTo>
                  <a:cubicBezTo>
                    <a:pt x="62793" y="14869"/>
                    <a:pt x="62793" y="14869"/>
                    <a:pt x="62793" y="14859"/>
                  </a:cubicBezTo>
                  <a:cubicBezTo>
                    <a:pt x="62812" y="14850"/>
                    <a:pt x="62822" y="14840"/>
                    <a:pt x="62831" y="14831"/>
                  </a:cubicBezTo>
                  <a:close/>
                  <a:moveTo>
                    <a:pt x="11765" y="14850"/>
                  </a:moveTo>
                  <a:cubicBezTo>
                    <a:pt x="11784" y="14859"/>
                    <a:pt x="11803" y="14878"/>
                    <a:pt x="11803" y="14897"/>
                  </a:cubicBezTo>
                  <a:cubicBezTo>
                    <a:pt x="11810" y="14897"/>
                    <a:pt x="11808" y="14901"/>
                    <a:pt x="11805" y="14901"/>
                  </a:cubicBezTo>
                  <a:cubicBezTo>
                    <a:pt x="11804" y="14901"/>
                    <a:pt x="11803" y="14900"/>
                    <a:pt x="11803" y="14897"/>
                  </a:cubicBezTo>
                  <a:cubicBezTo>
                    <a:pt x="11784" y="14897"/>
                    <a:pt x="11765" y="14888"/>
                    <a:pt x="11747" y="14888"/>
                  </a:cubicBezTo>
                  <a:cubicBezTo>
                    <a:pt x="11737" y="14878"/>
                    <a:pt x="11737" y="14878"/>
                    <a:pt x="11728" y="14869"/>
                  </a:cubicBezTo>
                  <a:cubicBezTo>
                    <a:pt x="11737" y="14859"/>
                    <a:pt x="11737" y="14859"/>
                    <a:pt x="11737" y="14850"/>
                  </a:cubicBezTo>
                  <a:close/>
                  <a:moveTo>
                    <a:pt x="11841" y="14897"/>
                  </a:moveTo>
                  <a:cubicBezTo>
                    <a:pt x="11851" y="14907"/>
                    <a:pt x="11841" y="14907"/>
                    <a:pt x="11841" y="14916"/>
                  </a:cubicBezTo>
                  <a:lnTo>
                    <a:pt x="11841" y="14897"/>
                  </a:lnTo>
                  <a:close/>
                  <a:moveTo>
                    <a:pt x="11936" y="14869"/>
                  </a:moveTo>
                  <a:cubicBezTo>
                    <a:pt x="11936" y="14878"/>
                    <a:pt x="11936" y="14888"/>
                    <a:pt x="11936" y="14897"/>
                  </a:cubicBezTo>
                  <a:cubicBezTo>
                    <a:pt x="11945" y="14897"/>
                    <a:pt x="11936" y="14907"/>
                    <a:pt x="11936" y="14916"/>
                  </a:cubicBezTo>
                  <a:cubicBezTo>
                    <a:pt x="11926" y="14907"/>
                    <a:pt x="11926" y="14897"/>
                    <a:pt x="11917" y="14897"/>
                  </a:cubicBezTo>
                  <a:cubicBezTo>
                    <a:pt x="11917" y="14888"/>
                    <a:pt x="11926" y="14869"/>
                    <a:pt x="11936" y="14869"/>
                  </a:cubicBezTo>
                  <a:close/>
                  <a:moveTo>
                    <a:pt x="12424" y="14893"/>
                  </a:moveTo>
                  <a:cubicBezTo>
                    <a:pt x="12428" y="14893"/>
                    <a:pt x="12432" y="14895"/>
                    <a:pt x="12437" y="14897"/>
                  </a:cubicBezTo>
                  <a:cubicBezTo>
                    <a:pt x="12437" y="14907"/>
                    <a:pt x="12428" y="14916"/>
                    <a:pt x="12409" y="14916"/>
                  </a:cubicBezTo>
                  <a:cubicBezTo>
                    <a:pt x="12409" y="14902"/>
                    <a:pt x="12414" y="14893"/>
                    <a:pt x="12424" y="14893"/>
                  </a:cubicBezTo>
                  <a:close/>
                  <a:moveTo>
                    <a:pt x="61350" y="14908"/>
                  </a:moveTo>
                  <a:cubicBezTo>
                    <a:pt x="61347" y="14910"/>
                    <a:pt x="61345" y="14912"/>
                    <a:pt x="61345" y="14916"/>
                  </a:cubicBezTo>
                  <a:cubicBezTo>
                    <a:pt x="61346" y="14913"/>
                    <a:pt x="61348" y="14911"/>
                    <a:pt x="61350" y="14908"/>
                  </a:cubicBezTo>
                  <a:close/>
                  <a:moveTo>
                    <a:pt x="65321" y="14897"/>
                  </a:moveTo>
                  <a:lnTo>
                    <a:pt x="65330" y="14907"/>
                  </a:lnTo>
                  <a:lnTo>
                    <a:pt x="65292" y="14916"/>
                  </a:lnTo>
                  <a:lnTo>
                    <a:pt x="65292" y="14907"/>
                  </a:lnTo>
                  <a:lnTo>
                    <a:pt x="65321" y="14897"/>
                  </a:lnTo>
                  <a:close/>
                  <a:moveTo>
                    <a:pt x="11765" y="14907"/>
                  </a:moveTo>
                  <a:cubicBezTo>
                    <a:pt x="11765" y="14926"/>
                    <a:pt x="11756" y="14926"/>
                    <a:pt x="11737" y="14926"/>
                  </a:cubicBezTo>
                  <a:lnTo>
                    <a:pt x="11765" y="14907"/>
                  </a:lnTo>
                  <a:close/>
                  <a:moveTo>
                    <a:pt x="12191" y="14916"/>
                  </a:moveTo>
                  <a:cubicBezTo>
                    <a:pt x="12182" y="14926"/>
                    <a:pt x="12182" y="14926"/>
                    <a:pt x="12182" y="14926"/>
                  </a:cubicBezTo>
                  <a:cubicBezTo>
                    <a:pt x="12182" y="14926"/>
                    <a:pt x="12172" y="14926"/>
                    <a:pt x="12172" y="14916"/>
                  </a:cubicBezTo>
                  <a:close/>
                  <a:moveTo>
                    <a:pt x="12352" y="14907"/>
                  </a:moveTo>
                  <a:lnTo>
                    <a:pt x="12371" y="14916"/>
                  </a:lnTo>
                  <a:lnTo>
                    <a:pt x="12371" y="14926"/>
                  </a:lnTo>
                  <a:lnTo>
                    <a:pt x="12352" y="14916"/>
                  </a:lnTo>
                  <a:lnTo>
                    <a:pt x="12352" y="14907"/>
                  </a:lnTo>
                  <a:close/>
                  <a:moveTo>
                    <a:pt x="12078" y="14897"/>
                  </a:moveTo>
                  <a:cubicBezTo>
                    <a:pt x="12078" y="14897"/>
                    <a:pt x="12087" y="14907"/>
                    <a:pt x="12087" y="14916"/>
                  </a:cubicBezTo>
                  <a:cubicBezTo>
                    <a:pt x="12078" y="14916"/>
                    <a:pt x="12068" y="14926"/>
                    <a:pt x="12068" y="14926"/>
                  </a:cubicBezTo>
                  <a:cubicBezTo>
                    <a:pt x="12065" y="14929"/>
                    <a:pt x="12063" y="14930"/>
                    <a:pt x="12061" y="14930"/>
                  </a:cubicBezTo>
                  <a:cubicBezTo>
                    <a:pt x="12058" y="14930"/>
                    <a:pt x="12056" y="14926"/>
                    <a:pt x="12049" y="14926"/>
                  </a:cubicBezTo>
                  <a:cubicBezTo>
                    <a:pt x="12049" y="14926"/>
                    <a:pt x="12049" y="14916"/>
                    <a:pt x="12059" y="14916"/>
                  </a:cubicBezTo>
                  <a:cubicBezTo>
                    <a:pt x="12059" y="14907"/>
                    <a:pt x="12068" y="14897"/>
                    <a:pt x="12078" y="14897"/>
                  </a:cubicBezTo>
                  <a:close/>
                  <a:moveTo>
                    <a:pt x="11870" y="14897"/>
                  </a:moveTo>
                  <a:lnTo>
                    <a:pt x="11879" y="14926"/>
                  </a:lnTo>
                  <a:lnTo>
                    <a:pt x="11879" y="14935"/>
                  </a:lnTo>
                  <a:lnTo>
                    <a:pt x="11851" y="14926"/>
                  </a:lnTo>
                  <a:cubicBezTo>
                    <a:pt x="11860" y="14916"/>
                    <a:pt x="11860" y="14907"/>
                    <a:pt x="11860" y="14907"/>
                  </a:cubicBezTo>
                  <a:cubicBezTo>
                    <a:pt x="11870" y="14907"/>
                    <a:pt x="11870" y="14897"/>
                    <a:pt x="11870" y="14897"/>
                  </a:cubicBezTo>
                  <a:close/>
                  <a:moveTo>
                    <a:pt x="12873" y="14926"/>
                  </a:moveTo>
                  <a:lnTo>
                    <a:pt x="12863" y="14935"/>
                  </a:lnTo>
                  <a:lnTo>
                    <a:pt x="12854" y="14935"/>
                  </a:lnTo>
                  <a:cubicBezTo>
                    <a:pt x="12854" y="14926"/>
                    <a:pt x="12863" y="14926"/>
                    <a:pt x="12873" y="14926"/>
                  </a:cubicBezTo>
                  <a:close/>
                  <a:moveTo>
                    <a:pt x="12040" y="14926"/>
                  </a:moveTo>
                  <a:lnTo>
                    <a:pt x="12049" y="14944"/>
                  </a:lnTo>
                  <a:cubicBezTo>
                    <a:pt x="12030" y="14935"/>
                    <a:pt x="12030" y="14935"/>
                    <a:pt x="12040" y="14926"/>
                  </a:cubicBezTo>
                  <a:close/>
                  <a:moveTo>
                    <a:pt x="63740" y="14774"/>
                  </a:moveTo>
                  <a:cubicBezTo>
                    <a:pt x="63740" y="14784"/>
                    <a:pt x="63740" y="14784"/>
                    <a:pt x="63740" y="14793"/>
                  </a:cubicBezTo>
                  <a:cubicBezTo>
                    <a:pt x="63745" y="14804"/>
                    <a:pt x="63751" y="14809"/>
                    <a:pt x="63756" y="14809"/>
                  </a:cubicBezTo>
                  <a:cubicBezTo>
                    <a:pt x="63760" y="14809"/>
                    <a:pt x="63764" y="14806"/>
                    <a:pt x="63768" y="14803"/>
                  </a:cubicBezTo>
                  <a:cubicBezTo>
                    <a:pt x="63781" y="14794"/>
                    <a:pt x="63790" y="14789"/>
                    <a:pt x="63797" y="14789"/>
                  </a:cubicBezTo>
                  <a:cubicBezTo>
                    <a:pt x="63805" y="14789"/>
                    <a:pt x="63810" y="14796"/>
                    <a:pt x="63816" y="14812"/>
                  </a:cubicBezTo>
                  <a:cubicBezTo>
                    <a:pt x="63825" y="14821"/>
                    <a:pt x="63834" y="14831"/>
                    <a:pt x="63844" y="14831"/>
                  </a:cubicBezTo>
                  <a:cubicBezTo>
                    <a:pt x="63844" y="14840"/>
                    <a:pt x="63844" y="14850"/>
                    <a:pt x="63844" y="14859"/>
                  </a:cubicBezTo>
                  <a:cubicBezTo>
                    <a:pt x="63853" y="14869"/>
                    <a:pt x="63853" y="14888"/>
                    <a:pt x="63834" y="14888"/>
                  </a:cubicBezTo>
                  <a:cubicBezTo>
                    <a:pt x="63834" y="14897"/>
                    <a:pt x="63825" y="14897"/>
                    <a:pt x="63825" y="14897"/>
                  </a:cubicBezTo>
                  <a:cubicBezTo>
                    <a:pt x="63844" y="14916"/>
                    <a:pt x="63825" y="14926"/>
                    <a:pt x="63816" y="14935"/>
                  </a:cubicBezTo>
                  <a:cubicBezTo>
                    <a:pt x="63809" y="14910"/>
                    <a:pt x="63799" y="14893"/>
                    <a:pt x="63781" y="14893"/>
                  </a:cubicBezTo>
                  <a:cubicBezTo>
                    <a:pt x="63772" y="14893"/>
                    <a:pt x="63762" y="14897"/>
                    <a:pt x="63749" y="14907"/>
                  </a:cubicBezTo>
                  <a:cubicBezTo>
                    <a:pt x="63749" y="14888"/>
                    <a:pt x="63749" y="14869"/>
                    <a:pt x="63759" y="14850"/>
                  </a:cubicBezTo>
                  <a:lnTo>
                    <a:pt x="63759" y="14850"/>
                  </a:lnTo>
                  <a:lnTo>
                    <a:pt x="63721" y="14869"/>
                  </a:lnTo>
                  <a:cubicBezTo>
                    <a:pt x="63721" y="14878"/>
                    <a:pt x="63721" y="14888"/>
                    <a:pt x="63721" y="14907"/>
                  </a:cubicBezTo>
                  <a:cubicBezTo>
                    <a:pt x="63721" y="14916"/>
                    <a:pt x="63721" y="14926"/>
                    <a:pt x="63711" y="14926"/>
                  </a:cubicBezTo>
                  <a:cubicBezTo>
                    <a:pt x="63702" y="14935"/>
                    <a:pt x="63683" y="14935"/>
                    <a:pt x="63664" y="14935"/>
                  </a:cubicBezTo>
                  <a:cubicBezTo>
                    <a:pt x="63664" y="14935"/>
                    <a:pt x="63664" y="14944"/>
                    <a:pt x="63655" y="14944"/>
                  </a:cubicBezTo>
                  <a:lnTo>
                    <a:pt x="63645" y="14944"/>
                  </a:lnTo>
                  <a:cubicBezTo>
                    <a:pt x="63636" y="14935"/>
                    <a:pt x="63617" y="14935"/>
                    <a:pt x="63607" y="14935"/>
                  </a:cubicBezTo>
                  <a:lnTo>
                    <a:pt x="63588" y="14935"/>
                  </a:lnTo>
                  <a:cubicBezTo>
                    <a:pt x="63598" y="14926"/>
                    <a:pt x="63598" y="14926"/>
                    <a:pt x="63598" y="14916"/>
                  </a:cubicBezTo>
                  <a:cubicBezTo>
                    <a:pt x="63607" y="14916"/>
                    <a:pt x="63617" y="14907"/>
                    <a:pt x="63617" y="14897"/>
                  </a:cubicBezTo>
                  <a:lnTo>
                    <a:pt x="63655" y="14897"/>
                  </a:lnTo>
                  <a:cubicBezTo>
                    <a:pt x="63659" y="14901"/>
                    <a:pt x="63662" y="14903"/>
                    <a:pt x="63666" y="14903"/>
                  </a:cubicBezTo>
                  <a:cubicBezTo>
                    <a:pt x="63670" y="14903"/>
                    <a:pt x="63674" y="14899"/>
                    <a:pt x="63674" y="14888"/>
                  </a:cubicBezTo>
                  <a:cubicBezTo>
                    <a:pt x="63674" y="14881"/>
                    <a:pt x="63678" y="14874"/>
                    <a:pt x="63684" y="14874"/>
                  </a:cubicBezTo>
                  <a:cubicBezTo>
                    <a:pt x="63687" y="14874"/>
                    <a:pt x="63690" y="14875"/>
                    <a:pt x="63692" y="14878"/>
                  </a:cubicBezTo>
                  <a:cubicBezTo>
                    <a:pt x="63711" y="14878"/>
                    <a:pt x="63721" y="14869"/>
                    <a:pt x="63711" y="14850"/>
                  </a:cubicBezTo>
                  <a:cubicBezTo>
                    <a:pt x="63702" y="14850"/>
                    <a:pt x="63692" y="14840"/>
                    <a:pt x="63692" y="14840"/>
                  </a:cubicBezTo>
                  <a:cubicBezTo>
                    <a:pt x="63683" y="14840"/>
                    <a:pt x="63664" y="14850"/>
                    <a:pt x="63664" y="14859"/>
                  </a:cubicBezTo>
                  <a:cubicBezTo>
                    <a:pt x="63655" y="14869"/>
                    <a:pt x="63655" y="14869"/>
                    <a:pt x="63655" y="14878"/>
                  </a:cubicBezTo>
                  <a:lnTo>
                    <a:pt x="63645" y="14869"/>
                  </a:lnTo>
                  <a:lnTo>
                    <a:pt x="63655" y="14821"/>
                  </a:lnTo>
                  <a:cubicBezTo>
                    <a:pt x="63659" y="14822"/>
                    <a:pt x="63663" y="14823"/>
                    <a:pt x="63666" y="14823"/>
                  </a:cubicBezTo>
                  <a:cubicBezTo>
                    <a:pt x="63702" y="14823"/>
                    <a:pt x="63705" y="14783"/>
                    <a:pt x="63740" y="14774"/>
                  </a:cubicBezTo>
                  <a:close/>
                  <a:moveTo>
                    <a:pt x="63787" y="14916"/>
                  </a:moveTo>
                  <a:lnTo>
                    <a:pt x="63778" y="14944"/>
                  </a:lnTo>
                  <a:cubicBezTo>
                    <a:pt x="63768" y="14935"/>
                    <a:pt x="63768" y="14926"/>
                    <a:pt x="63778" y="14916"/>
                  </a:cubicBezTo>
                  <a:close/>
                  <a:moveTo>
                    <a:pt x="61894" y="14916"/>
                  </a:moveTo>
                  <a:lnTo>
                    <a:pt x="61922" y="14944"/>
                  </a:lnTo>
                  <a:lnTo>
                    <a:pt x="61922" y="14954"/>
                  </a:lnTo>
                  <a:cubicBezTo>
                    <a:pt x="61904" y="14944"/>
                    <a:pt x="61894" y="14944"/>
                    <a:pt x="61885" y="14935"/>
                  </a:cubicBezTo>
                  <a:cubicBezTo>
                    <a:pt x="61885" y="14935"/>
                    <a:pt x="61885" y="14926"/>
                    <a:pt x="61885" y="14916"/>
                  </a:cubicBezTo>
                  <a:close/>
                  <a:moveTo>
                    <a:pt x="62699" y="14926"/>
                  </a:moveTo>
                  <a:cubicBezTo>
                    <a:pt x="62708" y="14935"/>
                    <a:pt x="62708" y="14944"/>
                    <a:pt x="62718" y="14954"/>
                  </a:cubicBezTo>
                  <a:lnTo>
                    <a:pt x="62708" y="14954"/>
                  </a:lnTo>
                  <a:lnTo>
                    <a:pt x="62699" y="14935"/>
                  </a:lnTo>
                  <a:lnTo>
                    <a:pt x="62699" y="14926"/>
                  </a:lnTo>
                  <a:close/>
                  <a:moveTo>
                    <a:pt x="62074" y="14556"/>
                  </a:moveTo>
                  <a:cubicBezTo>
                    <a:pt x="62093" y="14585"/>
                    <a:pt x="62121" y="14604"/>
                    <a:pt x="62140" y="14613"/>
                  </a:cubicBezTo>
                  <a:cubicBezTo>
                    <a:pt x="62169" y="14632"/>
                    <a:pt x="62178" y="14661"/>
                    <a:pt x="62197" y="14689"/>
                  </a:cubicBezTo>
                  <a:cubicBezTo>
                    <a:pt x="62206" y="14708"/>
                    <a:pt x="62206" y="14736"/>
                    <a:pt x="62197" y="14765"/>
                  </a:cubicBezTo>
                  <a:cubicBezTo>
                    <a:pt x="62197" y="14765"/>
                    <a:pt x="62197" y="14774"/>
                    <a:pt x="62197" y="14774"/>
                  </a:cubicBezTo>
                  <a:cubicBezTo>
                    <a:pt x="62197" y="14774"/>
                    <a:pt x="62187" y="14784"/>
                    <a:pt x="62187" y="14784"/>
                  </a:cubicBezTo>
                  <a:cubicBezTo>
                    <a:pt x="62187" y="14784"/>
                    <a:pt x="62178" y="14774"/>
                    <a:pt x="62178" y="14774"/>
                  </a:cubicBezTo>
                  <a:cubicBezTo>
                    <a:pt x="62178" y="14765"/>
                    <a:pt x="62178" y="14746"/>
                    <a:pt x="62178" y="14736"/>
                  </a:cubicBezTo>
                  <a:cubicBezTo>
                    <a:pt x="62178" y="14727"/>
                    <a:pt x="62178" y="14717"/>
                    <a:pt x="62159" y="14717"/>
                  </a:cubicBezTo>
                  <a:cubicBezTo>
                    <a:pt x="62150" y="14717"/>
                    <a:pt x="62140" y="14717"/>
                    <a:pt x="62140" y="14736"/>
                  </a:cubicBezTo>
                  <a:cubicBezTo>
                    <a:pt x="62140" y="14746"/>
                    <a:pt x="62131" y="14755"/>
                    <a:pt x="62121" y="14755"/>
                  </a:cubicBezTo>
                  <a:cubicBezTo>
                    <a:pt x="62112" y="14755"/>
                    <a:pt x="62112" y="14765"/>
                    <a:pt x="62121" y="14774"/>
                  </a:cubicBezTo>
                  <a:cubicBezTo>
                    <a:pt x="62121" y="14784"/>
                    <a:pt x="62131" y="14784"/>
                    <a:pt x="62140" y="14784"/>
                  </a:cubicBezTo>
                  <a:cubicBezTo>
                    <a:pt x="62131" y="14793"/>
                    <a:pt x="62131" y="14793"/>
                    <a:pt x="62131" y="14793"/>
                  </a:cubicBezTo>
                  <a:cubicBezTo>
                    <a:pt x="62121" y="14812"/>
                    <a:pt x="62121" y="14821"/>
                    <a:pt x="62140" y="14840"/>
                  </a:cubicBezTo>
                  <a:cubicBezTo>
                    <a:pt x="62150" y="14850"/>
                    <a:pt x="62159" y="14850"/>
                    <a:pt x="62169" y="14859"/>
                  </a:cubicBezTo>
                  <a:cubicBezTo>
                    <a:pt x="62169" y="14859"/>
                    <a:pt x="62169" y="14869"/>
                    <a:pt x="62169" y="14869"/>
                  </a:cubicBezTo>
                  <a:lnTo>
                    <a:pt x="62150" y="14878"/>
                  </a:lnTo>
                  <a:cubicBezTo>
                    <a:pt x="62150" y="14878"/>
                    <a:pt x="62150" y="14888"/>
                    <a:pt x="62159" y="14888"/>
                  </a:cubicBezTo>
                  <a:lnTo>
                    <a:pt x="62159" y="14897"/>
                  </a:lnTo>
                  <a:cubicBezTo>
                    <a:pt x="62159" y="14916"/>
                    <a:pt x="62178" y="14926"/>
                    <a:pt x="62169" y="14944"/>
                  </a:cubicBezTo>
                  <a:cubicBezTo>
                    <a:pt x="62159" y="14963"/>
                    <a:pt x="62150" y="14963"/>
                    <a:pt x="62140" y="14963"/>
                  </a:cubicBezTo>
                  <a:cubicBezTo>
                    <a:pt x="62131" y="14963"/>
                    <a:pt x="62121" y="14954"/>
                    <a:pt x="62131" y="14944"/>
                  </a:cubicBezTo>
                  <a:cubicBezTo>
                    <a:pt x="62140" y="14926"/>
                    <a:pt x="62131" y="14897"/>
                    <a:pt x="62102" y="14897"/>
                  </a:cubicBezTo>
                  <a:cubicBezTo>
                    <a:pt x="62093" y="14897"/>
                    <a:pt x="62093" y="14897"/>
                    <a:pt x="62093" y="14888"/>
                  </a:cubicBezTo>
                  <a:cubicBezTo>
                    <a:pt x="62093" y="14869"/>
                    <a:pt x="62083" y="14850"/>
                    <a:pt x="62083" y="14840"/>
                  </a:cubicBezTo>
                  <a:cubicBezTo>
                    <a:pt x="62083" y="14831"/>
                    <a:pt x="62083" y="14821"/>
                    <a:pt x="62083" y="14812"/>
                  </a:cubicBezTo>
                  <a:cubicBezTo>
                    <a:pt x="62093" y="14803"/>
                    <a:pt x="62102" y="14793"/>
                    <a:pt x="62102" y="14774"/>
                  </a:cubicBezTo>
                  <a:lnTo>
                    <a:pt x="62064" y="14774"/>
                  </a:lnTo>
                  <a:cubicBezTo>
                    <a:pt x="62055" y="14784"/>
                    <a:pt x="62045" y="14793"/>
                    <a:pt x="62045" y="14803"/>
                  </a:cubicBezTo>
                  <a:cubicBezTo>
                    <a:pt x="62036" y="14812"/>
                    <a:pt x="62036" y="14821"/>
                    <a:pt x="62036" y="14840"/>
                  </a:cubicBezTo>
                  <a:cubicBezTo>
                    <a:pt x="62027" y="14840"/>
                    <a:pt x="62027" y="14840"/>
                    <a:pt x="62017" y="14850"/>
                  </a:cubicBezTo>
                  <a:cubicBezTo>
                    <a:pt x="62017" y="14840"/>
                    <a:pt x="62008" y="14840"/>
                    <a:pt x="62008" y="14831"/>
                  </a:cubicBezTo>
                  <a:cubicBezTo>
                    <a:pt x="62008" y="14812"/>
                    <a:pt x="62008" y="14784"/>
                    <a:pt x="62008" y="14755"/>
                  </a:cubicBezTo>
                  <a:cubicBezTo>
                    <a:pt x="61989" y="14774"/>
                    <a:pt x="61979" y="14793"/>
                    <a:pt x="61960" y="14812"/>
                  </a:cubicBezTo>
                  <a:cubicBezTo>
                    <a:pt x="61960" y="14831"/>
                    <a:pt x="61941" y="14840"/>
                    <a:pt x="61922" y="14840"/>
                  </a:cubicBezTo>
                  <a:lnTo>
                    <a:pt x="61913" y="14840"/>
                  </a:lnTo>
                  <a:cubicBezTo>
                    <a:pt x="61904" y="14831"/>
                    <a:pt x="61894" y="14821"/>
                    <a:pt x="61894" y="14803"/>
                  </a:cubicBezTo>
                  <a:cubicBezTo>
                    <a:pt x="61885" y="14793"/>
                    <a:pt x="61885" y="14784"/>
                    <a:pt x="61885" y="14774"/>
                  </a:cubicBezTo>
                  <a:cubicBezTo>
                    <a:pt x="61885" y="14765"/>
                    <a:pt x="61885" y="14755"/>
                    <a:pt x="61866" y="14746"/>
                  </a:cubicBezTo>
                  <a:cubicBezTo>
                    <a:pt x="61856" y="14746"/>
                    <a:pt x="61847" y="14755"/>
                    <a:pt x="61837" y="14765"/>
                  </a:cubicBezTo>
                  <a:cubicBezTo>
                    <a:pt x="61837" y="14774"/>
                    <a:pt x="61837" y="14774"/>
                    <a:pt x="61837" y="14774"/>
                  </a:cubicBezTo>
                  <a:cubicBezTo>
                    <a:pt x="61809" y="14793"/>
                    <a:pt x="61790" y="14793"/>
                    <a:pt x="61762" y="14793"/>
                  </a:cubicBezTo>
                  <a:cubicBezTo>
                    <a:pt x="61752" y="14793"/>
                    <a:pt x="61743" y="14803"/>
                    <a:pt x="61733" y="14812"/>
                  </a:cubicBezTo>
                  <a:cubicBezTo>
                    <a:pt x="61733" y="14812"/>
                    <a:pt x="61733" y="14821"/>
                    <a:pt x="61733" y="14821"/>
                  </a:cubicBezTo>
                  <a:cubicBezTo>
                    <a:pt x="61724" y="14850"/>
                    <a:pt x="61724" y="14859"/>
                    <a:pt x="61752" y="14869"/>
                  </a:cubicBezTo>
                  <a:cubicBezTo>
                    <a:pt x="61752" y="14878"/>
                    <a:pt x="61752" y="14878"/>
                    <a:pt x="61752" y="14888"/>
                  </a:cubicBezTo>
                  <a:cubicBezTo>
                    <a:pt x="61747" y="14892"/>
                    <a:pt x="61743" y="14895"/>
                    <a:pt x="61738" y="14895"/>
                  </a:cubicBezTo>
                  <a:cubicBezTo>
                    <a:pt x="61733" y="14895"/>
                    <a:pt x="61728" y="14892"/>
                    <a:pt x="61724" y="14888"/>
                  </a:cubicBezTo>
                  <a:cubicBezTo>
                    <a:pt x="61714" y="14878"/>
                    <a:pt x="61714" y="14869"/>
                    <a:pt x="61705" y="14869"/>
                  </a:cubicBezTo>
                  <a:cubicBezTo>
                    <a:pt x="61705" y="14878"/>
                    <a:pt x="61705" y="14888"/>
                    <a:pt x="61705" y="14888"/>
                  </a:cubicBezTo>
                  <a:cubicBezTo>
                    <a:pt x="61705" y="14907"/>
                    <a:pt x="61686" y="14926"/>
                    <a:pt x="61667" y="14926"/>
                  </a:cubicBezTo>
                  <a:cubicBezTo>
                    <a:pt x="61667" y="14926"/>
                    <a:pt x="61667" y="14916"/>
                    <a:pt x="61667" y="14916"/>
                  </a:cubicBezTo>
                  <a:cubicBezTo>
                    <a:pt x="61667" y="14907"/>
                    <a:pt x="61657" y="14897"/>
                    <a:pt x="61648" y="14897"/>
                  </a:cubicBezTo>
                  <a:lnTo>
                    <a:pt x="61601" y="14897"/>
                  </a:lnTo>
                  <a:cubicBezTo>
                    <a:pt x="61591" y="14897"/>
                    <a:pt x="61591" y="14907"/>
                    <a:pt x="61591" y="14907"/>
                  </a:cubicBezTo>
                  <a:cubicBezTo>
                    <a:pt x="61591" y="14916"/>
                    <a:pt x="61582" y="14916"/>
                    <a:pt x="61582" y="14926"/>
                  </a:cubicBezTo>
                  <a:cubicBezTo>
                    <a:pt x="61582" y="14926"/>
                    <a:pt x="61572" y="14916"/>
                    <a:pt x="61572" y="14907"/>
                  </a:cubicBezTo>
                  <a:cubicBezTo>
                    <a:pt x="61553" y="14888"/>
                    <a:pt x="61563" y="14850"/>
                    <a:pt x="61582" y="14831"/>
                  </a:cubicBezTo>
                  <a:cubicBezTo>
                    <a:pt x="61610" y="14803"/>
                    <a:pt x="61638" y="14774"/>
                    <a:pt x="61667" y="14746"/>
                  </a:cubicBezTo>
                  <a:cubicBezTo>
                    <a:pt x="61676" y="14736"/>
                    <a:pt x="61676" y="14727"/>
                    <a:pt x="61686" y="14717"/>
                  </a:cubicBezTo>
                  <a:lnTo>
                    <a:pt x="61657" y="14708"/>
                  </a:lnTo>
                  <a:cubicBezTo>
                    <a:pt x="61663" y="14706"/>
                    <a:pt x="61668" y="14705"/>
                    <a:pt x="61672" y="14705"/>
                  </a:cubicBezTo>
                  <a:cubicBezTo>
                    <a:pt x="61689" y="14705"/>
                    <a:pt x="61695" y="14719"/>
                    <a:pt x="61695" y="14727"/>
                  </a:cubicBezTo>
                  <a:cubicBezTo>
                    <a:pt x="61714" y="14727"/>
                    <a:pt x="61724" y="14717"/>
                    <a:pt x="61733" y="14717"/>
                  </a:cubicBezTo>
                  <a:cubicBezTo>
                    <a:pt x="61743" y="14717"/>
                    <a:pt x="61752" y="14708"/>
                    <a:pt x="61762" y="14689"/>
                  </a:cubicBezTo>
                  <a:cubicBezTo>
                    <a:pt x="61762" y="14679"/>
                    <a:pt x="61771" y="14661"/>
                    <a:pt x="61790" y="14651"/>
                  </a:cubicBezTo>
                  <a:lnTo>
                    <a:pt x="61809" y="14651"/>
                  </a:lnTo>
                  <a:cubicBezTo>
                    <a:pt x="61809" y="14651"/>
                    <a:pt x="61818" y="14642"/>
                    <a:pt x="61828" y="14642"/>
                  </a:cubicBezTo>
                  <a:cubicBezTo>
                    <a:pt x="61828" y="14651"/>
                    <a:pt x="61828" y="14670"/>
                    <a:pt x="61828" y="14679"/>
                  </a:cubicBezTo>
                  <a:cubicBezTo>
                    <a:pt x="61828" y="14689"/>
                    <a:pt x="61828" y="14698"/>
                    <a:pt x="61847" y="14698"/>
                  </a:cubicBezTo>
                  <a:cubicBezTo>
                    <a:pt x="61856" y="14698"/>
                    <a:pt x="61856" y="14689"/>
                    <a:pt x="61856" y="14679"/>
                  </a:cubicBezTo>
                  <a:cubicBezTo>
                    <a:pt x="61856" y="14670"/>
                    <a:pt x="61856" y="14670"/>
                    <a:pt x="61856" y="14661"/>
                  </a:cubicBezTo>
                  <a:cubicBezTo>
                    <a:pt x="61875" y="14679"/>
                    <a:pt x="61875" y="14689"/>
                    <a:pt x="61885" y="14698"/>
                  </a:cubicBezTo>
                  <a:cubicBezTo>
                    <a:pt x="61889" y="14703"/>
                    <a:pt x="61894" y="14705"/>
                    <a:pt x="61899" y="14705"/>
                  </a:cubicBezTo>
                  <a:cubicBezTo>
                    <a:pt x="61904" y="14705"/>
                    <a:pt x="61908" y="14703"/>
                    <a:pt x="61913" y="14698"/>
                  </a:cubicBezTo>
                  <a:cubicBezTo>
                    <a:pt x="61922" y="14689"/>
                    <a:pt x="61932" y="14679"/>
                    <a:pt x="61941" y="14679"/>
                  </a:cubicBezTo>
                  <a:lnTo>
                    <a:pt x="61970" y="14632"/>
                  </a:lnTo>
                  <a:cubicBezTo>
                    <a:pt x="61970" y="14632"/>
                    <a:pt x="61979" y="14642"/>
                    <a:pt x="61979" y="14642"/>
                  </a:cubicBezTo>
                  <a:cubicBezTo>
                    <a:pt x="61989" y="14651"/>
                    <a:pt x="61998" y="14651"/>
                    <a:pt x="61998" y="14651"/>
                  </a:cubicBezTo>
                  <a:cubicBezTo>
                    <a:pt x="62008" y="14661"/>
                    <a:pt x="62027" y="14661"/>
                    <a:pt x="62036" y="14670"/>
                  </a:cubicBezTo>
                  <a:cubicBezTo>
                    <a:pt x="62045" y="14632"/>
                    <a:pt x="62055" y="14594"/>
                    <a:pt x="62074" y="14556"/>
                  </a:cubicBezTo>
                  <a:close/>
                  <a:moveTo>
                    <a:pt x="63465" y="14613"/>
                  </a:moveTo>
                  <a:cubicBezTo>
                    <a:pt x="63465" y="14613"/>
                    <a:pt x="63475" y="14613"/>
                    <a:pt x="63475" y="14623"/>
                  </a:cubicBezTo>
                  <a:cubicBezTo>
                    <a:pt x="63480" y="14634"/>
                    <a:pt x="63486" y="14638"/>
                    <a:pt x="63491" y="14638"/>
                  </a:cubicBezTo>
                  <a:cubicBezTo>
                    <a:pt x="63495" y="14638"/>
                    <a:pt x="63499" y="14636"/>
                    <a:pt x="63503" y="14632"/>
                  </a:cubicBezTo>
                  <a:cubicBezTo>
                    <a:pt x="63513" y="14623"/>
                    <a:pt x="63517" y="14618"/>
                    <a:pt x="63521" y="14618"/>
                  </a:cubicBezTo>
                  <a:cubicBezTo>
                    <a:pt x="63524" y="14618"/>
                    <a:pt x="63527" y="14623"/>
                    <a:pt x="63532" y="14632"/>
                  </a:cubicBezTo>
                  <a:cubicBezTo>
                    <a:pt x="63550" y="14651"/>
                    <a:pt x="63560" y="14670"/>
                    <a:pt x="63560" y="14689"/>
                  </a:cubicBezTo>
                  <a:cubicBezTo>
                    <a:pt x="63569" y="14708"/>
                    <a:pt x="63579" y="14717"/>
                    <a:pt x="63588" y="14717"/>
                  </a:cubicBezTo>
                  <a:cubicBezTo>
                    <a:pt x="63607" y="14736"/>
                    <a:pt x="63607" y="14736"/>
                    <a:pt x="63598" y="14755"/>
                  </a:cubicBezTo>
                  <a:cubicBezTo>
                    <a:pt x="63588" y="14736"/>
                    <a:pt x="63579" y="14717"/>
                    <a:pt x="63560" y="14717"/>
                  </a:cubicBezTo>
                  <a:cubicBezTo>
                    <a:pt x="63555" y="14715"/>
                    <a:pt x="63550" y="14714"/>
                    <a:pt x="63545" y="14714"/>
                  </a:cubicBezTo>
                  <a:cubicBezTo>
                    <a:pt x="63532" y="14714"/>
                    <a:pt x="63522" y="14722"/>
                    <a:pt x="63522" y="14736"/>
                  </a:cubicBezTo>
                  <a:cubicBezTo>
                    <a:pt x="63513" y="14755"/>
                    <a:pt x="63503" y="14765"/>
                    <a:pt x="63484" y="14765"/>
                  </a:cubicBezTo>
                  <a:cubicBezTo>
                    <a:pt x="63475" y="14774"/>
                    <a:pt x="63475" y="14774"/>
                    <a:pt x="63465" y="14784"/>
                  </a:cubicBezTo>
                  <a:cubicBezTo>
                    <a:pt x="63465" y="14793"/>
                    <a:pt x="63456" y="14803"/>
                    <a:pt x="63446" y="14803"/>
                  </a:cubicBezTo>
                  <a:lnTo>
                    <a:pt x="63437" y="14803"/>
                  </a:lnTo>
                  <a:cubicBezTo>
                    <a:pt x="63418" y="14803"/>
                    <a:pt x="63409" y="14812"/>
                    <a:pt x="63409" y="14821"/>
                  </a:cubicBezTo>
                  <a:cubicBezTo>
                    <a:pt x="63409" y="14840"/>
                    <a:pt x="63399" y="14840"/>
                    <a:pt x="63390" y="14840"/>
                  </a:cubicBezTo>
                  <a:cubicBezTo>
                    <a:pt x="63380" y="14850"/>
                    <a:pt x="63361" y="14850"/>
                    <a:pt x="63352" y="14859"/>
                  </a:cubicBezTo>
                  <a:cubicBezTo>
                    <a:pt x="63333" y="14869"/>
                    <a:pt x="63323" y="14878"/>
                    <a:pt x="63304" y="14888"/>
                  </a:cubicBezTo>
                  <a:cubicBezTo>
                    <a:pt x="63304" y="14888"/>
                    <a:pt x="63295" y="14897"/>
                    <a:pt x="63295" y="14897"/>
                  </a:cubicBezTo>
                  <a:cubicBezTo>
                    <a:pt x="63276" y="14907"/>
                    <a:pt x="63267" y="14926"/>
                    <a:pt x="63257" y="14935"/>
                  </a:cubicBezTo>
                  <a:cubicBezTo>
                    <a:pt x="63248" y="14944"/>
                    <a:pt x="63238" y="14954"/>
                    <a:pt x="63238" y="14963"/>
                  </a:cubicBezTo>
                  <a:lnTo>
                    <a:pt x="63219" y="14954"/>
                  </a:lnTo>
                  <a:lnTo>
                    <a:pt x="63210" y="14954"/>
                  </a:lnTo>
                  <a:cubicBezTo>
                    <a:pt x="63210" y="14963"/>
                    <a:pt x="63200" y="14973"/>
                    <a:pt x="63191" y="14973"/>
                  </a:cubicBezTo>
                  <a:cubicBezTo>
                    <a:pt x="63181" y="14963"/>
                    <a:pt x="63162" y="14954"/>
                    <a:pt x="63162" y="14944"/>
                  </a:cubicBezTo>
                  <a:cubicBezTo>
                    <a:pt x="63181" y="14869"/>
                    <a:pt x="63191" y="14803"/>
                    <a:pt x="63210" y="14727"/>
                  </a:cubicBezTo>
                  <a:cubicBezTo>
                    <a:pt x="63210" y="14717"/>
                    <a:pt x="63219" y="14708"/>
                    <a:pt x="63219" y="14708"/>
                  </a:cubicBezTo>
                  <a:cubicBezTo>
                    <a:pt x="63229" y="14698"/>
                    <a:pt x="63229" y="14679"/>
                    <a:pt x="63219" y="14670"/>
                  </a:cubicBezTo>
                  <a:cubicBezTo>
                    <a:pt x="63210" y="14661"/>
                    <a:pt x="63210" y="14651"/>
                    <a:pt x="63219" y="14642"/>
                  </a:cubicBezTo>
                  <a:cubicBezTo>
                    <a:pt x="63224" y="14637"/>
                    <a:pt x="63229" y="14634"/>
                    <a:pt x="63232" y="14634"/>
                  </a:cubicBezTo>
                  <a:cubicBezTo>
                    <a:pt x="63236" y="14634"/>
                    <a:pt x="63238" y="14637"/>
                    <a:pt x="63238" y="14642"/>
                  </a:cubicBezTo>
                  <a:cubicBezTo>
                    <a:pt x="63248" y="14651"/>
                    <a:pt x="63257" y="14661"/>
                    <a:pt x="63267" y="14670"/>
                  </a:cubicBezTo>
                  <a:cubicBezTo>
                    <a:pt x="63276" y="14670"/>
                    <a:pt x="63276" y="14661"/>
                    <a:pt x="63285" y="14661"/>
                  </a:cubicBezTo>
                  <a:cubicBezTo>
                    <a:pt x="63289" y="14657"/>
                    <a:pt x="63292" y="14654"/>
                    <a:pt x="63294" y="14654"/>
                  </a:cubicBezTo>
                  <a:cubicBezTo>
                    <a:pt x="63297" y="14654"/>
                    <a:pt x="63299" y="14659"/>
                    <a:pt x="63304" y="14670"/>
                  </a:cubicBezTo>
                  <a:cubicBezTo>
                    <a:pt x="63304" y="14689"/>
                    <a:pt x="63323" y="14717"/>
                    <a:pt x="63333" y="14736"/>
                  </a:cubicBezTo>
                  <a:cubicBezTo>
                    <a:pt x="63352" y="14717"/>
                    <a:pt x="63352" y="14708"/>
                    <a:pt x="63333" y="14689"/>
                  </a:cubicBezTo>
                  <a:lnTo>
                    <a:pt x="63342" y="14670"/>
                  </a:lnTo>
                  <a:cubicBezTo>
                    <a:pt x="63342" y="14679"/>
                    <a:pt x="63352" y="14679"/>
                    <a:pt x="63352" y="14689"/>
                  </a:cubicBezTo>
                  <a:cubicBezTo>
                    <a:pt x="63352" y="14698"/>
                    <a:pt x="63371" y="14708"/>
                    <a:pt x="63380" y="14717"/>
                  </a:cubicBezTo>
                  <a:cubicBezTo>
                    <a:pt x="63399" y="14717"/>
                    <a:pt x="63427" y="14708"/>
                    <a:pt x="63437" y="14689"/>
                  </a:cubicBezTo>
                  <a:cubicBezTo>
                    <a:pt x="63446" y="14679"/>
                    <a:pt x="63456" y="14661"/>
                    <a:pt x="63446" y="14642"/>
                  </a:cubicBezTo>
                  <a:cubicBezTo>
                    <a:pt x="63446" y="14623"/>
                    <a:pt x="63456" y="14623"/>
                    <a:pt x="63465" y="14613"/>
                  </a:cubicBezTo>
                  <a:close/>
                  <a:moveTo>
                    <a:pt x="63740" y="14944"/>
                  </a:moveTo>
                  <a:cubicBezTo>
                    <a:pt x="63740" y="14944"/>
                    <a:pt x="63749" y="14954"/>
                    <a:pt x="63759" y="14954"/>
                  </a:cubicBezTo>
                  <a:lnTo>
                    <a:pt x="63740" y="14973"/>
                  </a:lnTo>
                  <a:cubicBezTo>
                    <a:pt x="63730" y="14963"/>
                    <a:pt x="63730" y="14963"/>
                    <a:pt x="63730" y="14954"/>
                  </a:cubicBezTo>
                  <a:cubicBezTo>
                    <a:pt x="63730" y="14954"/>
                    <a:pt x="63740" y="14944"/>
                    <a:pt x="63740" y="14944"/>
                  </a:cubicBezTo>
                  <a:close/>
                  <a:moveTo>
                    <a:pt x="11491" y="14954"/>
                  </a:moveTo>
                  <a:cubicBezTo>
                    <a:pt x="11491" y="14963"/>
                    <a:pt x="11500" y="14963"/>
                    <a:pt x="11500" y="14963"/>
                  </a:cubicBezTo>
                  <a:cubicBezTo>
                    <a:pt x="11500" y="14973"/>
                    <a:pt x="11500" y="14973"/>
                    <a:pt x="11500" y="14982"/>
                  </a:cubicBezTo>
                  <a:lnTo>
                    <a:pt x="11491" y="14982"/>
                  </a:lnTo>
                  <a:cubicBezTo>
                    <a:pt x="11491" y="14973"/>
                    <a:pt x="11491" y="14973"/>
                    <a:pt x="11491" y="14963"/>
                  </a:cubicBezTo>
                  <a:cubicBezTo>
                    <a:pt x="11491" y="14963"/>
                    <a:pt x="11491" y="14963"/>
                    <a:pt x="11491" y="14954"/>
                  </a:cubicBezTo>
                  <a:close/>
                  <a:moveTo>
                    <a:pt x="12049" y="14973"/>
                  </a:moveTo>
                  <a:cubicBezTo>
                    <a:pt x="12059" y="14982"/>
                    <a:pt x="12049" y="14992"/>
                    <a:pt x="12040" y="14992"/>
                  </a:cubicBezTo>
                  <a:lnTo>
                    <a:pt x="12049" y="14973"/>
                  </a:lnTo>
                  <a:close/>
                  <a:moveTo>
                    <a:pt x="12135" y="14897"/>
                  </a:moveTo>
                  <a:cubicBezTo>
                    <a:pt x="12144" y="14916"/>
                    <a:pt x="12163" y="14926"/>
                    <a:pt x="12172" y="14944"/>
                  </a:cubicBezTo>
                  <a:cubicBezTo>
                    <a:pt x="12154" y="14944"/>
                    <a:pt x="12154" y="14954"/>
                    <a:pt x="12154" y="14963"/>
                  </a:cubicBezTo>
                  <a:cubicBezTo>
                    <a:pt x="12154" y="14973"/>
                    <a:pt x="12144" y="14982"/>
                    <a:pt x="12135" y="14982"/>
                  </a:cubicBezTo>
                  <a:lnTo>
                    <a:pt x="12125" y="14982"/>
                  </a:lnTo>
                  <a:cubicBezTo>
                    <a:pt x="12116" y="14982"/>
                    <a:pt x="12116" y="14992"/>
                    <a:pt x="12106" y="14992"/>
                  </a:cubicBezTo>
                  <a:lnTo>
                    <a:pt x="12106" y="14982"/>
                  </a:lnTo>
                  <a:cubicBezTo>
                    <a:pt x="12125" y="14963"/>
                    <a:pt x="12125" y="14944"/>
                    <a:pt x="12106" y="14926"/>
                  </a:cubicBezTo>
                  <a:cubicBezTo>
                    <a:pt x="12097" y="14926"/>
                    <a:pt x="12097" y="14916"/>
                    <a:pt x="12106" y="14907"/>
                  </a:cubicBezTo>
                  <a:cubicBezTo>
                    <a:pt x="12116" y="14897"/>
                    <a:pt x="12135" y="14897"/>
                    <a:pt x="12135" y="14897"/>
                  </a:cubicBezTo>
                  <a:close/>
                  <a:moveTo>
                    <a:pt x="12504" y="14973"/>
                  </a:moveTo>
                  <a:lnTo>
                    <a:pt x="12494" y="14992"/>
                  </a:lnTo>
                  <a:cubicBezTo>
                    <a:pt x="12485" y="14982"/>
                    <a:pt x="12494" y="14973"/>
                    <a:pt x="12504" y="14973"/>
                  </a:cubicBezTo>
                  <a:close/>
                  <a:moveTo>
                    <a:pt x="12617" y="14935"/>
                  </a:moveTo>
                  <a:cubicBezTo>
                    <a:pt x="12627" y="14944"/>
                    <a:pt x="12627" y="14954"/>
                    <a:pt x="12627" y="14954"/>
                  </a:cubicBezTo>
                  <a:cubicBezTo>
                    <a:pt x="12627" y="14973"/>
                    <a:pt x="12636" y="14973"/>
                    <a:pt x="12646" y="14973"/>
                  </a:cubicBezTo>
                  <a:cubicBezTo>
                    <a:pt x="12665" y="14973"/>
                    <a:pt x="12665" y="14982"/>
                    <a:pt x="12655" y="14992"/>
                  </a:cubicBezTo>
                  <a:cubicBezTo>
                    <a:pt x="12655" y="14982"/>
                    <a:pt x="12646" y="14982"/>
                    <a:pt x="12636" y="14982"/>
                  </a:cubicBezTo>
                  <a:cubicBezTo>
                    <a:pt x="12636" y="14982"/>
                    <a:pt x="12636" y="14992"/>
                    <a:pt x="12627" y="14992"/>
                  </a:cubicBezTo>
                  <a:lnTo>
                    <a:pt x="12617" y="14992"/>
                  </a:lnTo>
                  <a:cubicBezTo>
                    <a:pt x="12608" y="14992"/>
                    <a:pt x="12617" y="14982"/>
                    <a:pt x="12617" y="14973"/>
                  </a:cubicBezTo>
                  <a:cubicBezTo>
                    <a:pt x="12617" y="14973"/>
                    <a:pt x="12617" y="14963"/>
                    <a:pt x="12617" y="14963"/>
                  </a:cubicBezTo>
                  <a:cubicBezTo>
                    <a:pt x="12617" y="14954"/>
                    <a:pt x="12617" y="14954"/>
                    <a:pt x="12608" y="14954"/>
                  </a:cubicBezTo>
                  <a:cubicBezTo>
                    <a:pt x="12608" y="14954"/>
                    <a:pt x="12608" y="14944"/>
                    <a:pt x="12608" y="14944"/>
                  </a:cubicBezTo>
                  <a:cubicBezTo>
                    <a:pt x="12608" y="14944"/>
                    <a:pt x="12608" y="14935"/>
                    <a:pt x="12608" y="14935"/>
                  </a:cubicBezTo>
                  <a:close/>
                  <a:moveTo>
                    <a:pt x="64213" y="14963"/>
                  </a:moveTo>
                  <a:cubicBezTo>
                    <a:pt x="64213" y="14973"/>
                    <a:pt x="64223" y="14973"/>
                    <a:pt x="64223" y="14982"/>
                  </a:cubicBezTo>
                  <a:cubicBezTo>
                    <a:pt x="64223" y="14982"/>
                    <a:pt x="64213" y="14992"/>
                    <a:pt x="64213" y="14992"/>
                  </a:cubicBezTo>
                  <a:cubicBezTo>
                    <a:pt x="64213" y="14982"/>
                    <a:pt x="64204" y="14982"/>
                    <a:pt x="64204" y="14973"/>
                  </a:cubicBezTo>
                  <a:cubicBezTo>
                    <a:pt x="64204" y="14973"/>
                    <a:pt x="64204" y="14973"/>
                    <a:pt x="64213" y="14963"/>
                  </a:cubicBezTo>
                  <a:close/>
                  <a:moveTo>
                    <a:pt x="61364" y="14963"/>
                  </a:moveTo>
                  <a:lnTo>
                    <a:pt x="61326" y="15001"/>
                  </a:lnTo>
                  <a:lnTo>
                    <a:pt x="61317" y="14992"/>
                  </a:lnTo>
                  <a:lnTo>
                    <a:pt x="61364" y="14963"/>
                  </a:lnTo>
                  <a:close/>
                  <a:moveTo>
                    <a:pt x="11936" y="15001"/>
                  </a:moveTo>
                  <a:cubicBezTo>
                    <a:pt x="11936" y="15001"/>
                    <a:pt x="11945" y="15001"/>
                    <a:pt x="11945" y="15011"/>
                  </a:cubicBezTo>
                  <a:lnTo>
                    <a:pt x="11936" y="15011"/>
                  </a:lnTo>
                  <a:lnTo>
                    <a:pt x="11926" y="15001"/>
                  </a:lnTo>
                  <a:close/>
                  <a:moveTo>
                    <a:pt x="62850" y="14935"/>
                  </a:moveTo>
                  <a:cubicBezTo>
                    <a:pt x="62850" y="14963"/>
                    <a:pt x="62878" y="14982"/>
                    <a:pt x="62869" y="15011"/>
                  </a:cubicBezTo>
                  <a:cubicBezTo>
                    <a:pt x="62860" y="15011"/>
                    <a:pt x="62841" y="15001"/>
                    <a:pt x="62822" y="15001"/>
                  </a:cubicBezTo>
                  <a:cubicBezTo>
                    <a:pt x="62822" y="15001"/>
                    <a:pt x="62812" y="14992"/>
                    <a:pt x="62812" y="14992"/>
                  </a:cubicBezTo>
                  <a:cubicBezTo>
                    <a:pt x="62812" y="14963"/>
                    <a:pt x="62831" y="14944"/>
                    <a:pt x="62850" y="14935"/>
                  </a:cubicBezTo>
                  <a:close/>
                  <a:moveTo>
                    <a:pt x="62983" y="14909"/>
                  </a:moveTo>
                  <a:cubicBezTo>
                    <a:pt x="62985" y="14909"/>
                    <a:pt x="62987" y="14911"/>
                    <a:pt x="62992" y="14916"/>
                  </a:cubicBezTo>
                  <a:cubicBezTo>
                    <a:pt x="63011" y="14916"/>
                    <a:pt x="63020" y="14935"/>
                    <a:pt x="63020" y="14954"/>
                  </a:cubicBezTo>
                  <a:cubicBezTo>
                    <a:pt x="63011" y="14963"/>
                    <a:pt x="63011" y="14982"/>
                    <a:pt x="63001" y="15001"/>
                  </a:cubicBezTo>
                  <a:cubicBezTo>
                    <a:pt x="63001" y="15001"/>
                    <a:pt x="62992" y="15011"/>
                    <a:pt x="62983" y="15011"/>
                  </a:cubicBezTo>
                  <a:cubicBezTo>
                    <a:pt x="62983" y="15001"/>
                    <a:pt x="62983" y="15001"/>
                    <a:pt x="62983" y="14992"/>
                  </a:cubicBezTo>
                  <a:cubicBezTo>
                    <a:pt x="62973" y="14982"/>
                    <a:pt x="62973" y="14973"/>
                    <a:pt x="62973" y="14973"/>
                  </a:cubicBezTo>
                  <a:cubicBezTo>
                    <a:pt x="62973" y="14963"/>
                    <a:pt x="62964" y="14963"/>
                    <a:pt x="62964" y="14954"/>
                  </a:cubicBezTo>
                  <a:cubicBezTo>
                    <a:pt x="62964" y="14944"/>
                    <a:pt x="62973" y="14935"/>
                    <a:pt x="62973" y="14916"/>
                  </a:cubicBezTo>
                  <a:cubicBezTo>
                    <a:pt x="62978" y="14911"/>
                    <a:pt x="62980" y="14909"/>
                    <a:pt x="62983" y="14909"/>
                  </a:cubicBezTo>
                  <a:close/>
                  <a:moveTo>
                    <a:pt x="63830" y="14950"/>
                  </a:moveTo>
                  <a:cubicBezTo>
                    <a:pt x="63834" y="14950"/>
                    <a:pt x="63838" y="14951"/>
                    <a:pt x="63844" y="14954"/>
                  </a:cubicBezTo>
                  <a:cubicBezTo>
                    <a:pt x="63834" y="14982"/>
                    <a:pt x="63806" y="15011"/>
                    <a:pt x="63778" y="15011"/>
                  </a:cubicBezTo>
                  <a:cubicBezTo>
                    <a:pt x="63778" y="15011"/>
                    <a:pt x="63768" y="15001"/>
                    <a:pt x="63787" y="14992"/>
                  </a:cubicBezTo>
                  <a:cubicBezTo>
                    <a:pt x="63797" y="14992"/>
                    <a:pt x="63806" y="14973"/>
                    <a:pt x="63816" y="14963"/>
                  </a:cubicBezTo>
                  <a:cubicBezTo>
                    <a:pt x="63816" y="14957"/>
                    <a:pt x="63820" y="14950"/>
                    <a:pt x="63830" y="14950"/>
                  </a:cubicBezTo>
                  <a:close/>
                  <a:moveTo>
                    <a:pt x="65093" y="14992"/>
                  </a:moveTo>
                  <a:lnTo>
                    <a:pt x="65093" y="14992"/>
                  </a:lnTo>
                  <a:cubicBezTo>
                    <a:pt x="65090" y="14995"/>
                    <a:pt x="65087" y="14998"/>
                    <a:pt x="65084" y="15001"/>
                  </a:cubicBezTo>
                  <a:cubicBezTo>
                    <a:pt x="65084" y="15001"/>
                    <a:pt x="65084" y="15011"/>
                    <a:pt x="65084" y="15011"/>
                  </a:cubicBezTo>
                  <a:cubicBezTo>
                    <a:pt x="65093" y="15011"/>
                    <a:pt x="65093" y="15011"/>
                    <a:pt x="65093" y="15001"/>
                  </a:cubicBezTo>
                  <a:cubicBezTo>
                    <a:pt x="65093" y="15001"/>
                    <a:pt x="65093" y="15001"/>
                    <a:pt x="65093" y="14992"/>
                  </a:cubicBezTo>
                  <a:close/>
                  <a:moveTo>
                    <a:pt x="11879" y="14992"/>
                  </a:moveTo>
                  <a:cubicBezTo>
                    <a:pt x="11879" y="14992"/>
                    <a:pt x="11879" y="15001"/>
                    <a:pt x="11879" y="15001"/>
                  </a:cubicBezTo>
                  <a:cubicBezTo>
                    <a:pt x="11870" y="15011"/>
                    <a:pt x="11860" y="15011"/>
                    <a:pt x="11851" y="15020"/>
                  </a:cubicBezTo>
                  <a:lnTo>
                    <a:pt x="11841" y="15011"/>
                  </a:lnTo>
                  <a:cubicBezTo>
                    <a:pt x="11851" y="15001"/>
                    <a:pt x="11860" y="15001"/>
                    <a:pt x="11870" y="14992"/>
                  </a:cubicBezTo>
                  <a:close/>
                  <a:moveTo>
                    <a:pt x="12579" y="15011"/>
                  </a:moveTo>
                  <a:lnTo>
                    <a:pt x="12570" y="15020"/>
                  </a:lnTo>
                  <a:lnTo>
                    <a:pt x="12561" y="15011"/>
                  </a:lnTo>
                  <a:close/>
                  <a:moveTo>
                    <a:pt x="64506" y="14556"/>
                  </a:moveTo>
                  <a:cubicBezTo>
                    <a:pt x="64506" y="14585"/>
                    <a:pt x="64516" y="14585"/>
                    <a:pt x="64535" y="14594"/>
                  </a:cubicBezTo>
                  <a:cubicBezTo>
                    <a:pt x="64544" y="14594"/>
                    <a:pt x="64554" y="14594"/>
                    <a:pt x="64554" y="14604"/>
                  </a:cubicBezTo>
                  <a:cubicBezTo>
                    <a:pt x="64563" y="14613"/>
                    <a:pt x="64563" y="14623"/>
                    <a:pt x="64554" y="14632"/>
                  </a:cubicBezTo>
                  <a:cubicBezTo>
                    <a:pt x="64544" y="14642"/>
                    <a:pt x="64544" y="14651"/>
                    <a:pt x="64525" y="14661"/>
                  </a:cubicBezTo>
                  <a:cubicBezTo>
                    <a:pt x="64544" y="14670"/>
                    <a:pt x="64554" y="14689"/>
                    <a:pt x="64573" y="14698"/>
                  </a:cubicBezTo>
                  <a:cubicBezTo>
                    <a:pt x="64573" y="14689"/>
                    <a:pt x="64573" y="14689"/>
                    <a:pt x="64573" y="14679"/>
                  </a:cubicBezTo>
                  <a:cubicBezTo>
                    <a:pt x="64563" y="14651"/>
                    <a:pt x="64563" y="14642"/>
                    <a:pt x="64582" y="14632"/>
                  </a:cubicBezTo>
                  <a:cubicBezTo>
                    <a:pt x="64601" y="14632"/>
                    <a:pt x="64620" y="14632"/>
                    <a:pt x="64630" y="14651"/>
                  </a:cubicBezTo>
                  <a:cubicBezTo>
                    <a:pt x="64639" y="14661"/>
                    <a:pt x="64648" y="14670"/>
                    <a:pt x="64648" y="14679"/>
                  </a:cubicBezTo>
                  <a:cubicBezTo>
                    <a:pt x="64648" y="14689"/>
                    <a:pt x="64658" y="14689"/>
                    <a:pt x="64658" y="14698"/>
                  </a:cubicBezTo>
                  <a:cubicBezTo>
                    <a:pt x="64667" y="14708"/>
                    <a:pt x="64667" y="14708"/>
                    <a:pt x="64677" y="14708"/>
                  </a:cubicBezTo>
                  <a:cubicBezTo>
                    <a:pt x="64682" y="14703"/>
                    <a:pt x="64686" y="14701"/>
                    <a:pt x="64691" y="14701"/>
                  </a:cubicBezTo>
                  <a:cubicBezTo>
                    <a:pt x="64696" y="14701"/>
                    <a:pt x="64701" y="14703"/>
                    <a:pt x="64705" y="14708"/>
                  </a:cubicBezTo>
                  <a:cubicBezTo>
                    <a:pt x="64715" y="14708"/>
                    <a:pt x="64724" y="14708"/>
                    <a:pt x="64724" y="14698"/>
                  </a:cubicBezTo>
                  <a:cubicBezTo>
                    <a:pt x="64734" y="14698"/>
                    <a:pt x="64743" y="14698"/>
                    <a:pt x="64743" y="14689"/>
                  </a:cubicBezTo>
                  <a:lnTo>
                    <a:pt x="64753" y="14689"/>
                  </a:lnTo>
                  <a:cubicBezTo>
                    <a:pt x="64743" y="14698"/>
                    <a:pt x="64743" y="14708"/>
                    <a:pt x="64743" y="14717"/>
                  </a:cubicBezTo>
                  <a:cubicBezTo>
                    <a:pt x="64743" y="14717"/>
                    <a:pt x="64734" y="14727"/>
                    <a:pt x="64734" y="14727"/>
                  </a:cubicBezTo>
                  <a:cubicBezTo>
                    <a:pt x="64724" y="14765"/>
                    <a:pt x="64705" y="14803"/>
                    <a:pt x="64686" y="14821"/>
                  </a:cubicBezTo>
                  <a:cubicBezTo>
                    <a:pt x="64677" y="14831"/>
                    <a:pt x="64667" y="14840"/>
                    <a:pt x="64658" y="14840"/>
                  </a:cubicBezTo>
                  <a:cubicBezTo>
                    <a:pt x="64648" y="14850"/>
                    <a:pt x="64648" y="14850"/>
                    <a:pt x="64648" y="14859"/>
                  </a:cubicBezTo>
                  <a:cubicBezTo>
                    <a:pt x="64648" y="14878"/>
                    <a:pt x="64639" y="14888"/>
                    <a:pt x="64630" y="14907"/>
                  </a:cubicBezTo>
                  <a:cubicBezTo>
                    <a:pt x="64611" y="14897"/>
                    <a:pt x="64592" y="14888"/>
                    <a:pt x="64582" y="14878"/>
                  </a:cubicBezTo>
                  <a:cubicBezTo>
                    <a:pt x="64573" y="14878"/>
                    <a:pt x="64573" y="14869"/>
                    <a:pt x="64573" y="14859"/>
                  </a:cubicBezTo>
                  <a:cubicBezTo>
                    <a:pt x="64563" y="14859"/>
                    <a:pt x="64563" y="14850"/>
                    <a:pt x="64554" y="14850"/>
                  </a:cubicBezTo>
                  <a:cubicBezTo>
                    <a:pt x="64554" y="14850"/>
                    <a:pt x="64544" y="14859"/>
                    <a:pt x="64544" y="14859"/>
                  </a:cubicBezTo>
                  <a:cubicBezTo>
                    <a:pt x="64537" y="14873"/>
                    <a:pt x="64525" y="14882"/>
                    <a:pt x="64512" y="14882"/>
                  </a:cubicBezTo>
                  <a:cubicBezTo>
                    <a:pt x="64507" y="14882"/>
                    <a:pt x="64502" y="14881"/>
                    <a:pt x="64497" y="14878"/>
                  </a:cubicBezTo>
                  <a:cubicBezTo>
                    <a:pt x="64488" y="14878"/>
                    <a:pt x="64488" y="14869"/>
                    <a:pt x="64488" y="14859"/>
                  </a:cubicBezTo>
                  <a:cubicBezTo>
                    <a:pt x="64497" y="14850"/>
                    <a:pt x="64497" y="14840"/>
                    <a:pt x="64497" y="14831"/>
                  </a:cubicBezTo>
                  <a:lnTo>
                    <a:pt x="64497" y="14831"/>
                  </a:lnTo>
                  <a:cubicBezTo>
                    <a:pt x="64459" y="14840"/>
                    <a:pt x="64421" y="14859"/>
                    <a:pt x="64421" y="14897"/>
                  </a:cubicBezTo>
                  <a:lnTo>
                    <a:pt x="64440" y="14897"/>
                  </a:lnTo>
                  <a:cubicBezTo>
                    <a:pt x="64431" y="14907"/>
                    <a:pt x="64431" y="14916"/>
                    <a:pt x="64421" y="14926"/>
                  </a:cubicBezTo>
                  <a:lnTo>
                    <a:pt x="64402" y="14897"/>
                  </a:lnTo>
                  <a:cubicBezTo>
                    <a:pt x="64402" y="14907"/>
                    <a:pt x="64402" y="14916"/>
                    <a:pt x="64402" y="14916"/>
                  </a:cubicBezTo>
                  <a:cubicBezTo>
                    <a:pt x="64402" y="14935"/>
                    <a:pt x="64402" y="14954"/>
                    <a:pt x="64402" y="14973"/>
                  </a:cubicBezTo>
                  <a:cubicBezTo>
                    <a:pt x="64393" y="14992"/>
                    <a:pt x="64393" y="15001"/>
                    <a:pt x="64383" y="15020"/>
                  </a:cubicBezTo>
                  <a:lnTo>
                    <a:pt x="64374" y="15020"/>
                  </a:lnTo>
                  <a:cubicBezTo>
                    <a:pt x="64346" y="15020"/>
                    <a:pt x="64336" y="15011"/>
                    <a:pt x="64327" y="14982"/>
                  </a:cubicBezTo>
                  <a:cubicBezTo>
                    <a:pt x="64327" y="14973"/>
                    <a:pt x="64317" y="14963"/>
                    <a:pt x="64298" y="14954"/>
                  </a:cubicBezTo>
                  <a:cubicBezTo>
                    <a:pt x="64298" y="14954"/>
                    <a:pt x="64289" y="14944"/>
                    <a:pt x="64289" y="14944"/>
                  </a:cubicBezTo>
                  <a:cubicBezTo>
                    <a:pt x="64289" y="14926"/>
                    <a:pt x="64289" y="14916"/>
                    <a:pt x="64279" y="14907"/>
                  </a:cubicBezTo>
                  <a:cubicBezTo>
                    <a:pt x="64270" y="14888"/>
                    <a:pt x="64270" y="14878"/>
                    <a:pt x="64279" y="14869"/>
                  </a:cubicBezTo>
                  <a:lnTo>
                    <a:pt x="64289" y="14869"/>
                  </a:lnTo>
                  <a:cubicBezTo>
                    <a:pt x="64297" y="14877"/>
                    <a:pt x="64302" y="14882"/>
                    <a:pt x="64305" y="14882"/>
                  </a:cubicBezTo>
                  <a:cubicBezTo>
                    <a:pt x="64310" y="14882"/>
                    <a:pt x="64312" y="14875"/>
                    <a:pt x="64317" y="14859"/>
                  </a:cubicBezTo>
                  <a:cubicBezTo>
                    <a:pt x="64317" y="14859"/>
                    <a:pt x="64327" y="14850"/>
                    <a:pt x="64336" y="14850"/>
                  </a:cubicBezTo>
                  <a:cubicBezTo>
                    <a:pt x="64355" y="14850"/>
                    <a:pt x="64383" y="14850"/>
                    <a:pt x="64402" y="14840"/>
                  </a:cubicBezTo>
                  <a:cubicBezTo>
                    <a:pt x="64410" y="14840"/>
                    <a:pt x="64411" y="14852"/>
                    <a:pt x="64417" y="14852"/>
                  </a:cubicBezTo>
                  <a:cubicBezTo>
                    <a:pt x="64418" y="14852"/>
                    <a:pt x="64419" y="14852"/>
                    <a:pt x="64421" y="14850"/>
                  </a:cubicBezTo>
                  <a:cubicBezTo>
                    <a:pt x="64431" y="14840"/>
                    <a:pt x="64421" y="14821"/>
                    <a:pt x="64421" y="14812"/>
                  </a:cubicBezTo>
                  <a:lnTo>
                    <a:pt x="64402" y="14812"/>
                  </a:lnTo>
                  <a:cubicBezTo>
                    <a:pt x="64383" y="14793"/>
                    <a:pt x="64374" y="14784"/>
                    <a:pt x="64355" y="14765"/>
                  </a:cubicBezTo>
                  <a:cubicBezTo>
                    <a:pt x="64355" y="14765"/>
                    <a:pt x="64355" y="14746"/>
                    <a:pt x="64355" y="14746"/>
                  </a:cubicBezTo>
                  <a:cubicBezTo>
                    <a:pt x="64355" y="14746"/>
                    <a:pt x="64365" y="14736"/>
                    <a:pt x="64374" y="14736"/>
                  </a:cubicBezTo>
                  <a:cubicBezTo>
                    <a:pt x="64383" y="14736"/>
                    <a:pt x="64383" y="14746"/>
                    <a:pt x="64383" y="14755"/>
                  </a:cubicBezTo>
                  <a:cubicBezTo>
                    <a:pt x="64393" y="14755"/>
                    <a:pt x="64393" y="14765"/>
                    <a:pt x="64393" y="14765"/>
                  </a:cubicBezTo>
                  <a:cubicBezTo>
                    <a:pt x="64412" y="14765"/>
                    <a:pt x="64421" y="14746"/>
                    <a:pt x="64431" y="14727"/>
                  </a:cubicBezTo>
                  <a:cubicBezTo>
                    <a:pt x="64431" y="14709"/>
                    <a:pt x="64422" y="14691"/>
                    <a:pt x="64413" y="14673"/>
                  </a:cubicBezTo>
                  <a:lnTo>
                    <a:pt x="64413" y="14673"/>
                  </a:lnTo>
                  <a:cubicBezTo>
                    <a:pt x="64415" y="14672"/>
                    <a:pt x="64417" y="14670"/>
                    <a:pt x="64421" y="14670"/>
                  </a:cubicBezTo>
                  <a:cubicBezTo>
                    <a:pt x="64440" y="14670"/>
                    <a:pt x="64450" y="14661"/>
                    <a:pt x="64450" y="14642"/>
                  </a:cubicBezTo>
                  <a:cubicBezTo>
                    <a:pt x="64450" y="14642"/>
                    <a:pt x="64450" y="14632"/>
                    <a:pt x="64450" y="14632"/>
                  </a:cubicBezTo>
                  <a:cubicBezTo>
                    <a:pt x="64469" y="14613"/>
                    <a:pt x="64488" y="14585"/>
                    <a:pt x="64506" y="14566"/>
                  </a:cubicBezTo>
                  <a:cubicBezTo>
                    <a:pt x="64506" y="14566"/>
                    <a:pt x="64506" y="14556"/>
                    <a:pt x="64506" y="14556"/>
                  </a:cubicBezTo>
                  <a:close/>
                  <a:moveTo>
                    <a:pt x="62774" y="14878"/>
                  </a:moveTo>
                  <a:lnTo>
                    <a:pt x="62784" y="14916"/>
                  </a:lnTo>
                  <a:cubicBezTo>
                    <a:pt x="62774" y="14926"/>
                    <a:pt x="62755" y="14916"/>
                    <a:pt x="62765" y="14935"/>
                  </a:cubicBezTo>
                  <a:cubicBezTo>
                    <a:pt x="62765" y="14954"/>
                    <a:pt x="62784" y="14963"/>
                    <a:pt x="62803" y="14963"/>
                  </a:cubicBezTo>
                  <a:cubicBezTo>
                    <a:pt x="62793" y="14982"/>
                    <a:pt x="62784" y="15011"/>
                    <a:pt x="62755" y="15020"/>
                  </a:cubicBezTo>
                  <a:cubicBezTo>
                    <a:pt x="62743" y="15020"/>
                    <a:pt x="62734" y="15024"/>
                    <a:pt x="62725" y="15024"/>
                  </a:cubicBezTo>
                  <a:cubicBezTo>
                    <a:pt x="62720" y="15024"/>
                    <a:pt x="62714" y="15023"/>
                    <a:pt x="62708" y="15020"/>
                  </a:cubicBezTo>
                  <a:cubicBezTo>
                    <a:pt x="62718" y="15001"/>
                    <a:pt x="62718" y="14992"/>
                    <a:pt x="62718" y="14982"/>
                  </a:cubicBezTo>
                  <a:cubicBezTo>
                    <a:pt x="62718" y="14973"/>
                    <a:pt x="62727" y="14963"/>
                    <a:pt x="62736" y="14963"/>
                  </a:cubicBezTo>
                  <a:cubicBezTo>
                    <a:pt x="62746" y="14963"/>
                    <a:pt x="62746" y="14954"/>
                    <a:pt x="62746" y="14944"/>
                  </a:cubicBezTo>
                  <a:cubicBezTo>
                    <a:pt x="62746" y="14926"/>
                    <a:pt x="62755" y="14897"/>
                    <a:pt x="62765" y="14878"/>
                  </a:cubicBezTo>
                  <a:close/>
                  <a:moveTo>
                    <a:pt x="12097" y="15011"/>
                  </a:moveTo>
                  <a:cubicBezTo>
                    <a:pt x="12097" y="15011"/>
                    <a:pt x="12097" y="15020"/>
                    <a:pt x="12106" y="15020"/>
                  </a:cubicBezTo>
                  <a:cubicBezTo>
                    <a:pt x="12106" y="15020"/>
                    <a:pt x="12097" y="15020"/>
                    <a:pt x="12097" y="15030"/>
                  </a:cubicBezTo>
                  <a:cubicBezTo>
                    <a:pt x="12097" y="15030"/>
                    <a:pt x="12097" y="15020"/>
                    <a:pt x="12087" y="15020"/>
                  </a:cubicBezTo>
                  <a:cubicBezTo>
                    <a:pt x="12087" y="15020"/>
                    <a:pt x="12097" y="15011"/>
                    <a:pt x="12097" y="15011"/>
                  </a:cubicBezTo>
                  <a:close/>
                  <a:moveTo>
                    <a:pt x="63664" y="15001"/>
                  </a:moveTo>
                  <a:cubicBezTo>
                    <a:pt x="63664" y="15011"/>
                    <a:pt x="63664" y="15020"/>
                    <a:pt x="63655" y="15020"/>
                  </a:cubicBezTo>
                  <a:cubicBezTo>
                    <a:pt x="63655" y="15030"/>
                    <a:pt x="63645" y="15030"/>
                    <a:pt x="63636" y="15030"/>
                  </a:cubicBezTo>
                  <a:lnTo>
                    <a:pt x="63636" y="15020"/>
                  </a:lnTo>
                  <a:cubicBezTo>
                    <a:pt x="63645" y="15011"/>
                    <a:pt x="63655" y="15011"/>
                    <a:pt x="63664" y="15001"/>
                  </a:cubicBezTo>
                  <a:close/>
                  <a:moveTo>
                    <a:pt x="11582" y="14980"/>
                  </a:moveTo>
                  <a:cubicBezTo>
                    <a:pt x="11586" y="14980"/>
                    <a:pt x="11590" y="14982"/>
                    <a:pt x="11595" y="14982"/>
                  </a:cubicBezTo>
                  <a:cubicBezTo>
                    <a:pt x="11586" y="14992"/>
                    <a:pt x="11586" y="15001"/>
                    <a:pt x="11586" y="15011"/>
                  </a:cubicBezTo>
                  <a:cubicBezTo>
                    <a:pt x="11586" y="15020"/>
                    <a:pt x="11595" y="15020"/>
                    <a:pt x="11605" y="15030"/>
                  </a:cubicBezTo>
                  <a:cubicBezTo>
                    <a:pt x="11605" y="15030"/>
                    <a:pt x="11600" y="15034"/>
                    <a:pt x="11598" y="15034"/>
                  </a:cubicBezTo>
                  <a:cubicBezTo>
                    <a:pt x="11596" y="15034"/>
                    <a:pt x="11595" y="15033"/>
                    <a:pt x="11595" y="15030"/>
                  </a:cubicBezTo>
                  <a:lnTo>
                    <a:pt x="11567" y="15030"/>
                  </a:lnTo>
                  <a:cubicBezTo>
                    <a:pt x="11557" y="15020"/>
                    <a:pt x="11567" y="15011"/>
                    <a:pt x="11576" y="15001"/>
                  </a:cubicBezTo>
                  <a:cubicBezTo>
                    <a:pt x="11576" y="14992"/>
                    <a:pt x="11576" y="14992"/>
                    <a:pt x="11576" y="14992"/>
                  </a:cubicBezTo>
                  <a:cubicBezTo>
                    <a:pt x="11576" y="14982"/>
                    <a:pt x="11579" y="14980"/>
                    <a:pt x="11582" y="14980"/>
                  </a:cubicBezTo>
                  <a:close/>
                  <a:moveTo>
                    <a:pt x="11803" y="15020"/>
                  </a:moveTo>
                  <a:cubicBezTo>
                    <a:pt x="11803" y="15030"/>
                    <a:pt x="11813" y="15030"/>
                    <a:pt x="11813" y="15030"/>
                  </a:cubicBezTo>
                  <a:cubicBezTo>
                    <a:pt x="11813" y="15039"/>
                    <a:pt x="11803" y="15039"/>
                    <a:pt x="11803" y="15039"/>
                  </a:cubicBezTo>
                  <a:cubicBezTo>
                    <a:pt x="11803" y="15039"/>
                    <a:pt x="11803" y="15039"/>
                    <a:pt x="11794" y="15030"/>
                  </a:cubicBezTo>
                  <a:cubicBezTo>
                    <a:pt x="11794" y="15030"/>
                    <a:pt x="11803" y="15030"/>
                    <a:pt x="11803" y="15020"/>
                  </a:cubicBezTo>
                  <a:close/>
                  <a:moveTo>
                    <a:pt x="11945" y="15030"/>
                  </a:moveTo>
                  <a:cubicBezTo>
                    <a:pt x="11955" y="15030"/>
                    <a:pt x="11955" y="15030"/>
                    <a:pt x="11964" y="15039"/>
                  </a:cubicBezTo>
                  <a:lnTo>
                    <a:pt x="11945" y="15039"/>
                  </a:lnTo>
                  <a:lnTo>
                    <a:pt x="11945" y="15030"/>
                  </a:lnTo>
                  <a:close/>
                  <a:moveTo>
                    <a:pt x="61373" y="14821"/>
                  </a:moveTo>
                  <a:cubicBezTo>
                    <a:pt x="61383" y="14840"/>
                    <a:pt x="61383" y="14859"/>
                    <a:pt x="61383" y="14878"/>
                  </a:cubicBezTo>
                  <a:cubicBezTo>
                    <a:pt x="61375" y="14886"/>
                    <a:pt x="61360" y="14894"/>
                    <a:pt x="61350" y="14908"/>
                  </a:cubicBezTo>
                  <a:lnTo>
                    <a:pt x="61350" y="14908"/>
                  </a:lnTo>
                  <a:cubicBezTo>
                    <a:pt x="61353" y="14907"/>
                    <a:pt x="61359" y="14907"/>
                    <a:pt x="61364" y="14907"/>
                  </a:cubicBezTo>
                  <a:cubicBezTo>
                    <a:pt x="61373" y="14907"/>
                    <a:pt x="61392" y="14897"/>
                    <a:pt x="61402" y="14897"/>
                  </a:cubicBezTo>
                  <a:cubicBezTo>
                    <a:pt x="61411" y="14897"/>
                    <a:pt x="61421" y="14907"/>
                    <a:pt x="61421" y="14907"/>
                  </a:cubicBezTo>
                  <a:cubicBezTo>
                    <a:pt x="61421" y="14907"/>
                    <a:pt x="61421" y="14916"/>
                    <a:pt x="61411" y="14916"/>
                  </a:cubicBezTo>
                  <a:cubicBezTo>
                    <a:pt x="61392" y="14935"/>
                    <a:pt x="61373" y="14944"/>
                    <a:pt x="61355" y="14954"/>
                  </a:cubicBezTo>
                  <a:cubicBezTo>
                    <a:pt x="61336" y="14963"/>
                    <a:pt x="61307" y="14973"/>
                    <a:pt x="61298" y="15001"/>
                  </a:cubicBezTo>
                  <a:cubicBezTo>
                    <a:pt x="61298" y="15001"/>
                    <a:pt x="61288" y="15001"/>
                    <a:pt x="61288" y="15011"/>
                  </a:cubicBezTo>
                  <a:cubicBezTo>
                    <a:pt x="61269" y="15011"/>
                    <a:pt x="61250" y="15020"/>
                    <a:pt x="61241" y="15039"/>
                  </a:cubicBezTo>
                  <a:lnTo>
                    <a:pt x="61231" y="15039"/>
                  </a:lnTo>
                  <a:cubicBezTo>
                    <a:pt x="61231" y="15039"/>
                    <a:pt x="61231" y="15030"/>
                    <a:pt x="61231" y="15030"/>
                  </a:cubicBezTo>
                  <a:cubicBezTo>
                    <a:pt x="61231" y="15020"/>
                    <a:pt x="61231" y="15020"/>
                    <a:pt x="61231" y="15011"/>
                  </a:cubicBezTo>
                  <a:lnTo>
                    <a:pt x="61222" y="15011"/>
                  </a:lnTo>
                  <a:cubicBezTo>
                    <a:pt x="61222" y="15011"/>
                    <a:pt x="61213" y="15001"/>
                    <a:pt x="61213" y="15001"/>
                  </a:cubicBezTo>
                  <a:cubicBezTo>
                    <a:pt x="61203" y="14992"/>
                    <a:pt x="61194" y="14992"/>
                    <a:pt x="61194" y="14982"/>
                  </a:cubicBezTo>
                  <a:cubicBezTo>
                    <a:pt x="61184" y="14982"/>
                    <a:pt x="61175" y="14973"/>
                    <a:pt x="61184" y="14963"/>
                  </a:cubicBezTo>
                  <a:cubicBezTo>
                    <a:pt x="61194" y="14963"/>
                    <a:pt x="61203" y="14982"/>
                    <a:pt x="61213" y="14982"/>
                  </a:cubicBezTo>
                  <a:cubicBezTo>
                    <a:pt x="61231" y="14963"/>
                    <a:pt x="61250" y="14954"/>
                    <a:pt x="61279" y="14935"/>
                  </a:cubicBezTo>
                  <a:cubicBezTo>
                    <a:pt x="61279" y="14935"/>
                    <a:pt x="61269" y="14926"/>
                    <a:pt x="61269" y="14916"/>
                  </a:cubicBezTo>
                  <a:cubicBezTo>
                    <a:pt x="61241" y="14907"/>
                    <a:pt x="61250" y="14859"/>
                    <a:pt x="61288" y="14859"/>
                  </a:cubicBezTo>
                  <a:lnTo>
                    <a:pt x="61317" y="14859"/>
                  </a:lnTo>
                  <a:cubicBezTo>
                    <a:pt x="61326" y="14859"/>
                    <a:pt x="61336" y="14850"/>
                    <a:pt x="61345" y="14840"/>
                  </a:cubicBezTo>
                  <a:cubicBezTo>
                    <a:pt x="61355" y="14831"/>
                    <a:pt x="61364" y="14831"/>
                    <a:pt x="61373" y="14821"/>
                  </a:cubicBezTo>
                  <a:close/>
                  <a:moveTo>
                    <a:pt x="61780" y="14992"/>
                  </a:moveTo>
                  <a:cubicBezTo>
                    <a:pt x="61799" y="15001"/>
                    <a:pt x="61809" y="15011"/>
                    <a:pt x="61828" y="15020"/>
                  </a:cubicBezTo>
                  <a:cubicBezTo>
                    <a:pt x="61828" y="15020"/>
                    <a:pt x="61828" y="15030"/>
                    <a:pt x="61837" y="15039"/>
                  </a:cubicBezTo>
                  <a:cubicBezTo>
                    <a:pt x="61828" y="15039"/>
                    <a:pt x="61818" y="15049"/>
                    <a:pt x="61809" y="15049"/>
                  </a:cubicBezTo>
                  <a:cubicBezTo>
                    <a:pt x="61790" y="15039"/>
                    <a:pt x="61771" y="15020"/>
                    <a:pt x="61752" y="15001"/>
                  </a:cubicBezTo>
                  <a:lnTo>
                    <a:pt x="61752" y="14992"/>
                  </a:lnTo>
                  <a:close/>
                  <a:moveTo>
                    <a:pt x="11851" y="15039"/>
                  </a:moveTo>
                  <a:cubicBezTo>
                    <a:pt x="11870" y="15039"/>
                    <a:pt x="11889" y="15049"/>
                    <a:pt x="11907" y="15058"/>
                  </a:cubicBezTo>
                  <a:cubicBezTo>
                    <a:pt x="11889" y="15058"/>
                    <a:pt x="11870" y="15049"/>
                    <a:pt x="11851" y="15049"/>
                  </a:cubicBezTo>
                  <a:cubicBezTo>
                    <a:pt x="11851" y="15049"/>
                    <a:pt x="11851" y="15039"/>
                    <a:pt x="11841" y="15039"/>
                  </a:cubicBezTo>
                  <a:close/>
                  <a:moveTo>
                    <a:pt x="61856" y="14935"/>
                  </a:moveTo>
                  <a:cubicBezTo>
                    <a:pt x="61875" y="14935"/>
                    <a:pt x="61885" y="14944"/>
                    <a:pt x="61894" y="14963"/>
                  </a:cubicBezTo>
                  <a:cubicBezTo>
                    <a:pt x="61894" y="14969"/>
                    <a:pt x="61894" y="14974"/>
                    <a:pt x="61898" y="14974"/>
                  </a:cubicBezTo>
                  <a:cubicBezTo>
                    <a:pt x="61900" y="14974"/>
                    <a:pt x="61905" y="14971"/>
                    <a:pt x="61913" y="14963"/>
                  </a:cubicBezTo>
                  <a:lnTo>
                    <a:pt x="61932" y="14963"/>
                  </a:lnTo>
                  <a:cubicBezTo>
                    <a:pt x="61941" y="14963"/>
                    <a:pt x="61941" y="14973"/>
                    <a:pt x="61941" y="14973"/>
                  </a:cubicBezTo>
                  <a:cubicBezTo>
                    <a:pt x="61932" y="14992"/>
                    <a:pt x="61941" y="15011"/>
                    <a:pt x="61960" y="15011"/>
                  </a:cubicBezTo>
                  <a:cubicBezTo>
                    <a:pt x="61932" y="15011"/>
                    <a:pt x="61913" y="15030"/>
                    <a:pt x="61904" y="15049"/>
                  </a:cubicBezTo>
                  <a:cubicBezTo>
                    <a:pt x="61904" y="15058"/>
                    <a:pt x="61885" y="15058"/>
                    <a:pt x="61875" y="15058"/>
                  </a:cubicBezTo>
                  <a:cubicBezTo>
                    <a:pt x="61866" y="15058"/>
                    <a:pt x="61856" y="15049"/>
                    <a:pt x="61856" y="15039"/>
                  </a:cubicBezTo>
                  <a:cubicBezTo>
                    <a:pt x="61856" y="15001"/>
                    <a:pt x="61856" y="14973"/>
                    <a:pt x="61856" y="14935"/>
                  </a:cubicBezTo>
                  <a:close/>
                  <a:moveTo>
                    <a:pt x="62112" y="15011"/>
                  </a:moveTo>
                  <a:cubicBezTo>
                    <a:pt x="62121" y="15020"/>
                    <a:pt x="62131" y="15030"/>
                    <a:pt x="62121" y="15039"/>
                  </a:cubicBezTo>
                  <a:cubicBezTo>
                    <a:pt x="62121" y="15049"/>
                    <a:pt x="62121" y="15049"/>
                    <a:pt x="62112" y="15058"/>
                  </a:cubicBezTo>
                  <a:cubicBezTo>
                    <a:pt x="62102" y="15058"/>
                    <a:pt x="62083" y="15039"/>
                    <a:pt x="62083" y="15030"/>
                  </a:cubicBezTo>
                  <a:cubicBezTo>
                    <a:pt x="62093" y="15020"/>
                    <a:pt x="62102" y="15020"/>
                    <a:pt x="62112" y="15011"/>
                  </a:cubicBezTo>
                  <a:close/>
                  <a:moveTo>
                    <a:pt x="62159" y="14982"/>
                  </a:moveTo>
                  <a:cubicBezTo>
                    <a:pt x="62159" y="14982"/>
                    <a:pt x="62159" y="14992"/>
                    <a:pt x="62159" y="14992"/>
                  </a:cubicBezTo>
                  <a:cubicBezTo>
                    <a:pt x="62164" y="15001"/>
                    <a:pt x="62166" y="15004"/>
                    <a:pt x="62169" y="15004"/>
                  </a:cubicBezTo>
                  <a:cubicBezTo>
                    <a:pt x="62171" y="15004"/>
                    <a:pt x="62173" y="15001"/>
                    <a:pt x="62178" y="15001"/>
                  </a:cubicBezTo>
                  <a:cubicBezTo>
                    <a:pt x="62197" y="15001"/>
                    <a:pt x="62216" y="15011"/>
                    <a:pt x="62216" y="15030"/>
                  </a:cubicBezTo>
                  <a:cubicBezTo>
                    <a:pt x="62206" y="15039"/>
                    <a:pt x="62206" y="15049"/>
                    <a:pt x="62197" y="15058"/>
                  </a:cubicBezTo>
                  <a:cubicBezTo>
                    <a:pt x="62187" y="15058"/>
                    <a:pt x="62178" y="15049"/>
                    <a:pt x="62178" y="15039"/>
                  </a:cubicBezTo>
                  <a:cubicBezTo>
                    <a:pt x="62178" y="15030"/>
                    <a:pt x="62178" y="15030"/>
                    <a:pt x="62159" y="15030"/>
                  </a:cubicBezTo>
                  <a:cubicBezTo>
                    <a:pt x="62140" y="15030"/>
                    <a:pt x="62131" y="15011"/>
                    <a:pt x="62140" y="14992"/>
                  </a:cubicBezTo>
                  <a:cubicBezTo>
                    <a:pt x="62150" y="14992"/>
                    <a:pt x="62150" y="14982"/>
                    <a:pt x="62159" y="14982"/>
                  </a:cubicBezTo>
                  <a:close/>
                  <a:moveTo>
                    <a:pt x="63768" y="15030"/>
                  </a:moveTo>
                  <a:cubicBezTo>
                    <a:pt x="63778" y="15039"/>
                    <a:pt x="63778" y="15039"/>
                    <a:pt x="63778" y="15049"/>
                  </a:cubicBezTo>
                  <a:cubicBezTo>
                    <a:pt x="63778" y="15049"/>
                    <a:pt x="63778" y="15058"/>
                    <a:pt x="63768" y="15058"/>
                  </a:cubicBezTo>
                  <a:cubicBezTo>
                    <a:pt x="63759" y="15058"/>
                    <a:pt x="63759" y="15049"/>
                    <a:pt x="63759" y="15049"/>
                  </a:cubicBezTo>
                  <a:cubicBezTo>
                    <a:pt x="63759" y="15039"/>
                    <a:pt x="63768" y="15039"/>
                    <a:pt x="63768" y="15030"/>
                  </a:cubicBezTo>
                  <a:close/>
                  <a:moveTo>
                    <a:pt x="12901" y="15039"/>
                  </a:moveTo>
                  <a:cubicBezTo>
                    <a:pt x="12901" y="15039"/>
                    <a:pt x="12911" y="15049"/>
                    <a:pt x="12911" y="15049"/>
                  </a:cubicBezTo>
                  <a:cubicBezTo>
                    <a:pt x="12911" y="15058"/>
                    <a:pt x="12911" y="15058"/>
                    <a:pt x="12911" y="15068"/>
                  </a:cubicBezTo>
                  <a:cubicBezTo>
                    <a:pt x="12901" y="15058"/>
                    <a:pt x="12901" y="15058"/>
                    <a:pt x="12901" y="15058"/>
                  </a:cubicBezTo>
                  <a:cubicBezTo>
                    <a:pt x="12901" y="15049"/>
                    <a:pt x="12901" y="15039"/>
                    <a:pt x="12892" y="15039"/>
                  </a:cubicBezTo>
                  <a:close/>
                  <a:moveTo>
                    <a:pt x="61686" y="14954"/>
                  </a:moveTo>
                  <a:cubicBezTo>
                    <a:pt x="61695" y="14954"/>
                    <a:pt x="61705" y="14963"/>
                    <a:pt x="61714" y="14963"/>
                  </a:cubicBezTo>
                  <a:lnTo>
                    <a:pt x="61695" y="14992"/>
                  </a:lnTo>
                  <a:cubicBezTo>
                    <a:pt x="61705" y="15001"/>
                    <a:pt x="61714" y="15001"/>
                    <a:pt x="61733" y="15011"/>
                  </a:cubicBezTo>
                  <a:cubicBezTo>
                    <a:pt x="61743" y="15020"/>
                    <a:pt x="61752" y="15030"/>
                    <a:pt x="61752" y="15049"/>
                  </a:cubicBezTo>
                  <a:cubicBezTo>
                    <a:pt x="61752" y="15058"/>
                    <a:pt x="61743" y="15068"/>
                    <a:pt x="61733" y="15068"/>
                  </a:cubicBezTo>
                  <a:cubicBezTo>
                    <a:pt x="61714" y="15058"/>
                    <a:pt x="61705" y="15058"/>
                    <a:pt x="61686" y="15058"/>
                  </a:cubicBezTo>
                  <a:cubicBezTo>
                    <a:pt x="61676" y="15058"/>
                    <a:pt x="61676" y="15049"/>
                    <a:pt x="61676" y="15039"/>
                  </a:cubicBezTo>
                  <a:cubicBezTo>
                    <a:pt x="61667" y="15030"/>
                    <a:pt x="61667" y="15020"/>
                    <a:pt x="61667" y="15011"/>
                  </a:cubicBezTo>
                  <a:cubicBezTo>
                    <a:pt x="61667" y="15011"/>
                    <a:pt x="61657" y="15001"/>
                    <a:pt x="61648" y="15001"/>
                  </a:cubicBezTo>
                  <a:cubicBezTo>
                    <a:pt x="61648" y="15001"/>
                    <a:pt x="61638" y="15011"/>
                    <a:pt x="61638" y="15020"/>
                  </a:cubicBezTo>
                  <a:cubicBezTo>
                    <a:pt x="61638" y="15020"/>
                    <a:pt x="61638" y="15030"/>
                    <a:pt x="61638" y="15030"/>
                  </a:cubicBezTo>
                  <a:cubicBezTo>
                    <a:pt x="61638" y="15049"/>
                    <a:pt x="61638" y="15058"/>
                    <a:pt x="61620" y="15058"/>
                  </a:cubicBezTo>
                  <a:cubicBezTo>
                    <a:pt x="61610" y="15058"/>
                    <a:pt x="61601" y="15049"/>
                    <a:pt x="61591" y="15039"/>
                  </a:cubicBezTo>
                  <a:cubicBezTo>
                    <a:pt x="61572" y="15030"/>
                    <a:pt x="61563" y="15020"/>
                    <a:pt x="61553" y="15011"/>
                  </a:cubicBezTo>
                  <a:cubicBezTo>
                    <a:pt x="61534" y="14992"/>
                    <a:pt x="61544" y="14982"/>
                    <a:pt x="61563" y="14973"/>
                  </a:cubicBezTo>
                  <a:lnTo>
                    <a:pt x="61620" y="14973"/>
                  </a:lnTo>
                  <a:cubicBezTo>
                    <a:pt x="61629" y="14982"/>
                    <a:pt x="61638" y="14982"/>
                    <a:pt x="61648" y="14992"/>
                  </a:cubicBezTo>
                  <a:cubicBezTo>
                    <a:pt x="61657" y="14954"/>
                    <a:pt x="61657" y="14954"/>
                    <a:pt x="61686" y="14954"/>
                  </a:cubicBezTo>
                  <a:close/>
                  <a:moveTo>
                    <a:pt x="62680" y="15030"/>
                  </a:moveTo>
                  <a:cubicBezTo>
                    <a:pt x="62689" y="15030"/>
                    <a:pt x="62699" y="15039"/>
                    <a:pt x="62708" y="15039"/>
                  </a:cubicBezTo>
                  <a:cubicBezTo>
                    <a:pt x="62708" y="15039"/>
                    <a:pt x="62718" y="15049"/>
                    <a:pt x="62727" y="15049"/>
                  </a:cubicBezTo>
                  <a:lnTo>
                    <a:pt x="62727" y="15058"/>
                  </a:lnTo>
                  <a:cubicBezTo>
                    <a:pt x="62718" y="15058"/>
                    <a:pt x="62699" y="15068"/>
                    <a:pt x="62699" y="15068"/>
                  </a:cubicBezTo>
                  <a:cubicBezTo>
                    <a:pt x="62689" y="15058"/>
                    <a:pt x="62689" y="15039"/>
                    <a:pt x="62680" y="15030"/>
                  </a:cubicBezTo>
                  <a:close/>
                  <a:moveTo>
                    <a:pt x="63674" y="15039"/>
                  </a:moveTo>
                  <a:lnTo>
                    <a:pt x="63674" y="15049"/>
                  </a:lnTo>
                  <a:lnTo>
                    <a:pt x="63655" y="15068"/>
                  </a:lnTo>
                  <a:cubicBezTo>
                    <a:pt x="63655" y="15058"/>
                    <a:pt x="63655" y="15049"/>
                    <a:pt x="63674" y="15039"/>
                  </a:cubicBezTo>
                  <a:close/>
                  <a:moveTo>
                    <a:pt x="63550" y="14935"/>
                  </a:moveTo>
                  <a:cubicBezTo>
                    <a:pt x="63541" y="14954"/>
                    <a:pt x="63532" y="14963"/>
                    <a:pt x="63522" y="14982"/>
                  </a:cubicBezTo>
                  <a:cubicBezTo>
                    <a:pt x="63513" y="14992"/>
                    <a:pt x="63513" y="14992"/>
                    <a:pt x="63522" y="15001"/>
                  </a:cubicBezTo>
                  <a:cubicBezTo>
                    <a:pt x="63522" y="15011"/>
                    <a:pt x="63522" y="15020"/>
                    <a:pt x="63522" y="15030"/>
                  </a:cubicBezTo>
                  <a:cubicBezTo>
                    <a:pt x="63522" y="15039"/>
                    <a:pt x="63532" y="15049"/>
                    <a:pt x="63513" y="15049"/>
                  </a:cubicBezTo>
                  <a:cubicBezTo>
                    <a:pt x="63513" y="15049"/>
                    <a:pt x="63503" y="15058"/>
                    <a:pt x="63503" y="15058"/>
                  </a:cubicBezTo>
                  <a:cubicBezTo>
                    <a:pt x="63503" y="15058"/>
                    <a:pt x="63503" y="15068"/>
                    <a:pt x="63494" y="15068"/>
                  </a:cubicBezTo>
                  <a:cubicBezTo>
                    <a:pt x="63487" y="15068"/>
                    <a:pt x="63481" y="15072"/>
                    <a:pt x="63475" y="15072"/>
                  </a:cubicBezTo>
                  <a:cubicBezTo>
                    <a:pt x="63472" y="15072"/>
                    <a:pt x="63468" y="15071"/>
                    <a:pt x="63465" y="15068"/>
                  </a:cubicBezTo>
                  <a:cubicBezTo>
                    <a:pt x="63446" y="15049"/>
                    <a:pt x="63446" y="15020"/>
                    <a:pt x="63446" y="14992"/>
                  </a:cubicBezTo>
                  <a:cubicBezTo>
                    <a:pt x="63446" y="14982"/>
                    <a:pt x="63465" y="14963"/>
                    <a:pt x="63475" y="14954"/>
                  </a:cubicBezTo>
                  <a:cubicBezTo>
                    <a:pt x="63494" y="14944"/>
                    <a:pt x="63522" y="14935"/>
                    <a:pt x="63550" y="14935"/>
                  </a:cubicBezTo>
                  <a:close/>
                  <a:moveTo>
                    <a:pt x="11974" y="15058"/>
                  </a:moveTo>
                  <a:cubicBezTo>
                    <a:pt x="11974" y="15068"/>
                    <a:pt x="11983" y="15068"/>
                    <a:pt x="11983" y="15077"/>
                  </a:cubicBezTo>
                  <a:lnTo>
                    <a:pt x="11974" y="15077"/>
                  </a:lnTo>
                  <a:lnTo>
                    <a:pt x="11964" y="15058"/>
                  </a:lnTo>
                  <a:close/>
                  <a:moveTo>
                    <a:pt x="12220" y="15058"/>
                  </a:moveTo>
                  <a:lnTo>
                    <a:pt x="12220" y="15077"/>
                  </a:lnTo>
                  <a:cubicBezTo>
                    <a:pt x="12210" y="15068"/>
                    <a:pt x="12210" y="15058"/>
                    <a:pt x="12220" y="15058"/>
                  </a:cubicBezTo>
                  <a:close/>
                  <a:moveTo>
                    <a:pt x="12665" y="15030"/>
                  </a:moveTo>
                  <a:cubicBezTo>
                    <a:pt x="12684" y="15030"/>
                    <a:pt x="12712" y="15049"/>
                    <a:pt x="12703" y="15058"/>
                  </a:cubicBezTo>
                  <a:cubicBezTo>
                    <a:pt x="12703" y="15068"/>
                    <a:pt x="12703" y="15068"/>
                    <a:pt x="12703" y="15077"/>
                  </a:cubicBezTo>
                  <a:cubicBezTo>
                    <a:pt x="12693" y="15077"/>
                    <a:pt x="12693" y="15068"/>
                    <a:pt x="12693" y="15068"/>
                  </a:cubicBezTo>
                  <a:cubicBezTo>
                    <a:pt x="12684" y="15058"/>
                    <a:pt x="12684" y="15049"/>
                    <a:pt x="12674" y="15049"/>
                  </a:cubicBezTo>
                  <a:cubicBezTo>
                    <a:pt x="12665" y="15049"/>
                    <a:pt x="12655" y="15049"/>
                    <a:pt x="12665" y="15039"/>
                  </a:cubicBezTo>
                  <a:cubicBezTo>
                    <a:pt x="12665" y="15030"/>
                    <a:pt x="12665" y="15030"/>
                    <a:pt x="12665" y="15030"/>
                  </a:cubicBezTo>
                  <a:close/>
                  <a:moveTo>
                    <a:pt x="12854" y="15049"/>
                  </a:moveTo>
                  <a:cubicBezTo>
                    <a:pt x="12863" y="15049"/>
                    <a:pt x="12863" y="15058"/>
                    <a:pt x="12863" y="15058"/>
                  </a:cubicBezTo>
                  <a:cubicBezTo>
                    <a:pt x="12863" y="15068"/>
                    <a:pt x="12863" y="15068"/>
                    <a:pt x="12863" y="15077"/>
                  </a:cubicBezTo>
                  <a:lnTo>
                    <a:pt x="12854" y="15077"/>
                  </a:lnTo>
                  <a:cubicBezTo>
                    <a:pt x="12854" y="15077"/>
                    <a:pt x="12845" y="15068"/>
                    <a:pt x="12845" y="15068"/>
                  </a:cubicBezTo>
                  <a:cubicBezTo>
                    <a:pt x="12845" y="15058"/>
                    <a:pt x="12845" y="15058"/>
                    <a:pt x="12854" y="15049"/>
                  </a:cubicBezTo>
                  <a:close/>
                  <a:moveTo>
                    <a:pt x="11557" y="15068"/>
                  </a:moveTo>
                  <a:lnTo>
                    <a:pt x="11595" y="15077"/>
                  </a:lnTo>
                  <a:lnTo>
                    <a:pt x="11586" y="15086"/>
                  </a:lnTo>
                  <a:lnTo>
                    <a:pt x="11557" y="15077"/>
                  </a:lnTo>
                  <a:lnTo>
                    <a:pt x="11557" y="15068"/>
                  </a:lnTo>
                  <a:close/>
                  <a:moveTo>
                    <a:pt x="11586" y="15049"/>
                  </a:moveTo>
                  <a:lnTo>
                    <a:pt x="11605" y="15058"/>
                  </a:lnTo>
                  <a:lnTo>
                    <a:pt x="11614" y="15086"/>
                  </a:lnTo>
                  <a:cubicBezTo>
                    <a:pt x="11595" y="15077"/>
                    <a:pt x="11586" y="15058"/>
                    <a:pt x="11586" y="15049"/>
                  </a:cubicBezTo>
                  <a:close/>
                  <a:moveTo>
                    <a:pt x="12191" y="15068"/>
                  </a:moveTo>
                  <a:lnTo>
                    <a:pt x="12191" y="15077"/>
                  </a:lnTo>
                  <a:cubicBezTo>
                    <a:pt x="12191" y="15077"/>
                    <a:pt x="12182" y="15086"/>
                    <a:pt x="12182" y="15086"/>
                  </a:cubicBezTo>
                  <a:lnTo>
                    <a:pt x="12172" y="15077"/>
                  </a:lnTo>
                  <a:lnTo>
                    <a:pt x="12191" y="15068"/>
                  </a:lnTo>
                  <a:close/>
                  <a:moveTo>
                    <a:pt x="61449" y="15068"/>
                  </a:moveTo>
                  <a:cubicBezTo>
                    <a:pt x="61468" y="15068"/>
                    <a:pt x="61478" y="15068"/>
                    <a:pt x="61487" y="15086"/>
                  </a:cubicBezTo>
                  <a:lnTo>
                    <a:pt x="61449" y="15068"/>
                  </a:lnTo>
                  <a:close/>
                  <a:moveTo>
                    <a:pt x="61809" y="15068"/>
                  </a:moveTo>
                  <a:cubicBezTo>
                    <a:pt x="61818" y="15068"/>
                    <a:pt x="61828" y="15077"/>
                    <a:pt x="61837" y="15077"/>
                  </a:cubicBezTo>
                  <a:lnTo>
                    <a:pt x="61837" y="15086"/>
                  </a:lnTo>
                  <a:lnTo>
                    <a:pt x="61799" y="15086"/>
                  </a:lnTo>
                  <a:cubicBezTo>
                    <a:pt x="61799" y="15086"/>
                    <a:pt x="61799" y="15077"/>
                    <a:pt x="61799" y="15068"/>
                  </a:cubicBezTo>
                  <a:close/>
                  <a:moveTo>
                    <a:pt x="63229" y="15068"/>
                  </a:moveTo>
                  <a:lnTo>
                    <a:pt x="63210" y="15086"/>
                  </a:lnTo>
                  <a:cubicBezTo>
                    <a:pt x="63210" y="15077"/>
                    <a:pt x="63219" y="15068"/>
                    <a:pt x="63229" y="15068"/>
                  </a:cubicBezTo>
                  <a:close/>
                  <a:moveTo>
                    <a:pt x="12665" y="15068"/>
                  </a:moveTo>
                  <a:cubicBezTo>
                    <a:pt x="12665" y="15068"/>
                    <a:pt x="12665" y="15068"/>
                    <a:pt x="12674" y="15077"/>
                  </a:cubicBezTo>
                  <a:cubicBezTo>
                    <a:pt x="12674" y="15077"/>
                    <a:pt x="12674" y="15086"/>
                    <a:pt x="12684" y="15086"/>
                  </a:cubicBezTo>
                  <a:lnTo>
                    <a:pt x="12684" y="15096"/>
                  </a:lnTo>
                  <a:cubicBezTo>
                    <a:pt x="12674" y="15086"/>
                    <a:pt x="12665" y="15086"/>
                    <a:pt x="12655" y="15077"/>
                  </a:cubicBezTo>
                  <a:cubicBezTo>
                    <a:pt x="12655" y="15077"/>
                    <a:pt x="12655" y="15077"/>
                    <a:pt x="12655" y="15068"/>
                  </a:cubicBezTo>
                  <a:close/>
                  <a:moveTo>
                    <a:pt x="65054" y="14638"/>
                  </a:moveTo>
                  <a:cubicBezTo>
                    <a:pt x="65060" y="14638"/>
                    <a:pt x="65065" y="14644"/>
                    <a:pt x="65065" y="14651"/>
                  </a:cubicBezTo>
                  <a:cubicBezTo>
                    <a:pt x="65074" y="14661"/>
                    <a:pt x="65084" y="14679"/>
                    <a:pt x="65084" y="14689"/>
                  </a:cubicBezTo>
                  <a:cubicBezTo>
                    <a:pt x="65093" y="14698"/>
                    <a:pt x="65093" y="14708"/>
                    <a:pt x="65074" y="14708"/>
                  </a:cubicBezTo>
                  <a:cubicBezTo>
                    <a:pt x="65065" y="14708"/>
                    <a:pt x="65046" y="14708"/>
                    <a:pt x="65027" y="14727"/>
                  </a:cubicBezTo>
                  <a:cubicBezTo>
                    <a:pt x="65027" y="14727"/>
                    <a:pt x="65018" y="14736"/>
                    <a:pt x="65018" y="14736"/>
                  </a:cubicBezTo>
                  <a:cubicBezTo>
                    <a:pt x="64999" y="14746"/>
                    <a:pt x="64989" y="14755"/>
                    <a:pt x="64999" y="14774"/>
                  </a:cubicBezTo>
                  <a:cubicBezTo>
                    <a:pt x="65008" y="14784"/>
                    <a:pt x="65018" y="14803"/>
                    <a:pt x="65027" y="14821"/>
                  </a:cubicBezTo>
                  <a:cubicBezTo>
                    <a:pt x="65037" y="14840"/>
                    <a:pt x="65055" y="14859"/>
                    <a:pt x="65065" y="14869"/>
                  </a:cubicBezTo>
                  <a:cubicBezTo>
                    <a:pt x="65070" y="14873"/>
                    <a:pt x="65074" y="14876"/>
                    <a:pt x="65078" y="14876"/>
                  </a:cubicBezTo>
                  <a:cubicBezTo>
                    <a:pt x="65082" y="14876"/>
                    <a:pt x="65084" y="14873"/>
                    <a:pt x="65084" y="14869"/>
                  </a:cubicBezTo>
                  <a:cubicBezTo>
                    <a:pt x="65084" y="14862"/>
                    <a:pt x="65093" y="14855"/>
                    <a:pt x="65102" y="14855"/>
                  </a:cubicBezTo>
                  <a:cubicBezTo>
                    <a:pt x="65106" y="14855"/>
                    <a:pt x="65109" y="14857"/>
                    <a:pt x="65112" y="14859"/>
                  </a:cubicBezTo>
                  <a:lnTo>
                    <a:pt x="65122" y="14859"/>
                  </a:lnTo>
                  <a:cubicBezTo>
                    <a:pt x="65141" y="14859"/>
                    <a:pt x="65150" y="14859"/>
                    <a:pt x="65160" y="14878"/>
                  </a:cubicBezTo>
                  <a:cubicBezTo>
                    <a:pt x="65160" y="14878"/>
                    <a:pt x="65160" y="14888"/>
                    <a:pt x="65160" y="14888"/>
                  </a:cubicBezTo>
                  <a:cubicBezTo>
                    <a:pt x="65160" y="14916"/>
                    <a:pt x="65150" y="14944"/>
                    <a:pt x="65150" y="14973"/>
                  </a:cubicBezTo>
                  <a:lnTo>
                    <a:pt x="65112" y="14973"/>
                  </a:lnTo>
                  <a:cubicBezTo>
                    <a:pt x="65106" y="14979"/>
                    <a:pt x="65100" y="14986"/>
                    <a:pt x="65093" y="14992"/>
                  </a:cubicBezTo>
                  <a:lnTo>
                    <a:pt x="65122" y="14992"/>
                  </a:lnTo>
                  <a:cubicBezTo>
                    <a:pt x="65122" y="15001"/>
                    <a:pt x="65112" y="15011"/>
                    <a:pt x="65112" y="15020"/>
                  </a:cubicBezTo>
                  <a:cubicBezTo>
                    <a:pt x="65074" y="15030"/>
                    <a:pt x="65055" y="15058"/>
                    <a:pt x="65027" y="15086"/>
                  </a:cubicBezTo>
                  <a:lnTo>
                    <a:pt x="65027" y="15068"/>
                  </a:lnTo>
                  <a:lnTo>
                    <a:pt x="65008" y="15068"/>
                  </a:lnTo>
                  <a:cubicBezTo>
                    <a:pt x="65008" y="15068"/>
                    <a:pt x="65008" y="15077"/>
                    <a:pt x="65008" y="15086"/>
                  </a:cubicBezTo>
                  <a:cubicBezTo>
                    <a:pt x="64999" y="15086"/>
                    <a:pt x="64999" y="15096"/>
                    <a:pt x="64989" y="15096"/>
                  </a:cubicBezTo>
                  <a:cubicBezTo>
                    <a:pt x="64989" y="15096"/>
                    <a:pt x="64980" y="15086"/>
                    <a:pt x="64980" y="15077"/>
                  </a:cubicBezTo>
                  <a:cubicBezTo>
                    <a:pt x="64980" y="15068"/>
                    <a:pt x="64980" y="15049"/>
                    <a:pt x="64970" y="15030"/>
                  </a:cubicBezTo>
                  <a:cubicBezTo>
                    <a:pt x="64970" y="15020"/>
                    <a:pt x="64961" y="15020"/>
                    <a:pt x="64961" y="15020"/>
                  </a:cubicBezTo>
                  <a:cubicBezTo>
                    <a:pt x="64951" y="15011"/>
                    <a:pt x="64951" y="15001"/>
                    <a:pt x="64942" y="14992"/>
                  </a:cubicBezTo>
                  <a:cubicBezTo>
                    <a:pt x="64923" y="14992"/>
                    <a:pt x="64923" y="15001"/>
                    <a:pt x="64913" y="15030"/>
                  </a:cubicBezTo>
                  <a:cubicBezTo>
                    <a:pt x="64895" y="15020"/>
                    <a:pt x="64885" y="15001"/>
                    <a:pt x="64885" y="14992"/>
                  </a:cubicBezTo>
                  <a:cubicBezTo>
                    <a:pt x="64876" y="14973"/>
                    <a:pt x="64857" y="14963"/>
                    <a:pt x="64838" y="14963"/>
                  </a:cubicBezTo>
                  <a:cubicBezTo>
                    <a:pt x="64819" y="14963"/>
                    <a:pt x="64800" y="14982"/>
                    <a:pt x="64809" y="15001"/>
                  </a:cubicBezTo>
                  <a:cubicBezTo>
                    <a:pt x="64809" y="15011"/>
                    <a:pt x="64800" y="15020"/>
                    <a:pt x="64790" y="15020"/>
                  </a:cubicBezTo>
                  <a:lnTo>
                    <a:pt x="64753" y="15020"/>
                  </a:lnTo>
                  <a:cubicBezTo>
                    <a:pt x="64743" y="15011"/>
                    <a:pt x="64734" y="15001"/>
                    <a:pt x="64734" y="14992"/>
                  </a:cubicBezTo>
                  <a:cubicBezTo>
                    <a:pt x="64734" y="14982"/>
                    <a:pt x="64724" y="14973"/>
                    <a:pt x="64715" y="14963"/>
                  </a:cubicBezTo>
                  <a:lnTo>
                    <a:pt x="64705" y="14973"/>
                  </a:lnTo>
                  <a:cubicBezTo>
                    <a:pt x="64715" y="14963"/>
                    <a:pt x="64715" y="14954"/>
                    <a:pt x="64724" y="14944"/>
                  </a:cubicBezTo>
                  <a:cubicBezTo>
                    <a:pt x="64772" y="14869"/>
                    <a:pt x="64809" y="14803"/>
                    <a:pt x="64857" y="14736"/>
                  </a:cubicBezTo>
                  <a:cubicBezTo>
                    <a:pt x="64876" y="14708"/>
                    <a:pt x="64904" y="14679"/>
                    <a:pt x="64932" y="14679"/>
                  </a:cubicBezTo>
                  <a:cubicBezTo>
                    <a:pt x="64936" y="14676"/>
                    <a:pt x="64940" y="14673"/>
                    <a:pt x="64944" y="14673"/>
                  </a:cubicBezTo>
                  <a:cubicBezTo>
                    <a:pt x="64948" y="14673"/>
                    <a:pt x="64951" y="14678"/>
                    <a:pt x="64951" y="14689"/>
                  </a:cubicBezTo>
                  <a:cubicBezTo>
                    <a:pt x="64956" y="14694"/>
                    <a:pt x="64963" y="14696"/>
                    <a:pt x="64970" y="14696"/>
                  </a:cubicBezTo>
                  <a:cubicBezTo>
                    <a:pt x="64977" y="14696"/>
                    <a:pt x="64984" y="14694"/>
                    <a:pt x="64989" y="14689"/>
                  </a:cubicBezTo>
                  <a:cubicBezTo>
                    <a:pt x="65008" y="14670"/>
                    <a:pt x="65027" y="14661"/>
                    <a:pt x="65046" y="14642"/>
                  </a:cubicBezTo>
                  <a:cubicBezTo>
                    <a:pt x="65049" y="14639"/>
                    <a:pt x="65052" y="14638"/>
                    <a:pt x="65054" y="14638"/>
                  </a:cubicBezTo>
                  <a:close/>
                  <a:moveTo>
                    <a:pt x="12191" y="15096"/>
                  </a:moveTo>
                  <a:cubicBezTo>
                    <a:pt x="12187" y="15101"/>
                    <a:pt x="12180" y="15103"/>
                    <a:pt x="12172" y="15103"/>
                  </a:cubicBezTo>
                  <a:cubicBezTo>
                    <a:pt x="12165" y="15103"/>
                    <a:pt x="12158" y="15101"/>
                    <a:pt x="12154" y="15096"/>
                  </a:cubicBezTo>
                  <a:close/>
                  <a:moveTo>
                    <a:pt x="61705" y="15096"/>
                  </a:moveTo>
                  <a:lnTo>
                    <a:pt x="61714" y="15105"/>
                  </a:lnTo>
                  <a:cubicBezTo>
                    <a:pt x="61714" y="15105"/>
                    <a:pt x="61705" y="15115"/>
                    <a:pt x="61705" y="15115"/>
                  </a:cubicBezTo>
                  <a:cubicBezTo>
                    <a:pt x="61695" y="15115"/>
                    <a:pt x="61695" y="15115"/>
                    <a:pt x="61686" y="15105"/>
                  </a:cubicBezTo>
                  <a:lnTo>
                    <a:pt x="61705" y="15096"/>
                  </a:lnTo>
                  <a:close/>
                  <a:moveTo>
                    <a:pt x="61909" y="15092"/>
                  </a:moveTo>
                  <a:cubicBezTo>
                    <a:pt x="61920" y="15092"/>
                    <a:pt x="61931" y="15093"/>
                    <a:pt x="61941" y="15096"/>
                  </a:cubicBezTo>
                  <a:cubicBezTo>
                    <a:pt x="61904" y="15105"/>
                    <a:pt x="61866" y="15115"/>
                    <a:pt x="61828" y="15115"/>
                  </a:cubicBezTo>
                  <a:cubicBezTo>
                    <a:pt x="61849" y="15101"/>
                    <a:pt x="61880" y="15092"/>
                    <a:pt x="61909" y="15092"/>
                  </a:cubicBezTo>
                  <a:close/>
                  <a:moveTo>
                    <a:pt x="63465" y="15096"/>
                  </a:moveTo>
                  <a:lnTo>
                    <a:pt x="63475" y="15105"/>
                  </a:lnTo>
                  <a:lnTo>
                    <a:pt x="63475" y="15115"/>
                  </a:lnTo>
                  <a:lnTo>
                    <a:pt x="63465" y="15115"/>
                  </a:lnTo>
                  <a:lnTo>
                    <a:pt x="63465" y="15096"/>
                  </a:lnTo>
                  <a:close/>
                  <a:moveTo>
                    <a:pt x="65406" y="14926"/>
                  </a:moveTo>
                  <a:cubicBezTo>
                    <a:pt x="65425" y="14926"/>
                    <a:pt x="65444" y="14935"/>
                    <a:pt x="65444" y="14954"/>
                  </a:cubicBezTo>
                  <a:cubicBezTo>
                    <a:pt x="65453" y="14944"/>
                    <a:pt x="65462" y="14935"/>
                    <a:pt x="65472" y="14935"/>
                  </a:cubicBezTo>
                  <a:cubicBezTo>
                    <a:pt x="65481" y="14944"/>
                    <a:pt x="65500" y="14944"/>
                    <a:pt x="65510" y="14954"/>
                  </a:cubicBezTo>
                  <a:cubicBezTo>
                    <a:pt x="65491" y="14973"/>
                    <a:pt x="65481" y="14992"/>
                    <a:pt x="65472" y="15011"/>
                  </a:cubicBezTo>
                  <a:lnTo>
                    <a:pt x="65453" y="15011"/>
                  </a:lnTo>
                  <a:cubicBezTo>
                    <a:pt x="65453" y="15011"/>
                    <a:pt x="65444" y="15001"/>
                    <a:pt x="65444" y="15001"/>
                  </a:cubicBezTo>
                  <a:lnTo>
                    <a:pt x="65434" y="15011"/>
                  </a:lnTo>
                  <a:lnTo>
                    <a:pt x="65406" y="15001"/>
                  </a:lnTo>
                  <a:lnTo>
                    <a:pt x="65415" y="15030"/>
                  </a:lnTo>
                  <a:lnTo>
                    <a:pt x="65387" y="15030"/>
                  </a:lnTo>
                  <a:cubicBezTo>
                    <a:pt x="65368" y="15039"/>
                    <a:pt x="65368" y="15049"/>
                    <a:pt x="65377" y="15058"/>
                  </a:cubicBezTo>
                  <a:cubicBezTo>
                    <a:pt x="65377" y="15068"/>
                    <a:pt x="65377" y="15068"/>
                    <a:pt x="65387" y="15068"/>
                  </a:cubicBezTo>
                  <a:cubicBezTo>
                    <a:pt x="65396" y="15077"/>
                    <a:pt x="65396" y="15086"/>
                    <a:pt x="65406" y="15086"/>
                  </a:cubicBezTo>
                  <a:lnTo>
                    <a:pt x="65434" y="15049"/>
                  </a:lnTo>
                  <a:cubicBezTo>
                    <a:pt x="65434" y="15049"/>
                    <a:pt x="65434" y="15049"/>
                    <a:pt x="65434" y="15058"/>
                  </a:cubicBezTo>
                  <a:cubicBezTo>
                    <a:pt x="65425" y="15077"/>
                    <a:pt x="65415" y="15096"/>
                    <a:pt x="65396" y="15115"/>
                  </a:cubicBezTo>
                  <a:cubicBezTo>
                    <a:pt x="65387" y="15115"/>
                    <a:pt x="65377" y="15115"/>
                    <a:pt x="65377" y="15105"/>
                  </a:cubicBezTo>
                  <a:cubicBezTo>
                    <a:pt x="65368" y="15086"/>
                    <a:pt x="65358" y="15077"/>
                    <a:pt x="65349" y="15068"/>
                  </a:cubicBezTo>
                  <a:cubicBezTo>
                    <a:pt x="65342" y="15054"/>
                    <a:pt x="65330" y="15045"/>
                    <a:pt x="65317" y="15045"/>
                  </a:cubicBezTo>
                  <a:cubicBezTo>
                    <a:pt x="65312" y="15045"/>
                    <a:pt x="65307" y="15046"/>
                    <a:pt x="65302" y="15049"/>
                  </a:cubicBezTo>
                  <a:cubicBezTo>
                    <a:pt x="65302" y="15020"/>
                    <a:pt x="65283" y="15011"/>
                    <a:pt x="65264" y="15011"/>
                  </a:cubicBezTo>
                  <a:cubicBezTo>
                    <a:pt x="65254" y="15011"/>
                    <a:pt x="65254" y="15020"/>
                    <a:pt x="65245" y="15030"/>
                  </a:cubicBezTo>
                  <a:cubicBezTo>
                    <a:pt x="65239" y="15041"/>
                    <a:pt x="65237" y="15045"/>
                    <a:pt x="65230" y="15045"/>
                  </a:cubicBezTo>
                  <a:cubicBezTo>
                    <a:pt x="65226" y="15045"/>
                    <a:pt x="65219" y="15043"/>
                    <a:pt x="65207" y="15039"/>
                  </a:cubicBezTo>
                  <a:cubicBezTo>
                    <a:pt x="65197" y="15039"/>
                    <a:pt x="65188" y="15030"/>
                    <a:pt x="65179" y="15020"/>
                  </a:cubicBezTo>
                  <a:cubicBezTo>
                    <a:pt x="65160" y="15020"/>
                    <a:pt x="65160" y="15001"/>
                    <a:pt x="65169" y="14992"/>
                  </a:cubicBezTo>
                  <a:cubicBezTo>
                    <a:pt x="65188" y="14973"/>
                    <a:pt x="65197" y="14963"/>
                    <a:pt x="65216" y="14954"/>
                  </a:cubicBezTo>
                  <a:cubicBezTo>
                    <a:pt x="65283" y="14944"/>
                    <a:pt x="65349" y="14935"/>
                    <a:pt x="65406" y="14926"/>
                  </a:cubicBezTo>
                  <a:close/>
                  <a:moveTo>
                    <a:pt x="12447" y="14916"/>
                  </a:moveTo>
                  <a:lnTo>
                    <a:pt x="12447" y="14944"/>
                  </a:lnTo>
                  <a:lnTo>
                    <a:pt x="12456" y="14944"/>
                  </a:lnTo>
                  <a:cubicBezTo>
                    <a:pt x="12447" y="14954"/>
                    <a:pt x="12437" y="14963"/>
                    <a:pt x="12428" y="14973"/>
                  </a:cubicBezTo>
                  <a:lnTo>
                    <a:pt x="12456" y="14973"/>
                  </a:lnTo>
                  <a:cubicBezTo>
                    <a:pt x="12466" y="14973"/>
                    <a:pt x="12475" y="14963"/>
                    <a:pt x="12485" y="14963"/>
                  </a:cubicBezTo>
                  <a:cubicBezTo>
                    <a:pt x="12485" y="14963"/>
                    <a:pt x="12485" y="14963"/>
                    <a:pt x="12485" y="14973"/>
                  </a:cubicBezTo>
                  <a:cubicBezTo>
                    <a:pt x="12475" y="14973"/>
                    <a:pt x="12475" y="14982"/>
                    <a:pt x="12475" y="14992"/>
                  </a:cubicBezTo>
                  <a:cubicBezTo>
                    <a:pt x="12475" y="14992"/>
                    <a:pt x="12475" y="14992"/>
                    <a:pt x="12475" y="15001"/>
                  </a:cubicBezTo>
                  <a:cubicBezTo>
                    <a:pt x="12466" y="14992"/>
                    <a:pt x="12456" y="14992"/>
                    <a:pt x="12447" y="14982"/>
                  </a:cubicBezTo>
                  <a:cubicBezTo>
                    <a:pt x="12437" y="14982"/>
                    <a:pt x="12419" y="14982"/>
                    <a:pt x="12409" y="14992"/>
                  </a:cubicBezTo>
                  <a:lnTo>
                    <a:pt x="12437" y="15011"/>
                  </a:lnTo>
                  <a:cubicBezTo>
                    <a:pt x="12428" y="15020"/>
                    <a:pt x="12437" y="15039"/>
                    <a:pt x="12447" y="15049"/>
                  </a:cubicBezTo>
                  <a:cubicBezTo>
                    <a:pt x="12466" y="15039"/>
                    <a:pt x="12475" y="15030"/>
                    <a:pt x="12485" y="15020"/>
                  </a:cubicBezTo>
                  <a:cubicBezTo>
                    <a:pt x="12494" y="15011"/>
                    <a:pt x="12504" y="15011"/>
                    <a:pt x="12513" y="15011"/>
                  </a:cubicBezTo>
                  <a:cubicBezTo>
                    <a:pt x="12523" y="15011"/>
                    <a:pt x="12523" y="15020"/>
                    <a:pt x="12532" y="15030"/>
                  </a:cubicBezTo>
                  <a:lnTo>
                    <a:pt x="12542" y="15030"/>
                  </a:lnTo>
                  <a:cubicBezTo>
                    <a:pt x="12542" y="15030"/>
                    <a:pt x="12542" y="15039"/>
                    <a:pt x="12542" y="15039"/>
                  </a:cubicBezTo>
                  <a:cubicBezTo>
                    <a:pt x="12542" y="15049"/>
                    <a:pt x="12532" y="15049"/>
                    <a:pt x="12523" y="15058"/>
                  </a:cubicBezTo>
                  <a:cubicBezTo>
                    <a:pt x="12523" y="15049"/>
                    <a:pt x="12523" y="15030"/>
                    <a:pt x="12494" y="15030"/>
                  </a:cubicBezTo>
                  <a:cubicBezTo>
                    <a:pt x="12504" y="15039"/>
                    <a:pt x="12504" y="15039"/>
                    <a:pt x="12504" y="15039"/>
                  </a:cubicBezTo>
                  <a:cubicBezTo>
                    <a:pt x="12513" y="15049"/>
                    <a:pt x="12513" y="15058"/>
                    <a:pt x="12504" y="15058"/>
                  </a:cubicBezTo>
                  <a:cubicBezTo>
                    <a:pt x="12494" y="15068"/>
                    <a:pt x="12485" y="15077"/>
                    <a:pt x="12475" y="15086"/>
                  </a:cubicBezTo>
                  <a:lnTo>
                    <a:pt x="12447" y="15086"/>
                  </a:lnTo>
                  <a:cubicBezTo>
                    <a:pt x="12437" y="15096"/>
                    <a:pt x="12419" y="15096"/>
                    <a:pt x="12409" y="15096"/>
                  </a:cubicBezTo>
                  <a:lnTo>
                    <a:pt x="12409" y="15077"/>
                  </a:lnTo>
                  <a:lnTo>
                    <a:pt x="12390" y="15077"/>
                  </a:lnTo>
                  <a:cubicBezTo>
                    <a:pt x="12400" y="15068"/>
                    <a:pt x="12400" y="15058"/>
                    <a:pt x="12409" y="15049"/>
                  </a:cubicBezTo>
                  <a:cubicBezTo>
                    <a:pt x="12409" y="15039"/>
                    <a:pt x="12409" y="15039"/>
                    <a:pt x="12419" y="15030"/>
                  </a:cubicBezTo>
                  <a:cubicBezTo>
                    <a:pt x="12419" y="15030"/>
                    <a:pt x="12419" y="15020"/>
                    <a:pt x="12409" y="15020"/>
                  </a:cubicBezTo>
                  <a:cubicBezTo>
                    <a:pt x="12400" y="15020"/>
                    <a:pt x="12400" y="15011"/>
                    <a:pt x="12400" y="15001"/>
                  </a:cubicBezTo>
                  <a:cubicBezTo>
                    <a:pt x="12392" y="15001"/>
                    <a:pt x="12384" y="15013"/>
                    <a:pt x="12377" y="15013"/>
                  </a:cubicBezTo>
                  <a:cubicBezTo>
                    <a:pt x="12375" y="15013"/>
                    <a:pt x="12373" y="15013"/>
                    <a:pt x="12371" y="15011"/>
                  </a:cubicBezTo>
                  <a:cubicBezTo>
                    <a:pt x="12352" y="15030"/>
                    <a:pt x="12333" y="15020"/>
                    <a:pt x="12314" y="15030"/>
                  </a:cubicBezTo>
                  <a:cubicBezTo>
                    <a:pt x="12314" y="15039"/>
                    <a:pt x="12324" y="15039"/>
                    <a:pt x="12324" y="15039"/>
                  </a:cubicBezTo>
                  <a:cubicBezTo>
                    <a:pt x="12333" y="15039"/>
                    <a:pt x="12343" y="15030"/>
                    <a:pt x="12352" y="15030"/>
                  </a:cubicBezTo>
                  <a:lnTo>
                    <a:pt x="12362" y="15030"/>
                  </a:lnTo>
                  <a:cubicBezTo>
                    <a:pt x="12362" y="15041"/>
                    <a:pt x="12365" y="15045"/>
                    <a:pt x="12370" y="15045"/>
                  </a:cubicBezTo>
                  <a:cubicBezTo>
                    <a:pt x="12373" y="15045"/>
                    <a:pt x="12377" y="15043"/>
                    <a:pt x="12381" y="15039"/>
                  </a:cubicBezTo>
                  <a:cubicBezTo>
                    <a:pt x="12381" y="15039"/>
                    <a:pt x="12381" y="15049"/>
                    <a:pt x="12390" y="15049"/>
                  </a:cubicBezTo>
                  <a:cubicBezTo>
                    <a:pt x="12390" y="15049"/>
                    <a:pt x="12390" y="15049"/>
                    <a:pt x="12381" y="15058"/>
                  </a:cubicBezTo>
                  <a:cubicBezTo>
                    <a:pt x="12381" y="15058"/>
                    <a:pt x="12381" y="15068"/>
                    <a:pt x="12381" y="15077"/>
                  </a:cubicBezTo>
                  <a:cubicBezTo>
                    <a:pt x="12371" y="15086"/>
                    <a:pt x="12371" y="15086"/>
                    <a:pt x="12362" y="15096"/>
                  </a:cubicBezTo>
                  <a:lnTo>
                    <a:pt x="12352" y="15096"/>
                  </a:lnTo>
                  <a:cubicBezTo>
                    <a:pt x="12352" y="15096"/>
                    <a:pt x="12343" y="15086"/>
                    <a:pt x="12333" y="15086"/>
                  </a:cubicBezTo>
                  <a:lnTo>
                    <a:pt x="12333" y="15068"/>
                  </a:lnTo>
                  <a:cubicBezTo>
                    <a:pt x="12324" y="15068"/>
                    <a:pt x="12324" y="15068"/>
                    <a:pt x="12314" y="15077"/>
                  </a:cubicBezTo>
                  <a:cubicBezTo>
                    <a:pt x="12314" y="15077"/>
                    <a:pt x="12314" y="15086"/>
                    <a:pt x="12324" y="15096"/>
                  </a:cubicBezTo>
                  <a:cubicBezTo>
                    <a:pt x="12324" y="15096"/>
                    <a:pt x="12324" y="15105"/>
                    <a:pt x="12324" y="15115"/>
                  </a:cubicBezTo>
                  <a:cubicBezTo>
                    <a:pt x="12330" y="15115"/>
                    <a:pt x="12328" y="15119"/>
                    <a:pt x="12326" y="15119"/>
                  </a:cubicBezTo>
                  <a:cubicBezTo>
                    <a:pt x="12325" y="15119"/>
                    <a:pt x="12324" y="15118"/>
                    <a:pt x="12324" y="15115"/>
                  </a:cubicBezTo>
                  <a:cubicBezTo>
                    <a:pt x="12314" y="15115"/>
                    <a:pt x="12305" y="15115"/>
                    <a:pt x="12296" y="15105"/>
                  </a:cubicBezTo>
                  <a:lnTo>
                    <a:pt x="12305" y="15096"/>
                  </a:lnTo>
                  <a:cubicBezTo>
                    <a:pt x="12286" y="15086"/>
                    <a:pt x="12277" y="15086"/>
                    <a:pt x="12258" y="15086"/>
                  </a:cubicBezTo>
                  <a:cubicBezTo>
                    <a:pt x="12258" y="15086"/>
                    <a:pt x="12248" y="15086"/>
                    <a:pt x="12248" y="15077"/>
                  </a:cubicBezTo>
                  <a:cubicBezTo>
                    <a:pt x="12248" y="15068"/>
                    <a:pt x="12239" y="15068"/>
                    <a:pt x="12239" y="15058"/>
                  </a:cubicBezTo>
                  <a:lnTo>
                    <a:pt x="12258" y="15049"/>
                  </a:lnTo>
                  <a:lnTo>
                    <a:pt x="12258" y="15039"/>
                  </a:lnTo>
                  <a:lnTo>
                    <a:pt x="12229" y="15039"/>
                  </a:lnTo>
                  <a:cubicBezTo>
                    <a:pt x="12220" y="15039"/>
                    <a:pt x="12210" y="15039"/>
                    <a:pt x="12210" y="15030"/>
                  </a:cubicBezTo>
                  <a:cubicBezTo>
                    <a:pt x="12220" y="15020"/>
                    <a:pt x="12210" y="15011"/>
                    <a:pt x="12201" y="15001"/>
                  </a:cubicBezTo>
                  <a:lnTo>
                    <a:pt x="12191" y="15001"/>
                  </a:lnTo>
                  <a:lnTo>
                    <a:pt x="12191" y="14992"/>
                  </a:lnTo>
                  <a:cubicBezTo>
                    <a:pt x="12201" y="14992"/>
                    <a:pt x="12210" y="14992"/>
                    <a:pt x="12210" y="15001"/>
                  </a:cubicBezTo>
                  <a:cubicBezTo>
                    <a:pt x="12220" y="15001"/>
                    <a:pt x="12229" y="14992"/>
                    <a:pt x="12239" y="14992"/>
                  </a:cubicBezTo>
                  <a:cubicBezTo>
                    <a:pt x="12239" y="14982"/>
                    <a:pt x="12248" y="14982"/>
                    <a:pt x="12258" y="14982"/>
                  </a:cubicBezTo>
                  <a:lnTo>
                    <a:pt x="12267" y="14982"/>
                  </a:lnTo>
                  <a:cubicBezTo>
                    <a:pt x="12286" y="14982"/>
                    <a:pt x="12286" y="14973"/>
                    <a:pt x="12286" y="14963"/>
                  </a:cubicBezTo>
                  <a:cubicBezTo>
                    <a:pt x="12286" y="14942"/>
                    <a:pt x="12291" y="14931"/>
                    <a:pt x="12302" y="14931"/>
                  </a:cubicBezTo>
                  <a:cubicBezTo>
                    <a:pt x="12306" y="14931"/>
                    <a:pt x="12310" y="14933"/>
                    <a:pt x="12314" y="14935"/>
                  </a:cubicBezTo>
                  <a:cubicBezTo>
                    <a:pt x="12314" y="14935"/>
                    <a:pt x="12314" y="14944"/>
                    <a:pt x="12324" y="14944"/>
                  </a:cubicBezTo>
                  <a:cubicBezTo>
                    <a:pt x="12324" y="14935"/>
                    <a:pt x="12324" y="14935"/>
                    <a:pt x="12333" y="14935"/>
                  </a:cubicBezTo>
                  <a:cubicBezTo>
                    <a:pt x="12343" y="14935"/>
                    <a:pt x="12362" y="14935"/>
                    <a:pt x="12381" y="14944"/>
                  </a:cubicBezTo>
                  <a:cubicBezTo>
                    <a:pt x="12390" y="14954"/>
                    <a:pt x="12400" y="14963"/>
                    <a:pt x="12409" y="14963"/>
                  </a:cubicBezTo>
                  <a:cubicBezTo>
                    <a:pt x="12419" y="14954"/>
                    <a:pt x="12419" y="14935"/>
                    <a:pt x="12409" y="14926"/>
                  </a:cubicBezTo>
                  <a:lnTo>
                    <a:pt x="12447" y="14916"/>
                  </a:lnTo>
                  <a:close/>
                  <a:moveTo>
                    <a:pt x="12854" y="15105"/>
                  </a:moveTo>
                  <a:lnTo>
                    <a:pt x="12854" y="15115"/>
                  </a:lnTo>
                  <a:lnTo>
                    <a:pt x="12845" y="15124"/>
                  </a:lnTo>
                  <a:lnTo>
                    <a:pt x="12845" y="15105"/>
                  </a:lnTo>
                  <a:close/>
                  <a:moveTo>
                    <a:pt x="63494" y="15096"/>
                  </a:moveTo>
                  <a:cubicBezTo>
                    <a:pt x="63522" y="15096"/>
                    <a:pt x="63532" y="15096"/>
                    <a:pt x="63522" y="15124"/>
                  </a:cubicBezTo>
                  <a:cubicBezTo>
                    <a:pt x="63513" y="15115"/>
                    <a:pt x="63503" y="15105"/>
                    <a:pt x="63494" y="15096"/>
                  </a:cubicBezTo>
                  <a:close/>
                  <a:moveTo>
                    <a:pt x="63674" y="15096"/>
                  </a:moveTo>
                  <a:cubicBezTo>
                    <a:pt x="63674" y="15105"/>
                    <a:pt x="63683" y="15105"/>
                    <a:pt x="63683" y="15115"/>
                  </a:cubicBezTo>
                  <a:lnTo>
                    <a:pt x="63674" y="15124"/>
                  </a:lnTo>
                  <a:lnTo>
                    <a:pt x="63655" y="15105"/>
                  </a:lnTo>
                  <a:cubicBezTo>
                    <a:pt x="63664" y="15105"/>
                    <a:pt x="63664" y="15096"/>
                    <a:pt x="63674" y="15096"/>
                  </a:cubicBezTo>
                  <a:close/>
                  <a:moveTo>
                    <a:pt x="64244" y="14836"/>
                  </a:moveTo>
                  <a:cubicBezTo>
                    <a:pt x="64246" y="14836"/>
                    <a:pt x="64248" y="14837"/>
                    <a:pt x="64251" y="14840"/>
                  </a:cubicBezTo>
                  <a:cubicBezTo>
                    <a:pt x="64251" y="14840"/>
                    <a:pt x="64251" y="14850"/>
                    <a:pt x="64251" y="14850"/>
                  </a:cubicBezTo>
                  <a:cubicBezTo>
                    <a:pt x="64251" y="14869"/>
                    <a:pt x="64251" y="14878"/>
                    <a:pt x="64260" y="14897"/>
                  </a:cubicBezTo>
                  <a:cubicBezTo>
                    <a:pt x="64260" y="14897"/>
                    <a:pt x="64251" y="14907"/>
                    <a:pt x="64251" y="14907"/>
                  </a:cubicBezTo>
                  <a:cubicBezTo>
                    <a:pt x="64246" y="14904"/>
                    <a:pt x="64242" y="14903"/>
                    <a:pt x="64239" y="14903"/>
                  </a:cubicBezTo>
                  <a:cubicBezTo>
                    <a:pt x="64232" y="14903"/>
                    <a:pt x="64232" y="14912"/>
                    <a:pt x="64232" y="14926"/>
                  </a:cubicBezTo>
                  <a:lnTo>
                    <a:pt x="64194" y="14916"/>
                  </a:lnTo>
                  <a:lnTo>
                    <a:pt x="64194" y="14916"/>
                  </a:lnTo>
                  <a:cubicBezTo>
                    <a:pt x="64194" y="14916"/>
                    <a:pt x="64204" y="14926"/>
                    <a:pt x="64204" y="14926"/>
                  </a:cubicBezTo>
                  <a:cubicBezTo>
                    <a:pt x="64204" y="14935"/>
                    <a:pt x="64204" y="14944"/>
                    <a:pt x="64204" y="14944"/>
                  </a:cubicBezTo>
                  <a:cubicBezTo>
                    <a:pt x="64204" y="14954"/>
                    <a:pt x="64194" y="14954"/>
                    <a:pt x="64185" y="14954"/>
                  </a:cubicBezTo>
                  <a:cubicBezTo>
                    <a:pt x="64166" y="14954"/>
                    <a:pt x="64147" y="14944"/>
                    <a:pt x="64128" y="14944"/>
                  </a:cubicBezTo>
                  <a:cubicBezTo>
                    <a:pt x="64128" y="14926"/>
                    <a:pt x="64109" y="14926"/>
                    <a:pt x="64090" y="14916"/>
                  </a:cubicBezTo>
                  <a:lnTo>
                    <a:pt x="64090" y="14916"/>
                  </a:lnTo>
                  <a:cubicBezTo>
                    <a:pt x="64099" y="14944"/>
                    <a:pt x="64090" y="14954"/>
                    <a:pt x="64071" y="14973"/>
                  </a:cubicBezTo>
                  <a:cubicBezTo>
                    <a:pt x="64118" y="14982"/>
                    <a:pt x="64099" y="15011"/>
                    <a:pt x="64099" y="15039"/>
                  </a:cubicBezTo>
                  <a:lnTo>
                    <a:pt x="64109" y="15039"/>
                  </a:lnTo>
                  <a:cubicBezTo>
                    <a:pt x="64115" y="15027"/>
                    <a:pt x="64128" y="15019"/>
                    <a:pt x="64139" y="15019"/>
                  </a:cubicBezTo>
                  <a:cubicBezTo>
                    <a:pt x="64146" y="15019"/>
                    <a:pt x="64153" y="15022"/>
                    <a:pt x="64156" y="15030"/>
                  </a:cubicBezTo>
                  <a:cubicBezTo>
                    <a:pt x="64166" y="15034"/>
                    <a:pt x="64173" y="15037"/>
                    <a:pt x="64180" y="15037"/>
                  </a:cubicBezTo>
                  <a:cubicBezTo>
                    <a:pt x="64187" y="15037"/>
                    <a:pt x="64194" y="15034"/>
                    <a:pt x="64204" y="15030"/>
                  </a:cubicBezTo>
                  <a:lnTo>
                    <a:pt x="64213" y="15030"/>
                  </a:lnTo>
                  <a:cubicBezTo>
                    <a:pt x="64223" y="15039"/>
                    <a:pt x="64223" y="15039"/>
                    <a:pt x="64232" y="15049"/>
                  </a:cubicBezTo>
                  <a:lnTo>
                    <a:pt x="64194" y="15049"/>
                  </a:lnTo>
                  <a:lnTo>
                    <a:pt x="64194" y="15077"/>
                  </a:lnTo>
                  <a:lnTo>
                    <a:pt x="64137" y="15077"/>
                  </a:lnTo>
                  <a:cubicBezTo>
                    <a:pt x="64123" y="15072"/>
                    <a:pt x="64109" y="15070"/>
                    <a:pt x="64095" y="15070"/>
                  </a:cubicBezTo>
                  <a:cubicBezTo>
                    <a:pt x="64081" y="15070"/>
                    <a:pt x="64066" y="15072"/>
                    <a:pt x="64052" y="15077"/>
                  </a:cubicBezTo>
                  <a:lnTo>
                    <a:pt x="64043" y="15077"/>
                  </a:lnTo>
                  <a:cubicBezTo>
                    <a:pt x="64036" y="15075"/>
                    <a:pt x="64028" y="15073"/>
                    <a:pt x="64022" y="15073"/>
                  </a:cubicBezTo>
                  <a:cubicBezTo>
                    <a:pt x="64001" y="15073"/>
                    <a:pt x="63984" y="15084"/>
                    <a:pt x="63976" y="15105"/>
                  </a:cubicBezTo>
                  <a:lnTo>
                    <a:pt x="63957" y="15105"/>
                  </a:lnTo>
                  <a:cubicBezTo>
                    <a:pt x="63948" y="15105"/>
                    <a:pt x="63939" y="15115"/>
                    <a:pt x="63939" y="15124"/>
                  </a:cubicBezTo>
                  <a:cubicBezTo>
                    <a:pt x="63939" y="15134"/>
                    <a:pt x="63920" y="15134"/>
                    <a:pt x="63920" y="15134"/>
                  </a:cubicBezTo>
                  <a:cubicBezTo>
                    <a:pt x="63910" y="15134"/>
                    <a:pt x="63910" y="15124"/>
                    <a:pt x="63910" y="15124"/>
                  </a:cubicBezTo>
                  <a:cubicBezTo>
                    <a:pt x="63920" y="15105"/>
                    <a:pt x="63910" y="15096"/>
                    <a:pt x="63901" y="15077"/>
                  </a:cubicBezTo>
                  <a:cubicBezTo>
                    <a:pt x="63891" y="15068"/>
                    <a:pt x="63891" y="15058"/>
                    <a:pt x="63882" y="15049"/>
                  </a:cubicBezTo>
                  <a:lnTo>
                    <a:pt x="63872" y="15049"/>
                  </a:lnTo>
                  <a:cubicBezTo>
                    <a:pt x="63853" y="15049"/>
                    <a:pt x="63844" y="15039"/>
                    <a:pt x="63844" y="15020"/>
                  </a:cubicBezTo>
                  <a:cubicBezTo>
                    <a:pt x="63844" y="15011"/>
                    <a:pt x="63853" y="14992"/>
                    <a:pt x="63872" y="14992"/>
                  </a:cubicBezTo>
                  <a:cubicBezTo>
                    <a:pt x="63872" y="14992"/>
                    <a:pt x="63882" y="14992"/>
                    <a:pt x="63882" y="14982"/>
                  </a:cubicBezTo>
                  <a:lnTo>
                    <a:pt x="63891" y="14982"/>
                  </a:lnTo>
                  <a:lnTo>
                    <a:pt x="63863" y="14963"/>
                  </a:lnTo>
                  <a:lnTo>
                    <a:pt x="63891" y="14954"/>
                  </a:lnTo>
                  <a:lnTo>
                    <a:pt x="63891" y="14944"/>
                  </a:lnTo>
                  <a:lnTo>
                    <a:pt x="63872" y="14935"/>
                  </a:lnTo>
                  <a:cubicBezTo>
                    <a:pt x="63882" y="14935"/>
                    <a:pt x="63901" y="14926"/>
                    <a:pt x="63910" y="14926"/>
                  </a:cubicBezTo>
                  <a:cubicBezTo>
                    <a:pt x="63939" y="14916"/>
                    <a:pt x="63957" y="14907"/>
                    <a:pt x="63976" y="14907"/>
                  </a:cubicBezTo>
                  <a:cubicBezTo>
                    <a:pt x="63995" y="14897"/>
                    <a:pt x="64005" y="14897"/>
                    <a:pt x="64024" y="14888"/>
                  </a:cubicBezTo>
                  <a:cubicBezTo>
                    <a:pt x="64033" y="14888"/>
                    <a:pt x="64052" y="14888"/>
                    <a:pt x="64062" y="14897"/>
                  </a:cubicBezTo>
                  <a:lnTo>
                    <a:pt x="64118" y="14897"/>
                  </a:lnTo>
                  <a:cubicBezTo>
                    <a:pt x="64137" y="14888"/>
                    <a:pt x="64147" y="14888"/>
                    <a:pt x="64156" y="14878"/>
                  </a:cubicBezTo>
                  <a:cubicBezTo>
                    <a:pt x="64166" y="14869"/>
                    <a:pt x="64175" y="14869"/>
                    <a:pt x="64185" y="14859"/>
                  </a:cubicBezTo>
                  <a:cubicBezTo>
                    <a:pt x="64187" y="14857"/>
                    <a:pt x="64190" y="14855"/>
                    <a:pt x="64193" y="14855"/>
                  </a:cubicBezTo>
                  <a:cubicBezTo>
                    <a:pt x="64199" y="14855"/>
                    <a:pt x="64204" y="14862"/>
                    <a:pt x="64204" y="14869"/>
                  </a:cubicBezTo>
                  <a:cubicBezTo>
                    <a:pt x="64204" y="14869"/>
                    <a:pt x="64213" y="14878"/>
                    <a:pt x="64213" y="14878"/>
                  </a:cubicBezTo>
                  <a:cubicBezTo>
                    <a:pt x="64213" y="14869"/>
                    <a:pt x="64223" y="14869"/>
                    <a:pt x="64223" y="14859"/>
                  </a:cubicBezTo>
                  <a:cubicBezTo>
                    <a:pt x="64232" y="14859"/>
                    <a:pt x="64232" y="14850"/>
                    <a:pt x="64241" y="14840"/>
                  </a:cubicBezTo>
                  <a:cubicBezTo>
                    <a:pt x="64241" y="14840"/>
                    <a:pt x="64241" y="14836"/>
                    <a:pt x="64244" y="14836"/>
                  </a:cubicBezTo>
                  <a:close/>
                  <a:moveTo>
                    <a:pt x="12608" y="15124"/>
                  </a:moveTo>
                  <a:cubicBezTo>
                    <a:pt x="12608" y="15143"/>
                    <a:pt x="12598" y="15143"/>
                    <a:pt x="12579" y="15143"/>
                  </a:cubicBezTo>
                  <a:lnTo>
                    <a:pt x="12608" y="15124"/>
                  </a:lnTo>
                  <a:close/>
                  <a:moveTo>
                    <a:pt x="12314" y="15124"/>
                  </a:moveTo>
                  <a:cubicBezTo>
                    <a:pt x="12324" y="15124"/>
                    <a:pt x="12324" y="15124"/>
                    <a:pt x="12333" y="15134"/>
                  </a:cubicBezTo>
                  <a:cubicBezTo>
                    <a:pt x="12324" y="15143"/>
                    <a:pt x="12314" y="15153"/>
                    <a:pt x="12305" y="15153"/>
                  </a:cubicBezTo>
                  <a:cubicBezTo>
                    <a:pt x="12314" y="15143"/>
                    <a:pt x="12305" y="15143"/>
                    <a:pt x="12305" y="15134"/>
                  </a:cubicBezTo>
                  <a:cubicBezTo>
                    <a:pt x="12305" y="15134"/>
                    <a:pt x="12305" y="15124"/>
                    <a:pt x="12305" y="15124"/>
                  </a:cubicBezTo>
                  <a:close/>
                  <a:moveTo>
                    <a:pt x="12911" y="15115"/>
                  </a:moveTo>
                  <a:cubicBezTo>
                    <a:pt x="12911" y="15115"/>
                    <a:pt x="12920" y="15124"/>
                    <a:pt x="12920" y="15124"/>
                  </a:cubicBezTo>
                  <a:cubicBezTo>
                    <a:pt x="12920" y="15134"/>
                    <a:pt x="12930" y="15143"/>
                    <a:pt x="12930" y="15153"/>
                  </a:cubicBezTo>
                  <a:lnTo>
                    <a:pt x="12901" y="15124"/>
                  </a:lnTo>
                  <a:cubicBezTo>
                    <a:pt x="12901" y="15124"/>
                    <a:pt x="12911" y="15115"/>
                    <a:pt x="12911" y="15115"/>
                  </a:cubicBezTo>
                  <a:close/>
                  <a:moveTo>
                    <a:pt x="12863" y="15124"/>
                  </a:moveTo>
                  <a:lnTo>
                    <a:pt x="12901" y="15162"/>
                  </a:lnTo>
                  <a:cubicBezTo>
                    <a:pt x="12882" y="15162"/>
                    <a:pt x="12873" y="15153"/>
                    <a:pt x="12863" y="15124"/>
                  </a:cubicBezTo>
                  <a:close/>
                  <a:moveTo>
                    <a:pt x="61533" y="14858"/>
                  </a:moveTo>
                  <a:cubicBezTo>
                    <a:pt x="61536" y="14858"/>
                    <a:pt x="61540" y="14861"/>
                    <a:pt x="61544" y="14869"/>
                  </a:cubicBezTo>
                  <a:cubicBezTo>
                    <a:pt x="61553" y="14878"/>
                    <a:pt x="61553" y="14897"/>
                    <a:pt x="61544" y="14907"/>
                  </a:cubicBezTo>
                  <a:cubicBezTo>
                    <a:pt x="61525" y="14916"/>
                    <a:pt x="61515" y="14935"/>
                    <a:pt x="61506" y="14954"/>
                  </a:cubicBezTo>
                  <a:cubicBezTo>
                    <a:pt x="61506" y="14973"/>
                    <a:pt x="61506" y="14973"/>
                    <a:pt x="61487" y="14973"/>
                  </a:cubicBezTo>
                  <a:lnTo>
                    <a:pt x="61478" y="14973"/>
                  </a:lnTo>
                  <a:cubicBezTo>
                    <a:pt x="61478" y="14982"/>
                    <a:pt x="61478" y="14982"/>
                    <a:pt x="61478" y="14992"/>
                  </a:cubicBezTo>
                  <a:cubicBezTo>
                    <a:pt x="61487" y="14992"/>
                    <a:pt x="61487" y="15001"/>
                    <a:pt x="61487" y="15001"/>
                  </a:cubicBezTo>
                  <a:cubicBezTo>
                    <a:pt x="61487" y="15011"/>
                    <a:pt x="61478" y="15011"/>
                    <a:pt x="61468" y="15011"/>
                  </a:cubicBezTo>
                  <a:cubicBezTo>
                    <a:pt x="61468" y="15011"/>
                    <a:pt x="61459" y="15011"/>
                    <a:pt x="61449" y="15001"/>
                  </a:cubicBezTo>
                  <a:cubicBezTo>
                    <a:pt x="61449" y="15001"/>
                    <a:pt x="61449" y="14992"/>
                    <a:pt x="61449" y="14992"/>
                  </a:cubicBezTo>
                  <a:cubicBezTo>
                    <a:pt x="61449" y="14973"/>
                    <a:pt x="61449" y="14954"/>
                    <a:pt x="61449" y="14935"/>
                  </a:cubicBezTo>
                  <a:cubicBezTo>
                    <a:pt x="61430" y="14944"/>
                    <a:pt x="61421" y="14954"/>
                    <a:pt x="61430" y="14973"/>
                  </a:cubicBezTo>
                  <a:cubicBezTo>
                    <a:pt x="61421" y="14992"/>
                    <a:pt x="61421" y="15011"/>
                    <a:pt x="61402" y="15020"/>
                  </a:cubicBezTo>
                  <a:lnTo>
                    <a:pt x="61430" y="15039"/>
                  </a:lnTo>
                  <a:cubicBezTo>
                    <a:pt x="61411" y="15039"/>
                    <a:pt x="61383" y="15049"/>
                    <a:pt x="61364" y="15049"/>
                  </a:cubicBezTo>
                  <a:cubicBezTo>
                    <a:pt x="61345" y="15058"/>
                    <a:pt x="61336" y="15077"/>
                    <a:pt x="61336" y="15096"/>
                  </a:cubicBezTo>
                  <a:cubicBezTo>
                    <a:pt x="61326" y="15134"/>
                    <a:pt x="61307" y="15143"/>
                    <a:pt x="61279" y="15153"/>
                  </a:cubicBezTo>
                  <a:lnTo>
                    <a:pt x="61260" y="15153"/>
                  </a:lnTo>
                  <a:cubicBezTo>
                    <a:pt x="61260" y="15143"/>
                    <a:pt x="61250" y="15143"/>
                    <a:pt x="61241" y="15143"/>
                  </a:cubicBezTo>
                  <a:cubicBezTo>
                    <a:pt x="61231" y="15153"/>
                    <a:pt x="61222" y="15153"/>
                    <a:pt x="61213" y="15162"/>
                  </a:cubicBezTo>
                  <a:cubicBezTo>
                    <a:pt x="61203" y="15162"/>
                    <a:pt x="61194" y="15162"/>
                    <a:pt x="61194" y="15153"/>
                  </a:cubicBezTo>
                  <a:cubicBezTo>
                    <a:pt x="61184" y="15143"/>
                    <a:pt x="61184" y="15134"/>
                    <a:pt x="61175" y="15124"/>
                  </a:cubicBezTo>
                  <a:cubicBezTo>
                    <a:pt x="61175" y="15124"/>
                    <a:pt x="61175" y="15115"/>
                    <a:pt x="61175" y="15115"/>
                  </a:cubicBezTo>
                  <a:cubicBezTo>
                    <a:pt x="61175" y="15105"/>
                    <a:pt x="61184" y="15096"/>
                    <a:pt x="61194" y="15086"/>
                  </a:cubicBezTo>
                  <a:lnTo>
                    <a:pt x="61194" y="15096"/>
                  </a:lnTo>
                  <a:lnTo>
                    <a:pt x="61222" y="15105"/>
                  </a:lnTo>
                  <a:cubicBezTo>
                    <a:pt x="61222" y="15096"/>
                    <a:pt x="61222" y="15096"/>
                    <a:pt x="61222" y="15096"/>
                  </a:cubicBezTo>
                  <a:cubicBezTo>
                    <a:pt x="61213" y="15077"/>
                    <a:pt x="61213" y="15077"/>
                    <a:pt x="61231" y="15068"/>
                  </a:cubicBezTo>
                  <a:cubicBezTo>
                    <a:pt x="61241" y="15068"/>
                    <a:pt x="61250" y="15058"/>
                    <a:pt x="61260" y="15049"/>
                  </a:cubicBezTo>
                  <a:cubicBezTo>
                    <a:pt x="61269" y="15039"/>
                    <a:pt x="61279" y="15039"/>
                    <a:pt x="61288" y="15030"/>
                  </a:cubicBezTo>
                  <a:lnTo>
                    <a:pt x="61288" y="15039"/>
                  </a:lnTo>
                  <a:cubicBezTo>
                    <a:pt x="61279" y="15058"/>
                    <a:pt x="61260" y="15077"/>
                    <a:pt x="61241" y="15105"/>
                  </a:cubicBezTo>
                  <a:lnTo>
                    <a:pt x="61250" y="15105"/>
                  </a:lnTo>
                  <a:cubicBezTo>
                    <a:pt x="61250" y="15105"/>
                    <a:pt x="61260" y="15096"/>
                    <a:pt x="61260" y="15086"/>
                  </a:cubicBezTo>
                  <a:cubicBezTo>
                    <a:pt x="61298" y="15039"/>
                    <a:pt x="61345" y="14992"/>
                    <a:pt x="61402" y="14954"/>
                  </a:cubicBezTo>
                  <a:cubicBezTo>
                    <a:pt x="61440" y="14926"/>
                    <a:pt x="61478" y="14897"/>
                    <a:pt x="61525" y="14869"/>
                  </a:cubicBezTo>
                  <a:cubicBezTo>
                    <a:pt x="61525" y="14863"/>
                    <a:pt x="61528" y="14858"/>
                    <a:pt x="61533" y="14858"/>
                  </a:cubicBezTo>
                  <a:close/>
                  <a:moveTo>
                    <a:pt x="64185" y="15124"/>
                  </a:moveTo>
                  <a:cubicBezTo>
                    <a:pt x="64194" y="15134"/>
                    <a:pt x="64194" y="15143"/>
                    <a:pt x="64204" y="15162"/>
                  </a:cubicBezTo>
                  <a:cubicBezTo>
                    <a:pt x="64204" y="15162"/>
                    <a:pt x="64194" y="15162"/>
                    <a:pt x="64194" y="15172"/>
                  </a:cubicBezTo>
                  <a:cubicBezTo>
                    <a:pt x="64185" y="15172"/>
                    <a:pt x="64185" y="15162"/>
                    <a:pt x="64185" y="15162"/>
                  </a:cubicBezTo>
                  <a:cubicBezTo>
                    <a:pt x="64185" y="15153"/>
                    <a:pt x="64185" y="15134"/>
                    <a:pt x="64185" y="15124"/>
                  </a:cubicBezTo>
                  <a:close/>
                  <a:moveTo>
                    <a:pt x="11719" y="15079"/>
                  </a:moveTo>
                  <a:cubicBezTo>
                    <a:pt x="11720" y="15079"/>
                    <a:pt x="11723" y="15082"/>
                    <a:pt x="11728" y="15086"/>
                  </a:cubicBezTo>
                  <a:cubicBezTo>
                    <a:pt x="11718" y="15096"/>
                    <a:pt x="11709" y="15096"/>
                    <a:pt x="11709" y="15105"/>
                  </a:cubicBezTo>
                  <a:lnTo>
                    <a:pt x="11709" y="15115"/>
                  </a:lnTo>
                  <a:cubicBezTo>
                    <a:pt x="11709" y="15115"/>
                    <a:pt x="11709" y="15124"/>
                    <a:pt x="11709" y="15124"/>
                  </a:cubicBezTo>
                  <a:cubicBezTo>
                    <a:pt x="11699" y="15124"/>
                    <a:pt x="11699" y="15134"/>
                    <a:pt x="11699" y="15134"/>
                  </a:cubicBezTo>
                  <a:cubicBezTo>
                    <a:pt x="11699" y="15143"/>
                    <a:pt x="11699" y="15153"/>
                    <a:pt x="11699" y="15153"/>
                  </a:cubicBezTo>
                  <a:cubicBezTo>
                    <a:pt x="11699" y="15162"/>
                    <a:pt x="11699" y="15172"/>
                    <a:pt x="11699" y="15172"/>
                  </a:cubicBezTo>
                  <a:cubicBezTo>
                    <a:pt x="11699" y="15172"/>
                    <a:pt x="11690" y="15181"/>
                    <a:pt x="11680" y="15181"/>
                  </a:cubicBezTo>
                  <a:lnTo>
                    <a:pt x="11661" y="15096"/>
                  </a:lnTo>
                  <a:lnTo>
                    <a:pt x="11671" y="15096"/>
                  </a:lnTo>
                  <a:cubicBezTo>
                    <a:pt x="11690" y="15096"/>
                    <a:pt x="11699" y="15096"/>
                    <a:pt x="11709" y="15086"/>
                  </a:cubicBezTo>
                  <a:lnTo>
                    <a:pt x="11718" y="15086"/>
                  </a:lnTo>
                  <a:cubicBezTo>
                    <a:pt x="11718" y="15082"/>
                    <a:pt x="11718" y="15079"/>
                    <a:pt x="11719" y="15079"/>
                  </a:cubicBezTo>
                  <a:close/>
                  <a:moveTo>
                    <a:pt x="12409" y="15172"/>
                  </a:moveTo>
                  <a:lnTo>
                    <a:pt x="12390" y="15181"/>
                  </a:lnTo>
                  <a:lnTo>
                    <a:pt x="12390" y="15172"/>
                  </a:lnTo>
                  <a:close/>
                  <a:moveTo>
                    <a:pt x="12828" y="15165"/>
                  </a:moveTo>
                  <a:cubicBezTo>
                    <a:pt x="12835" y="15165"/>
                    <a:pt x="12840" y="15167"/>
                    <a:pt x="12845" y="15172"/>
                  </a:cubicBezTo>
                  <a:cubicBezTo>
                    <a:pt x="12826" y="15172"/>
                    <a:pt x="12826" y="15181"/>
                    <a:pt x="12835" y="15191"/>
                  </a:cubicBezTo>
                  <a:lnTo>
                    <a:pt x="12797" y="15172"/>
                  </a:lnTo>
                  <a:cubicBezTo>
                    <a:pt x="12811" y="15167"/>
                    <a:pt x="12821" y="15165"/>
                    <a:pt x="12828" y="15165"/>
                  </a:cubicBezTo>
                  <a:close/>
                  <a:moveTo>
                    <a:pt x="65207" y="15172"/>
                  </a:moveTo>
                  <a:lnTo>
                    <a:pt x="65207" y="15172"/>
                  </a:lnTo>
                  <a:cubicBezTo>
                    <a:pt x="65200" y="15186"/>
                    <a:pt x="65193" y="15194"/>
                    <a:pt x="65182" y="15194"/>
                  </a:cubicBezTo>
                  <a:cubicBezTo>
                    <a:pt x="65179" y="15194"/>
                    <a:pt x="65174" y="15193"/>
                    <a:pt x="65169" y="15191"/>
                  </a:cubicBezTo>
                  <a:lnTo>
                    <a:pt x="65207" y="15172"/>
                  </a:lnTo>
                  <a:close/>
                  <a:moveTo>
                    <a:pt x="12769" y="15162"/>
                  </a:moveTo>
                  <a:cubicBezTo>
                    <a:pt x="12769" y="15181"/>
                    <a:pt x="12759" y="15191"/>
                    <a:pt x="12740" y="15200"/>
                  </a:cubicBezTo>
                  <a:cubicBezTo>
                    <a:pt x="12740" y="15181"/>
                    <a:pt x="12750" y="15162"/>
                    <a:pt x="12769" y="15162"/>
                  </a:cubicBezTo>
                  <a:close/>
                  <a:moveTo>
                    <a:pt x="12826" y="15200"/>
                  </a:moveTo>
                  <a:lnTo>
                    <a:pt x="12826" y="15210"/>
                  </a:lnTo>
                  <a:cubicBezTo>
                    <a:pt x="12826" y="15219"/>
                    <a:pt x="12816" y="15219"/>
                    <a:pt x="12807" y="15219"/>
                  </a:cubicBezTo>
                  <a:lnTo>
                    <a:pt x="12826" y="15200"/>
                  </a:lnTo>
                  <a:close/>
                  <a:moveTo>
                    <a:pt x="12968" y="15200"/>
                  </a:moveTo>
                  <a:cubicBezTo>
                    <a:pt x="12958" y="15219"/>
                    <a:pt x="12949" y="15219"/>
                    <a:pt x="12930" y="15219"/>
                  </a:cubicBezTo>
                  <a:lnTo>
                    <a:pt x="12911" y="15219"/>
                  </a:lnTo>
                  <a:cubicBezTo>
                    <a:pt x="12901" y="15219"/>
                    <a:pt x="12901" y="15219"/>
                    <a:pt x="12892" y="15210"/>
                  </a:cubicBezTo>
                  <a:cubicBezTo>
                    <a:pt x="12901" y="15210"/>
                    <a:pt x="12901" y="15200"/>
                    <a:pt x="12911" y="15200"/>
                  </a:cubicBezTo>
                  <a:close/>
                  <a:moveTo>
                    <a:pt x="13337" y="15200"/>
                  </a:moveTo>
                  <a:lnTo>
                    <a:pt x="13318" y="15219"/>
                  </a:lnTo>
                  <a:cubicBezTo>
                    <a:pt x="13318" y="15200"/>
                    <a:pt x="13327" y="15200"/>
                    <a:pt x="13337" y="15200"/>
                  </a:cubicBezTo>
                  <a:close/>
                  <a:moveTo>
                    <a:pt x="11794" y="15200"/>
                  </a:moveTo>
                  <a:lnTo>
                    <a:pt x="11794" y="15228"/>
                  </a:lnTo>
                  <a:cubicBezTo>
                    <a:pt x="11784" y="15228"/>
                    <a:pt x="11784" y="15210"/>
                    <a:pt x="11794" y="15200"/>
                  </a:cubicBezTo>
                  <a:close/>
                  <a:moveTo>
                    <a:pt x="11699" y="15200"/>
                  </a:moveTo>
                  <a:cubicBezTo>
                    <a:pt x="11699" y="15210"/>
                    <a:pt x="11699" y="15219"/>
                    <a:pt x="11699" y="15219"/>
                  </a:cubicBezTo>
                  <a:cubicBezTo>
                    <a:pt x="11699" y="15228"/>
                    <a:pt x="11699" y="15233"/>
                    <a:pt x="11697" y="15233"/>
                  </a:cubicBezTo>
                  <a:cubicBezTo>
                    <a:pt x="11694" y="15233"/>
                    <a:pt x="11690" y="15228"/>
                    <a:pt x="11680" y="15219"/>
                  </a:cubicBezTo>
                  <a:lnTo>
                    <a:pt x="11699" y="15200"/>
                  </a:lnTo>
                  <a:close/>
                  <a:moveTo>
                    <a:pt x="11747" y="15210"/>
                  </a:moveTo>
                  <a:cubicBezTo>
                    <a:pt x="11756" y="15219"/>
                    <a:pt x="11756" y="15219"/>
                    <a:pt x="11747" y="15238"/>
                  </a:cubicBezTo>
                  <a:lnTo>
                    <a:pt x="11747" y="15210"/>
                  </a:lnTo>
                  <a:close/>
                  <a:moveTo>
                    <a:pt x="63569" y="15200"/>
                  </a:moveTo>
                  <a:cubicBezTo>
                    <a:pt x="63569" y="15200"/>
                    <a:pt x="63579" y="15210"/>
                    <a:pt x="63588" y="15219"/>
                  </a:cubicBezTo>
                  <a:cubicBezTo>
                    <a:pt x="63579" y="15228"/>
                    <a:pt x="63569" y="15238"/>
                    <a:pt x="63569" y="15238"/>
                  </a:cubicBezTo>
                  <a:cubicBezTo>
                    <a:pt x="63560" y="15228"/>
                    <a:pt x="63550" y="15219"/>
                    <a:pt x="63550" y="15219"/>
                  </a:cubicBezTo>
                  <a:cubicBezTo>
                    <a:pt x="63550" y="15210"/>
                    <a:pt x="63560" y="15200"/>
                    <a:pt x="63569" y="15200"/>
                  </a:cubicBezTo>
                  <a:close/>
                  <a:moveTo>
                    <a:pt x="11728" y="15228"/>
                  </a:moveTo>
                  <a:lnTo>
                    <a:pt x="11728" y="15228"/>
                  </a:lnTo>
                  <a:cubicBezTo>
                    <a:pt x="11737" y="15238"/>
                    <a:pt x="11737" y="15238"/>
                    <a:pt x="11737" y="15247"/>
                  </a:cubicBezTo>
                  <a:cubicBezTo>
                    <a:pt x="11728" y="15247"/>
                    <a:pt x="11718" y="15238"/>
                    <a:pt x="11728" y="15228"/>
                  </a:cubicBezTo>
                  <a:close/>
                  <a:moveTo>
                    <a:pt x="13147" y="15228"/>
                  </a:moveTo>
                  <a:cubicBezTo>
                    <a:pt x="13147" y="15228"/>
                    <a:pt x="13157" y="15228"/>
                    <a:pt x="13157" y="15238"/>
                  </a:cubicBezTo>
                  <a:cubicBezTo>
                    <a:pt x="13157" y="15238"/>
                    <a:pt x="13147" y="15247"/>
                    <a:pt x="13147" y="15247"/>
                  </a:cubicBezTo>
                  <a:cubicBezTo>
                    <a:pt x="13147" y="15247"/>
                    <a:pt x="13138" y="15247"/>
                    <a:pt x="13138" y="15238"/>
                  </a:cubicBezTo>
                  <a:cubicBezTo>
                    <a:pt x="13138" y="15238"/>
                    <a:pt x="13147" y="15228"/>
                    <a:pt x="13147" y="15228"/>
                  </a:cubicBezTo>
                  <a:close/>
                  <a:moveTo>
                    <a:pt x="61081" y="15130"/>
                  </a:moveTo>
                  <a:cubicBezTo>
                    <a:pt x="61084" y="15130"/>
                    <a:pt x="61087" y="15131"/>
                    <a:pt x="61089" y="15134"/>
                  </a:cubicBezTo>
                  <a:cubicBezTo>
                    <a:pt x="61099" y="15134"/>
                    <a:pt x="61108" y="15143"/>
                    <a:pt x="61118" y="15153"/>
                  </a:cubicBezTo>
                  <a:cubicBezTo>
                    <a:pt x="61127" y="15172"/>
                    <a:pt x="61137" y="15191"/>
                    <a:pt x="61137" y="15219"/>
                  </a:cubicBezTo>
                  <a:cubicBezTo>
                    <a:pt x="61146" y="15228"/>
                    <a:pt x="61137" y="15238"/>
                    <a:pt x="61118" y="15238"/>
                  </a:cubicBezTo>
                  <a:cubicBezTo>
                    <a:pt x="61118" y="15238"/>
                    <a:pt x="61108" y="15247"/>
                    <a:pt x="61099" y="15247"/>
                  </a:cubicBezTo>
                  <a:cubicBezTo>
                    <a:pt x="61071" y="15247"/>
                    <a:pt x="61071" y="15247"/>
                    <a:pt x="61061" y="15219"/>
                  </a:cubicBezTo>
                  <a:cubicBezTo>
                    <a:pt x="61052" y="15210"/>
                    <a:pt x="61042" y="15200"/>
                    <a:pt x="61033" y="15200"/>
                  </a:cubicBezTo>
                  <a:cubicBezTo>
                    <a:pt x="61052" y="15181"/>
                    <a:pt x="61061" y="15162"/>
                    <a:pt x="61071" y="15143"/>
                  </a:cubicBezTo>
                  <a:cubicBezTo>
                    <a:pt x="61071" y="15137"/>
                    <a:pt x="61075" y="15130"/>
                    <a:pt x="61081" y="15130"/>
                  </a:cubicBezTo>
                  <a:close/>
                  <a:moveTo>
                    <a:pt x="13261" y="15257"/>
                  </a:moveTo>
                  <a:cubicBezTo>
                    <a:pt x="13256" y="15262"/>
                    <a:pt x="13254" y="15264"/>
                    <a:pt x="13252" y="15264"/>
                  </a:cubicBezTo>
                  <a:cubicBezTo>
                    <a:pt x="13249" y="15264"/>
                    <a:pt x="13247" y="15262"/>
                    <a:pt x="13242" y="15257"/>
                  </a:cubicBezTo>
                  <a:close/>
                  <a:moveTo>
                    <a:pt x="11775" y="15257"/>
                  </a:moveTo>
                  <a:lnTo>
                    <a:pt x="11775" y="15266"/>
                  </a:lnTo>
                  <a:lnTo>
                    <a:pt x="11756" y="15266"/>
                  </a:lnTo>
                  <a:cubicBezTo>
                    <a:pt x="11765" y="15257"/>
                    <a:pt x="11765" y="15257"/>
                    <a:pt x="11775" y="15257"/>
                  </a:cubicBezTo>
                  <a:close/>
                  <a:moveTo>
                    <a:pt x="12362" y="15247"/>
                  </a:moveTo>
                  <a:cubicBezTo>
                    <a:pt x="12362" y="15247"/>
                    <a:pt x="12362" y="15247"/>
                    <a:pt x="12371" y="15257"/>
                  </a:cubicBezTo>
                  <a:cubicBezTo>
                    <a:pt x="12362" y="15257"/>
                    <a:pt x="12362" y="15257"/>
                    <a:pt x="12362" y="15266"/>
                  </a:cubicBezTo>
                  <a:cubicBezTo>
                    <a:pt x="12352" y="15266"/>
                    <a:pt x="12352" y="15257"/>
                    <a:pt x="12352" y="15257"/>
                  </a:cubicBezTo>
                  <a:lnTo>
                    <a:pt x="12343" y="15257"/>
                  </a:lnTo>
                  <a:cubicBezTo>
                    <a:pt x="12352" y="15247"/>
                    <a:pt x="12352" y="15247"/>
                    <a:pt x="12362" y="15247"/>
                  </a:cubicBezTo>
                  <a:close/>
                  <a:moveTo>
                    <a:pt x="13166" y="15247"/>
                  </a:moveTo>
                  <a:lnTo>
                    <a:pt x="13166" y="15257"/>
                  </a:lnTo>
                  <a:lnTo>
                    <a:pt x="13147" y="15266"/>
                  </a:lnTo>
                  <a:lnTo>
                    <a:pt x="13138" y="15266"/>
                  </a:lnTo>
                  <a:lnTo>
                    <a:pt x="13166" y="15247"/>
                  </a:lnTo>
                  <a:close/>
                  <a:moveTo>
                    <a:pt x="61288" y="15238"/>
                  </a:moveTo>
                  <a:cubicBezTo>
                    <a:pt x="61298" y="15247"/>
                    <a:pt x="61288" y="15257"/>
                    <a:pt x="61279" y="15266"/>
                  </a:cubicBezTo>
                  <a:lnTo>
                    <a:pt x="61269" y="15266"/>
                  </a:lnTo>
                  <a:cubicBezTo>
                    <a:pt x="61269" y="15257"/>
                    <a:pt x="61279" y="15247"/>
                    <a:pt x="61288" y="15238"/>
                  </a:cubicBezTo>
                  <a:close/>
                  <a:moveTo>
                    <a:pt x="63115" y="15238"/>
                  </a:moveTo>
                  <a:lnTo>
                    <a:pt x="63106" y="15266"/>
                  </a:lnTo>
                  <a:lnTo>
                    <a:pt x="63106" y="15238"/>
                  </a:lnTo>
                  <a:close/>
                  <a:moveTo>
                    <a:pt x="60354" y="15253"/>
                  </a:moveTo>
                  <a:cubicBezTo>
                    <a:pt x="60359" y="15253"/>
                    <a:pt x="60365" y="15254"/>
                    <a:pt x="60370" y="15257"/>
                  </a:cubicBezTo>
                  <a:cubicBezTo>
                    <a:pt x="60370" y="15266"/>
                    <a:pt x="60370" y="15266"/>
                    <a:pt x="60361" y="15266"/>
                  </a:cubicBezTo>
                  <a:cubicBezTo>
                    <a:pt x="60356" y="15271"/>
                    <a:pt x="60349" y="15273"/>
                    <a:pt x="60342" y="15273"/>
                  </a:cubicBezTo>
                  <a:cubicBezTo>
                    <a:pt x="60335" y="15273"/>
                    <a:pt x="60328" y="15271"/>
                    <a:pt x="60323" y="15266"/>
                  </a:cubicBezTo>
                  <a:cubicBezTo>
                    <a:pt x="60329" y="15260"/>
                    <a:pt x="60341" y="15253"/>
                    <a:pt x="60354" y="15253"/>
                  </a:cubicBezTo>
                  <a:close/>
                  <a:moveTo>
                    <a:pt x="62822" y="15247"/>
                  </a:moveTo>
                  <a:cubicBezTo>
                    <a:pt x="62812" y="15257"/>
                    <a:pt x="62812" y="15266"/>
                    <a:pt x="62803" y="15276"/>
                  </a:cubicBezTo>
                  <a:lnTo>
                    <a:pt x="62774" y="15257"/>
                  </a:lnTo>
                  <a:cubicBezTo>
                    <a:pt x="62793" y="15257"/>
                    <a:pt x="62803" y="15247"/>
                    <a:pt x="62822" y="15247"/>
                  </a:cubicBezTo>
                  <a:close/>
                  <a:moveTo>
                    <a:pt x="12740" y="15276"/>
                  </a:moveTo>
                  <a:lnTo>
                    <a:pt x="12769" y="15285"/>
                  </a:lnTo>
                  <a:cubicBezTo>
                    <a:pt x="12759" y="15285"/>
                    <a:pt x="12750" y="15285"/>
                    <a:pt x="12740" y="15276"/>
                  </a:cubicBezTo>
                  <a:close/>
                  <a:moveTo>
                    <a:pt x="63134" y="15210"/>
                  </a:moveTo>
                  <a:cubicBezTo>
                    <a:pt x="63143" y="15210"/>
                    <a:pt x="63153" y="15210"/>
                    <a:pt x="63162" y="15219"/>
                  </a:cubicBezTo>
                  <a:cubicBezTo>
                    <a:pt x="63191" y="15228"/>
                    <a:pt x="63191" y="15238"/>
                    <a:pt x="63172" y="15257"/>
                  </a:cubicBezTo>
                  <a:cubicBezTo>
                    <a:pt x="63162" y="15266"/>
                    <a:pt x="63162" y="15276"/>
                    <a:pt x="63153" y="15285"/>
                  </a:cubicBezTo>
                  <a:lnTo>
                    <a:pt x="63153" y="15276"/>
                  </a:lnTo>
                  <a:cubicBezTo>
                    <a:pt x="63153" y="15266"/>
                    <a:pt x="63153" y="15266"/>
                    <a:pt x="63143" y="15257"/>
                  </a:cubicBezTo>
                  <a:cubicBezTo>
                    <a:pt x="63143" y="15247"/>
                    <a:pt x="63143" y="15238"/>
                    <a:pt x="63134" y="15238"/>
                  </a:cubicBezTo>
                  <a:cubicBezTo>
                    <a:pt x="63125" y="15228"/>
                    <a:pt x="63125" y="15228"/>
                    <a:pt x="63115" y="15219"/>
                  </a:cubicBezTo>
                  <a:cubicBezTo>
                    <a:pt x="63125" y="15219"/>
                    <a:pt x="63134" y="15210"/>
                    <a:pt x="63134" y="15210"/>
                  </a:cubicBezTo>
                  <a:close/>
                  <a:moveTo>
                    <a:pt x="63588" y="15257"/>
                  </a:moveTo>
                  <a:cubicBezTo>
                    <a:pt x="63598" y="15266"/>
                    <a:pt x="63598" y="15266"/>
                    <a:pt x="63598" y="15276"/>
                  </a:cubicBezTo>
                  <a:cubicBezTo>
                    <a:pt x="63598" y="15285"/>
                    <a:pt x="63588" y="15285"/>
                    <a:pt x="63579" y="15285"/>
                  </a:cubicBezTo>
                  <a:cubicBezTo>
                    <a:pt x="63569" y="15285"/>
                    <a:pt x="63560" y="15285"/>
                    <a:pt x="63541" y="15276"/>
                  </a:cubicBezTo>
                  <a:cubicBezTo>
                    <a:pt x="63550" y="15276"/>
                    <a:pt x="63560" y="15266"/>
                    <a:pt x="63569" y="15257"/>
                  </a:cubicBezTo>
                  <a:close/>
                  <a:moveTo>
                    <a:pt x="13128" y="15285"/>
                  </a:moveTo>
                  <a:cubicBezTo>
                    <a:pt x="13128" y="15285"/>
                    <a:pt x="13128" y="15295"/>
                    <a:pt x="13119" y="15295"/>
                  </a:cubicBezTo>
                  <a:lnTo>
                    <a:pt x="13110" y="15295"/>
                  </a:lnTo>
                  <a:lnTo>
                    <a:pt x="13128" y="15285"/>
                  </a:lnTo>
                  <a:close/>
                  <a:moveTo>
                    <a:pt x="12797" y="15247"/>
                  </a:moveTo>
                  <a:cubicBezTo>
                    <a:pt x="12807" y="15257"/>
                    <a:pt x="12816" y="15257"/>
                    <a:pt x="12826" y="15266"/>
                  </a:cubicBezTo>
                  <a:cubicBezTo>
                    <a:pt x="12826" y="15266"/>
                    <a:pt x="12826" y="15266"/>
                    <a:pt x="12826" y="15276"/>
                  </a:cubicBezTo>
                  <a:cubicBezTo>
                    <a:pt x="12826" y="15285"/>
                    <a:pt x="12816" y="15295"/>
                    <a:pt x="12816" y="15304"/>
                  </a:cubicBezTo>
                  <a:lnTo>
                    <a:pt x="12788" y="15295"/>
                  </a:lnTo>
                  <a:cubicBezTo>
                    <a:pt x="12788" y="15285"/>
                    <a:pt x="12797" y="15285"/>
                    <a:pt x="12807" y="15285"/>
                  </a:cubicBezTo>
                  <a:cubicBezTo>
                    <a:pt x="12807" y="15276"/>
                    <a:pt x="12816" y="15276"/>
                    <a:pt x="12816" y="15266"/>
                  </a:cubicBezTo>
                  <a:cubicBezTo>
                    <a:pt x="12807" y="15266"/>
                    <a:pt x="12797" y="15276"/>
                    <a:pt x="12788" y="15276"/>
                  </a:cubicBezTo>
                  <a:lnTo>
                    <a:pt x="12778" y="15276"/>
                  </a:lnTo>
                  <a:cubicBezTo>
                    <a:pt x="12778" y="15266"/>
                    <a:pt x="12778" y="15266"/>
                    <a:pt x="12778" y="15257"/>
                  </a:cubicBezTo>
                  <a:cubicBezTo>
                    <a:pt x="12778" y="15257"/>
                    <a:pt x="12788" y="15247"/>
                    <a:pt x="12797" y="15247"/>
                  </a:cubicBezTo>
                  <a:close/>
                  <a:moveTo>
                    <a:pt x="13062" y="15238"/>
                  </a:moveTo>
                  <a:cubicBezTo>
                    <a:pt x="13072" y="15238"/>
                    <a:pt x="13081" y="15247"/>
                    <a:pt x="13081" y="15257"/>
                  </a:cubicBezTo>
                  <a:cubicBezTo>
                    <a:pt x="13072" y="15276"/>
                    <a:pt x="13062" y="15285"/>
                    <a:pt x="13053" y="15304"/>
                  </a:cubicBezTo>
                  <a:cubicBezTo>
                    <a:pt x="13043" y="15304"/>
                    <a:pt x="13034" y="15304"/>
                    <a:pt x="13034" y="15295"/>
                  </a:cubicBezTo>
                  <a:lnTo>
                    <a:pt x="13053" y="15285"/>
                  </a:lnTo>
                  <a:lnTo>
                    <a:pt x="13043" y="15285"/>
                  </a:lnTo>
                  <a:cubicBezTo>
                    <a:pt x="13034" y="15285"/>
                    <a:pt x="13034" y="15285"/>
                    <a:pt x="13034" y="15276"/>
                  </a:cubicBezTo>
                  <a:cubicBezTo>
                    <a:pt x="13024" y="15276"/>
                    <a:pt x="13034" y="15266"/>
                    <a:pt x="13043" y="15266"/>
                  </a:cubicBezTo>
                  <a:cubicBezTo>
                    <a:pt x="13043" y="15266"/>
                    <a:pt x="13043" y="15257"/>
                    <a:pt x="13043" y="15257"/>
                  </a:cubicBezTo>
                  <a:cubicBezTo>
                    <a:pt x="13043" y="15247"/>
                    <a:pt x="13043" y="15247"/>
                    <a:pt x="13034" y="15238"/>
                  </a:cubicBezTo>
                  <a:close/>
                  <a:moveTo>
                    <a:pt x="13081" y="15285"/>
                  </a:moveTo>
                  <a:cubicBezTo>
                    <a:pt x="13091" y="15295"/>
                    <a:pt x="13091" y="15295"/>
                    <a:pt x="13091" y="15295"/>
                  </a:cubicBezTo>
                  <a:cubicBezTo>
                    <a:pt x="13081" y="15304"/>
                    <a:pt x="13081" y="15304"/>
                    <a:pt x="13072" y="15304"/>
                  </a:cubicBezTo>
                  <a:lnTo>
                    <a:pt x="13072" y="15295"/>
                  </a:lnTo>
                  <a:lnTo>
                    <a:pt x="13081" y="15285"/>
                  </a:lnTo>
                  <a:close/>
                  <a:moveTo>
                    <a:pt x="12703" y="15285"/>
                  </a:moveTo>
                  <a:cubicBezTo>
                    <a:pt x="12703" y="15285"/>
                    <a:pt x="12712" y="15295"/>
                    <a:pt x="12712" y="15295"/>
                  </a:cubicBezTo>
                  <a:cubicBezTo>
                    <a:pt x="12712" y="15304"/>
                    <a:pt x="12712" y="15304"/>
                    <a:pt x="12712" y="15314"/>
                  </a:cubicBezTo>
                  <a:cubicBezTo>
                    <a:pt x="12703" y="15314"/>
                    <a:pt x="12703" y="15295"/>
                    <a:pt x="12693" y="15295"/>
                  </a:cubicBezTo>
                  <a:cubicBezTo>
                    <a:pt x="12693" y="15295"/>
                    <a:pt x="12703" y="15285"/>
                    <a:pt x="12703" y="15285"/>
                  </a:cubicBezTo>
                  <a:close/>
                  <a:moveTo>
                    <a:pt x="61307" y="15285"/>
                  </a:moveTo>
                  <a:cubicBezTo>
                    <a:pt x="61317" y="15295"/>
                    <a:pt x="61326" y="15295"/>
                    <a:pt x="61326" y="15304"/>
                  </a:cubicBezTo>
                  <a:cubicBezTo>
                    <a:pt x="61317" y="15304"/>
                    <a:pt x="61317" y="15314"/>
                    <a:pt x="61317" y="15314"/>
                  </a:cubicBezTo>
                  <a:cubicBezTo>
                    <a:pt x="61307" y="15304"/>
                    <a:pt x="61307" y="15304"/>
                    <a:pt x="61298" y="15295"/>
                  </a:cubicBezTo>
                  <a:cubicBezTo>
                    <a:pt x="61307" y="15295"/>
                    <a:pt x="61307" y="15285"/>
                    <a:pt x="61307" y="15285"/>
                  </a:cubicBezTo>
                  <a:close/>
                  <a:moveTo>
                    <a:pt x="61989" y="15276"/>
                  </a:moveTo>
                  <a:cubicBezTo>
                    <a:pt x="61989" y="15285"/>
                    <a:pt x="61989" y="15304"/>
                    <a:pt x="61970" y="15314"/>
                  </a:cubicBezTo>
                  <a:cubicBezTo>
                    <a:pt x="61970" y="15285"/>
                    <a:pt x="61970" y="15276"/>
                    <a:pt x="61989" y="15276"/>
                  </a:cubicBezTo>
                  <a:close/>
                  <a:moveTo>
                    <a:pt x="12248" y="15295"/>
                  </a:moveTo>
                  <a:cubicBezTo>
                    <a:pt x="12248" y="15314"/>
                    <a:pt x="12239" y="15323"/>
                    <a:pt x="12229" y="15323"/>
                  </a:cubicBezTo>
                  <a:cubicBezTo>
                    <a:pt x="12210" y="15323"/>
                    <a:pt x="12201" y="15323"/>
                    <a:pt x="12191" y="15314"/>
                  </a:cubicBezTo>
                  <a:lnTo>
                    <a:pt x="12201" y="15314"/>
                  </a:lnTo>
                  <a:cubicBezTo>
                    <a:pt x="12210" y="15314"/>
                    <a:pt x="12229" y="15314"/>
                    <a:pt x="12229" y="15295"/>
                  </a:cubicBezTo>
                  <a:close/>
                  <a:moveTo>
                    <a:pt x="13095" y="15325"/>
                  </a:moveTo>
                  <a:cubicBezTo>
                    <a:pt x="13100" y="15325"/>
                    <a:pt x="13105" y="15328"/>
                    <a:pt x="13110" y="15333"/>
                  </a:cubicBezTo>
                  <a:lnTo>
                    <a:pt x="13081" y="15333"/>
                  </a:lnTo>
                  <a:cubicBezTo>
                    <a:pt x="13086" y="15328"/>
                    <a:pt x="13091" y="15325"/>
                    <a:pt x="13095" y="15325"/>
                  </a:cubicBezTo>
                  <a:close/>
                  <a:moveTo>
                    <a:pt x="61998" y="15314"/>
                  </a:moveTo>
                  <a:lnTo>
                    <a:pt x="62008" y="15323"/>
                  </a:lnTo>
                  <a:cubicBezTo>
                    <a:pt x="62008" y="15333"/>
                    <a:pt x="61998" y="15333"/>
                    <a:pt x="61998" y="15333"/>
                  </a:cubicBezTo>
                  <a:cubicBezTo>
                    <a:pt x="61989" y="15333"/>
                    <a:pt x="61989" y="15323"/>
                    <a:pt x="61989" y="15323"/>
                  </a:cubicBezTo>
                  <a:cubicBezTo>
                    <a:pt x="61989" y="15323"/>
                    <a:pt x="61998" y="15314"/>
                    <a:pt x="61998" y="15314"/>
                  </a:cubicBezTo>
                  <a:close/>
                  <a:moveTo>
                    <a:pt x="63901" y="15323"/>
                  </a:moveTo>
                  <a:lnTo>
                    <a:pt x="63901" y="15333"/>
                  </a:lnTo>
                  <a:lnTo>
                    <a:pt x="63853" y="15333"/>
                  </a:lnTo>
                  <a:lnTo>
                    <a:pt x="63853" y="15323"/>
                  </a:lnTo>
                  <a:close/>
                  <a:moveTo>
                    <a:pt x="12144" y="15285"/>
                  </a:moveTo>
                  <a:cubicBezTo>
                    <a:pt x="12144" y="15285"/>
                    <a:pt x="12144" y="15295"/>
                    <a:pt x="12135" y="15295"/>
                  </a:cubicBezTo>
                  <a:cubicBezTo>
                    <a:pt x="12135" y="15304"/>
                    <a:pt x="12135" y="15314"/>
                    <a:pt x="12125" y="15333"/>
                  </a:cubicBezTo>
                  <a:cubicBezTo>
                    <a:pt x="12120" y="15337"/>
                    <a:pt x="12116" y="15340"/>
                    <a:pt x="12111" y="15340"/>
                  </a:cubicBezTo>
                  <a:cubicBezTo>
                    <a:pt x="12106" y="15340"/>
                    <a:pt x="12101" y="15337"/>
                    <a:pt x="12097" y="15333"/>
                  </a:cubicBezTo>
                  <a:cubicBezTo>
                    <a:pt x="12097" y="15333"/>
                    <a:pt x="12087" y="15323"/>
                    <a:pt x="12097" y="15323"/>
                  </a:cubicBezTo>
                  <a:cubicBezTo>
                    <a:pt x="12116" y="15314"/>
                    <a:pt x="12125" y="15304"/>
                    <a:pt x="12144" y="15285"/>
                  </a:cubicBezTo>
                  <a:close/>
                  <a:moveTo>
                    <a:pt x="60370" y="15304"/>
                  </a:moveTo>
                  <a:cubicBezTo>
                    <a:pt x="60389" y="15323"/>
                    <a:pt x="60389" y="15333"/>
                    <a:pt x="60370" y="15342"/>
                  </a:cubicBezTo>
                  <a:cubicBezTo>
                    <a:pt x="60361" y="15333"/>
                    <a:pt x="60361" y="15323"/>
                    <a:pt x="60361" y="15314"/>
                  </a:cubicBezTo>
                  <a:cubicBezTo>
                    <a:pt x="60361" y="15304"/>
                    <a:pt x="60370" y="15304"/>
                    <a:pt x="60370" y="15304"/>
                  </a:cubicBezTo>
                  <a:close/>
                  <a:moveTo>
                    <a:pt x="63153" y="15333"/>
                  </a:moveTo>
                  <a:lnTo>
                    <a:pt x="63153" y="15342"/>
                  </a:lnTo>
                  <a:lnTo>
                    <a:pt x="63134" y="15342"/>
                  </a:lnTo>
                  <a:lnTo>
                    <a:pt x="63134" y="15333"/>
                  </a:lnTo>
                  <a:close/>
                  <a:moveTo>
                    <a:pt x="64024" y="15323"/>
                  </a:moveTo>
                  <a:lnTo>
                    <a:pt x="63995" y="15342"/>
                  </a:lnTo>
                  <a:cubicBezTo>
                    <a:pt x="63995" y="15323"/>
                    <a:pt x="64005" y="15323"/>
                    <a:pt x="64014" y="15323"/>
                  </a:cubicBezTo>
                  <a:close/>
                  <a:moveTo>
                    <a:pt x="12353" y="15331"/>
                  </a:moveTo>
                  <a:cubicBezTo>
                    <a:pt x="12356" y="15331"/>
                    <a:pt x="12359" y="15331"/>
                    <a:pt x="12362" y="15333"/>
                  </a:cubicBezTo>
                  <a:cubicBezTo>
                    <a:pt x="12352" y="15342"/>
                    <a:pt x="12333" y="15342"/>
                    <a:pt x="12324" y="15352"/>
                  </a:cubicBezTo>
                  <a:cubicBezTo>
                    <a:pt x="12314" y="15352"/>
                    <a:pt x="12305" y="15352"/>
                    <a:pt x="12305" y="15333"/>
                  </a:cubicBezTo>
                  <a:lnTo>
                    <a:pt x="12305" y="15333"/>
                  </a:lnTo>
                  <a:cubicBezTo>
                    <a:pt x="12310" y="15338"/>
                    <a:pt x="12315" y="15339"/>
                    <a:pt x="12320" y="15339"/>
                  </a:cubicBezTo>
                  <a:cubicBezTo>
                    <a:pt x="12331" y="15339"/>
                    <a:pt x="12342" y="15331"/>
                    <a:pt x="12353" y="15331"/>
                  </a:cubicBezTo>
                  <a:close/>
                  <a:moveTo>
                    <a:pt x="12807" y="15342"/>
                  </a:moveTo>
                  <a:cubicBezTo>
                    <a:pt x="12807" y="15342"/>
                    <a:pt x="12816" y="15352"/>
                    <a:pt x="12816" y="15352"/>
                  </a:cubicBezTo>
                  <a:cubicBezTo>
                    <a:pt x="12816" y="15352"/>
                    <a:pt x="12816" y="15361"/>
                    <a:pt x="12807" y="15361"/>
                  </a:cubicBezTo>
                  <a:cubicBezTo>
                    <a:pt x="12807" y="15352"/>
                    <a:pt x="12807" y="15342"/>
                    <a:pt x="12807" y="15342"/>
                  </a:cubicBezTo>
                  <a:close/>
                  <a:moveTo>
                    <a:pt x="12239" y="15333"/>
                  </a:moveTo>
                  <a:cubicBezTo>
                    <a:pt x="12258" y="15352"/>
                    <a:pt x="12277" y="15352"/>
                    <a:pt x="12296" y="15352"/>
                  </a:cubicBezTo>
                  <a:cubicBezTo>
                    <a:pt x="12277" y="15361"/>
                    <a:pt x="12258" y="15370"/>
                    <a:pt x="12239" y="15370"/>
                  </a:cubicBezTo>
                  <a:cubicBezTo>
                    <a:pt x="12239" y="15361"/>
                    <a:pt x="12239" y="15361"/>
                    <a:pt x="12239" y="15352"/>
                  </a:cubicBezTo>
                  <a:cubicBezTo>
                    <a:pt x="12239" y="15342"/>
                    <a:pt x="12239" y="15342"/>
                    <a:pt x="12239" y="15333"/>
                  </a:cubicBezTo>
                  <a:close/>
                  <a:moveTo>
                    <a:pt x="60607" y="15352"/>
                  </a:moveTo>
                  <a:lnTo>
                    <a:pt x="60626" y="15361"/>
                  </a:lnTo>
                  <a:lnTo>
                    <a:pt x="60616" y="15370"/>
                  </a:lnTo>
                  <a:cubicBezTo>
                    <a:pt x="60607" y="15361"/>
                    <a:pt x="60607" y="15361"/>
                    <a:pt x="60607" y="15361"/>
                  </a:cubicBezTo>
                  <a:cubicBezTo>
                    <a:pt x="60607" y="15352"/>
                    <a:pt x="60607" y="15352"/>
                    <a:pt x="60607" y="15352"/>
                  </a:cubicBezTo>
                  <a:close/>
                  <a:moveTo>
                    <a:pt x="62841" y="15276"/>
                  </a:moveTo>
                  <a:cubicBezTo>
                    <a:pt x="62850" y="15276"/>
                    <a:pt x="62860" y="15285"/>
                    <a:pt x="62860" y="15285"/>
                  </a:cubicBezTo>
                  <a:cubicBezTo>
                    <a:pt x="62869" y="15290"/>
                    <a:pt x="62876" y="15292"/>
                    <a:pt x="62883" y="15292"/>
                  </a:cubicBezTo>
                  <a:cubicBezTo>
                    <a:pt x="62890" y="15292"/>
                    <a:pt x="62897" y="15290"/>
                    <a:pt x="62907" y="15285"/>
                  </a:cubicBezTo>
                  <a:cubicBezTo>
                    <a:pt x="62910" y="15282"/>
                    <a:pt x="62912" y="15281"/>
                    <a:pt x="62915" y="15281"/>
                  </a:cubicBezTo>
                  <a:cubicBezTo>
                    <a:pt x="62921" y="15281"/>
                    <a:pt x="62926" y="15288"/>
                    <a:pt x="62926" y="15295"/>
                  </a:cubicBezTo>
                  <a:cubicBezTo>
                    <a:pt x="62910" y="15343"/>
                    <a:pt x="62887" y="15384"/>
                    <a:pt x="62840" y="15384"/>
                  </a:cubicBezTo>
                  <a:cubicBezTo>
                    <a:pt x="62832" y="15384"/>
                    <a:pt x="62822" y="15383"/>
                    <a:pt x="62812" y="15380"/>
                  </a:cubicBezTo>
                  <a:cubicBezTo>
                    <a:pt x="62822" y="15380"/>
                    <a:pt x="62822" y="15370"/>
                    <a:pt x="62822" y="15370"/>
                  </a:cubicBezTo>
                  <a:cubicBezTo>
                    <a:pt x="62827" y="15359"/>
                    <a:pt x="62833" y="15355"/>
                    <a:pt x="62838" y="15355"/>
                  </a:cubicBezTo>
                  <a:cubicBezTo>
                    <a:pt x="62842" y="15355"/>
                    <a:pt x="62846" y="15357"/>
                    <a:pt x="62850" y="15361"/>
                  </a:cubicBezTo>
                  <a:cubicBezTo>
                    <a:pt x="62856" y="15361"/>
                    <a:pt x="62858" y="15365"/>
                    <a:pt x="62862" y="15365"/>
                  </a:cubicBezTo>
                  <a:cubicBezTo>
                    <a:pt x="62864" y="15365"/>
                    <a:pt x="62866" y="15364"/>
                    <a:pt x="62869" y="15361"/>
                  </a:cubicBezTo>
                  <a:cubicBezTo>
                    <a:pt x="62878" y="15361"/>
                    <a:pt x="62878" y="15352"/>
                    <a:pt x="62878" y="15352"/>
                  </a:cubicBezTo>
                  <a:cubicBezTo>
                    <a:pt x="62878" y="15342"/>
                    <a:pt x="62869" y="15342"/>
                    <a:pt x="62860" y="15333"/>
                  </a:cubicBezTo>
                  <a:lnTo>
                    <a:pt x="62850" y="15333"/>
                  </a:lnTo>
                  <a:cubicBezTo>
                    <a:pt x="62831" y="15333"/>
                    <a:pt x="62822" y="15314"/>
                    <a:pt x="62822" y="15295"/>
                  </a:cubicBezTo>
                  <a:cubicBezTo>
                    <a:pt x="62812" y="15285"/>
                    <a:pt x="62822" y="15276"/>
                    <a:pt x="62822" y="15276"/>
                  </a:cubicBezTo>
                  <a:close/>
                  <a:moveTo>
                    <a:pt x="12750" y="15380"/>
                  </a:moveTo>
                  <a:cubicBezTo>
                    <a:pt x="12750" y="15380"/>
                    <a:pt x="12746" y="15388"/>
                    <a:pt x="12737" y="15388"/>
                  </a:cubicBezTo>
                  <a:cubicBezTo>
                    <a:pt x="12733" y="15388"/>
                    <a:pt x="12728" y="15386"/>
                    <a:pt x="12721" y="15380"/>
                  </a:cubicBezTo>
                  <a:close/>
                  <a:moveTo>
                    <a:pt x="12182" y="15342"/>
                  </a:moveTo>
                  <a:cubicBezTo>
                    <a:pt x="12182" y="15342"/>
                    <a:pt x="12191" y="15342"/>
                    <a:pt x="12191" y="15352"/>
                  </a:cubicBezTo>
                  <a:cubicBezTo>
                    <a:pt x="12191" y="15361"/>
                    <a:pt x="12201" y="15370"/>
                    <a:pt x="12201" y="15380"/>
                  </a:cubicBezTo>
                  <a:cubicBezTo>
                    <a:pt x="12182" y="15380"/>
                    <a:pt x="12163" y="15389"/>
                    <a:pt x="12144" y="15389"/>
                  </a:cubicBezTo>
                  <a:cubicBezTo>
                    <a:pt x="12144" y="15370"/>
                    <a:pt x="12154" y="15361"/>
                    <a:pt x="12163" y="15342"/>
                  </a:cubicBezTo>
                  <a:close/>
                  <a:moveTo>
                    <a:pt x="12854" y="15370"/>
                  </a:moveTo>
                  <a:cubicBezTo>
                    <a:pt x="12863" y="15370"/>
                    <a:pt x="12863" y="15380"/>
                    <a:pt x="12863" y="15380"/>
                  </a:cubicBezTo>
                  <a:cubicBezTo>
                    <a:pt x="12863" y="15389"/>
                    <a:pt x="12863" y="15389"/>
                    <a:pt x="12863" y="15389"/>
                  </a:cubicBezTo>
                  <a:lnTo>
                    <a:pt x="12845" y="15389"/>
                  </a:lnTo>
                  <a:cubicBezTo>
                    <a:pt x="12845" y="15380"/>
                    <a:pt x="12845" y="15380"/>
                    <a:pt x="12854" y="15370"/>
                  </a:cubicBezTo>
                  <a:close/>
                  <a:moveTo>
                    <a:pt x="62685" y="15319"/>
                  </a:moveTo>
                  <a:cubicBezTo>
                    <a:pt x="62699" y="15319"/>
                    <a:pt x="62711" y="15328"/>
                    <a:pt x="62718" y="15342"/>
                  </a:cubicBezTo>
                  <a:cubicBezTo>
                    <a:pt x="62718" y="15360"/>
                    <a:pt x="62718" y="15367"/>
                    <a:pt x="62725" y="15367"/>
                  </a:cubicBezTo>
                  <a:cubicBezTo>
                    <a:pt x="62729" y="15367"/>
                    <a:pt x="62736" y="15364"/>
                    <a:pt x="62746" y="15361"/>
                  </a:cubicBezTo>
                  <a:lnTo>
                    <a:pt x="62774" y="15361"/>
                  </a:lnTo>
                  <a:cubicBezTo>
                    <a:pt x="62777" y="15358"/>
                    <a:pt x="62780" y="15357"/>
                    <a:pt x="62782" y="15357"/>
                  </a:cubicBezTo>
                  <a:cubicBezTo>
                    <a:pt x="62789" y="15357"/>
                    <a:pt x="62793" y="15364"/>
                    <a:pt x="62793" y="15370"/>
                  </a:cubicBezTo>
                  <a:cubicBezTo>
                    <a:pt x="62793" y="15380"/>
                    <a:pt x="62793" y="15380"/>
                    <a:pt x="62784" y="15389"/>
                  </a:cubicBezTo>
                  <a:cubicBezTo>
                    <a:pt x="62774" y="15391"/>
                    <a:pt x="62765" y="15392"/>
                    <a:pt x="62755" y="15392"/>
                  </a:cubicBezTo>
                  <a:cubicBezTo>
                    <a:pt x="62711" y="15392"/>
                    <a:pt x="62673" y="15373"/>
                    <a:pt x="62642" y="15342"/>
                  </a:cubicBezTo>
                  <a:cubicBezTo>
                    <a:pt x="62651" y="15342"/>
                    <a:pt x="62661" y="15333"/>
                    <a:pt x="62670" y="15323"/>
                  </a:cubicBezTo>
                  <a:cubicBezTo>
                    <a:pt x="62675" y="15321"/>
                    <a:pt x="62680" y="15319"/>
                    <a:pt x="62685" y="15319"/>
                  </a:cubicBezTo>
                  <a:close/>
                  <a:moveTo>
                    <a:pt x="13034" y="15323"/>
                  </a:moveTo>
                  <a:cubicBezTo>
                    <a:pt x="13053" y="15323"/>
                    <a:pt x="13072" y="15333"/>
                    <a:pt x="13091" y="15342"/>
                  </a:cubicBezTo>
                  <a:cubicBezTo>
                    <a:pt x="13081" y="15352"/>
                    <a:pt x="13062" y="15361"/>
                    <a:pt x="13062" y="15380"/>
                  </a:cubicBezTo>
                  <a:cubicBezTo>
                    <a:pt x="13062" y="15380"/>
                    <a:pt x="13053" y="15389"/>
                    <a:pt x="13043" y="15389"/>
                  </a:cubicBezTo>
                  <a:lnTo>
                    <a:pt x="13034" y="15389"/>
                  </a:lnTo>
                  <a:cubicBezTo>
                    <a:pt x="13030" y="15385"/>
                    <a:pt x="13028" y="15383"/>
                    <a:pt x="13026" y="15383"/>
                  </a:cubicBezTo>
                  <a:cubicBezTo>
                    <a:pt x="13024" y="15383"/>
                    <a:pt x="13024" y="15388"/>
                    <a:pt x="13024" y="15399"/>
                  </a:cubicBezTo>
                  <a:cubicBezTo>
                    <a:pt x="13024" y="15389"/>
                    <a:pt x="13015" y="15389"/>
                    <a:pt x="13015" y="15380"/>
                  </a:cubicBezTo>
                  <a:cubicBezTo>
                    <a:pt x="13024" y="15380"/>
                    <a:pt x="13015" y="15370"/>
                    <a:pt x="13015" y="15370"/>
                  </a:cubicBezTo>
                  <a:cubicBezTo>
                    <a:pt x="13005" y="15370"/>
                    <a:pt x="12996" y="15370"/>
                    <a:pt x="12986" y="15361"/>
                  </a:cubicBezTo>
                  <a:lnTo>
                    <a:pt x="12977" y="15361"/>
                  </a:lnTo>
                  <a:cubicBezTo>
                    <a:pt x="12977" y="15352"/>
                    <a:pt x="12977" y="15352"/>
                    <a:pt x="12986" y="15352"/>
                  </a:cubicBezTo>
                  <a:lnTo>
                    <a:pt x="12996" y="15352"/>
                  </a:lnTo>
                  <a:cubicBezTo>
                    <a:pt x="13015" y="15352"/>
                    <a:pt x="13015" y="15352"/>
                    <a:pt x="13024" y="15333"/>
                  </a:cubicBezTo>
                  <a:cubicBezTo>
                    <a:pt x="13024" y="15323"/>
                    <a:pt x="13024" y="15323"/>
                    <a:pt x="13034" y="15323"/>
                  </a:cubicBezTo>
                  <a:close/>
                  <a:moveTo>
                    <a:pt x="60645" y="15361"/>
                  </a:moveTo>
                  <a:cubicBezTo>
                    <a:pt x="60654" y="15361"/>
                    <a:pt x="60664" y="15370"/>
                    <a:pt x="60673" y="15370"/>
                  </a:cubicBezTo>
                  <a:cubicBezTo>
                    <a:pt x="60682" y="15380"/>
                    <a:pt x="60682" y="15389"/>
                    <a:pt x="60673" y="15399"/>
                  </a:cubicBezTo>
                  <a:cubicBezTo>
                    <a:pt x="60664" y="15408"/>
                    <a:pt x="60654" y="15408"/>
                    <a:pt x="60645" y="15418"/>
                  </a:cubicBezTo>
                  <a:cubicBezTo>
                    <a:pt x="60645" y="15399"/>
                    <a:pt x="60645" y="15389"/>
                    <a:pt x="60645" y="15370"/>
                  </a:cubicBezTo>
                  <a:cubicBezTo>
                    <a:pt x="60645" y="15370"/>
                    <a:pt x="60645" y="15361"/>
                    <a:pt x="60645" y="15361"/>
                  </a:cubicBezTo>
                  <a:close/>
                  <a:moveTo>
                    <a:pt x="64478" y="15314"/>
                  </a:moveTo>
                  <a:cubicBezTo>
                    <a:pt x="64497" y="15314"/>
                    <a:pt x="64516" y="15333"/>
                    <a:pt x="64516" y="15342"/>
                  </a:cubicBezTo>
                  <a:cubicBezTo>
                    <a:pt x="64506" y="15361"/>
                    <a:pt x="64506" y="15370"/>
                    <a:pt x="64535" y="15380"/>
                  </a:cubicBezTo>
                  <a:cubicBezTo>
                    <a:pt x="64529" y="15391"/>
                    <a:pt x="64524" y="15396"/>
                    <a:pt x="64516" y="15396"/>
                  </a:cubicBezTo>
                  <a:cubicBezTo>
                    <a:pt x="64511" y="15396"/>
                    <a:pt x="64505" y="15393"/>
                    <a:pt x="64497" y="15389"/>
                  </a:cubicBezTo>
                  <a:cubicBezTo>
                    <a:pt x="64497" y="15389"/>
                    <a:pt x="64478" y="15389"/>
                    <a:pt x="64478" y="15399"/>
                  </a:cubicBezTo>
                  <a:cubicBezTo>
                    <a:pt x="64469" y="15399"/>
                    <a:pt x="64459" y="15408"/>
                    <a:pt x="64440" y="15418"/>
                  </a:cubicBezTo>
                  <a:cubicBezTo>
                    <a:pt x="64440" y="15408"/>
                    <a:pt x="64440" y="15399"/>
                    <a:pt x="64440" y="15399"/>
                  </a:cubicBezTo>
                  <a:cubicBezTo>
                    <a:pt x="64450" y="15389"/>
                    <a:pt x="64450" y="15370"/>
                    <a:pt x="64440" y="15361"/>
                  </a:cubicBezTo>
                  <a:cubicBezTo>
                    <a:pt x="64440" y="15361"/>
                    <a:pt x="64440" y="15361"/>
                    <a:pt x="64440" y="15352"/>
                  </a:cubicBezTo>
                  <a:lnTo>
                    <a:pt x="64450" y="15352"/>
                  </a:lnTo>
                  <a:cubicBezTo>
                    <a:pt x="64457" y="15355"/>
                    <a:pt x="64461" y="15357"/>
                    <a:pt x="64464" y="15357"/>
                  </a:cubicBezTo>
                  <a:cubicBezTo>
                    <a:pt x="64469" y="15357"/>
                    <a:pt x="64469" y="15351"/>
                    <a:pt x="64469" y="15333"/>
                  </a:cubicBezTo>
                  <a:cubicBezTo>
                    <a:pt x="64469" y="15333"/>
                    <a:pt x="64469" y="15314"/>
                    <a:pt x="64478" y="15314"/>
                  </a:cubicBezTo>
                  <a:close/>
                  <a:moveTo>
                    <a:pt x="63882" y="15370"/>
                  </a:moveTo>
                  <a:cubicBezTo>
                    <a:pt x="63920" y="15380"/>
                    <a:pt x="63948" y="15399"/>
                    <a:pt x="63948" y="15418"/>
                  </a:cubicBezTo>
                  <a:cubicBezTo>
                    <a:pt x="63944" y="15419"/>
                    <a:pt x="63940" y="15420"/>
                    <a:pt x="63936" y="15420"/>
                  </a:cubicBezTo>
                  <a:cubicBezTo>
                    <a:pt x="63910" y="15420"/>
                    <a:pt x="63882" y="15395"/>
                    <a:pt x="63882" y="15370"/>
                  </a:cubicBezTo>
                  <a:close/>
                  <a:moveTo>
                    <a:pt x="12494" y="15361"/>
                  </a:moveTo>
                  <a:cubicBezTo>
                    <a:pt x="12513" y="15361"/>
                    <a:pt x="12532" y="15389"/>
                    <a:pt x="12523" y="15408"/>
                  </a:cubicBezTo>
                  <a:cubicBezTo>
                    <a:pt x="12513" y="15418"/>
                    <a:pt x="12513" y="15418"/>
                    <a:pt x="12504" y="15427"/>
                  </a:cubicBezTo>
                  <a:cubicBezTo>
                    <a:pt x="12504" y="15427"/>
                    <a:pt x="12494" y="15418"/>
                    <a:pt x="12494" y="15418"/>
                  </a:cubicBezTo>
                  <a:cubicBezTo>
                    <a:pt x="12485" y="15408"/>
                    <a:pt x="12485" y="15408"/>
                    <a:pt x="12485" y="15399"/>
                  </a:cubicBezTo>
                  <a:cubicBezTo>
                    <a:pt x="12485" y="15389"/>
                    <a:pt x="12475" y="15380"/>
                    <a:pt x="12466" y="15380"/>
                  </a:cubicBezTo>
                  <a:cubicBezTo>
                    <a:pt x="12456" y="15380"/>
                    <a:pt x="12456" y="15370"/>
                    <a:pt x="12447" y="15370"/>
                  </a:cubicBezTo>
                  <a:cubicBezTo>
                    <a:pt x="12456" y="15361"/>
                    <a:pt x="12456" y="15361"/>
                    <a:pt x="12456" y="15361"/>
                  </a:cubicBezTo>
                  <a:close/>
                  <a:moveTo>
                    <a:pt x="12665" y="15418"/>
                  </a:moveTo>
                  <a:cubicBezTo>
                    <a:pt x="12665" y="15418"/>
                    <a:pt x="12655" y="15427"/>
                    <a:pt x="12655" y="15427"/>
                  </a:cubicBezTo>
                  <a:cubicBezTo>
                    <a:pt x="12655" y="15437"/>
                    <a:pt x="12655" y="15437"/>
                    <a:pt x="12655" y="15437"/>
                  </a:cubicBezTo>
                  <a:cubicBezTo>
                    <a:pt x="12655" y="15437"/>
                    <a:pt x="12646" y="15427"/>
                    <a:pt x="12655" y="15427"/>
                  </a:cubicBezTo>
                  <a:cubicBezTo>
                    <a:pt x="12655" y="15427"/>
                    <a:pt x="12655" y="15418"/>
                    <a:pt x="12655" y="15418"/>
                  </a:cubicBezTo>
                  <a:close/>
                  <a:moveTo>
                    <a:pt x="64406" y="15401"/>
                  </a:moveTo>
                  <a:cubicBezTo>
                    <a:pt x="64411" y="15401"/>
                    <a:pt x="64416" y="15403"/>
                    <a:pt x="64421" y="15408"/>
                  </a:cubicBezTo>
                  <a:cubicBezTo>
                    <a:pt x="64413" y="15416"/>
                    <a:pt x="64412" y="15439"/>
                    <a:pt x="64394" y="15439"/>
                  </a:cubicBezTo>
                  <a:cubicBezTo>
                    <a:pt x="64391" y="15439"/>
                    <a:pt x="64387" y="15438"/>
                    <a:pt x="64383" y="15437"/>
                  </a:cubicBezTo>
                  <a:cubicBezTo>
                    <a:pt x="64383" y="15416"/>
                    <a:pt x="64393" y="15401"/>
                    <a:pt x="64406" y="15401"/>
                  </a:cubicBezTo>
                  <a:close/>
                  <a:moveTo>
                    <a:pt x="12456" y="15399"/>
                  </a:moveTo>
                  <a:lnTo>
                    <a:pt x="12466" y="15418"/>
                  </a:lnTo>
                  <a:cubicBezTo>
                    <a:pt x="12466" y="15427"/>
                    <a:pt x="12456" y="15427"/>
                    <a:pt x="12456" y="15437"/>
                  </a:cubicBezTo>
                  <a:cubicBezTo>
                    <a:pt x="12456" y="15440"/>
                    <a:pt x="12455" y="15441"/>
                    <a:pt x="12454" y="15441"/>
                  </a:cubicBezTo>
                  <a:cubicBezTo>
                    <a:pt x="12451" y="15441"/>
                    <a:pt x="12447" y="15437"/>
                    <a:pt x="12447" y="15437"/>
                  </a:cubicBezTo>
                  <a:cubicBezTo>
                    <a:pt x="12447" y="15437"/>
                    <a:pt x="12447" y="15437"/>
                    <a:pt x="12447" y="15427"/>
                  </a:cubicBezTo>
                  <a:cubicBezTo>
                    <a:pt x="12447" y="15427"/>
                    <a:pt x="12447" y="15418"/>
                    <a:pt x="12456" y="15418"/>
                  </a:cubicBezTo>
                  <a:cubicBezTo>
                    <a:pt x="12456" y="15408"/>
                    <a:pt x="12456" y="15408"/>
                    <a:pt x="12456" y="15399"/>
                  </a:cubicBezTo>
                  <a:close/>
                  <a:moveTo>
                    <a:pt x="11945" y="15427"/>
                  </a:moveTo>
                  <a:cubicBezTo>
                    <a:pt x="11945" y="15437"/>
                    <a:pt x="11945" y="15437"/>
                    <a:pt x="11945" y="15446"/>
                  </a:cubicBezTo>
                  <a:lnTo>
                    <a:pt x="11926" y="15446"/>
                  </a:lnTo>
                  <a:lnTo>
                    <a:pt x="11945" y="15427"/>
                  </a:lnTo>
                  <a:close/>
                  <a:moveTo>
                    <a:pt x="12589" y="15408"/>
                  </a:moveTo>
                  <a:cubicBezTo>
                    <a:pt x="12589" y="15408"/>
                    <a:pt x="12598" y="15408"/>
                    <a:pt x="12598" y="15418"/>
                  </a:cubicBezTo>
                  <a:cubicBezTo>
                    <a:pt x="12608" y="15427"/>
                    <a:pt x="12598" y="15437"/>
                    <a:pt x="12579" y="15437"/>
                  </a:cubicBezTo>
                  <a:lnTo>
                    <a:pt x="12579" y="15446"/>
                  </a:lnTo>
                  <a:cubicBezTo>
                    <a:pt x="12570" y="15437"/>
                    <a:pt x="12561" y="15437"/>
                    <a:pt x="12551" y="15427"/>
                  </a:cubicBezTo>
                  <a:cubicBezTo>
                    <a:pt x="12551" y="15427"/>
                    <a:pt x="12551" y="15418"/>
                    <a:pt x="12561" y="15418"/>
                  </a:cubicBezTo>
                  <a:cubicBezTo>
                    <a:pt x="12570" y="15418"/>
                    <a:pt x="12579" y="15408"/>
                    <a:pt x="12589" y="15408"/>
                  </a:cubicBezTo>
                  <a:close/>
                  <a:moveTo>
                    <a:pt x="12892" y="15437"/>
                  </a:moveTo>
                  <a:cubicBezTo>
                    <a:pt x="12901" y="15437"/>
                    <a:pt x="12901" y="15446"/>
                    <a:pt x="12901" y="15446"/>
                  </a:cubicBezTo>
                  <a:lnTo>
                    <a:pt x="12873" y="15446"/>
                  </a:lnTo>
                  <a:cubicBezTo>
                    <a:pt x="12873" y="15437"/>
                    <a:pt x="12882" y="15437"/>
                    <a:pt x="12892" y="15437"/>
                  </a:cubicBezTo>
                  <a:close/>
                  <a:moveTo>
                    <a:pt x="12835" y="15389"/>
                  </a:moveTo>
                  <a:cubicBezTo>
                    <a:pt x="12835" y="15399"/>
                    <a:pt x="12835" y="15408"/>
                    <a:pt x="12845" y="15408"/>
                  </a:cubicBezTo>
                  <a:cubicBezTo>
                    <a:pt x="12854" y="15408"/>
                    <a:pt x="12854" y="15408"/>
                    <a:pt x="12863" y="15399"/>
                  </a:cubicBezTo>
                  <a:cubicBezTo>
                    <a:pt x="12873" y="15399"/>
                    <a:pt x="12882" y="15399"/>
                    <a:pt x="12882" y="15408"/>
                  </a:cubicBezTo>
                  <a:cubicBezTo>
                    <a:pt x="12882" y="15418"/>
                    <a:pt x="12882" y="15427"/>
                    <a:pt x="12873" y="15427"/>
                  </a:cubicBezTo>
                  <a:cubicBezTo>
                    <a:pt x="12873" y="15437"/>
                    <a:pt x="12863" y="15437"/>
                    <a:pt x="12854" y="15446"/>
                  </a:cubicBezTo>
                  <a:cubicBezTo>
                    <a:pt x="12845" y="15456"/>
                    <a:pt x="12835" y="15456"/>
                    <a:pt x="12835" y="15456"/>
                  </a:cubicBezTo>
                  <a:cubicBezTo>
                    <a:pt x="12826" y="15456"/>
                    <a:pt x="12826" y="15456"/>
                    <a:pt x="12816" y="15446"/>
                  </a:cubicBezTo>
                  <a:cubicBezTo>
                    <a:pt x="12835" y="15437"/>
                    <a:pt x="12826" y="15427"/>
                    <a:pt x="12826" y="15427"/>
                  </a:cubicBezTo>
                  <a:lnTo>
                    <a:pt x="12826" y="15389"/>
                  </a:lnTo>
                  <a:close/>
                  <a:moveTo>
                    <a:pt x="60181" y="15427"/>
                  </a:moveTo>
                  <a:lnTo>
                    <a:pt x="60190" y="15446"/>
                  </a:lnTo>
                  <a:lnTo>
                    <a:pt x="60190" y="15456"/>
                  </a:lnTo>
                  <a:cubicBezTo>
                    <a:pt x="60181" y="15446"/>
                    <a:pt x="60171" y="15446"/>
                    <a:pt x="60171" y="15437"/>
                  </a:cubicBezTo>
                  <a:cubicBezTo>
                    <a:pt x="60171" y="15437"/>
                    <a:pt x="60181" y="15427"/>
                    <a:pt x="60181" y="15427"/>
                  </a:cubicBezTo>
                  <a:close/>
                  <a:moveTo>
                    <a:pt x="61317" y="15446"/>
                  </a:moveTo>
                  <a:lnTo>
                    <a:pt x="61317" y="15456"/>
                  </a:lnTo>
                  <a:cubicBezTo>
                    <a:pt x="61317" y="15456"/>
                    <a:pt x="61317" y="15465"/>
                    <a:pt x="61317" y="15465"/>
                  </a:cubicBezTo>
                  <a:lnTo>
                    <a:pt x="61307" y="15456"/>
                  </a:lnTo>
                  <a:cubicBezTo>
                    <a:pt x="61307" y="15456"/>
                    <a:pt x="61307" y="15456"/>
                    <a:pt x="61317" y="15446"/>
                  </a:cubicBezTo>
                  <a:close/>
                  <a:moveTo>
                    <a:pt x="13030" y="15449"/>
                  </a:moveTo>
                  <a:cubicBezTo>
                    <a:pt x="13034" y="15449"/>
                    <a:pt x="13039" y="15451"/>
                    <a:pt x="13043" y="15456"/>
                  </a:cubicBezTo>
                  <a:cubicBezTo>
                    <a:pt x="13043" y="15456"/>
                    <a:pt x="13043" y="15456"/>
                    <a:pt x="13043" y="15465"/>
                  </a:cubicBezTo>
                  <a:cubicBezTo>
                    <a:pt x="13043" y="15465"/>
                    <a:pt x="13034" y="15456"/>
                    <a:pt x="13034" y="15456"/>
                  </a:cubicBezTo>
                  <a:cubicBezTo>
                    <a:pt x="13024" y="15456"/>
                    <a:pt x="13024" y="15465"/>
                    <a:pt x="13015" y="15465"/>
                  </a:cubicBezTo>
                  <a:cubicBezTo>
                    <a:pt x="13010" y="15470"/>
                    <a:pt x="13008" y="15472"/>
                    <a:pt x="13005" y="15472"/>
                  </a:cubicBezTo>
                  <a:cubicBezTo>
                    <a:pt x="13003" y="15472"/>
                    <a:pt x="13001" y="15470"/>
                    <a:pt x="12996" y="15465"/>
                  </a:cubicBezTo>
                  <a:cubicBezTo>
                    <a:pt x="13005" y="15465"/>
                    <a:pt x="13015" y="15456"/>
                    <a:pt x="13024" y="15456"/>
                  </a:cubicBezTo>
                  <a:cubicBezTo>
                    <a:pt x="13024" y="15451"/>
                    <a:pt x="13027" y="15449"/>
                    <a:pt x="13030" y="15449"/>
                  </a:cubicBezTo>
                  <a:close/>
                  <a:moveTo>
                    <a:pt x="61326" y="15370"/>
                  </a:moveTo>
                  <a:cubicBezTo>
                    <a:pt x="61336" y="15380"/>
                    <a:pt x="61336" y="15380"/>
                    <a:pt x="61336" y="15389"/>
                  </a:cubicBezTo>
                  <a:cubicBezTo>
                    <a:pt x="61326" y="15399"/>
                    <a:pt x="61317" y="15408"/>
                    <a:pt x="61317" y="15408"/>
                  </a:cubicBezTo>
                  <a:lnTo>
                    <a:pt x="61307" y="15408"/>
                  </a:lnTo>
                  <a:cubicBezTo>
                    <a:pt x="61298" y="15408"/>
                    <a:pt x="61298" y="15418"/>
                    <a:pt x="61298" y="15418"/>
                  </a:cubicBezTo>
                  <a:cubicBezTo>
                    <a:pt x="61298" y="15427"/>
                    <a:pt x="61298" y="15427"/>
                    <a:pt x="61307" y="15437"/>
                  </a:cubicBezTo>
                  <a:lnTo>
                    <a:pt x="61298" y="15437"/>
                  </a:lnTo>
                  <a:cubicBezTo>
                    <a:pt x="61288" y="15456"/>
                    <a:pt x="61269" y="15465"/>
                    <a:pt x="61260" y="15484"/>
                  </a:cubicBezTo>
                  <a:cubicBezTo>
                    <a:pt x="61250" y="15475"/>
                    <a:pt x="61231" y="15465"/>
                    <a:pt x="61231" y="15446"/>
                  </a:cubicBezTo>
                  <a:cubicBezTo>
                    <a:pt x="61231" y="15437"/>
                    <a:pt x="61231" y="15437"/>
                    <a:pt x="61231" y="15427"/>
                  </a:cubicBezTo>
                  <a:cubicBezTo>
                    <a:pt x="61231" y="15407"/>
                    <a:pt x="61246" y="15391"/>
                    <a:pt x="61265" y="15391"/>
                  </a:cubicBezTo>
                  <a:cubicBezTo>
                    <a:pt x="61272" y="15391"/>
                    <a:pt x="61280" y="15394"/>
                    <a:pt x="61288" y="15399"/>
                  </a:cubicBezTo>
                  <a:cubicBezTo>
                    <a:pt x="61298" y="15389"/>
                    <a:pt x="61307" y="15380"/>
                    <a:pt x="61317" y="15370"/>
                  </a:cubicBezTo>
                  <a:close/>
                  <a:moveTo>
                    <a:pt x="12523" y="15446"/>
                  </a:moveTo>
                  <a:cubicBezTo>
                    <a:pt x="12523" y="15456"/>
                    <a:pt x="12523" y="15465"/>
                    <a:pt x="12523" y="15475"/>
                  </a:cubicBezTo>
                  <a:cubicBezTo>
                    <a:pt x="12504" y="15475"/>
                    <a:pt x="12485" y="15484"/>
                    <a:pt x="12466" y="15484"/>
                  </a:cubicBezTo>
                  <a:cubicBezTo>
                    <a:pt x="12466" y="15487"/>
                    <a:pt x="12465" y="15488"/>
                    <a:pt x="12464" y="15488"/>
                  </a:cubicBezTo>
                  <a:cubicBezTo>
                    <a:pt x="12462" y="15488"/>
                    <a:pt x="12459" y="15481"/>
                    <a:pt x="12466" y="15475"/>
                  </a:cubicBezTo>
                  <a:cubicBezTo>
                    <a:pt x="12475" y="15465"/>
                    <a:pt x="12494" y="15456"/>
                    <a:pt x="12523" y="15446"/>
                  </a:cubicBezTo>
                  <a:close/>
                  <a:moveTo>
                    <a:pt x="12579" y="15484"/>
                  </a:moveTo>
                  <a:cubicBezTo>
                    <a:pt x="12579" y="15484"/>
                    <a:pt x="12579" y="15484"/>
                    <a:pt x="12579" y="15493"/>
                  </a:cubicBezTo>
                  <a:cubicBezTo>
                    <a:pt x="12570" y="15493"/>
                    <a:pt x="12570" y="15493"/>
                    <a:pt x="12570" y="15484"/>
                  </a:cubicBezTo>
                  <a:close/>
                  <a:moveTo>
                    <a:pt x="12788" y="15465"/>
                  </a:moveTo>
                  <a:cubicBezTo>
                    <a:pt x="12788" y="15475"/>
                    <a:pt x="12788" y="15484"/>
                    <a:pt x="12778" y="15484"/>
                  </a:cubicBezTo>
                  <a:cubicBezTo>
                    <a:pt x="12769" y="15493"/>
                    <a:pt x="12759" y="15493"/>
                    <a:pt x="12750" y="15493"/>
                  </a:cubicBezTo>
                  <a:cubicBezTo>
                    <a:pt x="12750" y="15484"/>
                    <a:pt x="12769" y="15475"/>
                    <a:pt x="12788" y="15465"/>
                  </a:cubicBezTo>
                  <a:close/>
                  <a:moveTo>
                    <a:pt x="60503" y="15465"/>
                  </a:moveTo>
                  <a:lnTo>
                    <a:pt x="60503" y="15493"/>
                  </a:lnTo>
                  <a:lnTo>
                    <a:pt x="60493" y="15493"/>
                  </a:lnTo>
                  <a:lnTo>
                    <a:pt x="60493" y="15465"/>
                  </a:lnTo>
                  <a:close/>
                  <a:moveTo>
                    <a:pt x="13110" y="15361"/>
                  </a:moveTo>
                  <a:cubicBezTo>
                    <a:pt x="13119" y="15370"/>
                    <a:pt x="13119" y="15389"/>
                    <a:pt x="13128" y="15399"/>
                  </a:cubicBezTo>
                  <a:cubicBezTo>
                    <a:pt x="13128" y="15399"/>
                    <a:pt x="13128" y="15399"/>
                    <a:pt x="13128" y="15408"/>
                  </a:cubicBezTo>
                  <a:cubicBezTo>
                    <a:pt x="13119" y="15418"/>
                    <a:pt x="13119" y="15427"/>
                    <a:pt x="13119" y="15437"/>
                  </a:cubicBezTo>
                  <a:lnTo>
                    <a:pt x="13138" y="15427"/>
                  </a:lnTo>
                  <a:lnTo>
                    <a:pt x="13138" y="15427"/>
                  </a:lnTo>
                  <a:cubicBezTo>
                    <a:pt x="13121" y="15461"/>
                    <a:pt x="13074" y="15495"/>
                    <a:pt x="13044" y="15495"/>
                  </a:cubicBezTo>
                  <a:cubicBezTo>
                    <a:pt x="13040" y="15495"/>
                    <a:pt x="13037" y="15494"/>
                    <a:pt x="13034" y="15493"/>
                  </a:cubicBezTo>
                  <a:cubicBezTo>
                    <a:pt x="13053" y="15484"/>
                    <a:pt x="13072" y="15475"/>
                    <a:pt x="13081" y="15456"/>
                  </a:cubicBezTo>
                  <a:cubicBezTo>
                    <a:pt x="13091" y="15446"/>
                    <a:pt x="13091" y="15437"/>
                    <a:pt x="13081" y="15427"/>
                  </a:cubicBezTo>
                  <a:cubicBezTo>
                    <a:pt x="13081" y="15427"/>
                    <a:pt x="13081" y="15427"/>
                    <a:pt x="13081" y="15418"/>
                  </a:cubicBezTo>
                  <a:lnTo>
                    <a:pt x="13091" y="15427"/>
                  </a:lnTo>
                  <a:cubicBezTo>
                    <a:pt x="13091" y="15408"/>
                    <a:pt x="13091" y="15399"/>
                    <a:pt x="13091" y="15389"/>
                  </a:cubicBezTo>
                  <a:lnTo>
                    <a:pt x="13110" y="15361"/>
                  </a:lnTo>
                  <a:close/>
                  <a:moveTo>
                    <a:pt x="12920" y="15484"/>
                  </a:moveTo>
                  <a:cubicBezTo>
                    <a:pt x="12920" y="15493"/>
                    <a:pt x="12920" y="15503"/>
                    <a:pt x="12920" y="15503"/>
                  </a:cubicBezTo>
                  <a:cubicBezTo>
                    <a:pt x="12911" y="15503"/>
                    <a:pt x="12892" y="15503"/>
                    <a:pt x="12882" y="15493"/>
                  </a:cubicBezTo>
                  <a:cubicBezTo>
                    <a:pt x="12892" y="15484"/>
                    <a:pt x="12911" y="15484"/>
                    <a:pt x="12920" y="15484"/>
                  </a:cubicBezTo>
                  <a:close/>
                  <a:moveTo>
                    <a:pt x="60474" y="15484"/>
                  </a:moveTo>
                  <a:lnTo>
                    <a:pt x="60474" y="15484"/>
                  </a:lnTo>
                  <a:cubicBezTo>
                    <a:pt x="60465" y="15493"/>
                    <a:pt x="60465" y="15503"/>
                    <a:pt x="60455" y="15503"/>
                  </a:cubicBezTo>
                  <a:cubicBezTo>
                    <a:pt x="60455" y="15503"/>
                    <a:pt x="60446" y="15493"/>
                    <a:pt x="60436" y="15493"/>
                  </a:cubicBezTo>
                  <a:lnTo>
                    <a:pt x="60474" y="15484"/>
                  </a:lnTo>
                  <a:close/>
                  <a:moveTo>
                    <a:pt x="60540" y="15475"/>
                  </a:moveTo>
                  <a:cubicBezTo>
                    <a:pt x="60550" y="15475"/>
                    <a:pt x="60550" y="15475"/>
                    <a:pt x="60550" y="15484"/>
                  </a:cubicBezTo>
                  <a:lnTo>
                    <a:pt x="60540" y="15503"/>
                  </a:lnTo>
                  <a:lnTo>
                    <a:pt x="60522" y="15484"/>
                  </a:lnTo>
                  <a:cubicBezTo>
                    <a:pt x="60531" y="15484"/>
                    <a:pt x="60540" y="15475"/>
                    <a:pt x="60540" y="15475"/>
                  </a:cubicBezTo>
                  <a:close/>
                  <a:moveTo>
                    <a:pt x="62140" y="15446"/>
                  </a:moveTo>
                  <a:lnTo>
                    <a:pt x="62140" y="15446"/>
                  </a:lnTo>
                  <a:cubicBezTo>
                    <a:pt x="62169" y="15465"/>
                    <a:pt x="62178" y="15475"/>
                    <a:pt x="62197" y="15484"/>
                  </a:cubicBezTo>
                  <a:cubicBezTo>
                    <a:pt x="62206" y="15493"/>
                    <a:pt x="62206" y="15493"/>
                    <a:pt x="62206" y="15503"/>
                  </a:cubicBezTo>
                  <a:lnTo>
                    <a:pt x="62197" y="15503"/>
                  </a:lnTo>
                  <a:cubicBezTo>
                    <a:pt x="62159" y="15503"/>
                    <a:pt x="62140" y="15475"/>
                    <a:pt x="62140" y="15446"/>
                  </a:cubicBezTo>
                  <a:close/>
                  <a:moveTo>
                    <a:pt x="63437" y="15475"/>
                  </a:moveTo>
                  <a:cubicBezTo>
                    <a:pt x="63446" y="15475"/>
                    <a:pt x="63446" y="15484"/>
                    <a:pt x="63456" y="15484"/>
                  </a:cubicBezTo>
                  <a:cubicBezTo>
                    <a:pt x="63446" y="15493"/>
                    <a:pt x="63446" y="15503"/>
                    <a:pt x="63437" y="15503"/>
                  </a:cubicBezTo>
                  <a:cubicBezTo>
                    <a:pt x="63437" y="15503"/>
                    <a:pt x="63427" y="15493"/>
                    <a:pt x="63427" y="15493"/>
                  </a:cubicBezTo>
                  <a:cubicBezTo>
                    <a:pt x="63427" y="15484"/>
                    <a:pt x="63437" y="15475"/>
                    <a:pt x="63437" y="15475"/>
                  </a:cubicBezTo>
                  <a:close/>
                  <a:moveTo>
                    <a:pt x="61676" y="15475"/>
                  </a:moveTo>
                  <a:cubicBezTo>
                    <a:pt x="61686" y="15484"/>
                    <a:pt x="61686" y="15493"/>
                    <a:pt x="61676" y="15512"/>
                  </a:cubicBezTo>
                  <a:cubicBezTo>
                    <a:pt x="61667" y="15503"/>
                    <a:pt x="61657" y="15503"/>
                    <a:pt x="61657" y="15484"/>
                  </a:cubicBezTo>
                  <a:cubicBezTo>
                    <a:pt x="61657" y="15484"/>
                    <a:pt x="61667" y="15475"/>
                    <a:pt x="61676" y="15475"/>
                  </a:cubicBezTo>
                  <a:close/>
                  <a:moveTo>
                    <a:pt x="63361" y="15304"/>
                  </a:moveTo>
                  <a:cubicBezTo>
                    <a:pt x="63361" y="15333"/>
                    <a:pt x="63380" y="15342"/>
                    <a:pt x="63390" y="15352"/>
                  </a:cubicBezTo>
                  <a:lnTo>
                    <a:pt x="63361" y="15352"/>
                  </a:lnTo>
                  <a:cubicBezTo>
                    <a:pt x="63361" y="15352"/>
                    <a:pt x="63352" y="15361"/>
                    <a:pt x="63352" y="15370"/>
                  </a:cubicBezTo>
                  <a:cubicBezTo>
                    <a:pt x="63352" y="15370"/>
                    <a:pt x="63361" y="15380"/>
                    <a:pt x="63361" y="15380"/>
                  </a:cubicBezTo>
                  <a:cubicBezTo>
                    <a:pt x="63380" y="15389"/>
                    <a:pt x="63390" y="15389"/>
                    <a:pt x="63409" y="15389"/>
                  </a:cubicBezTo>
                  <a:cubicBezTo>
                    <a:pt x="63409" y="15389"/>
                    <a:pt x="63409" y="15370"/>
                    <a:pt x="63409" y="15361"/>
                  </a:cubicBezTo>
                  <a:cubicBezTo>
                    <a:pt x="63399" y="15352"/>
                    <a:pt x="63409" y="15342"/>
                    <a:pt x="63418" y="15342"/>
                  </a:cubicBezTo>
                  <a:cubicBezTo>
                    <a:pt x="63427" y="15352"/>
                    <a:pt x="63446" y="15352"/>
                    <a:pt x="63456" y="15352"/>
                  </a:cubicBezTo>
                  <a:cubicBezTo>
                    <a:pt x="63446" y="15361"/>
                    <a:pt x="63446" y="15380"/>
                    <a:pt x="63446" y="15389"/>
                  </a:cubicBezTo>
                  <a:cubicBezTo>
                    <a:pt x="63437" y="15399"/>
                    <a:pt x="63437" y="15418"/>
                    <a:pt x="63437" y="15427"/>
                  </a:cubicBezTo>
                  <a:cubicBezTo>
                    <a:pt x="63427" y="15446"/>
                    <a:pt x="63418" y="15465"/>
                    <a:pt x="63409" y="15484"/>
                  </a:cubicBezTo>
                  <a:cubicBezTo>
                    <a:pt x="63402" y="15502"/>
                    <a:pt x="63388" y="15513"/>
                    <a:pt x="63372" y="15513"/>
                  </a:cubicBezTo>
                  <a:cubicBezTo>
                    <a:pt x="63362" y="15513"/>
                    <a:pt x="63352" y="15510"/>
                    <a:pt x="63342" y="15503"/>
                  </a:cubicBezTo>
                  <a:cubicBezTo>
                    <a:pt x="63342" y="15503"/>
                    <a:pt x="63333" y="15493"/>
                    <a:pt x="63333" y="15493"/>
                  </a:cubicBezTo>
                  <a:cubicBezTo>
                    <a:pt x="63304" y="15446"/>
                    <a:pt x="63276" y="15399"/>
                    <a:pt x="63248" y="15352"/>
                  </a:cubicBezTo>
                  <a:cubicBezTo>
                    <a:pt x="63248" y="15342"/>
                    <a:pt x="63248" y="15333"/>
                    <a:pt x="63248" y="15333"/>
                  </a:cubicBezTo>
                  <a:cubicBezTo>
                    <a:pt x="63257" y="15323"/>
                    <a:pt x="63267" y="15314"/>
                    <a:pt x="63276" y="15314"/>
                  </a:cubicBezTo>
                  <a:cubicBezTo>
                    <a:pt x="63285" y="15314"/>
                    <a:pt x="63295" y="15314"/>
                    <a:pt x="63304" y="15323"/>
                  </a:cubicBezTo>
                  <a:cubicBezTo>
                    <a:pt x="63315" y="15327"/>
                    <a:pt x="63323" y="15329"/>
                    <a:pt x="63329" y="15329"/>
                  </a:cubicBezTo>
                  <a:cubicBezTo>
                    <a:pt x="63341" y="15329"/>
                    <a:pt x="63349" y="15322"/>
                    <a:pt x="63361" y="15304"/>
                  </a:cubicBezTo>
                  <a:close/>
                  <a:moveTo>
                    <a:pt x="61118" y="15484"/>
                  </a:moveTo>
                  <a:cubicBezTo>
                    <a:pt x="61125" y="15491"/>
                    <a:pt x="61131" y="15497"/>
                    <a:pt x="61141" y="15497"/>
                  </a:cubicBezTo>
                  <a:cubicBezTo>
                    <a:pt x="61144" y="15497"/>
                    <a:pt x="61147" y="15497"/>
                    <a:pt x="61150" y="15496"/>
                  </a:cubicBezTo>
                  <a:lnTo>
                    <a:pt x="61150" y="15496"/>
                  </a:lnTo>
                  <a:cubicBezTo>
                    <a:pt x="61141" y="15501"/>
                    <a:pt x="61133" y="15507"/>
                    <a:pt x="61127" y="15512"/>
                  </a:cubicBezTo>
                  <a:cubicBezTo>
                    <a:pt x="61125" y="15515"/>
                    <a:pt x="61123" y="15516"/>
                    <a:pt x="61121" y="15516"/>
                  </a:cubicBezTo>
                  <a:cubicBezTo>
                    <a:pt x="61118" y="15516"/>
                    <a:pt x="61118" y="15510"/>
                    <a:pt x="61118" y="15503"/>
                  </a:cubicBezTo>
                  <a:cubicBezTo>
                    <a:pt x="61108" y="15503"/>
                    <a:pt x="61108" y="15493"/>
                    <a:pt x="61118" y="15484"/>
                  </a:cubicBezTo>
                  <a:close/>
                  <a:moveTo>
                    <a:pt x="14609" y="15497"/>
                  </a:moveTo>
                  <a:cubicBezTo>
                    <a:pt x="14615" y="15497"/>
                    <a:pt x="14620" y="15499"/>
                    <a:pt x="14624" y="15503"/>
                  </a:cubicBezTo>
                  <a:cubicBezTo>
                    <a:pt x="14633" y="15512"/>
                    <a:pt x="14633" y="15512"/>
                    <a:pt x="14624" y="15512"/>
                  </a:cubicBezTo>
                  <a:cubicBezTo>
                    <a:pt x="14619" y="15517"/>
                    <a:pt x="14612" y="15520"/>
                    <a:pt x="14605" y="15520"/>
                  </a:cubicBezTo>
                  <a:cubicBezTo>
                    <a:pt x="14598" y="15520"/>
                    <a:pt x="14591" y="15517"/>
                    <a:pt x="14586" y="15512"/>
                  </a:cubicBezTo>
                  <a:cubicBezTo>
                    <a:pt x="14592" y="15501"/>
                    <a:pt x="14600" y="15497"/>
                    <a:pt x="14609" y="15497"/>
                  </a:cubicBezTo>
                  <a:close/>
                  <a:moveTo>
                    <a:pt x="11917" y="15068"/>
                  </a:moveTo>
                  <a:cubicBezTo>
                    <a:pt x="11926" y="15068"/>
                    <a:pt x="11936" y="15077"/>
                    <a:pt x="11945" y="15077"/>
                  </a:cubicBezTo>
                  <a:cubicBezTo>
                    <a:pt x="11964" y="15086"/>
                    <a:pt x="11964" y="15086"/>
                    <a:pt x="11955" y="15105"/>
                  </a:cubicBezTo>
                  <a:lnTo>
                    <a:pt x="11964" y="15105"/>
                  </a:lnTo>
                  <a:cubicBezTo>
                    <a:pt x="11974" y="15115"/>
                    <a:pt x="11993" y="15124"/>
                    <a:pt x="11993" y="15143"/>
                  </a:cubicBezTo>
                  <a:cubicBezTo>
                    <a:pt x="11997" y="15148"/>
                    <a:pt x="12000" y="15150"/>
                    <a:pt x="12002" y="15150"/>
                  </a:cubicBezTo>
                  <a:cubicBezTo>
                    <a:pt x="12004" y="15150"/>
                    <a:pt x="12007" y="15148"/>
                    <a:pt x="12012" y="15143"/>
                  </a:cubicBezTo>
                  <a:cubicBezTo>
                    <a:pt x="12021" y="15139"/>
                    <a:pt x="12026" y="15136"/>
                    <a:pt x="12030" y="15136"/>
                  </a:cubicBezTo>
                  <a:cubicBezTo>
                    <a:pt x="12035" y="15136"/>
                    <a:pt x="12040" y="15139"/>
                    <a:pt x="12049" y="15143"/>
                  </a:cubicBezTo>
                  <a:cubicBezTo>
                    <a:pt x="12059" y="15153"/>
                    <a:pt x="12059" y="15153"/>
                    <a:pt x="12068" y="15153"/>
                  </a:cubicBezTo>
                  <a:cubicBezTo>
                    <a:pt x="12087" y="15162"/>
                    <a:pt x="12087" y="15172"/>
                    <a:pt x="12087" y="15181"/>
                  </a:cubicBezTo>
                  <a:cubicBezTo>
                    <a:pt x="12087" y="15181"/>
                    <a:pt x="12078" y="15172"/>
                    <a:pt x="12078" y="15172"/>
                  </a:cubicBezTo>
                  <a:cubicBezTo>
                    <a:pt x="12072" y="15172"/>
                    <a:pt x="12069" y="15167"/>
                    <a:pt x="12066" y="15167"/>
                  </a:cubicBezTo>
                  <a:cubicBezTo>
                    <a:pt x="12064" y="15167"/>
                    <a:pt x="12062" y="15169"/>
                    <a:pt x="12059" y="15172"/>
                  </a:cubicBezTo>
                  <a:cubicBezTo>
                    <a:pt x="12059" y="15172"/>
                    <a:pt x="12059" y="15172"/>
                    <a:pt x="12049" y="15181"/>
                  </a:cubicBezTo>
                  <a:cubicBezTo>
                    <a:pt x="12049" y="15191"/>
                    <a:pt x="12059" y="15191"/>
                    <a:pt x="12059" y="15200"/>
                  </a:cubicBezTo>
                  <a:cubicBezTo>
                    <a:pt x="12059" y="15210"/>
                    <a:pt x="12059" y="15219"/>
                    <a:pt x="12049" y="15219"/>
                  </a:cubicBezTo>
                  <a:cubicBezTo>
                    <a:pt x="12049" y="15228"/>
                    <a:pt x="12049" y="15228"/>
                    <a:pt x="12049" y="15238"/>
                  </a:cubicBezTo>
                  <a:cubicBezTo>
                    <a:pt x="12049" y="15247"/>
                    <a:pt x="12059" y="15257"/>
                    <a:pt x="12059" y="15266"/>
                  </a:cubicBezTo>
                  <a:lnTo>
                    <a:pt x="12078" y="15238"/>
                  </a:lnTo>
                  <a:lnTo>
                    <a:pt x="12106" y="15257"/>
                  </a:lnTo>
                  <a:lnTo>
                    <a:pt x="12078" y="15257"/>
                  </a:lnTo>
                  <a:cubicBezTo>
                    <a:pt x="12078" y="15266"/>
                    <a:pt x="12078" y="15276"/>
                    <a:pt x="12078" y="15295"/>
                  </a:cubicBezTo>
                  <a:cubicBezTo>
                    <a:pt x="12078" y="15295"/>
                    <a:pt x="12068" y="15304"/>
                    <a:pt x="12068" y="15304"/>
                  </a:cubicBezTo>
                  <a:cubicBezTo>
                    <a:pt x="12059" y="15304"/>
                    <a:pt x="12059" y="15295"/>
                    <a:pt x="12059" y="15295"/>
                  </a:cubicBezTo>
                  <a:cubicBezTo>
                    <a:pt x="12049" y="15285"/>
                    <a:pt x="12049" y="15285"/>
                    <a:pt x="12049" y="15276"/>
                  </a:cubicBezTo>
                  <a:lnTo>
                    <a:pt x="12049" y="15276"/>
                  </a:lnTo>
                  <a:cubicBezTo>
                    <a:pt x="12040" y="15295"/>
                    <a:pt x="12040" y="15314"/>
                    <a:pt x="12059" y="15333"/>
                  </a:cubicBezTo>
                  <a:lnTo>
                    <a:pt x="12068" y="15323"/>
                  </a:lnTo>
                  <a:cubicBezTo>
                    <a:pt x="12078" y="15323"/>
                    <a:pt x="12078" y="15333"/>
                    <a:pt x="12087" y="15342"/>
                  </a:cubicBezTo>
                  <a:cubicBezTo>
                    <a:pt x="12087" y="15342"/>
                    <a:pt x="12097" y="15342"/>
                    <a:pt x="12097" y="15352"/>
                  </a:cubicBezTo>
                  <a:cubicBezTo>
                    <a:pt x="12106" y="15352"/>
                    <a:pt x="12106" y="15361"/>
                    <a:pt x="12106" y="15370"/>
                  </a:cubicBezTo>
                  <a:cubicBezTo>
                    <a:pt x="12106" y="15370"/>
                    <a:pt x="12097" y="15380"/>
                    <a:pt x="12097" y="15389"/>
                  </a:cubicBezTo>
                  <a:lnTo>
                    <a:pt x="12106" y="15389"/>
                  </a:lnTo>
                  <a:cubicBezTo>
                    <a:pt x="12109" y="15387"/>
                    <a:pt x="12111" y="15385"/>
                    <a:pt x="12112" y="15385"/>
                  </a:cubicBezTo>
                  <a:cubicBezTo>
                    <a:pt x="12116" y="15385"/>
                    <a:pt x="12116" y="15392"/>
                    <a:pt x="12116" y="15399"/>
                  </a:cubicBezTo>
                  <a:cubicBezTo>
                    <a:pt x="12125" y="15399"/>
                    <a:pt x="12116" y="15408"/>
                    <a:pt x="12106" y="15408"/>
                  </a:cubicBezTo>
                  <a:cubicBezTo>
                    <a:pt x="12097" y="15408"/>
                    <a:pt x="12097" y="15418"/>
                    <a:pt x="12087" y="15418"/>
                  </a:cubicBezTo>
                  <a:cubicBezTo>
                    <a:pt x="12078" y="15427"/>
                    <a:pt x="12068" y="15446"/>
                    <a:pt x="12059" y="15456"/>
                  </a:cubicBezTo>
                  <a:lnTo>
                    <a:pt x="12068" y="15465"/>
                  </a:lnTo>
                  <a:cubicBezTo>
                    <a:pt x="12059" y="15465"/>
                    <a:pt x="12049" y="15475"/>
                    <a:pt x="12049" y="15484"/>
                  </a:cubicBezTo>
                  <a:cubicBezTo>
                    <a:pt x="12049" y="15493"/>
                    <a:pt x="12040" y="15512"/>
                    <a:pt x="12040" y="15522"/>
                  </a:cubicBezTo>
                  <a:cubicBezTo>
                    <a:pt x="12040" y="15512"/>
                    <a:pt x="12040" y="15512"/>
                    <a:pt x="12040" y="15512"/>
                  </a:cubicBezTo>
                  <a:cubicBezTo>
                    <a:pt x="12040" y="15503"/>
                    <a:pt x="12040" y="15493"/>
                    <a:pt x="12040" y="15484"/>
                  </a:cubicBezTo>
                  <a:cubicBezTo>
                    <a:pt x="12030" y="15484"/>
                    <a:pt x="12030" y="15475"/>
                    <a:pt x="12030" y="15475"/>
                  </a:cubicBezTo>
                  <a:cubicBezTo>
                    <a:pt x="12021" y="15475"/>
                    <a:pt x="12021" y="15465"/>
                    <a:pt x="12021" y="15456"/>
                  </a:cubicBezTo>
                  <a:cubicBezTo>
                    <a:pt x="12021" y="15456"/>
                    <a:pt x="12021" y="15446"/>
                    <a:pt x="12012" y="15446"/>
                  </a:cubicBezTo>
                  <a:cubicBezTo>
                    <a:pt x="12012" y="15437"/>
                    <a:pt x="12002" y="15427"/>
                    <a:pt x="12012" y="15418"/>
                  </a:cubicBezTo>
                  <a:cubicBezTo>
                    <a:pt x="12012" y="15418"/>
                    <a:pt x="12012" y="15418"/>
                    <a:pt x="12012" y="15408"/>
                  </a:cubicBezTo>
                  <a:cubicBezTo>
                    <a:pt x="12002" y="15389"/>
                    <a:pt x="12002" y="15370"/>
                    <a:pt x="11993" y="15352"/>
                  </a:cubicBezTo>
                  <a:cubicBezTo>
                    <a:pt x="11993" y="15352"/>
                    <a:pt x="11993" y="15342"/>
                    <a:pt x="11993" y="15342"/>
                  </a:cubicBezTo>
                  <a:cubicBezTo>
                    <a:pt x="11983" y="15333"/>
                    <a:pt x="11983" y="15333"/>
                    <a:pt x="11974" y="15323"/>
                  </a:cubicBezTo>
                  <a:cubicBezTo>
                    <a:pt x="11974" y="15314"/>
                    <a:pt x="11974" y="15304"/>
                    <a:pt x="11964" y="15304"/>
                  </a:cubicBezTo>
                  <a:cubicBezTo>
                    <a:pt x="11956" y="15308"/>
                    <a:pt x="11952" y="15310"/>
                    <a:pt x="11948" y="15310"/>
                  </a:cubicBezTo>
                  <a:cubicBezTo>
                    <a:pt x="11944" y="15310"/>
                    <a:pt x="11941" y="15306"/>
                    <a:pt x="11936" y="15295"/>
                  </a:cubicBezTo>
                  <a:cubicBezTo>
                    <a:pt x="11936" y="15295"/>
                    <a:pt x="11936" y="15285"/>
                    <a:pt x="11936" y="15285"/>
                  </a:cubicBezTo>
                  <a:cubicBezTo>
                    <a:pt x="11936" y="15285"/>
                    <a:pt x="11926" y="15276"/>
                    <a:pt x="11926" y="15276"/>
                  </a:cubicBezTo>
                  <a:cubicBezTo>
                    <a:pt x="11924" y="15279"/>
                    <a:pt x="11922" y="15280"/>
                    <a:pt x="11920" y="15280"/>
                  </a:cubicBezTo>
                  <a:cubicBezTo>
                    <a:pt x="11917" y="15280"/>
                    <a:pt x="11917" y="15273"/>
                    <a:pt x="11917" y="15266"/>
                  </a:cubicBezTo>
                  <a:cubicBezTo>
                    <a:pt x="11910" y="15260"/>
                    <a:pt x="11904" y="15253"/>
                    <a:pt x="11897" y="15253"/>
                  </a:cubicBezTo>
                  <a:cubicBezTo>
                    <a:pt x="11894" y="15253"/>
                    <a:pt x="11891" y="15254"/>
                    <a:pt x="11889" y="15257"/>
                  </a:cubicBezTo>
                  <a:cubicBezTo>
                    <a:pt x="11885" y="15260"/>
                    <a:pt x="11883" y="15261"/>
                    <a:pt x="11882" y="15261"/>
                  </a:cubicBezTo>
                  <a:cubicBezTo>
                    <a:pt x="11879" y="15261"/>
                    <a:pt x="11879" y="15257"/>
                    <a:pt x="11879" y="15257"/>
                  </a:cubicBezTo>
                  <a:cubicBezTo>
                    <a:pt x="11870" y="15247"/>
                    <a:pt x="11870" y="15247"/>
                    <a:pt x="11870" y="15238"/>
                  </a:cubicBezTo>
                  <a:lnTo>
                    <a:pt x="11860" y="15238"/>
                  </a:lnTo>
                  <a:cubicBezTo>
                    <a:pt x="11860" y="15247"/>
                    <a:pt x="11860" y="15247"/>
                    <a:pt x="11860" y="15257"/>
                  </a:cubicBezTo>
                  <a:cubicBezTo>
                    <a:pt x="11870" y="15266"/>
                    <a:pt x="11870" y="15285"/>
                    <a:pt x="11870" y="15295"/>
                  </a:cubicBezTo>
                  <a:cubicBezTo>
                    <a:pt x="11870" y="15304"/>
                    <a:pt x="11860" y="15314"/>
                    <a:pt x="11851" y="15314"/>
                  </a:cubicBezTo>
                  <a:cubicBezTo>
                    <a:pt x="11851" y="15304"/>
                    <a:pt x="11851" y="15304"/>
                    <a:pt x="11851" y="15295"/>
                  </a:cubicBezTo>
                  <a:cubicBezTo>
                    <a:pt x="11841" y="15285"/>
                    <a:pt x="11841" y="15276"/>
                    <a:pt x="11832" y="15266"/>
                  </a:cubicBezTo>
                  <a:cubicBezTo>
                    <a:pt x="11832" y="15266"/>
                    <a:pt x="11822" y="15266"/>
                    <a:pt x="11822" y="15257"/>
                  </a:cubicBezTo>
                  <a:cubicBezTo>
                    <a:pt x="11822" y="15266"/>
                    <a:pt x="11813" y="15266"/>
                    <a:pt x="11813" y="15276"/>
                  </a:cubicBezTo>
                  <a:cubicBezTo>
                    <a:pt x="11813" y="15285"/>
                    <a:pt x="11803" y="15285"/>
                    <a:pt x="11794" y="15285"/>
                  </a:cubicBezTo>
                  <a:cubicBezTo>
                    <a:pt x="11794" y="15276"/>
                    <a:pt x="11794" y="15266"/>
                    <a:pt x="11794" y="15266"/>
                  </a:cubicBezTo>
                  <a:cubicBezTo>
                    <a:pt x="11794" y="15266"/>
                    <a:pt x="11803" y="15257"/>
                    <a:pt x="11803" y="15257"/>
                  </a:cubicBezTo>
                  <a:cubicBezTo>
                    <a:pt x="11803" y="15257"/>
                    <a:pt x="11803" y="15247"/>
                    <a:pt x="11803" y="15247"/>
                  </a:cubicBezTo>
                  <a:cubicBezTo>
                    <a:pt x="11803" y="15238"/>
                    <a:pt x="11803" y="15228"/>
                    <a:pt x="11803" y="15219"/>
                  </a:cubicBezTo>
                  <a:cubicBezTo>
                    <a:pt x="11794" y="15191"/>
                    <a:pt x="11784" y="15153"/>
                    <a:pt x="11775" y="15124"/>
                  </a:cubicBezTo>
                  <a:lnTo>
                    <a:pt x="11775" y="15124"/>
                  </a:lnTo>
                  <a:cubicBezTo>
                    <a:pt x="11780" y="15129"/>
                    <a:pt x="11784" y="15131"/>
                    <a:pt x="11790" y="15131"/>
                  </a:cubicBezTo>
                  <a:cubicBezTo>
                    <a:pt x="11796" y="15131"/>
                    <a:pt x="11803" y="15129"/>
                    <a:pt x="11813" y="15124"/>
                  </a:cubicBezTo>
                  <a:cubicBezTo>
                    <a:pt x="11803" y="15115"/>
                    <a:pt x="11794" y="15105"/>
                    <a:pt x="11794" y="15096"/>
                  </a:cubicBezTo>
                  <a:cubicBezTo>
                    <a:pt x="11794" y="15086"/>
                    <a:pt x="11784" y="15077"/>
                    <a:pt x="11794" y="15068"/>
                  </a:cubicBezTo>
                  <a:lnTo>
                    <a:pt x="11803" y="15068"/>
                  </a:lnTo>
                  <a:cubicBezTo>
                    <a:pt x="11813" y="15068"/>
                    <a:pt x="11822" y="15077"/>
                    <a:pt x="11832" y="15086"/>
                  </a:cubicBezTo>
                  <a:lnTo>
                    <a:pt x="11851" y="15086"/>
                  </a:lnTo>
                  <a:lnTo>
                    <a:pt x="11832" y="15068"/>
                  </a:lnTo>
                  <a:close/>
                  <a:moveTo>
                    <a:pt x="13110" y="15503"/>
                  </a:moveTo>
                  <a:lnTo>
                    <a:pt x="13119" y="15512"/>
                  </a:lnTo>
                  <a:cubicBezTo>
                    <a:pt x="13119" y="15512"/>
                    <a:pt x="13110" y="15522"/>
                    <a:pt x="13110" y="15522"/>
                  </a:cubicBezTo>
                  <a:cubicBezTo>
                    <a:pt x="13110" y="15512"/>
                    <a:pt x="13100" y="15512"/>
                    <a:pt x="13100" y="15512"/>
                  </a:cubicBezTo>
                  <a:lnTo>
                    <a:pt x="13110" y="15503"/>
                  </a:lnTo>
                  <a:close/>
                  <a:moveTo>
                    <a:pt x="12835" y="15503"/>
                  </a:moveTo>
                  <a:lnTo>
                    <a:pt x="12835" y="15512"/>
                  </a:lnTo>
                  <a:cubicBezTo>
                    <a:pt x="12826" y="15512"/>
                    <a:pt x="12816" y="15522"/>
                    <a:pt x="12816" y="15531"/>
                  </a:cubicBezTo>
                  <a:lnTo>
                    <a:pt x="12807" y="15531"/>
                  </a:lnTo>
                  <a:cubicBezTo>
                    <a:pt x="12807" y="15531"/>
                    <a:pt x="12807" y="15522"/>
                    <a:pt x="12807" y="15522"/>
                  </a:cubicBezTo>
                  <a:cubicBezTo>
                    <a:pt x="12816" y="15522"/>
                    <a:pt x="12826" y="15512"/>
                    <a:pt x="12835" y="15503"/>
                  </a:cubicBezTo>
                  <a:close/>
                  <a:moveTo>
                    <a:pt x="12873" y="15512"/>
                  </a:moveTo>
                  <a:lnTo>
                    <a:pt x="12882" y="15522"/>
                  </a:lnTo>
                  <a:cubicBezTo>
                    <a:pt x="12873" y="15531"/>
                    <a:pt x="12873" y="15531"/>
                    <a:pt x="12863" y="15531"/>
                  </a:cubicBezTo>
                  <a:lnTo>
                    <a:pt x="12854" y="15531"/>
                  </a:lnTo>
                  <a:lnTo>
                    <a:pt x="12854" y="15522"/>
                  </a:lnTo>
                  <a:lnTo>
                    <a:pt x="12873" y="15512"/>
                  </a:lnTo>
                  <a:close/>
                  <a:moveTo>
                    <a:pt x="60664" y="15503"/>
                  </a:moveTo>
                  <a:cubicBezTo>
                    <a:pt x="60664" y="15512"/>
                    <a:pt x="60673" y="15522"/>
                    <a:pt x="60673" y="15522"/>
                  </a:cubicBezTo>
                  <a:cubicBezTo>
                    <a:pt x="60673" y="15522"/>
                    <a:pt x="60664" y="15531"/>
                    <a:pt x="60664" y="15531"/>
                  </a:cubicBezTo>
                  <a:cubicBezTo>
                    <a:pt x="60654" y="15531"/>
                    <a:pt x="60645" y="15522"/>
                    <a:pt x="60645" y="15522"/>
                  </a:cubicBezTo>
                  <a:cubicBezTo>
                    <a:pt x="60654" y="15522"/>
                    <a:pt x="60654" y="15512"/>
                    <a:pt x="60664" y="15503"/>
                  </a:cubicBezTo>
                  <a:close/>
                  <a:moveTo>
                    <a:pt x="12674" y="15449"/>
                  </a:moveTo>
                  <a:cubicBezTo>
                    <a:pt x="12696" y="15449"/>
                    <a:pt x="12718" y="15454"/>
                    <a:pt x="12740" y="15465"/>
                  </a:cubicBezTo>
                  <a:cubicBezTo>
                    <a:pt x="12731" y="15475"/>
                    <a:pt x="12731" y="15484"/>
                    <a:pt x="12721" y="15484"/>
                  </a:cubicBezTo>
                  <a:cubicBezTo>
                    <a:pt x="12721" y="15484"/>
                    <a:pt x="12712" y="15493"/>
                    <a:pt x="12712" y="15493"/>
                  </a:cubicBezTo>
                  <a:cubicBezTo>
                    <a:pt x="12709" y="15491"/>
                    <a:pt x="12707" y="15490"/>
                    <a:pt x="12706" y="15490"/>
                  </a:cubicBezTo>
                  <a:cubicBezTo>
                    <a:pt x="12702" y="15490"/>
                    <a:pt x="12700" y="15496"/>
                    <a:pt x="12693" y="15503"/>
                  </a:cubicBezTo>
                  <a:cubicBezTo>
                    <a:pt x="12693" y="15503"/>
                    <a:pt x="12693" y="15512"/>
                    <a:pt x="12693" y="15512"/>
                  </a:cubicBezTo>
                  <a:cubicBezTo>
                    <a:pt x="12684" y="15531"/>
                    <a:pt x="12674" y="15531"/>
                    <a:pt x="12665" y="15541"/>
                  </a:cubicBezTo>
                  <a:cubicBezTo>
                    <a:pt x="12655" y="15541"/>
                    <a:pt x="12655" y="15531"/>
                    <a:pt x="12655" y="15531"/>
                  </a:cubicBezTo>
                  <a:lnTo>
                    <a:pt x="12646" y="15531"/>
                  </a:lnTo>
                  <a:cubicBezTo>
                    <a:pt x="12646" y="15531"/>
                    <a:pt x="12636" y="15522"/>
                    <a:pt x="12636" y="15522"/>
                  </a:cubicBezTo>
                  <a:cubicBezTo>
                    <a:pt x="12627" y="15512"/>
                    <a:pt x="12627" y="15512"/>
                    <a:pt x="12627" y="15503"/>
                  </a:cubicBezTo>
                  <a:cubicBezTo>
                    <a:pt x="12617" y="15493"/>
                    <a:pt x="12617" y="15484"/>
                    <a:pt x="12627" y="15484"/>
                  </a:cubicBezTo>
                  <a:cubicBezTo>
                    <a:pt x="12627" y="15475"/>
                    <a:pt x="12627" y="15465"/>
                    <a:pt x="12627" y="15456"/>
                  </a:cubicBezTo>
                  <a:cubicBezTo>
                    <a:pt x="12642" y="15452"/>
                    <a:pt x="12658" y="15449"/>
                    <a:pt x="12674" y="15449"/>
                  </a:cubicBezTo>
                  <a:close/>
                  <a:moveTo>
                    <a:pt x="12968" y="15493"/>
                  </a:moveTo>
                  <a:cubicBezTo>
                    <a:pt x="12968" y="15493"/>
                    <a:pt x="12968" y="15503"/>
                    <a:pt x="12977" y="15503"/>
                  </a:cubicBezTo>
                  <a:cubicBezTo>
                    <a:pt x="12977" y="15512"/>
                    <a:pt x="12977" y="15512"/>
                    <a:pt x="12977" y="15522"/>
                  </a:cubicBezTo>
                  <a:cubicBezTo>
                    <a:pt x="12986" y="15512"/>
                    <a:pt x="12996" y="15512"/>
                    <a:pt x="13005" y="15503"/>
                  </a:cubicBezTo>
                  <a:cubicBezTo>
                    <a:pt x="13015" y="15503"/>
                    <a:pt x="13024" y="15503"/>
                    <a:pt x="13034" y="15512"/>
                  </a:cubicBezTo>
                  <a:cubicBezTo>
                    <a:pt x="13024" y="15522"/>
                    <a:pt x="13015" y="15531"/>
                    <a:pt x="13005" y="15541"/>
                  </a:cubicBezTo>
                  <a:lnTo>
                    <a:pt x="12996" y="15541"/>
                  </a:lnTo>
                  <a:cubicBezTo>
                    <a:pt x="12977" y="15541"/>
                    <a:pt x="12968" y="15531"/>
                    <a:pt x="12949" y="15522"/>
                  </a:cubicBezTo>
                  <a:cubicBezTo>
                    <a:pt x="12949" y="15512"/>
                    <a:pt x="12949" y="15512"/>
                    <a:pt x="12949" y="15503"/>
                  </a:cubicBezTo>
                  <a:cubicBezTo>
                    <a:pt x="12949" y="15503"/>
                    <a:pt x="12958" y="15493"/>
                    <a:pt x="12968" y="15493"/>
                  </a:cubicBezTo>
                  <a:close/>
                  <a:moveTo>
                    <a:pt x="61231" y="15503"/>
                  </a:moveTo>
                  <a:cubicBezTo>
                    <a:pt x="61231" y="15512"/>
                    <a:pt x="61231" y="15512"/>
                    <a:pt x="61231" y="15522"/>
                  </a:cubicBezTo>
                  <a:lnTo>
                    <a:pt x="61231" y="15531"/>
                  </a:lnTo>
                  <a:lnTo>
                    <a:pt x="61231" y="15541"/>
                  </a:lnTo>
                  <a:cubicBezTo>
                    <a:pt x="61222" y="15531"/>
                    <a:pt x="61213" y="15531"/>
                    <a:pt x="61213" y="15522"/>
                  </a:cubicBezTo>
                  <a:cubicBezTo>
                    <a:pt x="61213" y="15512"/>
                    <a:pt x="61213" y="15503"/>
                    <a:pt x="61222" y="15503"/>
                  </a:cubicBezTo>
                  <a:close/>
                  <a:moveTo>
                    <a:pt x="60223" y="15509"/>
                  </a:moveTo>
                  <a:cubicBezTo>
                    <a:pt x="60227" y="15509"/>
                    <a:pt x="60233" y="15510"/>
                    <a:pt x="60238" y="15512"/>
                  </a:cubicBezTo>
                  <a:cubicBezTo>
                    <a:pt x="60228" y="15522"/>
                    <a:pt x="60228" y="15531"/>
                    <a:pt x="60219" y="15541"/>
                  </a:cubicBezTo>
                  <a:cubicBezTo>
                    <a:pt x="60219" y="15550"/>
                    <a:pt x="60219" y="15550"/>
                    <a:pt x="60209" y="15550"/>
                  </a:cubicBezTo>
                  <a:cubicBezTo>
                    <a:pt x="60200" y="15550"/>
                    <a:pt x="60190" y="15541"/>
                    <a:pt x="60190" y="15531"/>
                  </a:cubicBezTo>
                  <a:cubicBezTo>
                    <a:pt x="60197" y="15517"/>
                    <a:pt x="60209" y="15509"/>
                    <a:pt x="60223" y="15509"/>
                  </a:cubicBezTo>
                  <a:close/>
                  <a:moveTo>
                    <a:pt x="60247" y="15531"/>
                  </a:moveTo>
                  <a:cubicBezTo>
                    <a:pt x="60247" y="15531"/>
                    <a:pt x="60247" y="15541"/>
                    <a:pt x="60247" y="15541"/>
                  </a:cubicBezTo>
                  <a:cubicBezTo>
                    <a:pt x="60247" y="15550"/>
                    <a:pt x="60247" y="15550"/>
                    <a:pt x="60238" y="15550"/>
                  </a:cubicBezTo>
                  <a:cubicBezTo>
                    <a:pt x="60238" y="15550"/>
                    <a:pt x="60238" y="15541"/>
                    <a:pt x="60238" y="15541"/>
                  </a:cubicBezTo>
                  <a:cubicBezTo>
                    <a:pt x="60238" y="15541"/>
                    <a:pt x="60247" y="15531"/>
                    <a:pt x="60247" y="15531"/>
                  </a:cubicBezTo>
                  <a:close/>
                  <a:moveTo>
                    <a:pt x="12012" y="15531"/>
                  </a:moveTo>
                  <a:lnTo>
                    <a:pt x="12012" y="15531"/>
                  </a:lnTo>
                  <a:cubicBezTo>
                    <a:pt x="12021" y="15550"/>
                    <a:pt x="12021" y="15550"/>
                    <a:pt x="12002" y="15560"/>
                  </a:cubicBezTo>
                  <a:cubicBezTo>
                    <a:pt x="12002" y="15550"/>
                    <a:pt x="12012" y="15541"/>
                    <a:pt x="12012" y="15531"/>
                  </a:cubicBezTo>
                  <a:close/>
                  <a:moveTo>
                    <a:pt x="12759" y="15531"/>
                  </a:moveTo>
                  <a:cubicBezTo>
                    <a:pt x="12759" y="15531"/>
                    <a:pt x="12769" y="15541"/>
                    <a:pt x="12769" y="15550"/>
                  </a:cubicBezTo>
                  <a:cubicBezTo>
                    <a:pt x="12769" y="15550"/>
                    <a:pt x="12759" y="15560"/>
                    <a:pt x="12759" y="15560"/>
                  </a:cubicBezTo>
                  <a:cubicBezTo>
                    <a:pt x="12750" y="15560"/>
                    <a:pt x="12740" y="15560"/>
                    <a:pt x="12740" y="15550"/>
                  </a:cubicBezTo>
                  <a:cubicBezTo>
                    <a:pt x="12740" y="15541"/>
                    <a:pt x="12750" y="15531"/>
                    <a:pt x="12759" y="15531"/>
                  </a:cubicBezTo>
                  <a:close/>
                  <a:moveTo>
                    <a:pt x="60578" y="15493"/>
                  </a:moveTo>
                  <a:cubicBezTo>
                    <a:pt x="60578" y="15503"/>
                    <a:pt x="60578" y="15512"/>
                    <a:pt x="60578" y="15512"/>
                  </a:cubicBezTo>
                  <a:cubicBezTo>
                    <a:pt x="60569" y="15522"/>
                    <a:pt x="60569" y="15541"/>
                    <a:pt x="60550" y="15541"/>
                  </a:cubicBezTo>
                  <a:cubicBezTo>
                    <a:pt x="60550" y="15550"/>
                    <a:pt x="60550" y="15550"/>
                    <a:pt x="60550" y="15560"/>
                  </a:cubicBezTo>
                  <a:cubicBezTo>
                    <a:pt x="60540" y="15550"/>
                    <a:pt x="60540" y="15541"/>
                    <a:pt x="60540" y="15531"/>
                  </a:cubicBezTo>
                  <a:cubicBezTo>
                    <a:pt x="60540" y="15512"/>
                    <a:pt x="60550" y="15503"/>
                    <a:pt x="60569" y="15493"/>
                  </a:cubicBezTo>
                  <a:close/>
                  <a:moveTo>
                    <a:pt x="12721" y="15541"/>
                  </a:moveTo>
                  <a:lnTo>
                    <a:pt x="12731" y="15569"/>
                  </a:lnTo>
                  <a:lnTo>
                    <a:pt x="12703" y="15569"/>
                  </a:lnTo>
                  <a:lnTo>
                    <a:pt x="12721" y="15541"/>
                  </a:lnTo>
                  <a:close/>
                  <a:moveTo>
                    <a:pt x="11898" y="15560"/>
                  </a:moveTo>
                  <a:cubicBezTo>
                    <a:pt x="11898" y="15560"/>
                    <a:pt x="11898" y="15579"/>
                    <a:pt x="11898" y="15579"/>
                  </a:cubicBezTo>
                  <a:cubicBezTo>
                    <a:pt x="11879" y="15569"/>
                    <a:pt x="11879" y="15560"/>
                    <a:pt x="11898" y="15560"/>
                  </a:cubicBezTo>
                  <a:close/>
                  <a:moveTo>
                    <a:pt x="61213" y="15541"/>
                  </a:moveTo>
                  <a:cubicBezTo>
                    <a:pt x="61222" y="15550"/>
                    <a:pt x="61222" y="15560"/>
                    <a:pt x="61213" y="15560"/>
                  </a:cubicBezTo>
                  <a:cubicBezTo>
                    <a:pt x="61203" y="15569"/>
                    <a:pt x="61203" y="15579"/>
                    <a:pt x="61194" y="15579"/>
                  </a:cubicBezTo>
                  <a:cubicBezTo>
                    <a:pt x="61194" y="15579"/>
                    <a:pt x="61194" y="15569"/>
                    <a:pt x="61194" y="15569"/>
                  </a:cubicBezTo>
                  <a:cubicBezTo>
                    <a:pt x="61203" y="15560"/>
                    <a:pt x="61203" y="15550"/>
                    <a:pt x="61213" y="15541"/>
                  </a:cubicBezTo>
                  <a:close/>
                  <a:moveTo>
                    <a:pt x="62432" y="15511"/>
                  </a:moveTo>
                  <a:cubicBezTo>
                    <a:pt x="62435" y="15511"/>
                    <a:pt x="62439" y="15514"/>
                    <a:pt x="62443" y="15522"/>
                  </a:cubicBezTo>
                  <a:lnTo>
                    <a:pt x="62462" y="15522"/>
                  </a:lnTo>
                  <a:cubicBezTo>
                    <a:pt x="62471" y="15522"/>
                    <a:pt x="62471" y="15512"/>
                    <a:pt x="62481" y="15512"/>
                  </a:cubicBezTo>
                  <a:cubicBezTo>
                    <a:pt x="62481" y="15531"/>
                    <a:pt x="62471" y="15550"/>
                    <a:pt x="62443" y="15560"/>
                  </a:cubicBezTo>
                  <a:lnTo>
                    <a:pt x="62462" y="15579"/>
                  </a:lnTo>
                  <a:cubicBezTo>
                    <a:pt x="62438" y="15579"/>
                    <a:pt x="62427" y="15558"/>
                    <a:pt x="62407" y="15558"/>
                  </a:cubicBezTo>
                  <a:cubicBezTo>
                    <a:pt x="62403" y="15558"/>
                    <a:pt x="62400" y="15558"/>
                    <a:pt x="62396" y="15560"/>
                  </a:cubicBezTo>
                  <a:cubicBezTo>
                    <a:pt x="62405" y="15550"/>
                    <a:pt x="62415" y="15531"/>
                    <a:pt x="62424" y="15522"/>
                  </a:cubicBezTo>
                  <a:cubicBezTo>
                    <a:pt x="62424" y="15516"/>
                    <a:pt x="62427" y="15511"/>
                    <a:pt x="62432" y="15511"/>
                  </a:cubicBezTo>
                  <a:close/>
                  <a:moveTo>
                    <a:pt x="63248" y="15550"/>
                  </a:moveTo>
                  <a:cubicBezTo>
                    <a:pt x="63257" y="15550"/>
                    <a:pt x="63257" y="15560"/>
                    <a:pt x="63267" y="15569"/>
                  </a:cubicBezTo>
                  <a:cubicBezTo>
                    <a:pt x="63257" y="15569"/>
                    <a:pt x="63257" y="15579"/>
                    <a:pt x="63248" y="15579"/>
                  </a:cubicBezTo>
                  <a:cubicBezTo>
                    <a:pt x="63238" y="15569"/>
                    <a:pt x="63229" y="15569"/>
                    <a:pt x="63229" y="15560"/>
                  </a:cubicBezTo>
                  <a:cubicBezTo>
                    <a:pt x="63229" y="15550"/>
                    <a:pt x="63238" y="15550"/>
                    <a:pt x="63248" y="15550"/>
                  </a:cubicBezTo>
                  <a:close/>
                  <a:moveTo>
                    <a:pt x="11944" y="15565"/>
                  </a:moveTo>
                  <a:cubicBezTo>
                    <a:pt x="11950" y="15565"/>
                    <a:pt x="11955" y="15572"/>
                    <a:pt x="11955" y="15579"/>
                  </a:cubicBezTo>
                  <a:cubicBezTo>
                    <a:pt x="11955" y="15579"/>
                    <a:pt x="11955" y="15588"/>
                    <a:pt x="11945" y="15588"/>
                  </a:cubicBezTo>
                  <a:cubicBezTo>
                    <a:pt x="11936" y="15588"/>
                    <a:pt x="11926" y="15579"/>
                    <a:pt x="11926" y="15569"/>
                  </a:cubicBezTo>
                  <a:lnTo>
                    <a:pt x="11936" y="15569"/>
                  </a:lnTo>
                  <a:cubicBezTo>
                    <a:pt x="11939" y="15566"/>
                    <a:pt x="11941" y="15565"/>
                    <a:pt x="11944" y="15565"/>
                  </a:cubicBezTo>
                  <a:close/>
                  <a:moveTo>
                    <a:pt x="12116" y="15446"/>
                  </a:moveTo>
                  <a:lnTo>
                    <a:pt x="12116" y="15446"/>
                  </a:lnTo>
                  <a:cubicBezTo>
                    <a:pt x="12125" y="15465"/>
                    <a:pt x="12125" y="15475"/>
                    <a:pt x="12106" y="15475"/>
                  </a:cubicBezTo>
                  <a:lnTo>
                    <a:pt x="12097" y="15475"/>
                  </a:lnTo>
                  <a:cubicBezTo>
                    <a:pt x="12087" y="15484"/>
                    <a:pt x="12087" y="15493"/>
                    <a:pt x="12097" y="15493"/>
                  </a:cubicBezTo>
                  <a:cubicBezTo>
                    <a:pt x="12097" y="15503"/>
                    <a:pt x="12097" y="15503"/>
                    <a:pt x="12106" y="15503"/>
                  </a:cubicBezTo>
                  <a:cubicBezTo>
                    <a:pt x="12116" y="15512"/>
                    <a:pt x="12125" y="15531"/>
                    <a:pt x="12116" y="15541"/>
                  </a:cubicBezTo>
                  <a:cubicBezTo>
                    <a:pt x="12106" y="15550"/>
                    <a:pt x="12106" y="15550"/>
                    <a:pt x="12106" y="15560"/>
                  </a:cubicBezTo>
                  <a:cubicBezTo>
                    <a:pt x="12097" y="15560"/>
                    <a:pt x="12097" y="15569"/>
                    <a:pt x="12097" y="15579"/>
                  </a:cubicBezTo>
                  <a:cubicBezTo>
                    <a:pt x="12090" y="15579"/>
                    <a:pt x="12080" y="15583"/>
                    <a:pt x="12071" y="15583"/>
                  </a:cubicBezTo>
                  <a:cubicBezTo>
                    <a:pt x="12066" y="15583"/>
                    <a:pt x="12062" y="15582"/>
                    <a:pt x="12059" y="15579"/>
                  </a:cubicBezTo>
                  <a:lnTo>
                    <a:pt x="12030" y="15588"/>
                  </a:lnTo>
                  <a:lnTo>
                    <a:pt x="12021" y="15569"/>
                  </a:lnTo>
                  <a:lnTo>
                    <a:pt x="12040" y="15579"/>
                  </a:lnTo>
                  <a:lnTo>
                    <a:pt x="12049" y="15579"/>
                  </a:lnTo>
                  <a:lnTo>
                    <a:pt x="12040" y="15569"/>
                  </a:lnTo>
                  <a:cubicBezTo>
                    <a:pt x="12040" y="15560"/>
                    <a:pt x="12049" y="15550"/>
                    <a:pt x="12049" y="15541"/>
                  </a:cubicBezTo>
                  <a:cubicBezTo>
                    <a:pt x="12049" y="15531"/>
                    <a:pt x="12049" y="15531"/>
                    <a:pt x="12059" y="15522"/>
                  </a:cubicBezTo>
                  <a:cubicBezTo>
                    <a:pt x="12068" y="15503"/>
                    <a:pt x="12087" y="15484"/>
                    <a:pt x="12097" y="15465"/>
                  </a:cubicBezTo>
                  <a:cubicBezTo>
                    <a:pt x="12106" y="15456"/>
                    <a:pt x="12106" y="15456"/>
                    <a:pt x="12116" y="15446"/>
                  </a:cubicBezTo>
                  <a:close/>
                  <a:moveTo>
                    <a:pt x="12409" y="15352"/>
                  </a:moveTo>
                  <a:cubicBezTo>
                    <a:pt x="12419" y="15352"/>
                    <a:pt x="12419" y="15361"/>
                    <a:pt x="12428" y="15361"/>
                  </a:cubicBezTo>
                  <a:cubicBezTo>
                    <a:pt x="12428" y="15380"/>
                    <a:pt x="12409" y="15399"/>
                    <a:pt x="12400" y="15408"/>
                  </a:cubicBezTo>
                  <a:cubicBezTo>
                    <a:pt x="12390" y="15418"/>
                    <a:pt x="12381" y="15418"/>
                    <a:pt x="12390" y="15427"/>
                  </a:cubicBezTo>
                  <a:cubicBezTo>
                    <a:pt x="12400" y="15418"/>
                    <a:pt x="12409" y="15418"/>
                    <a:pt x="12428" y="15408"/>
                  </a:cubicBezTo>
                  <a:cubicBezTo>
                    <a:pt x="12428" y="15418"/>
                    <a:pt x="12428" y="15437"/>
                    <a:pt x="12428" y="15446"/>
                  </a:cubicBezTo>
                  <a:cubicBezTo>
                    <a:pt x="12428" y="15464"/>
                    <a:pt x="12424" y="15471"/>
                    <a:pt x="12417" y="15471"/>
                  </a:cubicBezTo>
                  <a:cubicBezTo>
                    <a:pt x="12412" y="15471"/>
                    <a:pt x="12407" y="15469"/>
                    <a:pt x="12400" y="15465"/>
                  </a:cubicBezTo>
                  <a:cubicBezTo>
                    <a:pt x="12390" y="15456"/>
                    <a:pt x="12381" y="15456"/>
                    <a:pt x="12381" y="15456"/>
                  </a:cubicBezTo>
                  <a:cubicBezTo>
                    <a:pt x="12371" y="15456"/>
                    <a:pt x="12371" y="15465"/>
                    <a:pt x="12371" y="15465"/>
                  </a:cubicBezTo>
                  <a:lnTo>
                    <a:pt x="12362" y="15465"/>
                  </a:lnTo>
                  <a:cubicBezTo>
                    <a:pt x="12362" y="15456"/>
                    <a:pt x="12362" y="15456"/>
                    <a:pt x="12362" y="15446"/>
                  </a:cubicBezTo>
                  <a:cubicBezTo>
                    <a:pt x="12381" y="15427"/>
                    <a:pt x="12371" y="15418"/>
                    <a:pt x="12352" y="15418"/>
                  </a:cubicBezTo>
                  <a:lnTo>
                    <a:pt x="12343" y="15418"/>
                  </a:lnTo>
                  <a:cubicBezTo>
                    <a:pt x="12352" y="15427"/>
                    <a:pt x="12352" y="15427"/>
                    <a:pt x="12352" y="15427"/>
                  </a:cubicBezTo>
                  <a:cubicBezTo>
                    <a:pt x="12362" y="15427"/>
                    <a:pt x="12362" y="15437"/>
                    <a:pt x="12362" y="15437"/>
                  </a:cubicBezTo>
                  <a:cubicBezTo>
                    <a:pt x="12352" y="15456"/>
                    <a:pt x="12343" y="15475"/>
                    <a:pt x="12324" y="15484"/>
                  </a:cubicBezTo>
                  <a:cubicBezTo>
                    <a:pt x="12305" y="15484"/>
                    <a:pt x="12286" y="15493"/>
                    <a:pt x="12286" y="15522"/>
                  </a:cubicBezTo>
                  <a:cubicBezTo>
                    <a:pt x="12286" y="15522"/>
                    <a:pt x="12286" y="15531"/>
                    <a:pt x="12286" y="15541"/>
                  </a:cubicBezTo>
                  <a:cubicBezTo>
                    <a:pt x="12267" y="15550"/>
                    <a:pt x="12258" y="15569"/>
                    <a:pt x="12239" y="15579"/>
                  </a:cubicBezTo>
                  <a:cubicBezTo>
                    <a:pt x="12239" y="15579"/>
                    <a:pt x="12229" y="15588"/>
                    <a:pt x="12229" y="15588"/>
                  </a:cubicBezTo>
                  <a:cubicBezTo>
                    <a:pt x="12229" y="15579"/>
                    <a:pt x="12229" y="15579"/>
                    <a:pt x="12229" y="15579"/>
                  </a:cubicBezTo>
                  <a:cubicBezTo>
                    <a:pt x="12229" y="15560"/>
                    <a:pt x="12229" y="15550"/>
                    <a:pt x="12229" y="15541"/>
                  </a:cubicBezTo>
                  <a:cubicBezTo>
                    <a:pt x="12229" y="15531"/>
                    <a:pt x="12239" y="15531"/>
                    <a:pt x="12248" y="15531"/>
                  </a:cubicBezTo>
                  <a:cubicBezTo>
                    <a:pt x="12258" y="15531"/>
                    <a:pt x="12267" y="15531"/>
                    <a:pt x="12258" y="15512"/>
                  </a:cubicBezTo>
                  <a:cubicBezTo>
                    <a:pt x="12258" y="15503"/>
                    <a:pt x="12258" y="15484"/>
                    <a:pt x="12258" y="15475"/>
                  </a:cubicBezTo>
                  <a:cubicBezTo>
                    <a:pt x="12267" y="15465"/>
                    <a:pt x="12267" y="15465"/>
                    <a:pt x="12258" y="15465"/>
                  </a:cubicBezTo>
                  <a:cubicBezTo>
                    <a:pt x="12248" y="15456"/>
                    <a:pt x="12239" y="15446"/>
                    <a:pt x="12229" y="15437"/>
                  </a:cubicBezTo>
                  <a:cubicBezTo>
                    <a:pt x="12229" y="15437"/>
                    <a:pt x="12229" y="15437"/>
                    <a:pt x="12229" y="15427"/>
                  </a:cubicBezTo>
                  <a:cubicBezTo>
                    <a:pt x="12220" y="15437"/>
                    <a:pt x="12210" y="15446"/>
                    <a:pt x="12210" y="15456"/>
                  </a:cubicBezTo>
                  <a:cubicBezTo>
                    <a:pt x="12205" y="15458"/>
                    <a:pt x="12199" y="15460"/>
                    <a:pt x="12194" y="15460"/>
                  </a:cubicBezTo>
                  <a:cubicBezTo>
                    <a:pt x="12182" y="15460"/>
                    <a:pt x="12172" y="15453"/>
                    <a:pt x="12172" y="15446"/>
                  </a:cubicBezTo>
                  <a:cubicBezTo>
                    <a:pt x="12163" y="15427"/>
                    <a:pt x="12154" y="15427"/>
                    <a:pt x="12135" y="15427"/>
                  </a:cubicBezTo>
                  <a:cubicBezTo>
                    <a:pt x="12135" y="15432"/>
                    <a:pt x="12135" y="15434"/>
                    <a:pt x="12133" y="15434"/>
                  </a:cubicBezTo>
                  <a:cubicBezTo>
                    <a:pt x="12132" y="15434"/>
                    <a:pt x="12130" y="15432"/>
                    <a:pt x="12125" y="15427"/>
                  </a:cubicBezTo>
                  <a:cubicBezTo>
                    <a:pt x="12125" y="15427"/>
                    <a:pt x="12125" y="15418"/>
                    <a:pt x="12125" y="15418"/>
                  </a:cubicBezTo>
                  <a:cubicBezTo>
                    <a:pt x="12135" y="15408"/>
                    <a:pt x="12135" y="15408"/>
                    <a:pt x="12144" y="15408"/>
                  </a:cubicBezTo>
                  <a:cubicBezTo>
                    <a:pt x="12172" y="15399"/>
                    <a:pt x="12201" y="15389"/>
                    <a:pt x="12229" y="15389"/>
                  </a:cubicBezTo>
                  <a:lnTo>
                    <a:pt x="12248" y="15389"/>
                  </a:lnTo>
                  <a:cubicBezTo>
                    <a:pt x="12277" y="15380"/>
                    <a:pt x="12314" y="15370"/>
                    <a:pt x="12352" y="15361"/>
                  </a:cubicBezTo>
                  <a:cubicBezTo>
                    <a:pt x="12362" y="15361"/>
                    <a:pt x="12371" y="15361"/>
                    <a:pt x="12381" y="15370"/>
                  </a:cubicBezTo>
                  <a:cubicBezTo>
                    <a:pt x="12390" y="15361"/>
                    <a:pt x="12400" y="15361"/>
                    <a:pt x="12409" y="15352"/>
                  </a:cubicBezTo>
                  <a:close/>
                  <a:moveTo>
                    <a:pt x="13166" y="15427"/>
                  </a:moveTo>
                  <a:cubicBezTo>
                    <a:pt x="13185" y="15427"/>
                    <a:pt x="13214" y="15446"/>
                    <a:pt x="13214" y="15465"/>
                  </a:cubicBezTo>
                  <a:cubicBezTo>
                    <a:pt x="13214" y="15475"/>
                    <a:pt x="13223" y="15475"/>
                    <a:pt x="13223" y="15475"/>
                  </a:cubicBezTo>
                  <a:cubicBezTo>
                    <a:pt x="13233" y="15484"/>
                    <a:pt x="13242" y="15484"/>
                    <a:pt x="13252" y="15493"/>
                  </a:cubicBezTo>
                  <a:cubicBezTo>
                    <a:pt x="13252" y="15493"/>
                    <a:pt x="13261" y="15503"/>
                    <a:pt x="13261" y="15512"/>
                  </a:cubicBezTo>
                  <a:cubicBezTo>
                    <a:pt x="13261" y="15512"/>
                    <a:pt x="13252" y="15522"/>
                    <a:pt x="13242" y="15522"/>
                  </a:cubicBezTo>
                  <a:cubicBezTo>
                    <a:pt x="13223" y="15522"/>
                    <a:pt x="13214" y="15512"/>
                    <a:pt x="13195" y="15512"/>
                  </a:cubicBezTo>
                  <a:lnTo>
                    <a:pt x="13176" y="15512"/>
                  </a:lnTo>
                  <a:cubicBezTo>
                    <a:pt x="13195" y="15541"/>
                    <a:pt x="13195" y="15560"/>
                    <a:pt x="13195" y="15588"/>
                  </a:cubicBezTo>
                  <a:lnTo>
                    <a:pt x="13185" y="15579"/>
                  </a:lnTo>
                  <a:cubicBezTo>
                    <a:pt x="13185" y="15588"/>
                    <a:pt x="13185" y="15588"/>
                    <a:pt x="13185" y="15588"/>
                  </a:cubicBezTo>
                  <a:cubicBezTo>
                    <a:pt x="13176" y="15588"/>
                    <a:pt x="13166" y="15588"/>
                    <a:pt x="13166" y="15579"/>
                  </a:cubicBezTo>
                  <a:cubicBezTo>
                    <a:pt x="13164" y="15581"/>
                    <a:pt x="13160" y="15583"/>
                    <a:pt x="13156" y="15583"/>
                  </a:cubicBezTo>
                  <a:cubicBezTo>
                    <a:pt x="13147" y="15583"/>
                    <a:pt x="13138" y="15576"/>
                    <a:pt x="13138" y="15569"/>
                  </a:cubicBezTo>
                  <a:cubicBezTo>
                    <a:pt x="13138" y="15569"/>
                    <a:pt x="13138" y="15560"/>
                    <a:pt x="13138" y="15560"/>
                  </a:cubicBezTo>
                  <a:cubicBezTo>
                    <a:pt x="13128" y="15560"/>
                    <a:pt x="13128" y="15550"/>
                    <a:pt x="13119" y="15550"/>
                  </a:cubicBezTo>
                  <a:cubicBezTo>
                    <a:pt x="13119" y="15550"/>
                    <a:pt x="13119" y="15560"/>
                    <a:pt x="13110" y="15560"/>
                  </a:cubicBezTo>
                  <a:cubicBezTo>
                    <a:pt x="13100" y="15550"/>
                    <a:pt x="13091" y="15541"/>
                    <a:pt x="13072" y="15531"/>
                  </a:cubicBezTo>
                  <a:cubicBezTo>
                    <a:pt x="13072" y="15522"/>
                    <a:pt x="13072" y="15522"/>
                    <a:pt x="13072" y="15522"/>
                  </a:cubicBezTo>
                  <a:cubicBezTo>
                    <a:pt x="13072" y="15522"/>
                    <a:pt x="13072" y="15512"/>
                    <a:pt x="13081" y="15512"/>
                  </a:cubicBezTo>
                  <a:cubicBezTo>
                    <a:pt x="13091" y="15522"/>
                    <a:pt x="13091" y="15522"/>
                    <a:pt x="13100" y="15531"/>
                  </a:cubicBezTo>
                  <a:cubicBezTo>
                    <a:pt x="13110" y="15531"/>
                    <a:pt x="13119" y="15541"/>
                    <a:pt x="13128" y="15541"/>
                  </a:cubicBezTo>
                  <a:cubicBezTo>
                    <a:pt x="13128" y="15541"/>
                    <a:pt x="13138" y="15531"/>
                    <a:pt x="13138" y="15531"/>
                  </a:cubicBezTo>
                  <a:cubicBezTo>
                    <a:pt x="13138" y="15522"/>
                    <a:pt x="13138" y="15522"/>
                    <a:pt x="13138" y="15512"/>
                  </a:cubicBezTo>
                  <a:cubicBezTo>
                    <a:pt x="13128" y="15503"/>
                    <a:pt x="13128" y="15493"/>
                    <a:pt x="13138" y="15484"/>
                  </a:cubicBezTo>
                  <a:cubicBezTo>
                    <a:pt x="13147" y="15503"/>
                    <a:pt x="13147" y="15512"/>
                    <a:pt x="13166" y="15512"/>
                  </a:cubicBezTo>
                  <a:cubicBezTo>
                    <a:pt x="13166" y="15503"/>
                    <a:pt x="13166" y="15493"/>
                    <a:pt x="13157" y="15493"/>
                  </a:cubicBezTo>
                  <a:cubicBezTo>
                    <a:pt x="13157" y="15484"/>
                    <a:pt x="13157" y="15475"/>
                    <a:pt x="13166" y="15465"/>
                  </a:cubicBezTo>
                  <a:cubicBezTo>
                    <a:pt x="13185" y="15456"/>
                    <a:pt x="13185" y="15446"/>
                    <a:pt x="13166" y="15437"/>
                  </a:cubicBezTo>
                  <a:cubicBezTo>
                    <a:pt x="13166" y="15437"/>
                    <a:pt x="13166" y="15437"/>
                    <a:pt x="13166" y="15427"/>
                  </a:cubicBezTo>
                  <a:close/>
                  <a:moveTo>
                    <a:pt x="14633" y="15550"/>
                  </a:moveTo>
                  <a:cubicBezTo>
                    <a:pt x="14652" y="15569"/>
                    <a:pt x="14643" y="15579"/>
                    <a:pt x="14633" y="15588"/>
                  </a:cubicBezTo>
                  <a:cubicBezTo>
                    <a:pt x="14624" y="15579"/>
                    <a:pt x="14615" y="15569"/>
                    <a:pt x="14615" y="15560"/>
                  </a:cubicBezTo>
                  <a:cubicBezTo>
                    <a:pt x="14624" y="15550"/>
                    <a:pt x="14624" y="15550"/>
                    <a:pt x="14633" y="15550"/>
                  </a:cubicBezTo>
                  <a:close/>
                  <a:moveTo>
                    <a:pt x="60664" y="15569"/>
                  </a:moveTo>
                  <a:lnTo>
                    <a:pt x="60664" y="15588"/>
                  </a:lnTo>
                  <a:lnTo>
                    <a:pt x="60654" y="15588"/>
                  </a:lnTo>
                  <a:lnTo>
                    <a:pt x="60664" y="15569"/>
                  </a:lnTo>
                  <a:close/>
                  <a:moveTo>
                    <a:pt x="61780" y="15162"/>
                  </a:moveTo>
                  <a:cubicBezTo>
                    <a:pt x="61799" y="15162"/>
                    <a:pt x="61809" y="15172"/>
                    <a:pt x="61809" y="15191"/>
                  </a:cubicBezTo>
                  <a:cubicBezTo>
                    <a:pt x="61799" y="15200"/>
                    <a:pt x="61799" y="15219"/>
                    <a:pt x="61818" y="15219"/>
                  </a:cubicBezTo>
                  <a:cubicBezTo>
                    <a:pt x="61824" y="15222"/>
                    <a:pt x="61829" y="15223"/>
                    <a:pt x="61835" y="15223"/>
                  </a:cubicBezTo>
                  <a:cubicBezTo>
                    <a:pt x="61848" y="15223"/>
                    <a:pt x="61859" y="15216"/>
                    <a:pt x="61866" y="15210"/>
                  </a:cubicBezTo>
                  <a:cubicBezTo>
                    <a:pt x="61875" y="15191"/>
                    <a:pt x="61894" y="15191"/>
                    <a:pt x="61913" y="15191"/>
                  </a:cubicBezTo>
                  <a:cubicBezTo>
                    <a:pt x="61913" y="15200"/>
                    <a:pt x="61913" y="15210"/>
                    <a:pt x="61904" y="15219"/>
                  </a:cubicBezTo>
                  <a:cubicBezTo>
                    <a:pt x="61904" y="15238"/>
                    <a:pt x="61894" y="15257"/>
                    <a:pt x="61894" y="15276"/>
                  </a:cubicBezTo>
                  <a:cubicBezTo>
                    <a:pt x="61885" y="15285"/>
                    <a:pt x="61885" y="15304"/>
                    <a:pt x="61866" y="15304"/>
                  </a:cubicBezTo>
                  <a:lnTo>
                    <a:pt x="61866" y="15285"/>
                  </a:lnTo>
                  <a:cubicBezTo>
                    <a:pt x="61828" y="15285"/>
                    <a:pt x="61809" y="15304"/>
                    <a:pt x="61809" y="15342"/>
                  </a:cubicBezTo>
                  <a:cubicBezTo>
                    <a:pt x="61809" y="15352"/>
                    <a:pt x="61809" y="15370"/>
                    <a:pt x="61809" y="15389"/>
                  </a:cubicBezTo>
                  <a:lnTo>
                    <a:pt x="61885" y="15389"/>
                  </a:lnTo>
                  <a:cubicBezTo>
                    <a:pt x="61894" y="15380"/>
                    <a:pt x="61904" y="15380"/>
                    <a:pt x="61904" y="15370"/>
                  </a:cubicBezTo>
                  <a:cubicBezTo>
                    <a:pt x="61913" y="15361"/>
                    <a:pt x="61904" y="15352"/>
                    <a:pt x="61922" y="15352"/>
                  </a:cubicBezTo>
                  <a:cubicBezTo>
                    <a:pt x="61932" y="15361"/>
                    <a:pt x="61951" y="15361"/>
                    <a:pt x="61951" y="15380"/>
                  </a:cubicBezTo>
                  <a:cubicBezTo>
                    <a:pt x="61951" y="15380"/>
                    <a:pt x="61951" y="15389"/>
                    <a:pt x="61960" y="15399"/>
                  </a:cubicBezTo>
                  <a:cubicBezTo>
                    <a:pt x="61960" y="15418"/>
                    <a:pt x="61970" y="15427"/>
                    <a:pt x="61979" y="15446"/>
                  </a:cubicBezTo>
                  <a:cubicBezTo>
                    <a:pt x="61979" y="15456"/>
                    <a:pt x="61979" y="15456"/>
                    <a:pt x="61979" y="15465"/>
                  </a:cubicBezTo>
                  <a:cubicBezTo>
                    <a:pt x="61970" y="15465"/>
                    <a:pt x="61970" y="15475"/>
                    <a:pt x="61960" y="15475"/>
                  </a:cubicBezTo>
                  <a:cubicBezTo>
                    <a:pt x="61951" y="15465"/>
                    <a:pt x="61951" y="15465"/>
                    <a:pt x="61951" y="15456"/>
                  </a:cubicBezTo>
                  <a:cubicBezTo>
                    <a:pt x="61951" y="15446"/>
                    <a:pt x="61941" y="15437"/>
                    <a:pt x="61951" y="15427"/>
                  </a:cubicBezTo>
                  <a:cubicBezTo>
                    <a:pt x="61922" y="15427"/>
                    <a:pt x="61904" y="15437"/>
                    <a:pt x="61894" y="15456"/>
                  </a:cubicBezTo>
                  <a:cubicBezTo>
                    <a:pt x="61885" y="15465"/>
                    <a:pt x="61885" y="15475"/>
                    <a:pt x="61875" y="15484"/>
                  </a:cubicBezTo>
                  <a:cubicBezTo>
                    <a:pt x="61885" y="15493"/>
                    <a:pt x="61894" y="15493"/>
                    <a:pt x="61894" y="15503"/>
                  </a:cubicBezTo>
                  <a:cubicBezTo>
                    <a:pt x="61904" y="15512"/>
                    <a:pt x="61913" y="15522"/>
                    <a:pt x="61922" y="15531"/>
                  </a:cubicBezTo>
                  <a:cubicBezTo>
                    <a:pt x="61922" y="15531"/>
                    <a:pt x="61927" y="15536"/>
                    <a:pt x="61929" y="15536"/>
                  </a:cubicBezTo>
                  <a:cubicBezTo>
                    <a:pt x="61931" y="15536"/>
                    <a:pt x="61932" y="15534"/>
                    <a:pt x="61932" y="15531"/>
                  </a:cubicBezTo>
                  <a:lnTo>
                    <a:pt x="61951" y="15531"/>
                  </a:lnTo>
                  <a:cubicBezTo>
                    <a:pt x="61959" y="15527"/>
                    <a:pt x="61963" y="15525"/>
                    <a:pt x="61967" y="15525"/>
                  </a:cubicBezTo>
                  <a:cubicBezTo>
                    <a:pt x="61971" y="15525"/>
                    <a:pt x="61974" y="15530"/>
                    <a:pt x="61979" y="15541"/>
                  </a:cubicBezTo>
                  <a:cubicBezTo>
                    <a:pt x="61989" y="15550"/>
                    <a:pt x="61998" y="15550"/>
                    <a:pt x="62008" y="15550"/>
                  </a:cubicBezTo>
                  <a:cubicBezTo>
                    <a:pt x="62017" y="15546"/>
                    <a:pt x="62022" y="15543"/>
                    <a:pt x="62025" y="15543"/>
                  </a:cubicBezTo>
                  <a:cubicBezTo>
                    <a:pt x="62029" y="15543"/>
                    <a:pt x="62031" y="15546"/>
                    <a:pt x="62036" y="15550"/>
                  </a:cubicBezTo>
                  <a:cubicBezTo>
                    <a:pt x="62036" y="15560"/>
                    <a:pt x="62027" y="15569"/>
                    <a:pt x="62027" y="15579"/>
                  </a:cubicBezTo>
                  <a:cubicBezTo>
                    <a:pt x="62017" y="15588"/>
                    <a:pt x="62008" y="15588"/>
                    <a:pt x="61998" y="15588"/>
                  </a:cubicBezTo>
                  <a:cubicBezTo>
                    <a:pt x="61998" y="15579"/>
                    <a:pt x="61989" y="15579"/>
                    <a:pt x="61989" y="15579"/>
                  </a:cubicBezTo>
                  <a:cubicBezTo>
                    <a:pt x="61970" y="15579"/>
                    <a:pt x="61951" y="15569"/>
                    <a:pt x="61932" y="15560"/>
                  </a:cubicBezTo>
                  <a:cubicBezTo>
                    <a:pt x="61922" y="15560"/>
                    <a:pt x="61904" y="15560"/>
                    <a:pt x="61894" y="15569"/>
                  </a:cubicBezTo>
                  <a:cubicBezTo>
                    <a:pt x="61894" y="15560"/>
                    <a:pt x="61894" y="15550"/>
                    <a:pt x="61894" y="15531"/>
                  </a:cubicBezTo>
                  <a:cubicBezTo>
                    <a:pt x="61894" y="15531"/>
                    <a:pt x="61894" y="15522"/>
                    <a:pt x="61894" y="15522"/>
                  </a:cubicBezTo>
                  <a:lnTo>
                    <a:pt x="61875" y="15522"/>
                  </a:lnTo>
                  <a:cubicBezTo>
                    <a:pt x="61866" y="15522"/>
                    <a:pt x="61856" y="15531"/>
                    <a:pt x="61847" y="15531"/>
                  </a:cubicBezTo>
                  <a:cubicBezTo>
                    <a:pt x="61828" y="15531"/>
                    <a:pt x="61818" y="15541"/>
                    <a:pt x="61799" y="15541"/>
                  </a:cubicBezTo>
                  <a:cubicBezTo>
                    <a:pt x="61799" y="15531"/>
                    <a:pt x="61780" y="15522"/>
                    <a:pt x="61771" y="15522"/>
                  </a:cubicBezTo>
                  <a:cubicBezTo>
                    <a:pt x="61771" y="15522"/>
                    <a:pt x="61762" y="15512"/>
                    <a:pt x="61762" y="15512"/>
                  </a:cubicBezTo>
                  <a:cubicBezTo>
                    <a:pt x="61762" y="15503"/>
                    <a:pt x="61762" y="15503"/>
                    <a:pt x="61752" y="15493"/>
                  </a:cubicBezTo>
                  <a:cubicBezTo>
                    <a:pt x="61743" y="15484"/>
                    <a:pt x="61743" y="15484"/>
                    <a:pt x="61733" y="15475"/>
                  </a:cubicBezTo>
                  <a:cubicBezTo>
                    <a:pt x="61733" y="15465"/>
                    <a:pt x="61733" y="15456"/>
                    <a:pt x="61733" y="15446"/>
                  </a:cubicBezTo>
                  <a:lnTo>
                    <a:pt x="61724" y="15446"/>
                  </a:lnTo>
                  <a:cubicBezTo>
                    <a:pt x="61724" y="15456"/>
                    <a:pt x="61724" y="15465"/>
                    <a:pt x="61724" y="15475"/>
                  </a:cubicBezTo>
                  <a:cubicBezTo>
                    <a:pt x="61714" y="15484"/>
                    <a:pt x="61714" y="15484"/>
                    <a:pt x="61714" y="15493"/>
                  </a:cubicBezTo>
                  <a:cubicBezTo>
                    <a:pt x="61705" y="15493"/>
                    <a:pt x="61695" y="15484"/>
                    <a:pt x="61695" y="15484"/>
                  </a:cubicBezTo>
                  <a:cubicBezTo>
                    <a:pt x="61686" y="15475"/>
                    <a:pt x="61686" y="15465"/>
                    <a:pt x="61676" y="15456"/>
                  </a:cubicBezTo>
                  <a:cubicBezTo>
                    <a:pt x="61676" y="15446"/>
                    <a:pt x="61676" y="15437"/>
                    <a:pt x="61676" y="15437"/>
                  </a:cubicBezTo>
                  <a:lnTo>
                    <a:pt x="61620" y="15437"/>
                  </a:lnTo>
                  <a:cubicBezTo>
                    <a:pt x="61610" y="15446"/>
                    <a:pt x="61610" y="15446"/>
                    <a:pt x="61610" y="15456"/>
                  </a:cubicBezTo>
                  <a:cubicBezTo>
                    <a:pt x="61610" y="15456"/>
                    <a:pt x="61601" y="15465"/>
                    <a:pt x="61601" y="15465"/>
                  </a:cubicBezTo>
                  <a:cubicBezTo>
                    <a:pt x="61591" y="15465"/>
                    <a:pt x="61591" y="15465"/>
                    <a:pt x="61582" y="15456"/>
                  </a:cubicBezTo>
                  <a:cubicBezTo>
                    <a:pt x="61582" y="15456"/>
                    <a:pt x="61582" y="15446"/>
                    <a:pt x="61582" y="15437"/>
                  </a:cubicBezTo>
                  <a:cubicBezTo>
                    <a:pt x="61591" y="15427"/>
                    <a:pt x="61601" y="15408"/>
                    <a:pt x="61591" y="15389"/>
                  </a:cubicBezTo>
                  <a:lnTo>
                    <a:pt x="61591" y="15389"/>
                  </a:lnTo>
                  <a:cubicBezTo>
                    <a:pt x="61582" y="15399"/>
                    <a:pt x="61572" y="15399"/>
                    <a:pt x="61563" y="15408"/>
                  </a:cubicBezTo>
                  <a:cubicBezTo>
                    <a:pt x="61563" y="15397"/>
                    <a:pt x="61560" y="15393"/>
                    <a:pt x="61555" y="15393"/>
                  </a:cubicBezTo>
                  <a:cubicBezTo>
                    <a:pt x="61552" y="15393"/>
                    <a:pt x="61548" y="15395"/>
                    <a:pt x="61544" y="15399"/>
                  </a:cubicBezTo>
                  <a:cubicBezTo>
                    <a:pt x="61525" y="15408"/>
                    <a:pt x="61506" y="15418"/>
                    <a:pt x="61478" y="15427"/>
                  </a:cubicBezTo>
                  <a:lnTo>
                    <a:pt x="61487" y="15389"/>
                  </a:lnTo>
                  <a:cubicBezTo>
                    <a:pt x="61449" y="15389"/>
                    <a:pt x="61421" y="15408"/>
                    <a:pt x="61411" y="15446"/>
                  </a:cubicBezTo>
                  <a:cubicBezTo>
                    <a:pt x="61411" y="15437"/>
                    <a:pt x="61402" y="15437"/>
                    <a:pt x="61402" y="15437"/>
                  </a:cubicBezTo>
                  <a:lnTo>
                    <a:pt x="61373" y="15437"/>
                  </a:lnTo>
                  <a:cubicBezTo>
                    <a:pt x="61364" y="15427"/>
                    <a:pt x="61355" y="15427"/>
                    <a:pt x="61355" y="15427"/>
                  </a:cubicBezTo>
                  <a:cubicBezTo>
                    <a:pt x="61345" y="15427"/>
                    <a:pt x="61336" y="15418"/>
                    <a:pt x="61336" y="15418"/>
                  </a:cubicBezTo>
                  <a:cubicBezTo>
                    <a:pt x="61336" y="15418"/>
                    <a:pt x="61336" y="15418"/>
                    <a:pt x="61336" y="15408"/>
                  </a:cubicBezTo>
                  <a:cubicBezTo>
                    <a:pt x="61345" y="15399"/>
                    <a:pt x="61364" y="15380"/>
                    <a:pt x="61373" y="15370"/>
                  </a:cubicBezTo>
                  <a:cubicBezTo>
                    <a:pt x="61392" y="15361"/>
                    <a:pt x="61411" y="15352"/>
                    <a:pt x="61421" y="15333"/>
                  </a:cubicBezTo>
                  <a:cubicBezTo>
                    <a:pt x="61440" y="15304"/>
                    <a:pt x="61459" y="15285"/>
                    <a:pt x="61487" y="15266"/>
                  </a:cubicBezTo>
                  <a:lnTo>
                    <a:pt x="61506" y="15266"/>
                  </a:lnTo>
                  <a:cubicBezTo>
                    <a:pt x="61515" y="15257"/>
                    <a:pt x="61525" y="15257"/>
                    <a:pt x="61534" y="15257"/>
                  </a:cubicBezTo>
                  <a:lnTo>
                    <a:pt x="61553" y="15257"/>
                  </a:lnTo>
                  <a:cubicBezTo>
                    <a:pt x="61563" y="15257"/>
                    <a:pt x="61563" y="15266"/>
                    <a:pt x="61572" y="15276"/>
                  </a:cubicBezTo>
                  <a:cubicBezTo>
                    <a:pt x="61577" y="15276"/>
                    <a:pt x="61582" y="15278"/>
                    <a:pt x="61586" y="15278"/>
                  </a:cubicBezTo>
                  <a:cubicBezTo>
                    <a:pt x="61591" y="15278"/>
                    <a:pt x="61596" y="15276"/>
                    <a:pt x="61601" y="15266"/>
                  </a:cubicBezTo>
                  <a:cubicBezTo>
                    <a:pt x="61601" y="15266"/>
                    <a:pt x="61610" y="15266"/>
                    <a:pt x="61620" y="15257"/>
                  </a:cubicBezTo>
                  <a:cubicBezTo>
                    <a:pt x="61620" y="15257"/>
                    <a:pt x="61620" y="15247"/>
                    <a:pt x="61610" y="15247"/>
                  </a:cubicBezTo>
                  <a:cubicBezTo>
                    <a:pt x="61610" y="15228"/>
                    <a:pt x="61610" y="15219"/>
                    <a:pt x="61629" y="15210"/>
                  </a:cubicBezTo>
                  <a:cubicBezTo>
                    <a:pt x="61657" y="15191"/>
                    <a:pt x="61686" y="15181"/>
                    <a:pt x="61714" y="15181"/>
                  </a:cubicBezTo>
                  <a:cubicBezTo>
                    <a:pt x="61733" y="15172"/>
                    <a:pt x="61762" y="15172"/>
                    <a:pt x="61780" y="15162"/>
                  </a:cubicBezTo>
                  <a:close/>
                  <a:moveTo>
                    <a:pt x="60190" y="15579"/>
                  </a:moveTo>
                  <a:lnTo>
                    <a:pt x="60200" y="15588"/>
                  </a:lnTo>
                  <a:lnTo>
                    <a:pt x="60200" y="15598"/>
                  </a:lnTo>
                  <a:lnTo>
                    <a:pt x="60171" y="15588"/>
                  </a:lnTo>
                  <a:lnTo>
                    <a:pt x="60190" y="15579"/>
                  </a:lnTo>
                  <a:close/>
                  <a:moveTo>
                    <a:pt x="62206" y="15560"/>
                  </a:moveTo>
                  <a:cubicBezTo>
                    <a:pt x="62197" y="15579"/>
                    <a:pt x="62187" y="15598"/>
                    <a:pt x="62178" y="15598"/>
                  </a:cubicBezTo>
                  <a:cubicBezTo>
                    <a:pt x="62169" y="15598"/>
                    <a:pt x="62159" y="15598"/>
                    <a:pt x="62159" y="15588"/>
                  </a:cubicBezTo>
                  <a:cubicBezTo>
                    <a:pt x="62159" y="15588"/>
                    <a:pt x="62159" y="15579"/>
                    <a:pt x="62159" y="15579"/>
                  </a:cubicBezTo>
                  <a:cubicBezTo>
                    <a:pt x="62178" y="15569"/>
                    <a:pt x="62187" y="15560"/>
                    <a:pt x="62206" y="15560"/>
                  </a:cubicBezTo>
                  <a:close/>
                  <a:moveTo>
                    <a:pt x="62348" y="15560"/>
                  </a:moveTo>
                  <a:cubicBezTo>
                    <a:pt x="62367" y="15569"/>
                    <a:pt x="62377" y="15569"/>
                    <a:pt x="62396" y="15579"/>
                  </a:cubicBezTo>
                  <a:cubicBezTo>
                    <a:pt x="62386" y="15588"/>
                    <a:pt x="62377" y="15588"/>
                    <a:pt x="62367" y="15598"/>
                  </a:cubicBezTo>
                  <a:cubicBezTo>
                    <a:pt x="62358" y="15598"/>
                    <a:pt x="62348" y="15588"/>
                    <a:pt x="62348" y="15588"/>
                  </a:cubicBezTo>
                  <a:cubicBezTo>
                    <a:pt x="62348" y="15579"/>
                    <a:pt x="62348" y="15569"/>
                    <a:pt x="62348" y="15560"/>
                  </a:cubicBezTo>
                  <a:close/>
                  <a:moveTo>
                    <a:pt x="64355" y="15531"/>
                  </a:moveTo>
                  <a:cubicBezTo>
                    <a:pt x="64374" y="15550"/>
                    <a:pt x="64374" y="15588"/>
                    <a:pt x="64355" y="15598"/>
                  </a:cubicBezTo>
                  <a:cubicBezTo>
                    <a:pt x="64355" y="15588"/>
                    <a:pt x="64355" y="15588"/>
                    <a:pt x="64346" y="15579"/>
                  </a:cubicBezTo>
                  <a:cubicBezTo>
                    <a:pt x="64355" y="15550"/>
                    <a:pt x="64355" y="15550"/>
                    <a:pt x="64327" y="15541"/>
                  </a:cubicBezTo>
                  <a:cubicBezTo>
                    <a:pt x="64327" y="15531"/>
                    <a:pt x="64336" y="15531"/>
                    <a:pt x="64355" y="15531"/>
                  </a:cubicBezTo>
                  <a:close/>
                  <a:moveTo>
                    <a:pt x="60976" y="15598"/>
                  </a:moveTo>
                  <a:cubicBezTo>
                    <a:pt x="60976" y="15598"/>
                    <a:pt x="60976" y="15607"/>
                    <a:pt x="60967" y="15607"/>
                  </a:cubicBezTo>
                  <a:lnTo>
                    <a:pt x="60967" y="15607"/>
                  </a:lnTo>
                  <a:cubicBezTo>
                    <a:pt x="60968" y="15602"/>
                    <a:pt x="60970" y="15598"/>
                    <a:pt x="60976" y="15598"/>
                  </a:cubicBezTo>
                  <a:close/>
                  <a:moveTo>
                    <a:pt x="12845" y="15588"/>
                  </a:moveTo>
                  <a:lnTo>
                    <a:pt x="12854" y="15598"/>
                  </a:lnTo>
                  <a:lnTo>
                    <a:pt x="12854" y="15607"/>
                  </a:lnTo>
                  <a:cubicBezTo>
                    <a:pt x="12845" y="15598"/>
                    <a:pt x="12845" y="15598"/>
                    <a:pt x="12845" y="15588"/>
                  </a:cubicBezTo>
                  <a:close/>
                  <a:moveTo>
                    <a:pt x="60238" y="15565"/>
                  </a:moveTo>
                  <a:cubicBezTo>
                    <a:pt x="60247" y="15565"/>
                    <a:pt x="60257" y="15572"/>
                    <a:pt x="60257" y="15579"/>
                  </a:cubicBezTo>
                  <a:lnTo>
                    <a:pt x="60275" y="15579"/>
                  </a:lnTo>
                  <a:lnTo>
                    <a:pt x="60257" y="15607"/>
                  </a:lnTo>
                  <a:lnTo>
                    <a:pt x="60257" y="15598"/>
                  </a:lnTo>
                  <a:cubicBezTo>
                    <a:pt x="60238" y="15598"/>
                    <a:pt x="60228" y="15588"/>
                    <a:pt x="60228" y="15569"/>
                  </a:cubicBezTo>
                  <a:cubicBezTo>
                    <a:pt x="60231" y="15566"/>
                    <a:pt x="60234" y="15565"/>
                    <a:pt x="60238" y="15565"/>
                  </a:cubicBezTo>
                  <a:close/>
                  <a:moveTo>
                    <a:pt x="61743" y="15598"/>
                  </a:moveTo>
                  <a:cubicBezTo>
                    <a:pt x="61733" y="15598"/>
                    <a:pt x="61724" y="15598"/>
                    <a:pt x="61724" y="15607"/>
                  </a:cubicBezTo>
                  <a:lnTo>
                    <a:pt x="61714" y="15598"/>
                  </a:lnTo>
                  <a:close/>
                  <a:moveTo>
                    <a:pt x="63286" y="15575"/>
                  </a:moveTo>
                  <a:cubicBezTo>
                    <a:pt x="63291" y="15575"/>
                    <a:pt x="63297" y="15576"/>
                    <a:pt x="63304" y="15579"/>
                  </a:cubicBezTo>
                  <a:cubicBezTo>
                    <a:pt x="63295" y="15588"/>
                    <a:pt x="63285" y="15598"/>
                    <a:pt x="63267" y="15607"/>
                  </a:cubicBezTo>
                  <a:cubicBezTo>
                    <a:pt x="63267" y="15586"/>
                    <a:pt x="63272" y="15575"/>
                    <a:pt x="63286" y="15575"/>
                  </a:cubicBezTo>
                  <a:close/>
                  <a:moveTo>
                    <a:pt x="64213" y="15531"/>
                  </a:moveTo>
                  <a:cubicBezTo>
                    <a:pt x="64241" y="15531"/>
                    <a:pt x="64260" y="15541"/>
                    <a:pt x="64270" y="15569"/>
                  </a:cubicBezTo>
                  <a:cubicBezTo>
                    <a:pt x="64279" y="15579"/>
                    <a:pt x="64279" y="15588"/>
                    <a:pt x="64279" y="15598"/>
                  </a:cubicBezTo>
                  <a:cubicBezTo>
                    <a:pt x="64268" y="15609"/>
                    <a:pt x="64264" y="15613"/>
                    <a:pt x="64258" y="15613"/>
                  </a:cubicBezTo>
                  <a:cubicBezTo>
                    <a:pt x="64254" y="15613"/>
                    <a:pt x="64249" y="15611"/>
                    <a:pt x="64241" y="15607"/>
                  </a:cubicBezTo>
                  <a:cubicBezTo>
                    <a:pt x="64232" y="15598"/>
                    <a:pt x="64223" y="15598"/>
                    <a:pt x="64223" y="15588"/>
                  </a:cubicBezTo>
                  <a:lnTo>
                    <a:pt x="64213" y="15588"/>
                  </a:lnTo>
                  <a:cubicBezTo>
                    <a:pt x="64207" y="15571"/>
                    <a:pt x="64202" y="15568"/>
                    <a:pt x="64194" y="15568"/>
                  </a:cubicBezTo>
                  <a:cubicBezTo>
                    <a:pt x="64189" y="15568"/>
                    <a:pt x="64183" y="15569"/>
                    <a:pt x="64175" y="15569"/>
                  </a:cubicBezTo>
                  <a:lnTo>
                    <a:pt x="64156" y="15569"/>
                  </a:lnTo>
                  <a:cubicBezTo>
                    <a:pt x="64166" y="15560"/>
                    <a:pt x="64166" y="15550"/>
                    <a:pt x="64166" y="15550"/>
                  </a:cubicBezTo>
                  <a:cubicBezTo>
                    <a:pt x="64185" y="15541"/>
                    <a:pt x="64194" y="15531"/>
                    <a:pt x="64213" y="15531"/>
                  </a:cubicBezTo>
                  <a:close/>
                  <a:moveTo>
                    <a:pt x="14880" y="15598"/>
                  </a:moveTo>
                  <a:lnTo>
                    <a:pt x="14898" y="15607"/>
                  </a:lnTo>
                  <a:lnTo>
                    <a:pt x="14889" y="15617"/>
                  </a:lnTo>
                  <a:cubicBezTo>
                    <a:pt x="14880" y="15617"/>
                    <a:pt x="14880" y="15607"/>
                    <a:pt x="14880" y="15607"/>
                  </a:cubicBezTo>
                  <a:cubicBezTo>
                    <a:pt x="14870" y="15607"/>
                    <a:pt x="14880" y="15598"/>
                    <a:pt x="14880" y="15598"/>
                  </a:cubicBezTo>
                  <a:close/>
                  <a:moveTo>
                    <a:pt x="60503" y="15588"/>
                  </a:moveTo>
                  <a:cubicBezTo>
                    <a:pt x="60512" y="15588"/>
                    <a:pt x="60522" y="15598"/>
                    <a:pt x="60522" y="15617"/>
                  </a:cubicBezTo>
                  <a:cubicBezTo>
                    <a:pt x="60503" y="15617"/>
                    <a:pt x="60493" y="15607"/>
                    <a:pt x="60503" y="15588"/>
                  </a:cubicBezTo>
                  <a:close/>
                  <a:moveTo>
                    <a:pt x="60834" y="15553"/>
                  </a:moveTo>
                  <a:cubicBezTo>
                    <a:pt x="60850" y="15553"/>
                    <a:pt x="60867" y="15555"/>
                    <a:pt x="60881" y="15560"/>
                  </a:cubicBezTo>
                  <a:lnTo>
                    <a:pt x="60843" y="15579"/>
                  </a:lnTo>
                  <a:lnTo>
                    <a:pt x="60853" y="15579"/>
                  </a:lnTo>
                  <a:cubicBezTo>
                    <a:pt x="60843" y="15579"/>
                    <a:pt x="60834" y="15588"/>
                    <a:pt x="60824" y="15588"/>
                  </a:cubicBezTo>
                  <a:lnTo>
                    <a:pt x="60758" y="15588"/>
                  </a:lnTo>
                  <a:lnTo>
                    <a:pt x="60758" y="15598"/>
                  </a:lnTo>
                  <a:lnTo>
                    <a:pt x="60768" y="15598"/>
                  </a:lnTo>
                  <a:cubicBezTo>
                    <a:pt x="60768" y="15607"/>
                    <a:pt x="60768" y="15607"/>
                    <a:pt x="60758" y="15617"/>
                  </a:cubicBezTo>
                  <a:cubicBezTo>
                    <a:pt x="60749" y="15607"/>
                    <a:pt x="60749" y="15598"/>
                    <a:pt x="60749" y="15588"/>
                  </a:cubicBezTo>
                  <a:cubicBezTo>
                    <a:pt x="60758" y="15579"/>
                    <a:pt x="60758" y="15579"/>
                    <a:pt x="60768" y="15579"/>
                  </a:cubicBezTo>
                  <a:cubicBezTo>
                    <a:pt x="60772" y="15574"/>
                    <a:pt x="60775" y="15572"/>
                    <a:pt x="60777" y="15572"/>
                  </a:cubicBezTo>
                  <a:cubicBezTo>
                    <a:pt x="60779" y="15572"/>
                    <a:pt x="60782" y="15574"/>
                    <a:pt x="60787" y="15579"/>
                  </a:cubicBezTo>
                  <a:lnTo>
                    <a:pt x="60787" y="15560"/>
                  </a:lnTo>
                  <a:cubicBezTo>
                    <a:pt x="60801" y="15555"/>
                    <a:pt x="60817" y="15553"/>
                    <a:pt x="60834" y="15553"/>
                  </a:cubicBezTo>
                  <a:close/>
                  <a:moveTo>
                    <a:pt x="60967" y="15607"/>
                  </a:moveTo>
                  <a:lnTo>
                    <a:pt x="60985" y="15617"/>
                  </a:lnTo>
                  <a:lnTo>
                    <a:pt x="60966" y="15617"/>
                  </a:lnTo>
                  <a:cubicBezTo>
                    <a:pt x="60966" y="15613"/>
                    <a:pt x="60966" y="15610"/>
                    <a:pt x="60967" y="15607"/>
                  </a:cubicBezTo>
                  <a:close/>
                  <a:moveTo>
                    <a:pt x="61847" y="15541"/>
                  </a:moveTo>
                  <a:cubicBezTo>
                    <a:pt x="61866" y="15560"/>
                    <a:pt x="61866" y="15588"/>
                    <a:pt x="61847" y="15617"/>
                  </a:cubicBezTo>
                  <a:lnTo>
                    <a:pt x="61837" y="15607"/>
                  </a:lnTo>
                  <a:lnTo>
                    <a:pt x="61847" y="15598"/>
                  </a:lnTo>
                  <a:lnTo>
                    <a:pt x="61818" y="15598"/>
                  </a:lnTo>
                  <a:lnTo>
                    <a:pt x="61847" y="15541"/>
                  </a:lnTo>
                  <a:close/>
                  <a:moveTo>
                    <a:pt x="62244" y="15588"/>
                  </a:moveTo>
                  <a:cubicBezTo>
                    <a:pt x="62254" y="15588"/>
                    <a:pt x="62254" y="15598"/>
                    <a:pt x="62263" y="15598"/>
                  </a:cubicBezTo>
                  <a:cubicBezTo>
                    <a:pt x="62263" y="15607"/>
                    <a:pt x="62254" y="15607"/>
                    <a:pt x="62254" y="15617"/>
                  </a:cubicBezTo>
                  <a:lnTo>
                    <a:pt x="62244" y="15588"/>
                  </a:lnTo>
                  <a:close/>
                  <a:moveTo>
                    <a:pt x="63465" y="15598"/>
                  </a:moveTo>
                  <a:cubicBezTo>
                    <a:pt x="63475" y="15598"/>
                    <a:pt x="63484" y="15598"/>
                    <a:pt x="63484" y="15607"/>
                  </a:cubicBezTo>
                  <a:cubicBezTo>
                    <a:pt x="63484" y="15607"/>
                    <a:pt x="63475" y="15617"/>
                    <a:pt x="63475" y="15617"/>
                  </a:cubicBezTo>
                  <a:cubicBezTo>
                    <a:pt x="63465" y="15607"/>
                    <a:pt x="63465" y="15607"/>
                    <a:pt x="63456" y="15598"/>
                  </a:cubicBezTo>
                  <a:close/>
                  <a:moveTo>
                    <a:pt x="12892" y="15598"/>
                  </a:moveTo>
                  <a:lnTo>
                    <a:pt x="12892" y="15607"/>
                  </a:lnTo>
                  <a:cubicBezTo>
                    <a:pt x="12882" y="15617"/>
                    <a:pt x="12863" y="15626"/>
                    <a:pt x="12854" y="15626"/>
                  </a:cubicBezTo>
                  <a:lnTo>
                    <a:pt x="12854" y="15617"/>
                  </a:lnTo>
                  <a:lnTo>
                    <a:pt x="12892" y="15598"/>
                  </a:lnTo>
                  <a:close/>
                  <a:moveTo>
                    <a:pt x="60559" y="15607"/>
                  </a:moveTo>
                  <a:cubicBezTo>
                    <a:pt x="60559" y="15607"/>
                    <a:pt x="60569" y="15617"/>
                    <a:pt x="60569" y="15617"/>
                  </a:cubicBezTo>
                  <a:cubicBezTo>
                    <a:pt x="60569" y="15626"/>
                    <a:pt x="60559" y="15626"/>
                    <a:pt x="60559" y="15626"/>
                  </a:cubicBezTo>
                  <a:cubicBezTo>
                    <a:pt x="60559" y="15626"/>
                    <a:pt x="60550" y="15617"/>
                    <a:pt x="60550" y="15617"/>
                  </a:cubicBezTo>
                  <a:cubicBezTo>
                    <a:pt x="60550" y="15617"/>
                    <a:pt x="60559" y="15607"/>
                    <a:pt x="60559" y="15607"/>
                  </a:cubicBezTo>
                  <a:close/>
                  <a:moveTo>
                    <a:pt x="60815" y="15598"/>
                  </a:moveTo>
                  <a:cubicBezTo>
                    <a:pt x="60834" y="15598"/>
                    <a:pt x="60843" y="15607"/>
                    <a:pt x="60862" y="15617"/>
                  </a:cubicBezTo>
                  <a:cubicBezTo>
                    <a:pt x="60854" y="15624"/>
                    <a:pt x="60845" y="15629"/>
                    <a:pt x="60835" y="15629"/>
                  </a:cubicBezTo>
                  <a:cubicBezTo>
                    <a:pt x="60820" y="15629"/>
                    <a:pt x="60803" y="15620"/>
                    <a:pt x="60787" y="15598"/>
                  </a:cubicBezTo>
                  <a:close/>
                  <a:moveTo>
                    <a:pt x="12144" y="15607"/>
                  </a:moveTo>
                  <a:cubicBezTo>
                    <a:pt x="12154" y="15617"/>
                    <a:pt x="12163" y="15635"/>
                    <a:pt x="12144" y="15635"/>
                  </a:cubicBezTo>
                  <a:lnTo>
                    <a:pt x="12144" y="15607"/>
                  </a:lnTo>
                  <a:close/>
                  <a:moveTo>
                    <a:pt x="12703" y="15588"/>
                  </a:moveTo>
                  <a:lnTo>
                    <a:pt x="12712" y="15598"/>
                  </a:lnTo>
                  <a:cubicBezTo>
                    <a:pt x="12712" y="15607"/>
                    <a:pt x="12712" y="15607"/>
                    <a:pt x="12712" y="15617"/>
                  </a:cubicBezTo>
                  <a:cubicBezTo>
                    <a:pt x="12712" y="15617"/>
                    <a:pt x="12703" y="15626"/>
                    <a:pt x="12703" y="15635"/>
                  </a:cubicBezTo>
                  <a:cubicBezTo>
                    <a:pt x="12693" y="15635"/>
                    <a:pt x="12693" y="15635"/>
                    <a:pt x="12693" y="15626"/>
                  </a:cubicBezTo>
                  <a:cubicBezTo>
                    <a:pt x="12693" y="15617"/>
                    <a:pt x="12693" y="15607"/>
                    <a:pt x="12693" y="15598"/>
                  </a:cubicBezTo>
                  <a:cubicBezTo>
                    <a:pt x="12693" y="15598"/>
                    <a:pt x="12703" y="15588"/>
                    <a:pt x="12703" y="15588"/>
                  </a:cubicBezTo>
                  <a:close/>
                  <a:moveTo>
                    <a:pt x="60701" y="15569"/>
                  </a:moveTo>
                  <a:cubicBezTo>
                    <a:pt x="60701" y="15579"/>
                    <a:pt x="60701" y="15579"/>
                    <a:pt x="60701" y="15588"/>
                  </a:cubicBezTo>
                  <a:cubicBezTo>
                    <a:pt x="60692" y="15598"/>
                    <a:pt x="60682" y="15617"/>
                    <a:pt x="60673" y="15635"/>
                  </a:cubicBezTo>
                  <a:lnTo>
                    <a:pt x="60673" y="15626"/>
                  </a:lnTo>
                  <a:cubicBezTo>
                    <a:pt x="60673" y="15617"/>
                    <a:pt x="60673" y="15598"/>
                    <a:pt x="60673" y="15588"/>
                  </a:cubicBezTo>
                  <a:cubicBezTo>
                    <a:pt x="60673" y="15579"/>
                    <a:pt x="60692" y="15569"/>
                    <a:pt x="60701" y="15569"/>
                  </a:cubicBezTo>
                  <a:close/>
                  <a:moveTo>
                    <a:pt x="12277" y="15635"/>
                  </a:moveTo>
                  <a:cubicBezTo>
                    <a:pt x="12277" y="15635"/>
                    <a:pt x="12277" y="15635"/>
                    <a:pt x="12286" y="15645"/>
                  </a:cubicBezTo>
                  <a:lnTo>
                    <a:pt x="12267" y="15645"/>
                  </a:lnTo>
                  <a:cubicBezTo>
                    <a:pt x="12267" y="15645"/>
                    <a:pt x="12258" y="15645"/>
                    <a:pt x="12258" y="15635"/>
                  </a:cubicBezTo>
                  <a:close/>
                  <a:moveTo>
                    <a:pt x="59916" y="15598"/>
                  </a:moveTo>
                  <a:cubicBezTo>
                    <a:pt x="59925" y="15607"/>
                    <a:pt x="59935" y="15607"/>
                    <a:pt x="59935" y="15626"/>
                  </a:cubicBezTo>
                  <a:lnTo>
                    <a:pt x="59916" y="15635"/>
                  </a:lnTo>
                  <a:lnTo>
                    <a:pt x="59897" y="15635"/>
                  </a:lnTo>
                  <a:lnTo>
                    <a:pt x="59897" y="15645"/>
                  </a:lnTo>
                  <a:cubicBezTo>
                    <a:pt x="59878" y="15635"/>
                    <a:pt x="59878" y="15617"/>
                    <a:pt x="59878" y="15607"/>
                  </a:cubicBezTo>
                  <a:lnTo>
                    <a:pt x="59887" y="15607"/>
                  </a:lnTo>
                  <a:cubicBezTo>
                    <a:pt x="59894" y="15614"/>
                    <a:pt x="59896" y="15620"/>
                    <a:pt x="59900" y="15620"/>
                  </a:cubicBezTo>
                  <a:cubicBezTo>
                    <a:pt x="59902" y="15620"/>
                    <a:pt x="59904" y="15619"/>
                    <a:pt x="59906" y="15617"/>
                  </a:cubicBezTo>
                  <a:cubicBezTo>
                    <a:pt x="59916" y="15617"/>
                    <a:pt x="59916" y="15607"/>
                    <a:pt x="59916" y="15598"/>
                  </a:cubicBezTo>
                  <a:close/>
                  <a:moveTo>
                    <a:pt x="60200" y="15607"/>
                  </a:moveTo>
                  <a:cubicBezTo>
                    <a:pt x="60200" y="15607"/>
                    <a:pt x="60209" y="15617"/>
                    <a:pt x="60209" y="15617"/>
                  </a:cubicBezTo>
                  <a:cubicBezTo>
                    <a:pt x="60209" y="15626"/>
                    <a:pt x="60200" y="15635"/>
                    <a:pt x="60190" y="15645"/>
                  </a:cubicBezTo>
                  <a:cubicBezTo>
                    <a:pt x="60190" y="15645"/>
                    <a:pt x="60181" y="15645"/>
                    <a:pt x="60181" y="15635"/>
                  </a:cubicBezTo>
                  <a:cubicBezTo>
                    <a:pt x="60181" y="15626"/>
                    <a:pt x="60190" y="15617"/>
                    <a:pt x="60200" y="15607"/>
                  </a:cubicBezTo>
                  <a:close/>
                  <a:moveTo>
                    <a:pt x="12977" y="15654"/>
                  </a:moveTo>
                  <a:cubicBezTo>
                    <a:pt x="12977" y="15664"/>
                    <a:pt x="12977" y="15664"/>
                    <a:pt x="12968" y="15664"/>
                  </a:cubicBezTo>
                  <a:cubicBezTo>
                    <a:pt x="12968" y="15664"/>
                    <a:pt x="12968" y="15654"/>
                    <a:pt x="12968" y="15654"/>
                  </a:cubicBezTo>
                  <a:close/>
                  <a:moveTo>
                    <a:pt x="13043" y="15617"/>
                  </a:moveTo>
                  <a:lnTo>
                    <a:pt x="13062" y="15664"/>
                  </a:lnTo>
                  <a:cubicBezTo>
                    <a:pt x="13053" y="15664"/>
                    <a:pt x="13053" y="15664"/>
                    <a:pt x="13034" y="15654"/>
                  </a:cubicBezTo>
                  <a:cubicBezTo>
                    <a:pt x="13024" y="15654"/>
                    <a:pt x="13015" y="15635"/>
                    <a:pt x="13024" y="15626"/>
                  </a:cubicBezTo>
                  <a:cubicBezTo>
                    <a:pt x="13024" y="15626"/>
                    <a:pt x="13034" y="15626"/>
                    <a:pt x="13043" y="15617"/>
                  </a:cubicBezTo>
                  <a:close/>
                  <a:moveTo>
                    <a:pt x="60635" y="15635"/>
                  </a:moveTo>
                  <a:cubicBezTo>
                    <a:pt x="60645" y="15645"/>
                    <a:pt x="60635" y="15664"/>
                    <a:pt x="60626" y="15664"/>
                  </a:cubicBezTo>
                  <a:cubicBezTo>
                    <a:pt x="60626" y="15654"/>
                    <a:pt x="60626" y="15645"/>
                    <a:pt x="60635" y="15635"/>
                  </a:cubicBezTo>
                  <a:close/>
                  <a:moveTo>
                    <a:pt x="60730" y="15600"/>
                  </a:moveTo>
                  <a:cubicBezTo>
                    <a:pt x="60732" y="15600"/>
                    <a:pt x="60735" y="15602"/>
                    <a:pt x="60739" y="15607"/>
                  </a:cubicBezTo>
                  <a:cubicBezTo>
                    <a:pt x="60739" y="15617"/>
                    <a:pt x="60739" y="15626"/>
                    <a:pt x="60739" y="15626"/>
                  </a:cubicBezTo>
                  <a:cubicBezTo>
                    <a:pt x="60730" y="15626"/>
                    <a:pt x="60720" y="15626"/>
                    <a:pt x="60720" y="15645"/>
                  </a:cubicBezTo>
                  <a:cubicBezTo>
                    <a:pt x="60720" y="15645"/>
                    <a:pt x="60711" y="15654"/>
                    <a:pt x="60711" y="15654"/>
                  </a:cubicBezTo>
                  <a:lnTo>
                    <a:pt x="60701" y="15654"/>
                  </a:lnTo>
                  <a:cubicBezTo>
                    <a:pt x="60692" y="15654"/>
                    <a:pt x="60692" y="15664"/>
                    <a:pt x="60692" y="15664"/>
                  </a:cubicBezTo>
                  <a:cubicBezTo>
                    <a:pt x="60692" y="15664"/>
                    <a:pt x="60692" y="15654"/>
                    <a:pt x="60682" y="15654"/>
                  </a:cubicBezTo>
                  <a:cubicBezTo>
                    <a:pt x="60692" y="15654"/>
                    <a:pt x="60692" y="15645"/>
                    <a:pt x="60692" y="15645"/>
                  </a:cubicBezTo>
                  <a:cubicBezTo>
                    <a:pt x="60692" y="15626"/>
                    <a:pt x="60711" y="15617"/>
                    <a:pt x="60720" y="15607"/>
                  </a:cubicBezTo>
                  <a:cubicBezTo>
                    <a:pt x="60725" y="15602"/>
                    <a:pt x="60727" y="15600"/>
                    <a:pt x="60730" y="15600"/>
                  </a:cubicBezTo>
                  <a:close/>
                  <a:moveTo>
                    <a:pt x="14917" y="15617"/>
                  </a:moveTo>
                  <a:cubicBezTo>
                    <a:pt x="14927" y="15617"/>
                    <a:pt x="14936" y="15617"/>
                    <a:pt x="14946" y="15626"/>
                  </a:cubicBezTo>
                  <a:cubicBezTo>
                    <a:pt x="14955" y="15635"/>
                    <a:pt x="14955" y="15645"/>
                    <a:pt x="14946" y="15654"/>
                  </a:cubicBezTo>
                  <a:cubicBezTo>
                    <a:pt x="14936" y="15654"/>
                    <a:pt x="14927" y="15664"/>
                    <a:pt x="14917" y="15673"/>
                  </a:cubicBezTo>
                  <a:cubicBezTo>
                    <a:pt x="14917" y="15654"/>
                    <a:pt x="14917" y="15635"/>
                    <a:pt x="14917" y="15626"/>
                  </a:cubicBezTo>
                  <a:cubicBezTo>
                    <a:pt x="14917" y="15617"/>
                    <a:pt x="14917" y="15617"/>
                    <a:pt x="14917" y="15617"/>
                  </a:cubicBezTo>
                  <a:close/>
                  <a:moveTo>
                    <a:pt x="12201" y="15654"/>
                  </a:moveTo>
                  <a:cubicBezTo>
                    <a:pt x="12210" y="15654"/>
                    <a:pt x="12220" y="15664"/>
                    <a:pt x="12229" y="15664"/>
                  </a:cubicBezTo>
                  <a:lnTo>
                    <a:pt x="12220" y="15673"/>
                  </a:lnTo>
                  <a:cubicBezTo>
                    <a:pt x="12220" y="15673"/>
                    <a:pt x="12210" y="15683"/>
                    <a:pt x="12201" y="15683"/>
                  </a:cubicBezTo>
                  <a:cubicBezTo>
                    <a:pt x="12191" y="15683"/>
                    <a:pt x="12191" y="15683"/>
                    <a:pt x="12191" y="15673"/>
                  </a:cubicBezTo>
                  <a:cubicBezTo>
                    <a:pt x="12191" y="15673"/>
                    <a:pt x="12191" y="15664"/>
                    <a:pt x="12191" y="15664"/>
                  </a:cubicBezTo>
                  <a:cubicBezTo>
                    <a:pt x="12191" y="15664"/>
                    <a:pt x="12201" y="15654"/>
                    <a:pt x="12201" y="15654"/>
                  </a:cubicBezTo>
                  <a:close/>
                  <a:moveTo>
                    <a:pt x="61515" y="15664"/>
                  </a:moveTo>
                  <a:lnTo>
                    <a:pt x="61525" y="15673"/>
                  </a:lnTo>
                  <a:cubicBezTo>
                    <a:pt x="61525" y="15673"/>
                    <a:pt x="61525" y="15673"/>
                    <a:pt x="61515" y="15683"/>
                  </a:cubicBezTo>
                  <a:lnTo>
                    <a:pt x="61506" y="15673"/>
                  </a:lnTo>
                  <a:lnTo>
                    <a:pt x="61515" y="15664"/>
                  </a:lnTo>
                  <a:close/>
                  <a:moveTo>
                    <a:pt x="62286" y="15638"/>
                  </a:moveTo>
                  <a:cubicBezTo>
                    <a:pt x="62292" y="15638"/>
                    <a:pt x="62296" y="15640"/>
                    <a:pt x="62301" y="15645"/>
                  </a:cubicBezTo>
                  <a:cubicBezTo>
                    <a:pt x="62301" y="15654"/>
                    <a:pt x="62301" y="15673"/>
                    <a:pt x="62282" y="15683"/>
                  </a:cubicBezTo>
                  <a:lnTo>
                    <a:pt x="62292" y="15654"/>
                  </a:lnTo>
                  <a:lnTo>
                    <a:pt x="62263" y="15645"/>
                  </a:lnTo>
                  <a:cubicBezTo>
                    <a:pt x="62273" y="15640"/>
                    <a:pt x="62280" y="15638"/>
                    <a:pt x="62286" y="15638"/>
                  </a:cubicBezTo>
                  <a:close/>
                  <a:moveTo>
                    <a:pt x="15306" y="15598"/>
                  </a:moveTo>
                  <a:cubicBezTo>
                    <a:pt x="15306" y="15626"/>
                    <a:pt x="15315" y="15645"/>
                    <a:pt x="15315" y="15673"/>
                  </a:cubicBezTo>
                  <a:cubicBezTo>
                    <a:pt x="15311" y="15672"/>
                    <a:pt x="15308" y="15671"/>
                    <a:pt x="15305" y="15671"/>
                  </a:cubicBezTo>
                  <a:cubicBezTo>
                    <a:pt x="15292" y="15671"/>
                    <a:pt x="15285" y="15685"/>
                    <a:pt x="15277" y="15692"/>
                  </a:cubicBezTo>
                  <a:cubicBezTo>
                    <a:pt x="15277" y="15683"/>
                    <a:pt x="15268" y="15673"/>
                    <a:pt x="15277" y="15664"/>
                  </a:cubicBezTo>
                  <a:cubicBezTo>
                    <a:pt x="15277" y="15654"/>
                    <a:pt x="15277" y="15645"/>
                    <a:pt x="15268" y="15635"/>
                  </a:cubicBezTo>
                  <a:cubicBezTo>
                    <a:pt x="15287" y="15626"/>
                    <a:pt x="15296" y="15617"/>
                    <a:pt x="15306" y="15598"/>
                  </a:cubicBezTo>
                  <a:close/>
                  <a:moveTo>
                    <a:pt x="59745" y="15664"/>
                  </a:moveTo>
                  <a:lnTo>
                    <a:pt x="59764" y="15692"/>
                  </a:lnTo>
                  <a:cubicBezTo>
                    <a:pt x="59745" y="15692"/>
                    <a:pt x="59745" y="15683"/>
                    <a:pt x="59745" y="15664"/>
                  </a:cubicBezTo>
                  <a:close/>
                  <a:moveTo>
                    <a:pt x="65055" y="15096"/>
                  </a:moveTo>
                  <a:cubicBezTo>
                    <a:pt x="65055" y="15115"/>
                    <a:pt x="65055" y="15134"/>
                    <a:pt x="65055" y="15143"/>
                  </a:cubicBezTo>
                  <a:cubicBezTo>
                    <a:pt x="65055" y="15153"/>
                    <a:pt x="65055" y="15162"/>
                    <a:pt x="65074" y="15162"/>
                  </a:cubicBezTo>
                  <a:lnTo>
                    <a:pt x="65037" y="15200"/>
                  </a:lnTo>
                  <a:lnTo>
                    <a:pt x="65055" y="15210"/>
                  </a:lnTo>
                  <a:lnTo>
                    <a:pt x="65055" y="15228"/>
                  </a:lnTo>
                  <a:cubicBezTo>
                    <a:pt x="65074" y="15219"/>
                    <a:pt x="65074" y="15200"/>
                    <a:pt x="65074" y="15191"/>
                  </a:cubicBezTo>
                  <a:lnTo>
                    <a:pt x="65103" y="15219"/>
                  </a:lnTo>
                  <a:cubicBezTo>
                    <a:pt x="65131" y="15210"/>
                    <a:pt x="65141" y="15181"/>
                    <a:pt x="65131" y="15162"/>
                  </a:cubicBezTo>
                  <a:cubicBezTo>
                    <a:pt x="65131" y="15153"/>
                    <a:pt x="65131" y="15143"/>
                    <a:pt x="65141" y="15143"/>
                  </a:cubicBezTo>
                  <a:cubicBezTo>
                    <a:pt x="65150" y="15143"/>
                    <a:pt x="65160" y="15143"/>
                    <a:pt x="65160" y="15124"/>
                  </a:cubicBezTo>
                  <a:cubicBezTo>
                    <a:pt x="65160" y="15115"/>
                    <a:pt x="65169" y="15105"/>
                    <a:pt x="65179" y="15105"/>
                  </a:cubicBezTo>
                  <a:cubicBezTo>
                    <a:pt x="65197" y="15105"/>
                    <a:pt x="65216" y="15115"/>
                    <a:pt x="65216" y="15124"/>
                  </a:cubicBezTo>
                  <a:cubicBezTo>
                    <a:pt x="65216" y="15134"/>
                    <a:pt x="65207" y="15134"/>
                    <a:pt x="65207" y="15143"/>
                  </a:cubicBezTo>
                  <a:cubicBezTo>
                    <a:pt x="65197" y="15143"/>
                    <a:pt x="65188" y="15153"/>
                    <a:pt x="65179" y="15162"/>
                  </a:cubicBezTo>
                  <a:cubicBezTo>
                    <a:pt x="65169" y="15162"/>
                    <a:pt x="65160" y="15172"/>
                    <a:pt x="65150" y="15181"/>
                  </a:cubicBezTo>
                  <a:cubicBezTo>
                    <a:pt x="65131" y="15200"/>
                    <a:pt x="65131" y="15238"/>
                    <a:pt x="65141" y="15266"/>
                  </a:cubicBezTo>
                  <a:cubicBezTo>
                    <a:pt x="65141" y="15295"/>
                    <a:pt x="65141" y="15295"/>
                    <a:pt x="65122" y="15304"/>
                  </a:cubicBezTo>
                  <a:cubicBezTo>
                    <a:pt x="65103" y="15314"/>
                    <a:pt x="65103" y="15323"/>
                    <a:pt x="65112" y="15333"/>
                  </a:cubicBezTo>
                  <a:cubicBezTo>
                    <a:pt x="65122" y="15342"/>
                    <a:pt x="65122" y="15352"/>
                    <a:pt x="65122" y="15361"/>
                  </a:cubicBezTo>
                  <a:cubicBezTo>
                    <a:pt x="65131" y="15370"/>
                    <a:pt x="65131" y="15370"/>
                    <a:pt x="65141" y="15370"/>
                  </a:cubicBezTo>
                  <a:cubicBezTo>
                    <a:pt x="65160" y="15370"/>
                    <a:pt x="65169" y="15389"/>
                    <a:pt x="65160" y="15408"/>
                  </a:cubicBezTo>
                  <a:cubicBezTo>
                    <a:pt x="65150" y="15418"/>
                    <a:pt x="65150" y="15418"/>
                    <a:pt x="65169" y="15427"/>
                  </a:cubicBezTo>
                  <a:lnTo>
                    <a:pt x="65179" y="15427"/>
                  </a:lnTo>
                  <a:cubicBezTo>
                    <a:pt x="65160" y="15456"/>
                    <a:pt x="65141" y="15484"/>
                    <a:pt x="65122" y="15503"/>
                  </a:cubicBezTo>
                  <a:cubicBezTo>
                    <a:pt x="65112" y="15512"/>
                    <a:pt x="65093" y="15522"/>
                    <a:pt x="65084" y="15522"/>
                  </a:cubicBezTo>
                  <a:cubicBezTo>
                    <a:pt x="65084" y="15527"/>
                    <a:pt x="65082" y="15529"/>
                    <a:pt x="65078" y="15529"/>
                  </a:cubicBezTo>
                  <a:cubicBezTo>
                    <a:pt x="65074" y="15529"/>
                    <a:pt x="65070" y="15527"/>
                    <a:pt x="65065" y="15522"/>
                  </a:cubicBezTo>
                  <a:lnTo>
                    <a:pt x="65046" y="15522"/>
                  </a:lnTo>
                  <a:cubicBezTo>
                    <a:pt x="65027" y="15522"/>
                    <a:pt x="65018" y="15503"/>
                    <a:pt x="65018" y="15493"/>
                  </a:cubicBezTo>
                  <a:cubicBezTo>
                    <a:pt x="65018" y="15475"/>
                    <a:pt x="65018" y="15465"/>
                    <a:pt x="64999" y="15465"/>
                  </a:cubicBezTo>
                  <a:cubicBezTo>
                    <a:pt x="64970" y="15465"/>
                    <a:pt x="64970" y="15475"/>
                    <a:pt x="64961" y="15493"/>
                  </a:cubicBezTo>
                  <a:cubicBezTo>
                    <a:pt x="64970" y="15503"/>
                    <a:pt x="64961" y="15512"/>
                    <a:pt x="64951" y="15512"/>
                  </a:cubicBezTo>
                  <a:cubicBezTo>
                    <a:pt x="64940" y="15518"/>
                    <a:pt x="64933" y="15523"/>
                    <a:pt x="64926" y="15523"/>
                  </a:cubicBezTo>
                  <a:cubicBezTo>
                    <a:pt x="64921" y="15523"/>
                    <a:pt x="64917" y="15520"/>
                    <a:pt x="64913" y="15512"/>
                  </a:cubicBezTo>
                  <a:lnTo>
                    <a:pt x="64895" y="15512"/>
                  </a:lnTo>
                  <a:cubicBezTo>
                    <a:pt x="64895" y="15512"/>
                    <a:pt x="64895" y="15522"/>
                    <a:pt x="64895" y="15522"/>
                  </a:cubicBezTo>
                  <a:cubicBezTo>
                    <a:pt x="64885" y="15522"/>
                    <a:pt x="64885" y="15531"/>
                    <a:pt x="64885" y="15531"/>
                  </a:cubicBezTo>
                  <a:cubicBezTo>
                    <a:pt x="64876" y="15531"/>
                    <a:pt x="64866" y="15522"/>
                    <a:pt x="64866" y="15522"/>
                  </a:cubicBezTo>
                  <a:cubicBezTo>
                    <a:pt x="64876" y="15512"/>
                    <a:pt x="64876" y="15493"/>
                    <a:pt x="64876" y="15484"/>
                  </a:cubicBezTo>
                  <a:lnTo>
                    <a:pt x="64828" y="15484"/>
                  </a:lnTo>
                  <a:cubicBezTo>
                    <a:pt x="64828" y="15484"/>
                    <a:pt x="64819" y="15493"/>
                    <a:pt x="64819" y="15493"/>
                  </a:cubicBezTo>
                  <a:cubicBezTo>
                    <a:pt x="64819" y="15512"/>
                    <a:pt x="64819" y="15522"/>
                    <a:pt x="64828" y="15541"/>
                  </a:cubicBezTo>
                  <a:cubicBezTo>
                    <a:pt x="64819" y="15550"/>
                    <a:pt x="64819" y="15560"/>
                    <a:pt x="64819" y="15560"/>
                  </a:cubicBezTo>
                  <a:cubicBezTo>
                    <a:pt x="64819" y="15579"/>
                    <a:pt x="64809" y="15598"/>
                    <a:pt x="64790" y="15598"/>
                  </a:cubicBezTo>
                  <a:cubicBezTo>
                    <a:pt x="64781" y="15598"/>
                    <a:pt x="64781" y="15598"/>
                    <a:pt x="64772" y="15588"/>
                  </a:cubicBezTo>
                  <a:cubicBezTo>
                    <a:pt x="64772" y="15579"/>
                    <a:pt x="64772" y="15579"/>
                    <a:pt x="64762" y="15569"/>
                  </a:cubicBezTo>
                  <a:cubicBezTo>
                    <a:pt x="64762" y="15560"/>
                    <a:pt x="64762" y="15560"/>
                    <a:pt x="64753" y="15550"/>
                  </a:cubicBezTo>
                  <a:cubicBezTo>
                    <a:pt x="64743" y="15579"/>
                    <a:pt x="64734" y="15617"/>
                    <a:pt x="64724" y="15645"/>
                  </a:cubicBezTo>
                  <a:cubicBezTo>
                    <a:pt x="64724" y="15654"/>
                    <a:pt x="64724" y="15664"/>
                    <a:pt x="64743" y="15664"/>
                  </a:cubicBezTo>
                  <a:cubicBezTo>
                    <a:pt x="64753" y="15664"/>
                    <a:pt x="64772" y="15654"/>
                    <a:pt x="64781" y="15645"/>
                  </a:cubicBezTo>
                  <a:cubicBezTo>
                    <a:pt x="64781" y="15635"/>
                    <a:pt x="64790" y="15635"/>
                    <a:pt x="64790" y="15635"/>
                  </a:cubicBezTo>
                  <a:cubicBezTo>
                    <a:pt x="64795" y="15640"/>
                    <a:pt x="64800" y="15643"/>
                    <a:pt x="64805" y="15643"/>
                  </a:cubicBezTo>
                  <a:cubicBezTo>
                    <a:pt x="64809" y="15643"/>
                    <a:pt x="64814" y="15640"/>
                    <a:pt x="64819" y="15635"/>
                  </a:cubicBezTo>
                  <a:cubicBezTo>
                    <a:pt x="64828" y="15635"/>
                    <a:pt x="64828" y="15654"/>
                    <a:pt x="64819" y="15664"/>
                  </a:cubicBezTo>
                  <a:cubicBezTo>
                    <a:pt x="64811" y="15679"/>
                    <a:pt x="64791" y="15695"/>
                    <a:pt x="64768" y="15695"/>
                  </a:cubicBezTo>
                  <a:cubicBezTo>
                    <a:pt x="64763" y="15695"/>
                    <a:pt x="64758" y="15694"/>
                    <a:pt x="64753" y="15692"/>
                  </a:cubicBezTo>
                  <a:cubicBezTo>
                    <a:pt x="64696" y="15683"/>
                    <a:pt x="64639" y="15683"/>
                    <a:pt x="64573" y="15673"/>
                  </a:cubicBezTo>
                  <a:cubicBezTo>
                    <a:pt x="64544" y="15664"/>
                    <a:pt x="64506" y="15654"/>
                    <a:pt x="64478" y="15645"/>
                  </a:cubicBezTo>
                  <a:cubicBezTo>
                    <a:pt x="64440" y="15626"/>
                    <a:pt x="64402" y="15598"/>
                    <a:pt x="64383" y="15560"/>
                  </a:cubicBezTo>
                  <a:cubicBezTo>
                    <a:pt x="64374" y="15541"/>
                    <a:pt x="64374" y="15531"/>
                    <a:pt x="64402" y="15522"/>
                  </a:cubicBezTo>
                  <a:cubicBezTo>
                    <a:pt x="64406" y="15520"/>
                    <a:pt x="64410" y="15519"/>
                    <a:pt x="64414" y="15519"/>
                  </a:cubicBezTo>
                  <a:cubicBezTo>
                    <a:pt x="64431" y="15519"/>
                    <a:pt x="64451" y="15535"/>
                    <a:pt x="64459" y="15550"/>
                  </a:cubicBezTo>
                  <a:cubicBezTo>
                    <a:pt x="64459" y="15560"/>
                    <a:pt x="64469" y="15560"/>
                    <a:pt x="64469" y="15569"/>
                  </a:cubicBezTo>
                  <a:lnTo>
                    <a:pt x="64478" y="15569"/>
                  </a:lnTo>
                  <a:lnTo>
                    <a:pt x="64469" y="15541"/>
                  </a:lnTo>
                  <a:lnTo>
                    <a:pt x="64469" y="15541"/>
                  </a:lnTo>
                  <a:cubicBezTo>
                    <a:pt x="64478" y="15550"/>
                    <a:pt x="64488" y="15550"/>
                    <a:pt x="64497" y="15550"/>
                  </a:cubicBezTo>
                  <a:lnTo>
                    <a:pt x="64506" y="15522"/>
                  </a:lnTo>
                  <a:cubicBezTo>
                    <a:pt x="64516" y="15541"/>
                    <a:pt x="64535" y="15541"/>
                    <a:pt x="64554" y="15541"/>
                  </a:cubicBezTo>
                  <a:cubicBezTo>
                    <a:pt x="64554" y="15531"/>
                    <a:pt x="64544" y="15522"/>
                    <a:pt x="64544" y="15512"/>
                  </a:cubicBezTo>
                  <a:cubicBezTo>
                    <a:pt x="64535" y="15503"/>
                    <a:pt x="64535" y="15493"/>
                    <a:pt x="64544" y="15484"/>
                  </a:cubicBezTo>
                  <a:cubicBezTo>
                    <a:pt x="64563" y="15484"/>
                    <a:pt x="64573" y="15475"/>
                    <a:pt x="64582" y="15465"/>
                  </a:cubicBezTo>
                  <a:cubicBezTo>
                    <a:pt x="64601" y="15456"/>
                    <a:pt x="64611" y="15437"/>
                    <a:pt x="64630" y="15427"/>
                  </a:cubicBezTo>
                  <a:cubicBezTo>
                    <a:pt x="64639" y="15418"/>
                    <a:pt x="64648" y="15408"/>
                    <a:pt x="64667" y="15399"/>
                  </a:cubicBezTo>
                  <a:cubicBezTo>
                    <a:pt x="64686" y="15418"/>
                    <a:pt x="64705" y="15437"/>
                    <a:pt x="64724" y="15446"/>
                  </a:cubicBezTo>
                  <a:cubicBezTo>
                    <a:pt x="64724" y="15446"/>
                    <a:pt x="64724" y="15437"/>
                    <a:pt x="64724" y="15437"/>
                  </a:cubicBezTo>
                  <a:cubicBezTo>
                    <a:pt x="64724" y="15418"/>
                    <a:pt x="64724" y="15399"/>
                    <a:pt x="64724" y="15389"/>
                  </a:cubicBezTo>
                  <a:cubicBezTo>
                    <a:pt x="64724" y="15380"/>
                    <a:pt x="64734" y="15370"/>
                    <a:pt x="64715" y="15361"/>
                  </a:cubicBezTo>
                  <a:lnTo>
                    <a:pt x="64705" y="15361"/>
                  </a:lnTo>
                  <a:cubicBezTo>
                    <a:pt x="64696" y="15333"/>
                    <a:pt x="64715" y="15304"/>
                    <a:pt x="64743" y="15304"/>
                  </a:cubicBezTo>
                  <a:cubicBezTo>
                    <a:pt x="64772" y="15304"/>
                    <a:pt x="64800" y="15295"/>
                    <a:pt x="64828" y="15295"/>
                  </a:cubicBezTo>
                  <a:cubicBezTo>
                    <a:pt x="64838" y="15295"/>
                    <a:pt x="64847" y="15304"/>
                    <a:pt x="64847" y="15304"/>
                  </a:cubicBezTo>
                  <a:cubicBezTo>
                    <a:pt x="64857" y="15304"/>
                    <a:pt x="64857" y="15314"/>
                    <a:pt x="64866" y="15314"/>
                  </a:cubicBezTo>
                  <a:cubicBezTo>
                    <a:pt x="64895" y="15295"/>
                    <a:pt x="64923" y="15266"/>
                    <a:pt x="64923" y="15238"/>
                  </a:cubicBezTo>
                  <a:lnTo>
                    <a:pt x="64904" y="15228"/>
                  </a:lnTo>
                  <a:cubicBezTo>
                    <a:pt x="64904" y="15219"/>
                    <a:pt x="64904" y="15200"/>
                    <a:pt x="64923" y="15191"/>
                  </a:cubicBezTo>
                  <a:cubicBezTo>
                    <a:pt x="64961" y="15162"/>
                    <a:pt x="65008" y="15124"/>
                    <a:pt x="65046" y="15096"/>
                  </a:cubicBezTo>
                  <a:close/>
                  <a:moveTo>
                    <a:pt x="12445" y="15509"/>
                  </a:moveTo>
                  <a:cubicBezTo>
                    <a:pt x="12455" y="15509"/>
                    <a:pt x="12465" y="15510"/>
                    <a:pt x="12475" y="15512"/>
                  </a:cubicBezTo>
                  <a:cubicBezTo>
                    <a:pt x="12504" y="15512"/>
                    <a:pt x="12532" y="15522"/>
                    <a:pt x="12561" y="15531"/>
                  </a:cubicBezTo>
                  <a:cubicBezTo>
                    <a:pt x="12579" y="15531"/>
                    <a:pt x="12598" y="15541"/>
                    <a:pt x="12617" y="15550"/>
                  </a:cubicBezTo>
                  <a:cubicBezTo>
                    <a:pt x="12627" y="15560"/>
                    <a:pt x="12627" y="15560"/>
                    <a:pt x="12617" y="15569"/>
                  </a:cubicBezTo>
                  <a:cubicBezTo>
                    <a:pt x="12608" y="15569"/>
                    <a:pt x="12608" y="15579"/>
                    <a:pt x="12608" y="15588"/>
                  </a:cubicBezTo>
                  <a:cubicBezTo>
                    <a:pt x="12598" y="15598"/>
                    <a:pt x="12598" y="15598"/>
                    <a:pt x="12589" y="15607"/>
                  </a:cubicBezTo>
                  <a:cubicBezTo>
                    <a:pt x="12579" y="15607"/>
                    <a:pt x="12570" y="15617"/>
                    <a:pt x="12561" y="15617"/>
                  </a:cubicBezTo>
                  <a:cubicBezTo>
                    <a:pt x="12551" y="15626"/>
                    <a:pt x="12551" y="15626"/>
                    <a:pt x="12561" y="15635"/>
                  </a:cubicBezTo>
                  <a:cubicBezTo>
                    <a:pt x="12561" y="15635"/>
                    <a:pt x="12570" y="15645"/>
                    <a:pt x="12570" y="15645"/>
                  </a:cubicBezTo>
                  <a:lnTo>
                    <a:pt x="12561" y="15664"/>
                  </a:lnTo>
                  <a:cubicBezTo>
                    <a:pt x="12579" y="15673"/>
                    <a:pt x="12598" y="15664"/>
                    <a:pt x="12617" y="15683"/>
                  </a:cubicBezTo>
                  <a:cubicBezTo>
                    <a:pt x="12589" y="15683"/>
                    <a:pt x="12570" y="15683"/>
                    <a:pt x="12551" y="15692"/>
                  </a:cubicBezTo>
                  <a:lnTo>
                    <a:pt x="12513" y="15692"/>
                  </a:lnTo>
                  <a:cubicBezTo>
                    <a:pt x="12505" y="15695"/>
                    <a:pt x="12496" y="15696"/>
                    <a:pt x="12487" y="15696"/>
                  </a:cubicBezTo>
                  <a:cubicBezTo>
                    <a:pt x="12464" y="15696"/>
                    <a:pt x="12441" y="15689"/>
                    <a:pt x="12428" y="15683"/>
                  </a:cubicBezTo>
                  <a:cubicBezTo>
                    <a:pt x="12409" y="15673"/>
                    <a:pt x="12400" y="15673"/>
                    <a:pt x="12390" y="15673"/>
                  </a:cubicBezTo>
                  <a:cubicBezTo>
                    <a:pt x="12381" y="15664"/>
                    <a:pt x="12381" y="15664"/>
                    <a:pt x="12381" y="15664"/>
                  </a:cubicBezTo>
                  <a:cubicBezTo>
                    <a:pt x="12371" y="15664"/>
                    <a:pt x="12371" y="15654"/>
                    <a:pt x="12362" y="15654"/>
                  </a:cubicBezTo>
                  <a:cubicBezTo>
                    <a:pt x="12352" y="15645"/>
                    <a:pt x="12333" y="15635"/>
                    <a:pt x="12314" y="15626"/>
                  </a:cubicBezTo>
                  <a:cubicBezTo>
                    <a:pt x="12314" y="15626"/>
                    <a:pt x="12305" y="15617"/>
                    <a:pt x="12296" y="15617"/>
                  </a:cubicBezTo>
                  <a:cubicBezTo>
                    <a:pt x="12293" y="15619"/>
                    <a:pt x="12289" y="15620"/>
                    <a:pt x="12285" y="15620"/>
                  </a:cubicBezTo>
                  <a:cubicBezTo>
                    <a:pt x="12276" y="15620"/>
                    <a:pt x="12264" y="15614"/>
                    <a:pt x="12258" y="15607"/>
                  </a:cubicBezTo>
                  <a:cubicBezTo>
                    <a:pt x="12286" y="15588"/>
                    <a:pt x="12305" y="15569"/>
                    <a:pt x="12333" y="15550"/>
                  </a:cubicBezTo>
                  <a:lnTo>
                    <a:pt x="12343" y="15550"/>
                  </a:lnTo>
                  <a:cubicBezTo>
                    <a:pt x="12343" y="15560"/>
                    <a:pt x="12333" y="15560"/>
                    <a:pt x="12333" y="15560"/>
                  </a:cubicBezTo>
                  <a:cubicBezTo>
                    <a:pt x="12333" y="15569"/>
                    <a:pt x="12333" y="15579"/>
                    <a:pt x="12333" y="15579"/>
                  </a:cubicBezTo>
                  <a:cubicBezTo>
                    <a:pt x="12338" y="15583"/>
                    <a:pt x="12343" y="15586"/>
                    <a:pt x="12348" y="15586"/>
                  </a:cubicBezTo>
                  <a:cubicBezTo>
                    <a:pt x="12352" y="15586"/>
                    <a:pt x="12357" y="15583"/>
                    <a:pt x="12362" y="15579"/>
                  </a:cubicBezTo>
                  <a:cubicBezTo>
                    <a:pt x="12362" y="15579"/>
                    <a:pt x="12371" y="15569"/>
                    <a:pt x="12371" y="15569"/>
                  </a:cubicBezTo>
                  <a:cubicBezTo>
                    <a:pt x="12381" y="15560"/>
                    <a:pt x="12381" y="15560"/>
                    <a:pt x="12371" y="15560"/>
                  </a:cubicBezTo>
                  <a:cubicBezTo>
                    <a:pt x="12352" y="15550"/>
                    <a:pt x="12352" y="15541"/>
                    <a:pt x="12371" y="15531"/>
                  </a:cubicBezTo>
                  <a:cubicBezTo>
                    <a:pt x="12392" y="15517"/>
                    <a:pt x="12418" y="15509"/>
                    <a:pt x="12445" y="15509"/>
                  </a:cubicBezTo>
                  <a:close/>
                  <a:moveTo>
                    <a:pt x="14435" y="15683"/>
                  </a:moveTo>
                  <a:lnTo>
                    <a:pt x="14444" y="15702"/>
                  </a:lnTo>
                  <a:lnTo>
                    <a:pt x="14435" y="15702"/>
                  </a:lnTo>
                  <a:cubicBezTo>
                    <a:pt x="14425" y="15702"/>
                    <a:pt x="14425" y="15702"/>
                    <a:pt x="14425" y="15692"/>
                  </a:cubicBezTo>
                  <a:cubicBezTo>
                    <a:pt x="14425" y="15683"/>
                    <a:pt x="14435" y="15683"/>
                    <a:pt x="14435" y="15683"/>
                  </a:cubicBezTo>
                  <a:close/>
                  <a:moveTo>
                    <a:pt x="61780" y="15692"/>
                  </a:moveTo>
                  <a:cubicBezTo>
                    <a:pt x="61790" y="15692"/>
                    <a:pt x="61790" y="15692"/>
                    <a:pt x="61790" y="15702"/>
                  </a:cubicBezTo>
                  <a:lnTo>
                    <a:pt x="61780" y="15702"/>
                  </a:lnTo>
                  <a:lnTo>
                    <a:pt x="61780" y="15692"/>
                  </a:lnTo>
                  <a:close/>
                  <a:moveTo>
                    <a:pt x="62178" y="15654"/>
                  </a:moveTo>
                  <a:cubicBezTo>
                    <a:pt x="62187" y="15664"/>
                    <a:pt x="62197" y="15664"/>
                    <a:pt x="62216" y="15673"/>
                  </a:cubicBezTo>
                  <a:cubicBezTo>
                    <a:pt x="62216" y="15683"/>
                    <a:pt x="62206" y="15683"/>
                    <a:pt x="62206" y="15692"/>
                  </a:cubicBezTo>
                  <a:cubicBezTo>
                    <a:pt x="62187" y="15692"/>
                    <a:pt x="62178" y="15692"/>
                    <a:pt x="62169" y="15702"/>
                  </a:cubicBezTo>
                  <a:lnTo>
                    <a:pt x="62159" y="15702"/>
                  </a:lnTo>
                  <a:cubicBezTo>
                    <a:pt x="62159" y="15692"/>
                    <a:pt x="62159" y="15692"/>
                    <a:pt x="62159" y="15692"/>
                  </a:cubicBezTo>
                  <a:cubicBezTo>
                    <a:pt x="62169" y="15683"/>
                    <a:pt x="62169" y="15673"/>
                    <a:pt x="62178" y="15664"/>
                  </a:cubicBezTo>
                  <a:lnTo>
                    <a:pt x="62178" y="15664"/>
                  </a:lnTo>
                  <a:lnTo>
                    <a:pt x="62144" y="15672"/>
                  </a:lnTo>
                  <a:lnTo>
                    <a:pt x="62144" y="15672"/>
                  </a:lnTo>
                  <a:cubicBezTo>
                    <a:pt x="62146" y="15670"/>
                    <a:pt x="62140" y="15664"/>
                    <a:pt x="62140" y="15664"/>
                  </a:cubicBezTo>
                  <a:cubicBezTo>
                    <a:pt x="62150" y="15654"/>
                    <a:pt x="62169" y="15654"/>
                    <a:pt x="62178" y="15654"/>
                  </a:cubicBezTo>
                  <a:close/>
                  <a:moveTo>
                    <a:pt x="12617" y="15702"/>
                  </a:moveTo>
                  <a:cubicBezTo>
                    <a:pt x="12613" y="15706"/>
                    <a:pt x="12606" y="15709"/>
                    <a:pt x="12598" y="15709"/>
                  </a:cubicBezTo>
                  <a:cubicBezTo>
                    <a:pt x="12591" y="15709"/>
                    <a:pt x="12584" y="15706"/>
                    <a:pt x="12579" y="15702"/>
                  </a:cubicBezTo>
                  <a:close/>
                  <a:moveTo>
                    <a:pt x="60257" y="15692"/>
                  </a:moveTo>
                  <a:cubicBezTo>
                    <a:pt x="60257" y="15702"/>
                    <a:pt x="60257" y="15702"/>
                    <a:pt x="60257" y="15711"/>
                  </a:cubicBezTo>
                  <a:lnTo>
                    <a:pt x="60228" y="15692"/>
                  </a:lnTo>
                  <a:close/>
                  <a:moveTo>
                    <a:pt x="62254" y="15673"/>
                  </a:moveTo>
                  <a:cubicBezTo>
                    <a:pt x="62263" y="15673"/>
                    <a:pt x="62263" y="15683"/>
                    <a:pt x="62263" y="15692"/>
                  </a:cubicBezTo>
                  <a:cubicBezTo>
                    <a:pt x="62263" y="15692"/>
                    <a:pt x="62263" y="15702"/>
                    <a:pt x="62254" y="15711"/>
                  </a:cubicBezTo>
                  <a:cubicBezTo>
                    <a:pt x="62254" y="15711"/>
                    <a:pt x="62244" y="15702"/>
                    <a:pt x="62244" y="15702"/>
                  </a:cubicBezTo>
                  <a:cubicBezTo>
                    <a:pt x="62235" y="15692"/>
                    <a:pt x="62244" y="15683"/>
                    <a:pt x="62254" y="15673"/>
                  </a:cubicBezTo>
                  <a:close/>
                  <a:moveTo>
                    <a:pt x="12030" y="15673"/>
                  </a:moveTo>
                  <a:lnTo>
                    <a:pt x="12030" y="15673"/>
                  </a:lnTo>
                  <a:cubicBezTo>
                    <a:pt x="12049" y="15692"/>
                    <a:pt x="12030" y="15721"/>
                    <a:pt x="12002" y="15721"/>
                  </a:cubicBezTo>
                  <a:cubicBezTo>
                    <a:pt x="12002" y="15721"/>
                    <a:pt x="12002" y="15711"/>
                    <a:pt x="12002" y="15702"/>
                  </a:cubicBezTo>
                  <a:cubicBezTo>
                    <a:pt x="12002" y="15692"/>
                    <a:pt x="12002" y="15692"/>
                    <a:pt x="12021" y="15692"/>
                  </a:cubicBezTo>
                  <a:cubicBezTo>
                    <a:pt x="12021" y="15692"/>
                    <a:pt x="12030" y="15683"/>
                    <a:pt x="12030" y="15683"/>
                  </a:cubicBezTo>
                  <a:cubicBezTo>
                    <a:pt x="12030" y="15683"/>
                    <a:pt x="12030" y="15673"/>
                    <a:pt x="12030" y="15673"/>
                  </a:cubicBezTo>
                  <a:close/>
                  <a:moveTo>
                    <a:pt x="61553" y="15711"/>
                  </a:moveTo>
                  <a:lnTo>
                    <a:pt x="61563" y="15721"/>
                  </a:lnTo>
                  <a:lnTo>
                    <a:pt x="61544" y="15721"/>
                  </a:lnTo>
                  <a:cubicBezTo>
                    <a:pt x="61544" y="15721"/>
                    <a:pt x="61553" y="15711"/>
                    <a:pt x="61553" y="15711"/>
                  </a:cubicBezTo>
                  <a:close/>
                  <a:moveTo>
                    <a:pt x="15438" y="15702"/>
                  </a:moveTo>
                  <a:cubicBezTo>
                    <a:pt x="15438" y="15711"/>
                    <a:pt x="15438" y="15711"/>
                    <a:pt x="15438" y="15711"/>
                  </a:cubicBezTo>
                  <a:cubicBezTo>
                    <a:pt x="15433" y="15721"/>
                    <a:pt x="15429" y="15725"/>
                    <a:pt x="15423" y="15725"/>
                  </a:cubicBezTo>
                  <a:cubicBezTo>
                    <a:pt x="15417" y="15725"/>
                    <a:pt x="15410" y="15721"/>
                    <a:pt x="15400" y="15711"/>
                  </a:cubicBezTo>
                  <a:cubicBezTo>
                    <a:pt x="15410" y="15711"/>
                    <a:pt x="15419" y="15711"/>
                    <a:pt x="15429" y="15702"/>
                  </a:cubicBezTo>
                  <a:close/>
                  <a:moveTo>
                    <a:pt x="63721" y="15352"/>
                  </a:moveTo>
                  <a:cubicBezTo>
                    <a:pt x="63778" y="15380"/>
                    <a:pt x="63834" y="15399"/>
                    <a:pt x="63891" y="15418"/>
                  </a:cubicBezTo>
                  <a:cubicBezTo>
                    <a:pt x="63910" y="15427"/>
                    <a:pt x="63929" y="15437"/>
                    <a:pt x="63939" y="15437"/>
                  </a:cubicBezTo>
                  <a:cubicBezTo>
                    <a:pt x="63957" y="15446"/>
                    <a:pt x="63957" y="15446"/>
                    <a:pt x="63948" y="15465"/>
                  </a:cubicBezTo>
                  <a:cubicBezTo>
                    <a:pt x="63948" y="15465"/>
                    <a:pt x="63948" y="15475"/>
                    <a:pt x="63939" y="15484"/>
                  </a:cubicBezTo>
                  <a:cubicBezTo>
                    <a:pt x="63910" y="15522"/>
                    <a:pt x="63882" y="15560"/>
                    <a:pt x="63853" y="15588"/>
                  </a:cubicBezTo>
                  <a:cubicBezTo>
                    <a:pt x="63834" y="15607"/>
                    <a:pt x="63816" y="15626"/>
                    <a:pt x="63797" y="15635"/>
                  </a:cubicBezTo>
                  <a:cubicBezTo>
                    <a:pt x="63730" y="15664"/>
                    <a:pt x="63664" y="15692"/>
                    <a:pt x="63607" y="15721"/>
                  </a:cubicBezTo>
                  <a:cubicBezTo>
                    <a:pt x="63603" y="15725"/>
                    <a:pt x="63598" y="15728"/>
                    <a:pt x="63593" y="15728"/>
                  </a:cubicBezTo>
                  <a:cubicBezTo>
                    <a:pt x="63588" y="15728"/>
                    <a:pt x="63584" y="15725"/>
                    <a:pt x="63579" y="15721"/>
                  </a:cubicBezTo>
                  <a:cubicBezTo>
                    <a:pt x="63550" y="15692"/>
                    <a:pt x="63541" y="15664"/>
                    <a:pt x="63541" y="15626"/>
                  </a:cubicBezTo>
                  <a:cubicBezTo>
                    <a:pt x="63513" y="15617"/>
                    <a:pt x="63484" y="15598"/>
                    <a:pt x="63465" y="15579"/>
                  </a:cubicBezTo>
                  <a:cubicBezTo>
                    <a:pt x="63494" y="15560"/>
                    <a:pt x="63503" y="15522"/>
                    <a:pt x="63513" y="15493"/>
                  </a:cubicBezTo>
                  <a:cubicBezTo>
                    <a:pt x="63522" y="15484"/>
                    <a:pt x="63522" y="15475"/>
                    <a:pt x="63532" y="15465"/>
                  </a:cubicBezTo>
                  <a:cubicBezTo>
                    <a:pt x="63538" y="15451"/>
                    <a:pt x="63550" y="15442"/>
                    <a:pt x="63564" y="15442"/>
                  </a:cubicBezTo>
                  <a:cubicBezTo>
                    <a:pt x="63569" y="15442"/>
                    <a:pt x="63574" y="15444"/>
                    <a:pt x="63579" y="15446"/>
                  </a:cubicBezTo>
                  <a:cubicBezTo>
                    <a:pt x="63582" y="15449"/>
                    <a:pt x="63586" y="15450"/>
                    <a:pt x="63591" y="15450"/>
                  </a:cubicBezTo>
                  <a:cubicBezTo>
                    <a:pt x="63600" y="15450"/>
                    <a:pt x="63610" y="15446"/>
                    <a:pt x="63617" y="15446"/>
                  </a:cubicBezTo>
                  <a:cubicBezTo>
                    <a:pt x="63626" y="15437"/>
                    <a:pt x="63636" y="15427"/>
                    <a:pt x="63655" y="15418"/>
                  </a:cubicBezTo>
                  <a:cubicBezTo>
                    <a:pt x="63655" y="15418"/>
                    <a:pt x="63664" y="15418"/>
                    <a:pt x="63664" y="15408"/>
                  </a:cubicBezTo>
                  <a:cubicBezTo>
                    <a:pt x="63664" y="15408"/>
                    <a:pt x="63664" y="15399"/>
                    <a:pt x="63664" y="15399"/>
                  </a:cubicBezTo>
                  <a:cubicBezTo>
                    <a:pt x="63674" y="15399"/>
                    <a:pt x="63674" y="15399"/>
                    <a:pt x="63683" y="15408"/>
                  </a:cubicBezTo>
                  <a:cubicBezTo>
                    <a:pt x="63683" y="15408"/>
                    <a:pt x="63683" y="15408"/>
                    <a:pt x="63683" y="15418"/>
                  </a:cubicBezTo>
                  <a:cubicBezTo>
                    <a:pt x="63702" y="15399"/>
                    <a:pt x="63702" y="15399"/>
                    <a:pt x="63702" y="15380"/>
                  </a:cubicBezTo>
                  <a:cubicBezTo>
                    <a:pt x="63692" y="15370"/>
                    <a:pt x="63692" y="15361"/>
                    <a:pt x="63702" y="15361"/>
                  </a:cubicBezTo>
                  <a:cubicBezTo>
                    <a:pt x="63711" y="15361"/>
                    <a:pt x="63721" y="15352"/>
                    <a:pt x="63721" y="15352"/>
                  </a:cubicBezTo>
                  <a:close/>
                  <a:moveTo>
                    <a:pt x="60597" y="15683"/>
                  </a:moveTo>
                  <a:cubicBezTo>
                    <a:pt x="60607" y="15692"/>
                    <a:pt x="60616" y="15711"/>
                    <a:pt x="60626" y="15721"/>
                  </a:cubicBezTo>
                  <a:cubicBezTo>
                    <a:pt x="60626" y="15721"/>
                    <a:pt x="60626" y="15730"/>
                    <a:pt x="60616" y="15730"/>
                  </a:cubicBezTo>
                  <a:cubicBezTo>
                    <a:pt x="60616" y="15730"/>
                    <a:pt x="60607" y="15730"/>
                    <a:pt x="60607" y="15721"/>
                  </a:cubicBezTo>
                  <a:cubicBezTo>
                    <a:pt x="60607" y="15711"/>
                    <a:pt x="60607" y="15711"/>
                    <a:pt x="60597" y="15711"/>
                  </a:cubicBezTo>
                  <a:cubicBezTo>
                    <a:pt x="60588" y="15711"/>
                    <a:pt x="60588" y="15702"/>
                    <a:pt x="60578" y="15692"/>
                  </a:cubicBezTo>
                  <a:cubicBezTo>
                    <a:pt x="60588" y="15692"/>
                    <a:pt x="60588" y="15683"/>
                    <a:pt x="60588" y="15683"/>
                  </a:cubicBezTo>
                  <a:close/>
                  <a:moveTo>
                    <a:pt x="60910" y="15635"/>
                  </a:moveTo>
                  <a:cubicBezTo>
                    <a:pt x="60919" y="15635"/>
                    <a:pt x="60929" y="15645"/>
                    <a:pt x="60929" y="15645"/>
                  </a:cubicBezTo>
                  <a:lnTo>
                    <a:pt x="60929" y="15654"/>
                  </a:lnTo>
                  <a:cubicBezTo>
                    <a:pt x="60929" y="15654"/>
                    <a:pt x="60929" y="15654"/>
                    <a:pt x="60929" y="15664"/>
                  </a:cubicBezTo>
                  <a:cubicBezTo>
                    <a:pt x="60929" y="15683"/>
                    <a:pt x="60919" y="15692"/>
                    <a:pt x="60891" y="15692"/>
                  </a:cubicBezTo>
                  <a:cubicBezTo>
                    <a:pt x="60900" y="15711"/>
                    <a:pt x="60891" y="15711"/>
                    <a:pt x="60891" y="15721"/>
                  </a:cubicBezTo>
                  <a:cubicBezTo>
                    <a:pt x="60877" y="15727"/>
                    <a:pt x="60869" y="15734"/>
                    <a:pt x="60861" y="15734"/>
                  </a:cubicBezTo>
                  <a:cubicBezTo>
                    <a:pt x="60858" y="15734"/>
                    <a:pt x="60856" y="15733"/>
                    <a:pt x="60853" y="15730"/>
                  </a:cubicBezTo>
                  <a:cubicBezTo>
                    <a:pt x="60843" y="15721"/>
                    <a:pt x="60834" y="15721"/>
                    <a:pt x="60834" y="15711"/>
                  </a:cubicBezTo>
                  <a:cubicBezTo>
                    <a:pt x="60843" y="15692"/>
                    <a:pt x="60834" y="15692"/>
                    <a:pt x="60815" y="15692"/>
                  </a:cubicBezTo>
                  <a:lnTo>
                    <a:pt x="60806" y="15692"/>
                  </a:lnTo>
                  <a:cubicBezTo>
                    <a:pt x="60815" y="15683"/>
                    <a:pt x="60815" y="15683"/>
                    <a:pt x="60824" y="15683"/>
                  </a:cubicBezTo>
                  <a:cubicBezTo>
                    <a:pt x="60830" y="15684"/>
                    <a:pt x="60834" y="15685"/>
                    <a:pt x="60839" y="15685"/>
                  </a:cubicBezTo>
                  <a:cubicBezTo>
                    <a:pt x="60865" y="15685"/>
                    <a:pt x="60876" y="15663"/>
                    <a:pt x="60900" y="15654"/>
                  </a:cubicBezTo>
                  <a:cubicBezTo>
                    <a:pt x="60910" y="15654"/>
                    <a:pt x="60910" y="15645"/>
                    <a:pt x="60910" y="15635"/>
                  </a:cubicBezTo>
                  <a:close/>
                  <a:moveTo>
                    <a:pt x="12059" y="15692"/>
                  </a:moveTo>
                  <a:cubicBezTo>
                    <a:pt x="12059" y="15702"/>
                    <a:pt x="12059" y="15711"/>
                    <a:pt x="12068" y="15721"/>
                  </a:cubicBezTo>
                  <a:cubicBezTo>
                    <a:pt x="12068" y="15730"/>
                    <a:pt x="12068" y="15740"/>
                    <a:pt x="12049" y="15740"/>
                  </a:cubicBezTo>
                  <a:cubicBezTo>
                    <a:pt x="12049" y="15740"/>
                    <a:pt x="12040" y="15740"/>
                    <a:pt x="12040" y="15730"/>
                  </a:cubicBezTo>
                  <a:cubicBezTo>
                    <a:pt x="12030" y="15730"/>
                    <a:pt x="12030" y="15730"/>
                    <a:pt x="12030" y="15721"/>
                  </a:cubicBezTo>
                  <a:cubicBezTo>
                    <a:pt x="12040" y="15711"/>
                    <a:pt x="12049" y="15702"/>
                    <a:pt x="12059" y="15692"/>
                  </a:cubicBezTo>
                  <a:close/>
                  <a:moveTo>
                    <a:pt x="59793" y="15711"/>
                  </a:moveTo>
                  <a:lnTo>
                    <a:pt x="59812" y="15740"/>
                  </a:lnTo>
                  <a:cubicBezTo>
                    <a:pt x="59802" y="15740"/>
                    <a:pt x="59793" y="15740"/>
                    <a:pt x="59793" y="15730"/>
                  </a:cubicBezTo>
                  <a:cubicBezTo>
                    <a:pt x="59793" y="15730"/>
                    <a:pt x="59793" y="15721"/>
                    <a:pt x="59793" y="15711"/>
                  </a:cubicBezTo>
                  <a:close/>
                  <a:moveTo>
                    <a:pt x="60720" y="15721"/>
                  </a:moveTo>
                  <a:cubicBezTo>
                    <a:pt x="60720" y="15730"/>
                    <a:pt x="60720" y="15730"/>
                    <a:pt x="60720" y="15740"/>
                  </a:cubicBezTo>
                  <a:cubicBezTo>
                    <a:pt x="60711" y="15740"/>
                    <a:pt x="60711" y="15730"/>
                    <a:pt x="60701" y="15730"/>
                  </a:cubicBezTo>
                  <a:lnTo>
                    <a:pt x="60720" y="15721"/>
                  </a:lnTo>
                  <a:close/>
                  <a:moveTo>
                    <a:pt x="12750" y="15607"/>
                  </a:moveTo>
                  <a:cubicBezTo>
                    <a:pt x="12797" y="15626"/>
                    <a:pt x="12845" y="15635"/>
                    <a:pt x="12892" y="15654"/>
                  </a:cubicBezTo>
                  <a:cubicBezTo>
                    <a:pt x="12901" y="15654"/>
                    <a:pt x="12911" y="15664"/>
                    <a:pt x="12920" y="15664"/>
                  </a:cubicBezTo>
                  <a:cubicBezTo>
                    <a:pt x="12920" y="15664"/>
                    <a:pt x="12920" y="15673"/>
                    <a:pt x="12920" y="15673"/>
                  </a:cubicBezTo>
                  <a:cubicBezTo>
                    <a:pt x="12920" y="15692"/>
                    <a:pt x="12930" y="15702"/>
                    <a:pt x="12939" y="15711"/>
                  </a:cubicBezTo>
                  <a:lnTo>
                    <a:pt x="12949" y="15711"/>
                  </a:lnTo>
                  <a:cubicBezTo>
                    <a:pt x="12939" y="15721"/>
                    <a:pt x="12939" y="15730"/>
                    <a:pt x="12930" y="15730"/>
                  </a:cubicBezTo>
                  <a:cubicBezTo>
                    <a:pt x="12930" y="15735"/>
                    <a:pt x="12927" y="15737"/>
                    <a:pt x="12924" y="15737"/>
                  </a:cubicBezTo>
                  <a:cubicBezTo>
                    <a:pt x="12920" y="15737"/>
                    <a:pt x="12915" y="15735"/>
                    <a:pt x="12911" y="15730"/>
                  </a:cubicBezTo>
                  <a:cubicBezTo>
                    <a:pt x="12908" y="15727"/>
                    <a:pt x="12905" y="15726"/>
                    <a:pt x="12903" y="15726"/>
                  </a:cubicBezTo>
                  <a:cubicBezTo>
                    <a:pt x="12897" y="15726"/>
                    <a:pt x="12892" y="15733"/>
                    <a:pt x="12892" y="15740"/>
                  </a:cubicBezTo>
                  <a:cubicBezTo>
                    <a:pt x="12892" y="15740"/>
                    <a:pt x="12892" y="15749"/>
                    <a:pt x="12892" y="15749"/>
                  </a:cubicBezTo>
                  <a:lnTo>
                    <a:pt x="12882" y="15749"/>
                  </a:lnTo>
                  <a:cubicBezTo>
                    <a:pt x="12873" y="15749"/>
                    <a:pt x="12873" y="15740"/>
                    <a:pt x="12863" y="15740"/>
                  </a:cubicBezTo>
                  <a:cubicBezTo>
                    <a:pt x="12863" y="15740"/>
                    <a:pt x="12873" y="15730"/>
                    <a:pt x="12873" y="15730"/>
                  </a:cubicBezTo>
                  <a:cubicBezTo>
                    <a:pt x="12882" y="15730"/>
                    <a:pt x="12882" y="15721"/>
                    <a:pt x="12873" y="15721"/>
                  </a:cubicBezTo>
                  <a:cubicBezTo>
                    <a:pt x="12873" y="15711"/>
                    <a:pt x="12863" y="15702"/>
                    <a:pt x="12863" y="15702"/>
                  </a:cubicBezTo>
                  <a:cubicBezTo>
                    <a:pt x="12854" y="15721"/>
                    <a:pt x="12854" y="15730"/>
                    <a:pt x="12835" y="15730"/>
                  </a:cubicBezTo>
                  <a:cubicBezTo>
                    <a:pt x="12826" y="15711"/>
                    <a:pt x="12816" y="15692"/>
                    <a:pt x="12807" y="15673"/>
                  </a:cubicBezTo>
                  <a:cubicBezTo>
                    <a:pt x="12807" y="15673"/>
                    <a:pt x="12807" y="15683"/>
                    <a:pt x="12807" y="15683"/>
                  </a:cubicBezTo>
                  <a:cubicBezTo>
                    <a:pt x="12807" y="15692"/>
                    <a:pt x="12797" y="15692"/>
                    <a:pt x="12797" y="15692"/>
                  </a:cubicBezTo>
                  <a:cubicBezTo>
                    <a:pt x="12788" y="15692"/>
                    <a:pt x="12788" y="15692"/>
                    <a:pt x="12788" y="15683"/>
                  </a:cubicBezTo>
                  <a:cubicBezTo>
                    <a:pt x="12759" y="15664"/>
                    <a:pt x="12750" y="15645"/>
                    <a:pt x="12740" y="15617"/>
                  </a:cubicBezTo>
                  <a:cubicBezTo>
                    <a:pt x="12740" y="15607"/>
                    <a:pt x="12731" y="15607"/>
                    <a:pt x="12731" y="15607"/>
                  </a:cubicBezTo>
                  <a:close/>
                  <a:moveTo>
                    <a:pt x="14766" y="15721"/>
                  </a:moveTo>
                  <a:lnTo>
                    <a:pt x="14766" y="15749"/>
                  </a:lnTo>
                  <a:lnTo>
                    <a:pt x="14757" y="15749"/>
                  </a:lnTo>
                  <a:lnTo>
                    <a:pt x="14757" y="15721"/>
                  </a:lnTo>
                  <a:close/>
                  <a:moveTo>
                    <a:pt x="59698" y="15635"/>
                  </a:moveTo>
                  <a:cubicBezTo>
                    <a:pt x="59698" y="15645"/>
                    <a:pt x="59698" y="15654"/>
                    <a:pt x="59708" y="15654"/>
                  </a:cubicBezTo>
                  <a:cubicBezTo>
                    <a:pt x="59708" y="15664"/>
                    <a:pt x="59708" y="15673"/>
                    <a:pt x="59708" y="15683"/>
                  </a:cubicBezTo>
                  <a:cubicBezTo>
                    <a:pt x="59708" y="15683"/>
                    <a:pt x="59717" y="15692"/>
                    <a:pt x="59717" y="15692"/>
                  </a:cubicBezTo>
                  <a:cubicBezTo>
                    <a:pt x="59736" y="15692"/>
                    <a:pt x="59745" y="15702"/>
                    <a:pt x="59745" y="15711"/>
                  </a:cubicBezTo>
                  <a:cubicBezTo>
                    <a:pt x="59745" y="15730"/>
                    <a:pt x="59755" y="15740"/>
                    <a:pt x="59764" y="15749"/>
                  </a:cubicBezTo>
                  <a:cubicBezTo>
                    <a:pt x="59760" y="15754"/>
                    <a:pt x="59755" y="15756"/>
                    <a:pt x="59750" y="15756"/>
                  </a:cubicBezTo>
                  <a:cubicBezTo>
                    <a:pt x="59745" y="15756"/>
                    <a:pt x="59741" y="15754"/>
                    <a:pt x="59736" y="15749"/>
                  </a:cubicBezTo>
                  <a:cubicBezTo>
                    <a:pt x="59736" y="15749"/>
                    <a:pt x="59736" y="15740"/>
                    <a:pt x="59726" y="15730"/>
                  </a:cubicBezTo>
                  <a:cubicBezTo>
                    <a:pt x="59726" y="15730"/>
                    <a:pt x="59717" y="15721"/>
                    <a:pt x="59708" y="15721"/>
                  </a:cubicBezTo>
                  <a:cubicBezTo>
                    <a:pt x="59708" y="15711"/>
                    <a:pt x="59708" y="15711"/>
                    <a:pt x="59708" y="15711"/>
                  </a:cubicBezTo>
                  <a:cubicBezTo>
                    <a:pt x="59708" y="15711"/>
                    <a:pt x="59698" y="15711"/>
                    <a:pt x="59698" y="15702"/>
                  </a:cubicBezTo>
                  <a:cubicBezTo>
                    <a:pt x="59693" y="15688"/>
                    <a:pt x="59691" y="15680"/>
                    <a:pt x="59687" y="15680"/>
                  </a:cubicBezTo>
                  <a:cubicBezTo>
                    <a:pt x="59684" y="15680"/>
                    <a:pt x="59679" y="15688"/>
                    <a:pt x="59670" y="15702"/>
                  </a:cubicBezTo>
                  <a:cubicBezTo>
                    <a:pt x="59660" y="15683"/>
                    <a:pt x="59660" y="15664"/>
                    <a:pt x="59679" y="15654"/>
                  </a:cubicBezTo>
                  <a:cubicBezTo>
                    <a:pt x="59679" y="15645"/>
                    <a:pt x="59689" y="15635"/>
                    <a:pt x="59698" y="15635"/>
                  </a:cubicBezTo>
                  <a:close/>
                  <a:moveTo>
                    <a:pt x="14738" y="15740"/>
                  </a:moveTo>
                  <a:lnTo>
                    <a:pt x="14738" y="15740"/>
                  </a:lnTo>
                  <a:cubicBezTo>
                    <a:pt x="14728" y="15749"/>
                    <a:pt x="14728" y="15759"/>
                    <a:pt x="14719" y="15759"/>
                  </a:cubicBezTo>
                  <a:cubicBezTo>
                    <a:pt x="14719" y="15759"/>
                    <a:pt x="14709" y="15749"/>
                    <a:pt x="14700" y="15749"/>
                  </a:cubicBezTo>
                  <a:lnTo>
                    <a:pt x="14738" y="15740"/>
                  </a:lnTo>
                  <a:close/>
                  <a:moveTo>
                    <a:pt x="14813" y="15730"/>
                  </a:moveTo>
                  <a:cubicBezTo>
                    <a:pt x="14813" y="15730"/>
                    <a:pt x="14823" y="15730"/>
                    <a:pt x="14823" y="15740"/>
                  </a:cubicBezTo>
                  <a:cubicBezTo>
                    <a:pt x="14813" y="15740"/>
                    <a:pt x="14813" y="15749"/>
                    <a:pt x="14804" y="15759"/>
                  </a:cubicBezTo>
                  <a:lnTo>
                    <a:pt x="14794" y="15740"/>
                  </a:lnTo>
                  <a:cubicBezTo>
                    <a:pt x="14794" y="15740"/>
                    <a:pt x="14804" y="15730"/>
                    <a:pt x="14813" y="15730"/>
                  </a:cubicBezTo>
                  <a:close/>
                  <a:moveTo>
                    <a:pt x="60427" y="15740"/>
                  </a:moveTo>
                  <a:cubicBezTo>
                    <a:pt x="60427" y="15749"/>
                    <a:pt x="60436" y="15749"/>
                    <a:pt x="60436" y="15749"/>
                  </a:cubicBezTo>
                  <a:cubicBezTo>
                    <a:pt x="60446" y="15759"/>
                    <a:pt x="60455" y="15759"/>
                    <a:pt x="60465" y="15759"/>
                  </a:cubicBezTo>
                  <a:cubicBezTo>
                    <a:pt x="60460" y="15761"/>
                    <a:pt x="60455" y="15762"/>
                    <a:pt x="60450" y="15762"/>
                  </a:cubicBezTo>
                  <a:cubicBezTo>
                    <a:pt x="60436" y="15762"/>
                    <a:pt x="60424" y="15753"/>
                    <a:pt x="60417" y="15740"/>
                  </a:cubicBezTo>
                  <a:close/>
                  <a:moveTo>
                    <a:pt x="12002" y="15730"/>
                  </a:moveTo>
                  <a:cubicBezTo>
                    <a:pt x="12012" y="15740"/>
                    <a:pt x="12012" y="15749"/>
                    <a:pt x="12012" y="15759"/>
                  </a:cubicBezTo>
                  <a:cubicBezTo>
                    <a:pt x="12012" y="15768"/>
                    <a:pt x="12012" y="15768"/>
                    <a:pt x="12012" y="15768"/>
                  </a:cubicBezTo>
                  <a:lnTo>
                    <a:pt x="11993" y="15768"/>
                  </a:lnTo>
                  <a:cubicBezTo>
                    <a:pt x="11983" y="15759"/>
                    <a:pt x="11993" y="15740"/>
                    <a:pt x="12002" y="15730"/>
                  </a:cubicBezTo>
                  <a:close/>
                  <a:moveTo>
                    <a:pt x="60436" y="15702"/>
                  </a:moveTo>
                  <a:cubicBezTo>
                    <a:pt x="60446" y="15702"/>
                    <a:pt x="60474" y="15711"/>
                    <a:pt x="60474" y="15730"/>
                  </a:cubicBezTo>
                  <a:cubicBezTo>
                    <a:pt x="60474" y="15740"/>
                    <a:pt x="60484" y="15749"/>
                    <a:pt x="60484" y="15759"/>
                  </a:cubicBezTo>
                  <a:lnTo>
                    <a:pt x="60474" y="15768"/>
                  </a:lnTo>
                  <a:lnTo>
                    <a:pt x="60465" y="15730"/>
                  </a:lnTo>
                  <a:lnTo>
                    <a:pt x="60427" y="15730"/>
                  </a:lnTo>
                  <a:cubicBezTo>
                    <a:pt x="60417" y="15721"/>
                    <a:pt x="60408" y="15711"/>
                    <a:pt x="60399" y="15702"/>
                  </a:cubicBezTo>
                  <a:lnTo>
                    <a:pt x="60408" y="15702"/>
                  </a:lnTo>
                  <a:cubicBezTo>
                    <a:pt x="60413" y="15706"/>
                    <a:pt x="60417" y="15709"/>
                    <a:pt x="60422" y="15709"/>
                  </a:cubicBezTo>
                  <a:cubicBezTo>
                    <a:pt x="60427" y="15709"/>
                    <a:pt x="60432" y="15706"/>
                    <a:pt x="60436" y="15702"/>
                  </a:cubicBezTo>
                  <a:close/>
                  <a:moveTo>
                    <a:pt x="60626" y="15749"/>
                  </a:moveTo>
                  <a:cubicBezTo>
                    <a:pt x="60626" y="15749"/>
                    <a:pt x="60635" y="15749"/>
                    <a:pt x="60635" y="15759"/>
                  </a:cubicBezTo>
                  <a:cubicBezTo>
                    <a:pt x="60635" y="15759"/>
                    <a:pt x="60635" y="15768"/>
                    <a:pt x="60635" y="15768"/>
                  </a:cubicBezTo>
                  <a:cubicBezTo>
                    <a:pt x="60626" y="15768"/>
                    <a:pt x="60626" y="15768"/>
                    <a:pt x="60626" y="15759"/>
                  </a:cubicBezTo>
                  <a:cubicBezTo>
                    <a:pt x="60626" y="15759"/>
                    <a:pt x="60626" y="15749"/>
                    <a:pt x="60626" y="15749"/>
                  </a:cubicBezTo>
                  <a:close/>
                  <a:moveTo>
                    <a:pt x="62434" y="15721"/>
                  </a:moveTo>
                  <a:cubicBezTo>
                    <a:pt x="62443" y="15730"/>
                    <a:pt x="62453" y="15730"/>
                    <a:pt x="62453" y="15740"/>
                  </a:cubicBezTo>
                  <a:cubicBezTo>
                    <a:pt x="62453" y="15749"/>
                    <a:pt x="62443" y="15759"/>
                    <a:pt x="62443" y="15768"/>
                  </a:cubicBezTo>
                  <a:lnTo>
                    <a:pt x="62434" y="15768"/>
                  </a:lnTo>
                  <a:cubicBezTo>
                    <a:pt x="62434" y="15759"/>
                    <a:pt x="62434" y="15749"/>
                    <a:pt x="62434" y="15740"/>
                  </a:cubicBezTo>
                  <a:cubicBezTo>
                    <a:pt x="62434" y="15730"/>
                    <a:pt x="62434" y="15730"/>
                    <a:pt x="62434" y="15721"/>
                  </a:cubicBezTo>
                  <a:close/>
                  <a:moveTo>
                    <a:pt x="63162" y="15361"/>
                  </a:moveTo>
                  <a:cubicBezTo>
                    <a:pt x="63191" y="15370"/>
                    <a:pt x="63210" y="15389"/>
                    <a:pt x="63229" y="15408"/>
                  </a:cubicBezTo>
                  <a:cubicBezTo>
                    <a:pt x="63248" y="15437"/>
                    <a:pt x="63257" y="15465"/>
                    <a:pt x="63276" y="15493"/>
                  </a:cubicBezTo>
                  <a:cubicBezTo>
                    <a:pt x="63276" y="15512"/>
                    <a:pt x="63276" y="15522"/>
                    <a:pt x="63257" y="15522"/>
                  </a:cubicBezTo>
                  <a:cubicBezTo>
                    <a:pt x="63229" y="15531"/>
                    <a:pt x="63191" y="15541"/>
                    <a:pt x="63162" y="15550"/>
                  </a:cubicBezTo>
                  <a:lnTo>
                    <a:pt x="63153" y="15569"/>
                  </a:lnTo>
                  <a:cubicBezTo>
                    <a:pt x="63143" y="15550"/>
                    <a:pt x="63134" y="15531"/>
                    <a:pt x="63134" y="15512"/>
                  </a:cubicBezTo>
                  <a:cubicBezTo>
                    <a:pt x="63125" y="15503"/>
                    <a:pt x="63125" y="15503"/>
                    <a:pt x="63115" y="15503"/>
                  </a:cubicBezTo>
                  <a:cubicBezTo>
                    <a:pt x="63087" y="15522"/>
                    <a:pt x="63068" y="15550"/>
                    <a:pt x="63068" y="15579"/>
                  </a:cubicBezTo>
                  <a:cubicBezTo>
                    <a:pt x="63068" y="15588"/>
                    <a:pt x="63068" y="15598"/>
                    <a:pt x="63077" y="15617"/>
                  </a:cubicBezTo>
                  <a:cubicBezTo>
                    <a:pt x="63077" y="15635"/>
                    <a:pt x="63087" y="15635"/>
                    <a:pt x="63106" y="15635"/>
                  </a:cubicBezTo>
                  <a:cubicBezTo>
                    <a:pt x="63125" y="15626"/>
                    <a:pt x="63143" y="15626"/>
                    <a:pt x="63162" y="15617"/>
                  </a:cubicBezTo>
                  <a:lnTo>
                    <a:pt x="63181" y="15617"/>
                  </a:lnTo>
                  <a:cubicBezTo>
                    <a:pt x="63181" y="15626"/>
                    <a:pt x="63172" y="15635"/>
                    <a:pt x="63172" y="15635"/>
                  </a:cubicBezTo>
                  <a:cubicBezTo>
                    <a:pt x="63162" y="15645"/>
                    <a:pt x="63143" y="15654"/>
                    <a:pt x="63134" y="15654"/>
                  </a:cubicBezTo>
                  <a:cubicBezTo>
                    <a:pt x="63106" y="15664"/>
                    <a:pt x="63077" y="15664"/>
                    <a:pt x="63049" y="15673"/>
                  </a:cubicBezTo>
                  <a:cubicBezTo>
                    <a:pt x="63039" y="15683"/>
                    <a:pt x="63020" y="15683"/>
                    <a:pt x="63011" y="15692"/>
                  </a:cubicBezTo>
                  <a:cubicBezTo>
                    <a:pt x="63001" y="15692"/>
                    <a:pt x="62992" y="15702"/>
                    <a:pt x="62992" y="15702"/>
                  </a:cubicBezTo>
                  <a:lnTo>
                    <a:pt x="62992" y="15692"/>
                  </a:lnTo>
                  <a:lnTo>
                    <a:pt x="63001" y="15683"/>
                  </a:lnTo>
                  <a:lnTo>
                    <a:pt x="62964" y="15683"/>
                  </a:lnTo>
                  <a:cubicBezTo>
                    <a:pt x="62973" y="15692"/>
                    <a:pt x="62983" y="15702"/>
                    <a:pt x="62992" y="15711"/>
                  </a:cubicBezTo>
                  <a:cubicBezTo>
                    <a:pt x="62992" y="15711"/>
                    <a:pt x="62992" y="15721"/>
                    <a:pt x="62992" y="15721"/>
                  </a:cubicBezTo>
                  <a:cubicBezTo>
                    <a:pt x="62992" y="15721"/>
                    <a:pt x="62992" y="15730"/>
                    <a:pt x="62983" y="15730"/>
                  </a:cubicBezTo>
                  <a:cubicBezTo>
                    <a:pt x="62977" y="15719"/>
                    <a:pt x="62975" y="15714"/>
                    <a:pt x="62970" y="15714"/>
                  </a:cubicBezTo>
                  <a:cubicBezTo>
                    <a:pt x="62967" y="15714"/>
                    <a:pt x="62962" y="15717"/>
                    <a:pt x="62954" y="15721"/>
                  </a:cubicBezTo>
                  <a:cubicBezTo>
                    <a:pt x="62945" y="15730"/>
                    <a:pt x="62945" y="15740"/>
                    <a:pt x="62935" y="15749"/>
                  </a:cubicBezTo>
                  <a:cubicBezTo>
                    <a:pt x="62926" y="15759"/>
                    <a:pt x="62916" y="15759"/>
                    <a:pt x="62907" y="15768"/>
                  </a:cubicBezTo>
                  <a:lnTo>
                    <a:pt x="62897" y="15768"/>
                  </a:lnTo>
                  <a:cubicBezTo>
                    <a:pt x="62897" y="15768"/>
                    <a:pt x="62897" y="15759"/>
                    <a:pt x="62897" y="15759"/>
                  </a:cubicBezTo>
                  <a:cubicBezTo>
                    <a:pt x="62907" y="15730"/>
                    <a:pt x="62916" y="15711"/>
                    <a:pt x="62926" y="15692"/>
                  </a:cubicBezTo>
                  <a:cubicBezTo>
                    <a:pt x="62935" y="15654"/>
                    <a:pt x="62954" y="15626"/>
                    <a:pt x="62973" y="15588"/>
                  </a:cubicBezTo>
                  <a:cubicBezTo>
                    <a:pt x="63001" y="15541"/>
                    <a:pt x="63030" y="15484"/>
                    <a:pt x="63049" y="15437"/>
                  </a:cubicBezTo>
                  <a:cubicBezTo>
                    <a:pt x="63058" y="15418"/>
                    <a:pt x="63077" y="15399"/>
                    <a:pt x="63106" y="15399"/>
                  </a:cubicBezTo>
                  <a:cubicBezTo>
                    <a:pt x="63115" y="15399"/>
                    <a:pt x="63134" y="15389"/>
                    <a:pt x="63143" y="15370"/>
                  </a:cubicBezTo>
                  <a:cubicBezTo>
                    <a:pt x="63143" y="15361"/>
                    <a:pt x="63153" y="15361"/>
                    <a:pt x="63162" y="15361"/>
                  </a:cubicBezTo>
                  <a:close/>
                  <a:moveTo>
                    <a:pt x="60540" y="15740"/>
                  </a:moveTo>
                  <a:cubicBezTo>
                    <a:pt x="60540" y="15740"/>
                    <a:pt x="60540" y="15749"/>
                    <a:pt x="60540" y="15749"/>
                  </a:cubicBezTo>
                  <a:cubicBezTo>
                    <a:pt x="60540" y="15763"/>
                    <a:pt x="60530" y="15772"/>
                    <a:pt x="60517" y="15772"/>
                  </a:cubicBezTo>
                  <a:cubicBezTo>
                    <a:pt x="60513" y="15772"/>
                    <a:pt x="60508" y="15771"/>
                    <a:pt x="60503" y="15768"/>
                  </a:cubicBezTo>
                  <a:cubicBezTo>
                    <a:pt x="60512" y="15759"/>
                    <a:pt x="60522" y="15749"/>
                    <a:pt x="60531" y="15740"/>
                  </a:cubicBezTo>
                  <a:close/>
                  <a:moveTo>
                    <a:pt x="15429" y="15730"/>
                  </a:moveTo>
                  <a:cubicBezTo>
                    <a:pt x="15438" y="15730"/>
                    <a:pt x="15447" y="15730"/>
                    <a:pt x="15457" y="15740"/>
                  </a:cubicBezTo>
                  <a:lnTo>
                    <a:pt x="15466" y="15740"/>
                  </a:lnTo>
                  <a:cubicBezTo>
                    <a:pt x="15447" y="15749"/>
                    <a:pt x="15438" y="15759"/>
                    <a:pt x="15429" y="15768"/>
                  </a:cubicBezTo>
                  <a:cubicBezTo>
                    <a:pt x="15425" y="15771"/>
                    <a:pt x="15422" y="15772"/>
                    <a:pt x="15419" y="15772"/>
                  </a:cubicBezTo>
                  <a:cubicBezTo>
                    <a:pt x="15414" y="15772"/>
                    <a:pt x="15410" y="15768"/>
                    <a:pt x="15410" y="15768"/>
                  </a:cubicBezTo>
                  <a:cubicBezTo>
                    <a:pt x="15400" y="15749"/>
                    <a:pt x="15410" y="15730"/>
                    <a:pt x="15429" y="15730"/>
                  </a:cubicBezTo>
                  <a:close/>
                  <a:moveTo>
                    <a:pt x="13005" y="15730"/>
                  </a:moveTo>
                  <a:cubicBezTo>
                    <a:pt x="13015" y="15740"/>
                    <a:pt x="13015" y="15749"/>
                    <a:pt x="13005" y="15759"/>
                  </a:cubicBezTo>
                  <a:cubicBezTo>
                    <a:pt x="13005" y="15768"/>
                    <a:pt x="12986" y="15768"/>
                    <a:pt x="12977" y="15777"/>
                  </a:cubicBezTo>
                  <a:cubicBezTo>
                    <a:pt x="12977" y="15749"/>
                    <a:pt x="12986" y="15740"/>
                    <a:pt x="13005" y="15730"/>
                  </a:cubicBezTo>
                  <a:close/>
                  <a:moveTo>
                    <a:pt x="12277" y="15711"/>
                  </a:moveTo>
                  <a:cubicBezTo>
                    <a:pt x="12296" y="15711"/>
                    <a:pt x="12305" y="15721"/>
                    <a:pt x="12296" y="15740"/>
                  </a:cubicBezTo>
                  <a:cubicBezTo>
                    <a:pt x="12296" y="15759"/>
                    <a:pt x="12296" y="15759"/>
                    <a:pt x="12277" y="15759"/>
                  </a:cubicBezTo>
                  <a:cubicBezTo>
                    <a:pt x="12267" y="15768"/>
                    <a:pt x="12258" y="15777"/>
                    <a:pt x="12248" y="15777"/>
                  </a:cubicBezTo>
                  <a:cubicBezTo>
                    <a:pt x="12244" y="15781"/>
                    <a:pt x="12240" y="15784"/>
                    <a:pt x="12237" y="15784"/>
                  </a:cubicBezTo>
                  <a:cubicBezTo>
                    <a:pt x="12233" y="15784"/>
                    <a:pt x="12229" y="15779"/>
                    <a:pt x="12229" y="15768"/>
                  </a:cubicBezTo>
                  <a:cubicBezTo>
                    <a:pt x="12220" y="15768"/>
                    <a:pt x="12220" y="15759"/>
                    <a:pt x="12220" y="15759"/>
                  </a:cubicBezTo>
                  <a:cubicBezTo>
                    <a:pt x="12220" y="15759"/>
                    <a:pt x="12210" y="15749"/>
                    <a:pt x="12210" y="15749"/>
                  </a:cubicBezTo>
                  <a:lnTo>
                    <a:pt x="12220" y="15749"/>
                  </a:lnTo>
                  <a:cubicBezTo>
                    <a:pt x="12223" y="15752"/>
                    <a:pt x="12226" y="15753"/>
                    <a:pt x="12229" y="15753"/>
                  </a:cubicBezTo>
                  <a:cubicBezTo>
                    <a:pt x="12235" y="15753"/>
                    <a:pt x="12239" y="15749"/>
                    <a:pt x="12239" y="15749"/>
                  </a:cubicBezTo>
                  <a:cubicBezTo>
                    <a:pt x="12239" y="15740"/>
                    <a:pt x="12248" y="15740"/>
                    <a:pt x="12248" y="15730"/>
                  </a:cubicBezTo>
                  <a:cubicBezTo>
                    <a:pt x="12258" y="15730"/>
                    <a:pt x="12267" y="15721"/>
                    <a:pt x="12267" y="15721"/>
                  </a:cubicBezTo>
                  <a:cubicBezTo>
                    <a:pt x="12267" y="15711"/>
                    <a:pt x="12277" y="15711"/>
                    <a:pt x="12277" y="15711"/>
                  </a:cubicBezTo>
                  <a:close/>
                  <a:moveTo>
                    <a:pt x="60342" y="15749"/>
                  </a:moveTo>
                  <a:lnTo>
                    <a:pt x="60342" y="15759"/>
                  </a:lnTo>
                  <a:lnTo>
                    <a:pt x="60332" y="15787"/>
                  </a:lnTo>
                  <a:lnTo>
                    <a:pt x="60323" y="15759"/>
                  </a:lnTo>
                  <a:lnTo>
                    <a:pt x="60342" y="15749"/>
                  </a:lnTo>
                  <a:close/>
                  <a:moveTo>
                    <a:pt x="61497" y="15768"/>
                  </a:moveTo>
                  <a:cubicBezTo>
                    <a:pt x="61497" y="15777"/>
                    <a:pt x="61487" y="15787"/>
                    <a:pt x="61478" y="15787"/>
                  </a:cubicBezTo>
                  <a:lnTo>
                    <a:pt x="61487" y="15768"/>
                  </a:lnTo>
                  <a:close/>
                  <a:moveTo>
                    <a:pt x="12101" y="15769"/>
                  </a:moveTo>
                  <a:lnTo>
                    <a:pt x="12101" y="15769"/>
                  </a:lnTo>
                  <a:cubicBezTo>
                    <a:pt x="12091" y="15773"/>
                    <a:pt x="12093" y="15789"/>
                    <a:pt x="12084" y="15789"/>
                  </a:cubicBezTo>
                  <a:cubicBezTo>
                    <a:pt x="12083" y="15789"/>
                    <a:pt x="12081" y="15788"/>
                    <a:pt x="12078" y="15787"/>
                  </a:cubicBezTo>
                  <a:cubicBezTo>
                    <a:pt x="12086" y="15779"/>
                    <a:pt x="12093" y="15771"/>
                    <a:pt x="12101" y="15769"/>
                  </a:cubicBezTo>
                  <a:close/>
                  <a:moveTo>
                    <a:pt x="14936" y="15759"/>
                  </a:moveTo>
                  <a:cubicBezTo>
                    <a:pt x="14946" y="15768"/>
                    <a:pt x="14946" y="15777"/>
                    <a:pt x="14946" y="15777"/>
                  </a:cubicBezTo>
                  <a:cubicBezTo>
                    <a:pt x="14946" y="15787"/>
                    <a:pt x="14936" y="15787"/>
                    <a:pt x="14936" y="15796"/>
                  </a:cubicBezTo>
                  <a:cubicBezTo>
                    <a:pt x="14927" y="15787"/>
                    <a:pt x="14917" y="15787"/>
                    <a:pt x="14927" y="15777"/>
                  </a:cubicBezTo>
                  <a:cubicBezTo>
                    <a:pt x="14927" y="15777"/>
                    <a:pt x="14927" y="15768"/>
                    <a:pt x="14936" y="15759"/>
                  </a:cubicBezTo>
                  <a:close/>
                  <a:moveTo>
                    <a:pt x="15343" y="15740"/>
                  </a:moveTo>
                  <a:cubicBezTo>
                    <a:pt x="15353" y="15749"/>
                    <a:pt x="15353" y="15749"/>
                    <a:pt x="15353" y="15749"/>
                  </a:cubicBezTo>
                  <a:cubicBezTo>
                    <a:pt x="15362" y="15759"/>
                    <a:pt x="15362" y="15768"/>
                    <a:pt x="15372" y="15777"/>
                  </a:cubicBezTo>
                  <a:cubicBezTo>
                    <a:pt x="15372" y="15787"/>
                    <a:pt x="15372" y="15787"/>
                    <a:pt x="15372" y="15796"/>
                  </a:cubicBezTo>
                  <a:cubicBezTo>
                    <a:pt x="15362" y="15796"/>
                    <a:pt x="15362" y="15796"/>
                    <a:pt x="15353" y="15787"/>
                  </a:cubicBezTo>
                  <a:cubicBezTo>
                    <a:pt x="15353" y="15777"/>
                    <a:pt x="15343" y="15768"/>
                    <a:pt x="15343" y="15759"/>
                  </a:cubicBezTo>
                  <a:lnTo>
                    <a:pt x="15343" y="15740"/>
                  </a:lnTo>
                  <a:close/>
                  <a:moveTo>
                    <a:pt x="15523" y="15759"/>
                  </a:moveTo>
                  <a:cubicBezTo>
                    <a:pt x="15533" y="15759"/>
                    <a:pt x="15542" y="15759"/>
                    <a:pt x="15542" y="15768"/>
                  </a:cubicBezTo>
                  <a:lnTo>
                    <a:pt x="15533" y="15777"/>
                  </a:lnTo>
                  <a:lnTo>
                    <a:pt x="15533" y="15796"/>
                  </a:lnTo>
                  <a:cubicBezTo>
                    <a:pt x="15523" y="15787"/>
                    <a:pt x="15514" y="15787"/>
                    <a:pt x="15504" y="15777"/>
                  </a:cubicBezTo>
                  <a:cubicBezTo>
                    <a:pt x="15504" y="15768"/>
                    <a:pt x="15514" y="15759"/>
                    <a:pt x="15523" y="15759"/>
                  </a:cubicBezTo>
                  <a:close/>
                  <a:moveTo>
                    <a:pt x="60597" y="15777"/>
                  </a:moveTo>
                  <a:lnTo>
                    <a:pt x="60626" y="15787"/>
                  </a:lnTo>
                  <a:cubicBezTo>
                    <a:pt x="60626" y="15796"/>
                    <a:pt x="60616" y="15796"/>
                    <a:pt x="60616" y="15796"/>
                  </a:cubicBezTo>
                  <a:cubicBezTo>
                    <a:pt x="60607" y="15796"/>
                    <a:pt x="60607" y="15787"/>
                    <a:pt x="60597" y="15787"/>
                  </a:cubicBezTo>
                  <a:cubicBezTo>
                    <a:pt x="60597" y="15787"/>
                    <a:pt x="60597" y="15777"/>
                    <a:pt x="60597" y="15777"/>
                  </a:cubicBezTo>
                  <a:close/>
                  <a:moveTo>
                    <a:pt x="64516" y="15777"/>
                  </a:moveTo>
                  <a:lnTo>
                    <a:pt x="64516" y="15787"/>
                  </a:lnTo>
                  <a:cubicBezTo>
                    <a:pt x="64516" y="15787"/>
                    <a:pt x="64516" y="15796"/>
                    <a:pt x="64506" y="15796"/>
                  </a:cubicBezTo>
                  <a:cubicBezTo>
                    <a:pt x="64503" y="15800"/>
                    <a:pt x="64499" y="15803"/>
                    <a:pt x="64495" y="15803"/>
                  </a:cubicBezTo>
                  <a:cubicBezTo>
                    <a:pt x="64489" y="15803"/>
                    <a:pt x="64484" y="15798"/>
                    <a:pt x="64478" y="15787"/>
                  </a:cubicBezTo>
                  <a:cubicBezTo>
                    <a:pt x="64488" y="15787"/>
                    <a:pt x="64497" y="15777"/>
                    <a:pt x="64516" y="15777"/>
                  </a:cubicBezTo>
                  <a:close/>
                  <a:moveTo>
                    <a:pt x="12125" y="15796"/>
                  </a:moveTo>
                  <a:cubicBezTo>
                    <a:pt x="12135" y="15796"/>
                    <a:pt x="12144" y="15796"/>
                    <a:pt x="12154" y="15806"/>
                  </a:cubicBezTo>
                  <a:lnTo>
                    <a:pt x="12144" y="15806"/>
                  </a:lnTo>
                  <a:lnTo>
                    <a:pt x="12125" y="15796"/>
                  </a:lnTo>
                  <a:close/>
                  <a:moveTo>
                    <a:pt x="14476" y="15764"/>
                  </a:moveTo>
                  <a:cubicBezTo>
                    <a:pt x="14481" y="15764"/>
                    <a:pt x="14486" y="15765"/>
                    <a:pt x="14491" y="15768"/>
                  </a:cubicBezTo>
                  <a:cubicBezTo>
                    <a:pt x="14482" y="15777"/>
                    <a:pt x="14482" y="15787"/>
                    <a:pt x="14482" y="15806"/>
                  </a:cubicBezTo>
                  <a:lnTo>
                    <a:pt x="14463" y="15806"/>
                  </a:lnTo>
                  <a:cubicBezTo>
                    <a:pt x="14454" y="15806"/>
                    <a:pt x="14444" y="15796"/>
                    <a:pt x="14444" y="15787"/>
                  </a:cubicBezTo>
                  <a:cubicBezTo>
                    <a:pt x="14451" y="15773"/>
                    <a:pt x="14463" y="15764"/>
                    <a:pt x="14476" y="15764"/>
                  </a:cubicBezTo>
                  <a:close/>
                  <a:moveTo>
                    <a:pt x="14501" y="15787"/>
                  </a:moveTo>
                  <a:cubicBezTo>
                    <a:pt x="14501" y="15796"/>
                    <a:pt x="14501" y="15796"/>
                    <a:pt x="14501" y="15806"/>
                  </a:cubicBezTo>
                  <a:cubicBezTo>
                    <a:pt x="14491" y="15806"/>
                    <a:pt x="14491" y="15806"/>
                    <a:pt x="14491" y="15796"/>
                  </a:cubicBezTo>
                  <a:cubicBezTo>
                    <a:pt x="14491" y="15796"/>
                    <a:pt x="14501" y="15787"/>
                    <a:pt x="14501" y="15787"/>
                  </a:cubicBezTo>
                  <a:close/>
                  <a:moveTo>
                    <a:pt x="14842" y="15749"/>
                  </a:moveTo>
                  <a:cubicBezTo>
                    <a:pt x="14842" y="15759"/>
                    <a:pt x="14851" y="15768"/>
                    <a:pt x="14842" y="15777"/>
                  </a:cubicBezTo>
                  <a:cubicBezTo>
                    <a:pt x="14842" y="15777"/>
                    <a:pt x="14842" y="15796"/>
                    <a:pt x="14823" y="15796"/>
                  </a:cubicBezTo>
                  <a:cubicBezTo>
                    <a:pt x="14823" y="15806"/>
                    <a:pt x="14823" y="15806"/>
                    <a:pt x="14823" y="15815"/>
                  </a:cubicBezTo>
                  <a:cubicBezTo>
                    <a:pt x="14813" y="15806"/>
                    <a:pt x="14804" y="15796"/>
                    <a:pt x="14813" y="15787"/>
                  </a:cubicBezTo>
                  <a:cubicBezTo>
                    <a:pt x="14813" y="15768"/>
                    <a:pt x="14823" y="15759"/>
                    <a:pt x="14832" y="15749"/>
                  </a:cubicBezTo>
                  <a:close/>
                  <a:moveTo>
                    <a:pt x="59963" y="15796"/>
                  </a:moveTo>
                  <a:cubicBezTo>
                    <a:pt x="59973" y="15796"/>
                    <a:pt x="59982" y="15806"/>
                    <a:pt x="59992" y="15806"/>
                  </a:cubicBezTo>
                  <a:cubicBezTo>
                    <a:pt x="59992" y="15806"/>
                    <a:pt x="59992" y="15815"/>
                    <a:pt x="59992" y="15815"/>
                  </a:cubicBezTo>
                  <a:lnTo>
                    <a:pt x="59982" y="15815"/>
                  </a:lnTo>
                  <a:cubicBezTo>
                    <a:pt x="59973" y="15806"/>
                    <a:pt x="59963" y="15806"/>
                    <a:pt x="59963" y="15796"/>
                  </a:cubicBezTo>
                  <a:close/>
                  <a:moveTo>
                    <a:pt x="61809" y="15759"/>
                  </a:moveTo>
                  <a:cubicBezTo>
                    <a:pt x="61809" y="15768"/>
                    <a:pt x="61809" y="15787"/>
                    <a:pt x="61828" y="15796"/>
                  </a:cubicBezTo>
                  <a:cubicBezTo>
                    <a:pt x="61814" y="15810"/>
                    <a:pt x="61800" y="15819"/>
                    <a:pt x="61786" y="15819"/>
                  </a:cubicBezTo>
                  <a:cubicBezTo>
                    <a:pt x="61781" y="15819"/>
                    <a:pt x="61776" y="15818"/>
                    <a:pt x="61771" y="15815"/>
                  </a:cubicBezTo>
                  <a:cubicBezTo>
                    <a:pt x="61771" y="15815"/>
                    <a:pt x="61771" y="15806"/>
                    <a:pt x="61771" y="15796"/>
                  </a:cubicBezTo>
                  <a:cubicBezTo>
                    <a:pt x="61771" y="15787"/>
                    <a:pt x="61780" y="15768"/>
                    <a:pt x="61799" y="15768"/>
                  </a:cubicBezTo>
                  <a:cubicBezTo>
                    <a:pt x="61799" y="15768"/>
                    <a:pt x="61809" y="15759"/>
                    <a:pt x="61809" y="15759"/>
                  </a:cubicBezTo>
                  <a:close/>
                  <a:moveTo>
                    <a:pt x="12068" y="15806"/>
                  </a:moveTo>
                  <a:cubicBezTo>
                    <a:pt x="12087" y="15806"/>
                    <a:pt x="12087" y="15806"/>
                    <a:pt x="12087" y="15825"/>
                  </a:cubicBezTo>
                  <a:lnTo>
                    <a:pt x="12068" y="15806"/>
                  </a:lnTo>
                  <a:close/>
                  <a:moveTo>
                    <a:pt x="15306" y="15796"/>
                  </a:moveTo>
                  <a:cubicBezTo>
                    <a:pt x="15306" y="15796"/>
                    <a:pt x="15306" y="15806"/>
                    <a:pt x="15315" y="15806"/>
                  </a:cubicBezTo>
                  <a:cubicBezTo>
                    <a:pt x="15315" y="15815"/>
                    <a:pt x="15315" y="15815"/>
                    <a:pt x="15315" y="15825"/>
                  </a:cubicBezTo>
                  <a:lnTo>
                    <a:pt x="15306" y="15825"/>
                  </a:lnTo>
                  <a:cubicBezTo>
                    <a:pt x="15306" y="15825"/>
                    <a:pt x="15306" y="15815"/>
                    <a:pt x="15296" y="15806"/>
                  </a:cubicBezTo>
                  <a:cubicBezTo>
                    <a:pt x="15296" y="15806"/>
                    <a:pt x="15306" y="15796"/>
                    <a:pt x="15306" y="15796"/>
                  </a:cubicBezTo>
                  <a:close/>
                  <a:moveTo>
                    <a:pt x="59244" y="15806"/>
                  </a:moveTo>
                  <a:lnTo>
                    <a:pt x="59244" y="15825"/>
                  </a:lnTo>
                  <a:lnTo>
                    <a:pt x="59234" y="15825"/>
                  </a:lnTo>
                  <a:cubicBezTo>
                    <a:pt x="59244" y="15815"/>
                    <a:pt x="59244" y="15815"/>
                    <a:pt x="59244" y="15806"/>
                  </a:cubicBezTo>
                  <a:close/>
                  <a:moveTo>
                    <a:pt x="60455" y="15787"/>
                  </a:moveTo>
                  <a:cubicBezTo>
                    <a:pt x="60465" y="15787"/>
                    <a:pt x="60474" y="15787"/>
                    <a:pt x="60474" y="15796"/>
                  </a:cubicBezTo>
                  <a:cubicBezTo>
                    <a:pt x="60474" y="15806"/>
                    <a:pt x="60474" y="15815"/>
                    <a:pt x="60465" y="15815"/>
                  </a:cubicBezTo>
                  <a:cubicBezTo>
                    <a:pt x="60455" y="15815"/>
                    <a:pt x="60455" y="15815"/>
                    <a:pt x="60455" y="15825"/>
                  </a:cubicBezTo>
                  <a:cubicBezTo>
                    <a:pt x="60455" y="15815"/>
                    <a:pt x="60446" y="15806"/>
                    <a:pt x="60446" y="15796"/>
                  </a:cubicBezTo>
                  <a:cubicBezTo>
                    <a:pt x="60446" y="15796"/>
                    <a:pt x="60446" y="15787"/>
                    <a:pt x="60455" y="15787"/>
                  </a:cubicBezTo>
                  <a:close/>
                  <a:moveTo>
                    <a:pt x="63143" y="15777"/>
                  </a:moveTo>
                  <a:lnTo>
                    <a:pt x="63106" y="15825"/>
                  </a:lnTo>
                  <a:cubicBezTo>
                    <a:pt x="63096" y="15787"/>
                    <a:pt x="63115" y="15777"/>
                    <a:pt x="63143" y="15777"/>
                  </a:cubicBezTo>
                  <a:close/>
                  <a:moveTo>
                    <a:pt x="60389" y="15768"/>
                  </a:moveTo>
                  <a:cubicBezTo>
                    <a:pt x="60399" y="15768"/>
                    <a:pt x="60408" y="15768"/>
                    <a:pt x="60417" y="15777"/>
                  </a:cubicBezTo>
                  <a:cubicBezTo>
                    <a:pt x="60417" y="15777"/>
                    <a:pt x="60427" y="15787"/>
                    <a:pt x="60427" y="15787"/>
                  </a:cubicBezTo>
                  <a:cubicBezTo>
                    <a:pt x="60417" y="15796"/>
                    <a:pt x="60417" y="15806"/>
                    <a:pt x="60408" y="15806"/>
                  </a:cubicBezTo>
                  <a:cubicBezTo>
                    <a:pt x="60389" y="15815"/>
                    <a:pt x="60370" y="15825"/>
                    <a:pt x="60351" y="15825"/>
                  </a:cubicBezTo>
                  <a:cubicBezTo>
                    <a:pt x="60348" y="15828"/>
                    <a:pt x="60346" y="15829"/>
                    <a:pt x="60345" y="15829"/>
                  </a:cubicBezTo>
                  <a:cubicBezTo>
                    <a:pt x="60342" y="15829"/>
                    <a:pt x="60342" y="15822"/>
                    <a:pt x="60342" y="15815"/>
                  </a:cubicBezTo>
                  <a:cubicBezTo>
                    <a:pt x="60351" y="15796"/>
                    <a:pt x="60370" y="15777"/>
                    <a:pt x="60389" y="15768"/>
                  </a:cubicBezTo>
                  <a:close/>
                  <a:moveTo>
                    <a:pt x="12892" y="15815"/>
                  </a:moveTo>
                  <a:cubicBezTo>
                    <a:pt x="12892" y="15834"/>
                    <a:pt x="12882" y="15834"/>
                    <a:pt x="12873" y="15834"/>
                  </a:cubicBezTo>
                  <a:lnTo>
                    <a:pt x="12892" y="15815"/>
                  </a:lnTo>
                  <a:close/>
                  <a:moveTo>
                    <a:pt x="15514" y="15796"/>
                  </a:moveTo>
                  <a:cubicBezTo>
                    <a:pt x="15523" y="15806"/>
                    <a:pt x="15523" y="15815"/>
                    <a:pt x="15514" y="15825"/>
                  </a:cubicBezTo>
                  <a:cubicBezTo>
                    <a:pt x="15504" y="15834"/>
                    <a:pt x="15495" y="15834"/>
                    <a:pt x="15485" y="15844"/>
                  </a:cubicBezTo>
                  <a:cubicBezTo>
                    <a:pt x="15485" y="15825"/>
                    <a:pt x="15504" y="15815"/>
                    <a:pt x="15514" y="15796"/>
                  </a:cubicBezTo>
                  <a:close/>
                  <a:moveTo>
                    <a:pt x="59639" y="15821"/>
                  </a:moveTo>
                  <a:cubicBezTo>
                    <a:pt x="59646" y="15821"/>
                    <a:pt x="59653" y="15830"/>
                    <a:pt x="59660" y="15844"/>
                  </a:cubicBezTo>
                  <a:cubicBezTo>
                    <a:pt x="59641" y="15844"/>
                    <a:pt x="59632" y="15834"/>
                    <a:pt x="59632" y="15825"/>
                  </a:cubicBezTo>
                  <a:cubicBezTo>
                    <a:pt x="59634" y="15822"/>
                    <a:pt x="59637" y="15821"/>
                    <a:pt x="59639" y="15821"/>
                  </a:cubicBezTo>
                  <a:close/>
                  <a:moveTo>
                    <a:pt x="60200" y="15796"/>
                  </a:moveTo>
                  <a:cubicBezTo>
                    <a:pt x="60209" y="15796"/>
                    <a:pt x="60219" y="15815"/>
                    <a:pt x="60209" y="15825"/>
                  </a:cubicBezTo>
                  <a:cubicBezTo>
                    <a:pt x="60209" y="15825"/>
                    <a:pt x="60200" y="15834"/>
                    <a:pt x="60200" y="15844"/>
                  </a:cubicBezTo>
                  <a:cubicBezTo>
                    <a:pt x="60190" y="15834"/>
                    <a:pt x="60190" y="15825"/>
                    <a:pt x="60190" y="15825"/>
                  </a:cubicBezTo>
                  <a:cubicBezTo>
                    <a:pt x="60190" y="15815"/>
                    <a:pt x="60190" y="15806"/>
                    <a:pt x="60200" y="15796"/>
                  </a:cubicBezTo>
                  <a:close/>
                  <a:moveTo>
                    <a:pt x="60304" y="15825"/>
                  </a:moveTo>
                  <a:lnTo>
                    <a:pt x="60304" y="15844"/>
                  </a:lnTo>
                  <a:cubicBezTo>
                    <a:pt x="60294" y="15844"/>
                    <a:pt x="60294" y="15834"/>
                    <a:pt x="60304" y="15825"/>
                  </a:cubicBezTo>
                  <a:close/>
                  <a:moveTo>
                    <a:pt x="14444" y="15834"/>
                  </a:moveTo>
                  <a:lnTo>
                    <a:pt x="14454" y="15853"/>
                  </a:lnTo>
                  <a:lnTo>
                    <a:pt x="14425" y="15844"/>
                  </a:lnTo>
                  <a:lnTo>
                    <a:pt x="14444" y="15834"/>
                  </a:lnTo>
                  <a:close/>
                  <a:moveTo>
                    <a:pt x="14936" y="15825"/>
                  </a:moveTo>
                  <a:lnTo>
                    <a:pt x="14936" y="15853"/>
                  </a:lnTo>
                  <a:lnTo>
                    <a:pt x="14927" y="15844"/>
                  </a:lnTo>
                  <a:lnTo>
                    <a:pt x="14936" y="15825"/>
                  </a:lnTo>
                  <a:close/>
                  <a:moveTo>
                    <a:pt x="59717" y="15834"/>
                  </a:moveTo>
                  <a:lnTo>
                    <a:pt x="59726" y="15844"/>
                  </a:lnTo>
                  <a:lnTo>
                    <a:pt x="59698" y="15853"/>
                  </a:lnTo>
                  <a:lnTo>
                    <a:pt x="59698" y="15844"/>
                  </a:lnTo>
                  <a:lnTo>
                    <a:pt x="59717" y="15834"/>
                  </a:lnTo>
                  <a:close/>
                  <a:moveTo>
                    <a:pt x="59925" y="15844"/>
                  </a:moveTo>
                  <a:cubicBezTo>
                    <a:pt x="59925" y="15853"/>
                    <a:pt x="59916" y="15853"/>
                    <a:pt x="59916" y="15853"/>
                  </a:cubicBezTo>
                  <a:lnTo>
                    <a:pt x="59906" y="15853"/>
                  </a:lnTo>
                  <a:cubicBezTo>
                    <a:pt x="59916" y="15844"/>
                    <a:pt x="59916" y="15844"/>
                    <a:pt x="59916" y="15844"/>
                  </a:cubicBezTo>
                  <a:close/>
                  <a:moveTo>
                    <a:pt x="62197" y="15834"/>
                  </a:moveTo>
                  <a:lnTo>
                    <a:pt x="62187" y="15853"/>
                  </a:lnTo>
                  <a:lnTo>
                    <a:pt x="62178" y="15844"/>
                  </a:lnTo>
                  <a:lnTo>
                    <a:pt x="62187" y="15834"/>
                  </a:lnTo>
                  <a:close/>
                  <a:moveTo>
                    <a:pt x="63191" y="15815"/>
                  </a:moveTo>
                  <a:cubicBezTo>
                    <a:pt x="63200" y="15815"/>
                    <a:pt x="63200" y="15825"/>
                    <a:pt x="63210" y="15825"/>
                  </a:cubicBezTo>
                  <a:cubicBezTo>
                    <a:pt x="63210" y="15825"/>
                    <a:pt x="63219" y="15834"/>
                    <a:pt x="63229" y="15834"/>
                  </a:cubicBezTo>
                  <a:cubicBezTo>
                    <a:pt x="63219" y="15844"/>
                    <a:pt x="63219" y="15853"/>
                    <a:pt x="63210" y="15853"/>
                  </a:cubicBezTo>
                  <a:cubicBezTo>
                    <a:pt x="63200" y="15834"/>
                    <a:pt x="63200" y="15825"/>
                    <a:pt x="63191" y="15825"/>
                  </a:cubicBezTo>
                  <a:cubicBezTo>
                    <a:pt x="63191" y="15825"/>
                    <a:pt x="63191" y="15815"/>
                    <a:pt x="63191" y="15815"/>
                  </a:cubicBezTo>
                  <a:close/>
                  <a:moveTo>
                    <a:pt x="60389" y="15834"/>
                  </a:moveTo>
                  <a:lnTo>
                    <a:pt x="60417" y="15853"/>
                  </a:lnTo>
                  <a:cubicBezTo>
                    <a:pt x="60412" y="15856"/>
                    <a:pt x="60408" y="15857"/>
                    <a:pt x="60404" y="15857"/>
                  </a:cubicBezTo>
                  <a:cubicBezTo>
                    <a:pt x="60394" y="15857"/>
                    <a:pt x="60389" y="15848"/>
                    <a:pt x="60389" y="15834"/>
                  </a:cubicBezTo>
                  <a:close/>
                  <a:moveTo>
                    <a:pt x="60039" y="15825"/>
                  </a:moveTo>
                  <a:cubicBezTo>
                    <a:pt x="60048" y="15825"/>
                    <a:pt x="60048" y="15834"/>
                    <a:pt x="60058" y="15844"/>
                  </a:cubicBezTo>
                  <a:cubicBezTo>
                    <a:pt x="60058" y="15844"/>
                    <a:pt x="60067" y="15853"/>
                    <a:pt x="60067" y="15853"/>
                  </a:cubicBezTo>
                  <a:cubicBezTo>
                    <a:pt x="60058" y="15863"/>
                    <a:pt x="60058" y="15863"/>
                    <a:pt x="60048" y="15863"/>
                  </a:cubicBezTo>
                  <a:cubicBezTo>
                    <a:pt x="60039" y="15853"/>
                    <a:pt x="60029" y="15853"/>
                    <a:pt x="60029" y="15844"/>
                  </a:cubicBezTo>
                  <a:cubicBezTo>
                    <a:pt x="60020" y="15834"/>
                    <a:pt x="60029" y="15825"/>
                    <a:pt x="60039" y="15825"/>
                  </a:cubicBezTo>
                  <a:close/>
                  <a:moveTo>
                    <a:pt x="60266" y="15825"/>
                  </a:moveTo>
                  <a:cubicBezTo>
                    <a:pt x="60275" y="15825"/>
                    <a:pt x="60275" y="15834"/>
                    <a:pt x="60275" y="15834"/>
                  </a:cubicBezTo>
                  <a:cubicBezTo>
                    <a:pt x="60285" y="15844"/>
                    <a:pt x="60285" y="15853"/>
                    <a:pt x="60285" y="15853"/>
                  </a:cubicBezTo>
                  <a:lnTo>
                    <a:pt x="60266" y="15863"/>
                  </a:lnTo>
                  <a:lnTo>
                    <a:pt x="60257" y="15863"/>
                  </a:lnTo>
                  <a:lnTo>
                    <a:pt x="60266" y="15825"/>
                  </a:lnTo>
                  <a:close/>
                  <a:moveTo>
                    <a:pt x="12333" y="15740"/>
                  </a:moveTo>
                  <a:cubicBezTo>
                    <a:pt x="12343" y="15749"/>
                    <a:pt x="12343" y="15749"/>
                    <a:pt x="12343" y="15749"/>
                  </a:cubicBezTo>
                  <a:cubicBezTo>
                    <a:pt x="12343" y="15759"/>
                    <a:pt x="12343" y="15768"/>
                    <a:pt x="12343" y="15777"/>
                  </a:cubicBezTo>
                  <a:lnTo>
                    <a:pt x="12333" y="15777"/>
                  </a:lnTo>
                  <a:lnTo>
                    <a:pt x="12343" y="15796"/>
                  </a:lnTo>
                  <a:lnTo>
                    <a:pt x="12352" y="15796"/>
                  </a:lnTo>
                  <a:cubicBezTo>
                    <a:pt x="12352" y="15787"/>
                    <a:pt x="12352" y="15777"/>
                    <a:pt x="12352" y="15777"/>
                  </a:cubicBezTo>
                  <a:cubicBezTo>
                    <a:pt x="12359" y="15771"/>
                    <a:pt x="12361" y="15764"/>
                    <a:pt x="12365" y="15764"/>
                  </a:cubicBezTo>
                  <a:cubicBezTo>
                    <a:pt x="12367" y="15764"/>
                    <a:pt x="12368" y="15765"/>
                    <a:pt x="12371" y="15768"/>
                  </a:cubicBezTo>
                  <a:cubicBezTo>
                    <a:pt x="12371" y="15768"/>
                    <a:pt x="12371" y="15777"/>
                    <a:pt x="12371" y="15787"/>
                  </a:cubicBezTo>
                  <a:cubicBezTo>
                    <a:pt x="12362" y="15796"/>
                    <a:pt x="12352" y="15806"/>
                    <a:pt x="12343" y="15815"/>
                  </a:cubicBezTo>
                  <a:lnTo>
                    <a:pt x="12352" y="15815"/>
                  </a:lnTo>
                  <a:cubicBezTo>
                    <a:pt x="12362" y="15825"/>
                    <a:pt x="12371" y="15825"/>
                    <a:pt x="12381" y="15834"/>
                  </a:cubicBezTo>
                  <a:cubicBezTo>
                    <a:pt x="12390" y="15834"/>
                    <a:pt x="12390" y="15844"/>
                    <a:pt x="12381" y="15853"/>
                  </a:cubicBezTo>
                  <a:cubicBezTo>
                    <a:pt x="12371" y="15863"/>
                    <a:pt x="12362" y="15863"/>
                    <a:pt x="12352" y="15872"/>
                  </a:cubicBezTo>
                  <a:cubicBezTo>
                    <a:pt x="12352" y="15872"/>
                    <a:pt x="12343" y="15872"/>
                    <a:pt x="12343" y="15863"/>
                  </a:cubicBezTo>
                  <a:lnTo>
                    <a:pt x="12333" y="15863"/>
                  </a:lnTo>
                  <a:cubicBezTo>
                    <a:pt x="12305" y="15853"/>
                    <a:pt x="12305" y="15853"/>
                    <a:pt x="12296" y="15834"/>
                  </a:cubicBezTo>
                  <a:cubicBezTo>
                    <a:pt x="12305" y="15825"/>
                    <a:pt x="12305" y="15825"/>
                    <a:pt x="12314" y="15815"/>
                  </a:cubicBezTo>
                  <a:cubicBezTo>
                    <a:pt x="12314" y="15806"/>
                    <a:pt x="12324" y="15796"/>
                    <a:pt x="12333" y="15787"/>
                  </a:cubicBezTo>
                  <a:cubicBezTo>
                    <a:pt x="12333" y="15777"/>
                    <a:pt x="12333" y="15777"/>
                    <a:pt x="12333" y="15777"/>
                  </a:cubicBezTo>
                  <a:lnTo>
                    <a:pt x="12333" y="15749"/>
                  </a:lnTo>
                  <a:lnTo>
                    <a:pt x="12333" y="15740"/>
                  </a:lnTo>
                  <a:close/>
                  <a:moveTo>
                    <a:pt x="14491" y="15821"/>
                  </a:moveTo>
                  <a:cubicBezTo>
                    <a:pt x="14501" y="15821"/>
                    <a:pt x="14513" y="15830"/>
                    <a:pt x="14520" y="15844"/>
                  </a:cubicBezTo>
                  <a:lnTo>
                    <a:pt x="14529" y="15834"/>
                  </a:lnTo>
                  <a:lnTo>
                    <a:pt x="14529" y="15834"/>
                  </a:lnTo>
                  <a:lnTo>
                    <a:pt x="14520" y="15872"/>
                  </a:lnTo>
                  <a:lnTo>
                    <a:pt x="14510" y="15863"/>
                  </a:lnTo>
                  <a:lnTo>
                    <a:pt x="14510" y="15853"/>
                  </a:lnTo>
                  <a:cubicBezTo>
                    <a:pt x="14501" y="15853"/>
                    <a:pt x="14482" y="15844"/>
                    <a:pt x="14482" y="15825"/>
                  </a:cubicBezTo>
                  <a:cubicBezTo>
                    <a:pt x="14485" y="15822"/>
                    <a:pt x="14488" y="15821"/>
                    <a:pt x="14491" y="15821"/>
                  </a:cubicBezTo>
                  <a:close/>
                  <a:moveTo>
                    <a:pt x="14766" y="15844"/>
                  </a:moveTo>
                  <a:lnTo>
                    <a:pt x="14766" y="15844"/>
                  </a:lnTo>
                  <a:cubicBezTo>
                    <a:pt x="14775" y="15853"/>
                    <a:pt x="14785" y="15863"/>
                    <a:pt x="14785" y="15872"/>
                  </a:cubicBezTo>
                  <a:cubicBezTo>
                    <a:pt x="14766" y="15872"/>
                    <a:pt x="14757" y="15863"/>
                    <a:pt x="14766" y="15844"/>
                  </a:cubicBezTo>
                  <a:close/>
                  <a:moveTo>
                    <a:pt x="59140" y="15853"/>
                  </a:moveTo>
                  <a:cubicBezTo>
                    <a:pt x="59140" y="15853"/>
                    <a:pt x="59149" y="15863"/>
                    <a:pt x="59159" y="15863"/>
                  </a:cubicBezTo>
                  <a:lnTo>
                    <a:pt x="59149" y="15872"/>
                  </a:lnTo>
                  <a:lnTo>
                    <a:pt x="59130" y="15853"/>
                  </a:lnTo>
                  <a:close/>
                  <a:moveTo>
                    <a:pt x="61601" y="15834"/>
                  </a:moveTo>
                  <a:cubicBezTo>
                    <a:pt x="61601" y="15834"/>
                    <a:pt x="61601" y="15834"/>
                    <a:pt x="61601" y="15844"/>
                  </a:cubicBezTo>
                  <a:cubicBezTo>
                    <a:pt x="61601" y="15844"/>
                    <a:pt x="61601" y="15853"/>
                    <a:pt x="61591" y="15853"/>
                  </a:cubicBezTo>
                  <a:cubicBezTo>
                    <a:pt x="61582" y="15863"/>
                    <a:pt x="61572" y="15872"/>
                    <a:pt x="61563" y="15872"/>
                  </a:cubicBezTo>
                  <a:lnTo>
                    <a:pt x="61553" y="15872"/>
                  </a:lnTo>
                  <a:cubicBezTo>
                    <a:pt x="61553" y="15863"/>
                    <a:pt x="61553" y="15853"/>
                    <a:pt x="61563" y="15844"/>
                  </a:cubicBezTo>
                  <a:lnTo>
                    <a:pt x="61572" y="15844"/>
                  </a:lnTo>
                  <a:cubicBezTo>
                    <a:pt x="61582" y="15844"/>
                    <a:pt x="61591" y="15844"/>
                    <a:pt x="61591" y="15834"/>
                  </a:cubicBezTo>
                  <a:close/>
                  <a:moveTo>
                    <a:pt x="60077" y="15853"/>
                  </a:moveTo>
                  <a:lnTo>
                    <a:pt x="60077" y="15853"/>
                  </a:lnTo>
                  <a:cubicBezTo>
                    <a:pt x="60086" y="15863"/>
                    <a:pt x="60086" y="15872"/>
                    <a:pt x="60067" y="15882"/>
                  </a:cubicBezTo>
                  <a:lnTo>
                    <a:pt x="60077" y="15853"/>
                  </a:lnTo>
                  <a:close/>
                  <a:moveTo>
                    <a:pt x="64535" y="15730"/>
                  </a:moveTo>
                  <a:cubicBezTo>
                    <a:pt x="64611" y="15749"/>
                    <a:pt x="64686" y="15759"/>
                    <a:pt x="64753" y="15768"/>
                  </a:cubicBezTo>
                  <a:cubicBezTo>
                    <a:pt x="64772" y="15768"/>
                    <a:pt x="64800" y="15777"/>
                    <a:pt x="64819" y="15777"/>
                  </a:cubicBezTo>
                  <a:cubicBezTo>
                    <a:pt x="64762" y="15815"/>
                    <a:pt x="64696" y="15853"/>
                    <a:pt x="64630" y="15882"/>
                  </a:cubicBezTo>
                  <a:cubicBezTo>
                    <a:pt x="64630" y="15863"/>
                    <a:pt x="64611" y="15853"/>
                    <a:pt x="64592" y="15844"/>
                  </a:cubicBezTo>
                  <a:cubicBezTo>
                    <a:pt x="64554" y="15825"/>
                    <a:pt x="64525" y="15787"/>
                    <a:pt x="64506" y="15749"/>
                  </a:cubicBezTo>
                  <a:cubicBezTo>
                    <a:pt x="64497" y="15740"/>
                    <a:pt x="64506" y="15730"/>
                    <a:pt x="64516" y="15730"/>
                  </a:cubicBezTo>
                  <a:close/>
                  <a:moveTo>
                    <a:pt x="14832" y="15872"/>
                  </a:moveTo>
                  <a:cubicBezTo>
                    <a:pt x="14832" y="15872"/>
                    <a:pt x="14832" y="15872"/>
                    <a:pt x="14842" y="15882"/>
                  </a:cubicBezTo>
                  <a:cubicBezTo>
                    <a:pt x="14832" y="15882"/>
                    <a:pt x="14832" y="15891"/>
                    <a:pt x="14832" y="15891"/>
                  </a:cubicBezTo>
                  <a:cubicBezTo>
                    <a:pt x="14823" y="15891"/>
                    <a:pt x="14823" y="15882"/>
                    <a:pt x="14823" y="15882"/>
                  </a:cubicBezTo>
                  <a:cubicBezTo>
                    <a:pt x="14823" y="15882"/>
                    <a:pt x="14823" y="15872"/>
                    <a:pt x="14832" y="15872"/>
                  </a:cubicBezTo>
                  <a:close/>
                  <a:moveTo>
                    <a:pt x="14966" y="15830"/>
                  </a:moveTo>
                  <a:cubicBezTo>
                    <a:pt x="14969" y="15830"/>
                    <a:pt x="14971" y="15831"/>
                    <a:pt x="14974" y="15834"/>
                  </a:cubicBezTo>
                  <a:cubicBezTo>
                    <a:pt x="14984" y="15834"/>
                    <a:pt x="14984" y="15844"/>
                    <a:pt x="14984" y="15844"/>
                  </a:cubicBezTo>
                  <a:cubicBezTo>
                    <a:pt x="14974" y="15863"/>
                    <a:pt x="14955" y="15882"/>
                    <a:pt x="14946" y="15891"/>
                  </a:cubicBezTo>
                  <a:cubicBezTo>
                    <a:pt x="14946" y="15882"/>
                    <a:pt x="14946" y="15863"/>
                    <a:pt x="14946" y="15844"/>
                  </a:cubicBezTo>
                  <a:cubicBezTo>
                    <a:pt x="14953" y="15837"/>
                    <a:pt x="14959" y="15830"/>
                    <a:pt x="14966" y="15830"/>
                  </a:cubicBezTo>
                  <a:close/>
                  <a:moveTo>
                    <a:pt x="62206" y="15882"/>
                  </a:moveTo>
                  <a:cubicBezTo>
                    <a:pt x="62197" y="15882"/>
                    <a:pt x="62197" y="15882"/>
                    <a:pt x="62197" y="15891"/>
                  </a:cubicBezTo>
                  <a:cubicBezTo>
                    <a:pt x="62197" y="15882"/>
                    <a:pt x="62197" y="15882"/>
                    <a:pt x="62197" y="15882"/>
                  </a:cubicBezTo>
                  <a:close/>
                  <a:moveTo>
                    <a:pt x="63399" y="15635"/>
                  </a:moveTo>
                  <a:cubicBezTo>
                    <a:pt x="63409" y="15654"/>
                    <a:pt x="63409" y="15683"/>
                    <a:pt x="63399" y="15702"/>
                  </a:cubicBezTo>
                  <a:cubicBezTo>
                    <a:pt x="63390" y="15730"/>
                    <a:pt x="63371" y="15759"/>
                    <a:pt x="63361" y="15787"/>
                  </a:cubicBezTo>
                  <a:cubicBezTo>
                    <a:pt x="63390" y="15787"/>
                    <a:pt x="63418" y="15796"/>
                    <a:pt x="63437" y="15806"/>
                  </a:cubicBezTo>
                  <a:cubicBezTo>
                    <a:pt x="63456" y="15815"/>
                    <a:pt x="63456" y="15815"/>
                    <a:pt x="63456" y="15825"/>
                  </a:cubicBezTo>
                  <a:cubicBezTo>
                    <a:pt x="63446" y="15834"/>
                    <a:pt x="63437" y="15844"/>
                    <a:pt x="63427" y="15853"/>
                  </a:cubicBezTo>
                  <a:cubicBezTo>
                    <a:pt x="63418" y="15872"/>
                    <a:pt x="63409" y="15882"/>
                    <a:pt x="63399" y="15891"/>
                  </a:cubicBezTo>
                  <a:cubicBezTo>
                    <a:pt x="63399" y="15882"/>
                    <a:pt x="63390" y="15882"/>
                    <a:pt x="63390" y="15872"/>
                  </a:cubicBezTo>
                  <a:cubicBezTo>
                    <a:pt x="63390" y="15853"/>
                    <a:pt x="63390" y="15853"/>
                    <a:pt x="63371" y="15853"/>
                  </a:cubicBezTo>
                  <a:lnTo>
                    <a:pt x="63371" y="15834"/>
                  </a:lnTo>
                  <a:lnTo>
                    <a:pt x="63342" y="15825"/>
                  </a:lnTo>
                  <a:cubicBezTo>
                    <a:pt x="63342" y="15834"/>
                    <a:pt x="63342" y="15834"/>
                    <a:pt x="63342" y="15834"/>
                  </a:cubicBezTo>
                  <a:cubicBezTo>
                    <a:pt x="63342" y="15844"/>
                    <a:pt x="63333" y="15844"/>
                    <a:pt x="63333" y="15844"/>
                  </a:cubicBezTo>
                  <a:cubicBezTo>
                    <a:pt x="63333" y="15834"/>
                    <a:pt x="63333" y="15834"/>
                    <a:pt x="63323" y="15834"/>
                  </a:cubicBezTo>
                  <a:lnTo>
                    <a:pt x="63333" y="15825"/>
                  </a:lnTo>
                  <a:cubicBezTo>
                    <a:pt x="63342" y="15806"/>
                    <a:pt x="63342" y="15796"/>
                    <a:pt x="63314" y="15796"/>
                  </a:cubicBezTo>
                  <a:cubicBezTo>
                    <a:pt x="63304" y="15787"/>
                    <a:pt x="63304" y="15787"/>
                    <a:pt x="63295" y="15787"/>
                  </a:cubicBezTo>
                  <a:cubicBezTo>
                    <a:pt x="63285" y="15787"/>
                    <a:pt x="63276" y="15787"/>
                    <a:pt x="63267" y="15777"/>
                  </a:cubicBezTo>
                  <a:cubicBezTo>
                    <a:pt x="63267" y="15768"/>
                    <a:pt x="63267" y="15768"/>
                    <a:pt x="63267" y="15768"/>
                  </a:cubicBezTo>
                  <a:cubicBezTo>
                    <a:pt x="63267" y="15759"/>
                    <a:pt x="63276" y="15740"/>
                    <a:pt x="63285" y="15730"/>
                  </a:cubicBezTo>
                  <a:lnTo>
                    <a:pt x="63267" y="15721"/>
                  </a:lnTo>
                  <a:cubicBezTo>
                    <a:pt x="63314" y="15692"/>
                    <a:pt x="63352" y="15664"/>
                    <a:pt x="63399" y="15635"/>
                  </a:cubicBezTo>
                  <a:close/>
                  <a:moveTo>
                    <a:pt x="14454" y="15872"/>
                  </a:moveTo>
                  <a:cubicBezTo>
                    <a:pt x="14454" y="15872"/>
                    <a:pt x="14463" y="15872"/>
                    <a:pt x="14463" y="15882"/>
                  </a:cubicBezTo>
                  <a:cubicBezTo>
                    <a:pt x="14463" y="15882"/>
                    <a:pt x="14454" y="15891"/>
                    <a:pt x="14444" y="15900"/>
                  </a:cubicBezTo>
                  <a:cubicBezTo>
                    <a:pt x="14444" y="15904"/>
                    <a:pt x="14443" y="15905"/>
                    <a:pt x="14442" y="15905"/>
                  </a:cubicBezTo>
                  <a:cubicBezTo>
                    <a:pt x="14439" y="15905"/>
                    <a:pt x="14435" y="15900"/>
                    <a:pt x="14435" y="15900"/>
                  </a:cubicBezTo>
                  <a:cubicBezTo>
                    <a:pt x="14435" y="15882"/>
                    <a:pt x="14444" y="15872"/>
                    <a:pt x="14454" y="15872"/>
                  </a:cubicBezTo>
                  <a:close/>
                  <a:moveTo>
                    <a:pt x="12863" y="15872"/>
                  </a:moveTo>
                  <a:cubicBezTo>
                    <a:pt x="12873" y="15882"/>
                    <a:pt x="12873" y="15891"/>
                    <a:pt x="12882" y="15900"/>
                  </a:cubicBezTo>
                  <a:cubicBezTo>
                    <a:pt x="12882" y="15900"/>
                    <a:pt x="12882" y="15910"/>
                    <a:pt x="12882" y="15910"/>
                  </a:cubicBezTo>
                  <a:cubicBezTo>
                    <a:pt x="12873" y="15900"/>
                    <a:pt x="12863" y="15891"/>
                    <a:pt x="12854" y="15882"/>
                  </a:cubicBezTo>
                  <a:cubicBezTo>
                    <a:pt x="12854" y="15872"/>
                    <a:pt x="12854" y="15872"/>
                    <a:pt x="12863" y="15872"/>
                  </a:cubicBezTo>
                  <a:close/>
                  <a:moveTo>
                    <a:pt x="12927" y="15887"/>
                  </a:moveTo>
                  <a:cubicBezTo>
                    <a:pt x="12931" y="15887"/>
                    <a:pt x="12932" y="15894"/>
                    <a:pt x="12939" y="15900"/>
                  </a:cubicBezTo>
                  <a:cubicBezTo>
                    <a:pt x="12949" y="15900"/>
                    <a:pt x="12949" y="15891"/>
                    <a:pt x="12958" y="15891"/>
                  </a:cubicBezTo>
                  <a:cubicBezTo>
                    <a:pt x="12958" y="15891"/>
                    <a:pt x="12958" y="15900"/>
                    <a:pt x="12968" y="15900"/>
                  </a:cubicBezTo>
                  <a:cubicBezTo>
                    <a:pt x="12958" y="15900"/>
                    <a:pt x="12958" y="15910"/>
                    <a:pt x="12949" y="15910"/>
                  </a:cubicBezTo>
                  <a:cubicBezTo>
                    <a:pt x="12949" y="15910"/>
                    <a:pt x="12949" y="15900"/>
                    <a:pt x="12939" y="15900"/>
                  </a:cubicBezTo>
                  <a:lnTo>
                    <a:pt x="12911" y="15900"/>
                  </a:lnTo>
                  <a:cubicBezTo>
                    <a:pt x="12911" y="15891"/>
                    <a:pt x="12911" y="15891"/>
                    <a:pt x="12920" y="15891"/>
                  </a:cubicBezTo>
                  <a:cubicBezTo>
                    <a:pt x="12923" y="15888"/>
                    <a:pt x="12925" y="15887"/>
                    <a:pt x="12927" y="15887"/>
                  </a:cubicBezTo>
                  <a:close/>
                  <a:moveTo>
                    <a:pt x="14160" y="15863"/>
                  </a:moveTo>
                  <a:cubicBezTo>
                    <a:pt x="14170" y="15863"/>
                    <a:pt x="14170" y="15872"/>
                    <a:pt x="14170" y="15882"/>
                  </a:cubicBezTo>
                  <a:lnTo>
                    <a:pt x="14151" y="15900"/>
                  </a:lnTo>
                  <a:lnTo>
                    <a:pt x="14132" y="15891"/>
                  </a:lnTo>
                  <a:lnTo>
                    <a:pt x="14132" y="15910"/>
                  </a:lnTo>
                  <a:cubicBezTo>
                    <a:pt x="14122" y="15900"/>
                    <a:pt x="14113" y="15882"/>
                    <a:pt x="14113" y="15863"/>
                  </a:cubicBezTo>
                  <a:cubicBezTo>
                    <a:pt x="14122" y="15863"/>
                    <a:pt x="14122" y="15872"/>
                    <a:pt x="14122" y="15872"/>
                  </a:cubicBezTo>
                  <a:cubicBezTo>
                    <a:pt x="14129" y="15879"/>
                    <a:pt x="14136" y="15885"/>
                    <a:pt x="14142" y="15885"/>
                  </a:cubicBezTo>
                  <a:cubicBezTo>
                    <a:pt x="14145" y="15885"/>
                    <a:pt x="14148" y="15884"/>
                    <a:pt x="14151" y="15882"/>
                  </a:cubicBezTo>
                  <a:cubicBezTo>
                    <a:pt x="14151" y="15882"/>
                    <a:pt x="14160" y="15872"/>
                    <a:pt x="14160" y="15863"/>
                  </a:cubicBezTo>
                  <a:close/>
                  <a:moveTo>
                    <a:pt x="64192" y="15887"/>
                  </a:moveTo>
                  <a:cubicBezTo>
                    <a:pt x="64199" y="15887"/>
                    <a:pt x="64204" y="15896"/>
                    <a:pt x="64204" y="15910"/>
                  </a:cubicBezTo>
                  <a:lnTo>
                    <a:pt x="64185" y="15891"/>
                  </a:lnTo>
                  <a:cubicBezTo>
                    <a:pt x="64187" y="15888"/>
                    <a:pt x="64190" y="15887"/>
                    <a:pt x="64192" y="15887"/>
                  </a:cubicBezTo>
                  <a:close/>
                  <a:moveTo>
                    <a:pt x="60701" y="15891"/>
                  </a:moveTo>
                  <a:cubicBezTo>
                    <a:pt x="60701" y="15900"/>
                    <a:pt x="60701" y="15900"/>
                    <a:pt x="60701" y="15900"/>
                  </a:cubicBezTo>
                  <a:cubicBezTo>
                    <a:pt x="60701" y="15910"/>
                    <a:pt x="60701" y="15919"/>
                    <a:pt x="60701" y="15919"/>
                  </a:cubicBezTo>
                  <a:lnTo>
                    <a:pt x="60692" y="15919"/>
                  </a:lnTo>
                  <a:cubicBezTo>
                    <a:pt x="60692" y="15910"/>
                    <a:pt x="60692" y="15910"/>
                    <a:pt x="60692" y="15900"/>
                  </a:cubicBezTo>
                  <a:cubicBezTo>
                    <a:pt x="60692" y="15900"/>
                    <a:pt x="60701" y="15891"/>
                    <a:pt x="60701" y="15891"/>
                  </a:cubicBezTo>
                  <a:close/>
                  <a:moveTo>
                    <a:pt x="61695" y="15882"/>
                  </a:moveTo>
                  <a:cubicBezTo>
                    <a:pt x="61695" y="15882"/>
                    <a:pt x="61695" y="15882"/>
                    <a:pt x="61695" y="15891"/>
                  </a:cubicBezTo>
                  <a:cubicBezTo>
                    <a:pt x="61695" y="15900"/>
                    <a:pt x="61695" y="15910"/>
                    <a:pt x="61695" y="15919"/>
                  </a:cubicBezTo>
                  <a:lnTo>
                    <a:pt x="61657" y="15919"/>
                  </a:lnTo>
                  <a:lnTo>
                    <a:pt x="61657" y="15910"/>
                  </a:lnTo>
                  <a:lnTo>
                    <a:pt x="61667" y="15910"/>
                  </a:lnTo>
                  <a:cubicBezTo>
                    <a:pt x="61676" y="15900"/>
                    <a:pt x="61686" y="15891"/>
                    <a:pt x="61695" y="15882"/>
                  </a:cubicBezTo>
                  <a:close/>
                  <a:moveTo>
                    <a:pt x="14908" y="15891"/>
                  </a:moveTo>
                  <a:lnTo>
                    <a:pt x="14908" y="15891"/>
                  </a:lnTo>
                  <a:cubicBezTo>
                    <a:pt x="14917" y="15910"/>
                    <a:pt x="14908" y="15919"/>
                    <a:pt x="14898" y="15929"/>
                  </a:cubicBezTo>
                  <a:cubicBezTo>
                    <a:pt x="14898" y="15919"/>
                    <a:pt x="14898" y="15900"/>
                    <a:pt x="14908" y="15891"/>
                  </a:cubicBezTo>
                  <a:close/>
                  <a:moveTo>
                    <a:pt x="59556" y="15910"/>
                  </a:moveTo>
                  <a:cubicBezTo>
                    <a:pt x="59566" y="15910"/>
                    <a:pt x="59566" y="15919"/>
                    <a:pt x="59566" y="15929"/>
                  </a:cubicBezTo>
                  <a:lnTo>
                    <a:pt x="59547" y="15910"/>
                  </a:lnTo>
                  <a:close/>
                  <a:moveTo>
                    <a:pt x="59963" y="15825"/>
                  </a:moveTo>
                  <a:cubicBezTo>
                    <a:pt x="59973" y="15825"/>
                    <a:pt x="59992" y="15825"/>
                    <a:pt x="60001" y="15834"/>
                  </a:cubicBezTo>
                  <a:cubicBezTo>
                    <a:pt x="60010" y="15844"/>
                    <a:pt x="60010" y="15853"/>
                    <a:pt x="60001" y="15863"/>
                  </a:cubicBezTo>
                  <a:cubicBezTo>
                    <a:pt x="59982" y="15872"/>
                    <a:pt x="59982" y="15900"/>
                    <a:pt x="60001" y="15919"/>
                  </a:cubicBezTo>
                  <a:cubicBezTo>
                    <a:pt x="60001" y="15919"/>
                    <a:pt x="60001" y="15919"/>
                    <a:pt x="60001" y="15929"/>
                  </a:cubicBezTo>
                  <a:cubicBezTo>
                    <a:pt x="59992" y="15929"/>
                    <a:pt x="59992" y="15919"/>
                    <a:pt x="59982" y="15919"/>
                  </a:cubicBezTo>
                  <a:lnTo>
                    <a:pt x="59973" y="15919"/>
                  </a:lnTo>
                  <a:cubicBezTo>
                    <a:pt x="59963" y="15919"/>
                    <a:pt x="59954" y="15910"/>
                    <a:pt x="59954" y="15900"/>
                  </a:cubicBezTo>
                  <a:cubicBezTo>
                    <a:pt x="59954" y="15891"/>
                    <a:pt x="59944" y="15872"/>
                    <a:pt x="59925" y="15872"/>
                  </a:cubicBezTo>
                  <a:cubicBezTo>
                    <a:pt x="59944" y="15853"/>
                    <a:pt x="59954" y="15844"/>
                    <a:pt x="59963" y="15825"/>
                  </a:cubicBezTo>
                  <a:close/>
                  <a:moveTo>
                    <a:pt x="62225" y="15900"/>
                  </a:moveTo>
                  <a:cubicBezTo>
                    <a:pt x="62225" y="15900"/>
                    <a:pt x="62225" y="15910"/>
                    <a:pt x="62225" y="15910"/>
                  </a:cubicBezTo>
                  <a:cubicBezTo>
                    <a:pt x="62216" y="15919"/>
                    <a:pt x="62216" y="15919"/>
                    <a:pt x="62206" y="15929"/>
                  </a:cubicBezTo>
                  <a:lnTo>
                    <a:pt x="62187" y="15919"/>
                  </a:lnTo>
                  <a:cubicBezTo>
                    <a:pt x="62197" y="15910"/>
                    <a:pt x="62197" y="15910"/>
                    <a:pt x="62206" y="15900"/>
                  </a:cubicBezTo>
                  <a:close/>
                  <a:moveTo>
                    <a:pt x="63012" y="15783"/>
                  </a:moveTo>
                  <a:cubicBezTo>
                    <a:pt x="63022" y="15783"/>
                    <a:pt x="63035" y="15790"/>
                    <a:pt x="63049" y="15796"/>
                  </a:cubicBezTo>
                  <a:cubicBezTo>
                    <a:pt x="63049" y="15796"/>
                    <a:pt x="63058" y="15806"/>
                    <a:pt x="63058" y="15815"/>
                  </a:cubicBezTo>
                  <a:cubicBezTo>
                    <a:pt x="63058" y="15825"/>
                    <a:pt x="63049" y="15844"/>
                    <a:pt x="63049" y="15853"/>
                  </a:cubicBezTo>
                  <a:cubicBezTo>
                    <a:pt x="63039" y="15863"/>
                    <a:pt x="63039" y="15872"/>
                    <a:pt x="63049" y="15882"/>
                  </a:cubicBezTo>
                  <a:cubicBezTo>
                    <a:pt x="63049" y="15891"/>
                    <a:pt x="63049" y="15891"/>
                    <a:pt x="63049" y="15900"/>
                  </a:cubicBezTo>
                  <a:cubicBezTo>
                    <a:pt x="63058" y="15900"/>
                    <a:pt x="63068" y="15910"/>
                    <a:pt x="63068" y="15910"/>
                  </a:cubicBezTo>
                  <a:cubicBezTo>
                    <a:pt x="63077" y="15910"/>
                    <a:pt x="63087" y="15910"/>
                    <a:pt x="63087" y="15900"/>
                  </a:cubicBezTo>
                  <a:cubicBezTo>
                    <a:pt x="63096" y="15900"/>
                    <a:pt x="63096" y="15891"/>
                    <a:pt x="63096" y="15882"/>
                  </a:cubicBezTo>
                  <a:cubicBezTo>
                    <a:pt x="63106" y="15891"/>
                    <a:pt x="63106" y="15891"/>
                    <a:pt x="63106" y="15891"/>
                  </a:cubicBezTo>
                  <a:cubicBezTo>
                    <a:pt x="63106" y="15900"/>
                    <a:pt x="63106" y="15910"/>
                    <a:pt x="63115" y="15910"/>
                  </a:cubicBezTo>
                  <a:lnTo>
                    <a:pt x="63134" y="15910"/>
                  </a:lnTo>
                  <a:cubicBezTo>
                    <a:pt x="63096" y="15910"/>
                    <a:pt x="63049" y="15919"/>
                    <a:pt x="63001" y="15929"/>
                  </a:cubicBezTo>
                  <a:lnTo>
                    <a:pt x="63001" y="15919"/>
                  </a:lnTo>
                  <a:cubicBezTo>
                    <a:pt x="63001" y="15910"/>
                    <a:pt x="63001" y="15900"/>
                    <a:pt x="62992" y="15891"/>
                  </a:cubicBezTo>
                  <a:cubicBezTo>
                    <a:pt x="62992" y="15891"/>
                    <a:pt x="62992" y="15882"/>
                    <a:pt x="62983" y="15882"/>
                  </a:cubicBezTo>
                  <a:cubicBezTo>
                    <a:pt x="62968" y="15877"/>
                    <a:pt x="62954" y="15874"/>
                    <a:pt x="62940" y="15874"/>
                  </a:cubicBezTo>
                  <a:cubicBezTo>
                    <a:pt x="62926" y="15874"/>
                    <a:pt x="62912" y="15877"/>
                    <a:pt x="62897" y="15882"/>
                  </a:cubicBezTo>
                  <a:cubicBezTo>
                    <a:pt x="62888" y="15891"/>
                    <a:pt x="62888" y="15891"/>
                    <a:pt x="62878" y="15900"/>
                  </a:cubicBezTo>
                  <a:cubicBezTo>
                    <a:pt x="62888" y="15863"/>
                    <a:pt x="62907" y="15834"/>
                    <a:pt x="62945" y="15815"/>
                  </a:cubicBezTo>
                  <a:cubicBezTo>
                    <a:pt x="62964" y="15806"/>
                    <a:pt x="62983" y="15796"/>
                    <a:pt x="63001" y="15787"/>
                  </a:cubicBezTo>
                  <a:cubicBezTo>
                    <a:pt x="63004" y="15784"/>
                    <a:pt x="63008" y="15783"/>
                    <a:pt x="63012" y="15783"/>
                  </a:cubicBezTo>
                  <a:close/>
                  <a:moveTo>
                    <a:pt x="12390" y="15929"/>
                  </a:moveTo>
                  <a:lnTo>
                    <a:pt x="12390" y="15938"/>
                  </a:lnTo>
                  <a:lnTo>
                    <a:pt x="12371" y="15938"/>
                  </a:lnTo>
                  <a:lnTo>
                    <a:pt x="12371" y="15929"/>
                  </a:lnTo>
                  <a:close/>
                  <a:moveTo>
                    <a:pt x="15798" y="15882"/>
                  </a:moveTo>
                  <a:cubicBezTo>
                    <a:pt x="15807" y="15882"/>
                    <a:pt x="15817" y="15882"/>
                    <a:pt x="15817" y="15891"/>
                  </a:cubicBezTo>
                  <a:cubicBezTo>
                    <a:pt x="15817" y="15891"/>
                    <a:pt x="15826" y="15900"/>
                    <a:pt x="15826" y="15910"/>
                  </a:cubicBezTo>
                  <a:cubicBezTo>
                    <a:pt x="15817" y="15910"/>
                    <a:pt x="15817" y="15919"/>
                    <a:pt x="15817" y="15919"/>
                  </a:cubicBezTo>
                  <a:cubicBezTo>
                    <a:pt x="15807" y="15929"/>
                    <a:pt x="15798" y="15929"/>
                    <a:pt x="15798" y="15938"/>
                  </a:cubicBezTo>
                  <a:lnTo>
                    <a:pt x="15779" y="15910"/>
                  </a:lnTo>
                  <a:cubicBezTo>
                    <a:pt x="15788" y="15900"/>
                    <a:pt x="15788" y="15891"/>
                    <a:pt x="15798" y="15882"/>
                  </a:cubicBezTo>
                  <a:close/>
                  <a:moveTo>
                    <a:pt x="16053" y="15910"/>
                  </a:moveTo>
                  <a:cubicBezTo>
                    <a:pt x="16063" y="15919"/>
                    <a:pt x="16063" y="15919"/>
                    <a:pt x="16063" y="15929"/>
                  </a:cubicBezTo>
                  <a:cubicBezTo>
                    <a:pt x="16072" y="15929"/>
                    <a:pt x="16063" y="15929"/>
                    <a:pt x="16063" y="15938"/>
                  </a:cubicBezTo>
                  <a:lnTo>
                    <a:pt x="16053" y="15938"/>
                  </a:lnTo>
                  <a:lnTo>
                    <a:pt x="16053" y="15910"/>
                  </a:lnTo>
                  <a:close/>
                  <a:moveTo>
                    <a:pt x="59433" y="15872"/>
                  </a:moveTo>
                  <a:cubicBezTo>
                    <a:pt x="59433" y="15872"/>
                    <a:pt x="59433" y="15872"/>
                    <a:pt x="59433" y="15882"/>
                  </a:cubicBezTo>
                  <a:cubicBezTo>
                    <a:pt x="59433" y="15882"/>
                    <a:pt x="59433" y="15882"/>
                    <a:pt x="59424" y="15891"/>
                  </a:cubicBezTo>
                  <a:cubicBezTo>
                    <a:pt x="59424" y="15900"/>
                    <a:pt x="59424" y="15910"/>
                    <a:pt x="59424" y="15910"/>
                  </a:cubicBezTo>
                  <a:cubicBezTo>
                    <a:pt x="59424" y="15919"/>
                    <a:pt x="59424" y="15929"/>
                    <a:pt x="59424" y="15929"/>
                  </a:cubicBezTo>
                  <a:lnTo>
                    <a:pt x="59405" y="15929"/>
                  </a:lnTo>
                  <a:cubicBezTo>
                    <a:pt x="59405" y="15929"/>
                    <a:pt x="59395" y="15929"/>
                    <a:pt x="59395" y="15919"/>
                  </a:cubicBezTo>
                  <a:cubicBezTo>
                    <a:pt x="59386" y="15919"/>
                    <a:pt x="59376" y="15919"/>
                    <a:pt x="59376" y="15938"/>
                  </a:cubicBezTo>
                  <a:cubicBezTo>
                    <a:pt x="59367" y="15919"/>
                    <a:pt x="59367" y="15910"/>
                    <a:pt x="59386" y="15910"/>
                  </a:cubicBezTo>
                  <a:cubicBezTo>
                    <a:pt x="59405" y="15910"/>
                    <a:pt x="59405" y="15910"/>
                    <a:pt x="59405" y="15891"/>
                  </a:cubicBezTo>
                  <a:cubicBezTo>
                    <a:pt x="59414" y="15882"/>
                    <a:pt x="59414" y="15882"/>
                    <a:pt x="59414" y="15872"/>
                  </a:cubicBezTo>
                  <a:close/>
                  <a:moveTo>
                    <a:pt x="60067" y="15910"/>
                  </a:moveTo>
                  <a:lnTo>
                    <a:pt x="60077" y="15929"/>
                  </a:lnTo>
                  <a:lnTo>
                    <a:pt x="60077" y="15938"/>
                  </a:lnTo>
                  <a:cubicBezTo>
                    <a:pt x="60058" y="15929"/>
                    <a:pt x="60058" y="15919"/>
                    <a:pt x="60067" y="15910"/>
                  </a:cubicBezTo>
                  <a:close/>
                  <a:moveTo>
                    <a:pt x="61402" y="15910"/>
                  </a:moveTo>
                  <a:cubicBezTo>
                    <a:pt x="61402" y="15910"/>
                    <a:pt x="61402" y="15919"/>
                    <a:pt x="61402" y="15919"/>
                  </a:cubicBezTo>
                  <a:cubicBezTo>
                    <a:pt x="61402" y="15929"/>
                    <a:pt x="61392" y="15929"/>
                    <a:pt x="61392" y="15938"/>
                  </a:cubicBezTo>
                  <a:lnTo>
                    <a:pt x="61383" y="15929"/>
                  </a:lnTo>
                  <a:cubicBezTo>
                    <a:pt x="61392" y="15929"/>
                    <a:pt x="61392" y="15919"/>
                    <a:pt x="61392" y="15910"/>
                  </a:cubicBezTo>
                  <a:close/>
                  <a:moveTo>
                    <a:pt x="62916" y="15929"/>
                  </a:moveTo>
                  <a:cubicBezTo>
                    <a:pt x="62916" y="15929"/>
                    <a:pt x="62916" y="15938"/>
                    <a:pt x="62916" y="15938"/>
                  </a:cubicBezTo>
                  <a:lnTo>
                    <a:pt x="62878" y="15938"/>
                  </a:lnTo>
                  <a:cubicBezTo>
                    <a:pt x="62878" y="15938"/>
                    <a:pt x="62878" y="15934"/>
                    <a:pt x="62878" y="15929"/>
                  </a:cubicBezTo>
                  <a:close/>
                  <a:moveTo>
                    <a:pt x="15656" y="15938"/>
                  </a:moveTo>
                  <a:cubicBezTo>
                    <a:pt x="15675" y="15938"/>
                    <a:pt x="15694" y="15938"/>
                    <a:pt x="15694" y="15948"/>
                  </a:cubicBezTo>
                  <a:cubicBezTo>
                    <a:pt x="15690" y="15952"/>
                    <a:pt x="15686" y="15954"/>
                    <a:pt x="15681" y="15954"/>
                  </a:cubicBezTo>
                  <a:cubicBezTo>
                    <a:pt x="15675" y="15954"/>
                    <a:pt x="15667" y="15949"/>
                    <a:pt x="15656" y="15938"/>
                  </a:cubicBezTo>
                  <a:close/>
                  <a:moveTo>
                    <a:pt x="13980" y="15929"/>
                  </a:moveTo>
                  <a:lnTo>
                    <a:pt x="13999" y="15957"/>
                  </a:lnTo>
                  <a:cubicBezTo>
                    <a:pt x="13980" y="15957"/>
                    <a:pt x="13971" y="15948"/>
                    <a:pt x="13980" y="15929"/>
                  </a:cubicBezTo>
                  <a:close/>
                  <a:moveTo>
                    <a:pt x="15599" y="15938"/>
                  </a:moveTo>
                  <a:cubicBezTo>
                    <a:pt x="15599" y="15948"/>
                    <a:pt x="15599" y="15948"/>
                    <a:pt x="15599" y="15948"/>
                  </a:cubicBezTo>
                  <a:cubicBezTo>
                    <a:pt x="15589" y="15957"/>
                    <a:pt x="15580" y="15957"/>
                    <a:pt x="15571" y="15957"/>
                  </a:cubicBezTo>
                  <a:cubicBezTo>
                    <a:pt x="15580" y="15957"/>
                    <a:pt x="15580" y="15948"/>
                    <a:pt x="15589" y="15938"/>
                  </a:cubicBezTo>
                  <a:close/>
                  <a:moveTo>
                    <a:pt x="60200" y="15938"/>
                  </a:moveTo>
                  <a:cubicBezTo>
                    <a:pt x="60200" y="15938"/>
                    <a:pt x="60209" y="15938"/>
                    <a:pt x="60209" y="15948"/>
                  </a:cubicBezTo>
                  <a:lnTo>
                    <a:pt x="60190" y="15957"/>
                  </a:lnTo>
                  <a:lnTo>
                    <a:pt x="60190" y="15948"/>
                  </a:lnTo>
                  <a:cubicBezTo>
                    <a:pt x="60190" y="15948"/>
                    <a:pt x="60190" y="15938"/>
                    <a:pt x="60200" y="15938"/>
                  </a:cubicBezTo>
                  <a:close/>
                  <a:moveTo>
                    <a:pt x="60275" y="15929"/>
                  </a:moveTo>
                  <a:cubicBezTo>
                    <a:pt x="60285" y="15938"/>
                    <a:pt x="60294" y="15948"/>
                    <a:pt x="60304" y="15957"/>
                  </a:cubicBezTo>
                  <a:lnTo>
                    <a:pt x="60294" y="15957"/>
                  </a:lnTo>
                  <a:cubicBezTo>
                    <a:pt x="60285" y="15957"/>
                    <a:pt x="60275" y="15948"/>
                    <a:pt x="60266" y="15948"/>
                  </a:cubicBezTo>
                  <a:cubicBezTo>
                    <a:pt x="60266" y="15938"/>
                    <a:pt x="60266" y="15938"/>
                    <a:pt x="60266" y="15938"/>
                  </a:cubicBezTo>
                  <a:cubicBezTo>
                    <a:pt x="60266" y="15929"/>
                    <a:pt x="60275" y="15929"/>
                    <a:pt x="60275" y="15929"/>
                  </a:cubicBezTo>
                  <a:close/>
                  <a:moveTo>
                    <a:pt x="15741" y="15900"/>
                  </a:moveTo>
                  <a:cubicBezTo>
                    <a:pt x="15741" y="15900"/>
                    <a:pt x="15750" y="15910"/>
                    <a:pt x="15750" y="15910"/>
                  </a:cubicBezTo>
                  <a:cubicBezTo>
                    <a:pt x="15750" y="15910"/>
                    <a:pt x="15750" y="15910"/>
                    <a:pt x="15750" y="15919"/>
                  </a:cubicBezTo>
                  <a:cubicBezTo>
                    <a:pt x="15741" y="15929"/>
                    <a:pt x="15741" y="15938"/>
                    <a:pt x="15731" y="15948"/>
                  </a:cubicBezTo>
                  <a:cubicBezTo>
                    <a:pt x="15731" y="15948"/>
                    <a:pt x="15731" y="15957"/>
                    <a:pt x="15731" y="15957"/>
                  </a:cubicBezTo>
                  <a:cubicBezTo>
                    <a:pt x="15722" y="15967"/>
                    <a:pt x="15722" y="15967"/>
                    <a:pt x="15713" y="15967"/>
                  </a:cubicBezTo>
                  <a:cubicBezTo>
                    <a:pt x="15713" y="15967"/>
                    <a:pt x="15713" y="15957"/>
                    <a:pt x="15713" y="15957"/>
                  </a:cubicBezTo>
                  <a:cubicBezTo>
                    <a:pt x="15722" y="15948"/>
                    <a:pt x="15722" y="15938"/>
                    <a:pt x="15713" y="15929"/>
                  </a:cubicBezTo>
                  <a:cubicBezTo>
                    <a:pt x="15713" y="15929"/>
                    <a:pt x="15713" y="15919"/>
                    <a:pt x="15713" y="15919"/>
                  </a:cubicBezTo>
                  <a:cubicBezTo>
                    <a:pt x="15722" y="15910"/>
                    <a:pt x="15731" y="15910"/>
                    <a:pt x="15741" y="15900"/>
                  </a:cubicBezTo>
                  <a:close/>
                  <a:moveTo>
                    <a:pt x="59490" y="15948"/>
                  </a:moveTo>
                  <a:lnTo>
                    <a:pt x="59471" y="15967"/>
                  </a:lnTo>
                  <a:lnTo>
                    <a:pt x="59471" y="15948"/>
                  </a:lnTo>
                  <a:close/>
                  <a:moveTo>
                    <a:pt x="61657" y="15948"/>
                  </a:moveTo>
                  <a:cubicBezTo>
                    <a:pt x="61657" y="15957"/>
                    <a:pt x="61657" y="15967"/>
                    <a:pt x="61657" y="15967"/>
                  </a:cubicBezTo>
                  <a:lnTo>
                    <a:pt x="61648" y="15967"/>
                  </a:lnTo>
                  <a:lnTo>
                    <a:pt x="61648" y="15948"/>
                  </a:lnTo>
                  <a:close/>
                  <a:moveTo>
                    <a:pt x="14510" y="15957"/>
                  </a:moveTo>
                  <a:cubicBezTo>
                    <a:pt x="14510" y="15967"/>
                    <a:pt x="14510" y="15967"/>
                    <a:pt x="14510" y="15976"/>
                  </a:cubicBezTo>
                  <a:cubicBezTo>
                    <a:pt x="14501" y="15967"/>
                    <a:pt x="14491" y="15967"/>
                    <a:pt x="14491" y="15957"/>
                  </a:cubicBezTo>
                  <a:close/>
                  <a:moveTo>
                    <a:pt x="15561" y="15948"/>
                  </a:moveTo>
                  <a:cubicBezTo>
                    <a:pt x="15552" y="15957"/>
                    <a:pt x="15552" y="15967"/>
                    <a:pt x="15542" y="15976"/>
                  </a:cubicBezTo>
                  <a:lnTo>
                    <a:pt x="15533" y="15976"/>
                  </a:lnTo>
                  <a:cubicBezTo>
                    <a:pt x="15533" y="15967"/>
                    <a:pt x="15542" y="15967"/>
                    <a:pt x="15542" y="15957"/>
                  </a:cubicBezTo>
                  <a:cubicBezTo>
                    <a:pt x="15552" y="15957"/>
                    <a:pt x="15552" y="15948"/>
                    <a:pt x="15561" y="15948"/>
                  </a:cubicBezTo>
                  <a:close/>
                  <a:moveTo>
                    <a:pt x="60020" y="15957"/>
                  </a:moveTo>
                  <a:cubicBezTo>
                    <a:pt x="60020" y="15967"/>
                    <a:pt x="60010" y="15967"/>
                    <a:pt x="60010" y="15976"/>
                  </a:cubicBezTo>
                  <a:cubicBezTo>
                    <a:pt x="60010" y="15967"/>
                    <a:pt x="60010" y="15967"/>
                    <a:pt x="60010" y="15967"/>
                  </a:cubicBezTo>
                  <a:cubicBezTo>
                    <a:pt x="60010" y="15957"/>
                    <a:pt x="60010" y="15957"/>
                    <a:pt x="60020" y="15957"/>
                  </a:cubicBezTo>
                  <a:close/>
                  <a:moveTo>
                    <a:pt x="60601" y="15917"/>
                  </a:moveTo>
                  <a:cubicBezTo>
                    <a:pt x="60604" y="15917"/>
                    <a:pt x="60607" y="15919"/>
                    <a:pt x="60607" y="15929"/>
                  </a:cubicBezTo>
                  <a:cubicBezTo>
                    <a:pt x="60607" y="15938"/>
                    <a:pt x="60607" y="15938"/>
                    <a:pt x="60607" y="15938"/>
                  </a:cubicBezTo>
                  <a:cubicBezTo>
                    <a:pt x="60616" y="15948"/>
                    <a:pt x="60626" y="15957"/>
                    <a:pt x="60616" y="15967"/>
                  </a:cubicBezTo>
                  <a:cubicBezTo>
                    <a:pt x="60607" y="15976"/>
                    <a:pt x="60597" y="15976"/>
                    <a:pt x="60588" y="15976"/>
                  </a:cubicBezTo>
                  <a:lnTo>
                    <a:pt x="60569" y="15976"/>
                  </a:lnTo>
                  <a:cubicBezTo>
                    <a:pt x="60578" y="15967"/>
                    <a:pt x="60597" y="15967"/>
                    <a:pt x="60597" y="15948"/>
                  </a:cubicBezTo>
                  <a:cubicBezTo>
                    <a:pt x="60597" y="15938"/>
                    <a:pt x="60588" y="15929"/>
                    <a:pt x="60588" y="15919"/>
                  </a:cubicBezTo>
                  <a:cubicBezTo>
                    <a:pt x="60593" y="15919"/>
                    <a:pt x="60597" y="15917"/>
                    <a:pt x="60601" y="15917"/>
                  </a:cubicBezTo>
                  <a:close/>
                  <a:moveTo>
                    <a:pt x="62081" y="15894"/>
                  </a:moveTo>
                  <a:cubicBezTo>
                    <a:pt x="62085" y="15894"/>
                    <a:pt x="62089" y="15897"/>
                    <a:pt x="62093" y="15900"/>
                  </a:cubicBezTo>
                  <a:cubicBezTo>
                    <a:pt x="62102" y="15910"/>
                    <a:pt x="62102" y="15919"/>
                    <a:pt x="62112" y="15919"/>
                  </a:cubicBezTo>
                  <a:cubicBezTo>
                    <a:pt x="62112" y="15929"/>
                    <a:pt x="62112" y="15929"/>
                    <a:pt x="62112" y="15938"/>
                  </a:cubicBezTo>
                  <a:cubicBezTo>
                    <a:pt x="62112" y="15957"/>
                    <a:pt x="62093" y="15967"/>
                    <a:pt x="62074" y="15976"/>
                  </a:cubicBezTo>
                  <a:cubicBezTo>
                    <a:pt x="62064" y="15976"/>
                    <a:pt x="62064" y="15976"/>
                    <a:pt x="62064" y="15967"/>
                  </a:cubicBezTo>
                  <a:cubicBezTo>
                    <a:pt x="62064" y="15967"/>
                    <a:pt x="62064" y="15957"/>
                    <a:pt x="62064" y="15957"/>
                  </a:cubicBezTo>
                  <a:lnTo>
                    <a:pt x="62055" y="15957"/>
                  </a:lnTo>
                  <a:cubicBezTo>
                    <a:pt x="62064" y="15938"/>
                    <a:pt x="62064" y="15919"/>
                    <a:pt x="62064" y="15910"/>
                  </a:cubicBezTo>
                  <a:cubicBezTo>
                    <a:pt x="62070" y="15899"/>
                    <a:pt x="62076" y="15894"/>
                    <a:pt x="62081" y="15894"/>
                  </a:cubicBezTo>
                  <a:close/>
                  <a:moveTo>
                    <a:pt x="60181" y="15976"/>
                  </a:moveTo>
                  <a:lnTo>
                    <a:pt x="60181" y="15986"/>
                  </a:lnTo>
                  <a:lnTo>
                    <a:pt x="60162" y="15986"/>
                  </a:lnTo>
                  <a:cubicBezTo>
                    <a:pt x="60171" y="15976"/>
                    <a:pt x="60171" y="15976"/>
                    <a:pt x="60181" y="15976"/>
                  </a:cubicBezTo>
                  <a:close/>
                  <a:moveTo>
                    <a:pt x="60351" y="15967"/>
                  </a:moveTo>
                  <a:cubicBezTo>
                    <a:pt x="60351" y="15976"/>
                    <a:pt x="60351" y="15976"/>
                    <a:pt x="60351" y="15976"/>
                  </a:cubicBezTo>
                  <a:cubicBezTo>
                    <a:pt x="60351" y="15986"/>
                    <a:pt x="60351" y="15986"/>
                    <a:pt x="60342" y="15986"/>
                  </a:cubicBezTo>
                  <a:cubicBezTo>
                    <a:pt x="60342" y="15986"/>
                    <a:pt x="60342" y="15976"/>
                    <a:pt x="60342" y="15976"/>
                  </a:cubicBezTo>
                  <a:cubicBezTo>
                    <a:pt x="60342" y="15976"/>
                    <a:pt x="60342" y="15967"/>
                    <a:pt x="60351" y="15967"/>
                  </a:cubicBezTo>
                  <a:close/>
                  <a:moveTo>
                    <a:pt x="63695" y="15859"/>
                  </a:moveTo>
                  <a:cubicBezTo>
                    <a:pt x="63715" y="15859"/>
                    <a:pt x="63733" y="15870"/>
                    <a:pt x="63740" y="15891"/>
                  </a:cubicBezTo>
                  <a:cubicBezTo>
                    <a:pt x="63749" y="15891"/>
                    <a:pt x="63759" y="15891"/>
                    <a:pt x="63759" y="15900"/>
                  </a:cubicBezTo>
                  <a:cubicBezTo>
                    <a:pt x="63778" y="15900"/>
                    <a:pt x="63797" y="15910"/>
                    <a:pt x="63816" y="15919"/>
                  </a:cubicBezTo>
                  <a:cubicBezTo>
                    <a:pt x="63787" y="15938"/>
                    <a:pt x="63768" y="15957"/>
                    <a:pt x="63759" y="15986"/>
                  </a:cubicBezTo>
                  <a:cubicBezTo>
                    <a:pt x="63730" y="15976"/>
                    <a:pt x="63711" y="15976"/>
                    <a:pt x="63683" y="15976"/>
                  </a:cubicBezTo>
                  <a:cubicBezTo>
                    <a:pt x="63664" y="15967"/>
                    <a:pt x="63636" y="15957"/>
                    <a:pt x="63617" y="15957"/>
                  </a:cubicBezTo>
                  <a:cubicBezTo>
                    <a:pt x="63617" y="15948"/>
                    <a:pt x="63626" y="15938"/>
                    <a:pt x="63626" y="15929"/>
                  </a:cubicBezTo>
                  <a:cubicBezTo>
                    <a:pt x="63636" y="15919"/>
                    <a:pt x="63645" y="15919"/>
                    <a:pt x="63645" y="15910"/>
                  </a:cubicBezTo>
                  <a:cubicBezTo>
                    <a:pt x="63664" y="15910"/>
                    <a:pt x="63674" y="15900"/>
                    <a:pt x="63674" y="15882"/>
                  </a:cubicBezTo>
                  <a:cubicBezTo>
                    <a:pt x="63674" y="15882"/>
                    <a:pt x="63674" y="15872"/>
                    <a:pt x="63674" y="15863"/>
                  </a:cubicBezTo>
                  <a:cubicBezTo>
                    <a:pt x="63681" y="15860"/>
                    <a:pt x="63688" y="15859"/>
                    <a:pt x="63695" y="15859"/>
                  </a:cubicBezTo>
                  <a:close/>
                  <a:moveTo>
                    <a:pt x="15001" y="15859"/>
                  </a:moveTo>
                  <a:cubicBezTo>
                    <a:pt x="15007" y="15859"/>
                    <a:pt x="15012" y="15865"/>
                    <a:pt x="15012" y="15872"/>
                  </a:cubicBezTo>
                  <a:cubicBezTo>
                    <a:pt x="15022" y="15882"/>
                    <a:pt x="15022" y="15900"/>
                    <a:pt x="15012" y="15919"/>
                  </a:cubicBezTo>
                  <a:cubicBezTo>
                    <a:pt x="15012" y="15929"/>
                    <a:pt x="15003" y="15929"/>
                    <a:pt x="15003" y="15938"/>
                  </a:cubicBezTo>
                  <a:cubicBezTo>
                    <a:pt x="15003" y="15938"/>
                    <a:pt x="15003" y="15948"/>
                    <a:pt x="14993" y="15957"/>
                  </a:cubicBezTo>
                  <a:lnTo>
                    <a:pt x="14993" y="15948"/>
                  </a:lnTo>
                  <a:cubicBezTo>
                    <a:pt x="14993" y="15948"/>
                    <a:pt x="14993" y="15938"/>
                    <a:pt x="14993" y="15929"/>
                  </a:cubicBezTo>
                  <a:cubicBezTo>
                    <a:pt x="14993" y="15922"/>
                    <a:pt x="14988" y="15916"/>
                    <a:pt x="14982" y="15916"/>
                  </a:cubicBezTo>
                  <a:cubicBezTo>
                    <a:pt x="14980" y="15916"/>
                    <a:pt x="14977" y="15917"/>
                    <a:pt x="14974" y="15919"/>
                  </a:cubicBezTo>
                  <a:cubicBezTo>
                    <a:pt x="14955" y="15929"/>
                    <a:pt x="14946" y="15948"/>
                    <a:pt x="14946" y="15967"/>
                  </a:cubicBezTo>
                  <a:cubicBezTo>
                    <a:pt x="14946" y="15976"/>
                    <a:pt x="14946" y="15986"/>
                    <a:pt x="14946" y="15995"/>
                  </a:cubicBezTo>
                  <a:cubicBezTo>
                    <a:pt x="14936" y="15986"/>
                    <a:pt x="14936" y="15967"/>
                    <a:pt x="14936" y="15957"/>
                  </a:cubicBezTo>
                  <a:cubicBezTo>
                    <a:pt x="14936" y="15938"/>
                    <a:pt x="14946" y="15929"/>
                    <a:pt x="14955" y="15919"/>
                  </a:cubicBezTo>
                  <a:cubicBezTo>
                    <a:pt x="14965" y="15919"/>
                    <a:pt x="14965" y="15910"/>
                    <a:pt x="14965" y="15900"/>
                  </a:cubicBezTo>
                  <a:cubicBezTo>
                    <a:pt x="14974" y="15891"/>
                    <a:pt x="14984" y="15872"/>
                    <a:pt x="14993" y="15863"/>
                  </a:cubicBezTo>
                  <a:cubicBezTo>
                    <a:pt x="14996" y="15860"/>
                    <a:pt x="14999" y="15859"/>
                    <a:pt x="15001" y="15859"/>
                  </a:cubicBezTo>
                  <a:close/>
                  <a:moveTo>
                    <a:pt x="14870" y="15948"/>
                  </a:moveTo>
                  <a:cubicBezTo>
                    <a:pt x="14880" y="15957"/>
                    <a:pt x="14889" y="15976"/>
                    <a:pt x="14898" y="15986"/>
                  </a:cubicBezTo>
                  <a:cubicBezTo>
                    <a:pt x="14898" y="15986"/>
                    <a:pt x="14898" y="15995"/>
                    <a:pt x="14889" y="15995"/>
                  </a:cubicBezTo>
                  <a:cubicBezTo>
                    <a:pt x="14889" y="15998"/>
                    <a:pt x="14888" y="15999"/>
                    <a:pt x="14887" y="15999"/>
                  </a:cubicBezTo>
                  <a:cubicBezTo>
                    <a:pt x="14884" y="15999"/>
                    <a:pt x="14880" y="15992"/>
                    <a:pt x="14880" y="15986"/>
                  </a:cubicBezTo>
                  <a:cubicBezTo>
                    <a:pt x="14880" y="15976"/>
                    <a:pt x="14880" y="15976"/>
                    <a:pt x="14861" y="15976"/>
                  </a:cubicBezTo>
                  <a:cubicBezTo>
                    <a:pt x="14861" y="15976"/>
                    <a:pt x="14851" y="15967"/>
                    <a:pt x="14851" y="15957"/>
                  </a:cubicBezTo>
                  <a:cubicBezTo>
                    <a:pt x="14851" y="15957"/>
                    <a:pt x="14851" y="15948"/>
                    <a:pt x="14861" y="15948"/>
                  </a:cubicBezTo>
                  <a:close/>
                  <a:moveTo>
                    <a:pt x="15160" y="15754"/>
                  </a:moveTo>
                  <a:cubicBezTo>
                    <a:pt x="15166" y="15754"/>
                    <a:pt x="15173" y="15759"/>
                    <a:pt x="15182" y="15768"/>
                  </a:cubicBezTo>
                  <a:cubicBezTo>
                    <a:pt x="15182" y="15768"/>
                    <a:pt x="15182" y="15768"/>
                    <a:pt x="15192" y="15777"/>
                  </a:cubicBezTo>
                  <a:cubicBezTo>
                    <a:pt x="15192" y="15768"/>
                    <a:pt x="15192" y="15768"/>
                    <a:pt x="15201" y="15768"/>
                  </a:cubicBezTo>
                  <a:cubicBezTo>
                    <a:pt x="15205" y="15764"/>
                    <a:pt x="15211" y="15762"/>
                    <a:pt x="15216" y="15762"/>
                  </a:cubicBezTo>
                  <a:cubicBezTo>
                    <a:pt x="15223" y="15762"/>
                    <a:pt x="15230" y="15766"/>
                    <a:pt x="15230" y="15777"/>
                  </a:cubicBezTo>
                  <a:cubicBezTo>
                    <a:pt x="15230" y="15796"/>
                    <a:pt x="15239" y="15815"/>
                    <a:pt x="15258" y="15834"/>
                  </a:cubicBezTo>
                  <a:cubicBezTo>
                    <a:pt x="15277" y="15853"/>
                    <a:pt x="15277" y="15853"/>
                    <a:pt x="15258" y="15872"/>
                  </a:cubicBezTo>
                  <a:lnTo>
                    <a:pt x="15268" y="15872"/>
                  </a:lnTo>
                  <a:lnTo>
                    <a:pt x="15268" y="15882"/>
                  </a:lnTo>
                  <a:cubicBezTo>
                    <a:pt x="15239" y="15882"/>
                    <a:pt x="15239" y="15863"/>
                    <a:pt x="15239" y="15844"/>
                  </a:cubicBezTo>
                  <a:lnTo>
                    <a:pt x="15230" y="15844"/>
                  </a:lnTo>
                  <a:cubicBezTo>
                    <a:pt x="15220" y="15863"/>
                    <a:pt x="15220" y="15882"/>
                    <a:pt x="15211" y="15891"/>
                  </a:cubicBezTo>
                  <a:cubicBezTo>
                    <a:pt x="15211" y="15900"/>
                    <a:pt x="15220" y="15900"/>
                    <a:pt x="15220" y="15910"/>
                  </a:cubicBezTo>
                  <a:cubicBezTo>
                    <a:pt x="15220" y="15910"/>
                    <a:pt x="15211" y="15919"/>
                    <a:pt x="15211" y="15919"/>
                  </a:cubicBezTo>
                  <a:cubicBezTo>
                    <a:pt x="15211" y="15948"/>
                    <a:pt x="15201" y="15957"/>
                    <a:pt x="15173" y="15957"/>
                  </a:cubicBezTo>
                  <a:cubicBezTo>
                    <a:pt x="15192" y="15976"/>
                    <a:pt x="15182" y="15976"/>
                    <a:pt x="15173" y="15986"/>
                  </a:cubicBezTo>
                  <a:cubicBezTo>
                    <a:pt x="15166" y="15992"/>
                    <a:pt x="15155" y="15999"/>
                    <a:pt x="15145" y="15999"/>
                  </a:cubicBezTo>
                  <a:cubicBezTo>
                    <a:pt x="15141" y="15999"/>
                    <a:pt x="15138" y="15998"/>
                    <a:pt x="15135" y="15995"/>
                  </a:cubicBezTo>
                  <a:cubicBezTo>
                    <a:pt x="15126" y="15995"/>
                    <a:pt x="15116" y="15986"/>
                    <a:pt x="15116" y="15976"/>
                  </a:cubicBezTo>
                  <a:cubicBezTo>
                    <a:pt x="15126" y="15957"/>
                    <a:pt x="15116" y="15957"/>
                    <a:pt x="15097" y="15957"/>
                  </a:cubicBezTo>
                  <a:cubicBezTo>
                    <a:pt x="15094" y="15954"/>
                    <a:pt x="15090" y="15953"/>
                    <a:pt x="15085" y="15953"/>
                  </a:cubicBezTo>
                  <a:cubicBezTo>
                    <a:pt x="15076" y="15953"/>
                    <a:pt x="15066" y="15957"/>
                    <a:pt x="15059" y="15957"/>
                  </a:cubicBezTo>
                  <a:cubicBezTo>
                    <a:pt x="15050" y="15957"/>
                    <a:pt x="15040" y="15948"/>
                    <a:pt x="15040" y="15948"/>
                  </a:cubicBezTo>
                  <a:cubicBezTo>
                    <a:pt x="15040" y="15948"/>
                    <a:pt x="15040" y="15938"/>
                    <a:pt x="15050" y="15929"/>
                  </a:cubicBezTo>
                  <a:cubicBezTo>
                    <a:pt x="15050" y="15929"/>
                    <a:pt x="15059" y="15919"/>
                    <a:pt x="15059" y="15919"/>
                  </a:cubicBezTo>
                  <a:cubicBezTo>
                    <a:pt x="15069" y="15910"/>
                    <a:pt x="15069" y="15900"/>
                    <a:pt x="15059" y="15900"/>
                  </a:cubicBezTo>
                  <a:cubicBezTo>
                    <a:pt x="15059" y="15900"/>
                    <a:pt x="15059" y="15891"/>
                    <a:pt x="15050" y="15891"/>
                  </a:cubicBezTo>
                  <a:cubicBezTo>
                    <a:pt x="15031" y="15882"/>
                    <a:pt x="15022" y="15872"/>
                    <a:pt x="15031" y="15853"/>
                  </a:cubicBezTo>
                  <a:cubicBezTo>
                    <a:pt x="15031" y="15844"/>
                    <a:pt x="15040" y="15834"/>
                    <a:pt x="15050" y="15834"/>
                  </a:cubicBezTo>
                  <a:lnTo>
                    <a:pt x="15069" y="15834"/>
                  </a:lnTo>
                  <a:lnTo>
                    <a:pt x="15069" y="15806"/>
                  </a:lnTo>
                  <a:cubicBezTo>
                    <a:pt x="15097" y="15806"/>
                    <a:pt x="15126" y="15806"/>
                    <a:pt x="15145" y="15796"/>
                  </a:cubicBezTo>
                  <a:lnTo>
                    <a:pt x="15116" y="15787"/>
                  </a:lnTo>
                  <a:cubicBezTo>
                    <a:pt x="15126" y="15777"/>
                    <a:pt x="15135" y="15777"/>
                    <a:pt x="15145" y="15768"/>
                  </a:cubicBezTo>
                  <a:cubicBezTo>
                    <a:pt x="15149" y="15759"/>
                    <a:pt x="15154" y="15754"/>
                    <a:pt x="15160" y="15754"/>
                  </a:cubicBezTo>
                  <a:close/>
                  <a:moveTo>
                    <a:pt x="14028" y="15986"/>
                  </a:moveTo>
                  <a:lnTo>
                    <a:pt x="14047" y="16005"/>
                  </a:lnTo>
                  <a:cubicBezTo>
                    <a:pt x="14037" y="16005"/>
                    <a:pt x="14028" y="16005"/>
                    <a:pt x="14028" y="15995"/>
                  </a:cubicBezTo>
                  <a:cubicBezTo>
                    <a:pt x="14028" y="15995"/>
                    <a:pt x="14028" y="15986"/>
                    <a:pt x="14028" y="15986"/>
                  </a:cubicBezTo>
                  <a:close/>
                  <a:moveTo>
                    <a:pt x="14992" y="15971"/>
                  </a:moveTo>
                  <a:cubicBezTo>
                    <a:pt x="15000" y="15971"/>
                    <a:pt x="15007" y="15976"/>
                    <a:pt x="15012" y="15986"/>
                  </a:cubicBezTo>
                  <a:lnTo>
                    <a:pt x="15003" y="15995"/>
                  </a:lnTo>
                  <a:lnTo>
                    <a:pt x="15012" y="16005"/>
                  </a:lnTo>
                  <a:cubicBezTo>
                    <a:pt x="14993" y="16005"/>
                    <a:pt x="14984" y="16005"/>
                    <a:pt x="14965" y="15986"/>
                  </a:cubicBezTo>
                  <a:cubicBezTo>
                    <a:pt x="14974" y="15976"/>
                    <a:pt x="14984" y="15971"/>
                    <a:pt x="14992" y="15971"/>
                  </a:cubicBezTo>
                  <a:close/>
                  <a:moveTo>
                    <a:pt x="60304" y="15986"/>
                  </a:moveTo>
                  <a:cubicBezTo>
                    <a:pt x="60294" y="15995"/>
                    <a:pt x="60294" y="15995"/>
                    <a:pt x="60294" y="15995"/>
                  </a:cubicBezTo>
                  <a:cubicBezTo>
                    <a:pt x="60266" y="16005"/>
                    <a:pt x="60247" y="16005"/>
                    <a:pt x="60228" y="16005"/>
                  </a:cubicBezTo>
                  <a:cubicBezTo>
                    <a:pt x="60247" y="15995"/>
                    <a:pt x="60266" y="15986"/>
                    <a:pt x="60285" y="15986"/>
                  </a:cubicBezTo>
                  <a:close/>
                  <a:moveTo>
                    <a:pt x="59102" y="15986"/>
                  </a:moveTo>
                  <a:cubicBezTo>
                    <a:pt x="59102" y="15995"/>
                    <a:pt x="59102" y="15995"/>
                    <a:pt x="59102" y="16005"/>
                  </a:cubicBezTo>
                  <a:cubicBezTo>
                    <a:pt x="59102" y="16005"/>
                    <a:pt x="59092" y="16014"/>
                    <a:pt x="59092" y="16014"/>
                  </a:cubicBezTo>
                  <a:cubicBezTo>
                    <a:pt x="59092" y="16005"/>
                    <a:pt x="59083" y="16005"/>
                    <a:pt x="59092" y="16005"/>
                  </a:cubicBezTo>
                  <a:cubicBezTo>
                    <a:pt x="59092" y="15995"/>
                    <a:pt x="59102" y="15986"/>
                    <a:pt x="59102" y="15986"/>
                  </a:cubicBezTo>
                  <a:close/>
                  <a:moveTo>
                    <a:pt x="61042" y="15995"/>
                  </a:moveTo>
                  <a:cubicBezTo>
                    <a:pt x="61042" y="16005"/>
                    <a:pt x="61042" y="16005"/>
                    <a:pt x="61033" y="16014"/>
                  </a:cubicBezTo>
                  <a:lnTo>
                    <a:pt x="61033" y="16005"/>
                  </a:lnTo>
                  <a:lnTo>
                    <a:pt x="61042" y="15995"/>
                  </a:lnTo>
                  <a:close/>
                  <a:moveTo>
                    <a:pt x="12665" y="16014"/>
                  </a:moveTo>
                  <a:cubicBezTo>
                    <a:pt x="12655" y="16024"/>
                    <a:pt x="12646" y="16024"/>
                    <a:pt x="12646" y="16024"/>
                  </a:cubicBezTo>
                  <a:cubicBezTo>
                    <a:pt x="12646" y="16014"/>
                    <a:pt x="12646" y="16014"/>
                    <a:pt x="12646" y="16014"/>
                  </a:cubicBezTo>
                  <a:close/>
                  <a:moveTo>
                    <a:pt x="59367" y="15976"/>
                  </a:moveTo>
                  <a:cubicBezTo>
                    <a:pt x="59367" y="15976"/>
                    <a:pt x="59367" y="15976"/>
                    <a:pt x="59376" y="15986"/>
                  </a:cubicBezTo>
                  <a:cubicBezTo>
                    <a:pt x="59376" y="15992"/>
                    <a:pt x="59372" y="15999"/>
                    <a:pt x="59365" y="15999"/>
                  </a:cubicBezTo>
                  <a:cubicBezTo>
                    <a:pt x="59363" y="15999"/>
                    <a:pt x="59360" y="15998"/>
                    <a:pt x="59357" y="15995"/>
                  </a:cubicBezTo>
                  <a:cubicBezTo>
                    <a:pt x="59348" y="16005"/>
                    <a:pt x="59338" y="16005"/>
                    <a:pt x="59338" y="16014"/>
                  </a:cubicBezTo>
                  <a:cubicBezTo>
                    <a:pt x="59338" y="16024"/>
                    <a:pt x="59329" y="16024"/>
                    <a:pt x="59329" y="16024"/>
                  </a:cubicBezTo>
                  <a:cubicBezTo>
                    <a:pt x="59329" y="16024"/>
                    <a:pt x="59319" y="16014"/>
                    <a:pt x="59319" y="16014"/>
                  </a:cubicBezTo>
                  <a:cubicBezTo>
                    <a:pt x="59319" y="15995"/>
                    <a:pt x="59338" y="15976"/>
                    <a:pt x="59367" y="15976"/>
                  </a:cubicBezTo>
                  <a:close/>
                  <a:moveTo>
                    <a:pt x="14690" y="16005"/>
                  </a:moveTo>
                  <a:cubicBezTo>
                    <a:pt x="14690" y="16014"/>
                    <a:pt x="14700" y="16014"/>
                    <a:pt x="14700" y="16024"/>
                  </a:cubicBezTo>
                  <a:lnTo>
                    <a:pt x="14728" y="16024"/>
                  </a:lnTo>
                  <a:cubicBezTo>
                    <a:pt x="14723" y="16026"/>
                    <a:pt x="14717" y="16027"/>
                    <a:pt x="14712" y="16027"/>
                  </a:cubicBezTo>
                  <a:cubicBezTo>
                    <a:pt x="14699" y="16027"/>
                    <a:pt x="14687" y="16021"/>
                    <a:pt x="14681" y="16014"/>
                  </a:cubicBezTo>
                  <a:lnTo>
                    <a:pt x="14690" y="16005"/>
                  </a:lnTo>
                  <a:close/>
                  <a:moveTo>
                    <a:pt x="13924" y="15900"/>
                  </a:moveTo>
                  <a:cubicBezTo>
                    <a:pt x="13933" y="15900"/>
                    <a:pt x="13933" y="15910"/>
                    <a:pt x="13933" y="15919"/>
                  </a:cubicBezTo>
                  <a:cubicBezTo>
                    <a:pt x="13933" y="15929"/>
                    <a:pt x="13933" y="15938"/>
                    <a:pt x="13942" y="15948"/>
                  </a:cubicBezTo>
                  <a:cubicBezTo>
                    <a:pt x="13942" y="15948"/>
                    <a:pt x="13942" y="15948"/>
                    <a:pt x="13952" y="15957"/>
                  </a:cubicBezTo>
                  <a:cubicBezTo>
                    <a:pt x="13961" y="15957"/>
                    <a:pt x="13971" y="15967"/>
                    <a:pt x="13971" y="15976"/>
                  </a:cubicBezTo>
                  <a:cubicBezTo>
                    <a:pt x="13980" y="15995"/>
                    <a:pt x="13980" y="16005"/>
                    <a:pt x="13990" y="16014"/>
                  </a:cubicBezTo>
                  <a:cubicBezTo>
                    <a:pt x="13990" y="16024"/>
                    <a:pt x="13987" y="16028"/>
                    <a:pt x="13984" y="16028"/>
                  </a:cubicBezTo>
                  <a:cubicBezTo>
                    <a:pt x="13980" y="16028"/>
                    <a:pt x="13976" y="16024"/>
                    <a:pt x="13971" y="16014"/>
                  </a:cubicBezTo>
                  <a:cubicBezTo>
                    <a:pt x="13971" y="16014"/>
                    <a:pt x="13961" y="16005"/>
                    <a:pt x="13961" y="15995"/>
                  </a:cubicBezTo>
                  <a:cubicBezTo>
                    <a:pt x="13952" y="15995"/>
                    <a:pt x="13952" y="15986"/>
                    <a:pt x="13942" y="15986"/>
                  </a:cubicBezTo>
                  <a:cubicBezTo>
                    <a:pt x="13942" y="15986"/>
                    <a:pt x="13933" y="15976"/>
                    <a:pt x="13933" y="15976"/>
                  </a:cubicBezTo>
                  <a:cubicBezTo>
                    <a:pt x="13933" y="15976"/>
                    <a:pt x="13933" y="15976"/>
                    <a:pt x="13933" y="15967"/>
                  </a:cubicBezTo>
                  <a:cubicBezTo>
                    <a:pt x="13924" y="15953"/>
                    <a:pt x="13919" y="15945"/>
                    <a:pt x="13914" y="15945"/>
                  </a:cubicBezTo>
                  <a:cubicBezTo>
                    <a:pt x="13909" y="15945"/>
                    <a:pt x="13905" y="15953"/>
                    <a:pt x="13895" y="15967"/>
                  </a:cubicBezTo>
                  <a:cubicBezTo>
                    <a:pt x="13886" y="15948"/>
                    <a:pt x="13886" y="15929"/>
                    <a:pt x="13905" y="15910"/>
                  </a:cubicBezTo>
                  <a:cubicBezTo>
                    <a:pt x="13914" y="15910"/>
                    <a:pt x="13914" y="15900"/>
                    <a:pt x="13924" y="15900"/>
                  </a:cubicBezTo>
                  <a:close/>
                  <a:moveTo>
                    <a:pt x="14700" y="15967"/>
                  </a:moveTo>
                  <a:cubicBezTo>
                    <a:pt x="14709" y="15967"/>
                    <a:pt x="14738" y="15976"/>
                    <a:pt x="14738" y="15995"/>
                  </a:cubicBezTo>
                  <a:cubicBezTo>
                    <a:pt x="14747" y="16005"/>
                    <a:pt x="14747" y="16014"/>
                    <a:pt x="14747" y="16033"/>
                  </a:cubicBezTo>
                  <a:cubicBezTo>
                    <a:pt x="14738" y="16024"/>
                    <a:pt x="14728" y="16014"/>
                    <a:pt x="14728" y="15995"/>
                  </a:cubicBezTo>
                  <a:lnTo>
                    <a:pt x="14690" y="15995"/>
                  </a:lnTo>
                  <a:cubicBezTo>
                    <a:pt x="14681" y="15986"/>
                    <a:pt x="14671" y="15976"/>
                    <a:pt x="14662" y="15967"/>
                  </a:cubicBezTo>
                  <a:lnTo>
                    <a:pt x="14671" y="15967"/>
                  </a:lnTo>
                  <a:cubicBezTo>
                    <a:pt x="14676" y="15971"/>
                    <a:pt x="14681" y="15974"/>
                    <a:pt x="14686" y="15974"/>
                  </a:cubicBezTo>
                  <a:cubicBezTo>
                    <a:pt x="14690" y="15974"/>
                    <a:pt x="14695" y="15971"/>
                    <a:pt x="14700" y="15967"/>
                  </a:cubicBezTo>
                  <a:close/>
                  <a:moveTo>
                    <a:pt x="59159" y="15995"/>
                  </a:moveTo>
                  <a:cubicBezTo>
                    <a:pt x="59159" y="16005"/>
                    <a:pt x="59159" y="16014"/>
                    <a:pt x="59159" y="16024"/>
                  </a:cubicBezTo>
                  <a:cubicBezTo>
                    <a:pt x="59159" y="16024"/>
                    <a:pt x="59159" y="16033"/>
                    <a:pt x="59159" y="16033"/>
                  </a:cubicBezTo>
                  <a:cubicBezTo>
                    <a:pt x="59149" y="16033"/>
                    <a:pt x="59149" y="16033"/>
                    <a:pt x="59140" y="16024"/>
                  </a:cubicBezTo>
                  <a:cubicBezTo>
                    <a:pt x="59140" y="16024"/>
                    <a:pt x="59140" y="16014"/>
                    <a:pt x="59140" y="16014"/>
                  </a:cubicBezTo>
                  <a:cubicBezTo>
                    <a:pt x="59140" y="16005"/>
                    <a:pt x="59149" y="15995"/>
                    <a:pt x="59149" y="15995"/>
                  </a:cubicBezTo>
                  <a:close/>
                  <a:moveTo>
                    <a:pt x="59878" y="16005"/>
                  </a:moveTo>
                  <a:cubicBezTo>
                    <a:pt x="59887" y="16014"/>
                    <a:pt x="59887" y="16024"/>
                    <a:pt x="59878" y="16033"/>
                  </a:cubicBezTo>
                  <a:lnTo>
                    <a:pt x="59878" y="16005"/>
                  </a:lnTo>
                  <a:close/>
                  <a:moveTo>
                    <a:pt x="60162" y="16005"/>
                  </a:moveTo>
                  <a:lnTo>
                    <a:pt x="60171" y="16014"/>
                  </a:lnTo>
                  <a:lnTo>
                    <a:pt x="60152" y="16033"/>
                  </a:lnTo>
                  <a:lnTo>
                    <a:pt x="60143" y="16024"/>
                  </a:lnTo>
                  <a:cubicBezTo>
                    <a:pt x="60143" y="16024"/>
                    <a:pt x="60152" y="16014"/>
                    <a:pt x="60152" y="16005"/>
                  </a:cubicBezTo>
                  <a:close/>
                  <a:moveTo>
                    <a:pt x="60597" y="15995"/>
                  </a:moveTo>
                  <a:cubicBezTo>
                    <a:pt x="60588" y="16014"/>
                    <a:pt x="60578" y="16024"/>
                    <a:pt x="60569" y="16033"/>
                  </a:cubicBezTo>
                  <a:lnTo>
                    <a:pt x="60569" y="16005"/>
                  </a:lnTo>
                  <a:lnTo>
                    <a:pt x="60597" y="15995"/>
                  </a:lnTo>
                  <a:close/>
                  <a:moveTo>
                    <a:pt x="62045" y="15995"/>
                  </a:moveTo>
                  <a:cubicBezTo>
                    <a:pt x="62045" y="15995"/>
                    <a:pt x="62045" y="16005"/>
                    <a:pt x="62055" y="16014"/>
                  </a:cubicBezTo>
                  <a:lnTo>
                    <a:pt x="62036" y="16033"/>
                  </a:lnTo>
                  <a:cubicBezTo>
                    <a:pt x="62036" y="16024"/>
                    <a:pt x="62027" y="16024"/>
                    <a:pt x="62027" y="16014"/>
                  </a:cubicBezTo>
                  <a:cubicBezTo>
                    <a:pt x="62027" y="16014"/>
                    <a:pt x="62027" y="15995"/>
                    <a:pt x="62045" y="15995"/>
                  </a:cubicBezTo>
                  <a:close/>
                  <a:moveTo>
                    <a:pt x="14813" y="16005"/>
                  </a:moveTo>
                  <a:cubicBezTo>
                    <a:pt x="14813" y="16005"/>
                    <a:pt x="14813" y="16014"/>
                    <a:pt x="14813" y="16014"/>
                  </a:cubicBezTo>
                  <a:cubicBezTo>
                    <a:pt x="14806" y="16028"/>
                    <a:pt x="14794" y="16037"/>
                    <a:pt x="14781" y="16037"/>
                  </a:cubicBezTo>
                  <a:cubicBezTo>
                    <a:pt x="14776" y="16037"/>
                    <a:pt x="14771" y="16036"/>
                    <a:pt x="14766" y="16033"/>
                  </a:cubicBezTo>
                  <a:cubicBezTo>
                    <a:pt x="14785" y="16024"/>
                    <a:pt x="14794" y="16014"/>
                    <a:pt x="14804" y="16005"/>
                  </a:cubicBezTo>
                  <a:close/>
                  <a:moveTo>
                    <a:pt x="12475" y="15919"/>
                  </a:moveTo>
                  <a:cubicBezTo>
                    <a:pt x="12475" y="15938"/>
                    <a:pt x="12475" y="15948"/>
                    <a:pt x="12475" y="15957"/>
                  </a:cubicBezTo>
                  <a:cubicBezTo>
                    <a:pt x="12475" y="15968"/>
                    <a:pt x="12475" y="15973"/>
                    <a:pt x="12472" y="15973"/>
                  </a:cubicBezTo>
                  <a:cubicBezTo>
                    <a:pt x="12469" y="15973"/>
                    <a:pt x="12464" y="15971"/>
                    <a:pt x="12456" y="15967"/>
                  </a:cubicBezTo>
                  <a:lnTo>
                    <a:pt x="12437" y="15967"/>
                  </a:lnTo>
                  <a:cubicBezTo>
                    <a:pt x="12456" y="15986"/>
                    <a:pt x="12475" y="15995"/>
                    <a:pt x="12504" y="15995"/>
                  </a:cubicBezTo>
                  <a:cubicBezTo>
                    <a:pt x="12504" y="15995"/>
                    <a:pt x="12513" y="15995"/>
                    <a:pt x="12513" y="16005"/>
                  </a:cubicBezTo>
                  <a:cubicBezTo>
                    <a:pt x="12513" y="16005"/>
                    <a:pt x="12513" y="16014"/>
                    <a:pt x="12504" y="16014"/>
                  </a:cubicBezTo>
                  <a:lnTo>
                    <a:pt x="12494" y="16014"/>
                  </a:lnTo>
                  <a:cubicBezTo>
                    <a:pt x="12504" y="16024"/>
                    <a:pt x="12504" y="16024"/>
                    <a:pt x="12504" y="16033"/>
                  </a:cubicBezTo>
                  <a:cubicBezTo>
                    <a:pt x="12504" y="16033"/>
                    <a:pt x="12504" y="16042"/>
                    <a:pt x="12504" y="16042"/>
                  </a:cubicBezTo>
                  <a:lnTo>
                    <a:pt x="12485" y="16042"/>
                  </a:lnTo>
                  <a:cubicBezTo>
                    <a:pt x="12466" y="16024"/>
                    <a:pt x="12447" y="16014"/>
                    <a:pt x="12428" y="16005"/>
                  </a:cubicBezTo>
                  <a:cubicBezTo>
                    <a:pt x="12419" y="15995"/>
                    <a:pt x="12409" y="15986"/>
                    <a:pt x="12400" y="15976"/>
                  </a:cubicBezTo>
                  <a:cubicBezTo>
                    <a:pt x="12390" y="15976"/>
                    <a:pt x="12390" y="15967"/>
                    <a:pt x="12390" y="15967"/>
                  </a:cubicBezTo>
                  <a:cubicBezTo>
                    <a:pt x="12390" y="15957"/>
                    <a:pt x="12400" y="15957"/>
                    <a:pt x="12409" y="15957"/>
                  </a:cubicBezTo>
                  <a:lnTo>
                    <a:pt x="12419" y="15957"/>
                  </a:lnTo>
                  <a:lnTo>
                    <a:pt x="12419" y="15948"/>
                  </a:lnTo>
                  <a:lnTo>
                    <a:pt x="12419" y="15938"/>
                  </a:lnTo>
                  <a:lnTo>
                    <a:pt x="12428" y="15929"/>
                  </a:lnTo>
                  <a:cubicBezTo>
                    <a:pt x="12428" y="15938"/>
                    <a:pt x="12437" y="15938"/>
                    <a:pt x="12447" y="15948"/>
                  </a:cubicBezTo>
                  <a:cubicBezTo>
                    <a:pt x="12452" y="15953"/>
                    <a:pt x="12454" y="15955"/>
                    <a:pt x="12456" y="15955"/>
                  </a:cubicBezTo>
                  <a:cubicBezTo>
                    <a:pt x="12459" y="15955"/>
                    <a:pt x="12461" y="15953"/>
                    <a:pt x="12466" y="15948"/>
                  </a:cubicBezTo>
                  <a:cubicBezTo>
                    <a:pt x="12466" y="15938"/>
                    <a:pt x="12466" y="15929"/>
                    <a:pt x="12475" y="15919"/>
                  </a:cubicBezTo>
                  <a:close/>
                  <a:moveTo>
                    <a:pt x="14898" y="16014"/>
                  </a:moveTo>
                  <a:cubicBezTo>
                    <a:pt x="14898" y="16014"/>
                    <a:pt x="14908" y="16024"/>
                    <a:pt x="14908" y="16024"/>
                  </a:cubicBezTo>
                  <a:cubicBezTo>
                    <a:pt x="14908" y="16033"/>
                    <a:pt x="14908" y="16033"/>
                    <a:pt x="14908" y="16033"/>
                  </a:cubicBezTo>
                  <a:cubicBezTo>
                    <a:pt x="14908" y="16042"/>
                    <a:pt x="14908" y="16042"/>
                    <a:pt x="14908" y="16042"/>
                  </a:cubicBezTo>
                  <a:cubicBezTo>
                    <a:pt x="14898" y="16033"/>
                    <a:pt x="14898" y="16033"/>
                    <a:pt x="14898" y="16033"/>
                  </a:cubicBezTo>
                  <a:cubicBezTo>
                    <a:pt x="14898" y="16024"/>
                    <a:pt x="14898" y="16024"/>
                    <a:pt x="14898" y="16014"/>
                  </a:cubicBezTo>
                  <a:close/>
                  <a:moveTo>
                    <a:pt x="59906" y="16024"/>
                  </a:moveTo>
                  <a:lnTo>
                    <a:pt x="59925" y="16033"/>
                  </a:lnTo>
                  <a:lnTo>
                    <a:pt x="59916" y="16042"/>
                  </a:lnTo>
                  <a:cubicBezTo>
                    <a:pt x="59916" y="16033"/>
                    <a:pt x="59906" y="16033"/>
                    <a:pt x="59906" y="16033"/>
                  </a:cubicBezTo>
                  <a:lnTo>
                    <a:pt x="59906" y="16024"/>
                  </a:lnTo>
                  <a:close/>
                  <a:moveTo>
                    <a:pt x="60626" y="16024"/>
                  </a:moveTo>
                  <a:lnTo>
                    <a:pt x="60626" y="16024"/>
                  </a:lnTo>
                  <a:cubicBezTo>
                    <a:pt x="60616" y="16033"/>
                    <a:pt x="60597" y="16033"/>
                    <a:pt x="60588" y="16042"/>
                  </a:cubicBezTo>
                  <a:lnTo>
                    <a:pt x="60588" y="16033"/>
                  </a:lnTo>
                  <a:lnTo>
                    <a:pt x="60626" y="16024"/>
                  </a:lnTo>
                  <a:close/>
                  <a:moveTo>
                    <a:pt x="14605" y="16014"/>
                  </a:moveTo>
                  <a:lnTo>
                    <a:pt x="14605" y="16024"/>
                  </a:lnTo>
                  <a:lnTo>
                    <a:pt x="14586" y="16052"/>
                  </a:lnTo>
                  <a:lnTo>
                    <a:pt x="14577" y="16033"/>
                  </a:lnTo>
                  <a:lnTo>
                    <a:pt x="14605" y="16014"/>
                  </a:lnTo>
                  <a:close/>
                  <a:moveTo>
                    <a:pt x="59376" y="16014"/>
                  </a:moveTo>
                  <a:cubicBezTo>
                    <a:pt x="59376" y="16014"/>
                    <a:pt x="59386" y="16024"/>
                    <a:pt x="59386" y="16024"/>
                  </a:cubicBezTo>
                  <a:cubicBezTo>
                    <a:pt x="59386" y="16024"/>
                    <a:pt x="59376" y="16033"/>
                    <a:pt x="59376" y="16033"/>
                  </a:cubicBezTo>
                  <a:cubicBezTo>
                    <a:pt x="59367" y="16042"/>
                    <a:pt x="59357" y="16042"/>
                    <a:pt x="59348" y="16052"/>
                  </a:cubicBezTo>
                  <a:lnTo>
                    <a:pt x="59338" y="16042"/>
                  </a:lnTo>
                  <a:lnTo>
                    <a:pt x="59348" y="16042"/>
                  </a:lnTo>
                  <a:cubicBezTo>
                    <a:pt x="59357" y="16042"/>
                    <a:pt x="59357" y="16033"/>
                    <a:pt x="59357" y="16024"/>
                  </a:cubicBezTo>
                  <a:cubicBezTo>
                    <a:pt x="59367" y="16024"/>
                    <a:pt x="59367" y="16014"/>
                    <a:pt x="59376" y="16014"/>
                  </a:cubicBezTo>
                  <a:close/>
                  <a:moveTo>
                    <a:pt x="62075" y="16035"/>
                  </a:moveTo>
                  <a:cubicBezTo>
                    <a:pt x="62079" y="16035"/>
                    <a:pt x="62083" y="16038"/>
                    <a:pt x="62093" y="16042"/>
                  </a:cubicBezTo>
                  <a:lnTo>
                    <a:pt x="62074" y="16052"/>
                  </a:lnTo>
                  <a:cubicBezTo>
                    <a:pt x="62064" y="16042"/>
                    <a:pt x="62064" y="16042"/>
                    <a:pt x="62064" y="16042"/>
                  </a:cubicBezTo>
                  <a:cubicBezTo>
                    <a:pt x="62069" y="16038"/>
                    <a:pt x="62072" y="16035"/>
                    <a:pt x="62075" y="16035"/>
                  </a:cubicBezTo>
                  <a:close/>
                  <a:moveTo>
                    <a:pt x="62269" y="15953"/>
                  </a:moveTo>
                  <a:cubicBezTo>
                    <a:pt x="62280" y="15953"/>
                    <a:pt x="62292" y="15957"/>
                    <a:pt x="62301" y="15967"/>
                  </a:cubicBezTo>
                  <a:lnTo>
                    <a:pt x="62282" y="15967"/>
                  </a:lnTo>
                  <a:cubicBezTo>
                    <a:pt x="62263" y="15976"/>
                    <a:pt x="62254" y="15986"/>
                    <a:pt x="62263" y="16005"/>
                  </a:cubicBezTo>
                  <a:cubicBezTo>
                    <a:pt x="62273" y="16024"/>
                    <a:pt x="62273" y="16033"/>
                    <a:pt x="62254" y="16052"/>
                  </a:cubicBezTo>
                  <a:lnTo>
                    <a:pt x="62244" y="16052"/>
                  </a:lnTo>
                  <a:cubicBezTo>
                    <a:pt x="62235" y="16042"/>
                    <a:pt x="62225" y="16024"/>
                    <a:pt x="62235" y="16014"/>
                  </a:cubicBezTo>
                  <a:cubicBezTo>
                    <a:pt x="62244" y="16005"/>
                    <a:pt x="62254" y="16005"/>
                    <a:pt x="62244" y="15986"/>
                  </a:cubicBezTo>
                  <a:cubicBezTo>
                    <a:pt x="62244" y="15986"/>
                    <a:pt x="62244" y="15967"/>
                    <a:pt x="62244" y="15967"/>
                  </a:cubicBezTo>
                  <a:cubicBezTo>
                    <a:pt x="62249" y="15957"/>
                    <a:pt x="62258" y="15953"/>
                    <a:pt x="62269" y="15953"/>
                  </a:cubicBezTo>
                  <a:close/>
                  <a:moveTo>
                    <a:pt x="59954" y="16052"/>
                  </a:moveTo>
                  <a:cubicBezTo>
                    <a:pt x="59944" y="16057"/>
                    <a:pt x="59937" y="16059"/>
                    <a:pt x="59930" y="16059"/>
                  </a:cubicBezTo>
                  <a:cubicBezTo>
                    <a:pt x="59923" y="16059"/>
                    <a:pt x="59916" y="16057"/>
                    <a:pt x="59906" y="16052"/>
                  </a:cubicBezTo>
                  <a:close/>
                  <a:moveTo>
                    <a:pt x="12049" y="15806"/>
                  </a:moveTo>
                  <a:cubicBezTo>
                    <a:pt x="12068" y="15834"/>
                    <a:pt x="12078" y="15863"/>
                    <a:pt x="12078" y="15882"/>
                  </a:cubicBezTo>
                  <a:cubicBezTo>
                    <a:pt x="12087" y="15882"/>
                    <a:pt x="12097" y="15882"/>
                    <a:pt x="12106" y="15872"/>
                  </a:cubicBezTo>
                  <a:lnTo>
                    <a:pt x="12116" y="15872"/>
                  </a:lnTo>
                  <a:cubicBezTo>
                    <a:pt x="12125" y="15863"/>
                    <a:pt x="12125" y="15863"/>
                    <a:pt x="12125" y="15863"/>
                  </a:cubicBezTo>
                  <a:cubicBezTo>
                    <a:pt x="12135" y="15872"/>
                    <a:pt x="12144" y="15882"/>
                    <a:pt x="12144" y="15891"/>
                  </a:cubicBezTo>
                  <a:cubicBezTo>
                    <a:pt x="12154" y="15900"/>
                    <a:pt x="12163" y="15900"/>
                    <a:pt x="12172" y="15910"/>
                  </a:cubicBezTo>
                  <a:lnTo>
                    <a:pt x="12182" y="15910"/>
                  </a:lnTo>
                  <a:cubicBezTo>
                    <a:pt x="12191" y="15900"/>
                    <a:pt x="12191" y="15891"/>
                    <a:pt x="12201" y="15882"/>
                  </a:cubicBezTo>
                  <a:cubicBezTo>
                    <a:pt x="12201" y="15882"/>
                    <a:pt x="12201" y="15891"/>
                    <a:pt x="12201" y="15891"/>
                  </a:cubicBezTo>
                  <a:cubicBezTo>
                    <a:pt x="12201" y="15900"/>
                    <a:pt x="12201" y="15900"/>
                    <a:pt x="12210" y="15900"/>
                  </a:cubicBezTo>
                  <a:cubicBezTo>
                    <a:pt x="12220" y="15900"/>
                    <a:pt x="12229" y="15900"/>
                    <a:pt x="12229" y="15891"/>
                  </a:cubicBezTo>
                  <a:cubicBezTo>
                    <a:pt x="12229" y="15882"/>
                    <a:pt x="12229" y="15872"/>
                    <a:pt x="12229" y="15863"/>
                  </a:cubicBezTo>
                  <a:cubicBezTo>
                    <a:pt x="12229" y="15872"/>
                    <a:pt x="12239" y="15872"/>
                    <a:pt x="12239" y="15872"/>
                  </a:cubicBezTo>
                  <a:lnTo>
                    <a:pt x="12258" y="15872"/>
                  </a:lnTo>
                  <a:cubicBezTo>
                    <a:pt x="12267" y="15882"/>
                    <a:pt x="12277" y="15891"/>
                    <a:pt x="12277" y="15900"/>
                  </a:cubicBezTo>
                  <a:cubicBezTo>
                    <a:pt x="12277" y="15910"/>
                    <a:pt x="12286" y="15919"/>
                    <a:pt x="12296" y="15919"/>
                  </a:cubicBezTo>
                  <a:cubicBezTo>
                    <a:pt x="12296" y="15919"/>
                    <a:pt x="12305" y="15929"/>
                    <a:pt x="12314" y="15929"/>
                  </a:cubicBezTo>
                  <a:cubicBezTo>
                    <a:pt x="12314" y="15919"/>
                    <a:pt x="12324" y="15910"/>
                    <a:pt x="12343" y="15910"/>
                  </a:cubicBezTo>
                  <a:lnTo>
                    <a:pt x="12324" y="15919"/>
                  </a:lnTo>
                  <a:cubicBezTo>
                    <a:pt x="12324" y="15929"/>
                    <a:pt x="12333" y="15929"/>
                    <a:pt x="12343" y="15938"/>
                  </a:cubicBezTo>
                  <a:cubicBezTo>
                    <a:pt x="12362" y="15957"/>
                    <a:pt x="12381" y="15976"/>
                    <a:pt x="12400" y="15995"/>
                  </a:cubicBezTo>
                  <a:cubicBezTo>
                    <a:pt x="12409" y="16014"/>
                    <a:pt x="12419" y="16033"/>
                    <a:pt x="12400" y="16052"/>
                  </a:cubicBezTo>
                  <a:cubicBezTo>
                    <a:pt x="12400" y="16061"/>
                    <a:pt x="12400" y="16061"/>
                    <a:pt x="12400" y="16061"/>
                  </a:cubicBezTo>
                  <a:cubicBezTo>
                    <a:pt x="12390" y="16061"/>
                    <a:pt x="12390" y="16061"/>
                    <a:pt x="12390" y="16052"/>
                  </a:cubicBezTo>
                  <a:cubicBezTo>
                    <a:pt x="12390" y="16052"/>
                    <a:pt x="12390" y="16042"/>
                    <a:pt x="12390" y="16042"/>
                  </a:cubicBezTo>
                  <a:lnTo>
                    <a:pt x="12381" y="16042"/>
                  </a:lnTo>
                  <a:cubicBezTo>
                    <a:pt x="12371" y="16042"/>
                    <a:pt x="12362" y="16052"/>
                    <a:pt x="12352" y="16052"/>
                  </a:cubicBezTo>
                  <a:cubicBezTo>
                    <a:pt x="12343" y="16052"/>
                    <a:pt x="12343" y="16052"/>
                    <a:pt x="12343" y="16061"/>
                  </a:cubicBezTo>
                  <a:lnTo>
                    <a:pt x="12333" y="16061"/>
                  </a:lnTo>
                  <a:cubicBezTo>
                    <a:pt x="12324" y="16061"/>
                    <a:pt x="12314" y="16052"/>
                    <a:pt x="12314" y="16042"/>
                  </a:cubicBezTo>
                  <a:cubicBezTo>
                    <a:pt x="12314" y="16033"/>
                    <a:pt x="12314" y="16033"/>
                    <a:pt x="12314" y="16024"/>
                  </a:cubicBezTo>
                  <a:cubicBezTo>
                    <a:pt x="12305" y="16024"/>
                    <a:pt x="12305" y="16033"/>
                    <a:pt x="12296" y="16033"/>
                  </a:cubicBezTo>
                  <a:cubicBezTo>
                    <a:pt x="12296" y="16038"/>
                    <a:pt x="12293" y="16040"/>
                    <a:pt x="12290" y="16040"/>
                  </a:cubicBezTo>
                  <a:cubicBezTo>
                    <a:pt x="12286" y="16040"/>
                    <a:pt x="12281" y="16038"/>
                    <a:pt x="12277" y="16033"/>
                  </a:cubicBezTo>
                  <a:cubicBezTo>
                    <a:pt x="12277" y="16033"/>
                    <a:pt x="12277" y="16033"/>
                    <a:pt x="12277" y="16024"/>
                  </a:cubicBezTo>
                  <a:cubicBezTo>
                    <a:pt x="12296" y="16024"/>
                    <a:pt x="12296" y="16014"/>
                    <a:pt x="12296" y="15995"/>
                  </a:cubicBezTo>
                  <a:cubicBezTo>
                    <a:pt x="12286" y="15986"/>
                    <a:pt x="12286" y="15986"/>
                    <a:pt x="12286" y="15986"/>
                  </a:cubicBezTo>
                  <a:cubicBezTo>
                    <a:pt x="12286" y="15976"/>
                    <a:pt x="12277" y="15976"/>
                    <a:pt x="12267" y="15976"/>
                  </a:cubicBezTo>
                  <a:cubicBezTo>
                    <a:pt x="12248" y="15976"/>
                    <a:pt x="12239" y="15967"/>
                    <a:pt x="12220" y="15957"/>
                  </a:cubicBezTo>
                  <a:cubicBezTo>
                    <a:pt x="12210" y="15948"/>
                    <a:pt x="12201" y="15938"/>
                    <a:pt x="12191" y="15938"/>
                  </a:cubicBezTo>
                  <a:cubicBezTo>
                    <a:pt x="12182" y="15948"/>
                    <a:pt x="12191" y="15948"/>
                    <a:pt x="12191" y="15957"/>
                  </a:cubicBezTo>
                  <a:cubicBezTo>
                    <a:pt x="12191" y="15967"/>
                    <a:pt x="12182" y="15976"/>
                    <a:pt x="12182" y="15986"/>
                  </a:cubicBezTo>
                  <a:cubicBezTo>
                    <a:pt x="12182" y="15986"/>
                    <a:pt x="12172" y="15995"/>
                    <a:pt x="12172" y="16005"/>
                  </a:cubicBezTo>
                  <a:cubicBezTo>
                    <a:pt x="12125" y="15948"/>
                    <a:pt x="12078" y="15891"/>
                    <a:pt x="12030" y="15834"/>
                  </a:cubicBezTo>
                  <a:cubicBezTo>
                    <a:pt x="12040" y="15825"/>
                    <a:pt x="12040" y="15815"/>
                    <a:pt x="12049" y="15806"/>
                  </a:cubicBezTo>
                  <a:close/>
                  <a:moveTo>
                    <a:pt x="14870" y="16042"/>
                  </a:moveTo>
                  <a:cubicBezTo>
                    <a:pt x="14880" y="16052"/>
                    <a:pt x="14889" y="16052"/>
                    <a:pt x="14898" y="16061"/>
                  </a:cubicBezTo>
                  <a:cubicBezTo>
                    <a:pt x="14898" y="16061"/>
                    <a:pt x="14889" y="16071"/>
                    <a:pt x="14889" y="16071"/>
                  </a:cubicBezTo>
                  <a:cubicBezTo>
                    <a:pt x="14880" y="16061"/>
                    <a:pt x="14880" y="16061"/>
                    <a:pt x="14870" y="16052"/>
                  </a:cubicBezTo>
                  <a:cubicBezTo>
                    <a:pt x="14870" y="16052"/>
                    <a:pt x="14870" y="16042"/>
                    <a:pt x="14870" y="16042"/>
                  </a:cubicBezTo>
                  <a:close/>
                  <a:moveTo>
                    <a:pt x="15807" y="16033"/>
                  </a:moveTo>
                  <a:cubicBezTo>
                    <a:pt x="15807" y="16042"/>
                    <a:pt x="15807" y="16052"/>
                    <a:pt x="15817" y="16061"/>
                  </a:cubicBezTo>
                  <a:lnTo>
                    <a:pt x="15779" y="16071"/>
                  </a:lnTo>
                  <a:lnTo>
                    <a:pt x="15769" y="16071"/>
                  </a:lnTo>
                  <a:cubicBezTo>
                    <a:pt x="15779" y="16061"/>
                    <a:pt x="15788" y="16042"/>
                    <a:pt x="15798" y="16033"/>
                  </a:cubicBezTo>
                  <a:close/>
                  <a:moveTo>
                    <a:pt x="62178" y="15929"/>
                  </a:moveTo>
                  <a:cubicBezTo>
                    <a:pt x="62187" y="15929"/>
                    <a:pt x="62197" y="15929"/>
                    <a:pt x="62197" y="15938"/>
                  </a:cubicBezTo>
                  <a:cubicBezTo>
                    <a:pt x="62197" y="15948"/>
                    <a:pt x="62206" y="15957"/>
                    <a:pt x="62206" y="15957"/>
                  </a:cubicBezTo>
                  <a:cubicBezTo>
                    <a:pt x="62216" y="15957"/>
                    <a:pt x="62216" y="15948"/>
                    <a:pt x="62225" y="15948"/>
                  </a:cubicBezTo>
                  <a:cubicBezTo>
                    <a:pt x="62225" y="15938"/>
                    <a:pt x="62225" y="15938"/>
                    <a:pt x="62235" y="15938"/>
                  </a:cubicBezTo>
                  <a:cubicBezTo>
                    <a:pt x="62235" y="15938"/>
                    <a:pt x="62235" y="15948"/>
                    <a:pt x="62235" y="15948"/>
                  </a:cubicBezTo>
                  <a:cubicBezTo>
                    <a:pt x="62235" y="15967"/>
                    <a:pt x="62235" y="15976"/>
                    <a:pt x="62225" y="15976"/>
                  </a:cubicBezTo>
                  <a:cubicBezTo>
                    <a:pt x="62216" y="15976"/>
                    <a:pt x="62216" y="15967"/>
                    <a:pt x="62216" y="15967"/>
                  </a:cubicBezTo>
                  <a:lnTo>
                    <a:pt x="62206" y="15967"/>
                  </a:lnTo>
                  <a:cubicBezTo>
                    <a:pt x="62197" y="15976"/>
                    <a:pt x="62187" y="15976"/>
                    <a:pt x="62169" y="15976"/>
                  </a:cubicBezTo>
                  <a:cubicBezTo>
                    <a:pt x="62159" y="15976"/>
                    <a:pt x="62159" y="15976"/>
                    <a:pt x="62159" y="15986"/>
                  </a:cubicBezTo>
                  <a:cubicBezTo>
                    <a:pt x="62159" y="16005"/>
                    <a:pt x="62169" y="16014"/>
                    <a:pt x="62178" y="16033"/>
                  </a:cubicBezTo>
                  <a:cubicBezTo>
                    <a:pt x="62178" y="16042"/>
                    <a:pt x="62178" y="16042"/>
                    <a:pt x="62178" y="16052"/>
                  </a:cubicBezTo>
                  <a:cubicBezTo>
                    <a:pt x="62178" y="16052"/>
                    <a:pt x="62169" y="16061"/>
                    <a:pt x="62169" y="16061"/>
                  </a:cubicBezTo>
                  <a:cubicBezTo>
                    <a:pt x="62159" y="16052"/>
                    <a:pt x="62159" y="16052"/>
                    <a:pt x="62150" y="16052"/>
                  </a:cubicBezTo>
                  <a:cubicBezTo>
                    <a:pt x="62150" y="16041"/>
                    <a:pt x="62146" y="16036"/>
                    <a:pt x="62142" y="16036"/>
                  </a:cubicBezTo>
                  <a:cubicBezTo>
                    <a:pt x="62139" y="16036"/>
                    <a:pt x="62135" y="16039"/>
                    <a:pt x="62131" y="16042"/>
                  </a:cubicBezTo>
                  <a:cubicBezTo>
                    <a:pt x="62121" y="16052"/>
                    <a:pt x="62121" y="16061"/>
                    <a:pt x="62112" y="16071"/>
                  </a:cubicBezTo>
                  <a:cubicBezTo>
                    <a:pt x="62112" y="16052"/>
                    <a:pt x="62112" y="16042"/>
                    <a:pt x="62112" y="16033"/>
                  </a:cubicBezTo>
                  <a:cubicBezTo>
                    <a:pt x="62112" y="16022"/>
                    <a:pt x="62112" y="16017"/>
                    <a:pt x="62108" y="16017"/>
                  </a:cubicBezTo>
                  <a:cubicBezTo>
                    <a:pt x="62105" y="16017"/>
                    <a:pt x="62101" y="16020"/>
                    <a:pt x="62093" y="16024"/>
                  </a:cubicBezTo>
                  <a:lnTo>
                    <a:pt x="62074" y="16024"/>
                  </a:lnTo>
                  <a:cubicBezTo>
                    <a:pt x="62074" y="16014"/>
                    <a:pt x="62074" y="16014"/>
                    <a:pt x="62074" y="16005"/>
                  </a:cubicBezTo>
                  <a:cubicBezTo>
                    <a:pt x="62083" y="15995"/>
                    <a:pt x="62102" y="15976"/>
                    <a:pt x="62112" y="15967"/>
                  </a:cubicBezTo>
                  <a:cubicBezTo>
                    <a:pt x="62131" y="15948"/>
                    <a:pt x="62150" y="15938"/>
                    <a:pt x="62169" y="15938"/>
                  </a:cubicBezTo>
                  <a:cubicBezTo>
                    <a:pt x="62169" y="15929"/>
                    <a:pt x="62178" y="15929"/>
                    <a:pt x="62178" y="15929"/>
                  </a:cubicBezTo>
                  <a:close/>
                  <a:moveTo>
                    <a:pt x="59168" y="16061"/>
                  </a:moveTo>
                  <a:lnTo>
                    <a:pt x="59168" y="16080"/>
                  </a:lnTo>
                  <a:lnTo>
                    <a:pt x="59149" y="16071"/>
                  </a:lnTo>
                  <a:lnTo>
                    <a:pt x="59149" y="16061"/>
                  </a:lnTo>
                  <a:close/>
                  <a:moveTo>
                    <a:pt x="61856" y="16042"/>
                  </a:moveTo>
                  <a:cubicBezTo>
                    <a:pt x="61866" y="16042"/>
                    <a:pt x="61866" y="16042"/>
                    <a:pt x="61875" y="16052"/>
                  </a:cubicBezTo>
                  <a:cubicBezTo>
                    <a:pt x="61885" y="16061"/>
                    <a:pt x="61885" y="16071"/>
                    <a:pt x="61875" y="16080"/>
                  </a:cubicBezTo>
                  <a:cubicBezTo>
                    <a:pt x="61866" y="16080"/>
                    <a:pt x="61866" y="16071"/>
                    <a:pt x="61856" y="16071"/>
                  </a:cubicBezTo>
                  <a:cubicBezTo>
                    <a:pt x="61856" y="16071"/>
                    <a:pt x="61847" y="16061"/>
                    <a:pt x="61847" y="16061"/>
                  </a:cubicBezTo>
                  <a:cubicBezTo>
                    <a:pt x="61856" y="16052"/>
                    <a:pt x="61856" y="16042"/>
                    <a:pt x="61856" y="16042"/>
                  </a:cubicBezTo>
                  <a:close/>
                  <a:moveTo>
                    <a:pt x="14208" y="16061"/>
                  </a:moveTo>
                  <a:cubicBezTo>
                    <a:pt x="14217" y="16071"/>
                    <a:pt x="14226" y="16071"/>
                    <a:pt x="14226" y="16080"/>
                  </a:cubicBezTo>
                  <a:cubicBezTo>
                    <a:pt x="14236" y="16080"/>
                    <a:pt x="14236" y="16080"/>
                    <a:pt x="14236" y="16090"/>
                  </a:cubicBezTo>
                  <a:lnTo>
                    <a:pt x="14226" y="16090"/>
                  </a:lnTo>
                  <a:cubicBezTo>
                    <a:pt x="14217" y="16080"/>
                    <a:pt x="14208" y="16071"/>
                    <a:pt x="14198" y="16061"/>
                  </a:cubicBezTo>
                  <a:close/>
                  <a:moveTo>
                    <a:pt x="14719" y="16052"/>
                  </a:moveTo>
                  <a:cubicBezTo>
                    <a:pt x="14728" y="16052"/>
                    <a:pt x="14738" y="16052"/>
                    <a:pt x="14738" y="16061"/>
                  </a:cubicBezTo>
                  <a:cubicBezTo>
                    <a:pt x="14738" y="16071"/>
                    <a:pt x="14738" y="16080"/>
                    <a:pt x="14728" y="16080"/>
                  </a:cubicBezTo>
                  <a:cubicBezTo>
                    <a:pt x="14728" y="16090"/>
                    <a:pt x="14719" y="16090"/>
                    <a:pt x="14719" y="16090"/>
                  </a:cubicBezTo>
                  <a:cubicBezTo>
                    <a:pt x="14719" y="16080"/>
                    <a:pt x="14719" y="16080"/>
                    <a:pt x="14709" y="16071"/>
                  </a:cubicBezTo>
                  <a:cubicBezTo>
                    <a:pt x="14709" y="16061"/>
                    <a:pt x="14709" y="16052"/>
                    <a:pt x="14719" y="16052"/>
                  </a:cubicBezTo>
                  <a:close/>
                  <a:moveTo>
                    <a:pt x="13460" y="16080"/>
                  </a:moveTo>
                  <a:lnTo>
                    <a:pt x="13450" y="16099"/>
                  </a:lnTo>
                  <a:cubicBezTo>
                    <a:pt x="13450" y="16090"/>
                    <a:pt x="13450" y="16080"/>
                    <a:pt x="13450" y="16080"/>
                  </a:cubicBezTo>
                  <a:close/>
                  <a:moveTo>
                    <a:pt x="14681" y="16042"/>
                  </a:moveTo>
                  <a:cubicBezTo>
                    <a:pt x="14681" y="16042"/>
                    <a:pt x="14690" y="16052"/>
                    <a:pt x="14690" y="16061"/>
                  </a:cubicBezTo>
                  <a:cubicBezTo>
                    <a:pt x="14681" y="16071"/>
                    <a:pt x="14681" y="16080"/>
                    <a:pt x="14671" y="16080"/>
                  </a:cubicBezTo>
                  <a:cubicBezTo>
                    <a:pt x="14652" y="16090"/>
                    <a:pt x="14633" y="16090"/>
                    <a:pt x="14605" y="16099"/>
                  </a:cubicBezTo>
                  <a:cubicBezTo>
                    <a:pt x="14605" y="16099"/>
                    <a:pt x="14596" y="16099"/>
                    <a:pt x="14605" y="16090"/>
                  </a:cubicBezTo>
                  <a:cubicBezTo>
                    <a:pt x="14615" y="16071"/>
                    <a:pt x="14624" y="16052"/>
                    <a:pt x="14652" y="16042"/>
                  </a:cubicBezTo>
                  <a:close/>
                  <a:moveTo>
                    <a:pt x="15287" y="16061"/>
                  </a:moveTo>
                  <a:cubicBezTo>
                    <a:pt x="15296" y="16061"/>
                    <a:pt x="15306" y="16071"/>
                    <a:pt x="15306" y="16080"/>
                  </a:cubicBezTo>
                  <a:lnTo>
                    <a:pt x="15287" y="16099"/>
                  </a:lnTo>
                  <a:cubicBezTo>
                    <a:pt x="15287" y="16090"/>
                    <a:pt x="15277" y="16080"/>
                    <a:pt x="15277" y="16071"/>
                  </a:cubicBezTo>
                  <a:cubicBezTo>
                    <a:pt x="15277" y="16061"/>
                    <a:pt x="15277" y="16061"/>
                    <a:pt x="15287" y="16061"/>
                  </a:cubicBezTo>
                  <a:close/>
                  <a:moveTo>
                    <a:pt x="15476" y="16080"/>
                  </a:moveTo>
                  <a:cubicBezTo>
                    <a:pt x="15476" y="16080"/>
                    <a:pt x="15476" y="16090"/>
                    <a:pt x="15476" y="16090"/>
                  </a:cubicBezTo>
                  <a:cubicBezTo>
                    <a:pt x="15476" y="16090"/>
                    <a:pt x="15466" y="16099"/>
                    <a:pt x="15466" y="16099"/>
                  </a:cubicBezTo>
                  <a:cubicBezTo>
                    <a:pt x="15466" y="16099"/>
                    <a:pt x="15457" y="16090"/>
                    <a:pt x="15457" y="16090"/>
                  </a:cubicBezTo>
                  <a:cubicBezTo>
                    <a:pt x="15466" y="16090"/>
                    <a:pt x="15466" y="16090"/>
                    <a:pt x="15476" y="16080"/>
                  </a:cubicBezTo>
                  <a:close/>
                  <a:moveTo>
                    <a:pt x="61340" y="16092"/>
                  </a:moveTo>
                  <a:cubicBezTo>
                    <a:pt x="61350" y="16092"/>
                    <a:pt x="61359" y="16095"/>
                    <a:pt x="61364" y="16099"/>
                  </a:cubicBezTo>
                  <a:lnTo>
                    <a:pt x="61317" y="16099"/>
                  </a:lnTo>
                  <a:cubicBezTo>
                    <a:pt x="61321" y="16095"/>
                    <a:pt x="61331" y="16092"/>
                    <a:pt x="61340" y="16092"/>
                  </a:cubicBezTo>
                  <a:close/>
                  <a:moveTo>
                    <a:pt x="59433" y="16080"/>
                  </a:moveTo>
                  <a:lnTo>
                    <a:pt x="59461" y="16099"/>
                  </a:lnTo>
                  <a:cubicBezTo>
                    <a:pt x="59456" y="16102"/>
                    <a:pt x="59452" y="16103"/>
                    <a:pt x="59448" y="16103"/>
                  </a:cubicBezTo>
                  <a:cubicBezTo>
                    <a:pt x="59438" y="16103"/>
                    <a:pt x="59433" y="16094"/>
                    <a:pt x="59433" y="16080"/>
                  </a:cubicBezTo>
                  <a:close/>
                  <a:moveTo>
                    <a:pt x="14454" y="16061"/>
                  </a:moveTo>
                  <a:cubicBezTo>
                    <a:pt x="14463" y="16061"/>
                    <a:pt x="14473" y="16080"/>
                    <a:pt x="14463" y="16090"/>
                  </a:cubicBezTo>
                  <a:cubicBezTo>
                    <a:pt x="14463" y="16099"/>
                    <a:pt x="14454" y="16109"/>
                    <a:pt x="14454" y="16109"/>
                  </a:cubicBezTo>
                  <a:cubicBezTo>
                    <a:pt x="14444" y="16109"/>
                    <a:pt x="14444" y="16099"/>
                    <a:pt x="14444" y="16090"/>
                  </a:cubicBezTo>
                  <a:cubicBezTo>
                    <a:pt x="14444" y="16080"/>
                    <a:pt x="14444" y="16071"/>
                    <a:pt x="14454" y="16061"/>
                  </a:cubicBezTo>
                  <a:close/>
                  <a:moveTo>
                    <a:pt x="59092" y="16071"/>
                  </a:moveTo>
                  <a:cubicBezTo>
                    <a:pt x="59092" y="16071"/>
                    <a:pt x="59102" y="16080"/>
                    <a:pt x="59102" y="16080"/>
                  </a:cubicBezTo>
                  <a:lnTo>
                    <a:pt x="59073" y="16109"/>
                  </a:lnTo>
                  <a:cubicBezTo>
                    <a:pt x="59073" y="16099"/>
                    <a:pt x="59073" y="16090"/>
                    <a:pt x="59073" y="16090"/>
                  </a:cubicBezTo>
                  <a:cubicBezTo>
                    <a:pt x="59083" y="16080"/>
                    <a:pt x="59083" y="16071"/>
                    <a:pt x="59092" y="16071"/>
                  </a:cubicBezTo>
                  <a:close/>
                  <a:moveTo>
                    <a:pt x="59613" y="15853"/>
                  </a:moveTo>
                  <a:lnTo>
                    <a:pt x="59660" y="15863"/>
                  </a:lnTo>
                  <a:cubicBezTo>
                    <a:pt x="59651" y="15872"/>
                    <a:pt x="59651" y="15891"/>
                    <a:pt x="59660" y="15900"/>
                  </a:cubicBezTo>
                  <a:cubicBezTo>
                    <a:pt x="59670" y="15900"/>
                    <a:pt x="59679" y="15891"/>
                    <a:pt x="59689" y="15882"/>
                  </a:cubicBezTo>
                  <a:cubicBezTo>
                    <a:pt x="59708" y="15872"/>
                    <a:pt x="59726" y="15863"/>
                    <a:pt x="59745" y="15863"/>
                  </a:cubicBezTo>
                  <a:cubicBezTo>
                    <a:pt x="59755" y="15863"/>
                    <a:pt x="59755" y="15872"/>
                    <a:pt x="59764" y="15872"/>
                  </a:cubicBezTo>
                  <a:cubicBezTo>
                    <a:pt x="59771" y="15870"/>
                    <a:pt x="59777" y="15869"/>
                    <a:pt x="59782" y="15869"/>
                  </a:cubicBezTo>
                  <a:cubicBezTo>
                    <a:pt x="59797" y="15869"/>
                    <a:pt x="59802" y="15879"/>
                    <a:pt x="59802" y="15900"/>
                  </a:cubicBezTo>
                  <a:cubicBezTo>
                    <a:pt x="59793" y="15910"/>
                    <a:pt x="59802" y="15919"/>
                    <a:pt x="59812" y="15919"/>
                  </a:cubicBezTo>
                  <a:lnTo>
                    <a:pt x="59831" y="15919"/>
                  </a:lnTo>
                  <a:cubicBezTo>
                    <a:pt x="59840" y="15919"/>
                    <a:pt x="59850" y="15919"/>
                    <a:pt x="59850" y="15929"/>
                  </a:cubicBezTo>
                  <a:cubicBezTo>
                    <a:pt x="59859" y="15938"/>
                    <a:pt x="59868" y="15938"/>
                    <a:pt x="59878" y="15938"/>
                  </a:cubicBezTo>
                  <a:lnTo>
                    <a:pt x="59906" y="15938"/>
                  </a:lnTo>
                  <a:cubicBezTo>
                    <a:pt x="59906" y="15948"/>
                    <a:pt x="59897" y="15948"/>
                    <a:pt x="59897" y="15948"/>
                  </a:cubicBezTo>
                  <a:cubicBezTo>
                    <a:pt x="59887" y="15948"/>
                    <a:pt x="59878" y="15957"/>
                    <a:pt x="59878" y="15976"/>
                  </a:cubicBezTo>
                  <a:cubicBezTo>
                    <a:pt x="59878" y="15986"/>
                    <a:pt x="59878" y="15986"/>
                    <a:pt x="59868" y="15986"/>
                  </a:cubicBezTo>
                  <a:lnTo>
                    <a:pt x="59840" y="15986"/>
                  </a:lnTo>
                  <a:cubicBezTo>
                    <a:pt x="59840" y="15986"/>
                    <a:pt x="59831" y="15986"/>
                    <a:pt x="59831" y="15995"/>
                  </a:cubicBezTo>
                  <a:cubicBezTo>
                    <a:pt x="59840" y="15995"/>
                    <a:pt x="59850" y="16005"/>
                    <a:pt x="59850" y="16005"/>
                  </a:cubicBezTo>
                  <a:cubicBezTo>
                    <a:pt x="59850" y="16014"/>
                    <a:pt x="59840" y="16024"/>
                    <a:pt x="59840" y="16033"/>
                  </a:cubicBezTo>
                  <a:cubicBezTo>
                    <a:pt x="59840" y="16033"/>
                    <a:pt x="59831" y="16033"/>
                    <a:pt x="59831" y="16042"/>
                  </a:cubicBezTo>
                  <a:lnTo>
                    <a:pt x="59774" y="16042"/>
                  </a:lnTo>
                  <a:lnTo>
                    <a:pt x="59793" y="16061"/>
                  </a:lnTo>
                  <a:cubicBezTo>
                    <a:pt x="59783" y="16071"/>
                    <a:pt x="59774" y="16071"/>
                    <a:pt x="59764" y="16080"/>
                  </a:cubicBezTo>
                  <a:lnTo>
                    <a:pt x="59774" y="16080"/>
                  </a:lnTo>
                  <a:cubicBezTo>
                    <a:pt x="59774" y="16080"/>
                    <a:pt x="59774" y="16090"/>
                    <a:pt x="59774" y="16090"/>
                  </a:cubicBezTo>
                  <a:cubicBezTo>
                    <a:pt x="59774" y="16099"/>
                    <a:pt x="59764" y="16099"/>
                    <a:pt x="59774" y="16109"/>
                  </a:cubicBezTo>
                  <a:cubicBezTo>
                    <a:pt x="59771" y="16111"/>
                    <a:pt x="59769" y="16112"/>
                    <a:pt x="59766" y="16112"/>
                  </a:cubicBezTo>
                  <a:cubicBezTo>
                    <a:pt x="59759" y="16112"/>
                    <a:pt x="59752" y="16104"/>
                    <a:pt x="59745" y="16090"/>
                  </a:cubicBezTo>
                  <a:cubicBezTo>
                    <a:pt x="59755" y="16090"/>
                    <a:pt x="59764" y="16080"/>
                    <a:pt x="59764" y="16080"/>
                  </a:cubicBezTo>
                  <a:cubicBezTo>
                    <a:pt x="59755" y="16080"/>
                    <a:pt x="59745" y="16071"/>
                    <a:pt x="59755" y="16071"/>
                  </a:cubicBezTo>
                  <a:cubicBezTo>
                    <a:pt x="59755" y="16061"/>
                    <a:pt x="59755" y="16052"/>
                    <a:pt x="59764" y="16042"/>
                  </a:cubicBezTo>
                  <a:cubicBezTo>
                    <a:pt x="59764" y="16042"/>
                    <a:pt x="59764" y="16033"/>
                    <a:pt x="59764" y="16033"/>
                  </a:cubicBezTo>
                  <a:cubicBezTo>
                    <a:pt x="59764" y="16024"/>
                    <a:pt x="59755" y="16014"/>
                    <a:pt x="59736" y="16014"/>
                  </a:cubicBezTo>
                  <a:lnTo>
                    <a:pt x="59736" y="16033"/>
                  </a:lnTo>
                  <a:cubicBezTo>
                    <a:pt x="59726" y="16042"/>
                    <a:pt x="59726" y="16042"/>
                    <a:pt x="59717" y="16052"/>
                  </a:cubicBezTo>
                  <a:lnTo>
                    <a:pt x="59708" y="16052"/>
                  </a:lnTo>
                  <a:cubicBezTo>
                    <a:pt x="59698" y="16042"/>
                    <a:pt x="59698" y="16033"/>
                    <a:pt x="59698" y="16024"/>
                  </a:cubicBezTo>
                  <a:cubicBezTo>
                    <a:pt x="59689" y="16024"/>
                    <a:pt x="59689" y="16014"/>
                    <a:pt x="59689" y="16005"/>
                  </a:cubicBezTo>
                  <a:cubicBezTo>
                    <a:pt x="59689" y="16005"/>
                    <a:pt x="59679" y="15995"/>
                    <a:pt x="59679" y="15995"/>
                  </a:cubicBezTo>
                  <a:cubicBezTo>
                    <a:pt x="59689" y="15995"/>
                    <a:pt x="59689" y="15986"/>
                    <a:pt x="59689" y="15986"/>
                  </a:cubicBezTo>
                  <a:cubicBezTo>
                    <a:pt x="59696" y="15990"/>
                    <a:pt x="59701" y="15992"/>
                    <a:pt x="59704" y="15992"/>
                  </a:cubicBezTo>
                  <a:cubicBezTo>
                    <a:pt x="59709" y="15992"/>
                    <a:pt x="59711" y="15987"/>
                    <a:pt x="59717" y="15976"/>
                  </a:cubicBezTo>
                  <a:lnTo>
                    <a:pt x="59726" y="15976"/>
                  </a:lnTo>
                  <a:cubicBezTo>
                    <a:pt x="59736" y="15976"/>
                    <a:pt x="59745" y="15986"/>
                    <a:pt x="59755" y="15986"/>
                  </a:cubicBezTo>
                  <a:cubicBezTo>
                    <a:pt x="59755" y="15986"/>
                    <a:pt x="59764" y="15986"/>
                    <a:pt x="59774" y="15976"/>
                  </a:cubicBezTo>
                  <a:cubicBezTo>
                    <a:pt x="59745" y="15967"/>
                    <a:pt x="59717" y="15976"/>
                    <a:pt x="59698" y="15948"/>
                  </a:cubicBezTo>
                  <a:cubicBezTo>
                    <a:pt x="59695" y="15951"/>
                    <a:pt x="59692" y="15952"/>
                    <a:pt x="59689" y="15952"/>
                  </a:cubicBezTo>
                  <a:cubicBezTo>
                    <a:pt x="59682" y="15952"/>
                    <a:pt x="59676" y="15948"/>
                    <a:pt x="59670" y="15948"/>
                  </a:cubicBezTo>
                  <a:cubicBezTo>
                    <a:pt x="59670" y="15957"/>
                    <a:pt x="59670" y="15967"/>
                    <a:pt x="59651" y="15967"/>
                  </a:cubicBezTo>
                  <a:cubicBezTo>
                    <a:pt x="59651" y="15967"/>
                    <a:pt x="59651" y="15967"/>
                    <a:pt x="59651" y="15976"/>
                  </a:cubicBezTo>
                  <a:cubicBezTo>
                    <a:pt x="59651" y="15986"/>
                    <a:pt x="59660" y="15986"/>
                    <a:pt x="59660" y="15995"/>
                  </a:cubicBezTo>
                  <a:cubicBezTo>
                    <a:pt x="59670" y="16005"/>
                    <a:pt x="59670" y="16014"/>
                    <a:pt x="59679" y="16024"/>
                  </a:cubicBezTo>
                  <a:lnTo>
                    <a:pt x="59651" y="16024"/>
                  </a:lnTo>
                  <a:lnTo>
                    <a:pt x="59660" y="16042"/>
                  </a:lnTo>
                  <a:lnTo>
                    <a:pt x="59613" y="16042"/>
                  </a:lnTo>
                  <a:cubicBezTo>
                    <a:pt x="59603" y="16042"/>
                    <a:pt x="59594" y="16042"/>
                    <a:pt x="59584" y="16033"/>
                  </a:cubicBezTo>
                  <a:cubicBezTo>
                    <a:pt x="59575" y="16024"/>
                    <a:pt x="59566" y="16024"/>
                    <a:pt x="59556" y="16014"/>
                  </a:cubicBezTo>
                  <a:cubicBezTo>
                    <a:pt x="59537" y="16005"/>
                    <a:pt x="59537" y="15995"/>
                    <a:pt x="59547" y="15986"/>
                  </a:cubicBezTo>
                  <a:cubicBezTo>
                    <a:pt x="59556" y="15986"/>
                    <a:pt x="59556" y="15976"/>
                    <a:pt x="59556" y="15976"/>
                  </a:cubicBezTo>
                  <a:cubicBezTo>
                    <a:pt x="59537" y="15976"/>
                    <a:pt x="59528" y="15995"/>
                    <a:pt x="59528" y="16005"/>
                  </a:cubicBezTo>
                  <a:cubicBezTo>
                    <a:pt x="59518" y="16005"/>
                    <a:pt x="59509" y="15995"/>
                    <a:pt x="59509" y="15986"/>
                  </a:cubicBezTo>
                  <a:cubicBezTo>
                    <a:pt x="59499" y="15986"/>
                    <a:pt x="59509" y="15976"/>
                    <a:pt x="59509" y="15967"/>
                  </a:cubicBezTo>
                  <a:cubicBezTo>
                    <a:pt x="59509" y="15967"/>
                    <a:pt x="59509" y="15967"/>
                    <a:pt x="59518" y="15976"/>
                  </a:cubicBezTo>
                  <a:cubicBezTo>
                    <a:pt x="59528" y="15967"/>
                    <a:pt x="59528" y="15957"/>
                    <a:pt x="59537" y="15957"/>
                  </a:cubicBezTo>
                  <a:cubicBezTo>
                    <a:pt x="59542" y="15953"/>
                    <a:pt x="59547" y="15950"/>
                    <a:pt x="59551" y="15950"/>
                  </a:cubicBezTo>
                  <a:cubicBezTo>
                    <a:pt x="59556" y="15950"/>
                    <a:pt x="59561" y="15953"/>
                    <a:pt x="59566" y="15957"/>
                  </a:cubicBezTo>
                  <a:cubicBezTo>
                    <a:pt x="59584" y="15967"/>
                    <a:pt x="59594" y="15986"/>
                    <a:pt x="59613" y="15995"/>
                  </a:cubicBezTo>
                  <a:cubicBezTo>
                    <a:pt x="59632" y="15986"/>
                    <a:pt x="59641" y="15967"/>
                    <a:pt x="59622" y="15948"/>
                  </a:cubicBezTo>
                  <a:lnTo>
                    <a:pt x="59651" y="15938"/>
                  </a:lnTo>
                  <a:cubicBezTo>
                    <a:pt x="59644" y="15932"/>
                    <a:pt x="59637" y="15925"/>
                    <a:pt x="59627" y="15925"/>
                  </a:cubicBezTo>
                  <a:cubicBezTo>
                    <a:pt x="59623" y="15925"/>
                    <a:pt x="59618" y="15926"/>
                    <a:pt x="59613" y="15929"/>
                  </a:cubicBezTo>
                  <a:cubicBezTo>
                    <a:pt x="59603" y="15929"/>
                    <a:pt x="59594" y="15938"/>
                    <a:pt x="59575" y="15938"/>
                  </a:cubicBezTo>
                  <a:cubicBezTo>
                    <a:pt x="59575" y="15938"/>
                    <a:pt x="59575" y="15929"/>
                    <a:pt x="59584" y="15929"/>
                  </a:cubicBezTo>
                  <a:cubicBezTo>
                    <a:pt x="59584" y="15919"/>
                    <a:pt x="59584" y="15910"/>
                    <a:pt x="59575" y="15910"/>
                  </a:cubicBezTo>
                  <a:cubicBezTo>
                    <a:pt x="59566" y="15900"/>
                    <a:pt x="59575" y="15900"/>
                    <a:pt x="59575" y="15891"/>
                  </a:cubicBezTo>
                  <a:cubicBezTo>
                    <a:pt x="59584" y="15900"/>
                    <a:pt x="59594" y="15910"/>
                    <a:pt x="59603" y="15910"/>
                  </a:cubicBezTo>
                  <a:lnTo>
                    <a:pt x="59632" y="15910"/>
                  </a:lnTo>
                  <a:cubicBezTo>
                    <a:pt x="59622" y="15900"/>
                    <a:pt x="59613" y="15891"/>
                    <a:pt x="59603" y="15882"/>
                  </a:cubicBezTo>
                  <a:lnTo>
                    <a:pt x="59622" y="15882"/>
                  </a:lnTo>
                  <a:lnTo>
                    <a:pt x="59613" y="15853"/>
                  </a:lnTo>
                  <a:close/>
                  <a:moveTo>
                    <a:pt x="12551" y="16090"/>
                  </a:moveTo>
                  <a:lnTo>
                    <a:pt x="12579" y="16109"/>
                  </a:lnTo>
                  <a:lnTo>
                    <a:pt x="12579" y="16118"/>
                  </a:lnTo>
                  <a:lnTo>
                    <a:pt x="12551" y="16090"/>
                  </a:lnTo>
                  <a:close/>
                  <a:moveTo>
                    <a:pt x="13857" y="16090"/>
                  </a:moveTo>
                  <a:cubicBezTo>
                    <a:pt x="13867" y="16090"/>
                    <a:pt x="13886" y="16099"/>
                    <a:pt x="13886" y="16118"/>
                  </a:cubicBezTo>
                  <a:cubicBezTo>
                    <a:pt x="13867" y="16118"/>
                    <a:pt x="13857" y="16109"/>
                    <a:pt x="13857" y="16090"/>
                  </a:cubicBezTo>
                  <a:close/>
                  <a:moveTo>
                    <a:pt x="14567" y="16090"/>
                  </a:moveTo>
                  <a:lnTo>
                    <a:pt x="14567" y="16118"/>
                  </a:lnTo>
                  <a:cubicBezTo>
                    <a:pt x="14558" y="16109"/>
                    <a:pt x="14548" y="16099"/>
                    <a:pt x="14567" y="16090"/>
                  </a:cubicBezTo>
                  <a:close/>
                  <a:moveTo>
                    <a:pt x="15400" y="16090"/>
                  </a:moveTo>
                  <a:lnTo>
                    <a:pt x="15419" y="16109"/>
                  </a:lnTo>
                  <a:cubicBezTo>
                    <a:pt x="15410" y="16109"/>
                    <a:pt x="15400" y="16118"/>
                    <a:pt x="15400" y="16118"/>
                  </a:cubicBezTo>
                  <a:cubicBezTo>
                    <a:pt x="15391" y="16109"/>
                    <a:pt x="15391" y="16099"/>
                    <a:pt x="15400" y="16090"/>
                  </a:cubicBezTo>
                  <a:close/>
                  <a:moveTo>
                    <a:pt x="62589" y="15520"/>
                  </a:moveTo>
                  <a:cubicBezTo>
                    <a:pt x="62591" y="15520"/>
                    <a:pt x="62593" y="15521"/>
                    <a:pt x="62594" y="15522"/>
                  </a:cubicBezTo>
                  <a:cubicBezTo>
                    <a:pt x="62604" y="15522"/>
                    <a:pt x="62604" y="15531"/>
                    <a:pt x="62604" y="15531"/>
                  </a:cubicBezTo>
                  <a:cubicBezTo>
                    <a:pt x="62611" y="15545"/>
                    <a:pt x="62613" y="15558"/>
                    <a:pt x="62620" y="15558"/>
                  </a:cubicBezTo>
                  <a:cubicBezTo>
                    <a:pt x="62623" y="15558"/>
                    <a:pt x="62627" y="15556"/>
                    <a:pt x="62632" y="15550"/>
                  </a:cubicBezTo>
                  <a:cubicBezTo>
                    <a:pt x="62632" y="15550"/>
                    <a:pt x="62642" y="15560"/>
                    <a:pt x="62651" y="15560"/>
                  </a:cubicBezTo>
                  <a:cubicBezTo>
                    <a:pt x="62661" y="15579"/>
                    <a:pt x="62670" y="15588"/>
                    <a:pt x="62670" y="15617"/>
                  </a:cubicBezTo>
                  <a:cubicBezTo>
                    <a:pt x="62670" y="15702"/>
                    <a:pt x="62661" y="15796"/>
                    <a:pt x="62632" y="15882"/>
                  </a:cubicBezTo>
                  <a:cubicBezTo>
                    <a:pt x="62623" y="15919"/>
                    <a:pt x="62613" y="15967"/>
                    <a:pt x="62604" y="16005"/>
                  </a:cubicBezTo>
                  <a:cubicBezTo>
                    <a:pt x="62509" y="16042"/>
                    <a:pt x="62424" y="16071"/>
                    <a:pt x="62339" y="16118"/>
                  </a:cubicBezTo>
                  <a:cubicBezTo>
                    <a:pt x="62329" y="16109"/>
                    <a:pt x="62339" y="16099"/>
                    <a:pt x="62339" y="16090"/>
                  </a:cubicBezTo>
                  <a:cubicBezTo>
                    <a:pt x="62348" y="16080"/>
                    <a:pt x="62348" y="16071"/>
                    <a:pt x="62348" y="16061"/>
                  </a:cubicBezTo>
                  <a:cubicBezTo>
                    <a:pt x="62358" y="16052"/>
                    <a:pt x="62348" y="16052"/>
                    <a:pt x="62358" y="16042"/>
                  </a:cubicBezTo>
                  <a:cubicBezTo>
                    <a:pt x="62367" y="16042"/>
                    <a:pt x="62367" y="16033"/>
                    <a:pt x="62367" y="16024"/>
                  </a:cubicBezTo>
                  <a:lnTo>
                    <a:pt x="62348" y="16024"/>
                  </a:lnTo>
                  <a:cubicBezTo>
                    <a:pt x="62358" y="16014"/>
                    <a:pt x="62358" y="16005"/>
                    <a:pt x="62367" y="16005"/>
                  </a:cubicBezTo>
                  <a:cubicBezTo>
                    <a:pt x="62367" y="15995"/>
                    <a:pt x="62367" y="15986"/>
                    <a:pt x="62358" y="15976"/>
                  </a:cubicBezTo>
                  <a:cubicBezTo>
                    <a:pt x="62348" y="15976"/>
                    <a:pt x="62339" y="15967"/>
                    <a:pt x="62320" y="15967"/>
                  </a:cubicBezTo>
                  <a:cubicBezTo>
                    <a:pt x="62320" y="15967"/>
                    <a:pt x="62320" y="15957"/>
                    <a:pt x="62320" y="15957"/>
                  </a:cubicBezTo>
                  <a:cubicBezTo>
                    <a:pt x="62311" y="15948"/>
                    <a:pt x="62311" y="15929"/>
                    <a:pt x="62311" y="15919"/>
                  </a:cubicBezTo>
                  <a:cubicBezTo>
                    <a:pt x="62320" y="15910"/>
                    <a:pt x="62329" y="15900"/>
                    <a:pt x="62329" y="15891"/>
                  </a:cubicBezTo>
                  <a:cubicBezTo>
                    <a:pt x="62339" y="15900"/>
                    <a:pt x="62339" y="15910"/>
                    <a:pt x="62348" y="15929"/>
                  </a:cubicBezTo>
                  <a:lnTo>
                    <a:pt x="62367" y="15929"/>
                  </a:lnTo>
                  <a:cubicBezTo>
                    <a:pt x="62367" y="15929"/>
                    <a:pt x="62367" y="15919"/>
                    <a:pt x="62367" y="15919"/>
                  </a:cubicBezTo>
                  <a:cubicBezTo>
                    <a:pt x="62367" y="15910"/>
                    <a:pt x="62367" y="15900"/>
                    <a:pt x="62377" y="15891"/>
                  </a:cubicBezTo>
                  <a:cubicBezTo>
                    <a:pt x="62377" y="15882"/>
                    <a:pt x="62377" y="15872"/>
                    <a:pt x="62377" y="15853"/>
                  </a:cubicBezTo>
                  <a:cubicBezTo>
                    <a:pt x="62377" y="15853"/>
                    <a:pt x="62377" y="15853"/>
                    <a:pt x="62377" y="15844"/>
                  </a:cubicBezTo>
                  <a:cubicBezTo>
                    <a:pt x="62377" y="15834"/>
                    <a:pt x="62386" y="15825"/>
                    <a:pt x="62396" y="15815"/>
                  </a:cubicBezTo>
                  <a:lnTo>
                    <a:pt x="62405" y="15825"/>
                  </a:lnTo>
                  <a:lnTo>
                    <a:pt x="62415" y="15796"/>
                  </a:lnTo>
                  <a:cubicBezTo>
                    <a:pt x="62424" y="15806"/>
                    <a:pt x="62434" y="15806"/>
                    <a:pt x="62443" y="15815"/>
                  </a:cubicBezTo>
                  <a:cubicBezTo>
                    <a:pt x="62453" y="15796"/>
                    <a:pt x="62462" y="15768"/>
                    <a:pt x="62481" y="15749"/>
                  </a:cubicBezTo>
                  <a:cubicBezTo>
                    <a:pt x="62500" y="15730"/>
                    <a:pt x="62500" y="15692"/>
                    <a:pt x="62528" y="15683"/>
                  </a:cubicBezTo>
                  <a:cubicBezTo>
                    <a:pt x="62538" y="15683"/>
                    <a:pt x="62538" y="15664"/>
                    <a:pt x="62538" y="15664"/>
                  </a:cubicBezTo>
                  <a:cubicBezTo>
                    <a:pt x="62538" y="15654"/>
                    <a:pt x="62528" y="15635"/>
                    <a:pt x="62528" y="15626"/>
                  </a:cubicBezTo>
                  <a:cubicBezTo>
                    <a:pt x="62509" y="15635"/>
                    <a:pt x="62500" y="15645"/>
                    <a:pt x="62500" y="15664"/>
                  </a:cubicBezTo>
                  <a:cubicBezTo>
                    <a:pt x="62500" y="15673"/>
                    <a:pt x="62490" y="15683"/>
                    <a:pt x="62490" y="15683"/>
                  </a:cubicBezTo>
                  <a:cubicBezTo>
                    <a:pt x="62481" y="15692"/>
                    <a:pt x="62481" y="15692"/>
                    <a:pt x="62481" y="15692"/>
                  </a:cubicBezTo>
                  <a:cubicBezTo>
                    <a:pt x="62471" y="15683"/>
                    <a:pt x="62471" y="15683"/>
                    <a:pt x="62471" y="15683"/>
                  </a:cubicBezTo>
                  <a:cubicBezTo>
                    <a:pt x="62471" y="15673"/>
                    <a:pt x="62471" y="15664"/>
                    <a:pt x="62471" y="15664"/>
                  </a:cubicBezTo>
                  <a:cubicBezTo>
                    <a:pt x="62490" y="15635"/>
                    <a:pt x="62509" y="15607"/>
                    <a:pt x="62519" y="15588"/>
                  </a:cubicBezTo>
                  <a:cubicBezTo>
                    <a:pt x="62528" y="15579"/>
                    <a:pt x="62528" y="15579"/>
                    <a:pt x="62538" y="15569"/>
                  </a:cubicBezTo>
                  <a:cubicBezTo>
                    <a:pt x="62538" y="15569"/>
                    <a:pt x="62538" y="15560"/>
                    <a:pt x="62547" y="15560"/>
                  </a:cubicBezTo>
                  <a:cubicBezTo>
                    <a:pt x="62547" y="15543"/>
                    <a:pt x="62575" y="15520"/>
                    <a:pt x="62589" y="15520"/>
                  </a:cubicBezTo>
                  <a:close/>
                  <a:moveTo>
                    <a:pt x="13952" y="16109"/>
                  </a:moveTo>
                  <a:lnTo>
                    <a:pt x="13952" y="16118"/>
                  </a:lnTo>
                  <a:lnTo>
                    <a:pt x="13933" y="16128"/>
                  </a:lnTo>
                  <a:lnTo>
                    <a:pt x="13933" y="16118"/>
                  </a:lnTo>
                  <a:lnTo>
                    <a:pt x="13952" y="16109"/>
                  </a:lnTo>
                  <a:close/>
                  <a:moveTo>
                    <a:pt x="14160" y="16109"/>
                  </a:moveTo>
                  <a:cubicBezTo>
                    <a:pt x="14160" y="16109"/>
                    <a:pt x="14160" y="16118"/>
                    <a:pt x="14170" y="16118"/>
                  </a:cubicBezTo>
                  <a:cubicBezTo>
                    <a:pt x="14160" y="16128"/>
                    <a:pt x="14160" y="16128"/>
                    <a:pt x="14160" y="16128"/>
                  </a:cubicBezTo>
                  <a:cubicBezTo>
                    <a:pt x="14151" y="16128"/>
                    <a:pt x="14151" y="16128"/>
                    <a:pt x="14151" y="16118"/>
                  </a:cubicBezTo>
                  <a:cubicBezTo>
                    <a:pt x="14151" y="16118"/>
                    <a:pt x="14151" y="16118"/>
                    <a:pt x="14160" y="16109"/>
                  </a:cubicBezTo>
                  <a:close/>
                  <a:moveTo>
                    <a:pt x="59140" y="16090"/>
                  </a:moveTo>
                  <a:cubicBezTo>
                    <a:pt x="59140" y="16118"/>
                    <a:pt x="59121" y="16128"/>
                    <a:pt x="59102" y="16128"/>
                  </a:cubicBezTo>
                  <a:cubicBezTo>
                    <a:pt x="59121" y="16109"/>
                    <a:pt x="59130" y="16099"/>
                    <a:pt x="59140" y="16090"/>
                  </a:cubicBezTo>
                  <a:close/>
                  <a:moveTo>
                    <a:pt x="61970" y="16109"/>
                  </a:moveTo>
                  <a:cubicBezTo>
                    <a:pt x="61960" y="16118"/>
                    <a:pt x="61960" y="16128"/>
                    <a:pt x="61941" y="16128"/>
                  </a:cubicBezTo>
                  <a:cubicBezTo>
                    <a:pt x="61941" y="16109"/>
                    <a:pt x="61951" y="16109"/>
                    <a:pt x="61970" y="16109"/>
                  </a:cubicBezTo>
                  <a:close/>
                  <a:moveTo>
                    <a:pt x="14652" y="16099"/>
                  </a:moveTo>
                  <a:lnTo>
                    <a:pt x="14681" y="16128"/>
                  </a:lnTo>
                  <a:cubicBezTo>
                    <a:pt x="14676" y="16130"/>
                    <a:pt x="14672" y="16131"/>
                    <a:pt x="14668" y="16131"/>
                  </a:cubicBezTo>
                  <a:cubicBezTo>
                    <a:pt x="14658" y="16131"/>
                    <a:pt x="14652" y="16121"/>
                    <a:pt x="14652" y="16099"/>
                  </a:cubicBezTo>
                  <a:close/>
                  <a:moveTo>
                    <a:pt x="14283" y="16090"/>
                  </a:moveTo>
                  <a:cubicBezTo>
                    <a:pt x="14293" y="16099"/>
                    <a:pt x="14293" y="16109"/>
                    <a:pt x="14302" y="16109"/>
                  </a:cubicBezTo>
                  <a:cubicBezTo>
                    <a:pt x="14312" y="16118"/>
                    <a:pt x="14312" y="16128"/>
                    <a:pt x="14312" y="16128"/>
                  </a:cubicBezTo>
                  <a:cubicBezTo>
                    <a:pt x="14312" y="16128"/>
                    <a:pt x="14302" y="16137"/>
                    <a:pt x="14293" y="16137"/>
                  </a:cubicBezTo>
                  <a:cubicBezTo>
                    <a:pt x="14283" y="16128"/>
                    <a:pt x="14274" y="16128"/>
                    <a:pt x="14274" y="16118"/>
                  </a:cubicBezTo>
                  <a:cubicBezTo>
                    <a:pt x="14264" y="16099"/>
                    <a:pt x="14274" y="16099"/>
                    <a:pt x="14283" y="16090"/>
                  </a:cubicBezTo>
                  <a:close/>
                  <a:moveTo>
                    <a:pt x="14529" y="16099"/>
                  </a:moveTo>
                  <a:cubicBezTo>
                    <a:pt x="14539" y="16109"/>
                    <a:pt x="14539" y="16118"/>
                    <a:pt x="14548" y="16128"/>
                  </a:cubicBezTo>
                  <a:lnTo>
                    <a:pt x="14520" y="16137"/>
                  </a:lnTo>
                  <a:lnTo>
                    <a:pt x="14510" y="16128"/>
                  </a:lnTo>
                  <a:lnTo>
                    <a:pt x="14529" y="16099"/>
                  </a:lnTo>
                  <a:close/>
                  <a:moveTo>
                    <a:pt x="15608" y="16080"/>
                  </a:moveTo>
                  <a:cubicBezTo>
                    <a:pt x="15608" y="16090"/>
                    <a:pt x="15608" y="16109"/>
                    <a:pt x="15618" y="16118"/>
                  </a:cubicBezTo>
                  <a:cubicBezTo>
                    <a:pt x="15618" y="16128"/>
                    <a:pt x="15608" y="16128"/>
                    <a:pt x="15608" y="16128"/>
                  </a:cubicBezTo>
                  <a:cubicBezTo>
                    <a:pt x="15608" y="16137"/>
                    <a:pt x="15599" y="16137"/>
                    <a:pt x="15589" y="16137"/>
                  </a:cubicBezTo>
                  <a:cubicBezTo>
                    <a:pt x="15589" y="16137"/>
                    <a:pt x="15589" y="16128"/>
                    <a:pt x="15589" y="16118"/>
                  </a:cubicBezTo>
                  <a:cubicBezTo>
                    <a:pt x="15589" y="16109"/>
                    <a:pt x="15599" y="16090"/>
                    <a:pt x="15599" y="16080"/>
                  </a:cubicBezTo>
                  <a:close/>
                  <a:moveTo>
                    <a:pt x="12542" y="15995"/>
                  </a:moveTo>
                  <a:cubicBezTo>
                    <a:pt x="12551" y="15995"/>
                    <a:pt x="12551" y="16005"/>
                    <a:pt x="12561" y="16005"/>
                  </a:cubicBezTo>
                  <a:cubicBezTo>
                    <a:pt x="12570" y="16014"/>
                    <a:pt x="12570" y="16014"/>
                    <a:pt x="12579" y="16014"/>
                  </a:cubicBezTo>
                  <a:lnTo>
                    <a:pt x="12608" y="16014"/>
                  </a:lnTo>
                  <a:cubicBezTo>
                    <a:pt x="12627" y="16024"/>
                    <a:pt x="12627" y="16052"/>
                    <a:pt x="12617" y="16061"/>
                  </a:cubicBezTo>
                  <a:cubicBezTo>
                    <a:pt x="12608" y="16061"/>
                    <a:pt x="12608" y="16071"/>
                    <a:pt x="12608" y="16071"/>
                  </a:cubicBezTo>
                  <a:cubicBezTo>
                    <a:pt x="12627" y="16080"/>
                    <a:pt x="12636" y="16090"/>
                    <a:pt x="12655" y="16099"/>
                  </a:cubicBezTo>
                  <a:cubicBezTo>
                    <a:pt x="12655" y="16099"/>
                    <a:pt x="12665" y="16090"/>
                    <a:pt x="12674" y="16090"/>
                  </a:cubicBezTo>
                  <a:cubicBezTo>
                    <a:pt x="12684" y="16099"/>
                    <a:pt x="12674" y="16099"/>
                    <a:pt x="12665" y="16109"/>
                  </a:cubicBezTo>
                  <a:cubicBezTo>
                    <a:pt x="12665" y="16109"/>
                    <a:pt x="12655" y="16109"/>
                    <a:pt x="12655" y="16118"/>
                  </a:cubicBezTo>
                  <a:cubicBezTo>
                    <a:pt x="12655" y="16118"/>
                    <a:pt x="12646" y="16128"/>
                    <a:pt x="12646" y="16128"/>
                  </a:cubicBezTo>
                  <a:lnTo>
                    <a:pt x="12636" y="16128"/>
                  </a:lnTo>
                  <a:cubicBezTo>
                    <a:pt x="12646" y="16128"/>
                    <a:pt x="12646" y="16137"/>
                    <a:pt x="12646" y="16137"/>
                  </a:cubicBezTo>
                  <a:cubicBezTo>
                    <a:pt x="12646" y="16137"/>
                    <a:pt x="12636" y="16147"/>
                    <a:pt x="12636" y="16147"/>
                  </a:cubicBezTo>
                  <a:cubicBezTo>
                    <a:pt x="12636" y="16147"/>
                    <a:pt x="12636" y="16147"/>
                    <a:pt x="12636" y="16137"/>
                  </a:cubicBezTo>
                  <a:cubicBezTo>
                    <a:pt x="12627" y="16128"/>
                    <a:pt x="12617" y="16128"/>
                    <a:pt x="12598" y="16118"/>
                  </a:cubicBezTo>
                  <a:lnTo>
                    <a:pt x="12589" y="16118"/>
                  </a:lnTo>
                  <a:cubicBezTo>
                    <a:pt x="12589" y="16099"/>
                    <a:pt x="12570" y="16090"/>
                    <a:pt x="12561" y="16090"/>
                  </a:cubicBezTo>
                  <a:cubicBezTo>
                    <a:pt x="12542" y="16080"/>
                    <a:pt x="12532" y="16071"/>
                    <a:pt x="12513" y="16061"/>
                  </a:cubicBezTo>
                  <a:cubicBezTo>
                    <a:pt x="12513" y="16061"/>
                    <a:pt x="12513" y="16052"/>
                    <a:pt x="12504" y="16052"/>
                  </a:cubicBezTo>
                  <a:cubicBezTo>
                    <a:pt x="12513" y="16052"/>
                    <a:pt x="12513" y="16042"/>
                    <a:pt x="12523" y="16042"/>
                  </a:cubicBezTo>
                  <a:cubicBezTo>
                    <a:pt x="12532" y="16042"/>
                    <a:pt x="12542" y="16052"/>
                    <a:pt x="12551" y="16052"/>
                  </a:cubicBezTo>
                  <a:lnTo>
                    <a:pt x="12561" y="16052"/>
                  </a:lnTo>
                  <a:cubicBezTo>
                    <a:pt x="12551" y="16042"/>
                    <a:pt x="12542" y="16042"/>
                    <a:pt x="12542" y="16033"/>
                  </a:cubicBezTo>
                  <a:cubicBezTo>
                    <a:pt x="12532" y="16024"/>
                    <a:pt x="12532" y="16005"/>
                    <a:pt x="12542" y="15995"/>
                  </a:cubicBezTo>
                  <a:close/>
                  <a:moveTo>
                    <a:pt x="13337" y="16128"/>
                  </a:moveTo>
                  <a:cubicBezTo>
                    <a:pt x="13346" y="16128"/>
                    <a:pt x="13356" y="16128"/>
                    <a:pt x="13365" y="16137"/>
                  </a:cubicBezTo>
                  <a:lnTo>
                    <a:pt x="13356" y="16147"/>
                  </a:lnTo>
                  <a:lnTo>
                    <a:pt x="13327" y="16128"/>
                  </a:lnTo>
                  <a:close/>
                  <a:moveTo>
                    <a:pt x="15912" y="16102"/>
                  </a:moveTo>
                  <a:cubicBezTo>
                    <a:pt x="15914" y="16102"/>
                    <a:pt x="15916" y="16104"/>
                    <a:pt x="15921" y="16109"/>
                  </a:cubicBezTo>
                  <a:cubicBezTo>
                    <a:pt x="15921" y="16118"/>
                    <a:pt x="15911" y="16118"/>
                    <a:pt x="15911" y="16128"/>
                  </a:cubicBezTo>
                  <a:cubicBezTo>
                    <a:pt x="15902" y="16137"/>
                    <a:pt x="15883" y="16137"/>
                    <a:pt x="15873" y="16147"/>
                  </a:cubicBezTo>
                  <a:lnTo>
                    <a:pt x="15864" y="16147"/>
                  </a:lnTo>
                  <a:cubicBezTo>
                    <a:pt x="15873" y="16137"/>
                    <a:pt x="15873" y="16128"/>
                    <a:pt x="15873" y="16118"/>
                  </a:cubicBezTo>
                  <a:cubicBezTo>
                    <a:pt x="15883" y="16118"/>
                    <a:pt x="15883" y="16109"/>
                    <a:pt x="15883" y="16109"/>
                  </a:cubicBezTo>
                  <a:cubicBezTo>
                    <a:pt x="15889" y="16109"/>
                    <a:pt x="15896" y="16113"/>
                    <a:pt x="15902" y="16113"/>
                  </a:cubicBezTo>
                  <a:cubicBezTo>
                    <a:pt x="15905" y="16113"/>
                    <a:pt x="15908" y="16112"/>
                    <a:pt x="15911" y="16109"/>
                  </a:cubicBezTo>
                  <a:cubicBezTo>
                    <a:pt x="15911" y="16104"/>
                    <a:pt x="15911" y="16102"/>
                    <a:pt x="15912" y="16102"/>
                  </a:cubicBezTo>
                  <a:close/>
                  <a:moveTo>
                    <a:pt x="59679" y="16137"/>
                  </a:moveTo>
                  <a:lnTo>
                    <a:pt x="59679" y="16147"/>
                  </a:lnTo>
                  <a:lnTo>
                    <a:pt x="59660" y="16137"/>
                  </a:lnTo>
                  <a:close/>
                  <a:moveTo>
                    <a:pt x="60446" y="16033"/>
                  </a:moveTo>
                  <a:cubicBezTo>
                    <a:pt x="60446" y="16033"/>
                    <a:pt x="60455" y="16033"/>
                    <a:pt x="60455" y="16042"/>
                  </a:cubicBezTo>
                  <a:cubicBezTo>
                    <a:pt x="60465" y="16052"/>
                    <a:pt x="60484" y="16052"/>
                    <a:pt x="60493" y="16052"/>
                  </a:cubicBezTo>
                  <a:cubicBezTo>
                    <a:pt x="60493" y="16052"/>
                    <a:pt x="60503" y="16042"/>
                    <a:pt x="60503" y="16042"/>
                  </a:cubicBezTo>
                  <a:lnTo>
                    <a:pt x="60503" y="16042"/>
                  </a:lnTo>
                  <a:lnTo>
                    <a:pt x="60484" y="16147"/>
                  </a:lnTo>
                  <a:cubicBezTo>
                    <a:pt x="60474" y="16137"/>
                    <a:pt x="60465" y="16137"/>
                    <a:pt x="60465" y="16137"/>
                  </a:cubicBezTo>
                  <a:cubicBezTo>
                    <a:pt x="60455" y="16128"/>
                    <a:pt x="60465" y="16118"/>
                    <a:pt x="60465" y="16118"/>
                  </a:cubicBezTo>
                  <a:cubicBezTo>
                    <a:pt x="60465" y="16109"/>
                    <a:pt x="60465" y="16099"/>
                    <a:pt x="60465" y="16099"/>
                  </a:cubicBezTo>
                  <a:cubicBezTo>
                    <a:pt x="60465" y="16090"/>
                    <a:pt x="60455" y="16090"/>
                    <a:pt x="60455" y="16080"/>
                  </a:cubicBezTo>
                  <a:cubicBezTo>
                    <a:pt x="60455" y="16080"/>
                    <a:pt x="60455" y="16071"/>
                    <a:pt x="60446" y="16071"/>
                  </a:cubicBezTo>
                  <a:lnTo>
                    <a:pt x="60455" y="16052"/>
                  </a:lnTo>
                  <a:cubicBezTo>
                    <a:pt x="60446" y="16052"/>
                    <a:pt x="60446" y="16052"/>
                    <a:pt x="60436" y="16042"/>
                  </a:cubicBezTo>
                  <a:cubicBezTo>
                    <a:pt x="60436" y="16042"/>
                    <a:pt x="60436" y="16033"/>
                    <a:pt x="60436" y="16033"/>
                  </a:cubicBezTo>
                  <a:close/>
                  <a:moveTo>
                    <a:pt x="12338" y="16084"/>
                  </a:moveTo>
                  <a:cubicBezTo>
                    <a:pt x="12344" y="16084"/>
                    <a:pt x="12346" y="16091"/>
                    <a:pt x="12352" y="16109"/>
                  </a:cubicBezTo>
                  <a:cubicBezTo>
                    <a:pt x="12352" y="16109"/>
                    <a:pt x="12362" y="16099"/>
                    <a:pt x="12371" y="16099"/>
                  </a:cubicBezTo>
                  <a:lnTo>
                    <a:pt x="12409" y="16099"/>
                  </a:lnTo>
                  <a:cubicBezTo>
                    <a:pt x="12428" y="16099"/>
                    <a:pt x="12428" y="16109"/>
                    <a:pt x="12419" y="16118"/>
                  </a:cubicBezTo>
                  <a:cubicBezTo>
                    <a:pt x="12409" y="16128"/>
                    <a:pt x="12400" y="16137"/>
                    <a:pt x="12390" y="16147"/>
                  </a:cubicBezTo>
                  <a:cubicBezTo>
                    <a:pt x="12390" y="16156"/>
                    <a:pt x="12381" y="16156"/>
                    <a:pt x="12371" y="16156"/>
                  </a:cubicBezTo>
                  <a:cubicBezTo>
                    <a:pt x="12362" y="16156"/>
                    <a:pt x="12352" y="16156"/>
                    <a:pt x="12352" y="16137"/>
                  </a:cubicBezTo>
                  <a:cubicBezTo>
                    <a:pt x="12352" y="16137"/>
                    <a:pt x="12352" y="16137"/>
                    <a:pt x="12352" y="16128"/>
                  </a:cubicBezTo>
                  <a:cubicBezTo>
                    <a:pt x="12352" y="16128"/>
                    <a:pt x="12352" y="16118"/>
                    <a:pt x="12343" y="16118"/>
                  </a:cubicBezTo>
                  <a:cubicBezTo>
                    <a:pt x="12343" y="16118"/>
                    <a:pt x="12343" y="16128"/>
                    <a:pt x="12333" y="16128"/>
                  </a:cubicBezTo>
                  <a:cubicBezTo>
                    <a:pt x="12333" y="16128"/>
                    <a:pt x="12333" y="16137"/>
                    <a:pt x="12333" y="16147"/>
                  </a:cubicBezTo>
                  <a:cubicBezTo>
                    <a:pt x="12333" y="16147"/>
                    <a:pt x="12333" y="16156"/>
                    <a:pt x="12324" y="16156"/>
                  </a:cubicBezTo>
                  <a:lnTo>
                    <a:pt x="12314" y="16156"/>
                  </a:lnTo>
                  <a:cubicBezTo>
                    <a:pt x="12305" y="16147"/>
                    <a:pt x="12296" y="16137"/>
                    <a:pt x="12286" y="16128"/>
                  </a:cubicBezTo>
                  <a:lnTo>
                    <a:pt x="12296" y="16128"/>
                  </a:lnTo>
                  <a:cubicBezTo>
                    <a:pt x="12305" y="16118"/>
                    <a:pt x="12305" y="16118"/>
                    <a:pt x="12314" y="16109"/>
                  </a:cubicBezTo>
                  <a:lnTo>
                    <a:pt x="12305" y="16090"/>
                  </a:lnTo>
                  <a:lnTo>
                    <a:pt x="12324" y="16090"/>
                  </a:lnTo>
                  <a:cubicBezTo>
                    <a:pt x="12331" y="16086"/>
                    <a:pt x="12335" y="16084"/>
                    <a:pt x="12338" y="16084"/>
                  </a:cubicBezTo>
                  <a:close/>
                  <a:moveTo>
                    <a:pt x="14321" y="16128"/>
                  </a:moveTo>
                  <a:cubicBezTo>
                    <a:pt x="14340" y="16137"/>
                    <a:pt x="14340" y="16137"/>
                    <a:pt x="14312" y="16156"/>
                  </a:cubicBezTo>
                  <a:cubicBezTo>
                    <a:pt x="14321" y="16147"/>
                    <a:pt x="14321" y="16137"/>
                    <a:pt x="14321" y="16128"/>
                  </a:cubicBezTo>
                  <a:close/>
                  <a:moveTo>
                    <a:pt x="60607" y="16128"/>
                  </a:moveTo>
                  <a:cubicBezTo>
                    <a:pt x="60616" y="16137"/>
                    <a:pt x="60616" y="16147"/>
                    <a:pt x="60597" y="16156"/>
                  </a:cubicBezTo>
                  <a:lnTo>
                    <a:pt x="60597" y="16147"/>
                  </a:lnTo>
                  <a:lnTo>
                    <a:pt x="60607" y="16128"/>
                  </a:lnTo>
                  <a:close/>
                  <a:moveTo>
                    <a:pt x="16574" y="16090"/>
                  </a:moveTo>
                  <a:cubicBezTo>
                    <a:pt x="16574" y="16128"/>
                    <a:pt x="16555" y="16156"/>
                    <a:pt x="16527" y="16166"/>
                  </a:cubicBezTo>
                  <a:cubicBezTo>
                    <a:pt x="16527" y="16166"/>
                    <a:pt x="16527" y="16156"/>
                    <a:pt x="16527" y="16147"/>
                  </a:cubicBezTo>
                  <a:cubicBezTo>
                    <a:pt x="16527" y="16137"/>
                    <a:pt x="16527" y="16128"/>
                    <a:pt x="16517" y="16128"/>
                  </a:cubicBezTo>
                  <a:cubicBezTo>
                    <a:pt x="16508" y="16128"/>
                    <a:pt x="16508" y="16118"/>
                    <a:pt x="16508" y="16109"/>
                  </a:cubicBezTo>
                  <a:cubicBezTo>
                    <a:pt x="16508" y="16109"/>
                    <a:pt x="16517" y="16099"/>
                    <a:pt x="16517" y="16099"/>
                  </a:cubicBezTo>
                  <a:cubicBezTo>
                    <a:pt x="16527" y="16109"/>
                    <a:pt x="16536" y="16109"/>
                    <a:pt x="16545" y="16109"/>
                  </a:cubicBezTo>
                  <a:lnTo>
                    <a:pt x="16545" y="16118"/>
                  </a:lnTo>
                  <a:cubicBezTo>
                    <a:pt x="16555" y="16109"/>
                    <a:pt x="16564" y="16099"/>
                    <a:pt x="16574" y="16090"/>
                  </a:cubicBezTo>
                  <a:close/>
                  <a:moveTo>
                    <a:pt x="59180" y="16126"/>
                  </a:moveTo>
                  <a:cubicBezTo>
                    <a:pt x="59189" y="16126"/>
                    <a:pt x="59199" y="16132"/>
                    <a:pt x="59215" y="16137"/>
                  </a:cubicBezTo>
                  <a:lnTo>
                    <a:pt x="59177" y="16166"/>
                  </a:lnTo>
                  <a:cubicBezTo>
                    <a:pt x="59177" y="16147"/>
                    <a:pt x="59187" y="16137"/>
                    <a:pt x="59159" y="16137"/>
                  </a:cubicBezTo>
                  <a:cubicBezTo>
                    <a:pt x="59167" y="16129"/>
                    <a:pt x="59173" y="16126"/>
                    <a:pt x="59180" y="16126"/>
                  </a:cubicBezTo>
                  <a:close/>
                  <a:moveTo>
                    <a:pt x="59253" y="16128"/>
                  </a:moveTo>
                  <a:cubicBezTo>
                    <a:pt x="59272" y="16128"/>
                    <a:pt x="59282" y="16147"/>
                    <a:pt x="59282" y="16166"/>
                  </a:cubicBezTo>
                  <a:cubicBezTo>
                    <a:pt x="59263" y="16166"/>
                    <a:pt x="59253" y="16147"/>
                    <a:pt x="59253" y="16128"/>
                  </a:cubicBezTo>
                  <a:close/>
                  <a:moveTo>
                    <a:pt x="61544" y="16147"/>
                  </a:moveTo>
                  <a:cubicBezTo>
                    <a:pt x="61553" y="16147"/>
                    <a:pt x="61563" y="16147"/>
                    <a:pt x="61563" y="16156"/>
                  </a:cubicBezTo>
                  <a:cubicBezTo>
                    <a:pt x="61572" y="16156"/>
                    <a:pt x="61572" y="16166"/>
                    <a:pt x="61572" y="16175"/>
                  </a:cubicBezTo>
                  <a:lnTo>
                    <a:pt x="61563" y="16175"/>
                  </a:lnTo>
                  <a:lnTo>
                    <a:pt x="61544" y="16156"/>
                  </a:lnTo>
                  <a:lnTo>
                    <a:pt x="61544" y="16147"/>
                  </a:lnTo>
                  <a:close/>
                  <a:moveTo>
                    <a:pt x="12485" y="16166"/>
                  </a:moveTo>
                  <a:lnTo>
                    <a:pt x="12466" y="16184"/>
                  </a:lnTo>
                  <a:cubicBezTo>
                    <a:pt x="12466" y="16166"/>
                    <a:pt x="12475" y="16166"/>
                    <a:pt x="12485" y="16166"/>
                  </a:cubicBezTo>
                  <a:close/>
                  <a:moveTo>
                    <a:pt x="59187" y="16175"/>
                  </a:moveTo>
                  <a:lnTo>
                    <a:pt x="59215" y="16184"/>
                  </a:lnTo>
                  <a:cubicBezTo>
                    <a:pt x="59196" y="16184"/>
                    <a:pt x="59187" y="16184"/>
                    <a:pt x="59187" y="16175"/>
                  </a:cubicBezTo>
                  <a:close/>
                  <a:moveTo>
                    <a:pt x="14984" y="16166"/>
                  </a:moveTo>
                  <a:cubicBezTo>
                    <a:pt x="14984" y="16175"/>
                    <a:pt x="14984" y="16175"/>
                    <a:pt x="14984" y="16175"/>
                  </a:cubicBezTo>
                  <a:cubicBezTo>
                    <a:pt x="14984" y="16184"/>
                    <a:pt x="14974" y="16194"/>
                    <a:pt x="14974" y="16194"/>
                  </a:cubicBezTo>
                  <a:cubicBezTo>
                    <a:pt x="14974" y="16184"/>
                    <a:pt x="14965" y="16184"/>
                    <a:pt x="14974" y="16175"/>
                  </a:cubicBezTo>
                  <a:cubicBezTo>
                    <a:pt x="14974" y="16175"/>
                    <a:pt x="14974" y="16166"/>
                    <a:pt x="14974" y="16166"/>
                  </a:cubicBezTo>
                  <a:close/>
                  <a:moveTo>
                    <a:pt x="16044" y="16147"/>
                  </a:moveTo>
                  <a:cubicBezTo>
                    <a:pt x="16053" y="16156"/>
                    <a:pt x="16063" y="16166"/>
                    <a:pt x="16063" y="16175"/>
                  </a:cubicBezTo>
                  <a:cubicBezTo>
                    <a:pt x="16063" y="16184"/>
                    <a:pt x="16063" y="16184"/>
                    <a:pt x="16063" y="16184"/>
                  </a:cubicBezTo>
                  <a:cubicBezTo>
                    <a:pt x="16044" y="16194"/>
                    <a:pt x="16015" y="16194"/>
                    <a:pt x="15996" y="16194"/>
                  </a:cubicBezTo>
                  <a:lnTo>
                    <a:pt x="15978" y="16194"/>
                  </a:lnTo>
                  <a:lnTo>
                    <a:pt x="15978" y="16184"/>
                  </a:lnTo>
                  <a:lnTo>
                    <a:pt x="15987" y="16184"/>
                  </a:lnTo>
                  <a:cubicBezTo>
                    <a:pt x="15996" y="16175"/>
                    <a:pt x="16006" y="16166"/>
                    <a:pt x="16015" y="16156"/>
                  </a:cubicBezTo>
                  <a:cubicBezTo>
                    <a:pt x="16025" y="16147"/>
                    <a:pt x="16025" y="16147"/>
                    <a:pt x="16044" y="16147"/>
                  </a:cubicBezTo>
                  <a:close/>
                  <a:moveTo>
                    <a:pt x="58610" y="16166"/>
                  </a:moveTo>
                  <a:cubicBezTo>
                    <a:pt x="58619" y="16166"/>
                    <a:pt x="58619" y="16175"/>
                    <a:pt x="58619" y="16194"/>
                  </a:cubicBezTo>
                  <a:lnTo>
                    <a:pt x="58610" y="16166"/>
                  </a:lnTo>
                  <a:close/>
                  <a:moveTo>
                    <a:pt x="59026" y="16166"/>
                  </a:moveTo>
                  <a:cubicBezTo>
                    <a:pt x="59054" y="16166"/>
                    <a:pt x="59073" y="16166"/>
                    <a:pt x="59092" y="16175"/>
                  </a:cubicBezTo>
                  <a:cubicBezTo>
                    <a:pt x="59102" y="16175"/>
                    <a:pt x="59102" y="16175"/>
                    <a:pt x="59102" y="16184"/>
                  </a:cubicBezTo>
                  <a:cubicBezTo>
                    <a:pt x="59102" y="16184"/>
                    <a:pt x="59092" y="16184"/>
                    <a:pt x="59092" y="16194"/>
                  </a:cubicBezTo>
                  <a:lnTo>
                    <a:pt x="59064" y="16194"/>
                  </a:lnTo>
                  <a:cubicBezTo>
                    <a:pt x="59045" y="16194"/>
                    <a:pt x="59036" y="16194"/>
                    <a:pt x="59026" y="16166"/>
                  </a:cubicBezTo>
                  <a:close/>
                  <a:moveTo>
                    <a:pt x="60578" y="16175"/>
                  </a:moveTo>
                  <a:lnTo>
                    <a:pt x="60578" y="16194"/>
                  </a:lnTo>
                  <a:lnTo>
                    <a:pt x="60569" y="16194"/>
                  </a:lnTo>
                  <a:lnTo>
                    <a:pt x="60578" y="16175"/>
                  </a:lnTo>
                  <a:close/>
                  <a:moveTo>
                    <a:pt x="61506" y="16137"/>
                  </a:moveTo>
                  <a:cubicBezTo>
                    <a:pt x="61525" y="16156"/>
                    <a:pt x="61525" y="16166"/>
                    <a:pt x="61534" y="16184"/>
                  </a:cubicBezTo>
                  <a:cubicBezTo>
                    <a:pt x="61534" y="16184"/>
                    <a:pt x="61525" y="16194"/>
                    <a:pt x="61525" y="16194"/>
                  </a:cubicBezTo>
                  <a:cubicBezTo>
                    <a:pt x="61515" y="16194"/>
                    <a:pt x="61506" y="16184"/>
                    <a:pt x="61506" y="16184"/>
                  </a:cubicBezTo>
                  <a:cubicBezTo>
                    <a:pt x="61497" y="16166"/>
                    <a:pt x="61497" y="16156"/>
                    <a:pt x="61506" y="16137"/>
                  </a:cubicBezTo>
                  <a:close/>
                  <a:moveTo>
                    <a:pt x="14218" y="16095"/>
                  </a:moveTo>
                  <a:cubicBezTo>
                    <a:pt x="14227" y="16095"/>
                    <a:pt x="14239" y="16102"/>
                    <a:pt x="14245" y="16109"/>
                  </a:cubicBezTo>
                  <a:cubicBezTo>
                    <a:pt x="14255" y="16109"/>
                    <a:pt x="14255" y="16128"/>
                    <a:pt x="14245" y="16137"/>
                  </a:cubicBezTo>
                  <a:cubicBezTo>
                    <a:pt x="14226" y="16147"/>
                    <a:pt x="14226" y="16175"/>
                    <a:pt x="14245" y="16194"/>
                  </a:cubicBezTo>
                  <a:cubicBezTo>
                    <a:pt x="14245" y="16194"/>
                    <a:pt x="14245" y="16203"/>
                    <a:pt x="14245" y="16203"/>
                  </a:cubicBezTo>
                  <a:cubicBezTo>
                    <a:pt x="14236" y="16203"/>
                    <a:pt x="14236" y="16203"/>
                    <a:pt x="14226" y="16194"/>
                  </a:cubicBezTo>
                  <a:lnTo>
                    <a:pt x="14217" y="16194"/>
                  </a:lnTo>
                  <a:cubicBezTo>
                    <a:pt x="14198" y="16194"/>
                    <a:pt x="14198" y="16184"/>
                    <a:pt x="14198" y="16175"/>
                  </a:cubicBezTo>
                  <a:cubicBezTo>
                    <a:pt x="14189" y="16156"/>
                    <a:pt x="14189" y="16147"/>
                    <a:pt x="14170" y="16147"/>
                  </a:cubicBezTo>
                  <a:cubicBezTo>
                    <a:pt x="14189" y="16128"/>
                    <a:pt x="14198" y="16118"/>
                    <a:pt x="14208" y="16099"/>
                  </a:cubicBezTo>
                  <a:cubicBezTo>
                    <a:pt x="14210" y="16096"/>
                    <a:pt x="14214" y="16095"/>
                    <a:pt x="14218" y="16095"/>
                  </a:cubicBezTo>
                  <a:close/>
                  <a:moveTo>
                    <a:pt x="16564" y="16175"/>
                  </a:moveTo>
                  <a:cubicBezTo>
                    <a:pt x="16574" y="16175"/>
                    <a:pt x="16574" y="16184"/>
                    <a:pt x="16574" y="16184"/>
                  </a:cubicBezTo>
                  <a:cubicBezTo>
                    <a:pt x="16564" y="16194"/>
                    <a:pt x="16564" y="16194"/>
                    <a:pt x="16555" y="16203"/>
                  </a:cubicBezTo>
                  <a:lnTo>
                    <a:pt x="16536" y="16194"/>
                  </a:lnTo>
                  <a:cubicBezTo>
                    <a:pt x="16536" y="16184"/>
                    <a:pt x="16545" y="16184"/>
                    <a:pt x="16545" y="16175"/>
                  </a:cubicBezTo>
                  <a:close/>
                  <a:moveTo>
                    <a:pt x="60361" y="16175"/>
                  </a:moveTo>
                  <a:lnTo>
                    <a:pt x="60361" y="16175"/>
                  </a:lnTo>
                  <a:cubicBezTo>
                    <a:pt x="60370" y="16184"/>
                    <a:pt x="60361" y="16194"/>
                    <a:pt x="60351" y="16203"/>
                  </a:cubicBezTo>
                  <a:lnTo>
                    <a:pt x="60361" y="16175"/>
                  </a:lnTo>
                  <a:close/>
                  <a:moveTo>
                    <a:pt x="60465" y="16175"/>
                  </a:moveTo>
                  <a:lnTo>
                    <a:pt x="60484" y="16194"/>
                  </a:lnTo>
                  <a:cubicBezTo>
                    <a:pt x="60480" y="16202"/>
                    <a:pt x="60476" y="16205"/>
                    <a:pt x="60472" y="16205"/>
                  </a:cubicBezTo>
                  <a:cubicBezTo>
                    <a:pt x="60468" y="16205"/>
                    <a:pt x="60465" y="16199"/>
                    <a:pt x="60465" y="16194"/>
                  </a:cubicBezTo>
                  <a:cubicBezTo>
                    <a:pt x="60465" y="16184"/>
                    <a:pt x="60465" y="16175"/>
                    <a:pt x="60465" y="16175"/>
                  </a:cubicBezTo>
                  <a:close/>
                  <a:moveTo>
                    <a:pt x="13649" y="16147"/>
                  </a:moveTo>
                  <a:cubicBezTo>
                    <a:pt x="13649" y="16147"/>
                    <a:pt x="13649" y="16147"/>
                    <a:pt x="13649" y="16156"/>
                  </a:cubicBezTo>
                  <a:cubicBezTo>
                    <a:pt x="13640" y="16166"/>
                    <a:pt x="13640" y="16166"/>
                    <a:pt x="13640" y="16166"/>
                  </a:cubicBezTo>
                  <a:cubicBezTo>
                    <a:pt x="13640" y="16175"/>
                    <a:pt x="13640" y="16184"/>
                    <a:pt x="13640" y="16184"/>
                  </a:cubicBezTo>
                  <a:cubicBezTo>
                    <a:pt x="13640" y="16194"/>
                    <a:pt x="13649" y="16203"/>
                    <a:pt x="13640" y="16203"/>
                  </a:cubicBezTo>
                  <a:cubicBezTo>
                    <a:pt x="13640" y="16203"/>
                    <a:pt x="13635" y="16208"/>
                    <a:pt x="13630" y="16208"/>
                  </a:cubicBezTo>
                  <a:cubicBezTo>
                    <a:pt x="13627" y="16208"/>
                    <a:pt x="13624" y="16207"/>
                    <a:pt x="13621" y="16203"/>
                  </a:cubicBezTo>
                  <a:cubicBezTo>
                    <a:pt x="13621" y="16203"/>
                    <a:pt x="13611" y="16203"/>
                    <a:pt x="13611" y="16194"/>
                  </a:cubicBezTo>
                  <a:cubicBezTo>
                    <a:pt x="13602" y="16194"/>
                    <a:pt x="13592" y="16194"/>
                    <a:pt x="13592" y="16213"/>
                  </a:cubicBezTo>
                  <a:cubicBezTo>
                    <a:pt x="13583" y="16194"/>
                    <a:pt x="13583" y="16184"/>
                    <a:pt x="13602" y="16184"/>
                  </a:cubicBezTo>
                  <a:cubicBezTo>
                    <a:pt x="13621" y="16184"/>
                    <a:pt x="13621" y="16184"/>
                    <a:pt x="13621" y="16166"/>
                  </a:cubicBezTo>
                  <a:cubicBezTo>
                    <a:pt x="13630" y="16156"/>
                    <a:pt x="13630" y="16147"/>
                    <a:pt x="13640" y="16147"/>
                  </a:cubicBezTo>
                  <a:close/>
                  <a:moveTo>
                    <a:pt x="13772" y="16184"/>
                  </a:moveTo>
                  <a:cubicBezTo>
                    <a:pt x="13791" y="16184"/>
                    <a:pt x="13791" y="16194"/>
                    <a:pt x="13791" y="16203"/>
                  </a:cubicBezTo>
                  <a:lnTo>
                    <a:pt x="13782" y="16213"/>
                  </a:lnTo>
                  <a:lnTo>
                    <a:pt x="13772" y="16184"/>
                  </a:lnTo>
                  <a:close/>
                  <a:moveTo>
                    <a:pt x="14312" y="16184"/>
                  </a:moveTo>
                  <a:lnTo>
                    <a:pt x="14321" y="16203"/>
                  </a:lnTo>
                  <a:lnTo>
                    <a:pt x="14321" y="16213"/>
                  </a:lnTo>
                  <a:cubicBezTo>
                    <a:pt x="14312" y="16203"/>
                    <a:pt x="14302" y="16194"/>
                    <a:pt x="14312" y="16184"/>
                  </a:cubicBezTo>
                  <a:close/>
                  <a:moveTo>
                    <a:pt x="15713" y="16184"/>
                  </a:moveTo>
                  <a:cubicBezTo>
                    <a:pt x="15713" y="16194"/>
                    <a:pt x="15713" y="16194"/>
                    <a:pt x="15713" y="16194"/>
                  </a:cubicBezTo>
                  <a:cubicBezTo>
                    <a:pt x="15713" y="16203"/>
                    <a:pt x="15703" y="16203"/>
                    <a:pt x="15703" y="16213"/>
                  </a:cubicBezTo>
                  <a:lnTo>
                    <a:pt x="15694" y="16203"/>
                  </a:lnTo>
                  <a:cubicBezTo>
                    <a:pt x="15694" y="16203"/>
                    <a:pt x="15703" y="16194"/>
                    <a:pt x="15703" y="16184"/>
                  </a:cubicBezTo>
                  <a:close/>
                  <a:moveTo>
                    <a:pt x="60417" y="16175"/>
                  </a:moveTo>
                  <a:lnTo>
                    <a:pt x="60408" y="16213"/>
                  </a:lnTo>
                  <a:cubicBezTo>
                    <a:pt x="60399" y="16194"/>
                    <a:pt x="60399" y="16184"/>
                    <a:pt x="60417" y="16175"/>
                  </a:cubicBezTo>
                  <a:close/>
                  <a:moveTo>
                    <a:pt x="60275" y="16213"/>
                  </a:moveTo>
                  <a:cubicBezTo>
                    <a:pt x="60275" y="16213"/>
                    <a:pt x="60275" y="16213"/>
                    <a:pt x="60275" y="16213"/>
                  </a:cubicBezTo>
                  <a:cubicBezTo>
                    <a:pt x="60275" y="16213"/>
                    <a:pt x="60275" y="16213"/>
                    <a:pt x="60275" y="16213"/>
                  </a:cubicBezTo>
                  <a:close/>
                  <a:moveTo>
                    <a:pt x="58818" y="16203"/>
                  </a:moveTo>
                  <a:cubicBezTo>
                    <a:pt x="58827" y="16203"/>
                    <a:pt x="58827" y="16203"/>
                    <a:pt x="58837" y="16213"/>
                  </a:cubicBezTo>
                  <a:cubicBezTo>
                    <a:pt x="58827" y="16222"/>
                    <a:pt x="58827" y="16222"/>
                    <a:pt x="58827" y="16222"/>
                  </a:cubicBezTo>
                  <a:cubicBezTo>
                    <a:pt x="58818" y="16222"/>
                    <a:pt x="58818" y="16213"/>
                    <a:pt x="58808" y="16213"/>
                  </a:cubicBezTo>
                  <a:cubicBezTo>
                    <a:pt x="58808" y="16203"/>
                    <a:pt x="58818" y="16203"/>
                    <a:pt x="58818" y="16203"/>
                  </a:cubicBezTo>
                  <a:close/>
                  <a:moveTo>
                    <a:pt x="60436" y="16194"/>
                  </a:moveTo>
                  <a:cubicBezTo>
                    <a:pt x="60436" y="16213"/>
                    <a:pt x="60436" y="16222"/>
                    <a:pt x="60427" y="16222"/>
                  </a:cubicBezTo>
                  <a:cubicBezTo>
                    <a:pt x="60417" y="16213"/>
                    <a:pt x="60417" y="16203"/>
                    <a:pt x="60436" y="16194"/>
                  </a:cubicBezTo>
                  <a:close/>
                  <a:moveTo>
                    <a:pt x="12428" y="16019"/>
                  </a:moveTo>
                  <a:cubicBezTo>
                    <a:pt x="12433" y="16019"/>
                    <a:pt x="12437" y="16024"/>
                    <a:pt x="12437" y="16024"/>
                  </a:cubicBezTo>
                  <a:cubicBezTo>
                    <a:pt x="12466" y="16042"/>
                    <a:pt x="12494" y="16061"/>
                    <a:pt x="12523" y="16080"/>
                  </a:cubicBezTo>
                  <a:cubicBezTo>
                    <a:pt x="12561" y="16109"/>
                    <a:pt x="12589" y="16137"/>
                    <a:pt x="12617" y="16184"/>
                  </a:cubicBezTo>
                  <a:cubicBezTo>
                    <a:pt x="12627" y="16184"/>
                    <a:pt x="12627" y="16184"/>
                    <a:pt x="12627" y="16194"/>
                  </a:cubicBezTo>
                  <a:lnTo>
                    <a:pt x="12636" y="16184"/>
                  </a:lnTo>
                  <a:lnTo>
                    <a:pt x="12598" y="16147"/>
                  </a:lnTo>
                  <a:lnTo>
                    <a:pt x="12598" y="16137"/>
                  </a:lnTo>
                  <a:cubicBezTo>
                    <a:pt x="12608" y="16147"/>
                    <a:pt x="12617" y="16147"/>
                    <a:pt x="12627" y="16156"/>
                  </a:cubicBezTo>
                  <a:cubicBezTo>
                    <a:pt x="12627" y="16156"/>
                    <a:pt x="12636" y="16166"/>
                    <a:pt x="12646" y="16166"/>
                  </a:cubicBezTo>
                  <a:cubicBezTo>
                    <a:pt x="12655" y="16166"/>
                    <a:pt x="12655" y="16175"/>
                    <a:pt x="12646" y="16184"/>
                  </a:cubicBezTo>
                  <a:lnTo>
                    <a:pt x="12646" y="16194"/>
                  </a:lnTo>
                  <a:lnTo>
                    <a:pt x="12665" y="16184"/>
                  </a:lnTo>
                  <a:lnTo>
                    <a:pt x="12665" y="16175"/>
                  </a:lnTo>
                  <a:cubicBezTo>
                    <a:pt x="12674" y="16184"/>
                    <a:pt x="12674" y="16194"/>
                    <a:pt x="12684" y="16194"/>
                  </a:cubicBezTo>
                  <a:cubicBezTo>
                    <a:pt x="12684" y="16203"/>
                    <a:pt x="12684" y="16203"/>
                    <a:pt x="12684" y="16203"/>
                  </a:cubicBezTo>
                  <a:cubicBezTo>
                    <a:pt x="12674" y="16213"/>
                    <a:pt x="12674" y="16213"/>
                    <a:pt x="12665" y="16222"/>
                  </a:cubicBezTo>
                  <a:cubicBezTo>
                    <a:pt x="12665" y="16232"/>
                    <a:pt x="12655" y="16232"/>
                    <a:pt x="12655" y="16232"/>
                  </a:cubicBezTo>
                  <a:cubicBezTo>
                    <a:pt x="12646" y="16222"/>
                    <a:pt x="12636" y="16222"/>
                    <a:pt x="12636" y="16222"/>
                  </a:cubicBezTo>
                  <a:cubicBezTo>
                    <a:pt x="12632" y="16218"/>
                    <a:pt x="12629" y="16215"/>
                    <a:pt x="12627" y="16215"/>
                  </a:cubicBezTo>
                  <a:cubicBezTo>
                    <a:pt x="12624" y="16215"/>
                    <a:pt x="12622" y="16218"/>
                    <a:pt x="12617" y="16222"/>
                  </a:cubicBezTo>
                  <a:lnTo>
                    <a:pt x="12608" y="16222"/>
                  </a:lnTo>
                  <a:cubicBezTo>
                    <a:pt x="12589" y="16213"/>
                    <a:pt x="12570" y="16213"/>
                    <a:pt x="12570" y="16184"/>
                  </a:cubicBezTo>
                  <a:cubicBezTo>
                    <a:pt x="12570" y="16166"/>
                    <a:pt x="12561" y="16156"/>
                    <a:pt x="12551" y="16156"/>
                  </a:cubicBezTo>
                  <a:cubicBezTo>
                    <a:pt x="12532" y="16147"/>
                    <a:pt x="12523" y="16147"/>
                    <a:pt x="12504" y="16147"/>
                  </a:cubicBezTo>
                  <a:lnTo>
                    <a:pt x="12523" y="16128"/>
                  </a:lnTo>
                  <a:cubicBezTo>
                    <a:pt x="12504" y="16128"/>
                    <a:pt x="12504" y="16109"/>
                    <a:pt x="12504" y="16099"/>
                  </a:cubicBezTo>
                  <a:cubicBezTo>
                    <a:pt x="12504" y="16090"/>
                    <a:pt x="12504" y="16080"/>
                    <a:pt x="12485" y="16071"/>
                  </a:cubicBezTo>
                  <a:lnTo>
                    <a:pt x="12485" y="16071"/>
                  </a:lnTo>
                  <a:cubicBezTo>
                    <a:pt x="12485" y="16080"/>
                    <a:pt x="12494" y="16099"/>
                    <a:pt x="12485" y="16109"/>
                  </a:cubicBezTo>
                  <a:cubicBezTo>
                    <a:pt x="12485" y="16109"/>
                    <a:pt x="12485" y="16118"/>
                    <a:pt x="12485" y="16118"/>
                  </a:cubicBezTo>
                  <a:cubicBezTo>
                    <a:pt x="12485" y="16128"/>
                    <a:pt x="12475" y="16128"/>
                    <a:pt x="12475" y="16128"/>
                  </a:cubicBezTo>
                  <a:cubicBezTo>
                    <a:pt x="12466" y="16128"/>
                    <a:pt x="12466" y="16128"/>
                    <a:pt x="12466" y="16118"/>
                  </a:cubicBezTo>
                  <a:cubicBezTo>
                    <a:pt x="12466" y="16118"/>
                    <a:pt x="12466" y="16109"/>
                    <a:pt x="12466" y="16109"/>
                  </a:cubicBezTo>
                  <a:cubicBezTo>
                    <a:pt x="12466" y="16109"/>
                    <a:pt x="12466" y="16099"/>
                    <a:pt x="12466" y="16099"/>
                  </a:cubicBezTo>
                  <a:cubicBezTo>
                    <a:pt x="12456" y="16099"/>
                    <a:pt x="12447" y="16099"/>
                    <a:pt x="12447" y="16090"/>
                  </a:cubicBezTo>
                  <a:cubicBezTo>
                    <a:pt x="12447" y="16071"/>
                    <a:pt x="12437" y="16061"/>
                    <a:pt x="12428" y="16052"/>
                  </a:cubicBezTo>
                  <a:cubicBezTo>
                    <a:pt x="12419" y="16042"/>
                    <a:pt x="12419" y="16033"/>
                    <a:pt x="12419" y="16024"/>
                  </a:cubicBezTo>
                  <a:cubicBezTo>
                    <a:pt x="12422" y="16020"/>
                    <a:pt x="12425" y="16019"/>
                    <a:pt x="12428" y="16019"/>
                  </a:cubicBezTo>
                  <a:close/>
                  <a:moveTo>
                    <a:pt x="14454" y="16213"/>
                  </a:moveTo>
                  <a:cubicBezTo>
                    <a:pt x="14454" y="16213"/>
                    <a:pt x="14454" y="16222"/>
                    <a:pt x="14463" y="16222"/>
                  </a:cubicBezTo>
                  <a:lnTo>
                    <a:pt x="14444" y="16232"/>
                  </a:lnTo>
                  <a:cubicBezTo>
                    <a:pt x="14444" y="16222"/>
                    <a:pt x="14444" y="16213"/>
                    <a:pt x="14454" y="16213"/>
                  </a:cubicBezTo>
                  <a:close/>
                  <a:moveTo>
                    <a:pt x="61402" y="16213"/>
                  </a:moveTo>
                  <a:lnTo>
                    <a:pt x="61402" y="16222"/>
                  </a:lnTo>
                  <a:lnTo>
                    <a:pt x="61383" y="16232"/>
                  </a:lnTo>
                  <a:lnTo>
                    <a:pt x="61373" y="16232"/>
                  </a:lnTo>
                  <a:lnTo>
                    <a:pt x="61402" y="16213"/>
                  </a:lnTo>
                  <a:close/>
                  <a:moveTo>
                    <a:pt x="13706" y="16222"/>
                  </a:moveTo>
                  <a:lnTo>
                    <a:pt x="13706" y="16232"/>
                  </a:lnTo>
                  <a:lnTo>
                    <a:pt x="13687" y="16241"/>
                  </a:lnTo>
                  <a:lnTo>
                    <a:pt x="13687" y="16232"/>
                  </a:lnTo>
                  <a:lnTo>
                    <a:pt x="13706" y="16222"/>
                  </a:lnTo>
                  <a:close/>
                  <a:moveTo>
                    <a:pt x="14529" y="16203"/>
                  </a:moveTo>
                  <a:cubicBezTo>
                    <a:pt x="14539" y="16213"/>
                    <a:pt x="14548" y="16222"/>
                    <a:pt x="14558" y="16232"/>
                  </a:cubicBezTo>
                  <a:lnTo>
                    <a:pt x="14558" y="16241"/>
                  </a:lnTo>
                  <a:cubicBezTo>
                    <a:pt x="14539" y="16232"/>
                    <a:pt x="14529" y="16222"/>
                    <a:pt x="14520" y="16222"/>
                  </a:cubicBezTo>
                  <a:cubicBezTo>
                    <a:pt x="14520" y="16222"/>
                    <a:pt x="14520" y="16213"/>
                    <a:pt x="14520" y="16213"/>
                  </a:cubicBezTo>
                  <a:cubicBezTo>
                    <a:pt x="14520" y="16213"/>
                    <a:pt x="14529" y="16203"/>
                    <a:pt x="14529" y="16203"/>
                  </a:cubicBezTo>
                  <a:close/>
                  <a:moveTo>
                    <a:pt x="15968" y="16222"/>
                  </a:moveTo>
                  <a:cubicBezTo>
                    <a:pt x="15978" y="16222"/>
                    <a:pt x="15978" y="16232"/>
                    <a:pt x="15978" y="16232"/>
                  </a:cubicBezTo>
                  <a:cubicBezTo>
                    <a:pt x="15978" y="16232"/>
                    <a:pt x="15978" y="16241"/>
                    <a:pt x="15978" y="16241"/>
                  </a:cubicBezTo>
                  <a:lnTo>
                    <a:pt x="15968" y="16241"/>
                  </a:lnTo>
                  <a:lnTo>
                    <a:pt x="15968" y="16222"/>
                  </a:lnTo>
                  <a:close/>
                  <a:moveTo>
                    <a:pt x="59717" y="16222"/>
                  </a:moveTo>
                  <a:cubicBezTo>
                    <a:pt x="59717" y="16222"/>
                    <a:pt x="59726" y="16222"/>
                    <a:pt x="59726" y="16232"/>
                  </a:cubicBezTo>
                  <a:cubicBezTo>
                    <a:pt x="59726" y="16232"/>
                    <a:pt x="59717" y="16241"/>
                    <a:pt x="59717" y="16241"/>
                  </a:cubicBezTo>
                  <a:cubicBezTo>
                    <a:pt x="59708" y="16241"/>
                    <a:pt x="59708" y="16232"/>
                    <a:pt x="59708" y="16232"/>
                  </a:cubicBezTo>
                  <a:cubicBezTo>
                    <a:pt x="59708" y="16222"/>
                    <a:pt x="59708" y="16222"/>
                    <a:pt x="59717" y="16222"/>
                  </a:cubicBezTo>
                  <a:close/>
                  <a:moveTo>
                    <a:pt x="61544" y="16203"/>
                  </a:moveTo>
                  <a:cubicBezTo>
                    <a:pt x="61553" y="16213"/>
                    <a:pt x="61553" y="16222"/>
                    <a:pt x="61553" y="16232"/>
                  </a:cubicBezTo>
                  <a:cubicBezTo>
                    <a:pt x="61553" y="16241"/>
                    <a:pt x="61553" y="16241"/>
                    <a:pt x="61544" y="16241"/>
                  </a:cubicBezTo>
                  <a:cubicBezTo>
                    <a:pt x="61544" y="16244"/>
                    <a:pt x="61543" y="16245"/>
                    <a:pt x="61541" y="16245"/>
                  </a:cubicBezTo>
                  <a:cubicBezTo>
                    <a:pt x="61539" y="16245"/>
                    <a:pt x="61534" y="16241"/>
                    <a:pt x="61534" y="16241"/>
                  </a:cubicBezTo>
                  <a:cubicBezTo>
                    <a:pt x="61534" y="16241"/>
                    <a:pt x="61534" y="16232"/>
                    <a:pt x="61534" y="16232"/>
                  </a:cubicBezTo>
                  <a:cubicBezTo>
                    <a:pt x="61534" y="16222"/>
                    <a:pt x="61544" y="16213"/>
                    <a:pt x="61544" y="16203"/>
                  </a:cubicBezTo>
                  <a:close/>
                  <a:moveTo>
                    <a:pt x="58714" y="16241"/>
                  </a:moveTo>
                  <a:cubicBezTo>
                    <a:pt x="58709" y="16246"/>
                    <a:pt x="58707" y="16248"/>
                    <a:pt x="58703" y="16248"/>
                  </a:cubicBezTo>
                  <a:cubicBezTo>
                    <a:pt x="58699" y="16248"/>
                    <a:pt x="58695" y="16246"/>
                    <a:pt x="58685" y="16241"/>
                  </a:cubicBezTo>
                  <a:close/>
                  <a:moveTo>
                    <a:pt x="14264" y="16232"/>
                  </a:moveTo>
                  <a:cubicBezTo>
                    <a:pt x="14264" y="16232"/>
                    <a:pt x="14264" y="16241"/>
                    <a:pt x="14264" y="16241"/>
                  </a:cubicBezTo>
                  <a:cubicBezTo>
                    <a:pt x="14264" y="16241"/>
                    <a:pt x="14255" y="16251"/>
                    <a:pt x="14255" y="16251"/>
                  </a:cubicBezTo>
                  <a:cubicBezTo>
                    <a:pt x="14255" y="16251"/>
                    <a:pt x="14255" y="16241"/>
                    <a:pt x="14255" y="16241"/>
                  </a:cubicBezTo>
                  <a:cubicBezTo>
                    <a:pt x="14255" y="16241"/>
                    <a:pt x="14255" y="16232"/>
                    <a:pt x="14264" y="16232"/>
                  </a:cubicBezTo>
                  <a:close/>
                  <a:moveTo>
                    <a:pt x="58799" y="16222"/>
                  </a:moveTo>
                  <a:lnTo>
                    <a:pt x="58827" y="16241"/>
                  </a:lnTo>
                  <a:lnTo>
                    <a:pt x="58818" y="16251"/>
                  </a:lnTo>
                  <a:lnTo>
                    <a:pt x="58799" y="16232"/>
                  </a:lnTo>
                  <a:lnTo>
                    <a:pt x="58799" y="16222"/>
                  </a:lnTo>
                  <a:close/>
                  <a:moveTo>
                    <a:pt x="60380" y="16232"/>
                  </a:moveTo>
                  <a:cubicBezTo>
                    <a:pt x="60389" y="16232"/>
                    <a:pt x="60389" y="16241"/>
                    <a:pt x="60399" y="16241"/>
                  </a:cubicBezTo>
                  <a:lnTo>
                    <a:pt x="60399" y="16251"/>
                  </a:lnTo>
                  <a:lnTo>
                    <a:pt x="60370" y="16241"/>
                  </a:lnTo>
                  <a:lnTo>
                    <a:pt x="60380" y="16232"/>
                  </a:lnTo>
                  <a:close/>
                  <a:moveTo>
                    <a:pt x="61421" y="16232"/>
                  </a:moveTo>
                  <a:cubicBezTo>
                    <a:pt x="61421" y="16241"/>
                    <a:pt x="61421" y="16251"/>
                    <a:pt x="61411" y="16251"/>
                  </a:cubicBezTo>
                  <a:cubicBezTo>
                    <a:pt x="61402" y="16251"/>
                    <a:pt x="61402" y="16241"/>
                    <a:pt x="61402" y="16241"/>
                  </a:cubicBezTo>
                  <a:cubicBezTo>
                    <a:pt x="61411" y="16241"/>
                    <a:pt x="61411" y="16232"/>
                    <a:pt x="61421" y="16232"/>
                  </a:cubicBezTo>
                  <a:close/>
                  <a:moveTo>
                    <a:pt x="17170" y="16251"/>
                  </a:moveTo>
                  <a:lnTo>
                    <a:pt x="17170" y="16251"/>
                  </a:lnTo>
                  <a:cubicBezTo>
                    <a:pt x="17170" y="16251"/>
                    <a:pt x="17170" y="16251"/>
                    <a:pt x="17170" y="16251"/>
                  </a:cubicBezTo>
                  <a:close/>
                  <a:moveTo>
                    <a:pt x="14605" y="16241"/>
                  </a:moveTo>
                  <a:cubicBezTo>
                    <a:pt x="14615" y="16251"/>
                    <a:pt x="14615" y="16251"/>
                    <a:pt x="14615" y="16260"/>
                  </a:cubicBezTo>
                  <a:lnTo>
                    <a:pt x="14596" y="16260"/>
                  </a:lnTo>
                  <a:cubicBezTo>
                    <a:pt x="14605" y="16251"/>
                    <a:pt x="14605" y="16251"/>
                    <a:pt x="14605" y="16241"/>
                  </a:cubicBezTo>
                  <a:close/>
                  <a:moveTo>
                    <a:pt x="14865" y="16192"/>
                  </a:moveTo>
                  <a:cubicBezTo>
                    <a:pt x="14870" y="16192"/>
                    <a:pt x="14875" y="16194"/>
                    <a:pt x="14880" y="16203"/>
                  </a:cubicBezTo>
                  <a:cubicBezTo>
                    <a:pt x="14880" y="16213"/>
                    <a:pt x="14880" y="16213"/>
                    <a:pt x="14880" y="16213"/>
                  </a:cubicBezTo>
                  <a:cubicBezTo>
                    <a:pt x="14889" y="16222"/>
                    <a:pt x="14898" y="16241"/>
                    <a:pt x="14889" y="16251"/>
                  </a:cubicBezTo>
                  <a:cubicBezTo>
                    <a:pt x="14880" y="16251"/>
                    <a:pt x="14870" y="16260"/>
                    <a:pt x="14851" y="16260"/>
                  </a:cubicBezTo>
                  <a:cubicBezTo>
                    <a:pt x="14851" y="16260"/>
                    <a:pt x="14851" y="16260"/>
                    <a:pt x="14842" y="16251"/>
                  </a:cubicBezTo>
                  <a:cubicBezTo>
                    <a:pt x="14851" y="16241"/>
                    <a:pt x="14870" y="16251"/>
                    <a:pt x="14870" y="16232"/>
                  </a:cubicBezTo>
                  <a:cubicBezTo>
                    <a:pt x="14861" y="16213"/>
                    <a:pt x="14861" y="16203"/>
                    <a:pt x="14851" y="16194"/>
                  </a:cubicBezTo>
                  <a:cubicBezTo>
                    <a:pt x="14856" y="16194"/>
                    <a:pt x="14861" y="16192"/>
                    <a:pt x="14865" y="16192"/>
                  </a:cubicBezTo>
                  <a:close/>
                  <a:moveTo>
                    <a:pt x="16420" y="16169"/>
                  </a:moveTo>
                  <a:cubicBezTo>
                    <a:pt x="16424" y="16169"/>
                    <a:pt x="16428" y="16171"/>
                    <a:pt x="16432" y="16175"/>
                  </a:cubicBezTo>
                  <a:cubicBezTo>
                    <a:pt x="16441" y="16184"/>
                    <a:pt x="16451" y="16194"/>
                    <a:pt x="16451" y="16194"/>
                  </a:cubicBezTo>
                  <a:cubicBezTo>
                    <a:pt x="16451" y="16203"/>
                    <a:pt x="16451" y="16203"/>
                    <a:pt x="16451" y="16213"/>
                  </a:cubicBezTo>
                  <a:cubicBezTo>
                    <a:pt x="16451" y="16232"/>
                    <a:pt x="16432" y="16251"/>
                    <a:pt x="16413" y="16260"/>
                  </a:cubicBezTo>
                  <a:cubicBezTo>
                    <a:pt x="16403" y="16260"/>
                    <a:pt x="16403" y="16251"/>
                    <a:pt x="16403" y="16251"/>
                  </a:cubicBezTo>
                  <a:cubicBezTo>
                    <a:pt x="16403" y="16241"/>
                    <a:pt x="16394" y="16232"/>
                    <a:pt x="16403" y="16232"/>
                  </a:cubicBezTo>
                  <a:lnTo>
                    <a:pt x="16394" y="16232"/>
                  </a:lnTo>
                  <a:cubicBezTo>
                    <a:pt x="16403" y="16213"/>
                    <a:pt x="16403" y="16203"/>
                    <a:pt x="16403" y="16184"/>
                  </a:cubicBezTo>
                  <a:cubicBezTo>
                    <a:pt x="16409" y="16173"/>
                    <a:pt x="16415" y="16169"/>
                    <a:pt x="16420" y="16169"/>
                  </a:cubicBezTo>
                  <a:close/>
                  <a:moveTo>
                    <a:pt x="61483" y="16177"/>
                  </a:moveTo>
                  <a:cubicBezTo>
                    <a:pt x="61487" y="16177"/>
                    <a:pt x="61492" y="16180"/>
                    <a:pt x="61497" y="16184"/>
                  </a:cubicBezTo>
                  <a:cubicBezTo>
                    <a:pt x="61497" y="16194"/>
                    <a:pt x="61497" y="16203"/>
                    <a:pt x="61497" y="16213"/>
                  </a:cubicBezTo>
                  <a:cubicBezTo>
                    <a:pt x="61497" y="16222"/>
                    <a:pt x="61487" y="16232"/>
                    <a:pt x="61497" y="16241"/>
                  </a:cubicBezTo>
                  <a:cubicBezTo>
                    <a:pt x="61497" y="16241"/>
                    <a:pt x="61497" y="16251"/>
                    <a:pt x="61497" y="16251"/>
                  </a:cubicBezTo>
                  <a:cubicBezTo>
                    <a:pt x="61487" y="16251"/>
                    <a:pt x="61487" y="16260"/>
                    <a:pt x="61478" y="16260"/>
                  </a:cubicBezTo>
                  <a:cubicBezTo>
                    <a:pt x="61468" y="16260"/>
                    <a:pt x="61440" y="16232"/>
                    <a:pt x="61440" y="16213"/>
                  </a:cubicBezTo>
                  <a:lnTo>
                    <a:pt x="61440" y="16213"/>
                  </a:lnTo>
                  <a:lnTo>
                    <a:pt x="61468" y="16222"/>
                  </a:lnTo>
                  <a:cubicBezTo>
                    <a:pt x="61468" y="16213"/>
                    <a:pt x="61468" y="16203"/>
                    <a:pt x="61478" y="16184"/>
                  </a:cubicBezTo>
                  <a:cubicBezTo>
                    <a:pt x="61478" y="16180"/>
                    <a:pt x="61480" y="16177"/>
                    <a:pt x="61483" y="16177"/>
                  </a:cubicBezTo>
                  <a:close/>
                  <a:moveTo>
                    <a:pt x="14435" y="16251"/>
                  </a:moveTo>
                  <a:lnTo>
                    <a:pt x="14435" y="16260"/>
                  </a:lnTo>
                  <a:cubicBezTo>
                    <a:pt x="14425" y="16260"/>
                    <a:pt x="14425" y="16260"/>
                    <a:pt x="14416" y="16270"/>
                  </a:cubicBezTo>
                  <a:lnTo>
                    <a:pt x="14416" y="16260"/>
                  </a:lnTo>
                  <a:cubicBezTo>
                    <a:pt x="14425" y="16260"/>
                    <a:pt x="14425" y="16260"/>
                    <a:pt x="14435" y="16251"/>
                  </a:cubicBezTo>
                  <a:close/>
                  <a:moveTo>
                    <a:pt x="16157" y="16251"/>
                  </a:moveTo>
                  <a:lnTo>
                    <a:pt x="16176" y="16270"/>
                  </a:lnTo>
                  <a:cubicBezTo>
                    <a:pt x="16157" y="16270"/>
                    <a:pt x="16157" y="16270"/>
                    <a:pt x="16157" y="16251"/>
                  </a:cubicBezTo>
                  <a:close/>
                  <a:moveTo>
                    <a:pt x="59282" y="16251"/>
                  </a:moveTo>
                  <a:cubicBezTo>
                    <a:pt x="59272" y="16260"/>
                    <a:pt x="59263" y="16270"/>
                    <a:pt x="59253" y="16270"/>
                  </a:cubicBezTo>
                  <a:lnTo>
                    <a:pt x="59282" y="16251"/>
                  </a:lnTo>
                  <a:close/>
                  <a:moveTo>
                    <a:pt x="61364" y="16137"/>
                  </a:moveTo>
                  <a:cubicBezTo>
                    <a:pt x="61383" y="16137"/>
                    <a:pt x="61402" y="16156"/>
                    <a:pt x="61392" y="16175"/>
                  </a:cubicBezTo>
                  <a:cubicBezTo>
                    <a:pt x="61392" y="16166"/>
                    <a:pt x="61383" y="16166"/>
                    <a:pt x="61383" y="16156"/>
                  </a:cubicBezTo>
                  <a:cubicBezTo>
                    <a:pt x="61378" y="16147"/>
                    <a:pt x="61373" y="16142"/>
                    <a:pt x="61370" y="16142"/>
                  </a:cubicBezTo>
                  <a:cubicBezTo>
                    <a:pt x="61366" y="16142"/>
                    <a:pt x="61364" y="16147"/>
                    <a:pt x="61364" y="16156"/>
                  </a:cubicBezTo>
                  <a:lnTo>
                    <a:pt x="61355" y="16156"/>
                  </a:lnTo>
                  <a:cubicBezTo>
                    <a:pt x="61345" y="16156"/>
                    <a:pt x="61345" y="16156"/>
                    <a:pt x="61345" y="16166"/>
                  </a:cubicBezTo>
                  <a:cubicBezTo>
                    <a:pt x="61345" y="16166"/>
                    <a:pt x="61345" y="16166"/>
                    <a:pt x="61345" y="16175"/>
                  </a:cubicBezTo>
                  <a:cubicBezTo>
                    <a:pt x="61355" y="16184"/>
                    <a:pt x="61364" y="16184"/>
                    <a:pt x="61355" y="16194"/>
                  </a:cubicBezTo>
                  <a:cubicBezTo>
                    <a:pt x="61355" y="16203"/>
                    <a:pt x="61345" y="16213"/>
                    <a:pt x="61326" y="16222"/>
                  </a:cubicBezTo>
                  <a:cubicBezTo>
                    <a:pt x="61326" y="16222"/>
                    <a:pt x="61326" y="16213"/>
                    <a:pt x="61326" y="16213"/>
                  </a:cubicBezTo>
                  <a:cubicBezTo>
                    <a:pt x="61317" y="16213"/>
                    <a:pt x="61317" y="16203"/>
                    <a:pt x="61307" y="16203"/>
                  </a:cubicBezTo>
                  <a:cubicBezTo>
                    <a:pt x="61307" y="16222"/>
                    <a:pt x="61307" y="16232"/>
                    <a:pt x="61288" y="16241"/>
                  </a:cubicBezTo>
                  <a:cubicBezTo>
                    <a:pt x="61275" y="16248"/>
                    <a:pt x="61261" y="16255"/>
                    <a:pt x="61248" y="16255"/>
                  </a:cubicBezTo>
                  <a:cubicBezTo>
                    <a:pt x="61243" y="16255"/>
                    <a:pt x="61237" y="16253"/>
                    <a:pt x="61231" y="16251"/>
                  </a:cubicBezTo>
                  <a:lnTo>
                    <a:pt x="61222" y="16251"/>
                  </a:lnTo>
                  <a:cubicBezTo>
                    <a:pt x="61222" y="16257"/>
                    <a:pt x="61217" y="16264"/>
                    <a:pt x="61211" y="16264"/>
                  </a:cubicBezTo>
                  <a:cubicBezTo>
                    <a:pt x="61209" y="16264"/>
                    <a:pt x="61206" y="16263"/>
                    <a:pt x="61203" y="16260"/>
                  </a:cubicBezTo>
                  <a:cubicBezTo>
                    <a:pt x="61203" y="16260"/>
                    <a:pt x="61194" y="16270"/>
                    <a:pt x="61194" y="16270"/>
                  </a:cubicBezTo>
                  <a:lnTo>
                    <a:pt x="61175" y="16270"/>
                  </a:lnTo>
                  <a:lnTo>
                    <a:pt x="61213" y="16251"/>
                  </a:lnTo>
                  <a:cubicBezTo>
                    <a:pt x="61203" y="16241"/>
                    <a:pt x="61194" y="16232"/>
                    <a:pt x="61194" y="16222"/>
                  </a:cubicBezTo>
                  <a:cubicBezTo>
                    <a:pt x="61194" y="16213"/>
                    <a:pt x="61194" y="16213"/>
                    <a:pt x="61203" y="16203"/>
                  </a:cubicBezTo>
                  <a:cubicBezTo>
                    <a:pt x="61203" y="16213"/>
                    <a:pt x="61203" y="16213"/>
                    <a:pt x="61213" y="16213"/>
                  </a:cubicBezTo>
                  <a:cubicBezTo>
                    <a:pt x="61213" y="16213"/>
                    <a:pt x="61213" y="16222"/>
                    <a:pt x="61213" y="16222"/>
                  </a:cubicBezTo>
                  <a:cubicBezTo>
                    <a:pt x="61222" y="16213"/>
                    <a:pt x="61231" y="16213"/>
                    <a:pt x="61222" y="16203"/>
                  </a:cubicBezTo>
                  <a:cubicBezTo>
                    <a:pt x="61222" y="16194"/>
                    <a:pt x="61213" y="16194"/>
                    <a:pt x="61213" y="16184"/>
                  </a:cubicBezTo>
                  <a:cubicBezTo>
                    <a:pt x="61213" y="16175"/>
                    <a:pt x="61203" y="16175"/>
                    <a:pt x="61203" y="16166"/>
                  </a:cubicBezTo>
                  <a:cubicBezTo>
                    <a:pt x="61203" y="16156"/>
                    <a:pt x="61213" y="16156"/>
                    <a:pt x="61222" y="16156"/>
                  </a:cubicBezTo>
                  <a:cubicBezTo>
                    <a:pt x="61231" y="16156"/>
                    <a:pt x="61231" y="16166"/>
                    <a:pt x="61231" y="16175"/>
                  </a:cubicBezTo>
                  <a:cubicBezTo>
                    <a:pt x="61241" y="16184"/>
                    <a:pt x="61231" y="16184"/>
                    <a:pt x="61231" y="16184"/>
                  </a:cubicBezTo>
                  <a:cubicBezTo>
                    <a:pt x="61250" y="16203"/>
                    <a:pt x="61241" y="16222"/>
                    <a:pt x="61222" y="16232"/>
                  </a:cubicBezTo>
                  <a:cubicBezTo>
                    <a:pt x="61222" y="16232"/>
                    <a:pt x="61222" y="16241"/>
                    <a:pt x="61222" y="16241"/>
                  </a:cubicBezTo>
                  <a:cubicBezTo>
                    <a:pt x="61225" y="16244"/>
                    <a:pt x="61229" y="16245"/>
                    <a:pt x="61234" y="16245"/>
                  </a:cubicBezTo>
                  <a:cubicBezTo>
                    <a:pt x="61244" y="16245"/>
                    <a:pt x="61257" y="16241"/>
                    <a:pt x="61269" y="16241"/>
                  </a:cubicBezTo>
                  <a:cubicBezTo>
                    <a:pt x="61279" y="16241"/>
                    <a:pt x="61279" y="16232"/>
                    <a:pt x="61279" y="16222"/>
                  </a:cubicBezTo>
                  <a:cubicBezTo>
                    <a:pt x="61279" y="16203"/>
                    <a:pt x="61288" y="16184"/>
                    <a:pt x="61307" y="16175"/>
                  </a:cubicBezTo>
                  <a:cubicBezTo>
                    <a:pt x="61307" y="16166"/>
                    <a:pt x="61307" y="16166"/>
                    <a:pt x="61317" y="16156"/>
                  </a:cubicBezTo>
                  <a:cubicBezTo>
                    <a:pt x="61317" y="16156"/>
                    <a:pt x="61326" y="16156"/>
                    <a:pt x="61326" y="16147"/>
                  </a:cubicBezTo>
                  <a:cubicBezTo>
                    <a:pt x="61326" y="16137"/>
                    <a:pt x="61326" y="16137"/>
                    <a:pt x="61336" y="16137"/>
                  </a:cubicBezTo>
                  <a:close/>
                  <a:moveTo>
                    <a:pt x="58837" y="16260"/>
                  </a:moveTo>
                  <a:lnTo>
                    <a:pt x="58865" y="16270"/>
                  </a:lnTo>
                  <a:lnTo>
                    <a:pt x="58865" y="16279"/>
                  </a:lnTo>
                  <a:lnTo>
                    <a:pt x="58846" y="16279"/>
                  </a:lnTo>
                  <a:cubicBezTo>
                    <a:pt x="58846" y="16279"/>
                    <a:pt x="58846" y="16270"/>
                    <a:pt x="58837" y="16260"/>
                  </a:cubicBezTo>
                  <a:close/>
                  <a:moveTo>
                    <a:pt x="59215" y="16222"/>
                  </a:moveTo>
                  <a:cubicBezTo>
                    <a:pt x="59225" y="16222"/>
                    <a:pt x="59234" y="16232"/>
                    <a:pt x="59234" y="16241"/>
                  </a:cubicBezTo>
                  <a:cubicBezTo>
                    <a:pt x="59244" y="16241"/>
                    <a:pt x="59244" y="16251"/>
                    <a:pt x="59234" y="16251"/>
                  </a:cubicBezTo>
                  <a:cubicBezTo>
                    <a:pt x="59234" y="16255"/>
                    <a:pt x="59232" y="16258"/>
                    <a:pt x="59230" y="16258"/>
                  </a:cubicBezTo>
                  <a:cubicBezTo>
                    <a:pt x="59227" y="16258"/>
                    <a:pt x="59225" y="16255"/>
                    <a:pt x="59225" y="16251"/>
                  </a:cubicBezTo>
                  <a:cubicBezTo>
                    <a:pt x="59215" y="16251"/>
                    <a:pt x="59206" y="16251"/>
                    <a:pt x="59196" y="16241"/>
                  </a:cubicBezTo>
                  <a:lnTo>
                    <a:pt x="59196" y="16241"/>
                  </a:lnTo>
                  <a:cubicBezTo>
                    <a:pt x="59196" y="16251"/>
                    <a:pt x="59206" y="16260"/>
                    <a:pt x="59215" y="16260"/>
                  </a:cubicBezTo>
                  <a:cubicBezTo>
                    <a:pt x="59215" y="16260"/>
                    <a:pt x="59225" y="16270"/>
                    <a:pt x="59234" y="16270"/>
                  </a:cubicBezTo>
                  <a:lnTo>
                    <a:pt x="59196" y="16279"/>
                  </a:lnTo>
                  <a:cubicBezTo>
                    <a:pt x="59196" y="16270"/>
                    <a:pt x="59187" y="16260"/>
                    <a:pt x="59187" y="16251"/>
                  </a:cubicBezTo>
                  <a:cubicBezTo>
                    <a:pt x="59187" y="16251"/>
                    <a:pt x="59177" y="16241"/>
                    <a:pt x="59187" y="16241"/>
                  </a:cubicBezTo>
                  <a:cubicBezTo>
                    <a:pt x="59196" y="16232"/>
                    <a:pt x="59206" y="16232"/>
                    <a:pt x="59215" y="16222"/>
                  </a:cubicBezTo>
                  <a:close/>
                  <a:moveTo>
                    <a:pt x="58950" y="16213"/>
                  </a:moveTo>
                  <a:cubicBezTo>
                    <a:pt x="58941" y="16222"/>
                    <a:pt x="58941" y="16222"/>
                    <a:pt x="58941" y="16232"/>
                  </a:cubicBezTo>
                  <a:cubicBezTo>
                    <a:pt x="58931" y="16241"/>
                    <a:pt x="58941" y="16241"/>
                    <a:pt x="58941" y="16241"/>
                  </a:cubicBezTo>
                  <a:cubicBezTo>
                    <a:pt x="58950" y="16251"/>
                    <a:pt x="58950" y="16251"/>
                    <a:pt x="58950" y="16260"/>
                  </a:cubicBezTo>
                  <a:cubicBezTo>
                    <a:pt x="58950" y="16260"/>
                    <a:pt x="58941" y="16260"/>
                    <a:pt x="58941" y="16270"/>
                  </a:cubicBezTo>
                  <a:lnTo>
                    <a:pt x="58931" y="16270"/>
                  </a:lnTo>
                  <a:lnTo>
                    <a:pt x="58950" y="16279"/>
                  </a:lnTo>
                  <a:cubicBezTo>
                    <a:pt x="58946" y="16284"/>
                    <a:pt x="58941" y="16286"/>
                    <a:pt x="58937" y="16286"/>
                  </a:cubicBezTo>
                  <a:cubicBezTo>
                    <a:pt x="58934" y="16286"/>
                    <a:pt x="58931" y="16284"/>
                    <a:pt x="58931" y="16279"/>
                  </a:cubicBezTo>
                  <a:cubicBezTo>
                    <a:pt x="58912" y="16270"/>
                    <a:pt x="58903" y="16251"/>
                    <a:pt x="58903" y="16232"/>
                  </a:cubicBezTo>
                  <a:cubicBezTo>
                    <a:pt x="58894" y="16222"/>
                    <a:pt x="58903" y="16213"/>
                    <a:pt x="58922" y="16213"/>
                  </a:cubicBezTo>
                  <a:close/>
                  <a:moveTo>
                    <a:pt x="12753" y="16206"/>
                  </a:moveTo>
                  <a:cubicBezTo>
                    <a:pt x="12757" y="16206"/>
                    <a:pt x="12759" y="16208"/>
                    <a:pt x="12759" y="16213"/>
                  </a:cubicBezTo>
                  <a:cubicBezTo>
                    <a:pt x="12759" y="16232"/>
                    <a:pt x="12769" y="16241"/>
                    <a:pt x="12778" y="16251"/>
                  </a:cubicBezTo>
                  <a:cubicBezTo>
                    <a:pt x="12769" y="16260"/>
                    <a:pt x="12769" y="16260"/>
                    <a:pt x="12759" y="16270"/>
                  </a:cubicBezTo>
                  <a:cubicBezTo>
                    <a:pt x="12750" y="16289"/>
                    <a:pt x="12750" y="16289"/>
                    <a:pt x="12731" y="16289"/>
                  </a:cubicBezTo>
                  <a:lnTo>
                    <a:pt x="12721" y="16289"/>
                  </a:lnTo>
                  <a:cubicBezTo>
                    <a:pt x="12703" y="16279"/>
                    <a:pt x="12703" y="16279"/>
                    <a:pt x="12703" y="16270"/>
                  </a:cubicBezTo>
                  <a:cubicBezTo>
                    <a:pt x="12712" y="16251"/>
                    <a:pt x="12712" y="16241"/>
                    <a:pt x="12721" y="16222"/>
                  </a:cubicBezTo>
                  <a:cubicBezTo>
                    <a:pt x="12721" y="16213"/>
                    <a:pt x="12731" y="16213"/>
                    <a:pt x="12740" y="16213"/>
                  </a:cubicBezTo>
                  <a:cubicBezTo>
                    <a:pt x="12745" y="16208"/>
                    <a:pt x="12750" y="16206"/>
                    <a:pt x="12753" y="16206"/>
                  </a:cubicBezTo>
                  <a:close/>
                  <a:moveTo>
                    <a:pt x="13308" y="16260"/>
                  </a:moveTo>
                  <a:cubicBezTo>
                    <a:pt x="13308" y="16270"/>
                    <a:pt x="13308" y="16279"/>
                    <a:pt x="13299" y="16289"/>
                  </a:cubicBezTo>
                  <a:lnTo>
                    <a:pt x="13289" y="16289"/>
                  </a:lnTo>
                  <a:cubicBezTo>
                    <a:pt x="13289" y="16289"/>
                    <a:pt x="13289" y="16279"/>
                    <a:pt x="13289" y="16279"/>
                  </a:cubicBezTo>
                  <a:cubicBezTo>
                    <a:pt x="13299" y="16270"/>
                    <a:pt x="13299" y="16270"/>
                    <a:pt x="13308" y="16260"/>
                  </a:cubicBezTo>
                  <a:close/>
                  <a:moveTo>
                    <a:pt x="14548" y="16260"/>
                  </a:moveTo>
                  <a:cubicBezTo>
                    <a:pt x="14548" y="16260"/>
                    <a:pt x="14558" y="16260"/>
                    <a:pt x="14558" y="16270"/>
                  </a:cubicBezTo>
                  <a:cubicBezTo>
                    <a:pt x="14558" y="16270"/>
                    <a:pt x="14548" y="16279"/>
                    <a:pt x="14548" y="16279"/>
                  </a:cubicBezTo>
                  <a:cubicBezTo>
                    <a:pt x="14529" y="16279"/>
                    <a:pt x="14501" y="16279"/>
                    <a:pt x="14482" y="16289"/>
                  </a:cubicBezTo>
                  <a:cubicBezTo>
                    <a:pt x="14501" y="16270"/>
                    <a:pt x="14520" y="16260"/>
                    <a:pt x="14548" y="16260"/>
                  </a:cubicBezTo>
                  <a:close/>
                  <a:moveTo>
                    <a:pt x="17293" y="16270"/>
                  </a:moveTo>
                  <a:lnTo>
                    <a:pt x="17293" y="16270"/>
                  </a:lnTo>
                  <a:cubicBezTo>
                    <a:pt x="17303" y="16279"/>
                    <a:pt x="17293" y="16289"/>
                    <a:pt x="17284" y="16289"/>
                  </a:cubicBezTo>
                  <a:lnTo>
                    <a:pt x="17293" y="16270"/>
                  </a:lnTo>
                  <a:close/>
                  <a:moveTo>
                    <a:pt x="58894" y="16270"/>
                  </a:moveTo>
                  <a:lnTo>
                    <a:pt x="58912" y="16279"/>
                  </a:lnTo>
                  <a:lnTo>
                    <a:pt x="58903" y="16289"/>
                  </a:lnTo>
                  <a:cubicBezTo>
                    <a:pt x="58903" y="16289"/>
                    <a:pt x="58894" y="16289"/>
                    <a:pt x="58884" y="16279"/>
                  </a:cubicBezTo>
                  <a:cubicBezTo>
                    <a:pt x="58884" y="16279"/>
                    <a:pt x="58894" y="16270"/>
                    <a:pt x="58894" y="16270"/>
                  </a:cubicBezTo>
                  <a:close/>
                  <a:moveTo>
                    <a:pt x="15324" y="16270"/>
                  </a:moveTo>
                  <a:cubicBezTo>
                    <a:pt x="15334" y="16279"/>
                    <a:pt x="15334" y="16279"/>
                    <a:pt x="15324" y="16298"/>
                  </a:cubicBezTo>
                  <a:lnTo>
                    <a:pt x="15324" y="16270"/>
                  </a:lnTo>
                  <a:close/>
                  <a:moveTo>
                    <a:pt x="59338" y="16270"/>
                  </a:moveTo>
                  <a:cubicBezTo>
                    <a:pt x="59329" y="16279"/>
                    <a:pt x="59329" y="16298"/>
                    <a:pt x="59310" y="16298"/>
                  </a:cubicBezTo>
                  <a:cubicBezTo>
                    <a:pt x="59310" y="16289"/>
                    <a:pt x="59310" y="16279"/>
                    <a:pt x="59319" y="16279"/>
                  </a:cubicBezTo>
                  <a:cubicBezTo>
                    <a:pt x="59319" y="16270"/>
                    <a:pt x="59319" y="16270"/>
                    <a:pt x="59319" y="16270"/>
                  </a:cubicBezTo>
                  <a:close/>
                  <a:moveTo>
                    <a:pt x="12608" y="16289"/>
                  </a:moveTo>
                  <a:cubicBezTo>
                    <a:pt x="12608" y="16289"/>
                    <a:pt x="12617" y="16298"/>
                    <a:pt x="12617" y="16298"/>
                  </a:cubicBezTo>
                  <a:cubicBezTo>
                    <a:pt x="12608" y="16308"/>
                    <a:pt x="12608" y="16308"/>
                    <a:pt x="12608" y="16308"/>
                  </a:cubicBezTo>
                  <a:cubicBezTo>
                    <a:pt x="12598" y="16298"/>
                    <a:pt x="12598" y="16289"/>
                    <a:pt x="12608" y="16289"/>
                  </a:cubicBezTo>
                  <a:close/>
                  <a:moveTo>
                    <a:pt x="13356" y="16270"/>
                  </a:moveTo>
                  <a:lnTo>
                    <a:pt x="13365" y="16279"/>
                  </a:lnTo>
                  <a:cubicBezTo>
                    <a:pt x="13365" y="16279"/>
                    <a:pt x="13365" y="16289"/>
                    <a:pt x="13365" y="16298"/>
                  </a:cubicBezTo>
                  <a:cubicBezTo>
                    <a:pt x="13365" y="16308"/>
                    <a:pt x="13365" y="16308"/>
                    <a:pt x="13365" y="16308"/>
                  </a:cubicBezTo>
                  <a:lnTo>
                    <a:pt x="13346" y="16308"/>
                  </a:lnTo>
                  <a:cubicBezTo>
                    <a:pt x="13346" y="16298"/>
                    <a:pt x="13346" y="16298"/>
                    <a:pt x="13346" y="16289"/>
                  </a:cubicBezTo>
                  <a:cubicBezTo>
                    <a:pt x="13346" y="16279"/>
                    <a:pt x="13346" y="16279"/>
                    <a:pt x="13356" y="16270"/>
                  </a:cubicBezTo>
                  <a:close/>
                  <a:moveTo>
                    <a:pt x="13573" y="16251"/>
                  </a:moveTo>
                  <a:cubicBezTo>
                    <a:pt x="13583" y="16251"/>
                    <a:pt x="13583" y="16260"/>
                    <a:pt x="13583" y="16260"/>
                  </a:cubicBezTo>
                  <a:cubicBezTo>
                    <a:pt x="13592" y="16270"/>
                    <a:pt x="13583" y="16279"/>
                    <a:pt x="13573" y="16279"/>
                  </a:cubicBezTo>
                  <a:cubicBezTo>
                    <a:pt x="13564" y="16279"/>
                    <a:pt x="13554" y="16289"/>
                    <a:pt x="13554" y="16298"/>
                  </a:cubicBezTo>
                  <a:cubicBezTo>
                    <a:pt x="13554" y="16298"/>
                    <a:pt x="13545" y="16308"/>
                    <a:pt x="13545" y="16308"/>
                  </a:cubicBezTo>
                  <a:cubicBezTo>
                    <a:pt x="13535" y="16298"/>
                    <a:pt x="13535" y="16298"/>
                    <a:pt x="13535" y="16289"/>
                  </a:cubicBezTo>
                  <a:cubicBezTo>
                    <a:pt x="13535" y="16279"/>
                    <a:pt x="13554" y="16251"/>
                    <a:pt x="13573" y="16251"/>
                  </a:cubicBezTo>
                  <a:close/>
                  <a:moveTo>
                    <a:pt x="14113" y="16279"/>
                  </a:moveTo>
                  <a:cubicBezTo>
                    <a:pt x="14132" y="16289"/>
                    <a:pt x="14132" y="16298"/>
                    <a:pt x="14113" y="16308"/>
                  </a:cubicBezTo>
                  <a:lnTo>
                    <a:pt x="14113" y="16279"/>
                  </a:lnTo>
                  <a:close/>
                  <a:moveTo>
                    <a:pt x="14416" y="16289"/>
                  </a:moveTo>
                  <a:lnTo>
                    <a:pt x="14406" y="16308"/>
                  </a:lnTo>
                  <a:lnTo>
                    <a:pt x="14397" y="16308"/>
                  </a:lnTo>
                  <a:cubicBezTo>
                    <a:pt x="14397" y="16298"/>
                    <a:pt x="14397" y="16298"/>
                    <a:pt x="14406" y="16289"/>
                  </a:cubicBezTo>
                  <a:close/>
                  <a:moveTo>
                    <a:pt x="16385" y="16279"/>
                  </a:moveTo>
                  <a:cubicBezTo>
                    <a:pt x="16385" y="16279"/>
                    <a:pt x="16385" y="16289"/>
                    <a:pt x="16394" y="16298"/>
                  </a:cubicBezTo>
                  <a:lnTo>
                    <a:pt x="16375" y="16308"/>
                  </a:lnTo>
                  <a:cubicBezTo>
                    <a:pt x="16375" y="16308"/>
                    <a:pt x="16366" y="16298"/>
                    <a:pt x="16366" y="16298"/>
                  </a:cubicBezTo>
                  <a:cubicBezTo>
                    <a:pt x="16366" y="16289"/>
                    <a:pt x="16366" y="16279"/>
                    <a:pt x="16385" y="16279"/>
                  </a:cubicBezTo>
                  <a:close/>
                  <a:moveTo>
                    <a:pt x="59850" y="16270"/>
                  </a:moveTo>
                  <a:cubicBezTo>
                    <a:pt x="59859" y="16270"/>
                    <a:pt x="59859" y="16279"/>
                    <a:pt x="59859" y="16279"/>
                  </a:cubicBezTo>
                  <a:cubicBezTo>
                    <a:pt x="59868" y="16298"/>
                    <a:pt x="59878" y="16298"/>
                    <a:pt x="59897" y="16298"/>
                  </a:cubicBezTo>
                  <a:lnTo>
                    <a:pt x="59906" y="16298"/>
                  </a:lnTo>
                  <a:cubicBezTo>
                    <a:pt x="59897" y="16308"/>
                    <a:pt x="59878" y="16308"/>
                    <a:pt x="59868" y="16308"/>
                  </a:cubicBezTo>
                  <a:cubicBezTo>
                    <a:pt x="59850" y="16308"/>
                    <a:pt x="59840" y="16298"/>
                    <a:pt x="59850" y="16279"/>
                  </a:cubicBezTo>
                  <a:cubicBezTo>
                    <a:pt x="59850" y="16279"/>
                    <a:pt x="59850" y="16270"/>
                    <a:pt x="59850" y="16270"/>
                  </a:cubicBezTo>
                  <a:close/>
                  <a:moveTo>
                    <a:pt x="14151" y="16298"/>
                  </a:moveTo>
                  <a:lnTo>
                    <a:pt x="14160" y="16317"/>
                  </a:lnTo>
                  <a:cubicBezTo>
                    <a:pt x="14151" y="16317"/>
                    <a:pt x="14151" y="16317"/>
                    <a:pt x="14141" y="16308"/>
                  </a:cubicBezTo>
                  <a:lnTo>
                    <a:pt x="14151" y="16298"/>
                  </a:lnTo>
                  <a:close/>
                  <a:moveTo>
                    <a:pt x="14870" y="16270"/>
                  </a:moveTo>
                  <a:cubicBezTo>
                    <a:pt x="14861" y="16289"/>
                    <a:pt x="14851" y="16308"/>
                    <a:pt x="14832" y="16317"/>
                  </a:cubicBezTo>
                  <a:cubicBezTo>
                    <a:pt x="14842" y="16298"/>
                    <a:pt x="14842" y="16289"/>
                    <a:pt x="14842" y="16279"/>
                  </a:cubicBezTo>
                  <a:lnTo>
                    <a:pt x="14870" y="16270"/>
                  </a:lnTo>
                  <a:close/>
                  <a:moveTo>
                    <a:pt x="14898" y="16298"/>
                  </a:moveTo>
                  <a:lnTo>
                    <a:pt x="14898" y="16308"/>
                  </a:lnTo>
                  <a:cubicBezTo>
                    <a:pt x="14880" y="16308"/>
                    <a:pt x="14870" y="16317"/>
                    <a:pt x="14861" y="16317"/>
                  </a:cubicBezTo>
                  <a:lnTo>
                    <a:pt x="14861" y="16308"/>
                  </a:lnTo>
                  <a:lnTo>
                    <a:pt x="14898" y="16298"/>
                  </a:lnTo>
                  <a:close/>
                  <a:moveTo>
                    <a:pt x="59963" y="16260"/>
                  </a:moveTo>
                  <a:cubicBezTo>
                    <a:pt x="59973" y="16279"/>
                    <a:pt x="59992" y="16298"/>
                    <a:pt x="60020" y="16308"/>
                  </a:cubicBezTo>
                  <a:cubicBezTo>
                    <a:pt x="60020" y="16308"/>
                    <a:pt x="60020" y="16317"/>
                    <a:pt x="60020" y="16317"/>
                  </a:cubicBezTo>
                  <a:cubicBezTo>
                    <a:pt x="60015" y="16322"/>
                    <a:pt x="60008" y="16324"/>
                    <a:pt x="60001" y="16324"/>
                  </a:cubicBezTo>
                  <a:cubicBezTo>
                    <a:pt x="59994" y="16324"/>
                    <a:pt x="59987" y="16322"/>
                    <a:pt x="59982" y="16317"/>
                  </a:cubicBezTo>
                  <a:cubicBezTo>
                    <a:pt x="59973" y="16298"/>
                    <a:pt x="59973" y="16289"/>
                    <a:pt x="59963" y="16279"/>
                  </a:cubicBezTo>
                  <a:cubicBezTo>
                    <a:pt x="59963" y="16270"/>
                    <a:pt x="59963" y="16270"/>
                    <a:pt x="59963" y="16260"/>
                  </a:cubicBezTo>
                  <a:close/>
                  <a:moveTo>
                    <a:pt x="13592" y="16298"/>
                  </a:moveTo>
                  <a:cubicBezTo>
                    <a:pt x="13592" y="16308"/>
                    <a:pt x="13592" y="16308"/>
                    <a:pt x="13592" y="16317"/>
                  </a:cubicBezTo>
                  <a:cubicBezTo>
                    <a:pt x="13583" y="16317"/>
                    <a:pt x="13564" y="16326"/>
                    <a:pt x="13554" y="16326"/>
                  </a:cubicBezTo>
                  <a:cubicBezTo>
                    <a:pt x="13554" y="16326"/>
                    <a:pt x="13554" y="16317"/>
                    <a:pt x="13564" y="16317"/>
                  </a:cubicBezTo>
                  <a:cubicBezTo>
                    <a:pt x="13573" y="16317"/>
                    <a:pt x="13573" y="16317"/>
                    <a:pt x="13573" y="16308"/>
                  </a:cubicBezTo>
                  <a:cubicBezTo>
                    <a:pt x="13573" y="16298"/>
                    <a:pt x="13583" y="16298"/>
                    <a:pt x="13583" y="16298"/>
                  </a:cubicBezTo>
                  <a:close/>
                  <a:moveTo>
                    <a:pt x="16419" y="16313"/>
                  </a:moveTo>
                  <a:cubicBezTo>
                    <a:pt x="16422" y="16313"/>
                    <a:pt x="16426" y="16314"/>
                    <a:pt x="16432" y="16317"/>
                  </a:cubicBezTo>
                  <a:lnTo>
                    <a:pt x="16413" y="16326"/>
                  </a:lnTo>
                  <a:lnTo>
                    <a:pt x="16403" y="16326"/>
                  </a:lnTo>
                  <a:cubicBezTo>
                    <a:pt x="16410" y="16320"/>
                    <a:pt x="16412" y="16313"/>
                    <a:pt x="16419" y="16313"/>
                  </a:cubicBezTo>
                  <a:close/>
                  <a:moveTo>
                    <a:pt x="58879" y="16311"/>
                  </a:moveTo>
                  <a:cubicBezTo>
                    <a:pt x="58884" y="16311"/>
                    <a:pt x="58890" y="16313"/>
                    <a:pt x="58894" y="16317"/>
                  </a:cubicBezTo>
                  <a:lnTo>
                    <a:pt x="58865" y="16326"/>
                  </a:lnTo>
                  <a:cubicBezTo>
                    <a:pt x="58865" y="16315"/>
                    <a:pt x="58872" y="16311"/>
                    <a:pt x="58879" y="16311"/>
                  </a:cubicBezTo>
                  <a:close/>
                  <a:moveTo>
                    <a:pt x="12589" y="16317"/>
                  </a:moveTo>
                  <a:cubicBezTo>
                    <a:pt x="12589" y="16317"/>
                    <a:pt x="12589" y="16326"/>
                    <a:pt x="12589" y="16326"/>
                  </a:cubicBezTo>
                  <a:cubicBezTo>
                    <a:pt x="12589" y="16326"/>
                    <a:pt x="12589" y="16326"/>
                    <a:pt x="12579" y="16336"/>
                  </a:cubicBezTo>
                  <a:cubicBezTo>
                    <a:pt x="12579" y="16336"/>
                    <a:pt x="12579" y="16326"/>
                    <a:pt x="12570" y="16326"/>
                  </a:cubicBezTo>
                  <a:cubicBezTo>
                    <a:pt x="12579" y="16326"/>
                    <a:pt x="12579" y="16317"/>
                    <a:pt x="12589" y="16317"/>
                  </a:cubicBezTo>
                  <a:close/>
                  <a:moveTo>
                    <a:pt x="16618" y="16234"/>
                  </a:moveTo>
                  <a:cubicBezTo>
                    <a:pt x="16628" y="16234"/>
                    <a:pt x="16640" y="16237"/>
                    <a:pt x="16650" y="16241"/>
                  </a:cubicBezTo>
                  <a:lnTo>
                    <a:pt x="16631" y="16241"/>
                  </a:lnTo>
                  <a:cubicBezTo>
                    <a:pt x="16612" y="16251"/>
                    <a:pt x="16602" y="16260"/>
                    <a:pt x="16612" y="16279"/>
                  </a:cubicBezTo>
                  <a:cubicBezTo>
                    <a:pt x="16621" y="16298"/>
                    <a:pt x="16621" y="16317"/>
                    <a:pt x="16602" y="16336"/>
                  </a:cubicBezTo>
                  <a:lnTo>
                    <a:pt x="16593" y="16336"/>
                  </a:lnTo>
                  <a:cubicBezTo>
                    <a:pt x="16574" y="16326"/>
                    <a:pt x="16574" y="16308"/>
                    <a:pt x="16583" y="16289"/>
                  </a:cubicBezTo>
                  <a:cubicBezTo>
                    <a:pt x="16593" y="16289"/>
                    <a:pt x="16602" y="16279"/>
                    <a:pt x="16593" y="16270"/>
                  </a:cubicBezTo>
                  <a:cubicBezTo>
                    <a:pt x="16593" y="16260"/>
                    <a:pt x="16593" y="16251"/>
                    <a:pt x="16593" y="16241"/>
                  </a:cubicBezTo>
                  <a:cubicBezTo>
                    <a:pt x="16598" y="16237"/>
                    <a:pt x="16607" y="16234"/>
                    <a:pt x="16618" y="16234"/>
                  </a:cubicBezTo>
                  <a:close/>
                  <a:moveTo>
                    <a:pt x="59717" y="16317"/>
                  </a:moveTo>
                  <a:cubicBezTo>
                    <a:pt x="59732" y="16317"/>
                    <a:pt x="59747" y="16329"/>
                    <a:pt x="59762" y="16329"/>
                  </a:cubicBezTo>
                  <a:cubicBezTo>
                    <a:pt x="59766" y="16329"/>
                    <a:pt x="59770" y="16328"/>
                    <a:pt x="59774" y="16326"/>
                  </a:cubicBezTo>
                  <a:lnTo>
                    <a:pt x="59774" y="16326"/>
                  </a:lnTo>
                  <a:cubicBezTo>
                    <a:pt x="59774" y="16333"/>
                    <a:pt x="59769" y="16340"/>
                    <a:pt x="59763" y="16340"/>
                  </a:cubicBezTo>
                  <a:cubicBezTo>
                    <a:pt x="59760" y="16340"/>
                    <a:pt x="59758" y="16339"/>
                    <a:pt x="59755" y="16336"/>
                  </a:cubicBezTo>
                  <a:cubicBezTo>
                    <a:pt x="59736" y="16336"/>
                    <a:pt x="59726" y="16326"/>
                    <a:pt x="59717" y="16317"/>
                  </a:cubicBezTo>
                  <a:close/>
                  <a:moveTo>
                    <a:pt x="14189" y="16326"/>
                  </a:moveTo>
                  <a:cubicBezTo>
                    <a:pt x="14183" y="16338"/>
                    <a:pt x="14174" y="16342"/>
                    <a:pt x="14166" y="16342"/>
                  </a:cubicBezTo>
                  <a:cubicBezTo>
                    <a:pt x="14160" y="16342"/>
                    <a:pt x="14155" y="16340"/>
                    <a:pt x="14151" y="16336"/>
                  </a:cubicBezTo>
                  <a:lnTo>
                    <a:pt x="14151" y="16326"/>
                  </a:lnTo>
                  <a:close/>
                  <a:moveTo>
                    <a:pt x="61648" y="16033"/>
                  </a:moveTo>
                  <a:cubicBezTo>
                    <a:pt x="61657" y="16033"/>
                    <a:pt x="61667" y="16033"/>
                    <a:pt x="61667" y="16042"/>
                  </a:cubicBezTo>
                  <a:cubicBezTo>
                    <a:pt x="61667" y="16052"/>
                    <a:pt x="61667" y="16071"/>
                    <a:pt x="61667" y="16080"/>
                  </a:cubicBezTo>
                  <a:cubicBezTo>
                    <a:pt x="61676" y="16080"/>
                    <a:pt x="61676" y="16090"/>
                    <a:pt x="61676" y="16090"/>
                  </a:cubicBezTo>
                  <a:cubicBezTo>
                    <a:pt x="61676" y="16099"/>
                    <a:pt x="61686" y="16099"/>
                    <a:pt x="61686" y="16099"/>
                  </a:cubicBezTo>
                  <a:cubicBezTo>
                    <a:pt x="61695" y="16090"/>
                    <a:pt x="61705" y="16090"/>
                    <a:pt x="61714" y="16080"/>
                  </a:cubicBezTo>
                  <a:cubicBezTo>
                    <a:pt x="61724" y="16080"/>
                    <a:pt x="61724" y="16080"/>
                    <a:pt x="61724" y="16071"/>
                  </a:cubicBezTo>
                  <a:cubicBezTo>
                    <a:pt x="61733" y="16071"/>
                    <a:pt x="61733" y="16061"/>
                    <a:pt x="61733" y="16061"/>
                  </a:cubicBezTo>
                  <a:cubicBezTo>
                    <a:pt x="61743" y="16061"/>
                    <a:pt x="61743" y="16071"/>
                    <a:pt x="61743" y="16071"/>
                  </a:cubicBezTo>
                  <a:cubicBezTo>
                    <a:pt x="61752" y="16071"/>
                    <a:pt x="61752" y="16080"/>
                    <a:pt x="61762" y="16080"/>
                  </a:cubicBezTo>
                  <a:cubicBezTo>
                    <a:pt x="61764" y="16078"/>
                    <a:pt x="61767" y="16076"/>
                    <a:pt x="61770" y="16076"/>
                  </a:cubicBezTo>
                  <a:cubicBezTo>
                    <a:pt x="61777" y="16076"/>
                    <a:pt x="61783" y="16083"/>
                    <a:pt x="61790" y="16090"/>
                  </a:cubicBezTo>
                  <a:cubicBezTo>
                    <a:pt x="61790" y="16080"/>
                    <a:pt x="61799" y="16071"/>
                    <a:pt x="61799" y="16071"/>
                  </a:cubicBezTo>
                  <a:cubicBezTo>
                    <a:pt x="61799" y="16061"/>
                    <a:pt x="61799" y="16052"/>
                    <a:pt x="61809" y="16052"/>
                  </a:cubicBezTo>
                  <a:cubicBezTo>
                    <a:pt x="61809" y="16052"/>
                    <a:pt x="61818" y="16052"/>
                    <a:pt x="61818" y="16061"/>
                  </a:cubicBezTo>
                  <a:cubicBezTo>
                    <a:pt x="61828" y="16071"/>
                    <a:pt x="61828" y="16090"/>
                    <a:pt x="61837" y="16099"/>
                  </a:cubicBezTo>
                  <a:cubicBezTo>
                    <a:pt x="61837" y="16109"/>
                    <a:pt x="61837" y="16118"/>
                    <a:pt x="61837" y="16128"/>
                  </a:cubicBezTo>
                  <a:cubicBezTo>
                    <a:pt x="61847" y="16118"/>
                    <a:pt x="61856" y="16109"/>
                    <a:pt x="61856" y="16109"/>
                  </a:cubicBezTo>
                  <a:cubicBezTo>
                    <a:pt x="61863" y="16102"/>
                    <a:pt x="61865" y="16095"/>
                    <a:pt x="61869" y="16095"/>
                  </a:cubicBezTo>
                  <a:cubicBezTo>
                    <a:pt x="61870" y="16095"/>
                    <a:pt x="61872" y="16096"/>
                    <a:pt x="61875" y="16099"/>
                  </a:cubicBezTo>
                  <a:lnTo>
                    <a:pt x="61894" y="16099"/>
                  </a:lnTo>
                  <a:cubicBezTo>
                    <a:pt x="61894" y="16095"/>
                    <a:pt x="61896" y="16092"/>
                    <a:pt x="61900" y="16092"/>
                  </a:cubicBezTo>
                  <a:cubicBezTo>
                    <a:pt x="61904" y="16092"/>
                    <a:pt x="61908" y="16095"/>
                    <a:pt x="61913" y="16099"/>
                  </a:cubicBezTo>
                  <a:cubicBezTo>
                    <a:pt x="61922" y="16109"/>
                    <a:pt x="61932" y="16118"/>
                    <a:pt x="61932" y="16128"/>
                  </a:cubicBezTo>
                  <a:cubicBezTo>
                    <a:pt x="61941" y="16137"/>
                    <a:pt x="61941" y="16137"/>
                    <a:pt x="61932" y="16147"/>
                  </a:cubicBezTo>
                  <a:cubicBezTo>
                    <a:pt x="61922" y="16147"/>
                    <a:pt x="61922" y="16156"/>
                    <a:pt x="61913" y="16156"/>
                  </a:cubicBezTo>
                  <a:cubicBezTo>
                    <a:pt x="61904" y="16166"/>
                    <a:pt x="61904" y="16166"/>
                    <a:pt x="61894" y="16175"/>
                  </a:cubicBezTo>
                  <a:cubicBezTo>
                    <a:pt x="61894" y="16184"/>
                    <a:pt x="61885" y="16184"/>
                    <a:pt x="61885" y="16194"/>
                  </a:cubicBezTo>
                  <a:lnTo>
                    <a:pt x="61904" y="16184"/>
                  </a:lnTo>
                  <a:lnTo>
                    <a:pt x="61904" y="16184"/>
                  </a:lnTo>
                  <a:cubicBezTo>
                    <a:pt x="61894" y="16194"/>
                    <a:pt x="61894" y="16203"/>
                    <a:pt x="61894" y="16213"/>
                  </a:cubicBezTo>
                  <a:cubicBezTo>
                    <a:pt x="61885" y="16222"/>
                    <a:pt x="61885" y="16222"/>
                    <a:pt x="61875" y="16232"/>
                  </a:cubicBezTo>
                  <a:lnTo>
                    <a:pt x="61875" y="16194"/>
                  </a:lnTo>
                  <a:lnTo>
                    <a:pt x="61856" y="16194"/>
                  </a:lnTo>
                  <a:lnTo>
                    <a:pt x="61856" y="16156"/>
                  </a:lnTo>
                  <a:cubicBezTo>
                    <a:pt x="61847" y="16175"/>
                    <a:pt x="61837" y="16194"/>
                    <a:pt x="61828" y="16203"/>
                  </a:cubicBezTo>
                  <a:cubicBezTo>
                    <a:pt x="61818" y="16213"/>
                    <a:pt x="61828" y="16222"/>
                    <a:pt x="61818" y="16232"/>
                  </a:cubicBezTo>
                  <a:cubicBezTo>
                    <a:pt x="61818" y="16251"/>
                    <a:pt x="61818" y="16251"/>
                    <a:pt x="61809" y="16251"/>
                  </a:cubicBezTo>
                  <a:cubicBezTo>
                    <a:pt x="61799" y="16251"/>
                    <a:pt x="61790" y="16260"/>
                    <a:pt x="61790" y="16260"/>
                  </a:cubicBezTo>
                  <a:cubicBezTo>
                    <a:pt x="61780" y="16270"/>
                    <a:pt x="61780" y="16270"/>
                    <a:pt x="61771" y="16270"/>
                  </a:cubicBezTo>
                  <a:cubicBezTo>
                    <a:pt x="61762" y="16260"/>
                    <a:pt x="61762" y="16260"/>
                    <a:pt x="61752" y="16260"/>
                  </a:cubicBezTo>
                  <a:lnTo>
                    <a:pt x="61743" y="16289"/>
                  </a:lnTo>
                  <a:cubicBezTo>
                    <a:pt x="61743" y="16289"/>
                    <a:pt x="61733" y="16279"/>
                    <a:pt x="61733" y="16279"/>
                  </a:cubicBezTo>
                  <a:cubicBezTo>
                    <a:pt x="61724" y="16270"/>
                    <a:pt x="61724" y="16270"/>
                    <a:pt x="61714" y="16260"/>
                  </a:cubicBezTo>
                  <a:cubicBezTo>
                    <a:pt x="61710" y="16256"/>
                    <a:pt x="61706" y="16254"/>
                    <a:pt x="61702" y="16254"/>
                  </a:cubicBezTo>
                  <a:cubicBezTo>
                    <a:pt x="61697" y="16254"/>
                    <a:pt x="61691" y="16259"/>
                    <a:pt x="61686" y="16270"/>
                  </a:cubicBezTo>
                  <a:cubicBezTo>
                    <a:pt x="61686" y="16279"/>
                    <a:pt x="61676" y="16279"/>
                    <a:pt x="61667" y="16289"/>
                  </a:cubicBezTo>
                  <a:cubicBezTo>
                    <a:pt x="61657" y="16298"/>
                    <a:pt x="61648" y="16308"/>
                    <a:pt x="61648" y="16317"/>
                  </a:cubicBezTo>
                  <a:cubicBezTo>
                    <a:pt x="61648" y="16326"/>
                    <a:pt x="61648" y="16336"/>
                    <a:pt x="61638" y="16336"/>
                  </a:cubicBezTo>
                  <a:cubicBezTo>
                    <a:pt x="61635" y="16339"/>
                    <a:pt x="61632" y="16342"/>
                    <a:pt x="61629" y="16345"/>
                  </a:cubicBezTo>
                  <a:lnTo>
                    <a:pt x="61629" y="16345"/>
                  </a:lnTo>
                  <a:cubicBezTo>
                    <a:pt x="61629" y="16336"/>
                    <a:pt x="61620" y="16336"/>
                    <a:pt x="61620" y="16336"/>
                  </a:cubicBezTo>
                  <a:cubicBezTo>
                    <a:pt x="61601" y="16326"/>
                    <a:pt x="61601" y="16317"/>
                    <a:pt x="61591" y="16298"/>
                  </a:cubicBezTo>
                  <a:cubicBezTo>
                    <a:pt x="61591" y="16289"/>
                    <a:pt x="61591" y="16279"/>
                    <a:pt x="61572" y="16279"/>
                  </a:cubicBezTo>
                  <a:cubicBezTo>
                    <a:pt x="61572" y="16279"/>
                    <a:pt x="61572" y="16279"/>
                    <a:pt x="61572" y="16270"/>
                  </a:cubicBezTo>
                  <a:cubicBezTo>
                    <a:pt x="61563" y="16270"/>
                    <a:pt x="61563" y="16270"/>
                    <a:pt x="61563" y="16260"/>
                  </a:cubicBezTo>
                  <a:cubicBezTo>
                    <a:pt x="61563" y="16241"/>
                    <a:pt x="61563" y="16232"/>
                    <a:pt x="61591" y="16232"/>
                  </a:cubicBezTo>
                  <a:cubicBezTo>
                    <a:pt x="61620" y="16232"/>
                    <a:pt x="61638" y="16213"/>
                    <a:pt x="61629" y="16184"/>
                  </a:cubicBezTo>
                  <a:cubicBezTo>
                    <a:pt x="61629" y="16175"/>
                    <a:pt x="61629" y="16166"/>
                    <a:pt x="61629" y="16156"/>
                  </a:cubicBezTo>
                  <a:lnTo>
                    <a:pt x="61620" y="16156"/>
                  </a:lnTo>
                  <a:cubicBezTo>
                    <a:pt x="61617" y="16159"/>
                    <a:pt x="61614" y="16160"/>
                    <a:pt x="61611" y="16160"/>
                  </a:cubicBezTo>
                  <a:cubicBezTo>
                    <a:pt x="61605" y="16160"/>
                    <a:pt x="61601" y="16153"/>
                    <a:pt x="61601" y="16147"/>
                  </a:cubicBezTo>
                  <a:cubicBezTo>
                    <a:pt x="61601" y="16147"/>
                    <a:pt x="61591" y="16137"/>
                    <a:pt x="61582" y="16137"/>
                  </a:cubicBezTo>
                  <a:cubicBezTo>
                    <a:pt x="61582" y="16128"/>
                    <a:pt x="61572" y="16128"/>
                    <a:pt x="61572" y="16128"/>
                  </a:cubicBezTo>
                  <a:cubicBezTo>
                    <a:pt x="61582" y="16128"/>
                    <a:pt x="61582" y="16118"/>
                    <a:pt x="61582" y="16118"/>
                  </a:cubicBezTo>
                  <a:cubicBezTo>
                    <a:pt x="61587" y="16115"/>
                    <a:pt x="61592" y="16114"/>
                    <a:pt x="61596" y="16114"/>
                  </a:cubicBezTo>
                  <a:cubicBezTo>
                    <a:pt x="61606" y="16114"/>
                    <a:pt x="61613" y="16121"/>
                    <a:pt x="61620" y="16128"/>
                  </a:cubicBezTo>
                  <a:cubicBezTo>
                    <a:pt x="61629" y="16128"/>
                    <a:pt x="61638" y="16128"/>
                    <a:pt x="61638" y="16118"/>
                  </a:cubicBezTo>
                  <a:cubicBezTo>
                    <a:pt x="61638" y="16099"/>
                    <a:pt x="61629" y="16071"/>
                    <a:pt x="61629" y="16052"/>
                  </a:cubicBezTo>
                  <a:cubicBezTo>
                    <a:pt x="61629" y="16042"/>
                    <a:pt x="61638" y="16033"/>
                    <a:pt x="61648" y="16033"/>
                  </a:cubicBezTo>
                  <a:close/>
                  <a:moveTo>
                    <a:pt x="16527" y="16203"/>
                  </a:moveTo>
                  <a:cubicBezTo>
                    <a:pt x="16536" y="16203"/>
                    <a:pt x="16545" y="16203"/>
                    <a:pt x="16545" y="16222"/>
                  </a:cubicBezTo>
                  <a:cubicBezTo>
                    <a:pt x="16545" y="16222"/>
                    <a:pt x="16555" y="16232"/>
                    <a:pt x="16555" y="16232"/>
                  </a:cubicBezTo>
                  <a:cubicBezTo>
                    <a:pt x="16555" y="16232"/>
                    <a:pt x="16564" y="16222"/>
                    <a:pt x="16564" y="16222"/>
                  </a:cubicBezTo>
                  <a:cubicBezTo>
                    <a:pt x="16574" y="16222"/>
                    <a:pt x="16574" y="16213"/>
                    <a:pt x="16583" y="16213"/>
                  </a:cubicBezTo>
                  <a:cubicBezTo>
                    <a:pt x="16583" y="16213"/>
                    <a:pt x="16583" y="16222"/>
                    <a:pt x="16583" y="16232"/>
                  </a:cubicBezTo>
                  <a:cubicBezTo>
                    <a:pt x="16583" y="16241"/>
                    <a:pt x="16583" y="16251"/>
                    <a:pt x="16564" y="16260"/>
                  </a:cubicBezTo>
                  <a:cubicBezTo>
                    <a:pt x="16564" y="16251"/>
                    <a:pt x="16564" y="16251"/>
                    <a:pt x="16564" y="16241"/>
                  </a:cubicBezTo>
                  <a:lnTo>
                    <a:pt x="16555" y="16241"/>
                  </a:lnTo>
                  <a:cubicBezTo>
                    <a:pt x="16545" y="16251"/>
                    <a:pt x="16527" y="16251"/>
                    <a:pt x="16517" y="16251"/>
                  </a:cubicBezTo>
                  <a:cubicBezTo>
                    <a:pt x="16508" y="16251"/>
                    <a:pt x="16498" y="16260"/>
                    <a:pt x="16498" y="16270"/>
                  </a:cubicBezTo>
                  <a:cubicBezTo>
                    <a:pt x="16508" y="16279"/>
                    <a:pt x="16517" y="16298"/>
                    <a:pt x="16517" y="16308"/>
                  </a:cubicBezTo>
                  <a:cubicBezTo>
                    <a:pt x="16517" y="16317"/>
                    <a:pt x="16517" y="16326"/>
                    <a:pt x="16517" y="16336"/>
                  </a:cubicBezTo>
                  <a:lnTo>
                    <a:pt x="16508" y="16336"/>
                  </a:lnTo>
                  <a:cubicBezTo>
                    <a:pt x="16508" y="16336"/>
                    <a:pt x="16498" y="16336"/>
                    <a:pt x="16498" y="16326"/>
                  </a:cubicBezTo>
                  <a:cubicBezTo>
                    <a:pt x="16493" y="16322"/>
                    <a:pt x="16491" y="16319"/>
                    <a:pt x="16489" y="16319"/>
                  </a:cubicBezTo>
                  <a:cubicBezTo>
                    <a:pt x="16486" y="16319"/>
                    <a:pt x="16484" y="16322"/>
                    <a:pt x="16479" y="16326"/>
                  </a:cubicBezTo>
                  <a:cubicBezTo>
                    <a:pt x="16470" y="16336"/>
                    <a:pt x="16460" y="16336"/>
                    <a:pt x="16451" y="16345"/>
                  </a:cubicBezTo>
                  <a:cubicBezTo>
                    <a:pt x="16451" y="16336"/>
                    <a:pt x="16451" y="16326"/>
                    <a:pt x="16451" y="16317"/>
                  </a:cubicBezTo>
                  <a:cubicBezTo>
                    <a:pt x="16451" y="16298"/>
                    <a:pt x="16451" y="16298"/>
                    <a:pt x="16432" y="16298"/>
                  </a:cubicBezTo>
                  <a:cubicBezTo>
                    <a:pt x="16422" y="16298"/>
                    <a:pt x="16422" y="16308"/>
                    <a:pt x="16413" y="16308"/>
                  </a:cubicBezTo>
                  <a:cubicBezTo>
                    <a:pt x="16413" y="16298"/>
                    <a:pt x="16413" y="16289"/>
                    <a:pt x="16413" y="16289"/>
                  </a:cubicBezTo>
                  <a:cubicBezTo>
                    <a:pt x="16422" y="16270"/>
                    <a:pt x="16441" y="16251"/>
                    <a:pt x="16460" y="16241"/>
                  </a:cubicBezTo>
                  <a:cubicBezTo>
                    <a:pt x="16470" y="16232"/>
                    <a:pt x="16489" y="16222"/>
                    <a:pt x="16508" y="16213"/>
                  </a:cubicBezTo>
                  <a:cubicBezTo>
                    <a:pt x="16517" y="16203"/>
                    <a:pt x="16517" y="16203"/>
                    <a:pt x="16527" y="16203"/>
                  </a:cubicBezTo>
                  <a:close/>
                  <a:moveTo>
                    <a:pt x="59206" y="16326"/>
                  </a:moveTo>
                  <a:cubicBezTo>
                    <a:pt x="59206" y="16336"/>
                    <a:pt x="59206" y="16336"/>
                    <a:pt x="59206" y="16345"/>
                  </a:cubicBezTo>
                  <a:lnTo>
                    <a:pt x="59196" y="16345"/>
                  </a:lnTo>
                  <a:cubicBezTo>
                    <a:pt x="59206" y="16336"/>
                    <a:pt x="59206" y="16336"/>
                    <a:pt x="59206" y="16326"/>
                  </a:cubicBezTo>
                  <a:close/>
                  <a:moveTo>
                    <a:pt x="13886" y="16128"/>
                  </a:moveTo>
                  <a:cubicBezTo>
                    <a:pt x="13876" y="16147"/>
                    <a:pt x="13876" y="16166"/>
                    <a:pt x="13886" y="16175"/>
                  </a:cubicBezTo>
                  <a:cubicBezTo>
                    <a:pt x="13895" y="16175"/>
                    <a:pt x="13914" y="16166"/>
                    <a:pt x="13924" y="16156"/>
                  </a:cubicBezTo>
                  <a:cubicBezTo>
                    <a:pt x="13942" y="16147"/>
                    <a:pt x="13961" y="16137"/>
                    <a:pt x="13980" y="16137"/>
                  </a:cubicBezTo>
                  <a:cubicBezTo>
                    <a:pt x="13990" y="16137"/>
                    <a:pt x="13990" y="16137"/>
                    <a:pt x="13990" y="16147"/>
                  </a:cubicBezTo>
                  <a:lnTo>
                    <a:pt x="13999" y="16147"/>
                  </a:lnTo>
                  <a:cubicBezTo>
                    <a:pt x="14009" y="16143"/>
                    <a:pt x="14016" y="16141"/>
                    <a:pt x="14021" y="16141"/>
                  </a:cubicBezTo>
                  <a:cubicBezTo>
                    <a:pt x="14032" y="16141"/>
                    <a:pt x="14034" y="16150"/>
                    <a:pt x="14028" y="16175"/>
                  </a:cubicBezTo>
                  <a:cubicBezTo>
                    <a:pt x="14028" y="16184"/>
                    <a:pt x="14037" y="16194"/>
                    <a:pt x="14047" y="16194"/>
                  </a:cubicBezTo>
                  <a:lnTo>
                    <a:pt x="14066" y="16194"/>
                  </a:lnTo>
                  <a:cubicBezTo>
                    <a:pt x="14075" y="16194"/>
                    <a:pt x="14084" y="16194"/>
                    <a:pt x="14094" y="16203"/>
                  </a:cubicBezTo>
                  <a:cubicBezTo>
                    <a:pt x="14094" y="16213"/>
                    <a:pt x="14113" y="16213"/>
                    <a:pt x="14122" y="16213"/>
                  </a:cubicBezTo>
                  <a:lnTo>
                    <a:pt x="14141" y="16213"/>
                  </a:lnTo>
                  <a:lnTo>
                    <a:pt x="14141" y="16222"/>
                  </a:lnTo>
                  <a:cubicBezTo>
                    <a:pt x="14122" y="16222"/>
                    <a:pt x="14113" y="16241"/>
                    <a:pt x="14122" y="16251"/>
                  </a:cubicBezTo>
                  <a:cubicBezTo>
                    <a:pt x="14122" y="16257"/>
                    <a:pt x="14118" y="16264"/>
                    <a:pt x="14111" y="16264"/>
                  </a:cubicBezTo>
                  <a:cubicBezTo>
                    <a:pt x="14109" y="16264"/>
                    <a:pt x="14106" y="16263"/>
                    <a:pt x="14103" y="16260"/>
                  </a:cubicBezTo>
                  <a:lnTo>
                    <a:pt x="14084" y="16260"/>
                  </a:lnTo>
                  <a:cubicBezTo>
                    <a:pt x="14075" y="16270"/>
                    <a:pt x="14066" y="16270"/>
                    <a:pt x="14066" y="16270"/>
                  </a:cubicBezTo>
                  <a:lnTo>
                    <a:pt x="14066" y="16279"/>
                  </a:lnTo>
                  <a:lnTo>
                    <a:pt x="14084" y="16279"/>
                  </a:lnTo>
                  <a:cubicBezTo>
                    <a:pt x="14084" y="16289"/>
                    <a:pt x="14084" y="16298"/>
                    <a:pt x="14075" y="16308"/>
                  </a:cubicBezTo>
                  <a:cubicBezTo>
                    <a:pt x="14075" y="16317"/>
                    <a:pt x="14066" y="16317"/>
                    <a:pt x="14066" y="16317"/>
                  </a:cubicBezTo>
                  <a:cubicBezTo>
                    <a:pt x="14047" y="16317"/>
                    <a:pt x="14028" y="16326"/>
                    <a:pt x="14009" y="16326"/>
                  </a:cubicBezTo>
                  <a:lnTo>
                    <a:pt x="14028" y="16345"/>
                  </a:lnTo>
                  <a:cubicBezTo>
                    <a:pt x="14009" y="16355"/>
                    <a:pt x="13999" y="16355"/>
                    <a:pt x="13990" y="16355"/>
                  </a:cubicBezTo>
                  <a:cubicBezTo>
                    <a:pt x="13990" y="16358"/>
                    <a:pt x="13989" y="16359"/>
                    <a:pt x="13987" y="16359"/>
                  </a:cubicBezTo>
                  <a:cubicBezTo>
                    <a:pt x="13985" y="16359"/>
                    <a:pt x="13980" y="16355"/>
                    <a:pt x="13980" y="16355"/>
                  </a:cubicBezTo>
                  <a:cubicBezTo>
                    <a:pt x="13990" y="16345"/>
                    <a:pt x="13990" y="16336"/>
                    <a:pt x="13990" y="16326"/>
                  </a:cubicBezTo>
                  <a:cubicBezTo>
                    <a:pt x="13990" y="16317"/>
                    <a:pt x="13999" y="16317"/>
                    <a:pt x="13999" y="16308"/>
                  </a:cubicBezTo>
                  <a:cubicBezTo>
                    <a:pt x="13990" y="16298"/>
                    <a:pt x="13980" y="16289"/>
                    <a:pt x="13971" y="16289"/>
                  </a:cubicBezTo>
                  <a:lnTo>
                    <a:pt x="13971" y="16317"/>
                  </a:lnTo>
                  <a:cubicBezTo>
                    <a:pt x="13961" y="16326"/>
                    <a:pt x="13952" y="16326"/>
                    <a:pt x="13952" y="16326"/>
                  </a:cubicBezTo>
                  <a:cubicBezTo>
                    <a:pt x="13942" y="16336"/>
                    <a:pt x="13942" y="16336"/>
                    <a:pt x="13942" y="16336"/>
                  </a:cubicBezTo>
                  <a:cubicBezTo>
                    <a:pt x="13933" y="16326"/>
                    <a:pt x="13924" y="16317"/>
                    <a:pt x="13924" y="16308"/>
                  </a:cubicBezTo>
                  <a:cubicBezTo>
                    <a:pt x="13924" y="16298"/>
                    <a:pt x="13914" y="16289"/>
                    <a:pt x="13914" y="16279"/>
                  </a:cubicBezTo>
                  <a:cubicBezTo>
                    <a:pt x="13914" y="16279"/>
                    <a:pt x="13914" y="16270"/>
                    <a:pt x="13914" y="16270"/>
                  </a:cubicBezTo>
                  <a:lnTo>
                    <a:pt x="13924" y="16270"/>
                  </a:lnTo>
                  <a:cubicBezTo>
                    <a:pt x="13933" y="16270"/>
                    <a:pt x="13942" y="16270"/>
                    <a:pt x="13942" y="16260"/>
                  </a:cubicBezTo>
                  <a:cubicBezTo>
                    <a:pt x="13942" y="16251"/>
                    <a:pt x="13952" y="16251"/>
                    <a:pt x="13961" y="16251"/>
                  </a:cubicBezTo>
                  <a:cubicBezTo>
                    <a:pt x="13971" y="16260"/>
                    <a:pt x="13971" y="16260"/>
                    <a:pt x="13980" y="16260"/>
                  </a:cubicBezTo>
                  <a:lnTo>
                    <a:pt x="13999" y="16260"/>
                  </a:lnTo>
                  <a:cubicBezTo>
                    <a:pt x="13980" y="16241"/>
                    <a:pt x="13952" y="16251"/>
                    <a:pt x="13933" y="16232"/>
                  </a:cubicBezTo>
                  <a:cubicBezTo>
                    <a:pt x="13929" y="16234"/>
                    <a:pt x="13926" y="16234"/>
                    <a:pt x="13923" y="16234"/>
                  </a:cubicBezTo>
                  <a:cubicBezTo>
                    <a:pt x="13910" y="16234"/>
                    <a:pt x="13903" y="16222"/>
                    <a:pt x="13895" y="16222"/>
                  </a:cubicBezTo>
                  <a:cubicBezTo>
                    <a:pt x="13895" y="16232"/>
                    <a:pt x="13895" y="16241"/>
                    <a:pt x="13886" y="16241"/>
                  </a:cubicBezTo>
                  <a:cubicBezTo>
                    <a:pt x="13876" y="16241"/>
                    <a:pt x="13876" y="16251"/>
                    <a:pt x="13876" y="16251"/>
                  </a:cubicBezTo>
                  <a:cubicBezTo>
                    <a:pt x="13876" y="16260"/>
                    <a:pt x="13886" y="16270"/>
                    <a:pt x="13895" y="16279"/>
                  </a:cubicBezTo>
                  <a:cubicBezTo>
                    <a:pt x="13895" y="16289"/>
                    <a:pt x="13905" y="16298"/>
                    <a:pt x="13905" y="16308"/>
                  </a:cubicBezTo>
                  <a:lnTo>
                    <a:pt x="13886" y="16308"/>
                  </a:lnTo>
                  <a:lnTo>
                    <a:pt x="13886" y="16326"/>
                  </a:lnTo>
                  <a:lnTo>
                    <a:pt x="13838" y="16326"/>
                  </a:lnTo>
                  <a:cubicBezTo>
                    <a:pt x="13829" y="16326"/>
                    <a:pt x="13819" y="16317"/>
                    <a:pt x="13810" y="16317"/>
                  </a:cubicBezTo>
                  <a:cubicBezTo>
                    <a:pt x="13801" y="16308"/>
                    <a:pt x="13782" y="16298"/>
                    <a:pt x="13772" y="16289"/>
                  </a:cubicBezTo>
                  <a:cubicBezTo>
                    <a:pt x="13763" y="16279"/>
                    <a:pt x="13763" y="16279"/>
                    <a:pt x="13772" y="16270"/>
                  </a:cubicBezTo>
                  <a:cubicBezTo>
                    <a:pt x="13772" y="16260"/>
                    <a:pt x="13782" y="16260"/>
                    <a:pt x="13782" y="16251"/>
                  </a:cubicBezTo>
                  <a:cubicBezTo>
                    <a:pt x="13753" y="16251"/>
                    <a:pt x="13753" y="16270"/>
                    <a:pt x="13744" y="16289"/>
                  </a:cubicBezTo>
                  <a:cubicBezTo>
                    <a:pt x="13744" y="16279"/>
                    <a:pt x="13734" y="16270"/>
                    <a:pt x="13725" y="16260"/>
                  </a:cubicBezTo>
                  <a:cubicBezTo>
                    <a:pt x="13725" y="16260"/>
                    <a:pt x="13725" y="16251"/>
                    <a:pt x="13725" y="16251"/>
                  </a:cubicBezTo>
                  <a:lnTo>
                    <a:pt x="13744" y="16251"/>
                  </a:lnTo>
                  <a:cubicBezTo>
                    <a:pt x="13744" y="16241"/>
                    <a:pt x="13753" y="16232"/>
                    <a:pt x="13763" y="16232"/>
                  </a:cubicBezTo>
                  <a:cubicBezTo>
                    <a:pt x="13765" y="16229"/>
                    <a:pt x="13768" y="16228"/>
                    <a:pt x="13771" y="16228"/>
                  </a:cubicBezTo>
                  <a:cubicBezTo>
                    <a:pt x="13778" y="16228"/>
                    <a:pt x="13784" y="16235"/>
                    <a:pt x="13791" y="16241"/>
                  </a:cubicBezTo>
                  <a:cubicBezTo>
                    <a:pt x="13810" y="16251"/>
                    <a:pt x="13819" y="16260"/>
                    <a:pt x="13838" y="16270"/>
                  </a:cubicBezTo>
                  <a:cubicBezTo>
                    <a:pt x="13857" y="16260"/>
                    <a:pt x="13867" y="16241"/>
                    <a:pt x="13848" y="16232"/>
                  </a:cubicBezTo>
                  <a:lnTo>
                    <a:pt x="13886" y="16213"/>
                  </a:lnTo>
                  <a:cubicBezTo>
                    <a:pt x="13879" y="16206"/>
                    <a:pt x="13868" y="16199"/>
                    <a:pt x="13858" y="16199"/>
                  </a:cubicBezTo>
                  <a:cubicBezTo>
                    <a:pt x="13854" y="16199"/>
                    <a:pt x="13851" y="16201"/>
                    <a:pt x="13848" y="16203"/>
                  </a:cubicBezTo>
                  <a:cubicBezTo>
                    <a:pt x="13829" y="16203"/>
                    <a:pt x="13819" y="16213"/>
                    <a:pt x="13801" y="16213"/>
                  </a:cubicBezTo>
                  <a:cubicBezTo>
                    <a:pt x="13801" y="16213"/>
                    <a:pt x="13801" y="16213"/>
                    <a:pt x="13801" y="16203"/>
                  </a:cubicBezTo>
                  <a:cubicBezTo>
                    <a:pt x="13810" y="16194"/>
                    <a:pt x="13810" y="16184"/>
                    <a:pt x="13801" y="16184"/>
                  </a:cubicBezTo>
                  <a:cubicBezTo>
                    <a:pt x="13791" y="16175"/>
                    <a:pt x="13801" y="16175"/>
                    <a:pt x="13801" y="16166"/>
                  </a:cubicBezTo>
                  <a:cubicBezTo>
                    <a:pt x="13810" y="16175"/>
                    <a:pt x="13819" y="16184"/>
                    <a:pt x="13829" y="16184"/>
                  </a:cubicBezTo>
                  <a:cubicBezTo>
                    <a:pt x="13835" y="16184"/>
                    <a:pt x="13842" y="16189"/>
                    <a:pt x="13848" y="16189"/>
                  </a:cubicBezTo>
                  <a:cubicBezTo>
                    <a:pt x="13851" y="16189"/>
                    <a:pt x="13854" y="16188"/>
                    <a:pt x="13857" y="16184"/>
                  </a:cubicBezTo>
                  <a:lnTo>
                    <a:pt x="13829" y="16156"/>
                  </a:lnTo>
                  <a:lnTo>
                    <a:pt x="13848" y="16156"/>
                  </a:lnTo>
                  <a:lnTo>
                    <a:pt x="13838" y="16128"/>
                  </a:lnTo>
                  <a:close/>
                  <a:moveTo>
                    <a:pt x="13375" y="16345"/>
                  </a:moveTo>
                  <a:lnTo>
                    <a:pt x="13375" y="16364"/>
                  </a:lnTo>
                  <a:lnTo>
                    <a:pt x="13356" y="16355"/>
                  </a:lnTo>
                  <a:lnTo>
                    <a:pt x="13356" y="16345"/>
                  </a:lnTo>
                  <a:close/>
                  <a:moveTo>
                    <a:pt x="16186" y="16326"/>
                  </a:moveTo>
                  <a:cubicBezTo>
                    <a:pt x="16195" y="16326"/>
                    <a:pt x="16195" y="16326"/>
                    <a:pt x="16205" y="16336"/>
                  </a:cubicBezTo>
                  <a:cubicBezTo>
                    <a:pt x="16214" y="16336"/>
                    <a:pt x="16214" y="16355"/>
                    <a:pt x="16205" y="16364"/>
                  </a:cubicBezTo>
                  <a:cubicBezTo>
                    <a:pt x="16195" y="16364"/>
                    <a:pt x="16195" y="16355"/>
                    <a:pt x="16186" y="16355"/>
                  </a:cubicBezTo>
                  <a:cubicBezTo>
                    <a:pt x="16186" y="16345"/>
                    <a:pt x="16176" y="16345"/>
                    <a:pt x="16176" y="16336"/>
                  </a:cubicBezTo>
                  <a:cubicBezTo>
                    <a:pt x="16176" y="16336"/>
                    <a:pt x="16186" y="16326"/>
                    <a:pt x="16186" y="16326"/>
                  </a:cubicBezTo>
                  <a:close/>
                  <a:moveTo>
                    <a:pt x="59850" y="16317"/>
                  </a:moveTo>
                  <a:cubicBezTo>
                    <a:pt x="59859" y="16326"/>
                    <a:pt x="59850" y="16336"/>
                    <a:pt x="59850" y="16345"/>
                  </a:cubicBezTo>
                  <a:cubicBezTo>
                    <a:pt x="59850" y="16345"/>
                    <a:pt x="59850" y="16355"/>
                    <a:pt x="59850" y="16364"/>
                  </a:cubicBezTo>
                  <a:cubicBezTo>
                    <a:pt x="59831" y="16364"/>
                    <a:pt x="59812" y="16355"/>
                    <a:pt x="59793" y="16345"/>
                  </a:cubicBezTo>
                  <a:cubicBezTo>
                    <a:pt x="59812" y="16336"/>
                    <a:pt x="59831" y="16336"/>
                    <a:pt x="59850" y="16317"/>
                  </a:cubicBezTo>
                  <a:close/>
                  <a:moveTo>
                    <a:pt x="61629" y="16345"/>
                  </a:moveTo>
                  <a:cubicBezTo>
                    <a:pt x="61624" y="16351"/>
                    <a:pt x="61620" y="16355"/>
                    <a:pt x="61620" y="16355"/>
                  </a:cubicBezTo>
                  <a:cubicBezTo>
                    <a:pt x="61610" y="16364"/>
                    <a:pt x="61601" y="16364"/>
                    <a:pt x="61582" y="16364"/>
                  </a:cubicBezTo>
                  <a:lnTo>
                    <a:pt x="61582" y="16355"/>
                  </a:lnTo>
                  <a:lnTo>
                    <a:pt x="61629" y="16345"/>
                  </a:lnTo>
                  <a:close/>
                  <a:moveTo>
                    <a:pt x="61724" y="16317"/>
                  </a:moveTo>
                  <a:cubicBezTo>
                    <a:pt x="61733" y="16317"/>
                    <a:pt x="61752" y="16336"/>
                    <a:pt x="61752" y="16355"/>
                  </a:cubicBezTo>
                  <a:cubicBezTo>
                    <a:pt x="61752" y="16362"/>
                    <a:pt x="61752" y="16368"/>
                    <a:pt x="61745" y="16368"/>
                  </a:cubicBezTo>
                  <a:cubicBezTo>
                    <a:pt x="61743" y="16368"/>
                    <a:pt x="61739" y="16367"/>
                    <a:pt x="61733" y="16364"/>
                  </a:cubicBezTo>
                  <a:lnTo>
                    <a:pt x="61705" y="16364"/>
                  </a:lnTo>
                  <a:cubicBezTo>
                    <a:pt x="61705" y="16364"/>
                    <a:pt x="61695" y="16355"/>
                    <a:pt x="61695" y="16355"/>
                  </a:cubicBezTo>
                  <a:cubicBezTo>
                    <a:pt x="61705" y="16336"/>
                    <a:pt x="61705" y="16326"/>
                    <a:pt x="61714" y="16317"/>
                  </a:cubicBezTo>
                  <a:close/>
                  <a:moveTo>
                    <a:pt x="17322" y="16279"/>
                  </a:moveTo>
                  <a:cubicBezTo>
                    <a:pt x="17341" y="16298"/>
                    <a:pt x="17369" y="16308"/>
                    <a:pt x="17378" y="16336"/>
                  </a:cubicBezTo>
                  <a:cubicBezTo>
                    <a:pt x="17378" y="16355"/>
                    <a:pt x="17378" y="16374"/>
                    <a:pt x="17359" y="16374"/>
                  </a:cubicBezTo>
                  <a:lnTo>
                    <a:pt x="17312" y="16374"/>
                  </a:lnTo>
                  <a:cubicBezTo>
                    <a:pt x="17303" y="16374"/>
                    <a:pt x="17293" y="16364"/>
                    <a:pt x="17284" y="16364"/>
                  </a:cubicBezTo>
                  <a:cubicBezTo>
                    <a:pt x="17284" y="16364"/>
                    <a:pt x="17274" y="16355"/>
                    <a:pt x="17265" y="16355"/>
                  </a:cubicBezTo>
                  <a:cubicBezTo>
                    <a:pt x="17274" y="16336"/>
                    <a:pt x="17293" y="16326"/>
                    <a:pt x="17303" y="16326"/>
                  </a:cubicBezTo>
                  <a:cubicBezTo>
                    <a:pt x="17312" y="16326"/>
                    <a:pt x="17322" y="16317"/>
                    <a:pt x="17312" y="16308"/>
                  </a:cubicBezTo>
                  <a:cubicBezTo>
                    <a:pt x="17312" y="16308"/>
                    <a:pt x="17312" y="16298"/>
                    <a:pt x="17312" y="16289"/>
                  </a:cubicBezTo>
                  <a:cubicBezTo>
                    <a:pt x="17312" y="16279"/>
                    <a:pt x="17322" y="16279"/>
                    <a:pt x="17322" y="16279"/>
                  </a:cubicBezTo>
                  <a:close/>
                  <a:moveTo>
                    <a:pt x="17511" y="16355"/>
                  </a:moveTo>
                  <a:lnTo>
                    <a:pt x="17511" y="16364"/>
                  </a:lnTo>
                  <a:lnTo>
                    <a:pt x="17492" y="16374"/>
                  </a:lnTo>
                  <a:lnTo>
                    <a:pt x="17483" y="16374"/>
                  </a:lnTo>
                  <a:cubicBezTo>
                    <a:pt x="17492" y="16364"/>
                    <a:pt x="17492" y="16355"/>
                    <a:pt x="17501" y="16355"/>
                  </a:cubicBezTo>
                  <a:close/>
                  <a:moveTo>
                    <a:pt x="59301" y="16374"/>
                  </a:moveTo>
                  <a:cubicBezTo>
                    <a:pt x="59294" y="16380"/>
                    <a:pt x="59289" y="16382"/>
                    <a:pt x="59284" y="16382"/>
                  </a:cubicBezTo>
                  <a:cubicBezTo>
                    <a:pt x="59275" y="16382"/>
                    <a:pt x="59269" y="16374"/>
                    <a:pt x="59263" y="16374"/>
                  </a:cubicBezTo>
                  <a:close/>
                  <a:moveTo>
                    <a:pt x="15646" y="16376"/>
                  </a:moveTo>
                  <a:cubicBezTo>
                    <a:pt x="15656" y="16376"/>
                    <a:pt x="15665" y="16378"/>
                    <a:pt x="15675" y="16383"/>
                  </a:cubicBezTo>
                  <a:lnTo>
                    <a:pt x="15618" y="16383"/>
                  </a:lnTo>
                  <a:cubicBezTo>
                    <a:pt x="15627" y="16378"/>
                    <a:pt x="15637" y="16376"/>
                    <a:pt x="15646" y="16376"/>
                  </a:cubicBezTo>
                  <a:close/>
                  <a:moveTo>
                    <a:pt x="59149" y="16355"/>
                  </a:moveTo>
                  <a:cubicBezTo>
                    <a:pt x="59159" y="16364"/>
                    <a:pt x="59159" y="16364"/>
                    <a:pt x="59159" y="16364"/>
                  </a:cubicBezTo>
                  <a:cubicBezTo>
                    <a:pt x="59159" y="16374"/>
                    <a:pt x="59159" y="16374"/>
                    <a:pt x="59159" y="16383"/>
                  </a:cubicBezTo>
                  <a:lnTo>
                    <a:pt x="59149" y="16383"/>
                  </a:lnTo>
                  <a:cubicBezTo>
                    <a:pt x="59149" y="16383"/>
                    <a:pt x="59140" y="16383"/>
                    <a:pt x="59140" y="16374"/>
                  </a:cubicBezTo>
                  <a:cubicBezTo>
                    <a:pt x="59140" y="16374"/>
                    <a:pt x="59149" y="16364"/>
                    <a:pt x="59149" y="16355"/>
                  </a:cubicBezTo>
                  <a:close/>
                  <a:moveTo>
                    <a:pt x="59916" y="16326"/>
                  </a:moveTo>
                  <a:cubicBezTo>
                    <a:pt x="59925" y="16326"/>
                    <a:pt x="59935" y="16326"/>
                    <a:pt x="59935" y="16336"/>
                  </a:cubicBezTo>
                  <a:cubicBezTo>
                    <a:pt x="59944" y="16345"/>
                    <a:pt x="59954" y="16364"/>
                    <a:pt x="59963" y="16383"/>
                  </a:cubicBezTo>
                  <a:lnTo>
                    <a:pt x="59897" y="16374"/>
                  </a:lnTo>
                  <a:cubicBezTo>
                    <a:pt x="59897" y="16364"/>
                    <a:pt x="59897" y="16355"/>
                    <a:pt x="59906" y="16336"/>
                  </a:cubicBezTo>
                  <a:cubicBezTo>
                    <a:pt x="59906" y="16336"/>
                    <a:pt x="59916" y="16326"/>
                    <a:pt x="59916" y="16326"/>
                  </a:cubicBezTo>
                  <a:close/>
                  <a:moveTo>
                    <a:pt x="61847" y="16260"/>
                  </a:moveTo>
                  <a:cubicBezTo>
                    <a:pt x="61847" y="16270"/>
                    <a:pt x="61847" y="16279"/>
                    <a:pt x="61847" y="16289"/>
                  </a:cubicBezTo>
                  <a:cubicBezTo>
                    <a:pt x="61856" y="16298"/>
                    <a:pt x="61866" y="16308"/>
                    <a:pt x="61875" y="16308"/>
                  </a:cubicBezTo>
                  <a:cubicBezTo>
                    <a:pt x="61894" y="16317"/>
                    <a:pt x="61894" y="16345"/>
                    <a:pt x="61885" y="16355"/>
                  </a:cubicBezTo>
                  <a:cubicBezTo>
                    <a:pt x="61866" y="16364"/>
                    <a:pt x="61856" y="16374"/>
                    <a:pt x="61837" y="16383"/>
                  </a:cubicBezTo>
                  <a:cubicBezTo>
                    <a:pt x="61809" y="16374"/>
                    <a:pt x="61790" y="16355"/>
                    <a:pt x="61771" y="16345"/>
                  </a:cubicBezTo>
                  <a:lnTo>
                    <a:pt x="61809" y="16326"/>
                  </a:lnTo>
                  <a:cubicBezTo>
                    <a:pt x="61809" y="16317"/>
                    <a:pt x="61809" y="16317"/>
                    <a:pt x="61809" y="16317"/>
                  </a:cubicBezTo>
                  <a:cubicBezTo>
                    <a:pt x="61799" y="16308"/>
                    <a:pt x="61799" y="16308"/>
                    <a:pt x="61809" y="16298"/>
                  </a:cubicBezTo>
                  <a:cubicBezTo>
                    <a:pt x="61809" y="16298"/>
                    <a:pt x="61809" y="16289"/>
                    <a:pt x="61809" y="16289"/>
                  </a:cubicBezTo>
                  <a:lnTo>
                    <a:pt x="61790" y="16289"/>
                  </a:lnTo>
                  <a:cubicBezTo>
                    <a:pt x="61790" y="16270"/>
                    <a:pt x="61799" y="16260"/>
                    <a:pt x="61809" y="16260"/>
                  </a:cubicBezTo>
                  <a:close/>
                  <a:moveTo>
                    <a:pt x="13649" y="16364"/>
                  </a:moveTo>
                  <a:cubicBezTo>
                    <a:pt x="13668" y="16374"/>
                    <a:pt x="13668" y="16374"/>
                    <a:pt x="13677" y="16383"/>
                  </a:cubicBezTo>
                  <a:cubicBezTo>
                    <a:pt x="13672" y="16386"/>
                    <a:pt x="13668" y="16387"/>
                    <a:pt x="13664" y="16387"/>
                  </a:cubicBezTo>
                  <a:cubicBezTo>
                    <a:pt x="13654" y="16387"/>
                    <a:pt x="13649" y="16378"/>
                    <a:pt x="13649" y="16364"/>
                  </a:cubicBezTo>
                  <a:close/>
                  <a:moveTo>
                    <a:pt x="13289" y="16355"/>
                  </a:moveTo>
                  <a:cubicBezTo>
                    <a:pt x="13299" y="16355"/>
                    <a:pt x="13299" y="16364"/>
                    <a:pt x="13308" y="16364"/>
                  </a:cubicBezTo>
                  <a:cubicBezTo>
                    <a:pt x="13289" y="16374"/>
                    <a:pt x="13280" y="16383"/>
                    <a:pt x="13270" y="16393"/>
                  </a:cubicBezTo>
                  <a:cubicBezTo>
                    <a:pt x="13270" y="16383"/>
                    <a:pt x="13270" y="16374"/>
                    <a:pt x="13280" y="16364"/>
                  </a:cubicBezTo>
                  <a:cubicBezTo>
                    <a:pt x="13280" y="16364"/>
                    <a:pt x="13289" y="16355"/>
                    <a:pt x="13289" y="16355"/>
                  </a:cubicBezTo>
                  <a:close/>
                  <a:moveTo>
                    <a:pt x="58950" y="16308"/>
                  </a:moveTo>
                  <a:cubicBezTo>
                    <a:pt x="58960" y="16308"/>
                    <a:pt x="58960" y="16308"/>
                    <a:pt x="58960" y="16317"/>
                  </a:cubicBezTo>
                  <a:cubicBezTo>
                    <a:pt x="58969" y="16336"/>
                    <a:pt x="58969" y="16336"/>
                    <a:pt x="58988" y="16336"/>
                  </a:cubicBezTo>
                  <a:lnTo>
                    <a:pt x="59007" y="16336"/>
                  </a:lnTo>
                  <a:cubicBezTo>
                    <a:pt x="59007" y="16345"/>
                    <a:pt x="59007" y="16345"/>
                    <a:pt x="59017" y="16345"/>
                  </a:cubicBezTo>
                  <a:cubicBezTo>
                    <a:pt x="59017" y="16355"/>
                    <a:pt x="59007" y="16355"/>
                    <a:pt x="59007" y="16355"/>
                  </a:cubicBezTo>
                  <a:cubicBezTo>
                    <a:pt x="58998" y="16355"/>
                    <a:pt x="58988" y="16364"/>
                    <a:pt x="58979" y="16364"/>
                  </a:cubicBezTo>
                  <a:cubicBezTo>
                    <a:pt x="58969" y="16364"/>
                    <a:pt x="58960" y="16364"/>
                    <a:pt x="58969" y="16374"/>
                  </a:cubicBezTo>
                  <a:cubicBezTo>
                    <a:pt x="58969" y="16383"/>
                    <a:pt x="58969" y="16383"/>
                    <a:pt x="58960" y="16393"/>
                  </a:cubicBezTo>
                  <a:cubicBezTo>
                    <a:pt x="58960" y="16382"/>
                    <a:pt x="58960" y="16377"/>
                    <a:pt x="58958" y="16377"/>
                  </a:cubicBezTo>
                  <a:cubicBezTo>
                    <a:pt x="58957" y="16377"/>
                    <a:pt x="58954" y="16379"/>
                    <a:pt x="58950" y="16383"/>
                  </a:cubicBezTo>
                  <a:lnTo>
                    <a:pt x="58931" y="16383"/>
                  </a:lnTo>
                  <a:cubicBezTo>
                    <a:pt x="58922" y="16383"/>
                    <a:pt x="58922" y="16374"/>
                    <a:pt x="58912" y="16364"/>
                  </a:cubicBezTo>
                  <a:cubicBezTo>
                    <a:pt x="58912" y="16355"/>
                    <a:pt x="58903" y="16336"/>
                    <a:pt x="58884" y="16336"/>
                  </a:cubicBezTo>
                  <a:cubicBezTo>
                    <a:pt x="58903" y="16317"/>
                    <a:pt x="58922" y="16308"/>
                    <a:pt x="58950" y="16308"/>
                  </a:cubicBezTo>
                  <a:close/>
                  <a:moveTo>
                    <a:pt x="60796" y="16364"/>
                  </a:moveTo>
                  <a:lnTo>
                    <a:pt x="60796" y="16364"/>
                  </a:lnTo>
                  <a:cubicBezTo>
                    <a:pt x="60806" y="16383"/>
                    <a:pt x="60796" y="16383"/>
                    <a:pt x="60787" y="16393"/>
                  </a:cubicBezTo>
                  <a:lnTo>
                    <a:pt x="60777" y="16393"/>
                  </a:lnTo>
                  <a:cubicBezTo>
                    <a:pt x="60777" y="16383"/>
                    <a:pt x="60777" y="16383"/>
                    <a:pt x="60777" y="16374"/>
                  </a:cubicBezTo>
                  <a:cubicBezTo>
                    <a:pt x="60787" y="16374"/>
                    <a:pt x="60796" y="16364"/>
                    <a:pt x="60796" y="16364"/>
                  </a:cubicBezTo>
                  <a:close/>
                  <a:moveTo>
                    <a:pt x="14009" y="16364"/>
                  </a:moveTo>
                  <a:cubicBezTo>
                    <a:pt x="14009" y="16364"/>
                    <a:pt x="14009" y="16374"/>
                    <a:pt x="14009" y="16374"/>
                  </a:cubicBezTo>
                  <a:cubicBezTo>
                    <a:pt x="14009" y="16383"/>
                    <a:pt x="13999" y="16383"/>
                    <a:pt x="14009" y="16393"/>
                  </a:cubicBezTo>
                  <a:cubicBezTo>
                    <a:pt x="14004" y="16395"/>
                    <a:pt x="14000" y="16396"/>
                    <a:pt x="13997" y="16396"/>
                  </a:cubicBezTo>
                  <a:cubicBezTo>
                    <a:pt x="13989" y="16396"/>
                    <a:pt x="13987" y="16388"/>
                    <a:pt x="13980" y="16374"/>
                  </a:cubicBezTo>
                  <a:cubicBezTo>
                    <a:pt x="13990" y="16374"/>
                    <a:pt x="13990" y="16364"/>
                    <a:pt x="13999" y="16364"/>
                  </a:cubicBezTo>
                  <a:close/>
                  <a:moveTo>
                    <a:pt x="13346" y="16364"/>
                  </a:moveTo>
                  <a:lnTo>
                    <a:pt x="13346" y="16364"/>
                  </a:lnTo>
                  <a:cubicBezTo>
                    <a:pt x="13337" y="16402"/>
                    <a:pt x="13327" y="16412"/>
                    <a:pt x="13308" y="16412"/>
                  </a:cubicBezTo>
                  <a:lnTo>
                    <a:pt x="13346" y="16364"/>
                  </a:lnTo>
                  <a:close/>
                  <a:moveTo>
                    <a:pt x="59613" y="16355"/>
                  </a:moveTo>
                  <a:lnTo>
                    <a:pt x="59613" y="16364"/>
                  </a:lnTo>
                  <a:cubicBezTo>
                    <a:pt x="59603" y="16364"/>
                    <a:pt x="59603" y="16364"/>
                    <a:pt x="59594" y="16374"/>
                  </a:cubicBezTo>
                  <a:cubicBezTo>
                    <a:pt x="59584" y="16374"/>
                    <a:pt x="59575" y="16383"/>
                    <a:pt x="59575" y="16402"/>
                  </a:cubicBezTo>
                  <a:cubicBezTo>
                    <a:pt x="59575" y="16402"/>
                    <a:pt x="59566" y="16412"/>
                    <a:pt x="59566" y="16412"/>
                  </a:cubicBezTo>
                  <a:cubicBezTo>
                    <a:pt x="59556" y="16421"/>
                    <a:pt x="59556" y="16421"/>
                    <a:pt x="59547" y="16421"/>
                  </a:cubicBezTo>
                  <a:cubicBezTo>
                    <a:pt x="59537" y="16421"/>
                    <a:pt x="59537" y="16412"/>
                    <a:pt x="59537" y="16412"/>
                  </a:cubicBezTo>
                  <a:cubicBezTo>
                    <a:pt x="59518" y="16383"/>
                    <a:pt x="59537" y="16355"/>
                    <a:pt x="59566" y="16355"/>
                  </a:cubicBezTo>
                  <a:close/>
                  <a:moveTo>
                    <a:pt x="12579" y="16374"/>
                  </a:moveTo>
                  <a:cubicBezTo>
                    <a:pt x="12589" y="16383"/>
                    <a:pt x="12598" y="16383"/>
                    <a:pt x="12608" y="16393"/>
                  </a:cubicBezTo>
                  <a:cubicBezTo>
                    <a:pt x="12610" y="16390"/>
                    <a:pt x="12614" y="16389"/>
                    <a:pt x="12617" y="16389"/>
                  </a:cubicBezTo>
                  <a:cubicBezTo>
                    <a:pt x="12626" y="16389"/>
                    <a:pt x="12636" y="16398"/>
                    <a:pt x="12636" y="16412"/>
                  </a:cubicBezTo>
                  <a:cubicBezTo>
                    <a:pt x="12636" y="16421"/>
                    <a:pt x="12646" y="16431"/>
                    <a:pt x="12646" y="16431"/>
                  </a:cubicBezTo>
                  <a:cubicBezTo>
                    <a:pt x="12617" y="16421"/>
                    <a:pt x="12598" y="16402"/>
                    <a:pt x="12570" y="16383"/>
                  </a:cubicBezTo>
                  <a:cubicBezTo>
                    <a:pt x="12570" y="16383"/>
                    <a:pt x="12570" y="16374"/>
                    <a:pt x="12570" y="16374"/>
                  </a:cubicBezTo>
                  <a:close/>
                  <a:moveTo>
                    <a:pt x="13914" y="16421"/>
                  </a:moveTo>
                  <a:lnTo>
                    <a:pt x="13905" y="16431"/>
                  </a:lnTo>
                  <a:lnTo>
                    <a:pt x="13886" y="16421"/>
                  </a:lnTo>
                  <a:close/>
                  <a:moveTo>
                    <a:pt x="14719" y="16317"/>
                  </a:moveTo>
                  <a:cubicBezTo>
                    <a:pt x="14725" y="16324"/>
                    <a:pt x="14737" y="16330"/>
                    <a:pt x="14746" y="16330"/>
                  </a:cubicBezTo>
                  <a:cubicBezTo>
                    <a:pt x="14750" y="16330"/>
                    <a:pt x="14754" y="16329"/>
                    <a:pt x="14757" y="16326"/>
                  </a:cubicBezTo>
                  <a:lnTo>
                    <a:pt x="14775" y="16326"/>
                  </a:lnTo>
                  <a:cubicBezTo>
                    <a:pt x="14766" y="16364"/>
                    <a:pt x="14757" y="16393"/>
                    <a:pt x="14757" y="16431"/>
                  </a:cubicBezTo>
                  <a:cubicBezTo>
                    <a:pt x="14747" y="16431"/>
                    <a:pt x="14738" y="16421"/>
                    <a:pt x="14728" y="16421"/>
                  </a:cubicBezTo>
                  <a:cubicBezTo>
                    <a:pt x="14728" y="16412"/>
                    <a:pt x="14728" y="16402"/>
                    <a:pt x="14728" y="16402"/>
                  </a:cubicBezTo>
                  <a:cubicBezTo>
                    <a:pt x="14728" y="16393"/>
                    <a:pt x="14728" y="16383"/>
                    <a:pt x="14728" y="16383"/>
                  </a:cubicBezTo>
                  <a:cubicBezTo>
                    <a:pt x="14728" y="16374"/>
                    <a:pt x="14728" y="16374"/>
                    <a:pt x="14719" y="16364"/>
                  </a:cubicBezTo>
                  <a:cubicBezTo>
                    <a:pt x="14719" y="16364"/>
                    <a:pt x="14719" y="16355"/>
                    <a:pt x="14709" y="16345"/>
                  </a:cubicBezTo>
                  <a:lnTo>
                    <a:pt x="14719" y="16336"/>
                  </a:lnTo>
                  <a:cubicBezTo>
                    <a:pt x="14709" y="16336"/>
                    <a:pt x="14709" y="16326"/>
                    <a:pt x="14700" y="16326"/>
                  </a:cubicBezTo>
                  <a:cubicBezTo>
                    <a:pt x="14700" y="16326"/>
                    <a:pt x="14700" y="16317"/>
                    <a:pt x="14700" y="16317"/>
                  </a:cubicBezTo>
                  <a:close/>
                  <a:moveTo>
                    <a:pt x="16915" y="16412"/>
                  </a:moveTo>
                  <a:cubicBezTo>
                    <a:pt x="16915" y="16421"/>
                    <a:pt x="16924" y="16421"/>
                    <a:pt x="16924" y="16421"/>
                  </a:cubicBezTo>
                  <a:lnTo>
                    <a:pt x="16896" y="16431"/>
                  </a:lnTo>
                  <a:cubicBezTo>
                    <a:pt x="16896" y="16421"/>
                    <a:pt x="16905" y="16421"/>
                    <a:pt x="16915" y="16412"/>
                  </a:cubicBezTo>
                  <a:close/>
                  <a:moveTo>
                    <a:pt x="59376" y="16412"/>
                  </a:moveTo>
                  <a:cubicBezTo>
                    <a:pt x="59376" y="16421"/>
                    <a:pt x="59386" y="16421"/>
                    <a:pt x="59386" y="16431"/>
                  </a:cubicBezTo>
                  <a:lnTo>
                    <a:pt x="59376" y="16431"/>
                  </a:lnTo>
                  <a:cubicBezTo>
                    <a:pt x="59376" y="16421"/>
                    <a:pt x="59376" y="16421"/>
                    <a:pt x="59376" y="16412"/>
                  </a:cubicBezTo>
                  <a:close/>
                  <a:moveTo>
                    <a:pt x="14880" y="16412"/>
                  </a:moveTo>
                  <a:lnTo>
                    <a:pt x="14880" y="16412"/>
                  </a:lnTo>
                  <a:cubicBezTo>
                    <a:pt x="14889" y="16421"/>
                    <a:pt x="14889" y="16431"/>
                    <a:pt x="14870" y="16440"/>
                  </a:cubicBezTo>
                  <a:lnTo>
                    <a:pt x="14870" y="16431"/>
                  </a:lnTo>
                  <a:lnTo>
                    <a:pt x="14880" y="16412"/>
                  </a:lnTo>
                  <a:close/>
                  <a:moveTo>
                    <a:pt x="59603" y="16402"/>
                  </a:moveTo>
                  <a:cubicBezTo>
                    <a:pt x="59603" y="16402"/>
                    <a:pt x="59603" y="16402"/>
                    <a:pt x="59603" y="16412"/>
                  </a:cubicBezTo>
                  <a:cubicBezTo>
                    <a:pt x="59613" y="16421"/>
                    <a:pt x="59613" y="16421"/>
                    <a:pt x="59613" y="16431"/>
                  </a:cubicBezTo>
                  <a:cubicBezTo>
                    <a:pt x="59613" y="16431"/>
                    <a:pt x="59613" y="16440"/>
                    <a:pt x="59622" y="16440"/>
                  </a:cubicBezTo>
                  <a:lnTo>
                    <a:pt x="59603" y="16440"/>
                  </a:lnTo>
                  <a:cubicBezTo>
                    <a:pt x="59603" y="16431"/>
                    <a:pt x="59594" y="16421"/>
                    <a:pt x="59594" y="16412"/>
                  </a:cubicBezTo>
                  <a:lnTo>
                    <a:pt x="59603" y="16402"/>
                  </a:lnTo>
                  <a:close/>
                  <a:moveTo>
                    <a:pt x="13386" y="16410"/>
                  </a:moveTo>
                  <a:cubicBezTo>
                    <a:pt x="13395" y="16410"/>
                    <a:pt x="13405" y="16416"/>
                    <a:pt x="13422" y="16421"/>
                  </a:cubicBezTo>
                  <a:cubicBezTo>
                    <a:pt x="13403" y="16431"/>
                    <a:pt x="13393" y="16440"/>
                    <a:pt x="13384" y="16449"/>
                  </a:cubicBezTo>
                  <a:lnTo>
                    <a:pt x="13375" y="16449"/>
                  </a:lnTo>
                  <a:cubicBezTo>
                    <a:pt x="13384" y="16431"/>
                    <a:pt x="13393" y="16421"/>
                    <a:pt x="13365" y="16421"/>
                  </a:cubicBezTo>
                  <a:cubicBezTo>
                    <a:pt x="13373" y="16413"/>
                    <a:pt x="13379" y="16410"/>
                    <a:pt x="13386" y="16410"/>
                  </a:cubicBezTo>
                  <a:close/>
                  <a:moveTo>
                    <a:pt x="13460" y="16412"/>
                  </a:moveTo>
                  <a:cubicBezTo>
                    <a:pt x="13479" y="16412"/>
                    <a:pt x="13488" y="16431"/>
                    <a:pt x="13488" y="16449"/>
                  </a:cubicBezTo>
                  <a:cubicBezTo>
                    <a:pt x="13469" y="16449"/>
                    <a:pt x="13460" y="16431"/>
                    <a:pt x="13460" y="16412"/>
                  </a:cubicBezTo>
                  <a:close/>
                  <a:moveTo>
                    <a:pt x="17038" y="16431"/>
                  </a:moveTo>
                  <a:cubicBezTo>
                    <a:pt x="17038" y="16431"/>
                    <a:pt x="17047" y="16440"/>
                    <a:pt x="17047" y="16449"/>
                  </a:cubicBezTo>
                  <a:lnTo>
                    <a:pt x="17028" y="16431"/>
                  </a:lnTo>
                  <a:close/>
                  <a:moveTo>
                    <a:pt x="59119" y="16436"/>
                  </a:moveTo>
                  <a:cubicBezTo>
                    <a:pt x="59125" y="16436"/>
                    <a:pt x="59130" y="16443"/>
                    <a:pt x="59130" y="16449"/>
                  </a:cubicBezTo>
                  <a:lnTo>
                    <a:pt x="59102" y="16449"/>
                  </a:lnTo>
                  <a:cubicBezTo>
                    <a:pt x="59102" y="16440"/>
                    <a:pt x="59102" y="16440"/>
                    <a:pt x="59111" y="16440"/>
                  </a:cubicBezTo>
                  <a:cubicBezTo>
                    <a:pt x="59114" y="16437"/>
                    <a:pt x="59117" y="16436"/>
                    <a:pt x="59119" y="16436"/>
                  </a:cubicBezTo>
                  <a:close/>
                  <a:moveTo>
                    <a:pt x="59452" y="16402"/>
                  </a:moveTo>
                  <a:cubicBezTo>
                    <a:pt x="59471" y="16412"/>
                    <a:pt x="59480" y="16412"/>
                    <a:pt x="59490" y="16412"/>
                  </a:cubicBezTo>
                  <a:cubicBezTo>
                    <a:pt x="59499" y="16421"/>
                    <a:pt x="59499" y="16421"/>
                    <a:pt x="59490" y="16431"/>
                  </a:cubicBezTo>
                  <a:cubicBezTo>
                    <a:pt x="59480" y="16431"/>
                    <a:pt x="59471" y="16440"/>
                    <a:pt x="59461" y="16449"/>
                  </a:cubicBezTo>
                  <a:lnTo>
                    <a:pt x="59461" y="16440"/>
                  </a:lnTo>
                  <a:cubicBezTo>
                    <a:pt x="59443" y="16440"/>
                    <a:pt x="59433" y="16431"/>
                    <a:pt x="59443" y="16412"/>
                  </a:cubicBezTo>
                  <a:cubicBezTo>
                    <a:pt x="59443" y="16412"/>
                    <a:pt x="59452" y="16402"/>
                    <a:pt x="59452" y="16402"/>
                  </a:cubicBezTo>
                  <a:close/>
                  <a:moveTo>
                    <a:pt x="60190" y="16431"/>
                  </a:moveTo>
                  <a:lnTo>
                    <a:pt x="60200" y="16449"/>
                  </a:lnTo>
                  <a:lnTo>
                    <a:pt x="60181" y="16449"/>
                  </a:lnTo>
                  <a:cubicBezTo>
                    <a:pt x="60181" y="16440"/>
                    <a:pt x="60181" y="16431"/>
                    <a:pt x="60181" y="16431"/>
                  </a:cubicBezTo>
                  <a:close/>
                  <a:moveTo>
                    <a:pt x="60929" y="16412"/>
                  </a:moveTo>
                  <a:cubicBezTo>
                    <a:pt x="60948" y="16412"/>
                    <a:pt x="60938" y="16421"/>
                    <a:pt x="60938" y="16431"/>
                  </a:cubicBezTo>
                  <a:cubicBezTo>
                    <a:pt x="60938" y="16440"/>
                    <a:pt x="60938" y="16449"/>
                    <a:pt x="60929" y="16449"/>
                  </a:cubicBezTo>
                  <a:cubicBezTo>
                    <a:pt x="60929" y="16449"/>
                    <a:pt x="60919" y="16440"/>
                    <a:pt x="60919" y="16431"/>
                  </a:cubicBezTo>
                  <a:cubicBezTo>
                    <a:pt x="60929" y="16431"/>
                    <a:pt x="60929" y="16421"/>
                    <a:pt x="60929" y="16412"/>
                  </a:cubicBezTo>
                  <a:close/>
                  <a:moveTo>
                    <a:pt x="15883" y="16440"/>
                  </a:moveTo>
                  <a:cubicBezTo>
                    <a:pt x="15883" y="16440"/>
                    <a:pt x="15883" y="16449"/>
                    <a:pt x="15883" y="16459"/>
                  </a:cubicBezTo>
                  <a:lnTo>
                    <a:pt x="15854" y="16440"/>
                  </a:lnTo>
                  <a:close/>
                  <a:moveTo>
                    <a:pt x="17554" y="16351"/>
                  </a:moveTo>
                  <a:cubicBezTo>
                    <a:pt x="17558" y="16351"/>
                    <a:pt x="17563" y="16352"/>
                    <a:pt x="17568" y="16355"/>
                  </a:cubicBezTo>
                  <a:cubicBezTo>
                    <a:pt x="17549" y="16374"/>
                    <a:pt x="17549" y="16383"/>
                    <a:pt x="17568" y="16412"/>
                  </a:cubicBezTo>
                  <a:cubicBezTo>
                    <a:pt x="17577" y="16412"/>
                    <a:pt x="17568" y="16431"/>
                    <a:pt x="17558" y="16440"/>
                  </a:cubicBezTo>
                  <a:cubicBezTo>
                    <a:pt x="17549" y="16440"/>
                    <a:pt x="17549" y="16440"/>
                    <a:pt x="17539" y="16449"/>
                  </a:cubicBezTo>
                  <a:cubicBezTo>
                    <a:pt x="17539" y="16449"/>
                    <a:pt x="17539" y="16449"/>
                    <a:pt x="17530" y="16459"/>
                  </a:cubicBezTo>
                  <a:cubicBezTo>
                    <a:pt x="17520" y="16459"/>
                    <a:pt x="17511" y="16459"/>
                    <a:pt x="17520" y="16449"/>
                  </a:cubicBezTo>
                  <a:cubicBezTo>
                    <a:pt x="17520" y="16431"/>
                    <a:pt x="17520" y="16412"/>
                    <a:pt x="17530" y="16393"/>
                  </a:cubicBezTo>
                  <a:cubicBezTo>
                    <a:pt x="17530" y="16383"/>
                    <a:pt x="17530" y="16383"/>
                    <a:pt x="17530" y="16374"/>
                  </a:cubicBezTo>
                  <a:cubicBezTo>
                    <a:pt x="17537" y="16360"/>
                    <a:pt x="17544" y="16351"/>
                    <a:pt x="17554" y="16351"/>
                  </a:cubicBezTo>
                  <a:close/>
                  <a:moveTo>
                    <a:pt x="59177" y="16383"/>
                  </a:moveTo>
                  <a:lnTo>
                    <a:pt x="59177" y="16421"/>
                  </a:lnTo>
                  <a:cubicBezTo>
                    <a:pt x="59177" y="16431"/>
                    <a:pt x="59177" y="16440"/>
                    <a:pt x="59187" y="16440"/>
                  </a:cubicBezTo>
                  <a:cubicBezTo>
                    <a:pt x="59196" y="16440"/>
                    <a:pt x="59196" y="16449"/>
                    <a:pt x="59196" y="16449"/>
                  </a:cubicBezTo>
                  <a:cubicBezTo>
                    <a:pt x="59187" y="16459"/>
                    <a:pt x="59187" y="16459"/>
                    <a:pt x="59177" y="16459"/>
                  </a:cubicBezTo>
                  <a:cubicBezTo>
                    <a:pt x="59168" y="16459"/>
                    <a:pt x="59168" y="16459"/>
                    <a:pt x="59159" y="16449"/>
                  </a:cubicBezTo>
                  <a:cubicBezTo>
                    <a:pt x="59159" y="16449"/>
                    <a:pt x="59149" y="16449"/>
                    <a:pt x="59149" y="16440"/>
                  </a:cubicBezTo>
                  <a:cubicBezTo>
                    <a:pt x="59140" y="16440"/>
                    <a:pt x="59140" y="16431"/>
                    <a:pt x="59130" y="16431"/>
                  </a:cubicBezTo>
                  <a:cubicBezTo>
                    <a:pt x="59121" y="16421"/>
                    <a:pt x="59121" y="16421"/>
                    <a:pt x="59121" y="16412"/>
                  </a:cubicBezTo>
                  <a:cubicBezTo>
                    <a:pt x="59121" y="16405"/>
                    <a:pt x="59125" y="16398"/>
                    <a:pt x="59132" y="16398"/>
                  </a:cubicBezTo>
                  <a:cubicBezTo>
                    <a:pt x="59134" y="16398"/>
                    <a:pt x="59137" y="16399"/>
                    <a:pt x="59140" y="16402"/>
                  </a:cubicBezTo>
                  <a:lnTo>
                    <a:pt x="59168" y="16402"/>
                  </a:lnTo>
                  <a:cubicBezTo>
                    <a:pt x="59168" y="16402"/>
                    <a:pt x="59168" y="16393"/>
                    <a:pt x="59177" y="16383"/>
                  </a:cubicBezTo>
                  <a:close/>
                  <a:moveTo>
                    <a:pt x="61333" y="16446"/>
                  </a:moveTo>
                  <a:cubicBezTo>
                    <a:pt x="61338" y="16446"/>
                    <a:pt x="61342" y="16447"/>
                    <a:pt x="61345" y="16449"/>
                  </a:cubicBezTo>
                  <a:lnTo>
                    <a:pt x="61307" y="16459"/>
                  </a:lnTo>
                  <a:cubicBezTo>
                    <a:pt x="61307" y="16452"/>
                    <a:pt x="61321" y="16446"/>
                    <a:pt x="61333" y="16446"/>
                  </a:cubicBezTo>
                  <a:close/>
                  <a:moveTo>
                    <a:pt x="16650" y="16440"/>
                  </a:moveTo>
                  <a:cubicBezTo>
                    <a:pt x="16659" y="16449"/>
                    <a:pt x="16659" y="16459"/>
                    <a:pt x="16669" y="16459"/>
                  </a:cubicBezTo>
                  <a:cubicBezTo>
                    <a:pt x="16661" y="16463"/>
                    <a:pt x="16654" y="16465"/>
                    <a:pt x="16650" y="16465"/>
                  </a:cubicBezTo>
                  <a:cubicBezTo>
                    <a:pt x="16643" y="16465"/>
                    <a:pt x="16640" y="16461"/>
                    <a:pt x="16640" y="16449"/>
                  </a:cubicBezTo>
                  <a:cubicBezTo>
                    <a:pt x="16640" y="16449"/>
                    <a:pt x="16640" y="16449"/>
                    <a:pt x="16640" y="16440"/>
                  </a:cubicBezTo>
                  <a:close/>
                  <a:moveTo>
                    <a:pt x="61629" y="16360"/>
                  </a:moveTo>
                  <a:cubicBezTo>
                    <a:pt x="61632" y="16360"/>
                    <a:pt x="61635" y="16361"/>
                    <a:pt x="61638" y="16364"/>
                  </a:cubicBezTo>
                  <a:cubicBezTo>
                    <a:pt x="61638" y="16364"/>
                    <a:pt x="61638" y="16374"/>
                    <a:pt x="61638" y="16383"/>
                  </a:cubicBezTo>
                  <a:cubicBezTo>
                    <a:pt x="61629" y="16383"/>
                    <a:pt x="61629" y="16393"/>
                    <a:pt x="61629" y="16393"/>
                  </a:cubicBezTo>
                  <a:cubicBezTo>
                    <a:pt x="61620" y="16402"/>
                    <a:pt x="61620" y="16421"/>
                    <a:pt x="61638" y="16421"/>
                  </a:cubicBezTo>
                  <a:cubicBezTo>
                    <a:pt x="61620" y="16440"/>
                    <a:pt x="61601" y="16459"/>
                    <a:pt x="61582" y="16468"/>
                  </a:cubicBezTo>
                  <a:lnTo>
                    <a:pt x="61553" y="16468"/>
                  </a:lnTo>
                  <a:cubicBezTo>
                    <a:pt x="61547" y="16468"/>
                    <a:pt x="61545" y="16473"/>
                    <a:pt x="61541" y="16473"/>
                  </a:cubicBezTo>
                  <a:cubicBezTo>
                    <a:pt x="61540" y="16473"/>
                    <a:pt x="61538" y="16472"/>
                    <a:pt x="61534" y="16468"/>
                  </a:cubicBezTo>
                  <a:cubicBezTo>
                    <a:pt x="61534" y="16459"/>
                    <a:pt x="61544" y="16459"/>
                    <a:pt x="61544" y="16459"/>
                  </a:cubicBezTo>
                  <a:cubicBezTo>
                    <a:pt x="61553" y="16459"/>
                    <a:pt x="61553" y="16449"/>
                    <a:pt x="61553" y="16449"/>
                  </a:cubicBezTo>
                  <a:cubicBezTo>
                    <a:pt x="61544" y="16440"/>
                    <a:pt x="61534" y="16431"/>
                    <a:pt x="61525" y="16431"/>
                  </a:cubicBezTo>
                  <a:cubicBezTo>
                    <a:pt x="61506" y="16421"/>
                    <a:pt x="61497" y="16412"/>
                    <a:pt x="61497" y="16402"/>
                  </a:cubicBezTo>
                  <a:cubicBezTo>
                    <a:pt x="61506" y="16393"/>
                    <a:pt x="61515" y="16393"/>
                    <a:pt x="61534" y="16393"/>
                  </a:cubicBezTo>
                  <a:lnTo>
                    <a:pt x="61553" y="16393"/>
                  </a:lnTo>
                  <a:cubicBezTo>
                    <a:pt x="61572" y="16393"/>
                    <a:pt x="61591" y="16383"/>
                    <a:pt x="61610" y="16374"/>
                  </a:cubicBezTo>
                  <a:cubicBezTo>
                    <a:pt x="61610" y="16364"/>
                    <a:pt x="61610" y="16364"/>
                    <a:pt x="61620" y="16364"/>
                  </a:cubicBezTo>
                  <a:cubicBezTo>
                    <a:pt x="61620" y="16364"/>
                    <a:pt x="61624" y="16360"/>
                    <a:pt x="61629" y="16360"/>
                  </a:cubicBezTo>
                  <a:close/>
                  <a:moveTo>
                    <a:pt x="12665" y="16421"/>
                  </a:moveTo>
                  <a:cubicBezTo>
                    <a:pt x="12665" y="16440"/>
                    <a:pt x="12684" y="16440"/>
                    <a:pt x="12693" y="16459"/>
                  </a:cubicBezTo>
                  <a:lnTo>
                    <a:pt x="12703" y="16459"/>
                  </a:lnTo>
                  <a:cubicBezTo>
                    <a:pt x="12703" y="16459"/>
                    <a:pt x="12703" y="16459"/>
                    <a:pt x="12703" y="16468"/>
                  </a:cubicBezTo>
                  <a:cubicBezTo>
                    <a:pt x="12703" y="16468"/>
                    <a:pt x="12703" y="16468"/>
                    <a:pt x="12703" y="16478"/>
                  </a:cubicBezTo>
                  <a:cubicBezTo>
                    <a:pt x="12693" y="16468"/>
                    <a:pt x="12674" y="16459"/>
                    <a:pt x="12665" y="16449"/>
                  </a:cubicBezTo>
                  <a:cubicBezTo>
                    <a:pt x="12665" y="16449"/>
                    <a:pt x="12665" y="16440"/>
                    <a:pt x="12665" y="16440"/>
                  </a:cubicBezTo>
                  <a:cubicBezTo>
                    <a:pt x="12655" y="16440"/>
                    <a:pt x="12655" y="16431"/>
                    <a:pt x="12655" y="16431"/>
                  </a:cubicBezTo>
                  <a:lnTo>
                    <a:pt x="12665" y="16421"/>
                  </a:lnTo>
                  <a:close/>
                  <a:moveTo>
                    <a:pt x="13393" y="16459"/>
                  </a:moveTo>
                  <a:lnTo>
                    <a:pt x="13422" y="16478"/>
                  </a:lnTo>
                  <a:cubicBezTo>
                    <a:pt x="13403" y="16478"/>
                    <a:pt x="13393" y="16478"/>
                    <a:pt x="13393" y="16459"/>
                  </a:cubicBezTo>
                  <a:close/>
                  <a:moveTo>
                    <a:pt x="14851" y="16459"/>
                  </a:moveTo>
                  <a:lnTo>
                    <a:pt x="14851" y="16478"/>
                  </a:lnTo>
                  <a:lnTo>
                    <a:pt x="14842" y="16478"/>
                  </a:lnTo>
                  <a:lnTo>
                    <a:pt x="14842" y="16459"/>
                  </a:lnTo>
                  <a:close/>
                  <a:moveTo>
                    <a:pt x="17435" y="16431"/>
                  </a:moveTo>
                  <a:lnTo>
                    <a:pt x="17435" y="16431"/>
                  </a:lnTo>
                  <a:cubicBezTo>
                    <a:pt x="17445" y="16459"/>
                    <a:pt x="17435" y="16468"/>
                    <a:pt x="17416" y="16478"/>
                  </a:cubicBezTo>
                  <a:lnTo>
                    <a:pt x="17435" y="16431"/>
                  </a:lnTo>
                  <a:close/>
                  <a:moveTo>
                    <a:pt x="58954" y="16452"/>
                  </a:moveTo>
                  <a:cubicBezTo>
                    <a:pt x="58957" y="16452"/>
                    <a:pt x="58960" y="16454"/>
                    <a:pt x="58960" y="16459"/>
                  </a:cubicBezTo>
                  <a:cubicBezTo>
                    <a:pt x="58969" y="16459"/>
                    <a:pt x="58979" y="16468"/>
                    <a:pt x="58988" y="16468"/>
                  </a:cubicBezTo>
                  <a:cubicBezTo>
                    <a:pt x="58979" y="16478"/>
                    <a:pt x="58979" y="16478"/>
                    <a:pt x="58969" y="16478"/>
                  </a:cubicBezTo>
                  <a:cubicBezTo>
                    <a:pt x="58960" y="16468"/>
                    <a:pt x="58960" y="16459"/>
                    <a:pt x="58950" y="16459"/>
                  </a:cubicBezTo>
                  <a:cubicBezTo>
                    <a:pt x="58950" y="16468"/>
                    <a:pt x="58941" y="16468"/>
                    <a:pt x="58941" y="16468"/>
                  </a:cubicBezTo>
                  <a:cubicBezTo>
                    <a:pt x="58941" y="16459"/>
                    <a:pt x="58941" y="16459"/>
                    <a:pt x="58941" y="16459"/>
                  </a:cubicBezTo>
                  <a:cubicBezTo>
                    <a:pt x="58946" y="16454"/>
                    <a:pt x="58950" y="16452"/>
                    <a:pt x="58954" y="16452"/>
                  </a:cubicBezTo>
                  <a:close/>
                  <a:moveTo>
                    <a:pt x="13223" y="16449"/>
                  </a:moveTo>
                  <a:cubicBezTo>
                    <a:pt x="13252" y="16449"/>
                    <a:pt x="13270" y="16459"/>
                    <a:pt x="13299" y="16459"/>
                  </a:cubicBezTo>
                  <a:cubicBezTo>
                    <a:pt x="13299" y="16459"/>
                    <a:pt x="13308" y="16468"/>
                    <a:pt x="13308" y="16468"/>
                  </a:cubicBezTo>
                  <a:cubicBezTo>
                    <a:pt x="13308" y="16468"/>
                    <a:pt x="13299" y="16478"/>
                    <a:pt x="13289" y="16478"/>
                  </a:cubicBezTo>
                  <a:lnTo>
                    <a:pt x="13270" y="16478"/>
                  </a:lnTo>
                  <a:cubicBezTo>
                    <a:pt x="13263" y="16480"/>
                    <a:pt x="13258" y="16481"/>
                    <a:pt x="13254" y="16481"/>
                  </a:cubicBezTo>
                  <a:cubicBezTo>
                    <a:pt x="13241" y="16481"/>
                    <a:pt x="13237" y="16471"/>
                    <a:pt x="13223" y="16449"/>
                  </a:cubicBezTo>
                  <a:close/>
                  <a:moveTo>
                    <a:pt x="61336" y="16464"/>
                  </a:moveTo>
                  <a:cubicBezTo>
                    <a:pt x="61339" y="16464"/>
                    <a:pt x="61342" y="16465"/>
                    <a:pt x="61345" y="16468"/>
                  </a:cubicBezTo>
                  <a:cubicBezTo>
                    <a:pt x="61345" y="16468"/>
                    <a:pt x="61345" y="16478"/>
                    <a:pt x="61345" y="16478"/>
                  </a:cubicBezTo>
                  <a:cubicBezTo>
                    <a:pt x="61342" y="16481"/>
                    <a:pt x="61340" y="16482"/>
                    <a:pt x="61337" y="16482"/>
                  </a:cubicBezTo>
                  <a:cubicBezTo>
                    <a:pt x="61330" y="16482"/>
                    <a:pt x="61323" y="16475"/>
                    <a:pt x="61317" y="16468"/>
                  </a:cubicBezTo>
                  <a:cubicBezTo>
                    <a:pt x="61323" y="16468"/>
                    <a:pt x="61329" y="16464"/>
                    <a:pt x="61336" y="16464"/>
                  </a:cubicBezTo>
                  <a:close/>
                  <a:moveTo>
                    <a:pt x="15826" y="16431"/>
                  </a:moveTo>
                  <a:cubicBezTo>
                    <a:pt x="15836" y="16440"/>
                    <a:pt x="15845" y="16459"/>
                    <a:pt x="15845" y="16478"/>
                  </a:cubicBezTo>
                  <a:cubicBezTo>
                    <a:pt x="15845" y="16478"/>
                    <a:pt x="15841" y="16482"/>
                    <a:pt x="15838" y="16482"/>
                  </a:cubicBezTo>
                  <a:cubicBezTo>
                    <a:pt x="15837" y="16482"/>
                    <a:pt x="15836" y="16481"/>
                    <a:pt x="15836" y="16478"/>
                  </a:cubicBezTo>
                  <a:cubicBezTo>
                    <a:pt x="15826" y="16478"/>
                    <a:pt x="15817" y="16478"/>
                    <a:pt x="15817" y="16468"/>
                  </a:cubicBezTo>
                  <a:cubicBezTo>
                    <a:pt x="15807" y="16459"/>
                    <a:pt x="15817" y="16440"/>
                    <a:pt x="15826" y="16431"/>
                  </a:cubicBezTo>
                  <a:close/>
                  <a:moveTo>
                    <a:pt x="12986" y="16478"/>
                  </a:moveTo>
                  <a:cubicBezTo>
                    <a:pt x="12986" y="16478"/>
                    <a:pt x="12986" y="16487"/>
                    <a:pt x="12986" y="16487"/>
                  </a:cubicBezTo>
                  <a:lnTo>
                    <a:pt x="12977" y="16487"/>
                  </a:lnTo>
                  <a:cubicBezTo>
                    <a:pt x="12977" y="16487"/>
                    <a:pt x="12986" y="16478"/>
                    <a:pt x="12986" y="16478"/>
                  </a:cubicBezTo>
                  <a:close/>
                  <a:moveTo>
                    <a:pt x="14624" y="16459"/>
                  </a:moveTo>
                  <a:cubicBezTo>
                    <a:pt x="14633" y="16468"/>
                    <a:pt x="14624" y="16487"/>
                    <a:pt x="14615" y="16487"/>
                  </a:cubicBezTo>
                  <a:lnTo>
                    <a:pt x="14624" y="16459"/>
                  </a:lnTo>
                  <a:close/>
                  <a:moveTo>
                    <a:pt x="14728" y="16459"/>
                  </a:moveTo>
                  <a:lnTo>
                    <a:pt x="14747" y="16487"/>
                  </a:lnTo>
                  <a:cubicBezTo>
                    <a:pt x="14743" y="16491"/>
                    <a:pt x="14739" y="16494"/>
                    <a:pt x="14736" y="16494"/>
                  </a:cubicBezTo>
                  <a:cubicBezTo>
                    <a:pt x="14731" y="16494"/>
                    <a:pt x="14728" y="16489"/>
                    <a:pt x="14728" y="16478"/>
                  </a:cubicBezTo>
                  <a:cubicBezTo>
                    <a:pt x="14728" y="16468"/>
                    <a:pt x="14728" y="16468"/>
                    <a:pt x="14728" y="16459"/>
                  </a:cubicBezTo>
                  <a:close/>
                  <a:moveTo>
                    <a:pt x="14681" y="16459"/>
                  </a:moveTo>
                  <a:cubicBezTo>
                    <a:pt x="14681" y="16478"/>
                    <a:pt x="14671" y="16487"/>
                    <a:pt x="14671" y="16497"/>
                  </a:cubicBezTo>
                  <a:cubicBezTo>
                    <a:pt x="14662" y="16478"/>
                    <a:pt x="14662" y="16468"/>
                    <a:pt x="14681" y="16459"/>
                  </a:cubicBezTo>
                  <a:close/>
                  <a:moveTo>
                    <a:pt x="59537" y="16449"/>
                  </a:moveTo>
                  <a:cubicBezTo>
                    <a:pt x="59556" y="16459"/>
                    <a:pt x="59575" y="16468"/>
                    <a:pt x="59594" y="16487"/>
                  </a:cubicBezTo>
                  <a:cubicBezTo>
                    <a:pt x="59603" y="16487"/>
                    <a:pt x="59603" y="16497"/>
                    <a:pt x="59594" y="16497"/>
                  </a:cubicBezTo>
                  <a:cubicBezTo>
                    <a:pt x="59575" y="16487"/>
                    <a:pt x="59556" y="16487"/>
                    <a:pt x="59537" y="16478"/>
                  </a:cubicBezTo>
                  <a:cubicBezTo>
                    <a:pt x="59528" y="16478"/>
                    <a:pt x="59528" y="16459"/>
                    <a:pt x="59528" y="16449"/>
                  </a:cubicBezTo>
                  <a:close/>
                  <a:moveTo>
                    <a:pt x="17539" y="16487"/>
                  </a:moveTo>
                  <a:cubicBezTo>
                    <a:pt x="17549" y="16487"/>
                    <a:pt x="17549" y="16497"/>
                    <a:pt x="17558" y="16497"/>
                  </a:cubicBezTo>
                  <a:lnTo>
                    <a:pt x="17558" y="16506"/>
                  </a:lnTo>
                  <a:lnTo>
                    <a:pt x="17549" y="16506"/>
                  </a:lnTo>
                  <a:cubicBezTo>
                    <a:pt x="17539" y="16506"/>
                    <a:pt x="17539" y="16497"/>
                    <a:pt x="17530" y="16497"/>
                  </a:cubicBezTo>
                  <a:cubicBezTo>
                    <a:pt x="17539" y="16497"/>
                    <a:pt x="17539" y="16487"/>
                    <a:pt x="17539" y="16487"/>
                  </a:cubicBezTo>
                  <a:close/>
                  <a:moveTo>
                    <a:pt x="59234" y="16468"/>
                  </a:moveTo>
                  <a:cubicBezTo>
                    <a:pt x="59253" y="16478"/>
                    <a:pt x="59272" y="16487"/>
                    <a:pt x="59263" y="16506"/>
                  </a:cubicBezTo>
                  <a:cubicBezTo>
                    <a:pt x="59253" y="16497"/>
                    <a:pt x="59244" y="16497"/>
                    <a:pt x="59234" y="16497"/>
                  </a:cubicBezTo>
                  <a:cubicBezTo>
                    <a:pt x="59225" y="16487"/>
                    <a:pt x="59234" y="16478"/>
                    <a:pt x="59234" y="16468"/>
                  </a:cubicBezTo>
                  <a:close/>
                  <a:moveTo>
                    <a:pt x="59471" y="16487"/>
                  </a:moveTo>
                  <a:cubicBezTo>
                    <a:pt x="59471" y="16487"/>
                    <a:pt x="59471" y="16487"/>
                    <a:pt x="59480" y="16497"/>
                  </a:cubicBezTo>
                  <a:cubicBezTo>
                    <a:pt x="59471" y="16497"/>
                    <a:pt x="59471" y="16497"/>
                    <a:pt x="59471" y="16506"/>
                  </a:cubicBezTo>
                  <a:cubicBezTo>
                    <a:pt x="59461" y="16506"/>
                    <a:pt x="59461" y="16497"/>
                    <a:pt x="59461" y="16497"/>
                  </a:cubicBezTo>
                  <a:cubicBezTo>
                    <a:pt x="59461" y="16497"/>
                    <a:pt x="59471" y="16487"/>
                    <a:pt x="59471" y="16487"/>
                  </a:cubicBezTo>
                  <a:close/>
                  <a:moveTo>
                    <a:pt x="58856" y="16355"/>
                  </a:moveTo>
                  <a:cubicBezTo>
                    <a:pt x="58865" y="16364"/>
                    <a:pt x="58875" y="16374"/>
                    <a:pt x="58884" y="16383"/>
                  </a:cubicBezTo>
                  <a:cubicBezTo>
                    <a:pt x="58875" y="16393"/>
                    <a:pt x="58884" y="16412"/>
                    <a:pt x="58894" y="16421"/>
                  </a:cubicBezTo>
                  <a:cubicBezTo>
                    <a:pt x="58894" y="16421"/>
                    <a:pt x="58894" y="16431"/>
                    <a:pt x="58894" y="16431"/>
                  </a:cubicBezTo>
                  <a:cubicBezTo>
                    <a:pt x="58884" y="16440"/>
                    <a:pt x="58884" y="16449"/>
                    <a:pt x="58894" y="16449"/>
                  </a:cubicBezTo>
                  <a:cubicBezTo>
                    <a:pt x="58903" y="16478"/>
                    <a:pt x="58922" y="16497"/>
                    <a:pt x="58950" y="16506"/>
                  </a:cubicBezTo>
                  <a:cubicBezTo>
                    <a:pt x="58947" y="16507"/>
                    <a:pt x="58944" y="16507"/>
                    <a:pt x="58940" y="16507"/>
                  </a:cubicBezTo>
                  <a:cubicBezTo>
                    <a:pt x="58903" y="16507"/>
                    <a:pt x="58854" y="16464"/>
                    <a:pt x="58837" y="16421"/>
                  </a:cubicBezTo>
                  <a:lnTo>
                    <a:pt x="58837" y="16421"/>
                  </a:lnTo>
                  <a:lnTo>
                    <a:pt x="58846" y="16431"/>
                  </a:lnTo>
                  <a:cubicBezTo>
                    <a:pt x="58856" y="16421"/>
                    <a:pt x="58856" y="16412"/>
                    <a:pt x="58846" y="16402"/>
                  </a:cubicBezTo>
                  <a:cubicBezTo>
                    <a:pt x="58846" y="16402"/>
                    <a:pt x="58846" y="16393"/>
                    <a:pt x="58846" y="16393"/>
                  </a:cubicBezTo>
                  <a:cubicBezTo>
                    <a:pt x="58846" y="16374"/>
                    <a:pt x="58856" y="16364"/>
                    <a:pt x="58856" y="16355"/>
                  </a:cubicBezTo>
                  <a:close/>
                  <a:moveTo>
                    <a:pt x="13005" y="16487"/>
                  </a:moveTo>
                  <a:cubicBezTo>
                    <a:pt x="13015" y="16487"/>
                    <a:pt x="13015" y="16497"/>
                    <a:pt x="13024" y="16506"/>
                  </a:cubicBezTo>
                  <a:cubicBezTo>
                    <a:pt x="13015" y="16506"/>
                    <a:pt x="13015" y="16516"/>
                    <a:pt x="13015" y="16516"/>
                  </a:cubicBezTo>
                  <a:cubicBezTo>
                    <a:pt x="13005" y="16506"/>
                    <a:pt x="13005" y="16506"/>
                    <a:pt x="12996" y="16497"/>
                  </a:cubicBezTo>
                  <a:cubicBezTo>
                    <a:pt x="13005" y="16497"/>
                    <a:pt x="13005" y="16487"/>
                    <a:pt x="13005" y="16487"/>
                  </a:cubicBezTo>
                  <a:close/>
                  <a:moveTo>
                    <a:pt x="14700" y="16487"/>
                  </a:moveTo>
                  <a:cubicBezTo>
                    <a:pt x="14700" y="16497"/>
                    <a:pt x="14700" y="16506"/>
                    <a:pt x="14690" y="16516"/>
                  </a:cubicBezTo>
                  <a:cubicBezTo>
                    <a:pt x="14681" y="16506"/>
                    <a:pt x="14681" y="16497"/>
                    <a:pt x="14700" y="16487"/>
                  </a:cubicBezTo>
                  <a:close/>
                  <a:moveTo>
                    <a:pt x="59093" y="16493"/>
                  </a:moveTo>
                  <a:cubicBezTo>
                    <a:pt x="59103" y="16493"/>
                    <a:pt x="59114" y="16500"/>
                    <a:pt x="59121" y="16506"/>
                  </a:cubicBezTo>
                  <a:lnTo>
                    <a:pt x="59083" y="16516"/>
                  </a:lnTo>
                  <a:cubicBezTo>
                    <a:pt x="59073" y="16506"/>
                    <a:pt x="59073" y="16497"/>
                    <a:pt x="59083" y="16497"/>
                  </a:cubicBezTo>
                  <a:cubicBezTo>
                    <a:pt x="59086" y="16494"/>
                    <a:pt x="59089" y="16493"/>
                    <a:pt x="59093" y="16493"/>
                  </a:cubicBezTo>
                  <a:close/>
                  <a:moveTo>
                    <a:pt x="60635" y="16497"/>
                  </a:moveTo>
                  <a:cubicBezTo>
                    <a:pt x="60645" y="16497"/>
                    <a:pt x="60654" y="16497"/>
                    <a:pt x="60654" y="16506"/>
                  </a:cubicBezTo>
                  <a:cubicBezTo>
                    <a:pt x="60654" y="16516"/>
                    <a:pt x="60654" y="16516"/>
                    <a:pt x="60654" y="16516"/>
                  </a:cubicBezTo>
                  <a:cubicBezTo>
                    <a:pt x="60645" y="16506"/>
                    <a:pt x="60635" y="16506"/>
                    <a:pt x="60635" y="16497"/>
                  </a:cubicBezTo>
                  <a:close/>
                  <a:moveTo>
                    <a:pt x="61260" y="16487"/>
                  </a:moveTo>
                  <a:cubicBezTo>
                    <a:pt x="61250" y="16506"/>
                    <a:pt x="61231" y="16516"/>
                    <a:pt x="61213" y="16516"/>
                  </a:cubicBezTo>
                  <a:cubicBezTo>
                    <a:pt x="61222" y="16497"/>
                    <a:pt x="61241" y="16487"/>
                    <a:pt x="61260" y="16487"/>
                  </a:cubicBezTo>
                  <a:close/>
                  <a:moveTo>
                    <a:pt x="15713" y="16506"/>
                  </a:moveTo>
                  <a:lnTo>
                    <a:pt x="15684" y="16525"/>
                  </a:lnTo>
                  <a:lnTo>
                    <a:pt x="15684" y="16516"/>
                  </a:lnTo>
                  <a:lnTo>
                    <a:pt x="15713" y="16506"/>
                  </a:lnTo>
                  <a:close/>
                  <a:moveTo>
                    <a:pt x="61184" y="16478"/>
                  </a:moveTo>
                  <a:cubicBezTo>
                    <a:pt x="61184" y="16478"/>
                    <a:pt x="61194" y="16478"/>
                    <a:pt x="61203" y="16487"/>
                  </a:cubicBezTo>
                  <a:cubicBezTo>
                    <a:pt x="61194" y="16506"/>
                    <a:pt x="61175" y="16516"/>
                    <a:pt x="61146" y="16525"/>
                  </a:cubicBezTo>
                  <a:lnTo>
                    <a:pt x="61137" y="16487"/>
                  </a:lnTo>
                  <a:cubicBezTo>
                    <a:pt x="61137" y="16487"/>
                    <a:pt x="61146" y="16478"/>
                    <a:pt x="61146" y="16478"/>
                  </a:cubicBezTo>
                  <a:close/>
                  <a:moveTo>
                    <a:pt x="13961" y="16516"/>
                  </a:moveTo>
                  <a:lnTo>
                    <a:pt x="13961" y="16525"/>
                  </a:lnTo>
                  <a:cubicBezTo>
                    <a:pt x="13955" y="16525"/>
                    <a:pt x="13953" y="16529"/>
                    <a:pt x="13949" y="16529"/>
                  </a:cubicBezTo>
                  <a:cubicBezTo>
                    <a:pt x="13948" y="16529"/>
                    <a:pt x="13946" y="16528"/>
                    <a:pt x="13942" y="16525"/>
                  </a:cubicBezTo>
                  <a:cubicBezTo>
                    <a:pt x="13942" y="16525"/>
                    <a:pt x="13942" y="16525"/>
                    <a:pt x="13933" y="16516"/>
                  </a:cubicBezTo>
                  <a:close/>
                  <a:moveTo>
                    <a:pt x="14643" y="16525"/>
                  </a:moveTo>
                  <a:cubicBezTo>
                    <a:pt x="14643" y="16525"/>
                    <a:pt x="14652" y="16525"/>
                    <a:pt x="14662" y="16535"/>
                  </a:cubicBezTo>
                  <a:lnTo>
                    <a:pt x="14633" y="16535"/>
                  </a:lnTo>
                  <a:lnTo>
                    <a:pt x="14643" y="16525"/>
                  </a:lnTo>
                  <a:close/>
                  <a:moveTo>
                    <a:pt x="15864" y="16497"/>
                  </a:moveTo>
                  <a:cubicBezTo>
                    <a:pt x="15864" y="16506"/>
                    <a:pt x="15864" y="16516"/>
                    <a:pt x="15864" y="16525"/>
                  </a:cubicBezTo>
                  <a:cubicBezTo>
                    <a:pt x="15864" y="16525"/>
                    <a:pt x="15864" y="16535"/>
                    <a:pt x="15864" y="16535"/>
                  </a:cubicBezTo>
                  <a:lnTo>
                    <a:pt x="15854" y="16535"/>
                  </a:lnTo>
                  <a:cubicBezTo>
                    <a:pt x="15845" y="16525"/>
                    <a:pt x="15845" y="16525"/>
                    <a:pt x="15854" y="16516"/>
                  </a:cubicBezTo>
                  <a:cubicBezTo>
                    <a:pt x="15854" y="16506"/>
                    <a:pt x="15854" y="16497"/>
                    <a:pt x="15864" y="16497"/>
                  </a:cubicBezTo>
                  <a:close/>
                  <a:moveTo>
                    <a:pt x="58865" y="16506"/>
                  </a:moveTo>
                  <a:lnTo>
                    <a:pt x="58875" y="16525"/>
                  </a:lnTo>
                  <a:cubicBezTo>
                    <a:pt x="58875" y="16525"/>
                    <a:pt x="58865" y="16525"/>
                    <a:pt x="58865" y="16535"/>
                  </a:cubicBezTo>
                  <a:cubicBezTo>
                    <a:pt x="58865" y="16535"/>
                    <a:pt x="58856" y="16525"/>
                    <a:pt x="58856" y="16525"/>
                  </a:cubicBezTo>
                  <a:lnTo>
                    <a:pt x="58865" y="16506"/>
                  </a:lnTo>
                  <a:close/>
                  <a:moveTo>
                    <a:pt x="60342" y="16014"/>
                  </a:moveTo>
                  <a:cubicBezTo>
                    <a:pt x="60351" y="16014"/>
                    <a:pt x="60361" y="16024"/>
                    <a:pt x="60361" y="16024"/>
                  </a:cubicBezTo>
                  <a:cubicBezTo>
                    <a:pt x="60361" y="16033"/>
                    <a:pt x="60361" y="16042"/>
                    <a:pt x="60361" y="16052"/>
                  </a:cubicBezTo>
                  <a:cubicBezTo>
                    <a:pt x="60361" y="16061"/>
                    <a:pt x="60351" y="16071"/>
                    <a:pt x="60342" y="16080"/>
                  </a:cubicBezTo>
                  <a:cubicBezTo>
                    <a:pt x="60346" y="16085"/>
                    <a:pt x="60354" y="16087"/>
                    <a:pt x="60361" y="16087"/>
                  </a:cubicBezTo>
                  <a:cubicBezTo>
                    <a:pt x="60368" y="16087"/>
                    <a:pt x="60375" y="16085"/>
                    <a:pt x="60380" y="16080"/>
                  </a:cubicBezTo>
                  <a:lnTo>
                    <a:pt x="60380" y="16080"/>
                  </a:lnTo>
                  <a:cubicBezTo>
                    <a:pt x="60361" y="16118"/>
                    <a:pt x="60351" y="16156"/>
                    <a:pt x="60351" y="16194"/>
                  </a:cubicBezTo>
                  <a:cubicBezTo>
                    <a:pt x="60342" y="16203"/>
                    <a:pt x="60342" y="16213"/>
                    <a:pt x="60342" y="16222"/>
                  </a:cubicBezTo>
                  <a:cubicBezTo>
                    <a:pt x="60342" y="16222"/>
                    <a:pt x="60351" y="16232"/>
                    <a:pt x="60351" y="16232"/>
                  </a:cubicBezTo>
                  <a:cubicBezTo>
                    <a:pt x="60351" y="16241"/>
                    <a:pt x="60351" y="16241"/>
                    <a:pt x="60351" y="16241"/>
                  </a:cubicBezTo>
                  <a:cubicBezTo>
                    <a:pt x="60351" y="16251"/>
                    <a:pt x="60351" y="16251"/>
                    <a:pt x="60361" y="16260"/>
                  </a:cubicBezTo>
                  <a:cubicBezTo>
                    <a:pt x="60355" y="16263"/>
                    <a:pt x="60351" y="16264"/>
                    <a:pt x="60348" y="16264"/>
                  </a:cubicBezTo>
                  <a:cubicBezTo>
                    <a:pt x="60341" y="16264"/>
                    <a:pt x="60339" y="16257"/>
                    <a:pt x="60332" y="16251"/>
                  </a:cubicBezTo>
                  <a:cubicBezTo>
                    <a:pt x="60332" y="16241"/>
                    <a:pt x="60332" y="16241"/>
                    <a:pt x="60323" y="16241"/>
                  </a:cubicBezTo>
                  <a:lnTo>
                    <a:pt x="60313" y="16241"/>
                  </a:lnTo>
                  <a:cubicBezTo>
                    <a:pt x="60304" y="16251"/>
                    <a:pt x="60294" y="16270"/>
                    <a:pt x="60294" y="16279"/>
                  </a:cubicBezTo>
                  <a:cubicBezTo>
                    <a:pt x="60294" y="16279"/>
                    <a:pt x="60294" y="16289"/>
                    <a:pt x="60294" y="16298"/>
                  </a:cubicBezTo>
                  <a:cubicBezTo>
                    <a:pt x="60285" y="16298"/>
                    <a:pt x="60275" y="16289"/>
                    <a:pt x="60275" y="16279"/>
                  </a:cubicBezTo>
                  <a:cubicBezTo>
                    <a:pt x="60275" y="16260"/>
                    <a:pt x="60275" y="16251"/>
                    <a:pt x="60275" y="16232"/>
                  </a:cubicBezTo>
                  <a:cubicBezTo>
                    <a:pt x="60275" y="16232"/>
                    <a:pt x="60275" y="16222"/>
                    <a:pt x="60275" y="16213"/>
                  </a:cubicBezTo>
                  <a:cubicBezTo>
                    <a:pt x="60275" y="16222"/>
                    <a:pt x="60266" y="16222"/>
                    <a:pt x="60266" y="16232"/>
                  </a:cubicBezTo>
                  <a:cubicBezTo>
                    <a:pt x="60261" y="16237"/>
                    <a:pt x="60259" y="16239"/>
                    <a:pt x="60257" y="16239"/>
                  </a:cubicBezTo>
                  <a:cubicBezTo>
                    <a:pt x="60254" y="16239"/>
                    <a:pt x="60252" y="16237"/>
                    <a:pt x="60247" y="16232"/>
                  </a:cubicBezTo>
                  <a:cubicBezTo>
                    <a:pt x="60245" y="16229"/>
                    <a:pt x="60242" y="16228"/>
                    <a:pt x="60239" y="16228"/>
                  </a:cubicBezTo>
                  <a:cubicBezTo>
                    <a:pt x="60233" y="16228"/>
                    <a:pt x="60226" y="16237"/>
                    <a:pt x="60219" y="16251"/>
                  </a:cubicBezTo>
                  <a:cubicBezTo>
                    <a:pt x="60219" y="16251"/>
                    <a:pt x="60219" y="16260"/>
                    <a:pt x="60209" y="16260"/>
                  </a:cubicBezTo>
                  <a:lnTo>
                    <a:pt x="60200" y="16260"/>
                  </a:lnTo>
                  <a:cubicBezTo>
                    <a:pt x="60200" y="16270"/>
                    <a:pt x="60190" y="16270"/>
                    <a:pt x="60190" y="16279"/>
                  </a:cubicBezTo>
                  <a:cubicBezTo>
                    <a:pt x="60190" y="16290"/>
                    <a:pt x="60187" y="16295"/>
                    <a:pt x="60182" y="16295"/>
                  </a:cubicBezTo>
                  <a:cubicBezTo>
                    <a:pt x="60179" y="16295"/>
                    <a:pt x="60175" y="16292"/>
                    <a:pt x="60171" y="16289"/>
                  </a:cubicBezTo>
                  <a:cubicBezTo>
                    <a:pt x="60171" y="16289"/>
                    <a:pt x="60162" y="16289"/>
                    <a:pt x="60162" y="16279"/>
                  </a:cubicBezTo>
                  <a:cubicBezTo>
                    <a:pt x="60162" y="16289"/>
                    <a:pt x="60152" y="16298"/>
                    <a:pt x="60152" y="16308"/>
                  </a:cubicBezTo>
                  <a:cubicBezTo>
                    <a:pt x="60143" y="16317"/>
                    <a:pt x="60143" y="16317"/>
                    <a:pt x="60133" y="16326"/>
                  </a:cubicBezTo>
                  <a:cubicBezTo>
                    <a:pt x="60133" y="16326"/>
                    <a:pt x="60124" y="16336"/>
                    <a:pt x="60124" y="16336"/>
                  </a:cubicBezTo>
                  <a:cubicBezTo>
                    <a:pt x="60124" y="16364"/>
                    <a:pt x="60115" y="16383"/>
                    <a:pt x="60115" y="16412"/>
                  </a:cubicBezTo>
                  <a:cubicBezTo>
                    <a:pt x="60124" y="16431"/>
                    <a:pt x="60115" y="16440"/>
                    <a:pt x="60105" y="16449"/>
                  </a:cubicBezTo>
                  <a:cubicBezTo>
                    <a:pt x="60105" y="16449"/>
                    <a:pt x="60105" y="16459"/>
                    <a:pt x="60096" y="16468"/>
                  </a:cubicBezTo>
                  <a:cubicBezTo>
                    <a:pt x="60096" y="16468"/>
                    <a:pt x="60096" y="16478"/>
                    <a:pt x="60086" y="16487"/>
                  </a:cubicBezTo>
                  <a:cubicBezTo>
                    <a:pt x="60086" y="16487"/>
                    <a:pt x="60086" y="16487"/>
                    <a:pt x="60086" y="16497"/>
                  </a:cubicBezTo>
                  <a:cubicBezTo>
                    <a:pt x="60086" y="16506"/>
                    <a:pt x="60086" y="16506"/>
                    <a:pt x="60086" y="16516"/>
                  </a:cubicBezTo>
                  <a:cubicBezTo>
                    <a:pt x="60077" y="16525"/>
                    <a:pt x="60077" y="16525"/>
                    <a:pt x="60077" y="16535"/>
                  </a:cubicBezTo>
                  <a:cubicBezTo>
                    <a:pt x="60077" y="16516"/>
                    <a:pt x="60077" y="16506"/>
                    <a:pt x="60067" y="16497"/>
                  </a:cubicBezTo>
                  <a:cubicBezTo>
                    <a:pt x="60067" y="16487"/>
                    <a:pt x="60058" y="16478"/>
                    <a:pt x="60048" y="16478"/>
                  </a:cubicBezTo>
                  <a:lnTo>
                    <a:pt x="60058" y="16459"/>
                  </a:lnTo>
                  <a:cubicBezTo>
                    <a:pt x="60048" y="16440"/>
                    <a:pt x="60039" y="16431"/>
                    <a:pt x="60020" y="16421"/>
                  </a:cubicBezTo>
                  <a:cubicBezTo>
                    <a:pt x="60020" y="16412"/>
                    <a:pt x="60010" y="16412"/>
                    <a:pt x="60001" y="16402"/>
                  </a:cubicBezTo>
                  <a:cubicBezTo>
                    <a:pt x="59992" y="16402"/>
                    <a:pt x="59982" y="16402"/>
                    <a:pt x="59992" y="16393"/>
                  </a:cubicBezTo>
                  <a:cubicBezTo>
                    <a:pt x="59992" y="16386"/>
                    <a:pt x="59996" y="16379"/>
                    <a:pt x="60002" y="16379"/>
                  </a:cubicBezTo>
                  <a:cubicBezTo>
                    <a:pt x="60005" y="16379"/>
                    <a:pt x="60008" y="16380"/>
                    <a:pt x="60010" y="16383"/>
                  </a:cubicBezTo>
                  <a:cubicBezTo>
                    <a:pt x="60010" y="16374"/>
                    <a:pt x="60010" y="16364"/>
                    <a:pt x="60001" y="16364"/>
                  </a:cubicBezTo>
                  <a:cubicBezTo>
                    <a:pt x="60001" y="16355"/>
                    <a:pt x="60001" y="16336"/>
                    <a:pt x="60010" y="16336"/>
                  </a:cubicBezTo>
                  <a:cubicBezTo>
                    <a:pt x="60010" y="16336"/>
                    <a:pt x="60020" y="16326"/>
                    <a:pt x="60020" y="16326"/>
                  </a:cubicBezTo>
                  <a:cubicBezTo>
                    <a:pt x="60029" y="16317"/>
                    <a:pt x="60039" y="16317"/>
                    <a:pt x="60048" y="16308"/>
                  </a:cubicBezTo>
                  <a:lnTo>
                    <a:pt x="60058" y="16317"/>
                  </a:lnTo>
                  <a:cubicBezTo>
                    <a:pt x="60077" y="16298"/>
                    <a:pt x="60077" y="16279"/>
                    <a:pt x="60067" y="16260"/>
                  </a:cubicBezTo>
                  <a:lnTo>
                    <a:pt x="60067" y="16260"/>
                  </a:lnTo>
                  <a:cubicBezTo>
                    <a:pt x="60067" y="16260"/>
                    <a:pt x="60058" y="16270"/>
                    <a:pt x="60058" y="16279"/>
                  </a:cubicBezTo>
                  <a:cubicBezTo>
                    <a:pt x="60058" y="16279"/>
                    <a:pt x="60048" y="16289"/>
                    <a:pt x="60048" y="16289"/>
                  </a:cubicBezTo>
                  <a:cubicBezTo>
                    <a:pt x="60048" y="16279"/>
                    <a:pt x="60039" y="16279"/>
                    <a:pt x="60039" y="16270"/>
                  </a:cubicBezTo>
                  <a:cubicBezTo>
                    <a:pt x="60039" y="16260"/>
                    <a:pt x="60039" y="16251"/>
                    <a:pt x="60039" y="16232"/>
                  </a:cubicBezTo>
                  <a:lnTo>
                    <a:pt x="60010" y="16232"/>
                  </a:lnTo>
                  <a:lnTo>
                    <a:pt x="60039" y="16213"/>
                  </a:lnTo>
                  <a:lnTo>
                    <a:pt x="60058" y="16241"/>
                  </a:lnTo>
                  <a:cubicBezTo>
                    <a:pt x="60058" y="16232"/>
                    <a:pt x="60067" y="16222"/>
                    <a:pt x="60067" y="16203"/>
                  </a:cubicBezTo>
                  <a:cubicBezTo>
                    <a:pt x="60067" y="16203"/>
                    <a:pt x="60067" y="16194"/>
                    <a:pt x="60067" y="16194"/>
                  </a:cubicBezTo>
                  <a:cubicBezTo>
                    <a:pt x="60058" y="16184"/>
                    <a:pt x="60058" y="16175"/>
                    <a:pt x="60058" y="16166"/>
                  </a:cubicBezTo>
                  <a:cubicBezTo>
                    <a:pt x="60058" y="16166"/>
                    <a:pt x="60058" y="16156"/>
                    <a:pt x="60058" y="16147"/>
                  </a:cubicBezTo>
                  <a:cubicBezTo>
                    <a:pt x="60058" y="16137"/>
                    <a:pt x="60058" y="16137"/>
                    <a:pt x="60048" y="16128"/>
                  </a:cubicBezTo>
                  <a:cubicBezTo>
                    <a:pt x="60048" y="16128"/>
                    <a:pt x="60039" y="16137"/>
                    <a:pt x="60039" y="16137"/>
                  </a:cubicBezTo>
                  <a:cubicBezTo>
                    <a:pt x="60029" y="16137"/>
                    <a:pt x="60029" y="16147"/>
                    <a:pt x="60020" y="16147"/>
                  </a:cubicBezTo>
                  <a:cubicBezTo>
                    <a:pt x="60020" y="16137"/>
                    <a:pt x="60029" y="16118"/>
                    <a:pt x="60039" y="16118"/>
                  </a:cubicBezTo>
                  <a:cubicBezTo>
                    <a:pt x="60048" y="16109"/>
                    <a:pt x="60058" y="16109"/>
                    <a:pt x="60067" y="16109"/>
                  </a:cubicBezTo>
                  <a:cubicBezTo>
                    <a:pt x="60077" y="16104"/>
                    <a:pt x="60081" y="16102"/>
                    <a:pt x="60086" y="16102"/>
                  </a:cubicBezTo>
                  <a:cubicBezTo>
                    <a:pt x="60091" y="16102"/>
                    <a:pt x="60096" y="16104"/>
                    <a:pt x="60105" y="16109"/>
                  </a:cubicBezTo>
                  <a:cubicBezTo>
                    <a:pt x="60113" y="16113"/>
                    <a:pt x="60118" y="16115"/>
                    <a:pt x="60121" y="16115"/>
                  </a:cubicBezTo>
                  <a:cubicBezTo>
                    <a:pt x="60126" y="16115"/>
                    <a:pt x="60128" y="16110"/>
                    <a:pt x="60133" y="16099"/>
                  </a:cubicBezTo>
                  <a:cubicBezTo>
                    <a:pt x="60133" y="16080"/>
                    <a:pt x="60152" y="16071"/>
                    <a:pt x="60171" y="16061"/>
                  </a:cubicBezTo>
                  <a:cubicBezTo>
                    <a:pt x="60171" y="16061"/>
                    <a:pt x="60171" y="16061"/>
                    <a:pt x="60171" y="16052"/>
                  </a:cubicBezTo>
                  <a:cubicBezTo>
                    <a:pt x="60162" y="16042"/>
                    <a:pt x="60162" y="16042"/>
                    <a:pt x="60181" y="16033"/>
                  </a:cubicBezTo>
                  <a:cubicBezTo>
                    <a:pt x="60190" y="16024"/>
                    <a:pt x="60200" y="16024"/>
                    <a:pt x="60209" y="16014"/>
                  </a:cubicBezTo>
                  <a:lnTo>
                    <a:pt x="60313" y="16014"/>
                  </a:lnTo>
                  <a:lnTo>
                    <a:pt x="60294" y="16042"/>
                  </a:lnTo>
                  <a:lnTo>
                    <a:pt x="60313" y="16033"/>
                  </a:lnTo>
                  <a:cubicBezTo>
                    <a:pt x="60323" y="16024"/>
                    <a:pt x="60332" y="16024"/>
                    <a:pt x="60342" y="16014"/>
                  </a:cubicBezTo>
                  <a:close/>
                  <a:moveTo>
                    <a:pt x="60730" y="16516"/>
                  </a:moveTo>
                  <a:lnTo>
                    <a:pt x="60758" y="16525"/>
                  </a:lnTo>
                  <a:lnTo>
                    <a:pt x="60758" y="16535"/>
                  </a:lnTo>
                  <a:lnTo>
                    <a:pt x="60711" y="16535"/>
                  </a:lnTo>
                  <a:cubicBezTo>
                    <a:pt x="60720" y="16525"/>
                    <a:pt x="60720" y="16525"/>
                    <a:pt x="60730" y="16516"/>
                  </a:cubicBezTo>
                  <a:close/>
                  <a:moveTo>
                    <a:pt x="15731" y="16516"/>
                  </a:moveTo>
                  <a:cubicBezTo>
                    <a:pt x="15731" y="16516"/>
                    <a:pt x="15731" y="16525"/>
                    <a:pt x="15731" y="16525"/>
                  </a:cubicBezTo>
                  <a:cubicBezTo>
                    <a:pt x="15731" y="16535"/>
                    <a:pt x="15731" y="16544"/>
                    <a:pt x="15713" y="16544"/>
                  </a:cubicBezTo>
                  <a:cubicBezTo>
                    <a:pt x="15713" y="16544"/>
                    <a:pt x="15713" y="16535"/>
                    <a:pt x="15713" y="16535"/>
                  </a:cubicBezTo>
                  <a:cubicBezTo>
                    <a:pt x="15713" y="16525"/>
                    <a:pt x="15722" y="16525"/>
                    <a:pt x="15731" y="16516"/>
                  </a:cubicBezTo>
                  <a:close/>
                  <a:moveTo>
                    <a:pt x="59177" y="16516"/>
                  </a:moveTo>
                  <a:cubicBezTo>
                    <a:pt x="59187" y="16525"/>
                    <a:pt x="59196" y="16525"/>
                    <a:pt x="59206" y="16535"/>
                  </a:cubicBezTo>
                  <a:cubicBezTo>
                    <a:pt x="59206" y="16535"/>
                    <a:pt x="59206" y="16544"/>
                    <a:pt x="59206" y="16544"/>
                  </a:cubicBezTo>
                  <a:cubicBezTo>
                    <a:pt x="59187" y="16535"/>
                    <a:pt x="59177" y="16525"/>
                    <a:pt x="59168" y="16516"/>
                  </a:cubicBezTo>
                  <a:close/>
                  <a:moveTo>
                    <a:pt x="59130" y="16525"/>
                  </a:moveTo>
                  <a:lnTo>
                    <a:pt x="59159" y="16535"/>
                  </a:lnTo>
                  <a:cubicBezTo>
                    <a:pt x="59152" y="16541"/>
                    <a:pt x="59150" y="16548"/>
                    <a:pt x="59146" y="16548"/>
                  </a:cubicBezTo>
                  <a:cubicBezTo>
                    <a:pt x="59144" y="16548"/>
                    <a:pt x="59142" y="16547"/>
                    <a:pt x="59140" y="16544"/>
                  </a:cubicBezTo>
                  <a:cubicBezTo>
                    <a:pt x="59140" y="16544"/>
                    <a:pt x="59130" y="16544"/>
                    <a:pt x="59130" y="16535"/>
                  </a:cubicBezTo>
                  <a:lnTo>
                    <a:pt x="59130" y="16525"/>
                  </a:lnTo>
                  <a:close/>
                  <a:moveTo>
                    <a:pt x="12826" y="16544"/>
                  </a:moveTo>
                  <a:cubicBezTo>
                    <a:pt x="12826" y="16554"/>
                    <a:pt x="12826" y="16554"/>
                    <a:pt x="12826" y="16554"/>
                  </a:cubicBezTo>
                  <a:cubicBezTo>
                    <a:pt x="12826" y="16554"/>
                    <a:pt x="12826" y="16554"/>
                    <a:pt x="12816" y="16544"/>
                  </a:cubicBezTo>
                  <a:close/>
                  <a:moveTo>
                    <a:pt x="15794" y="16464"/>
                  </a:moveTo>
                  <a:cubicBezTo>
                    <a:pt x="15798" y="16464"/>
                    <a:pt x="15802" y="16468"/>
                    <a:pt x="15807" y="16478"/>
                  </a:cubicBezTo>
                  <a:cubicBezTo>
                    <a:pt x="15807" y="16487"/>
                    <a:pt x="15807" y="16497"/>
                    <a:pt x="15807" y="16497"/>
                  </a:cubicBezTo>
                  <a:cubicBezTo>
                    <a:pt x="15807" y="16516"/>
                    <a:pt x="15798" y="16525"/>
                    <a:pt x="15807" y="16535"/>
                  </a:cubicBezTo>
                  <a:cubicBezTo>
                    <a:pt x="15807" y="16535"/>
                    <a:pt x="15807" y="16535"/>
                    <a:pt x="15807" y="16544"/>
                  </a:cubicBezTo>
                  <a:cubicBezTo>
                    <a:pt x="15807" y="16544"/>
                    <a:pt x="15798" y="16554"/>
                    <a:pt x="15788" y="16554"/>
                  </a:cubicBezTo>
                  <a:cubicBezTo>
                    <a:pt x="15779" y="16554"/>
                    <a:pt x="15750" y="16516"/>
                    <a:pt x="15750" y="16497"/>
                  </a:cubicBezTo>
                  <a:lnTo>
                    <a:pt x="15750" y="16497"/>
                  </a:lnTo>
                  <a:lnTo>
                    <a:pt x="15779" y="16506"/>
                  </a:lnTo>
                  <a:cubicBezTo>
                    <a:pt x="15779" y="16497"/>
                    <a:pt x="15779" y="16487"/>
                    <a:pt x="15788" y="16478"/>
                  </a:cubicBezTo>
                  <a:cubicBezTo>
                    <a:pt x="15788" y="16468"/>
                    <a:pt x="15791" y="16464"/>
                    <a:pt x="15794" y="16464"/>
                  </a:cubicBezTo>
                  <a:close/>
                  <a:moveTo>
                    <a:pt x="59360" y="16453"/>
                  </a:moveTo>
                  <a:cubicBezTo>
                    <a:pt x="59376" y="16453"/>
                    <a:pt x="59391" y="16455"/>
                    <a:pt x="59405" y="16459"/>
                  </a:cubicBezTo>
                  <a:cubicBezTo>
                    <a:pt x="59405" y="16468"/>
                    <a:pt x="59414" y="16478"/>
                    <a:pt x="59414" y="16487"/>
                  </a:cubicBezTo>
                  <a:cubicBezTo>
                    <a:pt x="59414" y="16497"/>
                    <a:pt x="59414" y="16506"/>
                    <a:pt x="59414" y="16516"/>
                  </a:cubicBezTo>
                  <a:cubicBezTo>
                    <a:pt x="59405" y="16516"/>
                    <a:pt x="59405" y="16525"/>
                    <a:pt x="59405" y="16535"/>
                  </a:cubicBezTo>
                  <a:cubicBezTo>
                    <a:pt x="59395" y="16535"/>
                    <a:pt x="59395" y="16544"/>
                    <a:pt x="59386" y="16544"/>
                  </a:cubicBezTo>
                  <a:cubicBezTo>
                    <a:pt x="59376" y="16544"/>
                    <a:pt x="59376" y="16554"/>
                    <a:pt x="59367" y="16554"/>
                  </a:cubicBezTo>
                  <a:cubicBezTo>
                    <a:pt x="59357" y="16554"/>
                    <a:pt x="59348" y="16544"/>
                    <a:pt x="59338" y="16525"/>
                  </a:cubicBezTo>
                  <a:cubicBezTo>
                    <a:pt x="59338" y="16525"/>
                    <a:pt x="59338" y="16516"/>
                    <a:pt x="59329" y="16516"/>
                  </a:cubicBezTo>
                  <a:cubicBezTo>
                    <a:pt x="59329" y="16506"/>
                    <a:pt x="59329" y="16497"/>
                    <a:pt x="59319" y="16497"/>
                  </a:cubicBezTo>
                  <a:lnTo>
                    <a:pt x="59301" y="16497"/>
                  </a:lnTo>
                  <a:cubicBezTo>
                    <a:pt x="59291" y="16487"/>
                    <a:pt x="59291" y="16478"/>
                    <a:pt x="59282" y="16478"/>
                  </a:cubicBezTo>
                  <a:cubicBezTo>
                    <a:pt x="59306" y="16460"/>
                    <a:pt x="59333" y="16453"/>
                    <a:pt x="59360" y="16453"/>
                  </a:cubicBezTo>
                  <a:close/>
                  <a:moveTo>
                    <a:pt x="61506" y="16525"/>
                  </a:moveTo>
                  <a:cubicBezTo>
                    <a:pt x="61525" y="16535"/>
                    <a:pt x="61525" y="16544"/>
                    <a:pt x="61506" y="16554"/>
                  </a:cubicBezTo>
                  <a:lnTo>
                    <a:pt x="61506" y="16525"/>
                  </a:lnTo>
                  <a:close/>
                  <a:moveTo>
                    <a:pt x="13488" y="16544"/>
                  </a:moveTo>
                  <a:cubicBezTo>
                    <a:pt x="13488" y="16554"/>
                    <a:pt x="13469" y="16563"/>
                    <a:pt x="13460" y="16563"/>
                  </a:cubicBezTo>
                  <a:lnTo>
                    <a:pt x="13460" y="16554"/>
                  </a:lnTo>
                  <a:lnTo>
                    <a:pt x="13488" y="16544"/>
                  </a:lnTo>
                  <a:close/>
                  <a:moveTo>
                    <a:pt x="15675" y="16421"/>
                  </a:moveTo>
                  <a:cubicBezTo>
                    <a:pt x="15694" y="16421"/>
                    <a:pt x="15713" y="16440"/>
                    <a:pt x="15703" y="16468"/>
                  </a:cubicBezTo>
                  <a:cubicBezTo>
                    <a:pt x="15694" y="16459"/>
                    <a:pt x="15694" y="16449"/>
                    <a:pt x="15684" y="16440"/>
                  </a:cubicBezTo>
                  <a:cubicBezTo>
                    <a:pt x="15680" y="16432"/>
                    <a:pt x="15678" y="16429"/>
                    <a:pt x="15676" y="16429"/>
                  </a:cubicBezTo>
                  <a:cubicBezTo>
                    <a:pt x="15673" y="16429"/>
                    <a:pt x="15671" y="16435"/>
                    <a:pt x="15665" y="16440"/>
                  </a:cubicBezTo>
                  <a:lnTo>
                    <a:pt x="15656" y="16440"/>
                  </a:lnTo>
                  <a:cubicBezTo>
                    <a:pt x="15656" y="16449"/>
                    <a:pt x="15646" y="16449"/>
                    <a:pt x="15646" y="16449"/>
                  </a:cubicBezTo>
                  <a:cubicBezTo>
                    <a:pt x="15646" y="16449"/>
                    <a:pt x="15646" y="16459"/>
                    <a:pt x="15646" y="16459"/>
                  </a:cubicBezTo>
                  <a:cubicBezTo>
                    <a:pt x="15646" y="16459"/>
                    <a:pt x="15656" y="16459"/>
                    <a:pt x="15656" y="16468"/>
                  </a:cubicBezTo>
                  <a:cubicBezTo>
                    <a:pt x="15665" y="16468"/>
                    <a:pt x="15675" y="16478"/>
                    <a:pt x="15665" y="16487"/>
                  </a:cubicBezTo>
                  <a:cubicBezTo>
                    <a:pt x="15656" y="16497"/>
                    <a:pt x="15646" y="16506"/>
                    <a:pt x="15637" y="16506"/>
                  </a:cubicBezTo>
                  <a:cubicBezTo>
                    <a:pt x="15637" y="16506"/>
                    <a:pt x="15627" y="16506"/>
                    <a:pt x="15627" y="16497"/>
                  </a:cubicBezTo>
                  <a:cubicBezTo>
                    <a:pt x="15618" y="16497"/>
                    <a:pt x="15618" y="16497"/>
                    <a:pt x="15608" y="16487"/>
                  </a:cubicBezTo>
                  <a:cubicBezTo>
                    <a:pt x="15608" y="16497"/>
                    <a:pt x="15608" y="16497"/>
                    <a:pt x="15608" y="16497"/>
                  </a:cubicBezTo>
                  <a:cubicBezTo>
                    <a:pt x="15608" y="16506"/>
                    <a:pt x="15608" y="16525"/>
                    <a:pt x="15599" y="16525"/>
                  </a:cubicBezTo>
                  <a:cubicBezTo>
                    <a:pt x="15580" y="16544"/>
                    <a:pt x="15552" y="16544"/>
                    <a:pt x="15533" y="16544"/>
                  </a:cubicBezTo>
                  <a:lnTo>
                    <a:pt x="15523" y="16544"/>
                  </a:lnTo>
                  <a:cubicBezTo>
                    <a:pt x="15523" y="16554"/>
                    <a:pt x="15514" y="16554"/>
                    <a:pt x="15504" y="16554"/>
                  </a:cubicBezTo>
                  <a:cubicBezTo>
                    <a:pt x="15495" y="16554"/>
                    <a:pt x="15495" y="16554"/>
                    <a:pt x="15495" y="16563"/>
                  </a:cubicBezTo>
                  <a:lnTo>
                    <a:pt x="15476" y="16563"/>
                  </a:lnTo>
                  <a:lnTo>
                    <a:pt x="15504" y="16535"/>
                  </a:lnTo>
                  <a:cubicBezTo>
                    <a:pt x="15504" y="16525"/>
                    <a:pt x="15495" y="16516"/>
                    <a:pt x="15495" y="16506"/>
                  </a:cubicBezTo>
                  <a:cubicBezTo>
                    <a:pt x="15495" y="16506"/>
                    <a:pt x="15495" y="16497"/>
                    <a:pt x="15495" y="16497"/>
                  </a:cubicBezTo>
                  <a:cubicBezTo>
                    <a:pt x="15504" y="16497"/>
                    <a:pt x="15504" y="16497"/>
                    <a:pt x="15514" y="16506"/>
                  </a:cubicBezTo>
                  <a:cubicBezTo>
                    <a:pt x="15523" y="16506"/>
                    <a:pt x="15523" y="16497"/>
                    <a:pt x="15523" y="16487"/>
                  </a:cubicBezTo>
                  <a:cubicBezTo>
                    <a:pt x="15514" y="16487"/>
                    <a:pt x="15514" y="16478"/>
                    <a:pt x="15514" y="16468"/>
                  </a:cubicBezTo>
                  <a:cubicBezTo>
                    <a:pt x="15514" y="16468"/>
                    <a:pt x="15504" y="16459"/>
                    <a:pt x="15504" y="16449"/>
                  </a:cubicBezTo>
                  <a:cubicBezTo>
                    <a:pt x="15504" y="16449"/>
                    <a:pt x="15514" y="16440"/>
                    <a:pt x="15523" y="16440"/>
                  </a:cubicBezTo>
                  <a:cubicBezTo>
                    <a:pt x="15533" y="16440"/>
                    <a:pt x="15533" y="16459"/>
                    <a:pt x="15533" y="16468"/>
                  </a:cubicBezTo>
                  <a:cubicBezTo>
                    <a:pt x="15542" y="16468"/>
                    <a:pt x="15533" y="16468"/>
                    <a:pt x="15533" y="16478"/>
                  </a:cubicBezTo>
                  <a:cubicBezTo>
                    <a:pt x="15552" y="16497"/>
                    <a:pt x="15542" y="16506"/>
                    <a:pt x="15523" y="16525"/>
                  </a:cubicBezTo>
                  <a:cubicBezTo>
                    <a:pt x="15528" y="16535"/>
                    <a:pt x="15535" y="16537"/>
                    <a:pt x="15543" y="16537"/>
                  </a:cubicBezTo>
                  <a:cubicBezTo>
                    <a:pt x="15552" y="16537"/>
                    <a:pt x="15561" y="16535"/>
                    <a:pt x="15571" y="16535"/>
                  </a:cubicBezTo>
                  <a:cubicBezTo>
                    <a:pt x="15580" y="16525"/>
                    <a:pt x="15589" y="16516"/>
                    <a:pt x="15580" y="16506"/>
                  </a:cubicBezTo>
                  <a:cubicBezTo>
                    <a:pt x="15589" y="16487"/>
                    <a:pt x="15589" y="16478"/>
                    <a:pt x="15608" y="16459"/>
                  </a:cubicBezTo>
                  <a:cubicBezTo>
                    <a:pt x="15608" y="16459"/>
                    <a:pt x="15618" y="16449"/>
                    <a:pt x="15618" y="16440"/>
                  </a:cubicBezTo>
                  <a:cubicBezTo>
                    <a:pt x="15627" y="16440"/>
                    <a:pt x="15637" y="16440"/>
                    <a:pt x="15627" y="16431"/>
                  </a:cubicBezTo>
                  <a:cubicBezTo>
                    <a:pt x="15627" y="16431"/>
                    <a:pt x="15637" y="16421"/>
                    <a:pt x="15637" y="16421"/>
                  </a:cubicBezTo>
                  <a:close/>
                  <a:moveTo>
                    <a:pt x="54967" y="16550"/>
                  </a:moveTo>
                  <a:cubicBezTo>
                    <a:pt x="54969" y="16550"/>
                    <a:pt x="54972" y="16551"/>
                    <a:pt x="54975" y="16554"/>
                  </a:cubicBezTo>
                  <a:cubicBezTo>
                    <a:pt x="54984" y="16554"/>
                    <a:pt x="54984" y="16563"/>
                    <a:pt x="54975" y="16563"/>
                  </a:cubicBezTo>
                  <a:lnTo>
                    <a:pt x="54946" y="16563"/>
                  </a:lnTo>
                  <a:cubicBezTo>
                    <a:pt x="54953" y="16556"/>
                    <a:pt x="54960" y="16550"/>
                    <a:pt x="54967" y="16550"/>
                  </a:cubicBezTo>
                  <a:close/>
                  <a:moveTo>
                    <a:pt x="59026" y="16506"/>
                  </a:moveTo>
                  <a:cubicBezTo>
                    <a:pt x="59036" y="16506"/>
                    <a:pt x="59045" y="16506"/>
                    <a:pt x="59045" y="16516"/>
                  </a:cubicBezTo>
                  <a:cubicBezTo>
                    <a:pt x="59045" y="16525"/>
                    <a:pt x="59045" y="16525"/>
                    <a:pt x="59045" y="16535"/>
                  </a:cubicBezTo>
                  <a:cubicBezTo>
                    <a:pt x="59026" y="16544"/>
                    <a:pt x="59007" y="16554"/>
                    <a:pt x="58988" y="16563"/>
                  </a:cubicBezTo>
                  <a:cubicBezTo>
                    <a:pt x="58988" y="16563"/>
                    <a:pt x="58979" y="16563"/>
                    <a:pt x="58979" y="16554"/>
                  </a:cubicBezTo>
                  <a:cubicBezTo>
                    <a:pt x="58969" y="16544"/>
                    <a:pt x="58960" y="16535"/>
                    <a:pt x="58941" y="16516"/>
                  </a:cubicBezTo>
                  <a:lnTo>
                    <a:pt x="58979" y="16516"/>
                  </a:lnTo>
                  <a:cubicBezTo>
                    <a:pt x="58988" y="16516"/>
                    <a:pt x="58998" y="16525"/>
                    <a:pt x="59007" y="16535"/>
                  </a:cubicBezTo>
                  <a:cubicBezTo>
                    <a:pt x="59017" y="16525"/>
                    <a:pt x="59017" y="16525"/>
                    <a:pt x="59017" y="16516"/>
                  </a:cubicBezTo>
                  <a:cubicBezTo>
                    <a:pt x="59017" y="16516"/>
                    <a:pt x="59026" y="16506"/>
                    <a:pt x="59026" y="16506"/>
                  </a:cubicBezTo>
                  <a:close/>
                  <a:moveTo>
                    <a:pt x="13024" y="16554"/>
                  </a:moveTo>
                  <a:lnTo>
                    <a:pt x="13053" y="16563"/>
                  </a:lnTo>
                  <a:cubicBezTo>
                    <a:pt x="13053" y="16563"/>
                    <a:pt x="13043" y="16573"/>
                    <a:pt x="13043" y="16573"/>
                  </a:cubicBezTo>
                  <a:cubicBezTo>
                    <a:pt x="13034" y="16563"/>
                    <a:pt x="13034" y="16563"/>
                    <a:pt x="13024" y="16554"/>
                  </a:cubicBezTo>
                  <a:close/>
                  <a:moveTo>
                    <a:pt x="13422" y="16516"/>
                  </a:moveTo>
                  <a:cubicBezTo>
                    <a:pt x="13431" y="16516"/>
                    <a:pt x="13441" y="16516"/>
                    <a:pt x="13450" y="16525"/>
                  </a:cubicBezTo>
                  <a:cubicBezTo>
                    <a:pt x="13450" y="16535"/>
                    <a:pt x="13450" y="16535"/>
                    <a:pt x="13450" y="16544"/>
                  </a:cubicBezTo>
                  <a:lnTo>
                    <a:pt x="13431" y="16544"/>
                  </a:lnTo>
                  <a:cubicBezTo>
                    <a:pt x="13422" y="16544"/>
                    <a:pt x="13412" y="16535"/>
                    <a:pt x="13403" y="16535"/>
                  </a:cubicBezTo>
                  <a:cubicBezTo>
                    <a:pt x="13403" y="16544"/>
                    <a:pt x="13412" y="16544"/>
                    <a:pt x="13422" y="16554"/>
                  </a:cubicBezTo>
                  <a:cubicBezTo>
                    <a:pt x="13431" y="16554"/>
                    <a:pt x="13431" y="16554"/>
                    <a:pt x="13441" y="16563"/>
                  </a:cubicBezTo>
                  <a:cubicBezTo>
                    <a:pt x="13431" y="16563"/>
                    <a:pt x="13422" y="16573"/>
                    <a:pt x="13403" y="16573"/>
                  </a:cubicBezTo>
                  <a:cubicBezTo>
                    <a:pt x="13403" y="16563"/>
                    <a:pt x="13393" y="16554"/>
                    <a:pt x="13393" y="16544"/>
                  </a:cubicBezTo>
                  <a:cubicBezTo>
                    <a:pt x="13393" y="16535"/>
                    <a:pt x="13384" y="16535"/>
                    <a:pt x="13393" y="16535"/>
                  </a:cubicBezTo>
                  <a:cubicBezTo>
                    <a:pt x="13403" y="16525"/>
                    <a:pt x="13412" y="16516"/>
                    <a:pt x="13422" y="16516"/>
                  </a:cubicBezTo>
                  <a:close/>
                  <a:moveTo>
                    <a:pt x="59263" y="16544"/>
                  </a:moveTo>
                  <a:cubicBezTo>
                    <a:pt x="59272" y="16544"/>
                    <a:pt x="59282" y="16554"/>
                    <a:pt x="59282" y="16563"/>
                  </a:cubicBezTo>
                  <a:cubicBezTo>
                    <a:pt x="59282" y="16570"/>
                    <a:pt x="59277" y="16576"/>
                    <a:pt x="59271" y="16576"/>
                  </a:cubicBezTo>
                  <a:cubicBezTo>
                    <a:pt x="59268" y="16576"/>
                    <a:pt x="59265" y="16575"/>
                    <a:pt x="59263" y="16573"/>
                  </a:cubicBezTo>
                  <a:cubicBezTo>
                    <a:pt x="59263" y="16573"/>
                    <a:pt x="59253" y="16573"/>
                    <a:pt x="59244" y="16563"/>
                  </a:cubicBezTo>
                  <a:cubicBezTo>
                    <a:pt x="59253" y="16554"/>
                    <a:pt x="59253" y="16544"/>
                    <a:pt x="59263" y="16544"/>
                  </a:cubicBezTo>
                  <a:close/>
                  <a:moveTo>
                    <a:pt x="13081" y="16563"/>
                  </a:moveTo>
                  <a:lnTo>
                    <a:pt x="13100" y="16573"/>
                  </a:lnTo>
                  <a:cubicBezTo>
                    <a:pt x="13095" y="16577"/>
                    <a:pt x="13091" y="16580"/>
                    <a:pt x="13087" y="16580"/>
                  </a:cubicBezTo>
                  <a:cubicBezTo>
                    <a:pt x="13084" y="16580"/>
                    <a:pt x="13081" y="16577"/>
                    <a:pt x="13081" y="16573"/>
                  </a:cubicBezTo>
                  <a:cubicBezTo>
                    <a:pt x="13081" y="16563"/>
                    <a:pt x="13081" y="16563"/>
                    <a:pt x="13081" y="16563"/>
                  </a:cubicBezTo>
                  <a:close/>
                  <a:moveTo>
                    <a:pt x="13138" y="16497"/>
                  </a:moveTo>
                  <a:cubicBezTo>
                    <a:pt x="13138" y="16506"/>
                    <a:pt x="13138" y="16516"/>
                    <a:pt x="13128" y="16525"/>
                  </a:cubicBezTo>
                  <a:cubicBezTo>
                    <a:pt x="13128" y="16525"/>
                    <a:pt x="13138" y="16535"/>
                    <a:pt x="13138" y="16535"/>
                  </a:cubicBezTo>
                  <a:cubicBezTo>
                    <a:pt x="13147" y="16535"/>
                    <a:pt x="13147" y="16544"/>
                    <a:pt x="13147" y="16544"/>
                  </a:cubicBezTo>
                  <a:cubicBezTo>
                    <a:pt x="13147" y="16554"/>
                    <a:pt x="13138" y="16554"/>
                    <a:pt x="13138" y="16563"/>
                  </a:cubicBezTo>
                  <a:lnTo>
                    <a:pt x="13128" y="16563"/>
                  </a:lnTo>
                  <a:lnTo>
                    <a:pt x="13147" y="16573"/>
                  </a:lnTo>
                  <a:cubicBezTo>
                    <a:pt x="13143" y="16577"/>
                    <a:pt x="13138" y="16580"/>
                    <a:pt x="13133" y="16580"/>
                  </a:cubicBezTo>
                  <a:cubicBezTo>
                    <a:pt x="13128" y="16580"/>
                    <a:pt x="13124" y="16577"/>
                    <a:pt x="13119" y="16573"/>
                  </a:cubicBezTo>
                  <a:cubicBezTo>
                    <a:pt x="13110" y="16563"/>
                    <a:pt x="13091" y="16544"/>
                    <a:pt x="13091" y="16525"/>
                  </a:cubicBezTo>
                  <a:cubicBezTo>
                    <a:pt x="13091" y="16506"/>
                    <a:pt x="13100" y="16497"/>
                    <a:pt x="13110" y="16497"/>
                  </a:cubicBezTo>
                  <a:close/>
                  <a:moveTo>
                    <a:pt x="59310" y="16563"/>
                  </a:moveTo>
                  <a:lnTo>
                    <a:pt x="59329" y="16582"/>
                  </a:lnTo>
                  <a:lnTo>
                    <a:pt x="59301" y="16582"/>
                  </a:lnTo>
                  <a:lnTo>
                    <a:pt x="59310" y="16563"/>
                  </a:lnTo>
                  <a:close/>
                  <a:moveTo>
                    <a:pt x="60115" y="16544"/>
                  </a:moveTo>
                  <a:lnTo>
                    <a:pt x="60115" y="16582"/>
                  </a:lnTo>
                  <a:cubicBezTo>
                    <a:pt x="60105" y="16573"/>
                    <a:pt x="60105" y="16563"/>
                    <a:pt x="60115" y="16544"/>
                  </a:cubicBezTo>
                  <a:close/>
                  <a:moveTo>
                    <a:pt x="13554" y="16563"/>
                  </a:moveTo>
                  <a:cubicBezTo>
                    <a:pt x="13535" y="16573"/>
                    <a:pt x="13545" y="16591"/>
                    <a:pt x="13526" y="16591"/>
                  </a:cubicBezTo>
                  <a:cubicBezTo>
                    <a:pt x="13526" y="16582"/>
                    <a:pt x="13526" y="16573"/>
                    <a:pt x="13526" y="16563"/>
                  </a:cubicBezTo>
                  <a:close/>
                  <a:moveTo>
                    <a:pt x="16735" y="16554"/>
                  </a:moveTo>
                  <a:lnTo>
                    <a:pt x="16735" y="16554"/>
                  </a:lnTo>
                  <a:cubicBezTo>
                    <a:pt x="16754" y="16563"/>
                    <a:pt x="16763" y="16573"/>
                    <a:pt x="16763" y="16591"/>
                  </a:cubicBezTo>
                  <a:cubicBezTo>
                    <a:pt x="16754" y="16582"/>
                    <a:pt x="16744" y="16573"/>
                    <a:pt x="16735" y="16554"/>
                  </a:cubicBezTo>
                  <a:close/>
                  <a:moveTo>
                    <a:pt x="60995" y="16563"/>
                  </a:moveTo>
                  <a:lnTo>
                    <a:pt x="60985" y="16591"/>
                  </a:lnTo>
                  <a:lnTo>
                    <a:pt x="60976" y="16582"/>
                  </a:lnTo>
                  <a:lnTo>
                    <a:pt x="60995" y="16563"/>
                  </a:lnTo>
                  <a:close/>
                  <a:moveTo>
                    <a:pt x="14084" y="16563"/>
                  </a:moveTo>
                  <a:cubicBezTo>
                    <a:pt x="14094" y="16563"/>
                    <a:pt x="14094" y="16563"/>
                    <a:pt x="14094" y="16573"/>
                  </a:cubicBezTo>
                  <a:cubicBezTo>
                    <a:pt x="14103" y="16591"/>
                    <a:pt x="14113" y="16591"/>
                    <a:pt x="14132" y="16591"/>
                  </a:cubicBezTo>
                  <a:lnTo>
                    <a:pt x="14151" y="16591"/>
                  </a:lnTo>
                  <a:cubicBezTo>
                    <a:pt x="14132" y="16601"/>
                    <a:pt x="14122" y="16601"/>
                    <a:pt x="14103" y="16601"/>
                  </a:cubicBezTo>
                  <a:cubicBezTo>
                    <a:pt x="14084" y="16601"/>
                    <a:pt x="14075" y="16591"/>
                    <a:pt x="14084" y="16573"/>
                  </a:cubicBezTo>
                  <a:cubicBezTo>
                    <a:pt x="14084" y="16573"/>
                    <a:pt x="14084" y="16563"/>
                    <a:pt x="14084" y="16563"/>
                  </a:cubicBezTo>
                  <a:close/>
                  <a:moveTo>
                    <a:pt x="59651" y="16345"/>
                  </a:moveTo>
                  <a:cubicBezTo>
                    <a:pt x="59670" y="16345"/>
                    <a:pt x="59679" y="16355"/>
                    <a:pt x="59689" y="16364"/>
                  </a:cubicBezTo>
                  <a:cubicBezTo>
                    <a:pt x="59695" y="16358"/>
                    <a:pt x="59702" y="16351"/>
                    <a:pt x="59709" y="16351"/>
                  </a:cubicBezTo>
                  <a:cubicBezTo>
                    <a:pt x="59711" y="16351"/>
                    <a:pt x="59714" y="16352"/>
                    <a:pt x="59717" y="16355"/>
                  </a:cubicBezTo>
                  <a:cubicBezTo>
                    <a:pt x="59764" y="16355"/>
                    <a:pt x="59802" y="16364"/>
                    <a:pt x="59850" y="16383"/>
                  </a:cubicBezTo>
                  <a:cubicBezTo>
                    <a:pt x="59850" y="16383"/>
                    <a:pt x="59854" y="16387"/>
                    <a:pt x="59859" y="16387"/>
                  </a:cubicBezTo>
                  <a:cubicBezTo>
                    <a:pt x="59862" y="16387"/>
                    <a:pt x="59865" y="16386"/>
                    <a:pt x="59868" y="16383"/>
                  </a:cubicBezTo>
                  <a:cubicBezTo>
                    <a:pt x="59897" y="16383"/>
                    <a:pt x="59925" y="16393"/>
                    <a:pt x="59954" y="16402"/>
                  </a:cubicBezTo>
                  <a:cubicBezTo>
                    <a:pt x="59963" y="16402"/>
                    <a:pt x="59973" y="16412"/>
                    <a:pt x="59982" y="16412"/>
                  </a:cubicBezTo>
                  <a:cubicBezTo>
                    <a:pt x="59982" y="16421"/>
                    <a:pt x="59982" y="16421"/>
                    <a:pt x="59982" y="16431"/>
                  </a:cubicBezTo>
                  <a:lnTo>
                    <a:pt x="59963" y="16431"/>
                  </a:lnTo>
                  <a:cubicBezTo>
                    <a:pt x="59955" y="16427"/>
                    <a:pt x="59951" y="16424"/>
                    <a:pt x="59947" y="16424"/>
                  </a:cubicBezTo>
                  <a:cubicBezTo>
                    <a:pt x="59943" y="16424"/>
                    <a:pt x="59940" y="16429"/>
                    <a:pt x="59935" y="16440"/>
                  </a:cubicBezTo>
                  <a:cubicBezTo>
                    <a:pt x="59928" y="16454"/>
                    <a:pt x="59916" y="16463"/>
                    <a:pt x="59902" y="16463"/>
                  </a:cubicBezTo>
                  <a:cubicBezTo>
                    <a:pt x="59898" y="16463"/>
                    <a:pt x="59892" y="16461"/>
                    <a:pt x="59887" y="16459"/>
                  </a:cubicBezTo>
                  <a:cubicBezTo>
                    <a:pt x="59878" y="16449"/>
                    <a:pt x="59878" y="16440"/>
                    <a:pt x="59868" y="16431"/>
                  </a:cubicBezTo>
                  <a:cubicBezTo>
                    <a:pt x="59859" y="16431"/>
                    <a:pt x="59859" y="16440"/>
                    <a:pt x="59859" y="16440"/>
                  </a:cubicBezTo>
                  <a:cubicBezTo>
                    <a:pt x="59850" y="16449"/>
                    <a:pt x="59840" y="16459"/>
                    <a:pt x="59831" y="16468"/>
                  </a:cubicBezTo>
                  <a:cubicBezTo>
                    <a:pt x="59821" y="16468"/>
                    <a:pt x="59821" y="16478"/>
                    <a:pt x="59831" y="16487"/>
                  </a:cubicBezTo>
                  <a:cubicBezTo>
                    <a:pt x="59831" y="16497"/>
                    <a:pt x="59831" y="16506"/>
                    <a:pt x="59831" y="16525"/>
                  </a:cubicBezTo>
                  <a:cubicBezTo>
                    <a:pt x="59821" y="16544"/>
                    <a:pt x="59831" y="16544"/>
                    <a:pt x="59850" y="16544"/>
                  </a:cubicBezTo>
                  <a:cubicBezTo>
                    <a:pt x="59850" y="16544"/>
                    <a:pt x="59859" y="16544"/>
                    <a:pt x="59859" y="16554"/>
                  </a:cubicBezTo>
                  <a:cubicBezTo>
                    <a:pt x="59859" y="16563"/>
                    <a:pt x="59868" y="16582"/>
                    <a:pt x="59868" y="16591"/>
                  </a:cubicBezTo>
                  <a:cubicBezTo>
                    <a:pt x="59868" y="16601"/>
                    <a:pt x="59868" y="16601"/>
                    <a:pt x="59859" y="16601"/>
                  </a:cubicBezTo>
                  <a:lnTo>
                    <a:pt x="59850" y="16601"/>
                  </a:lnTo>
                  <a:cubicBezTo>
                    <a:pt x="59840" y="16582"/>
                    <a:pt x="59821" y="16573"/>
                    <a:pt x="59802" y="16554"/>
                  </a:cubicBezTo>
                  <a:cubicBezTo>
                    <a:pt x="59802" y="16544"/>
                    <a:pt x="59793" y="16535"/>
                    <a:pt x="59793" y="16535"/>
                  </a:cubicBezTo>
                  <a:cubicBezTo>
                    <a:pt x="59793" y="16506"/>
                    <a:pt x="59783" y="16497"/>
                    <a:pt x="59755" y="16487"/>
                  </a:cubicBezTo>
                  <a:cubicBezTo>
                    <a:pt x="59736" y="16478"/>
                    <a:pt x="59726" y="16459"/>
                    <a:pt x="59717" y="16440"/>
                  </a:cubicBezTo>
                  <a:cubicBezTo>
                    <a:pt x="59717" y="16440"/>
                    <a:pt x="59717" y="16431"/>
                    <a:pt x="59717" y="16431"/>
                  </a:cubicBezTo>
                  <a:cubicBezTo>
                    <a:pt x="59726" y="16421"/>
                    <a:pt x="59726" y="16421"/>
                    <a:pt x="59726" y="16421"/>
                  </a:cubicBezTo>
                  <a:cubicBezTo>
                    <a:pt x="59698" y="16421"/>
                    <a:pt x="59698" y="16431"/>
                    <a:pt x="59708" y="16449"/>
                  </a:cubicBezTo>
                  <a:cubicBezTo>
                    <a:pt x="59708" y="16459"/>
                    <a:pt x="59717" y="16459"/>
                    <a:pt x="59717" y="16468"/>
                  </a:cubicBezTo>
                  <a:cubicBezTo>
                    <a:pt x="59717" y="16468"/>
                    <a:pt x="59717" y="16468"/>
                    <a:pt x="59717" y="16478"/>
                  </a:cubicBezTo>
                  <a:cubicBezTo>
                    <a:pt x="59708" y="16468"/>
                    <a:pt x="59708" y="16468"/>
                    <a:pt x="59708" y="16468"/>
                  </a:cubicBezTo>
                  <a:cubicBezTo>
                    <a:pt x="59698" y="16468"/>
                    <a:pt x="59698" y="16459"/>
                    <a:pt x="59698" y="16459"/>
                  </a:cubicBezTo>
                  <a:cubicBezTo>
                    <a:pt x="59689" y="16459"/>
                    <a:pt x="59679" y="16459"/>
                    <a:pt x="59670" y="16468"/>
                  </a:cubicBezTo>
                  <a:cubicBezTo>
                    <a:pt x="59663" y="16472"/>
                    <a:pt x="59657" y="16474"/>
                    <a:pt x="59653" y="16474"/>
                  </a:cubicBezTo>
                  <a:cubicBezTo>
                    <a:pt x="59645" y="16474"/>
                    <a:pt x="59641" y="16467"/>
                    <a:pt x="59641" y="16449"/>
                  </a:cubicBezTo>
                  <a:cubicBezTo>
                    <a:pt x="59632" y="16431"/>
                    <a:pt x="59632" y="16421"/>
                    <a:pt x="59632" y="16402"/>
                  </a:cubicBezTo>
                  <a:lnTo>
                    <a:pt x="59632" y="16402"/>
                  </a:lnTo>
                  <a:cubicBezTo>
                    <a:pt x="59651" y="16412"/>
                    <a:pt x="59670" y="16421"/>
                    <a:pt x="59679" y="16431"/>
                  </a:cubicBezTo>
                  <a:cubicBezTo>
                    <a:pt x="59689" y="16421"/>
                    <a:pt x="59679" y="16412"/>
                    <a:pt x="59670" y="16412"/>
                  </a:cubicBezTo>
                  <a:cubicBezTo>
                    <a:pt x="59651" y="16402"/>
                    <a:pt x="59641" y="16374"/>
                    <a:pt x="59641" y="16355"/>
                  </a:cubicBezTo>
                  <a:cubicBezTo>
                    <a:pt x="59641" y="16355"/>
                    <a:pt x="59651" y="16345"/>
                    <a:pt x="59651" y="16345"/>
                  </a:cubicBezTo>
                  <a:close/>
                  <a:moveTo>
                    <a:pt x="59992" y="16449"/>
                  </a:moveTo>
                  <a:cubicBezTo>
                    <a:pt x="60001" y="16449"/>
                    <a:pt x="60010" y="16459"/>
                    <a:pt x="60010" y="16468"/>
                  </a:cubicBezTo>
                  <a:cubicBezTo>
                    <a:pt x="60029" y="16487"/>
                    <a:pt x="60048" y="16516"/>
                    <a:pt x="60058" y="16535"/>
                  </a:cubicBezTo>
                  <a:cubicBezTo>
                    <a:pt x="60067" y="16544"/>
                    <a:pt x="60067" y="16544"/>
                    <a:pt x="60067" y="16554"/>
                  </a:cubicBezTo>
                  <a:cubicBezTo>
                    <a:pt x="60067" y="16563"/>
                    <a:pt x="60077" y="16573"/>
                    <a:pt x="60077" y="16591"/>
                  </a:cubicBezTo>
                  <a:lnTo>
                    <a:pt x="60067" y="16591"/>
                  </a:lnTo>
                  <a:lnTo>
                    <a:pt x="60077" y="16601"/>
                  </a:lnTo>
                  <a:lnTo>
                    <a:pt x="60058" y="16601"/>
                  </a:lnTo>
                  <a:cubicBezTo>
                    <a:pt x="60039" y="16601"/>
                    <a:pt x="60029" y="16601"/>
                    <a:pt x="60020" y="16591"/>
                  </a:cubicBezTo>
                  <a:cubicBezTo>
                    <a:pt x="60010" y="16591"/>
                    <a:pt x="60010" y="16582"/>
                    <a:pt x="60001" y="16573"/>
                  </a:cubicBezTo>
                  <a:cubicBezTo>
                    <a:pt x="60001" y="16573"/>
                    <a:pt x="60001" y="16563"/>
                    <a:pt x="59992" y="16554"/>
                  </a:cubicBezTo>
                  <a:cubicBezTo>
                    <a:pt x="59982" y="16544"/>
                    <a:pt x="59992" y="16525"/>
                    <a:pt x="60010" y="16516"/>
                  </a:cubicBezTo>
                  <a:cubicBezTo>
                    <a:pt x="60010" y="16516"/>
                    <a:pt x="60010" y="16506"/>
                    <a:pt x="60020" y="16506"/>
                  </a:cubicBezTo>
                  <a:cubicBezTo>
                    <a:pt x="60020" y="16497"/>
                    <a:pt x="60020" y="16487"/>
                    <a:pt x="60010" y="16487"/>
                  </a:cubicBezTo>
                  <a:cubicBezTo>
                    <a:pt x="60010" y="16487"/>
                    <a:pt x="60010" y="16478"/>
                    <a:pt x="60001" y="16478"/>
                  </a:cubicBezTo>
                  <a:cubicBezTo>
                    <a:pt x="59982" y="16478"/>
                    <a:pt x="59982" y="16468"/>
                    <a:pt x="59992" y="16449"/>
                  </a:cubicBezTo>
                  <a:close/>
                  <a:moveTo>
                    <a:pt x="60096" y="16582"/>
                  </a:moveTo>
                  <a:lnTo>
                    <a:pt x="60086" y="16601"/>
                  </a:lnTo>
                  <a:lnTo>
                    <a:pt x="60077" y="16601"/>
                  </a:lnTo>
                  <a:lnTo>
                    <a:pt x="60096" y="16582"/>
                  </a:lnTo>
                  <a:close/>
                  <a:moveTo>
                    <a:pt x="60238" y="16573"/>
                  </a:moveTo>
                  <a:lnTo>
                    <a:pt x="60238" y="16573"/>
                  </a:lnTo>
                  <a:cubicBezTo>
                    <a:pt x="60257" y="16582"/>
                    <a:pt x="60257" y="16591"/>
                    <a:pt x="60247" y="16601"/>
                  </a:cubicBezTo>
                  <a:cubicBezTo>
                    <a:pt x="60238" y="16591"/>
                    <a:pt x="60238" y="16582"/>
                    <a:pt x="60238" y="16573"/>
                  </a:cubicBezTo>
                  <a:close/>
                  <a:moveTo>
                    <a:pt x="12863" y="16563"/>
                  </a:moveTo>
                  <a:cubicBezTo>
                    <a:pt x="12863" y="16563"/>
                    <a:pt x="12863" y="16573"/>
                    <a:pt x="12873" y="16573"/>
                  </a:cubicBezTo>
                  <a:cubicBezTo>
                    <a:pt x="12882" y="16582"/>
                    <a:pt x="12901" y="16591"/>
                    <a:pt x="12920" y="16591"/>
                  </a:cubicBezTo>
                  <a:cubicBezTo>
                    <a:pt x="12920" y="16591"/>
                    <a:pt x="12920" y="16591"/>
                    <a:pt x="12920" y="16601"/>
                  </a:cubicBezTo>
                  <a:cubicBezTo>
                    <a:pt x="12930" y="16601"/>
                    <a:pt x="12930" y="16601"/>
                    <a:pt x="12930" y="16591"/>
                  </a:cubicBezTo>
                  <a:cubicBezTo>
                    <a:pt x="12939" y="16591"/>
                    <a:pt x="12939" y="16601"/>
                    <a:pt x="12939" y="16610"/>
                  </a:cubicBezTo>
                  <a:cubicBezTo>
                    <a:pt x="12911" y="16601"/>
                    <a:pt x="12882" y="16582"/>
                    <a:pt x="12854" y="16573"/>
                  </a:cubicBezTo>
                  <a:cubicBezTo>
                    <a:pt x="12854" y="16563"/>
                    <a:pt x="12854" y="16563"/>
                    <a:pt x="12863" y="16563"/>
                  </a:cubicBezTo>
                  <a:close/>
                  <a:moveTo>
                    <a:pt x="54976" y="16584"/>
                  </a:moveTo>
                  <a:cubicBezTo>
                    <a:pt x="54977" y="16584"/>
                    <a:pt x="54980" y="16587"/>
                    <a:pt x="54984" y="16591"/>
                  </a:cubicBezTo>
                  <a:cubicBezTo>
                    <a:pt x="54994" y="16601"/>
                    <a:pt x="54994" y="16601"/>
                    <a:pt x="54984" y="16610"/>
                  </a:cubicBezTo>
                  <a:cubicBezTo>
                    <a:pt x="54975" y="16610"/>
                    <a:pt x="54975" y="16601"/>
                    <a:pt x="54975" y="16591"/>
                  </a:cubicBezTo>
                  <a:cubicBezTo>
                    <a:pt x="54975" y="16587"/>
                    <a:pt x="54975" y="16584"/>
                    <a:pt x="54976" y="16584"/>
                  </a:cubicBezTo>
                  <a:close/>
                  <a:moveTo>
                    <a:pt x="58799" y="16431"/>
                  </a:moveTo>
                  <a:cubicBezTo>
                    <a:pt x="58780" y="16449"/>
                    <a:pt x="58780" y="16449"/>
                    <a:pt x="58799" y="16468"/>
                  </a:cubicBezTo>
                  <a:cubicBezTo>
                    <a:pt x="58808" y="16478"/>
                    <a:pt x="58808" y="16487"/>
                    <a:pt x="58808" y="16497"/>
                  </a:cubicBezTo>
                  <a:cubicBezTo>
                    <a:pt x="58799" y="16506"/>
                    <a:pt x="58799" y="16516"/>
                    <a:pt x="58799" y="16525"/>
                  </a:cubicBezTo>
                  <a:cubicBezTo>
                    <a:pt x="58818" y="16525"/>
                    <a:pt x="58827" y="16506"/>
                    <a:pt x="58827" y="16497"/>
                  </a:cubicBezTo>
                  <a:cubicBezTo>
                    <a:pt x="58837" y="16506"/>
                    <a:pt x="58837" y="16516"/>
                    <a:pt x="58837" y="16525"/>
                  </a:cubicBezTo>
                  <a:cubicBezTo>
                    <a:pt x="58827" y="16535"/>
                    <a:pt x="58827" y="16535"/>
                    <a:pt x="58827" y="16544"/>
                  </a:cubicBezTo>
                  <a:cubicBezTo>
                    <a:pt x="58827" y="16544"/>
                    <a:pt x="58837" y="16554"/>
                    <a:pt x="58837" y="16554"/>
                  </a:cubicBezTo>
                  <a:cubicBezTo>
                    <a:pt x="58846" y="16554"/>
                    <a:pt x="58865" y="16544"/>
                    <a:pt x="58875" y="16544"/>
                  </a:cubicBezTo>
                  <a:cubicBezTo>
                    <a:pt x="58884" y="16535"/>
                    <a:pt x="58894" y="16535"/>
                    <a:pt x="58903" y="16525"/>
                  </a:cubicBezTo>
                  <a:cubicBezTo>
                    <a:pt x="58903" y="16525"/>
                    <a:pt x="58903" y="16525"/>
                    <a:pt x="58912" y="16535"/>
                  </a:cubicBezTo>
                  <a:cubicBezTo>
                    <a:pt x="58912" y="16535"/>
                    <a:pt x="58912" y="16535"/>
                    <a:pt x="58903" y="16544"/>
                  </a:cubicBezTo>
                  <a:cubicBezTo>
                    <a:pt x="58894" y="16554"/>
                    <a:pt x="58875" y="16563"/>
                    <a:pt x="58856" y="16573"/>
                  </a:cubicBezTo>
                  <a:cubicBezTo>
                    <a:pt x="58856" y="16573"/>
                    <a:pt x="58851" y="16568"/>
                    <a:pt x="58849" y="16568"/>
                  </a:cubicBezTo>
                  <a:cubicBezTo>
                    <a:pt x="58847" y="16568"/>
                    <a:pt x="58846" y="16569"/>
                    <a:pt x="58846" y="16573"/>
                  </a:cubicBezTo>
                  <a:lnTo>
                    <a:pt x="58837" y="16573"/>
                  </a:lnTo>
                  <a:cubicBezTo>
                    <a:pt x="58837" y="16582"/>
                    <a:pt x="58837" y="16582"/>
                    <a:pt x="58837" y="16591"/>
                  </a:cubicBezTo>
                  <a:cubicBezTo>
                    <a:pt x="58830" y="16598"/>
                    <a:pt x="58819" y="16605"/>
                    <a:pt x="58809" y="16605"/>
                  </a:cubicBezTo>
                  <a:cubicBezTo>
                    <a:pt x="58805" y="16605"/>
                    <a:pt x="58802" y="16604"/>
                    <a:pt x="58799" y="16601"/>
                  </a:cubicBezTo>
                  <a:cubicBezTo>
                    <a:pt x="58789" y="16601"/>
                    <a:pt x="58789" y="16610"/>
                    <a:pt x="58780" y="16610"/>
                  </a:cubicBezTo>
                  <a:cubicBezTo>
                    <a:pt x="58780" y="16610"/>
                    <a:pt x="58780" y="16601"/>
                    <a:pt x="58780" y="16601"/>
                  </a:cubicBezTo>
                  <a:lnTo>
                    <a:pt x="58761" y="16610"/>
                  </a:lnTo>
                  <a:cubicBezTo>
                    <a:pt x="58761" y="16582"/>
                    <a:pt x="58770" y="16554"/>
                    <a:pt x="58789" y="16525"/>
                  </a:cubicBezTo>
                  <a:lnTo>
                    <a:pt x="58714" y="16525"/>
                  </a:lnTo>
                  <a:cubicBezTo>
                    <a:pt x="58704" y="16525"/>
                    <a:pt x="58695" y="16525"/>
                    <a:pt x="58695" y="16516"/>
                  </a:cubicBezTo>
                  <a:cubicBezTo>
                    <a:pt x="58695" y="16516"/>
                    <a:pt x="58695" y="16506"/>
                    <a:pt x="58704" y="16497"/>
                  </a:cubicBezTo>
                  <a:cubicBezTo>
                    <a:pt x="58714" y="16497"/>
                    <a:pt x="58723" y="16487"/>
                    <a:pt x="58733" y="16478"/>
                  </a:cubicBezTo>
                  <a:cubicBezTo>
                    <a:pt x="58742" y="16478"/>
                    <a:pt x="58742" y="16478"/>
                    <a:pt x="58742" y="16468"/>
                  </a:cubicBezTo>
                  <a:cubicBezTo>
                    <a:pt x="58752" y="16449"/>
                    <a:pt x="58770" y="16431"/>
                    <a:pt x="58799" y="16431"/>
                  </a:cubicBezTo>
                  <a:close/>
                  <a:moveTo>
                    <a:pt x="60200" y="16582"/>
                  </a:moveTo>
                  <a:cubicBezTo>
                    <a:pt x="60200" y="16582"/>
                    <a:pt x="60200" y="16591"/>
                    <a:pt x="60200" y="16591"/>
                  </a:cubicBezTo>
                  <a:cubicBezTo>
                    <a:pt x="60200" y="16601"/>
                    <a:pt x="60190" y="16610"/>
                    <a:pt x="60181" y="16610"/>
                  </a:cubicBezTo>
                  <a:cubicBezTo>
                    <a:pt x="60181" y="16610"/>
                    <a:pt x="60171" y="16601"/>
                    <a:pt x="60171" y="16591"/>
                  </a:cubicBezTo>
                  <a:cubicBezTo>
                    <a:pt x="60171" y="16591"/>
                    <a:pt x="60190" y="16582"/>
                    <a:pt x="60200" y="16582"/>
                  </a:cubicBezTo>
                  <a:close/>
                  <a:moveTo>
                    <a:pt x="61194" y="16554"/>
                  </a:moveTo>
                  <a:cubicBezTo>
                    <a:pt x="61203" y="16573"/>
                    <a:pt x="61203" y="16591"/>
                    <a:pt x="61203" y="16610"/>
                  </a:cubicBezTo>
                  <a:cubicBezTo>
                    <a:pt x="61184" y="16601"/>
                    <a:pt x="61184" y="16591"/>
                    <a:pt x="61184" y="16582"/>
                  </a:cubicBezTo>
                  <a:cubicBezTo>
                    <a:pt x="61184" y="16573"/>
                    <a:pt x="61184" y="16573"/>
                    <a:pt x="61184" y="16563"/>
                  </a:cubicBezTo>
                  <a:cubicBezTo>
                    <a:pt x="61184" y="16563"/>
                    <a:pt x="61184" y="16563"/>
                    <a:pt x="61184" y="16554"/>
                  </a:cubicBezTo>
                  <a:close/>
                  <a:moveTo>
                    <a:pt x="13069" y="16604"/>
                  </a:moveTo>
                  <a:cubicBezTo>
                    <a:pt x="13073" y="16604"/>
                    <a:pt x="13077" y="16606"/>
                    <a:pt x="13081" y="16610"/>
                  </a:cubicBezTo>
                  <a:lnTo>
                    <a:pt x="13053" y="16620"/>
                  </a:lnTo>
                  <a:cubicBezTo>
                    <a:pt x="13058" y="16609"/>
                    <a:pt x="13064" y="16604"/>
                    <a:pt x="13069" y="16604"/>
                  </a:cubicBezTo>
                  <a:close/>
                  <a:moveTo>
                    <a:pt x="16659" y="16582"/>
                  </a:moveTo>
                  <a:cubicBezTo>
                    <a:pt x="16678" y="16601"/>
                    <a:pt x="16678" y="16610"/>
                    <a:pt x="16669" y="16620"/>
                  </a:cubicBezTo>
                  <a:lnTo>
                    <a:pt x="16659" y="16620"/>
                  </a:lnTo>
                  <a:cubicBezTo>
                    <a:pt x="16659" y="16620"/>
                    <a:pt x="16650" y="16620"/>
                    <a:pt x="16650" y="16610"/>
                  </a:cubicBezTo>
                  <a:cubicBezTo>
                    <a:pt x="16650" y="16601"/>
                    <a:pt x="16659" y="16591"/>
                    <a:pt x="16659" y="16582"/>
                  </a:cubicBezTo>
                  <a:close/>
                  <a:moveTo>
                    <a:pt x="17378" y="16582"/>
                  </a:moveTo>
                  <a:cubicBezTo>
                    <a:pt x="17378" y="16582"/>
                    <a:pt x="17388" y="16591"/>
                    <a:pt x="17388" y="16601"/>
                  </a:cubicBezTo>
                  <a:cubicBezTo>
                    <a:pt x="17388" y="16601"/>
                    <a:pt x="17388" y="16610"/>
                    <a:pt x="17388" y="16610"/>
                  </a:cubicBezTo>
                  <a:cubicBezTo>
                    <a:pt x="17388" y="16620"/>
                    <a:pt x="17378" y="16620"/>
                    <a:pt x="17369" y="16620"/>
                  </a:cubicBezTo>
                  <a:cubicBezTo>
                    <a:pt x="17369" y="16610"/>
                    <a:pt x="17359" y="16610"/>
                    <a:pt x="17359" y="16610"/>
                  </a:cubicBezTo>
                  <a:cubicBezTo>
                    <a:pt x="17369" y="16601"/>
                    <a:pt x="17369" y="16591"/>
                    <a:pt x="17369" y="16582"/>
                  </a:cubicBezTo>
                  <a:close/>
                  <a:moveTo>
                    <a:pt x="14208" y="16554"/>
                  </a:moveTo>
                  <a:cubicBezTo>
                    <a:pt x="14217" y="16573"/>
                    <a:pt x="14236" y="16591"/>
                    <a:pt x="14264" y="16601"/>
                  </a:cubicBezTo>
                  <a:cubicBezTo>
                    <a:pt x="14264" y="16601"/>
                    <a:pt x="14264" y="16610"/>
                    <a:pt x="14264" y="16610"/>
                  </a:cubicBezTo>
                  <a:cubicBezTo>
                    <a:pt x="14260" y="16618"/>
                    <a:pt x="14253" y="16621"/>
                    <a:pt x="14246" y="16621"/>
                  </a:cubicBezTo>
                  <a:cubicBezTo>
                    <a:pt x="14236" y="16621"/>
                    <a:pt x="14226" y="16616"/>
                    <a:pt x="14226" y="16610"/>
                  </a:cubicBezTo>
                  <a:cubicBezTo>
                    <a:pt x="14217" y="16591"/>
                    <a:pt x="14208" y="16582"/>
                    <a:pt x="14208" y="16573"/>
                  </a:cubicBezTo>
                  <a:cubicBezTo>
                    <a:pt x="14208" y="16563"/>
                    <a:pt x="14208" y="16563"/>
                    <a:pt x="14208" y="16554"/>
                  </a:cubicBezTo>
                  <a:close/>
                  <a:moveTo>
                    <a:pt x="55155" y="16620"/>
                  </a:moveTo>
                  <a:lnTo>
                    <a:pt x="55164" y="16629"/>
                  </a:lnTo>
                  <a:lnTo>
                    <a:pt x="55155" y="16629"/>
                  </a:lnTo>
                  <a:cubicBezTo>
                    <a:pt x="55145" y="16620"/>
                    <a:pt x="55155" y="16620"/>
                    <a:pt x="55155" y="16620"/>
                  </a:cubicBezTo>
                  <a:close/>
                  <a:moveTo>
                    <a:pt x="59168" y="16610"/>
                  </a:moveTo>
                  <a:cubicBezTo>
                    <a:pt x="59159" y="16620"/>
                    <a:pt x="59159" y="16620"/>
                    <a:pt x="59159" y="16629"/>
                  </a:cubicBezTo>
                  <a:lnTo>
                    <a:pt x="59149" y="16620"/>
                  </a:lnTo>
                  <a:lnTo>
                    <a:pt x="59159" y="16610"/>
                  </a:lnTo>
                  <a:close/>
                  <a:moveTo>
                    <a:pt x="13954" y="16608"/>
                  </a:moveTo>
                  <a:cubicBezTo>
                    <a:pt x="13971" y="16608"/>
                    <a:pt x="13981" y="16622"/>
                    <a:pt x="13997" y="16622"/>
                  </a:cubicBezTo>
                  <a:cubicBezTo>
                    <a:pt x="14001" y="16622"/>
                    <a:pt x="14005" y="16621"/>
                    <a:pt x="14009" y="16620"/>
                  </a:cubicBezTo>
                  <a:lnTo>
                    <a:pt x="14009" y="16620"/>
                  </a:lnTo>
                  <a:cubicBezTo>
                    <a:pt x="14009" y="16627"/>
                    <a:pt x="14004" y="16633"/>
                    <a:pt x="13998" y="16633"/>
                  </a:cubicBezTo>
                  <a:cubicBezTo>
                    <a:pt x="13995" y="16633"/>
                    <a:pt x="13993" y="16632"/>
                    <a:pt x="13990" y="16629"/>
                  </a:cubicBezTo>
                  <a:cubicBezTo>
                    <a:pt x="13971" y="16629"/>
                    <a:pt x="13961" y="16620"/>
                    <a:pt x="13942" y="16610"/>
                  </a:cubicBezTo>
                  <a:cubicBezTo>
                    <a:pt x="13947" y="16609"/>
                    <a:pt x="13950" y="16608"/>
                    <a:pt x="13954" y="16608"/>
                  </a:cubicBezTo>
                  <a:close/>
                  <a:moveTo>
                    <a:pt x="61334" y="16489"/>
                  </a:moveTo>
                  <a:cubicBezTo>
                    <a:pt x="61345" y="16489"/>
                    <a:pt x="61356" y="16494"/>
                    <a:pt x="61364" y="16506"/>
                  </a:cubicBezTo>
                  <a:cubicBezTo>
                    <a:pt x="61370" y="16509"/>
                    <a:pt x="61377" y="16510"/>
                    <a:pt x="61383" y="16510"/>
                  </a:cubicBezTo>
                  <a:cubicBezTo>
                    <a:pt x="61396" y="16510"/>
                    <a:pt x="61408" y="16506"/>
                    <a:pt x="61421" y="16506"/>
                  </a:cubicBezTo>
                  <a:cubicBezTo>
                    <a:pt x="61421" y="16506"/>
                    <a:pt x="61421" y="16506"/>
                    <a:pt x="61430" y="16497"/>
                  </a:cubicBezTo>
                  <a:lnTo>
                    <a:pt x="61430" y="16506"/>
                  </a:lnTo>
                  <a:lnTo>
                    <a:pt x="61430" y="16516"/>
                  </a:lnTo>
                  <a:cubicBezTo>
                    <a:pt x="61440" y="16516"/>
                    <a:pt x="61449" y="16525"/>
                    <a:pt x="61449" y="16525"/>
                  </a:cubicBezTo>
                  <a:cubicBezTo>
                    <a:pt x="61459" y="16544"/>
                    <a:pt x="61459" y="16563"/>
                    <a:pt x="61459" y="16573"/>
                  </a:cubicBezTo>
                  <a:lnTo>
                    <a:pt x="61430" y="16573"/>
                  </a:lnTo>
                  <a:cubicBezTo>
                    <a:pt x="61421" y="16573"/>
                    <a:pt x="61421" y="16582"/>
                    <a:pt x="61421" y="16591"/>
                  </a:cubicBezTo>
                  <a:cubicBezTo>
                    <a:pt x="61416" y="16589"/>
                    <a:pt x="61410" y="16588"/>
                    <a:pt x="61404" y="16588"/>
                  </a:cubicBezTo>
                  <a:cubicBezTo>
                    <a:pt x="61388" y="16588"/>
                    <a:pt x="61371" y="16597"/>
                    <a:pt x="61364" y="16610"/>
                  </a:cubicBezTo>
                  <a:cubicBezTo>
                    <a:pt x="61355" y="16620"/>
                    <a:pt x="61336" y="16620"/>
                    <a:pt x="61326" y="16620"/>
                  </a:cubicBezTo>
                  <a:cubicBezTo>
                    <a:pt x="61307" y="16620"/>
                    <a:pt x="61298" y="16629"/>
                    <a:pt x="61279" y="16639"/>
                  </a:cubicBezTo>
                  <a:lnTo>
                    <a:pt x="61269" y="16639"/>
                  </a:lnTo>
                  <a:cubicBezTo>
                    <a:pt x="61260" y="16639"/>
                    <a:pt x="61250" y="16639"/>
                    <a:pt x="61250" y="16629"/>
                  </a:cubicBezTo>
                  <a:cubicBezTo>
                    <a:pt x="61260" y="16620"/>
                    <a:pt x="61260" y="16610"/>
                    <a:pt x="61260" y="16610"/>
                  </a:cubicBezTo>
                  <a:cubicBezTo>
                    <a:pt x="61269" y="16601"/>
                    <a:pt x="61269" y="16591"/>
                    <a:pt x="61260" y="16591"/>
                  </a:cubicBezTo>
                  <a:cubicBezTo>
                    <a:pt x="61256" y="16593"/>
                    <a:pt x="61252" y="16593"/>
                    <a:pt x="61249" y="16593"/>
                  </a:cubicBezTo>
                  <a:cubicBezTo>
                    <a:pt x="61229" y="16593"/>
                    <a:pt x="61221" y="16570"/>
                    <a:pt x="61213" y="16554"/>
                  </a:cubicBezTo>
                  <a:cubicBezTo>
                    <a:pt x="61203" y="16554"/>
                    <a:pt x="61213" y="16544"/>
                    <a:pt x="61222" y="16544"/>
                  </a:cubicBezTo>
                  <a:lnTo>
                    <a:pt x="61250" y="16544"/>
                  </a:lnTo>
                  <a:cubicBezTo>
                    <a:pt x="61269" y="16544"/>
                    <a:pt x="61288" y="16535"/>
                    <a:pt x="61298" y="16516"/>
                  </a:cubicBezTo>
                  <a:cubicBezTo>
                    <a:pt x="61303" y="16499"/>
                    <a:pt x="61318" y="16489"/>
                    <a:pt x="61334" y="16489"/>
                  </a:cubicBezTo>
                  <a:close/>
                  <a:moveTo>
                    <a:pt x="13422" y="16620"/>
                  </a:moveTo>
                  <a:cubicBezTo>
                    <a:pt x="13412" y="16629"/>
                    <a:pt x="13412" y="16639"/>
                    <a:pt x="13412" y="16639"/>
                  </a:cubicBezTo>
                  <a:cubicBezTo>
                    <a:pt x="13412" y="16639"/>
                    <a:pt x="13412" y="16648"/>
                    <a:pt x="13412" y="16648"/>
                  </a:cubicBezTo>
                  <a:cubicBezTo>
                    <a:pt x="13412" y="16639"/>
                    <a:pt x="13403" y="16639"/>
                    <a:pt x="13403" y="16639"/>
                  </a:cubicBezTo>
                  <a:cubicBezTo>
                    <a:pt x="13412" y="16629"/>
                    <a:pt x="13412" y="16629"/>
                    <a:pt x="13412" y="16620"/>
                  </a:cubicBezTo>
                  <a:close/>
                  <a:moveTo>
                    <a:pt x="59111" y="16629"/>
                  </a:moveTo>
                  <a:lnTo>
                    <a:pt x="59159" y="16648"/>
                  </a:lnTo>
                  <a:cubicBezTo>
                    <a:pt x="59140" y="16648"/>
                    <a:pt x="59121" y="16639"/>
                    <a:pt x="59111" y="16629"/>
                  </a:cubicBezTo>
                  <a:close/>
                  <a:moveTo>
                    <a:pt x="14084" y="16610"/>
                  </a:moveTo>
                  <a:cubicBezTo>
                    <a:pt x="14094" y="16620"/>
                    <a:pt x="14084" y="16629"/>
                    <a:pt x="14084" y="16639"/>
                  </a:cubicBezTo>
                  <a:cubicBezTo>
                    <a:pt x="14084" y="16639"/>
                    <a:pt x="14084" y="16648"/>
                    <a:pt x="14084" y="16658"/>
                  </a:cubicBezTo>
                  <a:cubicBezTo>
                    <a:pt x="14066" y="16658"/>
                    <a:pt x="14047" y="16648"/>
                    <a:pt x="14028" y="16639"/>
                  </a:cubicBezTo>
                  <a:cubicBezTo>
                    <a:pt x="14047" y="16629"/>
                    <a:pt x="14066" y="16629"/>
                    <a:pt x="14084" y="16610"/>
                  </a:cubicBezTo>
                  <a:close/>
                  <a:moveTo>
                    <a:pt x="15968" y="16308"/>
                  </a:moveTo>
                  <a:cubicBezTo>
                    <a:pt x="15978" y="16308"/>
                    <a:pt x="15987" y="16317"/>
                    <a:pt x="15987" y="16326"/>
                  </a:cubicBezTo>
                  <a:cubicBezTo>
                    <a:pt x="15987" y="16336"/>
                    <a:pt x="15987" y="16345"/>
                    <a:pt x="15996" y="16364"/>
                  </a:cubicBezTo>
                  <a:cubicBezTo>
                    <a:pt x="15996" y="16364"/>
                    <a:pt x="15996" y="16374"/>
                    <a:pt x="15996" y="16374"/>
                  </a:cubicBezTo>
                  <a:cubicBezTo>
                    <a:pt x="15996" y="16383"/>
                    <a:pt x="16006" y="16383"/>
                    <a:pt x="16015" y="16383"/>
                  </a:cubicBezTo>
                  <a:cubicBezTo>
                    <a:pt x="16015" y="16374"/>
                    <a:pt x="16025" y="16374"/>
                    <a:pt x="16034" y="16364"/>
                  </a:cubicBezTo>
                  <a:cubicBezTo>
                    <a:pt x="16044" y="16364"/>
                    <a:pt x="16044" y="16355"/>
                    <a:pt x="16053" y="16355"/>
                  </a:cubicBezTo>
                  <a:cubicBezTo>
                    <a:pt x="16053" y="16345"/>
                    <a:pt x="16053" y="16345"/>
                    <a:pt x="16063" y="16336"/>
                  </a:cubicBezTo>
                  <a:cubicBezTo>
                    <a:pt x="16063" y="16345"/>
                    <a:pt x="16063" y="16345"/>
                    <a:pt x="16072" y="16355"/>
                  </a:cubicBezTo>
                  <a:lnTo>
                    <a:pt x="16082" y="16355"/>
                  </a:lnTo>
                  <a:cubicBezTo>
                    <a:pt x="16091" y="16355"/>
                    <a:pt x="16110" y="16355"/>
                    <a:pt x="16120" y="16374"/>
                  </a:cubicBezTo>
                  <a:cubicBezTo>
                    <a:pt x="16120" y="16364"/>
                    <a:pt x="16120" y="16355"/>
                    <a:pt x="16120" y="16345"/>
                  </a:cubicBezTo>
                  <a:cubicBezTo>
                    <a:pt x="16129" y="16345"/>
                    <a:pt x="16129" y="16336"/>
                    <a:pt x="16129" y="16336"/>
                  </a:cubicBezTo>
                  <a:cubicBezTo>
                    <a:pt x="16138" y="16336"/>
                    <a:pt x="16148" y="16336"/>
                    <a:pt x="16148" y="16345"/>
                  </a:cubicBezTo>
                  <a:cubicBezTo>
                    <a:pt x="16157" y="16355"/>
                    <a:pt x="16157" y="16374"/>
                    <a:pt x="16167" y="16383"/>
                  </a:cubicBezTo>
                  <a:cubicBezTo>
                    <a:pt x="16167" y="16393"/>
                    <a:pt x="16167" y="16402"/>
                    <a:pt x="16167" y="16421"/>
                  </a:cubicBezTo>
                  <a:cubicBezTo>
                    <a:pt x="16176" y="16402"/>
                    <a:pt x="16186" y="16393"/>
                    <a:pt x="16186" y="16383"/>
                  </a:cubicBezTo>
                  <a:cubicBezTo>
                    <a:pt x="16192" y="16383"/>
                    <a:pt x="16198" y="16379"/>
                    <a:pt x="16202" y="16379"/>
                  </a:cubicBezTo>
                  <a:cubicBezTo>
                    <a:pt x="16204" y="16379"/>
                    <a:pt x="16205" y="16380"/>
                    <a:pt x="16205" y="16383"/>
                  </a:cubicBezTo>
                  <a:lnTo>
                    <a:pt x="16224" y="16383"/>
                  </a:lnTo>
                  <a:cubicBezTo>
                    <a:pt x="16224" y="16378"/>
                    <a:pt x="16226" y="16376"/>
                    <a:pt x="16230" y="16376"/>
                  </a:cubicBezTo>
                  <a:cubicBezTo>
                    <a:pt x="16233" y="16376"/>
                    <a:pt x="16238" y="16378"/>
                    <a:pt x="16243" y="16383"/>
                  </a:cubicBezTo>
                  <a:cubicBezTo>
                    <a:pt x="16252" y="16393"/>
                    <a:pt x="16262" y="16402"/>
                    <a:pt x="16271" y="16412"/>
                  </a:cubicBezTo>
                  <a:cubicBezTo>
                    <a:pt x="16280" y="16393"/>
                    <a:pt x="16290" y="16393"/>
                    <a:pt x="16309" y="16393"/>
                  </a:cubicBezTo>
                  <a:cubicBezTo>
                    <a:pt x="16299" y="16412"/>
                    <a:pt x="16290" y="16412"/>
                    <a:pt x="16271" y="16412"/>
                  </a:cubicBezTo>
                  <a:cubicBezTo>
                    <a:pt x="16271" y="16421"/>
                    <a:pt x="16271" y="16421"/>
                    <a:pt x="16262" y="16431"/>
                  </a:cubicBezTo>
                  <a:cubicBezTo>
                    <a:pt x="16252" y="16431"/>
                    <a:pt x="16252" y="16440"/>
                    <a:pt x="16243" y="16449"/>
                  </a:cubicBezTo>
                  <a:cubicBezTo>
                    <a:pt x="16243" y="16449"/>
                    <a:pt x="16233" y="16459"/>
                    <a:pt x="16224" y="16459"/>
                  </a:cubicBezTo>
                  <a:cubicBezTo>
                    <a:pt x="16224" y="16468"/>
                    <a:pt x="16214" y="16478"/>
                    <a:pt x="16214" y="16487"/>
                  </a:cubicBezTo>
                  <a:lnTo>
                    <a:pt x="16233" y="16468"/>
                  </a:lnTo>
                  <a:lnTo>
                    <a:pt x="16233" y="16468"/>
                  </a:lnTo>
                  <a:cubicBezTo>
                    <a:pt x="16233" y="16487"/>
                    <a:pt x="16224" y="16487"/>
                    <a:pt x="16224" y="16497"/>
                  </a:cubicBezTo>
                  <a:cubicBezTo>
                    <a:pt x="16224" y="16497"/>
                    <a:pt x="16224" y="16506"/>
                    <a:pt x="16224" y="16506"/>
                  </a:cubicBezTo>
                  <a:cubicBezTo>
                    <a:pt x="16214" y="16506"/>
                    <a:pt x="16214" y="16516"/>
                    <a:pt x="16205" y="16525"/>
                  </a:cubicBezTo>
                  <a:lnTo>
                    <a:pt x="16205" y="16478"/>
                  </a:lnTo>
                  <a:lnTo>
                    <a:pt x="16186" y="16478"/>
                  </a:lnTo>
                  <a:lnTo>
                    <a:pt x="16186" y="16449"/>
                  </a:lnTo>
                  <a:cubicBezTo>
                    <a:pt x="16176" y="16468"/>
                    <a:pt x="16167" y="16478"/>
                    <a:pt x="16157" y="16487"/>
                  </a:cubicBezTo>
                  <a:cubicBezTo>
                    <a:pt x="16148" y="16497"/>
                    <a:pt x="16148" y="16516"/>
                    <a:pt x="16148" y="16525"/>
                  </a:cubicBezTo>
                  <a:cubicBezTo>
                    <a:pt x="16148" y="16535"/>
                    <a:pt x="16148" y="16544"/>
                    <a:pt x="16129" y="16544"/>
                  </a:cubicBezTo>
                  <a:cubicBezTo>
                    <a:pt x="16129" y="16544"/>
                    <a:pt x="16120" y="16544"/>
                    <a:pt x="16120" y="16554"/>
                  </a:cubicBezTo>
                  <a:cubicBezTo>
                    <a:pt x="16115" y="16558"/>
                    <a:pt x="16110" y="16561"/>
                    <a:pt x="16105" y="16561"/>
                  </a:cubicBezTo>
                  <a:cubicBezTo>
                    <a:pt x="16101" y="16561"/>
                    <a:pt x="16096" y="16558"/>
                    <a:pt x="16091" y="16554"/>
                  </a:cubicBezTo>
                  <a:lnTo>
                    <a:pt x="16082" y="16554"/>
                  </a:lnTo>
                  <a:cubicBezTo>
                    <a:pt x="16072" y="16563"/>
                    <a:pt x="16072" y="16573"/>
                    <a:pt x="16072" y="16582"/>
                  </a:cubicBezTo>
                  <a:cubicBezTo>
                    <a:pt x="16063" y="16582"/>
                    <a:pt x="16063" y="16573"/>
                    <a:pt x="16053" y="16573"/>
                  </a:cubicBezTo>
                  <a:cubicBezTo>
                    <a:pt x="16053" y="16563"/>
                    <a:pt x="16044" y="16554"/>
                    <a:pt x="16034" y="16554"/>
                  </a:cubicBezTo>
                  <a:cubicBezTo>
                    <a:pt x="16030" y="16549"/>
                    <a:pt x="16025" y="16547"/>
                    <a:pt x="16021" y="16547"/>
                  </a:cubicBezTo>
                  <a:cubicBezTo>
                    <a:pt x="16018" y="16547"/>
                    <a:pt x="16015" y="16549"/>
                    <a:pt x="16015" y="16554"/>
                  </a:cubicBezTo>
                  <a:cubicBezTo>
                    <a:pt x="16006" y="16563"/>
                    <a:pt x="15996" y="16573"/>
                    <a:pt x="15987" y="16582"/>
                  </a:cubicBezTo>
                  <a:cubicBezTo>
                    <a:pt x="15978" y="16582"/>
                    <a:pt x="15968" y="16601"/>
                    <a:pt x="15968" y="16610"/>
                  </a:cubicBezTo>
                  <a:cubicBezTo>
                    <a:pt x="15968" y="16620"/>
                    <a:pt x="15968" y="16629"/>
                    <a:pt x="15959" y="16629"/>
                  </a:cubicBezTo>
                  <a:cubicBezTo>
                    <a:pt x="15949" y="16639"/>
                    <a:pt x="15940" y="16648"/>
                    <a:pt x="15930" y="16658"/>
                  </a:cubicBezTo>
                  <a:lnTo>
                    <a:pt x="15902" y="16658"/>
                  </a:lnTo>
                  <a:lnTo>
                    <a:pt x="15902" y="16648"/>
                  </a:lnTo>
                  <a:lnTo>
                    <a:pt x="15940" y="16639"/>
                  </a:lnTo>
                  <a:cubicBezTo>
                    <a:pt x="15940" y="16639"/>
                    <a:pt x="15940" y="16629"/>
                    <a:pt x="15940" y="16629"/>
                  </a:cubicBezTo>
                  <a:cubicBezTo>
                    <a:pt x="15921" y="16620"/>
                    <a:pt x="15921" y="16610"/>
                    <a:pt x="15911" y="16591"/>
                  </a:cubicBezTo>
                  <a:cubicBezTo>
                    <a:pt x="15911" y="16582"/>
                    <a:pt x="15902" y="16573"/>
                    <a:pt x="15892" y="16573"/>
                  </a:cubicBezTo>
                  <a:cubicBezTo>
                    <a:pt x="15892" y="16573"/>
                    <a:pt x="15883" y="16573"/>
                    <a:pt x="15883" y="16563"/>
                  </a:cubicBezTo>
                  <a:cubicBezTo>
                    <a:pt x="15883" y="16563"/>
                    <a:pt x="15883" y="16554"/>
                    <a:pt x="15883" y="16554"/>
                  </a:cubicBezTo>
                  <a:cubicBezTo>
                    <a:pt x="15883" y="16525"/>
                    <a:pt x="15883" y="16525"/>
                    <a:pt x="15902" y="16525"/>
                  </a:cubicBezTo>
                  <a:cubicBezTo>
                    <a:pt x="15930" y="16525"/>
                    <a:pt x="15959" y="16497"/>
                    <a:pt x="15949" y="16468"/>
                  </a:cubicBezTo>
                  <a:cubicBezTo>
                    <a:pt x="15949" y="16459"/>
                    <a:pt x="15949" y="16449"/>
                    <a:pt x="15949" y="16449"/>
                  </a:cubicBezTo>
                  <a:lnTo>
                    <a:pt x="15930" y="16449"/>
                  </a:lnTo>
                  <a:cubicBezTo>
                    <a:pt x="15930" y="16449"/>
                    <a:pt x="15921" y="16449"/>
                    <a:pt x="15921" y="16440"/>
                  </a:cubicBezTo>
                  <a:cubicBezTo>
                    <a:pt x="15921" y="16431"/>
                    <a:pt x="15911" y="16431"/>
                    <a:pt x="15902" y="16421"/>
                  </a:cubicBezTo>
                  <a:cubicBezTo>
                    <a:pt x="15892" y="16421"/>
                    <a:pt x="15892" y="16412"/>
                    <a:pt x="15892" y="16412"/>
                  </a:cubicBezTo>
                  <a:cubicBezTo>
                    <a:pt x="15892" y="16412"/>
                    <a:pt x="15902" y="16402"/>
                    <a:pt x="15902" y="16402"/>
                  </a:cubicBezTo>
                  <a:cubicBezTo>
                    <a:pt x="15905" y="16399"/>
                    <a:pt x="15908" y="16398"/>
                    <a:pt x="15912" y="16398"/>
                  </a:cubicBezTo>
                  <a:cubicBezTo>
                    <a:pt x="15922" y="16398"/>
                    <a:pt x="15933" y="16405"/>
                    <a:pt x="15940" y="16412"/>
                  </a:cubicBezTo>
                  <a:cubicBezTo>
                    <a:pt x="15949" y="16412"/>
                    <a:pt x="15959" y="16412"/>
                    <a:pt x="15959" y="16402"/>
                  </a:cubicBezTo>
                  <a:cubicBezTo>
                    <a:pt x="15959" y="16374"/>
                    <a:pt x="15949" y="16355"/>
                    <a:pt x="15949" y="16336"/>
                  </a:cubicBezTo>
                  <a:cubicBezTo>
                    <a:pt x="15949" y="16317"/>
                    <a:pt x="15949" y="16317"/>
                    <a:pt x="15968" y="16308"/>
                  </a:cubicBezTo>
                  <a:close/>
                  <a:moveTo>
                    <a:pt x="16044" y="16610"/>
                  </a:moveTo>
                  <a:cubicBezTo>
                    <a:pt x="16063" y="16610"/>
                    <a:pt x="16072" y="16629"/>
                    <a:pt x="16082" y="16648"/>
                  </a:cubicBezTo>
                  <a:cubicBezTo>
                    <a:pt x="16082" y="16655"/>
                    <a:pt x="16077" y="16662"/>
                    <a:pt x="16067" y="16662"/>
                  </a:cubicBezTo>
                  <a:cubicBezTo>
                    <a:pt x="16064" y="16662"/>
                    <a:pt x="16059" y="16660"/>
                    <a:pt x="16053" y="16658"/>
                  </a:cubicBezTo>
                  <a:lnTo>
                    <a:pt x="16025" y="16658"/>
                  </a:lnTo>
                  <a:cubicBezTo>
                    <a:pt x="16025" y="16658"/>
                    <a:pt x="16015" y="16648"/>
                    <a:pt x="16015" y="16648"/>
                  </a:cubicBezTo>
                  <a:cubicBezTo>
                    <a:pt x="16025" y="16629"/>
                    <a:pt x="16025" y="16620"/>
                    <a:pt x="16034" y="16610"/>
                  </a:cubicBezTo>
                  <a:close/>
                  <a:moveTo>
                    <a:pt x="13053" y="16648"/>
                  </a:moveTo>
                  <a:lnTo>
                    <a:pt x="13062" y="16667"/>
                  </a:lnTo>
                  <a:cubicBezTo>
                    <a:pt x="13062" y="16667"/>
                    <a:pt x="13053" y="16658"/>
                    <a:pt x="13043" y="16658"/>
                  </a:cubicBezTo>
                  <a:cubicBezTo>
                    <a:pt x="13043" y="16658"/>
                    <a:pt x="13053" y="16648"/>
                    <a:pt x="13053" y="16648"/>
                  </a:cubicBezTo>
                  <a:close/>
                  <a:moveTo>
                    <a:pt x="55183" y="16629"/>
                  </a:moveTo>
                  <a:cubicBezTo>
                    <a:pt x="55193" y="16629"/>
                    <a:pt x="55193" y="16629"/>
                    <a:pt x="55202" y="16639"/>
                  </a:cubicBezTo>
                  <a:cubicBezTo>
                    <a:pt x="55202" y="16639"/>
                    <a:pt x="55202" y="16648"/>
                    <a:pt x="55202" y="16658"/>
                  </a:cubicBezTo>
                  <a:cubicBezTo>
                    <a:pt x="55193" y="16658"/>
                    <a:pt x="55193" y="16667"/>
                    <a:pt x="55183" y="16667"/>
                  </a:cubicBezTo>
                  <a:cubicBezTo>
                    <a:pt x="55183" y="16658"/>
                    <a:pt x="55174" y="16648"/>
                    <a:pt x="55174" y="16639"/>
                  </a:cubicBezTo>
                  <a:cubicBezTo>
                    <a:pt x="55174" y="16629"/>
                    <a:pt x="55183" y="16629"/>
                    <a:pt x="55183" y="16629"/>
                  </a:cubicBezTo>
                  <a:close/>
                  <a:moveTo>
                    <a:pt x="59329" y="16610"/>
                  </a:moveTo>
                  <a:cubicBezTo>
                    <a:pt x="59329" y="16610"/>
                    <a:pt x="59329" y="16620"/>
                    <a:pt x="59338" y="16620"/>
                  </a:cubicBezTo>
                  <a:cubicBezTo>
                    <a:pt x="59338" y="16639"/>
                    <a:pt x="59338" y="16648"/>
                    <a:pt x="59338" y="16658"/>
                  </a:cubicBezTo>
                  <a:cubicBezTo>
                    <a:pt x="59338" y="16658"/>
                    <a:pt x="59329" y="16667"/>
                    <a:pt x="59329" y="16667"/>
                  </a:cubicBezTo>
                  <a:cubicBezTo>
                    <a:pt x="59329" y="16667"/>
                    <a:pt x="59319" y="16667"/>
                    <a:pt x="59319" y="16658"/>
                  </a:cubicBezTo>
                  <a:cubicBezTo>
                    <a:pt x="59319" y="16648"/>
                    <a:pt x="59319" y="16648"/>
                    <a:pt x="59319" y="16639"/>
                  </a:cubicBezTo>
                  <a:cubicBezTo>
                    <a:pt x="59319" y="16629"/>
                    <a:pt x="59319" y="16629"/>
                    <a:pt x="59310" y="16620"/>
                  </a:cubicBezTo>
                  <a:lnTo>
                    <a:pt x="59329" y="16610"/>
                  </a:lnTo>
                  <a:close/>
                  <a:moveTo>
                    <a:pt x="59954" y="16639"/>
                  </a:moveTo>
                  <a:lnTo>
                    <a:pt x="59954" y="16667"/>
                  </a:lnTo>
                  <a:cubicBezTo>
                    <a:pt x="59944" y="16658"/>
                    <a:pt x="59944" y="16639"/>
                    <a:pt x="59954" y="16639"/>
                  </a:cubicBezTo>
                  <a:close/>
                  <a:moveTo>
                    <a:pt x="16167" y="16544"/>
                  </a:moveTo>
                  <a:cubicBezTo>
                    <a:pt x="16176" y="16563"/>
                    <a:pt x="16176" y="16573"/>
                    <a:pt x="16176" y="16582"/>
                  </a:cubicBezTo>
                  <a:cubicBezTo>
                    <a:pt x="16186" y="16591"/>
                    <a:pt x="16195" y="16601"/>
                    <a:pt x="16205" y="16601"/>
                  </a:cubicBezTo>
                  <a:cubicBezTo>
                    <a:pt x="16224" y="16610"/>
                    <a:pt x="16224" y="16639"/>
                    <a:pt x="16214" y="16658"/>
                  </a:cubicBezTo>
                  <a:cubicBezTo>
                    <a:pt x="16195" y="16667"/>
                    <a:pt x="16186" y="16667"/>
                    <a:pt x="16167" y="16677"/>
                  </a:cubicBezTo>
                  <a:lnTo>
                    <a:pt x="16157" y="16677"/>
                  </a:lnTo>
                  <a:cubicBezTo>
                    <a:pt x="16138" y="16667"/>
                    <a:pt x="16120" y="16658"/>
                    <a:pt x="16101" y="16639"/>
                  </a:cubicBezTo>
                  <a:cubicBezTo>
                    <a:pt x="16110" y="16629"/>
                    <a:pt x="16129" y="16620"/>
                    <a:pt x="16138" y="16620"/>
                  </a:cubicBezTo>
                  <a:cubicBezTo>
                    <a:pt x="16138" y="16610"/>
                    <a:pt x="16138" y="16610"/>
                    <a:pt x="16129" y="16610"/>
                  </a:cubicBezTo>
                  <a:cubicBezTo>
                    <a:pt x="16129" y="16601"/>
                    <a:pt x="16129" y="16601"/>
                    <a:pt x="16129" y="16591"/>
                  </a:cubicBezTo>
                  <a:cubicBezTo>
                    <a:pt x="16138" y="16591"/>
                    <a:pt x="16138" y="16582"/>
                    <a:pt x="16138" y="16573"/>
                  </a:cubicBezTo>
                  <a:lnTo>
                    <a:pt x="16138" y="16573"/>
                  </a:lnTo>
                  <a:cubicBezTo>
                    <a:pt x="16129" y="16582"/>
                    <a:pt x="16129" y="16582"/>
                    <a:pt x="16120" y="16582"/>
                  </a:cubicBezTo>
                  <a:cubicBezTo>
                    <a:pt x="16120" y="16563"/>
                    <a:pt x="16120" y="16554"/>
                    <a:pt x="16138" y="16554"/>
                  </a:cubicBezTo>
                  <a:cubicBezTo>
                    <a:pt x="16148" y="16554"/>
                    <a:pt x="16157" y="16554"/>
                    <a:pt x="16167" y="16544"/>
                  </a:cubicBezTo>
                  <a:close/>
                  <a:moveTo>
                    <a:pt x="59840" y="16658"/>
                  </a:moveTo>
                  <a:cubicBezTo>
                    <a:pt x="59840" y="16658"/>
                    <a:pt x="59840" y="16667"/>
                    <a:pt x="59840" y="16667"/>
                  </a:cubicBezTo>
                  <a:cubicBezTo>
                    <a:pt x="59831" y="16667"/>
                    <a:pt x="59821" y="16677"/>
                    <a:pt x="59821" y="16677"/>
                  </a:cubicBezTo>
                  <a:lnTo>
                    <a:pt x="59802" y="16667"/>
                  </a:lnTo>
                  <a:cubicBezTo>
                    <a:pt x="59802" y="16667"/>
                    <a:pt x="59812" y="16667"/>
                    <a:pt x="59812" y="16658"/>
                  </a:cubicBezTo>
                  <a:close/>
                  <a:moveTo>
                    <a:pt x="13507" y="16667"/>
                  </a:moveTo>
                  <a:cubicBezTo>
                    <a:pt x="13503" y="16675"/>
                    <a:pt x="13499" y="16678"/>
                    <a:pt x="13495" y="16678"/>
                  </a:cubicBezTo>
                  <a:cubicBezTo>
                    <a:pt x="13490" y="16678"/>
                    <a:pt x="13484" y="16673"/>
                    <a:pt x="13479" y="16667"/>
                  </a:cubicBezTo>
                  <a:close/>
                  <a:moveTo>
                    <a:pt x="13147" y="16601"/>
                  </a:moveTo>
                  <a:cubicBezTo>
                    <a:pt x="13157" y="16601"/>
                    <a:pt x="13157" y="16601"/>
                    <a:pt x="13157" y="16610"/>
                  </a:cubicBezTo>
                  <a:cubicBezTo>
                    <a:pt x="13157" y="16629"/>
                    <a:pt x="13166" y="16629"/>
                    <a:pt x="13185" y="16629"/>
                  </a:cubicBezTo>
                  <a:lnTo>
                    <a:pt x="13204" y="16629"/>
                  </a:lnTo>
                  <a:cubicBezTo>
                    <a:pt x="13204" y="16639"/>
                    <a:pt x="13214" y="16639"/>
                    <a:pt x="13214" y="16639"/>
                  </a:cubicBezTo>
                  <a:cubicBezTo>
                    <a:pt x="13214" y="16648"/>
                    <a:pt x="13204" y="16648"/>
                    <a:pt x="13204" y="16648"/>
                  </a:cubicBezTo>
                  <a:cubicBezTo>
                    <a:pt x="13195" y="16658"/>
                    <a:pt x="13185" y="16658"/>
                    <a:pt x="13166" y="16658"/>
                  </a:cubicBezTo>
                  <a:cubicBezTo>
                    <a:pt x="13166" y="16658"/>
                    <a:pt x="13157" y="16667"/>
                    <a:pt x="13157" y="16677"/>
                  </a:cubicBezTo>
                  <a:cubicBezTo>
                    <a:pt x="13166" y="16677"/>
                    <a:pt x="13157" y="16677"/>
                    <a:pt x="13157" y="16686"/>
                  </a:cubicBezTo>
                  <a:cubicBezTo>
                    <a:pt x="13157" y="16675"/>
                    <a:pt x="13154" y="16670"/>
                    <a:pt x="13149" y="16670"/>
                  </a:cubicBezTo>
                  <a:cubicBezTo>
                    <a:pt x="13146" y="16670"/>
                    <a:pt x="13142" y="16673"/>
                    <a:pt x="13138" y="16677"/>
                  </a:cubicBezTo>
                  <a:cubicBezTo>
                    <a:pt x="13138" y="16686"/>
                    <a:pt x="13128" y="16686"/>
                    <a:pt x="13128" y="16686"/>
                  </a:cubicBezTo>
                  <a:cubicBezTo>
                    <a:pt x="13119" y="16677"/>
                    <a:pt x="13110" y="16667"/>
                    <a:pt x="13110" y="16667"/>
                  </a:cubicBezTo>
                  <a:cubicBezTo>
                    <a:pt x="13110" y="16648"/>
                    <a:pt x="13091" y="16629"/>
                    <a:pt x="13072" y="16629"/>
                  </a:cubicBezTo>
                  <a:cubicBezTo>
                    <a:pt x="13091" y="16610"/>
                    <a:pt x="13119" y="16601"/>
                    <a:pt x="13147" y="16601"/>
                  </a:cubicBezTo>
                  <a:close/>
                  <a:moveTo>
                    <a:pt x="13356" y="16648"/>
                  </a:moveTo>
                  <a:cubicBezTo>
                    <a:pt x="13356" y="16658"/>
                    <a:pt x="13365" y="16658"/>
                    <a:pt x="13365" y="16667"/>
                  </a:cubicBezTo>
                  <a:cubicBezTo>
                    <a:pt x="13365" y="16667"/>
                    <a:pt x="13365" y="16677"/>
                    <a:pt x="13365" y="16677"/>
                  </a:cubicBezTo>
                  <a:cubicBezTo>
                    <a:pt x="13365" y="16677"/>
                    <a:pt x="13356" y="16686"/>
                    <a:pt x="13346" y="16686"/>
                  </a:cubicBezTo>
                  <a:cubicBezTo>
                    <a:pt x="13346" y="16686"/>
                    <a:pt x="13346" y="16677"/>
                    <a:pt x="13346" y="16677"/>
                  </a:cubicBezTo>
                  <a:cubicBezTo>
                    <a:pt x="13346" y="16667"/>
                    <a:pt x="13356" y="16658"/>
                    <a:pt x="13356" y="16648"/>
                  </a:cubicBezTo>
                  <a:close/>
                  <a:moveTo>
                    <a:pt x="14160" y="16620"/>
                  </a:moveTo>
                  <a:cubicBezTo>
                    <a:pt x="14170" y="16620"/>
                    <a:pt x="14170" y="16620"/>
                    <a:pt x="14179" y="16629"/>
                  </a:cubicBezTo>
                  <a:cubicBezTo>
                    <a:pt x="14189" y="16639"/>
                    <a:pt x="14198" y="16658"/>
                    <a:pt x="14208" y="16677"/>
                  </a:cubicBezTo>
                  <a:lnTo>
                    <a:pt x="14208" y="16686"/>
                  </a:lnTo>
                  <a:lnTo>
                    <a:pt x="14132" y="16667"/>
                  </a:lnTo>
                  <a:cubicBezTo>
                    <a:pt x="14141" y="16658"/>
                    <a:pt x="14141" y="16648"/>
                    <a:pt x="14141" y="16639"/>
                  </a:cubicBezTo>
                  <a:cubicBezTo>
                    <a:pt x="14151" y="16629"/>
                    <a:pt x="14151" y="16620"/>
                    <a:pt x="14160" y="16620"/>
                  </a:cubicBezTo>
                  <a:close/>
                  <a:moveTo>
                    <a:pt x="15078" y="16658"/>
                  </a:moveTo>
                  <a:lnTo>
                    <a:pt x="15078" y="16658"/>
                  </a:lnTo>
                  <a:cubicBezTo>
                    <a:pt x="15088" y="16677"/>
                    <a:pt x="15078" y="16686"/>
                    <a:pt x="15069" y="16686"/>
                  </a:cubicBezTo>
                  <a:lnTo>
                    <a:pt x="15059" y="16686"/>
                  </a:lnTo>
                  <a:cubicBezTo>
                    <a:pt x="15059" y="16677"/>
                    <a:pt x="15059" y="16677"/>
                    <a:pt x="15059" y="16677"/>
                  </a:cubicBezTo>
                  <a:cubicBezTo>
                    <a:pt x="15069" y="16667"/>
                    <a:pt x="15069" y="16667"/>
                    <a:pt x="15078" y="16658"/>
                  </a:cubicBezTo>
                  <a:close/>
                  <a:moveTo>
                    <a:pt x="55448" y="16620"/>
                  </a:moveTo>
                  <a:lnTo>
                    <a:pt x="55458" y="16667"/>
                  </a:lnTo>
                  <a:cubicBezTo>
                    <a:pt x="55439" y="16667"/>
                    <a:pt x="55439" y="16677"/>
                    <a:pt x="55420" y="16686"/>
                  </a:cubicBezTo>
                  <a:cubicBezTo>
                    <a:pt x="55420" y="16677"/>
                    <a:pt x="55420" y="16667"/>
                    <a:pt x="55420" y="16667"/>
                  </a:cubicBezTo>
                  <a:cubicBezTo>
                    <a:pt x="55429" y="16658"/>
                    <a:pt x="55429" y="16648"/>
                    <a:pt x="55420" y="16648"/>
                  </a:cubicBezTo>
                  <a:cubicBezTo>
                    <a:pt x="55429" y="16639"/>
                    <a:pt x="55439" y="16629"/>
                    <a:pt x="55439" y="16620"/>
                  </a:cubicBezTo>
                  <a:close/>
                  <a:moveTo>
                    <a:pt x="61373" y="16677"/>
                  </a:moveTo>
                  <a:lnTo>
                    <a:pt x="61355" y="16686"/>
                  </a:lnTo>
                  <a:lnTo>
                    <a:pt x="61355" y="16677"/>
                  </a:lnTo>
                  <a:close/>
                  <a:moveTo>
                    <a:pt x="54842" y="16677"/>
                  </a:moveTo>
                  <a:lnTo>
                    <a:pt x="54852" y="16696"/>
                  </a:lnTo>
                  <a:cubicBezTo>
                    <a:pt x="54842" y="16696"/>
                    <a:pt x="54842" y="16686"/>
                    <a:pt x="54842" y="16677"/>
                  </a:cubicBezTo>
                  <a:close/>
                  <a:moveTo>
                    <a:pt x="58941" y="16648"/>
                  </a:moveTo>
                  <a:cubicBezTo>
                    <a:pt x="58950" y="16648"/>
                    <a:pt x="58960" y="16648"/>
                    <a:pt x="58960" y="16658"/>
                  </a:cubicBezTo>
                  <a:cubicBezTo>
                    <a:pt x="58969" y="16667"/>
                    <a:pt x="58960" y="16677"/>
                    <a:pt x="58950" y="16686"/>
                  </a:cubicBezTo>
                  <a:cubicBezTo>
                    <a:pt x="58931" y="16696"/>
                    <a:pt x="58931" y="16696"/>
                    <a:pt x="58922" y="16696"/>
                  </a:cubicBezTo>
                  <a:cubicBezTo>
                    <a:pt x="58922" y="16677"/>
                    <a:pt x="58931" y="16658"/>
                    <a:pt x="58931" y="16648"/>
                  </a:cubicBezTo>
                  <a:close/>
                  <a:moveTo>
                    <a:pt x="59017" y="16677"/>
                  </a:moveTo>
                  <a:cubicBezTo>
                    <a:pt x="59026" y="16686"/>
                    <a:pt x="59026" y="16686"/>
                    <a:pt x="59026" y="16686"/>
                  </a:cubicBezTo>
                  <a:cubicBezTo>
                    <a:pt x="59026" y="16686"/>
                    <a:pt x="59026" y="16696"/>
                    <a:pt x="59026" y="16696"/>
                  </a:cubicBezTo>
                  <a:cubicBezTo>
                    <a:pt x="59017" y="16696"/>
                    <a:pt x="59017" y="16686"/>
                    <a:pt x="59007" y="16686"/>
                  </a:cubicBezTo>
                  <a:cubicBezTo>
                    <a:pt x="59017" y="16686"/>
                    <a:pt x="59017" y="16677"/>
                    <a:pt x="59017" y="16677"/>
                  </a:cubicBezTo>
                  <a:close/>
                  <a:moveTo>
                    <a:pt x="60313" y="16658"/>
                  </a:moveTo>
                  <a:cubicBezTo>
                    <a:pt x="60323" y="16658"/>
                    <a:pt x="60332" y="16658"/>
                    <a:pt x="60332" y="16667"/>
                  </a:cubicBezTo>
                  <a:lnTo>
                    <a:pt x="60351" y="16667"/>
                  </a:lnTo>
                  <a:cubicBezTo>
                    <a:pt x="60358" y="16667"/>
                    <a:pt x="60364" y="16663"/>
                    <a:pt x="60367" y="16663"/>
                  </a:cubicBezTo>
                  <a:cubicBezTo>
                    <a:pt x="60369" y="16663"/>
                    <a:pt x="60370" y="16664"/>
                    <a:pt x="60370" y="16667"/>
                  </a:cubicBezTo>
                  <a:cubicBezTo>
                    <a:pt x="60380" y="16677"/>
                    <a:pt x="60370" y="16686"/>
                    <a:pt x="60361" y="16696"/>
                  </a:cubicBezTo>
                  <a:lnTo>
                    <a:pt x="60332" y="16696"/>
                  </a:lnTo>
                  <a:cubicBezTo>
                    <a:pt x="60332" y="16696"/>
                    <a:pt x="60332" y="16686"/>
                    <a:pt x="60323" y="16686"/>
                  </a:cubicBezTo>
                  <a:lnTo>
                    <a:pt x="60304" y="16686"/>
                  </a:lnTo>
                  <a:lnTo>
                    <a:pt x="60323" y="16667"/>
                  </a:lnTo>
                  <a:lnTo>
                    <a:pt x="60313" y="16658"/>
                  </a:lnTo>
                  <a:close/>
                  <a:moveTo>
                    <a:pt x="60626" y="16679"/>
                  </a:moveTo>
                  <a:cubicBezTo>
                    <a:pt x="60633" y="16679"/>
                    <a:pt x="60640" y="16681"/>
                    <a:pt x="60645" y="16686"/>
                  </a:cubicBezTo>
                  <a:cubicBezTo>
                    <a:pt x="60645" y="16686"/>
                    <a:pt x="60645" y="16696"/>
                    <a:pt x="60645" y="16696"/>
                  </a:cubicBezTo>
                  <a:cubicBezTo>
                    <a:pt x="60641" y="16700"/>
                    <a:pt x="60635" y="16702"/>
                    <a:pt x="60629" y="16702"/>
                  </a:cubicBezTo>
                  <a:cubicBezTo>
                    <a:pt x="60621" y="16702"/>
                    <a:pt x="60612" y="16697"/>
                    <a:pt x="60607" y="16686"/>
                  </a:cubicBezTo>
                  <a:cubicBezTo>
                    <a:pt x="60611" y="16681"/>
                    <a:pt x="60619" y="16679"/>
                    <a:pt x="60626" y="16679"/>
                  </a:cubicBezTo>
                  <a:close/>
                  <a:moveTo>
                    <a:pt x="55533" y="16696"/>
                  </a:moveTo>
                  <a:cubicBezTo>
                    <a:pt x="55533" y="16700"/>
                    <a:pt x="55531" y="16703"/>
                    <a:pt x="55527" y="16703"/>
                  </a:cubicBezTo>
                  <a:cubicBezTo>
                    <a:pt x="55524" y="16703"/>
                    <a:pt x="55519" y="16700"/>
                    <a:pt x="55514" y="16696"/>
                  </a:cubicBezTo>
                  <a:close/>
                  <a:moveTo>
                    <a:pt x="59897" y="16686"/>
                  </a:moveTo>
                  <a:cubicBezTo>
                    <a:pt x="59897" y="16686"/>
                    <a:pt x="59906" y="16696"/>
                    <a:pt x="59906" y="16696"/>
                  </a:cubicBezTo>
                  <a:cubicBezTo>
                    <a:pt x="59906" y="16696"/>
                    <a:pt x="59906" y="16705"/>
                    <a:pt x="59906" y="16705"/>
                  </a:cubicBezTo>
                  <a:cubicBezTo>
                    <a:pt x="59906" y="16715"/>
                    <a:pt x="59897" y="16715"/>
                    <a:pt x="59897" y="16715"/>
                  </a:cubicBezTo>
                  <a:cubicBezTo>
                    <a:pt x="59887" y="16715"/>
                    <a:pt x="59878" y="16705"/>
                    <a:pt x="59868" y="16705"/>
                  </a:cubicBezTo>
                  <a:lnTo>
                    <a:pt x="59868" y="16696"/>
                  </a:lnTo>
                  <a:cubicBezTo>
                    <a:pt x="59878" y="16696"/>
                    <a:pt x="59887" y="16686"/>
                    <a:pt x="59897" y="16686"/>
                  </a:cubicBezTo>
                  <a:close/>
                  <a:moveTo>
                    <a:pt x="13838" y="16648"/>
                  </a:moveTo>
                  <a:lnTo>
                    <a:pt x="13838" y="16658"/>
                  </a:lnTo>
                  <a:cubicBezTo>
                    <a:pt x="13829" y="16658"/>
                    <a:pt x="13829" y="16667"/>
                    <a:pt x="13819" y="16667"/>
                  </a:cubicBezTo>
                  <a:cubicBezTo>
                    <a:pt x="13810" y="16667"/>
                    <a:pt x="13801" y="16686"/>
                    <a:pt x="13801" y="16696"/>
                  </a:cubicBezTo>
                  <a:cubicBezTo>
                    <a:pt x="13791" y="16705"/>
                    <a:pt x="13791" y="16705"/>
                    <a:pt x="13791" y="16705"/>
                  </a:cubicBezTo>
                  <a:cubicBezTo>
                    <a:pt x="13782" y="16715"/>
                    <a:pt x="13772" y="16724"/>
                    <a:pt x="13772" y="16724"/>
                  </a:cubicBezTo>
                  <a:cubicBezTo>
                    <a:pt x="13763" y="16715"/>
                    <a:pt x="13763" y="16715"/>
                    <a:pt x="13753" y="16705"/>
                  </a:cubicBezTo>
                  <a:cubicBezTo>
                    <a:pt x="13744" y="16677"/>
                    <a:pt x="13763" y="16648"/>
                    <a:pt x="13791" y="16648"/>
                  </a:cubicBezTo>
                  <a:close/>
                  <a:moveTo>
                    <a:pt x="55079" y="16696"/>
                  </a:moveTo>
                  <a:lnTo>
                    <a:pt x="55079" y="16724"/>
                  </a:lnTo>
                  <a:lnTo>
                    <a:pt x="55070" y="16724"/>
                  </a:lnTo>
                  <a:lnTo>
                    <a:pt x="55070" y="16696"/>
                  </a:lnTo>
                  <a:close/>
                  <a:moveTo>
                    <a:pt x="55107" y="16705"/>
                  </a:moveTo>
                  <a:cubicBezTo>
                    <a:pt x="55107" y="16705"/>
                    <a:pt x="55107" y="16715"/>
                    <a:pt x="55117" y="16715"/>
                  </a:cubicBezTo>
                  <a:lnTo>
                    <a:pt x="55098" y="16724"/>
                  </a:lnTo>
                  <a:lnTo>
                    <a:pt x="55098" y="16715"/>
                  </a:lnTo>
                  <a:cubicBezTo>
                    <a:pt x="55098" y="16715"/>
                    <a:pt x="55098" y="16715"/>
                    <a:pt x="55107" y="16705"/>
                  </a:cubicBezTo>
                  <a:close/>
                  <a:moveTo>
                    <a:pt x="55401" y="16705"/>
                  </a:moveTo>
                  <a:lnTo>
                    <a:pt x="55382" y="16724"/>
                  </a:lnTo>
                  <a:lnTo>
                    <a:pt x="55391" y="16705"/>
                  </a:lnTo>
                  <a:close/>
                  <a:moveTo>
                    <a:pt x="13592" y="16715"/>
                  </a:moveTo>
                  <a:cubicBezTo>
                    <a:pt x="13592" y="16715"/>
                    <a:pt x="13602" y="16724"/>
                    <a:pt x="13602" y="16724"/>
                  </a:cubicBezTo>
                  <a:cubicBezTo>
                    <a:pt x="13602" y="16724"/>
                    <a:pt x="13602" y="16733"/>
                    <a:pt x="13592" y="16733"/>
                  </a:cubicBezTo>
                  <a:cubicBezTo>
                    <a:pt x="13592" y="16733"/>
                    <a:pt x="13592" y="16733"/>
                    <a:pt x="13592" y="16724"/>
                  </a:cubicBezTo>
                  <a:cubicBezTo>
                    <a:pt x="13592" y="16724"/>
                    <a:pt x="13592" y="16715"/>
                    <a:pt x="13592" y="16715"/>
                  </a:cubicBezTo>
                  <a:close/>
                  <a:moveTo>
                    <a:pt x="55051" y="16715"/>
                  </a:moveTo>
                  <a:cubicBezTo>
                    <a:pt x="55051" y="16724"/>
                    <a:pt x="55051" y="16733"/>
                    <a:pt x="55041" y="16733"/>
                  </a:cubicBezTo>
                  <a:cubicBezTo>
                    <a:pt x="55041" y="16733"/>
                    <a:pt x="55032" y="16724"/>
                    <a:pt x="55032" y="16724"/>
                  </a:cubicBezTo>
                  <a:cubicBezTo>
                    <a:pt x="55041" y="16715"/>
                    <a:pt x="55041" y="16715"/>
                    <a:pt x="55051" y="16715"/>
                  </a:cubicBezTo>
                  <a:close/>
                  <a:moveTo>
                    <a:pt x="59621" y="16521"/>
                  </a:moveTo>
                  <a:cubicBezTo>
                    <a:pt x="59652" y="16521"/>
                    <a:pt x="59680" y="16530"/>
                    <a:pt x="59708" y="16544"/>
                  </a:cubicBezTo>
                  <a:cubicBezTo>
                    <a:pt x="59717" y="16554"/>
                    <a:pt x="59717" y="16563"/>
                    <a:pt x="59708" y="16573"/>
                  </a:cubicBezTo>
                  <a:cubicBezTo>
                    <a:pt x="59698" y="16582"/>
                    <a:pt x="59698" y="16582"/>
                    <a:pt x="59698" y="16591"/>
                  </a:cubicBezTo>
                  <a:cubicBezTo>
                    <a:pt x="59708" y="16591"/>
                    <a:pt x="59708" y="16601"/>
                    <a:pt x="59717" y="16601"/>
                  </a:cubicBezTo>
                  <a:cubicBezTo>
                    <a:pt x="59722" y="16606"/>
                    <a:pt x="59724" y="16608"/>
                    <a:pt x="59728" y="16608"/>
                  </a:cubicBezTo>
                  <a:cubicBezTo>
                    <a:pt x="59731" y="16608"/>
                    <a:pt x="59736" y="16606"/>
                    <a:pt x="59745" y="16601"/>
                  </a:cubicBezTo>
                  <a:cubicBezTo>
                    <a:pt x="59745" y="16601"/>
                    <a:pt x="59745" y="16591"/>
                    <a:pt x="59745" y="16582"/>
                  </a:cubicBezTo>
                  <a:cubicBezTo>
                    <a:pt x="59745" y="16582"/>
                    <a:pt x="59736" y="16573"/>
                    <a:pt x="59736" y="16573"/>
                  </a:cubicBezTo>
                  <a:lnTo>
                    <a:pt x="59745" y="16563"/>
                  </a:lnTo>
                  <a:cubicBezTo>
                    <a:pt x="59774" y="16582"/>
                    <a:pt x="59802" y="16601"/>
                    <a:pt x="59831" y="16629"/>
                  </a:cubicBezTo>
                  <a:cubicBezTo>
                    <a:pt x="59812" y="16639"/>
                    <a:pt x="59802" y="16648"/>
                    <a:pt x="59783" y="16648"/>
                  </a:cubicBezTo>
                  <a:lnTo>
                    <a:pt x="59764" y="16648"/>
                  </a:lnTo>
                  <a:cubicBezTo>
                    <a:pt x="59745" y="16658"/>
                    <a:pt x="59726" y="16677"/>
                    <a:pt x="59708" y="16686"/>
                  </a:cubicBezTo>
                  <a:cubicBezTo>
                    <a:pt x="59698" y="16686"/>
                    <a:pt x="59698" y="16696"/>
                    <a:pt x="59689" y="16696"/>
                  </a:cubicBezTo>
                  <a:cubicBezTo>
                    <a:pt x="59689" y="16696"/>
                    <a:pt x="59689" y="16696"/>
                    <a:pt x="59679" y="16705"/>
                  </a:cubicBezTo>
                  <a:cubicBezTo>
                    <a:pt x="59670" y="16705"/>
                    <a:pt x="59651" y="16715"/>
                    <a:pt x="59641" y="16715"/>
                  </a:cubicBezTo>
                  <a:cubicBezTo>
                    <a:pt x="59613" y="16724"/>
                    <a:pt x="59575" y="16733"/>
                    <a:pt x="59547" y="16733"/>
                  </a:cubicBezTo>
                  <a:cubicBezTo>
                    <a:pt x="59528" y="16733"/>
                    <a:pt x="59509" y="16733"/>
                    <a:pt x="59490" y="16724"/>
                  </a:cubicBezTo>
                  <a:cubicBezTo>
                    <a:pt x="59471" y="16724"/>
                    <a:pt x="59452" y="16715"/>
                    <a:pt x="59424" y="16715"/>
                  </a:cubicBezTo>
                  <a:cubicBezTo>
                    <a:pt x="59443" y="16686"/>
                    <a:pt x="59461" y="16705"/>
                    <a:pt x="59480" y="16686"/>
                  </a:cubicBezTo>
                  <a:lnTo>
                    <a:pt x="59471" y="16677"/>
                  </a:lnTo>
                  <a:cubicBezTo>
                    <a:pt x="59480" y="16667"/>
                    <a:pt x="59480" y="16667"/>
                    <a:pt x="59490" y="16667"/>
                  </a:cubicBezTo>
                  <a:cubicBezTo>
                    <a:pt x="59499" y="16658"/>
                    <a:pt x="59499" y="16648"/>
                    <a:pt x="59490" y="16639"/>
                  </a:cubicBezTo>
                  <a:cubicBezTo>
                    <a:pt x="59480" y="16639"/>
                    <a:pt x="59471" y="16629"/>
                    <a:pt x="59461" y="16629"/>
                  </a:cubicBezTo>
                  <a:cubicBezTo>
                    <a:pt x="59443" y="16629"/>
                    <a:pt x="59443" y="16620"/>
                    <a:pt x="59433" y="16601"/>
                  </a:cubicBezTo>
                  <a:cubicBezTo>
                    <a:pt x="59433" y="16601"/>
                    <a:pt x="59433" y="16591"/>
                    <a:pt x="59424" y="16591"/>
                  </a:cubicBezTo>
                  <a:cubicBezTo>
                    <a:pt x="59414" y="16582"/>
                    <a:pt x="59414" y="16573"/>
                    <a:pt x="59424" y="16563"/>
                  </a:cubicBezTo>
                  <a:cubicBezTo>
                    <a:pt x="59443" y="16554"/>
                    <a:pt x="59471" y="16544"/>
                    <a:pt x="59490" y="16544"/>
                  </a:cubicBezTo>
                  <a:cubicBezTo>
                    <a:pt x="59518" y="16535"/>
                    <a:pt x="59556" y="16525"/>
                    <a:pt x="59584" y="16525"/>
                  </a:cubicBezTo>
                  <a:cubicBezTo>
                    <a:pt x="59597" y="16523"/>
                    <a:pt x="59609" y="16521"/>
                    <a:pt x="59621" y="16521"/>
                  </a:cubicBezTo>
                  <a:close/>
                  <a:moveTo>
                    <a:pt x="55528" y="16712"/>
                  </a:moveTo>
                  <a:cubicBezTo>
                    <a:pt x="55530" y="16712"/>
                    <a:pt x="55532" y="16713"/>
                    <a:pt x="55533" y="16715"/>
                  </a:cubicBezTo>
                  <a:lnTo>
                    <a:pt x="55552" y="16715"/>
                  </a:lnTo>
                  <a:cubicBezTo>
                    <a:pt x="55543" y="16724"/>
                    <a:pt x="55533" y="16733"/>
                    <a:pt x="55533" y="16733"/>
                  </a:cubicBezTo>
                  <a:cubicBezTo>
                    <a:pt x="55529" y="16738"/>
                    <a:pt x="55526" y="16741"/>
                    <a:pt x="55524" y="16741"/>
                  </a:cubicBezTo>
                  <a:cubicBezTo>
                    <a:pt x="55521" y="16741"/>
                    <a:pt x="55519" y="16738"/>
                    <a:pt x="55514" y="16733"/>
                  </a:cubicBezTo>
                  <a:cubicBezTo>
                    <a:pt x="55514" y="16726"/>
                    <a:pt x="55521" y="16712"/>
                    <a:pt x="55528" y="16712"/>
                  </a:cubicBezTo>
                  <a:close/>
                  <a:moveTo>
                    <a:pt x="13677" y="16705"/>
                  </a:moveTo>
                  <a:cubicBezTo>
                    <a:pt x="13687" y="16705"/>
                    <a:pt x="13696" y="16705"/>
                    <a:pt x="13706" y="16715"/>
                  </a:cubicBezTo>
                  <a:cubicBezTo>
                    <a:pt x="13715" y="16715"/>
                    <a:pt x="13715" y="16724"/>
                    <a:pt x="13715" y="16724"/>
                  </a:cubicBezTo>
                  <a:cubicBezTo>
                    <a:pt x="13706" y="16733"/>
                    <a:pt x="13687" y="16743"/>
                    <a:pt x="13677" y="16743"/>
                  </a:cubicBezTo>
                  <a:cubicBezTo>
                    <a:pt x="13659" y="16743"/>
                    <a:pt x="13649" y="16733"/>
                    <a:pt x="13659" y="16715"/>
                  </a:cubicBezTo>
                  <a:cubicBezTo>
                    <a:pt x="13659" y="16705"/>
                    <a:pt x="13668" y="16705"/>
                    <a:pt x="13677" y="16705"/>
                  </a:cubicBezTo>
                  <a:close/>
                  <a:moveTo>
                    <a:pt x="13829" y="16696"/>
                  </a:moveTo>
                  <a:cubicBezTo>
                    <a:pt x="13829" y="16696"/>
                    <a:pt x="13829" y="16705"/>
                    <a:pt x="13829" y="16705"/>
                  </a:cubicBezTo>
                  <a:cubicBezTo>
                    <a:pt x="13838" y="16715"/>
                    <a:pt x="13838" y="16724"/>
                    <a:pt x="13838" y="16733"/>
                  </a:cubicBezTo>
                  <a:cubicBezTo>
                    <a:pt x="13838" y="16733"/>
                    <a:pt x="13848" y="16733"/>
                    <a:pt x="13848" y="16743"/>
                  </a:cubicBezTo>
                  <a:lnTo>
                    <a:pt x="13829" y="16743"/>
                  </a:lnTo>
                  <a:cubicBezTo>
                    <a:pt x="13829" y="16733"/>
                    <a:pt x="13819" y="16724"/>
                    <a:pt x="13819" y="16705"/>
                  </a:cubicBezTo>
                  <a:lnTo>
                    <a:pt x="13829" y="16696"/>
                  </a:lnTo>
                  <a:close/>
                  <a:moveTo>
                    <a:pt x="59461" y="16733"/>
                  </a:moveTo>
                  <a:cubicBezTo>
                    <a:pt x="59457" y="16743"/>
                    <a:pt x="59450" y="16748"/>
                    <a:pt x="59441" y="16748"/>
                  </a:cubicBezTo>
                  <a:cubicBezTo>
                    <a:pt x="59433" y="16748"/>
                    <a:pt x="59424" y="16743"/>
                    <a:pt x="59414" y="16733"/>
                  </a:cubicBezTo>
                  <a:close/>
                  <a:moveTo>
                    <a:pt x="13308" y="16733"/>
                  </a:moveTo>
                  <a:cubicBezTo>
                    <a:pt x="13318" y="16733"/>
                    <a:pt x="13327" y="16743"/>
                    <a:pt x="13337" y="16752"/>
                  </a:cubicBezTo>
                  <a:cubicBezTo>
                    <a:pt x="13327" y="16743"/>
                    <a:pt x="13318" y="16743"/>
                    <a:pt x="13308" y="16743"/>
                  </a:cubicBezTo>
                  <a:cubicBezTo>
                    <a:pt x="13308" y="16743"/>
                    <a:pt x="13308" y="16733"/>
                    <a:pt x="13308" y="16733"/>
                  </a:cubicBezTo>
                  <a:close/>
                  <a:moveTo>
                    <a:pt x="14444" y="16724"/>
                  </a:moveTo>
                  <a:lnTo>
                    <a:pt x="14454" y="16752"/>
                  </a:lnTo>
                  <a:cubicBezTo>
                    <a:pt x="14444" y="16743"/>
                    <a:pt x="14435" y="16743"/>
                    <a:pt x="14435" y="16743"/>
                  </a:cubicBezTo>
                  <a:cubicBezTo>
                    <a:pt x="14435" y="16743"/>
                    <a:pt x="14435" y="16733"/>
                    <a:pt x="14435" y="16724"/>
                  </a:cubicBezTo>
                  <a:close/>
                  <a:moveTo>
                    <a:pt x="15220" y="16705"/>
                  </a:moveTo>
                  <a:cubicBezTo>
                    <a:pt x="15230" y="16705"/>
                    <a:pt x="15230" y="16724"/>
                    <a:pt x="15230" y="16733"/>
                  </a:cubicBezTo>
                  <a:cubicBezTo>
                    <a:pt x="15230" y="16733"/>
                    <a:pt x="15220" y="16743"/>
                    <a:pt x="15211" y="16752"/>
                  </a:cubicBezTo>
                  <a:cubicBezTo>
                    <a:pt x="15211" y="16752"/>
                    <a:pt x="15201" y="16743"/>
                    <a:pt x="15211" y="16733"/>
                  </a:cubicBezTo>
                  <a:cubicBezTo>
                    <a:pt x="15211" y="16724"/>
                    <a:pt x="15211" y="16715"/>
                    <a:pt x="15220" y="16705"/>
                  </a:cubicBezTo>
                  <a:close/>
                  <a:moveTo>
                    <a:pt x="16271" y="16724"/>
                  </a:moveTo>
                  <a:cubicBezTo>
                    <a:pt x="16280" y="16733"/>
                    <a:pt x="16290" y="16743"/>
                    <a:pt x="16290" y="16743"/>
                  </a:cubicBezTo>
                  <a:cubicBezTo>
                    <a:pt x="16290" y="16743"/>
                    <a:pt x="16290" y="16752"/>
                    <a:pt x="16290" y="16752"/>
                  </a:cubicBezTo>
                  <a:cubicBezTo>
                    <a:pt x="16280" y="16752"/>
                    <a:pt x="16271" y="16743"/>
                    <a:pt x="16262" y="16733"/>
                  </a:cubicBezTo>
                  <a:cubicBezTo>
                    <a:pt x="16271" y="16733"/>
                    <a:pt x="16271" y="16733"/>
                    <a:pt x="16271" y="16724"/>
                  </a:cubicBezTo>
                  <a:close/>
                  <a:moveTo>
                    <a:pt x="55193" y="16733"/>
                  </a:moveTo>
                  <a:cubicBezTo>
                    <a:pt x="55193" y="16733"/>
                    <a:pt x="55202" y="16743"/>
                    <a:pt x="55202" y="16743"/>
                  </a:cubicBezTo>
                  <a:cubicBezTo>
                    <a:pt x="55193" y="16743"/>
                    <a:pt x="55193" y="16752"/>
                    <a:pt x="55193" y="16752"/>
                  </a:cubicBezTo>
                  <a:cubicBezTo>
                    <a:pt x="55183" y="16752"/>
                    <a:pt x="55183" y="16743"/>
                    <a:pt x="55183" y="16743"/>
                  </a:cubicBezTo>
                  <a:cubicBezTo>
                    <a:pt x="55183" y="16743"/>
                    <a:pt x="55183" y="16733"/>
                    <a:pt x="55193" y="16733"/>
                  </a:cubicBezTo>
                  <a:close/>
                  <a:moveTo>
                    <a:pt x="55477" y="16715"/>
                  </a:moveTo>
                  <a:cubicBezTo>
                    <a:pt x="55477" y="16724"/>
                    <a:pt x="55477" y="16724"/>
                    <a:pt x="55477" y="16724"/>
                  </a:cubicBezTo>
                  <a:cubicBezTo>
                    <a:pt x="55486" y="16733"/>
                    <a:pt x="55486" y="16733"/>
                    <a:pt x="55495" y="16743"/>
                  </a:cubicBezTo>
                  <a:cubicBezTo>
                    <a:pt x="55495" y="16743"/>
                    <a:pt x="55495" y="16752"/>
                    <a:pt x="55495" y="16752"/>
                  </a:cubicBezTo>
                  <a:lnTo>
                    <a:pt x="55486" y="16752"/>
                  </a:lnTo>
                  <a:cubicBezTo>
                    <a:pt x="55477" y="16743"/>
                    <a:pt x="55477" y="16733"/>
                    <a:pt x="55467" y="16724"/>
                  </a:cubicBezTo>
                  <a:lnTo>
                    <a:pt x="55477" y="16715"/>
                  </a:lnTo>
                  <a:close/>
                  <a:moveTo>
                    <a:pt x="55602" y="16730"/>
                  </a:moveTo>
                  <a:cubicBezTo>
                    <a:pt x="55604" y="16730"/>
                    <a:pt x="55609" y="16736"/>
                    <a:pt x="55609" y="16743"/>
                  </a:cubicBezTo>
                  <a:lnTo>
                    <a:pt x="55600" y="16743"/>
                  </a:lnTo>
                  <a:lnTo>
                    <a:pt x="55600" y="16752"/>
                  </a:lnTo>
                  <a:cubicBezTo>
                    <a:pt x="55590" y="16752"/>
                    <a:pt x="55590" y="16752"/>
                    <a:pt x="55590" y="16743"/>
                  </a:cubicBezTo>
                  <a:cubicBezTo>
                    <a:pt x="55590" y="16733"/>
                    <a:pt x="55590" y="16733"/>
                    <a:pt x="55600" y="16733"/>
                  </a:cubicBezTo>
                  <a:cubicBezTo>
                    <a:pt x="55600" y="16731"/>
                    <a:pt x="55600" y="16730"/>
                    <a:pt x="55602" y="16730"/>
                  </a:cubicBezTo>
                  <a:close/>
                  <a:moveTo>
                    <a:pt x="60381" y="16701"/>
                  </a:moveTo>
                  <a:cubicBezTo>
                    <a:pt x="60384" y="16701"/>
                    <a:pt x="60386" y="16702"/>
                    <a:pt x="60389" y="16705"/>
                  </a:cubicBezTo>
                  <a:cubicBezTo>
                    <a:pt x="60389" y="16705"/>
                    <a:pt x="60389" y="16715"/>
                    <a:pt x="60389" y="16715"/>
                  </a:cubicBezTo>
                  <a:cubicBezTo>
                    <a:pt x="60389" y="16733"/>
                    <a:pt x="60370" y="16752"/>
                    <a:pt x="60351" y="16752"/>
                  </a:cubicBezTo>
                  <a:cubicBezTo>
                    <a:pt x="60351" y="16752"/>
                    <a:pt x="60342" y="16752"/>
                    <a:pt x="60342" y="16743"/>
                  </a:cubicBezTo>
                  <a:cubicBezTo>
                    <a:pt x="60342" y="16743"/>
                    <a:pt x="60342" y="16733"/>
                    <a:pt x="60342" y="16733"/>
                  </a:cubicBezTo>
                  <a:cubicBezTo>
                    <a:pt x="60361" y="16733"/>
                    <a:pt x="60361" y="16724"/>
                    <a:pt x="60370" y="16715"/>
                  </a:cubicBezTo>
                  <a:cubicBezTo>
                    <a:pt x="60370" y="16708"/>
                    <a:pt x="60375" y="16701"/>
                    <a:pt x="60381" y="16701"/>
                  </a:cubicBezTo>
                  <a:close/>
                  <a:moveTo>
                    <a:pt x="13384" y="16677"/>
                  </a:moveTo>
                  <a:lnTo>
                    <a:pt x="13384" y="16686"/>
                  </a:lnTo>
                  <a:cubicBezTo>
                    <a:pt x="13384" y="16696"/>
                    <a:pt x="13384" y="16705"/>
                    <a:pt x="13384" y="16724"/>
                  </a:cubicBezTo>
                  <a:cubicBezTo>
                    <a:pt x="13384" y="16733"/>
                    <a:pt x="13384" y="16743"/>
                    <a:pt x="13393" y="16743"/>
                  </a:cubicBezTo>
                  <a:cubicBezTo>
                    <a:pt x="13403" y="16743"/>
                    <a:pt x="13403" y="16752"/>
                    <a:pt x="13403" y="16752"/>
                  </a:cubicBezTo>
                  <a:cubicBezTo>
                    <a:pt x="13393" y="16752"/>
                    <a:pt x="13393" y="16752"/>
                    <a:pt x="13384" y="16762"/>
                  </a:cubicBezTo>
                  <a:cubicBezTo>
                    <a:pt x="13375" y="16762"/>
                    <a:pt x="13365" y="16752"/>
                    <a:pt x="13365" y="16752"/>
                  </a:cubicBezTo>
                  <a:cubicBezTo>
                    <a:pt x="13356" y="16752"/>
                    <a:pt x="13356" y="16743"/>
                    <a:pt x="13356" y="16743"/>
                  </a:cubicBezTo>
                  <a:cubicBezTo>
                    <a:pt x="13346" y="16733"/>
                    <a:pt x="13337" y="16733"/>
                    <a:pt x="13337" y="16724"/>
                  </a:cubicBezTo>
                  <a:cubicBezTo>
                    <a:pt x="13327" y="16724"/>
                    <a:pt x="13318" y="16715"/>
                    <a:pt x="13327" y="16705"/>
                  </a:cubicBezTo>
                  <a:cubicBezTo>
                    <a:pt x="13327" y="16696"/>
                    <a:pt x="13337" y="16696"/>
                    <a:pt x="13346" y="16696"/>
                  </a:cubicBezTo>
                  <a:cubicBezTo>
                    <a:pt x="13356" y="16696"/>
                    <a:pt x="13365" y="16705"/>
                    <a:pt x="13375" y="16705"/>
                  </a:cubicBezTo>
                  <a:cubicBezTo>
                    <a:pt x="13375" y="16696"/>
                    <a:pt x="13375" y="16686"/>
                    <a:pt x="13384" y="16677"/>
                  </a:cubicBezTo>
                  <a:close/>
                  <a:moveTo>
                    <a:pt x="15631" y="16746"/>
                  </a:moveTo>
                  <a:cubicBezTo>
                    <a:pt x="15637" y="16746"/>
                    <a:pt x="15642" y="16748"/>
                    <a:pt x="15646" y="16752"/>
                  </a:cubicBezTo>
                  <a:lnTo>
                    <a:pt x="15608" y="16762"/>
                  </a:lnTo>
                  <a:cubicBezTo>
                    <a:pt x="15614" y="16751"/>
                    <a:pt x="15623" y="16746"/>
                    <a:pt x="15631" y="16746"/>
                  </a:cubicBezTo>
                  <a:close/>
                  <a:moveTo>
                    <a:pt x="54880" y="16733"/>
                  </a:moveTo>
                  <a:cubicBezTo>
                    <a:pt x="54880" y="16743"/>
                    <a:pt x="54880" y="16752"/>
                    <a:pt x="54880" y="16762"/>
                  </a:cubicBezTo>
                  <a:lnTo>
                    <a:pt x="54871" y="16762"/>
                  </a:lnTo>
                  <a:cubicBezTo>
                    <a:pt x="54861" y="16762"/>
                    <a:pt x="54852" y="16762"/>
                    <a:pt x="54852" y="16752"/>
                  </a:cubicBezTo>
                  <a:cubicBezTo>
                    <a:pt x="54861" y="16733"/>
                    <a:pt x="54871" y="16733"/>
                    <a:pt x="54880" y="16733"/>
                  </a:cubicBezTo>
                  <a:close/>
                  <a:moveTo>
                    <a:pt x="54899" y="16752"/>
                  </a:moveTo>
                  <a:cubicBezTo>
                    <a:pt x="54899" y="16752"/>
                    <a:pt x="54899" y="16752"/>
                    <a:pt x="54890" y="16762"/>
                  </a:cubicBezTo>
                  <a:cubicBezTo>
                    <a:pt x="54890" y="16752"/>
                    <a:pt x="54890" y="16752"/>
                    <a:pt x="54890" y="16752"/>
                  </a:cubicBezTo>
                  <a:close/>
                  <a:moveTo>
                    <a:pt x="60086" y="16705"/>
                  </a:moveTo>
                  <a:cubicBezTo>
                    <a:pt x="60086" y="16705"/>
                    <a:pt x="60086" y="16715"/>
                    <a:pt x="60086" y="16715"/>
                  </a:cubicBezTo>
                  <a:cubicBezTo>
                    <a:pt x="60096" y="16724"/>
                    <a:pt x="60096" y="16724"/>
                    <a:pt x="60105" y="16724"/>
                  </a:cubicBezTo>
                  <a:cubicBezTo>
                    <a:pt x="60115" y="16724"/>
                    <a:pt x="60115" y="16733"/>
                    <a:pt x="60115" y="16743"/>
                  </a:cubicBezTo>
                  <a:cubicBezTo>
                    <a:pt x="60124" y="16752"/>
                    <a:pt x="60115" y="16752"/>
                    <a:pt x="60115" y="16762"/>
                  </a:cubicBezTo>
                  <a:cubicBezTo>
                    <a:pt x="60086" y="16762"/>
                    <a:pt x="60067" y="16724"/>
                    <a:pt x="60086" y="16705"/>
                  </a:cubicBezTo>
                  <a:close/>
                  <a:moveTo>
                    <a:pt x="60597" y="16752"/>
                  </a:moveTo>
                  <a:cubicBezTo>
                    <a:pt x="60607" y="16752"/>
                    <a:pt x="60607" y="16752"/>
                    <a:pt x="60607" y="16762"/>
                  </a:cubicBezTo>
                  <a:lnTo>
                    <a:pt x="60597" y="16762"/>
                  </a:lnTo>
                  <a:cubicBezTo>
                    <a:pt x="60597" y="16762"/>
                    <a:pt x="60597" y="16762"/>
                    <a:pt x="60588" y="16752"/>
                  </a:cubicBezTo>
                  <a:close/>
                  <a:moveTo>
                    <a:pt x="15949" y="16658"/>
                  </a:moveTo>
                  <a:cubicBezTo>
                    <a:pt x="15959" y="16667"/>
                    <a:pt x="15959" y="16677"/>
                    <a:pt x="15959" y="16677"/>
                  </a:cubicBezTo>
                  <a:cubicBezTo>
                    <a:pt x="15949" y="16686"/>
                    <a:pt x="15949" y="16686"/>
                    <a:pt x="15949" y="16686"/>
                  </a:cubicBezTo>
                  <a:cubicBezTo>
                    <a:pt x="15940" y="16696"/>
                    <a:pt x="15940" y="16715"/>
                    <a:pt x="15959" y="16724"/>
                  </a:cubicBezTo>
                  <a:cubicBezTo>
                    <a:pt x="15940" y="16743"/>
                    <a:pt x="15921" y="16752"/>
                    <a:pt x="15902" y="16771"/>
                  </a:cubicBezTo>
                  <a:lnTo>
                    <a:pt x="15864" y="16771"/>
                  </a:lnTo>
                  <a:cubicBezTo>
                    <a:pt x="15864" y="16771"/>
                    <a:pt x="15854" y="16771"/>
                    <a:pt x="15854" y="16762"/>
                  </a:cubicBezTo>
                  <a:cubicBezTo>
                    <a:pt x="15854" y="16752"/>
                    <a:pt x="15854" y="16752"/>
                    <a:pt x="15864" y="16752"/>
                  </a:cubicBezTo>
                  <a:lnTo>
                    <a:pt x="15873" y="16752"/>
                  </a:lnTo>
                  <a:cubicBezTo>
                    <a:pt x="15864" y="16743"/>
                    <a:pt x="15845" y="16733"/>
                    <a:pt x="15836" y="16724"/>
                  </a:cubicBezTo>
                  <a:cubicBezTo>
                    <a:pt x="15826" y="16724"/>
                    <a:pt x="15817" y="16715"/>
                    <a:pt x="15807" y="16705"/>
                  </a:cubicBezTo>
                  <a:cubicBezTo>
                    <a:pt x="15817" y="16696"/>
                    <a:pt x="15836" y="16686"/>
                    <a:pt x="15845" y="16686"/>
                  </a:cubicBezTo>
                  <a:lnTo>
                    <a:pt x="15873" y="16686"/>
                  </a:lnTo>
                  <a:cubicBezTo>
                    <a:pt x="15892" y="16686"/>
                    <a:pt x="15911" y="16677"/>
                    <a:pt x="15930" y="16667"/>
                  </a:cubicBezTo>
                  <a:cubicBezTo>
                    <a:pt x="15930" y="16667"/>
                    <a:pt x="15930" y="16667"/>
                    <a:pt x="15940" y="16658"/>
                  </a:cubicBezTo>
                  <a:close/>
                  <a:moveTo>
                    <a:pt x="16243" y="16752"/>
                  </a:moveTo>
                  <a:cubicBezTo>
                    <a:pt x="16262" y="16752"/>
                    <a:pt x="16280" y="16762"/>
                    <a:pt x="16290" y="16771"/>
                  </a:cubicBezTo>
                  <a:cubicBezTo>
                    <a:pt x="16271" y="16771"/>
                    <a:pt x="16252" y="16762"/>
                    <a:pt x="16243" y="16752"/>
                  </a:cubicBezTo>
                  <a:close/>
                  <a:moveTo>
                    <a:pt x="55126" y="16724"/>
                  </a:moveTo>
                  <a:cubicBezTo>
                    <a:pt x="55126" y="16733"/>
                    <a:pt x="55136" y="16733"/>
                    <a:pt x="55126" y="16743"/>
                  </a:cubicBezTo>
                  <a:cubicBezTo>
                    <a:pt x="55126" y="16743"/>
                    <a:pt x="55126" y="16752"/>
                    <a:pt x="55117" y="16762"/>
                  </a:cubicBezTo>
                  <a:cubicBezTo>
                    <a:pt x="55117" y="16762"/>
                    <a:pt x="55117" y="16762"/>
                    <a:pt x="55117" y="16771"/>
                  </a:cubicBezTo>
                  <a:cubicBezTo>
                    <a:pt x="55107" y="16762"/>
                    <a:pt x="55098" y="16752"/>
                    <a:pt x="55107" y="16743"/>
                  </a:cubicBezTo>
                  <a:cubicBezTo>
                    <a:pt x="55107" y="16733"/>
                    <a:pt x="55117" y="16724"/>
                    <a:pt x="55126" y="16724"/>
                  </a:cubicBezTo>
                  <a:close/>
                  <a:moveTo>
                    <a:pt x="60559" y="16752"/>
                  </a:moveTo>
                  <a:cubicBezTo>
                    <a:pt x="60559" y="16752"/>
                    <a:pt x="60569" y="16762"/>
                    <a:pt x="60578" y="16762"/>
                  </a:cubicBezTo>
                  <a:cubicBezTo>
                    <a:pt x="60569" y="16771"/>
                    <a:pt x="60569" y="16771"/>
                    <a:pt x="60569" y="16771"/>
                  </a:cubicBezTo>
                  <a:cubicBezTo>
                    <a:pt x="60559" y="16771"/>
                    <a:pt x="60559" y="16762"/>
                    <a:pt x="60550" y="16752"/>
                  </a:cubicBezTo>
                  <a:close/>
                  <a:moveTo>
                    <a:pt x="13441" y="16771"/>
                  </a:moveTo>
                  <a:cubicBezTo>
                    <a:pt x="13441" y="16771"/>
                    <a:pt x="13441" y="16771"/>
                    <a:pt x="13450" y="16781"/>
                  </a:cubicBezTo>
                  <a:cubicBezTo>
                    <a:pt x="13441" y="16781"/>
                    <a:pt x="13441" y="16771"/>
                    <a:pt x="13441" y="16771"/>
                  </a:cubicBezTo>
                  <a:close/>
                  <a:moveTo>
                    <a:pt x="15633" y="16764"/>
                  </a:moveTo>
                  <a:cubicBezTo>
                    <a:pt x="15637" y="16764"/>
                    <a:pt x="15642" y="16767"/>
                    <a:pt x="15646" y="16771"/>
                  </a:cubicBezTo>
                  <a:cubicBezTo>
                    <a:pt x="15646" y="16771"/>
                    <a:pt x="15646" y="16771"/>
                    <a:pt x="15646" y="16781"/>
                  </a:cubicBezTo>
                  <a:cubicBezTo>
                    <a:pt x="15646" y="16781"/>
                    <a:pt x="15637" y="16781"/>
                    <a:pt x="15627" y="16771"/>
                  </a:cubicBezTo>
                  <a:cubicBezTo>
                    <a:pt x="15627" y="16767"/>
                    <a:pt x="15630" y="16764"/>
                    <a:pt x="15633" y="16764"/>
                  </a:cubicBezTo>
                  <a:close/>
                  <a:moveTo>
                    <a:pt x="55448" y="16752"/>
                  </a:moveTo>
                  <a:cubicBezTo>
                    <a:pt x="55448" y="16762"/>
                    <a:pt x="55448" y="16762"/>
                    <a:pt x="55448" y="16762"/>
                  </a:cubicBezTo>
                  <a:cubicBezTo>
                    <a:pt x="55448" y="16762"/>
                    <a:pt x="55448" y="16771"/>
                    <a:pt x="55448" y="16771"/>
                  </a:cubicBezTo>
                  <a:lnTo>
                    <a:pt x="55448" y="16781"/>
                  </a:lnTo>
                  <a:cubicBezTo>
                    <a:pt x="55448" y="16771"/>
                    <a:pt x="55448" y="16771"/>
                    <a:pt x="55439" y="16762"/>
                  </a:cubicBezTo>
                  <a:cubicBezTo>
                    <a:pt x="55439" y="16762"/>
                    <a:pt x="55448" y="16762"/>
                    <a:pt x="55448" y="16752"/>
                  </a:cubicBezTo>
                  <a:close/>
                  <a:moveTo>
                    <a:pt x="60058" y="16733"/>
                  </a:moveTo>
                  <a:cubicBezTo>
                    <a:pt x="60067" y="16743"/>
                    <a:pt x="60077" y="16752"/>
                    <a:pt x="60086" y="16762"/>
                  </a:cubicBezTo>
                  <a:cubicBezTo>
                    <a:pt x="60086" y="16762"/>
                    <a:pt x="60086" y="16771"/>
                    <a:pt x="60086" y="16771"/>
                  </a:cubicBezTo>
                  <a:cubicBezTo>
                    <a:pt x="60077" y="16771"/>
                    <a:pt x="60067" y="16781"/>
                    <a:pt x="60058" y="16781"/>
                  </a:cubicBezTo>
                  <a:cubicBezTo>
                    <a:pt x="60048" y="16781"/>
                    <a:pt x="60048" y="16771"/>
                    <a:pt x="60048" y="16762"/>
                  </a:cubicBezTo>
                  <a:cubicBezTo>
                    <a:pt x="60048" y="16752"/>
                    <a:pt x="60058" y="16743"/>
                    <a:pt x="60058" y="16733"/>
                  </a:cubicBezTo>
                  <a:close/>
                  <a:moveTo>
                    <a:pt x="55193" y="16781"/>
                  </a:moveTo>
                  <a:lnTo>
                    <a:pt x="55193" y="16790"/>
                  </a:lnTo>
                  <a:lnTo>
                    <a:pt x="55183" y="16790"/>
                  </a:lnTo>
                  <a:lnTo>
                    <a:pt x="55193" y="16781"/>
                  </a:lnTo>
                  <a:close/>
                  <a:moveTo>
                    <a:pt x="55590" y="16752"/>
                  </a:moveTo>
                  <a:cubicBezTo>
                    <a:pt x="55590" y="16762"/>
                    <a:pt x="55590" y="16771"/>
                    <a:pt x="55590" y="16771"/>
                  </a:cubicBezTo>
                  <a:cubicBezTo>
                    <a:pt x="55581" y="16781"/>
                    <a:pt x="55581" y="16781"/>
                    <a:pt x="55571" y="16790"/>
                  </a:cubicBezTo>
                  <a:cubicBezTo>
                    <a:pt x="55571" y="16771"/>
                    <a:pt x="55581" y="16771"/>
                    <a:pt x="55590" y="16752"/>
                  </a:cubicBezTo>
                  <a:close/>
                  <a:moveTo>
                    <a:pt x="59291" y="16629"/>
                  </a:moveTo>
                  <a:cubicBezTo>
                    <a:pt x="59291" y="16629"/>
                    <a:pt x="59282" y="16639"/>
                    <a:pt x="59282" y="16639"/>
                  </a:cubicBezTo>
                  <a:cubicBezTo>
                    <a:pt x="59272" y="16667"/>
                    <a:pt x="59253" y="16696"/>
                    <a:pt x="59234" y="16715"/>
                  </a:cubicBezTo>
                  <a:cubicBezTo>
                    <a:pt x="59225" y="16724"/>
                    <a:pt x="59225" y="16724"/>
                    <a:pt x="59225" y="16724"/>
                  </a:cubicBezTo>
                  <a:cubicBezTo>
                    <a:pt x="59222" y="16727"/>
                    <a:pt x="59219" y="16728"/>
                    <a:pt x="59217" y="16728"/>
                  </a:cubicBezTo>
                  <a:cubicBezTo>
                    <a:pt x="59211" y="16728"/>
                    <a:pt x="59206" y="16721"/>
                    <a:pt x="59206" y="16715"/>
                  </a:cubicBezTo>
                  <a:cubicBezTo>
                    <a:pt x="59206" y="16715"/>
                    <a:pt x="59206" y="16705"/>
                    <a:pt x="59206" y="16705"/>
                  </a:cubicBezTo>
                  <a:cubicBezTo>
                    <a:pt x="59187" y="16724"/>
                    <a:pt x="59187" y="16752"/>
                    <a:pt x="59177" y="16771"/>
                  </a:cubicBezTo>
                  <a:cubicBezTo>
                    <a:pt x="59159" y="16771"/>
                    <a:pt x="59149" y="16752"/>
                    <a:pt x="59140" y="16733"/>
                  </a:cubicBezTo>
                  <a:cubicBezTo>
                    <a:pt x="59140" y="16743"/>
                    <a:pt x="59130" y="16752"/>
                    <a:pt x="59130" y="16752"/>
                  </a:cubicBezTo>
                  <a:cubicBezTo>
                    <a:pt x="59121" y="16762"/>
                    <a:pt x="59121" y="16771"/>
                    <a:pt x="59130" y="16771"/>
                  </a:cubicBezTo>
                  <a:cubicBezTo>
                    <a:pt x="59140" y="16771"/>
                    <a:pt x="59140" y="16781"/>
                    <a:pt x="59140" y="16781"/>
                  </a:cubicBezTo>
                  <a:cubicBezTo>
                    <a:pt x="59140" y="16790"/>
                    <a:pt x="59130" y="16790"/>
                    <a:pt x="59121" y="16790"/>
                  </a:cubicBezTo>
                  <a:cubicBezTo>
                    <a:pt x="59121" y="16793"/>
                    <a:pt x="59121" y="16794"/>
                    <a:pt x="59120" y="16794"/>
                  </a:cubicBezTo>
                  <a:cubicBezTo>
                    <a:pt x="59120" y="16794"/>
                    <a:pt x="59118" y="16790"/>
                    <a:pt x="59111" y="16790"/>
                  </a:cubicBezTo>
                  <a:cubicBezTo>
                    <a:pt x="59111" y="16790"/>
                    <a:pt x="59111" y="16781"/>
                    <a:pt x="59111" y="16781"/>
                  </a:cubicBezTo>
                  <a:cubicBezTo>
                    <a:pt x="59111" y="16774"/>
                    <a:pt x="59106" y="16767"/>
                    <a:pt x="59097" y="16767"/>
                  </a:cubicBezTo>
                  <a:cubicBezTo>
                    <a:pt x="59093" y="16767"/>
                    <a:pt x="59088" y="16769"/>
                    <a:pt x="59083" y="16771"/>
                  </a:cubicBezTo>
                  <a:cubicBezTo>
                    <a:pt x="59083" y="16776"/>
                    <a:pt x="59080" y="16778"/>
                    <a:pt x="59077" y="16778"/>
                  </a:cubicBezTo>
                  <a:cubicBezTo>
                    <a:pt x="59073" y="16778"/>
                    <a:pt x="59069" y="16776"/>
                    <a:pt x="59064" y="16771"/>
                  </a:cubicBezTo>
                  <a:cubicBezTo>
                    <a:pt x="59054" y="16762"/>
                    <a:pt x="59054" y="16762"/>
                    <a:pt x="59045" y="16752"/>
                  </a:cubicBezTo>
                  <a:cubicBezTo>
                    <a:pt x="59045" y="16752"/>
                    <a:pt x="59054" y="16743"/>
                    <a:pt x="59054" y="16743"/>
                  </a:cubicBezTo>
                  <a:cubicBezTo>
                    <a:pt x="59073" y="16733"/>
                    <a:pt x="59073" y="16733"/>
                    <a:pt x="59073" y="16705"/>
                  </a:cubicBezTo>
                  <a:cubicBezTo>
                    <a:pt x="59073" y="16705"/>
                    <a:pt x="59073" y="16705"/>
                    <a:pt x="59083" y="16696"/>
                  </a:cubicBezTo>
                  <a:cubicBezTo>
                    <a:pt x="59092" y="16696"/>
                    <a:pt x="59102" y="16686"/>
                    <a:pt x="59111" y="16686"/>
                  </a:cubicBezTo>
                  <a:cubicBezTo>
                    <a:pt x="59168" y="16667"/>
                    <a:pt x="59215" y="16648"/>
                    <a:pt x="59272" y="16629"/>
                  </a:cubicBezTo>
                  <a:close/>
                  <a:moveTo>
                    <a:pt x="13753" y="16752"/>
                  </a:moveTo>
                  <a:cubicBezTo>
                    <a:pt x="13782" y="16752"/>
                    <a:pt x="13801" y="16771"/>
                    <a:pt x="13819" y="16781"/>
                  </a:cubicBezTo>
                  <a:cubicBezTo>
                    <a:pt x="13829" y="16790"/>
                    <a:pt x="13819" y="16800"/>
                    <a:pt x="13819" y="16800"/>
                  </a:cubicBezTo>
                  <a:cubicBezTo>
                    <a:pt x="13801" y="16790"/>
                    <a:pt x="13772" y="16790"/>
                    <a:pt x="13753" y="16781"/>
                  </a:cubicBezTo>
                  <a:cubicBezTo>
                    <a:pt x="13753" y="16771"/>
                    <a:pt x="13753" y="16762"/>
                    <a:pt x="13753" y="16752"/>
                  </a:cubicBezTo>
                  <a:close/>
                  <a:moveTo>
                    <a:pt x="54852" y="16781"/>
                  </a:moveTo>
                  <a:lnTo>
                    <a:pt x="54861" y="16790"/>
                  </a:lnTo>
                  <a:lnTo>
                    <a:pt x="54861" y="16800"/>
                  </a:lnTo>
                  <a:lnTo>
                    <a:pt x="54842" y="16790"/>
                  </a:lnTo>
                  <a:lnTo>
                    <a:pt x="54852" y="16781"/>
                  </a:lnTo>
                  <a:close/>
                  <a:moveTo>
                    <a:pt x="60607" y="16771"/>
                  </a:moveTo>
                  <a:cubicBezTo>
                    <a:pt x="60607" y="16781"/>
                    <a:pt x="60597" y="16790"/>
                    <a:pt x="60597" y="16790"/>
                  </a:cubicBezTo>
                  <a:cubicBezTo>
                    <a:pt x="60597" y="16800"/>
                    <a:pt x="60597" y="16800"/>
                    <a:pt x="60588" y="16800"/>
                  </a:cubicBezTo>
                  <a:cubicBezTo>
                    <a:pt x="60588" y="16790"/>
                    <a:pt x="60588" y="16790"/>
                    <a:pt x="60588" y="16790"/>
                  </a:cubicBezTo>
                  <a:cubicBezTo>
                    <a:pt x="60588" y="16781"/>
                    <a:pt x="60597" y="16781"/>
                    <a:pt x="60597" y="16771"/>
                  </a:cubicBezTo>
                  <a:close/>
                  <a:moveTo>
                    <a:pt x="13696" y="16790"/>
                  </a:moveTo>
                  <a:cubicBezTo>
                    <a:pt x="13696" y="16800"/>
                    <a:pt x="13687" y="16800"/>
                    <a:pt x="13687" y="16809"/>
                  </a:cubicBezTo>
                  <a:cubicBezTo>
                    <a:pt x="13687" y="16809"/>
                    <a:pt x="13677" y="16800"/>
                    <a:pt x="13677" y="16800"/>
                  </a:cubicBezTo>
                  <a:cubicBezTo>
                    <a:pt x="13687" y="16800"/>
                    <a:pt x="13687" y="16790"/>
                    <a:pt x="13687" y="16790"/>
                  </a:cubicBezTo>
                  <a:close/>
                  <a:moveTo>
                    <a:pt x="54893" y="16774"/>
                  </a:moveTo>
                  <a:cubicBezTo>
                    <a:pt x="54897" y="16774"/>
                    <a:pt x="54899" y="16776"/>
                    <a:pt x="54899" y="16781"/>
                  </a:cubicBezTo>
                  <a:lnTo>
                    <a:pt x="54918" y="16781"/>
                  </a:lnTo>
                  <a:lnTo>
                    <a:pt x="54899" y="16809"/>
                  </a:lnTo>
                  <a:lnTo>
                    <a:pt x="54899" y="16800"/>
                  </a:lnTo>
                  <a:cubicBezTo>
                    <a:pt x="54890" y="16790"/>
                    <a:pt x="54880" y="16790"/>
                    <a:pt x="54880" y="16781"/>
                  </a:cubicBezTo>
                  <a:cubicBezTo>
                    <a:pt x="54885" y="16776"/>
                    <a:pt x="54890" y="16774"/>
                    <a:pt x="54893" y="16774"/>
                  </a:cubicBezTo>
                  <a:close/>
                  <a:moveTo>
                    <a:pt x="55079" y="16790"/>
                  </a:moveTo>
                  <a:cubicBezTo>
                    <a:pt x="55088" y="16790"/>
                    <a:pt x="55088" y="16800"/>
                    <a:pt x="55088" y="16809"/>
                  </a:cubicBezTo>
                  <a:cubicBezTo>
                    <a:pt x="55079" y="16809"/>
                    <a:pt x="55070" y="16800"/>
                    <a:pt x="55079" y="16790"/>
                  </a:cubicBezTo>
                  <a:close/>
                  <a:moveTo>
                    <a:pt x="15561" y="16790"/>
                  </a:moveTo>
                  <a:cubicBezTo>
                    <a:pt x="15554" y="16804"/>
                    <a:pt x="15542" y="16813"/>
                    <a:pt x="15529" y="16813"/>
                  </a:cubicBezTo>
                  <a:cubicBezTo>
                    <a:pt x="15524" y="16813"/>
                    <a:pt x="15519" y="16812"/>
                    <a:pt x="15514" y="16809"/>
                  </a:cubicBezTo>
                  <a:cubicBezTo>
                    <a:pt x="15523" y="16800"/>
                    <a:pt x="15542" y="16790"/>
                    <a:pt x="15561" y="16790"/>
                  </a:cubicBezTo>
                  <a:close/>
                  <a:moveTo>
                    <a:pt x="14927" y="16800"/>
                  </a:moveTo>
                  <a:cubicBezTo>
                    <a:pt x="14936" y="16809"/>
                    <a:pt x="14936" y="16809"/>
                    <a:pt x="14936" y="16809"/>
                  </a:cubicBezTo>
                  <a:cubicBezTo>
                    <a:pt x="14927" y="16819"/>
                    <a:pt x="14927" y="16819"/>
                    <a:pt x="14927" y="16819"/>
                  </a:cubicBezTo>
                  <a:cubicBezTo>
                    <a:pt x="14917" y="16809"/>
                    <a:pt x="14908" y="16809"/>
                    <a:pt x="14908" y="16800"/>
                  </a:cubicBezTo>
                  <a:close/>
                  <a:moveTo>
                    <a:pt x="55126" y="16809"/>
                  </a:moveTo>
                  <a:cubicBezTo>
                    <a:pt x="55126" y="16819"/>
                    <a:pt x="55117" y="16819"/>
                    <a:pt x="55117" y="16819"/>
                  </a:cubicBezTo>
                  <a:cubicBezTo>
                    <a:pt x="55117" y="16819"/>
                    <a:pt x="55117" y="16819"/>
                    <a:pt x="55107" y="16809"/>
                  </a:cubicBezTo>
                  <a:close/>
                  <a:moveTo>
                    <a:pt x="55213" y="16777"/>
                  </a:moveTo>
                  <a:cubicBezTo>
                    <a:pt x="55215" y="16777"/>
                    <a:pt x="55218" y="16778"/>
                    <a:pt x="55221" y="16781"/>
                  </a:cubicBezTo>
                  <a:cubicBezTo>
                    <a:pt x="55221" y="16781"/>
                    <a:pt x="55221" y="16790"/>
                    <a:pt x="55221" y="16790"/>
                  </a:cubicBezTo>
                  <a:cubicBezTo>
                    <a:pt x="55211" y="16800"/>
                    <a:pt x="55211" y="16809"/>
                    <a:pt x="55202" y="16819"/>
                  </a:cubicBezTo>
                  <a:cubicBezTo>
                    <a:pt x="55202" y="16809"/>
                    <a:pt x="55202" y="16800"/>
                    <a:pt x="55202" y="16790"/>
                  </a:cubicBezTo>
                  <a:cubicBezTo>
                    <a:pt x="55202" y="16784"/>
                    <a:pt x="55207" y="16777"/>
                    <a:pt x="55213" y="16777"/>
                  </a:cubicBezTo>
                  <a:close/>
                  <a:moveTo>
                    <a:pt x="58979" y="16771"/>
                  </a:moveTo>
                  <a:cubicBezTo>
                    <a:pt x="58998" y="16781"/>
                    <a:pt x="59007" y="16800"/>
                    <a:pt x="59007" y="16819"/>
                  </a:cubicBezTo>
                  <a:cubicBezTo>
                    <a:pt x="58998" y="16819"/>
                    <a:pt x="58979" y="16819"/>
                    <a:pt x="58979" y="16809"/>
                  </a:cubicBezTo>
                  <a:cubicBezTo>
                    <a:pt x="58979" y="16790"/>
                    <a:pt x="58979" y="16781"/>
                    <a:pt x="58979" y="16771"/>
                  </a:cubicBezTo>
                  <a:close/>
                  <a:moveTo>
                    <a:pt x="59745" y="16790"/>
                  </a:moveTo>
                  <a:lnTo>
                    <a:pt x="59736" y="16819"/>
                  </a:lnTo>
                  <a:cubicBezTo>
                    <a:pt x="59736" y="16809"/>
                    <a:pt x="59726" y="16800"/>
                    <a:pt x="59726" y="16790"/>
                  </a:cubicBezTo>
                  <a:close/>
                  <a:moveTo>
                    <a:pt x="60115" y="16771"/>
                  </a:moveTo>
                  <a:cubicBezTo>
                    <a:pt x="60133" y="16781"/>
                    <a:pt x="60143" y="16800"/>
                    <a:pt x="60133" y="16809"/>
                  </a:cubicBezTo>
                  <a:cubicBezTo>
                    <a:pt x="60133" y="16819"/>
                    <a:pt x="60124" y="16819"/>
                    <a:pt x="60115" y="16819"/>
                  </a:cubicBezTo>
                  <a:cubicBezTo>
                    <a:pt x="60115" y="16809"/>
                    <a:pt x="60105" y="16809"/>
                    <a:pt x="60115" y="16809"/>
                  </a:cubicBezTo>
                  <a:cubicBezTo>
                    <a:pt x="60115" y="16790"/>
                    <a:pt x="60115" y="16781"/>
                    <a:pt x="60115" y="16771"/>
                  </a:cubicBezTo>
                  <a:close/>
                  <a:moveTo>
                    <a:pt x="15462" y="16774"/>
                  </a:moveTo>
                  <a:cubicBezTo>
                    <a:pt x="15466" y="16774"/>
                    <a:pt x="15471" y="16776"/>
                    <a:pt x="15476" y="16781"/>
                  </a:cubicBezTo>
                  <a:lnTo>
                    <a:pt x="15504" y="16781"/>
                  </a:lnTo>
                  <a:cubicBezTo>
                    <a:pt x="15495" y="16809"/>
                    <a:pt x="15466" y="16819"/>
                    <a:pt x="15447" y="16828"/>
                  </a:cubicBezTo>
                  <a:cubicBezTo>
                    <a:pt x="15438" y="16809"/>
                    <a:pt x="15438" y="16800"/>
                    <a:pt x="15429" y="16790"/>
                  </a:cubicBezTo>
                  <a:cubicBezTo>
                    <a:pt x="15438" y="16790"/>
                    <a:pt x="15438" y="16781"/>
                    <a:pt x="15447" y="16781"/>
                  </a:cubicBezTo>
                  <a:cubicBezTo>
                    <a:pt x="15452" y="16776"/>
                    <a:pt x="15457" y="16774"/>
                    <a:pt x="15462" y="16774"/>
                  </a:cubicBezTo>
                  <a:close/>
                  <a:moveTo>
                    <a:pt x="54653" y="16800"/>
                  </a:moveTo>
                  <a:cubicBezTo>
                    <a:pt x="54663" y="16800"/>
                    <a:pt x="54663" y="16809"/>
                    <a:pt x="54663" y="16819"/>
                  </a:cubicBezTo>
                  <a:lnTo>
                    <a:pt x="54653" y="16828"/>
                  </a:lnTo>
                  <a:lnTo>
                    <a:pt x="54634" y="16828"/>
                  </a:lnTo>
                  <a:cubicBezTo>
                    <a:pt x="54625" y="16828"/>
                    <a:pt x="54625" y="16809"/>
                    <a:pt x="54625" y="16800"/>
                  </a:cubicBezTo>
                  <a:lnTo>
                    <a:pt x="54625" y="16800"/>
                  </a:lnTo>
                  <a:cubicBezTo>
                    <a:pt x="54625" y="16800"/>
                    <a:pt x="54634" y="16809"/>
                    <a:pt x="54634" y="16809"/>
                  </a:cubicBezTo>
                  <a:cubicBezTo>
                    <a:pt x="54634" y="16809"/>
                    <a:pt x="54638" y="16813"/>
                    <a:pt x="54644" y="16813"/>
                  </a:cubicBezTo>
                  <a:cubicBezTo>
                    <a:pt x="54647" y="16813"/>
                    <a:pt x="54650" y="16812"/>
                    <a:pt x="54653" y="16809"/>
                  </a:cubicBezTo>
                  <a:cubicBezTo>
                    <a:pt x="54653" y="16809"/>
                    <a:pt x="54653" y="16809"/>
                    <a:pt x="54653" y="16800"/>
                  </a:cubicBezTo>
                  <a:close/>
                  <a:moveTo>
                    <a:pt x="54871" y="16809"/>
                  </a:moveTo>
                  <a:cubicBezTo>
                    <a:pt x="54861" y="16819"/>
                    <a:pt x="54861" y="16819"/>
                    <a:pt x="54852" y="16828"/>
                  </a:cubicBezTo>
                  <a:lnTo>
                    <a:pt x="54842" y="16828"/>
                  </a:lnTo>
                  <a:cubicBezTo>
                    <a:pt x="54842" y="16819"/>
                    <a:pt x="54852" y="16809"/>
                    <a:pt x="54861" y="16809"/>
                  </a:cubicBezTo>
                  <a:close/>
                  <a:moveTo>
                    <a:pt x="55893" y="16828"/>
                  </a:moveTo>
                  <a:cubicBezTo>
                    <a:pt x="55893" y="16828"/>
                    <a:pt x="55893" y="16828"/>
                    <a:pt x="55893" y="16828"/>
                  </a:cubicBezTo>
                  <a:cubicBezTo>
                    <a:pt x="55893" y="16828"/>
                    <a:pt x="55893" y="16828"/>
                    <a:pt x="55893" y="16828"/>
                  </a:cubicBezTo>
                  <a:close/>
                  <a:moveTo>
                    <a:pt x="59812" y="16743"/>
                  </a:moveTo>
                  <a:cubicBezTo>
                    <a:pt x="59812" y="16752"/>
                    <a:pt x="59812" y="16752"/>
                    <a:pt x="59821" y="16752"/>
                  </a:cubicBezTo>
                  <a:cubicBezTo>
                    <a:pt x="59821" y="16762"/>
                    <a:pt x="59831" y="16771"/>
                    <a:pt x="59840" y="16771"/>
                  </a:cubicBezTo>
                  <a:cubicBezTo>
                    <a:pt x="59840" y="16781"/>
                    <a:pt x="59850" y="16781"/>
                    <a:pt x="59850" y="16790"/>
                  </a:cubicBezTo>
                  <a:cubicBezTo>
                    <a:pt x="59854" y="16795"/>
                    <a:pt x="59857" y="16797"/>
                    <a:pt x="59859" y="16797"/>
                  </a:cubicBezTo>
                  <a:cubicBezTo>
                    <a:pt x="59861" y="16797"/>
                    <a:pt x="59864" y="16795"/>
                    <a:pt x="59868" y="16790"/>
                  </a:cubicBezTo>
                  <a:lnTo>
                    <a:pt x="59878" y="16790"/>
                  </a:lnTo>
                  <a:cubicBezTo>
                    <a:pt x="59878" y="16800"/>
                    <a:pt x="59878" y="16800"/>
                    <a:pt x="59878" y="16800"/>
                  </a:cubicBezTo>
                  <a:cubicBezTo>
                    <a:pt x="59868" y="16809"/>
                    <a:pt x="59868" y="16809"/>
                    <a:pt x="59868" y="16819"/>
                  </a:cubicBezTo>
                  <a:cubicBezTo>
                    <a:pt x="59862" y="16825"/>
                    <a:pt x="59855" y="16832"/>
                    <a:pt x="59848" y="16832"/>
                  </a:cubicBezTo>
                  <a:cubicBezTo>
                    <a:pt x="59846" y="16832"/>
                    <a:pt x="59843" y="16831"/>
                    <a:pt x="59840" y="16828"/>
                  </a:cubicBezTo>
                  <a:cubicBezTo>
                    <a:pt x="59831" y="16828"/>
                    <a:pt x="59821" y="16819"/>
                    <a:pt x="59812" y="16809"/>
                  </a:cubicBezTo>
                  <a:cubicBezTo>
                    <a:pt x="59812" y="16809"/>
                    <a:pt x="59812" y="16800"/>
                    <a:pt x="59802" y="16800"/>
                  </a:cubicBezTo>
                  <a:cubicBezTo>
                    <a:pt x="59793" y="16800"/>
                    <a:pt x="59783" y="16800"/>
                    <a:pt x="59783" y="16790"/>
                  </a:cubicBezTo>
                  <a:cubicBezTo>
                    <a:pt x="59783" y="16781"/>
                    <a:pt x="59783" y="16781"/>
                    <a:pt x="59783" y="16781"/>
                  </a:cubicBezTo>
                  <a:cubicBezTo>
                    <a:pt x="59774" y="16762"/>
                    <a:pt x="59783" y="16743"/>
                    <a:pt x="59812" y="16743"/>
                  </a:cubicBezTo>
                  <a:close/>
                  <a:moveTo>
                    <a:pt x="13574" y="16752"/>
                  </a:moveTo>
                  <a:cubicBezTo>
                    <a:pt x="13590" y="16752"/>
                    <a:pt x="13606" y="16755"/>
                    <a:pt x="13621" y="16762"/>
                  </a:cubicBezTo>
                  <a:cubicBezTo>
                    <a:pt x="13630" y="16771"/>
                    <a:pt x="13630" y="16781"/>
                    <a:pt x="13630" y="16790"/>
                  </a:cubicBezTo>
                  <a:cubicBezTo>
                    <a:pt x="13640" y="16800"/>
                    <a:pt x="13640" y="16809"/>
                    <a:pt x="13630" y="16819"/>
                  </a:cubicBezTo>
                  <a:cubicBezTo>
                    <a:pt x="13630" y="16819"/>
                    <a:pt x="13621" y="16828"/>
                    <a:pt x="13621" y="16838"/>
                  </a:cubicBezTo>
                  <a:cubicBezTo>
                    <a:pt x="13592" y="16828"/>
                    <a:pt x="13564" y="16819"/>
                    <a:pt x="13545" y="16809"/>
                  </a:cubicBezTo>
                  <a:cubicBezTo>
                    <a:pt x="13535" y="16800"/>
                    <a:pt x="13535" y="16800"/>
                    <a:pt x="13526" y="16800"/>
                  </a:cubicBezTo>
                  <a:lnTo>
                    <a:pt x="13517" y="16800"/>
                  </a:lnTo>
                  <a:cubicBezTo>
                    <a:pt x="13517" y="16800"/>
                    <a:pt x="13517" y="16800"/>
                    <a:pt x="13517" y="16790"/>
                  </a:cubicBezTo>
                  <a:cubicBezTo>
                    <a:pt x="13507" y="16790"/>
                    <a:pt x="13498" y="16781"/>
                    <a:pt x="13498" y="16771"/>
                  </a:cubicBezTo>
                  <a:cubicBezTo>
                    <a:pt x="13521" y="16760"/>
                    <a:pt x="13548" y="16752"/>
                    <a:pt x="13574" y="16752"/>
                  </a:cubicBezTo>
                  <a:close/>
                  <a:moveTo>
                    <a:pt x="14577" y="16289"/>
                  </a:moveTo>
                  <a:lnTo>
                    <a:pt x="14548" y="16326"/>
                  </a:lnTo>
                  <a:lnTo>
                    <a:pt x="14567" y="16317"/>
                  </a:lnTo>
                  <a:cubicBezTo>
                    <a:pt x="14577" y="16308"/>
                    <a:pt x="14596" y="16298"/>
                    <a:pt x="14605" y="16298"/>
                  </a:cubicBezTo>
                  <a:lnTo>
                    <a:pt x="14624" y="16298"/>
                  </a:lnTo>
                  <a:cubicBezTo>
                    <a:pt x="14624" y="16308"/>
                    <a:pt x="14624" y="16317"/>
                    <a:pt x="14624" y="16326"/>
                  </a:cubicBezTo>
                  <a:lnTo>
                    <a:pt x="14615" y="16326"/>
                  </a:lnTo>
                  <a:cubicBezTo>
                    <a:pt x="14624" y="16345"/>
                    <a:pt x="14605" y="16355"/>
                    <a:pt x="14596" y="16364"/>
                  </a:cubicBezTo>
                  <a:cubicBezTo>
                    <a:pt x="14605" y="16369"/>
                    <a:pt x="14615" y="16371"/>
                    <a:pt x="14623" y="16371"/>
                  </a:cubicBezTo>
                  <a:cubicBezTo>
                    <a:pt x="14631" y="16371"/>
                    <a:pt x="14638" y="16369"/>
                    <a:pt x="14643" y="16364"/>
                  </a:cubicBezTo>
                  <a:lnTo>
                    <a:pt x="14643" y="16364"/>
                  </a:lnTo>
                  <a:cubicBezTo>
                    <a:pt x="14624" y="16402"/>
                    <a:pt x="14615" y="16440"/>
                    <a:pt x="14605" y="16478"/>
                  </a:cubicBezTo>
                  <a:cubicBezTo>
                    <a:pt x="14605" y="16487"/>
                    <a:pt x="14605" y="16497"/>
                    <a:pt x="14605" y="16506"/>
                  </a:cubicBezTo>
                  <a:cubicBezTo>
                    <a:pt x="14605" y="16516"/>
                    <a:pt x="14605" y="16525"/>
                    <a:pt x="14615" y="16525"/>
                  </a:cubicBezTo>
                  <a:cubicBezTo>
                    <a:pt x="14615" y="16535"/>
                    <a:pt x="14615" y="16544"/>
                    <a:pt x="14615" y="16554"/>
                  </a:cubicBezTo>
                  <a:cubicBezTo>
                    <a:pt x="14612" y="16556"/>
                    <a:pt x="14609" y="16558"/>
                    <a:pt x="14606" y="16558"/>
                  </a:cubicBezTo>
                  <a:cubicBezTo>
                    <a:pt x="14600" y="16558"/>
                    <a:pt x="14596" y="16551"/>
                    <a:pt x="14596" y="16544"/>
                  </a:cubicBezTo>
                  <a:cubicBezTo>
                    <a:pt x="14596" y="16535"/>
                    <a:pt x="14586" y="16525"/>
                    <a:pt x="14586" y="16525"/>
                  </a:cubicBezTo>
                  <a:cubicBezTo>
                    <a:pt x="14577" y="16525"/>
                    <a:pt x="14577" y="16535"/>
                    <a:pt x="14567" y="16535"/>
                  </a:cubicBezTo>
                  <a:cubicBezTo>
                    <a:pt x="14567" y="16544"/>
                    <a:pt x="14558" y="16554"/>
                    <a:pt x="14548" y="16573"/>
                  </a:cubicBezTo>
                  <a:cubicBezTo>
                    <a:pt x="14548" y="16573"/>
                    <a:pt x="14548" y="16582"/>
                    <a:pt x="14548" y="16591"/>
                  </a:cubicBezTo>
                  <a:cubicBezTo>
                    <a:pt x="14539" y="16591"/>
                    <a:pt x="14529" y="16582"/>
                    <a:pt x="14529" y="16573"/>
                  </a:cubicBezTo>
                  <a:cubicBezTo>
                    <a:pt x="14529" y="16554"/>
                    <a:pt x="14529" y="16535"/>
                    <a:pt x="14539" y="16525"/>
                  </a:cubicBezTo>
                  <a:cubicBezTo>
                    <a:pt x="14539" y="16516"/>
                    <a:pt x="14539" y="16506"/>
                    <a:pt x="14539" y="16506"/>
                  </a:cubicBezTo>
                  <a:lnTo>
                    <a:pt x="14529" y="16506"/>
                  </a:lnTo>
                  <a:cubicBezTo>
                    <a:pt x="14529" y="16506"/>
                    <a:pt x="14520" y="16516"/>
                    <a:pt x="14520" y="16516"/>
                  </a:cubicBezTo>
                  <a:cubicBezTo>
                    <a:pt x="14520" y="16522"/>
                    <a:pt x="14515" y="16529"/>
                    <a:pt x="14509" y="16529"/>
                  </a:cubicBezTo>
                  <a:cubicBezTo>
                    <a:pt x="14506" y="16529"/>
                    <a:pt x="14504" y="16528"/>
                    <a:pt x="14501" y="16525"/>
                  </a:cubicBezTo>
                  <a:cubicBezTo>
                    <a:pt x="14501" y="16522"/>
                    <a:pt x="14499" y="16521"/>
                    <a:pt x="14497" y="16521"/>
                  </a:cubicBezTo>
                  <a:cubicBezTo>
                    <a:pt x="14491" y="16521"/>
                    <a:pt x="14479" y="16528"/>
                    <a:pt x="14473" y="16535"/>
                  </a:cubicBezTo>
                  <a:cubicBezTo>
                    <a:pt x="14473" y="16541"/>
                    <a:pt x="14473" y="16548"/>
                    <a:pt x="14466" y="16548"/>
                  </a:cubicBezTo>
                  <a:cubicBezTo>
                    <a:pt x="14463" y="16548"/>
                    <a:pt x="14459" y="16547"/>
                    <a:pt x="14454" y="16544"/>
                  </a:cubicBezTo>
                  <a:cubicBezTo>
                    <a:pt x="14454" y="16544"/>
                    <a:pt x="14454" y="16554"/>
                    <a:pt x="14454" y="16554"/>
                  </a:cubicBezTo>
                  <a:cubicBezTo>
                    <a:pt x="14444" y="16563"/>
                    <a:pt x="14444" y="16563"/>
                    <a:pt x="14444" y="16573"/>
                  </a:cubicBezTo>
                  <a:cubicBezTo>
                    <a:pt x="14444" y="16579"/>
                    <a:pt x="14439" y="16586"/>
                    <a:pt x="14430" y="16586"/>
                  </a:cubicBezTo>
                  <a:cubicBezTo>
                    <a:pt x="14426" y="16586"/>
                    <a:pt x="14421" y="16585"/>
                    <a:pt x="14416" y="16582"/>
                  </a:cubicBezTo>
                  <a:cubicBezTo>
                    <a:pt x="14416" y="16573"/>
                    <a:pt x="14416" y="16573"/>
                    <a:pt x="14416" y="16573"/>
                  </a:cubicBezTo>
                  <a:cubicBezTo>
                    <a:pt x="14406" y="16582"/>
                    <a:pt x="14406" y="16591"/>
                    <a:pt x="14397" y="16601"/>
                  </a:cubicBezTo>
                  <a:cubicBezTo>
                    <a:pt x="14397" y="16610"/>
                    <a:pt x="14387" y="16610"/>
                    <a:pt x="14387" y="16620"/>
                  </a:cubicBezTo>
                  <a:cubicBezTo>
                    <a:pt x="14378" y="16620"/>
                    <a:pt x="14378" y="16629"/>
                    <a:pt x="14378" y="16639"/>
                  </a:cubicBezTo>
                  <a:cubicBezTo>
                    <a:pt x="14368" y="16658"/>
                    <a:pt x="14368" y="16686"/>
                    <a:pt x="14359" y="16705"/>
                  </a:cubicBezTo>
                  <a:cubicBezTo>
                    <a:pt x="14359" y="16705"/>
                    <a:pt x="14359" y="16715"/>
                    <a:pt x="14359" y="16715"/>
                  </a:cubicBezTo>
                  <a:cubicBezTo>
                    <a:pt x="14368" y="16724"/>
                    <a:pt x="14359" y="16733"/>
                    <a:pt x="14349" y="16743"/>
                  </a:cubicBezTo>
                  <a:cubicBezTo>
                    <a:pt x="14349" y="16752"/>
                    <a:pt x="14349" y="16762"/>
                    <a:pt x="14349" y="16762"/>
                  </a:cubicBezTo>
                  <a:cubicBezTo>
                    <a:pt x="14349" y="16771"/>
                    <a:pt x="14349" y="16781"/>
                    <a:pt x="14331" y="16790"/>
                  </a:cubicBezTo>
                  <a:cubicBezTo>
                    <a:pt x="14331" y="16800"/>
                    <a:pt x="14331" y="16809"/>
                    <a:pt x="14331" y="16819"/>
                  </a:cubicBezTo>
                  <a:cubicBezTo>
                    <a:pt x="14331" y="16828"/>
                    <a:pt x="14331" y="16828"/>
                    <a:pt x="14321" y="16838"/>
                  </a:cubicBezTo>
                  <a:cubicBezTo>
                    <a:pt x="14321" y="16819"/>
                    <a:pt x="14321" y="16809"/>
                    <a:pt x="14321" y="16800"/>
                  </a:cubicBezTo>
                  <a:cubicBezTo>
                    <a:pt x="14312" y="16781"/>
                    <a:pt x="14302" y="16771"/>
                    <a:pt x="14293" y="16771"/>
                  </a:cubicBezTo>
                  <a:lnTo>
                    <a:pt x="14302" y="16762"/>
                  </a:lnTo>
                  <a:cubicBezTo>
                    <a:pt x="14293" y="16743"/>
                    <a:pt x="14283" y="16733"/>
                    <a:pt x="14264" y="16715"/>
                  </a:cubicBezTo>
                  <a:cubicBezTo>
                    <a:pt x="14264" y="16715"/>
                    <a:pt x="14255" y="16705"/>
                    <a:pt x="14245" y="16705"/>
                  </a:cubicBezTo>
                  <a:cubicBezTo>
                    <a:pt x="14236" y="16696"/>
                    <a:pt x="14226" y="16696"/>
                    <a:pt x="14236" y="16686"/>
                  </a:cubicBezTo>
                  <a:cubicBezTo>
                    <a:pt x="14236" y="16677"/>
                    <a:pt x="14236" y="16677"/>
                    <a:pt x="14255" y="16677"/>
                  </a:cubicBezTo>
                  <a:cubicBezTo>
                    <a:pt x="14255" y="16667"/>
                    <a:pt x="14255" y="16658"/>
                    <a:pt x="14245" y="16658"/>
                  </a:cubicBezTo>
                  <a:cubicBezTo>
                    <a:pt x="14245" y="16648"/>
                    <a:pt x="14245" y="16639"/>
                    <a:pt x="14255" y="16629"/>
                  </a:cubicBezTo>
                  <a:cubicBezTo>
                    <a:pt x="14255" y="16629"/>
                    <a:pt x="14264" y="16629"/>
                    <a:pt x="14264" y="16620"/>
                  </a:cubicBezTo>
                  <a:cubicBezTo>
                    <a:pt x="14274" y="16610"/>
                    <a:pt x="14283" y="16610"/>
                    <a:pt x="14293" y="16601"/>
                  </a:cubicBezTo>
                  <a:lnTo>
                    <a:pt x="14302" y="16610"/>
                  </a:lnTo>
                  <a:cubicBezTo>
                    <a:pt x="14321" y="16591"/>
                    <a:pt x="14321" y="16573"/>
                    <a:pt x="14312" y="16544"/>
                  </a:cubicBezTo>
                  <a:lnTo>
                    <a:pt x="14312" y="16544"/>
                  </a:lnTo>
                  <a:cubicBezTo>
                    <a:pt x="14312" y="16554"/>
                    <a:pt x="14312" y="16563"/>
                    <a:pt x="14302" y="16563"/>
                  </a:cubicBezTo>
                  <a:cubicBezTo>
                    <a:pt x="14302" y="16573"/>
                    <a:pt x="14302" y="16573"/>
                    <a:pt x="14293" y="16582"/>
                  </a:cubicBezTo>
                  <a:cubicBezTo>
                    <a:pt x="14293" y="16573"/>
                    <a:pt x="14283" y="16573"/>
                    <a:pt x="14283" y="16563"/>
                  </a:cubicBezTo>
                  <a:cubicBezTo>
                    <a:pt x="14283" y="16554"/>
                    <a:pt x="14283" y="16535"/>
                    <a:pt x="14283" y="16525"/>
                  </a:cubicBezTo>
                  <a:lnTo>
                    <a:pt x="14255" y="16516"/>
                  </a:lnTo>
                  <a:cubicBezTo>
                    <a:pt x="14264" y="16516"/>
                    <a:pt x="14274" y="16506"/>
                    <a:pt x="14283" y="16506"/>
                  </a:cubicBezTo>
                  <a:lnTo>
                    <a:pt x="14302" y="16535"/>
                  </a:lnTo>
                  <a:cubicBezTo>
                    <a:pt x="14312" y="16525"/>
                    <a:pt x="14312" y="16506"/>
                    <a:pt x="14321" y="16497"/>
                  </a:cubicBezTo>
                  <a:cubicBezTo>
                    <a:pt x="14321" y="16487"/>
                    <a:pt x="14312" y="16487"/>
                    <a:pt x="14312" y="16478"/>
                  </a:cubicBezTo>
                  <a:cubicBezTo>
                    <a:pt x="14302" y="16478"/>
                    <a:pt x="14302" y="16468"/>
                    <a:pt x="14302" y="16459"/>
                  </a:cubicBezTo>
                  <a:cubicBezTo>
                    <a:pt x="14312" y="16449"/>
                    <a:pt x="14312" y="16440"/>
                    <a:pt x="14312" y="16431"/>
                  </a:cubicBezTo>
                  <a:cubicBezTo>
                    <a:pt x="14312" y="16431"/>
                    <a:pt x="14302" y="16421"/>
                    <a:pt x="14302" y="16421"/>
                  </a:cubicBezTo>
                  <a:cubicBezTo>
                    <a:pt x="14299" y="16418"/>
                    <a:pt x="14296" y="16417"/>
                    <a:pt x="14293" y="16417"/>
                  </a:cubicBezTo>
                  <a:cubicBezTo>
                    <a:pt x="14287" y="16417"/>
                    <a:pt x="14283" y="16421"/>
                    <a:pt x="14283" y="16421"/>
                  </a:cubicBezTo>
                  <a:cubicBezTo>
                    <a:pt x="14274" y="16431"/>
                    <a:pt x="14274" y="16431"/>
                    <a:pt x="14264" y="16440"/>
                  </a:cubicBezTo>
                  <a:cubicBezTo>
                    <a:pt x="14264" y="16421"/>
                    <a:pt x="14274" y="16402"/>
                    <a:pt x="14293" y="16402"/>
                  </a:cubicBezTo>
                  <a:cubicBezTo>
                    <a:pt x="14293" y="16393"/>
                    <a:pt x="14302" y="16393"/>
                    <a:pt x="14312" y="16393"/>
                  </a:cubicBezTo>
                  <a:cubicBezTo>
                    <a:pt x="14321" y="16388"/>
                    <a:pt x="14328" y="16386"/>
                    <a:pt x="14335" y="16386"/>
                  </a:cubicBezTo>
                  <a:cubicBezTo>
                    <a:pt x="14342" y="16386"/>
                    <a:pt x="14349" y="16388"/>
                    <a:pt x="14359" y="16393"/>
                  </a:cubicBezTo>
                  <a:cubicBezTo>
                    <a:pt x="14363" y="16397"/>
                    <a:pt x="14365" y="16399"/>
                    <a:pt x="14367" y="16399"/>
                  </a:cubicBezTo>
                  <a:cubicBezTo>
                    <a:pt x="14370" y="16399"/>
                    <a:pt x="14372" y="16394"/>
                    <a:pt x="14378" y="16383"/>
                  </a:cubicBezTo>
                  <a:cubicBezTo>
                    <a:pt x="14387" y="16364"/>
                    <a:pt x="14397" y="16355"/>
                    <a:pt x="14416" y="16345"/>
                  </a:cubicBezTo>
                  <a:cubicBezTo>
                    <a:pt x="14425" y="16345"/>
                    <a:pt x="14425" y="16336"/>
                    <a:pt x="14425" y="16336"/>
                  </a:cubicBezTo>
                  <a:cubicBezTo>
                    <a:pt x="14416" y="16317"/>
                    <a:pt x="14416" y="16317"/>
                    <a:pt x="14435" y="16308"/>
                  </a:cubicBezTo>
                  <a:cubicBezTo>
                    <a:pt x="14444" y="16308"/>
                    <a:pt x="14454" y="16298"/>
                    <a:pt x="14463" y="16298"/>
                  </a:cubicBezTo>
                  <a:cubicBezTo>
                    <a:pt x="14482" y="16298"/>
                    <a:pt x="14501" y="16298"/>
                    <a:pt x="14520" y="16289"/>
                  </a:cubicBezTo>
                  <a:close/>
                  <a:moveTo>
                    <a:pt x="15012" y="16819"/>
                  </a:moveTo>
                  <a:lnTo>
                    <a:pt x="15031" y="16838"/>
                  </a:lnTo>
                  <a:lnTo>
                    <a:pt x="14984" y="16838"/>
                  </a:lnTo>
                  <a:lnTo>
                    <a:pt x="15012" y="16819"/>
                  </a:lnTo>
                  <a:close/>
                  <a:moveTo>
                    <a:pt x="60014" y="16815"/>
                  </a:moveTo>
                  <a:cubicBezTo>
                    <a:pt x="60024" y="16815"/>
                    <a:pt x="60029" y="16824"/>
                    <a:pt x="60029" y="16838"/>
                  </a:cubicBezTo>
                  <a:cubicBezTo>
                    <a:pt x="60010" y="16838"/>
                    <a:pt x="60020" y="16819"/>
                    <a:pt x="60001" y="16819"/>
                  </a:cubicBezTo>
                  <a:cubicBezTo>
                    <a:pt x="60006" y="16816"/>
                    <a:pt x="60010" y="16815"/>
                    <a:pt x="60014" y="16815"/>
                  </a:cubicBezTo>
                  <a:close/>
                  <a:moveTo>
                    <a:pt x="55174" y="16819"/>
                  </a:moveTo>
                  <a:cubicBezTo>
                    <a:pt x="55183" y="16828"/>
                    <a:pt x="55174" y="16847"/>
                    <a:pt x="55164" y="16847"/>
                  </a:cubicBezTo>
                  <a:cubicBezTo>
                    <a:pt x="55164" y="16838"/>
                    <a:pt x="55164" y="16828"/>
                    <a:pt x="55174" y="16819"/>
                  </a:cubicBezTo>
                  <a:close/>
                  <a:moveTo>
                    <a:pt x="55789" y="16809"/>
                  </a:moveTo>
                  <a:cubicBezTo>
                    <a:pt x="55789" y="16809"/>
                    <a:pt x="55798" y="16819"/>
                    <a:pt x="55798" y="16819"/>
                  </a:cubicBezTo>
                  <a:cubicBezTo>
                    <a:pt x="55798" y="16819"/>
                    <a:pt x="55798" y="16828"/>
                    <a:pt x="55798" y="16828"/>
                  </a:cubicBezTo>
                  <a:cubicBezTo>
                    <a:pt x="55798" y="16838"/>
                    <a:pt x="55798" y="16838"/>
                    <a:pt x="55798" y="16838"/>
                  </a:cubicBezTo>
                  <a:cubicBezTo>
                    <a:pt x="55789" y="16847"/>
                    <a:pt x="55789" y="16847"/>
                    <a:pt x="55789" y="16847"/>
                  </a:cubicBezTo>
                  <a:lnTo>
                    <a:pt x="55770" y="16828"/>
                  </a:lnTo>
                  <a:cubicBezTo>
                    <a:pt x="55779" y="16828"/>
                    <a:pt x="55779" y="16819"/>
                    <a:pt x="55789" y="16809"/>
                  </a:cubicBezTo>
                  <a:close/>
                  <a:moveTo>
                    <a:pt x="55817" y="16847"/>
                  </a:moveTo>
                  <a:cubicBezTo>
                    <a:pt x="55817" y="16847"/>
                    <a:pt x="55817" y="16847"/>
                    <a:pt x="55817" y="16847"/>
                  </a:cubicBezTo>
                  <a:cubicBezTo>
                    <a:pt x="55817" y="16847"/>
                    <a:pt x="55817" y="16847"/>
                    <a:pt x="55817" y="16847"/>
                  </a:cubicBezTo>
                  <a:close/>
                  <a:moveTo>
                    <a:pt x="55817" y="16847"/>
                  </a:moveTo>
                  <a:cubicBezTo>
                    <a:pt x="55817" y="16847"/>
                    <a:pt x="55817" y="16847"/>
                    <a:pt x="55817" y="16847"/>
                  </a:cubicBezTo>
                  <a:cubicBezTo>
                    <a:pt x="55817" y="16847"/>
                    <a:pt x="55817" y="16847"/>
                    <a:pt x="55817" y="16847"/>
                  </a:cubicBezTo>
                  <a:close/>
                  <a:moveTo>
                    <a:pt x="55817" y="16847"/>
                  </a:moveTo>
                  <a:cubicBezTo>
                    <a:pt x="55817" y="16847"/>
                    <a:pt x="55817" y="16847"/>
                    <a:pt x="55817" y="16847"/>
                  </a:cubicBezTo>
                  <a:cubicBezTo>
                    <a:pt x="55817" y="16847"/>
                    <a:pt x="55817" y="16847"/>
                    <a:pt x="55817" y="16847"/>
                  </a:cubicBezTo>
                  <a:close/>
                  <a:moveTo>
                    <a:pt x="15817" y="16828"/>
                  </a:moveTo>
                  <a:lnTo>
                    <a:pt x="15817" y="16828"/>
                  </a:lnTo>
                  <a:cubicBezTo>
                    <a:pt x="15836" y="16838"/>
                    <a:pt x="15836" y="16847"/>
                    <a:pt x="15826" y="16856"/>
                  </a:cubicBezTo>
                  <a:lnTo>
                    <a:pt x="15817" y="16828"/>
                  </a:lnTo>
                  <a:close/>
                  <a:moveTo>
                    <a:pt x="55959" y="16838"/>
                  </a:moveTo>
                  <a:cubicBezTo>
                    <a:pt x="55969" y="16838"/>
                    <a:pt x="55969" y="16838"/>
                    <a:pt x="55969" y="16847"/>
                  </a:cubicBezTo>
                  <a:cubicBezTo>
                    <a:pt x="55969" y="16847"/>
                    <a:pt x="55969" y="16847"/>
                    <a:pt x="55969" y="16856"/>
                  </a:cubicBezTo>
                  <a:lnTo>
                    <a:pt x="55959" y="16856"/>
                  </a:lnTo>
                  <a:lnTo>
                    <a:pt x="55959" y="16838"/>
                  </a:lnTo>
                  <a:close/>
                  <a:moveTo>
                    <a:pt x="59982" y="16847"/>
                  </a:moveTo>
                  <a:lnTo>
                    <a:pt x="59954" y="16856"/>
                  </a:lnTo>
                  <a:cubicBezTo>
                    <a:pt x="59963" y="16847"/>
                    <a:pt x="59973" y="16847"/>
                    <a:pt x="59982" y="16847"/>
                  </a:cubicBezTo>
                  <a:close/>
                  <a:moveTo>
                    <a:pt x="55713" y="16856"/>
                  </a:moveTo>
                  <a:cubicBezTo>
                    <a:pt x="55708" y="16861"/>
                    <a:pt x="55706" y="16864"/>
                    <a:pt x="55703" y="16864"/>
                  </a:cubicBezTo>
                  <a:cubicBezTo>
                    <a:pt x="55699" y="16864"/>
                    <a:pt x="55694" y="16861"/>
                    <a:pt x="55685" y="16856"/>
                  </a:cubicBezTo>
                  <a:close/>
                  <a:moveTo>
                    <a:pt x="54530" y="16847"/>
                  </a:moveTo>
                  <a:lnTo>
                    <a:pt x="54549" y="16866"/>
                  </a:lnTo>
                  <a:cubicBezTo>
                    <a:pt x="54530" y="16866"/>
                    <a:pt x="54530" y="16866"/>
                    <a:pt x="54530" y="16847"/>
                  </a:cubicBezTo>
                  <a:close/>
                  <a:moveTo>
                    <a:pt x="55647" y="16856"/>
                  </a:moveTo>
                  <a:cubicBezTo>
                    <a:pt x="55647" y="16856"/>
                    <a:pt x="55647" y="16856"/>
                    <a:pt x="55647" y="16866"/>
                  </a:cubicBezTo>
                  <a:lnTo>
                    <a:pt x="55628" y="16866"/>
                  </a:lnTo>
                  <a:cubicBezTo>
                    <a:pt x="55637" y="16866"/>
                    <a:pt x="55637" y="16856"/>
                    <a:pt x="55647" y="16856"/>
                  </a:cubicBezTo>
                  <a:close/>
                  <a:moveTo>
                    <a:pt x="60294" y="16705"/>
                  </a:moveTo>
                  <a:cubicBezTo>
                    <a:pt x="60304" y="16705"/>
                    <a:pt x="60313" y="16715"/>
                    <a:pt x="60332" y="16724"/>
                  </a:cubicBezTo>
                  <a:lnTo>
                    <a:pt x="60257" y="16743"/>
                  </a:lnTo>
                  <a:cubicBezTo>
                    <a:pt x="60257" y="16762"/>
                    <a:pt x="60257" y="16771"/>
                    <a:pt x="60257" y="16781"/>
                  </a:cubicBezTo>
                  <a:cubicBezTo>
                    <a:pt x="60257" y="16790"/>
                    <a:pt x="60247" y="16800"/>
                    <a:pt x="60238" y="16809"/>
                  </a:cubicBezTo>
                  <a:cubicBezTo>
                    <a:pt x="60257" y="16828"/>
                    <a:pt x="60257" y="16828"/>
                    <a:pt x="60247" y="16847"/>
                  </a:cubicBezTo>
                  <a:cubicBezTo>
                    <a:pt x="60238" y="16847"/>
                    <a:pt x="60238" y="16856"/>
                    <a:pt x="60228" y="16866"/>
                  </a:cubicBezTo>
                  <a:lnTo>
                    <a:pt x="60219" y="16866"/>
                  </a:lnTo>
                  <a:cubicBezTo>
                    <a:pt x="60209" y="16828"/>
                    <a:pt x="60200" y="16800"/>
                    <a:pt x="60190" y="16762"/>
                  </a:cubicBezTo>
                  <a:cubicBezTo>
                    <a:pt x="60190" y="16762"/>
                    <a:pt x="60190" y="16752"/>
                    <a:pt x="60200" y="16752"/>
                  </a:cubicBezTo>
                  <a:cubicBezTo>
                    <a:pt x="60200" y="16743"/>
                    <a:pt x="60200" y="16743"/>
                    <a:pt x="60200" y="16733"/>
                  </a:cubicBezTo>
                  <a:cubicBezTo>
                    <a:pt x="60204" y="16724"/>
                    <a:pt x="60207" y="16719"/>
                    <a:pt x="60210" y="16719"/>
                  </a:cubicBezTo>
                  <a:cubicBezTo>
                    <a:pt x="60214" y="16719"/>
                    <a:pt x="60219" y="16724"/>
                    <a:pt x="60228" y="16733"/>
                  </a:cubicBezTo>
                  <a:cubicBezTo>
                    <a:pt x="60238" y="16724"/>
                    <a:pt x="60257" y="16705"/>
                    <a:pt x="60275" y="16705"/>
                  </a:cubicBezTo>
                  <a:close/>
                  <a:moveTo>
                    <a:pt x="55751" y="16828"/>
                  </a:moveTo>
                  <a:cubicBezTo>
                    <a:pt x="55751" y="16838"/>
                    <a:pt x="55751" y="16838"/>
                    <a:pt x="55751" y="16838"/>
                  </a:cubicBezTo>
                  <a:cubicBezTo>
                    <a:pt x="55751" y="16847"/>
                    <a:pt x="55742" y="16847"/>
                    <a:pt x="55742" y="16856"/>
                  </a:cubicBezTo>
                  <a:cubicBezTo>
                    <a:pt x="55742" y="16856"/>
                    <a:pt x="55742" y="16866"/>
                    <a:pt x="55742" y="16866"/>
                  </a:cubicBezTo>
                  <a:cubicBezTo>
                    <a:pt x="55735" y="16866"/>
                    <a:pt x="55733" y="16870"/>
                    <a:pt x="55732" y="16870"/>
                  </a:cubicBezTo>
                  <a:cubicBezTo>
                    <a:pt x="55732" y="16870"/>
                    <a:pt x="55732" y="16869"/>
                    <a:pt x="55732" y="16866"/>
                  </a:cubicBezTo>
                  <a:cubicBezTo>
                    <a:pt x="55732" y="16856"/>
                    <a:pt x="55732" y="16847"/>
                    <a:pt x="55723" y="16847"/>
                  </a:cubicBezTo>
                  <a:cubicBezTo>
                    <a:pt x="55723" y="16847"/>
                    <a:pt x="55723" y="16847"/>
                    <a:pt x="55723" y="16838"/>
                  </a:cubicBezTo>
                  <a:cubicBezTo>
                    <a:pt x="55732" y="16838"/>
                    <a:pt x="55742" y="16828"/>
                    <a:pt x="55742" y="16828"/>
                  </a:cubicBezTo>
                  <a:close/>
                  <a:moveTo>
                    <a:pt x="54899" y="16866"/>
                  </a:moveTo>
                  <a:cubicBezTo>
                    <a:pt x="54899" y="16866"/>
                    <a:pt x="54899" y="16875"/>
                    <a:pt x="54899" y="16875"/>
                  </a:cubicBezTo>
                  <a:lnTo>
                    <a:pt x="54880" y="16866"/>
                  </a:lnTo>
                  <a:close/>
                  <a:moveTo>
                    <a:pt x="60039" y="16856"/>
                  </a:moveTo>
                  <a:lnTo>
                    <a:pt x="60029" y="16875"/>
                  </a:lnTo>
                  <a:cubicBezTo>
                    <a:pt x="60029" y="16856"/>
                    <a:pt x="60029" y="16856"/>
                    <a:pt x="60039" y="16856"/>
                  </a:cubicBezTo>
                  <a:close/>
                  <a:moveTo>
                    <a:pt x="14359" y="16847"/>
                  </a:moveTo>
                  <a:lnTo>
                    <a:pt x="14368" y="16885"/>
                  </a:lnTo>
                  <a:cubicBezTo>
                    <a:pt x="14349" y="16875"/>
                    <a:pt x="14349" y="16866"/>
                    <a:pt x="14359" y="16847"/>
                  </a:cubicBezTo>
                  <a:close/>
                  <a:moveTo>
                    <a:pt x="55619" y="16856"/>
                  </a:moveTo>
                  <a:lnTo>
                    <a:pt x="55619" y="16866"/>
                  </a:lnTo>
                  <a:cubicBezTo>
                    <a:pt x="55619" y="16866"/>
                    <a:pt x="55619" y="16875"/>
                    <a:pt x="55609" y="16875"/>
                  </a:cubicBezTo>
                  <a:cubicBezTo>
                    <a:pt x="55609" y="16885"/>
                    <a:pt x="55609" y="16885"/>
                    <a:pt x="55609" y="16885"/>
                  </a:cubicBezTo>
                  <a:cubicBezTo>
                    <a:pt x="55609" y="16885"/>
                    <a:pt x="55600" y="16875"/>
                    <a:pt x="55600" y="16875"/>
                  </a:cubicBezTo>
                  <a:cubicBezTo>
                    <a:pt x="55609" y="16875"/>
                    <a:pt x="55609" y="16866"/>
                    <a:pt x="55609" y="16866"/>
                  </a:cubicBezTo>
                  <a:cubicBezTo>
                    <a:pt x="55609" y="16866"/>
                    <a:pt x="55619" y="16866"/>
                    <a:pt x="55619" y="16856"/>
                  </a:cubicBezTo>
                  <a:close/>
                  <a:moveTo>
                    <a:pt x="60115" y="16838"/>
                  </a:moveTo>
                  <a:cubicBezTo>
                    <a:pt x="60133" y="16838"/>
                    <a:pt x="60152" y="16847"/>
                    <a:pt x="60162" y="16885"/>
                  </a:cubicBezTo>
                  <a:cubicBezTo>
                    <a:pt x="60143" y="16875"/>
                    <a:pt x="60133" y="16856"/>
                    <a:pt x="60115" y="16838"/>
                  </a:cubicBezTo>
                  <a:close/>
                  <a:moveTo>
                    <a:pt x="59111" y="16875"/>
                  </a:moveTo>
                  <a:lnTo>
                    <a:pt x="59130" y="16885"/>
                  </a:lnTo>
                  <a:cubicBezTo>
                    <a:pt x="59127" y="16888"/>
                    <a:pt x="59125" y="16889"/>
                    <a:pt x="59122" y="16889"/>
                  </a:cubicBezTo>
                  <a:cubicBezTo>
                    <a:pt x="59116" y="16889"/>
                    <a:pt x="59111" y="16882"/>
                    <a:pt x="59111" y="16875"/>
                  </a:cubicBezTo>
                  <a:close/>
                  <a:moveTo>
                    <a:pt x="55136" y="16856"/>
                  </a:moveTo>
                  <a:cubicBezTo>
                    <a:pt x="55145" y="16856"/>
                    <a:pt x="55145" y="16856"/>
                    <a:pt x="55145" y="16866"/>
                  </a:cubicBezTo>
                  <a:cubicBezTo>
                    <a:pt x="55155" y="16866"/>
                    <a:pt x="55164" y="16875"/>
                    <a:pt x="55164" y="16885"/>
                  </a:cubicBezTo>
                  <a:cubicBezTo>
                    <a:pt x="55164" y="16885"/>
                    <a:pt x="55164" y="16894"/>
                    <a:pt x="55164" y="16894"/>
                  </a:cubicBezTo>
                  <a:cubicBezTo>
                    <a:pt x="55155" y="16894"/>
                    <a:pt x="55155" y="16894"/>
                    <a:pt x="55155" y="16885"/>
                  </a:cubicBezTo>
                  <a:cubicBezTo>
                    <a:pt x="55155" y="16885"/>
                    <a:pt x="55155" y="16875"/>
                    <a:pt x="55145" y="16875"/>
                  </a:cubicBezTo>
                  <a:cubicBezTo>
                    <a:pt x="55136" y="16875"/>
                    <a:pt x="55136" y="16875"/>
                    <a:pt x="55136" y="16866"/>
                  </a:cubicBezTo>
                  <a:cubicBezTo>
                    <a:pt x="55136" y="16866"/>
                    <a:pt x="55136" y="16856"/>
                    <a:pt x="55136" y="16856"/>
                  </a:cubicBezTo>
                  <a:close/>
                  <a:moveTo>
                    <a:pt x="55230" y="16800"/>
                  </a:moveTo>
                  <a:cubicBezTo>
                    <a:pt x="55240" y="16800"/>
                    <a:pt x="55240" y="16800"/>
                    <a:pt x="55249" y="16809"/>
                  </a:cubicBezTo>
                  <a:cubicBezTo>
                    <a:pt x="55249" y="16819"/>
                    <a:pt x="55249" y="16828"/>
                    <a:pt x="55240" y="16838"/>
                  </a:cubicBezTo>
                  <a:cubicBezTo>
                    <a:pt x="55240" y="16847"/>
                    <a:pt x="55240" y="16847"/>
                    <a:pt x="55240" y="16856"/>
                  </a:cubicBezTo>
                  <a:cubicBezTo>
                    <a:pt x="55240" y="16856"/>
                    <a:pt x="55240" y="16856"/>
                    <a:pt x="55230" y="16866"/>
                  </a:cubicBezTo>
                  <a:cubicBezTo>
                    <a:pt x="55230" y="16856"/>
                    <a:pt x="55230" y="16856"/>
                    <a:pt x="55230" y="16847"/>
                  </a:cubicBezTo>
                  <a:cubicBezTo>
                    <a:pt x="55230" y="16838"/>
                    <a:pt x="55230" y="16838"/>
                    <a:pt x="55221" y="16838"/>
                  </a:cubicBezTo>
                  <a:cubicBezTo>
                    <a:pt x="55202" y="16847"/>
                    <a:pt x="55202" y="16856"/>
                    <a:pt x="55202" y="16875"/>
                  </a:cubicBezTo>
                  <a:cubicBezTo>
                    <a:pt x="55202" y="16885"/>
                    <a:pt x="55202" y="16885"/>
                    <a:pt x="55202" y="16894"/>
                  </a:cubicBezTo>
                  <a:cubicBezTo>
                    <a:pt x="55193" y="16885"/>
                    <a:pt x="55193" y="16875"/>
                    <a:pt x="55193" y="16866"/>
                  </a:cubicBezTo>
                  <a:cubicBezTo>
                    <a:pt x="55193" y="16856"/>
                    <a:pt x="55193" y="16847"/>
                    <a:pt x="55202" y="16838"/>
                  </a:cubicBezTo>
                  <a:cubicBezTo>
                    <a:pt x="55211" y="16838"/>
                    <a:pt x="55211" y="16838"/>
                    <a:pt x="55211" y="16828"/>
                  </a:cubicBezTo>
                  <a:cubicBezTo>
                    <a:pt x="55221" y="16819"/>
                    <a:pt x="55221" y="16809"/>
                    <a:pt x="55230" y="16800"/>
                  </a:cubicBezTo>
                  <a:close/>
                  <a:moveTo>
                    <a:pt x="55349" y="16726"/>
                  </a:moveTo>
                  <a:cubicBezTo>
                    <a:pt x="55353" y="16726"/>
                    <a:pt x="55358" y="16729"/>
                    <a:pt x="55363" y="16733"/>
                  </a:cubicBezTo>
                  <a:cubicBezTo>
                    <a:pt x="55363" y="16733"/>
                    <a:pt x="55363" y="16733"/>
                    <a:pt x="55363" y="16743"/>
                  </a:cubicBezTo>
                  <a:cubicBezTo>
                    <a:pt x="55372" y="16733"/>
                    <a:pt x="55372" y="16733"/>
                    <a:pt x="55372" y="16733"/>
                  </a:cubicBezTo>
                  <a:cubicBezTo>
                    <a:pt x="55375" y="16731"/>
                    <a:pt x="55378" y="16730"/>
                    <a:pt x="55380" y="16730"/>
                  </a:cubicBezTo>
                  <a:cubicBezTo>
                    <a:pt x="55387" y="16730"/>
                    <a:pt x="55391" y="16736"/>
                    <a:pt x="55391" y="16743"/>
                  </a:cubicBezTo>
                  <a:cubicBezTo>
                    <a:pt x="55401" y="16762"/>
                    <a:pt x="55401" y="16771"/>
                    <a:pt x="55410" y="16781"/>
                  </a:cubicBezTo>
                  <a:cubicBezTo>
                    <a:pt x="55420" y="16790"/>
                    <a:pt x="55420" y="16790"/>
                    <a:pt x="55411" y="16808"/>
                  </a:cubicBezTo>
                  <a:lnTo>
                    <a:pt x="55411" y="16808"/>
                  </a:lnTo>
                  <a:cubicBezTo>
                    <a:pt x="55401" y="16806"/>
                    <a:pt x="55401" y="16798"/>
                    <a:pt x="55401" y="16790"/>
                  </a:cubicBezTo>
                  <a:lnTo>
                    <a:pt x="55391" y="16790"/>
                  </a:lnTo>
                  <a:cubicBezTo>
                    <a:pt x="55391" y="16800"/>
                    <a:pt x="55382" y="16809"/>
                    <a:pt x="55382" y="16819"/>
                  </a:cubicBezTo>
                  <a:cubicBezTo>
                    <a:pt x="55382" y="16828"/>
                    <a:pt x="55391" y="16828"/>
                    <a:pt x="55391" y="16838"/>
                  </a:cubicBezTo>
                  <a:cubicBezTo>
                    <a:pt x="55391" y="16838"/>
                    <a:pt x="55382" y="16838"/>
                    <a:pt x="55382" y="16847"/>
                  </a:cubicBezTo>
                  <a:cubicBezTo>
                    <a:pt x="55382" y="16856"/>
                    <a:pt x="55372" y="16866"/>
                    <a:pt x="55353" y="16866"/>
                  </a:cubicBezTo>
                  <a:cubicBezTo>
                    <a:pt x="55363" y="16875"/>
                    <a:pt x="55363" y="16885"/>
                    <a:pt x="55353" y="16885"/>
                  </a:cubicBezTo>
                  <a:cubicBezTo>
                    <a:pt x="55347" y="16892"/>
                    <a:pt x="55340" y="16898"/>
                    <a:pt x="55333" y="16898"/>
                  </a:cubicBezTo>
                  <a:cubicBezTo>
                    <a:pt x="55331" y="16898"/>
                    <a:pt x="55328" y="16897"/>
                    <a:pt x="55325" y="16894"/>
                  </a:cubicBezTo>
                  <a:cubicBezTo>
                    <a:pt x="55325" y="16885"/>
                    <a:pt x="55316" y="16885"/>
                    <a:pt x="55316" y="16875"/>
                  </a:cubicBezTo>
                  <a:cubicBezTo>
                    <a:pt x="55316" y="16866"/>
                    <a:pt x="55316" y="16866"/>
                    <a:pt x="55306" y="16866"/>
                  </a:cubicBezTo>
                  <a:lnTo>
                    <a:pt x="55278" y="16866"/>
                  </a:lnTo>
                  <a:cubicBezTo>
                    <a:pt x="55268" y="16866"/>
                    <a:pt x="55268" y="16866"/>
                    <a:pt x="55268" y="16856"/>
                  </a:cubicBezTo>
                  <a:cubicBezTo>
                    <a:pt x="55268" y="16856"/>
                    <a:pt x="55268" y="16856"/>
                    <a:pt x="55268" y="16847"/>
                  </a:cubicBezTo>
                  <a:cubicBezTo>
                    <a:pt x="55268" y="16847"/>
                    <a:pt x="55278" y="16838"/>
                    <a:pt x="55278" y="16838"/>
                  </a:cubicBezTo>
                  <a:cubicBezTo>
                    <a:pt x="55287" y="16828"/>
                    <a:pt x="55287" y="16828"/>
                    <a:pt x="55278" y="16828"/>
                  </a:cubicBezTo>
                  <a:cubicBezTo>
                    <a:pt x="55278" y="16828"/>
                    <a:pt x="55278" y="16828"/>
                    <a:pt x="55268" y="16819"/>
                  </a:cubicBezTo>
                  <a:cubicBezTo>
                    <a:pt x="55259" y="16819"/>
                    <a:pt x="55249" y="16809"/>
                    <a:pt x="55259" y="16790"/>
                  </a:cubicBezTo>
                  <a:cubicBezTo>
                    <a:pt x="55259" y="16790"/>
                    <a:pt x="55259" y="16781"/>
                    <a:pt x="55268" y="16781"/>
                  </a:cubicBezTo>
                  <a:lnTo>
                    <a:pt x="55287" y="16781"/>
                  </a:lnTo>
                  <a:lnTo>
                    <a:pt x="55287" y="16762"/>
                  </a:lnTo>
                  <a:cubicBezTo>
                    <a:pt x="55297" y="16762"/>
                    <a:pt x="55316" y="16762"/>
                    <a:pt x="55335" y="16752"/>
                  </a:cubicBezTo>
                  <a:lnTo>
                    <a:pt x="55316" y="16743"/>
                  </a:lnTo>
                  <a:cubicBezTo>
                    <a:pt x="55325" y="16743"/>
                    <a:pt x="55325" y="16743"/>
                    <a:pt x="55335" y="16733"/>
                  </a:cubicBezTo>
                  <a:cubicBezTo>
                    <a:pt x="55339" y="16729"/>
                    <a:pt x="55344" y="16726"/>
                    <a:pt x="55349" y="16726"/>
                  </a:cubicBezTo>
                  <a:close/>
                  <a:moveTo>
                    <a:pt x="54568" y="16885"/>
                  </a:moveTo>
                  <a:lnTo>
                    <a:pt x="54577" y="16894"/>
                  </a:lnTo>
                  <a:cubicBezTo>
                    <a:pt x="54573" y="16899"/>
                    <a:pt x="54570" y="16901"/>
                    <a:pt x="54569" y="16901"/>
                  </a:cubicBezTo>
                  <a:cubicBezTo>
                    <a:pt x="54568" y="16901"/>
                    <a:pt x="54568" y="16899"/>
                    <a:pt x="54568" y="16894"/>
                  </a:cubicBezTo>
                  <a:cubicBezTo>
                    <a:pt x="54568" y="16894"/>
                    <a:pt x="54568" y="16885"/>
                    <a:pt x="54568" y="16885"/>
                  </a:cubicBezTo>
                  <a:close/>
                  <a:moveTo>
                    <a:pt x="14501" y="16875"/>
                  </a:moveTo>
                  <a:cubicBezTo>
                    <a:pt x="14510" y="16885"/>
                    <a:pt x="14510" y="16894"/>
                    <a:pt x="14501" y="16904"/>
                  </a:cubicBezTo>
                  <a:cubicBezTo>
                    <a:pt x="14491" y="16904"/>
                    <a:pt x="14491" y="16885"/>
                    <a:pt x="14501" y="16875"/>
                  </a:cubicBezTo>
                  <a:close/>
                  <a:moveTo>
                    <a:pt x="55234" y="16878"/>
                  </a:moveTo>
                  <a:cubicBezTo>
                    <a:pt x="55240" y="16878"/>
                    <a:pt x="55245" y="16880"/>
                    <a:pt x="55249" y="16885"/>
                  </a:cubicBezTo>
                  <a:lnTo>
                    <a:pt x="55240" y="16894"/>
                  </a:lnTo>
                  <a:lnTo>
                    <a:pt x="55249" y="16904"/>
                  </a:lnTo>
                  <a:cubicBezTo>
                    <a:pt x="55230" y="16904"/>
                    <a:pt x="55221" y="16894"/>
                    <a:pt x="55211" y="16885"/>
                  </a:cubicBezTo>
                  <a:cubicBezTo>
                    <a:pt x="55221" y="16880"/>
                    <a:pt x="55228" y="16878"/>
                    <a:pt x="55234" y="16878"/>
                  </a:cubicBezTo>
                  <a:close/>
                  <a:moveTo>
                    <a:pt x="54492" y="16828"/>
                  </a:moveTo>
                  <a:cubicBezTo>
                    <a:pt x="54502" y="16828"/>
                    <a:pt x="54502" y="16838"/>
                    <a:pt x="54502" y="16838"/>
                  </a:cubicBezTo>
                  <a:cubicBezTo>
                    <a:pt x="54502" y="16847"/>
                    <a:pt x="54502" y="16856"/>
                    <a:pt x="54502" y="16856"/>
                  </a:cubicBezTo>
                  <a:cubicBezTo>
                    <a:pt x="54502" y="16856"/>
                    <a:pt x="54511" y="16866"/>
                    <a:pt x="54511" y="16866"/>
                  </a:cubicBezTo>
                  <a:cubicBezTo>
                    <a:pt x="54521" y="16866"/>
                    <a:pt x="54530" y="16875"/>
                    <a:pt x="54530" y="16885"/>
                  </a:cubicBezTo>
                  <a:cubicBezTo>
                    <a:pt x="54530" y="16894"/>
                    <a:pt x="54539" y="16904"/>
                    <a:pt x="54539" y="16904"/>
                  </a:cubicBezTo>
                  <a:cubicBezTo>
                    <a:pt x="54539" y="16909"/>
                    <a:pt x="54537" y="16911"/>
                    <a:pt x="54535" y="16911"/>
                  </a:cubicBezTo>
                  <a:cubicBezTo>
                    <a:pt x="54532" y="16911"/>
                    <a:pt x="54530" y="16909"/>
                    <a:pt x="54530" y="16904"/>
                  </a:cubicBezTo>
                  <a:cubicBezTo>
                    <a:pt x="54530" y="16904"/>
                    <a:pt x="54521" y="16894"/>
                    <a:pt x="54521" y="16894"/>
                  </a:cubicBezTo>
                  <a:cubicBezTo>
                    <a:pt x="54511" y="16894"/>
                    <a:pt x="54511" y="16885"/>
                    <a:pt x="54511" y="16885"/>
                  </a:cubicBezTo>
                  <a:lnTo>
                    <a:pt x="54502" y="16885"/>
                  </a:lnTo>
                  <a:cubicBezTo>
                    <a:pt x="54502" y="16875"/>
                    <a:pt x="54502" y="16875"/>
                    <a:pt x="54502" y="16875"/>
                  </a:cubicBezTo>
                  <a:cubicBezTo>
                    <a:pt x="54497" y="16866"/>
                    <a:pt x="54494" y="16861"/>
                    <a:pt x="54491" y="16861"/>
                  </a:cubicBezTo>
                  <a:cubicBezTo>
                    <a:pt x="54487" y="16861"/>
                    <a:pt x="54483" y="16866"/>
                    <a:pt x="54473" y="16875"/>
                  </a:cubicBezTo>
                  <a:cubicBezTo>
                    <a:pt x="54464" y="16856"/>
                    <a:pt x="54473" y="16847"/>
                    <a:pt x="54483" y="16838"/>
                  </a:cubicBezTo>
                  <a:cubicBezTo>
                    <a:pt x="54483" y="16828"/>
                    <a:pt x="54492" y="16828"/>
                    <a:pt x="54492" y="16828"/>
                  </a:cubicBezTo>
                  <a:close/>
                  <a:moveTo>
                    <a:pt x="13886" y="16639"/>
                  </a:moveTo>
                  <a:cubicBezTo>
                    <a:pt x="13895" y="16648"/>
                    <a:pt x="13905" y="16648"/>
                    <a:pt x="13914" y="16658"/>
                  </a:cubicBezTo>
                  <a:cubicBezTo>
                    <a:pt x="13924" y="16648"/>
                    <a:pt x="13942" y="16648"/>
                    <a:pt x="13952" y="16648"/>
                  </a:cubicBezTo>
                  <a:cubicBezTo>
                    <a:pt x="13999" y="16648"/>
                    <a:pt x="14037" y="16667"/>
                    <a:pt x="14084" y="16677"/>
                  </a:cubicBezTo>
                  <a:cubicBezTo>
                    <a:pt x="14094" y="16686"/>
                    <a:pt x="14094" y="16686"/>
                    <a:pt x="14103" y="16686"/>
                  </a:cubicBezTo>
                  <a:cubicBezTo>
                    <a:pt x="14141" y="16686"/>
                    <a:pt x="14170" y="16686"/>
                    <a:pt x="14198" y="16696"/>
                  </a:cubicBezTo>
                  <a:cubicBezTo>
                    <a:pt x="14208" y="16705"/>
                    <a:pt x="14217" y="16705"/>
                    <a:pt x="14217" y="16715"/>
                  </a:cubicBezTo>
                  <a:cubicBezTo>
                    <a:pt x="14226" y="16715"/>
                    <a:pt x="14226" y="16724"/>
                    <a:pt x="14226" y="16724"/>
                  </a:cubicBezTo>
                  <a:cubicBezTo>
                    <a:pt x="14217" y="16733"/>
                    <a:pt x="14208" y="16733"/>
                    <a:pt x="14208" y="16733"/>
                  </a:cubicBezTo>
                  <a:cubicBezTo>
                    <a:pt x="14200" y="16730"/>
                    <a:pt x="14193" y="16727"/>
                    <a:pt x="14188" y="16727"/>
                  </a:cubicBezTo>
                  <a:cubicBezTo>
                    <a:pt x="14181" y="16727"/>
                    <a:pt x="14175" y="16732"/>
                    <a:pt x="14170" y="16743"/>
                  </a:cubicBezTo>
                  <a:cubicBezTo>
                    <a:pt x="14170" y="16755"/>
                    <a:pt x="14159" y="16763"/>
                    <a:pt x="14148" y="16763"/>
                  </a:cubicBezTo>
                  <a:cubicBezTo>
                    <a:pt x="14142" y="16763"/>
                    <a:pt x="14135" y="16760"/>
                    <a:pt x="14132" y="16752"/>
                  </a:cubicBezTo>
                  <a:cubicBezTo>
                    <a:pt x="14122" y="16743"/>
                    <a:pt x="14113" y="16733"/>
                    <a:pt x="14103" y="16724"/>
                  </a:cubicBezTo>
                  <a:cubicBezTo>
                    <a:pt x="14103" y="16733"/>
                    <a:pt x="14094" y="16733"/>
                    <a:pt x="14094" y="16743"/>
                  </a:cubicBezTo>
                  <a:cubicBezTo>
                    <a:pt x="14094" y="16752"/>
                    <a:pt x="14084" y="16762"/>
                    <a:pt x="14066" y="16762"/>
                  </a:cubicBezTo>
                  <a:cubicBezTo>
                    <a:pt x="14056" y="16771"/>
                    <a:pt x="14056" y="16771"/>
                    <a:pt x="14066" y="16781"/>
                  </a:cubicBezTo>
                  <a:cubicBezTo>
                    <a:pt x="14075" y="16800"/>
                    <a:pt x="14075" y="16809"/>
                    <a:pt x="14066" y="16828"/>
                  </a:cubicBezTo>
                  <a:cubicBezTo>
                    <a:pt x="14056" y="16847"/>
                    <a:pt x="14066" y="16847"/>
                    <a:pt x="14084" y="16847"/>
                  </a:cubicBezTo>
                  <a:cubicBezTo>
                    <a:pt x="14094" y="16847"/>
                    <a:pt x="14094" y="16847"/>
                    <a:pt x="14094" y="16856"/>
                  </a:cubicBezTo>
                  <a:cubicBezTo>
                    <a:pt x="14103" y="16875"/>
                    <a:pt x="14103" y="16885"/>
                    <a:pt x="14103" y="16904"/>
                  </a:cubicBezTo>
                  <a:cubicBezTo>
                    <a:pt x="14103" y="16904"/>
                    <a:pt x="14103" y="16904"/>
                    <a:pt x="14103" y="16913"/>
                  </a:cubicBezTo>
                  <a:cubicBezTo>
                    <a:pt x="14094" y="16913"/>
                    <a:pt x="14094" y="16913"/>
                    <a:pt x="14094" y="16904"/>
                  </a:cubicBezTo>
                  <a:cubicBezTo>
                    <a:pt x="14075" y="16894"/>
                    <a:pt x="14056" y="16875"/>
                    <a:pt x="14037" y="16856"/>
                  </a:cubicBezTo>
                  <a:cubicBezTo>
                    <a:pt x="14037" y="16847"/>
                    <a:pt x="14028" y="16838"/>
                    <a:pt x="14028" y="16838"/>
                  </a:cubicBezTo>
                  <a:cubicBezTo>
                    <a:pt x="14028" y="16809"/>
                    <a:pt x="14009" y="16800"/>
                    <a:pt x="13990" y="16790"/>
                  </a:cubicBezTo>
                  <a:cubicBezTo>
                    <a:pt x="13961" y="16781"/>
                    <a:pt x="13952" y="16762"/>
                    <a:pt x="13942" y="16733"/>
                  </a:cubicBezTo>
                  <a:cubicBezTo>
                    <a:pt x="13942" y="16733"/>
                    <a:pt x="13952" y="16733"/>
                    <a:pt x="13952" y="16724"/>
                  </a:cubicBezTo>
                  <a:cubicBezTo>
                    <a:pt x="13952" y="16724"/>
                    <a:pt x="13961" y="16724"/>
                    <a:pt x="13961" y="16715"/>
                  </a:cubicBezTo>
                  <a:cubicBezTo>
                    <a:pt x="13933" y="16715"/>
                    <a:pt x="13924" y="16733"/>
                    <a:pt x="13933" y="16752"/>
                  </a:cubicBezTo>
                  <a:cubicBezTo>
                    <a:pt x="13942" y="16752"/>
                    <a:pt x="13942" y="16762"/>
                    <a:pt x="13942" y="16762"/>
                  </a:cubicBezTo>
                  <a:cubicBezTo>
                    <a:pt x="13942" y="16771"/>
                    <a:pt x="13942" y="16771"/>
                    <a:pt x="13942" y="16771"/>
                  </a:cubicBezTo>
                  <a:lnTo>
                    <a:pt x="13933" y="16771"/>
                  </a:lnTo>
                  <a:cubicBezTo>
                    <a:pt x="13933" y="16762"/>
                    <a:pt x="13933" y="16752"/>
                    <a:pt x="13924" y="16752"/>
                  </a:cubicBezTo>
                  <a:cubicBezTo>
                    <a:pt x="13914" y="16752"/>
                    <a:pt x="13905" y="16762"/>
                    <a:pt x="13905" y="16762"/>
                  </a:cubicBezTo>
                  <a:cubicBezTo>
                    <a:pt x="13892" y="16770"/>
                    <a:pt x="13883" y="16775"/>
                    <a:pt x="13877" y="16775"/>
                  </a:cubicBezTo>
                  <a:cubicBezTo>
                    <a:pt x="13870" y="16775"/>
                    <a:pt x="13867" y="16768"/>
                    <a:pt x="13867" y="16752"/>
                  </a:cubicBezTo>
                  <a:cubicBezTo>
                    <a:pt x="13867" y="16733"/>
                    <a:pt x="13867" y="16715"/>
                    <a:pt x="13867" y="16705"/>
                  </a:cubicBezTo>
                  <a:cubicBezTo>
                    <a:pt x="13886" y="16715"/>
                    <a:pt x="13895" y="16715"/>
                    <a:pt x="13914" y="16724"/>
                  </a:cubicBezTo>
                  <a:cubicBezTo>
                    <a:pt x="13914" y="16715"/>
                    <a:pt x="13914" y="16715"/>
                    <a:pt x="13905" y="16705"/>
                  </a:cubicBezTo>
                  <a:cubicBezTo>
                    <a:pt x="13886" y="16696"/>
                    <a:pt x="13867" y="16677"/>
                    <a:pt x="13867" y="16648"/>
                  </a:cubicBezTo>
                  <a:cubicBezTo>
                    <a:pt x="13867" y="16648"/>
                    <a:pt x="13876" y="16639"/>
                    <a:pt x="13886" y="16639"/>
                  </a:cubicBezTo>
                  <a:close/>
                  <a:moveTo>
                    <a:pt x="14236" y="16743"/>
                  </a:moveTo>
                  <a:cubicBezTo>
                    <a:pt x="14245" y="16752"/>
                    <a:pt x="14255" y="16762"/>
                    <a:pt x="14255" y="16771"/>
                  </a:cubicBezTo>
                  <a:cubicBezTo>
                    <a:pt x="14274" y="16790"/>
                    <a:pt x="14293" y="16819"/>
                    <a:pt x="14312" y="16838"/>
                  </a:cubicBezTo>
                  <a:cubicBezTo>
                    <a:pt x="14312" y="16847"/>
                    <a:pt x="14312" y="16847"/>
                    <a:pt x="14312" y="16856"/>
                  </a:cubicBezTo>
                  <a:cubicBezTo>
                    <a:pt x="14321" y="16866"/>
                    <a:pt x="14321" y="16885"/>
                    <a:pt x="14321" y="16894"/>
                  </a:cubicBezTo>
                  <a:lnTo>
                    <a:pt x="14321" y="16904"/>
                  </a:lnTo>
                  <a:lnTo>
                    <a:pt x="14340" y="16894"/>
                  </a:lnTo>
                  <a:lnTo>
                    <a:pt x="14340" y="16913"/>
                  </a:lnTo>
                  <a:lnTo>
                    <a:pt x="14302" y="16904"/>
                  </a:lnTo>
                  <a:cubicBezTo>
                    <a:pt x="14297" y="16909"/>
                    <a:pt x="14290" y="16911"/>
                    <a:pt x="14283" y="16911"/>
                  </a:cubicBezTo>
                  <a:cubicBezTo>
                    <a:pt x="14276" y="16911"/>
                    <a:pt x="14269" y="16909"/>
                    <a:pt x="14264" y="16904"/>
                  </a:cubicBezTo>
                  <a:cubicBezTo>
                    <a:pt x="14255" y="16894"/>
                    <a:pt x="14255" y="16885"/>
                    <a:pt x="14245" y="16875"/>
                  </a:cubicBezTo>
                  <a:cubicBezTo>
                    <a:pt x="14245" y="16875"/>
                    <a:pt x="14245" y="16866"/>
                    <a:pt x="14236" y="16866"/>
                  </a:cubicBezTo>
                  <a:cubicBezTo>
                    <a:pt x="14226" y="16847"/>
                    <a:pt x="14236" y="16828"/>
                    <a:pt x="14245" y="16819"/>
                  </a:cubicBezTo>
                  <a:cubicBezTo>
                    <a:pt x="14255" y="16819"/>
                    <a:pt x="14255" y="16809"/>
                    <a:pt x="14264" y="16809"/>
                  </a:cubicBezTo>
                  <a:cubicBezTo>
                    <a:pt x="14264" y="16800"/>
                    <a:pt x="14264" y="16790"/>
                    <a:pt x="14255" y="16781"/>
                  </a:cubicBezTo>
                  <a:lnTo>
                    <a:pt x="14245" y="16781"/>
                  </a:lnTo>
                  <a:cubicBezTo>
                    <a:pt x="14226" y="16781"/>
                    <a:pt x="14226" y="16762"/>
                    <a:pt x="14236" y="16743"/>
                  </a:cubicBezTo>
                  <a:close/>
                  <a:moveTo>
                    <a:pt x="14444" y="16885"/>
                  </a:moveTo>
                  <a:cubicBezTo>
                    <a:pt x="14454" y="16885"/>
                    <a:pt x="14454" y="16894"/>
                    <a:pt x="14454" y="16894"/>
                  </a:cubicBezTo>
                  <a:cubicBezTo>
                    <a:pt x="14454" y="16908"/>
                    <a:pt x="14449" y="16917"/>
                    <a:pt x="14442" y="16917"/>
                  </a:cubicBezTo>
                  <a:cubicBezTo>
                    <a:pt x="14440" y="16917"/>
                    <a:pt x="14437" y="16916"/>
                    <a:pt x="14435" y="16913"/>
                  </a:cubicBezTo>
                  <a:cubicBezTo>
                    <a:pt x="14435" y="16913"/>
                    <a:pt x="14425" y="16904"/>
                    <a:pt x="14425" y="16904"/>
                  </a:cubicBezTo>
                  <a:cubicBezTo>
                    <a:pt x="14425" y="16894"/>
                    <a:pt x="14435" y="16885"/>
                    <a:pt x="14444" y="16885"/>
                  </a:cubicBezTo>
                  <a:close/>
                  <a:moveTo>
                    <a:pt x="55022" y="16904"/>
                  </a:moveTo>
                  <a:lnTo>
                    <a:pt x="55022" y="16904"/>
                  </a:lnTo>
                  <a:cubicBezTo>
                    <a:pt x="55022" y="16904"/>
                    <a:pt x="55032" y="16904"/>
                    <a:pt x="55032" y="16913"/>
                  </a:cubicBezTo>
                  <a:lnTo>
                    <a:pt x="55051" y="16913"/>
                  </a:lnTo>
                  <a:cubicBezTo>
                    <a:pt x="55048" y="16916"/>
                    <a:pt x="55044" y="16917"/>
                    <a:pt x="55041" y="16917"/>
                  </a:cubicBezTo>
                  <a:cubicBezTo>
                    <a:pt x="55032" y="16917"/>
                    <a:pt x="55022" y="16911"/>
                    <a:pt x="55022" y="16904"/>
                  </a:cubicBezTo>
                  <a:close/>
                  <a:moveTo>
                    <a:pt x="15485" y="16856"/>
                  </a:moveTo>
                  <a:cubicBezTo>
                    <a:pt x="15485" y="16856"/>
                    <a:pt x="15495" y="16856"/>
                    <a:pt x="15495" y="16866"/>
                  </a:cubicBezTo>
                  <a:cubicBezTo>
                    <a:pt x="15504" y="16885"/>
                    <a:pt x="15504" y="16904"/>
                    <a:pt x="15504" y="16923"/>
                  </a:cubicBezTo>
                  <a:cubicBezTo>
                    <a:pt x="15485" y="16913"/>
                    <a:pt x="15485" y="16904"/>
                    <a:pt x="15485" y="16885"/>
                  </a:cubicBezTo>
                  <a:cubicBezTo>
                    <a:pt x="15485" y="16875"/>
                    <a:pt x="15485" y="16875"/>
                    <a:pt x="15485" y="16875"/>
                  </a:cubicBezTo>
                  <a:cubicBezTo>
                    <a:pt x="15485" y="16866"/>
                    <a:pt x="15485" y="16866"/>
                    <a:pt x="15485" y="16856"/>
                  </a:cubicBezTo>
                  <a:close/>
                  <a:moveTo>
                    <a:pt x="55038" y="16873"/>
                  </a:moveTo>
                  <a:cubicBezTo>
                    <a:pt x="55048" y="16873"/>
                    <a:pt x="55060" y="16887"/>
                    <a:pt x="55060" y="16894"/>
                  </a:cubicBezTo>
                  <a:cubicBezTo>
                    <a:pt x="55060" y="16904"/>
                    <a:pt x="55060" y="16904"/>
                    <a:pt x="55060" y="16913"/>
                  </a:cubicBezTo>
                  <a:lnTo>
                    <a:pt x="55060" y="16923"/>
                  </a:lnTo>
                  <a:lnTo>
                    <a:pt x="55051" y="16894"/>
                  </a:lnTo>
                  <a:lnTo>
                    <a:pt x="55022" y="16894"/>
                  </a:lnTo>
                  <a:cubicBezTo>
                    <a:pt x="55013" y="16885"/>
                    <a:pt x="55013" y="16885"/>
                    <a:pt x="55003" y="16875"/>
                  </a:cubicBezTo>
                  <a:lnTo>
                    <a:pt x="55013" y="16875"/>
                  </a:lnTo>
                  <a:cubicBezTo>
                    <a:pt x="55019" y="16875"/>
                    <a:pt x="55021" y="16880"/>
                    <a:pt x="55025" y="16880"/>
                  </a:cubicBezTo>
                  <a:cubicBezTo>
                    <a:pt x="55026" y="16880"/>
                    <a:pt x="55028" y="16879"/>
                    <a:pt x="55032" y="16875"/>
                  </a:cubicBezTo>
                  <a:cubicBezTo>
                    <a:pt x="55033" y="16874"/>
                    <a:pt x="55036" y="16873"/>
                    <a:pt x="55038" y="16873"/>
                  </a:cubicBezTo>
                  <a:close/>
                  <a:moveTo>
                    <a:pt x="55107" y="16904"/>
                  </a:moveTo>
                  <a:cubicBezTo>
                    <a:pt x="55107" y="16923"/>
                    <a:pt x="55088" y="16923"/>
                    <a:pt x="55079" y="16923"/>
                  </a:cubicBezTo>
                  <a:cubicBezTo>
                    <a:pt x="55088" y="16913"/>
                    <a:pt x="55088" y="16904"/>
                    <a:pt x="55098" y="16904"/>
                  </a:cubicBezTo>
                  <a:close/>
                  <a:moveTo>
                    <a:pt x="55164" y="16904"/>
                  </a:moveTo>
                  <a:cubicBezTo>
                    <a:pt x="55174" y="16904"/>
                    <a:pt x="55174" y="16913"/>
                    <a:pt x="55174" y="16913"/>
                  </a:cubicBezTo>
                  <a:cubicBezTo>
                    <a:pt x="55174" y="16913"/>
                    <a:pt x="55174" y="16923"/>
                    <a:pt x="55174" y="16923"/>
                  </a:cubicBezTo>
                  <a:cubicBezTo>
                    <a:pt x="55174" y="16923"/>
                    <a:pt x="55164" y="16923"/>
                    <a:pt x="55164" y="16913"/>
                  </a:cubicBezTo>
                  <a:cubicBezTo>
                    <a:pt x="55164" y="16913"/>
                    <a:pt x="55164" y="16913"/>
                    <a:pt x="55164" y="16904"/>
                  </a:cubicBezTo>
                  <a:close/>
                  <a:moveTo>
                    <a:pt x="61411" y="16894"/>
                  </a:moveTo>
                  <a:cubicBezTo>
                    <a:pt x="61402" y="16904"/>
                    <a:pt x="61402" y="16913"/>
                    <a:pt x="61392" y="16923"/>
                  </a:cubicBezTo>
                  <a:cubicBezTo>
                    <a:pt x="61392" y="16913"/>
                    <a:pt x="61392" y="16913"/>
                    <a:pt x="61383" y="16904"/>
                  </a:cubicBezTo>
                  <a:cubicBezTo>
                    <a:pt x="61383" y="16904"/>
                    <a:pt x="61392" y="16894"/>
                    <a:pt x="61392" y="16894"/>
                  </a:cubicBezTo>
                  <a:close/>
                  <a:moveTo>
                    <a:pt x="54965" y="16913"/>
                  </a:moveTo>
                  <a:lnTo>
                    <a:pt x="54956" y="16932"/>
                  </a:lnTo>
                  <a:lnTo>
                    <a:pt x="54946" y="16913"/>
                  </a:lnTo>
                  <a:close/>
                  <a:moveTo>
                    <a:pt x="59698" y="16809"/>
                  </a:moveTo>
                  <a:cubicBezTo>
                    <a:pt x="59708" y="16809"/>
                    <a:pt x="59717" y="16809"/>
                    <a:pt x="59717" y="16819"/>
                  </a:cubicBezTo>
                  <a:cubicBezTo>
                    <a:pt x="59726" y="16828"/>
                    <a:pt x="59726" y="16838"/>
                    <a:pt x="59726" y="16847"/>
                  </a:cubicBezTo>
                  <a:lnTo>
                    <a:pt x="59736" y="16847"/>
                  </a:lnTo>
                  <a:lnTo>
                    <a:pt x="59736" y="16828"/>
                  </a:lnTo>
                  <a:lnTo>
                    <a:pt x="59745" y="16828"/>
                  </a:lnTo>
                  <a:cubicBezTo>
                    <a:pt x="59755" y="16847"/>
                    <a:pt x="59764" y="16856"/>
                    <a:pt x="59774" y="16875"/>
                  </a:cubicBezTo>
                  <a:cubicBezTo>
                    <a:pt x="59774" y="16875"/>
                    <a:pt x="59774" y="16875"/>
                    <a:pt x="59783" y="16885"/>
                  </a:cubicBezTo>
                  <a:cubicBezTo>
                    <a:pt x="59783" y="16904"/>
                    <a:pt x="59774" y="16913"/>
                    <a:pt x="59745" y="16913"/>
                  </a:cubicBezTo>
                  <a:cubicBezTo>
                    <a:pt x="59745" y="16913"/>
                    <a:pt x="59736" y="16923"/>
                    <a:pt x="59736" y="16923"/>
                  </a:cubicBezTo>
                  <a:cubicBezTo>
                    <a:pt x="59736" y="16932"/>
                    <a:pt x="59726" y="16932"/>
                    <a:pt x="59717" y="16932"/>
                  </a:cubicBezTo>
                  <a:cubicBezTo>
                    <a:pt x="59708" y="16923"/>
                    <a:pt x="59698" y="16913"/>
                    <a:pt x="59689" y="16913"/>
                  </a:cubicBezTo>
                  <a:cubicBezTo>
                    <a:pt x="59679" y="16904"/>
                    <a:pt x="59679" y="16894"/>
                    <a:pt x="59698" y="16885"/>
                  </a:cubicBezTo>
                  <a:cubicBezTo>
                    <a:pt x="59708" y="16885"/>
                    <a:pt x="59708" y="16875"/>
                    <a:pt x="59717" y="16866"/>
                  </a:cubicBezTo>
                  <a:lnTo>
                    <a:pt x="59726" y="16866"/>
                  </a:lnTo>
                  <a:cubicBezTo>
                    <a:pt x="59717" y="16856"/>
                    <a:pt x="59708" y="16838"/>
                    <a:pt x="59698" y="16828"/>
                  </a:cubicBezTo>
                  <a:cubicBezTo>
                    <a:pt x="59698" y="16828"/>
                    <a:pt x="59698" y="16809"/>
                    <a:pt x="59698" y="16809"/>
                  </a:cubicBezTo>
                  <a:close/>
                  <a:moveTo>
                    <a:pt x="55145" y="16923"/>
                  </a:moveTo>
                  <a:lnTo>
                    <a:pt x="55164" y="16932"/>
                  </a:lnTo>
                  <a:cubicBezTo>
                    <a:pt x="55164" y="16942"/>
                    <a:pt x="55164" y="16942"/>
                    <a:pt x="55155" y="16942"/>
                  </a:cubicBezTo>
                  <a:cubicBezTo>
                    <a:pt x="55155" y="16942"/>
                    <a:pt x="55155" y="16932"/>
                    <a:pt x="55145" y="16932"/>
                  </a:cubicBezTo>
                  <a:cubicBezTo>
                    <a:pt x="55145" y="16932"/>
                    <a:pt x="55145" y="16932"/>
                    <a:pt x="55145" y="16923"/>
                  </a:cubicBezTo>
                  <a:close/>
                  <a:moveTo>
                    <a:pt x="61373" y="16923"/>
                  </a:moveTo>
                  <a:lnTo>
                    <a:pt x="61383" y="16932"/>
                  </a:lnTo>
                  <a:lnTo>
                    <a:pt x="61373" y="16942"/>
                  </a:lnTo>
                  <a:cubicBezTo>
                    <a:pt x="61373" y="16942"/>
                    <a:pt x="61373" y="16932"/>
                    <a:pt x="61373" y="16932"/>
                  </a:cubicBezTo>
                  <a:cubicBezTo>
                    <a:pt x="61373" y="16932"/>
                    <a:pt x="61373" y="16923"/>
                    <a:pt x="61373" y="16923"/>
                  </a:cubicBezTo>
                  <a:close/>
                  <a:moveTo>
                    <a:pt x="15640" y="16790"/>
                  </a:moveTo>
                  <a:cubicBezTo>
                    <a:pt x="15649" y="16790"/>
                    <a:pt x="15658" y="16793"/>
                    <a:pt x="15665" y="16800"/>
                  </a:cubicBezTo>
                  <a:cubicBezTo>
                    <a:pt x="15679" y="16809"/>
                    <a:pt x="15689" y="16812"/>
                    <a:pt x="15697" y="16812"/>
                  </a:cubicBezTo>
                  <a:cubicBezTo>
                    <a:pt x="15705" y="16812"/>
                    <a:pt x="15713" y="16809"/>
                    <a:pt x="15722" y="16809"/>
                  </a:cubicBezTo>
                  <a:cubicBezTo>
                    <a:pt x="15731" y="16809"/>
                    <a:pt x="15731" y="16809"/>
                    <a:pt x="15731" y="16800"/>
                  </a:cubicBezTo>
                  <a:lnTo>
                    <a:pt x="15741" y="16809"/>
                  </a:lnTo>
                  <a:lnTo>
                    <a:pt x="15741" y="16819"/>
                  </a:lnTo>
                  <a:cubicBezTo>
                    <a:pt x="15750" y="16819"/>
                    <a:pt x="15760" y="16828"/>
                    <a:pt x="15760" y="16828"/>
                  </a:cubicBezTo>
                  <a:cubicBezTo>
                    <a:pt x="15769" y="16847"/>
                    <a:pt x="15769" y="16866"/>
                    <a:pt x="15769" y="16875"/>
                  </a:cubicBezTo>
                  <a:lnTo>
                    <a:pt x="15741" y="16875"/>
                  </a:lnTo>
                  <a:cubicBezTo>
                    <a:pt x="15731" y="16875"/>
                    <a:pt x="15731" y="16885"/>
                    <a:pt x="15731" y="16894"/>
                  </a:cubicBezTo>
                  <a:cubicBezTo>
                    <a:pt x="15703" y="16894"/>
                    <a:pt x="15684" y="16894"/>
                    <a:pt x="15665" y="16913"/>
                  </a:cubicBezTo>
                  <a:cubicBezTo>
                    <a:pt x="15656" y="16923"/>
                    <a:pt x="15646" y="16923"/>
                    <a:pt x="15627" y="16923"/>
                  </a:cubicBezTo>
                  <a:cubicBezTo>
                    <a:pt x="15608" y="16923"/>
                    <a:pt x="15599" y="16932"/>
                    <a:pt x="15589" y="16942"/>
                  </a:cubicBezTo>
                  <a:cubicBezTo>
                    <a:pt x="15580" y="16951"/>
                    <a:pt x="15571" y="16951"/>
                    <a:pt x="15571" y="16951"/>
                  </a:cubicBezTo>
                  <a:cubicBezTo>
                    <a:pt x="15561" y="16951"/>
                    <a:pt x="15552" y="16942"/>
                    <a:pt x="15561" y="16932"/>
                  </a:cubicBezTo>
                  <a:cubicBezTo>
                    <a:pt x="15561" y="16932"/>
                    <a:pt x="15561" y="16923"/>
                    <a:pt x="15571" y="16913"/>
                  </a:cubicBezTo>
                  <a:cubicBezTo>
                    <a:pt x="15571" y="16907"/>
                    <a:pt x="15571" y="16900"/>
                    <a:pt x="15567" y="16900"/>
                  </a:cubicBezTo>
                  <a:cubicBezTo>
                    <a:pt x="15566" y="16900"/>
                    <a:pt x="15564" y="16901"/>
                    <a:pt x="15561" y="16904"/>
                  </a:cubicBezTo>
                  <a:cubicBezTo>
                    <a:pt x="15533" y="16904"/>
                    <a:pt x="15523" y="16885"/>
                    <a:pt x="15514" y="16866"/>
                  </a:cubicBezTo>
                  <a:cubicBezTo>
                    <a:pt x="15504" y="16856"/>
                    <a:pt x="15514" y="16847"/>
                    <a:pt x="15523" y="16847"/>
                  </a:cubicBezTo>
                  <a:lnTo>
                    <a:pt x="15552" y="16847"/>
                  </a:lnTo>
                  <a:cubicBezTo>
                    <a:pt x="15571" y="16847"/>
                    <a:pt x="15589" y="16838"/>
                    <a:pt x="15599" y="16819"/>
                  </a:cubicBezTo>
                  <a:cubicBezTo>
                    <a:pt x="15605" y="16800"/>
                    <a:pt x="15623" y="16790"/>
                    <a:pt x="15640" y="16790"/>
                  </a:cubicBezTo>
                  <a:close/>
                  <a:moveTo>
                    <a:pt x="54691" y="16942"/>
                  </a:moveTo>
                  <a:cubicBezTo>
                    <a:pt x="54691" y="16942"/>
                    <a:pt x="54700" y="16942"/>
                    <a:pt x="54710" y="16951"/>
                  </a:cubicBezTo>
                  <a:lnTo>
                    <a:pt x="54700" y="16951"/>
                  </a:lnTo>
                  <a:cubicBezTo>
                    <a:pt x="54700" y="16951"/>
                    <a:pt x="54691" y="16942"/>
                    <a:pt x="54681" y="16942"/>
                  </a:cubicBezTo>
                  <a:close/>
                  <a:moveTo>
                    <a:pt x="55789" y="16923"/>
                  </a:moveTo>
                  <a:cubicBezTo>
                    <a:pt x="55798" y="16923"/>
                    <a:pt x="55798" y="16932"/>
                    <a:pt x="55798" y="16942"/>
                  </a:cubicBezTo>
                  <a:lnTo>
                    <a:pt x="55770" y="16951"/>
                  </a:lnTo>
                  <a:lnTo>
                    <a:pt x="55770" y="16942"/>
                  </a:lnTo>
                  <a:lnTo>
                    <a:pt x="55789" y="16923"/>
                  </a:lnTo>
                  <a:close/>
                  <a:moveTo>
                    <a:pt x="61099" y="16923"/>
                  </a:moveTo>
                  <a:cubicBezTo>
                    <a:pt x="61099" y="16932"/>
                    <a:pt x="61089" y="16942"/>
                    <a:pt x="61089" y="16951"/>
                  </a:cubicBezTo>
                  <a:cubicBezTo>
                    <a:pt x="61080" y="16942"/>
                    <a:pt x="61080" y="16923"/>
                    <a:pt x="61099" y="16923"/>
                  </a:cubicBezTo>
                  <a:close/>
                  <a:moveTo>
                    <a:pt x="54170" y="16951"/>
                  </a:moveTo>
                  <a:lnTo>
                    <a:pt x="54170" y="16961"/>
                  </a:lnTo>
                  <a:lnTo>
                    <a:pt x="54161" y="16961"/>
                  </a:lnTo>
                  <a:cubicBezTo>
                    <a:pt x="54170" y="16961"/>
                    <a:pt x="54170" y="16951"/>
                    <a:pt x="54170" y="16951"/>
                  </a:cubicBezTo>
                  <a:close/>
                  <a:moveTo>
                    <a:pt x="55041" y="16932"/>
                  </a:moveTo>
                  <a:cubicBezTo>
                    <a:pt x="55051" y="16932"/>
                    <a:pt x="55051" y="16932"/>
                    <a:pt x="55060" y="16942"/>
                  </a:cubicBezTo>
                  <a:cubicBezTo>
                    <a:pt x="55060" y="16942"/>
                    <a:pt x="55060" y="16951"/>
                    <a:pt x="55051" y="16951"/>
                  </a:cubicBezTo>
                  <a:cubicBezTo>
                    <a:pt x="55051" y="16951"/>
                    <a:pt x="55041" y="16961"/>
                    <a:pt x="55041" y="16961"/>
                  </a:cubicBezTo>
                  <a:cubicBezTo>
                    <a:pt x="55041" y="16951"/>
                    <a:pt x="55041" y="16951"/>
                    <a:pt x="55041" y="16942"/>
                  </a:cubicBezTo>
                  <a:cubicBezTo>
                    <a:pt x="55041" y="16942"/>
                    <a:pt x="55032" y="16932"/>
                    <a:pt x="55041" y="16932"/>
                  </a:cubicBezTo>
                  <a:close/>
                  <a:moveTo>
                    <a:pt x="55429" y="16932"/>
                  </a:moveTo>
                  <a:cubicBezTo>
                    <a:pt x="55439" y="16942"/>
                    <a:pt x="55448" y="16942"/>
                    <a:pt x="55448" y="16951"/>
                  </a:cubicBezTo>
                  <a:lnTo>
                    <a:pt x="55439" y="16961"/>
                  </a:lnTo>
                  <a:cubicBezTo>
                    <a:pt x="55429" y="16951"/>
                    <a:pt x="55429" y="16951"/>
                    <a:pt x="55429" y="16942"/>
                  </a:cubicBezTo>
                  <a:cubicBezTo>
                    <a:pt x="55429" y="16942"/>
                    <a:pt x="55429" y="16942"/>
                    <a:pt x="55429" y="16932"/>
                  </a:cubicBezTo>
                  <a:close/>
                  <a:moveTo>
                    <a:pt x="55562" y="16951"/>
                  </a:moveTo>
                  <a:cubicBezTo>
                    <a:pt x="55562" y="16951"/>
                    <a:pt x="55562" y="16951"/>
                    <a:pt x="55562" y="16961"/>
                  </a:cubicBezTo>
                  <a:lnTo>
                    <a:pt x="55552" y="16961"/>
                  </a:lnTo>
                  <a:cubicBezTo>
                    <a:pt x="55552" y="16961"/>
                    <a:pt x="55562" y="16951"/>
                    <a:pt x="55562" y="16951"/>
                  </a:cubicBezTo>
                  <a:close/>
                  <a:moveTo>
                    <a:pt x="59075" y="16947"/>
                  </a:moveTo>
                  <a:cubicBezTo>
                    <a:pt x="59077" y="16947"/>
                    <a:pt x="59080" y="16948"/>
                    <a:pt x="59083" y="16951"/>
                  </a:cubicBezTo>
                  <a:cubicBezTo>
                    <a:pt x="59083" y="16951"/>
                    <a:pt x="59083" y="16961"/>
                    <a:pt x="59083" y="16961"/>
                  </a:cubicBezTo>
                  <a:lnTo>
                    <a:pt x="59064" y="16961"/>
                  </a:lnTo>
                  <a:cubicBezTo>
                    <a:pt x="59064" y="16954"/>
                    <a:pt x="59069" y="16947"/>
                    <a:pt x="59075" y="16947"/>
                  </a:cubicBezTo>
                  <a:close/>
                  <a:moveTo>
                    <a:pt x="55013" y="16923"/>
                  </a:moveTo>
                  <a:cubicBezTo>
                    <a:pt x="55022" y="16923"/>
                    <a:pt x="55022" y="16932"/>
                    <a:pt x="55022" y="16932"/>
                  </a:cubicBezTo>
                  <a:cubicBezTo>
                    <a:pt x="55022" y="16942"/>
                    <a:pt x="55013" y="16951"/>
                    <a:pt x="55013" y="16951"/>
                  </a:cubicBezTo>
                  <a:cubicBezTo>
                    <a:pt x="54994" y="16951"/>
                    <a:pt x="54984" y="16961"/>
                    <a:pt x="54965" y="16961"/>
                  </a:cubicBezTo>
                  <a:cubicBezTo>
                    <a:pt x="54965" y="16964"/>
                    <a:pt x="54964" y="16965"/>
                    <a:pt x="54963" y="16965"/>
                  </a:cubicBezTo>
                  <a:cubicBezTo>
                    <a:pt x="54961" y="16965"/>
                    <a:pt x="54959" y="16961"/>
                    <a:pt x="54965" y="16961"/>
                  </a:cubicBezTo>
                  <a:cubicBezTo>
                    <a:pt x="54965" y="16942"/>
                    <a:pt x="54975" y="16932"/>
                    <a:pt x="54994" y="16923"/>
                  </a:cubicBezTo>
                  <a:close/>
                  <a:moveTo>
                    <a:pt x="54861" y="16942"/>
                  </a:moveTo>
                  <a:cubicBezTo>
                    <a:pt x="54861" y="16942"/>
                    <a:pt x="54871" y="16951"/>
                    <a:pt x="54871" y="16961"/>
                  </a:cubicBezTo>
                  <a:cubicBezTo>
                    <a:pt x="54861" y="16961"/>
                    <a:pt x="54861" y="16970"/>
                    <a:pt x="54861" y="16970"/>
                  </a:cubicBezTo>
                  <a:cubicBezTo>
                    <a:pt x="54852" y="16970"/>
                    <a:pt x="54852" y="16961"/>
                    <a:pt x="54852" y="16961"/>
                  </a:cubicBezTo>
                  <a:cubicBezTo>
                    <a:pt x="54852" y="16951"/>
                    <a:pt x="54852" y="16942"/>
                    <a:pt x="54861" y="16942"/>
                  </a:cubicBezTo>
                  <a:close/>
                  <a:moveTo>
                    <a:pt x="59054" y="16961"/>
                  </a:moveTo>
                  <a:cubicBezTo>
                    <a:pt x="59045" y="16970"/>
                    <a:pt x="59045" y="16970"/>
                    <a:pt x="59045" y="16970"/>
                  </a:cubicBezTo>
                  <a:cubicBezTo>
                    <a:pt x="59036" y="16970"/>
                    <a:pt x="59036" y="16970"/>
                    <a:pt x="59026" y="16961"/>
                  </a:cubicBezTo>
                  <a:close/>
                  <a:moveTo>
                    <a:pt x="61269" y="16951"/>
                  </a:moveTo>
                  <a:lnTo>
                    <a:pt x="61288" y="16970"/>
                  </a:lnTo>
                  <a:lnTo>
                    <a:pt x="61260" y="16951"/>
                  </a:lnTo>
                  <a:close/>
                  <a:moveTo>
                    <a:pt x="61354" y="16947"/>
                  </a:moveTo>
                  <a:cubicBezTo>
                    <a:pt x="61360" y="16947"/>
                    <a:pt x="61364" y="16951"/>
                    <a:pt x="61364" y="16951"/>
                  </a:cubicBezTo>
                  <a:lnTo>
                    <a:pt x="61355" y="16970"/>
                  </a:lnTo>
                  <a:lnTo>
                    <a:pt x="61345" y="16970"/>
                  </a:lnTo>
                  <a:cubicBezTo>
                    <a:pt x="61345" y="16961"/>
                    <a:pt x="61336" y="16951"/>
                    <a:pt x="61345" y="16951"/>
                  </a:cubicBezTo>
                  <a:cubicBezTo>
                    <a:pt x="61348" y="16948"/>
                    <a:pt x="61351" y="16947"/>
                    <a:pt x="61354" y="16947"/>
                  </a:cubicBezTo>
                  <a:close/>
                  <a:moveTo>
                    <a:pt x="54445" y="16961"/>
                  </a:moveTo>
                  <a:cubicBezTo>
                    <a:pt x="54454" y="16961"/>
                    <a:pt x="54464" y="16961"/>
                    <a:pt x="54464" y="16970"/>
                  </a:cubicBezTo>
                  <a:cubicBezTo>
                    <a:pt x="54461" y="16973"/>
                    <a:pt x="54458" y="16974"/>
                    <a:pt x="54456" y="16974"/>
                  </a:cubicBezTo>
                  <a:cubicBezTo>
                    <a:pt x="54450" y="16974"/>
                    <a:pt x="54445" y="16967"/>
                    <a:pt x="54445" y="16961"/>
                  </a:cubicBezTo>
                  <a:close/>
                  <a:moveTo>
                    <a:pt x="55505" y="16961"/>
                  </a:moveTo>
                  <a:lnTo>
                    <a:pt x="55524" y="16970"/>
                  </a:lnTo>
                  <a:cubicBezTo>
                    <a:pt x="55518" y="16970"/>
                    <a:pt x="55515" y="16974"/>
                    <a:pt x="55515" y="16974"/>
                  </a:cubicBezTo>
                  <a:cubicBezTo>
                    <a:pt x="55514" y="16974"/>
                    <a:pt x="55514" y="16973"/>
                    <a:pt x="55514" y="16970"/>
                  </a:cubicBezTo>
                  <a:cubicBezTo>
                    <a:pt x="55505" y="16970"/>
                    <a:pt x="55505" y="16961"/>
                    <a:pt x="55505" y="16961"/>
                  </a:cubicBezTo>
                  <a:close/>
                  <a:moveTo>
                    <a:pt x="14198" y="16942"/>
                  </a:moveTo>
                  <a:lnTo>
                    <a:pt x="14198" y="16980"/>
                  </a:lnTo>
                  <a:cubicBezTo>
                    <a:pt x="14179" y="16970"/>
                    <a:pt x="14189" y="16951"/>
                    <a:pt x="14198" y="16942"/>
                  </a:cubicBezTo>
                  <a:close/>
                  <a:moveTo>
                    <a:pt x="54511" y="16970"/>
                  </a:moveTo>
                  <a:lnTo>
                    <a:pt x="54511" y="16980"/>
                  </a:lnTo>
                  <a:lnTo>
                    <a:pt x="54502" y="16980"/>
                  </a:lnTo>
                  <a:lnTo>
                    <a:pt x="54511" y="16970"/>
                  </a:lnTo>
                  <a:close/>
                  <a:moveTo>
                    <a:pt x="54653" y="16970"/>
                  </a:moveTo>
                  <a:cubicBezTo>
                    <a:pt x="54653" y="16970"/>
                    <a:pt x="54663" y="16980"/>
                    <a:pt x="54663" y="16980"/>
                  </a:cubicBezTo>
                  <a:lnTo>
                    <a:pt x="54653" y="16980"/>
                  </a:lnTo>
                  <a:cubicBezTo>
                    <a:pt x="54653" y="16980"/>
                    <a:pt x="54653" y="16980"/>
                    <a:pt x="54653" y="16970"/>
                  </a:cubicBezTo>
                  <a:close/>
                  <a:moveTo>
                    <a:pt x="54937" y="16961"/>
                  </a:moveTo>
                  <a:lnTo>
                    <a:pt x="54937" y="16980"/>
                  </a:lnTo>
                  <a:cubicBezTo>
                    <a:pt x="54928" y="16970"/>
                    <a:pt x="54928" y="16970"/>
                    <a:pt x="54937" y="16961"/>
                  </a:cubicBezTo>
                  <a:close/>
                  <a:moveTo>
                    <a:pt x="59149" y="16932"/>
                  </a:moveTo>
                  <a:cubicBezTo>
                    <a:pt x="59149" y="16932"/>
                    <a:pt x="59149" y="16932"/>
                    <a:pt x="59149" y="16942"/>
                  </a:cubicBezTo>
                  <a:cubicBezTo>
                    <a:pt x="59149" y="16951"/>
                    <a:pt x="59140" y="16970"/>
                    <a:pt x="59121" y="16980"/>
                  </a:cubicBezTo>
                  <a:lnTo>
                    <a:pt x="59111" y="16980"/>
                  </a:lnTo>
                  <a:cubicBezTo>
                    <a:pt x="59121" y="16970"/>
                    <a:pt x="59121" y="16961"/>
                    <a:pt x="59121" y="16961"/>
                  </a:cubicBezTo>
                  <a:cubicBezTo>
                    <a:pt x="59130" y="16951"/>
                    <a:pt x="59130" y="16942"/>
                    <a:pt x="59140" y="16932"/>
                  </a:cubicBezTo>
                  <a:close/>
                  <a:moveTo>
                    <a:pt x="54994" y="16970"/>
                  </a:moveTo>
                  <a:lnTo>
                    <a:pt x="55013" y="16980"/>
                  </a:lnTo>
                  <a:cubicBezTo>
                    <a:pt x="55010" y="16982"/>
                    <a:pt x="55007" y="16983"/>
                    <a:pt x="55005" y="16983"/>
                  </a:cubicBezTo>
                  <a:cubicBezTo>
                    <a:pt x="54999" y="16983"/>
                    <a:pt x="54994" y="16977"/>
                    <a:pt x="54994" y="16970"/>
                  </a:cubicBezTo>
                  <a:close/>
                  <a:moveTo>
                    <a:pt x="14075" y="16970"/>
                  </a:moveTo>
                  <a:cubicBezTo>
                    <a:pt x="14075" y="16970"/>
                    <a:pt x="14075" y="16980"/>
                    <a:pt x="14075" y="16980"/>
                  </a:cubicBezTo>
                  <a:cubicBezTo>
                    <a:pt x="14066" y="16980"/>
                    <a:pt x="14056" y="16980"/>
                    <a:pt x="14056" y="16989"/>
                  </a:cubicBezTo>
                  <a:lnTo>
                    <a:pt x="14037" y="16980"/>
                  </a:lnTo>
                  <a:cubicBezTo>
                    <a:pt x="14037" y="16980"/>
                    <a:pt x="14047" y="16970"/>
                    <a:pt x="14047" y="16970"/>
                  </a:cubicBezTo>
                  <a:close/>
                  <a:moveTo>
                    <a:pt x="15684" y="16980"/>
                  </a:moveTo>
                  <a:lnTo>
                    <a:pt x="15684" y="16989"/>
                  </a:lnTo>
                  <a:lnTo>
                    <a:pt x="15656" y="16989"/>
                  </a:lnTo>
                  <a:lnTo>
                    <a:pt x="15684" y="16980"/>
                  </a:lnTo>
                  <a:close/>
                  <a:moveTo>
                    <a:pt x="54909" y="16961"/>
                  </a:moveTo>
                  <a:cubicBezTo>
                    <a:pt x="54909" y="16961"/>
                    <a:pt x="54918" y="16970"/>
                    <a:pt x="54918" y="16970"/>
                  </a:cubicBezTo>
                  <a:cubicBezTo>
                    <a:pt x="54918" y="16970"/>
                    <a:pt x="54918" y="16980"/>
                    <a:pt x="54918" y="16989"/>
                  </a:cubicBezTo>
                  <a:lnTo>
                    <a:pt x="54899" y="16989"/>
                  </a:lnTo>
                  <a:lnTo>
                    <a:pt x="54909" y="16961"/>
                  </a:lnTo>
                  <a:close/>
                  <a:moveTo>
                    <a:pt x="55656" y="16951"/>
                  </a:moveTo>
                  <a:cubicBezTo>
                    <a:pt x="55656" y="16961"/>
                    <a:pt x="55656" y="16970"/>
                    <a:pt x="55656" y="16980"/>
                  </a:cubicBezTo>
                  <a:cubicBezTo>
                    <a:pt x="55656" y="16980"/>
                    <a:pt x="55656" y="16989"/>
                    <a:pt x="55656" y="16989"/>
                  </a:cubicBezTo>
                  <a:lnTo>
                    <a:pt x="55647" y="16989"/>
                  </a:lnTo>
                  <a:cubicBezTo>
                    <a:pt x="55647" y="16989"/>
                    <a:pt x="55637" y="16980"/>
                    <a:pt x="55637" y="16980"/>
                  </a:cubicBezTo>
                  <a:cubicBezTo>
                    <a:pt x="55647" y="16970"/>
                    <a:pt x="55647" y="16961"/>
                    <a:pt x="55647" y="16951"/>
                  </a:cubicBezTo>
                  <a:close/>
                  <a:moveTo>
                    <a:pt x="54095" y="16980"/>
                  </a:moveTo>
                  <a:cubicBezTo>
                    <a:pt x="54095" y="16980"/>
                    <a:pt x="54104" y="16989"/>
                    <a:pt x="54104" y="16989"/>
                  </a:cubicBezTo>
                  <a:lnTo>
                    <a:pt x="54104" y="16998"/>
                  </a:lnTo>
                  <a:lnTo>
                    <a:pt x="54085" y="16989"/>
                  </a:lnTo>
                  <a:cubicBezTo>
                    <a:pt x="54085" y="16980"/>
                    <a:pt x="54095" y="16980"/>
                    <a:pt x="54095" y="16980"/>
                  </a:cubicBezTo>
                  <a:close/>
                  <a:moveTo>
                    <a:pt x="54738" y="16961"/>
                  </a:moveTo>
                  <a:cubicBezTo>
                    <a:pt x="54748" y="16961"/>
                    <a:pt x="54748" y="16970"/>
                    <a:pt x="54757" y="16970"/>
                  </a:cubicBezTo>
                  <a:cubicBezTo>
                    <a:pt x="54757" y="16980"/>
                    <a:pt x="54757" y="16980"/>
                    <a:pt x="54767" y="16989"/>
                  </a:cubicBezTo>
                  <a:lnTo>
                    <a:pt x="54767" y="16980"/>
                  </a:lnTo>
                  <a:cubicBezTo>
                    <a:pt x="54776" y="16989"/>
                    <a:pt x="54776" y="16989"/>
                    <a:pt x="54767" y="16998"/>
                  </a:cubicBezTo>
                  <a:lnTo>
                    <a:pt x="54767" y="16989"/>
                  </a:lnTo>
                  <a:lnTo>
                    <a:pt x="54748" y="16989"/>
                  </a:lnTo>
                  <a:cubicBezTo>
                    <a:pt x="54748" y="16989"/>
                    <a:pt x="54738" y="16980"/>
                    <a:pt x="54738" y="16980"/>
                  </a:cubicBezTo>
                  <a:cubicBezTo>
                    <a:pt x="54729" y="16970"/>
                    <a:pt x="54738" y="16961"/>
                    <a:pt x="54738" y="16961"/>
                  </a:cubicBezTo>
                  <a:close/>
                  <a:moveTo>
                    <a:pt x="55874" y="16970"/>
                  </a:moveTo>
                  <a:cubicBezTo>
                    <a:pt x="55865" y="16980"/>
                    <a:pt x="55865" y="16980"/>
                    <a:pt x="55865" y="16980"/>
                  </a:cubicBezTo>
                  <a:cubicBezTo>
                    <a:pt x="55855" y="16989"/>
                    <a:pt x="55846" y="16989"/>
                    <a:pt x="55836" y="16998"/>
                  </a:cubicBezTo>
                  <a:cubicBezTo>
                    <a:pt x="55836" y="16989"/>
                    <a:pt x="55836" y="16980"/>
                    <a:pt x="55836" y="16980"/>
                  </a:cubicBezTo>
                  <a:cubicBezTo>
                    <a:pt x="55846" y="16970"/>
                    <a:pt x="55846" y="16970"/>
                    <a:pt x="55846" y="16970"/>
                  </a:cubicBezTo>
                  <a:cubicBezTo>
                    <a:pt x="55852" y="16970"/>
                    <a:pt x="55854" y="16974"/>
                    <a:pt x="55858" y="16974"/>
                  </a:cubicBezTo>
                  <a:cubicBezTo>
                    <a:pt x="55859" y="16974"/>
                    <a:pt x="55861" y="16973"/>
                    <a:pt x="55865" y="16970"/>
                  </a:cubicBezTo>
                  <a:close/>
                  <a:moveTo>
                    <a:pt x="60872" y="16951"/>
                  </a:moveTo>
                  <a:cubicBezTo>
                    <a:pt x="60872" y="16970"/>
                    <a:pt x="60862" y="16980"/>
                    <a:pt x="60853" y="16998"/>
                  </a:cubicBezTo>
                  <a:cubicBezTo>
                    <a:pt x="60843" y="16980"/>
                    <a:pt x="60853" y="16961"/>
                    <a:pt x="60872" y="16951"/>
                  </a:cubicBezTo>
                  <a:close/>
                  <a:moveTo>
                    <a:pt x="13846" y="16824"/>
                  </a:moveTo>
                  <a:cubicBezTo>
                    <a:pt x="13878" y="16824"/>
                    <a:pt x="13905" y="16833"/>
                    <a:pt x="13933" y="16847"/>
                  </a:cubicBezTo>
                  <a:cubicBezTo>
                    <a:pt x="13952" y="16866"/>
                    <a:pt x="13952" y="16866"/>
                    <a:pt x="13933" y="16875"/>
                  </a:cubicBezTo>
                  <a:cubicBezTo>
                    <a:pt x="13924" y="16885"/>
                    <a:pt x="13924" y="16885"/>
                    <a:pt x="13933" y="16894"/>
                  </a:cubicBezTo>
                  <a:cubicBezTo>
                    <a:pt x="13933" y="16894"/>
                    <a:pt x="13942" y="16904"/>
                    <a:pt x="13942" y="16904"/>
                  </a:cubicBezTo>
                  <a:cubicBezTo>
                    <a:pt x="13952" y="16913"/>
                    <a:pt x="13957" y="16918"/>
                    <a:pt x="13960" y="16918"/>
                  </a:cubicBezTo>
                  <a:cubicBezTo>
                    <a:pt x="13964" y="16918"/>
                    <a:pt x="13966" y="16913"/>
                    <a:pt x="13971" y="16904"/>
                  </a:cubicBezTo>
                  <a:cubicBezTo>
                    <a:pt x="13980" y="16904"/>
                    <a:pt x="13980" y="16894"/>
                    <a:pt x="13971" y="16885"/>
                  </a:cubicBezTo>
                  <a:cubicBezTo>
                    <a:pt x="13971" y="16885"/>
                    <a:pt x="13971" y="16875"/>
                    <a:pt x="13971" y="16875"/>
                  </a:cubicBezTo>
                  <a:lnTo>
                    <a:pt x="13971" y="16866"/>
                  </a:lnTo>
                  <a:cubicBezTo>
                    <a:pt x="14009" y="16885"/>
                    <a:pt x="14037" y="16913"/>
                    <a:pt x="14066" y="16942"/>
                  </a:cubicBezTo>
                  <a:cubicBezTo>
                    <a:pt x="14059" y="16948"/>
                    <a:pt x="14047" y="16955"/>
                    <a:pt x="14035" y="16955"/>
                  </a:cubicBezTo>
                  <a:cubicBezTo>
                    <a:pt x="14029" y="16955"/>
                    <a:pt x="14024" y="16954"/>
                    <a:pt x="14018" y="16951"/>
                  </a:cubicBezTo>
                  <a:cubicBezTo>
                    <a:pt x="14009" y="16951"/>
                    <a:pt x="13999" y="16961"/>
                    <a:pt x="13999" y="16961"/>
                  </a:cubicBezTo>
                  <a:cubicBezTo>
                    <a:pt x="13980" y="16970"/>
                    <a:pt x="13961" y="16980"/>
                    <a:pt x="13942" y="16998"/>
                  </a:cubicBezTo>
                  <a:cubicBezTo>
                    <a:pt x="13933" y="16998"/>
                    <a:pt x="13933" y="16998"/>
                    <a:pt x="13924" y="17008"/>
                  </a:cubicBezTo>
                  <a:cubicBezTo>
                    <a:pt x="13848" y="16951"/>
                    <a:pt x="13763" y="16894"/>
                    <a:pt x="13677" y="16856"/>
                  </a:cubicBezTo>
                  <a:cubicBezTo>
                    <a:pt x="13687" y="16856"/>
                    <a:pt x="13696" y="16847"/>
                    <a:pt x="13715" y="16847"/>
                  </a:cubicBezTo>
                  <a:cubicBezTo>
                    <a:pt x="13744" y="16838"/>
                    <a:pt x="13782" y="16828"/>
                    <a:pt x="13810" y="16828"/>
                  </a:cubicBezTo>
                  <a:cubicBezTo>
                    <a:pt x="13823" y="16826"/>
                    <a:pt x="13835" y="16824"/>
                    <a:pt x="13846" y="16824"/>
                  </a:cubicBezTo>
                  <a:close/>
                  <a:moveTo>
                    <a:pt x="14577" y="16961"/>
                  </a:moveTo>
                  <a:cubicBezTo>
                    <a:pt x="14577" y="16970"/>
                    <a:pt x="14586" y="16970"/>
                    <a:pt x="14596" y="16970"/>
                  </a:cubicBezTo>
                  <a:cubicBezTo>
                    <a:pt x="14605" y="16970"/>
                    <a:pt x="14605" y="16980"/>
                    <a:pt x="14615" y="16980"/>
                  </a:cubicBezTo>
                  <a:cubicBezTo>
                    <a:pt x="14621" y="16980"/>
                    <a:pt x="14627" y="16975"/>
                    <a:pt x="14631" y="16975"/>
                  </a:cubicBezTo>
                  <a:cubicBezTo>
                    <a:pt x="14632" y="16975"/>
                    <a:pt x="14633" y="16976"/>
                    <a:pt x="14633" y="16980"/>
                  </a:cubicBezTo>
                  <a:cubicBezTo>
                    <a:pt x="14633" y="16989"/>
                    <a:pt x="14633" y="16998"/>
                    <a:pt x="14624" y="16998"/>
                  </a:cubicBezTo>
                  <a:cubicBezTo>
                    <a:pt x="14615" y="17008"/>
                    <a:pt x="14605" y="17008"/>
                    <a:pt x="14596" y="17008"/>
                  </a:cubicBezTo>
                  <a:cubicBezTo>
                    <a:pt x="14586" y="17008"/>
                    <a:pt x="14586" y="16998"/>
                    <a:pt x="14586" y="16998"/>
                  </a:cubicBezTo>
                  <a:lnTo>
                    <a:pt x="14567" y="16998"/>
                  </a:lnTo>
                  <a:lnTo>
                    <a:pt x="14567" y="16989"/>
                  </a:lnTo>
                  <a:lnTo>
                    <a:pt x="14586" y="16980"/>
                  </a:lnTo>
                  <a:lnTo>
                    <a:pt x="14577" y="16970"/>
                  </a:lnTo>
                  <a:lnTo>
                    <a:pt x="14577" y="16961"/>
                  </a:lnTo>
                  <a:close/>
                  <a:moveTo>
                    <a:pt x="56319" y="16961"/>
                  </a:moveTo>
                  <a:cubicBezTo>
                    <a:pt x="56319" y="16980"/>
                    <a:pt x="56309" y="16998"/>
                    <a:pt x="56291" y="17008"/>
                  </a:cubicBezTo>
                  <a:cubicBezTo>
                    <a:pt x="56291" y="17008"/>
                    <a:pt x="56291" y="16998"/>
                    <a:pt x="56291" y="16998"/>
                  </a:cubicBezTo>
                  <a:cubicBezTo>
                    <a:pt x="56291" y="16989"/>
                    <a:pt x="56291" y="16989"/>
                    <a:pt x="56281" y="16980"/>
                  </a:cubicBezTo>
                  <a:cubicBezTo>
                    <a:pt x="56281" y="16980"/>
                    <a:pt x="56272" y="16980"/>
                    <a:pt x="56272" y="16970"/>
                  </a:cubicBezTo>
                  <a:lnTo>
                    <a:pt x="56300" y="16970"/>
                  </a:lnTo>
                  <a:lnTo>
                    <a:pt x="56300" y="16980"/>
                  </a:lnTo>
                  <a:lnTo>
                    <a:pt x="56319" y="16961"/>
                  </a:lnTo>
                  <a:close/>
                  <a:moveTo>
                    <a:pt x="59698" y="16998"/>
                  </a:moveTo>
                  <a:lnTo>
                    <a:pt x="59679" y="17008"/>
                  </a:lnTo>
                  <a:lnTo>
                    <a:pt x="59679" y="16998"/>
                  </a:lnTo>
                  <a:close/>
                  <a:moveTo>
                    <a:pt x="14898" y="16991"/>
                  </a:moveTo>
                  <a:cubicBezTo>
                    <a:pt x="14906" y="16991"/>
                    <a:pt x="14913" y="16994"/>
                    <a:pt x="14917" y="16998"/>
                  </a:cubicBezTo>
                  <a:cubicBezTo>
                    <a:pt x="14927" y="16998"/>
                    <a:pt x="14917" y="17008"/>
                    <a:pt x="14917" y="17008"/>
                  </a:cubicBezTo>
                  <a:cubicBezTo>
                    <a:pt x="14915" y="17011"/>
                    <a:pt x="14911" y="17012"/>
                    <a:pt x="14907" y="17012"/>
                  </a:cubicBezTo>
                  <a:cubicBezTo>
                    <a:pt x="14898" y="17012"/>
                    <a:pt x="14886" y="17005"/>
                    <a:pt x="14880" y="16998"/>
                  </a:cubicBezTo>
                  <a:cubicBezTo>
                    <a:pt x="14884" y="16994"/>
                    <a:pt x="14891" y="16991"/>
                    <a:pt x="14898" y="16991"/>
                  </a:cubicBezTo>
                  <a:close/>
                  <a:moveTo>
                    <a:pt x="14132" y="16998"/>
                  </a:moveTo>
                  <a:cubicBezTo>
                    <a:pt x="14132" y="16998"/>
                    <a:pt x="14141" y="16998"/>
                    <a:pt x="14151" y="17008"/>
                  </a:cubicBezTo>
                  <a:cubicBezTo>
                    <a:pt x="14151" y="17008"/>
                    <a:pt x="14151" y="17017"/>
                    <a:pt x="14151" y="17017"/>
                  </a:cubicBezTo>
                  <a:cubicBezTo>
                    <a:pt x="14141" y="17027"/>
                    <a:pt x="14141" y="17027"/>
                    <a:pt x="14132" y="17027"/>
                  </a:cubicBezTo>
                  <a:cubicBezTo>
                    <a:pt x="14122" y="17027"/>
                    <a:pt x="14113" y="17017"/>
                    <a:pt x="14103" y="17017"/>
                  </a:cubicBezTo>
                  <a:lnTo>
                    <a:pt x="14103" y="17008"/>
                  </a:lnTo>
                  <a:cubicBezTo>
                    <a:pt x="14113" y="17008"/>
                    <a:pt x="14122" y="16998"/>
                    <a:pt x="14132" y="16998"/>
                  </a:cubicBezTo>
                  <a:close/>
                  <a:moveTo>
                    <a:pt x="16697" y="16998"/>
                  </a:moveTo>
                  <a:cubicBezTo>
                    <a:pt x="16697" y="16998"/>
                    <a:pt x="16706" y="17008"/>
                    <a:pt x="16706" y="17008"/>
                  </a:cubicBezTo>
                  <a:cubicBezTo>
                    <a:pt x="16706" y="17017"/>
                    <a:pt x="16697" y="17017"/>
                    <a:pt x="16697" y="17027"/>
                  </a:cubicBezTo>
                  <a:cubicBezTo>
                    <a:pt x="16687" y="17017"/>
                    <a:pt x="16678" y="17017"/>
                    <a:pt x="16687" y="17008"/>
                  </a:cubicBezTo>
                  <a:cubicBezTo>
                    <a:pt x="16687" y="17008"/>
                    <a:pt x="16687" y="16998"/>
                    <a:pt x="16697" y="16998"/>
                  </a:cubicBezTo>
                  <a:close/>
                  <a:moveTo>
                    <a:pt x="55221" y="17008"/>
                  </a:moveTo>
                  <a:cubicBezTo>
                    <a:pt x="55221" y="17017"/>
                    <a:pt x="55221" y="17017"/>
                    <a:pt x="55221" y="17017"/>
                  </a:cubicBezTo>
                  <a:cubicBezTo>
                    <a:pt x="55221" y="17027"/>
                    <a:pt x="55221" y="17027"/>
                    <a:pt x="55221" y="17027"/>
                  </a:cubicBezTo>
                  <a:cubicBezTo>
                    <a:pt x="55211" y="17027"/>
                    <a:pt x="55211" y="17017"/>
                    <a:pt x="55211" y="17017"/>
                  </a:cubicBezTo>
                  <a:cubicBezTo>
                    <a:pt x="55211" y="17017"/>
                    <a:pt x="55221" y="17008"/>
                    <a:pt x="55221" y="17008"/>
                  </a:cubicBezTo>
                  <a:close/>
                  <a:moveTo>
                    <a:pt x="55950" y="16998"/>
                  </a:moveTo>
                  <a:cubicBezTo>
                    <a:pt x="55959" y="16998"/>
                    <a:pt x="55969" y="17008"/>
                    <a:pt x="55969" y="17017"/>
                  </a:cubicBezTo>
                  <a:cubicBezTo>
                    <a:pt x="55969" y="17017"/>
                    <a:pt x="55969" y="17027"/>
                    <a:pt x="55969" y="17027"/>
                  </a:cubicBezTo>
                  <a:lnTo>
                    <a:pt x="55912" y="17027"/>
                  </a:lnTo>
                  <a:cubicBezTo>
                    <a:pt x="55912" y="17027"/>
                    <a:pt x="55912" y="17017"/>
                    <a:pt x="55912" y="17017"/>
                  </a:cubicBezTo>
                  <a:cubicBezTo>
                    <a:pt x="55921" y="17017"/>
                    <a:pt x="55931" y="17008"/>
                    <a:pt x="55931" y="17008"/>
                  </a:cubicBezTo>
                  <a:cubicBezTo>
                    <a:pt x="55940" y="16998"/>
                    <a:pt x="55940" y="16998"/>
                    <a:pt x="55950" y="16998"/>
                  </a:cubicBezTo>
                  <a:close/>
                  <a:moveTo>
                    <a:pt x="60664" y="16913"/>
                  </a:moveTo>
                  <a:cubicBezTo>
                    <a:pt x="60673" y="16923"/>
                    <a:pt x="60682" y="16923"/>
                    <a:pt x="60682" y="16932"/>
                  </a:cubicBezTo>
                  <a:cubicBezTo>
                    <a:pt x="60692" y="16932"/>
                    <a:pt x="60701" y="16951"/>
                    <a:pt x="60720" y="16951"/>
                  </a:cubicBezTo>
                  <a:cubicBezTo>
                    <a:pt x="60720" y="16951"/>
                    <a:pt x="60720" y="16951"/>
                    <a:pt x="60720" y="16961"/>
                  </a:cubicBezTo>
                  <a:cubicBezTo>
                    <a:pt x="60720" y="16970"/>
                    <a:pt x="60720" y="16980"/>
                    <a:pt x="60711" y="16989"/>
                  </a:cubicBezTo>
                  <a:cubicBezTo>
                    <a:pt x="60711" y="16998"/>
                    <a:pt x="60711" y="16998"/>
                    <a:pt x="60711" y="17008"/>
                  </a:cubicBezTo>
                  <a:cubicBezTo>
                    <a:pt x="60711" y="17027"/>
                    <a:pt x="60701" y="17027"/>
                    <a:pt x="60692" y="17027"/>
                  </a:cubicBezTo>
                  <a:lnTo>
                    <a:pt x="60588" y="17027"/>
                  </a:lnTo>
                  <a:cubicBezTo>
                    <a:pt x="60583" y="17032"/>
                    <a:pt x="60578" y="17034"/>
                    <a:pt x="60575" y="17034"/>
                  </a:cubicBezTo>
                  <a:cubicBezTo>
                    <a:pt x="60571" y="17034"/>
                    <a:pt x="60569" y="17032"/>
                    <a:pt x="60569" y="17027"/>
                  </a:cubicBezTo>
                  <a:cubicBezTo>
                    <a:pt x="60569" y="17017"/>
                    <a:pt x="60559" y="17017"/>
                    <a:pt x="60559" y="17017"/>
                  </a:cubicBezTo>
                  <a:cubicBezTo>
                    <a:pt x="60550" y="17017"/>
                    <a:pt x="60550" y="17008"/>
                    <a:pt x="60540" y="17008"/>
                  </a:cubicBezTo>
                  <a:cubicBezTo>
                    <a:pt x="60531" y="16998"/>
                    <a:pt x="60540" y="16989"/>
                    <a:pt x="60540" y="16989"/>
                  </a:cubicBezTo>
                  <a:cubicBezTo>
                    <a:pt x="60569" y="16970"/>
                    <a:pt x="60588" y="16951"/>
                    <a:pt x="60607" y="16932"/>
                  </a:cubicBezTo>
                  <a:cubicBezTo>
                    <a:pt x="60626" y="16923"/>
                    <a:pt x="60645" y="16913"/>
                    <a:pt x="60664" y="16913"/>
                  </a:cubicBezTo>
                  <a:close/>
                  <a:moveTo>
                    <a:pt x="54397" y="17027"/>
                  </a:moveTo>
                  <a:cubicBezTo>
                    <a:pt x="54397" y="17027"/>
                    <a:pt x="54407" y="17027"/>
                    <a:pt x="54397" y="17036"/>
                  </a:cubicBezTo>
                  <a:lnTo>
                    <a:pt x="54388" y="17027"/>
                  </a:lnTo>
                  <a:close/>
                  <a:moveTo>
                    <a:pt x="54691" y="16961"/>
                  </a:moveTo>
                  <a:cubicBezTo>
                    <a:pt x="54691" y="16961"/>
                    <a:pt x="54710" y="16961"/>
                    <a:pt x="54719" y="16970"/>
                  </a:cubicBezTo>
                  <a:cubicBezTo>
                    <a:pt x="54719" y="16970"/>
                    <a:pt x="54719" y="16980"/>
                    <a:pt x="54719" y="16989"/>
                  </a:cubicBezTo>
                  <a:cubicBezTo>
                    <a:pt x="54700" y="16998"/>
                    <a:pt x="54700" y="17017"/>
                    <a:pt x="54719" y="17027"/>
                  </a:cubicBezTo>
                  <a:cubicBezTo>
                    <a:pt x="54719" y="17027"/>
                    <a:pt x="54719" y="17036"/>
                    <a:pt x="54719" y="17036"/>
                  </a:cubicBezTo>
                  <a:cubicBezTo>
                    <a:pt x="54710" y="17036"/>
                    <a:pt x="54710" y="17036"/>
                    <a:pt x="54700" y="17027"/>
                  </a:cubicBezTo>
                  <a:lnTo>
                    <a:pt x="54691" y="17027"/>
                  </a:lnTo>
                  <a:cubicBezTo>
                    <a:pt x="54681" y="17027"/>
                    <a:pt x="54681" y="17027"/>
                    <a:pt x="54681" y="17017"/>
                  </a:cubicBezTo>
                  <a:cubicBezTo>
                    <a:pt x="54681" y="17008"/>
                    <a:pt x="54681" y="16998"/>
                    <a:pt x="54663" y="16998"/>
                  </a:cubicBezTo>
                  <a:cubicBezTo>
                    <a:pt x="54672" y="16989"/>
                    <a:pt x="54681" y="16970"/>
                    <a:pt x="54691" y="16961"/>
                  </a:cubicBezTo>
                  <a:close/>
                  <a:moveTo>
                    <a:pt x="54767" y="17017"/>
                  </a:moveTo>
                  <a:lnTo>
                    <a:pt x="54776" y="17036"/>
                  </a:lnTo>
                  <a:lnTo>
                    <a:pt x="54767" y="17036"/>
                  </a:lnTo>
                  <a:cubicBezTo>
                    <a:pt x="54757" y="17036"/>
                    <a:pt x="54757" y="17027"/>
                    <a:pt x="54767" y="17017"/>
                  </a:cubicBezTo>
                  <a:close/>
                  <a:moveTo>
                    <a:pt x="55723" y="17027"/>
                  </a:moveTo>
                  <a:cubicBezTo>
                    <a:pt x="55723" y="17036"/>
                    <a:pt x="55723" y="17036"/>
                    <a:pt x="55713" y="17036"/>
                  </a:cubicBezTo>
                  <a:cubicBezTo>
                    <a:pt x="55713" y="17036"/>
                    <a:pt x="55723" y="17027"/>
                    <a:pt x="55723" y="17027"/>
                  </a:cubicBezTo>
                  <a:close/>
                  <a:moveTo>
                    <a:pt x="56319" y="17017"/>
                  </a:moveTo>
                  <a:cubicBezTo>
                    <a:pt x="56319" y="17017"/>
                    <a:pt x="56319" y="17017"/>
                    <a:pt x="56319" y="17027"/>
                  </a:cubicBezTo>
                  <a:cubicBezTo>
                    <a:pt x="56319" y="17027"/>
                    <a:pt x="56309" y="17027"/>
                    <a:pt x="56309" y="17036"/>
                  </a:cubicBezTo>
                  <a:lnTo>
                    <a:pt x="56291" y="17027"/>
                  </a:lnTo>
                  <a:cubicBezTo>
                    <a:pt x="56300" y="17027"/>
                    <a:pt x="56300" y="17017"/>
                    <a:pt x="56300" y="17017"/>
                  </a:cubicBezTo>
                  <a:close/>
                  <a:moveTo>
                    <a:pt x="13999" y="16998"/>
                  </a:moveTo>
                  <a:cubicBezTo>
                    <a:pt x="13990" y="17008"/>
                    <a:pt x="13990" y="17008"/>
                    <a:pt x="13990" y="17017"/>
                  </a:cubicBezTo>
                  <a:cubicBezTo>
                    <a:pt x="13990" y="17027"/>
                    <a:pt x="13980" y="17036"/>
                    <a:pt x="13980" y="17046"/>
                  </a:cubicBezTo>
                  <a:cubicBezTo>
                    <a:pt x="13961" y="17036"/>
                    <a:pt x="13952" y="17027"/>
                    <a:pt x="13942" y="17017"/>
                  </a:cubicBezTo>
                  <a:cubicBezTo>
                    <a:pt x="13952" y="17017"/>
                    <a:pt x="13961" y="17008"/>
                    <a:pt x="13971" y="17008"/>
                  </a:cubicBezTo>
                  <a:cubicBezTo>
                    <a:pt x="13980" y="16998"/>
                    <a:pt x="13990" y="16998"/>
                    <a:pt x="13999" y="16998"/>
                  </a:cubicBezTo>
                  <a:close/>
                  <a:moveTo>
                    <a:pt x="54303" y="16998"/>
                  </a:moveTo>
                  <a:cubicBezTo>
                    <a:pt x="54303" y="16998"/>
                    <a:pt x="54303" y="17008"/>
                    <a:pt x="54303" y="17008"/>
                  </a:cubicBezTo>
                  <a:lnTo>
                    <a:pt x="54293" y="17008"/>
                  </a:lnTo>
                  <a:cubicBezTo>
                    <a:pt x="54293" y="17017"/>
                    <a:pt x="54303" y="17017"/>
                    <a:pt x="54303" y="17027"/>
                  </a:cubicBezTo>
                  <a:cubicBezTo>
                    <a:pt x="54303" y="17027"/>
                    <a:pt x="54303" y="17036"/>
                    <a:pt x="54303" y="17036"/>
                  </a:cubicBezTo>
                  <a:lnTo>
                    <a:pt x="54274" y="17036"/>
                  </a:lnTo>
                  <a:cubicBezTo>
                    <a:pt x="54274" y="17032"/>
                    <a:pt x="54273" y="17030"/>
                    <a:pt x="54271" y="17030"/>
                  </a:cubicBezTo>
                  <a:cubicBezTo>
                    <a:pt x="54268" y="17030"/>
                    <a:pt x="54265" y="17035"/>
                    <a:pt x="54265" y="17046"/>
                  </a:cubicBezTo>
                  <a:cubicBezTo>
                    <a:pt x="54255" y="17027"/>
                    <a:pt x="54255" y="17027"/>
                    <a:pt x="54274" y="17027"/>
                  </a:cubicBezTo>
                  <a:cubicBezTo>
                    <a:pt x="54284" y="17027"/>
                    <a:pt x="54293" y="17027"/>
                    <a:pt x="54284" y="17008"/>
                  </a:cubicBezTo>
                  <a:cubicBezTo>
                    <a:pt x="54293" y="17008"/>
                    <a:pt x="54293" y="16998"/>
                    <a:pt x="54293" y="16998"/>
                  </a:cubicBezTo>
                  <a:close/>
                  <a:moveTo>
                    <a:pt x="54861" y="17046"/>
                  </a:moveTo>
                  <a:lnTo>
                    <a:pt x="54852" y="17055"/>
                  </a:lnTo>
                  <a:cubicBezTo>
                    <a:pt x="54852" y="17046"/>
                    <a:pt x="54852" y="17046"/>
                    <a:pt x="54861" y="17046"/>
                  </a:cubicBezTo>
                  <a:close/>
                  <a:moveTo>
                    <a:pt x="54909" y="17036"/>
                  </a:moveTo>
                  <a:cubicBezTo>
                    <a:pt x="54918" y="17046"/>
                    <a:pt x="54928" y="17046"/>
                    <a:pt x="54928" y="17055"/>
                  </a:cubicBezTo>
                  <a:cubicBezTo>
                    <a:pt x="54918" y="17055"/>
                    <a:pt x="54918" y="17055"/>
                    <a:pt x="54909" y="17046"/>
                  </a:cubicBezTo>
                  <a:cubicBezTo>
                    <a:pt x="54909" y="17046"/>
                    <a:pt x="54909" y="17046"/>
                    <a:pt x="54899" y="17036"/>
                  </a:cubicBezTo>
                  <a:close/>
                  <a:moveTo>
                    <a:pt x="14644" y="17013"/>
                  </a:moveTo>
                  <a:cubicBezTo>
                    <a:pt x="14647" y="17013"/>
                    <a:pt x="14650" y="17015"/>
                    <a:pt x="14652" y="17017"/>
                  </a:cubicBezTo>
                  <a:cubicBezTo>
                    <a:pt x="14652" y="17017"/>
                    <a:pt x="14652" y="17027"/>
                    <a:pt x="14652" y="17027"/>
                  </a:cubicBezTo>
                  <a:cubicBezTo>
                    <a:pt x="14652" y="17046"/>
                    <a:pt x="14633" y="17065"/>
                    <a:pt x="14615" y="17065"/>
                  </a:cubicBezTo>
                  <a:lnTo>
                    <a:pt x="14605" y="17065"/>
                  </a:lnTo>
                  <a:cubicBezTo>
                    <a:pt x="14605" y="17055"/>
                    <a:pt x="14605" y="17046"/>
                    <a:pt x="14605" y="17046"/>
                  </a:cubicBezTo>
                  <a:cubicBezTo>
                    <a:pt x="14615" y="17046"/>
                    <a:pt x="14624" y="17036"/>
                    <a:pt x="14624" y="17027"/>
                  </a:cubicBezTo>
                  <a:cubicBezTo>
                    <a:pt x="14631" y="17020"/>
                    <a:pt x="14637" y="17013"/>
                    <a:pt x="14644" y="17013"/>
                  </a:cubicBezTo>
                  <a:close/>
                  <a:moveTo>
                    <a:pt x="16606" y="17002"/>
                  </a:moveTo>
                  <a:cubicBezTo>
                    <a:pt x="16616" y="17002"/>
                    <a:pt x="16625" y="17006"/>
                    <a:pt x="16631" y="17017"/>
                  </a:cubicBezTo>
                  <a:cubicBezTo>
                    <a:pt x="16640" y="17027"/>
                    <a:pt x="16640" y="17036"/>
                    <a:pt x="16640" y="17046"/>
                  </a:cubicBezTo>
                  <a:cubicBezTo>
                    <a:pt x="16640" y="17065"/>
                    <a:pt x="16640" y="17065"/>
                    <a:pt x="16631" y="17065"/>
                  </a:cubicBezTo>
                  <a:cubicBezTo>
                    <a:pt x="16612" y="17065"/>
                    <a:pt x="16593" y="17046"/>
                    <a:pt x="16583" y="17027"/>
                  </a:cubicBezTo>
                  <a:cubicBezTo>
                    <a:pt x="16583" y="17027"/>
                    <a:pt x="16583" y="17017"/>
                    <a:pt x="16583" y="17008"/>
                  </a:cubicBezTo>
                  <a:cubicBezTo>
                    <a:pt x="16591" y="17004"/>
                    <a:pt x="16599" y="17002"/>
                    <a:pt x="16606" y="17002"/>
                  </a:cubicBezTo>
                  <a:close/>
                  <a:moveTo>
                    <a:pt x="54341" y="17055"/>
                  </a:moveTo>
                  <a:lnTo>
                    <a:pt x="54331" y="17065"/>
                  </a:lnTo>
                  <a:lnTo>
                    <a:pt x="54331" y="17055"/>
                  </a:lnTo>
                  <a:close/>
                  <a:moveTo>
                    <a:pt x="54729" y="17055"/>
                  </a:moveTo>
                  <a:cubicBezTo>
                    <a:pt x="54729" y="17055"/>
                    <a:pt x="54729" y="17055"/>
                    <a:pt x="54729" y="17065"/>
                  </a:cubicBezTo>
                  <a:lnTo>
                    <a:pt x="54719" y="17065"/>
                  </a:lnTo>
                  <a:cubicBezTo>
                    <a:pt x="54719" y="17055"/>
                    <a:pt x="54729" y="17055"/>
                    <a:pt x="54729" y="17055"/>
                  </a:cubicBezTo>
                  <a:close/>
                  <a:moveTo>
                    <a:pt x="55912" y="17055"/>
                  </a:moveTo>
                  <a:cubicBezTo>
                    <a:pt x="55912" y="17055"/>
                    <a:pt x="55912" y="17065"/>
                    <a:pt x="55912" y="17065"/>
                  </a:cubicBezTo>
                  <a:lnTo>
                    <a:pt x="55902" y="17065"/>
                  </a:lnTo>
                  <a:lnTo>
                    <a:pt x="55902" y="17055"/>
                  </a:lnTo>
                  <a:close/>
                  <a:moveTo>
                    <a:pt x="60522" y="16781"/>
                  </a:moveTo>
                  <a:cubicBezTo>
                    <a:pt x="60522" y="16781"/>
                    <a:pt x="60531" y="16790"/>
                    <a:pt x="60531" y="16790"/>
                  </a:cubicBezTo>
                  <a:cubicBezTo>
                    <a:pt x="60540" y="16809"/>
                    <a:pt x="60540" y="16819"/>
                    <a:pt x="60550" y="16838"/>
                  </a:cubicBezTo>
                  <a:cubicBezTo>
                    <a:pt x="60550" y="16842"/>
                    <a:pt x="60552" y="16845"/>
                    <a:pt x="60556" y="16845"/>
                  </a:cubicBezTo>
                  <a:cubicBezTo>
                    <a:pt x="60559" y="16845"/>
                    <a:pt x="60564" y="16842"/>
                    <a:pt x="60569" y="16838"/>
                  </a:cubicBezTo>
                  <a:cubicBezTo>
                    <a:pt x="60578" y="16828"/>
                    <a:pt x="60578" y="16819"/>
                    <a:pt x="60588" y="16819"/>
                  </a:cubicBezTo>
                  <a:cubicBezTo>
                    <a:pt x="60597" y="16809"/>
                    <a:pt x="60597" y="16809"/>
                    <a:pt x="60607" y="16809"/>
                  </a:cubicBezTo>
                  <a:cubicBezTo>
                    <a:pt x="60607" y="16809"/>
                    <a:pt x="60607" y="16819"/>
                    <a:pt x="60607" y="16819"/>
                  </a:cubicBezTo>
                  <a:cubicBezTo>
                    <a:pt x="60597" y="16838"/>
                    <a:pt x="60597" y="16838"/>
                    <a:pt x="60616" y="16847"/>
                  </a:cubicBezTo>
                  <a:cubicBezTo>
                    <a:pt x="60616" y="16847"/>
                    <a:pt x="60616" y="16847"/>
                    <a:pt x="60626" y="16856"/>
                  </a:cubicBezTo>
                  <a:cubicBezTo>
                    <a:pt x="60629" y="16850"/>
                    <a:pt x="60633" y="16848"/>
                    <a:pt x="60638" y="16848"/>
                  </a:cubicBezTo>
                  <a:cubicBezTo>
                    <a:pt x="60647" y="16848"/>
                    <a:pt x="60657" y="16856"/>
                    <a:pt x="60664" y="16856"/>
                  </a:cubicBezTo>
                  <a:cubicBezTo>
                    <a:pt x="60673" y="16856"/>
                    <a:pt x="60682" y="16866"/>
                    <a:pt x="60682" y="16866"/>
                  </a:cubicBezTo>
                  <a:cubicBezTo>
                    <a:pt x="60701" y="16866"/>
                    <a:pt x="60711" y="16866"/>
                    <a:pt x="60730" y="16856"/>
                  </a:cubicBezTo>
                  <a:cubicBezTo>
                    <a:pt x="60735" y="16852"/>
                    <a:pt x="60742" y="16849"/>
                    <a:pt x="60749" y="16849"/>
                  </a:cubicBezTo>
                  <a:cubicBezTo>
                    <a:pt x="60756" y="16849"/>
                    <a:pt x="60763" y="16852"/>
                    <a:pt x="60768" y="16856"/>
                  </a:cubicBezTo>
                  <a:lnTo>
                    <a:pt x="60730" y="16866"/>
                  </a:lnTo>
                  <a:cubicBezTo>
                    <a:pt x="60739" y="16866"/>
                    <a:pt x="60739" y="16875"/>
                    <a:pt x="60749" y="16885"/>
                  </a:cubicBezTo>
                  <a:cubicBezTo>
                    <a:pt x="60758" y="16885"/>
                    <a:pt x="60758" y="16894"/>
                    <a:pt x="60749" y="16894"/>
                  </a:cubicBezTo>
                  <a:cubicBezTo>
                    <a:pt x="60743" y="16913"/>
                    <a:pt x="60729" y="16923"/>
                    <a:pt x="60714" y="16923"/>
                  </a:cubicBezTo>
                  <a:cubicBezTo>
                    <a:pt x="60707" y="16923"/>
                    <a:pt x="60699" y="16920"/>
                    <a:pt x="60692" y="16913"/>
                  </a:cubicBezTo>
                  <a:cubicBezTo>
                    <a:pt x="60681" y="16906"/>
                    <a:pt x="60669" y="16903"/>
                    <a:pt x="60656" y="16903"/>
                  </a:cubicBezTo>
                  <a:cubicBezTo>
                    <a:pt x="60636" y="16903"/>
                    <a:pt x="60615" y="16911"/>
                    <a:pt x="60597" y="16923"/>
                  </a:cubicBezTo>
                  <a:cubicBezTo>
                    <a:pt x="60588" y="16932"/>
                    <a:pt x="60578" y="16942"/>
                    <a:pt x="60559" y="16961"/>
                  </a:cubicBezTo>
                  <a:cubicBezTo>
                    <a:pt x="60550" y="16961"/>
                    <a:pt x="60550" y="16980"/>
                    <a:pt x="60531" y="16980"/>
                  </a:cubicBezTo>
                  <a:cubicBezTo>
                    <a:pt x="60531" y="16980"/>
                    <a:pt x="60531" y="16989"/>
                    <a:pt x="60531" y="16989"/>
                  </a:cubicBezTo>
                  <a:cubicBezTo>
                    <a:pt x="60531" y="17008"/>
                    <a:pt x="60531" y="17017"/>
                    <a:pt x="60531" y="17036"/>
                  </a:cubicBezTo>
                  <a:cubicBezTo>
                    <a:pt x="60531" y="17046"/>
                    <a:pt x="60531" y="17065"/>
                    <a:pt x="60512" y="17065"/>
                  </a:cubicBezTo>
                  <a:cubicBezTo>
                    <a:pt x="60512" y="17069"/>
                    <a:pt x="60510" y="17072"/>
                    <a:pt x="60507" y="17072"/>
                  </a:cubicBezTo>
                  <a:cubicBezTo>
                    <a:pt x="60505" y="17072"/>
                    <a:pt x="60503" y="17069"/>
                    <a:pt x="60503" y="17065"/>
                  </a:cubicBezTo>
                  <a:cubicBezTo>
                    <a:pt x="60503" y="17065"/>
                    <a:pt x="60503" y="17065"/>
                    <a:pt x="60503" y="17055"/>
                  </a:cubicBezTo>
                  <a:cubicBezTo>
                    <a:pt x="60503" y="17036"/>
                    <a:pt x="60503" y="17036"/>
                    <a:pt x="60484" y="17027"/>
                  </a:cubicBezTo>
                  <a:cubicBezTo>
                    <a:pt x="60474" y="17027"/>
                    <a:pt x="60465" y="17017"/>
                    <a:pt x="60446" y="17017"/>
                  </a:cubicBezTo>
                  <a:cubicBezTo>
                    <a:pt x="60446" y="17008"/>
                    <a:pt x="60436" y="17008"/>
                    <a:pt x="60436" y="16998"/>
                  </a:cubicBezTo>
                  <a:cubicBezTo>
                    <a:pt x="60436" y="16989"/>
                    <a:pt x="60436" y="16980"/>
                    <a:pt x="60446" y="16970"/>
                  </a:cubicBezTo>
                  <a:cubicBezTo>
                    <a:pt x="60446" y="16970"/>
                    <a:pt x="60446" y="16961"/>
                    <a:pt x="60446" y="16951"/>
                  </a:cubicBezTo>
                  <a:cubicBezTo>
                    <a:pt x="60446" y="16951"/>
                    <a:pt x="60436" y="16942"/>
                    <a:pt x="60436" y="16942"/>
                  </a:cubicBezTo>
                  <a:lnTo>
                    <a:pt x="60427" y="16942"/>
                  </a:lnTo>
                  <a:cubicBezTo>
                    <a:pt x="60408" y="16951"/>
                    <a:pt x="60408" y="16951"/>
                    <a:pt x="60408" y="16970"/>
                  </a:cubicBezTo>
                  <a:cubicBezTo>
                    <a:pt x="60408" y="16989"/>
                    <a:pt x="60399" y="16998"/>
                    <a:pt x="60380" y="16998"/>
                  </a:cubicBezTo>
                  <a:cubicBezTo>
                    <a:pt x="60370" y="16998"/>
                    <a:pt x="60361" y="16989"/>
                    <a:pt x="60370" y="16980"/>
                  </a:cubicBezTo>
                  <a:cubicBezTo>
                    <a:pt x="60370" y="16961"/>
                    <a:pt x="60380" y="16951"/>
                    <a:pt x="60380" y="16932"/>
                  </a:cubicBezTo>
                  <a:lnTo>
                    <a:pt x="60380" y="16932"/>
                  </a:lnTo>
                  <a:cubicBezTo>
                    <a:pt x="60370" y="16942"/>
                    <a:pt x="60361" y="16951"/>
                    <a:pt x="60361" y="16961"/>
                  </a:cubicBezTo>
                  <a:cubicBezTo>
                    <a:pt x="60351" y="16970"/>
                    <a:pt x="60342" y="16989"/>
                    <a:pt x="60332" y="16989"/>
                  </a:cubicBezTo>
                  <a:cubicBezTo>
                    <a:pt x="60323" y="16998"/>
                    <a:pt x="60313" y="16998"/>
                    <a:pt x="60313" y="17008"/>
                  </a:cubicBezTo>
                  <a:cubicBezTo>
                    <a:pt x="60304" y="17017"/>
                    <a:pt x="60294" y="17027"/>
                    <a:pt x="60285" y="17036"/>
                  </a:cubicBezTo>
                  <a:cubicBezTo>
                    <a:pt x="60275" y="17036"/>
                    <a:pt x="60285" y="17046"/>
                    <a:pt x="60294" y="17046"/>
                  </a:cubicBezTo>
                  <a:lnTo>
                    <a:pt x="60304" y="17046"/>
                  </a:lnTo>
                  <a:cubicBezTo>
                    <a:pt x="60294" y="17055"/>
                    <a:pt x="60294" y="17055"/>
                    <a:pt x="60285" y="17065"/>
                  </a:cubicBezTo>
                  <a:cubicBezTo>
                    <a:pt x="60275" y="17065"/>
                    <a:pt x="60266" y="17065"/>
                    <a:pt x="60266" y="17046"/>
                  </a:cubicBezTo>
                  <a:cubicBezTo>
                    <a:pt x="60257" y="17027"/>
                    <a:pt x="60257" y="17008"/>
                    <a:pt x="60247" y="16989"/>
                  </a:cubicBezTo>
                  <a:cubicBezTo>
                    <a:pt x="60247" y="16961"/>
                    <a:pt x="60238" y="16932"/>
                    <a:pt x="60228" y="16904"/>
                  </a:cubicBezTo>
                  <a:cubicBezTo>
                    <a:pt x="60228" y="16894"/>
                    <a:pt x="60228" y="16885"/>
                    <a:pt x="60238" y="16875"/>
                  </a:cubicBezTo>
                  <a:cubicBezTo>
                    <a:pt x="60238" y="16856"/>
                    <a:pt x="60247" y="16856"/>
                    <a:pt x="60266" y="16856"/>
                  </a:cubicBezTo>
                  <a:lnTo>
                    <a:pt x="60257" y="16875"/>
                  </a:lnTo>
                  <a:cubicBezTo>
                    <a:pt x="60294" y="16904"/>
                    <a:pt x="60323" y="16923"/>
                    <a:pt x="60342" y="16961"/>
                  </a:cubicBezTo>
                  <a:cubicBezTo>
                    <a:pt x="60342" y="16942"/>
                    <a:pt x="60351" y="16932"/>
                    <a:pt x="60351" y="16913"/>
                  </a:cubicBezTo>
                  <a:cubicBezTo>
                    <a:pt x="60351" y="16913"/>
                    <a:pt x="60351" y="16904"/>
                    <a:pt x="60351" y="16904"/>
                  </a:cubicBezTo>
                  <a:cubicBezTo>
                    <a:pt x="60351" y="16894"/>
                    <a:pt x="60351" y="16885"/>
                    <a:pt x="60370" y="16885"/>
                  </a:cubicBezTo>
                  <a:cubicBezTo>
                    <a:pt x="60380" y="16885"/>
                    <a:pt x="60389" y="16885"/>
                    <a:pt x="60399" y="16894"/>
                  </a:cubicBezTo>
                  <a:cubicBezTo>
                    <a:pt x="60399" y="16899"/>
                    <a:pt x="60399" y="16901"/>
                    <a:pt x="60400" y="16901"/>
                  </a:cubicBezTo>
                  <a:cubicBezTo>
                    <a:pt x="60401" y="16901"/>
                    <a:pt x="60403" y="16899"/>
                    <a:pt x="60408" y="16894"/>
                  </a:cubicBezTo>
                  <a:cubicBezTo>
                    <a:pt x="60417" y="16890"/>
                    <a:pt x="60422" y="16887"/>
                    <a:pt x="60427" y="16887"/>
                  </a:cubicBezTo>
                  <a:cubicBezTo>
                    <a:pt x="60432" y="16887"/>
                    <a:pt x="60436" y="16890"/>
                    <a:pt x="60446" y="16894"/>
                  </a:cubicBezTo>
                  <a:cubicBezTo>
                    <a:pt x="60451" y="16899"/>
                    <a:pt x="60455" y="16901"/>
                    <a:pt x="60460" y="16901"/>
                  </a:cubicBezTo>
                  <a:cubicBezTo>
                    <a:pt x="60465" y="16901"/>
                    <a:pt x="60470" y="16899"/>
                    <a:pt x="60474" y="16894"/>
                  </a:cubicBezTo>
                  <a:cubicBezTo>
                    <a:pt x="60484" y="16894"/>
                    <a:pt x="60484" y="16885"/>
                    <a:pt x="60484" y="16875"/>
                  </a:cubicBezTo>
                  <a:cubicBezTo>
                    <a:pt x="60484" y="16866"/>
                    <a:pt x="60474" y="16856"/>
                    <a:pt x="60484" y="16847"/>
                  </a:cubicBezTo>
                  <a:cubicBezTo>
                    <a:pt x="60484" y="16828"/>
                    <a:pt x="60493" y="16828"/>
                    <a:pt x="60503" y="16819"/>
                  </a:cubicBezTo>
                  <a:cubicBezTo>
                    <a:pt x="60512" y="16809"/>
                    <a:pt x="60512" y="16800"/>
                    <a:pt x="60512" y="16800"/>
                  </a:cubicBezTo>
                  <a:cubicBezTo>
                    <a:pt x="60512" y="16790"/>
                    <a:pt x="60522" y="16781"/>
                    <a:pt x="60522" y="16781"/>
                  </a:cubicBezTo>
                  <a:close/>
                  <a:moveTo>
                    <a:pt x="14331" y="17008"/>
                  </a:moveTo>
                  <a:cubicBezTo>
                    <a:pt x="14331" y="17017"/>
                    <a:pt x="14340" y="17027"/>
                    <a:pt x="14340" y="17027"/>
                  </a:cubicBezTo>
                  <a:cubicBezTo>
                    <a:pt x="14340" y="17036"/>
                    <a:pt x="14349" y="17036"/>
                    <a:pt x="14349" y="17036"/>
                  </a:cubicBezTo>
                  <a:cubicBezTo>
                    <a:pt x="14368" y="17036"/>
                    <a:pt x="14368" y="17046"/>
                    <a:pt x="14368" y="17055"/>
                  </a:cubicBezTo>
                  <a:cubicBezTo>
                    <a:pt x="14368" y="17065"/>
                    <a:pt x="14368" y="17065"/>
                    <a:pt x="14368" y="17074"/>
                  </a:cubicBezTo>
                  <a:cubicBezTo>
                    <a:pt x="14340" y="17074"/>
                    <a:pt x="14321" y="17036"/>
                    <a:pt x="14331" y="17008"/>
                  </a:cubicBezTo>
                  <a:close/>
                  <a:moveTo>
                    <a:pt x="54965" y="17065"/>
                  </a:moveTo>
                  <a:cubicBezTo>
                    <a:pt x="54965" y="17065"/>
                    <a:pt x="54975" y="17074"/>
                    <a:pt x="54965" y="17074"/>
                  </a:cubicBezTo>
                  <a:lnTo>
                    <a:pt x="54956" y="17074"/>
                  </a:lnTo>
                  <a:cubicBezTo>
                    <a:pt x="54956" y="17065"/>
                    <a:pt x="54965" y="17065"/>
                    <a:pt x="54965" y="17065"/>
                  </a:cubicBezTo>
                  <a:close/>
                  <a:moveTo>
                    <a:pt x="55136" y="17027"/>
                  </a:moveTo>
                  <a:cubicBezTo>
                    <a:pt x="55145" y="17027"/>
                    <a:pt x="55145" y="17027"/>
                    <a:pt x="55155" y="17036"/>
                  </a:cubicBezTo>
                  <a:cubicBezTo>
                    <a:pt x="55155" y="17036"/>
                    <a:pt x="55155" y="17046"/>
                    <a:pt x="55155" y="17046"/>
                  </a:cubicBezTo>
                  <a:cubicBezTo>
                    <a:pt x="55155" y="17055"/>
                    <a:pt x="55164" y="17055"/>
                    <a:pt x="55155" y="17065"/>
                  </a:cubicBezTo>
                  <a:cubicBezTo>
                    <a:pt x="55155" y="17074"/>
                    <a:pt x="55145" y="17074"/>
                    <a:pt x="55136" y="17074"/>
                  </a:cubicBezTo>
                  <a:lnTo>
                    <a:pt x="55126" y="17074"/>
                  </a:lnTo>
                  <a:cubicBezTo>
                    <a:pt x="55136" y="17065"/>
                    <a:pt x="55145" y="17065"/>
                    <a:pt x="55145" y="17055"/>
                  </a:cubicBezTo>
                  <a:cubicBezTo>
                    <a:pt x="55145" y="17046"/>
                    <a:pt x="55136" y="17036"/>
                    <a:pt x="55136" y="17027"/>
                  </a:cubicBezTo>
                  <a:close/>
                  <a:moveTo>
                    <a:pt x="56213" y="17011"/>
                  </a:moveTo>
                  <a:cubicBezTo>
                    <a:pt x="56216" y="17011"/>
                    <a:pt x="56220" y="17013"/>
                    <a:pt x="56224" y="17017"/>
                  </a:cubicBezTo>
                  <a:cubicBezTo>
                    <a:pt x="56234" y="17027"/>
                    <a:pt x="56234" y="17027"/>
                    <a:pt x="56234" y="17036"/>
                  </a:cubicBezTo>
                  <a:lnTo>
                    <a:pt x="56243" y="17036"/>
                  </a:lnTo>
                  <a:cubicBezTo>
                    <a:pt x="56234" y="17055"/>
                    <a:pt x="56224" y="17065"/>
                    <a:pt x="56205" y="17074"/>
                  </a:cubicBezTo>
                  <a:cubicBezTo>
                    <a:pt x="56205" y="17074"/>
                    <a:pt x="56205" y="17074"/>
                    <a:pt x="56205" y="17065"/>
                  </a:cubicBezTo>
                  <a:cubicBezTo>
                    <a:pt x="56196" y="17065"/>
                    <a:pt x="56196" y="17055"/>
                    <a:pt x="56196" y="17055"/>
                  </a:cubicBezTo>
                  <a:cubicBezTo>
                    <a:pt x="56205" y="17046"/>
                    <a:pt x="56205" y="17036"/>
                    <a:pt x="56205" y="17027"/>
                  </a:cubicBezTo>
                  <a:cubicBezTo>
                    <a:pt x="56205" y="17016"/>
                    <a:pt x="56209" y="17011"/>
                    <a:pt x="56213" y="17011"/>
                  </a:cubicBezTo>
                  <a:close/>
                  <a:moveTo>
                    <a:pt x="61241" y="17065"/>
                  </a:moveTo>
                  <a:lnTo>
                    <a:pt x="61241" y="17074"/>
                  </a:lnTo>
                  <a:lnTo>
                    <a:pt x="61222" y="17074"/>
                  </a:lnTo>
                  <a:lnTo>
                    <a:pt x="61241" y="17065"/>
                  </a:lnTo>
                  <a:close/>
                  <a:moveTo>
                    <a:pt x="14823" y="17065"/>
                  </a:moveTo>
                  <a:cubicBezTo>
                    <a:pt x="14832" y="17065"/>
                    <a:pt x="14842" y="17074"/>
                    <a:pt x="14851" y="17084"/>
                  </a:cubicBezTo>
                  <a:lnTo>
                    <a:pt x="14832" y="17084"/>
                  </a:lnTo>
                  <a:cubicBezTo>
                    <a:pt x="14832" y="17084"/>
                    <a:pt x="14823" y="17074"/>
                    <a:pt x="14823" y="17065"/>
                  </a:cubicBezTo>
                  <a:close/>
                  <a:moveTo>
                    <a:pt x="16309" y="17065"/>
                  </a:moveTo>
                  <a:cubicBezTo>
                    <a:pt x="16299" y="17084"/>
                    <a:pt x="16280" y="17084"/>
                    <a:pt x="16262" y="17084"/>
                  </a:cubicBezTo>
                  <a:lnTo>
                    <a:pt x="16252" y="17084"/>
                  </a:lnTo>
                  <a:cubicBezTo>
                    <a:pt x="16252" y="17074"/>
                    <a:pt x="16262" y="17074"/>
                    <a:pt x="16262" y="17074"/>
                  </a:cubicBezTo>
                  <a:cubicBezTo>
                    <a:pt x="16271" y="17065"/>
                    <a:pt x="16290" y="17065"/>
                    <a:pt x="16299" y="17065"/>
                  </a:cubicBezTo>
                  <a:close/>
                  <a:moveTo>
                    <a:pt x="54852" y="17074"/>
                  </a:moveTo>
                  <a:cubicBezTo>
                    <a:pt x="54842" y="17074"/>
                    <a:pt x="54842" y="17074"/>
                    <a:pt x="54833" y="17084"/>
                  </a:cubicBezTo>
                  <a:lnTo>
                    <a:pt x="54833" y="17074"/>
                  </a:lnTo>
                  <a:close/>
                  <a:moveTo>
                    <a:pt x="56035" y="17065"/>
                  </a:moveTo>
                  <a:lnTo>
                    <a:pt x="56044" y="17084"/>
                  </a:lnTo>
                  <a:cubicBezTo>
                    <a:pt x="56035" y="17084"/>
                    <a:pt x="56035" y="17084"/>
                    <a:pt x="56035" y="17065"/>
                  </a:cubicBezTo>
                  <a:close/>
                  <a:moveTo>
                    <a:pt x="56735" y="17074"/>
                  </a:moveTo>
                  <a:cubicBezTo>
                    <a:pt x="56735" y="17084"/>
                    <a:pt x="56735" y="17084"/>
                    <a:pt x="56735" y="17084"/>
                  </a:cubicBezTo>
                  <a:cubicBezTo>
                    <a:pt x="56726" y="17084"/>
                    <a:pt x="56726" y="17084"/>
                    <a:pt x="56726" y="17074"/>
                  </a:cubicBezTo>
                  <a:close/>
                  <a:moveTo>
                    <a:pt x="16394" y="17065"/>
                  </a:moveTo>
                  <a:cubicBezTo>
                    <a:pt x="16394" y="17065"/>
                    <a:pt x="16403" y="17065"/>
                    <a:pt x="16413" y="17074"/>
                  </a:cubicBezTo>
                  <a:cubicBezTo>
                    <a:pt x="16413" y="17074"/>
                    <a:pt x="16413" y="17084"/>
                    <a:pt x="16413" y="17084"/>
                  </a:cubicBezTo>
                  <a:cubicBezTo>
                    <a:pt x="16413" y="17084"/>
                    <a:pt x="16409" y="17088"/>
                    <a:pt x="16406" y="17088"/>
                  </a:cubicBezTo>
                  <a:cubicBezTo>
                    <a:pt x="16405" y="17088"/>
                    <a:pt x="16403" y="17087"/>
                    <a:pt x="16403" y="17084"/>
                  </a:cubicBezTo>
                  <a:cubicBezTo>
                    <a:pt x="16403" y="17084"/>
                    <a:pt x="16394" y="17074"/>
                    <a:pt x="16394" y="17074"/>
                  </a:cubicBezTo>
                  <a:cubicBezTo>
                    <a:pt x="16385" y="17074"/>
                    <a:pt x="16394" y="17065"/>
                    <a:pt x="16394" y="17065"/>
                  </a:cubicBezTo>
                  <a:close/>
                  <a:moveTo>
                    <a:pt x="14302" y="17046"/>
                  </a:moveTo>
                  <a:cubicBezTo>
                    <a:pt x="14312" y="17055"/>
                    <a:pt x="14321" y="17065"/>
                    <a:pt x="14331" y="17074"/>
                  </a:cubicBezTo>
                  <a:cubicBezTo>
                    <a:pt x="14331" y="17084"/>
                    <a:pt x="14331" y="17084"/>
                    <a:pt x="14331" y="17084"/>
                  </a:cubicBezTo>
                  <a:cubicBezTo>
                    <a:pt x="14321" y="17093"/>
                    <a:pt x="14312" y="17093"/>
                    <a:pt x="14312" y="17093"/>
                  </a:cubicBezTo>
                  <a:cubicBezTo>
                    <a:pt x="14293" y="17093"/>
                    <a:pt x="14293" y="17093"/>
                    <a:pt x="14293" y="17074"/>
                  </a:cubicBezTo>
                  <a:cubicBezTo>
                    <a:pt x="14302" y="17065"/>
                    <a:pt x="14302" y="17055"/>
                    <a:pt x="14302" y="17046"/>
                  </a:cubicBezTo>
                  <a:close/>
                  <a:moveTo>
                    <a:pt x="54066" y="17074"/>
                  </a:moveTo>
                  <a:cubicBezTo>
                    <a:pt x="54066" y="17084"/>
                    <a:pt x="54066" y="17084"/>
                    <a:pt x="54066" y="17093"/>
                  </a:cubicBezTo>
                  <a:lnTo>
                    <a:pt x="54057" y="17093"/>
                  </a:lnTo>
                  <a:cubicBezTo>
                    <a:pt x="54057" y="17084"/>
                    <a:pt x="54066" y="17074"/>
                    <a:pt x="54066" y="17074"/>
                  </a:cubicBezTo>
                  <a:close/>
                  <a:moveTo>
                    <a:pt x="54937" y="17074"/>
                  </a:moveTo>
                  <a:cubicBezTo>
                    <a:pt x="54928" y="17084"/>
                    <a:pt x="54928" y="17084"/>
                    <a:pt x="54928" y="17084"/>
                  </a:cubicBezTo>
                  <a:cubicBezTo>
                    <a:pt x="54909" y="17084"/>
                    <a:pt x="54890" y="17093"/>
                    <a:pt x="54880" y="17093"/>
                  </a:cubicBezTo>
                  <a:cubicBezTo>
                    <a:pt x="54890" y="17084"/>
                    <a:pt x="54909" y="17074"/>
                    <a:pt x="54918" y="17074"/>
                  </a:cubicBezTo>
                  <a:close/>
                  <a:moveTo>
                    <a:pt x="56821" y="17074"/>
                  </a:moveTo>
                  <a:cubicBezTo>
                    <a:pt x="56821" y="17093"/>
                    <a:pt x="56821" y="17093"/>
                    <a:pt x="56811" y="17093"/>
                  </a:cubicBezTo>
                  <a:lnTo>
                    <a:pt x="56821" y="17074"/>
                  </a:lnTo>
                  <a:close/>
                  <a:moveTo>
                    <a:pt x="60796" y="17046"/>
                  </a:moveTo>
                  <a:cubicBezTo>
                    <a:pt x="60787" y="17055"/>
                    <a:pt x="60787" y="17074"/>
                    <a:pt x="60777" y="17093"/>
                  </a:cubicBezTo>
                  <a:lnTo>
                    <a:pt x="60768" y="17093"/>
                  </a:lnTo>
                  <a:cubicBezTo>
                    <a:pt x="60768" y="17093"/>
                    <a:pt x="60768" y="17084"/>
                    <a:pt x="60758" y="17084"/>
                  </a:cubicBezTo>
                  <a:cubicBezTo>
                    <a:pt x="60758" y="17074"/>
                    <a:pt x="60758" y="17065"/>
                    <a:pt x="60768" y="17065"/>
                  </a:cubicBezTo>
                  <a:cubicBezTo>
                    <a:pt x="60777" y="17065"/>
                    <a:pt x="60777" y="17055"/>
                    <a:pt x="60787" y="17055"/>
                  </a:cubicBezTo>
                  <a:cubicBezTo>
                    <a:pt x="60787" y="17046"/>
                    <a:pt x="60787" y="17046"/>
                    <a:pt x="60796" y="17046"/>
                  </a:cubicBezTo>
                  <a:close/>
                  <a:moveTo>
                    <a:pt x="16356" y="17074"/>
                  </a:moveTo>
                  <a:cubicBezTo>
                    <a:pt x="16375" y="17084"/>
                    <a:pt x="16385" y="17084"/>
                    <a:pt x="16375" y="17103"/>
                  </a:cubicBezTo>
                  <a:lnTo>
                    <a:pt x="16356" y="17074"/>
                  </a:lnTo>
                  <a:close/>
                  <a:moveTo>
                    <a:pt x="54255" y="17065"/>
                  </a:moveTo>
                  <a:cubicBezTo>
                    <a:pt x="54255" y="17074"/>
                    <a:pt x="54265" y="17074"/>
                    <a:pt x="54265" y="17074"/>
                  </a:cubicBezTo>
                  <a:cubicBezTo>
                    <a:pt x="54265" y="17084"/>
                    <a:pt x="54255" y="17084"/>
                    <a:pt x="54255" y="17084"/>
                  </a:cubicBezTo>
                  <a:cubicBezTo>
                    <a:pt x="54246" y="17084"/>
                    <a:pt x="54237" y="17093"/>
                    <a:pt x="54237" y="17103"/>
                  </a:cubicBezTo>
                  <a:cubicBezTo>
                    <a:pt x="54227" y="17103"/>
                    <a:pt x="54227" y="17103"/>
                    <a:pt x="54227" y="17093"/>
                  </a:cubicBezTo>
                  <a:cubicBezTo>
                    <a:pt x="54227" y="17084"/>
                    <a:pt x="54237" y="17065"/>
                    <a:pt x="54255" y="17065"/>
                  </a:cubicBezTo>
                  <a:close/>
                  <a:moveTo>
                    <a:pt x="55458" y="17084"/>
                  </a:moveTo>
                  <a:cubicBezTo>
                    <a:pt x="55467" y="17084"/>
                    <a:pt x="55467" y="17093"/>
                    <a:pt x="55458" y="17103"/>
                  </a:cubicBezTo>
                  <a:lnTo>
                    <a:pt x="55458" y="17084"/>
                  </a:lnTo>
                  <a:close/>
                  <a:moveTo>
                    <a:pt x="59386" y="17093"/>
                  </a:moveTo>
                  <a:cubicBezTo>
                    <a:pt x="59386" y="17093"/>
                    <a:pt x="59395" y="17093"/>
                    <a:pt x="59395" y="17103"/>
                  </a:cubicBezTo>
                  <a:cubicBezTo>
                    <a:pt x="59386" y="17103"/>
                    <a:pt x="59376" y="17103"/>
                    <a:pt x="59376" y="17093"/>
                  </a:cubicBezTo>
                  <a:close/>
                  <a:moveTo>
                    <a:pt x="14870" y="17065"/>
                  </a:moveTo>
                  <a:cubicBezTo>
                    <a:pt x="14870" y="17065"/>
                    <a:pt x="14880" y="17074"/>
                    <a:pt x="14880" y="17074"/>
                  </a:cubicBezTo>
                  <a:cubicBezTo>
                    <a:pt x="14880" y="17074"/>
                    <a:pt x="14870" y="17084"/>
                    <a:pt x="14870" y="17084"/>
                  </a:cubicBezTo>
                  <a:lnTo>
                    <a:pt x="14880" y="17093"/>
                  </a:lnTo>
                  <a:cubicBezTo>
                    <a:pt x="14870" y="17093"/>
                    <a:pt x="14870" y="17103"/>
                    <a:pt x="14870" y="17112"/>
                  </a:cubicBezTo>
                  <a:lnTo>
                    <a:pt x="14861" y="17112"/>
                  </a:lnTo>
                  <a:cubicBezTo>
                    <a:pt x="14861" y="17112"/>
                    <a:pt x="14861" y="17103"/>
                    <a:pt x="14861" y="17103"/>
                  </a:cubicBezTo>
                  <a:cubicBezTo>
                    <a:pt x="14861" y="17093"/>
                    <a:pt x="14870" y="17093"/>
                    <a:pt x="14870" y="17084"/>
                  </a:cubicBezTo>
                  <a:cubicBezTo>
                    <a:pt x="14870" y="17074"/>
                    <a:pt x="14861" y="17074"/>
                    <a:pt x="14861" y="17074"/>
                  </a:cubicBezTo>
                  <a:cubicBezTo>
                    <a:pt x="14861" y="17065"/>
                    <a:pt x="14870" y="17065"/>
                    <a:pt x="14870" y="17065"/>
                  </a:cubicBezTo>
                  <a:close/>
                  <a:moveTo>
                    <a:pt x="16224" y="17084"/>
                  </a:moveTo>
                  <a:cubicBezTo>
                    <a:pt x="16233" y="17084"/>
                    <a:pt x="16233" y="17093"/>
                    <a:pt x="16243" y="17103"/>
                  </a:cubicBezTo>
                  <a:cubicBezTo>
                    <a:pt x="16243" y="17103"/>
                    <a:pt x="16233" y="17103"/>
                    <a:pt x="16233" y="17112"/>
                  </a:cubicBezTo>
                  <a:cubicBezTo>
                    <a:pt x="16224" y="17103"/>
                    <a:pt x="16214" y="17103"/>
                    <a:pt x="16214" y="17093"/>
                  </a:cubicBezTo>
                  <a:cubicBezTo>
                    <a:pt x="16214" y="17093"/>
                    <a:pt x="16224" y="17084"/>
                    <a:pt x="16224" y="17084"/>
                  </a:cubicBezTo>
                  <a:close/>
                  <a:moveTo>
                    <a:pt x="54104" y="17084"/>
                  </a:moveTo>
                  <a:cubicBezTo>
                    <a:pt x="54114" y="17093"/>
                    <a:pt x="54114" y="17093"/>
                    <a:pt x="54114" y="17103"/>
                  </a:cubicBezTo>
                  <a:cubicBezTo>
                    <a:pt x="54114" y="17103"/>
                    <a:pt x="54104" y="17112"/>
                    <a:pt x="54104" y="17112"/>
                  </a:cubicBezTo>
                  <a:cubicBezTo>
                    <a:pt x="54104" y="17112"/>
                    <a:pt x="54095" y="17112"/>
                    <a:pt x="54095" y="17103"/>
                  </a:cubicBezTo>
                  <a:cubicBezTo>
                    <a:pt x="54095" y="17103"/>
                    <a:pt x="54095" y="17103"/>
                    <a:pt x="54095" y="17093"/>
                  </a:cubicBezTo>
                  <a:cubicBezTo>
                    <a:pt x="54095" y="17093"/>
                    <a:pt x="54095" y="17084"/>
                    <a:pt x="54104" y="17084"/>
                  </a:cubicBezTo>
                  <a:close/>
                  <a:moveTo>
                    <a:pt x="54625" y="17093"/>
                  </a:moveTo>
                  <a:cubicBezTo>
                    <a:pt x="54634" y="17093"/>
                    <a:pt x="54634" y="17103"/>
                    <a:pt x="54625" y="17112"/>
                  </a:cubicBezTo>
                  <a:lnTo>
                    <a:pt x="54625" y="17093"/>
                  </a:lnTo>
                  <a:close/>
                  <a:moveTo>
                    <a:pt x="54653" y="17103"/>
                  </a:moveTo>
                  <a:lnTo>
                    <a:pt x="54663" y="17112"/>
                  </a:lnTo>
                  <a:lnTo>
                    <a:pt x="54644" y="17112"/>
                  </a:lnTo>
                  <a:lnTo>
                    <a:pt x="54653" y="17103"/>
                  </a:lnTo>
                  <a:close/>
                  <a:moveTo>
                    <a:pt x="54833" y="17093"/>
                  </a:moveTo>
                  <a:lnTo>
                    <a:pt x="54823" y="17112"/>
                  </a:lnTo>
                  <a:cubicBezTo>
                    <a:pt x="54823" y="17103"/>
                    <a:pt x="54823" y="17103"/>
                    <a:pt x="54823" y="17093"/>
                  </a:cubicBezTo>
                  <a:close/>
                  <a:moveTo>
                    <a:pt x="55145" y="17084"/>
                  </a:moveTo>
                  <a:cubicBezTo>
                    <a:pt x="55145" y="17093"/>
                    <a:pt x="55136" y="17103"/>
                    <a:pt x="55126" y="17112"/>
                  </a:cubicBezTo>
                  <a:lnTo>
                    <a:pt x="55126" y="17093"/>
                  </a:lnTo>
                  <a:lnTo>
                    <a:pt x="55145" y="17084"/>
                  </a:lnTo>
                  <a:close/>
                  <a:moveTo>
                    <a:pt x="56186" y="17084"/>
                  </a:moveTo>
                  <a:cubicBezTo>
                    <a:pt x="56186" y="17084"/>
                    <a:pt x="56196" y="17093"/>
                    <a:pt x="56196" y="17103"/>
                  </a:cubicBezTo>
                  <a:lnTo>
                    <a:pt x="56186" y="17112"/>
                  </a:lnTo>
                  <a:cubicBezTo>
                    <a:pt x="56186" y="17103"/>
                    <a:pt x="56177" y="17103"/>
                    <a:pt x="56177" y="17103"/>
                  </a:cubicBezTo>
                  <a:cubicBezTo>
                    <a:pt x="56177" y="17093"/>
                    <a:pt x="56177" y="17084"/>
                    <a:pt x="56186" y="17084"/>
                  </a:cubicBezTo>
                  <a:close/>
                  <a:moveTo>
                    <a:pt x="60540" y="17093"/>
                  </a:moveTo>
                  <a:lnTo>
                    <a:pt x="60550" y="17103"/>
                  </a:lnTo>
                  <a:lnTo>
                    <a:pt x="60540" y="17112"/>
                  </a:lnTo>
                  <a:cubicBezTo>
                    <a:pt x="60540" y="17112"/>
                    <a:pt x="60531" y="17103"/>
                    <a:pt x="60531" y="17103"/>
                  </a:cubicBezTo>
                  <a:cubicBezTo>
                    <a:pt x="60531" y="17093"/>
                    <a:pt x="60531" y="17093"/>
                    <a:pt x="60540" y="17093"/>
                  </a:cubicBezTo>
                  <a:close/>
                  <a:moveTo>
                    <a:pt x="54265" y="17103"/>
                  </a:moveTo>
                  <a:cubicBezTo>
                    <a:pt x="54265" y="17103"/>
                    <a:pt x="54265" y="17112"/>
                    <a:pt x="54265" y="17112"/>
                  </a:cubicBezTo>
                  <a:cubicBezTo>
                    <a:pt x="54255" y="17112"/>
                    <a:pt x="54246" y="17122"/>
                    <a:pt x="54246" y="17122"/>
                  </a:cubicBezTo>
                  <a:cubicBezTo>
                    <a:pt x="54246" y="17112"/>
                    <a:pt x="54255" y="17112"/>
                    <a:pt x="54255" y="17103"/>
                  </a:cubicBezTo>
                  <a:close/>
                  <a:moveTo>
                    <a:pt x="56224" y="17112"/>
                  </a:moveTo>
                  <a:lnTo>
                    <a:pt x="56205" y="17122"/>
                  </a:lnTo>
                  <a:cubicBezTo>
                    <a:pt x="56205" y="17112"/>
                    <a:pt x="56215" y="17112"/>
                    <a:pt x="56224" y="17112"/>
                  </a:cubicBezTo>
                  <a:close/>
                  <a:moveTo>
                    <a:pt x="54681" y="17122"/>
                  </a:moveTo>
                  <a:cubicBezTo>
                    <a:pt x="54677" y="17126"/>
                    <a:pt x="54670" y="17129"/>
                    <a:pt x="54663" y="17129"/>
                  </a:cubicBezTo>
                  <a:cubicBezTo>
                    <a:pt x="54655" y="17129"/>
                    <a:pt x="54648" y="17126"/>
                    <a:pt x="54644" y="17122"/>
                  </a:cubicBezTo>
                  <a:close/>
                  <a:moveTo>
                    <a:pt x="14368" y="17084"/>
                  </a:moveTo>
                  <a:cubicBezTo>
                    <a:pt x="14378" y="17093"/>
                    <a:pt x="14387" y="17112"/>
                    <a:pt x="14387" y="17122"/>
                  </a:cubicBezTo>
                  <a:cubicBezTo>
                    <a:pt x="14378" y="17131"/>
                    <a:pt x="14368" y="17131"/>
                    <a:pt x="14359" y="17131"/>
                  </a:cubicBezTo>
                  <a:cubicBezTo>
                    <a:pt x="14359" y="17131"/>
                    <a:pt x="14359" y="17122"/>
                    <a:pt x="14359" y="17122"/>
                  </a:cubicBezTo>
                  <a:cubicBezTo>
                    <a:pt x="14359" y="17112"/>
                    <a:pt x="14368" y="17103"/>
                    <a:pt x="14368" y="17084"/>
                  </a:cubicBezTo>
                  <a:close/>
                  <a:moveTo>
                    <a:pt x="16271" y="17103"/>
                  </a:moveTo>
                  <a:lnTo>
                    <a:pt x="16290" y="17122"/>
                  </a:lnTo>
                  <a:lnTo>
                    <a:pt x="16280" y="17131"/>
                  </a:lnTo>
                  <a:cubicBezTo>
                    <a:pt x="16271" y="17122"/>
                    <a:pt x="16271" y="17112"/>
                    <a:pt x="16271" y="17103"/>
                  </a:cubicBezTo>
                  <a:close/>
                  <a:moveTo>
                    <a:pt x="56350" y="17058"/>
                  </a:moveTo>
                  <a:cubicBezTo>
                    <a:pt x="56357" y="17058"/>
                    <a:pt x="56366" y="17060"/>
                    <a:pt x="56376" y="17065"/>
                  </a:cubicBezTo>
                  <a:lnTo>
                    <a:pt x="56357" y="17065"/>
                  </a:lnTo>
                  <a:cubicBezTo>
                    <a:pt x="56347" y="17065"/>
                    <a:pt x="56338" y="17074"/>
                    <a:pt x="56347" y="17093"/>
                  </a:cubicBezTo>
                  <a:cubicBezTo>
                    <a:pt x="56357" y="17103"/>
                    <a:pt x="56347" y="17112"/>
                    <a:pt x="56347" y="17122"/>
                  </a:cubicBezTo>
                  <a:cubicBezTo>
                    <a:pt x="56338" y="17131"/>
                    <a:pt x="56338" y="17131"/>
                    <a:pt x="56338" y="17131"/>
                  </a:cubicBezTo>
                  <a:cubicBezTo>
                    <a:pt x="56319" y="17122"/>
                    <a:pt x="56319" y="17103"/>
                    <a:pt x="56328" y="17093"/>
                  </a:cubicBezTo>
                  <a:cubicBezTo>
                    <a:pt x="56338" y="17093"/>
                    <a:pt x="56338" y="17084"/>
                    <a:pt x="56328" y="17084"/>
                  </a:cubicBezTo>
                  <a:cubicBezTo>
                    <a:pt x="56328" y="17074"/>
                    <a:pt x="56328" y="17065"/>
                    <a:pt x="56338" y="17065"/>
                  </a:cubicBezTo>
                  <a:cubicBezTo>
                    <a:pt x="56338" y="17060"/>
                    <a:pt x="56343" y="17058"/>
                    <a:pt x="56350" y="17058"/>
                  </a:cubicBezTo>
                  <a:close/>
                  <a:moveTo>
                    <a:pt x="59584" y="16989"/>
                  </a:moveTo>
                  <a:cubicBezTo>
                    <a:pt x="59584" y="16998"/>
                    <a:pt x="59594" y="17008"/>
                    <a:pt x="59594" y="17017"/>
                  </a:cubicBezTo>
                  <a:cubicBezTo>
                    <a:pt x="59599" y="17022"/>
                    <a:pt x="59601" y="17025"/>
                    <a:pt x="59605" y="17025"/>
                  </a:cubicBezTo>
                  <a:cubicBezTo>
                    <a:pt x="59608" y="17025"/>
                    <a:pt x="59613" y="17022"/>
                    <a:pt x="59622" y="17017"/>
                  </a:cubicBezTo>
                  <a:cubicBezTo>
                    <a:pt x="59622" y="17008"/>
                    <a:pt x="59632" y="17008"/>
                    <a:pt x="59641" y="16998"/>
                  </a:cubicBezTo>
                  <a:lnTo>
                    <a:pt x="59641" y="17017"/>
                  </a:lnTo>
                  <a:lnTo>
                    <a:pt x="59651" y="17017"/>
                  </a:lnTo>
                  <a:lnTo>
                    <a:pt x="59641" y="17027"/>
                  </a:lnTo>
                  <a:lnTo>
                    <a:pt x="59660" y="17027"/>
                  </a:lnTo>
                  <a:cubicBezTo>
                    <a:pt x="59670" y="17036"/>
                    <a:pt x="59679" y="17036"/>
                    <a:pt x="59679" y="17036"/>
                  </a:cubicBezTo>
                  <a:cubicBezTo>
                    <a:pt x="59679" y="17046"/>
                    <a:pt x="59679" y="17046"/>
                    <a:pt x="59670" y="17055"/>
                  </a:cubicBezTo>
                  <a:cubicBezTo>
                    <a:pt x="59660" y="17065"/>
                    <a:pt x="59651" y="17074"/>
                    <a:pt x="59632" y="17074"/>
                  </a:cubicBezTo>
                  <a:cubicBezTo>
                    <a:pt x="59613" y="17093"/>
                    <a:pt x="59594" y="17112"/>
                    <a:pt x="59566" y="17122"/>
                  </a:cubicBezTo>
                  <a:cubicBezTo>
                    <a:pt x="59566" y="17122"/>
                    <a:pt x="59556" y="17131"/>
                    <a:pt x="59556" y="17131"/>
                  </a:cubicBezTo>
                  <a:cubicBezTo>
                    <a:pt x="59556" y="17122"/>
                    <a:pt x="59556" y="17122"/>
                    <a:pt x="59556" y="17112"/>
                  </a:cubicBezTo>
                  <a:cubicBezTo>
                    <a:pt x="59556" y="17112"/>
                    <a:pt x="59556" y="17103"/>
                    <a:pt x="59556" y="17093"/>
                  </a:cubicBezTo>
                  <a:lnTo>
                    <a:pt x="59547" y="17093"/>
                  </a:lnTo>
                  <a:cubicBezTo>
                    <a:pt x="59537" y="17093"/>
                    <a:pt x="59537" y="17084"/>
                    <a:pt x="59537" y="17084"/>
                  </a:cubicBezTo>
                  <a:cubicBezTo>
                    <a:pt x="59537" y="17074"/>
                    <a:pt x="59547" y="17074"/>
                    <a:pt x="59547" y="17074"/>
                  </a:cubicBezTo>
                  <a:cubicBezTo>
                    <a:pt x="59575" y="17065"/>
                    <a:pt x="59603" y="17055"/>
                    <a:pt x="59632" y="17036"/>
                  </a:cubicBezTo>
                  <a:lnTo>
                    <a:pt x="59622" y="17036"/>
                  </a:lnTo>
                  <a:cubicBezTo>
                    <a:pt x="59622" y="17036"/>
                    <a:pt x="59613" y="17036"/>
                    <a:pt x="59603" y="17046"/>
                  </a:cubicBezTo>
                  <a:cubicBezTo>
                    <a:pt x="59584" y="17046"/>
                    <a:pt x="59584" y="17046"/>
                    <a:pt x="59584" y="17027"/>
                  </a:cubicBezTo>
                  <a:cubicBezTo>
                    <a:pt x="59584" y="17017"/>
                    <a:pt x="59584" y="17008"/>
                    <a:pt x="59584" y="16989"/>
                  </a:cubicBezTo>
                  <a:close/>
                  <a:moveTo>
                    <a:pt x="60020" y="17112"/>
                  </a:moveTo>
                  <a:cubicBezTo>
                    <a:pt x="60020" y="17112"/>
                    <a:pt x="60020" y="17112"/>
                    <a:pt x="60020" y="17122"/>
                  </a:cubicBezTo>
                  <a:cubicBezTo>
                    <a:pt x="60020" y="17122"/>
                    <a:pt x="60020" y="17122"/>
                    <a:pt x="60010" y="17131"/>
                  </a:cubicBezTo>
                  <a:cubicBezTo>
                    <a:pt x="60010" y="17131"/>
                    <a:pt x="60010" y="17122"/>
                    <a:pt x="60010" y="17122"/>
                  </a:cubicBezTo>
                  <a:cubicBezTo>
                    <a:pt x="60010" y="17122"/>
                    <a:pt x="60010" y="17112"/>
                    <a:pt x="60020" y="17112"/>
                  </a:cubicBezTo>
                  <a:close/>
                  <a:moveTo>
                    <a:pt x="60664" y="17074"/>
                  </a:moveTo>
                  <a:cubicBezTo>
                    <a:pt x="60664" y="17088"/>
                    <a:pt x="60664" y="17097"/>
                    <a:pt x="60671" y="17097"/>
                  </a:cubicBezTo>
                  <a:cubicBezTo>
                    <a:pt x="60674" y="17097"/>
                    <a:pt x="60677" y="17096"/>
                    <a:pt x="60682" y="17093"/>
                  </a:cubicBezTo>
                  <a:cubicBezTo>
                    <a:pt x="60682" y="17093"/>
                    <a:pt x="60682" y="17103"/>
                    <a:pt x="60682" y="17103"/>
                  </a:cubicBezTo>
                  <a:cubicBezTo>
                    <a:pt x="60682" y="17112"/>
                    <a:pt x="60673" y="17122"/>
                    <a:pt x="60664" y="17131"/>
                  </a:cubicBezTo>
                  <a:cubicBezTo>
                    <a:pt x="60654" y="17131"/>
                    <a:pt x="60645" y="17122"/>
                    <a:pt x="60635" y="17112"/>
                  </a:cubicBezTo>
                  <a:cubicBezTo>
                    <a:pt x="60635" y="17112"/>
                    <a:pt x="60635" y="17103"/>
                    <a:pt x="60635" y="17103"/>
                  </a:cubicBezTo>
                  <a:cubicBezTo>
                    <a:pt x="60645" y="17093"/>
                    <a:pt x="60654" y="17084"/>
                    <a:pt x="60664" y="17074"/>
                  </a:cubicBezTo>
                  <a:close/>
                  <a:moveTo>
                    <a:pt x="54435" y="16980"/>
                  </a:moveTo>
                  <a:lnTo>
                    <a:pt x="54464" y="16989"/>
                  </a:lnTo>
                  <a:cubicBezTo>
                    <a:pt x="54464" y="16998"/>
                    <a:pt x="54464" y="17008"/>
                    <a:pt x="54464" y="17017"/>
                  </a:cubicBezTo>
                  <a:cubicBezTo>
                    <a:pt x="54473" y="17017"/>
                    <a:pt x="54483" y="17008"/>
                    <a:pt x="54492" y="16998"/>
                  </a:cubicBezTo>
                  <a:cubicBezTo>
                    <a:pt x="54502" y="16998"/>
                    <a:pt x="54521" y="16989"/>
                    <a:pt x="54530" y="16989"/>
                  </a:cubicBezTo>
                  <a:cubicBezTo>
                    <a:pt x="54539" y="16989"/>
                    <a:pt x="54539" y="16989"/>
                    <a:pt x="54539" y="16998"/>
                  </a:cubicBezTo>
                  <a:lnTo>
                    <a:pt x="54549" y="16998"/>
                  </a:lnTo>
                  <a:cubicBezTo>
                    <a:pt x="54556" y="16995"/>
                    <a:pt x="54560" y="16993"/>
                    <a:pt x="54563" y="16993"/>
                  </a:cubicBezTo>
                  <a:cubicBezTo>
                    <a:pt x="54568" y="16993"/>
                    <a:pt x="54568" y="16999"/>
                    <a:pt x="54568" y="17017"/>
                  </a:cubicBezTo>
                  <a:cubicBezTo>
                    <a:pt x="54568" y="17027"/>
                    <a:pt x="54568" y="17027"/>
                    <a:pt x="54577" y="17027"/>
                  </a:cubicBezTo>
                  <a:lnTo>
                    <a:pt x="54596" y="17027"/>
                  </a:lnTo>
                  <a:cubicBezTo>
                    <a:pt x="54596" y="17027"/>
                    <a:pt x="54606" y="17027"/>
                    <a:pt x="54606" y="17036"/>
                  </a:cubicBezTo>
                  <a:cubicBezTo>
                    <a:pt x="54615" y="17046"/>
                    <a:pt x="54625" y="17046"/>
                    <a:pt x="54625" y="17046"/>
                  </a:cubicBezTo>
                  <a:lnTo>
                    <a:pt x="54644" y="17046"/>
                  </a:lnTo>
                  <a:cubicBezTo>
                    <a:pt x="54634" y="17055"/>
                    <a:pt x="54625" y="17065"/>
                    <a:pt x="54625" y="17065"/>
                  </a:cubicBezTo>
                  <a:cubicBezTo>
                    <a:pt x="54625" y="17074"/>
                    <a:pt x="54625" y="17074"/>
                    <a:pt x="54615" y="17074"/>
                  </a:cubicBezTo>
                  <a:lnTo>
                    <a:pt x="54606" y="17074"/>
                  </a:lnTo>
                  <a:cubicBezTo>
                    <a:pt x="54596" y="17074"/>
                    <a:pt x="54596" y="17084"/>
                    <a:pt x="54596" y="17084"/>
                  </a:cubicBezTo>
                  <a:lnTo>
                    <a:pt x="54587" y="17084"/>
                  </a:lnTo>
                  <a:lnTo>
                    <a:pt x="54606" y="17093"/>
                  </a:lnTo>
                  <a:cubicBezTo>
                    <a:pt x="54606" y="17093"/>
                    <a:pt x="54606" y="17103"/>
                    <a:pt x="54596" y="17112"/>
                  </a:cubicBezTo>
                  <a:lnTo>
                    <a:pt x="54587" y="17112"/>
                  </a:lnTo>
                  <a:cubicBezTo>
                    <a:pt x="54577" y="17122"/>
                    <a:pt x="54568" y="17122"/>
                    <a:pt x="54558" y="17122"/>
                  </a:cubicBezTo>
                  <a:lnTo>
                    <a:pt x="54568" y="17131"/>
                  </a:lnTo>
                  <a:cubicBezTo>
                    <a:pt x="54558" y="17140"/>
                    <a:pt x="54549" y="17140"/>
                    <a:pt x="54539" y="17140"/>
                  </a:cubicBezTo>
                  <a:cubicBezTo>
                    <a:pt x="54539" y="17131"/>
                    <a:pt x="54539" y="17122"/>
                    <a:pt x="54539" y="17122"/>
                  </a:cubicBezTo>
                  <a:cubicBezTo>
                    <a:pt x="54539" y="17122"/>
                    <a:pt x="54549" y="17112"/>
                    <a:pt x="54549" y="17112"/>
                  </a:cubicBezTo>
                  <a:cubicBezTo>
                    <a:pt x="54539" y="17103"/>
                    <a:pt x="54539" y="17093"/>
                    <a:pt x="54530" y="17093"/>
                  </a:cubicBezTo>
                  <a:lnTo>
                    <a:pt x="54530" y="17112"/>
                  </a:lnTo>
                  <a:cubicBezTo>
                    <a:pt x="54521" y="17122"/>
                    <a:pt x="54521" y="17122"/>
                    <a:pt x="54511" y="17122"/>
                  </a:cubicBezTo>
                  <a:lnTo>
                    <a:pt x="54502" y="17122"/>
                  </a:lnTo>
                  <a:cubicBezTo>
                    <a:pt x="54502" y="17122"/>
                    <a:pt x="54492" y="17112"/>
                    <a:pt x="54492" y="17103"/>
                  </a:cubicBezTo>
                  <a:cubicBezTo>
                    <a:pt x="54492" y="17103"/>
                    <a:pt x="54492" y="17093"/>
                    <a:pt x="54492" y="17093"/>
                  </a:cubicBezTo>
                  <a:cubicBezTo>
                    <a:pt x="54483" y="17084"/>
                    <a:pt x="54483" y="17084"/>
                    <a:pt x="54483" y="17084"/>
                  </a:cubicBezTo>
                  <a:lnTo>
                    <a:pt x="54492" y="17084"/>
                  </a:lnTo>
                  <a:cubicBezTo>
                    <a:pt x="54502" y="17084"/>
                    <a:pt x="54502" y="17084"/>
                    <a:pt x="54511" y="17074"/>
                  </a:cubicBezTo>
                  <a:lnTo>
                    <a:pt x="54549" y="17074"/>
                  </a:lnTo>
                  <a:cubicBezTo>
                    <a:pt x="54530" y="17065"/>
                    <a:pt x="54511" y="17065"/>
                    <a:pt x="54502" y="17055"/>
                  </a:cubicBezTo>
                  <a:cubicBezTo>
                    <a:pt x="54500" y="17057"/>
                    <a:pt x="54498" y="17058"/>
                    <a:pt x="54496" y="17058"/>
                  </a:cubicBezTo>
                  <a:cubicBezTo>
                    <a:pt x="54488" y="17058"/>
                    <a:pt x="54481" y="17046"/>
                    <a:pt x="54473" y="17046"/>
                  </a:cubicBezTo>
                  <a:cubicBezTo>
                    <a:pt x="54473" y="17055"/>
                    <a:pt x="54473" y="17065"/>
                    <a:pt x="54464" y="17065"/>
                  </a:cubicBezTo>
                  <a:cubicBezTo>
                    <a:pt x="54464" y="17074"/>
                    <a:pt x="54464" y="17084"/>
                    <a:pt x="54473" y="17084"/>
                  </a:cubicBezTo>
                  <a:cubicBezTo>
                    <a:pt x="54473" y="17093"/>
                    <a:pt x="54483" y="17103"/>
                    <a:pt x="54483" y="17103"/>
                  </a:cubicBezTo>
                  <a:lnTo>
                    <a:pt x="54464" y="17103"/>
                  </a:lnTo>
                  <a:lnTo>
                    <a:pt x="54464" y="17122"/>
                  </a:lnTo>
                  <a:lnTo>
                    <a:pt x="54435" y="17122"/>
                  </a:lnTo>
                  <a:cubicBezTo>
                    <a:pt x="54426" y="17122"/>
                    <a:pt x="54426" y="17112"/>
                    <a:pt x="54416" y="17112"/>
                  </a:cubicBezTo>
                  <a:cubicBezTo>
                    <a:pt x="54407" y="17112"/>
                    <a:pt x="54397" y="17103"/>
                    <a:pt x="54388" y="17093"/>
                  </a:cubicBezTo>
                  <a:cubicBezTo>
                    <a:pt x="54388" y="17093"/>
                    <a:pt x="54388" y="17084"/>
                    <a:pt x="54388" y="17084"/>
                  </a:cubicBezTo>
                  <a:cubicBezTo>
                    <a:pt x="54388" y="17074"/>
                    <a:pt x="54397" y="17074"/>
                    <a:pt x="54397" y="17065"/>
                  </a:cubicBezTo>
                  <a:lnTo>
                    <a:pt x="54397" y="17065"/>
                  </a:lnTo>
                  <a:cubicBezTo>
                    <a:pt x="54379" y="17074"/>
                    <a:pt x="54379" y="17084"/>
                    <a:pt x="54369" y="17093"/>
                  </a:cubicBezTo>
                  <a:cubicBezTo>
                    <a:pt x="54369" y="17093"/>
                    <a:pt x="54360" y="17084"/>
                    <a:pt x="54360" y="17074"/>
                  </a:cubicBezTo>
                  <a:cubicBezTo>
                    <a:pt x="54360" y="17074"/>
                    <a:pt x="54360" y="17074"/>
                    <a:pt x="54360" y="17065"/>
                  </a:cubicBezTo>
                  <a:lnTo>
                    <a:pt x="54369" y="17065"/>
                  </a:lnTo>
                  <a:cubicBezTo>
                    <a:pt x="54369" y="17065"/>
                    <a:pt x="54369" y="17065"/>
                    <a:pt x="54369" y="17074"/>
                  </a:cubicBezTo>
                  <a:cubicBezTo>
                    <a:pt x="54369" y="17065"/>
                    <a:pt x="54379" y="17055"/>
                    <a:pt x="54379" y="17055"/>
                  </a:cubicBezTo>
                  <a:lnTo>
                    <a:pt x="54407" y="17055"/>
                  </a:lnTo>
                  <a:cubicBezTo>
                    <a:pt x="54416" y="17065"/>
                    <a:pt x="54426" y="17074"/>
                    <a:pt x="54435" y="17084"/>
                  </a:cubicBezTo>
                  <a:cubicBezTo>
                    <a:pt x="54445" y="17074"/>
                    <a:pt x="54454" y="17065"/>
                    <a:pt x="54445" y="17055"/>
                  </a:cubicBezTo>
                  <a:lnTo>
                    <a:pt x="54464" y="17046"/>
                  </a:lnTo>
                  <a:cubicBezTo>
                    <a:pt x="54454" y="17036"/>
                    <a:pt x="54445" y="17036"/>
                    <a:pt x="54435" y="17036"/>
                  </a:cubicBezTo>
                  <a:cubicBezTo>
                    <a:pt x="54426" y="17036"/>
                    <a:pt x="54416" y="17036"/>
                    <a:pt x="54407" y="17046"/>
                  </a:cubicBezTo>
                  <a:cubicBezTo>
                    <a:pt x="54407" y="17046"/>
                    <a:pt x="54416" y="17036"/>
                    <a:pt x="54416" y="17036"/>
                  </a:cubicBezTo>
                  <a:cubicBezTo>
                    <a:pt x="54416" y="17036"/>
                    <a:pt x="54416" y="17027"/>
                    <a:pt x="54407" y="17027"/>
                  </a:cubicBezTo>
                  <a:cubicBezTo>
                    <a:pt x="54407" y="17017"/>
                    <a:pt x="54407" y="17017"/>
                    <a:pt x="54407" y="17008"/>
                  </a:cubicBezTo>
                  <a:cubicBezTo>
                    <a:pt x="54416" y="17017"/>
                    <a:pt x="54416" y="17017"/>
                    <a:pt x="54426" y="17027"/>
                  </a:cubicBezTo>
                  <a:lnTo>
                    <a:pt x="54454" y="17027"/>
                  </a:lnTo>
                  <a:lnTo>
                    <a:pt x="54426" y="16998"/>
                  </a:lnTo>
                  <a:lnTo>
                    <a:pt x="54435" y="16998"/>
                  </a:lnTo>
                  <a:lnTo>
                    <a:pt x="54435" y="16980"/>
                  </a:lnTo>
                  <a:close/>
                  <a:moveTo>
                    <a:pt x="56291" y="17036"/>
                  </a:moveTo>
                  <a:cubicBezTo>
                    <a:pt x="56291" y="17036"/>
                    <a:pt x="56300" y="17036"/>
                    <a:pt x="56300" y="17046"/>
                  </a:cubicBezTo>
                  <a:cubicBezTo>
                    <a:pt x="56300" y="17046"/>
                    <a:pt x="56309" y="17055"/>
                    <a:pt x="56309" y="17055"/>
                  </a:cubicBezTo>
                  <a:cubicBezTo>
                    <a:pt x="56309" y="17055"/>
                    <a:pt x="56309" y="17055"/>
                    <a:pt x="56319" y="17046"/>
                  </a:cubicBezTo>
                  <a:lnTo>
                    <a:pt x="56328" y="17046"/>
                  </a:lnTo>
                  <a:cubicBezTo>
                    <a:pt x="56328" y="17046"/>
                    <a:pt x="56328" y="17046"/>
                    <a:pt x="56328" y="17055"/>
                  </a:cubicBezTo>
                  <a:cubicBezTo>
                    <a:pt x="56328" y="17065"/>
                    <a:pt x="56328" y="17065"/>
                    <a:pt x="56319" y="17074"/>
                  </a:cubicBezTo>
                  <a:cubicBezTo>
                    <a:pt x="56319" y="17074"/>
                    <a:pt x="56319" y="17065"/>
                    <a:pt x="56319" y="17065"/>
                  </a:cubicBezTo>
                  <a:lnTo>
                    <a:pt x="56309" y="17065"/>
                  </a:lnTo>
                  <a:cubicBezTo>
                    <a:pt x="56303" y="17065"/>
                    <a:pt x="56297" y="17069"/>
                    <a:pt x="56291" y="17069"/>
                  </a:cubicBezTo>
                  <a:cubicBezTo>
                    <a:pt x="56287" y="17069"/>
                    <a:pt x="56284" y="17068"/>
                    <a:pt x="56281" y="17065"/>
                  </a:cubicBezTo>
                  <a:cubicBezTo>
                    <a:pt x="56272" y="17065"/>
                    <a:pt x="56272" y="17074"/>
                    <a:pt x="56272" y="17084"/>
                  </a:cubicBezTo>
                  <a:cubicBezTo>
                    <a:pt x="56272" y="17093"/>
                    <a:pt x="56281" y="17103"/>
                    <a:pt x="56281" y="17112"/>
                  </a:cubicBezTo>
                  <a:cubicBezTo>
                    <a:pt x="56281" y="17112"/>
                    <a:pt x="56281" y="17122"/>
                    <a:pt x="56281" y="17122"/>
                  </a:cubicBezTo>
                  <a:cubicBezTo>
                    <a:pt x="56281" y="17131"/>
                    <a:pt x="56281" y="17131"/>
                    <a:pt x="56272" y="17131"/>
                  </a:cubicBezTo>
                  <a:cubicBezTo>
                    <a:pt x="56272" y="17131"/>
                    <a:pt x="56272" y="17122"/>
                    <a:pt x="56272" y="17122"/>
                  </a:cubicBezTo>
                  <a:cubicBezTo>
                    <a:pt x="56267" y="17117"/>
                    <a:pt x="56265" y="17114"/>
                    <a:pt x="56262" y="17114"/>
                  </a:cubicBezTo>
                  <a:cubicBezTo>
                    <a:pt x="56260" y="17114"/>
                    <a:pt x="56257" y="17117"/>
                    <a:pt x="56253" y="17122"/>
                  </a:cubicBezTo>
                  <a:cubicBezTo>
                    <a:pt x="56243" y="17122"/>
                    <a:pt x="56243" y="17131"/>
                    <a:pt x="56234" y="17140"/>
                  </a:cubicBezTo>
                  <a:cubicBezTo>
                    <a:pt x="56234" y="17131"/>
                    <a:pt x="56234" y="17122"/>
                    <a:pt x="56234" y="17112"/>
                  </a:cubicBezTo>
                  <a:cubicBezTo>
                    <a:pt x="56234" y="17103"/>
                    <a:pt x="56234" y="17103"/>
                    <a:pt x="56224" y="17103"/>
                  </a:cubicBezTo>
                  <a:lnTo>
                    <a:pt x="56205" y="17103"/>
                  </a:lnTo>
                  <a:cubicBezTo>
                    <a:pt x="56205" y="17103"/>
                    <a:pt x="56205" y="17093"/>
                    <a:pt x="56205" y="17093"/>
                  </a:cubicBezTo>
                  <a:cubicBezTo>
                    <a:pt x="56215" y="17084"/>
                    <a:pt x="56224" y="17074"/>
                    <a:pt x="56243" y="17065"/>
                  </a:cubicBezTo>
                  <a:cubicBezTo>
                    <a:pt x="56253" y="17055"/>
                    <a:pt x="56262" y="17046"/>
                    <a:pt x="56281" y="17036"/>
                  </a:cubicBezTo>
                  <a:close/>
                  <a:moveTo>
                    <a:pt x="14047" y="17055"/>
                  </a:moveTo>
                  <a:cubicBezTo>
                    <a:pt x="14047" y="17065"/>
                    <a:pt x="14047" y="17065"/>
                    <a:pt x="14056" y="17065"/>
                  </a:cubicBezTo>
                  <a:cubicBezTo>
                    <a:pt x="14056" y="17074"/>
                    <a:pt x="14066" y="17084"/>
                    <a:pt x="14075" y="17093"/>
                  </a:cubicBezTo>
                  <a:cubicBezTo>
                    <a:pt x="14075" y="17093"/>
                    <a:pt x="14084" y="17103"/>
                    <a:pt x="14084" y="17103"/>
                  </a:cubicBezTo>
                  <a:cubicBezTo>
                    <a:pt x="14094" y="17112"/>
                    <a:pt x="14103" y="17112"/>
                    <a:pt x="14103" y="17112"/>
                  </a:cubicBezTo>
                  <a:cubicBezTo>
                    <a:pt x="14108" y="17107"/>
                    <a:pt x="14110" y="17107"/>
                    <a:pt x="14113" y="17107"/>
                  </a:cubicBezTo>
                  <a:cubicBezTo>
                    <a:pt x="14115" y="17107"/>
                    <a:pt x="14118" y="17107"/>
                    <a:pt x="14122" y="17103"/>
                  </a:cubicBezTo>
                  <a:lnTo>
                    <a:pt x="14122" y="17103"/>
                  </a:lnTo>
                  <a:cubicBezTo>
                    <a:pt x="14122" y="17112"/>
                    <a:pt x="14113" y="17112"/>
                    <a:pt x="14113" y="17122"/>
                  </a:cubicBezTo>
                  <a:cubicBezTo>
                    <a:pt x="14113" y="17122"/>
                    <a:pt x="14103" y="17131"/>
                    <a:pt x="14103" y="17131"/>
                  </a:cubicBezTo>
                  <a:cubicBezTo>
                    <a:pt x="14103" y="17140"/>
                    <a:pt x="14094" y="17150"/>
                    <a:pt x="14084" y="17150"/>
                  </a:cubicBezTo>
                  <a:cubicBezTo>
                    <a:pt x="14056" y="17122"/>
                    <a:pt x="14037" y="17103"/>
                    <a:pt x="14018" y="17084"/>
                  </a:cubicBezTo>
                  <a:cubicBezTo>
                    <a:pt x="14018" y="17065"/>
                    <a:pt x="14028" y="17055"/>
                    <a:pt x="14047" y="17055"/>
                  </a:cubicBezTo>
                  <a:close/>
                  <a:moveTo>
                    <a:pt x="54114" y="17131"/>
                  </a:moveTo>
                  <a:lnTo>
                    <a:pt x="54114" y="17150"/>
                  </a:lnTo>
                  <a:lnTo>
                    <a:pt x="54104" y="17140"/>
                  </a:lnTo>
                  <a:lnTo>
                    <a:pt x="54104" y="17131"/>
                  </a:lnTo>
                  <a:close/>
                  <a:moveTo>
                    <a:pt x="56063" y="17122"/>
                  </a:moveTo>
                  <a:cubicBezTo>
                    <a:pt x="56073" y="17131"/>
                    <a:pt x="56073" y="17140"/>
                    <a:pt x="56063" y="17150"/>
                  </a:cubicBezTo>
                  <a:cubicBezTo>
                    <a:pt x="56063" y="17140"/>
                    <a:pt x="56054" y="17140"/>
                    <a:pt x="56054" y="17140"/>
                  </a:cubicBezTo>
                  <a:cubicBezTo>
                    <a:pt x="56054" y="17140"/>
                    <a:pt x="56044" y="17131"/>
                    <a:pt x="56044" y="17131"/>
                  </a:cubicBezTo>
                  <a:cubicBezTo>
                    <a:pt x="56054" y="17122"/>
                    <a:pt x="56054" y="17122"/>
                    <a:pt x="56054" y="17122"/>
                  </a:cubicBezTo>
                  <a:close/>
                  <a:moveTo>
                    <a:pt x="56833" y="17089"/>
                  </a:moveTo>
                  <a:cubicBezTo>
                    <a:pt x="56834" y="17089"/>
                    <a:pt x="56836" y="17090"/>
                    <a:pt x="56840" y="17093"/>
                  </a:cubicBezTo>
                  <a:cubicBezTo>
                    <a:pt x="56849" y="17103"/>
                    <a:pt x="56868" y="17112"/>
                    <a:pt x="56877" y="17131"/>
                  </a:cubicBezTo>
                  <a:cubicBezTo>
                    <a:pt x="56877" y="17140"/>
                    <a:pt x="56868" y="17150"/>
                    <a:pt x="56858" y="17150"/>
                  </a:cubicBezTo>
                  <a:lnTo>
                    <a:pt x="56811" y="17150"/>
                  </a:lnTo>
                  <a:cubicBezTo>
                    <a:pt x="56811" y="17140"/>
                    <a:pt x="56802" y="17140"/>
                    <a:pt x="56792" y="17140"/>
                  </a:cubicBezTo>
                  <a:cubicBezTo>
                    <a:pt x="56802" y="17131"/>
                    <a:pt x="56811" y="17122"/>
                    <a:pt x="56830" y="17122"/>
                  </a:cubicBezTo>
                  <a:cubicBezTo>
                    <a:pt x="56830" y="17122"/>
                    <a:pt x="56830" y="17112"/>
                    <a:pt x="56830" y="17112"/>
                  </a:cubicBezTo>
                  <a:cubicBezTo>
                    <a:pt x="56830" y="17103"/>
                    <a:pt x="56830" y="17103"/>
                    <a:pt x="56830" y="17093"/>
                  </a:cubicBezTo>
                  <a:cubicBezTo>
                    <a:pt x="56830" y="17093"/>
                    <a:pt x="56830" y="17089"/>
                    <a:pt x="56833" y="17089"/>
                  </a:cubicBezTo>
                  <a:close/>
                  <a:moveTo>
                    <a:pt x="14259" y="17127"/>
                  </a:moveTo>
                  <a:cubicBezTo>
                    <a:pt x="14269" y="17127"/>
                    <a:pt x="14274" y="17136"/>
                    <a:pt x="14274" y="17150"/>
                  </a:cubicBezTo>
                  <a:cubicBezTo>
                    <a:pt x="14271" y="17151"/>
                    <a:pt x="14269" y="17152"/>
                    <a:pt x="14267" y="17152"/>
                  </a:cubicBezTo>
                  <a:cubicBezTo>
                    <a:pt x="14257" y="17152"/>
                    <a:pt x="14262" y="17131"/>
                    <a:pt x="14245" y="17131"/>
                  </a:cubicBezTo>
                  <a:cubicBezTo>
                    <a:pt x="14250" y="17128"/>
                    <a:pt x="14255" y="17127"/>
                    <a:pt x="14259" y="17127"/>
                  </a:cubicBezTo>
                  <a:close/>
                  <a:moveTo>
                    <a:pt x="54312" y="17150"/>
                  </a:moveTo>
                  <a:lnTo>
                    <a:pt x="54331" y="17159"/>
                  </a:lnTo>
                  <a:cubicBezTo>
                    <a:pt x="54312" y="17159"/>
                    <a:pt x="54312" y="17159"/>
                    <a:pt x="54312" y="17150"/>
                  </a:cubicBezTo>
                  <a:close/>
                  <a:moveTo>
                    <a:pt x="55681" y="17152"/>
                  </a:moveTo>
                  <a:cubicBezTo>
                    <a:pt x="55687" y="17152"/>
                    <a:pt x="55694" y="17155"/>
                    <a:pt x="55704" y="17159"/>
                  </a:cubicBezTo>
                  <a:lnTo>
                    <a:pt x="55666" y="17159"/>
                  </a:lnTo>
                  <a:cubicBezTo>
                    <a:pt x="55671" y="17155"/>
                    <a:pt x="55675" y="17152"/>
                    <a:pt x="55681" y="17152"/>
                  </a:cubicBezTo>
                  <a:close/>
                  <a:moveTo>
                    <a:pt x="56972" y="17140"/>
                  </a:moveTo>
                  <a:lnTo>
                    <a:pt x="56953" y="17159"/>
                  </a:lnTo>
                  <a:lnTo>
                    <a:pt x="56944" y="17150"/>
                  </a:lnTo>
                  <a:cubicBezTo>
                    <a:pt x="56953" y="17150"/>
                    <a:pt x="56953" y="17140"/>
                    <a:pt x="56963" y="17140"/>
                  </a:cubicBezTo>
                  <a:close/>
                  <a:moveTo>
                    <a:pt x="54057" y="17140"/>
                  </a:moveTo>
                  <a:cubicBezTo>
                    <a:pt x="54066" y="17140"/>
                    <a:pt x="54066" y="17150"/>
                    <a:pt x="54066" y="17150"/>
                  </a:cubicBezTo>
                  <a:cubicBezTo>
                    <a:pt x="54057" y="17150"/>
                    <a:pt x="54047" y="17159"/>
                    <a:pt x="54047" y="17169"/>
                  </a:cubicBezTo>
                  <a:cubicBezTo>
                    <a:pt x="54047" y="17159"/>
                    <a:pt x="54047" y="17159"/>
                    <a:pt x="54047" y="17150"/>
                  </a:cubicBezTo>
                  <a:cubicBezTo>
                    <a:pt x="54047" y="17150"/>
                    <a:pt x="54057" y="17140"/>
                    <a:pt x="54057" y="17140"/>
                  </a:cubicBezTo>
                  <a:close/>
                  <a:moveTo>
                    <a:pt x="54558" y="17150"/>
                  </a:moveTo>
                  <a:cubicBezTo>
                    <a:pt x="54549" y="17159"/>
                    <a:pt x="54549" y="17159"/>
                    <a:pt x="54558" y="17169"/>
                  </a:cubicBezTo>
                  <a:cubicBezTo>
                    <a:pt x="54539" y="17169"/>
                    <a:pt x="54539" y="17169"/>
                    <a:pt x="54530" y="17150"/>
                  </a:cubicBezTo>
                  <a:close/>
                  <a:moveTo>
                    <a:pt x="59916" y="17140"/>
                  </a:moveTo>
                  <a:lnTo>
                    <a:pt x="59944" y="17169"/>
                  </a:lnTo>
                  <a:lnTo>
                    <a:pt x="59935" y="17169"/>
                  </a:lnTo>
                  <a:cubicBezTo>
                    <a:pt x="59935" y="17169"/>
                    <a:pt x="59925" y="17169"/>
                    <a:pt x="59916" y="17159"/>
                  </a:cubicBezTo>
                  <a:cubicBezTo>
                    <a:pt x="59916" y="17159"/>
                    <a:pt x="59916" y="17150"/>
                    <a:pt x="59916" y="17150"/>
                  </a:cubicBezTo>
                  <a:lnTo>
                    <a:pt x="59916" y="17140"/>
                  </a:lnTo>
                  <a:close/>
                  <a:moveTo>
                    <a:pt x="61373" y="17036"/>
                  </a:moveTo>
                  <a:cubicBezTo>
                    <a:pt x="61383" y="17036"/>
                    <a:pt x="61383" y="17036"/>
                    <a:pt x="61383" y="17046"/>
                  </a:cubicBezTo>
                  <a:cubicBezTo>
                    <a:pt x="61383" y="17046"/>
                    <a:pt x="61383" y="17055"/>
                    <a:pt x="61392" y="17055"/>
                  </a:cubicBezTo>
                  <a:cubicBezTo>
                    <a:pt x="61383" y="17074"/>
                    <a:pt x="61383" y="17084"/>
                    <a:pt x="61373" y="17103"/>
                  </a:cubicBezTo>
                  <a:lnTo>
                    <a:pt x="61373" y="17112"/>
                  </a:lnTo>
                  <a:cubicBezTo>
                    <a:pt x="61364" y="17122"/>
                    <a:pt x="61355" y="17140"/>
                    <a:pt x="61345" y="17159"/>
                  </a:cubicBezTo>
                  <a:lnTo>
                    <a:pt x="61326" y="17159"/>
                  </a:lnTo>
                  <a:cubicBezTo>
                    <a:pt x="61326" y="17159"/>
                    <a:pt x="61317" y="17169"/>
                    <a:pt x="61317" y="17169"/>
                  </a:cubicBezTo>
                  <a:lnTo>
                    <a:pt x="61307" y="17169"/>
                  </a:lnTo>
                  <a:cubicBezTo>
                    <a:pt x="61298" y="17159"/>
                    <a:pt x="61288" y="17159"/>
                    <a:pt x="61279" y="17159"/>
                  </a:cubicBezTo>
                  <a:lnTo>
                    <a:pt x="61269" y="17159"/>
                  </a:lnTo>
                  <a:cubicBezTo>
                    <a:pt x="61269" y="17150"/>
                    <a:pt x="61269" y="17150"/>
                    <a:pt x="61269" y="17150"/>
                  </a:cubicBezTo>
                  <a:cubicBezTo>
                    <a:pt x="61279" y="17140"/>
                    <a:pt x="61279" y="17131"/>
                    <a:pt x="61288" y="17131"/>
                  </a:cubicBezTo>
                  <a:lnTo>
                    <a:pt x="61288" y="17122"/>
                  </a:lnTo>
                  <a:cubicBezTo>
                    <a:pt x="61298" y="17131"/>
                    <a:pt x="61307" y="17131"/>
                    <a:pt x="61317" y="17131"/>
                  </a:cubicBezTo>
                  <a:cubicBezTo>
                    <a:pt x="61326" y="17131"/>
                    <a:pt x="61326" y="17131"/>
                    <a:pt x="61326" y="17122"/>
                  </a:cubicBezTo>
                  <a:cubicBezTo>
                    <a:pt x="61336" y="17112"/>
                    <a:pt x="61336" y="17112"/>
                    <a:pt x="61345" y="17112"/>
                  </a:cubicBezTo>
                  <a:cubicBezTo>
                    <a:pt x="61364" y="17112"/>
                    <a:pt x="61364" y="17103"/>
                    <a:pt x="61355" y="17093"/>
                  </a:cubicBezTo>
                  <a:cubicBezTo>
                    <a:pt x="61355" y="17093"/>
                    <a:pt x="61345" y="17084"/>
                    <a:pt x="61345" y="17084"/>
                  </a:cubicBezTo>
                  <a:cubicBezTo>
                    <a:pt x="61336" y="17084"/>
                    <a:pt x="61326" y="17093"/>
                    <a:pt x="61317" y="17103"/>
                  </a:cubicBezTo>
                  <a:cubicBezTo>
                    <a:pt x="61317" y="17103"/>
                    <a:pt x="61317" y="17103"/>
                    <a:pt x="61317" y="17112"/>
                  </a:cubicBezTo>
                  <a:lnTo>
                    <a:pt x="61307" y="17112"/>
                  </a:lnTo>
                  <a:lnTo>
                    <a:pt x="61317" y="17065"/>
                  </a:lnTo>
                  <a:cubicBezTo>
                    <a:pt x="61322" y="17068"/>
                    <a:pt x="61327" y="17070"/>
                    <a:pt x="61331" y="17070"/>
                  </a:cubicBezTo>
                  <a:cubicBezTo>
                    <a:pt x="61349" y="17070"/>
                    <a:pt x="61358" y="17044"/>
                    <a:pt x="61373" y="17036"/>
                  </a:cubicBezTo>
                  <a:close/>
                  <a:moveTo>
                    <a:pt x="14217" y="17159"/>
                  </a:moveTo>
                  <a:lnTo>
                    <a:pt x="14217" y="17169"/>
                  </a:lnTo>
                  <a:lnTo>
                    <a:pt x="14198" y="17178"/>
                  </a:lnTo>
                  <a:lnTo>
                    <a:pt x="14198" y="17169"/>
                  </a:lnTo>
                  <a:cubicBezTo>
                    <a:pt x="14198" y="17159"/>
                    <a:pt x="14208" y="17159"/>
                    <a:pt x="14217" y="17159"/>
                  </a:cubicBezTo>
                  <a:close/>
                  <a:moveTo>
                    <a:pt x="54095" y="17150"/>
                  </a:moveTo>
                  <a:cubicBezTo>
                    <a:pt x="54095" y="17169"/>
                    <a:pt x="54085" y="17178"/>
                    <a:pt x="54066" y="17178"/>
                  </a:cubicBezTo>
                  <a:lnTo>
                    <a:pt x="54095" y="17150"/>
                  </a:lnTo>
                  <a:close/>
                  <a:moveTo>
                    <a:pt x="60559" y="17150"/>
                  </a:moveTo>
                  <a:cubicBezTo>
                    <a:pt x="60559" y="17159"/>
                    <a:pt x="60569" y="17169"/>
                    <a:pt x="60569" y="17169"/>
                  </a:cubicBezTo>
                  <a:lnTo>
                    <a:pt x="60559" y="17178"/>
                  </a:lnTo>
                  <a:lnTo>
                    <a:pt x="60550" y="17159"/>
                  </a:lnTo>
                  <a:lnTo>
                    <a:pt x="60559" y="17150"/>
                  </a:lnTo>
                  <a:close/>
                  <a:moveTo>
                    <a:pt x="16201" y="17114"/>
                  </a:moveTo>
                  <a:cubicBezTo>
                    <a:pt x="16205" y="17114"/>
                    <a:pt x="16209" y="17117"/>
                    <a:pt x="16214" y="17122"/>
                  </a:cubicBezTo>
                  <a:cubicBezTo>
                    <a:pt x="16214" y="17122"/>
                    <a:pt x="16214" y="17131"/>
                    <a:pt x="16214" y="17131"/>
                  </a:cubicBezTo>
                  <a:cubicBezTo>
                    <a:pt x="16214" y="17150"/>
                    <a:pt x="16205" y="17169"/>
                    <a:pt x="16186" y="17178"/>
                  </a:cubicBezTo>
                  <a:cubicBezTo>
                    <a:pt x="16183" y="17181"/>
                    <a:pt x="16180" y="17182"/>
                    <a:pt x="16178" y="17182"/>
                  </a:cubicBezTo>
                  <a:cubicBezTo>
                    <a:pt x="16172" y="17182"/>
                    <a:pt x="16167" y="17176"/>
                    <a:pt x="16167" y="17169"/>
                  </a:cubicBezTo>
                  <a:cubicBezTo>
                    <a:pt x="16167" y="17159"/>
                    <a:pt x="16167" y="17159"/>
                    <a:pt x="16157" y="17150"/>
                  </a:cubicBezTo>
                  <a:cubicBezTo>
                    <a:pt x="16157" y="17140"/>
                    <a:pt x="16157" y="17140"/>
                    <a:pt x="16167" y="17140"/>
                  </a:cubicBezTo>
                  <a:cubicBezTo>
                    <a:pt x="16176" y="17131"/>
                    <a:pt x="16176" y="17122"/>
                    <a:pt x="16195" y="17122"/>
                  </a:cubicBezTo>
                  <a:cubicBezTo>
                    <a:pt x="16195" y="17117"/>
                    <a:pt x="16198" y="17114"/>
                    <a:pt x="16201" y="17114"/>
                  </a:cubicBezTo>
                  <a:close/>
                  <a:moveTo>
                    <a:pt x="60067" y="16856"/>
                  </a:moveTo>
                  <a:cubicBezTo>
                    <a:pt x="60077" y="16875"/>
                    <a:pt x="60096" y="16894"/>
                    <a:pt x="60115" y="16904"/>
                  </a:cubicBezTo>
                  <a:cubicBezTo>
                    <a:pt x="60133" y="16923"/>
                    <a:pt x="60152" y="16942"/>
                    <a:pt x="60152" y="16961"/>
                  </a:cubicBezTo>
                  <a:cubicBezTo>
                    <a:pt x="60162" y="16980"/>
                    <a:pt x="60171" y="16998"/>
                    <a:pt x="60162" y="17017"/>
                  </a:cubicBezTo>
                  <a:cubicBezTo>
                    <a:pt x="60162" y="17027"/>
                    <a:pt x="60162" y="17027"/>
                    <a:pt x="60162" y="17027"/>
                  </a:cubicBezTo>
                  <a:cubicBezTo>
                    <a:pt x="60162" y="17036"/>
                    <a:pt x="60152" y="17036"/>
                    <a:pt x="60152" y="17036"/>
                  </a:cubicBezTo>
                  <a:cubicBezTo>
                    <a:pt x="60152" y="17036"/>
                    <a:pt x="60143" y="17036"/>
                    <a:pt x="60143" y="17027"/>
                  </a:cubicBezTo>
                  <a:cubicBezTo>
                    <a:pt x="60143" y="17017"/>
                    <a:pt x="60143" y="17008"/>
                    <a:pt x="60143" y="16998"/>
                  </a:cubicBezTo>
                  <a:cubicBezTo>
                    <a:pt x="60143" y="16989"/>
                    <a:pt x="60143" y="16989"/>
                    <a:pt x="60133" y="16989"/>
                  </a:cubicBezTo>
                  <a:cubicBezTo>
                    <a:pt x="60131" y="16986"/>
                    <a:pt x="60128" y="16985"/>
                    <a:pt x="60125" y="16985"/>
                  </a:cubicBezTo>
                  <a:cubicBezTo>
                    <a:pt x="60119" y="16985"/>
                    <a:pt x="60115" y="16992"/>
                    <a:pt x="60115" y="16998"/>
                  </a:cubicBezTo>
                  <a:cubicBezTo>
                    <a:pt x="60115" y="17008"/>
                    <a:pt x="60105" y="17017"/>
                    <a:pt x="60105" y="17017"/>
                  </a:cubicBezTo>
                  <a:cubicBezTo>
                    <a:pt x="60086" y="17017"/>
                    <a:pt x="60096" y="17027"/>
                    <a:pt x="60096" y="17036"/>
                  </a:cubicBezTo>
                  <a:lnTo>
                    <a:pt x="60115" y="17036"/>
                  </a:lnTo>
                  <a:cubicBezTo>
                    <a:pt x="60115" y="17046"/>
                    <a:pt x="60105" y="17046"/>
                    <a:pt x="60105" y="17046"/>
                  </a:cubicBezTo>
                  <a:cubicBezTo>
                    <a:pt x="60096" y="17065"/>
                    <a:pt x="60096" y="17074"/>
                    <a:pt x="60115" y="17084"/>
                  </a:cubicBezTo>
                  <a:cubicBezTo>
                    <a:pt x="60124" y="17084"/>
                    <a:pt x="60124" y="17093"/>
                    <a:pt x="60133" y="17103"/>
                  </a:cubicBezTo>
                  <a:lnTo>
                    <a:pt x="60143" y="17103"/>
                  </a:lnTo>
                  <a:lnTo>
                    <a:pt x="60133" y="17112"/>
                  </a:lnTo>
                  <a:lnTo>
                    <a:pt x="60124" y="17112"/>
                  </a:lnTo>
                  <a:cubicBezTo>
                    <a:pt x="60124" y="17112"/>
                    <a:pt x="60124" y="17122"/>
                    <a:pt x="60124" y="17122"/>
                  </a:cubicBezTo>
                  <a:lnTo>
                    <a:pt x="60133" y="17122"/>
                  </a:lnTo>
                  <a:cubicBezTo>
                    <a:pt x="60124" y="17140"/>
                    <a:pt x="60143" y="17150"/>
                    <a:pt x="60133" y="17169"/>
                  </a:cubicBezTo>
                  <a:cubicBezTo>
                    <a:pt x="60133" y="17176"/>
                    <a:pt x="60129" y="17182"/>
                    <a:pt x="60123" y="17182"/>
                  </a:cubicBezTo>
                  <a:cubicBezTo>
                    <a:pt x="60120" y="17182"/>
                    <a:pt x="60117" y="17181"/>
                    <a:pt x="60115" y="17178"/>
                  </a:cubicBezTo>
                  <a:cubicBezTo>
                    <a:pt x="60105" y="17178"/>
                    <a:pt x="60096" y="17169"/>
                    <a:pt x="60105" y="17169"/>
                  </a:cubicBezTo>
                  <a:cubicBezTo>
                    <a:pt x="60115" y="17150"/>
                    <a:pt x="60105" y="17131"/>
                    <a:pt x="60086" y="17131"/>
                  </a:cubicBezTo>
                  <a:cubicBezTo>
                    <a:pt x="60077" y="17131"/>
                    <a:pt x="60077" y="17122"/>
                    <a:pt x="60077" y="17122"/>
                  </a:cubicBezTo>
                  <a:cubicBezTo>
                    <a:pt x="60077" y="17103"/>
                    <a:pt x="60077" y="17093"/>
                    <a:pt x="60077" y="17084"/>
                  </a:cubicBezTo>
                  <a:cubicBezTo>
                    <a:pt x="60067" y="17074"/>
                    <a:pt x="60067" y="17065"/>
                    <a:pt x="60077" y="17065"/>
                  </a:cubicBezTo>
                  <a:cubicBezTo>
                    <a:pt x="60077" y="17055"/>
                    <a:pt x="60077" y="17046"/>
                    <a:pt x="60086" y="17036"/>
                  </a:cubicBezTo>
                  <a:lnTo>
                    <a:pt x="60058" y="17036"/>
                  </a:lnTo>
                  <a:cubicBezTo>
                    <a:pt x="60048" y="17036"/>
                    <a:pt x="60039" y="17046"/>
                    <a:pt x="60039" y="17055"/>
                  </a:cubicBezTo>
                  <a:cubicBezTo>
                    <a:pt x="60039" y="17065"/>
                    <a:pt x="60039" y="17074"/>
                    <a:pt x="60029" y="17084"/>
                  </a:cubicBezTo>
                  <a:cubicBezTo>
                    <a:pt x="60029" y="17084"/>
                    <a:pt x="60020" y="17084"/>
                    <a:pt x="60020" y="17093"/>
                  </a:cubicBezTo>
                  <a:cubicBezTo>
                    <a:pt x="60020" y="17084"/>
                    <a:pt x="60010" y="17084"/>
                    <a:pt x="60010" y="17074"/>
                  </a:cubicBezTo>
                  <a:cubicBezTo>
                    <a:pt x="60010" y="17055"/>
                    <a:pt x="60010" y="17036"/>
                    <a:pt x="60010" y="17017"/>
                  </a:cubicBezTo>
                  <a:cubicBezTo>
                    <a:pt x="59992" y="17036"/>
                    <a:pt x="59982" y="17046"/>
                    <a:pt x="59973" y="17065"/>
                  </a:cubicBezTo>
                  <a:cubicBezTo>
                    <a:pt x="59973" y="17074"/>
                    <a:pt x="59963" y="17084"/>
                    <a:pt x="59944" y="17084"/>
                  </a:cubicBezTo>
                  <a:lnTo>
                    <a:pt x="59935" y="17084"/>
                  </a:lnTo>
                  <a:cubicBezTo>
                    <a:pt x="59925" y="17074"/>
                    <a:pt x="59925" y="17065"/>
                    <a:pt x="59916" y="17055"/>
                  </a:cubicBezTo>
                  <a:cubicBezTo>
                    <a:pt x="59916" y="17046"/>
                    <a:pt x="59916" y="17036"/>
                    <a:pt x="59906" y="17027"/>
                  </a:cubicBezTo>
                  <a:cubicBezTo>
                    <a:pt x="59906" y="17017"/>
                    <a:pt x="59916" y="17008"/>
                    <a:pt x="59897" y="17008"/>
                  </a:cubicBezTo>
                  <a:cubicBezTo>
                    <a:pt x="59887" y="17008"/>
                    <a:pt x="59878" y="17017"/>
                    <a:pt x="59878" y="17027"/>
                  </a:cubicBezTo>
                  <a:cubicBezTo>
                    <a:pt x="59878" y="17027"/>
                    <a:pt x="59878" y="17027"/>
                    <a:pt x="59868" y="17036"/>
                  </a:cubicBezTo>
                  <a:cubicBezTo>
                    <a:pt x="59859" y="17046"/>
                    <a:pt x="59840" y="17046"/>
                    <a:pt x="59812" y="17046"/>
                  </a:cubicBezTo>
                  <a:cubicBezTo>
                    <a:pt x="59812" y="17046"/>
                    <a:pt x="59802" y="17055"/>
                    <a:pt x="59793" y="17065"/>
                  </a:cubicBezTo>
                  <a:cubicBezTo>
                    <a:pt x="59783" y="17093"/>
                    <a:pt x="59783" y="17103"/>
                    <a:pt x="59812" y="17112"/>
                  </a:cubicBezTo>
                  <a:cubicBezTo>
                    <a:pt x="59812" y="17112"/>
                    <a:pt x="59802" y="17112"/>
                    <a:pt x="59802" y="17122"/>
                  </a:cubicBezTo>
                  <a:cubicBezTo>
                    <a:pt x="59797" y="17126"/>
                    <a:pt x="59795" y="17129"/>
                    <a:pt x="59793" y="17129"/>
                  </a:cubicBezTo>
                  <a:cubicBezTo>
                    <a:pt x="59790" y="17129"/>
                    <a:pt x="59788" y="17126"/>
                    <a:pt x="59783" y="17122"/>
                  </a:cubicBezTo>
                  <a:cubicBezTo>
                    <a:pt x="59783" y="17112"/>
                    <a:pt x="59774" y="17112"/>
                    <a:pt x="59774" y="17103"/>
                  </a:cubicBezTo>
                  <a:lnTo>
                    <a:pt x="59764" y="17103"/>
                  </a:lnTo>
                  <a:cubicBezTo>
                    <a:pt x="59764" y="17112"/>
                    <a:pt x="59764" y="17122"/>
                    <a:pt x="59764" y="17122"/>
                  </a:cubicBezTo>
                  <a:cubicBezTo>
                    <a:pt x="59764" y="17140"/>
                    <a:pt x="59755" y="17150"/>
                    <a:pt x="59745" y="17150"/>
                  </a:cubicBezTo>
                  <a:cubicBezTo>
                    <a:pt x="59736" y="17150"/>
                    <a:pt x="59736" y="17150"/>
                    <a:pt x="59736" y="17140"/>
                  </a:cubicBezTo>
                  <a:cubicBezTo>
                    <a:pt x="59736" y="17131"/>
                    <a:pt x="59726" y="17131"/>
                    <a:pt x="59726" y="17131"/>
                  </a:cubicBezTo>
                  <a:lnTo>
                    <a:pt x="59689" y="17131"/>
                  </a:lnTo>
                  <a:lnTo>
                    <a:pt x="59689" y="17122"/>
                  </a:lnTo>
                  <a:cubicBezTo>
                    <a:pt x="59679" y="17131"/>
                    <a:pt x="59679" y="17131"/>
                    <a:pt x="59679" y="17140"/>
                  </a:cubicBezTo>
                  <a:cubicBezTo>
                    <a:pt x="59679" y="17140"/>
                    <a:pt x="59679" y="17150"/>
                    <a:pt x="59670" y="17150"/>
                  </a:cubicBezTo>
                  <a:cubicBezTo>
                    <a:pt x="59670" y="17150"/>
                    <a:pt x="59670" y="17140"/>
                    <a:pt x="59660" y="17140"/>
                  </a:cubicBezTo>
                  <a:cubicBezTo>
                    <a:pt x="59651" y="17122"/>
                    <a:pt x="59651" y="17093"/>
                    <a:pt x="59670" y="17074"/>
                  </a:cubicBezTo>
                  <a:cubicBezTo>
                    <a:pt x="59698" y="17055"/>
                    <a:pt x="59717" y="17027"/>
                    <a:pt x="59736" y="17008"/>
                  </a:cubicBezTo>
                  <a:cubicBezTo>
                    <a:pt x="59745" y="16998"/>
                    <a:pt x="59745" y="16998"/>
                    <a:pt x="59755" y="16989"/>
                  </a:cubicBezTo>
                  <a:lnTo>
                    <a:pt x="59736" y="16980"/>
                  </a:lnTo>
                  <a:cubicBezTo>
                    <a:pt x="59740" y="16978"/>
                    <a:pt x="59743" y="16977"/>
                    <a:pt x="59746" y="16977"/>
                  </a:cubicBezTo>
                  <a:cubicBezTo>
                    <a:pt x="59758" y="16977"/>
                    <a:pt x="59764" y="16991"/>
                    <a:pt x="59764" y="16998"/>
                  </a:cubicBezTo>
                  <a:cubicBezTo>
                    <a:pt x="59774" y="16989"/>
                    <a:pt x="59783" y="16989"/>
                    <a:pt x="59793" y="16989"/>
                  </a:cubicBezTo>
                  <a:cubicBezTo>
                    <a:pt x="59802" y="16989"/>
                    <a:pt x="59812" y="16980"/>
                    <a:pt x="59812" y="16970"/>
                  </a:cubicBezTo>
                  <a:cubicBezTo>
                    <a:pt x="59812" y="16951"/>
                    <a:pt x="59821" y="16942"/>
                    <a:pt x="59831" y="16942"/>
                  </a:cubicBezTo>
                  <a:cubicBezTo>
                    <a:pt x="59840" y="16932"/>
                    <a:pt x="59850" y="16932"/>
                    <a:pt x="59850" y="16932"/>
                  </a:cubicBezTo>
                  <a:cubicBezTo>
                    <a:pt x="59859" y="16932"/>
                    <a:pt x="59859" y="16923"/>
                    <a:pt x="59868" y="16923"/>
                  </a:cubicBezTo>
                  <a:cubicBezTo>
                    <a:pt x="59868" y="16932"/>
                    <a:pt x="59868" y="16942"/>
                    <a:pt x="59868" y="16951"/>
                  </a:cubicBezTo>
                  <a:cubicBezTo>
                    <a:pt x="59868" y="16961"/>
                    <a:pt x="59868" y="16970"/>
                    <a:pt x="59878" y="16970"/>
                  </a:cubicBezTo>
                  <a:cubicBezTo>
                    <a:pt x="59887" y="16970"/>
                    <a:pt x="59887" y="16961"/>
                    <a:pt x="59887" y="16951"/>
                  </a:cubicBezTo>
                  <a:cubicBezTo>
                    <a:pt x="59887" y="16951"/>
                    <a:pt x="59887" y="16951"/>
                    <a:pt x="59897" y="16942"/>
                  </a:cubicBezTo>
                  <a:cubicBezTo>
                    <a:pt x="59897" y="16951"/>
                    <a:pt x="59906" y="16961"/>
                    <a:pt x="59916" y="16970"/>
                  </a:cubicBezTo>
                  <a:cubicBezTo>
                    <a:pt x="59916" y="16975"/>
                    <a:pt x="59918" y="16977"/>
                    <a:pt x="59922" y="16977"/>
                  </a:cubicBezTo>
                  <a:cubicBezTo>
                    <a:pt x="59925" y="16977"/>
                    <a:pt x="59930" y="16975"/>
                    <a:pt x="59935" y="16970"/>
                  </a:cubicBezTo>
                  <a:cubicBezTo>
                    <a:pt x="59944" y="16961"/>
                    <a:pt x="59944" y="16961"/>
                    <a:pt x="59954" y="16951"/>
                  </a:cubicBezTo>
                  <a:cubicBezTo>
                    <a:pt x="59963" y="16942"/>
                    <a:pt x="59973" y="16932"/>
                    <a:pt x="59982" y="16913"/>
                  </a:cubicBezTo>
                  <a:cubicBezTo>
                    <a:pt x="59982" y="16923"/>
                    <a:pt x="59982" y="16923"/>
                    <a:pt x="59992" y="16923"/>
                  </a:cubicBezTo>
                  <a:cubicBezTo>
                    <a:pt x="59992" y="16932"/>
                    <a:pt x="60001" y="16932"/>
                    <a:pt x="60001" y="16932"/>
                  </a:cubicBezTo>
                  <a:cubicBezTo>
                    <a:pt x="60010" y="16942"/>
                    <a:pt x="60020" y="16942"/>
                    <a:pt x="60029" y="16942"/>
                  </a:cubicBezTo>
                  <a:cubicBezTo>
                    <a:pt x="60039" y="16913"/>
                    <a:pt x="60048" y="16885"/>
                    <a:pt x="60067" y="16856"/>
                  </a:cubicBezTo>
                  <a:close/>
                  <a:moveTo>
                    <a:pt x="14280" y="17174"/>
                  </a:moveTo>
                  <a:cubicBezTo>
                    <a:pt x="14283" y="17174"/>
                    <a:pt x="14287" y="17176"/>
                    <a:pt x="14293" y="17178"/>
                  </a:cubicBezTo>
                  <a:lnTo>
                    <a:pt x="14274" y="17188"/>
                  </a:lnTo>
                  <a:cubicBezTo>
                    <a:pt x="14274" y="17181"/>
                    <a:pt x="14274" y="17174"/>
                    <a:pt x="14280" y="17174"/>
                  </a:cubicBezTo>
                  <a:close/>
                  <a:moveTo>
                    <a:pt x="14539" y="17013"/>
                  </a:moveTo>
                  <a:cubicBezTo>
                    <a:pt x="14545" y="17013"/>
                    <a:pt x="14551" y="17017"/>
                    <a:pt x="14558" y="17017"/>
                  </a:cubicBezTo>
                  <a:cubicBezTo>
                    <a:pt x="14567" y="17017"/>
                    <a:pt x="14577" y="17027"/>
                    <a:pt x="14586" y="17036"/>
                  </a:cubicBezTo>
                  <a:cubicBezTo>
                    <a:pt x="14567" y="17046"/>
                    <a:pt x="14539" y="17055"/>
                    <a:pt x="14510" y="17065"/>
                  </a:cubicBezTo>
                  <a:cubicBezTo>
                    <a:pt x="14510" y="17074"/>
                    <a:pt x="14510" y="17084"/>
                    <a:pt x="14510" y="17093"/>
                  </a:cubicBezTo>
                  <a:cubicBezTo>
                    <a:pt x="14510" y="17103"/>
                    <a:pt x="14501" y="17112"/>
                    <a:pt x="14491" y="17122"/>
                  </a:cubicBezTo>
                  <a:cubicBezTo>
                    <a:pt x="14510" y="17140"/>
                    <a:pt x="14510" y="17140"/>
                    <a:pt x="14501" y="17159"/>
                  </a:cubicBezTo>
                  <a:cubicBezTo>
                    <a:pt x="14491" y="17169"/>
                    <a:pt x="14491" y="17178"/>
                    <a:pt x="14482" y="17188"/>
                  </a:cubicBezTo>
                  <a:cubicBezTo>
                    <a:pt x="14482" y="17188"/>
                    <a:pt x="14482" y="17178"/>
                    <a:pt x="14473" y="17178"/>
                  </a:cubicBezTo>
                  <a:cubicBezTo>
                    <a:pt x="14463" y="17150"/>
                    <a:pt x="14454" y="17112"/>
                    <a:pt x="14444" y="17074"/>
                  </a:cubicBezTo>
                  <a:cubicBezTo>
                    <a:pt x="14444" y="17074"/>
                    <a:pt x="14444" y="17065"/>
                    <a:pt x="14444" y="17065"/>
                  </a:cubicBezTo>
                  <a:cubicBezTo>
                    <a:pt x="14454" y="17055"/>
                    <a:pt x="14454" y="17055"/>
                    <a:pt x="14454" y="17046"/>
                  </a:cubicBezTo>
                  <a:cubicBezTo>
                    <a:pt x="14458" y="17036"/>
                    <a:pt x="14461" y="17032"/>
                    <a:pt x="14464" y="17032"/>
                  </a:cubicBezTo>
                  <a:cubicBezTo>
                    <a:pt x="14468" y="17032"/>
                    <a:pt x="14473" y="17036"/>
                    <a:pt x="14482" y="17046"/>
                  </a:cubicBezTo>
                  <a:cubicBezTo>
                    <a:pt x="14501" y="17027"/>
                    <a:pt x="14510" y="17017"/>
                    <a:pt x="14529" y="17017"/>
                  </a:cubicBezTo>
                  <a:cubicBezTo>
                    <a:pt x="14532" y="17014"/>
                    <a:pt x="14536" y="17013"/>
                    <a:pt x="14539" y="17013"/>
                  </a:cubicBezTo>
                  <a:close/>
                  <a:moveTo>
                    <a:pt x="55041" y="17112"/>
                  </a:moveTo>
                  <a:cubicBezTo>
                    <a:pt x="55048" y="17119"/>
                    <a:pt x="55055" y="17125"/>
                    <a:pt x="55061" y="17125"/>
                  </a:cubicBezTo>
                  <a:cubicBezTo>
                    <a:pt x="55064" y="17125"/>
                    <a:pt x="55067" y="17124"/>
                    <a:pt x="55070" y="17122"/>
                  </a:cubicBezTo>
                  <a:lnTo>
                    <a:pt x="55079" y="17122"/>
                  </a:lnTo>
                  <a:lnTo>
                    <a:pt x="55070" y="17188"/>
                  </a:lnTo>
                  <a:lnTo>
                    <a:pt x="55051" y="17188"/>
                  </a:lnTo>
                  <a:cubicBezTo>
                    <a:pt x="55051" y="17178"/>
                    <a:pt x="55051" y="17178"/>
                    <a:pt x="55051" y="17169"/>
                  </a:cubicBezTo>
                  <a:cubicBezTo>
                    <a:pt x="55051" y="17169"/>
                    <a:pt x="55051" y="17159"/>
                    <a:pt x="55051" y="17159"/>
                  </a:cubicBezTo>
                  <a:cubicBezTo>
                    <a:pt x="55051" y="17159"/>
                    <a:pt x="55051" y="17150"/>
                    <a:pt x="55041" y="17150"/>
                  </a:cubicBezTo>
                  <a:cubicBezTo>
                    <a:pt x="55041" y="17140"/>
                    <a:pt x="55041" y="17140"/>
                    <a:pt x="55041" y="17140"/>
                  </a:cubicBezTo>
                  <a:lnTo>
                    <a:pt x="55041" y="17131"/>
                  </a:lnTo>
                  <a:cubicBezTo>
                    <a:pt x="55041" y="17122"/>
                    <a:pt x="55032" y="17122"/>
                    <a:pt x="55032" y="17122"/>
                  </a:cubicBezTo>
                  <a:cubicBezTo>
                    <a:pt x="55032" y="17122"/>
                    <a:pt x="55032" y="17112"/>
                    <a:pt x="55032" y="17112"/>
                  </a:cubicBezTo>
                  <a:close/>
                  <a:moveTo>
                    <a:pt x="61165" y="16904"/>
                  </a:moveTo>
                  <a:cubicBezTo>
                    <a:pt x="61165" y="16904"/>
                    <a:pt x="61175" y="16904"/>
                    <a:pt x="61175" y="16913"/>
                  </a:cubicBezTo>
                  <a:cubicBezTo>
                    <a:pt x="61175" y="16918"/>
                    <a:pt x="61177" y="16920"/>
                    <a:pt x="61181" y="16920"/>
                  </a:cubicBezTo>
                  <a:cubicBezTo>
                    <a:pt x="61184" y="16920"/>
                    <a:pt x="61189" y="16918"/>
                    <a:pt x="61194" y="16913"/>
                  </a:cubicBezTo>
                  <a:cubicBezTo>
                    <a:pt x="61198" y="16909"/>
                    <a:pt x="61201" y="16906"/>
                    <a:pt x="61204" y="16906"/>
                  </a:cubicBezTo>
                  <a:cubicBezTo>
                    <a:pt x="61208" y="16906"/>
                    <a:pt x="61213" y="16909"/>
                    <a:pt x="61222" y="16913"/>
                  </a:cubicBezTo>
                  <a:cubicBezTo>
                    <a:pt x="61231" y="16932"/>
                    <a:pt x="61241" y="16951"/>
                    <a:pt x="61241" y="16961"/>
                  </a:cubicBezTo>
                  <a:cubicBezTo>
                    <a:pt x="61241" y="16980"/>
                    <a:pt x="61250" y="16980"/>
                    <a:pt x="61260" y="16989"/>
                  </a:cubicBezTo>
                  <a:cubicBezTo>
                    <a:pt x="61279" y="16998"/>
                    <a:pt x="61279" y="16998"/>
                    <a:pt x="61269" y="17017"/>
                  </a:cubicBezTo>
                  <a:cubicBezTo>
                    <a:pt x="61260" y="16998"/>
                    <a:pt x="61250" y="16989"/>
                    <a:pt x="61231" y="16980"/>
                  </a:cubicBezTo>
                  <a:cubicBezTo>
                    <a:pt x="61222" y="16980"/>
                    <a:pt x="61213" y="16989"/>
                    <a:pt x="61203" y="16998"/>
                  </a:cubicBezTo>
                  <a:cubicBezTo>
                    <a:pt x="61203" y="17017"/>
                    <a:pt x="61194" y="17027"/>
                    <a:pt x="61175" y="17027"/>
                  </a:cubicBezTo>
                  <a:cubicBezTo>
                    <a:pt x="61175" y="17027"/>
                    <a:pt x="61165" y="17036"/>
                    <a:pt x="61165" y="17036"/>
                  </a:cubicBezTo>
                  <a:cubicBezTo>
                    <a:pt x="61165" y="17046"/>
                    <a:pt x="61156" y="17055"/>
                    <a:pt x="61156" y="17055"/>
                  </a:cubicBezTo>
                  <a:lnTo>
                    <a:pt x="61137" y="17055"/>
                  </a:lnTo>
                  <a:cubicBezTo>
                    <a:pt x="61127" y="17055"/>
                    <a:pt x="61118" y="17055"/>
                    <a:pt x="61118" y="17074"/>
                  </a:cubicBezTo>
                  <a:cubicBezTo>
                    <a:pt x="61118" y="17084"/>
                    <a:pt x="61118" y="17084"/>
                    <a:pt x="61108" y="17084"/>
                  </a:cubicBezTo>
                  <a:cubicBezTo>
                    <a:pt x="61089" y="17093"/>
                    <a:pt x="61080" y="17093"/>
                    <a:pt x="61071" y="17093"/>
                  </a:cubicBezTo>
                  <a:cubicBezTo>
                    <a:pt x="61061" y="17103"/>
                    <a:pt x="61052" y="17112"/>
                    <a:pt x="61042" y="17122"/>
                  </a:cubicBezTo>
                  <a:cubicBezTo>
                    <a:pt x="61033" y="17122"/>
                    <a:pt x="61033" y="17122"/>
                    <a:pt x="61023" y="17131"/>
                  </a:cubicBezTo>
                  <a:cubicBezTo>
                    <a:pt x="61014" y="17140"/>
                    <a:pt x="61004" y="17150"/>
                    <a:pt x="60995" y="17159"/>
                  </a:cubicBezTo>
                  <a:cubicBezTo>
                    <a:pt x="60995" y="17169"/>
                    <a:pt x="60985" y="17169"/>
                    <a:pt x="60985" y="17178"/>
                  </a:cubicBezTo>
                  <a:lnTo>
                    <a:pt x="60966" y="17169"/>
                  </a:lnTo>
                  <a:cubicBezTo>
                    <a:pt x="60966" y="17169"/>
                    <a:pt x="60966" y="17178"/>
                    <a:pt x="60966" y="17178"/>
                  </a:cubicBezTo>
                  <a:cubicBezTo>
                    <a:pt x="60957" y="17178"/>
                    <a:pt x="60957" y="17188"/>
                    <a:pt x="60948" y="17188"/>
                  </a:cubicBezTo>
                  <a:cubicBezTo>
                    <a:pt x="60938" y="17178"/>
                    <a:pt x="60929" y="17178"/>
                    <a:pt x="60929" y="17159"/>
                  </a:cubicBezTo>
                  <a:cubicBezTo>
                    <a:pt x="60938" y="17112"/>
                    <a:pt x="60948" y="17055"/>
                    <a:pt x="60957" y="16998"/>
                  </a:cubicBezTo>
                  <a:cubicBezTo>
                    <a:pt x="60966" y="16989"/>
                    <a:pt x="60966" y="16980"/>
                    <a:pt x="60976" y="16980"/>
                  </a:cubicBezTo>
                  <a:cubicBezTo>
                    <a:pt x="60976" y="16970"/>
                    <a:pt x="60976" y="16951"/>
                    <a:pt x="60966" y="16951"/>
                  </a:cubicBezTo>
                  <a:cubicBezTo>
                    <a:pt x="60966" y="16942"/>
                    <a:pt x="60966" y="16932"/>
                    <a:pt x="60966" y="16923"/>
                  </a:cubicBezTo>
                  <a:cubicBezTo>
                    <a:pt x="60970" y="16920"/>
                    <a:pt x="60973" y="16919"/>
                    <a:pt x="60976" y="16919"/>
                  </a:cubicBezTo>
                  <a:cubicBezTo>
                    <a:pt x="60981" y="16919"/>
                    <a:pt x="60985" y="16923"/>
                    <a:pt x="60985" y="16923"/>
                  </a:cubicBezTo>
                  <a:cubicBezTo>
                    <a:pt x="60995" y="16932"/>
                    <a:pt x="61004" y="16942"/>
                    <a:pt x="61004" y="16951"/>
                  </a:cubicBezTo>
                  <a:cubicBezTo>
                    <a:pt x="61014" y="16942"/>
                    <a:pt x="61014" y="16942"/>
                    <a:pt x="61023" y="16942"/>
                  </a:cubicBezTo>
                  <a:cubicBezTo>
                    <a:pt x="61028" y="16937"/>
                    <a:pt x="61030" y="16935"/>
                    <a:pt x="61032" y="16935"/>
                  </a:cubicBezTo>
                  <a:cubicBezTo>
                    <a:pt x="61033" y="16935"/>
                    <a:pt x="61033" y="16937"/>
                    <a:pt x="61033" y="16942"/>
                  </a:cubicBezTo>
                  <a:cubicBezTo>
                    <a:pt x="61042" y="16970"/>
                    <a:pt x="61052" y="16989"/>
                    <a:pt x="61061" y="16998"/>
                  </a:cubicBezTo>
                  <a:cubicBezTo>
                    <a:pt x="61071" y="16989"/>
                    <a:pt x="61071" y="16980"/>
                    <a:pt x="61052" y="16961"/>
                  </a:cubicBezTo>
                  <a:lnTo>
                    <a:pt x="61071" y="16951"/>
                  </a:lnTo>
                  <a:cubicBezTo>
                    <a:pt x="61071" y="16951"/>
                    <a:pt x="61071" y="16961"/>
                    <a:pt x="61071" y="16961"/>
                  </a:cubicBezTo>
                  <a:cubicBezTo>
                    <a:pt x="61080" y="16970"/>
                    <a:pt x="61089" y="16980"/>
                    <a:pt x="61099" y="16980"/>
                  </a:cubicBezTo>
                  <a:cubicBezTo>
                    <a:pt x="61104" y="16982"/>
                    <a:pt x="61108" y="16983"/>
                    <a:pt x="61112" y="16983"/>
                  </a:cubicBezTo>
                  <a:cubicBezTo>
                    <a:pt x="61124" y="16983"/>
                    <a:pt x="61132" y="16974"/>
                    <a:pt x="61146" y="16961"/>
                  </a:cubicBezTo>
                  <a:cubicBezTo>
                    <a:pt x="61146" y="16951"/>
                    <a:pt x="61156" y="16942"/>
                    <a:pt x="61146" y="16923"/>
                  </a:cubicBezTo>
                  <a:cubicBezTo>
                    <a:pt x="61146" y="16913"/>
                    <a:pt x="61156" y="16913"/>
                    <a:pt x="61165" y="16904"/>
                  </a:cubicBezTo>
                  <a:close/>
                  <a:moveTo>
                    <a:pt x="54483" y="17188"/>
                  </a:moveTo>
                  <a:lnTo>
                    <a:pt x="54483" y="17197"/>
                  </a:lnTo>
                  <a:lnTo>
                    <a:pt x="54473" y="17188"/>
                  </a:lnTo>
                  <a:close/>
                  <a:moveTo>
                    <a:pt x="55155" y="17178"/>
                  </a:moveTo>
                  <a:cubicBezTo>
                    <a:pt x="55155" y="17188"/>
                    <a:pt x="55155" y="17188"/>
                    <a:pt x="55145" y="17197"/>
                  </a:cubicBezTo>
                  <a:lnTo>
                    <a:pt x="55155" y="17178"/>
                  </a:lnTo>
                  <a:close/>
                  <a:moveTo>
                    <a:pt x="56556" y="17178"/>
                  </a:moveTo>
                  <a:cubicBezTo>
                    <a:pt x="56556" y="17178"/>
                    <a:pt x="56565" y="17188"/>
                    <a:pt x="56565" y="17188"/>
                  </a:cubicBezTo>
                  <a:lnTo>
                    <a:pt x="56537" y="17197"/>
                  </a:lnTo>
                  <a:cubicBezTo>
                    <a:pt x="56546" y="17188"/>
                    <a:pt x="56546" y="17188"/>
                    <a:pt x="56556" y="17178"/>
                  </a:cubicBezTo>
                  <a:close/>
                  <a:moveTo>
                    <a:pt x="16349" y="17127"/>
                  </a:moveTo>
                  <a:cubicBezTo>
                    <a:pt x="16354" y="17127"/>
                    <a:pt x="16359" y="17128"/>
                    <a:pt x="16366" y="17131"/>
                  </a:cubicBezTo>
                  <a:cubicBezTo>
                    <a:pt x="16356" y="17140"/>
                    <a:pt x="16356" y="17150"/>
                    <a:pt x="16347" y="17159"/>
                  </a:cubicBezTo>
                  <a:cubicBezTo>
                    <a:pt x="16347" y="17169"/>
                    <a:pt x="16337" y="17169"/>
                    <a:pt x="16328" y="17169"/>
                  </a:cubicBezTo>
                  <a:cubicBezTo>
                    <a:pt x="16318" y="17169"/>
                    <a:pt x="16299" y="17169"/>
                    <a:pt x="16290" y="17188"/>
                  </a:cubicBezTo>
                  <a:cubicBezTo>
                    <a:pt x="16285" y="17197"/>
                    <a:pt x="16280" y="17202"/>
                    <a:pt x="16276" y="17202"/>
                  </a:cubicBezTo>
                  <a:cubicBezTo>
                    <a:pt x="16271" y="17202"/>
                    <a:pt x="16266" y="17197"/>
                    <a:pt x="16262" y="17188"/>
                  </a:cubicBezTo>
                  <a:cubicBezTo>
                    <a:pt x="16252" y="17188"/>
                    <a:pt x="16252" y="17178"/>
                    <a:pt x="16243" y="17178"/>
                  </a:cubicBezTo>
                  <a:cubicBezTo>
                    <a:pt x="16243" y="17163"/>
                    <a:pt x="16262" y="17147"/>
                    <a:pt x="16289" y="17147"/>
                  </a:cubicBezTo>
                  <a:cubicBezTo>
                    <a:pt x="16295" y="17147"/>
                    <a:pt x="16302" y="17148"/>
                    <a:pt x="16309" y="17150"/>
                  </a:cubicBezTo>
                  <a:cubicBezTo>
                    <a:pt x="16318" y="17140"/>
                    <a:pt x="16318" y="17131"/>
                    <a:pt x="16318" y="17131"/>
                  </a:cubicBezTo>
                  <a:cubicBezTo>
                    <a:pt x="16331" y="17131"/>
                    <a:pt x="16339" y="17127"/>
                    <a:pt x="16349" y="17127"/>
                  </a:cubicBezTo>
                  <a:close/>
                  <a:moveTo>
                    <a:pt x="14368" y="17159"/>
                  </a:moveTo>
                  <a:cubicBezTo>
                    <a:pt x="14387" y="17159"/>
                    <a:pt x="14397" y="17169"/>
                    <a:pt x="14406" y="17207"/>
                  </a:cubicBezTo>
                  <a:cubicBezTo>
                    <a:pt x="14397" y="17188"/>
                    <a:pt x="14378" y="17178"/>
                    <a:pt x="14368" y="17159"/>
                  </a:cubicBezTo>
                  <a:close/>
                  <a:moveTo>
                    <a:pt x="54129" y="17181"/>
                  </a:moveTo>
                  <a:cubicBezTo>
                    <a:pt x="54135" y="17181"/>
                    <a:pt x="54142" y="17183"/>
                    <a:pt x="54151" y="17188"/>
                  </a:cubicBezTo>
                  <a:lnTo>
                    <a:pt x="54123" y="17207"/>
                  </a:lnTo>
                  <a:cubicBezTo>
                    <a:pt x="54123" y="17197"/>
                    <a:pt x="54123" y="17188"/>
                    <a:pt x="54114" y="17188"/>
                  </a:cubicBezTo>
                  <a:cubicBezTo>
                    <a:pt x="54118" y="17183"/>
                    <a:pt x="54123" y="17181"/>
                    <a:pt x="54129" y="17181"/>
                  </a:cubicBezTo>
                  <a:close/>
                  <a:moveTo>
                    <a:pt x="54180" y="17178"/>
                  </a:moveTo>
                  <a:cubicBezTo>
                    <a:pt x="54189" y="17178"/>
                    <a:pt x="54199" y="17197"/>
                    <a:pt x="54199" y="17207"/>
                  </a:cubicBezTo>
                  <a:cubicBezTo>
                    <a:pt x="54180" y="17207"/>
                    <a:pt x="54170" y="17188"/>
                    <a:pt x="54180" y="17178"/>
                  </a:cubicBezTo>
                  <a:close/>
                  <a:moveTo>
                    <a:pt x="56641" y="17188"/>
                  </a:moveTo>
                  <a:lnTo>
                    <a:pt x="56650" y="17207"/>
                  </a:lnTo>
                  <a:lnTo>
                    <a:pt x="56641" y="17207"/>
                  </a:lnTo>
                  <a:lnTo>
                    <a:pt x="56631" y="17197"/>
                  </a:lnTo>
                  <a:lnTo>
                    <a:pt x="56641" y="17188"/>
                  </a:lnTo>
                  <a:close/>
                  <a:moveTo>
                    <a:pt x="59499" y="17178"/>
                  </a:moveTo>
                  <a:lnTo>
                    <a:pt x="59499" y="17178"/>
                  </a:lnTo>
                  <a:cubicBezTo>
                    <a:pt x="59490" y="17188"/>
                    <a:pt x="59480" y="17197"/>
                    <a:pt x="59471" y="17207"/>
                  </a:cubicBezTo>
                  <a:lnTo>
                    <a:pt x="59461" y="17197"/>
                  </a:lnTo>
                  <a:lnTo>
                    <a:pt x="59499" y="17178"/>
                  </a:lnTo>
                  <a:close/>
                  <a:moveTo>
                    <a:pt x="57010" y="17140"/>
                  </a:moveTo>
                  <a:cubicBezTo>
                    <a:pt x="56991" y="17159"/>
                    <a:pt x="56991" y="17159"/>
                    <a:pt x="57000" y="17178"/>
                  </a:cubicBezTo>
                  <a:cubicBezTo>
                    <a:pt x="57010" y="17178"/>
                    <a:pt x="57000" y="17197"/>
                    <a:pt x="57000" y="17197"/>
                  </a:cubicBezTo>
                  <a:cubicBezTo>
                    <a:pt x="56991" y="17197"/>
                    <a:pt x="56991" y="17197"/>
                    <a:pt x="56991" y="17207"/>
                  </a:cubicBezTo>
                  <a:lnTo>
                    <a:pt x="56982" y="17207"/>
                  </a:lnTo>
                  <a:cubicBezTo>
                    <a:pt x="56977" y="17211"/>
                    <a:pt x="56974" y="17214"/>
                    <a:pt x="56973" y="17214"/>
                  </a:cubicBezTo>
                  <a:cubicBezTo>
                    <a:pt x="56972" y="17214"/>
                    <a:pt x="56972" y="17211"/>
                    <a:pt x="56972" y="17207"/>
                  </a:cubicBezTo>
                  <a:cubicBezTo>
                    <a:pt x="56972" y="17188"/>
                    <a:pt x="56972" y="17178"/>
                    <a:pt x="56982" y="17169"/>
                  </a:cubicBezTo>
                  <a:cubicBezTo>
                    <a:pt x="56982" y="17159"/>
                    <a:pt x="56982" y="17159"/>
                    <a:pt x="56982" y="17150"/>
                  </a:cubicBezTo>
                  <a:cubicBezTo>
                    <a:pt x="56982" y="17140"/>
                    <a:pt x="56991" y="17140"/>
                    <a:pt x="57010" y="17140"/>
                  </a:cubicBezTo>
                  <a:close/>
                  <a:moveTo>
                    <a:pt x="55846" y="17197"/>
                  </a:moveTo>
                  <a:cubicBezTo>
                    <a:pt x="55846" y="17197"/>
                    <a:pt x="55846" y="17207"/>
                    <a:pt x="55846" y="17216"/>
                  </a:cubicBezTo>
                  <a:lnTo>
                    <a:pt x="55827" y="17197"/>
                  </a:lnTo>
                  <a:close/>
                  <a:moveTo>
                    <a:pt x="56366" y="17197"/>
                  </a:moveTo>
                  <a:cubicBezTo>
                    <a:pt x="56366" y="17197"/>
                    <a:pt x="56376" y="17197"/>
                    <a:pt x="56376" y="17207"/>
                  </a:cubicBezTo>
                  <a:cubicBezTo>
                    <a:pt x="56376" y="17207"/>
                    <a:pt x="56385" y="17207"/>
                    <a:pt x="56385" y="17216"/>
                  </a:cubicBezTo>
                  <a:cubicBezTo>
                    <a:pt x="56376" y="17216"/>
                    <a:pt x="56366" y="17216"/>
                    <a:pt x="56366" y="17207"/>
                  </a:cubicBezTo>
                  <a:cubicBezTo>
                    <a:pt x="56366" y="17207"/>
                    <a:pt x="56366" y="17207"/>
                    <a:pt x="56366" y="17197"/>
                  </a:cubicBezTo>
                  <a:close/>
                  <a:moveTo>
                    <a:pt x="60673" y="17159"/>
                  </a:moveTo>
                  <a:cubicBezTo>
                    <a:pt x="60673" y="17178"/>
                    <a:pt x="60701" y="17197"/>
                    <a:pt x="60692" y="17216"/>
                  </a:cubicBezTo>
                  <a:cubicBezTo>
                    <a:pt x="60682" y="17216"/>
                    <a:pt x="60673" y="17216"/>
                    <a:pt x="60654" y="17207"/>
                  </a:cubicBezTo>
                  <a:cubicBezTo>
                    <a:pt x="60654" y="17207"/>
                    <a:pt x="60654" y="17207"/>
                    <a:pt x="60645" y="17197"/>
                  </a:cubicBezTo>
                  <a:cubicBezTo>
                    <a:pt x="60645" y="17178"/>
                    <a:pt x="60664" y="17159"/>
                    <a:pt x="60673" y="17159"/>
                  </a:cubicBezTo>
                  <a:close/>
                  <a:moveTo>
                    <a:pt x="60787" y="17140"/>
                  </a:moveTo>
                  <a:cubicBezTo>
                    <a:pt x="60806" y="17140"/>
                    <a:pt x="60815" y="17159"/>
                    <a:pt x="60806" y="17169"/>
                  </a:cubicBezTo>
                  <a:cubicBezTo>
                    <a:pt x="60806" y="17178"/>
                    <a:pt x="60806" y="17197"/>
                    <a:pt x="60796" y="17207"/>
                  </a:cubicBezTo>
                  <a:cubicBezTo>
                    <a:pt x="60796" y="17216"/>
                    <a:pt x="60787" y="17216"/>
                    <a:pt x="60787" y="17216"/>
                  </a:cubicBezTo>
                  <a:cubicBezTo>
                    <a:pt x="60787" y="17216"/>
                    <a:pt x="60777" y="17207"/>
                    <a:pt x="60777" y="17207"/>
                  </a:cubicBezTo>
                  <a:cubicBezTo>
                    <a:pt x="60777" y="17197"/>
                    <a:pt x="60777" y="17188"/>
                    <a:pt x="60777" y="17188"/>
                  </a:cubicBezTo>
                  <a:cubicBezTo>
                    <a:pt x="60768" y="17178"/>
                    <a:pt x="60768" y="17178"/>
                    <a:pt x="60768" y="17178"/>
                  </a:cubicBezTo>
                  <a:cubicBezTo>
                    <a:pt x="60768" y="17169"/>
                    <a:pt x="60777" y="17159"/>
                    <a:pt x="60777" y="17150"/>
                  </a:cubicBezTo>
                  <a:cubicBezTo>
                    <a:pt x="60777" y="17140"/>
                    <a:pt x="60787" y="17140"/>
                    <a:pt x="60787" y="17140"/>
                  </a:cubicBezTo>
                  <a:close/>
                  <a:moveTo>
                    <a:pt x="53707" y="17207"/>
                  </a:moveTo>
                  <a:cubicBezTo>
                    <a:pt x="53716" y="17207"/>
                    <a:pt x="53725" y="17207"/>
                    <a:pt x="53725" y="17226"/>
                  </a:cubicBezTo>
                  <a:lnTo>
                    <a:pt x="53707" y="17207"/>
                  </a:lnTo>
                  <a:close/>
                  <a:moveTo>
                    <a:pt x="54019" y="17207"/>
                  </a:moveTo>
                  <a:cubicBezTo>
                    <a:pt x="54028" y="17207"/>
                    <a:pt x="54047" y="17207"/>
                    <a:pt x="54057" y="17216"/>
                  </a:cubicBezTo>
                  <a:lnTo>
                    <a:pt x="54066" y="17216"/>
                  </a:lnTo>
                  <a:cubicBezTo>
                    <a:pt x="54066" y="17226"/>
                    <a:pt x="54066" y="17226"/>
                    <a:pt x="54057" y="17226"/>
                  </a:cubicBezTo>
                  <a:lnTo>
                    <a:pt x="54047" y="17226"/>
                  </a:lnTo>
                  <a:cubicBezTo>
                    <a:pt x="54028" y="17226"/>
                    <a:pt x="54019" y="17226"/>
                    <a:pt x="54019" y="17207"/>
                  </a:cubicBezTo>
                  <a:close/>
                  <a:moveTo>
                    <a:pt x="54132" y="17207"/>
                  </a:moveTo>
                  <a:lnTo>
                    <a:pt x="54142" y="17226"/>
                  </a:lnTo>
                  <a:cubicBezTo>
                    <a:pt x="54132" y="17226"/>
                    <a:pt x="54132" y="17226"/>
                    <a:pt x="54123" y="17216"/>
                  </a:cubicBezTo>
                  <a:lnTo>
                    <a:pt x="54132" y="17207"/>
                  </a:lnTo>
                  <a:close/>
                  <a:moveTo>
                    <a:pt x="55136" y="17216"/>
                  </a:moveTo>
                  <a:lnTo>
                    <a:pt x="55126" y="17226"/>
                  </a:lnTo>
                  <a:lnTo>
                    <a:pt x="55126" y="17216"/>
                  </a:lnTo>
                  <a:close/>
                  <a:moveTo>
                    <a:pt x="55798" y="17188"/>
                  </a:moveTo>
                  <a:cubicBezTo>
                    <a:pt x="55808" y="17197"/>
                    <a:pt x="55817" y="17207"/>
                    <a:pt x="55817" y="17226"/>
                  </a:cubicBezTo>
                  <a:cubicBezTo>
                    <a:pt x="55808" y="17226"/>
                    <a:pt x="55798" y="17226"/>
                    <a:pt x="55798" y="17216"/>
                  </a:cubicBezTo>
                  <a:cubicBezTo>
                    <a:pt x="55798" y="17207"/>
                    <a:pt x="55798" y="17197"/>
                    <a:pt x="55798" y="17188"/>
                  </a:cubicBezTo>
                  <a:close/>
                  <a:moveTo>
                    <a:pt x="56915" y="17197"/>
                  </a:moveTo>
                  <a:lnTo>
                    <a:pt x="56915" y="17197"/>
                  </a:lnTo>
                  <a:cubicBezTo>
                    <a:pt x="56925" y="17207"/>
                    <a:pt x="56915" y="17226"/>
                    <a:pt x="56896" y="17226"/>
                  </a:cubicBezTo>
                  <a:cubicBezTo>
                    <a:pt x="56906" y="17216"/>
                    <a:pt x="56906" y="17207"/>
                    <a:pt x="56915" y="17197"/>
                  </a:cubicBezTo>
                  <a:close/>
                  <a:moveTo>
                    <a:pt x="60616" y="17112"/>
                  </a:moveTo>
                  <a:lnTo>
                    <a:pt x="60626" y="17140"/>
                  </a:lnTo>
                  <a:cubicBezTo>
                    <a:pt x="60616" y="17150"/>
                    <a:pt x="60607" y="17140"/>
                    <a:pt x="60607" y="17159"/>
                  </a:cubicBezTo>
                  <a:cubicBezTo>
                    <a:pt x="60607" y="17169"/>
                    <a:pt x="60626" y="17178"/>
                    <a:pt x="60635" y="17178"/>
                  </a:cubicBezTo>
                  <a:cubicBezTo>
                    <a:pt x="60635" y="17197"/>
                    <a:pt x="60626" y="17216"/>
                    <a:pt x="60597" y="17226"/>
                  </a:cubicBezTo>
                  <a:cubicBezTo>
                    <a:pt x="60591" y="17226"/>
                    <a:pt x="60585" y="17230"/>
                    <a:pt x="60578" y="17230"/>
                  </a:cubicBezTo>
                  <a:cubicBezTo>
                    <a:pt x="60575" y="17230"/>
                    <a:pt x="60572" y="17229"/>
                    <a:pt x="60569" y="17226"/>
                  </a:cubicBezTo>
                  <a:cubicBezTo>
                    <a:pt x="60569" y="17216"/>
                    <a:pt x="60569" y="17207"/>
                    <a:pt x="60569" y="17197"/>
                  </a:cubicBezTo>
                  <a:cubicBezTo>
                    <a:pt x="60578" y="17188"/>
                    <a:pt x="60578" y="17178"/>
                    <a:pt x="60588" y="17178"/>
                  </a:cubicBezTo>
                  <a:cubicBezTo>
                    <a:pt x="60597" y="17178"/>
                    <a:pt x="60597" y="17178"/>
                    <a:pt x="60597" y="17169"/>
                  </a:cubicBezTo>
                  <a:cubicBezTo>
                    <a:pt x="60597" y="17150"/>
                    <a:pt x="60597" y="17131"/>
                    <a:pt x="60616" y="17112"/>
                  </a:cubicBezTo>
                  <a:close/>
                  <a:moveTo>
                    <a:pt x="55051" y="17216"/>
                  </a:moveTo>
                  <a:lnTo>
                    <a:pt x="55070" y="17226"/>
                  </a:lnTo>
                  <a:cubicBezTo>
                    <a:pt x="55060" y="17230"/>
                    <a:pt x="55055" y="17233"/>
                    <a:pt x="55053" y="17233"/>
                  </a:cubicBezTo>
                  <a:cubicBezTo>
                    <a:pt x="55051" y="17233"/>
                    <a:pt x="55051" y="17230"/>
                    <a:pt x="55051" y="17226"/>
                  </a:cubicBezTo>
                  <a:cubicBezTo>
                    <a:pt x="55051" y="17226"/>
                    <a:pt x="55051" y="17216"/>
                    <a:pt x="55051" y="17216"/>
                  </a:cubicBezTo>
                  <a:close/>
                  <a:moveTo>
                    <a:pt x="54975" y="17216"/>
                  </a:moveTo>
                  <a:cubicBezTo>
                    <a:pt x="54984" y="17216"/>
                    <a:pt x="54975" y="17226"/>
                    <a:pt x="54975" y="17235"/>
                  </a:cubicBezTo>
                  <a:lnTo>
                    <a:pt x="54975" y="17216"/>
                  </a:lnTo>
                  <a:close/>
                  <a:moveTo>
                    <a:pt x="55013" y="17216"/>
                  </a:moveTo>
                  <a:lnTo>
                    <a:pt x="55013" y="17235"/>
                  </a:lnTo>
                  <a:cubicBezTo>
                    <a:pt x="55003" y="17226"/>
                    <a:pt x="55003" y="17226"/>
                    <a:pt x="55013" y="17216"/>
                  </a:cubicBezTo>
                  <a:close/>
                  <a:moveTo>
                    <a:pt x="61317" y="17207"/>
                  </a:moveTo>
                  <a:lnTo>
                    <a:pt x="61317" y="17216"/>
                  </a:lnTo>
                  <a:cubicBezTo>
                    <a:pt x="61317" y="17216"/>
                    <a:pt x="61317" y="17226"/>
                    <a:pt x="61307" y="17226"/>
                  </a:cubicBezTo>
                  <a:cubicBezTo>
                    <a:pt x="61307" y="17235"/>
                    <a:pt x="61307" y="17235"/>
                    <a:pt x="61298" y="17235"/>
                  </a:cubicBezTo>
                  <a:lnTo>
                    <a:pt x="61298" y="17226"/>
                  </a:lnTo>
                  <a:lnTo>
                    <a:pt x="61317" y="17207"/>
                  </a:lnTo>
                  <a:close/>
                  <a:moveTo>
                    <a:pt x="59509" y="17074"/>
                  </a:moveTo>
                  <a:cubicBezTo>
                    <a:pt x="59518" y="17084"/>
                    <a:pt x="59518" y="17103"/>
                    <a:pt x="59509" y="17112"/>
                  </a:cubicBezTo>
                  <a:cubicBezTo>
                    <a:pt x="59509" y="17122"/>
                    <a:pt x="59490" y="17131"/>
                    <a:pt x="59480" y="17140"/>
                  </a:cubicBezTo>
                  <a:cubicBezTo>
                    <a:pt x="59490" y="17140"/>
                    <a:pt x="59490" y="17140"/>
                    <a:pt x="59499" y="17131"/>
                  </a:cubicBezTo>
                  <a:lnTo>
                    <a:pt x="59547" y="17131"/>
                  </a:lnTo>
                  <a:cubicBezTo>
                    <a:pt x="59547" y="17140"/>
                    <a:pt x="59547" y="17140"/>
                    <a:pt x="59537" y="17150"/>
                  </a:cubicBezTo>
                  <a:cubicBezTo>
                    <a:pt x="59518" y="17159"/>
                    <a:pt x="59509" y="17169"/>
                    <a:pt x="59490" y="17178"/>
                  </a:cubicBezTo>
                  <a:cubicBezTo>
                    <a:pt x="59471" y="17188"/>
                    <a:pt x="59461" y="17188"/>
                    <a:pt x="59452" y="17207"/>
                  </a:cubicBezTo>
                  <a:cubicBezTo>
                    <a:pt x="59452" y="17216"/>
                    <a:pt x="59443" y="17216"/>
                    <a:pt x="59443" y="17216"/>
                  </a:cubicBezTo>
                  <a:cubicBezTo>
                    <a:pt x="59424" y="17216"/>
                    <a:pt x="59414" y="17226"/>
                    <a:pt x="59405" y="17235"/>
                  </a:cubicBezTo>
                  <a:cubicBezTo>
                    <a:pt x="59405" y="17235"/>
                    <a:pt x="59405" y="17239"/>
                    <a:pt x="59402" y="17239"/>
                  </a:cubicBezTo>
                  <a:cubicBezTo>
                    <a:pt x="59400" y="17239"/>
                    <a:pt x="59398" y="17238"/>
                    <a:pt x="59395" y="17235"/>
                  </a:cubicBezTo>
                  <a:cubicBezTo>
                    <a:pt x="59395" y="17226"/>
                    <a:pt x="59395" y="17226"/>
                    <a:pt x="59395" y="17216"/>
                  </a:cubicBezTo>
                  <a:cubicBezTo>
                    <a:pt x="59386" y="17216"/>
                    <a:pt x="59386" y="17216"/>
                    <a:pt x="59376" y="17207"/>
                  </a:cubicBezTo>
                  <a:cubicBezTo>
                    <a:pt x="59376" y="17207"/>
                    <a:pt x="59367" y="17197"/>
                    <a:pt x="59367" y="17197"/>
                  </a:cubicBezTo>
                  <a:cubicBezTo>
                    <a:pt x="59357" y="17197"/>
                    <a:pt x="59348" y="17188"/>
                    <a:pt x="59357" y="17178"/>
                  </a:cubicBezTo>
                  <a:lnTo>
                    <a:pt x="59357" y="17178"/>
                  </a:lnTo>
                  <a:cubicBezTo>
                    <a:pt x="59367" y="17188"/>
                    <a:pt x="59376" y="17197"/>
                    <a:pt x="59376" y="17197"/>
                  </a:cubicBezTo>
                  <a:cubicBezTo>
                    <a:pt x="59395" y="17178"/>
                    <a:pt x="59414" y="17169"/>
                    <a:pt x="59433" y="17159"/>
                  </a:cubicBezTo>
                  <a:cubicBezTo>
                    <a:pt x="59433" y="17159"/>
                    <a:pt x="59433" y="17150"/>
                    <a:pt x="59424" y="17150"/>
                  </a:cubicBezTo>
                  <a:cubicBezTo>
                    <a:pt x="59405" y="17131"/>
                    <a:pt x="59414" y="17103"/>
                    <a:pt x="59443" y="17103"/>
                  </a:cubicBezTo>
                  <a:cubicBezTo>
                    <a:pt x="59443" y="17093"/>
                    <a:pt x="59452" y="17093"/>
                    <a:pt x="59461" y="17093"/>
                  </a:cubicBezTo>
                  <a:cubicBezTo>
                    <a:pt x="59471" y="17093"/>
                    <a:pt x="59480" y="17093"/>
                    <a:pt x="59490" y="17084"/>
                  </a:cubicBezTo>
                  <a:cubicBezTo>
                    <a:pt x="59490" y="17074"/>
                    <a:pt x="59499" y="17074"/>
                    <a:pt x="59509" y="17074"/>
                  </a:cubicBezTo>
                  <a:close/>
                  <a:moveTo>
                    <a:pt x="15722" y="17216"/>
                  </a:moveTo>
                  <a:cubicBezTo>
                    <a:pt x="15713" y="17226"/>
                    <a:pt x="15713" y="17235"/>
                    <a:pt x="15703" y="17245"/>
                  </a:cubicBezTo>
                  <a:cubicBezTo>
                    <a:pt x="15703" y="17235"/>
                    <a:pt x="15694" y="17235"/>
                    <a:pt x="15694" y="17226"/>
                  </a:cubicBezTo>
                  <a:cubicBezTo>
                    <a:pt x="15694" y="17226"/>
                    <a:pt x="15703" y="17216"/>
                    <a:pt x="15703" y="17216"/>
                  </a:cubicBezTo>
                  <a:close/>
                  <a:moveTo>
                    <a:pt x="53867" y="17235"/>
                  </a:moveTo>
                  <a:cubicBezTo>
                    <a:pt x="53867" y="17235"/>
                    <a:pt x="53867" y="17235"/>
                    <a:pt x="53877" y="17245"/>
                  </a:cubicBezTo>
                  <a:lnTo>
                    <a:pt x="53867" y="17245"/>
                  </a:lnTo>
                  <a:cubicBezTo>
                    <a:pt x="53867" y="17245"/>
                    <a:pt x="53858" y="17245"/>
                    <a:pt x="53858" y="17235"/>
                  </a:cubicBezTo>
                  <a:close/>
                  <a:moveTo>
                    <a:pt x="59831" y="17207"/>
                  </a:moveTo>
                  <a:cubicBezTo>
                    <a:pt x="59840" y="17207"/>
                    <a:pt x="59859" y="17216"/>
                    <a:pt x="59868" y="17226"/>
                  </a:cubicBezTo>
                  <a:cubicBezTo>
                    <a:pt x="59868" y="17226"/>
                    <a:pt x="59868" y="17235"/>
                    <a:pt x="59868" y="17245"/>
                  </a:cubicBezTo>
                  <a:lnTo>
                    <a:pt x="59859" y="17245"/>
                  </a:lnTo>
                  <a:cubicBezTo>
                    <a:pt x="59840" y="17235"/>
                    <a:pt x="59821" y="17226"/>
                    <a:pt x="59812" y="17216"/>
                  </a:cubicBezTo>
                  <a:lnTo>
                    <a:pt x="59812" y="17207"/>
                  </a:lnTo>
                  <a:close/>
                  <a:moveTo>
                    <a:pt x="55022" y="17235"/>
                  </a:moveTo>
                  <a:cubicBezTo>
                    <a:pt x="55032" y="17245"/>
                    <a:pt x="55032" y="17245"/>
                    <a:pt x="55022" y="17254"/>
                  </a:cubicBezTo>
                  <a:cubicBezTo>
                    <a:pt x="55013" y="17245"/>
                    <a:pt x="55013" y="17235"/>
                    <a:pt x="55022" y="17235"/>
                  </a:cubicBezTo>
                  <a:close/>
                  <a:moveTo>
                    <a:pt x="55732" y="17245"/>
                  </a:moveTo>
                  <a:lnTo>
                    <a:pt x="55713" y="17254"/>
                  </a:lnTo>
                  <a:lnTo>
                    <a:pt x="55704" y="17254"/>
                  </a:lnTo>
                  <a:lnTo>
                    <a:pt x="55723" y="17245"/>
                  </a:lnTo>
                  <a:close/>
                  <a:moveTo>
                    <a:pt x="59887" y="17159"/>
                  </a:moveTo>
                  <a:cubicBezTo>
                    <a:pt x="59906" y="17159"/>
                    <a:pt x="59916" y="17169"/>
                    <a:pt x="59916" y="17178"/>
                  </a:cubicBezTo>
                  <a:cubicBezTo>
                    <a:pt x="59921" y="17184"/>
                    <a:pt x="59924" y="17189"/>
                    <a:pt x="59926" y="17189"/>
                  </a:cubicBezTo>
                  <a:cubicBezTo>
                    <a:pt x="59928" y="17189"/>
                    <a:pt x="59931" y="17186"/>
                    <a:pt x="59935" y="17178"/>
                  </a:cubicBezTo>
                  <a:lnTo>
                    <a:pt x="59954" y="17178"/>
                  </a:lnTo>
                  <a:cubicBezTo>
                    <a:pt x="59954" y="17178"/>
                    <a:pt x="59954" y="17188"/>
                    <a:pt x="59954" y="17188"/>
                  </a:cubicBezTo>
                  <a:cubicBezTo>
                    <a:pt x="59954" y="17207"/>
                    <a:pt x="59954" y="17216"/>
                    <a:pt x="59973" y="17216"/>
                  </a:cubicBezTo>
                  <a:cubicBezTo>
                    <a:pt x="59944" y="17216"/>
                    <a:pt x="59935" y="17235"/>
                    <a:pt x="59925" y="17254"/>
                  </a:cubicBezTo>
                  <a:lnTo>
                    <a:pt x="59906" y="17254"/>
                  </a:lnTo>
                  <a:cubicBezTo>
                    <a:pt x="59897" y="17254"/>
                    <a:pt x="59887" y="17254"/>
                    <a:pt x="59887" y="17235"/>
                  </a:cubicBezTo>
                  <a:cubicBezTo>
                    <a:pt x="59887" y="17216"/>
                    <a:pt x="59887" y="17188"/>
                    <a:pt x="59887" y="17159"/>
                  </a:cubicBezTo>
                  <a:close/>
                  <a:moveTo>
                    <a:pt x="60096" y="17216"/>
                  </a:moveTo>
                  <a:cubicBezTo>
                    <a:pt x="60105" y="17226"/>
                    <a:pt x="60105" y="17235"/>
                    <a:pt x="60105" y="17245"/>
                  </a:cubicBezTo>
                  <a:cubicBezTo>
                    <a:pt x="60105" y="17245"/>
                    <a:pt x="60096" y="17254"/>
                    <a:pt x="60096" y="17254"/>
                  </a:cubicBezTo>
                  <a:cubicBezTo>
                    <a:pt x="60086" y="17254"/>
                    <a:pt x="60077" y="17245"/>
                    <a:pt x="60067" y="17235"/>
                  </a:cubicBezTo>
                  <a:lnTo>
                    <a:pt x="60096" y="17216"/>
                  </a:lnTo>
                  <a:close/>
                  <a:moveTo>
                    <a:pt x="60124" y="17197"/>
                  </a:moveTo>
                  <a:cubicBezTo>
                    <a:pt x="60124" y="17197"/>
                    <a:pt x="60133" y="17197"/>
                    <a:pt x="60133" y="17207"/>
                  </a:cubicBezTo>
                  <a:cubicBezTo>
                    <a:pt x="60133" y="17216"/>
                    <a:pt x="60143" y="17216"/>
                    <a:pt x="60152" y="17216"/>
                  </a:cubicBezTo>
                  <a:cubicBezTo>
                    <a:pt x="60162" y="17216"/>
                    <a:pt x="60171" y="17216"/>
                    <a:pt x="60171" y="17235"/>
                  </a:cubicBezTo>
                  <a:cubicBezTo>
                    <a:pt x="60171" y="17235"/>
                    <a:pt x="60162" y="17245"/>
                    <a:pt x="60162" y="17254"/>
                  </a:cubicBezTo>
                  <a:cubicBezTo>
                    <a:pt x="60152" y="17254"/>
                    <a:pt x="60152" y="17254"/>
                    <a:pt x="60143" y="17245"/>
                  </a:cubicBezTo>
                  <a:cubicBezTo>
                    <a:pt x="60143" y="17235"/>
                    <a:pt x="60143" y="17235"/>
                    <a:pt x="60133" y="17235"/>
                  </a:cubicBezTo>
                  <a:cubicBezTo>
                    <a:pt x="60115" y="17235"/>
                    <a:pt x="60115" y="17216"/>
                    <a:pt x="60115" y="17207"/>
                  </a:cubicBezTo>
                  <a:cubicBezTo>
                    <a:pt x="60124" y="17197"/>
                    <a:pt x="60124" y="17197"/>
                    <a:pt x="60124" y="17197"/>
                  </a:cubicBezTo>
                  <a:close/>
                  <a:moveTo>
                    <a:pt x="53848" y="17245"/>
                  </a:moveTo>
                  <a:lnTo>
                    <a:pt x="53867" y="17264"/>
                  </a:lnTo>
                  <a:lnTo>
                    <a:pt x="53867" y="17264"/>
                  </a:lnTo>
                  <a:lnTo>
                    <a:pt x="53848" y="17254"/>
                  </a:lnTo>
                  <a:lnTo>
                    <a:pt x="53848" y="17245"/>
                  </a:lnTo>
                  <a:close/>
                  <a:moveTo>
                    <a:pt x="15684" y="17245"/>
                  </a:moveTo>
                  <a:lnTo>
                    <a:pt x="15694" y="17254"/>
                  </a:lnTo>
                  <a:lnTo>
                    <a:pt x="15684" y="17264"/>
                  </a:lnTo>
                  <a:cubicBezTo>
                    <a:pt x="15684" y="17264"/>
                    <a:pt x="15675" y="17254"/>
                    <a:pt x="15675" y="17254"/>
                  </a:cubicBezTo>
                  <a:cubicBezTo>
                    <a:pt x="15675" y="17254"/>
                    <a:pt x="15684" y="17245"/>
                    <a:pt x="15684" y="17245"/>
                  </a:cubicBezTo>
                  <a:close/>
                  <a:moveTo>
                    <a:pt x="54511" y="17245"/>
                  </a:moveTo>
                  <a:cubicBezTo>
                    <a:pt x="54511" y="17254"/>
                    <a:pt x="54521" y="17254"/>
                    <a:pt x="54521" y="17254"/>
                  </a:cubicBezTo>
                  <a:cubicBezTo>
                    <a:pt x="54521" y="17254"/>
                    <a:pt x="54511" y="17264"/>
                    <a:pt x="54511" y="17264"/>
                  </a:cubicBezTo>
                  <a:cubicBezTo>
                    <a:pt x="54511" y="17264"/>
                    <a:pt x="54502" y="17254"/>
                    <a:pt x="54502" y="17254"/>
                  </a:cubicBezTo>
                  <a:cubicBezTo>
                    <a:pt x="54502" y="17254"/>
                    <a:pt x="54511" y="17245"/>
                    <a:pt x="54511" y="17245"/>
                  </a:cubicBezTo>
                  <a:close/>
                  <a:moveTo>
                    <a:pt x="54984" y="17254"/>
                  </a:moveTo>
                  <a:cubicBezTo>
                    <a:pt x="54994" y="17254"/>
                    <a:pt x="54994" y="17264"/>
                    <a:pt x="55003" y="17264"/>
                  </a:cubicBezTo>
                  <a:lnTo>
                    <a:pt x="54984" y="17264"/>
                  </a:lnTo>
                  <a:lnTo>
                    <a:pt x="54984" y="17254"/>
                  </a:lnTo>
                  <a:close/>
                  <a:moveTo>
                    <a:pt x="55827" y="17235"/>
                  </a:moveTo>
                  <a:cubicBezTo>
                    <a:pt x="55836" y="17245"/>
                    <a:pt x="55836" y="17254"/>
                    <a:pt x="55836" y="17254"/>
                  </a:cubicBezTo>
                  <a:cubicBezTo>
                    <a:pt x="55836" y="17264"/>
                    <a:pt x="55836" y="17264"/>
                    <a:pt x="55827" y="17264"/>
                  </a:cubicBezTo>
                  <a:cubicBezTo>
                    <a:pt x="55817" y="17264"/>
                    <a:pt x="55817" y="17254"/>
                    <a:pt x="55817" y="17254"/>
                  </a:cubicBezTo>
                  <a:cubicBezTo>
                    <a:pt x="55827" y="17245"/>
                    <a:pt x="55827" y="17245"/>
                    <a:pt x="55827" y="17235"/>
                  </a:cubicBezTo>
                  <a:close/>
                  <a:moveTo>
                    <a:pt x="59734" y="17173"/>
                  </a:moveTo>
                  <a:cubicBezTo>
                    <a:pt x="59738" y="17173"/>
                    <a:pt x="59744" y="17175"/>
                    <a:pt x="59755" y="17178"/>
                  </a:cubicBezTo>
                  <a:lnTo>
                    <a:pt x="59774" y="17178"/>
                  </a:lnTo>
                  <a:lnTo>
                    <a:pt x="59764" y="17207"/>
                  </a:lnTo>
                  <a:cubicBezTo>
                    <a:pt x="59774" y="17207"/>
                    <a:pt x="59783" y="17216"/>
                    <a:pt x="59793" y="17216"/>
                  </a:cubicBezTo>
                  <a:cubicBezTo>
                    <a:pt x="59802" y="17226"/>
                    <a:pt x="59812" y="17235"/>
                    <a:pt x="59812" y="17245"/>
                  </a:cubicBezTo>
                  <a:cubicBezTo>
                    <a:pt x="59802" y="17254"/>
                    <a:pt x="59802" y="17264"/>
                    <a:pt x="59793" y="17264"/>
                  </a:cubicBezTo>
                  <a:cubicBezTo>
                    <a:pt x="59783" y="17264"/>
                    <a:pt x="59764" y="17254"/>
                    <a:pt x="59755" y="17254"/>
                  </a:cubicBezTo>
                  <a:cubicBezTo>
                    <a:pt x="59745" y="17254"/>
                    <a:pt x="59745" y="17245"/>
                    <a:pt x="59745" y="17245"/>
                  </a:cubicBezTo>
                  <a:cubicBezTo>
                    <a:pt x="59745" y="17235"/>
                    <a:pt x="59745" y="17226"/>
                    <a:pt x="59736" y="17226"/>
                  </a:cubicBezTo>
                  <a:cubicBezTo>
                    <a:pt x="59736" y="17216"/>
                    <a:pt x="59736" y="17216"/>
                    <a:pt x="59726" y="17216"/>
                  </a:cubicBezTo>
                  <a:cubicBezTo>
                    <a:pt x="59726" y="17216"/>
                    <a:pt x="59717" y="17216"/>
                    <a:pt x="59717" y="17226"/>
                  </a:cubicBezTo>
                  <a:cubicBezTo>
                    <a:pt x="59717" y="17226"/>
                    <a:pt x="59717" y="17235"/>
                    <a:pt x="59717" y="17235"/>
                  </a:cubicBezTo>
                  <a:cubicBezTo>
                    <a:pt x="59717" y="17254"/>
                    <a:pt x="59717" y="17254"/>
                    <a:pt x="59698" y="17254"/>
                  </a:cubicBezTo>
                  <a:cubicBezTo>
                    <a:pt x="59689" y="17254"/>
                    <a:pt x="59689" y="17245"/>
                    <a:pt x="59679" y="17245"/>
                  </a:cubicBezTo>
                  <a:cubicBezTo>
                    <a:pt x="59670" y="17235"/>
                    <a:pt x="59660" y="17226"/>
                    <a:pt x="59651" y="17216"/>
                  </a:cubicBezTo>
                  <a:cubicBezTo>
                    <a:pt x="59641" y="17207"/>
                    <a:pt x="59641" y="17197"/>
                    <a:pt x="59660" y="17188"/>
                  </a:cubicBezTo>
                  <a:lnTo>
                    <a:pt x="59708" y="17188"/>
                  </a:lnTo>
                  <a:cubicBezTo>
                    <a:pt x="59708" y="17197"/>
                    <a:pt x="59717" y="17197"/>
                    <a:pt x="59726" y="17197"/>
                  </a:cubicBezTo>
                  <a:cubicBezTo>
                    <a:pt x="59726" y="17179"/>
                    <a:pt x="59726" y="17173"/>
                    <a:pt x="59734" y="17173"/>
                  </a:cubicBezTo>
                  <a:close/>
                  <a:moveTo>
                    <a:pt x="60550" y="17235"/>
                  </a:moveTo>
                  <a:cubicBezTo>
                    <a:pt x="60550" y="17235"/>
                    <a:pt x="60559" y="17235"/>
                    <a:pt x="60559" y="17245"/>
                  </a:cubicBezTo>
                  <a:lnTo>
                    <a:pt x="60578" y="17245"/>
                  </a:lnTo>
                  <a:lnTo>
                    <a:pt x="60578" y="17254"/>
                  </a:lnTo>
                  <a:cubicBezTo>
                    <a:pt x="60569" y="17254"/>
                    <a:pt x="60559" y="17264"/>
                    <a:pt x="60559" y="17264"/>
                  </a:cubicBezTo>
                  <a:cubicBezTo>
                    <a:pt x="60550" y="17254"/>
                    <a:pt x="60550" y="17245"/>
                    <a:pt x="60540" y="17235"/>
                  </a:cubicBezTo>
                  <a:close/>
                  <a:moveTo>
                    <a:pt x="61231" y="17159"/>
                  </a:moveTo>
                  <a:cubicBezTo>
                    <a:pt x="61222" y="17169"/>
                    <a:pt x="61213" y="17188"/>
                    <a:pt x="61203" y="17197"/>
                  </a:cubicBezTo>
                  <a:cubicBezTo>
                    <a:pt x="61203" y="17197"/>
                    <a:pt x="61203" y="17207"/>
                    <a:pt x="61203" y="17207"/>
                  </a:cubicBezTo>
                  <a:cubicBezTo>
                    <a:pt x="61203" y="17216"/>
                    <a:pt x="61213" y="17226"/>
                    <a:pt x="61213" y="17235"/>
                  </a:cubicBezTo>
                  <a:cubicBezTo>
                    <a:pt x="61213" y="17245"/>
                    <a:pt x="61213" y="17245"/>
                    <a:pt x="61203" y="17245"/>
                  </a:cubicBezTo>
                  <a:cubicBezTo>
                    <a:pt x="61194" y="17245"/>
                    <a:pt x="61194" y="17254"/>
                    <a:pt x="61194" y="17254"/>
                  </a:cubicBezTo>
                  <a:cubicBezTo>
                    <a:pt x="61194" y="17264"/>
                    <a:pt x="61194" y="17264"/>
                    <a:pt x="61184" y="17264"/>
                  </a:cubicBezTo>
                  <a:lnTo>
                    <a:pt x="61165" y="17264"/>
                  </a:lnTo>
                  <a:cubicBezTo>
                    <a:pt x="61156" y="17245"/>
                    <a:pt x="61146" y="17226"/>
                    <a:pt x="61146" y="17207"/>
                  </a:cubicBezTo>
                  <a:cubicBezTo>
                    <a:pt x="61156" y="17197"/>
                    <a:pt x="61165" y="17178"/>
                    <a:pt x="61175" y="17178"/>
                  </a:cubicBezTo>
                  <a:cubicBezTo>
                    <a:pt x="61194" y="17169"/>
                    <a:pt x="61213" y="17159"/>
                    <a:pt x="61231" y="17159"/>
                  </a:cubicBezTo>
                  <a:close/>
                  <a:moveTo>
                    <a:pt x="55694" y="17188"/>
                  </a:moveTo>
                  <a:cubicBezTo>
                    <a:pt x="55713" y="17188"/>
                    <a:pt x="55723" y="17197"/>
                    <a:pt x="55723" y="17216"/>
                  </a:cubicBezTo>
                  <a:cubicBezTo>
                    <a:pt x="55713" y="17207"/>
                    <a:pt x="55713" y="17207"/>
                    <a:pt x="55713" y="17197"/>
                  </a:cubicBezTo>
                  <a:cubicBezTo>
                    <a:pt x="55708" y="17193"/>
                    <a:pt x="55706" y="17190"/>
                    <a:pt x="55704" y="17190"/>
                  </a:cubicBezTo>
                  <a:cubicBezTo>
                    <a:pt x="55701" y="17190"/>
                    <a:pt x="55699" y="17193"/>
                    <a:pt x="55694" y="17197"/>
                  </a:cubicBezTo>
                  <a:cubicBezTo>
                    <a:pt x="55694" y="17197"/>
                    <a:pt x="55694" y="17197"/>
                    <a:pt x="55685" y="17207"/>
                  </a:cubicBezTo>
                  <a:cubicBezTo>
                    <a:pt x="55685" y="17207"/>
                    <a:pt x="55685" y="17207"/>
                    <a:pt x="55685" y="17216"/>
                  </a:cubicBezTo>
                  <a:cubicBezTo>
                    <a:pt x="55694" y="17216"/>
                    <a:pt x="55704" y="17226"/>
                    <a:pt x="55694" y="17226"/>
                  </a:cubicBezTo>
                  <a:cubicBezTo>
                    <a:pt x="55685" y="17235"/>
                    <a:pt x="55685" y="17245"/>
                    <a:pt x="55675" y="17245"/>
                  </a:cubicBezTo>
                  <a:lnTo>
                    <a:pt x="55666" y="17245"/>
                  </a:lnTo>
                  <a:cubicBezTo>
                    <a:pt x="55666" y="17235"/>
                    <a:pt x="55666" y="17235"/>
                    <a:pt x="55656" y="17235"/>
                  </a:cubicBezTo>
                  <a:cubicBezTo>
                    <a:pt x="55656" y="17245"/>
                    <a:pt x="55656" y="17254"/>
                    <a:pt x="55647" y="17264"/>
                  </a:cubicBezTo>
                  <a:cubicBezTo>
                    <a:pt x="55637" y="17273"/>
                    <a:pt x="55619" y="17273"/>
                    <a:pt x="55600" y="17273"/>
                  </a:cubicBezTo>
                  <a:cubicBezTo>
                    <a:pt x="55600" y="17273"/>
                    <a:pt x="55600" y="17273"/>
                    <a:pt x="55600" y="17267"/>
                  </a:cubicBezTo>
                  <a:lnTo>
                    <a:pt x="55600" y="17267"/>
                  </a:lnTo>
                  <a:cubicBezTo>
                    <a:pt x="55602" y="17267"/>
                    <a:pt x="55604" y="17268"/>
                    <a:pt x="55606" y="17268"/>
                  </a:cubicBezTo>
                  <a:cubicBezTo>
                    <a:pt x="55615" y="17268"/>
                    <a:pt x="55622" y="17264"/>
                    <a:pt x="55628" y="17264"/>
                  </a:cubicBezTo>
                  <a:cubicBezTo>
                    <a:pt x="55637" y="17264"/>
                    <a:pt x="55637" y="17254"/>
                    <a:pt x="55637" y="17245"/>
                  </a:cubicBezTo>
                  <a:cubicBezTo>
                    <a:pt x="55637" y="17235"/>
                    <a:pt x="55647" y="17226"/>
                    <a:pt x="55656" y="17216"/>
                  </a:cubicBezTo>
                  <a:cubicBezTo>
                    <a:pt x="55656" y="17207"/>
                    <a:pt x="55656" y="17207"/>
                    <a:pt x="55666" y="17197"/>
                  </a:cubicBezTo>
                  <a:cubicBezTo>
                    <a:pt x="55666" y="17197"/>
                    <a:pt x="55675" y="17197"/>
                    <a:pt x="55666" y="17188"/>
                  </a:cubicBezTo>
                  <a:close/>
                  <a:moveTo>
                    <a:pt x="55742" y="17254"/>
                  </a:moveTo>
                  <a:cubicBezTo>
                    <a:pt x="55742" y="17264"/>
                    <a:pt x="55742" y="17273"/>
                    <a:pt x="55732" y="17273"/>
                  </a:cubicBezTo>
                  <a:lnTo>
                    <a:pt x="55723" y="17264"/>
                  </a:lnTo>
                  <a:cubicBezTo>
                    <a:pt x="55732" y="17264"/>
                    <a:pt x="55732" y="17254"/>
                    <a:pt x="55742" y="17254"/>
                  </a:cubicBezTo>
                  <a:close/>
                  <a:moveTo>
                    <a:pt x="55784" y="17219"/>
                  </a:moveTo>
                  <a:cubicBezTo>
                    <a:pt x="55787" y="17219"/>
                    <a:pt x="55789" y="17221"/>
                    <a:pt x="55789" y="17226"/>
                  </a:cubicBezTo>
                  <a:cubicBezTo>
                    <a:pt x="55789" y="17226"/>
                    <a:pt x="55789" y="17235"/>
                    <a:pt x="55789" y="17245"/>
                  </a:cubicBezTo>
                  <a:cubicBezTo>
                    <a:pt x="55789" y="17245"/>
                    <a:pt x="55789" y="17254"/>
                    <a:pt x="55798" y="17264"/>
                  </a:cubicBezTo>
                  <a:cubicBezTo>
                    <a:pt x="55798" y="17264"/>
                    <a:pt x="55798" y="17264"/>
                    <a:pt x="55789" y="17273"/>
                  </a:cubicBezTo>
                  <a:lnTo>
                    <a:pt x="55779" y="17273"/>
                  </a:lnTo>
                  <a:cubicBezTo>
                    <a:pt x="55770" y="17273"/>
                    <a:pt x="55751" y="17254"/>
                    <a:pt x="55751" y="17245"/>
                  </a:cubicBezTo>
                  <a:lnTo>
                    <a:pt x="55770" y="17245"/>
                  </a:lnTo>
                  <a:cubicBezTo>
                    <a:pt x="55770" y="17235"/>
                    <a:pt x="55779" y="17235"/>
                    <a:pt x="55779" y="17226"/>
                  </a:cubicBezTo>
                  <a:cubicBezTo>
                    <a:pt x="55779" y="17221"/>
                    <a:pt x="55782" y="17219"/>
                    <a:pt x="55784" y="17219"/>
                  </a:cubicBezTo>
                  <a:close/>
                  <a:moveTo>
                    <a:pt x="15391" y="17245"/>
                  </a:moveTo>
                  <a:lnTo>
                    <a:pt x="15381" y="17282"/>
                  </a:lnTo>
                  <a:cubicBezTo>
                    <a:pt x="15372" y="17264"/>
                    <a:pt x="15372" y="17245"/>
                    <a:pt x="15391" y="17245"/>
                  </a:cubicBezTo>
                  <a:close/>
                  <a:moveTo>
                    <a:pt x="54199" y="17264"/>
                  </a:moveTo>
                  <a:lnTo>
                    <a:pt x="54199" y="17273"/>
                  </a:lnTo>
                  <a:cubicBezTo>
                    <a:pt x="54189" y="17282"/>
                    <a:pt x="54180" y="17282"/>
                    <a:pt x="54180" y="17282"/>
                  </a:cubicBezTo>
                  <a:lnTo>
                    <a:pt x="54170" y="17282"/>
                  </a:lnTo>
                  <a:lnTo>
                    <a:pt x="54199" y="17264"/>
                  </a:lnTo>
                  <a:close/>
                  <a:moveTo>
                    <a:pt x="55600" y="17197"/>
                  </a:moveTo>
                  <a:cubicBezTo>
                    <a:pt x="55600" y="17197"/>
                    <a:pt x="55600" y="17207"/>
                    <a:pt x="55609" y="17216"/>
                  </a:cubicBezTo>
                  <a:cubicBezTo>
                    <a:pt x="55609" y="17216"/>
                    <a:pt x="55609" y="17226"/>
                    <a:pt x="55609" y="17226"/>
                  </a:cubicBezTo>
                  <a:cubicBezTo>
                    <a:pt x="55619" y="17235"/>
                    <a:pt x="55609" y="17245"/>
                    <a:pt x="55600" y="17254"/>
                  </a:cubicBezTo>
                  <a:cubicBezTo>
                    <a:pt x="55600" y="17254"/>
                    <a:pt x="55600" y="17254"/>
                    <a:pt x="55590" y="17264"/>
                  </a:cubicBezTo>
                  <a:cubicBezTo>
                    <a:pt x="55593" y="17265"/>
                    <a:pt x="55595" y="17266"/>
                    <a:pt x="55597" y="17266"/>
                  </a:cubicBezTo>
                  <a:lnTo>
                    <a:pt x="55597" y="17266"/>
                  </a:lnTo>
                  <a:cubicBezTo>
                    <a:pt x="55590" y="17275"/>
                    <a:pt x="55589" y="17282"/>
                    <a:pt x="55581" y="17282"/>
                  </a:cubicBezTo>
                  <a:cubicBezTo>
                    <a:pt x="55581" y="17279"/>
                    <a:pt x="55581" y="17278"/>
                    <a:pt x="55580" y="17278"/>
                  </a:cubicBezTo>
                  <a:cubicBezTo>
                    <a:pt x="55580" y="17278"/>
                    <a:pt x="55577" y="17282"/>
                    <a:pt x="55571" y="17282"/>
                  </a:cubicBezTo>
                  <a:lnTo>
                    <a:pt x="55562" y="17282"/>
                  </a:lnTo>
                  <a:lnTo>
                    <a:pt x="55590" y="17264"/>
                  </a:lnTo>
                  <a:cubicBezTo>
                    <a:pt x="55581" y="17264"/>
                    <a:pt x="55581" y="17254"/>
                    <a:pt x="55571" y="17245"/>
                  </a:cubicBezTo>
                  <a:cubicBezTo>
                    <a:pt x="55571" y="17245"/>
                    <a:pt x="55581" y="17245"/>
                    <a:pt x="55581" y="17235"/>
                  </a:cubicBezTo>
                  <a:cubicBezTo>
                    <a:pt x="55581" y="17235"/>
                    <a:pt x="55581" y="17245"/>
                    <a:pt x="55590" y="17245"/>
                  </a:cubicBezTo>
                  <a:cubicBezTo>
                    <a:pt x="55600" y="17245"/>
                    <a:pt x="55600" y="17235"/>
                    <a:pt x="55590" y="17235"/>
                  </a:cubicBezTo>
                  <a:cubicBezTo>
                    <a:pt x="55590" y="17226"/>
                    <a:pt x="55590" y="17226"/>
                    <a:pt x="55590" y="17226"/>
                  </a:cubicBezTo>
                  <a:cubicBezTo>
                    <a:pt x="55590" y="17216"/>
                    <a:pt x="55581" y="17216"/>
                    <a:pt x="55581" y="17207"/>
                  </a:cubicBezTo>
                  <a:cubicBezTo>
                    <a:pt x="55581" y="17207"/>
                    <a:pt x="55590" y="17197"/>
                    <a:pt x="55600" y="17197"/>
                  </a:cubicBezTo>
                  <a:close/>
                  <a:moveTo>
                    <a:pt x="59566" y="17264"/>
                  </a:moveTo>
                  <a:cubicBezTo>
                    <a:pt x="59584" y="17264"/>
                    <a:pt x="59594" y="17264"/>
                    <a:pt x="59594" y="17282"/>
                  </a:cubicBezTo>
                  <a:cubicBezTo>
                    <a:pt x="59584" y="17273"/>
                    <a:pt x="59575" y="17264"/>
                    <a:pt x="59566" y="17264"/>
                  </a:cubicBezTo>
                  <a:close/>
                  <a:moveTo>
                    <a:pt x="59850" y="17264"/>
                  </a:moveTo>
                  <a:cubicBezTo>
                    <a:pt x="59859" y="17264"/>
                    <a:pt x="59868" y="17264"/>
                    <a:pt x="59878" y="17273"/>
                  </a:cubicBezTo>
                  <a:lnTo>
                    <a:pt x="59868" y="17282"/>
                  </a:lnTo>
                  <a:lnTo>
                    <a:pt x="59850" y="17282"/>
                  </a:lnTo>
                  <a:cubicBezTo>
                    <a:pt x="59850" y="17273"/>
                    <a:pt x="59840" y="17273"/>
                    <a:pt x="59840" y="17264"/>
                  </a:cubicBezTo>
                  <a:close/>
                  <a:moveTo>
                    <a:pt x="60976" y="17264"/>
                  </a:moveTo>
                  <a:lnTo>
                    <a:pt x="60966" y="17282"/>
                  </a:lnTo>
                  <a:cubicBezTo>
                    <a:pt x="60957" y="17264"/>
                    <a:pt x="60966" y="17264"/>
                    <a:pt x="60976" y="17264"/>
                  </a:cubicBezTo>
                  <a:close/>
                  <a:moveTo>
                    <a:pt x="15571" y="17273"/>
                  </a:moveTo>
                  <a:cubicBezTo>
                    <a:pt x="15580" y="17282"/>
                    <a:pt x="15589" y="17282"/>
                    <a:pt x="15589" y="17292"/>
                  </a:cubicBezTo>
                  <a:lnTo>
                    <a:pt x="15561" y="17282"/>
                  </a:lnTo>
                  <a:lnTo>
                    <a:pt x="15571" y="17273"/>
                  </a:lnTo>
                  <a:close/>
                  <a:moveTo>
                    <a:pt x="53877" y="17273"/>
                  </a:moveTo>
                  <a:lnTo>
                    <a:pt x="53896" y="17282"/>
                  </a:lnTo>
                  <a:cubicBezTo>
                    <a:pt x="53896" y="17282"/>
                    <a:pt x="53886" y="17292"/>
                    <a:pt x="53886" y="17292"/>
                  </a:cubicBezTo>
                  <a:cubicBezTo>
                    <a:pt x="53886" y="17282"/>
                    <a:pt x="53877" y="17282"/>
                    <a:pt x="53877" y="17273"/>
                  </a:cubicBezTo>
                  <a:close/>
                  <a:moveTo>
                    <a:pt x="53915" y="17282"/>
                  </a:moveTo>
                  <a:lnTo>
                    <a:pt x="53924" y="17292"/>
                  </a:lnTo>
                  <a:lnTo>
                    <a:pt x="53915" y="17292"/>
                  </a:lnTo>
                  <a:cubicBezTo>
                    <a:pt x="53915" y="17282"/>
                    <a:pt x="53915" y="17282"/>
                    <a:pt x="53915" y="17282"/>
                  </a:cubicBezTo>
                  <a:close/>
                  <a:moveTo>
                    <a:pt x="53953" y="17245"/>
                  </a:moveTo>
                  <a:cubicBezTo>
                    <a:pt x="53953" y="17245"/>
                    <a:pt x="53953" y="17254"/>
                    <a:pt x="53953" y="17254"/>
                  </a:cubicBezTo>
                  <a:cubicBezTo>
                    <a:pt x="53943" y="17264"/>
                    <a:pt x="53953" y="17264"/>
                    <a:pt x="53953" y="17264"/>
                  </a:cubicBezTo>
                  <a:cubicBezTo>
                    <a:pt x="53962" y="17264"/>
                    <a:pt x="53962" y="17273"/>
                    <a:pt x="53962" y="17273"/>
                  </a:cubicBezTo>
                  <a:cubicBezTo>
                    <a:pt x="53962" y="17273"/>
                    <a:pt x="53953" y="17282"/>
                    <a:pt x="53953" y="17282"/>
                  </a:cubicBezTo>
                  <a:lnTo>
                    <a:pt x="53943" y="17282"/>
                  </a:lnTo>
                  <a:lnTo>
                    <a:pt x="53962" y="17292"/>
                  </a:lnTo>
                  <a:lnTo>
                    <a:pt x="53943" y="17292"/>
                  </a:lnTo>
                  <a:cubicBezTo>
                    <a:pt x="53934" y="17282"/>
                    <a:pt x="53924" y="17273"/>
                    <a:pt x="53924" y="17254"/>
                  </a:cubicBezTo>
                  <a:cubicBezTo>
                    <a:pt x="53924" y="17245"/>
                    <a:pt x="53924" y="17245"/>
                    <a:pt x="53934" y="17245"/>
                  </a:cubicBezTo>
                  <a:close/>
                  <a:moveTo>
                    <a:pt x="54157" y="17250"/>
                  </a:moveTo>
                  <a:cubicBezTo>
                    <a:pt x="54161" y="17250"/>
                    <a:pt x="54161" y="17257"/>
                    <a:pt x="54161" y="17264"/>
                  </a:cubicBezTo>
                  <a:cubicBezTo>
                    <a:pt x="54170" y="17264"/>
                    <a:pt x="54170" y="17264"/>
                    <a:pt x="54161" y="17273"/>
                  </a:cubicBezTo>
                  <a:lnTo>
                    <a:pt x="54151" y="17273"/>
                  </a:lnTo>
                  <a:cubicBezTo>
                    <a:pt x="54151" y="17273"/>
                    <a:pt x="54142" y="17264"/>
                    <a:pt x="54142" y="17264"/>
                  </a:cubicBezTo>
                  <a:cubicBezTo>
                    <a:pt x="54132" y="17273"/>
                    <a:pt x="54142" y="17273"/>
                    <a:pt x="54142" y="17273"/>
                  </a:cubicBezTo>
                  <a:cubicBezTo>
                    <a:pt x="54151" y="17273"/>
                    <a:pt x="54161" y="17282"/>
                    <a:pt x="54161" y="17282"/>
                  </a:cubicBezTo>
                  <a:lnTo>
                    <a:pt x="54142" y="17292"/>
                  </a:lnTo>
                  <a:cubicBezTo>
                    <a:pt x="54132" y="17282"/>
                    <a:pt x="54132" y="17273"/>
                    <a:pt x="54123" y="17273"/>
                  </a:cubicBezTo>
                  <a:cubicBezTo>
                    <a:pt x="54123" y="17264"/>
                    <a:pt x="54123" y="17264"/>
                    <a:pt x="54123" y="17264"/>
                  </a:cubicBezTo>
                  <a:cubicBezTo>
                    <a:pt x="54132" y="17254"/>
                    <a:pt x="54142" y="17254"/>
                    <a:pt x="54151" y="17254"/>
                  </a:cubicBezTo>
                  <a:cubicBezTo>
                    <a:pt x="54154" y="17251"/>
                    <a:pt x="54156" y="17250"/>
                    <a:pt x="54157" y="17250"/>
                  </a:cubicBezTo>
                  <a:close/>
                  <a:moveTo>
                    <a:pt x="15675" y="17273"/>
                  </a:moveTo>
                  <a:lnTo>
                    <a:pt x="15656" y="17301"/>
                  </a:lnTo>
                  <a:lnTo>
                    <a:pt x="15656" y="17292"/>
                  </a:lnTo>
                  <a:cubicBezTo>
                    <a:pt x="15646" y="17292"/>
                    <a:pt x="15646" y="17273"/>
                    <a:pt x="15656" y="17273"/>
                  </a:cubicBezTo>
                  <a:close/>
                  <a:moveTo>
                    <a:pt x="54237" y="17282"/>
                  </a:moveTo>
                  <a:cubicBezTo>
                    <a:pt x="54227" y="17292"/>
                    <a:pt x="54227" y="17301"/>
                    <a:pt x="54218" y="17301"/>
                  </a:cubicBezTo>
                  <a:cubicBezTo>
                    <a:pt x="54218" y="17292"/>
                    <a:pt x="54218" y="17292"/>
                    <a:pt x="54218" y="17282"/>
                  </a:cubicBezTo>
                  <a:close/>
                  <a:moveTo>
                    <a:pt x="56433" y="17282"/>
                  </a:moveTo>
                  <a:cubicBezTo>
                    <a:pt x="56442" y="17282"/>
                    <a:pt x="56451" y="17292"/>
                    <a:pt x="56451" y="17301"/>
                  </a:cubicBezTo>
                  <a:cubicBezTo>
                    <a:pt x="56442" y="17301"/>
                    <a:pt x="56433" y="17292"/>
                    <a:pt x="56433" y="17282"/>
                  </a:cubicBezTo>
                  <a:close/>
                  <a:moveTo>
                    <a:pt x="59774" y="17282"/>
                  </a:moveTo>
                  <a:lnTo>
                    <a:pt x="59783" y="17292"/>
                  </a:lnTo>
                  <a:cubicBezTo>
                    <a:pt x="59774" y="17301"/>
                    <a:pt x="59774" y="17301"/>
                    <a:pt x="59764" y="17301"/>
                  </a:cubicBezTo>
                  <a:cubicBezTo>
                    <a:pt x="59764" y="17301"/>
                    <a:pt x="59764" y="17301"/>
                    <a:pt x="59755" y="17292"/>
                  </a:cubicBezTo>
                  <a:lnTo>
                    <a:pt x="59774" y="17282"/>
                  </a:lnTo>
                  <a:close/>
                  <a:moveTo>
                    <a:pt x="59954" y="17282"/>
                  </a:moveTo>
                  <a:cubicBezTo>
                    <a:pt x="59925" y="17292"/>
                    <a:pt x="59897" y="17301"/>
                    <a:pt x="59868" y="17301"/>
                  </a:cubicBezTo>
                  <a:cubicBezTo>
                    <a:pt x="59897" y="17292"/>
                    <a:pt x="59925" y="17282"/>
                    <a:pt x="59954" y="17282"/>
                  </a:cubicBezTo>
                  <a:close/>
                  <a:moveTo>
                    <a:pt x="61175" y="17292"/>
                  </a:moveTo>
                  <a:lnTo>
                    <a:pt x="61175" y="17301"/>
                  </a:lnTo>
                  <a:lnTo>
                    <a:pt x="61165" y="17301"/>
                  </a:lnTo>
                  <a:lnTo>
                    <a:pt x="61165" y="17292"/>
                  </a:lnTo>
                  <a:close/>
                  <a:moveTo>
                    <a:pt x="61203" y="17288"/>
                  </a:moveTo>
                  <a:cubicBezTo>
                    <a:pt x="61213" y="17288"/>
                    <a:pt x="61213" y="17295"/>
                    <a:pt x="61213" y="17301"/>
                  </a:cubicBezTo>
                  <a:lnTo>
                    <a:pt x="61184" y="17292"/>
                  </a:lnTo>
                  <a:cubicBezTo>
                    <a:pt x="61192" y="17289"/>
                    <a:pt x="61198" y="17288"/>
                    <a:pt x="61203" y="17288"/>
                  </a:cubicBezTo>
                  <a:close/>
                  <a:moveTo>
                    <a:pt x="16195" y="17264"/>
                  </a:moveTo>
                  <a:cubicBezTo>
                    <a:pt x="16195" y="17273"/>
                    <a:pt x="16186" y="17292"/>
                    <a:pt x="16186" y="17301"/>
                  </a:cubicBezTo>
                  <a:cubicBezTo>
                    <a:pt x="16186" y="17301"/>
                    <a:pt x="16176" y="17311"/>
                    <a:pt x="16167" y="17311"/>
                  </a:cubicBezTo>
                  <a:cubicBezTo>
                    <a:pt x="16157" y="17311"/>
                    <a:pt x="16148" y="17301"/>
                    <a:pt x="16148" y="17292"/>
                  </a:cubicBezTo>
                  <a:cubicBezTo>
                    <a:pt x="16148" y="17292"/>
                    <a:pt x="16148" y="17282"/>
                    <a:pt x="16157" y="17273"/>
                  </a:cubicBezTo>
                  <a:cubicBezTo>
                    <a:pt x="16167" y="17273"/>
                    <a:pt x="16176" y="17264"/>
                    <a:pt x="16186" y="17264"/>
                  </a:cubicBezTo>
                  <a:close/>
                  <a:moveTo>
                    <a:pt x="54606" y="17282"/>
                  </a:moveTo>
                  <a:cubicBezTo>
                    <a:pt x="54606" y="17282"/>
                    <a:pt x="54615" y="17282"/>
                    <a:pt x="54615" y="17292"/>
                  </a:cubicBezTo>
                  <a:cubicBezTo>
                    <a:pt x="54615" y="17301"/>
                    <a:pt x="54625" y="17301"/>
                    <a:pt x="54634" y="17301"/>
                  </a:cubicBezTo>
                  <a:lnTo>
                    <a:pt x="54653" y="17301"/>
                  </a:lnTo>
                  <a:cubicBezTo>
                    <a:pt x="54644" y="17311"/>
                    <a:pt x="54625" y="17311"/>
                    <a:pt x="54615" y="17311"/>
                  </a:cubicBezTo>
                  <a:cubicBezTo>
                    <a:pt x="54606" y="17311"/>
                    <a:pt x="54596" y="17301"/>
                    <a:pt x="54606" y="17292"/>
                  </a:cubicBezTo>
                  <a:cubicBezTo>
                    <a:pt x="54606" y="17292"/>
                    <a:pt x="54606" y="17282"/>
                    <a:pt x="54606" y="17282"/>
                  </a:cubicBezTo>
                  <a:close/>
                  <a:moveTo>
                    <a:pt x="15154" y="17273"/>
                  </a:moveTo>
                  <a:cubicBezTo>
                    <a:pt x="15154" y="17292"/>
                    <a:pt x="15145" y="17301"/>
                    <a:pt x="15135" y="17320"/>
                  </a:cubicBezTo>
                  <a:cubicBezTo>
                    <a:pt x="15126" y="17311"/>
                    <a:pt x="15135" y="17282"/>
                    <a:pt x="15154" y="17273"/>
                  </a:cubicBezTo>
                  <a:close/>
                  <a:moveTo>
                    <a:pt x="53915" y="17311"/>
                  </a:moveTo>
                  <a:lnTo>
                    <a:pt x="53896" y="17320"/>
                  </a:lnTo>
                  <a:cubicBezTo>
                    <a:pt x="53896" y="17311"/>
                    <a:pt x="53905" y="17311"/>
                    <a:pt x="53915" y="17311"/>
                  </a:cubicBezTo>
                  <a:close/>
                  <a:moveTo>
                    <a:pt x="56877" y="17292"/>
                  </a:moveTo>
                  <a:cubicBezTo>
                    <a:pt x="56877" y="17301"/>
                    <a:pt x="56877" y="17301"/>
                    <a:pt x="56887" y="17311"/>
                  </a:cubicBezTo>
                  <a:cubicBezTo>
                    <a:pt x="56887" y="17311"/>
                    <a:pt x="56887" y="17311"/>
                    <a:pt x="56887" y="17320"/>
                  </a:cubicBezTo>
                  <a:lnTo>
                    <a:pt x="56868" y="17320"/>
                  </a:lnTo>
                  <a:cubicBezTo>
                    <a:pt x="56868" y="17320"/>
                    <a:pt x="56868" y="17320"/>
                    <a:pt x="56868" y="17311"/>
                  </a:cubicBezTo>
                  <a:cubicBezTo>
                    <a:pt x="56868" y="17311"/>
                    <a:pt x="56868" y="17301"/>
                    <a:pt x="56868" y="17301"/>
                  </a:cubicBezTo>
                  <a:lnTo>
                    <a:pt x="56877" y="17292"/>
                  </a:lnTo>
                  <a:close/>
                  <a:moveTo>
                    <a:pt x="17416" y="17273"/>
                  </a:moveTo>
                  <a:lnTo>
                    <a:pt x="17416" y="17273"/>
                  </a:lnTo>
                  <a:cubicBezTo>
                    <a:pt x="17407" y="17292"/>
                    <a:pt x="17397" y="17311"/>
                    <a:pt x="17378" y="17330"/>
                  </a:cubicBezTo>
                  <a:lnTo>
                    <a:pt x="17369" y="17330"/>
                  </a:lnTo>
                  <a:cubicBezTo>
                    <a:pt x="17369" y="17330"/>
                    <a:pt x="17369" y="17320"/>
                    <a:pt x="17369" y="17320"/>
                  </a:cubicBezTo>
                  <a:cubicBezTo>
                    <a:pt x="17378" y="17301"/>
                    <a:pt x="17388" y="17282"/>
                    <a:pt x="17416" y="17273"/>
                  </a:cubicBezTo>
                  <a:close/>
                  <a:moveTo>
                    <a:pt x="17445" y="17282"/>
                  </a:moveTo>
                  <a:cubicBezTo>
                    <a:pt x="17454" y="17292"/>
                    <a:pt x="17454" y="17301"/>
                    <a:pt x="17454" y="17311"/>
                  </a:cubicBezTo>
                  <a:lnTo>
                    <a:pt x="17435" y="17311"/>
                  </a:lnTo>
                  <a:cubicBezTo>
                    <a:pt x="17426" y="17320"/>
                    <a:pt x="17426" y="17320"/>
                    <a:pt x="17416" y="17330"/>
                  </a:cubicBezTo>
                  <a:cubicBezTo>
                    <a:pt x="17416" y="17311"/>
                    <a:pt x="17426" y="17292"/>
                    <a:pt x="17435" y="17282"/>
                  </a:cubicBezTo>
                  <a:close/>
                  <a:moveTo>
                    <a:pt x="56376" y="17301"/>
                  </a:moveTo>
                  <a:cubicBezTo>
                    <a:pt x="56395" y="17311"/>
                    <a:pt x="56395" y="17320"/>
                    <a:pt x="56385" y="17320"/>
                  </a:cubicBezTo>
                  <a:cubicBezTo>
                    <a:pt x="56385" y="17320"/>
                    <a:pt x="56385" y="17330"/>
                    <a:pt x="56376" y="17330"/>
                  </a:cubicBezTo>
                  <a:cubicBezTo>
                    <a:pt x="56376" y="17320"/>
                    <a:pt x="56376" y="17320"/>
                    <a:pt x="56376" y="17320"/>
                  </a:cubicBezTo>
                  <a:cubicBezTo>
                    <a:pt x="56376" y="17311"/>
                    <a:pt x="56376" y="17301"/>
                    <a:pt x="56376" y="17301"/>
                  </a:cubicBezTo>
                  <a:close/>
                  <a:moveTo>
                    <a:pt x="54518" y="17318"/>
                  </a:moveTo>
                  <a:cubicBezTo>
                    <a:pt x="54525" y="17318"/>
                    <a:pt x="54535" y="17323"/>
                    <a:pt x="54542" y="17323"/>
                  </a:cubicBezTo>
                  <a:cubicBezTo>
                    <a:pt x="54544" y="17323"/>
                    <a:pt x="54547" y="17322"/>
                    <a:pt x="54549" y="17320"/>
                  </a:cubicBezTo>
                  <a:lnTo>
                    <a:pt x="54549" y="17320"/>
                  </a:lnTo>
                  <a:cubicBezTo>
                    <a:pt x="54549" y="17327"/>
                    <a:pt x="54549" y="17334"/>
                    <a:pt x="54546" y="17334"/>
                  </a:cubicBezTo>
                  <a:cubicBezTo>
                    <a:pt x="54544" y="17334"/>
                    <a:pt x="54542" y="17333"/>
                    <a:pt x="54539" y="17330"/>
                  </a:cubicBezTo>
                  <a:cubicBezTo>
                    <a:pt x="54530" y="17330"/>
                    <a:pt x="54521" y="17320"/>
                    <a:pt x="54511" y="17320"/>
                  </a:cubicBezTo>
                  <a:cubicBezTo>
                    <a:pt x="54513" y="17318"/>
                    <a:pt x="54515" y="17318"/>
                    <a:pt x="54518" y="17318"/>
                  </a:cubicBezTo>
                  <a:close/>
                  <a:moveTo>
                    <a:pt x="59638" y="17098"/>
                  </a:moveTo>
                  <a:cubicBezTo>
                    <a:pt x="59640" y="17098"/>
                    <a:pt x="59641" y="17099"/>
                    <a:pt x="59641" y="17103"/>
                  </a:cubicBezTo>
                  <a:cubicBezTo>
                    <a:pt x="59651" y="17112"/>
                    <a:pt x="59651" y="17131"/>
                    <a:pt x="59641" y="17140"/>
                  </a:cubicBezTo>
                  <a:cubicBezTo>
                    <a:pt x="59632" y="17150"/>
                    <a:pt x="59622" y="17159"/>
                    <a:pt x="59613" y="17178"/>
                  </a:cubicBezTo>
                  <a:cubicBezTo>
                    <a:pt x="59613" y="17188"/>
                    <a:pt x="59613" y="17188"/>
                    <a:pt x="59594" y="17188"/>
                  </a:cubicBezTo>
                  <a:lnTo>
                    <a:pt x="59584" y="17188"/>
                  </a:lnTo>
                  <a:cubicBezTo>
                    <a:pt x="59584" y="17197"/>
                    <a:pt x="59594" y="17197"/>
                    <a:pt x="59594" y="17197"/>
                  </a:cubicBezTo>
                  <a:cubicBezTo>
                    <a:pt x="59594" y="17207"/>
                    <a:pt x="59594" y="17207"/>
                    <a:pt x="59594" y="17216"/>
                  </a:cubicBezTo>
                  <a:cubicBezTo>
                    <a:pt x="59594" y="17216"/>
                    <a:pt x="59594" y="17226"/>
                    <a:pt x="59584" y="17226"/>
                  </a:cubicBezTo>
                  <a:cubicBezTo>
                    <a:pt x="59584" y="17216"/>
                    <a:pt x="59575" y="17216"/>
                    <a:pt x="59566" y="17216"/>
                  </a:cubicBezTo>
                  <a:cubicBezTo>
                    <a:pt x="59566" y="17207"/>
                    <a:pt x="59566" y="17207"/>
                    <a:pt x="59566" y="17197"/>
                  </a:cubicBezTo>
                  <a:cubicBezTo>
                    <a:pt x="59566" y="17188"/>
                    <a:pt x="59566" y="17178"/>
                    <a:pt x="59566" y="17159"/>
                  </a:cubicBezTo>
                  <a:cubicBezTo>
                    <a:pt x="59556" y="17159"/>
                    <a:pt x="59547" y="17178"/>
                    <a:pt x="59547" y="17188"/>
                  </a:cubicBezTo>
                  <a:cubicBezTo>
                    <a:pt x="59547" y="17207"/>
                    <a:pt x="59547" y="17216"/>
                    <a:pt x="59528" y="17226"/>
                  </a:cubicBezTo>
                  <a:lnTo>
                    <a:pt x="59556" y="17235"/>
                  </a:lnTo>
                  <a:cubicBezTo>
                    <a:pt x="59537" y="17245"/>
                    <a:pt x="59518" y="17245"/>
                    <a:pt x="59499" y="17254"/>
                  </a:cubicBezTo>
                  <a:cubicBezTo>
                    <a:pt x="59490" y="17254"/>
                    <a:pt x="59480" y="17273"/>
                    <a:pt x="59471" y="17282"/>
                  </a:cubicBezTo>
                  <a:cubicBezTo>
                    <a:pt x="59471" y="17311"/>
                    <a:pt x="59452" y="17320"/>
                    <a:pt x="59433" y="17330"/>
                  </a:cubicBezTo>
                  <a:lnTo>
                    <a:pt x="59424" y="17330"/>
                  </a:lnTo>
                  <a:cubicBezTo>
                    <a:pt x="59414" y="17320"/>
                    <a:pt x="59405" y="17320"/>
                    <a:pt x="59405" y="17320"/>
                  </a:cubicBezTo>
                  <a:cubicBezTo>
                    <a:pt x="59395" y="17330"/>
                    <a:pt x="59386" y="17330"/>
                    <a:pt x="59376" y="17339"/>
                  </a:cubicBezTo>
                  <a:cubicBezTo>
                    <a:pt x="59376" y="17339"/>
                    <a:pt x="59367" y="17339"/>
                    <a:pt x="59367" y="17330"/>
                  </a:cubicBezTo>
                  <a:cubicBezTo>
                    <a:pt x="59357" y="17320"/>
                    <a:pt x="59357" y="17320"/>
                    <a:pt x="59348" y="17311"/>
                  </a:cubicBezTo>
                  <a:cubicBezTo>
                    <a:pt x="59348" y="17311"/>
                    <a:pt x="59348" y="17301"/>
                    <a:pt x="59348" y="17301"/>
                  </a:cubicBezTo>
                  <a:cubicBezTo>
                    <a:pt x="59357" y="17292"/>
                    <a:pt x="59357" y="17282"/>
                    <a:pt x="59367" y="17282"/>
                  </a:cubicBezTo>
                  <a:lnTo>
                    <a:pt x="59386" y="17292"/>
                  </a:lnTo>
                  <a:cubicBezTo>
                    <a:pt x="59386" y="17292"/>
                    <a:pt x="59386" y="17282"/>
                    <a:pt x="59386" y="17282"/>
                  </a:cubicBezTo>
                  <a:cubicBezTo>
                    <a:pt x="59376" y="17273"/>
                    <a:pt x="59376" y="17273"/>
                    <a:pt x="59395" y="17264"/>
                  </a:cubicBezTo>
                  <a:cubicBezTo>
                    <a:pt x="59405" y="17264"/>
                    <a:pt x="59414" y="17254"/>
                    <a:pt x="59414" y="17245"/>
                  </a:cubicBezTo>
                  <a:cubicBezTo>
                    <a:pt x="59424" y="17245"/>
                    <a:pt x="59433" y="17235"/>
                    <a:pt x="59443" y="17235"/>
                  </a:cubicBezTo>
                  <a:lnTo>
                    <a:pt x="59405" y="17292"/>
                  </a:lnTo>
                  <a:cubicBezTo>
                    <a:pt x="59414" y="17292"/>
                    <a:pt x="59414" y="17282"/>
                    <a:pt x="59424" y="17282"/>
                  </a:cubicBezTo>
                  <a:cubicBezTo>
                    <a:pt x="59452" y="17235"/>
                    <a:pt x="59490" y="17197"/>
                    <a:pt x="59537" y="17169"/>
                  </a:cubicBezTo>
                  <a:cubicBezTo>
                    <a:pt x="59566" y="17150"/>
                    <a:pt x="59594" y="17131"/>
                    <a:pt x="59622" y="17103"/>
                  </a:cubicBezTo>
                  <a:cubicBezTo>
                    <a:pt x="59629" y="17103"/>
                    <a:pt x="59635" y="17098"/>
                    <a:pt x="59638" y="17098"/>
                  </a:cubicBezTo>
                  <a:close/>
                  <a:moveTo>
                    <a:pt x="16848" y="17264"/>
                  </a:moveTo>
                  <a:cubicBezTo>
                    <a:pt x="16858" y="17273"/>
                    <a:pt x="16858" y="17273"/>
                    <a:pt x="16858" y="17282"/>
                  </a:cubicBezTo>
                  <a:cubicBezTo>
                    <a:pt x="16867" y="17292"/>
                    <a:pt x="16867" y="17292"/>
                    <a:pt x="16877" y="17292"/>
                  </a:cubicBezTo>
                  <a:cubicBezTo>
                    <a:pt x="16880" y="17289"/>
                    <a:pt x="16882" y="17288"/>
                    <a:pt x="16885" y="17288"/>
                  </a:cubicBezTo>
                  <a:cubicBezTo>
                    <a:pt x="16891" y="17288"/>
                    <a:pt x="16896" y="17295"/>
                    <a:pt x="16896" y="17301"/>
                  </a:cubicBezTo>
                  <a:cubicBezTo>
                    <a:pt x="16896" y="17311"/>
                    <a:pt x="16896" y="17311"/>
                    <a:pt x="16896" y="17320"/>
                  </a:cubicBezTo>
                  <a:cubicBezTo>
                    <a:pt x="16896" y="17330"/>
                    <a:pt x="16896" y="17339"/>
                    <a:pt x="16886" y="17339"/>
                  </a:cubicBezTo>
                  <a:cubicBezTo>
                    <a:pt x="16886" y="17339"/>
                    <a:pt x="16877" y="17339"/>
                    <a:pt x="16877" y="17349"/>
                  </a:cubicBezTo>
                  <a:lnTo>
                    <a:pt x="16867" y="17349"/>
                  </a:lnTo>
                  <a:cubicBezTo>
                    <a:pt x="16867" y="17349"/>
                    <a:pt x="16858" y="17349"/>
                    <a:pt x="16858" y="17339"/>
                  </a:cubicBezTo>
                  <a:cubicBezTo>
                    <a:pt x="16858" y="17320"/>
                    <a:pt x="16848" y="17320"/>
                    <a:pt x="16829" y="17320"/>
                  </a:cubicBezTo>
                  <a:cubicBezTo>
                    <a:pt x="16839" y="17311"/>
                    <a:pt x="16839" y="17301"/>
                    <a:pt x="16848" y="17292"/>
                  </a:cubicBezTo>
                  <a:cubicBezTo>
                    <a:pt x="16848" y="17282"/>
                    <a:pt x="16848" y="17273"/>
                    <a:pt x="16848" y="17264"/>
                  </a:cubicBezTo>
                  <a:close/>
                  <a:moveTo>
                    <a:pt x="17322" y="17311"/>
                  </a:moveTo>
                  <a:cubicBezTo>
                    <a:pt x="17312" y="17320"/>
                    <a:pt x="17312" y="17320"/>
                    <a:pt x="17312" y="17330"/>
                  </a:cubicBezTo>
                  <a:cubicBezTo>
                    <a:pt x="17303" y="17339"/>
                    <a:pt x="17303" y="17339"/>
                    <a:pt x="17293" y="17349"/>
                  </a:cubicBezTo>
                  <a:cubicBezTo>
                    <a:pt x="17303" y="17330"/>
                    <a:pt x="17303" y="17311"/>
                    <a:pt x="17322" y="17311"/>
                  </a:cubicBezTo>
                  <a:close/>
                  <a:moveTo>
                    <a:pt x="54606" y="17320"/>
                  </a:moveTo>
                  <a:cubicBezTo>
                    <a:pt x="54615" y="17320"/>
                    <a:pt x="54606" y="17330"/>
                    <a:pt x="54606" y="17330"/>
                  </a:cubicBezTo>
                  <a:cubicBezTo>
                    <a:pt x="54606" y="17339"/>
                    <a:pt x="54606" y="17349"/>
                    <a:pt x="54606" y="17349"/>
                  </a:cubicBezTo>
                  <a:cubicBezTo>
                    <a:pt x="54587" y="17349"/>
                    <a:pt x="54577" y="17339"/>
                    <a:pt x="54568" y="17339"/>
                  </a:cubicBezTo>
                  <a:cubicBezTo>
                    <a:pt x="54577" y="17330"/>
                    <a:pt x="54596" y="17330"/>
                    <a:pt x="54606" y="17320"/>
                  </a:cubicBezTo>
                  <a:close/>
                  <a:moveTo>
                    <a:pt x="55950" y="17320"/>
                  </a:moveTo>
                  <a:cubicBezTo>
                    <a:pt x="55969" y="17320"/>
                    <a:pt x="55978" y="17330"/>
                    <a:pt x="55978" y="17339"/>
                  </a:cubicBezTo>
                  <a:cubicBezTo>
                    <a:pt x="55978" y="17346"/>
                    <a:pt x="55978" y="17353"/>
                    <a:pt x="55975" y="17353"/>
                  </a:cubicBezTo>
                  <a:cubicBezTo>
                    <a:pt x="55973" y="17353"/>
                    <a:pt x="55971" y="17351"/>
                    <a:pt x="55969" y="17349"/>
                  </a:cubicBezTo>
                  <a:lnTo>
                    <a:pt x="55940" y="17349"/>
                  </a:lnTo>
                  <a:cubicBezTo>
                    <a:pt x="55940" y="17349"/>
                    <a:pt x="55940" y="17339"/>
                    <a:pt x="55940" y="17339"/>
                  </a:cubicBezTo>
                  <a:cubicBezTo>
                    <a:pt x="55940" y="17330"/>
                    <a:pt x="55940" y="17330"/>
                    <a:pt x="55950" y="17320"/>
                  </a:cubicBezTo>
                  <a:close/>
                  <a:moveTo>
                    <a:pt x="14936" y="17235"/>
                  </a:moveTo>
                  <a:cubicBezTo>
                    <a:pt x="14946" y="17245"/>
                    <a:pt x="14955" y="17245"/>
                    <a:pt x="14955" y="17254"/>
                  </a:cubicBezTo>
                  <a:cubicBezTo>
                    <a:pt x="14974" y="17254"/>
                    <a:pt x="14974" y="17273"/>
                    <a:pt x="14993" y="17273"/>
                  </a:cubicBezTo>
                  <a:cubicBezTo>
                    <a:pt x="14993" y="17273"/>
                    <a:pt x="15003" y="17273"/>
                    <a:pt x="15003" y="17282"/>
                  </a:cubicBezTo>
                  <a:cubicBezTo>
                    <a:pt x="14993" y="17292"/>
                    <a:pt x="14993" y="17301"/>
                    <a:pt x="14993" y="17311"/>
                  </a:cubicBezTo>
                  <a:cubicBezTo>
                    <a:pt x="14984" y="17320"/>
                    <a:pt x="14984" y="17330"/>
                    <a:pt x="14984" y="17339"/>
                  </a:cubicBezTo>
                  <a:cubicBezTo>
                    <a:pt x="14984" y="17349"/>
                    <a:pt x="14974" y="17349"/>
                    <a:pt x="14965" y="17349"/>
                  </a:cubicBezTo>
                  <a:lnTo>
                    <a:pt x="14880" y="17349"/>
                  </a:lnTo>
                  <a:cubicBezTo>
                    <a:pt x="14870" y="17349"/>
                    <a:pt x="14861" y="17358"/>
                    <a:pt x="14861" y="17358"/>
                  </a:cubicBezTo>
                  <a:cubicBezTo>
                    <a:pt x="14856" y="17358"/>
                    <a:pt x="14851" y="17361"/>
                    <a:pt x="14846" y="17361"/>
                  </a:cubicBezTo>
                  <a:cubicBezTo>
                    <a:pt x="14842" y="17361"/>
                    <a:pt x="14837" y="17358"/>
                    <a:pt x="14832" y="17349"/>
                  </a:cubicBezTo>
                  <a:cubicBezTo>
                    <a:pt x="14823" y="17339"/>
                    <a:pt x="14813" y="17339"/>
                    <a:pt x="14813" y="17330"/>
                  </a:cubicBezTo>
                  <a:cubicBezTo>
                    <a:pt x="14804" y="17320"/>
                    <a:pt x="14804" y="17311"/>
                    <a:pt x="14813" y="17311"/>
                  </a:cubicBezTo>
                  <a:cubicBezTo>
                    <a:pt x="14832" y="17292"/>
                    <a:pt x="14861" y="17273"/>
                    <a:pt x="14880" y="17254"/>
                  </a:cubicBezTo>
                  <a:cubicBezTo>
                    <a:pt x="14898" y="17245"/>
                    <a:pt x="14917" y="17235"/>
                    <a:pt x="14936" y="17235"/>
                  </a:cubicBezTo>
                  <a:close/>
                  <a:moveTo>
                    <a:pt x="54208" y="17358"/>
                  </a:moveTo>
                  <a:cubicBezTo>
                    <a:pt x="54205" y="17361"/>
                    <a:pt x="54202" y="17362"/>
                    <a:pt x="54199" y="17362"/>
                  </a:cubicBezTo>
                  <a:cubicBezTo>
                    <a:pt x="54193" y="17362"/>
                    <a:pt x="54189" y="17358"/>
                    <a:pt x="54189" y="17358"/>
                  </a:cubicBezTo>
                  <a:close/>
                  <a:moveTo>
                    <a:pt x="53962" y="17311"/>
                  </a:moveTo>
                  <a:cubicBezTo>
                    <a:pt x="53962" y="17311"/>
                    <a:pt x="53962" y="17311"/>
                    <a:pt x="53972" y="17320"/>
                  </a:cubicBezTo>
                  <a:cubicBezTo>
                    <a:pt x="53972" y="17330"/>
                    <a:pt x="53972" y="17330"/>
                    <a:pt x="53981" y="17330"/>
                  </a:cubicBezTo>
                  <a:lnTo>
                    <a:pt x="54000" y="17330"/>
                  </a:lnTo>
                  <a:cubicBezTo>
                    <a:pt x="54000" y="17330"/>
                    <a:pt x="54000" y="17339"/>
                    <a:pt x="54009" y="17339"/>
                  </a:cubicBezTo>
                  <a:cubicBezTo>
                    <a:pt x="54000" y="17339"/>
                    <a:pt x="54000" y="17349"/>
                    <a:pt x="54000" y="17349"/>
                  </a:cubicBezTo>
                  <a:lnTo>
                    <a:pt x="53972" y="17349"/>
                  </a:lnTo>
                  <a:cubicBezTo>
                    <a:pt x="53972" y="17349"/>
                    <a:pt x="53962" y="17349"/>
                    <a:pt x="53972" y="17358"/>
                  </a:cubicBezTo>
                  <a:cubicBezTo>
                    <a:pt x="53972" y="17358"/>
                    <a:pt x="53972" y="17368"/>
                    <a:pt x="53972" y="17368"/>
                  </a:cubicBezTo>
                  <a:cubicBezTo>
                    <a:pt x="53967" y="17363"/>
                    <a:pt x="53964" y="17361"/>
                    <a:pt x="53962" y="17361"/>
                  </a:cubicBezTo>
                  <a:cubicBezTo>
                    <a:pt x="53960" y="17361"/>
                    <a:pt x="53957" y="17363"/>
                    <a:pt x="53953" y="17368"/>
                  </a:cubicBezTo>
                  <a:lnTo>
                    <a:pt x="53943" y="17368"/>
                  </a:lnTo>
                  <a:cubicBezTo>
                    <a:pt x="53943" y="17358"/>
                    <a:pt x="53934" y="17358"/>
                    <a:pt x="53934" y="17349"/>
                  </a:cubicBezTo>
                  <a:cubicBezTo>
                    <a:pt x="53934" y="17339"/>
                    <a:pt x="53924" y="17330"/>
                    <a:pt x="53905" y="17330"/>
                  </a:cubicBezTo>
                  <a:cubicBezTo>
                    <a:pt x="53924" y="17320"/>
                    <a:pt x="53943" y="17311"/>
                    <a:pt x="53962" y="17311"/>
                  </a:cubicBezTo>
                  <a:close/>
                  <a:moveTo>
                    <a:pt x="54104" y="17349"/>
                  </a:moveTo>
                  <a:cubicBezTo>
                    <a:pt x="54114" y="17358"/>
                    <a:pt x="54114" y="17358"/>
                    <a:pt x="54114" y="17358"/>
                  </a:cubicBezTo>
                  <a:cubicBezTo>
                    <a:pt x="54104" y="17368"/>
                    <a:pt x="54104" y="17368"/>
                    <a:pt x="54095" y="17368"/>
                  </a:cubicBezTo>
                  <a:cubicBezTo>
                    <a:pt x="54095" y="17368"/>
                    <a:pt x="54095" y="17358"/>
                    <a:pt x="54095" y="17358"/>
                  </a:cubicBezTo>
                  <a:cubicBezTo>
                    <a:pt x="54095" y="17358"/>
                    <a:pt x="54104" y="17349"/>
                    <a:pt x="54104" y="17349"/>
                  </a:cubicBezTo>
                  <a:close/>
                  <a:moveTo>
                    <a:pt x="54653" y="17320"/>
                  </a:moveTo>
                  <a:cubicBezTo>
                    <a:pt x="54663" y="17320"/>
                    <a:pt x="54663" y="17320"/>
                    <a:pt x="54672" y="17330"/>
                  </a:cubicBezTo>
                  <a:cubicBezTo>
                    <a:pt x="54672" y="17339"/>
                    <a:pt x="54681" y="17349"/>
                    <a:pt x="54691" y="17358"/>
                  </a:cubicBezTo>
                  <a:lnTo>
                    <a:pt x="54691" y="17368"/>
                  </a:lnTo>
                  <a:lnTo>
                    <a:pt x="54644" y="17358"/>
                  </a:lnTo>
                  <a:cubicBezTo>
                    <a:pt x="54644" y="17349"/>
                    <a:pt x="54644" y="17339"/>
                    <a:pt x="54644" y="17330"/>
                  </a:cubicBezTo>
                  <a:cubicBezTo>
                    <a:pt x="54644" y="17330"/>
                    <a:pt x="54653" y="17330"/>
                    <a:pt x="54653" y="17320"/>
                  </a:cubicBezTo>
                  <a:close/>
                  <a:moveTo>
                    <a:pt x="55297" y="17349"/>
                  </a:moveTo>
                  <a:cubicBezTo>
                    <a:pt x="55297" y="17358"/>
                    <a:pt x="55287" y="17368"/>
                    <a:pt x="55287" y="17368"/>
                  </a:cubicBezTo>
                  <a:lnTo>
                    <a:pt x="55278" y="17368"/>
                  </a:lnTo>
                  <a:cubicBezTo>
                    <a:pt x="55278" y="17368"/>
                    <a:pt x="55278" y="17358"/>
                    <a:pt x="55278" y="17358"/>
                  </a:cubicBezTo>
                  <a:cubicBezTo>
                    <a:pt x="55278" y="17358"/>
                    <a:pt x="55287" y="17349"/>
                    <a:pt x="55297" y="17349"/>
                  </a:cubicBezTo>
                  <a:close/>
                  <a:moveTo>
                    <a:pt x="15922" y="17346"/>
                  </a:moveTo>
                  <a:cubicBezTo>
                    <a:pt x="15937" y="17346"/>
                    <a:pt x="15949" y="17362"/>
                    <a:pt x="15949" y="17377"/>
                  </a:cubicBezTo>
                  <a:cubicBezTo>
                    <a:pt x="15930" y="17368"/>
                    <a:pt x="15921" y="17358"/>
                    <a:pt x="15911" y="17349"/>
                  </a:cubicBezTo>
                  <a:cubicBezTo>
                    <a:pt x="15915" y="17347"/>
                    <a:pt x="15918" y="17346"/>
                    <a:pt x="15922" y="17346"/>
                  </a:cubicBezTo>
                  <a:close/>
                  <a:moveTo>
                    <a:pt x="17322" y="17349"/>
                  </a:moveTo>
                  <a:cubicBezTo>
                    <a:pt x="17322" y="17358"/>
                    <a:pt x="17331" y="17368"/>
                    <a:pt x="17341" y="17368"/>
                  </a:cubicBezTo>
                  <a:cubicBezTo>
                    <a:pt x="17341" y="17377"/>
                    <a:pt x="17341" y="17377"/>
                    <a:pt x="17341" y="17377"/>
                  </a:cubicBezTo>
                  <a:cubicBezTo>
                    <a:pt x="17331" y="17387"/>
                    <a:pt x="17331" y="17387"/>
                    <a:pt x="17322" y="17387"/>
                  </a:cubicBezTo>
                  <a:cubicBezTo>
                    <a:pt x="17322" y="17387"/>
                    <a:pt x="17322" y="17377"/>
                    <a:pt x="17322" y="17377"/>
                  </a:cubicBezTo>
                  <a:cubicBezTo>
                    <a:pt x="17322" y="17368"/>
                    <a:pt x="17312" y="17358"/>
                    <a:pt x="17312" y="17349"/>
                  </a:cubicBezTo>
                  <a:close/>
                  <a:moveTo>
                    <a:pt x="61241" y="17377"/>
                  </a:moveTo>
                  <a:cubicBezTo>
                    <a:pt x="61241" y="17377"/>
                    <a:pt x="61231" y="17377"/>
                    <a:pt x="61231" y="17387"/>
                  </a:cubicBezTo>
                  <a:cubicBezTo>
                    <a:pt x="61231" y="17387"/>
                    <a:pt x="61231" y="17387"/>
                    <a:pt x="61231" y="17377"/>
                  </a:cubicBezTo>
                  <a:close/>
                  <a:moveTo>
                    <a:pt x="14804" y="17103"/>
                  </a:moveTo>
                  <a:cubicBezTo>
                    <a:pt x="14804" y="17122"/>
                    <a:pt x="14813" y="17140"/>
                    <a:pt x="14813" y="17150"/>
                  </a:cubicBezTo>
                  <a:cubicBezTo>
                    <a:pt x="14823" y="17159"/>
                    <a:pt x="14823" y="17159"/>
                    <a:pt x="14832" y="17159"/>
                  </a:cubicBezTo>
                  <a:cubicBezTo>
                    <a:pt x="14842" y="17150"/>
                    <a:pt x="14851" y="17140"/>
                    <a:pt x="14861" y="17131"/>
                  </a:cubicBezTo>
                  <a:cubicBezTo>
                    <a:pt x="14861" y="17131"/>
                    <a:pt x="14870" y="17122"/>
                    <a:pt x="14870" y="17122"/>
                  </a:cubicBezTo>
                  <a:cubicBezTo>
                    <a:pt x="14880" y="17131"/>
                    <a:pt x="14880" y="17131"/>
                    <a:pt x="14880" y="17140"/>
                  </a:cubicBezTo>
                  <a:cubicBezTo>
                    <a:pt x="14870" y="17150"/>
                    <a:pt x="14870" y="17150"/>
                    <a:pt x="14880" y="17159"/>
                  </a:cubicBezTo>
                  <a:cubicBezTo>
                    <a:pt x="14889" y="17169"/>
                    <a:pt x="14889" y="17169"/>
                    <a:pt x="14898" y="17169"/>
                  </a:cubicBezTo>
                  <a:cubicBezTo>
                    <a:pt x="14900" y="17167"/>
                    <a:pt x="14903" y="17166"/>
                    <a:pt x="14905" y="17166"/>
                  </a:cubicBezTo>
                  <a:cubicBezTo>
                    <a:pt x="14915" y="17166"/>
                    <a:pt x="14929" y="17178"/>
                    <a:pt x="14936" y="17178"/>
                  </a:cubicBezTo>
                  <a:cubicBezTo>
                    <a:pt x="14946" y="17178"/>
                    <a:pt x="14955" y="17178"/>
                    <a:pt x="14965" y="17188"/>
                  </a:cubicBezTo>
                  <a:cubicBezTo>
                    <a:pt x="14974" y="17188"/>
                    <a:pt x="14993" y="17188"/>
                    <a:pt x="15003" y="17178"/>
                  </a:cubicBezTo>
                  <a:cubicBezTo>
                    <a:pt x="15007" y="17174"/>
                    <a:pt x="15014" y="17171"/>
                    <a:pt x="15023" y="17171"/>
                  </a:cubicBezTo>
                  <a:cubicBezTo>
                    <a:pt x="15031" y="17171"/>
                    <a:pt x="15040" y="17174"/>
                    <a:pt x="15050" y="17178"/>
                  </a:cubicBezTo>
                  <a:lnTo>
                    <a:pt x="15012" y="17178"/>
                  </a:lnTo>
                  <a:cubicBezTo>
                    <a:pt x="15012" y="17188"/>
                    <a:pt x="15022" y="17197"/>
                    <a:pt x="15022" y="17197"/>
                  </a:cubicBezTo>
                  <a:cubicBezTo>
                    <a:pt x="15031" y="17207"/>
                    <a:pt x="15031" y="17216"/>
                    <a:pt x="15031" y="17216"/>
                  </a:cubicBezTo>
                  <a:cubicBezTo>
                    <a:pt x="15025" y="17235"/>
                    <a:pt x="15007" y="17245"/>
                    <a:pt x="14990" y="17245"/>
                  </a:cubicBezTo>
                  <a:cubicBezTo>
                    <a:pt x="14981" y="17245"/>
                    <a:pt x="14971" y="17242"/>
                    <a:pt x="14965" y="17235"/>
                  </a:cubicBezTo>
                  <a:cubicBezTo>
                    <a:pt x="14952" y="17227"/>
                    <a:pt x="14937" y="17222"/>
                    <a:pt x="14922" y="17222"/>
                  </a:cubicBezTo>
                  <a:cubicBezTo>
                    <a:pt x="14904" y="17222"/>
                    <a:pt x="14886" y="17229"/>
                    <a:pt x="14870" y="17245"/>
                  </a:cubicBezTo>
                  <a:cubicBezTo>
                    <a:pt x="14861" y="17254"/>
                    <a:pt x="14842" y="17264"/>
                    <a:pt x="14832" y="17282"/>
                  </a:cubicBezTo>
                  <a:cubicBezTo>
                    <a:pt x="14823" y="17292"/>
                    <a:pt x="14813" y="17301"/>
                    <a:pt x="14804" y="17301"/>
                  </a:cubicBezTo>
                  <a:cubicBezTo>
                    <a:pt x="14794" y="17301"/>
                    <a:pt x="14794" y="17311"/>
                    <a:pt x="14794" y="17311"/>
                  </a:cubicBezTo>
                  <a:cubicBezTo>
                    <a:pt x="14794" y="17330"/>
                    <a:pt x="14794" y="17349"/>
                    <a:pt x="14804" y="17358"/>
                  </a:cubicBezTo>
                  <a:cubicBezTo>
                    <a:pt x="14804" y="17377"/>
                    <a:pt x="14794" y="17387"/>
                    <a:pt x="14785" y="17396"/>
                  </a:cubicBezTo>
                  <a:lnTo>
                    <a:pt x="14766" y="17396"/>
                  </a:lnTo>
                  <a:cubicBezTo>
                    <a:pt x="14766" y="17396"/>
                    <a:pt x="14766" y="17387"/>
                    <a:pt x="14766" y="17387"/>
                  </a:cubicBezTo>
                  <a:cubicBezTo>
                    <a:pt x="14775" y="17368"/>
                    <a:pt x="14775" y="17358"/>
                    <a:pt x="14757" y="17358"/>
                  </a:cubicBezTo>
                  <a:cubicBezTo>
                    <a:pt x="14738" y="17349"/>
                    <a:pt x="14728" y="17349"/>
                    <a:pt x="14719" y="17339"/>
                  </a:cubicBezTo>
                  <a:cubicBezTo>
                    <a:pt x="14709" y="17339"/>
                    <a:pt x="14700" y="17339"/>
                    <a:pt x="14700" y="17330"/>
                  </a:cubicBezTo>
                  <a:cubicBezTo>
                    <a:pt x="14700" y="17311"/>
                    <a:pt x="14700" y="17301"/>
                    <a:pt x="14709" y="17301"/>
                  </a:cubicBezTo>
                  <a:cubicBezTo>
                    <a:pt x="14709" y="17292"/>
                    <a:pt x="14719" y="17282"/>
                    <a:pt x="14709" y="17273"/>
                  </a:cubicBezTo>
                  <a:cubicBezTo>
                    <a:pt x="14709" y="17273"/>
                    <a:pt x="14709" y="17273"/>
                    <a:pt x="14700" y="17264"/>
                  </a:cubicBezTo>
                  <a:lnTo>
                    <a:pt x="14690" y="17264"/>
                  </a:lnTo>
                  <a:cubicBezTo>
                    <a:pt x="14671" y="17273"/>
                    <a:pt x="14671" y="17273"/>
                    <a:pt x="14671" y="17292"/>
                  </a:cubicBezTo>
                  <a:cubicBezTo>
                    <a:pt x="14671" y="17311"/>
                    <a:pt x="14662" y="17320"/>
                    <a:pt x="14643" y="17320"/>
                  </a:cubicBezTo>
                  <a:cubicBezTo>
                    <a:pt x="14633" y="17320"/>
                    <a:pt x="14624" y="17311"/>
                    <a:pt x="14633" y="17301"/>
                  </a:cubicBezTo>
                  <a:cubicBezTo>
                    <a:pt x="14633" y="17282"/>
                    <a:pt x="14643" y="17273"/>
                    <a:pt x="14643" y="17254"/>
                  </a:cubicBezTo>
                  <a:lnTo>
                    <a:pt x="14633" y="17254"/>
                  </a:lnTo>
                  <a:cubicBezTo>
                    <a:pt x="14633" y="17264"/>
                    <a:pt x="14624" y="17273"/>
                    <a:pt x="14615" y="17282"/>
                  </a:cubicBezTo>
                  <a:cubicBezTo>
                    <a:pt x="14615" y="17301"/>
                    <a:pt x="14605" y="17311"/>
                    <a:pt x="14596" y="17311"/>
                  </a:cubicBezTo>
                  <a:cubicBezTo>
                    <a:pt x="14586" y="17320"/>
                    <a:pt x="14577" y="17320"/>
                    <a:pt x="14567" y="17330"/>
                  </a:cubicBezTo>
                  <a:cubicBezTo>
                    <a:pt x="14558" y="17339"/>
                    <a:pt x="14548" y="17349"/>
                    <a:pt x="14539" y="17358"/>
                  </a:cubicBezTo>
                  <a:cubicBezTo>
                    <a:pt x="14539" y="17368"/>
                    <a:pt x="14539" y="17368"/>
                    <a:pt x="14548" y="17368"/>
                  </a:cubicBezTo>
                  <a:lnTo>
                    <a:pt x="14558" y="17368"/>
                  </a:lnTo>
                  <a:lnTo>
                    <a:pt x="14567" y="17377"/>
                  </a:lnTo>
                  <a:cubicBezTo>
                    <a:pt x="14558" y="17377"/>
                    <a:pt x="14548" y="17387"/>
                    <a:pt x="14539" y="17396"/>
                  </a:cubicBezTo>
                  <a:cubicBezTo>
                    <a:pt x="14529" y="17396"/>
                    <a:pt x="14520" y="17387"/>
                    <a:pt x="14520" y="17377"/>
                  </a:cubicBezTo>
                  <a:cubicBezTo>
                    <a:pt x="14510" y="17358"/>
                    <a:pt x="14510" y="17339"/>
                    <a:pt x="14501" y="17311"/>
                  </a:cubicBezTo>
                  <a:cubicBezTo>
                    <a:pt x="14501" y="17282"/>
                    <a:pt x="14491" y="17254"/>
                    <a:pt x="14482" y="17226"/>
                  </a:cubicBezTo>
                  <a:cubicBezTo>
                    <a:pt x="14482" y="17216"/>
                    <a:pt x="14482" y="17207"/>
                    <a:pt x="14491" y="17188"/>
                  </a:cubicBezTo>
                  <a:cubicBezTo>
                    <a:pt x="14491" y="17178"/>
                    <a:pt x="14510" y="17178"/>
                    <a:pt x="14520" y="17178"/>
                  </a:cubicBezTo>
                  <a:lnTo>
                    <a:pt x="14520" y="17197"/>
                  </a:lnTo>
                  <a:cubicBezTo>
                    <a:pt x="14548" y="17216"/>
                    <a:pt x="14577" y="17245"/>
                    <a:pt x="14605" y="17282"/>
                  </a:cubicBezTo>
                  <a:cubicBezTo>
                    <a:pt x="14605" y="17264"/>
                    <a:pt x="14605" y="17254"/>
                    <a:pt x="14615" y="17235"/>
                  </a:cubicBezTo>
                  <a:cubicBezTo>
                    <a:pt x="14615" y="17226"/>
                    <a:pt x="14615" y="17226"/>
                    <a:pt x="14615" y="17216"/>
                  </a:cubicBezTo>
                  <a:cubicBezTo>
                    <a:pt x="14615" y="17216"/>
                    <a:pt x="14615" y="17207"/>
                    <a:pt x="14624" y="17197"/>
                  </a:cubicBezTo>
                  <a:cubicBezTo>
                    <a:pt x="14643" y="17197"/>
                    <a:pt x="14652" y="17207"/>
                    <a:pt x="14652" y="17216"/>
                  </a:cubicBezTo>
                  <a:cubicBezTo>
                    <a:pt x="14657" y="17221"/>
                    <a:pt x="14659" y="17223"/>
                    <a:pt x="14662" y="17223"/>
                  </a:cubicBezTo>
                  <a:cubicBezTo>
                    <a:pt x="14664" y="17223"/>
                    <a:pt x="14667" y="17221"/>
                    <a:pt x="14671" y="17216"/>
                  </a:cubicBezTo>
                  <a:cubicBezTo>
                    <a:pt x="14681" y="17207"/>
                    <a:pt x="14686" y="17202"/>
                    <a:pt x="14690" y="17202"/>
                  </a:cubicBezTo>
                  <a:cubicBezTo>
                    <a:pt x="14695" y="17202"/>
                    <a:pt x="14700" y="17207"/>
                    <a:pt x="14709" y="17216"/>
                  </a:cubicBezTo>
                  <a:cubicBezTo>
                    <a:pt x="14714" y="17221"/>
                    <a:pt x="14719" y="17223"/>
                    <a:pt x="14723" y="17223"/>
                  </a:cubicBezTo>
                  <a:cubicBezTo>
                    <a:pt x="14728" y="17223"/>
                    <a:pt x="14733" y="17221"/>
                    <a:pt x="14738" y="17216"/>
                  </a:cubicBezTo>
                  <a:cubicBezTo>
                    <a:pt x="14747" y="17216"/>
                    <a:pt x="14747" y="17207"/>
                    <a:pt x="14747" y="17197"/>
                  </a:cubicBezTo>
                  <a:cubicBezTo>
                    <a:pt x="14747" y="17188"/>
                    <a:pt x="14738" y="17178"/>
                    <a:pt x="14757" y="17169"/>
                  </a:cubicBezTo>
                  <a:cubicBezTo>
                    <a:pt x="14747" y="17150"/>
                    <a:pt x="14766" y="17140"/>
                    <a:pt x="14775" y="17131"/>
                  </a:cubicBezTo>
                  <a:cubicBezTo>
                    <a:pt x="14775" y="17131"/>
                    <a:pt x="14775" y="17122"/>
                    <a:pt x="14785" y="17112"/>
                  </a:cubicBezTo>
                  <a:cubicBezTo>
                    <a:pt x="14785" y="17103"/>
                    <a:pt x="14785" y="17103"/>
                    <a:pt x="14785" y="17103"/>
                  </a:cubicBezTo>
                  <a:close/>
                  <a:moveTo>
                    <a:pt x="17426" y="17368"/>
                  </a:moveTo>
                  <a:lnTo>
                    <a:pt x="17435" y="17377"/>
                  </a:lnTo>
                  <a:lnTo>
                    <a:pt x="17426" y="17396"/>
                  </a:lnTo>
                  <a:lnTo>
                    <a:pt x="17416" y="17396"/>
                  </a:lnTo>
                  <a:lnTo>
                    <a:pt x="17426" y="17368"/>
                  </a:lnTo>
                  <a:close/>
                  <a:moveTo>
                    <a:pt x="54426" y="17339"/>
                  </a:moveTo>
                  <a:cubicBezTo>
                    <a:pt x="54426" y="17339"/>
                    <a:pt x="54435" y="17339"/>
                    <a:pt x="54435" y="17349"/>
                  </a:cubicBezTo>
                  <a:cubicBezTo>
                    <a:pt x="54435" y="17349"/>
                    <a:pt x="54426" y="17349"/>
                    <a:pt x="54426" y="17358"/>
                  </a:cubicBezTo>
                  <a:cubicBezTo>
                    <a:pt x="54416" y="17358"/>
                    <a:pt x="54407" y="17368"/>
                    <a:pt x="54407" y="17377"/>
                  </a:cubicBezTo>
                  <a:cubicBezTo>
                    <a:pt x="54407" y="17377"/>
                    <a:pt x="54407" y="17387"/>
                    <a:pt x="54397" y="17387"/>
                  </a:cubicBezTo>
                  <a:cubicBezTo>
                    <a:pt x="54397" y="17387"/>
                    <a:pt x="54388" y="17396"/>
                    <a:pt x="54388" y="17396"/>
                  </a:cubicBezTo>
                  <a:cubicBezTo>
                    <a:pt x="54388" y="17387"/>
                    <a:pt x="54379" y="17387"/>
                    <a:pt x="54379" y="17387"/>
                  </a:cubicBezTo>
                  <a:cubicBezTo>
                    <a:pt x="54369" y="17368"/>
                    <a:pt x="54379" y="17339"/>
                    <a:pt x="54397" y="17339"/>
                  </a:cubicBezTo>
                  <a:close/>
                  <a:moveTo>
                    <a:pt x="16015" y="17273"/>
                  </a:moveTo>
                  <a:cubicBezTo>
                    <a:pt x="16015" y="17292"/>
                    <a:pt x="16015" y="17292"/>
                    <a:pt x="16044" y="17301"/>
                  </a:cubicBezTo>
                  <a:cubicBezTo>
                    <a:pt x="16053" y="17301"/>
                    <a:pt x="16053" y="17301"/>
                    <a:pt x="16063" y="17311"/>
                  </a:cubicBezTo>
                  <a:cubicBezTo>
                    <a:pt x="16072" y="17311"/>
                    <a:pt x="16082" y="17320"/>
                    <a:pt x="16072" y="17330"/>
                  </a:cubicBezTo>
                  <a:cubicBezTo>
                    <a:pt x="16063" y="17339"/>
                    <a:pt x="16072" y="17349"/>
                    <a:pt x="16072" y="17349"/>
                  </a:cubicBezTo>
                  <a:cubicBezTo>
                    <a:pt x="16082" y="17358"/>
                    <a:pt x="16091" y="17358"/>
                    <a:pt x="16091" y="17368"/>
                  </a:cubicBezTo>
                  <a:cubicBezTo>
                    <a:pt x="16091" y="17377"/>
                    <a:pt x="16101" y="17387"/>
                    <a:pt x="16101" y="17387"/>
                  </a:cubicBezTo>
                  <a:cubicBezTo>
                    <a:pt x="16092" y="17395"/>
                    <a:pt x="16085" y="17400"/>
                    <a:pt x="16080" y="17400"/>
                  </a:cubicBezTo>
                  <a:cubicBezTo>
                    <a:pt x="16073" y="17400"/>
                    <a:pt x="16068" y="17393"/>
                    <a:pt x="16063" y="17377"/>
                  </a:cubicBezTo>
                  <a:cubicBezTo>
                    <a:pt x="16063" y="17368"/>
                    <a:pt x="16053" y="17368"/>
                    <a:pt x="16044" y="17358"/>
                  </a:cubicBezTo>
                  <a:cubicBezTo>
                    <a:pt x="16036" y="17350"/>
                    <a:pt x="16028" y="17347"/>
                    <a:pt x="16020" y="17347"/>
                  </a:cubicBezTo>
                  <a:cubicBezTo>
                    <a:pt x="16009" y="17347"/>
                    <a:pt x="15998" y="17353"/>
                    <a:pt x="15987" y="17358"/>
                  </a:cubicBezTo>
                  <a:cubicBezTo>
                    <a:pt x="15959" y="17358"/>
                    <a:pt x="15959" y="17358"/>
                    <a:pt x="15959" y="17330"/>
                  </a:cubicBezTo>
                  <a:cubicBezTo>
                    <a:pt x="15959" y="17330"/>
                    <a:pt x="15959" y="17320"/>
                    <a:pt x="15949" y="17320"/>
                  </a:cubicBezTo>
                  <a:cubicBezTo>
                    <a:pt x="15949" y="17320"/>
                    <a:pt x="15949" y="17320"/>
                    <a:pt x="15949" y="17311"/>
                  </a:cubicBezTo>
                  <a:cubicBezTo>
                    <a:pt x="15949" y="17301"/>
                    <a:pt x="15949" y="17292"/>
                    <a:pt x="15949" y="17273"/>
                  </a:cubicBezTo>
                  <a:cubicBezTo>
                    <a:pt x="15959" y="17282"/>
                    <a:pt x="15968" y="17292"/>
                    <a:pt x="15968" y="17292"/>
                  </a:cubicBezTo>
                  <a:cubicBezTo>
                    <a:pt x="15973" y="17297"/>
                    <a:pt x="15978" y="17299"/>
                    <a:pt x="15981" y="17299"/>
                  </a:cubicBezTo>
                  <a:cubicBezTo>
                    <a:pt x="15985" y="17299"/>
                    <a:pt x="15987" y="17297"/>
                    <a:pt x="15987" y="17292"/>
                  </a:cubicBezTo>
                  <a:cubicBezTo>
                    <a:pt x="15987" y="17273"/>
                    <a:pt x="15996" y="17273"/>
                    <a:pt x="16015" y="17273"/>
                  </a:cubicBezTo>
                  <a:close/>
                  <a:moveTo>
                    <a:pt x="15542" y="17396"/>
                  </a:moveTo>
                  <a:lnTo>
                    <a:pt x="15542" y="17405"/>
                  </a:lnTo>
                  <a:lnTo>
                    <a:pt x="15523" y="17405"/>
                  </a:lnTo>
                  <a:lnTo>
                    <a:pt x="15523" y="17396"/>
                  </a:lnTo>
                  <a:close/>
                  <a:moveTo>
                    <a:pt x="54265" y="17387"/>
                  </a:moveTo>
                  <a:cubicBezTo>
                    <a:pt x="54265" y="17387"/>
                    <a:pt x="54265" y="17396"/>
                    <a:pt x="54274" y="17396"/>
                  </a:cubicBezTo>
                  <a:cubicBezTo>
                    <a:pt x="54274" y="17396"/>
                    <a:pt x="54265" y="17396"/>
                    <a:pt x="54265" y="17405"/>
                  </a:cubicBezTo>
                  <a:cubicBezTo>
                    <a:pt x="54265" y="17396"/>
                    <a:pt x="54265" y="17396"/>
                    <a:pt x="54265" y="17396"/>
                  </a:cubicBezTo>
                  <a:cubicBezTo>
                    <a:pt x="54265" y="17396"/>
                    <a:pt x="54265" y="17387"/>
                    <a:pt x="54265" y="17387"/>
                  </a:cubicBezTo>
                  <a:close/>
                  <a:moveTo>
                    <a:pt x="54322" y="17377"/>
                  </a:moveTo>
                  <a:cubicBezTo>
                    <a:pt x="54331" y="17387"/>
                    <a:pt x="54341" y="17387"/>
                    <a:pt x="54350" y="17387"/>
                  </a:cubicBezTo>
                  <a:cubicBezTo>
                    <a:pt x="54350" y="17387"/>
                    <a:pt x="54350" y="17396"/>
                    <a:pt x="54350" y="17396"/>
                  </a:cubicBezTo>
                  <a:cubicBezTo>
                    <a:pt x="54341" y="17405"/>
                    <a:pt x="54331" y="17405"/>
                    <a:pt x="54331" y="17405"/>
                  </a:cubicBezTo>
                  <a:lnTo>
                    <a:pt x="54322" y="17405"/>
                  </a:lnTo>
                  <a:cubicBezTo>
                    <a:pt x="54312" y="17405"/>
                    <a:pt x="54303" y="17396"/>
                    <a:pt x="54312" y="17387"/>
                  </a:cubicBezTo>
                  <a:cubicBezTo>
                    <a:pt x="54312" y="17387"/>
                    <a:pt x="54322" y="17377"/>
                    <a:pt x="54322" y="17377"/>
                  </a:cubicBezTo>
                  <a:close/>
                  <a:moveTo>
                    <a:pt x="54426" y="17377"/>
                  </a:moveTo>
                  <a:cubicBezTo>
                    <a:pt x="54426" y="17377"/>
                    <a:pt x="54426" y="17377"/>
                    <a:pt x="54435" y="17387"/>
                  </a:cubicBezTo>
                  <a:cubicBezTo>
                    <a:pt x="54435" y="17387"/>
                    <a:pt x="54435" y="17396"/>
                    <a:pt x="54435" y="17396"/>
                  </a:cubicBezTo>
                  <a:cubicBezTo>
                    <a:pt x="54435" y="17396"/>
                    <a:pt x="54435" y="17405"/>
                    <a:pt x="54435" y="17405"/>
                  </a:cubicBezTo>
                  <a:lnTo>
                    <a:pt x="54426" y="17405"/>
                  </a:lnTo>
                  <a:cubicBezTo>
                    <a:pt x="54426" y="17396"/>
                    <a:pt x="54426" y="17396"/>
                    <a:pt x="54416" y="17387"/>
                  </a:cubicBezTo>
                  <a:lnTo>
                    <a:pt x="54426" y="17377"/>
                  </a:lnTo>
                  <a:close/>
                  <a:moveTo>
                    <a:pt x="59282" y="17311"/>
                  </a:moveTo>
                  <a:cubicBezTo>
                    <a:pt x="59291" y="17320"/>
                    <a:pt x="59301" y="17320"/>
                    <a:pt x="59301" y="17330"/>
                  </a:cubicBezTo>
                  <a:cubicBezTo>
                    <a:pt x="59310" y="17349"/>
                    <a:pt x="59319" y="17368"/>
                    <a:pt x="59319" y="17377"/>
                  </a:cubicBezTo>
                  <a:cubicBezTo>
                    <a:pt x="59329" y="17396"/>
                    <a:pt x="59319" y="17396"/>
                    <a:pt x="59310" y="17405"/>
                  </a:cubicBezTo>
                  <a:lnTo>
                    <a:pt x="59291" y="17405"/>
                  </a:lnTo>
                  <a:cubicBezTo>
                    <a:pt x="59263" y="17405"/>
                    <a:pt x="59263" y="17405"/>
                    <a:pt x="59253" y="17387"/>
                  </a:cubicBezTo>
                  <a:cubicBezTo>
                    <a:pt x="59253" y="17377"/>
                    <a:pt x="59244" y="17368"/>
                    <a:pt x="59244" y="17368"/>
                  </a:cubicBezTo>
                  <a:cubicBezTo>
                    <a:pt x="59253" y="17358"/>
                    <a:pt x="59263" y="17339"/>
                    <a:pt x="59263" y="17320"/>
                  </a:cubicBezTo>
                  <a:cubicBezTo>
                    <a:pt x="59263" y="17311"/>
                    <a:pt x="59272" y="17311"/>
                    <a:pt x="59282" y="17311"/>
                  </a:cubicBezTo>
                  <a:close/>
                  <a:moveTo>
                    <a:pt x="54076" y="17405"/>
                  </a:moveTo>
                  <a:cubicBezTo>
                    <a:pt x="54076" y="17405"/>
                    <a:pt x="54085" y="17405"/>
                    <a:pt x="54085" y="17415"/>
                  </a:cubicBezTo>
                  <a:lnTo>
                    <a:pt x="54076" y="17415"/>
                  </a:lnTo>
                  <a:cubicBezTo>
                    <a:pt x="54066" y="17415"/>
                    <a:pt x="54066" y="17415"/>
                    <a:pt x="54066" y="17405"/>
                  </a:cubicBezTo>
                  <a:close/>
                  <a:moveTo>
                    <a:pt x="54123" y="17368"/>
                  </a:moveTo>
                  <a:lnTo>
                    <a:pt x="54123" y="17396"/>
                  </a:lnTo>
                  <a:cubicBezTo>
                    <a:pt x="54123" y="17396"/>
                    <a:pt x="54123" y="17405"/>
                    <a:pt x="54132" y="17405"/>
                  </a:cubicBezTo>
                  <a:cubicBezTo>
                    <a:pt x="54132" y="17405"/>
                    <a:pt x="54132" y="17415"/>
                    <a:pt x="54132" y="17415"/>
                  </a:cubicBezTo>
                  <a:lnTo>
                    <a:pt x="54104" y="17415"/>
                  </a:lnTo>
                  <a:cubicBezTo>
                    <a:pt x="54104" y="17415"/>
                    <a:pt x="54104" y="17415"/>
                    <a:pt x="54104" y="17405"/>
                  </a:cubicBezTo>
                  <a:cubicBezTo>
                    <a:pt x="54095" y="17405"/>
                    <a:pt x="54095" y="17396"/>
                    <a:pt x="54085" y="17396"/>
                  </a:cubicBezTo>
                  <a:cubicBezTo>
                    <a:pt x="54085" y="17396"/>
                    <a:pt x="54076" y="17387"/>
                    <a:pt x="54085" y="17387"/>
                  </a:cubicBezTo>
                  <a:cubicBezTo>
                    <a:pt x="54085" y="17377"/>
                    <a:pt x="54095" y="17377"/>
                    <a:pt x="54095" y="17377"/>
                  </a:cubicBezTo>
                  <a:lnTo>
                    <a:pt x="54114" y="17377"/>
                  </a:lnTo>
                  <a:cubicBezTo>
                    <a:pt x="54114" y="17377"/>
                    <a:pt x="54114" y="17368"/>
                    <a:pt x="54123" y="17368"/>
                  </a:cubicBezTo>
                  <a:close/>
                  <a:moveTo>
                    <a:pt x="54852" y="17396"/>
                  </a:moveTo>
                  <a:lnTo>
                    <a:pt x="54861" y="17415"/>
                  </a:lnTo>
                  <a:cubicBezTo>
                    <a:pt x="54852" y="17415"/>
                    <a:pt x="54852" y="17415"/>
                    <a:pt x="54852" y="17405"/>
                  </a:cubicBezTo>
                  <a:cubicBezTo>
                    <a:pt x="54842" y="17405"/>
                    <a:pt x="54852" y="17396"/>
                    <a:pt x="54852" y="17396"/>
                  </a:cubicBezTo>
                  <a:close/>
                  <a:moveTo>
                    <a:pt x="55382" y="17387"/>
                  </a:moveTo>
                  <a:cubicBezTo>
                    <a:pt x="55391" y="17387"/>
                    <a:pt x="55391" y="17396"/>
                    <a:pt x="55391" y="17396"/>
                  </a:cubicBezTo>
                  <a:cubicBezTo>
                    <a:pt x="55391" y="17405"/>
                    <a:pt x="55391" y="17405"/>
                    <a:pt x="55382" y="17415"/>
                  </a:cubicBezTo>
                  <a:cubicBezTo>
                    <a:pt x="55382" y="17415"/>
                    <a:pt x="55382" y="17405"/>
                    <a:pt x="55382" y="17405"/>
                  </a:cubicBezTo>
                  <a:cubicBezTo>
                    <a:pt x="55382" y="17396"/>
                    <a:pt x="55382" y="17387"/>
                    <a:pt x="55382" y="17387"/>
                  </a:cubicBezTo>
                  <a:close/>
                  <a:moveTo>
                    <a:pt x="56111" y="17396"/>
                  </a:moveTo>
                  <a:cubicBezTo>
                    <a:pt x="56120" y="17405"/>
                    <a:pt x="56120" y="17405"/>
                    <a:pt x="56130" y="17415"/>
                  </a:cubicBezTo>
                  <a:lnTo>
                    <a:pt x="56120" y="17415"/>
                  </a:lnTo>
                  <a:cubicBezTo>
                    <a:pt x="56120" y="17415"/>
                    <a:pt x="56111" y="17405"/>
                    <a:pt x="56111" y="17405"/>
                  </a:cubicBezTo>
                  <a:lnTo>
                    <a:pt x="56111" y="17396"/>
                  </a:lnTo>
                  <a:close/>
                  <a:moveTo>
                    <a:pt x="15078" y="17368"/>
                  </a:moveTo>
                  <a:cubicBezTo>
                    <a:pt x="15069" y="17387"/>
                    <a:pt x="15059" y="17405"/>
                    <a:pt x="15059" y="17424"/>
                  </a:cubicBezTo>
                  <a:lnTo>
                    <a:pt x="15050" y="17424"/>
                  </a:lnTo>
                  <a:cubicBezTo>
                    <a:pt x="15050" y="17415"/>
                    <a:pt x="15040" y="17415"/>
                    <a:pt x="15040" y="17405"/>
                  </a:cubicBezTo>
                  <a:cubicBezTo>
                    <a:pt x="15031" y="17405"/>
                    <a:pt x="15031" y="17396"/>
                    <a:pt x="15050" y="17396"/>
                  </a:cubicBezTo>
                  <a:cubicBezTo>
                    <a:pt x="15050" y="17387"/>
                    <a:pt x="15059" y="17387"/>
                    <a:pt x="15059" y="17377"/>
                  </a:cubicBezTo>
                  <a:cubicBezTo>
                    <a:pt x="15069" y="17377"/>
                    <a:pt x="15069" y="17377"/>
                    <a:pt x="15069" y="17368"/>
                  </a:cubicBezTo>
                  <a:close/>
                  <a:moveTo>
                    <a:pt x="53962" y="17415"/>
                  </a:moveTo>
                  <a:cubicBezTo>
                    <a:pt x="53962" y="17415"/>
                    <a:pt x="53962" y="17424"/>
                    <a:pt x="53962" y="17424"/>
                  </a:cubicBezTo>
                  <a:lnTo>
                    <a:pt x="53953" y="17424"/>
                  </a:lnTo>
                  <a:cubicBezTo>
                    <a:pt x="53953" y="17424"/>
                    <a:pt x="53953" y="17415"/>
                    <a:pt x="53953" y="17415"/>
                  </a:cubicBezTo>
                  <a:close/>
                  <a:moveTo>
                    <a:pt x="55670" y="17409"/>
                  </a:moveTo>
                  <a:cubicBezTo>
                    <a:pt x="55675" y="17409"/>
                    <a:pt x="55681" y="17411"/>
                    <a:pt x="55685" y="17415"/>
                  </a:cubicBezTo>
                  <a:lnTo>
                    <a:pt x="55656" y="17424"/>
                  </a:lnTo>
                  <a:cubicBezTo>
                    <a:pt x="55656" y="17413"/>
                    <a:pt x="55663" y="17409"/>
                    <a:pt x="55670" y="17409"/>
                  </a:cubicBezTo>
                  <a:close/>
                  <a:moveTo>
                    <a:pt x="55902" y="17112"/>
                  </a:moveTo>
                  <a:cubicBezTo>
                    <a:pt x="55912" y="17112"/>
                    <a:pt x="55912" y="17112"/>
                    <a:pt x="55912" y="17122"/>
                  </a:cubicBezTo>
                  <a:cubicBezTo>
                    <a:pt x="55921" y="17131"/>
                    <a:pt x="55921" y="17131"/>
                    <a:pt x="55921" y="17140"/>
                  </a:cubicBezTo>
                  <a:cubicBezTo>
                    <a:pt x="55921" y="17150"/>
                    <a:pt x="55921" y="17150"/>
                    <a:pt x="55921" y="17159"/>
                  </a:cubicBezTo>
                  <a:lnTo>
                    <a:pt x="55931" y="17159"/>
                  </a:lnTo>
                  <a:cubicBezTo>
                    <a:pt x="55940" y="17159"/>
                    <a:pt x="55950" y="17150"/>
                    <a:pt x="55950" y="17150"/>
                  </a:cubicBezTo>
                  <a:cubicBezTo>
                    <a:pt x="55950" y="17150"/>
                    <a:pt x="55959" y="17140"/>
                    <a:pt x="55959" y="17140"/>
                  </a:cubicBezTo>
                  <a:cubicBezTo>
                    <a:pt x="55959" y="17140"/>
                    <a:pt x="55959" y="17131"/>
                    <a:pt x="55969" y="17131"/>
                  </a:cubicBezTo>
                  <a:cubicBezTo>
                    <a:pt x="55969" y="17131"/>
                    <a:pt x="55969" y="17140"/>
                    <a:pt x="55969" y="17140"/>
                  </a:cubicBezTo>
                  <a:lnTo>
                    <a:pt x="55978" y="17140"/>
                  </a:lnTo>
                  <a:cubicBezTo>
                    <a:pt x="55988" y="17140"/>
                    <a:pt x="55997" y="17140"/>
                    <a:pt x="56007" y="17150"/>
                  </a:cubicBezTo>
                  <a:cubicBezTo>
                    <a:pt x="56007" y="17140"/>
                    <a:pt x="56007" y="17140"/>
                    <a:pt x="56007" y="17140"/>
                  </a:cubicBezTo>
                  <a:cubicBezTo>
                    <a:pt x="56016" y="17131"/>
                    <a:pt x="56016" y="17131"/>
                    <a:pt x="56016" y="17131"/>
                  </a:cubicBezTo>
                  <a:lnTo>
                    <a:pt x="56026" y="17131"/>
                  </a:lnTo>
                  <a:cubicBezTo>
                    <a:pt x="56035" y="17140"/>
                    <a:pt x="56035" y="17150"/>
                    <a:pt x="56035" y="17159"/>
                  </a:cubicBezTo>
                  <a:cubicBezTo>
                    <a:pt x="56035" y="17169"/>
                    <a:pt x="56035" y="17178"/>
                    <a:pt x="56035" y="17178"/>
                  </a:cubicBezTo>
                  <a:cubicBezTo>
                    <a:pt x="56044" y="17178"/>
                    <a:pt x="56054" y="17169"/>
                    <a:pt x="56054" y="17159"/>
                  </a:cubicBezTo>
                  <a:cubicBezTo>
                    <a:pt x="56060" y="17159"/>
                    <a:pt x="56062" y="17155"/>
                    <a:pt x="56066" y="17155"/>
                  </a:cubicBezTo>
                  <a:cubicBezTo>
                    <a:pt x="56068" y="17155"/>
                    <a:pt x="56070" y="17156"/>
                    <a:pt x="56073" y="17159"/>
                  </a:cubicBezTo>
                  <a:lnTo>
                    <a:pt x="56082" y="17159"/>
                  </a:lnTo>
                  <a:cubicBezTo>
                    <a:pt x="56082" y="17156"/>
                    <a:pt x="56083" y="17155"/>
                    <a:pt x="56085" y="17155"/>
                  </a:cubicBezTo>
                  <a:cubicBezTo>
                    <a:pt x="56088" y="17155"/>
                    <a:pt x="56092" y="17159"/>
                    <a:pt x="56092" y="17159"/>
                  </a:cubicBezTo>
                  <a:cubicBezTo>
                    <a:pt x="56101" y="17169"/>
                    <a:pt x="56111" y="17169"/>
                    <a:pt x="56111" y="17178"/>
                  </a:cubicBezTo>
                  <a:cubicBezTo>
                    <a:pt x="56120" y="17169"/>
                    <a:pt x="56120" y="17169"/>
                    <a:pt x="56139" y="17169"/>
                  </a:cubicBezTo>
                  <a:cubicBezTo>
                    <a:pt x="56130" y="17178"/>
                    <a:pt x="56130" y="17178"/>
                    <a:pt x="56111" y="17178"/>
                  </a:cubicBezTo>
                  <a:cubicBezTo>
                    <a:pt x="56111" y="17188"/>
                    <a:pt x="56111" y="17188"/>
                    <a:pt x="56111" y="17188"/>
                  </a:cubicBezTo>
                  <a:cubicBezTo>
                    <a:pt x="56101" y="17197"/>
                    <a:pt x="56101" y="17197"/>
                    <a:pt x="56092" y="17207"/>
                  </a:cubicBezTo>
                  <a:cubicBezTo>
                    <a:pt x="56092" y="17207"/>
                    <a:pt x="56082" y="17207"/>
                    <a:pt x="56082" y="17216"/>
                  </a:cubicBezTo>
                  <a:cubicBezTo>
                    <a:pt x="56073" y="17216"/>
                    <a:pt x="56073" y="17226"/>
                    <a:pt x="56073" y="17226"/>
                  </a:cubicBezTo>
                  <a:lnTo>
                    <a:pt x="56082" y="17226"/>
                  </a:lnTo>
                  <a:cubicBezTo>
                    <a:pt x="56082" y="17226"/>
                    <a:pt x="56082" y="17235"/>
                    <a:pt x="56082" y="17245"/>
                  </a:cubicBezTo>
                  <a:cubicBezTo>
                    <a:pt x="56073" y="17245"/>
                    <a:pt x="56073" y="17254"/>
                    <a:pt x="56063" y="17254"/>
                  </a:cubicBezTo>
                  <a:lnTo>
                    <a:pt x="56063" y="17226"/>
                  </a:lnTo>
                  <a:lnTo>
                    <a:pt x="56054" y="17226"/>
                  </a:lnTo>
                  <a:lnTo>
                    <a:pt x="56054" y="17207"/>
                  </a:lnTo>
                  <a:cubicBezTo>
                    <a:pt x="56044" y="17216"/>
                    <a:pt x="56044" y="17226"/>
                    <a:pt x="56035" y="17235"/>
                  </a:cubicBezTo>
                  <a:cubicBezTo>
                    <a:pt x="56026" y="17235"/>
                    <a:pt x="56026" y="17254"/>
                    <a:pt x="56026" y="17254"/>
                  </a:cubicBezTo>
                  <a:cubicBezTo>
                    <a:pt x="56026" y="17264"/>
                    <a:pt x="56026" y="17273"/>
                    <a:pt x="56016" y="17273"/>
                  </a:cubicBezTo>
                  <a:lnTo>
                    <a:pt x="56044" y="17273"/>
                  </a:lnTo>
                  <a:cubicBezTo>
                    <a:pt x="56044" y="17282"/>
                    <a:pt x="56044" y="17292"/>
                    <a:pt x="56044" y="17301"/>
                  </a:cubicBezTo>
                  <a:cubicBezTo>
                    <a:pt x="56054" y="17301"/>
                    <a:pt x="56054" y="17311"/>
                    <a:pt x="56063" y="17311"/>
                  </a:cubicBezTo>
                  <a:cubicBezTo>
                    <a:pt x="56073" y="17320"/>
                    <a:pt x="56082" y="17330"/>
                    <a:pt x="56073" y="17349"/>
                  </a:cubicBezTo>
                  <a:cubicBezTo>
                    <a:pt x="56063" y="17349"/>
                    <a:pt x="56054" y="17358"/>
                    <a:pt x="56044" y="17358"/>
                  </a:cubicBezTo>
                  <a:cubicBezTo>
                    <a:pt x="56044" y="17363"/>
                    <a:pt x="56042" y="17365"/>
                    <a:pt x="56040" y="17365"/>
                  </a:cubicBezTo>
                  <a:cubicBezTo>
                    <a:pt x="56037" y="17365"/>
                    <a:pt x="56035" y="17363"/>
                    <a:pt x="56035" y="17358"/>
                  </a:cubicBezTo>
                  <a:cubicBezTo>
                    <a:pt x="56026" y="17358"/>
                    <a:pt x="56007" y="17349"/>
                    <a:pt x="55997" y="17339"/>
                  </a:cubicBezTo>
                  <a:lnTo>
                    <a:pt x="56026" y="17320"/>
                  </a:lnTo>
                  <a:cubicBezTo>
                    <a:pt x="56016" y="17320"/>
                    <a:pt x="56016" y="17320"/>
                    <a:pt x="56016" y="17311"/>
                  </a:cubicBezTo>
                  <a:cubicBezTo>
                    <a:pt x="56016" y="17311"/>
                    <a:pt x="56016" y="17311"/>
                    <a:pt x="56016" y="17301"/>
                  </a:cubicBezTo>
                  <a:cubicBezTo>
                    <a:pt x="56016" y="17301"/>
                    <a:pt x="56016" y="17301"/>
                    <a:pt x="56026" y="17292"/>
                  </a:cubicBezTo>
                  <a:lnTo>
                    <a:pt x="56007" y="17292"/>
                  </a:lnTo>
                  <a:cubicBezTo>
                    <a:pt x="56007" y="17282"/>
                    <a:pt x="56007" y="17282"/>
                    <a:pt x="56016" y="17273"/>
                  </a:cubicBezTo>
                  <a:lnTo>
                    <a:pt x="56007" y="17273"/>
                  </a:lnTo>
                  <a:cubicBezTo>
                    <a:pt x="55997" y="17282"/>
                    <a:pt x="55997" y="17282"/>
                    <a:pt x="55988" y="17282"/>
                  </a:cubicBezTo>
                  <a:cubicBezTo>
                    <a:pt x="55988" y="17282"/>
                    <a:pt x="55988" y="17273"/>
                    <a:pt x="55978" y="17273"/>
                  </a:cubicBezTo>
                  <a:lnTo>
                    <a:pt x="55969" y="17301"/>
                  </a:lnTo>
                  <a:cubicBezTo>
                    <a:pt x="55969" y="17292"/>
                    <a:pt x="55969" y="17292"/>
                    <a:pt x="55959" y="17292"/>
                  </a:cubicBezTo>
                  <a:cubicBezTo>
                    <a:pt x="55959" y="17282"/>
                    <a:pt x="55959" y="17282"/>
                    <a:pt x="55950" y="17273"/>
                  </a:cubicBezTo>
                  <a:cubicBezTo>
                    <a:pt x="55940" y="17273"/>
                    <a:pt x="55940" y="17273"/>
                    <a:pt x="55931" y="17282"/>
                  </a:cubicBezTo>
                  <a:cubicBezTo>
                    <a:pt x="55931" y="17282"/>
                    <a:pt x="55921" y="17292"/>
                    <a:pt x="55912" y="17292"/>
                  </a:cubicBezTo>
                  <a:cubicBezTo>
                    <a:pt x="55912" y="17301"/>
                    <a:pt x="55902" y="17311"/>
                    <a:pt x="55902" y="17311"/>
                  </a:cubicBezTo>
                  <a:cubicBezTo>
                    <a:pt x="55902" y="17320"/>
                    <a:pt x="55902" y="17330"/>
                    <a:pt x="55893" y="17330"/>
                  </a:cubicBezTo>
                  <a:cubicBezTo>
                    <a:pt x="55893" y="17339"/>
                    <a:pt x="55884" y="17339"/>
                    <a:pt x="55884" y="17349"/>
                  </a:cubicBezTo>
                  <a:lnTo>
                    <a:pt x="55893" y="17349"/>
                  </a:lnTo>
                  <a:cubicBezTo>
                    <a:pt x="55902" y="17349"/>
                    <a:pt x="55902" y="17358"/>
                    <a:pt x="55893" y="17368"/>
                  </a:cubicBezTo>
                  <a:cubicBezTo>
                    <a:pt x="55884" y="17377"/>
                    <a:pt x="55884" y="17387"/>
                    <a:pt x="55893" y="17396"/>
                  </a:cubicBezTo>
                  <a:cubicBezTo>
                    <a:pt x="55884" y="17405"/>
                    <a:pt x="55865" y="17415"/>
                    <a:pt x="55855" y="17424"/>
                  </a:cubicBezTo>
                  <a:lnTo>
                    <a:pt x="55827" y="17424"/>
                  </a:lnTo>
                  <a:cubicBezTo>
                    <a:pt x="55827" y="17415"/>
                    <a:pt x="55827" y="17415"/>
                    <a:pt x="55827" y="17415"/>
                  </a:cubicBezTo>
                  <a:lnTo>
                    <a:pt x="55836" y="17415"/>
                  </a:lnTo>
                  <a:cubicBezTo>
                    <a:pt x="55827" y="17405"/>
                    <a:pt x="55817" y="17396"/>
                    <a:pt x="55808" y="17396"/>
                  </a:cubicBezTo>
                  <a:cubicBezTo>
                    <a:pt x="55798" y="17396"/>
                    <a:pt x="55798" y="17387"/>
                    <a:pt x="55789" y="17377"/>
                  </a:cubicBezTo>
                  <a:cubicBezTo>
                    <a:pt x="55798" y="17377"/>
                    <a:pt x="55808" y="17368"/>
                    <a:pt x="55817" y="17368"/>
                  </a:cubicBezTo>
                  <a:lnTo>
                    <a:pt x="55836" y="17368"/>
                  </a:lnTo>
                  <a:cubicBezTo>
                    <a:pt x="55846" y="17368"/>
                    <a:pt x="55865" y="17368"/>
                    <a:pt x="55874" y="17358"/>
                  </a:cubicBezTo>
                  <a:cubicBezTo>
                    <a:pt x="55874" y="17358"/>
                    <a:pt x="55874" y="17349"/>
                    <a:pt x="55884" y="17349"/>
                  </a:cubicBezTo>
                  <a:lnTo>
                    <a:pt x="55855" y="17349"/>
                  </a:lnTo>
                  <a:lnTo>
                    <a:pt x="55884" y="17330"/>
                  </a:lnTo>
                  <a:cubicBezTo>
                    <a:pt x="55874" y="17330"/>
                    <a:pt x="55865" y="17311"/>
                    <a:pt x="55865" y="17301"/>
                  </a:cubicBezTo>
                  <a:cubicBezTo>
                    <a:pt x="55865" y="17301"/>
                    <a:pt x="55855" y="17292"/>
                    <a:pt x="55855" y="17292"/>
                  </a:cubicBezTo>
                  <a:cubicBezTo>
                    <a:pt x="55846" y="17292"/>
                    <a:pt x="55846" y="17282"/>
                    <a:pt x="55846" y="17282"/>
                  </a:cubicBezTo>
                  <a:cubicBezTo>
                    <a:pt x="55846" y="17282"/>
                    <a:pt x="55846" y="17282"/>
                    <a:pt x="55846" y="17273"/>
                  </a:cubicBezTo>
                  <a:cubicBezTo>
                    <a:pt x="55846" y="17254"/>
                    <a:pt x="55846" y="17254"/>
                    <a:pt x="55855" y="17254"/>
                  </a:cubicBezTo>
                  <a:cubicBezTo>
                    <a:pt x="55884" y="17254"/>
                    <a:pt x="55893" y="17235"/>
                    <a:pt x="55893" y="17216"/>
                  </a:cubicBezTo>
                  <a:cubicBezTo>
                    <a:pt x="55884" y="17216"/>
                    <a:pt x="55884" y="17207"/>
                    <a:pt x="55884" y="17207"/>
                  </a:cubicBezTo>
                  <a:cubicBezTo>
                    <a:pt x="55874" y="17207"/>
                    <a:pt x="55874" y="17207"/>
                    <a:pt x="55865" y="17197"/>
                  </a:cubicBezTo>
                  <a:cubicBezTo>
                    <a:pt x="55865" y="17188"/>
                    <a:pt x="55865" y="17188"/>
                    <a:pt x="55855" y="17188"/>
                  </a:cubicBezTo>
                  <a:cubicBezTo>
                    <a:pt x="55855" y="17188"/>
                    <a:pt x="55855" y="17178"/>
                    <a:pt x="55846" y="17178"/>
                  </a:cubicBezTo>
                  <a:lnTo>
                    <a:pt x="55855" y="17178"/>
                  </a:lnTo>
                  <a:cubicBezTo>
                    <a:pt x="55860" y="17174"/>
                    <a:pt x="55865" y="17171"/>
                    <a:pt x="55869" y="17171"/>
                  </a:cubicBezTo>
                  <a:cubicBezTo>
                    <a:pt x="55874" y="17171"/>
                    <a:pt x="55879" y="17174"/>
                    <a:pt x="55884" y="17178"/>
                  </a:cubicBezTo>
                  <a:cubicBezTo>
                    <a:pt x="55893" y="17178"/>
                    <a:pt x="55893" y="17178"/>
                    <a:pt x="55893" y="17169"/>
                  </a:cubicBezTo>
                  <a:cubicBezTo>
                    <a:pt x="55893" y="17159"/>
                    <a:pt x="55893" y="17140"/>
                    <a:pt x="55893" y="17131"/>
                  </a:cubicBezTo>
                  <a:cubicBezTo>
                    <a:pt x="55893" y="17112"/>
                    <a:pt x="55893" y="17112"/>
                    <a:pt x="55902" y="17112"/>
                  </a:cubicBezTo>
                  <a:close/>
                  <a:moveTo>
                    <a:pt x="59443" y="17405"/>
                  </a:moveTo>
                  <a:cubicBezTo>
                    <a:pt x="59443" y="17405"/>
                    <a:pt x="59443" y="17415"/>
                    <a:pt x="59433" y="17424"/>
                  </a:cubicBezTo>
                  <a:lnTo>
                    <a:pt x="59424" y="17424"/>
                  </a:lnTo>
                  <a:cubicBezTo>
                    <a:pt x="59424" y="17415"/>
                    <a:pt x="59433" y="17405"/>
                    <a:pt x="59443" y="17405"/>
                  </a:cubicBezTo>
                  <a:close/>
                  <a:moveTo>
                    <a:pt x="56092" y="17415"/>
                  </a:moveTo>
                  <a:cubicBezTo>
                    <a:pt x="56111" y="17415"/>
                    <a:pt x="56120" y="17415"/>
                    <a:pt x="56120" y="17424"/>
                  </a:cubicBezTo>
                  <a:cubicBezTo>
                    <a:pt x="56117" y="17427"/>
                    <a:pt x="56115" y="17428"/>
                    <a:pt x="56112" y="17428"/>
                  </a:cubicBezTo>
                  <a:cubicBezTo>
                    <a:pt x="56105" y="17428"/>
                    <a:pt x="56098" y="17422"/>
                    <a:pt x="56092" y="17415"/>
                  </a:cubicBezTo>
                  <a:close/>
                  <a:moveTo>
                    <a:pt x="15921" y="17396"/>
                  </a:moveTo>
                  <a:lnTo>
                    <a:pt x="15949" y="17424"/>
                  </a:lnTo>
                  <a:cubicBezTo>
                    <a:pt x="15941" y="17430"/>
                    <a:pt x="15936" y="17432"/>
                    <a:pt x="15931" y="17432"/>
                  </a:cubicBezTo>
                  <a:cubicBezTo>
                    <a:pt x="15921" y="17432"/>
                    <a:pt x="15921" y="17416"/>
                    <a:pt x="15921" y="17396"/>
                  </a:cubicBezTo>
                  <a:close/>
                  <a:moveTo>
                    <a:pt x="53972" y="17415"/>
                  </a:moveTo>
                  <a:cubicBezTo>
                    <a:pt x="53972" y="17424"/>
                    <a:pt x="53981" y="17424"/>
                    <a:pt x="53981" y="17424"/>
                  </a:cubicBezTo>
                  <a:cubicBezTo>
                    <a:pt x="53981" y="17434"/>
                    <a:pt x="53981" y="17434"/>
                    <a:pt x="53972" y="17434"/>
                  </a:cubicBezTo>
                  <a:cubicBezTo>
                    <a:pt x="53972" y="17424"/>
                    <a:pt x="53962" y="17424"/>
                    <a:pt x="53962" y="17415"/>
                  </a:cubicBezTo>
                  <a:close/>
                  <a:moveTo>
                    <a:pt x="55685" y="17424"/>
                  </a:moveTo>
                  <a:cubicBezTo>
                    <a:pt x="55685" y="17424"/>
                    <a:pt x="55685" y="17434"/>
                    <a:pt x="55685" y="17434"/>
                  </a:cubicBezTo>
                  <a:cubicBezTo>
                    <a:pt x="55675" y="17434"/>
                    <a:pt x="55675" y="17434"/>
                    <a:pt x="55666" y="17424"/>
                  </a:cubicBezTo>
                  <a:close/>
                  <a:moveTo>
                    <a:pt x="60654" y="17405"/>
                  </a:moveTo>
                  <a:lnTo>
                    <a:pt x="60635" y="17434"/>
                  </a:lnTo>
                  <a:lnTo>
                    <a:pt x="60616" y="17415"/>
                  </a:lnTo>
                  <a:lnTo>
                    <a:pt x="60654" y="17405"/>
                  </a:lnTo>
                  <a:close/>
                  <a:moveTo>
                    <a:pt x="60929" y="17377"/>
                  </a:moveTo>
                  <a:cubicBezTo>
                    <a:pt x="60948" y="17387"/>
                    <a:pt x="60948" y="17405"/>
                    <a:pt x="60929" y="17415"/>
                  </a:cubicBezTo>
                  <a:cubicBezTo>
                    <a:pt x="60929" y="17424"/>
                    <a:pt x="60919" y="17424"/>
                    <a:pt x="60919" y="17434"/>
                  </a:cubicBezTo>
                  <a:lnTo>
                    <a:pt x="60910" y="17424"/>
                  </a:lnTo>
                  <a:cubicBezTo>
                    <a:pt x="60910" y="17424"/>
                    <a:pt x="60910" y="17415"/>
                    <a:pt x="60910" y="17415"/>
                  </a:cubicBezTo>
                  <a:cubicBezTo>
                    <a:pt x="60910" y="17405"/>
                    <a:pt x="60910" y="17405"/>
                    <a:pt x="60900" y="17396"/>
                  </a:cubicBezTo>
                  <a:cubicBezTo>
                    <a:pt x="60900" y="17396"/>
                    <a:pt x="60891" y="17387"/>
                    <a:pt x="60891" y="17387"/>
                  </a:cubicBezTo>
                  <a:cubicBezTo>
                    <a:pt x="60891" y="17377"/>
                    <a:pt x="60900" y="17377"/>
                    <a:pt x="60900" y="17377"/>
                  </a:cubicBezTo>
                  <a:close/>
                  <a:moveTo>
                    <a:pt x="14804" y="17415"/>
                  </a:moveTo>
                  <a:lnTo>
                    <a:pt x="14823" y="17434"/>
                  </a:lnTo>
                  <a:lnTo>
                    <a:pt x="14813" y="17443"/>
                  </a:lnTo>
                  <a:cubicBezTo>
                    <a:pt x="14804" y="17443"/>
                    <a:pt x="14804" y="17434"/>
                    <a:pt x="14804" y="17434"/>
                  </a:cubicBezTo>
                  <a:cubicBezTo>
                    <a:pt x="14794" y="17424"/>
                    <a:pt x="14804" y="17424"/>
                    <a:pt x="14804" y="17415"/>
                  </a:cubicBezTo>
                  <a:close/>
                  <a:moveTo>
                    <a:pt x="15902" y="17405"/>
                  </a:moveTo>
                  <a:cubicBezTo>
                    <a:pt x="15902" y="17405"/>
                    <a:pt x="15911" y="17405"/>
                    <a:pt x="15911" y="17415"/>
                  </a:cubicBezTo>
                  <a:cubicBezTo>
                    <a:pt x="15921" y="17434"/>
                    <a:pt x="15902" y="17443"/>
                    <a:pt x="15883" y="17443"/>
                  </a:cubicBezTo>
                  <a:cubicBezTo>
                    <a:pt x="15883" y="17424"/>
                    <a:pt x="15883" y="17415"/>
                    <a:pt x="15892" y="17405"/>
                  </a:cubicBezTo>
                  <a:close/>
                  <a:moveTo>
                    <a:pt x="54379" y="17415"/>
                  </a:moveTo>
                  <a:cubicBezTo>
                    <a:pt x="54397" y="17415"/>
                    <a:pt x="54407" y="17424"/>
                    <a:pt x="54426" y="17434"/>
                  </a:cubicBezTo>
                  <a:cubicBezTo>
                    <a:pt x="54426" y="17443"/>
                    <a:pt x="54426" y="17443"/>
                    <a:pt x="54416" y="17443"/>
                  </a:cubicBezTo>
                  <a:cubicBezTo>
                    <a:pt x="54407" y="17443"/>
                    <a:pt x="54388" y="17434"/>
                    <a:pt x="54379" y="17434"/>
                  </a:cubicBezTo>
                  <a:cubicBezTo>
                    <a:pt x="54379" y="17434"/>
                    <a:pt x="54379" y="17415"/>
                    <a:pt x="54379" y="17415"/>
                  </a:cubicBezTo>
                  <a:close/>
                  <a:moveTo>
                    <a:pt x="54161" y="17424"/>
                  </a:moveTo>
                  <a:lnTo>
                    <a:pt x="54161" y="17424"/>
                  </a:lnTo>
                  <a:cubicBezTo>
                    <a:pt x="54180" y="17434"/>
                    <a:pt x="54189" y="17443"/>
                    <a:pt x="54189" y="17453"/>
                  </a:cubicBezTo>
                  <a:cubicBezTo>
                    <a:pt x="54180" y="17453"/>
                    <a:pt x="54170" y="17443"/>
                    <a:pt x="54170" y="17443"/>
                  </a:cubicBezTo>
                  <a:cubicBezTo>
                    <a:pt x="54161" y="17443"/>
                    <a:pt x="54161" y="17434"/>
                    <a:pt x="54161" y="17424"/>
                  </a:cubicBezTo>
                  <a:close/>
                  <a:moveTo>
                    <a:pt x="54341" y="17443"/>
                  </a:moveTo>
                  <a:cubicBezTo>
                    <a:pt x="54341" y="17443"/>
                    <a:pt x="54331" y="17453"/>
                    <a:pt x="54331" y="17453"/>
                  </a:cubicBezTo>
                  <a:cubicBezTo>
                    <a:pt x="54331" y="17453"/>
                    <a:pt x="54331" y="17453"/>
                    <a:pt x="54322" y="17443"/>
                  </a:cubicBezTo>
                  <a:close/>
                  <a:moveTo>
                    <a:pt x="55174" y="17443"/>
                  </a:moveTo>
                  <a:cubicBezTo>
                    <a:pt x="55183" y="17443"/>
                    <a:pt x="55183" y="17443"/>
                    <a:pt x="55193" y="17453"/>
                  </a:cubicBezTo>
                  <a:lnTo>
                    <a:pt x="55174" y="17453"/>
                  </a:lnTo>
                  <a:lnTo>
                    <a:pt x="55174" y="17443"/>
                  </a:lnTo>
                  <a:close/>
                  <a:moveTo>
                    <a:pt x="59459" y="17439"/>
                  </a:moveTo>
                  <a:cubicBezTo>
                    <a:pt x="59460" y="17439"/>
                    <a:pt x="59461" y="17440"/>
                    <a:pt x="59461" y="17443"/>
                  </a:cubicBezTo>
                  <a:cubicBezTo>
                    <a:pt x="59461" y="17443"/>
                    <a:pt x="59471" y="17443"/>
                    <a:pt x="59471" y="17453"/>
                  </a:cubicBezTo>
                  <a:lnTo>
                    <a:pt x="59461" y="17453"/>
                  </a:lnTo>
                  <a:cubicBezTo>
                    <a:pt x="59452" y="17453"/>
                    <a:pt x="59452" y="17453"/>
                    <a:pt x="59452" y="17443"/>
                  </a:cubicBezTo>
                  <a:cubicBezTo>
                    <a:pt x="59452" y="17443"/>
                    <a:pt x="59456" y="17439"/>
                    <a:pt x="59459" y="17439"/>
                  </a:cubicBezTo>
                  <a:close/>
                  <a:moveTo>
                    <a:pt x="60001" y="17424"/>
                  </a:moveTo>
                  <a:cubicBezTo>
                    <a:pt x="59992" y="17434"/>
                    <a:pt x="59992" y="17453"/>
                    <a:pt x="59982" y="17453"/>
                  </a:cubicBezTo>
                  <a:cubicBezTo>
                    <a:pt x="59973" y="17443"/>
                    <a:pt x="59982" y="17424"/>
                    <a:pt x="60001" y="17424"/>
                  </a:cubicBezTo>
                  <a:close/>
                  <a:moveTo>
                    <a:pt x="53896" y="17339"/>
                  </a:moveTo>
                  <a:lnTo>
                    <a:pt x="53915" y="17368"/>
                  </a:lnTo>
                  <a:cubicBezTo>
                    <a:pt x="53905" y="17377"/>
                    <a:pt x="53905" y="17387"/>
                    <a:pt x="53915" y="17396"/>
                  </a:cubicBezTo>
                  <a:lnTo>
                    <a:pt x="53915" y="17387"/>
                  </a:lnTo>
                  <a:lnTo>
                    <a:pt x="53924" y="17387"/>
                  </a:lnTo>
                  <a:cubicBezTo>
                    <a:pt x="53915" y="17396"/>
                    <a:pt x="53915" y="17396"/>
                    <a:pt x="53915" y="17396"/>
                  </a:cubicBezTo>
                  <a:cubicBezTo>
                    <a:pt x="53915" y="17405"/>
                    <a:pt x="53915" y="17405"/>
                    <a:pt x="53915" y="17415"/>
                  </a:cubicBezTo>
                  <a:cubicBezTo>
                    <a:pt x="53924" y="17434"/>
                    <a:pt x="53943" y="17443"/>
                    <a:pt x="53953" y="17453"/>
                  </a:cubicBezTo>
                  <a:cubicBezTo>
                    <a:pt x="53951" y="17454"/>
                    <a:pt x="53948" y="17454"/>
                    <a:pt x="53946" y="17454"/>
                  </a:cubicBezTo>
                  <a:cubicBezTo>
                    <a:pt x="53924" y="17454"/>
                    <a:pt x="53885" y="17421"/>
                    <a:pt x="53877" y="17396"/>
                  </a:cubicBezTo>
                  <a:lnTo>
                    <a:pt x="53886" y="17396"/>
                  </a:lnTo>
                  <a:cubicBezTo>
                    <a:pt x="53886" y="17396"/>
                    <a:pt x="53886" y="17387"/>
                    <a:pt x="53886" y="17377"/>
                  </a:cubicBezTo>
                  <a:cubicBezTo>
                    <a:pt x="53877" y="17377"/>
                    <a:pt x="53877" y="17368"/>
                    <a:pt x="53877" y="17368"/>
                  </a:cubicBezTo>
                  <a:cubicBezTo>
                    <a:pt x="53886" y="17358"/>
                    <a:pt x="53886" y="17349"/>
                    <a:pt x="53896" y="17339"/>
                  </a:cubicBezTo>
                  <a:close/>
                  <a:moveTo>
                    <a:pt x="55619" y="17443"/>
                  </a:moveTo>
                  <a:cubicBezTo>
                    <a:pt x="55619" y="17450"/>
                    <a:pt x="55609" y="17457"/>
                    <a:pt x="55600" y="17457"/>
                  </a:cubicBezTo>
                  <a:cubicBezTo>
                    <a:pt x="55596" y="17457"/>
                    <a:pt x="55593" y="17456"/>
                    <a:pt x="55590" y="17453"/>
                  </a:cubicBezTo>
                  <a:cubicBezTo>
                    <a:pt x="55600" y="17443"/>
                    <a:pt x="55609" y="17443"/>
                    <a:pt x="55619" y="17443"/>
                  </a:cubicBezTo>
                  <a:close/>
                  <a:moveTo>
                    <a:pt x="14936" y="17405"/>
                  </a:moveTo>
                  <a:cubicBezTo>
                    <a:pt x="14936" y="17419"/>
                    <a:pt x="14941" y="17428"/>
                    <a:pt x="14948" y="17428"/>
                  </a:cubicBezTo>
                  <a:cubicBezTo>
                    <a:pt x="14950" y="17428"/>
                    <a:pt x="14953" y="17427"/>
                    <a:pt x="14955" y="17424"/>
                  </a:cubicBezTo>
                  <a:cubicBezTo>
                    <a:pt x="14955" y="17424"/>
                    <a:pt x="14965" y="17434"/>
                    <a:pt x="14965" y="17434"/>
                  </a:cubicBezTo>
                  <a:cubicBezTo>
                    <a:pt x="14955" y="17443"/>
                    <a:pt x="14946" y="17453"/>
                    <a:pt x="14936" y="17462"/>
                  </a:cubicBezTo>
                  <a:cubicBezTo>
                    <a:pt x="14927" y="17462"/>
                    <a:pt x="14917" y="17453"/>
                    <a:pt x="14908" y="17443"/>
                  </a:cubicBezTo>
                  <a:cubicBezTo>
                    <a:pt x="14908" y="17443"/>
                    <a:pt x="14908" y="17434"/>
                    <a:pt x="14908" y="17434"/>
                  </a:cubicBezTo>
                  <a:cubicBezTo>
                    <a:pt x="14917" y="17424"/>
                    <a:pt x="14927" y="17415"/>
                    <a:pt x="14936" y="17405"/>
                  </a:cubicBezTo>
                  <a:close/>
                  <a:moveTo>
                    <a:pt x="17343" y="17401"/>
                  </a:moveTo>
                  <a:cubicBezTo>
                    <a:pt x="17346" y="17401"/>
                    <a:pt x="17350" y="17405"/>
                    <a:pt x="17350" y="17405"/>
                  </a:cubicBezTo>
                  <a:cubicBezTo>
                    <a:pt x="17350" y="17424"/>
                    <a:pt x="17359" y="17434"/>
                    <a:pt x="17359" y="17453"/>
                  </a:cubicBezTo>
                  <a:cubicBezTo>
                    <a:pt x="17359" y="17453"/>
                    <a:pt x="17350" y="17453"/>
                    <a:pt x="17350" y="17462"/>
                  </a:cubicBezTo>
                  <a:lnTo>
                    <a:pt x="17274" y="17462"/>
                  </a:lnTo>
                  <a:cubicBezTo>
                    <a:pt x="17255" y="17453"/>
                    <a:pt x="17255" y="17434"/>
                    <a:pt x="17274" y="17434"/>
                  </a:cubicBezTo>
                  <a:cubicBezTo>
                    <a:pt x="17284" y="17424"/>
                    <a:pt x="17293" y="17415"/>
                    <a:pt x="17312" y="17415"/>
                  </a:cubicBezTo>
                  <a:cubicBezTo>
                    <a:pt x="17322" y="17415"/>
                    <a:pt x="17331" y="17405"/>
                    <a:pt x="17341" y="17405"/>
                  </a:cubicBezTo>
                  <a:cubicBezTo>
                    <a:pt x="17341" y="17402"/>
                    <a:pt x="17342" y="17401"/>
                    <a:pt x="17343" y="17401"/>
                  </a:cubicBezTo>
                  <a:close/>
                  <a:moveTo>
                    <a:pt x="54061" y="17439"/>
                  </a:moveTo>
                  <a:cubicBezTo>
                    <a:pt x="54067" y="17439"/>
                    <a:pt x="54078" y="17446"/>
                    <a:pt x="54085" y="17453"/>
                  </a:cubicBezTo>
                  <a:lnTo>
                    <a:pt x="54047" y="17462"/>
                  </a:lnTo>
                  <a:cubicBezTo>
                    <a:pt x="54047" y="17453"/>
                    <a:pt x="54047" y="17443"/>
                    <a:pt x="54057" y="17443"/>
                  </a:cubicBezTo>
                  <a:cubicBezTo>
                    <a:pt x="54057" y="17441"/>
                    <a:pt x="54058" y="17439"/>
                    <a:pt x="54061" y="17439"/>
                  </a:cubicBezTo>
                  <a:close/>
                  <a:moveTo>
                    <a:pt x="55581" y="17434"/>
                  </a:moveTo>
                  <a:cubicBezTo>
                    <a:pt x="55571" y="17453"/>
                    <a:pt x="55562" y="17462"/>
                    <a:pt x="55543" y="17462"/>
                  </a:cubicBezTo>
                  <a:lnTo>
                    <a:pt x="55533" y="17443"/>
                  </a:lnTo>
                  <a:cubicBezTo>
                    <a:pt x="55533" y="17434"/>
                    <a:pt x="55543" y="17434"/>
                    <a:pt x="55543" y="17434"/>
                  </a:cubicBezTo>
                  <a:close/>
                  <a:moveTo>
                    <a:pt x="17000" y="17462"/>
                  </a:moveTo>
                  <a:lnTo>
                    <a:pt x="16981" y="17472"/>
                  </a:lnTo>
                  <a:lnTo>
                    <a:pt x="16971" y="17472"/>
                  </a:lnTo>
                  <a:cubicBezTo>
                    <a:pt x="16981" y="17462"/>
                    <a:pt x="16990" y="17462"/>
                    <a:pt x="17000" y="17462"/>
                  </a:cubicBezTo>
                  <a:close/>
                  <a:moveTo>
                    <a:pt x="53896" y="17453"/>
                  </a:moveTo>
                  <a:lnTo>
                    <a:pt x="53905" y="17462"/>
                  </a:lnTo>
                  <a:cubicBezTo>
                    <a:pt x="53905" y="17462"/>
                    <a:pt x="53896" y="17472"/>
                    <a:pt x="53896" y="17472"/>
                  </a:cubicBezTo>
                  <a:cubicBezTo>
                    <a:pt x="53896" y="17472"/>
                    <a:pt x="53886" y="17472"/>
                    <a:pt x="53886" y="17462"/>
                  </a:cubicBezTo>
                  <a:lnTo>
                    <a:pt x="53896" y="17453"/>
                  </a:lnTo>
                  <a:close/>
                  <a:moveTo>
                    <a:pt x="54946" y="17093"/>
                  </a:moveTo>
                  <a:lnTo>
                    <a:pt x="54928" y="17122"/>
                  </a:lnTo>
                  <a:lnTo>
                    <a:pt x="54937" y="17112"/>
                  </a:lnTo>
                  <a:cubicBezTo>
                    <a:pt x="54946" y="17112"/>
                    <a:pt x="54956" y="17103"/>
                    <a:pt x="54965" y="17103"/>
                  </a:cubicBezTo>
                  <a:lnTo>
                    <a:pt x="54975" y="17103"/>
                  </a:lnTo>
                  <a:cubicBezTo>
                    <a:pt x="54975" y="17112"/>
                    <a:pt x="54975" y="17112"/>
                    <a:pt x="54975" y="17122"/>
                  </a:cubicBezTo>
                  <a:cubicBezTo>
                    <a:pt x="54975" y="17131"/>
                    <a:pt x="54965" y="17140"/>
                    <a:pt x="54956" y="17140"/>
                  </a:cubicBezTo>
                  <a:cubicBezTo>
                    <a:pt x="54965" y="17150"/>
                    <a:pt x="54984" y="17150"/>
                    <a:pt x="54994" y="17150"/>
                  </a:cubicBezTo>
                  <a:cubicBezTo>
                    <a:pt x="54975" y="17169"/>
                    <a:pt x="54965" y="17197"/>
                    <a:pt x="54965" y="17226"/>
                  </a:cubicBezTo>
                  <a:cubicBezTo>
                    <a:pt x="54965" y="17235"/>
                    <a:pt x="54965" y="17245"/>
                    <a:pt x="54965" y="17245"/>
                  </a:cubicBezTo>
                  <a:cubicBezTo>
                    <a:pt x="54965" y="17254"/>
                    <a:pt x="54965" y="17254"/>
                    <a:pt x="54965" y="17254"/>
                  </a:cubicBezTo>
                  <a:cubicBezTo>
                    <a:pt x="54965" y="17264"/>
                    <a:pt x="54965" y="17264"/>
                    <a:pt x="54965" y="17264"/>
                  </a:cubicBezTo>
                  <a:cubicBezTo>
                    <a:pt x="54965" y="17264"/>
                    <a:pt x="54975" y="17273"/>
                    <a:pt x="54975" y="17273"/>
                  </a:cubicBezTo>
                  <a:cubicBezTo>
                    <a:pt x="54971" y="17277"/>
                    <a:pt x="54967" y="17279"/>
                    <a:pt x="54964" y="17279"/>
                  </a:cubicBezTo>
                  <a:cubicBezTo>
                    <a:pt x="54959" y="17279"/>
                    <a:pt x="54956" y="17275"/>
                    <a:pt x="54956" y="17264"/>
                  </a:cubicBezTo>
                  <a:lnTo>
                    <a:pt x="54937" y="17264"/>
                  </a:lnTo>
                  <a:cubicBezTo>
                    <a:pt x="54937" y="17273"/>
                    <a:pt x="54928" y="17282"/>
                    <a:pt x="54928" y="17292"/>
                  </a:cubicBezTo>
                  <a:cubicBezTo>
                    <a:pt x="54928" y="17292"/>
                    <a:pt x="54928" y="17301"/>
                    <a:pt x="54928" y="17301"/>
                  </a:cubicBezTo>
                  <a:cubicBezTo>
                    <a:pt x="54918" y="17301"/>
                    <a:pt x="54909" y="17292"/>
                    <a:pt x="54909" y="17292"/>
                  </a:cubicBezTo>
                  <a:cubicBezTo>
                    <a:pt x="54909" y="17273"/>
                    <a:pt x="54918" y="17264"/>
                    <a:pt x="54918" y="17254"/>
                  </a:cubicBezTo>
                  <a:cubicBezTo>
                    <a:pt x="54918" y="17254"/>
                    <a:pt x="54918" y="17245"/>
                    <a:pt x="54918" y="17245"/>
                  </a:cubicBezTo>
                  <a:cubicBezTo>
                    <a:pt x="54909" y="17245"/>
                    <a:pt x="54909" y="17245"/>
                    <a:pt x="54909" y="17254"/>
                  </a:cubicBezTo>
                  <a:cubicBezTo>
                    <a:pt x="54902" y="17254"/>
                    <a:pt x="54900" y="17258"/>
                    <a:pt x="54897" y="17258"/>
                  </a:cubicBezTo>
                  <a:cubicBezTo>
                    <a:pt x="54895" y="17258"/>
                    <a:pt x="54893" y="17257"/>
                    <a:pt x="54890" y="17254"/>
                  </a:cubicBezTo>
                  <a:cubicBezTo>
                    <a:pt x="54890" y="17254"/>
                    <a:pt x="54880" y="17254"/>
                    <a:pt x="54871" y="17264"/>
                  </a:cubicBezTo>
                  <a:cubicBezTo>
                    <a:pt x="54871" y="17273"/>
                    <a:pt x="54871" y="17273"/>
                    <a:pt x="54861" y="17273"/>
                  </a:cubicBezTo>
                  <a:cubicBezTo>
                    <a:pt x="54861" y="17273"/>
                    <a:pt x="54861" y="17273"/>
                    <a:pt x="54861" y="17282"/>
                  </a:cubicBezTo>
                  <a:cubicBezTo>
                    <a:pt x="54852" y="17282"/>
                    <a:pt x="54852" y="17282"/>
                    <a:pt x="54852" y="17292"/>
                  </a:cubicBezTo>
                  <a:cubicBezTo>
                    <a:pt x="54852" y="17297"/>
                    <a:pt x="54849" y="17299"/>
                    <a:pt x="54846" y="17299"/>
                  </a:cubicBezTo>
                  <a:cubicBezTo>
                    <a:pt x="54842" y="17299"/>
                    <a:pt x="54838" y="17297"/>
                    <a:pt x="54833" y="17292"/>
                  </a:cubicBezTo>
                  <a:cubicBezTo>
                    <a:pt x="54833" y="17301"/>
                    <a:pt x="54823" y="17301"/>
                    <a:pt x="54823" y="17311"/>
                  </a:cubicBezTo>
                  <a:cubicBezTo>
                    <a:pt x="54823" y="17311"/>
                    <a:pt x="54814" y="17320"/>
                    <a:pt x="54814" y="17320"/>
                  </a:cubicBezTo>
                  <a:cubicBezTo>
                    <a:pt x="54814" y="17330"/>
                    <a:pt x="54804" y="17330"/>
                    <a:pt x="54804" y="17330"/>
                  </a:cubicBezTo>
                  <a:cubicBezTo>
                    <a:pt x="54804" y="17349"/>
                    <a:pt x="54795" y="17368"/>
                    <a:pt x="54795" y="17387"/>
                  </a:cubicBezTo>
                  <a:cubicBezTo>
                    <a:pt x="54804" y="17396"/>
                    <a:pt x="54795" y="17405"/>
                    <a:pt x="54795" y="17405"/>
                  </a:cubicBezTo>
                  <a:cubicBezTo>
                    <a:pt x="54786" y="17415"/>
                    <a:pt x="54786" y="17415"/>
                    <a:pt x="54786" y="17424"/>
                  </a:cubicBezTo>
                  <a:cubicBezTo>
                    <a:pt x="54786" y="17424"/>
                    <a:pt x="54786" y="17434"/>
                    <a:pt x="54776" y="17434"/>
                  </a:cubicBezTo>
                  <a:cubicBezTo>
                    <a:pt x="54776" y="17434"/>
                    <a:pt x="54776" y="17443"/>
                    <a:pt x="54776" y="17443"/>
                  </a:cubicBezTo>
                  <a:cubicBezTo>
                    <a:pt x="54776" y="17453"/>
                    <a:pt x="54776" y="17453"/>
                    <a:pt x="54776" y="17462"/>
                  </a:cubicBezTo>
                  <a:cubicBezTo>
                    <a:pt x="54776" y="17462"/>
                    <a:pt x="54776" y="17472"/>
                    <a:pt x="54767" y="17472"/>
                  </a:cubicBezTo>
                  <a:cubicBezTo>
                    <a:pt x="54767" y="17462"/>
                    <a:pt x="54767" y="17453"/>
                    <a:pt x="54767" y="17443"/>
                  </a:cubicBezTo>
                  <a:cubicBezTo>
                    <a:pt x="54767" y="17434"/>
                    <a:pt x="54757" y="17434"/>
                    <a:pt x="54748" y="17434"/>
                  </a:cubicBezTo>
                  <a:lnTo>
                    <a:pt x="54757" y="17415"/>
                  </a:lnTo>
                  <a:cubicBezTo>
                    <a:pt x="54748" y="17405"/>
                    <a:pt x="54738" y="17396"/>
                    <a:pt x="54729" y="17387"/>
                  </a:cubicBezTo>
                  <a:cubicBezTo>
                    <a:pt x="54729" y="17387"/>
                    <a:pt x="54719" y="17377"/>
                    <a:pt x="54719" y="17377"/>
                  </a:cubicBezTo>
                  <a:cubicBezTo>
                    <a:pt x="54710" y="17377"/>
                    <a:pt x="54700" y="17377"/>
                    <a:pt x="54710" y="17368"/>
                  </a:cubicBezTo>
                  <a:cubicBezTo>
                    <a:pt x="54710" y="17358"/>
                    <a:pt x="54710" y="17358"/>
                    <a:pt x="54719" y="17358"/>
                  </a:cubicBezTo>
                  <a:cubicBezTo>
                    <a:pt x="54719" y="17358"/>
                    <a:pt x="54719" y="17358"/>
                    <a:pt x="54729" y="17368"/>
                  </a:cubicBezTo>
                  <a:cubicBezTo>
                    <a:pt x="54719" y="17358"/>
                    <a:pt x="54719" y="17349"/>
                    <a:pt x="54719" y="17349"/>
                  </a:cubicBezTo>
                  <a:cubicBezTo>
                    <a:pt x="54710" y="17339"/>
                    <a:pt x="54719" y="17330"/>
                    <a:pt x="54719" y="17330"/>
                  </a:cubicBezTo>
                  <a:cubicBezTo>
                    <a:pt x="54729" y="17330"/>
                    <a:pt x="54729" y="17330"/>
                    <a:pt x="54729" y="17320"/>
                  </a:cubicBezTo>
                  <a:lnTo>
                    <a:pt x="54729" y="17320"/>
                  </a:lnTo>
                  <a:cubicBezTo>
                    <a:pt x="54726" y="17323"/>
                    <a:pt x="54723" y="17324"/>
                    <a:pt x="54720" y="17324"/>
                  </a:cubicBezTo>
                  <a:cubicBezTo>
                    <a:pt x="54714" y="17324"/>
                    <a:pt x="54707" y="17318"/>
                    <a:pt x="54700" y="17311"/>
                  </a:cubicBezTo>
                  <a:cubicBezTo>
                    <a:pt x="54700" y="17301"/>
                    <a:pt x="54691" y="17292"/>
                    <a:pt x="54691" y="17282"/>
                  </a:cubicBezTo>
                  <a:cubicBezTo>
                    <a:pt x="54691" y="17282"/>
                    <a:pt x="54691" y="17282"/>
                    <a:pt x="54691" y="17273"/>
                  </a:cubicBezTo>
                  <a:cubicBezTo>
                    <a:pt x="54700" y="17292"/>
                    <a:pt x="54710" y="17301"/>
                    <a:pt x="54729" y="17311"/>
                  </a:cubicBezTo>
                  <a:cubicBezTo>
                    <a:pt x="54729" y="17311"/>
                    <a:pt x="54729" y="17311"/>
                    <a:pt x="54729" y="17320"/>
                  </a:cubicBezTo>
                  <a:cubicBezTo>
                    <a:pt x="54738" y="17320"/>
                    <a:pt x="54738" y="17311"/>
                    <a:pt x="54748" y="17311"/>
                  </a:cubicBezTo>
                  <a:lnTo>
                    <a:pt x="54757" y="17311"/>
                  </a:lnTo>
                  <a:cubicBezTo>
                    <a:pt x="54767" y="17301"/>
                    <a:pt x="54767" y="17292"/>
                    <a:pt x="54767" y="17273"/>
                  </a:cubicBezTo>
                  <a:lnTo>
                    <a:pt x="54767" y="17273"/>
                  </a:lnTo>
                  <a:cubicBezTo>
                    <a:pt x="54767" y="17282"/>
                    <a:pt x="54757" y="17282"/>
                    <a:pt x="54757" y="17282"/>
                  </a:cubicBezTo>
                  <a:cubicBezTo>
                    <a:pt x="54757" y="17292"/>
                    <a:pt x="54748" y="17292"/>
                    <a:pt x="54748" y="17292"/>
                  </a:cubicBezTo>
                  <a:cubicBezTo>
                    <a:pt x="54748" y="17292"/>
                    <a:pt x="54738" y="17292"/>
                    <a:pt x="54738" y="17282"/>
                  </a:cubicBezTo>
                  <a:cubicBezTo>
                    <a:pt x="54738" y="17273"/>
                    <a:pt x="54738" y="17264"/>
                    <a:pt x="54738" y="17254"/>
                  </a:cubicBezTo>
                  <a:lnTo>
                    <a:pt x="54719" y="17254"/>
                  </a:lnTo>
                  <a:lnTo>
                    <a:pt x="54748" y="17245"/>
                  </a:lnTo>
                  <a:lnTo>
                    <a:pt x="54757" y="17264"/>
                  </a:lnTo>
                  <a:cubicBezTo>
                    <a:pt x="54757" y="17254"/>
                    <a:pt x="54767" y="17245"/>
                    <a:pt x="54767" y="17235"/>
                  </a:cubicBezTo>
                  <a:cubicBezTo>
                    <a:pt x="54767" y="17235"/>
                    <a:pt x="54767" y="17226"/>
                    <a:pt x="54757" y="17226"/>
                  </a:cubicBezTo>
                  <a:cubicBezTo>
                    <a:pt x="54757" y="17226"/>
                    <a:pt x="54757" y="17216"/>
                    <a:pt x="54757" y="17207"/>
                  </a:cubicBezTo>
                  <a:cubicBezTo>
                    <a:pt x="54757" y="17207"/>
                    <a:pt x="54757" y="17197"/>
                    <a:pt x="54757" y="17197"/>
                  </a:cubicBezTo>
                  <a:cubicBezTo>
                    <a:pt x="54757" y="17188"/>
                    <a:pt x="54757" y="17188"/>
                    <a:pt x="54757" y="17178"/>
                  </a:cubicBezTo>
                  <a:cubicBezTo>
                    <a:pt x="54748" y="17178"/>
                    <a:pt x="54748" y="17188"/>
                    <a:pt x="54738" y="17188"/>
                  </a:cubicBezTo>
                  <a:cubicBezTo>
                    <a:pt x="54738" y="17188"/>
                    <a:pt x="54738" y="17197"/>
                    <a:pt x="54729" y="17197"/>
                  </a:cubicBezTo>
                  <a:cubicBezTo>
                    <a:pt x="54729" y="17188"/>
                    <a:pt x="54738" y="17178"/>
                    <a:pt x="54748" y="17169"/>
                  </a:cubicBezTo>
                  <a:cubicBezTo>
                    <a:pt x="54748" y="17169"/>
                    <a:pt x="54757" y="17169"/>
                    <a:pt x="54767" y="17159"/>
                  </a:cubicBezTo>
                  <a:cubicBezTo>
                    <a:pt x="54776" y="17159"/>
                    <a:pt x="54776" y="17159"/>
                    <a:pt x="54795" y="17169"/>
                  </a:cubicBezTo>
                  <a:cubicBezTo>
                    <a:pt x="54799" y="17173"/>
                    <a:pt x="54801" y="17175"/>
                    <a:pt x="54803" y="17175"/>
                  </a:cubicBezTo>
                  <a:cubicBezTo>
                    <a:pt x="54804" y="17175"/>
                    <a:pt x="54804" y="17170"/>
                    <a:pt x="54804" y="17159"/>
                  </a:cubicBezTo>
                  <a:cubicBezTo>
                    <a:pt x="54814" y="17150"/>
                    <a:pt x="54823" y="17140"/>
                    <a:pt x="54833" y="17131"/>
                  </a:cubicBezTo>
                  <a:lnTo>
                    <a:pt x="54842" y="17131"/>
                  </a:lnTo>
                  <a:cubicBezTo>
                    <a:pt x="54833" y="17122"/>
                    <a:pt x="54833" y="17112"/>
                    <a:pt x="54842" y="17112"/>
                  </a:cubicBezTo>
                  <a:cubicBezTo>
                    <a:pt x="54852" y="17103"/>
                    <a:pt x="54861" y="17103"/>
                    <a:pt x="54871" y="17103"/>
                  </a:cubicBezTo>
                  <a:cubicBezTo>
                    <a:pt x="54880" y="17103"/>
                    <a:pt x="54890" y="17103"/>
                    <a:pt x="54909" y="17093"/>
                  </a:cubicBezTo>
                  <a:close/>
                  <a:moveTo>
                    <a:pt x="55240" y="17462"/>
                  </a:moveTo>
                  <a:lnTo>
                    <a:pt x="55259" y="17472"/>
                  </a:lnTo>
                  <a:lnTo>
                    <a:pt x="55230" y="17472"/>
                  </a:lnTo>
                  <a:lnTo>
                    <a:pt x="55240" y="17462"/>
                  </a:lnTo>
                  <a:close/>
                  <a:moveTo>
                    <a:pt x="60001" y="17453"/>
                  </a:moveTo>
                  <a:lnTo>
                    <a:pt x="60010" y="17462"/>
                  </a:lnTo>
                  <a:cubicBezTo>
                    <a:pt x="60010" y="17472"/>
                    <a:pt x="60001" y="17472"/>
                    <a:pt x="60001" y="17472"/>
                  </a:cubicBezTo>
                  <a:cubicBezTo>
                    <a:pt x="60001" y="17472"/>
                    <a:pt x="59992" y="17472"/>
                    <a:pt x="59992" y="17462"/>
                  </a:cubicBezTo>
                  <a:cubicBezTo>
                    <a:pt x="59992" y="17462"/>
                    <a:pt x="60001" y="17462"/>
                    <a:pt x="60001" y="17453"/>
                  </a:cubicBezTo>
                  <a:close/>
                  <a:moveTo>
                    <a:pt x="16063" y="17472"/>
                  </a:moveTo>
                  <a:lnTo>
                    <a:pt x="16069" y="17474"/>
                  </a:lnTo>
                  <a:lnTo>
                    <a:pt x="16069" y="17474"/>
                  </a:lnTo>
                  <a:cubicBezTo>
                    <a:pt x="16067" y="17472"/>
                    <a:pt x="16065" y="17472"/>
                    <a:pt x="16063" y="17472"/>
                  </a:cubicBezTo>
                  <a:close/>
                  <a:moveTo>
                    <a:pt x="54104" y="17472"/>
                  </a:moveTo>
                  <a:lnTo>
                    <a:pt x="54104" y="17481"/>
                  </a:lnTo>
                  <a:lnTo>
                    <a:pt x="54095" y="17481"/>
                  </a:lnTo>
                  <a:cubicBezTo>
                    <a:pt x="54095" y="17481"/>
                    <a:pt x="54085" y="17481"/>
                    <a:pt x="54085" y="17472"/>
                  </a:cubicBezTo>
                  <a:close/>
                  <a:moveTo>
                    <a:pt x="54123" y="17462"/>
                  </a:moveTo>
                  <a:cubicBezTo>
                    <a:pt x="54132" y="17462"/>
                    <a:pt x="54132" y="17472"/>
                    <a:pt x="54142" y="17472"/>
                  </a:cubicBezTo>
                  <a:cubicBezTo>
                    <a:pt x="54142" y="17472"/>
                    <a:pt x="54142" y="17481"/>
                    <a:pt x="54142" y="17481"/>
                  </a:cubicBezTo>
                  <a:cubicBezTo>
                    <a:pt x="54132" y="17472"/>
                    <a:pt x="54123" y="17472"/>
                    <a:pt x="54114" y="17462"/>
                  </a:cubicBezTo>
                  <a:close/>
                  <a:moveTo>
                    <a:pt x="54248" y="17413"/>
                  </a:moveTo>
                  <a:cubicBezTo>
                    <a:pt x="54260" y="17413"/>
                    <a:pt x="54272" y="17416"/>
                    <a:pt x="54284" y="17424"/>
                  </a:cubicBezTo>
                  <a:cubicBezTo>
                    <a:pt x="54293" y="17424"/>
                    <a:pt x="54293" y="17434"/>
                    <a:pt x="54293" y="17443"/>
                  </a:cubicBezTo>
                  <a:cubicBezTo>
                    <a:pt x="54293" y="17443"/>
                    <a:pt x="54293" y="17453"/>
                    <a:pt x="54293" y="17453"/>
                  </a:cubicBezTo>
                  <a:cubicBezTo>
                    <a:pt x="54293" y="17462"/>
                    <a:pt x="54284" y="17472"/>
                    <a:pt x="54284" y="17472"/>
                  </a:cubicBezTo>
                  <a:cubicBezTo>
                    <a:pt x="54284" y="17472"/>
                    <a:pt x="54274" y="17481"/>
                    <a:pt x="54274" y="17481"/>
                  </a:cubicBezTo>
                  <a:lnTo>
                    <a:pt x="54265" y="17481"/>
                  </a:lnTo>
                  <a:cubicBezTo>
                    <a:pt x="54255" y="17481"/>
                    <a:pt x="54246" y="17481"/>
                    <a:pt x="54237" y="17472"/>
                  </a:cubicBezTo>
                  <a:cubicBezTo>
                    <a:pt x="54237" y="17462"/>
                    <a:pt x="54237" y="17462"/>
                    <a:pt x="54237" y="17453"/>
                  </a:cubicBezTo>
                  <a:cubicBezTo>
                    <a:pt x="54230" y="17453"/>
                    <a:pt x="54228" y="17449"/>
                    <a:pt x="54225" y="17449"/>
                  </a:cubicBezTo>
                  <a:cubicBezTo>
                    <a:pt x="54223" y="17449"/>
                    <a:pt x="54221" y="17450"/>
                    <a:pt x="54218" y="17453"/>
                  </a:cubicBezTo>
                  <a:cubicBezTo>
                    <a:pt x="54218" y="17453"/>
                    <a:pt x="54218" y="17443"/>
                    <a:pt x="54208" y="17443"/>
                  </a:cubicBezTo>
                  <a:cubicBezTo>
                    <a:pt x="54208" y="17443"/>
                    <a:pt x="54199" y="17434"/>
                    <a:pt x="54199" y="17424"/>
                  </a:cubicBezTo>
                  <a:cubicBezTo>
                    <a:pt x="54215" y="17419"/>
                    <a:pt x="54231" y="17413"/>
                    <a:pt x="54248" y="17413"/>
                  </a:cubicBezTo>
                  <a:close/>
                  <a:moveTo>
                    <a:pt x="55798" y="17472"/>
                  </a:moveTo>
                  <a:cubicBezTo>
                    <a:pt x="55817" y="17472"/>
                    <a:pt x="55817" y="17481"/>
                    <a:pt x="55798" y="17481"/>
                  </a:cubicBezTo>
                  <a:lnTo>
                    <a:pt x="55798" y="17472"/>
                  </a:lnTo>
                  <a:close/>
                  <a:moveTo>
                    <a:pt x="60919" y="17472"/>
                  </a:moveTo>
                  <a:lnTo>
                    <a:pt x="60919" y="17481"/>
                  </a:lnTo>
                  <a:lnTo>
                    <a:pt x="60900" y="17481"/>
                  </a:lnTo>
                  <a:lnTo>
                    <a:pt x="60900" y="17472"/>
                  </a:lnTo>
                  <a:close/>
                  <a:moveTo>
                    <a:pt x="54019" y="17453"/>
                  </a:moveTo>
                  <a:cubicBezTo>
                    <a:pt x="54019" y="17453"/>
                    <a:pt x="54028" y="17453"/>
                    <a:pt x="54028" y="17462"/>
                  </a:cubicBezTo>
                  <a:cubicBezTo>
                    <a:pt x="54028" y="17462"/>
                    <a:pt x="54028" y="17472"/>
                    <a:pt x="54028" y="17472"/>
                  </a:cubicBezTo>
                  <a:cubicBezTo>
                    <a:pt x="54009" y="17481"/>
                    <a:pt x="54000" y="17481"/>
                    <a:pt x="53990" y="17491"/>
                  </a:cubicBezTo>
                  <a:lnTo>
                    <a:pt x="53981" y="17491"/>
                  </a:lnTo>
                  <a:cubicBezTo>
                    <a:pt x="53972" y="17481"/>
                    <a:pt x="53962" y="17472"/>
                    <a:pt x="53953" y="17462"/>
                  </a:cubicBezTo>
                  <a:cubicBezTo>
                    <a:pt x="53957" y="17458"/>
                    <a:pt x="53962" y="17455"/>
                    <a:pt x="53967" y="17455"/>
                  </a:cubicBezTo>
                  <a:cubicBezTo>
                    <a:pt x="53972" y="17455"/>
                    <a:pt x="53976" y="17458"/>
                    <a:pt x="53981" y="17462"/>
                  </a:cubicBezTo>
                  <a:cubicBezTo>
                    <a:pt x="53990" y="17462"/>
                    <a:pt x="53990" y="17462"/>
                    <a:pt x="54000" y="17472"/>
                  </a:cubicBezTo>
                  <a:cubicBezTo>
                    <a:pt x="54000" y="17462"/>
                    <a:pt x="54000" y="17462"/>
                    <a:pt x="54009" y="17462"/>
                  </a:cubicBezTo>
                  <a:cubicBezTo>
                    <a:pt x="54009" y="17453"/>
                    <a:pt x="54009" y="17453"/>
                    <a:pt x="54019" y="17453"/>
                  </a:cubicBezTo>
                  <a:close/>
                  <a:moveTo>
                    <a:pt x="15684" y="17358"/>
                  </a:moveTo>
                  <a:cubicBezTo>
                    <a:pt x="15684" y="17368"/>
                    <a:pt x="15684" y="17368"/>
                    <a:pt x="15694" y="17368"/>
                  </a:cubicBezTo>
                  <a:cubicBezTo>
                    <a:pt x="15694" y="17379"/>
                    <a:pt x="15697" y="17383"/>
                    <a:pt x="15701" y="17383"/>
                  </a:cubicBezTo>
                  <a:cubicBezTo>
                    <a:pt x="15705" y="17383"/>
                    <a:pt x="15709" y="17381"/>
                    <a:pt x="15713" y="17377"/>
                  </a:cubicBezTo>
                  <a:cubicBezTo>
                    <a:pt x="15720" y="17373"/>
                    <a:pt x="15727" y="17371"/>
                    <a:pt x="15732" y="17371"/>
                  </a:cubicBezTo>
                  <a:cubicBezTo>
                    <a:pt x="15739" y="17371"/>
                    <a:pt x="15745" y="17375"/>
                    <a:pt x="15750" y="17387"/>
                  </a:cubicBezTo>
                  <a:cubicBezTo>
                    <a:pt x="15760" y="17396"/>
                    <a:pt x="15769" y="17405"/>
                    <a:pt x="15769" y="17405"/>
                  </a:cubicBezTo>
                  <a:cubicBezTo>
                    <a:pt x="15769" y="17415"/>
                    <a:pt x="15779" y="17424"/>
                    <a:pt x="15779" y="17424"/>
                  </a:cubicBezTo>
                  <a:cubicBezTo>
                    <a:pt x="15788" y="17434"/>
                    <a:pt x="15779" y="17453"/>
                    <a:pt x="15769" y="17453"/>
                  </a:cubicBezTo>
                  <a:cubicBezTo>
                    <a:pt x="15769" y="17462"/>
                    <a:pt x="15760" y="17462"/>
                    <a:pt x="15760" y="17462"/>
                  </a:cubicBezTo>
                  <a:cubicBezTo>
                    <a:pt x="15769" y="17472"/>
                    <a:pt x="15760" y="17481"/>
                    <a:pt x="15750" y="17491"/>
                  </a:cubicBezTo>
                  <a:cubicBezTo>
                    <a:pt x="15744" y="17472"/>
                    <a:pt x="15738" y="17458"/>
                    <a:pt x="15724" y="17458"/>
                  </a:cubicBezTo>
                  <a:cubicBezTo>
                    <a:pt x="15717" y="17458"/>
                    <a:pt x="15707" y="17462"/>
                    <a:pt x="15694" y="17472"/>
                  </a:cubicBezTo>
                  <a:cubicBezTo>
                    <a:pt x="15703" y="17453"/>
                    <a:pt x="15703" y="17434"/>
                    <a:pt x="15703" y="17424"/>
                  </a:cubicBezTo>
                  <a:lnTo>
                    <a:pt x="15703" y="17424"/>
                  </a:lnTo>
                  <a:lnTo>
                    <a:pt x="15675" y="17434"/>
                  </a:lnTo>
                  <a:cubicBezTo>
                    <a:pt x="15675" y="17443"/>
                    <a:pt x="15675" y="17453"/>
                    <a:pt x="15675" y="17462"/>
                  </a:cubicBezTo>
                  <a:cubicBezTo>
                    <a:pt x="15675" y="17472"/>
                    <a:pt x="15675" y="17481"/>
                    <a:pt x="15665" y="17481"/>
                  </a:cubicBezTo>
                  <a:cubicBezTo>
                    <a:pt x="15656" y="17491"/>
                    <a:pt x="15646" y="17491"/>
                    <a:pt x="15627" y="17491"/>
                  </a:cubicBezTo>
                  <a:cubicBezTo>
                    <a:pt x="15627" y="17491"/>
                    <a:pt x="15627" y="17500"/>
                    <a:pt x="15618" y="17500"/>
                  </a:cubicBezTo>
                  <a:lnTo>
                    <a:pt x="15608" y="17500"/>
                  </a:lnTo>
                  <a:cubicBezTo>
                    <a:pt x="15599" y="17491"/>
                    <a:pt x="15589" y="17491"/>
                    <a:pt x="15580" y="17491"/>
                  </a:cubicBezTo>
                  <a:lnTo>
                    <a:pt x="15571" y="17491"/>
                  </a:lnTo>
                  <a:cubicBezTo>
                    <a:pt x="15571" y="17481"/>
                    <a:pt x="15571" y="17481"/>
                    <a:pt x="15571" y="17481"/>
                  </a:cubicBezTo>
                  <a:cubicBezTo>
                    <a:pt x="15580" y="17472"/>
                    <a:pt x="15589" y="17462"/>
                    <a:pt x="15589" y="17462"/>
                  </a:cubicBezTo>
                  <a:lnTo>
                    <a:pt x="15589" y="17453"/>
                  </a:lnTo>
                  <a:cubicBezTo>
                    <a:pt x="15599" y="17462"/>
                    <a:pt x="15608" y="17462"/>
                    <a:pt x="15618" y="17462"/>
                  </a:cubicBezTo>
                  <a:cubicBezTo>
                    <a:pt x="15627" y="17462"/>
                    <a:pt x="15637" y="17462"/>
                    <a:pt x="15637" y="17453"/>
                  </a:cubicBezTo>
                  <a:cubicBezTo>
                    <a:pt x="15637" y="17443"/>
                    <a:pt x="15646" y="17443"/>
                    <a:pt x="15656" y="17443"/>
                  </a:cubicBezTo>
                  <a:cubicBezTo>
                    <a:pt x="15665" y="17443"/>
                    <a:pt x="15675" y="17434"/>
                    <a:pt x="15665" y="17424"/>
                  </a:cubicBezTo>
                  <a:cubicBezTo>
                    <a:pt x="15658" y="17418"/>
                    <a:pt x="15652" y="17411"/>
                    <a:pt x="15648" y="17411"/>
                  </a:cubicBezTo>
                  <a:cubicBezTo>
                    <a:pt x="15647" y="17411"/>
                    <a:pt x="15646" y="17412"/>
                    <a:pt x="15646" y="17415"/>
                  </a:cubicBezTo>
                  <a:cubicBezTo>
                    <a:pt x="15637" y="17415"/>
                    <a:pt x="15627" y="17424"/>
                    <a:pt x="15618" y="17424"/>
                  </a:cubicBezTo>
                  <a:cubicBezTo>
                    <a:pt x="15618" y="17434"/>
                    <a:pt x="15618" y="17434"/>
                    <a:pt x="15618" y="17443"/>
                  </a:cubicBezTo>
                  <a:lnTo>
                    <a:pt x="15608" y="17443"/>
                  </a:lnTo>
                  <a:cubicBezTo>
                    <a:pt x="15618" y="17424"/>
                    <a:pt x="15618" y="17415"/>
                    <a:pt x="15618" y="17396"/>
                  </a:cubicBezTo>
                  <a:cubicBezTo>
                    <a:pt x="15622" y="17397"/>
                    <a:pt x="15626" y="17398"/>
                    <a:pt x="15629" y="17398"/>
                  </a:cubicBezTo>
                  <a:cubicBezTo>
                    <a:pt x="15656" y="17398"/>
                    <a:pt x="15659" y="17367"/>
                    <a:pt x="15684" y="17358"/>
                  </a:cubicBezTo>
                  <a:close/>
                  <a:moveTo>
                    <a:pt x="15722" y="17472"/>
                  </a:moveTo>
                  <a:lnTo>
                    <a:pt x="15722" y="17481"/>
                  </a:lnTo>
                  <a:lnTo>
                    <a:pt x="15722" y="17500"/>
                  </a:lnTo>
                  <a:cubicBezTo>
                    <a:pt x="15713" y="17491"/>
                    <a:pt x="15713" y="17481"/>
                    <a:pt x="15722" y="17472"/>
                  </a:cubicBezTo>
                  <a:close/>
                  <a:moveTo>
                    <a:pt x="17397" y="17434"/>
                  </a:moveTo>
                  <a:cubicBezTo>
                    <a:pt x="17407" y="17434"/>
                    <a:pt x="17426" y="17462"/>
                    <a:pt x="17426" y="17472"/>
                  </a:cubicBezTo>
                  <a:cubicBezTo>
                    <a:pt x="17426" y="17491"/>
                    <a:pt x="17416" y="17500"/>
                    <a:pt x="17407" y="17500"/>
                  </a:cubicBezTo>
                  <a:cubicBezTo>
                    <a:pt x="17388" y="17500"/>
                    <a:pt x="17359" y="17472"/>
                    <a:pt x="17359" y="17462"/>
                  </a:cubicBezTo>
                  <a:cubicBezTo>
                    <a:pt x="17359" y="17453"/>
                    <a:pt x="17388" y="17434"/>
                    <a:pt x="17397" y="17434"/>
                  </a:cubicBezTo>
                  <a:close/>
                  <a:moveTo>
                    <a:pt x="54180" y="17481"/>
                  </a:moveTo>
                  <a:cubicBezTo>
                    <a:pt x="54189" y="17481"/>
                    <a:pt x="54199" y="17491"/>
                    <a:pt x="54199" y="17491"/>
                  </a:cubicBezTo>
                  <a:cubicBezTo>
                    <a:pt x="54199" y="17500"/>
                    <a:pt x="54189" y="17500"/>
                    <a:pt x="54180" y="17500"/>
                  </a:cubicBezTo>
                  <a:cubicBezTo>
                    <a:pt x="54180" y="17500"/>
                    <a:pt x="54180" y="17500"/>
                    <a:pt x="54170" y="17491"/>
                  </a:cubicBezTo>
                  <a:cubicBezTo>
                    <a:pt x="54180" y="17491"/>
                    <a:pt x="54180" y="17481"/>
                    <a:pt x="54180" y="17481"/>
                  </a:cubicBezTo>
                  <a:close/>
                  <a:moveTo>
                    <a:pt x="54795" y="17481"/>
                  </a:moveTo>
                  <a:lnTo>
                    <a:pt x="54795" y="17500"/>
                  </a:lnTo>
                  <a:cubicBezTo>
                    <a:pt x="54786" y="17500"/>
                    <a:pt x="54786" y="17491"/>
                    <a:pt x="54795" y="17481"/>
                  </a:cubicBezTo>
                  <a:close/>
                  <a:moveTo>
                    <a:pt x="14832" y="17481"/>
                  </a:moveTo>
                  <a:cubicBezTo>
                    <a:pt x="14832" y="17491"/>
                    <a:pt x="14832" y="17500"/>
                    <a:pt x="14842" y="17500"/>
                  </a:cubicBezTo>
                  <a:lnTo>
                    <a:pt x="14832" y="17510"/>
                  </a:lnTo>
                  <a:lnTo>
                    <a:pt x="14823" y="17491"/>
                  </a:lnTo>
                  <a:lnTo>
                    <a:pt x="14832" y="17481"/>
                  </a:lnTo>
                  <a:close/>
                  <a:moveTo>
                    <a:pt x="54218" y="17491"/>
                  </a:moveTo>
                  <a:lnTo>
                    <a:pt x="54227" y="17510"/>
                  </a:lnTo>
                  <a:lnTo>
                    <a:pt x="54208" y="17510"/>
                  </a:lnTo>
                  <a:lnTo>
                    <a:pt x="54218" y="17491"/>
                  </a:lnTo>
                  <a:close/>
                  <a:moveTo>
                    <a:pt x="55439" y="17491"/>
                  </a:moveTo>
                  <a:lnTo>
                    <a:pt x="55420" y="17510"/>
                  </a:lnTo>
                  <a:lnTo>
                    <a:pt x="55429" y="17491"/>
                  </a:lnTo>
                  <a:close/>
                  <a:moveTo>
                    <a:pt x="60673" y="17424"/>
                  </a:moveTo>
                  <a:cubicBezTo>
                    <a:pt x="60673" y="17434"/>
                    <a:pt x="60682" y="17434"/>
                    <a:pt x="60682" y="17434"/>
                  </a:cubicBezTo>
                  <a:cubicBezTo>
                    <a:pt x="60692" y="17439"/>
                    <a:pt x="60699" y="17441"/>
                    <a:pt x="60705" y="17441"/>
                  </a:cubicBezTo>
                  <a:cubicBezTo>
                    <a:pt x="60711" y="17441"/>
                    <a:pt x="60716" y="17439"/>
                    <a:pt x="60720" y="17434"/>
                  </a:cubicBezTo>
                  <a:cubicBezTo>
                    <a:pt x="60730" y="17434"/>
                    <a:pt x="60739" y="17434"/>
                    <a:pt x="60739" y="17443"/>
                  </a:cubicBezTo>
                  <a:cubicBezTo>
                    <a:pt x="60724" y="17482"/>
                    <a:pt x="60708" y="17515"/>
                    <a:pt x="60677" y="17515"/>
                  </a:cubicBezTo>
                  <a:cubicBezTo>
                    <a:pt x="60670" y="17515"/>
                    <a:pt x="60663" y="17513"/>
                    <a:pt x="60654" y="17510"/>
                  </a:cubicBezTo>
                  <a:cubicBezTo>
                    <a:pt x="60654" y="17510"/>
                    <a:pt x="60654" y="17500"/>
                    <a:pt x="60654" y="17500"/>
                  </a:cubicBezTo>
                  <a:cubicBezTo>
                    <a:pt x="60659" y="17495"/>
                    <a:pt x="60661" y="17493"/>
                    <a:pt x="60665" y="17493"/>
                  </a:cubicBezTo>
                  <a:cubicBezTo>
                    <a:pt x="60668" y="17493"/>
                    <a:pt x="60673" y="17495"/>
                    <a:pt x="60682" y="17500"/>
                  </a:cubicBezTo>
                  <a:lnTo>
                    <a:pt x="60692" y="17500"/>
                  </a:lnTo>
                  <a:cubicBezTo>
                    <a:pt x="60692" y="17500"/>
                    <a:pt x="60701" y="17491"/>
                    <a:pt x="60701" y="17481"/>
                  </a:cubicBezTo>
                  <a:cubicBezTo>
                    <a:pt x="60701" y="17481"/>
                    <a:pt x="60692" y="17481"/>
                    <a:pt x="60692" y="17472"/>
                  </a:cubicBezTo>
                  <a:lnTo>
                    <a:pt x="60673" y="17472"/>
                  </a:lnTo>
                  <a:cubicBezTo>
                    <a:pt x="60664" y="17472"/>
                    <a:pt x="60654" y="17462"/>
                    <a:pt x="60654" y="17443"/>
                  </a:cubicBezTo>
                  <a:cubicBezTo>
                    <a:pt x="60654" y="17434"/>
                    <a:pt x="60654" y="17434"/>
                    <a:pt x="60654" y="17424"/>
                  </a:cubicBezTo>
                  <a:close/>
                  <a:moveTo>
                    <a:pt x="14312" y="17178"/>
                  </a:moveTo>
                  <a:cubicBezTo>
                    <a:pt x="14331" y="17197"/>
                    <a:pt x="14349" y="17216"/>
                    <a:pt x="14368" y="17226"/>
                  </a:cubicBezTo>
                  <a:cubicBezTo>
                    <a:pt x="14387" y="17245"/>
                    <a:pt x="14397" y="17264"/>
                    <a:pt x="14406" y="17282"/>
                  </a:cubicBezTo>
                  <a:cubicBezTo>
                    <a:pt x="14416" y="17301"/>
                    <a:pt x="14416" y="17330"/>
                    <a:pt x="14416" y="17349"/>
                  </a:cubicBezTo>
                  <a:cubicBezTo>
                    <a:pt x="14416" y="17349"/>
                    <a:pt x="14416" y="17358"/>
                    <a:pt x="14406" y="17358"/>
                  </a:cubicBezTo>
                  <a:cubicBezTo>
                    <a:pt x="14406" y="17358"/>
                    <a:pt x="14406" y="17368"/>
                    <a:pt x="14406" y="17368"/>
                  </a:cubicBezTo>
                  <a:cubicBezTo>
                    <a:pt x="14397" y="17368"/>
                    <a:pt x="14397" y="17358"/>
                    <a:pt x="14397" y="17358"/>
                  </a:cubicBezTo>
                  <a:cubicBezTo>
                    <a:pt x="14397" y="17349"/>
                    <a:pt x="14397" y="17339"/>
                    <a:pt x="14397" y="17330"/>
                  </a:cubicBezTo>
                  <a:cubicBezTo>
                    <a:pt x="14387" y="17320"/>
                    <a:pt x="14387" y="17311"/>
                    <a:pt x="14378" y="17311"/>
                  </a:cubicBezTo>
                  <a:cubicBezTo>
                    <a:pt x="14368" y="17311"/>
                    <a:pt x="14368" y="17311"/>
                    <a:pt x="14359" y="17320"/>
                  </a:cubicBezTo>
                  <a:cubicBezTo>
                    <a:pt x="14359" y="17330"/>
                    <a:pt x="14359" y="17339"/>
                    <a:pt x="14349" y="17339"/>
                  </a:cubicBezTo>
                  <a:cubicBezTo>
                    <a:pt x="14340" y="17349"/>
                    <a:pt x="14340" y="17349"/>
                    <a:pt x="14349" y="17358"/>
                  </a:cubicBezTo>
                  <a:cubicBezTo>
                    <a:pt x="14349" y="17358"/>
                    <a:pt x="14359" y="17368"/>
                    <a:pt x="14359" y="17368"/>
                  </a:cubicBezTo>
                  <a:cubicBezTo>
                    <a:pt x="14359" y="17368"/>
                    <a:pt x="14359" y="17377"/>
                    <a:pt x="14359" y="17377"/>
                  </a:cubicBezTo>
                  <a:cubicBezTo>
                    <a:pt x="14349" y="17387"/>
                    <a:pt x="14349" y="17396"/>
                    <a:pt x="14359" y="17415"/>
                  </a:cubicBezTo>
                  <a:cubicBezTo>
                    <a:pt x="14368" y="17415"/>
                    <a:pt x="14378" y="17424"/>
                    <a:pt x="14387" y="17424"/>
                  </a:cubicBezTo>
                  <a:cubicBezTo>
                    <a:pt x="14387" y="17434"/>
                    <a:pt x="14387" y="17434"/>
                    <a:pt x="14387" y="17434"/>
                  </a:cubicBezTo>
                  <a:lnTo>
                    <a:pt x="14368" y="17443"/>
                  </a:lnTo>
                  <a:cubicBezTo>
                    <a:pt x="14368" y="17443"/>
                    <a:pt x="14378" y="17453"/>
                    <a:pt x="14378" y="17453"/>
                  </a:cubicBezTo>
                  <a:cubicBezTo>
                    <a:pt x="14378" y="17472"/>
                    <a:pt x="14397" y="17481"/>
                    <a:pt x="14387" y="17500"/>
                  </a:cubicBezTo>
                  <a:cubicBezTo>
                    <a:pt x="14387" y="17510"/>
                    <a:pt x="14368" y="17519"/>
                    <a:pt x="14359" y="17519"/>
                  </a:cubicBezTo>
                  <a:cubicBezTo>
                    <a:pt x="14349" y="17510"/>
                    <a:pt x="14349" y="17500"/>
                    <a:pt x="14349" y="17500"/>
                  </a:cubicBezTo>
                  <a:cubicBezTo>
                    <a:pt x="14368" y="17481"/>
                    <a:pt x="14349" y="17462"/>
                    <a:pt x="14331" y="17462"/>
                  </a:cubicBezTo>
                  <a:cubicBezTo>
                    <a:pt x="14321" y="17462"/>
                    <a:pt x="14321" y="17453"/>
                    <a:pt x="14321" y="17453"/>
                  </a:cubicBezTo>
                  <a:cubicBezTo>
                    <a:pt x="14321" y="17434"/>
                    <a:pt x="14321" y="17424"/>
                    <a:pt x="14321" y="17415"/>
                  </a:cubicBezTo>
                  <a:cubicBezTo>
                    <a:pt x="14321" y="17405"/>
                    <a:pt x="14321" y="17396"/>
                    <a:pt x="14321" y="17387"/>
                  </a:cubicBezTo>
                  <a:cubicBezTo>
                    <a:pt x="14321" y="17377"/>
                    <a:pt x="14331" y="17368"/>
                    <a:pt x="14331" y="17358"/>
                  </a:cubicBezTo>
                  <a:lnTo>
                    <a:pt x="14302" y="17358"/>
                  </a:lnTo>
                  <a:cubicBezTo>
                    <a:pt x="14293" y="17368"/>
                    <a:pt x="14293" y="17368"/>
                    <a:pt x="14283" y="17377"/>
                  </a:cubicBezTo>
                  <a:cubicBezTo>
                    <a:pt x="14283" y="17387"/>
                    <a:pt x="14283" y="17396"/>
                    <a:pt x="14274" y="17405"/>
                  </a:cubicBezTo>
                  <a:cubicBezTo>
                    <a:pt x="14264" y="17396"/>
                    <a:pt x="14264" y="17377"/>
                    <a:pt x="14255" y="17368"/>
                  </a:cubicBezTo>
                  <a:cubicBezTo>
                    <a:pt x="14255" y="17358"/>
                    <a:pt x="14255" y="17358"/>
                    <a:pt x="14255" y="17349"/>
                  </a:cubicBezTo>
                  <a:cubicBezTo>
                    <a:pt x="14245" y="17349"/>
                    <a:pt x="14245" y="17349"/>
                    <a:pt x="14245" y="17358"/>
                  </a:cubicBezTo>
                  <a:cubicBezTo>
                    <a:pt x="14226" y="17330"/>
                    <a:pt x="14217" y="17311"/>
                    <a:pt x="14208" y="17292"/>
                  </a:cubicBezTo>
                  <a:cubicBezTo>
                    <a:pt x="14198" y="17292"/>
                    <a:pt x="14198" y="17282"/>
                    <a:pt x="14189" y="17282"/>
                  </a:cubicBezTo>
                  <a:cubicBezTo>
                    <a:pt x="14198" y="17282"/>
                    <a:pt x="14198" y="17282"/>
                    <a:pt x="14198" y="17273"/>
                  </a:cubicBezTo>
                  <a:lnTo>
                    <a:pt x="14226" y="17235"/>
                  </a:lnTo>
                  <a:cubicBezTo>
                    <a:pt x="14226" y="17245"/>
                    <a:pt x="14226" y="17245"/>
                    <a:pt x="14236" y="17245"/>
                  </a:cubicBezTo>
                  <a:cubicBezTo>
                    <a:pt x="14236" y="17254"/>
                    <a:pt x="14245" y="17254"/>
                    <a:pt x="14245" y="17254"/>
                  </a:cubicBezTo>
                  <a:cubicBezTo>
                    <a:pt x="14255" y="17264"/>
                    <a:pt x="14264" y="17264"/>
                    <a:pt x="14274" y="17273"/>
                  </a:cubicBezTo>
                  <a:cubicBezTo>
                    <a:pt x="14283" y="17235"/>
                    <a:pt x="14293" y="17207"/>
                    <a:pt x="14312" y="17178"/>
                  </a:cubicBezTo>
                  <a:close/>
                  <a:moveTo>
                    <a:pt x="15694" y="17500"/>
                  </a:moveTo>
                  <a:cubicBezTo>
                    <a:pt x="15694" y="17500"/>
                    <a:pt x="15694" y="17500"/>
                    <a:pt x="15703" y="17510"/>
                  </a:cubicBezTo>
                  <a:lnTo>
                    <a:pt x="15684" y="17519"/>
                  </a:lnTo>
                  <a:cubicBezTo>
                    <a:pt x="15684" y="17519"/>
                    <a:pt x="15675" y="17510"/>
                    <a:pt x="15684" y="17510"/>
                  </a:cubicBezTo>
                  <a:cubicBezTo>
                    <a:pt x="15684" y="17500"/>
                    <a:pt x="15684" y="17500"/>
                    <a:pt x="15694" y="17500"/>
                  </a:cubicBezTo>
                  <a:close/>
                  <a:moveTo>
                    <a:pt x="54890" y="17500"/>
                  </a:moveTo>
                  <a:cubicBezTo>
                    <a:pt x="54899" y="17510"/>
                    <a:pt x="54899" y="17510"/>
                    <a:pt x="54890" y="17519"/>
                  </a:cubicBezTo>
                  <a:cubicBezTo>
                    <a:pt x="54890" y="17519"/>
                    <a:pt x="54880" y="17510"/>
                    <a:pt x="54890" y="17500"/>
                  </a:cubicBezTo>
                  <a:close/>
                  <a:moveTo>
                    <a:pt x="60551" y="17468"/>
                  </a:moveTo>
                  <a:cubicBezTo>
                    <a:pt x="60559" y="17468"/>
                    <a:pt x="60569" y="17475"/>
                    <a:pt x="60569" y="17481"/>
                  </a:cubicBezTo>
                  <a:cubicBezTo>
                    <a:pt x="60569" y="17500"/>
                    <a:pt x="60578" y="17500"/>
                    <a:pt x="60597" y="17500"/>
                  </a:cubicBezTo>
                  <a:cubicBezTo>
                    <a:pt x="60597" y="17500"/>
                    <a:pt x="60607" y="17491"/>
                    <a:pt x="60616" y="17491"/>
                  </a:cubicBezTo>
                  <a:cubicBezTo>
                    <a:pt x="60626" y="17491"/>
                    <a:pt x="60635" y="17491"/>
                    <a:pt x="60635" y="17500"/>
                  </a:cubicBezTo>
                  <a:cubicBezTo>
                    <a:pt x="60635" y="17510"/>
                    <a:pt x="60626" y="17510"/>
                    <a:pt x="60626" y="17519"/>
                  </a:cubicBezTo>
                  <a:cubicBezTo>
                    <a:pt x="60578" y="17519"/>
                    <a:pt x="60540" y="17510"/>
                    <a:pt x="60512" y="17481"/>
                  </a:cubicBezTo>
                  <a:cubicBezTo>
                    <a:pt x="60522" y="17481"/>
                    <a:pt x="60531" y="17472"/>
                    <a:pt x="60540" y="17472"/>
                  </a:cubicBezTo>
                  <a:cubicBezTo>
                    <a:pt x="60543" y="17469"/>
                    <a:pt x="60547" y="17468"/>
                    <a:pt x="60551" y="17468"/>
                  </a:cubicBezTo>
                  <a:close/>
                  <a:moveTo>
                    <a:pt x="15457" y="17226"/>
                  </a:moveTo>
                  <a:cubicBezTo>
                    <a:pt x="15466" y="17226"/>
                    <a:pt x="15466" y="17226"/>
                    <a:pt x="15466" y="17235"/>
                  </a:cubicBezTo>
                  <a:cubicBezTo>
                    <a:pt x="15471" y="17240"/>
                    <a:pt x="15476" y="17242"/>
                    <a:pt x="15481" y="17242"/>
                  </a:cubicBezTo>
                  <a:cubicBezTo>
                    <a:pt x="15485" y="17242"/>
                    <a:pt x="15490" y="17240"/>
                    <a:pt x="15495" y="17235"/>
                  </a:cubicBezTo>
                  <a:cubicBezTo>
                    <a:pt x="15500" y="17230"/>
                    <a:pt x="15502" y="17228"/>
                    <a:pt x="15505" y="17228"/>
                  </a:cubicBezTo>
                  <a:cubicBezTo>
                    <a:pt x="15509" y="17228"/>
                    <a:pt x="15514" y="17230"/>
                    <a:pt x="15523" y="17235"/>
                  </a:cubicBezTo>
                  <a:cubicBezTo>
                    <a:pt x="15533" y="17254"/>
                    <a:pt x="15542" y="17273"/>
                    <a:pt x="15542" y="17292"/>
                  </a:cubicBezTo>
                  <a:cubicBezTo>
                    <a:pt x="15542" y="17301"/>
                    <a:pt x="15552" y="17311"/>
                    <a:pt x="15561" y="17311"/>
                  </a:cubicBezTo>
                  <a:cubicBezTo>
                    <a:pt x="15580" y="17320"/>
                    <a:pt x="15580" y="17330"/>
                    <a:pt x="15571" y="17349"/>
                  </a:cubicBezTo>
                  <a:cubicBezTo>
                    <a:pt x="15571" y="17330"/>
                    <a:pt x="15552" y="17311"/>
                    <a:pt x="15533" y="17311"/>
                  </a:cubicBezTo>
                  <a:cubicBezTo>
                    <a:pt x="15530" y="17308"/>
                    <a:pt x="15526" y="17307"/>
                    <a:pt x="15523" y="17307"/>
                  </a:cubicBezTo>
                  <a:cubicBezTo>
                    <a:pt x="15514" y="17307"/>
                    <a:pt x="15504" y="17314"/>
                    <a:pt x="15504" y="17320"/>
                  </a:cubicBezTo>
                  <a:cubicBezTo>
                    <a:pt x="15504" y="17339"/>
                    <a:pt x="15485" y="17349"/>
                    <a:pt x="15476" y="17349"/>
                  </a:cubicBezTo>
                  <a:cubicBezTo>
                    <a:pt x="15466" y="17358"/>
                    <a:pt x="15466" y="17358"/>
                    <a:pt x="15466" y="17368"/>
                  </a:cubicBezTo>
                  <a:cubicBezTo>
                    <a:pt x="15466" y="17377"/>
                    <a:pt x="15457" y="17377"/>
                    <a:pt x="15447" y="17377"/>
                  </a:cubicBezTo>
                  <a:lnTo>
                    <a:pt x="15438" y="17377"/>
                  </a:lnTo>
                  <a:cubicBezTo>
                    <a:pt x="15419" y="17377"/>
                    <a:pt x="15419" y="17387"/>
                    <a:pt x="15419" y="17396"/>
                  </a:cubicBezTo>
                  <a:cubicBezTo>
                    <a:pt x="15419" y="17405"/>
                    <a:pt x="15410" y="17415"/>
                    <a:pt x="15400" y="17415"/>
                  </a:cubicBezTo>
                  <a:cubicBezTo>
                    <a:pt x="15391" y="17415"/>
                    <a:pt x="15381" y="17424"/>
                    <a:pt x="15372" y="17424"/>
                  </a:cubicBezTo>
                  <a:cubicBezTo>
                    <a:pt x="15353" y="17434"/>
                    <a:pt x="15343" y="17443"/>
                    <a:pt x="15334" y="17453"/>
                  </a:cubicBezTo>
                  <a:cubicBezTo>
                    <a:pt x="15324" y="17453"/>
                    <a:pt x="15324" y="17453"/>
                    <a:pt x="15315" y="17462"/>
                  </a:cubicBezTo>
                  <a:cubicBezTo>
                    <a:pt x="15306" y="17472"/>
                    <a:pt x="15296" y="17481"/>
                    <a:pt x="15287" y="17491"/>
                  </a:cubicBezTo>
                  <a:cubicBezTo>
                    <a:pt x="15277" y="17500"/>
                    <a:pt x="15277" y="17510"/>
                    <a:pt x="15277" y="17510"/>
                  </a:cubicBezTo>
                  <a:lnTo>
                    <a:pt x="15249" y="17510"/>
                  </a:lnTo>
                  <a:cubicBezTo>
                    <a:pt x="15249" y="17516"/>
                    <a:pt x="15249" y="17523"/>
                    <a:pt x="15245" y="17523"/>
                  </a:cubicBezTo>
                  <a:cubicBezTo>
                    <a:pt x="15244" y="17523"/>
                    <a:pt x="15242" y="17522"/>
                    <a:pt x="15239" y="17519"/>
                  </a:cubicBezTo>
                  <a:cubicBezTo>
                    <a:pt x="15220" y="17519"/>
                    <a:pt x="15211" y="17510"/>
                    <a:pt x="15211" y="17500"/>
                  </a:cubicBezTo>
                  <a:cubicBezTo>
                    <a:pt x="15220" y="17434"/>
                    <a:pt x="15239" y="17377"/>
                    <a:pt x="15249" y="17320"/>
                  </a:cubicBezTo>
                  <a:cubicBezTo>
                    <a:pt x="15249" y="17311"/>
                    <a:pt x="15258" y="17301"/>
                    <a:pt x="15258" y="17301"/>
                  </a:cubicBezTo>
                  <a:cubicBezTo>
                    <a:pt x="15268" y="17292"/>
                    <a:pt x="15268" y="17282"/>
                    <a:pt x="15258" y="17273"/>
                  </a:cubicBezTo>
                  <a:cubicBezTo>
                    <a:pt x="15249" y="17264"/>
                    <a:pt x="15258" y="17254"/>
                    <a:pt x="15258" y="17245"/>
                  </a:cubicBezTo>
                  <a:cubicBezTo>
                    <a:pt x="15261" y="17241"/>
                    <a:pt x="15263" y="17240"/>
                    <a:pt x="15265" y="17240"/>
                  </a:cubicBezTo>
                  <a:cubicBezTo>
                    <a:pt x="15269" y="17240"/>
                    <a:pt x="15271" y="17245"/>
                    <a:pt x="15277" y="17245"/>
                  </a:cubicBezTo>
                  <a:cubicBezTo>
                    <a:pt x="15287" y="17254"/>
                    <a:pt x="15296" y="17264"/>
                    <a:pt x="15296" y="17273"/>
                  </a:cubicBezTo>
                  <a:cubicBezTo>
                    <a:pt x="15306" y="17273"/>
                    <a:pt x="15306" y="17264"/>
                    <a:pt x="15306" y="17264"/>
                  </a:cubicBezTo>
                  <a:cubicBezTo>
                    <a:pt x="15310" y="17259"/>
                    <a:pt x="15315" y="17256"/>
                    <a:pt x="15319" y="17256"/>
                  </a:cubicBezTo>
                  <a:cubicBezTo>
                    <a:pt x="15322" y="17256"/>
                    <a:pt x="15324" y="17259"/>
                    <a:pt x="15324" y="17264"/>
                  </a:cubicBezTo>
                  <a:cubicBezTo>
                    <a:pt x="15334" y="17292"/>
                    <a:pt x="15343" y="17311"/>
                    <a:pt x="15353" y="17330"/>
                  </a:cubicBezTo>
                  <a:cubicBezTo>
                    <a:pt x="15362" y="17311"/>
                    <a:pt x="15362" y="17301"/>
                    <a:pt x="15353" y="17282"/>
                  </a:cubicBezTo>
                  <a:lnTo>
                    <a:pt x="15362" y="17273"/>
                  </a:lnTo>
                  <a:cubicBezTo>
                    <a:pt x="15362" y="17273"/>
                    <a:pt x="15362" y="17282"/>
                    <a:pt x="15372" y="17282"/>
                  </a:cubicBezTo>
                  <a:cubicBezTo>
                    <a:pt x="15372" y="17301"/>
                    <a:pt x="15381" y="17301"/>
                    <a:pt x="15391" y="17311"/>
                  </a:cubicBezTo>
                  <a:cubicBezTo>
                    <a:pt x="15410" y="17311"/>
                    <a:pt x="15429" y="17301"/>
                    <a:pt x="15438" y="17292"/>
                  </a:cubicBezTo>
                  <a:cubicBezTo>
                    <a:pt x="15447" y="17273"/>
                    <a:pt x="15447" y="17264"/>
                    <a:pt x="15447" y="17245"/>
                  </a:cubicBezTo>
                  <a:cubicBezTo>
                    <a:pt x="15447" y="17235"/>
                    <a:pt x="15447" y="17226"/>
                    <a:pt x="15457" y="17226"/>
                  </a:cubicBezTo>
                  <a:close/>
                  <a:moveTo>
                    <a:pt x="54511" y="17339"/>
                  </a:moveTo>
                  <a:cubicBezTo>
                    <a:pt x="54549" y="17349"/>
                    <a:pt x="54577" y="17349"/>
                    <a:pt x="54606" y="17368"/>
                  </a:cubicBezTo>
                  <a:lnTo>
                    <a:pt x="54615" y="17368"/>
                  </a:lnTo>
                  <a:cubicBezTo>
                    <a:pt x="54644" y="17368"/>
                    <a:pt x="54663" y="17368"/>
                    <a:pt x="54681" y="17377"/>
                  </a:cubicBezTo>
                  <a:cubicBezTo>
                    <a:pt x="54691" y="17377"/>
                    <a:pt x="54691" y="17387"/>
                    <a:pt x="54700" y="17387"/>
                  </a:cubicBezTo>
                  <a:cubicBezTo>
                    <a:pt x="54700" y="17387"/>
                    <a:pt x="54700" y="17396"/>
                    <a:pt x="54700" y="17396"/>
                  </a:cubicBezTo>
                  <a:lnTo>
                    <a:pt x="54691" y="17396"/>
                  </a:lnTo>
                  <a:cubicBezTo>
                    <a:pt x="54672" y="17396"/>
                    <a:pt x="54672" y="17396"/>
                    <a:pt x="54663" y="17405"/>
                  </a:cubicBezTo>
                  <a:cubicBezTo>
                    <a:pt x="54663" y="17417"/>
                    <a:pt x="54656" y="17421"/>
                    <a:pt x="54649" y="17421"/>
                  </a:cubicBezTo>
                  <a:cubicBezTo>
                    <a:pt x="54644" y="17421"/>
                    <a:pt x="54638" y="17419"/>
                    <a:pt x="54634" y="17415"/>
                  </a:cubicBezTo>
                  <a:cubicBezTo>
                    <a:pt x="54625" y="17415"/>
                    <a:pt x="54625" y="17405"/>
                    <a:pt x="54615" y="17396"/>
                  </a:cubicBezTo>
                  <a:cubicBezTo>
                    <a:pt x="54615" y="17396"/>
                    <a:pt x="54615" y="17405"/>
                    <a:pt x="54615" y="17405"/>
                  </a:cubicBezTo>
                  <a:cubicBezTo>
                    <a:pt x="54606" y="17415"/>
                    <a:pt x="54606" y="17424"/>
                    <a:pt x="54596" y="17424"/>
                  </a:cubicBezTo>
                  <a:cubicBezTo>
                    <a:pt x="54587" y="17424"/>
                    <a:pt x="54587" y="17434"/>
                    <a:pt x="54587" y="17434"/>
                  </a:cubicBezTo>
                  <a:cubicBezTo>
                    <a:pt x="54596" y="17443"/>
                    <a:pt x="54596" y="17453"/>
                    <a:pt x="54596" y="17462"/>
                  </a:cubicBezTo>
                  <a:cubicBezTo>
                    <a:pt x="54587" y="17481"/>
                    <a:pt x="54587" y="17481"/>
                    <a:pt x="54606" y="17481"/>
                  </a:cubicBezTo>
                  <a:cubicBezTo>
                    <a:pt x="54606" y="17481"/>
                    <a:pt x="54615" y="17481"/>
                    <a:pt x="54615" y="17491"/>
                  </a:cubicBezTo>
                  <a:cubicBezTo>
                    <a:pt x="54615" y="17500"/>
                    <a:pt x="54615" y="17510"/>
                    <a:pt x="54615" y="17519"/>
                  </a:cubicBezTo>
                  <a:cubicBezTo>
                    <a:pt x="54615" y="17522"/>
                    <a:pt x="54614" y="17523"/>
                    <a:pt x="54613" y="17523"/>
                  </a:cubicBezTo>
                  <a:cubicBezTo>
                    <a:pt x="54610" y="17523"/>
                    <a:pt x="54606" y="17519"/>
                    <a:pt x="54606" y="17519"/>
                  </a:cubicBezTo>
                  <a:cubicBezTo>
                    <a:pt x="54596" y="17510"/>
                    <a:pt x="54587" y="17500"/>
                    <a:pt x="54568" y="17481"/>
                  </a:cubicBezTo>
                  <a:cubicBezTo>
                    <a:pt x="54568" y="17481"/>
                    <a:pt x="54568" y="17472"/>
                    <a:pt x="54568" y="17472"/>
                  </a:cubicBezTo>
                  <a:cubicBezTo>
                    <a:pt x="54568" y="17453"/>
                    <a:pt x="54558" y="17443"/>
                    <a:pt x="54539" y="17443"/>
                  </a:cubicBezTo>
                  <a:cubicBezTo>
                    <a:pt x="54521" y="17434"/>
                    <a:pt x="54521" y="17415"/>
                    <a:pt x="54511" y="17405"/>
                  </a:cubicBezTo>
                  <a:cubicBezTo>
                    <a:pt x="54511" y="17405"/>
                    <a:pt x="54511" y="17396"/>
                    <a:pt x="54511" y="17396"/>
                  </a:cubicBezTo>
                  <a:cubicBezTo>
                    <a:pt x="54511" y="17396"/>
                    <a:pt x="54521" y="17396"/>
                    <a:pt x="54521" y="17387"/>
                  </a:cubicBezTo>
                  <a:cubicBezTo>
                    <a:pt x="54502" y="17387"/>
                    <a:pt x="54492" y="17396"/>
                    <a:pt x="54502" y="17415"/>
                  </a:cubicBezTo>
                  <a:cubicBezTo>
                    <a:pt x="54502" y="17415"/>
                    <a:pt x="54511" y="17424"/>
                    <a:pt x="54511" y="17424"/>
                  </a:cubicBezTo>
                  <a:cubicBezTo>
                    <a:pt x="54511" y="17424"/>
                    <a:pt x="54511" y="17424"/>
                    <a:pt x="54511" y="17434"/>
                  </a:cubicBezTo>
                  <a:cubicBezTo>
                    <a:pt x="54502" y="17424"/>
                    <a:pt x="54502" y="17424"/>
                    <a:pt x="54502" y="17424"/>
                  </a:cubicBezTo>
                  <a:cubicBezTo>
                    <a:pt x="54502" y="17424"/>
                    <a:pt x="54502" y="17415"/>
                    <a:pt x="54492" y="17415"/>
                  </a:cubicBezTo>
                  <a:cubicBezTo>
                    <a:pt x="54492" y="17415"/>
                    <a:pt x="54483" y="17415"/>
                    <a:pt x="54483" y="17424"/>
                  </a:cubicBezTo>
                  <a:cubicBezTo>
                    <a:pt x="54475" y="17428"/>
                    <a:pt x="54469" y="17431"/>
                    <a:pt x="54464" y="17431"/>
                  </a:cubicBezTo>
                  <a:cubicBezTo>
                    <a:pt x="54458" y="17431"/>
                    <a:pt x="54454" y="17426"/>
                    <a:pt x="54454" y="17415"/>
                  </a:cubicBezTo>
                  <a:cubicBezTo>
                    <a:pt x="54454" y="17405"/>
                    <a:pt x="54454" y="17387"/>
                    <a:pt x="54454" y="17377"/>
                  </a:cubicBezTo>
                  <a:lnTo>
                    <a:pt x="54483" y="17396"/>
                  </a:lnTo>
                  <a:cubicBezTo>
                    <a:pt x="54492" y="17387"/>
                    <a:pt x="54483" y="17387"/>
                    <a:pt x="54483" y="17387"/>
                  </a:cubicBezTo>
                  <a:cubicBezTo>
                    <a:pt x="54464" y="17377"/>
                    <a:pt x="54454" y="17358"/>
                    <a:pt x="54454" y="17339"/>
                  </a:cubicBezTo>
                  <a:lnTo>
                    <a:pt x="54464" y="17339"/>
                  </a:lnTo>
                  <a:cubicBezTo>
                    <a:pt x="54473" y="17339"/>
                    <a:pt x="54483" y="17339"/>
                    <a:pt x="54492" y="17349"/>
                  </a:cubicBezTo>
                  <a:cubicBezTo>
                    <a:pt x="54492" y="17339"/>
                    <a:pt x="54502" y="17339"/>
                    <a:pt x="54511" y="17339"/>
                  </a:cubicBezTo>
                  <a:close/>
                  <a:moveTo>
                    <a:pt x="53848" y="17396"/>
                  </a:moveTo>
                  <a:cubicBezTo>
                    <a:pt x="53830" y="17405"/>
                    <a:pt x="53830" y="17415"/>
                    <a:pt x="53848" y="17424"/>
                  </a:cubicBezTo>
                  <a:cubicBezTo>
                    <a:pt x="53858" y="17434"/>
                    <a:pt x="53858" y="17434"/>
                    <a:pt x="53848" y="17443"/>
                  </a:cubicBezTo>
                  <a:cubicBezTo>
                    <a:pt x="53848" y="17453"/>
                    <a:pt x="53848" y="17462"/>
                    <a:pt x="53848" y="17462"/>
                  </a:cubicBezTo>
                  <a:cubicBezTo>
                    <a:pt x="53867" y="17462"/>
                    <a:pt x="53867" y="17453"/>
                    <a:pt x="53877" y="17443"/>
                  </a:cubicBezTo>
                  <a:cubicBezTo>
                    <a:pt x="53877" y="17453"/>
                    <a:pt x="53877" y="17462"/>
                    <a:pt x="53877" y="17472"/>
                  </a:cubicBezTo>
                  <a:cubicBezTo>
                    <a:pt x="53877" y="17472"/>
                    <a:pt x="53867" y="17472"/>
                    <a:pt x="53867" y="17481"/>
                  </a:cubicBezTo>
                  <a:cubicBezTo>
                    <a:pt x="53867" y="17481"/>
                    <a:pt x="53877" y="17491"/>
                    <a:pt x="53877" y="17491"/>
                  </a:cubicBezTo>
                  <a:cubicBezTo>
                    <a:pt x="53886" y="17491"/>
                    <a:pt x="53896" y="17481"/>
                    <a:pt x="53905" y="17481"/>
                  </a:cubicBezTo>
                  <a:cubicBezTo>
                    <a:pt x="53905" y="17472"/>
                    <a:pt x="53915" y="17472"/>
                    <a:pt x="53924" y="17472"/>
                  </a:cubicBezTo>
                  <a:lnTo>
                    <a:pt x="53934" y="17472"/>
                  </a:lnTo>
                  <a:cubicBezTo>
                    <a:pt x="53924" y="17472"/>
                    <a:pt x="53924" y="17472"/>
                    <a:pt x="53924" y="17481"/>
                  </a:cubicBezTo>
                  <a:cubicBezTo>
                    <a:pt x="53915" y="17491"/>
                    <a:pt x="53905" y="17500"/>
                    <a:pt x="53896" y="17500"/>
                  </a:cubicBezTo>
                  <a:lnTo>
                    <a:pt x="53877" y="17500"/>
                  </a:lnTo>
                  <a:cubicBezTo>
                    <a:pt x="53877" y="17510"/>
                    <a:pt x="53877" y="17510"/>
                    <a:pt x="53877" y="17510"/>
                  </a:cubicBezTo>
                  <a:cubicBezTo>
                    <a:pt x="53870" y="17516"/>
                    <a:pt x="53863" y="17523"/>
                    <a:pt x="53857" y="17523"/>
                  </a:cubicBezTo>
                  <a:cubicBezTo>
                    <a:pt x="53854" y="17523"/>
                    <a:pt x="53851" y="17522"/>
                    <a:pt x="53848" y="17519"/>
                  </a:cubicBezTo>
                  <a:cubicBezTo>
                    <a:pt x="53848" y="17529"/>
                    <a:pt x="53839" y="17529"/>
                    <a:pt x="53839" y="17529"/>
                  </a:cubicBezTo>
                  <a:cubicBezTo>
                    <a:pt x="53839" y="17529"/>
                    <a:pt x="53839" y="17529"/>
                    <a:pt x="53830" y="17519"/>
                  </a:cubicBezTo>
                  <a:lnTo>
                    <a:pt x="53820" y="17529"/>
                  </a:lnTo>
                  <a:cubicBezTo>
                    <a:pt x="53820" y="17510"/>
                    <a:pt x="53830" y="17481"/>
                    <a:pt x="53839" y="17472"/>
                  </a:cubicBezTo>
                  <a:lnTo>
                    <a:pt x="53782" y="17472"/>
                  </a:lnTo>
                  <a:cubicBezTo>
                    <a:pt x="53782" y="17472"/>
                    <a:pt x="53773" y="17462"/>
                    <a:pt x="53773" y="17462"/>
                  </a:cubicBezTo>
                  <a:cubicBezTo>
                    <a:pt x="53773" y="17462"/>
                    <a:pt x="53773" y="17453"/>
                    <a:pt x="53782" y="17453"/>
                  </a:cubicBezTo>
                  <a:cubicBezTo>
                    <a:pt x="53782" y="17443"/>
                    <a:pt x="53792" y="17443"/>
                    <a:pt x="53801" y="17434"/>
                  </a:cubicBezTo>
                  <a:cubicBezTo>
                    <a:pt x="53801" y="17434"/>
                    <a:pt x="53811" y="17434"/>
                    <a:pt x="53811" y="17424"/>
                  </a:cubicBezTo>
                  <a:cubicBezTo>
                    <a:pt x="53811" y="17405"/>
                    <a:pt x="53830" y="17396"/>
                    <a:pt x="53848" y="17396"/>
                  </a:cubicBezTo>
                  <a:close/>
                  <a:moveTo>
                    <a:pt x="54710" y="17405"/>
                  </a:moveTo>
                  <a:lnTo>
                    <a:pt x="54710" y="17405"/>
                  </a:lnTo>
                  <a:cubicBezTo>
                    <a:pt x="54719" y="17415"/>
                    <a:pt x="54719" y="17415"/>
                    <a:pt x="54729" y="17424"/>
                  </a:cubicBezTo>
                  <a:cubicBezTo>
                    <a:pt x="54738" y="17443"/>
                    <a:pt x="54748" y="17462"/>
                    <a:pt x="54757" y="17472"/>
                  </a:cubicBezTo>
                  <a:cubicBezTo>
                    <a:pt x="54757" y="17481"/>
                    <a:pt x="54767" y="17481"/>
                    <a:pt x="54767" y="17481"/>
                  </a:cubicBezTo>
                  <a:cubicBezTo>
                    <a:pt x="54767" y="17491"/>
                    <a:pt x="54767" y="17500"/>
                    <a:pt x="54767" y="17510"/>
                  </a:cubicBezTo>
                  <a:lnTo>
                    <a:pt x="54767" y="17519"/>
                  </a:lnTo>
                  <a:lnTo>
                    <a:pt x="54786" y="17510"/>
                  </a:lnTo>
                  <a:lnTo>
                    <a:pt x="54776" y="17529"/>
                  </a:lnTo>
                  <a:lnTo>
                    <a:pt x="54757" y="17519"/>
                  </a:lnTo>
                  <a:lnTo>
                    <a:pt x="54729" y="17519"/>
                  </a:lnTo>
                  <a:cubicBezTo>
                    <a:pt x="54719" y="17510"/>
                    <a:pt x="54719" y="17510"/>
                    <a:pt x="54719" y="17500"/>
                  </a:cubicBezTo>
                  <a:cubicBezTo>
                    <a:pt x="54719" y="17500"/>
                    <a:pt x="54710" y="17491"/>
                    <a:pt x="54710" y="17491"/>
                  </a:cubicBezTo>
                  <a:cubicBezTo>
                    <a:pt x="54700" y="17481"/>
                    <a:pt x="54710" y="17462"/>
                    <a:pt x="54719" y="17462"/>
                  </a:cubicBezTo>
                  <a:cubicBezTo>
                    <a:pt x="54719" y="17453"/>
                    <a:pt x="54729" y="17453"/>
                    <a:pt x="54729" y="17453"/>
                  </a:cubicBezTo>
                  <a:cubicBezTo>
                    <a:pt x="54729" y="17443"/>
                    <a:pt x="54729" y="17434"/>
                    <a:pt x="54719" y="17434"/>
                  </a:cubicBezTo>
                  <a:cubicBezTo>
                    <a:pt x="54700" y="17434"/>
                    <a:pt x="54700" y="17424"/>
                    <a:pt x="54710" y="17405"/>
                  </a:cubicBezTo>
                  <a:close/>
                  <a:moveTo>
                    <a:pt x="54861" y="17510"/>
                  </a:moveTo>
                  <a:cubicBezTo>
                    <a:pt x="54861" y="17519"/>
                    <a:pt x="54852" y="17529"/>
                    <a:pt x="54852" y="17529"/>
                  </a:cubicBezTo>
                  <a:cubicBezTo>
                    <a:pt x="54842" y="17529"/>
                    <a:pt x="54842" y="17519"/>
                    <a:pt x="54842" y="17519"/>
                  </a:cubicBezTo>
                  <a:cubicBezTo>
                    <a:pt x="54842" y="17510"/>
                    <a:pt x="54852" y="17510"/>
                    <a:pt x="54852" y="17510"/>
                  </a:cubicBezTo>
                  <a:close/>
                  <a:moveTo>
                    <a:pt x="55581" y="17491"/>
                  </a:moveTo>
                  <a:cubicBezTo>
                    <a:pt x="55581" y="17500"/>
                    <a:pt x="55581" y="17519"/>
                    <a:pt x="55581" y="17529"/>
                  </a:cubicBezTo>
                  <a:cubicBezTo>
                    <a:pt x="55571" y="17519"/>
                    <a:pt x="55571" y="17519"/>
                    <a:pt x="55571" y="17500"/>
                  </a:cubicBezTo>
                  <a:cubicBezTo>
                    <a:pt x="55571" y="17491"/>
                    <a:pt x="55571" y="17491"/>
                    <a:pt x="55571" y="17491"/>
                  </a:cubicBezTo>
                  <a:close/>
                  <a:moveTo>
                    <a:pt x="16082" y="17519"/>
                  </a:moveTo>
                  <a:cubicBezTo>
                    <a:pt x="16082" y="17519"/>
                    <a:pt x="16082" y="17529"/>
                    <a:pt x="16091" y="17529"/>
                  </a:cubicBezTo>
                  <a:lnTo>
                    <a:pt x="16082" y="17538"/>
                  </a:lnTo>
                  <a:cubicBezTo>
                    <a:pt x="16082" y="17529"/>
                    <a:pt x="16072" y="17529"/>
                    <a:pt x="16072" y="17519"/>
                  </a:cubicBezTo>
                  <a:close/>
                  <a:moveTo>
                    <a:pt x="54114" y="17529"/>
                  </a:moveTo>
                  <a:cubicBezTo>
                    <a:pt x="54114" y="17529"/>
                    <a:pt x="54114" y="17538"/>
                    <a:pt x="54104" y="17538"/>
                  </a:cubicBezTo>
                  <a:lnTo>
                    <a:pt x="54114" y="17529"/>
                  </a:lnTo>
                  <a:close/>
                  <a:moveTo>
                    <a:pt x="16810" y="17538"/>
                  </a:moveTo>
                  <a:cubicBezTo>
                    <a:pt x="16810" y="17538"/>
                    <a:pt x="16810" y="17538"/>
                    <a:pt x="16810" y="17538"/>
                  </a:cubicBezTo>
                  <a:lnTo>
                    <a:pt x="16810" y="17538"/>
                  </a:lnTo>
                  <a:cubicBezTo>
                    <a:pt x="16811" y="17538"/>
                    <a:pt x="16811" y="17538"/>
                    <a:pt x="16811" y="17538"/>
                  </a:cubicBezTo>
                  <a:close/>
                  <a:moveTo>
                    <a:pt x="55677" y="17442"/>
                  </a:moveTo>
                  <a:cubicBezTo>
                    <a:pt x="55684" y="17442"/>
                    <a:pt x="55691" y="17446"/>
                    <a:pt x="55694" y="17453"/>
                  </a:cubicBezTo>
                  <a:cubicBezTo>
                    <a:pt x="55704" y="17458"/>
                    <a:pt x="55711" y="17460"/>
                    <a:pt x="55717" y="17460"/>
                  </a:cubicBezTo>
                  <a:cubicBezTo>
                    <a:pt x="55723" y="17460"/>
                    <a:pt x="55727" y="17458"/>
                    <a:pt x="55732" y="17453"/>
                  </a:cubicBezTo>
                  <a:lnTo>
                    <a:pt x="55742" y="17453"/>
                  </a:lnTo>
                  <a:lnTo>
                    <a:pt x="55742" y="17462"/>
                  </a:lnTo>
                  <a:cubicBezTo>
                    <a:pt x="55751" y="17462"/>
                    <a:pt x="55760" y="17462"/>
                    <a:pt x="55760" y="17472"/>
                  </a:cubicBezTo>
                  <a:cubicBezTo>
                    <a:pt x="55770" y="17481"/>
                    <a:pt x="55770" y="17491"/>
                    <a:pt x="55760" y="17500"/>
                  </a:cubicBezTo>
                  <a:lnTo>
                    <a:pt x="55742" y="17500"/>
                  </a:lnTo>
                  <a:cubicBezTo>
                    <a:pt x="55742" y="17500"/>
                    <a:pt x="55742" y="17510"/>
                    <a:pt x="55742" y="17510"/>
                  </a:cubicBezTo>
                  <a:cubicBezTo>
                    <a:pt x="55723" y="17510"/>
                    <a:pt x="55704" y="17510"/>
                    <a:pt x="55694" y="17529"/>
                  </a:cubicBezTo>
                  <a:cubicBezTo>
                    <a:pt x="55685" y="17529"/>
                    <a:pt x="55675" y="17538"/>
                    <a:pt x="55666" y="17538"/>
                  </a:cubicBezTo>
                  <a:cubicBezTo>
                    <a:pt x="55656" y="17538"/>
                    <a:pt x="55647" y="17538"/>
                    <a:pt x="55637" y="17547"/>
                  </a:cubicBezTo>
                  <a:lnTo>
                    <a:pt x="55628" y="17547"/>
                  </a:lnTo>
                  <a:cubicBezTo>
                    <a:pt x="55619" y="17547"/>
                    <a:pt x="55619" y="17547"/>
                    <a:pt x="55619" y="17538"/>
                  </a:cubicBezTo>
                  <a:cubicBezTo>
                    <a:pt x="55619" y="17538"/>
                    <a:pt x="55628" y="17529"/>
                    <a:pt x="55628" y="17529"/>
                  </a:cubicBezTo>
                  <a:cubicBezTo>
                    <a:pt x="55628" y="17519"/>
                    <a:pt x="55628" y="17519"/>
                    <a:pt x="55619" y="17519"/>
                  </a:cubicBezTo>
                  <a:cubicBezTo>
                    <a:pt x="55600" y="17519"/>
                    <a:pt x="55600" y="17500"/>
                    <a:pt x="55590" y="17491"/>
                  </a:cubicBezTo>
                  <a:cubicBezTo>
                    <a:pt x="55590" y="17481"/>
                    <a:pt x="55590" y="17481"/>
                    <a:pt x="55590" y="17481"/>
                  </a:cubicBezTo>
                  <a:lnTo>
                    <a:pt x="55619" y="17481"/>
                  </a:lnTo>
                  <a:cubicBezTo>
                    <a:pt x="55628" y="17481"/>
                    <a:pt x="55647" y="17472"/>
                    <a:pt x="55647" y="17462"/>
                  </a:cubicBezTo>
                  <a:cubicBezTo>
                    <a:pt x="55653" y="17451"/>
                    <a:pt x="55666" y="17442"/>
                    <a:pt x="55677" y="17442"/>
                  </a:cubicBezTo>
                  <a:close/>
                  <a:moveTo>
                    <a:pt x="14955" y="17491"/>
                  </a:moveTo>
                  <a:lnTo>
                    <a:pt x="14955" y="17491"/>
                  </a:lnTo>
                  <a:cubicBezTo>
                    <a:pt x="14946" y="17510"/>
                    <a:pt x="14974" y="17529"/>
                    <a:pt x="14974" y="17557"/>
                  </a:cubicBezTo>
                  <a:cubicBezTo>
                    <a:pt x="14955" y="17547"/>
                    <a:pt x="14946" y="17547"/>
                    <a:pt x="14927" y="17547"/>
                  </a:cubicBezTo>
                  <a:cubicBezTo>
                    <a:pt x="14927" y="17538"/>
                    <a:pt x="14927" y="17538"/>
                    <a:pt x="14927" y="17538"/>
                  </a:cubicBezTo>
                  <a:cubicBezTo>
                    <a:pt x="14917" y="17519"/>
                    <a:pt x="14936" y="17500"/>
                    <a:pt x="14955" y="17491"/>
                  </a:cubicBezTo>
                  <a:close/>
                  <a:moveTo>
                    <a:pt x="15069" y="17472"/>
                  </a:moveTo>
                  <a:cubicBezTo>
                    <a:pt x="15078" y="17472"/>
                    <a:pt x="15088" y="17491"/>
                    <a:pt x="15088" y="17500"/>
                  </a:cubicBezTo>
                  <a:cubicBezTo>
                    <a:pt x="15088" y="17519"/>
                    <a:pt x="15088" y="17529"/>
                    <a:pt x="15078" y="17547"/>
                  </a:cubicBezTo>
                  <a:cubicBezTo>
                    <a:pt x="15078" y="17547"/>
                    <a:pt x="15069" y="17547"/>
                    <a:pt x="15069" y="17557"/>
                  </a:cubicBezTo>
                  <a:cubicBezTo>
                    <a:pt x="15059" y="17547"/>
                    <a:pt x="15059" y="17538"/>
                    <a:pt x="15059" y="17538"/>
                  </a:cubicBezTo>
                  <a:cubicBezTo>
                    <a:pt x="15059" y="17529"/>
                    <a:pt x="15059" y="17529"/>
                    <a:pt x="15050" y="17519"/>
                  </a:cubicBezTo>
                  <a:cubicBezTo>
                    <a:pt x="15050" y="17519"/>
                    <a:pt x="15050" y="17510"/>
                    <a:pt x="15050" y="17510"/>
                  </a:cubicBezTo>
                  <a:cubicBezTo>
                    <a:pt x="15050" y="17500"/>
                    <a:pt x="15059" y="17491"/>
                    <a:pt x="15059" y="17481"/>
                  </a:cubicBezTo>
                  <a:cubicBezTo>
                    <a:pt x="15059" y="17472"/>
                    <a:pt x="15059" y="17472"/>
                    <a:pt x="15069" y="17472"/>
                  </a:cubicBezTo>
                  <a:close/>
                  <a:moveTo>
                    <a:pt x="15765" y="17506"/>
                  </a:moveTo>
                  <a:cubicBezTo>
                    <a:pt x="15768" y="17506"/>
                    <a:pt x="15773" y="17507"/>
                    <a:pt x="15779" y="17510"/>
                  </a:cubicBezTo>
                  <a:cubicBezTo>
                    <a:pt x="15769" y="17538"/>
                    <a:pt x="15750" y="17557"/>
                    <a:pt x="15722" y="17557"/>
                  </a:cubicBezTo>
                  <a:cubicBezTo>
                    <a:pt x="15713" y="17547"/>
                    <a:pt x="15713" y="17547"/>
                    <a:pt x="15722" y="17538"/>
                  </a:cubicBezTo>
                  <a:cubicBezTo>
                    <a:pt x="15731" y="17538"/>
                    <a:pt x="15741" y="17529"/>
                    <a:pt x="15750" y="17519"/>
                  </a:cubicBezTo>
                  <a:cubicBezTo>
                    <a:pt x="15750" y="17512"/>
                    <a:pt x="15755" y="17506"/>
                    <a:pt x="15765" y="17506"/>
                  </a:cubicBezTo>
                  <a:close/>
                  <a:moveTo>
                    <a:pt x="16810" y="17538"/>
                  </a:moveTo>
                  <a:lnTo>
                    <a:pt x="16810" y="17538"/>
                  </a:lnTo>
                  <a:cubicBezTo>
                    <a:pt x="16807" y="17541"/>
                    <a:pt x="16804" y="17544"/>
                    <a:pt x="16801" y="17547"/>
                  </a:cubicBezTo>
                  <a:cubicBezTo>
                    <a:pt x="16801" y="17547"/>
                    <a:pt x="16801" y="17547"/>
                    <a:pt x="16801" y="17557"/>
                  </a:cubicBezTo>
                  <a:cubicBezTo>
                    <a:pt x="16810" y="17557"/>
                    <a:pt x="16810" y="17547"/>
                    <a:pt x="16810" y="17547"/>
                  </a:cubicBezTo>
                  <a:cubicBezTo>
                    <a:pt x="16810" y="17547"/>
                    <a:pt x="16810" y="17547"/>
                    <a:pt x="16810" y="17538"/>
                  </a:cubicBezTo>
                  <a:close/>
                  <a:moveTo>
                    <a:pt x="54076" y="17538"/>
                  </a:moveTo>
                  <a:lnTo>
                    <a:pt x="54104" y="17547"/>
                  </a:lnTo>
                  <a:lnTo>
                    <a:pt x="54104" y="17557"/>
                  </a:lnTo>
                  <a:cubicBezTo>
                    <a:pt x="54095" y="17557"/>
                    <a:pt x="54085" y="17547"/>
                    <a:pt x="54076" y="17538"/>
                  </a:cubicBezTo>
                  <a:close/>
                  <a:moveTo>
                    <a:pt x="14889" y="17443"/>
                  </a:moveTo>
                  <a:lnTo>
                    <a:pt x="14898" y="17481"/>
                  </a:lnTo>
                  <a:cubicBezTo>
                    <a:pt x="14894" y="17481"/>
                    <a:pt x="14889" y="17479"/>
                    <a:pt x="14885" y="17479"/>
                  </a:cubicBezTo>
                  <a:cubicBezTo>
                    <a:pt x="14882" y="17479"/>
                    <a:pt x="14880" y="17481"/>
                    <a:pt x="14880" y="17491"/>
                  </a:cubicBezTo>
                  <a:cubicBezTo>
                    <a:pt x="14880" y="17505"/>
                    <a:pt x="14890" y="17513"/>
                    <a:pt x="14899" y="17513"/>
                  </a:cubicBezTo>
                  <a:cubicBezTo>
                    <a:pt x="14902" y="17513"/>
                    <a:pt x="14905" y="17512"/>
                    <a:pt x="14908" y="17510"/>
                  </a:cubicBezTo>
                  <a:lnTo>
                    <a:pt x="14917" y="17510"/>
                  </a:lnTo>
                  <a:cubicBezTo>
                    <a:pt x="14908" y="17538"/>
                    <a:pt x="14898" y="17557"/>
                    <a:pt x="14870" y="17557"/>
                  </a:cubicBezTo>
                  <a:cubicBezTo>
                    <a:pt x="14865" y="17562"/>
                    <a:pt x="14858" y="17564"/>
                    <a:pt x="14852" y="17564"/>
                  </a:cubicBezTo>
                  <a:cubicBezTo>
                    <a:pt x="14846" y="17564"/>
                    <a:pt x="14842" y="17562"/>
                    <a:pt x="14842" y="17557"/>
                  </a:cubicBezTo>
                  <a:cubicBezTo>
                    <a:pt x="14842" y="17547"/>
                    <a:pt x="14842" y="17538"/>
                    <a:pt x="14842" y="17529"/>
                  </a:cubicBezTo>
                  <a:cubicBezTo>
                    <a:pt x="14842" y="17519"/>
                    <a:pt x="14842" y="17510"/>
                    <a:pt x="14851" y="17510"/>
                  </a:cubicBezTo>
                  <a:cubicBezTo>
                    <a:pt x="14861" y="17510"/>
                    <a:pt x="14870" y="17510"/>
                    <a:pt x="14870" y="17500"/>
                  </a:cubicBezTo>
                  <a:cubicBezTo>
                    <a:pt x="14870" y="17481"/>
                    <a:pt x="14870" y="17462"/>
                    <a:pt x="14880" y="17443"/>
                  </a:cubicBezTo>
                  <a:close/>
                  <a:moveTo>
                    <a:pt x="15627" y="17547"/>
                  </a:moveTo>
                  <a:cubicBezTo>
                    <a:pt x="15627" y="17557"/>
                    <a:pt x="15618" y="17557"/>
                    <a:pt x="15618" y="17566"/>
                  </a:cubicBezTo>
                  <a:lnTo>
                    <a:pt x="15599" y="17566"/>
                  </a:lnTo>
                  <a:lnTo>
                    <a:pt x="15627" y="17547"/>
                  </a:lnTo>
                  <a:close/>
                  <a:moveTo>
                    <a:pt x="16328" y="17178"/>
                  </a:moveTo>
                  <a:cubicBezTo>
                    <a:pt x="16328" y="17197"/>
                    <a:pt x="16337" y="17207"/>
                    <a:pt x="16347" y="17207"/>
                  </a:cubicBezTo>
                  <a:cubicBezTo>
                    <a:pt x="16356" y="17207"/>
                    <a:pt x="16356" y="17216"/>
                    <a:pt x="16366" y="17216"/>
                  </a:cubicBezTo>
                  <a:cubicBezTo>
                    <a:pt x="16375" y="17226"/>
                    <a:pt x="16375" y="17235"/>
                    <a:pt x="16366" y="17235"/>
                  </a:cubicBezTo>
                  <a:cubicBezTo>
                    <a:pt x="16356" y="17245"/>
                    <a:pt x="16356" y="17254"/>
                    <a:pt x="16347" y="17264"/>
                  </a:cubicBezTo>
                  <a:lnTo>
                    <a:pt x="16375" y="17301"/>
                  </a:lnTo>
                  <a:lnTo>
                    <a:pt x="16385" y="17292"/>
                  </a:lnTo>
                  <a:cubicBezTo>
                    <a:pt x="16385" y="17292"/>
                    <a:pt x="16375" y="17282"/>
                    <a:pt x="16375" y="17282"/>
                  </a:cubicBezTo>
                  <a:cubicBezTo>
                    <a:pt x="16375" y="17254"/>
                    <a:pt x="16375" y="17254"/>
                    <a:pt x="16385" y="17245"/>
                  </a:cubicBezTo>
                  <a:cubicBezTo>
                    <a:pt x="16390" y="17242"/>
                    <a:pt x="16396" y="17241"/>
                    <a:pt x="16401" y="17241"/>
                  </a:cubicBezTo>
                  <a:cubicBezTo>
                    <a:pt x="16414" y="17241"/>
                    <a:pt x="16425" y="17247"/>
                    <a:pt x="16432" y="17254"/>
                  </a:cubicBezTo>
                  <a:cubicBezTo>
                    <a:pt x="16432" y="17264"/>
                    <a:pt x="16441" y="17273"/>
                    <a:pt x="16441" y="17273"/>
                  </a:cubicBezTo>
                  <a:cubicBezTo>
                    <a:pt x="16441" y="17282"/>
                    <a:pt x="16451" y="17292"/>
                    <a:pt x="16451" y="17292"/>
                  </a:cubicBezTo>
                  <a:cubicBezTo>
                    <a:pt x="16451" y="17301"/>
                    <a:pt x="16460" y="17301"/>
                    <a:pt x="16470" y="17301"/>
                  </a:cubicBezTo>
                  <a:cubicBezTo>
                    <a:pt x="16470" y="17297"/>
                    <a:pt x="16472" y="17294"/>
                    <a:pt x="16476" y="17294"/>
                  </a:cubicBezTo>
                  <a:cubicBezTo>
                    <a:pt x="16479" y="17294"/>
                    <a:pt x="16484" y="17297"/>
                    <a:pt x="16489" y="17301"/>
                  </a:cubicBezTo>
                  <a:lnTo>
                    <a:pt x="16508" y="17301"/>
                  </a:lnTo>
                  <a:cubicBezTo>
                    <a:pt x="16508" y="17292"/>
                    <a:pt x="16517" y="17292"/>
                    <a:pt x="16527" y="17292"/>
                  </a:cubicBezTo>
                  <a:cubicBezTo>
                    <a:pt x="16527" y="17292"/>
                    <a:pt x="16517" y="17301"/>
                    <a:pt x="16517" y="17311"/>
                  </a:cubicBezTo>
                  <a:cubicBezTo>
                    <a:pt x="16517" y="17311"/>
                    <a:pt x="16517" y="17320"/>
                    <a:pt x="16517" y="17320"/>
                  </a:cubicBezTo>
                  <a:cubicBezTo>
                    <a:pt x="16508" y="17349"/>
                    <a:pt x="16489" y="17377"/>
                    <a:pt x="16470" y="17396"/>
                  </a:cubicBezTo>
                  <a:cubicBezTo>
                    <a:pt x="16460" y="17405"/>
                    <a:pt x="16460" y="17405"/>
                    <a:pt x="16451" y="17415"/>
                  </a:cubicBezTo>
                  <a:cubicBezTo>
                    <a:pt x="16441" y="17415"/>
                    <a:pt x="16441" y="17424"/>
                    <a:pt x="16441" y="17424"/>
                  </a:cubicBezTo>
                  <a:cubicBezTo>
                    <a:pt x="16441" y="17443"/>
                    <a:pt x="16432" y="17453"/>
                    <a:pt x="16422" y="17462"/>
                  </a:cubicBezTo>
                  <a:cubicBezTo>
                    <a:pt x="16413" y="17453"/>
                    <a:pt x="16394" y="17453"/>
                    <a:pt x="16385" y="17443"/>
                  </a:cubicBezTo>
                  <a:cubicBezTo>
                    <a:pt x="16385" y="17443"/>
                    <a:pt x="16385" y="17434"/>
                    <a:pt x="16375" y="17424"/>
                  </a:cubicBezTo>
                  <a:cubicBezTo>
                    <a:pt x="16375" y="17424"/>
                    <a:pt x="16366" y="17415"/>
                    <a:pt x="16366" y="17415"/>
                  </a:cubicBezTo>
                  <a:cubicBezTo>
                    <a:pt x="16356" y="17424"/>
                    <a:pt x="16356" y="17424"/>
                    <a:pt x="16356" y="17434"/>
                  </a:cubicBezTo>
                  <a:cubicBezTo>
                    <a:pt x="16349" y="17441"/>
                    <a:pt x="16338" y="17447"/>
                    <a:pt x="16329" y="17447"/>
                  </a:cubicBezTo>
                  <a:cubicBezTo>
                    <a:pt x="16325" y="17447"/>
                    <a:pt x="16321" y="17446"/>
                    <a:pt x="16318" y="17443"/>
                  </a:cubicBezTo>
                  <a:cubicBezTo>
                    <a:pt x="16309" y="17443"/>
                    <a:pt x="16309" y="17434"/>
                    <a:pt x="16309" y="17434"/>
                  </a:cubicBezTo>
                  <a:cubicBezTo>
                    <a:pt x="16309" y="17424"/>
                    <a:pt x="16318" y="17415"/>
                    <a:pt x="16318" y="17405"/>
                  </a:cubicBezTo>
                  <a:lnTo>
                    <a:pt x="16318" y="17405"/>
                  </a:lnTo>
                  <a:cubicBezTo>
                    <a:pt x="16280" y="17415"/>
                    <a:pt x="16252" y="17424"/>
                    <a:pt x="16252" y="17462"/>
                  </a:cubicBezTo>
                  <a:lnTo>
                    <a:pt x="16271" y="17453"/>
                  </a:lnTo>
                  <a:lnTo>
                    <a:pt x="16271" y="17453"/>
                  </a:lnTo>
                  <a:lnTo>
                    <a:pt x="16252" y="17481"/>
                  </a:lnTo>
                  <a:lnTo>
                    <a:pt x="16243" y="17462"/>
                  </a:lnTo>
                  <a:lnTo>
                    <a:pt x="16233" y="17462"/>
                  </a:lnTo>
                  <a:cubicBezTo>
                    <a:pt x="16233" y="17472"/>
                    <a:pt x="16233" y="17472"/>
                    <a:pt x="16233" y="17481"/>
                  </a:cubicBezTo>
                  <a:cubicBezTo>
                    <a:pt x="16233" y="17491"/>
                    <a:pt x="16233" y="17510"/>
                    <a:pt x="16233" y="17519"/>
                  </a:cubicBezTo>
                  <a:cubicBezTo>
                    <a:pt x="16233" y="17538"/>
                    <a:pt x="16224" y="17547"/>
                    <a:pt x="16224" y="17557"/>
                  </a:cubicBezTo>
                  <a:cubicBezTo>
                    <a:pt x="16214" y="17566"/>
                    <a:pt x="16214" y="17566"/>
                    <a:pt x="16214" y="17566"/>
                  </a:cubicBezTo>
                  <a:cubicBezTo>
                    <a:pt x="16195" y="17566"/>
                    <a:pt x="16176" y="17547"/>
                    <a:pt x="16176" y="17538"/>
                  </a:cubicBezTo>
                  <a:cubicBezTo>
                    <a:pt x="16176" y="17519"/>
                    <a:pt x="16167" y="17510"/>
                    <a:pt x="16157" y="17510"/>
                  </a:cubicBezTo>
                  <a:cubicBezTo>
                    <a:pt x="16148" y="17500"/>
                    <a:pt x="16148" y="17500"/>
                    <a:pt x="16148" y="17500"/>
                  </a:cubicBezTo>
                  <a:cubicBezTo>
                    <a:pt x="16148" y="17481"/>
                    <a:pt x="16138" y="17472"/>
                    <a:pt x="16138" y="17462"/>
                  </a:cubicBezTo>
                  <a:cubicBezTo>
                    <a:pt x="16129" y="17453"/>
                    <a:pt x="16129" y="17443"/>
                    <a:pt x="16138" y="17434"/>
                  </a:cubicBezTo>
                  <a:cubicBezTo>
                    <a:pt x="16148" y="17443"/>
                    <a:pt x="16153" y="17448"/>
                    <a:pt x="16156" y="17448"/>
                  </a:cubicBezTo>
                  <a:cubicBezTo>
                    <a:pt x="16160" y="17448"/>
                    <a:pt x="16162" y="17443"/>
                    <a:pt x="16167" y="17434"/>
                  </a:cubicBezTo>
                  <a:cubicBezTo>
                    <a:pt x="16167" y="17424"/>
                    <a:pt x="16176" y="17424"/>
                    <a:pt x="16186" y="17424"/>
                  </a:cubicBezTo>
                  <a:cubicBezTo>
                    <a:pt x="16205" y="17415"/>
                    <a:pt x="16214" y="17415"/>
                    <a:pt x="16233" y="17415"/>
                  </a:cubicBezTo>
                  <a:cubicBezTo>
                    <a:pt x="16241" y="17415"/>
                    <a:pt x="16242" y="17427"/>
                    <a:pt x="16247" y="17427"/>
                  </a:cubicBezTo>
                  <a:cubicBezTo>
                    <a:pt x="16249" y="17427"/>
                    <a:pt x="16250" y="17426"/>
                    <a:pt x="16252" y="17424"/>
                  </a:cubicBezTo>
                  <a:cubicBezTo>
                    <a:pt x="16262" y="17415"/>
                    <a:pt x="16252" y="17396"/>
                    <a:pt x="16252" y="17387"/>
                  </a:cubicBezTo>
                  <a:lnTo>
                    <a:pt x="16233" y="17387"/>
                  </a:lnTo>
                  <a:cubicBezTo>
                    <a:pt x="16224" y="17377"/>
                    <a:pt x="16214" y="17368"/>
                    <a:pt x="16205" y="17349"/>
                  </a:cubicBezTo>
                  <a:cubicBezTo>
                    <a:pt x="16195" y="17349"/>
                    <a:pt x="16195" y="17339"/>
                    <a:pt x="16195" y="17339"/>
                  </a:cubicBezTo>
                  <a:cubicBezTo>
                    <a:pt x="16205" y="17330"/>
                    <a:pt x="16205" y="17330"/>
                    <a:pt x="16214" y="17330"/>
                  </a:cubicBezTo>
                  <a:cubicBezTo>
                    <a:pt x="16214" y="17330"/>
                    <a:pt x="16224" y="17339"/>
                    <a:pt x="16224" y="17339"/>
                  </a:cubicBezTo>
                  <a:cubicBezTo>
                    <a:pt x="16224" y="17349"/>
                    <a:pt x="16224" y="17349"/>
                    <a:pt x="16233" y="17349"/>
                  </a:cubicBezTo>
                  <a:cubicBezTo>
                    <a:pt x="16243" y="17349"/>
                    <a:pt x="16252" y="17330"/>
                    <a:pt x="16262" y="17320"/>
                  </a:cubicBezTo>
                  <a:cubicBezTo>
                    <a:pt x="16262" y="17301"/>
                    <a:pt x="16252" y="17292"/>
                    <a:pt x="16252" y="17273"/>
                  </a:cubicBezTo>
                  <a:cubicBezTo>
                    <a:pt x="16271" y="17273"/>
                    <a:pt x="16271" y="17264"/>
                    <a:pt x="16271" y="17245"/>
                  </a:cubicBezTo>
                  <a:lnTo>
                    <a:pt x="16280" y="17245"/>
                  </a:lnTo>
                  <a:cubicBezTo>
                    <a:pt x="16290" y="17226"/>
                    <a:pt x="16309" y="17197"/>
                    <a:pt x="16318" y="17178"/>
                  </a:cubicBezTo>
                  <a:close/>
                  <a:moveTo>
                    <a:pt x="54227" y="17529"/>
                  </a:moveTo>
                  <a:cubicBezTo>
                    <a:pt x="54227" y="17529"/>
                    <a:pt x="54237" y="17529"/>
                    <a:pt x="54237" y="17538"/>
                  </a:cubicBezTo>
                  <a:cubicBezTo>
                    <a:pt x="54237" y="17547"/>
                    <a:pt x="54237" y="17557"/>
                    <a:pt x="54237" y="17557"/>
                  </a:cubicBezTo>
                  <a:cubicBezTo>
                    <a:pt x="54237" y="17566"/>
                    <a:pt x="54237" y="17566"/>
                    <a:pt x="54227" y="17566"/>
                  </a:cubicBezTo>
                  <a:cubicBezTo>
                    <a:pt x="54227" y="17557"/>
                    <a:pt x="54227" y="17557"/>
                    <a:pt x="54227" y="17547"/>
                  </a:cubicBezTo>
                  <a:cubicBezTo>
                    <a:pt x="54218" y="17547"/>
                    <a:pt x="54218" y="17538"/>
                    <a:pt x="54218" y="17538"/>
                  </a:cubicBezTo>
                  <a:lnTo>
                    <a:pt x="54227" y="17529"/>
                  </a:lnTo>
                  <a:close/>
                  <a:moveTo>
                    <a:pt x="54681" y="17547"/>
                  </a:moveTo>
                  <a:lnTo>
                    <a:pt x="54681" y="17566"/>
                  </a:lnTo>
                  <a:cubicBezTo>
                    <a:pt x="54672" y="17566"/>
                    <a:pt x="54672" y="17547"/>
                    <a:pt x="54681" y="17547"/>
                  </a:cubicBezTo>
                  <a:close/>
                  <a:moveTo>
                    <a:pt x="54596" y="17566"/>
                  </a:moveTo>
                  <a:cubicBezTo>
                    <a:pt x="54596" y="17576"/>
                    <a:pt x="54587" y="17576"/>
                    <a:pt x="54587" y="17576"/>
                  </a:cubicBezTo>
                  <a:lnTo>
                    <a:pt x="54577" y="17566"/>
                  </a:lnTo>
                  <a:close/>
                  <a:moveTo>
                    <a:pt x="53962" y="17557"/>
                  </a:moveTo>
                  <a:cubicBezTo>
                    <a:pt x="53972" y="17566"/>
                    <a:pt x="53962" y="17576"/>
                    <a:pt x="53953" y="17585"/>
                  </a:cubicBezTo>
                  <a:lnTo>
                    <a:pt x="53934" y="17585"/>
                  </a:lnTo>
                  <a:lnTo>
                    <a:pt x="53943" y="17557"/>
                  </a:lnTo>
                  <a:close/>
                  <a:moveTo>
                    <a:pt x="54009" y="17576"/>
                  </a:moveTo>
                  <a:cubicBezTo>
                    <a:pt x="54009" y="17576"/>
                    <a:pt x="54009" y="17585"/>
                    <a:pt x="54009" y="17585"/>
                  </a:cubicBezTo>
                  <a:lnTo>
                    <a:pt x="54000" y="17585"/>
                  </a:lnTo>
                  <a:cubicBezTo>
                    <a:pt x="54000" y="17576"/>
                    <a:pt x="54009" y="17576"/>
                    <a:pt x="54009" y="17576"/>
                  </a:cubicBezTo>
                  <a:close/>
                  <a:moveTo>
                    <a:pt x="54946" y="17557"/>
                  </a:moveTo>
                  <a:cubicBezTo>
                    <a:pt x="54946" y="17566"/>
                    <a:pt x="54956" y="17566"/>
                    <a:pt x="54956" y="17566"/>
                  </a:cubicBezTo>
                  <a:lnTo>
                    <a:pt x="54975" y="17566"/>
                  </a:lnTo>
                  <a:cubicBezTo>
                    <a:pt x="54975" y="17566"/>
                    <a:pt x="54984" y="17566"/>
                    <a:pt x="54984" y="17576"/>
                  </a:cubicBezTo>
                  <a:cubicBezTo>
                    <a:pt x="54984" y="17576"/>
                    <a:pt x="54984" y="17585"/>
                    <a:pt x="54975" y="17585"/>
                  </a:cubicBezTo>
                  <a:lnTo>
                    <a:pt x="54937" y="17585"/>
                  </a:lnTo>
                  <a:lnTo>
                    <a:pt x="54937" y="17576"/>
                  </a:lnTo>
                  <a:lnTo>
                    <a:pt x="54946" y="17566"/>
                  </a:lnTo>
                  <a:lnTo>
                    <a:pt x="54937" y="17566"/>
                  </a:lnTo>
                  <a:lnTo>
                    <a:pt x="54946" y="17557"/>
                  </a:lnTo>
                  <a:close/>
                  <a:moveTo>
                    <a:pt x="14378" y="17529"/>
                  </a:moveTo>
                  <a:cubicBezTo>
                    <a:pt x="14378" y="17529"/>
                    <a:pt x="14378" y="17538"/>
                    <a:pt x="14378" y="17538"/>
                  </a:cubicBezTo>
                  <a:cubicBezTo>
                    <a:pt x="14387" y="17547"/>
                    <a:pt x="14387" y="17547"/>
                    <a:pt x="14397" y="17547"/>
                  </a:cubicBezTo>
                  <a:cubicBezTo>
                    <a:pt x="14416" y="17547"/>
                    <a:pt x="14425" y="17557"/>
                    <a:pt x="14425" y="17566"/>
                  </a:cubicBezTo>
                  <a:cubicBezTo>
                    <a:pt x="14425" y="17576"/>
                    <a:pt x="14416" y="17585"/>
                    <a:pt x="14406" y="17585"/>
                  </a:cubicBezTo>
                  <a:cubicBezTo>
                    <a:pt x="14406" y="17588"/>
                    <a:pt x="14405" y="17589"/>
                    <a:pt x="14404" y="17589"/>
                  </a:cubicBezTo>
                  <a:cubicBezTo>
                    <a:pt x="14402" y="17589"/>
                    <a:pt x="14397" y="17583"/>
                    <a:pt x="14397" y="17576"/>
                  </a:cubicBezTo>
                  <a:cubicBezTo>
                    <a:pt x="14397" y="17576"/>
                    <a:pt x="14397" y="17566"/>
                    <a:pt x="14387" y="17566"/>
                  </a:cubicBezTo>
                  <a:cubicBezTo>
                    <a:pt x="14378" y="17557"/>
                    <a:pt x="14378" y="17547"/>
                    <a:pt x="14368" y="17538"/>
                  </a:cubicBezTo>
                  <a:cubicBezTo>
                    <a:pt x="14368" y="17538"/>
                    <a:pt x="14368" y="17529"/>
                    <a:pt x="14378" y="17529"/>
                  </a:cubicBezTo>
                  <a:close/>
                  <a:moveTo>
                    <a:pt x="15713" y="17576"/>
                  </a:moveTo>
                  <a:cubicBezTo>
                    <a:pt x="15722" y="17576"/>
                    <a:pt x="15722" y="17576"/>
                    <a:pt x="15722" y="17585"/>
                  </a:cubicBezTo>
                  <a:cubicBezTo>
                    <a:pt x="15722" y="17585"/>
                    <a:pt x="15722" y="17595"/>
                    <a:pt x="15713" y="17595"/>
                  </a:cubicBezTo>
                  <a:cubicBezTo>
                    <a:pt x="15713" y="17595"/>
                    <a:pt x="15703" y="17585"/>
                    <a:pt x="15703" y="17585"/>
                  </a:cubicBezTo>
                  <a:cubicBezTo>
                    <a:pt x="15703" y="17576"/>
                    <a:pt x="15713" y="17576"/>
                    <a:pt x="15713" y="17576"/>
                  </a:cubicBezTo>
                  <a:close/>
                  <a:moveTo>
                    <a:pt x="55168" y="17578"/>
                  </a:moveTo>
                  <a:cubicBezTo>
                    <a:pt x="55171" y="17578"/>
                    <a:pt x="55174" y="17581"/>
                    <a:pt x="55174" y="17585"/>
                  </a:cubicBezTo>
                  <a:cubicBezTo>
                    <a:pt x="55183" y="17585"/>
                    <a:pt x="55183" y="17585"/>
                    <a:pt x="55174" y="17595"/>
                  </a:cubicBezTo>
                  <a:cubicBezTo>
                    <a:pt x="55174" y="17595"/>
                    <a:pt x="55164" y="17595"/>
                    <a:pt x="55155" y="17585"/>
                  </a:cubicBezTo>
                  <a:cubicBezTo>
                    <a:pt x="55159" y="17581"/>
                    <a:pt x="55164" y="17578"/>
                    <a:pt x="55168" y="17578"/>
                  </a:cubicBezTo>
                  <a:close/>
                  <a:moveTo>
                    <a:pt x="59461" y="17500"/>
                  </a:moveTo>
                  <a:cubicBezTo>
                    <a:pt x="59461" y="17500"/>
                    <a:pt x="59471" y="17500"/>
                    <a:pt x="59471" y="17510"/>
                  </a:cubicBezTo>
                  <a:cubicBezTo>
                    <a:pt x="59480" y="17510"/>
                    <a:pt x="59480" y="17510"/>
                    <a:pt x="59471" y="17519"/>
                  </a:cubicBezTo>
                  <a:cubicBezTo>
                    <a:pt x="59471" y="17529"/>
                    <a:pt x="59461" y="17547"/>
                    <a:pt x="59452" y="17557"/>
                  </a:cubicBezTo>
                  <a:cubicBezTo>
                    <a:pt x="59433" y="17576"/>
                    <a:pt x="59424" y="17585"/>
                    <a:pt x="59414" y="17595"/>
                  </a:cubicBezTo>
                  <a:lnTo>
                    <a:pt x="59395" y="17576"/>
                  </a:lnTo>
                  <a:cubicBezTo>
                    <a:pt x="59395" y="17566"/>
                    <a:pt x="59395" y="17557"/>
                    <a:pt x="59395" y="17547"/>
                  </a:cubicBezTo>
                  <a:cubicBezTo>
                    <a:pt x="59395" y="17532"/>
                    <a:pt x="59414" y="17517"/>
                    <a:pt x="59426" y="17517"/>
                  </a:cubicBezTo>
                  <a:cubicBezTo>
                    <a:pt x="59429" y="17517"/>
                    <a:pt x="59431" y="17517"/>
                    <a:pt x="59433" y="17519"/>
                  </a:cubicBezTo>
                  <a:cubicBezTo>
                    <a:pt x="59443" y="17519"/>
                    <a:pt x="59452" y="17510"/>
                    <a:pt x="59461" y="17500"/>
                  </a:cubicBezTo>
                  <a:close/>
                  <a:moveTo>
                    <a:pt x="14813" y="17566"/>
                  </a:moveTo>
                  <a:lnTo>
                    <a:pt x="14813" y="17566"/>
                  </a:lnTo>
                  <a:cubicBezTo>
                    <a:pt x="14823" y="17576"/>
                    <a:pt x="14823" y="17576"/>
                    <a:pt x="14832" y="17576"/>
                  </a:cubicBezTo>
                  <a:cubicBezTo>
                    <a:pt x="14842" y="17576"/>
                    <a:pt x="14842" y="17585"/>
                    <a:pt x="14851" y="17585"/>
                  </a:cubicBezTo>
                  <a:cubicBezTo>
                    <a:pt x="14842" y="17595"/>
                    <a:pt x="14832" y="17604"/>
                    <a:pt x="14832" y="17604"/>
                  </a:cubicBezTo>
                  <a:cubicBezTo>
                    <a:pt x="14823" y="17595"/>
                    <a:pt x="14813" y="17576"/>
                    <a:pt x="14813" y="17566"/>
                  </a:cubicBezTo>
                  <a:close/>
                  <a:moveTo>
                    <a:pt x="15533" y="17491"/>
                  </a:moveTo>
                  <a:cubicBezTo>
                    <a:pt x="15523" y="17500"/>
                    <a:pt x="15514" y="17519"/>
                    <a:pt x="15504" y="17529"/>
                  </a:cubicBezTo>
                  <a:cubicBezTo>
                    <a:pt x="15504" y="17538"/>
                    <a:pt x="15504" y="17538"/>
                    <a:pt x="15504" y="17547"/>
                  </a:cubicBezTo>
                  <a:cubicBezTo>
                    <a:pt x="15504" y="17557"/>
                    <a:pt x="15504" y="17557"/>
                    <a:pt x="15514" y="17566"/>
                  </a:cubicBezTo>
                  <a:cubicBezTo>
                    <a:pt x="15514" y="17576"/>
                    <a:pt x="15514" y="17585"/>
                    <a:pt x="15495" y="17585"/>
                  </a:cubicBezTo>
                  <a:cubicBezTo>
                    <a:pt x="15495" y="17585"/>
                    <a:pt x="15495" y="17585"/>
                    <a:pt x="15495" y="17595"/>
                  </a:cubicBezTo>
                  <a:cubicBezTo>
                    <a:pt x="15495" y="17595"/>
                    <a:pt x="15485" y="17604"/>
                    <a:pt x="15485" y="17604"/>
                  </a:cubicBezTo>
                  <a:lnTo>
                    <a:pt x="15466" y="17604"/>
                  </a:lnTo>
                  <a:cubicBezTo>
                    <a:pt x="15447" y="17585"/>
                    <a:pt x="15447" y="17566"/>
                    <a:pt x="15447" y="17538"/>
                  </a:cubicBezTo>
                  <a:cubicBezTo>
                    <a:pt x="15447" y="17529"/>
                    <a:pt x="15457" y="17519"/>
                    <a:pt x="15466" y="17510"/>
                  </a:cubicBezTo>
                  <a:cubicBezTo>
                    <a:pt x="15485" y="17500"/>
                    <a:pt x="15514" y="17491"/>
                    <a:pt x="15533" y="17491"/>
                  </a:cubicBezTo>
                  <a:close/>
                  <a:moveTo>
                    <a:pt x="15627" y="17576"/>
                  </a:moveTo>
                  <a:lnTo>
                    <a:pt x="15637" y="17585"/>
                  </a:lnTo>
                  <a:lnTo>
                    <a:pt x="15618" y="17604"/>
                  </a:lnTo>
                  <a:lnTo>
                    <a:pt x="15618" y="17595"/>
                  </a:lnTo>
                  <a:cubicBezTo>
                    <a:pt x="15618" y="17595"/>
                    <a:pt x="15618" y="17585"/>
                    <a:pt x="15627" y="17576"/>
                  </a:cubicBezTo>
                  <a:close/>
                  <a:moveTo>
                    <a:pt x="54644" y="17585"/>
                  </a:moveTo>
                  <a:cubicBezTo>
                    <a:pt x="54653" y="17595"/>
                    <a:pt x="54653" y="17595"/>
                    <a:pt x="54653" y="17595"/>
                  </a:cubicBezTo>
                  <a:cubicBezTo>
                    <a:pt x="54644" y="17604"/>
                    <a:pt x="54644" y="17604"/>
                    <a:pt x="54644" y="17604"/>
                  </a:cubicBezTo>
                  <a:cubicBezTo>
                    <a:pt x="54634" y="17604"/>
                    <a:pt x="54625" y="17595"/>
                    <a:pt x="54625" y="17595"/>
                  </a:cubicBezTo>
                  <a:lnTo>
                    <a:pt x="54615" y="17595"/>
                  </a:lnTo>
                  <a:cubicBezTo>
                    <a:pt x="54625" y="17585"/>
                    <a:pt x="54634" y="17585"/>
                    <a:pt x="54634" y="17585"/>
                  </a:cubicBezTo>
                  <a:close/>
                  <a:moveTo>
                    <a:pt x="56404" y="17585"/>
                  </a:moveTo>
                  <a:cubicBezTo>
                    <a:pt x="56404" y="17585"/>
                    <a:pt x="56414" y="17585"/>
                    <a:pt x="56414" y="17595"/>
                  </a:cubicBezTo>
                  <a:cubicBezTo>
                    <a:pt x="56414" y="17595"/>
                    <a:pt x="56404" y="17595"/>
                    <a:pt x="56404" y="17604"/>
                  </a:cubicBezTo>
                  <a:cubicBezTo>
                    <a:pt x="56404" y="17595"/>
                    <a:pt x="56395" y="17595"/>
                    <a:pt x="56395" y="17595"/>
                  </a:cubicBezTo>
                  <a:cubicBezTo>
                    <a:pt x="56395" y="17585"/>
                    <a:pt x="56404" y="17585"/>
                    <a:pt x="56404" y="17585"/>
                  </a:cubicBezTo>
                  <a:close/>
                  <a:moveTo>
                    <a:pt x="61089" y="17453"/>
                  </a:moveTo>
                  <a:lnTo>
                    <a:pt x="61089" y="17453"/>
                  </a:lnTo>
                  <a:cubicBezTo>
                    <a:pt x="61080" y="17472"/>
                    <a:pt x="61089" y="17481"/>
                    <a:pt x="61099" y="17491"/>
                  </a:cubicBezTo>
                  <a:lnTo>
                    <a:pt x="61089" y="17491"/>
                  </a:lnTo>
                  <a:cubicBezTo>
                    <a:pt x="61080" y="17491"/>
                    <a:pt x="61080" y="17491"/>
                    <a:pt x="61071" y="17500"/>
                  </a:cubicBezTo>
                  <a:cubicBezTo>
                    <a:pt x="61071" y="17500"/>
                    <a:pt x="61080" y="17510"/>
                    <a:pt x="61080" y="17510"/>
                  </a:cubicBezTo>
                  <a:cubicBezTo>
                    <a:pt x="61089" y="17519"/>
                    <a:pt x="61108" y="17519"/>
                    <a:pt x="61118" y="17519"/>
                  </a:cubicBezTo>
                  <a:cubicBezTo>
                    <a:pt x="61118" y="17519"/>
                    <a:pt x="61118" y="17510"/>
                    <a:pt x="61118" y="17500"/>
                  </a:cubicBezTo>
                  <a:cubicBezTo>
                    <a:pt x="61118" y="17491"/>
                    <a:pt x="61118" y="17481"/>
                    <a:pt x="61127" y="17481"/>
                  </a:cubicBezTo>
                  <a:cubicBezTo>
                    <a:pt x="61137" y="17481"/>
                    <a:pt x="61146" y="17491"/>
                    <a:pt x="61156" y="17491"/>
                  </a:cubicBezTo>
                  <a:cubicBezTo>
                    <a:pt x="61156" y="17500"/>
                    <a:pt x="61146" y="17500"/>
                    <a:pt x="61146" y="17510"/>
                  </a:cubicBezTo>
                  <a:cubicBezTo>
                    <a:pt x="61127" y="17547"/>
                    <a:pt x="61099" y="17576"/>
                    <a:pt x="61071" y="17604"/>
                  </a:cubicBezTo>
                  <a:cubicBezTo>
                    <a:pt x="61061" y="17604"/>
                    <a:pt x="61061" y="17604"/>
                    <a:pt x="61061" y="17595"/>
                  </a:cubicBezTo>
                  <a:cubicBezTo>
                    <a:pt x="61033" y="17566"/>
                    <a:pt x="61014" y="17529"/>
                    <a:pt x="60995" y="17491"/>
                  </a:cubicBezTo>
                  <a:cubicBezTo>
                    <a:pt x="60995" y="17481"/>
                    <a:pt x="60995" y="17481"/>
                    <a:pt x="60995" y="17472"/>
                  </a:cubicBezTo>
                  <a:cubicBezTo>
                    <a:pt x="61004" y="17462"/>
                    <a:pt x="61004" y="17462"/>
                    <a:pt x="61014" y="17462"/>
                  </a:cubicBezTo>
                  <a:lnTo>
                    <a:pt x="61033" y="17462"/>
                  </a:lnTo>
                  <a:cubicBezTo>
                    <a:pt x="61044" y="17466"/>
                    <a:pt x="61051" y="17468"/>
                    <a:pt x="61057" y="17468"/>
                  </a:cubicBezTo>
                  <a:cubicBezTo>
                    <a:pt x="61066" y="17468"/>
                    <a:pt x="61073" y="17464"/>
                    <a:pt x="61089" y="17453"/>
                  </a:cubicBezTo>
                  <a:close/>
                  <a:moveTo>
                    <a:pt x="17142" y="17595"/>
                  </a:moveTo>
                  <a:lnTo>
                    <a:pt x="17123" y="17614"/>
                  </a:lnTo>
                  <a:lnTo>
                    <a:pt x="17104" y="17604"/>
                  </a:lnTo>
                  <a:cubicBezTo>
                    <a:pt x="17113" y="17604"/>
                    <a:pt x="17113" y="17595"/>
                    <a:pt x="17113" y="17595"/>
                  </a:cubicBezTo>
                  <a:close/>
                  <a:moveTo>
                    <a:pt x="54416" y="17462"/>
                  </a:moveTo>
                  <a:cubicBezTo>
                    <a:pt x="54445" y="17462"/>
                    <a:pt x="54473" y="17462"/>
                    <a:pt x="54502" y="17481"/>
                  </a:cubicBezTo>
                  <a:cubicBezTo>
                    <a:pt x="54511" y="17491"/>
                    <a:pt x="54511" y="17491"/>
                    <a:pt x="54502" y="17500"/>
                  </a:cubicBezTo>
                  <a:cubicBezTo>
                    <a:pt x="54492" y="17500"/>
                    <a:pt x="54492" y="17510"/>
                    <a:pt x="54502" y="17510"/>
                  </a:cubicBezTo>
                  <a:cubicBezTo>
                    <a:pt x="54502" y="17519"/>
                    <a:pt x="54502" y="17519"/>
                    <a:pt x="54511" y="17519"/>
                  </a:cubicBezTo>
                  <a:cubicBezTo>
                    <a:pt x="54516" y="17524"/>
                    <a:pt x="54518" y="17526"/>
                    <a:pt x="54521" y="17526"/>
                  </a:cubicBezTo>
                  <a:cubicBezTo>
                    <a:pt x="54523" y="17526"/>
                    <a:pt x="54525" y="17524"/>
                    <a:pt x="54530" y="17519"/>
                  </a:cubicBezTo>
                  <a:cubicBezTo>
                    <a:pt x="54530" y="17519"/>
                    <a:pt x="54530" y="17510"/>
                    <a:pt x="54530" y="17510"/>
                  </a:cubicBezTo>
                  <a:cubicBezTo>
                    <a:pt x="54530" y="17500"/>
                    <a:pt x="54530" y="17500"/>
                    <a:pt x="54530" y="17500"/>
                  </a:cubicBezTo>
                  <a:cubicBezTo>
                    <a:pt x="54549" y="17510"/>
                    <a:pt x="54568" y="17519"/>
                    <a:pt x="54587" y="17538"/>
                  </a:cubicBezTo>
                  <a:cubicBezTo>
                    <a:pt x="54587" y="17547"/>
                    <a:pt x="54568" y="17557"/>
                    <a:pt x="54558" y="17557"/>
                  </a:cubicBezTo>
                  <a:lnTo>
                    <a:pt x="54549" y="17557"/>
                  </a:lnTo>
                  <a:cubicBezTo>
                    <a:pt x="54530" y="17566"/>
                    <a:pt x="54521" y="17576"/>
                    <a:pt x="54502" y="17585"/>
                  </a:cubicBezTo>
                  <a:lnTo>
                    <a:pt x="54492" y="17585"/>
                  </a:lnTo>
                  <a:cubicBezTo>
                    <a:pt x="54492" y="17595"/>
                    <a:pt x="54492" y="17595"/>
                    <a:pt x="54483" y="17595"/>
                  </a:cubicBezTo>
                  <a:cubicBezTo>
                    <a:pt x="54473" y="17595"/>
                    <a:pt x="54464" y="17604"/>
                    <a:pt x="54454" y="17604"/>
                  </a:cubicBezTo>
                  <a:cubicBezTo>
                    <a:pt x="54435" y="17614"/>
                    <a:pt x="54407" y="17614"/>
                    <a:pt x="54388" y="17614"/>
                  </a:cubicBezTo>
                  <a:lnTo>
                    <a:pt x="54350" y="17614"/>
                  </a:lnTo>
                  <a:cubicBezTo>
                    <a:pt x="54331" y="17604"/>
                    <a:pt x="54322" y="17604"/>
                    <a:pt x="54303" y="17604"/>
                  </a:cubicBezTo>
                  <a:cubicBezTo>
                    <a:pt x="54312" y="17585"/>
                    <a:pt x="54331" y="17595"/>
                    <a:pt x="54341" y="17585"/>
                  </a:cubicBezTo>
                  <a:lnTo>
                    <a:pt x="54331" y="17576"/>
                  </a:lnTo>
                  <a:cubicBezTo>
                    <a:pt x="54341" y="17576"/>
                    <a:pt x="54341" y="17566"/>
                    <a:pt x="54350" y="17566"/>
                  </a:cubicBezTo>
                  <a:cubicBezTo>
                    <a:pt x="54350" y="17557"/>
                    <a:pt x="54350" y="17557"/>
                    <a:pt x="54341" y="17547"/>
                  </a:cubicBezTo>
                  <a:cubicBezTo>
                    <a:pt x="54341" y="17547"/>
                    <a:pt x="54331" y="17547"/>
                    <a:pt x="54322" y="17538"/>
                  </a:cubicBezTo>
                  <a:cubicBezTo>
                    <a:pt x="54312" y="17538"/>
                    <a:pt x="54312" y="17529"/>
                    <a:pt x="54312" y="17519"/>
                  </a:cubicBezTo>
                  <a:cubicBezTo>
                    <a:pt x="54312" y="17519"/>
                    <a:pt x="54303" y="17519"/>
                    <a:pt x="54303" y="17510"/>
                  </a:cubicBezTo>
                  <a:cubicBezTo>
                    <a:pt x="54293" y="17510"/>
                    <a:pt x="54293" y="17500"/>
                    <a:pt x="54303" y="17500"/>
                  </a:cubicBezTo>
                  <a:cubicBezTo>
                    <a:pt x="54312" y="17491"/>
                    <a:pt x="54331" y="17481"/>
                    <a:pt x="54350" y="17481"/>
                  </a:cubicBezTo>
                  <a:cubicBezTo>
                    <a:pt x="54369" y="17472"/>
                    <a:pt x="54397" y="17462"/>
                    <a:pt x="54416" y="17462"/>
                  </a:cubicBezTo>
                  <a:close/>
                  <a:moveTo>
                    <a:pt x="59745" y="17585"/>
                  </a:moveTo>
                  <a:cubicBezTo>
                    <a:pt x="59755" y="17585"/>
                    <a:pt x="59755" y="17604"/>
                    <a:pt x="59755" y="17614"/>
                  </a:cubicBezTo>
                  <a:cubicBezTo>
                    <a:pt x="59745" y="17614"/>
                    <a:pt x="59726" y="17604"/>
                    <a:pt x="59736" y="17595"/>
                  </a:cubicBezTo>
                  <a:cubicBezTo>
                    <a:pt x="59736" y="17595"/>
                    <a:pt x="59745" y="17585"/>
                    <a:pt x="59745" y="17585"/>
                  </a:cubicBezTo>
                  <a:close/>
                  <a:moveTo>
                    <a:pt x="60115" y="17566"/>
                  </a:moveTo>
                  <a:lnTo>
                    <a:pt x="60115" y="17566"/>
                  </a:lnTo>
                  <a:cubicBezTo>
                    <a:pt x="60133" y="17576"/>
                    <a:pt x="60152" y="17585"/>
                    <a:pt x="60162" y="17595"/>
                  </a:cubicBezTo>
                  <a:cubicBezTo>
                    <a:pt x="60162" y="17595"/>
                    <a:pt x="60162" y="17604"/>
                    <a:pt x="60162" y="17604"/>
                  </a:cubicBezTo>
                  <a:cubicBezTo>
                    <a:pt x="60162" y="17604"/>
                    <a:pt x="60162" y="17614"/>
                    <a:pt x="60152" y="17614"/>
                  </a:cubicBezTo>
                  <a:cubicBezTo>
                    <a:pt x="60133" y="17614"/>
                    <a:pt x="60115" y="17585"/>
                    <a:pt x="60115" y="17566"/>
                  </a:cubicBezTo>
                  <a:close/>
                  <a:moveTo>
                    <a:pt x="15268" y="17595"/>
                  </a:moveTo>
                  <a:lnTo>
                    <a:pt x="15268" y="17604"/>
                  </a:lnTo>
                  <a:lnTo>
                    <a:pt x="15249" y="17623"/>
                  </a:lnTo>
                  <a:cubicBezTo>
                    <a:pt x="15249" y="17604"/>
                    <a:pt x="15258" y="17604"/>
                    <a:pt x="15268" y="17595"/>
                  </a:cubicBezTo>
                  <a:close/>
                  <a:moveTo>
                    <a:pt x="16779" y="17247"/>
                  </a:moveTo>
                  <a:cubicBezTo>
                    <a:pt x="16782" y="17247"/>
                    <a:pt x="16787" y="17249"/>
                    <a:pt x="16792" y="17254"/>
                  </a:cubicBezTo>
                  <a:cubicBezTo>
                    <a:pt x="16792" y="17264"/>
                    <a:pt x="16801" y="17273"/>
                    <a:pt x="16801" y="17292"/>
                  </a:cubicBezTo>
                  <a:cubicBezTo>
                    <a:pt x="16810" y="17292"/>
                    <a:pt x="16810" y="17301"/>
                    <a:pt x="16801" y="17301"/>
                  </a:cubicBezTo>
                  <a:cubicBezTo>
                    <a:pt x="16782" y="17301"/>
                    <a:pt x="16773" y="17301"/>
                    <a:pt x="16754" y="17320"/>
                  </a:cubicBezTo>
                  <a:lnTo>
                    <a:pt x="16744" y="17320"/>
                  </a:lnTo>
                  <a:cubicBezTo>
                    <a:pt x="16725" y="17330"/>
                    <a:pt x="16725" y="17339"/>
                    <a:pt x="16735" y="17358"/>
                  </a:cubicBezTo>
                  <a:cubicBezTo>
                    <a:pt x="16744" y="17368"/>
                    <a:pt x="16744" y="17377"/>
                    <a:pt x="16754" y="17396"/>
                  </a:cubicBezTo>
                  <a:cubicBezTo>
                    <a:pt x="16763" y="17405"/>
                    <a:pt x="16773" y="17424"/>
                    <a:pt x="16792" y="17443"/>
                  </a:cubicBezTo>
                  <a:cubicBezTo>
                    <a:pt x="16792" y="17443"/>
                    <a:pt x="16801" y="17443"/>
                    <a:pt x="16801" y="17434"/>
                  </a:cubicBezTo>
                  <a:cubicBezTo>
                    <a:pt x="16801" y="17424"/>
                    <a:pt x="16820" y="17424"/>
                    <a:pt x="16829" y="17424"/>
                  </a:cubicBezTo>
                  <a:cubicBezTo>
                    <a:pt x="16829" y="17434"/>
                    <a:pt x="16829" y="17434"/>
                    <a:pt x="16839" y="17434"/>
                  </a:cubicBezTo>
                  <a:cubicBezTo>
                    <a:pt x="16843" y="17430"/>
                    <a:pt x="16847" y="17428"/>
                    <a:pt x="16850" y="17428"/>
                  </a:cubicBezTo>
                  <a:cubicBezTo>
                    <a:pt x="16855" y="17428"/>
                    <a:pt x="16858" y="17432"/>
                    <a:pt x="16858" y="17443"/>
                  </a:cubicBezTo>
                  <a:cubicBezTo>
                    <a:pt x="16858" y="17443"/>
                    <a:pt x="16867" y="17453"/>
                    <a:pt x="16867" y="17453"/>
                  </a:cubicBezTo>
                  <a:cubicBezTo>
                    <a:pt x="16858" y="17472"/>
                    <a:pt x="16858" y="17500"/>
                    <a:pt x="16858" y="17519"/>
                  </a:cubicBezTo>
                  <a:cubicBezTo>
                    <a:pt x="16848" y="17519"/>
                    <a:pt x="16839" y="17519"/>
                    <a:pt x="16829" y="17529"/>
                  </a:cubicBezTo>
                  <a:cubicBezTo>
                    <a:pt x="16823" y="17529"/>
                    <a:pt x="16817" y="17533"/>
                    <a:pt x="16811" y="17538"/>
                  </a:cubicBezTo>
                  <a:lnTo>
                    <a:pt x="16829" y="17538"/>
                  </a:lnTo>
                  <a:lnTo>
                    <a:pt x="16829" y="17566"/>
                  </a:lnTo>
                  <a:cubicBezTo>
                    <a:pt x="16792" y="17566"/>
                    <a:pt x="16782" y="17595"/>
                    <a:pt x="16754" y="17614"/>
                  </a:cubicBezTo>
                  <a:lnTo>
                    <a:pt x="16754" y="17604"/>
                  </a:lnTo>
                  <a:lnTo>
                    <a:pt x="16735" y="17595"/>
                  </a:lnTo>
                  <a:cubicBezTo>
                    <a:pt x="16735" y="17604"/>
                    <a:pt x="16735" y="17604"/>
                    <a:pt x="16735" y="17614"/>
                  </a:cubicBezTo>
                  <a:cubicBezTo>
                    <a:pt x="16735" y="17614"/>
                    <a:pt x="16725" y="17623"/>
                    <a:pt x="16725" y="17623"/>
                  </a:cubicBezTo>
                  <a:cubicBezTo>
                    <a:pt x="16725" y="17623"/>
                    <a:pt x="16716" y="17614"/>
                    <a:pt x="16716" y="17614"/>
                  </a:cubicBezTo>
                  <a:cubicBezTo>
                    <a:pt x="16716" y="17595"/>
                    <a:pt x="16716" y="17585"/>
                    <a:pt x="16706" y="17566"/>
                  </a:cubicBezTo>
                  <a:cubicBezTo>
                    <a:pt x="16706" y="17566"/>
                    <a:pt x="16706" y="17557"/>
                    <a:pt x="16697" y="17557"/>
                  </a:cubicBezTo>
                  <a:cubicBezTo>
                    <a:pt x="16697" y="17547"/>
                    <a:pt x="16687" y="17547"/>
                    <a:pt x="16687" y="17538"/>
                  </a:cubicBezTo>
                  <a:cubicBezTo>
                    <a:pt x="16669" y="17538"/>
                    <a:pt x="16669" y="17538"/>
                    <a:pt x="16659" y="17576"/>
                  </a:cubicBezTo>
                  <a:cubicBezTo>
                    <a:pt x="16650" y="17557"/>
                    <a:pt x="16640" y="17547"/>
                    <a:pt x="16631" y="17538"/>
                  </a:cubicBezTo>
                  <a:cubicBezTo>
                    <a:pt x="16631" y="17524"/>
                    <a:pt x="16621" y="17515"/>
                    <a:pt x="16608" y="17515"/>
                  </a:cubicBezTo>
                  <a:cubicBezTo>
                    <a:pt x="16603" y="17515"/>
                    <a:pt x="16598" y="17517"/>
                    <a:pt x="16593" y="17519"/>
                  </a:cubicBezTo>
                  <a:cubicBezTo>
                    <a:pt x="16583" y="17519"/>
                    <a:pt x="16574" y="17529"/>
                    <a:pt x="16574" y="17547"/>
                  </a:cubicBezTo>
                  <a:cubicBezTo>
                    <a:pt x="16574" y="17557"/>
                    <a:pt x="16564" y="17557"/>
                    <a:pt x="16555" y="17557"/>
                  </a:cubicBezTo>
                  <a:lnTo>
                    <a:pt x="16527" y="17557"/>
                  </a:lnTo>
                  <a:cubicBezTo>
                    <a:pt x="16517" y="17557"/>
                    <a:pt x="16508" y="17547"/>
                    <a:pt x="16508" y="17538"/>
                  </a:cubicBezTo>
                  <a:cubicBezTo>
                    <a:pt x="16508" y="17529"/>
                    <a:pt x="16498" y="17519"/>
                    <a:pt x="16498" y="17519"/>
                  </a:cubicBezTo>
                  <a:lnTo>
                    <a:pt x="16489" y="17519"/>
                  </a:lnTo>
                  <a:cubicBezTo>
                    <a:pt x="16498" y="17510"/>
                    <a:pt x="16498" y="17500"/>
                    <a:pt x="16508" y="17500"/>
                  </a:cubicBezTo>
                  <a:cubicBezTo>
                    <a:pt x="16536" y="17443"/>
                    <a:pt x="16574" y="17377"/>
                    <a:pt x="16612" y="17320"/>
                  </a:cubicBezTo>
                  <a:cubicBezTo>
                    <a:pt x="16631" y="17301"/>
                    <a:pt x="16650" y="17282"/>
                    <a:pt x="16678" y="17273"/>
                  </a:cubicBezTo>
                  <a:cubicBezTo>
                    <a:pt x="16687" y="17273"/>
                    <a:pt x="16687" y="17273"/>
                    <a:pt x="16697" y="17282"/>
                  </a:cubicBezTo>
                  <a:cubicBezTo>
                    <a:pt x="16697" y="17287"/>
                    <a:pt x="16702" y="17290"/>
                    <a:pt x="16708" y="17290"/>
                  </a:cubicBezTo>
                  <a:cubicBezTo>
                    <a:pt x="16713" y="17290"/>
                    <a:pt x="16721" y="17287"/>
                    <a:pt x="16725" y="17282"/>
                  </a:cubicBezTo>
                  <a:cubicBezTo>
                    <a:pt x="16735" y="17273"/>
                    <a:pt x="16754" y="17264"/>
                    <a:pt x="16773" y="17254"/>
                  </a:cubicBezTo>
                  <a:cubicBezTo>
                    <a:pt x="16773" y="17249"/>
                    <a:pt x="16775" y="17247"/>
                    <a:pt x="16779" y="17247"/>
                  </a:cubicBezTo>
                  <a:close/>
                  <a:moveTo>
                    <a:pt x="54331" y="17623"/>
                  </a:moveTo>
                  <a:cubicBezTo>
                    <a:pt x="54326" y="17628"/>
                    <a:pt x="54319" y="17630"/>
                    <a:pt x="54312" y="17630"/>
                  </a:cubicBezTo>
                  <a:cubicBezTo>
                    <a:pt x="54305" y="17630"/>
                    <a:pt x="54298" y="17628"/>
                    <a:pt x="54293" y="17623"/>
                  </a:cubicBezTo>
                  <a:close/>
                  <a:moveTo>
                    <a:pt x="54776" y="17595"/>
                  </a:moveTo>
                  <a:cubicBezTo>
                    <a:pt x="54776" y="17595"/>
                    <a:pt x="54776" y="17604"/>
                    <a:pt x="54776" y="17604"/>
                  </a:cubicBezTo>
                  <a:cubicBezTo>
                    <a:pt x="54786" y="17604"/>
                    <a:pt x="54786" y="17614"/>
                    <a:pt x="54786" y="17614"/>
                  </a:cubicBezTo>
                  <a:cubicBezTo>
                    <a:pt x="54795" y="17614"/>
                    <a:pt x="54804" y="17614"/>
                    <a:pt x="54804" y="17623"/>
                  </a:cubicBezTo>
                  <a:cubicBezTo>
                    <a:pt x="54804" y="17623"/>
                    <a:pt x="54804" y="17633"/>
                    <a:pt x="54795" y="17633"/>
                  </a:cubicBezTo>
                  <a:cubicBezTo>
                    <a:pt x="54776" y="17633"/>
                    <a:pt x="54767" y="17614"/>
                    <a:pt x="54776" y="17595"/>
                  </a:cubicBezTo>
                  <a:close/>
                  <a:moveTo>
                    <a:pt x="54994" y="17595"/>
                  </a:moveTo>
                  <a:cubicBezTo>
                    <a:pt x="54994" y="17595"/>
                    <a:pt x="54994" y="17604"/>
                    <a:pt x="54994" y="17604"/>
                  </a:cubicBezTo>
                  <a:cubicBezTo>
                    <a:pt x="54994" y="17614"/>
                    <a:pt x="54984" y="17623"/>
                    <a:pt x="54965" y="17633"/>
                  </a:cubicBezTo>
                  <a:cubicBezTo>
                    <a:pt x="54965" y="17633"/>
                    <a:pt x="54965" y="17633"/>
                    <a:pt x="54965" y="17623"/>
                  </a:cubicBezTo>
                  <a:cubicBezTo>
                    <a:pt x="54975" y="17614"/>
                    <a:pt x="54975" y="17614"/>
                    <a:pt x="54975" y="17604"/>
                  </a:cubicBezTo>
                  <a:cubicBezTo>
                    <a:pt x="54984" y="17595"/>
                    <a:pt x="54994" y="17595"/>
                    <a:pt x="54994" y="17595"/>
                  </a:cubicBezTo>
                  <a:close/>
                  <a:moveTo>
                    <a:pt x="56343" y="17588"/>
                  </a:moveTo>
                  <a:cubicBezTo>
                    <a:pt x="56347" y="17588"/>
                    <a:pt x="56352" y="17590"/>
                    <a:pt x="56357" y="17595"/>
                  </a:cubicBezTo>
                  <a:cubicBezTo>
                    <a:pt x="56366" y="17604"/>
                    <a:pt x="56366" y="17614"/>
                    <a:pt x="56366" y="17614"/>
                  </a:cubicBezTo>
                  <a:cubicBezTo>
                    <a:pt x="56366" y="17623"/>
                    <a:pt x="56366" y="17633"/>
                    <a:pt x="56357" y="17633"/>
                  </a:cubicBezTo>
                  <a:cubicBezTo>
                    <a:pt x="56347" y="17623"/>
                    <a:pt x="56328" y="17614"/>
                    <a:pt x="56328" y="17604"/>
                  </a:cubicBezTo>
                  <a:cubicBezTo>
                    <a:pt x="56328" y="17604"/>
                    <a:pt x="56328" y="17595"/>
                    <a:pt x="56328" y="17595"/>
                  </a:cubicBezTo>
                  <a:cubicBezTo>
                    <a:pt x="56333" y="17590"/>
                    <a:pt x="56338" y="17588"/>
                    <a:pt x="56343" y="17588"/>
                  </a:cubicBezTo>
                  <a:close/>
                  <a:moveTo>
                    <a:pt x="17255" y="17481"/>
                  </a:moveTo>
                  <a:cubicBezTo>
                    <a:pt x="17265" y="17481"/>
                    <a:pt x="17274" y="17481"/>
                    <a:pt x="17284" y="17491"/>
                  </a:cubicBezTo>
                  <a:cubicBezTo>
                    <a:pt x="17284" y="17491"/>
                    <a:pt x="17284" y="17500"/>
                    <a:pt x="17274" y="17500"/>
                  </a:cubicBezTo>
                  <a:cubicBezTo>
                    <a:pt x="17265" y="17510"/>
                    <a:pt x="17265" y="17529"/>
                    <a:pt x="17274" y="17538"/>
                  </a:cubicBezTo>
                  <a:cubicBezTo>
                    <a:pt x="17293" y="17547"/>
                    <a:pt x="17312" y="17547"/>
                    <a:pt x="17341" y="17557"/>
                  </a:cubicBezTo>
                  <a:cubicBezTo>
                    <a:pt x="17350" y="17557"/>
                    <a:pt x="17350" y="17557"/>
                    <a:pt x="17359" y="17566"/>
                  </a:cubicBezTo>
                  <a:cubicBezTo>
                    <a:pt x="17365" y="17577"/>
                    <a:pt x="17367" y="17582"/>
                    <a:pt x="17370" y="17582"/>
                  </a:cubicBezTo>
                  <a:cubicBezTo>
                    <a:pt x="17372" y="17582"/>
                    <a:pt x="17374" y="17580"/>
                    <a:pt x="17378" y="17576"/>
                  </a:cubicBezTo>
                  <a:cubicBezTo>
                    <a:pt x="17388" y="17566"/>
                    <a:pt x="17388" y="17566"/>
                    <a:pt x="17397" y="17557"/>
                  </a:cubicBezTo>
                  <a:cubicBezTo>
                    <a:pt x="17397" y="17566"/>
                    <a:pt x="17407" y="17576"/>
                    <a:pt x="17407" y="17595"/>
                  </a:cubicBezTo>
                  <a:cubicBezTo>
                    <a:pt x="17388" y="17595"/>
                    <a:pt x="17378" y="17604"/>
                    <a:pt x="17378" y="17623"/>
                  </a:cubicBezTo>
                  <a:cubicBezTo>
                    <a:pt x="17378" y="17623"/>
                    <a:pt x="17369" y="17633"/>
                    <a:pt x="17369" y="17633"/>
                  </a:cubicBezTo>
                  <a:lnTo>
                    <a:pt x="17350" y="17633"/>
                  </a:lnTo>
                  <a:cubicBezTo>
                    <a:pt x="17350" y="17623"/>
                    <a:pt x="17331" y="17614"/>
                    <a:pt x="17322" y="17614"/>
                  </a:cubicBezTo>
                  <a:cubicBezTo>
                    <a:pt x="17322" y="17614"/>
                    <a:pt x="17312" y="17604"/>
                    <a:pt x="17312" y="17604"/>
                  </a:cubicBezTo>
                  <a:cubicBezTo>
                    <a:pt x="17303" y="17604"/>
                    <a:pt x="17293" y="17614"/>
                    <a:pt x="17293" y="17614"/>
                  </a:cubicBezTo>
                  <a:cubicBezTo>
                    <a:pt x="17284" y="17623"/>
                    <a:pt x="17274" y="17623"/>
                    <a:pt x="17265" y="17623"/>
                  </a:cubicBezTo>
                  <a:cubicBezTo>
                    <a:pt x="17255" y="17614"/>
                    <a:pt x="17255" y="17604"/>
                    <a:pt x="17246" y="17595"/>
                  </a:cubicBezTo>
                  <a:cubicBezTo>
                    <a:pt x="17236" y="17595"/>
                    <a:pt x="17227" y="17595"/>
                    <a:pt x="17218" y="17585"/>
                  </a:cubicBezTo>
                  <a:lnTo>
                    <a:pt x="17208" y="17585"/>
                  </a:lnTo>
                  <a:cubicBezTo>
                    <a:pt x="17201" y="17579"/>
                    <a:pt x="17195" y="17572"/>
                    <a:pt x="17188" y="17572"/>
                  </a:cubicBezTo>
                  <a:cubicBezTo>
                    <a:pt x="17185" y="17572"/>
                    <a:pt x="17182" y="17573"/>
                    <a:pt x="17180" y="17576"/>
                  </a:cubicBezTo>
                  <a:cubicBezTo>
                    <a:pt x="17170" y="17576"/>
                    <a:pt x="17161" y="17585"/>
                    <a:pt x="17142" y="17585"/>
                  </a:cubicBezTo>
                  <a:cubicBezTo>
                    <a:pt x="17123" y="17585"/>
                    <a:pt x="17123" y="17576"/>
                    <a:pt x="17123" y="17557"/>
                  </a:cubicBezTo>
                  <a:cubicBezTo>
                    <a:pt x="17113" y="17557"/>
                    <a:pt x="17113" y="17557"/>
                    <a:pt x="17113" y="17547"/>
                  </a:cubicBezTo>
                  <a:lnTo>
                    <a:pt x="17094" y="17547"/>
                  </a:lnTo>
                  <a:lnTo>
                    <a:pt x="17094" y="17557"/>
                  </a:lnTo>
                  <a:lnTo>
                    <a:pt x="17076" y="17538"/>
                  </a:lnTo>
                  <a:lnTo>
                    <a:pt x="17076" y="17566"/>
                  </a:lnTo>
                  <a:lnTo>
                    <a:pt x="17047" y="17566"/>
                  </a:lnTo>
                  <a:cubicBezTo>
                    <a:pt x="17038" y="17576"/>
                    <a:pt x="17038" y="17585"/>
                    <a:pt x="17047" y="17595"/>
                  </a:cubicBezTo>
                  <a:cubicBezTo>
                    <a:pt x="17047" y="17595"/>
                    <a:pt x="17047" y="17604"/>
                    <a:pt x="17057" y="17604"/>
                  </a:cubicBezTo>
                  <a:cubicBezTo>
                    <a:pt x="17057" y="17604"/>
                    <a:pt x="17066" y="17614"/>
                    <a:pt x="17066" y="17614"/>
                  </a:cubicBezTo>
                  <a:lnTo>
                    <a:pt x="17085" y="17585"/>
                  </a:lnTo>
                  <a:cubicBezTo>
                    <a:pt x="17094" y="17585"/>
                    <a:pt x="17094" y="17604"/>
                    <a:pt x="17085" y="17604"/>
                  </a:cubicBezTo>
                  <a:cubicBezTo>
                    <a:pt x="17085" y="17614"/>
                    <a:pt x="17076" y="17623"/>
                    <a:pt x="17076" y="17633"/>
                  </a:cubicBezTo>
                  <a:cubicBezTo>
                    <a:pt x="17071" y="17637"/>
                    <a:pt x="17064" y="17640"/>
                    <a:pt x="17057" y="17640"/>
                  </a:cubicBezTo>
                  <a:cubicBezTo>
                    <a:pt x="17049" y="17640"/>
                    <a:pt x="17042" y="17637"/>
                    <a:pt x="17038" y="17633"/>
                  </a:cubicBezTo>
                  <a:cubicBezTo>
                    <a:pt x="17038" y="17623"/>
                    <a:pt x="17028" y="17604"/>
                    <a:pt x="17019" y="17595"/>
                  </a:cubicBezTo>
                  <a:cubicBezTo>
                    <a:pt x="17012" y="17588"/>
                    <a:pt x="17005" y="17581"/>
                    <a:pt x="16995" y="17581"/>
                  </a:cubicBezTo>
                  <a:cubicBezTo>
                    <a:pt x="16991" y="17581"/>
                    <a:pt x="16986" y="17583"/>
                    <a:pt x="16981" y="17585"/>
                  </a:cubicBezTo>
                  <a:cubicBezTo>
                    <a:pt x="16981" y="17566"/>
                    <a:pt x="16971" y="17547"/>
                    <a:pt x="16952" y="17547"/>
                  </a:cubicBezTo>
                  <a:cubicBezTo>
                    <a:pt x="16943" y="17557"/>
                    <a:pt x="16943" y="17557"/>
                    <a:pt x="16934" y="17566"/>
                  </a:cubicBezTo>
                  <a:cubicBezTo>
                    <a:pt x="16928" y="17577"/>
                    <a:pt x="16926" y="17582"/>
                    <a:pt x="16921" y="17582"/>
                  </a:cubicBezTo>
                  <a:cubicBezTo>
                    <a:pt x="16918" y="17582"/>
                    <a:pt x="16913" y="17580"/>
                    <a:pt x="16905" y="17576"/>
                  </a:cubicBezTo>
                  <a:cubicBezTo>
                    <a:pt x="16896" y="17576"/>
                    <a:pt x="16886" y="17566"/>
                    <a:pt x="16886" y="17566"/>
                  </a:cubicBezTo>
                  <a:cubicBezTo>
                    <a:pt x="16867" y="17557"/>
                    <a:pt x="16867" y="17547"/>
                    <a:pt x="16877" y="17538"/>
                  </a:cubicBezTo>
                  <a:cubicBezTo>
                    <a:pt x="16886" y="17529"/>
                    <a:pt x="16896" y="17519"/>
                    <a:pt x="16915" y="17510"/>
                  </a:cubicBezTo>
                  <a:cubicBezTo>
                    <a:pt x="16962" y="17500"/>
                    <a:pt x="17019" y="17491"/>
                    <a:pt x="17066" y="17481"/>
                  </a:cubicBezTo>
                  <a:cubicBezTo>
                    <a:pt x="17085" y="17481"/>
                    <a:pt x="17094" y="17491"/>
                    <a:pt x="17094" y="17510"/>
                  </a:cubicBezTo>
                  <a:lnTo>
                    <a:pt x="17104" y="17510"/>
                  </a:lnTo>
                  <a:cubicBezTo>
                    <a:pt x="17113" y="17500"/>
                    <a:pt x="17123" y="17491"/>
                    <a:pt x="17123" y="17491"/>
                  </a:cubicBezTo>
                  <a:cubicBezTo>
                    <a:pt x="17142" y="17500"/>
                    <a:pt x="17151" y="17500"/>
                    <a:pt x="17170" y="17510"/>
                  </a:cubicBezTo>
                  <a:cubicBezTo>
                    <a:pt x="17170" y="17519"/>
                    <a:pt x="17180" y="17519"/>
                    <a:pt x="17189" y="17519"/>
                  </a:cubicBezTo>
                  <a:cubicBezTo>
                    <a:pt x="17199" y="17529"/>
                    <a:pt x="17208" y="17529"/>
                    <a:pt x="17218" y="17529"/>
                  </a:cubicBezTo>
                  <a:lnTo>
                    <a:pt x="17255" y="17529"/>
                  </a:lnTo>
                  <a:cubicBezTo>
                    <a:pt x="17255" y="17519"/>
                    <a:pt x="17255" y="17510"/>
                    <a:pt x="17246" y="17510"/>
                  </a:cubicBezTo>
                  <a:cubicBezTo>
                    <a:pt x="17236" y="17500"/>
                    <a:pt x="17246" y="17491"/>
                    <a:pt x="17255" y="17481"/>
                  </a:cubicBezTo>
                  <a:close/>
                  <a:moveTo>
                    <a:pt x="15457" y="17623"/>
                  </a:moveTo>
                  <a:lnTo>
                    <a:pt x="15476" y="17633"/>
                  </a:lnTo>
                  <a:lnTo>
                    <a:pt x="15466" y="17642"/>
                  </a:lnTo>
                  <a:lnTo>
                    <a:pt x="15457" y="17623"/>
                  </a:lnTo>
                  <a:close/>
                  <a:moveTo>
                    <a:pt x="15485" y="17623"/>
                  </a:moveTo>
                  <a:cubicBezTo>
                    <a:pt x="15504" y="17623"/>
                    <a:pt x="15514" y="17623"/>
                    <a:pt x="15514" y="17642"/>
                  </a:cubicBezTo>
                  <a:cubicBezTo>
                    <a:pt x="15504" y="17642"/>
                    <a:pt x="15495" y="17633"/>
                    <a:pt x="15485" y="17623"/>
                  </a:cubicBezTo>
                  <a:close/>
                  <a:moveTo>
                    <a:pt x="55117" y="17633"/>
                  </a:moveTo>
                  <a:cubicBezTo>
                    <a:pt x="55117" y="17633"/>
                    <a:pt x="55126" y="17633"/>
                    <a:pt x="55136" y="17642"/>
                  </a:cubicBezTo>
                  <a:lnTo>
                    <a:pt x="55126" y="17642"/>
                  </a:lnTo>
                  <a:cubicBezTo>
                    <a:pt x="55117" y="17642"/>
                    <a:pt x="55117" y="17633"/>
                    <a:pt x="55107" y="17633"/>
                  </a:cubicBezTo>
                  <a:close/>
                  <a:moveTo>
                    <a:pt x="56139" y="17623"/>
                  </a:moveTo>
                  <a:lnTo>
                    <a:pt x="56139" y="17633"/>
                  </a:lnTo>
                  <a:cubicBezTo>
                    <a:pt x="56130" y="17642"/>
                    <a:pt x="56120" y="17642"/>
                    <a:pt x="56111" y="17642"/>
                  </a:cubicBezTo>
                  <a:lnTo>
                    <a:pt x="56101" y="17642"/>
                  </a:lnTo>
                  <a:cubicBezTo>
                    <a:pt x="56101" y="17642"/>
                    <a:pt x="56101" y="17633"/>
                    <a:pt x="56101" y="17633"/>
                  </a:cubicBezTo>
                  <a:cubicBezTo>
                    <a:pt x="56111" y="17633"/>
                    <a:pt x="56130" y="17633"/>
                    <a:pt x="56139" y="17623"/>
                  </a:cubicBezTo>
                  <a:close/>
                  <a:moveTo>
                    <a:pt x="56205" y="17633"/>
                  </a:moveTo>
                  <a:cubicBezTo>
                    <a:pt x="56205" y="17633"/>
                    <a:pt x="56215" y="17642"/>
                    <a:pt x="56215" y="17642"/>
                  </a:cubicBezTo>
                  <a:lnTo>
                    <a:pt x="56205" y="17642"/>
                  </a:lnTo>
                  <a:cubicBezTo>
                    <a:pt x="56205" y="17642"/>
                    <a:pt x="56196" y="17642"/>
                    <a:pt x="56196" y="17633"/>
                  </a:cubicBezTo>
                  <a:close/>
                  <a:moveTo>
                    <a:pt x="15627" y="17623"/>
                  </a:moveTo>
                  <a:cubicBezTo>
                    <a:pt x="15637" y="17633"/>
                    <a:pt x="15637" y="17633"/>
                    <a:pt x="15646" y="17633"/>
                  </a:cubicBezTo>
                  <a:lnTo>
                    <a:pt x="15637" y="17652"/>
                  </a:lnTo>
                  <a:lnTo>
                    <a:pt x="15618" y="17633"/>
                  </a:lnTo>
                  <a:cubicBezTo>
                    <a:pt x="15627" y="17633"/>
                    <a:pt x="15627" y="17623"/>
                    <a:pt x="15627" y="17623"/>
                  </a:cubicBezTo>
                  <a:close/>
                  <a:moveTo>
                    <a:pt x="54757" y="17614"/>
                  </a:moveTo>
                  <a:cubicBezTo>
                    <a:pt x="54767" y="17623"/>
                    <a:pt x="54767" y="17633"/>
                    <a:pt x="54776" y="17642"/>
                  </a:cubicBezTo>
                  <a:cubicBezTo>
                    <a:pt x="54767" y="17652"/>
                    <a:pt x="54767" y="17652"/>
                    <a:pt x="54757" y="17652"/>
                  </a:cubicBezTo>
                  <a:cubicBezTo>
                    <a:pt x="54748" y="17652"/>
                    <a:pt x="54748" y="17642"/>
                    <a:pt x="54748" y="17633"/>
                  </a:cubicBezTo>
                  <a:cubicBezTo>
                    <a:pt x="54748" y="17633"/>
                    <a:pt x="54757" y="17623"/>
                    <a:pt x="54757" y="17614"/>
                  </a:cubicBezTo>
                  <a:close/>
                  <a:moveTo>
                    <a:pt x="16110" y="17405"/>
                  </a:moveTo>
                  <a:cubicBezTo>
                    <a:pt x="16110" y="17415"/>
                    <a:pt x="16110" y="17415"/>
                    <a:pt x="16110" y="17424"/>
                  </a:cubicBezTo>
                  <a:cubicBezTo>
                    <a:pt x="16110" y="17434"/>
                    <a:pt x="16110" y="17443"/>
                    <a:pt x="16120" y="17453"/>
                  </a:cubicBezTo>
                  <a:cubicBezTo>
                    <a:pt x="16120" y="17453"/>
                    <a:pt x="16110" y="17462"/>
                    <a:pt x="16110" y="17462"/>
                  </a:cubicBezTo>
                  <a:cubicBezTo>
                    <a:pt x="16101" y="17462"/>
                    <a:pt x="16101" y="17472"/>
                    <a:pt x="16091" y="17481"/>
                  </a:cubicBezTo>
                  <a:lnTo>
                    <a:pt x="16069" y="17474"/>
                  </a:lnTo>
                  <a:lnTo>
                    <a:pt x="16069" y="17474"/>
                  </a:lnTo>
                  <a:cubicBezTo>
                    <a:pt x="16072" y="17477"/>
                    <a:pt x="16072" y="17484"/>
                    <a:pt x="16072" y="17491"/>
                  </a:cubicBezTo>
                  <a:cubicBezTo>
                    <a:pt x="16072" y="17491"/>
                    <a:pt x="16072" y="17500"/>
                    <a:pt x="16072" y="17500"/>
                  </a:cubicBezTo>
                  <a:lnTo>
                    <a:pt x="16015" y="17500"/>
                  </a:lnTo>
                  <a:cubicBezTo>
                    <a:pt x="16006" y="17491"/>
                    <a:pt x="15996" y="17481"/>
                    <a:pt x="15978" y="17472"/>
                  </a:cubicBezTo>
                  <a:lnTo>
                    <a:pt x="15978" y="17472"/>
                  </a:lnTo>
                  <a:cubicBezTo>
                    <a:pt x="15987" y="17491"/>
                    <a:pt x="15978" y="17510"/>
                    <a:pt x="15968" y="17519"/>
                  </a:cubicBezTo>
                  <a:cubicBezTo>
                    <a:pt x="16006" y="17529"/>
                    <a:pt x="15987" y="17557"/>
                    <a:pt x="15987" y="17576"/>
                  </a:cubicBezTo>
                  <a:cubicBezTo>
                    <a:pt x="15998" y="17565"/>
                    <a:pt x="16009" y="17560"/>
                    <a:pt x="16018" y="17560"/>
                  </a:cubicBezTo>
                  <a:cubicBezTo>
                    <a:pt x="16025" y="17560"/>
                    <a:pt x="16030" y="17562"/>
                    <a:pt x="16034" y="17566"/>
                  </a:cubicBezTo>
                  <a:cubicBezTo>
                    <a:pt x="16039" y="17571"/>
                    <a:pt x="16046" y="17573"/>
                    <a:pt x="16053" y="17573"/>
                  </a:cubicBezTo>
                  <a:cubicBezTo>
                    <a:pt x="16060" y="17573"/>
                    <a:pt x="16067" y="17571"/>
                    <a:pt x="16072" y="17566"/>
                  </a:cubicBezTo>
                  <a:lnTo>
                    <a:pt x="16082" y="17566"/>
                  </a:lnTo>
                  <a:cubicBezTo>
                    <a:pt x="16091" y="17576"/>
                    <a:pt x="16091" y="17576"/>
                    <a:pt x="16091" y="17585"/>
                  </a:cubicBezTo>
                  <a:lnTo>
                    <a:pt x="16063" y="17585"/>
                  </a:lnTo>
                  <a:lnTo>
                    <a:pt x="16072" y="17614"/>
                  </a:lnTo>
                  <a:cubicBezTo>
                    <a:pt x="16053" y="17614"/>
                    <a:pt x="16034" y="17604"/>
                    <a:pt x="16015" y="17604"/>
                  </a:cubicBezTo>
                  <a:cubicBezTo>
                    <a:pt x="16009" y="17601"/>
                    <a:pt x="16002" y="17600"/>
                    <a:pt x="15994" y="17600"/>
                  </a:cubicBezTo>
                  <a:cubicBezTo>
                    <a:pt x="15979" y="17600"/>
                    <a:pt x="15962" y="17604"/>
                    <a:pt x="15949" y="17604"/>
                  </a:cubicBezTo>
                  <a:cubicBezTo>
                    <a:pt x="15949" y="17609"/>
                    <a:pt x="15947" y="17611"/>
                    <a:pt x="15944" y="17611"/>
                  </a:cubicBezTo>
                  <a:cubicBezTo>
                    <a:pt x="15942" y="17611"/>
                    <a:pt x="15940" y="17609"/>
                    <a:pt x="15940" y="17604"/>
                  </a:cubicBezTo>
                  <a:cubicBezTo>
                    <a:pt x="15935" y="17602"/>
                    <a:pt x="15930" y="17601"/>
                    <a:pt x="15924" y="17601"/>
                  </a:cubicBezTo>
                  <a:cubicBezTo>
                    <a:pt x="15908" y="17601"/>
                    <a:pt x="15892" y="17611"/>
                    <a:pt x="15892" y="17633"/>
                  </a:cubicBezTo>
                  <a:lnTo>
                    <a:pt x="15864" y="17633"/>
                  </a:lnTo>
                  <a:cubicBezTo>
                    <a:pt x="15854" y="17633"/>
                    <a:pt x="15854" y="17642"/>
                    <a:pt x="15854" y="17652"/>
                  </a:cubicBezTo>
                  <a:cubicBezTo>
                    <a:pt x="15845" y="17652"/>
                    <a:pt x="15845" y="17661"/>
                    <a:pt x="15836" y="17661"/>
                  </a:cubicBezTo>
                  <a:cubicBezTo>
                    <a:pt x="15826" y="17661"/>
                    <a:pt x="15826" y="17652"/>
                    <a:pt x="15836" y="17642"/>
                  </a:cubicBezTo>
                  <a:cubicBezTo>
                    <a:pt x="15845" y="17633"/>
                    <a:pt x="15836" y="17623"/>
                    <a:pt x="15826" y="17614"/>
                  </a:cubicBezTo>
                  <a:cubicBezTo>
                    <a:pt x="15817" y="17604"/>
                    <a:pt x="15817" y="17595"/>
                    <a:pt x="15807" y="17585"/>
                  </a:cubicBezTo>
                  <a:lnTo>
                    <a:pt x="15798" y="17585"/>
                  </a:lnTo>
                  <a:cubicBezTo>
                    <a:pt x="15788" y="17585"/>
                    <a:pt x="15779" y="17576"/>
                    <a:pt x="15779" y="17566"/>
                  </a:cubicBezTo>
                  <a:cubicBezTo>
                    <a:pt x="15779" y="17547"/>
                    <a:pt x="15788" y="17538"/>
                    <a:pt x="15798" y="17538"/>
                  </a:cubicBezTo>
                  <a:lnTo>
                    <a:pt x="15807" y="17538"/>
                  </a:lnTo>
                  <a:lnTo>
                    <a:pt x="15807" y="17529"/>
                  </a:lnTo>
                  <a:lnTo>
                    <a:pt x="15788" y="17510"/>
                  </a:lnTo>
                  <a:lnTo>
                    <a:pt x="15807" y="17500"/>
                  </a:lnTo>
                  <a:lnTo>
                    <a:pt x="15798" y="17491"/>
                  </a:lnTo>
                  <a:cubicBezTo>
                    <a:pt x="15807" y="17491"/>
                    <a:pt x="15826" y="17481"/>
                    <a:pt x="15836" y="17481"/>
                  </a:cubicBezTo>
                  <a:cubicBezTo>
                    <a:pt x="15854" y="17472"/>
                    <a:pt x="15864" y="17472"/>
                    <a:pt x="15883" y="17462"/>
                  </a:cubicBezTo>
                  <a:cubicBezTo>
                    <a:pt x="15892" y="17462"/>
                    <a:pt x="15911" y="17453"/>
                    <a:pt x="15921" y="17453"/>
                  </a:cubicBezTo>
                  <a:lnTo>
                    <a:pt x="15959" y="17453"/>
                  </a:lnTo>
                  <a:cubicBezTo>
                    <a:pt x="15978" y="17462"/>
                    <a:pt x="15987" y="17462"/>
                    <a:pt x="16006" y="17462"/>
                  </a:cubicBezTo>
                  <a:cubicBezTo>
                    <a:pt x="16015" y="17453"/>
                    <a:pt x="16025" y="17453"/>
                    <a:pt x="16034" y="17443"/>
                  </a:cubicBezTo>
                  <a:cubicBezTo>
                    <a:pt x="16044" y="17434"/>
                    <a:pt x="16044" y="17434"/>
                    <a:pt x="16053" y="17424"/>
                  </a:cubicBezTo>
                  <a:cubicBezTo>
                    <a:pt x="16063" y="17424"/>
                    <a:pt x="16072" y="17424"/>
                    <a:pt x="16072" y="17434"/>
                  </a:cubicBezTo>
                  <a:cubicBezTo>
                    <a:pt x="16072" y="17434"/>
                    <a:pt x="16082" y="17443"/>
                    <a:pt x="16082" y="17443"/>
                  </a:cubicBezTo>
                  <a:cubicBezTo>
                    <a:pt x="16082" y="17434"/>
                    <a:pt x="16091" y="17434"/>
                    <a:pt x="16091" y="17434"/>
                  </a:cubicBezTo>
                  <a:cubicBezTo>
                    <a:pt x="16091" y="17424"/>
                    <a:pt x="16101" y="17415"/>
                    <a:pt x="16101" y="17415"/>
                  </a:cubicBezTo>
                  <a:cubicBezTo>
                    <a:pt x="16101" y="17405"/>
                    <a:pt x="16110" y="17405"/>
                    <a:pt x="16110" y="17405"/>
                  </a:cubicBezTo>
                  <a:close/>
                  <a:moveTo>
                    <a:pt x="54208" y="17538"/>
                  </a:moveTo>
                  <a:cubicBezTo>
                    <a:pt x="54199" y="17538"/>
                    <a:pt x="54199" y="17547"/>
                    <a:pt x="54199" y="17547"/>
                  </a:cubicBezTo>
                  <a:cubicBezTo>
                    <a:pt x="54189" y="17576"/>
                    <a:pt x="54180" y="17595"/>
                    <a:pt x="54161" y="17604"/>
                  </a:cubicBezTo>
                  <a:cubicBezTo>
                    <a:pt x="54161" y="17604"/>
                    <a:pt x="54161" y="17614"/>
                    <a:pt x="54151" y="17614"/>
                  </a:cubicBezTo>
                  <a:cubicBezTo>
                    <a:pt x="54151" y="17614"/>
                    <a:pt x="54142" y="17614"/>
                    <a:pt x="54142" y="17604"/>
                  </a:cubicBezTo>
                  <a:cubicBezTo>
                    <a:pt x="54142" y="17604"/>
                    <a:pt x="54142" y="17595"/>
                    <a:pt x="54142" y="17595"/>
                  </a:cubicBezTo>
                  <a:lnTo>
                    <a:pt x="54123" y="17642"/>
                  </a:lnTo>
                  <a:cubicBezTo>
                    <a:pt x="54104" y="17642"/>
                    <a:pt x="54104" y="17633"/>
                    <a:pt x="54095" y="17623"/>
                  </a:cubicBezTo>
                  <a:cubicBezTo>
                    <a:pt x="54095" y="17623"/>
                    <a:pt x="54085" y="17623"/>
                    <a:pt x="54085" y="17633"/>
                  </a:cubicBezTo>
                  <a:cubicBezTo>
                    <a:pt x="54085" y="17642"/>
                    <a:pt x="54085" y="17642"/>
                    <a:pt x="54085" y="17642"/>
                  </a:cubicBezTo>
                  <a:cubicBezTo>
                    <a:pt x="54095" y="17642"/>
                    <a:pt x="54095" y="17652"/>
                    <a:pt x="54095" y="17652"/>
                  </a:cubicBezTo>
                  <a:cubicBezTo>
                    <a:pt x="54095" y="17652"/>
                    <a:pt x="54085" y="17661"/>
                    <a:pt x="54085" y="17661"/>
                  </a:cubicBezTo>
                  <a:lnTo>
                    <a:pt x="54076" y="17661"/>
                  </a:lnTo>
                  <a:cubicBezTo>
                    <a:pt x="54076" y="17652"/>
                    <a:pt x="54076" y="17652"/>
                    <a:pt x="54076" y="17652"/>
                  </a:cubicBezTo>
                  <a:cubicBezTo>
                    <a:pt x="54076" y="17645"/>
                    <a:pt x="54071" y="17638"/>
                    <a:pt x="54065" y="17638"/>
                  </a:cubicBezTo>
                  <a:cubicBezTo>
                    <a:pt x="54062" y="17638"/>
                    <a:pt x="54059" y="17639"/>
                    <a:pt x="54057" y="17642"/>
                  </a:cubicBezTo>
                  <a:cubicBezTo>
                    <a:pt x="54052" y="17647"/>
                    <a:pt x="54050" y="17649"/>
                    <a:pt x="54047" y="17649"/>
                  </a:cubicBezTo>
                  <a:cubicBezTo>
                    <a:pt x="54045" y="17649"/>
                    <a:pt x="54043" y="17647"/>
                    <a:pt x="54038" y="17642"/>
                  </a:cubicBezTo>
                  <a:cubicBezTo>
                    <a:pt x="54038" y="17642"/>
                    <a:pt x="54028" y="17633"/>
                    <a:pt x="54028" y="17633"/>
                  </a:cubicBezTo>
                  <a:cubicBezTo>
                    <a:pt x="54028" y="17633"/>
                    <a:pt x="54028" y="17623"/>
                    <a:pt x="54028" y="17623"/>
                  </a:cubicBezTo>
                  <a:cubicBezTo>
                    <a:pt x="54047" y="17623"/>
                    <a:pt x="54047" y="17614"/>
                    <a:pt x="54047" y="17595"/>
                  </a:cubicBezTo>
                  <a:cubicBezTo>
                    <a:pt x="54057" y="17585"/>
                    <a:pt x="54066" y="17585"/>
                    <a:pt x="54076" y="17585"/>
                  </a:cubicBezTo>
                  <a:cubicBezTo>
                    <a:pt x="54114" y="17566"/>
                    <a:pt x="54151" y="17557"/>
                    <a:pt x="54189" y="17538"/>
                  </a:cubicBezTo>
                  <a:close/>
                  <a:moveTo>
                    <a:pt x="55155" y="17633"/>
                  </a:moveTo>
                  <a:cubicBezTo>
                    <a:pt x="55155" y="17642"/>
                    <a:pt x="55145" y="17642"/>
                    <a:pt x="55145" y="17642"/>
                  </a:cubicBezTo>
                  <a:lnTo>
                    <a:pt x="55155" y="17642"/>
                  </a:lnTo>
                  <a:cubicBezTo>
                    <a:pt x="55145" y="17652"/>
                    <a:pt x="55145" y="17652"/>
                    <a:pt x="55145" y="17661"/>
                  </a:cubicBezTo>
                  <a:lnTo>
                    <a:pt x="55136" y="17661"/>
                  </a:lnTo>
                  <a:cubicBezTo>
                    <a:pt x="55136" y="17661"/>
                    <a:pt x="55136" y="17661"/>
                    <a:pt x="55136" y="17652"/>
                  </a:cubicBezTo>
                  <a:cubicBezTo>
                    <a:pt x="55145" y="17652"/>
                    <a:pt x="55145" y="17652"/>
                    <a:pt x="55145" y="17642"/>
                  </a:cubicBezTo>
                  <a:cubicBezTo>
                    <a:pt x="55145" y="17642"/>
                    <a:pt x="55145" y="17633"/>
                    <a:pt x="55145" y="17633"/>
                  </a:cubicBezTo>
                  <a:close/>
                  <a:moveTo>
                    <a:pt x="56082" y="17642"/>
                  </a:moveTo>
                  <a:cubicBezTo>
                    <a:pt x="56082" y="17642"/>
                    <a:pt x="56092" y="17652"/>
                    <a:pt x="56092" y="17652"/>
                  </a:cubicBezTo>
                  <a:cubicBezTo>
                    <a:pt x="56092" y="17652"/>
                    <a:pt x="56092" y="17661"/>
                    <a:pt x="56082" y="17661"/>
                  </a:cubicBezTo>
                  <a:cubicBezTo>
                    <a:pt x="56082" y="17661"/>
                    <a:pt x="56073" y="17652"/>
                    <a:pt x="56073" y="17652"/>
                  </a:cubicBezTo>
                  <a:cubicBezTo>
                    <a:pt x="56073" y="17652"/>
                    <a:pt x="56082" y="17642"/>
                    <a:pt x="56082" y="17642"/>
                  </a:cubicBezTo>
                  <a:close/>
                  <a:moveTo>
                    <a:pt x="56167" y="17642"/>
                  </a:moveTo>
                  <a:cubicBezTo>
                    <a:pt x="56186" y="17642"/>
                    <a:pt x="56186" y="17642"/>
                    <a:pt x="56186" y="17661"/>
                  </a:cubicBezTo>
                  <a:lnTo>
                    <a:pt x="56167" y="17642"/>
                  </a:lnTo>
                  <a:close/>
                  <a:moveTo>
                    <a:pt x="59253" y="17642"/>
                  </a:moveTo>
                  <a:cubicBezTo>
                    <a:pt x="59253" y="17642"/>
                    <a:pt x="59253" y="17652"/>
                    <a:pt x="59253" y="17652"/>
                  </a:cubicBezTo>
                  <a:cubicBezTo>
                    <a:pt x="59244" y="17661"/>
                    <a:pt x="59244" y="17661"/>
                    <a:pt x="59234" y="17661"/>
                  </a:cubicBezTo>
                  <a:cubicBezTo>
                    <a:pt x="59234" y="17661"/>
                    <a:pt x="59234" y="17652"/>
                    <a:pt x="59244" y="17652"/>
                  </a:cubicBezTo>
                  <a:cubicBezTo>
                    <a:pt x="59244" y="17642"/>
                    <a:pt x="59244" y="17642"/>
                    <a:pt x="59253" y="17642"/>
                  </a:cubicBezTo>
                  <a:close/>
                  <a:moveTo>
                    <a:pt x="56111" y="17652"/>
                  </a:moveTo>
                  <a:lnTo>
                    <a:pt x="56120" y="17671"/>
                  </a:lnTo>
                  <a:cubicBezTo>
                    <a:pt x="56111" y="17671"/>
                    <a:pt x="56111" y="17661"/>
                    <a:pt x="56111" y="17661"/>
                  </a:cubicBezTo>
                  <a:lnTo>
                    <a:pt x="56111" y="17652"/>
                  </a:lnTo>
                  <a:close/>
                  <a:moveTo>
                    <a:pt x="59414" y="17623"/>
                  </a:moveTo>
                  <a:cubicBezTo>
                    <a:pt x="59424" y="17633"/>
                    <a:pt x="59414" y="17661"/>
                    <a:pt x="59395" y="17671"/>
                  </a:cubicBezTo>
                  <a:lnTo>
                    <a:pt x="59414" y="17623"/>
                  </a:lnTo>
                  <a:close/>
                  <a:moveTo>
                    <a:pt x="60389" y="17614"/>
                  </a:moveTo>
                  <a:cubicBezTo>
                    <a:pt x="60389" y="17633"/>
                    <a:pt x="60380" y="17652"/>
                    <a:pt x="60361" y="17652"/>
                  </a:cubicBezTo>
                  <a:lnTo>
                    <a:pt x="60370" y="17671"/>
                  </a:lnTo>
                  <a:cubicBezTo>
                    <a:pt x="60354" y="17671"/>
                    <a:pt x="60338" y="17650"/>
                    <a:pt x="60327" y="17650"/>
                  </a:cubicBezTo>
                  <a:cubicBezTo>
                    <a:pt x="60326" y="17650"/>
                    <a:pt x="60324" y="17650"/>
                    <a:pt x="60323" y="17652"/>
                  </a:cubicBezTo>
                  <a:lnTo>
                    <a:pt x="60313" y="17652"/>
                  </a:lnTo>
                  <a:cubicBezTo>
                    <a:pt x="60323" y="17642"/>
                    <a:pt x="60332" y="17633"/>
                    <a:pt x="60332" y="17623"/>
                  </a:cubicBezTo>
                  <a:cubicBezTo>
                    <a:pt x="60337" y="17618"/>
                    <a:pt x="60342" y="17616"/>
                    <a:pt x="60345" y="17616"/>
                  </a:cubicBezTo>
                  <a:cubicBezTo>
                    <a:pt x="60349" y="17616"/>
                    <a:pt x="60351" y="17618"/>
                    <a:pt x="60351" y="17623"/>
                  </a:cubicBezTo>
                  <a:lnTo>
                    <a:pt x="60370" y="17623"/>
                  </a:lnTo>
                  <a:cubicBezTo>
                    <a:pt x="60370" y="17623"/>
                    <a:pt x="60380" y="17614"/>
                    <a:pt x="60389" y="17614"/>
                  </a:cubicBezTo>
                  <a:close/>
                  <a:moveTo>
                    <a:pt x="60995" y="17642"/>
                  </a:moveTo>
                  <a:cubicBezTo>
                    <a:pt x="60995" y="17642"/>
                    <a:pt x="61004" y="17652"/>
                    <a:pt x="61004" y="17661"/>
                  </a:cubicBezTo>
                  <a:cubicBezTo>
                    <a:pt x="61004" y="17661"/>
                    <a:pt x="60995" y="17671"/>
                    <a:pt x="60995" y="17671"/>
                  </a:cubicBezTo>
                  <a:cubicBezTo>
                    <a:pt x="60985" y="17661"/>
                    <a:pt x="60976" y="17661"/>
                    <a:pt x="60976" y="17652"/>
                  </a:cubicBezTo>
                  <a:cubicBezTo>
                    <a:pt x="60976" y="17652"/>
                    <a:pt x="60985" y="17642"/>
                    <a:pt x="60995" y="17642"/>
                  </a:cubicBezTo>
                  <a:close/>
                  <a:moveTo>
                    <a:pt x="59376" y="17557"/>
                  </a:moveTo>
                  <a:lnTo>
                    <a:pt x="59376" y="17566"/>
                  </a:lnTo>
                  <a:cubicBezTo>
                    <a:pt x="59376" y="17566"/>
                    <a:pt x="59376" y="17576"/>
                    <a:pt x="59367" y="17576"/>
                  </a:cubicBezTo>
                  <a:cubicBezTo>
                    <a:pt x="59367" y="17585"/>
                    <a:pt x="59367" y="17595"/>
                    <a:pt x="59376" y="17595"/>
                  </a:cubicBezTo>
                  <a:cubicBezTo>
                    <a:pt x="59395" y="17604"/>
                    <a:pt x="59405" y="17623"/>
                    <a:pt x="59395" y="17642"/>
                  </a:cubicBezTo>
                  <a:cubicBezTo>
                    <a:pt x="59386" y="17642"/>
                    <a:pt x="59386" y="17652"/>
                    <a:pt x="59386" y="17661"/>
                  </a:cubicBezTo>
                  <a:cubicBezTo>
                    <a:pt x="59386" y="17668"/>
                    <a:pt x="59381" y="17674"/>
                    <a:pt x="59375" y="17674"/>
                  </a:cubicBezTo>
                  <a:cubicBezTo>
                    <a:pt x="59372" y="17674"/>
                    <a:pt x="59370" y="17673"/>
                    <a:pt x="59367" y="17671"/>
                  </a:cubicBezTo>
                  <a:cubicBezTo>
                    <a:pt x="59367" y="17671"/>
                    <a:pt x="59367" y="17661"/>
                    <a:pt x="59367" y="17661"/>
                  </a:cubicBezTo>
                  <a:cubicBezTo>
                    <a:pt x="59348" y="17661"/>
                    <a:pt x="59338" y="17671"/>
                    <a:pt x="59319" y="17671"/>
                  </a:cubicBezTo>
                  <a:lnTo>
                    <a:pt x="59301" y="17671"/>
                  </a:lnTo>
                  <a:cubicBezTo>
                    <a:pt x="59291" y="17652"/>
                    <a:pt x="59282" y="17642"/>
                    <a:pt x="59291" y="17633"/>
                  </a:cubicBezTo>
                  <a:cubicBezTo>
                    <a:pt x="59301" y="17623"/>
                    <a:pt x="59301" y="17614"/>
                    <a:pt x="59291" y="17604"/>
                  </a:cubicBezTo>
                  <a:cubicBezTo>
                    <a:pt x="59291" y="17604"/>
                    <a:pt x="59291" y="17595"/>
                    <a:pt x="59291" y="17595"/>
                  </a:cubicBezTo>
                  <a:lnTo>
                    <a:pt x="59301" y="17595"/>
                  </a:lnTo>
                  <a:cubicBezTo>
                    <a:pt x="59310" y="17604"/>
                    <a:pt x="59319" y="17604"/>
                    <a:pt x="59329" y="17604"/>
                  </a:cubicBezTo>
                  <a:cubicBezTo>
                    <a:pt x="59338" y="17604"/>
                    <a:pt x="59338" y="17595"/>
                    <a:pt x="59338" y="17595"/>
                  </a:cubicBezTo>
                  <a:cubicBezTo>
                    <a:pt x="59338" y="17576"/>
                    <a:pt x="59367" y="17576"/>
                    <a:pt x="59376" y="17557"/>
                  </a:cubicBezTo>
                  <a:close/>
                  <a:moveTo>
                    <a:pt x="59831" y="17339"/>
                  </a:moveTo>
                  <a:cubicBezTo>
                    <a:pt x="59850" y="17339"/>
                    <a:pt x="59850" y="17339"/>
                    <a:pt x="59850" y="17358"/>
                  </a:cubicBezTo>
                  <a:cubicBezTo>
                    <a:pt x="59850" y="17368"/>
                    <a:pt x="59850" y="17377"/>
                    <a:pt x="59859" y="17387"/>
                  </a:cubicBezTo>
                  <a:cubicBezTo>
                    <a:pt x="59878" y="17387"/>
                    <a:pt x="59887" y="17387"/>
                    <a:pt x="59897" y="17377"/>
                  </a:cubicBezTo>
                  <a:cubicBezTo>
                    <a:pt x="59904" y="17370"/>
                    <a:pt x="59915" y="17364"/>
                    <a:pt x="59924" y="17364"/>
                  </a:cubicBezTo>
                  <a:cubicBezTo>
                    <a:pt x="59928" y="17364"/>
                    <a:pt x="59932" y="17365"/>
                    <a:pt x="59935" y="17368"/>
                  </a:cubicBezTo>
                  <a:cubicBezTo>
                    <a:pt x="59935" y="17368"/>
                    <a:pt x="59935" y="17377"/>
                    <a:pt x="59935" y="17377"/>
                  </a:cubicBezTo>
                  <a:cubicBezTo>
                    <a:pt x="59925" y="17396"/>
                    <a:pt x="59925" y="17415"/>
                    <a:pt x="59916" y="17424"/>
                  </a:cubicBezTo>
                  <a:cubicBezTo>
                    <a:pt x="59916" y="17443"/>
                    <a:pt x="59916" y="17453"/>
                    <a:pt x="59897" y="17453"/>
                  </a:cubicBezTo>
                  <a:lnTo>
                    <a:pt x="59897" y="17434"/>
                  </a:lnTo>
                  <a:cubicBezTo>
                    <a:pt x="59868" y="17434"/>
                    <a:pt x="59859" y="17453"/>
                    <a:pt x="59850" y="17481"/>
                  </a:cubicBezTo>
                  <a:cubicBezTo>
                    <a:pt x="59850" y="17491"/>
                    <a:pt x="59850" y="17500"/>
                    <a:pt x="59850" y="17519"/>
                  </a:cubicBezTo>
                  <a:lnTo>
                    <a:pt x="59916" y="17519"/>
                  </a:lnTo>
                  <a:cubicBezTo>
                    <a:pt x="59916" y="17510"/>
                    <a:pt x="59925" y="17510"/>
                    <a:pt x="59935" y="17500"/>
                  </a:cubicBezTo>
                  <a:cubicBezTo>
                    <a:pt x="59935" y="17500"/>
                    <a:pt x="59935" y="17491"/>
                    <a:pt x="59944" y="17491"/>
                  </a:cubicBezTo>
                  <a:cubicBezTo>
                    <a:pt x="59954" y="17491"/>
                    <a:pt x="59963" y="17491"/>
                    <a:pt x="59963" y="17510"/>
                  </a:cubicBezTo>
                  <a:cubicBezTo>
                    <a:pt x="59963" y="17519"/>
                    <a:pt x="59963" y="17519"/>
                    <a:pt x="59973" y="17529"/>
                  </a:cubicBezTo>
                  <a:cubicBezTo>
                    <a:pt x="59973" y="17538"/>
                    <a:pt x="59982" y="17547"/>
                    <a:pt x="59982" y="17566"/>
                  </a:cubicBezTo>
                  <a:cubicBezTo>
                    <a:pt x="59992" y="17566"/>
                    <a:pt x="59992" y="17576"/>
                    <a:pt x="59982" y="17576"/>
                  </a:cubicBezTo>
                  <a:cubicBezTo>
                    <a:pt x="59982" y="17576"/>
                    <a:pt x="59973" y="17585"/>
                    <a:pt x="59973" y="17585"/>
                  </a:cubicBezTo>
                  <a:cubicBezTo>
                    <a:pt x="59963" y="17576"/>
                    <a:pt x="59963" y="17576"/>
                    <a:pt x="59963" y="17576"/>
                  </a:cubicBezTo>
                  <a:cubicBezTo>
                    <a:pt x="59963" y="17566"/>
                    <a:pt x="59963" y="17557"/>
                    <a:pt x="59963" y="17547"/>
                  </a:cubicBezTo>
                  <a:cubicBezTo>
                    <a:pt x="59944" y="17547"/>
                    <a:pt x="59925" y="17557"/>
                    <a:pt x="59916" y="17576"/>
                  </a:cubicBezTo>
                  <a:cubicBezTo>
                    <a:pt x="59916" y="17585"/>
                    <a:pt x="59906" y="17585"/>
                    <a:pt x="59906" y="17595"/>
                  </a:cubicBezTo>
                  <a:cubicBezTo>
                    <a:pt x="59906" y="17595"/>
                    <a:pt x="59916" y="17604"/>
                    <a:pt x="59925" y="17604"/>
                  </a:cubicBezTo>
                  <a:cubicBezTo>
                    <a:pt x="59935" y="17614"/>
                    <a:pt x="59935" y="17623"/>
                    <a:pt x="59944" y="17633"/>
                  </a:cubicBezTo>
                  <a:lnTo>
                    <a:pt x="59963" y="17633"/>
                  </a:lnTo>
                  <a:cubicBezTo>
                    <a:pt x="59971" y="17629"/>
                    <a:pt x="59976" y="17626"/>
                    <a:pt x="59979" y="17626"/>
                  </a:cubicBezTo>
                  <a:cubicBezTo>
                    <a:pt x="59984" y="17626"/>
                    <a:pt x="59986" y="17631"/>
                    <a:pt x="59992" y="17642"/>
                  </a:cubicBezTo>
                  <a:cubicBezTo>
                    <a:pt x="59992" y="17647"/>
                    <a:pt x="59994" y="17649"/>
                    <a:pt x="59997" y="17649"/>
                  </a:cubicBezTo>
                  <a:cubicBezTo>
                    <a:pt x="60001" y="17649"/>
                    <a:pt x="60006" y="17647"/>
                    <a:pt x="60010" y="17642"/>
                  </a:cubicBezTo>
                  <a:lnTo>
                    <a:pt x="60029" y="17642"/>
                  </a:lnTo>
                  <a:cubicBezTo>
                    <a:pt x="60029" y="17652"/>
                    <a:pt x="60029" y="17661"/>
                    <a:pt x="60020" y="17661"/>
                  </a:cubicBezTo>
                  <a:cubicBezTo>
                    <a:pt x="60020" y="17672"/>
                    <a:pt x="60017" y="17677"/>
                    <a:pt x="60012" y="17677"/>
                  </a:cubicBezTo>
                  <a:cubicBezTo>
                    <a:pt x="60009" y="17677"/>
                    <a:pt x="60005" y="17674"/>
                    <a:pt x="60001" y="17671"/>
                  </a:cubicBezTo>
                  <a:lnTo>
                    <a:pt x="59992" y="17671"/>
                  </a:lnTo>
                  <a:cubicBezTo>
                    <a:pt x="59973" y="17671"/>
                    <a:pt x="59963" y="17661"/>
                    <a:pt x="59954" y="17652"/>
                  </a:cubicBezTo>
                  <a:cubicBezTo>
                    <a:pt x="59944" y="17652"/>
                    <a:pt x="59925" y="17652"/>
                    <a:pt x="59916" y="17661"/>
                  </a:cubicBezTo>
                  <a:cubicBezTo>
                    <a:pt x="59916" y="17652"/>
                    <a:pt x="59925" y="17642"/>
                    <a:pt x="59925" y="17633"/>
                  </a:cubicBezTo>
                  <a:cubicBezTo>
                    <a:pt x="59925" y="17633"/>
                    <a:pt x="59925" y="17623"/>
                    <a:pt x="59916" y="17623"/>
                  </a:cubicBezTo>
                  <a:lnTo>
                    <a:pt x="59906" y="17623"/>
                  </a:lnTo>
                  <a:cubicBezTo>
                    <a:pt x="59897" y="17623"/>
                    <a:pt x="59887" y="17623"/>
                    <a:pt x="59887" y="17633"/>
                  </a:cubicBezTo>
                  <a:cubicBezTo>
                    <a:pt x="59868" y="17633"/>
                    <a:pt x="59859" y="17633"/>
                    <a:pt x="59840" y="17642"/>
                  </a:cubicBezTo>
                  <a:cubicBezTo>
                    <a:pt x="59840" y="17633"/>
                    <a:pt x="59831" y="17623"/>
                    <a:pt x="59821" y="17623"/>
                  </a:cubicBezTo>
                  <a:cubicBezTo>
                    <a:pt x="59821" y="17623"/>
                    <a:pt x="59821" y="17623"/>
                    <a:pt x="59821" y="17614"/>
                  </a:cubicBezTo>
                  <a:cubicBezTo>
                    <a:pt x="59821" y="17604"/>
                    <a:pt x="59812" y="17604"/>
                    <a:pt x="59812" y="17604"/>
                  </a:cubicBezTo>
                  <a:cubicBezTo>
                    <a:pt x="59802" y="17595"/>
                    <a:pt x="59802" y="17585"/>
                    <a:pt x="59793" y="17585"/>
                  </a:cubicBezTo>
                  <a:cubicBezTo>
                    <a:pt x="59793" y="17576"/>
                    <a:pt x="59793" y="17576"/>
                    <a:pt x="59793" y="17566"/>
                  </a:cubicBezTo>
                  <a:lnTo>
                    <a:pt x="59783" y="17566"/>
                  </a:lnTo>
                  <a:cubicBezTo>
                    <a:pt x="59783" y="17576"/>
                    <a:pt x="59783" y="17576"/>
                    <a:pt x="59783" y="17585"/>
                  </a:cubicBezTo>
                  <a:cubicBezTo>
                    <a:pt x="59783" y="17585"/>
                    <a:pt x="59774" y="17595"/>
                    <a:pt x="59774" y="17595"/>
                  </a:cubicBezTo>
                  <a:lnTo>
                    <a:pt x="59764" y="17595"/>
                  </a:lnTo>
                  <a:cubicBezTo>
                    <a:pt x="59755" y="17585"/>
                    <a:pt x="59755" y="17576"/>
                    <a:pt x="59755" y="17566"/>
                  </a:cubicBezTo>
                  <a:cubicBezTo>
                    <a:pt x="59745" y="17566"/>
                    <a:pt x="59745" y="17557"/>
                    <a:pt x="59745" y="17547"/>
                  </a:cubicBezTo>
                  <a:cubicBezTo>
                    <a:pt x="59736" y="17557"/>
                    <a:pt x="59717" y="17557"/>
                    <a:pt x="59698" y="17557"/>
                  </a:cubicBezTo>
                  <a:cubicBezTo>
                    <a:pt x="59698" y="17557"/>
                    <a:pt x="59698" y="17566"/>
                    <a:pt x="59698" y="17566"/>
                  </a:cubicBezTo>
                  <a:cubicBezTo>
                    <a:pt x="59689" y="17566"/>
                    <a:pt x="59689" y="17576"/>
                    <a:pt x="59689" y="17576"/>
                  </a:cubicBezTo>
                  <a:lnTo>
                    <a:pt x="59679" y="17576"/>
                  </a:lnTo>
                  <a:cubicBezTo>
                    <a:pt x="59670" y="17566"/>
                    <a:pt x="59670" y="17566"/>
                    <a:pt x="59679" y="17557"/>
                  </a:cubicBezTo>
                  <a:cubicBezTo>
                    <a:pt x="59679" y="17547"/>
                    <a:pt x="59689" y="17529"/>
                    <a:pt x="59679" y="17519"/>
                  </a:cubicBezTo>
                  <a:lnTo>
                    <a:pt x="59660" y="17529"/>
                  </a:lnTo>
                  <a:cubicBezTo>
                    <a:pt x="59660" y="17524"/>
                    <a:pt x="59658" y="17521"/>
                    <a:pt x="59654" y="17521"/>
                  </a:cubicBezTo>
                  <a:cubicBezTo>
                    <a:pt x="59651" y="17521"/>
                    <a:pt x="59646" y="17524"/>
                    <a:pt x="59641" y="17529"/>
                  </a:cubicBezTo>
                  <a:cubicBezTo>
                    <a:pt x="59622" y="17529"/>
                    <a:pt x="59613" y="17538"/>
                    <a:pt x="59594" y="17547"/>
                  </a:cubicBezTo>
                  <a:lnTo>
                    <a:pt x="59594" y="17519"/>
                  </a:lnTo>
                  <a:cubicBezTo>
                    <a:pt x="59566" y="17519"/>
                    <a:pt x="59547" y="17538"/>
                    <a:pt x="59537" y="17566"/>
                  </a:cubicBezTo>
                  <a:cubicBezTo>
                    <a:pt x="59529" y="17562"/>
                    <a:pt x="59520" y="17560"/>
                    <a:pt x="59510" y="17560"/>
                  </a:cubicBezTo>
                  <a:cubicBezTo>
                    <a:pt x="59496" y="17560"/>
                    <a:pt x="59482" y="17565"/>
                    <a:pt x="59471" y="17576"/>
                  </a:cubicBezTo>
                  <a:cubicBezTo>
                    <a:pt x="59461" y="17585"/>
                    <a:pt x="59452" y="17585"/>
                    <a:pt x="59443" y="17585"/>
                  </a:cubicBezTo>
                  <a:lnTo>
                    <a:pt x="59461" y="17576"/>
                  </a:lnTo>
                  <a:lnTo>
                    <a:pt x="59452" y="17566"/>
                  </a:lnTo>
                  <a:cubicBezTo>
                    <a:pt x="59461" y="17557"/>
                    <a:pt x="59471" y="17547"/>
                    <a:pt x="59480" y="17538"/>
                  </a:cubicBezTo>
                  <a:cubicBezTo>
                    <a:pt x="59490" y="17529"/>
                    <a:pt x="59499" y="17510"/>
                    <a:pt x="59509" y="17510"/>
                  </a:cubicBezTo>
                  <a:cubicBezTo>
                    <a:pt x="59528" y="17500"/>
                    <a:pt x="59537" y="17481"/>
                    <a:pt x="59547" y="17472"/>
                  </a:cubicBezTo>
                  <a:cubicBezTo>
                    <a:pt x="59566" y="17453"/>
                    <a:pt x="59575" y="17434"/>
                    <a:pt x="59594" y="17424"/>
                  </a:cubicBezTo>
                  <a:cubicBezTo>
                    <a:pt x="59603" y="17424"/>
                    <a:pt x="59603" y="17415"/>
                    <a:pt x="59613" y="17415"/>
                  </a:cubicBezTo>
                  <a:lnTo>
                    <a:pt x="59632" y="17415"/>
                  </a:lnTo>
                  <a:cubicBezTo>
                    <a:pt x="59635" y="17412"/>
                    <a:pt x="59637" y="17411"/>
                    <a:pt x="59639" y="17411"/>
                  </a:cubicBezTo>
                  <a:cubicBezTo>
                    <a:pt x="59642" y="17411"/>
                    <a:pt x="59644" y="17415"/>
                    <a:pt x="59651" y="17415"/>
                  </a:cubicBezTo>
                  <a:cubicBezTo>
                    <a:pt x="59651" y="17415"/>
                    <a:pt x="59660" y="17424"/>
                    <a:pt x="59670" y="17424"/>
                  </a:cubicBezTo>
                  <a:cubicBezTo>
                    <a:pt x="59674" y="17429"/>
                    <a:pt x="59677" y="17432"/>
                    <a:pt x="59679" y="17432"/>
                  </a:cubicBezTo>
                  <a:cubicBezTo>
                    <a:pt x="59682" y="17432"/>
                    <a:pt x="59684" y="17429"/>
                    <a:pt x="59689" y="17424"/>
                  </a:cubicBezTo>
                  <a:cubicBezTo>
                    <a:pt x="59689" y="17415"/>
                    <a:pt x="59698" y="17415"/>
                    <a:pt x="59698" y="17415"/>
                  </a:cubicBezTo>
                  <a:cubicBezTo>
                    <a:pt x="59698" y="17415"/>
                    <a:pt x="59698" y="17405"/>
                    <a:pt x="59698" y="17405"/>
                  </a:cubicBezTo>
                  <a:cubicBezTo>
                    <a:pt x="59689" y="17387"/>
                    <a:pt x="59698" y="17377"/>
                    <a:pt x="59708" y="17377"/>
                  </a:cubicBezTo>
                  <a:cubicBezTo>
                    <a:pt x="59726" y="17368"/>
                    <a:pt x="59755" y="17358"/>
                    <a:pt x="59774" y="17349"/>
                  </a:cubicBezTo>
                  <a:cubicBezTo>
                    <a:pt x="59793" y="17349"/>
                    <a:pt x="59812" y="17339"/>
                    <a:pt x="59831" y="17339"/>
                  </a:cubicBezTo>
                  <a:close/>
                  <a:moveTo>
                    <a:pt x="53981" y="17642"/>
                  </a:moveTo>
                  <a:cubicBezTo>
                    <a:pt x="53990" y="17652"/>
                    <a:pt x="54000" y="17661"/>
                    <a:pt x="54000" y="17680"/>
                  </a:cubicBezTo>
                  <a:cubicBezTo>
                    <a:pt x="53990" y="17680"/>
                    <a:pt x="53981" y="17680"/>
                    <a:pt x="53981" y="17671"/>
                  </a:cubicBezTo>
                  <a:cubicBezTo>
                    <a:pt x="53972" y="17661"/>
                    <a:pt x="53972" y="17652"/>
                    <a:pt x="53981" y="17642"/>
                  </a:cubicBezTo>
                  <a:close/>
                  <a:moveTo>
                    <a:pt x="54804" y="17642"/>
                  </a:moveTo>
                  <a:cubicBezTo>
                    <a:pt x="54804" y="17652"/>
                    <a:pt x="54814" y="17661"/>
                    <a:pt x="54814" y="17671"/>
                  </a:cubicBezTo>
                  <a:cubicBezTo>
                    <a:pt x="54804" y="17671"/>
                    <a:pt x="54804" y="17680"/>
                    <a:pt x="54795" y="17680"/>
                  </a:cubicBezTo>
                  <a:cubicBezTo>
                    <a:pt x="54795" y="17671"/>
                    <a:pt x="54795" y="17671"/>
                    <a:pt x="54795" y="17671"/>
                  </a:cubicBezTo>
                  <a:cubicBezTo>
                    <a:pt x="54795" y="17661"/>
                    <a:pt x="54795" y="17652"/>
                    <a:pt x="54804" y="17642"/>
                  </a:cubicBezTo>
                  <a:close/>
                  <a:moveTo>
                    <a:pt x="60162" y="17652"/>
                  </a:moveTo>
                  <a:cubicBezTo>
                    <a:pt x="60162" y="17671"/>
                    <a:pt x="60152" y="17680"/>
                    <a:pt x="60143" y="17680"/>
                  </a:cubicBezTo>
                  <a:lnTo>
                    <a:pt x="60133" y="17680"/>
                  </a:lnTo>
                  <a:cubicBezTo>
                    <a:pt x="60124" y="17671"/>
                    <a:pt x="60133" y="17671"/>
                    <a:pt x="60133" y="17661"/>
                  </a:cubicBezTo>
                  <a:cubicBezTo>
                    <a:pt x="60143" y="17661"/>
                    <a:pt x="60152" y="17652"/>
                    <a:pt x="60162" y="17652"/>
                  </a:cubicBezTo>
                  <a:close/>
                  <a:moveTo>
                    <a:pt x="60285" y="17652"/>
                  </a:moveTo>
                  <a:lnTo>
                    <a:pt x="60313" y="17671"/>
                  </a:lnTo>
                  <a:cubicBezTo>
                    <a:pt x="60304" y="17671"/>
                    <a:pt x="60304" y="17680"/>
                    <a:pt x="60294" y="17680"/>
                  </a:cubicBezTo>
                  <a:cubicBezTo>
                    <a:pt x="60294" y="17680"/>
                    <a:pt x="60285" y="17680"/>
                    <a:pt x="60285" y="17671"/>
                  </a:cubicBezTo>
                  <a:cubicBezTo>
                    <a:pt x="60285" y="17671"/>
                    <a:pt x="60285" y="17661"/>
                    <a:pt x="60285" y="17652"/>
                  </a:cubicBezTo>
                  <a:close/>
                  <a:moveTo>
                    <a:pt x="16063" y="17642"/>
                  </a:moveTo>
                  <a:cubicBezTo>
                    <a:pt x="16063" y="17652"/>
                    <a:pt x="16072" y="17661"/>
                    <a:pt x="16072" y="17671"/>
                  </a:cubicBezTo>
                  <a:cubicBezTo>
                    <a:pt x="16072" y="17680"/>
                    <a:pt x="16063" y="17680"/>
                    <a:pt x="16063" y="17689"/>
                  </a:cubicBezTo>
                  <a:cubicBezTo>
                    <a:pt x="16063" y="17680"/>
                    <a:pt x="16053" y="17680"/>
                    <a:pt x="16053" y="17680"/>
                  </a:cubicBezTo>
                  <a:cubicBezTo>
                    <a:pt x="16053" y="17671"/>
                    <a:pt x="16053" y="17661"/>
                    <a:pt x="16053" y="17652"/>
                  </a:cubicBezTo>
                  <a:lnTo>
                    <a:pt x="16063" y="17642"/>
                  </a:lnTo>
                  <a:close/>
                  <a:moveTo>
                    <a:pt x="54577" y="17623"/>
                  </a:moveTo>
                  <a:cubicBezTo>
                    <a:pt x="54577" y="17623"/>
                    <a:pt x="54577" y="17633"/>
                    <a:pt x="54587" y="17633"/>
                  </a:cubicBezTo>
                  <a:cubicBezTo>
                    <a:pt x="54587" y="17642"/>
                    <a:pt x="54587" y="17642"/>
                    <a:pt x="54596" y="17652"/>
                  </a:cubicBezTo>
                  <a:cubicBezTo>
                    <a:pt x="54606" y="17652"/>
                    <a:pt x="54606" y="17652"/>
                    <a:pt x="54606" y="17661"/>
                  </a:cubicBezTo>
                  <a:lnTo>
                    <a:pt x="54634" y="17661"/>
                  </a:lnTo>
                  <a:cubicBezTo>
                    <a:pt x="54625" y="17661"/>
                    <a:pt x="54625" y="17661"/>
                    <a:pt x="54625" y="17671"/>
                  </a:cubicBezTo>
                  <a:cubicBezTo>
                    <a:pt x="54625" y="17671"/>
                    <a:pt x="54625" y="17671"/>
                    <a:pt x="54615" y="17680"/>
                  </a:cubicBezTo>
                  <a:cubicBezTo>
                    <a:pt x="54615" y="17689"/>
                    <a:pt x="54606" y="17689"/>
                    <a:pt x="54596" y="17689"/>
                  </a:cubicBezTo>
                  <a:cubicBezTo>
                    <a:pt x="54587" y="17680"/>
                    <a:pt x="54587" y="17680"/>
                    <a:pt x="54577" y="17671"/>
                  </a:cubicBezTo>
                  <a:cubicBezTo>
                    <a:pt x="54568" y="17671"/>
                    <a:pt x="54558" y="17661"/>
                    <a:pt x="54558" y="17652"/>
                  </a:cubicBezTo>
                  <a:cubicBezTo>
                    <a:pt x="54549" y="17633"/>
                    <a:pt x="54558" y="17623"/>
                    <a:pt x="54577" y="17623"/>
                  </a:cubicBezTo>
                  <a:close/>
                  <a:moveTo>
                    <a:pt x="54719" y="17671"/>
                  </a:moveTo>
                  <a:cubicBezTo>
                    <a:pt x="54729" y="17671"/>
                    <a:pt x="54738" y="17680"/>
                    <a:pt x="54738" y="17689"/>
                  </a:cubicBezTo>
                  <a:cubicBezTo>
                    <a:pt x="54735" y="17691"/>
                    <a:pt x="54732" y="17692"/>
                    <a:pt x="54730" y="17692"/>
                  </a:cubicBezTo>
                  <a:cubicBezTo>
                    <a:pt x="54722" y="17692"/>
                    <a:pt x="54727" y="17678"/>
                    <a:pt x="54719" y="17671"/>
                  </a:cubicBezTo>
                  <a:close/>
                  <a:moveTo>
                    <a:pt x="59774" y="17680"/>
                  </a:moveTo>
                  <a:cubicBezTo>
                    <a:pt x="59793" y="17680"/>
                    <a:pt x="59802" y="17680"/>
                    <a:pt x="59802" y="17699"/>
                  </a:cubicBezTo>
                  <a:lnTo>
                    <a:pt x="59774" y="17680"/>
                  </a:lnTo>
                  <a:close/>
                  <a:moveTo>
                    <a:pt x="60209" y="17680"/>
                  </a:moveTo>
                  <a:cubicBezTo>
                    <a:pt x="60209" y="17689"/>
                    <a:pt x="60209" y="17689"/>
                    <a:pt x="60209" y="17699"/>
                  </a:cubicBezTo>
                  <a:lnTo>
                    <a:pt x="60200" y="17699"/>
                  </a:lnTo>
                  <a:lnTo>
                    <a:pt x="60200" y="17680"/>
                  </a:lnTo>
                  <a:close/>
                  <a:moveTo>
                    <a:pt x="16905" y="17689"/>
                  </a:moveTo>
                  <a:lnTo>
                    <a:pt x="16905" y="17689"/>
                  </a:lnTo>
                  <a:cubicBezTo>
                    <a:pt x="16898" y="17696"/>
                    <a:pt x="16892" y="17703"/>
                    <a:pt x="16885" y="17703"/>
                  </a:cubicBezTo>
                  <a:cubicBezTo>
                    <a:pt x="16882" y="17703"/>
                    <a:pt x="16880" y="17702"/>
                    <a:pt x="16877" y="17699"/>
                  </a:cubicBezTo>
                  <a:lnTo>
                    <a:pt x="16905" y="17689"/>
                  </a:lnTo>
                  <a:close/>
                  <a:moveTo>
                    <a:pt x="54700" y="17699"/>
                  </a:moveTo>
                  <a:lnTo>
                    <a:pt x="54681" y="17708"/>
                  </a:lnTo>
                  <a:lnTo>
                    <a:pt x="54681" y="17699"/>
                  </a:lnTo>
                  <a:close/>
                  <a:moveTo>
                    <a:pt x="59887" y="17633"/>
                  </a:moveTo>
                  <a:lnTo>
                    <a:pt x="59887" y="17633"/>
                  </a:lnTo>
                  <a:cubicBezTo>
                    <a:pt x="59897" y="17661"/>
                    <a:pt x="59897" y="17689"/>
                    <a:pt x="59878" y="17708"/>
                  </a:cubicBezTo>
                  <a:lnTo>
                    <a:pt x="59878" y="17680"/>
                  </a:lnTo>
                  <a:cubicBezTo>
                    <a:pt x="59878" y="17689"/>
                    <a:pt x="59868" y="17689"/>
                    <a:pt x="59859" y="17689"/>
                  </a:cubicBezTo>
                  <a:lnTo>
                    <a:pt x="59887" y="17633"/>
                  </a:lnTo>
                  <a:close/>
                  <a:moveTo>
                    <a:pt x="56063" y="17663"/>
                  </a:moveTo>
                  <a:cubicBezTo>
                    <a:pt x="56066" y="17663"/>
                    <a:pt x="56068" y="17666"/>
                    <a:pt x="56073" y="17671"/>
                  </a:cubicBezTo>
                  <a:cubicBezTo>
                    <a:pt x="56073" y="17671"/>
                    <a:pt x="56073" y="17671"/>
                    <a:pt x="56073" y="17680"/>
                  </a:cubicBezTo>
                  <a:cubicBezTo>
                    <a:pt x="56073" y="17689"/>
                    <a:pt x="56063" y="17699"/>
                    <a:pt x="56054" y="17708"/>
                  </a:cubicBezTo>
                  <a:cubicBezTo>
                    <a:pt x="56051" y="17711"/>
                    <a:pt x="56049" y="17712"/>
                    <a:pt x="56048" y="17712"/>
                  </a:cubicBezTo>
                  <a:cubicBezTo>
                    <a:pt x="56044" y="17712"/>
                    <a:pt x="56044" y="17706"/>
                    <a:pt x="56044" y="17699"/>
                  </a:cubicBezTo>
                  <a:cubicBezTo>
                    <a:pt x="56044" y="17699"/>
                    <a:pt x="56035" y="17689"/>
                    <a:pt x="56035" y="17689"/>
                  </a:cubicBezTo>
                  <a:cubicBezTo>
                    <a:pt x="56035" y="17680"/>
                    <a:pt x="56035" y="17680"/>
                    <a:pt x="56035" y="17680"/>
                  </a:cubicBezTo>
                  <a:cubicBezTo>
                    <a:pt x="56044" y="17671"/>
                    <a:pt x="56054" y="17671"/>
                    <a:pt x="56054" y="17671"/>
                  </a:cubicBezTo>
                  <a:cubicBezTo>
                    <a:pt x="56059" y="17666"/>
                    <a:pt x="56061" y="17663"/>
                    <a:pt x="56063" y="17663"/>
                  </a:cubicBezTo>
                  <a:close/>
                  <a:moveTo>
                    <a:pt x="54748" y="17708"/>
                  </a:moveTo>
                  <a:lnTo>
                    <a:pt x="54729" y="17718"/>
                  </a:lnTo>
                  <a:cubicBezTo>
                    <a:pt x="54729" y="17708"/>
                    <a:pt x="54738" y="17708"/>
                    <a:pt x="54748" y="17708"/>
                  </a:cubicBezTo>
                  <a:close/>
                  <a:moveTo>
                    <a:pt x="56177" y="17671"/>
                  </a:moveTo>
                  <a:cubicBezTo>
                    <a:pt x="56167" y="17680"/>
                    <a:pt x="56167" y="17689"/>
                    <a:pt x="56167" y="17699"/>
                  </a:cubicBezTo>
                  <a:lnTo>
                    <a:pt x="56149" y="17699"/>
                  </a:lnTo>
                  <a:cubicBezTo>
                    <a:pt x="56139" y="17699"/>
                    <a:pt x="56130" y="17708"/>
                    <a:pt x="56130" y="17718"/>
                  </a:cubicBezTo>
                  <a:cubicBezTo>
                    <a:pt x="56125" y="17723"/>
                    <a:pt x="56120" y="17725"/>
                    <a:pt x="56115" y="17725"/>
                  </a:cubicBezTo>
                  <a:cubicBezTo>
                    <a:pt x="56111" y="17725"/>
                    <a:pt x="56106" y="17723"/>
                    <a:pt x="56101" y="17718"/>
                  </a:cubicBezTo>
                  <a:cubicBezTo>
                    <a:pt x="56101" y="17718"/>
                    <a:pt x="56092" y="17708"/>
                    <a:pt x="56092" y="17708"/>
                  </a:cubicBezTo>
                  <a:cubicBezTo>
                    <a:pt x="56092" y="17689"/>
                    <a:pt x="56111" y="17689"/>
                    <a:pt x="56139" y="17689"/>
                  </a:cubicBezTo>
                  <a:cubicBezTo>
                    <a:pt x="56139" y="17680"/>
                    <a:pt x="56139" y="17671"/>
                    <a:pt x="56149" y="17671"/>
                  </a:cubicBezTo>
                  <a:close/>
                  <a:moveTo>
                    <a:pt x="17265" y="17652"/>
                  </a:moveTo>
                  <a:cubicBezTo>
                    <a:pt x="17265" y="17652"/>
                    <a:pt x="17274" y="17652"/>
                    <a:pt x="17284" y="17661"/>
                  </a:cubicBezTo>
                  <a:cubicBezTo>
                    <a:pt x="17293" y="17671"/>
                    <a:pt x="17293" y="17689"/>
                    <a:pt x="17303" y="17708"/>
                  </a:cubicBezTo>
                  <a:cubicBezTo>
                    <a:pt x="17303" y="17708"/>
                    <a:pt x="17303" y="17718"/>
                    <a:pt x="17303" y="17718"/>
                  </a:cubicBezTo>
                  <a:cubicBezTo>
                    <a:pt x="17303" y="17718"/>
                    <a:pt x="17303" y="17727"/>
                    <a:pt x="17293" y="17727"/>
                  </a:cubicBezTo>
                  <a:cubicBezTo>
                    <a:pt x="17293" y="17727"/>
                    <a:pt x="17284" y="17718"/>
                    <a:pt x="17284" y="17718"/>
                  </a:cubicBezTo>
                  <a:cubicBezTo>
                    <a:pt x="17284" y="17708"/>
                    <a:pt x="17274" y="17708"/>
                    <a:pt x="17274" y="17699"/>
                  </a:cubicBezTo>
                  <a:lnTo>
                    <a:pt x="17265" y="17699"/>
                  </a:lnTo>
                  <a:lnTo>
                    <a:pt x="17265" y="17718"/>
                  </a:lnTo>
                  <a:cubicBezTo>
                    <a:pt x="17246" y="17708"/>
                    <a:pt x="17236" y="17689"/>
                    <a:pt x="17246" y="17671"/>
                  </a:cubicBezTo>
                  <a:cubicBezTo>
                    <a:pt x="17246" y="17666"/>
                    <a:pt x="17248" y="17663"/>
                    <a:pt x="17252" y="17663"/>
                  </a:cubicBezTo>
                  <a:cubicBezTo>
                    <a:pt x="17255" y="17663"/>
                    <a:pt x="17260" y="17666"/>
                    <a:pt x="17265" y="17671"/>
                  </a:cubicBezTo>
                  <a:lnTo>
                    <a:pt x="17274" y="17671"/>
                  </a:lnTo>
                  <a:cubicBezTo>
                    <a:pt x="17274" y="17671"/>
                    <a:pt x="17274" y="17671"/>
                    <a:pt x="17274" y="17661"/>
                  </a:cubicBezTo>
                  <a:cubicBezTo>
                    <a:pt x="17265" y="17661"/>
                    <a:pt x="17265" y="17661"/>
                    <a:pt x="17265" y="17652"/>
                  </a:cubicBezTo>
                  <a:close/>
                  <a:moveTo>
                    <a:pt x="17416" y="17689"/>
                  </a:moveTo>
                  <a:cubicBezTo>
                    <a:pt x="17426" y="17689"/>
                    <a:pt x="17435" y="17699"/>
                    <a:pt x="17426" y="17699"/>
                  </a:cubicBezTo>
                  <a:cubicBezTo>
                    <a:pt x="17426" y="17708"/>
                    <a:pt x="17416" y="17718"/>
                    <a:pt x="17407" y="17727"/>
                  </a:cubicBezTo>
                  <a:lnTo>
                    <a:pt x="17397" y="17727"/>
                  </a:lnTo>
                  <a:cubicBezTo>
                    <a:pt x="17388" y="17718"/>
                    <a:pt x="17388" y="17708"/>
                    <a:pt x="17378" y="17699"/>
                  </a:cubicBezTo>
                  <a:cubicBezTo>
                    <a:pt x="17397" y="17699"/>
                    <a:pt x="17407" y="17689"/>
                    <a:pt x="17416" y="17689"/>
                  </a:cubicBezTo>
                  <a:close/>
                  <a:moveTo>
                    <a:pt x="54076" y="17718"/>
                  </a:moveTo>
                  <a:lnTo>
                    <a:pt x="54085" y="17727"/>
                  </a:lnTo>
                  <a:cubicBezTo>
                    <a:pt x="54076" y="17727"/>
                    <a:pt x="54076" y="17727"/>
                    <a:pt x="54076" y="17718"/>
                  </a:cubicBezTo>
                  <a:close/>
                  <a:moveTo>
                    <a:pt x="54808" y="17695"/>
                  </a:moveTo>
                  <a:cubicBezTo>
                    <a:pt x="54819" y="17695"/>
                    <a:pt x="54826" y="17706"/>
                    <a:pt x="54833" y="17727"/>
                  </a:cubicBezTo>
                  <a:lnTo>
                    <a:pt x="54795" y="17699"/>
                  </a:lnTo>
                  <a:cubicBezTo>
                    <a:pt x="54800" y="17697"/>
                    <a:pt x="54804" y="17695"/>
                    <a:pt x="54808" y="17695"/>
                  </a:cubicBezTo>
                  <a:close/>
                  <a:moveTo>
                    <a:pt x="15542" y="17708"/>
                  </a:moveTo>
                  <a:cubicBezTo>
                    <a:pt x="15552" y="17708"/>
                    <a:pt x="15552" y="17718"/>
                    <a:pt x="15561" y="17727"/>
                  </a:cubicBezTo>
                  <a:cubicBezTo>
                    <a:pt x="15552" y="17737"/>
                    <a:pt x="15552" y="17737"/>
                    <a:pt x="15542" y="17737"/>
                  </a:cubicBezTo>
                  <a:cubicBezTo>
                    <a:pt x="15542" y="17737"/>
                    <a:pt x="15533" y="17727"/>
                    <a:pt x="15533" y="17727"/>
                  </a:cubicBezTo>
                  <a:cubicBezTo>
                    <a:pt x="15533" y="17718"/>
                    <a:pt x="15542" y="17708"/>
                    <a:pt x="15542" y="17708"/>
                  </a:cubicBezTo>
                  <a:close/>
                  <a:moveTo>
                    <a:pt x="60238" y="17718"/>
                  </a:moveTo>
                  <a:cubicBezTo>
                    <a:pt x="60247" y="17727"/>
                    <a:pt x="60238" y="17746"/>
                    <a:pt x="60228" y="17746"/>
                  </a:cubicBezTo>
                  <a:lnTo>
                    <a:pt x="60238" y="17727"/>
                  </a:lnTo>
                  <a:lnTo>
                    <a:pt x="60209" y="17718"/>
                  </a:lnTo>
                  <a:close/>
                  <a:moveTo>
                    <a:pt x="55732" y="17737"/>
                  </a:moveTo>
                  <a:lnTo>
                    <a:pt x="55723" y="17756"/>
                  </a:lnTo>
                  <a:cubicBezTo>
                    <a:pt x="55713" y="17746"/>
                    <a:pt x="55713" y="17746"/>
                    <a:pt x="55713" y="17737"/>
                  </a:cubicBezTo>
                  <a:close/>
                  <a:moveTo>
                    <a:pt x="59622" y="17737"/>
                  </a:moveTo>
                  <a:lnTo>
                    <a:pt x="59641" y="17756"/>
                  </a:lnTo>
                  <a:lnTo>
                    <a:pt x="59632" y="17756"/>
                  </a:lnTo>
                  <a:lnTo>
                    <a:pt x="59613" y="17737"/>
                  </a:lnTo>
                  <a:close/>
                  <a:moveTo>
                    <a:pt x="54530" y="17652"/>
                  </a:moveTo>
                  <a:lnTo>
                    <a:pt x="54530" y="17661"/>
                  </a:lnTo>
                  <a:lnTo>
                    <a:pt x="54530" y="17680"/>
                  </a:lnTo>
                  <a:cubicBezTo>
                    <a:pt x="54530" y="17689"/>
                    <a:pt x="54530" y="17689"/>
                    <a:pt x="54530" y="17689"/>
                  </a:cubicBezTo>
                  <a:cubicBezTo>
                    <a:pt x="54539" y="17699"/>
                    <a:pt x="54539" y="17708"/>
                    <a:pt x="54549" y="17718"/>
                  </a:cubicBezTo>
                  <a:cubicBezTo>
                    <a:pt x="54549" y="17718"/>
                    <a:pt x="54558" y="17718"/>
                    <a:pt x="54558" y="17727"/>
                  </a:cubicBezTo>
                  <a:cubicBezTo>
                    <a:pt x="54558" y="17737"/>
                    <a:pt x="54549" y="17746"/>
                    <a:pt x="54530" y="17746"/>
                  </a:cubicBezTo>
                  <a:cubicBezTo>
                    <a:pt x="54530" y="17746"/>
                    <a:pt x="54530" y="17756"/>
                    <a:pt x="54521" y="17756"/>
                  </a:cubicBezTo>
                  <a:cubicBezTo>
                    <a:pt x="54521" y="17756"/>
                    <a:pt x="54521" y="17760"/>
                    <a:pt x="54518" y="17760"/>
                  </a:cubicBezTo>
                  <a:cubicBezTo>
                    <a:pt x="54516" y="17760"/>
                    <a:pt x="54514" y="17759"/>
                    <a:pt x="54511" y="17756"/>
                  </a:cubicBezTo>
                  <a:cubicBezTo>
                    <a:pt x="54502" y="17756"/>
                    <a:pt x="54492" y="17746"/>
                    <a:pt x="54492" y="17746"/>
                  </a:cubicBezTo>
                  <a:cubicBezTo>
                    <a:pt x="54483" y="17737"/>
                    <a:pt x="54483" y="17727"/>
                    <a:pt x="54492" y="17727"/>
                  </a:cubicBezTo>
                  <a:cubicBezTo>
                    <a:pt x="54502" y="17718"/>
                    <a:pt x="54511" y="17718"/>
                    <a:pt x="54511" y="17718"/>
                  </a:cubicBezTo>
                  <a:cubicBezTo>
                    <a:pt x="54521" y="17718"/>
                    <a:pt x="54521" y="17708"/>
                    <a:pt x="54521" y="17708"/>
                  </a:cubicBezTo>
                  <a:cubicBezTo>
                    <a:pt x="54511" y="17699"/>
                    <a:pt x="54511" y="17699"/>
                    <a:pt x="54502" y="17689"/>
                  </a:cubicBezTo>
                  <a:cubicBezTo>
                    <a:pt x="54502" y="17680"/>
                    <a:pt x="54492" y="17671"/>
                    <a:pt x="54502" y="17671"/>
                  </a:cubicBezTo>
                  <a:cubicBezTo>
                    <a:pt x="54502" y="17671"/>
                    <a:pt x="54511" y="17671"/>
                    <a:pt x="54511" y="17680"/>
                  </a:cubicBezTo>
                  <a:cubicBezTo>
                    <a:pt x="54511" y="17689"/>
                    <a:pt x="54521" y="17689"/>
                    <a:pt x="54521" y="17699"/>
                  </a:cubicBezTo>
                  <a:lnTo>
                    <a:pt x="54530" y="17680"/>
                  </a:lnTo>
                  <a:lnTo>
                    <a:pt x="54521" y="17680"/>
                  </a:lnTo>
                  <a:cubicBezTo>
                    <a:pt x="54521" y="17671"/>
                    <a:pt x="54521" y="17671"/>
                    <a:pt x="54521" y="17661"/>
                  </a:cubicBezTo>
                  <a:cubicBezTo>
                    <a:pt x="54521" y="17661"/>
                    <a:pt x="54530" y="17652"/>
                    <a:pt x="54530" y="17652"/>
                  </a:cubicBezTo>
                  <a:close/>
                  <a:moveTo>
                    <a:pt x="15173" y="17746"/>
                  </a:moveTo>
                  <a:lnTo>
                    <a:pt x="15164" y="17765"/>
                  </a:lnTo>
                  <a:lnTo>
                    <a:pt x="15164" y="17746"/>
                  </a:lnTo>
                  <a:close/>
                  <a:moveTo>
                    <a:pt x="55713" y="17756"/>
                  </a:moveTo>
                  <a:lnTo>
                    <a:pt x="55704" y="17765"/>
                  </a:lnTo>
                  <a:cubicBezTo>
                    <a:pt x="55704" y="17756"/>
                    <a:pt x="55704" y="17756"/>
                    <a:pt x="55704" y="17756"/>
                  </a:cubicBezTo>
                  <a:close/>
                  <a:moveTo>
                    <a:pt x="60777" y="17746"/>
                  </a:moveTo>
                  <a:lnTo>
                    <a:pt x="60768" y="17756"/>
                  </a:lnTo>
                  <a:cubicBezTo>
                    <a:pt x="60777" y="17756"/>
                    <a:pt x="60777" y="17765"/>
                    <a:pt x="60787" y="17765"/>
                  </a:cubicBezTo>
                  <a:lnTo>
                    <a:pt x="60796" y="17746"/>
                  </a:lnTo>
                  <a:close/>
                  <a:moveTo>
                    <a:pt x="60143" y="17727"/>
                  </a:moveTo>
                  <a:cubicBezTo>
                    <a:pt x="60152" y="17737"/>
                    <a:pt x="60162" y="17737"/>
                    <a:pt x="60171" y="17737"/>
                  </a:cubicBezTo>
                  <a:cubicBezTo>
                    <a:pt x="60171" y="17758"/>
                    <a:pt x="60161" y="17769"/>
                    <a:pt x="60147" y="17769"/>
                  </a:cubicBezTo>
                  <a:cubicBezTo>
                    <a:pt x="60143" y="17769"/>
                    <a:pt x="60138" y="17768"/>
                    <a:pt x="60133" y="17765"/>
                  </a:cubicBezTo>
                  <a:cubicBezTo>
                    <a:pt x="60124" y="17756"/>
                    <a:pt x="60115" y="17756"/>
                    <a:pt x="60115" y="17746"/>
                  </a:cubicBezTo>
                  <a:cubicBezTo>
                    <a:pt x="60105" y="17746"/>
                    <a:pt x="60105" y="17737"/>
                    <a:pt x="60115" y="17737"/>
                  </a:cubicBezTo>
                  <a:cubicBezTo>
                    <a:pt x="60124" y="17727"/>
                    <a:pt x="60133" y="17727"/>
                    <a:pt x="60143" y="17727"/>
                  </a:cubicBezTo>
                  <a:close/>
                  <a:moveTo>
                    <a:pt x="18694" y="17765"/>
                  </a:moveTo>
                  <a:cubicBezTo>
                    <a:pt x="18694" y="17770"/>
                    <a:pt x="18692" y="17772"/>
                    <a:pt x="18689" y="17772"/>
                  </a:cubicBezTo>
                  <a:cubicBezTo>
                    <a:pt x="18687" y="17772"/>
                    <a:pt x="18685" y="17770"/>
                    <a:pt x="18685" y="17765"/>
                  </a:cubicBezTo>
                  <a:close/>
                  <a:moveTo>
                    <a:pt x="14927" y="17746"/>
                  </a:moveTo>
                  <a:lnTo>
                    <a:pt x="14927" y="17756"/>
                  </a:lnTo>
                  <a:lnTo>
                    <a:pt x="14908" y="17775"/>
                  </a:lnTo>
                  <a:lnTo>
                    <a:pt x="14889" y="17756"/>
                  </a:lnTo>
                  <a:lnTo>
                    <a:pt x="14927" y="17746"/>
                  </a:lnTo>
                  <a:close/>
                  <a:moveTo>
                    <a:pt x="15192" y="17718"/>
                  </a:moveTo>
                  <a:cubicBezTo>
                    <a:pt x="15201" y="17718"/>
                    <a:pt x="15211" y="17718"/>
                    <a:pt x="15211" y="17727"/>
                  </a:cubicBezTo>
                  <a:cubicBezTo>
                    <a:pt x="15230" y="17737"/>
                    <a:pt x="15230" y="17746"/>
                    <a:pt x="15220" y="17756"/>
                  </a:cubicBezTo>
                  <a:cubicBezTo>
                    <a:pt x="15211" y="17765"/>
                    <a:pt x="15211" y="17775"/>
                    <a:pt x="15201" y="17775"/>
                  </a:cubicBezTo>
                  <a:cubicBezTo>
                    <a:pt x="15201" y="17765"/>
                    <a:pt x="15201" y="17765"/>
                    <a:pt x="15201" y="17756"/>
                  </a:cubicBezTo>
                  <a:cubicBezTo>
                    <a:pt x="15192" y="17746"/>
                    <a:pt x="15192" y="17746"/>
                    <a:pt x="15182" y="17737"/>
                  </a:cubicBezTo>
                  <a:cubicBezTo>
                    <a:pt x="15182" y="17737"/>
                    <a:pt x="15182" y="17727"/>
                    <a:pt x="15173" y="17727"/>
                  </a:cubicBezTo>
                  <a:cubicBezTo>
                    <a:pt x="15182" y="17727"/>
                    <a:pt x="15182" y="17718"/>
                    <a:pt x="15192" y="17718"/>
                  </a:cubicBezTo>
                  <a:close/>
                  <a:moveTo>
                    <a:pt x="55193" y="17746"/>
                  </a:moveTo>
                  <a:cubicBezTo>
                    <a:pt x="55202" y="17746"/>
                    <a:pt x="55202" y="17756"/>
                    <a:pt x="55211" y="17756"/>
                  </a:cubicBezTo>
                  <a:cubicBezTo>
                    <a:pt x="55211" y="17765"/>
                    <a:pt x="55221" y="17775"/>
                    <a:pt x="55230" y="17775"/>
                  </a:cubicBezTo>
                  <a:cubicBezTo>
                    <a:pt x="55202" y="17775"/>
                    <a:pt x="55174" y="17765"/>
                    <a:pt x="55145" y="17765"/>
                  </a:cubicBezTo>
                  <a:cubicBezTo>
                    <a:pt x="55145" y="17765"/>
                    <a:pt x="55155" y="17765"/>
                    <a:pt x="55155" y="17756"/>
                  </a:cubicBezTo>
                  <a:cubicBezTo>
                    <a:pt x="55164" y="17756"/>
                    <a:pt x="55183" y="17746"/>
                    <a:pt x="55193" y="17746"/>
                  </a:cubicBezTo>
                  <a:close/>
                  <a:moveTo>
                    <a:pt x="55505" y="17746"/>
                  </a:moveTo>
                  <a:lnTo>
                    <a:pt x="55495" y="17775"/>
                  </a:lnTo>
                  <a:cubicBezTo>
                    <a:pt x="55486" y="17765"/>
                    <a:pt x="55495" y="17756"/>
                    <a:pt x="55505" y="17746"/>
                  </a:cubicBezTo>
                  <a:close/>
                  <a:moveTo>
                    <a:pt x="59199" y="17676"/>
                  </a:moveTo>
                  <a:cubicBezTo>
                    <a:pt x="59203" y="17676"/>
                    <a:pt x="59209" y="17680"/>
                    <a:pt x="59215" y="17680"/>
                  </a:cubicBezTo>
                  <a:cubicBezTo>
                    <a:pt x="59234" y="17689"/>
                    <a:pt x="59244" y="17689"/>
                    <a:pt x="59263" y="17699"/>
                  </a:cubicBezTo>
                  <a:cubicBezTo>
                    <a:pt x="59272" y="17699"/>
                    <a:pt x="59282" y="17708"/>
                    <a:pt x="59282" y="17718"/>
                  </a:cubicBezTo>
                  <a:lnTo>
                    <a:pt x="59272" y="17718"/>
                  </a:lnTo>
                  <a:lnTo>
                    <a:pt x="59263" y="17765"/>
                  </a:lnTo>
                  <a:lnTo>
                    <a:pt x="59263" y="17775"/>
                  </a:lnTo>
                  <a:cubicBezTo>
                    <a:pt x="59253" y="17756"/>
                    <a:pt x="59253" y="17746"/>
                    <a:pt x="59244" y="17727"/>
                  </a:cubicBezTo>
                  <a:cubicBezTo>
                    <a:pt x="59244" y="17727"/>
                    <a:pt x="59244" y="17727"/>
                    <a:pt x="59244" y="17718"/>
                  </a:cubicBezTo>
                  <a:cubicBezTo>
                    <a:pt x="59244" y="17711"/>
                    <a:pt x="59239" y="17704"/>
                    <a:pt x="59233" y="17704"/>
                  </a:cubicBezTo>
                  <a:cubicBezTo>
                    <a:pt x="59230" y="17704"/>
                    <a:pt x="59228" y="17706"/>
                    <a:pt x="59225" y="17708"/>
                  </a:cubicBezTo>
                  <a:lnTo>
                    <a:pt x="59225" y="17718"/>
                  </a:lnTo>
                  <a:cubicBezTo>
                    <a:pt x="59206" y="17727"/>
                    <a:pt x="59206" y="17727"/>
                    <a:pt x="59206" y="17756"/>
                  </a:cubicBezTo>
                  <a:cubicBezTo>
                    <a:pt x="59187" y="17756"/>
                    <a:pt x="59187" y="17756"/>
                    <a:pt x="59187" y="17746"/>
                  </a:cubicBezTo>
                  <a:cubicBezTo>
                    <a:pt x="59187" y="17737"/>
                    <a:pt x="59187" y="17727"/>
                    <a:pt x="59177" y="17708"/>
                  </a:cubicBezTo>
                  <a:cubicBezTo>
                    <a:pt x="59177" y="17699"/>
                    <a:pt x="59187" y="17689"/>
                    <a:pt x="59196" y="17680"/>
                  </a:cubicBezTo>
                  <a:cubicBezTo>
                    <a:pt x="59196" y="17677"/>
                    <a:pt x="59197" y="17676"/>
                    <a:pt x="59199" y="17676"/>
                  </a:cubicBezTo>
                  <a:close/>
                  <a:moveTo>
                    <a:pt x="60209" y="17737"/>
                  </a:moveTo>
                  <a:cubicBezTo>
                    <a:pt x="60209" y="17746"/>
                    <a:pt x="60209" y="17746"/>
                    <a:pt x="60209" y="17756"/>
                  </a:cubicBezTo>
                  <a:cubicBezTo>
                    <a:pt x="60209" y="17765"/>
                    <a:pt x="60209" y="17765"/>
                    <a:pt x="60209" y="17775"/>
                  </a:cubicBezTo>
                  <a:cubicBezTo>
                    <a:pt x="60200" y="17765"/>
                    <a:pt x="60200" y="17765"/>
                    <a:pt x="60200" y="17765"/>
                  </a:cubicBezTo>
                  <a:cubicBezTo>
                    <a:pt x="60190" y="17756"/>
                    <a:pt x="60200" y="17746"/>
                    <a:pt x="60209" y="17737"/>
                  </a:cubicBezTo>
                  <a:close/>
                  <a:moveTo>
                    <a:pt x="15561" y="17756"/>
                  </a:moveTo>
                  <a:cubicBezTo>
                    <a:pt x="15571" y="17765"/>
                    <a:pt x="15571" y="17765"/>
                    <a:pt x="15571" y="17775"/>
                  </a:cubicBezTo>
                  <a:cubicBezTo>
                    <a:pt x="15571" y="17775"/>
                    <a:pt x="15561" y="17784"/>
                    <a:pt x="15561" y="17784"/>
                  </a:cubicBezTo>
                  <a:cubicBezTo>
                    <a:pt x="15552" y="17784"/>
                    <a:pt x="15542" y="17775"/>
                    <a:pt x="15523" y="17775"/>
                  </a:cubicBezTo>
                  <a:cubicBezTo>
                    <a:pt x="15533" y="17765"/>
                    <a:pt x="15542" y="17765"/>
                    <a:pt x="15552" y="17756"/>
                  </a:cubicBezTo>
                  <a:close/>
                  <a:moveTo>
                    <a:pt x="54050" y="17771"/>
                  </a:moveTo>
                  <a:cubicBezTo>
                    <a:pt x="54052" y="17771"/>
                    <a:pt x="54054" y="17772"/>
                    <a:pt x="54057" y="17775"/>
                  </a:cubicBezTo>
                  <a:cubicBezTo>
                    <a:pt x="54057" y="17775"/>
                    <a:pt x="54057" y="17775"/>
                    <a:pt x="54057" y="17784"/>
                  </a:cubicBezTo>
                  <a:lnTo>
                    <a:pt x="54038" y="17784"/>
                  </a:lnTo>
                  <a:cubicBezTo>
                    <a:pt x="54044" y="17777"/>
                    <a:pt x="54046" y="17771"/>
                    <a:pt x="54050" y="17771"/>
                  </a:cubicBezTo>
                  <a:close/>
                  <a:moveTo>
                    <a:pt x="55344" y="17775"/>
                  </a:moveTo>
                  <a:cubicBezTo>
                    <a:pt x="55344" y="17775"/>
                    <a:pt x="55344" y="17775"/>
                    <a:pt x="55344" y="17784"/>
                  </a:cubicBezTo>
                  <a:lnTo>
                    <a:pt x="55335" y="17784"/>
                  </a:lnTo>
                  <a:cubicBezTo>
                    <a:pt x="55335" y="17775"/>
                    <a:pt x="55335" y="17775"/>
                    <a:pt x="55344" y="17775"/>
                  </a:cubicBezTo>
                  <a:close/>
                  <a:moveTo>
                    <a:pt x="59831" y="17756"/>
                  </a:moveTo>
                  <a:cubicBezTo>
                    <a:pt x="59831" y="17756"/>
                    <a:pt x="59840" y="17756"/>
                    <a:pt x="59840" y="17765"/>
                  </a:cubicBezTo>
                  <a:cubicBezTo>
                    <a:pt x="59840" y="17775"/>
                    <a:pt x="59831" y="17784"/>
                    <a:pt x="59821" y="17784"/>
                  </a:cubicBezTo>
                  <a:cubicBezTo>
                    <a:pt x="59821" y="17784"/>
                    <a:pt x="59821" y="17775"/>
                    <a:pt x="59812" y="17765"/>
                  </a:cubicBezTo>
                  <a:cubicBezTo>
                    <a:pt x="59812" y="17765"/>
                    <a:pt x="59821" y="17756"/>
                    <a:pt x="59831" y="17756"/>
                  </a:cubicBezTo>
                  <a:close/>
                  <a:moveTo>
                    <a:pt x="54019" y="17775"/>
                  </a:moveTo>
                  <a:cubicBezTo>
                    <a:pt x="54028" y="17775"/>
                    <a:pt x="54028" y="17784"/>
                    <a:pt x="54028" y="17784"/>
                  </a:cubicBezTo>
                  <a:cubicBezTo>
                    <a:pt x="54028" y="17784"/>
                    <a:pt x="54028" y="17794"/>
                    <a:pt x="54019" y="17794"/>
                  </a:cubicBezTo>
                  <a:cubicBezTo>
                    <a:pt x="54019" y="17784"/>
                    <a:pt x="54019" y="17784"/>
                    <a:pt x="54019" y="17784"/>
                  </a:cubicBezTo>
                  <a:cubicBezTo>
                    <a:pt x="54019" y="17784"/>
                    <a:pt x="54019" y="17775"/>
                    <a:pt x="54019" y="17775"/>
                  </a:cubicBezTo>
                  <a:close/>
                  <a:moveTo>
                    <a:pt x="54104" y="17756"/>
                  </a:moveTo>
                  <a:cubicBezTo>
                    <a:pt x="54104" y="17765"/>
                    <a:pt x="54104" y="17765"/>
                    <a:pt x="54104" y="17765"/>
                  </a:cubicBezTo>
                  <a:cubicBezTo>
                    <a:pt x="54095" y="17775"/>
                    <a:pt x="54095" y="17784"/>
                    <a:pt x="54085" y="17794"/>
                  </a:cubicBezTo>
                  <a:lnTo>
                    <a:pt x="54076" y="17794"/>
                  </a:lnTo>
                  <a:cubicBezTo>
                    <a:pt x="54076" y="17784"/>
                    <a:pt x="54076" y="17784"/>
                    <a:pt x="54085" y="17784"/>
                  </a:cubicBezTo>
                  <a:cubicBezTo>
                    <a:pt x="54085" y="17775"/>
                    <a:pt x="54095" y="17765"/>
                    <a:pt x="54095" y="17765"/>
                  </a:cubicBezTo>
                  <a:cubicBezTo>
                    <a:pt x="54095" y="17765"/>
                    <a:pt x="54095" y="17756"/>
                    <a:pt x="54104" y="17756"/>
                  </a:cubicBezTo>
                  <a:close/>
                  <a:moveTo>
                    <a:pt x="54928" y="17595"/>
                  </a:moveTo>
                  <a:cubicBezTo>
                    <a:pt x="54937" y="17595"/>
                    <a:pt x="54946" y="17604"/>
                    <a:pt x="54956" y="17604"/>
                  </a:cubicBezTo>
                  <a:lnTo>
                    <a:pt x="54899" y="17623"/>
                  </a:lnTo>
                  <a:cubicBezTo>
                    <a:pt x="54899" y="17633"/>
                    <a:pt x="54899" y="17642"/>
                    <a:pt x="54899" y="17652"/>
                  </a:cubicBezTo>
                  <a:cubicBezTo>
                    <a:pt x="54899" y="17661"/>
                    <a:pt x="54890" y="17661"/>
                    <a:pt x="54890" y="17671"/>
                  </a:cubicBezTo>
                  <a:cubicBezTo>
                    <a:pt x="54899" y="17680"/>
                    <a:pt x="54899" y="17680"/>
                    <a:pt x="54890" y="17699"/>
                  </a:cubicBezTo>
                  <a:cubicBezTo>
                    <a:pt x="54890" y="17699"/>
                    <a:pt x="54880" y="17708"/>
                    <a:pt x="54880" y="17718"/>
                  </a:cubicBezTo>
                  <a:cubicBezTo>
                    <a:pt x="54890" y="17708"/>
                    <a:pt x="54899" y="17708"/>
                    <a:pt x="54909" y="17708"/>
                  </a:cubicBezTo>
                  <a:lnTo>
                    <a:pt x="54899" y="17718"/>
                  </a:lnTo>
                  <a:cubicBezTo>
                    <a:pt x="54928" y="17737"/>
                    <a:pt x="54946" y="17756"/>
                    <a:pt x="54965" y="17784"/>
                  </a:cubicBezTo>
                  <a:lnTo>
                    <a:pt x="54965" y="17746"/>
                  </a:lnTo>
                  <a:cubicBezTo>
                    <a:pt x="54965" y="17746"/>
                    <a:pt x="54965" y="17737"/>
                    <a:pt x="54965" y="17737"/>
                  </a:cubicBezTo>
                  <a:cubicBezTo>
                    <a:pt x="54975" y="17727"/>
                    <a:pt x="54975" y="17727"/>
                    <a:pt x="54975" y="17727"/>
                  </a:cubicBezTo>
                  <a:cubicBezTo>
                    <a:pt x="54984" y="17727"/>
                    <a:pt x="54994" y="17727"/>
                    <a:pt x="55003" y="17737"/>
                  </a:cubicBezTo>
                  <a:lnTo>
                    <a:pt x="55013" y="17737"/>
                  </a:lnTo>
                  <a:cubicBezTo>
                    <a:pt x="55018" y="17731"/>
                    <a:pt x="55020" y="17726"/>
                    <a:pt x="55023" y="17726"/>
                  </a:cubicBezTo>
                  <a:cubicBezTo>
                    <a:pt x="55025" y="17726"/>
                    <a:pt x="55028" y="17729"/>
                    <a:pt x="55032" y="17737"/>
                  </a:cubicBezTo>
                  <a:lnTo>
                    <a:pt x="55060" y="17737"/>
                  </a:lnTo>
                  <a:cubicBezTo>
                    <a:pt x="55060" y="17727"/>
                    <a:pt x="55060" y="17727"/>
                    <a:pt x="55060" y="17718"/>
                  </a:cubicBezTo>
                  <a:cubicBezTo>
                    <a:pt x="55060" y="17708"/>
                    <a:pt x="55060" y="17708"/>
                    <a:pt x="55070" y="17699"/>
                  </a:cubicBezTo>
                  <a:cubicBezTo>
                    <a:pt x="55060" y="17689"/>
                    <a:pt x="55070" y="17680"/>
                    <a:pt x="55079" y="17680"/>
                  </a:cubicBezTo>
                  <a:cubicBezTo>
                    <a:pt x="55079" y="17671"/>
                    <a:pt x="55079" y="17661"/>
                    <a:pt x="55088" y="17661"/>
                  </a:cubicBezTo>
                  <a:cubicBezTo>
                    <a:pt x="55088" y="17661"/>
                    <a:pt x="55088" y="17652"/>
                    <a:pt x="55088" y="17652"/>
                  </a:cubicBezTo>
                  <a:cubicBezTo>
                    <a:pt x="55098" y="17652"/>
                    <a:pt x="55098" y="17652"/>
                    <a:pt x="55098" y="17661"/>
                  </a:cubicBezTo>
                  <a:cubicBezTo>
                    <a:pt x="55107" y="17671"/>
                    <a:pt x="55107" y="17680"/>
                    <a:pt x="55107" y="17689"/>
                  </a:cubicBezTo>
                  <a:cubicBezTo>
                    <a:pt x="55112" y="17694"/>
                    <a:pt x="55114" y="17697"/>
                    <a:pt x="55117" y="17697"/>
                  </a:cubicBezTo>
                  <a:cubicBezTo>
                    <a:pt x="55119" y="17697"/>
                    <a:pt x="55122" y="17694"/>
                    <a:pt x="55126" y="17689"/>
                  </a:cubicBezTo>
                  <a:cubicBezTo>
                    <a:pt x="55126" y="17689"/>
                    <a:pt x="55136" y="17680"/>
                    <a:pt x="55136" y="17671"/>
                  </a:cubicBezTo>
                  <a:lnTo>
                    <a:pt x="55145" y="17671"/>
                  </a:lnTo>
                  <a:cubicBezTo>
                    <a:pt x="55155" y="17671"/>
                    <a:pt x="55155" y="17680"/>
                    <a:pt x="55145" y="17680"/>
                  </a:cubicBezTo>
                  <a:cubicBezTo>
                    <a:pt x="55145" y="17689"/>
                    <a:pt x="55145" y="17689"/>
                    <a:pt x="55155" y="17699"/>
                  </a:cubicBezTo>
                  <a:cubicBezTo>
                    <a:pt x="55155" y="17699"/>
                    <a:pt x="55164" y="17699"/>
                    <a:pt x="55164" y="17708"/>
                  </a:cubicBezTo>
                  <a:cubicBezTo>
                    <a:pt x="55167" y="17702"/>
                    <a:pt x="55170" y="17700"/>
                    <a:pt x="55174" y="17700"/>
                  </a:cubicBezTo>
                  <a:cubicBezTo>
                    <a:pt x="55180" y="17700"/>
                    <a:pt x="55186" y="17708"/>
                    <a:pt x="55193" y="17708"/>
                  </a:cubicBezTo>
                  <a:lnTo>
                    <a:pt x="55211" y="17708"/>
                  </a:lnTo>
                  <a:cubicBezTo>
                    <a:pt x="55215" y="17712"/>
                    <a:pt x="55218" y="17713"/>
                    <a:pt x="55221" y="17713"/>
                  </a:cubicBezTo>
                  <a:cubicBezTo>
                    <a:pt x="55227" y="17713"/>
                    <a:pt x="55234" y="17708"/>
                    <a:pt x="55240" y="17708"/>
                  </a:cubicBezTo>
                  <a:cubicBezTo>
                    <a:pt x="55245" y="17704"/>
                    <a:pt x="55249" y="17701"/>
                    <a:pt x="55254" y="17701"/>
                  </a:cubicBezTo>
                  <a:cubicBezTo>
                    <a:pt x="55259" y="17701"/>
                    <a:pt x="55264" y="17704"/>
                    <a:pt x="55268" y="17708"/>
                  </a:cubicBezTo>
                  <a:lnTo>
                    <a:pt x="55240" y="17708"/>
                  </a:lnTo>
                  <a:cubicBezTo>
                    <a:pt x="55249" y="17718"/>
                    <a:pt x="55249" y="17718"/>
                    <a:pt x="55249" y="17727"/>
                  </a:cubicBezTo>
                  <a:cubicBezTo>
                    <a:pt x="55259" y="17727"/>
                    <a:pt x="55259" y="17727"/>
                    <a:pt x="55259" y="17737"/>
                  </a:cubicBezTo>
                  <a:cubicBezTo>
                    <a:pt x="55253" y="17748"/>
                    <a:pt x="55244" y="17752"/>
                    <a:pt x="55234" y="17752"/>
                  </a:cubicBezTo>
                  <a:cubicBezTo>
                    <a:pt x="55227" y="17752"/>
                    <a:pt x="55219" y="17750"/>
                    <a:pt x="55211" y="17746"/>
                  </a:cubicBezTo>
                  <a:cubicBezTo>
                    <a:pt x="55204" y="17742"/>
                    <a:pt x="55194" y="17740"/>
                    <a:pt x="55184" y="17740"/>
                  </a:cubicBezTo>
                  <a:cubicBezTo>
                    <a:pt x="55171" y="17740"/>
                    <a:pt x="55156" y="17745"/>
                    <a:pt x="55145" y="17756"/>
                  </a:cubicBezTo>
                  <a:cubicBezTo>
                    <a:pt x="55145" y="17756"/>
                    <a:pt x="55136" y="17765"/>
                    <a:pt x="55126" y="17765"/>
                  </a:cubicBezTo>
                  <a:cubicBezTo>
                    <a:pt x="55098" y="17765"/>
                    <a:pt x="55070" y="17765"/>
                    <a:pt x="55032" y="17775"/>
                  </a:cubicBezTo>
                  <a:cubicBezTo>
                    <a:pt x="55032" y="17765"/>
                    <a:pt x="55032" y="17765"/>
                    <a:pt x="55032" y="17765"/>
                  </a:cubicBezTo>
                  <a:lnTo>
                    <a:pt x="55022" y="17765"/>
                  </a:lnTo>
                  <a:cubicBezTo>
                    <a:pt x="55013" y="17765"/>
                    <a:pt x="55013" y="17775"/>
                    <a:pt x="55013" y="17775"/>
                  </a:cubicBezTo>
                  <a:lnTo>
                    <a:pt x="54984" y="17775"/>
                  </a:lnTo>
                  <a:cubicBezTo>
                    <a:pt x="54984" y="17775"/>
                    <a:pt x="54984" y="17765"/>
                    <a:pt x="54994" y="17756"/>
                  </a:cubicBezTo>
                  <a:lnTo>
                    <a:pt x="54984" y="17756"/>
                  </a:lnTo>
                  <a:cubicBezTo>
                    <a:pt x="54984" y="17765"/>
                    <a:pt x="54975" y="17775"/>
                    <a:pt x="54975" y="17775"/>
                  </a:cubicBezTo>
                  <a:cubicBezTo>
                    <a:pt x="54975" y="17775"/>
                    <a:pt x="54965" y="17775"/>
                    <a:pt x="54965" y="17784"/>
                  </a:cubicBezTo>
                  <a:cubicBezTo>
                    <a:pt x="54937" y="17784"/>
                    <a:pt x="54918" y="17784"/>
                    <a:pt x="54890" y="17794"/>
                  </a:cubicBezTo>
                  <a:cubicBezTo>
                    <a:pt x="54890" y="17775"/>
                    <a:pt x="54880" y="17756"/>
                    <a:pt x="54880" y="17737"/>
                  </a:cubicBezTo>
                  <a:cubicBezTo>
                    <a:pt x="54880" y="17737"/>
                    <a:pt x="54880" y="17727"/>
                    <a:pt x="54880" y="17718"/>
                  </a:cubicBezTo>
                  <a:cubicBezTo>
                    <a:pt x="54880" y="17708"/>
                    <a:pt x="54880" y="17708"/>
                    <a:pt x="54880" y="17708"/>
                  </a:cubicBezTo>
                  <a:cubicBezTo>
                    <a:pt x="54871" y="17689"/>
                    <a:pt x="54861" y="17661"/>
                    <a:pt x="54852" y="17642"/>
                  </a:cubicBezTo>
                  <a:cubicBezTo>
                    <a:pt x="54852" y="17633"/>
                    <a:pt x="54852" y="17633"/>
                    <a:pt x="54852" y="17633"/>
                  </a:cubicBezTo>
                  <a:cubicBezTo>
                    <a:pt x="54861" y="17623"/>
                    <a:pt x="54861" y="17623"/>
                    <a:pt x="54861" y="17623"/>
                  </a:cubicBezTo>
                  <a:cubicBezTo>
                    <a:pt x="54867" y="17612"/>
                    <a:pt x="54869" y="17608"/>
                    <a:pt x="54872" y="17608"/>
                  </a:cubicBezTo>
                  <a:cubicBezTo>
                    <a:pt x="54874" y="17608"/>
                    <a:pt x="54876" y="17610"/>
                    <a:pt x="54880" y="17614"/>
                  </a:cubicBezTo>
                  <a:cubicBezTo>
                    <a:pt x="54890" y="17604"/>
                    <a:pt x="54899" y="17595"/>
                    <a:pt x="54918" y="17595"/>
                  </a:cubicBezTo>
                  <a:close/>
                  <a:moveTo>
                    <a:pt x="55628" y="17775"/>
                  </a:moveTo>
                  <a:lnTo>
                    <a:pt x="55647" y="17784"/>
                  </a:lnTo>
                  <a:lnTo>
                    <a:pt x="55647" y="17794"/>
                  </a:lnTo>
                  <a:lnTo>
                    <a:pt x="55628" y="17775"/>
                  </a:lnTo>
                  <a:close/>
                  <a:moveTo>
                    <a:pt x="55704" y="17775"/>
                  </a:moveTo>
                  <a:lnTo>
                    <a:pt x="55694" y="17794"/>
                  </a:lnTo>
                  <a:lnTo>
                    <a:pt x="55685" y="17784"/>
                  </a:lnTo>
                  <a:cubicBezTo>
                    <a:pt x="55685" y="17784"/>
                    <a:pt x="55685" y="17775"/>
                    <a:pt x="55685" y="17775"/>
                  </a:cubicBezTo>
                  <a:close/>
                  <a:moveTo>
                    <a:pt x="60058" y="17775"/>
                  </a:moveTo>
                  <a:cubicBezTo>
                    <a:pt x="60067" y="17784"/>
                    <a:pt x="60067" y="17794"/>
                    <a:pt x="60067" y="17794"/>
                  </a:cubicBezTo>
                  <a:cubicBezTo>
                    <a:pt x="60064" y="17797"/>
                    <a:pt x="60062" y="17798"/>
                    <a:pt x="60061" y="17798"/>
                  </a:cubicBezTo>
                  <a:cubicBezTo>
                    <a:pt x="60058" y="17798"/>
                    <a:pt x="60058" y="17794"/>
                    <a:pt x="60058" y="17794"/>
                  </a:cubicBezTo>
                  <a:lnTo>
                    <a:pt x="60058" y="17775"/>
                  </a:lnTo>
                  <a:close/>
                  <a:moveTo>
                    <a:pt x="18789" y="17794"/>
                  </a:moveTo>
                  <a:lnTo>
                    <a:pt x="18789" y="17803"/>
                  </a:lnTo>
                  <a:lnTo>
                    <a:pt x="18779" y="17803"/>
                  </a:lnTo>
                  <a:cubicBezTo>
                    <a:pt x="18779" y="17803"/>
                    <a:pt x="18789" y="17794"/>
                    <a:pt x="18789" y="17794"/>
                  </a:cubicBezTo>
                  <a:close/>
                  <a:moveTo>
                    <a:pt x="55417" y="17751"/>
                  </a:moveTo>
                  <a:cubicBezTo>
                    <a:pt x="55421" y="17751"/>
                    <a:pt x="55423" y="17756"/>
                    <a:pt x="55429" y="17756"/>
                  </a:cubicBezTo>
                  <a:cubicBezTo>
                    <a:pt x="55429" y="17756"/>
                    <a:pt x="55439" y="17765"/>
                    <a:pt x="55439" y="17775"/>
                  </a:cubicBezTo>
                  <a:cubicBezTo>
                    <a:pt x="55448" y="17765"/>
                    <a:pt x="55448" y="17765"/>
                    <a:pt x="55448" y="17765"/>
                  </a:cubicBezTo>
                  <a:lnTo>
                    <a:pt x="55458" y="17765"/>
                  </a:lnTo>
                  <a:cubicBezTo>
                    <a:pt x="55467" y="17784"/>
                    <a:pt x="55467" y="17794"/>
                    <a:pt x="55477" y="17803"/>
                  </a:cubicBezTo>
                  <a:cubicBezTo>
                    <a:pt x="55458" y="17803"/>
                    <a:pt x="55439" y="17794"/>
                    <a:pt x="55410" y="17794"/>
                  </a:cubicBezTo>
                  <a:lnTo>
                    <a:pt x="55420" y="17794"/>
                  </a:lnTo>
                  <a:cubicBezTo>
                    <a:pt x="55420" y="17784"/>
                    <a:pt x="55420" y="17775"/>
                    <a:pt x="55410" y="17775"/>
                  </a:cubicBezTo>
                  <a:cubicBezTo>
                    <a:pt x="55410" y="17765"/>
                    <a:pt x="55410" y="17756"/>
                    <a:pt x="55410" y="17756"/>
                  </a:cubicBezTo>
                  <a:cubicBezTo>
                    <a:pt x="55413" y="17753"/>
                    <a:pt x="55416" y="17751"/>
                    <a:pt x="55417" y="17751"/>
                  </a:cubicBezTo>
                  <a:close/>
                  <a:moveTo>
                    <a:pt x="56054" y="17765"/>
                  </a:moveTo>
                  <a:cubicBezTo>
                    <a:pt x="56054" y="17775"/>
                    <a:pt x="56054" y="17784"/>
                    <a:pt x="56054" y="17794"/>
                  </a:cubicBezTo>
                  <a:cubicBezTo>
                    <a:pt x="56054" y="17794"/>
                    <a:pt x="56044" y="17803"/>
                    <a:pt x="56044" y="17803"/>
                  </a:cubicBezTo>
                  <a:cubicBezTo>
                    <a:pt x="56035" y="17803"/>
                    <a:pt x="56026" y="17794"/>
                    <a:pt x="56026" y="17784"/>
                  </a:cubicBezTo>
                  <a:cubicBezTo>
                    <a:pt x="56026" y="17784"/>
                    <a:pt x="56026" y="17775"/>
                    <a:pt x="56035" y="17775"/>
                  </a:cubicBezTo>
                  <a:cubicBezTo>
                    <a:pt x="56044" y="17775"/>
                    <a:pt x="56044" y="17765"/>
                    <a:pt x="56054" y="17765"/>
                  </a:cubicBezTo>
                  <a:close/>
                  <a:moveTo>
                    <a:pt x="59651" y="17775"/>
                  </a:moveTo>
                  <a:cubicBezTo>
                    <a:pt x="59651" y="17784"/>
                    <a:pt x="59651" y="17794"/>
                    <a:pt x="59660" y="17803"/>
                  </a:cubicBezTo>
                  <a:cubicBezTo>
                    <a:pt x="59641" y="17794"/>
                    <a:pt x="59641" y="17784"/>
                    <a:pt x="59651" y="17775"/>
                  </a:cubicBezTo>
                  <a:close/>
                  <a:moveTo>
                    <a:pt x="54502" y="17803"/>
                  </a:moveTo>
                  <a:lnTo>
                    <a:pt x="54502" y="17812"/>
                  </a:lnTo>
                  <a:lnTo>
                    <a:pt x="54483" y="17812"/>
                  </a:lnTo>
                  <a:lnTo>
                    <a:pt x="54502" y="17803"/>
                  </a:lnTo>
                  <a:close/>
                  <a:moveTo>
                    <a:pt x="56896" y="17775"/>
                  </a:moveTo>
                  <a:cubicBezTo>
                    <a:pt x="56896" y="17784"/>
                    <a:pt x="56887" y="17803"/>
                    <a:pt x="56877" y="17812"/>
                  </a:cubicBezTo>
                  <a:lnTo>
                    <a:pt x="56868" y="17812"/>
                  </a:lnTo>
                  <a:cubicBezTo>
                    <a:pt x="56868" y="17812"/>
                    <a:pt x="56868" y="17803"/>
                    <a:pt x="56868" y="17803"/>
                  </a:cubicBezTo>
                  <a:cubicBezTo>
                    <a:pt x="56868" y="17794"/>
                    <a:pt x="56887" y="17775"/>
                    <a:pt x="56896" y="17775"/>
                  </a:cubicBezTo>
                  <a:close/>
                  <a:moveTo>
                    <a:pt x="56915" y="17775"/>
                  </a:moveTo>
                  <a:cubicBezTo>
                    <a:pt x="56915" y="17775"/>
                    <a:pt x="56925" y="17784"/>
                    <a:pt x="56925" y="17784"/>
                  </a:cubicBezTo>
                  <a:cubicBezTo>
                    <a:pt x="56925" y="17784"/>
                    <a:pt x="56925" y="17794"/>
                    <a:pt x="56925" y="17794"/>
                  </a:cubicBezTo>
                  <a:cubicBezTo>
                    <a:pt x="56925" y="17803"/>
                    <a:pt x="56915" y="17803"/>
                    <a:pt x="56915" y="17803"/>
                  </a:cubicBezTo>
                  <a:cubicBezTo>
                    <a:pt x="56906" y="17803"/>
                    <a:pt x="56906" y="17803"/>
                    <a:pt x="56896" y="17812"/>
                  </a:cubicBezTo>
                  <a:cubicBezTo>
                    <a:pt x="56896" y="17794"/>
                    <a:pt x="56906" y="17784"/>
                    <a:pt x="56915" y="17775"/>
                  </a:cubicBezTo>
                  <a:close/>
                  <a:moveTo>
                    <a:pt x="60916" y="17493"/>
                  </a:moveTo>
                  <a:cubicBezTo>
                    <a:pt x="60919" y="17493"/>
                    <a:pt x="60924" y="17495"/>
                    <a:pt x="60929" y="17500"/>
                  </a:cubicBezTo>
                  <a:cubicBezTo>
                    <a:pt x="60948" y="17500"/>
                    <a:pt x="60966" y="17519"/>
                    <a:pt x="60976" y="17538"/>
                  </a:cubicBezTo>
                  <a:cubicBezTo>
                    <a:pt x="60985" y="17557"/>
                    <a:pt x="61004" y="17576"/>
                    <a:pt x="61014" y="17604"/>
                  </a:cubicBezTo>
                  <a:cubicBezTo>
                    <a:pt x="61014" y="17614"/>
                    <a:pt x="61014" y="17623"/>
                    <a:pt x="61004" y="17623"/>
                  </a:cubicBezTo>
                  <a:cubicBezTo>
                    <a:pt x="60976" y="17633"/>
                    <a:pt x="60948" y="17633"/>
                    <a:pt x="60919" y="17642"/>
                  </a:cubicBezTo>
                  <a:lnTo>
                    <a:pt x="60910" y="17661"/>
                  </a:lnTo>
                  <a:cubicBezTo>
                    <a:pt x="60910" y="17642"/>
                    <a:pt x="60900" y="17633"/>
                    <a:pt x="60900" y="17614"/>
                  </a:cubicBezTo>
                  <a:cubicBezTo>
                    <a:pt x="60900" y="17609"/>
                    <a:pt x="60898" y="17607"/>
                    <a:pt x="60894" y="17607"/>
                  </a:cubicBezTo>
                  <a:cubicBezTo>
                    <a:pt x="60891" y="17607"/>
                    <a:pt x="60886" y="17609"/>
                    <a:pt x="60881" y="17614"/>
                  </a:cubicBezTo>
                  <a:cubicBezTo>
                    <a:pt x="60862" y="17623"/>
                    <a:pt x="60853" y="17642"/>
                    <a:pt x="60853" y="17671"/>
                  </a:cubicBezTo>
                  <a:cubicBezTo>
                    <a:pt x="60853" y="17680"/>
                    <a:pt x="60853" y="17689"/>
                    <a:pt x="60853" y="17699"/>
                  </a:cubicBezTo>
                  <a:cubicBezTo>
                    <a:pt x="60853" y="17706"/>
                    <a:pt x="60858" y="17712"/>
                    <a:pt x="60867" y="17712"/>
                  </a:cubicBezTo>
                  <a:cubicBezTo>
                    <a:pt x="60871" y="17712"/>
                    <a:pt x="60876" y="17711"/>
                    <a:pt x="60881" y="17708"/>
                  </a:cubicBezTo>
                  <a:cubicBezTo>
                    <a:pt x="60891" y="17708"/>
                    <a:pt x="60910" y="17699"/>
                    <a:pt x="60929" y="17699"/>
                  </a:cubicBezTo>
                  <a:lnTo>
                    <a:pt x="60938" y="17699"/>
                  </a:lnTo>
                  <a:cubicBezTo>
                    <a:pt x="60938" y="17708"/>
                    <a:pt x="60938" y="17718"/>
                    <a:pt x="60929" y="17718"/>
                  </a:cubicBezTo>
                  <a:cubicBezTo>
                    <a:pt x="60919" y="17718"/>
                    <a:pt x="60910" y="17727"/>
                    <a:pt x="60900" y="17727"/>
                  </a:cubicBezTo>
                  <a:cubicBezTo>
                    <a:pt x="60881" y="17737"/>
                    <a:pt x="60862" y="17737"/>
                    <a:pt x="60834" y="17746"/>
                  </a:cubicBezTo>
                  <a:cubicBezTo>
                    <a:pt x="60824" y="17746"/>
                    <a:pt x="60815" y="17756"/>
                    <a:pt x="60806" y="17756"/>
                  </a:cubicBezTo>
                  <a:cubicBezTo>
                    <a:pt x="60796" y="17765"/>
                    <a:pt x="60796" y="17765"/>
                    <a:pt x="60787" y="17765"/>
                  </a:cubicBezTo>
                  <a:cubicBezTo>
                    <a:pt x="60787" y="17775"/>
                    <a:pt x="60787" y="17775"/>
                    <a:pt x="60787" y="17784"/>
                  </a:cubicBezTo>
                  <a:cubicBezTo>
                    <a:pt x="60782" y="17779"/>
                    <a:pt x="60777" y="17777"/>
                    <a:pt x="60772" y="17777"/>
                  </a:cubicBezTo>
                  <a:cubicBezTo>
                    <a:pt x="60768" y="17777"/>
                    <a:pt x="60763" y="17779"/>
                    <a:pt x="60758" y="17784"/>
                  </a:cubicBezTo>
                  <a:cubicBezTo>
                    <a:pt x="60758" y="17784"/>
                    <a:pt x="60749" y="17794"/>
                    <a:pt x="60739" y="17803"/>
                  </a:cubicBezTo>
                  <a:cubicBezTo>
                    <a:pt x="60730" y="17803"/>
                    <a:pt x="60720" y="17812"/>
                    <a:pt x="60711" y="17812"/>
                  </a:cubicBezTo>
                  <a:cubicBezTo>
                    <a:pt x="60720" y="17794"/>
                    <a:pt x="60730" y="17775"/>
                    <a:pt x="60730" y="17756"/>
                  </a:cubicBezTo>
                  <a:cubicBezTo>
                    <a:pt x="60749" y="17727"/>
                    <a:pt x="60758" y="17699"/>
                    <a:pt x="60777" y="17680"/>
                  </a:cubicBezTo>
                  <a:cubicBezTo>
                    <a:pt x="60796" y="17633"/>
                    <a:pt x="60815" y="17595"/>
                    <a:pt x="60834" y="17557"/>
                  </a:cubicBezTo>
                  <a:cubicBezTo>
                    <a:pt x="60843" y="17538"/>
                    <a:pt x="60853" y="17529"/>
                    <a:pt x="60872" y="17519"/>
                  </a:cubicBezTo>
                  <a:cubicBezTo>
                    <a:pt x="60891" y="17519"/>
                    <a:pt x="60900" y="17519"/>
                    <a:pt x="60910" y="17500"/>
                  </a:cubicBezTo>
                  <a:cubicBezTo>
                    <a:pt x="60910" y="17495"/>
                    <a:pt x="60912" y="17493"/>
                    <a:pt x="60916" y="17493"/>
                  </a:cubicBezTo>
                  <a:close/>
                  <a:moveTo>
                    <a:pt x="15826" y="17812"/>
                  </a:moveTo>
                  <a:lnTo>
                    <a:pt x="15817" y="17822"/>
                  </a:lnTo>
                  <a:lnTo>
                    <a:pt x="15779" y="17812"/>
                  </a:lnTo>
                  <a:close/>
                  <a:moveTo>
                    <a:pt x="18808" y="17803"/>
                  </a:moveTo>
                  <a:cubicBezTo>
                    <a:pt x="18808" y="17812"/>
                    <a:pt x="18808" y="17812"/>
                    <a:pt x="18808" y="17812"/>
                  </a:cubicBezTo>
                  <a:cubicBezTo>
                    <a:pt x="18808" y="17822"/>
                    <a:pt x="18798" y="17822"/>
                    <a:pt x="18798" y="17822"/>
                  </a:cubicBezTo>
                  <a:cubicBezTo>
                    <a:pt x="18798" y="17812"/>
                    <a:pt x="18798" y="17812"/>
                    <a:pt x="18798" y="17803"/>
                  </a:cubicBezTo>
                  <a:close/>
                  <a:moveTo>
                    <a:pt x="55552" y="17737"/>
                  </a:moveTo>
                  <a:cubicBezTo>
                    <a:pt x="55552" y="17737"/>
                    <a:pt x="55562" y="17737"/>
                    <a:pt x="55562" y="17746"/>
                  </a:cubicBezTo>
                  <a:cubicBezTo>
                    <a:pt x="55562" y="17751"/>
                    <a:pt x="55564" y="17753"/>
                    <a:pt x="55568" y="17753"/>
                  </a:cubicBezTo>
                  <a:cubicBezTo>
                    <a:pt x="55571" y="17753"/>
                    <a:pt x="55576" y="17751"/>
                    <a:pt x="55581" y="17746"/>
                  </a:cubicBezTo>
                  <a:cubicBezTo>
                    <a:pt x="55581" y="17742"/>
                    <a:pt x="55581" y="17739"/>
                    <a:pt x="55582" y="17739"/>
                  </a:cubicBezTo>
                  <a:cubicBezTo>
                    <a:pt x="55583" y="17739"/>
                    <a:pt x="55585" y="17742"/>
                    <a:pt x="55590" y="17746"/>
                  </a:cubicBezTo>
                  <a:cubicBezTo>
                    <a:pt x="55600" y="17756"/>
                    <a:pt x="55609" y="17775"/>
                    <a:pt x="55609" y="17784"/>
                  </a:cubicBezTo>
                  <a:cubicBezTo>
                    <a:pt x="55609" y="17794"/>
                    <a:pt x="55619" y="17794"/>
                    <a:pt x="55628" y="17803"/>
                  </a:cubicBezTo>
                  <a:cubicBezTo>
                    <a:pt x="55637" y="17803"/>
                    <a:pt x="55637" y="17812"/>
                    <a:pt x="55628" y="17822"/>
                  </a:cubicBezTo>
                  <a:cubicBezTo>
                    <a:pt x="55628" y="17812"/>
                    <a:pt x="55619" y="17803"/>
                    <a:pt x="55609" y="17794"/>
                  </a:cubicBezTo>
                  <a:cubicBezTo>
                    <a:pt x="55600" y="17794"/>
                    <a:pt x="55590" y="17803"/>
                    <a:pt x="55581" y="17812"/>
                  </a:cubicBezTo>
                  <a:cubicBezTo>
                    <a:pt x="55581" y="17812"/>
                    <a:pt x="55571" y="17822"/>
                    <a:pt x="55571" y="17822"/>
                  </a:cubicBezTo>
                  <a:cubicBezTo>
                    <a:pt x="55543" y="17822"/>
                    <a:pt x="55514" y="17812"/>
                    <a:pt x="55486" y="17803"/>
                  </a:cubicBezTo>
                  <a:cubicBezTo>
                    <a:pt x="55486" y="17794"/>
                    <a:pt x="55486" y="17784"/>
                    <a:pt x="55477" y="17784"/>
                  </a:cubicBezTo>
                  <a:lnTo>
                    <a:pt x="55486" y="17775"/>
                  </a:lnTo>
                  <a:cubicBezTo>
                    <a:pt x="55486" y="17775"/>
                    <a:pt x="55486" y="17775"/>
                    <a:pt x="55486" y="17784"/>
                  </a:cubicBezTo>
                  <a:cubicBezTo>
                    <a:pt x="55495" y="17794"/>
                    <a:pt x="55495" y="17794"/>
                    <a:pt x="55505" y="17794"/>
                  </a:cubicBezTo>
                  <a:cubicBezTo>
                    <a:pt x="55508" y="17796"/>
                    <a:pt x="55511" y="17797"/>
                    <a:pt x="55515" y="17797"/>
                  </a:cubicBezTo>
                  <a:cubicBezTo>
                    <a:pt x="55524" y="17797"/>
                    <a:pt x="55533" y="17791"/>
                    <a:pt x="55533" y="17784"/>
                  </a:cubicBezTo>
                  <a:cubicBezTo>
                    <a:pt x="55543" y="17775"/>
                    <a:pt x="55543" y="17765"/>
                    <a:pt x="55543" y="17756"/>
                  </a:cubicBezTo>
                  <a:cubicBezTo>
                    <a:pt x="55543" y="17746"/>
                    <a:pt x="55543" y="17746"/>
                    <a:pt x="55552" y="17737"/>
                  </a:cubicBezTo>
                  <a:close/>
                  <a:moveTo>
                    <a:pt x="56830" y="17794"/>
                  </a:moveTo>
                  <a:cubicBezTo>
                    <a:pt x="56830" y="17803"/>
                    <a:pt x="56830" y="17812"/>
                    <a:pt x="56830" y="17812"/>
                  </a:cubicBezTo>
                  <a:cubicBezTo>
                    <a:pt x="56821" y="17812"/>
                    <a:pt x="56821" y="17822"/>
                    <a:pt x="56821" y="17822"/>
                  </a:cubicBezTo>
                  <a:cubicBezTo>
                    <a:pt x="56821" y="17812"/>
                    <a:pt x="56821" y="17803"/>
                    <a:pt x="56830" y="17794"/>
                  </a:cubicBezTo>
                  <a:close/>
                  <a:moveTo>
                    <a:pt x="60159" y="17780"/>
                  </a:moveTo>
                  <a:cubicBezTo>
                    <a:pt x="60172" y="17780"/>
                    <a:pt x="60184" y="17787"/>
                    <a:pt x="60190" y="17794"/>
                  </a:cubicBezTo>
                  <a:cubicBezTo>
                    <a:pt x="60190" y="17803"/>
                    <a:pt x="60181" y="17812"/>
                    <a:pt x="60181" y="17822"/>
                  </a:cubicBezTo>
                  <a:lnTo>
                    <a:pt x="60162" y="17822"/>
                  </a:lnTo>
                  <a:cubicBezTo>
                    <a:pt x="60162" y="17822"/>
                    <a:pt x="60162" y="17822"/>
                    <a:pt x="60162" y="17812"/>
                  </a:cubicBezTo>
                  <a:cubicBezTo>
                    <a:pt x="60162" y="17812"/>
                    <a:pt x="60162" y="17803"/>
                    <a:pt x="60171" y="17794"/>
                  </a:cubicBezTo>
                  <a:cubicBezTo>
                    <a:pt x="60162" y="17794"/>
                    <a:pt x="60162" y="17803"/>
                    <a:pt x="60152" y="17803"/>
                  </a:cubicBezTo>
                  <a:cubicBezTo>
                    <a:pt x="60152" y="17812"/>
                    <a:pt x="60143" y="17812"/>
                    <a:pt x="60143" y="17812"/>
                  </a:cubicBezTo>
                  <a:cubicBezTo>
                    <a:pt x="60133" y="17803"/>
                    <a:pt x="60133" y="17803"/>
                    <a:pt x="60133" y="17794"/>
                  </a:cubicBezTo>
                  <a:cubicBezTo>
                    <a:pt x="60133" y="17794"/>
                    <a:pt x="60133" y="17784"/>
                    <a:pt x="60143" y="17784"/>
                  </a:cubicBezTo>
                  <a:cubicBezTo>
                    <a:pt x="60148" y="17781"/>
                    <a:pt x="60154" y="17780"/>
                    <a:pt x="60159" y="17780"/>
                  </a:cubicBezTo>
                  <a:close/>
                  <a:moveTo>
                    <a:pt x="60351" y="17784"/>
                  </a:moveTo>
                  <a:cubicBezTo>
                    <a:pt x="60351" y="17784"/>
                    <a:pt x="60361" y="17794"/>
                    <a:pt x="60361" y="17794"/>
                  </a:cubicBezTo>
                  <a:cubicBezTo>
                    <a:pt x="60361" y="17803"/>
                    <a:pt x="60361" y="17812"/>
                    <a:pt x="60351" y="17822"/>
                  </a:cubicBezTo>
                  <a:lnTo>
                    <a:pt x="60351" y="17812"/>
                  </a:lnTo>
                  <a:cubicBezTo>
                    <a:pt x="60342" y="17812"/>
                    <a:pt x="60342" y="17803"/>
                    <a:pt x="60342" y="17794"/>
                  </a:cubicBezTo>
                  <a:cubicBezTo>
                    <a:pt x="60342" y="17794"/>
                    <a:pt x="60351" y="17784"/>
                    <a:pt x="60351" y="17784"/>
                  </a:cubicBezTo>
                  <a:close/>
                  <a:moveTo>
                    <a:pt x="15921" y="17812"/>
                  </a:moveTo>
                  <a:lnTo>
                    <a:pt x="15902" y="17831"/>
                  </a:lnTo>
                  <a:cubicBezTo>
                    <a:pt x="15902" y="17812"/>
                    <a:pt x="15911" y="17812"/>
                    <a:pt x="15911" y="17812"/>
                  </a:cubicBezTo>
                  <a:close/>
                  <a:moveTo>
                    <a:pt x="17038" y="17803"/>
                  </a:moveTo>
                  <a:lnTo>
                    <a:pt x="17028" y="17831"/>
                  </a:lnTo>
                  <a:lnTo>
                    <a:pt x="17019" y="17822"/>
                  </a:lnTo>
                  <a:lnTo>
                    <a:pt x="17028" y="17803"/>
                  </a:lnTo>
                  <a:close/>
                  <a:moveTo>
                    <a:pt x="56508" y="17765"/>
                  </a:moveTo>
                  <a:cubicBezTo>
                    <a:pt x="56518" y="17775"/>
                    <a:pt x="56518" y="17775"/>
                    <a:pt x="56518" y="17775"/>
                  </a:cubicBezTo>
                  <a:cubicBezTo>
                    <a:pt x="56518" y="17784"/>
                    <a:pt x="56527" y="17784"/>
                    <a:pt x="56527" y="17784"/>
                  </a:cubicBezTo>
                  <a:cubicBezTo>
                    <a:pt x="56537" y="17784"/>
                    <a:pt x="56537" y="17784"/>
                    <a:pt x="56537" y="17794"/>
                  </a:cubicBezTo>
                  <a:cubicBezTo>
                    <a:pt x="56537" y="17794"/>
                    <a:pt x="56546" y="17803"/>
                    <a:pt x="56546" y="17803"/>
                  </a:cubicBezTo>
                  <a:cubicBezTo>
                    <a:pt x="56546" y="17810"/>
                    <a:pt x="56546" y="17816"/>
                    <a:pt x="56543" y="17816"/>
                  </a:cubicBezTo>
                  <a:cubicBezTo>
                    <a:pt x="56541" y="17816"/>
                    <a:pt x="56539" y="17815"/>
                    <a:pt x="56537" y="17812"/>
                  </a:cubicBezTo>
                  <a:cubicBezTo>
                    <a:pt x="56537" y="17812"/>
                    <a:pt x="56537" y="17822"/>
                    <a:pt x="56527" y="17822"/>
                  </a:cubicBezTo>
                  <a:cubicBezTo>
                    <a:pt x="56527" y="17822"/>
                    <a:pt x="56527" y="17831"/>
                    <a:pt x="56527" y="17831"/>
                  </a:cubicBezTo>
                  <a:cubicBezTo>
                    <a:pt x="56518" y="17831"/>
                    <a:pt x="56518" y="17822"/>
                    <a:pt x="56518" y="17822"/>
                  </a:cubicBezTo>
                  <a:cubicBezTo>
                    <a:pt x="56518" y="17812"/>
                    <a:pt x="56508" y="17803"/>
                    <a:pt x="56499" y="17803"/>
                  </a:cubicBezTo>
                  <a:cubicBezTo>
                    <a:pt x="56499" y="17803"/>
                    <a:pt x="56508" y="17794"/>
                    <a:pt x="56508" y="17784"/>
                  </a:cubicBezTo>
                  <a:cubicBezTo>
                    <a:pt x="56508" y="17784"/>
                    <a:pt x="56508" y="17775"/>
                    <a:pt x="56508" y="17765"/>
                  </a:cubicBezTo>
                  <a:close/>
                  <a:moveTo>
                    <a:pt x="59594" y="17812"/>
                  </a:moveTo>
                  <a:cubicBezTo>
                    <a:pt x="59594" y="17812"/>
                    <a:pt x="59603" y="17812"/>
                    <a:pt x="59603" y="17822"/>
                  </a:cubicBezTo>
                  <a:cubicBezTo>
                    <a:pt x="59603" y="17822"/>
                    <a:pt x="59603" y="17831"/>
                    <a:pt x="59584" y="17831"/>
                  </a:cubicBezTo>
                  <a:lnTo>
                    <a:pt x="59594" y="17812"/>
                  </a:lnTo>
                  <a:close/>
                  <a:moveTo>
                    <a:pt x="22310" y="17822"/>
                  </a:moveTo>
                  <a:cubicBezTo>
                    <a:pt x="22310" y="17831"/>
                    <a:pt x="22310" y="17831"/>
                    <a:pt x="22310" y="17831"/>
                  </a:cubicBezTo>
                  <a:cubicBezTo>
                    <a:pt x="22307" y="17835"/>
                    <a:pt x="22304" y="17836"/>
                    <a:pt x="22300" y="17836"/>
                  </a:cubicBezTo>
                  <a:cubicBezTo>
                    <a:pt x="22294" y="17836"/>
                    <a:pt x="22288" y="17831"/>
                    <a:pt x="22281" y="17831"/>
                  </a:cubicBezTo>
                  <a:cubicBezTo>
                    <a:pt x="22291" y="17822"/>
                    <a:pt x="22300" y="17822"/>
                    <a:pt x="22310" y="17822"/>
                  </a:cubicBezTo>
                  <a:close/>
                  <a:moveTo>
                    <a:pt x="55865" y="17822"/>
                  </a:moveTo>
                  <a:cubicBezTo>
                    <a:pt x="55874" y="17822"/>
                    <a:pt x="55884" y="17831"/>
                    <a:pt x="55884" y="17841"/>
                  </a:cubicBezTo>
                  <a:cubicBezTo>
                    <a:pt x="55874" y="17841"/>
                    <a:pt x="55865" y="17831"/>
                    <a:pt x="55865" y="17822"/>
                  </a:cubicBezTo>
                  <a:close/>
                  <a:moveTo>
                    <a:pt x="59168" y="17812"/>
                  </a:moveTo>
                  <a:lnTo>
                    <a:pt x="59149" y="17841"/>
                  </a:lnTo>
                  <a:cubicBezTo>
                    <a:pt x="59149" y="17831"/>
                    <a:pt x="59149" y="17831"/>
                    <a:pt x="59168" y="17812"/>
                  </a:cubicBezTo>
                  <a:close/>
                  <a:moveTo>
                    <a:pt x="18912" y="17841"/>
                  </a:moveTo>
                  <a:lnTo>
                    <a:pt x="18902" y="17850"/>
                  </a:lnTo>
                  <a:lnTo>
                    <a:pt x="18902" y="17841"/>
                  </a:lnTo>
                  <a:close/>
                  <a:moveTo>
                    <a:pt x="56830" y="17822"/>
                  </a:moveTo>
                  <a:cubicBezTo>
                    <a:pt x="56840" y="17831"/>
                    <a:pt x="56840" y="17831"/>
                    <a:pt x="56849" y="17841"/>
                  </a:cubicBezTo>
                  <a:cubicBezTo>
                    <a:pt x="56849" y="17841"/>
                    <a:pt x="56849" y="17841"/>
                    <a:pt x="56849" y="17850"/>
                  </a:cubicBezTo>
                  <a:lnTo>
                    <a:pt x="56840" y="17850"/>
                  </a:lnTo>
                  <a:cubicBezTo>
                    <a:pt x="56840" y="17850"/>
                    <a:pt x="56840" y="17850"/>
                    <a:pt x="56830" y="17841"/>
                  </a:cubicBezTo>
                  <a:cubicBezTo>
                    <a:pt x="56830" y="17841"/>
                    <a:pt x="56830" y="17831"/>
                    <a:pt x="56830" y="17822"/>
                  </a:cubicBezTo>
                  <a:close/>
                  <a:moveTo>
                    <a:pt x="59850" y="17784"/>
                  </a:moveTo>
                  <a:cubicBezTo>
                    <a:pt x="59850" y="17794"/>
                    <a:pt x="59850" y="17794"/>
                    <a:pt x="59850" y="17803"/>
                  </a:cubicBezTo>
                  <a:cubicBezTo>
                    <a:pt x="59859" y="17812"/>
                    <a:pt x="59850" y="17831"/>
                    <a:pt x="59868" y="17841"/>
                  </a:cubicBezTo>
                  <a:cubicBezTo>
                    <a:pt x="59857" y="17852"/>
                    <a:pt x="59843" y="17857"/>
                    <a:pt x="59829" y="17857"/>
                  </a:cubicBezTo>
                  <a:cubicBezTo>
                    <a:pt x="59820" y="17857"/>
                    <a:pt x="59810" y="17854"/>
                    <a:pt x="59802" y="17850"/>
                  </a:cubicBezTo>
                  <a:cubicBezTo>
                    <a:pt x="59802" y="17841"/>
                    <a:pt x="59793" y="17831"/>
                    <a:pt x="59793" y="17831"/>
                  </a:cubicBezTo>
                  <a:cubicBezTo>
                    <a:pt x="59793" y="17822"/>
                    <a:pt x="59802" y="17812"/>
                    <a:pt x="59802" y="17812"/>
                  </a:cubicBezTo>
                  <a:cubicBezTo>
                    <a:pt x="59808" y="17815"/>
                    <a:pt x="59812" y="17816"/>
                    <a:pt x="59815" y="17816"/>
                  </a:cubicBezTo>
                  <a:cubicBezTo>
                    <a:pt x="59822" y="17816"/>
                    <a:pt x="59824" y="17810"/>
                    <a:pt x="59831" y="17803"/>
                  </a:cubicBezTo>
                  <a:cubicBezTo>
                    <a:pt x="59831" y="17803"/>
                    <a:pt x="59831" y="17803"/>
                    <a:pt x="59831" y="17794"/>
                  </a:cubicBezTo>
                  <a:cubicBezTo>
                    <a:pt x="59840" y="17794"/>
                    <a:pt x="59840" y="17794"/>
                    <a:pt x="59850" y="17784"/>
                  </a:cubicBezTo>
                  <a:close/>
                  <a:moveTo>
                    <a:pt x="55931" y="17765"/>
                  </a:moveTo>
                  <a:cubicBezTo>
                    <a:pt x="55940" y="17784"/>
                    <a:pt x="55940" y="17784"/>
                    <a:pt x="55950" y="17794"/>
                  </a:cubicBezTo>
                  <a:lnTo>
                    <a:pt x="55969" y="17794"/>
                  </a:lnTo>
                  <a:cubicBezTo>
                    <a:pt x="55978" y="17803"/>
                    <a:pt x="55978" y="17803"/>
                    <a:pt x="55969" y="17812"/>
                  </a:cubicBezTo>
                  <a:cubicBezTo>
                    <a:pt x="55969" y="17822"/>
                    <a:pt x="55969" y="17822"/>
                    <a:pt x="55978" y="17831"/>
                  </a:cubicBezTo>
                  <a:cubicBezTo>
                    <a:pt x="55988" y="17831"/>
                    <a:pt x="55988" y="17831"/>
                    <a:pt x="55988" y="17841"/>
                  </a:cubicBezTo>
                  <a:cubicBezTo>
                    <a:pt x="55988" y="17841"/>
                    <a:pt x="55988" y="17850"/>
                    <a:pt x="55997" y="17850"/>
                  </a:cubicBezTo>
                  <a:cubicBezTo>
                    <a:pt x="55992" y="17855"/>
                    <a:pt x="55988" y="17857"/>
                    <a:pt x="55983" y="17857"/>
                  </a:cubicBezTo>
                  <a:cubicBezTo>
                    <a:pt x="55978" y="17857"/>
                    <a:pt x="55973" y="17855"/>
                    <a:pt x="55969" y="17850"/>
                  </a:cubicBezTo>
                  <a:cubicBezTo>
                    <a:pt x="55969" y="17841"/>
                    <a:pt x="55959" y="17831"/>
                    <a:pt x="55959" y="17831"/>
                  </a:cubicBezTo>
                  <a:cubicBezTo>
                    <a:pt x="55953" y="17828"/>
                    <a:pt x="55948" y="17827"/>
                    <a:pt x="55943" y="17827"/>
                  </a:cubicBezTo>
                  <a:cubicBezTo>
                    <a:pt x="55933" y="17827"/>
                    <a:pt x="55925" y="17831"/>
                    <a:pt x="55912" y="17831"/>
                  </a:cubicBezTo>
                  <a:cubicBezTo>
                    <a:pt x="55902" y="17831"/>
                    <a:pt x="55893" y="17831"/>
                    <a:pt x="55893" y="17812"/>
                  </a:cubicBezTo>
                  <a:cubicBezTo>
                    <a:pt x="55893" y="17812"/>
                    <a:pt x="55902" y="17803"/>
                    <a:pt x="55893" y="17803"/>
                  </a:cubicBezTo>
                  <a:cubicBezTo>
                    <a:pt x="55893" y="17794"/>
                    <a:pt x="55893" y="17784"/>
                    <a:pt x="55893" y="17775"/>
                  </a:cubicBezTo>
                  <a:cubicBezTo>
                    <a:pt x="55893" y="17784"/>
                    <a:pt x="55902" y="17784"/>
                    <a:pt x="55902" y="17784"/>
                  </a:cubicBezTo>
                  <a:cubicBezTo>
                    <a:pt x="55907" y="17789"/>
                    <a:pt x="55910" y="17791"/>
                    <a:pt x="55912" y="17791"/>
                  </a:cubicBezTo>
                  <a:cubicBezTo>
                    <a:pt x="55914" y="17791"/>
                    <a:pt x="55917" y="17789"/>
                    <a:pt x="55921" y="17784"/>
                  </a:cubicBezTo>
                  <a:cubicBezTo>
                    <a:pt x="55921" y="17775"/>
                    <a:pt x="55921" y="17775"/>
                    <a:pt x="55931" y="17765"/>
                  </a:cubicBezTo>
                  <a:close/>
                  <a:moveTo>
                    <a:pt x="60467" y="17621"/>
                  </a:moveTo>
                  <a:cubicBezTo>
                    <a:pt x="60470" y="17621"/>
                    <a:pt x="60473" y="17621"/>
                    <a:pt x="60474" y="17623"/>
                  </a:cubicBezTo>
                  <a:cubicBezTo>
                    <a:pt x="60484" y="17623"/>
                    <a:pt x="60484" y="17633"/>
                    <a:pt x="60484" y="17633"/>
                  </a:cubicBezTo>
                  <a:cubicBezTo>
                    <a:pt x="60484" y="17640"/>
                    <a:pt x="60484" y="17654"/>
                    <a:pt x="60494" y="17654"/>
                  </a:cubicBezTo>
                  <a:cubicBezTo>
                    <a:pt x="60496" y="17654"/>
                    <a:pt x="60499" y="17653"/>
                    <a:pt x="60503" y="17652"/>
                  </a:cubicBezTo>
                  <a:lnTo>
                    <a:pt x="60512" y="17652"/>
                  </a:lnTo>
                  <a:cubicBezTo>
                    <a:pt x="60531" y="17661"/>
                    <a:pt x="60531" y="17680"/>
                    <a:pt x="60531" y="17699"/>
                  </a:cubicBezTo>
                  <a:cubicBezTo>
                    <a:pt x="60531" y="17746"/>
                    <a:pt x="60531" y="17794"/>
                    <a:pt x="60522" y="17850"/>
                  </a:cubicBezTo>
                  <a:cubicBezTo>
                    <a:pt x="60464" y="17850"/>
                    <a:pt x="60413" y="17858"/>
                    <a:pt x="60351" y="17859"/>
                  </a:cubicBezTo>
                  <a:lnTo>
                    <a:pt x="60351" y="17859"/>
                  </a:lnTo>
                  <a:cubicBezTo>
                    <a:pt x="60361" y="17841"/>
                    <a:pt x="60370" y="17822"/>
                    <a:pt x="60380" y="17803"/>
                  </a:cubicBezTo>
                  <a:cubicBezTo>
                    <a:pt x="60399" y="17784"/>
                    <a:pt x="60399" y="17756"/>
                    <a:pt x="60417" y="17746"/>
                  </a:cubicBezTo>
                  <a:cubicBezTo>
                    <a:pt x="60427" y="17746"/>
                    <a:pt x="60427" y="17737"/>
                    <a:pt x="60427" y="17737"/>
                  </a:cubicBezTo>
                  <a:cubicBezTo>
                    <a:pt x="60427" y="17727"/>
                    <a:pt x="60427" y="17718"/>
                    <a:pt x="60417" y="17708"/>
                  </a:cubicBezTo>
                  <a:cubicBezTo>
                    <a:pt x="60408" y="17708"/>
                    <a:pt x="60399" y="17718"/>
                    <a:pt x="60399" y="17737"/>
                  </a:cubicBezTo>
                  <a:cubicBezTo>
                    <a:pt x="60399" y="17737"/>
                    <a:pt x="60399" y="17746"/>
                    <a:pt x="60389" y="17756"/>
                  </a:cubicBezTo>
                  <a:lnTo>
                    <a:pt x="60380" y="17756"/>
                  </a:lnTo>
                  <a:cubicBezTo>
                    <a:pt x="60380" y="17756"/>
                    <a:pt x="60380" y="17746"/>
                    <a:pt x="60380" y="17746"/>
                  </a:cubicBezTo>
                  <a:cubicBezTo>
                    <a:pt x="60380" y="17746"/>
                    <a:pt x="60380" y="17737"/>
                    <a:pt x="60380" y="17737"/>
                  </a:cubicBezTo>
                  <a:cubicBezTo>
                    <a:pt x="60389" y="17718"/>
                    <a:pt x="60408" y="17689"/>
                    <a:pt x="60417" y="17671"/>
                  </a:cubicBezTo>
                  <a:cubicBezTo>
                    <a:pt x="60417" y="17671"/>
                    <a:pt x="60427" y="17661"/>
                    <a:pt x="60427" y="17661"/>
                  </a:cubicBezTo>
                  <a:cubicBezTo>
                    <a:pt x="60427" y="17661"/>
                    <a:pt x="60436" y="17652"/>
                    <a:pt x="60436" y="17652"/>
                  </a:cubicBezTo>
                  <a:cubicBezTo>
                    <a:pt x="60436" y="17636"/>
                    <a:pt x="60455" y="17621"/>
                    <a:pt x="60467" y="17621"/>
                  </a:cubicBezTo>
                  <a:close/>
                  <a:moveTo>
                    <a:pt x="19006" y="17850"/>
                  </a:moveTo>
                  <a:cubicBezTo>
                    <a:pt x="19016" y="17850"/>
                    <a:pt x="19016" y="17850"/>
                    <a:pt x="19016" y="17860"/>
                  </a:cubicBezTo>
                  <a:lnTo>
                    <a:pt x="19006" y="17860"/>
                  </a:lnTo>
                  <a:cubicBezTo>
                    <a:pt x="19006" y="17860"/>
                    <a:pt x="19006" y="17850"/>
                    <a:pt x="19006" y="17850"/>
                  </a:cubicBezTo>
                  <a:close/>
                  <a:moveTo>
                    <a:pt x="56915" y="17841"/>
                  </a:moveTo>
                  <a:lnTo>
                    <a:pt x="56906" y="17860"/>
                  </a:lnTo>
                  <a:lnTo>
                    <a:pt x="56906" y="17850"/>
                  </a:lnTo>
                  <a:lnTo>
                    <a:pt x="56906" y="17841"/>
                  </a:lnTo>
                  <a:close/>
                  <a:moveTo>
                    <a:pt x="14930" y="17770"/>
                  </a:moveTo>
                  <a:cubicBezTo>
                    <a:pt x="14933" y="17770"/>
                    <a:pt x="14940" y="17775"/>
                    <a:pt x="14946" y="17775"/>
                  </a:cubicBezTo>
                  <a:cubicBezTo>
                    <a:pt x="14955" y="17775"/>
                    <a:pt x="14955" y="17775"/>
                    <a:pt x="14965" y="17784"/>
                  </a:cubicBezTo>
                  <a:lnTo>
                    <a:pt x="15003" y="17784"/>
                  </a:lnTo>
                  <a:cubicBezTo>
                    <a:pt x="15007" y="17780"/>
                    <a:pt x="15009" y="17778"/>
                    <a:pt x="15010" y="17778"/>
                  </a:cubicBezTo>
                  <a:cubicBezTo>
                    <a:pt x="15012" y="17778"/>
                    <a:pt x="15012" y="17782"/>
                    <a:pt x="15012" y="17794"/>
                  </a:cubicBezTo>
                  <a:cubicBezTo>
                    <a:pt x="15004" y="17835"/>
                    <a:pt x="14981" y="17862"/>
                    <a:pt x="14944" y="17862"/>
                  </a:cubicBezTo>
                  <a:cubicBezTo>
                    <a:pt x="14939" y="17862"/>
                    <a:pt x="14933" y="17861"/>
                    <a:pt x="14927" y="17860"/>
                  </a:cubicBezTo>
                  <a:cubicBezTo>
                    <a:pt x="14927" y="17860"/>
                    <a:pt x="14927" y="17850"/>
                    <a:pt x="14927" y="17850"/>
                  </a:cubicBezTo>
                  <a:cubicBezTo>
                    <a:pt x="14932" y="17839"/>
                    <a:pt x="14935" y="17835"/>
                    <a:pt x="14939" y="17835"/>
                  </a:cubicBezTo>
                  <a:cubicBezTo>
                    <a:pt x="14943" y="17835"/>
                    <a:pt x="14947" y="17837"/>
                    <a:pt x="14955" y="17841"/>
                  </a:cubicBezTo>
                  <a:cubicBezTo>
                    <a:pt x="14955" y="17850"/>
                    <a:pt x="14965" y="17850"/>
                    <a:pt x="14965" y="17850"/>
                  </a:cubicBezTo>
                  <a:cubicBezTo>
                    <a:pt x="14974" y="17841"/>
                    <a:pt x="14974" y="17841"/>
                    <a:pt x="14974" y="17831"/>
                  </a:cubicBezTo>
                  <a:cubicBezTo>
                    <a:pt x="14974" y="17831"/>
                    <a:pt x="14965" y="17822"/>
                    <a:pt x="14965" y="17822"/>
                  </a:cubicBezTo>
                  <a:lnTo>
                    <a:pt x="14955" y="17822"/>
                  </a:lnTo>
                  <a:cubicBezTo>
                    <a:pt x="14936" y="17822"/>
                    <a:pt x="14927" y="17803"/>
                    <a:pt x="14927" y="17794"/>
                  </a:cubicBezTo>
                  <a:cubicBezTo>
                    <a:pt x="14927" y="17784"/>
                    <a:pt x="14927" y="17775"/>
                    <a:pt x="14927" y="17775"/>
                  </a:cubicBezTo>
                  <a:cubicBezTo>
                    <a:pt x="14927" y="17771"/>
                    <a:pt x="14928" y="17770"/>
                    <a:pt x="14930" y="17770"/>
                  </a:cubicBezTo>
                  <a:close/>
                  <a:moveTo>
                    <a:pt x="14817" y="17809"/>
                  </a:moveTo>
                  <a:cubicBezTo>
                    <a:pt x="14828" y="17809"/>
                    <a:pt x="14835" y="17818"/>
                    <a:pt x="14842" y="17831"/>
                  </a:cubicBezTo>
                  <a:cubicBezTo>
                    <a:pt x="14842" y="17850"/>
                    <a:pt x="14842" y="17850"/>
                    <a:pt x="14861" y="17850"/>
                  </a:cubicBezTo>
                  <a:cubicBezTo>
                    <a:pt x="14870" y="17841"/>
                    <a:pt x="14880" y="17841"/>
                    <a:pt x="14889" y="17841"/>
                  </a:cubicBezTo>
                  <a:cubicBezTo>
                    <a:pt x="14898" y="17841"/>
                    <a:pt x="14908" y="17841"/>
                    <a:pt x="14908" y="17850"/>
                  </a:cubicBezTo>
                  <a:cubicBezTo>
                    <a:pt x="14908" y="17860"/>
                    <a:pt x="14898" y="17860"/>
                    <a:pt x="14898" y="17860"/>
                  </a:cubicBezTo>
                  <a:cubicBezTo>
                    <a:pt x="14887" y="17862"/>
                    <a:pt x="14875" y="17863"/>
                    <a:pt x="14865" y="17863"/>
                  </a:cubicBezTo>
                  <a:cubicBezTo>
                    <a:pt x="14832" y="17863"/>
                    <a:pt x="14804" y="17853"/>
                    <a:pt x="14775" y="17831"/>
                  </a:cubicBezTo>
                  <a:cubicBezTo>
                    <a:pt x="14785" y="17822"/>
                    <a:pt x="14794" y="17822"/>
                    <a:pt x="14804" y="17812"/>
                  </a:cubicBezTo>
                  <a:cubicBezTo>
                    <a:pt x="14809" y="17810"/>
                    <a:pt x="14813" y="17809"/>
                    <a:pt x="14817" y="17809"/>
                  </a:cubicBezTo>
                  <a:close/>
                  <a:moveTo>
                    <a:pt x="18644" y="17856"/>
                  </a:moveTo>
                  <a:cubicBezTo>
                    <a:pt x="18646" y="17856"/>
                    <a:pt x="18647" y="17857"/>
                    <a:pt x="18647" y="17860"/>
                  </a:cubicBezTo>
                  <a:cubicBezTo>
                    <a:pt x="18647" y="17860"/>
                    <a:pt x="18647" y="17869"/>
                    <a:pt x="18647" y="17869"/>
                  </a:cubicBezTo>
                  <a:lnTo>
                    <a:pt x="18637" y="17869"/>
                  </a:lnTo>
                  <a:cubicBezTo>
                    <a:pt x="18637" y="17869"/>
                    <a:pt x="18637" y="17869"/>
                    <a:pt x="18637" y="17860"/>
                  </a:cubicBezTo>
                  <a:cubicBezTo>
                    <a:pt x="18637" y="17860"/>
                    <a:pt x="18642" y="17856"/>
                    <a:pt x="18644" y="17856"/>
                  </a:cubicBezTo>
                  <a:close/>
                  <a:moveTo>
                    <a:pt x="18656" y="17860"/>
                  </a:moveTo>
                  <a:cubicBezTo>
                    <a:pt x="18656" y="17869"/>
                    <a:pt x="18656" y="17869"/>
                    <a:pt x="18656" y="17869"/>
                  </a:cubicBezTo>
                  <a:lnTo>
                    <a:pt x="18647" y="17869"/>
                  </a:lnTo>
                  <a:cubicBezTo>
                    <a:pt x="18656" y="17869"/>
                    <a:pt x="18656" y="17860"/>
                    <a:pt x="18656" y="17860"/>
                  </a:cubicBezTo>
                  <a:close/>
                  <a:moveTo>
                    <a:pt x="18760" y="17841"/>
                  </a:moveTo>
                  <a:cubicBezTo>
                    <a:pt x="18760" y="17841"/>
                    <a:pt x="18760" y="17841"/>
                    <a:pt x="18770" y="17850"/>
                  </a:cubicBezTo>
                  <a:cubicBezTo>
                    <a:pt x="18770" y="17850"/>
                    <a:pt x="18770" y="17860"/>
                    <a:pt x="18770" y="17860"/>
                  </a:cubicBezTo>
                  <a:cubicBezTo>
                    <a:pt x="18770" y="17860"/>
                    <a:pt x="18770" y="17869"/>
                    <a:pt x="18770" y="17869"/>
                  </a:cubicBezTo>
                  <a:cubicBezTo>
                    <a:pt x="18760" y="17869"/>
                    <a:pt x="18760" y="17869"/>
                    <a:pt x="18760" y="17860"/>
                  </a:cubicBezTo>
                  <a:cubicBezTo>
                    <a:pt x="18760" y="17860"/>
                    <a:pt x="18760" y="17850"/>
                    <a:pt x="18770" y="17850"/>
                  </a:cubicBezTo>
                  <a:lnTo>
                    <a:pt x="18751" y="17850"/>
                  </a:lnTo>
                  <a:cubicBezTo>
                    <a:pt x="18760" y="17850"/>
                    <a:pt x="18760" y="17841"/>
                    <a:pt x="18760" y="17841"/>
                  </a:cubicBezTo>
                  <a:close/>
                  <a:moveTo>
                    <a:pt x="18808" y="17850"/>
                  </a:moveTo>
                  <a:cubicBezTo>
                    <a:pt x="18808" y="17860"/>
                    <a:pt x="18808" y="17860"/>
                    <a:pt x="18808" y="17860"/>
                  </a:cubicBezTo>
                  <a:cubicBezTo>
                    <a:pt x="18808" y="17860"/>
                    <a:pt x="18808" y="17860"/>
                    <a:pt x="18808" y="17869"/>
                  </a:cubicBezTo>
                  <a:cubicBezTo>
                    <a:pt x="18798" y="17860"/>
                    <a:pt x="18798" y="17860"/>
                    <a:pt x="18798" y="17860"/>
                  </a:cubicBezTo>
                  <a:cubicBezTo>
                    <a:pt x="18798" y="17860"/>
                    <a:pt x="18798" y="17860"/>
                    <a:pt x="18808" y="17850"/>
                  </a:cubicBezTo>
                  <a:close/>
                  <a:moveTo>
                    <a:pt x="18950" y="17850"/>
                  </a:moveTo>
                  <a:cubicBezTo>
                    <a:pt x="18950" y="17850"/>
                    <a:pt x="18950" y="17860"/>
                    <a:pt x="18959" y="17860"/>
                  </a:cubicBezTo>
                  <a:cubicBezTo>
                    <a:pt x="18959" y="17860"/>
                    <a:pt x="18959" y="17860"/>
                    <a:pt x="18959" y="17869"/>
                  </a:cubicBezTo>
                  <a:cubicBezTo>
                    <a:pt x="18950" y="17869"/>
                    <a:pt x="18950" y="17869"/>
                    <a:pt x="18950" y="17860"/>
                  </a:cubicBezTo>
                  <a:cubicBezTo>
                    <a:pt x="18950" y="17860"/>
                    <a:pt x="18950" y="17860"/>
                    <a:pt x="18950" y="17850"/>
                  </a:cubicBezTo>
                  <a:close/>
                  <a:moveTo>
                    <a:pt x="60010" y="17850"/>
                  </a:moveTo>
                  <a:lnTo>
                    <a:pt x="60039" y="17860"/>
                  </a:lnTo>
                  <a:cubicBezTo>
                    <a:pt x="60029" y="17869"/>
                    <a:pt x="60029" y="17869"/>
                    <a:pt x="60020" y="17869"/>
                  </a:cubicBezTo>
                  <a:lnTo>
                    <a:pt x="59992" y="17869"/>
                  </a:lnTo>
                  <a:cubicBezTo>
                    <a:pt x="59992" y="17869"/>
                    <a:pt x="60001" y="17869"/>
                    <a:pt x="60001" y="17860"/>
                  </a:cubicBezTo>
                  <a:lnTo>
                    <a:pt x="60010" y="17860"/>
                  </a:lnTo>
                  <a:lnTo>
                    <a:pt x="60010" y="17850"/>
                  </a:lnTo>
                  <a:close/>
                  <a:moveTo>
                    <a:pt x="60219" y="17860"/>
                  </a:moveTo>
                  <a:cubicBezTo>
                    <a:pt x="60219" y="17860"/>
                    <a:pt x="60219" y="17860"/>
                    <a:pt x="60219" y="17869"/>
                  </a:cubicBezTo>
                  <a:lnTo>
                    <a:pt x="60200" y="17869"/>
                  </a:lnTo>
                  <a:cubicBezTo>
                    <a:pt x="60209" y="17860"/>
                    <a:pt x="60209" y="17860"/>
                    <a:pt x="60219" y="17860"/>
                  </a:cubicBezTo>
                  <a:close/>
                  <a:moveTo>
                    <a:pt x="60247" y="17822"/>
                  </a:moveTo>
                  <a:cubicBezTo>
                    <a:pt x="60247" y="17822"/>
                    <a:pt x="60247" y="17831"/>
                    <a:pt x="60247" y="17831"/>
                  </a:cubicBezTo>
                  <a:cubicBezTo>
                    <a:pt x="60247" y="17841"/>
                    <a:pt x="60247" y="17841"/>
                    <a:pt x="60247" y="17850"/>
                  </a:cubicBezTo>
                  <a:lnTo>
                    <a:pt x="60275" y="17831"/>
                  </a:lnTo>
                  <a:lnTo>
                    <a:pt x="60285" y="17860"/>
                  </a:lnTo>
                  <a:lnTo>
                    <a:pt x="60304" y="17841"/>
                  </a:lnTo>
                  <a:lnTo>
                    <a:pt x="60323" y="17860"/>
                  </a:lnTo>
                  <a:lnTo>
                    <a:pt x="60332" y="17841"/>
                  </a:lnTo>
                  <a:lnTo>
                    <a:pt x="60351" y="17859"/>
                  </a:lnTo>
                  <a:lnTo>
                    <a:pt x="60351" y="17859"/>
                  </a:lnTo>
                  <a:cubicBezTo>
                    <a:pt x="60342" y="17860"/>
                    <a:pt x="60332" y="17860"/>
                    <a:pt x="60323" y="17860"/>
                  </a:cubicBezTo>
                  <a:cubicBezTo>
                    <a:pt x="60294" y="17860"/>
                    <a:pt x="60266" y="17860"/>
                    <a:pt x="60238" y="17869"/>
                  </a:cubicBezTo>
                  <a:cubicBezTo>
                    <a:pt x="60238" y="17860"/>
                    <a:pt x="60238" y="17860"/>
                    <a:pt x="60238" y="17860"/>
                  </a:cubicBezTo>
                  <a:cubicBezTo>
                    <a:pt x="60238" y="17860"/>
                    <a:pt x="60228" y="17850"/>
                    <a:pt x="60228" y="17841"/>
                  </a:cubicBezTo>
                  <a:cubicBezTo>
                    <a:pt x="60228" y="17841"/>
                    <a:pt x="60228" y="17831"/>
                    <a:pt x="60228" y="17831"/>
                  </a:cubicBezTo>
                  <a:cubicBezTo>
                    <a:pt x="60238" y="17831"/>
                    <a:pt x="60238" y="17822"/>
                    <a:pt x="60247" y="17822"/>
                  </a:cubicBezTo>
                  <a:close/>
                  <a:moveTo>
                    <a:pt x="18931" y="17869"/>
                  </a:moveTo>
                  <a:cubicBezTo>
                    <a:pt x="18931" y="17869"/>
                    <a:pt x="18931" y="17879"/>
                    <a:pt x="18940" y="17879"/>
                  </a:cubicBezTo>
                  <a:lnTo>
                    <a:pt x="18931" y="17879"/>
                  </a:lnTo>
                  <a:cubicBezTo>
                    <a:pt x="18931" y="17879"/>
                    <a:pt x="18931" y="17869"/>
                    <a:pt x="18931" y="17869"/>
                  </a:cubicBezTo>
                  <a:close/>
                  <a:moveTo>
                    <a:pt x="19006" y="17869"/>
                  </a:moveTo>
                  <a:cubicBezTo>
                    <a:pt x="19006" y="17869"/>
                    <a:pt x="19006" y="17869"/>
                    <a:pt x="19006" y="17879"/>
                  </a:cubicBezTo>
                  <a:lnTo>
                    <a:pt x="18997" y="17879"/>
                  </a:lnTo>
                  <a:cubicBezTo>
                    <a:pt x="18997" y="17879"/>
                    <a:pt x="19006" y="17869"/>
                    <a:pt x="19006" y="17869"/>
                  </a:cubicBezTo>
                  <a:close/>
                  <a:moveTo>
                    <a:pt x="59944" y="17831"/>
                  </a:moveTo>
                  <a:cubicBezTo>
                    <a:pt x="59944" y="17831"/>
                    <a:pt x="59944" y="17841"/>
                    <a:pt x="59944" y="17850"/>
                  </a:cubicBezTo>
                  <a:cubicBezTo>
                    <a:pt x="59952" y="17858"/>
                    <a:pt x="59953" y="17872"/>
                    <a:pt x="59964" y="17872"/>
                  </a:cubicBezTo>
                  <a:cubicBezTo>
                    <a:pt x="59966" y="17872"/>
                    <a:pt x="59969" y="17871"/>
                    <a:pt x="59973" y="17869"/>
                  </a:cubicBezTo>
                  <a:lnTo>
                    <a:pt x="59973" y="17869"/>
                  </a:lnTo>
                  <a:cubicBezTo>
                    <a:pt x="59963" y="17879"/>
                    <a:pt x="59954" y="17879"/>
                    <a:pt x="59944" y="17879"/>
                  </a:cubicBezTo>
                  <a:cubicBezTo>
                    <a:pt x="59935" y="17860"/>
                    <a:pt x="59935" y="17841"/>
                    <a:pt x="59944" y="17831"/>
                  </a:cubicBezTo>
                  <a:close/>
                  <a:moveTo>
                    <a:pt x="55865" y="17860"/>
                  </a:moveTo>
                  <a:lnTo>
                    <a:pt x="55865" y="17860"/>
                  </a:lnTo>
                  <a:cubicBezTo>
                    <a:pt x="55874" y="17869"/>
                    <a:pt x="55884" y="17869"/>
                    <a:pt x="55893" y="17879"/>
                  </a:cubicBezTo>
                  <a:cubicBezTo>
                    <a:pt x="55888" y="17881"/>
                    <a:pt x="55884" y="17882"/>
                    <a:pt x="55880" y="17882"/>
                  </a:cubicBezTo>
                  <a:cubicBezTo>
                    <a:pt x="55870" y="17882"/>
                    <a:pt x="55865" y="17874"/>
                    <a:pt x="55865" y="17860"/>
                  </a:cubicBezTo>
                  <a:close/>
                  <a:moveTo>
                    <a:pt x="54274" y="17869"/>
                  </a:moveTo>
                  <a:cubicBezTo>
                    <a:pt x="54274" y="17879"/>
                    <a:pt x="54274" y="17879"/>
                    <a:pt x="54274" y="17879"/>
                  </a:cubicBezTo>
                  <a:cubicBezTo>
                    <a:pt x="54274" y="17883"/>
                    <a:pt x="54272" y="17886"/>
                    <a:pt x="54270" y="17886"/>
                  </a:cubicBezTo>
                  <a:cubicBezTo>
                    <a:pt x="54267" y="17886"/>
                    <a:pt x="54265" y="17883"/>
                    <a:pt x="54265" y="17879"/>
                  </a:cubicBezTo>
                  <a:lnTo>
                    <a:pt x="54274" y="17869"/>
                  </a:lnTo>
                  <a:close/>
                  <a:moveTo>
                    <a:pt x="16299" y="17803"/>
                  </a:moveTo>
                  <a:cubicBezTo>
                    <a:pt x="16318" y="17803"/>
                    <a:pt x="16337" y="17822"/>
                    <a:pt x="16328" y="17831"/>
                  </a:cubicBezTo>
                  <a:cubicBezTo>
                    <a:pt x="16318" y="17850"/>
                    <a:pt x="16328" y="17850"/>
                    <a:pt x="16347" y="17860"/>
                  </a:cubicBezTo>
                  <a:cubicBezTo>
                    <a:pt x="16340" y="17867"/>
                    <a:pt x="16333" y="17873"/>
                    <a:pt x="16327" y="17873"/>
                  </a:cubicBezTo>
                  <a:cubicBezTo>
                    <a:pt x="16324" y="17873"/>
                    <a:pt x="16321" y="17872"/>
                    <a:pt x="16318" y="17869"/>
                  </a:cubicBezTo>
                  <a:lnTo>
                    <a:pt x="16299" y="17869"/>
                  </a:lnTo>
                  <a:cubicBezTo>
                    <a:pt x="16290" y="17879"/>
                    <a:pt x="16280" y="17888"/>
                    <a:pt x="16271" y="17888"/>
                  </a:cubicBezTo>
                  <a:cubicBezTo>
                    <a:pt x="16271" y="17879"/>
                    <a:pt x="16271" y="17879"/>
                    <a:pt x="16271" y="17869"/>
                  </a:cubicBezTo>
                  <a:cubicBezTo>
                    <a:pt x="16280" y="17860"/>
                    <a:pt x="16280" y="17850"/>
                    <a:pt x="16271" y="17841"/>
                  </a:cubicBezTo>
                  <a:cubicBezTo>
                    <a:pt x="16290" y="17841"/>
                    <a:pt x="16290" y="17841"/>
                    <a:pt x="16290" y="17822"/>
                  </a:cubicBezTo>
                  <a:cubicBezTo>
                    <a:pt x="16290" y="17812"/>
                    <a:pt x="16290" y="17803"/>
                    <a:pt x="16299" y="17803"/>
                  </a:cubicBezTo>
                  <a:close/>
                  <a:moveTo>
                    <a:pt x="18637" y="17879"/>
                  </a:moveTo>
                  <a:lnTo>
                    <a:pt x="18637" y="17888"/>
                  </a:lnTo>
                  <a:lnTo>
                    <a:pt x="18628" y="17888"/>
                  </a:lnTo>
                  <a:lnTo>
                    <a:pt x="18637" y="17879"/>
                  </a:lnTo>
                  <a:close/>
                  <a:moveTo>
                    <a:pt x="18666" y="17879"/>
                  </a:moveTo>
                  <a:lnTo>
                    <a:pt x="18656" y="17888"/>
                  </a:lnTo>
                  <a:cubicBezTo>
                    <a:pt x="18656" y="17888"/>
                    <a:pt x="18647" y="17879"/>
                    <a:pt x="18647" y="17879"/>
                  </a:cubicBezTo>
                  <a:close/>
                  <a:moveTo>
                    <a:pt x="55704" y="17831"/>
                  </a:moveTo>
                  <a:cubicBezTo>
                    <a:pt x="55713" y="17831"/>
                    <a:pt x="55713" y="17841"/>
                    <a:pt x="55713" y="17841"/>
                  </a:cubicBezTo>
                  <a:cubicBezTo>
                    <a:pt x="55713" y="17850"/>
                    <a:pt x="55723" y="17850"/>
                    <a:pt x="55732" y="17850"/>
                  </a:cubicBezTo>
                  <a:cubicBezTo>
                    <a:pt x="55737" y="17846"/>
                    <a:pt x="55742" y="17843"/>
                    <a:pt x="55745" y="17843"/>
                  </a:cubicBezTo>
                  <a:cubicBezTo>
                    <a:pt x="55749" y="17843"/>
                    <a:pt x="55751" y="17846"/>
                    <a:pt x="55751" y="17850"/>
                  </a:cubicBezTo>
                  <a:cubicBezTo>
                    <a:pt x="55760" y="17860"/>
                    <a:pt x="55760" y="17860"/>
                    <a:pt x="55770" y="17869"/>
                  </a:cubicBezTo>
                  <a:cubicBezTo>
                    <a:pt x="55770" y="17869"/>
                    <a:pt x="55770" y="17879"/>
                    <a:pt x="55770" y="17879"/>
                  </a:cubicBezTo>
                  <a:cubicBezTo>
                    <a:pt x="55770" y="17879"/>
                    <a:pt x="55770" y="17879"/>
                    <a:pt x="55770" y="17888"/>
                  </a:cubicBezTo>
                  <a:cubicBezTo>
                    <a:pt x="55742" y="17879"/>
                    <a:pt x="55713" y="17869"/>
                    <a:pt x="55685" y="17860"/>
                  </a:cubicBezTo>
                  <a:cubicBezTo>
                    <a:pt x="55694" y="17850"/>
                    <a:pt x="55694" y="17841"/>
                    <a:pt x="55704" y="17831"/>
                  </a:cubicBezTo>
                  <a:close/>
                  <a:moveTo>
                    <a:pt x="55855" y="17860"/>
                  </a:moveTo>
                  <a:cubicBezTo>
                    <a:pt x="55855" y="17860"/>
                    <a:pt x="55865" y="17869"/>
                    <a:pt x="55865" y="17869"/>
                  </a:cubicBezTo>
                  <a:cubicBezTo>
                    <a:pt x="55865" y="17879"/>
                    <a:pt x="55855" y="17888"/>
                    <a:pt x="55846" y="17888"/>
                  </a:cubicBezTo>
                  <a:cubicBezTo>
                    <a:pt x="55846" y="17879"/>
                    <a:pt x="55846" y="17869"/>
                    <a:pt x="55846" y="17869"/>
                  </a:cubicBezTo>
                  <a:cubicBezTo>
                    <a:pt x="55846" y="17860"/>
                    <a:pt x="55855" y="17860"/>
                    <a:pt x="55855" y="17860"/>
                  </a:cubicBezTo>
                  <a:close/>
                  <a:moveTo>
                    <a:pt x="15807" y="17850"/>
                  </a:moveTo>
                  <a:cubicBezTo>
                    <a:pt x="15845" y="17860"/>
                    <a:pt x="15864" y="17869"/>
                    <a:pt x="15864" y="17898"/>
                  </a:cubicBezTo>
                  <a:cubicBezTo>
                    <a:pt x="15845" y="17898"/>
                    <a:pt x="15807" y="17869"/>
                    <a:pt x="15807" y="17850"/>
                  </a:cubicBezTo>
                  <a:close/>
                  <a:moveTo>
                    <a:pt x="18741" y="17888"/>
                  </a:moveTo>
                  <a:cubicBezTo>
                    <a:pt x="18751" y="17888"/>
                    <a:pt x="18751" y="17888"/>
                    <a:pt x="18751" y="17898"/>
                  </a:cubicBezTo>
                  <a:cubicBezTo>
                    <a:pt x="18741" y="17898"/>
                    <a:pt x="18741" y="17888"/>
                    <a:pt x="18741" y="17888"/>
                  </a:cubicBezTo>
                  <a:close/>
                  <a:moveTo>
                    <a:pt x="18770" y="17888"/>
                  </a:moveTo>
                  <a:cubicBezTo>
                    <a:pt x="18770" y="17888"/>
                    <a:pt x="18770" y="17898"/>
                    <a:pt x="18770" y="17898"/>
                  </a:cubicBezTo>
                  <a:lnTo>
                    <a:pt x="18760" y="17898"/>
                  </a:lnTo>
                  <a:cubicBezTo>
                    <a:pt x="18770" y="17898"/>
                    <a:pt x="18770" y="17898"/>
                    <a:pt x="18770" y="17888"/>
                  </a:cubicBezTo>
                  <a:close/>
                  <a:moveTo>
                    <a:pt x="18808" y="17879"/>
                  </a:moveTo>
                  <a:lnTo>
                    <a:pt x="18808" y="17888"/>
                  </a:lnTo>
                  <a:cubicBezTo>
                    <a:pt x="18808" y="17879"/>
                    <a:pt x="18817" y="17879"/>
                    <a:pt x="18817" y="17879"/>
                  </a:cubicBezTo>
                  <a:lnTo>
                    <a:pt x="18817" y="17879"/>
                  </a:lnTo>
                  <a:cubicBezTo>
                    <a:pt x="18817" y="17888"/>
                    <a:pt x="18817" y="17898"/>
                    <a:pt x="18808" y="17898"/>
                  </a:cubicBezTo>
                  <a:cubicBezTo>
                    <a:pt x="18808" y="17898"/>
                    <a:pt x="18808" y="17888"/>
                    <a:pt x="18808" y="17888"/>
                  </a:cubicBezTo>
                  <a:lnTo>
                    <a:pt x="18798" y="17888"/>
                  </a:lnTo>
                  <a:lnTo>
                    <a:pt x="18808" y="17879"/>
                  </a:lnTo>
                  <a:close/>
                  <a:moveTo>
                    <a:pt x="18912" y="17889"/>
                  </a:moveTo>
                  <a:lnTo>
                    <a:pt x="18921" y="17898"/>
                  </a:lnTo>
                  <a:cubicBezTo>
                    <a:pt x="18915" y="17898"/>
                    <a:pt x="18913" y="17894"/>
                    <a:pt x="18912" y="17889"/>
                  </a:cubicBezTo>
                  <a:close/>
                  <a:moveTo>
                    <a:pt x="22461" y="17879"/>
                  </a:moveTo>
                  <a:lnTo>
                    <a:pt x="22471" y="17888"/>
                  </a:lnTo>
                  <a:lnTo>
                    <a:pt x="22461" y="17898"/>
                  </a:lnTo>
                  <a:cubicBezTo>
                    <a:pt x="22461" y="17898"/>
                    <a:pt x="22461" y="17888"/>
                    <a:pt x="22461" y="17888"/>
                  </a:cubicBezTo>
                  <a:cubicBezTo>
                    <a:pt x="22461" y="17888"/>
                    <a:pt x="22461" y="17888"/>
                    <a:pt x="22461" y="17879"/>
                  </a:cubicBezTo>
                  <a:close/>
                  <a:moveTo>
                    <a:pt x="54416" y="17803"/>
                  </a:moveTo>
                  <a:cubicBezTo>
                    <a:pt x="54416" y="17812"/>
                    <a:pt x="54416" y="17812"/>
                    <a:pt x="54426" y="17822"/>
                  </a:cubicBezTo>
                  <a:cubicBezTo>
                    <a:pt x="54426" y="17827"/>
                    <a:pt x="54428" y="17829"/>
                    <a:pt x="54432" y="17829"/>
                  </a:cubicBezTo>
                  <a:cubicBezTo>
                    <a:pt x="54435" y="17829"/>
                    <a:pt x="54440" y="17827"/>
                    <a:pt x="54445" y="17822"/>
                  </a:cubicBezTo>
                  <a:cubicBezTo>
                    <a:pt x="54445" y="17812"/>
                    <a:pt x="54454" y="17812"/>
                    <a:pt x="54454" y="17812"/>
                  </a:cubicBezTo>
                  <a:lnTo>
                    <a:pt x="54454" y="17822"/>
                  </a:lnTo>
                  <a:lnTo>
                    <a:pt x="54464" y="17822"/>
                  </a:lnTo>
                  <a:lnTo>
                    <a:pt x="54464" y="17831"/>
                  </a:lnTo>
                  <a:lnTo>
                    <a:pt x="54483" y="17831"/>
                  </a:lnTo>
                  <a:cubicBezTo>
                    <a:pt x="54483" y="17841"/>
                    <a:pt x="54483" y="17841"/>
                    <a:pt x="54483" y="17850"/>
                  </a:cubicBezTo>
                  <a:cubicBezTo>
                    <a:pt x="54473" y="17850"/>
                    <a:pt x="54464" y="17860"/>
                    <a:pt x="54454" y="17869"/>
                  </a:cubicBezTo>
                  <a:cubicBezTo>
                    <a:pt x="54435" y="17879"/>
                    <a:pt x="54416" y="17888"/>
                    <a:pt x="54407" y="17898"/>
                  </a:cubicBezTo>
                  <a:lnTo>
                    <a:pt x="54397" y="17898"/>
                  </a:lnTo>
                  <a:cubicBezTo>
                    <a:pt x="54397" y="17898"/>
                    <a:pt x="54388" y="17898"/>
                    <a:pt x="54388" y="17888"/>
                  </a:cubicBezTo>
                  <a:cubicBezTo>
                    <a:pt x="54397" y="17888"/>
                    <a:pt x="54397" y="17879"/>
                    <a:pt x="54397" y="17879"/>
                  </a:cubicBezTo>
                  <a:lnTo>
                    <a:pt x="54388" y="17879"/>
                  </a:lnTo>
                  <a:cubicBezTo>
                    <a:pt x="54388" y="17879"/>
                    <a:pt x="54379" y="17869"/>
                    <a:pt x="54379" y="17869"/>
                  </a:cubicBezTo>
                  <a:cubicBezTo>
                    <a:pt x="54379" y="17860"/>
                    <a:pt x="54388" y="17860"/>
                    <a:pt x="54388" y="17860"/>
                  </a:cubicBezTo>
                  <a:cubicBezTo>
                    <a:pt x="54407" y="17860"/>
                    <a:pt x="54426" y="17850"/>
                    <a:pt x="54445" y="17841"/>
                  </a:cubicBezTo>
                  <a:lnTo>
                    <a:pt x="54445" y="17831"/>
                  </a:lnTo>
                  <a:cubicBezTo>
                    <a:pt x="54435" y="17831"/>
                    <a:pt x="54435" y="17841"/>
                    <a:pt x="54426" y="17841"/>
                  </a:cubicBezTo>
                  <a:cubicBezTo>
                    <a:pt x="54416" y="17841"/>
                    <a:pt x="54416" y="17841"/>
                    <a:pt x="54416" y="17831"/>
                  </a:cubicBezTo>
                  <a:cubicBezTo>
                    <a:pt x="54416" y="17822"/>
                    <a:pt x="54416" y="17812"/>
                    <a:pt x="54416" y="17803"/>
                  </a:cubicBezTo>
                  <a:close/>
                  <a:moveTo>
                    <a:pt x="16240" y="17875"/>
                  </a:moveTo>
                  <a:cubicBezTo>
                    <a:pt x="16243" y="17875"/>
                    <a:pt x="16247" y="17876"/>
                    <a:pt x="16252" y="17879"/>
                  </a:cubicBezTo>
                  <a:cubicBezTo>
                    <a:pt x="16243" y="17888"/>
                    <a:pt x="16252" y="17907"/>
                    <a:pt x="16224" y="17907"/>
                  </a:cubicBezTo>
                  <a:cubicBezTo>
                    <a:pt x="16224" y="17886"/>
                    <a:pt x="16229" y="17875"/>
                    <a:pt x="16240" y="17875"/>
                  </a:cubicBezTo>
                  <a:close/>
                  <a:moveTo>
                    <a:pt x="18533" y="17888"/>
                  </a:moveTo>
                  <a:cubicBezTo>
                    <a:pt x="18543" y="17888"/>
                    <a:pt x="18543" y="17888"/>
                    <a:pt x="18543" y="17898"/>
                  </a:cubicBezTo>
                  <a:lnTo>
                    <a:pt x="18533" y="17907"/>
                  </a:lnTo>
                  <a:lnTo>
                    <a:pt x="18524" y="17898"/>
                  </a:lnTo>
                  <a:lnTo>
                    <a:pt x="18524" y="17907"/>
                  </a:lnTo>
                  <a:cubicBezTo>
                    <a:pt x="18524" y="17898"/>
                    <a:pt x="18514" y="17898"/>
                    <a:pt x="18524" y="17888"/>
                  </a:cubicBezTo>
                  <a:cubicBezTo>
                    <a:pt x="18524" y="17898"/>
                    <a:pt x="18533" y="17898"/>
                    <a:pt x="18533" y="17898"/>
                  </a:cubicBezTo>
                  <a:cubicBezTo>
                    <a:pt x="18533" y="17898"/>
                    <a:pt x="18533" y="17888"/>
                    <a:pt x="18533" y="17888"/>
                  </a:cubicBezTo>
                  <a:close/>
                  <a:moveTo>
                    <a:pt x="18637" y="17898"/>
                  </a:moveTo>
                  <a:cubicBezTo>
                    <a:pt x="18637" y="17898"/>
                    <a:pt x="18637" y="17898"/>
                    <a:pt x="18637" y="17907"/>
                  </a:cubicBezTo>
                  <a:cubicBezTo>
                    <a:pt x="18637" y="17907"/>
                    <a:pt x="18628" y="17907"/>
                    <a:pt x="18628" y="17898"/>
                  </a:cubicBezTo>
                  <a:close/>
                  <a:moveTo>
                    <a:pt x="56849" y="17860"/>
                  </a:moveTo>
                  <a:cubicBezTo>
                    <a:pt x="56849" y="17860"/>
                    <a:pt x="56858" y="17860"/>
                    <a:pt x="56858" y="17869"/>
                  </a:cubicBezTo>
                  <a:cubicBezTo>
                    <a:pt x="56858" y="17879"/>
                    <a:pt x="56858" y="17888"/>
                    <a:pt x="56858" y="17898"/>
                  </a:cubicBezTo>
                  <a:lnTo>
                    <a:pt x="56849" y="17898"/>
                  </a:lnTo>
                  <a:cubicBezTo>
                    <a:pt x="56849" y="17907"/>
                    <a:pt x="56840" y="17907"/>
                    <a:pt x="56830" y="17907"/>
                  </a:cubicBezTo>
                  <a:cubicBezTo>
                    <a:pt x="56821" y="17907"/>
                    <a:pt x="56811" y="17907"/>
                    <a:pt x="56802" y="17898"/>
                  </a:cubicBezTo>
                  <a:cubicBezTo>
                    <a:pt x="56792" y="17898"/>
                    <a:pt x="56792" y="17888"/>
                    <a:pt x="56802" y="17879"/>
                  </a:cubicBezTo>
                  <a:cubicBezTo>
                    <a:pt x="56811" y="17879"/>
                    <a:pt x="56821" y="17869"/>
                    <a:pt x="56830" y="17869"/>
                  </a:cubicBezTo>
                  <a:cubicBezTo>
                    <a:pt x="56830" y="17869"/>
                    <a:pt x="56840" y="17869"/>
                    <a:pt x="56849" y="17860"/>
                  </a:cubicBezTo>
                  <a:close/>
                  <a:moveTo>
                    <a:pt x="19111" y="17898"/>
                  </a:moveTo>
                  <a:cubicBezTo>
                    <a:pt x="19111" y="17898"/>
                    <a:pt x="19111" y="17907"/>
                    <a:pt x="19111" y="17907"/>
                  </a:cubicBezTo>
                  <a:cubicBezTo>
                    <a:pt x="19111" y="17907"/>
                    <a:pt x="19101" y="17917"/>
                    <a:pt x="19101" y="17917"/>
                  </a:cubicBezTo>
                  <a:lnTo>
                    <a:pt x="19101" y="17907"/>
                  </a:lnTo>
                  <a:cubicBezTo>
                    <a:pt x="19101" y="17898"/>
                    <a:pt x="19101" y="17898"/>
                    <a:pt x="19101" y="17898"/>
                  </a:cubicBezTo>
                  <a:close/>
                  <a:moveTo>
                    <a:pt x="54767" y="17708"/>
                  </a:moveTo>
                  <a:cubicBezTo>
                    <a:pt x="54776" y="17718"/>
                    <a:pt x="54786" y="17727"/>
                    <a:pt x="54795" y="17746"/>
                  </a:cubicBezTo>
                  <a:cubicBezTo>
                    <a:pt x="54814" y="17756"/>
                    <a:pt x="54823" y="17765"/>
                    <a:pt x="54823" y="17784"/>
                  </a:cubicBezTo>
                  <a:cubicBezTo>
                    <a:pt x="54833" y="17784"/>
                    <a:pt x="54833" y="17794"/>
                    <a:pt x="54833" y="17803"/>
                  </a:cubicBezTo>
                  <a:cubicBezTo>
                    <a:pt x="54823" y="17803"/>
                    <a:pt x="54823" y="17803"/>
                    <a:pt x="54814" y="17812"/>
                  </a:cubicBezTo>
                  <a:cubicBezTo>
                    <a:pt x="54814" y="17803"/>
                    <a:pt x="54814" y="17803"/>
                    <a:pt x="54814" y="17794"/>
                  </a:cubicBezTo>
                  <a:cubicBezTo>
                    <a:pt x="54804" y="17794"/>
                    <a:pt x="54795" y="17803"/>
                    <a:pt x="54795" y="17803"/>
                  </a:cubicBezTo>
                  <a:cubicBezTo>
                    <a:pt x="54795" y="17812"/>
                    <a:pt x="54795" y="17812"/>
                    <a:pt x="54795" y="17812"/>
                  </a:cubicBezTo>
                  <a:cubicBezTo>
                    <a:pt x="54767" y="17822"/>
                    <a:pt x="54748" y="17831"/>
                    <a:pt x="54719" y="17831"/>
                  </a:cubicBezTo>
                  <a:cubicBezTo>
                    <a:pt x="54719" y="17831"/>
                    <a:pt x="54719" y="17831"/>
                    <a:pt x="54719" y="17822"/>
                  </a:cubicBezTo>
                  <a:cubicBezTo>
                    <a:pt x="54719" y="17831"/>
                    <a:pt x="54710" y="17831"/>
                    <a:pt x="54700" y="17841"/>
                  </a:cubicBezTo>
                  <a:cubicBezTo>
                    <a:pt x="54691" y="17850"/>
                    <a:pt x="54672" y="17850"/>
                    <a:pt x="54663" y="17860"/>
                  </a:cubicBezTo>
                  <a:cubicBezTo>
                    <a:pt x="54663" y="17860"/>
                    <a:pt x="54653" y="17850"/>
                    <a:pt x="54653" y="17850"/>
                  </a:cubicBezTo>
                  <a:cubicBezTo>
                    <a:pt x="54653" y="17841"/>
                    <a:pt x="54653" y="17841"/>
                    <a:pt x="54653" y="17831"/>
                  </a:cubicBezTo>
                  <a:cubicBezTo>
                    <a:pt x="54653" y="17822"/>
                    <a:pt x="54653" y="17822"/>
                    <a:pt x="54644" y="17812"/>
                  </a:cubicBezTo>
                  <a:cubicBezTo>
                    <a:pt x="54634" y="17812"/>
                    <a:pt x="54625" y="17822"/>
                    <a:pt x="54625" y="17831"/>
                  </a:cubicBezTo>
                  <a:cubicBezTo>
                    <a:pt x="54615" y="17841"/>
                    <a:pt x="54596" y="17841"/>
                    <a:pt x="54587" y="17841"/>
                  </a:cubicBezTo>
                  <a:cubicBezTo>
                    <a:pt x="54577" y="17841"/>
                    <a:pt x="54568" y="17850"/>
                    <a:pt x="54568" y="17850"/>
                  </a:cubicBezTo>
                  <a:lnTo>
                    <a:pt x="54568" y="17860"/>
                  </a:lnTo>
                  <a:cubicBezTo>
                    <a:pt x="54558" y="17879"/>
                    <a:pt x="54558" y="17879"/>
                    <a:pt x="54577" y="17888"/>
                  </a:cubicBezTo>
                  <a:cubicBezTo>
                    <a:pt x="54577" y="17888"/>
                    <a:pt x="54577" y="17888"/>
                    <a:pt x="54577" y="17898"/>
                  </a:cubicBezTo>
                  <a:lnTo>
                    <a:pt x="54558" y="17898"/>
                  </a:lnTo>
                  <a:cubicBezTo>
                    <a:pt x="54558" y="17888"/>
                    <a:pt x="54549" y="17888"/>
                    <a:pt x="54549" y="17888"/>
                  </a:cubicBezTo>
                  <a:cubicBezTo>
                    <a:pt x="54549" y="17888"/>
                    <a:pt x="54549" y="17898"/>
                    <a:pt x="54549" y="17898"/>
                  </a:cubicBezTo>
                  <a:cubicBezTo>
                    <a:pt x="54549" y="17907"/>
                    <a:pt x="54539" y="17917"/>
                    <a:pt x="54530" y="17917"/>
                  </a:cubicBezTo>
                  <a:cubicBezTo>
                    <a:pt x="54530" y="17917"/>
                    <a:pt x="54530" y="17917"/>
                    <a:pt x="54530" y="17907"/>
                  </a:cubicBezTo>
                  <a:lnTo>
                    <a:pt x="54511" y="17907"/>
                  </a:lnTo>
                  <a:cubicBezTo>
                    <a:pt x="54502" y="17907"/>
                    <a:pt x="54502" y="17907"/>
                    <a:pt x="54492" y="17898"/>
                  </a:cubicBezTo>
                  <a:cubicBezTo>
                    <a:pt x="54483" y="17898"/>
                    <a:pt x="54483" y="17907"/>
                    <a:pt x="54483" y="17907"/>
                  </a:cubicBezTo>
                  <a:cubicBezTo>
                    <a:pt x="54483" y="17907"/>
                    <a:pt x="54483" y="17917"/>
                    <a:pt x="54483" y="17917"/>
                  </a:cubicBezTo>
                  <a:cubicBezTo>
                    <a:pt x="54473" y="17917"/>
                    <a:pt x="54473" y="17917"/>
                    <a:pt x="54473" y="17907"/>
                  </a:cubicBezTo>
                  <a:cubicBezTo>
                    <a:pt x="54464" y="17898"/>
                    <a:pt x="54464" y="17879"/>
                    <a:pt x="54483" y="17860"/>
                  </a:cubicBezTo>
                  <a:cubicBezTo>
                    <a:pt x="54492" y="17850"/>
                    <a:pt x="54511" y="17831"/>
                    <a:pt x="54530" y="17812"/>
                  </a:cubicBezTo>
                  <a:cubicBezTo>
                    <a:pt x="54530" y="17812"/>
                    <a:pt x="54530" y="17803"/>
                    <a:pt x="54539" y="17803"/>
                  </a:cubicBezTo>
                  <a:lnTo>
                    <a:pt x="54521" y="17794"/>
                  </a:lnTo>
                  <a:cubicBezTo>
                    <a:pt x="54524" y="17792"/>
                    <a:pt x="54527" y="17791"/>
                    <a:pt x="54530" y="17791"/>
                  </a:cubicBezTo>
                  <a:cubicBezTo>
                    <a:pt x="54540" y="17791"/>
                    <a:pt x="54541" y="17803"/>
                    <a:pt x="54549" y="17803"/>
                  </a:cubicBezTo>
                  <a:lnTo>
                    <a:pt x="54568" y="17803"/>
                  </a:lnTo>
                  <a:cubicBezTo>
                    <a:pt x="54577" y="17794"/>
                    <a:pt x="54577" y="17794"/>
                    <a:pt x="54577" y="17784"/>
                  </a:cubicBezTo>
                  <a:cubicBezTo>
                    <a:pt x="54577" y="17775"/>
                    <a:pt x="54587" y="17765"/>
                    <a:pt x="54596" y="17765"/>
                  </a:cubicBezTo>
                  <a:cubicBezTo>
                    <a:pt x="54596" y="17765"/>
                    <a:pt x="54606" y="17765"/>
                    <a:pt x="54606" y="17756"/>
                  </a:cubicBezTo>
                  <a:lnTo>
                    <a:pt x="54615" y="17756"/>
                  </a:lnTo>
                  <a:cubicBezTo>
                    <a:pt x="54615" y="17765"/>
                    <a:pt x="54615" y="17765"/>
                    <a:pt x="54615" y="17775"/>
                  </a:cubicBezTo>
                  <a:cubicBezTo>
                    <a:pt x="54615" y="17784"/>
                    <a:pt x="54625" y="17784"/>
                    <a:pt x="54625" y="17784"/>
                  </a:cubicBezTo>
                  <a:cubicBezTo>
                    <a:pt x="54634" y="17784"/>
                    <a:pt x="54634" y="17784"/>
                    <a:pt x="54634" y="17775"/>
                  </a:cubicBezTo>
                  <a:cubicBezTo>
                    <a:pt x="54634" y="17775"/>
                    <a:pt x="54634" y="17775"/>
                    <a:pt x="54634" y="17765"/>
                  </a:cubicBezTo>
                  <a:cubicBezTo>
                    <a:pt x="54644" y="17775"/>
                    <a:pt x="54644" y="17784"/>
                    <a:pt x="54653" y="17784"/>
                  </a:cubicBezTo>
                  <a:cubicBezTo>
                    <a:pt x="54653" y="17789"/>
                    <a:pt x="54655" y="17791"/>
                    <a:pt x="54658" y="17791"/>
                  </a:cubicBezTo>
                  <a:cubicBezTo>
                    <a:pt x="54660" y="17791"/>
                    <a:pt x="54663" y="17789"/>
                    <a:pt x="54663" y="17784"/>
                  </a:cubicBezTo>
                  <a:cubicBezTo>
                    <a:pt x="54672" y="17784"/>
                    <a:pt x="54681" y="17775"/>
                    <a:pt x="54681" y="17775"/>
                  </a:cubicBezTo>
                  <a:lnTo>
                    <a:pt x="54700" y="17746"/>
                  </a:lnTo>
                  <a:cubicBezTo>
                    <a:pt x="54700" y="17746"/>
                    <a:pt x="54700" y="17756"/>
                    <a:pt x="54710" y="17756"/>
                  </a:cubicBezTo>
                  <a:cubicBezTo>
                    <a:pt x="54710" y="17756"/>
                    <a:pt x="54710" y="17765"/>
                    <a:pt x="54719" y="17765"/>
                  </a:cubicBezTo>
                  <a:cubicBezTo>
                    <a:pt x="54719" y="17765"/>
                    <a:pt x="54729" y="17765"/>
                    <a:pt x="54738" y="17775"/>
                  </a:cubicBezTo>
                  <a:cubicBezTo>
                    <a:pt x="54738" y="17746"/>
                    <a:pt x="54748" y="17727"/>
                    <a:pt x="54767" y="17708"/>
                  </a:cubicBezTo>
                  <a:close/>
                  <a:moveTo>
                    <a:pt x="56612" y="17907"/>
                  </a:moveTo>
                  <a:lnTo>
                    <a:pt x="56603" y="17917"/>
                  </a:lnTo>
                  <a:lnTo>
                    <a:pt x="56593" y="17907"/>
                  </a:lnTo>
                  <a:close/>
                  <a:moveTo>
                    <a:pt x="59708" y="17794"/>
                  </a:moveTo>
                  <a:cubicBezTo>
                    <a:pt x="59717" y="17794"/>
                    <a:pt x="59717" y="17794"/>
                    <a:pt x="59726" y="17803"/>
                  </a:cubicBezTo>
                  <a:cubicBezTo>
                    <a:pt x="59726" y="17803"/>
                    <a:pt x="59736" y="17812"/>
                    <a:pt x="59745" y="17812"/>
                  </a:cubicBezTo>
                  <a:lnTo>
                    <a:pt x="59764" y="17803"/>
                  </a:lnTo>
                  <a:cubicBezTo>
                    <a:pt x="59774" y="17812"/>
                    <a:pt x="59774" y="17831"/>
                    <a:pt x="59764" y="17841"/>
                  </a:cubicBezTo>
                  <a:cubicBezTo>
                    <a:pt x="59764" y="17841"/>
                    <a:pt x="59755" y="17841"/>
                    <a:pt x="59755" y="17850"/>
                  </a:cubicBezTo>
                  <a:cubicBezTo>
                    <a:pt x="59755" y="17860"/>
                    <a:pt x="59755" y="17869"/>
                    <a:pt x="59764" y="17888"/>
                  </a:cubicBezTo>
                  <a:cubicBezTo>
                    <a:pt x="59670" y="17888"/>
                    <a:pt x="59575" y="17907"/>
                    <a:pt x="59490" y="17917"/>
                  </a:cubicBezTo>
                  <a:cubicBezTo>
                    <a:pt x="59490" y="17907"/>
                    <a:pt x="59499" y="17907"/>
                    <a:pt x="59509" y="17898"/>
                  </a:cubicBezTo>
                  <a:cubicBezTo>
                    <a:pt x="59509" y="17898"/>
                    <a:pt x="59518" y="17898"/>
                    <a:pt x="59518" y="17888"/>
                  </a:cubicBezTo>
                  <a:cubicBezTo>
                    <a:pt x="59518" y="17879"/>
                    <a:pt x="59528" y="17879"/>
                    <a:pt x="59537" y="17879"/>
                  </a:cubicBezTo>
                  <a:lnTo>
                    <a:pt x="59622" y="17879"/>
                  </a:lnTo>
                  <a:cubicBezTo>
                    <a:pt x="59622" y="17869"/>
                    <a:pt x="59622" y="17850"/>
                    <a:pt x="59641" y="17850"/>
                  </a:cubicBezTo>
                  <a:cubicBezTo>
                    <a:pt x="59641" y="17850"/>
                    <a:pt x="59651" y="17850"/>
                    <a:pt x="59651" y="17841"/>
                  </a:cubicBezTo>
                  <a:lnTo>
                    <a:pt x="59632" y="17841"/>
                  </a:lnTo>
                  <a:cubicBezTo>
                    <a:pt x="59622" y="17831"/>
                    <a:pt x="59622" y="17831"/>
                    <a:pt x="59613" y="17831"/>
                  </a:cubicBezTo>
                  <a:cubicBezTo>
                    <a:pt x="59622" y="17822"/>
                    <a:pt x="59632" y="17822"/>
                    <a:pt x="59632" y="17822"/>
                  </a:cubicBezTo>
                  <a:cubicBezTo>
                    <a:pt x="59641" y="17822"/>
                    <a:pt x="59660" y="17822"/>
                    <a:pt x="59670" y="17831"/>
                  </a:cubicBezTo>
                  <a:cubicBezTo>
                    <a:pt x="59679" y="17831"/>
                    <a:pt x="59679" y="17822"/>
                    <a:pt x="59679" y="17822"/>
                  </a:cubicBezTo>
                  <a:cubicBezTo>
                    <a:pt x="59679" y="17803"/>
                    <a:pt x="59698" y="17794"/>
                    <a:pt x="59708" y="17794"/>
                  </a:cubicBezTo>
                  <a:close/>
                  <a:moveTo>
                    <a:pt x="18476" y="17917"/>
                  </a:moveTo>
                  <a:lnTo>
                    <a:pt x="18476" y="17926"/>
                  </a:lnTo>
                  <a:cubicBezTo>
                    <a:pt x="18476" y="17926"/>
                    <a:pt x="18467" y="17917"/>
                    <a:pt x="18476" y="17917"/>
                  </a:cubicBezTo>
                  <a:close/>
                  <a:moveTo>
                    <a:pt x="18647" y="17917"/>
                  </a:moveTo>
                  <a:cubicBezTo>
                    <a:pt x="18656" y="17917"/>
                    <a:pt x="18656" y="17926"/>
                    <a:pt x="18656" y="17926"/>
                  </a:cubicBezTo>
                  <a:lnTo>
                    <a:pt x="18647" y="17926"/>
                  </a:lnTo>
                  <a:lnTo>
                    <a:pt x="18647" y="17917"/>
                  </a:lnTo>
                  <a:close/>
                  <a:moveTo>
                    <a:pt x="19035" y="17917"/>
                  </a:moveTo>
                  <a:cubicBezTo>
                    <a:pt x="19035" y="17926"/>
                    <a:pt x="19025" y="17926"/>
                    <a:pt x="19025" y="17926"/>
                  </a:cubicBezTo>
                  <a:cubicBezTo>
                    <a:pt x="19025" y="17917"/>
                    <a:pt x="19025" y="17917"/>
                    <a:pt x="19035" y="17917"/>
                  </a:cubicBezTo>
                  <a:close/>
                  <a:moveTo>
                    <a:pt x="19082" y="17907"/>
                  </a:moveTo>
                  <a:cubicBezTo>
                    <a:pt x="19082" y="17907"/>
                    <a:pt x="19082" y="17917"/>
                    <a:pt x="19082" y="17917"/>
                  </a:cubicBezTo>
                  <a:cubicBezTo>
                    <a:pt x="19082" y="17917"/>
                    <a:pt x="19082" y="17926"/>
                    <a:pt x="19082" y="17926"/>
                  </a:cubicBezTo>
                  <a:lnTo>
                    <a:pt x="19073" y="17926"/>
                  </a:lnTo>
                  <a:cubicBezTo>
                    <a:pt x="19073" y="17926"/>
                    <a:pt x="19073" y="17926"/>
                    <a:pt x="19073" y="17917"/>
                  </a:cubicBezTo>
                  <a:cubicBezTo>
                    <a:pt x="19073" y="17917"/>
                    <a:pt x="19073" y="17907"/>
                    <a:pt x="19073" y="17907"/>
                  </a:cubicBezTo>
                  <a:close/>
                  <a:moveTo>
                    <a:pt x="22490" y="17888"/>
                  </a:moveTo>
                  <a:cubicBezTo>
                    <a:pt x="22490" y="17898"/>
                    <a:pt x="22499" y="17898"/>
                    <a:pt x="22499" y="17898"/>
                  </a:cubicBezTo>
                  <a:cubicBezTo>
                    <a:pt x="22509" y="17907"/>
                    <a:pt x="22509" y="17907"/>
                    <a:pt x="22499" y="17917"/>
                  </a:cubicBezTo>
                  <a:cubicBezTo>
                    <a:pt x="22499" y="17917"/>
                    <a:pt x="22490" y="17926"/>
                    <a:pt x="22490" y="17926"/>
                  </a:cubicBezTo>
                  <a:cubicBezTo>
                    <a:pt x="22480" y="17917"/>
                    <a:pt x="22480" y="17907"/>
                    <a:pt x="22480" y="17898"/>
                  </a:cubicBezTo>
                  <a:cubicBezTo>
                    <a:pt x="22480" y="17898"/>
                    <a:pt x="22480" y="17888"/>
                    <a:pt x="22490" y="17888"/>
                  </a:cubicBezTo>
                  <a:close/>
                  <a:moveTo>
                    <a:pt x="56887" y="17888"/>
                  </a:moveTo>
                  <a:cubicBezTo>
                    <a:pt x="56896" y="17888"/>
                    <a:pt x="56906" y="17907"/>
                    <a:pt x="56906" y="17917"/>
                  </a:cubicBezTo>
                  <a:cubicBezTo>
                    <a:pt x="56906" y="17917"/>
                    <a:pt x="56896" y="17926"/>
                    <a:pt x="56896" y="17926"/>
                  </a:cubicBezTo>
                  <a:cubicBezTo>
                    <a:pt x="56887" y="17926"/>
                    <a:pt x="56868" y="17907"/>
                    <a:pt x="56868" y="17907"/>
                  </a:cubicBezTo>
                  <a:cubicBezTo>
                    <a:pt x="56868" y="17898"/>
                    <a:pt x="56877" y="17888"/>
                    <a:pt x="56887" y="17888"/>
                  </a:cubicBezTo>
                  <a:close/>
                  <a:moveTo>
                    <a:pt x="16966" y="17901"/>
                  </a:moveTo>
                  <a:cubicBezTo>
                    <a:pt x="16971" y="17901"/>
                    <a:pt x="16977" y="17903"/>
                    <a:pt x="16981" y="17907"/>
                  </a:cubicBezTo>
                  <a:cubicBezTo>
                    <a:pt x="16990" y="17907"/>
                    <a:pt x="16990" y="17917"/>
                    <a:pt x="16990" y="17926"/>
                  </a:cubicBezTo>
                  <a:cubicBezTo>
                    <a:pt x="16990" y="17926"/>
                    <a:pt x="16981" y="17926"/>
                    <a:pt x="16981" y="17936"/>
                  </a:cubicBezTo>
                  <a:cubicBezTo>
                    <a:pt x="16962" y="17936"/>
                    <a:pt x="16952" y="17926"/>
                    <a:pt x="16943" y="17917"/>
                  </a:cubicBezTo>
                  <a:cubicBezTo>
                    <a:pt x="16949" y="17906"/>
                    <a:pt x="16957" y="17901"/>
                    <a:pt x="16966" y="17901"/>
                  </a:cubicBezTo>
                  <a:close/>
                  <a:moveTo>
                    <a:pt x="18779" y="17917"/>
                  </a:moveTo>
                  <a:cubicBezTo>
                    <a:pt x="18789" y="17926"/>
                    <a:pt x="18789" y="17926"/>
                    <a:pt x="18789" y="17936"/>
                  </a:cubicBezTo>
                  <a:cubicBezTo>
                    <a:pt x="18789" y="17926"/>
                    <a:pt x="18779" y="17926"/>
                    <a:pt x="18779" y="17926"/>
                  </a:cubicBezTo>
                  <a:cubicBezTo>
                    <a:pt x="18779" y="17926"/>
                    <a:pt x="18779" y="17917"/>
                    <a:pt x="18779" y="17917"/>
                  </a:cubicBezTo>
                  <a:close/>
                  <a:moveTo>
                    <a:pt x="18827" y="17928"/>
                  </a:moveTo>
                  <a:cubicBezTo>
                    <a:pt x="18829" y="17928"/>
                    <a:pt x="18831" y="17931"/>
                    <a:pt x="18836" y="17936"/>
                  </a:cubicBezTo>
                  <a:lnTo>
                    <a:pt x="18817" y="17936"/>
                  </a:lnTo>
                  <a:cubicBezTo>
                    <a:pt x="18822" y="17931"/>
                    <a:pt x="18824" y="17928"/>
                    <a:pt x="18827" y="17928"/>
                  </a:cubicBezTo>
                  <a:close/>
                  <a:moveTo>
                    <a:pt x="18901" y="17853"/>
                  </a:moveTo>
                  <a:cubicBezTo>
                    <a:pt x="18902" y="17853"/>
                    <a:pt x="18902" y="17855"/>
                    <a:pt x="18902" y="17860"/>
                  </a:cubicBezTo>
                  <a:cubicBezTo>
                    <a:pt x="18912" y="17869"/>
                    <a:pt x="18912" y="17879"/>
                    <a:pt x="18912" y="17879"/>
                  </a:cubicBezTo>
                  <a:cubicBezTo>
                    <a:pt x="18912" y="17879"/>
                    <a:pt x="18912" y="17879"/>
                    <a:pt x="18912" y="17879"/>
                  </a:cubicBezTo>
                  <a:lnTo>
                    <a:pt x="18912" y="17879"/>
                  </a:lnTo>
                  <a:cubicBezTo>
                    <a:pt x="18921" y="17888"/>
                    <a:pt x="18921" y="17888"/>
                    <a:pt x="18912" y="17888"/>
                  </a:cubicBezTo>
                  <a:lnTo>
                    <a:pt x="18912" y="17888"/>
                  </a:lnTo>
                  <a:cubicBezTo>
                    <a:pt x="18912" y="17885"/>
                    <a:pt x="18912" y="17882"/>
                    <a:pt x="18912" y="17879"/>
                  </a:cubicBezTo>
                  <a:cubicBezTo>
                    <a:pt x="18912" y="17888"/>
                    <a:pt x="18902" y="17888"/>
                    <a:pt x="18902" y="17888"/>
                  </a:cubicBezTo>
                  <a:cubicBezTo>
                    <a:pt x="18902" y="17888"/>
                    <a:pt x="18902" y="17898"/>
                    <a:pt x="18902" y="17898"/>
                  </a:cubicBezTo>
                  <a:cubicBezTo>
                    <a:pt x="18902" y="17898"/>
                    <a:pt x="18902" y="17907"/>
                    <a:pt x="18902" y="17907"/>
                  </a:cubicBezTo>
                  <a:cubicBezTo>
                    <a:pt x="18902" y="17917"/>
                    <a:pt x="18893" y="17926"/>
                    <a:pt x="18883" y="17926"/>
                  </a:cubicBezTo>
                  <a:cubicBezTo>
                    <a:pt x="18893" y="17926"/>
                    <a:pt x="18893" y="17926"/>
                    <a:pt x="18883" y="17936"/>
                  </a:cubicBezTo>
                  <a:lnTo>
                    <a:pt x="18874" y="17936"/>
                  </a:lnTo>
                  <a:cubicBezTo>
                    <a:pt x="18874" y="17936"/>
                    <a:pt x="18864" y="17936"/>
                    <a:pt x="18864" y="17926"/>
                  </a:cubicBezTo>
                  <a:cubicBezTo>
                    <a:pt x="18864" y="17926"/>
                    <a:pt x="18864" y="17926"/>
                    <a:pt x="18864" y="17917"/>
                  </a:cubicBezTo>
                  <a:lnTo>
                    <a:pt x="18846" y="17917"/>
                  </a:lnTo>
                  <a:cubicBezTo>
                    <a:pt x="18846" y="17907"/>
                    <a:pt x="18846" y="17907"/>
                    <a:pt x="18846" y="17907"/>
                  </a:cubicBezTo>
                  <a:cubicBezTo>
                    <a:pt x="18855" y="17907"/>
                    <a:pt x="18855" y="17907"/>
                    <a:pt x="18846" y="17898"/>
                  </a:cubicBezTo>
                  <a:cubicBezTo>
                    <a:pt x="18836" y="17898"/>
                    <a:pt x="18836" y="17898"/>
                    <a:pt x="18836" y="17888"/>
                  </a:cubicBezTo>
                  <a:cubicBezTo>
                    <a:pt x="18836" y="17898"/>
                    <a:pt x="18836" y="17907"/>
                    <a:pt x="18827" y="17907"/>
                  </a:cubicBezTo>
                  <a:cubicBezTo>
                    <a:pt x="18827" y="17907"/>
                    <a:pt x="18827" y="17917"/>
                    <a:pt x="18827" y="17917"/>
                  </a:cubicBezTo>
                  <a:cubicBezTo>
                    <a:pt x="18827" y="17907"/>
                    <a:pt x="18827" y="17907"/>
                    <a:pt x="18817" y="17907"/>
                  </a:cubicBezTo>
                  <a:cubicBezTo>
                    <a:pt x="18808" y="17917"/>
                    <a:pt x="18808" y="17917"/>
                    <a:pt x="18808" y="17926"/>
                  </a:cubicBezTo>
                  <a:cubicBezTo>
                    <a:pt x="18808" y="17923"/>
                    <a:pt x="18808" y="17920"/>
                    <a:pt x="18808" y="17917"/>
                  </a:cubicBezTo>
                  <a:cubicBezTo>
                    <a:pt x="18808" y="17917"/>
                    <a:pt x="18808" y="17907"/>
                    <a:pt x="18808" y="17907"/>
                  </a:cubicBezTo>
                  <a:lnTo>
                    <a:pt x="18817" y="17907"/>
                  </a:lnTo>
                  <a:cubicBezTo>
                    <a:pt x="18817" y="17898"/>
                    <a:pt x="18817" y="17898"/>
                    <a:pt x="18827" y="17888"/>
                  </a:cubicBezTo>
                  <a:lnTo>
                    <a:pt x="18836" y="17888"/>
                  </a:lnTo>
                  <a:cubicBezTo>
                    <a:pt x="18836" y="17879"/>
                    <a:pt x="18836" y="17879"/>
                    <a:pt x="18846" y="17879"/>
                  </a:cubicBezTo>
                  <a:lnTo>
                    <a:pt x="18855" y="17879"/>
                  </a:lnTo>
                  <a:lnTo>
                    <a:pt x="18855" y="17869"/>
                  </a:lnTo>
                  <a:lnTo>
                    <a:pt x="18874" y="17869"/>
                  </a:lnTo>
                  <a:lnTo>
                    <a:pt x="18864" y="17860"/>
                  </a:lnTo>
                  <a:lnTo>
                    <a:pt x="18874" y="17860"/>
                  </a:lnTo>
                  <a:cubicBezTo>
                    <a:pt x="18879" y="17855"/>
                    <a:pt x="18881" y="17853"/>
                    <a:pt x="18883" y="17853"/>
                  </a:cubicBezTo>
                  <a:cubicBezTo>
                    <a:pt x="18886" y="17853"/>
                    <a:pt x="18888" y="17855"/>
                    <a:pt x="18893" y="17860"/>
                  </a:cubicBezTo>
                  <a:cubicBezTo>
                    <a:pt x="18898" y="17855"/>
                    <a:pt x="18900" y="17853"/>
                    <a:pt x="18901" y="17853"/>
                  </a:cubicBezTo>
                  <a:close/>
                  <a:moveTo>
                    <a:pt x="56007" y="17869"/>
                  </a:moveTo>
                  <a:cubicBezTo>
                    <a:pt x="56007" y="17869"/>
                    <a:pt x="56007" y="17869"/>
                    <a:pt x="56007" y="17879"/>
                  </a:cubicBezTo>
                  <a:cubicBezTo>
                    <a:pt x="56007" y="17879"/>
                    <a:pt x="55997" y="17888"/>
                    <a:pt x="56007" y="17898"/>
                  </a:cubicBezTo>
                  <a:cubicBezTo>
                    <a:pt x="56007" y="17898"/>
                    <a:pt x="56007" y="17907"/>
                    <a:pt x="56007" y="17907"/>
                  </a:cubicBezTo>
                  <a:cubicBezTo>
                    <a:pt x="56004" y="17904"/>
                    <a:pt x="56001" y="17903"/>
                    <a:pt x="55999" y="17903"/>
                  </a:cubicBezTo>
                  <a:cubicBezTo>
                    <a:pt x="55992" y="17903"/>
                    <a:pt x="55988" y="17910"/>
                    <a:pt x="55988" y="17917"/>
                  </a:cubicBezTo>
                  <a:lnTo>
                    <a:pt x="55969" y="17907"/>
                  </a:lnTo>
                  <a:lnTo>
                    <a:pt x="55969" y="17907"/>
                  </a:lnTo>
                  <a:cubicBezTo>
                    <a:pt x="55969" y="17917"/>
                    <a:pt x="55978" y="17917"/>
                    <a:pt x="55978" y="17917"/>
                  </a:cubicBezTo>
                  <a:cubicBezTo>
                    <a:pt x="55978" y="17926"/>
                    <a:pt x="55978" y="17926"/>
                    <a:pt x="55978" y="17926"/>
                  </a:cubicBezTo>
                  <a:cubicBezTo>
                    <a:pt x="55969" y="17936"/>
                    <a:pt x="55969" y="17936"/>
                    <a:pt x="55969" y="17936"/>
                  </a:cubicBezTo>
                  <a:cubicBezTo>
                    <a:pt x="55959" y="17936"/>
                    <a:pt x="55940" y="17926"/>
                    <a:pt x="55931" y="17926"/>
                  </a:cubicBezTo>
                  <a:cubicBezTo>
                    <a:pt x="55931" y="17917"/>
                    <a:pt x="55921" y="17917"/>
                    <a:pt x="55912" y="17917"/>
                  </a:cubicBezTo>
                  <a:cubicBezTo>
                    <a:pt x="55912" y="17917"/>
                    <a:pt x="55912" y="17926"/>
                    <a:pt x="55912" y="17936"/>
                  </a:cubicBezTo>
                  <a:cubicBezTo>
                    <a:pt x="55884" y="17926"/>
                    <a:pt x="55865" y="17917"/>
                    <a:pt x="55836" y="17907"/>
                  </a:cubicBezTo>
                  <a:lnTo>
                    <a:pt x="55846" y="17907"/>
                  </a:lnTo>
                  <a:cubicBezTo>
                    <a:pt x="55855" y="17898"/>
                    <a:pt x="55865" y="17898"/>
                    <a:pt x="55874" y="17898"/>
                  </a:cubicBezTo>
                  <a:lnTo>
                    <a:pt x="55931" y="17898"/>
                  </a:lnTo>
                  <a:cubicBezTo>
                    <a:pt x="55940" y="17898"/>
                    <a:pt x="55940" y="17898"/>
                    <a:pt x="55950" y="17888"/>
                  </a:cubicBezTo>
                  <a:cubicBezTo>
                    <a:pt x="55959" y="17888"/>
                    <a:pt x="55959" y="17879"/>
                    <a:pt x="55959" y="17879"/>
                  </a:cubicBezTo>
                  <a:cubicBezTo>
                    <a:pt x="55969" y="17879"/>
                    <a:pt x="55978" y="17879"/>
                    <a:pt x="55978" y="17888"/>
                  </a:cubicBezTo>
                  <a:cubicBezTo>
                    <a:pt x="55988" y="17888"/>
                    <a:pt x="55988" y="17888"/>
                    <a:pt x="55988" y="17879"/>
                  </a:cubicBezTo>
                  <a:cubicBezTo>
                    <a:pt x="55988" y="17879"/>
                    <a:pt x="55988" y="17869"/>
                    <a:pt x="55997" y="17869"/>
                  </a:cubicBezTo>
                  <a:close/>
                  <a:moveTo>
                    <a:pt x="18495" y="17936"/>
                  </a:moveTo>
                  <a:cubicBezTo>
                    <a:pt x="18495" y="17939"/>
                    <a:pt x="18494" y="17940"/>
                    <a:pt x="18493" y="17940"/>
                  </a:cubicBezTo>
                  <a:cubicBezTo>
                    <a:pt x="18490" y="17940"/>
                    <a:pt x="18486" y="17936"/>
                    <a:pt x="18486" y="17936"/>
                  </a:cubicBezTo>
                  <a:close/>
                  <a:moveTo>
                    <a:pt x="18722" y="17926"/>
                  </a:moveTo>
                  <a:cubicBezTo>
                    <a:pt x="18722" y="17926"/>
                    <a:pt x="18732" y="17926"/>
                    <a:pt x="18741" y="17936"/>
                  </a:cubicBezTo>
                  <a:cubicBezTo>
                    <a:pt x="18741" y="17936"/>
                    <a:pt x="18741" y="17945"/>
                    <a:pt x="18741" y="17945"/>
                  </a:cubicBezTo>
                  <a:lnTo>
                    <a:pt x="18732" y="17936"/>
                  </a:lnTo>
                  <a:lnTo>
                    <a:pt x="18722" y="17936"/>
                  </a:lnTo>
                  <a:cubicBezTo>
                    <a:pt x="18722" y="17945"/>
                    <a:pt x="18722" y="17945"/>
                    <a:pt x="18722" y="17945"/>
                  </a:cubicBezTo>
                  <a:lnTo>
                    <a:pt x="18713" y="17945"/>
                  </a:lnTo>
                  <a:lnTo>
                    <a:pt x="18722" y="17936"/>
                  </a:lnTo>
                  <a:cubicBezTo>
                    <a:pt x="18713" y="17936"/>
                    <a:pt x="18713" y="17926"/>
                    <a:pt x="18713" y="17926"/>
                  </a:cubicBezTo>
                  <a:close/>
                  <a:moveTo>
                    <a:pt x="22187" y="17936"/>
                  </a:moveTo>
                  <a:lnTo>
                    <a:pt x="22196" y="17945"/>
                  </a:lnTo>
                  <a:cubicBezTo>
                    <a:pt x="22187" y="17945"/>
                    <a:pt x="22187" y="17945"/>
                    <a:pt x="22187" y="17936"/>
                  </a:cubicBezTo>
                  <a:close/>
                  <a:moveTo>
                    <a:pt x="59225" y="17917"/>
                  </a:moveTo>
                  <a:cubicBezTo>
                    <a:pt x="59225" y="17926"/>
                    <a:pt x="59225" y="17936"/>
                    <a:pt x="59215" y="17945"/>
                  </a:cubicBezTo>
                  <a:cubicBezTo>
                    <a:pt x="59215" y="17936"/>
                    <a:pt x="59215" y="17926"/>
                    <a:pt x="59215" y="17917"/>
                  </a:cubicBezTo>
                  <a:close/>
                  <a:moveTo>
                    <a:pt x="16934" y="17926"/>
                  </a:moveTo>
                  <a:lnTo>
                    <a:pt x="16943" y="17936"/>
                  </a:lnTo>
                  <a:cubicBezTo>
                    <a:pt x="16934" y="17945"/>
                    <a:pt x="16934" y="17945"/>
                    <a:pt x="16924" y="17954"/>
                  </a:cubicBezTo>
                  <a:lnTo>
                    <a:pt x="16915" y="17954"/>
                  </a:lnTo>
                  <a:cubicBezTo>
                    <a:pt x="16915" y="17954"/>
                    <a:pt x="16915" y="17945"/>
                    <a:pt x="16915" y="17945"/>
                  </a:cubicBezTo>
                  <a:cubicBezTo>
                    <a:pt x="16924" y="17936"/>
                    <a:pt x="16924" y="17936"/>
                    <a:pt x="16934" y="17926"/>
                  </a:cubicBezTo>
                  <a:close/>
                  <a:moveTo>
                    <a:pt x="18694" y="17945"/>
                  </a:moveTo>
                  <a:lnTo>
                    <a:pt x="18685" y="17954"/>
                  </a:lnTo>
                  <a:lnTo>
                    <a:pt x="18685" y="17945"/>
                  </a:lnTo>
                  <a:close/>
                  <a:moveTo>
                    <a:pt x="18760" y="17936"/>
                  </a:moveTo>
                  <a:cubicBezTo>
                    <a:pt x="18760" y="17936"/>
                    <a:pt x="18760" y="17945"/>
                    <a:pt x="18760" y="17945"/>
                  </a:cubicBezTo>
                  <a:cubicBezTo>
                    <a:pt x="18760" y="17945"/>
                    <a:pt x="18751" y="17954"/>
                    <a:pt x="18751" y="17954"/>
                  </a:cubicBezTo>
                  <a:cubicBezTo>
                    <a:pt x="18751" y="17945"/>
                    <a:pt x="18751" y="17945"/>
                    <a:pt x="18760" y="17936"/>
                  </a:cubicBezTo>
                  <a:close/>
                  <a:moveTo>
                    <a:pt x="18798" y="17945"/>
                  </a:moveTo>
                  <a:cubicBezTo>
                    <a:pt x="18798" y="17945"/>
                    <a:pt x="18798" y="17945"/>
                    <a:pt x="18798" y="17954"/>
                  </a:cubicBezTo>
                  <a:cubicBezTo>
                    <a:pt x="18789" y="17954"/>
                    <a:pt x="18789" y="17945"/>
                    <a:pt x="18789" y="17945"/>
                  </a:cubicBezTo>
                  <a:close/>
                  <a:moveTo>
                    <a:pt x="55978" y="17936"/>
                  </a:moveTo>
                  <a:cubicBezTo>
                    <a:pt x="55978" y="17945"/>
                    <a:pt x="55988" y="17945"/>
                    <a:pt x="55988" y="17954"/>
                  </a:cubicBezTo>
                  <a:lnTo>
                    <a:pt x="55978" y="17954"/>
                  </a:lnTo>
                  <a:cubicBezTo>
                    <a:pt x="55978" y="17954"/>
                    <a:pt x="55978" y="17945"/>
                    <a:pt x="55978" y="17945"/>
                  </a:cubicBezTo>
                  <a:lnTo>
                    <a:pt x="55978" y="17936"/>
                  </a:lnTo>
                  <a:close/>
                  <a:moveTo>
                    <a:pt x="22802" y="17945"/>
                  </a:moveTo>
                  <a:cubicBezTo>
                    <a:pt x="22802" y="17954"/>
                    <a:pt x="22802" y="17954"/>
                    <a:pt x="22802" y="17954"/>
                  </a:cubicBezTo>
                  <a:cubicBezTo>
                    <a:pt x="22797" y="17959"/>
                    <a:pt x="22795" y="17962"/>
                    <a:pt x="22793" y="17962"/>
                  </a:cubicBezTo>
                  <a:cubicBezTo>
                    <a:pt x="22790" y="17962"/>
                    <a:pt x="22788" y="17959"/>
                    <a:pt x="22783" y="17954"/>
                  </a:cubicBezTo>
                  <a:cubicBezTo>
                    <a:pt x="22783" y="17954"/>
                    <a:pt x="22793" y="17945"/>
                    <a:pt x="22793" y="17945"/>
                  </a:cubicBezTo>
                  <a:close/>
                  <a:moveTo>
                    <a:pt x="15438" y="17936"/>
                  </a:moveTo>
                  <a:cubicBezTo>
                    <a:pt x="15447" y="17936"/>
                    <a:pt x="15447" y="17945"/>
                    <a:pt x="15457" y="17945"/>
                  </a:cubicBezTo>
                  <a:lnTo>
                    <a:pt x="15438" y="17964"/>
                  </a:lnTo>
                  <a:cubicBezTo>
                    <a:pt x="15438" y="17954"/>
                    <a:pt x="15429" y="17954"/>
                    <a:pt x="15429" y="17954"/>
                  </a:cubicBezTo>
                  <a:cubicBezTo>
                    <a:pt x="15429" y="17945"/>
                    <a:pt x="15438" y="17945"/>
                    <a:pt x="15438" y="17936"/>
                  </a:cubicBezTo>
                  <a:close/>
                  <a:moveTo>
                    <a:pt x="18552" y="17954"/>
                  </a:moveTo>
                  <a:cubicBezTo>
                    <a:pt x="18552" y="17964"/>
                    <a:pt x="18562" y="17964"/>
                    <a:pt x="18562" y="17964"/>
                  </a:cubicBezTo>
                  <a:lnTo>
                    <a:pt x="18552" y="17964"/>
                  </a:lnTo>
                  <a:lnTo>
                    <a:pt x="18552" y="17954"/>
                  </a:lnTo>
                  <a:close/>
                  <a:moveTo>
                    <a:pt x="18789" y="17954"/>
                  </a:moveTo>
                  <a:lnTo>
                    <a:pt x="18789" y="17964"/>
                  </a:lnTo>
                  <a:cubicBezTo>
                    <a:pt x="18789" y="17954"/>
                    <a:pt x="18789" y="17954"/>
                    <a:pt x="18779" y="17954"/>
                  </a:cubicBezTo>
                  <a:close/>
                  <a:moveTo>
                    <a:pt x="19101" y="17945"/>
                  </a:moveTo>
                  <a:lnTo>
                    <a:pt x="19111" y="17954"/>
                  </a:lnTo>
                  <a:lnTo>
                    <a:pt x="19111" y="17964"/>
                  </a:lnTo>
                  <a:lnTo>
                    <a:pt x="19092" y="17964"/>
                  </a:lnTo>
                  <a:lnTo>
                    <a:pt x="19101" y="17945"/>
                  </a:lnTo>
                  <a:close/>
                  <a:moveTo>
                    <a:pt x="54483" y="17945"/>
                  </a:moveTo>
                  <a:cubicBezTo>
                    <a:pt x="54473" y="17954"/>
                    <a:pt x="54464" y="17954"/>
                    <a:pt x="54464" y="17964"/>
                  </a:cubicBezTo>
                  <a:cubicBezTo>
                    <a:pt x="54454" y="17954"/>
                    <a:pt x="54454" y="17945"/>
                    <a:pt x="54464" y="17945"/>
                  </a:cubicBezTo>
                  <a:close/>
                  <a:moveTo>
                    <a:pt x="59351" y="17893"/>
                  </a:moveTo>
                  <a:cubicBezTo>
                    <a:pt x="59355" y="17893"/>
                    <a:pt x="59360" y="17895"/>
                    <a:pt x="59367" y="17898"/>
                  </a:cubicBezTo>
                  <a:cubicBezTo>
                    <a:pt x="59367" y="17898"/>
                    <a:pt x="59376" y="17898"/>
                    <a:pt x="59386" y="17907"/>
                  </a:cubicBezTo>
                  <a:cubicBezTo>
                    <a:pt x="59395" y="17907"/>
                    <a:pt x="59395" y="17917"/>
                    <a:pt x="59405" y="17926"/>
                  </a:cubicBezTo>
                  <a:lnTo>
                    <a:pt x="59395" y="17907"/>
                  </a:lnTo>
                  <a:cubicBezTo>
                    <a:pt x="59424" y="17907"/>
                    <a:pt x="59443" y="17917"/>
                    <a:pt x="59461" y="17926"/>
                  </a:cubicBezTo>
                  <a:cubicBezTo>
                    <a:pt x="59424" y="17936"/>
                    <a:pt x="59376" y="17945"/>
                    <a:pt x="59329" y="17964"/>
                  </a:cubicBezTo>
                  <a:cubicBezTo>
                    <a:pt x="59329" y="17954"/>
                    <a:pt x="59329" y="17954"/>
                    <a:pt x="59329" y="17954"/>
                  </a:cubicBezTo>
                  <a:cubicBezTo>
                    <a:pt x="59329" y="17936"/>
                    <a:pt x="59319" y="17926"/>
                    <a:pt x="59319" y="17917"/>
                  </a:cubicBezTo>
                  <a:cubicBezTo>
                    <a:pt x="59319" y="17907"/>
                    <a:pt x="59319" y="17898"/>
                    <a:pt x="59329" y="17898"/>
                  </a:cubicBezTo>
                  <a:cubicBezTo>
                    <a:pt x="59335" y="17898"/>
                    <a:pt x="59342" y="17893"/>
                    <a:pt x="59351" y="17893"/>
                  </a:cubicBezTo>
                  <a:close/>
                  <a:moveTo>
                    <a:pt x="15306" y="17803"/>
                  </a:moveTo>
                  <a:cubicBezTo>
                    <a:pt x="15315" y="17803"/>
                    <a:pt x="15315" y="17812"/>
                    <a:pt x="15324" y="17812"/>
                  </a:cubicBezTo>
                  <a:cubicBezTo>
                    <a:pt x="15336" y="17816"/>
                    <a:pt x="15343" y="17819"/>
                    <a:pt x="15349" y="17819"/>
                  </a:cubicBezTo>
                  <a:cubicBezTo>
                    <a:pt x="15358" y="17819"/>
                    <a:pt x="15365" y="17814"/>
                    <a:pt x="15381" y="17803"/>
                  </a:cubicBezTo>
                  <a:lnTo>
                    <a:pt x="15381" y="17803"/>
                  </a:lnTo>
                  <a:cubicBezTo>
                    <a:pt x="15372" y="17812"/>
                    <a:pt x="15391" y="17822"/>
                    <a:pt x="15400" y="17831"/>
                  </a:cubicBezTo>
                  <a:lnTo>
                    <a:pt x="15391" y="17841"/>
                  </a:lnTo>
                  <a:lnTo>
                    <a:pt x="15381" y="17841"/>
                  </a:lnTo>
                  <a:cubicBezTo>
                    <a:pt x="15372" y="17841"/>
                    <a:pt x="15372" y="17841"/>
                    <a:pt x="15362" y="17850"/>
                  </a:cubicBezTo>
                  <a:cubicBezTo>
                    <a:pt x="15362" y="17850"/>
                    <a:pt x="15372" y="17860"/>
                    <a:pt x="15372" y="17860"/>
                  </a:cubicBezTo>
                  <a:cubicBezTo>
                    <a:pt x="15391" y="17860"/>
                    <a:pt x="15400" y="17869"/>
                    <a:pt x="15419" y="17869"/>
                  </a:cubicBezTo>
                  <a:cubicBezTo>
                    <a:pt x="15410" y="17860"/>
                    <a:pt x="15410" y="17850"/>
                    <a:pt x="15410" y="17841"/>
                  </a:cubicBezTo>
                  <a:cubicBezTo>
                    <a:pt x="15410" y="17831"/>
                    <a:pt x="15410" y="17831"/>
                    <a:pt x="15419" y="17831"/>
                  </a:cubicBezTo>
                  <a:cubicBezTo>
                    <a:pt x="15429" y="17831"/>
                    <a:pt x="15438" y="17831"/>
                    <a:pt x="15447" y="17841"/>
                  </a:cubicBezTo>
                  <a:cubicBezTo>
                    <a:pt x="15447" y="17850"/>
                    <a:pt x="15447" y="17860"/>
                    <a:pt x="15447" y="17869"/>
                  </a:cubicBezTo>
                  <a:cubicBezTo>
                    <a:pt x="15438" y="17879"/>
                    <a:pt x="15438" y="17888"/>
                    <a:pt x="15438" y="17898"/>
                  </a:cubicBezTo>
                  <a:cubicBezTo>
                    <a:pt x="15429" y="17917"/>
                    <a:pt x="15429" y="17936"/>
                    <a:pt x="15419" y="17945"/>
                  </a:cubicBezTo>
                  <a:cubicBezTo>
                    <a:pt x="15412" y="17959"/>
                    <a:pt x="15395" y="17968"/>
                    <a:pt x="15379" y="17968"/>
                  </a:cubicBezTo>
                  <a:cubicBezTo>
                    <a:pt x="15373" y="17968"/>
                    <a:pt x="15367" y="17966"/>
                    <a:pt x="15362" y="17964"/>
                  </a:cubicBezTo>
                  <a:cubicBezTo>
                    <a:pt x="15353" y="17954"/>
                    <a:pt x="15353" y="17954"/>
                    <a:pt x="15353" y="17954"/>
                  </a:cubicBezTo>
                  <a:cubicBezTo>
                    <a:pt x="15324" y="17917"/>
                    <a:pt x="15306" y="17879"/>
                    <a:pt x="15287" y="17841"/>
                  </a:cubicBezTo>
                  <a:cubicBezTo>
                    <a:pt x="15277" y="17831"/>
                    <a:pt x="15277" y="17822"/>
                    <a:pt x="15287" y="17822"/>
                  </a:cubicBezTo>
                  <a:cubicBezTo>
                    <a:pt x="15287" y="17812"/>
                    <a:pt x="15296" y="17812"/>
                    <a:pt x="15306" y="17803"/>
                  </a:cubicBezTo>
                  <a:close/>
                  <a:moveTo>
                    <a:pt x="18639" y="17960"/>
                  </a:moveTo>
                  <a:cubicBezTo>
                    <a:pt x="18641" y="17960"/>
                    <a:pt x="18644" y="17967"/>
                    <a:pt x="18637" y="17973"/>
                  </a:cubicBezTo>
                  <a:cubicBezTo>
                    <a:pt x="18637" y="17964"/>
                    <a:pt x="18637" y="17964"/>
                    <a:pt x="18637" y="17964"/>
                  </a:cubicBezTo>
                  <a:cubicBezTo>
                    <a:pt x="18637" y="17961"/>
                    <a:pt x="18638" y="17960"/>
                    <a:pt x="18639" y="17960"/>
                  </a:cubicBezTo>
                  <a:close/>
                  <a:moveTo>
                    <a:pt x="18722" y="17954"/>
                  </a:moveTo>
                  <a:cubicBezTo>
                    <a:pt x="18713" y="17964"/>
                    <a:pt x="18713" y="17964"/>
                    <a:pt x="18713" y="17964"/>
                  </a:cubicBezTo>
                  <a:cubicBezTo>
                    <a:pt x="18704" y="17964"/>
                    <a:pt x="18694" y="17973"/>
                    <a:pt x="18694" y="17973"/>
                  </a:cubicBezTo>
                  <a:cubicBezTo>
                    <a:pt x="18685" y="17973"/>
                    <a:pt x="18685" y="17973"/>
                    <a:pt x="18685" y="17964"/>
                  </a:cubicBezTo>
                  <a:cubicBezTo>
                    <a:pt x="18694" y="17964"/>
                    <a:pt x="18694" y="17954"/>
                    <a:pt x="18704" y="17954"/>
                  </a:cubicBezTo>
                  <a:close/>
                  <a:moveTo>
                    <a:pt x="18732" y="17954"/>
                  </a:moveTo>
                  <a:cubicBezTo>
                    <a:pt x="18732" y="17954"/>
                    <a:pt x="18732" y="17954"/>
                    <a:pt x="18732" y="17964"/>
                  </a:cubicBezTo>
                  <a:cubicBezTo>
                    <a:pt x="18732" y="17964"/>
                    <a:pt x="18732" y="17964"/>
                    <a:pt x="18732" y="17973"/>
                  </a:cubicBezTo>
                  <a:cubicBezTo>
                    <a:pt x="18732" y="17964"/>
                    <a:pt x="18732" y="17964"/>
                    <a:pt x="18722" y="17964"/>
                  </a:cubicBezTo>
                  <a:cubicBezTo>
                    <a:pt x="18722" y="17954"/>
                    <a:pt x="18722" y="17954"/>
                    <a:pt x="18732" y="17954"/>
                  </a:cubicBezTo>
                  <a:close/>
                  <a:moveTo>
                    <a:pt x="18921" y="17954"/>
                  </a:moveTo>
                  <a:cubicBezTo>
                    <a:pt x="18931" y="17954"/>
                    <a:pt x="18931" y="17964"/>
                    <a:pt x="18931" y="17964"/>
                  </a:cubicBezTo>
                  <a:lnTo>
                    <a:pt x="18931" y="17973"/>
                  </a:lnTo>
                  <a:cubicBezTo>
                    <a:pt x="18921" y="17964"/>
                    <a:pt x="18921" y="17964"/>
                    <a:pt x="18921" y="17964"/>
                  </a:cubicBezTo>
                  <a:cubicBezTo>
                    <a:pt x="18921" y="17964"/>
                    <a:pt x="18921" y="17954"/>
                    <a:pt x="18921" y="17954"/>
                  </a:cubicBezTo>
                  <a:close/>
                  <a:moveTo>
                    <a:pt x="18997" y="17964"/>
                  </a:moveTo>
                  <a:cubicBezTo>
                    <a:pt x="18988" y="17973"/>
                    <a:pt x="18988" y="17973"/>
                    <a:pt x="18988" y="17973"/>
                  </a:cubicBezTo>
                  <a:cubicBezTo>
                    <a:pt x="18988" y="17964"/>
                    <a:pt x="18988" y="17964"/>
                    <a:pt x="18988" y="17964"/>
                  </a:cubicBezTo>
                  <a:close/>
                  <a:moveTo>
                    <a:pt x="22395" y="17954"/>
                  </a:moveTo>
                  <a:lnTo>
                    <a:pt x="22395" y="17973"/>
                  </a:lnTo>
                  <a:lnTo>
                    <a:pt x="22386" y="17973"/>
                  </a:lnTo>
                  <a:lnTo>
                    <a:pt x="22386" y="17954"/>
                  </a:lnTo>
                  <a:close/>
                  <a:moveTo>
                    <a:pt x="22423" y="17964"/>
                  </a:moveTo>
                  <a:lnTo>
                    <a:pt x="22414" y="17973"/>
                  </a:lnTo>
                  <a:lnTo>
                    <a:pt x="22405" y="17973"/>
                  </a:lnTo>
                  <a:cubicBezTo>
                    <a:pt x="22414" y="17964"/>
                    <a:pt x="22414" y="17964"/>
                    <a:pt x="22423" y="17964"/>
                  </a:cubicBezTo>
                  <a:close/>
                  <a:moveTo>
                    <a:pt x="22670" y="17954"/>
                  </a:moveTo>
                  <a:lnTo>
                    <a:pt x="22679" y="17964"/>
                  </a:lnTo>
                  <a:lnTo>
                    <a:pt x="22660" y="17973"/>
                  </a:lnTo>
                  <a:lnTo>
                    <a:pt x="22670" y="17954"/>
                  </a:lnTo>
                  <a:close/>
                  <a:moveTo>
                    <a:pt x="56149" y="17708"/>
                  </a:moveTo>
                  <a:cubicBezTo>
                    <a:pt x="56149" y="17718"/>
                    <a:pt x="56158" y="17727"/>
                    <a:pt x="56167" y="17727"/>
                  </a:cubicBezTo>
                  <a:cubicBezTo>
                    <a:pt x="56167" y="17727"/>
                    <a:pt x="56177" y="17727"/>
                    <a:pt x="56177" y="17737"/>
                  </a:cubicBezTo>
                  <a:cubicBezTo>
                    <a:pt x="56177" y="17737"/>
                    <a:pt x="56177" y="17746"/>
                    <a:pt x="56177" y="17746"/>
                  </a:cubicBezTo>
                  <a:cubicBezTo>
                    <a:pt x="56177" y="17756"/>
                    <a:pt x="56167" y="17756"/>
                    <a:pt x="56158" y="17765"/>
                  </a:cubicBezTo>
                  <a:lnTo>
                    <a:pt x="56186" y="17794"/>
                  </a:lnTo>
                  <a:lnTo>
                    <a:pt x="56186" y="17784"/>
                  </a:lnTo>
                  <a:cubicBezTo>
                    <a:pt x="56186" y="17784"/>
                    <a:pt x="56186" y="17784"/>
                    <a:pt x="56186" y="17775"/>
                  </a:cubicBezTo>
                  <a:cubicBezTo>
                    <a:pt x="56177" y="17765"/>
                    <a:pt x="56186" y="17756"/>
                    <a:pt x="56186" y="17756"/>
                  </a:cubicBezTo>
                  <a:cubicBezTo>
                    <a:pt x="56193" y="17753"/>
                    <a:pt x="56198" y="17751"/>
                    <a:pt x="56203" y="17751"/>
                  </a:cubicBezTo>
                  <a:cubicBezTo>
                    <a:pt x="56212" y="17751"/>
                    <a:pt x="56218" y="17756"/>
                    <a:pt x="56224" y="17756"/>
                  </a:cubicBezTo>
                  <a:cubicBezTo>
                    <a:pt x="56224" y="17765"/>
                    <a:pt x="56224" y="17775"/>
                    <a:pt x="56234" y="17775"/>
                  </a:cubicBezTo>
                  <a:cubicBezTo>
                    <a:pt x="56234" y="17784"/>
                    <a:pt x="56234" y="17784"/>
                    <a:pt x="56234" y="17794"/>
                  </a:cubicBezTo>
                  <a:lnTo>
                    <a:pt x="56243" y="17794"/>
                  </a:lnTo>
                  <a:cubicBezTo>
                    <a:pt x="56248" y="17789"/>
                    <a:pt x="56253" y="17786"/>
                    <a:pt x="56256" y="17786"/>
                  </a:cubicBezTo>
                  <a:cubicBezTo>
                    <a:pt x="56260" y="17786"/>
                    <a:pt x="56262" y="17789"/>
                    <a:pt x="56262" y="17794"/>
                  </a:cubicBezTo>
                  <a:lnTo>
                    <a:pt x="56272" y="17794"/>
                  </a:lnTo>
                  <a:cubicBezTo>
                    <a:pt x="56281" y="17784"/>
                    <a:pt x="56281" y="17784"/>
                    <a:pt x="56281" y="17784"/>
                  </a:cubicBezTo>
                  <a:lnTo>
                    <a:pt x="56291" y="17784"/>
                  </a:lnTo>
                  <a:cubicBezTo>
                    <a:pt x="56291" y="17784"/>
                    <a:pt x="56281" y="17794"/>
                    <a:pt x="56281" y="17794"/>
                  </a:cubicBezTo>
                  <a:cubicBezTo>
                    <a:pt x="56281" y="17803"/>
                    <a:pt x="56281" y="17803"/>
                    <a:pt x="56281" y="17803"/>
                  </a:cubicBezTo>
                  <a:cubicBezTo>
                    <a:pt x="56272" y="17831"/>
                    <a:pt x="56262" y="17850"/>
                    <a:pt x="56253" y="17860"/>
                  </a:cubicBezTo>
                  <a:cubicBezTo>
                    <a:pt x="56243" y="17860"/>
                    <a:pt x="56243" y="17869"/>
                    <a:pt x="56234" y="17869"/>
                  </a:cubicBezTo>
                  <a:cubicBezTo>
                    <a:pt x="56234" y="17869"/>
                    <a:pt x="56234" y="17879"/>
                    <a:pt x="56224" y="17879"/>
                  </a:cubicBezTo>
                  <a:cubicBezTo>
                    <a:pt x="56224" y="17888"/>
                    <a:pt x="56224" y="17898"/>
                    <a:pt x="56215" y="17907"/>
                  </a:cubicBezTo>
                  <a:cubicBezTo>
                    <a:pt x="56205" y="17898"/>
                    <a:pt x="56196" y="17898"/>
                    <a:pt x="56196" y="17888"/>
                  </a:cubicBezTo>
                  <a:cubicBezTo>
                    <a:pt x="56186" y="17888"/>
                    <a:pt x="56186" y="17879"/>
                    <a:pt x="56186" y="17879"/>
                  </a:cubicBezTo>
                  <a:cubicBezTo>
                    <a:pt x="56186" y="17879"/>
                    <a:pt x="56177" y="17869"/>
                    <a:pt x="56177" y="17869"/>
                  </a:cubicBezTo>
                  <a:cubicBezTo>
                    <a:pt x="56177" y="17879"/>
                    <a:pt x="56167" y="17879"/>
                    <a:pt x="56167" y="17879"/>
                  </a:cubicBezTo>
                  <a:cubicBezTo>
                    <a:pt x="56167" y="17885"/>
                    <a:pt x="56158" y="17892"/>
                    <a:pt x="56149" y="17892"/>
                  </a:cubicBezTo>
                  <a:cubicBezTo>
                    <a:pt x="56145" y="17892"/>
                    <a:pt x="56142" y="17891"/>
                    <a:pt x="56139" y="17888"/>
                  </a:cubicBezTo>
                  <a:cubicBezTo>
                    <a:pt x="56139" y="17888"/>
                    <a:pt x="56139" y="17888"/>
                    <a:pt x="56139" y="17879"/>
                  </a:cubicBezTo>
                  <a:cubicBezTo>
                    <a:pt x="56139" y="17879"/>
                    <a:pt x="56139" y="17869"/>
                    <a:pt x="56149" y="17869"/>
                  </a:cubicBezTo>
                  <a:cubicBezTo>
                    <a:pt x="56120" y="17869"/>
                    <a:pt x="56101" y="17879"/>
                    <a:pt x="56101" y="17898"/>
                  </a:cubicBezTo>
                  <a:lnTo>
                    <a:pt x="56111" y="17898"/>
                  </a:lnTo>
                  <a:lnTo>
                    <a:pt x="56101" y="17917"/>
                  </a:lnTo>
                  <a:lnTo>
                    <a:pt x="56092" y="17907"/>
                  </a:lnTo>
                  <a:cubicBezTo>
                    <a:pt x="56092" y="17907"/>
                    <a:pt x="56082" y="17907"/>
                    <a:pt x="56082" y="17917"/>
                  </a:cubicBezTo>
                  <a:cubicBezTo>
                    <a:pt x="56092" y="17926"/>
                    <a:pt x="56092" y="17936"/>
                    <a:pt x="56092" y="17945"/>
                  </a:cubicBezTo>
                  <a:cubicBezTo>
                    <a:pt x="56082" y="17954"/>
                    <a:pt x="56082" y="17964"/>
                    <a:pt x="56073" y="17973"/>
                  </a:cubicBezTo>
                  <a:cubicBezTo>
                    <a:pt x="56063" y="17973"/>
                    <a:pt x="56044" y="17964"/>
                    <a:pt x="56044" y="17954"/>
                  </a:cubicBezTo>
                  <a:cubicBezTo>
                    <a:pt x="56044" y="17945"/>
                    <a:pt x="56035" y="17936"/>
                    <a:pt x="56035" y="17936"/>
                  </a:cubicBezTo>
                  <a:cubicBezTo>
                    <a:pt x="56026" y="17936"/>
                    <a:pt x="56026" y="17926"/>
                    <a:pt x="56026" y="17926"/>
                  </a:cubicBezTo>
                  <a:cubicBezTo>
                    <a:pt x="56026" y="17917"/>
                    <a:pt x="56026" y="17907"/>
                    <a:pt x="56016" y="17907"/>
                  </a:cubicBezTo>
                  <a:cubicBezTo>
                    <a:pt x="56016" y="17898"/>
                    <a:pt x="56016" y="17888"/>
                    <a:pt x="56016" y="17888"/>
                  </a:cubicBezTo>
                  <a:lnTo>
                    <a:pt x="56026" y="17888"/>
                  </a:lnTo>
                  <a:cubicBezTo>
                    <a:pt x="56029" y="17892"/>
                    <a:pt x="56032" y="17894"/>
                    <a:pt x="56033" y="17894"/>
                  </a:cubicBezTo>
                  <a:cubicBezTo>
                    <a:pt x="56035" y="17894"/>
                    <a:pt x="56035" y="17890"/>
                    <a:pt x="56035" y="17879"/>
                  </a:cubicBezTo>
                  <a:lnTo>
                    <a:pt x="56054" y="17879"/>
                  </a:lnTo>
                  <a:cubicBezTo>
                    <a:pt x="56063" y="17869"/>
                    <a:pt x="56073" y="17869"/>
                    <a:pt x="56082" y="17869"/>
                  </a:cubicBezTo>
                  <a:cubicBezTo>
                    <a:pt x="56092" y="17869"/>
                    <a:pt x="56092" y="17879"/>
                    <a:pt x="56101" y="17879"/>
                  </a:cubicBezTo>
                  <a:cubicBezTo>
                    <a:pt x="56101" y="17869"/>
                    <a:pt x="56101" y="17860"/>
                    <a:pt x="56101" y="17850"/>
                  </a:cubicBezTo>
                  <a:lnTo>
                    <a:pt x="56092" y="17850"/>
                  </a:lnTo>
                  <a:cubicBezTo>
                    <a:pt x="56082" y="17841"/>
                    <a:pt x="56073" y="17831"/>
                    <a:pt x="56063" y="17831"/>
                  </a:cubicBezTo>
                  <a:cubicBezTo>
                    <a:pt x="56063" y="17822"/>
                    <a:pt x="56063" y="17822"/>
                    <a:pt x="56063" y="17812"/>
                  </a:cubicBezTo>
                  <a:lnTo>
                    <a:pt x="56073" y="17812"/>
                  </a:lnTo>
                  <a:cubicBezTo>
                    <a:pt x="56073" y="17812"/>
                    <a:pt x="56082" y="17812"/>
                    <a:pt x="56082" y="17822"/>
                  </a:cubicBezTo>
                  <a:cubicBezTo>
                    <a:pt x="56082" y="17822"/>
                    <a:pt x="56082" y="17822"/>
                    <a:pt x="56082" y="17831"/>
                  </a:cubicBezTo>
                  <a:cubicBezTo>
                    <a:pt x="56092" y="17822"/>
                    <a:pt x="56101" y="17812"/>
                    <a:pt x="56101" y="17803"/>
                  </a:cubicBezTo>
                  <a:cubicBezTo>
                    <a:pt x="56101" y="17794"/>
                    <a:pt x="56101" y="17784"/>
                    <a:pt x="56092" y="17775"/>
                  </a:cubicBezTo>
                  <a:lnTo>
                    <a:pt x="56101" y="17775"/>
                  </a:lnTo>
                  <a:cubicBezTo>
                    <a:pt x="56111" y="17775"/>
                    <a:pt x="56111" y="17765"/>
                    <a:pt x="56111" y="17756"/>
                  </a:cubicBezTo>
                  <a:lnTo>
                    <a:pt x="56120" y="17756"/>
                  </a:lnTo>
                  <a:cubicBezTo>
                    <a:pt x="56130" y="17737"/>
                    <a:pt x="56139" y="17727"/>
                    <a:pt x="56149" y="17708"/>
                  </a:cubicBezTo>
                  <a:close/>
                  <a:moveTo>
                    <a:pt x="59311" y="17960"/>
                  </a:moveTo>
                  <a:cubicBezTo>
                    <a:pt x="59314" y="17960"/>
                    <a:pt x="59317" y="17961"/>
                    <a:pt x="59319" y="17964"/>
                  </a:cubicBezTo>
                  <a:cubicBezTo>
                    <a:pt x="59310" y="17964"/>
                    <a:pt x="59310" y="17973"/>
                    <a:pt x="59301" y="17973"/>
                  </a:cubicBezTo>
                  <a:cubicBezTo>
                    <a:pt x="59301" y="17967"/>
                    <a:pt x="59305" y="17960"/>
                    <a:pt x="59311" y="17960"/>
                  </a:cubicBezTo>
                  <a:close/>
                  <a:moveTo>
                    <a:pt x="22073" y="17973"/>
                  </a:moveTo>
                  <a:cubicBezTo>
                    <a:pt x="22073" y="17973"/>
                    <a:pt x="22073" y="17973"/>
                    <a:pt x="22073" y="17973"/>
                  </a:cubicBezTo>
                  <a:cubicBezTo>
                    <a:pt x="22073" y="17973"/>
                    <a:pt x="22073" y="17973"/>
                    <a:pt x="22073" y="17973"/>
                  </a:cubicBezTo>
                  <a:close/>
                  <a:moveTo>
                    <a:pt x="18467" y="17973"/>
                  </a:moveTo>
                  <a:lnTo>
                    <a:pt x="18467" y="17983"/>
                  </a:lnTo>
                  <a:lnTo>
                    <a:pt x="18457" y="17983"/>
                  </a:lnTo>
                  <a:lnTo>
                    <a:pt x="18457" y="17973"/>
                  </a:lnTo>
                  <a:close/>
                  <a:moveTo>
                    <a:pt x="18533" y="17973"/>
                  </a:moveTo>
                  <a:cubicBezTo>
                    <a:pt x="18533" y="17973"/>
                    <a:pt x="18533" y="17973"/>
                    <a:pt x="18543" y="17983"/>
                  </a:cubicBezTo>
                  <a:lnTo>
                    <a:pt x="18533" y="17983"/>
                  </a:lnTo>
                  <a:cubicBezTo>
                    <a:pt x="18533" y="17983"/>
                    <a:pt x="18533" y="17973"/>
                    <a:pt x="18533" y="17973"/>
                  </a:cubicBezTo>
                  <a:close/>
                  <a:moveTo>
                    <a:pt x="18666" y="17973"/>
                  </a:moveTo>
                  <a:cubicBezTo>
                    <a:pt x="18666" y="17973"/>
                    <a:pt x="18666" y="17983"/>
                    <a:pt x="18666" y="17983"/>
                  </a:cubicBezTo>
                  <a:lnTo>
                    <a:pt x="18656" y="17983"/>
                  </a:lnTo>
                  <a:lnTo>
                    <a:pt x="18666" y="17973"/>
                  </a:lnTo>
                  <a:close/>
                  <a:moveTo>
                    <a:pt x="18704" y="17973"/>
                  </a:moveTo>
                  <a:lnTo>
                    <a:pt x="18713" y="17983"/>
                  </a:lnTo>
                  <a:cubicBezTo>
                    <a:pt x="18713" y="17983"/>
                    <a:pt x="18704" y="17983"/>
                    <a:pt x="18704" y="17973"/>
                  </a:cubicBezTo>
                  <a:close/>
                  <a:moveTo>
                    <a:pt x="19035" y="17964"/>
                  </a:moveTo>
                  <a:cubicBezTo>
                    <a:pt x="19035" y="17973"/>
                    <a:pt x="19035" y="17973"/>
                    <a:pt x="19044" y="17983"/>
                  </a:cubicBezTo>
                  <a:lnTo>
                    <a:pt x="19035" y="17983"/>
                  </a:lnTo>
                  <a:cubicBezTo>
                    <a:pt x="19035" y="17973"/>
                    <a:pt x="19035" y="17973"/>
                    <a:pt x="19035" y="17964"/>
                  </a:cubicBezTo>
                  <a:close/>
                  <a:moveTo>
                    <a:pt x="22376" y="17973"/>
                  </a:moveTo>
                  <a:cubicBezTo>
                    <a:pt x="22367" y="17973"/>
                    <a:pt x="22367" y="17983"/>
                    <a:pt x="22367" y="17983"/>
                  </a:cubicBezTo>
                  <a:cubicBezTo>
                    <a:pt x="22357" y="17983"/>
                    <a:pt x="22357" y="17973"/>
                    <a:pt x="22357" y="17973"/>
                  </a:cubicBezTo>
                  <a:close/>
                  <a:moveTo>
                    <a:pt x="54360" y="17860"/>
                  </a:moveTo>
                  <a:cubicBezTo>
                    <a:pt x="54369" y="17869"/>
                    <a:pt x="54369" y="17879"/>
                    <a:pt x="54360" y="17888"/>
                  </a:cubicBezTo>
                  <a:cubicBezTo>
                    <a:pt x="54360" y="17898"/>
                    <a:pt x="54350" y="17898"/>
                    <a:pt x="54341" y="17907"/>
                  </a:cubicBezTo>
                  <a:lnTo>
                    <a:pt x="54350" y="17907"/>
                  </a:lnTo>
                  <a:cubicBezTo>
                    <a:pt x="54360" y="17907"/>
                    <a:pt x="54369" y="17907"/>
                    <a:pt x="54379" y="17898"/>
                  </a:cubicBezTo>
                  <a:cubicBezTo>
                    <a:pt x="54379" y="17898"/>
                    <a:pt x="54388" y="17907"/>
                    <a:pt x="54388" y="17907"/>
                  </a:cubicBezTo>
                  <a:cubicBezTo>
                    <a:pt x="54388" y="17907"/>
                    <a:pt x="54388" y="17917"/>
                    <a:pt x="54379" y="17917"/>
                  </a:cubicBezTo>
                  <a:cubicBezTo>
                    <a:pt x="54369" y="17926"/>
                    <a:pt x="54360" y="17926"/>
                    <a:pt x="54350" y="17936"/>
                  </a:cubicBezTo>
                  <a:lnTo>
                    <a:pt x="54360" y="17945"/>
                  </a:lnTo>
                  <a:cubicBezTo>
                    <a:pt x="54350" y="17945"/>
                    <a:pt x="54341" y="17954"/>
                    <a:pt x="54331" y="17954"/>
                  </a:cubicBezTo>
                  <a:lnTo>
                    <a:pt x="54350" y="17936"/>
                  </a:lnTo>
                  <a:lnTo>
                    <a:pt x="54350" y="17936"/>
                  </a:lnTo>
                  <a:cubicBezTo>
                    <a:pt x="54341" y="17945"/>
                    <a:pt x="54322" y="17945"/>
                    <a:pt x="54322" y="17964"/>
                  </a:cubicBezTo>
                  <a:lnTo>
                    <a:pt x="54312" y="17964"/>
                  </a:lnTo>
                  <a:cubicBezTo>
                    <a:pt x="54303" y="17964"/>
                    <a:pt x="54293" y="17973"/>
                    <a:pt x="54284" y="17983"/>
                  </a:cubicBezTo>
                  <a:cubicBezTo>
                    <a:pt x="54284" y="17983"/>
                    <a:pt x="54274" y="17973"/>
                    <a:pt x="54274" y="17973"/>
                  </a:cubicBezTo>
                  <a:cubicBezTo>
                    <a:pt x="54274" y="17973"/>
                    <a:pt x="54274" y="17973"/>
                    <a:pt x="54274" y="17964"/>
                  </a:cubicBezTo>
                  <a:lnTo>
                    <a:pt x="54265" y="17964"/>
                  </a:lnTo>
                  <a:cubicBezTo>
                    <a:pt x="54265" y="17954"/>
                    <a:pt x="54255" y="17954"/>
                    <a:pt x="54255" y="17954"/>
                  </a:cubicBezTo>
                  <a:cubicBezTo>
                    <a:pt x="54255" y="17945"/>
                    <a:pt x="54246" y="17945"/>
                    <a:pt x="54246" y="17936"/>
                  </a:cubicBezTo>
                  <a:lnTo>
                    <a:pt x="54255" y="17936"/>
                  </a:lnTo>
                  <a:cubicBezTo>
                    <a:pt x="54255" y="17945"/>
                    <a:pt x="54265" y="17945"/>
                    <a:pt x="54265" y="17945"/>
                  </a:cubicBezTo>
                  <a:cubicBezTo>
                    <a:pt x="54284" y="17936"/>
                    <a:pt x="54293" y="17936"/>
                    <a:pt x="54303" y="17926"/>
                  </a:cubicBezTo>
                  <a:cubicBezTo>
                    <a:pt x="54303" y="17917"/>
                    <a:pt x="54303" y="17917"/>
                    <a:pt x="54303" y="17917"/>
                  </a:cubicBezTo>
                  <a:cubicBezTo>
                    <a:pt x="54284" y="17907"/>
                    <a:pt x="54293" y="17879"/>
                    <a:pt x="54312" y="17879"/>
                  </a:cubicBezTo>
                  <a:lnTo>
                    <a:pt x="54322" y="17879"/>
                  </a:lnTo>
                  <a:cubicBezTo>
                    <a:pt x="54331" y="17879"/>
                    <a:pt x="54341" y="17879"/>
                    <a:pt x="54350" y="17869"/>
                  </a:cubicBezTo>
                  <a:cubicBezTo>
                    <a:pt x="54350" y="17869"/>
                    <a:pt x="54360" y="17860"/>
                    <a:pt x="54360" y="17860"/>
                  </a:cubicBezTo>
                  <a:close/>
                  <a:moveTo>
                    <a:pt x="59291" y="17973"/>
                  </a:moveTo>
                  <a:cubicBezTo>
                    <a:pt x="59282" y="17973"/>
                    <a:pt x="59282" y="17983"/>
                    <a:pt x="59272" y="17983"/>
                  </a:cubicBezTo>
                  <a:cubicBezTo>
                    <a:pt x="59272" y="17983"/>
                    <a:pt x="59272" y="17973"/>
                    <a:pt x="59272" y="17973"/>
                  </a:cubicBezTo>
                  <a:close/>
                  <a:moveTo>
                    <a:pt x="22812" y="17964"/>
                  </a:moveTo>
                  <a:lnTo>
                    <a:pt x="22812" y="17973"/>
                  </a:lnTo>
                  <a:cubicBezTo>
                    <a:pt x="22812" y="17973"/>
                    <a:pt x="22802" y="17983"/>
                    <a:pt x="22793" y="17983"/>
                  </a:cubicBezTo>
                  <a:cubicBezTo>
                    <a:pt x="22788" y="17988"/>
                    <a:pt x="22786" y="17990"/>
                    <a:pt x="22784" y="17990"/>
                  </a:cubicBezTo>
                  <a:cubicBezTo>
                    <a:pt x="22783" y="17990"/>
                    <a:pt x="22783" y="17988"/>
                    <a:pt x="22783" y="17983"/>
                  </a:cubicBezTo>
                  <a:cubicBezTo>
                    <a:pt x="22774" y="17973"/>
                    <a:pt x="22783" y="17964"/>
                    <a:pt x="22793" y="17964"/>
                  </a:cubicBezTo>
                  <a:close/>
                  <a:moveTo>
                    <a:pt x="16943" y="17973"/>
                  </a:moveTo>
                  <a:cubicBezTo>
                    <a:pt x="16952" y="17973"/>
                    <a:pt x="16952" y="17973"/>
                    <a:pt x="16952" y="17983"/>
                  </a:cubicBezTo>
                  <a:cubicBezTo>
                    <a:pt x="16952" y="17983"/>
                    <a:pt x="16952" y="17992"/>
                    <a:pt x="16952" y="17992"/>
                  </a:cubicBezTo>
                  <a:cubicBezTo>
                    <a:pt x="16943" y="17983"/>
                    <a:pt x="16943" y="17983"/>
                    <a:pt x="16943" y="17983"/>
                  </a:cubicBezTo>
                  <a:cubicBezTo>
                    <a:pt x="16943" y="17983"/>
                    <a:pt x="16943" y="17973"/>
                    <a:pt x="16943" y="17973"/>
                  </a:cubicBezTo>
                  <a:close/>
                  <a:moveTo>
                    <a:pt x="18259" y="17983"/>
                  </a:moveTo>
                  <a:lnTo>
                    <a:pt x="18259" y="17992"/>
                  </a:lnTo>
                  <a:lnTo>
                    <a:pt x="18249" y="17983"/>
                  </a:lnTo>
                  <a:close/>
                  <a:moveTo>
                    <a:pt x="18590" y="17973"/>
                  </a:moveTo>
                  <a:cubicBezTo>
                    <a:pt x="18590" y="17983"/>
                    <a:pt x="18590" y="17983"/>
                    <a:pt x="18590" y="17983"/>
                  </a:cubicBezTo>
                  <a:cubicBezTo>
                    <a:pt x="18599" y="17983"/>
                    <a:pt x="18599" y="17983"/>
                    <a:pt x="18590" y="17992"/>
                  </a:cubicBezTo>
                  <a:lnTo>
                    <a:pt x="18590" y="17983"/>
                  </a:lnTo>
                  <a:lnTo>
                    <a:pt x="18581" y="17983"/>
                  </a:lnTo>
                  <a:cubicBezTo>
                    <a:pt x="18581" y="17983"/>
                    <a:pt x="18581" y="17983"/>
                    <a:pt x="18571" y="17973"/>
                  </a:cubicBezTo>
                  <a:close/>
                  <a:moveTo>
                    <a:pt x="19148" y="17973"/>
                  </a:moveTo>
                  <a:cubicBezTo>
                    <a:pt x="19148" y="17973"/>
                    <a:pt x="19148" y="17983"/>
                    <a:pt x="19139" y="17983"/>
                  </a:cubicBezTo>
                  <a:cubicBezTo>
                    <a:pt x="19139" y="17983"/>
                    <a:pt x="19139" y="17983"/>
                    <a:pt x="19130" y="17992"/>
                  </a:cubicBezTo>
                  <a:cubicBezTo>
                    <a:pt x="19130" y="17983"/>
                    <a:pt x="19130" y="17983"/>
                    <a:pt x="19130" y="17973"/>
                  </a:cubicBezTo>
                  <a:close/>
                  <a:moveTo>
                    <a:pt x="19376" y="17973"/>
                  </a:moveTo>
                  <a:cubicBezTo>
                    <a:pt x="19376" y="17983"/>
                    <a:pt x="19366" y="17992"/>
                    <a:pt x="19357" y="17992"/>
                  </a:cubicBezTo>
                  <a:cubicBezTo>
                    <a:pt x="19357" y="17983"/>
                    <a:pt x="19357" y="17983"/>
                    <a:pt x="19357" y="17983"/>
                  </a:cubicBezTo>
                  <a:cubicBezTo>
                    <a:pt x="19347" y="17983"/>
                    <a:pt x="19347" y="17973"/>
                    <a:pt x="19347" y="17973"/>
                  </a:cubicBezTo>
                  <a:close/>
                  <a:moveTo>
                    <a:pt x="19184" y="17988"/>
                  </a:moveTo>
                  <a:cubicBezTo>
                    <a:pt x="19185" y="17988"/>
                    <a:pt x="19186" y="17989"/>
                    <a:pt x="19186" y="17992"/>
                  </a:cubicBezTo>
                  <a:cubicBezTo>
                    <a:pt x="19196" y="17992"/>
                    <a:pt x="19196" y="17992"/>
                    <a:pt x="19196" y="18002"/>
                  </a:cubicBezTo>
                  <a:lnTo>
                    <a:pt x="19167" y="18002"/>
                  </a:lnTo>
                  <a:cubicBezTo>
                    <a:pt x="19177" y="18002"/>
                    <a:pt x="19177" y="17992"/>
                    <a:pt x="19177" y="17992"/>
                  </a:cubicBezTo>
                  <a:cubicBezTo>
                    <a:pt x="19177" y="17992"/>
                    <a:pt x="19181" y="17988"/>
                    <a:pt x="19184" y="17988"/>
                  </a:cubicBezTo>
                  <a:close/>
                  <a:moveTo>
                    <a:pt x="22499" y="17983"/>
                  </a:moveTo>
                  <a:cubicBezTo>
                    <a:pt x="22499" y="17983"/>
                    <a:pt x="22499" y="17992"/>
                    <a:pt x="22499" y="17992"/>
                  </a:cubicBezTo>
                  <a:cubicBezTo>
                    <a:pt x="22499" y="17992"/>
                    <a:pt x="22499" y="18002"/>
                    <a:pt x="22490" y="18002"/>
                  </a:cubicBezTo>
                  <a:cubicBezTo>
                    <a:pt x="22490" y="18002"/>
                    <a:pt x="22490" y="17992"/>
                    <a:pt x="22490" y="17992"/>
                  </a:cubicBezTo>
                  <a:cubicBezTo>
                    <a:pt x="22490" y="17992"/>
                    <a:pt x="22490" y="17983"/>
                    <a:pt x="22499" y="17983"/>
                  </a:cubicBezTo>
                  <a:close/>
                  <a:moveTo>
                    <a:pt x="22755" y="17973"/>
                  </a:moveTo>
                  <a:cubicBezTo>
                    <a:pt x="22755" y="17983"/>
                    <a:pt x="22755" y="17983"/>
                    <a:pt x="22755" y="17992"/>
                  </a:cubicBezTo>
                  <a:cubicBezTo>
                    <a:pt x="22764" y="17992"/>
                    <a:pt x="22764" y="18002"/>
                    <a:pt x="22755" y="18002"/>
                  </a:cubicBezTo>
                  <a:cubicBezTo>
                    <a:pt x="22745" y="17992"/>
                    <a:pt x="22745" y="17983"/>
                    <a:pt x="22745" y="17973"/>
                  </a:cubicBezTo>
                  <a:close/>
                  <a:moveTo>
                    <a:pt x="22849" y="17983"/>
                  </a:moveTo>
                  <a:cubicBezTo>
                    <a:pt x="22859" y="17983"/>
                    <a:pt x="22868" y="17983"/>
                    <a:pt x="22868" y="17992"/>
                  </a:cubicBezTo>
                  <a:lnTo>
                    <a:pt x="22859" y="17992"/>
                  </a:lnTo>
                  <a:lnTo>
                    <a:pt x="22859" y="18002"/>
                  </a:lnTo>
                  <a:cubicBezTo>
                    <a:pt x="22849" y="18002"/>
                    <a:pt x="22840" y="18002"/>
                    <a:pt x="22840" y="17992"/>
                  </a:cubicBezTo>
                  <a:cubicBezTo>
                    <a:pt x="22840" y="17983"/>
                    <a:pt x="22849" y="17983"/>
                    <a:pt x="22849" y="17983"/>
                  </a:cubicBezTo>
                  <a:close/>
                  <a:moveTo>
                    <a:pt x="18353" y="17983"/>
                  </a:moveTo>
                  <a:cubicBezTo>
                    <a:pt x="18363" y="17992"/>
                    <a:pt x="18363" y="17992"/>
                    <a:pt x="18363" y="17992"/>
                  </a:cubicBezTo>
                  <a:lnTo>
                    <a:pt x="18353" y="17992"/>
                  </a:lnTo>
                  <a:cubicBezTo>
                    <a:pt x="18353" y="18002"/>
                    <a:pt x="18353" y="18002"/>
                    <a:pt x="18353" y="18002"/>
                  </a:cubicBezTo>
                  <a:cubicBezTo>
                    <a:pt x="18353" y="18002"/>
                    <a:pt x="18353" y="18011"/>
                    <a:pt x="18353" y="18011"/>
                  </a:cubicBezTo>
                  <a:cubicBezTo>
                    <a:pt x="18344" y="18011"/>
                    <a:pt x="18344" y="18011"/>
                    <a:pt x="18344" y="18002"/>
                  </a:cubicBezTo>
                  <a:cubicBezTo>
                    <a:pt x="18344" y="18002"/>
                    <a:pt x="18334" y="18002"/>
                    <a:pt x="18334" y="18011"/>
                  </a:cubicBezTo>
                  <a:cubicBezTo>
                    <a:pt x="18334" y="18002"/>
                    <a:pt x="18334" y="18002"/>
                    <a:pt x="18344" y="18002"/>
                  </a:cubicBezTo>
                  <a:cubicBezTo>
                    <a:pt x="18344" y="18002"/>
                    <a:pt x="18353" y="18002"/>
                    <a:pt x="18353" y="17992"/>
                  </a:cubicBezTo>
                  <a:cubicBezTo>
                    <a:pt x="18353" y="17983"/>
                    <a:pt x="18353" y="17983"/>
                    <a:pt x="18353" y="17983"/>
                  </a:cubicBezTo>
                  <a:close/>
                  <a:moveTo>
                    <a:pt x="18401" y="18002"/>
                  </a:moveTo>
                  <a:cubicBezTo>
                    <a:pt x="18410" y="18002"/>
                    <a:pt x="18410" y="18002"/>
                    <a:pt x="18410" y="18011"/>
                  </a:cubicBezTo>
                  <a:lnTo>
                    <a:pt x="18401" y="18011"/>
                  </a:lnTo>
                  <a:lnTo>
                    <a:pt x="18401" y="18002"/>
                  </a:lnTo>
                  <a:close/>
                  <a:moveTo>
                    <a:pt x="18562" y="17973"/>
                  </a:moveTo>
                  <a:cubicBezTo>
                    <a:pt x="18571" y="17973"/>
                    <a:pt x="18571" y="17983"/>
                    <a:pt x="18562" y="17983"/>
                  </a:cubicBezTo>
                  <a:cubicBezTo>
                    <a:pt x="18562" y="17992"/>
                    <a:pt x="18562" y="18002"/>
                    <a:pt x="18562" y="18002"/>
                  </a:cubicBezTo>
                  <a:cubicBezTo>
                    <a:pt x="18562" y="18002"/>
                    <a:pt x="18562" y="18002"/>
                    <a:pt x="18571" y="18011"/>
                  </a:cubicBezTo>
                  <a:lnTo>
                    <a:pt x="18562" y="18011"/>
                  </a:lnTo>
                  <a:cubicBezTo>
                    <a:pt x="18562" y="18011"/>
                    <a:pt x="18562" y="18002"/>
                    <a:pt x="18562" y="18002"/>
                  </a:cubicBezTo>
                  <a:lnTo>
                    <a:pt x="18543" y="18002"/>
                  </a:lnTo>
                  <a:cubicBezTo>
                    <a:pt x="18543" y="17992"/>
                    <a:pt x="18543" y="17992"/>
                    <a:pt x="18543" y="17992"/>
                  </a:cubicBezTo>
                  <a:cubicBezTo>
                    <a:pt x="18543" y="17983"/>
                    <a:pt x="18552" y="17973"/>
                    <a:pt x="18552" y="17973"/>
                  </a:cubicBezTo>
                  <a:close/>
                  <a:moveTo>
                    <a:pt x="19073" y="18002"/>
                  </a:moveTo>
                  <a:cubicBezTo>
                    <a:pt x="19073" y="18011"/>
                    <a:pt x="19073" y="18011"/>
                    <a:pt x="19073" y="18011"/>
                  </a:cubicBezTo>
                  <a:lnTo>
                    <a:pt x="19063" y="18011"/>
                  </a:lnTo>
                  <a:cubicBezTo>
                    <a:pt x="19073" y="18011"/>
                    <a:pt x="19073" y="18002"/>
                    <a:pt x="19073" y="18002"/>
                  </a:cubicBezTo>
                  <a:close/>
                  <a:moveTo>
                    <a:pt x="22225" y="17983"/>
                  </a:moveTo>
                  <a:cubicBezTo>
                    <a:pt x="22225" y="17992"/>
                    <a:pt x="22215" y="18002"/>
                    <a:pt x="22215" y="18011"/>
                  </a:cubicBezTo>
                  <a:lnTo>
                    <a:pt x="22206" y="18011"/>
                  </a:lnTo>
                  <a:cubicBezTo>
                    <a:pt x="22206" y="18011"/>
                    <a:pt x="22196" y="18002"/>
                    <a:pt x="22196" y="18002"/>
                  </a:cubicBezTo>
                  <a:cubicBezTo>
                    <a:pt x="22196" y="17992"/>
                    <a:pt x="22215" y="17983"/>
                    <a:pt x="22225" y="17983"/>
                  </a:cubicBezTo>
                  <a:close/>
                  <a:moveTo>
                    <a:pt x="22234" y="18002"/>
                  </a:moveTo>
                  <a:cubicBezTo>
                    <a:pt x="22234" y="18002"/>
                    <a:pt x="22234" y="18002"/>
                    <a:pt x="22234" y="18011"/>
                  </a:cubicBezTo>
                  <a:lnTo>
                    <a:pt x="22225" y="18011"/>
                  </a:lnTo>
                  <a:cubicBezTo>
                    <a:pt x="22225" y="18011"/>
                    <a:pt x="22225" y="18011"/>
                    <a:pt x="22225" y="18002"/>
                  </a:cubicBezTo>
                  <a:close/>
                  <a:moveTo>
                    <a:pt x="22442" y="17973"/>
                  </a:moveTo>
                  <a:cubicBezTo>
                    <a:pt x="22442" y="17983"/>
                    <a:pt x="22442" y="17983"/>
                    <a:pt x="22442" y="17992"/>
                  </a:cubicBezTo>
                  <a:cubicBezTo>
                    <a:pt x="22433" y="17992"/>
                    <a:pt x="22433" y="18002"/>
                    <a:pt x="22423" y="18002"/>
                  </a:cubicBezTo>
                  <a:cubicBezTo>
                    <a:pt x="22423" y="18011"/>
                    <a:pt x="22423" y="18011"/>
                    <a:pt x="22423" y="18011"/>
                  </a:cubicBezTo>
                  <a:cubicBezTo>
                    <a:pt x="22423" y="18011"/>
                    <a:pt x="22414" y="18002"/>
                    <a:pt x="22414" y="17992"/>
                  </a:cubicBezTo>
                  <a:cubicBezTo>
                    <a:pt x="22423" y="17983"/>
                    <a:pt x="22423" y="17983"/>
                    <a:pt x="22433" y="17973"/>
                  </a:cubicBezTo>
                  <a:close/>
                  <a:moveTo>
                    <a:pt x="56470" y="17756"/>
                  </a:moveTo>
                  <a:cubicBezTo>
                    <a:pt x="56470" y="17765"/>
                    <a:pt x="56480" y="17775"/>
                    <a:pt x="56480" y="17784"/>
                  </a:cubicBezTo>
                  <a:cubicBezTo>
                    <a:pt x="56480" y="17794"/>
                    <a:pt x="56480" y="17794"/>
                    <a:pt x="56470" y="17794"/>
                  </a:cubicBezTo>
                  <a:cubicBezTo>
                    <a:pt x="56461" y="17794"/>
                    <a:pt x="56451" y="17794"/>
                    <a:pt x="56451" y="17803"/>
                  </a:cubicBezTo>
                  <a:cubicBezTo>
                    <a:pt x="56442" y="17803"/>
                    <a:pt x="56442" y="17803"/>
                    <a:pt x="56442" y="17812"/>
                  </a:cubicBezTo>
                  <a:cubicBezTo>
                    <a:pt x="56423" y="17812"/>
                    <a:pt x="56423" y="17822"/>
                    <a:pt x="56433" y="17831"/>
                  </a:cubicBezTo>
                  <a:cubicBezTo>
                    <a:pt x="56433" y="17841"/>
                    <a:pt x="56442" y="17850"/>
                    <a:pt x="56442" y="17860"/>
                  </a:cubicBezTo>
                  <a:cubicBezTo>
                    <a:pt x="56451" y="17869"/>
                    <a:pt x="56461" y="17879"/>
                    <a:pt x="56470" y="17888"/>
                  </a:cubicBezTo>
                  <a:lnTo>
                    <a:pt x="56480" y="17888"/>
                  </a:lnTo>
                  <a:cubicBezTo>
                    <a:pt x="56480" y="17879"/>
                    <a:pt x="56489" y="17879"/>
                    <a:pt x="56499" y="17879"/>
                  </a:cubicBezTo>
                  <a:cubicBezTo>
                    <a:pt x="56508" y="17879"/>
                    <a:pt x="56518" y="17879"/>
                    <a:pt x="56518" y="17888"/>
                  </a:cubicBezTo>
                  <a:cubicBezTo>
                    <a:pt x="56518" y="17888"/>
                    <a:pt x="56527" y="17898"/>
                    <a:pt x="56518" y="17898"/>
                  </a:cubicBezTo>
                  <a:lnTo>
                    <a:pt x="56518" y="17945"/>
                  </a:lnTo>
                  <a:lnTo>
                    <a:pt x="56499" y="17945"/>
                  </a:lnTo>
                  <a:cubicBezTo>
                    <a:pt x="56489" y="17954"/>
                    <a:pt x="56480" y="17954"/>
                    <a:pt x="56480" y="17964"/>
                  </a:cubicBezTo>
                  <a:cubicBezTo>
                    <a:pt x="56480" y="17964"/>
                    <a:pt x="56480" y="17964"/>
                    <a:pt x="56489" y="17954"/>
                  </a:cubicBezTo>
                  <a:lnTo>
                    <a:pt x="56499" y="17954"/>
                  </a:lnTo>
                  <a:lnTo>
                    <a:pt x="56499" y="17973"/>
                  </a:lnTo>
                  <a:cubicBezTo>
                    <a:pt x="56470" y="17973"/>
                    <a:pt x="56461" y="17992"/>
                    <a:pt x="56442" y="18011"/>
                  </a:cubicBezTo>
                  <a:lnTo>
                    <a:pt x="56442" y="18002"/>
                  </a:lnTo>
                  <a:lnTo>
                    <a:pt x="56433" y="17992"/>
                  </a:lnTo>
                  <a:cubicBezTo>
                    <a:pt x="56433" y="18002"/>
                    <a:pt x="56433" y="18002"/>
                    <a:pt x="56433" y="18011"/>
                  </a:cubicBezTo>
                  <a:lnTo>
                    <a:pt x="56423" y="18011"/>
                  </a:lnTo>
                  <a:cubicBezTo>
                    <a:pt x="56423" y="18011"/>
                    <a:pt x="56423" y="18011"/>
                    <a:pt x="56423" y="18002"/>
                  </a:cubicBezTo>
                  <a:cubicBezTo>
                    <a:pt x="56414" y="17992"/>
                    <a:pt x="56414" y="17983"/>
                    <a:pt x="56414" y="17973"/>
                  </a:cubicBezTo>
                  <a:lnTo>
                    <a:pt x="56404" y="17973"/>
                  </a:lnTo>
                  <a:cubicBezTo>
                    <a:pt x="56404" y="17964"/>
                    <a:pt x="56404" y="17964"/>
                    <a:pt x="56395" y="17954"/>
                  </a:cubicBezTo>
                  <a:cubicBezTo>
                    <a:pt x="56385" y="17954"/>
                    <a:pt x="56385" y="17954"/>
                    <a:pt x="56376" y="17983"/>
                  </a:cubicBezTo>
                  <a:cubicBezTo>
                    <a:pt x="56376" y="17973"/>
                    <a:pt x="56366" y="17964"/>
                    <a:pt x="56366" y="17954"/>
                  </a:cubicBezTo>
                  <a:cubicBezTo>
                    <a:pt x="56360" y="17948"/>
                    <a:pt x="56353" y="17941"/>
                    <a:pt x="56346" y="17941"/>
                  </a:cubicBezTo>
                  <a:cubicBezTo>
                    <a:pt x="56343" y="17941"/>
                    <a:pt x="56341" y="17942"/>
                    <a:pt x="56338" y="17945"/>
                  </a:cubicBezTo>
                  <a:cubicBezTo>
                    <a:pt x="56328" y="17945"/>
                    <a:pt x="56319" y="17954"/>
                    <a:pt x="56319" y="17964"/>
                  </a:cubicBezTo>
                  <a:cubicBezTo>
                    <a:pt x="56319" y="17973"/>
                    <a:pt x="56319" y="17973"/>
                    <a:pt x="56309" y="17973"/>
                  </a:cubicBezTo>
                  <a:lnTo>
                    <a:pt x="56291" y="17973"/>
                  </a:lnTo>
                  <a:cubicBezTo>
                    <a:pt x="56281" y="17964"/>
                    <a:pt x="56272" y="17964"/>
                    <a:pt x="56272" y="17954"/>
                  </a:cubicBezTo>
                  <a:cubicBezTo>
                    <a:pt x="56272" y="17945"/>
                    <a:pt x="56272" y="17945"/>
                    <a:pt x="56272" y="17945"/>
                  </a:cubicBezTo>
                  <a:lnTo>
                    <a:pt x="56262" y="17945"/>
                  </a:lnTo>
                  <a:cubicBezTo>
                    <a:pt x="56262" y="17936"/>
                    <a:pt x="56272" y="17936"/>
                    <a:pt x="56272" y="17926"/>
                  </a:cubicBezTo>
                  <a:cubicBezTo>
                    <a:pt x="56300" y="17888"/>
                    <a:pt x="56319" y="17850"/>
                    <a:pt x="56347" y="17812"/>
                  </a:cubicBezTo>
                  <a:cubicBezTo>
                    <a:pt x="56357" y="17794"/>
                    <a:pt x="56376" y="17775"/>
                    <a:pt x="56395" y="17775"/>
                  </a:cubicBezTo>
                  <a:cubicBezTo>
                    <a:pt x="56395" y="17775"/>
                    <a:pt x="56404" y="17775"/>
                    <a:pt x="56404" y="17784"/>
                  </a:cubicBezTo>
                  <a:lnTo>
                    <a:pt x="56423" y="17784"/>
                  </a:lnTo>
                  <a:cubicBezTo>
                    <a:pt x="56433" y="17775"/>
                    <a:pt x="56442" y="17765"/>
                    <a:pt x="56451" y="17756"/>
                  </a:cubicBezTo>
                  <a:close/>
                  <a:moveTo>
                    <a:pt x="56707" y="17992"/>
                  </a:moveTo>
                  <a:lnTo>
                    <a:pt x="56698" y="18011"/>
                  </a:lnTo>
                  <a:lnTo>
                    <a:pt x="56688" y="18002"/>
                  </a:lnTo>
                  <a:cubicBezTo>
                    <a:pt x="56688" y="18002"/>
                    <a:pt x="56688" y="17992"/>
                    <a:pt x="56698" y="17992"/>
                  </a:cubicBezTo>
                  <a:close/>
                  <a:moveTo>
                    <a:pt x="18666" y="18011"/>
                  </a:moveTo>
                  <a:cubicBezTo>
                    <a:pt x="18666" y="18011"/>
                    <a:pt x="18666" y="18011"/>
                    <a:pt x="18675" y="18021"/>
                  </a:cubicBezTo>
                  <a:cubicBezTo>
                    <a:pt x="18666" y="18021"/>
                    <a:pt x="18666" y="18011"/>
                    <a:pt x="18656" y="18011"/>
                  </a:cubicBezTo>
                  <a:close/>
                  <a:moveTo>
                    <a:pt x="22717" y="18002"/>
                  </a:moveTo>
                  <a:cubicBezTo>
                    <a:pt x="22717" y="18002"/>
                    <a:pt x="22726" y="18011"/>
                    <a:pt x="22726" y="18011"/>
                  </a:cubicBezTo>
                  <a:cubicBezTo>
                    <a:pt x="22726" y="18011"/>
                    <a:pt x="22726" y="18021"/>
                    <a:pt x="22726" y="18021"/>
                  </a:cubicBezTo>
                  <a:cubicBezTo>
                    <a:pt x="22717" y="18021"/>
                    <a:pt x="22717" y="18011"/>
                    <a:pt x="22717" y="18011"/>
                  </a:cubicBezTo>
                  <a:cubicBezTo>
                    <a:pt x="22717" y="18011"/>
                    <a:pt x="22717" y="18002"/>
                    <a:pt x="22717" y="18002"/>
                  </a:cubicBezTo>
                  <a:close/>
                  <a:moveTo>
                    <a:pt x="15277" y="18002"/>
                  </a:moveTo>
                  <a:cubicBezTo>
                    <a:pt x="15287" y="18002"/>
                    <a:pt x="15287" y="18002"/>
                    <a:pt x="15296" y="18011"/>
                  </a:cubicBezTo>
                  <a:cubicBezTo>
                    <a:pt x="15289" y="18018"/>
                    <a:pt x="15287" y="18025"/>
                    <a:pt x="15287" y="18025"/>
                  </a:cubicBezTo>
                  <a:cubicBezTo>
                    <a:pt x="15287" y="18025"/>
                    <a:pt x="15287" y="18024"/>
                    <a:pt x="15287" y="18021"/>
                  </a:cubicBezTo>
                  <a:cubicBezTo>
                    <a:pt x="15277" y="18021"/>
                    <a:pt x="15268" y="18011"/>
                    <a:pt x="15258" y="18011"/>
                  </a:cubicBezTo>
                  <a:cubicBezTo>
                    <a:pt x="15268" y="18002"/>
                    <a:pt x="15277" y="18002"/>
                    <a:pt x="15277" y="18002"/>
                  </a:cubicBezTo>
                  <a:close/>
                  <a:moveTo>
                    <a:pt x="56792" y="17917"/>
                  </a:moveTo>
                  <a:cubicBezTo>
                    <a:pt x="56802" y="17917"/>
                    <a:pt x="56802" y="17917"/>
                    <a:pt x="56811" y="17926"/>
                  </a:cubicBezTo>
                  <a:lnTo>
                    <a:pt x="56802" y="17926"/>
                  </a:lnTo>
                  <a:cubicBezTo>
                    <a:pt x="56792" y="17936"/>
                    <a:pt x="56792" y="17945"/>
                    <a:pt x="56802" y="17954"/>
                  </a:cubicBezTo>
                  <a:cubicBezTo>
                    <a:pt x="56821" y="17964"/>
                    <a:pt x="56830" y="17964"/>
                    <a:pt x="56849" y="17964"/>
                  </a:cubicBezTo>
                  <a:cubicBezTo>
                    <a:pt x="56858" y="17964"/>
                    <a:pt x="56858" y="17973"/>
                    <a:pt x="56858" y="17973"/>
                  </a:cubicBezTo>
                  <a:cubicBezTo>
                    <a:pt x="56864" y="17984"/>
                    <a:pt x="56866" y="17989"/>
                    <a:pt x="56869" y="17989"/>
                  </a:cubicBezTo>
                  <a:cubicBezTo>
                    <a:pt x="56871" y="17989"/>
                    <a:pt x="56873" y="17987"/>
                    <a:pt x="56877" y="17983"/>
                  </a:cubicBezTo>
                  <a:cubicBezTo>
                    <a:pt x="56877" y="17973"/>
                    <a:pt x="56887" y="17973"/>
                    <a:pt x="56887" y="17973"/>
                  </a:cubicBezTo>
                  <a:lnTo>
                    <a:pt x="56896" y="17992"/>
                  </a:lnTo>
                  <a:cubicBezTo>
                    <a:pt x="56887" y="17992"/>
                    <a:pt x="56877" y="18002"/>
                    <a:pt x="56877" y="18011"/>
                  </a:cubicBezTo>
                  <a:cubicBezTo>
                    <a:pt x="56877" y="18021"/>
                    <a:pt x="56868" y="18021"/>
                    <a:pt x="56868" y="18021"/>
                  </a:cubicBezTo>
                  <a:lnTo>
                    <a:pt x="56858" y="18021"/>
                  </a:lnTo>
                  <a:cubicBezTo>
                    <a:pt x="56849" y="18011"/>
                    <a:pt x="56849" y="18011"/>
                    <a:pt x="56840" y="18011"/>
                  </a:cubicBezTo>
                  <a:cubicBezTo>
                    <a:pt x="56840" y="18002"/>
                    <a:pt x="56830" y="18002"/>
                    <a:pt x="56830" y="18002"/>
                  </a:cubicBezTo>
                  <a:cubicBezTo>
                    <a:pt x="56821" y="18002"/>
                    <a:pt x="56821" y="18011"/>
                    <a:pt x="56811" y="18011"/>
                  </a:cubicBezTo>
                  <a:lnTo>
                    <a:pt x="56802" y="18011"/>
                  </a:lnTo>
                  <a:cubicBezTo>
                    <a:pt x="56792" y="18002"/>
                    <a:pt x="56792" y="18002"/>
                    <a:pt x="56783" y="18002"/>
                  </a:cubicBezTo>
                  <a:cubicBezTo>
                    <a:pt x="56773" y="17992"/>
                    <a:pt x="56773" y="17992"/>
                    <a:pt x="56764" y="17992"/>
                  </a:cubicBezTo>
                  <a:cubicBezTo>
                    <a:pt x="56764" y="17992"/>
                    <a:pt x="56764" y="17992"/>
                    <a:pt x="56754" y="17983"/>
                  </a:cubicBezTo>
                  <a:lnTo>
                    <a:pt x="56716" y="17983"/>
                  </a:lnTo>
                  <a:cubicBezTo>
                    <a:pt x="56698" y="17983"/>
                    <a:pt x="56698" y="17983"/>
                    <a:pt x="56698" y="17973"/>
                  </a:cubicBezTo>
                  <a:cubicBezTo>
                    <a:pt x="56698" y="17973"/>
                    <a:pt x="56698" y="17964"/>
                    <a:pt x="56698" y="17964"/>
                  </a:cubicBezTo>
                  <a:lnTo>
                    <a:pt x="56679" y="17964"/>
                  </a:lnTo>
                  <a:lnTo>
                    <a:pt x="56660" y="17954"/>
                  </a:lnTo>
                  <a:lnTo>
                    <a:pt x="56669" y="17973"/>
                  </a:lnTo>
                  <a:lnTo>
                    <a:pt x="56650" y="17973"/>
                  </a:lnTo>
                  <a:cubicBezTo>
                    <a:pt x="56641" y="17983"/>
                    <a:pt x="56641" y="17983"/>
                    <a:pt x="56641" y="17992"/>
                  </a:cubicBezTo>
                  <a:cubicBezTo>
                    <a:pt x="56650" y="17992"/>
                    <a:pt x="56650" y="18002"/>
                    <a:pt x="56650" y="18002"/>
                  </a:cubicBezTo>
                  <a:cubicBezTo>
                    <a:pt x="56650" y="18002"/>
                    <a:pt x="56660" y="18011"/>
                    <a:pt x="56660" y="18011"/>
                  </a:cubicBezTo>
                  <a:lnTo>
                    <a:pt x="56679" y="17983"/>
                  </a:lnTo>
                  <a:cubicBezTo>
                    <a:pt x="56679" y="17992"/>
                    <a:pt x="56679" y="18002"/>
                    <a:pt x="56679" y="18002"/>
                  </a:cubicBezTo>
                  <a:cubicBezTo>
                    <a:pt x="56669" y="18011"/>
                    <a:pt x="56669" y="18011"/>
                    <a:pt x="56669" y="18021"/>
                  </a:cubicBezTo>
                  <a:cubicBezTo>
                    <a:pt x="56664" y="18025"/>
                    <a:pt x="56660" y="18028"/>
                    <a:pt x="56655" y="18028"/>
                  </a:cubicBezTo>
                  <a:cubicBezTo>
                    <a:pt x="56650" y="18028"/>
                    <a:pt x="56645" y="18025"/>
                    <a:pt x="56641" y="18021"/>
                  </a:cubicBezTo>
                  <a:cubicBezTo>
                    <a:pt x="56641" y="18011"/>
                    <a:pt x="56631" y="18002"/>
                    <a:pt x="56631" y="17992"/>
                  </a:cubicBezTo>
                  <a:cubicBezTo>
                    <a:pt x="56622" y="17992"/>
                    <a:pt x="56612" y="17983"/>
                    <a:pt x="56603" y="17983"/>
                  </a:cubicBezTo>
                  <a:cubicBezTo>
                    <a:pt x="56603" y="17973"/>
                    <a:pt x="56593" y="17964"/>
                    <a:pt x="56584" y="17964"/>
                  </a:cubicBezTo>
                  <a:cubicBezTo>
                    <a:pt x="56575" y="17964"/>
                    <a:pt x="56575" y="17973"/>
                    <a:pt x="56575" y="17973"/>
                  </a:cubicBezTo>
                  <a:cubicBezTo>
                    <a:pt x="56569" y="17984"/>
                    <a:pt x="56567" y="17989"/>
                    <a:pt x="56562" y="17989"/>
                  </a:cubicBezTo>
                  <a:cubicBezTo>
                    <a:pt x="56559" y="17989"/>
                    <a:pt x="56554" y="17987"/>
                    <a:pt x="56546" y="17983"/>
                  </a:cubicBezTo>
                  <a:cubicBezTo>
                    <a:pt x="56546" y="17983"/>
                    <a:pt x="56537" y="17973"/>
                    <a:pt x="56537" y="17973"/>
                  </a:cubicBezTo>
                  <a:cubicBezTo>
                    <a:pt x="56527" y="17973"/>
                    <a:pt x="56518" y="17964"/>
                    <a:pt x="56527" y="17954"/>
                  </a:cubicBezTo>
                  <a:cubicBezTo>
                    <a:pt x="56537" y="17945"/>
                    <a:pt x="56546" y="17936"/>
                    <a:pt x="56556" y="17936"/>
                  </a:cubicBezTo>
                  <a:cubicBezTo>
                    <a:pt x="56593" y="17926"/>
                    <a:pt x="56631" y="17926"/>
                    <a:pt x="56660" y="17917"/>
                  </a:cubicBezTo>
                  <a:cubicBezTo>
                    <a:pt x="56669" y="17917"/>
                    <a:pt x="56679" y="17926"/>
                    <a:pt x="56679" y="17936"/>
                  </a:cubicBezTo>
                  <a:lnTo>
                    <a:pt x="56688" y="17936"/>
                  </a:lnTo>
                  <a:cubicBezTo>
                    <a:pt x="56688" y="17926"/>
                    <a:pt x="56698" y="17926"/>
                    <a:pt x="56698" y="17926"/>
                  </a:cubicBezTo>
                  <a:cubicBezTo>
                    <a:pt x="56707" y="17926"/>
                    <a:pt x="56716" y="17936"/>
                    <a:pt x="56726" y="17936"/>
                  </a:cubicBezTo>
                  <a:cubicBezTo>
                    <a:pt x="56735" y="17945"/>
                    <a:pt x="56735" y="17945"/>
                    <a:pt x="56745" y="17945"/>
                  </a:cubicBezTo>
                  <a:cubicBezTo>
                    <a:pt x="56754" y="17945"/>
                    <a:pt x="56754" y="17945"/>
                    <a:pt x="56764" y="17954"/>
                  </a:cubicBezTo>
                  <a:lnTo>
                    <a:pt x="56773" y="17954"/>
                  </a:lnTo>
                  <a:cubicBezTo>
                    <a:pt x="56783" y="17945"/>
                    <a:pt x="56783" y="17945"/>
                    <a:pt x="56792" y="17945"/>
                  </a:cubicBezTo>
                  <a:cubicBezTo>
                    <a:pt x="56792" y="17945"/>
                    <a:pt x="56792" y="17936"/>
                    <a:pt x="56783" y="17936"/>
                  </a:cubicBezTo>
                  <a:cubicBezTo>
                    <a:pt x="56783" y="17926"/>
                    <a:pt x="56783" y="17926"/>
                    <a:pt x="56792" y="17917"/>
                  </a:cubicBezTo>
                  <a:close/>
                  <a:moveTo>
                    <a:pt x="18694" y="18021"/>
                  </a:moveTo>
                  <a:cubicBezTo>
                    <a:pt x="18694" y="18021"/>
                    <a:pt x="18694" y="18021"/>
                    <a:pt x="18694" y="18030"/>
                  </a:cubicBezTo>
                  <a:lnTo>
                    <a:pt x="18685" y="18030"/>
                  </a:lnTo>
                  <a:cubicBezTo>
                    <a:pt x="18685" y="18021"/>
                    <a:pt x="18694" y="18021"/>
                    <a:pt x="18694" y="18021"/>
                  </a:cubicBezTo>
                  <a:close/>
                  <a:moveTo>
                    <a:pt x="18789" y="18011"/>
                  </a:moveTo>
                  <a:cubicBezTo>
                    <a:pt x="18789" y="18011"/>
                    <a:pt x="18789" y="18021"/>
                    <a:pt x="18789" y="18021"/>
                  </a:cubicBezTo>
                  <a:cubicBezTo>
                    <a:pt x="18779" y="18021"/>
                    <a:pt x="18779" y="18030"/>
                    <a:pt x="18779" y="18030"/>
                  </a:cubicBezTo>
                  <a:lnTo>
                    <a:pt x="18770" y="18030"/>
                  </a:lnTo>
                  <a:cubicBezTo>
                    <a:pt x="18770" y="18021"/>
                    <a:pt x="18779" y="18021"/>
                    <a:pt x="18779" y="18021"/>
                  </a:cubicBezTo>
                  <a:cubicBezTo>
                    <a:pt x="18779" y="18016"/>
                    <a:pt x="18779" y="18014"/>
                    <a:pt x="18779" y="18011"/>
                  </a:cubicBezTo>
                  <a:close/>
                  <a:moveTo>
                    <a:pt x="19224" y="18021"/>
                  </a:moveTo>
                  <a:lnTo>
                    <a:pt x="19234" y="18030"/>
                  </a:lnTo>
                  <a:cubicBezTo>
                    <a:pt x="19234" y="18030"/>
                    <a:pt x="19224" y="18030"/>
                    <a:pt x="19224" y="18021"/>
                  </a:cubicBezTo>
                  <a:close/>
                  <a:moveTo>
                    <a:pt x="19320" y="17995"/>
                  </a:moveTo>
                  <a:cubicBezTo>
                    <a:pt x="19321" y="17995"/>
                    <a:pt x="19324" y="17997"/>
                    <a:pt x="19328" y="18002"/>
                  </a:cubicBezTo>
                  <a:cubicBezTo>
                    <a:pt x="19328" y="18011"/>
                    <a:pt x="19328" y="18011"/>
                    <a:pt x="19328" y="18011"/>
                  </a:cubicBezTo>
                  <a:cubicBezTo>
                    <a:pt x="19328" y="18021"/>
                    <a:pt x="19328" y="18021"/>
                    <a:pt x="19319" y="18030"/>
                  </a:cubicBezTo>
                  <a:cubicBezTo>
                    <a:pt x="19319" y="18030"/>
                    <a:pt x="19309" y="18021"/>
                    <a:pt x="19309" y="18021"/>
                  </a:cubicBezTo>
                  <a:cubicBezTo>
                    <a:pt x="19309" y="18011"/>
                    <a:pt x="19309" y="18002"/>
                    <a:pt x="19319" y="18002"/>
                  </a:cubicBezTo>
                  <a:cubicBezTo>
                    <a:pt x="19319" y="17997"/>
                    <a:pt x="19319" y="17995"/>
                    <a:pt x="19320" y="17995"/>
                  </a:cubicBezTo>
                  <a:close/>
                  <a:moveTo>
                    <a:pt x="22849" y="18002"/>
                  </a:moveTo>
                  <a:cubicBezTo>
                    <a:pt x="22849" y="18011"/>
                    <a:pt x="22849" y="18011"/>
                    <a:pt x="22849" y="18021"/>
                  </a:cubicBezTo>
                  <a:cubicBezTo>
                    <a:pt x="22840" y="18021"/>
                    <a:pt x="22830" y="18030"/>
                    <a:pt x="22830" y="18030"/>
                  </a:cubicBezTo>
                  <a:cubicBezTo>
                    <a:pt x="22830" y="18021"/>
                    <a:pt x="22840" y="18011"/>
                    <a:pt x="22849" y="18002"/>
                  </a:cubicBezTo>
                  <a:close/>
                  <a:moveTo>
                    <a:pt x="16182" y="17985"/>
                  </a:moveTo>
                  <a:cubicBezTo>
                    <a:pt x="16186" y="17985"/>
                    <a:pt x="16191" y="17988"/>
                    <a:pt x="16195" y="17992"/>
                  </a:cubicBezTo>
                  <a:cubicBezTo>
                    <a:pt x="16214" y="18002"/>
                    <a:pt x="16214" y="18030"/>
                    <a:pt x="16195" y="18040"/>
                  </a:cubicBezTo>
                  <a:cubicBezTo>
                    <a:pt x="16195" y="18040"/>
                    <a:pt x="16195" y="18030"/>
                    <a:pt x="16195" y="18021"/>
                  </a:cubicBezTo>
                  <a:cubicBezTo>
                    <a:pt x="16195" y="18002"/>
                    <a:pt x="16195" y="18002"/>
                    <a:pt x="16176" y="17992"/>
                  </a:cubicBezTo>
                  <a:cubicBezTo>
                    <a:pt x="16176" y="17988"/>
                    <a:pt x="16179" y="17985"/>
                    <a:pt x="16182" y="17985"/>
                  </a:cubicBezTo>
                  <a:close/>
                  <a:moveTo>
                    <a:pt x="18334" y="18021"/>
                  </a:moveTo>
                  <a:cubicBezTo>
                    <a:pt x="18334" y="18030"/>
                    <a:pt x="18334" y="18030"/>
                    <a:pt x="18334" y="18030"/>
                  </a:cubicBezTo>
                  <a:cubicBezTo>
                    <a:pt x="18325" y="18030"/>
                    <a:pt x="18325" y="18040"/>
                    <a:pt x="18325" y="18040"/>
                  </a:cubicBezTo>
                  <a:lnTo>
                    <a:pt x="18315" y="18040"/>
                  </a:lnTo>
                  <a:cubicBezTo>
                    <a:pt x="18315" y="18030"/>
                    <a:pt x="18325" y="18021"/>
                    <a:pt x="18334" y="18021"/>
                  </a:cubicBezTo>
                  <a:close/>
                  <a:moveTo>
                    <a:pt x="18439" y="18011"/>
                  </a:moveTo>
                  <a:cubicBezTo>
                    <a:pt x="18448" y="18021"/>
                    <a:pt x="18448" y="18021"/>
                    <a:pt x="18439" y="18021"/>
                  </a:cubicBezTo>
                  <a:cubicBezTo>
                    <a:pt x="18439" y="18030"/>
                    <a:pt x="18439" y="18030"/>
                    <a:pt x="18439" y="18030"/>
                  </a:cubicBezTo>
                  <a:cubicBezTo>
                    <a:pt x="18448" y="18040"/>
                    <a:pt x="18448" y="18040"/>
                    <a:pt x="18448" y="18040"/>
                  </a:cubicBezTo>
                  <a:lnTo>
                    <a:pt x="18448" y="18030"/>
                  </a:lnTo>
                  <a:lnTo>
                    <a:pt x="18457" y="18030"/>
                  </a:lnTo>
                  <a:cubicBezTo>
                    <a:pt x="18457" y="18030"/>
                    <a:pt x="18462" y="18026"/>
                    <a:pt x="18464" y="18026"/>
                  </a:cubicBezTo>
                  <a:cubicBezTo>
                    <a:pt x="18466" y="18026"/>
                    <a:pt x="18467" y="18027"/>
                    <a:pt x="18467" y="18030"/>
                  </a:cubicBezTo>
                  <a:lnTo>
                    <a:pt x="18486" y="18030"/>
                  </a:lnTo>
                  <a:cubicBezTo>
                    <a:pt x="18476" y="18021"/>
                    <a:pt x="18467" y="18021"/>
                    <a:pt x="18457" y="18021"/>
                  </a:cubicBezTo>
                  <a:cubicBezTo>
                    <a:pt x="18448" y="18021"/>
                    <a:pt x="18448" y="18011"/>
                    <a:pt x="18439" y="18011"/>
                  </a:cubicBezTo>
                  <a:close/>
                  <a:moveTo>
                    <a:pt x="22196" y="18030"/>
                  </a:moveTo>
                  <a:lnTo>
                    <a:pt x="22206" y="18040"/>
                  </a:lnTo>
                  <a:lnTo>
                    <a:pt x="22187" y="18030"/>
                  </a:lnTo>
                  <a:close/>
                  <a:moveTo>
                    <a:pt x="15324" y="18021"/>
                  </a:moveTo>
                  <a:lnTo>
                    <a:pt x="15324" y="18030"/>
                  </a:lnTo>
                  <a:lnTo>
                    <a:pt x="15296" y="18049"/>
                  </a:lnTo>
                  <a:cubicBezTo>
                    <a:pt x="15296" y="18030"/>
                    <a:pt x="15306" y="18021"/>
                    <a:pt x="15324" y="18021"/>
                  </a:cubicBezTo>
                  <a:close/>
                  <a:moveTo>
                    <a:pt x="15466" y="18040"/>
                  </a:moveTo>
                  <a:cubicBezTo>
                    <a:pt x="15466" y="18040"/>
                    <a:pt x="15476" y="18040"/>
                    <a:pt x="15476" y="18049"/>
                  </a:cubicBezTo>
                  <a:lnTo>
                    <a:pt x="15466" y="18049"/>
                  </a:lnTo>
                  <a:cubicBezTo>
                    <a:pt x="15466" y="18049"/>
                    <a:pt x="15457" y="18049"/>
                    <a:pt x="15457" y="18040"/>
                  </a:cubicBezTo>
                  <a:close/>
                  <a:moveTo>
                    <a:pt x="18259" y="18030"/>
                  </a:moveTo>
                  <a:cubicBezTo>
                    <a:pt x="18259" y="18040"/>
                    <a:pt x="18259" y="18040"/>
                    <a:pt x="18259" y="18040"/>
                  </a:cubicBezTo>
                  <a:cubicBezTo>
                    <a:pt x="18259" y="18040"/>
                    <a:pt x="18259" y="18049"/>
                    <a:pt x="18259" y="18049"/>
                  </a:cubicBezTo>
                  <a:cubicBezTo>
                    <a:pt x="18259" y="18049"/>
                    <a:pt x="18259" y="18049"/>
                    <a:pt x="18249" y="18040"/>
                  </a:cubicBezTo>
                  <a:cubicBezTo>
                    <a:pt x="18249" y="18040"/>
                    <a:pt x="18259" y="18030"/>
                    <a:pt x="18259" y="18030"/>
                  </a:cubicBezTo>
                  <a:close/>
                  <a:moveTo>
                    <a:pt x="18344" y="18040"/>
                  </a:moveTo>
                  <a:cubicBezTo>
                    <a:pt x="18344" y="18040"/>
                    <a:pt x="18334" y="18049"/>
                    <a:pt x="18334" y="18049"/>
                  </a:cubicBezTo>
                  <a:lnTo>
                    <a:pt x="18325" y="18049"/>
                  </a:lnTo>
                  <a:cubicBezTo>
                    <a:pt x="18334" y="18049"/>
                    <a:pt x="18334" y="18049"/>
                    <a:pt x="18334" y="18040"/>
                  </a:cubicBezTo>
                  <a:close/>
                  <a:moveTo>
                    <a:pt x="18628" y="18040"/>
                  </a:moveTo>
                  <a:lnTo>
                    <a:pt x="18618" y="18049"/>
                  </a:lnTo>
                  <a:lnTo>
                    <a:pt x="18618" y="18040"/>
                  </a:lnTo>
                  <a:close/>
                  <a:moveTo>
                    <a:pt x="18779" y="18030"/>
                  </a:moveTo>
                  <a:cubicBezTo>
                    <a:pt x="18779" y="18040"/>
                    <a:pt x="18779" y="18040"/>
                    <a:pt x="18770" y="18049"/>
                  </a:cubicBezTo>
                  <a:lnTo>
                    <a:pt x="18770" y="18040"/>
                  </a:lnTo>
                  <a:lnTo>
                    <a:pt x="18779" y="18030"/>
                  </a:lnTo>
                  <a:close/>
                  <a:moveTo>
                    <a:pt x="19309" y="18030"/>
                  </a:moveTo>
                  <a:cubicBezTo>
                    <a:pt x="19309" y="18030"/>
                    <a:pt x="19309" y="18040"/>
                    <a:pt x="19309" y="18040"/>
                  </a:cubicBezTo>
                  <a:lnTo>
                    <a:pt x="19309" y="18049"/>
                  </a:lnTo>
                  <a:cubicBezTo>
                    <a:pt x="19300" y="18040"/>
                    <a:pt x="19300" y="18040"/>
                    <a:pt x="19300" y="18040"/>
                  </a:cubicBezTo>
                  <a:cubicBezTo>
                    <a:pt x="19300" y="18040"/>
                    <a:pt x="19300" y="18030"/>
                    <a:pt x="19309" y="18030"/>
                  </a:cubicBezTo>
                  <a:close/>
                  <a:moveTo>
                    <a:pt x="22215" y="18021"/>
                  </a:moveTo>
                  <a:cubicBezTo>
                    <a:pt x="22225" y="18021"/>
                    <a:pt x="22234" y="18021"/>
                    <a:pt x="22244" y="18030"/>
                  </a:cubicBezTo>
                  <a:lnTo>
                    <a:pt x="22253" y="18030"/>
                  </a:lnTo>
                  <a:lnTo>
                    <a:pt x="22244" y="18049"/>
                  </a:lnTo>
                  <a:lnTo>
                    <a:pt x="22234" y="18049"/>
                  </a:lnTo>
                  <a:lnTo>
                    <a:pt x="22234" y="18040"/>
                  </a:lnTo>
                  <a:cubicBezTo>
                    <a:pt x="22225" y="18040"/>
                    <a:pt x="22225" y="18030"/>
                    <a:pt x="22215" y="18021"/>
                  </a:cubicBezTo>
                  <a:close/>
                  <a:moveTo>
                    <a:pt x="22395" y="18030"/>
                  </a:moveTo>
                  <a:cubicBezTo>
                    <a:pt x="22405" y="18040"/>
                    <a:pt x="22405" y="18040"/>
                    <a:pt x="22405" y="18049"/>
                  </a:cubicBezTo>
                  <a:cubicBezTo>
                    <a:pt x="22395" y="18049"/>
                    <a:pt x="22386" y="18049"/>
                    <a:pt x="22395" y="18030"/>
                  </a:cubicBezTo>
                  <a:close/>
                  <a:moveTo>
                    <a:pt x="54450" y="17881"/>
                  </a:moveTo>
                  <a:cubicBezTo>
                    <a:pt x="54452" y="17881"/>
                    <a:pt x="54454" y="17883"/>
                    <a:pt x="54454" y="17888"/>
                  </a:cubicBezTo>
                  <a:cubicBezTo>
                    <a:pt x="54464" y="17888"/>
                    <a:pt x="54464" y="17907"/>
                    <a:pt x="54454" y="17907"/>
                  </a:cubicBezTo>
                  <a:cubicBezTo>
                    <a:pt x="54445" y="17917"/>
                    <a:pt x="54435" y="17926"/>
                    <a:pt x="54435" y="17936"/>
                  </a:cubicBezTo>
                  <a:cubicBezTo>
                    <a:pt x="54435" y="17945"/>
                    <a:pt x="54435" y="17945"/>
                    <a:pt x="54426" y="17945"/>
                  </a:cubicBezTo>
                  <a:lnTo>
                    <a:pt x="54416" y="17945"/>
                  </a:lnTo>
                  <a:cubicBezTo>
                    <a:pt x="54416" y="17945"/>
                    <a:pt x="54416" y="17954"/>
                    <a:pt x="54416" y="17954"/>
                  </a:cubicBezTo>
                  <a:cubicBezTo>
                    <a:pt x="54426" y="17954"/>
                    <a:pt x="54426" y="17964"/>
                    <a:pt x="54426" y="17964"/>
                  </a:cubicBezTo>
                  <a:lnTo>
                    <a:pt x="54407" y="17964"/>
                  </a:lnTo>
                  <a:cubicBezTo>
                    <a:pt x="54407" y="17964"/>
                    <a:pt x="54407" y="17954"/>
                    <a:pt x="54407" y="17954"/>
                  </a:cubicBezTo>
                  <a:cubicBezTo>
                    <a:pt x="54407" y="17945"/>
                    <a:pt x="54407" y="17936"/>
                    <a:pt x="54407" y="17926"/>
                  </a:cubicBezTo>
                  <a:cubicBezTo>
                    <a:pt x="54397" y="17926"/>
                    <a:pt x="54388" y="17936"/>
                    <a:pt x="54388" y="17945"/>
                  </a:cubicBezTo>
                  <a:cubicBezTo>
                    <a:pt x="54388" y="17954"/>
                    <a:pt x="54388" y="17964"/>
                    <a:pt x="54379" y="17973"/>
                  </a:cubicBezTo>
                  <a:lnTo>
                    <a:pt x="54388" y="17983"/>
                  </a:lnTo>
                  <a:cubicBezTo>
                    <a:pt x="54379" y="17983"/>
                    <a:pt x="54369" y="17983"/>
                    <a:pt x="54360" y="17992"/>
                  </a:cubicBezTo>
                  <a:cubicBezTo>
                    <a:pt x="54341" y="17992"/>
                    <a:pt x="54341" y="18002"/>
                    <a:pt x="54341" y="18011"/>
                  </a:cubicBezTo>
                  <a:cubicBezTo>
                    <a:pt x="54331" y="18030"/>
                    <a:pt x="54322" y="18040"/>
                    <a:pt x="54303" y="18049"/>
                  </a:cubicBezTo>
                  <a:lnTo>
                    <a:pt x="54293" y="18049"/>
                  </a:lnTo>
                  <a:cubicBezTo>
                    <a:pt x="54293" y="18040"/>
                    <a:pt x="54293" y="18040"/>
                    <a:pt x="54284" y="18040"/>
                  </a:cubicBezTo>
                  <a:cubicBezTo>
                    <a:pt x="54274" y="18049"/>
                    <a:pt x="54274" y="18049"/>
                    <a:pt x="54265" y="18049"/>
                  </a:cubicBezTo>
                  <a:lnTo>
                    <a:pt x="54255" y="18049"/>
                  </a:lnTo>
                  <a:cubicBezTo>
                    <a:pt x="54255" y="18040"/>
                    <a:pt x="54246" y="18040"/>
                    <a:pt x="54246" y="18030"/>
                  </a:cubicBezTo>
                  <a:cubicBezTo>
                    <a:pt x="54246" y="18030"/>
                    <a:pt x="54246" y="18030"/>
                    <a:pt x="54246" y="18021"/>
                  </a:cubicBezTo>
                  <a:cubicBezTo>
                    <a:pt x="54246" y="18021"/>
                    <a:pt x="54255" y="18011"/>
                    <a:pt x="54255" y="18011"/>
                  </a:cubicBezTo>
                  <a:lnTo>
                    <a:pt x="54274" y="18021"/>
                  </a:lnTo>
                  <a:cubicBezTo>
                    <a:pt x="54274" y="18021"/>
                    <a:pt x="54274" y="18011"/>
                    <a:pt x="54274" y="18011"/>
                  </a:cubicBezTo>
                  <a:cubicBezTo>
                    <a:pt x="54265" y="18002"/>
                    <a:pt x="54265" y="18002"/>
                    <a:pt x="54274" y="18002"/>
                  </a:cubicBezTo>
                  <a:cubicBezTo>
                    <a:pt x="54284" y="18002"/>
                    <a:pt x="54293" y="17992"/>
                    <a:pt x="54293" y="17992"/>
                  </a:cubicBezTo>
                  <a:cubicBezTo>
                    <a:pt x="54303" y="17983"/>
                    <a:pt x="54303" y="17983"/>
                    <a:pt x="54312" y="17983"/>
                  </a:cubicBezTo>
                  <a:cubicBezTo>
                    <a:pt x="54303" y="17992"/>
                    <a:pt x="54293" y="18002"/>
                    <a:pt x="54284" y="18021"/>
                  </a:cubicBezTo>
                  <a:cubicBezTo>
                    <a:pt x="54293" y="18021"/>
                    <a:pt x="54293" y="18011"/>
                    <a:pt x="54293" y="18011"/>
                  </a:cubicBezTo>
                  <a:cubicBezTo>
                    <a:pt x="54322" y="17983"/>
                    <a:pt x="54350" y="17954"/>
                    <a:pt x="54379" y="17936"/>
                  </a:cubicBezTo>
                  <a:cubicBezTo>
                    <a:pt x="54397" y="17917"/>
                    <a:pt x="54426" y="17898"/>
                    <a:pt x="54445" y="17888"/>
                  </a:cubicBezTo>
                  <a:cubicBezTo>
                    <a:pt x="54445" y="17883"/>
                    <a:pt x="54447" y="17881"/>
                    <a:pt x="54450" y="17881"/>
                  </a:cubicBezTo>
                  <a:close/>
                  <a:moveTo>
                    <a:pt x="16082" y="17983"/>
                  </a:moveTo>
                  <a:cubicBezTo>
                    <a:pt x="16101" y="17983"/>
                    <a:pt x="16120" y="17992"/>
                    <a:pt x="16129" y="18011"/>
                  </a:cubicBezTo>
                  <a:cubicBezTo>
                    <a:pt x="16138" y="18021"/>
                    <a:pt x="16138" y="18030"/>
                    <a:pt x="16129" y="18040"/>
                  </a:cubicBezTo>
                  <a:cubicBezTo>
                    <a:pt x="16124" y="18049"/>
                    <a:pt x="16122" y="18054"/>
                    <a:pt x="16118" y="18054"/>
                  </a:cubicBezTo>
                  <a:cubicBezTo>
                    <a:pt x="16115" y="18054"/>
                    <a:pt x="16110" y="18049"/>
                    <a:pt x="16101" y="18040"/>
                  </a:cubicBezTo>
                  <a:cubicBezTo>
                    <a:pt x="16101" y="18040"/>
                    <a:pt x="16091" y="18040"/>
                    <a:pt x="16082" y="18030"/>
                  </a:cubicBezTo>
                  <a:cubicBezTo>
                    <a:pt x="16077" y="18021"/>
                    <a:pt x="16072" y="18018"/>
                    <a:pt x="16067" y="18018"/>
                  </a:cubicBezTo>
                  <a:cubicBezTo>
                    <a:pt x="16063" y="18018"/>
                    <a:pt x="16058" y="18021"/>
                    <a:pt x="16053" y="18021"/>
                  </a:cubicBezTo>
                  <a:cubicBezTo>
                    <a:pt x="16044" y="18021"/>
                    <a:pt x="16044" y="18011"/>
                    <a:pt x="16034" y="18011"/>
                  </a:cubicBezTo>
                  <a:cubicBezTo>
                    <a:pt x="16044" y="18011"/>
                    <a:pt x="16044" y="18002"/>
                    <a:pt x="16044" y="18002"/>
                  </a:cubicBezTo>
                  <a:cubicBezTo>
                    <a:pt x="16053" y="17992"/>
                    <a:pt x="16063" y="17983"/>
                    <a:pt x="16082" y="17983"/>
                  </a:cubicBezTo>
                  <a:close/>
                  <a:moveTo>
                    <a:pt x="18543" y="18049"/>
                  </a:moveTo>
                  <a:cubicBezTo>
                    <a:pt x="18543" y="18054"/>
                    <a:pt x="18540" y="18056"/>
                    <a:pt x="18538" y="18056"/>
                  </a:cubicBezTo>
                  <a:cubicBezTo>
                    <a:pt x="18536" y="18056"/>
                    <a:pt x="18533" y="18054"/>
                    <a:pt x="18533" y="18049"/>
                  </a:cubicBezTo>
                  <a:close/>
                  <a:moveTo>
                    <a:pt x="18476" y="17983"/>
                  </a:moveTo>
                  <a:cubicBezTo>
                    <a:pt x="18476" y="17983"/>
                    <a:pt x="18476" y="17983"/>
                    <a:pt x="18476" y="17992"/>
                  </a:cubicBezTo>
                  <a:cubicBezTo>
                    <a:pt x="18481" y="17988"/>
                    <a:pt x="18486" y="17985"/>
                    <a:pt x="18489" y="17985"/>
                  </a:cubicBezTo>
                  <a:cubicBezTo>
                    <a:pt x="18493" y="17985"/>
                    <a:pt x="18495" y="17988"/>
                    <a:pt x="18495" y="17992"/>
                  </a:cubicBezTo>
                  <a:cubicBezTo>
                    <a:pt x="18486" y="18002"/>
                    <a:pt x="18495" y="18002"/>
                    <a:pt x="18495" y="18002"/>
                  </a:cubicBezTo>
                  <a:lnTo>
                    <a:pt x="18505" y="18002"/>
                  </a:lnTo>
                  <a:cubicBezTo>
                    <a:pt x="18505" y="18002"/>
                    <a:pt x="18505" y="18002"/>
                    <a:pt x="18514" y="18011"/>
                  </a:cubicBezTo>
                  <a:lnTo>
                    <a:pt x="18524" y="18011"/>
                  </a:lnTo>
                  <a:cubicBezTo>
                    <a:pt x="18524" y="18021"/>
                    <a:pt x="18524" y="18021"/>
                    <a:pt x="18524" y="18021"/>
                  </a:cubicBezTo>
                  <a:cubicBezTo>
                    <a:pt x="18524" y="18030"/>
                    <a:pt x="18524" y="18030"/>
                    <a:pt x="18514" y="18030"/>
                  </a:cubicBezTo>
                  <a:lnTo>
                    <a:pt x="18505" y="18030"/>
                  </a:lnTo>
                  <a:lnTo>
                    <a:pt x="18514" y="18040"/>
                  </a:lnTo>
                  <a:cubicBezTo>
                    <a:pt x="18505" y="18040"/>
                    <a:pt x="18505" y="18040"/>
                    <a:pt x="18505" y="18049"/>
                  </a:cubicBezTo>
                  <a:lnTo>
                    <a:pt x="18486" y="18049"/>
                  </a:lnTo>
                  <a:lnTo>
                    <a:pt x="18486" y="18059"/>
                  </a:lnTo>
                  <a:lnTo>
                    <a:pt x="18476" y="18059"/>
                  </a:lnTo>
                  <a:cubicBezTo>
                    <a:pt x="18476" y="18059"/>
                    <a:pt x="18476" y="18049"/>
                    <a:pt x="18476" y="18049"/>
                  </a:cubicBezTo>
                  <a:cubicBezTo>
                    <a:pt x="18476" y="18040"/>
                    <a:pt x="18476" y="18040"/>
                    <a:pt x="18467" y="18040"/>
                  </a:cubicBezTo>
                  <a:lnTo>
                    <a:pt x="18467" y="18049"/>
                  </a:lnTo>
                  <a:lnTo>
                    <a:pt x="18457" y="18049"/>
                  </a:lnTo>
                  <a:cubicBezTo>
                    <a:pt x="18457" y="18049"/>
                    <a:pt x="18457" y="18049"/>
                    <a:pt x="18457" y="18040"/>
                  </a:cubicBezTo>
                  <a:lnTo>
                    <a:pt x="18439" y="18040"/>
                  </a:lnTo>
                  <a:lnTo>
                    <a:pt x="18439" y="18049"/>
                  </a:lnTo>
                  <a:lnTo>
                    <a:pt x="18410" y="18049"/>
                  </a:lnTo>
                  <a:cubicBezTo>
                    <a:pt x="18410" y="18040"/>
                    <a:pt x="18410" y="18040"/>
                    <a:pt x="18401" y="18040"/>
                  </a:cubicBezTo>
                  <a:cubicBezTo>
                    <a:pt x="18401" y="18040"/>
                    <a:pt x="18401" y="18030"/>
                    <a:pt x="18401" y="18030"/>
                  </a:cubicBezTo>
                  <a:lnTo>
                    <a:pt x="18401" y="18021"/>
                  </a:lnTo>
                  <a:cubicBezTo>
                    <a:pt x="18391" y="18021"/>
                    <a:pt x="18391" y="18030"/>
                    <a:pt x="18391" y="18040"/>
                  </a:cubicBezTo>
                  <a:cubicBezTo>
                    <a:pt x="18391" y="18030"/>
                    <a:pt x="18391" y="18030"/>
                    <a:pt x="18382" y="18030"/>
                  </a:cubicBezTo>
                  <a:cubicBezTo>
                    <a:pt x="18382" y="18030"/>
                    <a:pt x="18382" y="18021"/>
                    <a:pt x="18382" y="18021"/>
                  </a:cubicBezTo>
                  <a:lnTo>
                    <a:pt x="18372" y="18021"/>
                  </a:lnTo>
                  <a:lnTo>
                    <a:pt x="18382" y="18011"/>
                  </a:lnTo>
                  <a:lnTo>
                    <a:pt x="18382" y="18021"/>
                  </a:lnTo>
                  <a:lnTo>
                    <a:pt x="18401" y="18021"/>
                  </a:lnTo>
                  <a:cubicBezTo>
                    <a:pt x="18401" y="18018"/>
                    <a:pt x="18401" y="18017"/>
                    <a:pt x="18401" y="18017"/>
                  </a:cubicBezTo>
                  <a:cubicBezTo>
                    <a:pt x="18402" y="18017"/>
                    <a:pt x="18404" y="18021"/>
                    <a:pt x="18410" y="18021"/>
                  </a:cubicBezTo>
                  <a:cubicBezTo>
                    <a:pt x="18410" y="18021"/>
                    <a:pt x="18420" y="18030"/>
                    <a:pt x="18420" y="18030"/>
                  </a:cubicBezTo>
                  <a:cubicBezTo>
                    <a:pt x="18429" y="18030"/>
                    <a:pt x="18429" y="18021"/>
                    <a:pt x="18429" y="18021"/>
                  </a:cubicBezTo>
                  <a:lnTo>
                    <a:pt x="18439" y="18011"/>
                  </a:lnTo>
                  <a:cubicBezTo>
                    <a:pt x="18439" y="18011"/>
                    <a:pt x="18434" y="18007"/>
                    <a:pt x="18432" y="18007"/>
                  </a:cubicBezTo>
                  <a:cubicBezTo>
                    <a:pt x="18430" y="18007"/>
                    <a:pt x="18429" y="18008"/>
                    <a:pt x="18429" y="18011"/>
                  </a:cubicBezTo>
                  <a:lnTo>
                    <a:pt x="18410" y="18011"/>
                  </a:lnTo>
                  <a:cubicBezTo>
                    <a:pt x="18410" y="18002"/>
                    <a:pt x="18410" y="18002"/>
                    <a:pt x="18410" y="18002"/>
                  </a:cubicBezTo>
                  <a:cubicBezTo>
                    <a:pt x="18410" y="18002"/>
                    <a:pt x="18410" y="18002"/>
                    <a:pt x="18410" y="17992"/>
                  </a:cubicBezTo>
                  <a:cubicBezTo>
                    <a:pt x="18410" y="18002"/>
                    <a:pt x="18420" y="18002"/>
                    <a:pt x="18420" y="18002"/>
                  </a:cubicBezTo>
                  <a:lnTo>
                    <a:pt x="18429" y="18002"/>
                  </a:lnTo>
                  <a:lnTo>
                    <a:pt x="18420" y="17992"/>
                  </a:lnTo>
                  <a:lnTo>
                    <a:pt x="18429" y="17992"/>
                  </a:lnTo>
                  <a:lnTo>
                    <a:pt x="18429" y="17983"/>
                  </a:lnTo>
                  <a:lnTo>
                    <a:pt x="18439" y="17983"/>
                  </a:lnTo>
                  <a:cubicBezTo>
                    <a:pt x="18439" y="17983"/>
                    <a:pt x="18439" y="17992"/>
                    <a:pt x="18439" y="18002"/>
                  </a:cubicBezTo>
                  <a:cubicBezTo>
                    <a:pt x="18448" y="17992"/>
                    <a:pt x="18448" y="17992"/>
                    <a:pt x="18457" y="17992"/>
                  </a:cubicBezTo>
                  <a:cubicBezTo>
                    <a:pt x="18457" y="17983"/>
                    <a:pt x="18467" y="17983"/>
                    <a:pt x="18476" y="17983"/>
                  </a:cubicBezTo>
                  <a:close/>
                  <a:moveTo>
                    <a:pt x="19243" y="18049"/>
                  </a:moveTo>
                  <a:cubicBezTo>
                    <a:pt x="19243" y="18054"/>
                    <a:pt x="19243" y="18056"/>
                    <a:pt x="19243" y="18059"/>
                  </a:cubicBezTo>
                  <a:lnTo>
                    <a:pt x="19234" y="18059"/>
                  </a:lnTo>
                  <a:cubicBezTo>
                    <a:pt x="19234" y="18049"/>
                    <a:pt x="19234" y="18049"/>
                    <a:pt x="19243" y="18049"/>
                  </a:cubicBezTo>
                  <a:close/>
                  <a:moveTo>
                    <a:pt x="19376" y="18002"/>
                  </a:moveTo>
                  <a:cubicBezTo>
                    <a:pt x="19366" y="18002"/>
                    <a:pt x="19366" y="18002"/>
                    <a:pt x="19366" y="18011"/>
                  </a:cubicBezTo>
                  <a:cubicBezTo>
                    <a:pt x="19366" y="18011"/>
                    <a:pt x="19366" y="18021"/>
                    <a:pt x="19366" y="18021"/>
                  </a:cubicBezTo>
                  <a:cubicBezTo>
                    <a:pt x="19366" y="18021"/>
                    <a:pt x="19366" y="18011"/>
                    <a:pt x="19376" y="18011"/>
                  </a:cubicBezTo>
                  <a:cubicBezTo>
                    <a:pt x="19376" y="18011"/>
                    <a:pt x="19376" y="18011"/>
                    <a:pt x="19376" y="18021"/>
                  </a:cubicBezTo>
                  <a:cubicBezTo>
                    <a:pt x="19376" y="18021"/>
                    <a:pt x="19376" y="18021"/>
                    <a:pt x="19366" y="18030"/>
                  </a:cubicBezTo>
                  <a:cubicBezTo>
                    <a:pt x="19366" y="18021"/>
                    <a:pt x="19366" y="18021"/>
                    <a:pt x="19366" y="18021"/>
                  </a:cubicBezTo>
                  <a:lnTo>
                    <a:pt x="19357" y="18021"/>
                  </a:lnTo>
                  <a:cubicBezTo>
                    <a:pt x="19347" y="18021"/>
                    <a:pt x="19347" y="18030"/>
                    <a:pt x="19347" y="18030"/>
                  </a:cubicBezTo>
                  <a:cubicBezTo>
                    <a:pt x="19347" y="18040"/>
                    <a:pt x="19357" y="18040"/>
                    <a:pt x="19357" y="18049"/>
                  </a:cubicBezTo>
                  <a:cubicBezTo>
                    <a:pt x="19357" y="18059"/>
                    <a:pt x="19347" y="18059"/>
                    <a:pt x="19347" y="18059"/>
                  </a:cubicBezTo>
                  <a:cubicBezTo>
                    <a:pt x="19347" y="18059"/>
                    <a:pt x="19347" y="18049"/>
                    <a:pt x="19347" y="18049"/>
                  </a:cubicBezTo>
                  <a:lnTo>
                    <a:pt x="19338" y="18049"/>
                  </a:lnTo>
                  <a:cubicBezTo>
                    <a:pt x="19338" y="18049"/>
                    <a:pt x="19338" y="18059"/>
                    <a:pt x="19328" y="18059"/>
                  </a:cubicBezTo>
                  <a:cubicBezTo>
                    <a:pt x="19328" y="18059"/>
                    <a:pt x="19328" y="18049"/>
                    <a:pt x="19328" y="18049"/>
                  </a:cubicBezTo>
                  <a:cubicBezTo>
                    <a:pt x="19328" y="18040"/>
                    <a:pt x="19328" y="18040"/>
                    <a:pt x="19319" y="18040"/>
                  </a:cubicBezTo>
                  <a:cubicBezTo>
                    <a:pt x="19319" y="18030"/>
                    <a:pt x="19328" y="18030"/>
                    <a:pt x="19328" y="18021"/>
                  </a:cubicBezTo>
                  <a:cubicBezTo>
                    <a:pt x="19338" y="18021"/>
                    <a:pt x="19347" y="18011"/>
                    <a:pt x="19347" y="18011"/>
                  </a:cubicBezTo>
                  <a:lnTo>
                    <a:pt x="19366" y="18011"/>
                  </a:lnTo>
                  <a:lnTo>
                    <a:pt x="19357" y="18002"/>
                  </a:lnTo>
                  <a:close/>
                  <a:moveTo>
                    <a:pt x="19395" y="18021"/>
                  </a:moveTo>
                  <a:cubicBezTo>
                    <a:pt x="19385" y="18021"/>
                    <a:pt x="19385" y="18030"/>
                    <a:pt x="19385" y="18030"/>
                  </a:cubicBezTo>
                  <a:cubicBezTo>
                    <a:pt x="19385" y="18040"/>
                    <a:pt x="19385" y="18049"/>
                    <a:pt x="19385" y="18049"/>
                  </a:cubicBezTo>
                  <a:cubicBezTo>
                    <a:pt x="19385" y="18059"/>
                    <a:pt x="19385" y="18059"/>
                    <a:pt x="19376" y="18059"/>
                  </a:cubicBezTo>
                  <a:cubicBezTo>
                    <a:pt x="19376" y="18049"/>
                    <a:pt x="19376" y="18040"/>
                    <a:pt x="19376" y="18040"/>
                  </a:cubicBezTo>
                  <a:cubicBezTo>
                    <a:pt x="19385" y="18040"/>
                    <a:pt x="19385" y="18030"/>
                    <a:pt x="19376" y="18030"/>
                  </a:cubicBezTo>
                  <a:cubicBezTo>
                    <a:pt x="19376" y="18030"/>
                    <a:pt x="19376" y="18021"/>
                    <a:pt x="19385" y="18021"/>
                  </a:cubicBezTo>
                  <a:close/>
                  <a:moveTo>
                    <a:pt x="22442" y="18049"/>
                  </a:moveTo>
                  <a:cubicBezTo>
                    <a:pt x="22433" y="18059"/>
                    <a:pt x="22433" y="18059"/>
                    <a:pt x="22433" y="18059"/>
                  </a:cubicBezTo>
                  <a:lnTo>
                    <a:pt x="22423" y="18059"/>
                  </a:lnTo>
                  <a:cubicBezTo>
                    <a:pt x="22423" y="18049"/>
                    <a:pt x="22423" y="18049"/>
                    <a:pt x="22433" y="18049"/>
                  </a:cubicBezTo>
                  <a:close/>
                  <a:moveTo>
                    <a:pt x="22499" y="18021"/>
                  </a:moveTo>
                  <a:lnTo>
                    <a:pt x="22499" y="18030"/>
                  </a:lnTo>
                  <a:cubicBezTo>
                    <a:pt x="22505" y="18030"/>
                    <a:pt x="22508" y="18026"/>
                    <a:pt x="22511" y="18026"/>
                  </a:cubicBezTo>
                  <a:cubicBezTo>
                    <a:pt x="22513" y="18026"/>
                    <a:pt x="22515" y="18027"/>
                    <a:pt x="22518" y="18030"/>
                  </a:cubicBezTo>
                  <a:cubicBezTo>
                    <a:pt x="22518" y="18040"/>
                    <a:pt x="22509" y="18049"/>
                    <a:pt x="22499" y="18059"/>
                  </a:cubicBezTo>
                  <a:cubicBezTo>
                    <a:pt x="22499" y="18052"/>
                    <a:pt x="22499" y="18046"/>
                    <a:pt x="22499" y="18040"/>
                  </a:cubicBezTo>
                  <a:lnTo>
                    <a:pt x="22490" y="18040"/>
                  </a:lnTo>
                  <a:lnTo>
                    <a:pt x="22490" y="18021"/>
                  </a:lnTo>
                  <a:close/>
                  <a:moveTo>
                    <a:pt x="19631" y="18040"/>
                  </a:moveTo>
                  <a:cubicBezTo>
                    <a:pt x="19641" y="18040"/>
                    <a:pt x="19650" y="18049"/>
                    <a:pt x="19650" y="18059"/>
                  </a:cubicBezTo>
                  <a:cubicBezTo>
                    <a:pt x="19650" y="18059"/>
                    <a:pt x="19650" y="18068"/>
                    <a:pt x="19641" y="18068"/>
                  </a:cubicBezTo>
                  <a:lnTo>
                    <a:pt x="19622" y="18068"/>
                  </a:lnTo>
                  <a:cubicBezTo>
                    <a:pt x="19622" y="18059"/>
                    <a:pt x="19612" y="18059"/>
                    <a:pt x="19612" y="18059"/>
                  </a:cubicBezTo>
                  <a:cubicBezTo>
                    <a:pt x="19612" y="18059"/>
                    <a:pt x="19622" y="18049"/>
                    <a:pt x="19631" y="18049"/>
                  </a:cubicBezTo>
                  <a:cubicBezTo>
                    <a:pt x="19631" y="18040"/>
                    <a:pt x="19631" y="18040"/>
                    <a:pt x="19631" y="18040"/>
                  </a:cubicBezTo>
                  <a:close/>
                  <a:moveTo>
                    <a:pt x="19697" y="18059"/>
                  </a:moveTo>
                  <a:lnTo>
                    <a:pt x="19688" y="18068"/>
                  </a:lnTo>
                  <a:cubicBezTo>
                    <a:pt x="19688" y="18068"/>
                    <a:pt x="19688" y="18059"/>
                    <a:pt x="19697" y="18059"/>
                  </a:cubicBezTo>
                  <a:close/>
                  <a:moveTo>
                    <a:pt x="22026" y="18040"/>
                  </a:moveTo>
                  <a:cubicBezTo>
                    <a:pt x="22026" y="18049"/>
                    <a:pt x="22026" y="18049"/>
                    <a:pt x="22026" y="18059"/>
                  </a:cubicBezTo>
                  <a:lnTo>
                    <a:pt x="22016" y="18068"/>
                  </a:lnTo>
                  <a:lnTo>
                    <a:pt x="22007" y="18068"/>
                  </a:lnTo>
                  <a:cubicBezTo>
                    <a:pt x="21998" y="18068"/>
                    <a:pt x="21998" y="18059"/>
                    <a:pt x="21998" y="18049"/>
                  </a:cubicBezTo>
                  <a:lnTo>
                    <a:pt x="22007" y="18049"/>
                  </a:lnTo>
                  <a:cubicBezTo>
                    <a:pt x="22007" y="18049"/>
                    <a:pt x="22007" y="18059"/>
                    <a:pt x="22016" y="18059"/>
                  </a:cubicBezTo>
                  <a:cubicBezTo>
                    <a:pt x="22016" y="18049"/>
                    <a:pt x="22016" y="18049"/>
                    <a:pt x="22026" y="18040"/>
                  </a:cubicBezTo>
                  <a:close/>
                  <a:moveTo>
                    <a:pt x="22206" y="18049"/>
                  </a:moveTo>
                  <a:cubicBezTo>
                    <a:pt x="22206" y="18059"/>
                    <a:pt x="22206" y="18068"/>
                    <a:pt x="22196" y="18068"/>
                  </a:cubicBezTo>
                  <a:lnTo>
                    <a:pt x="22187" y="18068"/>
                  </a:lnTo>
                  <a:cubicBezTo>
                    <a:pt x="22187" y="18059"/>
                    <a:pt x="22196" y="18049"/>
                    <a:pt x="22206" y="18049"/>
                  </a:cubicBezTo>
                  <a:close/>
                  <a:moveTo>
                    <a:pt x="56546" y="18059"/>
                  </a:moveTo>
                  <a:cubicBezTo>
                    <a:pt x="56546" y="18068"/>
                    <a:pt x="56537" y="18068"/>
                    <a:pt x="56527" y="18068"/>
                  </a:cubicBezTo>
                  <a:lnTo>
                    <a:pt x="56546" y="18059"/>
                  </a:lnTo>
                  <a:close/>
                  <a:moveTo>
                    <a:pt x="23114" y="18068"/>
                  </a:moveTo>
                  <a:cubicBezTo>
                    <a:pt x="23114" y="18068"/>
                    <a:pt x="23114" y="18068"/>
                    <a:pt x="23114" y="18068"/>
                  </a:cubicBezTo>
                  <a:cubicBezTo>
                    <a:pt x="23114" y="18068"/>
                    <a:pt x="23114" y="18068"/>
                    <a:pt x="23114" y="18068"/>
                  </a:cubicBezTo>
                  <a:close/>
                  <a:moveTo>
                    <a:pt x="18230" y="18059"/>
                  </a:moveTo>
                  <a:cubicBezTo>
                    <a:pt x="18240" y="18059"/>
                    <a:pt x="18240" y="18059"/>
                    <a:pt x="18240" y="18068"/>
                  </a:cubicBezTo>
                  <a:lnTo>
                    <a:pt x="18230" y="18078"/>
                  </a:lnTo>
                  <a:cubicBezTo>
                    <a:pt x="18230" y="18068"/>
                    <a:pt x="18230" y="18068"/>
                    <a:pt x="18230" y="18068"/>
                  </a:cubicBezTo>
                  <a:cubicBezTo>
                    <a:pt x="18230" y="18059"/>
                    <a:pt x="18230" y="18059"/>
                    <a:pt x="18230" y="18059"/>
                  </a:cubicBezTo>
                  <a:close/>
                  <a:moveTo>
                    <a:pt x="18249" y="18068"/>
                  </a:moveTo>
                  <a:cubicBezTo>
                    <a:pt x="18249" y="18078"/>
                    <a:pt x="18249" y="18078"/>
                    <a:pt x="18240" y="18078"/>
                  </a:cubicBezTo>
                  <a:lnTo>
                    <a:pt x="18249" y="18068"/>
                  </a:lnTo>
                  <a:close/>
                  <a:moveTo>
                    <a:pt x="18479" y="18064"/>
                  </a:moveTo>
                  <a:cubicBezTo>
                    <a:pt x="18482" y="18064"/>
                    <a:pt x="18486" y="18068"/>
                    <a:pt x="18486" y="18068"/>
                  </a:cubicBezTo>
                  <a:cubicBezTo>
                    <a:pt x="18486" y="18068"/>
                    <a:pt x="18476" y="18068"/>
                    <a:pt x="18486" y="18078"/>
                  </a:cubicBezTo>
                  <a:cubicBezTo>
                    <a:pt x="18476" y="18078"/>
                    <a:pt x="18476" y="18078"/>
                    <a:pt x="18476" y="18068"/>
                  </a:cubicBezTo>
                  <a:cubicBezTo>
                    <a:pt x="18476" y="18065"/>
                    <a:pt x="18477" y="18064"/>
                    <a:pt x="18479" y="18064"/>
                  </a:cubicBezTo>
                  <a:close/>
                  <a:moveTo>
                    <a:pt x="23028" y="18082"/>
                  </a:moveTo>
                  <a:cubicBezTo>
                    <a:pt x="23028" y="18083"/>
                    <a:pt x="23027" y="18083"/>
                    <a:pt x="23027" y="18084"/>
                  </a:cubicBezTo>
                  <a:lnTo>
                    <a:pt x="23027" y="18084"/>
                  </a:lnTo>
                  <a:cubicBezTo>
                    <a:pt x="23027" y="18084"/>
                    <a:pt x="23028" y="18083"/>
                    <a:pt x="23028" y="18082"/>
                  </a:cubicBezTo>
                  <a:close/>
                  <a:moveTo>
                    <a:pt x="18751" y="18049"/>
                  </a:moveTo>
                  <a:lnTo>
                    <a:pt x="18741" y="18087"/>
                  </a:lnTo>
                  <a:lnTo>
                    <a:pt x="18732" y="18087"/>
                  </a:lnTo>
                  <a:cubicBezTo>
                    <a:pt x="18732" y="18078"/>
                    <a:pt x="18732" y="18078"/>
                    <a:pt x="18732" y="18078"/>
                  </a:cubicBezTo>
                  <a:cubicBezTo>
                    <a:pt x="18732" y="18078"/>
                    <a:pt x="18732" y="18068"/>
                    <a:pt x="18732" y="18068"/>
                  </a:cubicBezTo>
                  <a:cubicBezTo>
                    <a:pt x="18732" y="18059"/>
                    <a:pt x="18732" y="18059"/>
                    <a:pt x="18732" y="18059"/>
                  </a:cubicBezTo>
                  <a:cubicBezTo>
                    <a:pt x="18732" y="18049"/>
                    <a:pt x="18722" y="18049"/>
                    <a:pt x="18722" y="18049"/>
                  </a:cubicBezTo>
                  <a:close/>
                  <a:moveTo>
                    <a:pt x="18789" y="18078"/>
                  </a:moveTo>
                  <a:cubicBezTo>
                    <a:pt x="18789" y="18087"/>
                    <a:pt x="18789" y="18087"/>
                    <a:pt x="18779" y="18087"/>
                  </a:cubicBezTo>
                  <a:lnTo>
                    <a:pt x="18789" y="18078"/>
                  </a:lnTo>
                  <a:close/>
                  <a:moveTo>
                    <a:pt x="22480" y="18059"/>
                  </a:moveTo>
                  <a:cubicBezTo>
                    <a:pt x="22480" y="18068"/>
                    <a:pt x="22480" y="18078"/>
                    <a:pt x="22471" y="18087"/>
                  </a:cubicBezTo>
                  <a:cubicBezTo>
                    <a:pt x="22471" y="18078"/>
                    <a:pt x="22471" y="18068"/>
                    <a:pt x="22480" y="18059"/>
                  </a:cubicBezTo>
                  <a:close/>
                  <a:moveTo>
                    <a:pt x="23181" y="18078"/>
                  </a:moveTo>
                  <a:cubicBezTo>
                    <a:pt x="23181" y="18087"/>
                    <a:pt x="23181" y="18087"/>
                    <a:pt x="23181" y="18087"/>
                  </a:cubicBezTo>
                  <a:lnTo>
                    <a:pt x="23171" y="18087"/>
                  </a:lnTo>
                  <a:lnTo>
                    <a:pt x="23171" y="18078"/>
                  </a:lnTo>
                  <a:close/>
                  <a:moveTo>
                    <a:pt x="56792" y="18030"/>
                  </a:moveTo>
                  <a:cubicBezTo>
                    <a:pt x="56802" y="18040"/>
                    <a:pt x="56802" y="18040"/>
                    <a:pt x="56811" y="18040"/>
                  </a:cubicBezTo>
                  <a:cubicBezTo>
                    <a:pt x="56811" y="18049"/>
                    <a:pt x="56821" y="18059"/>
                    <a:pt x="56821" y="18068"/>
                  </a:cubicBezTo>
                  <a:cubicBezTo>
                    <a:pt x="56821" y="18078"/>
                    <a:pt x="56821" y="18078"/>
                    <a:pt x="56821" y="18078"/>
                  </a:cubicBezTo>
                  <a:cubicBezTo>
                    <a:pt x="56821" y="18078"/>
                    <a:pt x="56821" y="18087"/>
                    <a:pt x="56821" y="18087"/>
                  </a:cubicBezTo>
                  <a:cubicBezTo>
                    <a:pt x="56811" y="18087"/>
                    <a:pt x="56811" y="18078"/>
                    <a:pt x="56811" y="18078"/>
                  </a:cubicBezTo>
                  <a:cubicBezTo>
                    <a:pt x="56811" y="18078"/>
                    <a:pt x="56802" y="18068"/>
                    <a:pt x="56802" y="18068"/>
                  </a:cubicBezTo>
                  <a:lnTo>
                    <a:pt x="56792" y="18078"/>
                  </a:lnTo>
                  <a:cubicBezTo>
                    <a:pt x="56783" y="18078"/>
                    <a:pt x="56783" y="18059"/>
                    <a:pt x="56783" y="18049"/>
                  </a:cubicBezTo>
                  <a:cubicBezTo>
                    <a:pt x="56783" y="18044"/>
                    <a:pt x="56785" y="18042"/>
                    <a:pt x="56787" y="18042"/>
                  </a:cubicBezTo>
                  <a:cubicBezTo>
                    <a:pt x="56790" y="18042"/>
                    <a:pt x="56792" y="18044"/>
                    <a:pt x="56792" y="18049"/>
                  </a:cubicBezTo>
                  <a:lnTo>
                    <a:pt x="56802" y="18049"/>
                  </a:lnTo>
                  <a:cubicBezTo>
                    <a:pt x="56802" y="18049"/>
                    <a:pt x="56802" y="18049"/>
                    <a:pt x="56802" y="18040"/>
                  </a:cubicBezTo>
                  <a:lnTo>
                    <a:pt x="56792" y="18040"/>
                  </a:lnTo>
                  <a:lnTo>
                    <a:pt x="56792" y="18030"/>
                  </a:lnTo>
                  <a:close/>
                  <a:moveTo>
                    <a:pt x="56906" y="18059"/>
                  </a:moveTo>
                  <a:cubicBezTo>
                    <a:pt x="56906" y="18059"/>
                    <a:pt x="56915" y="18068"/>
                    <a:pt x="56906" y="18068"/>
                  </a:cubicBezTo>
                  <a:cubicBezTo>
                    <a:pt x="56906" y="18078"/>
                    <a:pt x="56896" y="18078"/>
                    <a:pt x="56896" y="18087"/>
                  </a:cubicBezTo>
                  <a:lnTo>
                    <a:pt x="56887" y="18087"/>
                  </a:lnTo>
                  <a:cubicBezTo>
                    <a:pt x="56887" y="18078"/>
                    <a:pt x="56877" y="18078"/>
                    <a:pt x="56877" y="18068"/>
                  </a:cubicBezTo>
                  <a:cubicBezTo>
                    <a:pt x="56887" y="18068"/>
                    <a:pt x="56896" y="18059"/>
                    <a:pt x="56906" y="18059"/>
                  </a:cubicBezTo>
                  <a:close/>
                  <a:moveTo>
                    <a:pt x="14738" y="17973"/>
                  </a:moveTo>
                  <a:cubicBezTo>
                    <a:pt x="14747" y="17973"/>
                    <a:pt x="14747" y="17983"/>
                    <a:pt x="14747" y="17983"/>
                  </a:cubicBezTo>
                  <a:cubicBezTo>
                    <a:pt x="14754" y="17997"/>
                    <a:pt x="14756" y="18006"/>
                    <a:pt x="14764" y="18006"/>
                  </a:cubicBezTo>
                  <a:cubicBezTo>
                    <a:pt x="14767" y="18006"/>
                    <a:pt x="14770" y="18004"/>
                    <a:pt x="14775" y="18002"/>
                  </a:cubicBezTo>
                  <a:cubicBezTo>
                    <a:pt x="14775" y="18002"/>
                    <a:pt x="14785" y="18011"/>
                    <a:pt x="14785" y="18011"/>
                  </a:cubicBezTo>
                  <a:cubicBezTo>
                    <a:pt x="14794" y="18021"/>
                    <a:pt x="14804" y="18040"/>
                    <a:pt x="14804" y="18049"/>
                  </a:cubicBezTo>
                  <a:cubicBezTo>
                    <a:pt x="14804" y="18068"/>
                    <a:pt x="14804" y="18078"/>
                    <a:pt x="14804" y="18096"/>
                  </a:cubicBezTo>
                  <a:cubicBezTo>
                    <a:pt x="14766" y="18059"/>
                    <a:pt x="14738" y="18030"/>
                    <a:pt x="14709" y="17992"/>
                  </a:cubicBezTo>
                  <a:cubicBezTo>
                    <a:pt x="14719" y="17983"/>
                    <a:pt x="14728" y="17973"/>
                    <a:pt x="14738" y="17973"/>
                  </a:cubicBezTo>
                  <a:close/>
                  <a:moveTo>
                    <a:pt x="18268" y="18080"/>
                  </a:moveTo>
                  <a:cubicBezTo>
                    <a:pt x="18271" y="18080"/>
                    <a:pt x="18273" y="18082"/>
                    <a:pt x="18278" y="18087"/>
                  </a:cubicBezTo>
                  <a:lnTo>
                    <a:pt x="18268" y="18096"/>
                  </a:lnTo>
                  <a:cubicBezTo>
                    <a:pt x="18268" y="18090"/>
                    <a:pt x="18268" y="18083"/>
                    <a:pt x="18265" y="18083"/>
                  </a:cubicBezTo>
                  <a:cubicBezTo>
                    <a:pt x="18263" y="18083"/>
                    <a:pt x="18261" y="18084"/>
                    <a:pt x="18259" y="18087"/>
                  </a:cubicBezTo>
                  <a:cubicBezTo>
                    <a:pt x="18263" y="18082"/>
                    <a:pt x="18266" y="18080"/>
                    <a:pt x="18268" y="18080"/>
                  </a:cubicBezTo>
                  <a:close/>
                  <a:moveTo>
                    <a:pt x="18297" y="18078"/>
                  </a:moveTo>
                  <a:cubicBezTo>
                    <a:pt x="18297" y="18078"/>
                    <a:pt x="18306" y="18087"/>
                    <a:pt x="18306" y="18096"/>
                  </a:cubicBezTo>
                  <a:cubicBezTo>
                    <a:pt x="18297" y="18096"/>
                    <a:pt x="18287" y="18087"/>
                    <a:pt x="18297" y="18078"/>
                  </a:cubicBezTo>
                  <a:close/>
                  <a:moveTo>
                    <a:pt x="19063" y="18087"/>
                  </a:moveTo>
                  <a:cubicBezTo>
                    <a:pt x="19073" y="18087"/>
                    <a:pt x="19073" y="18087"/>
                    <a:pt x="19073" y="18096"/>
                  </a:cubicBezTo>
                  <a:cubicBezTo>
                    <a:pt x="19073" y="18096"/>
                    <a:pt x="19063" y="18096"/>
                    <a:pt x="19063" y="18087"/>
                  </a:cubicBezTo>
                  <a:close/>
                  <a:moveTo>
                    <a:pt x="19404" y="18087"/>
                  </a:moveTo>
                  <a:cubicBezTo>
                    <a:pt x="19404" y="18096"/>
                    <a:pt x="19404" y="18096"/>
                    <a:pt x="19404" y="18096"/>
                  </a:cubicBezTo>
                  <a:lnTo>
                    <a:pt x="19395" y="18096"/>
                  </a:lnTo>
                  <a:cubicBezTo>
                    <a:pt x="19395" y="18096"/>
                    <a:pt x="19395" y="18096"/>
                    <a:pt x="19395" y="18087"/>
                  </a:cubicBezTo>
                  <a:close/>
                  <a:moveTo>
                    <a:pt x="19537" y="18087"/>
                  </a:moveTo>
                  <a:lnTo>
                    <a:pt x="19537" y="18096"/>
                  </a:lnTo>
                  <a:lnTo>
                    <a:pt x="19527" y="18087"/>
                  </a:lnTo>
                  <a:close/>
                  <a:moveTo>
                    <a:pt x="19716" y="18059"/>
                  </a:moveTo>
                  <a:cubicBezTo>
                    <a:pt x="19707" y="18068"/>
                    <a:pt x="19707" y="18068"/>
                    <a:pt x="19716" y="18078"/>
                  </a:cubicBezTo>
                  <a:cubicBezTo>
                    <a:pt x="19716" y="18078"/>
                    <a:pt x="19716" y="18087"/>
                    <a:pt x="19716" y="18087"/>
                  </a:cubicBezTo>
                  <a:cubicBezTo>
                    <a:pt x="19716" y="18087"/>
                    <a:pt x="19707" y="18087"/>
                    <a:pt x="19707" y="18096"/>
                  </a:cubicBezTo>
                  <a:lnTo>
                    <a:pt x="19697" y="18096"/>
                  </a:lnTo>
                  <a:cubicBezTo>
                    <a:pt x="19697" y="18087"/>
                    <a:pt x="19707" y="18078"/>
                    <a:pt x="19707" y="18078"/>
                  </a:cubicBezTo>
                  <a:cubicBezTo>
                    <a:pt x="19707" y="18068"/>
                    <a:pt x="19707" y="18068"/>
                    <a:pt x="19707" y="18068"/>
                  </a:cubicBezTo>
                  <a:cubicBezTo>
                    <a:pt x="19707" y="18059"/>
                    <a:pt x="19707" y="18059"/>
                    <a:pt x="19716" y="18059"/>
                  </a:cubicBezTo>
                  <a:close/>
                  <a:moveTo>
                    <a:pt x="21912" y="18087"/>
                  </a:moveTo>
                  <a:lnTo>
                    <a:pt x="21922" y="18096"/>
                  </a:lnTo>
                  <a:cubicBezTo>
                    <a:pt x="21912" y="18096"/>
                    <a:pt x="21912" y="18096"/>
                    <a:pt x="21912" y="18087"/>
                  </a:cubicBezTo>
                  <a:close/>
                  <a:moveTo>
                    <a:pt x="22949" y="18089"/>
                  </a:moveTo>
                  <a:cubicBezTo>
                    <a:pt x="22954" y="18089"/>
                    <a:pt x="22958" y="18092"/>
                    <a:pt x="22963" y="18096"/>
                  </a:cubicBezTo>
                  <a:cubicBezTo>
                    <a:pt x="22960" y="18100"/>
                    <a:pt x="22957" y="18101"/>
                    <a:pt x="22954" y="18101"/>
                  </a:cubicBezTo>
                  <a:cubicBezTo>
                    <a:pt x="22947" y="18101"/>
                    <a:pt x="22941" y="18096"/>
                    <a:pt x="22935" y="18096"/>
                  </a:cubicBezTo>
                  <a:cubicBezTo>
                    <a:pt x="22939" y="18092"/>
                    <a:pt x="22944" y="18089"/>
                    <a:pt x="22949" y="18089"/>
                  </a:cubicBezTo>
                  <a:close/>
                  <a:moveTo>
                    <a:pt x="54190" y="18033"/>
                  </a:moveTo>
                  <a:cubicBezTo>
                    <a:pt x="54192" y="18033"/>
                    <a:pt x="54194" y="18035"/>
                    <a:pt x="54199" y="18040"/>
                  </a:cubicBezTo>
                  <a:cubicBezTo>
                    <a:pt x="54208" y="18040"/>
                    <a:pt x="54208" y="18040"/>
                    <a:pt x="54208" y="18049"/>
                  </a:cubicBezTo>
                  <a:cubicBezTo>
                    <a:pt x="54218" y="18059"/>
                    <a:pt x="54227" y="18068"/>
                    <a:pt x="54227" y="18087"/>
                  </a:cubicBezTo>
                  <a:cubicBezTo>
                    <a:pt x="54227" y="18087"/>
                    <a:pt x="54227" y="18096"/>
                    <a:pt x="54218" y="18096"/>
                  </a:cubicBezTo>
                  <a:lnTo>
                    <a:pt x="54208" y="18096"/>
                  </a:lnTo>
                  <a:cubicBezTo>
                    <a:pt x="54200" y="18100"/>
                    <a:pt x="54196" y="18103"/>
                    <a:pt x="54192" y="18103"/>
                  </a:cubicBezTo>
                  <a:cubicBezTo>
                    <a:pt x="54188" y="18103"/>
                    <a:pt x="54185" y="18098"/>
                    <a:pt x="54180" y="18087"/>
                  </a:cubicBezTo>
                  <a:cubicBezTo>
                    <a:pt x="54180" y="18078"/>
                    <a:pt x="54170" y="18078"/>
                    <a:pt x="54170" y="18068"/>
                  </a:cubicBezTo>
                  <a:cubicBezTo>
                    <a:pt x="54180" y="18068"/>
                    <a:pt x="54180" y="18059"/>
                    <a:pt x="54189" y="18040"/>
                  </a:cubicBezTo>
                  <a:cubicBezTo>
                    <a:pt x="54189" y="18035"/>
                    <a:pt x="54189" y="18033"/>
                    <a:pt x="54190" y="18033"/>
                  </a:cubicBezTo>
                  <a:close/>
                  <a:moveTo>
                    <a:pt x="18240" y="18096"/>
                  </a:moveTo>
                  <a:cubicBezTo>
                    <a:pt x="18240" y="18106"/>
                    <a:pt x="18240" y="18106"/>
                    <a:pt x="18230" y="18106"/>
                  </a:cubicBezTo>
                  <a:cubicBezTo>
                    <a:pt x="18221" y="18106"/>
                    <a:pt x="18211" y="18106"/>
                    <a:pt x="18211" y="18096"/>
                  </a:cubicBezTo>
                  <a:close/>
                  <a:moveTo>
                    <a:pt x="18268" y="18096"/>
                  </a:moveTo>
                  <a:lnTo>
                    <a:pt x="18278" y="18106"/>
                  </a:lnTo>
                  <a:cubicBezTo>
                    <a:pt x="18268" y="18106"/>
                    <a:pt x="18268" y="18106"/>
                    <a:pt x="18268" y="18096"/>
                  </a:cubicBezTo>
                  <a:close/>
                  <a:moveTo>
                    <a:pt x="18732" y="18096"/>
                  </a:moveTo>
                  <a:lnTo>
                    <a:pt x="18741" y="18106"/>
                  </a:lnTo>
                  <a:lnTo>
                    <a:pt x="18732" y="18106"/>
                  </a:lnTo>
                  <a:cubicBezTo>
                    <a:pt x="18732" y="18106"/>
                    <a:pt x="18732" y="18096"/>
                    <a:pt x="18732" y="18096"/>
                  </a:cubicBezTo>
                  <a:close/>
                  <a:moveTo>
                    <a:pt x="18779" y="18096"/>
                  </a:moveTo>
                  <a:lnTo>
                    <a:pt x="18770" y="18106"/>
                  </a:lnTo>
                  <a:lnTo>
                    <a:pt x="18770" y="18096"/>
                  </a:lnTo>
                  <a:close/>
                  <a:moveTo>
                    <a:pt x="19111" y="18087"/>
                  </a:moveTo>
                  <a:cubicBezTo>
                    <a:pt x="19120" y="18087"/>
                    <a:pt x="19120" y="18096"/>
                    <a:pt x="19120" y="18106"/>
                  </a:cubicBezTo>
                  <a:cubicBezTo>
                    <a:pt x="19111" y="18106"/>
                    <a:pt x="19111" y="18106"/>
                    <a:pt x="19111" y="18096"/>
                  </a:cubicBezTo>
                  <a:cubicBezTo>
                    <a:pt x="19111" y="18096"/>
                    <a:pt x="19111" y="18087"/>
                    <a:pt x="19111" y="18087"/>
                  </a:cubicBezTo>
                  <a:close/>
                  <a:moveTo>
                    <a:pt x="19669" y="18087"/>
                  </a:moveTo>
                  <a:cubicBezTo>
                    <a:pt x="19679" y="18096"/>
                    <a:pt x="19669" y="18106"/>
                    <a:pt x="19669" y="18106"/>
                  </a:cubicBezTo>
                  <a:lnTo>
                    <a:pt x="19669" y="18087"/>
                  </a:lnTo>
                  <a:close/>
                  <a:moveTo>
                    <a:pt x="22537" y="18042"/>
                  </a:moveTo>
                  <a:cubicBezTo>
                    <a:pt x="22539" y="18042"/>
                    <a:pt x="22542" y="18044"/>
                    <a:pt x="22547" y="18049"/>
                  </a:cubicBezTo>
                  <a:cubicBezTo>
                    <a:pt x="22547" y="18059"/>
                    <a:pt x="22547" y="18068"/>
                    <a:pt x="22537" y="18078"/>
                  </a:cubicBezTo>
                  <a:cubicBezTo>
                    <a:pt x="22537" y="18078"/>
                    <a:pt x="22537" y="18087"/>
                    <a:pt x="22537" y="18087"/>
                  </a:cubicBezTo>
                  <a:cubicBezTo>
                    <a:pt x="22537" y="18096"/>
                    <a:pt x="22537" y="18096"/>
                    <a:pt x="22528" y="18096"/>
                  </a:cubicBezTo>
                  <a:cubicBezTo>
                    <a:pt x="22528" y="18096"/>
                    <a:pt x="22528" y="18087"/>
                    <a:pt x="22528" y="18087"/>
                  </a:cubicBezTo>
                  <a:cubicBezTo>
                    <a:pt x="22528" y="18078"/>
                    <a:pt x="22528" y="18078"/>
                    <a:pt x="22518" y="18078"/>
                  </a:cubicBezTo>
                  <a:cubicBezTo>
                    <a:pt x="22509" y="18087"/>
                    <a:pt x="22499" y="18096"/>
                    <a:pt x="22499" y="18106"/>
                  </a:cubicBezTo>
                  <a:cubicBezTo>
                    <a:pt x="22499" y="18103"/>
                    <a:pt x="22499" y="18100"/>
                    <a:pt x="22499" y="18096"/>
                  </a:cubicBezTo>
                  <a:cubicBezTo>
                    <a:pt x="22499" y="18087"/>
                    <a:pt x="22499" y="18087"/>
                    <a:pt x="22509" y="18078"/>
                  </a:cubicBezTo>
                  <a:cubicBezTo>
                    <a:pt x="22509" y="18078"/>
                    <a:pt x="22509" y="18078"/>
                    <a:pt x="22518" y="18068"/>
                  </a:cubicBezTo>
                  <a:cubicBezTo>
                    <a:pt x="22518" y="18059"/>
                    <a:pt x="22528" y="18049"/>
                    <a:pt x="22528" y="18049"/>
                  </a:cubicBezTo>
                  <a:cubicBezTo>
                    <a:pt x="22532" y="18044"/>
                    <a:pt x="22535" y="18042"/>
                    <a:pt x="22537" y="18042"/>
                  </a:cubicBezTo>
                  <a:close/>
                  <a:moveTo>
                    <a:pt x="22897" y="18087"/>
                  </a:moveTo>
                  <a:cubicBezTo>
                    <a:pt x="22897" y="18087"/>
                    <a:pt x="22897" y="18096"/>
                    <a:pt x="22897" y="18096"/>
                  </a:cubicBezTo>
                  <a:cubicBezTo>
                    <a:pt x="22887" y="18096"/>
                    <a:pt x="22887" y="18106"/>
                    <a:pt x="22887" y="18106"/>
                  </a:cubicBezTo>
                  <a:lnTo>
                    <a:pt x="22878" y="18106"/>
                  </a:lnTo>
                  <a:cubicBezTo>
                    <a:pt x="22887" y="18096"/>
                    <a:pt x="22887" y="18096"/>
                    <a:pt x="22897" y="18087"/>
                  </a:cubicBezTo>
                  <a:close/>
                  <a:moveTo>
                    <a:pt x="22991" y="18068"/>
                  </a:moveTo>
                  <a:cubicBezTo>
                    <a:pt x="22991" y="18068"/>
                    <a:pt x="22991" y="18078"/>
                    <a:pt x="22991" y="18078"/>
                  </a:cubicBezTo>
                  <a:cubicBezTo>
                    <a:pt x="22982" y="18078"/>
                    <a:pt x="22982" y="18087"/>
                    <a:pt x="22982" y="18096"/>
                  </a:cubicBezTo>
                  <a:cubicBezTo>
                    <a:pt x="22982" y="18096"/>
                    <a:pt x="22982" y="18096"/>
                    <a:pt x="22972" y="18106"/>
                  </a:cubicBezTo>
                  <a:cubicBezTo>
                    <a:pt x="22972" y="18106"/>
                    <a:pt x="22972" y="18096"/>
                    <a:pt x="22972" y="18096"/>
                  </a:cubicBezTo>
                  <a:cubicBezTo>
                    <a:pt x="22972" y="18096"/>
                    <a:pt x="22972" y="18087"/>
                    <a:pt x="22963" y="18087"/>
                  </a:cubicBezTo>
                  <a:cubicBezTo>
                    <a:pt x="22963" y="18087"/>
                    <a:pt x="22963" y="18078"/>
                    <a:pt x="22963" y="18078"/>
                  </a:cubicBezTo>
                  <a:cubicBezTo>
                    <a:pt x="22972" y="18078"/>
                    <a:pt x="22982" y="18068"/>
                    <a:pt x="22982" y="18068"/>
                  </a:cubicBezTo>
                  <a:close/>
                  <a:moveTo>
                    <a:pt x="18136" y="18106"/>
                  </a:moveTo>
                  <a:cubicBezTo>
                    <a:pt x="18136" y="18106"/>
                    <a:pt x="18136" y="18106"/>
                    <a:pt x="18145" y="18115"/>
                  </a:cubicBezTo>
                  <a:lnTo>
                    <a:pt x="18136" y="18115"/>
                  </a:lnTo>
                  <a:cubicBezTo>
                    <a:pt x="18136" y="18115"/>
                    <a:pt x="18136" y="18115"/>
                    <a:pt x="18136" y="18106"/>
                  </a:cubicBezTo>
                  <a:close/>
                  <a:moveTo>
                    <a:pt x="22234" y="18096"/>
                  </a:moveTo>
                  <a:cubicBezTo>
                    <a:pt x="22234" y="18106"/>
                    <a:pt x="22234" y="18106"/>
                    <a:pt x="22234" y="18115"/>
                  </a:cubicBezTo>
                  <a:lnTo>
                    <a:pt x="22225" y="18106"/>
                  </a:lnTo>
                  <a:lnTo>
                    <a:pt x="22225" y="18096"/>
                  </a:lnTo>
                  <a:close/>
                  <a:moveTo>
                    <a:pt x="22878" y="18096"/>
                  </a:moveTo>
                  <a:cubicBezTo>
                    <a:pt x="22868" y="18106"/>
                    <a:pt x="22868" y="18106"/>
                    <a:pt x="22868" y="18115"/>
                  </a:cubicBezTo>
                  <a:lnTo>
                    <a:pt x="22859" y="18115"/>
                  </a:lnTo>
                  <a:cubicBezTo>
                    <a:pt x="22859" y="18106"/>
                    <a:pt x="22859" y="18106"/>
                    <a:pt x="22868" y="18106"/>
                  </a:cubicBezTo>
                  <a:cubicBezTo>
                    <a:pt x="22868" y="18096"/>
                    <a:pt x="22868" y="18096"/>
                    <a:pt x="22868" y="18096"/>
                  </a:cubicBezTo>
                  <a:close/>
                  <a:moveTo>
                    <a:pt x="16782" y="17623"/>
                  </a:moveTo>
                  <a:cubicBezTo>
                    <a:pt x="16782" y="17642"/>
                    <a:pt x="16773" y="17652"/>
                    <a:pt x="16773" y="17661"/>
                  </a:cubicBezTo>
                  <a:cubicBezTo>
                    <a:pt x="16773" y="17671"/>
                    <a:pt x="16773" y="17680"/>
                    <a:pt x="16792" y="17680"/>
                  </a:cubicBezTo>
                  <a:cubicBezTo>
                    <a:pt x="16782" y="17689"/>
                    <a:pt x="16773" y="17699"/>
                    <a:pt x="16763" y="17708"/>
                  </a:cubicBezTo>
                  <a:lnTo>
                    <a:pt x="16782" y="17718"/>
                  </a:lnTo>
                  <a:lnTo>
                    <a:pt x="16782" y="17737"/>
                  </a:lnTo>
                  <a:cubicBezTo>
                    <a:pt x="16801" y="17727"/>
                    <a:pt x="16792" y="17718"/>
                    <a:pt x="16792" y="17699"/>
                  </a:cubicBezTo>
                  <a:lnTo>
                    <a:pt x="16801" y="17699"/>
                  </a:lnTo>
                  <a:lnTo>
                    <a:pt x="16820" y="17718"/>
                  </a:lnTo>
                  <a:cubicBezTo>
                    <a:pt x="16839" y="17718"/>
                    <a:pt x="16848" y="17699"/>
                    <a:pt x="16839" y="17680"/>
                  </a:cubicBezTo>
                  <a:cubicBezTo>
                    <a:pt x="16839" y="17671"/>
                    <a:pt x="16839" y="17671"/>
                    <a:pt x="16848" y="17671"/>
                  </a:cubicBezTo>
                  <a:cubicBezTo>
                    <a:pt x="16858" y="17671"/>
                    <a:pt x="16867" y="17661"/>
                    <a:pt x="16867" y="17652"/>
                  </a:cubicBezTo>
                  <a:cubicBezTo>
                    <a:pt x="16858" y="17642"/>
                    <a:pt x="16877" y="17633"/>
                    <a:pt x="16886" y="17633"/>
                  </a:cubicBezTo>
                  <a:cubicBezTo>
                    <a:pt x="16896" y="17633"/>
                    <a:pt x="16905" y="17642"/>
                    <a:pt x="16905" y="17652"/>
                  </a:cubicBezTo>
                  <a:cubicBezTo>
                    <a:pt x="16905" y="17652"/>
                    <a:pt x="16905" y="17661"/>
                    <a:pt x="16905" y="17661"/>
                  </a:cubicBezTo>
                  <a:cubicBezTo>
                    <a:pt x="16896" y="17671"/>
                    <a:pt x="16886" y="17671"/>
                    <a:pt x="16886" y="17680"/>
                  </a:cubicBezTo>
                  <a:cubicBezTo>
                    <a:pt x="16877" y="17680"/>
                    <a:pt x="16867" y="17689"/>
                    <a:pt x="16858" y="17689"/>
                  </a:cubicBezTo>
                  <a:cubicBezTo>
                    <a:pt x="16848" y="17708"/>
                    <a:pt x="16839" y="17737"/>
                    <a:pt x="16848" y="17765"/>
                  </a:cubicBezTo>
                  <a:cubicBezTo>
                    <a:pt x="16848" y="17784"/>
                    <a:pt x="16848" y="17784"/>
                    <a:pt x="16829" y="17794"/>
                  </a:cubicBezTo>
                  <a:cubicBezTo>
                    <a:pt x="16820" y="17803"/>
                    <a:pt x="16820" y="17812"/>
                    <a:pt x="16829" y="17822"/>
                  </a:cubicBezTo>
                  <a:cubicBezTo>
                    <a:pt x="16829" y="17822"/>
                    <a:pt x="16839" y="17831"/>
                    <a:pt x="16839" y="17841"/>
                  </a:cubicBezTo>
                  <a:cubicBezTo>
                    <a:pt x="16839" y="17850"/>
                    <a:pt x="16839" y="17850"/>
                    <a:pt x="16848" y="17850"/>
                  </a:cubicBezTo>
                  <a:cubicBezTo>
                    <a:pt x="16867" y="17850"/>
                    <a:pt x="16877" y="17869"/>
                    <a:pt x="16867" y="17879"/>
                  </a:cubicBezTo>
                  <a:cubicBezTo>
                    <a:pt x="16858" y="17888"/>
                    <a:pt x="16858" y="17898"/>
                    <a:pt x="16867" y="17898"/>
                  </a:cubicBezTo>
                  <a:cubicBezTo>
                    <a:pt x="16886" y="17898"/>
                    <a:pt x="16886" y="17907"/>
                    <a:pt x="16886" y="17917"/>
                  </a:cubicBezTo>
                  <a:cubicBezTo>
                    <a:pt x="16877" y="17926"/>
                    <a:pt x="16877" y="17936"/>
                    <a:pt x="16867" y="17945"/>
                  </a:cubicBezTo>
                  <a:cubicBezTo>
                    <a:pt x="16848" y="17954"/>
                    <a:pt x="16829" y="17964"/>
                    <a:pt x="16801" y="17983"/>
                  </a:cubicBezTo>
                  <a:lnTo>
                    <a:pt x="16792" y="17983"/>
                  </a:lnTo>
                  <a:cubicBezTo>
                    <a:pt x="16782" y="17983"/>
                    <a:pt x="16773" y="17973"/>
                    <a:pt x="16763" y="17973"/>
                  </a:cubicBezTo>
                  <a:cubicBezTo>
                    <a:pt x="16754" y="17973"/>
                    <a:pt x="16744" y="17964"/>
                    <a:pt x="16744" y="17954"/>
                  </a:cubicBezTo>
                  <a:cubicBezTo>
                    <a:pt x="16754" y="17936"/>
                    <a:pt x="16744" y="17936"/>
                    <a:pt x="16735" y="17936"/>
                  </a:cubicBezTo>
                  <a:cubicBezTo>
                    <a:pt x="16706" y="17936"/>
                    <a:pt x="16706" y="17936"/>
                    <a:pt x="16706" y="17954"/>
                  </a:cubicBezTo>
                  <a:cubicBezTo>
                    <a:pt x="16706" y="17964"/>
                    <a:pt x="16697" y="17973"/>
                    <a:pt x="16687" y="17973"/>
                  </a:cubicBezTo>
                  <a:cubicBezTo>
                    <a:pt x="16681" y="17973"/>
                    <a:pt x="16675" y="17978"/>
                    <a:pt x="16669" y="17978"/>
                  </a:cubicBezTo>
                  <a:cubicBezTo>
                    <a:pt x="16665" y="17978"/>
                    <a:pt x="16662" y="17977"/>
                    <a:pt x="16659" y="17973"/>
                  </a:cubicBezTo>
                  <a:cubicBezTo>
                    <a:pt x="16659" y="17964"/>
                    <a:pt x="16650" y="17964"/>
                    <a:pt x="16650" y="17964"/>
                  </a:cubicBezTo>
                  <a:cubicBezTo>
                    <a:pt x="16650" y="17973"/>
                    <a:pt x="16640" y="17973"/>
                    <a:pt x="16640" y="17973"/>
                  </a:cubicBezTo>
                  <a:cubicBezTo>
                    <a:pt x="16640" y="17983"/>
                    <a:pt x="16640" y="17983"/>
                    <a:pt x="16631" y="17992"/>
                  </a:cubicBezTo>
                  <a:cubicBezTo>
                    <a:pt x="16631" y="17983"/>
                    <a:pt x="16621" y="17983"/>
                    <a:pt x="16621" y="17973"/>
                  </a:cubicBezTo>
                  <a:cubicBezTo>
                    <a:pt x="16631" y="17964"/>
                    <a:pt x="16631" y="17954"/>
                    <a:pt x="16631" y="17945"/>
                  </a:cubicBezTo>
                  <a:lnTo>
                    <a:pt x="16593" y="17945"/>
                  </a:lnTo>
                  <a:cubicBezTo>
                    <a:pt x="16593" y="17945"/>
                    <a:pt x="16583" y="17954"/>
                    <a:pt x="16583" y="17954"/>
                  </a:cubicBezTo>
                  <a:cubicBezTo>
                    <a:pt x="16583" y="17964"/>
                    <a:pt x="16583" y="17983"/>
                    <a:pt x="16583" y="17992"/>
                  </a:cubicBezTo>
                  <a:cubicBezTo>
                    <a:pt x="16583" y="18002"/>
                    <a:pt x="16583" y="18002"/>
                    <a:pt x="16583" y="18011"/>
                  </a:cubicBezTo>
                  <a:cubicBezTo>
                    <a:pt x="16583" y="18030"/>
                    <a:pt x="16574" y="18040"/>
                    <a:pt x="16555" y="18040"/>
                  </a:cubicBezTo>
                  <a:cubicBezTo>
                    <a:pt x="16555" y="18040"/>
                    <a:pt x="16545" y="18040"/>
                    <a:pt x="16545" y="18030"/>
                  </a:cubicBezTo>
                  <a:cubicBezTo>
                    <a:pt x="16545" y="18030"/>
                    <a:pt x="16536" y="18021"/>
                    <a:pt x="16536" y="18021"/>
                  </a:cubicBezTo>
                  <a:cubicBezTo>
                    <a:pt x="16536" y="18011"/>
                    <a:pt x="16536" y="18002"/>
                    <a:pt x="16527" y="18002"/>
                  </a:cubicBezTo>
                  <a:cubicBezTo>
                    <a:pt x="16517" y="18030"/>
                    <a:pt x="16517" y="18049"/>
                    <a:pt x="16508" y="18078"/>
                  </a:cubicBezTo>
                  <a:cubicBezTo>
                    <a:pt x="16508" y="18087"/>
                    <a:pt x="16508" y="18096"/>
                    <a:pt x="16517" y="18096"/>
                  </a:cubicBezTo>
                  <a:cubicBezTo>
                    <a:pt x="16527" y="18096"/>
                    <a:pt x="16545" y="18087"/>
                    <a:pt x="16545" y="18078"/>
                  </a:cubicBezTo>
                  <a:cubicBezTo>
                    <a:pt x="16545" y="18078"/>
                    <a:pt x="16555" y="18068"/>
                    <a:pt x="16564" y="18068"/>
                  </a:cubicBezTo>
                  <a:cubicBezTo>
                    <a:pt x="16564" y="18073"/>
                    <a:pt x="16567" y="18075"/>
                    <a:pt x="16570" y="18075"/>
                  </a:cubicBezTo>
                  <a:cubicBezTo>
                    <a:pt x="16574" y="18075"/>
                    <a:pt x="16579" y="18073"/>
                    <a:pt x="16583" y="18068"/>
                  </a:cubicBezTo>
                  <a:cubicBezTo>
                    <a:pt x="16593" y="18078"/>
                    <a:pt x="16593" y="18087"/>
                    <a:pt x="16583" y="18087"/>
                  </a:cubicBezTo>
                  <a:cubicBezTo>
                    <a:pt x="16576" y="18108"/>
                    <a:pt x="16564" y="18119"/>
                    <a:pt x="16546" y="18119"/>
                  </a:cubicBezTo>
                  <a:cubicBezTo>
                    <a:pt x="16540" y="18119"/>
                    <a:pt x="16534" y="18118"/>
                    <a:pt x="16527" y="18115"/>
                  </a:cubicBezTo>
                  <a:cubicBezTo>
                    <a:pt x="16479" y="18115"/>
                    <a:pt x="16432" y="18106"/>
                    <a:pt x="16385" y="18096"/>
                  </a:cubicBezTo>
                  <a:cubicBezTo>
                    <a:pt x="16356" y="18096"/>
                    <a:pt x="16328" y="18087"/>
                    <a:pt x="16299" y="18078"/>
                  </a:cubicBezTo>
                  <a:cubicBezTo>
                    <a:pt x="16262" y="18068"/>
                    <a:pt x="16243" y="18040"/>
                    <a:pt x="16224" y="18011"/>
                  </a:cubicBezTo>
                  <a:cubicBezTo>
                    <a:pt x="16214" y="17992"/>
                    <a:pt x="16214" y="17983"/>
                    <a:pt x="16233" y="17983"/>
                  </a:cubicBezTo>
                  <a:cubicBezTo>
                    <a:pt x="16238" y="17980"/>
                    <a:pt x="16243" y="17979"/>
                    <a:pt x="16248" y="17979"/>
                  </a:cubicBezTo>
                  <a:cubicBezTo>
                    <a:pt x="16262" y="17979"/>
                    <a:pt x="16274" y="17988"/>
                    <a:pt x="16280" y="18002"/>
                  </a:cubicBezTo>
                  <a:cubicBezTo>
                    <a:pt x="16280" y="18002"/>
                    <a:pt x="16290" y="18011"/>
                    <a:pt x="16290" y="18011"/>
                  </a:cubicBezTo>
                  <a:lnTo>
                    <a:pt x="16299" y="18011"/>
                  </a:lnTo>
                  <a:lnTo>
                    <a:pt x="16299" y="17992"/>
                  </a:lnTo>
                  <a:cubicBezTo>
                    <a:pt x="16299" y="17992"/>
                    <a:pt x="16309" y="18002"/>
                    <a:pt x="16318" y="18002"/>
                  </a:cubicBezTo>
                  <a:lnTo>
                    <a:pt x="16318" y="17983"/>
                  </a:lnTo>
                  <a:cubicBezTo>
                    <a:pt x="16337" y="17992"/>
                    <a:pt x="16347" y="17992"/>
                    <a:pt x="16366" y="17992"/>
                  </a:cubicBezTo>
                  <a:cubicBezTo>
                    <a:pt x="16366" y="17983"/>
                    <a:pt x="16356" y="17973"/>
                    <a:pt x="16356" y="17964"/>
                  </a:cubicBezTo>
                  <a:cubicBezTo>
                    <a:pt x="16347" y="17964"/>
                    <a:pt x="16347" y="17954"/>
                    <a:pt x="16356" y="17945"/>
                  </a:cubicBezTo>
                  <a:cubicBezTo>
                    <a:pt x="16366" y="17945"/>
                    <a:pt x="16375" y="17936"/>
                    <a:pt x="16385" y="17926"/>
                  </a:cubicBezTo>
                  <a:cubicBezTo>
                    <a:pt x="16403" y="17917"/>
                    <a:pt x="16413" y="17907"/>
                    <a:pt x="16422" y="17898"/>
                  </a:cubicBezTo>
                  <a:cubicBezTo>
                    <a:pt x="16432" y="17898"/>
                    <a:pt x="16441" y="17888"/>
                    <a:pt x="16460" y="17879"/>
                  </a:cubicBezTo>
                  <a:cubicBezTo>
                    <a:pt x="16470" y="17888"/>
                    <a:pt x="16489" y="17907"/>
                    <a:pt x="16498" y="17917"/>
                  </a:cubicBezTo>
                  <a:cubicBezTo>
                    <a:pt x="16508" y="17917"/>
                    <a:pt x="16508" y="17907"/>
                    <a:pt x="16508" y="17907"/>
                  </a:cubicBezTo>
                  <a:cubicBezTo>
                    <a:pt x="16508" y="17888"/>
                    <a:pt x="16508" y="17879"/>
                    <a:pt x="16508" y="17860"/>
                  </a:cubicBezTo>
                  <a:cubicBezTo>
                    <a:pt x="16508" y="17860"/>
                    <a:pt x="16508" y="17850"/>
                    <a:pt x="16498" y="17850"/>
                  </a:cubicBezTo>
                  <a:cubicBezTo>
                    <a:pt x="16498" y="17850"/>
                    <a:pt x="16489" y="17841"/>
                    <a:pt x="16489" y="17841"/>
                  </a:cubicBezTo>
                  <a:cubicBezTo>
                    <a:pt x="16479" y="17822"/>
                    <a:pt x="16498" y="17803"/>
                    <a:pt x="16517" y="17794"/>
                  </a:cubicBezTo>
                  <a:lnTo>
                    <a:pt x="16593" y="17794"/>
                  </a:lnTo>
                  <a:cubicBezTo>
                    <a:pt x="16593" y="17794"/>
                    <a:pt x="16602" y="17794"/>
                    <a:pt x="16612" y="17803"/>
                  </a:cubicBezTo>
                  <a:lnTo>
                    <a:pt x="16621" y="17803"/>
                  </a:lnTo>
                  <a:cubicBezTo>
                    <a:pt x="16650" y="17794"/>
                    <a:pt x="16669" y="17765"/>
                    <a:pt x="16669" y="17737"/>
                  </a:cubicBezTo>
                  <a:lnTo>
                    <a:pt x="16659" y="17737"/>
                  </a:lnTo>
                  <a:cubicBezTo>
                    <a:pt x="16650" y="17727"/>
                    <a:pt x="16659" y="17708"/>
                    <a:pt x="16669" y="17699"/>
                  </a:cubicBezTo>
                  <a:cubicBezTo>
                    <a:pt x="16706" y="17671"/>
                    <a:pt x="16735" y="17652"/>
                    <a:pt x="16773" y="17623"/>
                  </a:cubicBezTo>
                  <a:close/>
                  <a:moveTo>
                    <a:pt x="19707" y="18115"/>
                  </a:moveTo>
                  <a:cubicBezTo>
                    <a:pt x="19710" y="18119"/>
                    <a:pt x="19712" y="18120"/>
                    <a:pt x="19714" y="18120"/>
                  </a:cubicBezTo>
                  <a:cubicBezTo>
                    <a:pt x="19716" y="18120"/>
                    <a:pt x="19716" y="18115"/>
                    <a:pt x="19716" y="18115"/>
                  </a:cubicBezTo>
                  <a:close/>
                  <a:moveTo>
                    <a:pt x="18467" y="18115"/>
                  </a:moveTo>
                  <a:cubicBezTo>
                    <a:pt x="18467" y="18115"/>
                    <a:pt x="18467" y="18125"/>
                    <a:pt x="18457" y="18125"/>
                  </a:cubicBezTo>
                  <a:cubicBezTo>
                    <a:pt x="18457" y="18125"/>
                    <a:pt x="18457" y="18115"/>
                    <a:pt x="18457" y="18115"/>
                  </a:cubicBezTo>
                  <a:close/>
                  <a:moveTo>
                    <a:pt x="18704" y="18115"/>
                  </a:moveTo>
                  <a:cubicBezTo>
                    <a:pt x="18704" y="18115"/>
                    <a:pt x="18704" y="18125"/>
                    <a:pt x="18713" y="18125"/>
                  </a:cubicBezTo>
                  <a:lnTo>
                    <a:pt x="18704" y="18125"/>
                  </a:lnTo>
                  <a:lnTo>
                    <a:pt x="18704" y="18115"/>
                  </a:lnTo>
                  <a:close/>
                  <a:moveTo>
                    <a:pt x="19006" y="18087"/>
                  </a:moveTo>
                  <a:cubicBezTo>
                    <a:pt x="19006" y="18087"/>
                    <a:pt x="19016" y="18096"/>
                    <a:pt x="19016" y="18096"/>
                  </a:cubicBezTo>
                  <a:cubicBezTo>
                    <a:pt x="19016" y="18096"/>
                    <a:pt x="19016" y="18096"/>
                    <a:pt x="19016" y="18106"/>
                  </a:cubicBezTo>
                  <a:cubicBezTo>
                    <a:pt x="19016" y="18106"/>
                    <a:pt x="19016" y="18115"/>
                    <a:pt x="19006" y="18115"/>
                  </a:cubicBezTo>
                  <a:cubicBezTo>
                    <a:pt x="19006" y="18115"/>
                    <a:pt x="19006" y="18125"/>
                    <a:pt x="19006" y="18125"/>
                  </a:cubicBezTo>
                  <a:cubicBezTo>
                    <a:pt x="18997" y="18125"/>
                    <a:pt x="18997" y="18115"/>
                    <a:pt x="18997" y="18115"/>
                  </a:cubicBezTo>
                  <a:cubicBezTo>
                    <a:pt x="18997" y="18115"/>
                    <a:pt x="18997" y="18115"/>
                    <a:pt x="18997" y="18106"/>
                  </a:cubicBezTo>
                  <a:lnTo>
                    <a:pt x="19006" y="18115"/>
                  </a:lnTo>
                  <a:cubicBezTo>
                    <a:pt x="19006" y="18115"/>
                    <a:pt x="19006" y="18106"/>
                    <a:pt x="19006" y="18106"/>
                  </a:cubicBezTo>
                  <a:cubicBezTo>
                    <a:pt x="19006" y="18106"/>
                    <a:pt x="19006" y="18106"/>
                    <a:pt x="19006" y="18096"/>
                  </a:cubicBezTo>
                  <a:lnTo>
                    <a:pt x="18997" y="18096"/>
                  </a:lnTo>
                  <a:cubicBezTo>
                    <a:pt x="18997" y="18096"/>
                    <a:pt x="19006" y="18087"/>
                    <a:pt x="19006" y="18087"/>
                  </a:cubicBezTo>
                  <a:close/>
                  <a:moveTo>
                    <a:pt x="19054" y="18087"/>
                  </a:moveTo>
                  <a:cubicBezTo>
                    <a:pt x="19054" y="18096"/>
                    <a:pt x="19054" y="18096"/>
                    <a:pt x="19054" y="18096"/>
                  </a:cubicBezTo>
                  <a:cubicBezTo>
                    <a:pt x="19054" y="18096"/>
                    <a:pt x="19063" y="18106"/>
                    <a:pt x="19054" y="18106"/>
                  </a:cubicBezTo>
                  <a:cubicBezTo>
                    <a:pt x="19054" y="18106"/>
                    <a:pt x="19054" y="18115"/>
                    <a:pt x="19044" y="18115"/>
                  </a:cubicBezTo>
                  <a:lnTo>
                    <a:pt x="19044" y="18106"/>
                  </a:lnTo>
                  <a:lnTo>
                    <a:pt x="19035" y="18106"/>
                  </a:lnTo>
                  <a:cubicBezTo>
                    <a:pt x="19035" y="18115"/>
                    <a:pt x="19035" y="18115"/>
                    <a:pt x="19035" y="18125"/>
                  </a:cubicBezTo>
                  <a:lnTo>
                    <a:pt x="19025" y="18125"/>
                  </a:lnTo>
                  <a:cubicBezTo>
                    <a:pt x="19025" y="18125"/>
                    <a:pt x="19025" y="18115"/>
                    <a:pt x="19025" y="18115"/>
                  </a:cubicBezTo>
                  <a:cubicBezTo>
                    <a:pt x="19035" y="18106"/>
                    <a:pt x="19035" y="18106"/>
                    <a:pt x="19035" y="18096"/>
                  </a:cubicBezTo>
                  <a:cubicBezTo>
                    <a:pt x="19035" y="18096"/>
                    <a:pt x="19044" y="18096"/>
                    <a:pt x="19044" y="18087"/>
                  </a:cubicBezTo>
                  <a:close/>
                  <a:moveTo>
                    <a:pt x="19082" y="18115"/>
                  </a:moveTo>
                  <a:cubicBezTo>
                    <a:pt x="19082" y="18125"/>
                    <a:pt x="19082" y="18125"/>
                    <a:pt x="19073" y="18125"/>
                  </a:cubicBezTo>
                  <a:cubicBezTo>
                    <a:pt x="19073" y="18125"/>
                    <a:pt x="19073" y="18115"/>
                    <a:pt x="19082" y="18115"/>
                  </a:cubicBezTo>
                  <a:close/>
                  <a:moveTo>
                    <a:pt x="19102" y="18099"/>
                  </a:moveTo>
                  <a:cubicBezTo>
                    <a:pt x="19103" y="18099"/>
                    <a:pt x="19106" y="18101"/>
                    <a:pt x="19111" y="18106"/>
                  </a:cubicBezTo>
                  <a:cubicBezTo>
                    <a:pt x="19111" y="18106"/>
                    <a:pt x="19111" y="18106"/>
                    <a:pt x="19111" y="18115"/>
                  </a:cubicBezTo>
                  <a:cubicBezTo>
                    <a:pt x="19111" y="18115"/>
                    <a:pt x="19101" y="18115"/>
                    <a:pt x="19111" y="18125"/>
                  </a:cubicBezTo>
                  <a:lnTo>
                    <a:pt x="19101" y="18125"/>
                  </a:lnTo>
                  <a:cubicBezTo>
                    <a:pt x="19092" y="18125"/>
                    <a:pt x="19092" y="18115"/>
                    <a:pt x="19092" y="18106"/>
                  </a:cubicBezTo>
                  <a:lnTo>
                    <a:pt x="19092" y="18106"/>
                  </a:lnTo>
                  <a:lnTo>
                    <a:pt x="19101" y="18115"/>
                  </a:lnTo>
                  <a:cubicBezTo>
                    <a:pt x="19101" y="18106"/>
                    <a:pt x="19101" y="18106"/>
                    <a:pt x="19101" y="18106"/>
                  </a:cubicBezTo>
                  <a:cubicBezTo>
                    <a:pt x="19101" y="18101"/>
                    <a:pt x="19101" y="18099"/>
                    <a:pt x="19102" y="18099"/>
                  </a:cubicBezTo>
                  <a:close/>
                  <a:moveTo>
                    <a:pt x="22452" y="18096"/>
                  </a:moveTo>
                  <a:cubicBezTo>
                    <a:pt x="22461" y="18106"/>
                    <a:pt x="22471" y="18106"/>
                    <a:pt x="22471" y="18115"/>
                  </a:cubicBezTo>
                  <a:cubicBezTo>
                    <a:pt x="22471" y="18125"/>
                    <a:pt x="22471" y="18125"/>
                    <a:pt x="22471" y="18125"/>
                  </a:cubicBezTo>
                  <a:lnTo>
                    <a:pt x="22461" y="18125"/>
                  </a:lnTo>
                  <a:cubicBezTo>
                    <a:pt x="22461" y="18115"/>
                    <a:pt x="22461" y="18115"/>
                    <a:pt x="22452" y="18115"/>
                  </a:cubicBezTo>
                  <a:cubicBezTo>
                    <a:pt x="22452" y="18115"/>
                    <a:pt x="22442" y="18106"/>
                    <a:pt x="22442" y="18106"/>
                  </a:cubicBezTo>
                  <a:cubicBezTo>
                    <a:pt x="22442" y="18096"/>
                    <a:pt x="22442" y="18096"/>
                    <a:pt x="22452" y="18096"/>
                  </a:cubicBezTo>
                  <a:close/>
                  <a:moveTo>
                    <a:pt x="22632" y="17976"/>
                  </a:moveTo>
                  <a:cubicBezTo>
                    <a:pt x="22634" y="17976"/>
                    <a:pt x="22636" y="17978"/>
                    <a:pt x="22641" y="17983"/>
                  </a:cubicBezTo>
                  <a:cubicBezTo>
                    <a:pt x="22641" y="17983"/>
                    <a:pt x="22651" y="17992"/>
                    <a:pt x="22651" y="17992"/>
                  </a:cubicBezTo>
                  <a:cubicBezTo>
                    <a:pt x="22651" y="17992"/>
                    <a:pt x="22651" y="17983"/>
                    <a:pt x="22651" y="17983"/>
                  </a:cubicBezTo>
                  <a:cubicBezTo>
                    <a:pt x="22660" y="17983"/>
                    <a:pt x="22670" y="17983"/>
                    <a:pt x="22670" y="17992"/>
                  </a:cubicBezTo>
                  <a:cubicBezTo>
                    <a:pt x="22679" y="18002"/>
                    <a:pt x="22679" y="18021"/>
                    <a:pt x="22688" y="18021"/>
                  </a:cubicBezTo>
                  <a:cubicBezTo>
                    <a:pt x="22698" y="18040"/>
                    <a:pt x="22698" y="18040"/>
                    <a:pt x="22688" y="18049"/>
                  </a:cubicBezTo>
                  <a:lnTo>
                    <a:pt x="22698" y="18049"/>
                  </a:lnTo>
                  <a:lnTo>
                    <a:pt x="22698" y="18059"/>
                  </a:lnTo>
                  <a:cubicBezTo>
                    <a:pt x="22679" y="18049"/>
                    <a:pt x="22679" y="18040"/>
                    <a:pt x="22679" y="18030"/>
                  </a:cubicBezTo>
                  <a:cubicBezTo>
                    <a:pt x="22679" y="18030"/>
                    <a:pt x="22670" y="18030"/>
                    <a:pt x="22670" y="18040"/>
                  </a:cubicBezTo>
                  <a:cubicBezTo>
                    <a:pt x="22670" y="18040"/>
                    <a:pt x="22670" y="18049"/>
                    <a:pt x="22660" y="18059"/>
                  </a:cubicBezTo>
                  <a:cubicBezTo>
                    <a:pt x="22660" y="18068"/>
                    <a:pt x="22670" y="18068"/>
                    <a:pt x="22670" y="18068"/>
                  </a:cubicBezTo>
                  <a:cubicBezTo>
                    <a:pt x="22670" y="18078"/>
                    <a:pt x="22660" y="18078"/>
                    <a:pt x="22660" y="18078"/>
                  </a:cubicBezTo>
                  <a:cubicBezTo>
                    <a:pt x="22660" y="18096"/>
                    <a:pt x="22660" y="18106"/>
                    <a:pt x="22641" y="18106"/>
                  </a:cubicBezTo>
                  <a:cubicBezTo>
                    <a:pt x="22651" y="18115"/>
                    <a:pt x="22641" y="18115"/>
                    <a:pt x="22641" y="18115"/>
                  </a:cubicBezTo>
                  <a:cubicBezTo>
                    <a:pt x="22634" y="18122"/>
                    <a:pt x="22628" y="18129"/>
                    <a:pt x="22621" y="18129"/>
                  </a:cubicBezTo>
                  <a:cubicBezTo>
                    <a:pt x="22618" y="18129"/>
                    <a:pt x="22616" y="18128"/>
                    <a:pt x="22613" y="18125"/>
                  </a:cubicBezTo>
                  <a:cubicBezTo>
                    <a:pt x="22613" y="18125"/>
                    <a:pt x="22603" y="18115"/>
                    <a:pt x="22603" y="18115"/>
                  </a:cubicBezTo>
                  <a:cubicBezTo>
                    <a:pt x="22613" y="18106"/>
                    <a:pt x="22603" y="18096"/>
                    <a:pt x="22594" y="18096"/>
                  </a:cubicBezTo>
                  <a:lnTo>
                    <a:pt x="22556" y="18096"/>
                  </a:lnTo>
                  <a:cubicBezTo>
                    <a:pt x="22556" y="18096"/>
                    <a:pt x="22556" y="18087"/>
                    <a:pt x="22565" y="18087"/>
                  </a:cubicBezTo>
                  <a:cubicBezTo>
                    <a:pt x="22565" y="18087"/>
                    <a:pt x="22565" y="18078"/>
                    <a:pt x="22575" y="18078"/>
                  </a:cubicBezTo>
                  <a:cubicBezTo>
                    <a:pt x="22575" y="18068"/>
                    <a:pt x="22575" y="18068"/>
                    <a:pt x="22575" y="18068"/>
                  </a:cubicBezTo>
                  <a:cubicBezTo>
                    <a:pt x="22565" y="18068"/>
                    <a:pt x="22565" y="18068"/>
                    <a:pt x="22565" y="18059"/>
                  </a:cubicBezTo>
                  <a:cubicBezTo>
                    <a:pt x="22556" y="18059"/>
                    <a:pt x="22547" y="18049"/>
                    <a:pt x="22556" y="18040"/>
                  </a:cubicBezTo>
                  <a:cubicBezTo>
                    <a:pt x="22556" y="18030"/>
                    <a:pt x="22556" y="18030"/>
                    <a:pt x="22565" y="18030"/>
                  </a:cubicBezTo>
                  <a:cubicBezTo>
                    <a:pt x="22565" y="18025"/>
                    <a:pt x="22568" y="18023"/>
                    <a:pt x="22570" y="18023"/>
                  </a:cubicBezTo>
                  <a:cubicBezTo>
                    <a:pt x="22573" y="18023"/>
                    <a:pt x="22575" y="18025"/>
                    <a:pt x="22575" y="18030"/>
                  </a:cubicBezTo>
                  <a:lnTo>
                    <a:pt x="22575" y="18011"/>
                  </a:lnTo>
                  <a:cubicBezTo>
                    <a:pt x="22594" y="18011"/>
                    <a:pt x="22603" y="18011"/>
                    <a:pt x="22622" y="18002"/>
                  </a:cubicBezTo>
                  <a:lnTo>
                    <a:pt x="22603" y="17992"/>
                  </a:lnTo>
                  <a:cubicBezTo>
                    <a:pt x="22613" y="17992"/>
                    <a:pt x="22613" y="17992"/>
                    <a:pt x="22622" y="17983"/>
                  </a:cubicBezTo>
                  <a:cubicBezTo>
                    <a:pt x="22627" y="17978"/>
                    <a:pt x="22629" y="17976"/>
                    <a:pt x="22632" y="17976"/>
                  </a:cubicBezTo>
                  <a:close/>
                  <a:moveTo>
                    <a:pt x="21941" y="18115"/>
                  </a:moveTo>
                  <a:lnTo>
                    <a:pt x="21950" y="18125"/>
                  </a:lnTo>
                  <a:cubicBezTo>
                    <a:pt x="21950" y="18130"/>
                    <a:pt x="21948" y="18132"/>
                    <a:pt x="21945" y="18132"/>
                  </a:cubicBezTo>
                  <a:cubicBezTo>
                    <a:pt x="21943" y="18132"/>
                    <a:pt x="21941" y="18130"/>
                    <a:pt x="21941" y="18125"/>
                  </a:cubicBezTo>
                  <a:cubicBezTo>
                    <a:pt x="21941" y="18125"/>
                    <a:pt x="21941" y="18115"/>
                    <a:pt x="21941" y="18115"/>
                  </a:cubicBezTo>
                  <a:close/>
                  <a:moveTo>
                    <a:pt x="18174" y="18115"/>
                  </a:moveTo>
                  <a:cubicBezTo>
                    <a:pt x="18174" y="18125"/>
                    <a:pt x="18183" y="18125"/>
                    <a:pt x="18183" y="18125"/>
                  </a:cubicBezTo>
                  <a:cubicBezTo>
                    <a:pt x="18183" y="18125"/>
                    <a:pt x="18183" y="18134"/>
                    <a:pt x="18183" y="18134"/>
                  </a:cubicBezTo>
                  <a:lnTo>
                    <a:pt x="18174" y="18134"/>
                  </a:lnTo>
                  <a:cubicBezTo>
                    <a:pt x="18174" y="18134"/>
                    <a:pt x="18164" y="18125"/>
                    <a:pt x="18164" y="18115"/>
                  </a:cubicBezTo>
                  <a:close/>
                  <a:moveTo>
                    <a:pt x="18278" y="18115"/>
                  </a:moveTo>
                  <a:cubicBezTo>
                    <a:pt x="18287" y="18115"/>
                    <a:pt x="18287" y="18115"/>
                    <a:pt x="18287" y="18125"/>
                  </a:cubicBezTo>
                  <a:lnTo>
                    <a:pt x="18278" y="18125"/>
                  </a:lnTo>
                  <a:cubicBezTo>
                    <a:pt x="18278" y="18125"/>
                    <a:pt x="18287" y="18134"/>
                    <a:pt x="18287" y="18134"/>
                  </a:cubicBezTo>
                  <a:lnTo>
                    <a:pt x="18278" y="18134"/>
                  </a:lnTo>
                  <a:cubicBezTo>
                    <a:pt x="18268" y="18134"/>
                    <a:pt x="18268" y="18125"/>
                    <a:pt x="18268" y="18125"/>
                  </a:cubicBezTo>
                  <a:cubicBezTo>
                    <a:pt x="18268" y="18115"/>
                    <a:pt x="18278" y="18115"/>
                    <a:pt x="18278" y="18115"/>
                  </a:cubicBezTo>
                  <a:close/>
                  <a:moveTo>
                    <a:pt x="18306" y="18125"/>
                  </a:moveTo>
                  <a:cubicBezTo>
                    <a:pt x="18297" y="18134"/>
                    <a:pt x="18297" y="18134"/>
                    <a:pt x="18297" y="18134"/>
                  </a:cubicBezTo>
                  <a:lnTo>
                    <a:pt x="18287" y="18134"/>
                  </a:lnTo>
                  <a:lnTo>
                    <a:pt x="18306" y="18125"/>
                  </a:lnTo>
                  <a:close/>
                  <a:moveTo>
                    <a:pt x="19006" y="18125"/>
                  </a:moveTo>
                  <a:cubicBezTo>
                    <a:pt x="19006" y="18125"/>
                    <a:pt x="19006" y="18134"/>
                    <a:pt x="18997" y="18134"/>
                  </a:cubicBezTo>
                  <a:lnTo>
                    <a:pt x="19006" y="18125"/>
                  </a:lnTo>
                  <a:close/>
                  <a:moveTo>
                    <a:pt x="22535" y="18109"/>
                  </a:moveTo>
                  <a:cubicBezTo>
                    <a:pt x="22539" y="18109"/>
                    <a:pt x="22543" y="18111"/>
                    <a:pt x="22547" y="18115"/>
                  </a:cubicBezTo>
                  <a:lnTo>
                    <a:pt x="22537" y="18125"/>
                  </a:lnTo>
                  <a:lnTo>
                    <a:pt x="22547" y="18134"/>
                  </a:lnTo>
                  <a:cubicBezTo>
                    <a:pt x="22537" y="18134"/>
                    <a:pt x="22518" y="18125"/>
                    <a:pt x="22518" y="18125"/>
                  </a:cubicBezTo>
                  <a:cubicBezTo>
                    <a:pt x="22524" y="18114"/>
                    <a:pt x="22529" y="18109"/>
                    <a:pt x="22535" y="18109"/>
                  </a:cubicBezTo>
                  <a:close/>
                  <a:moveTo>
                    <a:pt x="18325" y="18134"/>
                  </a:moveTo>
                  <a:cubicBezTo>
                    <a:pt x="18315" y="18134"/>
                    <a:pt x="18325" y="18144"/>
                    <a:pt x="18315" y="18144"/>
                  </a:cubicBezTo>
                  <a:cubicBezTo>
                    <a:pt x="18315" y="18134"/>
                    <a:pt x="18315" y="18134"/>
                    <a:pt x="18315" y="18134"/>
                  </a:cubicBezTo>
                  <a:close/>
                  <a:moveTo>
                    <a:pt x="18514" y="18134"/>
                  </a:moveTo>
                  <a:cubicBezTo>
                    <a:pt x="18514" y="18144"/>
                    <a:pt x="18524" y="18144"/>
                    <a:pt x="18524" y="18144"/>
                  </a:cubicBezTo>
                  <a:lnTo>
                    <a:pt x="18514" y="18144"/>
                  </a:lnTo>
                  <a:cubicBezTo>
                    <a:pt x="18514" y="18144"/>
                    <a:pt x="18505" y="18144"/>
                    <a:pt x="18505" y="18134"/>
                  </a:cubicBezTo>
                  <a:close/>
                  <a:moveTo>
                    <a:pt x="22357" y="18106"/>
                  </a:moveTo>
                  <a:cubicBezTo>
                    <a:pt x="22357" y="18106"/>
                    <a:pt x="22376" y="18115"/>
                    <a:pt x="22376" y="18125"/>
                  </a:cubicBezTo>
                  <a:cubicBezTo>
                    <a:pt x="22376" y="18134"/>
                    <a:pt x="22376" y="18134"/>
                    <a:pt x="22376" y="18144"/>
                  </a:cubicBezTo>
                  <a:lnTo>
                    <a:pt x="22367" y="18125"/>
                  </a:lnTo>
                  <a:lnTo>
                    <a:pt x="22348" y="18125"/>
                  </a:lnTo>
                  <a:cubicBezTo>
                    <a:pt x="22338" y="18115"/>
                    <a:pt x="22338" y="18115"/>
                    <a:pt x="22329" y="18106"/>
                  </a:cubicBezTo>
                  <a:lnTo>
                    <a:pt x="22338" y="18106"/>
                  </a:lnTo>
                  <a:cubicBezTo>
                    <a:pt x="22338" y="18111"/>
                    <a:pt x="22341" y="18113"/>
                    <a:pt x="22344" y="18113"/>
                  </a:cubicBezTo>
                  <a:cubicBezTo>
                    <a:pt x="22348" y="18113"/>
                    <a:pt x="22352" y="18111"/>
                    <a:pt x="22357" y="18106"/>
                  </a:cubicBezTo>
                  <a:close/>
                  <a:moveTo>
                    <a:pt x="22348" y="18134"/>
                  </a:moveTo>
                  <a:cubicBezTo>
                    <a:pt x="22348" y="18134"/>
                    <a:pt x="22348" y="18134"/>
                    <a:pt x="22357" y="18144"/>
                  </a:cubicBezTo>
                  <a:lnTo>
                    <a:pt x="22367" y="18144"/>
                  </a:lnTo>
                  <a:cubicBezTo>
                    <a:pt x="22364" y="18147"/>
                    <a:pt x="22361" y="18148"/>
                    <a:pt x="22358" y="18148"/>
                  </a:cubicBezTo>
                  <a:cubicBezTo>
                    <a:pt x="22352" y="18148"/>
                    <a:pt x="22345" y="18141"/>
                    <a:pt x="22338" y="18134"/>
                  </a:cubicBezTo>
                  <a:close/>
                  <a:moveTo>
                    <a:pt x="15675" y="17841"/>
                  </a:moveTo>
                  <a:cubicBezTo>
                    <a:pt x="15722" y="17860"/>
                    <a:pt x="15769" y="17879"/>
                    <a:pt x="15817" y="17888"/>
                  </a:cubicBezTo>
                  <a:cubicBezTo>
                    <a:pt x="15826" y="17898"/>
                    <a:pt x="15845" y="17907"/>
                    <a:pt x="15854" y="17907"/>
                  </a:cubicBezTo>
                  <a:cubicBezTo>
                    <a:pt x="15864" y="17917"/>
                    <a:pt x="15873" y="17917"/>
                    <a:pt x="15864" y="17926"/>
                  </a:cubicBezTo>
                  <a:cubicBezTo>
                    <a:pt x="15864" y="17936"/>
                    <a:pt x="15864" y="17936"/>
                    <a:pt x="15854" y="17945"/>
                  </a:cubicBezTo>
                  <a:cubicBezTo>
                    <a:pt x="15836" y="17973"/>
                    <a:pt x="15807" y="18002"/>
                    <a:pt x="15779" y="18030"/>
                  </a:cubicBezTo>
                  <a:cubicBezTo>
                    <a:pt x="15769" y="18049"/>
                    <a:pt x="15750" y="18059"/>
                    <a:pt x="15741" y="18068"/>
                  </a:cubicBezTo>
                  <a:cubicBezTo>
                    <a:pt x="15684" y="18096"/>
                    <a:pt x="15627" y="18115"/>
                    <a:pt x="15580" y="18144"/>
                  </a:cubicBezTo>
                  <a:cubicBezTo>
                    <a:pt x="15577" y="18147"/>
                    <a:pt x="15574" y="18148"/>
                    <a:pt x="15571" y="18148"/>
                  </a:cubicBezTo>
                  <a:cubicBezTo>
                    <a:pt x="15564" y="18148"/>
                    <a:pt x="15558" y="18144"/>
                    <a:pt x="15552" y="18144"/>
                  </a:cubicBezTo>
                  <a:cubicBezTo>
                    <a:pt x="15533" y="18115"/>
                    <a:pt x="15523" y="18087"/>
                    <a:pt x="15523" y="18059"/>
                  </a:cubicBezTo>
                  <a:cubicBezTo>
                    <a:pt x="15495" y="18059"/>
                    <a:pt x="15476" y="18040"/>
                    <a:pt x="15466" y="18030"/>
                  </a:cubicBezTo>
                  <a:cubicBezTo>
                    <a:pt x="15485" y="18011"/>
                    <a:pt x="15495" y="17983"/>
                    <a:pt x="15504" y="17954"/>
                  </a:cubicBezTo>
                  <a:cubicBezTo>
                    <a:pt x="15504" y="17945"/>
                    <a:pt x="15514" y="17936"/>
                    <a:pt x="15514" y="17936"/>
                  </a:cubicBezTo>
                  <a:cubicBezTo>
                    <a:pt x="15521" y="17922"/>
                    <a:pt x="15533" y="17913"/>
                    <a:pt x="15546" y="17913"/>
                  </a:cubicBezTo>
                  <a:cubicBezTo>
                    <a:pt x="15551" y="17913"/>
                    <a:pt x="15556" y="17914"/>
                    <a:pt x="15561" y="17917"/>
                  </a:cubicBezTo>
                  <a:lnTo>
                    <a:pt x="15580" y="17917"/>
                  </a:lnTo>
                  <a:cubicBezTo>
                    <a:pt x="15589" y="17907"/>
                    <a:pt x="15608" y="17898"/>
                    <a:pt x="15618" y="17898"/>
                  </a:cubicBezTo>
                  <a:cubicBezTo>
                    <a:pt x="15618" y="17888"/>
                    <a:pt x="15618" y="17888"/>
                    <a:pt x="15627" y="17888"/>
                  </a:cubicBezTo>
                  <a:cubicBezTo>
                    <a:pt x="15627" y="17879"/>
                    <a:pt x="15627" y="17879"/>
                    <a:pt x="15627" y="17869"/>
                  </a:cubicBezTo>
                  <a:cubicBezTo>
                    <a:pt x="15627" y="17879"/>
                    <a:pt x="15637" y="17879"/>
                    <a:pt x="15637" y="17879"/>
                  </a:cubicBezTo>
                  <a:cubicBezTo>
                    <a:pt x="15637" y="17879"/>
                    <a:pt x="15646" y="17888"/>
                    <a:pt x="15646" y="17888"/>
                  </a:cubicBezTo>
                  <a:cubicBezTo>
                    <a:pt x="15656" y="17879"/>
                    <a:pt x="15665" y="17869"/>
                    <a:pt x="15656" y="17860"/>
                  </a:cubicBezTo>
                  <a:cubicBezTo>
                    <a:pt x="15656" y="17850"/>
                    <a:pt x="15656" y="17850"/>
                    <a:pt x="15656" y="17850"/>
                  </a:cubicBezTo>
                  <a:cubicBezTo>
                    <a:pt x="15665" y="17841"/>
                    <a:pt x="15675" y="17841"/>
                    <a:pt x="15675" y="17841"/>
                  </a:cubicBezTo>
                  <a:close/>
                  <a:moveTo>
                    <a:pt x="19404" y="18144"/>
                  </a:moveTo>
                  <a:cubicBezTo>
                    <a:pt x="19413" y="18144"/>
                    <a:pt x="19413" y="18153"/>
                    <a:pt x="19404" y="18153"/>
                  </a:cubicBezTo>
                  <a:cubicBezTo>
                    <a:pt x="19404" y="18144"/>
                    <a:pt x="19404" y="18144"/>
                    <a:pt x="19404" y="18144"/>
                  </a:cubicBezTo>
                  <a:close/>
                  <a:moveTo>
                    <a:pt x="22423" y="18134"/>
                  </a:moveTo>
                  <a:cubicBezTo>
                    <a:pt x="22414" y="18144"/>
                    <a:pt x="22405" y="18153"/>
                    <a:pt x="22395" y="18153"/>
                  </a:cubicBezTo>
                  <a:cubicBezTo>
                    <a:pt x="22405" y="18144"/>
                    <a:pt x="22405" y="18134"/>
                    <a:pt x="22414" y="18134"/>
                  </a:cubicBezTo>
                  <a:close/>
                  <a:moveTo>
                    <a:pt x="22471" y="18134"/>
                  </a:moveTo>
                  <a:cubicBezTo>
                    <a:pt x="22471" y="18134"/>
                    <a:pt x="22480" y="18144"/>
                    <a:pt x="22480" y="18144"/>
                  </a:cubicBezTo>
                  <a:cubicBezTo>
                    <a:pt x="22480" y="18144"/>
                    <a:pt x="22480" y="18144"/>
                    <a:pt x="22480" y="18153"/>
                  </a:cubicBezTo>
                  <a:cubicBezTo>
                    <a:pt x="22471" y="18153"/>
                    <a:pt x="22471" y="18144"/>
                    <a:pt x="22471" y="18144"/>
                  </a:cubicBezTo>
                  <a:cubicBezTo>
                    <a:pt x="22471" y="18144"/>
                    <a:pt x="22471" y="18144"/>
                    <a:pt x="22471" y="18134"/>
                  </a:cubicBezTo>
                  <a:close/>
                  <a:moveTo>
                    <a:pt x="56641" y="18144"/>
                  </a:moveTo>
                  <a:lnTo>
                    <a:pt x="56631" y="18153"/>
                  </a:lnTo>
                  <a:lnTo>
                    <a:pt x="56631" y="18144"/>
                  </a:lnTo>
                  <a:close/>
                  <a:moveTo>
                    <a:pt x="18467" y="18149"/>
                  </a:moveTo>
                  <a:cubicBezTo>
                    <a:pt x="18473" y="18149"/>
                    <a:pt x="18480" y="18153"/>
                    <a:pt x="18486" y="18153"/>
                  </a:cubicBezTo>
                  <a:cubicBezTo>
                    <a:pt x="18486" y="18153"/>
                    <a:pt x="18482" y="18157"/>
                    <a:pt x="18479" y="18157"/>
                  </a:cubicBezTo>
                  <a:cubicBezTo>
                    <a:pt x="18477" y="18157"/>
                    <a:pt x="18476" y="18156"/>
                    <a:pt x="18476" y="18153"/>
                  </a:cubicBezTo>
                  <a:lnTo>
                    <a:pt x="18457" y="18153"/>
                  </a:lnTo>
                  <a:cubicBezTo>
                    <a:pt x="18461" y="18150"/>
                    <a:pt x="18464" y="18149"/>
                    <a:pt x="18467" y="18149"/>
                  </a:cubicBezTo>
                  <a:close/>
                  <a:moveTo>
                    <a:pt x="18079" y="18125"/>
                  </a:moveTo>
                  <a:cubicBezTo>
                    <a:pt x="18079" y="18134"/>
                    <a:pt x="18088" y="18134"/>
                    <a:pt x="18088" y="18134"/>
                  </a:cubicBezTo>
                  <a:cubicBezTo>
                    <a:pt x="18098" y="18134"/>
                    <a:pt x="18107" y="18134"/>
                    <a:pt x="18107" y="18144"/>
                  </a:cubicBezTo>
                  <a:cubicBezTo>
                    <a:pt x="18107" y="18144"/>
                    <a:pt x="18107" y="18144"/>
                    <a:pt x="18107" y="18134"/>
                  </a:cubicBezTo>
                  <a:lnTo>
                    <a:pt x="18117" y="18134"/>
                  </a:lnTo>
                  <a:cubicBezTo>
                    <a:pt x="18126" y="18144"/>
                    <a:pt x="18117" y="18144"/>
                    <a:pt x="18117" y="18144"/>
                  </a:cubicBezTo>
                  <a:cubicBezTo>
                    <a:pt x="18117" y="18144"/>
                    <a:pt x="18107" y="18144"/>
                    <a:pt x="18107" y="18153"/>
                  </a:cubicBezTo>
                  <a:cubicBezTo>
                    <a:pt x="18098" y="18153"/>
                    <a:pt x="18088" y="18144"/>
                    <a:pt x="18088" y="18144"/>
                  </a:cubicBezTo>
                  <a:cubicBezTo>
                    <a:pt x="18084" y="18149"/>
                    <a:pt x="18081" y="18151"/>
                    <a:pt x="18079" y="18151"/>
                  </a:cubicBezTo>
                  <a:cubicBezTo>
                    <a:pt x="18076" y="18151"/>
                    <a:pt x="18074" y="18149"/>
                    <a:pt x="18069" y="18144"/>
                  </a:cubicBezTo>
                  <a:cubicBezTo>
                    <a:pt x="18069" y="18144"/>
                    <a:pt x="18069" y="18144"/>
                    <a:pt x="18069" y="18153"/>
                  </a:cubicBezTo>
                  <a:cubicBezTo>
                    <a:pt x="18069" y="18153"/>
                    <a:pt x="18060" y="18163"/>
                    <a:pt x="18060" y="18163"/>
                  </a:cubicBezTo>
                  <a:lnTo>
                    <a:pt x="18050" y="18163"/>
                  </a:lnTo>
                  <a:cubicBezTo>
                    <a:pt x="18050" y="18153"/>
                    <a:pt x="18050" y="18153"/>
                    <a:pt x="18050" y="18144"/>
                  </a:cubicBezTo>
                  <a:cubicBezTo>
                    <a:pt x="18050" y="18144"/>
                    <a:pt x="18050" y="18134"/>
                    <a:pt x="18050" y="18134"/>
                  </a:cubicBezTo>
                  <a:lnTo>
                    <a:pt x="18060" y="18134"/>
                  </a:lnTo>
                  <a:cubicBezTo>
                    <a:pt x="18060" y="18134"/>
                    <a:pt x="18069" y="18125"/>
                    <a:pt x="18069" y="18125"/>
                  </a:cubicBezTo>
                  <a:close/>
                  <a:moveTo>
                    <a:pt x="18505" y="18153"/>
                  </a:moveTo>
                  <a:cubicBezTo>
                    <a:pt x="18505" y="18163"/>
                    <a:pt x="18505" y="18163"/>
                    <a:pt x="18505" y="18163"/>
                  </a:cubicBezTo>
                  <a:lnTo>
                    <a:pt x="18486" y="18163"/>
                  </a:lnTo>
                  <a:cubicBezTo>
                    <a:pt x="18495" y="18153"/>
                    <a:pt x="18505" y="18153"/>
                    <a:pt x="18505" y="18153"/>
                  </a:cubicBezTo>
                  <a:close/>
                  <a:moveTo>
                    <a:pt x="22291" y="18134"/>
                  </a:moveTo>
                  <a:lnTo>
                    <a:pt x="22291" y="18144"/>
                  </a:lnTo>
                  <a:lnTo>
                    <a:pt x="22281" y="18163"/>
                  </a:lnTo>
                  <a:lnTo>
                    <a:pt x="22281" y="18144"/>
                  </a:lnTo>
                  <a:lnTo>
                    <a:pt x="22291" y="18134"/>
                  </a:lnTo>
                  <a:close/>
                  <a:moveTo>
                    <a:pt x="56461" y="18011"/>
                  </a:moveTo>
                  <a:lnTo>
                    <a:pt x="56461" y="18021"/>
                  </a:lnTo>
                  <a:cubicBezTo>
                    <a:pt x="56461" y="18030"/>
                    <a:pt x="56461" y="18030"/>
                    <a:pt x="56461" y="18040"/>
                  </a:cubicBezTo>
                  <a:cubicBezTo>
                    <a:pt x="56461" y="18046"/>
                    <a:pt x="56461" y="18053"/>
                    <a:pt x="56464" y="18053"/>
                  </a:cubicBezTo>
                  <a:cubicBezTo>
                    <a:pt x="56466" y="18053"/>
                    <a:pt x="56468" y="18052"/>
                    <a:pt x="56470" y="18049"/>
                  </a:cubicBezTo>
                  <a:lnTo>
                    <a:pt x="56470" y="18049"/>
                  </a:lnTo>
                  <a:lnTo>
                    <a:pt x="56451" y="18078"/>
                  </a:lnTo>
                  <a:lnTo>
                    <a:pt x="56461" y="18078"/>
                  </a:lnTo>
                  <a:lnTo>
                    <a:pt x="56461" y="18087"/>
                  </a:lnTo>
                  <a:cubicBezTo>
                    <a:pt x="56470" y="18087"/>
                    <a:pt x="56470" y="18078"/>
                    <a:pt x="56470" y="18068"/>
                  </a:cubicBezTo>
                  <a:lnTo>
                    <a:pt x="56489" y="18087"/>
                  </a:lnTo>
                  <a:cubicBezTo>
                    <a:pt x="56499" y="18078"/>
                    <a:pt x="56508" y="18068"/>
                    <a:pt x="56508" y="18049"/>
                  </a:cubicBezTo>
                  <a:cubicBezTo>
                    <a:pt x="56499" y="18049"/>
                    <a:pt x="56508" y="18040"/>
                    <a:pt x="56508" y="18040"/>
                  </a:cubicBezTo>
                  <a:cubicBezTo>
                    <a:pt x="56518" y="18040"/>
                    <a:pt x="56518" y="18040"/>
                    <a:pt x="56518" y="18030"/>
                  </a:cubicBezTo>
                  <a:cubicBezTo>
                    <a:pt x="56518" y="18021"/>
                    <a:pt x="56527" y="18021"/>
                    <a:pt x="56537" y="18021"/>
                  </a:cubicBezTo>
                  <a:cubicBezTo>
                    <a:pt x="56537" y="18021"/>
                    <a:pt x="56556" y="18030"/>
                    <a:pt x="56556" y="18030"/>
                  </a:cubicBezTo>
                  <a:cubicBezTo>
                    <a:pt x="56556" y="18030"/>
                    <a:pt x="56546" y="18040"/>
                    <a:pt x="56546" y="18040"/>
                  </a:cubicBezTo>
                  <a:cubicBezTo>
                    <a:pt x="56546" y="18040"/>
                    <a:pt x="56537" y="18049"/>
                    <a:pt x="56537" y="18049"/>
                  </a:cubicBezTo>
                  <a:cubicBezTo>
                    <a:pt x="56527" y="18049"/>
                    <a:pt x="56518" y="18059"/>
                    <a:pt x="56518" y="18059"/>
                  </a:cubicBezTo>
                  <a:cubicBezTo>
                    <a:pt x="56508" y="18078"/>
                    <a:pt x="56499" y="18096"/>
                    <a:pt x="56508" y="18106"/>
                  </a:cubicBezTo>
                  <a:cubicBezTo>
                    <a:pt x="56508" y="18125"/>
                    <a:pt x="56508" y="18125"/>
                    <a:pt x="56499" y="18134"/>
                  </a:cubicBezTo>
                  <a:cubicBezTo>
                    <a:pt x="56489" y="18134"/>
                    <a:pt x="56489" y="18144"/>
                    <a:pt x="56499" y="18153"/>
                  </a:cubicBezTo>
                  <a:cubicBezTo>
                    <a:pt x="56499" y="18153"/>
                    <a:pt x="56499" y="18163"/>
                    <a:pt x="56499" y="18163"/>
                  </a:cubicBezTo>
                  <a:cubicBezTo>
                    <a:pt x="56499" y="18163"/>
                    <a:pt x="56499" y="18166"/>
                    <a:pt x="56501" y="18168"/>
                  </a:cubicBezTo>
                  <a:lnTo>
                    <a:pt x="56501" y="18168"/>
                  </a:lnTo>
                  <a:cubicBezTo>
                    <a:pt x="56465" y="18152"/>
                    <a:pt x="56430" y="18142"/>
                    <a:pt x="56395" y="18125"/>
                  </a:cubicBezTo>
                  <a:cubicBezTo>
                    <a:pt x="56385" y="18125"/>
                    <a:pt x="56385" y="18115"/>
                    <a:pt x="56376" y="18115"/>
                  </a:cubicBezTo>
                  <a:cubicBezTo>
                    <a:pt x="56385" y="18106"/>
                    <a:pt x="56385" y="18106"/>
                    <a:pt x="56385" y="18096"/>
                  </a:cubicBezTo>
                  <a:lnTo>
                    <a:pt x="56376" y="18096"/>
                  </a:lnTo>
                  <a:cubicBezTo>
                    <a:pt x="56376" y="18087"/>
                    <a:pt x="56376" y="18078"/>
                    <a:pt x="56385" y="18068"/>
                  </a:cubicBezTo>
                  <a:cubicBezTo>
                    <a:pt x="56414" y="18049"/>
                    <a:pt x="56433" y="18030"/>
                    <a:pt x="56461" y="18011"/>
                  </a:cubicBezTo>
                  <a:close/>
                  <a:moveTo>
                    <a:pt x="18183" y="18144"/>
                  </a:moveTo>
                  <a:cubicBezTo>
                    <a:pt x="18183" y="18144"/>
                    <a:pt x="18183" y="18144"/>
                    <a:pt x="18192" y="18153"/>
                  </a:cubicBezTo>
                  <a:lnTo>
                    <a:pt x="18202" y="18153"/>
                  </a:lnTo>
                  <a:cubicBezTo>
                    <a:pt x="18202" y="18153"/>
                    <a:pt x="18202" y="18163"/>
                    <a:pt x="18211" y="18163"/>
                  </a:cubicBezTo>
                  <a:lnTo>
                    <a:pt x="18192" y="18163"/>
                  </a:lnTo>
                  <a:cubicBezTo>
                    <a:pt x="18192" y="18163"/>
                    <a:pt x="18183" y="18172"/>
                    <a:pt x="18192" y="18172"/>
                  </a:cubicBezTo>
                  <a:lnTo>
                    <a:pt x="18174" y="18172"/>
                  </a:lnTo>
                  <a:cubicBezTo>
                    <a:pt x="18174" y="18163"/>
                    <a:pt x="18164" y="18153"/>
                    <a:pt x="18155" y="18153"/>
                  </a:cubicBezTo>
                  <a:cubicBezTo>
                    <a:pt x="18155" y="18144"/>
                    <a:pt x="18155" y="18144"/>
                    <a:pt x="18164" y="18144"/>
                  </a:cubicBezTo>
                  <a:lnTo>
                    <a:pt x="18155" y="18153"/>
                  </a:lnTo>
                  <a:cubicBezTo>
                    <a:pt x="18164" y="18153"/>
                    <a:pt x="18174" y="18144"/>
                    <a:pt x="18183" y="18144"/>
                  </a:cubicBezTo>
                  <a:close/>
                  <a:moveTo>
                    <a:pt x="18259" y="18163"/>
                  </a:moveTo>
                  <a:cubicBezTo>
                    <a:pt x="18259" y="18172"/>
                    <a:pt x="18259" y="18172"/>
                    <a:pt x="18259" y="18172"/>
                  </a:cubicBezTo>
                  <a:lnTo>
                    <a:pt x="18249" y="18172"/>
                  </a:lnTo>
                  <a:cubicBezTo>
                    <a:pt x="18249" y="18172"/>
                    <a:pt x="18259" y="18163"/>
                    <a:pt x="18259" y="18163"/>
                  </a:cubicBezTo>
                  <a:close/>
                  <a:moveTo>
                    <a:pt x="18543" y="18153"/>
                  </a:moveTo>
                  <a:cubicBezTo>
                    <a:pt x="18543" y="18163"/>
                    <a:pt x="18552" y="18163"/>
                    <a:pt x="18552" y="18172"/>
                  </a:cubicBezTo>
                  <a:lnTo>
                    <a:pt x="18524" y="18172"/>
                  </a:lnTo>
                  <a:cubicBezTo>
                    <a:pt x="18524" y="18163"/>
                    <a:pt x="18524" y="18163"/>
                    <a:pt x="18533" y="18153"/>
                  </a:cubicBezTo>
                  <a:close/>
                  <a:moveTo>
                    <a:pt x="18855" y="18163"/>
                  </a:moveTo>
                  <a:cubicBezTo>
                    <a:pt x="18855" y="18172"/>
                    <a:pt x="18855" y="18172"/>
                    <a:pt x="18855" y="18172"/>
                  </a:cubicBezTo>
                  <a:lnTo>
                    <a:pt x="18846" y="18172"/>
                  </a:lnTo>
                  <a:cubicBezTo>
                    <a:pt x="18846" y="18172"/>
                    <a:pt x="18855" y="18172"/>
                    <a:pt x="18855" y="18163"/>
                  </a:cubicBezTo>
                  <a:close/>
                  <a:moveTo>
                    <a:pt x="19224" y="18049"/>
                  </a:moveTo>
                  <a:cubicBezTo>
                    <a:pt x="19224" y="18049"/>
                    <a:pt x="19224" y="18059"/>
                    <a:pt x="19224" y="18059"/>
                  </a:cubicBezTo>
                  <a:cubicBezTo>
                    <a:pt x="19224" y="18059"/>
                    <a:pt x="19234" y="18068"/>
                    <a:pt x="19234" y="18068"/>
                  </a:cubicBezTo>
                  <a:cubicBezTo>
                    <a:pt x="19234" y="18078"/>
                    <a:pt x="19234" y="18078"/>
                    <a:pt x="19234" y="18078"/>
                  </a:cubicBezTo>
                  <a:cubicBezTo>
                    <a:pt x="19234" y="18078"/>
                    <a:pt x="19234" y="18078"/>
                    <a:pt x="19243" y="18068"/>
                  </a:cubicBezTo>
                  <a:lnTo>
                    <a:pt x="19262" y="18068"/>
                  </a:lnTo>
                  <a:cubicBezTo>
                    <a:pt x="19262" y="18078"/>
                    <a:pt x="19262" y="18078"/>
                    <a:pt x="19271" y="18078"/>
                  </a:cubicBezTo>
                  <a:cubicBezTo>
                    <a:pt x="19271" y="18087"/>
                    <a:pt x="19271" y="18087"/>
                    <a:pt x="19262" y="18087"/>
                  </a:cubicBezTo>
                  <a:cubicBezTo>
                    <a:pt x="19262" y="18087"/>
                    <a:pt x="19262" y="18087"/>
                    <a:pt x="19262" y="18096"/>
                  </a:cubicBezTo>
                  <a:lnTo>
                    <a:pt x="19253" y="18096"/>
                  </a:lnTo>
                  <a:cubicBezTo>
                    <a:pt x="19253" y="18096"/>
                    <a:pt x="19253" y="18106"/>
                    <a:pt x="19243" y="18106"/>
                  </a:cubicBezTo>
                  <a:lnTo>
                    <a:pt x="19253" y="18106"/>
                  </a:lnTo>
                  <a:lnTo>
                    <a:pt x="19253" y="18115"/>
                  </a:lnTo>
                  <a:lnTo>
                    <a:pt x="19243" y="18115"/>
                  </a:lnTo>
                  <a:lnTo>
                    <a:pt x="19243" y="18106"/>
                  </a:lnTo>
                  <a:lnTo>
                    <a:pt x="19243" y="18096"/>
                  </a:lnTo>
                  <a:lnTo>
                    <a:pt x="19234" y="18096"/>
                  </a:lnTo>
                  <a:cubicBezTo>
                    <a:pt x="19234" y="18096"/>
                    <a:pt x="19234" y="18106"/>
                    <a:pt x="19224" y="18106"/>
                  </a:cubicBezTo>
                  <a:cubicBezTo>
                    <a:pt x="19224" y="18106"/>
                    <a:pt x="19224" y="18115"/>
                    <a:pt x="19224" y="18115"/>
                  </a:cubicBezTo>
                  <a:cubicBezTo>
                    <a:pt x="19224" y="18125"/>
                    <a:pt x="19224" y="18125"/>
                    <a:pt x="19224" y="18125"/>
                  </a:cubicBezTo>
                  <a:lnTo>
                    <a:pt x="19234" y="18125"/>
                  </a:lnTo>
                  <a:cubicBezTo>
                    <a:pt x="19234" y="18134"/>
                    <a:pt x="19234" y="18134"/>
                    <a:pt x="19234" y="18144"/>
                  </a:cubicBezTo>
                  <a:lnTo>
                    <a:pt x="19243" y="18144"/>
                  </a:lnTo>
                  <a:cubicBezTo>
                    <a:pt x="19253" y="18153"/>
                    <a:pt x="19253" y="18163"/>
                    <a:pt x="19253" y="18163"/>
                  </a:cubicBezTo>
                  <a:cubicBezTo>
                    <a:pt x="19243" y="18163"/>
                    <a:pt x="19234" y="18172"/>
                    <a:pt x="19234" y="18172"/>
                  </a:cubicBezTo>
                  <a:cubicBezTo>
                    <a:pt x="19224" y="18172"/>
                    <a:pt x="19215" y="18163"/>
                    <a:pt x="19205" y="18163"/>
                  </a:cubicBezTo>
                  <a:cubicBezTo>
                    <a:pt x="19205" y="18163"/>
                    <a:pt x="19201" y="18167"/>
                    <a:pt x="19198" y="18167"/>
                  </a:cubicBezTo>
                  <a:cubicBezTo>
                    <a:pt x="19197" y="18167"/>
                    <a:pt x="19196" y="18166"/>
                    <a:pt x="19196" y="18163"/>
                  </a:cubicBezTo>
                  <a:lnTo>
                    <a:pt x="19177" y="18163"/>
                  </a:lnTo>
                  <a:cubicBezTo>
                    <a:pt x="19186" y="18153"/>
                    <a:pt x="19186" y="18153"/>
                    <a:pt x="19186" y="18153"/>
                  </a:cubicBezTo>
                  <a:cubicBezTo>
                    <a:pt x="19196" y="18153"/>
                    <a:pt x="19205" y="18153"/>
                    <a:pt x="19205" y="18163"/>
                  </a:cubicBezTo>
                  <a:lnTo>
                    <a:pt x="19224" y="18153"/>
                  </a:lnTo>
                  <a:cubicBezTo>
                    <a:pt x="19224" y="18153"/>
                    <a:pt x="19224" y="18153"/>
                    <a:pt x="19224" y="18144"/>
                  </a:cubicBezTo>
                  <a:cubicBezTo>
                    <a:pt x="19224" y="18144"/>
                    <a:pt x="19224" y="18144"/>
                    <a:pt x="19224" y="18134"/>
                  </a:cubicBezTo>
                  <a:lnTo>
                    <a:pt x="19215" y="18134"/>
                  </a:lnTo>
                  <a:cubicBezTo>
                    <a:pt x="19215" y="18134"/>
                    <a:pt x="19215" y="18134"/>
                    <a:pt x="19224" y="18125"/>
                  </a:cubicBezTo>
                  <a:lnTo>
                    <a:pt x="19215" y="18125"/>
                  </a:lnTo>
                  <a:cubicBezTo>
                    <a:pt x="19215" y="18134"/>
                    <a:pt x="19215" y="18134"/>
                    <a:pt x="19205" y="18134"/>
                  </a:cubicBezTo>
                  <a:cubicBezTo>
                    <a:pt x="19205" y="18134"/>
                    <a:pt x="19205" y="18125"/>
                    <a:pt x="19205" y="18125"/>
                  </a:cubicBezTo>
                  <a:lnTo>
                    <a:pt x="19196" y="18144"/>
                  </a:lnTo>
                  <a:cubicBezTo>
                    <a:pt x="19196" y="18134"/>
                    <a:pt x="19196" y="18134"/>
                    <a:pt x="19196" y="18134"/>
                  </a:cubicBezTo>
                  <a:cubicBezTo>
                    <a:pt x="19196" y="18134"/>
                    <a:pt x="19186" y="18134"/>
                    <a:pt x="19186" y="18125"/>
                  </a:cubicBezTo>
                  <a:cubicBezTo>
                    <a:pt x="19186" y="18125"/>
                    <a:pt x="19177" y="18125"/>
                    <a:pt x="19177" y="18134"/>
                  </a:cubicBezTo>
                  <a:lnTo>
                    <a:pt x="19167" y="18134"/>
                  </a:lnTo>
                  <a:cubicBezTo>
                    <a:pt x="19167" y="18144"/>
                    <a:pt x="19167" y="18144"/>
                    <a:pt x="19167" y="18153"/>
                  </a:cubicBezTo>
                  <a:lnTo>
                    <a:pt x="19158" y="18153"/>
                  </a:lnTo>
                  <a:cubicBezTo>
                    <a:pt x="19148" y="18153"/>
                    <a:pt x="19148" y="18144"/>
                    <a:pt x="19139" y="18144"/>
                  </a:cubicBezTo>
                  <a:cubicBezTo>
                    <a:pt x="19139" y="18144"/>
                    <a:pt x="19139" y="18134"/>
                    <a:pt x="19139" y="18134"/>
                  </a:cubicBezTo>
                  <a:lnTo>
                    <a:pt x="19130" y="18134"/>
                  </a:lnTo>
                  <a:cubicBezTo>
                    <a:pt x="19130" y="18134"/>
                    <a:pt x="19130" y="18134"/>
                    <a:pt x="19130" y="18125"/>
                  </a:cubicBezTo>
                  <a:lnTo>
                    <a:pt x="19120" y="18125"/>
                  </a:lnTo>
                  <a:cubicBezTo>
                    <a:pt x="19120" y="18125"/>
                    <a:pt x="19120" y="18115"/>
                    <a:pt x="19120" y="18115"/>
                  </a:cubicBezTo>
                  <a:cubicBezTo>
                    <a:pt x="19120" y="18115"/>
                    <a:pt x="19120" y="18115"/>
                    <a:pt x="19130" y="18106"/>
                  </a:cubicBezTo>
                  <a:cubicBezTo>
                    <a:pt x="19130" y="18115"/>
                    <a:pt x="19130" y="18115"/>
                    <a:pt x="19130" y="18115"/>
                  </a:cubicBezTo>
                  <a:cubicBezTo>
                    <a:pt x="19130" y="18125"/>
                    <a:pt x="19130" y="18125"/>
                    <a:pt x="19130" y="18125"/>
                  </a:cubicBezTo>
                  <a:cubicBezTo>
                    <a:pt x="19130" y="18115"/>
                    <a:pt x="19130" y="18115"/>
                    <a:pt x="19139" y="18115"/>
                  </a:cubicBezTo>
                  <a:cubicBezTo>
                    <a:pt x="19148" y="18115"/>
                    <a:pt x="19158" y="18106"/>
                    <a:pt x="19158" y="18096"/>
                  </a:cubicBezTo>
                  <a:cubicBezTo>
                    <a:pt x="19158" y="18092"/>
                    <a:pt x="19156" y="18089"/>
                    <a:pt x="19153" y="18089"/>
                  </a:cubicBezTo>
                  <a:cubicBezTo>
                    <a:pt x="19151" y="18089"/>
                    <a:pt x="19148" y="18092"/>
                    <a:pt x="19148" y="18096"/>
                  </a:cubicBezTo>
                  <a:cubicBezTo>
                    <a:pt x="19148" y="18096"/>
                    <a:pt x="19148" y="18096"/>
                    <a:pt x="19148" y="18087"/>
                  </a:cubicBezTo>
                  <a:lnTo>
                    <a:pt x="19139" y="18087"/>
                  </a:lnTo>
                  <a:cubicBezTo>
                    <a:pt x="19139" y="18078"/>
                    <a:pt x="19139" y="18078"/>
                    <a:pt x="19139" y="18078"/>
                  </a:cubicBezTo>
                  <a:lnTo>
                    <a:pt x="19158" y="18078"/>
                  </a:lnTo>
                  <a:cubicBezTo>
                    <a:pt x="19158" y="18068"/>
                    <a:pt x="19158" y="18059"/>
                    <a:pt x="19158" y="18059"/>
                  </a:cubicBezTo>
                  <a:cubicBezTo>
                    <a:pt x="19158" y="18049"/>
                    <a:pt x="19158" y="18049"/>
                    <a:pt x="19167" y="18049"/>
                  </a:cubicBezTo>
                  <a:cubicBezTo>
                    <a:pt x="19167" y="18049"/>
                    <a:pt x="19167" y="18059"/>
                    <a:pt x="19167" y="18059"/>
                  </a:cubicBezTo>
                  <a:cubicBezTo>
                    <a:pt x="19167" y="18068"/>
                    <a:pt x="19167" y="18068"/>
                    <a:pt x="19177" y="18068"/>
                  </a:cubicBezTo>
                  <a:lnTo>
                    <a:pt x="19186" y="18068"/>
                  </a:lnTo>
                  <a:cubicBezTo>
                    <a:pt x="19186" y="18059"/>
                    <a:pt x="19186" y="18059"/>
                    <a:pt x="19186" y="18059"/>
                  </a:cubicBezTo>
                  <a:lnTo>
                    <a:pt x="19205" y="18059"/>
                  </a:lnTo>
                  <a:cubicBezTo>
                    <a:pt x="19205" y="18059"/>
                    <a:pt x="19215" y="18059"/>
                    <a:pt x="19215" y="18068"/>
                  </a:cubicBezTo>
                  <a:cubicBezTo>
                    <a:pt x="19215" y="18059"/>
                    <a:pt x="19215" y="18059"/>
                    <a:pt x="19215" y="18059"/>
                  </a:cubicBezTo>
                  <a:cubicBezTo>
                    <a:pt x="19215" y="18059"/>
                    <a:pt x="19215" y="18049"/>
                    <a:pt x="19224" y="18049"/>
                  </a:cubicBezTo>
                  <a:close/>
                  <a:moveTo>
                    <a:pt x="22461" y="18153"/>
                  </a:moveTo>
                  <a:lnTo>
                    <a:pt x="22471" y="18163"/>
                  </a:lnTo>
                  <a:cubicBezTo>
                    <a:pt x="22471" y="18163"/>
                    <a:pt x="22471" y="18172"/>
                    <a:pt x="22471" y="18172"/>
                  </a:cubicBezTo>
                  <a:cubicBezTo>
                    <a:pt x="22461" y="18163"/>
                    <a:pt x="22461" y="18163"/>
                    <a:pt x="22452" y="18163"/>
                  </a:cubicBezTo>
                  <a:cubicBezTo>
                    <a:pt x="22452" y="18163"/>
                    <a:pt x="22461" y="18153"/>
                    <a:pt x="22461" y="18153"/>
                  </a:cubicBezTo>
                  <a:close/>
                  <a:moveTo>
                    <a:pt x="23020" y="18144"/>
                  </a:moveTo>
                  <a:lnTo>
                    <a:pt x="23029" y="18153"/>
                  </a:lnTo>
                  <a:cubicBezTo>
                    <a:pt x="23029" y="18153"/>
                    <a:pt x="23029" y="18163"/>
                    <a:pt x="23029" y="18163"/>
                  </a:cubicBezTo>
                  <a:lnTo>
                    <a:pt x="23001" y="18172"/>
                  </a:lnTo>
                  <a:lnTo>
                    <a:pt x="23020" y="18144"/>
                  </a:lnTo>
                  <a:close/>
                  <a:moveTo>
                    <a:pt x="15211" y="17841"/>
                  </a:moveTo>
                  <a:cubicBezTo>
                    <a:pt x="15230" y="17850"/>
                    <a:pt x="15249" y="17869"/>
                    <a:pt x="15268" y="17879"/>
                  </a:cubicBezTo>
                  <a:cubicBezTo>
                    <a:pt x="15277" y="17907"/>
                    <a:pt x="15287" y="17936"/>
                    <a:pt x="15306" y="17954"/>
                  </a:cubicBezTo>
                  <a:cubicBezTo>
                    <a:pt x="15306" y="17964"/>
                    <a:pt x="15306" y="17973"/>
                    <a:pt x="15296" y="17973"/>
                  </a:cubicBezTo>
                  <a:cubicBezTo>
                    <a:pt x="15268" y="17983"/>
                    <a:pt x="15239" y="17992"/>
                    <a:pt x="15211" y="18002"/>
                  </a:cubicBezTo>
                  <a:lnTo>
                    <a:pt x="15201" y="18011"/>
                  </a:lnTo>
                  <a:cubicBezTo>
                    <a:pt x="15192" y="18002"/>
                    <a:pt x="15192" y="17983"/>
                    <a:pt x="15182" y="17973"/>
                  </a:cubicBezTo>
                  <a:cubicBezTo>
                    <a:pt x="15182" y="17964"/>
                    <a:pt x="15173" y="17964"/>
                    <a:pt x="15173" y="17964"/>
                  </a:cubicBezTo>
                  <a:cubicBezTo>
                    <a:pt x="15145" y="17973"/>
                    <a:pt x="15135" y="18002"/>
                    <a:pt x="15135" y="18021"/>
                  </a:cubicBezTo>
                  <a:cubicBezTo>
                    <a:pt x="15135" y="18030"/>
                    <a:pt x="15135" y="18040"/>
                    <a:pt x="15135" y="18049"/>
                  </a:cubicBezTo>
                  <a:cubicBezTo>
                    <a:pt x="15145" y="18068"/>
                    <a:pt x="15145" y="18068"/>
                    <a:pt x="15164" y="18068"/>
                  </a:cubicBezTo>
                  <a:cubicBezTo>
                    <a:pt x="15182" y="18068"/>
                    <a:pt x="15192" y="18059"/>
                    <a:pt x="15211" y="18059"/>
                  </a:cubicBezTo>
                  <a:lnTo>
                    <a:pt x="15230" y="18059"/>
                  </a:lnTo>
                  <a:cubicBezTo>
                    <a:pt x="15220" y="18068"/>
                    <a:pt x="15220" y="18068"/>
                    <a:pt x="15220" y="18078"/>
                  </a:cubicBezTo>
                  <a:cubicBezTo>
                    <a:pt x="15211" y="18078"/>
                    <a:pt x="15192" y="18087"/>
                    <a:pt x="15182" y="18087"/>
                  </a:cubicBezTo>
                  <a:cubicBezTo>
                    <a:pt x="15164" y="18096"/>
                    <a:pt x="15145" y="18096"/>
                    <a:pt x="15116" y="18106"/>
                  </a:cubicBezTo>
                  <a:cubicBezTo>
                    <a:pt x="15107" y="18106"/>
                    <a:pt x="15097" y="18115"/>
                    <a:pt x="15078" y="18115"/>
                  </a:cubicBezTo>
                  <a:cubicBezTo>
                    <a:pt x="15078" y="18125"/>
                    <a:pt x="15069" y="18125"/>
                    <a:pt x="15069" y="18125"/>
                  </a:cubicBezTo>
                  <a:lnTo>
                    <a:pt x="15078" y="18106"/>
                  </a:lnTo>
                  <a:lnTo>
                    <a:pt x="15050" y="18106"/>
                  </a:lnTo>
                  <a:lnTo>
                    <a:pt x="15050" y="18115"/>
                  </a:lnTo>
                  <a:cubicBezTo>
                    <a:pt x="15059" y="18115"/>
                    <a:pt x="15059" y="18125"/>
                    <a:pt x="15069" y="18134"/>
                  </a:cubicBezTo>
                  <a:cubicBezTo>
                    <a:pt x="15069" y="18134"/>
                    <a:pt x="15069" y="18134"/>
                    <a:pt x="15069" y="18144"/>
                  </a:cubicBezTo>
                  <a:cubicBezTo>
                    <a:pt x="15069" y="18144"/>
                    <a:pt x="15069" y="18144"/>
                    <a:pt x="15059" y="18153"/>
                  </a:cubicBezTo>
                  <a:cubicBezTo>
                    <a:pt x="15059" y="18142"/>
                    <a:pt x="15056" y="18138"/>
                    <a:pt x="15052" y="18138"/>
                  </a:cubicBezTo>
                  <a:cubicBezTo>
                    <a:pt x="15048" y="18138"/>
                    <a:pt x="15044" y="18140"/>
                    <a:pt x="15040" y="18144"/>
                  </a:cubicBezTo>
                  <a:cubicBezTo>
                    <a:pt x="15031" y="18144"/>
                    <a:pt x="15031" y="18153"/>
                    <a:pt x="15022" y="18163"/>
                  </a:cubicBezTo>
                  <a:cubicBezTo>
                    <a:pt x="15012" y="18172"/>
                    <a:pt x="15012" y="18172"/>
                    <a:pt x="15003" y="18182"/>
                  </a:cubicBezTo>
                  <a:lnTo>
                    <a:pt x="14993" y="18182"/>
                  </a:lnTo>
                  <a:cubicBezTo>
                    <a:pt x="14993" y="18182"/>
                    <a:pt x="14993" y="18172"/>
                    <a:pt x="14993" y="18172"/>
                  </a:cubicBezTo>
                  <a:cubicBezTo>
                    <a:pt x="14993" y="18153"/>
                    <a:pt x="15003" y="18134"/>
                    <a:pt x="15012" y="18115"/>
                  </a:cubicBezTo>
                  <a:cubicBezTo>
                    <a:pt x="15022" y="18087"/>
                    <a:pt x="15040" y="18059"/>
                    <a:pt x="15059" y="18030"/>
                  </a:cubicBezTo>
                  <a:cubicBezTo>
                    <a:pt x="15078" y="17992"/>
                    <a:pt x="15097" y="17945"/>
                    <a:pt x="15116" y="17907"/>
                  </a:cubicBezTo>
                  <a:cubicBezTo>
                    <a:pt x="15126" y="17888"/>
                    <a:pt x="15145" y="17869"/>
                    <a:pt x="15164" y="17869"/>
                  </a:cubicBezTo>
                  <a:cubicBezTo>
                    <a:pt x="15173" y="17869"/>
                    <a:pt x="15182" y="17860"/>
                    <a:pt x="15192" y="17850"/>
                  </a:cubicBezTo>
                  <a:cubicBezTo>
                    <a:pt x="15192" y="17841"/>
                    <a:pt x="15201" y="17841"/>
                    <a:pt x="15211" y="17841"/>
                  </a:cubicBezTo>
                  <a:close/>
                  <a:moveTo>
                    <a:pt x="22054" y="18163"/>
                  </a:moveTo>
                  <a:cubicBezTo>
                    <a:pt x="22054" y="18172"/>
                    <a:pt x="22064" y="18172"/>
                    <a:pt x="22064" y="18172"/>
                  </a:cubicBezTo>
                  <a:cubicBezTo>
                    <a:pt x="22064" y="18172"/>
                    <a:pt x="22064" y="18182"/>
                    <a:pt x="22064" y="18182"/>
                  </a:cubicBezTo>
                  <a:cubicBezTo>
                    <a:pt x="22054" y="18172"/>
                    <a:pt x="22054" y="18172"/>
                    <a:pt x="22045" y="18172"/>
                  </a:cubicBezTo>
                  <a:lnTo>
                    <a:pt x="22054" y="18163"/>
                  </a:lnTo>
                  <a:close/>
                  <a:moveTo>
                    <a:pt x="22376" y="18163"/>
                  </a:moveTo>
                  <a:cubicBezTo>
                    <a:pt x="22376" y="18172"/>
                    <a:pt x="22376" y="18182"/>
                    <a:pt x="22367" y="18182"/>
                  </a:cubicBezTo>
                  <a:cubicBezTo>
                    <a:pt x="22357" y="18182"/>
                    <a:pt x="22357" y="18172"/>
                    <a:pt x="22357" y="18172"/>
                  </a:cubicBezTo>
                  <a:cubicBezTo>
                    <a:pt x="22357" y="18163"/>
                    <a:pt x="22357" y="18163"/>
                    <a:pt x="22367" y="18163"/>
                  </a:cubicBezTo>
                  <a:close/>
                  <a:moveTo>
                    <a:pt x="22707" y="18163"/>
                  </a:moveTo>
                  <a:cubicBezTo>
                    <a:pt x="22717" y="18163"/>
                    <a:pt x="22717" y="18172"/>
                    <a:pt x="22717" y="18182"/>
                  </a:cubicBezTo>
                  <a:lnTo>
                    <a:pt x="22707" y="18182"/>
                  </a:lnTo>
                  <a:cubicBezTo>
                    <a:pt x="22707" y="18182"/>
                    <a:pt x="22707" y="18172"/>
                    <a:pt x="22698" y="18172"/>
                  </a:cubicBezTo>
                  <a:cubicBezTo>
                    <a:pt x="22698" y="18163"/>
                    <a:pt x="22707" y="18163"/>
                    <a:pt x="22707" y="18163"/>
                  </a:cubicBezTo>
                  <a:close/>
                  <a:moveTo>
                    <a:pt x="18334" y="18182"/>
                  </a:moveTo>
                  <a:cubicBezTo>
                    <a:pt x="18344" y="18182"/>
                    <a:pt x="18344" y="18191"/>
                    <a:pt x="18344" y="18191"/>
                  </a:cubicBezTo>
                  <a:lnTo>
                    <a:pt x="18334" y="18191"/>
                  </a:lnTo>
                  <a:cubicBezTo>
                    <a:pt x="18334" y="18191"/>
                    <a:pt x="18334" y="18182"/>
                    <a:pt x="18334" y="18182"/>
                  </a:cubicBezTo>
                  <a:close/>
                  <a:moveTo>
                    <a:pt x="18382" y="18182"/>
                  </a:moveTo>
                  <a:cubicBezTo>
                    <a:pt x="18382" y="18182"/>
                    <a:pt x="18382" y="18191"/>
                    <a:pt x="18382" y="18191"/>
                  </a:cubicBezTo>
                  <a:lnTo>
                    <a:pt x="18372" y="18191"/>
                  </a:lnTo>
                  <a:cubicBezTo>
                    <a:pt x="18363" y="18191"/>
                    <a:pt x="18363" y="18191"/>
                    <a:pt x="18363" y="18182"/>
                  </a:cubicBezTo>
                  <a:close/>
                  <a:moveTo>
                    <a:pt x="18420" y="18163"/>
                  </a:moveTo>
                  <a:cubicBezTo>
                    <a:pt x="18420" y="18163"/>
                    <a:pt x="18420" y="18172"/>
                    <a:pt x="18420" y="18172"/>
                  </a:cubicBezTo>
                  <a:cubicBezTo>
                    <a:pt x="18410" y="18172"/>
                    <a:pt x="18410" y="18172"/>
                    <a:pt x="18410" y="18182"/>
                  </a:cubicBezTo>
                  <a:cubicBezTo>
                    <a:pt x="18401" y="18182"/>
                    <a:pt x="18401" y="18191"/>
                    <a:pt x="18401" y="18191"/>
                  </a:cubicBezTo>
                  <a:cubicBezTo>
                    <a:pt x="18401" y="18191"/>
                    <a:pt x="18391" y="18182"/>
                    <a:pt x="18391" y="18182"/>
                  </a:cubicBezTo>
                  <a:cubicBezTo>
                    <a:pt x="18391" y="18172"/>
                    <a:pt x="18401" y="18163"/>
                    <a:pt x="18410" y="18163"/>
                  </a:cubicBezTo>
                  <a:close/>
                  <a:moveTo>
                    <a:pt x="18467" y="18182"/>
                  </a:moveTo>
                  <a:cubicBezTo>
                    <a:pt x="18461" y="18182"/>
                    <a:pt x="18459" y="18186"/>
                    <a:pt x="18458" y="18191"/>
                  </a:cubicBezTo>
                  <a:lnTo>
                    <a:pt x="18467" y="18191"/>
                  </a:lnTo>
                  <a:lnTo>
                    <a:pt x="18467" y="18182"/>
                  </a:lnTo>
                  <a:close/>
                  <a:moveTo>
                    <a:pt x="18902" y="18182"/>
                  </a:moveTo>
                  <a:cubicBezTo>
                    <a:pt x="18912" y="18182"/>
                    <a:pt x="18902" y="18191"/>
                    <a:pt x="18902" y="18191"/>
                  </a:cubicBezTo>
                  <a:cubicBezTo>
                    <a:pt x="18902" y="18191"/>
                    <a:pt x="18902" y="18191"/>
                    <a:pt x="18902" y="18182"/>
                  </a:cubicBezTo>
                  <a:close/>
                  <a:moveTo>
                    <a:pt x="22196" y="18163"/>
                  </a:moveTo>
                  <a:cubicBezTo>
                    <a:pt x="22206" y="18163"/>
                    <a:pt x="22215" y="18172"/>
                    <a:pt x="22206" y="18182"/>
                  </a:cubicBezTo>
                  <a:cubicBezTo>
                    <a:pt x="22206" y="18191"/>
                    <a:pt x="22206" y="18191"/>
                    <a:pt x="22196" y="18191"/>
                  </a:cubicBezTo>
                  <a:cubicBezTo>
                    <a:pt x="22196" y="18191"/>
                    <a:pt x="22196" y="18191"/>
                    <a:pt x="22196" y="18182"/>
                  </a:cubicBezTo>
                  <a:cubicBezTo>
                    <a:pt x="22196" y="18182"/>
                    <a:pt x="22196" y="18172"/>
                    <a:pt x="22196" y="18163"/>
                  </a:cubicBezTo>
                  <a:close/>
                  <a:moveTo>
                    <a:pt x="22338" y="18153"/>
                  </a:moveTo>
                  <a:cubicBezTo>
                    <a:pt x="22338" y="18153"/>
                    <a:pt x="22348" y="18163"/>
                    <a:pt x="22348" y="18163"/>
                  </a:cubicBezTo>
                  <a:cubicBezTo>
                    <a:pt x="22338" y="18172"/>
                    <a:pt x="22338" y="18172"/>
                    <a:pt x="22338" y="18172"/>
                  </a:cubicBezTo>
                  <a:cubicBezTo>
                    <a:pt x="22319" y="18182"/>
                    <a:pt x="22310" y="18182"/>
                    <a:pt x="22300" y="18191"/>
                  </a:cubicBezTo>
                  <a:cubicBezTo>
                    <a:pt x="22291" y="18191"/>
                    <a:pt x="22291" y="18182"/>
                    <a:pt x="22291" y="18182"/>
                  </a:cubicBezTo>
                  <a:cubicBezTo>
                    <a:pt x="22300" y="18172"/>
                    <a:pt x="22310" y="18163"/>
                    <a:pt x="22319" y="18153"/>
                  </a:cubicBezTo>
                  <a:close/>
                  <a:moveTo>
                    <a:pt x="22821" y="18182"/>
                  </a:moveTo>
                  <a:cubicBezTo>
                    <a:pt x="22821" y="18182"/>
                    <a:pt x="22821" y="18182"/>
                    <a:pt x="22821" y="18191"/>
                  </a:cubicBezTo>
                  <a:lnTo>
                    <a:pt x="22812" y="18182"/>
                  </a:lnTo>
                  <a:close/>
                  <a:moveTo>
                    <a:pt x="18457" y="18191"/>
                  </a:moveTo>
                  <a:cubicBezTo>
                    <a:pt x="18458" y="18191"/>
                    <a:pt x="18458" y="18191"/>
                    <a:pt x="18458" y="18191"/>
                  </a:cubicBezTo>
                  <a:lnTo>
                    <a:pt x="18458" y="18191"/>
                  </a:lnTo>
                  <a:cubicBezTo>
                    <a:pt x="18458" y="18191"/>
                    <a:pt x="18458" y="18191"/>
                    <a:pt x="18458" y="18191"/>
                  </a:cubicBezTo>
                  <a:close/>
                  <a:moveTo>
                    <a:pt x="18240" y="18191"/>
                  </a:moveTo>
                  <a:cubicBezTo>
                    <a:pt x="18240" y="18191"/>
                    <a:pt x="18249" y="18191"/>
                    <a:pt x="18249" y="18201"/>
                  </a:cubicBezTo>
                  <a:lnTo>
                    <a:pt x="18240" y="18201"/>
                  </a:lnTo>
                  <a:cubicBezTo>
                    <a:pt x="18240" y="18201"/>
                    <a:pt x="18240" y="18201"/>
                    <a:pt x="18240" y="18191"/>
                  </a:cubicBezTo>
                  <a:close/>
                  <a:moveTo>
                    <a:pt x="18268" y="18172"/>
                  </a:moveTo>
                  <a:lnTo>
                    <a:pt x="18268" y="18191"/>
                  </a:lnTo>
                  <a:cubicBezTo>
                    <a:pt x="18268" y="18191"/>
                    <a:pt x="18268" y="18201"/>
                    <a:pt x="18268" y="18201"/>
                  </a:cubicBezTo>
                  <a:lnTo>
                    <a:pt x="18259" y="18201"/>
                  </a:lnTo>
                  <a:cubicBezTo>
                    <a:pt x="18259" y="18201"/>
                    <a:pt x="18259" y="18201"/>
                    <a:pt x="18259" y="18191"/>
                  </a:cubicBezTo>
                  <a:lnTo>
                    <a:pt x="18249" y="18191"/>
                  </a:lnTo>
                  <a:cubicBezTo>
                    <a:pt x="18249" y="18191"/>
                    <a:pt x="18240" y="18182"/>
                    <a:pt x="18249" y="18182"/>
                  </a:cubicBezTo>
                  <a:lnTo>
                    <a:pt x="18259" y="18182"/>
                  </a:lnTo>
                  <a:cubicBezTo>
                    <a:pt x="18259" y="18182"/>
                    <a:pt x="18268" y="18172"/>
                    <a:pt x="18268" y="18172"/>
                  </a:cubicBezTo>
                  <a:close/>
                  <a:moveTo>
                    <a:pt x="18637" y="18191"/>
                  </a:moveTo>
                  <a:lnTo>
                    <a:pt x="18637" y="18201"/>
                  </a:lnTo>
                  <a:cubicBezTo>
                    <a:pt x="18637" y="18201"/>
                    <a:pt x="18628" y="18201"/>
                    <a:pt x="18628" y="18191"/>
                  </a:cubicBezTo>
                  <a:close/>
                  <a:moveTo>
                    <a:pt x="19271" y="18191"/>
                  </a:moveTo>
                  <a:cubicBezTo>
                    <a:pt x="19271" y="18191"/>
                    <a:pt x="19271" y="18191"/>
                    <a:pt x="19271" y="18201"/>
                  </a:cubicBezTo>
                  <a:cubicBezTo>
                    <a:pt x="19271" y="18201"/>
                    <a:pt x="19271" y="18191"/>
                    <a:pt x="19262" y="18191"/>
                  </a:cubicBezTo>
                  <a:close/>
                  <a:moveTo>
                    <a:pt x="21837" y="18182"/>
                  </a:moveTo>
                  <a:cubicBezTo>
                    <a:pt x="21846" y="18182"/>
                    <a:pt x="21856" y="18191"/>
                    <a:pt x="21856" y="18201"/>
                  </a:cubicBezTo>
                  <a:cubicBezTo>
                    <a:pt x="21846" y="18201"/>
                    <a:pt x="21837" y="18191"/>
                    <a:pt x="21837" y="18182"/>
                  </a:cubicBezTo>
                  <a:close/>
                  <a:moveTo>
                    <a:pt x="21893" y="18191"/>
                  </a:moveTo>
                  <a:lnTo>
                    <a:pt x="21893" y="18201"/>
                  </a:lnTo>
                  <a:lnTo>
                    <a:pt x="21884" y="18201"/>
                  </a:lnTo>
                  <a:lnTo>
                    <a:pt x="21893" y="18191"/>
                  </a:lnTo>
                  <a:close/>
                  <a:moveTo>
                    <a:pt x="22272" y="18182"/>
                  </a:moveTo>
                  <a:lnTo>
                    <a:pt x="22272" y="18201"/>
                  </a:lnTo>
                  <a:cubicBezTo>
                    <a:pt x="22263" y="18191"/>
                    <a:pt x="22263" y="18191"/>
                    <a:pt x="22272" y="18182"/>
                  </a:cubicBezTo>
                  <a:close/>
                  <a:moveTo>
                    <a:pt x="22774" y="18182"/>
                  </a:moveTo>
                  <a:lnTo>
                    <a:pt x="22783" y="18191"/>
                  </a:lnTo>
                  <a:cubicBezTo>
                    <a:pt x="22783" y="18191"/>
                    <a:pt x="22783" y="18201"/>
                    <a:pt x="22774" y="18201"/>
                  </a:cubicBezTo>
                  <a:cubicBezTo>
                    <a:pt x="22774" y="18191"/>
                    <a:pt x="22774" y="18191"/>
                    <a:pt x="22774" y="18182"/>
                  </a:cubicBezTo>
                  <a:close/>
                  <a:moveTo>
                    <a:pt x="22319" y="18191"/>
                  </a:moveTo>
                  <a:lnTo>
                    <a:pt x="22338" y="18201"/>
                  </a:lnTo>
                  <a:cubicBezTo>
                    <a:pt x="22335" y="18203"/>
                    <a:pt x="22333" y="18204"/>
                    <a:pt x="22330" y="18204"/>
                  </a:cubicBezTo>
                  <a:cubicBezTo>
                    <a:pt x="22324" y="18204"/>
                    <a:pt x="22319" y="18198"/>
                    <a:pt x="22319" y="18191"/>
                  </a:cubicBezTo>
                  <a:close/>
                  <a:moveTo>
                    <a:pt x="19158" y="18153"/>
                  </a:moveTo>
                  <a:cubicBezTo>
                    <a:pt x="19158" y="18163"/>
                    <a:pt x="19158" y="18163"/>
                    <a:pt x="19148" y="18163"/>
                  </a:cubicBezTo>
                  <a:lnTo>
                    <a:pt x="19158" y="18163"/>
                  </a:lnTo>
                  <a:cubicBezTo>
                    <a:pt x="19158" y="18163"/>
                    <a:pt x="19158" y="18172"/>
                    <a:pt x="19158" y="18172"/>
                  </a:cubicBezTo>
                  <a:cubicBezTo>
                    <a:pt x="19148" y="18182"/>
                    <a:pt x="19158" y="18182"/>
                    <a:pt x="19158" y="18191"/>
                  </a:cubicBezTo>
                  <a:cubicBezTo>
                    <a:pt x="19148" y="18191"/>
                    <a:pt x="19148" y="18201"/>
                    <a:pt x="19139" y="18201"/>
                  </a:cubicBezTo>
                  <a:cubicBezTo>
                    <a:pt x="19139" y="18204"/>
                    <a:pt x="19139" y="18205"/>
                    <a:pt x="19139" y="18205"/>
                  </a:cubicBezTo>
                  <a:cubicBezTo>
                    <a:pt x="19138" y="18205"/>
                    <a:pt x="19136" y="18201"/>
                    <a:pt x="19130" y="18201"/>
                  </a:cubicBezTo>
                  <a:cubicBezTo>
                    <a:pt x="19130" y="18201"/>
                    <a:pt x="19125" y="18205"/>
                    <a:pt x="19122" y="18205"/>
                  </a:cubicBezTo>
                  <a:cubicBezTo>
                    <a:pt x="19121" y="18205"/>
                    <a:pt x="19120" y="18204"/>
                    <a:pt x="19120" y="18201"/>
                  </a:cubicBezTo>
                  <a:lnTo>
                    <a:pt x="19130" y="18201"/>
                  </a:lnTo>
                  <a:cubicBezTo>
                    <a:pt x="19130" y="18191"/>
                    <a:pt x="19120" y="18191"/>
                    <a:pt x="19120" y="18191"/>
                  </a:cubicBezTo>
                  <a:cubicBezTo>
                    <a:pt x="19111" y="18191"/>
                    <a:pt x="19111" y="18182"/>
                    <a:pt x="19111" y="18182"/>
                  </a:cubicBezTo>
                  <a:cubicBezTo>
                    <a:pt x="19111" y="18182"/>
                    <a:pt x="19120" y="18172"/>
                    <a:pt x="19120" y="18172"/>
                  </a:cubicBezTo>
                  <a:lnTo>
                    <a:pt x="19148" y="18172"/>
                  </a:lnTo>
                  <a:cubicBezTo>
                    <a:pt x="19148" y="18172"/>
                    <a:pt x="19148" y="18163"/>
                    <a:pt x="19148" y="18163"/>
                  </a:cubicBezTo>
                  <a:lnTo>
                    <a:pt x="19139" y="18163"/>
                  </a:lnTo>
                  <a:lnTo>
                    <a:pt x="19158" y="18153"/>
                  </a:lnTo>
                  <a:close/>
                  <a:moveTo>
                    <a:pt x="16337" y="18191"/>
                  </a:moveTo>
                  <a:cubicBezTo>
                    <a:pt x="16328" y="18201"/>
                    <a:pt x="16328" y="18201"/>
                    <a:pt x="16328" y="18210"/>
                  </a:cubicBezTo>
                  <a:cubicBezTo>
                    <a:pt x="16318" y="18210"/>
                    <a:pt x="16309" y="18210"/>
                    <a:pt x="16299" y="18201"/>
                  </a:cubicBezTo>
                  <a:lnTo>
                    <a:pt x="16328" y="18191"/>
                  </a:lnTo>
                  <a:close/>
                  <a:moveTo>
                    <a:pt x="18192" y="18201"/>
                  </a:moveTo>
                  <a:cubicBezTo>
                    <a:pt x="18192" y="18201"/>
                    <a:pt x="18192" y="18201"/>
                    <a:pt x="18192" y="18210"/>
                  </a:cubicBezTo>
                  <a:cubicBezTo>
                    <a:pt x="18192" y="18201"/>
                    <a:pt x="18183" y="18201"/>
                    <a:pt x="18183" y="18201"/>
                  </a:cubicBezTo>
                  <a:close/>
                  <a:moveTo>
                    <a:pt x="18391" y="18201"/>
                  </a:moveTo>
                  <a:cubicBezTo>
                    <a:pt x="18401" y="18201"/>
                    <a:pt x="18410" y="18201"/>
                    <a:pt x="18420" y="18210"/>
                  </a:cubicBezTo>
                  <a:lnTo>
                    <a:pt x="18391" y="18210"/>
                  </a:lnTo>
                  <a:cubicBezTo>
                    <a:pt x="18391" y="18210"/>
                    <a:pt x="18391" y="18201"/>
                    <a:pt x="18391" y="18201"/>
                  </a:cubicBezTo>
                  <a:close/>
                  <a:moveTo>
                    <a:pt x="18666" y="18030"/>
                  </a:moveTo>
                  <a:cubicBezTo>
                    <a:pt x="18666" y="18030"/>
                    <a:pt x="18656" y="18040"/>
                    <a:pt x="18647" y="18040"/>
                  </a:cubicBezTo>
                  <a:lnTo>
                    <a:pt x="18675" y="18040"/>
                  </a:lnTo>
                  <a:lnTo>
                    <a:pt x="18675" y="18049"/>
                  </a:lnTo>
                  <a:cubicBezTo>
                    <a:pt x="18685" y="18040"/>
                    <a:pt x="18685" y="18040"/>
                    <a:pt x="18694" y="18040"/>
                  </a:cubicBezTo>
                  <a:cubicBezTo>
                    <a:pt x="18694" y="18049"/>
                    <a:pt x="18694" y="18049"/>
                    <a:pt x="18694" y="18049"/>
                  </a:cubicBezTo>
                  <a:cubicBezTo>
                    <a:pt x="18694" y="18059"/>
                    <a:pt x="18694" y="18059"/>
                    <a:pt x="18685" y="18059"/>
                  </a:cubicBezTo>
                  <a:cubicBezTo>
                    <a:pt x="18694" y="18068"/>
                    <a:pt x="18694" y="18068"/>
                    <a:pt x="18704" y="18068"/>
                  </a:cubicBezTo>
                  <a:cubicBezTo>
                    <a:pt x="18694" y="18078"/>
                    <a:pt x="18694" y="18087"/>
                    <a:pt x="18694" y="18106"/>
                  </a:cubicBezTo>
                  <a:cubicBezTo>
                    <a:pt x="18694" y="18106"/>
                    <a:pt x="18694" y="18115"/>
                    <a:pt x="18685" y="18115"/>
                  </a:cubicBezTo>
                  <a:lnTo>
                    <a:pt x="18694" y="18115"/>
                  </a:lnTo>
                  <a:lnTo>
                    <a:pt x="18694" y="18125"/>
                  </a:lnTo>
                  <a:cubicBezTo>
                    <a:pt x="18694" y="18130"/>
                    <a:pt x="18692" y="18132"/>
                    <a:pt x="18689" y="18132"/>
                  </a:cubicBezTo>
                  <a:cubicBezTo>
                    <a:pt x="18687" y="18132"/>
                    <a:pt x="18685" y="18130"/>
                    <a:pt x="18685" y="18125"/>
                  </a:cubicBezTo>
                  <a:lnTo>
                    <a:pt x="18675" y="18125"/>
                  </a:lnTo>
                  <a:cubicBezTo>
                    <a:pt x="18675" y="18125"/>
                    <a:pt x="18675" y="18134"/>
                    <a:pt x="18675" y="18134"/>
                  </a:cubicBezTo>
                  <a:cubicBezTo>
                    <a:pt x="18666" y="18134"/>
                    <a:pt x="18666" y="18144"/>
                    <a:pt x="18675" y="18144"/>
                  </a:cubicBezTo>
                  <a:cubicBezTo>
                    <a:pt x="18666" y="18144"/>
                    <a:pt x="18666" y="18134"/>
                    <a:pt x="18666" y="18134"/>
                  </a:cubicBezTo>
                  <a:cubicBezTo>
                    <a:pt x="18666" y="18125"/>
                    <a:pt x="18666" y="18125"/>
                    <a:pt x="18666" y="18115"/>
                  </a:cubicBezTo>
                  <a:lnTo>
                    <a:pt x="18656" y="18115"/>
                  </a:lnTo>
                  <a:cubicBezTo>
                    <a:pt x="18656" y="18115"/>
                    <a:pt x="18647" y="18115"/>
                    <a:pt x="18647" y="18125"/>
                  </a:cubicBezTo>
                  <a:lnTo>
                    <a:pt x="18637" y="18125"/>
                  </a:lnTo>
                  <a:cubicBezTo>
                    <a:pt x="18637" y="18125"/>
                    <a:pt x="18637" y="18125"/>
                    <a:pt x="18637" y="18134"/>
                  </a:cubicBezTo>
                  <a:cubicBezTo>
                    <a:pt x="18633" y="18139"/>
                    <a:pt x="18630" y="18141"/>
                    <a:pt x="18629" y="18141"/>
                  </a:cubicBezTo>
                  <a:cubicBezTo>
                    <a:pt x="18628" y="18141"/>
                    <a:pt x="18628" y="18139"/>
                    <a:pt x="18628" y="18134"/>
                  </a:cubicBezTo>
                  <a:cubicBezTo>
                    <a:pt x="18618" y="18144"/>
                    <a:pt x="18618" y="18144"/>
                    <a:pt x="18618" y="18144"/>
                  </a:cubicBezTo>
                  <a:cubicBezTo>
                    <a:pt x="18618" y="18144"/>
                    <a:pt x="18618" y="18153"/>
                    <a:pt x="18609" y="18153"/>
                  </a:cubicBezTo>
                  <a:cubicBezTo>
                    <a:pt x="18609" y="18163"/>
                    <a:pt x="18609" y="18172"/>
                    <a:pt x="18609" y="18182"/>
                  </a:cubicBezTo>
                  <a:cubicBezTo>
                    <a:pt x="18609" y="18191"/>
                    <a:pt x="18609" y="18191"/>
                    <a:pt x="18599" y="18201"/>
                  </a:cubicBezTo>
                  <a:cubicBezTo>
                    <a:pt x="18599" y="18210"/>
                    <a:pt x="18599" y="18210"/>
                    <a:pt x="18599" y="18210"/>
                  </a:cubicBezTo>
                  <a:lnTo>
                    <a:pt x="18581" y="18210"/>
                  </a:lnTo>
                  <a:lnTo>
                    <a:pt x="18590" y="18201"/>
                  </a:lnTo>
                  <a:cubicBezTo>
                    <a:pt x="18581" y="18191"/>
                    <a:pt x="18581" y="18191"/>
                    <a:pt x="18571" y="18182"/>
                  </a:cubicBezTo>
                  <a:lnTo>
                    <a:pt x="18562" y="18182"/>
                  </a:lnTo>
                  <a:cubicBezTo>
                    <a:pt x="18562" y="18182"/>
                    <a:pt x="18562" y="18182"/>
                    <a:pt x="18562" y="18172"/>
                  </a:cubicBezTo>
                  <a:lnTo>
                    <a:pt x="18571" y="18172"/>
                  </a:lnTo>
                  <a:cubicBezTo>
                    <a:pt x="18571" y="18172"/>
                    <a:pt x="18571" y="18163"/>
                    <a:pt x="18562" y="18163"/>
                  </a:cubicBezTo>
                  <a:cubicBezTo>
                    <a:pt x="18562" y="18163"/>
                    <a:pt x="18562" y="18153"/>
                    <a:pt x="18571" y="18153"/>
                  </a:cubicBezTo>
                  <a:cubicBezTo>
                    <a:pt x="18571" y="18153"/>
                    <a:pt x="18562" y="18153"/>
                    <a:pt x="18562" y="18144"/>
                  </a:cubicBezTo>
                  <a:cubicBezTo>
                    <a:pt x="18552" y="18144"/>
                    <a:pt x="18552" y="18144"/>
                    <a:pt x="18552" y="18134"/>
                  </a:cubicBezTo>
                  <a:lnTo>
                    <a:pt x="18552" y="18134"/>
                  </a:lnTo>
                  <a:cubicBezTo>
                    <a:pt x="18552" y="18134"/>
                    <a:pt x="18562" y="18144"/>
                    <a:pt x="18571" y="18144"/>
                  </a:cubicBezTo>
                  <a:cubicBezTo>
                    <a:pt x="18571" y="18144"/>
                    <a:pt x="18571" y="18144"/>
                    <a:pt x="18571" y="18153"/>
                  </a:cubicBezTo>
                  <a:cubicBezTo>
                    <a:pt x="18581" y="18153"/>
                    <a:pt x="18581" y="18144"/>
                    <a:pt x="18581" y="18144"/>
                  </a:cubicBezTo>
                  <a:lnTo>
                    <a:pt x="18590" y="18153"/>
                  </a:lnTo>
                  <a:cubicBezTo>
                    <a:pt x="18590" y="18147"/>
                    <a:pt x="18590" y="18141"/>
                    <a:pt x="18590" y="18134"/>
                  </a:cubicBezTo>
                  <a:lnTo>
                    <a:pt x="18581" y="18134"/>
                  </a:lnTo>
                  <a:cubicBezTo>
                    <a:pt x="18581" y="18130"/>
                    <a:pt x="18581" y="18127"/>
                    <a:pt x="18581" y="18125"/>
                  </a:cubicBezTo>
                  <a:cubicBezTo>
                    <a:pt x="18590" y="18115"/>
                    <a:pt x="18590" y="18115"/>
                    <a:pt x="18590" y="18106"/>
                  </a:cubicBezTo>
                  <a:cubicBezTo>
                    <a:pt x="18581" y="18106"/>
                    <a:pt x="18581" y="18096"/>
                    <a:pt x="18590" y="18096"/>
                  </a:cubicBezTo>
                  <a:cubicBezTo>
                    <a:pt x="18590" y="18096"/>
                    <a:pt x="18590" y="18087"/>
                    <a:pt x="18590" y="18087"/>
                  </a:cubicBezTo>
                  <a:cubicBezTo>
                    <a:pt x="18590" y="18087"/>
                    <a:pt x="18590" y="18087"/>
                    <a:pt x="18581" y="18078"/>
                  </a:cubicBezTo>
                  <a:cubicBezTo>
                    <a:pt x="18581" y="18078"/>
                    <a:pt x="18581" y="18087"/>
                    <a:pt x="18581" y="18087"/>
                  </a:cubicBezTo>
                  <a:lnTo>
                    <a:pt x="18571" y="18087"/>
                  </a:lnTo>
                  <a:cubicBezTo>
                    <a:pt x="18571" y="18087"/>
                    <a:pt x="18571" y="18078"/>
                    <a:pt x="18581" y="18078"/>
                  </a:cubicBezTo>
                  <a:cubicBezTo>
                    <a:pt x="18581" y="18078"/>
                    <a:pt x="18590" y="18078"/>
                    <a:pt x="18590" y="18068"/>
                  </a:cubicBezTo>
                  <a:cubicBezTo>
                    <a:pt x="18599" y="18068"/>
                    <a:pt x="18599" y="18068"/>
                    <a:pt x="18599" y="18078"/>
                  </a:cubicBezTo>
                  <a:cubicBezTo>
                    <a:pt x="18609" y="18078"/>
                    <a:pt x="18609" y="18078"/>
                    <a:pt x="18609" y="18068"/>
                  </a:cubicBezTo>
                  <a:cubicBezTo>
                    <a:pt x="18609" y="18068"/>
                    <a:pt x="18618" y="18059"/>
                    <a:pt x="18628" y="18059"/>
                  </a:cubicBezTo>
                  <a:cubicBezTo>
                    <a:pt x="18628" y="18049"/>
                    <a:pt x="18628" y="18049"/>
                    <a:pt x="18628" y="18049"/>
                  </a:cubicBezTo>
                  <a:cubicBezTo>
                    <a:pt x="18637" y="18040"/>
                    <a:pt x="18637" y="18040"/>
                    <a:pt x="18647" y="18040"/>
                  </a:cubicBezTo>
                  <a:cubicBezTo>
                    <a:pt x="18656" y="18030"/>
                    <a:pt x="18666" y="18030"/>
                    <a:pt x="18666" y="18030"/>
                  </a:cubicBezTo>
                  <a:close/>
                  <a:moveTo>
                    <a:pt x="19047" y="18196"/>
                  </a:moveTo>
                  <a:cubicBezTo>
                    <a:pt x="19049" y="18196"/>
                    <a:pt x="19051" y="18197"/>
                    <a:pt x="19054" y="18201"/>
                  </a:cubicBezTo>
                  <a:cubicBezTo>
                    <a:pt x="19054" y="18201"/>
                    <a:pt x="19054" y="18210"/>
                    <a:pt x="19054" y="18210"/>
                  </a:cubicBezTo>
                  <a:lnTo>
                    <a:pt x="19044" y="18210"/>
                  </a:lnTo>
                  <a:cubicBezTo>
                    <a:pt x="19044" y="18201"/>
                    <a:pt x="19044" y="18201"/>
                    <a:pt x="19054" y="18201"/>
                  </a:cubicBezTo>
                  <a:lnTo>
                    <a:pt x="19035" y="18201"/>
                  </a:lnTo>
                  <a:cubicBezTo>
                    <a:pt x="19041" y="18201"/>
                    <a:pt x="19043" y="18196"/>
                    <a:pt x="19047" y="18196"/>
                  </a:cubicBezTo>
                  <a:close/>
                  <a:moveTo>
                    <a:pt x="22026" y="18201"/>
                  </a:moveTo>
                  <a:cubicBezTo>
                    <a:pt x="22026" y="18201"/>
                    <a:pt x="22026" y="18210"/>
                    <a:pt x="22026" y="18210"/>
                  </a:cubicBezTo>
                  <a:cubicBezTo>
                    <a:pt x="22016" y="18210"/>
                    <a:pt x="22016" y="18201"/>
                    <a:pt x="22016" y="18201"/>
                  </a:cubicBezTo>
                  <a:close/>
                  <a:moveTo>
                    <a:pt x="22244" y="18182"/>
                  </a:moveTo>
                  <a:cubicBezTo>
                    <a:pt x="22253" y="18191"/>
                    <a:pt x="22253" y="18191"/>
                    <a:pt x="22253" y="18191"/>
                  </a:cubicBezTo>
                  <a:cubicBezTo>
                    <a:pt x="22253" y="18191"/>
                    <a:pt x="22253" y="18201"/>
                    <a:pt x="22253" y="18210"/>
                  </a:cubicBezTo>
                  <a:lnTo>
                    <a:pt x="22234" y="18210"/>
                  </a:lnTo>
                  <a:lnTo>
                    <a:pt x="22244" y="18182"/>
                  </a:lnTo>
                  <a:close/>
                  <a:moveTo>
                    <a:pt x="22906" y="18172"/>
                  </a:moveTo>
                  <a:cubicBezTo>
                    <a:pt x="22906" y="18182"/>
                    <a:pt x="22906" y="18191"/>
                    <a:pt x="22906" y="18201"/>
                  </a:cubicBezTo>
                  <a:cubicBezTo>
                    <a:pt x="22906" y="18201"/>
                    <a:pt x="22906" y="18210"/>
                    <a:pt x="22906" y="18210"/>
                  </a:cubicBezTo>
                  <a:lnTo>
                    <a:pt x="22897" y="18210"/>
                  </a:lnTo>
                  <a:cubicBezTo>
                    <a:pt x="22897" y="18210"/>
                    <a:pt x="22887" y="18201"/>
                    <a:pt x="22887" y="18201"/>
                  </a:cubicBezTo>
                  <a:cubicBezTo>
                    <a:pt x="22897" y="18191"/>
                    <a:pt x="22897" y="18182"/>
                    <a:pt x="22897" y="18172"/>
                  </a:cubicBezTo>
                  <a:close/>
                  <a:moveTo>
                    <a:pt x="15192" y="18191"/>
                  </a:moveTo>
                  <a:cubicBezTo>
                    <a:pt x="15182" y="18201"/>
                    <a:pt x="15173" y="18210"/>
                    <a:pt x="15164" y="18220"/>
                  </a:cubicBezTo>
                  <a:cubicBezTo>
                    <a:pt x="15164" y="18201"/>
                    <a:pt x="15173" y="18191"/>
                    <a:pt x="15192" y="18191"/>
                  </a:cubicBezTo>
                  <a:close/>
                  <a:moveTo>
                    <a:pt x="18230" y="18210"/>
                  </a:moveTo>
                  <a:cubicBezTo>
                    <a:pt x="18230" y="18210"/>
                    <a:pt x="18240" y="18210"/>
                    <a:pt x="18249" y="18220"/>
                  </a:cubicBezTo>
                  <a:lnTo>
                    <a:pt x="18230" y="18220"/>
                  </a:lnTo>
                  <a:cubicBezTo>
                    <a:pt x="18230" y="18220"/>
                    <a:pt x="18230" y="18220"/>
                    <a:pt x="18230" y="18210"/>
                  </a:cubicBezTo>
                  <a:close/>
                  <a:moveTo>
                    <a:pt x="18287" y="18210"/>
                  </a:moveTo>
                  <a:cubicBezTo>
                    <a:pt x="18297" y="18210"/>
                    <a:pt x="18297" y="18210"/>
                    <a:pt x="18297" y="18220"/>
                  </a:cubicBezTo>
                  <a:cubicBezTo>
                    <a:pt x="18297" y="18220"/>
                    <a:pt x="18287" y="18210"/>
                    <a:pt x="18287" y="18210"/>
                  </a:cubicBezTo>
                  <a:close/>
                  <a:moveTo>
                    <a:pt x="19025" y="18210"/>
                  </a:moveTo>
                  <a:cubicBezTo>
                    <a:pt x="19016" y="18220"/>
                    <a:pt x="19016" y="18220"/>
                    <a:pt x="19006" y="18220"/>
                  </a:cubicBezTo>
                  <a:cubicBezTo>
                    <a:pt x="19006" y="18210"/>
                    <a:pt x="19016" y="18210"/>
                    <a:pt x="19025" y="18210"/>
                  </a:cubicBezTo>
                  <a:close/>
                  <a:moveTo>
                    <a:pt x="21524" y="18201"/>
                  </a:moveTo>
                  <a:cubicBezTo>
                    <a:pt x="21534" y="18201"/>
                    <a:pt x="21534" y="18210"/>
                    <a:pt x="21534" y="18210"/>
                  </a:cubicBezTo>
                  <a:lnTo>
                    <a:pt x="21534" y="18220"/>
                  </a:lnTo>
                  <a:lnTo>
                    <a:pt x="21515" y="18210"/>
                  </a:lnTo>
                  <a:cubicBezTo>
                    <a:pt x="21524" y="18201"/>
                    <a:pt x="21524" y="18201"/>
                    <a:pt x="21524" y="18201"/>
                  </a:cubicBezTo>
                  <a:close/>
                  <a:moveTo>
                    <a:pt x="22102" y="18182"/>
                  </a:moveTo>
                  <a:cubicBezTo>
                    <a:pt x="22102" y="18191"/>
                    <a:pt x="22111" y="18191"/>
                    <a:pt x="22111" y="18201"/>
                  </a:cubicBezTo>
                  <a:cubicBezTo>
                    <a:pt x="22111" y="18201"/>
                    <a:pt x="22111" y="18201"/>
                    <a:pt x="22121" y="18210"/>
                  </a:cubicBezTo>
                  <a:lnTo>
                    <a:pt x="22121" y="18201"/>
                  </a:lnTo>
                  <a:cubicBezTo>
                    <a:pt x="22130" y="18210"/>
                    <a:pt x="22130" y="18210"/>
                    <a:pt x="22121" y="18220"/>
                  </a:cubicBezTo>
                  <a:lnTo>
                    <a:pt x="22121" y="18210"/>
                  </a:lnTo>
                  <a:lnTo>
                    <a:pt x="22102" y="18210"/>
                  </a:lnTo>
                  <a:cubicBezTo>
                    <a:pt x="22102" y="18210"/>
                    <a:pt x="22092" y="18201"/>
                    <a:pt x="22092" y="18201"/>
                  </a:cubicBezTo>
                  <a:cubicBezTo>
                    <a:pt x="22083" y="18191"/>
                    <a:pt x="22092" y="18191"/>
                    <a:pt x="22102" y="18182"/>
                  </a:cubicBezTo>
                  <a:close/>
                  <a:moveTo>
                    <a:pt x="23095" y="18191"/>
                  </a:moveTo>
                  <a:cubicBezTo>
                    <a:pt x="23095" y="18201"/>
                    <a:pt x="23086" y="18201"/>
                    <a:pt x="23086" y="18201"/>
                  </a:cubicBezTo>
                  <a:cubicBezTo>
                    <a:pt x="23077" y="18210"/>
                    <a:pt x="23077" y="18210"/>
                    <a:pt x="23067" y="18220"/>
                  </a:cubicBezTo>
                  <a:lnTo>
                    <a:pt x="23058" y="18220"/>
                  </a:lnTo>
                  <a:cubicBezTo>
                    <a:pt x="23067" y="18210"/>
                    <a:pt x="23067" y="18201"/>
                    <a:pt x="23067" y="18201"/>
                  </a:cubicBezTo>
                  <a:cubicBezTo>
                    <a:pt x="23067" y="18201"/>
                    <a:pt x="23067" y="18191"/>
                    <a:pt x="23077" y="18191"/>
                  </a:cubicBezTo>
                  <a:cubicBezTo>
                    <a:pt x="23077" y="18191"/>
                    <a:pt x="23081" y="18195"/>
                    <a:pt x="23084" y="18195"/>
                  </a:cubicBezTo>
                  <a:cubicBezTo>
                    <a:pt x="23085" y="18195"/>
                    <a:pt x="23086" y="18194"/>
                    <a:pt x="23086" y="18191"/>
                  </a:cubicBezTo>
                  <a:close/>
                  <a:moveTo>
                    <a:pt x="18268" y="18220"/>
                  </a:moveTo>
                  <a:cubicBezTo>
                    <a:pt x="18268" y="18220"/>
                    <a:pt x="18268" y="18229"/>
                    <a:pt x="18278" y="18229"/>
                  </a:cubicBezTo>
                  <a:cubicBezTo>
                    <a:pt x="18268" y="18229"/>
                    <a:pt x="18268" y="18229"/>
                    <a:pt x="18268" y="18220"/>
                  </a:cubicBezTo>
                  <a:close/>
                  <a:moveTo>
                    <a:pt x="18827" y="18220"/>
                  </a:moveTo>
                  <a:lnTo>
                    <a:pt x="18836" y="18229"/>
                  </a:lnTo>
                  <a:lnTo>
                    <a:pt x="18827" y="18229"/>
                  </a:lnTo>
                  <a:lnTo>
                    <a:pt x="18827" y="18220"/>
                  </a:lnTo>
                  <a:close/>
                  <a:moveTo>
                    <a:pt x="18997" y="18210"/>
                  </a:moveTo>
                  <a:cubicBezTo>
                    <a:pt x="18997" y="18220"/>
                    <a:pt x="18988" y="18220"/>
                    <a:pt x="18978" y="18229"/>
                  </a:cubicBezTo>
                  <a:lnTo>
                    <a:pt x="18978" y="18210"/>
                  </a:lnTo>
                  <a:close/>
                  <a:moveTo>
                    <a:pt x="23493" y="18182"/>
                  </a:moveTo>
                  <a:cubicBezTo>
                    <a:pt x="23493" y="18201"/>
                    <a:pt x="23484" y="18220"/>
                    <a:pt x="23465" y="18229"/>
                  </a:cubicBezTo>
                  <a:cubicBezTo>
                    <a:pt x="23465" y="18229"/>
                    <a:pt x="23465" y="18220"/>
                    <a:pt x="23465" y="18220"/>
                  </a:cubicBezTo>
                  <a:cubicBezTo>
                    <a:pt x="23465" y="18210"/>
                    <a:pt x="23465" y="18210"/>
                    <a:pt x="23455" y="18201"/>
                  </a:cubicBezTo>
                  <a:cubicBezTo>
                    <a:pt x="23455" y="18201"/>
                    <a:pt x="23455" y="18201"/>
                    <a:pt x="23455" y="18191"/>
                  </a:cubicBezTo>
                  <a:lnTo>
                    <a:pt x="23474" y="18191"/>
                  </a:lnTo>
                  <a:lnTo>
                    <a:pt x="23474" y="18201"/>
                  </a:lnTo>
                  <a:lnTo>
                    <a:pt x="23493" y="18182"/>
                  </a:lnTo>
                  <a:close/>
                  <a:moveTo>
                    <a:pt x="18155" y="18163"/>
                  </a:moveTo>
                  <a:lnTo>
                    <a:pt x="18164" y="18172"/>
                  </a:lnTo>
                  <a:cubicBezTo>
                    <a:pt x="18155" y="18182"/>
                    <a:pt x="18155" y="18182"/>
                    <a:pt x="18164" y="18191"/>
                  </a:cubicBezTo>
                  <a:cubicBezTo>
                    <a:pt x="18164" y="18191"/>
                    <a:pt x="18164" y="18191"/>
                    <a:pt x="18164" y="18201"/>
                  </a:cubicBezTo>
                  <a:cubicBezTo>
                    <a:pt x="18164" y="18210"/>
                    <a:pt x="18174" y="18210"/>
                    <a:pt x="18183" y="18220"/>
                  </a:cubicBezTo>
                  <a:lnTo>
                    <a:pt x="18192" y="18220"/>
                  </a:lnTo>
                  <a:cubicBezTo>
                    <a:pt x="18202" y="18220"/>
                    <a:pt x="18202" y="18229"/>
                    <a:pt x="18202" y="18229"/>
                  </a:cubicBezTo>
                  <a:cubicBezTo>
                    <a:pt x="18202" y="18229"/>
                    <a:pt x="18202" y="18220"/>
                    <a:pt x="18211" y="18220"/>
                  </a:cubicBezTo>
                  <a:lnTo>
                    <a:pt x="18221" y="18220"/>
                  </a:lnTo>
                  <a:cubicBezTo>
                    <a:pt x="18221" y="18220"/>
                    <a:pt x="18221" y="18229"/>
                    <a:pt x="18221" y="18229"/>
                  </a:cubicBezTo>
                  <a:cubicBezTo>
                    <a:pt x="18211" y="18229"/>
                    <a:pt x="18202" y="18238"/>
                    <a:pt x="18202" y="18238"/>
                  </a:cubicBezTo>
                  <a:lnTo>
                    <a:pt x="18192" y="18238"/>
                  </a:lnTo>
                  <a:cubicBezTo>
                    <a:pt x="18192" y="18229"/>
                    <a:pt x="18183" y="18229"/>
                    <a:pt x="18183" y="18220"/>
                  </a:cubicBezTo>
                  <a:cubicBezTo>
                    <a:pt x="18174" y="18220"/>
                    <a:pt x="18164" y="18220"/>
                    <a:pt x="18164" y="18210"/>
                  </a:cubicBezTo>
                  <a:cubicBezTo>
                    <a:pt x="18155" y="18201"/>
                    <a:pt x="18155" y="18201"/>
                    <a:pt x="18145" y="18201"/>
                  </a:cubicBezTo>
                  <a:cubicBezTo>
                    <a:pt x="18145" y="18191"/>
                    <a:pt x="18145" y="18191"/>
                    <a:pt x="18145" y="18191"/>
                  </a:cubicBezTo>
                  <a:cubicBezTo>
                    <a:pt x="18145" y="18191"/>
                    <a:pt x="18145" y="18182"/>
                    <a:pt x="18145" y="18182"/>
                  </a:cubicBezTo>
                  <a:cubicBezTo>
                    <a:pt x="18145" y="18182"/>
                    <a:pt x="18145" y="18182"/>
                    <a:pt x="18145" y="18172"/>
                  </a:cubicBezTo>
                  <a:cubicBezTo>
                    <a:pt x="18145" y="18172"/>
                    <a:pt x="18145" y="18163"/>
                    <a:pt x="18155" y="18163"/>
                  </a:cubicBezTo>
                  <a:close/>
                  <a:moveTo>
                    <a:pt x="18337" y="18197"/>
                  </a:moveTo>
                  <a:cubicBezTo>
                    <a:pt x="18342" y="18197"/>
                    <a:pt x="18348" y="18198"/>
                    <a:pt x="18353" y="18201"/>
                  </a:cubicBezTo>
                  <a:cubicBezTo>
                    <a:pt x="18353" y="18201"/>
                    <a:pt x="18353" y="18210"/>
                    <a:pt x="18353" y="18210"/>
                  </a:cubicBezTo>
                  <a:cubicBezTo>
                    <a:pt x="18353" y="18210"/>
                    <a:pt x="18353" y="18220"/>
                    <a:pt x="18353" y="18220"/>
                  </a:cubicBezTo>
                  <a:cubicBezTo>
                    <a:pt x="18353" y="18220"/>
                    <a:pt x="18353" y="18229"/>
                    <a:pt x="18344" y="18229"/>
                  </a:cubicBezTo>
                  <a:cubicBezTo>
                    <a:pt x="18334" y="18229"/>
                    <a:pt x="18334" y="18238"/>
                    <a:pt x="18334" y="18238"/>
                  </a:cubicBezTo>
                  <a:cubicBezTo>
                    <a:pt x="18334" y="18229"/>
                    <a:pt x="18325" y="18229"/>
                    <a:pt x="18325" y="18229"/>
                  </a:cubicBezTo>
                  <a:cubicBezTo>
                    <a:pt x="18325" y="18220"/>
                    <a:pt x="18325" y="18220"/>
                    <a:pt x="18325" y="18220"/>
                  </a:cubicBezTo>
                  <a:cubicBezTo>
                    <a:pt x="18325" y="18220"/>
                    <a:pt x="18321" y="18215"/>
                    <a:pt x="18318" y="18215"/>
                  </a:cubicBezTo>
                  <a:cubicBezTo>
                    <a:pt x="18317" y="18215"/>
                    <a:pt x="18315" y="18216"/>
                    <a:pt x="18315" y="18220"/>
                  </a:cubicBezTo>
                  <a:cubicBezTo>
                    <a:pt x="18315" y="18220"/>
                    <a:pt x="18315" y="18210"/>
                    <a:pt x="18306" y="18210"/>
                  </a:cubicBezTo>
                  <a:cubicBezTo>
                    <a:pt x="18313" y="18203"/>
                    <a:pt x="18324" y="18197"/>
                    <a:pt x="18337" y="18197"/>
                  </a:cubicBezTo>
                  <a:close/>
                  <a:moveTo>
                    <a:pt x="19111" y="18229"/>
                  </a:moveTo>
                  <a:cubicBezTo>
                    <a:pt x="19120" y="18229"/>
                    <a:pt x="19120" y="18229"/>
                    <a:pt x="19111" y="18238"/>
                  </a:cubicBezTo>
                  <a:lnTo>
                    <a:pt x="19111" y="18229"/>
                  </a:lnTo>
                  <a:close/>
                  <a:moveTo>
                    <a:pt x="17094" y="18193"/>
                  </a:moveTo>
                  <a:cubicBezTo>
                    <a:pt x="17097" y="18193"/>
                    <a:pt x="17099" y="18196"/>
                    <a:pt x="17104" y="18201"/>
                  </a:cubicBezTo>
                  <a:cubicBezTo>
                    <a:pt x="17113" y="18210"/>
                    <a:pt x="17123" y="18220"/>
                    <a:pt x="17132" y="18229"/>
                  </a:cubicBezTo>
                  <a:lnTo>
                    <a:pt x="17142" y="18229"/>
                  </a:lnTo>
                  <a:cubicBezTo>
                    <a:pt x="17132" y="18238"/>
                    <a:pt x="17113" y="18238"/>
                    <a:pt x="17104" y="18248"/>
                  </a:cubicBezTo>
                  <a:cubicBezTo>
                    <a:pt x="17094" y="18238"/>
                    <a:pt x="17094" y="18238"/>
                    <a:pt x="17085" y="18229"/>
                  </a:cubicBezTo>
                  <a:cubicBezTo>
                    <a:pt x="17076" y="18220"/>
                    <a:pt x="17076" y="18201"/>
                    <a:pt x="17085" y="18201"/>
                  </a:cubicBezTo>
                  <a:cubicBezTo>
                    <a:pt x="17090" y="18196"/>
                    <a:pt x="17092" y="18193"/>
                    <a:pt x="17094" y="18193"/>
                  </a:cubicBezTo>
                  <a:close/>
                  <a:moveTo>
                    <a:pt x="17327" y="18187"/>
                  </a:moveTo>
                  <a:cubicBezTo>
                    <a:pt x="17341" y="18187"/>
                    <a:pt x="17353" y="18196"/>
                    <a:pt x="17359" y="18210"/>
                  </a:cubicBezTo>
                  <a:cubicBezTo>
                    <a:pt x="17365" y="18199"/>
                    <a:pt x="17371" y="18194"/>
                    <a:pt x="17378" y="18194"/>
                  </a:cubicBezTo>
                  <a:cubicBezTo>
                    <a:pt x="17383" y="18194"/>
                    <a:pt x="17390" y="18197"/>
                    <a:pt x="17397" y="18201"/>
                  </a:cubicBezTo>
                  <a:cubicBezTo>
                    <a:pt x="17407" y="18201"/>
                    <a:pt x="17416" y="18210"/>
                    <a:pt x="17426" y="18210"/>
                  </a:cubicBezTo>
                  <a:cubicBezTo>
                    <a:pt x="17426" y="18210"/>
                    <a:pt x="17435" y="18210"/>
                    <a:pt x="17435" y="18220"/>
                  </a:cubicBezTo>
                  <a:lnTo>
                    <a:pt x="17416" y="18220"/>
                  </a:lnTo>
                  <a:cubicBezTo>
                    <a:pt x="17416" y="18229"/>
                    <a:pt x="17407" y="18229"/>
                    <a:pt x="17407" y="18229"/>
                  </a:cubicBezTo>
                  <a:cubicBezTo>
                    <a:pt x="17407" y="18229"/>
                    <a:pt x="17416" y="18238"/>
                    <a:pt x="17416" y="18238"/>
                  </a:cubicBezTo>
                  <a:cubicBezTo>
                    <a:pt x="17426" y="18238"/>
                    <a:pt x="17435" y="18238"/>
                    <a:pt x="17435" y="18248"/>
                  </a:cubicBezTo>
                  <a:cubicBezTo>
                    <a:pt x="17426" y="18248"/>
                    <a:pt x="17426" y="18238"/>
                    <a:pt x="17416" y="18238"/>
                  </a:cubicBezTo>
                  <a:cubicBezTo>
                    <a:pt x="17407" y="18238"/>
                    <a:pt x="17388" y="18229"/>
                    <a:pt x="17378" y="18229"/>
                  </a:cubicBezTo>
                  <a:cubicBezTo>
                    <a:pt x="17378" y="18220"/>
                    <a:pt x="17378" y="18220"/>
                    <a:pt x="17378" y="18220"/>
                  </a:cubicBezTo>
                  <a:lnTo>
                    <a:pt x="17369" y="18229"/>
                  </a:lnTo>
                  <a:cubicBezTo>
                    <a:pt x="17350" y="18220"/>
                    <a:pt x="17331" y="18220"/>
                    <a:pt x="17312" y="18210"/>
                  </a:cubicBezTo>
                  <a:cubicBezTo>
                    <a:pt x="17306" y="18210"/>
                    <a:pt x="17300" y="18206"/>
                    <a:pt x="17296" y="18206"/>
                  </a:cubicBezTo>
                  <a:cubicBezTo>
                    <a:pt x="17294" y="18206"/>
                    <a:pt x="17293" y="18207"/>
                    <a:pt x="17293" y="18210"/>
                  </a:cubicBezTo>
                  <a:lnTo>
                    <a:pt x="17284" y="18210"/>
                  </a:lnTo>
                  <a:cubicBezTo>
                    <a:pt x="17271" y="18208"/>
                    <a:pt x="17259" y="18206"/>
                    <a:pt x="17247" y="18206"/>
                  </a:cubicBezTo>
                  <a:cubicBezTo>
                    <a:pt x="17215" y="18206"/>
                    <a:pt x="17186" y="18215"/>
                    <a:pt x="17151" y="18229"/>
                  </a:cubicBezTo>
                  <a:cubicBezTo>
                    <a:pt x="17151" y="18220"/>
                    <a:pt x="17161" y="18220"/>
                    <a:pt x="17161" y="18220"/>
                  </a:cubicBezTo>
                  <a:cubicBezTo>
                    <a:pt x="17161" y="18210"/>
                    <a:pt x="17170" y="18201"/>
                    <a:pt x="17180" y="18201"/>
                  </a:cubicBezTo>
                  <a:cubicBezTo>
                    <a:pt x="17189" y="18196"/>
                    <a:pt x="17199" y="18193"/>
                    <a:pt x="17209" y="18193"/>
                  </a:cubicBezTo>
                  <a:cubicBezTo>
                    <a:pt x="17220" y="18193"/>
                    <a:pt x="17232" y="18196"/>
                    <a:pt x="17246" y="18201"/>
                  </a:cubicBezTo>
                  <a:lnTo>
                    <a:pt x="17265" y="18201"/>
                  </a:lnTo>
                  <a:cubicBezTo>
                    <a:pt x="17284" y="18201"/>
                    <a:pt x="17303" y="18191"/>
                    <a:pt x="17312" y="18191"/>
                  </a:cubicBezTo>
                  <a:cubicBezTo>
                    <a:pt x="17317" y="18189"/>
                    <a:pt x="17322" y="18187"/>
                    <a:pt x="17327" y="18187"/>
                  </a:cubicBezTo>
                  <a:close/>
                  <a:moveTo>
                    <a:pt x="18297" y="18229"/>
                  </a:moveTo>
                  <a:cubicBezTo>
                    <a:pt x="18297" y="18229"/>
                    <a:pt x="18306" y="18238"/>
                    <a:pt x="18306" y="18238"/>
                  </a:cubicBezTo>
                  <a:cubicBezTo>
                    <a:pt x="18306" y="18238"/>
                    <a:pt x="18297" y="18248"/>
                    <a:pt x="18297" y="18248"/>
                  </a:cubicBezTo>
                  <a:cubicBezTo>
                    <a:pt x="18297" y="18248"/>
                    <a:pt x="18297" y="18238"/>
                    <a:pt x="18287" y="18238"/>
                  </a:cubicBezTo>
                  <a:cubicBezTo>
                    <a:pt x="18297" y="18238"/>
                    <a:pt x="18297" y="18229"/>
                    <a:pt x="18297" y="18229"/>
                  </a:cubicBezTo>
                  <a:close/>
                  <a:moveTo>
                    <a:pt x="18315" y="18238"/>
                  </a:moveTo>
                  <a:lnTo>
                    <a:pt x="18315" y="18248"/>
                  </a:lnTo>
                  <a:lnTo>
                    <a:pt x="18306" y="18248"/>
                  </a:lnTo>
                  <a:lnTo>
                    <a:pt x="18315" y="18238"/>
                  </a:lnTo>
                  <a:close/>
                  <a:moveTo>
                    <a:pt x="18467" y="18163"/>
                  </a:moveTo>
                  <a:cubicBezTo>
                    <a:pt x="18476" y="18163"/>
                    <a:pt x="18495" y="18172"/>
                    <a:pt x="18505" y="18172"/>
                  </a:cubicBezTo>
                  <a:lnTo>
                    <a:pt x="18514" y="18172"/>
                  </a:lnTo>
                  <a:cubicBezTo>
                    <a:pt x="18524" y="18172"/>
                    <a:pt x="18543" y="18172"/>
                    <a:pt x="18552" y="18182"/>
                  </a:cubicBezTo>
                  <a:cubicBezTo>
                    <a:pt x="18562" y="18191"/>
                    <a:pt x="18562" y="18191"/>
                    <a:pt x="18552" y="18191"/>
                  </a:cubicBezTo>
                  <a:lnTo>
                    <a:pt x="18543" y="18191"/>
                  </a:lnTo>
                  <a:cubicBezTo>
                    <a:pt x="18533" y="18201"/>
                    <a:pt x="18533" y="18201"/>
                    <a:pt x="18524" y="18201"/>
                  </a:cubicBezTo>
                  <a:cubicBezTo>
                    <a:pt x="18524" y="18201"/>
                    <a:pt x="18514" y="18191"/>
                    <a:pt x="18514" y="18191"/>
                  </a:cubicBezTo>
                  <a:cubicBezTo>
                    <a:pt x="18514" y="18201"/>
                    <a:pt x="18505" y="18201"/>
                    <a:pt x="18505" y="18201"/>
                  </a:cubicBezTo>
                  <a:cubicBezTo>
                    <a:pt x="18505" y="18201"/>
                    <a:pt x="18495" y="18210"/>
                    <a:pt x="18505" y="18210"/>
                  </a:cubicBezTo>
                  <a:cubicBezTo>
                    <a:pt x="18505" y="18210"/>
                    <a:pt x="18505" y="18220"/>
                    <a:pt x="18505" y="18220"/>
                  </a:cubicBezTo>
                  <a:cubicBezTo>
                    <a:pt x="18495" y="18229"/>
                    <a:pt x="18505" y="18229"/>
                    <a:pt x="18505" y="18229"/>
                  </a:cubicBezTo>
                  <a:cubicBezTo>
                    <a:pt x="18514" y="18229"/>
                    <a:pt x="18514" y="18229"/>
                    <a:pt x="18514" y="18238"/>
                  </a:cubicBezTo>
                  <a:cubicBezTo>
                    <a:pt x="18514" y="18238"/>
                    <a:pt x="18514" y="18248"/>
                    <a:pt x="18514" y="18248"/>
                  </a:cubicBezTo>
                  <a:cubicBezTo>
                    <a:pt x="18505" y="18248"/>
                    <a:pt x="18495" y="18238"/>
                    <a:pt x="18495" y="18238"/>
                  </a:cubicBezTo>
                  <a:cubicBezTo>
                    <a:pt x="18495" y="18229"/>
                    <a:pt x="18486" y="18229"/>
                    <a:pt x="18486" y="18229"/>
                  </a:cubicBezTo>
                  <a:cubicBezTo>
                    <a:pt x="18486" y="18220"/>
                    <a:pt x="18486" y="18210"/>
                    <a:pt x="18476" y="18210"/>
                  </a:cubicBezTo>
                  <a:cubicBezTo>
                    <a:pt x="18467" y="18210"/>
                    <a:pt x="18467" y="18201"/>
                    <a:pt x="18458" y="18191"/>
                  </a:cubicBezTo>
                  <a:lnTo>
                    <a:pt x="18458" y="18191"/>
                  </a:lnTo>
                  <a:cubicBezTo>
                    <a:pt x="18457" y="18194"/>
                    <a:pt x="18457" y="18197"/>
                    <a:pt x="18457" y="18201"/>
                  </a:cubicBezTo>
                  <a:lnTo>
                    <a:pt x="18448" y="18201"/>
                  </a:lnTo>
                  <a:cubicBezTo>
                    <a:pt x="18443" y="18205"/>
                    <a:pt x="18439" y="18208"/>
                    <a:pt x="18435" y="18208"/>
                  </a:cubicBezTo>
                  <a:cubicBezTo>
                    <a:pt x="18431" y="18208"/>
                    <a:pt x="18429" y="18205"/>
                    <a:pt x="18429" y="18201"/>
                  </a:cubicBezTo>
                  <a:cubicBezTo>
                    <a:pt x="18429" y="18197"/>
                    <a:pt x="18429" y="18194"/>
                    <a:pt x="18429" y="18191"/>
                  </a:cubicBezTo>
                  <a:lnTo>
                    <a:pt x="18420" y="18191"/>
                  </a:lnTo>
                  <a:cubicBezTo>
                    <a:pt x="18420" y="18191"/>
                    <a:pt x="18420" y="18191"/>
                    <a:pt x="18420" y="18182"/>
                  </a:cubicBezTo>
                  <a:cubicBezTo>
                    <a:pt x="18420" y="18182"/>
                    <a:pt x="18420" y="18191"/>
                    <a:pt x="18429" y="18191"/>
                  </a:cubicBezTo>
                  <a:cubicBezTo>
                    <a:pt x="18429" y="18186"/>
                    <a:pt x="18429" y="18182"/>
                    <a:pt x="18429" y="18182"/>
                  </a:cubicBezTo>
                  <a:lnTo>
                    <a:pt x="18448" y="18191"/>
                  </a:lnTo>
                  <a:cubicBezTo>
                    <a:pt x="18448" y="18182"/>
                    <a:pt x="18448" y="18182"/>
                    <a:pt x="18448" y="18182"/>
                  </a:cubicBezTo>
                  <a:cubicBezTo>
                    <a:pt x="18439" y="18182"/>
                    <a:pt x="18439" y="18172"/>
                    <a:pt x="18439" y="18163"/>
                  </a:cubicBezTo>
                  <a:close/>
                  <a:moveTo>
                    <a:pt x="18609" y="18229"/>
                  </a:moveTo>
                  <a:lnTo>
                    <a:pt x="18609" y="18248"/>
                  </a:lnTo>
                  <a:cubicBezTo>
                    <a:pt x="18599" y="18238"/>
                    <a:pt x="18599" y="18238"/>
                    <a:pt x="18609" y="18229"/>
                  </a:cubicBezTo>
                  <a:close/>
                  <a:moveTo>
                    <a:pt x="18656" y="18238"/>
                  </a:moveTo>
                  <a:cubicBezTo>
                    <a:pt x="18656" y="18248"/>
                    <a:pt x="18656" y="18248"/>
                    <a:pt x="18656" y="18248"/>
                  </a:cubicBezTo>
                  <a:cubicBezTo>
                    <a:pt x="18647" y="18248"/>
                    <a:pt x="18647" y="18248"/>
                    <a:pt x="18656" y="18238"/>
                  </a:cubicBezTo>
                  <a:close/>
                  <a:moveTo>
                    <a:pt x="18931" y="18238"/>
                  </a:moveTo>
                  <a:lnTo>
                    <a:pt x="18921" y="18248"/>
                  </a:lnTo>
                  <a:lnTo>
                    <a:pt x="18921" y="18238"/>
                  </a:lnTo>
                  <a:close/>
                  <a:moveTo>
                    <a:pt x="23162" y="18215"/>
                  </a:moveTo>
                  <a:cubicBezTo>
                    <a:pt x="23165" y="18215"/>
                    <a:pt x="23168" y="18216"/>
                    <a:pt x="23171" y="18220"/>
                  </a:cubicBezTo>
                  <a:cubicBezTo>
                    <a:pt x="23171" y="18220"/>
                    <a:pt x="23181" y="18229"/>
                    <a:pt x="23181" y="18238"/>
                  </a:cubicBezTo>
                  <a:cubicBezTo>
                    <a:pt x="23162" y="18248"/>
                    <a:pt x="23152" y="18248"/>
                    <a:pt x="23133" y="18248"/>
                  </a:cubicBezTo>
                  <a:lnTo>
                    <a:pt x="23124" y="18238"/>
                  </a:lnTo>
                  <a:lnTo>
                    <a:pt x="23133" y="18238"/>
                  </a:lnTo>
                  <a:cubicBezTo>
                    <a:pt x="23143" y="18238"/>
                    <a:pt x="23143" y="18229"/>
                    <a:pt x="23152" y="18220"/>
                  </a:cubicBezTo>
                  <a:cubicBezTo>
                    <a:pt x="23152" y="18220"/>
                    <a:pt x="23156" y="18215"/>
                    <a:pt x="23162" y="18215"/>
                  </a:cubicBezTo>
                  <a:close/>
                  <a:moveTo>
                    <a:pt x="18571" y="18201"/>
                  </a:moveTo>
                  <a:cubicBezTo>
                    <a:pt x="18571" y="18210"/>
                    <a:pt x="18581" y="18220"/>
                    <a:pt x="18590" y="18229"/>
                  </a:cubicBezTo>
                  <a:cubicBezTo>
                    <a:pt x="18590" y="18229"/>
                    <a:pt x="18590" y="18229"/>
                    <a:pt x="18590" y="18238"/>
                  </a:cubicBezTo>
                  <a:cubicBezTo>
                    <a:pt x="18590" y="18238"/>
                    <a:pt x="18590" y="18248"/>
                    <a:pt x="18590" y="18248"/>
                  </a:cubicBezTo>
                  <a:lnTo>
                    <a:pt x="18599" y="18248"/>
                  </a:lnTo>
                  <a:lnTo>
                    <a:pt x="18599" y="18257"/>
                  </a:lnTo>
                  <a:lnTo>
                    <a:pt x="18581" y="18248"/>
                  </a:lnTo>
                  <a:cubicBezTo>
                    <a:pt x="18581" y="18253"/>
                    <a:pt x="18578" y="18255"/>
                    <a:pt x="18576" y="18255"/>
                  </a:cubicBezTo>
                  <a:cubicBezTo>
                    <a:pt x="18573" y="18255"/>
                    <a:pt x="18571" y="18253"/>
                    <a:pt x="18571" y="18248"/>
                  </a:cubicBezTo>
                  <a:cubicBezTo>
                    <a:pt x="18571" y="18248"/>
                    <a:pt x="18571" y="18248"/>
                    <a:pt x="18562" y="18238"/>
                  </a:cubicBezTo>
                  <a:cubicBezTo>
                    <a:pt x="18562" y="18229"/>
                    <a:pt x="18562" y="18220"/>
                    <a:pt x="18571" y="18220"/>
                  </a:cubicBezTo>
                  <a:cubicBezTo>
                    <a:pt x="18571" y="18220"/>
                    <a:pt x="18571" y="18210"/>
                    <a:pt x="18571" y="18210"/>
                  </a:cubicBezTo>
                  <a:lnTo>
                    <a:pt x="18562" y="18210"/>
                  </a:lnTo>
                  <a:cubicBezTo>
                    <a:pt x="18562" y="18210"/>
                    <a:pt x="18562" y="18201"/>
                    <a:pt x="18562" y="18201"/>
                  </a:cubicBezTo>
                  <a:close/>
                  <a:moveTo>
                    <a:pt x="18637" y="18248"/>
                  </a:moveTo>
                  <a:cubicBezTo>
                    <a:pt x="18637" y="18257"/>
                    <a:pt x="18637" y="18257"/>
                    <a:pt x="18628" y="18257"/>
                  </a:cubicBezTo>
                  <a:cubicBezTo>
                    <a:pt x="18628" y="18257"/>
                    <a:pt x="18628" y="18248"/>
                    <a:pt x="18628" y="18248"/>
                  </a:cubicBezTo>
                  <a:close/>
                  <a:moveTo>
                    <a:pt x="18997" y="18238"/>
                  </a:moveTo>
                  <a:cubicBezTo>
                    <a:pt x="18997" y="18238"/>
                    <a:pt x="19006" y="18248"/>
                    <a:pt x="18997" y="18257"/>
                  </a:cubicBezTo>
                  <a:cubicBezTo>
                    <a:pt x="18997" y="18257"/>
                    <a:pt x="18997" y="18248"/>
                    <a:pt x="18997" y="18248"/>
                  </a:cubicBezTo>
                  <a:cubicBezTo>
                    <a:pt x="18997" y="18238"/>
                    <a:pt x="18997" y="18238"/>
                    <a:pt x="18997" y="18238"/>
                  </a:cubicBezTo>
                  <a:close/>
                  <a:moveTo>
                    <a:pt x="21709" y="18212"/>
                  </a:moveTo>
                  <a:cubicBezTo>
                    <a:pt x="21711" y="18212"/>
                    <a:pt x="21714" y="18215"/>
                    <a:pt x="21714" y="18220"/>
                  </a:cubicBezTo>
                  <a:cubicBezTo>
                    <a:pt x="21714" y="18220"/>
                    <a:pt x="21714" y="18220"/>
                    <a:pt x="21714" y="18229"/>
                  </a:cubicBezTo>
                  <a:lnTo>
                    <a:pt x="21704" y="18229"/>
                  </a:lnTo>
                  <a:cubicBezTo>
                    <a:pt x="21704" y="18238"/>
                    <a:pt x="21704" y="18238"/>
                    <a:pt x="21704" y="18238"/>
                  </a:cubicBezTo>
                  <a:cubicBezTo>
                    <a:pt x="21714" y="18248"/>
                    <a:pt x="21714" y="18248"/>
                    <a:pt x="21704" y="18248"/>
                  </a:cubicBezTo>
                  <a:cubicBezTo>
                    <a:pt x="21704" y="18257"/>
                    <a:pt x="21704" y="18257"/>
                    <a:pt x="21695" y="18257"/>
                  </a:cubicBezTo>
                  <a:cubicBezTo>
                    <a:pt x="21695" y="18248"/>
                    <a:pt x="21695" y="18248"/>
                    <a:pt x="21685" y="18248"/>
                  </a:cubicBezTo>
                  <a:cubicBezTo>
                    <a:pt x="21685" y="18248"/>
                    <a:pt x="21676" y="18248"/>
                    <a:pt x="21676" y="18257"/>
                  </a:cubicBezTo>
                  <a:cubicBezTo>
                    <a:pt x="21666" y="18248"/>
                    <a:pt x="21676" y="18238"/>
                    <a:pt x="21685" y="18238"/>
                  </a:cubicBezTo>
                  <a:cubicBezTo>
                    <a:pt x="21695" y="18238"/>
                    <a:pt x="21695" y="18238"/>
                    <a:pt x="21695" y="18229"/>
                  </a:cubicBezTo>
                  <a:cubicBezTo>
                    <a:pt x="21695" y="18220"/>
                    <a:pt x="21704" y="18220"/>
                    <a:pt x="21704" y="18220"/>
                  </a:cubicBezTo>
                  <a:cubicBezTo>
                    <a:pt x="21704" y="18215"/>
                    <a:pt x="21706" y="18212"/>
                    <a:pt x="21709" y="18212"/>
                  </a:cubicBezTo>
                  <a:close/>
                  <a:moveTo>
                    <a:pt x="21789" y="18238"/>
                  </a:moveTo>
                  <a:cubicBezTo>
                    <a:pt x="21799" y="18238"/>
                    <a:pt x="21799" y="18248"/>
                    <a:pt x="21799" y="18248"/>
                  </a:cubicBezTo>
                  <a:lnTo>
                    <a:pt x="21799" y="18257"/>
                  </a:lnTo>
                  <a:lnTo>
                    <a:pt x="21789" y="18238"/>
                  </a:lnTo>
                  <a:close/>
                  <a:moveTo>
                    <a:pt x="22059" y="18187"/>
                  </a:moveTo>
                  <a:cubicBezTo>
                    <a:pt x="22065" y="18187"/>
                    <a:pt x="22073" y="18191"/>
                    <a:pt x="22073" y="18191"/>
                  </a:cubicBezTo>
                  <a:cubicBezTo>
                    <a:pt x="22083" y="18191"/>
                    <a:pt x="22083" y="18201"/>
                    <a:pt x="22073" y="18210"/>
                  </a:cubicBezTo>
                  <a:cubicBezTo>
                    <a:pt x="22064" y="18220"/>
                    <a:pt x="22064" y="18238"/>
                    <a:pt x="22073" y="18248"/>
                  </a:cubicBezTo>
                  <a:lnTo>
                    <a:pt x="22073" y="18257"/>
                  </a:lnTo>
                  <a:cubicBezTo>
                    <a:pt x="22073" y="18248"/>
                    <a:pt x="22064" y="18248"/>
                    <a:pt x="22064" y="18248"/>
                  </a:cubicBezTo>
                  <a:lnTo>
                    <a:pt x="22054" y="18248"/>
                  </a:lnTo>
                  <a:cubicBezTo>
                    <a:pt x="22045" y="18248"/>
                    <a:pt x="22045" y="18238"/>
                    <a:pt x="22045" y="18229"/>
                  </a:cubicBezTo>
                  <a:cubicBezTo>
                    <a:pt x="22045" y="18229"/>
                    <a:pt x="22045" y="18220"/>
                    <a:pt x="22026" y="18220"/>
                  </a:cubicBezTo>
                  <a:cubicBezTo>
                    <a:pt x="22035" y="18210"/>
                    <a:pt x="22045" y="18201"/>
                    <a:pt x="22054" y="18191"/>
                  </a:cubicBezTo>
                  <a:cubicBezTo>
                    <a:pt x="22054" y="18188"/>
                    <a:pt x="22056" y="18187"/>
                    <a:pt x="22059" y="18187"/>
                  </a:cubicBezTo>
                  <a:close/>
                  <a:moveTo>
                    <a:pt x="22121" y="18238"/>
                  </a:moveTo>
                  <a:lnTo>
                    <a:pt x="22121" y="18257"/>
                  </a:lnTo>
                  <a:cubicBezTo>
                    <a:pt x="22111" y="18248"/>
                    <a:pt x="22111" y="18248"/>
                    <a:pt x="22121" y="18238"/>
                  </a:cubicBezTo>
                  <a:close/>
                  <a:moveTo>
                    <a:pt x="22963" y="18238"/>
                  </a:moveTo>
                  <a:cubicBezTo>
                    <a:pt x="22963" y="18238"/>
                    <a:pt x="22972" y="18248"/>
                    <a:pt x="22963" y="18248"/>
                  </a:cubicBezTo>
                  <a:cubicBezTo>
                    <a:pt x="22963" y="18248"/>
                    <a:pt x="22963" y="18248"/>
                    <a:pt x="22963" y="18257"/>
                  </a:cubicBezTo>
                  <a:lnTo>
                    <a:pt x="22954" y="18257"/>
                  </a:lnTo>
                  <a:cubicBezTo>
                    <a:pt x="22954" y="18248"/>
                    <a:pt x="22963" y="18248"/>
                    <a:pt x="22963" y="18238"/>
                  </a:cubicBezTo>
                  <a:close/>
                  <a:moveTo>
                    <a:pt x="18240" y="18257"/>
                  </a:moveTo>
                  <a:lnTo>
                    <a:pt x="18259" y="18267"/>
                  </a:lnTo>
                  <a:lnTo>
                    <a:pt x="18240" y="18267"/>
                  </a:lnTo>
                  <a:lnTo>
                    <a:pt x="18240" y="18257"/>
                  </a:lnTo>
                  <a:close/>
                  <a:moveTo>
                    <a:pt x="19046" y="18212"/>
                  </a:moveTo>
                  <a:cubicBezTo>
                    <a:pt x="19051" y="18212"/>
                    <a:pt x="19059" y="18215"/>
                    <a:pt x="19063" y="18220"/>
                  </a:cubicBezTo>
                  <a:lnTo>
                    <a:pt x="19082" y="18220"/>
                  </a:lnTo>
                  <a:cubicBezTo>
                    <a:pt x="19082" y="18220"/>
                    <a:pt x="19092" y="18220"/>
                    <a:pt x="19092" y="18229"/>
                  </a:cubicBezTo>
                  <a:cubicBezTo>
                    <a:pt x="19092" y="18229"/>
                    <a:pt x="19092" y="18238"/>
                    <a:pt x="19092" y="18238"/>
                  </a:cubicBezTo>
                  <a:lnTo>
                    <a:pt x="19082" y="18238"/>
                  </a:lnTo>
                  <a:cubicBezTo>
                    <a:pt x="19082" y="18238"/>
                    <a:pt x="19082" y="18248"/>
                    <a:pt x="19082" y="18248"/>
                  </a:cubicBezTo>
                  <a:cubicBezTo>
                    <a:pt x="19073" y="18248"/>
                    <a:pt x="19063" y="18248"/>
                    <a:pt x="19063" y="18257"/>
                  </a:cubicBezTo>
                  <a:lnTo>
                    <a:pt x="19044" y="18257"/>
                  </a:lnTo>
                  <a:cubicBezTo>
                    <a:pt x="19035" y="18257"/>
                    <a:pt x="19035" y="18257"/>
                    <a:pt x="19035" y="18267"/>
                  </a:cubicBezTo>
                  <a:lnTo>
                    <a:pt x="19025" y="18267"/>
                  </a:lnTo>
                  <a:cubicBezTo>
                    <a:pt x="19016" y="18267"/>
                    <a:pt x="19016" y="18267"/>
                    <a:pt x="19016" y="18257"/>
                  </a:cubicBezTo>
                  <a:lnTo>
                    <a:pt x="19025" y="18257"/>
                  </a:lnTo>
                  <a:cubicBezTo>
                    <a:pt x="19025" y="18248"/>
                    <a:pt x="19025" y="18248"/>
                    <a:pt x="19025" y="18248"/>
                  </a:cubicBezTo>
                  <a:cubicBezTo>
                    <a:pt x="19006" y="18248"/>
                    <a:pt x="19006" y="18238"/>
                    <a:pt x="19006" y="18238"/>
                  </a:cubicBezTo>
                  <a:cubicBezTo>
                    <a:pt x="19006" y="18229"/>
                    <a:pt x="19006" y="18229"/>
                    <a:pt x="19006" y="18229"/>
                  </a:cubicBezTo>
                  <a:lnTo>
                    <a:pt x="19016" y="18229"/>
                  </a:lnTo>
                  <a:cubicBezTo>
                    <a:pt x="19025" y="18229"/>
                    <a:pt x="19035" y="18229"/>
                    <a:pt x="19035" y="18220"/>
                  </a:cubicBezTo>
                  <a:cubicBezTo>
                    <a:pt x="19035" y="18215"/>
                    <a:pt x="19040" y="18212"/>
                    <a:pt x="19046" y="18212"/>
                  </a:cubicBezTo>
                  <a:close/>
                  <a:moveTo>
                    <a:pt x="22206" y="18257"/>
                  </a:moveTo>
                  <a:lnTo>
                    <a:pt x="22196" y="18267"/>
                  </a:lnTo>
                  <a:cubicBezTo>
                    <a:pt x="22196" y="18257"/>
                    <a:pt x="22196" y="18257"/>
                    <a:pt x="22206" y="18257"/>
                  </a:cubicBezTo>
                  <a:close/>
                  <a:moveTo>
                    <a:pt x="16990" y="18238"/>
                  </a:moveTo>
                  <a:cubicBezTo>
                    <a:pt x="17000" y="18248"/>
                    <a:pt x="16990" y="18257"/>
                    <a:pt x="16990" y="18267"/>
                  </a:cubicBezTo>
                  <a:cubicBezTo>
                    <a:pt x="16984" y="18267"/>
                    <a:pt x="16978" y="18271"/>
                    <a:pt x="16974" y="18271"/>
                  </a:cubicBezTo>
                  <a:cubicBezTo>
                    <a:pt x="16972" y="18271"/>
                    <a:pt x="16971" y="18270"/>
                    <a:pt x="16971" y="18267"/>
                  </a:cubicBezTo>
                  <a:cubicBezTo>
                    <a:pt x="16962" y="18257"/>
                    <a:pt x="16952" y="18248"/>
                    <a:pt x="16952" y="18238"/>
                  </a:cubicBezTo>
                  <a:close/>
                  <a:moveTo>
                    <a:pt x="18325" y="18257"/>
                  </a:moveTo>
                  <a:cubicBezTo>
                    <a:pt x="18325" y="18267"/>
                    <a:pt x="18325" y="18267"/>
                    <a:pt x="18325" y="18276"/>
                  </a:cubicBezTo>
                  <a:lnTo>
                    <a:pt x="18315" y="18276"/>
                  </a:lnTo>
                  <a:cubicBezTo>
                    <a:pt x="18315" y="18267"/>
                    <a:pt x="18315" y="18267"/>
                    <a:pt x="18315" y="18267"/>
                  </a:cubicBezTo>
                  <a:lnTo>
                    <a:pt x="18315" y="18257"/>
                  </a:lnTo>
                  <a:close/>
                  <a:moveTo>
                    <a:pt x="18552" y="18267"/>
                  </a:moveTo>
                  <a:lnTo>
                    <a:pt x="18552" y="18276"/>
                  </a:lnTo>
                  <a:cubicBezTo>
                    <a:pt x="18543" y="18276"/>
                    <a:pt x="18543" y="18267"/>
                    <a:pt x="18552" y="18267"/>
                  </a:cubicBezTo>
                  <a:close/>
                  <a:moveTo>
                    <a:pt x="21751" y="18267"/>
                  </a:moveTo>
                  <a:lnTo>
                    <a:pt x="21742" y="18276"/>
                  </a:lnTo>
                  <a:lnTo>
                    <a:pt x="21732" y="18267"/>
                  </a:lnTo>
                  <a:close/>
                  <a:moveTo>
                    <a:pt x="22083" y="18267"/>
                  </a:moveTo>
                  <a:cubicBezTo>
                    <a:pt x="22083" y="18267"/>
                    <a:pt x="22092" y="18276"/>
                    <a:pt x="22092" y="18276"/>
                  </a:cubicBezTo>
                  <a:lnTo>
                    <a:pt x="22083" y="18276"/>
                  </a:lnTo>
                  <a:cubicBezTo>
                    <a:pt x="22083" y="18276"/>
                    <a:pt x="22083" y="18267"/>
                    <a:pt x="22083" y="18267"/>
                  </a:cubicBezTo>
                  <a:close/>
                  <a:moveTo>
                    <a:pt x="22246" y="18253"/>
                  </a:moveTo>
                  <a:cubicBezTo>
                    <a:pt x="22248" y="18253"/>
                    <a:pt x="22250" y="18254"/>
                    <a:pt x="22253" y="18257"/>
                  </a:cubicBezTo>
                  <a:cubicBezTo>
                    <a:pt x="22253" y="18257"/>
                    <a:pt x="22263" y="18267"/>
                    <a:pt x="22263" y="18267"/>
                  </a:cubicBezTo>
                  <a:lnTo>
                    <a:pt x="22263" y="18276"/>
                  </a:lnTo>
                  <a:cubicBezTo>
                    <a:pt x="22253" y="18267"/>
                    <a:pt x="22253" y="18267"/>
                    <a:pt x="22244" y="18257"/>
                  </a:cubicBezTo>
                  <a:cubicBezTo>
                    <a:pt x="22244" y="18257"/>
                    <a:pt x="22244" y="18253"/>
                    <a:pt x="22246" y="18253"/>
                  </a:cubicBezTo>
                  <a:close/>
                  <a:moveTo>
                    <a:pt x="23133" y="18267"/>
                  </a:moveTo>
                  <a:cubicBezTo>
                    <a:pt x="23133" y="18267"/>
                    <a:pt x="23133" y="18276"/>
                    <a:pt x="23133" y="18276"/>
                  </a:cubicBezTo>
                  <a:lnTo>
                    <a:pt x="23124" y="18276"/>
                  </a:lnTo>
                  <a:lnTo>
                    <a:pt x="23124" y="18267"/>
                  </a:lnTo>
                  <a:close/>
                  <a:moveTo>
                    <a:pt x="18183" y="18267"/>
                  </a:moveTo>
                  <a:cubicBezTo>
                    <a:pt x="18183" y="18267"/>
                    <a:pt x="18183" y="18267"/>
                    <a:pt x="18183" y="18276"/>
                  </a:cubicBezTo>
                  <a:cubicBezTo>
                    <a:pt x="18192" y="18276"/>
                    <a:pt x="18183" y="18286"/>
                    <a:pt x="18183" y="18286"/>
                  </a:cubicBezTo>
                  <a:lnTo>
                    <a:pt x="18174" y="18286"/>
                  </a:lnTo>
                  <a:lnTo>
                    <a:pt x="18174" y="18267"/>
                  </a:lnTo>
                  <a:close/>
                  <a:moveTo>
                    <a:pt x="18211" y="18276"/>
                  </a:moveTo>
                  <a:cubicBezTo>
                    <a:pt x="18211" y="18286"/>
                    <a:pt x="18211" y="18286"/>
                    <a:pt x="18211" y="18286"/>
                  </a:cubicBezTo>
                  <a:lnTo>
                    <a:pt x="18202" y="18286"/>
                  </a:lnTo>
                  <a:lnTo>
                    <a:pt x="18211" y="18276"/>
                  </a:lnTo>
                  <a:close/>
                  <a:moveTo>
                    <a:pt x="18793" y="18279"/>
                  </a:moveTo>
                  <a:cubicBezTo>
                    <a:pt x="18796" y="18279"/>
                    <a:pt x="18798" y="18281"/>
                    <a:pt x="18798" y="18286"/>
                  </a:cubicBezTo>
                  <a:lnTo>
                    <a:pt x="18789" y="18286"/>
                  </a:lnTo>
                  <a:cubicBezTo>
                    <a:pt x="18789" y="18281"/>
                    <a:pt x="18791" y="18279"/>
                    <a:pt x="18793" y="18279"/>
                  </a:cubicBezTo>
                  <a:close/>
                  <a:moveTo>
                    <a:pt x="19063" y="18276"/>
                  </a:moveTo>
                  <a:lnTo>
                    <a:pt x="19054" y="18286"/>
                  </a:lnTo>
                  <a:lnTo>
                    <a:pt x="19054" y="18276"/>
                  </a:lnTo>
                  <a:close/>
                  <a:moveTo>
                    <a:pt x="22300" y="18276"/>
                  </a:moveTo>
                  <a:cubicBezTo>
                    <a:pt x="22300" y="18276"/>
                    <a:pt x="22300" y="18286"/>
                    <a:pt x="22300" y="18286"/>
                  </a:cubicBezTo>
                  <a:lnTo>
                    <a:pt x="22291" y="18286"/>
                  </a:lnTo>
                  <a:cubicBezTo>
                    <a:pt x="22291" y="18276"/>
                    <a:pt x="22291" y="18276"/>
                    <a:pt x="22300" y="18276"/>
                  </a:cubicBezTo>
                  <a:close/>
                  <a:moveTo>
                    <a:pt x="22459" y="18244"/>
                  </a:moveTo>
                  <a:cubicBezTo>
                    <a:pt x="22460" y="18244"/>
                    <a:pt x="22461" y="18245"/>
                    <a:pt x="22461" y="18248"/>
                  </a:cubicBezTo>
                  <a:cubicBezTo>
                    <a:pt x="22461" y="18257"/>
                    <a:pt x="22461" y="18257"/>
                    <a:pt x="22461" y="18257"/>
                  </a:cubicBezTo>
                  <a:cubicBezTo>
                    <a:pt x="22471" y="18267"/>
                    <a:pt x="22471" y="18276"/>
                    <a:pt x="22461" y="18276"/>
                  </a:cubicBezTo>
                  <a:cubicBezTo>
                    <a:pt x="22461" y="18286"/>
                    <a:pt x="22452" y="18286"/>
                    <a:pt x="22442" y="18286"/>
                  </a:cubicBezTo>
                  <a:lnTo>
                    <a:pt x="22433" y="18286"/>
                  </a:lnTo>
                  <a:cubicBezTo>
                    <a:pt x="22442" y="18276"/>
                    <a:pt x="22452" y="18276"/>
                    <a:pt x="22452" y="18267"/>
                  </a:cubicBezTo>
                  <a:cubicBezTo>
                    <a:pt x="22452" y="18257"/>
                    <a:pt x="22452" y="18248"/>
                    <a:pt x="22442" y="18248"/>
                  </a:cubicBezTo>
                  <a:cubicBezTo>
                    <a:pt x="22449" y="18248"/>
                    <a:pt x="22455" y="18244"/>
                    <a:pt x="22459" y="18244"/>
                  </a:cubicBezTo>
                  <a:close/>
                  <a:moveTo>
                    <a:pt x="23395" y="18231"/>
                  </a:moveTo>
                  <a:cubicBezTo>
                    <a:pt x="23398" y="18231"/>
                    <a:pt x="23403" y="18234"/>
                    <a:pt x="23408" y="18238"/>
                  </a:cubicBezTo>
                  <a:cubicBezTo>
                    <a:pt x="23408" y="18238"/>
                    <a:pt x="23417" y="18248"/>
                    <a:pt x="23417" y="18248"/>
                  </a:cubicBezTo>
                  <a:cubicBezTo>
                    <a:pt x="23417" y="18248"/>
                    <a:pt x="23417" y="18248"/>
                    <a:pt x="23417" y="18257"/>
                  </a:cubicBezTo>
                  <a:cubicBezTo>
                    <a:pt x="23417" y="18267"/>
                    <a:pt x="23408" y="18276"/>
                    <a:pt x="23389" y="18286"/>
                  </a:cubicBezTo>
                  <a:cubicBezTo>
                    <a:pt x="23389" y="18286"/>
                    <a:pt x="23389" y="18286"/>
                    <a:pt x="23389" y="18276"/>
                  </a:cubicBezTo>
                  <a:cubicBezTo>
                    <a:pt x="23389" y="18276"/>
                    <a:pt x="23389" y="18267"/>
                    <a:pt x="23389" y="18267"/>
                  </a:cubicBezTo>
                  <a:lnTo>
                    <a:pt x="23379" y="18267"/>
                  </a:lnTo>
                  <a:cubicBezTo>
                    <a:pt x="23389" y="18257"/>
                    <a:pt x="23389" y="18248"/>
                    <a:pt x="23389" y="18238"/>
                  </a:cubicBezTo>
                  <a:cubicBezTo>
                    <a:pt x="23389" y="18234"/>
                    <a:pt x="23391" y="18231"/>
                    <a:pt x="23395" y="18231"/>
                  </a:cubicBezTo>
                  <a:close/>
                  <a:moveTo>
                    <a:pt x="16063" y="18276"/>
                  </a:moveTo>
                  <a:cubicBezTo>
                    <a:pt x="16072" y="18276"/>
                    <a:pt x="16072" y="18286"/>
                    <a:pt x="16072" y="18295"/>
                  </a:cubicBezTo>
                  <a:lnTo>
                    <a:pt x="16053" y="18286"/>
                  </a:lnTo>
                  <a:lnTo>
                    <a:pt x="16063" y="18276"/>
                  </a:lnTo>
                  <a:close/>
                  <a:moveTo>
                    <a:pt x="18533" y="18286"/>
                  </a:moveTo>
                  <a:cubicBezTo>
                    <a:pt x="18533" y="18286"/>
                    <a:pt x="18533" y="18286"/>
                    <a:pt x="18533" y="18295"/>
                  </a:cubicBezTo>
                  <a:lnTo>
                    <a:pt x="18514" y="18295"/>
                  </a:lnTo>
                  <a:lnTo>
                    <a:pt x="18514" y="18286"/>
                  </a:lnTo>
                  <a:close/>
                  <a:moveTo>
                    <a:pt x="19423" y="18286"/>
                  </a:moveTo>
                  <a:cubicBezTo>
                    <a:pt x="19423" y="18286"/>
                    <a:pt x="19413" y="18295"/>
                    <a:pt x="19413" y="18295"/>
                  </a:cubicBezTo>
                  <a:cubicBezTo>
                    <a:pt x="19413" y="18295"/>
                    <a:pt x="19413" y="18286"/>
                    <a:pt x="19413" y="18286"/>
                  </a:cubicBezTo>
                  <a:close/>
                  <a:moveTo>
                    <a:pt x="23237" y="18276"/>
                  </a:moveTo>
                  <a:lnTo>
                    <a:pt x="23247" y="18295"/>
                  </a:lnTo>
                  <a:cubicBezTo>
                    <a:pt x="23237" y="18295"/>
                    <a:pt x="23237" y="18295"/>
                    <a:pt x="23237" y="18276"/>
                  </a:cubicBezTo>
                  <a:close/>
                  <a:moveTo>
                    <a:pt x="23862" y="18286"/>
                  </a:moveTo>
                  <a:cubicBezTo>
                    <a:pt x="23862" y="18295"/>
                    <a:pt x="23853" y="18295"/>
                    <a:pt x="23853" y="18295"/>
                  </a:cubicBezTo>
                  <a:cubicBezTo>
                    <a:pt x="23853" y="18295"/>
                    <a:pt x="23853" y="18295"/>
                    <a:pt x="23853" y="18286"/>
                  </a:cubicBezTo>
                  <a:close/>
                  <a:moveTo>
                    <a:pt x="18410" y="18220"/>
                  </a:moveTo>
                  <a:cubicBezTo>
                    <a:pt x="18429" y="18220"/>
                    <a:pt x="18448" y="18229"/>
                    <a:pt x="18457" y="18229"/>
                  </a:cubicBezTo>
                  <a:cubicBezTo>
                    <a:pt x="18467" y="18238"/>
                    <a:pt x="18467" y="18238"/>
                    <a:pt x="18457" y="18238"/>
                  </a:cubicBezTo>
                  <a:cubicBezTo>
                    <a:pt x="18457" y="18248"/>
                    <a:pt x="18457" y="18248"/>
                    <a:pt x="18457" y="18248"/>
                  </a:cubicBezTo>
                  <a:cubicBezTo>
                    <a:pt x="18462" y="18253"/>
                    <a:pt x="18465" y="18255"/>
                    <a:pt x="18466" y="18255"/>
                  </a:cubicBezTo>
                  <a:cubicBezTo>
                    <a:pt x="18467" y="18255"/>
                    <a:pt x="18467" y="18253"/>
                    <a:pt x="18467" y="18248"/>
                  </a:cubicBezTo>
                  <a:cubicBezTo>
                    <a:pt x="18467" y="18248"/>
                    <a:pt x="18467" y="18238"/>
                    <a:pt x="18467" y="18238"/>
                  </a:cubicBezTo>
                  <a:cubicBezTo>
                    <a:pt x="18486" y="18248"/>
                    <a:pt x="18495" y="18257"/>
                    <a:pt x="18505" y="18267"/>
                  </a:cubicBezTo>
                  <a:lnTo>
                    <a:pt x="18476" y="18267"/>
                  </a:lnTo>
                  <a:cubicBezTo>
                    <a:pt x="18476" y="18276"/>
                    <a:pt x="18467" y="18276"/>
                    <a:pt x="18457" y="18286"/>
                  </a:cubicBezTo>
                  <a:lnTo>
                    <a:pt x="18448" y="18286"/>
                  </a:lnTo>
                  <a:cubicBezTo>
                    <a:pt x="18448" y="18286"/>
                    <a:pt x="18439" y="18295"/>
                    <a:pt x="18439" y="18295"/>
                  </a:cubicBezTo>
                  <a:cubicBezTo>
                    <a:pt x="18426" y="18295"/>
                    <a:pt x="18418" y="18299"/>
                    <a:pt x="18410" y="18299"/>
                  </a:cubicBezTo>
                  <a:cubicBezTo>
                    <a:pt x="18407" y="18299"/>
                    <a:pt x="18404" y="18298"/>
                    <a:pt x="18401" y="18295"/>
                  </a:cubicBezTo>
                  <a:lnTo>
                    <a:pt x="18353" y="18295"/>
                  </a:lnTo>
                  <a:cubicBezTo>
                    <a:pt x="18363" y="18286"/>
                    <a:pt x="18372" y="18286"/>
                    <a:pt x="18372" y="18286"/>
                  </a:cubicBezTo>
                  <a:lnTo>
                    <a:pt x="18372" y="18276"/>
                  </a:lnTo>
                  <a:lnTo>
                    <a:pt x="18382" y="18276"/>
                  </a:lnTo>
                  <a:cubicBezTo>
                    <a:pt x="18382" y="18276"/>
                    <a:pt x="18382" y="18267"/>
                    <a:pt x="18382" y="18267"/>
                  </a:cubicBezTo>
                  <a:cubicBezTo>
                    <a:pt x="18372" y="18267"/>
                    <a:pt x="18372" y="18267"/>
                    <a:pt x="18363" y="18257"/>
                  </a:cubicBezTo>
                  <a:cubicBezTo>
                    <a:pt x="18363" y="18248"/>
                    <a:pt x="18353" y="18248"/>
                    <a:pt x="18353" y="18248"/>
                  </a:cubicBezTo>
                  <a:cubicBezTo>
                    <a:pt x="18353" y="18248"/>
                    <a:pt x="18353" y="18238"/>
                    <a:pt x="18353" y="18238"/>
                  </a:cubicBezTo>
                  <a:cubicBezTo>
                    <a:pt x="18363" y="18238"/>
                    <a:pt x="18372" y="18229"/>
                    <a:pt x="18382" y="18229"/>
                  </a:cubicBezTo>
                  <a:cubicBezTo>
                    <a:pt x="18391" y="18229"/>
                    <a:pt x="18401" y="18229"/>
                    <a:pt x="18410" y="18220"/>
                  </a:cubicBezTo>
                  <a:close/>
                  <a:moveTo>
                    <a:pt x="18704" y="18286"/>
                  </a:moveTo>
                  <a:cubicBezTo>
                    <a:pt x="18704" y="18295"/>
                    <a:pt x="18704" y="18295"/>
                    <a:pt x="18704" y="18295"/>
                  </a:cubicBezTo>
                  <a:cubicBezTo>
                    <a:pt x="18704" y="18305"/>
                    <a:pt x="18704" y="18305"/>
                    <a:pt x="18694" y="18305"/>
                  </a:cubicBezTo>
                  <a:cubicBezTo>
                    <a:pt x="18694" y="18305"/>
                    <a:pt x="18694" y="18295"/>
                    <a:pt x="18694" y="18295"/>
                  </a:cubicBezTo>
                  <a:cubicBezTo>
                    <a:pt x="18704" y="18286"/>
                    <a:pt x="18704" y="18286"/>
                    <a:pt x="18704" y="18286"/>
                  </a:cubicBezTo>
                  <a:close/>
                  <a:moveTo>
                    <a:pt x="19376" y="18286"/>
                  </a:moveTo>
                  <a:cubicBezTo>
                    <a:pt x="19385" y="18286"/>
                    <a:pt x="19385" y="18286"/>
                    <a:pt x="19395" y="18295"/>
                  </a:cubicBezTo>
                  <a:cubicBezTo>
                    <a:pt x="19395" y="18295"/>
                    <a:pt x="19395" y="18295"/>
                    <a:pt x="19395" y="18305"/>
                  </a:cubicBezTo>
                  <a:cubicBezTo>
                    <a:pt x="19385" y="18305"/>
                    <a:pt x="19376" y="18305"/>
                    <a:pt x="19376" y="18295"/>
                  </a:cubicBezTo>
                  <a:cubicBezTo>
                    <a:pt x="19376" y="18295"/>
                    <a:pt x="19376" y="18286"/>
                    <a:pt x="19376" y="18286"/>
                  </a:cubicBezTo>
                  <a:close/>
                  <a:moveTo>
                    <a:pt x="21505" y="18286"/>
                  </a:moveTo>
                  <a:cubicBezTo>
                    <a:pt x="21505" y="18295"/>
                    <a:pt x="21505" y="18295"/>
                    <a:pt x="21505" y="18305"/>
                  </a:cubicBezTo>
                  <a:lnTo>
                    <a:pt x="21496" y="18305"/>
                  </a:lnTo>
                  <a:cubicBezTo>
                    <a:pt x="21496" y="18305"/>
                    <a:pt x="21496" y="18295"/>
                    <a:pt x="21496" y="18295"/>
                  </a:cubicBezTo>
                  <a:cubicBezTo>
                    <a:pt x="21496" y="18295"/>
                    <a:pt x="21496" y="18286"/>
                    <a:pt x="21505" y="18286"/>
                  </a:cubicBezTo>
                  <a:close/>
                  <a:moveTo>
                    <a:pt x="22736" y="18295"/>
                  </a:moveTo>
                  <a:cubicBezTo>
                    <a:pt x="22736" y="18295"/>
                    <a:pt x="22736" y="18295"/>
                    <a:pt x="22736" y="18305"/>
                  </a:cubicBezTo>
                  <a:lnTo>
                    <a:pt x="22726" y="18295"/>
                  </a:lnTo>
                  <a:close/>
                  <a:moveTo>
                    <a:pt x="23928" y="18286"/>
                  </a:moveTo>
                  <a:cubicBezTo>
                    <a:pt x="23928" y="18295"/>
                    <a:pt x="23928" y="18305"/>
                    <a:pt x="23928" y="18305"/>
                  </a:cubicBezTo>
                  <a:lnTo>
                    <a:pt x="23919" y="18305"/>
                  </a:lnTo>
                  <a:lnTo>
                    <a:pt x="23928" y="18286"/>
                  </a:lnTo>
                  <a:close/>
                  <a:moveTo>
                    <a:pt x="18581" y="18295"/>
                  </a:moveTo>
                  <a:cubicBezTo>
                    <a:pt x="18590" y="18305"/>
                    <a:pt x="18590" y="18305"/>
                    <a:pt x="18599" y="18314"/>
                  </a:cubicBezTo>
                  <a:lnTo>
                    <a:pt x="18581" y="18314"/>
                  </a:lnTo>
                  <a:cubicBezTo>
                    <a:pt x="18581" y="18305"/>
                    <a:pt x="18581" y="18305"/>
                    <a:pt x="18581" y="18295"/>
                  </a:cubicBezTo>
                  <a:close/>
                  <a:moveTo>
                    <a:pt x="18770" y="18305"/>
                  </a:moveTo>
                  <a:cubicBezTo>
                    <a:pt x="18770" y="18305"/>
                    <a:pt x="18770" y="18314"/>
                    <a:pt x="18770" y="18314"/>
                  </a:cubicBezTo>
                  <a:cubicBezTo>
                    <a:pt x="18770" y="18314"/>
                    <a:pt x="18770" y="18314"/>
                    <a:pt x="18760" y="18305"/>
                  </a:cubicBezTo>
                  <a:close/>
                  <a:moveTo>
                    <a:pt x="18779" y="18305"/>
                  </a:moveTo>
                  <a:cubicBezTo>
                    <a:pt x="18779" y="18305"/>
                    <a:pt x="18789" y="18305"/>
                    <a:pt x="18789" y="18314"/>
                  </a:cubicBezTo>
                  <a:lnTo>
                    <a:pt x="18779" y="18314"/>
                  </a:lnTo>
                  <a:cubicBezTo>
                    <a:pt x="18779" y="18314"/>
                    <a:pt x="18779" y="18314"/>
                    <a:pt x="18779" y="18305"/>
                  </a:cubicBezTo>
                  <a:close/>
                  <a:moveTo>
                    <a:pt x="19319" y="18305"/>
                  </a:moveTo>
                  <a:cubicBezTo>
                    <a:pt x="19319" y="18314"/>
                    <a:pt x="19319" y="18314"/>
                    <a:pt x="19319" y="18314"/>
                  </a:cubicBezTo>
                  <a:cubicBezTo>
                    <a:pt x="19309" y="18314"/>
                    <a:pt x="19309" y="18314"/>
                    <a:pt x="19309" y="18305"/>
                  </a:cubicBezTo>
                  <a:close/>
                  <a:moveTo>
                    <a:pt x="21534" y="18295"/>
                  </a:moveTo>
                  <a:cubicBezTo>
                    <a:pt x="21543" y="18305"/>
                    <a:pt x="21543" y="18305"/>
                    <a:pt x="21543" y="18305"/>
                  </a:cubicBezTo>
                  <a:cubicBezTo>
                    <a:pt x="21543" y="18314"/>
                    <a:pt x="21534" y="18314"/>
                    <a:pt x="21534" y="18314"/>
                  </a:cubicBezTo>
                  <a:lnTo>
                    <a:pt x="21524" y="18314"/>
                  </a:lnTo>
                  <a:cubicBezTo>
                    <a:pt x="21524" y="18314"/>
                    <a:pt x="21524" y="18305"/>
                    <a:pt x="21524" y="18305"/>
                  </a:cubicBezTo>
                  <a:cubicBezTo>
                    <a:pt x="21524" y="18305"/>
                    <a:pt x="21534" y="18295"/>
                    <a:pt x="21534" y="18295"/>
                  </a:cubicBezTo>
                  <a:close/>
                  <a:moveTo>
                    <a:pt x="21666" y="18276"/>
                  </a:moveTo>
                  <a:cubicBezTo>
                    <a:pt x="21666" y="18286"/>
                    <a:pt x="21676" y="18286"/>
                    <a:pt x="21676" y="18286"/>
                  </a:cubicBezTo>
                  <a:cubicBezTo>
                    <a:pt x="21676" y="18295"/>
                    <a:pt x="21676" y="18295"/>
                    <a:pt x="21666" y="18295"/>
                  </a:cubicBezTo>
                  <a:cubicBezTo>
                    <a:pt x="21657" y="18295"/>
                    <a:pt x="21657" y="18305"/>
                    <a:pt x="21657" y="18305"/>
                  </a:cubicBezTo>
                  <a:cubicBezTo>
                    <a:pt x="21657" y="18314"/>
                    <a:pt x="21647" y="18314"/>
                    <a:pt x="21647" y="18314"/>
                  </a:cubicBezTo>
                  <a:cubicBezTo>
                    <a:pt x="21647" y="18314"/>
                    <a:pt x="21638" y="18305"/>
                    <a:pt x="21638" y="18305"/>
                  </a:cubicBezTo>
                  <a:cubicBezTo>
                    <a:pt x="21638" y="18295"/>
                    <a:pt x="21657" y="18276"/>
                    <a:pt x="21666" y="18276"/>
                  </a:cubicBezTo>
                  <a:close/>
                  <a:moveTo>
                    <a:pt x="21998" y="18295"/>
                  </a:moveTo>
                  <a:cubicBezTo>
                    <a:pt x="22007" y="18305"/>
                    <a:pt x="22007" y="18305"/>
                    <a:pt x="21998" y="18314"/>
                  </a:cubicBezTo>
                  <a:lnTo>
                    <a:pt x="21998" y="18295"/>
                  </a:lnTo>
                  <a:close/>
                  <a:moveTo>
                    <a:pt x="22177" y="18305"/>
                  </a:moveTo>
                  <a:lnTo>
                    <a:pt x="22168" y="18314"/>
                  </a:lnTo>
                  <a:cubicBezTo>
                    <a:pt x="22168" y="18314"/>
                    <a:pt x="22168" y="18305"/>
                    <a:pt x="22168" y="18305"/>
                  </a:cubicBezTo>
                  <a:close/>
                  <a:moveTo>
                    <a:pt x="23370" y="18295"/>
                  </a:moveTo>
                  <a:cubicBezTo>
                    <a:pt x="23379" y="18295"/>
                    <a:pt x="23379" y="18305"/>
                    <a:pt x="23379" y="18305"/>
                  </a:cubicBezTo>
                  <a:lnTo>
                    <a:pt x="23370" y="18314"/>
                  </a:lnTo>
                  <a:cubicBezTo>
                    <a:pt x="23370" y="18314"/>
                    <a:pt x="23370" y="18314"/>
                    <a:pt x="23370" y="18305"/>
                  </a:cubicBezTo>
                  <a:cubicBezTo>
                    <a:pt x="23370" y="18305"/>
                    <a:pt x="23370" y="18295"/>
                    <a:pt x="23370" y="18295"/>
                  </a:cubicBezTo>
                  <a:close/>
                  <a:moveTo>
                    <a:pt x="17028" y="18229"/>
                  </a:moveTo>
                  <a:cubicBezTo>
                    <a:pt x="17038" y="18229"/>
                    <a:pt x="17038" y="18229"/>
                    <a:pt x="17047" y="18238"/>
                  </a:cubicBezTo>
                  <a:cubicBezTo>
                    <a:pt x="17038" y="18257"/>
                    <a:pt x="17038" y="18276"/>
                    <a:pt x="17038" y="18295"/>
                  </a:cubicBezTo>
                  <a:cubicBezTo>
                    <a:pt x="17019" y="18305"/>
                    <a:pt x="17009" y="18314"/>
                    <a:pt x="17000" y="18324"/>
                  </a:cubicBezTo>
                  <a:cubicBezTo>
                    <a:pt x="17000" y="18324"/>
                    <a:pt x="16990" y="18314"/>
                    <a:pt x="17000" y="18314"/>
                  </a:cubicBezTo>
                  <a:cubicBezTo>
                    <a:pt x="17000" y="18305"/>
                    <a:pt x="17000" y="18295"/>
                    <a:pt x="17000" y="18286"/>
                  </a:cubicBezTo>
                  <a:cubicBezTo>
                    <a:pt x="17009" y="18276"/>
                    <a:pt x="17009" y="18267"/>
                    <a:pt x="17009" y="18248"/>
                  </a:cubicBezTo>
                  <a:cubicBezTo>
                    <a:pt x="17000" y="18248"/>
                    <a:pt x="17000" y="18248"/>
                    <a:pt x="17000" y="18238"/>
                  </a:cubicBezTo>
                  <a:cubicBezTo>
                    <a:pt x="17009" y="18238"/>
                    <a:pt x="17019" y="18229"/>
                    <a:pt x="17028" y="18229"/>
                  </a:cubicBezTo>
                  <a:close/>
                  <a:moveTo>
                    <a:pt x="18174" y="18295"/>
                  </a:moveTo>
                  <a:cubicBezTo>
                    <a:pt x="18174" y="18305"/>
                    <a:pt x="18174" y="18305"/>
                    <a:pt x="18174" y="18305"/>
                  </a:cubicBezTo>
                  <a:cubicBezTo>
                    <a:pt x="18174" y="18314"/>
                    <a:pt x="18164" y="18314"/>
                    <a:pt x="18164" y="18314"/>
                  </a:cubicBezTo>
                  <a:cubicBezTo>
                    <a:pt x="18164" y="18314"/>
                    <a:pt x="18164" y="18314"/>
                    <a:pt x="18164" y="18324"/>
                  </a:cubicBezTo>
                  <a:cubicBezTo>
                    <a:pt x="18164" y="18314"/>
                    <a:pt x="18155" y="18314"/>
                    <a:pt x="18155" y="18314"/>
                  </a:cubicBezTo>
                  <a:cubicBezTo>
                    <a:pt x="18155" y="18314"/>
                    <a:pt x="18145" y="18305"/>
                    <a:pt x="18145" y="18305"/>
                  </a:cubicBezTo>
                  <a:cubicBezTo>
                    <a:pt x="18145" y="18295"/>
                    <a:pt x="18155" y="18295"/>
                    <a:pt x="18164" y="18295"/>
                  </a:cubicBezTo>
                  <a:close/>
                  <a:moveTo>
                    <a:pt x="18306" y="18257"/>
                  </a:moveTo>
                  <a:cubicBezTo>
                    <a:pt x="18306" y="18267"/>
                    <a:pt x="18306" y="18267"/>
                    <a:pt x="18306" y="18267"/>
                  </a:cubicBezTo>
                  <a:cubicBezTo>
                    <a:pt x="18297" y="18276"/>
                    <a:pt x="18297" y="18286"/>
                    <a:pt x="18287" y="18295"/>
                  </a:cubicBezTo>
                  <a:lnTo>
                    <a:pt x="18278" y="18295"/>
                  </a:lnTo>
                  <a:cubicBezTo>
                    <a:pt x="18278" y="18295"/>
                    <a:pt x="18278" y="18295"/>
                    <a:pt x="18278" y="18286"/>
                  </a:cubicBezTo>
                  <a:lnTo>
                    <a:pt x="18268" y="18314"/>
                  </a:lnTo>
                  <a:cubicBezTo>
                    <a:pt x="18259" y="18314"/>
                    <a:pt x="18259" y="18305"/>
                    <a:pt x="18249" y="18305"/>
                  </a:cubicBezTo>
                  <a:cubicBezTo>
                    <a:pt x="18249" y="18314"/>
                    <a:pt x="18249" y="18314"/>
                    <a:pt x="18249" y="18314"/>
                  </a:cubicBezTo>
                  <a:cubicBezTo>
                    <a:pt x="18249" y="18324"/>
                    <a:pt x="18249" y="18324"/>
                    <a:pt x="18249" y="18324"/>
                  </a:cubicBezTo>
                  <a:lnTo>
                    <a:pt x="18240" y="18324"/>
                  </a:lnTo>
                  <a:lnTo>
                    <a:pt x="18240" y="18314"/>
                  </a:lnTo>
                  <a:lnTo>
                    <a:pt x="18221" y="18314"/>
                  </a:lnTo>
                  <a:cubicBezTo>
                    <a:pt x="18221" y="18314"/>
                    <a:pt x="18221" y="18305"/>
                    <a:pt x="18221" y="18305"/>
                  </a:cubicBezTo>
                  <a:cubicBezTo>
                    <a:pt x="18230" y="18305"/>
                    <a:pt x="18230" y="18295"/>
                    <a:pt x="18230" y="18295"/>
                  </a:cubicBezTo>
                  <a:cubicBezTo>
                    <a:pt x="18230" y="18286"/>
                    <a:pt x="18230" y="18286"/>
                    <a:pt x="18230" y="18286"/>
                  </a:cubicBezTo>
                  <a:lnTo>
                    <a:pt x="18240" y="18286"/>
                  </a:lnTo>
                  <a:cubicBezTo>
                    <a:pt x="18259" y="18276"/>
                    <a:pt x="18278" y="18267"/>
                    <a:pt x="18297" y="18267"/>
                  </a:cubicBezTo>
                  <a:cubicBezTo>
                    <a:pt x="18306" y="18267"/>
                    <a:pt x="18306" y="18257"/>
                    <a:pt x="18306" y="18257"/>
                  </a:cubicBezTo>
                  <a:close/>
                  <a:moveTo>
                    <a:pt x="19281" y="18305"/>
                  </a:moveTo>
                  <a:cubicBezTo>
                    <a:pt x="19281" y="18314"/>
                    <a:pt x="19271" y="18314"/>
                    <a:pt x="19262" y="18314"/>
                  </a:cubicBezTo>
                  <a:lnTo>
                    <a:pt x="19253" y="18324"/>
                  </a:lnTo>
                  <a:cubicBezTo>
                    <a:pt x="19253" y="18324"/>
                    <a:pt x="19253" y="18324"/>
                    <a:pt x="19253" y="18314"/>
                  </a:cubicBezTo>
                  <a:lnTo>
                    <a:pt x="19262" y="18314"/>
                  </a:lnTo>
                  <a:cubicBezTo>
                    <a:pt x="19262" y="18314"/>
                    <a:pt x="19262" y="18305"/>
                    <a:pt x="19262" y="18305"/>
                  </a:cubicBezTo>
                  <a:close/>
                  <a:moveTo>
                    <a:pt x="21676" y="18305"/>
                  </a:moveTo>
                  <a:cubicBezTo>
                    <a:pt x="21676" y="18305"/>
                    <a:pt x="21685" y="18305"/>
                    <a:pt x="21685" y="18314"/>
                  </a:cubicBezTo>
                  <a:lnTo>
                    <a:pt x="21676" y="18314"/>
                  </a:lnTo>
                  <a:cubicBezTo>
                    <a:pt x="21666" y="18324"/>
                    <a:pt x="21666" y="18324"/>
                    <a:pt x="21657" y="18324"/>
                  </a:cubicBezTo>
                  <a:cubicBezTo>
                    <a:pt x="21666" y="18324"/>
                    <a:pt x="21666" y="18314"/>
                    <a:pt x="21666" y="18314"/>
                  </a:cubicBezTo>
                  <a:cubicBezTo>
                    <a:pt x="21666" y="18314"/>
                    <a:pt x="21676" y="18305"/>
                    <a:pt x="21676" y="18305"/>
                  </a:cubicBezTo>
                  <a:close/>
                  <a:moveTo>
                    <a:pt x="22452" y="18295"/>
                  </a:moveTo>
                  <a:cubicBezTo>
                    <a:pt x="22452" y="18305"/>
                    <a:pt x="22442" y="18314"/>
                    <a:pt x="22433" y="18324"/>
                  </a:cubicBezTo>
                  <a:lnTo>
                    <a:pt x="22442" y="18305"/>
                  </a:lnTo>
                  <a:lnTo>
                    <a:pt x="22452" y="18295"/>
                  </a:lnTo>
                  <a:close/>
                  <a:moveTo>
                    <a:pt x="22471" y="18314"/>
                  </a:moveTo>
                  <a:lnTo>
                    <a:pt x="22452" y="18324"/>
                  </a:lnTo>
                  <a:lnTo>
                    <a:pt x="22452" y="18314"/>
                  </a:lnTo>
                  <a:close/>
                  <a:moveTo>
                    <a:pt x="23396" y="18319"/>
                  </a:moveTo>
                  <a:cubicBezTo>
                    <a:pt x="23397" y="18319"/>
                    <a:pt x="23398" y="18320"/>
                    <a:pt x="23398" y="18324"/>
                  </a:cubicBezTo>
                  <a:lnTo>
                    <a:pt x="23389" y="18324"/>
                  </a:lnTo>
                  <a:cubicBezTo>
                    <a:pt x="23389" y="18324"/>
                    <a:pt x="23393" y="18319"/>
                    <a:pt x="23396" y="18319"/>
                  </a:cubicBezTo>
                  <a:close/>
                  <a:moveTo>
                    <a:pt x="18192" y="18314"/>
                  </a:moveTo>
                  <a:cubicBezTo>
                    <a:pt x="18202" y="18314"/>
                    <a:pt x="18202" y="18324"/>
                    <a:pt x="18202" y="18333"/>
                  </a:cubicBezTo>
                  <a:cubicBezTo>
                    <a:pt x="18202" y="18333"/>
                    <a:pt x="18192" y="18333"/>
                    <a:pt x="18192" y="18324"/>
                  </a:cubicBezTo>
                  <a:cubicBezTo>
                    <a:pt x="18192" y="18324"/>
                    <a:pt x="18192" y="18314"/>
                    <a:pt x="18192" y="18314"/>
                  </a:cubicBezTo>
                  <a:close/>
                  <a:moveTo>
                    <a:pt x="18495" y="18305"/>
                  </a:moveTo>
                  <a:cubicBezTo>
                    <a:pt x="18495" y="18314"/>
                    <a:pt x="18505" y="18314"/>
                    <a:pt x="18505" y="18314"/>
                  </a:cubicBezTo>
                  <a:cubicBezTo>
                    <a:pt x="18505" y="18314"/>
                    <a:pt x="18505" y="18314"/>
                    <a:pt x="18514" y="18324"/>
                  </a:cubicBezTo>
                  <a:lnTo>
                    <a:pt x="18524" y="18324"/>
                  </a:lnTo>
                  <a:cubicBezTo>
                    <a:pt x="18514" y="18324"/>
                    <a:pt x="18514" y="18333"/>
                    <a:pt x="18514" y="18333"/>
                  </a:cubicBezTo>
                  <a:lnTo>
                    <a:pt x="18505" y="18333"/>
                  </a:lnTo>
                  <a:cubicBezTo>
                    <a:pt x="18505" y="18333"/>
                    <a:pt x="18495" y="18333"/>
                    <a:pt x="18495" y="18324"/>
                  </a:cubicBezTo>
                  <a:lnTo>
                    <a:pt x="18486" y="18324"/>
                  </a:lnTo>
                  <a:cubicBezTo>
                    <a:pt x="18486" y="18314"/>
                    <a:pt x="18486" y="18314"/>
                    <a:pt x="18486" y="18314"/>
                  </a:cubicBezTo>
                  <a:cubicBezTo>
                    <a:pt x="18486" y="18314"/>
                    <a:pt x="18486" y="18305"/>
                    <a:pt x="18495" y="18305"/>
                  </a:cubicBezTo>
                  <a:close/>
                  <a:moveTo>
                    <a:pt x="18590" y="18286"/>
                  </a:moveTo>
                  <a:lnTo>
                    <a:pt x="18590" y="18286"/>
                  </a:lnTo>
                  <a:cubicBezTo>
                    <a:pt x="18599" y="18295"/>
                    <a:pt x="18599" y="18295"/>
                    <a:pt x="18599" y="18295"/>
                  </a:cubicBezTo>
                  <a:cubicBezTo>
                    <a:pt x="18609" y="18295"/>
                    <a:pt x="18609" y="18295"/>
                    <a:pt x="18609" y="18305"/>
                  </a:cubicBezTo>
                  <a:cubicBezTo>
                    <a:pt x="18609" y="18305"/>
                    <a:pt x="18609" y="18305"/>
                    <a:pt x="18609" y="18314"/>
                  </a:cubicBezTo>
                  <a:cubicBezTo>
                    <a:pt x="18609" y="18314"/>
                    <a:pt x="18618" y="18324"/>
                    <a:pt x="18609" y="18324"/>
                  </a:cubicBezTo>
                  <a:cubicBezTo>
                    <a:pt x="18609" y="18333"/>
                    <a:pt x="18609" y="18333"/>
                    <a:pt x="18609" y="18333"/>
                  </a:cubicBezTo>
                  <a:cubicBezTo>
                    <a:pt x="18609" y="18333"/>
                    <a:pt x="18599" y="18324"/>
                    <a:pt x="18609" y="18324"/>
                  </a:cubicBezTo>
                  <a:cubicBezTo>
                    <a:pt x="18609" y="18324"/>
                    <a:pt x="18609" y="18314"/>
                    <a:pt x="18609" y="18314"/>
                  </a:cubicBezTo>
                  <a:cubicBezTo>
                    <a:pt x="18599" y="18305"/>
                    <a:pt x="18590" y="18295"/>
                    <a:pt x="18590" y="18286"/>
                  </a:cubicBezTo>
                  <a:close/>
                  <a:moveTo>
                    <a:pt x="22026" y="18314"/>
                  </a:moveTo>
                  <a:lnTo>
                    <a:pt x="22026" y="18324"/>
                  </a:lnTo>
                  <a:lnTo>
                    <a:pt x="22045" y="18324"/>
                  </a:lnTo>
                  <a:cubicBezTo>
                    <a:pt x="22035" y="18333"/>
                    <a:pt x="22026" y="18333"/>
                    <a:pt x="22016" y="18333"/>
                  </a:cubicBezTo>
                  <a:lnTo>
                    <a:pt x="22016" y="18324"/>
                  </a:lnTo>
                  <a:lnTo>
                    <a:pt x="22026" y="18324"/>
                  </a:lnTo>
                  <a:cubicBezTo>
                    <a:pt x="22016" y="18324"/>
                    <a:pt x="22016" y="18314"/>
                    <a:pt x="22016" y="18314"/>
                  </a:cubicBezTo>
                  <a:close/>
                  <a:moveTo>
                    <a:pt x="23521" y="18269"/>
                  </a:moveTo>
                  <a:cubicBezTo>
                    <a:pt x="23529" y="18269"/>
                    <a:pt x="23536" y="18272"/>
                    <a:pt x="23540" y="18276"/>
                  </a:cubicBezTo>
                  <a:lnTo>
                    <a:pt x="23521" y="18276"/>
                  </a:lnTo>
                  <a:cubicBezTo>
                    <a:pt x="23512" y="18276"/>
                    <a:pt x="23512" y="18286"/>
                    <a:pt x="23512" y="18295"/>
                  </a:cubicBezTo>
                  <a:cubicBezTo>
                    <a:pt x="23521" y="18305"/>
                    <a:pt x="23521" y="18324"/>
                    <a:pt x="23512" y="18333"/>
                  </a:cubicBezTo>
                  <a:lnTo>
                    <a:pt x="23503" y="18333"/>
                  </a:lnTo>
                  <a:cubicBezTo>
                    <a:pt x="23493" y="18324"/>
                    <a:pt x="23493" y="18314"/>
                    <a:pt x="23503" y="18305"/>
                  </a:cubicBezTo>
                  <a:cubicBezTo>
                    <a:pt x="23503" y="18305"/>
                    <a:pt x="23503" y="18295"/>
                    <a:pt x="23503" y="18286"/>
                  </a:cubicBezTo>
                  <a:cubicBezTo>
                    <a:pt x="23503" y="18286"/>
                    <a:pt x="23503" y="18276"/>
                    <a:pt x="23503" y="18276"/>
                  </a:cubicBezTo>
                  <a:cubicBezTo>
                    <a:pt x="23507" y="18272"/>
                    <a:pt x="23514" y="18269"/>
                    <a:pt x="23521" y="18269"/>
                  </a:cubicBezTo>
                  <a:close/>
                  <a:moveTo>
                    <a:pt x="23484" y="18229"/>
                  </a:moveTo>
                  <a:cubicBezTo>
                    <a:pt x="23493" y="18238"/>
                    <a:pt x="23493" y="18238"/>
                    <a:pt x="23493" y="18238"/>
                  </a:cubicBezTo>
                  <a:cubicBezTo>
                    <a:pt x="23484" y="18248"/>
                    <a:pt x="23484" y="18248"/>
                    <a:pt x="23484" y="18248"/>
                  </a:cubicBezTo>
                  <a:lnTo>
                    <a:pt x="23465" y="18248"/>
                  </a:lnTo>
                  <a:cubicBezTo>
                    <a:pt x="23465" y="18248"/>
                    <a:pt x="23474" y="18257"/>
                    <a:pt x="23474" y="18257"/>
                  </a:cubicBezTo>
                  <a:cubicBezTo>
                    <a:pt x="23474" y="18267"/>
                    <a:pt x="23474" y="18267"/>
                    <a:pt x="23484" y="18267"/>
                  </a:cubicBezTo>
                  <a:cubicBezTo>
                    <a:pt x="23493" y="18257"/>
                    <a:pt x="23493" y="18257"/>
                    <a:pt x="23493" y="18257"/>
                  </a:cubicBezTo>
                  <a:cubicBezTo>
                    <a:pt x="23493" y="18257"/>
                    <a:pt x="23493" y="18267"/>
                    <a:pt x="23503" y="18267"/>
                  </a:cubicBezTo>
                  <a:cubicBezTo>
                    <a:pt x="23503" y="18276"/>
                    <a:pt x="23493" y="18276"/>
                    <a:pt x="23484" y="18286"/>
                  </a:cubicBezTo>
                  <a:cubicBezTo>
                    <a:pt x="23484" y="18276"/>
                    <a:pt x="23484" y="18276"/>
                    <a:pt x="23484" y="18276"/>
                  </a:cubicBezTo>
                  <a:cubicBezTo>
                    <a:pt x="23477" y="18276"/>
                    <a:pt x="23471" y="18281"/>
                    <a:pt x="23465" y="18281"/>
                  </a:cubicBezTo>
                  <a:cubicBezTo>
                    <a:pt x="23461" y="18281"/>
                    <a:pt x="23458" y="18279"/>
                    <a:pt x="23455" y="18276"/>
                  </a:cubicBezTo>
                  <a:cubicBezTo>
                    <a:pt x="23446" y="18276"/>
                    <a:pt x="23446" y="18286"/>
                    <a:pt x="23446" y="18295"/>
                  </a:cubicBezTo>
                  <a:cubicBezTo>
                    <a:pt x="23446" y="18295"/>
                    <a:pt x="23455" y="18305"/>
                    <a:pt x="23455" y="18314"/>
                  </a:cubicBezTo>
                  <a:cubicBezTo>
                    <a:pt x="23455" y="18324"/>
                    <a:pt x="23455" y="18324"/>
                    <a:pt x="23455" y="18333"/>
                  </a:cubicBezTo>
                  <a:cubicBezTo>
                    <a:pt x="23446" y="18333"/>
                    <a:pt x="23446" y="18333"/>
                    <a:pt x="23446" y="18324"/>
                  </a:cubicBezTo>
                  <a:cubicBezTo>
                    <a:pt x="23441" y="18319"/>
                    <a:pt x="23439" y="18317"/>
                    <a:pt x="23436" y="18317"/>
                  </a:cubicBezTo>
                  <a:cubicBezTo>
                    <a:pt x="23434" y="18317"/>
                    <a:pt x="23432" y="18319"/>
                    <a:pt x="23427" y="18324"/>
                  </a:cubicBezTo>
                  <a:cubicBezTo>
                    <a:pt x="23427" y="18333"/>
                    <a:pt x="23427" y="18333"/>
                    <a:pt x="23417" y="18343"/>
                  </a:cubicBezTo>
                  <a:cubicBezTo>
                    <a:pt x="23417" y="18333"/>
                    <a:pt x="23417" y="18324"/>
                    <a:pt x="23417" y="18314"/>
                  </a:cubicBezTo>
                  <a:cubicBezTo>
                    <a:pt x="23417" y="18309"/>
                    <a:pt x="23417" y="18307"/>
                    <a:pt x="23416" y="18307"/>
                  </a:cubicBezTo>
                  <a:cubicBezTo>
                    <a:pt x="23415" y="18307"/>
                    <a:pt x="23413" y="18309"/>
                    <a:pt x="23408" y="18314"/>
                  </a:cubicBezTo>
                  <a:lnTo>
                    <a:pt x="23389" y="18314"/>
                  </a:lnTo>
                  <a:cubicBezTo>
                    <a:pt x="23389" y="18305"/>
                    <a:pt x="23389" y="18305"/>
                    <a:pt x="23389" y="18305"/>
                  </a:cubicBezTo>
                  <a:cubicBezTo>
                    <a:pt x="23398" y="18295"/>
                    <a:pt x="23408" y="18286"/>
                    <a:pt x="23417" y="18276"/>
                  </a:cubicBezTo>
                  <a:cubicBezTo>
                    <a:pt x="23427" y="18267"/>
                    <a:pt x="23446" y="18257"/>
                    <a:pt x="23455" y="18257"/>
                  </a:cubicBezTo>
                  <a:cubicBezTo>
                    <a:pt x="23455" y="18257"/>
                    <a:pt x="23455" y="18257"/>
                    <a:pt x="23465" y="18248"/>
                  </a:cubicBezTo>
                  <a:cubicBezTo>
                    <a:pt x="23465" y="18238"/>
                    <a:pt x="23474" y="18238"/>
                    <a:pt x="23474" y="18238"/>
                  </a:cubicBezTo>
                  <a:cubicBezTo>
                    <a:pt x="23484" y="18229"/>
                    <a:pt x="23484" y="18229"/>
                    <a:pt x="23484" y="18229"/>
                  </a:cubicBezTo>
                  <a:close/>
                  <a:moveTo>
                    <a:pt x="21827" y="18201"/>
                  </a:moveTo>
                  <a:lnTo>
                    <a:pt x="21856" y="18210"/>
                  </a:lnTo>
                  <a:cubicBezTo>
                    <a:pt x="21846" y="18220"/>
                    <a:pt x="21846" y="18229"/>
                    <a:pt x="21856" y="18238"/>
                  </a:cubicBezTo>
                  <a:cubicBezTo>
                    <a:pt x="21865" y="18229"/>
                    <a:pt x="21874" y="18229"/>
                    <a:pt x="21874" y="18220"/>
                  </a:cubicBezTo>
                  <a:cubicBezTo>
                    <a:pt x="21893" y="18220"/>
                    <a:pt x="21903" y="18210"/>
                    <a:pt x="21912" y="18210"/>
                  </a:cubicBezTo>
                  <a:cubicBezTo>
                    <a:pt x="21922" y="18210"/>
                    <a:pt x="21922" y="18210"/>
                    <a:pt x="21922" y="18220"/>
                  </a:cubicBezTo>
                  <a:cubicBezTo>
                    <a:pt x="21930" y="18216"/>
                    <a:pt x="21936" y="18213"/>
                    <a:pt x="21940" y="18213"/>
                  </a:cubicBezTo>
                  <a:cubicBezTo>
                    <a:pt x="21945" y="18213"/>
                    <a:pt x="21946" y="18218"/>
                    <a:pt x="21941" y="18229"/>
                  </a:cubicBezTo>
                  <a:cubicBezTo>
                    <a:pt x="21941" y="18238"/>
                    <a:pt x="21950" y="18248"/>
                    <a:pt x="21960" y="18248"/>
                  </a:cubicBezTo>
                  <a:lnTo>
                    <a:pt x="21979" y="18248"/>
                  </a:lnTo>
                  <a:cubicBezTo>
                    <a:pt x="21988" y="18257"/>
                    <a:pt x="21988" y="18257"/>
                    <a:pt x="21998" y="18257"/>
                  </a:cubicBezTo>
                  <a:lnTo>
                    <a:pt x="22016" y="18257"/>
                  </a:lnTo>
                  <a:cubicBezTo>
                    <a:pt x="22016" y="18257"/>
                    <a:pt x="22007" y="18267"/>
                    <a:pt x="22007" y="18267"/>
                  </a:cubicBezTo>
                  <a:cubicBezTo>
                    <a:pt x="21998" y="18267"/>
                    <a:pt x="21998" y="18276"/>
                    <a:pt x="21998" y="18276"/>
                  </a:cubicBezTo>
                  <a:cubicBezTo>
                    <a:pt x="21998" y="18286"/>
                    <a:pt x="21998" y="18286"/>
                    <a:pt x="21988" y="18286"/>
                  </a:cubicBezTo>
                  <a:lnTo>
                    <a:pt x="21979" y="18286"/>
                  </a:lnTo>
                  <a:cubicBezTo>
                    <a:pt x="21969" y="18286"/>
                    <a:pt x="21969" y="18286"/>
                    <a:pt x="21969" y="18295"/>
                  </a:cubicBezTo>
                  <a:lnTo>
                    <a:pt x="21979" y="18295"/>
                  </a:lnTo>
                  <a:cubicBezTo>
                    <a:pt x="21979" y="18305"/>
                    <a:pt x="21979" y="18314"/>
                    <a:pt x="21969" y="18314"/>
                  </a:cubicBezTo>
                  <a:cubicBezTo>
                    <a:pt x="21969" y="18324"/>
                    <a:pt x="21969" y="18324"/>
                    <a:pt x="21960" y="18324"/>
                  </a:cubicBezTo>
                  <a:lnTo>
                    <a:pt x="21931" y="18324"/>
                  </a:lnTo>
                  <a:lnTo>
                    <a:pt x="21941" y="18343"/>
                  </a:lnTo>
                  <a:lnTo>
                    <a:pt x="21922" y="18343"/>
                  </a:lnTo>
                  <a:cubicBezTo>
                    <a:pt x="21919" y="18346"/>
                    <a:pt x="21917" y="18347"/>
                    <a:pt x="21915" y="18347"/>
                  </a:cubicBezTo>
                  <a:cubicBezTo>
                    <a:pt x="21912" y="18347"/>
                    <a:pt x="21912" y="18343"/>
                    <a:pt x="21912" y="18343"/>
                  </a:cubicBezTo>
                  <a:cubicBezTo>
                    <a:pt x="21912" y="18333"/>
                    <a:pt x="21922" y="18333"/>
                    <a:pt x="21922" y="18324"/>
                  </a:cubicBezTo>
                  <a:cubicBezTo>
                    <a:pt x="21922" y="18324"/>
                    <a:pt x="21922" y="18314"/>
                    <a:pt x="21922" y="18314"/>
                  </a:cubicBezTo>
                  <a:cubicBezTo>
                    <a:pt x="21922" y="18314"/>
                    <a:pt x="21912" y="18305"/>
                    <a:pt x="21912" y="18305"/>
                  </a:cubicBezTo>
                  <a:lnTo>
                    <a:pt x="21912" y="18324"/>
                  </a:lnTo>
                  <a:cubicBezTo>
                    <a:pt x="21903" y="18324"/>
                    <a:pt x="21903" y="18324"/>
                    <a:pt x="21893" y="18333"/>
                  </a:cubicBezTo>
                  <a:lnTo>
                    <a:pt x="21884" y="18333"/>
                  </a:lnTo>
                  <a:cubicBezTo>
                    <a:pt x="21884" y="18324"/>
                    <a:pt x="21884" y="18324"/>
                    <a:pt x="21874" y="18314"/>
                  </a:cubicBezTo>
                  <a:cubicBezTo>
                    <a:pt x="21874" y="18305"/>
                    <a:pt x="21874" y="18305"/>
                    <a:pt x="21874" y="18295"/>
                  </a:cubicBezTo>
                  <a:cubicBezTo>
                    <a:pt x="21884" y="18295"/>
                    <a:pt x="21893" y="18295"/>
                    <a:pt x="21893" y="18286"/>
                  </a:cubicBezTo>
                  <a:lnTo>
                    <a:pt x="21931" y="18286"/>
                  </a:lnTo>
                  <a:cubicBezTo>
                    <a:pt x="21912" y="18276"/>
                    <a:pt x="21893" y="18276"/>
                    <a:pt x="21884" y="18267"/>
                  </a:cubicBezTo>
                  <a:cubicBezTo>
                    <a:pt x="21881" y="18270"/>
                    <a:pt x="21878" y="18271"/>
                    <a:pt x="21876" y="18271"/>
                  </a:cubicBezTo>
                  <a:cubicBezTo>
                    <a:pt x="21870" y="18271"/>
                    <a:pt x="21865" y="18264"/>
                    <a:pt x="21865" y="18257"/>
                  </a:cubicBezTo>
                  <a:cubicBezTo>
                    <a:pt x="21865" y="18267"/>
                    <a:pt x="21865" y="18276"/>
                    <a:pt x="21856" y="18276"/>
                  </a:cubicBezTo>
                  <a:lnTo>
                    <a:pt x="21846" y="18276"/>
                  </a:lnTo>
                  <a:cubicBezTo>
                    <a:pt x="21856" y="18286"/>
                    <a:pt x="21856" y="18295"/>
                    <a:pt x="21856" y="18295"/>
                  </a:cubicBezTo>
                  <a:cubicBezTo>
                    <a:pt x="21865" y="18305"/>
                    <a:pt x="21865" y="18305"/>
                    <a:pt x="21865" y="18314"/>
                  </a:cubicBezTo>
                  <a:lnTo>
                    <a:pt x="21856" y="18314"/>
                  </a:lnTo>
                  <a:lnTo>
                    <a:pt x="21856" y="18324"/>
                  </a:lnTo>
                  <a:lnTo>
                    <a:pt x="21808" y="18324"/>
                  </a:lnTo>
                  <a:cubicBezTo>
                    <a:pt x="21799" y="18314"/>
                    <a:pt x="21799" y="18314"/>
                    <a:pt x="21789" y="18305"/>
                  </a:cubicBezTo>
                  <a:cubicBezTo>
                    <a:pt x="21780" y="18295"/>
                    <a:pt x="21780" y="18295"/>
                    <a:pt x="21789" y="18286"/>
                  </a:cubicBezTo>
                  <a:cubicBezTo>
                    <a:pt x="21789" y="18286"/>
                    <a:pt x="21789" y="18286"/>
                    <a:pt x="21789" y="18276"/>
                  </a:cubicBezTo>
                  <a:cubicBezTo>
                    <a:pt x="21780" y="18286"/>
                    <a:pt x="21780" y="18295"/>
                    <a:pt x="21770" y="18305"/>
                  </a:cubicBezTo>
                  <a:cubicBezTo>
                    <a:pt x="21770" y="18295"/>
                    <a:pt x="21761" y="18295"/>
                    <a:pt x="21761" y="18286"/>
                  </a:cubicBezTo>
                  <a:cubicBezTo>
                    <a:pt x="21761" y="18286"/>
                    <a:pt x="21761" y="18286"/>
                    <a:pt x="21761" y="18276"/>
                  </a:cubicBezTo>
                  <a:lnTo>
                    <a:pt x="21770" y="18276"/>
                  </a:lnTo>
                  <a:cubicBezTo>
                    <a:pt x="21770" y="18276"/>
                    <a:pt x="21780" y="18267"/>
                    <a:pt x="21780" y="18267"/>
                  </a:cubicBezTo>
                  <a:lnTo>
                    <a:pt x="21799" y="18267"/>
                  </a:lnTo>
                  <a:cubicBezTo>
                    <a:pt x="21808" y="18276"/>
                    <a:pt x="21818" y="18286"/>
                    <a:pt x="21827" y="18295"/>
                  </a:cubicBezTo>
                  <a:cubicBezTo>
                    <a:pt x="21837" y="18286"/>
                    <a:pt x="21846" y="18276"/>
                    <a:pt x="21837" y="18267"/>
                  </a:cubicBezTo>
                  <a:lnTo>
                    <a:pt x="21856" y="18257"/>
                  </a:lnTo>
                  <a:cubicBezTo>
                    <a:pt x="21846" y="18248"/>
                    <a:pt x="21837" y="18248"/>
                    <a:pt x="21827" y="18248"/>
                  </a:cubicBezTo>
                  <a:cubicBezTo>
                    <a:pt x="21818" y="18248"/>
                    <a:pt x="21818" y="18257"/>
                    <a:pt x="21808" y="18257"/>
                  </a:cubicBezTo>
                  <a:cubicBezTo>
                    <a:pt x="21808" y="18257"/>
                    <a:pt x="21808" y="18257"/>
                    <a:pt x="21808" y="18248"/>
                  </a:cubicBezTo>
                  <a:cubicBezTo>
                    <a:pt x="21808" y="18248"/>
                    <a:pt x="21808" y="18238"/>
                    <a:pt x="21808" y="18238"/>
                  </a:cubicBezTo>
                  <a:cubicBezTo>
                    <a:pt x="21799" y="18238"/>
                    <a:pt x="21799" y="18229"/>
                    <a:pt x="21808" y="18229"/>
                  </a:cubicBezTo>
                  <a:cubicBezTo>
                    <a:pt x="21808" y="18238"/>
                    <a:pt x="21818" y="18238"/>
                    <a:pt x="21818" y="18238"/>
                  </a:cubicBezTo>
                  <a:lnTo>
                    <a:pt x="21837" y="18238"/>
                  </a:lnTo>
                  <a:lnTo>
                    <a:pt x="21818" y="18220"/>
                  </a:lnTo>
                  <a:lnTo>
                    <a:pt x="21827" y="18220"/>
                  </a:lnTo>
                  <a:lnTo>
                    <a:pt x="21827" y="18201"/>
                  </a:lnTo>
                  <a:close/>
                  <a:moveTo>
                    <a:pt x="19243" y="18324"/>
                  </a:moveTo>
                  <a:cubicBezTo>
                    <a:pt x="19253" y="18324"/>
                    <a:pt x="19253" y="18333"/>
                    <a:pt x="19253" y="18333"/>
                  </a:cubicBezTo>
                  <a:cubicBezTo>
                    <a:pt x="19253" y="18333"/>
                    <a:pt x="19243" y="18343"/>
                    <a:pt x="19243" y="18343"/>
                  </a:cubicBezTo>
                  <a:cubicBezTo>
                    <a:pt x="19238" y="18347"/>
                    <a:pt x="19236" y="18350"/>
                    <a:pt x="19235" y="18350"/>
                  </a:cubicBezTo>
                  <a:cubicBezTo>
                    <a:pt x="19234" y="18350"/>
                    <a:pt x="19234" y="18347"/>
                    <a:pt x="19234" y="18343"/>
                  </a:cubicBezTo>
                  <a:cubicBezTo>
                    <a:pt x="19234" y="18343"/>
                    <a:pt x="19234" y="18343"/>
                    <a:pt x="19234" y="18333"/>
                  </a:cubicBezTo>
                  <a:cubicBezTo>
                    <a:pt x="19234" y="18333"/>
                    <a:pt x="19234" y="18324"/>
                    <a:pt x="19243" y="18324"/>
                  </a:cubicBezTo>
                  <a:close/>
                  <a:moveTo>
                    <a:pt x="17691" y="18333"/>
                  </a:moveTo>
                  <a:lnTo>
                    <a:pt x="17700" y="18343"/>
                  </a:lnTo>
                  <a:cubicBezTo>
                    <a:pt x="17700" y="18343"/>
                    <a:pt x="17691" y="18352"/>
                    <a:pt x="17691" y="18352"/>
                  </a:cubicBezTo>
                  <a:cubicBezTo>
                    <a:pt x="17691" y="18352"/>
                    <a:pt x="17681" y="18343"/>
                    <a:pt x="17681" y="18343"/>
                  </a:cubicBezTo>
                  <a:cubicBezTo>
                    <a:pt x="17681" y="18333"/>
                    <a:pt x="17691" y="18333"/>
                    <a:pt x="17691" y="18333"/>
                  </a:cubicBezTo>
                  <a:close/>
                  <a:moveTo>
                    <a:pt x="18581" y="18343"/>
                  </a:moveTo>
                  <a:lnTo>
                    <a:pt x="18571" y="18352"/>
                  </a:lnTo>
                  <a:cubicBezTo>
                    <a:pt x="18571" y="18343"/>
                    <a:pt x="18571" y="18343"/>
                    <a:pt x="18581" y="18343"/>
                  </a:cubicBezTo>
                  <a:close/>
                  <a:moveTo>
                    <a:pt x="18609" y="18343"/>
                  </a:moveTo>
                  <a:cubicBezTo>
                    <a:pt x="18618" y="18343"/>
                    <a:pt x="18618" y="18343"/>
                    <a:pt x="18618" y="18352"/>
                  </a:cubicBezTo>
                  <a:lnTo>
                    <a:pt x="18609" y="18343"/>
                  </a:lnTo>
                  <a:close/>
                  <a:moveTo>
                    <a:pt x="21543" y="18343"/>
                  </a:moveTo>
                  <a:lnTo>
                    <a:pt x="21543" y="18352"/>
                  </a:lnTo>
                  <a:lnTo>
                    <a:pt x="21534" y="18343"/>
                  </a:lnTo>
                  <a:close/>
                  <a:moveTo>
                    <a:pt x="23256" y="18324"/>
                  </a:moveTo>
                  <a:cubicBezTo>
                    <a:pt x="23256" y="18324"/>
                    <a:pt x="23266" y="18324"/>
                    <a:pt x="23266" y="18333"/>
                  </a:cubicBezTo>
                  <a:cubicBezTo>
                    <a:pt x="23275" y="18333"/>
                    <a:pt x="23275" y="18343"/>
                    <a:pt x="23266" y="18352"/>
                  </a:cubicBezTo>
                  <a:cubicBezTo>
                    <a:pt x="23266" y="18343"/>
                    <a:pt x="23256" y="18343"/>
                    <a:pt x="23256" y="18343"/>
                  </a:cubicBezTo>
                  <a:cubicBezTo>
                    <a:pt x="23256" y="18343"/>
                    <a:pt x="23247" y="18333"/>
                    <a:pt x="23247" y="18333"/>
                  </a:cubicBezTo>
                  <a:cubicBezTo>
                    <a:pt x="23256" y="18333"/>
                    <a:pt x="23256" y="18324"/>
                    <a:pt x="23256" y="18324"/>
                  </a:cubicBezTo>
                  <a:close/>
                  <a:moveTo>
                    <a:pt x="23947" y="18295"/>
                  </a:moveTo>
                  <a:cubicBezTo>
                    <a:pt x="23957" y="18314"/>
                    <a:pt x="23976" y="18314"/>
                    <a:pt x="23976" y="18333"/>
                  </a:cubicBezTo>
                  <a:cubicBezTo>
                    <a:pt x="23985" y="18343"/>
                    <a:pt x="23976" y="18352"/>
                    <a:pt x="23966" y="18352"/>
                  </a:cubicBezTo>
                  <a:lnTo>
                    <a:pt x="23928" y="18352"/>
                  </a:lnTo>
                  <a:cubicBezTo>
                    <a:pt x="23919" y="18343"/>
                    <a:pt x="23919" y="18343"/>
                    <a:pt x="23910" y="18343"/>
                  </a:cubicBezTo>
                  <a:cubicBezTo>
                    <a:pt x="23919" y="18333"/>
                    <a:pt x="23928" y="18324"/>
                    <a:pt x="23938" y="18324"/>
                  </a:cubicBezTo>
                  <a:cubicBezTo>
                    <a:pt x="23938" y="18324"/>
                    <a:pt x="23947" y="18324"/>
                    <a:pt x="23938" y="18314"/>
                  </a:cubicBezTo>
                  <a:cubicBezTo>
                    <a:pt x="23938" y="18314"/>
                    <a:pt x="23938" y="18305"/>
                    <a:pt x="23938" y="18305"/>
                  </a:cubicBezTo>
                  <a:cubicBezTo>
                    <a:pt x="23938" y="18295"/>
                    <a:pt x="23947" y="18295"/>
                    <a:pt x="23947" y="18295"/>
                  </a:cubicBezTo>
                  <a:close/>
                  <a:moveTo>
                    <a:pt x="17757" y="18305"/>
                  </a:moveTo>
                  <a:cubicBezTo>
                    <a:pt x="17766" y="18305"/>
                    <a:pt x="17766" y="18314"/>
                    <a:pt x="17776" y="18314"/>
                  </a:cubicBezTo>
                  <a:cubicBezTo>
                    <a:pt x="17776" y="18324"/>
                    <a:pt x="17785" y="18324"/>
                    <a:pt x="17785" y="18333"/>
                  </a:cubicBezTo>
                  <a:lnTo>
                    <a:pt x="17785" y="18324"/>
                  </a:lnTo>
                  <a:cubicBezTo>
                    <a:pt x="17785" y="18324"/>
                    <a:pt x="17785" y="18324"/>
                    <a:pt x="17785" y="18314"/>
                  </a:cubicBezTo>
                  <a:cubicBezTo>
                    <a:pt x="17785" y="18314"/>
                    <a:pt x="17776" y="18314"/>
                    <a:pt x="17776" y="18305"/>
                  </a:cubicBezTo>
                  <a:lnTo>
                    <a:pt x="17776" y="18305"/>
                  </a:lnTo>
                  <a:lnTo>
                    <a:pt x="17823" y="18314"/>
                  </a:lnTo>
                  <a:cubicBezTo>
                    <a:pt x="17814" y="18324"/>
                    <a:pt x="17804" y="18333"/>
                    <a:pt x="17804" y="18333"/>
                  </a:cubicBezTo>
                  <a:cubicBezTo>
                    <a:pt x="17804" y="18343"/>
                    <a:pt x="17804" y="18352"/>
                    <a:pt x="17814" y="18352"/>
                  </a:cubicBezTo>
                  <a:cubicBezTo>
                    <a:pt x="17806" y="18356"/>
                    <a:pt x="17801" y="18358"/>
                    <a:pt x="17798" y="18358"/>
                  </a:cubicBezTo>
                  <a:cubicBezTo>
                    <a:pt x="17793" y="18358"/>
                    <a:pt x="17791" y="18354"/>
                    <a:pt x="17785" y="18343"/>
                  </a:cubicBezTo>
                  <a:lnTo>
                    <a:pt x="17776" y="18343"/>
                  </a:lnTo>
                  <a:cubicBezTo>
                    <a:pt x="17776" y="18352"/>
                    <a:pt x="17766" y="18352"/>
                    <a:pt x="17757" y="18352"/>
                  </a:cubicBezTo>
                  <a:cubicBezTo>
                    <a:pt x="17757" y="18352"/>
                    <a:pt x="17748" y="18343"/>
                    <a:pt x="17748" y="18333"/>
                  </a:cubicBezTo>
                  <a:cubicBezTo>
                    <a:pt x="17757" y="18324"/>
                    <a:pt x="17757" y="18314"/>
                    <a:pt x="17757" y="18305"/>
                  </a:cubicBezTo>
                  <a:close/>
                  <a:moveTo>
                    <a:pt x="21714" y="18352"/>
                  </a:moveTo>
                  <a:lnTo>
                    <a:pt x="21732" y="18361"/>
                  </a:lnTo>
                  <a:cubicBezTo>
                    <a:pt x="21723" y="18361"/>
                    <a:pt x="21714" y="18361"/>
                    <a:pt x="21714" y="18352"/>
                  </a:cubicBezTo>
                  <a:close/>
                  <a:moveTo>
                    <a:pt x="22925" y="18354"/>
                  </a:moveTo>
                  <a:cubicBezTo>
                    <a:pt x="22932" y="18354"/>
                    <a:pt x="22939" y="18357"/>
                    <a:pt x="22944" y="18361"/>
                  </a:cubicBezTo>
                  <a:lnTo>
                    <a:pt x="22906" y="18361"/>
                  </a:lnTo>
                  <a:cubicBezTo>
                    <a:pt x="22911" y="18357"/>
                    <a:pt x="22918" y="18354"/>
                    <a:pt x="22925" y="18354"/>
                  </a:cubicBezTo>
                  <a:close/>
                  <a:moveTo>
                    <a:pt x="24061" y="18343"/>
                  </a:moveTo>
                  <a:lnTo>
                    <a:pt x="24052" y="18361"/>
                  </a:lnTo>
                  <a:lnTo>
                    <a:pt x="24042" y="18352"/>
                  </a:lnTo>
                  <a:cubicBezTo>
                    <a:pt x="24052" y="18352"/>
                    <a:pt x="24052" y="18343"/>
                    <a:pt x="24052" y="18343"/>
                  </a:cubicBezTo>
                  <a:close/>
                  <a:moveTo>
                    <a:pt x="18476" y="18324"/>
                  </a:moveTo>
                  <a:lnTo>
                    <a:pt x="18467" y="18333"/>
                  </a:lnTo>
                  <a:lnTo>
                    <a:pt x="18476" y="18333"/>
                  </a:lnTo>
                  <a:cubicBezTo>
                    <a:pt x="18476" y="18343"/>
                    <a:pt x="18476" y="18343"/>
                    <a:pt x="18476" y="18352"/>
                  </a:cubicBezTo>
                  <a:lnTo>
                    <a:pt x="18486" y="18352"/>
                  </a:lnTo>
                  <a:cubicBezTo>
                    <a:pt x="18486" y="18361"/>
                    <a:pt x="18486" y="18361"/>
                    <a:pt x="18476" y="18371"/>
                  </a:cubicBezTo>
                  <a:lnTo>
                    <a:pt x="18457" y="18371"/>
                  </a:lnTo>
                  <a:cubicBezTo>
                    <a:pt x="18457" y="18371"/>
                    <a:pt x="18457" y="18371"/>
                    <a:pt x="18448" y="18361"/>
                  </a:cubicBezTo>
                  <a:cubicBezTo>
                    <a:pt x="18448" y="18361"/>
                    <a:pt x="18448" y="18361"/>
                    <a:pt x="18457" y="18352"/>
                  </a:cubicBezTo>
                  <a:lnTo>
                    <a:pt x="18467" y="18352"/>
                  </a:lnTo>
                  <a:cubicBezTo>
                    <a:pt x="18467" y="18343"/>
                    <a:pt x="18457" y="18343"/>
                    <a:pt x="18457" y="18333"/>
                  </a:cubicBezTo>
                  <a:cubicBezTo>
                    <a:pt x="18457" y="18333"/>
                    <a:pt x="18457" y="18333"/>
                    <a:pt x="18457" y="18324"/>
                  </a:cubicBezTo>
                  <a:cubicBezTo>
                    <a:pt x="18457" y="18324"/>
                    <a:pt x="18457" y="18333"/>
                    <a:pt x="18467" y="18333"/>
                  </a:cubicBezTo>
                  <a:cubicBezTo>
                    <a:pt x="18467" y="18333"/>
                    <a:pt x="18467" y="18324"/>
                    <a:pt x="18467" y="18324"/>
                  </a:cubicBezTo>
                  <a:close/>
                  <a:moveTo>
                    <a:pt x="19073" y="18361"/>
                  </a:moveTo>
                  <a:lnTo>
                    <a:pt x="19073" y="18371"/>
                  </a:lnTo>
                  <a:cubicBezTo>
                    <a:pt x="19073" y="18371"/>
                    <a:pt x="19063" y="18361"/>
                    <a:pt x="19063" y="18361"/>
                  </a:cubicBezTo>
                  <a:close/>
                  <a:moveTo>
                    <a:pt x="21496" y="18343"/>
                  </a:moveTo>
                  <a:cubicBezTo>
                    <a:pt x="21496" y="18343"/>
                    <a:pt x="21496" y="18352"/>
                    <a:pt x="21505" y="18352"/>
                  </a:cubicBezTo>
                  <a:lnTo>
                    <a:pt x="21477" y="18371"/>
                  </a:lnTo>
                  <a:cubicBezTo>
                    <a:pt x="21486" y="18361"/>
                    <a:pt x="21486" y="18352"/>
                    <a:pt x="21486" y="18352"/>
                  </a:cubicBezTo>
                  <a:cubicBezTo>
                    <a:pt x="21486" y="18352"/>
                    <a:pt x="21496" y="18343"/>
                    <a:pt x="21496" y="18343"/>
                  </a:cubicBezTo>
                  <a:close/>
                  <a:moveTo>
                    <a:pt x="21931" y="18352"/>
                  </a:moveTo>
                  <a:cubicBezTo>
                    <a:pt x="21931" y="18361"/>
                    <a:pt x="21922" y="18361"/>
                    <a:pt x="21931" y="18371"/>
                  </a:cubicBezTo>
                  <a:cubicBezTo>
                    <a:pt x="21922" y="18371"/>
                    <a:pt x="21922" y="18371"/>
                    <a:pt x="21912" y="18352"/>
                  </a:cubicBezTo>
                  <a:close/>
                  <a:moveTo>
                    <a:pt x="21524" y="18352"/>
                  </a:moveTo>
                  <a:lnTo>
                    <a:pt x="21524" y="18352"/>
                  </a:lnTo>
                  <a:cubicBezTo>
                    <a:pt x="21524" y="18371"/>
                    <a:pt x="21515" y="18380"/>
                    <a:pt x="21505" y="18380"/>
                  </a:cubicBezTo>
                  <a:cubicBezTo>
                    <a:pt x="21515" y="18371"/>
                    <a:pt x="21524" y="18361"/>
                    <a:pt x="21524" y="18352"/>
                  </a:cubicBezTo>
                  <a:close/>
                  <a:moveTo>
                    <a:pt x="23317" y="18367"/>
                  </a:moveTo>
                  <a:cubicBezTo>
                    <a:pt x="23318" y="18367"/>
                    <a:pt x="23320" y="18368"/>
                    <a:pt x="23323" y="18371"/>
                  </a:cubicBezTo>
                  <a:cubicBezTo>
                    <a:pt x="23323" y="18371"/>
                    <a:pt x="23323" y="18380"/>
                    <a:pt x="23313" y="18380"/>
                  </a:cubicBezTo>
                  <a:cubicBezTo>
                    <a:pt x="23313" y="18374"/>
                    <a:pt x="23313" y="18367"/>
                    <a:pt x="23317" y="18367"/>
                  </a:cubicBezTo>
                  <a:close/>
                  <a:moveTo>
                    <a:pt x="17719" y="18371"/>
                  </a:moveTo>
                  <a:cubicBezTo>
                    <a:pt x="17729" y="18371"/>
                    <a:pt x="17729" y="18371"/>
                    <a:pt x="17738" y="18380"/>
                  </a:cubicBezTo>
                  <a:cubicBezTo>
                    <a:pt x="17729" y="18380"/>
                    <a:pt x="17729" y="18390"/>
                    <a:pt x="17729" y="18390"/>
                  </a:cubicBezTo>
                  <a:cubicBezTo>
                    <a:pt x="17719" y="18380"/>
                    <a:pt x="17719" y="18380"/>
                    <a:pt x="17719" y="18380"/>
                  </a:cubicBezTo>
                  <a:cubicBezTo>
                    <a:pt x="17719" y="18380"/>
                    <a:pt x="17719" y="18371"/>
                    <a:pt x="17719" y="18371"/>
                  </a:cubicBezTo>
                  <a:close/>
                  <a:moveTo>
                    <a:pt x="18221" y="18380"/>
                  </a:moveTo>
                  <a:lnTo>
                    <a:pt x="18221" y="18390"/>
                  </a:lnTo>
                  <a:cubicBezTo>
                    <a:pt x="18211" y="18390"/>
                    <a:pt x="18211" y="18390"/>
                    <a:pt x="18211" y="18380"/>
                  </a:cubicBezTo>
                  <a:close/>
                  <a:moveTo>
                    <a:pt x="18259" y="18371"/>
                  </a:moveTo>
                  <a:cubicBezTo>
                    <a:pt x="18259" y="18380"/>
                    <a:pt x="18249" y="18390"/>
                    <a:pt x="18249" y="18390"/>
                  </a:cubicBezTo>
                  <a:lnTo>
                    <a:pt x="18240" y="18390"/>
                  </a:lnTo>
                  <a:cubicBezTo>
                    <a:pt x="18240" y="18390"/>
                    <a:pt x="18249" y="18380"/>
                    <a:pt x="18249" y="18380"/>
                  </a:cubicBezTo>
                  <a:cubicBezTo>
                    <a:pt x="18249" y="18380"/>
                    <a:pt x="18249" y="18380"/>
                    <a:pt x="18249" y="18371"/>
                  </a:cubicBezTo>
                  <a:close/>
                  <a:moveTo>
                    <a:pt x="19063" y="18380"/>
                  </a:moveTo>
                  <a:lnTo>
                    <a:pt x="19054" y="18390"/>
                  </a:lnTo>
                  <a:cubicBezTo>
                    <a:pt x="19054" y="18380"/>
                    <a:pt x="19054" y="18380"/>
                    <a:pt x="19054" y="18380"/>
                  </a:cubicBezTo>
                  <a:close/>
                  <a:moveTo>
                    <a:pt x="19243" y="18371"/>
                  </a:moveTo>
                  <a:lnTo>
                    <a:pt x="19243" y="18380"/>
                  </a:lnTo>
                  <a:cubicBezTo>
                    <a:pt x="19243" y="18380"/>
                    <a:pt x="19243" y="18380"/>
                    <a:pt x="19243" y="18390"/>
                  </a:cubicBezTo>
                  <a:lnTo>
                    <a:pt x="19224" y="18390"/>
                  </a:lnTo>
                  <a:cubicBezTo>
                    <a:pt x="19224" y="18380"/>
                    <a:pt x="19224" y="18380"/>
                    <a:pt x="19224" y="18380"/>
                  </a:cubicBezTo>
                  <a:cubicBezTo>
                    <a:pt x="19234" y="18380"/>
                    <a:pt x="19234" y="18380"/>
                    <a:pt x="19243" y="18371"/>
                  </a:cubicBezTo>
                  <a:close/>
                  <a:moveTo>
                    <a:pt x="19679" y="18380"/>
                  </a:moveTo>
                  <a:cubicBezTo>
                    <a:pt x="19679" y="18390"/>
                    <a:pt x="19679" y="18390"/>
                    <a:pt x="19679" y="18390"/>
                  </a:cubicBezTo>
                  <a:lnTo>
                    <a:pt x="19669" y="18390"/>
                  </a:lnTo>
                  <a:cubicBezTo>
                    <a:pt x="19669" y="18388"/>
                    <a:pt x="19669" y="18385"/>
                    <a:pt x="19669" y="18380"/>
                  </a:cubicBezTo>
                  <a:close/>
                  <a:moveTo>
                    <a:pt x="21856" y="18380"/>
                  </a:moveTo>
                  <a:lnTo>
                    <a:pt x="21874" y="18390"/>
                  </a:lnTo>
                  <a:lnTo>
                    <a:pt x="21856" y="18390"/>
                  </a:lnTo>
                  <a:lnTo>
                    <a:pt x="21856" y="18380"/>
                  </a:lnTo>
                  <a:close/>
                  <a:moveTo>
                    <a:pt x="22357" y="18314"/>
                  </a:moveTo>
                  <a:cubicBezTo>
                    <a:pt x="22357" y="18324"/>
                    <a:pt x="22357" y="18324"/>
                    <a:pt x="22367" y="18324"/>
                  </a:cubicBezTo>
                  <a:cubicBezTo>
                    <a:pt x="22367" y="18328"/>
                    <a:pt x="22369" y="18331"/>
                    <a:pt x="22373" y="18331"/>
                  </a:cubicBezTo>
                  <a:cubicBezTo>
                    <a:pt x="22376" y="18331"/>
                    <a:pt x="22381" y="18328"/>
                    <a:pt x="22386" y="18324"/>
                  </a:cubicBezTo>
                  <a:lnTo>
                    <a:pt x="22395" y="18324"/>
                  </a:lnTo>
                  <a:cubicBezTo>
                    <a:pt x="22395" y="18352"/>
                    <a:pt x="22386" y="18371"/>
                    <a:pt x="22386" y="18390"/>
                  </a:cubicBezTo>
                  <a:cubicBezTo>
                    <a:pt x="22376" y="18390"/>
                    <a:pt x="22376" y="18380"/>
                    <a:pt x="22367" y="18380"/>
                  </a:cubicBezTo>
                  <a:cubicBezTo>
                    <a:pt x="22367" y="18380"/>
                    <a:pt x="22367" y="18371"/>
                    <a:pt x="22367" y="18371"/>
                  </a:cubicBezTo>
                  <a:cubicBezTo>
                    <a:pt x="22367" y="18371"/>
                    <a:pt x="22367" y="18361"/>
                    <a:pt x="22367" y="18361"/>
                  </a:cubicBezTo>
                  <a:cubicBezTo>
                    <a:pt x="22367" y="18352"/>
                    <a:pt x="22367" y="18352"/>
                    <a:pt x="22367" y="18352"/>
                  </a:cubicBezTo>
                  <a:cubicBezTo>
                    <a:pt x="22367" y="18343"/>
                    <a:pt x="22367" y="18343"/>
                    <a:pt x="22357" y="18343"/>
                  </a:cubicBezTo>
                  <a:lnTo>
                    <a:pt x="22367" y="18333"/>
                  </a:lnTo>
                  <a:cubicBezTo>
                    <a:pt x="22357" y="18333"/>
                    <a:pt x="22357" y="18324"/>
                    <a:pt x="22357" y="18324"/>
                  </a:cubicBezTo>
                  <a:cubicBezTo>
                    <a:pt x="22357" y="18314"/>
                    <a:pt x="22357" y="18314"/>
                    <a:pt x="22357" y="18314"/>
                  </a:cubicBezTo>
                  <a:close/>
                  <a:moveTo>
                    <a:pt x="22461" y="18380"/>
                  </a:moveTo>
                  <a:cubicBezTo>
                    <a:pt x="22461" y="18390"/>
                    <a:pt x="22461" y="18390"/>
                    <a:pt x="22452" y="18390"/>
                  </a:cubicBezTo>
                  <a:lnTo>
                    <a:pt x="22461" y="18380"/>
                  </a:lnTo>
                  <a:close/>
                  <a:moveTo>
                    <a:pt x="23701" y="18380"/>
                  </a:moveTo>
                  <a:lnTo>
                    <a:pt x="23701" y="18390"/>
                  </a:lnTo>
                  <a:lnTo>
                    <a:pt x="23682" y="18390"/>
                  </a:lnTo>
                  <a:cubicBezTo>
                    <a:pt x="23682" y="18380"/>
                    <a:pt x="23692" y="18380"/>
                    <a:pt x="23701" y="18380"/>
                  </a:cubicBezTo>
                  <a:close/>
                  <a:moveTo>
                    <a:pt x="17766" y="18361"/>
                  </a:moveTo>
                  <a:cubicBezTo>
                    <a:pt x="17766" y="18371"/>
                    <a:pt x="17766" y="18380"/>
                    <a:pt x="17766" y="18390"/>
                  </a:cubicBezTo>
                  <a:cubicBezTo>
                    <a:pt x="17766" y="18390"/>
                    <a:pt x="17757" y="18390"/>
                    <a:pt x="17757" y="18399"/>
                  </a:cubicBezTo>
                  <a:cubicBezTo>
                    <a:pt x="17757" y="18390"/>
                    <a:pt x="17757" y="18390"/>
                    <a:pt x="17757" y="18380"/>
                  </a:cubicBezTo>
                  <a:cubicBezTo>
                    <a:pt x="17757" y="18371"/>
                    <a:pt x="17757" y="18371"/>
                    <a:pt x="17766" y="18361"/>
                  </a:cubicBezTo>
                  <a:close/>
                  <a:moveTo>
                    <a:pt x="18883" y="18380"/>
                  </a:moveTo>
                  <a:cubicBezTo>
                    <a:pt x="18883" y="18380"/>
                    <a:pt x="18874" y="18390"/>
                    <a:pt x="18874" y="18399"/>
                  </a:cubicBezTo>
                  <a:cubicBezTo>
                    <a:pt x="18874" y="18390"/>
                    <a:pt x="18874" y="18380"/>
                    <a:pt x="18883" y="18380"/>
                  </a:cubicBezTo>
                  <a:close/>
                  <a:moveTo>
                    <a:pt x="19669" y="18380"/>
                  </a:moveTo>
                  <a:cubicBezTo>
                    <a:pt x="19660" y="18390"/>
                    <a:pt x="19660" y="18390"/>
                    <a:pt x="19650" y="18399"/>
                  </a:cubicBezTo>
                  <a:cubicBezTo>
                    <a:pt x="19650" y="18390"/>
                    <a:pt x="19660" y="18380"/>
                    <a:pt x="19669" y="18380"/>
                  </a:cubicBezTo>
                  <a:close/>
                  <a:moveTo>
                    <a:pt x="21550" y="18376"/>
                  </a:moveTo>
                  <a:cubicBezTo>
                    <a:pt x="21554" y="18376"/>
                    <a:pt x="21558" y="18383"/>
                    <a:pt x="21572" y="18390"/>
                  </a:cubicBezTo>
                  <a:lnTo>
                    <a:pt x="21553" y="18399"/>
                  </a:lnTo>
                  <a:lnTo>
                    <a:pt x="21543" y="18399"/>
                  </a:lnTo>
                  <a:cubicBezTo>
                    <a:pt x="21553" y="18390"/>
                    <a:pt x="21553" y="18380"/>
                    <a:pt x="21543" y="18380"/>
                  </a:cubicBezTo>
                  <a:cubicBezTo>
                    <a:pt x="21546" y="18378"/>
                    <a:pt x="21548" y="18376"/>
                    <a:pt x="21550" y="18376"/>
                  </a:cubicBezTo>
                  <a:close/>
                  <a:moveTo>
                    <a:pt x="21600" y="18380"/>
                  </a:moveTo>
                  <a:cubicBezTo>
                    <a:pt x="21609" y="18380"/>
                    <a:pt x="21619" y="18390"/>
                    <a:pt x="21619" y="18399"/>
                  </a:cubicBezTo>
                  <a:cubicBezTo>
                    <a:pt x="21600" y="18399"/>
                    <a:pt x="21600" y="18390"/>
                    <a:pt x="21600" y="18380"/>
                  </a:cubicBezTo>
                  <a:close/>
                  <a:moveTo>
                    <a:pt x="17984" y="18361"/>
                  </a:moveTo>
                  <a:cubicBezTo>
                    <a:pt x="17994" y="18361"/>
                    <a:pt x="18003" y="18361"/>
                    <a:pt x="18013" y="18371"/>
                  </a:cubicBezTo>
                  <a:cubicBezTo>
                    <a:pt x="18013" y="18371"/>
                    <a:pt x="18022" y="18380"/>
                    <a:pt x="18022" y="18380"/>
                  </a:cubicBezTo>
                  <a:cubicBezTo>
                    <a:pt x="18013" y="18390"/>
                    <a:pt x="18013" y="18399"/>
                    <a:pt x="18003" y="18399"/>
                  </a:cubicBezTo>
                  <a:cubicBezTo>
                    <a:pt x="18003" y="18402"/>
                    <a:pt x="18002" y="18404"/>
                    <a:pt x="18000" y="18404"/>
                  </a:cubicBezTo>
                  <a:cubicBezTo>
                    <a:pt x="17997" y="18404"/>
                    <a:pt x="17991" y="18399"/>
                    <a:pt x="17984" y="18399"/>
                  </a:cubicBezTo>
                  <a:cubicBezTo>
                    <a:pt x="17984" y="18390"/>
                    <a:pt x="17975" y="18390"/>
                    <a:pt x="17975" y="18380"/>
                  </a:cubicBezTo>
                  <a:cubicBezTo>
                    <a:pt x="17965" y="18380"/>
                    <a:pt x="17965" y="18371"/>
                    <a:pt x="17956" y="18371"/>
                  </a:cubicBezTo>
                  <a:cubicBezTo>
                    <a:pt x="17965" y="18371"/>
                    <a:pt x="17965" y="18361"/>
                    <a:pt x="17975" y="18361"/>
                  </a:cubicBezTo>
                  <a:close/>
                  <a:moveTo>
                    <a:pt x="19480" y="18380"/>
                  </a:moveTo>
                  <a:cubicBezTo>
                    <a:pt x="19480" y="18380"/>
                    <a:pt x="19480" y="18380"/>
                    <a:pt x="19480" y="18390"/>
                  </a:cubicBezTo>
                  <a:cubicBezTo>
                    <a:pt x="19480" y="18390"/>
                    <a:pt x="19480" y="18390"/>
                    <a:pt x="19489" y="18399"/>
                  </a:cubicBezTo>
                  <a:lnTo>
                    <a:pt x="19480" y="18399"/>
                  </a:lnTo>
                  <a:cubicBezTo>
                    <a:pt x="19480" y="18409"/>
                    <a:pt x="19480" y="18409"/>
                    <a:pt x="19470" y="18409"/>
                  </a:cubicBezTo>
                  <a:cubicBezTo>
                    <a:pt x="19470" y="18409"/>
                    <a:pt x="19470" y="18409"/>
                    <a:pt x="19470" y="18399"/>
                  </a:cubicBezTo>
                  <a:cubicBezTo>
                    <a:pt x="19470" y="18399"/>
                    <a:pt x="19470" y="18395"/>
                    <a:pt x="19467" y="18395"/>
                  </a:cubicBezTo>
                  <a:cubicBezTo>
                    <a:pt x="19466" y="18395"/>
                    <a:pt x="19464" y="18396"/>
                    <a:pt x="19461" y="18399"/>
                  </a:cubicBezTo>
                  <a:cubicBezTo>
                    <a:pt x="19461" y="18390"/>
                    <a:pt x="19470" y="18390"/>
                    <a:pt x="19470" y="18390"/>
                  </a:cubicBezTo>
                  <a:cubicBezTo>
                    <a:pt x="19470" y="18380"/>
                    <a:pt x="19470" y="18380"/>
                    <a:pt x="19470" y="18380"/>
                  </a:cubicBezTo>
                  <a:cubicBezTo>
                    <a:pt x="19470" y="18380"/>
                    <a:pt x="19474" y="18385"/>
                    <a:pt x="19477" y="18385"/>
                  </a:cubicBezTo>
                  <a:cubicBezTo>
                    <a:pt x="19479" y="18385"/>
                    <a:pt x="19480" y="18384"/>
                    <a:pt x="19480" y="18380"/>
                  </a:cubicBezTo>
                  <a:close/>
                  <a:moveTo>
                    <a:pt x="19631" y="18390"/>
                  </a:moveTo>
                  <a:cubicBezTo>
                    <a:pt x="19631" y="18390"/>
                    <a:pt x="19631" y="18399"/>
                    <a:pt x="19631" y="18399"/>
                  </a:cubicBezTo>
                  <a:cubicBezTo>
                    <a:pt x="19631" y="18399"/>
                    <a:pt x="19622" y="18399"/>
                    <a:pt x="19622" y="18409"/>
                  </a:cubicBezTo>
                  <a:cubicBezTo>
                    <a:pt x="19622" y="18399"/>
                    <a:pt x="19622" y="18390"/>
                    <a:pt x="19631" y="18390"/>
                  </a:cubicBezTo>
                  <a:close/>
                  <a:moveTo>
                    <a:pt x="23058" y="18390"/>
                  </a:moveTo>
                  <a:cubicBezTo>
                    <a:pt x="23058" y="18390"/>
                    <a:pt x="23067" y="18390"/>
                    <a:pt x="23067" y="18399"/>
                  </a:cubicBezTo>
                  <a:cubicBezTo>
                    <a:pt x="23077" y="18399"/>
                    <a:pt x="23067" y="18399"/>
                    <a:pt x="23077" y="18409"/>
                  </a:cubicBezTo>
                  <a:lnTo>
                    <a:pt x="23067" y="18409"/>
                  </a:lnTo>
                  <a:lnTo>
                    <a:pt x="23058" y="18399"/>
                  </a:lnTo>
                  <a:lnTo>
                    <a:pt x="23058" y="18390"/>
                  </a:lnTo>
                  <a:close/>
                  <a:moveTo>
                    <a:pt x="23540" y="18399"/>
                  </a:moveTo>
                  <a:cubicBezTo>
                    <a:pt x="23540" y="18399"/>
                    <a:pt x="23550" y="18409"/>
                    <a:pt x="23550" y="18409"/>
                  </a:cubicBezTo>
                  <a:cubicBezTo>
                    <a:pt x="23540" y="18409"/>
                    <a:pt x="23531" y="18409"/>
                    <a:pt x="23531" y="18399"/>
                  </a:cubicBezTo>
                  <a:close/>
                  <a:moveTo>
                    <a:pt x="24099" y="18343"/>
                  </a:moveTo>
                  <a:cubicBezTo>
                    <a:pt x="24080" y="18352"/>
                    <a:pt x="24080" y="18361"/>
                    <a:pt x="24099" y="18371"/>
                  </a:cubicBezTo>
                  <a:cubicBezTo>
                    <a:pt x="24099" y="18380"/>
                    <a:pt x="24099" y="18390"/>
                    <a:pt x="24089" y="18390"/>
                  </a:cubicBezTo>
                  <a:cubicBezTo>
                    <a:pt x="24089" y="18399"/>
                    <a:pt x="24080" y="18399"/>
                    <a:pt x="24080" y="18399"/>
                  </a:cubicBezTo>
                  <a:cubicBezTo>
                    <a:pt x="24080" y="18399"/>
                    <a:pt x="24080" y="18399"/>
                    <a:pt x="24070" y="18409"/>
                  </a:cubicBezTo>
                  <a:cubicBezTo>
                    <a:pt x="24070" y="18409"/>
                    <a:pt x="24061" y="18409"/>
                    <a:pt x="24061" y="18399"/>
                  </a:cubicBezTo>
                  <a:cubicBezTo>
                    <a:pt x="24070" y="18390"/>
                    <a:pt x="24070" y="18380"/>
                    <a:pt x="24070" y="18371"/>
                  </a:cubicBezTo>
                  <a:cubicBezTo>
                    <a:pt x="24070" y="18361"/>
                    <a:pt x="24070" y="18361"/>
                    <a:pt x="24080" y="18352"/>
                  </a:cubicBezTo>
                  <a:cubicBezTo>
                    <a:pt x="24080" y="18343"/>
                    <a:pt x="24080" y="18343"/>
                    <a:pt x="24099" y="18343"/>
                  </a:cubicBezTo>
                  <a:close/>
                  <a:moveTo>
                    <a:pt x="18704" y="18276"/>
                  </a:moveTo>
                  <a:cubicBezTo>
                    <a:pt x="18704" y="18286"/>
                    <a:pt x="18694" y="18286"/>
                    <a:pt x="18694" y="18286"/>
                  </a:cubicBezTo>
                  <a:lnTo>
                    <a:pt x="18675" y="18286"/>
                  </a:lnTo>
                  <a:cubicBezTo>
                    <a:pt x="18675" y="18295"/>
                    <a:pt x="18675" y="18295"/>
                    <a:pt x="18685" y="18295"/>
                  </a:cubicBezTo>
                  <a:lnTo>
                    <a:pt x="18656" y="18305"/>
                  </a:lnTo>
                  <a:cubicBezTo>
                    <a:pt x="18656" y="18305"/>
                    <a:pt x="18656" y="18314"/>
                    <a:pt x="18656" y="18314"/>
                  </a:cubicBezTo>
                  <a:cubicBezTo>
                    <a:pt x="18656" y="18324"/>
                    <a:pt x="18656" y="18324"/>
                    <a:pt x="18656" y="18324"/>
                  </a:cubicBezTo>
                  <a:cubicBezTo>
                    <a:pt x="18656" y="18333"/>
                    <a:pt x="18656" y="18333"/>
                    <a:pt x="18656" y="18343"/>
                  </a:cubicBezTo>
                  <a:cubicBezTo>
                    <a:pt x="18647" y="18343"/>
                    <a:pt x="18647" y="18343"/>
                    <a:pt x="18647" y="18352"/>
                  </a:cubicBezTo>
                  <a:cubicBezTo>
                    <a:pt x="18656" y="18343"/>
                    <a:pt x="18656" y="18343"/>
                    <a:pt x="18666" y="18343"/>
                  </a:cubicBezTo>
                  <a:lnTo>
                    <a:pt x="18656" y="18352"/>
                  </a:lnTo>
                  <a:cubicBezTo>
                    <a:pt x="18675" y="18361"/>
                    <a:pt x="18685" y="18371"/>
                    <a:pt x="18685" y="18380"/>
                  </a:cubicBezTo>
                  <a:lnTo>
                    <a:pt x="18694" y="18361"/>
                  </a:lnTo>
                  <a:cubicBezTo>
                    <a:pt x="18694" y="18361"/>
                    <a:pt x="18694" y="18352"/>
                    <a:pt x="18694" y="18352"/>
                  </a:cubicBezTo>
                  <a:cubicBezTo>
                    <a:pt x="18704" y="18352"/>
                    <a:pt x="18704" y="18352"/>
                    <a:pt x="18704" y="18361"/>
                  </a:cubicBezTo>
                  <a:lnTo>
                    <a:pt x="18713" y="18361"/>
                  </a:lnTo>
                  <a:cubicBezTo>
                    <a:pt x="18718" y="18357"/>
                    <a:pt x="18720" y="18354"/>
                    <a:pt x="18721" y="18354"/>
                  </a:cubicBezTo>
                  <a:cubicBezTo>
                    <a:pt x="18722" y="18354"/>
                    <a:pt x="18722" y="18357"/>
                    <a:pt x="18722" y="18361"/>
                  </a:cubicBezTo>
                  <a:lnTo>
                    <a:pt x="18741" y="18361"/>
                  </a:lnTo>
                  <a:cubicBezTo>
                    <a:pt x="18741" y="18361"/>
                    <a:pt x="18741" y="18352"/>
                    <a:pt x="18741" y="18352"/>
                  </a:cubicBezTo>
                  <a:cubicBezTo>
                    <a:pt x="18741" y="18352"/>
                    <a:pt x="18732" y="18343"/>
                    <a:pt x="18741" y="18343"/>
                  </a:cubicBezTo>
                  <a:cubicBezTo>
                    <a:pt x="18741" y="18333"/>
                    <a:pt x="18741" y="18333"/>
                    <a:pt x="18751" y="18333"/>
                  </a:cubicBezTo>
                  <a:cubicBezTo>
                    <a:pt x="18751" y="18324"/>
                    <a:pt x="18751" y="18324"/>
                    <a:pt x="18751" y="18324"/>
                  </a:cubicBezTo>
                  <a:lnTo>
                    <a:pt x="18760" y="18324"/>
                  </a:lnTo>
                  <a:cubicBezTo>
                    <a:pt x="18760" y="18324"/>
                    <a:pt x="18760" y="18333"/>
                    <a:pt x="18760" y="18333"/>
                  </a:cubicBezTo>
                  <a:cubicBezTo>
                    <a:pt x="18760" y="18343"/>
                    <a:pt x="18770" y="18343"/>
                    <a:pt x="18770" y="18343"/>
                  </a:cubicBezTo>
                  <a:cubicBezTo>
                    <a:pt x="18770" y="18333"/>
                    <a:pt x="18779" y="18333"/>
                    <a:pt x="18779" y="18333"/>
                  </a:cubicBezTo>
                  <a:cubicBezTo>
                    <a:pt x="18779" y="18343"/>
                    <a:pt x="18779" y="18343"/>
                    <a:pt x="18789" y="18343"/>
                  </a:cubicBezTo>
                  <a:lnTo>
                    <a:pt x="18808" y="18343"/>
                  </a:lnTo>
                  <a:cubicBezTo>
                    <a:pt x="18808" y="18343"/>
                    <a:pt x="18808" y="18343"/>
                    <a:pt x="18817" y="18352"/>
                  </a:cubicBezTo>
                  <a:cubicBezTo>
                    <a:pt x="18817" y="18352"/>
                    <a:pt x="18827" y="18352"/>
                    <a:pt x="18827" y="18343"/>
                  </a:cubicBezTo>
                  <a:cubicBezTo>
                    <a:pt x="18836" y="18352"/>
                    <a:pt x="18836" y="18352"/>
                    <a:pt x="18836" y="18352"/>
                  </a:cubicBezTo>
                  <a:cubicBezTo>
                    <a:pt x="18836" y="18352"/>
                    <a:pt x="18836" y="18361"/>
                    <a:pt x="18836" y="18361"/>
                  </a:cubicBezTo>
                  <a:cubicBezTo>
                    <a:pt x="18836" y="18366"/>
                    <a:pt x="18834" y="18369"/>
                    <a:pt x="18830" y="18369"/>
                  </a:cubicBezTo>
                  <a:cubicBezTo>
                    <a:pt x="18827" y="18369"/>
                    <a:pt x="18822" y="18366"/>
                    <a:pt x="18817" y="18361"/>
                  </a:cubicBezTo>
                  <a:cubicBezTo>
                    <a:pt x="18808" y="18361"/>
                    <a:pt x="18789" y="18361"/>
                    <a:pt x="18779" y="18371"/>
                  </a:cubicBezTo>
                  <a:cubicBezTo>
                    <a:pt x="18779" y="18371"/>
                    <a:pt x="18770" y="18380"/>
                    <a:pt x="18770" y="18380"/>
                  </a:cubicBezTo>
                  <a:cubicBezTo>
                    <a:pt x="18760" y="18380"/>
                    <a:pt x="18760" y="18390"/>
                    <a:pt x="18760" y="18390"/>
                  </a:cubicBezTo>
                  <a:cubicBezTo>
                    <a:pt x="18770" y="18390"/>
                    <a:pt x="18779" y="18380"/>
                    <a:pt x="18789" y="18371"/>
                  </a:cubicBezTo>
                  <a:lnTo>
                    <a:pt x="18817" y="18371"/>
                  </a:lnTo>
                  <a:cubicBezTo>
                    <a:pt x="18817" y="18371"/>
                    <a:pt x="18817" y="18380"/>
                    <a:pt x="18827" y="18380"/>
                  </a:cubicBezTo>
                  <a:cubicBezTo>
                    <a:pt x="18827" y="18380"/>
                    <a:pt x="18827" y="18390"/>
                    <a:pt x="18827" y="18390"/>
                  </a:cubicBezTo>
                  <a:cubicBezTo>
                    <a:pt x="18827" y="18399"/>
                    <a:pt x="18817" y="18399"/>
                    <a:pt x="18817" y="18399"/>
                  </a:cubicBezTo>
                  <a:cubicBezTo>
                    <a:pt x="18817" y="18409"/>
                    <a:pt x="18817" y="18409"/>
                    <a:pt x="18817" y="18409"/>
                  </a:cubicBezTo>
                  <a:lnTo>
                    <a:pt x="18770" y="18409"/>
                  </a:lnTo>
                  <a:cubicBezTo>
                    <a:pt x="18760" y="18399"/>
                    <a:pt x="18760" y="18399"/>
                    <a:pt x="18760" y="18399"/>
                  </a:cubicBezTo>
                  <a:cubicBezTo>
                    <a:pt x="18760" y="18399"/>
                    <a:pt x="18760" y="18390"/>
                    <a:pt x="18760" y="18390"/>
                  </a:cubicBezTo>
                  <a:lnTo>
                    <a:pt x="18751" y="18390"/>
                  </a:lnTo>
                  <a:cubicBezTo>
                    <a:pt x="18760" y="18399"/>
                    <a:pt x="18760" y="18399"/>
                    <a:pt x="18760" y="18409"/>
                  </a:cubicBezTo>
                  <a:cubicBezTo>
                    <a:pt x="18760" y="18418"/>
                    <a:pt x="18760" y="18418"/>
                    <a:pt x="18751" y="18418"/>
                  </a:cubicBezTo>
                  <a:lnTo>
                    <a:pt x="18741" y="18418"/>
                  </a:lnTo>
                  <a:cubicBezTo>
                    <a:pt x="18751" y="18409"/>
                    <a:pt x="18751" y="18409"/>
                    <a:pt x="18741" y="18409"/>
                  </a:cubicBezTo>
                  <a:cubicBezTo>
                    <a:pt x="18741" y="18409"/>
                    <a:pt x="18732" y="18399"/>
                    <a:pt x="18732" y="18399"/>
                  </a:cubicBezTo>
                  <a:lnTo>
                    <a:pt x="18722" y="18399"/>
                  </a:lnTo>
                  <a:cubicBezTo>
                    <a:pt x="18722" y="18390"/>
                    <a:pt x="18722" y="18390"/>
                    <a:pt x="18722" y="18390"/>
                  </a:cubicBezTo>
                  <a:cubicBezTo>
                    <a:pt x="18722" y="18390"/>
                    <a:pt x="18732" y="18380"/>
                    <a:pt x="18732" y="18380"/>
                  </a:cubicBezTo>
                  <a:lnTo>
                    <a:pt x="18713" y="18380"/>
                  </a:lnTo>
                  <a:cubicBezTo>
                    <a:pt x="18713" y="18390"/>
                    <a:pt x="18713" y="18399"/>
                    <a:pt x="18704" y="18399"/>
                  </a:cubicBezTo>
                  <a:cubicBezTo>
                    <a:pt x="18694" y="18399"/>
                    <a:pt x="18694" y="18390"/>
                    <a:pt x="18694" y="18390"/>
                  </a:cubicBezTo>
                  <a:cubicBezTo>
                    <a:pt x="18704" y="18380"/>
                    <a:pt x="18704" y="18380"/>
                    <a:pt x="18704" y="18371"/>
                  </a:cubicBezTo>
                  <a:cubicBezTo>
                    <a:pt x="18694" y="18371"/>
                    <a:pt x="18694" y="18380"/>
                    <a:pt x="18694" y="18380"/>
                  </a:cubicBezTo>
                  <a:cubicBezTo>
                    <a:pt x="18694" y="18390"/>
                    <a:pt x="18694" y="18390"/>
                    <a:pt x="18685" y="18390"/>
                  </a:cubicBezTo>
                  <a:cubicBezTo>
                    <a:pt x="18685" y="18399"/>
                    <a:pt x="18675" y="18399"/>
                    <a:pt x="18675" y="18399"/>
                  </a:cubicBezTo>
                  <a:cubicBezTo>
                    <a:pt x="18675" y="18399"/>
                    <a:pt x="18666" y="18409"/>
                    <a:pt x="18666" y="18409"/>
                  </a:cubicBezTo>
                  <a:lnTo>
                    <a:pt x="18675" y="18409"/>
                  </a:lnTo>
                  <a:lnTo>
                    <a:pt x="18675" y="18418"/>
                  </a:lnTo>
                  <a:lnTo>
                    <a:pt x="18656" y="18418"/>
                  </a:lnTo>
                  <a:cubicBezTo>
                    <a:pt x="18656" y="18409"/>
                    <a:pt x="18656" y="18399"/>
                    <a:pt x="18656" y="18390"/>
                  </a:cubicBezTo>
                  <a:cubicBezTo>
                    <a:pt x="18656" y="18380"/>
                    <a:pt x="18647" y="18371"/>
                    <a:pt x="18647" y="18361"/>
                  </a:cubicBezTo>
                  <a:cubicBezTo>
                    <a:pt x="18647" y="18361"/>
                    <a:pt x="18647" y="18352"/>
                    <a:pt x="18647" y="18352"/>
                  </a:cubicBezTo>
                  <a:cubicBezTo>
                    <a:pt x="18637" y="18333"/>
                    <a:pt x="18637" y="18324"/>
                    <a:pt x="18637" y="18314"/>
                  </a:cubicBezTo>
                  <a:cubicBezTo>
                    <a:pt x="18637" y="18314"/>
                    <a:pt x="18637" y="18305"/>
                    <a:pt x="18637" y="18305"/>
                  </a:cubicBezTo>
                  <a:cubicBezTo>
                    <a:pt x="18637" y="18295"/>
                    <a:pt x="18637" y="18295"/>
                    <a:pt x="18647" y="18295"/>
                  </a:cubicBezTo>
                  <a:cubicBezTo>
                    <a:pt x="18656" y="18295"/>
                    <a:pt x="18656" y="18295"/>
                    <a:pt x="18666" y="18286"/>
                  </a:cubicBezTo>
                  <a:lnTo>
                    <a:pt x="18675" y="18286"/>
                  </a:lnTo>
                  <a:lnTo>
                    <a:pt x="18685" y="18276"/>
                  </a:lnTo>
                  <a:close/>
                  <a:moveTo>
                    <a:pt x="19147" y="18405"/>
                  </a:moveTo>
                  <a:cubicBezTo>
                    <a:pt x="19153" y="18405"/>
                    <a:pt x="19158" y="18412"/>
                    <a:pt x="19158" y="18418"/>
                  </a:cubicBezTo>
                  <a:cubicBezTo>
                    <a:pt x="19148" y="18409"/>
                    <a:pt x="19148" y="18409"/>
                    <a:pt x="19139" y="18409"/>
                  </a:cubicBezTo>
                  <a:cubicBezTo>
                    <a:pt x="19142" y="18406"/>
                    <a:pt x="19145" y="18405"/>
                    <a:pt x="19147" y="18405"/>
                  </a:cubicBezTo>
                  <a:close/>
                  <a:moveTo>
                    <a:pt x="19641" y="18409"/>
                  </a:moveTo>
                  <a:cubicBezTo>
                    <a:pt x="19641" y="18418"/>
                    <a:pt x="19641" y="18418"/>
                    <a:pt x="19641" y="18418"/>
                  </a:cubicBezTo>
                  <a:lnTo>
                    <a:pt x="19631" y="18418"/>
                  </a:lnTo>
                  <a:cubicBezTo>
                    <a:pt x="19631" y="18409"/>
                    <a:pt x="19631" y="18409"/>
                    <a:pt x="19631" y="18409"/>
                  </a:cubicBezTo>
                  <a:close/>
                  <a:moveTo>
                    <a:pt x="21191" y="18405"/>
                  </a:moveTo>
                  <a:cubicBezTo>
                    <a:pt x="21197" y="18405"/>
                    <a:pt x="21200" y="18412"/>
                    <a:pt x="21193" y="18418"/>
                  </a:cubicBezTo>
                  <a:lnTo>
                    <a:pt x="21183" y="18409"/>
                  </a:lnTo>
                  <a:cubicBezTo>
                    <a:pt x="21186" y="18406"/>
                    <a:pt x="21189" y="18405"/>
                    <a:pt x="21191" y="18405"/>
                  </a:cubicBezTo>
                  <a:close/>
                  <a:moveTo>
                    <a:pt x="21458" y="18399"/>
                  </a:moveTo>
                  <a:cubicBezTo>
                    <a:pt x="21467" y="18399"/>
                    <a:pt x="21486" y="18409"/>
                    <a:pt x="21496" y="18409"/>
                  </a:cubicBezTo>
                  <a:lnTo>
                    <a:pt x="21505" y="18409"/>
                  </a:lnTo>
                  <a:cubicBezTo>
                    <a:pt x="21505" y="18418"/>
                    <a:pt x="21496" y="18418"/>
                    <a:pt x="21496" y="18418"/>
                  </a:cubicBezTo>
                  <a:lnTo>
                    <a:pt x="21477" y="18418"/>
                  </a:lnTo>
                  <a:cubicBezTo>
                    <a:pt x="21467" y="18418"/>
                    <a:pt x="21467" y="18418"/>
                    <a:pt x="21458" y="18399"/>
                  </a:cubicBezTo>
                  <a:close/>
                  <a:moveTo>
                    <a:pt x="21562" y="18409"/>
                  </a:moveTo>
                  <a:lnTo>
                    <a:pt x="21572" y="18418"/>
                  </a:lnTo>
                  <a:cubicBezTo>
                    <a:pt x="21562" y="18418"/>
                    <a:pt x="21553" y="18418"/>
                    <a:pt x="21553" y="18409"/>
                  </a:cubicBezTo>
                  <a:close/>
                  <a:moveTo>
                    <a:pt x="22442" y="18409"/>
                  </a:moveTo>
                  <a:lnTo>
                    <a:pt x="22442" y="18418"/>
                  </a:lnTo>
                  <a:lnTo>
                    <a:pt x="22433" y="18418"/>
                  </a:lnTo>
                  <a:lnTo>
                    <a:pt x="22442" y="18409"/>
                  </a:lnTo>
                  <a:close/>
                  <a:moveTo>
                    <a:pt x="23039" y="18390"/>
                  </a:moveTo>
                  <a:cubicBezTo>
                    <a:pt x="23039" y="18399"/>
                    <a:pt x="23048" y="18409"/>
                    <a:pt x="23048" y="18418"/>
                  </a:cubicBezTo>
                  <a:lnTo>
                    <a:pt x="23039" y="18418"/>
                  </a:lnTo>
                  <a:cubicBezTo>
                    <a:pt x="23039" y="18418"/>
                    <a:pt x="23029" y="18418"/>
                    <a:pt x="23029" y="18409"/>
                  </a:cubicBezTo>
                  <a:cubicBezTo>
                    <a:pt x="23029" y="18409"/>
                    <a:pt x="23029" y="18390"/>
                    <a:pt x="23039" y="18390"/>
                  </a:cubicBezTo>
                  <a:close/>
                  <a:moveTo>
                    <a:pt x="24014" y="18390"/>
                  </a:moveTo>
                  <a:lnTo>
                    <a:pt x="24014" y="18390"/>
                  </a:lnTo>
                  <a:cubicBezTo>
                    <a:pt x="24023" y="18409"/>
                    <a:pt x="24014" y="18418"/>
                    <a:pt x="24004" y="18418"/>
                  </a:cubicBezTo>
                  <a:lnTo>
                    <a:pt x="24014" y="18390"/>
                  </a:lnTo>
                  <a:close/>
                  <a:moveTo>
                    <a:pt x="19177" y="18380"/>
                  </a:moveTo>
                  <a:cubicBezTo>
                    <a:pt x="19177" y="18390"/>
                    <a:pt x="19177" y="18390"/>
                    <a:pt x="19186" y="18390"/>
                  </a:cubicBezTo>
                  <a:lnTo>
                    <a:pt x="19196" y="18390"/>
                  </a:lnTo>
                  <a:cubicBezTo>
                    <a:pt x="19196" y="18390"/>
                    <a:pt x="19205" y="18399"/>
                    <a:pt x="19196" y="18399"/>
                  </a:cubicBezTo>
                  <a:cubicBezTo>
                    <a:pt x="19196" y="18399"/>
                    <a:pt x="19196" y="18409"/>
                    <a:pt x="19205" y="18409"/>
                  </a:cubicBezTo>
                  <a:cubicBezTo>
                    <a:pt x="19205" y="18418"/>
                    <a:pt x="19205" y="18418"/>
                    <a:pt x="19205" y="18418"/>
                  </a:cubicBezTo>
                  <a:cubicBezTo>
                    <a:pt x="19205" y="18423"/>
                    <a:pt x="19203" y="18425"/>
                    <a:pt x="19201" y="18425"/>
                  </a:cubicBezTo>
                  <a:cubicBezTo>
                    <a:pt x="19198" y="18425"/>
                    <a:pt x="19196" y="18423"/>
                    <a:pt x="19196" y="18418"/>
                  </a:cubicBezTo>
                  <a:cubicBezTo>
                    <a:pt x="19196" y="18409"/>
                    <a:pt x="19196" y="18409"/>
                    <a:pt x="19186" y="18409"/>
                  </a:cubicBezTo>
                  <a:cubicBezTo>
                    <a:pt x="19186" y="18406"/>
                    <a:pt x="19185" y="18405"/>
                    <a:pt x="19183" y="18405"/>
                  </a:cubicBezTo>
                  <a:cubicBezTo>
                    <a:pt x="19180" y="18405"/>
                    <a:pt x="19174" y="18409"/>
                    <a:pt x="19167" y="18409"/>
                  </a:cubicBezTo>
                  <a:cubicBezTo>
                    <a:pt x="19158" y="18409"/>
                    <a:pt x="19158" y="18409"/>
                    <a:pt x="19158" y="18399"/>
                  </a:cubicBezTo>
                  <a:cubicBezTo>
                    <a:pt x="19158" y="18399"/>
                    <a:pt x="19158" y="18390"/>
                    <a:pt x="19158" y="18390"/>
                  </a:cubicBezTo>
                  <a:cubicBezTo>
                    <a:pt x="19158" y="18390"/>
                    <a:pt x="19158" y="18390"/>
                    <a:pt x="19158" y="18380"/>
                  </a:cubicBezTo>
                  <a:cubicBezTo>
                    <a:pt x="19158" y="18380"/>
                    <a:pt x="19158" y="18380"/>
                    <a:pt x="19167" y="18390"/>
                  </a:cubicBezTo>
                  <a:cubicBezTo>
                    <a:pt x="19167" y="18390"/>
                    <a:pt x="19167" y="18390"/>
                    <a:pt x="19167" y="18380"/>
                  </a:cubicBezTo>
                  <a:close/>
                  <a:moveTo>
                    <a:pt x="22367" y="18409"/>
                  </a:moveTo>
                  <a:lnTo>
                    <a:pt x="22386" y="18418"/>
                  </a:lnTo>
                  <a:cubicBezTo>
                    <a:pt x="22381" y="18423"/>
                    <a:pt x="22376" y="18425"/>
                    <a:pt x="22373" y="18425"/>
                  </a:cubicBezTo>
                  <a:cubicBezTo>
                    <a:pt x="22369" y="18425"/>
                    <a:pt x="22367" y="18423"/>
                    <a:pt x="22367" y="18418"/>
                  </a:cubicBezTo>
                  <a:cubicBezTo>
                    <a:pt x="22367" y="18418"/>
                    <a:pt x="22367" y="18409"/>
                    <a:pt x="22367" y="18409"/>
                  </a:cubicBezTo>
                  <a:close/>
                  <a:moveTo>
                    <a:pt x="18851" y="18417"/>
                  </a:moveTo>
                  <a:lnTo>
                    <a:pt x="18846" y="18428"/>
                  </a:lnTo>
                  <a:cubicBezTo>
                    <a:pt x="18836" y="18428"/>
                    <a:pt x="18836" y="18418"/>
                    <a:pt x="18846" y="18418"/>
                  </a:cubicBezTo>
                  <a:cubicBezTo>
                    <a:pt x="18846" y="18418"/>
                    <a:pt x="18848" y="18418"/>
                    <a:pt x="18851" y="18417"/>
                  </a:cubicBezTo>
                  <a:close/>
                  <a:moveTo>
                    <a:pt x="19016" y="18418"/>
                  </a:moveTo>
                  <a:lnTo>
                    <a:pt x="19016" y="18428"/>
                  </a:lnTo>
                  <a:lnTo>
                    <a:pt x="19006" y="18428"/>
                  </a:lnTo>
                  <a:lnTo>
                    <a:pt x="19016" y="18418"/>
                  </a:lnTo>
                  <a:close/>
                  <a:moveTo>
                    <a:pt x="22300" y="18409"/>
                  </a:moveTo>
                  <a:cubicBezTo>
                    <a:pt x="22310" y="18409"/>
                    <a:pt x="22310" y="18418"/>
                    <a:pt x="22300" y="18428"/>
                  </a:cubicBezTo>
                  <a:lnTo>
                    <a:pt x="22300" y="18409"/>
                  </a:lnTo>
                  <a:close/>
                  <a:moveTo>
                    <a:pt x="22338" y="18409"/>
                  </a:moveTo>
                  <a:lnTo>
                    <a:pt x="22338" y="18428"/>
                  </a:lnTo>
                  <a:cubicBezTo>
                    <a:pt x="22329" y="18418"/>
                    <a:pt x="22329" y="18418"/>
                    <a:pt x="22338" y="18409"/>
                  </a:cubicBezTo>
                  <a:close/>
                  <a:moveTo>
                    <a:pt x="18344" y="18428"/>
                  </a:moveTo>
                  <a:cubicBezTo>
                    <a:pt x="18344" y="18428"/>
                    <a:pt x="18344" y="18428"/>
                    <a:pt x="18344" y="18437"/>
                  </a:cubicBezTo>
                  <a:cubicBezTo>
                    <a:pt x="18344" y="18437"/>
                    <a:pt x="18344" y="18437"/>
                    <a:pt x="18334" y="18428"/>
                  </a:cubicBezTo>
                  <a:close/>
                  <a:moveTo>
                    <a:pt x="19054" y="18428"/>
                  </a:moveTo>
                  <a:cubicBezTo>
                    <a:pt x="19044" y="18428"/>
                    <a:pt x="19044" y="18428"/>
                    <a:pt x="19044" y="18437"/>
                  </a:cubicBezTo>
                  <a:lnTo>
                    <a:pt x="19054" y="18437"/>
                  </a:lnTo>
                  <a:cubicBezTo>
                    <a:pt x="19063" y="18437"/>
                    <a:pt x="19063" y="18437"/>
                    <a:pt x="19054" y="18428"/>
                  </a:cubicBezTo>
                  <a:close/>
                  <a:moveTo>
                    <a:pt x="19139" y="18428"/>
                  </a:moveTo>
                  <a:cubicBezTo>
                    <a:pt x="19148" y="18437"/>
                    <a:pt x="19139" y="18437"/>
                    <a:pt x="19130" y="18437"/>
                  </a:cubicBezTo>
                  <a:cubicBezTo>
                    <a:pt x="19130" y="18437"/>
                    <a:pt x="19130" y="18428"/>
                    <a:pt x="19139" y="18428"/>
                  </a:cubicBezTo>
                  <a:close/>
                  <a:moveTo>
                    <a:pt x="19148" y="18418"/>
                  </a:moveTo>
                  <a:lnTo>
                    <a:pt x="19158" y="18437"/>
                  </a:lnTo>
                  <a:cubicBezTo>
                    <a:pt x="19148" y="18437"/>
                    <a:pt x="19148" y="18437"/>
                    <a:pt x="19148" y="18418"/>
                  </a:cubicBezTo>
                  <a:close/>
                  <a:moveTo>
                    <a:pt x="21325" y="18428"/>
                  </a:moveTo>
                  <a:cubicBezTo>
                    <a:pt x="21325" y="18428"/>
                    <a:pt x="21325" y="18428"/>
                    <a:pt x="21335" y="18437"/>
                  </a:cubicBezTo>
                  <a:lnTo>
                    <a:pt x="21325" y="18437"/>
                  </a:lnTo>
                  <a:cubicBezTo>
                    <a:pt x="21325" y="18437"/>
                    <a:pt x="21316" y="18437"/>
                    <a:pt x="21316" y="18428"/>
                  </a:cubicBezTo>
                  <a:close/>
                  <a:moveTo>
                    <a:pt x="22348" y="18428"/>
                  </a:moveTo>
                  <a:cubicBezTo>
                    <a:pt x="22357" y="18428"/>
                    <a:pt x="22348" y="18437"/>
                    <a:pt x="22348" y="18437"/>
                  </a:cubicBezTo>
                  <a:cubicBezTo>
                    <a:pt x="22338" y="18437"/>
                    <a:pt x="22338" y="18428"/>
                    <a:pt x="22348" y="18428"/>
                  </a:cubicBezTo>
                  <a:close/>
                  <a:moveTo>
                    <a:pt x="24089" y="18428"/>
                  </a:moveTo>
                  <a:lnTo>
                    <a:pt x="24089" y="18437"/>
                  </a:lnTo>
                  <a:lnTo>
                    <a:pt x="24080" y="18437"/>
                  </a:lnTo>
                  <a:cubicBezTo>
                    <a:pt x="24080" y="18437"/>
                    <a:pt x="24080" y="18428"/>
                    <a:pt x="24070" y="18428"/>
                  </a:cubicBezTo>
                  <a:close/>
                  <a:moveTo>
                    <a:pt x="18808" y="18428"/>
                  </a:moveTo>
                  <a:lnTo>
                    <a:pt x="18817" y="18437"/>
                  </a:lnTo>
                  <a:cubicBezTo>
                    <a:pt x="18808" y="18437"/>
                    <a:pt x="18808" y="18447"/>
                    <a:pt x="18808" y="18447"/>
                  </a:cubicBezTo>
                  <a:cubicBezTo>
                    <a:pt x="18798" y="18447"/>
                    <a:pt x="18798" y="18437"/>
                    <a:pt x="18798" y="18437"/>
                  </a:cubicBezTo>
                  <a:cubicBezTo>
                    <a:pt x="18798" y="18428"/>
                    <a:pt x="18798" y="18428"/>
                    <a:pt x="18808" y="18428"/>
                  </a:cubicBezTo>
                  <a:close/>
                  <a:moveTo>
                    <a:pt x="19641" y="18428"/>
                  </a:moveTo>
                  <a:cubicBezTo>
                    <a:pt x="19641" y="18428"/>
                    <a:pt x="19641" y="18437"/>
                    <a:pt x="19641" y="18437"/>
                  </a:cubicBezTo>
                  <a:cubicBezTo>
                    <a:pt x="19641" y="18437"/>
                    <a:pt x="19641" y="18447"/>
                    <a:pt x="19641" y="18447"/>
                  </a:cubicBezTo>
                  <a:lnTo>
                    <a:pt x="19612" y="18447"/>
                  </a:lnTo>
                  <a:cubicBezTo>
                    <a:pt x="19612" y="18437"/>
                    <a:pt x="19612" y="18437"/>
                    <a:pt x="19612" y="18437"/>
                  </a:cubicBezTo>
                  <a:cubicBezTo>
                    <a:pt x="19622" y="18428"/>
                    <a:pt x="19622" y="18428"/>
                    <a:pt x="19631" y="18428"/>
                  </a:cubicBezTo>
                  <a:close/>
                  <a:moveTo>
                    <a:pt x="21893" y="18437"/>
                  </a:moveTo>
                  <a:cubicBezTo>
                    <a:pt x="21893" y="18437"/>
                    <a:pt x="21903" y="18437"/>
                    <a:pt x="21903" y="18447"/>
                  </a:cubicBezTo>
                  <a:lnTo>
                    <a:pt x="21893" y="18447"/>
                  </a:lnTo>
                  <a:cubicBezTo>
                    <a:pt x="21893" y="18447"/>
                    <a:pt x="21893" y="18447"/>
                    <a:pt x="21884" y="18437"/>
                  </a:cubicBezTo>
                  <a:close/>
                  <a:moveTo>
                    <a:pt x="22972" y="18437"/>
                  </a:moveTo>
                  <a:lnTo>
                    <a:pt x="22954" y="18447"/>
                  </a:lnTo>
                  <a:lnTo>
                    <a:pt x="22963" y="18437"/>
                  </a:lnTo>
                  <a:close/>
                  <a:moveTo>
                    <a:pt x="21250" y="18447"/>
                  </a:moveTo>
                  <a:cubicBezTo>
                    <a:pt x="21250" y="18451"/>
                    <a:pt x="21250" y="18454"/>
                    <a:pt x="21249" y="18454"/>
                  </a:cubicBezTo>
                  <a:cubicBezTo>
                    <a:pt x="21247" y="18454"/>
                    <a:pt x="21245" y="18451"/>
                    <a:pt x="21240" y="18447"/>
                  </a:cubicBezTo>
                  <a:close/>
                  <a:moveTo>
                    <a:pt x="18533" y="18447"/>
                  </a:moveTo>
                  <a:lnTo>
                    <a:pt x="18543" y="18456"/>
                  </a:lnTo>
                  <a:lnTo>
                    <a:pt x="18533" y="18456"/>
                  </a:lnTo>
                  <a:cubicBezTo>
                    <a:pt x="18533" y="18456"/>
                    <a:pt x="18533" y="18456"/>
                    <a:pt x="18533" y="18447"/>
                  </a:cubicBezTo>
                  <a:close/>
                  <a:moveTo>
                    <a:pt x="19215" y="18428"/>
                  </a:moveTo>
                  <a:cubicBezTo>
                    <a:pt x="19215" y="18437"/>
                    <a:pt x="19215" y="18437"/>
                    <a:pt x="19215" y="18447"/>
                  </a:cubicBezTo>
                  <a:cubicBezTo>
                    <a:pt x="19205" y="18447"/>
                    <a:pt x="19205" y="18447"/>
                    <a:pt x="19205" y="18456"/>
                  </a:cubicBezTo>
                  <a:lnTo>
                    <a:pt x="19196" y="18447"/>
                  </a:lnTo>
                  <a:cubicBezTo>
                    <a:pt x="19196" y="18447"/>
                    <a:pt x="19196" y="18447"/>
                    <a:pt x="19196" y="18456"/>
                  </a:cubicBezTo>
                  <a:lnTo>
                    <a:pt x="19177" y="18456"/>
                  </a:lnTo>
                  <a:cubicBezTo>
                    <a:pt x="19177" y="18456"/>
                    <a:pt x="19177" y="18447"/>
                    <a:pt x="19167" y="18447"/>
                  </a:cubicBezTo>
                  <a:lnTo>
                    <a:pt x="19177" y="18447"/>
                  </a:lnTo>
                  <a:cubicBezTo>
                    <a:pt x="19177" y="18447"/>
                    <a:pt x="19186" y="18437"/>
                    <a:pt x="19186" y="18437"/>
                  </a:cubicBezTo>
                  <a:lnTo>
                    <a:pt x="19205" y="18437"/>
                  </a:lnTo>
                  <a:cubicBezTo>
                    <a:pt x="19205" y="18428"/>
                    <a:pt x="19205" y="18428"/>
                    <a:pt x="19205" y="18428"/>
                  </a:cubicBezTo>
                  <a:close/>
                  <a:moveTo>
                    <a:pt x="19660" y="18437"/>
                  </a:moveTo>
                  <a:cubicBezTo>
                    <a:pt x="19660" y="18437"/>
                    <a:pt x="19669" y="18447"/>
                    <a:pt x="19669" y="18447"/>
                  </a:cubicBezTo>
                  <a:cubicBezTo>
                    <a:pt x="19669" y="18456"/>
                    <a:pt x="19669" y="18456"/>
                    <a:pt x="19660" y="18456"/>
                  </a:cubicBezTo>
                  <a:cubicBezTo>
                    <a:pt x="19660" y="18456"/>
                    <a:pt x="19650" y="18447"/>
                    <a:pt x="19650" y="18447"/>
                  </a:cubicBezTo>
                  <a:cubicBezTo>
                    <a:pt x="19650" y="18447"/>
                    <a:pt x="19650" y="18437"/>
                    <a:pt x="19660" y="18437"/>
                  </a:cubicBezTo>
                  <a:close/>
                  <a:moveTo>
                    <a:pt x="21307" y="18437"/>
                  </a:moveTo>
                  <a:lnTo>
                    <a:pt x="21325" y="18447"/>
                  </a:lnTo>
                  <a:lnTo>
                    <a:pt x="21325" y="18456"/>
                  </a:lnTo>
                  <a:lnTo>
                    <a:pt x="21307" y="18447"/>
                  </a:lnTo>
                  <a:lnTo>
                    <a:pt x="21307" y="18437"/>
                  </a:lnTo>
                  <a:close/>
                  <a:moveTo>
                    <a:pt x="22329" y="18447"/>
                  </a:moveTo>
                  <a:lnTo>
                    <a:pt x="22329" y="18456"/>
                  </a:lnTo>
                  <a:lnTo>
                    <a:pt x="22310" y="18447"/>
                  </a:lnTo>
                  <a:close/>
                  <a:moveTo>
                    <a:pt x="22982" y="18447"/>
                  </a:moveTo>
                  <a:cubicBezTo>
                    <a:pt x="22982" y="18456"/>
                    <a:pt x="22982" y="18456"/>
                    <a:pt x="22972" y="18456"/>
                  </a:cubicBezTo>
                  <a:lnTo>
                    <a:pt x="22963" y="18456"/>
                  </a:lnTo>
                  <a:cubicBezTo>
                    <a:pt x="22972" y="18447"/>
                    <a:pt x="22972" y="18447"/>
                    <a:pt x="22972" y="18447"/>
                  </a:cubicBezTo>
                  <a:close/>
                  <a:moveTo>
                    <a:pt x="23058" y="18428"/>
                  </a:moveTo>
                  <a:cubicBezTo>
                    <a:pt x="23058" y="18437"/>
                    <a:pt x="23058" y="18437"/>
                    <a:pt x="23058" y="18447"/>
                  </a:cubicBezTo>
                  <a:cubicBezTo>
                    <a:pt x="23058" y="18447"/>
                    <a:pt x="23058" y="18456"/>
                    <a:pt x="23058" y="18456"/>
                  </a:cubicBezTo>
                  <a:lnTo>
                    <a:pt x="23048" y="18456"/>
                  </a:lnTo>
                  <a:cubicBezTo>
                    <a:pt x="23048" y="18447"/>
                    <a:pt x="23048" y="18447"/>
                    <a:pt x="23048" y="18447"/>
                  </a:cubicBezTo>
                  <a:cubicBezTo>
                    <a:pt x="23058" y="18437"/>
                    <a:pt x="23058" y="18428"/>
                    <a:pt x="23058" y="18428"/>
                  </a:cubicBezTo>
                  <a:close/>
                  <a:moveTo>
                    <a:pt x="15410" y="18078"/>
                  </a:moveTo>
                  <a:cubicBezTo>
                    <a:pt x="15419" y="18087"/>
                    <a:pt x="15419" y="18106"/>
                    <a:pt x="15410" y="18125"/>
                  </a:cubicBezTo>
                  <a:cubicBezTo>
                    <a:pt x="15400" y="18144"/>
                    <a:pt x="15391" y="18172"/>
                    <a:pt x="15372" y="18191"/>
                  </a:cubicBezTo>
                  <a:cubicBezTo>
                    <a:pt x="15400" y="18201"/>
                    <a:pt x="15419" y="18210"/>
                    <a:pt x="15438" y="18210"/>
                  </a:cubicBezTo>
                  <a:cubicBezTo>
                    <a:pt x="15457" y="18220"/>
                    <a:pt x="15457" y="18220"/>
                    <a:pt x="15447" y="18229"/>
                  </a:cubicBezTo>
                  <a:cubicBezTo>
                    <a:pt x="15447" y="18238"/>
                    <a:pt x="15438" y="18248"/>
                    <a:pt x="15429" y="18257"/>
                  </a:cubicBezTo>
                  <a:cubicBezTo>
                    <a:pt x="15372" y="18314"/>
                    <a:pt x="15315" y="18380"/>
                    <a:pt x="15268" y="18456"/>
                  </a:cubicBezTo>
                  <a:cubicBezTo>
                    <a:pt x="15268" y="18456"/>
                    <a:pt x="15258" y="18466"/>
                    <a:pt x="15258" y="18466"/>
                  </a:cubicBezTo>
                  <a:cubicBezTo>
                    <a:pt x="15220" y="18447"/>
                    <a:pt x="15192" y="18428"/>
                    <a:pt x="15173" y="18409"/>
                  </a:cubicBezTo>
                  <a:cubicBezTo>
                    <a:pt x="15107" y="18371"/>
                    <a:pt x="15040" y="18324"/>
                    <a:pt x="14984" y="18267"/>
                  </a:cubicBezTo>
                  <a:cubicBezTo>
                    <a:pt x="14993" y="18248"/>
                    <a:pt x="15012" y="18229"/>
                    <a:pt x="15031" y="18220"/>
                  </a:cubicBezTo>
                  <a:cubicBezTo>
                    <a:pt x="15040" y="18210"/>
                    <a:pt x="15059" y="18201"/>
                    <a:pt x="15078" y="18201"/>
                  </a:cubicBezTo>
                  <a:cubicBezTo>
                    <a:pt x="15083" y="18196"/>
                    <a:pt x="15090" y="18193"/>
                    <a:pt x="15097" y="18193"/>
                  </a:cubicBezTo>
                  <a:cubicBezTo>
                    <a:pt x="15104" y="18193"/>
                    <a:pt x="15111" y="18196"/>
                    <a:pt x="15116" y="18201"/>
                  </a:cubicBezTo>
                  <a:cubicBezTo>
                    <a:pt x="15116" y="18210"/>
                    <a:pt x="15126" y="18210"/>
                    <a:pt x="15116" y="18220"/>
                  </a:cubicBezTo>
                  <a:cubicBezTo>
                    <a:pt x="15116" y="18229"/>
                    <a:pt x="15116" y="18238"/>
                    <a:pt x="15116" y="18248"/>
                  </a:cubicBezTo>
                  <a:cubicBezTo>
                    <a:pt x="15107" y="18257"/>
                    <a:pt x="15107" y="18267"/>
                    <a:pt x="15116" y="18276"/>
                  </a:cubicBezTo>
                  <a:cubicBezTo>
                    <a:pt x="15116" y="18276"/>
                    <a:pt x="15116" y="18286"/>
                    <a:pt x="15116" y="18286"/>
                  </a:cubicBezTo>
                  <a:cubicBezTo>
                    <a:pt x="15126" y="18295"/>
                    <a:pt x="15126" y="18295"/>
                    <a:pt x="15135" y="18295"/>
                  </a:cubicBezTo>
                  <a:cubicBezTo>
                    <a:pt x="15135" y="18298"/>
                    <a:pt x="15136" y="18299"/>
                    <a:pt x="15138" y="18299"/>
                  </a:cubicBezTo>
                  <a:cubicBezTo>
                    <a:pt x="15140" y="18299"/>
                    <a:pt x="15145" y="18295"/>
                    <a:pt x="15145" y="18295"/>
                  </a:cubicBezTo>
                  <a:cubicBezTo>
                    <a:pt x="15154" y="18286"/>
                    <a:pt x="15154" y="18286"/>
                    <a:pt x="15154" y="18276"/>
                  </a:cubicBezTo>
                  <a:cubicBezTo>
                    <a:pt x="15164" y="18276"/>
                    <a:pt x="15164" y="18276"/>
                    <a:pt x="15164" y="18286"/>
                  </a:cubicBezTo>
                  <a:cubicBezTo>
                    <a:pt x="15164" y="18286"/>
                    <a:pt x="15164" y="18295"/>
                    <a:pt x="15173" y="18295"/>
                  </a:cubicBezTo>
                  <a:cubicBezTo>
                    <a:pt x="15178" y="18295"/>
                    <a:pt x="15182" y="18298"/>
                    <a:pt x="15187" y="18298"/>
                  </a:cubicBezTo>
                  <a:cubicBezTo>
                    <a:pt x="15192" y="18298"/>
                    <a:pt x="15197" y="18295"/>
                    <a:pt x="15201" y="18286"/>
                  </a:cubicBezTo>
                  <a:cubicBezTo>
                    <a:pt x="15201" y="18286"/>
                    <a:pt x="15211" y="18276"/>
                    <a:pt x="15220" y="18276"/>
                  </a:cubicBezTo>
                  <a:cubicBezTo>
                    <a:pt x="15249" y="18267"/>
                    <a:pt x="15258" y="18248"/>
                    <a:pt x="15230" y="18229"/>
                  </a:cubicBezTo>
                  <a:cubicBezTo>
                    <a:pt x="15230" y="18220"/>
                    <a:pt x="15230" y="18220"/>
                    <a:pt x="15230" y="18220"/>
                  </a:cubicBezTo>
                  <a:cubicBezTo>
                    <a:pt x="15239" y="18220"/>
                    <a:pt x="15239" y="18220"/>
                    <a:pt x="15249" y="18229"/>
                  </a:cubicBezTo>
                  <a:cubicBezTo>
                    <a:pt x="15258" y="18229"/>
                    <a:pt x="15268" y="18238"/>
                    <a:pt x="15277" y="18248"/>
                  </a:cubicBezTo>
                  <a:lnTo>
                    <a:pt x="15287" y="18248"/>
                  </a:lnTo>
                  <a:cubicBezTo>
                    <a:pt x="15296" y="18229"/>
                    <a:pt x="15296" y="18210"/>
                    <a:pt x="15296" y="18201"/>
                  </a:cubicBezTo>
                  <a:cubicBezTo>
                    <a:pt x="15296" y="18191"/>
                    <a:pt x="15296" y="18191"/>
                    <a:pt x="15296" y="18182"/>
                  </a:cubicBezTo>
                  <a:cubicBezTo>
                    <a:pt x="15296" y="18172"/>
                    <a:pt x="15306" y="18153"/>
                    <a:pt x="15315" y="18153"/>
                  </a:cubicBezTo>
                  <a:lnTo>
                    <a:pt x="15296" y="18144"/>
                  </a:lnTo>
                  <a:cubicBezTo>
                    <a:pt x="15334" y="18125"/>
                    <a:pt x="15372" y="18096"/>
                    <a:pt x="15410" y="18078"/>
                  </a:cubicBezTo>
                  <a:close/>
                  <a:moveTo>
                    <a:pt x="16441" y="18437"/>
                  </a:moveTo>
                  <a:cubicBezTo>
                    <a:pt x="16441" y="18447"/>
                    <a:pt x="16432" y="18456"/>
                    <a:pt x="16432" y="18466"/>
                  </a:cubicBezTo>
                  <a:lnTo>
                    <a:pt x="16413" y="18466"/>
                  </a:lnTo>
                  <a:cubicBezTo>
                    <a:pt x="16413" y="18466"/>
                    <a:pt x="16413" y="18456"/>
                    <a:pt x="16413" y="18456"/>
                  </a:cubicBezTo>
                  <a:cubicBezTo>
                    <a:pt x="16422" y="18437"/>
                    <a:pt x="16432" y="18437"/>
                    <a:pt x="16441" y="18437"/>
                  </a:cubicBezTo>
                  <a:close/>
                  <a:moveTo>
                    <a:pt x="18988" y="18361"/>
                  </a:moveTo>
                  <a:cubicBezTo>
                    <a:pt x="18988" y="18371"/>
                    <a:pt x="18997" y="18371"/>
                    <a:pt x="18997" y="18371"/>
                  </a:cubicBezTo>
                  <a:cubicBezTo>
                    <a:pt x="19002" y="18366"/>
                    <a:pt x="19004" y="18364"/>
                    <a:pt x="19005" y="18364"/>
                  </a:cubicBezTo>
                  <a:cubicBezTo>
                    <a:pt x="19006" y="18364"/>
                    <a:pt x="19006" y="18366"/>
                    <a:pt x="19006" y="18371"/>
                  </a:cubicBezTo>
                  <a:cubicBezTo>
                    <a:pt x="19016" y="18371"/>
                    <a:pt x="19016" y="18380"/>
                    <a:pt x="19016" y="18380"/>
                  </a:cubicBezTo>
                  <a:cubicBezTo>
                    <a:pt x="19016" y="18390"/>
                    <a:pt x="19016" y="18390"/>
                    <a:pt x="19025" y="18390"/>
                  </a:cubicBezTo>
                  <a:cubicBezTo>
                    <a:pt x="19025" y="18399"/>
                    <a:pt x="19025" y="18399"/>
                    <a:pt x="19025" y="18399"/>
                  </a:cubicBezTo>
                  <a:cubicBezTo>
                    <a:pt x="19025" y="18399"/>
                    <a:pt x="19016" y="18390"/>
                    <a:pt x="19016" y="18390"/>
                  </a:cubicBezTo>
                  <a:cubicBezTo>
                    <a:pt x="19006" y="18390"/>
                    <a:pt x="19006" y="18390"/>
                    <a:pt x="19006" y="18399"/>
                  </a:cubicBezTo>
                  <a:cubicBezTo>
                    <a:pt x="18997" y="18399"/>
                    <a:pt x="18997" y="18409"/>
                    <a:pt x="18988" y="18409"/>
                  </a:cubicBezTo>
                  <a:cubicBezTo>
                    <a:pt x="18988" y="18418"/>
                    <a:pt x="18988" y="18418"/>
                    <a:pt x="18978" y="18418"/>
                  </a:cubicBezTo>
                  <a:lnTo>
                    <a:pt x="18969" y="18418"/>
                  </a:lnTo>
                  <a:cubicBezTo>
                    <a:pt x="18969" y="18428"/>
                    <a:pt x="18969" y="18428"/>
                    <a:pt x="18969" y="18428"/>
                  </a:cubicBezTo>
                  <a:cubicBezTo>
                    <a:pt x="18959" y="18428"/>
                    <a:pt x="18959" y="18428"/>
                    <a:pt x="18959" y="18437"/>
                  </a:cubicBezTo>
                  <a:lnTo>
                    <a:pt x="18940" y="18437"/>
                  </a:lnTo>
                  <a:cubicBezTo>
                    <a:pt x="18940" y="18437"/>
                    <a:pt x="18940" y="18447"/>
                    <a:pt x="18940" y="18447"/>
                  </a:cubicBezTo>
                  <a:cubicBezTo>
                    <a:pt x="18931" y="18447"/>
                    <a:pt x="18931" y="18447"/>
                    <a:pt x="18931" y="18456"/>
                  </a:cubicBezTo>
                  <a:cubicBezTo>
                    <a:pt x="18921" y="18456"/>
                    <a:pt x="18921" y="18456"/>
                    <a:pt x="18921" y="18466"/>
                  </a:cubicBezTo>
                  <a:lnTo>
                    <a:pt x="18912" y="18456"/>
                  </a:lnTo>
                  <a:cubicBezTo>
                    <a:pt x="18912" y="18456"/>
                    <a:pt x="18912" y="18456"/>
                    <a:pt x="18912" y="18466"/>
                  </a:cubicBezTo>
                  <a:cubicBezTo>
                    <a:pt x="18902" y="18466"/>
                    <a:pt x="18902" y="18466"/>
                    <a:pt x="18902" y="18456"/>
                  </a:cubicBezTo>
                  <a:cubicBezTo>
                    <a:pt x="18902" y="18437"/>
                    <a:pt x="18912" y="18418"/>
                    <a:pt x="18912" y="18399"/>
                  </a:cubicBezTo>
                  <a:cubicBezTo>
                    <a:pt x="18912" y="18390"/>
                    <a:pt x="18912" y="18390"/>
                    <a:pt x="18921" y="18390"/>
                  </a:cubicBezTo>
                  <a:cubicBezTo>
                    <a:pt x="18921" y="18390"/>
                    <a:pt x="18921" y="18380"/>
                    <a:pt x="18921" y="18380"/>
                  </a:cubicBezTo>
                  <a:cubicBezTo>
                    <a:pt x="18912" y="18380"/>
                    <a:pt x="18912" y="18371"/>
                    <a:pt x="18912" y="18371"/>
                  </a:cubicBezTo>
                  <a:lnTo>
                    <a:pt x="18921" y="18371"/>
                  </a:lnTo>
                  <a:cubicBezTo>
                    <a:pt x="18921" y="18371"/>
                    <a:pt x="18931" y="18380"/>
                    <a:pt x="18931" y="18380"/>
                  </a:cubicBezTo>
                  <a:cubicBezTo>
                    <a:pt x="18931" y="18380"/>
                    <a:pt x="18931" y="18380"/>
                    <a:pt x="18931" y="18371"/>
                  </a:cubicBezTo>
                  <a:cubicBezTo>
                    <a:pt x="18940" y="18371"/>
                    <a:pt x="18940" y="18371"/>
                    <a:pt x="18940" y="18380"/>
                  </a:cubicBezTo>
                  <a:cubicBezTo>
                    <a:pt x="18940" y="18380"/>
                    <a:pt x="18940" y="18390"/>
                    <a:pt x="18950" y="18399"/>
                  </a:cubicBezTo>
                  <a:cubicBezTo>
                    <a:pt x="18950" y="18390"/>
                    <a:pt x="18950" y="18390"/>
                    <a:pt x="18950" y="18380"/>
                  </a:cubicBezTo>
                  <a:lnTo>
                    <a:pt x="18959" y="18380"/>
                  </a:lnTo>
                  <a:cubicBezTo>
                    <a:pt x="18959" y="18380"/>
                    <a:pt x="18959" y="18371"/>
                    <a:pt x="18969" y="18371"/>
                  </a:cubicBezTo>
                  <a:lnTo>
                    <a:pt x="18959" y="18380"/>
                  </a:lnTo>
                  <a:cubicBezTo>
                    <a:pt x="18959" y="18390"/>
                    <a:pt x="18959" y="18390"/>
                    <a:pt x="18959" y="18390"/>
                  </a:cubicBezTo>
                  <a:cubicBezTo>
                    <a:pt x="18969" y="18390"/>
                    <a:pt x="18978" y="18390"/>
                    <a:pt x="18978" y="18380"/>
                  </a:cubicBezTo>
                  <a:cubicBezTo>
                    <a:pt x="18978" y="18380"/>
                    <a:pt x="18988" y="18371"/>
                    <a:pt x="18978" y="18371"/>
                  </a:cubicBezTo>
                  <a:cubicBezTo>
                    <a:pt x="18978" y="18361"/>
                    <a:pt x="18988" y="18361"/>
                    <a:pt x="18988" y="18361"/>
                  </a:cubicBezTo>
                  <a:close/>
                  <a:moveTo>
                    <a:pt x="19063" y="18409"/>
                  </a:moveTo>
                  <a:cubicBezTo>
                    <a:pt x="19063" y="18418"/>
                    <a:pt x="19073" y="18418"/>
                    <a:pt x="19073" y="18418"/>
                  </a:cubicBezTo>
                  <a:cubicBezTo>
                    <a:pt x="19077" y="18414"/>
                    <a:pt x="19080" y="18411"/>
                    <a:pt x="19082" y="18411"/>
                  </a:cubicBezTo>
                  <a:cubicBezTo>
                    <a:pt x="19085" y="18411"/>
                    <a:pt x="19087" y="18414"/>
                    <a:pt x="19092" y="18418"/>
                  </a:cubicBezTo>
                  <a:cubicBezTo>
                    <a:pt x="19092" y="18418"/>
                    <a:pt x="19092" y="18428"/>
                    <a:pt x="19092" y="18428"/>
                  </a:cubicBezTo>
                  <a:lnTo>
                    <a:pt x="19101" y="18428"/>
                  </a:lnTo>
                  <a:cubicBezTo>
                    <a:pt x="19101" y="18437"/>
                    <a:pt x="19101" y="18437"/>
                    <a:pt x="19092" y="18447"/>
                  </a:cubicBezTo>
                  <a:cubicBezTo>
                    <a:pt x="19092" y="18447"/>
                    <a:pt x="19092" y="18447"/>
                    <a:pt x="19092" y="18456"/>
                  </a:cubicBezTo>
                  <a:cubicBezTo>
                    <a:pt x="19085" y="18449"/>
                    <a:pt x="19083" y="18443"/>
                    <a:pt x="19079" y="18443"/>
                  </a:cubicBezTo>
                  <a:cubicBezTo>
                    <a:pt x="19077" y="18443"/>
                    <a:pt x="19075" y="18444"/>
                    <a:pt x="19073" y="18447"/>
                  </a:cubicBezTo>
                  <a:lnTo>
                    <a:pt x="19082" y="18447"/>
                  </a:lnTo>
                  <a:lnTo>
                    <a:pt x="19073" y="18456"/>
                  </a:lnTo>
                  <a:lnTo>
                    <a:pt x="19063" y="18466"/>
                  </a:lnTo>
                  <a:cubicBezTo>
                    <a:pt x="19063" y="18466"/>
                    <a:pt x="19063" y="18466"/>
                    <a:pt x="19063" y="18456"/>
                  </a:cubicBezTo>
                  <a:lnTo>
                    <a:pt x="19073" y="18456"/>
                  </a:lnTo>
                  <a:cubicBezTo>
                    <a:pt x="19073" y="18456"/>
                    <a:pt x="19073" y="18456"/>
                    <a:pt x="19073" y="18447"/>
                  </a:cubicBezTo>
                  <a:lnTo>
                    <a:pt x="19073" y="18428"/>
                  </a:lnTo>
                  <a:lnTo>
                    <a:pt x="19063" y="18437"/>
                  </a:lnTo>
                  <a:cubicBezTo>
                    <a:pt x="19063" y="18437"/>
                    <a:pt x="19063" y="18437"/>
                    <a:pt x="19063" y="18447"/>
                  </a:cubicBezTo>
                  <a:cubicBezTo>
                    <a:pt x="19063" y="18447"/>
                    <a:pt x="19063" y="18447"/>
                    <a:pt x="19054" y="18456"/>
                  </a:cubicBezTo>
                  <a:lnTo>
                    <a:pt x="19025" y="18456"/>
                  </a:lnTo>
                  <a:cubicBezTo>
                    <a:pt x="19025" y="18456"/>
                    <a:pt x="19025" y="18456"/>
                    <a:pt x="19025" y="18447"/>
                  </a:cubicBezTo>
                  <a:lnTo>
                    <a:pt x="19044" y="18447"/>
                  </a:lnTo>
                  <a:cubicBezTo>
                    <a:pt x="19044" y="18447"/>
                    <a:pt x="19044" y="18447"/>
                    <a:pt x="19044" y="18437"/>
                  </a:cubicBezTo>
                  <a:lnTo>
                    <a:pt x="19035" y="18437"/>
                  </a:lnTo>
                  <a:lnTo>
                    <a:pt x="19044" y="18418"/>
                  </a:lnTo>
                  <a:cubicBezTo>
                    <a:pt x="19046" y="18420"/>
                    <a:pt x="19048" y="18421"/>
                    <a:pt x="19049" y="18421"/>
                  </a:cubicBezTo>
                  <a:cubicBezTo>
                    <a:pt x="19054" y="18421"/>
                    <a:pt x="19056" y="18409"/>
                    <a:pt x="19063" y="18409"/>
                  </a:cubicBezTo>
                  <a:close/>
                  <a:moveTo>
                    <a:pt x="21619" y="18456"/>
                  </a:moveTo>
                  <a:lnTo>
                    <a:pt x="21619" y="18456"/>
                  </a:lnTo>
                  <a:cubicBezTo>
                    <a:pt x="21609" y="18466"/>
                    <a:pt x="21609" y="18466"/>
                    <a:pt x="21600" y="18466"/>
                  </a:cubicBezTo>
                  <a:lnTo>
                    <a:pt x="21619" y="18456"/>
                  </a:lnTo>
                  <a:close/>
                  <a:moveTo>
                    <a:pt x="23015" y="18411"/>
                  </a:moveTo>
                  <a:cubicBezTo>
                    <a:pt x="23017" y="18411"/>
                    <a:pt x="23020" y="18414"/>
                    <a:pt x="23020" y="18418"/>
                  </a:cubicBezTo>
                  <a:cubicBezTo>
                    <a:pt x="23029" y="18418"/>
                    <a:pt x="23029" y="18428"/>
                    <a:pt x="23029" y="18428"/>
                  </a:cubicBezTo>
                  <a:cubicBezTo>
                    <a:pt x="23020" y="18437"/>
                    <a:pt x="23020" y="18447"/>
                    <a:pt x="23029" y="18447"/>
                  </a:cubicBezTo>
                  <a:cubicBezTo>
                    <a:pt x="23029" y="18447"/>
                    <a:pt x="23029" y="18456"/>
                    <a:pt x="23029" y="18456"/>
                  </a:cubicBezTo>
                  <a:cubicBezTo>
                    <a:pt x="23020" y="18456"/>
                    <a:pt x="23020" y="18466"/>
                    <a:pt x="23010" y="18466"/>
                  </a:cubicBezTo>
                  <a:cubicBezTo>
                    <a:pt x="23001" y="18466"/>
                    <a:pt x="22991" y="18437"/>
                    <a:pt x="22991" y="18428"/>
                  </a:cubicBezTo>
                  <a:lnTo>
                    <a:pt x="22991" y="18428"/>
                  </a:lnTo>
                  <a:lnTo>
                    <a:pt x="23010" y="18437"/>
                  </a:lnTo>
                  <a:cubicBezTo>
                    <a:pt x="23010" y="18428"/>
                    <a:pt x="23010" y="18428"/>
                    <a:pt x="23010" y="18418"/>
                  </a:cubicBezTo>
                  <a:cubicBezTo>
                    <a:pt x="23010" y="18414"/>
                    <a:pt x="23013" y="18411"/>
                    <a:pt x="23015" y="18411"/>
                  </a:cubicBezTo>
                  <a:close/>
                  <a:moveTo>
                    <a:pt x="19092" y="18456"/>
                  </a:moveTo>
                  <a:cubicBezTo>
                    <a:pt x="19092" y="18462"/>
                    <a:pt x="19088" y="18468"/>
                    <a:pt x="19082" y="18472"/>
                  </a:cubicBezTo>
                  <a:lnTo>
                    <a:pt x="19082" y="18472"/>
                  </a:lnTo>
                  <a:cubicBezTo>
                    <a:pt x="19082" y="18469"/>
                    <a:pt x="19082" y="18466"/>
                    <a:pt x="19082" y="18466"/>
                  </a:cubicBezTo>
                  <a:cubicBezTo>
                    <a:pt x="19092" y="18466"/>
                    <a:pt x="19092" y="18456"/>
                    <a:pt x="19092" y="18456"/>
                  </a:cubicBezTo>
                  <a:close/>
                  <a:moveTo>
                    <a:pt x="16167" y="18456"/>
                  </a:moveTo>
                  <a:cubicBezTo>
                    <a:pt x="16176" y="18456"/>
                    <a:pt x="16186" y="18466"/>
                    <a:pt x="16176" y="18475"/>
                  </a:cubicBezTo>
                  <a:lnTo>
                    <a:pt x="16167" y="18475"/>
                  </a:lnTo>
                  <a:lnTo>
                    <a:pt x="16167" y="18456"/>
                  </a:lnTo>
                  <a:close/>
                  <a:moveTo>
                    <a:pt x="18855" y="18447"/>
                  </a:moveTo>
                  <a:cubicBezTo>
                    <a:pt x="18855" y="18447"/>
                    <a:pt x="18855" y="18456"/>
                    <a:pt x="18855" y="18456"/>
                  </a:cubicBezTo>
                  <a:cubicBezTo>
                    <a:pt x="18855" y="18466"/>
                    <a:pt x="18855" y="18466"/>
                    <a:pt x="18855" y="18475"/>
                  </a:cubicBezTo>
                  <a:lnTo>
                    <a:pt x="18846" y="18475"/>
                  </a:lnTo>
                  <a:cubicBezTo>
                    <a:pt x="18846" y="18466"/>
                    <a:pt x="18846" y="18466"/>
                    <a:pt x="18846" y="18466"/>
                  </a:cubicBezTo>
                  <a:cubicBezTo>
                    <a:pt x="18846" y="18456"/>
                    <a:pt x="18846" y="18456"/>
                    <a:pt x="18846" y="18447"/>
                  </a:cubicBezTo>
                  <a:close/>
                  <a:moveTo>
                    <a:pt x="21335" y="18466"/>
                  </a:moveTo>
                  <a:lnTo>
                    <a:pt x="21354" y="18475"/>
                  </a:lnTo>
                  <a:lnTo>
                    <a:pt x="21344" y="18475"/>
                  </a:lnTo>
                  <a:cubicBezTo>
                    <a:pt x="21335" y="18475"/>
                    <a:pt x="21335" y="18466"/>
                    <a:pt x="21335" y="18466"/>
                  </a:cubicBezTo>
                  <a:close/>
                  <a:moveTo>
                    <a:pt x="21572" y="18437"/>
                  </a:moveTo>
                  <a:cubicBezTo>
                    <a:pt x="21581" y="18437"/>
                    <a:pt x="21591" y="18447"/>
                    <a:pt x="21591" y="18447"/>
                  </a:cubicBezTo>
                  <a:cubicBezTo>
                    <a:pt x="21591" y="18456"/>
                    <a:pt x="21591" y="18456"/>
                    <a:pt x="21591" y="18456"/>
                  </a:cubicBezTo>
                  <a:lnTo>
                    <a:pt x="21562" y="18456"/>
                  </a:lnTo>
                  <a:cubicBezTo>
                    <a:pt x="21562" y="18456"/>
                    <a:pt x="21572" y="18466"/>
                    <a:pt x="21572" y="18466"/>
                  </a:cubicBezTo>
                  <a:lnTo>
                    <a:pt x="21591" y="18466"/>
                  </a:lnTo>
                  <a:lnTo>
                    <a:pt x="21562" y="18475"/>
                  </a:lnTo>
                  <a:cubicBezTo>
                    <a:pt x="21562" y="18475"/>
                    <a:pt x="21562" y="18466"/>
                    <a:pt x="21553" y="18456"/>
                  </a:cubicBezTo>
                  <a:cubicBezTo>
                    <a:pt x="21553" y="18456"/>
                    <a:pt x="21553" y="18447"/>
                    <a:pt x="21553" y="18447"/>
                  </a:cubicBezTo>
                  <a:cubicBezTo>
                    <a:pt x="21562" y="18447"/>
                    <a:pt x="21572" y="18447"/>
                    <a:pt x="21572" y="18437"/>
                  </a:cubicBezTo>
                  <a:close/>
                  <a:moveTo>
                    <a:pt x="22944" y="18380"/>
                  </a:moveTo>
                  <a:cubicBezTo>
                    <a:pt x="22954" y="18380"/>
                    <a:pt x="22963" y="18399"/>
                    <a:pt x="22963" y="18409"/>
                  </a:cubicBezTo>
                  <a:cubicBezTo>
                    <a:pt x="22954" y="18409"/>
                    <a:pt x="22954" y="18399"/>
                    <a:pt x="22954" y="18390"/>
                  </a:cubicBezTo>
                  <a:cubicBezTo>
                    <a:pt x="22944" y="18390"/>
                    <a:pt x="22944" y="18390"/>
                    <a:pt x="22944" y="18399"/>
                  </a:cubicBezTo>
                  <a:lnTo>
                    <a:pt x="22925" y="18399"/>
                  </a:lnTo>
                  <a:cubicBezTo>
                    <a:pt x="22925" y="18399"/>
                    <a:pt x="22925" y="18409"/>
                    <a:pt x="22925" y="18409"/>
                  </a:cubicBezTo>
                  <a:lnTo>
                    <a:pt x="22935" y="18409"/>
                  </a:lnTo>
                  <a:cubicBezTo>
                    <a:pt x="22935" y="18418"/>
                    <a:pt x="22944" y="18418"/>
                    <a:pt x="22935" y="18418"/>
                  </a:cubicBezTo>
                  <a:cubicBezTo>
                    <a:pt x="22935" y="18428"/>
                    <a:pt x="22925" y="18437"/>
                    <a:pt x="22916" y="18437"/>
                  </a:cubicBezTo>
                  <a:cubicBezTo>
                    <a:pt x="22916" y="18437"/>
                    <a:pt x="22916" y="18437"/>
                    <a:pt x="22916" y="18428"/>
                  </a:cubicBezTo>
                  <a:lnTo>
                    <a:pt x="22906" y="18428"/>
                  </a:lnTo>
                  <a:cubicBezTo>
                    <a:pt x="22906" y="18437"/>
                    <a:pt x="22906" y="18447"/>
                    <a:pt x="22897" y="18447"/>
                  </a:cubicBezTo>
                  <a:cubicBezTo>
                    <a:pt x="22887" y="18456"/>
                    <a:pt x="22868" y="18456"/>
                    <a:pt x="22859" y="18456"/>
                  </a:cubicBezTo>
                  <a:lnTo>
                    <a:pt x="22849" y="18456"/>
                  </a:lnTo>
                  <a:cubicBezTo>
                    <a:pt x="22849" y="18466"/>
                    <a:pt x="22840" y="18466"/>
                    <a:pt x="22840" y="18466"/>
                  </a:cubicBezTo>
                  <a:lnTo>
                    <a:pt x="22830" y="18466"/>
                  </a:lnTo>
                  <a:cubicBezTo>
                    <a:pt x="22830" y="18466"/>
                    <a:pt x="22830" y="18466"/>
                    <a:pt x="22830" y="18475"/>
                  </a:cubicBezTo>
                  <a:lnTo>
                    <a:pt x="22821" y="18466"/>
                  </a:lnTo>
                  <a:lnTo>
                    <a:pt x="22840" y="18456"/>
                  </a:lnTo>
                  <a:cubicBezTo>
                    <a:pt x="22840" y="18447"/>
                    <a:pt x="22840" y="18447"/>
                    <a:pt x="22830" y="18437"/>
                  </a:cubicBezTo>
                  <a:cubicBezTo>
                    <a:pt x="22830" y="18437"/>
                    <a:pt x="22840" y="18428"/>
                    <a:pt x="22840" y="18428"/>
                  </a:cubicBezTo>
                  <a:cubicBezTo>
                    <a:pt x="22840" y="18428"/>
                    <a:pt x="22840" y="18428"/>
                    <a:pt x="22840" y="18437"/>
                  </a:cubicBezTo>
                  <a:lnTo>
                    <a:pt x="22849" y="18437"/>
                  </a:lnTo>
                  <a:cubicBezTo>
                    <a:pt x="22849" y="18437"/>
                    <a:pt x="22859" y="18428"/>
                    <a:pt x="22849" y="18428"/>
                  </a:cubicBezTo>
                  <a:cubicBezTo>
                    <a:pt x="22849" y="18418"/>
                    <a:pt x="22849" y="18418"/>
                    <a:pt x="22849" y="18418"/>
                  </a:cubicBezTo>
                  <a:cubicBezTo>
                    <a:pt x="22840" y="18409"/>
                    <a:pt x="22840" y="18409"/>
                    <a:pt x="22840" y="18399"/>
                  </a:cubicBezTo>
                  <a:cubicBezTo>
                    <a:pt x="22840" y="18399"/>
                    <a:pt x="22844" y="18395"/>
                    <a:pt x="22847" y="18395"/>
                  </a:cubicBezTo>
                  <a:cubicBezTo>
                    <a:pt x="22848" y="18395"/>
                    <a:pt x="22849" y="18396"/>
                    <a:pt x="22849" y="18399"/>
                  </a:cubicBezTo>
                  <a:cubicBezTo>
                    <a:pt x="22859" y="18399"/>
                    <a:pt x="22859" y="18409"/>
                    <a:pt x="22859" y="18409"/>
                  </a:cubicBezTo>
                  <a:cubicBezTo>
                    <a:pt x="22859" y="18409"/>
                    <a:pt x="22859" y="18418"/>
                    <a:pt x="22859" y="18418"/>
                  </a:cubicBezTo>
                  <a:cubicBezTo>
                    <a:pt x="22868" y="18428"/>
                    <a:pt x="22859" y="18437"/>
                    <a:pt x="22849" y="18447"/>
                  </a:cubicBezTo>
                  <a:cubicBezTo>
                    <a:pt x="22854" y="18451"/>
                    <a:pt x="22859" y="18454"/>
                    <a:pt x="22864" y="18454"/>
                  </a:cubicBezTo>
                  <a:cubicBezTo>
                    <a:pt x="22868" y="18454"/>
                    <a:pt x="22873" y="18451"/>
                    <a:pt x="22878" y="18447"/>
                  </a:cubicBezTo>
                  <a:cubicBezTo>
                    <a:pt x="22887" y="18447"/>
                    <a:pt x="22887" y="18447"/>
                    <a:pt x="22887" y="18437"/>
                  </a:cubicBezTo>
                  <a:cubicBezTo>
                    <a:pt x="22887" y="18428"/>
                    <a:pt x="22897" y="18418"/>
                    <a:pt x="22906" y="18409"/>
                  </a:cubicBezTo>
                  <a:cubicBezTo>
                    <a:pt x="22906" y="18409"/>
                    <a:pt x="22906" y="18399"/>
                    <a:pt x="22906" y="18399"/>
                  </a:cubicBezTo>
                  <a:cubicBezTo>
                    <a:pt x="22916" y="18399"/>
                    <a:pt x="22916" y="18399"/>
                    <a:pt x="22916" y="18390"/>
                  </a:cubicBezTo>
                  <a:cubicBezTo>
                    <a:pt x="22916" y="18390"/>
                    <a:pt x="22925" y="18380"/>
                    <a:pt x="22925" y="18380"/>
                  </a:cubicBezTo>
                  <a:close/>
                  <a:moveTo>
                    <a:pt x="21373" y="18466"/>
                  </a:moveTo>
                  <a:lnTo>
                    <a:pt x="21382" y="18475"/>
                  </a:lnTo>
                  <a:cubicBezTo>
                    <a:pt x="21376" y="18475"/>
                    <a:pt x="21370" y="18479"/>
                    <a:pt x="21366" y="18479"/>
                  </a:cubicBezTo>
                  <a:cubicBezTo>
                    <a:pt x="21364" y="18479"/>
                    <a:pt x="21363" y="18478"/>
                    <a:pt x="21363" y="18475"/>
                  </a:cubicBezTo>
                  <a:cubicBezTo>
                    <a:pt x="21363" y="18475"/>
                    <a:pt x="21363" y="18466"/>
                    <a:pt x="21373" y="18466"/>
                  </a:cubicBezTo>
                  <a:close/>
                  <a:moveTo>
                    <a:pt x="18789" y="18437"/>
                  </a:moveTo>
                  <a:lnTo>
                    <a:pt x="18789" y="18447"/>
                  </a:lnTo>
                  <a:cubicBezTo>
                    <a:pt x="18789" y="18451"/>
                    <a:pt x="18789" y="18451"/>
                    <a:pt x="18789" y="18451"/>
                  </a:cubicBezTo>
                  <a:cubicBezTo>
                    <a:pt x="18789" y="18451"/>
                    <a:pt x="18789" y="18451"/>
                    <a:pt x="18789" y="18456"/>
                  </a:cubicBezTo>
                  <a:cubicBezTo>
                    <a:pt x="18789" y="18456"/>
                    <a:pt x="18789" y="18466"/>
                    <a:pt x="18798" y="18466"/>
                  </a:cubicBezTo>
                  <a:cubicBezTo>
                    <a:pt x="18798" y="18466"/>
                    <a:pt x="18808" y="18456"/>
                    <a:pt x="18808" y="18456"/>
                  </a:cubicBezTo>
                  <a:cubicBezTo>
                    <a:pt x="18808" y="18466"/>
                    <a:pt x="18817" y="18466"/>
                    <a:pt x="18817" y="18475"/>
                  </a:cubicBezTo>
                  <a:lnTo>
                    <a:pt x="18798" y="18475"/>
                  </a:lnTo>
                  <a:cubicBezTo>
                    <a:pt x="18798" y="18475"/>
                    <a:pt x="18798" y="18475"/>
                    <a:pt x="18798" y="18466"/>
                  </a:cubicBezTo>
                  <a:cubicBezTo>
                    <a:pt x="18798" y="18466"/>
                    <a:pt x="18789" y="18475"/>
                    <a:pt x="18779" y="18475"/>
                  </a:cubicBezTo>
                  <a:cubicBezTo>
                    <a:pt x="18779" y="18480"/>
                    <a:pt x="18777" y="18482"/>
                    <a:pt x="18775" y="18482"/>
                  </a:cubicBezTo>
                  <a:cubicBezTo>
                    <a:pt x="18772" y="18482"/>
                    <a:pt x="18770" y="18480"/>
                    <a:pt x="18770" y="18475"/>
                  </a:cubicBezTo>
                  <a:cubicBezTo>
                    <a:pt x="18770" y="18475"/>
                    <a:pt x="18770" y="18475"/>
                    <a:pt x="18770" y="18466"/>
                  </a:cubicBezTo>
                  <a:lnTo>
                    <a:pt x="18779" y="18466"/>
                  </a:lnTo>
                  <a:cubicBezTo>
                    <a:pt x="18779" y="18466"/>
                    <a:pt x="18779" y="18456"/>
                    <a:pt x="18779" y="18456"/>
                  </a:cubicBezTo>
                  <a:cubicBezTo>
                    <a:pt x="18779" y="18447"/>
                    <a:pt x="18779" y="18447"/>
                    <a:pt x="18789" y="18437"/>
                  </a:cubicBezTo>
                  <a:close/>
                  <a:moveTo>
                    <a:pt x="17748" y="18409"/>
                  </a:moveTo>
                  <a:cubicBezTo>
                    <a:pt x="17757" y="18409"/>
                    <a:pt x="17757" y="18409"/>
                    <a:pt x="17757" y="18428"/>
                  </a:cubicBezTo>
                  <a:cubicBezTo>
                    <a:pt x="17748" y="18447"/>
                    <a:pt x="17748" y="18466"/>
                    <a:pt x="17748" y="18485"/>
                  </a:cubicBezTo>
                  <a:cubicBezTo>
                    <a:pt x="17738" y="18466"/>
                    <a:pt x="17729" y="18447"/>
                    <a:pt x="17710" y="18437"/>
                  </a:cubicBezTo>
                  <a:cubicBezTo>
                    <a:pt x="17710" y="18428"/>
                    <a:pt x="17710" y="18428"/>
                    <a:pt x="17710" y="18428"/>
                  </a:cubicBezTo>
                  <a:cubicBezTo>
                    <a:pt x="17719" y="18428"/>
                    <a:pt x="17729" y="18418"/>
                    <a:pt x="17729" y="18418"/>
                  </a:cubicBezTo>
                  <a:cubicBezTo>
                    <a:pt x="17738" y="18418"/>
                    <a:pt x="17748" y="18418"/>
                    <a:pt x="17748" y="18409"/>
                  </a:cubicBezTo>
                  <a:close/>
                  <a:moveTo>
                    <a:pt x="18410" y="18390"/>
                  </a:moveTo>
                  <a:cubicBezTo>
                    <a:pt x="18420" y="18399"/>
                    <a:pt x="18420" y="18399"/>
                    <a:pt x="18420" y="18399"/>
                  </a:cubicBezTo>
                  <a:cubicBezTo>
                    <a:pt x="18420" y="18404"/>
                    <a:pt x="18420" y="18406"/>
                    <a:pt x="18421" y="18406"/>
                  </a:cubicBezTo>
                  <a:cubicBezTo>
                    <a:pt x="18422" y="18406"/>
                    <a:pt x="18424" y="18404"/>
                    <a:pt x="18429" y="18399"/>
                  </a:cubicBezTo>
                  <a:lnTo>
                    <a:pt x="18439" y="18399"/>
                  </a:lnTo>
                  <a:lnTo>
                    <a:pt x="18439" y="18409"/>
                  </a:lnTo>
                  <a:lnTo>
                    <a:pt x="18448" y="18409"/>
                  </a:lnTo>
                  <a:cubicBezTo>
                    <a:pt x="18448" y="18409"/>
                    <a:pt x="18448" y="18418"/>
                    <a:pt x="18448" y="18418"/>
                  </a:cubicBezTo>
                  <a:cubicBezTo>
                    <a:pt x="18439" y="18418"/>
                    <a:pt x="18439" y="18418"/>
                    <a:pt x="18429" y="18428"/>
                  </a:cubicBezTo>
                  <a:cubicBezTo>
                    <a:pt x="18420" y="18428"/>
                    <a:pt x="18420" y="18437"/>
                    <a:pt x="18410" y="18447"/>
                  </a:cubicBezTo>
                  <a:lnTo>
                    <a:pt x="18401" y="18447"/>
                  </a:lnTo>
                  <a:cubicBezTo>
                    <a:pt x="18391" y="18456"/>
                    <a:pt x="18382" y="18456"/>
                    <a:pt x="18382" y="18456"/>
                  </a:cubicBezTo>
                  <a:cubicBezTo>
                    <a:pt x="18372" y="18466"/>
                    <a:pt x="18363" y="18466"/>
                    <a:pt x="18363" y="18475"/>
                  </a:cubicBezTo>
                  <a:cubicBezTo>
                    <a:pt x="18353" y="18475"/>
                    <a:pt x="18353" y="18475"/>
                    <a:pt x="18344" y="18485"/>
                  </a:cubicBezTo>
                  <a:cubicBezTo>
                    <a:pt x="18344" y="18485"/>
                    <a:pt x="18344" y="18475"/>
                    <a:pt x="18344" y="18475"/>
                  </a:cubicBezTo>
                  <a:lnTo>
                    <a:pt x="18334" y="18475"/>
                  </a:lnTo>
                  <a:cubicBezTo>
                    <a:pt x="18334" y="18475"/>
                    <a:pt x="18334" y="18466"/>
                    <a:pt x="18334" y="18466"/>
                  </a:cubicBezTo>
                  <a:lnTo>
                    <a:pt x="18344" y="18466"/>
                  </a:lnTo>
                  <a:cubicBezTo>
                    <a:pt x="18344" y="18466"/>
                    <a:pt x="18353" y="18456"/>
                    <a:pt x="18353" y="18456"/>
                  </a:cubicBezTo>
                  <a:cubicBezTo>
                    <a:pt x="18353" y="18456"/>
                    <a:pt x="18353" y="18447"/>
                    <a:pt x="18353" y="18447"/>
                  </a:cubicBezTo>
                  <a:cubicBezTo>
                    <a:pt x="18353" y="18447"/>
                    <a:pt x="18353" y="18437"/>
                    <a:pt x="18363" y="18437"/>
                  </a:cubicBezTo>
                  <a:cubicBezTo>
                    <a:pt x="18363" y="18428"/>
                    <a:pt x="18363" y="18428"/>
                    <a:pt x="18372" y="18428"/>
                  </a:cubicBezTo>
                  <a:lnTo>
                    <a:pt x="18382" y="18428"/>
                  </a:lnTo>
                  <a:cubicBezTo>
                    <a:pt x="18382" y="18428"/>
                    <a:pt x="18382" y="18428"/>
                    <a:pt x="18382" y="18418"/>
                  </a:cubicBezTo>
                  <a:cubicBezTo>
                    <a:pt x="18391" y="18428"/>
                    <a:pt x="18391" y="18437"/>
                    <a:pt x="18391" y="18437"/>
                  </a:cubicBezTo>
                  <a:cubicBezTo>
                    <a:pt x="18382" y="18437"/>
                    <a:pt x="18382" y="18447"/>
                    <a:pt x="18372" y="18447"/>
                  </a:cubicBezTo>
                  <a:lnTo>
                    <a:pt x="18401" y="18447"/>
                  </a:lnTo>
                  <a:cubicBezTo>
                    <a:pt x="18401" y="18447"/>
                    <a:pt x="18401" y="18437"/>
                    <a:pt x="18401" y="18437"/>
                  </a:cubicBezTo>
                  <a:cubicBezTo>
                    <a:pt x="18401" y="18437"/>
                    <a:pt x="18401" y="18437"/>
                    <a:pt x="18401" y="18428"/>
                  </a:cubicBezTo>
                  <a:cubicBezTo>
                    <a:pt x="18410" y="18418"/>
                    <a:pt x="18420" y="18418"/>
                    <a:pt x="18429" y="18409"/>
                  </a:cubicBezTo>
                  <a:lnTo>
                    <a:pt x="18420" y="18409"/>
                  </a:lnTo>
                  <a:cubicBezTo>
                    <a:pt x="18416" y="18412"/>
                    <a:pt x="18414" y="18413"/>
                    <a:pt x="18413" y="18413"/>
                  </a:cubicBezTo>
                  <a:cubicBezTo>
                    <a:pt x="18410" y="18413"/>
                    <a:pt x="18410" y="18409"/>
                    <a:pt x="18410" y="18409"/>
                  </a:cubicBezTo>
                  <a:cubicBezTo>
                    <a:pt x="18410" y="18399"/>
                    <a:pt x="18410" y="18399"/>
                    <a:pt x="18410" y="18390"/>
                  </a:cubicBezTo>
                  <a:close/>
                  <a:moveTo>
                    <a:pt x="18467" y="18475"/>
                  </a:moveTo>
                  <a:cubicBezTo>
                    <a:pt x="18457" y="18485"/>
                    <a:pt x="18457" y="18485"/>
                    <a:pt x="18467" y="18485"/>
                  </a:cubicBezTo>
                  <a:cubicBezTo>
                    <a:pt x="18467" y="18485"/>
                    <a:pt x="18467" y="18475"/>
                    <a:pt x="18467" y="18475"/>
                  </a:cubicBezTo>
                  <a:close/>
                  <a:moveTo>
                    <a:pt x="18514" y="18475"/>
                  </a:moveTo>
                  <a:cubicBezTo>
                    <a:pt x="18514" y="18475"/>
                    <a:pt x="18514" y="18485"/>
                    <a:pt x="18514" y="18485"/>
                  </a:cubicBezTo>
                  <a:cubicBezTo>
                    <a:pt x="18505" y="18485"/>
                    <a:pt x="18495" y="18475"/>
                    <a:pt x="18495" y="18475"/>
                  </a:cubicBezTo>
                  <a:close/>
                  <a:moveTo>
                    <a:pt x="18618" y="18475"/>
                  </a:moveTo>
                  <a:cubicBezTo>
                    <a:pt x="18628" y="18475"/>
                    <a:pt x="18628" y="18475"/>
                    <a:pt x="18628" y="18485"/>
                  </a:cubicBezTo>
                  <a:lnTo>
                    <a:pt x="18609" y="18485"/>
                  </a:lnTo>
                  <a:cubicBezTo>
                    <a:pt x="18609" y="18485"/>
                    <a:pt x="18609" y="18475"/>
                    <a:pt x="18609" y="18475"/>
                  </a:cubicBezTo>
                  <a:close/>
                  <a:moveTo>
                    <a:pt x="19044" y="18475"/>
                  </a:moveTo>
                  <a:cubicBezTo>
                    <a:pt x="19044" y="18475"/>
                    <a:pt x="19044" y="18475"/>
                    <a:pt x="19044" y="18485"/>
                  </a:cubicBezTo>
                  <a:lnTo>
                    <a:pt x="19035" y="18485"/>
                  </a:lnTo>
                  <a:lnTo>
                    <a:pt x="19044" y="18475"/>
                  </a:lnTo>
                  <a:close/>
                  <a:moveTo>
                    <a:pt x="19294" y="18326"/>
                  </a:moveTo>
                  <a:cubicBezTo>
                    <a:pt x="19298" y="18326"/>
                    <a:pt x="19300" y="18328"/>
                    <a:pt x="19300" y="18333"/>
                  </a:cubicBezTo>
                  <a:cubicBezTo>
                    <a:pt x="19300" y="18333"/>
                    <a:pt x="19300" y="18333"/>
                    <a:pt x="19290" y="18343"/>
                  </a:cubicBezTo>
                  <a:cubicBezTo>
                    <a:pt x="19290" y="18352"/>
                    <a:pt x="19290" y="18352"/>
                    <a:pt x="19300" y="18352"/>
                  </a:cubicBezTo>
                  <a:cubicBezTo>
                    <a:pt x="19300" y="18361"/>
                    <a:pt x="19300" y="18361"/>
                    <a:pt x="19300" y="18361"/>
                  </a:cubicBezTo>
                  <a:cubicBezTo>
                    <a:pt x="19300" y="18361"/>
                    <a:pt x="19300" y="18361"/>
                    <a:pt x="19300" y="18371"/>
                  </a:cubicBezTo>
                  <a:lnTo>
                    <a:pt x="19290" y="18371"/>
                  </a:lnTo>
                  <a:lnTo>
                    <a:pt x="19300" y="18390"/>
                  </a:lnTo>
                  <a:lnTo>
                    <a:pt x="19309" y="18390"/>
                  </a:lnTo>
                  <a:cubicBezTo>
                    <a:pt x="19309" y="18380"/>
                    <a:pt x="19309" y="18380"/>
                    <a:pt x="19309" y="18380"/>
                  </a:cubicBezTo>
                  <a:cubicBezTo>
                    <a:pt x="19300" y="18371"/>
                    <a:pt x="19300" y="18371"/>
                    <a:pt x="19309" y="18371"/>
                  </a:cubicBezTo>
                  <a:lnTo>
                    <a:pt x="19319" y="18371"/>
                  </a:lnTo>
                  <a:cubicBezTo>
                    <a:pt x="19328" y="18371"/>
                    <a:pt x="19328" y="18380"/>
                    <a:pt x="19328" y="18380"/>
                  </a:cubicBezTo>
                  <a:cubicBezTo>
                    <a:pt x="19328" y="18380"/>
                    <a:pt x="19328" y="18380"/>
                    <a:pt x="19328" y="18390"/>
                  </a:cubicBezTo>
                  <a:lnTo>
                    <a:pt x="19347" y="18390"/>
                  </a:lnTo>
                  <a:cubicBezTo>
                    <a:pt x="19347" y="18390"/>
                    <a:pt x="19357" y="18390"/>
                    <a:pt x="19357" y="18380"/>
                  </a:cubicBezTo>
                  <a:cubicBezTo>
                    <a:pt x="19357" y="18390"/>
                    <a:pt x="19357" y="18390"/>
                    <a:pt x="19357" y="18390"/>
                  </a:cubicBezTo>
                  <a:cubicBezTo>
                    <a:pt x="19357" y="18390"/>
                    <a:pt x="19357" y="18390"/>
                    <a:pt x="19347" y="18399"/>
                  </a:cubicBezTo>
                  <a:cubicBezTo>
                    <a:pt x="19347" y="18409"/>
                    <a:pt x="19347" y="18418"/>
                    <a:pt x="19338" y="18428"/>
                  </a:cubicBezTo>
                  <a:lnTo>
                    <a:pt x="19328" y="18428"/>
                  </a:lnTo>
                  <a:cubicBezTo>
                    <a:pt x="19328" y="18437"/>
                    <a:pt x="19328" y="18447"/>
                    <a:pt x="19319" y="18447"/>
                  </a:cubicBezTo>
                  <a:cubicBezTo>
                    <a:pt x="19319" y="18447"/>
                    <a:pt x="19309" y="18437"/>
                    <a:pt x="19309" y="18437"/>
                  </a:cubicBezTo>
                  <a:lnTo>
                    <a:pt x="19300" y="18437"/>
                  </a:lnTo>
                  <a:cubicBezTo>
                    <a:pt x="19294" y="18437"/>
                    <a:pt x="19291" y="18441"/>
                    <a:pt x="19288" y="18441"/>
                  </a:cubicBezTo>
                  <a:cubicBezTo>
                    <a:pt x="19286" y="18441"/>
                    <a:pt x="19284" y="18440"/>
                    <a:pt x="19281" y="18437"/>
                  </a:cubicBezTo>
                  <a:cubicBezTo>
                    <a:pt x="19281" y="18428"/>
                    <a:pt x="19281" y="18428"/>
                    <a:pt x="19281" y="18428"/>
                  </a:cubicBezTo>
                  <a:cubicBezTo>
                    <a:pt x="19271" y="18428"/>
                    <a:pt x="19262" y="18428"/>
                    <a:pt x="19262" y="18447"/>
                  </a:cubicBezTo>
                  <a:lnTo>
                    <a:pt x="19271" y="18447"/>
                  </a:lnTo>
                  <a:lnTo>
                    <a:pt x="19262" y="18456"/>
                  </a:lnTo>
                  <a:lnTo>
                    <a:pt x="19262" y="18447"/>
                  </a:lnTo>
                  <a:lnTo>
                    <a:pt x="19253" y="18447"/>
                  </a:lnTo>
                  <a:cubicBezTo>
                    <a:pt x="19253" y="18456"/>
                    <a:pt x="19253" y="18456"/>
                    <a:pt x="19253" y="18466"/>
                  </a:cubicBezTo>
                  <a:cubicBezTo>
                    <a:pt x="19253" y="18466"/>
                    <a:pt x="19253" y="18475"/>
                    <a:pt x="19253" y="18475"/>
                  </a:cubicBezTo>
                  <a:cubicBezTo>
                    <a:pt x="19253" y="18475"/>
                    <a:pt x="19253" y="18485"/>
                    <a:pt x="19243" y="18485"/>
                  </a:cubicBezTo>
                  <a:cubicBezTo>
                    <a:pt x="19243" y="18475"/>
                    <a:pt x="19234" y="18475"/>
                    <a:pt x="19234" y="18466"/>
                  </a:cubicBezTo>
                  <a:cubicBezTo>
                    <a:pt x="19234" y="18466"/>
                    <a:pt x="19234" y="18466"/>
                    <a:pt x="19224" y="18456"/>
                  </a:cubicBezTo>
                  <a:cubicBezTo>
                    <a:pt x="19224" y="18456"/>
                    <a:pt x="19224" y="18447"/>
                    <a:pt x="19224" y="18447"/>
                  </a:cubicBezTo>
                  <a:cubicBezTo>
                    <a:pt x="19215" y="18447"/>
                    <a:pt x="19215" y="18437"/>
                    <a:pt x="19224" y="18437"/>
                  </a:cubicBezTo>
                  <a:lnTo>
                    <a:pt x="19234" y="18437"/>
                  </a:lnTo>
                  <a:cubicBezTo>
                    <a:pt x="19234" y="18428"/>
                    <a:pt x="19234" y="18428"/>
                    <a:pt x="19234" y="18428"/>
                  </a:cubicBezTo>
                  <a:lnTo>
                    <a:pt x="19253" y="18428"/>
                  </a:lnTo>
                  <a:cubicBezTo>
                    <a:pt x="19259" y="18428"/>
                    <a:pt x="19261" y="18432"/>
                    <a:pt x="19262" y="18432"/>
                  </a:cubicBezTo>
                  <a:cubicBezTo>
                    <a:pt x="19262" y="18432"/>
                    <a:pt x="19262" y="18431"/>
                    <a:pt x="19262" y="18428"/>
                  </a:cubicBezTo>
                  <a:cubicBezTo>
                    <a:pt x="19262" y="18428"/>
                    <a:pt x="19262" y="18428"/>
                    <a:pt x="19262" y="18418"/>
                  </a:cubicBezTo>
                  <a:lnTo>
                    <a:pt x="19253" y="18418"/>
                  </a:lnTo>
                  <a:cubicBezTo>
                    <a:pt x="19253" y="18418"/>
                    <a:pt x="19253" y="18409"/>
                    <a:pt x="19243" y="18409"/>
                  </a:cubicBezTo>
                  <a:cubicBezTo>
                    <a:pt x="19243" y="18409"/>
                    <a:pt x="19243" y="18399"/>
                    <a:pt x="19243" y="18399"/>
                  </a:cubicBezTo>
                  <a:lnTo>
                    <a:pt x="19253" y="18399"/>
                  </a:lnTo>
                  <a:cubicBezTo>
                    <a:pt x="19253" y="18399"/>
                    <a:pt x="19253" y="18409"/>
                    <a:pt x="19253" y="18409"/>
                  </a:cubicBezTo>
                  <a:cubicBezTo>
                    <a:pt x="19262" y="18409"/>
                    <a:pt x="19262" y="18399"/>
                    <a:pt x="19262" y="18399"/>
                  </a:cubicBezTo>
                  <a:cubicBezTo>
                    <a:pt x="19262" y="18390"/>
                    <a:pt x="19262" y="18380"/>
                    <a:pt x="19262" y="18380"/>
                  </a:cubicBezTo>
                  <a:cubicBezTo>
                    <a:pt x="19271" y="18380"/>
                    <a:pt x="19271" y="18380"/>
                    <a:pt x="19271" y="18371"/>
                  </a:cubicBezTo>
                  <a:cubicBezTo>
                    <a:pt x="19271" y="18361"/>
                    <a:pt x="19281" y="18352"/>
                    <a:pt x="19281" y="18352"/>
                  </a:cubicBezTo>
                  <a:lnTo>
                    <a:pt x="19290" y="18343"/>
                  </a:lnTo>
                  <a:cubicBezTo>
                    <a:pt x="19281" y="18343"/>
                    <a:pt x="19281" y="18343"/>
                    <a:pt x="19271" y="18352"/>
                  </a:cubicBezTo>
                  <a:lnTo>
                    <a:pt x="19262" y="18352"/>
                  </a:lnTo>
                  <a:cubicBezTo>
                    <a:pt x="19262" y="18352"/>
                    <a:pt x="19262" y="18352"/>
                    <a:pt x="19262" y="18343"/>
                  </a:cubicBezTo>
                  <a:cubicBezTo>
                    <a:pt x="19262" y="18343"/>
                    <a:pt x="19271" y="18333"/>
                    <a:pt x="19281" y="18333"/>
                  </a:cubicBezTo>
                  <a:cubicBezTo>
                    <a:pt x="19286" y="18328"/>
                    <a:pt x="19290" y="18326"/>
                    <a:pt x="19294" y="18326"/>
                  </a:cubicBezTo>
                  <a:close/>
                  <a:moveTo>
                    <a:pt x="21647" y="18466"/>
                  </a:moveTo>
                  <a:cubicBezTo>
                    <a:pt x="21647" y="18466"/>
                    <a:pt x="21647" y="18466"/>
                    <a:pt x="21657" y="18475"/>
                  </a:cubicBezTo>
                  <a:cubicBezTo>
                    <a:pt x="21647" y="18475"/>
                    <a:pt x="21647" y="18485"/>
                    <a:pt x="21638" y="18485"/>
                  </a:cubicBezTo>
                  <a:cubicBezTo>
                    <a:pt x="21638" y="18485"/>
                    <a:pt x="21638" y="18475"/>
                    <a:pt x="21638" y="18475"/>
                  </a:cubicBezTo>
                  <a:cubicBezTo>
                    <a:pt x="21638" y="18466"/>
                    <a:pt x="21638" y="18466"/>
                    <a:pt x="21647" y="18466"/>
                  </a:cubicBezTo>
                  <a:close/>
                  <a:moveTo>
                    <a:pt x="23228" y="18475"/>
                  </a:moveTo>
                  <a:cubicBezTo>
                    <a:pt x="23228" y="18475"/>
                    <a:pt x="23219" y="18485"/>
                    <a:pt x="23219" y="18485"/>
                  </a:cubicBezTo>
                  <a:cubicBezTo>
                    <a:pt x="23228" y="18485"/>
                    <a:pt x="23228" y="18485"/>
                    <a:pt x="23228" y="18475"/>
                  </a:cubicBezTo>
                  <a:close/>
                  <a:moveTo>
                    <a:pt x="23588" y="18466"/>
                  </a:moveTo>
                  <a:cubicBezTo>
                    <a:pt x="23597" y="18466"/>
                    <a:pt x="23607" y="18475"/>
                    <a:pt x="23607" y="18485"/>
                  </a:cubicBezTo>
                  <a:cubicBezTo>
                    <a:pt x="23597" y="18485"/>
                    <a:pt x="23597" y="18475"/>
                    <a:pt x="23588" y="18466"/>
                  </a:cubicBezTo>
                  <a:close/>
                  <a:moveTo>
                    <a:pt x="18599" y="18475"/>
                  </a:moveTo>
                  <a:cubicBezTo>
                    <a:pt x="18599" y="18475"/>
                    <a:pt x="18599" y="18485"/>
                    <a:pt x="18599" y="18485"/>
                  </a:cubicBezTo>
                  <a:cubicBezTo>
                    <a:pt x="18599" y="18488"/>
                    <a:pt x="18598" y="18489"/>
                    <a:pt x="18597" y="18489"/>
                  </a:cubicBezTo>
                  <a:cubicBezTo>
                    <a:pt x="18594" y="18489"/>
                    <a:pt x="18590" y="18485"/>
                    <a:pt x="18590" y="18485"/>
                  </a:cubicBezTo>
                  <a:lnTo>
                    <a:pt x="18599" y="18475"/>
                  </a:lnTo>
                  <a:close/>
                  <a:moveTo>
                    <a:pt x="18468" y="18459"/>
                  </a:moveTo>
                  <a:cubicBezTo>
                    <a:pt x="18469" y="18459"/>
                    <a:pt x="18472" y="18461"/>
                    <a:pt x="18476" y="18466"/>
                  </a:cubicBezTo>
                  <a:lnTo>
                    <a:pt x="18486" y="18466"/>
                  </a:lnTo>
                  <a:lnTo>
                    <a:pt x="18476" y="18475"/>
                  </a:lnTo>
                  <a:lnTo>
                    <a:pt x="18486" y="18475"/>
                  </a:lnTo>
                  <a:cubicBezTo>
                    <a:pt x="18495" y="18475"/>
                    <a:pt x="18495" y="18485"/>
                    <a:pt x="18495" y="18485"/>
                  </a:cubicBezTo>
                  <a:cubicBezTo>
                    <a:pt x="18495" y="18494"/>
                    <a:pt x="18495" y="18494"/>
                    <a:pt x="18486" y="18494"/>
                  </a:cubicBezTo>
                  <a:cubicBezTo>
                    <a:pt x="18486" y="18494"/>
                    <a:pt x="18476" y="18494"/>
                    <a:pt x="18476" y="18485"/>
                  </a:cubicBezTo>
                  <a:lnTo>
                    <a:pt x="18467" y="18485"/>
                  </a:lnTo>
                  <a:cubicBezTo>
                    <a:pt x="18467" y="18485"/>
                    <a:pt x="18457" y="18494"/>
                    <a:pt x="18457" y="18494"/>
                  </a:cubicBezTo>
                  <a:cubicBezTo>
                    <a:pt x="18448" y="18485"/>
                    <a:pt x="18448" y="18485"/>
                    <a:pt x="18448" y="18485"/>
                  </a:cubicBezTo>
                  <a:cubicBezTo>
                    <a:pt x="18448" y="18485"/>
                    <a:pt x="18439" y="18475"/>
                    <a:pt x="18439" y="18475"/>
                  </a:cubicBezTo>
                  <a:cubicBezTo>
                    <a:pt x="18429" y="18475"/>
                    <a:pt x="18439" y="18466"/>
                    <a:pt x="18439" y="18466"/>
                  </a:cubicBezTo>
                  <a:lnTo>
                    <a:pt x="18467" y="18466"/>
                  </a:lnTo>
                  <a:cubicBezTo>
                    <a:pt x="18467" y="18461"/>
                    <a:pt x="18467" y="18459"/>
                    <a:pt x="18468" y="18459"/>
                  </a:cubicBezTo>
                  <a:close/>
                  <a:moveTo>
                    <a:pt x="18524" y="18456"/>
                  </a:moveTo>
                  <a:cubicBezTo>
                    <a:pt x="18533" y="18456"/>
                    <a:pt x="18533" y="18456"/>
                    <a:pt x="18533" y="18466"/>
                  </a:cubicBezTo>
                  <a:lnTo>
                    <a:pt x="18552" y="18466"/>
                  </a:lnTo>
                  <a:cubicBezTo>
                    <a:pt x="18543" y="18475"/>
                    <a:pt x="18552" y="18475"/>
                    <a:pt x="18552" y="18475"/>
                  </a:cubicBezTo>
                  <a:cubicBezTo>
                    <a:pt x="18543" y="18475"/>
                    <a:pt x="18543" y="18485"/>
                    <a:pt x="18543" y="18485"/>
                  </a:cubicBezTo>
                  <a:cubicBezTo>
                    <a:pt x="18533" y="18494"/>
                    <a:pt x="18533" y="18494"/>
                    <a:pt x="18533" y="18494"/>
                  </a:cubicBezTo>
                  <a:cubicBezTo>
                    <a:pt x="18524" y="18494"/>
                    <a:pt x="18524" y="18485"/>
                    <a:pt x="18524" y="18485"/>
                  </a:cubicBezTo>
                  <a:cubicBezTo>
                    <a:pt x="18524" y="18475"/>
                    <a:pt x="18524" y="18466"/>
                    <a:pt x="18524" y="18456"/>
                  </a:cubicBezTo>
                  <a:close/>
                  <a:moveTo>
                    <a:pt x="18779" y="18485"/>
                  </a:moveTo>
                  <a:cubicBezTo>
                    <a:pt x="18770" y="18494"/>
                    <a:pt x="18770" y="18494"/>
                    <a:pt x="18770" y="18494"/>
                  </a:cubicBezTo>
                  <a:cubicBezTo>
                    <a:pt x="18770" y="18485"/>
                    <a:pt x="18760" y="18485"/>
                    <a:pt x="18760" y="18485"/>
                  </a:cubicBezTo>
                  <a:close/>
                  <a:moveTo>
                    <a:pt x="19006" y="18456"/>
                  </a:moveTo>
                  <a:cubicBezTo>
                    <a:pt x="19006" y="18456"/>
                    <a:pt x="19006" y="18466"/>
                    <a:pt x="19006" y="18466"/>
                  </a:cubicBezTo>
                  <a:cubicBezTo>
                    <a:pt x="19006" y="18466"/>
                    <a:pt x="18997" y="18475"/>
                    <a:pt x="19006" y="18475"/>
                  </a:cubicBezTo>
                  <a:cubicBezTo>
                    <a:pt x="19006" y="18475"/>
                    <a:pt x="19006" y="18475"/>
                    <a:pt x="19006" y="18485"/>
                  </a:cubicBezTo>
                  <a:lnTo>
                    <a:pt x="18997" y="18485"/>
                  </a:lnTo>
                  <a:cubicBezTo>
                    <a:pt x="18997" y="18485"/>
                    <a:pt x="18997" y="18485"/>
                    <a:pt x="18997" y="18494"/>
                  </a:cubicBezTo>
                  <a:lnTo>
                    <a:pt x="18988" y="18494"/>
                  </a:lnTo>
                  <a:cubicBezTo>
                    <a:pt x="18988" y="18485"/>
                    <a:pt x="18978" y="18475"/>
                    <a:pt x="18978" y="18475"/>
                  </a:cubicBezTo>
                  <a:cubicBezTo>
                    <a:pt x="18988" y="18466"/>
                    <a:pt x="18988" y="18466"/>
                    <a:pt x="18988" y="18456"/>
                  </a:cubicBezTo>
                  <a:close/>
                  <a:moveTo>
                    <a:pt x="21988" y="18475"/>
                  </a:moveTo>
                  <a:cubicBezTo>
                    <a:pt x="21988" y="18485"/>
                    <a:pt x="21998" y="18485"/>
                    <a:pt x="22007" y="18485"/>
                  </a:cubicBezTo>
                  <a:lnTo>
                    <a:pt x="22016" y="18485"/>
                  </a:lnTo>
                  <a:lnTo>
                    <a:pt x="22016" y="18494"/>
                  </a:lnTo>
                  <a:lnTo>
                    <a:pt x="21988" y="18494"/>
                  </a:lnTo>
                  <a:cubicBezTo>
                    <a:pt x="21979" y="18494"/>
                    <a:pt x="21969" y="18485"/>
                    <a:pt x="21979" y="18475"/>
                  </a:cubicBezTo>
                  <a:close/>
                  <a:moveTo>
                    <a:pt x="24080" y="18456"/>
                  </a:moveTo>
                  <a:cubicBezTo>
                    <a:pt x="24080" y="18456"/>
                    <a:pt x="24080" y="18456"/>
                    <a:pt x="24070" y="18466"/>
                  </a:cubicBezTo>
                  <a:lnTo>
                    <a:pt x="24042" y="18494"/>
                  </a:lnTo>
                  <a:cubicBezTo>
                    <a:pt x="24061" y="18485"/>
                    <a:pt x="24070" y="18475"/>
                    <a:pt x="24080" y="18456"/>
                  </a:cubicBezTo>
                  <a:close/>
                  <a:moveTo>
                    <a:pt x="19555" y="18485"/>
                  </a:moveTo>
                  <a:cubicBezTo>
                    <a:pt x="19555" y="18485"/>
                    <a:pt x="19555" y="18494"/>
                    <a:pt x="19555" y="18494"/>
                  </a:cubicBezTo>
                  <a:cubicBezTo>
                    <a:pt x="19553" y="18494"/>
                    <a:pt x="19551" y="18495"/>
                    <a:pt x="19550" y="18495"/>
                  </a:cubicBezTo>
                  <a:lnTo>
                    <a:pt x="19550" y="18495"/>
                  </a:lnTo>
                  <a:lnTo>
                    <a:pt x="19555" y="18485"/>
                  </a:lnTo>
                  <a:close/>
                  <a:moveTo>
                    <a:pt x="18410" y="18494"/>
                  </a:moveTo>
                  <a:cubicBezTo>
                    <a:pt x="18410" y="18494"/>
                    <a:pt x="18420" y="18494"/>
                    <a:pt x="18420" y="18503"/>
                  </a:cubicBezTo>
                  <a:lnTo>
                    <a:pt x="18410" y="18494"/>
                  </a:lnTo>
                  <a:close/>
                  <a:moveTo>
                    <a:pt x="18921" y="18494"/>
                  </a:moveTo>
                  <a:lnTo>
                    <a:pt x="18912" y="18503"/>
                  </a:lnTo>
                  <a:cubicBezTo>
                    <a:pt x="18912" y="18494"/>
                    <a:pt x="18912" y="18494"/>
                    <a:pt x="18921" y="18494"/>
                  </a:cubicBezTo>
                  <a:close/>
                  <a:moveTo>
                    <a:pt x="19451" y="18371"/>
                  </a:moveTo>
                  <a:cubicBezTo>
                    <a:pt x="19451" y="18380"/>
                    <a:pt x="19451" y="18380"/>
                    <a:pt x="19451" y="18380"/>
                  </a:cubicBezTo>
                  <a:cubicBezTo>
                    <a:pt x="19451" y="18390"/>
                    <a:pt x="19451" y="18390"/>
                    <a:pt x="19451" y="18390"/>
                  </a:cubicBezTo>
                  <a:lnTo>
                    <a:pt x="19432" y="18390"/>
                  </a:lnTo>
                  <a:cubicBezTo>
                    <a:pt x="19432" y="18399"/>
                    <a:pt x="19432" y="18399"/>
                    <a:pt x="19432" y="18399"/>
                  </a:cubicBezTo>
                  <a:cubicBezTo>
                    <a:pt x="19423" y="18399"/>
                    <a:pt x="19423" y="18399"/>
                    <a:pt x="19432" y="18409"/>
                  </a:cubicBezTo>
                  <a:cubicBezTo>
                    <a:pt x="19432" y="18409"/>
                    <a:pt x="19432" y="18418"/>
                    <a:pt x="19432" y="18418"/>
                  </a:cubicBezTo>
                  <a:cubicBezTo>
                    <a:pt x="19442" y="18428"/>
                    <a:pt x="19442" y="18428"/>
                    <a:pt x="19451" y="18437"/>
                  </a:cubicBezTo>
                  <a:cubicBezTo>
                    <a:pt x="19451" y="18432"/>
                    <a:pt x="19454" y="18430"/>
                    <a:pt x="19456" y="18430"/>
                  </a:cubicBezTo>
                  <a:cubicBezTo>
                    <a:pt x="19458" y="18430"/>
                    <a:pt x="19461" y="18432"/>
                    <a:pt x="19461" y="18437"/>
                  </a:cubicBezTo>
                  <a:lnTo>
                    <a:pt x="19470" y="18437"/>
                  </a:lnTo>
                  <a:lnTo>
                    <a:pt x="19470" y="18466"/>
                  </a:lnTo>
                  <a:lnTo>
                    <a:pt x="19461" y="18466"/>
                  </a:lnTo>
                  <a:lnTo>
                    <a:pt x="19461" y="18475"/>
                  </a:lnTo>
                  <a:cubicBezTo>
                    <a:pt x="19451" y="18485"/>
                    <a:pt x="19442" y="18494"/>
                    <a:pt x="19432" y="18494"/>
                  </a:cubicBezTo>
                  <a:cubicBezTo>
                    <a:pt x="19432" y="18503"/>
                    <a:pt x="19423" y="18503"/>
                    <a:pt x="19423" y="18503"/>
                  </a:cubicBezTo>
                  <a:cubicBezTo>
                    <a:pt x="19423" y="18503"/>
                    <a:pt x="19423" y="18494"/>
                    <a:pt x="19423" y="18494"/>
                  </a:cubicBezTo>
                  <a:cubicBezTo>
                    <a:pt x="19423" y="18494"/>
                    <a:pt x="19423" y="18485"/>
                    <a:pt x="19423" y="18485"/>
                  </a:cubicBezTo>
                  <a:cubicBezTo>
                    <a:pt x="19423" y="18485"/>
                    <a:pt x="19413" y="18475"/>
                    <a:pt x="19413" y="18475"/>
                  </a:cubicBezTo>
                  <a:cubicBezTo>
                    <a:pt x="19404" y="18475"/>
                    <a:pt x="19404" y="18475"/>
                    <a:pt x="19404" y="18485"/>
                  </a:cubicBezTo>
                  <a:cubicBezTo>
                    <a:pt x="19395" y="18475"/>
                    <a:pt x="19395" y="18475"/>
                    <a:pt x="19395" y="18466"/>
                  </a:cubicBezTo>
                  <a:lnTo>
                    <a:pt x="19385" y="18466"/>
                  </a:lnTo>
                  <a:cubicBezTo>
                    <a:pt x="19376" y="18466"/>
                    <a:pt x="19376" y="18466"/>
                    <a:pt x="19376" y="18475"/>
                  </a:cubicBezTo>
                  <a:lnTo>
                    <a:pt x="19357" y="18475"/>
                  </a:lnTo>
                  <a:cubicBezTo>
                    <a:pt x="19357" y="18475"/>
                    <a:pt x="19347" y="18475"/>
                    <a:pt x="19347" y="18466"/>
                  </a:cubicBezTo>
                  <a:cubicBezTo>
                    <a:pt x="19347" y="18466"/>
                    <a:pt x="19347" y="18456"/>
                    <a:pt x="19347" y="18456"/>
                  </a:cubicBezTo>
                  <a:cubicBezTo>
                    <a:pt x="19366" y="18437"/>
                    <a:pt x="19376" y="18418"/>
                    <a:pt x="19385" y="18399"/>
                  </a:cubicBezTo>
                  <a:cubicBezTo>
                    <a:pt x="19395" y="18390"/>
                    <a:pt x="19404" y="18380"/>
                    <a:pt x="19413" y="18380"/>
                  </a:cubicBezTo>
                  <a:cubicBezTo>
                    <a:pt x="19413" y="18385"/>
                    <a:pt x="19416" y="18388"/>
                    <a:pt x="19418" y="18388"/>
                  </a:cubicBezTo>
                  <a:cubicBezTo>
                    <a:pt x="19421" y="18388"/>
                    <a:pt x="19423" y="18385"/>
                    <a:pt x="19423" y="18380"/>
                  </a:cubicBezTo>
                  <a:cubicBezTo>
                    <a:pt x="19432" y="18380"/>
                    <a:pt x="19432" y="18371"/>
                    <a:pt x="19442" y="18371"/>
                  </a:cubicBezTo>
                  <a:close/>
                  <a:moveTo>
                    <a:pt x="19615" y="18452"/>
                  </a:moveTo>
                  <a:cubicBezTo>
                    <a:pt x="19618" y="18452"/>
                    <a:pt x="19622" y="18456"/>
                    <a:pt x="19622" y="18456"/>
                  </a:cubicBezTo>
                  <a:lnTo>
                    <a:pt x="19612" y="18456"/>
                  </a:lnTo>
                  <a:cubicBezTo>
                    <a:pt x="19612" y="18456"/>
                    <a:pt x="19612" y="18466"/>
                    <a:pt x="19622" y="18466"/>
                  </a:cubicBezTo>
                  <a:cubicBezTo>
                    <a:pt x="19622" y="18475"/>
                    <a:pt x="19631" y="18475"/>
                    <a:pt x="19641" y="18475"/>
                  </a:cubicBezTo>
                  <a:cubicBezTo>
                    <a:pt x="19641" y="18475"/>
                    <a:pt x="19641" y="18475"/>
                    <a:pt x="19641" y="18485"/>
                  </a:cubicBezTo>
                  <a:lnTo>
                    <a:pt x="19650" y="18485"/>
                  </a:lnTo>
                  <a:cubicBezTo>
                    <a:pt x="19660" y="18485"/>
                    <a:pt x="19660" y="18475"/>
                    <a:pt x="19660" y="18475"/>
                  </a:cubicBezTo>
                  <a:lnTo>
                    <a:pt x="19660" y="18485"/>
                  </a:lnTo>
                  <a:cubicBezTo>
                    <a:pt x="19660" y="18494"/>
                    <a:pt x="19650" y="18494"/>
                    <a:pt x="19650" y="18503"/>
                  </a:cubicBezTo>
                  <a:lnTo>
                    <a:pt x="19641" y="18503"/>
                  </a:lnTo>
                  <a:cubicBezTo>
                    <a:pt x="19641" y="18503"/>
                    <a:pt x="19641" y="18494"/>
                    <a:pt x="19631" y="18494"/>
                  </a:cubicBezTo>
                  <a:cubicBezTo>
                    <a:pt x="19622" y="18494"/>
                    <a:pt x="19622" y="18494"/>
                    <a:pt x="19622" y="18503"/>
                  </a:cubicBezTo>
                  <a:lnTo>
                    <a:pt x="19612" y="18503"/>
                  </a:lnTo>
                  <a:cubicBezTo>
                    <a:pt x="19612" y="18494"/>
                    <a:pt x="19612" y="18494"/>
                    <a:pt x="19603" y="18494"/>
                  </a:cubicBezTo>
                  <a:cubicBezTo>
                    <a:pt x="19603" y="18494"/>
                    <a:pt x="19603" y="18494"/>
                    <a:pt x="19593" y="18485"/>
                  </a:cubicBezTo>
                  <a:lnTo>
                    <a:pt x="19574" y="18485"/>
                  </a:lnTo>
                  <a:cubicBezTo>
                    <a:pt x="19565" y="18485"/>
                    <a:pt x="19565" y="18485"/>
                    <a:pt x="19565" y="18475"/>
                  </a:cubicBezTo>
                  <a:lnTo>
                    <a:pt x="19546" y="18475"/>
                  </a:lnTo>
                  <a:lnTo>
                    <a:pt x="19546" y="18485"/>
                  </a:lnTo>
                  <a:lnTo>
                    <a:pt x="19537" y="18485"/>
                  </a:lnTo>
                  <a:cubicBezTo>
                    <a:pt x="19537" y="18485"/>
                    <a:pt x="19537" y="18485"/>
                    <a:pt x="19537" y="18494"/>
                  </a:cubicBezTo>
                  <a:cubicBezTo>
                    <a:pt x="19537" y="18494"/>
                    <a:pt x="19546" y="18494"/>
                    <a:pt x="19546" y="18503"/>
                  </a:cubicBezTo>
                  <a:lnTo>
                    <a:pt x="19537" y="18503"/>
                  </a:lnTo>
                  <a:cubicBezTo>
                    <a:pt x="19537" y="18503"/>
                    <a:pt x="19527" y="18494"/>
                    <a:pt x="19527" y="18494"/>
                  </a:cubicBezTo>
                  <a:cubicBezTo>
                    <a:pt x="19527" y="18485"/>
                    <a:pt x="19518" y="18485"/>
                    <a:pt x="19518" y="18485"/>
                  </a:cubicBezTo>
                  <a:cubicBezTo>
                    <a:pt x="19518" y="18485"/>
                    <a:pt x="19508" y="18475"/>
                    <a:pt x="19508" y="18475"/>
                  </a:cubicBezTo>
                  <a:cubicBezTo>
                    <a:pt x="19499" y="18475"/>
                    <a:pt x="19499" y="18475"/>
                    <a:pt x="19499" y="18485"/>
                  </a:cubicBezTo>
                  <a:lnTo>
                    <a:pt x="19480" y="18485"/>
                  </a:lnTo>
                  <a:cubicBezTo>
                    <a:pt x="19480" y="18475"/>
                    <a:pt x="19470" y="18475"/>
                    <a:pt x="19480" y="18475"/>
                  </a:cubicBezTo>
                  <a:cubicBezTo>
                    <a:pt x="19480" y="18466"/>
                    <a:pt x="19489" y="18466"/>
                    <a:pt x="19489" y="18466"/>
                  </a:cubicBezTo>
                  <a:cubicBezTo>
                    <a:pt x="19508" y="18456"/>
                    <a:pt x="19527" y="18456"/>
                    <a:pt x="19546" y="18456"/>
                  </a:cubicBezTo>
                  <a:lnTo>
                    <a:pt x="19565" y="18456"/>
                  </a:lnTo>
                  <a:cubicBezTo>
                    <a:pt x="19565" y="18456"/>
                    <a:pt x="19574" y="18456"/>
                    <a:pt x="19584" y="18466"/>
                  </a:cubicBezTo>
                  <a:lnTo>
                    <a:pt x="19612" y="18466"/>
                  </a:lnTo>
                  <a:cubicBezTo>
                    <a:pt x="19612" y="18466"/>
                    <a:pt x="19612" y="18466"/>
                    <a:pt x="19603" y="18456"/>
                  </a:cubicBezTo>
                  <a:lnTo>
                    <a:pt x="19612" y="18456"/>
                  </a:lnTo>
                  <a:cubicBezTo>
                    <a:pt x="19612" y="18453"/>
                    <a:pt x="19613" y="18452"/>
                    <a:pt x="19615" y="18452"/>
                  </a:cubicBezTo>
                  <a:close/>
                  <a:moveTo>
                    <a:pt x="21373" y="18494"/>
                  </a:moveTo>
                  <a:lnTo>
                    <a:pt x="21354" y="18503"/>
                  </a:lnTo>
                  <a:cubicBezTo>
                    <a:pt x="21354" y="18494"/>
                    <a:pt x="21363" y="18494"/>
                    <a:pt x="21373" y="18494"/>
                  </a:cubicBezTo>
                  <a:close/>
                  <a:moveTo>
                    <a:pt x="22054" y="18466"/>
                  </a:moveTo>
                  <a:cubicBezTo>
                    <a:pt x="22064" y="18475"/>
                    <a:pt x="22073" y="18485"/>
                    <a:pt x="22083" y="18494"/>
                  </a:cubicBezTo>
                  <a:cubicBezTo>
                    <a:pt x="22083" y="18494"/>
                    <a:pt x="22083" y="18494"/>
                    <a:pt x="22083" y="18503"/>
                  </a:cubicBezTo>
                  <a:cubicBezTo>
                    <a:pt x="22083" y="18503"/>
                    <a:pt x="22064" y="18503"/>
                    <a:pt x="22064" y="18494"/>
                  </a:cubicBezTo>
                  <a:cubicBezTo>
                    <a:pt x="22054" y="18485"/>
                    <a:pt x="22054" y="18485"/>
                    <a:pt x="22054" y="18475"/>
                  </a:cubicBezTo>
                  <a:cubicBezTo>
                    <a:pt x="22054" y="18466"/>
                    <a:pt x="22054" y="18466"/>
                    <a:pt x="22054" y="18466"/>
                  </a:cubicBezTo>
                  <a:close/>
                  <a:moveTo>
                    <a:pt x="23540" y="18485"/>
                  </a:moveTo>
                  <a:cubicBezTo>
                    <a:pt x="23550" y="18494"/>
                    <a:pt x="23559" y="18494"/>
                    <a:pt x="23550" y="18503"/>
                  </a:cubicBezTo>
                  <a:lnTo>
                    <a:pt x="23540" y="18503"/>
                  </a:lnTo>
                  <a:cubicBezTo>
                    <a:pt x="23540" y="18494"/>
                    <a:pt x="23540" y="18485"/>
                    <a:pt x="23540" y="18485"/>
                  </a:cubicBezTo>
                  <a:close/>
                  <a:moveTo>
                    <a:pt x="23976" y="18475"/>
                  </a:moveTo>
                  <a:cubicBezTo>
                    <a:pt x="23985" y="18485"/>
                    <a:pt x="23985" y="18485"/>
                    <a:pt x="23985" y="18494"/>
                  </a:cubicBezTo>
                  <a:cubicBezTo>
                    <a:pt x="23985" y="18494"/>
                    <a:pt x="23985" y="18494"/>
                    <a:pt x="23985" y="18503"/>
                  </a:cubicBezTo>
                  <a:lnTo>
                    <a:pt x="23976" y="18503"/>
                  </a:lnTo>
                  <a:cubicBezTo>
                    <a:pt x="23976" y="18503"/>
                    <a:pt x="23976" y="18503"/>
                    <a:pt x="23976" y="18494"/>
                  </a:cubicBezTo>
                  <a:cubicBezTo>
                    <a:pt x="23976" y="18494"/>
                    <a:pt x="23976" y="18485"/>
                    <a:pt x="23976" y="18485"/>
                  </a:cubicBezTo>
                  <a:lnTo>
                    <a:pt x="23976" y="18475"/>
                  </a:lnTo>
                  <a:close/>
                  <a:moveTo>
                    <a:pt x="19054" y="18503"/>
                  </a:moveTo>
                  <a:lnTo>
                    <a:pt x="19044" y="18513"/>
                  </a:lnTo>
                  <a:lnTo>
                    <a:pt x="19044" y="18503"/>
                  </a:lnTo>
                  <a:close/>
                  <a:moveTo>
                    <a:pt x="19167" y="18447"/>
                  </a:moveTo>
                  <a:cubicBezTo>
                    <a:pt x="19167" y="18456"/>
                    <a:pt x="19167" y="18466"/>
                    <a:pt x="19158" y="18466"/>
                  </a:cubicBezTo>
                  <a:cubicBezTo>
                    <a:pt x="19177" y="18466"/>
                    <a:pt x="19167" y="18475"/>
                    <a:pt x="19167" y="18485"/>
                  </a:cubicBezTo>
                  <a:cubicBezTo>
                    <a:pt x="19172" y="18480"/>
                    <a:pt x="19177" y="18477"/>
                    <a:pt x="19180" y="18477"/>
                  </a:cubicBezTo>
                  <a:cubicBezTo>
                    <a:pt x="19184" y="18477"/>
                    <a:pt x="19186" y="18480"/>
                    <a:pt x="19186" y="18485"/>
                  </a:cubicBezTo>
                  <a:lnTo>
                    <a:pt x="19196" y="18485"/>
                  </a:lnTo>
                  <a:lnTo>
                    <a:pt x="19196" y="18494"/>
                  </a:lnTo>
                  <a:lnTo>
                    <a:pt x="19148" y="18494"/>
                  </a:lnTo>
                  <a:cubicBezTo>
                    <a:pt x="19148" y="18494"/>
                    <a:pt x="19139" y="18494"/>
                    <a:pt x="19139" y="18503"/>
                  </a:cubicBezTo>
                  <a:lnTo>
                    <a:pt x="19130" y="18503"/>
                  </a:lnTo>
                  <a:cubicBezTo>
                    <a:pt x="19120" y="18503"/>
                    <a:pt x="19120" y="18503"/>
                    <a:pt x="19120" y="18513"/>
                  </a:cubicBezTo>
                  <a:cubicBezTo>
                    <a:pt x="19111" y="18513"/>
                    <a:pt x="19111" y="18513"/>
                    <a:pt x="19111" y="18503"/>
                  </a:cubicBezTo>
                  <a:cubicBezTo>
                    <a:pt x="19120" y="18503"/>
                    <a:pt x="19120" y="18503"/>
                    <a:pt x="19111" y="18494"/>
                  </a:cubicBezTo>
                  <a:cubicBezTo>
                    <a:pt x="19111" y="18494"/>
                    <a:pt x="19111" y="18494"/>
                    <a:pt x="19111" y="18485"/>
                  </a:cubicBezTo>
                  <a:lnTo>
                    <a:pt x="19101" y="18485"/>
                  </a:lnTo>
                  <a:cubicBezTo>
                    <a:pt x="19092" y="18475"/>
                    <a:pt x="19101" y="18475"/>
                    <a:pt x="19101" y="18475"/>
                  </a:cubicBezTo>
                  <a:cubicBezTo>
                    <a:pt x="19101" y="18475"/>
                    <a:pt x="19111" y="18466"/>
                    <a:pt x="19111" y="18466"/>
                  </a:cubicBezTo>
                  <a:lnTo>
                    <a:pt x="19101" y="18466"/>
                  </a:lnTo>
                  <a:lnTo>
                    <a:pt x="19111" y="18456"/>
                  </a:lnTo>
                  <a:lnTo>
                    <a:pt x="19101" y="18456"/>
                  </a:lnTo>
                  <a:cubicBezTo>
                    <a:pt x="19111" y="18456"/>
                    <a:pt x="19111" y="18456"/>
                    <a:pt x="19120" y="18447"/>
                  </a:cubicBezTo>
                  <a:close/>
                  <a:moveTo>
                    <a:pt x="21899" y="18501"/>
                  </a:moveTo>
                  <a:cubicBezTo>
                    <a:pt x="21905" y="18501"/>
                    <a:pt x="21912" y="18506"/>
                    <a:pt x="21920" y="18506"/>
                  </a:cubicBezTo>
                  <a:cubicBezTo>
                    <a:pt x="21924" y="18506"/>
                    <a:pt x="21927" y="18505"/>
                    <a:pt x="21931" y="18503"/>
                  </a:cubicBezTo>
                  <a:lnTo>
                    <a:pt x="21931" y="18503"/>
                  </a:lnTo>
                  <a:cubicBezTo>
                    <a:pt x="21931" y="18513"/>
                    <a:pt x="21931" y="18513"/>
                    <a:pt x="21922" y="18513"/>
                  </a:cubicBezTo>
                  <a:cubicBezTo>
                    <a:pt x="21912" y="18513"/>
                    <a:pt x="21903" y="18503"/>
                    <a:pt x="21893" y="18503"/>
                  </a:cubicBezTo>
                  <a:cubicBezTo>
                    <a:pt x="21895" y="18501"/>
                    <a:pt x="21897" y="18501"/>
                    <a:pt x="21899" y="18501"/>
                  </a:cubicBezTo>
                  <a:close/>
                  <a:moveTo>
                    <a:pt x="18590" y="18343"/>
                  </a:moveTo>
                  <a:cubicBezTo>
                    <a:pt x="18590" y="18352"/>
                    <a:pt x="18599" y="18361"/>
                    <a:pt x="18609" y="18361"/>
                  </a:cubicBezTo>
                  <a:cubicBezTo>
                    <a:pt x="18609" y="18371"/>
                    <a:pt x="18618" y="18371"/>
                    <a:pt x="18618" y="18380"/>
                  </a:cubicBezTo>
                  <a:cubicBezTo>
                    <a:pt x="18628" y="18390"/>
                    <a:pt x="18628" y="18399"/>
                    <a:pt x="18628" y="18409"/>
                  </a:cubicBezTo>
                  <a:lnTo>
                    <a:pt x="18618" y="18409"/>
                  </a:lnTo>
                  <a:cubicBezTo>
                    <a:pt x="18618" y="18409"/>
                    <a:pt x="18618" y="18399"/>
                    <a:pt x="18618" y="18399"/>
                  </a:cubicBezTo>
                  <a:cubicBezTo>
                    <a:pt x="18618" y="18399"/>
                    <a:pt x="18618" y="18390"/>
                    <a:pt x="18609" y="18390"/>
                  </a:cubicBezTo>
                  <a:cubicBezTo>
                    <a:pt x="18609" y="18390"/>
                    <a:pt x="18609" y="18390"/>
                    <a:pt x="18609" y="18399"/>
                  </a:cubicBezTo>
                  <a:lnTo>
                    <a:pt x="18599" y="18399"/>
                  </a:lnTo>
                  <a:cubicBezTo>
                    <a:pt x="18599" y="18399"/>
                    <a:pt x="18599" y="18409"/>
                    <a:pt x="18599" y="18409"/>
                  </a:cubicBezTo>
                  <a:lnTo>
                    <a:pt x="18609" y="18409"/>
                  </a:lnTo>
                  <a:lnTo>
                    <a:pt x="18599" y="18418"/>
                  </a:lnTo>
                  <a:cubicBezTo>
                    <a:pt x="18599" y="18418"/>
                    <a:pt x="18599" y="18418"/>
                    <a:pt x="18609" y="18428"/>
                  </a:cubicBezTo>
                  <a:cubicBezTo>
                    <a:pt x="18609" y="18428"/>
                    <a:pt x="18609" y="18428"/>
                    <a:pt x="18618" y="18437"/>
                  </a:cubicBezTo>
                  <a:lnTo>
                    <a:pt x="18609" y="18437"/>
                  </a:lnTo>
                  <a:lnTo>
                    <a:pt x="18609" y="18447"/>
                  </a:lnTo>
                  <a:cubicBezTo>
                    <a:pt x="18609" y="18447"/>
                    <a:pt x="18618" y="18456"/>
                    <a:pt x="18618" y="18456"/>
                  </a:cubicBezTo>
                  <a:cubicBezTo>
                    <a:pt x="18609" y="18466"/>
                    <a:pt x="18609" y="18466"/>
                    <a:pt x="18609" y="18466"/>
                  </a:cubicBezTo>
                  <a:cubicBezTo>
                    <a:pt x="18599" y="18466"/>
                    <a:pt x="18599" y="18456"/>
                    <a:pt x="18599" y="18456"/>
                  </a:cubicBezTo>
                  <a:cubicBezTo>
                    <a:pt x="18609" y="18447"/>
                    <a:pt x="18599" y="18447"/>
                    <a:pt x="18599" y="18447"/>
                  </a:cubicBezTo>
                  <a:cubicBezTo>
                    <a:pt x="18590" y="18447"/>
                    <a:pt x="18590" y="18447"/>
                    <a:pt x="18590" y="18437"/>
                  </a:cubicBezTo>
                  <a:cubicBezTo>
                    <a:pt x="18590" y="18437"/>
                    <a:pt x="18590" y="18428"/>
                    <a:pt x="18590" y="18428"/>
                  </a:cubicBezTo>
                  <a:cubicBezTo>
                    <a:pt x="18590" y="18428"/>
                    <a:pt x="18590" y="18418"/>
                    <a:pt x="18590" y="18418"/>
                  </a:cubicBezTo>
                  <a:cubicBezTo>
                    <a:pt x="18590" y="18418"/>
                    <a:pt x="18590" y="18409"/>
                    <a:pt x="18599" y="18409"/>
                  </a:cubicBezTo>
                  <a:lnTo>
                    <a:pt x="18581" y="18409"/>
                  </a:lnTo>
                  <a:cubicBezTo>
                    <a:pt x="18581" y="18409"/>
                    <a:pt x="18581" y="18409"/>
                    <a:pt x="18581" y="18418"/>
                  </a:cubicBezTo>
                  <a:cubicBezTo>
                    <a:pt x="18581" y="18418"/>
                    <a:pt x="18581" y="18428"/>
                    <a:pt x="18571" y="18428"/>
                  </a:cubicBezTo>
                  <a:cubicBezTo>
                    <a:pt x="18571" y="18418"/>
                    <a:pt x="18571" y="18409"/>
                    <a:pt x="18571" y="18409"/>
                  </a:cubicBezTo>
                  <a:cubicBezTo>
                    <a:pt x="18562" y="18409"/>
                    <a:pt x="18562" y="18418"/>
                    <a:pt x="18552" y="18418"/>
                  </a:cubicBezTo>
                  <a:cubicBezTo>
                    <a:pt x="18552" y="18428"/>
                    <a:pt x="18552" y="18428"/>
                    <a:pt x="18543" y="18428"/>
                  </a:cubicBezTo>
                  <a:cubicBezTo>
                    <a:pt x="18543" y="18428"/>
                    <a:pt x="18533" y="18418"/>
                    <a:pt x="18533" y="18418"/>
                  </a:cubicBezTo>
                  <a:cubicBezTo>
                    <a:pt x="18533" y="18418"/>
                    <a:pt x="18533" y="18409"/>
                    <a:pt x="18533" y="18409"/>
                  </a:cubicBezTo>
                  <a:cubicBezTo>
                    <a:pt x="18533" y="18409"/>
                    <a:pt x="18533" y="18399"/>
                    <a:pt x="18524" y="18399"/>
                  </a:cubicBezTo>
                  <a:cubicBezTo>
                    <a:pt x="18524" y="18399"/>
                    <a:pt x="18524" y="18399"/>
                    <a:pt x="18524" y="18409"/>
                  </a:cubicBezTo>
                  <a:lnTo>
                    <a:pt x="18514" y="18409"/>
                  </a:lnTo>
                  <a:cubicBezTo>
                    <a:pt x="18514" y="18409"/>
                    <a:pt x="18505" y="18418"/>
                    <a:pt x="18495" y="18418"/>
                  </a:cubicBezTo>
                  <a:lnTo>
                    <a:pt x="18486" y="18418"/>
                  </a:lnTo>
                  <a:cubicBezTo>
                    <a:pt x="18486" y="18428"/>
                    <a:pt x="18486" y="18437"/>
                    <a:pt x="18495" y="18437"/>
                  </a:cubicBezTo>
                  <a:cubicBezTo>
                    <a:pt x="18495" y="18442"/>
                    <a:pt x="18493" y="18444"/>
                    <a:pt x="18491" y="18444"/>
                  </a:cubicBezTo>
                  <a:cubicBezTo>
                    <a:pt x="18488" y="18444"/>
                    <a:pt x="18486" y="18442"/>
                    <a:pt x="18486" y="18437"/>
                  </a:cubicBezTo>
                  <a:lnTo>
                    <a:pt x="18476" y="18437"/>
                  </a:lnTo>
                  <a:cubicBezTo>
                    <a:pt x="18476" y="18447"/>
                    <a:pt x="18476" y="18447"/>
                    <a:pt x="18467" y="18447"/>
                  </a:cubicBezTo>
                  <a:lnTo>
                    <a:pt x="18448" y="18447"/>
                  </a:lnTo>
                  <a:cubicBezTo>
                    <a:pt x="18448" y="18447"/>
                    <a:pt x="18448" y="18447"/>
                    <a:pt x="18448" y="18456"/>
                  </a:cubicBezTo>
                  <a:cubicBezTo>
                    <a:pt x="18448" y="18447"/>
                    <a:pt x="18448" y="18447"/>
                    <a:pt x="18439" y="18447"/>
                  </a:cubicBezTo>
                  <a:cubicBezTo>
                    <a:pt x="18429" y="18447"/>
                    <a:pt x="18429" y="18456"/>
                    <a:pt x="18429" y="18456"/>
                  </a:cubicBezTo>
                  <a:cubicBezTo>
                    <a:pt x="18420" y="18466"/>
                    <a:pt x="18420" y="18466"/>
                    <a:pt x="18420" y="18466"/>
                  </a:cubicBezTo>
                  <a:cubicBezTo>
                    <a:pt x="18420" y="18475"/>
                    <a:pt x="18420" y="18475"/>
                    <a:pt x="18420" y="18475"/>
                  </a:cubicBezTo>
                  <a:lnTo>
                    <a:pt x="18410" y="18475"/>
                  </a:lnTo>
                  <a:cubicBezTo>
                    <a:pt x="18410" y="18475"/>
                    <a:pt x="18410" y="18475"/>
                    <a:pt x="18410" y="18466"/>
                  </a:cubicBezTo>
                  <a:cubicBezTo>
                    <a:pt x="18410" y="18466"/>
                    <a:pt x="18410" y="18456"/>
                    <a:pt x="18410" y="18456"/>
                  </a:cubicBezTo>
                  <a:cubicBezTo>
                    <a:pt x="18401" y="18456"/>
                    <a:pt x="18401" y="18456"/>
                    <a:pt x="18401" y="18466"/>
                  </a:cubicBezTo>
                  <a:cubicBezTo>
                    <a:pt x="18401" y="18475"/>
                    <a:pt x="18401" y="18475"/>
                    <a:pt x="18391" y="18475"/>
                  </a:cubicBezTo>
                  <a:lnTo>
                    <a:pt x="18401" y="18485"/>
                  </a:lnTo>
                  <a:lnTo>
                    <a:pt x="18382" y="18485"/>
                  </a:lnTo>
                  <a:cubicBezTo>
                    <a:pt x="18382" y="18494"/>
                    <a:pt x="18372" y="18494"/>
                    <a:pt x="18372" y="18503"/>
                  </a:cubicBezTo>
                  <a:cubicBezTo>
                    <a:pt x="18372" y="18513"/>
                    <a:pt x="18363" y="18513"/>
                    <a:pt x="18363" y="18513"/>
                  </a:cubicBezTo>
                  <a:cubicBezTo>
                    <a:pt x="18360" y="18516"/>
                    <a:pt x="18358" y="18517"/>
                    <a:pt x="18356" y="18517"/>
                  </a:cubicBezTo>
                  <a:cubicBezTo>
                    <a:pt x="18353" y="18517"/>
                    <a:pt x="18353" y="18513"/>
                    <a:pt x="18353" y="18513"/>
                  </a:cubicBezTo>
                  <a:lnTo>
                    <a:pt x="18344" y="18513"/>
                  </a:lnTo>
                  <a:cubicBezTo>
                    <a:pt x="18344" y="18513"/>
                    <a:pt x="18344" y="18522"/>
                    <a:pt x="18334" y="18522"/>
                  </a:cubicBezTo>
                  <a:cubicBezTo>
                    <a:pt x="18334" y="18522"/>
                    <a:pt x="18334" y="18522"/>
                    <a:pt x="18334" y="18513"/>
                  </a:cubicBezTo>
                  <a:lnTo>
                    <a:pt x="18325" y="18513"/>
                  </a:lnTo>
                  <a:cubicBezTo>
                    <a:pt x="18325" y="18513"/>
                    <a:pt x="18325" y="18503"/>
                    <a:pt x="18325" y="18503"/>
                  </a:cubicBezTo>
                  <a:cubicBezTo>
                    <a:pt x="18325" y="18503"/>
                    <a:pt x="18334" y="18503"/>
                    <a:pt x="18334" y="18494"/>
                  </a:cubicBezTo>
                  <a:lnTo>
                    <a:pt x="18334" y="18503"/>
                  </a:lnTo>
                  <a:lnTo>
                    <a:pt x="18344" y="18503"/>
                  </a:lnTo>
                  <a:cubicBezTo>
                    <a:pt x="18334" y="18494"/>
                    <a:pt x="18334" y="18494"/>
                    <a:pt x="18344" y="18494"/>
                  </a:cubicBezTo>
                  <a:cubicBezTo>
                    <a:pt x="18344" y="18494"/>
                    <a:pt x="18353" y="18494"/>
                    <a:pt x="18353" y="18485"/>
                  </a:cubicBezTo>
                  <a:lnTo>
                    <a:pt x="18363" y="18485"/>
                  </a:lnTo>
                  <a:lnTo>
                    <a:pt x="18344" y="18503"/>
                  </a:lnTo>
                  <a:lnTo>
                    <a:pt x="18353" y="18503"/>
                  </a:lnTo>
                  <a:cubicBezTo>
                    <a:pt x="18363" y="18485"/>
                    <a:pt x="18382" y="18466"/>
                    <a:pt x="18391" y="18456"/>
                  </a:cubicBezTo>
                  <a:cubicBezTo>
                    <a:pt x="18410" y="18447"/>
                    <a:pt x="18420" y="18447"/>
                    <a:pt x="18429" y="18437"/>
                  </a:cubicBezTo>
                  <a:cubicBezTo>
                    <a:pt x="18429" y="18437"/>
                    <a:pt x="18429" y="18433"/>
                    <a:pt x="18432" y="18433"/>
                  </a:cubicBezTo>
                  <a:cubicBezTo>
                    <a:pt x="18433" y="18433"/>
                    <a:pt x="18435" y="18434"/>
                    <a:pt x="18439" y="18437"/>
                  </a:cubicBezTo>
                  <a:cubicBezTo>
                    <a:pt x="18439" y="18437"/>
                    <a:pt x="18439" y="18447"/>
                    <a:pt x="18439" y="18447"/>
                  </a:cubicBezTo>
                  <a:cubicBezTo>
                    <a:pt x="18439" y="18437"/>
                    <a:pt x="18439" y="18428"/>
                    <a:pt x="18448" y="18428"/>
                  </a:cubicBezTo>
                  <a:cubicBezTo>
                    <a:pt x="18457" y="18418"/>
                    <a:pt x="18457" y="18409"/>
                    <a:pt x="18467" y="18399"/>
                  </a:cubicBezTo>
                  <a:cubicBezTo>
                    <a:pt x="18467" y="18399"/>
                    <a:pt x="18474" y="18399"/>
                    <a:pt x="18476" y="18393"/>
                  </a:cubicBezTo>
                  <a:lnTo>
                    <a:pt x="18476" y="18393"/>
                  </a:lnTo>
                  <a:cubicBezTo>
                    <a:pt x="18476" y="18394"/>
                    <a:pt x="18476" y="18396"/>
                    <a:pt x="18476" y="18399"/>
                  </a:cubicBezTo>
                  <a:cubicBezTo>
                    <a:pt x="18486" y="18390"/>
                    <a:pt x="18486" y="18390"/>
                    <a:pt x="18486" y="18390"/>
                  </a:cubicBezTo>
                  <a:cubicBezTo>
                    <a:pt x="18495" y="18390"/>
                    <a:pt x="18495" y="18390"/>
                    <a:pt x="18495" y="18380"/>
                  </a:cubicBezTo>
                  <a:cubicBezTo>
                    <a:pt x="18495" y="18380"/>
                    <a:pt x="18495" y="18371"/>
                    <a:pt x="18505" y="18371"/>
                  </a:cubicBezTo>
                  <a:lnTo>
                    <a:pt x="18514" y="18371"/>
                  </a:lnTo>
                  <a:cubicBezTo>
                    <a:pt x="18514" y="18371"/>
                    <a:pt x="18514" y="18380"/>
                    <a:pt x="18514" y="18380"/>
                  </a:cubicBezTo>
                  <a:cubicBezTo>
                    <a:pt x="18514" y="18380"/>
                    <a:pt x="18514" y="18390"/>
                    <a:pt x="18524" y="18390"/>
                  </a:cubicBezTo>
                  <a:cubicBezTo>
                    <a:pt x="18524" y="18390"/>
                    <a:pt x="18524" y="18380"/>
                    <a:pt x="18524" y="18380"/>
                  </a:cubicBezTo>
                  <a:cubicBezTo>
                    <a:pt x="18533" y="18380"/>
                    <a:pt x="18533" y="18380"/>
                    <a:pt x="18533" y="18390"/>
                  </a:cubicBezTo>
                  <a:lnTo>
                    <a:pt x="18543" y="18390"/>
                  </a:lnTo>
                  <a:cubicBezTo>
                    <a:pt x="18543" y="18380"/>
                    <a:pt x="18543" y="18380"/>
                    <a:pt x="18552" y="18380"/>
                  </a:cubicBezTo>
                  <a:lnTo>
                    <a:pt x="18562" y="18371"/>
                  </a:lnTo>
                  <a:cubicBezTo>
                    <a:pt x="18571" y="18371"/>
                    <a:pt x="18571" y="18380"/>
                    <a:pt x="18581" y="18380"/>
                  </a:cubicBezTo>
                  <a:cubicBezTo>
                    <a:pt x="18581" y="18371"/>
                    <a:pt x="18581" y="18352"/>
                    <a:pt x="18590" y="18343"/>
                  </a:cubicBezTo>
                  <a:close/>
                  <a:moveTo>
                    <a:pt x="19480" y="18503"/>
                  </a:moveTo>
                  <a:cubicBezTo>
                    <a:pt x="19480" y="18503"/>
                    <a:pt x="19489" y="18503"/>
                    <a:pt x="19489" y="18513"/>
                  </a:cubicBezTo>
                  <a:cubicBezTo>
                    <a:pt x="19489" y="18513"/>
                    <a:pt x="19480" y="18513"/>
                    <a:pt x="19480" y="18522"/>
                  </a:cubicBezTo>
                  <a:lnTo>
                    <a:pt x="19470" y="18522"/>
                  </a:lnTo>
                  <a:cubicBezTo>
                    <a:pt x="19461" y="18513"/>
                    <a:pt x="19461" y="18513"/>
                    <a:pt x="19470" y="18513"/>
                  </a:cubicBezTo>
                  <a:cubicBezTo>
                    <a:pt x="19470" y="18503"/>
                    <a:pt x="19480" y="18503"/>
                    <a:pt x="19480" y="18503"/>
                  </a:cubicBezTo>
                  <a:close/>
                  <a:moveTo>
                    <a:pt x="21401" y="18494"/>
                  </a:moveTo>
                  <a:cubicBezTo>
                    <a:pt x="21411" y="18494"/>
                    <a:pt x="21411" y="18494"/>
                    <a:pt x="21411" y="18503"/>
                  </a:cubicBezTo>
                  <a:cubicBezTo>
                    <a:pt x="21420" y="18513"/>
                    <a:pt x="21420" y="18513"/>
                    <a:pt x="21430" y="18513"/>
                  </a:cubicBezTo>
                  <a:lnTo>
                    <a:pt x="21439" y="18513"/>
                  </a:lnTo>
                  <a:cubicBezTo>
                    <a:pt x="21439" y="18513"/>
                    <a:pt x="21449" y="18513"/>
                    <a:pt x="21449" y="18522"/>
                  </a:cubicBezTo>
                  <a:lnTo>
                    <a:pt x="21439" y="18522"/>
                  </a:lnTo>
                  <a:cubicBezTo>
                    <a:pt x="21430" y="18522"/>
                    <a:pt x="21420" y="18513"/>
                    <a:pt x="21401" y="18513"/>
                  </a:cubicBezTo>
                  <a:lnTo>
                    <a:pt x="21363" y="18513"/>
                  </a:lnTo>
                  <a:cubicBezTo>
                    <a:pt x="21373" y="18503"/>
                    <a:pt x="21392" y="18494"/>
                    <a:pt x="21401" y="18494"/>
                  </a:cubicBezTo>
                  <a:close/>
                  <a:moveTo>
                    <a:pt x="21572" y="18503"/>
                  </a:moveTo>
                  <a:cubicBezTo>
                    <a:pt x="21572" y="18513"/>
                    <a:pt x="21572" y="18513"/>
                    <a:pt x="21572" y="18513"/>
                  </a:cubicBezTo>
                  <a:cubicBezTo>
                    <a:pt x="21572" y="18522"/>
                    <a:pt x="21572" y="18522"/>
                    <a:pt x="21562" y="18522"/>
                  </a:cubicBezTo>
                  <a:cubicBezTo>
                    <a:pt x="21562" y="18522"/>
                    <a:pt x="21562" y="18513"/>
                    <a:pt x="21562" y="18513"/>
                  </a:cubicBezTo>
                  <a:cubicBezTo>
                    <a:pt x="21562" y="18513"/>
                    <a:pt x="21572" y="18513"/>
                    <a:pt x="21572" y="18503"/>
                  </a:cubicBezTo>
                  <a:close/>
                  <a:moveTo>
                    <a:pt x="19622" y="18513"/>
                  </a:moveTo>
                  <a:cubicBezTo>
                    <a:pt x="19622" y="18522"/>
                    <a:pt x="19622" y="18522"/>
                    <a:pt x="19631" y="18532"/>
                  </a:cubicBezTo>
                  <a:lnTo>
                    <a:pt x="19622" y="18532"/>
                  </a:lnTo>
                  <a:cubicBezTo>
                    <a:pt x="19622" y="18532"/>
                    <a:pt x="19622" y="18532"/>
                    <a:pt x="19612" y="18522"/>
                  </a:cubicBezTo>
                  <a:lnTo>
                    <a:pt x="19612" y="18532"/>
                  </a:lnTo>
                  <a:cubicBezTo>
                    <a:pt x="19603" y="18532"/>
                    <a:pt x="19603" y="18522"/>
                    <a:pt x="19603" y="18513"/>
                  </a:cubicBezTo>
                  <a:close/>
                  <a:moveTo>
                    <a:pt x="19669" y="18522"/>
                  </a:moveTo>
                  <a:cubicBezTo>
                    <a:pt x="19669" y="18522"/>
                    <a:pt x="19669" y="18522"/>
                    <a:pt x="19669" y="18532"/>
                  </a:cubicBezTo>
                  <a:lnTo>
                    <a:pt x="19650" y="18532"/>
                  </a:lnTo>
                  <a:lnTo>
                    <a:pt x="19650" y="18522"/>
                  </a:lnTo>
                  <a:close/>
                  <a:moveTo>
                    <a:pt x="21979" y="18503"/>
                  </a:moveTo>
                  <a:cubicBezTo>
                    <a:pt x="21979" y="18503"/>
                    <a:pt x="21979" y="18513"/>
                    <a:pt x="21979" y="18513"/>
                  </a:cubicBezTo>
                  <a:cubicBezTo>
                    <a:pt x="21979" y="18522"/>
                    <a:pt x="21979" y="18522"/>
                    <a:pt x="21979" y="18532"/>
                  </a:cubicBezTo>
                  <a:cubicBezTo>
                    <a:pt x="21969" y="18532"/>
                    <a:pt x="21950" y="18522"/>
                    <a:pt x="21941" y="18513"/>
                  </a:cubicBezTo>
                  <a:cubicBezTo>
                    <a:pt x="21950" y="18513"/>
                    <a:pt x="21969" y="18513"/>
                    <a:pt x="21979" y="18503"/>
                  </a:cubicBezTo>
                  <a:close/>
                  <a:moveTo>
                    <a:pt x="23124" y="18314"/>
                  </a:moveTo>
                  <a:cubicBezTo>
                    <a:pt x="23133" y="18314"/>
                    <a:pt x="23133" y="18314"/>
                    <a:pt x="23133" y="18324"/>
                  </a:cubicBezTo>
                  <a:cubicBezTo>
                    <a:pt x="23133" y="18333"/>
                    <a:pt x="23133" y="18343"/>
                    <a:pt x="23133" y="18343"/>
                  </a:cubicBezTo>
                  <a:cubicBezTo>
                    <a:pt x="23133" y="18352"/>
                    <a:pt x="23143" y="18352"/>
                    <a:pt x="23143" y="18361"/>
                  </a:cubicBezTo>
                  <a:lnTo>
                    <a:pt x="23152" y="18361"/>
                  </a:lnTo>
                  <a:cubicBezTo>
                    <a:pt x="23152" y="18352"/>
                    <a:pt x="23162" y="18352"/>
                    <a:pt x="23162" y="18352"/>
                  </a:cubicBezTo>
                  <a:cubicBezTo>
                    <a:pt x="23171" y="18352"/>
                    <a:pt x="23171" y="18343"/>
                    <a:pt x="23171" y="18343"/>
                  </a:cubicBezTo>
                  <a:cubicBezTo>
                    <a:pt x="23171" y="18343"/>
                    <a:pt x="23181" y="18333"/>
                    <a:pt x="23181" y="18333"/>
                  </a:cubicBezTo>
                  <a:cubicBezTo>
                    <a:pt x="23181" y="18333"/>
                    <a:pt x="23181" y="18343"/>
                    <a:pt x="23181" y="18343"/>
                  </a:cubicBezTo>
                  <a:lnTo>
                    <a:pt x="23190" y="18343"/>
                  </a:lnTo>
                  <a:cubicBezTo>
                    <a:pt x="23200" y="18343"/>
                    <a:pt x="23209" y="18343"/>
                    <a:pt x="23209" y="18352"/>
                  </a:cubicBezTo>
                  <a:cubicBezTo>
                    <a:pt x="23219" y="18352"/>
                    <a:pt x="23219" y="18343"/>
                    <a:pt x="23219" y="18343"/>
                  </a:cubicBezTo>
                  <a:cubicBezTo>
                    <a:pt x="23219" y="18333"/>
                    <a:pt x="23219" y="18333"/>
                    <a:pt x="23219" y="18333"/>
                  </a:cubicBezTo>
                  <a:lnTo>
                    <a:pt x="23237" y="18333"/>
                  </a:lnTo>
                  <a:cubicBezTo>
                    <a:pt x="23237" y="18343"/>
                    <a:pt x="23237" y="18352"/>
                    <a:pt x="23237" y="18361"/>
                  </a:cubicBezTo>
                  <a:cubicBezTo>
                    <a:pt x="23247" y="18371"/>
                    <a:pt x="23247" y="18371"/>
                    <a:pt x="23247" y="18380"/>
                  </a:cubicBezTo>
                  <a:cubicBezTo>
                    <a:pt x="23247" y="18371"/>
                    <a:pt x="23256" y="18371"/>
                    <a:pt x="23256" y="18361"/>
                  </a:cubicBezTo>
                  <a:cubicBezTo>
                    <a:pt x="23256" y="18361"/>
                    <a:pt x="23261" y="18357"/>
                    <a:pt x="23263" y="18357"/>
                  </a:cubicBezTo>
                  <a:cubicBezTo>
                    <a:pt x="23265" y="18357"/>
                    <a:pt x="23266" y="18358"/>
                    <a:pt x="23266" y="18361"/>
                  </a:cubicBezTo>
                  <a:lnTo>
                    <a:pt x="23275" y="18361"/>
                  </a:lnTo>
                  <a:cubicBezTo>
                    <a:pt x="23280" y="18357"/>
                    <a:pt x="23282" y="18354"/>
                    <a:pt x="23284" y="18354"/>
                  </a:cubicBezTo>
                  <a:cubicBezTo>
                    <a:pt x="23285" y="18354"/>
                    <a:pt x="23285" y="18357"/>
                    <a:pt x="23285" y="18361"/>
                  </a:cubicBezTo>
                  <a:cubicBezTo>
                    <a:pt x="23294" y="18371"/>
                    <a:pt x="23304" y="18371"/>
                    <a:pt x="23304" y="18380"/>
                  </a:cubicBezTo>
                  <a:cubicBezTo>
                    <a:pt x="23304" y="18380"/>
                    <a:pt x="23313" y="18390"/>
                    <a:pt x="23304" y="18390"/>
                  </a:cubicBezTo>
                  <a:cubicBezTo>
                    <a:pt x="23294" y="18390"/>
                    <a:pt x="23294" y="18399"/>
                    <a:pt x="23294" y="18399"/>
                  </a:cubicBezTo>
                  <a:cubicBezTo>
                    <a:pt x="23285" y="18399"/>
                    <a:pt x="23285" y="18409"/>
                    <a:pt x="23275" y="18409"/>
                  </a:cubicBezTo>
                  <a:cubicBezTo>
                    <a:pt x="23275" y="18409"/>
                    <a:pt x="23275" y="18418"/>
                    <a:pt x="23275" y="18418"/>
                  </a:cubicBezTo>
                  <a:lnTo>
                    <a:pt x="23285" y="18418"/>
                  </a:lnTo>
                  <a:cubicBezTo>
                    <a:pt x="23285" y="18418"/>
                    <a:pt x="23285" y="18428"/>
                    <a:pt x="23275" y="18428"/>
                  </a:cubicBezTo>
                  <a:cubicBezTo>
                    <a:pt x="23275" y="18428"/>
                    <a:pt x="23275" y="18437"/>
                    <a:pt x="23275" y="18437"/>
                  </a:cubicBezTo>
                  <a:cubicBezTo>
                    <a:pt x="23275" y="18437"/>
                    <a:pt x="23275" y="18437"/>
                    <a:pt x="23266" y="18447"/>
                  </a:cubicBezTo>
                  <a:lnTo>
                    <a:pt x="23266" y="18418"/>
                  </a:lnTo>
                  <a:lnTo>
                    <a:pt x="23256" y="18418"/>
                  </a:lnTo>
                  <a:lnTo>
                    <a:pt x="23256" y="18399"/>
                  </a:lnTo>
                  <a:cubicBezTo>
                    <a:pt x="23247" y="18409"/>
                    <a:pt x="23247" y="18418"/>
                    <a:pt x="23237" y="18428"/>
                  </a:cubicBezTo>
                  <a:cubicBezTo>
                    <a:pt x="23237" y="18428"/>
                    <a:pt x="23237" y="18437"/>
                    <a:pt x="23237" y="18447"/>
                  </a:cubicBezTo>
                  <a:cubicBezTo>
                    <a:pt x="23237" y="18456"/>
                    <a:pt x="23228" y="18456"/>
                    <a:pt x="23219" y="18456"/>
                  </a:cubicBezTo>
                  <a:cubicBezTo>
                    <a:pt x="23219" y="18456"/>
                    <a:pt x="23219" y="18466"/>
                    <a:pt x="23209" y="18466"/>
                  </a:cubicBezTo>
                  <a:lnTo>
                    <a:pt x="23190" y="18466"/>
                  </a:lnTo>
                  <a:lnTo>
                    <a:pt x="23181" y="18485"/>
                  </a:lnTo>
                  <a:cubicBezTo>
                    <a:pt x="23181" y="18475"/>
                    <a:pt x="23181" y="18475"/>
                    <a:pt x="23181" y="18475"/>
                  </a:cubicBezTo>
                  <a:cubicBezTo>
                    <a:pt x="23171" y="18466"/>
                    <a:pt x="23171" y="18466"/>
                    <a:pt x="23162" y="18466"/>
                  </a:cubicBezTo>
                  <a:cubicBezTo>
                    <a:pt x="23162" y="18461"/>
                    <a:pt x="23159" y="18459"/>
                    <a:pt x="23157" y="18459"/>
                  </a:cubicBezTo>
                  <a:cubicBezTo>
                    <a:pt x="23155" y="18459"/>
                    <a:pt x="23152" y="18461"/>
                    <a:pt x="23152" y="18466"/>
                  </a:cubicBezTo>
                  <a:cubicBezTo>
                    <a:pt x="23143" y="18475"/>
                    <a:pt x="23143" y="18475"/>
                    <a:pt x="23133" y="18485"/>
                  </a:cubicBezTo>
                  <a:cubicBezTo>
                    <a:pt x="23124" y="18485"/>
                    <a:pt x="23124" y="18494"/>
                    <a:pt x="23124" y="18494"/>
                  </a:cubicBezTo>
                  <a:cubicBezTo>
                    <a:pt x="23124" y="18503"/>
                    <a:pt x="23124" y="18503"/>
                    <a:pt x="23114" y="18513"/>
                  </a:cubicBezTo>
                  <a:cubicBezTo>
                    <a:pt x="23114" y="18513"/>
                    <a:pt x="23105" y="18522"/>
                    <a:pt x="23105" y="18522"/>
                  </a:cubicBezTo>
                  <a:cubicBezTo>
                    <a:pt x="23095" y="18532"/>
                    <a:pt x="23086" y="18532"/>
                    <a:pt x="23086" y="18532"/>
                  </a:cubicBezTo>
                  <a:lnTo>
                    <a:pt x="23086" y="18522"/>
                  </a:lnTo>
                  <a:lnTo>
                    <a:pt x="23105" y="18513"/>
                  </a:lnTo>
                  <a:cubicBezTo>
                    <a:pt x="23095" y="18503"/>
                    <a:pt x="23095" y="18494"/>
                    <a:pt x="23086" y="18485"/>
                  </a:cubicBezTo>
                  <a:cubicBezTo>
                    <a:pt x="23086" y="18485"/>
                    <a:pt x="23086" y="18475"/>
                    <a:pt x="23077" y="18475"/>
                  </a:cubicBezTo>
                  <a:cubicBezTo>
                    <a:pt x="23067" y="18466"/>
                    <a:pt x="23067" y="18466"/>
                    <a:pt x="23067" y="18466"/>
                  </a:cubicBezTo>
                  <a:cubicBezTo>
                    <a:pt x="23067" y="18447"/>
                    <a:pt x="23067" y="18447"/>
                    <a:pt x="23086" y="18447"/>
                  </a:cubicBezTo>
                  <a:cubicBezTo>
                    <a:pt x="23105" y="18447"/>
                    <a:pt x="23114" y="18428"/>
                    <a:pt x="23114" y="18409"/>
                  </a:cubicBezTo>
                  <a:cubicBezTo>
                    <a:pt x="23105" y="18409"/>
                    <a:pt x="23105" y="18399"/>
                    <a:pt x="23105" y="18399"/>
                  </a:cubicBezTo>
                  <a:cubicBezTo>
                    <a:pt x="23095" y="18399"/>
                    <a:pt x="23095" y="18399"/>
                    <a:pt x="23095" y="18390"/>
                  </a:cubicBezTo>
                  <a:cubicBezTo>
                    <a:pt x="23095" y="18390"/>
                    <a:pt x="23086" y="18390"/>
                    <a:pt x="23086" y="18380"/>
                  </a:cubicBezTo>
                  <a:lnTo>
                    <a:pt x="23077" y="18380"/>
                  </a:lnTo>
                  <a:cubicBezTo>
                    <a:pt x="23077" y="18380"/>
                    <a:pt x="23077" y="18371"/>
                    <a:pt x="23086" y="18371"/>
                  </a:cubicBezTo>
                  <a:cubicBezTo>
                    <a:pt x="23095" y="18371"/>
                    <a:pt x="23095" y="18371"/>
                    <a:pt x="23105" y="18380"/>
                  </a:cubicBezTo>
                  <a:cubicBezTo>
                    <a:pt x="23114" y="18380"/>
                    <a:pt x="23114" y="18380"/>
                    <a:pt x="23114" y="18371"/>
                  </a:cubicBezTo>
                  <a:cubicBezTo>
                    <a:pt x="23114" y="18361"/>
                    <a:pt x="23114" y="18343"/>
                    <a:pt x="23114" y="18333"/>
                  </a:cubicBezTo>
                  <a:cubicBezTo>
                    <a:pt x="23114" y="18324"/>
                    <a:pt x="23114" y="18324"/>
                    <a:pt x="23124" y="18314"/>
                  </a:cubicBezTo>
                  <a:close/>
                  <a:moveTo>
                    <a:pt x="23171" y="18494"/>
                  </a:moveTo>
                  <a:cubicBezTo>
                    <a:pt x="23181" y="18503"/>
                    <a:pt x="23190" y="18513"/>
                    <a:pt x="23190" y="18522"/>
                  </a:cubicBezTo>
                  <a:cubicBezTo>
                    <a:pt x="23190" y="18532"/>
                    <a:pt x="23190" y="18532"/>
                    <a:pt x="23181" y="18532"/>
                  </a:cubicBezTo>
                  <a:cubicBezTo>
                    <a:pt x="23171" y="18532"/>
                    <a:pt x="23162" y="18532"/>
                    <a:pt x="23162" y="18522"/>
                  </a:cubicBezTo>
                  <a:lnTo>
                    <a:pt x="23152" y="18522"/>
                  </a:lnTo>
                  <a:cubicBezTo>
                    <a:pt x="23152" y="18513"/>
                    <a:pt x="23162" y="18503"/>
                    <a:pt x="23162" y="18503"/>
                  </a:cubicBezTo>
                  <a:cubicBezTo>
                    <a:pt x="23162" y="18503"/>
                    <a:pt x="23162" y="18503"/>
                    <a:pt x="23171" y="18494"/>
                  </a:cubicBezTo>
                  <a:close/>
                  <a:moveTo>
                    <a:pt x="21628" y="18532"/>
                  </a:moveTo>
                  <a:cubicBezTo>
                    <a:pt x="21625" y="18535"/>
                    <a:pt x="21622" y="18536"/>
                    <a:pt x="21619" y="18536"/>
                  </a:cubicBezTo>
                  <a:cubicBezTo>
                    <a:pt x="21614" y="18536"/>
                    <a:pt x="21609" y="18532"/>
                    <a:pt x="21609" y="18532"/>
                  </a:cubicBezTo>
                  <a:close/>
                  <a:moveTo>
                    <a:pt x="19025" y="18532"/>
                  </a:moveTo>
                  <a:cubicBezTo>
                    <a:pt x="19016" y="18541"/>
                    <a:pt x="19016" y="18541"/>
                    <a:pt x="19016" y="18541"/>
                  </a:cubicBezTo>
                  <a:cubicBezTo>
                    <a:pt x="19016" y="18541"/>
                    <a:pt x="19016" y="18541"/>
                    <a:pt x="19006" y="18532"/>
                  </a:cubicBezTo>
                  <a:close/>
                  <a:moveTo>
                    <a:pt x="21534" y="18522"/>
                  </a:moveTo>
                  <a:cubicBezTo>
                    <a:pt x="21534" y="18522"/>
                    <a:pt x="21534" y="18532"/>
                    <a:pt x="21543" y="18532"/>
                  </a:cubicBezTo>
                  <a:cubicBezTo>
                    <a:pt x="21543" y="18532"/>
                    <a:pt x="21543" y="18541"/>
                    <a:pt x="21543" y="18541"/>
                  </a:cubicBezTo>
                  <a:lnTo>
                    <a:pt x="21524" y="18541"/>
                  </a:lnTo>
                  <a:cubicBezTo>
                    <a:pt x="21524" y="18532"/>
                    <a:pt x="21534" y="18532"/>
                    <a:pt x="21534" y="18522"/>
                  </a:cubicBezTo>
                  <a:close/>
                  <a:moveTo>
                    <a:pt x="22026" y="18503"/>
                  </a:moveTo>
                  <a:cubicBezTo>
                    <a:pt x="22026" y="18503"/>
                    <a:pt x="22026" y="18503"/>
                    <a:pt x="22035" y="18513"/>
                  </a:cubicBezTo>
                  <a:cubicBezTo>
                    <a:pt x="22035" y="18522"/>
                    <a:pt x="22045" y="18532"/>
                    <a:pt x="22054" y="18541"/>
                  </a:cubicBezTo>
                  <a:lnTo>
                    <a:pt x="22045" y="18541"/>
                  </a:lnTo>
                  <a:lnTo>
                    <a:pt x="22007" y="18532"/>
                  </a:lnTo>
                  <a:cubicBezTo>
                    <a:pt x="22007" y="18522"/>
                    <a:pt x="22007" y="18522"/>
                    <a:pt x="22016" y="18513"/>
                  </a:cubicBezTo>
                  <a:cubicBezTo>
                    <a:pt x="22016" y="18513"/>
                    <a:pt x="22016" y="18503"/>
                    <a:pt x="22026" y="18503"/>
                  </a:cubicBezTo>
                  <a:close/>
                  <a:moveTo>
                    <a:pt x="23247" y="18456"/>
                  </a:moveTo>
                  <a:cubicBezTo>
                    <a:pt x="23247" y="18466"/>
                    <a:pt x="23247" y="18475"/>
                    <a:pt x="23247" y="18485"/>
                  </a:cubicBezTo>
                  <a:cubicBezTo>
                    <a:pt x="23256" y="18485"/>
                    <a:pt x="23256" y="18494"/>
                    <a:pt x="23266" y="18494"/>
                  </a:cubicBezTo>
                  <a:cubicBezTo>
                    <a:pt x="23275" y="18503"/>
                    <a:pt x="23275" y="18513"/>
                    <a:pt x="23275" y="18522"/>
                  </a:cubicBezTo>
                  <a:cubicBezTo>
                    <a:pt x="23266" y="18532"/>
                    <a:pt x="23256" y="18532"/>
                    <a:pt x="23247" y="18541"/>
                  </a:cubicBezTo>
                  <a:lnTo>
                    <a:pt x="23237" y="18541"/>
                  </a:lnTo>
                  <a:cubicBezTo>
                    <a:pt x="23228" y="18532"/>
                    <a:pt x="23219" y="18522"/>
                    <a:pt x="23200" y="18513"/>
                  </a:cubicBezTo>
                  <a:lnTo>
                    <a:pt x="23228" y="18503"/>
                  </a:lnTo>
                  <a:cubicBezTo>
                    <a:pt x="23228" y="18503"/>
                    <a:pt x="23228" y="18494"/>
                    <a:pt x="23219" y="18494"/>
                  </a:cubicBezTo>
                  <a:cubicBezTo>
                    <a:pt x="23219" y="18494"/>
                    <a:pt x="23219" y="18494"/>
                    <a:pt x="23219" y="18485"/>
                  </a:cubicBezTo>
                  <a:cubicBezTo>
                    <a:pt x="23209" y="18475"/>
                    <a:pt x="23219" y="18466"/>
                    <a:pt x="23228" y="18466"/>
                  </a:cubicBezTo>
                  <a:cubicBezTo>
                    <a:pt x="23237" y="18466"/>
                    <a:pt x="23237" y="18466"/>
                    <a:pt x="23247" y="18456"/>
                  </a:cubicBezTo>
                  <a:close/>
                  <a:moveTo>
                    <a:pt x="22584" y="18532"/>
                  </a:moveTo>
                  <a:cubicBezTo>
                    <a:pt x="22584" y="18541"/>
                    <a:pt x="22584" y="18541"/>
                    <a:pt x="22575" y="18541"/>
                  </a:cubicBezTo>
                  <a:cubicBezTo>
                    <a:pt x="22575" y="18544"/>
                    <a:pt x="22575" y="18546"/>
                    <a:pt x="22575" y="18546"/>
                  </a:cubicBezTo>
                  <a:cubicBezTo>
                    <a:pt x="22574" y="18546"/>
                    <a:pt x="22572" y="18541"/>
                    <a:pt x="22565" y="18541"/>
                  </a:cubicBezTo>
                  <a:cubicBezTo>
                    <a:pt x="22575" y="18532"/>
                    <a:pt x="22575" y="18532"/>
                    <a:pt x="22584" y="18532"/>
                  </a:cubicBezTo>
                  <a:close/>
                  <a:moveTo>
                    <a:pt x="18363" y="18541"/>
                  </a:moveTo>
                  <a:cubicBezTo>
                    <a:pt x="18363" y="18541"/>
                    <a:pt x="18363" y="18551"/>
                    <a:pt x="18363" y="18551"/>
                  </a:cubicBezTo>
                  <a:lnTo>
                    <a:pt x="18353" y="18551"/>
                  </a:lnTo>
                  <a:cubicBezTo>
                    <a:pt x="18353" y="18551"/>
                    <a:pt x="18353" y="18541"/>
                    <a:pt x="18363" y="18541"/>
                  </a:cubicBezTo>
                  <a:close/>
                  <a:moveTo>
                    <a:pt x="18902" y="18532"/>
                  </a:moveTo>
                  <a:cubicBezTo>
                    <a:pt x="18912" y="18541"/>
                    <a:pt x="18912" y="18541"/>
                    <a:pt x="18902" y="18551"/>
                  </a:cubicBezTo>
                  <a:lnTo>
                    <a:pt x="18893" y="18551"/>
                  </a:lnTo>
                  <a:cubicBezTo>
                    <a:pt x="18893" y="18541"/>
                    <a:pt x="18893" y="18541"/>
                    <a:pt x="18893" y="18541"/>
                  </a:cubicBezTo>
                  <a:lnTo>
                    <a:pt x="18883" y="18541"/>
                  </a:lnTo>
                  <a:cubicBezTo>
                    <a:pt x="18893" y="18532"/>
                    <a:pt x="18893" y="18532"/>
                    <a:pt x="18893" y="18532"/>
                  </a:cubicBezTo>
                  <a:close/>
                  <a:moveTo>
                    <a:pt x="21553" y="18541"/>
                  </a:moveTo>
                  <a:lnTo>
                    <a:pt x="21553" y="18551"/>
                  </a:lnTo>
                  <a:lnTo>
                    <a:pt x="21543" y="18551"/>
                  </a:lnTo>
                  <a:cubicBezTo>
                    <a:pt x="21553" y="18541"/>
                    <a:pt x="21553" y="18541"/>
                    <a:pt x="21553" y="18541"/>
                  </a:cubicBezTo>
                  <a:close/>
                  <a:moveTo>
                    <a:pt x="16225" y="18518"/>
                  </a:moveTo>
                  <a:cubicBezTo>
                    <a:pt x="16228" y="18518"/>
                    <a:pt x="16230" y="18520"/>
                    <a:pt x="16233" y="18522"/>
                  </a:cubicBezTo>
                  <a:cubicBezTo>
                    <a:pt x="16233" y="18522"/>
                    <a:pt x="16233" y="18532"/>
                    <a:pt x="16233" y="18532"/>
                  </a:cubicBezTo>
                  <a:cubicBezTo>
                    <a:pt x="16233" y="18541"/>
                    <a:pt x="16233" y="18541"/>
                    <a:pt x="16233" y="18541"/>
                  </a:cubicBezTo>
                  <a:cubicBezTo>
                    <a:pt x="16233" y="18551"/>
                    <a:pt x="16224" y="18560"/>
                    <a:pt x="16224" y="18560"/>
                  </a:cubicBezTo>
                  <a:cubicBezTo>
                    <a:pt x="16214" y="18560"/>
                    <a:pt x="16205" y="18560"/>
                    <a:pt x="16195" y="18551"/>
                  </a:cubicBezTo>
                  <a:lnTo>
                    <a:pt x="16205" y="18551"/>
                  </a:lnTo>
                  <a:cubicBezTo>
                    <a:pt x="16205" y="18541"/>
                    <a:pt x="16214" y="18532"/>
                    <a:pt x="16214" y="18532"/>
                  </a:cubicBezTo>
                  <a:cubicBezTo>
                    <a:pt x="16214" y="18525"/>
                    <a:pt x="16219" y="18518"/>
                    <a:pt x="16225" y="18518"/>
                  </a:cubicBezTo>
                  <a:close/>
                  <a:moveTo>
                    <a:pt x="18562" y="18551"/>
                  </a:moveTo>
                  <a:cubicBezTo>
                    <a:pt x="18562" y="18551"/>
                    <a:pt x="18562" y="18560"/>
                    <a:pt x="18562" y="18560"/>
                  </a:cubicBezTo>
                  <a:lnTo>
                    <a:pt x="18571" y="18570"/>
                  </a:lnTo>
                  <a:lnTo>
                    <a:pt x="18562" y="18570"/>
                  </a:lnTo>
                  <a:cubicBezTo>
                    <a:pt x="18562" y="18560"/>
                    <a:pt x="18562" y="18560"/>
                    <a:pt x="18562" y="18560"/>
                  </a:cubicBezTo>
                  <a:cubicBezTo>
                    <a:pt x="18552" y="18560"/>
                    <a:pt x="18562" y="18551"/>
                    <a:pt x="18562" y="18551"/>
                  </a:cubicBezTo>
                  <a:close/>
                  <a:moveTo>
                    <a:pt x="19537" y="18560"/>
                  </a:moveTo>
                  <a:lnTo>
                    <a:pt x="19527" y="18570"/>
                  </a:lnTo>
                  <a:lnTo>
                    <a:pt x="19527" y="18560"/>
                  </a:lnTo>
                  <a:close/>
                  <a:moveTo>
                    <a:pt x="21676" y="18560"/>
                  </a:moveTo>
                  <a:cubicBezTo>
                    <a:pt x="21676" y="18560"/>
                    <a:pt x="21685" y="18570"/>
                    <a:pt x="21685" y="18570"/>
                  </a:cubicBezTo>
                  <a:lnTo>
                    <a:pt x="21676" y="18570"/>
                  </a:lnTo>
                  <a:cubicBezTo>
                    <a:pt x="21676" y="18570"/>
                    <a:pt x="21676" y="18560"/>
                    <a:pt x="21676" y="18560"/>
                  </a:cubicBezTo>
                  <a:close/>
                  <a:moveTo>
                    <a:pt x="21827" y="18522"/>
                  </a:moveTo>
                  <a:cubicBezTo>
                    <a:pt x="21827" y="18532"/>
                    <a:pt x="21818" y="18532"/>
                    <a:pt x="21818" y="18532"/>
                  </a:cubicBezTo>
                  <a:cubicBezTo>
                    <a:pt x="21808" y="18532"/>
                    <a:pt x="21799" y="18541"/>
                    <a:pt x="21799" y="18551"/>
                  </a:cubicBezTo>
                  <a:cubicBezTo>
                    <a:pt x="21799" y="18551"/>
                    <a:pt x="21799" y="18560"/>
                    <a:pt x="21799" y="18560"/>
                  </a:cubicBezTo>
                  <a:cubicBezTo>
                    <a:pt x="21799" y="18560"/>
                    <a:pt x="21789" y="18570"/>
                    <a:pt x="21789" y="18570"/>
                  </a:cubicBezTo>
                  <a:cubicBezTo>
                    <a:pt x="21780" y="18560"/>
                    <a:pt x="21780" y="18560"/>
                    <a:pt x="21780" y="18560"/>
                  </a:cubicBezTo>
                  <a:cubicBezTo>
                    <a:pt x="21770" y="18541"/>
                    <a:pt x="21780" y="18522"/>
                    <a:pt x="21799" y="18522"/>
                  </a:cubicBezTo>
                  <a:close/>
                  <a:moveTo>
                    <a:pt x="21723" y="18551"/>
                  </a:moveTo>
                  <a:cubicBezTo>
                    <a:pt x="21732" y="18560"/>
                    <a:pt x="21742" y="18560"/>
                    <a:pt x="21751" y="18560"/>
                  </a:cubicBezTo>
                  <a:cubicBezTo>
                    <a:pt x="21751" y="18560"/>
                    <a:pt x="21751" y="18570"/>
                    <a:pt x="21751" y="18570"/>
                  </a:cubicBezTo>
                  <a:cubicBezTo>
                    <a:pt x="21742" y="18570"/>
                    <a:pt x="21742" y="18579"/>
                    <a:pt x="21732" y="18579"/>
                  </a:cubicBezTo>
                  <a:cubicBezTo>
                    <a:pt x="21723" y="18579"/>
                    <a:pt x="21714" y="18570"/>
                    <a:pt x="21714" y="18560"/>
                  </a:cubicBezTo>
                  <a:cubicBezTo>
                    <a:pt x="21723" y="18560"/>
                    <a:pt x="21723" y="18560"/>
                    <a:pt x="21723" y="18551"/>
                  </a:cubicBezTo>
                  <a:close/>
                  <a:moveTo>
                    <a:pt x="21818" y="18551"/>
                  </a:moveTo>
                  <a:cubicBezTo>
                    <a:pt x="21818" y="18551"/>
                    <a:pt x="21827" y="18560"/>
                    <a:pt x="21827" y="18560"/>
                  </a:cubicBezTo>
                  <a:cubicBezTo>
                    <a:pt x="21827" y="18560"/>
                    <a:pt x="21827" y="18570"/>
                    <a:pt x="21827" y="18570"/>
                  </a:cubicBezTo>
                  <a:cubicBezTo>
                    <a:pt x="21827" y="18570"/>
                    <a:pt x="21827" y="18579"/>
                    <a:pt x="21827" y="18579"/>
                  </a:cubicBezTo>
                  <a:cubicBezTo>
                    <a:pt x="21818" y="18570"/>
                    <a:pt x="21818" y="18570"/>
                    <a:pt x="21818" y="18560"/>
                  </a:cubicBezTo>
                  <a:lnTo>
                    <a:pt x="21818" y="18551"/>
                  </a:lnTo>
                  <a:close/>
                  <a:moveTo>
                    <a:pt x="22196" y="18570"/>
                  </a:moveTo>
                  <a:lnTo>
                    <a:pt x="22206" y="18579"/>
                  </a:lnTo>
                  <a:lnTo>
                    <a:pt x="22196" y="18579"/>
                  </a:lnTo>
                  <a:cubicBezTo>
                    <a:pt x="22187" y="18579"/>
                    <a:pt x="22196" y="18570"/>
                    <a:pt x="22196" y="18570"/>
                  </a:cubicBezTo>
                  <a:close/>
                  <a:moveTo>
                    <a:pt x="22670" y="18560"/>
                  </a:moveTo>
                  <a:cubicBezTo>
                    <a:pt x="22679" y="18560"/>
                    <a:pt x="22670" y="18570"/>
                    <a:pt x="22670" y="18570"/>
                  </a:cubicBezTo>
                  <a:cubicBezTo>
                    <a:pt x="22670" y="18579"/>
                    <a:pt x="22670" y="18579"/>
                    <a:pt x="22670" y="18579"/>
                  </a:cubicBezTo>
                  <a:cubicBezTo>
                    <a:pt x="22667" y="18582"/>
                    <a:pt x="22665" y="18583"/>
                    <a:pt x="22663" y="18583"/>
                  </a:cubicBezTo>
                  <a:cubicBezTo>
                    <a:pt x="22660" y="18583"/>
                    <a:pt x="22660" y="18576"/>
                    <a:pt x="22660" y="18570"/>
                  </a:cubicBezTo>
                  <a:cubicBezTo>
                    <a:pt x="22660" y="18570"/>
                    <a:pt x="22660" y="18560"/>
                    <a:pt x="22670" y="18560"/>
                  </a:cubicBezTo>
                  <a:close/>
                  <a:moveTo>
                    <a:pt x="18798" y="18541"/>
                  </a:moveTo>
                  <a:lnTo>
                    <a:pt x="18798" y="18551"/>
                  </a:lnTo>
                  <a:lnTo>
                    <a:pt x="18817" y="18551"/>
                  </a:lnTo>
                  <a:cubicBezTo>
                    <a:pt x="18817" y="18560"/>
                    <a:pt x="18827" y="18560"/>
                    <a:pt x="18827" y="18560"/>
                  </a:cubicBezTo>
                  <a:cubicBezTo>
                    <a:pt x="18827" y="18556"/>
                    <a:pt x="18829" y="18553"/>
                    <a:pt x="18831" y="18553"/>
                  </a:cubicBezTo>
                  <a:cubicBezTo>
                    <a:pt x="18834" y="18553"/>
                    <a:pt x="18836" y="18556"/>
                    <a:pt x="18836" y="18560"/>
                  </a:cubicBezTo>
                  <a:cubicBezTo>
                    <a:pt x="18829" y="18574"/>
                    <a:pt x="18822" y="18583"/>
                    <a:pt x="18812" y="18583"/>
                  </a:cubicBezTo>
                  <a:cubicBezTo>
                    <a:pt x="18808" y="18583"/>
                    <a:pt x="18803" y="18582"/>
                    <a:pt x="18798" y="18579"/>
                  </a:cubicBezTo>
                  <a:cubicBezTo>
                    <a:pt x="18798" y="18579"/>
                    <a:pt x="18789" y="18579"/>
                    <a:pt x="18789" y="18589"/>
                  </a:cubicBezTo>
                  <a:cubicBezTo>
                    <a:pt x="18779" y="18589"/>
                    <a:pt x="18760" y="18579"/>
                    <a:pt x="18751" y="18570"/>
                  </a:cubicBezTo>
                  <a:lnTo>
                    <a:pt x="18760" y="18570"/>
                  </a:lnTo>
                  <a:cubicBezTo>
                    <a:pt x="18760" y="18567"/>
                    <a:pt x="18761" y="18566"/>
                    <a:pt x="18763" y="18566"/>
                  </a:cubicBezTo>
                  <a:cubicBezTo>
                    <a:pt x="18766" y="18566"/>
                    <a:pt x="18770" y="18570"/>
                    <a:pt x="18770" y="18570"/>
                  </a:cubicBezTo>
                  <a:cubicBezTo>
                    <a:pt x="18770" y="18579"/>
                    <a:pt x="18770" y="18579"/>
                    <a:pt x="18779" y="18579"/>
                  </a:cubicBezTo>
                  <a:lnTo>
                    <a:pt x="18798" y="18579"/>
                  </a:lnTo>
                  <a:cubicBezTo>
                    <a:pt x="18803" y="18574"/>
                    <a:pt x="18805" y="18572"/>
                    <a:pt x="18807" y="18572"/>
                  </a:cubicBezTo>
                  <a:cubicBezTo>
                    <a:pt x="18808" y="18572"/>
                    <a:pt x="18808" y="18574"/>
                    <a:pt x="18808" y="18579"/>
                  </a:cubicBezTo>
                  <a:lnTo>
                    <a:pt x="18817" y="18579"/>
                  </a:lnTo>
                  <a:cubicBezTo>
                    <a:pt x="18817" y="18579"/>
                    <a:pt x="18817" y="18579"/>
                    <a:pt x="18817" y="18570"/>
                  </a:cubicBezTo>
                  <a:lnTo>
                    <a:pt x="18808" y="18570"/>
                  </a:lnTo>
                  <a:cubicBezTo>
                    <a:pt x="18808" y="18570"/>
                    <a:pt x="18798" y="18560"/>
                    <a:pt x="18798" y="18560"/>
                  </a:cubicBezTo>
                  <a:cubicBezTo>
                    <a:pt x="18798" y="18560"/>
                    <a:pt x="18798" y="18551"/>
                    <a:pt x="18798" y="18551"/>
                  </a:cubicBezTo>
                  <a:lnTo>
                    <a:pt x="18789" y="18551"/>
                  </a:lnTo>
                  <a:lnTo>
                    <a:pt x="18798" y="18541"/>
                  </a:lnTo>
                  <a:close/>
                  <a:moveTo>
                    <a:pt x="18959" y="18579"/>
                  </a:moveTo>
                  <a:cubicBezTo>
                    <a:pt x="18959" y="18589"/>
                    <a:pt x="18969" y="18589"/>
                    <a:pt x="18969" y="18589"/>
                  </a:cubicBezTo>
                  <a:cubicBezTo>
                    <a:pt x="18969" y="18589"/>
                    <a:pt x="18969" y="18579"/>
                    <a:pt x="18969" y="18579"/>
                  </a:cubicBezTo>
                  <a:close/>
                  <a:moveTo>
                    <a:pt x="22935" y="18579"/>
                  </a:moveTo>
                  <a:lnTo>
                    <a:pt x="22906" y="18589"/>
                  </a:lnTo>
                  <a:cubicBezTo>
                    <a:pt x="22906" y="18579"/>
                    <a:pt x="22925" y="18579"/>
                    <a:pt x="22935" y="18579"/>
                  </a:cubicBezTo>
                  <a:close/>
                  <a:moveTo>
                    <a:pt x="23304" y="18570"/>
                  </a:moveTo>
                  <a:cubicBezTo>
                    <a:pt x="23313" y="18570"/>
                    <a:pt x="23313" y="18579"/>
                    <a:pt x="23323" y="18579"/>
                  </a:cubicBezTo>
                  <a:lnTo>
                    <a:pt x="23323" y="18589"/>
                  </a:lnTo>
                  <a:cubicBezTo>
                    <a:pt x="23313" y="18579"/>
                    <a:pt x="23304" y="18579"/>
                    <a:pt x="23304" y="18579"/>
                  </a:cubicBezTo>
                  <a:lnTo>
                    <a:pt x="23304" y="18570"/>
                  </a:lnTo>
                  <a:close/>
                  <a:moveTo>
                    <a:pt x="19111" y="18579"/>
                  </a:moveTo>
                  <a:cubicBezTo>
                    <a:pt x="19120" y="18579"/>
                    <a:pt x="19130" y="18589"/>
                    <a:pt x="19130" y="18598"/>
                  </a:cubicBezTo>
                  <a:cubicBezTo>
                    <a:pt x="19120" y="18598"/>
                    <a:pt x="19111" y="18589"/>
                    <a:pt x="19111" y="18579"/>
                  </a:cubicBezTo>
                  <a:close/>
                  <a:moveTo>
                    <a:pt x="19262" y="18589"/>
                  </a:moveTo>
                  <a:cubicBezTo>
                    <a:pt x="19262" y="18589"/>
                    <a:pt x="19262" y="18598"/>
                    <a:pt x="19253" y="18598"/>
                  </a:cubicBezTo>
                  <a:cubicBezTo>
                    <a:pt x="19253" y="18589"/>
                    <a:pt x="19253" y="18589"/>
                    <a:pt x="19262" y="18589"/>
                  </a:cubicBezTo>
                  <a:close/>
                  <a:moveTo>
                    <a:pt x="19281" y="18560"/>
                  </a:moveTo>
                  <a:cubicBezTo>
                    <a:pt x="19281" y="18560"/>
                    <a:pt x="19290" y="18570"/>
                    <a:pt x="19290" y="18570"/>
                  </a:cubicBezTo>
                  <a:cubicBezTo>
                    <a:pt x="19281" y="18579"/>
                    <a:pt x="19290" y="18579"/>
                    <a:pt x="19290" y="18579"/>
                  </a:cubicBezTo>
                  <a:cubicBezTo>
                    <a:pt x="19290" y="18589"/>
                    <a:pt x="19290" y="18589"/>
                    <a:pt x="19281" y="18589"/>
                  </a:cubicBezTo>
                  <a:cubicBezTo>
                    <a:pt x="19271" y="18589"/>
                    <a:pt x="19271" y="18589"/>
                    <a:pt x="19271" y="18598"/>
                  </a:cubicBezTo>
                  <a:lnTo>
                    <a:pt x="19262" y="18589"/>
                  </a:lnTo>
                  <a:lnTo>
                    <a:pt x="19271" y="18589"/>
                  </a:lnTo>
                  <a:cubicBezTo>
                    <a:pt x="19271" y="18589"/>
                    <a:pt x="19271" y="18579"/>
                    <a:pt x="19271" y="18579"/>
                  </a:cubicBezTo>
                  <a:cubicBezTo>
                    <a:pt x="19271" y="18579"/>
                    <a:pt x="19271" y="18579"/>
                    <a:pt x="19271" y="18570"/>
                  </a:cubicBezTo>
                  <a:cubicBezTo>
                    <a:pt x="19271" y="18570"/>
                    <a:pt x="19271" y="18560"/>
                    <a:pt x="19281" y="18560"/>
                  </a:cubicBezTo>
                  <a:close/>
                  <a:moveTo>
                    <a:pt x="21695" y="18589"/>
                  </a:moveTo>
                  <a:cubicBezTo>
                    <a:pt x="21695" y="18598"/>
                    <a:pt x="21695" y="18598"/>
                    <a:pt x="21695" y="18598"/>
                  </a:cubicBezTo>
                  <a:cubicBezTo>
                    <a:pt x="21695" y="18598"/>
                    <a:pt x="21685" y="18589"/>
                    <a:pt x="21676" y="18589"/>
                  </a:cubicBezTo>
                  <a:close/>
                  <a:moveTo>
                    <a:pt x="23114" y="18522"/>
                  </a:moveTo>
                  <a:cubicBezTo>
                    <a:pt x="23114" y="18532"/>
                    <a:pt x="23114" y="18541"/>
                    <a:pt x="23114" y="18541"/>
                  </a:cubicBezTo>
                  <a:cubicBezTo>
                    <a:pt x="23114" y="18541"/>
                    <a:pt x="23114" y="18541"/>
                    <a:pt x="23114" y="18551"/>
                  </a:cubicBezTo>
                  <a:cubicBezTo>
                    <a:pt x="23105" y="18551"/>
                    <a:pt x="23105" y="18560"/>
                    <a:pt x="23114" y="18570"/>
                  </a:cubicBezTo>
                  <a:cubicBezTo>
                    <a:pt x="23105" y="18579"/>
                    <a:pt x="23095" y="18589"/>
                    <a:pt x="23077" y="18598"/>
                  </a:cubicBezTo>
                  <a:lnTo>
                    <a:pt x="23058" y="18598"/>
                  </a:lnTo>
                  <a:cubicBezTo>
                    <a:pt x="23058" y="18598"/>
                    <a:pt x="23058" y="18598"/>
                    <a:pt x="23058" y="18589"/>
                  </a:cubicBezTo>
                  <a:lnTo>
                    <a:pt x="23067" y="18589"/>
                  </a:lnTo>
                  <a:cubicBezTo>
                    <a:pt x="23058" y="18579"/>
                    <a:pt x="23048" y="18570"/>
                    <a:pt x="23039" y="18570"/>
                  </a:cubicBezTo>
                  <a:cubicBezTo>
                    <a:pt x="23039" y="18570"/>
                    <a:pt x="23029" y="18560"/>
                    <a:pt x="23020" y="18551"/>
                  </a:cubicBezTo>
                  <a:cubicBezTo>
                    <a:pt x="23029" y="18551"/>
                    <a:pt x="23039" y="18541"/>
                    <a:pt x="23048" y="18541"/>
                  </a:cubicBezTo>
                  <a:lnTo>
                    <a:pt x="23067" y="18541"/>
                  </a:lnTo>
                  <a:cubicBezTo>
                    <a:pt x="23077" y="18541"/>
                    <a:pt x="23086" y="18541"/>
                    <a:pt x="23095" y="18532"/>
                  </a:cubicBezTo>
                  <a:lnTo>
                    <a:pt x="23105" y="18532"/>
                  </a:lnTo>
                  <a:cubicBezTo>
                    <a:pt x="23105" y="18532"/>
                    <a:pt x="23114" y="18522"/>
                    <a:pt x="23114" y="18522"/>
                  </a:cubicBezTo>
                  <a:close/>
                  <a:moveTo>
                    <a:pt x="23294" y="18579"/>
                  </a:moveTo>
                  <a:cubicBezTo>
                    <a:pt x="23304" y="18579"/>
                    <a:pt x="23313" y="18589"/>
                    <a:pt x="23313" y="18598"/>
                  </a:cubicBezTo>
                  <a:cubicBezTo>
                    <a:pt x="23304" y="18598"/>
                    <a:pt x="23294" y="18589"/>
                    <a:pt x="23294" y="18579"/>
                  </a:cubicBezTo>
                  <a:close/>
                  <a:moveTo>
                    <a:pt x="22920" y="18591"/>
                  </a:moveTo>
                  <a:cubicBezTo>
                    <a:pt x="22923" y="18591"/>
                    <a:pt x="22925" y="18593"/>
                    <a:pt x="22925" y="18598"/>
                  </a:cubicBezTo>
                  <a:cubicBezTo>
                    <a:pt x="22925" y="18603"/>
                    <a:pt x="22923" y="18605"/>
                    <a:pt x="22920" y="18605"/>
                  </a:cubicBezTo>
                  <a:cubicBezTo>
                    <a:pt x="22918" y="18605"/>
                    <a:pt x="22916" y="18603"/>
                    <a:pt x="22916" y="18598"/>
                  </a:cubicBezTo>
                  <a:cubicBezTo>
                    <a:pt x="22916" y="18593"/>
                    <a:pt x="22918" y="18591"/>
                    <a:pt x="22920" y="18591"/>
                  </a:cubicBezTo>
                  <a:close/>
                  <a:moveTo>
                    <a:pt x="19518" y="18598"/>
                  </a:moveTo>
                  <a:cubicBezTo>
                    <a:pt x="19518" y="18598"/>
                    <a:pt x="19518" y="18598"/>
                    <a:pt x="19518" y="18608"/>
                  </a:cubicBezTo>
                  <a:cubicBezTo>
                    <a:pt x="19508" y="18608"/>
                    <a:pt x="19499" y="18608"/>
                    <a:pt x="19499" y="18598"/>
                  </a:cubicBezTo>
                  <a:close/>
                  <a:moveTo>
                    <a:pt x="21780" y="18579"/>
                  </a:moveTo>
                  <a:cubicBezTo>
                    <a:pt x="21789" y="18589"/>
                    <a:pt x="21808" y="18598"/>
                    <a:pt x="21818" y="18608"/>
                  </a:cubicBezTo>
                  <a:cubicBezTo>
                    <a:pt x="21799" y="18608"/>
                    <a:pt x="21789" y="18608"/>
                    <a:pt x="21780" y="18598"/>
                  </a:cubicBezTo>
                  <a:cubicBezTo>
                    <a:pt x="21770" y="18598"/>
                    <a:pt x="21780" y="18589"/>
                    <a:pt x="21770" y="18589"/>
                  </a:cubicBezTo>
                  <a:lnTo>
                    <a:pt x="21780" y="18579"/>
                  </a:lnTo>
                  <a:close/>
                  <a:moveTo>
                    <a:pt x="18609" y="18598"/>
                  </a:moveTo>
                  <a:lnTo>
                    <a:pt x="18609" y="18598"/>
                  </a:lnTo>
                  <a:cubicBezTo>
                    <a:pt x="18609" y="18608"/>
                    <a:pt x="18618" y="18608"/>
                    <a:pt x="18618" y="18617"/>
                  </a:cubicBezTo>
                  <a:cubicBezTo>
                    <a:pt x="18609" y="18617"/>
                    <a:pt x="18609" y="18608"/>
                    <a:pt x="18609" y="18598"/>
                  </a:cubicBezTo>
                  <a:close/>
                  <a:moveTo>
                    <a:pt x="18978" y="18608"/>
                  </a:moveTo>
                  <a:cubicBezTo>
                    <a:pt x="18978" y="18608"/>
                    <a:pt x="18978" y="18608"/>
                    <a:pt x="18988" y="18617"/>
                  </a:cubicBezTo>
                  <a:lnTo>
                    <a:pt x="18978" y="18617"/>
                  </a:lnTo>
                  <a:cubicBezTo>
                    <a:pt x="18978" y="18617"/>
                    <a:pt x="18978" y="18608"/>
                    <a:pt x="18978" y="18608"/>
                  </a:cubicBezTo>
                  <a:close/>
                  <a:moveTo>
                    <a:pt x="21742" y="18608"/>
                  </a:moveTo>
                  <a:cubicBezTo>
                    <a:pt x="21742" y="18617"/>
                    <a:pt x="21742" y="18617"/>
                    <a:pt x="21742" y="18617"/>
                  </a:cubicBezTo>
                  <a:lnTo>
                    <a:pt x="21732" y="18608"/>
                  </a:lnTo>
                  <a:close/>
                  <a:moveTo>
                    <a:pt x="18959" y="18560"/>
                  </a:moveTo>
                  <a:cubicBezTo>
                    <a:pt x="18959" y="18570"/>
                    <a:pt x="18959" y="18570"/>
                    <a:pt x="18969" y="18570"/>
                  </a:cubicBezTo>
                  <a:lnTo>
                    <a:pt x="18969" y="18579"/>
                  </a:lnTo>
                  <a:cubicBezTo>
                    <a:pt x="18969" y="18570"/>
                    <a:pt x="18969" y="18570"/>
                    <a:pt x="18978" y="18570"/>
                  </a:cubicBezTo>
                  <a:cubicBezTo>
                    <a:pt x="18978" y="18570"/>
                    <a:pt x="18978" y="18570"/>
                    <a:pt x="18988" y="18579"/>
                  </a:cubicBezTo>
                  <a:cubicBezTo>
                    <a:pt x="18978" y="18579"/>
                    <a:pt x="18978" y="18579"/>
                    <a:pt x="18978" y="18589"/>
                  </a:cubicBezTo>
                  <a:cubicBezTo>
                    <a:pt x="18978" y="18589"/>
                    <a:pt x="18978" y="18589"/>
                    <a:pt x="18978" y="18598"/>
                  </a:cubicBezTo>
                  <a:cubicBezTo>
                    <a:pt x="18978" y="18598"/>
                    <a:pt x="18978" y="18608"/>
                    <a:pt x="18969" y="18617"/>
                  </a:cubicBezTo>
                  <a:cubicBezTo>
                    <a:pt x="18969" y="18617"/>
                    <a:pt x="18964" y="18621"/>
                    <a:pt x="18959" y="18621"/>
                  </a:cubicBezTo>
                  <a:cubicBezTo>
                    <a:pt x="18956" y="18621"/>
                    <a:pt x="18953" y="18620"/>
                    <a:pt x="18950" y="18617"/>
                  </a:cubicBezTo>
                  <a:cubicBezTo>
                    <a:pt x="18940" y="18598"/>
                    <a:pt x="18931" y="18589"/>
                    <a:pt x="18921" y="18579"/>
                  </a:cubicBezTo>
                  <a:cubicBezTo>
                    <a:pt x="18921" y="18570"/>
                    <a:pt x="18921" y="18570"/>
                    <a:pt x="18921" y="18570"/>
                  </a:cubicBezTo>
                  <a:cubicBezTo>
                    <a:pt x="18931" y="18570"/>
                    <a:pt x="18931" y="18560"/>
                    <a:pt x="18931" y="18560"/>
                  </a:cubicBezTo>
                  <a:cubicBezTo>
                    <a:pt x="18931" y="18560"/>
                    <a:pt x="18940" y="18560"/>
                    <a:pt x="18940" y="18570"/>
                  </a:cubicBezTo>
                  <a:cubicBezTo>
                    <a:pt x="18950" y="18570"/>
                    <a:pt x="18950" y="18570"/>
                    <a:pt x="18959" y="18560"/>
                  </a:cubicBezTo>
                  <a:close/>
                  <a:moveTo>
                    <a:pt x="19499" y="18608"/>
                  </a:moveTo>
                  <a:cubicBezTo>
                    <a:pt x="19499" y="18608"/>
                    <a:pt x="19499" y="18617"/>
                    <a:pt x="19499" y="18617"/>
                  </a:cubicBezTo>
                  <a:cubicBezTo>
                    <a:pt x="19508" y="18627"/>
                    <a:pt x="19508" y="18627"/>
                    <a:pt x="19508" y="18627"/>
                  </a:cubicBezTo>
                  <a:lnTo>
                    <a:pt x="19499" y="18627"/>
                  </a:lnTo>
                  <a:lnTo>
                    <a:pt x="19499" y="18617"/>
                  </a:lnTo>
                  <a:lnTo>
                    <a:pt x="19489" y="18617"/>
                  </a:lnTo>
                  <a:cubicBezTo>
                    <a:pt x="19489" y="18617"/>
                    <a:pt x="19489" y="18617"/>
                    <a:pt x="19489" y="18608"/>
                  </a:cubicBezTo>
                  <a:close/>
                  <a:moveTo>
                    <a:pt x="22480" y="18608"/>
                  </a:moveTo>
                  <a:cubicBezTo>
                    <a:pt x="22480" y="18617"/>
                    <a:pt x="22490" y="18617"/>
                    <a:pt x="22490" y="18617"/>
                  </a:cubicBezTo>
                  <a:cubicBezTo>
                    <a:pt x="22490" y="18627"/>
                    <a:pt x="22490" y="18627"/>
                    <a:pt x="22490" y="18627"/>
                  </a:cubicBezTo>
                  <a:cubicBezTo>
                    <a:pt x="22480" y="18617"/>
                    <a:pt x="22480" y="18617"/>
                    <a:pt x="22480" y="18617"/>
                  </a:cubicBezTo>
                  <a:lnTo>
                    <a:pt x="22480" y="18608"/>
                  </a:lnTo>
                  <a:close/>
                  <a:moveTo>
                    <a:pt x="22830" y="18598"/>
                  </a:moveTo>
                  <a:cubicBezTo>
                    <a:pt x="22830" y="18598"/>
                    <a:pt x="22830" y="18598"/>
                    <a:pt x="22840" y="18608"/>
                  </a:cubicBezTo>
                  <a:cubicBezTo>
                    <a:pt x="22830" y="18617"/>
                    <a:pt x="22821" y="18627"/>
                    <a:pt x="22802" y="18627"/>
                  </a:cubicBezTo>
                  <a:lnTo>
                    <a:pt x="22793" y="18608"/>
                  </a:lnTo>
                  <a:cubicBezTo>
                    <a:pt x="22802" y="18608"/>
                    <a:pt x="22802" y="18598"/>
                    <a:pt x="22802" y="18598"/>
                  </a:cubicBezTo>
                  <a:close/>
                  <a:moveTo>
                    <a:pt x="22878" y="18608"/>
                  </a:moveTo>
                  <a:cubicBezTo>
                    <a:pt x="22868" y="18617"/>
                    <a:pt x="22859" y="18627"/>
                    <a:pt x="22849" y="18627"/>
                  </a:cubicBezTo>
                  <a:cubicBezTo>
                    <a:pt x="22849" y="18617"/>
                    <a:pt x="22859" y="18608"/>
                    <a:pt x="22878" y="18608"/>
                  </a:cubicBezTo>
                  <a:close/>
                  <a:moveTo>
                    <a:pt x="18297" y="18627"/>
                  </a:moveTo>
                  <a:cubicBezTo>
                    <a:pt x="18297" y="18627"/>
                    <a:pt x="18297" y="18636"/>
                    <a:pt x="18297" y="18636"/>
                  </a:cubicBezTo>
                  <a:lnTo>
                    <a:pt x="18287" y="18636"/>
                  </a:lnTo>
                  <a:cubicBezTo>
                    <a:pt x="18287" y="18627"/>
                    <a:pt x="18287" y="18627"/>
                    <a:pt x="18297" y="18627"/>
                  </a:cubicBezTo>
                  <a:close/>
                  <a:moveTo>
                    <a:pt x="22263" y="18286"/>
                  </a:moveTo>
                  <a:cubicBezTo>
                    <a:pt x="22263" y="18295"/>
                    <a:pt x="22263" y="18295"/>
                    <a:pt x="22263" y="18295"/>
                  </a:cubicBezTo>
                  <a:cubicBezTo>
                    <a:pt x="22244" y="18295"/>
                    <a:pt x="22234" y="18295"/>
                    <a:pt x="22215" y="18305"/>
                  </a:cubicBezTo>
                  <a:lnTo>
                    <a:pt x="22272" y="18305"/>
                  </a:lnTo>
                  <a:lnTo>
                    <a:pt x="22263" y="18324"/>
                  </a:lnTo>
                  <a:lnTo>
                    <a:pt x="22272" y="18324"/>
                  </a:lnTo>
                  <a:cubicBezTo>
                    <a:pt x="22281" y="18314"/>
                    <a:pt x="22281" y="18314"/>
                    <a:pt x="22291" y="18305"/>
                  </a:cubicBezTo>
                  <a:cubicBezTo>
                    <a:pt x="22300" y="18305"/>
                    <a:pt x="22300" y="18305"/>
                    <a:pt x="22300" y="18314"/>
                  </a:cubicBezTo>
                  <a:cubicBezTo>
                    <a:pt x="22300" y="18314"/>
                    <a:pt x="22300" y="18324"/>
                    <a:pt x="22300" y="18324"/>
                  </a:cubicBezTo>
                  <a:cubicBezTo>
                    <a:pt x="22300" y="18324"/>
                    <a:pt x="22300" y="18333"/>
                    <a:pt x="22300" y="18333"/>
                  </a:cubicBezTo>
                  <a:cubicBezTo>
                    <a:pt x="22300" y="18343"/>
                    <a:pt x="22300" y="18343"/>
                    <a:pt x="22291" y="18343"/>
                  </a:cubicBezTo>
                  <a:cubicBezTo>
                    <a:pt x="22300" y="18352"/>
                    <a:pt x="22310" y="18352"/>
                    <a:pt x="22319" y="18352"/>
                  </a:cubicBezTo>
                  <a:cubicBezTo>
                    <a:pt x="22310" y="18371"/>
                    <a:pt x="22300" y="18390"/>
                    <a:pt x="22291" y="18418"/>
                  </a:cubicBezTo>
                  <a:cubicBezTo>
                    <a:pt x="22291" y="18428"/>
                    <a:pt x="22291" y="18428"/>
                    <a:pt x="22291" y="18437"/>
                  </a:cubicBezTo>
                  <a:cubicBezTo>
                    <a:pt x="22291" y="18437"/>
                    <a:pt x="22291" y="18447"/>
                    <a:pt x="22300" y="18447"/>
                  </a:cubicBezTo>
                  <a:cubicBezTo>
                    <a:pt x="22300" y="18456"/>
                    <a:pt x="22300" y="18456"/>
                    <a:pt x="22300" y="18466"/>
                  </a:cubicBezTo>
                  <a:cubicBezTo>
                    <a:pt x="22291" y="18466"/>
                    <a:pt x="22291" y="18466"/>
                    <a:pt x="22291" y="18456"/>
                  </a:cubicBezTo>
                  <a:cubicBezTo>
                    <a:pt x="22281" y="18456"/>
                    <a:pt x="22281" y="18447"/>
                    <a:pt x="22281" y="18447"/>
                  </a:cubicBezTo>
                  <a:cubicBezTo>
                    <a:pt x="22281" y="18447"/>
                    <a:pt x="22272" y="18447"/>
                    <a:pt x="22272" y="18456"/>
                  </a:cubicBezTo>
                  <a:cubicBezTo>
                    <a:pt x="22272" y="18456"/>
                    <a:pt x="22263" y="18466"/>
                    <a:pt x="22263" y="18475"/>
                  </a:cubicBezTo>
                  <a:cubicBezTo>
                    <a:pt x="22263" y="18475"/>
                    <a:pt x="22263" y="18485"/>
                    <a:pt x="22263" y="18485"/>
                  </a:cubicBezTo>
                  <a:cubicBezTo>
                    <a:pt x="22253" y="18485"/>
                    <a:pt x="22253" y="18485"/>
                    <a:pt x="22253" y="18475"/>
                  </a:cubicBezTo>
                  <a:cubicBezTo>
                    <a:pt x="22253" y="18466"/>
                    <a:pt x="22253" y="18456"/>
                    <a:pt x="22253" y="18447"/>
                  </a:cubicBezTo>
                  <a:cubicBezTo>
                    <a:pt x="22253" y="18437"/>
                    <a:pt x="22253" y="18437"/>
                    <a:pt x="22253" y="18437"/>
                  </a:cubicBezTo>
                  <a:cubicBezTo>
                    <a:pt x="22244" y="18437"/>
                    <a:pt x="22244" y="18437"/>
                    <a:pt x="22244" y="18447"/>
                  </a:cubicBezTo>
                  <a:cubicBezTo>
                    <a:pt x="22244" y="18447"/>
                    <a:pt x="22239" y="18451"/>
                    <a:pt x="22237" y="18451"/>
                  </a:cubicBezTo>
                  <a:cubicBezTo>
                    <a:pt x="22235" y="18451"/>
                    <a:pt x="22234" y="18450"/>
                    <a:pt x="22234" y="18447"/>
                  </a:cubicBezTo>
                  <a:cubicBezTo>
                    <a:pt x="22231" y="18444"/>
                    <a:pt x="22229" y="18443"/>
                    <a:pt x="22226" y="18443"/>
                  </a:cubicBezTo>
                  <a:cubicBezTo>
                    <a:pt x="22220" y="18443"/>
                    <a:pt x="22215" y="18449"/>
                    <a:pt x="22215" y="18456"/>
                  </a:cubicBezTo>
                  <a:cubicBezTo>
                    <a:pt x="22215" y="18456"/>
                    <a:pt x="22215" y="18466"/>
                    <a:pt x="22206" y="18466"/>
                  </a:cubicBezTo>
                  <a:cubicBezTo>
                    <a:pt x="22206" y="18462"/>
                    <a:pt x="22205" y="18461"/>
                    <a:pt x="22203" y="18461"/>
                  </a:cubicBezTo>
                  <a:cubicBezTo>
                    <a:pt x="22200" y="18461"/>
                    <a:pt x="22196" y="18466"/>
                    <a:pt x="22196" y="18466"/>
                  </a:cubicBezTo>
                  <a:cubicBezTo>
                    <a:pt x="22196" y="18466"/>
                    <a:pt x="22196" y="18475"/>
                    <a:pt x="22196" y="18475"/>
                  </a:cubicBezTo>
                  <a:cubicBezTo>
                    <a:pt x="22196" y="18480"/>
                    <a:pt x="22194" y="18482"/>
                    <a:pt x="22190" y="18482"/>
                  </a:cubicBezTo>
                  <a:cubicBezTo>
                    <a:pt x="22187" y="18482"/>
                    <a:pt x="22182" y="18480"/>
                    <a:pt x="22177" y="18475"/>
                  </a:cubicBezTo>
                  <a:cubicBezTo>
                    <a:pt x="22177" y="18485"/>
                    <a:pt x="22168" y="18485"/>
                    <a:pt x="22168" y="18494"/>
                  </a:cubicBezTo>
                  <a:cubicBezTo>
                    <a:pt x="22168" y="18494"/>
                    <a:pt x="22158" y="18503"/>
                    <a:pt x="22158" y="18503"/>
                  </a:cubicBezTo>
                  <a:cubicBezTo>
                    <a:pt x="22158" y="18503"/>
                    <a:pt x="22158" y="18513"/>
                    <a:pt x="22158" y="18513"/>
                  </a:cubicBezTo>
                  <a:cubicBezTo>
                    <a:pt x="22149" y="18532"/>
                    <a:pt x="22149" y="18541"/>
                    <a:pt x="22149" y="18560"/>
                  </a:cubicBezTo>
                  <a:cubicBezTo>
                    <a:pt x="22149" y="18570"/>
                    <a:pt x="22149" y="18579"/>
                    <a:pt x="22139" y="18579"/>
                  </a:cubicBezTo>
                  <a:cubicBezTo>
                    <a:pt x="22139" y="18589"/>
                    <a:pt x="22139" y="18589"/>
                    <a:pt x="22139" y="18589"/>
                  </a:cubicBezTo>
                  <a:cubicBezTo>
                    <a:pt x="22139" y="18598"/>
                    <a:pt x="22139" y="18608"/>
                    <a:pt x="22130" y="18608"/>
                  </a:cubicBezTo>
                  <a:cubicBezTo>
                    <a:pt x="22130" y="18617"/>
                    <a:pt x="22130" y="18617"/>
                    <a:pt x="22130" y="18627"/>
                  </a:cubicBezTo>
                  <a:cubicBezTo>
                    <a:pt x="22130" y="18627"/>
                    <a:pt x="22121" y="18636"/>
                    <a:pt x="22121" y="18636"/>
                  </a:cubicBezTo>
                  <a:cubicBezTo>
                    <a:pt x="22121" y="18627"/>
                    <a:pt x="22121" y="18617"/>
                    <a:pt x="22121" y="18617"/>
                  </a:cubicBezTo>
                  <a:cubicBezTo>
                    <a:pt x="22121" y="18608"/>
                    <a:pt x="22111" y="18598"/>
                    <a:pt x="22102" y="18598"/>
                  </a:cubicBezTo>
                  <a:lnTo>
                    <a:pt x="22111" y="18589"/>
                  </a:lnTo>
                  <a:cubicBezTo>
                    <a:pt x="22102" y="18579"/>
                    <a:pt x="22092" y="18570"/>
                    <a:pt x="22092" y="18560"/>
                  </a:cubicBezTo>
                  <a:cubicBezTo>
                    <a:pt x="22083" y="18560"/>
                    <a:pt x="22083" y="18560"/>
                    <a:pt x="22073" y="18551"/>
                  </a:cubicBezTo>
                  <a:cubicBezTo>
                    <a:pt x="22073" y="18551"/>
                    <a:pt x="22064" y="18551"/>
                    <a:pt x="22064" y="18541"/>
                  </a:cubicBezTo>
                  <a:lnTo>
                    <a:pt x="22083" y="18541"/>
                  </a:lnTo>
                  <a:cubicBezTo>
                    <a:pt x="22083" y="18532"/>
                    <a:pt x="22083" y="18532"/>
                    <a:pt x="22073" y="18522"/>
                  </a:cubicBezTo>
                  <a:cubicBezTo>
                    <a:pt x="22073" y="18522"/>
                    <a:pt x="22073" y="18513"/>
                    <a:pt x="22083" y="18513"/>
                  </a:cubicBezTo>
                  <a:cubicBezTo>
                    <a:pt x="22083" y="18513"/>
                    <a:pt x="22083" y="18503"/>
                    <a:pt x="22092" y="18503"/>
                  </a:cubicBezTo>
                  <a:cubicBezTo>
                    <a:pt x="22092" y="18503"/>
                    <a:pt x="22102" y="18494"/>
                    <a:pt x="22102" y="18494"/>
                  </a:cubicBezTo>
                  <a:lnTo>
                    <a:pt x="22111" y="18494"/>
                  </a:lnTo>
                  <a:cubicBezTo>
                    <a:pt x="22121" y="18485"/>
                    <a:pt x="22121" y="18475"/>
                    <a:pt x="22121" y="18466"/>
                  </a:cubicBezTo>
                  <a:cubicBezTo>
                    <a:pt x="22111" y="18466"/>
                    <a:pt x="22111" y="18466"/>
                    <a:pt x="22111" y="18475"/>
                  </a:cubicBezTo>
                  <a:cubicBezTo>
                    <a:pt x="22111" y="18475"/>
                    <a:pt x="22111" y="18475"/>
                    <a:pt x="22102" y="18485"/>
                  </a:cubicBezTo>
                  <a:cubicBezTo>
                    <a:pt x="22102" y="18475"/>
                    <a:pt x="22102" y="18475"/>
                    <a:pt x="22102" y="18475"/>
                  </a:cubicBezTo>
                  <a:cubicBezTo>
                    <a:pt x="22102" y="18466"/>
                    <a:pt x="22092" y="18456"/>
                    <a:pt x="22102" y="18447"/>
                  </a:cubicBezTo>
                  <a:lnTo>
                    <a:pt x="22083" y="18447"/>
                  </a:lnTo>
                  <a:lnTo>
                    <a:pt x="22102" y="18437"/>
                  </a:lnTo>
                  <a:cubicBezTo>
                    <a:pt x="22102" y="18437"/>
                    <a:pt x="22102" y="18447"/>
                    <a:pt x="22111" y="18456"/>
                  </a:cubicBezTo>
                  <a:cubicBezTo>
                    <a:pt x="22111" y="18447"/>
                    <a:pt x="22121" y="18437"/>
                    <a:pt x="22121" y="18428"/>
                  </a:cubicBezTo>
                  <a:cubicBezTo>
                    <a:pt x="22121" y="18428"/>
                    <a:pt x="22121" y="18418"/>
                    <a:pt x="22111" y="18418"/>
                  </a:cubicBezTo>
                  <a:cubicBezTo>
                    <a:pt x="22111" y="18418"/>
                    <a:pt x="22111" y="18409"/>
                    <a:pt x="22111" y="18409"/>
                  </a:cubicBezTo>
                  <a:cubicBezTo>
                    <a:pt x="22111" y="18399"/>
                    <a:pt x="22111" y="18399"/>
                    <a:pt x="22111" y="18390"/>
                  </a:cubicBezTo>
                  <a:cubicBezTo>
                    <a:pt x="22111" y="18390"/>
                    <a:pt x="22111" y="18380"/>
                    <a:pt x="22111" y="18380"/>
                  </a:cubicBezTo>
                  <a:lnTo>
                    <a:pt x="22102" y="18380"/>
                  </a:lnTo>
                  <a:cubicBezTo>
                    <a:pt x="22092" y="18390"/>
                    <a:pt x="22092" y="18390"/>
                    <a:pt x="22092" y="18390"/>
                  </a:cubicBezTo>
                  <a:cubicBezTo>
                    <a:pt x="22083" y="18380"/>
                    <a:pt x="22092" y="18371"/>
                    <a:pt x="22102" y="18371"/>
                  </a:cubicBezTo>
                  <a:cubicBezTo>
                    <a:pt x="22111" y="18371"/>
                    <a:pt x="22111" y="18371"/>
                    <a:pt x="22121" y="18361"/>
                  </a:cubicBezTo>
                  <a:lnTo>
                    <a:pt x="22139" y="18361"/>
                  </a:lnTo>
                  <a:cubicBezTo>
                    <a:pt x="22144" y="18366"/>
                    <a:pt x="22147" y="18369"/>
                    <a:pt x="22149" y="18369"/>
                  </a:cubicBezTo>
                  <a:cubicBezTo>
                    <a:pt x="22151" y="18369"/>
                    <a:pt x="22154" y="18366"/>
                    <a:pt x="22158" y="18361"/>
                  </a:cubicBezTo>
                  <a:cubicBezTo>
                    <a:pt x="22158" y="18352"/>
                    <a:pt x="22168" y="18343"/>
                    <a:pt x="22177" y="18333"/>
                  </a:cubicBezTo>
                  <a:lnTo>
                    <a:pt x="22187" y="18333"/>
                  </a:lnTo>
                  <a:cubicBezTo>
                    <a:pt x="22177" y="18324"/>
                    <a:pt x="22177" y="18324"/>
                    <a:pt x="22187" y="18314"/>
                  </a:cubicBezTo>
                  <a:cubicBezTo>
                    <a:pt x="22196" y="18314"/>
                    <a:pt x="22206" y="18314"/>
                    <a:pt x="22206" y="18305"/>
                  </a:cubicBezTo>
                  <a:lnTo>
                    <a:pt x="22215" y="18305"/>
                  </a:lnTo>
                  <a:cubicBezTo>
                    <a:pt x="22234" y="18295"/>
                    <a:pt x="22244" y="18286"/>
                    <a:pt x="22253" y="18286"/>
                  </a:cubicBezTo>
                  <a:close/>
                  <a:moveTo>
                    <a:pt x="22537" y="18627"/>
                  </a:moveTo>
                  <a:lnTo>
                    <a:pt x="22556" y="18636"/>
                  </a:lnTo>
                  <a:lnTo>
                    <a:pt x="22528" y="18636"/>
                  </a:lnTo>
                  <a:lnTo>
                    <a:pt x="22537" y="18627"/>
                  </a:lnTo>
                  <a:close/>
                  <a:moveTo>
                    <a:pt x="18334" y="18598"/>
                  </a:moveTo>
                  <a:cubicBezTo>
                    <a:pt x="18334" y="18608"/>
                    <a:pt x="18334" y="18608"/>
                    <a:pt x="18334" y="18608"/>
                  </a:cubicBezTo>
                  <a:cubicBezTo>
                    <a:pt x="18334" y="18608"/>
                    <a:pt x="18334" y="18617"/>
                    <a:pt x="18334" y="18617"/>
                  </a:cubicBezTo>
                  <a:cubicBezTo>
                    <a:pt x="18344" y="18617"/>
                    <a:pt x="18344" y="18627"/>
                    <a:pt x="18344" y="18627"/>
                  </a:cubicBezTo>
                  <a:cubicBezTo>
                    <a:pt x="18344" y="18636"/>
                    <a:pt x="18344" y="18636"/>
                    <a:pt x="18344" y="18636"/>
                  </a:cubicBezTo>
                  <a:lnTo>
                    <a:pt x="18353" y="18617"/>
                  </a:lnTo>
                  <a:lnTo>
                    <a:pt x="18353" y="18617"/>
                  </a:lnTo>
                  <a:cubicBezTo>
                    <a:pt x="18353" y="18627"/>
                    <a:pt x="18353" y="18636"/>
                    <a:pt x="18344" y="18636"/>
                  </a:cubicBezTo>
                  <a:cubicBezTo>
                    <a:pt x="18344" y="18645"/>
                    <a:pt x="18334" y="18645"/>
                    <a:pt x="18334" y="18645"/>
                  </a:cubicBezTo>
                  <a:cubicBezTo>
                    <a:pt x="18334" y="18645"/>
                    <a:pt x="18334" y="18636"/>
                    <a:pt x="18334" y="18636"/>
                  </a:cubicBezTo>
                  <a:cubicBezTo>
                    <a:pt x="18325" y="18636"/>
                    <a:pt x="18325" y="18636"/>
                    <a:pt x="18315" y="18645"/>
                  </a:cubicBezTo>
                  <a:cubicBezTo>
                    <a:pt x="18315" y="18645"/>
                    <a:pt x="18306" y="18636"/>
                    <a:pt x="18306" y="18636"/>
                  </a:cubicBezTo>
                  <a:cubicBezTo>
                    <a:pt x="18306" y="18636"/>
                    <a:pt x="18306" y="18627"/>
                    <a:pt x="18306" y="18627"/>
                  </a:cubicBezTo>
                  <a:cubicBezTo>
                    <a:pt x="18306" y="18627"/>
                    <a:pt x="18306" y="18617"/>
                    <a:pt x="18306" y="18617"/>
                  </a:cubicBezTo>
                  <a:lnTo>
                    <a:pt x="18325" y="18617"/>
                  </a:lnTo>
                  <a:cubicBezTo>
                    <a:pt x="18325" y="18608"/>
                    <a:pt x="18334" y="18608"/>
                    <a:pt x="18334" y="18598"/>
                  </a:cubicBezTo>
                  <a:close/>
                  <a:moveTo>
                    <a:pt x="18505" y="18522"/>
                  </a:moveTo>
                  <a:cubicBezTo>
                    <a:pt x="18505" y="18522"/>
                    <a:pt x="18514" y="18522"/>
                    <a:pt x="18514" y="18532"/>
                  </a:cubicBezTo>
                  <a:cubicBezTo>
                    <a:pt x="18505" y="18532"/>
                    <a:pt x="18505" y="18532"/>
                    <a:pt x="18514" y="18541"/>
                  </a:cubicBezTo>
                  <a:cubicBezTo>
                    <a:pt x="18514" y="18541"/>
                    <a:pt x="18524" y="18541"/>
                    <a:pt x="18524" y="18532"/>
                  </a:cubicBezTo>
                  <a:lnTo>
                    <a:pt x="18543" y="18532"/>
                  </a:lnTo>
                  <a:cubicBezTo>
                    <a:pt x="18533" y="18541"/>
                    <a:pt x="18533" y="18551"/>
                    <a:pt x="18533" y="18551"/>
                  </a:cubicBezTo>
                  <a:cubicBezTo>
                    <a:pt x="18533" y="18560"/>
                    <a:pt x="18533" y="18560"/>
                    <a:pt x="18524" y="18560"/>
                  </a:cubicBezTo>
                  <a:lnTo>
                    <a:pt x="18524" y="18551"/>
                  </a:lnTo>
                  <a:cubicBezTo>
                    <a:pt x="18514" y="18551"/>
                    <a:pt x="18514" y="18560"/>
                    <a:pt x="18514" y="18570"/>
                  </a:cubicBezTo>
                  <a:cubicBezTo>
                    <a:pt x="18514" y="18570"/>
                    <a:pt x="18514" y="18579"/>
                    <a:pt x="18514" y="18589"/>
                  </a:cubicBezTo>
                  <a:lnTo>
                    <a:pt x="18533" y="18589"/>
                  </a:lnTo>
                  <a:cubicBezTo>
                    <a:pt x="18533" y="18579"/>
                    <a:pt x="18533" y="18579"/>
                    <a:pt x="18543" y="18579"/>
                  </a:cubicBezTo>
                  <a:lnTo>
                    <a:pt x="18552" y="18579"/>
                  </a:lnTo>
                  <a:cubicBezTo>
                    <a:pt x="18552" y="18579"/>
                    <a:pt x="18552" y="18589"/>
                    <a:pt x="18552" y="18589"/>
                  </a:cubicBezTo>
                  <a:cubicBezTo>
                    <a:pt x="18552" y="18598"/>
                    <a:pt x="18562" y="18598"/>
                    <a:pt x="18562" y="18598"/>
                  </a:cubicBezTo>
                  <a:cubicBezTo>
                    <a:pt x="18562" y="18608"/>
                    <a:pt x="18562" y="18608"/>
                    <a:pt x="18562" y="18608"/>
                  </a:cubicBezTo>
                  <a:lnTo>
                    <a:pt x="18552" y="18608"/>
                  </a:lnTo>
                  <a:cubicBezTo>
                    <a:pt x="18552" y="18598"/>
                    <a:pt x="18552" y="18598"/>
                    <a:pt x="18552" y="18598"/>
                  </a:cubicBezTo>
                  <a:cubicBezTo>
                    <a:pt x="18543" y="18598"/>
                    <a:pt x="18533" y="18598"/>
                    <a:pt x="18533" y="18608"/>
                  </a:cubicBezTo>
                  <a:cubicBezTo>
                    <a:pt x="18533" y="18608"/>
                    <a:pt x="18533" y="18608"/>
                    <a:pt x="18533" y="18617"/>
                  </a:cubicBezTo>
                  <a:cubicBezTo>
                    <a:pt x="18543" y="18617"/>
                    <a:pt x="18543" y="18627"/>
                    <a:pt x="18543" y="18627"/>
                  </a:cubicBezTo>
                  <a:lnTo>
                    <a:pt x="18562" y="18627"/>
                  </a:lnTo>
                  <a:cubicBezTo>
                    <a:pt x="18562" y="18631"/>
                    <a:pt x="18562" y="18634"/>
                    <a:pt x="18563" y="18634"/>
                  </a:cubicBezTo>
                  <a:cubicBezTo>
                    <a:pt x="18564" y="18634"/>
                    <a:pt x="18566" y="18631"/>
                    <a:pt x="18571" y="18627"/>
                  </a:cubicBezTo>
                  <a:cubicBezTo>
                    <a:pt x="18571" y="18627"/>
                    <a:pt x="18571" y="18627"/>
                    <a:pt x="18581" y="18636"/>
                  </a:cubicBezTo>
                  <a:lnTo>
                    <a:pt x="18571" y="18636"/>
                  </a:lnTo>
                  <a:cubicBezTo>
                    <a:pt x="18571" y="18645"/>
                    <a:pt x="18571" y="18645"/>
                    <a:pt x="18562" y="18645"/>
                  </a:cubicBezTo>
                  <a:cubicBezTo>
                    <a:pt x="18562" y="18636"/>
                    <a:pt x="18562" y="18636"/>
                    <a:pt x="18562" y="18636"/>
                  </a:cubicBezTo>
                  <a:lnTo>
                    <a:pt x="18533" y="18636"/>
                  </a:lnTo>
                  <a:cubicBezTo>
                    <a:pt x="18533" y="18636"/>
                    <a:pt x="18533" y="18627"/>
                    <a:pt x="18533" y="18627"/>
                  </a:cubicBezTo>
                  <a:lnTo>
                    <a:pt x="18524" y="18627"/>
                  </a:lnTo>
                  <a:cubicBezTo>
                    <a:pt x="18524" y="18633"/>
                    <a:pt x="18524" y="18639"/>
                    <a:pt x="18524" y="18645"/>
                  </a:cubicBezTo>
                  <a:lnTo>
                    <a:pt x="18514" y="18645"/>
                  </a:lnTo>
                  <a:lnTo>
                    <a:pt x="18524" y="18627"/>
                  </a:lnTo>
                  <a:lnTo>
                    <a:pt x="18495" y="18627"/>
                  </a:lnTo>
                  <a:cubicBezTo>
                    <a:pt x="18495" y="18627"/>
                    <a:pt x="18495" y="18627"/>
                    <a:pt x="18495" y="18617"/>
                  </a:cubicBezTo>
                  <a:cubicBezTo>
                    <a:pt x="18495" y="18617"/>
                    <a:pt x="18495" y="18608"/>
                    <a:pt x="18486" y="18608"/>
                  </a:cubicBezTo>
                  <a:cubicBezTo>
                    <a:pt x="18486" y="18608"/>
                    <a:pt x="18486" y="18617"/>
                    <a:pt x="18486" y="18617"/>
                  </a:cubicBezTo>
                  <a:cubicBezTo>
                    <a:pt x="18476" y="18617"/>
                    <a:pt x="18476" y="18617"/>
                    <a:pt x="18476" y="18608"/>
                  </a:cubicBezTo>
                  <a:cubicBezTo>
                    <a:pt x="18476" y="18608"/>
                    <a:pt x="18476" y="18617"/>
                    <a:pt x="18476" y="18617"/>
                  </a:cubicBezTo>
                  <a:lnTo>
                    <a:pt x="18467" y="18617"/>
                  </a:lnTo>
                  <a:cubicBezTo>
                    <a:pt x="18467" y="18608"/>
                    <a:pt x="18467" y="18608"/>
                    <a:pt x="18476" y="18608"/>
                  </a:cubicBezTo>
                  <a:cubicBezTo>
                    <a:pt x="18476" y="18598"/>
                    <a:pt x="18476" y="18598"/>
                    <a:pt x="18476" y="18598"/>
                  </a:cubicBezTo>
                  <a:lnTo>
                    <a:pt x="18457" y="18598"/>
                  </a:lnTo>
                  <a:cubicBezTo>
                    <a:pt x="18457" y="18598"/>
                    <a:pt x="18457" y="18598"/>
                    <a:pt x="18457" y="18608"/>
                  </a:cubicBezTo>
                  <a:lnTo>
                    <a:pt x="18448" y="18608"/>
                  </a:lnTo>
                  <a:cubicBezTo>
                    <a:pt x="18448" y="18608"/>
                    <a:pt x="18448" y="18598"/>
                    <a:pt x="18448" y="18598"/>
                  </a:cubicBezTo>
                  <a:cubicBezTo>
                    <a:pt x="18448" y="18598"/>
                    <a:pt x="18448" y="18589"/>
                    <a:pt x="18448" y="18589"/>
                  </a:cubicBezTo>
                  <a:lnTo>
                    <a:pt x="18429" y="18589"/>
                  </a:lnTo>
                  <a:cubicBezTo>
                    <a:pt x="18429" y="18589"/>
                    <a:pt x="18420" y="18598"/>
                    <a:pt x="18420" y="18598"/>
                  </a:cubicBezTo>
                  <a:lnTo>
                    <a:pt x="18420" y="18589"/>
                  </a:lnTo>
                  <a:cubicBezTo>
                    <a:pt x="18410" y="18589"/>
                    <a:pt x="18401" y="18589"/>
                    <a:pt x="18401" y="18598"/>
                  </a:cubicBezTo>
                  <a:cubicBezTo>
                    <a:pt x="18391" y="18598"/>
                    <a:pt x="18382" y="18598"/>
                    <a:pt x="18372" y="18608"/>
                  </a:cubicBezTo>
                  <a:lnTo>
                    <a:pt x="18363" y="18608"/>
                  </a:lnTo>
                  <a:cubicBezTo>
                    <a:pt x="18372" y="18598"/>
                    <a:pt x="18372" y="18598"/>
                    <a:pt x="18372" y="18589"/>
                  </a:cubicBezTo>
                  <a:lnTo>
                    <a:pt x="18372" y="18589"/>
                  </a:lnTo>
                  <a:cubicBezTo>
                    <a:pt x="18372" y="18589"/>
                    <a:pt x="18372" y="18598"/>
                    <a:pt x="18363" y="18598"/>
                  </a:cubicBezTo>
                  <a:cubicBezTo>
                    <a:pt x="18363" y="18608"/>
                    <a:pt x="18353" y="18608"/>
                    <a:pt x="18353" y="18617"/>
                  </a:cubicBezTo>
                  <a:lnTo>
                    <a:pt x="18344" y="18608"/>
                  </a:lnTo>
                  <a:cubicBezTo>
                    <a:pt x="18344" y="18608"/>
                    <a:pt x="18344" y="18598"/>
                    <a:pt x="18344" y="18598"/>
                  </a:cubicBezTo>
                  <a:cubicBezTo>
                    <a:pt x="18344" y="18591"/>
                    <a:pt x="18349" y="18585"/>
                    <a:pt x="18355" y="18585"/>
                  </a:cubicBezTo>
                  <a:cubicBezTo>
                    <a:pt x="18357" y="18585"/>
                    <a:pt x="18360" y="18586"/>
                    <a:pt x="18363" y="18589"/>
                  </a:cubicBezTo>
                  <a:cubicBezTo>
                    <a:pt x="18363" y="18589"/>
                    <a:pt x="18363" y="18579"/>
                    <a:pt x="18372" y="18579"/>
                  </a:cubicBezTo>
                  <a:cubicBezTo>
                    <a:pt x="18372" y="18579"/>
                    <a:pt x="18372" y="18579"/>
                    <a:pt x="18372" y="18589"/>
                  </a:cubicBezTo>
                  <a:cubicBezTo>
                    <a:pt x="18382" y="18589"/>
                    <a:pt x="18382" y="18579"/>
                    <a:pt x="18382" y="18579"/>
                  </a:cubicBezTo>
                  <a:cubicBezTo>
                    <a:pt x="18391" y="18579"/>
                    <a:pt x="18401" y="18570"/>
                    <a:pt x="18401" y="18570"/>
                  </a:cubicBezTo>
                  <a:cubicBezTo>
                    <a:pt x="18410" y="18560"/>
                    <a:pt x="18410" y="18560"/>
                    <a:pt x="18420" y="18551"/>
                  </a:cubicBezTo>
                  <a:lnTo>
                    <a:pt x="18457" y="18551"/>
                  </a:lnTo>
                  <a:cubicBezTo>
                    <a:pt x="18457" y="18551"/>
                    <a:pt x="18457" y="18541"/>
                    <a:pt x="18457" y="18541"/>
                  </a:cubicBezTo>
                  <a:cubicBezTo>
                    <a:pt x="18457" y="18541"/>
                    <a:pt x="18457" y="18532"/>
                    <a:pt x="18457" y="18532"/>
                  </a:cubicBezTo>
                  <a:cubicBezTo>
                    <a:pt x="18467" y="18532"/>
                    <a:pt x="18476" y="18522"/>
                    <a:pt x="18486" y="18522"/>
                  </a:cubicBezTo>
                  <a:close/>
                  <a:moveTo>
                    <a:pt x="18628" y="18636"/>
                  </a:moveTo>
                  <a:cubicBezTo>
                    <a:pt x="18618" y="18645"/>
                    <a:pt x="18618" y="18645"/>
                    <a:pt x="18618" y="18645"/>
                  </a:cubicBezTo>
                  <a:lnTo>
                    <a:pt x="18609" y="18645"/>
                  </a:lnTo>
                  <a:cubicBezTo>
                    <a:pt x="18609" y="18645"/>
                    <a:pt x="18609" y="18636"/>
                    <a:pt x="18609" y="18636"/>
                  </a:cubicBezTo>
                  <a:close/>
                  <a:moveTo>
                    <a:pt x="18704" y="18617"/>
                  </a:moveTo>
                  <a:cubicBezTo>
                    <a:pt x="18704" y="18627"/>
                    <a:pt x="18704" y="18636"/>
                    <a:pt x="18694" y="18636"/>
                  </a:cubicBezTo>
                  <a:cubicBezTo>
                    <a:pt x="18694" y="18636"/>
                    <a:pt x="18690" y="18632"/>
                    <a:pt x="18687" y="18632"/>
                  </a:cubicBezTo>
                  <a:cubicBezTo>
                    <a:pt x="18686" y="18632"/>
                    <a:pt x="18685" y="18633"/>
                    <a:pt x="18685" y="18636"/>
                  </a:cubicBezTo>
                  <a:lnTo>
                    <a:pt x="18675" y="18636"/>
                  </a:lnTo>
                  <a:cubicBezTo>
                    <a:pt x="18675" y="18645"/>
                    <a:pt x="18675" y="18645"/>
                    <a:pt x="18675" y="18645"/>
                  </a:cubicBezTo>
                  <a:lnTo>
                    <a:pt x="18666" y="18645"/>
                  </a:lnTo>
                  <a:cubicBezTo>
                    <a:pt x="18666" y="18636"/>
                    <a:pt x="18666" y="18636"/>
                    <a:pt x="18666" y="18636"/>
                  </a:cubicBezTo>
                  <a:lnTo>
                    <a:pt x="18675" y="18636"/>
                  </a:lnTo>
                  <a:cubicBezTo>
                    <a:pt x="18685" y="18627"/>
                    <a:pt x="18685" y="18627"/>
                    <a:pt x="18685" y="18627"/>
                  </a:cubicBezTo>
                  <a:cubicBezTo>
                    <a:pt x="18685" y="18622"/>
                    <a:pt x="18687" y="18619"/>
                    <a:pt x="18689" y="18619"/>
                  </a:cubicBezTo>
                  <a:cubicBezTo>
                    <a:pt x="18692" y="18619"/>
                    <a:pt x="18694" y="18622"/>
                    <a:pt x="18694" y="18627"/>
                  </a:cubicBezTo>
                  <a:cubicBezTo>
                    <a:pt x="18704" y="18627"/>
                    <a:pt x="18704" y="18617"/>
                    <a:pt x="18704" y="18617"/>
                  </a:cubicBezTo>
                  <a:close/>
                  <a:moveTo>
                    <a:pt x="18940" y="18636"/>
                  </a:moveTo>
                  <a:lnTo>
                    <a:pt x="18931" y="18645"/>
                  </a:lnTo>
                  <a:cubicBezTo>
                    <a:pt x="18931" y="18645"/>
                    <a:pt x="18931" y="18636"/>
                    <a:pt x="18940" y="18636"/>
                  </a:cubicBezTo>
                  <a:close/>
                  <a:moveTo>
                    <a:pt x="19243" y="18627"/>
                  </a:moveTo>
                  <a:cubicBezTo>
                    <a:pt x="19253" y="18636"/>
                    <a:pt x="19253" y="18645"/>
                    <a:pt x="19243" y="18645"/>
                  </a:cubicBezTo>
                  <a:cubicBezTo>
                    <a:pt x="19243" y="18645"/>
                    <a:pt x="19243" y="18645"/>
                    <a:pt x="19243" y="18636"/>
                  </a:cubicBezTo>
                  <a:cubicBezTo>
                    <a:pt x="19243" y="18636"/>
                    <a:pt x="19243" y="18636"/>
                    <a:pt x="19234" y="18627"/>
                  </a:cubicBezTo>
                  <a:close/>
                  <a:moveTo>
                    <a:pt x="23029" y="18636"/>
                  </a:moveTo>
                  <a:cubicBezTo>
                    <a:pt x="23039" y="18636"/>
                    <a:pt x="23039" y="18645"/>
                    <a:pt x="23039" y="18645"/>
                  </a:cubicBezTo>
                  <a:lnTo>
                    <a:pt x="23029" y="18636"/>
                  </a:lnTo>
                  <a:close/>
                  <a:moveTo>
                    <a:pt x="19205" y="18627"/>
                  </a:moveTo>
                  <a:cubicBezTo>
                    <a:pt x="19205" y="18627"/>
                    <a:pt x="19215" y="18627"/>
                    <a:pt x="19224" y="18636"/>
                  </a:cubicBezTo>
                  <a:cubicBezTo>
                    <a:pt x="19224" y="18636"/>
                    <a:pt x="19224" y="18645"/>
                    <a:pt x="19224" y="18645"/>
                  </a:cubicBezTo>
                  <a:cubicBezTo>
                    <a:pt x="19218" y="18645"/>
                    <a:pt x="19216" y="18650"/>
                    <a:pt x="19215" y="18650"/>
                  </a:cubicBezTo>
                  <a:cubicBezTo>
                    <a:pt x="19215" y="18650"/>
                    <a:pt x="19215" y="18649"/>
                    <a:pt x="19215" y="18645"/>
                  </a:cubicBezTo>
                  <a:lnTo>
                    <a:pt x="19205" y="18645"/>
                  </a:lnTo>
                  <a:cubicBezTo>
                    <a:pt x="19196" y="18636"/>
                    <a:pt x="19196" y="18636"/>
                    <a:pt x="19196" y="18636"/>
                  </a:cubicBezTo>
                  <a:lnTo>
                    <a:pt x="19186" y="18636"/>
                  </a:lnTo>
                  <a:cubicBezTo>
                    <a:pt x="19186" y="18636"/>
                    <a:pt x="19186" y="18636"/>
                    <a:pt x="19186" y="18627"/>
                  </a:cubicBezTo>
                  <a:close/>
                  <a:moveTo>
                    <a:pt x="18486" y="18645"/>
                  </a:moveTo>
                  <a:cubicBezTo>
                    <a:pt x="18486" y="18645"/>
                    <a:pt x="18495" y="18645"/>
                    <a:pt x="18495" y="18655"/>
                  </a:cubicBezTo>
                  <a:lnTo>
                    <a:pt x="18486" y="18645"/>
                  </a:lnTo>
                  <a:close/>
                  <a:moveTo>
                    <a:pt x="18647" y="18655"/>
                  </a:moveTo>
                  <a:cubicBezTo>
                    <a:pt x="18656" y="18664"/>
                    <a:pt x="18647" y="18664"/>
                    <a:pt x="18647" y="18664"/>
                  </a:cubicBezTo>
                  <a:lnTo>
                    <a:pt x="18637" y="18655"/>
                  </a:lnTo>
                  <a:close/>
                  <a:moveTo>
                    <a:pt x="22149" y="18645"/>
                  </a:moveTo>
                  <a:lnTo>
                    <a:pt x="22149" y="18664"/>
                  </a:lnTo>
                  <a:cubicBezTo>
                    <a:pt x="22139" y="18664"/>
                    <a:pt x="22139" y="18655"/>
                    <a:pt x="22149" y="18645"/>
                  </a:cubicBezTo>
                  <a:close/>
                  <a:moveTo>
                    <a:pt x="18278" y="18645"/>
                  </a:moveTo>
                  <a:cubicBezTo>
                    <a:pt x="18287" y="18645"/>
                    <a:pt x="18287" y="18645"/>
                    <a:pt x="18297" y="18655"/>
                  </a:cubicBezTo>
                  <a:lnTo>
                    <a:pt x="18297" y="18674"/>
                  </a:lnTo>
                  <a:cubicBezTo>
                    <a:pt x="18297" y="18674"/>
                    <a:pt x="18287" y="18664"/>
                    <a:pt x="18287" y="18664"/>
                  </a:cubicBezTo>
                  <a:cubicBezTo>
                    <a:pt x="18287" y="18664"/>
                    <a:pt x="18287" y="18655"/>
                    <a:pt x="18287" y="18655"/>
                  </a:cubicBezTo>
                  <a:cubicBezTo>
                    <a:pt x="18278" y="18664"/>
                    <a:pt x="18278" y="18664"/>
                    <a:pt x="18278" y="18674"/>
                  </a:cubicBezTo>
                  <a:cubicBezTo>
                    <a:pt x="18268" y="18674"/>
                    <a:pt x="18268" y="18674"/>
                    <a:pt x="18268" y="18664"/>
                  </a:cubicBezTo>
                  <a:cubicBezTo>
                    <a:pt x="18268" y="18664"/>
                    <a:pt x="18268" y="18664"/>
                    <a:pt x="18268" y="18655"/>
                  </a:cubicBezTo>
                  <a:cubicBezTo>
                    <a:pt x="18268" y="18655"/>
                    <a:pt x="18268" y="18645"/>
                    <a:pt x="18268" y="18645"/>
                  </a:cubicBezTo>
                  <a:close/>
                  <a:moveTo>
                    <a:pt x="18429" y="18664"/>
                  </a:moveTo>
                  <a:lnTo>
                    <a:pt x="18429" y="18674"/>
                  </a:lnTo>
                  <a:lnTo>
                    <a:pt x="18420" y="18664"/>
                  </a:lnTo>
                  <a:close/>
                  <a:moveTo>
                    <a:pt x="18628" y="18664"/>
                  </a:moveTo>
                  <a:cubicBezTo>
                    <a:pt x="18628" y="18674"/>
                    <a:pt x="18618" y="18674"/>
                    <a:pt x="18609" y="18674"/>
                  </a:cubicBezTo>
                  <a:cubicBezTo>
                    <a:pt x="18599" y="18664"/>
                    <a:pt x="18599" y="18664"/>
                    <a:pt x="18609" y="18664"/>
                  </a:cubicBezTo>
                  <a:close/>
                  <a:moveTo>
                    <a:pt x="19442" y="18503"/>
                  </a:moveTo>
                  <a:cubicBezTo>
                    <a:pt x="19442" y="18503"/>
                    <a:pt x="19442" y="18513"/>
                    <a:pt x="19442" y="18513"/>
                  </a:cubicBezTo>
                  <a:cubicBezTo>
                    <a:pt x="19442" y="18522"/>
                    <a:pt x="19442" y="18522"/>
                    <a:pt x="19451" y="18522"/>
                  </a:cubicBezTo>
                  <a:lnTo>
                    <a:pt x="19442" y="18532"/>
                  </a:lnTo>
                  <a:lnTo>
                    <a:pt x="19442" y="18541"/>
                  </a:lnTo>
                  <a:cubicBezTo>
                    <a:pt x="19451" y="18541"/>
                    <a:pt x="19451" y="18532"/>
                    <a:pt x="19451" y="18532"/>
                  </a:cubicBezTo>
                  <a:lnTo>
                    <a:pt x="19461" y="18532"/>
                  </a:lnTo>
                  <a:cubicBezTo>
                    <a:pt x="19461" y="18532"/>
                    <a:pt x="19470" y="18522"/>
                    <a:pt x="19470" y="18522"/>
                  </a:cubicBezTo>
                  <a:lnTo>
                    <a:pt x="19470" y="18522"/>
                  </a:lnTo>
                  <a:cubicBezTo>
                    <a:pt x="19470" y="18532"/>
                    <a:pt x="19461" y="18541"/>
                    <a:pt x="19470" y="18551"/>
                  </a:cubicBezTo>
                  <a:cubicBezTo>
                    <a:pt x="19470" y="18560"/>
                    <a:pt x="19470" y="18560"/>
                    <a:pt x="19461" y="18560"/>
                  </a:cubicBezTo>
                  <a:cubicBezTo>
                    <a:pt x="19461" y="18560"/>
                    <a:pt x="19461" y="18560"/>
                    <a:pt x="19461" y="18570"/>
                  </a:cubicBezTo>
                  <a:cubicBezTo>
                    <a:pt x="19461" y="18570"/>
                    <a:pt x="19461" y="18570"/>
                    <a:pt x="19461" y="18579"/>
                  </a:cubicBezTo>
                  <a:lnTo>
                    <a:pt x="19470" y="18579"/>
                  </a:lnTo>
                  <a:cubicBezTo>
                    <a:pt x="19470" y="18579"/>
                    <a:pt x="19480" y="18589"/>
                    <a:pt x="19470" y="18589"/>
                  </a:cubicBezTo>
                  <a:cubicBezTo>
                    <a:pt x="19470" y="18598"/>
                    <a:pt x="19470" y="18598"/>
                    <a:pt x="19480" y="18598"/>
                  </a:cubicBezTo>
                  <a:cubicBezTo>
                    <a:pt x="19480" y="18608"/>
                    <a:pt x="19480" y="18608"/>
                    <a:pt x="19470" y="18608"/>
                  </a:cubicBezTo>
                  <a:cubicBezTo>
                    <a:pt x="19470" y="18617"/>
                    <a:pt x="19461" y="18617"/>
                    <a:pt x="19451" y="18627"/>
                  </a:cubicBezTo>
                  <a:lnTo>
                    <a:pt x="19442" y="18627"/>
                  </a:lnTo>
                  <a:cubicBezTo>
                    <a:pt x="19432" y="18627"/>
                    <a:pt x="19432" y="18617"/>
                    <a:pt x="19432" y="18617"/>
                  </a:cubicBezTo>
                  <a:cubicBezTo>
                    <a:pt x="19432" y="18608"/>
                    <a:pt x="19432" y="18608"/>
                    <a:pt x="19432" y="18608"/>
                  </a:cubicBezTo>
                  <a:cubicBezTo>
                    <a:pt x="19423" y="18608"/>
                    <a:pt x="19423" y="18608"/>
                    <a:pt x="19423" y="18617"/>
                  </a:cubicBezTo>
                  <a:lnTo>
                    <a:pt x="19413" y="18617"/>
                  </a:lnTo>
                  <a:cubicBezTo>
                    <a:pt x="19413" y="18622"/>
                    <a:pt x="19411" y="18624"/>
                    <a:pt x="19409" y="18624"/>
                  </a:cubicBezTo>
                  <a:cubicBezTo>
                    <a:pt x="19406" y="18624"/>
                    <a:pt x="19404" y="18622"/>
                    <a:pt x="19404" y="18617"/>
                  </a:cubicBezTo>
                  <a:lnTo>
                    <a:pt x="19395" y="18617"/>
                  </a:lnTo>
                  <a:cubicBezTo>
                    <a:pt x="19385" y="18617"/>
                    <a:pt x="19385" y="18608"/>
                    <a:pt x="19376" y="18608"/>
                  </a:cubicBezTo>
                  <a:cubicBezTo>
                    <a:pt x="19376" y="18608"/>
                    <a:pt x="19376" y="18617"/>
                    <a:pt x="19376" y="18617"/>
                  </a:cubicBezTo>
                  <a:cubicBezTo>
                    <a:pt x="19376" y="18617"/>
                    <a:pt x="19376" y="18627"/>
                    <a:pt x="19376" y="18627"/>
                  </a:cubicBezTo>
                  <a:cubicBezTo>
                    <a:pt x="19376" y="18627"/>
                    <a:pt x="19376" y="18636"/>
                    <a:pt x="19376" y="18636"/>
                  </a:cubicBezTo>
                  <a:cubicBezTo>
                    <a:pt x="19376" y="18636"/>
                    <a:pt x="19376" y="18645"/>
                    <a:pt x="19366" y="18645"/>
                  </a:cubicBezTo>
                  <a:cubicBezTo>
                    <a:pt x="19366" y="18645"/>
                    <a:pt x="19366" y="18636"/>
                    <a:pt x="19357" y="18636"/>
                  </a:cubicBezTo>
                  <a:cubicBezTo>
                    <a:pt x="19357" y="18645"/>
                    <a:pt x="19357" y="18645"/>
                    <a:pt x="19347" y="18655"/>
                  </a:cubicBezTo>
                  <a:cubicBezTo>
                    <a:pt x="19347" y="18664"/>
                    <a:pt x="19347" y="18664"/>
                    <a:pt x="19357" y="18664"/>
                  </a:cubicBezTo>
                  <a:cubicBezTo>
                    <a:pt x="19357" y="18664"/>
                    <a:pt x="19366" y="18664"/>
                    <a:pt x="19366" y="18655"/>
                  </a:cubicBezTo>
                  <a:lnTo>
                    <a:pt x="19376" y="18655"/>
                  </a:lnTo>
                  <a:cubicBezTo>
                    <a:pt x="19376" y="18655"/>
                    <a:pt x="19376" y="18664"/>
                    <a:pt x="19376" y="18664"/>
                  </a:cubicBezTo>
                  <a:cubicBezTo>
                    <a:pt x="19376" y="18674"/>
                    <a:pt x="19366" y="18674"/>
                    <a:pt x="19357" y="18674"/>
                  </a:cubicBezTo>
                  <a:cubicBezTo>
                    <a:pt x="19338" y="18674"/>
                    <a:pt x="19319" y="18664"/>
                    <a:pt x="19309" y="18664"/>
                  </a:cubicBezTo>
                  <a:cubicBezTo>
                    <a:pt x="19300" y="18664"/>
                    <a:pt x="19290" y="18664"/>
                    <a:pt x="19281" y="18655"/>
                  </a:cubicBezTo>
                  <a:cubicBezTo>
                    <a:pt x="19262" y="18655"/>
                    <a:pt x="19253" y="18645"/>
                    <a:pt x="19253" y="18636"/>
                  </a:cubicBezTo>
                  <a:cubicBezTo>
                    <a:pt x="19243" y="18627"/>
                    <a:pt x="19253" y="18627"/>
                    <a:pt x="19253" y="18627"/>
                  </a:cubicBezTo>
                  <a:cubicBezTo>
                    <a:pt x="19255" y="18624"/>
                    <a:pt x="19258" y="18623"/>
                    <a:pt x="19261" y="18623"/>
                  </a:cubicBezTo>
                  <a:cubicBezTo>
                    <a:pt x="19267" y="18623"/>
                    <a:pt x="19271" y="18629"/>
                    <a:pt x="19271" y="18636"/>
                  </a:cubicBezTo>
                  <a:lnTo>
                    <a:pt x="19281" y="18636"/>
                  </a:lnTo>
                  <a:lnTo>
                    <a:pt x="19290" y="18627"/>
                  </a:lnTo>
                  <a:lnTo>
                    <a:pt x="19300" y="18627"/>
                  </a:lnTo>
                  <a:cubicBezTo>
                    <a:pt x="19300" y="18627"/>
                    <a:pt x="19300" y="18627"/>
                    <a:pt x="19300" y="18617"/>
                  </a:cubicBezTo>
                  <a:cubicBezTo>
                    <a:pt x="19300" y="18608"/>
                    <a:pt x="19309" y="18608"/>
                    <a:pt x="19309" y="18608"/>
                  </a:cubicBezTo>
                  <a:cubicBezTo>
                    <a:pt x="19309" y="18608"/>
                    <a:pt x="19319" y="18598"/>
                    <a:pt x="19319" y="18598"/>
                  </a:cubicBezTo>
                  <a:cubicBezTo>
                    <a:pt x="19328" y="18598"/>
                    <a:pt x="19328" y="18589"/>
                    <a:pt x="19328" y="18589"/>
                  </a:cubicBezTo>
                  <a:lnTo>
                    <a:pt x="19347" y="18598"/>
                  </a:lnTo>
                  <a:cubicBezTo>
                    <a:pt x="19347" y="18598"/>
                    <a:pt x="19347" y="18589"/>
                    <a:pt x="19347" y="18579"/>
                  </a:cubicBezTo>
                  <a:cubicBezTo>
                    <a:pt x="19338" y="18570"/>
                    <a:pt x="19347" y="18560"/>
                    <a:pt x="19357" y="18560"/>
                  </a:cubicBezTo>
                  <a:lnTo>
                    <a:pt x="19385" y="18560"/>
                  </a:lnTo>
                  <a:cubicBezTo>
                    <a:pt x="19395" y="18560"/>
                    <a:pt x="19404" y="18551"/>
                    <a:pt x="19404" y="18541"/>
                  </a:cubicBezTo>
                  <a:cubicBezTo>
                    <a:pt x="19404" y="18532"/>
                    <a:pt x="19404" y="18532"/>
                    <a:pt x="19404" y="18532"/>
                  </a:cubicBezTo>
                  <a:cubicBezTo>
                    <a:pt x="19413" y="18522"/>
                    <a:pt x="19432" y="18513"/>
                    <a:pt x="19442" y="18503"/>
                  </a:cubicBezTo>
                  <a:close/>
                  <a:moveTo>
                    <a:pt x="19063" y="18579"/>
                  </a:moveTo>
                  <a:cubicBezTo>
                    <a:pt x="19082" y="18579"/>
                    <a:pt x="19092" y="18589"/>
                    <a:pt x="19111" y="18598"/>
                  </a:cubicBezTo>
                  <a:lnTo>
                    <a:pt x="19120" y="18598"/>
                  </a:lnTo>
                  <a:cubicBezTo>
                    <a:pt x="19130" y="18598"/>
                    <a:pt x="19130" y="18608"/>
                    <a:pt x="19130" y="18608"/>
                  </a:cubicBezTo>
                  <a:lnTo>
                    <a:pt x="19120" y="18608"/>
                  </a:lnTo>
                  <a:cubicBezTo>
                    <a:pt x="19120" y="18627"/>
                    <a:pt x="19111" y="18636"/>
                    <a:pt x="19101" y="18645"/>
                  </a:cubicBezTo>
                  <a:cubicBezTo>
                    <a:pt x="19092" y="18645"/>
                    <a:pt x="19092" y="18655"/>
                    <a:pt x="19082" y="18655"/>
                  </a:cubicBezTo>
                  <a:cubicBezTo>
                    <a:pt x="19063" y="18664"/>
                    <a:pt x="19044" y="18674"/>
                    <a:pt x="19025" y="18683"/>
                  </a:cubicBezTo>
                  <a:lnTo>
                    <a:pt x="19016" y="18683"/>
                  </a:lnTo>
                  <a:cubicBezTo>
                    <a:pt x="19016" y="18674"/>
                    <a:pt x="19006" y="18664"/>
                    <a:pt x="19006" y="18655"/>
                  </a:cubicBezTo>
                  <a:cubicBezTo>
                    <a:pt x="18997" y="18655"/>
                    <a:pt x="18997" y="18645"/>
                    <a:pt x="18988" y="18636"/>
                  </a:cubicBezTo>
                  <a:cubicBezTo>
                    <a:pt x="18997" y="18636"/>
                    <a:pt x="18997" y="18627"/>
                    <a:pt x="18997" y="18617"/>
                  </a:cubicBezTo>
                  <a:cubicBezTo>
                    <a:pt x="19006" y="18617"/>
                    <a:pt x="19006" y="18608"/>
                    <a:pt x="19006" y="18608"/>
                  </a:cubicBezTo>
                  <a:cubicBezTo>
                    <a:pt x="19006" y="18598"/>
                    <a:pt x="19016" y="18598"/>
                    <a:pt x="19025" y="18598"/>
                  </a:cubicBezTo>
                  <a:lnTo>
                    <a:pt x="19044" y="18598"/>
                  </a:lnTo>
                  <a:cubicBezTo>
                    <a:pt x="19044" y="18598"/>
                    <a:pt x="19044" y="18589"/>
                    <a:pt x="19044" y="18589"/>
                  </a:cubicBezTo>
                  <a:lnTo>
                    <a:pt x="19054" y="18589"/>
                  </a:lnTo>
                  <a:cubicBezTo>
                    <a:pt x="19054" y="18589"/>
                    <a:pt x="19054" y="18589"/>
                    <a:pt x="19054" y="18579"/>
                  </a:cubicBezTo>
                  <a:close/>
                  <a:moveTo>
                    <a:pt x="21856" y="18513"/>
                  </a:moveTo>
                  <a:cubicBezTo>
                    <a:pt x="21865" y="18522"/>
                    <a:pt x="21865" y="18522"/>
                    <a:pt x="21874" y="18522"/>
                  </a:cubicBezTo>
                  <a:lnTo>
                    <a:pt x="21893" y="18522"/>
                  </a:lnTo>
                  <a:cubicBezTo>
                    <a:pt x="21922" y="18522"/>
                    <a:pt x="21950" y="18532"/>
                    <a:pt x="21979" y="18541"/>
                  </a:cubicBezTo>
                  <a:lnTo>
                    <a:pt x="21988" y="18541"/>
                  </a:lnTo>
                  <a:cubicBezTo>
                    <a:pt x="22007" y="18541"/>
                    <a:pt x="22026" y="18541"/>
                    <a:pt x="22045" y="18551"/>
                  </a:cubicBezTo>
                  <a:cubicBezTo>
                    <a:pt x="22054" y="18551"/>
                    <a:pt x="22054" y="18560"/>
                    <a:pt x="22064" y="18560"/>
                  </a:cubicBezTo>
                  <a:cubicBezTo>
                    <a:pt x="22064" y="18560"/>
                    <a:pt x="22064" y="18570"/>
                    <a:pt x="22064" y="18570"/>
                  </a:cubicBezTo>
                  <a:lnTo>
                    <a:pt x="22054" y="18570"/>
                  </a:lnTo>
                  <a:cubicBezTo>
                    <a:pt x="22035" y="18570"/>
                    <a:pt x="22035" y="18570"/>
                    <a:pt x="22035" y="18579"/>
                  </a:cubicBezTo>
                  <a:cubicBezTo>
                    <a:pt x="22029" y="18586"/>
                    <a:pt x="22022" y="18593"/>
                    <a:pt x="22015" y="18593"/>
                  </a:cubicBezTo>
                  <a:cubicBezTo>
                    <a:pt x="22013" y="18593"/>
                    <a:pt x="22010" y="18591"/>
                    <a:pt x="22007" y="18589"/>
                  </a:cubicBezTo>
                  <a:cubicBezTo>
                    <a:pt x="21998" y="18579"/>
                    <a:pt x="21998" y="18579"/>
                    <a:pt x="21988" y="18570"/>
                  </a:cubicBezTo>
                  <a:cubicBezTo>
                    <a:pt x="21988" y="18570"/>
                    <a:pt x="21988" y="18579"/>
                    <a:pt x="21988" y="18579"/>
                  </a:cubicBezTo>
                  <a:cubicBezTo>
                    <a:pt x="21979" y="18589"/>
                    <a:pt x="21979" y="18589"/>
                    <a:pt x="21969" y="18589"/>
                  </a:cubicBezTo>
                  <a:cubicBezTo>
                    <a:pt x="21960" y="18598"/>
                    <a:pt x="21960" y="18598"/>
                    <a:pt x="21960" y="18608"/>
                  </a:cubicBezTo>
                  <a:cubicBezTo>
                    <a:pt x="21969" y="18608"/>
                    <a:pt x="21969" y="18617"/>
                    <a:pt x="21969" y="18627"/>
                  </a:cubicBezTo>
                  <a:cubicBezTo>
                    <a:pt x="21960" y="18645"/>
                    <a:pt x="21960" y="18645"/>
                    <a:pt x="21979" y="18645"/>
                  </a:cubicBezTo>
                  <a:lnTo>
                    <a:pt x="21988" y="18645"/>
                  </a:lnTo>
                  <a:cubicBezTo>
                    <a:pt x="21988" y="18655"/>
                    <a:pt x="21988" y="18664"/>
                    <a:pt x="21988" y="18674"/>
                  </a:cubicBezTo>
                  <a:cubicBezTo>
                    <a:pt x="21988" y="18674"/>
                    <a:pt x="21988" y="18683"/>
                    <a:pt x="21988" y="18683"/>
                  </a:cubicBezTo>
                  <a:lnTo>
                    <a:pt x="21979" y="18683"/>
                  </a:lnTo>
                  <a:cubicBezTo>
                    <a:pt x="21969" y="18674"/>
                    <a:pt x="21960" y="18655"/>
                    <a:pt x="21950" y="18645"/>
                  </a:cubicBezTo>
                  <a:cubicBezTo>
                    <a:pt x="21950" y="18645"/>
                    <a:pt x="21941" y="18636"/>
                    <a:pt x="21941" y="18636"/>
                  </a:cubicBezTo>
                  <a:cubicBezTo>
                    <a:pt x="21941" y="18617"/>
                    <a:pt x="21931" y="18608"/>
                    <a:pt x="21922" y="18608"/>
                  </a:cubicBezTo>
                  <a:cubicBezTo>
                    <a:pt x="21903" y="18598"/>
                    <a:pt x="21903" y="18589"/>
                    <a:pt x="21893" y="18579"/>
                  </a:cubicBezTo>
                  <a:cubicBezTo>
                    <a:pt x="21893" y="18570"/>
                    <a:pt x="21893" y="18570"/>
                    <a:pt x="21893" y="18570"/>
                  </a:cubicBezTo>
                  <a:cubicBezTo>
                    <a:pt x="21893" y="18570"/>
                    <a:pt x="21903" y="18570"/>
                    <a:pt x="21903" y="18560"/>
                  </a:cubicBezTo>
                  <a:cubicBezTo>
                    <a:pt x="21884" y="18560"/>
                    <a:pt x="21884" y="18570"/>
                    <a:pt x="21884" y="18589"/>
                  </a:cubicBezTo>
                  <a:cubicBezTo>
                    <a:pt x="21893" y="18589"/>
                    <a:pt x="21893" y="18589"/>
                    <a:pt x="21893" y="18598"/>
                  </a:cubicBezTo>
                  <a:lnTo>
                    <a:pt x="21884" y="18598"/>
                  </a:lnTo>
                  <a:cubicBezTo>
                    <a:pt x="21884" y="18589"/>
                    <a:pt x="21884" y="18589"/>
                    <a:pt x="21884" y="18589"/>
                  </a:cubicBezTo>
                  <a:lnTo>
                    <a:pt x="21865" y="18589"/>
                  </a:lnTo>
                  <a:cubicBezTo>
                    <a:pt x="21861" y="18593"/>
                    <a:pt x="21857" y="18595"/>
                    <a:pt x="21854" y="18595"/>
                  </a:cubicBezTo>
                  <a:cubicBezTo>
                    <a:pt x="21849" y="18595"/>
                    <a:pt x="21846" y="18590"/>
                    <a:pt x="21846" y="18579"/>
                  </a:cubicBezTo>
                  <a:cubicBezTo>
                    <a:pt x="21846" y="18570"/>
                    <a:pt x="21846" y="18560"/>
                    <a:pt x="21846" y="18551"/>
                  </a:cubicBezTo>
                  <a:cubicBezTo>
                    <a:pt x="21856" y="18560"/>
                    <a:pt x="21865" y="18560"/>
                    <a:pt x="21874" y="18570"/>
                  </a:cubicBezTo>
                  <a:cubicBezTo>
                    <a:pt x="21874" y="18560"/>
                    <a:pt x="21874" y="18560"/>
                    <a:pt x="21865" y="18560"/>
                  </a:cubicBezTo>
                  <a:cubicBezTo>
                    <a:pt x="21856" y="18551"/>
                    <a:pt x="21846" y="18541"/>
                    <a:pt x="21846" y="18522"/>
                  </a:cubicBezTo>
                  <a:cubicBezTo>
                    <a:pt x="21846" y="18522"/>
                    <a:pt x="21856" y="18513"/>
                    <a:pt x="21856" y="18513"/>
                  </a:cubicBezTo>
                  <a:close/>
                  <a:moveTo>
                    <a:pt x="22073" y="18579"/>
                  </a:moveTo>
                  <a:cubicBezTo>
                    <a:pt x="22073" y="18589"/>
                    <a:pt x="22083" y="18589"/>
                    <a:pt x="22083" y="18598"/>
                  </a:cubicBezTo>
                  <a:cubicBezTo>
                    <a:pt x="22092" y="18608"/>
                    <a:pt x="22102" y="18627"/>
                    <a:pt x="22111" y="18636"/>
                  </a:cubicBezTo>
                  <a:cubicBezTo>
                    <a:pt x="22111" y="18645"/>
                    <a:pt x="22121" y="18645"/>
                    <a:pt x="22121" y="18645"/>
                  </a:cubicBezTo>
                  <a:cubicBezTo>
                    <a:pt x="22121" y="18655"/>
                    <a:pt x="22121" y="18664"/>
                    <a:pt x="22121" y="18674"/>
                  </a:cubicBezTo>
                  <a:lnTo>
                    <a:pt x="22130" y="18674"/>
                  </a:lnTo>
                  <a:lnTo>
                    <a:pt x="22130" y="18683"/>
                  </a:lnTo>
                  <a:lnTo>
                    <a:pt x="22111" y="18674"/>
                  </a:lnTo>
                  <a:cubicBezTo>
                    <a:pt x="22106" y="18679"/>
                    <a:pt x="22102" y="18681"/>
                    <a:pt x="22097" y="18681"/>
                  </a:cubicBezTo>
                  <a:cubicBezTo>
                    <a:pt x="22092" y="18681"/>
                    <a:pt x="22087" y="18679"/>
                    <a:pt x="22083" y="18674"/>
                  </a:cubicBezTo>
                  <a:cubicBezTo>
                    <a:pt x="22083" y="18674"/>
                    <a:pt x="22083" y="18664"/>
                    <a:pt x="22073" y="18664"/>
                  </a:cubicBezTo>
                  <a:cubicBezTo>
                    <a:pt x="22073" y="18655"/>
                    <a:pt x="22073" y="18655"/>
                    <a:pt x="22073" y="18655"/>
                  </a:cubicBezTo>
                  <a:cubicBezTo>
                    <a:pt x="22064" y="18645"/>
                    <a:pt x="22064" y="18627"/>
                    <a:pt x="22073" y="18627"/>
                  </a:cubicBezTo>
                  <a:cubicBezTo>
                    <a:pt x="22083" y="18627"/>
                    <a:pt x="22083" y="18617"/>
                    <a:pt x="22083" y="18617"/>
                  </a:cubicBezTo>
                  <a:cubicBezTo>
                    <a:pt x="22092" y="18617"/>
                    <a:pt x="22083" y="18608"/>
                    <a:pt x="22083" y="18608"/>
                  </a:cubicBezTo>
                  <a:lnTo>
                    <a:pt x="22073" y="18608"/>
                  </a:lnTo>
                  <a:cubicBezTo>
                    <a:pt x="22064" y="18598"/>
                    <a:pt x="22064" y="18589"/>
                    <a:pt x="22073" y="18579"/>
                  </a:cubicBezTo>
                  <a:close/>
                  <a:moveTo>
                    <a:pt x="22196" y="18664"/>
                  </a:moveTo>
                  <a:cubicBezTo>
                    <a:pt x="22196" y="18664"/>
                    <a:pt x="22206" y="18674"/>
                    <a:pt x="22206" y="18674"/>
                  </a:cubicBezTo>
                  <a:cubicBezTo>
                    <a:pt x="22206" y="18683"/>
                    <a:pt x="22196" y="18683"/>
                    <a:pt x="22196" y="18683"/>
                  </a:cubicBezTo>
                  <a:cubicBezTo>
                    <a:pt x="22187" y="18683"/>
                    <a:pt x="22187" y="18683"/>
                    <a:pt x="22187" y="18674"/>
                  </a:cubicBezTo>
                  <a:cubicBezTo>
                    <a:pt x="22187" y="18674"/>
                    <a:pt x="22196" y="18664"/>
                    <a:pt x="22196" y="18664"/>
                  </a:cubicBezTo>
                  <a:close/>
                  <a:moveTo>
                    <a:pt x="22225" y="18664"/>
                  </a:moveTo>
                  <a:cubicBezTo>
                    <a:pt x="22234" y="18664"/>
                    <a:pt x="22234" y="18674"/>
                    <a:pt x="22225" y="18683"/>
                  </a:cubicBezTo>
                  <a:cubicBezTo>
                    <a:pt x="22225" y="18674"/>
                    <a:pt x="22225" y="18664"/>
                    <a:pt x="22225" y="18664"/>
                  </a:cubicBezTo>
                  <a:close/>
                  <a:moveTo>
                    <a:pt x="18637" y="18683"/>
                  </a:moveTo>
                  <a:cubicBezTo>
                    <a:pt x="18628" y="18693"/>
                    <a:pt x="18628" y="18693"/>
                    <a:pt x="18628" y="18693"/>
                  </a:cubicBezTo>
                  <a:lnTo>
                    <a:pt x="18618" y="18693"/>
                  </a:lnTo>
                  <a:cubicBezTo>
                    <a:pt x="18628" y="18693"/>
                    <a:pt x="18628" y="18693"/>
                    <a:pt x="18628" y="18683"/>
                  </a:cubicBezTo>
                  <a:lnTo>
                    <a:pt x="18628" y="18683"/>
                  </a:lnTo>
                  <a:cubicBezTo>
                    <a:pt x="18628" y="18683"/>
                    <a:pt x="18618" y="18693"/>
                    <a:pt x="18618" y="18693"/>
                  </a:cubicBezTo>
                  <a:cubicBezTo>
                    <a:pt x="18618" y="18693"/>
                    <a:pt x="18609" y="18683"/>
                    <a:pt x="18609" y="18683"/>
                  </a:cubicBezTo>
                  <a:close/>
                  <a:moveTo>
                    <a:pt x="18694" y="18683"/>
                  </a:moveTo>
                  <a:cubicBezTo>
                    <a:pt x="18694" y="18693"/>
                    <a:pt x="18694" y="18693"/>
                    <a:pt x="18694" y="18693"/>
                  </a:cubicBezTo>
                  <a:cubicBezTo>
                    <a:pt x="18694" y="18693"/>
                    <a:pt x="18694" y="18693"/>
                    <a:pt x="18685" y="18683"/>
                  </a:cubicBezTo>
                  <a:close/>
                  <a:moveTo>
                    <a:pt x="18902" y="18579"/>
                  </a:moveTo>
                  <a:cubicBezTo>
                    <a:pt x="18912" y="18579"/>
                    <a:pt x="18912" y="18589"/>
                    <a:pt x="18921" y="18589"/>
                  </a:cubicBezTo>
                  <a:cubicBezTo>
                    <a:pt x="18921" y="18598"/>
                    <a:pt x="18931" y="18608"/>
                    <a:pt x="18931" y="18617"/>
                  </a:cubicBezTo>
                  <a:cubicBezTo>
                    <a:pt x="18931" y="18617"/>
                    <a:pt x="18931" y="18627"/>
                    <a:pt x="18931" y="18627"/>
                  </a:cubicBezTo>
                  <a:lnTo>
                    <a:pt x="18921" y="18627"/>
                  </a:lnTo>
                  <a:cubicBezTo>
                    <a:pt x="18921" y="18627"/>
                    <a:pt x="18931" y="18636"/>
                    <a:pt x="18931" y="18636"/>
                  </a:cubicBezTo>
                  <a:lnTo>
                    <a:pt x="18921" y="18636"/>
                  </a:lnTo>
                  <a:cubicBezTo>
                    <a:pt x="18921" y="18636"/>
                    <a:pt x="18921" y="18627"/>
                    <a:pt x="18921" y="18627"/>
                  </a:cubicBezTo>
                  <a:lnTo>
                    <a:pt x="18902" y="18627"/>
                  </a:lnTo>
                  <a:lnTo>
                    <a:pt x="18893" y="18636"/>
                  </a:lnTo>
                  <a:cubicBezTo>
                    <a:pt x="18893" y="18627"/>
                    <a:pt x="18893" y="18627"/>
                    <a:pt x="18893" y="18617"/>
                  </a:cubicBezTo>
                  <a:lnTo>
                    <a:pt x="18883" y="18617"/>
                  </a:lnTo>
                  <a:cubicBezTo>
                    <a:pt x="18874" y="18627"/>
                    <a:pt x="18874" y="18627"/>
                    <a:pt x="18874" y="18636"/>
                  </a:cubicBezTo>
                  <a:cubicBezTo>
                    <a:pt x="18874" y="18645"/>
                    <a:pt x="18874" y="18645"/>
                    <a:pt x="18874" y="18645"/>
                  </a:cubicBezTo>
                  <a:cubicBezTo>
                    <a:pt x="18874" y="18655"/>
                    <a:pt x="18874" y="18655"/>
                    <a:pt x="18883" y="18655"/>
                  </a:cubicBezTo>
                  <a:lnTo>
                    <a:pt x="18902" y="18655"/>
                  </a:lnTo>
                  <a:cubicBezTo>
                    <a:pt x="18902" y="18655"/>
                    <a:pt x="18893" y="18664"/>
                    <a:pt x="18893" y="18664"/>
                  </a:cubicBezTo>
                  <a:lnTo>
                    <a:pt x="18864" y="18664"/>
                  </a:lnTo>
                  <a:cubicBezTo>
                    <a:pt x="18864" y="18664"/>
                    <a:pt x="18855" y="18674"/>
                    <a:pt x="18855" y="18674"/>
                  </a:cubicBezTo>
                  <a:lnTo>
                    <a:pt x="18846" y="18674"/>
                  </a:lnTo>
                  <a:cubicBezTo>
                    <a:pt x="18855" y="18674"/>
                    <a:pt x="18855" y="18683"/>
                    <a:pt x="18855" y="18683"/>
                  </a:cubicBezTo>
                  <a:lnTo>
                    <a:pt x="18846" y="18683"/>
                  </a:lnTo>
                  <a:cubicBezTo>
                    <a:pt x="18846" y="18679"/>
                    <a:pt x="18846" y="18676"/>
                    <a:pt x="18844" y="18676"/>
                  </a:cubicBezTo>
                  <a:cubicBezTo>
                    <a:pt x="18843" y="18676"/>
                    <a:pt x="18841" y="18679"/>
                    <a:pt x="18836" y="18683"/>
                  </a:cubicBezTo>
                  <a:cubicBezTo>
                    <a:pt x="18836" y="18683"/>
                    <a:pt x="18836" y="18683"/>
                    <a:pt x="18836" y="18693"/>
                  </a:cubicBezTo>
                  <a:lnTo>
                    <a:pt x="18827" y="18693"/>
                  </a:lnTo>
                  <a:cubicBezTo>
                    <a:pt x="18827" y="18683"/>
                    <a:pt x="18827" y="18674"/>
                    <a:pt x="18827" y="18674"/>
                  </a:cubicBezTo>
                  <a:cubicBezTo>
                    <a:pt x="18836" y="18664"/>
                    <a:pt x="18846" y="18655"/>
                    <a:pt x="18846" y="18645"/>
                  </a:cubicBezTo>
                  <a:cubicBezTo>
                    <a:pt x="18855" y="18627"/>
                    <a:pt x="18864" y="18617"/>
                    <a:pt x="18864" y="18598"/>
                  </a:cubicBezTo>
                  <a:cubicBezTo>
                    <a:pt x="18874" y="18589"/>
                    <a:pt x="18874" y="18589"/>
                    <a:pt x="18883" y="18589"/>
                  </a:cubicBezTo>
                  <a:cubicBezTo>
                    <a:pt x="18883" y="18589"/>
                    <a:pt x="18893" y="18589"/>
                    <a:pt x="18893" y="18579"/>
                  </a:cubicBezTo>
                  <a:close/>
                  <a:moveTo>
                    <a:pt x="22830" y="18655"/>
                  </a:moveTo>
                  <a:cubicBezTo>
                    <a:pt x="22840" y="18664"/>
                    <a:pt x="22840" y="18674"/>
                    <a:pt x="22840" y="18693"/>
                  </a:cubicBezTo>
                  <a:cubicBezTo>
                    <a:pt x="22830" y="18683"/>
                    <a:pt x="22830" y="18674"/>
                    <a:pt x="22830" y="18664"/>
                  </a:cubicBezTo>
                  <a:cubicBezTo>
                    <a:pt x="22830" y="18664"/>
                    <a:pt x="22830" y="18664"/>
                    <a:pt x="22830" y="18655"/>
                  </a:cubicBezTo>
                  <a:close/>
                  <a:moveTo>
                    <a:pt x="19290" y="18693"/>
                  </a:moveTo>
                  <a:lnTo>
                    <a:pt x="19290" y="18693"/>
                  </a:lnTo>
                  <a:cubicBezTo>
                    <a:pt x="19290" y="18693"/>
                    <a:pt x="19290" y="18693"/>
                    <a:pt x="19290" y="18693"/>
                  </a:cubicBezTo>
                  <a:close/>
                  <a:moveTo>
                    <a:pt x="18420" y="18693"/>
                  </a:moveTo>
                  <a:cubicBezTo>
                    <a:pt x="18420" y="18693"/>
                    <a:pt x="18420" y="18702"/>
                    <a:pt x="18410" y="18702"/>
                  </a:cubicBezTo>
                  <a:lnTo>
                    <a:pt x="18420" y="18693"/>
                  </a:lnTo>
                  <a:close/>
                  <a:moveTo>
                    <a:pt x="22923" y="18607"/>
                  </a:moveTo>
                  <a:cubicBezTo>
                    <a:pt x="22930" y="18607"/>
                    <a:pt x="22937" y="18610"/>
                    <a:pt x="22944" y="18617"/>
                  </a:cubicBezTo>
                  <a:cubicBezTo>
                    <a:pt x="22949" y="18622"/>
                    <a:pt x="22954" y="18624"/>
                    <a:pt x="22958" y="18624"/>
                  </a:cubicBezTo>
                  <a:cubicBezTo>
                    <a:pt x="22963" y="18624"/>
                    <a:pt x="22968" y="18622"/>
                    <a:pt x="22972" y="18617"/>
                  </a:cubicBezTo>
                  <a:lnTo>
                    <a:pt x="22982" y="18617"/>
                  </a:lnTo>
                  <a:lnTo>
                    <a:pt x="22982" y="18627"/>
                  </a:lnTo>
                  <a:cubicBezTo>
                    <a:pt x="22991" y="18627"/>
                    <a:pt x="22991" y="18627"/>
                    <a:pt x="23001" y="18636"/>
                  </a:cubicBezTo>
                  <a:cubicBezTo>
                    <a:pt x="23001" y="18645"/>
                    <a:pt x="23001" y="18655"/>
                    <a:pt x="23001" y="18664"/>
                  </a:cubicBezTo>
                  <a:cubicBezTo>
                    <a:pt x="22991" y="18664"/>
                    <a:pt x="22991" y="18655"/>
                    <a:pt x="22982" y="18655"/>
                  </a:cubicBezTo>
                  <a:cubicBezTo>
                    <a:pt x="22982" y="18655"/>
                    <a:pt x="22982" y="18664"/>
                    <a:pt x="22982" y="18674"/>
                  </a:cubicBezTo>
                  <a:cubicBezTo>
                    <a:pt x="22976" y="18671"/>
                    <a:pt x="22972" y="18670"/>
                    <a:pt x="22967" y="18670"/>
                  </a:cubicBezTo>
                  <a:cubicBezTo>
                    <a:pt x="22957" y="18670"/>
                    <a:pt x="22951" y="18677"/>
                    <a:pt x="22944" y="18683"/>
                  </a:cubicBezTo>
                  <a:cubicBezTo>
                    <a:pt x="22935" y="18693"/>
                    <a:pt x="22925" y="18693"/>
                    <a:pt x="22916" y="18693"/>
                  </a:cubicBezTo>
                  <a:cubicBezTo>
                    <a:pt x="22906" y="18693"/>
                    <a:pt x="22897" y="18693"/>
                    <a:pt x="22887" y="18702"/>
                  </a:cubicBezTo>
                  <a:lnTo>
                    <a:pt x="22878" y="18702"/>
                  </a:lnTo>
                  <a:cubicBezTo>
                    <a:pt x="22878" y="18702"/>
                    <a:pt x="22868" y="18702"/>
                    <a:pt x="22868" y="18693"/>
                  </a:cubicBezTo>
                  <a:cubicBezTo>
                    <a:pt x="22878" y="18693"/>
                    <a:pt x="22878" y="18683"/>
                    <a:pt x="22878" y="18683"/>
                  </a:cubicBezTo>
                  <a:cubicBezTo>
                    <a:pt x="22878" y="18674"/>
                    <a:pt x="22878" y="18674"/>
                    <a:pt x="22878" y="18674"/>
                  </a:cubicBezTo>
                  <a:cubicBezTo>
                    <a:pt x="22859" y="18674"/>
                    <a:pt x="22849" y="18664"/>
                    <a:pt x="22849" y="18655"/>
                  </a:cubicBezTo>
                  <a:cubicBezTo>
                    <a:pt x="22840" y="18645"/>
                    <a:pt x="22840" y="18645"/>
                    <a:pt x="22849" y="18645"/>
                  </a:cubicBezTo>
                  <a:lnTo>
                    <a:pt x="22868" y="18645"/>
                  </a:lnTo>
                  <a:cubicBezTo>
                    <a:pt x="22878" y="18645"/>
                    <a:pt x="22897" y="18636"/>
                    <a:pt x="22897" y="18627"/>
                  </a:cubicBezTo>
                  <a:cubicBezTo>
                    <a:pt x="22903" y="18615"/>
                    <a:pt x="22912" y="18607"/>
                    <a:pt x="22923" y="18607"/>
                  </a:cubicBezTo>
                  <a:close/>
                  <a:moveTo>
                    <a:pt x="18505" y="18674"/>
                  </a:moveTo>
                  <a:cubicBezTo>
                    <a:pt x="18505" y="18683"/>
                    <a:pt x="18505" y="18683"/>
                    <a:pt x="18505" y="18683"/>
                  </a:cubicBezTo>
                  <a:cubicBezTo>
                    <a:pt x="18505" y="18683"/>
                    <a:pt x="18514" y="18683"/>
                    <a:pt x="18514" y="18693"/>
                  </a:cubicBezTo>
                  <a:cubicBezTo>
                    <a:pt x="18514" y="18693"/>
                    <a:pt x="18514" y="18702"/>
                    <a:pt x="18514" y="18702"/>
                  </a:cubicBezTo>
                  <a:cubicBezTo>
                    <a:pt x="18514" y="18707"/>
                    <a:pt x="18512" y="18709"/>
                    <a:pt x="18508" y="18709"/>
                  </a:cubicBezTo>
                  <a:cubicBezTo>
                    <a:pt x="18505" y="18709"/>
                    <a:pt x="18500" y="18707"/>
                    <a:pt x="18495" y="18702"/>
                  </a:cubicBezTo>
                  <a:cubicBezTo>
                    <a:pt x="18495" y="18702"/>
                    <a:pt x="18486" y="18702"/>
                    <a:pt x="18486" y="18693"/>
                  </a:cubicBezTo>
                  <a:lnTo>
                    <a:pt x="18505" y="18693"/>
                  </a:lnTo>
                  <a:cubicBezTo>
                    <a:pt x="18505" y="18683"/>
                    <a:pt x="18505" y="18683"/>
                    <a:pt x="18505" y="18683"/>
                  </a:cubicBezTo>
                  <a:cubicBezTo>
                    <a:pt x="18495" y="18683"/>
                    <a:pt x="18495" y="18683"/>
                    <a:pt x="18495" y="18674"/>
                  </a:cubicBezTo>
                  <a:close/>
                  <a:moveTo>
                    <a:pt x="18887" y="18698"/>
                  </a:moveTo>
                  <a:cubicBezTo>
                    <a:pt x="18888" y="18698"/>
                    <a:pt x="18890" y="18699"/>
                    <a:pt x="18893" y="18702"/>
                  </a:cubicBezTo>
                  <a:lnTo>
                    <a:pt x="18883" y="18712"/>
                  </a:lnTo>
                  <a:cubicBezTo>
                    <a:pt x="18883" y="18705"/>
                    <a:pt x="18883" y="18698"/>
                    <a:pt x="18887" y="18698"/>
                  </a:cubicBezTo>
                  <a:close/>
                  <a:moveTo>
                    <a:pt x="21808" y="18627"/>
                  </a:moveTo>
                  <a:cubicBezTo>
                    <a:pt x="21837" y="18627"/>
                    <a:pt x="21865" y="18627"/>
                    <a:pt x="21884" y="18645"/>
                  </a:cubicBezTo>
                  <a:cubicBezTo>
                    <a:pt x="21893" y="18655"/>
                    <a:pt x="21893" y="18655"/>
                    <a:pt x="21884" y="18664"/>
                  </a:cubicBezTo>
                  <a:cubicBezTo>
                    <a:pt x="21884" y="18664"/>
                    <a:pt x="21884" y="18664"/>
                    <a:pt x="21884" y="18674"/>
                  </a:cubicBezTo>
                  <a:cubicBezTo>
                    <a:pt x="21884" y="18674"/>
                    <a:pt x="21893" y="18674"/>
                    <a:pt x="21893" y="18683"/>
                  </a:cubicBezTo>
                  <a:lnTo>
                    <a:pt x="21912" y="18683"/>
                  </a:lnTo>
                  <a:cubicBezTo>
                    <a:pt x="21912" y="18674"/>
                    <a:pt x="21912" y="18674"/>
                    <a:pt x="21912" y="18664"/>
                  </a:cubicBezTo>
                  <a:lnTo>
                    <a:pt x="21903" y="18664"/>
                  </a:lnTo>
                  <a:lnTo>
                    <a:pt x="21912" y="18655"/>
                  </a:lnTo>
                  <a:cubicBezTo>
                    <a:pt x="21931" y="18664"/>
                    <a:pt x="21950" y="18683"/>
                    <a:pt x="21960" y="18693"/>
                  </a:cubicBezTo>
                  <a:cubicBezTo>
                    <a:pt x="21960" y="18702"/>
                    <a:pt x="21950" y="18712"/>
                    <a:pt x="21941" y="18712"/>
                  </a:cubicBezTo>
                  <a:lnTo>
                    <a:pt x="21931" y="18712"/>
                  </a:lnTo>
                  <a:cubicBezTo>
                    <a:pt x="21884" y="18683"/>
                    <a:pt x="21837" y="18655"/>
                    <a:pt x="21789" y="18636"/>
                  </a:cubicBezTo>
                  <a:cubicBezTo>
                    <a:pt x="21799" y="18636"/>
                    <a:pt x="21799" y="18627"/>
                    <a:pt x="21808" y="18627"/>
                  </a:cubicBezTo>
                  <a:close/>
                  <a:moveTo>
                    <a:pt x="18543" y="18703"/>
                  </a:moveTo>
                  <a:cubicBezTo>
                    <a:pt x="18543" y="18712"/>
                    <a:pt x="18543" y="18712"/>
                    <a:pt x="18552" y="18712"/>
                  </a:cubicBezTo>
                  <a:lnTo>
                    <a:pt x="18552" y="18721"/>
                  </a:lnTo>
                  <a:cubicBezTo>
                    <a:pt x="18543" y="18721"/>
                    <a:pt x="18543" y="18712"/>
                    <a:pt x="18543" y="18703"/>
                  </a:cubicBezTo>
                  <a:close/>
                  <a:moveTo>
                    <a:pt x="18571" y="18702"/>
                  </a:moveTo>
                  <a:lnTo>
                    <a:pt x="18581" y="18712"/>
                  </a:lnTo>
                  <a:cubicBezTo>
                    <a:pt x="18571" y="18712"/>
                    <a:pt x="18571" y="18712"/>
                    <a:pt x="18571" y="18721"/>
                  </a:cubicBezTo>
                  <a:cubicBezTo>
                    <a:pt x="18562" y="18721"/>
                    <a:pt x="18562" y="18712"/>
                    <a:pt x="18562" y="18712"/>
                  </a:cubicBezTo>
                  <a:lnTo>
                    <a:pt x="18571" y="18712"/>
                  </a:lnTo>
                  <a:lnTo>
                    <a:pt x="18571" y="18702"/>
                  </a:lnTo>
                  <a:close/>
                  <a:moveTo>
                    <a:pt x="18628" y="18712"/>
                  </a:moveTo>
                  <a:lnTo>
                    <a:pt x="18618" y="18721"/>
                  </a:lnTo>
                  <a:lnTo>
                    <a:pt x="18618" y="18712"/>
                  </a:lnTo>
                  <a:close/>
                  <a:moveTo>
                    <a:pt x="22045" y="18702"/>
                  </a:moveTo>
                  <a:lnTo>
                    <a:pt x="22045" y="18721"/>
                  </a:lnTo>
                  <a:cubicBezTo>
                    <a:pt x="22035" y="18721"/>
                    <a:pt x="22035" y="18702"/>
                    <a:pt x="22045" y="18702"/>
                  </a:cubicBezTo>
                  <a:close/>
                  <a:moveTo>
                    <a:pt x="19518" y="18712"/>
                  </a:moveTo>
                  <a:cubicBezTo>
                    <a:pt x="19518" y="18721"/>
                    <a:pt x="19518" y="18721"/>
                    <a:pt x="19518" y="18721"/>
                  </a:cubicBezTo>
                  <a:cubicBezTo>
                    <a:pt x="19518" y="18721"/>
                    <a:pt x="19513" y="18725"/>
                    <a:pt x="19511" y="18725"/>
                  </a:cubicBezTo>
                  <a:cubicBezTo>
                    <a:pt x="19509" y="18725"/>
                    <a:pt x="19508" y="18724"/>
                    <a:pt x="19508" y="18721"/>
                  </a:cubicBezTo>
                  <a:cubicBezTo>
                    <a:pt x="19508" y="18721"/>
                    <a:pt x="19508" y="18721"/>
                    <a:pt x="19508" y="18712"/>
                  </a:cubicBezTo>
                  <a:close/>
                  <a:moveTo>
                    <a:pt x="18514" y="18721"/>
                  </a:moveTo>
                  <a:lnTo>
                    <a:pt x="18524" y="18731"/>
                  </a:lnTo>
                  <a:cubicBezTo>
                    <a:pt x="18524" y="18731"/>
                    <a:pt x="18514" y="18731"/>
                    <a:pt x="18514" y="18721"/>
                  </a:cubicBezTo>
                  <a:close/>
                  <a:moveTo>
                    <a:pt x="19489" y="18721"/>
                  </a:moveTo>
                  <a:cubicBezTo>
                    <a:pt x="19480" y="18721"/>
                    <a:pt x="19480" y="18721"/>
                    <a:pt x="19480" y="18731"/>
                  </a:cubicBezTo>
                  <a:lnTo>
                    <a:pt x="19499" y="18721"/>
                  </a:lnTo>
                  <a:close/>
                  <a:moveTo>
                    <a:pt x="22954" y="18721"/>
                  </a:moveTo>
                  <a:lnTo>
                    <a:pt x="22954" y="18731"/>
                  </a:lnTo>
                  <a:lnTo>
                    <a:pt x="22935" y="18731"/>
                  </a:lnTo>
                  <a:lnTo>
                    <a:pt x="22954" y="18721"/>
                  </a:lnTo>
                  <a:close/>
                  <a:moveTo>
                    <a:pt x="18647" y="18712"/>
                  </a:moveTo>
                  <a:cubicBezTo>
                    <a:pt x="18647" y="18712"/>
                    <a:pt x="18637" y="18721"/>
                    <a:pt x="18637" y="18721"/>
                  </a:cubicBezTo>
                  <a:lnTo>
                    <a:pt x="18647" y="18721"/>
                  </a:lnTo>
                  <a:cubicBezTo>
                    <a:pt x="18656" y="18731"/>
                    <a:pt x="18647" y="18731"/>
                    <a:pt x="18647" y="18740"/>
                  </a:cubicBezTo>
                  <a:cubicBezTo>
                    <a:pt x="18656" y="18740"/>
                    <a:pt x="18656" y="18740"/>
                    <a:pt x="18656" y="18731"/>
                  </a:cubicBezTo>
                  <a:cubicBezTo>
                    <a:pt x="18666" y="18731"/>
                    <a:pt x="18666" y="18740"/>
                    <a:pt x="18666" y="18740"/>
                  </a:cubicBezTo>
                  <a:lnTo>
                    <a:pt x="18675" y="18740"/>
                  </a:lnTo>
                  <a:cubicBezTo>
                    <a:pt x="18675" y="18731"/>
                    <a:pt x="18675" y="18731"/>
                    <a:pt x="18675" y="18731"/>
                  </a:cubicBezTo>
                  <a:cubicBezTo>
                    <a:pt x="18675" y="18721"/>
                    <a:pt x="18675" y="18721"/>
                    <a:pt x="18675" y="18712"/>
                  </a:cubicBezTo>
                  <a:close/>
                  <a:moveTo>
                    <a:pt x="22272" y="18712"/>
                  </a:moveTo>
                  <a:cubicBezTo>
                    <a:pt x="22281" y="18712"/>
                    <a:pt x="22281" y="18721"/>
                    <a:pt x="22291" y="18721"/>
                  </a:cubicBezTo>
                  <a:lnTo>
                    <a:pt x="22310" y="18721"/>
                  </a:lnTo>
                  <a:cubicBezTo>
                    <a:pt x="22310" y="18731"/>
                    <a:pt x="22310" y="18740"/>
                    <a:pt x="22300" y="18740"/>
                  </a:cubicBezTo>
                  <a:lnTo>
                    <a:pt x="22291" y="18740"/>
                  </a:lnTo>
                  <a:cubicBezTo>
                    <a:pt x="22281" y="18740"/>
                    <a:pt x="22281" y="18740"/>
                    <a:pt x="22281" y="18731"/>
                  </a:cubicBezTo>
                  <a:lnTo>
                    <a:pt x="22272" y="18731"/>
                  </a:lnTo>
                  <a:lnTo>
                    <a:pt x="22281" y="18721"/>
                  </a:lnTo>
                  <a:lnTo>
                    <a:pt x="22272" y="18721"/>
                  </a:lnTo>
                  <a:lnTo>
                    <a:pt x="22272" y="18712"/>
                  </a:lnTo>
                  <a:close/>
                  <a:moveTo>
                    <a:pt x="22480" y="18731"/>
                  </a:moveTo>
                  <a:cubicBezTo>
                    <a:pt x="22490" y="18740"/>
                    <a:pt x="22490" y="18740"/>
                    <a:pt x="22480" y="18740"/>
                  </a:cubicBezTo>
                  <a:cubicBezTo>
                    <a:pt x="22480" y="18743"/>
                    <a:pt x="22479" y="18744"/>
                    <a:pt x="22478" y="18744"/>
                  </a:cubicBezTo>
                  <a:cubicBezTo>
                    <a:pt x="22475" y="18744"/>
                    <a:pt x="22468" y="18737"/>
                    <a:pt x="22461" y="18731"/>
                  </a:cubicBezTo>
                  <a:close/>
                  <a:moveTo>
                    <a:pt x="19518" y="18740"/>
                  </a:moveTo>
                  <a:lnTo>
                    <a:pt x="19518" y="18740"/>
                  </a:lnTo>
                  <a:cubicBezTo>
                    <a:pt x="19518" y="18743"/>
                    <a:pt x="19519" y="18746"/>
                    <a:pt x="19520" y="18747"/>
                  </a:cubicBezTo>
                  <a:lnTo>
                    <a:pt x="19520" y="18747"/>
                  </a:lnTo>
                  <a:cubicBezTo>
                    <a:pt x="19518" y="18744"/>
                    <a:pt x="19518" y="18740"/>
                    <a:pt x="19518" y="18740"/>
                  </a:cubicBezTo>
                  <a:close/>
                  <a:moveTo>
                    <a:pt x="19520" y="18747"/>
                  </a:moveTo>
                  <a:cubicBezTo>
                    <a:pt x="19522" y="18748"/>
                    <a:pt x="19524" y="18750"/>
                    <a:pt x="19527" y="18750"/>
                  </a:cubicBezTo>
                  <a:cubicBezTo>
                    <a:pt x="19527" y="18750"/>
                    <a:pt x="19523" y="18750"/>
                    <a:pt x="19520" y="18747"/>
                  </a:cubicBezTo>
                  <a:close/>
                  <a:moveTo>
                    <a:pt x="19537" y="18740"/>
                  </a:moveTo>
                  <a:cubicBezTo>
                    <a:pt x="19527" y="18740"/>
                    <a:pt x="19527" y="18750"/>
                    <a:pt x="19527" y="18750"/>
                  </a:cubicBezTo>
                  <a:lnTo>
                    <a:pt x="19537" y="18750"/>
                  </a:lnTo>
                  <a:cubicBezTo>
                    <a:pt x="19537" y="18740"/>
                    <a:pt x="19537" y="18740"/>
                    <a:pt x="19537" y="18740"/>
                  </a:cubicBezTo>
                  <a:close/>
                  <a:moveTo>
                    <a:pt x="22007" y="18731"/>
                  </a:moveTo>
                  <a:cubicBezTo>
                    <a:pt x="22007" y="18731"/>
                    <a:pt x="22016" y="18740"/>
                    <a:pt x="22016" y="18740"/>
                  </a:cubicBezTo>
                  <a:cubicBezTo>
                    <a:pt x="22016" y="18740"/>
                    <a:pt x="22016" y="18750"/>
                    <a:pt x="22016" y="18750"/>
                  </a:cubicBezTo>
                  <a:lnTo>
                    <a:pt x="22007" y="18750"/>
                  </a:lnTo>
                  <a:cubicBezTo>
                    <a:pt x="22007" y="18750"/>
                    <a:pt x="21998" y="18740"/>
                    <a:pt x="21998" y="18740"/>
                  </a:cubicBezTo>
                  <a:cubicBezTo>
                    <a:pt x="21998" y="18740"/>
                    <a:pt x="21998" y="18731"/>
                    <a:pt x="22007" y="18731"/>
                  </a:cubicBezTo>
                  <a:close/>
                  <a:moveTo>
                    <a:pt x="23569" y="18740"/>
                  </a:moveTo>
                  <a:cubicBezTo>
                    <a:pt x="23569" y="18750"/>
                    <a:pt x="23569" y="18750"/>
                    <a:pt x="23569" y="18750"/>
                  </a:cubicBezTo>
                  <a:cubicBezTo>
                    <a:pt x="23559" y="18750"/>
                    <a:pt x="23559" y="18740"/>
                    <a:pt x="23559" y="18740"/>
                  </a:cubicBezTo>
                  <a:close/>
                  <a:moveTo>
                    <a:pt x="19792" y="18759"/>
                  </a:moveTo>
                  <a:cubicBezTo>
                    <a:pt x="19792" y="18759"/>
                    <a:pt x="19792" y="18759"/>
                    <a:pt x="19783" y="18768"/>
                  </a:cubicBezTo>
                  <a:cubicBezTo>
                    <a:pt x="19783" y="18759"/>
                    <a:pt x="19783" y="18759"/>
                    <a:pt x="19783" y="18759"/>
                  </a:cubicBezTo>
                  <a:close/>
                  <a:moveTo>
                    <a:pt x="19887" y="18768"/>
                  </a:moveTo>
                  <a:cubicBezTo>
                    <a:pt x="19887" y="18768"/>
                    <a:pt x="19887" y="18778"/>
                    <a:pt x="19896" y="18778"/>
                  </a:cubicBezTo>
                  <a:cubicBezTo>
                    <a:pt x="19896" y="18768"/>
                    <a:pt x="19887" y="18768"/>
                    <a:pt x="19887" y="18768"/>
                  </a:cubicBezTo>
                  <a:close/>
                  <a:moveTo>
                    <a:pt x="22130" y="18740"/>
                  </a:moveTo>
                  <a:cubicBezTo>
                    <a:pt x="22130" y="18750"/>
                    <a:pt x="22130" y="18750"/>
                    <a:pt x="22130" y="18750"/>
                  </a:cubicBezTo>
                  <a:cubicBezTo>
                    <a:pt x="22130" y="18759"/>
                    <a:pt x="22139" y="18759"/>
                    <a:pt x="22139" y="18759"/>
                  </a:cubicBezTo>
                  <a:cubicBezTo>
                    <a:pt x="22149" y="18759"/>
                    <a:pt x="22149" y="18759"/>
                    <a:pt x="22149" y="18768"/>
                  </a:cubicBezTo>
                  <a:cubicBezTo>
                    <a:pt x="22149" y="18768"/>
                    <a:pt x="22149" y="18778"/>
                    <a:pt x="22149" y="18778"/>
                  </a:cubicBezTo>
                  <a:cubicBezTo>
                    <a:pt x="22130" y="18778"/>
                    <a:pt x="22121" y="18759"/>
                    <a:pt x="22130" y="18740"/>
                  </a:cubicBezTo>
                  <a:close/>
                  <a:moveTo>
                    <a:pt x="22315" y="18742"/>
                  </a:moveTo>
                  <a:cubicBezTo>
                    <a:pt x="22317" y="18742"/>
                    <a:pt x="22319" y="18745"/>
                    <a:pt x="22319" y="18750"/>
                  </a:cubicBezTo>
                  <a:cubicBezTo>
                    <a:pt x="22319" y="18768"/>
                    <a:pt x="22310" y="18778"/>
                    <a:pt x="22300" y="18778"/>
                  </a:cubicBezTo>
                  <a:cubicBezTo>
                    <a:pt x="22291" y="18778"/>
                    <a:pt x="22291" y="18778"/>
                    <a:pt x="22291" y="18768"/>
                  </a:cubicBezTo>
                  <a:cubicBezTo>
                    <a:pt x="22300" y="18759"/>
                    <a:pt x="22300" y="18759"/>
                    <a:pt x="22310" y="18750"/>
                  </a:cubicBezTo>
                  <a:cubicBezTo>
                    <a:pt x="22310" y="18745"/>
                    <a:pt x="22312" y="18742"/>
                    <a:pt x="22315" y="18742"/>
                  </a:cubicBezTo>
                  <a:close/>
                  <a:moveTo>
                    <a:pt x="23514" y="18734"/>
                  </a:moveTo>
                  <a:cubicBezTo>
                    <a:pt x="23520" y="18734"/>
                    <a:pt x="23525" y="18738"/>
                    <a:pt x="23531" y="18750"/>
                  </a:cubicBezTo>
                  <a:cubicBezTo>
                    <a:pt x="23531" y="18750"/>
                    <a:pt x="23531" y="18759"/>
                    <a:pt x="23531" y="18759"/>
                  </a:cubicBezTo>
                  <a:cubicBezTo>
                    <a:pt x="23531" y="18768"/>
                    <a:pt x="23531" y="18778"/>
                    <a:pt x="23521" y="18778"/>
                  </a:cubicBezTo>
                  <a:cubicBezTo>
                    <a:pt x="23512" y="18778"/>
                    <a:pt x="23503" y="18768"/>
                    <a:pt x="23493" y="18750"/>
                  </a:cubicBezTo>
                  <a:cubicBezTo>
                    <a:pt x="23493" y="18750"/>
                    <a:pt x="23493" y="18750"/>
                    <a:pt x="23503" y="18740"/>
                  </a:cubicBezTo>
                  <a:cubicBezTo>
                    <a:pt x="23506" y="18736"/>
                    <a:pt x="23510" y="18734"/>
                    <a:pt x="23514" y="18734"/>
                  </a:cubicBezTo>
                  <a:close/>
                  <a:moveTo>
                    <a:pt x="22423" y="18778"/>
                  </a:moveTo>
                  <a:cubicBezTo>
                    <a:pt x="22433" y="18778"/>
                    <a:pt x="22433" y="18778"/>
                    <a:pt x="22442" y="18787"/>
                  </a:cubicBezTo>
                  <a:lnTo>
                    <a:pt x="22433" y="18787"/>
                  </a:lnTo>
                  <a:cubicBezTo>
                    <a:pt x="22433" y="18787"/>
                    <a:pt x="22423" y="18778"/>
                    <a:pt x="22423" y="18778"/>
                  </a:cubicBezTo>
                  <a:close/>
                  <a:moveTo>
                    <a:pt x="23323" y="18768"/>
                  </a:moveTo>
                  <a:lnTo>
                    <a:pt x="23332" y="18778"/>
                  </a:lnTo>
                  <a:cubicBezTo>
                    <a:pt x="23323" y="18787"/>
                    <a:pt x="23313" y="18787"/>
                    <a:pt x="23304" y="18787"/>
                  </a:cubicBezTo>
                  <a:lnTo>
                    <a:pt x="23294" y="18787"/>
                  </a:lnTo>
                  <a:cubicBezTo>
                    <a:pt x="23294" y="18778"/>
                    <a:pt x="23304" y="18778"/>
                    <a:pt x="23304" y="18778"/>
                  </a:cubicBezTo>
                  <a:cubicBezTo>
                    <a:pt x="23313" y="18778"/>
                    <a:pt x="23323" y="18778"/>
                    <a:pt x="23323" y="18768"/>
                  </a:cubicBezTo>
                  <a:close/>
                  <a:moveTo>
                    <a:pt x="23389" y="18778"/>
                  </a:moveTo>
                  <a:cubicBezTo>
                    <a:pt x="23389" y="18778"/>
                    <a:pt x="23398" y="18787"/>
                    <a:pt x="23398" y="18787"/>
                  </a:cubicBezTo>
                  <a:lnTo>
                    <a:pt x="23389" y="18787"/>
                  </a:lnTo>
                  <a:cubicBezTo>
                    <a:pt x="23389" y="18787"/>
                    <a:pt x="23379" y="18787"/>
                    <a:pt x="23379" y="18778"/>
                  </a:cubicBezTo>
                  <a:close/>
                  <a:moveTo>
                    <a:pt x="22111" y="18759"/>
                  </a:moveTo>
                  <a:cubicBezTo>
                    <a:pt x="22111" y="18768"/>
                    <a:pt x="22121" y="18778"/>
                    <a:pt x="22130" y="18778"/>
                  </a:cubicBezTo>
                  <a:cubicBezTo>
                    <a:pt x="22130" y="18787"/>
                    <a:pt x="22130" y="18787"/>
                    <a:pt x="22130" y="18787"/>
                  </a:cubicBezTo>
                  <a:cubicBezTo>
                    <a:pt x="22121" y="18787"/>
                    <a:pt x="22121" y="18797"/>
                    <a:pt x="22111" y="18797"/>
                  </a:cubicBezTo>
                  <a:cubicBezTo>
                    <a:pt x="22102" y="18797"/>
                    <a:pt x="22102" y="18787"/>
                    <a:pt x="22102" y="18778"/>
                  </a:cubicBezTo>
                  <a:cubicBezTo>
                    <a:pt x="22111" y="18778"/>
                    <a:pt x="22111" y="18768"/>
                    <a:pt x="22111" y="18759"/>
                  </a:cubicBezTo>
                  <a:close/>
                  <a:moveTo>
                    <a:pt x="23361" y="18787"/>
                  </a:moveTo>
                  <a:cubicBezTo>
                    <a:pt x="23370" y="18787"/>
                    <a:pt x="23370" y="18787"/>
                    <a:pt x="23370" y="18797"/>
                  </a:cubicBezTo>
                  <a:lnTo>
                    <a:pt x="23361" y="18787"/>
                  </a:lnTo>
                  <a:close/>
                  <a:moveTo>
                    <a:pt x="22461" y="18778"/>
                  </a:moveTo>
                  <a:cubicBezTo>
                    <a:pt x="22461" y="18787"/>
                    <a:pt x="22461" y="18787"/>
                    <a:pt x="22452" y="18787"/>
                  </a:cubicBezTo>
                  <a:lnTo>
                    <a:pt x="22461" y="18787"/>
                  </a:lnTo>
                  <a:cubicBezTo>
                    <a:pt x="22461" y="18797"/>
                    <a:pt x="22461" y="18797"/>
                    <a:pt x="22452" y="18806"/>
                  </a:cubicBezTo>
                  <a:cubicBezTo>
                    <a:pt x="22452" y="18806"/>
                    <a:pt x="22442" y="18797"/>
                    <a:pt x="22452" y="18797"/>
                  </a:cubicBezTo>
                  <a:cubicBezTo>
                    <a:pt x="22452" y="18797"/>
                    <a:pt x="22452" y="18787"/>
                    <a:pt x="22452" y="18787"/>
                  </a:cubicBezTo>
                  <a:cubicBezTo>
                    <a:pt x="22452" y="18787"/>
                    <a:pt x="22452" y="18778"/>
                    <a:pt x="22452" y="18778"/>
                  </a:cubicBezTo>
                  <a:close/>
                  <a:moveTo>
                    <a:pt x="23275" y="18787"/>
                  </a:moveTo>
                  <a:cubicBezTo>
                    <a:pt x="23285" y="18787"/>
                    <a:pt x="23285" y="18797"/>
                    <a:pt x="23285" y="18797"/>
                  </a:cubicBezTo>
                  <a:cubicBezTo>
                    <a:pt x="23285" y="18797"/>
                    <a:pt x="23285" y="18797"/>
                    <a:pt x="23285" y="18806"/>
                  </a:cubicBezTo>
                  <a:cubicBezTo>
                    <a:pt x="23275" y="18797"/>
                    <a:pt x="23275" y="18797"/>
                    <a:pt x="23275" y="18797"/>
                  </a:cubicBezTo>
                  <a:cubicBezTo>
                    <a:pt x="23275" y="18787"/>
                    <a:pt x="23275" y="18787"/>
                    <a:pt x="23275" y="18787"/>
                  </a:cubicBezTo>
                  <a:close/>
                  <a:moveTo>
                    <a:pt x="22149" y="18787"/>
                  </a:moveTo>
                  <a:cubicBezTo>
                    <a:pt x="22158" y="18797"/>
                    <a:pt x="22158" y="18806"/>
                    <a:pt x="22158" y="18816"/>
                  </a:cubicBezTo>
                  <a:lnTo>
                    <a:pt x="22149" y="18816"/>
                  </a:lnTo>
                  <a:cubicBezTo>
                    <a:pt x="22149" y="18816"/>
                    <a:pt x="22139" y="18816"/>
                    <a:pt x="22139" y="18806"/>
                  </a:cubicBezTo>
                  <a:cubicBezTo>
                    <a:pt x="22149" y="18806"/>
                    <a:pt x="22149" y="18797"/>
                    <a:pt x="22149" y="18787"/>
                  </a:cubicBezTo>
                  <a:close/>
                  <a:moveTo>
                    <a:pt x="23304" y="18797"/>
                  </a:moveTo>
                  <a:lnTo>
                    <a:pt x="23313" y="18806"/>
                  </a:lnTo>
                  <a:lnTo>
                    <a:pt x="23313" y="18816"/>
                  </a:lnTo>
                  <a:cubicBezTo>
                    <a:pt x="23304" y="18816"/>
                    <a:pt x="23304" y="18806"/>
                    <a:pt x="23304" y="18797"/>
                  </a:cubicBezTo>
                  <a:close/>
                  <a:moveTo>
                    <a:pt x="22149" y="18835"/>
                  </a:moveTo>
                  <a:cubicBezTo>
                    <a:pt x="22158" y="18835"/>
                    <a:pt x="22168" y="18835"/>
                    <a:pt x="22168" y="18844"/>
                  </a:cubicBezTo>
                  <a:cubicBezTo>
                    <a:pt x="22158" y="18844"/>
                    <a:pt x="22158" y="18835"/>
                    <a:pt x="22149" y="18835"/>
                  </a:cubicBezTo>
                  <a:close/>
                  <a:moveTo>
                    <a:pt x="23266" y="18806"/>
                  </a:moveTo>
                  <a:cubicBezTo>
                    <a:pt x="23275" y="18806"/>
                    <a:pt x="23275" y="18816"/>
                    <a:pt x="23275" y="18816"/>
                  </a:cubicBezTo>
                  <a:cubicBezTo>
                    <a:pt x="23275" y="18825"/>
                    <a:pt x="23266" y="18835"/>
                    <a:pt x="23256" y="18844"/>
                  </a:cubicBezTo>
                  <a:cubicBezTo>
                    <a:pt x="23253" y="18847"/>
                    <a:pt x="23251" y="18848"/>
                    <a:pt x="23250" y="18848"/>
                  </a:cubicBezTo>
                  <a:cubicBezTo>
                    <a:pt x="23247" y="18848"/>
                    <a:pt x="23247" y="18844"/>
                    <a:pt x="23247" y="18844"/>
                  </a:cubicBezTo>
                  <a:cubicBezTo>
                    <a:pt x="23247" y="18835"/>
                    <a:pt x="23237" y="18835"/>
                    <a:pt x="23237" y="18825"/>
                  </a:cubicBezTo>
                  <a:cubicBezTo>
                    <a:pt x="23237" y="18825"/>
                    <a:pt x="23237" y="18816"/>
                    <a:pt x="23237" y="18816"/>
                  </a:cubicBezTo>
                  <a:cubicBezTo>
                    <a:pt x="23247" y="18816"/>
                    <a:pt x="23256" y="18816"/>
                    <a:pt x="23256" y="18806"/>
                  </a:cubicBezTo>
                  <a:close/>
                  <a:moveTo>
                    <a:pt x="23354" y="18812"/>
                  </a:moveTo>
                  <a:cubicBezTo>
                    <a:pt x="23355" y="18812"/>
                    <a:pt x="23357" y="18813"/>
                    <a:pt x="23361" y="18816"/>
                  </a:cubicBezTo>
                  <a:cubicBezTo>
                    <a:pt x="23361" y="18816"/>
                    <a:pt x="23361" y="18825"/>
                    <a:pt x="23351" y="18835"/>
                  </a:cubicBezTo>
                  <a:lnTo>
                    <a:pt x="23342" y="18835"/>
                  </a:lnTo>
                  <a:cubicBezTo>
                    <a:pt x="23332" y="18835"/>
                    <a:pt x="23323" y="18844"/>
                    <a:pt x="23323" y="18854"/>
                  </a:cubicBezTo>
                  <a:cubicBezTo>
                    <a:pt x="23318" y="18858"/>
                    <a:pt x="23316" y="18861"/>
                    <a:pt x="23313" y="18861"/>
                  </a:cubicBezTo>
                  <a:cubicBezTo>
                    <a:pt x="23311" y="18861"/>
                    <a:pt x="23308" y="18858"/>
                    <a:pt x="23304" y="18854"/>
                  </a:cubicBezTo>
                  <a:cubicBezTo>
                    <a:pt x="23294" y="18854"/>
                    <a:pt x="23294" y="18844"/>
                    <a:pt x="23285" y="18844"/>
                  </a:cubicBezTo>
                  <a:cubicBezTo>
                    <a:pt x="23285" y="18835"/>
                    <a:pt x="23304" y="18825"/>
                    <a:pt x="23332" y="18825"/>
                  </a:cubicBezTo>
                  <a:cubicBezTo>
                    <a:pt x="23332" y="18825"/>
                    <a:pt x="23332" y="18816"/>
                    <a:pt x="23342" y="18816"/>
                  </a:cubicBezTo>
                  <a:cubicBezTo>
                    <a:pt x="23348" y="18816"/>
                    <a:pt x="23350" y="18812"/>
                    <a:pt x="23354" y="18812"/>
                  </a:cubicBezTo>
                  <a:close/>
                  <a:moveTo>
                    <a:pt x="22972" y="18863"/>
                  </a:moveTo>
                  <a:lnTo>
                    <a:pt x="22963" y="18882"/>
                  </a:lnTo>
                  <a:cubicBezTo>
                    <a:pt x="22963" y="18882"/>
                    <a:pt x="22954" y="18873"/>
                    <a:pt x="22954" y="18873"/>
                  </a:cubicBezTo>
                  <a:cubicBezTo>
                    <a:pt x="22954" y="18873"/>
                    <a:pt x="22963" y="18873"/>
                    <a:pt x="22963" y="18863"/>
                  </a:cubicBezTo>
                  <a:close/>
                  <a:moveTo>
                    <a:pt x="22954" y="18882"/>
                  </a:moveTo>
                  <a:lnTo>
                    <a:pt x="22954" y="18892"/>
                  </a:lnTo>
                  <a:lnTo>
                    <a:pt x="22944" y="18892"/>
                  </a:lnTo>
                  <a:cubicBezTo>
                    <a:pt x="22944" y="18892"/>
                    <a:pt x="22944" y="18892"/>
                    <a:pt x="22954" y="18882"/>
                  </a:cubicBezTo>
                  <a:close/>
                  <a:moveTo>
                    <a:pt x="22774" y="18882"/>
                  </a:moveTo>
                  <a:lnTo>
                    <a:pt x="22764" y="18901"/>
                  </a:lnTo>
                  <a:cubicBezTo>
                    <a:pt x="22755" y="18901"/>
                    <a:pt x="22764" y="18892"/>
                    <a:pt x="22774" y="18882"/>
                  </a:cubicBezTo>
                  <a:close/>
                  <a:moveTo>
                    <a:pt x="18969" y="18655"/>
                  </a:moveTo>
                  <a:cubicBezTo>
                    <a:pt x="18969" y="18664"/>
                    <a:pt x="18969" y="18674"/>
                    <a:pt x="18969" y="18674"/>
                  </a:cubicBezTo>
                  <a:cubicBezTo>
                    <a:pt x="18969" y="18683"/>
                    <a:pt x="18959" y="18693"/>
                    <a:pt x="18959" y="18702"/>
                  </a:cubicBezTo>
                  <a:lnTo>
                    <a:pt x="18978" y="18702"/>
                  </a:lnTo>
                  <a:cubicBezTo>
                    <a:pt x="18988" y="18702"/>
                    <a:pt x="18988" y="18712"/>
                    <a:pt x="18988" y="18712"/>
                  </a:cubicBezTo>
                  <a:cubicBezTo>
                    <a:pt x="18978" y="18712"/>
                    <a:pt x="18978" y="18721"/>
                    <a:pt x="18978" y="18721"/>
                  </a:cubicBezTo>
                  <a:cubicBezTo>
                    <a:pt x="18959" y="18740"/>
                    <a:pt x="18940" y="18768"/>
                    <a:pt x="18921" y="18787"/>
                  </a:cubicBezTo>
                  <a:cubicBezTo>
                    <a:pt x="18912" y="18806"/>
                    <a:pt x="18902" y="18816"/>
                    <a:pt x="18893" y="18835"/>
                  </a:cubicBezTo>
                  <a:cubicBezTo>
                    <a:pt x="18893" y="18835"/>
                    <a:pt x="18893" y="18844"/>
                    <a:pt x="18883" y="18844"/>
                  </a:cubicBezTo>
                  <a:cubicBezTo>
                    <a:pt x="18883" y="18854"/>
                    <a:pt x="18874" y="18854"/>
                    <a:pt x="18874" y="18863"/>
                  </a:cubicBezTo>
                  <a:cubicBezTo>
                    <a:pt x="18864" y="18873"/>
                    <a:pt x="18864" y="18882"/>
                    <a:pt x="18855" y="18882"/>
                  </a:cubicBezTo>
                  <a:cubicBezTo>
                    <a:pt x="18846" y="18901"/>
                    <a:pt x="18836" y="18910"/>
                    <a:pt x="18827" y="18920"/>
                  </a:cubicBezTo>
                  <a:lnTo>
                    <a:pt x="18817" y="18920"/>
                  </a:lnTo>
                  <a:cubicBezTo>
                    <a:pt x="18817" y="18910"/>
                    <a:pt x="18817" y="18901"/>
                    <a:pt x="18817" y="18892"/>
                  </a:cubicBezTo>
                  <a:cubicBezTo>
                    <a:pt x="18817" y="18882"/>
                    <a:pt x="18817" y="18863"/>
                    <a:pt x="18808" y="18844"/>
                  </a:cubicBezTo>
                  <a:cubicBezTo>
                    <a:pt x="18808" y="18835"/>
                    <a:pt x="18808" y="18816"/>
                    <a:pt x="18808" y="18806"/>
                  </a:cubicBezTo>
                  <a:cubicBezTo>
                    <a:pt x="18817" y="18787"/>
                    <a:pt x="18817" y="18759"/>
                    <a:pt x="18817" y="18731"/>
                  </a:cubicBezTo>
                  <a:cubicBezTo>
                    <a:pt x="18817" y="18721"/>
                    <a:pt x="18827" y="18712"/>
                    <a:pt x="18836" y="18712"/>
                  </a:cubicBezTo>
                  <a:cubicBezTo>
                    <a:pt x="18846" y="18702"/>
                    <a:pt x="18846" y="18702"/>
                    <a:pt x="18855" y="18702"/>
                  </a:cubicBezTo>
                  <a:cubicBezTo>
                    <a:pt x="18855" y="18699"/>
                    <a:pt x="18856" y="18698"/>
                    <a:pt x="18857" y="18698"/>
                  </a:cubicBezTo>
                  <a:cubicBezTo>
                    <a:pt x="18860" y="18698"/>
                    <a:pt x="18864" y="18702"/>
                    <a:pt x="18864" y="18702"/>
                  </a:cubicBezTo>
                  <a:cubicBezTo>
                    <a:pt x="18864" y="18702"/>
                    <a:pt x="18864" y="18702"/>
                    <a:pt x="18864" y="18712"/>
                  </a:cubicBezTo>
                  <a:cubicBezTo>
                    <a:pt x="18864" y="18712"/>
                    <a:pt x="18864" y="18712"/>
                    <a:pt x="18864" y="18721"/>
                  </a:cubicBezTo>
                  <a:cubicBezTo>
                    <a:pt x="18864" y="18721"/>
                    <a:pt x="18864" y="18721"/>
                    <a:pt x="18864" y="18731"/>
                  </a:cubicBezTo>
                  <a:cubicBezTo>
                    <a:pt x="18874" y="18731"/>
                    <a:pt x="18874" y="18731"/>
                    <a:pt x="18874" y="18740"/>
                  </a:cubicBezTo>
                  <a:cubicBezTo>
                    <a:pt x="18874" y="18740"/>
                    <a:pt x="18874" y="18731"/>
                    <a:pt x="18874" y="18731"/>
                  </a:cubicBezTo>
                  <a:lnTo>
                    <a:pt x="18883" y="18731"/>
                  </a:lnTo>
                  <a:cubicBezTo>
                    <a:pt x="18890" y="18731"/>
                    <a:pt x="18892" y="18735"/>
                    <a:pt x="18893" y="18735"/>
                  </a:cubicBezTo>
                  <a:cubicBezTo>
                    <a:pt x="18893" y="18735"/>
                    <a:pt x="18893" y="18734"/>
                    <a:pt x="18893" y="18731"/>
                  </a:cubicBezTo>
                  <a:lnTo>
                    <a:pt x="18902" y="18731"/>
                  </a:lnTo>
                  <a:cubicBezTo>
                    <a:pt x="18912" y="18721"/>
                    <a:pt x="18912" y="18721"/>
                    <a:pt x="18912" y="18712"/>
                  </a:cubicBezTo>
                  <a:cubicBezTo>
                    <a:pt x="18912" y="18712"/>
                    <a:pt x="18921" y="18712"/>
                    <a:pt x="18921" y="18721"/>
                  </a:cubicBezTo>
                  <a:cubicBezTo>
                    <a:pt x="18921" y="18721"/>
                    <a:pt x="18921" y="18721"/>
                    <a:pt x="18931" y="18712"/>
                  </a:cubicBezTo>
                  <a:cubicBezTo>
                    <a:pt x="18931" y="18712"/>
                    <a:pt x="18931" y="18702"/>
                    <a:pt x="18931" y="18702"/>
                  </a:cubicBezTo>
                  <a:cubicBezTo>
                    <a:pt x="18931" y="18702"/>
                    <a:pt x="18931" y="18693"/>
                    <a:pt x="18931" y="18693"/>
                  </a:cubicBezTo>
                  <a:cubicBezTo>
                    <a:pt x="18931" y="18693"/>
                    <a:pt x="18931" y="18683"/>
                    <a:pt x="18940" y="18683"/>
                  </a:cubicBezTo>
                  <a:lnTo>
                    <a:pt x="18931" y="18683"/>
                  </a:lnTo>
                  <a:cubicBezTo>
                    <a:pt x="18940" y="18674"/>
                    <a:pt x="18959" y="18664"/>
                    <a:pt x="18969" y="18655"/>
                  </a:cubicBezTo>
                  <a:close/>
                  <a:moveTo>
                    <a:pt x="22878" y="18901"/>
                  </a:moveTo>
                  <a:lnTo>
                    <a:pt x="22897" y="18910"/>
                  </a:lnTo>
                  <a:lnTo>
                    <a:pt x="22897" y="18920"/>
                  </a:lnTo>
                  <a:lnTo>
                    <a:pt x="22878" y="18901"/>
                  </a:lnTo>
                  <a:close/>
                  <a:moveTo>
                    <a:pt x="22944" y="18901"/>
                  </a:moveTo>
                  <a:lnTo>
                    <a:pt x="22935" y="18920"/>
                  </a:lnTo>
                  <a:cubicBezTo>
                    <a:pt x="22925" y="18910"/>
                    <a:pt x="22925" y="18901"/>
                    <a:pt x="22935" y="18901"/>
                  </a:cubicBezTo>
                  <a:close/>
                  <a:moveTo>
                    <a:pt x="22632" y="18901"/>
                  </a:moveTo>
                  <a:lnTo>
                    <a:pt x="22632" y="18901"/>
                  </a:lnTo>
                  <a:cubicBezTo>
                    <a:pt x="22622" y="18910"/>
                    <a:pt x="22622" y="18920"/>
                    <a:pt x="22613" y="18929"/>
                  </a:cubicBezTo>
                  <a:cubicBezTo>
                    <a:pt x="22613" y="18920"/>
                    <a:pt x="22613" y="18910"/>
                    <a:pt x="22632" y="18901"/>
                  </a:cubicBezTo>
                  <a:close/>
                  <a:moveTo>
                    <a:pt x="23256" y="18892"/>
                  </a:moveTo>
                  <a:lnTo>
                    <a:pt x="23256" y="18901"/>
                  </a:lnTo>
                  <a:cubicBezTo>
                    <a:pt x="23256" y="18901"/>
                    <a:pt x="23256" y="18910"/>
                    <a:pt x="23256" y="18920"/>
                  </a:cubicBezTo>
                  <a:cubicBezTo>
                    <a:pt x="23256" y="18920"/>
                    <a:pt x="23247" y="18920"/>
                    <a:pt x="23247" y="18929"/>
                  </a:cubicBezTo>
                  <a:cubicBezTo>
                    <a:pt x="23237" y="18929"/>
                    <a:pt x="23228" y="18920"/>
                    <a:pt x="23228" y="18910"/>
                  </a:cubicBezTo>
                  <a:cubicBezTo>
                    <a:pt x="23228" y="18910"/>
                    <a:pt x="23237" y="18910"/>
                    <a:pt x="23237" y="18901"/>
                  </a:cubicBezTo>
                  <a:cubicBezTo>
                    <a:pt x="23247" y="18901"/>
                    <a:pt x="23247" y="18901"/>
                    <a:pt x="23256" y="18892"/>
                  </a:cubicBezTo>
                  <a:close/>
                  <a:moveTo>
                    <a:pt x="24004" y="18901"/>
                  </a:moveTo>
                  <a:lnTo>
                    <a:pt x="24004" y="18901"/>
                  </a:lnTo>
                  <a:cubicBezTo>
                    <a:pt x="23995" y="18910"/>
                    <a:pt x="23985" y="18929"/>
                    <a:pt x="23976" y="18939"/>
                  </a:cubicBezTo>
                  <a:cubicBezTo>
                    <a:pt x="23976" y="18939"/>
                    <a:pt x="23976" y="18929"/>
                    <a:pt x="23976" y="18929"/>
                  </a:cubicBezTo>
                  <a:cubicBezTo>
                    <a:pt x="23976" y="18920"/>
                    <a:pt x="23985" y="18910"/>
                    <a:pt x="24004" y="18901"/>
                  </a:cubicBezTo>
                  <a:close/>
                  <a:moveTo>
                    <a:pt x="24023" y="18910"/>
                  </a:moveTo>
                  <a:cubicBezTo>
                    <a:pt x="24023" y="18910"/>
                    <a:pt x="24023" y="18920"/>
                    <a:pt x="24023" y="18920"/>
                  </a:cubicBezTo>
                  <a:cubicBezTo>
                    <a:pt x="24023" y="18929"/>
                    <a:pt x="24014" y="18929"/>
                    <a:pt x="24014" y="18929"/>
                  </a:cubicBezTo>
                  <a:cubicBezTo>
                    <a:pt x="24014" y="18929"/>
                    <a:pt x="24004" y="18929"/>
                    <a:pt x="24004" y="18939"/>
                  </a:cubicBezTo>
                  <a:cubicBezTo>
                    <a:pt x="24004" y="18920"/>
                    <a:pt x="24004" y="18910"/>
                    <a:pt x="24014" y="18910"/>
                  </a:cubicBezTo>
                  <a:close/>
                  <a:moveTo>
                    <a:pt x="16347" y="18153"/>
                  </a:moveTo>
                  <a:cubicBezTo>
                    <a:pt x="16413" y="18163"/>
                    <a:pt x="16470" y="18172"/>
                    <a:pt x="16527" y="18182"/>
                  </a:cubicBezTo>
                  <a:cubicBezTo>
                    <a:pt x="16545" y="18182"/>
                    <a:pt x="16564" y="18182"/>
                    <a:pt x="16583" y="18191"/>
                  </a:cubicBezTo>
                  <a:cubicBezTo>
                    <a:pt x="16602" y="18191"/>
                    <a:pt x="16602" y="18201"/>
                    <a:pt x="16593" y="18220"/>
                  </a:cubicBezTo>
                  <a:cubicBezTo>
                    <a:pt x="16574" y="18229"/>
                    <a:pt x="16583" y="18238"/>
                    <a:pt x="16602" y="18248"/>
                  </a:cubicBezTo>
                  <a:cubicBezTo>
                    <a:pt x="16621" y="18248"/>
                    <a:pt x="16631" y="18257"/>
                    <a:pt x="16650" y="18257"/>
                  </a:cubicBezTo>
                  <a:cubicBezTo>
                    <a:pt x="16669" y="18276"/>
                    <a:pt x="16697" y="18286"/>
                    <a:pt x="16725" y="18295"/>
                  </a:cubicBezTo>
                  <a:cubicBezTo>
                    <a:pt x="16744" y="18295"/>
                    <a:pt x="16754" y="18295"/>
                    <a:pt x="16763" y="18286"/>
                  </a:cubicBezTo>
                  <a:cubicBezTo>
                    <a:pt x="16768" y="18281"/>
                    <a:pt x="16773" y="18279"/>
                    <a:pt x="16777" y="18279"/>
                  </a:cubicBezTo>
                  <a:cubicBezTo>
                    <a:pt x="16782" y="18279"/>
                    <a:pt x="16787" y="18281"/>
                    <a:pt x="16792" y="18286"/>
                  </a:cubicBezTo>
                  <a:cubicBezTo>
                    <a:pt x="16792" y="18286"/>
                    <a:pt x="16792" y="18286"/>
                    <a:pt x="16801" y="18295"/>
                  </a:cubicBezTo>
                  <a:cubicBezTo>
                    <a:pt x="16801" y="18276"/>
                    <a:pt x="16801" y="18267"/>
                    <a:pt x="16792" y="18248"/>
                  </a:cubicBezTo>
                  <a:cubicBezTo>
                    <a:pt x="16792" y="18248"/>
                    <a:pt x="16792" y="18248"/>
                    <a:pt x="16792" y="18238"/>
                  </a:cubicBezTo>
                  <a:cubicBezTo>
                    <a:pt x="16801" y="18238"/>
                    <a:pt x="16801" y="18238"/>
                    <a:pt x="16801" y="18248"/>
                  </a:cubicBezTo>
                  <a:lnTo>
                    <a:pt x="16810" y="18248"/>
                  </a:lnTo>
                  <a:cubicBezTo>
                    <a:pt x="16820" y="18229"/>
                    <a:pt x="16839" y="18229"/>
                    <a:pt x="16858" y="18229"/>
                  </a:cubicBezTo>
                  <a:cubicBezTo>
                    <a:pt x="16858" y="18232"/>
                    <a:pt x="16859" y="18233"/>
                    <a:pt x="16860" y="18233"/>
                  </a:cubicBezTo>
                  <a:cubicBezTo>
                    <a:pt x="16863" y="18233"/>
                    <a:pt x="16870" y="18226"/>
                    <a:pt x="16877" y="18220"/>
                  </a:cubicBezTo>
                  <a:cubicBezTo>
                    <a:pt x="16886" y="18210"/>
                    <a:pt x="16896" y="18210"/>
                    <a:pt x="16905" y="18210"/>
                  </a:cubicBezTo>
                  <a:cubicBezTo>
                    <a:pt x="16924" y="18229"/>
                    <a:pt x="16924" y="18238"/>
                    <a:pt x="16934" y="18257"/>
                  </a:cubicBezTo>
                  <a:lnTo>
                    <a:pt x="16915" y="18257"/>
                  </a:lnTo>
                  <a:cubicBezTo>
                    <a:pt x="16907" y="18255"/>
                    <a:pt x="16901" y="18254"/>
                    <a:pt x="16897" y="18254"/>
                  </a:cubicBezTo>
                  <a:cubicBezTo>
                    <a:pt x="16886" y="18254"/>
                    <a:pt x="16886" y="18262"/>
                    <a:pt x="16886" y="18276"/>
                  </a:cubicBezTo>
                  <a:cubicBezTo>
                    <a:pt x="16905" y="18276"/>
                    <a:pt x="16915" y="18267"/>
                    <a:pt x="16924" y="18267"/>
                  </a:cubicBezTo>
                  <a:cubicBezTo>
                    <a:pt x="16934" y="18276"/>
                    <a:pt x="16934" y="18295"/>
                    <a:pt x="16943" y="18305"/>
                  </a:cubicBezTo>
                  <a:lnTo>
                    <a:pt x="16952" y="18295"/>
                  </a:lnTo>
                  <a:lnTo>
                    <a:pt x="16962" y="18314"/>
                  </a:lnTo>
                  <a:lnTo>
                    <a:pt x="16971" y="18305"/>
                  </a:lnTo>
                  <a:cubicBezTo>
                    <a:pt x="16971" y="18314"/>
                    <a:pt x="16981" y="18314"/>
                    <a:pt x="16981" y="18324"/>
                  </a:cubicBezTo>
                  <a:cubicBezTo>
                    <a:pt x="16981" y="18324"/>
                    <a:pt x="16990" y="18333"/>
                    <a:pt x="16990" y="18333"/>
                  </a:cubicBezTo>
                  <a:cubicBezTo>
                    <a:pt x="16773" y="18532"/>
                    <a:pt x="16545" y="18901"/>
                    <a:pt x="16299" y="18939"/>
                  </a:cubicBezTo>
                  <a:cubicBezTo>
                    <a:pt x="16296" y="18940"/>
                    <a:pt x="16292" y="18940"/>
                    <a:pt x="16288" y="18940"/>
                  </a:cubicBezTo>
                  <a:cubicBezTo>
                    <a:pt x="16169" y="18940"/>
                    <a:pt x="15683" y="18696"/>
                    <a:pt x="15381" y="18532"/>
                  </a:cubicBezTo>
                  <a:cubicBezTo>
                    <a:pt x="15429" y="18475"/>
                    <a:pt x="15466" y="18418"/>
                    <a:pt x="15514" y="18361"/>
                  </a:cubicBezTo>
                  <a:cubicBezTo>
                    <a:pt x="15542" y="18324"/>
                    <a:pt x="15580" y="18286"/>
                    <a:pt x="15627" y="18267"/>
                  </a:cubicBezTo>
                  <a:cubicBezTo>
                    <a:pt x="15635" y="18260"/>
                    <a:pt x="15643" y="18257"/>
                    <a:pt x="15652" y="18257"/>
                  </a:cubicBezTo>
                  <a:cubicBezTo>
                    <a:pt x="15667" y="18257"/>
                    <a:pt x="15682" y="18265"/>
                    <a:pt x="15694" y="18276"/>
                  </a:cubicBezTo>
                  <a:cubicBezTo>
                    <a:pt x="15694" y="18286"/>
                    <a:pt x="15703" y="18286"/>
                    <a:pt x="15703" y="18286"/>
                  </a:cubicBezTo>
                  <a:cubicBezTo>
                    <a:pt x="15722" y="18295"/>
                    <a:pt x="15731" y="18295"/>
                    <a:pt x="15750" y="18305"/>
                  </a:cubicBezTo>
                  <a:cubicBezTo>
                    <a:pt x="15713" y="18333"/>
                    <a:pt x="15694" y="18361"/>
                    <a:pt x="15684" y="18409"/>
                  </a:cubicBezTo>
                  <a:cubicBezTo>
                    <a:pt x="15694" y="18409"/>
                    <a:pt x="15703" y="18399"/>
                    <a:pt x="15713" y="18399"/>
                  </a:cubicBezTo>
                  <a:cubicBezTo>
                    <a:pt x="15722" y="18399"/>
                    <a:pt x="15722" y="18399"/>
                    <a:pt x="15731" y="18409"/>
                  </a:cubicBezTo>
                  <a:cubicBezTo>
                    <a:pt x="15731" y="18418"/>
                    <a:pt x="15741" y="18428"/>
                    <a:pt x="15750" y="18428"/>
                  </a:cubicBezTo>
                  <a:cubicBezTo>
                    <a:pt x="15760" y="18428"/>
                    <a:pt x="15769" y="18418"/>
                    <a:pt x="15779" y="18418"/>
                  </a:cubicBezTo>
                  <a:lnTo>
                    <a:pt x="15788" y="18418"/>
                  </a:lnTo>
                  <a:cubicBezTo>
                    <a:pt x="15788" y="18418"/>
                    <a:pt x="15788" y="18428"/>
                    <a:pt x="15779" y="18428"/>
                  </a:cubicBezTo>
                  <a:cubicBezTo>
                    <a:pt x="15779" y="18428"/>
                    <a:pt x="15779" y="18428"/>
                    <a:pt x="15769" y="18437"/>
                  </a:cubicBezTo>
                  <a:cubicBezTo>
                    <a:pt x="15788" y="18437"/>
                    <a:pt x="15798" y="18447"/>
                    <a:pt x="15807" y="18447"/>
                  </a:cubicBezTo>
                  <a:cubicBezTo>
                    <a:pt x="15826" y="18447"/>
                    <a:pt x="15826" y="18447"/>
                    <a:pt x="15826" y="18428"/>
                  </a:cubicBezTo>
                  <a:cubicBezTo>
                    <a:pt x="15834" y="18412"/>
                    <a:pt x="15848" y="18397"/>
                    <a:pt x="15863" y="18397"/>
                  </a:cubicBezTo>
                  <a:cubicBezTo>
                    <a:pt x="15866" y="18397"/>
                    <a:pt x="15870" y="18398"/>
                    <a:pt x="15873" y="18399"/>
                  </a:cubicBezTo>
                  <a:cubicBezTo>
                    <a:pt x="15892" y="18409"/>
                    <a:pt x="15911" y="18409"/>
                    <a:pt x="15930" y="18409"/>
                  </a:cubicBezTo>
                  <a:cubicBezTo>
                    <a:pt x="15940" y="18414"/>
                    <a:pt x="15949" y="18416"/>
                    <a:pt x="15959" y="18416"/>
                  </a:cubicBezTo>
                  <a:cubicBezTo>
                    <a:pt x="15968" y="18416"/>
                    <a:pt x="15978" y="18414"/>
                    <a:pt x="15987" y="18409"/>
                  </a:cubicBezTo>
                  <a:cubicBezTo>
                    <a:pt x="16015" y="18409"/>
                    <a:pt x="16034" y="18409"/>
                    <a:pt x="16063" y="18418"/>
                  </a:cubicBezTo>
                  <a:cubicBezTo>
                    <a:pt x="16082" y="18428"/>
                    <a:pt x="16110" y="18437"/>
                    <a:pt x="16138" y="18456"/>
                  </a:cubicBezTo>
                  <a:cubicBezTo>
                    <a:pt x="16138" y="18466"/>
                    <a:pt x="16138" y="18466"/>
                    <a:pt x="16138" y="18466"/>
                  </a:cubicBezTo>
                  <a:cubicBezTo>
                    <a:pt x="16148" y="18475"/>
                    <a:pt x="16157" y="18485"/>
                    <a:pt x="16148" y="18503"/>
                  </a:cubicBezTo>
                  <a:cubicBezTo>
                    <a:pt x="16148" y="18513"/>
                    <a:pt x="16148" y="18532"/>
                    <a:pt x="16148" y="18541"/>
                  </a:cubicBezTo>
                  <a:cubicBezTo>
                    <a:pt x="16148" y="18541"/>
                    <a:pt x="16148" y="18551"/>
                    <a:pt x="16148" y="18551"/>
                  </a:cubicBezTo>
                  <a:lnTo>
                    <a:pt x="16157" y="18551"/>
                  </a:lnTo>
                  <a:cubicBezTo>
                    <a:pt x="16165" y="18547"/>
                    <a:pt x="16170" y="18545"/>
                    <a:pt x="16174" y="18545"/>
                  </a:cubicBezTo>
                  <a:cubicBezTo>
                    <a:pt x="16180" y="18545"/>
                    <a:pt x="16184" y="18549"/>
                    <a:pt x="16195" y="18560"/>
                  </a:cubicBezTo>
                  <a:cubicBezTo>
                    <a:pt x="16205" y="18570"/>
                    <a:pt x="16214" y="18579"/>
                    <a:pt x="16224" y="18589"/>
                  </a:cubicBezTo>
                  <a:cubicBezTo>
                    <a:pt x="16228" y="18593"/>
                    <a:pt x="16233" y="18596"/>
                    <a:pt x="16237" y="18596"/>
                  </a:cubicBezTo>
                  <a:cubicBezTo>
                    <a:pt x="16240" y="18596"/>
                    <a:pt x="16243" y="18593"/>
                    <a:pt x="16243" y="18589"/>
                  </a:cubicBezTo>
                  <a:cubicBezTo>
                    <a:pt x="16247" y="18584"/>
                    <a:pt x="16252" y="18582"/>
                    <a:pt x="16257" y="18582"/>
                  </a:cubicBezTo>
                  <a:cubicBezTo>
                    <a:pt x="16262" y="18582"/>
                    <a:pt x="16266" y="18584"/>
                    <a:pt x="16271" y="18589"/>
                  </a:cubicBezTo>
                  <a:cubicBezTo>
                    <a:pt x="16280" y="18589"/>
                    <a:pt x="16280" y="18598"/>
                    <a:pt x="16290" y="18608"/>
                  </a:cubicBezTo>
                  <a:cubicBezTo>
                    <a:pt x="16290" y="18608"/>
                    <a:pt x="16290" y="18608"/>
                    <a:pt x="16299" y="18579"/>
                  </a:cubicBezTo>
                  <a:lnTo>
                    <a:pt x="16309" y="18570"/>
                  </a:lnTo>
                  <a:cubicBezTo>
                    <a:pt x="16318" y="18579"/>
                    <a:pt x="16328" y="18598"/>
                    <a:pt x="16318" y="18608"/>
                  </a:cubicBezTo>
                  <a:lnTo>
                    <a:pt x="16328" y="18608"/>
                  </a:lnTo>
                  <a:cubicBezTo>
                    <a:pt x="16328" y="18608"/>
                    <a:pt x="16337" y="18598"/>
                    <a:pt x="16337" y="18598"/>
                  </a:cubicBezTo>
                  <a:cubicBezTo>
                    <a:pt x="16347" y="18579"/>
                    <a:pt x="16356" y="18570"/>
                    <a:pt x="16356" y="18560"/>
                  </a:cubicBezTo>
                  <a:cubicBezTo>
                    <a:pt x="16366" y="18551"/>
                    <a:pt x="16375" y="18541"/>
                    <a:pt x="16366" y="18522"/>
                  </a:cubicBezTo>
                  <a:lnTo>
                    <a:pt x="16366" y="18513"/>
                  </a:lnTo>
                  <a:lnTo>
                    <a:pt x="16394" y="18541"/>
                  </a:lnTo>
                  <a:lnTo>
                    <a:pt x="16403" y="18494"/>
                  </a:lnTo>
                  <a:cubicBezTo>
                    <a:pt x="16394" y="18494"/>
                    <a:pt x="16394" y="18494"/>
                    <a:pt x="16394" y="18485"/>
                  </a:cubicBezTo>
                  <a:cubicBezTo>
                    <a:pt x="16394" y="18485"/>
                    <a:pt x="16394" y="18475"/>
                    <a:pt x="16403" y="18475"/>
                  </a:cubicBezTo>
                  <a:cubicBezTo>
                    <a:pt x="16413" y="18485"/>
                    <a:pt x="16422" y="18485"/>
                    <a:pt x="16432" y="18485"/>
                  </a:cubicBezTo>
                  <a:cubicBezTo>
                    <a:pt x="16432" y="18494"/>
                    <a:pt x="16441" y="18494"/>
                    <a:pt x="16432" y="18503"/>
                  </a:cubicBezTo>
                  <a:cubicBezTo>
                    <a:pt x="16432" y="18503"/>
                    <a:pt x="16432" y="18513"/>
                    <a:pt x="16432" y="18513"/>
                  </a:cubicBezTo>
                  <a:cubicBezTo>
                    <a:pt x="16422" y="18532"/>
                    <a:pt x="16432" y="18541"/>
                    <a:pt x="16451" y="18541"/>
                  </a:cubicBezTo>
                  <a:cubicBezTo>
                    <a:pt x="16460" y="18541"/>
                    <a:pt x="16470" y="18541"/>
                    <a:pt x="16479" y="18532"/>
                  </a:cubicBezTo>
                  <a:cubicBezTo>
                    <a:pt x="16479" y="18532"/>
                    <a:pt x="16489" y="18532"/>
                    <a:pt x="16489" y="18522"/>
                  </a:cubicBezTo>
                  <a:lnTo>
                    <a:pt x="16441" y="18522"/>
                  </a:lnTo>
                  <a:cubicBezTo>
                    <a:pt x="16460" y="18513"/>
                    <a:pt x="16470" y="18513"/>
                    <a:pt x="16479" y="18503"/>
                  </a:cubicBezTo>
                  <a:cubicBezTo>
                    <a:pt x="16479" y="18500"/>
                    <a:pt x="16480" y="18499"/>
                    <a:pt x="16482" y="18499"/>
                  </a:cubicBezTo>
                  <a:cubicBezTo>
                    <a:pt x="16484" y="18499"/>
                    <a:pt x="16489" y="18503"/>
                    <a:pt x="16489" y="18503"/>
                  </a:cubicBezTo>
                  <a:cubicBezTo>
                    <a:pt x="16508" y="18513"/>
                    <a:pt x="16517" y="18522"/>
                    <a:pt x="16536" y="18532"/>
                  </a:cubicBezTo>
                  <a:cubicBezTo>
                    <a:pt x="16536" y="18541"/>
                    <a:pt x="16545" y="18551"/>
                    <a:pt x="16555" y="18560"/>
                  </a:cubicBezTo>
                  <a:cubicBezTo>
                    <a:pt x="16545" y="18560"/>
                    <a:pt x="16536" y="18570"/>
                    <a:pt x="16527" y="18570"/>
                  </a:cubicBezTo>
                  <a:lnTo>
                    <a:pt x="16517" y="18570"/>
                  </a:lnTo>
                  <a:cubicBezTo>
                    <a:pt x="16517" y="18589"/>
                    <a:pt x="16517" y="18598"/>
                    <a:pt x="16536" y="18608"/>
                  </a:cubicBezTo>
                  <a:cubicBezTo>
                    <a:pt x="16539" y="18610"/>
                    <a:pt x="16542" y="18612"/>
                    <a:pt x="16544" y="18612"/>
                  </a:cubicBezTo>
                  <a:cubicBezTo>
                    <a:pt x="16550" y="18612"/>
                    <a:pt x="16555" y="18605"/>
                    <a:pt x="16555" y="18598"/>
                  </a:cubicBezTo>
                  <a:lnTo>
                    <a:pt x="16574" y="18627"/>
                  </a:lnTo>
                  <a:lnTo>
                    <a:pt x="16583" y="18617"/>
                  </a:lnTo>
                  <a:lnTo>
                    <a:pt x="16593" y="18645"/>
                  </a:lnTo>
                  <a:cubicBezTo>
                    <a:pt x="16593" y="18638"/>
                    <a:pt x="16605" y="18624"/>
                    <a:pt x="16615" y="18624"/>
                  </a:cubicBezTo>
                  <a:cubicBezTo>
                    <a:pt x="16617" y="18624"/>
                    <a:pt x="16619" y="18625"/>
                    <a:pt x="16621" y="18627"/>
                  </a:cubicBezTo>
                  <a:cubicBezTo>
                    <a:pt x="16621" y="18627"/>
                    <a:pt x="16631" y="18617"/>
                    <a:pt x="16631" y="18617"/>
                  </a:cubicBezTo>
                  <a:cubicBezTo>
                    <a:pt x="16640" y="18608"/>
                    <a:pt x="16650" y="18598"/>
                    <a:pt x="16650" y="18589"/>
                  </a:cubicBezTo>
                  <a:cubicBezTo>
                    <a:pt x="16659" y="18579"/>
                    <a:pt x="16659" y="18579"/>
                    <a:pt x="16659" y="18570"/>
                  </a:cubicBezTo>
                  <a:cubicBezTo>
                    <a:pt x="16650" y="18551"/>
                    <a:pt x="16650" y="18532"/>
                    <a:pt x="16640" y="18513"/>
                  </a:cubicBezTo>
                  <a:cubicBezTo>
                    <a:pt x="16640" y="18485"/>
                    <a:pt x="16631" y="18466"/>
                    <a:pt x="16621" y="18437"/>
                  </a:cubicBezTo>
                  <a:lnTo>
                    <a:pt x="16612" y="18437"/>
                  </a:lnTo>
                  <a:cubicBezTo>
                    <a:pt x="16593" y="18428"/>
                    <a:pt x="16574" y="18418"/>
                    <a:pt x="16545" y="18409"/>
                  </a:cubicBezTo>
                  <a:lnTo>
                    <a:pt x="16564" y="18409"/>
                  </a:lnTo>
                  <a:cubicBezTo>
                    <a:pt x="16564" y="18399"/>
                    <a:pt x="16555" y="18390"/>
                    <a:pt x="16545" y="18390"/>
                  </a:cubicBezTo>
                  <a:cubicBezTo>
                    <a:pt x="16536" y="18390"/>
                    <a:pt x="16527" y="18380"/>
                    <a:pt x="16517" y="18380"/>
                  </a:cubicBezTo>
                  <a:cubicBezTo>
                    <a:pt x="16517" y="18380"/>
                    <a:pt x="16517" y="18371"/>
                    <a:pt x="16508" y="18371"/>
                  </a:cubicBezTo>
                  <a:lnTo>
                    <a:pt x="16489" y="18371"/>
                  </a:lnTo>
                  <a:cubicBezTo>
                    <a:pt x="16489" y="18371"/>
                    <a:pt x="16489" y="18380"/>
                    <a:pt x="16489" y="18390"/>
                  </a:cubicBezTo>
                  <a:cubicBezTo>
                    <a:pt x="16489" y="18390"/>
                    <a:pt x="16489" y="18390"/>
                    <a:pt x="16489" y="18399"/>
                  </a:cubicBezTo>
                  <a:lnTo>
                    <a:pt x="16470" y="18390"/>
                  </a:lnTo>
                  <a:lnTo>
                    <a:pt x="16479" y="18418"/>
                  </a:lnTo>
                  <a:lnTo>
                    <a:pt x="16470" y="18418"/>
                  </a:lnTo>
                  <a:cubicBezTo>
                    <a:pt x="16460" y="18409"/>
                    <a:pt x="16451" y="18399"/>
                    <a:pt x="16441" y="18390"/>
                  </a:cubicBezTo>
                  <a:cubicBezTo>
                    <a:pt x="16441" y="18380"/>
                    <a:pt x="16432" y="18361"/>
                    <a:pt x="16422" y="18352"/>
                  </a:cubicBezTo>
                  <a:cubicBezTo>
                    <a:pt x="16422" y="18343"/>
                    <a:pt x="16422" y="18333"/>
                    <a:pt x="16432" y="18333"/>
                  </a:cubicBezTo>
                  <a:cubicBezTo>
                    <a:pt x="16432" y="18324"/>
                    <a:pt x="16432" y="18324"/>
                    <a:pt x="16432" y="18324"/>
                  </a:cubicBezTo>
                  <a:cubicBezTo>
                    <a:pt x="16432" y="18305"/>
                    <a:pt x="16432" y="18295"/>
                    <a:pt x="16432" y="18286"/>
                  </a:cubicBezTo>
                  <a:cubicBezTo>
                    <a:pt x="16432" y="18267"/>
                    <a:pt x="16413" y="18248"/>
                    <a:pt x="16394" y="18238"/>
                  </a:cubicBezTo>
                  <a:cubicBezTo>
                    <a:pt x="16366" y="18229"/>
                    <a:pt x="16337" y="18201"/>
                    <a:pt x="16328" y="18163"/>
                  </a:cubicBezTo>
                  <a:cubicBezTo>
                    <a:pt x="16318" y="18163"/>
                    <a:pt x="16328" y="18153"/>
                    <a:pt x="16337" y="18153"/>
                  </a:cubicBezTo>
                  <a:close/>
                  <a:moveTo>
                    <a:pt x="23663" y="18901"/>
                  </a:moveTo>
                  <a:cubicBezTo>
                    <a:pt x="23663" y="18910"/>
                    <a:pt x="23673" y="18910"/>
                    <a:pt x="23673" y="18910"/>
                  </a:cubicBezTo>
                  <a:cubicBezTo>
                    <a:pt x="23682" y="18910"/>
                    <a:pt x="23682" y="18910"/>
                    <a:pt x="23682" y="18920"/>
                  </a:cubicBezTo>
                  <a:cubicBezTo>
                    <a:pt x="23682" y="18920"/>
                    <a:pt x="23682" y="18929"/>
                    <a:pt x="23682" y="18929"/>
                  </a:cubicBezTo>
                  <a:cubicBezTo>
                    <a:pt x="23682" y="18939"/>
                    <a:pt x="23692" y="18939"/>
                    <a:pt x="23682" y="18939"/>
                  </a:cubicBezTo>
                  <a:cubicBezTo>
                    <a:pt x="23682" y="18939"/>
                    <a:pt x="23682" y="18948"/>
                    <a:pt x="23673" y="18948"/>
                  </a:cubicBezTo>
                  <a:lnTo>
                    <a:pt x="23663" y="18948"/>
                  </a:lnTo>
                  <a:cubicBezTo>
                    <a:pt x="23663" y="18929"/>
                    <a:pt x="23663" y="18929"/>
                    <a:pt x="23644" y="18929"/>
                  </a:cubicBezTo>
                  <a:cubicBezTo>
                    <a:pt x="23654" y="18929"/>
                    <a:pt x="23654" y="18920"/>
                    <a:pt x="23654" y="18910"/>
                  </a:cubicBezTo>
                  <a:cubicBezTo>
                    <a:pt x="23654" y="18910"/>
                    <a:pt x="23654" y="18901"/>
                    <a:pt x="23654" y="18901"/>
                  </a:cubicBezTo>
                  <a:close/>
                  <a:moveTo>
                    <a:pt x="23947" y="18920"/>
                  </a:moveTo>
                  <a:cubicBezTo>
                    <a:pt x="23947" y="18929"/>
                    <a:pt x="23938" y="18929"/>
                    <a:pt x="23938" y="18939"/>
                  </a:cubicBezTo>
                  <a:cubicBezTo>
                    <a:pt x="23938" y="18939"/>
                    <a:pt x="23928" y="18939"/>
                    <a:pt x="23928" y="18948"/>
                  </a:cubicBezTo>
                  <a:cubicBezTo>
                    <a:pt x="23928" y="18939"/>
                    <a:pt x="23928" y="18929"/>
                    <a:pt x="23947" y="18920"/>
                  </a:cubicBezTo>
                  <a:close/>
                  <a:moveTo>
                    <a:pt x="22499" y="18882"/>
                  </a:moveTo>
                  <a:cubicBezTo>
                    <a:pt x="22499" y="18882"/>
                    <a:pt x="22509" y="18882"/>
                    <a:pt x="22509" y="18892"/>
                  </a:cubicBezTo>
                  <a:cubicBezTo>
                    <a:pt x="22518" y="18892"/>
                    <a:pt x="22518" y="18901"/>
                    <a:pt x="22528" y="18901"/>
                  </a:cubicBezTo>
                  <a:lnTo>
                    <a:pt x="22537" y="18901"/>
                  </a:lnTo>
                  <a:cubicBezTo>
                    <a:pt x="22528" y="18910"/>
                    <a:pt x="22528" y="18920"/>
                    <a:pt x="22528" y="18929"/>
                  </a:cubicBezTo>
                  <a:cubicBezTo>
                    <a:pt x="22528" y="18929"/>
                    <a:pt x="22528" y="18939"/>
                    <a:pt x="22528" y="18939"/>
                  </a:cubicBezTo>
                  <a:cubicBezTo>
                    <a:pt x="22528" y="18948"/>
                    <a:pt x="22518" y="18948"/>
                    <a:pt x="22518" y="18948"/>
                  </a:cubicBezTo>
                  <a:lnTo>
                    <a:pt x="22452" y="18948"/>
                  </a:lnTo>
                  <a:cubicBezTo>
                    <a:pt x="22447" y="18953"/>
                    <a:pt x="22442" y="18955"/>
                    <a:pt x="22439" y="18955"/>
                  </a:cubicBezTo>
                  <a:cubicBezTo>
                    <a:pt x="22435" y="18955"/>
                    <a:pt x="22433" y="18953"/>
                    <a:pt x="22433" y="18948"/>
                  </a:cubicBezTo>
                  <a:cubicBezTo>
                    <a:pt x="22423" y="18939"/>
                    <a:pt x="22423" y="18939"/>
                    <a:pt x="22414" y="18939"/>
                  </a:cubicBezTo>
                  <a:cubicBezTo>
                    <a:pt x="22414" y="18929"/>
                    <a:pt x="22414" y="18929"/>
                    <a:pt x="22423" y="18920"/>
                  </a:cubicBezTo>
                  <a:cubicBezTo>
                    <a:pt x="22433" y="18910"/>
                    <a:pt x="22452" y="18901"/>
                    <a:pt x="22461" y="18892"/>
                  </a:cubicBezTo>
                  <a:cubicBezTo>
                    <a:pt x="22471" y="18882"/>
                    <a:pt x="22480" y="18882"/>
                    <a:pt x="22499" y="18882"/>
                  </a:cubicBezTo>
                  <a:close/>
                  <a:moveTo>
                    <a:pt x="23094" y="18944"/>
                  </a:moveTo>
                  <a:cubicBezTo>
                    <a:pt x="23100" y="18944"/>
                    <a:pt x="23105" y="18951"/>
                    <a:pt x="23105" y="18958"/>
                  </a:cubicBezTo>
                  <a:cubicBezTo>
                    <a:pt x="23105" y="18958"/>
                    <a:pt x="23095" y="18958"/>
                    <a:pt x="23086" y="18948"/>
                  </a:cubicBezTo>
                  <a:cubicBezTo>
                    <a:pt x="23089" y="18946"/>
                    <a:pt x="23092" y="18944"/>
                    <a:pt x="23094" y="18944"/>
                  </a:cubicBezTo>
                  <a:close/>
                  <a:moveTo>
                    <a:pt x="23947" y="18948"/>
                  </a:moveTo>
                  <a:cubicBezTo>
                    <a:pt x="23947" y="18948"/>
                    <a:pt x="23947" y="18958"/>
                    <a:pt x="23957" y="18958"/>
                  </a:cubicBezTo>
                  <a:cubicBezTo>
                    <a:pt x="23957" y="18967"/>
                    <a:pt x="23957" y="18967"/>
                    <a:pt x="23957" y="18967"/>
                  </a:cubicBezTo>
                  <a:lnTo>
                    <a:pt x="23947" y="18967"/>
                  </a:lnTo>
                  <a:cubicBezTo>
                    <a:pt x="23947" y="18958"/>
                    <a:pt x="23938" y="18958"/>
                    <a:pt x="23938" y="18948"/>
                  </a:cubicBezTo>
                  <a:close/>
                  <a:moveTo>
                    <a:pt x="22253" y="18740"/>
                  </a:moveTo>
                  <a:cubicBezTo>
                    <a:pt x="22253" y="18740"/>
                    <a:pt x="22263" y="18740"/>
                    <a:pt x="22263" y="18750"/>
                  </a:cubicBezTo>
                  <a:cubicBezTo>
                    <a:pt x="22272" y="18750"/>
                    <a:pt x="22272" y="18750"/>
                    <a:pt x="22281" y="18759"/>
                  </a:cubicBezTo>
                  <a:cubicBezTo>
                    <a:pt x="22272" y="18759"/>
                    <a:pt x="22253" y="18768"/>
                    <a:pt x="22234" y="18768"/>
                  </a:cubicBezTo>
                  <a:cubicBezTo>
                    <a:pt x="22244" y="18778"/>
                    <a:pt x="22234" y="18787"/>
                    <a:pt x="22234" y="18797"/>
                  </a:cubicBezTo>
                  <a:cubicBezTo>
                    <a:pt x="22234" y="18797"/>
                    <a:pt x="22234" y="18806"/>
                    <a:pt x="22225" y="18806"/>
                  </a:cubicBezTo>
                  <a:lnTo>
                    <a:pt x="22225" y="18816"/>
                  </a:lnTo>
                  <a:cubicBezTo>
                    <a:pt x="22234" y="18825"/>
                    <a:pt x="22234" y="18825"/>
                    <a:pt x="22225" y="18835"/>
                  </a:cubicBezTo>
                  <a:cubicBezTo>
                    <a:pt x="22225" y="18835"/>
                    <a:pt x="22225" y="18844"/>
                    <a:pt x="22225" y="18854"/>
                  </a:cubicBezTo>
                  <a:cubicBezTo>
                    <a:pt x="22225" y="18844"/>
                    <a:pt x="22234" y="18844"/>
                    <a:pt x="22244" y="18844"/>
                  </a:cubicBezTo>
                  <a:lnTo>
                    <a:pt x="22244" y="18854"/>
                  </a:lnTo>
                  <a:cubicBezTo>
                    <a:pt x="22263" y="18873"/>
                    <a:pt x="22281" y="18892"/>
                    <a:pt x="22291" y="18910"/>
                  </a:cubicBezTo>
                  <a:cubicBezTo>
                    <a:pt x="22291" y="18901"/>
                    <a:pt x="22300" y="18892"/>
                    <a:pt x="22300" y="18882"/>
                  </a:cubicBezTo>
                  <a:cubicBezTo>
                    <a:pt x="22300" y="18873"/>
                    <a:pt x="22300" y="18873"/>
                    <a:pt x="22300" y="18873"/>
                  </a:cubicBezTo>
                  <a:cubicBezTo>
                    <a:pt x="22300" y="18863"/>
                    <a:pt x="22300" y="18863"/>
                    <a:pt x="22310" y="18863"/>
                  </a:cubicBezTo>
                  <a:lnTo>
                    <a:pt x="22329" y="18863"/>
                  </a:lnTo>
                  <a:cubicBezTo>
                    <a:pt x="22329" y="18873"/>
                    <a:pt x="22329" y="18873"/>
                    <a:pt x="22329" y="18873"/>
                  </a:cubicBezTo>
                  <a:cubicBezTo>
                    <a:pt x="22340" y="18862"/>
                    <a:pt x="22344" y="18857"/>
                    <a:pt x="22348" y="18857"/>
                  </a:cubicBezTo>
                  <a:cubicBezTo>
                    <a:pt x="22351" y="18857"/>
                    <a:pt x="22353" y="18859"/>
                    <a:pt x="22357" y="18863"/>
                  </a:cubicBezTo>
                  <a:cubicBezTo>
                    <a:pt x="22362" y="18868"/>
                    <a:pt x="22364" y="18870"/>
                    <a:pt x="22367" y="18870"/>
                  </a:cubicBezTo>
                  <a:cubicBezTo>
                    <a:pt x="22369" y="18870"/>
                    <a:pt x="22371" y="18868"/>
                    <a:pt x="22376" y="18863"/>
                  </a:cubicBezTo>
                  <a:cubicBezTo>
                    <a:pt x="22386" y="18863"/>
                    <a:pt x="22376" y="18863"/>
                    <a:pt x="22376" y="18854"/>
                  </a:cubicBezTo>
                  <a:cubicBezTo>
                    <a:pt x="22376" y="18844"/>
                    <a:pt x="22376" y="18844"/>
                    <a:pt x="22386" y="18835"/>
                  </a:cubicBezTo>
                  <a:cubicBezTo>
                    <a:pt x="22376" y="18825"/>
                    <a:pt x="22395" y="18825"/>
                    <a:pt x="22395" y="18816"/>
                  </a:cubicBezTo>
                  <a:cubicBezTo>
                    <a:pt x="22395" y="18816"/>
                    <a:pt x="22395" y="18806"/>
                    <a:pt x="22405" y="18806"/>
                  </a:cubicBezTo>
                  <a:cubicBezTo>
                    <a:pt x="22405" y="18797"/>
                    <a:pt x="22405" y="18797"/>
                    <a:pt x="22405" y="18797"/>
                  </a:cubicBezTo>
                  <a:lnTo>
                    <a:pt x="22414" y="18797"/>
                  </a:lnTo>
                  <a:cubicBezTo>
                    <a:pt x="22414" y="18806"/>
                    <a:pt x="22423" y="18816"/>
                    <a:pt x="22423" y="18825"/>
                  </a:cubicBezTo>
                  <a:cubicBezTo>
                    <a:pt x="22423" y="18835"/>
                    <a:pt x="22433" y="18835"/>
                    <a:pt x="22433" y="18835"/>
                  </a:cubicBezTo>
                  <a:cubicBezTo>
                    <a:pt x="22442" y="18825"/>
                    <a:pt x="22442" y="18816"/>
                    <a:pt x="22452" y="18816"/>
                  </a:cubicBezTo>
                  <a:cubicBezTo>
                    <a:pt x="22452" y="18816"/>
                    <a:pt x="22452" y="18816"/>
                    <a:pt x="22461" y="18806"/>
                  </a:cubicBezTo>
                  <a:cubicBezTo>
                    <a:pt x="22461" y="18816"/>
                    <a:pt x="22461" y="18816"/>
                    <a:pt x="22461" y="18816"/>
                  </a:cubicBezTo>
                  <a:cubicBezTo>
                    <a:pt x="22452" y="18825"/>
                    <a:pt x="22452" y="18825"/>
                    <a:pt x="22461" y="18835"/>
                  </a:cubicBezTo>
                  <a:cubicBezTo>
                    <a:pt x="22471" y="18835"/>
                    <a:pt x="22471" y="18835"/>
                    <a:pt x="22471" y="18844"/>
                  </a:cubicBezTo>
                  <a:cubicBezTo>
                    <a:pt x="22474" y="18841"/>
                    <a:pt x="22477" y="18840"/>
                    <a:pt x="22480" y="18840"/>
                  </a:cubicBezTo>
                  <a:cubicBezTo>
                    <a:pt x="22487" y="18840"/>
                    <a:pt x="22493" y="18844"/>
                    <a:pt x="22499" y="18844"/>
                  </a:cubicBezTo>
                  <a:lnTo>
                    <a:pt x="22509" y="18844"/>
                  </a:lnTo>
                  <a:cubicBezTo>
                    <a:pt x="22512" y="18847"/>
                    <a:pt x="22515" y="18848"/>
                    <a:pt x="22518" y="18848"/>
                  </a:cubicBezTo>
                  <a:cubicBezTo>
                    <a:pt x="22524" y="18848"/>
                    <a:pt x="22531" y="18844"/>
                    <a:pt x="22537" y="18844"/>
                  </a:cubicBezTo>
                  <a:cubicBezTo>
                    <a:pt x="22542" y="18839"/>
                    <a:pt x="22547" y="18837"/>
                    <a:pt x="22551" y="18837"/>
                  </a:cubicBezTo>
                  <a:cubicBezTo>
                    <a:pt x="22556" y="18837"/>
                    <a:pt x="22561" y="18839"/>
                    <a:pt x="22565" y="18844"/>
                  </a:cubicBezTo>
                  <a:lnTo>
                    <a:pt x="22537" y="18844"/>
                  </a:lnTo>
                  <a:cubicBezTo>
                    <a:pt x="22547" y="18854"/>
                    <a:pt x="22547" y="18854"/>
                    <a:pt x="22547" y="18854"/>
                  </a:cubicBezTo>
                  <a:cubicBezTo>
                    <a:pt x="22556" y="18863"/>
                    <a:pt x="22556" y="18863"/>
                    <a:pt x="22547" y="18873"/>
                  </a:cubicBezTo>
                  <a:cubicBezTo>
                    <a:pt x="22547" y="18879"/>
                    <a:pt x="22537" y="18886"/>
                    <a:pt x="22528" y="18886"/>
                  </a:cubicBezTo>
                  <a:cubicBezTo>
                    <a:pt x="22524" y="18886"/>
                    <a:pt x="22521" y="18885"/>
                    <a:pt x="22518" y="18882"/>
                  </a:cubicBezTo>
                  <a:cubicBezTo>
                    <a:pt x="22510" y="18874"/>
                    <a:pt x="22500" y="18871"/>
                    <a:pt x="22491" y="18871"/>
                  </a:cubicBezTo>
                  <a:cubicBezTo>
                    <a:pt x="22479" y="18871"/>
                    <a:pt x="22467" y="18877"/>
                    <a:pt x="22461" y="18882"/>
                  </a:cubicBezTo>
                  <a:cubicBezTo>
                    <a:pt x="22452" y="18892"/>
                    <a:pt x="22442" y="18901"/>
                    <a:pt x="22433" y="18901"/>
                  </a:cubicBezTo>
                  <a:cubicBezTo>
                    <a:pt x="22423" y="18910"/>
                    <a:pt x="22423" y="18920"/>
                    <a:pt x="22414" y="18920"/>
                  </a:cubicBezTo>
                  <a:cubicBezTo>
                    <a:pt x="22414" y="18920"/>
                    <a:pt x="22405" y="18920"/>
                    <a:pt x="22405" y="18929"/>
                  </a:cubicBezTo>
                  <a:cubicBezTo>
                    <a:pt x="22414" y="18939"/>
                    <a:pt x="22414" y="18948"/>
                    <a:pt x="22414" y="18958"/>
                  </a:cubicBezTo>
                  <a:cubicBezTo>
                    <a:pt x="22414" y="18967"/>
                    <a:pt x="22414" y="18977"/>
                    <a:pt x="22405" y="18977"/>
                  </a:cubicBezTo>
                  <a:lnTo>
                    <a:pt x="22395" y="18977"/>
                  </a:lnTo>
                  <a:cubicBezTo>
                    <a:pt x="22395" y="18977"/>
                    <a:pt x="22395" y="18967"/>
                    <a:pt x="22395" y="18967"/>
                  </a:cubicBezTo>
                  <a:cubicBezTo>
                    <a:pt x="22395" y="18958"/>
                    <a:pt x="22395" y="18958"/>
                    <a:pt x="22386" y="18948"/>
                  </a:cubicBezTo>
                  <a:cubicBezTo>
                    <a:pt x="22376" y="18948"/>
                    <a:pt x="22367" y="18948"/>
                    <a:pt x="22357" y="18939"/>
                  </a:cubicBezTo>
                  <a:cubicBezTo>
                    <a:pt x="22357" y="18939"/>
                    <a:pt x="22348" y="18939"/>
                    <a:pt x="22348" y="18929"/>
                  </a:cubicBezTo>
                  <a:cubicBezTo>
                    <a:pt x="22348" y="18929"/>
                    <a:pt x="22348" y="18920"/>
                    <a:pt x="22357" y="18920"/>
                  </a:cubicBezTo>
                  <a:cubicBezTo>
                    <a:pt x="22357" y="18910"/>
                    <a:pt x="22357" y="18910"/>
                    <a:pt x="22357" y="18901"/>
                  </a:cubicBezTo>
                  <a:lnTo>
                    <a:pt x="22348" y="18901"/>
                  </a:lnTo>
                  <a:cubicBezTo>
                    <a:pt x="22338" y="18901"/>
                    <a:pt x="22329" y="18901"/>
                    <a:pt x="22338" y="18910"/>
                  </a:cubicBezTo>
                  <a:cubicBezTo>
                    <a:pt x="22338" y="18929"/>
                    <a:pt x="22329" y="18929"/>
                    <a:pt x="22319" y="18929"/>
                  </a:cubicBezTo>
                  <a:cubicBezTo>
                    <a:pt x="22310" y="18929"/>
                    <a:pt x="22310" y="18920"/>
                    <a:pt x="22310" y="18920"/>
                  </a:cubicBezTo>
                  <a:cubicBezTo>
                    <a:pt x="22310" y="18910"/>
                    <a:pt x="22310" y="18901"/>
                    <a:pt x="22319" y="18892"/>
                  </a:cubicBezTo>
                  <a:lnTo>
                    <a:pt x="22310" y="18892"/>
                  </a:lnTo>
                  <a:cubicBezTo>
                    <a:pt x="22310" y="18892"/>
                    <a:pt x="22300" y="18901"/>
                    <a:pt x="22300" y="18910"/>
                  </a:cubicBezTo>
                  <a:cubicBezTo>
                    <a:pt x="22300" y="18910"/>
                    <a:pt x="22291" y="18920"/>
                    <a:pt x="22291" y="18920"/>
                  </a:cubicBezTo>
                  <a:cubicBezTo>
                    <a:pt x="22272" y="18910"/>
                    <a:pt x="22244" y="18892"/>
                    <a:pt x="22225" y="18882"/>
                  </a:cubicBezTo>
                  <a:cubicBezTo>
                    <a:pt x="22225" y="18873"/>
                    <a:pt x="22225" y="18873"/>
                    <a:pt x="22225" y="18873"/>
                  </a:cubicBezTo>
                  <a:cubicBezTo>
                    <a:pt x="22225" y="18863"/>
                    <a:pt x="22225" y="18863"/>
                    <a:pt x="22225" y="18854"/>
                  </a:cubicBezTo>
                  <a:cubicBezTo>
                    <a:pt x="22215" y="18844"/>
                    <a:pt x="22215" y="18844"/>
                    <a:pt x="22215" y="18844"/>
                  </a:cubicBezTo>
                  <a:cubicBezTo>
                    <a:pt x="22206" y="18825"/>
                    <a:pt x="22206" y="18806"/>
                    <a:pt x="22196" y="18787"/>
                  </a:cubicBezTo>
                  <a:cubicBezTo>
                    <a:pt x="22196" y="18778"/>
                    <a:pt x="22196" y="18778"/>
                    <a:pt x="22196" y="18778"/>
                  </a:cubicBezTo>
                  <a:cubicBezTo>
                    <a:pt x="22196" y="18768"/>
                    <a:pt x="22206" y="18768"/>
                    <a:pt x="22206" y="18768"/>
                  </a:cubicBezTo>
                  <a:cubicBezTo>
                    <a:pt x="22206" y="18759"/>
                    <a:pt x="22206" y="18759"/>
                    <a:pt x="22215" y="18759"/>
                  </a:cubicBezTo>
                  <a:cubicBezTo>
                    <a:pt x="22225" y="18759"/>
                    <a:pt x="22234" y="18750"/>
                    <a:pt x="22253" y="18740"/>
                  </a:cubicBezTo>
                  <a:close/>
                  <a:moveTo>
                    <a:pt x="23152" y="18901"/>
                  </a:moveTo>
                  <a:cubicBezTo>
                    <a:pt x="23152" y="18910"/>
                    <a:pt x="23152" y="18910"/>
                    <a:pt x="23171" y="18920"/>
                  </a:cubicBezTo>
                  <a:lnTo>
                    <a:pt x="23181" y="18920"/>
                  </a:lnTo>
                  <a:cubicBezTo>
                    <a:pt x="23190" y="18929"/>
                    <a:pt x="23190" y="18929"/>
                    <a:pt x="23181" y="18939"/>
                  </a:cubicBezTo>
                  <a:cubicBezTo>
                    <a:pt x="23181" y="18939"/>
                    <a:pt x="23181" y="18948"/>
                    <a:pt x="23190" y="18948"/>
                  </a:cubicBezTo>
                  <a:cubicBezTo>
                    <a:pt x="23190" y="18948"/>
                    <a:pt x="23200" y="18958"/>
                    <a:pt x="23200" y="18958"/>
                  </a:cubicBezTo>
                  <a:cubicBezTo>
                    <a:pt x="23200" y="18967"/>
                    <a:pt x="23200" y="18967"/>
                    <a:pt x="23200" y="18977"/>
                  </a:cubicBezTo>
                  <a:cubicBezTo>
                    <a:pt x="23197" y="18980"/>
                    <a:pt x="23195" y="18981"/>
                    <a:pt x="23193" y="18981"/>
                  </a:cubicBezTo>
                  <a:cubicBezTo>
                    <a:pt x="23189" y="18981"/>
                    <a:pt x="23187" y="18974"/>
                    <a:pt x="23181" y="18967"/>
                  </a:cubicBezTo>
                  <a:cubicBezTo>
                    <a:pt x="23181" y="18958"/>
                    <a:pt x="23171" y="18958"/>
                    <a:pt x="23171" y="18958"/>
                  </a:cubicBezTo>
                  <a:cubicBezTo>
                    <a:pt x="23152" y="18948"/>
                    <a:pt x="23143" y="18948"/>
                    <a:pt x="23133" y="18948"/>
                  </a:cubicBezTo>
                  <a:cubicBezTo>
                    <a:pt x="23131" y="18951"/>
                    <a:pt x="23128" y="18952"/>
                    <a:pt x="23125" y="18952"/>
                  </a:cubicBezTo>
                  <a:cubicBezTo>
                    <a:pt x="23119" y="18952"/>
                    <a:pt x="23114" y="18946"/>
                    <a:pt x="23114" y="18939"/>
                  </a:cubicBezTo>
                  <a:cubicBezTo>
                    <a:pt x="23114" y="18939"/>
                    <a:pt x="23124" y="18929"/>
                    <a:pt x="23114" y="18929"/>
                  </a:cubicBezTo>
                  <a:cubicBezTo>
                    <a:pt x="23114" y="18920"/>
                    <a:pt x="23114" y="18910"/>
                    <a:pt x="23114" y="18901"/>
                  </a:cubicBezTo>
                  <a:cubicBezTo>
                    <a:pt x="23114" y="18910"/>
                    <a:pt x="23124" y="18910"/>
                    <a:pt x="23124" y="18910"/>
                  </a:cubicBezTo>
                  <a:cubicBezTo>
                    <a:pt x="23129" y="18915"/>
                    <a:pt x="23131" y="18918"/>
                    <a:pt x="23132" y="18918"/>
                  </a:cubicBezTo>
                  <a:cubicBezTo>
                    <a:pt x="23133" y="18918"/>
                    <a:pt x="23133" y="18915"/>
                    <a:pt x="23133" y="18910"/>
                  </a:cubicBezTo>
                  <a:cubicBezTo>
                    <a:pt x="23133" y="18901"/>
                    <a:pt x="23143" y="18901"/>
                    <a:pt x="23152" y="18901"/>
                  </a:cubicBezTo>
                  <a:close/>
                  <a:moveTo>
                    <a:pt x="22859" y="18977"/>
                  </a:moveTo>
                  <a:lnTo>
                    <a:pt x="22868" y="18986"/>
                  </a:lnTo>
                  <a:lnTo>
                    <a:pt x="22859" y="18986"/>
                  </a:lnTo>
                  <a:lnTo>
                    <a:pt x="22849" y="18977"/>
                  </a:lnTo>
                  <a:close/>
                  <a:moveTo>
                    <a:pt x="22584" y="18958"/>
                  </a:moveTo>
                  <a:lnTo>
                    <a:pt x="22565" y="18996"/>
                  </a:lnTo>
                  <a:cubicBezTo>
                    <a:pt x="22565" y="18986"/>
                    <a:pt x="22565" y="18986"/>
                    <a:pt x="22556" y="18986"/>
                  </a:cubicBezTo>
                  <a:cubicBezTo>
                    <a:pt x="22556" y="18977"/>
                    <a:pt x="22556" y="18977"/>
                    <a:pt x="22565" y="18977"/>
                  </a:cubicBezTo>
                  <a:cubicBezTo>
                    <a:pt x="22565" y="18977"/>
                    <a:pt x="22565" y="18967"/>
                    <a:pt x="22575" y="18967"/>
                  </a:cubicBezTo>
                  <a:cubicBezTo>
                    <a:pt x="22575" y="18967"/>
                    <a:pt x="22575" y="18958"/>
                    <a:pt x="22575" y="18958"/>
                  </a:cubicBezTo>
                  <a:close/>
                  <a:moveTo>
                    <a:pt x="23095" y="18977"/>
                  </a:moveTo>
                  <a:lnTo>
                    <a:pt x="23114" y="18996"/>
                  </a:lnTo>
                  <a:cubicBezTo>
                    <a:pt x="23109" y="18998"/>
                    <a:pt x="23106" y="18999"/>
                    <a:pt x="23103" y="18999"/>
                  </a:cubicBezTo>
                  <a:cubicBezTo>
                    <a:pt x="23095" y="18999"/>
                    <a:pt x="23095" y="18991"/>
                    <a:pt x="23095" y="18977"/>
                  </a:cubicBezTo>
                  <a:close/>
                  <a:moveTo>
                    <a:pt x="22414" y="18986"/>
                  </a:moveTo>
                  <a:lnTo>
                    <a:pt x="22423" y="18996"/>
                  </a:lnTo>
                  <a:lnTo>
                    <a:pt x="22423" y="19005"/>
                  </a:lnTo>
                  <a:lnTo>
                    <a:pt x="22414" y="19005"/>
                  </a:lnTo>
                  <a:cubicBezTo>
                    <a:pt x="22414" y="19005"/>
                    <a:pt x="22414" y="18996"/>
                    <a:pt x="22414" y="18996"/>
                  </a:cubicBezTo>
                  <a:cubicBezTo>
                    <a:pt x="22414" y="18996"/>
                    <a:pt x="22414" y="18996"/>
                    <a:pt x="22414" y="18986"/>
                  </a:cubicBezTo>
                  <a:close/>
                  <a:moveTo>
                    <a:pt x="23077" y="18977"/>
                  </a:moveTo>
                  <a:cubicBezTo>
                    <a:pt x="23086" y="18986"/>
                    <a:pt x="23086" y="18986"/>
                    <a:pt x="23086" y="18986"/>
                  </a:cubicBezTo>
                  <a:cubicBezTo>
                    <a:pt x="23095" y="18996"/>
                    <a:pt x="23086" y="19005"/>
                    <a:pt x="23067" y="19005"/>
                  </a:cubicBezTo>
                  <a:cubicBezTo>
                    <a:pt x="23067" y="18996"/>
                    <a:pt x="23067" y="18986"/>
                    <a:pt x="23077" y="18986"/>
                  </a:cubicBezTo>
                  <a:cubicBezTo>
                    <a:pt x="23077" y="18986"/>
                    <a:pt x="23077" y="18977"/>
                    <a:pt x="23077" y="18977"/>
                  </a:cubicBezTo>
                  <a:close/>
                  <a:moveTo>
                    <a:pt x="22499" y="18986"/>
                  </a:moveTo>
                  <a:cubicBezTo>
                    <a:pt x="22499" y="18996"/>
                    <a:pt x="22499" y="18996"/>
                    <a:pt x="22509" y="18996"/>
                  </a:cubicBezTo>
                  <a:cubicBezTo>
                    <a:pt x="22509" y="19005"/>
                    <a:pt x="22499" y="19015"/>
                    <a:pt x="22499" y="19015"/>
                  </a:cubicBezTo>
                  <a:cubicBezTo>
                    <a:pt x="22490" y="19015"/>
                    <a:pt x="22480" y="19005"/>
                    <a:pt x="22480" y="19005"/>
                  </a:cubicBezTo>
                  <a:cubicBezTo>
                    <a:pt x="22480" y="19005"/>
                    <a:pt x="22480" y="18996"/>
                    <a:pt x="22480" y="18996"/>
                  </a:cubicBezTo>
                  <a:cubicBezTo>
                    <a:pt x="22480" y="18996"/>
                    <a:pt x="22490" y="18986"/>
                    <a:pt x="22499" y="18986"/>
                  </a:cubicBezTo>
                  <a:close/>
                  <a:moveTo>
                    <a:pt x="23957" y="18977"/>
                  </a:moveTo>
                  <a:cubicBezTo>
                    <a:pt x="23957" y="18977"/>
                    <a:pt x="23966" y="18977"/>
                    <a:pt x="23966" y="18986"/>
                  </a:cubicBezTo>
                  <a:cubicBezTo>
                    <a:pt x="23966" y="18996"/>
                    <a:pt x="23966" y="19005"/>
                    <a:pt x="23966" y="19005"/>
                  </a:cubicBezTo>
                  <a:cubicBezTo>
                    <a:pt x="23966" y="19015"/>
                    <a:pt x="23966" y="19015"/>
                    <a:pt x="23957" y="19015"/>
                  </a:cubicBezTo>
                  <a:lnTo>
                    <a:pt x="23919" y="19015"/>
                  </a:lnTo>
                  <a:cubicBezTo>
                    <a:pt x="23910" y="19015"/>
                    <a:pt x="23910" y="19005"/>
                    <a:pt x="23919" y="18996"/>
                  </a:cubicBezTo>
                  <a:cubicBezTo>
                    <a:pt x="23919" y="18996"/>
                    <a:pt x="23928" y="18986"/>
                    <a:pt x="23938" y="18986"/>
                  </a:cubicBezTo>
                  <a:cubicBezTo>
                    <a:pt x="23947" y="18986"/>
                    <a:pt x="23947" y="18986"/>
                    <a:pt x="23957" y="18977"/>
                  </a:cubicBezTo>
                  <a:close/>
                  <a:moveTo>
                    <a:pt x="23749" y="19015"/>
                  </a:moveTo>
                  <a:lnTo>
                    <a:pt x="23749" y="19024"/>
                  </a:lnTo>
                  <a:lnTo>
                    <a:pt x="23739" y="19024"/>
                  </a:lnTo>
                  <a:lnTo>
                    <a:pt x="23749" y="19015"/>
                  </a:lnTo>
                  <a:close/>
                  <a:moveTo>
                    <a:pt x="23181" y="19024"/>
                  </a:moveTo>
                  <a:lnTo>
                    <a:pt x="23189" y="19028"/>
                  </a:lnTo>
                  <a:lnTo>
                    <a:pt x="23189" y="19028"/>
                  </a:lnTo>
                  <a:cubicBezTo>
                    <a:pt x="23186" y="19024"/>
                    <a:pt x="23181" y="19024"/>
                    <a:pt x="23181" y="19024"/>
                  </a:cubicBezTo>
                  <a:close/>
                  <a:moveTo>
                    <a:pt x="22471" y="19005"/>
                  </a:moveTo>
                  <a:lnTo>
                    <a:pt x="22471" y="19024"/>
                  </a:lnTo>
                  <a:cubicBezTo>
                    <a:pt x="22471" y="19024"/>
                    <a:pt x="22461" y="19024"/>
                    <a:pt x="22461" y="19034"/>
                  </a:cubicBezTo>
                  <a:lnTo>
                    <a:pt x="22461" y="19024"/>
                  </a:lnTo>
                  <a:cubicBezTo>
                    <a:pt x="22461" y="19024"/>
                    <a:pt x="22461" y="19015"/>
                    <a:pt x="22461" y="19005"/>
                  </a:cubicBezTo>
                  <a:close/>
                  <a:moveTo>
                    <a:pt x="22954" y="18958"/>
                  </a:moveTo>
                  <a:cubicBezTo>
                    <a:pt x="22954" y="18964"/>
                    <a:pt x="22958" y="18971"/>
                    <a:pt x="22964" y="18971"/>
                  </a:cubicBezTo>
                  <a:cubicBezTo>
                    <a:pt x="22967" y="18971"/>
                    <a:pt x="22970" y="18970"/>
                    <a:pt x="22972" y="18967"/>
                  </a:cubicBezTo>
                  <a:cubicBezTo>
                    <a:pt x="22977" y="18963"/>
                    <a:pt x="22980" y="18960"/>
                    <a:pt x="22982" y="18960"/>
                  </a:cubicBezTo>
                  <a:cubicBezTo>
                    <a:pt x="22984" y="18960"/>
                    <a:pt x="22987" y="18963"/>
                    <a:pt x="22991" y="18967"/>
                  </a:cubicBezTo>
                  <a:cubicBezTo>
                    <a:pt x="22991" y="18977"/>
                    <a:pt x="23001" y="18977"/>
                    <a:pt x="23001" y="18986"/>
                  </a:cubicBezTo>
                  <a:cubicBezTo>
                    <a:pt x="23001" y="18986"/>
                    <a:pt x="23001" y="18996"/>
                    <a:pt x="23010" y="18996"/>
                  </a:cubicBezTo>
                  <a:cubicBezTo>
                    <a:pt x="23010" y="19005"/>
                    <a:pt x="23010" y="19005"/>
                    <a:pt x="23001" y="19015"/>
                  </a:cubicBezTo>
                  <a:lnTo>
                    <a:pt x="22991" y="19015"/>
                  </a:lnTo>
                  <a:cubicBezTo>
                    <a:pt x="23001" y="19024"/>
                    <a:pt x="23001" y="19024"/>
                    <a:pt x="22991" y="19034"/>
                  </a:cubicBezTo>
                  <a:cubicBezTo>
                    <a:pt x="22986" y="19022"/>
                    <a:pt x="22980" y="19014"/>
                    <a:pt x="22972" y="19014"/>
                  </a:cubicBezTo>
                  <a:cubicBezTo>
                    <a:pt x="22967" y="19014"/>
                    <a:pt x="22961" y="19017"/>
                    <a:pt x="22954" y="19024"/>
                  </a:cubicBezTo>
                  <a:lnTo>
                    <a:pt x="22963" y="18996"/>
                  </a:lnTo>
                  <a:lnTo>
                    <a:pt x="22944" y="18996"/>
                  </a:lnTo>
                  <a:cubicBezTo>
                    <a:pt x="22944" y="19005"/>
                    <a:pt x="22944" y="19015"/>
                    <a:pt x="22944" y="19015"/>
                  </a:cubicBezTo>
                  <a:cubicBezTo>
                    <a:pt x="22944" y="19024"/>
                    <a:pt x="22944" y="19024"/>
                    <a:pt x="22935" y="19034"/>
                  </a:cubicBezTo>
                  <a:lnTo>
                    <a:pt x="22916" y="19034"/>
                  </a:lnTo>
                  <a:cubicBezTo>
                    <a:pt x="22916" y="19034"/>
                    <a:pt x="22916" y="19043"/>
                    <a:pt x="22916" y="19043"/>
                  </a:cubicBezTo>
                  <a:lnTo>
                    <a:pt x="22906" y="19043"/>
                  </a:lnTo>
                  <a:cubicBezTo>
                    <a:pt x="22897" y="19034"/>
                    <a:pt x="22897" y="19034"/>
                    <a:pt x="22887" y="19034"/>
                  </a:cubicBezTo>
                  <a:lnTo>
                    <a:pt x="22878" y="19034"/>
                  </a:lnTo>
                  <a:cubicBezTo>
                    <a:pt x="22878" y="19034"/>
                    <a:pt x="22878" y="19034"/>
                    <a:pt x="22887" y="19024"/>
                  </a:cubicBezTo>
                  <a:cubicBezTo>
                    <a:pt x="22887" y="19024"/>
                    <a:pt x="22887" y="19024"/>
                    <a:pt x="22897" y="19015"/>
                  </a:cubicBezTo>
                  <a:lnTo>
                    <a:pt x="22925" y="19015"/>
                  </a:lnTo>
                  <a:cubicBezTo>
                    <a:pt x="22925" y="19005"/>
                    <a:pt x="22925" y="19005"/>
                    <a:pt x="22935" y="19005"/>
                  </a:cubicBezTo>
                  <a:cubicBezTo>
                    <a:pt x="22944" y="19005"/>
                    <a:pt x="22944" y="19005"/>
                    <a:pt x="22935" y="18996"/>
                  </a:cubicBezTo>
                  <a:cubicBezTo>
                    <a:pt x="22935" y="18986"/>
                    <a:pt x="22925" y="18986"/>
                    <a:pt x="22925" y="18986"/>
                  </a:cubicBezTo>
                  <a:cubicBezTo>
                    <a:pt x="22925" y="18986"/>
                    <a:pt x="22916" y="18996"/>
                    <a:pt x="22916" y="18996"/>
                  </a:cubicBezTo>
                  <a:cubicBezTo>
                    <a:pt x="22916" y="18996"/>
                    <a:pt x="22906" y="19005"/>
                    <a:pt x="22906" y="19005"/>
                  </a:cubicBezTo>
                  <a:cubicBezTo>
                    <a:pt x="22906" y="18996"/>
                    <a:pt x="22906" y="18986"/>
                    <a:pt x="22916" y="18977"/>
                  </a:cubicBezTo>
                  <a:cubicBezTo>
                    <a:pt x="22918" y="18978"/>
                    <a:pt x="22921" y="18979"/>
                    <a:pt x="22923" y="18979"/>
                  </a:cubicBezTo>
                  <a:cubicBezTo>
                    <a:pt x="22935" y="18979"/>
                    <a:pt x="22937" y="18958"/>
                    <a:pt x="22954" y="18958"/>
                  </a:cubicBezTo>
                  <a:close/>
                  <a:moveTo>
                    <a:pt x="22972" y="19024"/>
                  </a:moveTo>
                  <a:lnTo>
                    <a:pt x="22972" y="19043"/>
                  </a:lnTo>
                  <a:cubicBezTo>
                    <a:pt x="22963" y="19034"/>
                    <a:pt x="22963" y="19034"/>
                    <a:pt x="22972" y="19024"/>
                  </a:cubicBezTo>
                  <a:close/>
                  <a:moveTo>
                    <a:pt x="23995" y="19005"/>
                  </a:moveTo>
                  <a:cubicBezTo>
                    <a:pt x="23995" y="19005"/>
                    <a:pt x="24004" y="19015"/>
                    <a:pt x="24004" y="19024"/>
                  </a:cubicBezTo>
                  <a:cubicBezTo>
                    <a:pt x="24004" y="19034"/>
                    <a:pt x="24004" y="19043"/>
                    <a:pt x="23995" y="19043"/>
                  </a:cubicBezTo>
                  <a:cubicBezTo>
                    <a:pt x="23985" y="19034"/>
                    <a:pt x="23976" y="19024"/>
                    <a:pt x="23976" y="19015"/>
                  </a:cubicBezTo>
                  <a:cubicBezTo>
                    <a:pt x="23976" y="19015"/>
                    <a:pt x="23985" y="19005"/>
                    <a:pt x="23995" y="19005"/>
                  </a:cubicBezTo>
                  <a:close/>
                  <a:moveTo>
                    <a:pt x="22821" y="18873"/>
                  </a:moveTo>
                  <a:cubicBezTo>
                    <a:pt x="22821" y="18882"/>
                    <a:pt x="22830" y="18882"/>
                    <a:pt x="22830" y="18882"/>
                  </a:cubicBezTo>
                  <a:cubicBezTo>
                    <a:pt x="22835" y="18877"/>
                    <a:pt x="22838" y="18875"/>
                    <a:pt x="22840" y="18875"/>
                  </a:cubicBezTo>
                  <a:cubicBezTo>
                    <a:pt x="22842" y="18875"/>
                    <a:pt x="22845" y="18877"/>
                    <a:pt x="22849" y="18882"/>
                  </a:cubicBezTo>
                  <a:cubicBezTo>
                    <a:pt x="22859" y="18892"/>
                    <a:pt x="22859" y="18901"/>
                    <a:pt x="22868" y="18910"/>
                  </a:cubicBezTo>
                  <a:cubicBezTo>
                    <a:pt x="22868" y="18920"/>
                    <a:pt x="22868" y="18920"/>
                    <a:pt x="22878" y="18929"/>
                  </a:cubicBezTo>
                  <a:cubicBezTo>
                    <a:pt x="22887" y="18929"/>
                    <a:pt x="22887" y="18939"/>
                    <a:pt x="22878" y="18948"/>
                  </a:cubicBezTo>
                  <a:cubicBezTo>
                    <a:pt x="22878" y="18939"/>
                    <a:pt x="22868" y="18929"/>
                    <a:pt x="22859" y="18920"/>
                  </a:cubicBezTo>
                  <a:cubicBezTo>
                    <a:pt x="22849" y="18920"/>
                    <a:pt x="22840" y="18920"/>
                    <a:pt x="22840" y="18929"/>
                  </a:cubicBezTo>
                  <a:cubicBezTo>
                    <a:pt x="22840" y="18939"/>
                    <a:pt x="22830" y="18948"/>
                    <a:pt x="22821" y="18948"/>
                  </a:cubicBezTo>
                  <a:cubicBezTo>
                    <a:pt x="22821" y="18948"/>
                    <a:pt x="22821" y="18958"/>
                    <a:pt x="22821" y="18958"/>
                  </a:cubicBezTo>
                  <a:cubicBezTo>
                    <a:pt x="22821" y="18967"/>
                    <a:pt x="22812" y="18967"/>
                    <a:pt x="22802" y="18967"/>
                  </a:cubicBezTo>
                  <a:cubicBezTo>
                    <a:pt x="22793" y="18967"/>
                    <a:pt x="22783" y="18967"/>
                    <a:pt x="22783" y="18977"/>
                  </a:cubicBezTo>
                  <a:cubicBezTo>
                    <a:pt x="22783" y="18986"/>
                    <a:pt x="22783" y="18986"/>
                    <a:pt x="22774" y="18986"/>
                  </a:cubicBezTo>
                  <a:cubicBezTo>
                    <a:pt x="22774" y="18986"/>
                    <a:pt x="22764" y="18996"/>
                    <a:pt x="22755" y="18996"/>
                  </a:cubicBezTo>
                  <a:cubicBezTo>
                    <a:pt x="22755" y="18996"/>
                    <a:pt x="22745" y="19005"/>
                    <a:pt x="22736" y="19005"/>
                  </a:cubicBezTo>
                  <a:cubicBezTo>
                    <a:pt x="22736" y="19015"/>
                    <a:pt x="22726" y="19015"/>
                    <a:pt x="22726" y="19015"/>
                  </a:cubicBezTo>
                  <a:cubicBezTo>
                    <a:pt x="22717" y="19024"/>
                    <a:pt x="22717" y="19024"/>
                    <a:pt x="22707" y="19034"/>
                  </a:cubicBezTo>
                  <a:cubicBezTo>
                    <a:pt x="22707" y="19043"/>
                    <a:pt x="22698" y="19043"/>
                    <a:pt x="22698" y="19052"/>
                  </a:cubicBezTo>
                  <a:lnTo>
                    <a:pt x="22688" y="19043"/>
                  </a:lnTo>
                  <a:cubicBezTo>
                    <a:pt x="22688" y="19052"/>
                    <a:pt x="22679" y="19052"/>
                    <a:pt x="22679" y="19052"/>
                  </a:cubicBezTo>
                  <a:cubicBezTo>
                    <a:pt x="22670" y="19052"/>
                    <a:pt x="22660" y="19043"/>
                    <a:pt x="22660" y="19034"/>
                  </a:cubicBezTo>
                  <a:cubicBezTo>
                    <a:pt x="22670" y="19005"/>
                    <a:pt x="22679" y="18967"/>
                    <a:pt x="22688" y="18929"/>
                  </a:cubicBezTo>
                  <a:cubicBezTo>
                    <a:pt x="22688" y="18929"/>
                    <a:pt x="22688" y="18920"/>
                    <a:pt x="22688" y="18920"/>
                  </a:cubicBezTo>
                  <a:cubicBezTo>
                    <a:pt x="22698" y="18910"/>
                    <a:pt x="22698" y="18901"/>
                    <a:pt x="22688" y="18901"/>
                  </a:cubicBezTo>
                  <a:cubicBezTo>
                    <a:pt x="22688" y="18892"/>
                    <a:pt x="22688" y="18892"/>
                    <a:pt x="22688" y="18882"/>
                  </a:cubicBezTo>
                  <a:lnTo>
                    <a:pt x="22698" y="18882"/>
                  </a:lnTo>
                  <a:cubicBezTo>
                    <a:pt x="22707" y="18892"/>
                    <a:pt x="22707" y="18892"/>
                    <a:pt x="22717" y="18901"/>
                  </a:cubicBezTo>
                  <a:cubicBezTo>
                    <a:pt x="22717" y="18901"/>
                    <a:pt x="22717" y="18901"/>
                    <a:pt x="22726" y="18892"/>
                  </a:cubicBezTo>
                  <a:cubicBezTo>
                    <a:pt x="22726" y="18892"/>
                    <a:pt x="22726" y="18892"/>
                    <a:pt x="22736" y="18901"/>
                  </a:cubicBezTo>
                  <a:cubicBezTo>
                    <a:pt x="22736" y="18910"/>
                    <a:pt x="22745" y="18920"/>
                    <a:pt x="22745" y="18939"/>
                  </a:cubicBezTo>
                  <a:cubicBezTo>
                    <a:pt x="22755" y="18929"/>
                    <a:pt x="22755" y="18920"/>
                    <a:pt x="22745" y="18910"/>
                  </a:cubicBezTo>
                  <a:lnTo>
                    <a:pt x="22755" y="18901"/>
                  </a:lnTo>
                  <a:cubicBezTo>
                    <a:pt x="22755" y="18901"/>
                    <a:pt x="22755" y="18910"/>
                    <a:pt x="22755" y="18910"/>
                  </a:cubicBezTo>
                  <a:cubicBezTo>
                    <a:pt x="22764" y="18920"/>
                    <a:pt x="22764" y="18920"/>
                    <a:pt x="22774" y="18920"/>
                  </a:cubicBezTo>
                  <a:cubicBezTo>
                    <a:pt x="22783" y="18920"/>
                    <a:pt x="22793" y="18920"/>
                    <a:pt x="22802" y="18910"/>
                  </a:cubicBezTo>
                  <a:cubicBezTo>
                    <a:pt x="22802" y="18901"/>
                    <a:pt x="22812" y="18892"/>
                    <a:pt x="22802" y="18882"/>
                  </a:cubicBezTo>
                  <a:cubicBezTo>
                    <a:pt x="22802" y="18882"/>
                    <a:pt x="22812" y="18873"/>
                    <a:pt x="22812" y="18873"/>
                  </a:cubicBezTo>
                  <a:close/>
                  <a:moveTo>
                    <a:pt x="22963" y="19043"/>
                  </a:moveTo>
                  <a:lnTo>
                    <a:pt x="22954" y="19052"/>
                  </a:lnTo>
                  <a:cubicBezTo>
                    <a:pt x="22954" y="19052"/>
                    <a:pt x="22944" y="19043"/>
                    <a:pt x="22944" y="19043"/>
                  </a:cubicBezTo>
                  <a:close/>
                  <a:moveTo>
                    <a:pt x="22509" y="19034"/>
                  </a:moveTo>
                  <a:cubicBezTo>
                    <a:pt x="22509" y="19043"/>
                    <a:pt x="22509" y="19052"/>
                    <a:pt x="22518" y="19062"/>
                  </a:cubicBezTo>
                  <a:cubicBezTo>
                    <a:pt x="22509" y="19062"/>
                    <a:pt x="22499" y="19052"/>
                    <a:pt x="22490" y="19052"/>
                  </a:cubicBezTo>
                  <a:cubicBezTo>
                    <a:pt x="22490" y="19043"/>
                    <a:pt x="22499" y="19034"/>
                    <a:pt x="22509" y="19034"/>
                  </a:cubicBezTo>
                  <a:close/>
                  <a:moveTo>
                    <a:pt x="23190" y="19052"/>
                  </a:moveTo>
                  <a:cubicBezTo>
                    <a:pt x="23190" y="19052"/>
                    <a:pt x="23190" y="19052"/>
                    <a:pt x="23200" y="19062"/>
                  </a:cubicBezTo>
                  <a:lnTo>
                    <a:pt x="23190" y="19062"/>
                  </a:lnTo>
                  <a:cubicBezTo>
                    <a:pt x="23190" y="19062"/>
                    <a:pt x="23190" y="19052"/>
                    <a:pt x="23190" y="19052"/>
                  </a:cubicBezTo>
                  <a:close/>
                  <a:moveTo>
                    <a:pt x="22575" y="19024"/>
                  </a:moveTo>
                  <a:cubicBezTo>
                    <a:pt x="22584" y="19024"/>
                    <a:pt x="22594" y="19034"/>
                    <a:pt x="22594" y="19043"/>
                  </a:cubicBezTo>
                  <a:cubicBezTo>
                    <a:pt x="22584" y="19052"/>
                    <a:pt x="22584" y="19062"/>
                    <a:pt x="22584" y="19062"/>
                  </a:cubicBezTo>
                  <a:cubicBezTo>
                    <a:pt x="22584" y="19071"/>
                    <a:pt x="22575" y="19071"/>
                    <a:pt x="22575" y="19071"/>
                  </a:cubicBezTo>
                  <a:cubicBezTo>
                    <a:pt x="22575" y="19071"/>
                    <a:pt x="22575" y="19062"/>
                    <a:pt x="22575" y="19062"/>
                  </a:cubicBezTo>
                  <a:cubicBezTo>
                    <a:pt x="22565" y="19062"/>
                    <a:pt x="22565" y="19052"/>
                    <a:pt x="22565" y="19052"/>
                  </a:cubicBezTo>
                  <a:cubicBezTo>
                    <a:pt x="22565" y="19052"/>
                    <a:pt x="22565" y="19043"/>
                    <a:pt x="22565" y="19043"/>
                  </a:cubicBezTo>
                  <a:cubicBezTo>
                    <a:pt x="22565" y="19043"/>
                    <a:pt x="22565" y="19034"/>
                    <a:pt x="22565" y="19024"/>
                  </a:cubicBezTo>
                  <a:close/>
                  <a:moveTo>
                    <a:pt x="23001" y="19043"/>
                  </a:moveTo>
                  <a:cubicBezTo>
                    <a:pt x="23001" y="19062"/>
                    <a:pt x="22991" y="19071"/>
                    <a:pt x="22972" y="19071"/>
                  </a:cubicBezTo>
                  <a:cubicBezTo>
                    <a:pt x="22972" y="19071"/>
                    <a:pt x="22972" y="19071"/>
                    <a:pt x="22972" y="19062"/>
                  </a:cubicBezTo>
                  <a:cubicBezTo>
                    <a:pt x="22982" y="19062"/>
                    <a:pt x="22982" y="19052"/>
                    <a:pt x="22991" y="19052"/>
                  </a:cubicBezTo>
                  <a:cubicBezTo>
                    <a:pt x="22991" y="19043"/>
                    <a:pt x="23001" y="19043"/>
                    <a:pt x="23001" y="19043"/>
                  </a:cubicBezTo>
                  <a:close/>
                  <a:moveTo>
                    <a:pt x="23635" y="19062"/>
                  </a:moveTo>
                  <a:cubicBezTo>
                    <a:pt x="23633" y="19064"/>
                    <a:pt x="23630" y="19067"/>
                    <a:pt x="23626" y="19071"/>
                  </a:cubicBezTo>
                  <a:lnTo>
                    <a:pt x="23635" y="19071"/>
                  </a:lnTo>
                  <a:cubicBezTo>
                    <a:pt x="23635" y="19071"/>
                    <a:pt x="23635" y="19062"/>
                    <a:pt x="23635" y="19062"/>
                  </a:cubicBezTo>
                  <a:close/>
                  <a:moveTo>
                    <a:pt x="22916" y="19071"/>
                  </a:moveTo>
                  <a:cubicBezTo>
                    <a:pt x="22916" y="19071"/>
                    <a:pt x="22916" y="19081"/>
                    <a:pt x="22906" y="19081"/>
                  </a:cubicBezTo>
                  <a:lnTo>
                    <a:pt x="22897" y="19081"/>
                  </a:lnTo>
                  <a:lnTo>
                    <a:pt x="22916" y="19071"/>
                  </a:lnTo>
                  <a:close/>
                  <a:moveTo>
                    <a:pt x="23342" y="18844"/>
                  </a:moveTo>
                  <a:cubicBezTo>
                    <a:pt x="23342" y="18854"/>
                    <a:pt x="23342" y="18863"/>
                    <a:pt x="23351" y="18863"/>
                  </a:cubicBezTo>
                  <a:lnTo>
                    <a:pt x="23361" y="18863"/>
                  </a:lnTo>
                  <a:cubicBezTo>
                    <a:pt x="23370" y="18873"/>
                    <a:pt x="23370" y="18873"/>
                    <a:pt x="23361" y="18882"/>
                  </a:cubicBezTo>
                  <a:cubicBezTo>
                    <a:pt x="23361" y="18882"/>
                    <a:pt x="23361" y="18892"/>
                    <a:pt x="23351" y="18892"/>
                  </a:cubicBezTo>
                  <a:cubicBezTo>
                    <a:pt x="23361" y="18901"/>
                    <a:pt x="23361" y="18910"/>
                    <a:pt x="23370" y="18920"/>
                  </a:cubicBezTo>
                  <a:cubicBezTo>
                    <a:pt x="23370" y="18910"/>
                    <a:pt x="23370" y="18910"/>
                    <a:pt x="23370" y="18901"/>
                  </a:cubicBezTo>
                  <a:cubicBezTo>
                    <a:pt x="23370" y="18892"/>
                    <a:pt x="23370" y="18892"/>
                    <a:pt x="23379" y="18882"/>
                  </a:cubicBezTo>
                  <a:cubicBezTo>
                    <a:pt x="23389" y="18882"/>
                    <a:pt x="23398" y="18882"/>
                    <a:pt x="23398" y="18892"/>
                  </a:cubicBezTo>
                  <a:cubicBezTo>
                    <a:pt x="23408" y="18892"/>
                    <a:pt x="23408" y="18901"/>
                    <a:pt x="23408" y="18901"/>
                  </a:cubicBezTo>
                  <a:cubicBezTo>
                    <a:pt x="23417" y="18910"/>
                    <a:pt x="23417" y="18910"/>
                    <a:pt x="23417" y="18920"/>
                  </a:cubicBezTo>
                  <a:lnTo>
                    <a:pt x="23455" y="18920"/>
                  </a:lnTo>
                  <a:cubicBezTo>
                    <a:pt x="23455" y="18920"/>
                    <a:pt x="23455" y="18910"/>
                    <a:pt x="23455" y="18910"/>
                  </a:cubicBezTo>
                  <a:lnTo>
                    <a:pt x="23465" y="18910"/>
                  </a:lnTo>
                  <a:cubicBezTo>
                    <a:pt x="23465" y="18920"/>
                    <a:pt x="23455" y="18920"/>
                    <a:pt x="23455" y="18920"/>
                  </a:cubicBezTo>
                  <a:cubicBezTo>
                    <a:pt x="23455" y="18929"/>
                    <a:pt x="23455" y="18929"/>
                    <a:pt x="23455" y="18929"/>
                  </a:cubicBezTo>
                  <a:cubicBezTo>
                    <a:pt x="23455" y="18948"/>
                    <a:pt x="23446" y="18967"/>
                    <a:pt x="23427" y="18977"/>
                  </a:cubicBezTo>
                  <a:cubicBezTo>
                    <a:pt x="23427" y="18986"/>
                    <a:pt x="23417" y="18986"/>
                    <a:pt x="23417" y="18986"/>
                  </a:cubicBezTo>
                  <a:cubicBezTo>
                    <a:pt x="23408" y="18986"/>
                    <a:pt x="23408" y="18996"/>
                    <a:pt x="23408" y="18996"/>
                  </a:cubicBezTo>
                  <a:cubicBezTo>
                    <a:pt x="23408" y="19005"/>
                    <a:pt x="23408" y="19015"/>
                    <a:pt x="23398" y="19015"/>
                  </a:cubicBezTo>
                  <a:cubicBezTo>
                    <a:pt x="23389" y="19015"/>
                    <a:pt x="23379" y="19015"/>
                    <a:pt x="23379" y="19005"/>
                  </a:cubicBezTo>
                  <a:cubicBezTo>
                    <a:pt x="23370" y="19005"/>
                    <a:pt x="23370" y="18996"/>
                    <a:pt x="23370" y="18996"/>
                  </a:cubicBezTo>
                  <a:cubicBezTo>
                    <a:pt x="23370" y="18996"/>
                    <a:pt x="23370" y="18986"/>
                    <a:pt x="23361" y="18986"/>
                  </a:cubicBezTo>
                  <a:cubicBezTo>
                    <a:pt x="23361" y="18996"/>
                    <a:pt x="23361" y="18996"/>
                    <a:pt x="23361" y="18996"/>
                  </a:cubicBezTo>
                  <a:cubicBezTo>
                    <a:pt x="23354" y="19002"/>
                    <a:pt x="23347" y="19009"/>
                    <a:pt x="23340" y="19009"/>
                  </a:cubicBezTo>
                  <a:cubicBezTo>
                    <a:pt x="23338" y="19009"/>
                    <a:pt x="23335" y="19008"/>
                    <a:pt x="23332" y="19005"/>
                  </a:cubicBezTo>
                  <a:cubicBezTo>
                    <a:pt x="23332" y="19005"/>
                    <a:pt x="23332" y="19005"/>
                    <a:pt x="23332" y="18996"/>
                  </a:cubicBezTo>
                  <a:cubicBezTo>
                    <a:pt x="23332" y="18996"/>
                    <a:pt x="23332" y="18986"/>
                    <a:pt x="23332" y="18986"/>
                  </a:cubicBezTo>
                  <a:cubicBezTo>
                    <a:pt x="23313" y="18986"/>
                    <a:pt x="23294" y="18996"/>
                    <a:pt x="23294" y="19015"/>
                  </a:cubicBezTo>
                  <a:lnTo>
                    <a:pt x="23304" y="19015"/>
                  </a:lnTo>
                  <a:lnTo>
                    <a:pt x="23294" y="19034"/>
                  </a:lnTo>
                  <a:lnTo>
                    <a:pt x="23285" y="19015"/>
                  </a:lnTo>
                  <a:cubicBezTo>
                    <a:pt x="23285" y="19024"/>
                    <a:pt x="23285" y="19024"/>
                    <a:pt x="23285" y="19024"/>
                  </a:cubicBezTo>
                  <a:cubicBezTo>
                    <a:pt x="23285" y="19034"/>
                    <a:pt x="23285" y="19043"/>
                    <a:pt x="23285" y="19052"/>
                  </a:cubicBezTo>
                  <a:cubicBezTo>
                    <a:pt x="23285" y="19062"/>
                    <a:pt x="23285" y="19071"/>
                    <a:pt x="23275" y="19071"/>
                  </a:cubicBezTo>
                  <a:cubicBezTo>
                    <a:pt x="23275" y="19081"/>
                    <a:pt x="23275" y="19081"/>
                    <a:pt x="23275" y="19081"/>
                  </a:cubicBezTo>
                  <a:cubicBezTo>
                    <a:pt x="23256" y="19081"/>
                    <a:pt x="23247" y="19071"/>
                    <a:pt x="23247" y="19062"/>
                  </a:cubicBezTo>
                  <a:cubicBezTo>
                    <a:pt x="23247" y="19052"/>
                    <a:pt x="23247" y="19043"/>
                    <a:pt x="23237" y="19043"/>
                  </a:cubicBezTo>
                  <a:cubicBezTo>
                    <a:pt x="23237" y="19043"/>
                    <a:pt x="23228" y="19043"/>
                    <a:pt x="23228" y="19034"/>
                  </a:cubicBezTo>
                  <a:cubicBezTo>
                    <a:pt x="23228" y="19034"/>
                    <a:pt x="23228" y="19024"/>
                    <a:pt x="23228" y="19015"/>
                  </a:cubicBezTo>
                  <a:cubicBezTo>
                    <a:pt x="23219" y="19015"/>
                    <a:pt x="23219" y="19005"/>
                    <a:pt x="23228" y="18996"/>
                  </a:cubicBezTo>
                  <a:lnTo>
                    <a:pt x="23228" y="19005"/>
                  </a:lnTo>
                  <a:cubicBezTo>
                    <a:pt x="23237" y="19005"/>
                    <a:pt x="23237" y="19005"/>
                    <a:pt x="23247" y="18996"/>
                  </a:cubicBezTo>
                  <a:lnTo>
                    <a:pt x="23256" y="18996"/>
                  </a:lnTo>
                  <a:cubicBezTo>
                    <a:pt x="23266" y="18986"/>
                    <a:pt x="23275" y="18986"/>
                    <a:pt x="23285" y="18986"/>
                  </a:cubicBezTo>
                  <a:cubicBezTo>
                    <a:pt x="23294" y="18986"/>
                    <a:pt x="23294" y="18996"/>
                    <a:pt x="23294" y="18996"/>
                  </a:cubicBezTo>
                  <a:cubicBezTo>
                    <a:pt x="23304" y="18986"/>
                    <a:pt x="23294" y="18977"/>
                    <a:pt x="23294" y="18977"/>
                  </a:cubicBezTo>
                  <a:lnTo>
                    <a:pt x="23285" y="18977"/>
                  </a:lnTo>
                  <a:cubicBezTo>
                    <a:pt x="23275" y="18967"/>
                    <a:pt x="23275" y="18958"/>
                    <a:pt x="23266" y="18948"/>
                  </a:cubicBezTo>
                  <a:cubicBezTo>
                    <a:pt x="23266" y="18948"/>
                    <a:pt x="23266" y="18948"/>
                    <a:pt x="23266" y="18939"/>
                  </a:cubicBezTo>
                  <a:lnTo>
                    <a:pt x="23275" y="18939"/>
                  </a:lnTo>
                  <a:cubicBezTo>
                    <a:pt x="23285" y="18948"/>
                    <a:pt x="23285" y="18948"/>
                    <a:pt x="23285" y="18948"/>
                  </a:cubicBezTo>
                  <a:cubicBezTo>
                    <a:pt x="23294" y="18948"/>
                    <a:pt x="23294" y="18939"/>
                    <a:pt x="23304" y="18929"/>
                  </a:cubicBezTo>
                  <a:cubicBezTo>
                    <a:pt x="23304" y="18920"/>
                    <a:pt x="23294" y="18910"/>
                    <a:pt x="23294" y="18901"/>
                  </a:cubicBezTo>
                  <a:cubicBezTo>
                    <a:pt x="23304" y="18901"/>
                    <a:pt x="23313" y="18892"/>
                    <a:pt x="23313" y="18882"/>
                  </a:cubicBezTo>
                  <a:cubicBezTo>
                    <a:pt x="23323" y="18873"/>
                    <a:pt x="23332" y="18863"/>
                    <a:pt x="23342" y="18844"/>
                  </a:cubicBezTo>
                  <a:close/>
                  <a:moveTo>
                    <a:pt x="22859" y="19034"/>
                  </a:moveTo>
                  <a:cubicBezTo>
                    <a:pt x="22849" y="19043"/>
                    <a:pt x="22849" y="19052"/>
                    <a:pt x="22840" y="19062"/>
                  </a:cubicBezTo>
                  <a:cubicBezTo>
                    <a:pt x="22840" y="19062"/>
                    <a:pt x="22840" y="19062"/>
                    <a:pt x="22840" y="19071"/>
                  </a:cubicBezTo>
                  <a:cubicBezTo>
                    <a:pt x="22840" y="19071"/>
                    <a:pt x="22840" y="19081"/>
                    <a:pt x="22840" y="19081"/>
                  </a:cubicBezTo>
                  <a:cubicBezTo>
                    <a:pt x="22849" y="19090"/>
                    <a:pt x="22849" y="19090"/>
                    <a:pt x="22840" y="19090"/>
                  </a:cubicBezTo>
                  <a:cubicBezTo>
                    <a:pt x="22840" y="19090"/>
                    <a:pt x="22840" y="19090"/>
                    <a:pt x="22830" y="19100"/>
                  </a:cubicBezTo>
                  <a:lnTo>
                    <a:pt x="22812" y="19100"/>
                  </a:lnTo>
                  <a:cubicBezTo>
                    <a:pt x="22812" y="19090"/>
                    <a:pt x="22802" y="19081"/>
                    <a:pt x="22802" y="19062"/>
                  </a:cubicBezTo>
                  <a:cubicBezTo>
                    <a:pt x="22812" y="19052"/>
                    <a:pt x="22812" y="19052"/>
                    <a:pt x="22821" y="19043"/>
                  </a:cubicBezTo>
                  <a:cubicBezTo>
                    <a:pt x="22830" y="19034"/>
                    <a:pt x="22840" y="19034"/>
                    <a:pt x="22859" y="19034"/>
                  </a:cubicBezTo>
                  <a:close/>
                  <a:moveTo>
                    <a:pt x="22925" y="19090"/>
                  </a:moveTo>
                  <a:lnTo>
                    <a:pt x="22916" y="19100"/>
                  </a:lnTo>
                  <a:lnTo>
                    <a:pt x="22906" y="19100"/>
                  </a:lnTo>
                  <a:cubicBezTo>
                    <a:pt x="22906" y="19090"/>
                    <a:pt x="22916" y="19090"/>
                    <a:pt x="22916" y="19090"/>
                  </a:cubicBezTo>
                  <a:close/>
                  <a:moveTo>
                    <a:pt x="22972" y="19081"/>
                  </a:moveTo>
                  <a:cubicBezTo>
                    <a:pt x="22972" y="19081"/>
                    <a:pt x="22972" y="19090"/>
                    <a:pt x="22972" y="19090"/>
                  </a:cubicBezTo>
                  <a:cubicBezTo>
                    <a:pt x="22972" y="19090"/>
                    <a:pt x="22972" y="19100"/>
                    <a:pt x="22972" y="19100"/>
                  </a:cubicBezTo>
                  <a:lnTo>
                    <a:pt x="22963" y="19100"/>
                  </a:lnTo>
                  <a:cubicBezTo>
                    <a:pt x="22963" y="19100"/>
                    <a:pt x="22963" y="19090"/>
                    <a:pt x="22963" y="19090"/>
                  </a:cubicBezTo>
                  <a:cubicBezTo>
                    <a:pt x="22963" y="19090"/>
                    <a:pt x="22963" y="19090"/>
                    <a:pt x="22972" y="19081"/>
                  </a:cubicBezTo>
                  <a:close/>
                  <a:moveTo>
                    <a:pt x="22698" y="19100"/>
                  </a:moveTo>
                  <a:lnTo>
                    <a:pt x="22688" y="19109"/>
                  </a:lnTo>
                  <a:cubicBezTo>
                    <a:pt x="22688" y="19100"/>
                    <a:pt x="22688" y="19100"/>
                    <a:pt x="22698" y="19100"/>
                  </a:cubicBezTo>
                  <a:close/>
                  <a:moveTo>
                    <a:pt x="23834" y="19100"/>
                  </a:moveTo>
                  <a:lnTo>
                    <a:pt x="23824" y="19109"/>
                  </a:lnTo>
                  <a:lnTo>
                    <a:pt x="23815" y="19100"/>
                  </a:lnTo>
                  <a:close/>
                  <a:moveTo>
                    <a:pt x="23616" y="18884"/>
                  </a:moveTo>
                  <a:cubicBezTo>
                    <a:pt x="23618" y="18884"/>
                    <a:pt x="23621" y="18887"/>
                    <a:pt x="23626" y="18892"/>
                  </a:cubicBezTo>
                  <a:cubicBezTo>
                    <a:pt x="23626" y="18901"/>
                    <a:pt x="23626" y="18901"/>
                    <a:pt x="23635" y="18910"/>
                  </a:cubicBezTo>
                  <a:cubicBezTo>
                    <a:pt x="23635" y="18920"/>
                    <a:pt x="23635" y="18920"/>
                    <a:pt x="23626" y="18920"/>
                  </a:cubicBezTo>
                  <a:cubicBezTo>
                    <a:pt x="23616" y="18920"/>
                    <a:pt x="23607" y="18920"/>
                    <a:pt x="23607" y="18929"/>
                  </a:cubicBezTo>
                  <a:lnTo>
                    <a:pt x="23597" y="18929"/>
                  </a:lnTo>
                  <a:cubicBezTo>
                    <a:pt x="23588" y="18939"/>
                    <a:pt x="23588" y="18939"/>
                    <a:pt x="23588" y="18948"/>
                  </a:cubicBezTo>
                  <a:cubicBezTo>
                    <a:pt x="23597" y="18958"/>
                    <a:pt x="23597" y="18967"/>
                    <a:pt x="23597" y="18977"/>
                  </a:cubicBezTo>
                  <a:cubicBezTo>
                    <a:pt x="23607" y="18986"/>
                    <a:pt x="23616" y="18996"/>
                    <a:pt x="23626" y="19005"/>
                  </a:cubicBezTo>
                  <a:cubicBezTo>
                    <a:pt x="23635" y="18996"/>
                    <a:pt x="23644" y="18996"/>
                    <a:pt x="23644" y="18996"/>
                  </a:cubicBezTo>
                  <a:lnTo>
                    <a:pt x="23654" y="18996"/>
                  </a:lnTo>
                  <a:cubicBezTo>
                    <a:pt x="23654" y="18996"/>
                    <a:pt x="23663" y="18996"/>
                    <a:pt x="23663" y="19005"/>
                  </a:cubicBezTo>
                  <a:lnTo>
                    <a:pt x="23673" y="19005"/>
                  </a:lnTo>
                  <a:cubicBezTo>
                    <a:pt x="23663" y="19024"/>
                    <a:pt x="23663" y="19043"/>
                    <a:pt x="23663" y="19052"/>
                  </a:cubicBezTo>
                  <a:lnTo>
                    <a:pt x="23644" y="19052"/>
                  </a:lnTo>
                  <a:cubicBezTo>
                    <a:pt x="23640" y="19057"/>
                    <a:pt x="23637" y="19060"/>
                    <a:pt x="23635" y="19062"/>
                  </a:cubicBezTo>
                  <a:lnTo>
                    <a:pt x="23654" y="19062"/>
                  </a:lnTo>
                  <a:lnTo>
                    <a:pt x="23644" y="19081"/>
                  </a:lnTo>
                  <a:cubicBezTo>
                    <a:pt x="23626" y="19081"/>
                    <a:pt x="23616" y="19100"/>
                    <a:pt x="23597" y="19109"/>
                  </a:cubicBezTo>
                  <a:lnTo>
                    <a:pt x="23597" y="19100"/>
                  </a:lnTo>
                  <a:lnTo>
                    <a:pt x="23588" y="19100"/>
                  </a:lnTo>
                  <a:cubicBezTo>
                    <a:pt x="23588" y="19100"/>
                    <a:pt x="23588" y="19109"/>
                    <a:pt x="23588" y="19109"/>
                  </a:cubicBezTo>
                  <a:cubicBezTo>
                    <a:pt x="23588" y="19109"/>
                    <a:pt x="23588" y="19109"/>
                    <a:pt x="23578" y="19119"/>
                  </a:cubicBezTo>
                  <a:cubicBezTo>
                    <a:pt x="23578" y="19109"/>
                    <a:pt x="23578" y="19109"/>
                    <a:pt x="23578" y="19109"/>
                  </a:cubicBezTo>
                  <a:cubicBezTo>
                    <a:pt x="23578" y="19100"/>
                    <a:pt x="23578" y="19090"/>
                    <a:pt x="23578" y="19081"/>
                  </a:cubicBezTo>
                  <a:cubicBezTo>
                    <a:pt x="23569" y="19081"/>
                    <a:pt x="23569" y="19081"/>
                    <a:pt x="23569" y="19071"/>
                  </a:cubicBezTo>
                  <a:cubicBezTo>
                    <a:pt x="23559" y="19071"/>
                    <a:pt x="23559" y="19071"/>
                    <a:pt x="23559" y="19062"/>
                  </a:cubicBezTo>
                  <a:cubicBezTo>
                    <a:pt x="23550" y="19062"/>
                    <a:pt x="23550" y="19062"/>
                    <a:pt x="23540" y="19081"/>
                  </a:cubicBezTo>
                  <a:cubicBezTo>
                    <a:pt x="23540" y="19071"/>
                    <a:pt x="23531" y="19071"/>
                    <a:pt x="23531" y="19062"/>
                  </a:cubicBezTo>
                  <a:cubicBezTo>
                    <a:pt x="23521" y="19052"/>
                    <a:pt x="23512" y="19052"/>
                    <a:pt x="23503" y="19052"/>
                  </a:cubicBezTo>
                  <a:cubicBezTo>
                    <a:pt x="23493" y="19052"/>
                    <a:pt x="23493" y="19062"/>
                    <a:pt x="23493" y="19071"/>
                  </a:cubicBezTo>
                  <a:cubicBezTo>
                    <a:pt x="23493" y="19071"/>
                    <a:pt x="23484" y="19081"/>
                    <a:pt x="23484" y="19081"/>
                  </a:cubicBezTo>
                  <a:cubicBezTo>
                    <a:pt x="23474" y="19071"/>
                    <a:pt x="23474" y="19071"/>
                    <a:pt x="23465" y="19071"/>
                  </a:cubicBezTo>
                  <a:cubicBezTo>
                    <a:pt x="23455" y="19071"/>
                    <a:pt x="23455" y="19071"/>
                    <a:pt x="23455" y="19062"/>
                  </a:cubicBezTo>
                  <a:cubicBezTo>
                    <a:pt x="23455" y="19062"/>
                    <a:pt x="23446" y="19052"/>
                    <a:pt x="23446" y="19052"/>
                  </a:cubicBezTo>
                  <a:cubicBezTo>
                    <a:pt x="23446" y="19043"/>
                    <a:pt x="23446" y="19043"/>
                    <a:pt x="23446" y="19034"/>
                  </a:cubicBezTo>
                  <a:cubicBezTo>
                    <a:pt x="23474" y="19005"/>
                    <a:pt x="23493" y="18967"/>
                    <a:pt x="23512" y="18929"/>
                  </a:cubicBezTo>
                  <a:cubicBezTo>
                    <a:pt x="23521" y="18920"/>
                    <a:pt x="23540" y="18910"/>
                    <a:pt x="23550" y="18901"/>
                  </a:cubicBezTo>
                  <a:cubicBezTo>
                    <a:pt x="23559" y="18901"/>
                    <a:pt x="23559" y="18901"/>
                    <a:pt x="23569" y="18910"/>
                  </a:cubicBezTo>
                  <a:lnTo>
                    <a:pt x="23578" y="18910"/>
                  </a:lnTo>
                  <a:cubicBezTo>
                    <a:pt x="23588" y="18901"/>
                    <a:pt x="23597" y="18892"/>
                    <a:pt x="23607" y="18892"/>
                  </a:cubicBezTo>
                  <a:cubicBezTo>
                    <a:pt x="23611" y="18887"/>
                    <a:pt x="23614" y="18884"/>
                    <a:pt x="23616" y="18884"/>
                  </a:cubicBezTo>
                  <a:close/>
                  <a:moveTo>
                    <a:pt x="23912" y="19029"/>
                  </a:moveTo>
                  <a:cubicBezTo>
                    <a:pt x="23916" y="19029"/>
                    <a:pt x="23922" y="19034"/>
                    <a:pt x="23928" y="19034"/>
                  </a:cubicBezTo>
                  <a:lnTo>
                    <a:pt x="23919" y="19043"/>
                  </a:lnTo>
                  <a:cubicBezTo>
                    <a:pt x="23910" y="19043"/>
                    <a:pt x="23910" y="19062"/>
                    <a:pt x="23919" y="19062"/>
                  </a:cubicBezTo>
                  <a:cubicBezTo>
                    <a:pt x="23928" y="19071"/>
                    <a:pt x="23947" y="19071"/>
                    <a:pt x="23957" y="19071"/>
                  </a:cubicBezTo>
                  <a:cubicBezTo>
                    <a:pt x="23966" y="19071"/>
                    <a:pt x="23966" y="19071"/>
                    <a:pt x="23966" y="19081"/>
                  </a:cubicBezTo>
                  <a:cubicBezTo>
                    <a:pt x="23971" y="19086"/>
                    <a:pt x="23973" y="19088"/>
                    <a:pt x="23976" y="19088"/>
                  </a:cubicBezTo>
                  <a:cubicBezTo>
                    <a:pt x="23978" y="19088"/>
                    <a:pt x="23981" y="19086"/>
                    <a:pt x="23985" y="19081"/>
                  </a:cubicBezTo>
                  <a:cubicBezTo>
                    <a:pt x="23985" y="19081"/>
                    <a:pt x="23985" y="19081"/>
                    <a:pt x="23995" y="19071"/>
                  </a:cubicBezTo>
                  <a:lnTo>
                    <a:pt x="23995" y="19090"/>
                  </a:lnTo>
                  <a:cubicBezTo>
                    <a:pt x="23985" y="19100"/>
                    <a:pt x="23976" y="19109"/>
                    <a:pt x="23985" y="19119"/>
                  </a:cubicBezTo>
                  <a:lnTo>
                    <a:pt x="23966" y="19119"/>
                  </a:lnTo>
                  <a:cubicBezTo>
                    <a:pt x="23957" y="19109"/>
                    <a:pt x="23957" y="19109"/>
                    <a:pt x="23947" y="19109"/>
                  </a:cubicBezTo>
                  <a:cubicBezTo>
                    <a:pt x="23947" y="19109"/>
                    <a:pt x="23938" y="19109"/>
                    <a:pt x="23938" y="19100"/>
                  </a:cubicBezTo>
                  <a:cubicBezTo>
                    <a:pt x="23938" y="19109"/>
                    <a:pt x="23928" y="19109"/>
                    <a:pt x="23928" y="19109"/>
                  </a:cubicBezTo>
                  <a:cubicBezTo>
                    <a:pt x="23928" y="19114"/>
                    <a:pt x="23926" y="19116"/>
                    <a:pt x="23923" y="19116"/>
                  </a:cubicBezTo>
                  <a:cubicBezTo>
                    <a:pt x="23919" y="19116"/>
                    <a:pt x="23914" y="19114"/>
                    <a:pt x="23910" y="19109"/>
                  </a:cubicBezTo>
                  <a:cubicBezTo>
                    <a:pt x="23910" y="19109"/>
                    <a:pt x="23900" y="19100"/>
                    <a:pt x="23900" y="19100"/>
                  </a:cubicBezTo>
                  <a:cubicBezTo>
                    <a:pt x="23891" y="19100"/>
                    <a:pt x="23891" y="19100"/>
                    <a:pt x="23881" y="19090"/>
                  </a:cubicBezTo>
                  <a:cubicBezTo>
                    <a:pt x="23876" y="19086"/>
                    <a:pt x="23872" y="19083"/>
                    <a:pt x="23868" y="19083"/>
                  </a:cubicBezTo>
                  <a:cubicBezTo>
                    <a:pt x="23865" y="19083"/>
                    <a:pt x="23862" y="19086"/>
                    <a:pt x="23862" y="19090"/>
                  </a:cubicBezTo>
                  <a:lnTo>
                    <a:pt x="23834" y="19090"/>
                  </a:lnTo>
                  <a:cubicBezTo>
                    <a:pt x="23824" y="19090"/>
                    <a:pt x="23824" y="19090"/>
                    <a:pt x="23824" y="19081"/>
                  </a:cubicBezTo>
                  <a:lnTo>
                    <a:pt x="23824" y="19071"/>
                  </a:lnTo>
                  <a:lnTo>
                    <a:pt x="23805" y="19071"/>
                  </a:lnTo>
                  <a:lnTo>
                    <a:pt x="23796" y="19062"/>
                  </a:lnTo>
                  <a:lnTo>
                    <a:pt x="23796" y="19081"/>
                  </a:lnTo>
                  <a:lnTo>
                    <a:pt x="23777" y="19081"/>
                  </a:lnTo>
                  <a:cubicBezTo>
                    <a:pt x="23777" y="19081"/>
                    <a:pt x="23768" y="19090"/>
                    <a:pt x="23777" y="19100"/>
                  </a:cubicBezTo>
                  <a:lnTo>
                    <a:pt x="23786" y="19100"/>
                  </a:lnTo>
                  <a:cubicBezTo>
                    <a:pt x="23786" y="19109"/>
                    <a:pt x="23786" y="19109"/>
                    <a:pt x="23796" y="19109"/>
                  </a:cubicBezTo>
                  <a:lnTo>
                    <a:pt x="23805" y="19090"/>
                  </a:lnTo>
                  <a:cubicBezTo>
                    <a:pt x="23805" y="19090"/>
                    <a:pt x="23805" y="19100"/>
                    <a:pt x="23805" y="19109"/>
                  </a:cubicBezTo>
                  <a:cubicBezTo>
                    <a:pt x="23805" y="19109"/>
                    <a:pt x="23796" y="19119"/>
                    <a:pt x="23796" y="19119"/>
                  </a:cubicBezTo>
                  <a:cubicBezTo>
                    <a:pt x="23791" y="19123"/>
                    <a:pt x="23786" y="19126"/>
                    <a:pt x="23783" y="19126"/>
                  </a:cubicBezTo>
                  <a:cubicBezTo>
                    <a:pt x="23779" y="19126"/>
                    <a:pt x="23777" y="19123"/>
                    <a:pt x="23777" y="19119"/>
                  </a:cubicBezTo>
                  <a:cubicBezTo>
                    <a:pt x="23768" y="19109"/>
                    <a:pt x="23768" y="19109"/>
                    <a:pt x="23758" y="19100"/>
                  </a:cubicBezTo>
                  <a:cubicBezTo>
                    <a:pt x="23758" y="19090"/>
                    <a:pt x="23749" y="19090"/>
                    <a:pt x="23739" y="19090"/>
                  </a:cubicBezTo>
                  <a:cubicBezTo>
                    <a:pt x="23739" y="19081"/>
                    <a:pt x="23730" y="19071"/>
                    <a:pt x="23720" y="19071"/>
                  </a:cubicBezTo>
                  <a:cubicBezTo>
                    <a:pt x="23720" y="19071"/>
                    <a:pt x="23711" y="19071"/>
                    <a:pt x="23711" y="19081"/>
                  </a:cubicBezTo>
                  <a:cubicBezTo>
                    <a:pt x="23711" y="19090"/>
                    <a:pt x="23701" y="19090"/>
                    <a:pt x="23692" y="19090"/>
                  </a:cubicBezTo>
                  <a:cubicBezTo>
                    <a:pt x="23692" y="19081"/>
                    <a:pt x="23682" y="19081"/>
                    <a:pt x="23682" y="19081"/>
                  </a:cubicBezTo>
                  <a:cubicBezTo>
                    <a:pt x="23673" y="19071"/>
                    <a:pt x="23673" y="19071"/>
                    <a:pt x="23673" y="19062"/>
                  </a:cubicBezTo>
                  <a:cubicBezTo>
                    <a:pt x="23682" y="19052"/>
                    <a:pt x="23692" y="19052"/>
                    <a:pt x="23701" y="19043"/>
                  </a:cubicBezTo>
                  <a:cubicBezTo>
                    <a:pt x="23730" y="19043"/>
                    <a:pt x="23758" y="19034"/>
                    <a:pt x="23796" y="19034"/>
                  </a:cubicBezTo>
                  <a:cubicBezTo>
                    <a:pt x="23799" y="19031"/>
                    <a:pt x="23801" y="19030"/>
                    <a:pt x="23802" y="19030"/>
                  </a:cubicBezTo>
                  <a:cubicBezTo>
                    <a:pt x="23805" y="19030"/>
                    <a:pt x="23805" y="19036"/>
                    <a:pt x="23805" y="19043"/>
                  </a:cubicBezTo>
                  <a:lnTo>
                    <a:pt x="23815" y="19043"/>
                  </a:lnTo>
                  <a:cubicBezTo>
                    <a:pt x="23815" y="19043"/>
                    <a:pt x="23824" y="19034"/>
                    <a:pt x="23824" y="19034"/>
                  </a:cubicBezTo>
                  <a:cubicBezTo>
                    <a:pt x="23834" y="19043"/>
                    <a:pt x="23843" y="19043"/>
                    <a:pt x="23853" y="19052"/>
                  </a:cubicBezTo>
                  <a:lnTo>
                    <a:pt x="23862" y="19052"/>
                  </a:lnTo>
                  <a:cubicBezTo>
                    <a:pt x="23872" y="19052"/>
                    <a:pt x="23872" y="19062"/>
                    <a:pt x="23881" y="19062"/>
                  </a:cubicBezTo>
                  <a:lnTo>
                    <a:pt x="23891" y="19062"/>
                  </a:lnTo>
                  <a:cubicBezTo>
                    <a:pt x="23891" y="19062"/>
                    <a:pt x="23900" y="19052"/>
                    <a:pt x="23910" y="19052"/>
                  </a:cubicBezTo>
                  <a:cubicBezTo>
                    <a:pt x="23910" y="19052"/>
                    <a:pt x="23900" y="19052"/>
                    <a:pt x="23900" y="19043"/>
                  </a:cubicBezTo>
                  <a:cubicBezTo>
                    <a:pt x="23900" y="19043"/>
                    <a:pt x="23900" y="19034"/>
                    <a:pt x="23910" y="19034"/>
                  </a:cubicBezTo>
                  <a:cubicBezTo>
                    <a:pt x="23910" y="19030"/>
                    <a:pt x="23911" y="19029"/>
                    <a:pt x="23912" y="19029"/>
                  </a:cubicBezTo>
                  <a:close/>
                  <a:moveTo>
                    <a:pt x="22821" y="19119"/>
                  </a:moveTo>
                  <a:lnTo>
                    <a:pt x="22821" y="19128"/>
                  </a:lnTo>
                  <a:lnTo>
                    <a:pt x="22812" y="19128"/>
                  </a:lnTo>
                  <a:lnTo>
                    <a:pt x="22812" y="19119"/>
                  </a:lnTo>
                  <a:close/>
                  <a:moveTo>
                    <a:pt x="22830" y="19119"/>
                  </a:moveTo>
                  <a:cubicBezTo>
                    <a:pt x="22840" y="19119"/>
                    <a:pt x="22849" y="19119"/>
                    <a:pt x="22840" y="19128"/>
                  </a:cubicBezTo>
                  <a:lnTo>
                    <a:pt x="22830" y="19119"/>
                  </a:lnTo>
                  <a:close/>
                  <a:moveTo>
                    <a:pt x="22925" y="19119"/>
                  </a:moveTo>
                  <a:lnTo>
                    <a:pt x="22916" y="19128"/>
                  </a:lnTo>
                  <a:lnTo>
                    <a:pt x="22916" y="19119"/>
                  </a:lnTo>
                  <a:close/>
                  <a:moveTo>
                    <a:pt x="23209" y="18986"/>
                  </a:moveTo>
                  <a:cubicBezTo>
                    <a:pt x="23209" y="18986"/>
                    <a:pt x="23209" y="18986"/>
                    <a:pt x="23209" y="18996"/>
                  </a:cubicBezTo>
                  <a:cubicBezTo>
                    <a:pt x="23209" y="18996"/>
                    <a:pt x="23209" y="19005"/>
                    <a:pt x="23219" y="19015"/>
                  </a:cubicBezTo>
                  <a:lnTo>
                    <a:pt x="23209" y="19015"/>
                  </a:lnTo>
                  <a:cubicBezTo>
                    <a:pt x="23200" y="19015"/>
                    <a:pt x="23200" y="19024"/>
                    <a:pt x="23200" y="19034"/>
                  </a:cubicBezTo>
                  <a:lnTo>
                    <a:pt x="23189" y="19028"/>
                  </a:lnTo>
                  <a:lnTo>
                    <a:pt x="23189" y="19028"/>
                  </a:lnTo>
                  <a:cubicBezTo>
                    <a:pt x="23190" y="19029"/>
                    <a:pt x="23190" y="19031"/>
                    <a:pt x="23190" y="19034"/>
                  </a:cubicBezTo>
                  <a:cubicBezTo>
                    <a:pt x="23190" y="19034"/>
                    <a:pt x="23190" y="19034"/>
                    <a:pt x="23190" y="19043"/>
                  </a:cubicBezTo>
                  <a:lnTo>
                    <a:pt x="23152" y="19043"/>
                  </a:lnTo>
                  <a:cubicBezTo>
                    <a:pt x="23152" y="19034"/>
                    <a:pt x="23143" y="19024"/>
                    <a:pt x="23133" y="19024"/>
                  </a:cubicBezTo>
                  <a:cubicBezTo>
                    <a:pt x="23133" y="19034"/>
                    <a:pt x="23133" y="19043"/>
                    <a:pt x="23124" y="19052"/>
                  </a:cubicBezTo>
                  <a:cubicBezTo>
                    <a:pt x="23143" y="19062"/>
                    <a:pt x="23133" y="19071"/>
                    <a:pt x="23133" y="19081"/>
                  </a:cubicBezTo>
                  <a:cubicBezTo>
                    <a:pt x="23138" y="19076"/>
                    <a:pt x="23143" y="19074"/>
                    <a:pt x="23148" y="19074"/>
                  </a:cubicBezTo>
                  <a:cubicBezTo>
                    <a:pt x="23152" y="19074"/>
                    <a:pt x="23157" y="19076"/>
                    <a:pt x="23162" y="19081"/>
                  </a:cubicBezTo>
                  <a:cubicBezTo>
                    <a:pt x="23168" y="19081"/>
                    <a:pt x="23174" y="19085"/>
                    <a:pt x="23181" y="19085"/>
                  </a:cubicBezTo>
                  <a:cubicBezTo>
                    <a:pt x="23184" y="19085"/>
                    <a:pt x="23187" y="19084"/>
                    <a:pt x="23190" y="19081"/>
                  </a:cubicBezTo>
                  <a:cubicBezTo>
                    <a:pt x="23200" y="19081"/>
                    <a:pt x="23200" y="19090"/>
                    <a:pt x="23200" y="19090"/>
                  </a:cubicBezTo>
                  <a:lnTo>
                    <a:pt x="23181" y="19090"/>
                  </a:lnTo>
                  <a:lnTo>
                    <a:pt x="23181" y="19109"/>
                  </a:lnTo>
                  <a:cubicBezTo>
                    <a:pt x="23171" y="19109"/>
                    <a:pt x="23162" y="19109"/>
                    <a:pt x="23152" y="19100"/>
                  </a:cubicBezTo>
                  <a:cubicBezTo>
                    <a:pt x="23143" y="19100"/>
                    <a:pt x="23124" y="19100"/>
                    <a:pt x="23114" y="19109"/>
                  </a:cubicBezTo>
                  <a:lnTo>
                    <a:pt x="23105" y="19109"/>
                  </a:lnTo>
                  <a:cubicBezTo>
                    <a:pt x="23102" y="19106"/>
                    <a:pt x="23099" y="19105"/>
                    <a:pt x="23095" y="19105"/>
                  </a:cubicBezTo>
                  <a:cubicBezTo>
                    <a:pt x="23086" y="19105"/>
                    <a:pt x="23077" y="19112"/>
                    <a:pt x="23077" y="19119"/>
                  </a:cubicBezTo>
                  <a:lnTo>
                    <a:pt x="23058" y="19119"/>
                  </a:lnTo>
                  <a:cubicBezTo>
                    <a:pt x="23058" y="19119"/>
                    <a:pt x="23048" y="19128"/>
                    <a:pt x="23048" y="19128"/>
                  </a:cubicBezTo>
                  <a:cubicBezTo>
                    <a:pt x="23048" y="19138"/>
                    <a:pt x="23048" y="19138"/>
                    <a:pt x="23039" y="19138"/>
                  </a:cubicBezTo>
                  <a:cubicBezTo>
                    <a:pt x="23039" y="19138"/>
                    <a:pt x="23039" y="19128"/>
                    <a:pt x="23039" y="19128"/>
                  </a:cubicBezTo>
                  <a:cubicBezTo>
                    <a:pt x="23048" y="19119"/>
                    <a:pt x="23039" y="19109"/>
                    <a:pt x="23039" y="19109"/>
                  </a:cubicBezTo>
                  <a:cubicBezTo>
                    <a:pt x="23029" y="19100"/>
                    <a:pt x="23029" y="19100"/>
                    <a:pt x="23029" y="19090"/>
                  </a:cubicBezTo>
                  <a:lnTo>
                    <a:pt x="23020" y="19090"/>
                  </a:lnTo>
                  <a:cubicBezTo>
                    <a:pt x="23010" y="19090"/>
                    <a:pt x="23010" y="19090"/>
                    <a:pt x="23010" y="19081"/>
                  </a:cubicBezTo>
                  <a:cubicBezTo>
                    <a:pt x="23010" y="19071"/>
                    <a:pt x="23010" y="19062"/>
                    <a:pt x="23020" y="19062"/>
                  </a:cubicBezTo>
                  <a:lnTo>
                    <a:pt x="23029" y="19062"/>
                  </a:lnTo>
                  <a:lnTo>
                    <a:pt x="23010" y="19043"/>
                  </a:lnTo>
                  <a:lnTo>
                    <a:pt x="23029" y="19043"/>
                  </a:lnTo>
                  <a:lnTo>
                    <a:pt x="23020" y="19034"/>
                  </a:lnTo>
                  <a:cubicBezTo>
                    <a:pt x="23029" y="19034"/>
                    <a:pt x="23029" y="19034"/>
                    <a:pt x="23039" y="19024"/>
                  </a:cubicBezTo>
                  <a:cubicBezTo>
                    <a:pt x="23048" y="19024"/>
                    <a:pt x="23058" y="19024"/>
                    <a:pt x="23077" y="19015"/>
                  </a:cubicBezTo>
                  <a:lnTo>
                    <a:pt x="23143" y="19015"/>
                  </a:lnTo>
                  <a:cubicBezTo>
                    <a:pt x="23152" y="19015"/>
                    <a:pt x="23162" y="19005"/>
                    <a:pt x="23162" y="19005"/>
                  </a:cubicBezTo>
                  <a:cubicBezTo>
                    <a:pt x="23171" y="19005"/>
                    <a:pt x="23171" y="18996"/>
                    <a:pt x="23171" y="18996"/>
                  </a:cubicBezTo>
                  <a:lnTo>
                    <a:pt x="23190" y="18996"/>
                  </a:lnTo>
                  <a:cubicBezTo>
                    <a:pt x="23190" y="19005"/>
                    <a:pt x="23190" y="19005"/>
                    <a:pt x="23190" y="19005"/>
                  </a:cubicBezTo>
                  <a:cubicBezTo>
                    <a:pt x="23190" y="19005"/>
                    <a:pt x="23200" y="18996"/>
                    <a:pt x="23200" y="18996"/>
                  </a:cubicBezTo>
                  <a:cubicBezTo>
                    <a:pt x="23200" y="18996"/>
                    <a:pt x="23200" y="18986"/>
                    <a:pt x="23200" y="18986"/>
                  </a:cubicBezTo>
                  <a:close/>
                  <a:moveTo>
                    <a:pt x="23181" y="19128"/>
                  </a:moveTo>
                  <a:cubicBezTo>
                    <a:pt x="23181" y="19138"/>
                    <a:pt x="23181" y="19138"/>
                    <a:pt x="23190" y="19147"/>
                  </a:cubicBezTo>
                  <a:cubicBezTo>
                    <a:pt x="23190" y="19147"/>
                    <a:pt x="23181" y="19147"/>
                    <a:pt x="23181" y="19157"/>
                  </a:cubicBezTo>
                  <a:cubicBezTo>
                    <a:pt x="23181" y="19147"/>
                    <a:pt x="23171" y="19147"/>
                    <a:pt x="23171" y="19147"/>
                  </a:cubicBezTo>
                  <a:cubicBezTo>
                    <a:pt x="23171" y="19138"/>
                    <a:pt x="23171" y="19138"/>
                    <a:pt x="23171" y="19128"/>
                  </a:cubicBezTo>
                  <a:close/>
                  <a:moveTo>
                    <a:pt x="23692" y="19157"/>
                  </a:moveTo>
                  <a:cubicBezTo>
                    <a:pt x="23692" y="19161"/>
                    <a:pt x="23689" y="19164"/>
                    <a:pt x="23686" y="19164"/>
                  </a:cubicBezTo>
                  <a:cubicBezTo>
                    <a:pt x="23682" y="19164"/>
                    <a:pt x="23678" y="19161"/>
                    <a:pt x="23673" y="19157"/>
                  </a:cubicBezTo>
                  <a:close/>
                  <a:moveTo>
                    <a:pt x="23910" y="19128"/>
                  </a:moveTo>
                  <a:cubicBezTo>
                    <a:pt x="23910" y="19138"/>
                    <a:pt x="23919" y="19138"/>
                    <a:pt x="23919" y="19138"/>
                  </a:cubicBezTo>
                  <a:cubicBezTo>
                    <a:pt x="23928" y="19147"/>
                    <a:pt x="23928" y="19157"/>
                    <a:pt x="23938" y="19166"/>
                  </a:cubicBezTo>
                  <a:cubicBezTo>
                    <a:pt x="23938" y="19166"/>
                    <a:pt x="23938" y="19166"/>
                    <a:pt x="23938" y="19176"/>
                  </a:cubicBezTo>
                  <a:lnTo>
                    <a:pt x="23928" y="19176"/>
                  </a:lnTo>
                  <a:cubicBezTo>
                    <a:pt x="23919" y="19166"/>
                    <a:pt x="23919" y="19166"/>
                    <a:pt x="23919" y="19157"/>
                  </a:cubicBezTo>
                  <a:lnTo>
                    <a:pt x="23910" y="19166"/>
                  </a:lnTo>
                  <a:lnTo>
                    <a:pt x="23910" y="19176"/>
                  </a:lnTo>
                  <a:cubicBezTo>
                    <a:pt x="23900" y="19166"/>
                    <a:pt x="23900" y="19157"/>
                    <a:pt x="23900" y="19147"/>
                  </a:cubicBezTo>
                  <a:cubicBezTo>
                    <a:pt x="23900" y="19142"/>
                    <a:pt x="23902" y="19140"/>
                    <a:pt x="23905" y="19140"/>
                  </a:cubicBezTo>
                  <a:cubicBezTo>
                    <a:pt x="23907" y="19140"/>
                    <a:pt x="23910" y="19142"/>
                    <a:pt x="23910" y="19147"/>
                  </a:cubicBezTo>
                  <a:lnTo>
                    <a:pt x="23919" y="19147"/>
                  </a:lnTo>
                  <a:cubicBezTo>
                    <a:pt x="23919" y="19147"/>
                    <a:pt x="23919" y="19138"/>
                    <a:pt x="23919" y="19138"/>
                  </a:cubicBezTo>
                  <a:lnTo>
                    <a:pt x="23910" y="19138"/>
                  </a:lnTo>
                  <a:lnTo>
                    <a:pt x="23910" y="19128"/>
                  </a:lnTo>
                  <a:close/>
                  <a:moveTo>
                    <a:pt x="24004" y="19157"/>
                  </a:moveTo>
                  <a:cubicBezTo>
                    <a:pt x="24014" y="19157"/>
                    <a:pt x="24014" y="19157"/>
                    <a:pt x="24014" y="19166"/>
                  </a:cubicBezTo>
                  <a:cubicBezTo>
                    <a:pt x="24004" y="19166"/>
                    <a:pt x="24004" y="19176"/>
                    <a:pt x="23995" y="19176"/>
                  </a:cubicBezTo>
                  <a:cubicBezTo>
                    <a:pt x="23985" y="19176"/>
                    <a:pt x="23985" y="19166"/>
                    <a:pt x="23985" y="19166"/>
                  </a:cubicBezTo>
                  <a:lnTo>
                    <a:pt x="23985" y="19157"/>
                  </a:lnTo>
                  <a:close/>
                  <a:moveTo>
                    <a:pt x="22868" y="19166"/>
                  </a:moveTo>
                  <a:cubicBezTo>
                    <a:pt x="22868" y="19166"/>
                    <a:pt x="22868" y="19176"/>
                    <a:pt x="22878" y="19176"/>
                  </a:cubicBezTo>
                  <a:cubicBezTo>
                    <a:pt x="22868" y="19185"/>
                    <a:pt x="22868" y="19185"/>
                    <a:pt x="22868" y="19185"/>
                  </a:cubicBezTo>
                  <a:cubicBezTo>
                    <a:pt x="22859" y="19185"/>
                    <a:pt x="22859" y="19176"/>
                    <a:pt x="22859" y="19176"/>
                  </a:cubicBezTo>
                  <a:cubicBezTo>
                    <a:pt x="22859" y="19176"/>
                    <a:pt x="22859" y="19166"/>
                    <a:pt x="22868" y="19166"/>
                  </a:cubicBezTo>
                  <a:close/>
                  <a:moveTo>
                    <a:pt x="22878" y="19194"/>
                  </a:moveTo>
                  <a:cubicBezTo>
                    <a:pt x="22878" y="19204"/>
                    <a:pt x="22878" y="19204"/>
                    <a:pt x="22878" y="19204"/>
                  </a:cubicBezTo>
                  <a:cubicBezTo>
                    <a:pt x="22878" y="19204"/>
                    <a:pt x="22878" y="19213"/>
                    <a:pt x="22878" y="19213"/>
                  </a:cubicBezTo>
                  <a:cubicBezTo>
                    <a:pt x="22868" y="19213"/>
                    <a:pt x="22859" y="19213"/>
                    <a:pt x="22849" y="19204"/>
                  </a:cubicBezTo>
                  <a:cubicBezTo>
                    <a:pt x="22859" y="19204"/>
                    <a:pt x="22859" y="19204"/>
                    <a:pt x="22868" y="19194"/>
                  </a:cubicBezTo>
                  <a:close/>
                  <a:moveTo>
                    <a:pt x="23095" y="19232"/>
                  </a:moveTo>
                  <a:lnTo>
                    <a:pt x="23086" y="19242"/>
                  </a:lnTo>
                  <a:cubicBezTo>
                    <a:pt x="23086" y="19232"/>
                    <a:pt x="23086" y="19232"/>
                    <a:pt x="23095" y="19232"/>
                  </a:cubicBezTo>
                  <a:close/>
                  <a:moveTo>
                    <a:pt x="18476" y="18286"/>
                  </a:moveTo>
                  <a:cubicBezTo>
                    <a:pt x="18476" y="18286"/>
                    <a:pt x="18476" y="18286"/>
                    <a:pt x="18476" y="18295"/>
                  </a:cubicBezTo>
                  <a:cubicBezTo>
                    <a:pt x="18476" y="18295"/>
                    <a:pt x="18467" y="18305"/>
                    <a:pt x="18467" y="18305"/>
                  </a:cubicBezTo>
                  <a:cubicBezTo>
                    <a:pt x="18457" y="18314"/>
                    <a:pt x="18457" y="18314"/>
                    <a:pt x="18457" y="18314"/>
                  </a:cubicBezTo>
                  <a:cubicBezTo>
                    <a:pt x="18457" y="18324"/>
                    <a:pt x="18448" y="18324"/>
                    <a:pt x="18448" y="18324"/>
                  </a:cubicBezTo>
                  <a:cubicBezTo>
                    <a:pt x="18443" y="18319"/>
                    <a:pt x="18441" y="18317"/>
                    <a:pt x="18440" y="18317"/>
                  </a:cubicBezTo>
                  <a:cubicBezTo>
                    <a:pt x="18439" y="18317"/>
                    <a:pt x="18439" y="18319"/>
                    <a:pt x="18439" y="18324"/>
                  </a:cubicBezTo>
                  <a:cubicBezTo>
                    <a:pt x="18429" y="18324"/>
                    <a:pt x="18429" y="18324"/>
                    <a:pt x="18429" y="18333"/>
                  </a:cubicBezTo>
                  <a:cubicBezTo>
                    <a:pt x="18429" y="18343"/>
                    <a:pt x="18429" y="18343"/>
                    <a:pt x="18439" y="18352"/>
                  </a:cubicBezTo>
                  <a:cubicBezTo>
                    <a:pt x="18439" y="18352"/>
                    <a:pt x="18439" y="18352"/>
                    <a:pt x="18439" y="18361"/>
                  </a:cubicBezTo>
                  <a:cubicBezTo>
                    <a:pt x="18439" y="18371"/>
                    <a:pt x="18439" y="18371"/>
                    <a:pt x="18439" y="18380"/>
                  </a:cubicBezTo>
                  <a:lnTo>
                    <a:pt x="18448" y="18371"/>
                  </a:lnTo>
                  <a:cubicBezTo>
                    <a:pt x="18448" y="18380"/>
                    <a:pt x="18448" y="18380"/>
                    <a:pt x="18448" y="18390"/>
                  </a:cubicBezTo>
                  <a:lnTo>
                    <a:pt x="18439" y="18390"/>
                  </a:lnTo>
                  <a:cubicBezTo>
                    <a:pt x="18439" y="18390"/>
                    <a:pt x="18439" y="18390"/>
                    <a:pt x="18429" y="18380"/>
                  </a:cubicBezTo>
                  <a:lnTo>
                    <a:pt x="18401" y="18380"/>
                  </a:lnTo>
                  <a:cubicBezTo>
                    <a:pt x="18401" y="18371"/>
                    <a:pt x="18391" y="18371"/>
                    <a:pt x="18391" y="18371"/>
                  </a:cubicBezTo>
                  <a:cubicBezTo>
                    <a:pt x="18388" y="18368"/>
                    <a:pt x="18385" y="18367"/>
                    <a:pt x="18382" y="18367"/>
                  </a:cubicBezTo>
                  <a:cubicBezTo>
                    <a:pt x="18376" y="18367"/>
                    <a:pt x="18372" y="18371"/>
                    <a:pt x="18372" y="18371"/>
                  </a:cubicBezTo>
                  <a:cubicBezTo>
                    <a:pt x="18363" y="18371"/>
                    <a:pt x="18363" y="18380"/>
                    <a:pt x="18363" y="18380"/>
                  </a:cubicBezTo>
                  <a:lnTo>
                    <a:pt x="18353" y="18380"/>
                  </a:lnTo>
                  <a:cubicBezTo>
                    <a:pt x="18353" y="18390"/>
                    <a:pt x="18344" y="18390"/>
                    <a:pt x="18344" y="18390"/>
                  </a:cubicBezTo>
                  <a:cubicBezTo>
                    <a:pt x="18344" y="18390"/>
                    <a:pt x="18344" y="18390"/>
                    <a:pt x="18344" y="18399"/>
                  </a:cubicBezTo>
                  <a:lnTo>
                    <a:pt x="18334" y="18399"/>
                  </a:lnTo>
                  <a:cubicBezTo>
                    <a:pt x="18344" y="18399"/>
                    <a:pt x="18344" y="18399"/>
                    <a:pt x="18344" y="18409"/>
                  </a:cubicBezTo>
                  <a:cubicBezTo>
                    <a:pt x="18339" y="18404"/>
                    <a:pt x="18337" y="18402"/>
                    <a:pt x="18334" y="18402"/>
                  </a:cubicBezTo>
                  <a:cubicBezTo>
                    <a:pt x="18332" y="18402"/>
                    <a:pt x="18330" y="18404"/>
                    <a:pt x="18325" y="18409"/>
                  </a:cubicBezTo>
                  <a:cubicBezTo>
                    <a:pt x="18325" y="18418"/>
                    <a:pt x="18325" y="18428"/>
                    <a:pt x="18325" y="18428"/>
                  </a:cubicBezTo>
                  <a:cubicBezTo>
                    <a:pt x="18325" y="18428"/>
                    <a:pt x="18325" y="18437"/>
                    <a:pt x="18325" y="18437"/>
                  </a:cubicBezTo>
                  <a:cubicBezTo>
                    <a:pt x="18325" y="18437"/>
                    <a:pt x="18325" y="18437"/>
                    <a:pt x="18315" y="18447"/>
                  </a:cubicBezTo>
                  <a:cubicBezTo>
                    <a:pt x="18315" y="18447"/>
                    <a:pt x="18315" y="18437"/>
                    <a:pt x="18315" y="18437"/>
                  </a:cubicBezTo>
                  <a:cubicBezTo>
                    <a:pt x="18315" y="18437"/>
                    <a:pt x="18306" y="18447"/>
                    <a:pt x="18306" y="18447"/>
                  </a:cubicBezTo>
                  <a:cubicBezTo>
                    <a:pt x="18306" y="18447"/>
                    <a:pt x="18297" y="18456"/>
                    <a:pt x="18297" y="18456"/>
                  </a:cubicBezTo>
                  <a:cubicBezTo>
                    <a:pt x="18287" y="18456"/>
                    <a:pt x="18287" y="18466"/>
                    <a:pt x="18287" y="18466"/>
                  </a:cubicBezTo>
                  <a:lnTo>
                    <a:pt x="18278" y="18466"/>
                  </a:lnTo>
                  <a:cubicBezTo>
                    <a:pt x="18278" y="18466"/>
                    <a:pt x="18278" y="18475"/>
                    <a:pt x="18268" y="18475"/>
                  </a:cubicBezTo>
                  <a:cubicBezTo>
                    <a:pt x="18268" y="18475"/>
                    <a:pt x="18268" y="18485"/>
                    <a:pt x="18268" y="18485"/>
                  </a:cubicBezTo>
                  <a:cubicBezTo>
                    <a:pt x="18268" y="18485"/>
                    <a:pt x="18259" y="18485"/>
                    <a:pt x="18259" y="18475"/>
                  </a:cubicBezTo>
                  <a:lnTo>
                    <a:pt x="18249" y="18475"/>
                  </a:lnTo>
                  <a:lnTo>
                    <a:pt x="18240" y="18485"/>
                  </a:lnTo>
                  <a:cubicBezTo>
                    <a:pt x="18240" y="18485"/>
                    <a:pt x="18240" y="18494"/>
                    <a:pt x="18230" y="18494"/>
                  </a:cubicBezTo>
                  <a:cubicBezTo>
                    <a:pt x="18230" y="18494"/>
                    <a:pt x="18230" y="18503"/>
                    <a:pt x="18230" y="18503"/>
                  </a:cubicBezTo>
                  <a:cubicBezTo>
                    <a:pt x="18230" y="18513"/>
                    <a:pt x="18230" y="18522"/>
                    <a:pt x="18230" y="18522"/>
                  </a:cubicBezTo>
                  <a:cubicBezTo>
                    <a:pt x="18230" y="18532"/>
                    <a:pt x="18230" y="18532"/>
                    <a:pt x="18240" y="18532"/>
                  </a:cubicBezTo>
                  <a:lnTo>
                    <a:pt x="18259" y="18532"/>
                  </a:lnTo>
                  <a:cubicBezTo>
                    <a:pt x="18259" y="18527"/>
                    <a:pt x="18259" y="18525"/>
                    <a:pt x="18260" y="18525"/>
                  </a:cubicBezTo>
                  <a:cubicBezTo>
                    <a:pt x="18261" y="18525"/>
                    <a:pt x="18263" y="18527"/>
                    <a:pt x="18268" y="18532"/>
                  </a:cubicBezTo>
                  <a:cubicBezTo>
                    <a:pt x="18268" y="18532"/>
                    <a:pt x="18268" y="18532"/>
                    <a:pt x="18268" y="18522"/>
                  </a:cubicBezTo>
                  <a:lnTo>
                    <a:pt x="18278" y="18522"/>
                  </a:lnTo>
                  <a:cubicBezTo>
                    <a:pt x="18278" y="18532"/>
                    <a:pt x="18278" y="18532"/>
                    <a:pt x="18278" y="18532"/>
                  </a:cubicBezTo>
                  <a:lnTo>
                    <a:pt x="18287" y="18532"/>
                  </a:lnTo>
                  <a:cubicBezTo>
                    <a:pt x="18297" y="18522"/>
                    <a:pt x="18297" y="18522"/>
                    <a:pt x="18297" y="18513"/>
                  </a:cubicBezTo>
                  <a:lnTo>
                    <a:pt x="18315" y="18513"/>
                  </a:lnTo>
                  <a:cubicBezTo>
                    <a:pt x="18315" y="18522"/>
                    <a:pt x="18315" y="18532"/>
                    <a:pt x="18315" y="18532"/>
                  </a:cubicBezTo>
                  <a:cubicBezTo>
                    <a:pt x="18315" y="18541"/>
                    <a:pt x="18315" y="18541"/>
                    <a:pt x="18315" y="18541"/>
                  </a:cubicBezTo>
                  <a:lnTo>
                    <a:pt x="18297" y="18541"/>
                  </a:lnTo>
                  <a:cubicBezTo>
                    <a:pt x="18297" y="18532"/>
                    <a:pt x="18287" y="18532"/>
                    <a:pt x="18287" y="18532"/>
                  </a:cubicBezTo>
                  <a:cubicBezTo>
                    <a:pt x="18287" y="18541"/>
                    <a:pt x="18278" y="18541"/>
                    <a:pt x="18278" y="18541"/>
                  </a:cubicBezTo>
                  <a:cubicBezTo>
                    <a:pt x="18268" y="18541"/>
                    <a:pt x="18268" y="18551"/>
                    <a:pt x="18259" y="18551"/>
                  </a:cubicBezTo>
                  <a:lnTo>
                    <a:pt x="18230" y="18551"/>
                  </a:lnTo>
                  <a:cubicBezTo>
                    <a:pt x="18230" y="18551"/>
                    <a:pt x="18230" y="18551"/>
                    <a:pt x="18230" y="18541"/>
                  </a:cubicBezTo>
                  <a:cubicBezTo>
                    <a:pt x="18221" y="18541"/>
                    <a:pt x="18221" y="18541"/>
                    <a:pt x="18221" y="18532"/>
                  </a:cubicBezTo>
                  <a:cubicBezTo>
                    <a:pt x="18211" y="18532"/>
                    <a:pt x="18211" y="18541"/>
                    <a:pt x="18211" y="18551"/>
                  </a:cubicBezTo>
                  <a:cubicBezTo>
                    <a:pt x="18221" y="18551"/>
                    <a:pt x="18221" y="18560"/>
                    <a:pt x="18221" y="18560"/>
                  </a:cubicBezTo>
                  <a:cubicBezTo>
                    <a:pt x="18221" y="18570"/>
                    <a:pt x="18221" y="18570"/>
                    <a:pt x="18221" y="18570"/>
                  </a:cubicBezTo>
                  <a:cubicBezTo>
                    <a:pt x="18221" y="18579"/>
                    <a:pt x="18221" y="18579"/>
                    <a:pt x="18211" y="18579"/>
                  </a:cubicBezTo>
                  <a:cubicBezTo>
                    <a:pt x="18211" y="18579"/>
                    <a:pt x="18202" y="18589"/>
                    <a:pt x="18202" y="18589"/>
                  </a:cubicBezTo>
                  <a:cubicBezTo>
                    <a:pt x="18202" y="18598"/>
                    <a:pt x="18192" y="18598"/>
                    <a:pt x="18192" y="18608"/>
                  </a:cubicBezTo>
                  <a:lnTo>
                    <a:pt x="18202" y="18598"/>
                  </a:lnTo>
                  <a:cubicBezTo>
                    <a:pt x="18202" y="18598"/>
                    <a:pt x="18202" y="18608"/>
                    <a:pt x="18202" y="18608"/>
                  </a:cubicBezTo>
                  <a:lnTo>
                    <a:pt x="18192" y="18608"/>
                  </a:lnTo>
                  <a:cubicBezTo>
                    <a:pt x="18192" y="18608"/>
                    <a:pt x="18192" y="18617"/>
                    <a:pt x="18192" y="18617"/>
                  </a:cubicBezTo>
                  <a:lnTo>
                    <a:pt x="18202" y="18617"/>
                  </a:lnTo>
                  <a:cubicBezTo>
                    <a:pt x="18202" y="18617"/>
                    <a:pt x="18211" y="18627"/>
                    <a:pt x="18211" y="18636"/>
                  </a:cubicBezTo>
                  <a:lnTo>
                    <a:pt x="18230" y="18636"/>
                  </a:lnTo>
                  <a:lnTo>
                    <a:pt x="18240" y="18645"/>
                  </a:lnTo>
                  <a:cubicBezTo>
                    <a:pt x="18235" y="18650"/>
                    <a:pt x="18230" y="18653"/>
                    <a:pt x="18226" y="18653"/>
                  </a:cubicBezTo>
                  <a:cubicBezTo>
                    <a:pt x="18221" y="18653"/>
                    <a:pt x="18216" y="18650"/>
                    <a:pt x="18211" y="18645"/>
                  </a:cubicBezTo>
                  <a:cubicBezTo>
                    <a:pt x="18211" y="18655"/>
                    <a:pt x="18211" y="18655"/>
                    <a:pt x="18202" y="18655"/>
                  </a:cubicBezTo>
                  <a:lnTo>
                    <a:pt x="18192" y="18655"/>
                  </a:lnTo>
                  <a:cubicBezTo>
                    <a:pt x="18192" y="18664"/>
                    <a:pt x="18192" y="18664"/>
                    <a:pt x="18192" y="18664"/>
                  </a:cubicBezTo>
                  <a:lnTo>
                    <a:pt x="18183" y="18664"/>
                  </a:lnTo>
                  <a:cubicBezTo>
                    <a:pt x="18174" y="18664"/>
                    <a:pt x="18174" y="18674"/>
                    <a:pt x="18183" y="18674"/>
                  </a:cubicBezTo>
                  <a:cubicBezTo>
                    <a:pt x="18183" y="18674"/>
                    <a:pt x="18174" y="18674"/>
                    <a:pt x="18174" y="18683"/>
                  </a:cubicBezTo>
                  <a:cubicBezTo>
                    <a:pt x="18183" y="18683"/>
                    <a:pt x="18183" y="18683"/>
                    <a:pt x="18183" y="18693"/>
                  </a:cubicBezTo>
                  <a:lnTo>
                    <a:pt x="18192" y="18683"/>
                  </a:lnTo>
                  <a:lnTo>
                    <a:pt x="18202" y="18683"/>
                  </a:lnTo>
                  <a:cubicBezTo>
                    <a:pt x="18202" y="18688"/>
                    <a:pt x="18202" y="18690"/>
                    <a:pt x="18203" y="18690"/>
                  </a:cubicBezTo>
                  <a:cubicBezTo>
                    <a:pt x="18204" y="18690"/>
                    <a:pt x="18207" y="18688"/>
                    <a:pt x="18211" y="18683"/>
                  </a:cubicBezTo>
                  <a:cubicBezTo>
                    <a:pt x="18211" y="18683"/>
                    <a:pt x="18211" y="18683"/>
                    <a:pt x="18221" y="18693"/>
                  </a:cubicBezTo>
                  <a:cubicBezTo>
                    <a:pt x="18221" y="18683"/>
                    <a:pt x="18221" y="18683"/>
                    <a:pt x="18221" y="18683"/>
                  </a:cubicBezTo>
                  <a:cubicBezTo>
                    <a:pt x="18221" y="18683"/>
                    <a:pt x="18221" y="18674"/>
                    <a:pt x="18221" y="18674"/>
                  </a:cubicBezTo>
                  <a:cubicBezTo>
                    <a:pt x="18221" y="18674"/>
                    <a:pt x="18221" y="18670"/>
                    <a:pt x="18224" y="18670"/>
                  </a:cubicBezTo>
                  <a:cubicBezTo>
                    <a:pt x="18225" y="18670"/>
                    <a:pt x="18227" y="18671"/>
                    <a:pt x="18230" y="18674"/>
                  </a:cubicBezTo>
                  <a:cubicBezTo>
                    <a:pt x="18240" y="18674"/>
                    <a:pt x="18240" y="18664"/>
                    <a:pt x="18249" y="18664"/>
                  </a:cubicBezTo>
                  <a:cubicBezTo>
                    <a:pt x="18249" y="18664"/>
                    <a:pt x="18249" y="18655"/>
                    <a:pt x="18249" y="18655"/>
                  </a:cubicBezTo>
                  <a:lnTo>
                    <a:pt x="18259" y="18655"/>
                  </a:lnTo>
                  <a:cubicBezTo>
                    <a:pt x="18259" y="18664"/>
                    <a:pt x="18259" y="18664"/>
                    <a:pt x="18259" y="18664"/>
                  </a:cubicBezTo>
                  <a:cubicBezTo>
                    <a:pt x="18259" y="18674"/>
                    <a:pt x="18259" y="18683"/>
                    <a:pt x="18259" y="18683"/>
                  </a:cubicBezTo>
                  <a:cubicBezTo>
                    <a:pt x="18259" y="18683"/>
                    <a:pt x="18259" y="18693"/>
                    <a:pt x="18249" y="18693"/>
                  </a:cubicBezTo>
                  <a:cubicBezTo>
                    <a:pt x="18249" y="18702"/>
                    <a:pt x="18249" y="18702"/>
                    <a:pt x="18240" y="18702"/>
                  </a:cubicBezTo>
                  <a:lnTo>
                    <a:pt x="18240" y="18712"/>
                  </a:lnTo>
                  <a:cubicBezTo>
                    <a:pt x="18240" y="18721"/>
                    <a:pt x="18240" y="18721"/>
                    <a:pt x="18249" y="18731"/>
                  </a:cubicBezTo>
                  <a:cubicBezTo>
                    <a:pt x="18259" y="18740"/>
                    <a:pt x="18249" y="18740"/>
                    <a:pt x="18249" y="18750"/>
                  </a:cubicBezTo>
                  <a:lnTo>
                    <a:pt x="18259" y="18750"/>
                  </a:lnTo>
                  <a:cubicBezTo>
                    <a:pt x="18259" y="18750"/>
                    <a:pt x="18259" y="18750"/>
                    <a:pt x="18259" y="18740"/>
                  </a:cubicBezTo>
                  <a:cubicBezTo>
                    <a:pt x="18259" y="18750"/>
                    <a:pt x="18259" y="18750"/>
                    <a:pt x="18268" y="18750"/>
                  </a:cubicBezTo>
                  <a:lnTo>
                    <a:pt x="18278" y="18740"/>
                  </a:lnTo>
                  <a:lnTo>
                    <a:pt x="18278" y="18731"/>
                  </a:lnTo>
                  <a:cubicBezTo>
                    <a:pt x="18278" y="18731"/>
                    <a:pt x="18287" y="18740"/>
                    <a:pt x="18278" y="18740"/>
                  </a:cubicBezTo>
                  <a:lnTo>
                    <a:pt x="18287" y="18768"/>
                  </a:lnTo>
                  <a:lnTo>
                    <a:pt x="18287" y="18759"/>
                  </a:lnTo>
                  <a:lnTo>
                    <a:pt x="18297" y="18759"/>
                  </a:lnTo>
                  <a:cubicBezTo>
                    <a:pt x="18297" y="18759"/>
                    <a:pt x="18306" y="18759"/>
                    <a:pt x="18306" y="18750"/>
                  </a:cubicBezTo>
                  <a:cubicBezTo>
                    <a:pt x="18312" y="18750"/>
                    <a:pt x="18314" y="18745"/>
                    <a:pt x="18315" y="18745"/>
                  </a:cubicBezTo>
                  <a:cubicBezTo>
                    <a:pt x="18315" y="18745"/>
                    <a:pt x="18315" y="18746"/>
                    <a:pt x="18315" y="18750"/>
                  </a:cubicBezTo>
                  <a:lnTo>
                    <a:pt x="18325" y="18750"/>
                  </a:lnTo>
                  <a:cubicBezTo>
                    <a:pt x="18325" y="18750"/>
                    <a:pt x="18325" y="18740"/>
                    <a:pt x="18325" y="18740"/>
                  </a:cubicBezTo>
                  <a:cubicBezTo>
                    <a:pt x="18325" y="18740"/>
                    <a:pt x="18315" y="18731"/>
                    <a:pt x="18315" y="18731"/>
                  </a:cubicBezTo>
                  <a:cubicBezTo>
                    <a:pt x="18315" y="18731"/>
                    <a:pt x="18315" y="18721"/>
                    <a:pt x="18315" y="18721"/>
                  </a:cubicBezTo>
                  <a:lnTo>
                    <a:pt x="18334" y="18721"/>
                  </a:lnTo>
                  <a:cubicBezTo>
                    <a:pt x="18334" y="18721"/>
                    <a:pt x="18344" y="18721"/>
                    <a:pt x="18344" y="18731"/>
                  </a:cubicBezTo>
                  <a:cubicBezTo>
                    <a:pt x="18353" y="18731"/>
                    <a:pt x="18372" y="18731"/>
                    <a:pt x="18382" y="18740"/>
                  </a:cubicBezTo>
                  <a:cubicBezTo>
                    <a:pt x="18382" y="18731"/>
                    <a:pt x="18382" y="18731"/>
                    <a:pt x="18382" y="18721"/>
                  </a:cubicBezTo>
                  <a:lnTo>
                    <a:pt x="18391" y="18721"/>
                  </a:lnTo>
                  <a:cubicBezTo>
                    <a:pt x="18391" y="18721"/>
                    <a:pt x="18391" y="18712"/>
                    <a:pt x="18401" y="18712"/>
                  </a:cubicBezTo>
                  <a:lnTo>
                    <a:pt x="18420" y="18712"/>
                  </a:lnTo>
                  <a:cubicBezTo>
                    <a:pt x="18420" y="18712"/>
                    <a:pt x="18429" y="18721"/>
                    <a:pt x="18429" y="18721"/>
                  </a:cubicBezTo>
                  <a:cubicBezTo>
                    <a:pt x="18429" y="18721"/>
                    <a:pt x="18429" y="18721"/>
                    <a:pt x="18429" y="18712"/>
                  </a:cubicBezTo>
                  <a:cubicBezTo>
                    <a:pt x="18429" y="18712"/>
                    <a:pt x="18429" y="18702"/>
                    <a:pt x="18439" y="18702"/>
                  </a:cubicBezTo>
                  <a:lnTo>
                    <a:pt x="18429" y="18702"/>
                  </a:lnTo>
                  <a:lnTo>
                    <a:pt x="18429" y="18693"/>
                  </a:lnTo>
                  <a:lnTo>
                    <a:pt x="18439" y="18693"/>
                  </a:lnTo>
                  <a:cubicBezTo>
                    <a:pt x="18429" y="18683"/>
                    <a:pt x="18429" y="18683"/>
                    <a:pt x="18439" y="18674"/>
                  </a:cubicBezTo>
                  <a:lnTo>
                    <a:pt x="18439" y="18693"/>
                  </a:lnTo>
                  <a:lnTo>
                    <a:pt x="18448" y="18693"/>
                  </a:lnTo>
                  <a:cubicBezTo>
                    <a:pt x="18448" y="18693"/>
                    <a:pt x="18457" y="18683"/>
                    <a:pt x="18457" y="18683"/>
                  </a:cubicBezTo>
                  <a:lnTo>
                    <a:pt x="18467" y="18683"/>
                  </a:lnTo>
                  <a:cubicBezTo>
                    <a:pt x="18467" y="18693"/>
                    <a:pt x="18467" y="18693"/>
                    <a:pt x="18476" y="18693"/>
                  </a:cubicBezTo>
                  <a:cubicBezTo>
                    <a:pt x="18476" y="18693"/>
                    <a:pt x="18486" y="18702"/>
                    <a:pt x="18476" y="18702"/>
                  </a:cubicBezTo>
                  <a:cubicBezTo>
                    <a:pt x="18476" y="18712"/>
                    <a:pt x="18476" y="18712"/>
                    <a:pt x="18476" y="18721"/>
                  </a:cubicBezTo>
                  <a:cubicBezTo>
                    <a:pt x="18476" y="18721"/>
                    <a:pt x="18476" y="18721"/>
                    <a:pt x="18476" y="18731"/>
                  </a:cubicBezTo>
                  <a:cubicBezTo>
                    <a:pt x="18476" y="18731"/>
                    <a:pt x="18476" y="18740"/>
                    <a:pt x="18486" y="18740"/>
                  </a:cubicBezTo>
                  <a:cubicBezTo>
                    <a:pt x="18486" y="18750"/>
                    <a:pt x="18486" y="18750"/>
                    <a:pt x="18495" y="18750"/>
                  </a:cubicBezTo>
                  <a:cubicBezTo>
                    <a:pt x="18495" y="18759"/>
                    <a:pt x="18495" y="18759"/>
                    <a:pt x="18495" y="18768"/>
                  </a:cubicBezTo>
                  <a:cubicBezTo>
                    <a:pt x="18495" y="18768"/>
                    <a:pt x="18495" y="18768"/>
                    <a:pt x="18505" y="18778"/>
                  </a:cubicBezTo>
                  <a:cubicBezTo>
                    <a:pt x="18505" y="18768"/>
                    <a:pt x="18505" y="18768"/>
                    <a:pt x="18505" y="18768"/>
                  </a:cubicBezTo>
                  <a:cubicBezTo>
                    <a:pt x="18514" y="18768"/>
                    <a:pt x="18514" y="18759"/>
                    <a:pt x="18514" y="18759"/>
                  </a:cubicBezTo>
                  <a:lnTo>
                    <a:pt x="18543" y="18759"/>
                  </a:lnTo>
                  <a:lnTo>
                    <a:pt x="18543" y="18750"/>
                  </a:lnTo>
                  <a:lnTo>
                    <a:pt x="18552" y="18750"/>
                  </a:lnTo>
                  <a:lnTo>
                    <a:pt x="18543" y="18759"/>
                  </a:lnTo>
                  <a:lnTo>
                    <a:pt x="18543" y="18768"/>
                  </a:lnTo>
                  <a:cubicBezTo>
                    <a:pt x="18543" y="18759"/>
                    <a:pt x="18543" y="18759"/>
                    <a:pt x="18552" y="18759"/>
                  </a:cubicBezTo>
                  <a:cubicBezTo>
                    <a:pt x="18552" y="18750"/>
                    <a:pt x="18562" y="18750"/>
                    <a:pt x="18571" y="18750"/>
                  </a:cubicBezTo>
                  <a:cubicBezTo>
                    <a:pt x="18571" y="18750"/>
                    <a:pt x="18571" y="18740"/>
                    <a:pt x="18562" y="18740"/>
                  </a:cubicBezTo>
                  <a:lnTo>
                    <a:pt x="18571" y="18740"/>
                  </a:lnTo>
                  <a:cubicBezTo>
                    <a:pt x="18571" y="18731"/>
                    <a:pt x="18571" y="18731"/>
                    <a:pt x="18571" y="18731"/>
                  </a:cubicBezTo>
                  <a:cubicBezTo>
                    <a:pt x="18571" y="18731"/>
                    <a:pt x="18581" y="18721"/>
                    <a:pt x="18581" y="18721"/>
                  </a:cubicBezTo>
                  <a:cubicBezTo>
                    <a:pt x="18581" y="18721"/>
                    <a:pt x="18590" y="18721"/>
                    <a:pt x="18590" y="18731"/>
                  </a:cubicBezTo>
                  <a:lnTo>
                    <a:pt x="18590" y="18721"/>
                  </a:lnTo>
                  <a:lnTo>
                    <a:pt x="18599" y="18721"/>
                  </a:lnTo>
                  <a:cubicBezTo>
                    <a:pt x="18599" y="18731"/>
                    <a:pt x="18599" y="18731"/>
                    <a:pt x="18609" y="18731"/>
                  </a:cubicBezTo>
                  <a:cubicBezTo>
                    <a:pt x="18614" y="18735"/>
                    <a:pt x="18616" y="18738"/>
                    <a:pt x="18617" y="18738"/>
                  </a:cubicBezTo>
                  <a:cubicBezTo>
                    <a:pt x="18618" y="18738"/>
                    <a:pt x="18618" y="18735"/>
                    <a:pt x="18618" y="18731"/>
                  </a:cubicBezTo>
                  <a:lnTo>
                    <a:pt x="18637" y="18731"/>
                  </a:lnTo>
                  <a:cubicBezTo>
                    <a:pt x="18637" y="18721"/>
                    <a:pt x="18637" y="18721"/>
                    <a:pt x="18637" y="18721"/>
                  </a:cubicBezTo>
                  <a:cubicBezTo>
                    <a:pt x="18637" y="18721"/>
                    <a:pt x="18637" y="18712"/>
                    <a:pt x="18637" y="18712"/>
                  </a:cubicBezTo>
                  <a:lnTo>
                    <a:pt x="18647" y="18712"/>
                  </a:lnTo>
                  <a:cubicBezTo>
                    <a:pt x="18647" y="18712"/>
                    <a:pt x="18647" y="18702"/>
                    <a:pt x="18647" y="18702"/>
                  </a:cubicBezTo>
                  <a:cubicBezTo>
                    <a:pt x="18647" y="18702"/>
                    <a:pt x="18647" y="18693"/>
                    <a:pt x="18656" y="18693"/>
                  </a:cubicBezTo>
                  <a:cubicBezTo>
                    <a:pt x="18656" y="18693"/>
                    <a:pt x="18656" y="18702"/>
                    <a:pt x="18656" y="18702"/>
                  </a:cubicBezTo>
                  <a:lnTo>
                    <a:pt x="18666" y="18702"/>
                  </a:lnTo>
                  <a:lnTo>
                    <a:pt x="18666" y="18712"/>
                  </a:lnTo>
                  <a:lnTo>
                    <a:pt x="18675" y="18702"/>
                  </a:lnTo>
                  <a:lnTo>
                    <a:pt x="18685" y="18712"/>
                  </a:lnTo>
                  <a:lnTo>
                    <a:pt x="18685" y="18702"/>
                  </a:lnTo>
                  <a:lnTo>
                    <a:pt x="18694" y="18712"/>
                  </a:lnTo>
                  <a:cubicBezTo>
                    <a:pt x="18694" y="18702"/>
                    <a:pt x="18704" y="18693"/>
                    <a:pt x="18704" y="18693"/>
                  </a:cubicBezTo>
                  <a:cubicBezTo>
                    <a:pt x="18713" y="18683"/>
                    <a:pt x="18704" y="18674"/>
                    <a:pt x="18713" y="18674"/>
                  </a:cubicBezTo>
                  <a:cubicBezTo>
                    <a:pt x="18722" y="18674"/>
                    <a:pt x="18722" y="18664"/>
                    <a:pt x="18722" y="18664"/>
                  </a:cubicBezTo>
                  <a:cubicBezTo>
                    <a:pt x="18722" y="18664"/>
                    <a:pt x="18722" y="18655"/>
                    <a:pt x="18713" y="18655"/>
                  </a:cubicBezTo>
                  <a:cubicBezTo>
                    <a:pt x="18713" y="18655"/>
                    <a:pt x="18713" y="18655"/>
                    <a:pt x="18713" y="18664"/>
                  </a:cubicBezTo>
                  <a:cubicBezTo>
                    <a:pt x="18713" y="18664"/>
                    <a:pt x="18704" y="18664"/>
                    <a:pt x="18704" y="18674"/>
                  </a:cubicBezTo>
                  <a:cubicBezTo>
                    <a:pt x="18704" y="18674"/>
                    <a:pt x="18704" y="18674"/>
                    <a:pt x="18704" y="18664"/>
                  </a:cubicBezTo>
                  <a:cubicBezTo>
                    <a:pt x="18704" y="18655"/>
                    <a:pt x="18713" y="18645"/>
                    <a:pt x="18713" y="18645"/>
                  </a:cubicBezTo>
                  <a:cubicBezTo>
                    <a:pt x="18713" y="18636"/>
                    <a:pt x="18722" y="18636"/>
                    <a:pt x="18722" y="18636"/>
                  </a:cubicBezTo>
                  <a:cubicBezTo>
                    <a:pt x="18722" y="18629"/>
                    <a:pt x="18727" y="18623"/>
                    <a:pt x="18733" y="18623"/>
                  </a:cubicBezTo>
                  <a:cubicBezTo>
                    <a:pt x="18736" y="18623"/>
                    <a:pt x="18739" y="18624"/>
                    <a:pt x="18741" y="18627"/>
                  </a:cubicBezTo>
                  <a:cubicBezTo>
                    <a:pt x="18741" y="18627"/>
                    <a:pt x="18741" y="18636"/>
                    <a:pt x="18751" y="18636"/>
                  </a:cubicBezTo>
                  <a:cubicBezTo>
                    <a:pt x="18760" y="18636"/>
                    <a:pt x="18760" y="18645"/>
                    <a:pt x="18760" y="18645"/>
                  </a:cubicBezTo>
                  <a:cubicBezTo>
                    <a:pt x="18760" y="18674"/>
                    <a:pt x="18751" y="18702"/>
                    <a:pt x="18751" y="18731"/>
                  </a:cubicBezTo>
                  <a:cubicBezTo>
                    <a:pt x="18741" y="18740"/>
                    <a:pt x="18741" y="18759"/>
                    <a:pt x="18741" y="18768"/>
                  </a:cubicBezTo>
                  <a:cubicBezTo>
                    <a:pt x="18732" y="18778"/>
                    <a:pt x="18732" y="18778"/>
                    <a:pt x="18741" y="18787"/>
                  </a:cubicBezTo>
                  <a:cubicBezTo>
                    <a:pt x="18732" y="18797"/>
                    <a:pt x="18741" y="18806"/>
                    <a:pt x="18741" y="18816"/>
                  </a:cubicBezTo>
                  <a:cubicBezTo>
                    <a:pt x="18741" y="18825"/>
                    <a:pt x="18751" y="18835"/>
                    <a:pt x="18751" y="18844"/>
                  </a:cubicBezTo>
                  <a:cubicBezTo>
                    <a:pt x="18751" y="18854"/>
                    <a:pt x="18751" y="18863"/>
                    <a:pt x="18751" y="18873"/>
                  </a:cubicBezTo>
                  <a:cubicBezTo>
                    <a:pt x="18751" y="18882"/>
                    <a:pt x="18751" y="18901"/>
                    <a:pt x="18751" y="18920"/>
                  </a:cubicBezTo>
                  <a:cubicBezTo>
                    <a:pt x="18751" y="18929"/>
                    <a:pt x="18741" y="18929"/>
                    <a:pt x="18741" y="18939"/>
                  </a:cubicBezTo>
                  <a:lnTo>
                    <a:pt x="18732" y="18939"/>
                  </a:lnTo>
                  <a:cubicBezTo>
                    <a:pt x="18741" y="18948"/>
                    <a:pt x="18741" y="18958"/>
                    <a:pt x="18741" y="18958"/>
                  </a:cubicBezTo>
                  <a:cubicBezTo>
                    <a:pt x="18751" y="18967"/>
                    <a:pt x="18760" y="18977"/>
                    <a:pt x="18760" y="18996"/>
                  </a:cubicBezTo>
                  <a:cubicBezTo>
                    <a:pt x="18760" y="19015"/>
                    <a:pt x="18760" y="19043"/>
                    <a:pt x="18770" y="19071"/>
                  </a:cubicBezTo>
                  <a:cubicBezTo>
                    <a:pt x="18770" y="19090"/>
                    <a:pt x="18770" y="19100"/>
                    <a:pt x="18770" y="19109"/>
                  </a:cubicBezTo>
                  <a:cubicBezTo>
                    <a:pt x="18770" y="19138"/>
                    <a:pt x="18770" y="19157"/>
                    <a:pt x="18770" y="19185"/>
                  </a:cubicBezTo>
                  <a:cubicBezTo>
                    <a:pt x="18770" y="19194"/>
                    <a:pt x="18779" y="19204"/>
                    <a:pt x="18779" y="19213"/>
                  </a:cubicBezTo>
                  <a:cubicBezTo>
                    <a:pt x="18656" y="19232"/>
                    <a:pt x="18533" y="19242"/>
                    <a:pt x="18420" y="19261"/>
                  </a:cubicBezTo>
                  <a:cubicBezTo>
                    <a:pt x="18088" y="19090"/>
                    <a:pt x="17965" y="18750"/>
                    <a:pt x="17766" y="18494"/>
                  </a:cubicBezTo>
                  <a:cubicBezTo>
                    <a:pt x="17766" y="18494"/>
                    <a:pt x="17766" y="18494"/>
                    <a:pt x="17766" y="18485"/>
                  </a:cubicBezTo>
                  <a:cubicBezTo>
                    <a:pt x="17766" y="18475"/>
                    <a:pt x="17776" y="18466"/>
                    <a:pt x="17776" y="18456"/>
                  </a:cubicBezTo>
                  <a:cubicBezTo>
                    <a:pt x="17785" y="18447"/>
                    <a:pt x="17785" y="18447"/>
                    <a:pt x="17795" y="18447"/>
                  </a:cubicBezTo>
                  <a:lnTo>
                    <a:pt x="17823" y="18447"/>
                  </a:lnTo>
                  <a:cubicBezTo>
                    <a:pt x="17823" y="18447"/>
                    <a:pt x="17823" y="18437"/>
                    <a:pt x="17823" y="18428"/>
                  </a:cubicBezTo>
                  <a:cubicBezTo>
                    <a:pt x="17823" y="18418"/>
                    <a:pt x="17814" y="18399"/>
                    <a:pt x="17804" y="18390"/>
                  </a:cubicBezTo>
                  <a:cubicBezTo>
                    <a:pt x="17804" y="18380"/>
                    <a:pt x="17804" y="18380"/>
                    <a:pt x="17814" y="18380"/>
                  </a:cubicBezTo>
                  <a:cubicBezTo>
                    <a:pt x="17814" y="18376"/>
                    <a:pt x="17816" y="18373"/>
                    <a:pt x="17819" y="18373"/>
                  </a:cubicBezTo>
                  <a:cubicBezTo>
                    <a:pt x="17821" y="18373"/>
                    <a:pt x="17823" y="18376"/>
                    <a:pt x="17823" y="18380"/>
                  </a:cubicBezTo>
                  <a:cubicBezTo>
                    <a:pt x="17833" y="18390"/>
                    <a:pt x="17852" y="18390"/>
                    <a:pt x="17861" y="18399"/>
                  </a:cubicBezTo>
                  <a:cubicBezTo>
                    <a:pt x="17871" y="18399"/>
                    <a:pt x="17880" y="18409"/>
                    <a:pt x="17890" y="18418"/>
                  </a:cubicBezTo>
                  <a:cubicBezTo>
                    <a:pt x="17908" y="18437"/>
                    <a:pt x="17937" y="18447"/>
                    <a:pt x="17956" y="18456"/>
                  </a:cubicBezTo>
                  <a:cubicBezTo>
                    <a:pt x="17965" y="18456"/>
                    <a:pt x="17984" y="18447"/>
                    <a:pt x="17984" y="18437"/>
                  </a:cubicBezTo>
                  <a:lnTo>
                    <a:pt x="17994" y="18437"/>
                  </a:lnTo>
                  <a:cubicBezTo>
                    <a:pt x="18013" y="18437"/>
                    <a:pt x="18013" y="18418"/>
                    <a:pt x="18022" y="18409"/>
                  </a:cubicBezTo>
                  <a:cubicBezTo>
                    <a:pt x="18022" y="18398"/>
                    <a:pt x="18025" y="18393"/>
                    <a:pt x="18032" y="18393"/>
                  </a:cubicBezTo>
                  <a:cubicBezTo>
                    <a:pt x="18036" y="18393"/>
                    <a:pt x="18043" y="18395"/>
                    <a:pt x="18050" y="18399"/>
                  </a:cubicBezTo>
                  <a:cubicBezTo>
                    <a:pt x="18050" y="18409"/>
                    <a:pt x="18060" y="18409"/>
                    <a:pt x="18069" y="18409"/>
                  </a:cubicBezTo>
                  <a:cubicBezTo>
                    <a:pt x="18069" y="18409"/>
                    <a:pt x="18069" y="18399"/>
                    <a:pt x="18069" y="18390"/>
                  </a:cubicBezTo>
                  <a:cubicBezTo>
                    <a:pt x="18069" y="18380"/>
                    <a:pt x="18069" y="18371"/>
                    <a:pt x="18069" y="18371"/>
                  </a:cubicBezTo>
                  <a:lnTo>
                    <a:pt x="18098" y="18371"/>
                  </a:lnTo>
                  <a:cubicBezTo>
                    <a:pt x="18102" y="18375"/>
                    <a:pt x="18104" y="18377"/>
                    <a:pt x="18106" y="18377"/>
                  </a:cubicBezTo>
                  <a:cubicBezTo>
                    <a:pt x="18109" y="18377"/>
                    <a:pt x="18111" y="18373"/>
                    <a:pt x="18117" y="18361"/>
                  </a:cubicBezTo>
                  <a:cubicBezTo>
                    <a:pt x="18117" y="18361"/>
                    <a:pt x="18117" y="18361"/>
                    <a:pt x="18117" y="18352"/>
                  </a:cubicBezTo>
                  <a:cubicBezTo>
                    <a:pt x="18126" y="18361"/>
                    <a:pt x="18126" y="18361"/>
                    <a:pt x="18126" y="18371"/>
                  </a:cubicBezTo>
                  <a:lnTo>
                    <a:pt x="18136" y="18371"/>
                  </a:lnTo>
                  <a:cubicBezTo>
                    <a:pt x="18136" y="18380"/>
                    <a:pt x="18136" y="18380"/>
                    <a:pt x="18136" y="18380"/>
                  </a:cubicBezTo>
                  <a:cubicBezTo>
                    <a:pt x="18136" y="18390"/>
                    <a:pt x="18136" y="18390"/>
                    <a:pt x="18136" y="18390"/>
                  </a:cubicBezTo>
                  <a:lnTo>
                    <a:pt x="18183" y="18390"/>
                  </a:lnTo>
                  <a:cubicBezTo>
                    <a:pt x="18174" y="18399"/>
                    <a:pt x="18174" y="18399"/>
                    <a:pt x="18183" y="18409"/>
                  </a:cubicBezTo>
                  <a:cubicBezTo>
                    <a:pt x="18183" y="18409"/>
                    <a:pt x="18183" y="18409"/>
                    <a:pt x="18183" y="18418"/>
                  </a:cubicBezTo>
                  <a:lnTo>
                    <a:pt x="18230" y="18418"/>
                  </a:lnTo>
                  <a:cubicBezTo>
                    <a:pt x="18230" y="18428"/>
                    <a:pt x="18230" y="18428"/>
                    <a:pt x="18230" y="18428"/>
                  </a:cubicBezTo>
                  <a:cubicBezTo>
                    <a:pt x="18240" y="18418"/>
                    <a:pt x="18240" y="18418"/>
                    <a:pt x="18240" y="18418"/>
                  </a:cubicBezTo>
                  <a:cubicBezTo>
                    <a:pt x="18249" y="18418"/>
                    <a:pt x="18249" y="18418"/>
                    <a:pt x="18249" y="18409"/>
                  </a:cubicBezTo>
                  <a:cubicBezTo>
                    <a:pt x="18249" y="18409"/>
                    <a:pt x="18249" y="18399"/>
                    <a:pt x="18249" y="18399"/>
                  </a:cubicBezTo>
                  <a:lnTo>
                    <a:pt x="18259" y="18399"/>
                  </a:lnTo>
                  <a:cubicBezTo>
                    <a:pt x="18259" y="18390"/>
                    <a:pt x="18259" y="18390"/>
                    <a:pt x="18259" y="18390"/>
                  </a:cubicBezTo>
                  <a:cubicBezTo>
                    <a:pt x="18259" y="18390"/>
                    <a:pt x="18259" y="18390"/>
                    <a:pt x="18259" y="18380"/>
                  </a:cubicBezTo>
                  <a:cubicBezTo>
                    <a:pt x="18259" y="18380"/>
                    <a:pt x="18259" y="18371"/>
                    <a:pt x="18268" y="18371"/>
                  </a:cubicBezTo>
                  <a:lnTo>
                    <a:pt x="18278" y="18371"/>
                  </a:lnTo>
                  <a:cubicBezTo>
                    <a:pt x="18278" y="18368"/>
                    <a:pt x="18279" y="18367"/>
                    <a:pt x="18280" y="18367"/>
                  </a:cubicBezTo>
                  <a:cubicBezTo>
                    <a:pt x="18283" y="18367"/>
                    <a:pt x="18287" y="18371"/>
                    <a:pt x="18287" y="18371"/>
                  </a:cubicBezTo>
                  <a:cubicBezTo>
                    <a:pt x="18287" y="18380"/>
                    <a:pt x="18297" y="18380"/>
                    <a:pt x="18297" y="18390"/>
                  </a:cubicBezTo>
                  <a:cubicBezTo>
                    <a:pt x="18306" y="18390"/>
                    <a:pt x="18306" y="18380"/>
                    <a:pt x="18306" y="18371"/>
                  </a:cubicBezTo>
                  <a:cubicBezTo>
                    <a:pt x="18306" y="18361"/>
                    <a:pt x="18306" y="18361"/>
                    <a:pt x="18306" y="18361"/>
                  </a:cubicBezTo>
                  <a:cubicBezTo>
                    <a:pt x="18306" y="18352"/>
                    <a:pt x="18297" y="18352"/>
                    <a:pt x="18306" y="18343"/>
                  </a:cubicBezTo>
                  <a:cubicBezTo>
                    <a:pt x="18306" y="18333"/>
                    <a:pt x="18306" y="18333"/>
                    <a:pt x="18306" y="18333"/>
                  </a:cubicBezTo>
                  <a:cubicBezTo>
                    <a:pt x="18315" y="18333"/>
                    <a:pt x="18325" y="18333"/>
                    <a:pt x="18325" y="18324"/>
                  </a:cubicBezTo>
                  <a:cubicBezTo>
                    <a:pt x="18334" y="18324"/>
                    <a:pt x="18334" y="18324"/>
                    <a:pt x="18334" y="18333"/>
                  </a:cubicBezTo>
                  <a:cubicBezTo>
                    <a:pt x="18344" y="18343"/>
                    <a:pt x="18344" y="18343"/>
                    <a:pt x="18353" y="18343"/>
                  </a:cubicBezTo>
                  <a:cubicBezTo>
                    <a:pt x="18363" y="18333"/>
                    <a:pt x="18363" y="18324"/>
                    <a:pt x="18363" y="18324"/>
                  </a:cubicBezTo>
                  <a:cubicBezTo>
                    <a:pt x="18363" y="18324"/>
                    <a:pt x="18363" y="18314"/>
                    <a:pt x="18372" y="18314"/>
                  </a:cubicBezTo>
                  <a:cubicBezTo>
                    <a:pt x="18372" y="18317"/>
                    <a:pt x="18373" y="18318"/>
                    <a:pt x="18375" y="18318"/>
                  </a:cubicBezTo>
                  <a:cubicBezTo>
                    <a:pt x="18379" y="18318"/>
                    <a:pt x="18385" y="18314"/>
                    <a:pt x="18391" y="18314"/>
                  </a:cubicBezTo>
                  <a:lnTo>
                    <a:pt x="18401" y="18314"/>
                  </a:lnTo>
                  <a:cubicBezTo>
                    <a:pt x="18420" y="18305"/>
                    <a:pt x="18439" y="18305"/>
                    <a:pt x="18448" y="18295"/>
                  </a:cubicBezTo>
                  <a:cubicBezTo>
                    <a:pt x="18457" y="18295"/>
                    <a:pt x="18467" y="18286"/>
                    <a:pt x="18467" y="18286"/>
                  </a:cubicBezTo>
                  <a:close/>
                  <a:moveTo>
                    <a:pt x="23029" y="19251"/>
                  </a:moveTo>
                  <a:cubicBezTo>
                    <a:pt x="23048" y="19261"/>
                    <a:pt x="23058" y="19270"/>
                    <a:pt x="23058" y="19280"/>
                  </a:cubicBezTo>
                  <a:cubicBezTo>
                    <a:pt x="23048" y="19280"/>
                    <a:pt x="23020" y="19270"/>
                    <a:pt x="23029" y="19251"/>
                  </a:cubicBezTo>
                  <a:close/>
                  <a:moveTo>
                    <a:pt x="23323" y="19223"/>
                  </a:moveTo>
                  <a:cubicBezTo>
                    <a:pt x="23332" y="19223"/>
                    <a:pt x="23342" y="19232"/>
                    <a:pt x="23342" y="19242"/>
                  </a:cubicBezTo>
                  <a:cubicBezTo>
                    <a:pt x="23342" y="19251"/>
                    <a:pt x="23342" y="19251"/>
                    <a:pt x="23351" y="19261"/>
                  </a:cubicBezTo>
                  <a:cubicBezTo>
                    <a:pt x="23351" y="19265"/>
                    <a:pt x="23349" y="19268"/>
                    <a:pt x="23345" y="19268"/>
                  </a:cubicBezTo>
                  <a:cubicBezTo>
                    <a:pt x="23342" y="19268"/>
                    <a:pt x="23337" y="19265"/>
                    <a:pt x="23332" y="19261"/>
                  </a:cubicBezTo>
                  <a:cubicBezTo>
                    <a:pt x="23332" y="19261"/>
                    <a:pt x="23323" y="19261"/>
                    <a:pt x="23323" y="19270"/>
                  </a:cubicBezTo>
                  <a:cubicBezTo>
                    <a:pt x="23323" y="19270"/>
                    <a:pt x="23313" y="19270"/>
                    <a:pt x="23304" y="19280"/>
                  </a:cubicBezTo>
                  <a:cubicBezTo>
                    <a:pt x="23304" y="19270"/>
                    <a:pt x="23304" y="19270"/>
                    <a:pt x="23304" y="19270"/>
                  </a:cubicBezTo>
                  <a:cubicBezTo>
                    <a:pt x="23313" y="19261"/>
                    <a:pt x="23313" y="19251"/>
                    <a:pt x="23304" y="19251"/>
                  </a:cubicBezTo>
                  <a:cubicBezTo>
                    <a:pt x="23304" y="19251"/>
                    <a:pt x="23304" y="19251"/>
                    <a:pt x="23304" y="19242"/>
                  </a:cubicBezTo>
                  <a:lnTo>
                    <a:pt x="23313" y="19242"/>
                  </a:lnTo>
                  <a:cubicBezTo>
                    <a:pt x="23317" y="19246"/>
                    <a:pt x="23319" y="19248"/>
                    <a:pt x="23321" y="19248"/>
                  </a:cubicBezTo>
                  <a:cubicBezTo>
                    <a:pt x="23323" y="19248"/>
                    <a:pt x="23323" y="19243"/>
                    <a:pt x="23323" y="19232"/>
                  </a:cubicBezTo>
                  <a:cubicBezTo>
                    <a:pt x="23323" y="19232"/>
                    <a:pt x="23323" y="19223"/>
                    <a:pt x="23323" y="19223"/>
                  </a:cubicBezTo>
                  <a:close/>
                  <a:moveTo>
                    <a:pt x="23287" y="19266"/>
                  </a:moveTo>
                  <a:cubicBezTo>
                    <a:pt x="23289" y="19266"/>
                    <a:pt x="23292" y="19268"/>
                    <a:pt x="23294" y="19270"/>
                  </a:cubicBezTo>
                  <a:cubicBezTo>
                    <a:pt x="23294" y="19280"/>
                    <a:pt x="23294" y="19289"/>
                    <a:pt x="23275" y="19289"/>
                  </a:cubicBezTo>
                  <a:cubicBezTo>
                    <a:pt x="23275" y="19275"/>
                    <a:pt x="23280" y="19266"/>
                    <a:pt x="23287" y="19266"/>
                  </a:cubicBezTo>
                  <a:close/>
                  <a:moveTo>
                    <a:pt x="23725" y="19282"/>
                  </a:moveTo>
                  <a:cubicBezTo>
                    <a:pt x="23730" y="19282"/>
                    <a:pt x="23734" y="19284"/>
                    <a:pt x="23739" y="19289"/>
                  </a:cubicBezTo>
                  <a:cubicBezTo>
                    <a:pt x="23739" y="19289"/>
                    <a:pt x="23749" y="19289"/>
                    <a:pt x="23749" y="19299"/>
                  </a:cubicBezTo>
                  <a:lnTo>
                    <a:pt x="23739" y="19299"/>
                  </a:lnTo>
                  <a:cubicBezTo>
                    <a:pt x="23736" y="19301"/>
                    <a:pt x="23734" y="19302"/>
                    <a:pt x="23731" y="19302"/>
                  </a:cubicBezTo>
                  <a:cubicBezTo>
                    <a:pt x="23724" y="19302"/>
                    <a:pt x="23717" y="19296"/>
                    <a:pt x="23711" y="19289"/>
                  </a:cubicBezTo>
                  <a:cubicBezTo>
                    <a:pt x="23715" y="19284"/>
                    <a:pt x="23720" y="19282"/>
                    <a:pt x="23725" y="19282"/>
                  </a:cubicBezTo>
                  <a:close/>
                  <a:moveTo>
                    <a:pt x="23711" y="19299"/>
                  </a:moveTo>
                  <a:lnTo>
                    <a:pt x="23711" y="19308"/>
                  </a:lnTo>
                  <a:cubicBezTo>
                    <a:pt x="23711" y="19308"/>
                    <a:pt x="23711" y="19317"/>
                    <a:pt x="23701" y="19317"/>
                  </a:cubicBezTo>
                  <a:cubicBezTo>
                    <a:pt x="23701" y="19317"/>
                    <a:pt x="23701" y="19308"/>
                    <a:pt x="23701" y="19308"/>
                  </a:cubicBezTo>
                  <a:cubicBezTo>
                    <a:pt x="23701" y="19308"/>
                    <a:pt x="23711" y="19308"/>
                    <a:pt x="23711" y="19299"/>
                  </a:cubicBezTo>
                  <a:close/>
                  <a:moveTo>
                    <a:pt x="22944" y="19242"/>
                  </a:moveTo>
                  <a:cubicBezTo>
                    <a:pt x="22972" y="19261"/>
                    <a:pt x="23001" y="19270"/>
                    <a:pt x="23029" y="19280"/>
                  </a:cubicBezTo>
                  <a:cubicBezTo>
                    <a:pt x="23039" y="19280"/>
                    <a:pt x="23048" y="19289"/>
                    <a:pt x="23058" y="19289"/>
                  </a:cubicBezTo>
                  <a:cubicBezTo>
                    <a:pt x="23058" y="19289"/>
                    <a:pt x="23067" y="19299"/>
                    <a:pt x="23058" y="19299"/>
                  </a:cubicBezTo>
                  <a:cubicBezTo>
                    <a:pt x="23058" y="19299"/>
                    <a:pt x="23058" y="19308"/>
                    <a:pt x="23058" y="19308"/>
                  </a:cubicBezTo>
                  <a:cubicBezTo>
                    <a:pt x="23048" y="19317"/>
                    <a:pt x="23048" y="19327"/>
                    <a:pt x="23039" y="19327"/>
                  </a:cubicBezTo>
                  <a:cubicBezTo>
                    <a:pt x="22991" y="19317"/>
                    <a:pt x="22954" y="19299"/>
                    <a:pt x="22906" y="19280"/>
                  </a:cubicBezTo>
                  <a:cubicBezTo>
                    <a:pt x="22916" y="19280"/>
                    <a:pt x="22916" y="19280"/>
                    <a:pt x="22916" y="19270"/>
                  </a:cubicBezTo>
                  <a:lnTo>
                    <a:pt x="22925" y="19270"/>
                  </a:lnTo>
                  <a:cubicBezTo>
                    <a:pt x="22925" y="19270"/>
                    <a:pt x="22925" y="19270"/>
                    <a:pt x="22925" y="19280"/>
                  </a:cubicBezTo>
                  <a:cubicBezTo>
                    <a:pt x="22935" y="19270"/>
                    <a:pt x="22935" y="19270"/>
                    <a:pt x="22935" y="19261"/>
                  </a:cubicBezTo>
                  <a:cubicBezTo>
                    <a:pt x="22935" y="19251"/>
                    <a:pt x="22935" y="19251"/>
                    <a:pt x="22935" y="19251"/>
                  </a:cubicBezTo>
                  <a:cubicBezTo>
                    <a:pt x="22935" y="19251"/>
                    <a:pt x="22944" y="19242"/>
                    <a:pt x="22944" y="19242"/>
                  </a:cubicBezTo>
                  <a:close/>
                  <a:moveTo>
                    <a:pt x="23720" y="19327"/>
                  </a:moveTo>
                  <a:cubicBezTo>
                    <a:pt x="23720" y="19327"/>
                    <a:pt x="23720" y="19327"/>
                    <a:pt x="23720" y="19336"/>
                  </a:cubicBezTo>
                  <a:cubicBezTo>
                    <a:pt x="23720" y="19336"/>
                    <a:pt x="23720" y="19336"/>
                    <a:pt x="23711" y="19327"/>
                  </a:cubicBezTo>
                  <a:close/>
                  <a:moveTo>
                    <a:pt x="23190" y="19336"/>
                  </a:moveTo>
                  <a:cubicBezTo>
                    <a:pt x="23200" y="19336"/>
                    <a:pt x="23219" y="19336"/>
                    <a:pt x="23219" y="19355"/>
                  </a:cubicBezTo>
                  <a:cubicBezTo>
                    <a:pt x="23228" y="19355"/>
                    <a:pt x="23228" y="19365"/>
                    <a:pt x="23219" y="19365"/>
                  </a:cubicBezTo>
                  <a:cubicBezTo>
                    <a:pt x="23219" y="19374"/>
                    <a:pt x="23209" y="19374"/>
                    <a:pt x="23209" y="19374"/>
                  </a:cubicBezTo>
                  <a:cubicBezTo>
                    <a:pt x="23200" y="19365"/>
                    <a:pt x="23200" y="19365"/>
                    <a:pt x="23190" y="19365"/>
                  </a:cubicBezTo>
                  <a:cubicBezTo>
                    <a:pt x="23190" y="19355"/>
                    <a:pt x="23181" y="19355"/>
                    <a:pt x="23171" y="19355"/>
                  </a:cubicBezTo>
                  <a:lnTo>
                    <a:pt x="23162" y="19355"/>
                  </a:lnTo>
                  <a:cubicBezTo>
                    <a:pt x="23162" y="19346"/>
                    <a:pt x="23171" y="19346"/>
                    <a:pt x="23171" y="19346"/>
                  </a:cubicBezTo>
                  <a:cubicBezTo>
                    <a:pt x="23181" y="19336"/>
                    <a:pt x="23181" y="19336"/>
                    <a:pt x="23190" y="19336"/>
                  </a:cubicBezTo>
                  <a:close/>
                  <a:moveTo>
                    <a:pt x="23256" y="19336"/>
                  </a:moveTo>
                  <a:cubicBezTo>
                    <a:pt x="23275" y="19346"/>
                    <a:pt x="23275" y="19365"/>
                    <a:pt x="23266" y="19374"/>
                  </a:cubicBezTo>
                  <a:cubicBezTo>
                    <a:pt x="23256" y="19365"/>
                    <a:pt x="23256" y="19365"/>
                    <a:pt x="23256" y="19355"/>
                  </a:cubicBezTo>
                  <a:cubicBezTo>
                    <a:pt x="23256" y="19346"/>
                    <a:pt x="23256" y="19346"/>
                    <a:pt x="23247" y="19346"/>
                  </a:cubicBezTo>
                  <a:cubicBezTo>
                    <a:pt x="23247" y="19336"/>
                    <a:pt x="23256" y="19336"/>
                    <a:pt x="23256" y="19336"/>
                  </a:cubicBezTo>
                  <a:close/>
                  <a:moveTo>
                    <a:pt x="23682" y="19119"/>
                  </a:moveTo>
                  <a:cubicBezTo>
                    <a:pt x="23682" y="19119"/>
                    <a:pt x="23692" y="19128"/>
                    <a:pt x="23692" y="19128"/>
                  </a:cubicBezTo>
                  <a:cubicBezTo>
                    <a:pt x="23692" y="19138"/>
                    <a:pt x="23692" y="19138"/>
                    <a:pt x="23692" y="19138"/>
                  </a:cubicBezTo>
                  <a:cubicBezTo>
                    <a:pt x="23692" y="19138"/>
                    <a:pt x="23682" y="19147"/>
                    <a:pt x="23682" y="19147"/>
                  </a:cubicBezTo>
                  <a:cubicBezTo>
                    <a:pt x="23673" y="19147"/>
                    <a:pt x="23673" y="19157"/>
                    <a:pt x="23663" y="19157"/>
                  </a:cubicBezTo>
                  <a:cubicBezTo>
                    <a:pt x="23654" y="19166"/>
                    <a:pt x="23654" y="19185"/>
                    <a:pt x="23654" y="19204"/>
                  </a:cubicBezTo>
                  <a:cubicBezTo>
                    <a:pt x="23663" y="19213"/>
                    <a:pt x="23663" y="19213"/>
                    <a:pt x="23644" y="19223"/>
                  </a:cubicBezTo>
                  <a:cubicBezTo>
                    <a:pt x="23644" y="19223"/>
                    <a:pt x="23644" y="19223"/>
                    <a:pt x="23644" y="19232"/>
                  </a:cubicBezTo>
                  <a:cubicBezTo>
                    <a:pt x="23644" y="19242"/>
                    <a:pt x="23654" y="19242"/>
                    <a:pt x="23654" y="19251"/>
                  </a:cubicBezTo>
                  <a:lnTo>
                    <a:pt x="23663" y="19251"/>
                  </a:lnTo>
                  <a:cubicBezTo>
                    <a:pt x="23673" y="19251"/>
                    <a:pt x="23673" y="19261"/>
                    <a:pt x="23673" y="19270"/>
                  </a:cubicBezTo>
                  <a:cubicBezTo>
                    <a:pt x="23663" y="19280"/>
                    <a:pt x="23663" y="19280"/>
                    <a:pt x="23673" y="19280"/>
                  </a:cubicBezTo>
                  <a:cubicBezTo>
                    <a:pt x="23682" y="19280"/>
                    <a:pt x="23682" y="19289"/>
                    <a:pt x="23682" y="19289"/>
                  </a:cubicBezTo>
                  <a:cubicBezTo>
                    <a:pt x="23673" y="19299"/>
                    <a:pt x="23673" y="19308"/>
                    <a:pt x="23673" y="19308"/>
                  </a:cubicBezTo>
                  <a:cubicBezTo>
                    <a:pt x="23654" y="19317"/>
                    <a:pt x="23644" y="19327"/>
                    <a:pt x="23635" y="19336"/>
                  </a:cubicBezTo>
                  <a:lnTo>
                    <a:pt x="23626" y="19336"/>
                  </a:lnTo>
                  <a:cubicBezTo>
                    <a:pt x="23616" y="19327"/>
                    <a:pt x="23616" y="19327"/>
                    <a:pt x="23607" y="19327"/>
                  </a:cubicBezTo>
                  <a:cubicBezTo>
                    <a:pt x="23597" y="19327"/>
                    <a:pt x="23597" y="19317"/>
                    <a:pt x="23597" y="19317"/>
                  </a:cubicBezTo>
                  <a:cubicBezTo>
                    <a:pt x="23597" y="19308"/>
                    <a:pt x="23597" y="19299"/>
                    <a:pt x="23588" y="19299"/>
                  </a:cubicBezTo>
                  <a:cubicBezTo>
                    <a:pt x="23569" y="19308"/>
                    <a:pt x="23569" y="19308"/>
                    <a:pt x="23569" y="19317"/>
                  </a:cubicBezTo>
                  <a:cubicBezTo>
                    <a:pt x="23569" y="19317"/>
                    <a:pt x="23569" y="19327"/>
                    <a:pt x="23559" y="19327"/>
                  </a:cubicBezTo>
                  <a:cubicBezTo>
                    <a:pt x="23559" y="19327"/>
                    <a:pt x="23555" y="19331"/>
                    <a:pt x="23549" y="19331"/>
                  </a:cubicBezTo>
                  <a:cubicBezTo>
                    <a:pt x="23547" y="19331"/>
                    <a:pt x="23544" y="19330"/>
                    <a:pt x="23540" y="19327"/>
                  </a:cubicBezTo>
                  <a:lnTo>
                    <a:pt x="23531" y="19327"/>
                  </a:lnTo>
                  <a:cubicBezTo>
                    <a:pt x="23531" y="19336"/>
                    <a:pt x="23531" y="19336"/>
                    <a:pt x="23531" y="19336"/>
                  </a:cubicBezTo>
                  <a:cubicBezTo>
                    <a:pt x="23521" y="19336"/>
                    <a:pt x="23521" y="19336"/>
                    <a:pt x="23521" y="19327"/>
                  </a:cubicBezTo>
                  <a:cubicBezTo>
                    <a:pt x="23521" y="19327"/>
                    <a:pt x="23521" y="19317"/>
                    <a:pt x="23531" y="19308"/>
                  </a:cubicBezTo>
                  <a:lnTo>
                    <a:pt x="23503" y="19308"/>
                  </a:lnTo>
                  <a:cubicBezTo>
                    <a:pt x="23503" y="19308"/>
                    <a:pt x="23493" y="19317"/>
                    <a:pt x="23493" y="19317"/>
                  </a:cubicBezTo>
                  <a:cubicBezTo>
                    <a:pt x="23493" y="19327"/>
                    <a:pt x="23503" y="19336"/>
                    <a:pt x="23503" y="19336"/>
                  </a:cubicBezTo>
                  <a:cubicBezTo>
                    <a:pt x="23503" y="19346"/>
                    <a:pt x="23493" y="19346"/>
                    <a:pt x="23493" y="19355"/>
                  </a:cubicBezTo>
                  <a:cubicBezTo>
                    <a:pt x="23493" y="19355"/>
                    <a:pt x="23493" y="19365"/>
                    <a:pt x="23484" y="19365"/>
                  </a:cubicBezTo>
                  <a:lnTo>
                    <a:pt x="23474" y="19365"/>
                  </a:lnTo>
                  <a:cubicBezTo>
                    <a:pt x="23474" y="19365"/>
                    <a:pt x="23474" y="19355"/>
                    <a:pt x="23474" y="19355"/>
                  </a:cubicBezTo>
                  <a:cubicBezTo>
                    <a:pt x="23465" y="19355"/>
                    <a:pt x="23465" y="19346"/>
                    <a:pt x="23465" y="19346"/>
                  </a:cubicBezTo>
                  <a:cubicBezTo>
                    <a:pt x="23455" y="19365"/>
                    <a:pt x="23455" y="19374"/>
                    <a:pt x="23446" y="19393"/>
                  </a:cubicBezTo>
                  <a:cubicBezTo>
                    <a:pt x="23446" y="19403"/>
                    <a:pt x="23455" y="19403"/>
                    <a:pt x="23455" y="19403"/>
                  </a:cubicBezTo>
                  <a:cubicBezTo>
                    <a:pt x="23465" y="19403"/>
                    <a:pt x="23474" y="19393"/>
                    <a:pt x="23474" y="19393"/>
                  </a:cubicBezTo>
                  <a:cubicBezTo>
                    <a:pt x="23474" y="19393"/>
                    <a:pt x="23484" y="19384"/>
                    <a:pt x="23484" y="19384"/>
                  </a:cubicBezTo>
                  <a:cubicBezTo>
                    <a:pt x="23484" y="19388"/>
                    <a:pt x="23486" y="19391"/>
                    <a:pt x="23488" y="19391"/>
                  </a:cubicBezTo>
                  <a:cubicBezTo>
                    <a:pt x="23491" y="19391"/>
                    <a:pt x="23493" y="19388"/>
                    <a:pt x="23493" y="19384"/>
                  </a:cubicBezTo>
                  <a:cubicBezTo>
                    <a:pt x="23503" y="19393"/>
                    <a:pt x="23503" y="19393"/>
                    <a:pt x="23503" y="19403"/>
                  </a:cubicBezTo>
                  <a:cubicBezTo>
                    <a:pt x="23496" y="19409"/>
                    <a:pt x="23484" y="19416"/>
                    <a:pt x="23475" y="19416"/>
                  </a:cubicBezTo>
                  <a:cubicBezTo>
                    <a:pt x="23471" y="19416"/>
                    <a:pt x="23467" y="19415"/>
                    <a:pt x="23465" y="19412"/>
                  </a:cubicBezTo>
                  <a:cubicBezTo>
                    <a:pt x="23436" y="19412"/>
                    <a:pt x="23408" y="19412"/>
                    <a:pt x="23370" y="19403"/>
                  </a:cubicBezTo>
                  <a:cubicBezTo>
                    <a:pt x="23361" y="19403"/>
                    <a:pt x="23342" y="19393"/>
                    <a:pt x="23323" y="19393"/>
                  </a:cubicBezTo>
                  <a:cubicBezTo>
                    <a:pt x="23304" y="19384"/>
                    <a:pt x="23285" y="19365"/>
                    <a:pt x="23275" y="19346"/>
                  </a:cubicBezTo>
                  <a:cubicBezTo>
                    <a:pt x="23275" y="19336"/>
                    <a:pt x="23275" y="19336"/>
                    <a:pt x="23285" y="19336"/>
                  </a:cubicBezTo>
                  <a:cubicBezTo>
                    <a:pt x="23288" y="19334"/>
                    <a:pt x="23291" y="19332"/>
                    <a:pt x="23295" y="19332"/>
                  </a:cubicBezTo>
                  <a:cubicBezTo>
                    <a:pt x="23304" y="19332"/>
                    <a:pt x="23313" y="19339"/>
                    <a:pt x="23313" y="19346"/>
                  </a:cubicBezTo>
                  <a:cubicBezTo>
                    <a:pt x="23313" y="19346"/>
                    <a:pt x="23323" y="19355"/>
                    <a:pt x="23323" y="19355"/>
                  </a:cubicBezTo>
                  <a:lnTo>
                    <a:pt x="23323" y="19336"/>
                  </a:lnTo>
                  <a:lnTo>
                    <a:pt x="23332" y="19346"/>
                  </a:lnTo>
                  <a:lnTo>
                    <a:pt x="23342" y="19327"/>
                  </a:lnTo>
                  <a:cubicBezTo>
                    <a:pt x="23342" y="19336"/>
                    <a:pt x="23351" y="19336"/>
                    <a:pt x="23361" y="19336"/>
                  </a:cubicBezTo>
                  <a:cubicBezTo>
                    <a:pt x="23361" y="19336"/>
                    <a:pt x="23361" y="19327"/>
                    <a:pt x="23361" y="19327"/>
                  </a:cubicBezTo>
                  <a:cubicBezTo>
                    <a:pt x="23351" y="19317"/>
                    <a:pt x="23351" y="19317"/>
                    <a:pt x="23361" y="19317"/>
                  </a:cubicBezTo>
                  <a:cubicBezTo>
                    <a:pt x="23370" y="19308"/>
                    <a:pt x="23370" y="19308"/>
                    <a:pt x="23379" y="19299"/>
                  </a:cubicBezTo>
                  <a:cubicBezTo>
                    <a:pt x="23389" y="19299"/>
                    <a:pt x="23389" y="19289"/>
                    <a:pt x="23398" y="19280"/>
                  </a:cubicBezTo>
                  <a:cubicBezTo>
                    <a:pt x="23408" y="19280"/>
                    <a:pt x="23417" y="19270"/>
                    <a:pt x="23417" y="19270"/>
                  </a:cubicBezTo>
                  <a:lnTo>
                    <a:pt x="23446" y="19289"/>
                  </a:lnTo>
                  <a:cubicBezTo>
                    <a:pt x="23446" y="19280"/>
                    <a:pt x="23446" y="19270"/>
                    <a:pt x="23455" y="19261"/>
                  </a:cubicBezTo>
                  <a:cubicBezTo>
                    <a:pt x="23455" y="19261"/>
                    <a:pt x="23455" y="19251"/>
                    <a:pt x="23446" y="19251"/>
                  </a:cubicBezTo>
                  <a:cubicBezTo>
                    <a:pt x="23436" y="19232"/>
                    <a:pt x="23446" y="19223"/>
                    <a:pt x="23455" y="19223"/>
                  </a:cubicBezTo>
                  <a:cubicBezTo>
                    <a:pt x="23474" y="19213"/>
                    <a:pt x="23484" y="19213"/>
                    <a:pt x="23503" y="19213"/>
                  </a:cubicBezTo>
                  <a:cubicBezTo>
                    <a:pt x="23503" y="19213"/>
                    <a:pt x="23512" y="19223"/>
                    <a:pt x="23512" y="19223"/>
                  </a:cubicBezTo>
                  <a:lnTo>
                    <a:pt x="23521" y="19223"/>
                  </a:lnTo>
                  <a:cubicBezTo>
                    <a:pt x="23531" y="19213"/>
                    <a:pt x="23550" y="19204"/>
                    <a:pt x="23550" y="19185"/>
                  </a:cubicBezTo>
                  <a:lnTo>
                    <a:pt x="23540" y="19185"/>
                  </a:lnTo>
                  <a:cubicBezTo>
                    <a:pt x="23540" y="19176"/>
                    <a:pt x="23540" y="19166"/>
                    <a:pt x="23550" y="19166"/>
                  </a:cubicBezTo>
                  <a:cubicBezTo>
                    <a:pt x="23569" y="19147"/>
                    <a:pt x="23588" y="19128"/>
                    <a:pt x="23616" y="19119"/>
                  </a:cubicBezTo>
                  <a:cubicBezTo>
                    <a:pt x="23616" y="19128"/>
                    <a:pt x="23616" y="19128"/>
                    <a:pt x="23616" y="19138"/>
                  </a:cubicBezTo>
                  <a:cubicBezTo>
                    <a:pt x="23616" y="19147"/>
                    <a:pt x="23616" y="19147"/>
                    <a:pt x="23626" y="19147"/>
                  </a:cubicBezTo>
                  <a:lnTo>
                    <a:pt x="23607" y="19166"/>
                  </a:lnTo>
                  <a:lnTo>
                    <a:pt x="23616" y="19176"/>
                  </a:lnTo>
                  <a:lnTo>
                    <a:pt x="23616" y="19185"/>
                  </a:lnTo>
                  <a:cubicBezTo>
                    <a:pt x="23626" y="19176"/>
                    <a:pt x="23626" y="19166"/>
                    <a:pt x="23626" y="19166"/>
                  </a:cubicBezTo>
                  <a:lnTo>
                    <a:pt x="23644" y="19176"/>
                  </a:lnTo>
                  <a:cubicBezTo>
                    <a:pt x="23654" y="19176"/>
                    <a:pt x="23654" y="19157"/>
                    <a:pt x="23654" y="19147"/>
                  </a:cubicBezTo>
                  <a:cubicBezTo>
                    <a:pt x="23654" y="19147"/>
                    <a:pt x="23654" y="19138"/>
                    <a:pt x="23654" y="19138"/>
                  </a:cubicBezTo>
                  <a:cubicBezTo>
                    <a:pt x="23663" y="19138"/>
                    <a:pt x="23663" y="19138"/>
                    <a:pt x="23663" y="19128"/>
                  </a:cubicBezTo>
                  <a:cubicBezTo>
                    <a:pt x="23663" y="19128"/>
                    <a:pt x="23673" y="19119"/>
                    <a:pt x="23682" y="19119"/>
                  </a:cubicBezTo>
                  <a:close/>
                  <a:moveTo>
                    <a:pt x="463" y="0"/>
                  </a:moveTo>
                  <a:cubicBezTo>
                    <a:pt x="313" y="0"/>
                    <a:pt x="158" y="12"/>
                    <a:pt x="0" y="37"/>
                  </a:cubicBezTo>
                  <a:lnTo>
                    <a:pt x="0" y="21561"/>
                  </a:lnTo>
                  <a:lnTo>
                    <a:pt x="75600" y="21561"/>
                  </a:lnTo>
                  <a:lnTo>
                    <a:pt x="75477" y="5946"/>
                  </a:lnTo>
                  <a:lnTo>
                    <a:pt x="75477" y="5946"/>
                  </a:lnTo>
                  <a:cubicBezTo>
                    <a:pt x="75456" y="6180"/>
                    <a:pt x="75230" y="6436"/>
                    <a:pt x="74890" y="6700"/>
                  </a:cubicBezTo>
                  <a:cubicBezTo>
                    <a:pt x="74890" y="6700"/>
                    <a:pt x="74890" y="6700"/>
                    <a:pt x="74881" y="6691"/>
                  </a:cubicBezTo>
                  <a:cubicBezTo>
                    <a:pt x="74871" y="6662"/>
                    <a:pt x="74862" y="6634"/>
                    <a:pt x="74852" y="6596"/>
                  </a:cubicBezTo>
                  <a:cubicBezTo>
                    <a:pt x="74871" y="6596"/>
                    <a:pt x="74899" y="6587"/>
                    <a:pt x="74899" y="6568"/>
                  </a:cubicBezTo>
                  <a:cubicBezTo>
                    <a:pt x="74909" y="6549"/>
                    <a:pt x="74899" y="6520"/>
                    <a:pt x="74899" y="6501"/>
                  </a:cubicBezTo>
                  <a:cubicBezTo>
                    <a:pt x="74890" y="6464"/>
                    <a:pt x="74909" y="6435"/>
                    <a:pt x="74928" y="6407"/>
                  </a:cubicBezTo>
                  <a:cubicBezTo>
                    <a:pt x="74937" y="6407"/>
                    <a:pt x="74947" y="6397"/>
                    <a:pt x="74947" y="6388"/>
                  </a:cubicBezTo>
                  <a:cubicBezTo>
                    <a:pt x="74947" y="6369"/>
                    <a:pt x="74947" y="6359"/>
                    <a:pt x="74947" y="6350"/>
                  </a:cubicBezTo>
                  <a:cubicBezTo>
                    <a:pt x="74928" y="6369"/>
                    <a:pt x="74918" y="6397"/>
                    <a:pt x="74890" y="6397"/>
                  </a:cubicBezTo>
                  <a:cubicBezTo>
                    <a:pt x="74852" y="6397"/>
                    <a:pt x="74824" y="6388"/>
                    <a:pt x="74795" y="6369"/>
                  </a:cubicBezTo>
                  <a:cubicBezTo>
                    <a:pt x="74776" y="6369"/>
                    <a:pt x="74757" y="6359"/>
                    <a:pt x="74739" y="6359"/>
                  </a:cubicBezTo>
                  <a:cubicBezTo>
                    <a:pt x="74720" y="6350"/>
                    <a:pt x="74701" y="6350"/>
                    <a:pt x="74682" y="6340"/>
                  </a:cubicBezTo>
                  <a:cubicBezTo>
                    <a:pt x="74663" y="6322"/>
                    <a:pt x="74653" y="6293"/>
                    <a:pt x="74663" y="6265"/>
                  </a:cubicBezTo>
                  <a:lnTo>
                    <a:pt x="74663" y="6265"/>
                  </a:lnTo>
                  <a:lnTo>
                    <a:pt x="74691" y="6331"/>
                  </a:lnTo>
                  <a:cubicBezTo>
                    <a:pt x="74720" y="6284"/>
                    <a:pt x="74748" y="6236"/>
                    <a:pt x="74776" y="6199"/>
                  </a:cubicBezTo>
                  <a:cubicBezTo>
                    <a:pt x="74767" y="6189"/>
                    <a:pt x="74748" y="6170"/>
                    <a:pt x="74748" y="6151"/>
                  </a:cubicBezTo>
                  <a:cubicBezTo>
                    <a:pt x="74739" y="6142"/>
                    <a:pt x="74748" y="6132"/>
                    <a:pt x="74748" y="6123"/>
                  </a:cubicBezTo>
                  <a:cubicBezTo>
                    <a:pt x="74748" y="6113"/>
                    <a:pt x="74748" y="6104"/>
                    <a:pt x="74739" y="6104"/>
                  </a:cubicBezTo>
                  <a:cubicBezTo>
                    <a:pt x="74729" y="6085"/>
                    <a:pt x="74720" y="6075"/>
                    <a:pt x="74729" y="6057"/>
                  </a:cubicBezTo>
                  <a:cubicBezTo>
                    <a:pt x="74739" y="6047"/>
                    <a:pt x="74739" y="6038"/>
                    <a:pt x="74739" y="6019"/>
                  </a:cubicBezTo>
                  <a:cubicBezTo>
                    <a:pt x="74739" y="6009"/>
                    <a:pt x="74720" y="6000"/>
                    <a:pt x="74710" y="5990"/>
                  </a:cubicBezTo>
                  <a:cubicBezTo>
                    <a:pt x="74701" y="6028"/>
                    <a:pt x="74691" y="6066"/>
                    <a:pt x="74682" y="6094"/>
                  </a:cubicBezTo>
                  <a:lnTo>
                    <a:pt x="74672" y="6094"/>
                  </a:lnTo>
                  <a:cubicBezTo>
                    <a:pt x="74663" y="6085"/>
                    <a:pt x="74653" y="6075"/>
                    <a:pt x="74644" y="6047"/>
                  </a:cubicBezTo>
                  <a:cubicBezTo>
                    <a:pt x="74625" y="6085"/>
                    <a:pt x="74616" y="6113"/>
                    <a:pt x="74606" y="6151"/>
                  </a:cubicBezTo>
                  <a:lnTo>
                    <a:pt x="74578" y="6132"/>
                  </a:lnTo>
                  <a:cubicBezTo>
                    <a:pt x="74549" y="6151"/>
                    <a:pt x="74521" y="6170"/>
                    <a:pt x="74502" y="6189"/>
                  </a:cubicBezTo>
                  <a:cubicBezTo>
                    <a:pt x="74474" y="6199"/>
                    <a:pt x="74445" y="6217"/>
                    <a:pt x="74417" y="6236"/>
                  </a:cubicBezTo>
                  <a:cubicBezTo>
                    <a:pt x="74405" y="6248"/>
                    <a:pt x="74393" y="6256"/>
                    <a:pt x="74382" y="6256"/>
                  </a:cubicBezTo>
                  <a:cubicBezTo>
                    <a:pt x="74374" y="6256"/>
                    <a:pt x="74367" y="6253"/>
                    <a:pt x="74360" y="6246"/>
                  </a:cubicBezTo>
                  <a:cubicBezTo>
                    <a:pt x="74341" y="6227"/>
                    <a:pt x="74322" y="6199"/>
                    <a:pt x="74303" y="6180"/>
                  </a:cubicBezTo>
                  <a:cubicBezTo>
                    <a:pt x="74303" y="6199"/>
                    <a:pt x="74294" y="6217"/>
                    <a:pt x="74284" y="6236"/>
                  </a:cubicBezTo>
                  <a:cubicBezTo>
                    <a:pt x="74275" y="6241"/>
                    <a:pt x="74263" y="6243"/>
                    <a:pt x="74252" y="6243"/>
                  </a:cubicBezTo>
                  <a:cubicBezTo>
                    <a:pt x="74242" y="6243"/>
                    <a:pt x="74232" y="6241"/>
                    <a:pt x="74227" y="6236"/>
                  </a:cubicBezTo>
                  <a:cubicBezTo>
                    <a:pt x="74208" y="6217"/>
                    <a:pt x="74199" y="6199"/>
                    <a:pt x="74199" y="6180"/>
                  </a:cubicBezTo>
                  <a:cubicBezTo>
                    <a:pt x="74208" y="6151"/>
                    <a:pt x="74218" y="6113"/>
                    <a:pt x="74218" y="6085"/>
                  </a:cubicBezTo>
                  <a:lnTo>
                    <a:pt x="74208" y="6075"/>
                  </a:lnTo>
                  <a:lnTo>
                    <a:pt x="74190" y="6123"/>
                  </a:lnTo>
                  <a:cubicBezTo>
                    <a:pt x="74142" y="6085"/>
                    <a:pt x="74104" y="6057"/>
                    <a:pt x="74067" y="6019"/>
                  </a:cubicBezTo>
                  <a:cubicBezTo>
                    <a:pt x="74048" y="6038"/>
                    <a:pt x="74038" y="6047"/>
                    <a:pt x="74029" y="6066"/>
                  </a:cubicBezTo>
                  <a:cubicBezTo>
                    <a:pt x="74029" y="6038"/>
                    <a:pt x="74019" y="6009"/>
                    <a:pt x="74019" y="5990"/>
                  </a:cubicBezTo>
                  <a:cubicBezTo>
                    <a:pt x="73999" y="6030"/>
                    <a:pt x="73984" y="6046"/>
                    <a:pt x="73961" y="6046"/>
                  </a:cubicBezTo>
                  <a:cubicBezTo>
                    <a:pt x="73951" y="6046"/>
                    <a:pt x="73939" y="6043"/>
                    <a:pt x="73925" y="6038"/>
                  </a:cubicBezTo>
                  <a:cubicBezTo>
                    <a:pt x="73915" y="6019"/>
                    <a:pt x="73915" y="6000"/>
                    <a:pt x="73906" y="5981"/>
                  </a:cubicBezTo>
                  <a:cubicBezTo>
                    <a:pt x="73876" y="5995"/>
                    <a:pt x="73843" y="6003"/>
                    <a:pt x="73810" y="6003"/>
                  </a:cubicBezTo>
                  <a:cubicBezTo>
                    <a:pt x="73759" y="6003"/>
                    <a:pt x="73708" y="5985"/>
                    <a:pt x="73673" y="5948"/>
                  </a:cubicBezTo>
                  <a:lnTo>
                    <a:pt x="73673" y="5948"/>
                  </a:lnTo>
                  <a:cubicBezTo>
                    <a:pt x="73688" y="5966"/>
                    <a:pt x="73689" y="5992"/>
                    <a:pt x="73707" y="6009"/>
                  </a:cubicBezTo>
                  <a:cubicBezTo>
                    <a:pt x="73716" y="6019"/>
                    <a:pt x="73726" y="6019"/>
                    <a:pt x="73735" y="6028"/>
                  </a:cubicBezTo>
                  <a:cubicBezTo>
                    <a:pt x="73735" y="6028"/>
                    <a:pt x="73735" y="6038"/>
                    <a:pt x="73735" y="6047"/>
                  </a:cubicBezTo>
                  <a:cubicBezTo>
                    <a:pt x="73745" y="6057"/>
                    <a:pt x="73735" y="6057"/>
                    <a:pt x="73735" y="6066"/>
                  </a:cubicBezTo>
                  <a:lnTo>
                    <a:pt x="73697" y="6047"/>
                  </a:lnTo>
                  <a:lnTo>
                    <a:pt x="73688" y="6075"/>
                  </a:lnTo>
                  <a:lnTo>
                    <a:pt x="73669" y="6075"/>
                  </a:lnTo>
                  <a:cubicBezTo>
                    <a:pt x="73678" y="6047"/>
                    <a:pt x="73678" y="6019"/>
                    <a:pt x="73669" y="5990"/>
                  </a:cubicBezTo>
                  <a:cubicBezTo>
                    <a:pt x="73659" y="5971"/>
                    <a:pt x="73650" y="5952"/>
                    <a:pt x="73641" y="5943"/>
                  </a:cubicBezTo>
                  <a:cubicBezTo>
                    <a:pt x="73622" y="5924"/>
                    <a:pt x="73612" y="5915"/>
                    <a:pt x="73593" y="5915"/>
                  </a:cubicBezTo>
                  <a:cubicBezTo>
                    <a:pt x="73565" y="5915"/>
                    <a:pt x="73536" y="5924"/>
                    <a:pt x="73508" y="5924"/>
                  </a:cubicBezTo>
                  <a:cubicBezTo>
                    <a:pt x="73508" y="5943"/>
                    <a:pt x="73508" y="5971"/>
                    <a:pt x="73489" y="5990"/>
                  </a:cubicBezTo>
                  <a:cubicBezTo>
                    <a:pt x="73482" y="5997"/>
                    <a:pt x="73480" y="6004"/>
                    <a:pt x="73473" y="6004"/>
                  </a:cubicBezTo>
                  <a:cubicBezTo>
                    <a:pt x="73470" y="6004"/>
                    <a:pt x="73466" y="6003"/>
                    <a:pt x="73461" y="6000"/>
                  </a:cubicBezTo>
                  <a:cubicBezTo>
                    <a:pt x="73451" y="5990"/>
                    <a:pt x="73451" y="5981"/>
                    <a:pt x="73442" y="5981"/>
                  </a:cubicBezTo>
                  <a:cubicBezTo>
                    <a:pt x="73404" y="5952"/>
                    <a:pt x="73385" y="5896"/>
                    <a:pt x="73357" y="5867"/>
                  </a:cubicBezTo>
                  <a:cubicBezTo>
                    <a:pt x="73338" y="5858"/>
                    <a:pt x="73328" y="5839"/>
                    <a:pt x="73328" y="5829"/>
                  </a:cubicBezTo>
                  <a:cubicBezTo>
                    <a:pt x="73319" y="5810"/>
                    <a:pt x="73338" y="5791"/>
                    <a:pt x="73328" y="5782"/>
                  </a:cubicBezTo>
                  <a:cubicBezTo>
                    <a:pt x="73309" y="5763"/>
                    <a:pt x="73290" y="5754"/>
                    <a:pt x="73271" y="5754"/>
                  </a:cubicBezTo>
                  <a:cubicBezTo>
                    <a:pt x="73252" y="5744"/>
                    <a:pt x="73234" y="5725"/>
                    <a:pt x="73224" y="5706"/>
                  </a:cubicBezTo>
                  <a:lnTo>
                    <a:pt x="73205" y="5706"/>
                  </a:lnTo>
                  <a:cubicBezTo>
                    <a:pt x="73205" y="5725"/>
                    <a:pt x="73205" y="5754"/>
                    <a:pt x="73196" y="5782"/>
                  </a:cubicBezTo>
                  <a:lnTo>
                    <a:pt x="73167" y="5763"/>
                  </a:lnTo>
                  <a:lnTo>
                    <a:pt x="73139" y="5801"/>
                  </a:lnTo>
                  <a:lnTo>
                    <a:pt x="73120" y="5773"/>
                  </a:lnTo>
                  <a:cubicBezTo>
                    <a:pt x="73120" y="5791"/>
                    <a:pt x="73111" y="5820"/>
                    <a:pt x="73101" y="5848"/>
                  </a:cubicBezTo>
                  <a:cubicBezTo>
                    <a:pt x="73092" y="5867"/>
                    <a:pt x="73082" y="5886"/>
                    <a:pt x="73092" y="5915"/>
                  </a:cubicBezTo>
                  <a:cubicBezTo>
                    <a:pt x="73101" y="5933"/>
                    <a:pt x="73092" y="5962"/>
                    <a:pt x="73073" y="5962"/>
                  </a:cubicBezTo>
                  <a:cubicBezTo>
                    <a:pt x="73063" y="5962"/>
                    <a:pt x="73063" y="5943"/>
                    <a:pt x="73054" y="5943"/>
                  </a:cubicBezTo>
                  <a:cubicBezTo>
                    <a:pt x="73044" y="5933"/>
                    <a:pt x="73035" y="5933"/>
                    <a:pt x="73025" y="5924"/>
                  </a:cubicBezTo>
                  <a:cubicBezTo>
                    <a:pt x="73006" y="5915"/>
                    <a:pt x="72987" y="5905"/>
                    <a:pt x="72978" y="5886"/>
                  </a:cubicBezTo>
                  <a:cubicBezTo>
                    <a:pt x="72959" y="5858"/>
                    <a:pt x="72940" y="5820"/>
                    <a:pt x="72931" y="5782"/>
                  </a:cubicBezTo>
                  <a:cubicBezTo>
                    <a:pt x="72845" y="5791"/>
                    <a:pt x="72874" y="5867"/>
                    <a:pt x="72836" y="5915"/>
                  </a:cubicBezTo>
                  <a:lnTo>
                    <a:pt x="72864" y="5952"/>
                  </a:lnTo>
                  <a:cubicBezTo>
                    <a:pt x="72861" y="5952"/>
                    <a:pt x="72858" y="5951"/>
                    <a:pt x="72855" y="5951"/>
                  </a:cubicBezTo>
                  <a:cubicBezTo>
                    <a:pt x="72822" y="5951"/>
                    <a:pt x="72800" y="5993"/>
                    <a:pt x="72817" y="6019"/>
                  </a:cubicBezTo>
                  <a:cubicBezTo>
                    <a:pt x="72827" y="6047"/>
                    <a:pt x="72827" y="6066"/>
                    <a:pt x="72817" y="6085"/>
                  </a:cubicBezTo>
                  <a:cubicBezTo>
                    <a:pt x="72817" y="6104"/>
                    <a:pt x="72798" y="6123"/>
                    <a:pt x="72789" y="6132"/>
                  </a:cubicBezTo>
                  <a:cubicBezTo>
                    <a:pt x="72781" y="6140"/>
                    <a:pt x="72774" y="6143"/>
                    <a:pt x="72768" y="6143"/>
                  </a:cubicBezTo>
                  <a:cubicBezTo>
                    <a:pt x="72760" y="6143"/>
                    <a:pt x="72752" y="6138"/>
                    <a:pt x="72741" y="6132"/>
                  </a:cubicBezTo>
                  <a:cubicBezTo>
                    <a:pt x="72741" y="6123"/>
                    <a:pt x="72732" y="6113"/>
                    <a:pt x="72732" y="6104"/>
                  </a:cubicBezTo>
                  <a:cubicBezTo>
                    <a:pt x="72722" y="6094"/>
                    <a:pt x="72722" y="6085"/>
                    <a:pt x="72722" y="6075"/>
                  </a:cubicBezTo>
                  <a:cubicBezTo>
                    <a:pt x="72713" y="6066"/>
                    <a:pt x="72713" y="6057"/>
                    <a:pt x="72703" y="6047"/>
                  </a:cubicBezTo>
                  <a:cubicBezTo>
                    <a:pt x="72694" y="6028"/>
                    <a:pt x="72685" y="6019"/>
                    <a:pt x="72685" y="6009"/>
                  </a:cubicBezTo>
                  <a:cubicBezTo>
                    <a:pt x="72666" y="5990"/>
                    <a:pt x="72647" y="5971"/>
                    <a:pt x="72637" y="5952"/>
                  </a:cubicBezTo>
                  <a:cubicBezTo>
                    <a:pt x="72628" y="5943"/>
                    <a:pt x="72628" y="5924"/>
                    <a:pt x="72618" y="5915"/>
                  </a:cubicBezTo>
                  <a:cubicBezTo>
                    <a:pt x="72615" y="5913"/>
                    <a:pt x="72611" y="5912"/>
                    <a:pt x="72608" y="5912"/>
                  </a:cubicBezTo>
                  <a:cubicBezTo>
                    <a:pt x="72592" y="5912"/>
                    <a:pt x="72579" y="5926"/>
                    <a:pt x="72571" y="5933"/>
                  </a:cubicBezTo>
                  <a:lnTo>
                    <a:pt x="72618" y="5981"/>
                  </a:lnTo>
                  <a:cubicBezTo>
                    <a:pt x="72552" y="6000"/>
                    <a:pt x="72505" y="6057"/>
                    <a:pt x="72505" y="6123"/>
                  </a:cubicBezTo>
                  <a:lnTo>
                    <a:pt x="72495" y="6123"/>
                  </a:lnTo>
                  <a:cubicBezTo>
                    <a:pt x="72486" y="6113"/>
                    <a:pt x="72476" y="6094"/>
                    <a:pt x="72467" y="6085"/>
                  </a:cubicBezTo>
                  <a:lnTo>
                    <a:pt x="72438" y="6113"/>
                  </a:lnTo>
                  <a:cubicBezTo>
                    <a:pt x="72429" y="6104"/>
                    <a:pt x="72420" y="6085"/>
                    <a:pt x="72410" y="6075"/>
                  </a:cubicBezTo>
                  <a:lnTo>
                    <a:pt x="72382" y="6123"/>
                  </a:lnTo>
                  <a:lnTo>
                    <a:pt x="72372" y="6123"/>
                  </a:lnTo>
                  <a:cubicBezTo>
                    <a:pt x="72372" y="6047"/>
                    <a:pt x="72382" y="5971"/>
                    <a:pt x="72382" y="5896"/>
                  </a:cubicBezTo>
                  <a:lnTo>
                    <a:pt x="72382" y="5896"/>
                  </a:lnTo>
                  <a:cubicBezTo>
                    <a:pt x="72353" y="5905"/>
                    <a:pt x="72315" y="5915"/>
                    <a:pt x="72287" y="5915"/>
                  </a:cubicBezTo>
                  <a:lnTo>
                    <a:pt x="72287" y="5924"/>
                  </a:lnTo>
                  <a:cubicBezTo>
                    <a:pt x="72296" y="5933"/>
                    <a:pt x="72315" y="5933"/>
                    <a:pt x="72344" y="5943"/>
                  </a:cubicBezTo>
                  <a:cubicBezTo>
                    <a:pt x="72296" y="5971"/>
                    <a:pt x="72259" y="5990"/>
                    <a:pt x="72221" y="6009"/>
                  </a:cubicBezTo>
                  <a:cubicBezTo>
                    <a:pt x="72183" y="5962"/>
                    <a:pt x="72192" y="5943"/>
                    <a:pt x="72240" y="5924"/>
                  </a:cubicBezTo>
                  <a:cubicBezTo>
                    <a:pt x="72227" y="5915"/>
                    <a:pt x="72214" y="5911"/>
                    <a:pt x="72204" y="5911"/>
                  </a:cubicBezTo>
                  <a:cubicBezTo>
                    <a:pt x="72192" y="5911"/>
                    <a:pt x="72183" y="5918"/>
                    <a:pt x="72183" y="5933"/>
                  </a:cubicBezTo>
                  <a:cubicBezTo>
                    <a:pt x="72183" y="5971"/>
                    <a:pt x="72183" y="6019"/>
                    <a:pt x="72202" y="6057"/>
                  </a:cubicBezTo>
                  <a:cubicBezTo>
                    <a:pt x="72191" y="6063"/>
                    <a:pt x="72183" y="6065"/>
                    <a:pt x="72177" y="6065"/>
                  </a:cubicBezTo>
                  <a:cubicBezTo>
                    <a:pt x="72153" y="6065"/>
                    <a:pt x="72148" y="6033"/>
                    <a:pt x="72126" y="6019"/>
                  </a:cubicBezTo>
                  <a:cubicBezTo>
                    <a:pt x="72098" y="6028"/>
                    <a:pt x="72069" y="6038"/>
                    <a:pt x="72041" y="6047"/>
                  </a:cubicBezTo>
                  <a:cubicBezTo>
                    <a:pt x="72050" y="6066"/>
                    <a:pt x="72069" y="6075"/>
                    <a:pt x="72088" y="6085"/>
                  </a:cubicBezTo>
                  <a:cubicBezTo>
                    <a:pt x="72107" y="6094"/>
                    <a:pt x="72126" y="6104"/>
                    <a:pt x="72145" y="6113"/>
                  </a:cubicBezTo>
                  <a:cubicBezTo>
                    <a:pt x="72183" y="6142"/>
                    <a:pt x="72211" y="6170"/>
                    <a:pt x="72240" y="6208"/>
                  </a:cubicBezTo>
                  <a:cubicBezTo>
                    <a:pt x="72259" y="6246"/>
                    <a:pt x="72268" y="6293"/>
                    <a:pt x="72268" y="6340"/>
                  </a:cubicBezTo>
                  <a:lnTo>
                    <a:pt x="72259" y="6350"/>
                  </a:lnTo>
                  <a:lnTo>
                    <a:pt x="72211" y="6303"/>
                  </a:lnTo>
                  <a:lnTo>
                    <a:pt x="72202" y="6359"/>
                  </a:lnTo>
                  <a:lnTo>
                    <a:pt x="72192" y="6340"/>
                  </a:lnTo>
                  <a:cubicBezTo>
                    <a:pt x="72173" y="6359"/>
                    <a:pt x="72145" y="6369"/>
                    <a:pt x="72136" y="6397"/>
                  </a:cubicBezTo>
                  <a:cubicBezTo>
                    <a:pt x="72126" y="6426"/>
                    <a:pt x="72126" y="6454"/>
                    <a:pt x="72126" y="6492"/>
                  </a:cubicBezTo>
                  <a:cubicBezTo>
                    <a:pt x="72126" y="6501"/>
                    <a:pt x="72136" y="6511"/>
                    <a:pt x="72145" y="6511"/>
                  </a:cubicBezTo>
                  <a:lnTo>
                    <a:pt x="72164" y="6511"/>
                  </a:lnTo>
                  <a:cubicBezTo>
                    <a:pt x="72173" y="6511"/>
                    <a:pt x="72173" y="6511"/>
                    <a:pt x="72183" y="6520"/>
                  </a:cubicBezTo>
                  <a:cubicBezTo>
                    <a:pt x="72202" y="6530"/>
                    <a:pt x="72202" y="6549"/>
                    <a:pt x="72221" y="6558"/>
                  </a:cubicBezTo>
                  <a:cubicBezTo>
                    <a:pt x="72202" y="6568"/>
                    <a:pt x="72192" y="6577"/>
                    <a:pt x="72173" y="6587"/>
                  </a:cubicBezTo>
                  <a:cubicBezTo>
                    <a:pt x="72155" y="6606"/>
                    <a:pt x="72126" y="6615"/>
                    <a:pt x="72098" y="6615"/>
                  </a:cubicBezTo>
                  <a:cubicBezTo>
                    <a:pt x="72088" y="6615"/>
                    <a:pt x="72069" y="6624"/>
                    <a:pt x="72060" y="6624"/>
                  </a:cubicBezTo>
                  <a:cubicBezTo>
                    <a:pt x="72050" y="6634"/>
                    <a:pt x="72041" y="6634"/>
                    <a:pt x="72022" y="6634"/>
                  </a:cubicBezTo>
                  <a:cubicBezTo>
                    <a:pt x="71984" y="6634"/>
                    <a:pt x="71994" y="6577"/>
                    <a:pt x="71965" y="6568"/>
                  </a:cubicBezTo>
                  <a:cubicBezTo>
                    <a:pt x="71918" y="6624"/>
                    <a:pt x="71880" y="6672"/>
                    <a:pt x="71833" y="6729"/>
                  </a:cubicBezTo>
                  <a:cubicBezTo>
                    <a:pt x="71823" y="6710"/>
                    <a:pt x="71823" y="6672"/>
                    <a:pt x="71795" y="6672"/>
                  </a:cubicBezTo>
                  <a:cubicBezTo>
                    <a:pt x="71776" y="6672"/>
                    <a:pt x="71766" y="6681"/>
                    <a:pt x="71747" y="6691"/>
                  </a:cubicBezTo>
                  <a:cubicBezTo>
                    <a:pt x="71741" y="6691"/>
                    <a:pt x="71731" y="6695"/>
                    <a:pt x="71724" y="6695"/>
                  </a:cubicBezTo>
                  <a:cubicBezTo>
                    <a:pt x="71721" y="6695"/>
                    <a:pt x="71719" y="6694"/>
                    <a:pt x="71719" y="6691"/>
                  </a:cubicBezTo>
                  <a:cubicBezTo>
                    <a:pt x="71710" y="6681"/>
                    <a:pt x="71710" y="6672"/>
                    <a:pt x="71700" y="6672"/>
                  </a:cubicBezTo>
                  <a:cubicBezTo>
                    <a:pt x="71700" y="6662"/>
                    <a:pt x="71700" y="6653"/>
                    <a:pt x="71691" y="6643"/>
                  </a:cubicBezTo>
                  <a:cubicBezTo>
                    <a:pt x="71691" y="6624"/>
                    <a:pt x="71700" y="6615"/>
                    <a:pt x="71710" y="6596"/>
                  </a:cubicBezTo>
                  <a:cubicBezTo>
                    <a:pt x="71719" y="6558"/>
                    <a:pt x="71700" y="6520"/>
                    <a:pt x="71710" y="6482"/>
                  </a:cubicBezTo>
                  <a:lnTo>
                    <a:pt x="71710" y="6482"/>
                  </a:lnTo>
                  <a:cubicBezTo>
                    <a:pt x="71662" y="6492"/>
                    <a:pt x="71634" y="6492"/>
                    <a:pt x="71606" y="6501"/>
                  </a:cubicBezTo>
                  <a:cubicBezTo>
                    <a:pt x="71596" y="6482"/>
                    <a:pt x="71596" y="6464"/>
                    <a:pt x="71587" y="6454"/>
                  </a:cubicBezTo>
                  <a:cubicBezTo>
                    <a:pt x="71587" y="6436"/>
                    <a:pt x="71579" y="6429"/>
                    <a:pt x="71569" y="6429"/>
                  </a:cubicBezTo>
                  <a:cubicBezTo>
                    <a:pt x="71563" y="6429"/>
                    <a:pt x="71556" y="6432"/>
                    <a:pt x="71549" y="6435"/>
                  </a:cubicBezTo>
                  <a:cubicBezTo>
                    <a:pt x="71539" y="6416"/>
                    <a:pt x="71539" y="6397"/>
                    <a:pt x="71539" y="6378"/>
                  </a:cubicBezTo>
                  <a:cubicBezTo>
                    <a:pt x="71539" y="6369"/>
                    <a:pt x="71539" y="6350"/>
                    <a:pt x="71530" y="6340"/>
                  </a:cubicBezTo>
                  <a:cubicBezTo>
                    <a:pt x="71511" y="6312"/>
                    <a:pt x="71492" y="6274"/>
                    <a:pt x="71511" y="6246"/>
                  </a:cubicBezTo>
                  <a:cubicBezTo>
                    <a:pt x="71501" y="6227"/>
                    <a:pt x="71492" y="6208"/>
                    <a:pt x="71473" y="6189"/>
                  </a:cubicBezTo>
                  <a:cubicBezTo>
                    <a:pt x="71473" y="6180"/>
                    <a:pt x="71464" y="6161"/>
                    <a:pt x="71454" y="6151"/>
                  </a:cubicBezTo>
                  <a:cubicBezTo>
                    <a:pt x="71445" y="6146"/>
                    <a:pt x="71438" y="6144"/>
                    <a:pt x="71430" y="6144"/>
                  </a:cubicBezTo>
                  <a:cubicBezTo>
                    <a:pt x="71423" y="6144"/>
                    <a:pt x="71416" y="6146"/>
                    <a:pt x="71407" y="6151"/>
                  </a:cubicBezTo>
                  <a:cubicBezTo>
                    <a:pt x="71388" y="6161"/>
                    <a:pt x="71369" y="6161"/>
                    <a:pt x="71350" y="6161"/>
                  </a:cubicBezTo>
                  <a:cubicBezTo>
                    <a:pt x="71331" y="6151"/>
                    <a:pt x="71312" y="6142"/>
                    <a:pt x="71303" y="6132"/>
                  </a:cubicBezTo>
                  <a:cubicBezTo>
                    <a:pt x="71293" y="6132"/>
                    <a:pt x="71265" y="6123"/>
                    <a:pt x="71265" y="6104"/>
                  </a:cubicBezTo>
                  <a:cubicBezTo>
                    <a:pt x="71265" y="6104"/>
                    <a:pt x="71265" y="6094"/>
                    <a:pt x="71265" y="6085"/>
                  </a:cubicBezTo>
                  <a:cubicBezTo>
                    <a:pt x="71265" y="6085"/>
                    <a:pt x="71265" y="6075"/>
                    <a:pt x="71255" y="6075"/>
                  </a:cubicBezTo>
                  <a:cubicBezTo>
                    <a:pt x="71255" y="6066"/>
                    <a:pt x="71236" y="6057"/>
                    <a:pt x="71236" y="6038"/>
                  </a:cubicBezTo>
                  <a:cubicBezTo>
                    <a:pt x="71236" y="6057"/>
                    <a:pt x="71236" y="6075"/>
                    <a:pt x="71236" y="6104"/>
                  </a:cubicBezTo>
                  <a:cubicBezTo>
                    <a:pt x="71236" y="6113"/>
                    <a:pt x="71246" y="6132"/>
                    <a:pt x="71246" y="6151"/>
                  </a:cubicBezTo>
                  <a:cubicBezTo>
                    <a:pt x="71246" y="6170"/>
                    <a:pt x="71227" y="6199"/>
                    <a:pt x="71199" y="6199"/>
                  </a:cubicBezTo>
                  <a:cubicBezTo>
                    <a:pt x="71189" y="6246"/>
                    <a:pt x="71180" y="6274"/>
                    <a:pt x="71170" y="6312"/>
                  </a:cubicBezTo>
                  <a:lnTo>
                    <a:pt x="71151" y="6312"/>
                  </a:lnTo>
                  <a:lnTo>
                    <a:pt x="71151" y="6265"/>
                  </a:lnTo>
                  <a:cubicBezTo>
                    <a:pt x="71143" y="6273"/>
                    <a:pt x="71121" y="6295"/>
                    <a:pt x="71103" y="6295"/>
                  </a:cubicBezTo>
                  <a:cubicBezTo>
                    <a:pt x="71100" y="6295"/>
                    <a:pt x="71097" y="6294"/>
                    <a:pt x="71094" y="6293"/>
                  </a:cubicBezTo>
                  <a:cubicBezTo>
                    <a:pt x="71075" y="6284"/>
                    <a:pt x="71066" y="6255"/>
                    <a:pt x="71038" y="6246"/>
                  </a:cubicBezTo>
                  <a:cubicBezTo>
                    <a:pt x="71019" y="6246"/>
                    <a:pt x="70990" y="6265"/>
                    <a:pt x="70981" y="6284"/>
                  </a:cubicBezTo>
                  <a:cubicBezTo>
                    <a:pt x="70971" y="6303"/>
                    <a:pt x="70971" y="6331"/>
                    <a:pt x="70971" y="6359"/>
                  </a:cubicBezTo>
                  <a:cubicBezTo>
                    <a:pt x="70981" y="6355"/>
                    <a:pt x="70988" y="6354"/>
                    <a:pt x="70995" y="6354"/>
                  </a:cubicBezTo>
                  <a:cubicBezTo>
                    <a:pt x="71034" y="6354"/>
                    <a:pt x="71025" y="6418"/>
                    <a:pt x="71066" y="6426"/>
                  </a:cubicBezTo>
                  <a:lnTo>
                    <a:pt x="71094" y="6388"/>
                  </a:lnTo>
                  <a:cubicBezTo>
                    <a:pt x="71104" y="6416"/>
                    <a:pt x="71123" y="6435"/>
                    <a:pt x="71132" y="6454"/>
                  </a:cubicBezTo>
                  <a:cubicBezTo>
                    <a:pt x="71123" y="6454"/>
                    <a:pt x="71104" y="6464"/>
                    <a:pt x="71085" y="6464"/>
                  </a:cubicBezTo>
                  <a:cubicBezTo>
                    <a:pt x="71081" y="6493"/>
                    <a:pt x="71071" y="6501"/>
                    <a:pt x="71057" y="6501"/>
                  </a:cubicBezTo>
                  <a:cubicBezTo>
                    <a:pt x="71039" y="6501"/>
                    <a:pt x="71017" y="6488"/>
                    <a:pt x="70997" y="6488"/>
                  </a:cubicBezTo>
                  <a:cubicBezTo>
                    <a:pt x="70991" y="6488"/>
                    <a:pt x="70986" y="6489"/>
                    <a:pt x="70981" y="6492"/>
                  </a:cubicBezTo>
                  <a:cubicBezTo>
                    <a:pt x="70962" y="6549"/>
                    <a:pt x="70952" y="6606"/>
                    <a:pt x="70933" y="6662"/>
                  </a:cubicBezTo>
                  <a:cubicBezTo>
                    <a:pt x="70886" y="6615"/>
                    <a:pt x="70848" y="6577"/>
                    <a:pt x="70810" y="6530"/>
                  </a:cubicBezTo>
                  <a:cubicBezTo>
                    <a:pt x="70848" y="6501"/>
                    <a:pt x="70839" y="6473"/>
                    <a:pt x="70791" y="6464"/>
                  </a:cubicBezTo>
                  <a:cubicBezTo>
                    <a:pt x="70782" y="6464"/>
                    <a:pt x="70782" y="6473"/>
                    <a:pt x="70782" y="6482"/>
                  </a:cubicBezTo>
                  <a:cubicBezTo>
                    <a:pt x="70782" y="6492"/>
                    <a:pt x="70782" y="6501"/>
                    <a:pt x="70782" y="6511"/>
                  </a:cubicBezTo>
                  <a:cubicBezTo>
                    <a:pt x="70773" y="6520"/>
                    <a:pt x="70763" y="6539"/>
                    <a:pt x="70754" y="6549"/>
                  </a:cubicBezTo>
                  <a:cubicBezTo>
                    <a:pt x="70744" y="6558"/>
                    <a:pt x="70735" y="6558"/>
                    <a:pt x="70716" y="6568"/>
                  </a:cubicBezTo>
                  <a:cubicBezTo>
                    <a:pt x="70706" y="6568"/>
                    <a:pt x="70687" y="6568"/>
                    <a:pt x="70678" y="6577"/>
                  </a:cubicBezTo>
                  <a:cubicBezTo>
                    <a:pt x="70650" y="6596"/>
                    <a:pt x="70687" y="6634"/>
                    <a:pt x="70706" y="6643"/>
                  </a:cubicBezTo>
                  <a:cubicBezTo>
                    <a:pt x="70725" y="6672"/>
                    <a:pt x="70744" y="6691"/>
                    <a:pt x="70716" y="6729"/>
                  </a:cubicBezTo>
                  <a:cubicBezTo>
                    <a:pt x="70716" y="6729"/>
                    <a:pt x="70735" y="6738"/>
                    <a:pt x="70735" y="6747"/>
                  </a:cubicBezTo>
                  <a:cubicBezTo>
                    <a:pt x="70744" y="6747"/>
                    <a:pt x="70754" y="6757"/>
                    <a:pt x="70763" y="6757"/>
                  </a:cubicBezTo>
                  <a:cubicBezTo>
                    <a:pt x="70763" y="6776"/>
                    <a:pt x="70763" y="6785"/>
                    <a:pt x="70744" y="6795"/>
                  </a:cubicBezTo>
                  <a:cubicBezTo>
                    <a:pt x="70735" y="6804"/>
                    <a:pt x="70725" y="6809"/>
                    <a:pt x="70716" y="6809"/>
                  </a:cubicBezTo>
                  <a:cubicBezTo>
                    <a:pt x="70706" y="6809"/>
                    <a:pt x="70697" y="6804"/>
                    <a:pt x="70687" y="6795"/>
                  </a:cubicBezTo>
                  <a:cubicBezTo>
                    <a:pt x="70675" y="6786"/>
                    <a:pt x="70660" y="6782"/>
                    <a:pt x="70646" y="6782"/>
                  </a:cubicBezTo>
                  <a:cubicBezTo>
                    <a:pt x="70629" y="6782"/>
                    <a:pt x="70613" y="6789"/>
                    <a:pt x="70602" y="6804"/>
                  </a:cubicBezTo>
                  <a:cubicBezTo>
                    <a:pt x="70612" y="6814"/>
                    <a:pt x="70631" y="6814"/>
                    <a:pt x="70640" y="6823"/>
                  </a:cubicBezTo>
                  <a:cubicBezTo>
                    <a:pt x="70633" y="6853"/>
                    <a:pt x="70619" y="6877"/>
                    <a:pt x="70592" y="6877"/>
                  </a:cubicBezTo>
                  <a:cubicBezTo>
                    <a:pt x="70584" y="6877"/>
                    <a:pt x="70575" y="6875"/>
                    <a:pt x="70564" y="6871"/>
                  </a:cubicBezTo>
                  <a:cubicBezTo>
                    <a:pt x="70545" y="6899"/>
                    <a:pt x="70545" y="6927"/>
                    <a:pt x="70508" y="6927"/>
                  </a:cubicBezTo>
                  <a:cubicBezTo>
                    <a:pt x="70479" y="6937"/>
                    <a:pt x="70479" y="6946"/>
                    <a:pt x="70479" y="6975"/>
                  </a:cubicBezTo>
                  <a:cubicBezTo>
                    <a:pt x="70489" y="6994"/>
                    <a:pt x="70489" y="7003"/>
                    <a:pt x="70489" y="7031"/>
                  </a:cubicBezTo>
                  <a:cubicBezTo>
                    <a:pt x="70465" y="7016"/>
                    <a:pt x="70448" y="7008"/>
                    <a:pt x="70434" y="7008"/>
                  </a:cubicBezTo>
                  <a:cubicBezTo>
                    <a:pt x="70414" y="7008"/>
                    <a:pt x="70401" y="7023"/>
                    <a:pt x="70384" y="7050"/>
                  </a:cubicBezTo>
                  <a:lnTo>
                    <a:pt x="70413" y="7069"/>
                  </a:lnTo>
                  <a:lnTo>
                    <a:pt x="70384" y="7107"/>
                  </a:lnTo>
                  <a:cubicBezTo>
                    <a:pt x="70375" y="7088"/>
                    <a:pt x="70356" y="7069"/>
                    <a:pt x="70347" y="7050"/>
                  </a:cubicBezTo>
                  <a:cubicBezTo>
                    <a:pt x="70337" y="7031"/>
                    <a:pt x="70347" y="7013"/>
                    <a:pt x="70328" y="6994"/>
                  </a:cubicBezTo>
                  <a:cubicBezTo>
                    <a:pt x="70299" y="6956"/>
                    <a:pt x="70252" y="6956"/>
                    <a:pt x="70214" y="6946"/>
                  </a:cubicBezTo>
                  <a:cubicBezTo>
                    <a:pt x="70206" y="6945"/>
                    <a:pt x="70198" y="6944"/>
                    <a:pt x="70191" y="6944"/>
                  </a:cubicBezTo>
                  <a:cubicBezTo>
                    <a:pt x="70141" y="6944"/>
                    <a:pt x="70118" y="6973"/>
                    <a:pt x="70110" y="7031"/>
                  </a:cubicBezTo>
                  <a:cubicBezTo>
                    <a:pt x="70110" y="7041"/>
                    <a:pt x="70101" y="7060"/>
                    <a:pt x="70091" y="7060"/>
                  </a:cubicBezTo>
                  <a:cubicBezTo>
                    <a:pt x="70089" y="7062"/>
                    <a:pt x="70087" y="7062"/>
                    <a:pt x="70084" y="7062"/>
                  </a:cubicBezTo>
                  <a:cubicBezTo>
                    <a:pt x="70074" y="7062"/>
                    <a:pt x="70061" y="7050"/>
                    <a:pt x="70053" y="7050"/>
                  </a:cubicBezTo>
                  <a:cubicBezTo>
                    <a:pt x="70034" y="7031"/>
                    <a:pt x="70015" y="7022"/>
                    <a:pt x="69987" y="7003"/>
                  </a:cubicBezTo>
                  <a:lnTo>
                    <a:pt x="69987" y="7164"/>
                  </a:lnTo>
                  <a:lnTo>
                    <a:pt x="69996" y="7164"/>
                  </a:lnTo>
                  <a:lnTo>
                    <a:pt x="70015" y="7145"/>
                  </a:lnTo>
                  <a:lnTo>
                    <a:pt x="70015" y="7145"/>
                  </a:lnTo>
                  <a:cubicBezTo>
                    <a:pt x="70044" y="7183"/>
                    <a:pt x="70034" y="7230"/>
                    <a:pt x="70006" y="7268"/>
                  </a:cubicBezTo>
                  <a:cubicBezTo>
                    <a:pt x="69999" y="7275"/>
                    <a:pt x="69988" y="7281"/>
                    <a:pt x="69975" y="7281"/>
                  </a:cubicBezTo>
                  <a:cubicBezTo>
                    <a:pt x="69970" y="7281"/>
                    <a:pt x="69964" y="7280"/>
                    <a:pt x="69959" y="7278"/>
                  </a:cubicBezTo>
                  <a:cubicBezTo>
                    <a:pt x="69930" y="7278"/>
                    <a:pt x="69911" y="7268"/>
                    <a:pt x="69883" y="7268"/>
                  </a:cubicBezTo>
                  <a:cubicBezTo>
                    <a:pt x="69883" y="7278"/>
                    <a:pt x="69883" y="7306"/>
                    <a:pt x="69883" y="7325"/>
                  </a:cubicBezTo>
                  <a:cubicBezTo>
                    <a:pt x="69911" y="7334"/>
                    <a:pt x="69940" y="7353"/>
                    <a:pt x="69959" y="7372"/>
                  </a:cubicBezTo>
                  <a:cubicBezTo>
                    <a:pt x="69940" y="7382"/>
                    <a:pt x="69911" y="7382"/>
                    <a:pt x="69902" y="7401"/>
                  </a:cubicBezTo>
                  <a:cubicBezTo>
                    <a:pt x="69892" y="7420"/>
                    <a:pt x="69883" y="7429"/>
                    <a:pt x="69854" y="7429"/>
                  </a:cubicBezTo>
                  <a:cubicBezTo>
                    <a:pt x="69840" y="7424"/>
                    <a:pt x="69824" y="7417"/>
                    <a:pt x="69811" y="7417"/>
                  </a:cubicBezTo>
                  <a:cubicBezTo>
                    <a:pt x="69798" y="7417"/>
                    <a:pt x="69788" y="7424"/>
                    <a:pt x="69788" y="7448"/>
                  </a:cubicBezTo>
                  <a:cubicBezTo>
                    <a:pt x="69757" y="7448"/>
                    <a:pt x="69745" y="7403"/>
                    <a:pt x="69715" y="7403"/>
                  </a:cubicBezTo>
                  <a:cubicBezTo>
                    <a:pt x="69709" y="7403"/>
                    <a:pt x="69702" y="7405"/>
                    <a:pt x="69694" y="7410"/>
                  </a:cubicBezTo>
                  <a:cubicBezTo>
                    <a:pt x="69769" y="7467"/>
                    <a:pt x="69854" y="7505"/>
                    <a:pt x="69892" y="7599"/>
                  </a:cubicBezTo>
                  <a:lnTo>
                    <a:pt x="69892" y="7552"/>
                  </a:lnTo>
                  <a:cubicBezTo>
                    <a:pt x="69944" y="7610"/>
                    <a:pt x="69965" y="7632"/>
                    <a:pt x="69986" y="7632"/>
                  </a:cubicBezTo>
                  <a:cubicBezTo>
                    <a:pt x="69999" y="7632"/>
                    <a:pt x="70012" y="7624"/>
                    <a:pt x="70034" y="7609"/>
                  </a:cubicBezTo>
                  <a:cubicBezTo>
                    <a:pt x="70044" y="7618"/>
                    <a:pt x="70053" y="7618"/>
                    <a:pt x="70053" y="7637"/>
                  </a:cubicBezTo>
                  <a:cubicBezTo>
                    <a:pt x="70063" y="7647"/>
                    <a:pt x="70063" y="7666"/>
                    <a:pt x="70072" y="7675"/>
                  </a:cubicBezTo>
                  <a:cubicBezTo>
                    <a:pt x="70072" y="7685"/>
                    <a:pt x="70082" y="7703"/>
                    <a:pt x="70082" y="7713"/>
                  </a:cubicBezTo>
                  <a:cubicBezTo>
                    <a:pt x="70082" y="7722"/>
                    <a:pt x="70091" y="7741"/>
                    <a:pt x="70091" y="7751"/>
                  </a:cubicBezTo>
                  <a:cubicBezTo>
                    <a:pt x="70089" y="7755"/>
                    <a:pt x="70087" y="7756"/>
                    <a:pt x="70085" y="7756"/>
                  </a:cubicBezTo>
                  <a:cubicBezTo>
                    <a:pt x="70075" y="7756"/>
                    <a:pt x="70061" y="7730"/>
                    <a:pt x="70053" y="7722"/>
                  </a:cubicBezTo>
                  <a:cubicBezTo>
                    <a:pt x="70044" y="7694"/>
                    <a:pt x="70034" y="7675"/>
                    <a:pt x="70025" y="7647"/>
                  </a:cubicBezTo>
                  <a:cubicBezTo>
                    <a:pt x="69996" y="7713"/>
                    <a:pt x="69968" y="7770"/>
                    <a:pt x="69940" y="7836"/>
                  </a:cubicBezTo>
                  <a:cubicBezTo>
                    <a:pt x="69921" y="7855"/>
                    <a:pt x="69892" y="7874"/>
                    <a:pt x="69864" y="7874"/>
                  </a:cubicBezTo>
                  <a:cubicBezTo>
                    <a:pt x="69854" y="7874"/>
                    <a:pt x="69845" y="7874"/>
                    <a:pt x="69845" y="7864"/>
                  </a:cubicBezTo>
                  <a:cubicBezTo>
                    <a:pt x="69854" y="7855"/>
                    <a:pt x="69864" y="7845"/>
                    <a:pt x="69864" y="7845"/>
                  </a:cubicBezTo>
                  <a:cubicBezTo>
                    <a:pt x="69873" y="7836"/>
                    <a:pt x="69873" y="7836"/>
                    <a:pt x="69883" y="7827"/>
                  </a:cubicBezTo>
                  <a:cubicBezTo>
                    <a:pt x="69892" y="7808"/>
                    <a:pt x="69921" y="7770"/>
                    <a:pt x="69911" y="7751"/>
                  </a:cubicBezTo>
                  <a:cubicBezTo>
                    <a:pt x="69902" y="7741"/>
                    <a:pt x="69892" y="7732"/>
                    <a:pt x="69873" y="7732"/>
                  </a:cubicBezTo>
                  <a:cubicBezTo>
                    <a:pt x="69864" y="7722"/>
                    <a:pt x="69845" y="7722"/>
                    <a:pt x="69835" y="7713"/>
                  </a:cubicBezTo>
                  <a:lnTo>
                    <a:pt x="69845" y="7694"/>
                  </a:lnTo>
                  <a:lnTo>
                    <a:pt x="69835" y="7685"/>
                  </a:lnTo>
                  <a:cubicBezTo>
                    <a:pt x="69817" y="7694"/>
                    <a:pt x="69798" y="7703"/>
                    <a:pt x="69769" y="7722"/>
                  </a:cubicBezTo>
                  <a:lnTo>
                    <a:pt x="69845" y="7760"/>
                  </a:lnTo>
                  <a:lnTo>
                    <a:pt x="69779" y="7770"/>
                  </a:lnTo>
                  <a:cubicBezTo>
                    <a:pt x="69807" y="7789"/>
                    <a:pt x="69864" y="7798"/>
                    <a:pt x="69807" y="7845"/>
                  </a:cubicBezTo>
                  <a:cubicBezTo>
                    <a:pt x="69788" y="7836"/>
                    <a:pt x="69769" y="7827"/>
                    <a:pt x="69750" y="7827"/>
                  </a:cubicBezTo>
                  <a:cubicBezTo>
                    <a:pt x="69722" y="7827"/>
                    <a:pt x="69703" y="7836"/>
                    <a:pt x="69675" y="7845"/>
                  </a:cubicBezTo>
                  <a:cubicBezTo>
                    <a:pt x="69665" y="7855"/>
                    <a:pt x="69646" y="7864"/>
                    <a:pt x="69637" y="7883"/>
                  </a:cubicBezTo>
                  <a:cubicBezTo>
                    <a:pt x="69637" y="7902"/>
                    <a:pt x="69646" y="7921"/>
                    <a:pt x="69665" y="7940"/>
                  </a:cubicBezTo>
                  <a:cubicBezTo>
                    <a:pt x="69689" y="7932"/>
                    <a:pt x="69686" y="7877"/>
                    <a:pt x="69724" y="7877"/>
                  </a:cubicBezTo>
                  <a:cubicBezTo>
                    <a:pt x="69731" y="7877"/>
                    <a:pt x="69740" y="7879"/>
                    <a:pt x="69750" y="7883"/>
                  </a:cubicBezTo>
                  <a:cubicBezTo>
                    <a:pt x="69722" y="7893"/>
                    <a:pt x="69694" y="7912"/>
                    <a:pt x="69703" y="7950"/>
                  </a:cubicBezTo>
                  <a:cubicBezTo>
                    <a:pt x="69712" y="7969"/>
                    <a:pt x="69741" y="7987"/>
                    <a:pt x="69741" y="8016"/>
                  </a:cubicBezTo>
                  <a:cubicBezTo>
                    <a:pt x="69748" y="8038"/>
                    <a:pt x="69738" y="8060"/>
                    <a:pt x="69721" y="8060"/>
                  </a:cubicBezTo>
                  <a:cubicBezTo>
                    <a:pt x="69715" y="8060"/>
                    <a:pt x="69709" y="8058"/>
                    <a:pt x="69703" y="8054"/>
                  </a:cubicBezTo>
                  <a:cubicBezTo>
                    <a:pt x="69694" y="8049"/>
                    <a:pt x="69687" y="8048"/>
                    <a:pt x="69680" y="8048"/>
                  </a:cubicBezTo>
                  <a:cubicBezTo>
                    <a:pt x="69657" y="8048"/>
                    <a:pt x="69642" y="8070"/>
                    <a:pt x="69627" y="8092"/>
                  </a:cubicBezTo>
                  <a:cubicBezTo>
                    <a:pt x="69675" y="8120"/>
                    <a:pt x="69712" y="8177"/>
                    <a:pt x="69703" y="8234"/>
                  </a:cubicBezTo>
                  <a:cubicBezTo>
                    <a:pt x="69731" y="8224"/>
                    <a:pt x="69769" y="8205"/>
                    <a:pt x="69779" y="8177"/>
                  </a:cubicBezTo>
                  <a:cubicBezTo>
                    <a:pt x="69785" y="8144"/>
                    <a:pt x="69792" y="8134"/>
                    <a:pt x="69814" y="8134"/>
                  </a:cubicBezTo>
                  <a:cubicBezTo>
                    <a:pt x="69824" y="8134"/>
                    <a:pt x="69837" y="8136"/>
                    <a:pt x="69854" y="8139"/>
                  </a:cubicBezTo>
                  <a:cubicBezTo>
                    <a:pt x="69873" y="8139"/>
                    <a:pt x="69892" y="8129"/>
                    <a:pt x="69911" y="8129"/>
                  </a:cubicBezTo>
                  <a:cubicBezTo>
                    <a:pt x="69902" y="8148"/>
                    <a:pt x="69892" y="8167"/>
                    <a:pt x="69883" y="8177"/>
                  </a:cubicBezTo>
                  <a:cubicBezTo>
                    <a:pt x="69817" y="8205"/>
                    <a:pt x="69817" y="8271"/>
                    <a:pt x="69779" y="8328"/>
                  </a:cubicBezTo>
                  <a:cubicBezTo>
                    <a:pt x="69750" y="8319"/>
                    <a:pt x="69722" y="8300"/>
                    <a:pt x="69675" y="8281"/>
                  </a:cubicBezTo>
                  <a:lnTo>
                    <a:pt x="69675" y="8281"/>
                  </a:lnTo>
                  <a:cubicBezTo>
                    <a:pt x="69694" y="8309"/>
                    <a:pt x="69703" y="8328"/>
                    <a:pt x="69722" y="8357"/>
                  </a:cubicBezTo>
                  <a:cubicBezTo>
                    <a:pt x="69694" y="8366"/>
                    <a:pt x="69665" y="8376"/>
                    <a:pt x="69627" y="8385"/>
                  </a:cubicBezTo>
                  <a:cubicBezTo>
                    <a:pt x="69570" y="8385"/>
                    <a:pt x="69608" y="8451"/>
                    <a:pt x="69608" y="8480"/>
                  </a:cubicBezTo>
                  <a:cubicBezTo>
                    <a:pt x="69599" y="8470"/>
                    <a:pt x="69589" y="8470"/>
                    <a:pt x="69570" y="8461"/>
                  </a:cubicBezTo>
                  <a:cubicBezTo>
                    <a:pt x="69570" y="8489"/>
                    <a:pt x="69570" y="8518"/>
                    <a:pt x="69561" y="8536"/>
                  </a:cubicBezTo>
                  <a:lnTo>
                    <a:pt x="69570" y="8536"/>
                  </a:lnTo>
                  <a:lnTo>
                    <a:pt x="69589" y="8508"/>
                  </a:lnTo>
                  <a:lnTo>
                    <a:pt x="69665" y="8518"/>
                  </a:lnTo>
                  <a:lnTo>
                    <a:pt x="69675" y="8546"/>
                  </a:lnTo>
                  <a:lnTo>
                    <a:pt x="69694" y="8546"/>
                  </a:lnTo>
                  <a:cubicBezTo>
                    <a:pt x="69694" y="8518"/>
                    <a:pt x="69703" y="8499"/>
                    <a:pt x="69703" y="8470"/>
                  </a:cubicBezTo>
                  <a:cubicBezTo>
                    <a:pt x="69741" y="8480"/>
                    <a:pt x="69779" y="8489"/>
                    <a:pt x="69826" y="8489"/>
                  </a:cubicBezTo>
                  <a:cubicBezTo>
                    <a:pt x="69826" y="8499"/>
                    <a:pt x="69835" y="8527"/>
                    <a:pt x="69845" y="8546"/>
                  </a:cubicBezTo>
                  <a:cubicBezTo>
                    <a:pt x="69864" y="8546"/>
                    <a:pt x="69883" y="8546"/>
                    <a:pt x="69902" y="8536"/>
                  </a:cubicBezTo>
                  <a:lnTo>
                    <a:pt x="69911" y="8546"/>
                  </a:lnTo>
                  <a:lnTo>
                    <a:pt x="69864" y="8565"/>
                  </a:lnTo>
                  <a:lnTo>
                    <a:pt x="69911" y="8603"/>
                  </a:lnTo>
                  <a:cubicBezTo>
                    <a:pt x="69940" y="8584"/>
                    <a:pt x="69959" y="8574"/>
                    <a:pt x="69977" y="8555"/>
                  </a:cubicBezTo>
                  <a:cubicBezTo>
                    <a:pt x="69977" y="8546"/>
                    <a:pt x="69968" y="8527"/>
                    <a:pt x="69968" y="8518"/>
                  </a:cubicBezTo>
                  <a:cubicBezTo>
                    <a:pt x="69987" y="8499"/>
                    <a:pt x="69996" y="8480"/>
                    <a:pt x="70006" y="8461"/>
                  </a:cubicBezTo>
                  <a:cubicBezTo>
                    <a:pt x="70015" y="8451"/>
                    <a:pt x="70015" y="8442"/>
                    <a:pt x="70015" y="8432"/>
                  </a:cubicBezTo>
                  <a:cubicBezTo>
                    <a:pt x="70015" y="8413"/>
                    <a:pt x="70006" y="8404"/>
                    <a:pt x="70015" y="8394"/>
                  </a:cubicBezTo>
                  <a:cubicBezTo>
                    <a:pt x="70048" y="8362"/>
                    <a:pt x="70103" y="8336"/>
                    <a:pt x="70153" y="8336"/>
                  </a:cubicBezTo>
                  <a:cubicBezTo>
                    <a:pt x="70161" y="8336"/>
                    <a:pt x="70169" y="8336"/>
                    <a:pt x="70176" y="8338"/>
                  </a:cubicBezTo>
                  <a:cubicBezTo>
                    <a:pt x="70195" y="8338"/>
                    <a:pt x="70205" y="8309"/>
                    <a:pt x="70214" y="8290"/>
                  </a:cubicBezTo>
                  <a:cubicBezTo>
                    <a:pt x="70224" y="8262"/>
                    <a:pt x="70243" y="8243"/>
                    <a:pt x="70252" y="8215"/>
                  </a:cubicBezTo>
                  <a:cubicBezTo>
                    <a:pt x="70261" y="8205"/>
                    <a:pt x="70271" y="8186"/>
                    <a:pt x="70290" y="8177"/>
                  </a:cubicBezTo>
                  <a:lnTo>
                    <a:pt x="70290" y="8177"/>
                  </a:lnTo>
                  <a:cubicBezTo>
                    <a:pt x="70290" y="8234"/>
                    <a:pt x="70280" y="8281"/>
                    <a:pt x="70271" y="8328"/>
                  </a:cubicBezTo>
                  <a:cubicBezTo>
                    <a:pt x="70261" y="8357"/>
                    <a:pt x="70261" y="8385"/>
                    <a:pt x="70299" y="8385"/>
                  </a:cubicBezTo>
                  <a:cubicBezTo>
                    <a:pt x="70340" y="8377"/>
                    <a:pt x="70374" y="8355"/>
                    <a:pt x="70412" y="8355"/>
                  </a:cubicBezTo>
                  <a:cubicBezTo>
                    <a:pt x="70419" y="8355"/>
                    <a:pt x="70425" y="8355"/>
                    <a:pt x="70432" y="8357"/>
                  </a:cubicBezTo>
                  <a:cubicBezTo>
                    <a:pt x="70479" y="8366"/>
                    <a:pt x="70526" y="8366"/>
                    <a:pt x="70574" y="8366"/>
                  </a:cubicBezTo>
                  <a:cubicBezTo>
                    <a:pt x="70612" y="8366"/>
                    <a:pt x="70640" y="8366"/>
                    <a:pt x="70631" y="8423"/>
                  </a:cubicBezTo>
                  <a:cubicBezTo>
                    <a:pt x="70650" y="8394"/>
                    <a:pt x="70678" y="8376"/>
                    <a:pt x="70716" y="8366"/>
                  </a:cubicBezTo>
                  <a:lnTo>
                    <a:pt x="70754" y="8366"/>
                  </a:lnTo>
                  <a:cubicBezTo>
                    <a:pt x="70782" y="8366"/>
                    <a:pt x="70810" y="8357"/>
                    <a:pt x="70829" y="8357"/>
                  </a:cubicBezTo>
                  <a:cubicBezTo>
                    <a:pt x="70858" y="8357"/>
                    <a:pt x="70886" y="8357"/>
                    <a:pt x="70905" y="8338"/>
                  </a:cubicBezTo>
                  <a:cubicBezTo>
                    <a:pt x="70924" y="8328"/>
                    <a:pt x="70924" y="8319"/>
                    <a:pt x="70943" y="8309"/>
                  </a:cubicBezTo>
                  <a:cubicBezTo>
                    <a:pt x="70952" y="8300"/>
                    <a:pt x="70962" y="8300"/>
                    <a:pt x="70981" y="8290"/>
                  </a:cubicBezTo>
                  <a:lnTo>
                    <a:pt x="71000" y="8338"/>
                  </a:lnTo>
                  <a:cubicBezTo>
                    <a:pt x="71009" y="8328"/>
                    <a:pt x="71028" y="8328"/>
                    <a:pt x="71038" y="8319"/>
                  </a:cubicBezTo>
                  <a:lnTo>
                    <a:pt x="71038" y="8319"/>
                  </a:lnTo>
                  <a:cubicBezTo>
                    <a:pt x="71054" y="8375"/>
                    <a:pt x="71015" y="8418"/>
                    <a:pt x="70968" y="8418"/>
                  </a:cubicBezTo>
                  <a:cubicBezTo>
                    <a:pt x="70960" y="8418"/>
                    <a:pt x="70952" y="8416"/>
                    <a:pt x="70943" y="8413"/>
                  </a:cubicBezTo>
                  <a:cubicBezTo>
                    <a:pt x="70905" y="8404"/>
                    <a:pt x="70867" y="8394"/>
                    <a:pt x="70829" y="8385"/>
                  </a:cubicBezTo>
                  <a:lnTo>
                    <a:pt x="70829" y="8385"/>
                  </a:lnTo>
                  <a:lnTo>
                    <a:pt x="70858" y="8451"/>
                  </a:lnTo>
                  <a:cubicBezTo>
                    <a:pt x="70848" y="8451"/>
                    <a:pt x="70829" y="8451"/>
                    <a:pt x="70820" y="8461"/>
                  </a:cubicBezTo>
                  <a:cubicBezTo>
                    <a:pt x="70810" y="8470"/>
                    <a:pt x="70810" y="8480"/>
                    <a:pt x="70801" y="8480"/>
                  </a:cubicBezTo>
                  <a:cubicBezTo>
                    <a:pt x="70796" y="8489"/>
                    <a:pt x="70789" y="8491"/>
                    <a:pt x="70781" y="8491"/>
                  </a:cubicBezTo>
                  <a:cubicBezTo>
                    <a:pt x="70773" y="8491"/>
                    <a:pt x="70763" y="8489"/>
                    <a:pt x="70754" y="8489"/>
                  </a:cubicBezTo>
                  <a:cubicBezTo>
                    <a:pt x="70744" y="8480"/>
                    <a:pt x="70725" y="8480"/>
                    <a:pt x="70706" y="8480"/>
                  </a:cubicBezTo>
                  <a:cubicBezTo>
                    <a:pt x="70612" y="8470"/>
                    <a:pt x="70526" y="8461"/>
                    <a:pt x="70432" y="8451"/>
                  </a:cubicBezTo>
                  <a:lnTo>
                    <a:pt x="70432" y="8451"/>
                  </a:lnTo>
                  <a:cubicBezTo>
                    <a:pt x="70441" y="8480"/>
                    <a:pt x="70413" y="8480"/>
                    <a:pt x="70394" y="8489"/>
                  </a:cubicBezTo>
                  <a:cubicBezTo>
                    <a:pt x="70403" y="8489"/>
                    <a:pt x="70422" y="8499"/>
                    <a:pt x="70441" y="8508"/>
                  </a:cubicBezTo>
                  <a:cubicBezTo>
                    <a:pt x="70441" y="8565"/>
                    <a:pt x="70375" y="8555"/>
                    <a:pt x="70366" y="8603"/>
                  </a:cubicBezTo>
                  <a:cubicBezTo>
                    <a:pt x="70347" y="8584"/>
                    <a:pt x="70328" y="8574"/>
                    <a:pt x="70309" y="8555"/>
                  </a:cubicBezTo>
                  <a:lnTo>
                    <a:pt x="70309" y="8555"/>
                  </a:lnTo>
                  <a:cubicBezTo>
                    <a:pt x="70280" y="8603"/>
                    <a:pt x="70318" y="8603"/>
                    <a:pt x="70356" y="8612"/>
                  </a:cubicBezTo>
                  <a:cubicBezTo>
                    <a:pt x="70337" y="8641"/>
                    <a:pt x="70318" y="8659"/>
                    <a:pt x="70290" y="8678"/>
                  </a:cubicBezTo>
                  <a:lnTo>
                    <a:pt x="70243" y="8593"/>
                  </a:lnTo>
                  <a:cubicBezTo>
                    <a:pt x="70261" y="8584"/>
                    <a:pt x="70271" y="8574"/>
                    <a:pt x="70290" y="8565"/>
                  </a:cubicBezTo>
                  <a:cubicBezTo>
                    <a:pt x="70271" y="8546"/>
                    <a:pt x="70261" y="8527"/>
                    <a:pt x="70243" y="8499"/>
                  </a:cubicBezTo>
                  <a:cubicBezTo>
                    <a:pt x="70233" y="8527"/>
                    <a:pt x="70224" y="8546"/>
                    <a:pt x="70214" y="8565"/>
                  </a:cubicBezTo>
                  <a:cubicBezTo>
                    <a:pt x="70205" y="8527"/>
                    <a:pt x="70129" y="8536"/>
                    <a:pt x="70167" y="8470"/>
                  </a:cubicBezTo>
                  <a:cubicBezTo>
                    <a:pt x="70148" y="8470"/>
                    <a:pt x="70138" y="8480"/>
                    <a:pt x="70138" y="8480"/>
                  </a:cubicBezTo>
                  <a:cubicBezTo>
                    <a:pt x="70129" y="8518"/>
                    <a:pt x="70129" y="8565"/>
                    <a:pt x="70119" y="8603"/>
                  </a:cubicBezTo>
                  <a:cubicBezTo>
                    <a:pt x="70119" y="8622"/>
                    <a:pt x="70110" y="8650"/>
                    <a:pt x="70101" y="8669"/>
                  </a:cubicBezTo>
                  <a:cubicBezTo>
                    <a:pt x="70094" y="8673"/>
                    <a:pt x="70088" y="8675"/>
                    <a:pt x="70083" y="8675"/>
                  </a:cubicBezTo>
                  <a:cubicBezTo>
                    <a:pt x="70067" y="8675"/>
                    <a:pt x="70058" y="8655"/>
                    <a:pt x="70044" y="8641"/>
                  </a:cubicBezTo>
                  <a:cubicBezTo>
                    <a:pt x="70025" y="8659"/>
                    <a:pt x="70015" y="8669"/>
                    <a:pt x="69996" y="8688"/>
                  </a:cubicBezTo>
                  <a:cubicBezTo>
                    <a:pt x="70044" y="8697"/>
                    <a:pt x="70072" y="8707"/>
                    <a:pt x="70110" y="8716"/>
                  </a:cubicBezTo>
                  <a:lnTo>
                    <a:pt x="70110" y="8726"/>
                  </a:lnTo>
                  <a:lnTo>
                    <a:pt x="69921" y="8726"/>
                  </a:lnTo>
                  <a:lnTo>
                    <a:pt x="69949" y="8669"/>
                  </a:lnTo>
                  <a:lnTo>
                    <a:pt x="69949" y="8669"/>
                  </a:lnTo>
                  <a:cubicBezTo>
                    <a:pt x="69940" y="8678"/>
                    <a:pt x="69921" y="8688"/>
                    <a:pt x="69911" y="8707"/>
                  </a:cubicBezTo>
                  <a:cubicBezTo>
                    <a:pt x="69902" y="8716"/>
                    <a:pt x="69892" y="8721"/>
                    <a:pt x="69884" y="8721"/>
                  </a:cubicBezTo>
                  <a:cubicBezTo>
                    <a:pt x="69876" y="8721"/>
                    <a:pt x="69869" y="8716"/>
                    <a:pt x="69864" y="8707"/>
                  </a:cubicBezTo>
                  <a:cubicBezTo>
                    <a:pt x="69845" y="8669"/>
                    <a:pt x="69807" y="8641"/>
                    <a:pt x="69760" y="8631"/>
                  </a:cubicBezTo>
                  <a:cubicBezTo>
                    <a:pt x="69750" y="8650"/>
                    <a:pt x="69741" y="8659"/>
                    <a:pt x="69722" y="8678"/>
                  </a:cubicBezTo>
                  <a:cubicBezTo>
                    <a:pt x="69731" y="8697"/>
                    <a:pt x="69741" y="8716"/>
                    <a:pt x="69760" y="8735"/>
                  </a:cubicBezTo>
                  <a:lnTo>
                    <a:pt x="69684" y="8745"/>
                  </a:lnTo>
                  <a:cubicBezTo>
                    <a:pt x="69684" y="8764"/>
                    <a:pt x="69684" y="8773"/>
                    <a:pt x="69684" y="8792"/>
                  </a:cubicBezTo>
                  <a:cubicBezTo>
                    <a:pt x="69675" y="8801"/>
                    <a:pt x="69675" y="8820"/>
                    <a:pt x="69665" y="8830"/>
                  </a:cubicBezTo>
                  <a:lnTo>
                    <a:pt x="69731" y="8811"/>
                  </a:lnTo>
                  <a:cubicBezTo>
                    <a:pt x="69731" y="8830"/>
                    <a:pt x="69741" y="8849"/>
                    <a:pt x="69731" y="8858"/>
                  </a:cubicBezTo>
                  <a:cubicBezTo>
                    <a:pt x="69725" y="8865"/>
                    <a:pt x="69713" y="8872"/>
                    <a:pt x="69700" y="8872"/>
                  </a:cubicBezTo>
                  <a:cubicBezTo>
                    <a:pt x="69695" y="8872"/>
                    <a:pt x="69690" y="8871"/>
                    <a:pt x="69684" y="8868"/>
                  </a:cubicBezTo>
                  <a:cubicBezTo>
                    <a:pt x="69646" y="8858"/>
                    <a:pt x="69618" y="8820"/>
                    <a:pt x="69627" y="8764"/>
                  </a:cubicBezTo>
                  <a:lnTo>
                    <a:pt x="69627" y="8764"/>
                  </a:lnTo>
                  <a:cubicBezTo>
                    <a:pt x="69608" y="8792"/>
                    <a:pt x="69589" y="8820"/>
                    <a:pt x="69561" y="8849"/>
                  </a:cubicBezTo>
                  <a:cubicBezTo>
                    <a:pt x="69552" y="8858"/>
                    <a:pt x="69542" y="8877"/>
                    <a:pt x="69533" y="8887"/>
                  </a:cubicBezTo>
                  <a:cubicBezTo>
                    <a:pt x="69514" y="8896"/>
                    <a:pt x="69495" y="8896"/>
                    <a:pt x="69485" y="8896"/>
                  </a:cubicBezTo>
                  <a:cubicBezTo>
                    <a:pt x="69485" y="8887"/>
                    <a:pt x="69485" y="8868"/>
                    <a:pt x="69495" y="8858"/>
                  </a:cubicBezTo>
                  <a:cubicBezTo>
                    <a:pt x="69495" y="8849"/>
                    <a:pt x="69504" y="8839"/>
                    <a:pt x="69514" y="8830"/>
                  </a:cubicBezTo>
                  <a:lnTo>
                    <a:pt x="69514" y="8820"/>
                  </a:lnTo>
                  <a:cubicBezTo>
                    <a:pt x="69493" y="8831"/>
                    <a:pt x="69474" y="8836"/>
                    <a:pt x="69457" y="8836"/>
                  </a:cubicBezTo>
                  <a:cubicBezTo>
                    <a:pt x="69425" y="8836"/>
                    <a:pt x="69399" y="8819"/>
                    <a:pt x="69381" y="8783"/>
                  </a:cubicBezTo>
                  <a:cubicBezTo>
                    <a:pt x="69381" y="8801"/>
                    <a:pt x="69381" y="8811"/>
                    <a:pt x="69381" y="8820"/>
                  </a:cubicBezTo>
                  <a:cubicBezTo>
                    <a:pt x="69362" y="8830"/>
                    <a:pt x="69343" y="8830"/>
                    <a:pt x="69343" y="8830"/>
                  </a:cubicBezTo>
                  <a:cubicBezTo>
                    <a:pt x="69334" y="8887"/>
                    <a:pt x="69258" y="8868"/>
                    <a:pt x="69258" y="8915"/>
                  </a:cubicBezTo>
                  <a:cubicBezTo>
                    <a:pt x="69249" y="8915"/>
                    <a:pt x="69230" y="8906"/>
                    <a:pt x="69220" y="8906"/>
                  </a:cubicBezTo>
                  <a:cubicBezTo>
                    <a:pt x="69201" y="8943"/>
                    <a:pt x="69211" y="8981"/>
                    <a:pt x="69249" y="9000"/>
                  </a:cubicBezTo>
                  <a:cubicBezTo>
                    <a:pt x="69296" y="9038"/>
                    <a:pt x="69296" y="9057"/>
                    <a:pt x="69239" y="9076"/>
                  </a:cubicBezTo>
                  <a:cubicBezTo>
                    <a:pt x="69286" y="9123"/>
                    <a:pt x="69315" y="9180"/>
                    <a:pt x="69315" y="9246"/>
                  </a:cubicBezTo>
                  <a:cubicBezTo>
                    <a:pt x="69315" y="9284"/>
                    <a:pt x="69334" y="9313"/>
                    <a:pt x="69353" y="9341"/>
                  </a:cubicBezTo>
                  <a:cubicBezTo>
                    <a:pt x="69362" y="9350"/>
                    <a:pt x="69381" y="9360"/>
                    <a:pt x="69391" y="9369"/>
                  </a:cubicBezTo>
                  <a:cubicBezTo>
                    <a:pt x="69396" y="9372"/>
                    <a:pt x="69402" y="9373"/>
                    <a:pt x="69407" y="9373"/>
                  </a:cubicBezTo>
                  <a:cubicBezTo>
                    <a:pt x="69421" y="9373"/>
                    <a:pt x="69434" y="9367"/>
                    <a:pt x="69447" y="9360"/>
                  </a:cubicBezTo>
                  <a:cubicBezTo>
                    <a:pt x="69476" y="9332"/>
                    <a:pt x="69504" y="9303"/>
                    <a:pt x="69533" y="9275"/>
                  </a:cubicBezTo>
                  <a:cubicBezTo>
                    <a:pt x="69570" y="9246"/>
                    <a:pt x="69599" y="9218"/>
                    <a:pt x="69637" y="9199"/>
                  </a:cubicBezTo>
                  <a:cubicBezTo>
                    <a:pt x="69637" y="9208"/>
                    <a:pt x="69637" y="9227"/>
                    <a:pt x="69646" y="9237"/>
                  </a:cubicBezTo>
                  <a:cubicBezTo>
                    <a:pt x="69656" y="9237"/>
                    <a:pt x="69665" y="9246"/>
                    <a:pt x="69675" y="9256"/>
                  </a:cubicBezTo>
                  <a:cubicBezTo>
                    <a:pt x="69684" y="9275"/>
                    <a:pt x="69703" y="9284"/>
                    <a:pt x="69694" y="9313"/>
                  </a:cubicBezTo>
                  <a:cubicBezTo>
                    <a:pt x="69694" y="9322"/>
                    <a:pt x="69703" y="9341"/>
                    <a:pt x="69712" y="9350"/>
                  </a:cubicBezTo>
                  <a:cubicBezTo>
                    <a:pt x="69722" y="9360"/>
                    <a:pt x="69750" y="9369"/>
                    <a:pt x="69741" y="9388"/>
                  </a:cubicBezTo>
                  <a:cubicBezTo>
                    <a:pt x="69722" y="9407"/>
                    <a:pt x="69694" y="9417"/>
                    <a:pt x="69665" y="9417"/>
                  </a:cubicBezTo>
                  <a:lnTo>
                    <a:pt x="69675" y="9426"/>
                  </a:lnTo>
                  <a:lnTo>
                    <a:pt x="69731" y="9436"/>
                  </a:lnTo>
                  <a:cubicBezTo>
                    <a:pt x="69725" y="9486"/>
                    <a:pt x="69715" y="9507"/>
                    <a:pt x="69689" y="9507"/>
                  </a:cubicBezTo>
                  <a:cubicBezTo>
                    <a:pt x="69676" y="9507"/>
                    <a:pt x="69659" y="9502"/>
                    <a:pt x="69637" y="9492"/>
                  </a:cubicBezTo>
                  <a:cubicBezTo>
                    <a:pt x="69599" y="9502"/>
                    <a:pt x="69570" y="9521"/>
                    <a:pt x="69570" y="9568"/>
                  </a:cubicBezTo>
                  <a:cubicBezTo>
                    <a:pt x="69580" y="9587"/>
                    <a:pt x="69580" y="9597"/>
                    <a:pt x="69589" y="9615"/>
                  </a:cubicBezTo>
                  <a:lnTo>
                    <a:pt x="69646" y="9587"/>
                  </a:lnTo>
                  <a:cubicBezTo>
                    <a:pt x="69646" y="9587"/>
                    <a:pt x="69656" y="9597"/>
                    <a:pt x="69665" y="9597"/>
                  </a:cubicBezTo>
                  <a:lnTo>
                    <a:pt x="69665" y="9578"/>
                  </a:lnTo>
                  <a:cubicBezTo>
                    <a:pt x="69675" y="9568"/>
                    <a:pt x="69684" y="9568"/>
                    <a:pt x="69703" y="9559"/>
                  </a:cubicBezTo>
                  <a:lnTo>
                    <a:pt x="69741" y="9559"/>
                  </a:lnTo>
                  <a:cubicBezTo>
                    <a:pt x="69741" y="9568"/>
                    <a:pt x="69731" y="9587"/>
                    <a:pt x="69731" y="9587"/>
                  </a:cubicBezTo>
                  <a:cubicBezTo>
                    <a:pt x="69703" y="9606"/>
                    <a:pt x="69684" y="9634"/>
                    <a:pt x="69684" y="9663"/>
                  </a:cubicBezTo>
                  <a:cubicBezTo>
                    <a:pt x="69675" y="9672"/>
                    <a:pt x="69675" y="9691"/>
                    <a:pt x="69665" y="9701"/>
                  </a:cubicBezTo>
                  <a:cubicBezTo>
                    <a:pt x="69665" y="9710"/>
                    <a:pt x="69665" y="9710"/>
                    <a:pt x="69656" y="9720"/>
                  </a:cubicBezTo>
                  <a:cubicBezTo>
                    <a:pt x="69646" y="9729"/>
                    <a:pt x="69646" y="9729"/>
                    <a:pt x="69656" y="9739"/>
                  </a:cubicBezTo>
                  <a:cubicBezTo>
                    <a:pt x="69684" y="9720"/>
                    <a:pt x="69712" y="9682"/>
                    <a:pt x="69722" y="9653"/>
                  </a:cubicBezTo>
                  <a:cubicBezTo>
                    <a:pt x="69722" y="9634"/>
                    <a:pt x="69731" y="9615"/>
                    <a:pt x="69750" y="9606"/>
                  </a:cubicBezTo>
                  <a:cubicBezTo>
                    <a:pt x="69750" y="9606"/>
                    <a:pt x="69750" y="9597"/>
                    <a:pt x="69760" y="9597"/>
                  </a:cubicBezTo>
                  <a:cubicBezTo>
                    <a:pt x="69769" y="9597"/>
                    <a:pt x="69779" y="9606"/>
                    <a:pt x="69779" y="9606"/>
                  </a:cubicBezTo>
                  <a:cubicBezTo>
                    <a:pt x="69779" y="9615"/>
                    <a:pt x="69779" y="9625"/>
                    <a:pt x="69769" y="9634"/>
                  </a:cubicBezTo>
                  <a:cubicBezTo>
                    <a:pt x="69760" y="9634"/>
                    <a:pt x="69750" y="9634"/>
                    <a:pt x="69741" y="9644"/>
                  </a:cubicBezTo>
                  <a:cubicBezTo>
                    <a:pt x="69722" y="9663"/>
                    <a:pt x="69731" y="9682"/>
                    <a:pt x="69750" y="9701"/>
                  </a:cubicBezTo>
                  <a:cubicBezTo>
                    <a:pt x="69754" y="9705"/>
                    <a:pt x="69760" y="9707"/>
                    <a:pt x="69766" y="9707"/>
                  </a:cubicBezTo>
                  <a:cubicBezTo>
                    <a:pt x="69774" y="9707"/>
                    <a:pt x="69783" y="9702"/>
                    <a:pt x="69788" y="9691"/>
                  </a:cubicBezTo>
                  <a:cubicBezTo>
                    <a:pt x="69807" y="9672"/>
                    <a:pt x="69817" y="9653"/>
                    <a:pt x="69817" y="9625"/>
                  </a:cubicBezTo>
                  <a:cubicBezTo>
                    <a:pt x="69826" y="9587"/>
                    <a:pt x="69845" y="9549"/>
                    <a:pt x="69873" y="9521"/>
                  </a:cubicBezTo>
                  <a:cubicBezTo>
                    <a:pt x="69902" y="9483"/>
                    <a:pt x="69930" y="9445"/>
                    <a:pt x="69959" y="9407"/>
                  </a:cubicBezTo>
                  <a:cubicBezTo>
                    <a:pt x="69977" y="9388"/>
                    <a:pt x="69987" y="9369"/>
                    <a:pt x="70006" y="9360"/>
                  </a:cubicBezTo>
                  <a:cubicBezTo>
                    <a:pt x="70015" y="9341"/>
                    <a:pt x="70034" y="9332"/>
                    <a:pt x="70053" y="9322"/>
                  </a:cubicBezTo>
                  <a:lnTo>
                    <a:pt x="70063" y="9332"/>
                  </a:lnTo>
                  <a:cubicBezTo>
                    <a:pt x="70053" y="9350"/>
                    <a:pt x="70034" y="9369"/>
                    <a:pt x="70025" y="9379"/>
                  </a:cubicBezTo>
                  <a:lnTo>
                    <a:pt x="70025" y="9388"/>
                  </a:lnTo>
                  <a:cubicBezTo>
                    <a:pt x="70044" y="9379"/>
                    <a:pt x="70063" y="9379"/>
                    <a:pt x="70082" y="9369"/>
                  </a:cubicBezTo>
                  <a:lnTo>
                    <a:pt x="70101" y="9445"/>
                  </a:lnTo>
                  <a:cubicBezTo>
                    <a:pt x="70119" y="9407"/>
                    <a:pt x="70091" y="9350"/>
                    <a:pt x="70157" y="9322"/>
                  </a:cubicBezTo>
                  <a:lnTo>
                    <a:pt x="70119" y="9322"/>
                  </a:lnTo>
                  <a:cubicBezTo>
                    <a:pt x="70110" y="9313"/>
                    <a:pt x="70101" y="9313"/>
                    <a:pt x="70082" y="9303"/>
                  </a:cubicBezTo>
                  <a:cubicBezTo>
                    <a:pt x="70110" y="9275"/>
                    <a:pt x="70138" y="9246"/>
                    <a:pt x="70167" y="9227"/>
                  </a:cubicBezTo>
                  <a:cubicBezTo>
                    <a:pt x="70178" y="9216"/>
                    <a:pt x="70192" y="9212"/>
                    <a:pt x="70206" y="9212"/>
                  </a:cubicBezTo>
                  <a:cubicBezTo>
                    <a:pt x="70216" y="9212"/>
                    <a:pt x="70225" y="9214"/>
                    <a:pt x="70233" y="9218"/>
                  </a:cubicBezTo>
                  <a:cubicBezTo>
                    <a:pt x="70252" y="9237"/>
                    <a:pt x="70252" y="9265"/>
                    <a:pt x="70261" y="9294"/>
                  </a:cubicBezTo>
                  <a:cubicBezTo>
                    <a:pt x="70269" y="9309"/>
                    <a:pt x="70283" y="9325"/>
                    <a:pt x="70304" y="9325"/>
                  </a:cubicBezTo>
                  <a:cubicBezTo>
                    <a:pt x="70308" y="9325"/>
                    <a:pt x="70313" y="9324"/>
                    <a:pt x="70318" y="9322"/>
                  </a:cubicBezTo>
                  <a:lnTo>
                    <a:pt x="70318" y="9322"/>
                  </a:lnTo>
                  <a:cubicBezTo>
                    <a:pt x="70233" y="9407"/>
                    <a:pt x="70148" y="9511"/>
                    <a:pt x="70082" y="9615"/>
                  </a:cubicBezTo>
                  <a:cubicBezTo>
                    <a:pt x="69902" y="9691"/>
                    <a:pt x="69741" y="9795"/>
                    <a:pt x="69580" y="9918"/>
                  </a:cubicBezTo>
                  <a:cubicBezTo>
                    <a:pt x="69561" y="9928"/>
                    <a:pt x="69542" y="9947"/>
                    <a:pt x="69533" y="9956"/>
                  </a:cubicBezTo>
                  <a:cubicBezTo>
                    <a:pt x="69541" y="9940"/>
                    <a:pt x="69542" y="9917"/>
                    <a:pt x="69566" y="9917"/>
                  </a:cubicBezTo>
                  <a:cubicBezTo>
                    <a:pt x="69570" y="9917"/>
                    <a:pt x="69575" y="9917"/>
                    <a:pt x="69580" y="9918"/>
                  </a:cubicBezTo>
                  <a:cubicBezTo>
                    <a:pt x="69580" y="9890"/>
                    <a:pt x="69580" y="9871"/>
                    <a:pt x="69570" y="9862"/>
                  </a:cubicBezTo>
                  <a:cubicBezTo>
                    <a:pt x="69561" y="9843"/>
                    <a:pt x="69542" y="9824"/>
                    <a:pt x="69523" y="9824"/>
                  </a:cubicBezTo>
                  <a:cubicBezTo>
                    <a:pt x="69504" y="9833"/>
                    <a:pt x="69495" y="9852"/>
                    <a:pt x="69476" y="9862"/>
                  </a:cubicBezTo>
                  <a:cubicBezTo>
                    <a:pt x="69474" y="9863"/>
                    <a:pt x="69472" y="9864"/>
                    <a:pt x="69469" y="9864"/>
                  </a:cubicBezTo>
                  <a:cubicBezTo>
                    <a:pt x="69459" y="9864"/>
                    <a:pt x="69444" y="9850"/>
                    <a:pt x="69428" y="9843"/>
                  </a:cubicBezTo>
                  <a:cubicBezTo>
                    <a:pt x="69428" y="9852"/>
                    <a:pt x="69428" y="9871"/>
                    <a:pt x="69428" y="9881"/>
                  </a:cubicBezTo>
                  <a:lnTo>
                    <a:pt x="69419" y="9881"/>
                  </a:lnTo>
                  <a:cubicBezTo>
                    <a:pt x="69410" y="9852"/>
                    <a:pt x="69400" y="9824"/>
                    <a:pt x="69391" y="9786"/>
                  </a:cubicBezTo>
                  <a:cubicBezTo>
                    <a:pt x="69372" y="9786"/>
                    <a:pt x="69353" y="9767"/>
                    <a:pt x="69353" y="9748"/>
                  </a:cubicBezTo>
                  <a:cubicBezTo>
                    <a:pt x="69353" y="9729"/>
                    <a:pt x="69362" y="9720"/>
                    <a:pt x="69362" y="9701"/>
                  </a:cubicBezTo>
                  <a:cubicBezTo>
                    <a:pt x="69362" y="9691"/>
                    <a:pt x="69362" y="9672"/>
                    <a:pt x="69362" y="9653"/>
                  </a:cubicBezTo>
                  <a:cubicBezTo>
                    <a:pt x="69362" y="9663"/>
                    <a:pt x="69353" y="9672"/>
                    <a:pt x="69343" y="9682"/>
                  </a:cubicBezTo>
                  <a:cubicBezTo>
                    <a:pt x="69343" y="9682"/>
                    <a:pt x="69334" y="9691"/>
                    <a:pt x="69334" y="9691"/>
                  </a:cubicBezTo>
                  <a:cubicBezTo>
                    <a:pt x="69334" y="9701"/>
                    <a:pt x="69343" y="9701"/>
                    <a:pt x="69343" y="9710"/>
                  </a:cubicBezTo>
                  <a:cubicBezTo>
                    <a:pt x="69343" y="9720"/>
                    <a:pt x="69315" y="9729"/>
                    <a:pt x="69305" y="9729"/>
                  </a:cubicBezTo>
                  <a:cubicBezTo>
                    <a:pt x="69296" y="9739"/>
                    <a:pt x="69277" y="9748"/>
                    <a:pt x="69268" y="9757"/>
                  </a:cubicBezTo>
                  <a:cubicBezTo>
                    <a:pt x="69249" y="9757"/>
                    <a:pt x="69230" y="9757"/>
                    <a:pt x="69220" y="9748"/>
                  </a:cubicBezTo>
                  <a:cubicBezTo>
                    <a:pt x="69211" y="9743"/>
                    <a:pt x="69204" y="9741"/>
                    <a:pt x="69198" y="9741"/>
                  </a:cubicBezTo>
                  <a:cubicBezTo>
                    <a:pt x="69192" y="9741"/>
                    <a:pt x="69187" y="9743"/>
                    <a:pt x="69182" y="9748"/>
                  </a:cubicBezTo>
                  <a:cubicBezTo>
                    <a:pt x="69173" y="9757"/>
                    <a:pt x="69163" y="9767"/>
                    <a:pt x="69163" y="9776"/>
                  </a:cubicBezTo>
                  <a:cubicBezTo>
                    <a:pt x="69154" y="9795"/>
                    <a:pt x="69145" y="9814"/>
                    <a:pt x="69135" y="9824"/>
                  </a:cubicBezTo>
                  <a:cubicBezTo>
                    <a:pt x="69145" y="9852"/>
                    <a:pt x="69135" y="9881"/>
                    <a:pt x="69116" y="9899"/>
                  </a:cubicBezTo>
                  <a:cubicBezTo>
                    <a:pt x="69116" y="9918"/>
                    <a:pt x="69107" y="9928"/>
                    <a:pt x="69107" y="9937"/>
                  </a:cubicBezTo>
                  <a:cubicBezTo>
                    <a:pt x="69107" y="9956"/>
                    <a:pt x="69107" y="9966"/>
                    <a:pt x="69107" y="9985"/>
                  </a:cubicBezTo>
                  <a:cubicBezTo>
                    <a:pt x="69099" y="9981"/>
                    <a:pt x="69091" y="9978"/>
                    <a:pt x="69084" y="9978"/>
                  </a:cubicBezTo>
                  <a:cubicBezTo>
                    <a:pt x="69075" y="9978"/>
                    <a:pt x="69069" y="9983"/>
                    <a:pt x="69069" y="9994"/>
                  </a:cubicBezTo>
                  <a:cubicBezTo>
                    <a:pt x="69069" y="10013"/>
                    <a:pt x="69059" y="10023"/>
                    <a:pt x="69050" y="10041"/>
                  </a:cubicBezTo>
                  <a:lnTo>
                    <a:pt x="68965" y="10023"/>
                  </a:lnTo>
                  <a:lnTo>
                    <a:pt x="68965" y="10023"/>
                  </a:lnTo>
                  <a:cubicBezTo>
                    <a:pt x="68974" y="10060"/>
                    <a:pt x="68955" y="10089"/>
                    <a:pt x="68965" y="10117"/>
                  </a:cubicBezTo>
                  <a:cubicBezTo>
                    <a:pt x="68974" y="10136"/>
                    <a:pt x="68984" y="10146"/>
                    <a:pt x="68974" y="10155"/>
                  </a:cubicBezTo>
                  <a:cubicBezTo>
                    <a:pt x="68974" y="10164"/>
                    <a:pt x="68974" y="10174"/>
                    <a:pt x="68974" y="10174"/>
                  </a:cubicBezTo>
                  <a:cubicBezTo>
                    <a:pt x="68965" y="10183"/>
                    <a:pt x="68965" y="10193"/>
                    <a:pt x="68965" y="10193"/>
                  </a:cubicBezTo>
                  <a:cubicBezTo>
                    <a:pt x="68960" y="10198"/>
                    <a:pt x="68953" y="10200"/>
                    <a:pt x="68947" y="10200"/>
                  </a:cubicBezTo>
                  <a:cubicBezTo>
                    <a:pt x="68941" y="10200"/>
                    <a:pt x="68936" y="10198"/>
                    <a:pt x="68936" y="10193"/>
                  </a:cubicBezTo>
                  <a:cubicBezTo>
                    <a:pt x="68917" y="10193"/>
                    <a:pt x="68908" y="10183"/>
                    <a:pt x="68898" y="10183"/>
                  </a:cubicBezTo>
                  <a:cubicBezTo>
                    <a:pt x="68870" y="10183"/>
                    <a:pt x="68870" y="10212"/>
                    <a:pt x="68861" y="10231"/>
                  </a:cubicBezTo>
                  <a:cubicBezTo>
                    <a:pt x="68823" y="10183"/>
                    <a:pt x="68794" y="10136"/>
                    <a:pt x="68756" y="10098"/>
                  </a:cubicBezTo>
                  <a:cubicBezTo>
                    <a:pt x="68728" y="10108"/>
                    <a:pt x="68738" y="10155"/>
                    <a:pt x="68700" y="10155"/>
                  </a:cubicBezTo>
                  <a:cubicBezTo>
                    <a:pt x="68690" y="10155"/>
                    <a:pt x="68681" y="10146"/>
                    <a:pt x="68671" y="10146"/>
                  </a:cubicBezTo>
                  <a:cubicBezTo>
                    <a:pt x="68662" y="10136"/>
                    <a:pt x="68652" y="10136"/>
                    <a:pt x="68643" y="10136"/>
                  </a:cubicBezTo>
                  <a:cubicBezTo>
                    <a:pt x="68614" y="10136"/>
                    <a:pt x="68596" y="10127"/>
                    <a:pt x="68577" y="10108"/>
                  </a:cubicBezTo>
                  <a:cubicBezTo>
                    <a:pt x="68567" y="10098"/>
                    <a:pt x="68558" y="10098"/>
                    <a:pt x="68539" y="10089"/>
                  </a:cubicBezTo>
                  <a:cubicBezTo>
                    <a:pt x="68548" y="10079"/>
                    <a:pt x="68558" y="10060"/>
                    <a:pt x="68567" y="10051"/>
                  </a:cubicBezTo>
                  <a:lnTo>
                    <a:pt x="68605" y="10051"/>
                  </a:lnTo>
                  <a:cubicBezTo>
                    <a:pt x="68614" y="10041"/>
                    <a:pt x="68614" y="10041"/>
                    <a:pt x="68614" y="10032"/>
                  </a:cubicBezTo>
                  <a:cubicBezTo>
                    <a:pt x="68614" y="10004"/>
                    <a:pt x="68614" y="9975"/>
                    <a:pt x="68605" y="9947"/>
                  </a:cubicBezTo>
                  <a:cubicBezTo>
                    <a:pt x="68605" y="9928"/>
                    <a:pt x="68577" y="9918"/>
                    <a:pt x="68567" y="9909"/>
                  </a:cubicBezTo>
                  <a:lnTo>
                    <a:pt x="68558" y="9918"/>
                  </a:lnTo>
                  <a:lnTo>
                    <a:pt x="68548" y="9881"/>
                  </a:lnTo>
                  <a:cubicBezTo>
                    <a:pt x="68529" y="9890"/>
                    <a:pt x="68520" y="9899"/>
                    <a:pt x="68501" y="9909"/>
                  </a:cubicBezTo>
                  <a:cubicBezTo>
                    <a:pt x="68501" y="9871"/>
                    <a:pt x="68510" y="9833"/>
                    <a:pt x="68520" y="9795"/>
                  </a:cubicBezTo>
                  <a:cubicBezTo>
                    <a:pt x="68548" y="9767"/>
                    <a:pt x="68567" y="9739"/>
                    <a:pt x="68605" y="9720"/>
                  </a:cubicBezTo>
                  <a:cubicBezTo>
                    <a:pt x="68614" y="9710"/>
                    <a:pt x="68633" y="9701"/>
                    <a:pt x="68652" y="9691"/>
                  </a:cubicBezTo>
                  <a:cubicBezTo>
                    <a:pt x="68671" y="9682"/>
                    <a:pt x="68681" y="9672"/>
                    <a:pt x="68690" y="9663"/>
                  </a:cubicBezTo>
                  <a:cubicBezTo>
                    <a:pt x="68662" y="9653"/>
                    <a:pt x="68643" y="9644"/>
                    <a:pt x="68614" y="9634"/>
                  </a:cubicBezTo>
                  <a:cubicBezTo>
                    <a:pt x="68600" y="9648"/>
                    <a:pt x="68597" y="9673"/>
                    <a:pt x="68580" y="9673"/>
                  </a:cubicBezTo>
                  <a:cubicBezTo>
                    <a:pt x="68575" y="9673"/>
                    <a:pt x="68567" y="9670"/>
                    <a:pt x="68558" y="9663"/>
                  </a:cubicBezTo>
                  <a:cubicBezTo>
                    <a:pt x="68567" y="9634"/>
                    <a:pt x="68577" y="9597"/>
                    <a:pt x="68577" y="9568"/>
                  </a:cubicBezTo>
                  <a:cubicBezTo>
                    <a:pt x="68571" y="9553"/>
                    <a:pt x="68563" y="9546"/>
                    <a:pt x="68554" y="9546"/>
                  </a:cubicBezTo>
                  <a:cubicBezTo>
                    <a:pt x="68546" y="9546"/>
                    <a:pt x="68538" y="9550"/>
                    <a:pt x="68529" y="9559"/>
                  </a:cubicBezTo>
                  <a:cubicBezTo>
                    <a:pt x="68567" y="9578"/>
                    <a:pt x="68567" y="9587"/>
                    <a:pt x="68539" y="9634"/>
                  </a:cubicBezTo>
                  <a:cubicBezTo>
                    <a:pt x="68510" y="9615"/>
                    <a:pt x="68472" y="9597"/>
                    <a:pt x="68435" y="9578"/>
                  </a:cubicBezTo>
                  <a:cubicBezTo>
                    <a:pt x="68463" y="9568"/>
                    <a:pt x="68472" y="9559"/>
                    <a:pt x="68482" y="9559"/>
                  </a:cubicBezTo>
                  <a:lnTo>
                    <a:pt x="68482" y="9549"/>
                  </a:lnTo>
                  <a:cubicBezTo>
                    <a:pt x="68454" y="9549"/>
                    <a:pt x="68435" y="9540"/>
                    <a:pt x="68406" y="9530"/>
                  </a:cubicBezTo>
                  <a:lnTo>
                    <a:pt x="68406" y="9530"/>
                  </a:lnTo>
                  <a:cubicBezTo>
                    <a:pt x="68406" y="9597"/>
                    <a:pt x="68416" y="9663"/>
                    <a:pt x="68416" y="9720"/>
                  </a:cubicBezTo>
                  <a:lnTo>
                    <a:pt x="68406" y="9720"/>
                  </a:lnTo>
                  <a:cubicBezTo>
                    <a:pt x="68397" y="9710"/>
                    <a:pt x="68387" y="9701"/>
                    <a:pt x="68387" y="9682"/>
                  </a:cubicBezTo>
                  <a:lnTo>
                    <a:pt x="68359" y="9720"/>
                  </a:lnTo>
                  <a:lnTo>
                    <a:pt x="68330" y="9691"/>
                  </a:lnTo>
                  <a:lnTo>
                    <a:pt x="68312" y="9720"/>
                  </a:lnTo>
                  <a:lnTo>
                    <a:pt x="68302" y="9720"/>
                  </a:lnTo>
                  <a:cubicBezTo>
                    <a:pt x="68302" y="9663"/>
                    <a:pt x="68264" y="9615"/>
                    <a:pt x="68207" y="9606"/>
                  </a:cubicBezTo>
                  <a:lnTo>
                    <a:pt x="68245" y="9559"/>
                  </a:lnTo>
                  <a:cubicBezTo>
                    <a:pt x="68238" y="9559"/>
                    <a:pt x="68230" y="9547"/>
                    <a:pt x="68218" y="9547"/>
                  </a:cubicBezTo>
                  <a:cubicBezTo>
                    <a:pt x="68215" y="9547"/>
                    <a:pt x="68211" y="9547"/>
                    <a:pt x="68207" y="9549"/>
                  </a:cubicBezTo>
                  <a:cubicBezTo>
                    <a:pt x="68198" y="9549"/>
                    <a:pt x="68198" y="9568"/>
                    <a:pt x="68189" y="9587"/>
                  </a:cubicBezTo>
                  <a:cubicBezTo>
                    <a:pt x="68179" y="9597"/>
                    <a:pt x="68160" y="9606"/>
                    <a:pt x="68151" y="9625"/>
                  </a:cubicBezTo>
                  <a:cubicBezTo>
                    <a:pt x="68151" y="9634"/>
                    <a:pt x="68141" y="9644"/>
                    <a:pt x="68132" y="9653"/>
                  </a:cubicBezTo>
                  <a:cubicBezTo>
                    <a:pt x="68132" y="9663"/>
                    <a:pt x="68122" y="9672"/>
                    <a:pt x="68122" y="9682"/>
                  </a:cubicBezTo>
                  <a:cubicBezTo>
                    <a:pt x="68113" y="9691"/>
                    <a:pt x="68122" y="9701"/>
                    <a:pt x="68113" y="9710"/>
                  </a:cubicBezTo>
                  <a:cubicBezTo>
                    <a:pt x="68113" y="9710"/>
                    <a:pt x="68103" y="9720"/>
                    <a:pt x="68103" y="9729"/>
                  </a:cubicBezTo>
                  <a:cubicBezTo>
                    <a:pt x="68094" y="9734"/>
                    <a:pt x="68089" y="9736"/>
                    <a:pt x="68084" y="9736"/>
                  </a:cubicBezTo>
                  <a:cubicBezTo>
                    <a:pt x="68080" y="9736"/>
                    <a:pt x="68075" y="9734"/>
                    <a:pt x="68065" y="9729"/>
                  </a:cubicBezTo>
                  <a:cubicBezTo>
                    <a:pt x="68056" y="9720"/>
                    <a:pt x="68047" y="9710"/>
                    <a:pt x="68037" y="9691"/>
                  </a:cubicBezTo>
                  <a:cubicBezTo>
                    <a:pt x="68028" y="9672"/>
                    <a:pt x="68037" y="9653"/>
                    <a:pt x="68047" y="9644"/>
                  </a:cubicBezTo>
                  <a:cubicBezTo>
                    <a:pt x="68056" y="9606"/>
                    <a:pt x="68037" y="9578"/>
                    <a:pt x="67999" y="9578"/>
                  </a:cubicBezTo>
                  <a:lnTo>
                    <a:pt x="68028" y="9549"/>
                  </a:lnTo>
                  <a:cubicBezTo>
                    <a:pt x="67990" y="9511"/>
                    <a:pt x="68018" y="9445"/>
                    <a:pt x="67942" y="9445"/>
                  </a:cubicBezTo>
                  <a:cubicBezTo>
                    <a:pt x="67933" y="9474"/>
                    <a:pt x="67923" y="9502"/>
                    <a:pt x="67905" y="9530"/>
                  </a:cubicBezTo>
                  <a:cubicBezTo>
                    <a:pt x="67895" y="9540"/>
                    <a:pt x="67886" y="9549"/>
                    <a:pt x="67867" y="9559"/>
                  </a:cubicBezTo>
                  <a:cubicBezTo>
                    <a:pt x="67857" y="9559"/>
                    <a:pt x="67848" y="9568"/>
                    <a:pt x="67838" y="9568"/>
                  </a:cubicBezTo>
                  <a:cubicBezTo>
                    <a:pt x="67838" y="9578"/>
                    <a:pt x="67829" y="9587"/>
                    <a:pt x="67829" y="9597"/>
                  </a:cubicBezTo>
                  <a:cubicBezTo>
                    <a:pt x="67810" y="9587"/>
                    <a:pt x="67800" y="9559"/>
                    <a:pt x="67810" y="9549"/>
                  </a:cubicBezTo>
                  <a:cubicBezTo>
                    <a:pt x="67819" y="9521"/>
                    <a:pt x="67810" y="9511"/>
                    <a:pt x="67800" y="9492"/>
                  </a:cubicBezTo>
                  <a:cubicBezTo>
                    <a:pt x="67791" y="9474"/>
                    <a:pt x="67791" y="9445"/>
                    <a:pt x="67782" y="9426"/>
                  </a:cubicBezTo>
                  <a:cubicBezTo>
                    <a:pt x="67782" y="9436"/>
                    <a:pt x="67772" y="9445"/>
                    <a:pt x="67772" y="9455"/>
                  </a:cubicBezTo>
                  <a:lnTo>
                    <a:pt x="67744" y="9417"/>
                  </a:lnTo>
                  <a:lnTo>
                    <a:pt x="67725" y="9436"/>
                  </a:lnTo>
                  <a:cubicBezTo>
                    <a:pt x="67715" y="9417"/>
                    <a:pt x="67715" y="9388"/>
                    <a:pt x="67715" y="9369"/>
                  </a:cubicBezTo>
                  <a:lnTo>
                    <a:pt x="67696" y="9369"/>
                  </a:lnTo>
                  <a:cubicBezTo>
                    <a:pt x="67687" y="9388"/>
                    <a:pt x="67677" y="9407"/>
                    <a:pt x="67658" y="9407"/>
                  </a:cubicBezTo>
                  <a:cubicBezTo>
                    <a:pt x="67640" y="9417"/>
                    <a:pt x="67630" y="9417"/>
                    <a:pt x="67611" y="9436"/>
                  </a:cubicBezTo>
                  <a:cubicBezTo>
                    <a:pt x="67602" y="9445"/>
                    <a:pt x="67621" y="9464"/>
                    <a:pt x="67611" y="9474"/>
                  </a:cubicBezTo>
                  <a:cubicBezTo>
                    <a:pt x="67611" y="9483"/>
                    <a:pt x="67602" y="9502"/>
                    <a:pt x="67592" y="9511"/>
                  </a:cubicBezTo>
                  <a:cubicBezTo>
                    <a:pt x="67564" y="9540"/>
                    <a:pt x="67554" y="9578"/>
                    <a:pt x="67516" y="9597"/>
                  </a:cubicBezTo>
                  <a:cubicBezTo>
                    <a:pt x="67516" y="9606"/>
                    <a:pt x="67507" y="9615"/>
                    <a:pt x="67498" y="9615"/>
                  </a:cubicBezTo>
                  <a:cubicBezTo>
                    <a:pt x="67493" y="9620"/>
                    <a:pt x="67490" y="9623"/>
                    <a:pt x="67488" y="9623"/>
                  </a:cubicBezTo>
                  <a:cubicBezTo>
                    <a:pt x="67486" y="9623"/>
                    <a:pt x="67483" y="9620"/>
                    <a:pt x="67479" y="9615"/>
                  </a:cubicBezTo>
                  <a:cubicBezTo>
                    <a:pt x="67460" y="9597"/>
                    <a:pt x="67469" y="9578"/>
                    <a:pt x="67460" y="9559"/>
                  </a:cubicBezTo>
                  <a:cubicBezTo>
                    <a:pt x="67441" y="9559"/>
                    <a:pt x="67412" y="9549"/>
                    <a:pt x="67393" y="9549"/>
                  </a:cubicBezTo>
                  <a:cubicBezTo>
                    <a:pt x="67374" y="9549"/>
                    <a:pt x="67365" y="9559"/>
                    <a:pt x="67356" y="9568"/>
                  </a:cubicBezTo>
                  <a:cubicBezTo>
                    <a:pt x="67346" y="9578"/>
                    <a:pt x="67337" y="9597"/>
                    <a:pt x="67327" y="9615"/>
                  </a:cubicBezTo>
                  <a:cubicBezTo>
                    <a:pt x="67327" y="9634"/>
                    <a:pt x="67327" y="9663"/>
                    <a:pt x="67327" y="9682"/>
                  </a:cubicBezTo>
                  <a:lnTo>
                    <a:pt x="67318" y="9682"/>
                  </a:lnTo>
                  <a:cubicBezTo>
                    <a:pt x="67308" y="9672"/>
                    <a:pt x="67308" y="9672"/>
                    <a:pt x="67299" y="9663"/>
                  </a:cubicBezTo>
                  <a:lnTo>
                    <a:pt x="67280" y="9672"/>
                  </a:lnTo>
                  <a:cubicBezTo>
                    <a:pt x="67270" y="9672"/>
                    <a:pt x="67270" y="9663"/>
                    <a:pt x="67270" y="9663"/>
                  </a:cubicBezTo>
                  <a:cubicBezTo>
                    <a:pt x="67270" y="9653"/>
                    <a:pt x="67270" y="9644"/>
                    <a:pt x="67270" y="9644"/>
                  </a:cubicBezTo>
                  <a:cubicBezTo>
                    <a:pt x="67280" y="9634"/>
                    <a:pt x="67289" y="9634"/>
                    <a:pt x="67299" y="9625"/>
                  </a:cubicBezTo>
                  <a:cubicBezTo>
                    <a:pt x="67308" y="9615"/>
                    <a:pt x="67318" y="9587"/>
                    <a:pt x="67327" y="9578"/>
                  </a:cubicBezTo>
                  <a:lnTo>
                    <a:pt x="67327" y="9578"/>
                  </a:lnTo>
                  <a:cubicBezTo>
                    <a:pt x="67300" y="9605"/>
                    <a:pt x="67259" y="9620"/>
                    <a:pt x="67217" y="9620"/>
                  </a:cubicBezTo>
                  <a:cubicBezTo>
                    <a:pt x="67187" y="9620"/>
                    <a:pt x="67156" y="9612"/>
                    <a:pt x="67128" y="9597"/>
                  </a:cubicBezTo>
                  <a:cubicBezTo>
                    <a:pt x="67128" y="9615"/>
                    <a:pt x="67119" y="9634"/>
                    <a:pt x="67109" y="9653"/>
                  </a:cubicBezTo>
                  <a:cubicBezTo>
                    <a:pt x="67101" y="9656"/>
                    <a:pt x="67093" y="9657"/>
                    <a:pt x="67087" y="9657"/>
                  </a:cubicBezTo>
                  <a:cubicBezTo>
                    <a:pt x="67067" y="9657"/>
                    <a:pt x="67058" y="9644"/>
                    <a:pt x="67043" y="9615"/>
                  </a:cubicBezTo>
                  <a:cubicBezTo>
                    <a:pt x="67034" y="9634"/>
                    <a:pt x="67034" y="9653"/>
                    <a:pt x="67024" y="9672"/>
                  </a:cubicBezTo>
                  <a:lnTo>
                    <a:pt x="66996" y="9634"/>
                  </a:lnTo>
                  <a:cubicBezTo>
                    <a:pt x="66967" y="9663"/>
                    <a:pt x="66930" y="9691"/>
                    <a:pt x="66892" y="9729"/>
                  </a:cubicBezTo>
                  <a:lnTo>
                    <a:pt x="66873" y="9682"/>
                  </a:lnTo>
                  <a:lnTo>
                    <a:pt x="66863" y="9691"/>
                  </a:lnTo>
                  <a:cubicBezTo>
                    <a:pt x="66873" y="9720"/>
                    <a:pt x="66882" y="9748"/>
                    <a:pt x="66882" y="9776"/>
                  </a:cubicBezTo>
                  <a:cubicBezTo>
                    <a:pt x="66882" y="9786"/>
                    <a:pt x="66882" y="9805"/>
                    <a:pt x="66863" y="9814"/>
                  </a:cubicBezTo>
                  <a:cubicBezTo>
                    <a:pt x="66859" y="9819"/>
                    <a:pt x="66852" y="9821"/>
                    <a:pt x="66843" y="9821"/>
                  </a:cubicBezTo>
                  <a:cubicBezTo>
                    <a:pt x="66835" y="9821"/>
                    <a:pt x="66826" y="9819"/>
                    <a:pt x="66816" y="9814"/>
                  </a:cubicBezTo>
                  <a:cubicBezTo>
                    <a:pt x="66807" y="9805"/>
                    <a:pt x="66797" y="9786"/>
                    <a:pt x="66797" y="9767"/>
                  </a:cubicBezTo>
                  <a:cubicBezTo>
                    <a:pt x="66778" y="9786"/>
                    <a:pt x="66769" y="9805"/>
                    <a:pt x="66750" y="9824"/>
                  </a:cubicBezTo>
                  <a:cubicBezTo>
                    <a:pt x="66742" y="9832"/>
                    <a:pt x="66735" y="9835"/>
                    <a:pt x="66729" y="9835"/>
                  </a:cubicBezTo>
                  <a:cubicBezTo>
                    <a:pt x="66721" y="9835"/>
                    <a:pt x="66713" y="9829"/>
                    <a:pt x="66702" y="9824"/>
                  </a:cubicBezTo>
                  <a:cubicBezTo>
                    <a:pt x="66684" y="9805"/>
                    <a:pt x="66655" y="9786"/>
                    <a:pt x="66636" y="9776"/>
                  </a:cubicBezTo>
                  <a:cubicBezTo>
                    <a:pt x="66617" y="9767"/>
                    <a:pt x="66589" y="9748"/>
                    <a:pt x="66570" y="9729"/>
                  </a:cubicBezTo>
                  <a:lnTo>
                    <a:pt x="66551" y="9748"/>
                  </a:lnTo>
                  <a:cubicBezTo>
                    <a:pt x="66542" y="9720"/>
                    <a:pt x="66532" y="9691"/>
                    <a:pt x="66513" y="9663"/>
                  </a:cubicBezTo>
                  <a:lnTo>
                    <a:pt x="66494" y="9701"/>
                  </a:lnTo>
                  <a:lnTo>
                    <a:pt x="66485" y="9701"/>
                  </a:lnTo>
                  <a:cubicBezTo>
                    <a:pt x="66475" y="9672"/>
                    <a:pt x="66466" y="9644"/>
                    <a:pt x="66456" y="9615"/>
                  </a:cubicBezTo>
                  <a:cubicBezTo>
                    <a:pt x="66447" y="9625"/>
                    <a:pt x="66437" y="9625"/>
                    <a:pt x="66428" y="9634"/>
                  </a:cubicBezTo>
                  <a:cubicBezTo>
                    <a:pt x="66428" y="9653"/>
                    <a:pt x="66437" y="9663"/>
                    <a:pt x="66437" y="9672"/>
                  </a:cubicBezTo>
                  <a:cubicBezTo>
                    <a:pt x="66447" y="9682"/>
                    <a:pt x="66437" y="9691"/>
                    <a:pt x="66437" y="9701"/>
                  </a:cubicBezTo>
                  <a:cubicBezTo>
                    <a:pt x="66428" y="9710"/>
                    <a:pt x="66428" y="9720"/>
                    <a:pt x="66428" y="9720"/>
                  </a:cubicBezTo>
                  <a:cubicBezTo>
                    <a:pt x="66428" y="9729"/>
                    <a:pt x="66428" y="9739"/>
                    <a:pt x="66428" y="9748"/>
                  </a:cubicBezTo>
                  <a:cubicBezTo>
                    <a:pt x="66428" y="9767"/>
                    <a:pt x="66418" y="9776"/>
                    <a:pt x="66400" y="9786"/>
                  </a:cubicBezTo>
                  <a:cubicBezTo>
                    <a:pt x="66428" y="9824"/>
                    <a:pt x="66447" y="9862"/>
                    <a:pt x="66475" y="9899"/>
                  </a:cubicBezTo>
                  <a:cubicBezTo>
                    <a:pt x="66485" y="9881"/>
                    <a:pt x="66485" y="9862"/>
                    <a:pt x="66494" y="9843"/>
                  </a:cubicBezTo>
                  <a:lnTo>
                    <a:pt x="66494" y="9843"/>
                  </a:lnTo>
                  <a:cubicBezTo>
                    <a:pt x="66504" y="9862"/>
                    <a:pt x="66504" y="9890"/>
                    <a:pt x="66475" y="9909"/>
                  </a:cubicBezTo>
                  <a:cubicBezTo>
                    <a:pt x="66466" y="9909"/>
                    <a:pt x="66447" y="9918"/>
                    <a:pt x="66437" y="9918"/>
                  </a:cubicBezTo>
                  <a:cubicBezTo>
                    <a:pt x="66418" y="9918"/>
                    <a:pt x="66400" y="9928"/>
                    <a:pt x="66390" y="9928"/>
                  </a:cubicBezTo>
                  <a:cubicBezTo>
                    <a:pt x="66362" y="9947"/>
                    <a:pt x="66333" y="9956"/>
                    <a:pt x="66314" y="9956"/>
                  </a:cubicBezTo>
                  <a:cubicBezTo>
                    <a:pt x="66286" y="9947"/>
                    <a:pt x="66277" y="9928"/>
                    <a:pt x="66267" y="9909"/>
                  </a:cubicBezTo>
                  <a:cubicBezTo>
                    <a:pt x="66258" y="9918"/>
                    <a:pt x="66258" y="9928"/>
                    <a:pt x="66258" y="9947"/>
                  </a:cubicBezTo>
                  <a:cubicBezTo>
                    <a:pt x="66267" y="9947"/>
                    <a:pt x="66267" y="9956"/>
                    <a:pt x="66277" y="9966"/>
                  </a:cubicBezTo>
                  <a:cubicBezTo>
                    <a:pt x="66295" y="9985"/>
                    <a:pt x="66305" y="10013"/>
                    <a:pt x="66305" y="10041"/>
                  </a:cubicBezTo>
                  <a:cubicBezTo>
                    <a:pt x="66305" y="10060"/>
                    <a:pt x="66286" y="10079"/>
                    <a:pt x="66295" y="10098"/>
                  </a:cubicBezTo>
                  <a:cubicBezTo>
                    <a:pt x="66305" y="10117"/>
                    <a:pt x="66324" y="10117"/>
                    <a:pt x="66343" y="10117"/>
                  </a:cubicBezTo>
                  <a:cubicBezTo>
                    <a:pt x="66333" y="10146"/>
                    <a:pt x="66324" y="10174"/>
                    <a:pt x="66314" y="10202"/>
                  </a:cubicBezTo>
                  <a:cubicBezTo>
                    <a:pt x="66305" y="10221"/>
                    <a:pt x="66295" y="10240"/>
                    <a:pt x="66286" y="10269"/>
                  </a:cubicBezTo>
                  <a:cubicBezTo>
                    <a:pt x="66286" y="10278"/>
                    <a:pt x="66277" y="10297"/>
                    <a:pt x="66258" y="10306"/>
                  </a:cubicBezTo>
                  <a:cubicBezTo>
                    <a:pt x="66248" y="10306"/>
                    <a:pt x="66239" y="10306"/>
                    <a:pt x="66239" y="10316"/>
                  </a:cubicBezTo>
                  <a:cubicBezTo>
                    <a:pt x="66229" y="10325"/>
                    <a:pt x="66229" y="10335"/>
                    <a:pt x="66220" y="10344"/>
                  </a:cubicBezTo>
                  <a:lnTo>
                    <a:pt x="66229" y="10354"/>
                  </a:lnTo>
                  <a:lnTo>
                    <a:pt x="66258" y="10335"/>
                  </a:lnTo>
                  <a:cubicBezTo>
                    <a:pt x="66267" y="10344"/>
                    <a:pt x="66277" y="10354"/>
                    <a:pt x="66286" y="10363"/>
                  </a:cubicBezTo>
                  <a:cubicBezTo>
                    <a:pt x="66295" y="10354"/>
                    <a:pt x="66305" y="10344"/>
                    <a:pt x="66305" y="10335"/>
                  </a:cubicBezTo>
                  <a:cubicBezTo>
                    <a:pt x="66314" y="10325"/>
                    <a:pt x="66324" y="10306"/>
                    <a:pt x="66324" y="10297"/>
                  </a:cubicBezTo>
                  <a:cubicBezTo>
                    <a:pt x="66324" y="10269"/>
                    <a:pt x="66295" y="10240"/>
                    <a:pt x="66343" y="10221"/>
                  </a:cubicBezTo>
                  <a:cubicBezTo>
                    <a:pt x="66381" y="10269"/>
                    <a:pt x="66381" y="10325"/>
                    <a:pt x="66362" y="10373"/>
                  </a:cubicBezTo>
                  <a:cubicBezTo>
                    <a:pt x="66349" y="10373"/>
                    <a:pt x="66336" y="10369"/>
                    <a:pt x="66324" y="10369"/>
                  </a:cubicBezTo>
                  <a:cubicBezTo>
                    <a:pt x="66318" y="10369"/>
                    <a:pt x="66311" y="10370"/>
                    <a:pt x="66305" y="10373"/>
                  </a:cubicBezTo>
                  <a:cubicBezTo>
                    <a:pt x="66286" y="10392"/>
                    <a:pt x="66286" y="10420"/>
                    <a:pt x="66267" y="10439"/>
                  </a:cubicBezTo>
                  <a:lnTo>
                    <a:pt x="66258" y="10354"/>
                  </a:lnTo>
                  <a:cubicBezTo>
                    <a:pt x="66244" y="10367"/>
                    <a:pt x="66234" y="10372"/>
                    <a:pt x="66225" y="10372"/>
                  </a:cubicBezTo>
                  <a:cubicBezTo>
                    <a:pt x="66204" y="10372"/>
                    <a:pt x="66195" y="10342"/>
                    <a:pt x="66182" y="10335"/>
                  </a:cubicBezTo>
                  <a:lnTo>
                    <a:pt x="66210" y="10316"/>
                  </a:lnTo>
                  <a:cubicBezTo>
                    <a:pt x="66199" y="10305"/>
                    <a:pt x="66189" y="10299"/>
                    <a:pt x="66180" y="10299"/>
                  </a:cubicBezTo>
                  <a:cubicBezTo>
                    <a:pt x="66167" y="10299"/>
                    <a:pt x="66155" y="10312"/>
                    <a:pt x="66144" y="10335"/>
                  </a:cubicBezTo>
                  <a:lnTo>
                    <a:pt x="66172" y="10325"/>
                  </a:lnTo>
                  <a:lnTo>
                    <a:pt x="66172" y="10325"/>
                  </a:lnTo>
                  <a:cubicBezTo>
                    <a:pt x="66163" y="10344"/>
                    <a:pt x="66163" y="10373"/>
                    <a:pt x="66153" y="10392"/>
                  </a:cubicBezTo>
                  <a:cubicBezTo>
                    <a:pt x="66191" y="10411"/>
                    <a:pt x="66191" y="10448"/>
                    <a:pt x="66182" y="10477"/>
                  </a:cubicBezTo>
                  <a:lnTo>
                    <a:pt x="66239" y="10524"/>
                  </a:lnTo>
                  <a:lnTo>
                    <a:pt x="66258" y="10496"/>
                  </a:lnTo>
                  <a:cubicBezTo>
                    <a:pt x="66258" y="10515"/>
                    <a:pt x="66267" y="10543"/>
                    <a:pt x="66258" y="10553"/>
                  </a:cubicBezTo>
                  <a:cubicBezTo>
                    <a:pt x="66253" y="10557"/>
                    <a:pt x="66243" y="10557"/>
                    <a:pt x="66233" y="10557"/>
                  </a:cubicBezTo>
                  <a:cubicBezTo>
                    <a:pt x="66222" y="10557"/>
                    <a:pt x="66210" y="10557"/>
                    <a:pt x="66201" y="10562"/>
                  </a:cubicBezTo>
                  <a:cubicBezTo>
                    <a:pt x="66182" y="10581"/>
                    <a:pt x="66163" y="10600"/>
                    <a:pt x="66163" y="10628"/>
                  </a:cubicBezTo>
                  <a:cubicBezTo>
                    <a:pt x="66163" y="10638"/>
                    <a:pt x="66172" y="10647"/>
                    <a:pt x="66172" y="10666"/>
                  </a:cubicBezTo>
                  <a:cubicBezTo>
                    <a:pt x="66182" y="10666"/>
                    <a:pt x="66182" y="10676"/>
                    <a:pt x="66182" y="10676"/>
                  </a:cubicBezTo>
                  <a:cubicBezTo>
                    <a:pt x="66182" y="10685"/>
                    <a:pt x="66182" y="10695"/>
                    <a:pt x="66172" y="10704"/>
                  </a:cubicBezTo>
                  <a:cubicBezTo>
                    <a:pt x="66163" y="10695"/>
                    <a:pt x="66153" y="10695"/>
                    <a:pt x="66153" y="10676"/>
                  </a:cubicBezTo>
                  <a:cubicBezTo>
                    <a:pt x="66153" y="10657"/>
                    <a:pt x="66153" y="10638"/>
                    <a:pt x="66153" y="10619"/>
                  </a:cubicBezTo>
                  <a:lnTo>
                    <a:pt x="66144" y="10628"/>
                  </a:lnTo>
                  <a:cubicBezTo>
                    <a:pt x="66125" y="10609"/>
                    <a:pt x="66106" y="10600"/>
                    <a:pt x="66087" y="10581"/>
                  </a:cubicBezTo>
                  <a:cubicBezTo>
                    <a:pt x="66078" y="10576"/>
                    <a:pt x="66068" y="10574"/>
                    <a:pt x="66059" y="10574"/>
                  </a:cubicBezTo>
                  <a:cubicBezTo>
                    <a:pt x="66049" y="10574"/>
                    <a:pt x="66040" y="10576"/>
                    <a:pt x="66030" y="10581"/>
                  </a:cubicBezTo>
                  <a:cubicBezTo>
                    <a:pt x="66040" y="10590"/>
                    <a:pt x="66040" y="10609"/>
                    <a:pt x="66049" y="10619"/>
                  </a:cubicBezTo>
                  <a:cubicBezTo>
                    <a:pt x="66049" y="10638"/>
                    <a:pt x="66040" y="10647"/>
                    <a:pt x="66030" y="10666"/>
                  </a:cubicBezTo>
                  <a:cubicBezTo>
                    <a:pt x="66049" y="10666"/>
                    <a:pt x="66068" y="10666"/>
                    <a:pt x="66087" y="10676"/>
                  </a:cubicBezTo>
                  <a:cubicBezTo>
                    <a:pt x="66097" y="10685"/>
                    <a:pt x="66097" y="10695"/>
                    <a:pt x="66097" y="10713"/>
                  </a:cubicBezTo>
                  <a:cubicBezTo>
                    <a:pt x="66089" y="10729"/>
                    <a:pt x="66081" y="10744"/>
                    <a:pt x="66068" y="10744"/>
                  </a:cubicBezTo>
                  <a:cubicBezTo>
                    <a:pt x="66065" y="10744"/>
                    <a:pt x="66062" y="10744"/>
                    <a:pt x="66059" y="10742"/>
                  </a:cubicBezTo>
                  <a:cubicBezTo>
                    <a:pt x="66040" y="10732"/>
                    <a:pt x="66021" y="10713"/>
                    <a:pt x="66002" y="10704"/>
                  </a:cubicBezTo>
                  <a:cubicBezTo>
                    <a:pt x="66002" y="10713"/>
                    <a:pt x="65993" y="10713"/>
                    <a:pt x="65993" y="10723"/>
                  </a:cubicBezTo>
                  <a:cubicBezTo>
                    <a:pt x="66002" y="10732"/>
                    <a:pt x="66002" y="10751"/>
                    <a:pt x="66011" y="10751"/>
                  </a:cubicBezTo>
                  <a:cubicBezTo>
                    <a:pt x="66040" y="10770"/>
                    <a:pt x="66068" y="10780"/>
                    <a:pt x="66097" y="10780"/>
                  </a:cubicBezTo>
                  <a:cubicBezTo>
                    <a:pt x="66097" y="10827"/>
                    <a:pt x="66116" y="10874"/>
                    <a:pt x="66068" y="10912"/>
                  </a:cubicBezTo>
                  <a:lnTo>
                    <a:pt x="66059" y="10884"/>
                  </a:lnTo>
                  <a:lnTo>
                    <a:pt x="66002" y="10884"/>
                  </a:lnTo>
                  <a:cubicBezTo>
                    <a:pt x="66011" y="10865"/>
                    <a:pt x="66011" y="10855"/>
                    <a:pt x="66011" y="10846"/>
                  </a:cubicBezTo>
                  <a:lnTo>
                    <a:pt x="66011" y="10846"/>
                  </a:lnTo>
                  <a:cubicBezTo>
                    <a:pt x="65993" y="10865"/>
                    <a:pt x="65974" y="10884"/>
                    <a:pt x="65955" y="10903"/>
                  </a:cubicBezTo>
                  <a:cubicBezTo>
                    <a:pt x="65955" y="10893"/>
                    <a:pt x="65955" y="10884"/>
                    <a:pt x="65955" y="10874"/>
                  </a:cubicBezTo>
                  <a:cubicBezTo>
                    <a:pt x="65955" y="10874"/>
                    <a:pt x="65964" y="10865"/>
                    <a:pt x="65964" y="10865"/>
                  </a:cubicBezTo>
                  <a:lnTo>
                    <a:pt x="65964" y="10855"/>
                  </a:lnTo>
                  <a:lnTo>
                    <a:pt x="65907" y="10855"/>
                  </a:lnTo>
                  <a:lnTo>
                    <a:pt x="65907" y="10912"/>
                  </a:lnTo>
                  <a:cubicBezTo>
                    <a:pt x="65936" y="10931"/>
                    <a:pt x="65945" y="10960"/>
                    <a:pt x="65964" y="10979"/>
                  </a:cubicBezTo>
                  <a:cubicBezTo>
                    <a:pt x="65983" y="10979"/>
                    <a:pt x="66002" y="10979"/>
                    <a:pt x="66021" y="10969"/>
                  </a:cubicBezTo>
                  <a:lnTo>
                    <a:pt x="66021" y="10969"/>
                  </a:lnTo>
                  <a:cubicBezTo>
                    <a:pt x="66021" y="10988"/>
                    <a:pt x="66011" y="11007"/>
                    <a:pt x="66011" y="11026"/>
                  </a:cubicBezTo>
                  <a:cubicBezTo>
                    <a:pt x="66002" y="11045"/>
                    <a:pt x="66002" y="11054"/>
                    <a:pt x="65993" y="11073"/>
                  </a:cubicBezTo>
                  <a:cubicBezTo>
                    <a:pt x="65993" y="11092"/>
                    <a:pt x="66011" y="11102"/>
                    <a:pt x="66030" y="11111"/>
                  </a:cubicBezTo>
                  <a:lnTo>
                    <a:pt x="66040" y="11073"/>
                  </a:lnTo>
                  <a:lnTo>
                    <a:pt x="66049" y="11073"/>
                  </a:lnTo>
                  <a:cubicBezTo>
                    <a:pt x="66059" y="11120"/>
                    <a:pt x="66068" y="11158"/>
                    <a:pt x="66087" y="11206"/>
                  </a:cubicBezTo>
                  <a:cubicBezTo>
                    <a:pt x="66117" y="11198"/>
                    <a:pt x="66140" y="11168"/>
                    <a:pt x="66167" y="11168"/>
                  </a:cubicBezTo>
                  <a:cubicBezTo>
                    <a:pt x="66175" y="11168"/>
                    <a:pt x="66183" y="11171"/>
                    <a:pt x="66191" y="11177"/>
                  </a:cubicBezTo>
                  <a:cubicBezTo>
                    <a:pt x="66210" y="11158"/>
                    <a:pt x="66220" y="11149"/>
                    <a:pt x="66229" y="11130"/>
                  </a:cubicBezTo>
                  <a:cubicBezTo>
                    <a:pt x="66220" y="11130"/>
                    <a:pt x="66220" y="11120"/>
                    <a:pt x="66220" y="11120"/>
                  </a:cubicBezTo>
                  <a:cubicBezTo>
                    <a:pt x="66210" y="11102"/>
                    <a:pt x="66239" y="11092"/>
                    <a:pt x="66248" y="11083"/>
                  </a:cubicBezTo>
                  <a:cubicBezTo>
                    <a:pt x="66251" y="11082"/>
                    <a:pt x="66253" y="11082"/>
                    <a:pt x="66255" y="11082"/>
                  </a:cubicBezTo>
                  <a:cubicBezTo>
                    <a:pt x="66290" y="11082"/>
                    <a:pt x="66316" y="11141"/>
                    <a:pt x="66333" y="11168"/>
                  </a:cubicBezTo>
                  <a:cubicBezTo>
                    <a:pt x="66314" y="11168"/>
                    <a:pt x="66295" y="11168"/>
                    <a:pt x="66277" y="11177"/>
                  </a:cubicBezTo>
                  <a:cubicBezTo>
                    <a:pt x="66258" y="11177"/>
                    <a:pt x="66239" y="11187"/>
                    <a:pt x="66229" y="11206"/>
                  </a:cubicBezTo>
                  <a:cubicBezTo>
                    <a:pt x="66248" y="11225"/>
                    <a:pt x="66267" y="11244"/>
                    <a:pt x="66286" y="11272"/>
                  </a:cubicBezTo>
                  <a:cubicBezTo>
                    <a:pt x="66300" y="11251"/>
                    <a:pt x="66320" y="11240"/>
                    <a:pt x="66345" y="11240"/>
                  </a:cubicBezTo>
                  <a:cubicBezTo>
                    <a:pt x="66353" y="11240"/>
                    <a:pt x="66362" y="11241"/>
                    <a:pt x="66371" y="11244"/>
                  </a:cubicBezTo>
                  <a:lnTo>
                    <a:pt x="66305" y="11291"/>
                  </a:lnTo>
                  <a:cubicBezTo>
                    <a:pt x="66327" y="11291"/>
                    <a:pt x="66348" y="11278"/>
                    <a:pt x="66366" y="11278"/>
                  </a:cubicBezTo>
                  <a:cubicBezTo>
                    <a:pt x="66380" y="11278"/>
                    <a:pt x="66391" y="11285"/>
                    <a:pt x="66400" y="11310"/>
                  </a:cubicBezTo>
                  <a:lnTo>
                    <a:pt x="66466" y="11310"/>
                  </a:lnTo>
                  <a:lnTo>
                    <a:pt x="66475" y="11319"/>
                  </a:lnTo>
                  <a:cubicBezTo>
                    <a:pt x="66466" y="11319"/>
                    <a:pt x="66456" y="11329"/>
                    <a:pt x="66447" y="11338"/>
                  </a:cubicBezTo>
                  <a:cubicBezTo>
                    <a:pt x="66466" y="11386"/>
                    <a:pt x="66447" y="11442"/>
                    <a:pt x="66409" y="11471"/>
                  </a:cubicBezTo>
                  <a:lnTo>
                    <a:pt x="66418" y="11490"/>
                  </a:lnTo>
                  <a:lnTo>
                    <a:pt x="66333" y="11490"/>
                  </a:lnTo>
                  <a:cubicBezTo>
                    <a:pt x="66343" y="11480"/>
                    <a:pt x="66352" y="11461"/>
                    <a:pt x="66362" y="11452"/>
                  </a:cubicBezTo>
                  <a:lnTo>
                    <a:pt x="66362" y="11442"/>
                  </a:lnTo>
                  <a:cubicBezTo>
                    <a:pt x="66343" y="11452"/>
                    <a:pt x="66333" y="11452"/>
                    <a:pt x="66324" y="11461"/>
                  </a:cubicBezTo>
                  <a:cubicBezTo>
                    <a:pt x="66314" y="11471"/>
                    <a:pt x="66305" y="11480"/>
                    <a:pt x="66295" y="11480"/>
                  </a:cubicBezTo>
                  <a:cubicBezTo>
                    <a:pt x="66279" y="11491"/>
                    <a:pt x="66262" y="11496"/>
                    <a:pt x="66247" y="11496"/>
                  </a:cubicBezTo>
                  <a:cubicBezTo>
                    <a:pt x="66237" y="11496"/>
                    <a:pt x="66228" y="11494"/>
                    <a:pt x="66220" y="11490"/>
                  </a:cubicBezTo>
                  <a:cubicBezTo>
                    <a:pt x="66201" y="11490"/>
                    <a:pt x="66182" y="11490"/>
                    <a:pt x="66182" y="11509"/>
                  </a:cubicBezTo>
                  <a:cubicBezTo>
                    <a:pt x="66172" y="11518"/>
                    <a:pt x="66182" y="11527"/>
                    <a:pt x="66172" y="11537"/>
                  </a:cubicBezTo>
                  <a:cubicBezTo>
                    <a:pt x="66172" y="11546"/>
                    <a:pt x="66163" y="11546"/>
                    <a:pt x="66153" y="11556"/>
                  </a:cubicBezTo>
                  <a:cubicBezTo>
                    <a:pt x="66135" y="11575"/>
                    <a:pt x="66125" y="11603"/>
                    <a:pt x="66116" y="11622"/>
                  </a:cubicBezTo>
                  <a:cubicBezTo>
                    <a:pt x="66172" y="11613"/>
                    <a:pt x="66172" y="11527"/>
                    <a:pt x="66239" y="11518"/>
                  </a:cubicBezTo>
                  <a:lnTo>
                    <a:pt x="66248" y="11546"/>
                  </a:lnTo>
                  <a:lnTo>
                    <a:pt x="66305" y="11537"/>
                  </a:lnTo>
                  <a:cubicBezTo>
                    <a:pt x="66321" y="11521"/>
                    <a:pt x="66339" y="11514"/>
                    <a:pt x="66359" y="11514"/>
                  </a:cubicBezTo>
                  <a:cubicBezTo>
                    <a:pt x="66375" y="11514"/>
                    <a:pt x="66392" y="11519"/>
                    <a:pt x="66409" y="11527"/>
                  </a:cubicBezTo>
                  <a:cubicBezTo>
                    <a:pt x="66392" y="11568"/>
                    <a:pt x="66385" y="11588"/>
                    <a:pt x="66362" y="11588"/>
                  </a:cubicBezTo>
                  <a:cubicBezTo>
                    <a:pt x="66348" y="11588"/>
                    <a:pt x="66328" y="11580"/>
                    <a:pt x="66295" y="11565"/>
                  </a:cubicBezTo>
                  <a:cubicBezTo>
                    <a:pt x="66277" y="11594"/>
                    <a:pt x="66267" y="11622"/>
                    <a:pt x="66277" y="11660"/>
                  </a:cubicBezTo>
                  <a:cubicBezTo>
                    <a:pt x="66277" y="11669"/>
                    <a:pt x="66286" y="11679"/>
                    <a:pt x="66295" y="11688"/>
                  </a:cubicBezTo>
                  <a:cubicBezTo>
                    <a:pt x="66305" y="11688"/>
                    <a:pt x="66324" y="11688"/>
                    <a:pt x="66333" y="11698"/>
                  </a:cubicBezTo>
                  <a:cubicBezTo>
                    <a:pt x="66343" y="11745"/>
                    <a:pt x="66352" y="11783"/>
                    <a:pt x="66362" y="11830"/>
                  </a:cubicBezTo>
                  <a:cubicBezTo>
                    <a:pt x="66371" y="11878"/>
                    <a:pt x="66400" y="11897"/>
                    <a:pt x="66447" y="11897"/>
                  </a:cubicBezTo>
                  <a:cubicBezTo>
                    <a:pt x="66418" y="11830"/>
                    <a:pt x="66409" y="11755"/>
                    <a:pt x="66428" y="11688"/>
                  </a:cubicBezTo>
                  <a:cubicBezTo>
                    <a:pt x="66456" y="11669"/>
                    <a:pt x="66494" y="11660"/>
                    <a:pt x="66532" y="11651"/>
                  </a:cubicBezTo>
                  <a:cubicBezTo>
                    <a:pt x="66551" y="11651"/>
                    <a:pt x="66570" y="11641"/>
                    <a:pt x="66598" y="11641"/>
                  </a:cubicBezTo>
                  <a:lnTo>
                    <a:pt x="66627" y="11641"/>
                  </a:lnTo>
                  <a:cubicBezTo>
                    <a:pt x="66636" y="11641"/>
                    <a:pt x="66636" y="11651"/>
                    <a:pt x="66646" y="11660"/>
                  </a:cubicBezTo>
                  <a:cubicBezTo>
                    <a:pt x="66636" y="11660"/>
                    <a:pt x="66627" y="11669"/>
                    <a:pt x="66627" y="11679"/>
                  </a:cubicBezTo>
                  <a:cubicBezTo>
                    <a:pt x="66617" y="11679"/>
                    <a:pt x="66608" y="11679"/>
                    <a:pt x="66598" y="11688"/>
                  </a:cubicBezTo>
                  <a:cubicBezTo>
                    <a:pt x="66542" y="11717"/>
                    <a:pt x="66542" y="11726"/>
                    <a:pt x="66560" y="11793"/>
                  </a:cubicBezTo>
                  <a:cubicBezTo>
                    <a:pt x="66578" y="11749"/>
                    <a:pt x="66579" y="11697"/>
                    <a:pt x="66639" y="11697"/>
                  </a:cubicBezTo>
                  <a:cubicBezTo>
                    <a:pt x="66644" y="11697"/>
                    <a:pt x="66649" y="11697"/>
                    <a:pt x="66655" y="11698"/>
                  </a:cubicBezTo>
                  <a:cubicBezTo>
                    <a:pt x="66636" y="11726"/>
                    <a:pt x="66627" y="11774"/>
                    <a:pt x="66627" y="11811"/>
                  </a:cubicBezTo>
                  <a:cubicBezTo>
                    <a:pt x="66627" y="11830"/>
                    <a:pt x="66636" y="11849"/>
                    <a:pt x="66646" y="11868"/>
                  </a:cubicBezTo>
                  <a:cubicBezTo>
                    <a:pt x="66646" y="11878"/>
                    <a:pt x="66655" y="11887"/>
                    <a:pt x="66655" y="11887"/>
                  </a:cubicBezTo>
                  <a:cubicBezTo>
                    <a:pt x="66665" y="11897"/>
                    <a:pt x="66674" y="11897"/>
                    <a:pt x="66684" y="11906"/>
                  </a:cubicBezTo>
                  <a:cubicBezTo>
                    <a:pt x="66684" y="11849"/>
                    <a:pt x="66674" y="11793"/>
                    <a:pt x="66674" y="11736"/>
                  </a:cubicBezTo>
                  <a:lnTo>
                    <a:pt x="66684" y="11726"/>
                  </a:lnTo>
                  <a:cubicBezTo>
                    <a:pt x="66712" y="11745"/>
                    <a:pt x="66740" y="11774"/>
                    <a:pt x="66750" y="11802"/>
                  </a:cubicBezTo>
                  <a:cubicBezTo>
                    <a:pt x="66769" y="11840"/>
                    <a:pt x="66788" y="11878"/>
                    <a:pt x="66807" y="11916"/>
                  </a:cubicBezTo>
                  <a:lnTo>
                    <a:pt x="66816" y="11916"/>
                  </a:lnTo>
                  <a:cubicBezTo>
                    <a:pt x="66807" y="11887"/>
                    <a:pt x="66797" y="11868"/>
                    <a:pt x="66797" y="11849"/>
                  </a:cubicBezTo>
                  <a:cubicBezTo>
                    <a:pt x="66788" y="11830"/>
                    <a:pt x="66797" y="11802"/>
                    <a:pt x="66778" y="11783"/>
                  </a:cubicBezTo>
                  <a:cubicBezTo>
                    <a:pt x="66750" y="11745"/>
                    <a:pt x="66721" y="11707"/>
                    <a:pt x="66684" y="11660"/>
                  </a:cubicBezTo>
                  <a:cubicBezTo>
                    <a:pt x="66759" y="11651"/>
                    <a:pt x="66835" y="11641"/>
                    <a:pt x="66901" y="11622"/>
                  </a:cubicBezTo>
                  <a:lnTo>
                    <a:pt x="66911" y="11632"/>
                  </a:lnTo>
                  <a:cubicBezTo>
                    <a:pt x="66882" y="11660"/>
                    <a:pt x="66863" y="11698"/>
                    <a:pt x="66835" y="11726"/>
                  </a:cubicBezTo>
                  <a:cubicBezTo>
                    <a:pt x="66863" y="11726"/>
                    <a:pt x="66892" y="11707"/>
                    <a:pt x="66901" y="11679"/>
                  </a:cubicBezTo>
                  <a:cubicBezTo>
                    <a:pt x="66911" y="11669"/>
                    <a:pt x="66920" y="11660"/>
                    <a:pt x="66930" y="11651"/>
                  </a:cubicBezTo>
                  <a:cubicBezTo>
                    <a:pt x="66949" y="11651"/>
                    <a:pt x="66958" y="11651"/>
                    <a:pt x="66967" y="11660"/>
                  </a:cubicBezTo>
                  <a:cubicBezTo>
                    <a:pt x="67043" y="11669"/>
                    <a:pt x="67109" y="11707"/>
                    <a:pt x="67157" y="11755"/>
                  </a:cubicBezTo>
                  <a:cubicBezTo>
                    <a:pt x="67176" y="11764"/>
                    <a:pt x="67185" y="11783"/>
                    <a:pt x="67195" y="11802"/>
                  </a:cubicBezTo>
                  <a:cubicBezTo>
                    <a:pt x="67204" y="11821"/>
                    <a:pt x="67214" y="11830"/>
                    <a:pt x="67204" y="11849"/>
                  </a:cubicBezTo>
                  <a:cubicBezTo>
                    <a:pt x="67185" y="11868"/>
                    <a:pt x="67166" y="11887"/>
                    <a:pt x="67147" y="11906"/>
                  </a:cubicBezTo>
                  <a:cubicBezTo>
                    <a:pt x="67138" y="11916"/>
                    <a:pt x="67128" y="11925"/>
                    <a:pt x="67119" y="11935"/>
                  </a:cubicBezTo>
                  <a:cubicBezTo>
                    <a:pt x="67109" y="11935"/>
                    <a:pt x="67100" y="11935"/>
                    <a:pt x="67091" y="11925"/>
                  </a:cubicBezTo>
                  <a:cubicBezTo>
                    <a:pt x="67081" y="11925"/>
                    <a:pt x="67081" y="11925"/>
                    <a:pt x="67072" y="11916"/>
                  </a:cubicBezTo>
                  <a:cubicBezTo>
                    <a:pt x="67072" y="11916"/>
                    <a:pt x="67062" y="11906"/>
                    <a:pt x="67062" y="11906"/>
                  </a:cubicBezTo>
                  <a:cubicBezTo>
                    <a:pt x="67053" y="11897"/>
                    <a:pt x="67043" y="11897"/>
                    <a:pt x="67034" y="11897"/>
                  </a:cubicBezTo>
                  <a:cubicBezTo>
                    <a:pt x="67015" y="11897"/>
                    <a:pt x="67005" y="11906"/>
                    <a:pt x="66996" y="11925"/>
                  </a:cubicBezTo>
                  <a:lnTo>
                    <a:pt x="66996" y="11991"/>
                  </a:lnTo>
                  <a:cubicBezTo>
                    <a:pt x="67004" y="12003"/>
                    <a:pt x="67016" y="12007"/>
                    <a:pt x="67028" y="12007"/>
                  </a:cubicBezTo>
                  <a:cubicBezTo>
                    <a:pt x="67046" y="12007"/>
                    <a:pt x="67065" y="12001"/>
                    <a:pt x="67081" y="12001"/>
                  </a:cubicBezTo>
                  <a:lnTo>
                    <a:pt x="67081" y="12020"/>
                  </a:lnTo>
                  <a:lnTo>
                    <a:pt x="67043" y="12029"/>
                  </a:lnTo>
                  <a:lnTo>
                    <a:pt x="67091" y="12076"/>
                  </a:lnTo>
                  <a:lnTo>
                    <a:pt x="67100" y="12076"/>
                  </a:lnTo>
                  <a:cubicBezTo>
                    <a:pt x="67100" y="12095"/>
                    <a:pt x="67091" y="12114"/>
                    <a:pt x="67091" y="12133"/>
                  </a:cubicBezTo>
                  <a:lnTo>
                    <a:pt x="67100" y="12133"/>
                  </a:lnTo>
                  <a:cubicBezTo>
                    <a:pt x="67109" y="12152"/>
                    <a:pt x="67128" y="12190"/>
                    <a:pt x="67109" y="12218"/>
                  </a:cubicBezTo>
                  <a:cubicBezTo>
                    <a:pt x="67091" y="12237"/>
                    <a:pt x="67062" y="12237"/>
                    <a:pt x="67043" y="12247"/>
                  </a:cubicBezTo>
                  <a:cubicBezTo>
                    <a:pt x="67058" y="12261"/>
                    <a:pt x="67078" y="12282"/>
                    <a:pt x="67099" y="12282"/>
                  </a:cubicBezTo>
                  <a:cubicBezTo>
                    <a:pt x="67106" y="12282"/>
                    <a:pt x="67112" y="12280"/>
                    <a:pt x="67119" y="12275"/>
                  </a:cubicBezTo>
                  <a:cubicBezTo>
                    <a:pt x="67147" y="12266"/>
                    <a:pt x="67147" y="12237"/>
                    <a:pt x="67147" y="12209"/>
                  </a:cubicBezTo>
                  <a:cubicBezTo>
                    <a:pt x="67195" y="12228"/>
                    <a:pt x="67223" y="12285"/>
                    <a:pt x="67204" y="12323"/>
                  </a:cubicBezTo>
                  <a:cubicBezTo>
                    <a:pt x="67223" y="12342"/>
                    <a:pt x="67251" y="12351"/>
                    <a:pt x="67280" y="12360"/>
                  </a:cubicBezTo>
                  <a:cubicBezTo>
                    <a:pt x="67252" y="12400"/>
                    <a:pt x="67207" y="12422"/>
                    <a:pt x="67161" y="12422"/>
                  </a:cubicBezTo>
                  <a:cubicBezTo>
                    <a:pt x="67130" y="12422"/>
                    <a:pt x="67098" y="12412"/>
                    <a:pt x="67072" y="12389"/>
                  </a:cubicBezTo>
                  <a:lnTo>
                    <a:pt x="67053" y="12417"/>
                  </a:lnTo>
                  <a:cubicBezTo>
                    <a:pt x="67062" y="12417"/>
                    <a:pt x="67072" y="12427"/>
                    <a:pt x="67091" y="12427"/>
                  </a:cubicBezTo>
                  <a:lnTo>
                    <a:pt x="67062" y="12446"/>
                  </a:lnTo>
                  <a:cubicBezTo>
                    <a:pt x="67072" y="12455"/>
                    <a:pt x="67081" y="12474"/>
                    <a:pt x="67081" y="12493"/>
                  </a:cubicBezTo>
                  <a:cubicBezTo>
                    <a:pt x="67081" y="12502"/>
                    <a:pt x="67081" y="12512"/>
                    <a:pt x="67081" y="12521"/>
                  </a:cubicBezTo>
                  <a:cubicBezTo>
                    <a:pt x="67062" y="12521"/>
                    <a:pt x="67053" y="12531"/>
                    <a:pt x="67043" y="12531"/>
                  </a:cubicBezTo>
                  <a:cubicBezTo>
                    <a:pt x="67024" y="12531"/>
                    <a:pt x="67005" y="12531"/>
                    <a:pt x="66996" y="12521"/>
                  </a:cubicBezTo>
                  <a:cubicBezTo>
                    <a:pt x="66977" y="12512"/>
                    <a:pt x="66967" y="12502"/>
                    <a:pt x="66958" y="12483"/>
                  </a:cubicBezTo>
                  <a:cubicBezTo>
                    <a:pt x="66939" y="12474"/>
                    <a:pt x="66930" y="12465"/>
                    <a:pt x="66920" y="12455"/>
                  </a:cubicBezTo>
                  <a:cubicBezTo>
                    <a:pt x="66911" y="12446"/>
                    <a:pt x="66911" y="12427"/>
                    <a:pt x="66911" y="12417"/>
                  </a:cubicBezTo>
                  <a:cubicBezTo>
                    <a:pt x="66911" y="12398"/>
                    <a:pt x="66911" y="12379"/>
                    <a:pt x="66911" y="12360"/>
                  </a:cubicBezTo>
                  <a:lnTo>
                    <a:pt x="66873" y="12379"/>
                  </a:lnTo>
                  <a:cubicBezTo>
                    <a:pt x="66873" y="12389"/>
                    <a:pt x="66882" y="12398"/>
                    <a:pt x="66882" y="12408"/>
                  </a:cubicBezTo>
                  <a:cubicBezTo>
                    <a:pt x="66892" y="12417"/>
                    <a:pt x="66892" y="12436"/>
                    <a:pt x="66892" y="12446"/>
                  </a:cubicBezTo>
                  <a:lnTo>
                    <a:pt x="66873" y="12446"/>
                  </a:lnTo>
                  <a:cubicBezTo>
                    <a:pt x="66863" y="12427"/>
                    <a:pt x="66854" y="12408"/>
                    <a:pt x="66854" y="12389"/>
                  </a:cubicBezTo>
                  <a:cubicBezTo>
                    <a:pt x="66854" y="12360"/>
                    <a:pt x="66844" y="12342"/>
                    <a:pt x="66844" y="12323"/>
                  </a:cubicBezTo>
                  <a:cubicBezTo>
                    <a:pt x="66844" y="12285"/>
                    <a:pt x="66826" y="12247"/>
                    <a:pt x="66797" y="12228"/>
                  </a:cubicBezTo>
                  <a:cubicBezTo>
                    <a:pt x="66797" y="12237"/>
                    <a:pt x="66797" y="12256"/>
                    <a:pt x="66797" y="12266"/>
                  </a:cubicBezTo>
                  <a:cubicBezTo>
                    <a:pt x="66797" y="12285"/>
                    <a:pt x="66797" y="12294"/>
                    <a:pt x="66788" y="12304"/>
                  </a:cubicBezTo>
                  <a:cubicBezTo>
                    <a:pt x="66778" y="12304"/>
                    <a:pt x="66769" y="12294"/>
                    <a:pt x="66759" y="12285"/>
                  </a:cubicBezTo>
                  <a:cubicBezTo>
                    <a:pt x="66750" y="12275"/>
                    <a:pt x="66750" y="12266"/>
                    <a:pt x="66731" y="12256"/>
                  </a:cubicBezTo>
                  <a:cubicBezTo>
                    <a:pt x="66731" y="12294"/>
                    <a:pt x="66731" y="12332"/>
                    <a:pt x="66731" y="12370"/>
                  </a:cubicBezTo>
                  <a:lnTo>
                    <a:pt x="66712" y="12370"/>
                  </a:lnTo>
                  <a:cubicBezTo>
                    <a:pt x="66721" y="12351"/>
                    <a:pt x="66712" y="12332"/>
                    <a:pt x="66712" y="12304"/>
                  </a:cubicBezTo>
                  <a:cubicBezTo>
                    <a:pt x="66712" y="12294"/>
                    <a:pt x="66712" y="12275"/>
                    <a:pt x="66693" y="12266"/>
                  </a:cubicBezTo>
                  <a:cubicBezTo>
                    <a:pt x="66684" y="12266"/>
                    <a:pt x="66665" y="12285"/>
                    <a:pt x="66646" y="12285"/>
                  </a:cubicBezTo>
                  <a:lnTo>
                    <a:pt x="66646" y="12294"/>
                  </a:lnTo>
                  <a:cubicBezTo>
                    <a:pt x="66655" y="12304"/>
                    <a:pt x="66674" y="12313"/>
                    <a:pt x="66693" y="12313"/>
                  </a:cubicBezTo>
                  <a:cubicBezTo>
                    <a:pt x="66674" y="12342"/>
                    <a:pt x="66693" y="12379"/>
                    <a:pt x="66646" y="12389"/>
                  </a:cubicBezTo>
                  <a:lnTo>
                    <a:pt x="66655" y="12342"/>
                  </a:lnTo>
                  <a:cubicBezTo>
                    <a:pt x="66649" y="12340"/>
                    <a:pt x="66643" y="12340"/>
                    <a:pt x="66638" y="12340"/>
                  </a:cubicBezTo>
                  <a:cubicBezTo>
                    <a:pt x="66594" y="12340"/>
                    <a:pt x="66576" y="12372"/>
                    <a:pt x="66551" y="12389"/>
                  </a:cubicBezTo>
                  <a:lnTo>
                    <a:pt x="66532" y="12351"/>
                  </a:lnTo>
                  <a:cubicBezTo>
                    <a:pt x="66532" y="12379"/>
                    <a:pt x="66523" y="12398"/>
                    <a:pt x="66513" y="12427"/>
                  </a:cubicBezTo>
                  <a:cubicBezTo>
                    <a:pt x="66504" y="12436"/>
                    <a:pt x="66494" y="12446"/>
                    <a:pt x="66494" y="12455"/>
                  </a:cubicBezTo>
                  <a:cubicBezTo>
                    <a:pt x="66485" y="12474"/>
                    <a:pt x="66485" y="12483"/>
                    <a:pt x="66485" y="12502"/>
                  </a:cubicBezTo>
                  <a:cubicBezTo>
                    <a:pt x="66456" y="12455"/>
                    <a:pt x="66437" y="12417"/>
                    <a:pt x="66409" y="12370"/>
                  </a:cubicBezTo>
                  <a:cubicBezTo>
                    <a:pt x="66418" y="12342"/>
                    <a:pt x="66475" y="12332"/>
                    <a:pt x="66456" y="12294"/>
                  </a:cubicBezTo>
                  <a:cubicBezTo>
                    <a:pt x="66418" y="12256"/>
                    <a:pt x="66390" y="12237"/>
                    <a:pt x="66362" y="12209"/>
                  </a:cubicBezTo>
                  <a:cubicBezTo>
                    <a:pt x="66352" y="12218"/>
                    <a:pt x="66352" y="12228"/>
                    <a:pt x="66343" y="12228"/>
                  </a:cubicBezTo>
                  <a:cubicBezTo>
                    <a:pt x="66333" y="12237"/>
                    <a:pt x="66324" y="12256"/>
                    <a:pt x="66324" y="12275"/>
                  </a:cubicBezTo>
                  <a:cubicBezTo>
                    <a:pt x="66333" y="12294"/>
                    <a:pt x="66343" y="12304"/>
                    <a:pt x="66352" y="12323"/>
                  </a:cubicBezTo>
                  <a:cubicBezTo>
                    <a:pt x="66352" y="12370"/>
                    <a:pt x="66352" y="12408"/>
                    <a:pt x="66333" y="12446"/>
                  </a:cubicBezTo>
                  <a:cubicBezTo>
                    <a:pt x="66362" y="12427"/>
                    <a:pt x="66381" y="12408"/>
                    <a:pt x="66400" y="12398"/>
                  </a:cubicBezTo>
                  <a:lnTo>
                    <a:pt x="66409" y="12398"/>
                  </a:lnTo>
                  <a:lnTo>
                    <a:pt x="66381" y="12502"/>
                  </a:lnTo>
                  <a:cubicBezTo>
                    <a:pt x="66362" y="12493"/>
                    <a:pt x="66352" y="12483"/>
                    <a:pt x="66333" y="12474"/>
                  </a:cubicBezTo>
                  <a:cubicBezTo>
                    <a:pt x="66324" y="12465"/>
                    <a:pt x="66314" y="12465"/>
                    <a:pt x="66314" y="12455"/>
                  </a:cubicBezTo>
                  <a:cubicBezTo>
                    <a:pt x="66314" y="12446"/>
                    <a:pt x="66314" y="12436"/>
                    <a:pt x="66305" y="12436"/>
                  </a:cubicBezTo>
                  <a:cubicBezTo>
                    <a:pt x="66291" y="12427"/>
                    <a:pt x="66277" y="12422"/>
                    <a:pt x="66262" y="12422"/>
                  </a:cubicBezTo>
                  <a:cubicBezTo>
                    <a:pt x="66248" y="12422"/>
                    <a:pt x="66234" y="12427"/>
                    <a:pt x="66220" y="12436"/>
                  </a:cubicBezTo>
                  <a:cubicBezTo>
                    <a:pt x="66214" y="12448"/>
                    <a:pt x="66204" y="12460"/>
                    <a:pt x="66190" y="12460"/>
                  </a:cubicBezTo>
                  <a:cubicBezTo>
                    <a:pt x="66183" y="12460"/>
                    <a:pt x="66173" y="12456"/>
                    <a:pt x="66163" y="12446"/>
                  </a:cubicBezTo>
                  <a:cubicBezTo>
                    <a:pt x="66163" y="12474"/>
                    <a:pt x="66153" y="12493"/>
                    <a:pt x="66153" y="12512"/>
                  </a:cubicBezTo>
                  <a:cubicBezTo>
                    <a:pt x="66182" y="12502"/>
                    <a:pt x="66201" y="12493"/>
                    <a:pt x="66229" y="12483"/>
                  </a:cubicBezTo>
                  <a:cubicBezTo>
                    <a:pt x="66239" y="12483"/>
                    <a:pt x="66248" y="12502"/>
                    <a:pt x="66258" y="12512"/>
                  </a:cubicBezTo>
                  <a:lnTo>
                    <a:pt x="66191" y="12531"/>
                  </a:lnTo>
                  <a:cubicBezTo>
                    <a:pt x="66239" y="12559"/>
                    <a:pt x="66295" y="12550"/>
                    <a:pt x="66314" y="12597"/>
                  </a:cubicBezTo>
                  <a:cubicBezTo>
                    <a:pt x="66286" y="12616"/>
                    <a:pt x="66267" y="12644"/>
                    <a:pt x="66239" y="12673"/>
                  </a:cubicBezTo>
                  <a:cubicBezTo>
                    <a:pt x="66229" y="12682"/>
                    <a:pt x="66229" y="12701"/>
                    <a:pt x="66229" y="12720"/>
                  </a:cubicBezTo>
                  <a:lnTo>
                    <a:pt x="66239" y="12720"/>
                  </a:lnTo>
                  <a:cubicBezTo>
                    <a:pt x="66248" y="12701"/>
                    <a:pt x="66258" y="12682"/>
                    <a:pt x="66267" y="12673"/>
                  </a:cubicBezTo>
                  <a:cubicBezTo>
                    <a:pt x="66295" y="12701"/>
                    <a:pt x="66324" y="12730"/>
                    <a:pt x="66352" y="12749"/>
                  </a:cubicBezTo>
                  <a:lnTo>
                    <a:pt x="66352" y="12767"/>
                  </a:lnTo>
                  <a:cubicBezTo>
                    <a:pt x="66343" y="12763"/>
                    <a:pt x="66333" y="12760"/>
                    <a:pt x="66324" y="12760"/>
                  </a:cubicBezTo>
                  <a:cubicBezTo>
                    <a:pt x="66314" y="12760"/>
                    <a:pt x="66305" y="12763"/>
                    <a:pt x="66295" y="12767"/>
                  </a:cubicBezTo>
                  <a:cubicBezTo>
                    <a:pt x="66286" y="12767"/>
                    <a:pt x="66267" y="12777"/>
                    <a:pt x="66258" y="12786"/>
                  </a:cubicBezTo>
                  <a:cubicBezTo>
                    <a:pt x="66267" y="12805"/>
                    <a:pt x="66277" y="12824"/>
                    <a:pt x="66295" y="12843"/>
                  </a:cubicBezTo>
                  <a:cubicBezTo>
                    <a:pt x="66314" y="12862"/>
                    <a:pt x="66286" y="12872"/>
                    <a:pt x="66277" y="12881"/>
                  </a:cubicBezTo>
                  <a:cubicBezTo>
                    <a:pt x="66280" y="12900"/>
                    <a:pt x="66289" y="12907"/>
                    <a:pt x="66299" y="12907"/>
                  </a:cubicBezTo>
                  <a:cubicBezTo>
                    <a:pt x="66315" y="12907"/>
                    <a:pt x="66335" y="12892"/>
                    <a:pt x="66352" y="12881"/>
                  </a:cubicBezTo>
                  <a:cubicBezTo>
                    <a:pt x="66371" y="12872"/>
                    <a:pt x="66400" y="12862"/>
                    <a:pt x="66418" y="12862"/>
                  </a:cubicBezTo>
                  <a:lnTo>
                    <a:pt x="66494" y="12862"/>
                  </a:lnTo>
                  <a:cubicBezTo>
                    <a:pt x="66513" y="12862"/>
                    <a:pt x="66542" y="12853"/>
                    <a:pt x="66560" y="12834"/>
                  </a:cubicBezTo>
                  <a:cubicBezTo>
                    <a:pt x="66570" y="12824"/>
                    <a:pt x="66579" y="12815"/>
                    <a:pt x="66579" y="12796"/>
                  </a:cubicBezTo>
                  <a:cubicBezTo>
                    <a:pt x="66589" y="12786"/>
                    <a:pt x="66598" y="12777"/>
                    <a:pt x="66608" y="12767"/>
                  </a:cubicBezTo>
                  <a:lnTo>
                    <a:pt x="66608" y="12767"/>
                  </a:lnTo>
                  <a:cubicBezTo>
                    <a:pt x="66636" y="12805"/>
                    <a:pt x="66627" y="12815"/>
                    <a:pt x="66579" y="12834"/>
                  </a:cubicBezTo>
                  <a:cubicBezTo>
                    <a:pt x="66579" y="12853"/>
                    <a:pt x="66589" y="12862"/>
                    <a:pt x="66598" y="12862"/>
                  </a:cubicBezTo>
                  <a:cubicBezTo>
                    <a:pt x="66617" y="12862"/>
                    <a:pt x="66627" y="12853"/>
                    <a:pt x="66636" y="12853"/>
                  </a:cubicBezTo>
                  <a:lnTo>
                    <a:pt x="66684" y="12853"/>
                  </a:lnTo>
                  <a:lnTo>
                    <a:pt x="66674" y="12891"/>
                  </a:lnTo>
                  <a:cubicBezTo>
                    <a:pt x="66712" y="12872"/>
                    <a:pt x="66750" y="12853"/>
                    <a:pt x="66788" y="12824"/>
                  </a:cubicBezTo>
                  <a:lnTo>
                    <a:pt x="66797" y="12843"/>
                  </a:lnTo>
                  <a:cubicBezTo>
                    <a:pt x="66788" y="12853"/>
                    <a:pt x="66788" y="12862"/>
                    <a:pt x="66778" y="12862"/>
                  </a:cubicBezTo>
                  <a:cubicBezTo>
                    <a:pt x="66773" y="12867"/>
                    <a:pt x="66769" y="12867"/>
                    <a:pt x="66765" y="12867"/>
                  </a:cubicBezTo>
                  <a:cubicBezTo>
                    <a:pt x="66762" y="12867"/>
                    <a:pt x="66759" y="12867"/>
                    <a:pt x="66759" y="12872"/>
                  </a:cubicBezTo>
                  <a:cubicBezTo>
                    <a:pt x="66740" y="12881"/>
                    <a:pt x="66740" y="12900"/>
                    <a:pt x="66740" y="12909"/>
                  </a:cubicBezTo>
                  <a:cubicBezTo>
                    <a:pt x="66731" y="12919"/>
                    <a:pt x="66731" y="12938"/>
                    <a:pt x="66721" y="12947"/>
                  </a:cubicBezTo>
                  <a:cubicBezTo>
                    <a:pt x="66719" y="12950"/>
                    <a:pt x="66715" y="12951"/>
                    <a:pt x="66711" y="12951"/>
                  </a:cubicBezTo>
                  <a:cubicBezTo>
                    <a:pt x="66702" y="12951"/>
                    <a:pt x="66690" y="12945"/>
                    <a:pt x="66684" y="12938"/>
                  </a:cubicBezTo>
                  <a:lnTo>
                    <a:pt x="66665" y="13004"/>
                  </a:lnTo>
                  <a:lnTo>
                    <a:pt x="66674" y="13014"/>
                  </a:lnTo>
                  <a:cubicBezTo>
                    <a:pt x="66684" y="13004"/>
                    <a:pt x="66693" y="12995"/>
                    <a:pt x="66712" y="12985"/>
                  </a:cubicBezTo>
                  <a:lnTo>
                    <a:pt x="66731" y="12995"/>
                  </a:lnTo>
                  <a:cubicBezTo>
                    <a:pt x="66759" y="12966"/>
                    <a:pt x="66788" y="12928"/>
                    <a:pt x="66807" y="12900"/>
                  </a:cubicBezTo>
                  <a:cubicBezTo>
                    <a:pt x="66835" y="12938"/>
                    <a:pt x="66863" y="12976"/>
                    <a:pt x="66901" y="13023"/>
                  </a:cubicBezTo>
                  <a:lnTo>
                    <a:pt x="66854" y="13023"/>
                  </a:lnTo>
                  <a:cubicBezTo>
                    <a:pt x="66844" y="13042"/>
                    <a:pt x="66835" y="13061"/>
                    <a:pt x="66826" y="13080"/>
                  </a:cubicBezTo>
                  <a:lnTo>
                    <a:pt x="66816" y="13080"/>
                  </a:lnTo>
                  <a:cubicBezTo>
                    <a:pt x="66816" y="13070"/>
                    <a:pt x="66816" y="13061"/>
                    <a:pt x="66816" y="13051"/>
                  </a:cubicBezTo>
                  <a:lnTo>
                    <a:pt x="66740" y="13089"/>
                  </a:lnTo>
                  <a:lnTo>
                    <a:pt x="66778" y="13118"/>
                  </a:lnTo>
                  <a:cubicBezTo>
                    <a:pt x="66778" y="13127"/>
                    <a:pt x="66769" y="13137"/>
                    <a:pt x="66759" y="13146"/>
                  </a:cubicBezTo>
                  <a:cubicBezTo>
                    <a:pt x="66731" y="13193"/>
                    <a:pt x="66693" y="13222"/>
                    <a:pt x="66646" y="13231"/>
                  </a:cubicBezTo>
                  <a:cubicBezTo>
                    <a:pt x="66646" y="13231"/>
                    <a:pt x="66636" y="13222"/>
                    <a:pt x="66636" y="13222"/>
                  </a:cubicBezTo>
                  <a:cubicBezTo>
                    <a:pt x="66627" y="13212"/>
                    <a:pt x="66627" y="13203"/>
                    <a:pt x="66627" y="13203"/>
                  </a:cubicBezTo>
                  <a:cubicBezTo>
                    <a:pt x="66627" y="13193"/>
                    <a:pt x="66627" y="13184"/>
                    <a:pt x="66617" y="13174"/>
                  </a:cubicBezTo>
                  <a:lnTo>
                    <a:pt x="66608" y="13193"/>
                  </a:lnTo>
                  <a:cubicBezTo>
                    <a:pt x="66598" y="13184"/>
                    <a:pt x="66589" y="13174"/>
                    <a:pt x="66579" y="13174"/>
                  </a:cubicBezTo>
                  <a:cubicBezTo>
                    <a:pt x="66575" y="13165"/>
                    <a:pt x="66568" y="13160"/>
                    <a:pt x="66559" y="13160"/>
                  </a:cubicBezTo>
                  <a:cubicBezTo>
                    <a:pt x="66551" y="13160"/>
                    <a:pt x="66542" y="13165"/>
                    <a:pt x="66532" y="13174"/>
                  </a:cubicBezTo>
                  <a:cubicBezTo>
                    <a:pt x="66523" y="13156"/>
                    <a:pt x="66513" y="13127"/>
                    <a:pt x="66513" y="13108"/>
                  </a:cubicBezTo>
                  <a:cubicBezTo>
                    <a:pt x="66485" y="13118"/>
                    <a:pt x="66456" y="13127"/>
                    <a:pt x="66428" y="13137"/>
                  </a:cubicBezTo>
                  <a:lnTo>
                    <a:pt x="66428" y="13184"/>
                  </a:lnTo>
                  <a:cubicBezTo>
                    <a:pt x="66447" y="13193"/>
                    <a:pt x="66466" y="13193"/>
                    <a:pt x="66475" y="13203"/>
                  </a:cubicBezTo>
                  <a:lnTo>
                    <a:pt x="66494" y="13203"/>
                  </a:lnTo>
                  <a:cubicBezTo>
                    <a:pt x="66485" y="13212"/>
                    <a:pt x="66485" y="13222"/>
                    <a:pt x="66485" y="13231"/>
                  </a:cubicBezTo>
                  <a:cubicBezTo>
                    <a:pt x="66456" y="13260"/>
                    <a:pt x="66428" y="13279"/>
                    <a:pt x="66400" y="13307"/>
                  </a:cubicBezTo>
                  <a:cubicBezTo>
                    <a:pt x="66400" y="13316"/>
                    <a:pt x="66390" y="13326"/>
                    <a:pt x="66390" y="13335"/>
                  </a:cubicBezTo>
                  <a:cubicBezTo>
                    <a:pt x="66390" y="13335"/>
                    <a:pt x="66390" y="13326"/>
                    <a:pt x="66390" y="13326"/>
                  </a:cubicBezTo>
                  <a:cubicBezTo>
                    <a:pt x="66371" y="13326"/>
                    <a:pt x="66352" y="13316"/>
                    <a:pt x="66333" y="13307"/>
                  </a:cubicBezTo>
                  <a:cubicBezTo>
                    <a:pt x="66314" y="13307"/>
                    <a:pt x="66305" y="13307"/>
                    <a:pt x="66305" y="13326"/>
                  </a:cubicBezTo>
                  <a:lnTo>
                    <a:pt x="66343" y="13335"/>
                  </a:lnTo>
                  <a:lnTo>
                    <a:pt x="66305" y="13354"/>
                  </a:lnTo>
                  <a:cubicBezTo>
                    <a:pt x="66286" y="13345"/>
                    <a:pt x="66286" y="13326"/>
                    <a:pt x="66277" y="13307"/>
                  </a:cubicBezTo>
                  <a:cubicBezTo>
                    <a:pt x="66277" y="13279"/>
                    <a:pt x="66277" y="13279"/>
                    <a:pt x="66248" y="13279"/>
                  </a:cubicBezTo>
                  <a:lnTo>
                    <a:pt x="66248" y="13260"/>
                  </a:lnTo>
                  <a:lnTo>
                    <a:pt x="66220" y="13250"/>
                  </a:lnTo>
                  <a:cubicBezTo>
                    <a:pt x="66220" y="13260"/>
                    <a:pt x="66220" y="13269"/>
                    <a:pt x="66220" y="13269"/>
                  </a:cubicBezTo>
                  <a:lnTo>
                    <a:pt x="66201" y="13269"/>
                  </a:lnTo>
                  <a:cubicBezTo>
                    <a:pt x="66201" y="13269"/>
                    <a:pt x="66201" y="13260"/>
                    <a:pt x="66201" y="13260"/>
                  </a:cubicBezTo>
                  <a:cubicBezTo>
                    <a:pt x="66220" y="13231"/>
                    <a:pt x="66210" y="13222"/>
                    <a:pt x="66182" y="13212"/>
                  </a:cubicBezTo>
                  <a:cubicBezTo>
                    <a:pt x="66172" y="13203"/>
                    <a:pt x="66163" y="13203"/>
                    <a:pt x="66153" y="13203"/>
                  </a:cubicBezTo>
                  <a:cubicBezTo>
                    <a:pt x="66144" y="13203"/>
                    <a:pt x="66135" y="13203"/>
                    <a:pt x="66125" y="13184"/>
                  </a:cubicBezTo>
                  <a:lnTo>
                    <a:pt x="66106" y="13184"/>
                  </a:lnTo>
                  <a:cubicBezTo>
                    <a:pt x="66087" y="13184"/>
                    <a:pt x="66068" y="13193"/>
                    <a:pt x="66059" y="13212"/>
                  </a:cubicBezTo>
                  <a:cubicBezTo>
                    <a:pt x="66049" y="13222"/>
                    <a:pt x="66049" y="13222"/>
                    <a:pt x="66059" y="13231"/>
                  </a:cubicBezTo>
                  <a:cubicBezTo>
                    <a:pt x="66068" y="13241"/>
                    <a:pt x="66068" y="13250"/>
                    <a:pt x="66068" y="13260"/>
                  </a:cubicBezTo>
                  <a:cubicBezTo>
                    <a:pt x="66068" y="13279"/>
                    <a:pt x="66059" y="13279"/>
                    <a:pt x="66049" y="13279"/>
                  </a:cubicBezTo>
                  <a:cubicBezTo>
                    <a:pt x="66030" y="13279"/>
                    <a:pt x="66021" y="13288"/>
                    <a:pt x="66021" y="13298"/>
                  </a:cubicBezTo>
                  <a:cubicBezTo>
                    <a:pt x="66014" y="13304"/>
                    <a:pt x="66008" y="13311"/>
                    <a:pt x="66001" y="13311"/>
                  </a:cubicBezTo>
                  <a:cubicBezTo>
                    <a:pt x="65998" y="13311"/>
                    <a:pt x="65995" y="13310"/>
                    <a:pt x="65993" y="13307"/>
                  </a:cubicBezTo>
                  <a:cubicBezTo>
                    <a:pt x="65987" y="13304"/>
                    <a:pt x="65982" y="13303"/>
                    <a:pt x="65978" y="13303"/>
                  </a:cubicBezTo>
                  <a:cubicBezTo>
                    <a:pt x="65969" y="13303"/>
                    <a:pt x="65964" y="13310"/>
                    <a:pt x="65964" y="13316"/>
                  </a:cubicBezTo>
                  <a:cubicBezTo>
                    <a:pt x="65955" y="13345"/>
                    <a:pt x="65945" y="13364"/>
                    <a:pt x="65974" y="13383"/>
                  </a:cubicBezTo>
                  <a:cubicBezTo>
                    <a:pt x="65983" y="13392"/>
                    <a:pt x="65983" y="13402"/>
                    <a:pt x="65974" y="13411"/>
                  </a:cubicBezTo>
                  <a:cubicBezTo>
                    <a:pt x="65964" y="13411"/>
                    <a:pt x="65964" y="13421"/>
                    <a:pt x="65955" y="13430"/>
                  </a:cubicBezTo>
                  <a:lnTo>
                    <a:pt x="66002" y="13430"/>
                  </a:lnTo>
                  <a:cubicBezTo>
                    <a:pt x="66002" y="13439"/>
                    <a:pt x="66002" y="13458"/>
                    <a:pt x="65983" y="13468"/>
                  </a:cubicBezTo>
                  <a:cubicBezTo>
                    <a:pt x="65944" y="13483"/>
                    <a:pt x="65906" y="13499"/>
                    <a:pt x="65867" y="13499"/>
                  </a:cubicBezTo>
                  <a:cubicBezTo>
                    <a:pt x="65858" y="13499"/>
                    <a:pt x="65850" y="13498"/>
                    <a:pt x="65841" y="13496"/>
                  </a:cubicBezTo>
                  <a:cubicBezTo>
                    <a:pt x="65813" y="13496"/>
                    <a:pt x="65813" y="13496"/>
                    <a:pt x="65813" y="13468"/>
                  </a:cubicBezTo>
                  <a:cubicBezTo>
                    <a:pt x="65813" y="13449"/>
                    <a:pt x="65813" y="13449"/>
                    <a:pt x="65794" y="13439"/>
                  </a:cubicBezTo>
                  <a:cubicBezTo>
                    <a:pt x="65775" y="13439"/>
                    <a:pt x="65765" y="13430"/>
                    <a:pt x="65756" y="13430"/>
                  </a:cubicBezTo>
                  <a:lnTo>
                    <a:pt x="65718" y="13430"/>
                  </a:lnTo>
                  <a:cubicBezTo>
                    <a:pt x="65728" y="13411"/>
                    <a:pt x="65737" y="13402"/>
                    <a:pt x="65746" y="13392"/>
                  </a:cubicBezTo>
                  <a:cubicBezTo>
                    <a:pt x="65756" y="13383"/>
                    <a:pt x="65775" y="13373"/>
                    <a:pt x="65784" y="13373"/>
                  </a:cubicBezTo>
                  <a:cubicBezTo>
                    <a:pt x="65784" y="13364"/>
                    <a:pt x="65784" y="13345"/>
                    <a:pt x="65775" y="13335"/>
                  </a:cubicBezTo>
                  <a:cubicBezTo>
                    <a:pt x="65775" y="13326"/>
                    <a:pt x="65775" y="13326"/>
                    <a:pt x="65765" y="13326"/>
                  </a:cubicBezTo>
                  <a:cubicBezTo>
                    <a:pt x="65746" y="13321"/>
                    <a:pt x="65728" y="13319"/>
                    <a:pt x="65709" y="13319"/>
                  </a:cubicBezTo>
                  <a:cubicBezTo>
                    <a:pt x="65690" y="13319"/>
                    <a:pt x="65671" y="13321"/>
                    <a:pt x="65652" y="13326"/>
                  </a:cubicBezTo>
                  <a:cubicBezTo>
                    <a:pt x="65633" y="13335"/>
                    <a:pt x="65623" y="13354"/>
                    <a:pt x="65633" y="13383"/>
                  </a:cubicBezTo>
                  <a:lnTo>
                    <a:pt x="65671" y="13383"/>
                  </a:lnTo>
                  <a:cubicBezTo>
                    <a:pt x="65671" y="13383"/>
                    <a:pt x="65671" y="13392"/>
                    <a:pt x="65671" y="13392"/>
                  </a:cubicBezTo>
                  <a:cubicBezTo>
                    <a:pt x="65661" y="13402"/>
                    <a:pt x="65661" y="13421"/>
                    <a:pt x="65661" y="13439"/>
                  </a:cubicBezTo>
                  <a:cubicBezTo>
                    <a:pt x="65661" y="13449"/>
                    <a:pt x="65661" y="13458"/>
                    <a:pt x="65652" y="13468"/>
                  </a:cubicBezTo>
                  <a:cubicBezTo>
                    <a:pt x="65652" y="13487"/>
                    <a:pt x="65642" y="13496"/>
                    <a:pt x="65633" y="13515"/>
                  </a:cubicBezTo>
                  <a:cubicBezTo>
                    <a:pt x="65633" y="13515"/>
                    <a:pt x="65623" y="13525"/>
                    <a:pt x="65623" y="13525"/>
                  </a:cubicBezTo>
                  <a:cubicBezTo>
                    <a:pt x="65614" y="13515"/>
                    <a:pt x="65614" y="13515"/>
                    <a:pt x="65614" y="13506"/>
                  </a:cubicBezTo>
                  <a:cubicBezTo>
                    <a:pt x="65604" y="13496"/>
                    <a:pt x="65604" y="13487"/>
                    <a:pt x="65604" y="13468"/>
                  </a:cubicBezTo>
                  <a:cubicBezTo>
                    <a:pt x="65604" y="13458"/>
                    <a:pt x="65604" y="13449"/>
                    <a:pt x="65586" y="13449"/>
                  </a:cubicBezTo>
                  <a:cubicBezTo>
                    <a:pt x="65595" y="13430"/>
                    <a:pt x="65604" y="13411"/>
                    <a:pt x="65614" y="13392"/>
                  </a:cubicBezTo>
                  <a:cubicBezTo>
                    <a:pt x="65606" y="13390"/>
                    <a:pt x="65601" y="13388"/>
                    <a:pt x="65596" y="13388"/>
                  </a:cubicBezTo>
                  <a:cubicBezTo>
                    <a:pt x="65585" y="13388"/>
                    <a:pt x="65583" y="13397"/>
                    <a:pt x="65576" y="13411"/>
                  </a:cubicBezTo>
                  <a:cubicBezTo>
                    <a:pt x="65567" y="13421"/>
                    <a:pt x="65557" y="13430"/>
                    <a:pt x="65548" y="13430"/>
                  </a:cubicBezTo>
                  <a:cubicBezTo>
                    <a:pt x="65543" y="13434"/>
                    <a:pt x="65537" y="13439"/>
                    <a:pt x="65529" y="13442"/>
                  </a:cubicBezTo>
                  <a:lnTo>
                    <a:pt x="65529" y="13442"/>
                  </a:lnTo>
                  <a:cubicBezTo>
                    <a:pt x="65529" y="13442"/>
                    <a:pt x="65529" y="13441"/>
                    <a:pt x="65529" y="13439"/>
                  </a:cubicBezTo>
                  <a:lnTo>
                    <a:pt x="65524" y="13445"/>
                  </a:lnTo>
                  <a:lnTo>
                    <a:pt x="65524" y="13445"/>
                  </a:lnTo>
                  <a:cubicBezTo>
                    <a:pt x="65526" y="13444"/>
                    <a:pt x="65527" y="13443"/>
                    <a:pt x="65529" y="13442"/>
                  </a:cubicBezTo>
                  <a:lnTo>
                    <a:pt x="65529" y="13442"/>
                  </a:lnTo>
                  <a:cubicBezTo>
                    <a:pt x="65531" y="13449"/>
                    <a:pt x="65538" y="13450"/>
                    <a:pt x="65538" y="13458"/>
                  </a:cubicBezTo>
                  <a:cubicBezTo>
                    <a:pt x="65538" y="13458"/>
                    <a:pt x="65529" y="13458"/>
                    <a:pt x="65529" y="13468"/>
                  </a:cubicBezTo>
                  <a:cubicBezTo>
                    <a:pt x="65529" y="13468"/>
                    <a:pt x="65519" y="13458"/>
                    <a:pt x="65519" y="13458"/>
                  </a:cubicBezTo>
                  <a:cubicBezTo>
                    <a:pt x="65519" y="13458"/>
                    <a:pt x="65519" y="13449"/>
                    <a:pt x="65519" y="13449"/>
                  </a:cubicBezTo>
                  <a:lnTo>
                    <a:pt x="65524" y="13445"/>
                  </a:lnTo>
                  <a:lnTo>
                    <a:pt x="65524" y="13445"/>
                  </a:lnTo>
                  <a:cubicBezTo>
                    <a:pt x="65516" y="13447"/>
                    <a:pt x="65508" y="13449"/>
                    <a:pt x="65500" y="13449"/>
                  </a:cubicBezTo>
                  <a:cubicBezTo>
                    <a:pt x="65500" y="13458"/>
                    <a:pt x="65491" y="13458"/>
                    <a:pt x="65481" y="13468"/>
                  </a:cubicBezTo>
                  <a:cubicBezTo>
                    <a:pt x="65481" y="13482"/>
                    <a:pt x="65476" y="13491"/>
                    <a:pt x="65466" y="13491"/>
                  </a:cubicBezTo>
                  <a:cubicBezTo>
                    <a:pt x="65462" y="13491"/>
                    <a:pt x="65458" y="13489"/>
                    <a:pt x="65453" y="13487"/>
                  </a:cubicBezTo>
                  <a:cubicBezTo>
                    <a:pt x="65453" y="13496"/>
                    <a:pt x="65453" y="13496"/>
                    <a:pt x="65444" y="13506"/>
                  </a:cubicBezTo>
                  <a:cubicBezTo>
                    <a:pt x="65453" y="13515"/>
                    <a:pt x="65453" y="13525"/>
                    <a:pt x="65462" y="13534"/>
                  </a:cubicBezTo>
                  <a:lnTo>
                    <a:pt x="65444" y="13534"/>
                  </a:lnTo>
                  <a:cubicBezTo>
                    <a:pt x="65434" y="13544"/>
                    <a:pt x="65425" y="13544"/>
                    <a:pt x="65425" y="13553"/>
                  </a:cubicBezTo>
                  <a:cubicBezTo>
                    <a:pt x="65415" y="13563"/>
                    <a:pt x="65406" y="13563"/>
                    <a:pt x="65396" y="13563"/>
                  </a:cubicBezTo>
                  <a:lnTo>
                    <a:pt x="65368" y="13563"/>
                  </a:lnTo>
                  <a:cubicBezTo>
                    <a:pt x="65358" y="13563"/>
                    <a:pt x="65349" y="13572"/>
                    <a:pt x="65349" y="13581"/>
                  </a:cubicBezTo>
                  <a:cubicBezTo>
                    <a:pt x="65330" y="13581"/>
                    <a:pt x="65330" y="13563"/>
                    <a:pt x="65339" y="13553"/>
                  </a:cubicBezTo>
                  <a:cubicBezTo>
                    <a:pt x="65349" y="13534"/>
                    <a:pt x="65349" y="13525"/>
                    <a:pt x="65321" y="13525"/>
                  </a:cubicBezTo>
                  <a:cubicBezTo>
                    <a:pt x="65315" y="13524"/>
                    <a:pt x="65309" y="13523"/>
                    <a:pt x="65303" y="13523"/>
                  </a:cubicBezTo>
                  <a:cubicBezTo>
                    <a:pt x="65252" y="13523"/>
                    <a:pt x="65205" y="13558"/>
                    <a:pt x="65188" y="13600"/>
                  </a:cubicBezTo>
                  <a:cubicBezTo>
                    <a:pt x="65179" y="13629"/>
                    <a:pt x="65179" y="13657"/>
                    <a:pt x="65169" y="13686"/>
                  </a:cubicBezTo>
                  <a:cubicBezTo>
                    <a:pt x="65169" y="13699"/>
                    <a:pt x="65169" y="13708"/>
                    <a:pt x="65158" y="13708"/>
                  </a:cubicBezTo>
                  <a:cubicBezTo>
                    <a:pt x="65154" y="13708"/>
                    <a:pt x="65148" y="13707"/>
                    <a:pt x="65141" y="13705"/>
                  </a:cubicBezTo>
                  <a:lnTo>
                    <a:pt x="65141" y="13667"/>
                  </a:lnTo>
                  <a:cubicBezTo>
                    <a:pt x="65131" y="13676"/>
                    <a:pt x="65131" y="13676"/>
                    <a:pt x="65131" y="13676"/>
                  </a:cubicBezTo>
                  <a:cubicBezTo>
                    <a:pt x="65122" y="13676"/>
                    <a:pt x="65122" y="13686"/>
                    <a:pt x="65112" y="13686"/>
                  </a:cubicBezTo>
                  <a:cubicBezTo>
                    <a:pt x="65112" y="13686"/>
                    <a:pt x="65103" y="13676"/>
                    <a:pt x="65103" y="13676"/>
                  </a:cubicBezTo>
                  <a:cubicBezTo>
                    <a:pt x="65103" y="13667"/>
                    <a:pt x="65103" y="13667"/>
                    <a:pt x="65103" y="13657"/>
                  </a:cubicBezTo>
                  <a:cubicBezTo>
                    <a:pt x="65103" y="13638"/>
                    <a:pt x="65093" y="13638"/>
                    <a:pt x="65084" y="13638"/>
                  </a:cubicBezTo>
                  <a:cubicBezTo>
                    <a:pt x="65055" y="13638"/>
                    <a:pt x="65037" y="13657"/>
                    <a:pt x="65027" y="13676"/>
                  </a:cubicBezTo>
                  <a:cubicBezTo>
                    <a:pt x="65037" y="13686"/>
                    <a:pt x="65046" y="13686"/>
                    <a:pt x="65046" y="13686"/>
                  </a:cubicBezTo>
                  <a:cubicBezTo>
                    <a:pt x="65046" y="13695"/>
                    <a:pt x="65046" y="13695"/>
                    <a:pt x="65046" y="13705"/>
                  </a:cubicBezTo>
                  <a:cubicBezTo>
                    <a:pt x="65046" y="13723"/>
                    <a:pt x="65046" y="13733"/>
                    <a:pt x="65046" y="13752"/>
                  </a:cubicBezTo>
                  <a:cubicBezTo>
                    <a:pt x="65046" y="13759"/>
                    <a:pt x="65041" y="13765"/>
                    <a:pt x="65032" y="13765"/>
                  </a:cubicBezTo>
                  <a:cubicBezTo>
                    <a:pt x="65028" y="13765"/>
                    <a:pt x="65023" y="13764"/>
                    <a:pt x="65018" y="13761"/>
                  </a:cubicBezTo>
                  <a:cubicBezTo>
                    <a:pt x="65018" y="13752"/>
                    <a:pt x="65018" y="13752"/>
                    <a:pt x="65008" y="13752"/>
                  </a:cubicBezTo>
                  <a:lnTo>
                    <a:pt x="64999" y="13752"/>
                  </a:lnTo>
                  <a:cubicBezTo>
                    <a:pt x="64999" y="13733"/>
                    <a:pt x="64999" y="13705"/>
                    <a:pt x="64999" y="13686"/>
                  </a:cubicBezTo>
                  <a:cubicBezTo>
                    <a:pt x="64999" y="13667"/>
                    <a:pt x="64980" y="13648"/>
                    <a:pt x="64961" y="13638"/>
                  </a:cubicBezTo>
                  <a:cubicBezTo>
                    <a:pt x="64942" y="13629"/>
                    <a:pt x="64932" y="13600"/>
                    <a:pt x="64951" y="13581"/>
                  </a:cubicBezTo>
                  <a:cubicBezTo>
                    <a:pt x="64961" y="13572"/>
                    <a:pt x="64961" y="13563"/>
                    <a:pt x="64970" y="13553"/>
                  </a:cubicBezTo>
                  <a:cubicBezTo>
                    <a:pt x="64970" y="13544"/>
                    <a:pt x="64970" y="13534"/>
                    <a:pt x="64980" y="13525"/>
                  </a:cubicBezTo>
                  <a:cubicBezTo>
                    <a:pt x="64989" y="13525"/>
                    <a:pt x="64989" y="13515"/>
                    <a:pt x="64980" y="13506"/>
                  </a:cubicBezTo>
                  <a:cubicBezTo>
                    <a:pt x="64980" y="13506"/>
                    <a:pt x="64970" y="13496"/>
                    <a:pt x="64961" y="13496"/>
                  </a:cubicBezTo>
                  <a:cubicBezTo>
                    <a:pt x="64970" y="13487"/>
                    <a:pt x="64980" y="13477"/>
                    <a:pt x="64980" y="13477"/>
                  </a:cubicBezTo>
                  <a:cubicBezTo>
                    <a:pt x="64989" y="13458"/>
                    <a:pt x="64989" y="13458"/>
                    <a:pt x="64970" y="13449"/>
                  </a:cubicBezTo>
                  <a:cubicBezTo>
                    <a:pt x="64961" y="13439"/>
                    <a:pt x="64942" y="13430"/>
                    <a:pt x="64932" y="13430"/>
                  </a:cubicBezTo>
                  <a:cubicBezTo>
                    <a:pt x="64923" y="13430"/>
                    <a:pt x="64923" y="13421"/>
                    <a:pt x="64923" y="13421"/>
                  </a:cubicBezTo>
                  <a:cubicBezTo>
                    <a:pt x="64904" y="13383"/>
                    <a:pt x="64923" y="13335"/>
                    <a:pt x="64961" y="13326"/>
                  </a:cubicBezTo>
                  <a:cubicBezTo>
                    <a:pt x="64989" y="13316"/>
                    <a:pt x="64999" y="13298"/>
                    <a:pt x="64999" y="13279"/>
                  </a:cubicBezTo>
                  <a:cubicBezTo>
                    <a:pt x="64999" y="13260"/>
                    <a:pt x="65008" y="13250"/>
                    <a:pt x="65018" y="13241"/>
                  </a:cubicBezTo>
                  <a:cubicBezTo>
                    <a:pt x="65027" y="13241"/>
                    <a:pt x="65037" y="13231"/>
                    <a:pt x="65037" y="13231"/>
                  </a:cubicBezTo>
                  <a:cubicBezTo>
                    <a:pt x="65037" y="13222"/>
                    <a:pt x="65046" y="13212"/>
                    <a:pt x="65046" y="13203"/>
                  </a:cubicBezTo>
                  <a:lnTo>
                    <a:pt x="65055" y="13203"/>
                  </a:lnTo>
                  <a:cubicBezTo>
                    <a:pt x="65046" y="13193"/>
                    <a:pt x="65046" y="13193"/>
                    <a:pt x="65037" y="13184"/>
                  </a:cubicBezTo>
                  <a:cubicBezTo>
                    <a:pt x="65037" y="13174"/>
                    <a:pt x="65027" y="13156"/>
                    <a:pt x="65027" y="13146"/>
                  </a:cubicBezTo>
                  <a:cubicBezTo>
                    <a:pt x="65008" y="13127"/>
                    <a:pt x="64989" y="13108"/>
                    <a:pt x="64961" y="13108"/>
                  </a:cubicBezTo>
                  <a:cubicBezTo>
                    <a:pt x="64961" y="13108"/>
                    <a:pt x="64951" y="13118"/>
                    <a:pt x="64951" y="13118"/>
                  </a:cubicBezTo>
                  <a:cubicBezTo>
                    <a:pt x="64942" y="13118"/>
                    <a:pt x="64932" y="13127"/>
                    <a:pt x="64932" y="13127"/>
                  </a:cubicBezTo>
                  <a:cubicBezTo>
                    <a:pt x="64913" y="13127"/>
                    <a:pt x="64895" y="13118"/>
                    <a:pt x="64876" y="13108"/>
                  </a:cubicBezTo>
                  <a:lnTo>
                    <a:pt x="64828" y="13108"/>
                  </a:lnTo>
                  <a:cubicBezTo>
                    <a:pt x="64819" y="13108"/>
                    <a:pt x="64809" y="13108"/>
                    <a:pt x="64809" y="13089"/>
                  </a:cubicBezTo>
                  <a:cubicBezTo>
                    <a:pt x="64809" y="13089"/>
                    <a:pt x="64790" y="13080"/>
                    <a:pt x="64790" y="13080"/>
                  </a:cubicBezTo>
                  <a:cubicBezTo>
                    <a:pt x="64762" y="13089"/>
                    <a:pt x="64743" y="13089"/>
                    <a:pt x="64715" y="13089"/>
                  </a:cubicBezTo>
                  <a:cubicBezTo>
                    <a:pt x="64724" y="13080"/>
                    <a:pt x="64734" y="13061"/>
                    <a:pt x="64743" y="13051"/>
                  </a:cubicBezTo>
                  <a:lnTo>
                    <a:pt x="64743" y="13042"/>
                  </a:lnTo>
                  <a:lnTo>
                    <a:pt x="64705" y="13061"/>
                  </a:lnTo>
                  <a:cubicBezTo>
                    <a:pt x="64705" y="13032"/>
                    <a:pt x="64696" y="13023"/>
                    <a:pt x="64677" y="13023"/>
                  </a:cubicBezTo>
                  <a:cubicBezTo>
                    <a:pt x="64669" y="13019"/>
                    <a:pt x="64661" y="13017"/>
                    <a:pt x="64654" y="13017"/>
                  </a:cubicBezTo>
                  <a:cubicBezTo>
                    <a:pt x="64644" y="13017"/>
                    <a:pt x="64635" y="13021"/>
                    <a:pt x="64630" y="13032"/>
                  </a:cubicBezTo>
                  <a:cubicBezTo>
                    <a:pt x="64611" y="13042"/>
                    <a:pt x="64601" y="13061"/>
                    <a:pt x="64611" y="13080"/>
                  </a:cubicBezTo>
                  <a:cubicBezTo>
                    <a:pt x="64611" y="13089"/>
                    <a:pt x="64620" y="13108"/>
                    <a:pt x="64620" y="13118"/>
                  </a:cubicBezTo>
                  <a:lnTo>
                    <a:pt x="64611" y="13127"/>
                  </a:lnTo>
                  <a:lnTo>
                    <a:pt x="64601" y="13108"/>
                  </a:lnTo>
                  <a:lnTo>
                    <a:pt x="64582" y="13146"/>
                  </a:lnTo>
                  <a:cubicBezTo>
                    <a:pt x="64582" y="13127"/>
                    <a:pt x="64573" y="13118"/>
                    <a:pt x="64554" y="13118"/>
                  </a:cubicBezTo>
                  <a:lnTo>
                    <a:pt x="64506" y="13118"/>
                  </a:lnTo>
                  <a:cubicBezTo>
                    <a:pt x="64497" y="13118"/>
                    <a:pt x="64478" y="13127"/>
                    <a:pt x="64469" y="13137"/>
                  </a:cubicBezTo>
                  <a:cubicBezTo>
                    <a:pt x="64450" y="13156"/>
                    <a:pt x="64431" y="13165"/>
                    <a:pt x="64402" y="13165"/>
                  </a:cubicBezTo>
                  <a:cubicBezTo>
                    <a:pt x="64393" y="13165"/>
                    <a:pt x="64374" y="13174"/>
                    <a:pt x="64374" y="13184"/>
                  </a:cubicBezTo>
                  <a:cubicBezTo>
                    <a:pt x="64374" y="13203"/>
                    <a:pt x="64365" y="13212"/>
                    <a:pt x="64346" y="13222"/>
                  </a:cubicBezTo>
                  <a:cubicBezTo>
                    <a:pt x="64336" y="13222"/>
                    <a:pt x="64317" y="13231"/>
                    <a:pt x="64308" y="13231"/>
                  </a:cubicBezTo>
                  <a:cubicBezTo>
                    <a:pt x="64308" y="13231"/>
                    <a:pt x="64308" y="13241"/>
                    <a:pt x="64308" y="13241"/>
                  </a:cubicBezTo>
                  <a:cubicBezTo>
                    <a:pt x="64308" y="13269"/>
                    <a:pt x="64289" y="13288"/>
                    <a:pt x="64260" y="13288"/>
                  </a:cubicBezTo>
                  <a:cubicBezTo>
                    <a:pt x="64251" y="13288"/>
                    <a:pt x="64241" y="13288"/>
                    <a:pt x="64241" y="13279"/>
                  </a:cubicBezTo>
                  <a:cubicBezTo>
                    <a:pt x="64236" y="13273"/>
                    <a:pt x="64231" y="13268"/>
                    <a:pt x="64225" y="13268"/>
                  </a:cubicBezTo>
                  <a:cubicBezTo>
                    <a:pt x="64221" y="13268"/>
                    <a:pt x="64217" y="13271"/>
                    <a:pt x="64213" y="13279"/>
                  </a:cubicBezTo>
                  <a:cubicBezTo>
                    <a:pt x="64194" y="13269"/>
                    <a:pt x="64194" y="13250"/>
                    <a:pt x="64204" y="13241"/>
                  </a:cubicBezTo>
                  <a:lnTo>
                    <a:pt x="64213" y="13241"/>
                  </a:lnTo>
                  <a:cubicBezTo>
                    <a:pt x="64213" y="13250"/>
                    <a:pt x="64223" y="13250"/>
                    <a:pt x="64223" y="13250"/>
                  </a:cubicBezTo>
                  <a:cubicBezTo>
                    <a:pt x="64232" y="13241"/>
                    <a:pt x="64232" y="13231"/>
                    <a:pt x="64232" y="13222"/>
                  </a:cubicBezTo>
                  <a:cubicBezTo>
                    <a:pt x="64232" y="13203"/>
                    <a:pt x="64241" y="13184"/>
                    <a:pt x="64260" y="13174"/>
                  </a:cubicBezTo>
                  <a:cubicBezTo>
                    <a:pt x="64289" y="13174"/>
                    <a:pt x="64289" y="13146"/>
                    <a:pt x="64298" y="13127"/>
                  </a:cubicBezTo>
                  <a:cubicBezTo>
                    <a:pt x="64289" y="13118"/>
                    <a:pt x="64289" y="13108"/>
                    <a:pt x="64289" y="13089"/>
                  </a:cubicBezTo>
                  <a:lnTo>
                    <a:pt x="64241" y="13089"/>
                  </a:lnTo>
                  <a:cubicBezTo>
                    <a:pt x="64241" y="13080"/>
                    <a:pt x="64251" y="13080"/>
                    <a:pt x="64260" y="13070"/>
                  </a:cubicBezTo>
                  <a:cubicBezTo>
                    <a:pt x="64279" y="13061"/>
                    <a:pt x="64308" y="13051"/>
                    <a:pt x="64327" y="13032"/>
                  </a:cubicBezTo>
                  <a:cubicBezTo>
                    <a:pt x="64346" y="13014"/>
                    <a:pt x="64346" y="13004"/>
                    <a:pt x="64327" y="12985"/>
                  </a:cubicBezTo>
                  <a:cubicBezTo>
                    <a:pt x="64308" y="12966"/>
                    <a:pt x="64279" y="12957"/>
                    <a:pt x="64251" y="12957"/>
                  </a:cubicBezTo>
                  <a:cubicBezTo>
                    <a:pt x="64251" y="12966"/>
                    <a:pt x="64241" y="12966"/>
                    <a:pt x="64232" y="12966"/>
                  </a:cubicBezTo>
                  <a:lnTo>
                    <a:pt x="64194" y="12966"/>
                  </a:lnTo>
                  <a:cubicBezTo>
                    <a:pt x="64185" y="12966"/>
                    <a:pt x="64175" y="12966"/>
                    <a:pt x="64175" y="12976"/>
                  </a:cubicBezTo>
                  <a:cubicBezTo>
                    <a:pt x="64156" y="12985"/>
                    <a:pt x="64147" y="12995"/>
                    <a:pt x="64137" y="13004"/>
                  </a:cubicBezTo>
                  <a:cubicBezTo>
                    <a:pt x="64118" y="13023"/>
                    <a:pt x="64099" y="13032"/>
                    <a:pt x="64081" y="13032"/>
                  </a:cubicBezTo>
                  <a:cubicBezTo>
                    <a:pt x="64071" y="13032"/>
                    <a:pt x="64062" y="13023"/>
                    <a:pt x="64052" y="13023"/>
                  </a:cubicBezTo>
                  <a:cubicBezTo>
                    <a:pt x="64052" y="13042"/>
                    <a:pt x="64043" y="13042"/>
                    <a:pt x="64024" y="13042"/>
                  </a:cubicBezTo>
                  <a:cubicBezTo>
                    <a:pt x="64019" y="13039"/>
                    <a:pt x="64014" y="13038"/>
                    <a:pt x="64011" y="13038"/>
                  </a:cubicBezTo>
                  <a:cubicBezTo>
                    <a:pt x="64000" y="13038"/>
                    <a:pt x="63995" y="13047"/>
                    <a:pt x="63995" y="13061"/>
                  </a:cubicBezTo>
                  <a:cubicBezTo>
                    <a:pt x="63995" y="13070"/>
                    <a:pt x="63995" y="13080"/>
                    <a:pt x="64005" y="13089"/>
                  </a:cubicBezTo>
                  <a:cubicBezTo>
                    <a:pt x="64005" y="13108"/>
                    <a:pt x="63995" y="13108"/>
                    <a:pt x="63986" y="13118"/>
                  </a:cubicBezTo>
                  <a:cubicBezTo>
                    <a:pt x="63967" y="13118"/>
                    <a:pt x="63957" y="13118"/>
                    <a:pt x="63948" y="13127"/>
                  </a:cubicBezTo>
                  <a:cubicBezTo>
                    <a:pt x="63948" y="13118"/>
                    <a:pt x="63948" y="13108"/>
                    <a:pt x="63948" y="13099"/>
                  </a:cubicBezTo>
                  <a:cubicBezTo>
                    <a:pt x="63948" y="13089"/>
                    <a:pt x="63948" y="13089"/>
                    <a:pt x="63939" y="13080"/>
                  </a:cubicBezTo>
                  <a:cubicBezTo>
                    <a:pt x="63939" y="13070"/>
                    <a:pt x="63929" y="13061"/>
                    <a:pt x="63929" y="13051"/>
                  </a:cubicBezTo>
                  <a:cubicBezTo>
                    <a:pt x="63920" y="13061"/>
                    <a:pt x="63910" y="13070"/>
                    <a:pt x="63910" y="13070"/>
                  </a:cubicBezTo>
                  <a:cubicBezTo>
                    <a:pt x="63901" y="13080"/>
                    <a:pt x="63901" y="13089"/>
                    <a:pt x="63891" y="13108"/>
                  </a:cubicBezTo>
                  <a:cubicBezTo>
                    <a:pt x="63872" y="13099"/>
                    <a:pt x="63872" y="13089"/>
                    <a:pt x="63882" y="13070"/>
                  </a:cubicBezTo>
                  <a:cubicBezTo>
                    <a:pt x="63891" y="13042"/>
                    <a:pt x="63920" y="13014"/>
                    <a:pt x="63948" y="12995"/>
                  </a:cubicBezTo>
                  <a:cubicBezTo>
                    <a:pt x="63957" y="12995"/>
                    <a:pt x="63967" y="12976"/>
                    <a:pt x="63967" y="12966"/>
                  </a:cubicBezTo>
                  <a:cubicBezTo>
                    <a:pt x="63967" y="12957"/>
                    <a:pt x="63957" y="12957"/>
                    <a:pt x="63957" y="12947"/>
                  </a:cubicBezTo>
                  <a:cubicBezTo>
                    <a:pt x="63957" y="12947"/>
                    <a:pt x="63948" y="12957"/>
                    <a:pt x="63948" y="12957"/>
                  </a:cubicBezTo>
                  <a:cubicBezTo>
                    <a:pt x="63939" y="12957"/>
                    <a:pt x="63939" y="12957"/>
                    <a:pt x="63939" y="12966"/>
                  </a:cubicBezTo>
                  <a:cubicBezTo>
                    <a:pt x="63929" y="12957"/>
                    <a:pt x="63929" y="12957"/>
                    <a:pt x="63920" y="12947"/>
                  </a:cubicBezTo>
                  <a:cubicBezTo>
                    <a:pt x="63920" y="12938"/>
                    <a:pt x="63910" y="12938"/>
                    <a:pt x="63901" y="12928"/>
                  </a:cubicBezTo>
                  <a:cubicBezTo>
                    <a:pt x="63882" y="12928"/>
                    <a:pt x="63863" y="12919"/>
                    <a:pt x="63853" y="12909"/>
                  </a:cubicBezTo>
                  <a:cubicBezTo>
                    <a:pt x="63844" y="12909"/>
                    <a:pt x="63834" y="12900"/>
                    <a:pt x="63834" y="12900"/>
                  </a:cubicBezTo>
                  <a:cubicBezTo>
                    <a:pt x="63825" y="12891"/>
                    <a:pt x="63816" y="12881"/>
                    <a:pt x="63806" y="12881"/>
                  </a:cubicBezTo>
                  <a:cubicBezTo>
                    <a:pt x="63806" y="12872"/>
                    <a:pt x="63806" y="12862"/>
                    <a:pt x="63806" y="12862"/>
                  </a:cubicBezTo>
                  <a:cubicBezTo>
                    <a:pt x="63825" y="12824"/>
                    <a:pt x="63806" y="12777"/>
                    <a:pt x="63768" y="12758"/>
                  </a:cubicBezTo>
                  <a:lnTo>
                    <a:pt x="63721" y="12758"/>
                  </a:lnTo>
                  <a:cubicBezTo>
                    <a:pt x="63721" y="12758"/>
                    <a:pt x="63711" y="12749"/>
                    <a:pt x="63702" y="12749"/>
                  </a:cubicBezTo>
                  <a:cubicBezTo>
                    <a:pt x="63683" y="12739"/>
                    <a:pt x="63664" y="12730"/>
                    <a:pt x="63645" y="12730"/>
                  </a:cubicBezTo>
                  <a:cubicBezTo>
                    <a:pt x="63642" y="12727"/>
                    <a:pt x="63640" y="12726"/>
                    <a:pt x="63639" y="12726"/>
                  </a:cubicBezTo>
                  <a:cubicBezTo>
                    <a:pt x="63636" y="12726"/>
                    <a:pt x="63636" y="12732"/>
                    <a:pt x="63636" y="12739"/>
                  </a:cubicBezTo>
                  <a:cubicBezTo>
                    <a:pt x="63636" y="12758"/>
                    <a:pt x="63645" y="12767"/>
                    <a:pt x="63655" y="12777"/>
                  </a:cubicBezTo>
                  <a:cubicBezTo>
                    <a:pt x="63655" y="12786"/>
                    <a:pt x="63664" y="12786"/>
                    <a:pt x="63664" y="12796"/>
                  </a:cubicBezTo>
                  <a:lnTo>
                    <a:pt x="63655" y="12796"/>
                  </a:lnTo>
                  <a:lnTo>
                    <a:pt x="63636" y="12777"/>
                  </a:lnTo>
                  <a:cubicBezTo>
                    <a:pt x="63626" y="12786"/>
                    <a:pt x="63626" y="12796"/>
                    <a:pt x="63626" y="12805"/>
                  </a:cubicBezTo>
                  <a:cubicBezTo>
                    <a:pt x="63617" y="12824"/>
                    <a:pt x="63617" y="12824"/>
                    <a:pt x="63598" y="12824"/>
                  </a:cubicBezTo>
                  <a:cubicBezTo>
                    <a:pt x="63569" y="12815"/>
                    <a:pt x="63560" y="12796"/>
                    <a:pt x="63550" y="12767"/>
                  </a:cubicBezTo>
                  <a:cubicBezTo>
                    <a:pt x="63550" y="12767"/>
                    <a:pt x="63541" y="12758"/>
                    <a:pt x="63541" y="12758"/>
                  </a:cubicBezTo>
                  <a:cubicBezTo>
                    <a:pt x="63532" y="12758"/>
                    <a:pt x="63522" y="12749"/>
                    <a:pt x="63513" y="12749"/>
                  </a:cubicBezTo>
                  <a:lnTo>
                    <a:pt x="63503" y="12758"/>
                  </a:lnTo>
                  <a:lnTo>
                    <a:pt x="63494" y="12758"/>
                  </a:lnTo>
                  <a:lnTo>
                    <a:pt x="63503" y="12730"/>
                  </a:lnTo>
                  <a:lnTo>
                    <a:pt x="63503" y="12720"/>
                  </a:lnTo>
                  <a:lnTo>
                    <a:pt x="63484" y="12739"/>
                  </a:lnTo>
                  <a:cubicBezTo>
                    <a:pt x="63475" y="12734"/>
                    <a:pt x="63468" y="12732"/>
                    <a:pt x="63462" y="12732"/>
                  </a:cubicBezTo>
                  <a:cubicBezTo>
                    <a:pt x="63456" y="12732"/>
                    <a:pt x="63451" y="12734"/>
                    <a:pt x="63446" y="12739"/>
                  </a:cubicBezTo>
                  <a:cubicBezTo>
                    <a:pt x="63437" y="12749"/>
                    <a:pt x="63427" y="12749"/>
                    <a:pt x="63418" y="12758"/>
                  </a:cubicBezTo>
                  <a:cubicBezTo>
                    <a:pt x="63409" y="12767"/>
                    <a:pt x="63405" y="12771"/>
                    <a:pt x="63400" y="12771"/>
                  </a:cubicBezTo>
                  <a:cubicBezTo>
                    <a:pt x="63395" y="12771"/>
                    <a:pt x="63391" y="12764"/>
                    <a:pt x="63380" y="12749"/>
                  </a:cubicBezTo>
                  <a:lnTo>
                    <a:pt x="63371" y="12777"/>
                  </a:lnTo>
                  <a:cubicBezTo>
                    <a:pt x="63361" y="12767"/>
                    <a:pt x="63352" y="12758"/>
                    <a:pt x="63333" y="12749"/>
                  </a:cubicBezTo>
                  <a:cubicBezTo>
                    <a:pt x="63342" y="12730"/>
                    <a:pt x="63352" y="12720"/>
                    <a:pt x="63361" y="12701"/>
                  </a:cubicBezTo>
                  <a:cubicBezTo>
                    <a:pt x="63371" y="12682"/>
                    <a:pt x="63380" y="12663"/>
                    <a:pt x="63361" y="12654"/>
                  </a:cubicBezTo>
                  <a:cubicBezTo>
                    <a:pt x="63356" y="12644"/>
                    <a:pt x="63349" y="12642"/>
                    <a:pt x="63341" y="12642"/>
                  </a:cubicBezTo>
                  <a:cubicBezTo>
                    <a:pt x="63333" y="12642"/>
                    <a:pt x="63323" y="12644"/>
                    <a:pt x="63314" y="12644"/>
                  </a:cubicBezTo>
                  <a:cubicBezTo>
                    <a:pt x="63311" y="12647"/>
                    <a:pt x="63307" y="12648"/>
                    <a:pt x="63303" y="12648"/>
                  </a:cubicBezTo>
                  <a:cubicBezTo>
                    <a:pt x="63293" y="12648"/>
                    <a:pt x="63280" y="12642"/>
                    <a:pt x="63267" y="12635"/>
                  </a:cubicBezTo>
                  <a:cubicBezTo>
                    <a:pt x="63248" y="12625"/>
                    <a:pt x="63229" y="12616"/>
                    <a:pt x="63210" y="12616"/>
                  </a:cubicBezTo>
                  <a:cubicBezTo>
                    <a:pt x="63200" y="12616"/>
                    <a:pt x="63191" y="12616"/>
                    <a:pt x="63191" y="12635"/>
                  </a:cubicBezTo>
                  <a:cubicBezTo>
                    <a:pt x="63191" y="12644"/>
                    <a:pt x="63191" y="12654"/>
                    <a:pt x="63191" y="12673"/>
                  </a:cubicBezTo>
                  <a:cubicBezTo>
                    <a:pt x="63191" y="12682"/>
                    <a:pt x="63181" y="12682"/>
                    <a:pt x="63181" y="12692"/>
                  </a:cubicBezTo>
                  <a:cubicBezTo>
                    <a:pt x="63172" y="12692"/>
                    <a:pt x="63162" y="12701"/>
                    <a:pt x="63153" y="12701"/>
                  </a:cubicBezTo>
                  <a:cubicBezTo>
                    <a:pt x="63148" y="12706"/>
                    <a:pt x="63143" y="12708"/>
                    <a:pt x="63140" y="12708"/>
                  </a:cubicBezTo>
                  <a:cubicBezTo>
                    <a:pt x="63136" y="12708"/>
                    <a:pt x="63134" y="12706"/>
                    <a:pt x="63134" y="12701"/>
                  </a:cubicBezTo>
                  <a:cubicBezTo>
                    <a:pt x="63134" y="12692"/>
                    <a:pt x="63134" y="12682"/>
                    <a:pt x="63134" y="12673"/>
                  </a:cubicBezTo>
                  <a:cubicBezTo>
                    <a:pt x="63134" y="12663"/>
                    <a:pt x="63125" y="12644"/>
                    <a:pt x="63115" y="12644"/>
                  </a:cubicBezTo>
                  <a:cubicBezTo>
                    <a:pt x="63112" y="12642"/>
                    <a:pt x="63109" y="12640"/>
                    <a:pt x="63105" y="12640"/>
                  </a:cubicBezTo>
                  <a:cubicBezTo>
                    <a:pt x="63096" y="12640"/>
                    <a:pt x="63087" y="12647"/>
                    <a:pt x="63087" y="12654"/>
                  </a:cubicBezTo>
                  <a:cubicBezTo>
                    <a:pt x="63080" y="12647"/>
                    <a:pt x="63073" y="12640"/>
                    <a:pt x="63067" y="12640"/>
                  </a:cubicBezTo>
                  <a:cubicBezTo>
                    <a:pt x="63064" y="12640"/>
                    <a:pt x="63061" y="12642"/>
                    <a:pt x="63058" y="12644"/>
                  </a:cubicBezTo>
                  <a:cubicBezTo>
                    <a:pt x="63049" y="12654"/>
                    <a:pt x="63049" y="12663"/>
                    <a:pt x="63039" y="12663"/>
                  </a:cubicBezTo>
                  <a:cubicBezTo>
                    <a:pt x="63049" y="12644"/>
                    <a:pt x="63039" y="12625"/>
                    <a:pt x="63039" y="12616"/>
                  </a:cubicBezTo>
                  <a:cubicBezTo>
                    <a:pt x="63039" y="12607"/>
                    <a:pt x="63039" y="12597"/>
                    <a:pt x="63030" y="12597"/>
                  </a:cubicBezTo>
                  <a:lnTo>
                    <a:pt x="63011" y="12597"/>
                  </a:lnTo>
                  <a:cubicBezTo>
                    <a:pt x="63001" y="12607"/>
                    <a:pt x="62983" y="12625"/>
                    <a:pt x="62973" y="12635"/>
                  </a:cubicBezTo>
                  <a:lnTo>
                    <a:pt x="62964" y="12616"/>
                  </a:lnTo>
                  <a:cubicBezTo>
                    <a:pt x="62945" y="12635"/>
                    <a:pt x="62935" y="12663"/>
                    <a:pt x="62935" y="12692"/>
                  </a:cubicBezTo>
                  <a:cubicBezTo>
                    <a:pt x="62916" y="12692"/>
                    <a:pt x="62907" y="12692"/>
                    <a:pt x="62897" y="12682"/>
                  </a:cubicBezTo>
                  <a:cubicBezTo>
                    <a:pt x="62888" y="12682"/>
                    <a:pt x="62888" y="12673"/>
                    <a:pt x="62888" y="12673"/>
                  </a:cubicBezTo>
                  <a:cubicBezTo>
                    <a:pt x="62888" y="12654"/>
                    <a:pt x="62888" y="12644"/>
                    <a:pt x="62888" y="12625"/>
                  </a:cubicBezTo>
                  <a:cubicBezTo>
                    <a:pt x="62888" y="12607"/>
                    <a:pt x="62888" y="12597"/>
                    <a:pt x="62869" y="12597"/>
                  </a:cubicBezTo>
                  <a:lnTo>
                    <a:pt x="62850" y="12597"/>
                  </a:lnTo>
                  <a:cubicBezTo>
                    <a:pt x="62846" y="12593"/>
                    <a:pt x="62842" y="12591"/>
                    <a:pt x="62838" y="12591"/>
                  </a:cubicBezTo>
                  <a:cubicBezTo>
                    <a:pt x="62833" y="12591"/>
                    <a:pt x="62827" y="12595"/>
                    <a:pt x="62822" y="12607"/>
                  </a:cubicBezTo>
                  <a:cubicBezTo>
                    <a:pt x="62822" y="12616"/>
                    <a:pt x="62812" y="12616"/>
                    <a:pt x="62803" y="12616"/>
                  </a:cubicBezTo>
                  <a:cubicBezTo>
                    <a:pt x="62793" y="12607"/>
                    <a:pt x="62774" y="12607"/>
                    <a:pt x="62765" y="12597"/>
                  </a:cubicBezTo>
                  <a:cubicBezTo>
                    <a:pt x="62765" y="12588"/>
                    <a:pt x="62765" y="12588"/>
                    <a:pt x="62755" y="12588"/>
                  </a:cubicBezTo>
                  <a:cubicBezTo>
                    <a:pt x="62765" y="12559"/>
                    <a:pt x="62736" y="12540"/>
                    <a:pt x="62718" y="12512"/>
                  </a:cubicBezTo>
                  <a:cubicBezTo>
                    <a:pt x="62718" y="12512"/>
                    <a:pt x="62708" y="12521"/>
                    <a:pt x="62699" y="12521"/>
                  </a:cubicBezTo>
                  <a:cubicBezTo>
                    <a:pt x="62691" y="12529"/>
                    <a:pt x="62687" y="12532"/>
                    <a:pt x="62684" y="12532"/>
                  </a:cubicBezTo>
                  <a:cubicBezTo>
                    <a:pt x="62678" y="12532"/>
                    <a:pt x="62676" y="12524"/>
                    <a:pt x="62670" y="12512"/>
                  </a:cubicBezTo>
                  <a:cubicBezTo>
                    <a:pt x="62670" y="12493"/>
                    <a:pt x="62670" y="12483"/>
                    <a:pt x="62661" y="12465"/>
                  </a:cubicBezTo>
                  <a:cubicBezTo>
                    <a:pt x="62651" y="12474"/>
                    <a:pt x="62651" y="12474"/>
                    <a:pt x="62642" y="12474"/>
                  </a:cubicBezTo>
                  <a:cubicBezTo>
                    <a:pt x="62613" y="12483"/>
                    <a:pt x="62613" y="12474"/>
                    <a:pt x="62623" y="12502"/>
                  </a:cubicBezTo>
                  <a:lnTo>
                    <a:pt x="62623" y="12512"/>
                  </a:lnTo>
                  <a:cubicBezTo>
                    <a:pt x="62613" y="12502"/>
                    <a:pt x="62604" y="12493"/>
                    <a:pt x="62604" y="12483"/>
                  </a:cubicBezTo>
                  <a:cubicBezTo>
                    <a:pt x="62594" y="12465"/>
                    <a:pt x="62576" y="12446"/>
                    <a:pt x="62547" y="12446"/>
                  </a:cubicBezTo>
                  <a:lnTo>
                    <a:pt x="62528" y="12446"/>
                  </a:lnTo>
                  <a:cubicBezTo>
                    <a:pt x="62509" y="12446"/>
                    <a:pt x="62490" y="12446"/>
                    <a:pt x="62471" y="12455"/>
                  </a:cubicBezTo>
                  <a:cubicBezTo>
                    <a:pt x="62462" y="12455"/>
                    <a:pt x="62453" y="12474"/>
                    <a:pt x="62462" y="12483"/>
                  </a:cubicBezTo>
                  <a:cubicBezTo>
                    <a:pt x="62471" y="12493"/>
                    <a:pt x="62471" y="12493"/>
                    <a:pt x="62462" y="12502"/>
                  </a:cubicBezTo>
                  <a:cubicBezTo>
                    <a:pt x="62457" y="12507"/>
                    <a:pt x="62450" y="12510"/>
                    <a:pt x="62443" y="12510"/>
                  </a:cubicBezTo>
                  <a:cubicBezTo>
                    <a:pt x="62436" y="12510"/>
                    <a:pt x="62429" y="12507"/>
                    <a:pt x="62424" y="12502"/>
                  </a:cubicBezTo>
                  <a:cubicBezTo>
                    <a:pt x="62415" y="12483"/>
                    <a:pt x="62405" y="12474"/>
                    <a:pt x="62405" y="12465"/>
                  </a:cubicBezTo>
                  <a:cubicBezTo>
                    <a:pt x="62396" y="12455"/>
                    <a:pt x="62396" y="12446"/>
                    <a:pt x="62396" y="12446"/>
                  </a:cubicBezTo>
                  <a:lnTo>
                    <a:pt x="62386" y="12446"/>
                  </a:lnTo>
                  <a:cubicBezTo>
                    <a:pt x="62348" y="12465"/>
                    <a:pt x="62320" y="12474"/>
                    <a:pt x="62282" y="12483"/>
                  </a:cubicBezTo>
                  <a:cubicBezTo>
                    <a:pt x="62292" y="12493"/>
                    <a:pt x="62292" y="12493"/>
                    <a:pt x="62301" y="12502"/>
                  </a:cubicBezTo>
                  <a:cubicBezTo>
                    <a:pt x="62311" y="12502"/>
                    <a:pt x="62320" y="12512"/>
                    <a:pt x="62329" y="12512"/>
                  </a:cubicBezTo>
                  <a:cubicBezTo>
                    <a:pt x="62348" y="12521"/>
                    <a:pt x="62358" y="12531"/>
                    <a:pt x="62358" y="12550"/>
                  </a:cubicBezTo>
                  <a:cubicBezTo>
                    <a:pt x="62358" y="12550"/>
                    <a:pt x="62367" y="12559"/>
                    <a:pt x="62367" y="12569"/>
                  </a:cubicBezTo>
                  <a:cubicBezTo>
                    <a:pt x="62377" y="12578"/>
                    <a:pt x="62377" y="12588"/>
                    <a:pt x="62377" y="12597"/>
                  </a:cubicBezTo>
                  <a:cubicBezTo>
                    <a:pt x="62386" y="12616"/>
                    <a:pt x="62386" y="12625"/>
                    <a:pt x="62396" y="12644"/>
                  </a:cubicBezTo>
                  <a:cubicBezTo>
                    <a:pt x="62396" y="12644"/>
                    <a:pt x="62396" y="12644"/>
                    <a:pt x="62396" y="12635"/>
                  </a:cubicBezTo>
                  <a:cubicBezTo>
                    <a:pt x="62405" y="12635"/>
                    <a:pt x="62415" y="12625"/>
                    <a:pt x="62424" y="12625"/>
                  </a:cubicBezTo>
                  <a:cubicBezTo>
                    <a:pt x="62434" y="12625"/>
                    <a:pt x="62443" y="12635"/>
                    <a:pt x="62453" y="12644"/>
                  </a:cubicBezTo>
                  <a:cubicBezTo>
                    <a:pt x="62471" y="12663"/>
                    <a:pt x="62481" y="12682"/>
                    <a:pt x="62500" y="12701"/>
                  </a:cubicBezTo>
                  <a:cubicBezTo>
                    <a:pt x="62519" y="12720"/>
                    <a:pt x="62528" y="12739"/>
                    <a:pt x="62538" y="12767"/>
                  </a:cubicBezTo>
                  <a:cubicBezTo>
                    <a:pt x="62528" y="12758"/>
                    <a:pt x="62519" y="12758"/>
                    <a:pt x="62519" y="12749"/>
                  </a:cubicBezTo>
                  <a:cubicBezTo>
                    <a:pt x="62500" y="12749"/>
                    <a:pt x="62500" y="12749"/>
                    <a:pt x="62500" y="12767"/>
                  </a:cubicBezTo>
                  <a:cubicBezTo>
                    <a:pt x="62500" y="12777"/>
                    <a:pt x="62490" y="12777"/>
                    <a:pt x="62490" y="12786"/>
                  </a:cubicBezTo>
                  <a:cubicBezTo>
                    <a:pt x="62490" y="12777"/>
                    <a:pt x="62481" y="12777"/>
                    <a:pt x="62481" y="12777"/>
                  </a:cubicBezTo>
                  <a:cubicBezTo>
                    <a:pt x="62462" y="12749"/>
                    <a:pt x="62443" y="12749"/>
                    <a:pt x="62424" y="12739"/>
                  </a:cubicBezTo>
                  <a:cubicBezTo>
                    <a:pt x="62405" y="12739"/>
                    <a:pt x="62396" y="12739"/>
                    <a:pt x="62377" y="12730"/>
                  </a:cubicBezTo>
                  <a:cubicBezTo>
                    <a:pt x="62367" y="12730"/>
                    <a:pt x="62367" y="12739"/>
                    <a:pt x="62358" y="12739"/>
                  </a:cubicBezTo>
                  <a:cubicBezTo>
                    <a:pt x="62350" y="12743"/>
                    <a:pt x="62344" y="12745"/>
                    <a:pt x="62339" y="12745"/>
                  </a:cubicBezTo>
                  <a:cubicBezTo>
                    <a:pt x="62331" y="12745"/>
                    <a:pt x="62326" y="12741"/>
                    <a:pt x="62320" y="12730"/>
                  </a:cubicBezTo>
                  <a:cubicBezTo>
                    <a:pt x="62320" y="12730"/>
                    <a:pt x="62311" y="12720"/>
                    <a:pt x="62311" y="12720"/>
                  </a:cubicBezTo>
                  <a:cubicBezTo>
                    <a:pt x="62311" y="12711"/>
                    <a:pt x="62301" y="12711"/>
                    <a:pt x="62301" y="12701"/>
                  </a:cubicBezTo>
                  <a:cubicBezTo>
                    <a:pt x="62292" y="12711"/>
                    <a:pt x="62282" y="12711"/>
                    <a:pt x="62273" y="12720"/>
                  </a:cubicBezTo>
                  <a:cubicBezTo>
                    <a:pt x="62273" y="12711"/>
                    <a:pt x="62273" y="12701"/>
                    <a:pt x="62263" y="12692"/>
                  </a:cubicBezTo>
                  <a:cubicBezTo>
                    <a:pt x="62263" y="12692"/>
                    <a:pt x="62263" y="12682"/>
                    <a:pt x="62254" y="12682"/>
                  </a:cubicBezTo>
                  <a:cubicBezTo>
                    <a:pt x="62254" y="12682"/>
                    <a:pt x="62244" y="12682"/>
                    <a:pt x="62244" y="12692"/>
                  </a:cubicBezTo>
                  <a:cubicBezTo>
                    <a:pt x="62235" y="12692"/>
                    <a:pt x="62235" y="12701"/>
                    <a:pt x="62235" y="12701"/>
                  </a:cubicBezTo>
                  <a:lnTo>
                    <a:pt x="62206" y="12701"/>
                  </a:lnTo>
                  <a:lnTo>
                    <a:pt x="62216" y="12682"/>
                  </a:lnTo>
                  <a:lnTo>
                    <a:pt x="62197" y="12663"/>
                  </a:lnTo>
                  <a:lnTo>
                    <a:pt x="62169" y="12682"/>
                  </a:lnTo>
                  <a:cubicBezTo>
                    <a:pt x="62178" y="12673"/>
                    <a:pt x="62178" y="12663"/>
                    <a:pt x="62178" y="12644"/>
                  </a:cubicBezTo>
                  <a:cubicBezTo>
                    <a:pt x="62178" y="12638"/>
                    <a:pt x="62173" y="12631"/>
                    <a:pt x="62167" y="12631"/>
                  </a:cubicBezTo>
                  <a:cubicBezTo>
                    <a:pt x="62165" y="12631"/>
                    <a:pt x="62162" y="12632"/>
                    <a:pt x="62159" y="12635"/>
                  </a:cubicBezTo>
                  <a:cubicBezTo>
                    <a:pt x="62140" y="12644"/>
                    <a:pt x="62131" y="12654"/>
                    <a:pt x="62112" y="12654"/>
                  </a:cubicBezTo>
                  <a:lnTo>
                    <a:pt x="62140" y="12625"/>
                  </a:lnTo>
                  <a:cubicBezTo>
                    <a:pt x="62135" y="12616"/>
                    <a:pt x="62121" y="12611"/>
                    <a:pt x="62107" y="12611"/>
                  </a:cubicBezTo>
                  <a:cubicBezTo>
                    <a:pt x="62093" y="12611"/>
                    <a:pt x="62079" y="12616"/>
                    <a:pt x="62074" y="12625"/>
                  </a:cubicBezTo>
                  <a:lnTo>
                    <a:pt x="62045" y="12607"/>
                  </a:lnTo>
                  <a:lnTo>
                    <a:pt x="62045" y="12616"/>
                  </a:lnTo>
                  <a:cubicBezTo>
                    <a:pt x="62045" y="12625"/>
                    <a:pt x="62055" y="12635"/>
                    <a:pt x="62055" y="12644"/>
                  </a:cubicBezTo>
                  <a:cubicBezTo>
                    <a:pt x="62064" y="12654"/>
                    <a:pt x="62064" y="12663"/>
                    <a:pt x="62074" y="12673"/>
                  </a:cubicBezTo>
                  <a:cubicBezTo>
                    <a:pt x="62045" y="12682"/>
                    <a:pt x="62027" y="12701"/>
                    <a:pt x="62017" y="12730"/>
                  </a:cubicBezTo>
                  <a:cubicBezTo>
                    <a:pt x="62036" y="12749"/>
                    <a:pt x="62036" y="12749"/>
                    <a:pt x="62027" y="12767"/>
                  </a:cubicBezTo>
                  <a:cubicBezTo>
                    <a:pt x="62027" y="12786"/>
                    <a:pt x="62017" y="12796"/>
                    <a:pt x="62027" y="12815"/>
                  </a:cubicBezTo>
                  <a:cubicBezTo>
                    <a:pt x="62027" y="12834"/>
                    <a:pt x="62027" y="12862"/>
                    <a:pt x="62027" y="12881"/>
                  </a:cubicBezTo>
                  <a:cubicBezTo>
                    <a:pt x="62027" y="12900"/>
                    <a:pt x="62027" y="12919"/>
                    <a:pt x="62008" y="12928"/>
                  </a:cubicBezTo>
                  <a:cubicBezTo>
                    <a:pt x="61998" y="12938"/>
                    <a:pt x="61998" y="12938"/>
                    <a:pt x="61989" y="12938"/>
                  </a:cubicBezTo>
                  <a:cubicBezTo>
                    <a:pt x="61998" y="12928"/>
                    <a:pt x="61998" y="12909"/>
                    <a:pt x="61998" y="12891"/>
                  </a:cubicBezTo>
                  <a:cubicBezTo>
                    <a:pt x="61998" y="12881"/>
                    <a:pt x="61998" y="12872"/>
                    <a:pt x="61998" y="12872"/>
                  </a:cubicBezTo>
                  <a:cubicBezTo>
                    <a:pt x="61998" y="12862"/>
                    <a:pt x="61998" y="12843"/>
                    <a:pt x="61998" y="12834"/>
                  </a:cubicBezTo>
                  <a:cubicBezTo>
                    <a:pt x="61989" y="12843"/>
                    <a:pt x="61979" y="12853"/>
                    <a:pt x="61970" y="12853"/>
                  </a:cubicBezTo>
                  <a:cubicBezTo>
                    <a:pt x="61951" y="12872"/>
                    <a:pt x="61941" y="12891"/>
                    <a:pt x="61932" y="12909"/>
                  </a:cubicBezTo>
                  <a:lnTo>
                    <a:pt x="61941" y="12909"/>
                  </a:lnTo>
                  <a:cubicBezTo>
                    <a:pt x="61941" y="12919"/>
                    <a:pt x="61932" y="12919"/>
                    <a:pt x="61932" y="12919"/>
                  </a:cubicBezTo>
                  <a:cubicBezTo>
                    <a:pt x="61932" y="12928"/>
                    <a:pt x="61922" y="12938"/>
                    <a:pt x="61922" y="12947"/>
                  </a:cubicBezTo>
                  <a:lnTo>
                    <a:pt x="61913" y="12947"/>
                  </a:lnTo>
                  <a:cubicBezTo>
                    <a:pt x="61904" y="12919"/>
                    <a:pt x="61885" y="12909"/>
                    <a:pt x="61885" y="12881"/>
                  </a:cubicBezTo>
                  <a:cubicBezTo>
                    <a:pt x="61885" y="12872"/>
                    <a:pt x="61875" y="12872"/>
                    <a:pt x="61875" y="12862"/>
                  </a:cubicBezTo>
                  <a:cubicBezTo>
                    <a:pt x="61875" y="12862"/>
                    <a:pt x="61866" y="12872"/>
                    <a:pt x="61856" y="12872"/>
                  </a:cubicBezTo>
                  <a:cubicBezTo>
                    <a:pt x="61856" y="12872"/>
                    <a:pt x="61847" y="12881"/>
                    <a:pt x="61837" y="12881"/>
                  </a:cubicBezTo>
                  <a:cubicBezTo>
                    <a:pt x="61828" y="12881"/>
                    <a:pt x="61818" y="12881"/>
                    <a:pt x="61818" y="12900"/>
                  </a:cubicBezTo>
                  <a:cubicBezTo>
                    <a:pt x="61828" y="12909"/>
                    <a:pt x="61818" y="12919"/>
                    <a:pt x="61809" y="12919"/>
                  </a:cubicBezTo>
                  <a:cubicBezTo>
                    <a:pt x="61799" y="12928"/>
                    <a:pt x="61790" y="12938"/>
                    <a:pt x="61780" y="12947"/>
                  </a:cubicBezTo>
                  <a:lnTo>
                    <a:pt x="61762" y="12947"/>
                  </a:lnTo>
                  <a:cubicBezTo>
                    <a:pt x="61762" y="12938"/>
                    <a:pt x="61771" y="12938"/>
                    <a:pt x="61771" y="12928"/>
                  </a:cubicBezTo>
                  <a:cubicBezTo>
                    <a:pt x="61771" y="12928"/>
                    <a:pt x="61780" y="12919"/>
                    <a:pt x="61780" y="12919"/>
                  </a:cubicBezTo>
                  <a:cubicBezTo>
                    <a:pt x="61771" y="12909"/>
                    <a:pt x="61762" y="12900"/>
                    <a:pt x="61762" y="12900"/>
                  </a:cubicBezTo>
                  <a:lnTo>
                    <a:pt x="61743" y="12900"/>
                  </a:lnTo>
                  <a:cubicBezTo>
                    <a:pt x="61733" y="12909"/>
                    <a:pt x="61724" y="12919"/>
                    <a:pt x="61724" y="12938"/>
                  </a:cubicBezTo>
                  <a:lnTo>
                    <a:pt x="61705" y="12928"/>
                  </a:lnTo>
                  <a:cubicBezTo>
                    <a:pt x="61695" y="12966"/>
                    <a:pt x="61686" y="12985"/>
                    <a:pt x="61657" y="12985"/>
                  </a:cubicBezTo>
                  <a:cubicBezTo>
                    <a:pt x="61657" y="13004"/>
                    <a:pt x="61676" y="13014"/>
                    <a:pt x="61695" y="13042"/>
                  </a:cubicBezTo>
                  <a:lnTo>
                    <a:pt x="61667" y="13042"/>
                  </a:lnTo>
                  <a:cubicBezTo>
                    <a:pt x="61657" y="13032"/>
                    <a:pt x="61638" y="13023"/>
                    <a:pt x="61629" y="13004"/>
                  </a:cubicBezTo>
                  <a:cubicBezTo>
                    <a:pt x="61620" y="13004"/>
                    <a:pt x="61629" y="12995"/>
                    <a:pt x="61629" y="12995"/>
                  </a:cubicBezTo>
                  <a:cubicBezTo>
                    <a:pt x="61638" y="12985"/>
                    <a:pt x="61629" y="12966"/>
                    <a:pt x="61629" y="12957"/>
                  </a:cubicBezTo>
                  <a:cubicBezTo>
                    <a:pt x="61620" y="12957"/>
                    <a:pt x="61629" y="12947"/>
                    <a:pt x="61620" y="12938"/>
                  </a:cubicBezTo>
                  <a:cubicBezTo>
                    <a:pt x="61620" y="12928"/>
                    <a:pt x="61610" y="12919"/>
                    <a:pt x="61610" y="12909"/>
                  </a:cubicBezTo>
                  <a:cubicBezTo>
                    <a:pt x="61601" y="12900"/>
                    <a:pt x="61591" y="12900"/>
                    <a:pt x="61591" y="12900"/>
                  </a:cubicBezTo>
                  <a:cubicBezTo>
                    <a:pt x="61582" y="12909"/>
                    <a:pt x="61582" y="12909"/>
                    <a:pt x="61572" y="12919"/>
                  </a:cubicBezTo>
                  <a:cubicBezTo>
                    <a:pt x="61572" y="12928"/>
                    <a:pt x="61572" y="12938"/>
                    <a:pt x="61572" y="12947"/>
                  </a:cubicBezTo>
                  <a:cubicBezTo>
                    <a:pt x="61572" y="12957"/>
                    <a:pt x="61572" y="12957"/>
                    <a:pt x="61572" y="12966"/>
                  </a:cubicBezTo>
                  <a:cubicBezTo>
                    <a:pt x="61553" y="12976"/>
                    <a:pt x="61553" y="12976"/>
                    <a:pt x="61553" y="12995"/>
                  </a:cubicBezTo>
                  <a:lnTo>
                    <a:pt x="61553" y="13014"/>
                  </a:lnTo>
                  <a:cubicBezTo>
                    <a:pt x="61553" y="13042"/>
                    <a:pt x="61553" y="13042"/>
                    <a:pt x="61525" y="13051"/>
                  </a:cubicBezTo>
                  <a:cubicBezTo>
                    <a:pt x="61515" y="13061"/>
                    <a:pt x="61506" y="13061"/>
                    <a:pt x="61506" y="13061"/>
                  </a:cubicBezTo>
                  <a:lnTo>
                    <a:pt x="61487" y="13061"/>
                  </a:lnTo>
                  <a:cubicBezTo>
                    <a:pt x="61478" y="13061"/>
                    <a:pt x="61468" y="13051"/>
                    <a:pt x="61468" y="13042"/>
                  </a:cubicBezTo>
                  <a:cubicBezTo>
                    <a:pt x="61459" y="13032"/>
                    <a:pt x="61459" y="13032"/>
                    <a:pt x="61449" y="13023"/>
                  </a:cubicBezTo>
                  <a:cubicBezTo>
                    <a:pt x="61440" y="13023"/>
                    <a:pt x="61430" y="13023"/>
                    <a:pt x="61430" y="13032"/>
                  </a:cubicBezTo>
                  <a:cubicBezTo>
                    <a:pt x="61421" y="13051"/>
                    <a:pt x="61411" y="13070"/>
                    <a:pt x="61430" y="13089"/>
                  </a:cubicBezTo>
                  <a:cubicBezTo>
                    <a:pt x="61449" y="13108"/>
                    <a:pt x="61449" y="13137"/>
                    <a:pt x="61421" y="13146"/>
                  </a:cubicBezTo>
                  <a:cubicBezTo>
                    <a:pt x="61416" y="13151"/>
                    <a:pt x="61411" y="13153"/>
                    <a:pt x="61408" y="13153"/>
                  </a:cubicBezTo>
                  <a:cubicBezTo>
                    <a:pt x="61404" y="13153"/>
                    <a:pt x="61402" y="13151"/>
                    <a:pt x="61402" y="13146"/>
                  </a:cubicBezTo>
                  <a:cubicBezTo>
                    <a:pt x="61402" y="13137"/>
                    <a:pt x="61392" y="13127"/>
                    <a:pt x="61392" y="13108"/>
                  </a:cubicBezTo>
                  <a:cubicBezTo>
                    <a:pt x="61392" y="13108"/>
                    <a:pt x="61392" y="13099"/>
                    <a:pt x="61392" y="13089"/>
                  </a:cubicBezTo>
                  <a:cubicBezTo>
                    <a:pt x="61392" y="13080"/>
                    <a:pt x="61392" y="13061"/>
                    <a:pt x="61402" y="13051"/>
                  </a:cubicBezTo>
                  <a:lnTo>
                    <a:pt x="61402" y="13051"/>
                  </a:lnTo>
                  <a:cubicBezTo>
                    <a:pt x="61383" y="13061"/>
                    <a:pt x="61364" y="13080"/>
                    <a:pt x="61355" y="13099"/>
                  </a:cubicBezTo>
                  <a:cubicBezTo>
                    <a:pt x="61355" y="13108"/>
                    <a:pt x="61355" y="13118"/>
                    <a:pt x="61355" y="13118"/>
                  </a:cubicBezTo>
                  <a:cubicBezTo>
                    <a:pt x="61355" y="13137"/>
                    <a:pt x="61355" y="13137"/>
                    <a:pt x="61373" y="13146"/>
                  </a:cubicBezTo>
                  <a:cubicBezTo>
                    <a:pt x="61364" y="13156"/>
                    <a:pt x="61364" y="13165"/>
                    <a:pt x="61355" y="13165"/>
                  </a:cubicBezTo>
                  <a:lnTo>
                    <a:pt x="61336" y="13165"/>
                  </a:lnTo>
                  <a:cubicBezTo>
                    <a:pt x="61336" y="13165"/>
                    <a:pt x="61336" y="13156"/>
                    <a:pt x="61336" y="13146"/>
                  </a:cubicBezTo>
                  <a:cubicBezTo>
                    <a:pt x="61336" y="13137"/>
                    <a:pt x="61336" y="13137"/>
                    <a:pt x="61336" y="13127"/>
                  </a:cubicBezTo>
                  <a:cubicBezTo>
                    <a:pt x="61345" y="13118"/>
                    <a:pt x="61336" y="13108"/>
                    <a:pt x="61317" y="13108"/>
                  </a:cubicBezTo>
                  <a:cubicBezTo>
                    <a:pt x="61298" y="13108"/>
                    <a:pt x="61298" y="13099"/>
                    <a:pt x="61298" y="13080"/>
                  </a:cubicBezTo>
                  <a:cubicBezTo>
                    <a:pt x="61298" y="13061"/>
                    <a:pt x="61288" y="13051"/>
                    <a:pt x="61269" y="13051"/>
                  </a:cubicBezTo>
                  <a:cubicBezTo>
                    <a:pt x="61260" y="13051"/>
                    <a:pt x="61250" y="13042"/>
                    <a:pt x="61250" y="13032"/>
                  </a:cubicBezTo>
                  <a:cubicBezTo>
                    <a:pt x="61241" y="13023"/>
                    <a:pt x="61231" y="13014"/>
                    <a:pt x="61231" y="13004"/>
                  </a:cubicBezTo>
                  <a:cubicBezTo>
                    <a:pt x="61222" y="13014"/>
                    <a:pt x="61213" y="13014"/>
                    <a:pt x="61203" y="13023"/>
                  </a:cubicBezTo>
                  <a:cubicBezTo>
                    <a:pt x="61184" y="13042"/>
                    <a:pt x="61184" y="13051"/>
                    <a:pt x="61203" y="13061"/>
                  </a:cubicBezTo>
                  <a:cubicBezTo>
                    <a:pt x="61203" y="13070"/>
                    <a:pt x="61213" y="13070"/>
                    <a:pt x="61213" y="13070"/>
                  </a:cubicBezTo>
                  <a:cubicBezTo>
                    <a:pt x="61222" y="13080"/>
                    <a:pt x="61222" y="13089"/>
                    <a:pt x="61222" y="13089"/>
                  </a:cubicBezTo>
                  <a:cubicBezTo>
                    <a:pt x="61213" y="13099"/>
                    <a:pt x="61213" y="13099"/>
                    <a:pt x="61203" y="13099"/>
                  </a:cubicBezTo>
                  <a:lnTo>
                    <a:pt x="61175" y="13099"/>
                  </a:lnTo>
                  <a:cubicBezTo>
                    <a:pt x="61146" y="13099"/>
                    <a:pt x="61146" y="13108"/>
                    <a:pt x="61146" y="13127"/>
                  </a:cubicBezTo>
                  <a:cubicBezTo>
                    <a:pt x="61146" y="13127"/>
                    <a:pt x="61146" y="13127"/>
                    <a:pt x="61146" y="13137"/>
                  </a:cubicBezTo>
                  <a:cubicBezTo>
                    <a:pt x="61146" y="13137"/>
                    <a:pt x="61137" y="13127"/>
                    <a:pt x="61127" y="13127"/>
                  </a:cubicBezTo>
                  <a:cubicBezTo>
                    <a:pt x="61108" y="13099"/>
                    <a:pt x="61099" y="13080"/>
                    <a:pt x="61080" y="13051"/>
                  </a:cubicBezTo>
                  <a:cubicBezTo>
                    <a:pt x="61075" y="13047"/>
                    <a:pt x="61073" y="13044"/>
                    <a:pt x="61071" y="13044"/>
                  </a:cubicBezTo>
                  <a:cubicBezTo>
                    <a:pt x="61068" y="13044"/>
                    <a:pt x="61066" y="13047"/>
                    <a:pt x="61061" y="13051"/>
                  </a:cubicBezTo>
                  <a:cubicBezTo>
                    <a:pt x="61061" y="13051"/>
                    <a:pt x="61052" y="13061"/>
                    <a:pt x="61052" y="13061"/>
                  </a:cubicBezTo>
                  <a:cubicBezTo>
                    <a:pt x="61023" y="13070"/>
                    <a:pt x="61014" y="13080"/>
                    <a:pt x="61004" y="13108"/>
                  </a:cubicBezTo>
                  <a:cubicBezTo>
                    <a:pt x="61023" y="13108"/>
                    <a:pt x="61023" y="13118"/>
                    <a:pt x="61023" y="13137"/>
                  </a:cubicBezTo>
                  <a:cubicBezTo>
                    <a:pt x="61023" y="13146"/>
                    <a:pt x="61033" y="13156"/>
                    <a:pt x="61033" y="13174"/>
                  </a:cubicBezTo>
                  <a:cubicBezTo>
                    <a:pt x="61033" y="13174"/>
                    <a:pt x="61023" y="13184"/>
                    <a:pt x="61023" y="13184"/>
                  </a:cubicBezTo>
                  <a:cubicBezTo>
                    <a:pt x="61023" y="13184"/>
                    <a:pt x="61014" y="13184"/>
                    <a:pt x="61014" y="13174"/>
                  </a:cubicBezTo>
                  <a:cubicBezTo>
                    <a:pt x="61004" y="13156"/>
                    <a:pt x="61004" y="13127"/>
                    <a:pt x="61004" y="13108"/>
                  </a:cubicBezTo>
                  <a:cubicBezTo>
                    <a:pt x="60998" y="13090"/>
                    <a:pt x="60992" y="13079"/>
                    <a:pt x="60983" y="13079"/>
                  </a:cubicBezTo>
                  <a:cubicBezTo>
                    <a:pt x="60979" y="13079"/>
                    <a:pt x="60973" y="13083"/>
                    <a:pt x="60966" y="13089"/>
                  </a:cubicBezTo>
                  <a:cubicBezTo>
                    <a:pt x="60957" y="13089"/>
                    <a:pt x="60948" y="13099"/>
                    <a:pt x="60948" y="13099"/>
                  </a:cubicBezTo>
                  <a:cubicBezTo>
                    <a:pt x="60938" y="13099"/>
                    <a:pt x="60938" y="13108"/>
                    <a:pt x="60929" y="13108"/>
                  </a:cubicBezTo>
                  <a:lnTo>
                    <a:pt x="60910" y="13137"/>
                  </a:lnTo>
                  <a:cubicBezTo>
                    <a:pt x="60910" y="13146"/>
                    <a:pt x="60900" y="13156"/>
                    <a:pt x="60900" y="13165"/>
                  </a:cubicBezTo>
                  <a:cubicBezTo>
                    <a:pt x="60900" y="13174"/>
                    <a:pt x="60891" y="13174"/>
                    <a:pt x="60891" y="13174"/>
                  </a:cubicBezTo>
                  <a:cubicBezTo>
                    <a:pt x="60862" y="13203"/>
                    <a:pt x="60834" y="13231"/>
                    <a:pt x="60796" y="13250"/>
                  </a:cubicBezTo>
                  <a:cubicBezTo>
                    <a:pt x="60815" y="13269"/>
                    <a:pt x="60815" y="13269"/>
                    <a:pt x="60806" y="13288"/>
                  </a:cubicBezTo>
                  <a:lnTo>
                    <a:pt x="60796" y="13279"/>
                  </a:lnTo>
                  <a:cubicBezTo>
                    <a:pt x="60787" y="13288"/>
                    <a:pt x="60787" y="13307"/>
                    <a:pt x="60796" y="13316"/>
                  </a:cubicBezTo>
                  <a:cubicBezTo>
                    <a:pt x="60796" y="13326"/>
                    <a:pt x="60796" y="13335"/>
                    <a:pt x="60806" y="13345"/>
                  </a:cubicBezTo>
                  <a:cubicBezTo>
                    <a:pt x="60815" y="13373"/>
                    <a:pt x="60806" y="13373"/>
                    <a:pt x="60787" y="13392"/>
                  </a:cubicBezTo>
                  <a:lnTo>
                    <a:pt x="60777" y="13392"/>
                  </a:lnTo>
                  <a:cubicBezTo>
                    <a:pt x="60787" y="13402"/>
                    <a:pt x="60796" y="13402"/>
                    <a:pt x="60806" y="13411"/>
                  </a:cubicBezTo>
                  <a:cubicBezTo>
                    <a:pt x="60806" y="13421"/>
                    <a:pt x="60806" y="13430"/>
                    <a:pt x="60806" y="13439"/>
                  </a:cubicBezTo>
                  <a:cubicBezTo>
                    <a:pt x="60806" y="13449"/>
                    <a:pt x="60806" y="13468"/>
                    <a:pt x="60815" y="13477"/>
                  </a:cubicBezTo>
                  <a:cubicBezTo>
                    <a:pt x="60824" y="13487"/>
                    <a:pt x="60824" y="13496"/>
                    <a:pt x="60834" y="13506"/>
                  </a:cubicBezTo>
                  <a:cubicBezTo>
                    <a:pt x="60834" y="13506"/>
                    <a:pt x="60824" y="13515"/>
                    <a:pt x="60824" y="13525"/>
                  </a:cubicBezTo>
                  <a:cubicBezTo>
                    <a:pt x="60824" y="13525"/>
                    <a:pt x="60824" y="13534"/>
                    <a:pt x="60815" y="13534"/>
                  </a:cubicBezTo>
                  <a:cubicBezTo>
                    <a:pt x="60806" y="13544"/>
                    <a:pt x="60796" y="13553"/>
                    <a:pt x="60806" y="13563"/>
                  </a:cubicBezTo>
                  <a:cubicBezTo>
                    <a:pt x="60806" y="13572"/>
                    <a:pt x="60806" y="13572"/>
                    <a:pt x="60796" y="13581"/>
                  </a:cubicBezTo>
                  <a:cubicBezTo>
                    <a:pt x="60787" y="13591"/>
                    <a:pt x="60777" y="13591"/>
                    <a:pt x="60768" y="13600"/>
                  </a:cubicBezTo>
                  <a:cubicBezTo>
                    <a:pt x="60758" y="13610"/>
                    <a:pt x="60749" y="13610"/>
                    <a:pt x="60739" y="13619"/>
                  </a:cubicBezTo>
                  <a:cubicBezTo>
                    <a:pt x="60730" y="13619"/>
                    <a:pt x="60730" y="13619"/>
                    <a:pt x="60730" y="13638"/>
                  </a:cubicBezTo>
                  <a:cubicBezTo>
                    <a:pt x="60730" y="13638"/>
                    <a:pt x="60720" y="13648"/>
                    <a:pt x="60711" y="13657"/>
                  </a:cubicBezTo>
                  <a:cubicBezTo>
                    <a:pt x="60701" y="13667"/>
                    <a:pt x="60682" y="13676"/>
                    <a:pt x="60664" y="13686"/>
                  </a:cubicBezTo>
                  <a:cubicBezTo>
                    <a:pt x="60654" y="13695"/>
                    <a:pt x="60645" y="13705"/>
                    <a:pt x="60654" y="13723"/>
                  </a:cubicBezTo>
                  <a:cubicBezTo>
                    <a:pt x="60645" y="13723"/>
                    <a:pt x="60635" y="13714"/>
                    <a:pt x="60626" y="13705"/>
                  </a:cubicBezTo>
                  <a:cubicBezTo>
                    <a:pt x="60616" y="13705"/>
                    <a:pt x="60616" y="13695"/>
                    <a:pt x="60626" y="13695"/>
                  </a:cubicBezTo>
                  <a:cubicBezTo>
                    <a:pt x="60635" y="13686"/>
                    <a:pt x="60635" y="13676"/>
                    <a:pt x="60635" y="13667"/>
                  </a:cubicBezTo>
                  <a:cubicBezTo>
                    <a:pt x="60626" y="13667"/>
                    <a:pt x="60626" y="13667"/>
                    <a:pt x="60616" y="13657"/>
                  </a:cubicBezTo>
                  <a:lnTo>
                    <a:pt x="60607" y="13657"/>
                  </a:lnTo>
                  <a:cubicBezTo>
                    <a:pt x="60597" y="13657"/>
                    <a:pt x="60597" y="13667"/>
                    <a:pt x="60597" y="13667"/>
                  </a:cubicBezTo>
                  <a:cubicBezTo>
                    <a:pt x="60597" y="13667"/>
                    <a:pt x="60597" y="13676"/>
                    <a:pt x="60597" y="13676"/>
                  </a:cubicBezTo>
                  <a:cubicBezTo>
                    <a:pt x="60588" y="13676"/>
                    <a:pt x="60588" y="13676"/>
                    <a:pt x="60588" y="13667"/>
                  </a:cubicBezTo>
                  <a:cubicBezTo>
                    <a:pt x="60578" y="13667"/>
                    <a:pt x="60569" y="13667"/>
                    <a:pt x="60569" y="13657"/>
                  </a:cubicBezTo>
                  <a:cubicBezTo>
                    <a:pt x="60559" y="13657"/>
                    <a:pt x="60559" y="13648"/>
                    <a:pt x="60559" y="13648"/>
                  </a:cubicBezTo>
                  <a:cubicBezTo>
                    <a:pt x="60550" y="13638"/>
                    <a:pt x="60550" y="13629"/>
                    <a:pt x="60550" y="13619"/>
                  </a:cubicBezTo>
                  <a:cubicBezTo>
                    <a:pt x="60557" y="13605"/>
                    <a:pt x="60554" y="13597"/>
                    <a:pt x="60544" y="13597"/>
                  </a:cubicBezTo>
                  <a:cubicBezTo>
                    <a:pt x="60540" y="13597"/>
                    <a:pt x="60536" y="13598"/>
                    <a:pt x="60531" y="13600"/>
                  </a:cubicBezTo>
                  <a:cubicBezTo>
                    <a:pt x="60531" y="13600"/>
                    <a:pt x="60522" y="13610"/>
                    <a:pt x="60522" y="13610"/>
                  </a:cubicBezTo>
                  <a:cubicBezTo>
                    <a:pt x="60503" y="13610"/>
                    <a:pt x="60493" y="13619"/>
                    <a:pt x="60503" y="13629"/>
                  </a:cubicBezTo>
                  <a:cubicBezTo>
                    <a:pt x="60503" y="13638"/>
                    <a:pt x="60503" y="13648"/>
                    <a:pt x="60493" y="13657"/>
                  </a:cubicBezTo>
                  <a:cubicBezTo>
                    <a:pt x="60484" y="13657"/>
                    <a:pt x="60484" y="13676"/>
                    <a:pt x="60484" y="13686"/>
                  </a:cubicBezTo>
                  <a:cubicBezTo>
                    <a:pt x="60484" y="13695"/>
                    <a:pt x="60484" y="13714"/>
                    <a:pt x="60474" y="13723"/>
                  </a:cubicBezTo>
                  <a:lnTo>
                    <a:pt x="60465" y="13723"/>
                  </a:lnTo>
                  <a:cubicBezTo>
                    <a:pt x="60465" y="13723"/>
                    <a:pt x="60455" y="13723"/>
                    <a:pt x="60455" y="13714"/>
                  </a:cubicBezTo>
                  <a:cubicBezTo>
                    <a:pt x="60465" y="13705"/>
                    <a:pt x="60465" y="13695"/>
                    <a:pt x="60455" y="13686"/>
                  </a:cubicBezTo>
                  <a:cubicBezTo>
                    <a:pt x="60446" y="13686"/>
                    <a:pt x="60446" y="13676"/>
                    <a:pt x="60455" y="13667"/>
                  </a:cubicBezTo>
                  <a:cubicBezTo>
                    <a:pt x="60465" y="13657"/>
                    <a:pt x="60465" y="13657"/>
                    <a:pt x="60474" y="13648"/>
                  </a:cubicBezTo>
                  <a:lnTo>
                    <a:pt x="60455" y="13648"/>
                  </a:lnTo>
                  <a:cubicBezTo>
                    <a:pt x="60446" y="13648"/>
                    <a:pt x="60446" y="13638"/>
                    <a:pt x="60436" y="13629"/>
                  </a:cubicBezTo>
                  <a:cubicBezTo>
                    <a:pt x="60436" y="13629"/>
                    <a:pt x="60446" y="13610"/>
                    <a:pt x="60427" y="13610"/>
                  </a:cubicBezTo>
                  <a:cubicBezTo>
                    <a:pt x="60417" y="13610"/>
                    <a:pt x="60408" y="13619"/>
                    <a:pt x="60408" y="13629"/>
                  </a:cubicBezTo>
                  <a:cubicBezTo>
                    <a:pt x="60399" y="13629"/>
                    <a:pt x="60380" y="13629"/>
                    <a:pt x="60370" y="13610"/>
                  </a:cubicBezTo>
                  <a:cubicBezTo>
                    <a:pt x="60370" y="13606"/>
                    <a:pt x="60365" y="13604"/>
                    <a:pt x="60359" y="13604"/>
                  </a:cubicBezTo>
                  <a:cubicBezTo>
                    <a:pt x="60350" y="13604"/>
                    <a:pt x="60338" y="13608"/>
                    <a:pt x="60332" y="13619"/>
                  </a:cubicBezTo>
                  <a:cubicBezTo>
                    <a:pt x="60323" y="13629"/>
                    <a:pt x="60323" y="13638"/>
                    <a:pt x="60313" y="13648"/>
                  </a:cubicBezTo>
                  <a:lnTo>
                    <a:pt x="60294" y="13648"/>
                  </a:lnTo>
                  <a:lnTo>
                    <a:pt x="60294" y="13638"/>
                  </a:lnTo>
                  <a:cubicBezTo>
                    <a:pt x="60285" y="13648"/>
                    <a:pt x="60285" y="13648"/>
                    <a:pt x="60275" y="13648"/>
                  </a:cubicBezTo>
                  <a:cubicBezTo>
                    <a:pt x="60271" y="13656"/>
                    <a:pt x="60266" y="13659"/>
                    <a:pt x="60261" y="13659"/>
                  </a:cubicBezTo>
                  <a:cubicBezTo>
                    <a:pt x="60253" y="13659"/>
                    <a:pt x="60247" y="13653"/>
                    <a:pt x="60247" y="13648"/>
                  </a:cubicBezTo>
                  <a:cubicBezTo>
                    <a:pt x="60238" y="13638"/>
                    <a:pt x="60238" y="13629"/>
                    <a:pt x="60238" y="13629"/>
                  </a:cubicBezTo>
                  <a:cubicBezTo>
                    <a:pt x="60238" y="13619"/>
                    <a:pt x="60238" y="13610"/>
                    <a:pt x="60238" y="13600"/>
                  </a:cubicBezTo>
                  <a:cubicBezTo>
                    <a:pt x="60238" y="13600"/>
                    <a:pt x="60228" y="13591"/>
                    <a:pt x="60219" y="13581"/>
                  </a:cubicBezTo>
                  <a:cubicBezTo>
                    <a:pt x="60219" y="13591"/>
                    <a:pt x="60209" y="13600"/>
                    <a:pt x="60200" y="13600"/>
                  </a:cubicBezTo>
                  <a:cubicBezTo>
                    <a:pt x="60190" y="13619"/>
                    <a:pt x="60181" y="13638"/>
                    <a:pt x="60171" y="13657"/>
                  </a:cubicBezTo>
                  <a:cubicBezTo>
                    <a:pt x="60171" y="13667"/>
                    <a:pt x="60162" y="13667"/>
                    <a:pt x="60152" y="13667"/>
                  </a:cubicBezTo>
                  <a:cubicBezTo>
                    <a:pt x="60150" y="13664"/>
                    <a:pt x="60147" y="13663"/>
                    <a:pt x="60144" y="13663"/>
                  </a:cubicBezTo>
                  <a:cubicBezTo>
                    <a:pt x="60138" y="13663"/>
                    <a:pt x="60133" y="13669"/>
                    <a:pt x="60133" y="13676"/>
                  </a:cubicBezTo>
                  <a:cubicBezTo>
                    <a:pt x="60133" y="13686"/>
                    <a:pt x="60133" y="13686"/>
                    <a:pt x="60133" y="13695"/>
                  </a:cubicBezTo>
                  <a:cubicBezTo>
                    <a:pt x="60133" y="13723"/>
                    <a:pt x="60133" y="13752"/>
                    <a:pt x="60105" y="13761"/>
                  </a:cubicBezTo>
                  <a:lnTo>
                    <a:pt x="60105" y="13771"/>
                  </a:lnTo>
                  <a:lnTo>
                    <a:pt x="60124" y="13771"/>
                  </a:lnTo>
                  <a:cubicBezTo>
                    <a:pt x="60127" y="13768"/>
                    <a:pt x="60130" y="13767"/>
                    <a:pt x="60133" y="13767"/>
                  </a:cubicBezTo>
                  <a:cubicBezTo>
                    <a:pt x="60142" y="13767"/>
                    <a:pt x="60152" y="13776"/>
                    <a:pt x="60152" y="13790"/>
                  </a:cubicBezTo>
                  <a:cubicBezTo>
                    <a:pt x="60152" y="13790"/>
                    <a:pt x="60152" y="13799"/>
                    <a:pt x="60162" y="13799"/>
                  </a:cubicBezTo>
                  <a:cubicBezTo>
                    <a:pt x="60168" y="13817"/>
                    <a:pt x="60174" y="13824"/>
                    <a:pt x="60185" y="13824"/>
                  </a:cubicBezTo>
                  <a:cubicBezTo>
                    <a:pt x="60191" y="13824"/>
                    <a:pt x="60199" y="13822"/>
                    <a:pt x="60209" y="13818"/>
                  </a:cubicBezTo>
                  <a:cubicBezTo>
                    <a:pt x="60219" y="13809"/>
                    <a:pt x="60238" y="13809"/>
                    <a:pt x="60247" y="13809"/>
                  </a:cubicBezTo>
                  <a:cubicBezTo>
                    <a:pt x="60257" y="13809"/>
                    <a:pt x="60257" y="13799"/>
                    <a:pt x="60266" y="13799"/>
                  </a:cubicBezTo>
                  <a:cubicBezTo>
                    <a:pt x="60270" y="13795"/>
                    <a:pt x="60275" y="13793"/>
                    <a:pt x="60281" y="13793"/>
                  </a:cubicBezTo>
                  <a:cubicBezTo>
                    <a:pt x="60290" y="13793"/>
                    <a:pt x="60298" y="13798"/>
                    <a:pt x="60304" y="13809"/>
                  </a:cubicBezTo>
                  <a:cubicBezTo>
                    <a:pt x="60323" y="13809"/>
                    <a:pt x="60332" y="13818"/>
                    <a:pt x="60351" y="13818"/>
                  </a:cubicBezTo>
                  <a:cubicBezTo>
                    <a:pt x="60370" y="13818"/>
                    <a:pt x="60389" y="13837"/>
                    <a:pt x="60399" y="13856"/>
                  </a:cubicBezTo>
                  <a:cubicBezTo>
                    <a:pt x="60399" y="13856"/>
                    <a:pt x="60399" y="13856"/>
                    <a:pt x="60399" y="13865"/>
                  </a:cubicBezTo>
                  <a:cubicBezTo>
                    <a:pt x="60417" y="13856"/>
                    <a:pt x="60408" y="13847"/>
                    <a:pt x="60408" y="13837"/>
                  </a:cubicBezTo>
                  <a:cubicBezTo>
                    <a:pt x="60399" y="13818"/>
                    <a:pt x="60408" y="13818"/>
                    <a:pt x="60427" y="13818"/>
                  </a:cubicBezTo>
                  <a:cubicBezTo>
                    <a:pt x="60436" y="13818"/>
                    <a:pt x="60455" y="13818"/>
                    <a:pt x="60455" y="13837"/>
                  </a:cubicBezTo>
                  <a:cubicBezTo>
                    <a:pt x="60455" y="13856"/>
                    <a:pt x="60446" y="13856"/>
                    <a:pt x="60427" y="13856"/>
                  </a:cubicBezTo>
                  <a:cubicBezTo>
                    <a:pt x="60427" y="13865"/>
                    <a:pt x="60417" y="13865"/>
                    <a:pt x="60417" y="13875"/>
                  </a:cubicBezTo>
                  <a:cubicBezTo>
                    <a:pt x="60411" y="13882"/>
                    <a:pt x="60404" y="13888"/>
                    <a:pt x="60397" y="13888"/>
                  </a:cubicBezTo>
                  <a:cubicBezTo>
                    <a:pt x="60395" y="13888"/>
                    <a:pt x="60392" y="13887"/>
                    <a:pt x="60389" y="13884"/>
                  </a:cubicBezTo>
                  <a:cubicBezTo>
                    <a:pt x="60370" y="13875"/>
                    <a:pt x="60351" y="13865"/>
                    <a:pt x="60332" y="13865"/>
                  </a:cubicBezTo>
                  <a:lnTo>
                    <a:pt x="60323" y="13865"/>
                  </a:lnTo>
                  <a:cubicBezTo>
                    <a:pt x="60318" y="13870"/>
                    <a:pt x="60313" y="13873"/>
                    <a:pt x="60307" y="13873"/>
                  </a:cubicBezTo>
                  <a:cubicBezTo>
                    <a:pt x="60301" y="13873"/>
                    <a:pt x="60294" y="13870"/>
                    <a:pt x="60285" y="13865"/>
                  </a:cubicBezTo>
                  <a:cubicBezTo>
                    <a:pt x="60285" y="13865"/>
                    <a:pt x="60285" y="13865"/>
                    <a:pt x="60285" y="13875"/>
                  </a:cubicBezTo>
                  <a:cubicBezTo>
                    <a:pt x="60266" y="13894"/>
                    <a:pt x="60247" y="13903"/>
                    <a:pt x="60228" y="13913"/>
                  </a:cubicBezTo>
                  <a:cubicBezTo>
                    <a:pt x="60225" y="13916"/>
                    <a:pt x="60223" y="13917"/>
                    <a:pt x="60220" y="13917"/>
                  </a:cubicBezTo>
                  <a:cubicBezTo>
                    <a:pt x="60214" y="13917"/>
                    <a:pt x="60209" y="13910"/>
                    <a:pt x="60209" y="13903"/>
                  </a:cubicBezTo>
                  <a:cubicBezTo>
                    <a:pt x="60209" y="13894"/>
                    <a:pt x="60200" y="13894"/>
                    <a:pt x="60190" y="13894"/>
                  </a:cubicBezTo>
                  <a:cubicBezTo>
                    <a:pt x="60162" y="13903"/>
                    <a:pt x="60143" y="13903"/>
                    <a:pt x="60124" y="13913"/>
                  </a:cubicBezTo>
                  <a:cubicBezTo>
                    <a:pt x="60115" y="13913"/>
                    <a:pt x="60115" y="13922"/>
                    <a:pt x="60105" y="13922"/>
                  </a:cubicBezTo>
                  <a:cubicBezTo>
                    <a:pt x="60105" y="13932"/>
                    <a:pt x="60105" y="13941"/>
                    <a:pt x="60096" y="13951"/>
                  </a:cubicBezTo>
                  <a:cubicBezTo>
                    <a:pt x="60096" y="13970"/>
                    <a:pt x="60077" y="13979"/>
                    <a:pt x="60067" y="13979"/>
                  </a:cubicBezTo>
                  <a:cubicBezTo>
                    <a:pt x="60067" y="13979"/>
                    <a:pt x="60077" y="13979"/>
                    <a:pt x="60077" y="13988"/>
                  </a:cubicBezTo>
                  <a:cubicBezTo>
                    <a:pt x="60077" y="13998"/>
                    <a:pt x="60086" y="14017"/>
                    <a:pt x="60086" y="14026"/>
                  </a:cubicBezTo>
                  <a:cubicBezTo>
                    <a:pt x="60086" y="14036"/>
                    <a:pt x="60096" y="14045"/>
                    <a:pt x="60096" y="14045"/>
                  </a:cubicBezTo>
                  <a:cubicBezTo>
                    <a:pt x="60105" y="14055"/>
                    <a:pt x="60115" y="14055"/>
                    <a:pt x="60124" y="14064"/>
                  </a:cubicBezTo>
                  <a:cubicBezTo>
                    <a:pt x="60133" y="14074"/>
                    <a:pt x="60143" y="14083"/>
                    <a:pt x="60162" y="14093"/>
                  </a:cubicBezTo>
                  <a:lnTo>
                    <a:pt x="60171" y="14093"/>
                  </a:lnTo>
                  <a:cubicBezTo>
                    <a:pt x="60181" y="14083"/>
                    <a:pt x="60190" y="14083"/>
                    <a:pt x="60200" y="14074"/>
                  </a:cubicBezTo>
                  <a:cubicBezTo>
                    <a:pt x="60205" y="14071"/>
                    <a:pt x="60210" y="14070"/>
                    <a:pt x="60214" y="14070"/>
                  </a:cubicBezTo>
                  <a:cubicBezTo>
                    <a:pt x="60223" y="14070"/>
                    <a:pt x="60228" y="14076"/>
                    <a:pt x="60228" y="14083"/>
                  </a:cubicBezTo>
                  <a:cubicBezTo>
                    <a:pt x="60238" y="14093"/>
                    <a:pt x="60238" y="14102"/>
                    <a:pt x="60238" y="14112"/>
                  </a:cubicBezTo>
                  <a:cubicBezTo>
                    <a:pt x="60238" y="14121"/>
                    <a:pt x="60247" y="14130"/>
                    <a:pt x="60266" y="14130"/>
                  </a:cubicBezTo>
                  <a:cubicBezTo>
                    <a:pt x="60266" y="14130"/>
                    <a:pt x="60275" y="14140"/>
                    <a:pt x="60275" y="14140"/>
                  </a:cubicBezTo>
                  <a:cubicBezTo>
                    <a:pt x="60285" y="14140"/>
                    <a:pt x="60285" y="14149"/>
                    <a:pt x="60285" y="14149"/>
                  </a:cubicBezTo>
                  <a:cubicBezTo>
                    <a:pt x="60304" y="14149"/>
                    <a:pt x="60304" y="14168"/>
                    <a:pt x="60304" y="14178"/>
                  </a:cubicBezTo>
                  <a:cubicBezTo>
                    <a:pt x="60304" y="14187"/>
                    <a:pt x="60304" y="14197"/>
                    <a:pt x="60304" y="14206"/>
                  </a:cubicBezTo>
                  <a:cubicBezTo>
                    <a:pt x="60313" y="14206"/>
                    <a:pt x="60323" y="14197"/>
                    <a:pt x="60332" y="14197"/>
                  </a:cubicBezTo>
                  <a:cubicBezTo>
                    <a:pt x="60342" y="14187"/>
                    <a:pt x="60351" y="14178"/>
                    <a:pt x="60361" y="14168"/>
                  </a:cubicBezTo>
                  <a:cubicBezTo>
                    <a:pt x="60370" y="14187"/>
                    <a:pt x="60380" y="14206"/>
                    <a:pt x="60408" y="14206"/>
                  </a:cubicBezTo>
                  <a:cubicBezTo>
                    <a:pt x="60380" y="14225"/>
                    <a:pt x="60370" y="14244"/>
                    <a:pt x="60351" y="14263"/>
                  </a:cubicBezTo>
                  <a:cubicBezTo>
                    <a:pt x="60351" y="14254"/>
                    <a:pt x="60342" y="14244"/>
                    <a:pt x="60342" y="14235"/>
                  </a:cubicBezTo>
                  <a:cubicBezTo>
                    <a:pt x="60332" y="14235"/>
                    <a:pt x="60332" y="14225"/>
                    <a:pt x="60323" y="14225"/>
                  </a:cubicBezTo>
                  <a:cubicBezTo>
                    <a:pt x="60323" y="14225"/>
                    <a:pt x="60323" y="14235"/>
                    <a:pt x="60313" y="14244"/>
                  </a:cubicBezTo>
                  <a:cubicBezTo>
                    <a:pt x="60304" y="14263"/>
                    <a:pt x="60304" y="14291"/>
                    <a:pt x="60294" y="14310"/>
                  </a:cubicBezTo>
                  <a:cubicBezTo>
                    <a:pt x="60285" y="14320"/>
                    <a:pt x="60285" y="14329"/>
                    <a:pt x="60285" y="14339"/>
                  </a:cubicBezTo>
                  <a:cubicBezTo>
                    <a:pt x="60290" y="14337"/>
                    <a:pt x="60295" y="14336"/>
                    <a:pt x="60299" y="14336"/>
                  </a:cubicBezTo>
                  <a:cubicBezTo>
                    <a:pt x="60317" y="14336"/>
                    <a:pt x="60326" y="14352"/>
                    <a:pt x="60342" y="14367"/>
                  </a:cubicBezTo>
                  <a:cubicBezTo>
                    <a:pt x="60361" y="14377"/>
                    <a:pt x="60380" y="14386"/>
                    <a:pt x="60389" y="14395"/>
                  </a:cubicBezTo>
                  <a:cubicBezTo>
                    <a:pt x="60399" y="14395"/>
                    <a:pt x="60399" y="14405"/>
                    <a:pt x="60399" y="14405"/>
                  </a:cubicBezTo>
                  <a:lnTo>
                    <a:pt x="60417" y="14405"/>
                  </a:lnTo>
                  <a:cubicBezTo>
                    <a:pt x="60424" y="14403"/>
                    <a:pt x="60430" y="14402"/>
                    <a:pt x="60436" y="14402"/>
                  </a:cubicBezTo>
                  <a:cubicBezTo>
                    <a:pt x="60454" y="14402"/>
                    <a:pt x="60465" y="14414"/>
                    <a:pt x="60465" y="14443"/>
                  </a:cubicBezTo>
                  <a:cubicBezTo>
                    <a:pt x="60484" y="14443"/>
                    <a:pt x="60512" y="14443"/>
                    <a:pt x="60531" y="14433"/>
                  </a:cubicBezTo>
                  <a:cubicBezTo>
                    <a:pt x="60531" y="14433"/>
                    <a:pt x="60540" y="14433"/>
                    <a:pt x="60540" y="14424"/>
                  </a:cubicBezTo>
                  <a:cubicBezTo>
                    <a:pt x="60540" y="14395"/>
                    <a:pt x="60552" y="14383"/>
                    <a:pt x="60569" y="14383"/>
                  </a:cubicBezTo>
                  <a:cubicBezTo>
                    <a:pt x="60575" y="14383"/>
                    <a:pt x="60581" y="14384"/>
                    <a:pt x="60588" y="14386"/>
                  </a:cubicBezTo>
                  <a:cubicBezTo>
                    <a:pt x="60597" y="14386"/>
                    <a:pt x="60616" y="14386"/>
                    <a:pt x="60626" y="14395"/>
                  </a:cubicBezTo>
                  <a:cubicBezTo>
                    <a:pt x="60635" y="14395"/>
                    <a:pt x="60635" y="14405"/>
                    <a:pt x="60626" y="14424"/>
                  </a:cubicBezTo>
                  <a:cubicBezTo>
                    <a:pt x="60626" y="14433"/>
                    <a:pt x="60616" y="14433"/>
                    <a:pt x="60616" y="14443"/>
                  </a:cubicBezTo>
                  <a:cubicBezTo>
                    <a:pt x="60607" y="14462"/>
                    <a:pt x="60607" y="14462"/>
                    <a:pt x="60616" y="14481"/>
                  </a:cubicBezTo>
                  <a:lnTo>
                    <a:pt x="60645" y="14452"/>
                  </a:lnTo>
                  <a:cubicBezTo>
                    <a:pt x="60645" y="14452"/>
                    <a:pt x="60645" y="14462"/>
                    <a:pt x="60645" y="14462"/>
                  </a:cubicBezTo>
                  <a:cubicBezTo>
                    <a:pt x="60635" y="14481"/>
                    <a:pt x="60635" y="14490"/>
                    <a:pt x="60645" y="14509"/>
                  </a:cubicBezTo>
                  <a:cubicBezTo>
                    <a:pt x="60654" y="14519"/>
                    <a:pt x="60635" y="14547"/>
                    <a:pt x="60626" y="14547"/>
                  </a:cubicBezTo>
                  <a:cubicBezTo>
                    <a:pt x="60620" y="14545"/>
                    <a:pt x="60616" y="14544"/>
                    <a:pt x="60612" y="14544"/>
                  </a:cubicBezTo>
                  <a:cubicBezTo>
                    <a:pt x="60594" y="14544"/>
                    <a:pt x="60586" y="14560"/>
                    <a:pt x="60578" y="14575"/>
                  </a:cubicBezTo>
                  <a:cubicBezTo>
                    <a:pt x="60597" y="14575"/>
                    <a:pt x="60597" y="14585"/>
                    <a:pt x="60588" y="14604"/>
                  </a:cubicBezTo>
                  <a:cubicBezTo>
                    <a:pt x="60578" y="14594"/>
                    <a:pt x="60578" y="14594"/>
                    <a:pt x="60578" y="14594"/>
                  </a:cubicBezTo>
                  <a:cubicBezTo>
                    <a:pt x="60574" y="14581"/>
                    <a:pt x="60564" y="14576"/>
                    <a:pt x="60553" y="14576"/>
                  </a:cubicBezTo>
                  <a:cubicBezTo>
                    <a:pt x="60540" y="14576"/>
                    <a:pt x="60527" y="14584"/>
                    <a:pt x="60522" y="14594"/>
                  </a:cubicBezTo>
                  <a:cubicBezTo>
                    <a:pt x="60522" y="14594"/>
                    <a:pt x="60522" y="14604"/>
                    <a:pt x="60522" y="14604"/>
                  </a:cubicBezTo>
                  <a:cubicBezTo>
                    <a:pt x="60512" y="14632"/>
                    <a:pt x="60512" y="14632"/>
                    <a:pt x="60484" y="14632"/>
                  </a:cubicBezTo>
                  <a:cubicBezTo>
                    <a:pt x="60484" y="14642"/>
                    <a:pt x="60484" y="14651"/>
                    <a:pt x="60493" y="14651"/>
                  </a:cubicBezTo>
                  <a:cubicBezTo>
                    <a:pt x="60503" y="14661"/>
                    <a:pt x="60503" y="14679"/>
                    <a:pt x="60493" y="14689"/>
                  </a:cubicBezTo>
                  <a:cubicBezTo>
                    <a:pt x="60493" y="14698"/>
                    <a:pt x="60493" y="14708"/>
                    <a:pt x="60512" y="14708"/>
                  </a:cubicBezTo>
                  <a:cubicBezTo>
                    <a:pt x="60531" y="14717"/>
                    <a:pt x="60550" y="14717"/>
                    <a:pt x="60569" y="14727"/>
                  </a:cubicBezTo>
                  <a:cubicBezTo>
                    <a:pt x="60588" y="14727"/>
                    <a:pt x="60597" y="14717"/>
                    <a:pt x="60607" y="14708"/>
                  </a:cubicBezTo>
                  <a:cubicBezTo>
                    <a:pt x="60616" y="14698"/>
                    <a:pt x="60626" y="14698"/>
                    <a:pt x="60635" y="14698"/>
                  </a:cubicBezTo>
                  <a:cubicBezTo>
                    <a:pt x="60654" y="14698"/>
                    <a:pt x="60664" y="14708"/>
                    <a:pt x="60654" y="14727"/>
                  </a:cubicBezTo>
                  <a:cubicBezTo>
                    <a:pt x="60654" y="14736"/>
                    <a:pt x="60645" y="14755"/>
                    <a:pt x="60664" y="14765"/>
                  </a:cubicBezTo>
                  <a:cubicBezTo>
                    <a:pt x="60673" y="14774"/>
                    <a:pt x="60673" y="14784"/>
                    <a:pt x="60682" y="14793"/>
                  </a:cubicBezTo>
                  <a:cubicBezTo>
                    <a:pt x="60682" y="14812"/>
                    <a:pt x="60682" y="14812"/>
                    <a:pt x="60701" y="14812"/>
                  </a:cubicBezTo>
                  <a:lnTo>
                    <a:pt x="60787" y="14812"/>
                  </a:lnTo>
                  <a:cubicBezTo>
                    <a:pt x="60796" y="14817"/>
                    <a:pt x="60801" y="14819"/>
                    <a:pt x="60806" y="14819"/>
                  </a:cubicBezTo>
                  <a:cubicBezTo>
                    <a:pt x="60810" y="14819"/>
                    <a:pt x="60815" y="14817"/>
                    <a:pt x="60824" y="14812"/>
                  </a:cubicBezTo>
                  <a:cubicBezTo>
                    <a:pt x="60824" y="14812"/>
                    <a:pt x="60824" y="14821"/>
                    <a:pt x="60824" y="14821"/>
                  </a:cubicBezTo>
                  <a:cubicBezTo>
                    <a:pt x="60834" y="14831"/>
                    <a:pt x="60834" y="14831"/>
                    <a:pt x="60843" y="14831"/>
                  </a:cubicBezTo>
                  <a:cubicBezTo>
                    <a:pt x="60853" y="14821"/>
                    <a:pt x="60862" y="14821"/>
                    <a:pt x="60872" y="14821"/>
                  </a:cubicBezTo>
                  <a:cubicBezTo>
                    <a:pt x="60891" y="14821"/>
                    <a:pt x="60910" y="14803"/>
                    <a:pt x="60900" y="14774"/>
                  </a:cubicBezTo>
                  <a:cubicBezTo>
                    <a:pt x="60900" y="14765"/>
                    <a:pt x="60891" y="14746"/>
                    <a:pt x="60910" y="14746"/>
                  </a:cubicBezTo>
                  <a:cubicBezTo>
                    <a:pt x="60919" y="14746"/>
                    <a:pt x="60919" y="14736"/>
                    <a:pt x="60919" y="14736"/>
                  </a:cubicBezTo>
                  <a:cubicBezTo>
                    <a:pt x="60919" y="14727"/>
                    <a:pt x="60919" y="14717"/>
                    <a:pt x="60929" y="14717"/>
                  </a:cubicBezTo>
                  <a:cubicBezTo>
                    <a:pt x="60938" y="14717"/>
                    <a:pt x="60938" y="14717"/>
                    <a:pt x="60938" y="14708"/>
                  </a:cubicBezTo>
                  <a:cubicBezTo>
                    <a:pt x="60929" y="14708"/>
                    <a:pt x="60929" y="14698"/>
                    <a:pt x="60919" y="14689"/>
                  </a:cubicBezTo>
                  <a:cubicBezTo>
                    <a:pt x="60929" y="14670"/>
                    <a:pt x="60938" y="14651"/>
                    <a:pt x="60957" y="14642"/>
                  </a:cubicBezTo>
                  <a:cubicBezTo>
                    <a:pt x="60957" y="14632"/>
                    <a:pt x="60966" y="14632"/>
                    <a:pt x="60966" y="14632"/>
                  </a:cubicBezTo>
                  <a:cubicBezTo>
                    <a:pt x="60971" y="14637"/>
                    <a:pt x="60976" y="14639"/>
                    <a:pt x="60981" y="14639"/>
                  </a:cubicBezTo>
                  <a:cubicBezTo>
                    <a:pt x="60985" y="14639"/>
                    <a:pt x="60990" y="14637"/>
                    <a:pt x="60995" y="14632"/>
                  </a:cubicBezTo>
                  <a:cubicBezTo>
                    <a:pt x="61000" y="14630"/>
                    <a:pt x="61004" y="14628"/>
                    <a:pt x="61008" y="14628"/>
                  </a:cubicBezTo>
                  <a:cubicBezTo>
                    <a:pt x="61019" y="14628"/>
                    <a:pt x="61026" y="14637"/>
                    <a:pt x="61033" y="14651"/>
                  </a:cubicBezTo>
                  <a:cubicBezTo>
                    <a:pt x="61042" y="14670"/>
                    <a:pt x="61052" y="14689"/>
                    <a:pt x="61061" y="14717"/>
                  </a:cubicBezTo>
                  <a:cubicBezTo>
                    <a:pt x="61080" y="14698"/>
                    <a:pt x="61108" y="14689"/>
                    <a:pt x="61099" y="14651"/>
                  </a:cubicBezTo>
                  <a:cubicBezTo>
                    <a:pt x="61099" y="14642"/>
                    <a:pt x="61108" y="14632"/>
                    <a:pt x="61108" y="14632"/>
                  </a:cubicBezTo>
                  <a:cubicBezTo>
                    <a:pt x="61108" y="14623"/>
                    <a:pt x="61108" y="14623"/>
                    <a:pt x="61108" y="14613"/>
                  </a:cubicBezTo>
                  <a:cubicBezTo>
                    <a:pt x="61108" y="14613"/>
                    <a:pt x="61108" y="14604"/>
                    <a:pt x="61099" y="14604"/>
                  </a:cubicBezTo>
                  <a:cubicBezTo>
                    <a:pt x="61089" y="14585"/>
                    <a:pt x="61080" y="14575"/>
                    <a:pt x="61099" y="14556"/>
                  </a:cubicBezTo>
                  <a:cubicBezTo>
                    <a:pt x="61099" y="14556"/>
                    <a:pt x="61099" y="14537"/>
                    <a:pt x="61099" y="14528"/>
                  </a:cubicBezTo>
                  <a:cubicBezTo>
                    <a:pt x="61089" y="14519"/>
                    <a:pt x="61089" y="14519"/>
                    <a:pt x="61108" y="14519"/>
                  </a:cubicBezTo>
                  <a:cubicBezTo>
                    <a:pt x="61127" y="14519"/>
                    <a:pt x="61146" y="14509"/>
                    <a:pt x="61165" y="14490"/>
                  </a:cubicBezTo>
                  <a:cubicBezTo>
                    <a:pt x="61173" y="14486"/>
                    <a:pt x="61179" y="14484"/>
                    <a:pt x="61185" y="14484"/>
                  </a:cubicBezTo>
                  <a:cubicBezTo>
                    <a:pt x="61192" y="14484"/>
                    <a:pt x="61198" y="14489"/>
                    <a:pt x="61203" y="14500"/>
                  </a:cubicBezTo>
                  <a:cubicBezTo>
                    <a:pt x="61203" y="14500"/>
                    <a:pt x="61203" y="14509"/>
                    <a:pt x="61213" y="14509"/>
                  </a:cubicBezTo>
                  <a:cubicBezTo>
                    <a:pt x="61213" y="14528"/>
                    <a:pt x="61231" y="14537"/>
                    <a:pt x="61250" y="14537"/>
                  </a:cubicBezTo>
                  <a:cubicBezTo>
                    <a:pt x="61260" y="14537"/>
                    <a:pt x="61269" y="14547"/>
                    <a:pt x="61279" y="14547"/>
                  </a:cubicBezTo>
                  <a:cubicBezTo>
                    <a:pt x="61279" y="14537"/>
                    <a:pt x="61279" y="14537"/>
                    <a:pt x="61279" y="14528"/>
                  </a:cubicBezTo>
                  <a:cubicBezTo>
                    <a:pt x="61279" y="14509"/>
                    <a:pt x="61279" y="14490"/>
                    <a:pt x="61288" y="14471"/>
                  </a:cubicBezTo>
                  <a:cubicBezTo>
                    <a:pt x="61288" y="14465"/>
                    <a:pt x="61298" y="14458"/>
                    <a:pt x="61307" y="14458"/>
                  </a:cubicBezTo>
                  <a:cubicBezTo>
                    <a:pt x="61310" y="14458"/>
                    <a:pt x="61314" y="14459"/>
                    <a:pt x="61317" y="14462"/>
                  </a:cubicBezTo>
                  <a:cubicBezTo>
                    <a:pt x="61336" y="14462"/>
                    <a:pt x="61364" y="14462"/>
                    <a:pt x="61383" y="14443"/>
                  </a:cubicBezTo>
                  <a:cubicBezTo>
                    <a:pt x="61402" y="14433"/>
                    <a:pt x="61421" y="14433"/>
                    <a:pt x="61440" y="14433"/>
                  </a:cubicBezTo>
                  <a:cubicBezTo>
                    <a:pt x="61497" y="14424"/>
                    <a:pt x="61553" y="14405"/>
                    <a:pt x="61601" y="14377"/>
                  </a:cubicBezTo>
                  <a:cubicBezTo>
                    <a:pt x="61629" y="14367"/>
                    <a:pt x="61648" y="14358"/>
                    <a:pt x="61667" y="14348"/>
                  </a:cubicBezTo>
                  <a:cubicBezTo>
                    <a:pt x="61676" y="14348"/>
                    <a:pt x="61686" y="14339"/>
                    <a:pt x="61695" y="14339"/>
                  </a:cubicBezTo>
                  <a:cubicBezTo>
                    <a:pt x="61695" y="14348"/>
                    <a:pt x="61695" y="14358"/>
                    <a:pt x="61686" y="14367"/>
                  </a:cubicBezTo>
                  <a:cubicBezTo>
                    <a:pt x="61686" y="14395"/>
                    <a:pt x="61667" y="14414"/>
                    <a:pt x="61638" y="14433"/>
                  </a:cubicBezTo>
                  <a:cubicBezTo>
                    <a:pt x="61638" y="14433"/>
                    <a:pt x="61629" y="14443"/>
                    <a:pt x="61629" y="14452"/>
                  </a:cubicBezTo>
                  <a:cubicBezTo>
                    <a:pt x="61623" y="14464"/>
                    <a:pt x="61610" y="14472"/>
                    <a:pt x="61599" y="14472"/>
                  </a:cubicBezTo>
                  <a:cubicBezTo>
                    <a:pt x="61592" y="14472"/>
                    <a:pt x="61585" y="14469"/>
                    <a:pt x="61582" y="14462"/>
                  </a:cubicBezTo>
                  <a:cubicBezTo>
                    <a:pt x="61577" y="14457"/>
                    <a:pt x="61570" y="14455"/>
                    <a:pt x="61563" y="14455"/>
                  </a:cubicBezTo>
                  <a:cubicBezTo>
                    <a:pt x="61556" y="14455"/>
                    <a:pt x="61549" y="14457"/>
                    <a:pt x="61544" y="14462"/>
                  </a:cubicBezTo>
                  <a:cubicBezTo>
                    <a:pt x="61534" y="14481"/>
                    <a:pt x="61515" y="14490"/>
                    <a:pt x="61506" y="14509"/>
                  </a:cubicBezTo>
                  <a:cubicBezTo>
                    <a:pt x="61506" y="14519"/>
                    <a:pt x="61506" y="14519"/>
                    <a:pt x="61515" y="14528"/>
                  </a:cubicBezTo>
                  <a:cubicBezTo>
                    <a:pt x="61525" y="14537"/>
                    <a:pt x="61544" y="14556"/>
                    <a:pt x="61553" y="14566"/>
                  </a:cubicBezTo>
                  <a:cubicBezTo>
                    <a:pt x="61563" y="14585"/>
                    <a:pt x="61572" y="14594"/>
                    <a:pt x="61563" y="14604"/>
                  </a:cubicBezTo>
                  <a:cubicBezTo>
                    <a:pt x="61563" y="14613"/>
                    <a:pt x="61563" y="14613"/>
                    <a:pt x="61563" y="14623"/>
                  </a:cubicBezTo>
                  <a:cubicBezTo>
                    <a:pt x="61563" y="14632"/>
                    <a:pt x="61563" y="14642"/>
                    <a:pt x="61572" y="14661"/>
                  </a:cubicBezTo>
                  <a:lnTo>
                    <a:pt x="61591" y="14651"/>
                  </a:lnTo>
                  <a:lnTo>
                    <a:pt x="61591" y="14651"/>
                  </a:lnTo>
                  <a:cubicBezTo>
                    <a:pt x="61591" y="14670"/>
                    <a:pt x="61582" y="14689"/>
                    <a:pt x="61582" y="14698"/>
                  </a:cubicBezTo>
                  <a:cubicBezTo>
                    <a:pt x="61582" y="14709"/>
                    <a:pt x="61578" y="14714"/>
                    <a:pt x="61572" y="14714"/>
                  </a:cubicBezTo>
                  <a:cubicBezTo>
                    <a:pt x="61567" y="14714"/>
                    <a:pt x="61561" y="14712"/>
                    <a:pt x="61553" y="14708"/>
                  </a:cubicBezTo>
                  <a:cubicBezTo>
                    <a:pt x="61553" y="14698"/>
                    <a:pt x="61544" y="14698"/>
                    <a:pt x="61534" y="14689"/>
                  </a:cubicBezTo>
                  <a:cubicBezTo>
                    <a:pt x="61529" y="14678"/>
                    <a:pt x="61517" y="14673"/>
                    <a:pt x="61506" y="14673"/>
                  </a:cubicBezTo>
                  <a:cubicBezTo>
                    <a:pt x="61498" y="14673"/>
                    <a:pt x="61491" y="14676"/>
                    <a:pt x="61487" y="14679"/>
                  </a:cubicBezTo>
                  <a:cubicBezTo>
                    <a:pt x="61481" y="14686"/>
                    <a:pt x="61474" y="14688"/>
                    <a:pt x="61468" y="14689"/>
                  </a:cubicBezTo>
                  <a:lnTo>
                    <a:pt x="61468" y="14689"/>
                  </a:lnTo>
                  <a:cubicBezTo>
                    <a:pt x="61458" y="14679"/>
                    <a:pt x="61449" y="14670"/>
                    <a:pt x="61440" y="14661"/>
                  </a:cubicBezTo>
                  <a:cubicBezTo>
                    <a:pt x="61421" y="14651"/>
                    <a:pt x="61411" y="14642"/>
                    <a:pt x="61392" y="14642"/>
                  </a:cubicBezTo>
                  <a:cubicBezTo>
                    <a:pt x="61392" y="14642"/>
                    <a:pt x="61383" y="14642"/>
                    <a:pt x="61383" y="14632"/>
                  </a:cubicBezTo>
                  <a:cubicBezTo>
                    <a:pt x="61377" y="14629"/>
                    <a:pt x="61371" y="14628"/>
                    <a:pt x="61365" y="14628"/>
                  </a:cubicBezTo>
                  <a:cubicBezTo>
                    <a:pt x="61349" y="14628"/>
                    <a:pt x="61333" y="14635"/>
                    <a:pt x="61326" y="14642"/>
                  </a:cubicBezTo>
                  <a:cubicBezTo>
                    <a:pt x="61326" y="14651"/>
                    <a:pt x="61317" y="14651"/>
                    <a:pt x="61317" y="14651"/>
                  </a:cubicBezTo>
                  <a:cubicBezTo>
                    <a:pt x="61298" y="14661"/>
                    <a:pt x="61288" y="14661"/>
                    <a:pt x="61279" y="14679"/>
                  </a:cubicBezTo>
                  <a:cubicBezTo>
                    <a:pt x="61279" y="14679"/>
                    <a:pt x="61279" y="14689"/>
                    <a:pt x="61269" y="14689"/>
                  </a:cubicBezTo>
                  <a:cubicBezTo>
                    <a:pt x="61260" y="14698"/>
                    <a:pt x="61241" y="14698"/>
                    <a:pt x="61222" y="14708"/>
                  </a:cubicBezTo>
                  <a:cubicBezTo>
                    <a:pt x="61222" y="14717"/>
                    <a:pt x="61222" y="14727"/>
                    <a:pt x="61213" y="14727"/>
                  </a:cubicBezTo>
                  <a:cubicBezTo>
                    <a:pt x="61213" y="14736"/>
                    <a:pt x="61213" y="14746"/>
                    <a:pt x="61203" y="14746"/>
                  </a:cubicBezTo>
                  <a:cubicBezTo>
                    <a:pt x="61213" y="14755"/>
                    <a:pt x="61231" y="14755"/>
                    <a:pt x="61222" y="14774"/>
                  </a:cubicBezTo>
                  <a:cubicBezTo>
                    <a:pt x="61206" y="14766"/>
                    <a:pt x="61197" y="14762"/>
                    <a:pt x="61191" y="14762"/>
                  </a:cubicBezTo>
                  <a:cubicBezTo>
                    <a:pt x="61183" y="14762"/>
                    <a:pt x="61180" y="14771"/>
                    <a:pt x="61175" y="14793"/>
                  </a:cubicBezTo>
                  <a:cubicBezTo>
                    <a:pt x="61156" y="14812"/>
                    <a:pt x="61156" y="14831"/>
                    <a:pt x="61165" y="14850"/>
                  </a:cubicBezTo>
                  <a:cubicBezTo>
                    <a:pt x="61165" y="14850"/>
                    <a:pt x="61165" y="14859"/>
                    <a:pt x="61156" y="14869"/>
                  </a:cubicBezTo>
                  <a:cubicBezTo>
                    <a:pt x="61156" y="14878"/>
                    <a:pt x="61146" y="14888"/>
                    <a:pt x="61146" y="14897"/>
                  </a:cubicBezTo>
                  <a:cubicBezTo>
                    <a:pt x="61137" y="14897"/>
                    <a:pt x="61127" y="14888"/>
                    <a:pt x="61127" y="14888"/>
                  </a:cubicBezTo>
                  <a:cubicBezTo>
                    <a:pt x="61118" y="14888"/>
                    <a:pt x="61108" y="14897"/>
                    <a:pt x="61108" y="14897"/>
                  </a:cubicBezTo>
                  <a:cubicBezTo>
                    <a:pt x="61089" y="14916"/>
                    <a:pt x="61080" y="14935"/>
                    <a:pt x="61052" y="14935"/>
                  </a:cubicBezTo>
                  <a:cubicBezTo>
                    <a:pt x="61052" y="14935"/>
                    <a:pt x="61052" y="14944"/>
                    <a:pt x="61052" y="14944"/>
                  </a:cubicBezTo>
                  <a:cubicBezTo>
                    <a:pt x="61042" y="14954"/>
                    <a:pt x="61042" y="14963"/>
                    <a:pt x="61042" y="14973"/>
                  </a:cubicBezTo>
                  <a:cubicBezTo>
                    <a:pt x="61037" y="14978"/>
                    <a:pt x="61030" y="14980"/>
                    <a:pt x="61024" y="14980"/>
                  </a:cubicBezTo>
                  <a:cubicBezTo>
                    <a:pt x="61018" y="14980"/>
                    <a:pt x="61014" y="14978"/>
                    <a:pt x="61014" y="14973"/>
                  </a:cubicBezTo>
                  <a:cubicBezTo>
                    <a:pt x="61004" y="14973"/>
                    <a:pt x="60995" y="14963"/>
                    <a:pt x="60995" y="14954"/>
                  </a:cubicBezTo>
                  <a:cubicBezTo>
                    <a:pt x="60995" y="14963"/>
                    <a:pt x="60985" y="14973"/>
                    <a:pt x="60995" y="14973"/>
                  </a:cubicBezTo>
                  <a:cubicBezTo>
                    <a:pt x="60995" y="14992"/>
                    <a:pt x="60985" y="15001"/>
                    <a:pt x="60976" y="15001"/>
                  </a:cubicBezTo>
                  <a:cubicBezTo>
                    <a:pt x="60976" y="15001"/>
                    <a:pt x="60966" y="15011"/>
                    <a:pt x="60966" y="15011"/>
                  </a:cubicBezTo>
                  <a:cubicBezTo>
                    <a:pt x="60966" y="15020"/>
                    <a:pt x="60957" y="15030"/>
                    <a:pt x="60957" y="15030"/>
                  </a:cubicBezTo>
                  <a:cubicBezTo>
                    <a:pt x="60948" y="15030"/>
                    <a:pt x="60938" y="15030"/>
                    <a:pt x="60938" y="15020"/>
                  </a:cubicBezTo>
                  <a:cubicBezTo>
                    <a:pt x="60929" y="15011"/>
                    <a:pt x="60919" y="15001"/>
                    <a:pt x="60919" y="14992"/>
                  </a:cubicBezTo>
                  <a:cubicBezTo>
                    <a:pt x="60900" y="15011"/>
                    <a:pt x="60891" y="15020"/>
                    <a:pt x="60881" y="15039"/>
                  </a:cubicBezTo>
                  <a:cubicBezTo>
                    <a:pt x="60872" y="15049"/>
                    <a:pt x="60862" y="15058"/>
                    <a:pt x="60843" y="15068"/>
                  </a:cubicBezTo>
                  <a:cubicBezTo>
                    <a:pt x="60834" y="15086"/>
                    <a:pt x="60824" y="15096"/>
                    <a:pt x="60824" y="15115"/>
                  </a:cubicBezTo>
                  <a:cubicBezTo>
                    <a:pt x="60824" y="15134"/>
                    <a:pt x="60824" y="15153"/>
                    <a:pt x="60834" y="15181"/>
                  </a:cubicBezTo>
                  <a:cubicBezTo>
                    <a:pt x="60834" y="15200"/>
                    <a:pt x="60843" y="15200"/>
                    <a:pt x="60862" y="15200"/>
                  </a:cubicBezTo>
                  <a:lnTo>
                    <a:pt x="60872" y="15200"/>
                  </a:lnTo>
                  <a:cubicBezTo>
                    <a:pt x="60880" y="15196"/>
                    <a:pt x="60884" y="15194"/>
                    <a:pt x="60888" y="15194"/>
                  </a:cubicBezTo>
                  <a:cubicBezTo>
                    <a:pt x="60894" y="15194"/>
                    <a:pt x="60899" y="15198"/>
                    <a:pt x="60910" y="15210"/>
                  </a:cubicBezTo>
                  <a:cubicBezTo>
                    <a:pt x="60910" y="15210"/>
                    <a:pt x="60919" y="15200"/>
                    <a:pt x="60919" y="15200"/>
                  </a:cubicBezTo>
                  <a:cubicBezTo>
                    <a:pt x="60924" y="15184"/>
                    <a:pt x="60930" y="15177"/>
                    <a:pt x="60936" y="15177"/>
                  </a:cubicBezTo>
                  <a:cubicBezTo>
                    <a:pt x="60942" y="15177"/>
                    <a:pt x="60948" y="15182"/>
                    <a:pt x="60957" y="15191"/>
                  </a:cubicBezTo>
                  <a:cubicBezTo>
                    <a:pt x="60957" y="15200"/>
                    <a:pt x="60966" y="15200"/>
                    <a:pt x="60966" y="15200"/>
                  </a:cubicBezTo>
                  <a:cubicBezTo>
                    <a:pt x="60966" y="15200"/>
                    <a:pt x="60966" y="15191"/>
                    <a:pt x="60966" y="15181"/>
                  </a:cubicBezTo>
                  <a:cubicBezTo>
                    <a:pt x="60966" y="15162"/>
                    <a:pt x="60966" y="15162"/>
                    <a:pt x="60985" y="15162"/>
                  </a:cubicBezTo>
                  <a:lnTo>
                    <a:pt x="61014" y="15162"/>
                  </a:lnTo>
                  <a:cubicBezTo>
                    <a:pt x="61014" y="15172"/>
                    <a:pt x="61014" y="15172"/>
                    <a:pt x="61004" y="15181"/>
                  </a:cubicBezTo>
                  <a:cubicBezTo>
                    <a:pt x="61004" y="15191"/>
                    <a:pt x="60995" y="15200"/>
                    <a:pt x="60985" y="15210"/>
                  </a:cubicBezTo>
                  <a:lnTo>
                    <a:pt x="61004" y="15210"/>
                  </a:lnTo>
                  <a:cubicBezTo>
                    <a:pt x="61014" y="15210"/>
                    <a:pt x="61023" y="15219"/>
                    <a:pt x="61023" y="15219"/>
                  </a:cubicBezTo>
                  <a:cubicBezTo>
                    <a:pt x="61023" y="15228"/>
                    <a:pt x="61014" y="15238"/>
                    <a:pt x="61014" y="15238"/>
                  </a:cubicBezTo>
                  <a:cubicBezTo>
                    <a:pt x="61008" y="15237"/>
                    <a:pt x="61004" y="15236"/>
                    <a:pt x="60999" y="15236"/>
                  </a:cubicBezTo>
                  <a:cubicBezTo>
                    <a:pt x="60970" y="15236"/>
                    <a:pt x="60953" y="15258"/>
                    <a:pt x="60929" y="15266"/>
                  </a:cubicBezTo>
                  <a:cubicBezTo>
                    <a:pt x="60919" y="15276"/>
                    <a:pt x="60910" y="15276"/>
                    <a:pt x="60900" y="15276"/>
                  </a:cubicBezTo>
                  <a:cubicBezTo>
                    <a:pt x="60900" y="15276"/>
                    <a:pt x="60900" y="15266"/>
                    <a:pt x="60900" y="15266"/>
                  </a:cubicBezTo>
                  <a:cubicBezTo>
                    <a:pt x="60900" y="15257"/>
                    <a:pt x="60891" y="15257"/>
                    <a:pt x="60891" y="15257"/>
                  </a:cubicBezTo>
                  <a:cubicBezTo>
                    <a:pt x="60872" y="15257"/>
                    <a:pt x="60853" y="15257"/>
                    <a:pt x="60843" y="15266"/>
                  </a:cubicBezTo>
                  <a:cubicBezTo>
                    <a:pt x="60834" y="15266"/>
                    <a:pt x="60824" y="15257"/>
                    <a:pt x="60815" y="15247"/>
                  </a:cubicBezTo>
                  <a:cubicBezTo>
                    <a:pt x="60815" y="15238"/>
                    <a:pt x="60806" y="15219"/>
                    <a:pt x="60806" y="15210"/>
                  </a:cubicBezTo>
                  <a:cubicBezTo>
                    <a:pt x="60777" y="15210"/>
                    <a:pt x="60768" y="15247"/>
                    <a:pt x="60777" y="15266"/>
                  </a:cubicBezTo>
                  <a:cubicBezTo>
                    <a:pt x="60787" y="15276"/>
                    <a:pt x="60796" y="15295"/>
                    <a:pt x="60796" y="15304"/>
                  </a:cubicBezTo>
                  <a:cubicBezTo>
                    <a:pt x="60796" y="15314"/>
                    <a:pt x="60796" y="15314"/>
                    <a:pt x="60796" y="15314"/>
                  </a:cubicBezTo>
                  <a:cubicBezTo>
                    <a:pt x="60787" y="15323"/>
                    <a:pt x="60777" y="15333"/>
                    <a:pt x="60768" y="15333"/>
                  </a:cubicBezTo>
                  <a:lnTo>
                    <a:pt x="60768" y="15323"/>
                  </a:lnTo>
                  <a:cubicBezTo>
                    <a:pt x="60749" y="15342"/>
                    <a:pt x="60749" y="15361"/>
                    <a:pt x="60739" y="15380"/>
                  </a:cubicBezTo>
                  <a:lnTo>
                    <a:pt x="60711" y="15380"/>
                  </a:lnTo>
                  <a:cubicBezTo>
                    <a:pt x="60711" y="15380"/>
                    <a:pt x="60711" y="15370"/>
                    <a:pt x="60711" y="15370"/>
                  </a:cubicBezTo>
                  <a:cubicBezTo>
                    <a:pt x="60711" y="15352"/>
                    <a:pt x="60711" y="15342"/>
                    <a:pt x="60711" y="15333"/>
                  </a:cubicBezTo>
                  <a:cubicBezTo>
                    <a:pt x="60711" y="15314"/>
                    <a:pt x="60701" y="15314"/>
                    <a:pt x="60692" y="15304"/>
                  </a:cubicBezTo>
                  <a:lnTo>
                    <a:pt x="60682" y="15304"/>
                  </a:lnTo>
                  <a:cubicBezTo>
                    <a:pt x="60664" y="15304"/>
                    <a:pt x="60664" y="15304"/>
                    <a:pt x="60654" y="15314"/>
                  </a:cubicBezTo>
                  <a:cubicBezTo>
                    <a:pt x="60654" y="15323"/>
                    <a:pt x="60654" y="15323"/>
                    <a:pt x="60645" y="15323"/>
                  </a:cubicBezTo>
                  <a:cubicBezTo>
                    <a:pt x="60635" y="15314"/>
                    <a:pt x="60616" y="15314"/>
                    <a:pt x="60616" y="15304"/>
                  </a:cubicBezTo>
                  <a:lnTo>
                    <a:pt x="60607" y="15304"/>
                  </a:lnTo>
                  <a:cubicBezTo>
                    <a:pt x="60607" y="15276"/>
                    <a:pt x="60588" y="15266"/>
                    <a:pt x="60569" y="15247"/>
                  </a:cubicBezTo>
                  <a:cubicBezTo>
                    <a:pt x="60569" y="15244"/>
                    <a:pt x="60568" y="15243"/>
                    <a:pt x="60566" y="15243"/>
                  </a:cubicBezTo>
                  <a:cubicBezTo>
                    <a:pt x="60564" y="15243"/>
                    <a:pt x="60559" y="15247"/>
                    <a:pt x="60559" y="15247"/>
                  </a:cubicBezTo>
                  <a:cubicBezTo>
                    <a:pt x="60552" y="15251"/>
                    <a:pt x="60547" y="15254"/>
                    <a:pt x="60544" y="15254"/>
                  </a:cubicBezTo>
                  <a:cubicBezTo>
                    <a:pt x="60540" y="15254"/>
                    <a:pt x="60540" y="15249"/>
                    <a:pt x="60540" y="15238"/>
                  </a:cubicBezTo>
                  <a:cubicBezTo>
                    <a:pt x="60531" y="15228"/>
                    <a:pt x="60531" y="15219"/>
                    <a:pt x="60531" y="15210"/>
                  </a:cubicBezTo>
                  <a:lnTo>
                    <a:pt x="60512" y="15210"/>
                  </a:lnTo>
                  <a:cubicBezTo>
                    <a:pt x="60493" y="15210"/>
                    <a:pt x="60493" y="15210"/>
                    <a:pt x="60503" y="15228"/>
                  </a:cubicBezTo>
                  <a:cubicBezTo>
                    <a:pt x="60503" y="15228"/>
                    <a:pt x="60503" y="15238"/>
                    <a:pt x="60503" y="15238"/>
                  </a:cubicBezTo>
                  <a:lnTo>
                    <a:pt x="60493" y="15238"/>
                  </a:lnTo>
                  <a:cubicBezTo>
                    <a:pt x="60493" y="15228"/>
                    <a:pt x="60484" y="15228"/>
                    <a:pt x="60484" y="15219"/>
                  </a:cubicBezTo>
                  <a:cubicBezTo>
                    <a:pt x="60474" y="15200"/>
                    <a:pt x="60455" y="15191"/>
                    <a:pt x="60436" y="15191"/>
                  </a:cubicBezTo>
                  <a:cubicBezTo>
                    <a:pt x="60436" y="15181"/>
                    <a:pt x="60436" y="15181"/>
                    <a:pt x="60427" y="15181"/>
                  </a:cubicBezTo>
                  <a:cubicBezTo>
                    <a:pt x="60408" y="15191"/>
                    <a:pt x="60389" y="15191"/>
                    <a:pt x="60380" y="15191"/>
                  </a:cubicBezTo>
                  <a:cubicBezTo>
                    <a:pt x="60370" y="15200"/>
                    <a:pt x="60361" y="15210"/>
                    <a:pt x="60370" y="15219"/>
                  </a:cubicBezTo>
                  <a:cubicBezTo>
                    <a:pt x="60380" y="15219"/>
                    <a:pt x="60380" y="15228"/>
                    <a:pt x="60370" y="15228"/>
                  </a:cubicBezTo>
                  <a:cubicBezTo>
                    <a:pt x="60365" y="15233"/>
                    <a:pt x="60361" y="15236"/>
                    <a:pt x="60356" y="15236"/>
                  </a:cubicBezTo>
                  <a:cubicBezTo>
                    <a:pt x="60351" y="15236"/>
                    <a:pt x="60346" y="15233"/>
                    <a:pt x="60342" y="15228"/>
                  </a:cubicBezTo>
                  <a:cubicBezTo>
                    <a:pt x="60332" y="15219"/>
                    <a:pt x="60323" y="15210"/>
                    <a:pt x="60323" y="15200"/>
                  </a:cubicBezTo>
                  <a:cubicBezTo>
                    <a:pt x="60323" y="15191"/>
                    <a:pt x="60313" y="15191"/>
                    <a:pt x="60313" y="15181"/>
                  </a:cubicBezTo>
                  <a:lnTo>
                    <a:pt x="60304" y="15181"/>
                  </a:lnTo>
                  <a:cubicBezTo>
                    <a:pt x="60285" y="15200"/>
                    <a:pt x="60257" y="15210"/>
                    <a:pt x="60228" y="15219"/>
                  </a:cubicBezTo>
                  <a:cubicBezTo>
                    <a:pt x="60238" y="15219"/>
                    <a:pt x="60238" y="15228"/>
                    <a:pt x="60247" y="15228"/>
                  </a:cubicBezTo>
                  <a:cubicBezTo>
                    <a:pt x="60247" y="15238"/>
                    <a:pt x="60257" y="15238"/>
                    <a:pt x="60266" y="15238"/>
                  </a:cubicBezTo>
                  <a:cubicBezTo>
                    <a:pt x="60275" y="15247"/>
                    <a:pt x="60285" y="15257"/>
                    <a:pt x="60285" y="15266"/>
                  </a:cubicBezTo>
                  <a:cubicBezTo>
                    <a:pt x="60294" y="15276"/>
                    <a:pt x="60294" y="15276"/>
                    <a:pt x="60294" y="15285"/>
                  </a:cubicBezTo>
                  <a:cubicBezTo>
                    <a:pt x="60304" y="15295"/>
                    <a:pt x="60304" y="15304"/>
                    <a:pt x="60304" y="15314"/>
                  </a:cubicBezTo>
                  <a:cubicBezTo>
                    <a:pt x="60304" y="15323"/>
                    <a:pt x="60313" y="15333"/>
                    <a:pt x="60313" y="15342"/>
                  </a:cubicBezTo>
                  <a:lnTo>
                    <a:pt x="60323" y="15342"/>
                  </a:lnTo>
                  <a:cubicBezTo>
                    <a:pt x="60323" y="15333"/>
                    <a:pt x="60332" y="15323"/>
                    <a:pt x="60332" y="15323"/>
                  </a:cubicBezTo>
                  <a:cubicBezTo>
                    <a:pt x="60351" y="15333"/>
                    <a:pt x="60361" y="15342"/>
                    <a:pt x="60361" y="15342"/>
                  </a:cubicBezTo>
                  <a:cubicBezTo>
                    <a:pt x="60380" y="15361"/>
                    <a:pt x="60389" y="15380"/>
                    <a:pt x="60399" y="15389"/>
                  </a:cubicBezTo>
                  <a:cubicBezTo>
                    <a:pt x="60417" y="15408"/>
                    <a:pt x="60427" y="15427"/>
                    <a:pt x="60427" y="15446"/>
                  </a:cubicBezTo>
                  <a:cubicBezTo>
                    <a:pt x="60427" y="15437"/>
                    <a:pt x="60417" y="15437"/>
                    <a:pt x="60408" y="15427"/>
                  </a:cubicBezTo>
                  <a:cubicBezTo>
                    <a:pt x="60399" y="15427"/>
                    <a:pt x="60399" y="15427"/>
                    <a:pt x="60399" y="15446"/>
                  </a:cubicBezTo>
                  <a:cubicBezTo>
                    <a:pt x="60399" y="15446"/>
                    <a:pt x="60399" y="15446"/>
                    <a:pt x="60389" y="15456"/>
                  </a:cubicBezTo>
                  <a:cubicBezTo>
                    <a:pt x="60389" y="15456"/>
                    <a:pt x="60380" y="15446"/>
                    <a:pt x="60380" y="15446"/>
                  </a:cubicBezTo>
                  <a:cubicBezTo>
                    <a:pt x="60370" y="15427"/>
                    <a:pt x="60351" y="15427"/>
                    <a:pt x="60332" y="15418"/>
                  </a:cubicBezTo>
                  <a:lnTo>
                    <a:pt x="60285" y="15418"/>
                  </a:lnTo>
                  <a:cubicBezTo>
                    <a:pt x="60275" y="15422"/>
                    <a:pt x="60271" y="15425"/>
                    <a:pt x="60267" y="15425"/>
                  </a:cubicBezTo>
                  <a:cubicBezTo>
                    <a:pt x="60264" y="15425"/>
                    <a:pt x="60261" y="15422"/>
                    <a:pt x="60257" y="15418"/>
                  </a:cubicBezTo>
                  <a:cubicBezTo>
                    <a:pt x="60257" y="15408"/>
                    <a:pt x="60247" y="15408"/>
                    <a:pt x="60247" y="15399"/>
                  </a:cubicBezTo>
                  <a:cubicBezTo>
                    <a:pt x="60247" y="15399"/>
                    <a:pt x="60247" y="15399"/>
                    <a:pt x="60238" y="15389"/>
                  </a:cubicBezTo>
                  <a:lnTo>
                    <a:pt x="60219" y="15408"/>
                  </a:lnTo>
                  <a:cubicBezTo>
                    <a:pt x="60219" y="15399"/>
                    <a:pt x="60219" y="15389"/>
                    <a:pt x="60209" y="15380"/>
                  </a:cubicBezTo>
                  <a:cubicBezTo>
                    <a:pt x="60209" y="15380"/>
                    <a:pt x="60209" y="15380"/>
                    <a:pt x="60209" y="15370"/>
                  </a:cubicBezTo>
                  <a:cubicBezTo>
                    <a:pt x="60200" y="15370"/>
                    <a:pt x="60200" y="15380"/>
                    <a:pt x="60200" y="15380"/>
                  </a:cubicBezTo>
                  <a:cubicBezTo>
                    <a:pt x="60190" y="15380"/>
                    <a:pt x="60190" y="15389"/>
                    <a:pt x="60190" y="15389"/>
                  </a:cubicBezTo>
                  <a:lnTo>
                    <a:pt x="60171" y="15389"/>
                  </a:lnTo>
                  <a:lnTo>
                    <a:pt x="60171" y="15370"/>
                  </a:lnTo>
                  <a:lnTo>
                    <a:pt x="60162" y="15361"/>
                  </a:lnTo>
                  <a:lnTo>
                    <a:pt x="60143" y="15380"/>
                  </a:lnTo>
                  <a:cubicBezTo>
                    <a:pt x="60143" y="15370"/>
                    <a:pt x="60143" y="15361"/>
                    <a:pt x="60143" y="15352"/>
                  </a:cubicBezTo>
                  <a:cubicBezTo>
                    <a:pt x="60143" y="15340"/>
                    <a:pt x="60143" y="15336"/>
                    <a:pt x="60139" y="15336"/>
                  </a:cubicBezTo>
                  <a:cubicBezTo>
                    <a:pt x="60136" y="15336"/>
                    <a:pt x="60132" y="15338"/>
                    <a:pt x="60124" y="15342"/>
                  </a:cubicBezTo>
                  <a:cubicBezTo>
                    <a:pt x="60115" y="15342"/>
                    <a:pt x="60105" y="15352"/>
                    <a:pt x="60096" y="15352"/>
                  </a:cubicBezTo>
                  <a:lnTo>
                    <a:pt x="60086" y="15352"/>
                  </a:lnTo>
                  <a:lnTo>
                    <a:pt x="60115" y="15333"/>
                  </a:lnTo>
                  <a:cubicBezTo>
                    <a:pt x="60110" y="15323"/>
                    <a:pt x="60100" y="15318"/>
                    <a:pt x="60090" y="15318"/>
                  </a:cubicBezTo>
                  <a:cubicBezTo>
                    <a:pt x="60079" y="15318"/>
                    <a:pt x="60067" y="15323"/>
                    <a:pt x="60058" y="15333"/>
                  </a:cubicBezTo>
                  <a:lnTo>
                    <a:pt x="60039" y="15314"/>
                  </a:lnTo>
                  <a:lnTo>
                    <a:pt x="60039" y="15323"/>
                  </a:lnTo>
                  <a:cubicBezTo>
                    <a:pt x="60039" y="15333"/>
                    <a:pt x="60048" y="15333"/>
                    <a:pt x="60048" y="15342"/>
                  </a:cubicBezTo>
                  <a:cubicBezTo>
                    <a:pt x="60058" y="15352"/>
                    <a:pt x="60058" y="15361"/>
                    <a:pt x="60058" y="15370"/>
                  </a:cubicBezTo>
                  <a:cubicBezTo>
                    <a:pt x="60039" y="15380"/>
                    <a:pt x="60029" y="15389"/>
                    <a:pt x="60020" y="15408"/>
                  </a:cubicBezTo>
                  <a:cubicBezTo>
                    <a:pt x="60039" y="15427"/>
                    <a:pt x="60029" y="15427"/>
                    <a:pt x="60029" y="15446"/>
                  </a:cubicBezTo>
                  <a:cubicBezTo>
                    <a:pt x="60020" y="15456"/>
                    <a:pt x="60020" y="15465"/>
                    <a:pt x="60020" y="15475"/>
                  </a:cubicBezTo>
                  <a:cubicBezTo>
                    <a:pt x="60020" y="15493"/>
                    <a:pt x="60020" y="15512"/>
                    <a:pt x="60029" y="15531"/>
                  </a:cubicBezTo>
                  <a:cubicBezTo>
                    <a:pt x="60029" y="15550"/>
                    <a:pt x="60020" y="15560"/>
                    <a:pt x="60010" y="15569"/>
                  </a:cubicBezTo>
                  <a:cubicBezTo>
                    <a:pt x="60010" y="15579"/>
                    <a:pt x="60001" y="15579"/>
                    <a:pt x="60001" y="15579"/>
                  </a:cubicBezTo>
                  <a:cubicBezTo>
                    <a:pt x="60001" y="15569"/>
                    <a:pt x="60001" y="15550"/>
                    <a:pt x="60001" y="15541"/>
                  </a:cubicBezTo>
                  <a:cubicBezTo>
                    <a:pt x="60001" y="15531"/>
                    <a:pt x="60001" y="15531"/>
                    <a:pt x="60001" y="15522"/>
                  </a:cubicBezTo>
                  <a:cubicBezTo>
                    <a:pt x="60001" y="15512"/>
                    <a:pt x="60001" y="15503"/>
                    <a:pt x="60001" y="15503"/>
                  </a:cubicBezTo>
                  <a:cubicBezTo>
                    <a:pt x="59992" y="15503"/>
                    <a:pt x="59982" y="15503"/>
                    <a:pt x="59982" y="15512"/>
                  </a:cubicBezTo>
                  <a:cubicBezTo>
                    <a:pt x="59973" y="15522"/>
                    <a:pt x="59954" y="15541"/>
                    <a:pt x="59944" y="15550"/>
                  </a:cubicBezTo>
                  <a:lnTo>
                    <a:pt x="59954" y="15560"/>
                  </a:lnTo>
                  <a:cubicBezTo>
                    <a:pt x="59954" y="15560"/>
                    <a:pt x="59954" y="15560"/>
                    <a:pt x="59954" y="15569"/>
                  </a:cubicBezTo>
                  <a:cubicBezTo>
                    <a:pt x="59944" y="15569"/>
                    <a:pt x="59944" y="15579"/>
                    <a:pt x="59944" y="15588"/>
                  </a:cubicBezTo>
                  <a:cubicBezTo>
                    <a:pt x="59944" y="15579"/>
                    <a:pt x="59935" y="15579"/>
                    <a:pt x="59935" y="15579"/>
                  </a:cubicBezTo>
                  <a:cubicBezTo>
                    <a:pt x="59935" y="15560"/>
                    <a:pt x="59916" y="15550"/>
                    <a:pt x="59916" y="15531"/>
                  </a:cubicBezTo>
                  <a:cubicBezTo>
                    <a:pt x="59906" y="15531"/>
                    <a:pt x="59906" y="15522"/>
                    <a:pt x="59906" y="15522"/>
                  </a:cubicBezTo>
                  <a:lnTo>
                    <a:pt x="59897" y="15522"/>
                  </a:lnTo>
                  <a:cubicBezTo>
                    <a:pt x="59887" y="15531"/>
                    <a:pt x="59878" y="15531"/>
                    <a:pt x="59868" y="15531"/>
                  </a:cubicBezTo>
                  <a:cubicBezTo>
                    <a:pt x="59868" y="15531"/>
                    <a:pt x="59859" y="15531"/>
                    <a:pt x="59859" y="15541"/>
                  </a:cubicBezTo>
                  <a:cubicBezTo>
                    <a:pt x="59868" y="15550"/>
                    <a:pt x="59859" y="15560"/>
                    <a:pt x="59850" y="15569"/>
                  </a:cubicBezTo>
                  <a:cubicBezTo>
                    <a:pt x="59840" y="15569"/>
                    <a:pt x="59840" y="15579"/>
                    <a:pt x="59831" y="15579"/>
                  </a:cubicBezTo>
                  <a:lnTo>
                    <a:pt x="59821" y="15579"/>
                  </a:lnTo>
                  <a:cubicBezTo>
                    <a:pt x="59821" y="15579"/>
                    <a:pt x="59821" y="15579"/>
                    <a:pt x="59821" y="15569"/>
                  </a:cubicBezTo>
                  <a:cubicBezTo>
                    <a:pt x="59821" y="15569"/>
                    <a:pt x="59831" y="15560"/>
                    <a:pt x="59831" y="15560"/>
                  </a:cubicBezTo>
                  <a:cubicBezTo>
                    <a:pt x="59821" y="15550"/>
                    <a:pt x="59821" y="15550"/>
                    <a:pt x="59812" y="15541"/>
                  </a:cubicBezTo>
                  <a:cubicBezTo>
                    <a:pt x="59802" y="15541"/>
                    <a:pt x="59802" y="15541"/>
                    <a:pt x="59793" y="15550"/>
                  </a:cubicBezTo>
                  <a:cubicBezTo>
                    <a:pt x="59793" y="15560"/>
                    <a:pt x="59783" y="15569"/>
                    <a:pt x="59783" y="15579"/>
                  </a:cubicBezTo>
                  <a:lnTo>
                    <a:pt x="59764" y="15569"/>
                  </a:lnTo>
                  <a:cubicBezTo>
                    <a:pt x="59764" y="15607"/>
                    <a:pt x="59755" y="15607"/>
                    <a:pt x="59736" y="15617"/>
                  </a:cubicBezTo>
                  <a:cubicBezTo>
                    <a:pt x="59736" y="15635"/>
                    <a:pt x="59745" y="15645"/>
                    <a:pt x="59755" y="15654"/>
                  </a:cubicBezTo>
                  <a:cubicBezTo>
                    <a:pt x="59755" y="15654"/>
                    <a:pt x="59751" y="15659"/>
                    <a:pt x="59745" y="15659"/>
                  </a:cubicBezTo>
                  <a:cubicBezTo>
                    <a:pt x="59742" y="15659"/>
                    <a:pt x="59739" y="15658"/>
                    <a:pt x="59736" y="15654"/>
                  </a:cubicBezTo>
                  <a:cubicBezTo>
                    <a:pt x="59726" y="15654"/>
                    <a:pt x="59717" y="15645"/>
                    <a:pt x="59708" y="15635"/>
                  </a:cubicBezTo>
                  <a:cubicBezTo>
                    <a:pt x="59708" y="15635"/>
                    <a:pt x="59708" y="15626"/>
                    <a:pt x="59708" y="15626"/>
                  </a:cubicBezTo>
                  <a:cubicBezTo>
                    <a:pt x="59717" y="15617"/>
                    <a:pt x="59717" y="15607"/>
                    <a:pt x="59708" y="15598"/>
                  </a:cubicBezTo>
                  <a:cubicBezTo>
                    <a:pt x="59708" y="15588"/>
                    <a:pt x="59708" y="15588"/>
                    <a:pt x="59708" y="15579"/>
                  </a:cubicBezTo>
                  <a:cubicBezTo>
                    <a:pt x="59698" y="15569"/>
                    <a:pt x="59698" y="15560"/>
                    <a:pt x="59689" y="15550"/>
                  </a:cubicBezTo>
                  <a:lnTo>
                    <a:pt x="59679" y="15550"/>
                  </a:lnTo>
                  <a:cubicBezTo>
                    <a:pt x="59670" y="15550"/>
                    <a:pt x="59670" y="15560"/>
                    <a:pt x="59670" y="15560"/>
                  </a:cubicBezTo>
                  <a:cubicBezTo>
                    <a:pt x="59670" y="15569"/>
                    <a:pt x="59660" y="15579"/>
                    <a:pt x="59660" y="15579"/>
                  </a:cubicBezTo>
                  <a:cubicBezTo>
                    <a:pt x="59660" y="15588"/>
                    <a:pt x="59670" y="15598"/>
                    <a:pt x="59670" y="15598"/>
                  </a:cubicBezTo>
                  <a:cubicBezTo>
                    <a:pt x="59651" y="15607"/>
                    <a:pt x="59651" y="15607"/>
                    <a:pt x="59651" y="15626"/>
                  </a:cubicBezTo>
                  <a:lnTo>
                    <a:pt x="59651" y="15635"/>
                  </a:lnTo>
                  <a:cubicBezTo>
                    <a:pt x="59651" y="15664"/>
                    <a:pt x="59651" y="15664"/>
                    <a:pt x="59622" y="15673"/>
                  </a:cubicBezTo>
                  <a:lnTo>
                    <a:pt x="59594" y="15673"/>
                  </a:lnTo>
                  <a:cubicBezTo>
                    <a:pt x="59594" y="15673"/>
                    <a:pt x="59584" y="15673"/>
                    <a:pt x="59584" y="15664"/>
                  </a:cubicBezTo>
                  <a:cubicBezTo>
                    <a:pt x="59575" y="15654"/>
                    <a:pt x="59575" y="15654"/>
                    <a:pt x="59566" y="15645"/>
                  </a:cubicBezTo>
                  <a:cubicBezTo>
                    <a:pt x="59566" y="15645"/>
                    <a:pt x="59556" y="15645"/>
                    <a:pt x="59556" y="15654"/>
                  </a:cubicBezTo>
                  <a:cubicBezTo>
                    <a:pt x="59547" y="15664"/>
                    <a:pt x="59537" y="15683"/>
                    <a:pt x="59556" y="15692"/>
                  </a:cubicBezTo>
                  <a:cubicBezTo>
                    <a:pt x="59566" y="15711"/>
                    <a:pt x="59566" y="15730"/>
                    <a:pt x="59547" y="15749"/>
                  </a:cubicBezTo>
                  <a:cubicBezTo>
                    <a:pt x="59537" y="15749"/>
                    <a:pt x="59537" y="15749"/>
                    <a:pt x="59528" y="15740"/>
                  </a:cubicBezTo>
                  <a:cubicBezTo>
                    <a:pt x="59528" y="15730"/>
                    <a:pt x="59528" y="15721"/>
                    <a:pt x="59518" y="15711"/>
                  </a:cubicBezTo>
                  <a:cubicBezTo>
                    <a:pt x="59518" y="15711"/>
                    <a:pt x="59518" y="15702"/>
                    <a:pt x="59518" y="15692"/>
                  </a:cubicBezTo>
                  <a:cubicBezTo>
                    <a:pt x="59528" y="15683"/>
                    <a:pt x="59528" y="15673"/>
                    <a:pt x="59528" y="15664"/>
                  </a:cubicBezTo>
                  <a:lnTo>
                    <a:pt x="59528" y="15664"/>
                  </a:lnTo>
                  <a:cubicBezTo>
                    <a:pt x="59509" y="15673"/>
                    <a:pt x="59499" y="15692"/>
                    <a:pt x="59499" y="15711"/>
                  </a:cubicBezTo>
                  <a:cubicBezTo>
                    <a:pt x="59499" y="15711"/>
                    <a:pt x="59490" y="15721"/>
                    <a:pt x="59490" y="15721"/>
                  </a:cubicBezTo>
                  <a:cubicBezTo>
                    <a:pt x="59490" y="15740"/>
                    <a:pt x="59490" y="15740"/>
                    <a:pt x="59509" y="15740"/>
                  </a:cubicBezTo>
                  <a:cubicBezTo>
                    <a:pt x="59499" y="15749"/>
                    <a:pt x="59499" y="15749"/>
                    <a:pt x="59499" y="15759"/>
                  </a:cubicBezTo>
                  <a:lnTo>
                    <a:pt x="59480" y="15759"/>
                  </a:lnTo>
                  <a:cubicBezTo>
                    <a:pt x="59480" y="15759"/>
                    <a:pt x="59471" y="15749"/>
                    <a:pt x="59471" y="15740"/>
                  </a:cubicBezTo>
                  <a:cubicBezTo>
                    <a:pt x="59471" y="15740"/>
                    <a:pt x="59480" y="15730"/>
                    <a:pt x="59480" y="15730"/>
                  </a:cubicBezTo>
                  <a:cubicBezTo>
                    <a:pt x="59480" y="15721"/>
                    <a:pt x="59480" y="15711"/>
                    <a:pt x="59471" y="15711"/>
                  </a:cubicBezTo>
                  <a:cubicBezTo>
                    <a:pt x="59452" y="15711"/>
                    <a:pt x="59443" y="15702"/>
                    <a:pt x="59443" y="15692"/>
                  </a:cubicBezTo>
                  <a:cubicBezTo>
                    <a:pt x="59443" y="15673"/>
                    <a:pt x="59443" y="15664"/>
                    <a:pt x="59424" y="15664"/>
                  </a:cubicBezTo>
                  <a:cubicBezTo>
                    <a:pt x="59414" y="15664"/>
                    <a:pt x="59414" y="15654"/>
                    <a:pt x="59405" y="15654"/>
                  </a:cubicBezTo>
                  <a:cubicBezTo>
                    <a:pt x="59405" y="15645"/>
                    <a:pt x="59395" y="15635"/>
                    <a:pt x="59395" y="15626"/>
                  </a:cubicBezTo>
                  <a:cubicBezTo>
                    <a:pt x="59386" y="15635"/>
                    <a:pt x="59376" y="15635"/>
                    <a:pt x="59367" y="15645"/>
                  </a:cubicBezTo>
                  <a:cubicBezTo>
                    <a:pt x="59357" y="15664"/>
                    <a:pt x="59357" y="15664"/>
                    <a:pt x="59376" y="15673"/>
                  </a:cubicBezTo>
                  <a:cubicBezTo>
                    <a:pt x="59376" y="15683"/>
                    <a:pt x="59376" y="15683"/>
                    <a:pt x="59386" y="15683"/>
                  </a:cubicBezTo>
                  <a:cubicBezTo>
                    <a:pt x="59386" y="15692"/>
                    <a:pt x="59386" y="15692"/>
                    <a:pt x="59386" y="15702"/>
                  </a:cubicBezTo>
                  <a:cubicBezTo>
                    <a:pt x="59386" y="15702"/>
                    <a:pt x="59376" y="15702"/>
                    <a:pt x="59376" y="15711"/>
                  </a:cubicBezTo>
                  <a:cubicBezTo>
                    <a:pt x="59370" y="15711"/>
                    <a:pt x="59364" y="15707"/>
                    <a:pt x="59357" y="15707"/>
                  </a:cubicBezTo>
                  <a:cubicBezTo>
                    <a:pt x="59354" y="15707"/>
                    <a:pt x="59351" y="15708"/>
                    <a:pt x="59348" y="15711"/>
                  </a:cubicBezTo>
                  <a:cubicBezTo>
                    <a:pt x="59329" y="15711"/>
                    <a:pt x="59329" y="15711"/>
                    <a:pt x="59329" y="15721"/>
                  </a:cubicBezTo>
                  <a:cubicBezTo>
                    <a:pt x="59329" y="15730"/>
                    <a:pt x="59329" y="15730"/>
                    <a:pt x="59329" y="15740"/>
                  </a:cubicBezTo>
                  <a:cubicBezTo>
                    <a:pt x="59329" y="15730"/>
                    <a:pt x="59319" y="15730"/>
                    <a:pt x="59319" y="15721"/>
                  </a:cubicBezTo>
                  <a:cubicBezTo>
                    <a:pt x="59301" y="15702"/>
                    <a:pt x="59291" y="15683"/>
                    <a:pt x="59272" y="15664"/>
                  </a:cubicBezTo>
                  <a:lnTo>
                    <a:pt x="59263" y="15664"/>
                  </a:lnTo>
                  <a:cubicBezTo>
                    <a:pt x="59263" y="15673"/>
                    <a:pt x="59253" y="15673"/>
                    <a:pt x="59253" y="15673"/>
                  </a:cubicBezTo>
                  <a:cubicBezTo>
                    <a:pt x="59234" y="15683"/>
                    <a:pt x="59225" y="15692"/>
                    <a:pt x="59215" y="15711"/>
                  </a:cubicBezTo>
                  <a:cubicBezTo>
                    <a:pt x="59234" y="15711"/>
                    <a:pt x="59234" y="15721"/>
                    <a:pt x="59234" y="15730"/>
                  </a:cubicBezTo>
                  <a:cubicBezTo>
                    <a:pt x="59234" y="15740"/>
                    <a:pt x="59234" y="15749"/>
                    <a:pt x="59234" y="15759"/>
                  </a:cubicBezTo>
                  <a:cubicBezTo>
                    <a:pt x="59234" y="15768"/>
                    <a:pt x="59234" y="15768"/>
                    <a:pt x="59234" y="15777"/>
                  </a:cubicBezTo>
                  <a:cubicBezTo>
                    <a:pt x="59225" y="15768"/>
                    <a:pt x="59225" y="15768"/>
                    <a:pt x="59225" y="15768"/>
                  </a:cubicBezTo>
                  <a:cubicBezTo>
                    <a:pt x="59215" y="15749"/>
                    <a:pt x="59215" y="15730"/>
                    <a:pt x="59215" y="15711"/>
                  </a:cubicBezTo>
                  <a:cubicBezTo>
                    <a:pt x="59208" y="15697"/>
                    <a:pt x="59207" y="15689"/>
                    <a:pt x="59199" y="15689"/>
                  </a:cubicBezTo>
                  <a:cubicBezTo>
                    <a:pt x="59196" y="15689"/>
                    <a:pt x="59192" y="15690"/>
                    <a:pt x="59187" y="15692"/>
                  </a:cubicBezTo>
                  <a:cubicBezTo>
                    <a:pt x="59177" y="15702"/>
                    <a:pt x="59177" y="15702"/>
                    <a:pt x="59168" y="15702"/>
                  </a:cubicBezTo>
                  <a:cubicBezTo>
                    <a:pt x="59168" y="15711"/>
                    <a:pt x="59159" y="15711"/>
                    <a:pt x="59159" y="15711"/>
                  </a:cubicBezTo>
                  <a:lnTo>
                    <a:pt x="59140" y="15730"/>
                  </a:lnTo>
                  <a:cubicBezTo>
                    <a:pt x="59140" y="15740"/>
                    <a:pt x="59140" y="15749"/>
                    <a:pt x="59130" y="15759"/>
                  </a:cubicBezTo>
                  <a:lnTo>
                    <a:pt x="59121" y="15759"/>
                  </a:lnTo>
                  <a:cubicBezTo>
                    <a:pt x="59102" y="15787"/>
                    <a:pt x="59083" y="15806"/>
                    <a:pt x="59054" y="15825"/>
                  </a:cubicBezTo>
                  <a:cubicBezTo>
                    <a:pt x="59064" y="15834"/>
                    <a:pt x="59064" y="15844"/>
                    <a:pt x="59054" y="15853"/>
                  </a:cubicBezTo>
                  <a:lnTo>
                    <a:pt x="59054" y="15844"/>
                  </a:lnTo>
                  <a:cubicBezTo>
                    <a:pt x="59045" y="15853"/>
                    <a:pt x="59045" y="15863"/>
                    <a:pt x="59045" y="15872"/>
                  </a:cubicBezTo>
                  <a:cubicBezTo>
                    <a:pt x="59045" y="15882"/>
                    <a:pt x="59054" y="15891"/>
                    <a:pt x="59054" y="15900"/>
                  </a:cubicBezTo>
                  <a:cubicBezTo>
                    <a:pt x="59064" y="15919"/>
                    <a:pt x="59064" y="15929"/>
                    <a:pt x="59045" y="15938"/>
                  </a:cubicBezTo>
                  <a:lnTo>
                    <a:pt x="59036" y="15938"/>
                  </a:lnTo>
                  <a:cubicBezTo>
                    <a:pt x="59045" y="15938"/>
                    <a:pt x="59054" y="15948"/>
                    <a:pt x="59054" y="15948"/>
                  </a:cubicBezTo>
                  <a:cubicBezTo>
                    <a:pt x="59054" y="15957"/>
                    <a:pt x="59054" y="15967"/>
                    <a:pt x="59054" y="15976"/>
                  </a:cubicBezTo>
                  <a:cubicBezTo>
                    <a:pt x="59054" y="15986"/>
                    <a:pt x="59064" y="15995"/>
                    <a:pt x="59064" y="16005"/>
                  </a:cubicBezTo>
                  <a:cubicBezTo>
                    <a:pt x="59073" y="16014"/>
                    <a:pt x="59073" y="16014"/>
                    <a:pt x="59083" y="16024"/>
                  </a:cubicBezTo>
                  <a:cubicBezTo>
                    <a:pt x="59073" y="16033"/>
                    <a:pt x="59073" y="16033"/>
                    <a:pt x="59073" y="16042"/>
                  </a:cubicBezTo>
                  <a:cubicBezTo>
                    <a:pt x="59073" y="16042"/>
                    <a:pt x="59073" y="16052"/>
                    <a:pt x="59064" y="16052"/>
                  </a:cubicBezTo>
                  <a:cubicBezTo>
                    <a:pt x="59054" y="16052"/>
                    <a:pt x="59054" y="16071"/>
                    <a:pt x="59054" y="16071"/>
                  </a:cubicBezTo>
                  <a:cubicBezTo>
                    <a:pt x="59054" y="16080"/>
                    <a:pt x="59054" y="16080"/>
                    <a:pt x="59054" y="16080"/>
                  </a:cubicBezTo>
                  <a:cubicBezTo>
                    <a:pt x="59045" y="16090"/>
                    <a:pt x="59036" y="16099"/>
                    <a:pt x="59026" y="16099"/>
                  </a:cubicBezTo>
                  <a:cubicBezTo>
                    <a:pt x="59017" y="16109"/>
                    <a:pt x="59017" y="16109"/>
                    <a:pt x="59007" y="16118"/>
                  </a:cubicBezTo>
                  <a:cubicBezTo>
                    <a:pt x="58998" y="16118"/>
                    <a:pt x="58998" y="16118"/>
                    <a:pt x="58998" y="16128"/>
                  </a:cubicBezTo>
                  <a:cubicBezTo>
                    <a:pt x="58998" y="16137"/>
                    <a:pt x="58988" y="16137"/>
                    <a:pt x="58988" y="16147"/>
                  </a:cubicBezTo>
                  <a:cubicBezTo>
                    <a:pt x="58969" y="16156"/>
                    <a:pt x="58960" y="16156"/>
                    <a:pt x="58950" y="16166"/>
                  </a:cubicBezTo>
                  <a:cubicBezTo>
                    <a:pt x="58941" y="16175"/>
                    <a:pt x="58931" y="16184"/>
                    <a:pt x="58931" y="16203"/>
                  </a:cubicBezTo>
                  <a:cubicBezTo>
                    <a:pt x="58931" y="16194"/>
                    <a:pt x="58922" y="16194"/>
                    <a:pt x="58912" y="16184"/>
                  </a:cubicBezTo>
                  <a:cubicBezTo>
                    <a:pt x="58912" y="16184"/>
                    <a:pt x="58912" y="16175"/>
                    <a:pt x="58912" y="16175"/>
                  </a:cubicBezTo>
                  <a:cubicBezTo>
                    <a:pt x="58922" y="16166"/>
                    <a:pt x="58922" y="16166"/>
                    <a:pt x="58922" y="16156"/>
                  </a:cubicBezTo>
                  <a:cubicBezTo>
                    <a:pt x="58922" y="16156"/>
                    <a:pt x="58912" y="16147"/>
                    <a:pt x="58903" y="16147"/>
                  </a:cubicBezTo>
                  <a:lnTo>
                    <a:pt x="58894" y="16147"/>
                  </a:lnTo>
                  <a:cubicBezTo>
                    <a:pt x="58894" y="16147"/>
                    <a:pt x="58894" y="16156"/>
                    <a:pt x="58894" y="16156"/>
                  </a:cubicBezTo>
                  <a:cubicBezTo>
                    <a:pt x="58894" y="16156"/>
                    <a:pt x="58894" y="16156"/>
                    <a:pt x="58894" y="16166"/>
                  </a:cubicBezTo>
                  <a:cubicBezTo>
                    <a:pt x="58894" y="16156"/>
                    <a:pt x="58884" y="16156"/>
                    <a:pt x="58884" y="16156"/>
                  </a:cubicBezTo>
                  <a:cubicBezTo>
                    <a:pt x="58875" y="16156"/>
                    <a:pt x="58875" y="16147"/>
                    <a:pt x="58865" y="16147"/>
                  </a:cubicBezTo>
                  <a:cubicBezTo>
                    <a:pt x="58865" y="16147"/>
                    <a:pt x="58856" y="16147"/>
                    <a:pt x="58856" y="16137"/>
                  </a:cubicBezTo>
                  <a:cubicBezTo>
                    <a:pt x="58856" y="16128"/>
                    <a:pt x="58856" y="16128"/>
                    <a:pt x="58856" y="16118"/>
                  </a:cubicBezTo>
                  <a:cubicBezTo>
                    <a:pt x="58856" y="16099"/>
                    <a:pt x="58856" y="16099"/>
                    <a:pt x="58846" y="16099"/>
                  </a:cubicBezTo>
                  <a:cubicBezTo>
                    <a:pt x="58837" y="16109"/>
                    <a:pt x="58837" y="16109"/>
                    <a:pt x="58827" y="16109"/>
                  </a:cubicBezTo>
                  <a:cubicBezTo>
                    <a:pt x="58818" y="16109"/>
                    <a:pt x="58818" y="16118"/>
                    <a:pt x="58818" y="16128"/>
                  </a:cubicBezTo>
                  <a:cubicBezTo>
                    <a:pt x="58818" y="16137"/>
                    <a:pt x="58818" y="16137"/>
                    <a:pt x="58808" y="16147"/>
                  </a:cubicBezTo>
                  <a:cubicBezTo>
                    <a:pt x="58799" y="16147"/>
                    <a:pt x="58808" y="16156"/>
                    <a:pt x="58808" y="16166"/>
                  </a:cubicBezTo>
                  <a:cubicBezTo>
                    <a:pt x="58799" y="16175"/>
                    <a:pt x="58799" y="16184"/>
                    <a:pt x="58799" y="16194"/>
                  </a:cubicBezTo>
                  <a:cubicBezTo>
                    <a:pt x="58799" y="16203"/>
                    <a:pt x="58789" y="16203"/>
                    <a:pt x="58789" y="16203"/>
                  </a:cubicBezTo>
                  <a:cubicBezTo>
                    <a:pt x="58789" y="16203"/>
                    <a:pt x="58780" y="16194"/>
                    <a:pt x="58780" y="16194"/>
                  </a:cubicBezTo>
                  <a:cubicBezTo>
                    <a:pt x="58789" y="16184"/>
                    <a:pt x="58789" y="16175"/>
                    <a:pt x="58780" y="16175"/>
                  </a:cubicBezTo>
                  <a:cubicBezTo>
                    <a:pt x="58770" y="16166"/>
                    <a:pt x="58780" y="16156"/>
                    <a:pt x="58780" y="16156"/>
                  </a:cubicBezTo>
                  <a:cubicBezTo>
                    <a:pt x="58789" y="16147"/>
                    <a:pt x="58789" y="16147"/>
                    <a:pt x="58789" y="16147"/>
                  </a:cubicBezTo>
                  <a:cubicBezTo>
                    <a:pt x="58789" y="16137"/>
                    <a:pt x="58780" y="16137"/>
                    <a:pt x="58780" y="16137"/>
                  </a:cubicBezTo>
                  <a:cubicBezTo>
                    <a:pt x="58770" y="16137"/>
                    <a:pt x="58770" y="16137"/>
                    <a:pt x="58770" y="16128"/>
                  </a:cubicBezTo>
                  <a:cubicBezTo>
                    <a:pt x="58770" y="16118"/>
                    <a:pt x="58770" y="16109"/>
                    <a:pt x="58761" y="16109"/>
                  </a:cubicBezTo>
                  <a:cubicBezTo>
                    <a:pt x="58752" y="16109"/>
                    <a:pt x="58742" y="16118"/>
                    <a:pt x="58742" y="16128"/>
                  </a:cubicBezTo>
                  <a:cubicBezTo>
                    <a:pt x="58733" y="16118"/>
                    <a:pt x="58723" y="16128"/>
                    <a:pt x="58714" y="16109"/>
                  </a:cubicBezTo>
                  <a:cubicBezTo>
                    <a:pt x="58714" y="16105"/>
                    <a:pt x="58709" y="16103"/>
                    <a:pt x="58703" y="16103"/>
                  </a:cubicBezTo>
                  <a:cubicBezTo>
                    <a:pt x="58695" y="16103"/>
                    <a:pt x="58685" y="16107"/>
                    <a:pt x="58685" y="16118"/>
                  </a:cubicBezTo>
                  <a:cubicBezTo>
                    <a:pt x="58676" y="16128"/>
                    <a:pt x="58676" y="16128"/>
                    <a:pt x="58666" y="16137"/>
                  </a:cubicBezTo>
                  <a:lnTo>
                    <a:pt x="58647" y="16137"/>
                  </a:lnTo>
                  <a:lnTo>
                    <a:pt x="58647" y="16128"/>
                  </a:lnTo>
                  <a:lnTo>
                    <a:pt x="58638" y="16147"/>
                  </a:lnTo>
                  <a:cubicBezTo>
                    <a:pt x="58635" y="16149"/>
                    <a:pt x="58632" y="16151"/>
                    <a:pt x="58630" y="16151"/>
                  </a:cubicBezTo>
                  <a:cubicBezTo>
                    <a:pt x="58623" y="16151"/>
                    <a:pt x="58616" y="16144"/>
                    <a:pt x="58610" y="16137"/>
                  </a:cubicBezTo>
                  <a:cubicBezTo>
                    <a:pt x="58610" y="16128"/>
                    <a:pt x="58610" y="16128"/>
                    <a:pt x="58610" y="16118"/>
                  </a:cubicBezTo>
                  <a:cubicBezTo>
                    <a:pt x="58610" y="16118"/>
                    <a:pt x="58610" y="16109"/>
                    <a:pt x="58610" y="16109"/>
                  </a:cubicBezTo>
                  <a:cubicBezTo>
                    <a:pt x="58610" y="16099"/>
                    <a:pt x="58600" y="16090"/>
                    <a:pt x="58591" y="16090"/>
                  </a:cubicBezTo>
                  <a:cubicBezTo>
                    <a:pt x="58591" y="16090"/>
                    <a:pt x="58581" y="16099"/>
                    <a:pt x="58581" y="16109"/>
                  </a:cubicBezTo>
                  <a:cubicBezTo>
                    <a:pt x="58572" y="16118"/>
                    <a:pt x="58572" y="16137"/>
                    <a:pt x="58562" y="16147"/>
                  </a:cubicBezTo>
                  <a:cubicBezTo>
                    <a:pt x="58556" y="16147"/>
                    <a:pt x="58554" y="16151"/>
                    <a:pt x="58550" y="16151"/>
                  </a:cubicBezTo>
                  <a:cubicBezTo>
                    <a:pt x="58549" y="16151"/>
                    <a:pt x="58546" y="16150"/>
                    <a:pt x="58543" y="16147"/>
                  </a:cubicBezTo>
                  <a:cubicBezTo>
                    <a:pt x="58534" y="16147"/>
                    <a:pt x="58524" y="16156"/>
                    <a:pt x="58524" y="16166"/>
                  </a:cubicBezTo>
                  <a:cubicBezTo>
                    <a:pt x="58524" y="16166"/>
                    <a:pt x="58524" y="16175"/>
                    <a:pt x="58524" y="16175"/>
                  </a:cubicBezTo>
                  <a:cubicBezTo>
                    <a:pt x="58524" y="16203"/>
                    <a:pt x="58534" y="16222"/>
                    <a:pt x="58505" y="16232"/>
                  </a:cubicBezTo>
                  <a:lnTo>
                    <a:pt x="58515" y="16232"/>
                  </a:lnTo>
                  <a:cubicBezTo>
                    <a:pt x="58524" y="16232"/>
                    <a:pt x="58534" y="16241"/>
                    <a:pt x="58543" y="16251"/>
                  </a:cubicBezTo>
                  <a:cubicBezTo>
                    <a:pt x="58543" y="16251"/>
                    <a:pt x="58543" y="16260"/>
                    <a:pt x="58543" y="16260"/>
                  </a:cubicBezTo>
                  <a:cubicBezTo>
                    <a:pt x="58554" y="16271"/>
                    <a:pt x="58559" y="16276"/>
                    <a:pt x="58567" y="16276"/>
                  </a:cubicBezTo>
                  <a:cubicBezTo>
                    <a:pt x="58572" y="16276"/>
                    <a:pt x="58579" y="16274"/>
                    <a:pt x="58591" y="16270"/>
                  </a:cubicBezTo>
                  <a:cubicBezTo>
                    <a:pt x="58600" y="16270"/>
                    <a:pt x="58610" y="16270"/>
                    <a:pt x="58619" y="16260"/>
                  </a:cubicBezTo>
                  <a:lnTo>
                    <a:pt x="58628" y="16260"/>
                  </a:lnTo>
                  <a:cubicBezTo>
                    <a:pt x="58633" y="16255"/>
                    <a:pt x="58640" y="16253"/>
                    <a:pt x="58647" y="16253"/>
                  </a:cubicBezTo>
                  <a:cubicBezTo>
                    <a:pt x="58655" y="16253"/>
                    <a:pt x="58662" y="16255"/>
                    <a:pt x="58666" y="16260"/>
                  </a:cubicBezTo>
                  <a:cubicBezTo>
                    <a:pt x="58676" y="16270"/>
                    <a:pt x="58685" y="16270"/>
                    <a:pt x="58695" y="16279"/>
                  </a:cubicBezTo>
                  <a:cubicBezTo>
                    <a:pt x="58714" y="16279"/>
                    <a:pt x="58733" y="16289"/>
                    <a:pt x="58733" y="16308"/>
                  </a:cubicBezTo>
                  <a:cubicBezTo>
                    <a:pt x="58752" y="16308"/>
                    <a:pt x="58752" y="16298"/>
                    <a:pt x="58742" y="16289"/>
                  </a:cubicBezTo>
                  <a:cubicBezTo>
                    <a:pt x="58742" y="16279"/>
                    <a:pt x="58742" y="16270"/>
                    <a:pt x="58752" y="16270"/>
                  </a:cubicBezTo>
                  <a:cubicBezTo>
                    <a:pt x="58761" y="16270"/>
                    <a:pt x="58761" y="16270"/>
                    <a:pt x="58761" y="16279"/>
                  </a:cubicBezTo>
                  <a:cubicBezTo>
                    <a:pt x="58770" y="16279"/>
                    <a:pt x="58780" y="16279"/>
                    <a:pt x="58780" y="16289"/>
                  </a:cubicBezTo>
                  <a:cubicBezTo>
                    <a:pt x="58780" y="16298"/>
                    <a:pt x="58770" y="16308"/>
                    <a:pt x="58761" y="16308"/>
                  </a:cubicBezTo>
                  <a:cubicBezTo>
                    <a:pt x="58752" y="16308"/>
                    <a:pt x="58752" y="16317"/>
                    <a:pt x="58752" y="16317"/>
                  </a:cubicBezTo>
                  <a:cubicBezTo>
                    <a:pt x="58742" y="16326"/>
                    <a:pt x="58742" y="16326"/>
                    <a:pt x="58733" y="16326"/>
                  </a:cubicBezTo>
                  <a:cubicBezTo>
                    <a:pt x="58714" y="16317"/>
                    <a:pt x="58695" y="16317"/>
                    <a:pt x="58685" y="16308"/>
                  </a:cubicBezTo>
                  <a:lnTo>
                    <a:pt x="58676" y="16308"/>
                  </a:lnTo>
                  <a:cubicBezTo>
                    <a:pt x="58671" y="16312"/>
                    <a:pt x="58666" y="16315"/>
                    <a:pt x="58662" y="16315"/>
                  </a:cubicBezTo>
                  <a:cubicBezTo>
                    <a:pt x="58657" y="16315"/>
                    <a:pt x="58652" y="16312"/>
                    <a:pt x="58647" y="16308"/>
                  </a:cubicBezTo>
                  <a:cubicBezTo>
                    <a:pt x="58647" y="16308"/>
                    <a:pt x="58647" y="16317"/>
                    <a:pt x="58638" y="16317"/>
                  </a:cubicBezTo>
                  <a:cubicBezTo>
                    <a:pt x="58628" y="16336"/>
                    <a:pt x="58619" y="16345"/>
                    <a:pt x="58600" y="16355"/>
                  </a:cubicBezTo>
                  <a:cubicBezTo>
                    <a:pt x="58591" y="16355"/>
                    <a:pt x="58591" y="16355"/>
                    <a:pt x="58581" y="16345"/>
                  </a:cubicBezTo>
                  <a:cubicBezTo>
                    <a:pt x="58581" y="16336"/>
                    <a:pt x="58581" y="16336"/>
                    <a:pt x="58572" y="16336"/>
                  </a:cubicBezTo>
                  <a:cubicBezTo>
                    <a:pt x="58553" y="16345"/>
                    <a:pt x="58534" y="16345"/>
                    <a:pt x="58515" y="16345"/>
                  </a:cubicBezTo>
                  <a:cubicBezTo>
                    <a:pt x="58515" y="16355"/>
                    <a:pt x="58505" y="16355"/>
                    <a:pt x="58505" y="16355"/>
                  </a:cubicBezTo>
                  <a:cubicBezTo>
                    <a:pt x="58505" y="16364"/>
                    <a:pt x="58505" y="16374"/>
                    <a:pt x="58496" y="16383"/>
                  </a:cubicBezTo>
                  <a:cubicBezTo>
                    <a:pt x="58496" y="16393"/>
                    <a:pt x="58487" y="16402"/>
                    <a:pt x="58477" y="16402"/>
                  </a:cubicBezTo>
                  <a:cubicBezTo>
                    <a:pt x="58487" y="16421"/>
                    <a:pt x="58487" y="16431"/>
                    <a:pt x="58487" y="16440"/>
                  </a:cubicBezTo>
                  <a:cubicBezTo>
                    <a:pt x="58496" y="16449"/>
                    <a:pt x="58496" y="16449"/>
                    <a:pt x="58496" y="16459"/>
                  </a:cubicBezTo>
                  <a:cubicBezTo>
                    <a:pt x="58505" y="16459"/>
                    <a:pt x="58515" y="16459"/>
                    <a:pt x="58515" y="16468"/>
                  </a:cubicBezTo>
                  <a:cubicBezTo>
                    <a:pt x="58524" y="16478"/>
                    <a:pt x="58534" y="16487"/>
                    <a:pt x="58543" y="16487"/>
                  </a:cubicBezTo>
                  <a:lnTo>
                    <a:pt x="58553" y="16487"/>
                  </a:lnTo>
                  <a:cubicBezTo>
                    <a:pt x="58562" y="16487"/>
                    <a:pt x="58572" y="16478"/>
                    <a:pt x="58581" y="16478"/>
                  </a:cubicBezTo>
                  <a:cubicBezTo>
                    <a:pt x="58584" y="16475"/>
                    <a:pt x="58587" y="16474"/>
                    <a:pt x="58589" y="16474"/>
                  </a:cubicBezTo>
                  <a:cubicBezTo>
                    <a:pt x="58595" y="16474"/>
                    <a:pt x="58600" y="16481"/>
                    <a:pt x="58600" y="16487"/>
                  </a:cubicBezTo>
                  <a:cubicBezTo>
                    <a:pt x="58610" y="16487"/>
                    <a:pt x="58610" y="16497"/>
                    <a:pt x="58610" y="16506"/>
                  </a:cubicBezTo>
                  <a:cubicBezTo>
                    <a:pt x="58610" y="16516"/>
                    <a:pt x="58619" y="16516"/>
                    <a:pt x="58628" y="16525"/>
                  </a:cubicBezTo>
                  <a:lnTo>
                    <a:pt x="58638" y="16525"/>
                  </a:lnTo>
                  <a:cubicBezTo>
                    <a:pt x="58647" y="16535"/>
                    <a:pt x="58647" y="16535"/>
                    <a:pt x="58647" y="16535"/>
                  </a:cubicBezTo>
                  <a:cubicBezTo>
                    <a:pt x="58666" y="16544"/>
                    <a:pt x="58666" y="16554"/>
                    <a:pt x="58657" y="16563"/>
                  </a:cubicBezTo>
                  <a:cubicBezTo>
                    <a:pt x="58657" y="16573"/>
                    <a:pt x="58666" y="16573"/>
                    <a:pt x="58666" y="16582"/>
                  </a:cubicBezTo>
                  <a:cubicBezTo>
                    <a:pt x="58676" y="16582"/>
                    <a:pt x="58676" y="16573"/>
                    <a:pt x="58685" y="16573"/>
                  </a:cubicBezTo>
                  <a:cubicBezTo>
                    <a:pt x="58695" y="16563"/>
                    <a:pt x="58695" y="16563"/>
                    <a:pt x="58704" y="16554"/>
                  </a:cubicBezTo>
                  <a:cubicBezTo>
                    <a:pt x="58714" y="16563"/>
                    <a:pt x="58714" y="16582"/>
                    <a:pt x="58742" y="16582"/>
                  </a:cubicBezTo>
                  <a:cubicBezTo>
                    <a:pt x="58723" y="16601"/>
                    <a:pt x="58714" y="16610"/>
                    <a:pt x="58695" y="16629"/>
                  </a:cubicBezTo>
                  <a:cubicBezTo>
                    <a:pt x="58695" y="16620"/>
                    <a:pt x="58695" y="16610"/>
                    <a:pt x="58685" y="16610"/>
                  </a:cubicBezTo>
                  <a:cubicBezTo>
                    <a:pt x="58685" y="16601"/>
                    <a:pt x="58685" y="16601"/>
                    <a:pt x="58676" y="16601"/>
                  </a:cubicBezTo>
                  <a:cubicBezTo>
                    <a:pt x="58676" y="16601"/>
                    <a:pt x="58676" y="16601"/>
                    <a:pt x="58666" y="16610"/>
                  </a:cubicBezTo>
                  <a:cubicBezTo>
                    <a:pt x="58666" y="16629"/>
                    <a:pt x="58657" y="16648"/>
                    <a:pt x="58647" y="16667"/>
                  </a:cubicBezTo>
                  <a:cubicBezTo>
                    <a:pt x="58647" y="16677"/>
                    <a:pt x="58647" y="16677"/>
                    <a:pt x="58647" y="16686"/>
                  </a:cubicBezTo>
                  <a:cubicBezTo>
                    <a:pt x="58651" y="16684"/>
                    <a:pt x="58654" y="16684"/>
                    <a:pt x="58657" y="16684"/>
                  </a:cubicBezTo>
                  <a:cubicBezTo>
                    <a:pt x="58670" y="16684"/>
                    <a:pt x="58679" y="16697"/>
                    <a:pt x="58695" y="16705"/>
                  </a:cubicBezTo>
                  <a:cubicBezTo>
                    <a:pt x="58704" y="16715"/>
                    <a:pt x="58714" y="16724"/>
                    <a:pt x="58733" y="16733"/>
                  </a:cubicBezTo>
                  <a:cubicBezTo>
                    <a:pt x="58742" y="16733"/>
                    <a:pt x="58742" y="16743"/>
                    <a:pt x="58752" y="16743"/>
                  </a:cubicBezTo>
                  <a:cubicBezTo>
                    <a:pt x="58762" y="16739"/>
                    <a:pt x="58770" y="16737"/>
                    <a:pt x="58776" y="16737"/>
                  </a:cubicBezTo>
                  <a:cubicBezTo>
                    <a:pt x="58786" y="16737"/>
                    <a:pt x="58789" y="16744"/>
                    <a:pt x="58789" y="16762"/>
                  </a:cubicBezTo>
                  <a:cubicBezTo>
                    <a:pt x="58789" y="16771"/>
                    <a:pt x="58789" y="16771"/>
                    <a:pt x="58789" y="16771"/>
                  </a:cubicBezTo>
                  <a:cubicBezTo>
                    <a:pt x="58808" y="16771"/>
                    <a:pt x="58818" y="16771"/>
                    <a:pt x="58837" y="16762"/>
                  </a:cubicBezTo>
                  <a:cubicBezTo>
                    <a:pt x="58846" y="16762"/>
                    <a:pt x="58846" y="16762"/>
                    <a:pt x="58846" y="16752"/>
                  </a:cubicBezTo>
                  <a:cubicBezTo>
                    <a:pt x="58853" y="16731"/>
                    <a:pt x="58855" y="16720"/>
                    <a:pt x="58867" y="16720"/>
                  </a:cubicBezTo>
                  <a:cubicBezTo>
                    <a:pt x="58872" y="16720"/>
                    <a:pt x="58877" y="16722"/>
                    <a:pt x="58884" y="16724"/>
                  </a:cubicBezTo>
                  <a:cubicBezTo>
                    <a:pt x="58894" y="16724"/>
                    <a:pt x="58903" y="16724"/>
                    <a:pt x="58912" y="16733"/>
                  </a:cubicBezTo>
                  <a:cubicBezTo>
                    <a:pt x="58922" y="16733"/>
                    <a:pt x="58922" y="16743"/>
                    <a:pt x="58922" y="16752"/>
                  </a:cubicBezTo>
                  <a:cubicBezTo>
                    <a:pt x="58912" y="16762"/>
                    <a:pt x="58912" y="16762"/>
                    <a:pt x="58903" y="16771"/>
                  </a:cubicBezTo>
                  <a:cubicBezTo>
                    <a:pt x="58903" y="16781"/>
                    <a:pt x="58903" y="16790"/>
                    <a:pt x="58903" y="16800"/>
                  </a:cubicBezTo>
                  <a:lnTo>
                    <a:pt x="58931" y="16771"/>
                  </a:lnTo>
                  <a:cubicBezTo>
                    <a:pt x="58931" y="16781"/>
                    <a:pt x="58931" y="16781"/>
                    <a:pt x="58931" y="16790"/>
                  </a:cubicBezTo>
                  <a:cubicBezTo>
                    <a:pt x="58931" y="16800"/>
                    <a:pt x="58922" y="16809"/>
                    <a:pt x="58931" y="16819"/>
                  </a:cubicBezTo>
                  <a:cubicBezTo>
                    <a:pt x="58941" y="16828"/>
                    <a:pt x="58922" y="16847"/>
                    <a:pt x="58912" y="16847"/>
                  </a:cubicBezTo>
                  <a:cubicBezTo>
                    <a:pt x="58894" y="16847"/>
                    <a:pt x="58884" y="16856"/>
                    <a:pt x="58875" y="16875"/>
                  </a:cubicBezTo>
                  <a:cubicBezTo>
                    <a:pt x="58894" y="16875"/>
                    <a:pt x="58894" y="16885"/>
                    <a:pt x="58884" y="16894"/>
                  </a:cubicBezTo>
                  <a:cubicBezTo>
                    <a:pt x="58884" y="16894"/>
                    <a:pt x="58884" y="16885"/>
                    <a:pt x="58875" y="16885"/>
                  </a:cubicBezTo>
                  <a:cubicBezTo>
                    <a:pt x="58871" y="16878"/>
                    <a:pt x="58866" y="16875"/>
                    <a:pt x="58861" y="16875"/>
                  </a:cubicBezTo>
                  <a:cubicBezTo>
                    <a:pt x="58852" y="16875"/>
                    <a:pt x="58843" y="16883"/>
                    <a:pt x="58837" y="16894"/>
                  </a:cubicBezTo>
                  <a:cubicBezTo>
                    <a:pt x="58827" y="16923"/>
                    <a:pt x="58827" y="16923"/>
                    <a:pt x="58799" y="16923"/>
                  </a:cubicBezTo>
                  <a:cubicBezTo>
                    <a:pt x="58808" y="16923"/>
                    <a:pt x="58808" y="16932"/>
                    <a:pt x="58808" y="16932"/>
                  </a:cubicBezTo>
                  <a:cubicBezTo>
                    <a:pt x="58818" y="16942"/>
                    <a:pt x="58818" y="16951"/>
                    <a:pt x="58818" y="16961"/>
                  </a:cubicBezTo>
                  <a:cubicBezTo>
                    <a:pt x="58808" y="16970"/>
                    <a:pt x="58808" y="16980"/>
                    <a:pt x="58827" y="16980"/>
                  </a:cubicBezTo>
                  <a:cubicBezTo>
                    <a:pt x="58837" y="16989"/>
                    <a:pt x="58856" y="16989"/>
                    <a:pt x="58875" y="16989"/>
                  </a:cubicBezTo>
                  <a:cubicBezTo>
                    <a:pt x="58884" y="16989"/>
                    <a:pt x="58894" y="16989"/>
                    <a:pt x="58903" y="16980"/>
                  </a:cubicBezTo>
                  <a:cubicBezTo>
                    <a:pt x="58912" y="16970"/>
                    <a:pt x="58922" y="16970"/>
                    <a:pt x="58931" y="16970"/>
                  </a:cubicBezTo>
                  <a:cubicBezTo>
                    <a:pt x="58941" y="16970"/>
                    <a:pt x="58941" y="16980"/>
                    <a:pt x="58941" y="16989"/>
                  </a:cubicBezTo>
                  <a:cubicBezTo>
                    <a:pt x="58931" y="17008"/>
                    <a:pt x="58931" y="17017"/>
                    <a:pt x="58950" y="17027"/>
                  </a:cubicBezTo>
                  <a:cubicBezTo>
                    <a:pt x="58950" y="17027"/>
                    <a:pt x="58960" y="17036"/>
                    <a:pt x="58960" y="17046"/>
                  </a:cubicBezTo>
                  <a:cubicBezTo>
                    <a:pt x="58960" y="17057"/>
                    <a:pt x="58960" y="17061"/>
                    <a:pt x="58964" y="17061"/>
                  </a:cubicBezTo>
                  <a:cubicBezTo>
                    <a:pt x="58966" y="17061"/>
                    <a:pt x="58971" y="17059"/>
                    <a:pt x="58979" y="17055"/>
                  </a:cubicBezTo>
                  <a:cubicBezTo>
                    <a:pt x="58998" y="17055"/>
                    <a:pt x="59017" y="17055"/>
                    <a:pt x="59036" y="17065"/>
                  </a:cubicBezTo>
                  <a:cubicBezTo>
                    <a:pt x="59048" y="17065"/>
                    <a:pt x="59052" y="17069"/>
                    <a:pt x="59059" y="17069"/>
                  </a:cubicBezTo>
                  <a:cubicBezTo>
                    <a:pt x="59063" y="17069"/>
                    <a:pt x="59067" y="17068"/>
                    <a:pt x="59073" y="17065"/>
                  </a:cubicBezTo>
                  <a:cubicBezTo>
                    <a:pt x="59083" y="17074"/>
                    <a:pt x="59083" y="17074"/>
                    <a:pt x="59092" y="17074"/>
                  </a:cubicBezTo>
                  <a:cubicBezTo>
                    <a:pt x="59092" y="17074"/>
                    <a:pt x="59097" y="17070"/>
                    <a:pt x="59102" y="17070"/>
                  </a:cubicBezTo>
                  <a:cubicBezTo>
                    <a:pt x="59105" y="17070"/>
                    <a:pt x="59108" y="17071"/>
                    <a:pt x="59111" y="17074"/>
                  </a:cubicBezTo>
                  <a:cubicBezTo>
                    <a:pt x="59130" y="17065"/>
                    <a:pt x="59140" y="17046"/>
                    <a:pt x="59130" y="17036"/>
                  </a:cubicBezTo>
                  <a:cubicBezTo>
                    <a:pt x="59130" y="17017"/>
                    <a:pt x="59130" y="17008"/>
                    <a:pt x="59140" y="17008"/>
                  </a:cubicBezTo>
                  <a:cubicBezTo>
                    <a:pt x="59149" y="17008"/>
                    <a:pt x="59149" y="17008"/>
                    <a:pt x="59149" y="16998"/>
                  </a:cubicBezTo>
                  <a:cubicBezTo>
                    <a:pt x="59149" y="16989"/>
                    <a:pt x="59149" y="16989"/>
                    <a:pt x="59159" y="16989"/>
                  </a:cubicBezTo>
                  <a:cubicBezTo>
                    <a:pt x="59159" y="16989"/>
                    <a:pt x="59159" y="16980"/>
                    <a:pt x="59159" y="16980"/>
                  </a:cubicBezTo>
                  <a:cubicBezTo>
                    <a:pt x="59159" y="16980"/>
                    <a:pt x="59159" y="16970"/>
                    <a:pt x="59149" y="16970"/>
                  </a:cubicBezTo>
                  <a:cubicBezTo>
                    <a:pt x="59159" y="16951"/>
                    <a:pt x="59168" y="16932"/>
                    <a:pt x="59177" y="16923"/>
                  </a:cubicBezTo>
                  <a:lnTo>
                    <a:pt x="59187" y="16923"/>
                  </a:lnTo>
                  <a:cubicBezTo>
                    <a:pt x="59190" y="16926"/>
                    <a:pt x="59192" y="16927"/>
                    <a:pt x="59194" y="16927"/>
                  </a:cubicBezTo>
                  <a:cubicBezTo>
                    <a:pt x="59197" y="16927"/>
                    <a:pt x="59200" y="16923"/>
                    <a:pt x="59206" y="16923"/>
                  </a:cubicBezTo>
                  <a:cubicBezTo>
                    <a:pt x="59214" y="16919"/>
                    <a:pt x="59220" y="16917"/>
                    <a:pt x="59225" y="16917"/>
                  </a:cubicBezTo>
                  <a:cubicBezTo>
                    <a:pt x="59231" y="16917"/>
                    <a:pt x="59234" y="16921"/>
                    <a:pt x="59234" y="16932"/>
                  </a:cubicBezTo>
                  <a:cubicBezTo>
                    <a:pt x="59244" y="16951"/>
                    <a:pt x="59253" y="16970"/>
                    <a:pt x="59263" y="16980"/>
                  </a:cubicBezTo>
                  <a:cubicBezTo>
                    <a:pt x="59272" y="16970"/>
                    <a:pt x="59291" y="16961"/>
                    <a:pt x="59291" y="16932"/>
                  </a:cubicBezTo>
                  <a:cubicBezTo>
                    <a:pt x="59291" y="16932"/>
                    <a:pt x="59291" y="16923"/>
                    <a:pt x="59301" y="16913"/>
                  </a:cubicBezTo>
                  <a:cubicBezTo>
                    <a:pt x="59301" y="16913"/>
                    <a:pt x="59301" y="16913"/>
                    <a:pt x="59301" y="16904"/>
                  </a:cubicBezTo>
                  <a:cubicBezTo>
                    <a:pt x="59301" y="16904"/>
                    <a:pt x="59291" y="16894"/>
                    <a:pt x="59291" y="16894"/>
                  </a:cubicBezTo>
                  <a:cubicBezTo>
                    <a:pt x="59282" y="16885"/>
                    <a:pt x="59272" y="16875"/>
                    <a:pt x="59291" y="16856"/>
                  </a:cubicBezTo>
                  <a:cubicBezTo>
                    <a:pt x="59291" y="16856"/>
                    <a:pt x="59291" y="16847"/>
                    <a:pt x="59291" y="16838"/>
                  </a:cubicBezTo>
                  <a:cubicBezTo>
                    <a:pt x="59282" y="16828"/>
                    <a:pt x="59282" y="16828"/>
                    <a:pt x="59301" y="16828"/>
                  </a:cubicBezTo>
                  <a:cubicBezTo>
                    <a:pt x="59310" y="16828"/>
                    <a:pt x="59329" y="16819"/>
                    <a:pt x="59338" y="16809"/>
                  </a:cubicBezTo>
                  <a:cubicBezTo>
                    <a:pt x="59348" y="16804"/>
                    <a:pt x="59355" y="16802"/>
                    <a:pt x="59360" y="16802"/>
                  </a:cubicBezTo>
                  <a:cubicBezTo>
                    <a:pt x="59364" y="16802"/>
                    <a:pt x="59367" y="16804"/>
                    <a:pt x="59367" y="16809"/>
                  </a:cubicBezTo>
                  <a:cubicBezTo>
                    <a:pt x="59376" y="16819"/>
                    <a:pt x="59376" y="16819"/>
                    <a:pt x="59376" y="16819"/>
                  </a:cubicBezTo>
                  <a:cubicBezTo>
                    <a:pt x="59386" y="16838"/>
                    <a:pt x="59395" y="16847"/>
                    <a:pt x="59414" y="16847"/>
                  </a:cubicBezTo>
                  <a:lnTo>
                    <a:pt x="59433" y="16847"/>
                  </a:lnTo>
                  <a:cubicBezTo>
                    <a:pt x="59433" y="16847"/>
                    <a:pt x="59433" y="16838"/>
                    <a:pt x="59433" y="16838"/>
                  </a:cubicBezTo>
                  <a:cubicBezTo>
                    <a:pt x="59433" y="16819"/>
                    <a:pt x="59433" y="16809"/>
                    <a:pt x="59443" y="16790"/>
                  </a:cubicBezTo>
                  <a:cubicBezTo>
                    <a:pt x="59443" y="16781"/>
                    <a:pt x="59452" y="16781"/>
                    <a:pt x="59461" y="16781"/>
                  </a:cubicBezTo>
                  <a:cubicBezTo>
                    <a:pt x="59467" y="16784"/>
                    <a:pt x="59473" y="16785"/>
                    <a:pt x="59478" y="16785"/>
                  </a:cubicBezTo>
                  <a:cubicBezTo>
                    <a:pt x="59491" y="16785"/>
                    <a:pt x="59505" y="16778"/>
                    <a:pt x="59518" y="16771"/>
                  </a:cubicBezTo>
                  <a:cubicBezTo>
                    <a:pt x="59528" y="16762"/>
                    <a:pt x="59547" y="16762"/>
                    <a:pt x="59556" y="16762"/>
                  </a:cubicBezTo>
                  <a:cubicBezTo>
                    <a:pt x="59603" y="16752"/>
                    <a:pt x="59651" y="16743"/>
                    <a:pt x="59689" y="16715"/>
                  </a:cubicBezTo>
                  <a:cubicBezTo>
                    <a:pt x="59708" y="16715"/>
                    <a:pt x="59726" y="16705"/>
                    <a:pt x="59745" y="16696"/>
                  </a:cubicBezTo>
                  <a:cubicBezTo>
                    <a:pt x="59745" y="16696"/>
                    <a:pt x="59755" y="16686"/>
                    <a:pt x="59764" y="16686"/>
                  </a:cubicBezTo>
                  <a:cubicBezTo>
                    <a:pt x="59764" y="16696"/>
                    <a:pt x="59764" y="16705"/>
                    <a:pt x="59755" y="16705"/>
                  </a:cubicBezTo>
                  <a:cubicBezTo>
                    <a:pt x="59755" y="16724"/>
                    <a:pt x="59736" y="16743"/>
                    <a:pt x="59717" y="16762"/>
                  </a:cubicBezTo>
                  <a:cubicBezTo>
                    <a:pt x="59717" y="16762"/>
                    <a:pt x="59708" y="16771"/>
                    <a:pt x="59708" y="16781"/>
                  </a:cubicBezTo>
                  <a:cubicBezTo>
                    <a:pt x="59701" y="16787"/>
                    <a:pt x="59689" y="16794"/>
                    <a:pt x="59680" y="16794"/>
                  </a:cubicBezTo>
                  <a:cubicBezTo>
                    <a:pt x="59676" y="16794"/>
                    <a:pt x="59672" y="16793"/>
                    <a:pt x="59670" y="16790"/>
                  </a:cubicBezTo>
                  <a:cubicBezTo>
                    <a:pt x="59665" y="16786"/>
                    <a:pt x="59660" y="16783"/>
                    <a:pt x="59655" y="16783"/>
                  </a:cubicBezTo>
                  <a:cubicBezTo>
                    <a:pt x="59651" y="16783"/>
                    <a:pt x="59646" y="16786"/>
                    <a:pt x="59641" y="16790"/>
                  </a:cubicBezTo>
                  <a:cubicBezTo>
                    <a:pt x="59632" y="16800"/>
                    <a:pt x="59622" y="16809"/>
                    <a:pt x="59613" y="16819"/>
                  </a:cubicBezTo>
                  <a:cubicBezTo>
                    <a:pt x="59613" y="16828"/>
                    <a:pt x="59613" y="16828"/>
                    <a:pt x="59622" y="16838"/>
                  </a:cubicBezTo>
                  <a:cubicBezTo>
                    <a:pt x="59632" y="16847"/>
                    <a:pt x="59641" y="16856"/>
                    <a:pt x="59651" y="16866"/>
                  </a:cubicBezTo>
                  <a:cubicBezTo>
                    <a:pt x="59660" y="16875"/>
                    <a:pt x="59670" y="16885"/>
                    <a:pt x="59660" y="16894"/>
                  </a:cubicBezTo>
                  <a:cubicBezTo>
                    <a:pt x="59651" y="16904"/>
                    <a:pt x="59651" y="16904"/>
                    <a:pt x="59651" y="16904"/>
                  </a:cubicBezTo>
                  <a:cubicBezTo>
                    <a:pt x="59660" y="16923"/>
                    <a:pt x="59660" y="16932"/>
                    <a:pt x="59660" y="16942"/>
                  </a:cubicBezTo>
                  <a:lnTo>
                    <a:pt x="59679" y="16932"/>
                  </a:lnTo>
                  <a:lnTo>
                    <a:pt x="59679" y="16932"/>
                  </a:lnTo>
                  <a:cubicBezTo>
                    <a:pt x="59679" y="16951"/>
                    <a:pt x="59679" y="16961"/>
                    <a:pt x="59670" y="16970"/>
                  </a:cubicBezTo>
                  <a:cubicBezTo>
                    <a:pt x="59670" y="16981"/>
                    <a:pt x="59666" y="16986"/>
                    <a:pt x="59662" y="16986"/>
                  </a:cubicBezTo>
                  <a:cubicBezTo>
                    <a:pt x="59659" y="16986"/>
                    <a:pt x="59655" y="16983"/>
                    <a:pt x="59651" y="16980"/>
                  </a:cubicBezTo>
                  <a:cubicBezTo>
                    <a:pt x="59651" y="16970"/>
                    <a:pt x="59641" y="16970"/>
                    <a:pt x="59641" y="16961"/>
                  </a:cubicBezTo>
                  <a:cubicBezTo>
                    <a:pt x="59632" y="16956"/>
                    <a:pt x="59622" y="16954"/>
                    <a:pt x="59614" y="16954"/>
                  </a:cubicBezTo>
                  <a:cubicBezTo>
                    <a:pt x="59606" y="16954"/>
                    <a:pt x="59599" y="16956"/>
                    <a:pt x="59594" y="16961"/>
                  </a:cubicBezTo>
                  <a:cubicBezTo>
                    <a:pt x="59594" y="16961"/>
                    <a:pt x="59584" y="16961"/>
                    <a:pt x="59575" y="16970"/>
                  </a:cubicBezTo>
                  <a:lnTo>
                    <a:pt x="59584" y="16961"/>
                  </a:lnTo>
                  <a:cubicBezTo>
                    <a:pt x="59575" y="16951"/>
                    <a:pt x="59566" y="16951"/>
                    <a:pt x="59556" y="16942"/>
                  </a:cubicBezTo>
                  <a:cubicBezTo>
                    <a:pt x="59547" y="16932"/>
                    <a:pt x="59537" y="16932"/>
                    <a:pt x="59528" y="16923"/>
                  </a:cubicBezTo>
                  <a:lnTo>
                    <a:pt x="59509" y="16923"/>
                  </a:lnTo>
                  <a:cubicBezTo>
                    <a:pt x="59505" y="16919"/>
                    <a:pt x="59499" y="16917"/>
                    <a:pt x="59493" y="16917"/>
                  </a:cubicBezTo>
                  <a:cubicBezTo>
                    <a:pt x="59485" y="16917"/>
                    <a:pt x="59476" y="16921"/>
                    <a:pt x="59471" y="16932"/>
                  </a:cubicBezTo>
                  <a:lnTo>
                    <a:pt x="59461" y="16932"/>
                  </a:lnTo>
                  <a:cubicBezTo>
                    <a:pt x="59452" y="16942"/>
                    <a:pt x="59443" y="16942"/>
                    <a:pt x="59433" y="16961"/>
                  </a:cubicBezTo>
                  <a:lnTo>
                    <a:pt x="59424" y="16961"/>
                  </a:lnTo>
                  <a:cubicBezTo>
                    <a:pt x="59414" y="16970"/>
                    <a:pt x="59405" y="16970"/>
                    <a:pt x="59395" y="16980"/>
                  </a:cubicBezTo>
                  <a:cubicBezTo>
                    <a:pt x="59386" y="16980"/>
                    <a:pt x="59386" y="16989"/>
                    <a:pt x="59386" y="16998"/>
                  </a:cubicBezTo>
                  <a:cubicBezTo>
                    <a:pt x="59376" y="16998"/>
                    <a:pt x="59376" y="17008"/>
                    <a:pt x="59376" y="17008"/>
                  </a:cubicBezTo>
                  <a:cubicBezTo>
                    <a:pt x="59376" y="17017"/>
                    <a:pt x="59395" y="17017"/>
                    <a:pt x="59386" y="17027"/>
                  </a:cubicBezTo>
                  <a:cubicBezTo>
                    <a:pt x="59375" y="17023"/>
                    <a:pt x="59369" y="17021"/>
                    <a:pt x="59364" y="17021"/>
                  </a:cubicBezTo>
                  <a:cubicBezTo>
                    <a:pt x="59356" y="17021"/>
                    <a:pt x="59354" y="17028"/>
                    <a:pt x="59348" y="17046"/>
                  </a:cubicBezTo>
                  <a:cubicBezTo>
                    <a:pt x="59338" y="17055"/>
                    <a:pt x="59338" y="17074"/>
                    <a:pt x="59338" y="17093"/>
                  </a:cubicBezTo>
                  <a:cubicBezTo>
                    <a:pt x="59348" y="17093"/>
                    <a:pt x="59338" y="17103"/>
                    <a:pt x="59338" y="17103"/>
                  </a:cubicBezTo>
                  <a:cubicBezTo>
                    <a:pt x="59338" y="17112"/>
                    <a:pt x="59329" y="17122"/>
                    <a:pt x="59329" y="17131"/>
                  </a:cubicBezTo>
                  <a:cubicBezTo>
                    <a:pt x="59319" y="17122"/>
                    <a:pt x="59310" y="17122"/>
                    <a:pt x="59310" y="17122"/>
                  </a:cubicBezTo>
                  <a:cubicBezTo>
                    <a:pt x="59301" y="17122"/>
                    <a:pt x="59301" y="17131"/>
                    <a:pt x="59291" y="17131"/>
                  </a:cubicBezTo>
                  <a:cubicBezTo>
                    <a:pt x="59282" y="17140"/>
                    <a:pt x="59272" y="17159"/>
                    <a:pt x="59253" y="17159"/>
                  </a:cubicBezTo>
                  <a:cubicBezTo>
                    <a:pt x="59253" y="17159"/>
                    <a:pt x="59253" y="17169"/>
                    <a:pt x="59253" y="17169"/>
                  </a:cubicBezTo>
                  <a:cubicBezTo>
                    <a:pt x="59244" y="17178"/>
                    <a:pt x="59244" y="17178"/>
                    <a:pt x="59244" y="17188"/>
                  </a:cubicBezTo>
                  <a:cubicBezTo>
                    <a:pt x="59239" y="17193"/>
                    <a:pt x="59234" y="17195"/>
                    <a:pt x="59230" y="17195"/>
                  </a:cubicBezTo>
                  <a:cubicBezTo>
                    <a:pt x="59225" y="17195"/>
                    <a:pt x="59220" y="17193"/>
                    <a:pt x="59215" y="17188"/>
                  </a:cubicBezTo>
                  <a:cubicBezTo>
                    <a:pt x="59215" y="17188"/>
                    <a:pt x="59215" y="17178"/>
                    <a:pt x="59206" y="17178"/>
                  </a:cubicBezTo>
                  <a:cubicBezTo>
                    <a:pt x="59206" y="17188"/>
                    <a:pt x="59206" y="17188"/>
                    <a:pt x="59206" y="17188"/>
                  </a:cubicBezTo>
                  <a:cubicBezTo>
                    <a:pt x="59206" y="17197"/>
                    <a:pt x="59206" y="17207"/>
                    <a:pt x="59196" y="17207"/>
                  </a:cubicBezTo>
                  <a:cubicBezTo>
                    <a:pt x="59187" y="17207"/>
                    <a:pt x="59187" y="17216"/>
                    <a:pt x="59187" y="17216"/>
                  </a:cubicBezTo>
                  <a:cubicBezTo>
                    <a:pt x="59187" y="17226"/>
                    <a:pt x="59177" y="17235"/>
                    <a:pt x="59177" y="17235"/>
                  </a:cubicBezTo>
                  <a:cubicBezTo>
                    <a:pt x="59168" y="17235"/>
                    <a:pt x="59168" y="17235"/>
                    <a:pt x="59159" y="17226"/>
                  </a:cubicBezTo>
                  <a:cubicBezTo>
                    <a:pt x="59159" y="17216"/>
                    <a:pt x="59149" y="17216"/>
                    <a:pt x="59149" y="17207"/>
                  </a:cubicBezTo>
                  <a:cubicBezTo>
                    <a:pt x="59140" y="17216"/>
                    <a:pt x="59130" y="17226"/>
                    <a:pt x="59121" y="17235"/>
                  </a:cubicBezTo>
                  <a:cubicBezTo>
                    <a:pt x="59111" y="17245"/>
                    <a:pt x="59102" y="17254"/>
                    <a:pt x="59092" y="17264"/>
                  </a:cubicBezTo>
                  <a:cubicBezTo>
                    <a:pt x="59083" y="17273"/>
                    <a:pt x="59073" y="17292"/>
                    <a:pt x="59073" y="17301"/>
                  </a:cubicBezTo>
                  <a:cubicBezTo>
                    <a:pt x="59073" y="17320"/>
                    <a:pt x="59073" y="17330"/>
                    <a:pt x="59073" y="17349"/>
                  </a:cubicBezTo>
                  <a:cubicBezTo>
                    <a:pt x="59083" y="17368"/>
                    <a:pt x="59092" y="17368"/>
                    <a:pt x="59102" y="17368"/>
                  </a:cubicBezTo>
                  <a:lnTo>
                    <a:pt x="59111" y="17368"/>
                  </a:lnTo>
                  <a:cubicBezTo>
                    <a:pt x="59119" y="17364"/>
                    <a:pt x="59124" y="17361"/>
                    <a:pt x="59127" y="17361"/>
                  </a:cubicBezTo>
                  <a:cubicBezTo>
                    <a:pt x="59132" y="17361"/>
                    <a:pt x="59134" y="17366"/>
                    <a:pt x="59140" y="17377"/>
                  </a:cubicBezTo>
                  <a:cubicBezTo>
                    <a:pt x="59140" y="17377"/>
                    <a:pt x="59149" y="17368"/>
                    <a:pt x="59149" y="17368"/>
                  </a:cubicBezTo>
                  <a:cubicBezTo>
                    <a:pt x="59154" y="17358"/>
                    <a:pt x="59159" y="17353"/>
                    <a:pt x="59163" y="17353"/>
                  </a:cubicBezTo>
                  <a:cubicBezTo>
                    <a:pt x="59168" y="17353"/>
                    <a:pt x="59173" y="17358"/>
                    <a:pt x="59177" y="17368"/>
                  </a:cubicBezTo>
                  <a:lnTo>
                    <a:pt x="59187" y="17368"/>
                  </a:lnTo>
                  <a:cubicBezTo>
                    <a:pt x="59187" y="17368"/>
                    <a:pt x="59187" y="17358"/>
                    <a:pt x="59187" y="17349"/>
                  </a:cubicBezTo>
                  <a:cubicBezTo>
                    <a:pt x="59187" y="17339"/>
                    <a:pt x="59187" y="17339"/>
                    <a:pt x="59196" y="17339"/>
                  </a:cubicBezTo>
                  <a:lnTo>
                    <a:pt x="59225" y="17339"/>
                  </a:lnTo>
                  <a:cubicBezTo>
                    <a:pt x="59225" y="17339"/>
                    <a:pt x="59225" y="17349"/>
                    <a:pt x="59215" y="17349"/>
                  </a:cubicBezTo>
                  <a:cubicBezTo>
                    <a:pt x="59215" y="17358"/>
                    <a:pt x="59206" y="17368"/>
                    <a:pt x="59196" y="17377"/>
                  </a:cubicBezTo>
                  <a:lnTo>
                    <a:pt x="59225" y="17377"/>
                  </a:lnTo>
                  <a:cubicBezTo>
                    <a:pt x="59225" y="17387"/>
                    <a:pt x="59225" y="17396"/>
                    <a:pt x="59225" y="17396"/>
                  </a:cubicBezTo>
                  <a:cubicBezTo>
                    <a:pt x="59196" y="17396"/>
                    <a:pt x="59177" y="17415"/>
                    <a:pt x="59159" y="17424"/>
                  </a:cubicBezTo>
                  <a:cubicBezTo>
                    <a:pt x="59149" y="17424"/>
                    <a:pt x="59140" y="17424"/>
                    <a:pt x="59140" y="17434"/>
                  </a:cubicBezTo>
                  <a:cubicBezTo>
                    <a:pt x="59130" y="17424"/>
                    <a:pt x="59130" y="17424"/>
                    <a:pt x="59130" y="17424"/>
                  </a:cubicBezTo>
                  <a:cubicBezTo>
                    <a:pt x="59130" y="17415"/>
                    <a:pt x="59130" y="17415"/>
                    <a:pt x="59121" y="17415"/>
                  </a:cubicBezTo>
                  <a:lnTo>
                    <a:pt x="59083" y="17415"/>
                  </a:lnTo>
                  <a:cubicBezTo>
                    <a:pt x="59083" y="17418"/>
                    <a:pt x="59082" y="17419"/>
                    <a:pt x="59081" y="17419"/>
                  </a:cubicBezTo>
                  <a:cubicBezTo>
                    <a:pt x="59077" y="17419"/>
                    <a:pt x="59071" y="17412"/>
                    <a:pt x="59064" y="17405"/>
                  </a:cubicBezTo>
                  <a:cubicBezTo>
                    <a:pt x="59064" y="17396"/>
                    <a:pt x="59064" y="17387"/>
                    <a:pt x="59054" y="17377"/>
                  </a:cubicBezTo>
                  <a:cubicBezTo>
                    <a:pt x="59036" y="17377"/>
                    <a:pt x="59036" y="17405"/>
                    <a:pt x="59036" y="17424"/>
                  </a:cubicBezTo>
                  <a:cubicBezTo>
                    <a:pt x="59045" y="17434"/>
                    <a:pt x="59045" y="17443"/>
                    <a:pt x="59054" y="17453"/>
                  </a:cubicBezTo>
                  <a:cubicBezTo>
                    <a:pt x="59054" y="17462"/>
                    <a:pt x="59054" y="17472"/>
                    <a:pt x="59054" y="17491"/>
                  </a:cubicBezTo>
                  <a:cubicBezTo>
                    <a:pt x="59045" y="17491"/>
                    <a:pt x="59045" y="17500"/>
                    <a:pt x="59036" y="17500"/>
                  </a:cubicBezTo>
                  <a:lnTo>
                    <a:pt x="59026" y="17491"/>
                  </a:lnTo>
                  <a:lnTo>
                    <a:pt x="59026" y="17481"/>
                  </a:lnTo>
                  <a:cubicBezTo>
                    <a:pt x="59017" y="17481"/>
                    <a:pt x="59017" y="17491"/>
                    <a:pt x="59017" y="17491"/>
                  </a:cubicBezTo>
                  <a:cubicBezTo>
                    <a:pt x="59017" y="17510"/>
                    <a:pt x="59007" y="17519"/>
                    <a:pt x="58998" y="17529"/>
                  </a:cubicBezTo>
                  <a:cubicBezTo>
                    <a:pt x="58988" y="17538"/>
                    <a:pt x="58988" y="17557"/>
                    <a:pt x="58988" y="17566"/>
                  </a:cubicBezTo>
                  <a:lnTo>
                    <a:pt x="58998" y="17557"/>
                  </a:lnTo>
                  <a:cubicBezTo>
                    <a:pt x="59007" y="17557"/>
                    <a:pt x="59007" y="17566"/>
                    <a:pt x="59007" y="17576"/>
                  </a:cubicBezTo>
                  <a:cubicBezTo>
                    <a:pt x="59007" y="17576"/>
                    <a:pt x="58998" y="17576"/>
                    <a:pt x="58988" y="17585"/>
                  </a:cubicBezTo>
                  <a:lnTo>
                    <a:pt x="58969" y="17585"/>
                  </a:lnTo>
                  <a:cubicBezTo>
                    <a:pt x="58979" y="17595"/>
                    <a:pt x="58979" y="17595"/>
                    <a:pt x="58979" y="17604"/>
                  </a:cubicBezTo>
                  <a:lnTo>
                    <a:pt x="58988" y="17604"/>
                  </a:lnTo>
                  <a:cubicBezTo>
                    <a:pt x="59007" y="17614"/>
                    <a:pt x="59026" y="17633"/>
                    <a:pt x="59017" y="17661"/>
                  </a:cubicBezTo>
                  <a:cubicBezTo>
                    <a:pt x="59037" y="17654"/>
                    <a:pt x="59061" y="17648"/>
                    <a:pt x="59088" y="17648"/>
                  </a:cubicBezTo>
                  <a:cubicBezTo>
                    <a:pt x="59099" y="17648"/>
                    <a:pt x="59110" y="17649"/>
                    <a:pt x="59121" y="17652"/>
                  </a:cubicBezTo>
                  <a:lnTo>
                    <a:pt x="59092" y="17661"/>
                  </a:lnTo>
                  <a:cubicBezTo>
                    <a:pt x="59102" y="17671"/>
                    <a:pt x="59102" y="17680"/>
                    <a:pt x="59111" y="17689"/>
                  </a:cubicBezTo>
                  <a:cubicBezTo>
                    <a:pt x="59103" y="17702"/>
                    <a:pt x="59093" y="17709"/>
                    <a:pt x="59082" y="17709"/>
                  </a:cubicBezTo>
                  <a:cubicBezTo>
                    <a:pt x="59068" y="17709"/>
                    <a:pt x="59052" y="17697"/>
                    <a:pt x="59036" y="17671"/>
                  </a:cubicBezTo>
                  <a:cubicBezTo>
                    <a:pt x="59026" y="17680"/>
                    <a:pt x="59026" y="17689"/>
                    <a:pt x="59026" y="17699"/>
                  </a:cubicBezTo>
                  <a:cubicBezTo>
                    <a:pt x="59017" y="17708"/>
                    <a:pt x="59017" y="17708"/>
                    <a:pt x="59007" y="17708"/>
                  </a:cubicBezTo>
                  <a:cubicBezTo>
                    <a:pt x="58998" y="17708"/>
                    <a:pt x="58988" y="17708"/>
                    <a:pt x="58988" y="17718"/>
                  </a:cubicBezTo>
                  <a:cubicBezTo>
                    <a:pt x="58988" y="17727"/>
                    <a:pt x="58979" y="17737"/>
                    <a:pt x="58969" y="17746"/>
                  </a:cubicBezTo>
                  <a:cubicBezTo>
                    <a:pt x="58969" y="17737"/>
                    <a:pt x="58969" y="17727"/>
                    <a:pt x="58960" y="17727"/>
                  </a:cubicBezTo>
                  <a:cubicBezTo>
                    <a:pt x="58960" y="17723"/>
                    <a:pt x="58957" y="17720"/>
                    <a:pt x="58955" y="17720"/>
                  </a:cubicBezTo>
                  <a:cubicBezTo>
                    <a:pt x="58953" y="17720"/>
                    <a:pt x="58950" y="17723"/>
                    <a:pt x="58950" y="17727"/>
                  </a:cubicBezTo>
                  <a:lnTo>
                    <a:pt x="58941" y="17727"/>
                  </a:lnTo>
                  <a:cubicBezTo>
                    <a:pt x="58931" y="17746"/>
                    <a:pt x="58931" y="17746"/>
                    <a:pt x="58950" y="17756"/>
                  </a:cubicBezTo>
                  <a:cubicBezTo>
                    <a:pt x="58941" y="17765"/>
                    <a:pt x="58931" y="17775"/>
                    <a:pt x="58922" y="17775"/>
                  </a:cubicBezTo>
                  <a:cubicBezTo>
                    <a:pt x="58922" y="17784"/>
                    <a:pt x="58922" y="17784"/>
                    <a:pt x="58922" y="17784"/>
                  </a:cubicBezTo>
                  <a:cubicBezTo>
                    <a:pt x="58927" y="17782"/>
                    <a:pt x="58932" y="17782"/>
                    <a:pt x="58935" y="17782"/>
                  </a:cubicBezTo>
                  <a:cubicBezTo>
                    <a:pt x="58951" y="17782"/>
                    <a:pt x="58952" y="17795"/>
                    <a:pt x="58960" y="17803"/>
                  </a:cubicBezTo>
                  <a:lnTo>
                    <a:pt x="58988" y="17784"/>
                  </a:lnTo>
                  <a:cubicBezTo>
                    <a:pt x="58988" y="17784"/>
                    <a:pt x="58988" y="17794"/>
                    <a:pt x="58988" y="17794"/>
                  </a:cubicBezTo>
                  <a:cubicBezTo>
                    <a:pt x="58995" y="17800"/>
                    <a:pt x="59002" y="17807"/>
                    <a:pt x="59008" y="17807"/>
                  </a:cubicBezTo>
                  <a:cubicBezTo>
                    <a:pt x="59011" y="17807"/>
                    <a:pt x="59014" y="17806"/>
                    <a:pt x="59017" y="17803"/>
                  </a:cubicBezTo>
                  <a:cubicBezTo>
                    <a:pt x="59026" y="17789"/>
                    <a:pt x="59031" y="17782"/>
                    <a:pt x="59036" y="17782"/>
                  </a:cubicBezTo>
                  <a:cubicBezTo>
                    <a:pt x="59040" y="17782"/>
                    <a:pt x="59045" y="17789"/>
                    <a:pt x="59054" y="17803"/>
                  </a:cubicBezTo>
                  <a:cubicBezTo>
                    <a:pt x="59064" y="17803"/>
                    <a:pt x="59064" y="17794"/>
                    <a:pt x="59064" y="17794"/>
                  </a:cubicBezTo>
                  <a:cubicBezTo>
                    <a:pt x="59064" y="17784"/>
                    <a:pt x="59064" y="17775"/>
                    <a:pt x="59064" y="17765"/>
                  </a:cubicBezTo>
                  <a:cubicBezTo>
                    <a:pt x="59054" y="17756"/>
                    <a:pt x="59064" y="17746"/>
                    <a:pt x="59073" y="17746"/>
                  </a:cubicBezTo>
                  <a:cubicBezTo>
                    <a:pt x="59079" y="17748"/>
                    <a:pt x="59084" y="17749"/>
                    <a:pt x="59088" y="17749"/>
                  </a:cubicBezTo>
                  <a:cubicBezTo>
                    <a:pt x="59106" y="17749"/>
                    <a:pt x="59115" y="17735"/>
                    <a:pt x="59130" y="17727"/>
                  </a:cubicBezTo>
                  <a:cubicBezTo>
                    <a:pt x="59140" y="17727"/>
                    <a:pt x="59140" y="17718"/>
                    <a:pt x="59140" y="17708"/>
                  </a:cubicBezTo>
                  <a:cubicBezTo>
                    <a:pt x="59149" y="17718"/>
                    <a:pt x="59149" y="17718"/>
                    <a:pt x="59159" y="17718"/>
                  </a:cubicBezTo>
                  <a:cubicBezTo>
                    <a:pt x="59159" y="17727"/>
                    <a:pt x="59168" y="17737"/>
                    <a:pt x="59159" y="17737"/>
                  </a:cubicBezTo>
                  <a:cubicBezTo>
                    <a:pt x="59149" y="17756"/>
                    <a:pt x="59149" y="17775"/>
                    <a:pt x="59149" y="17794"/>
                  </a:cubicBezTo>
                  <a:cubicBezTo>
                    <a:pt x="59149" y="17803"/>
                    <a:pt x="59149" y="17803"/>
                    <a:pt x="59140" y="17812"/>
                  </a:cubicBezTo>
                  <a:cubicBezTo>
                    <a:pt x="59140" y="17831"/>
                    <a:pt x="59130" y="17831"/>
                    <a:pt x="59111" y="17831"/>
                  </a:cubicBezTo>
                  <a:cubicBezTo>
                    <a:pt x="59102" y="17841"/>
                    <a:pt x="59111" y="17850"/>
                    <a:pt x="59102" y="17850"/>
                  </a:cubicBezTo>
                  <a:cubicBezTo>
                    <a:pt x="59102" y="17860"/>
                    <a:pt x="59111" y="17869"/>
                    <a:pt x="59111" y="17869"/>
                  </a:cubicBezTo>
                  <a:cubicBezTo>
                    <a:pt x="59111" y="17888"/>
                    <a:pt x="59121" y="17898"/>
                    <a:pt x="59121" y="17907"/>
                  </a:cubicBezTo>
                  <a:cubicBezTo>
                    <a:pt x="59121" y="17917"/>
                    <a:pt x="59130" y="17917"/>
                    <a:pt x="59130" y="17917"/>
                  </a:cubicBezTo>
                  <a:cubicBezTo>
                    <a:pt x="59149" y="17936"/>
                    <a:pt x="59140" y="17954"/>
                    <a:pt x="59130" y="17973"/>
                  </a:cubicBezTo>
                  <a:cubicBezTo>
                    <a:pt x="59135" y="17978"/>
                    <a:pt x="59140" y="17981"/>
                    <a:pt x="59144" y="17981"/>
                  </a:cubicBezTo>
                  <a:cubicBezTo>
                    <a:pt x="59149" y="17981"/>
                    <a:pt x="59154" y="17978"/>
                    <a:pt x="59159" y="17973"/>
                  </a:cubicBezTo>
                  <a:cubicBezTo>
                    <a:pt x="59159" y="17964"/>
                    <a:pt x="59159" y="17964"/>
                    <a:pt x="59168" y="17954"/>
                  </a:cubicBezTo>
                  <a:cubicBezTo>
                    <a:pt x="59168" y="17964"/>
                    <a:pt x="59168" y="17964"/>
                    <a:pt x="59168" y="17973"/>
                  </a:cubicBezTo>
                  <a:cubicBezTo>
                    <a:pt x="59168" y="17973"/>
                    <a:pt x="59177" y="17973"/>
                    <a:pt x="59177" y="17983"/>
                  </a:cubicBezTo>
                  <a:lnTo>
                    <a:pt x="59206" y="17954"/>
                  </a:lnTo>
                  <a:cubicBezTo>
                    <a:pt x="59215" y="17973"/>
                    <a:pt x="59215" y="17983"/>
                    <a:pt x="59225" y="18002"/>
                  </a:cubicBezTo>
                  <a:cubicBezTo>
                    <a:pt x="59215" y="18011"/>
                    <a:pt x="59196" y="18011"/>
                    <a:pt x="59187" y="18021"/>
                  </a:cubicBezTo>
                  <a:cubicBezTo>
                    <a:pt x="58583" y="18323"/>
                    <a:pt x="58168" y="18479"/>
                    <a:pt x="57726" y="18479"/>
                  </a:cubicBezTo>
                  <a:cubicBezTo>
                    <a:pt x="57629" y="18479"/>
                    <a:pt x="57529" y="18472"/>
                    <a:pt x="57426" y="18456"/>
                  </a:cubicBezTo>
                  <a:cubicBezTo>
                    <a:pt x="57426" y="18456"/>
                    <a:pt x="57426" y="18447"/>
                    <a:pt x="57426" y="18447"/>
                  </a:cubicBezTo>
                  <a:cubicBezTo>
                    <a:pt x="57426" y="18437"/>
                    <a:pt x="57417" y="18428"/>
                    <a:pt x="57417" y="18418"/>
                  </a:cubicBezTo>
                  <a:cubicBezTo>
                    <a:pt x="57407" y="18418"/>
                    <a:pt x="57407" y="18409"/>
                    <a:pt x="57407" y="18409"/>
                  </a:cubicBezTo>
                  <a:cubicBezTo>
                    <a:pt x="57398" y="18409"/>
                    <a:pt x="57389" y="18399"/>
                    <a:pt x="57389" y="18399"/>
                  </a:cubicBezTo>
                  <a:cubicBezTo>
                    <a:pt x="57379" y="18395"/>
                    <a:pt x="57374" y="18392"/>
                    <a:pt x="57371" y="18392"/>
                  </a:cubicBezTo>
                  <a:cubicBezTo>
                    <a:pt x="57367" y="18392"/>
                    <a:pt x="57365" y="18395"/>
                    <a:pt x="57360" y="18399"/>
                  </a:cubicBezTo>
                  <a:cubicBezTo>
                    <a:pt x="57351" y="18399"/>
                    <a:pt x="57351" y="18390"/>
                    <a:pt x="57341" y="18390"/>
                  </a:cubicBezTo>
                  <a:cubicBezTo>
                    <a:pt x="57341" y="18390"/>
                    <a:pt x="57341" y="18390"/>
                    <a:pt x="57341" y="18380"/>
                  </a:cubicBezTo>
                  <a:cubicBezTo>
                    <a:pt x="57332" y="18361"/>
                    <a:pt x="57332" y="18352"/>
                    <a:pt x="57313" y="18352"/>
                  </a:cubicBezTo>
                  <a:lnTo>
                    <a:pt x="57284" y="18352"/>
                  </a:lnTo>
                  <a:cubicBezTo>
                    <a:pt x="57284" y="18361"/>
                    <a:pt x="57275" y="18371"/>
                    <a:pt x="57275" y="18380"/>
                  </a:cubicBezTo>
                  <a:cubicBezTo>
                    <a:pt x="57265" y="18390"/>
                    <a:pt x="57265" y="18399"/>
                    <a:pt x="57275" y="18409"/>
                  </a:cubicBezTo>
                  <a:cubicBezTo>
                    <a:pt x="57275" y="18409"/>
                    <a:pt x="57275" y="18418"/>
                    <a:pt x="57265" y="18428"/>
                  </a:cubicBezTo>
                  <a:cubicBezTo>
                    <a:pt x="57256" y="18418"/>
                    <a:pt x="57256" y="18418"/>
                    <a:pt x="57247" y="18409"/>
                  </a:cubicBezTo>
                  <a:lnTo>
                    <a:pt x="57237" y="18409"/>
                  </a:lnTo>
                  <a:cubicBezTo>
                    <a:pt x="57237" y="18399"/>
                    <a:pt x="57228" y="18390"/>
                    <a:pt x="57218" y="18380"/>
                  </a:cubicBezTo>
                  <a:cubicBezTo>
                    <a:pt x="57209" y="18380"/>
                    <a:pt x="57199" y="18380"/>
                    <a:pt x="57199" y="18390"/>
                  </a:cubicBezTo>
                  <a:lnTo>
                    <a:pt x="57161" y="18371"/>
                  </a:lnTo>
                  <a:cubicBezTo>
                    <a:pt x="57171" y="18361"/>
                    <a:pt x="57161" y="18352"/>
                    <a:pt x="57161" y="18343"/>
                  </a:cubicBezTo>
                  <a:cubicBezTo>
                    <a:pt x="57161" y="18333"/>
                    <a:pt x="57152" y="18314"/>
                    <a:pt x="57152" y="18305"/>
                  </a:cubicBezTo>
                  <a:cubicBezTo>
                    <a:pt x="57142" y="18295"/>
                    <a:pt x="57133" y="18276"/>
                    <a:pt x="57133" y="18267"/>
                  </a:cubicBezTo>
                  <a:cubicBezTo>
                    <a:pt x="57124" y="18257"/>
                    <a:pt x="57124" y="18257"/>
                    <a:pt x="57124" y="18257"/>
                  </a:cubicBezTo>
                  <a:cubicBezTo>
                    <a:pt x="57124" y="18257"/>
                    <a:pt x="57124" y="18267"/>
                    <a:pt x="57114" y="18267"/>
                  </a:cubicBezTo>
                  <a:cubicBezTo>
                    <a:pt x="57114" y="18267"/>
                    <a:pt x="57105" y="18267"/>
                    <a:pt x="57105" y="18257"/>
                  </a:cubicBezTo>
                  <a:cubicBezTo>
                    <a:pt x="57105" y="18257"/>
                    <a:pt x="57105" y="18248"/>
                    <a:pt x="57095" y="18248"/>
                  </a:cubicBezTo>
                  <a:cubicBezTo>
                    <a:pt x="57095" y="18248"/>
                    <a:pt x="57095" y="18248"/>
                    <a:pt x="57095" y="18238"/>
                  </a:cubicBezTo>
                  <a:cubicBezTo>
                    <a:pt x="57086" y="18220"/>
                    <a:pt x="57067" y="18210"/>
                    <a:pt x="57038" y="18210"/>
                  </a:cubicBezTo>
                  <a:cubicBezTo>
                    <a:pt x="57029" y="18220"/>
                    <a:pt x="57029" y="18220"/>
                    <a:pt x="57029" y="18229"/>
                  </a:cubicBezTo>
                  <a:lnTo>
                    <a:pt x="57019" y="18229"/>
                  </a:lnTo>
                  <a:cubicBezTo>
                    <a:pt x="57010" y="18229"/>
                    <a:pt x="57010" y="18220"/>
                    <a:pt x="57000" y="18210"/>
                  </a:cubicBezTo>
                  <a:cubicBezTo>
                    <a:pt x="57000" y="18210"/>
                    <a:pt x="57000" y="18210"/>
                    <a:pt x="57000" y="18201"/>
                  </a:cubicBezTo>
                  <a:cubicBezTo>
                    <a:pt x="57000" y="18201"/>
                    <a:pt x="56991" y="18201"/>
                    <a:pt x="56991" y="18191"/>
                  </a:cubicBezTo>
                  <a:cubicBezTo>
                    <a:pt x="56991" y="18182"/>
                    <a:pt x="56991" y="18163"/>
                    <a:pt x="56972" y="18153"/>
                  </a:cubicBezTo>
                  <a:cubicBezTo>
                    <a:pt x="56972" y="18163"/>
                    <a:pt x="56972" y="18163"/>
                    <a:pt x="56963" y="18163"/>
                  </a:cubicBezTo>
                  <a:cubicBezTo>
                    <a:pt x="56963" y="18163"/>
                    <a:pt x="56953" y="18163"/>
                    <a:pt x="56953" y="18153"/>
                  </a:cubicBezTo>
                  <a:cubicBezTo>
                    <a:pt x="56953" y="18144"/>
                    <a:pt x="56944" y="18125"/>
                    <a:pt x="56934" y="18115"/>
                  </a:cubicBezTo>
                  <a:cubicBezTo>
                    <a:pt x="56941" y="18109"/>
                    <a:pt x="56948" y="18102"/>
                    <a:pt x="56954" y="18102"/>
                  </a:cubicBezTo>
                  <a:cubicBezTo>
                    <a:pt x="56957" y="18102"/>
                    <a:pt x="56960" y="18103"/>
                    <a:pt x="56963" y="18106"/>
                  </a:cubicBezTo>
                  <a:cubicBezTo>
                    <a:pt x="56963" y="18096"/>
                    <a:pt x="56963" y="18078"/>
                    <a:pt x="56972" y="18068"/>
                  </a:cubicBezTo>
                  <a:cubicBezTo>
                    <a:pt x="56972" y="18057"/>
                    <a:pt x="56972" y="18052"/>
                    <a:pt x="56976" y="18052"/>
                  </a:cubicBezTo>
                  <a:cubicBezTo>
                    <a:pt x="56979" y="18052"/>
                    <a:pt x="56983" y="18055"/>
                    <a:pt x="56991" y="18059"/>
                  </a:cubicBezTo>
                  <a:cubicBezTo>
                    <a:pt x="57000" y="18068"/>
                    <a:pt x="57000" y="18068"/>
                    <a:pt x="57010" y="18078"/>
                  </a:cubicBezTo>
                  <a:lnTo>
                    <a:pt x="57010" y="18068"/>
                  </a:lnTo>
                  <a:cubicBezTo>
                    <a:pt x="57010" y="18059"/>
                    <a:pt x="57010" y="18059"/>
                    <a:pt x="57019" y="18049"/>
                  </a:cubicBezTo>
                  <a:cubicBezTo>
                    <a:pt x="57029" y="18040"/>
                    <a:pt x="57029" y="18030"/>
                    <a:pt x="57019" y="18021"/>
                  </a:cubicBezTo>
                  <a:cubicBezTo>
                    <a:pt x="57019" y="18021"/>
                    <a:pt x="57019" y="18011"/>
                    <a:pt x="57019" y="18002"/>
                  </a:cubicBezTo>
                  <a:cubicBezTo>
                    <a:pt x="57019" y="17992"/>
                    <a:pt x="57010" y="17983"/>
                    <a:pt x="57010" y="17983"/>
                  </a:cubicBezTo>
                  <a:lnTo>
                    <a:pt x="56972" y="17983"/>
                  </a:lnTo>
                  <a:cubicBezTo>
                    <a:pt x="56963" y="17973"/>
                    <a:pt x="56953" y="17954"/>
                    <a:pt x="56934" y="17945"/>
                  </a:cubicBezTo>
                  <a:cubicBezTo>
                    <a:pt x="56934" y="17945"/>
                    <a:pt x="56934" y="17936"/>
                    <a:pt x="56934" y="17936"/>
                  </a:cubicBezTo>
                  <a:cubicBezTo>
                    <a:pt x="56934" y="17926"/>
                    <a:pt x="56934" y="17926"/>
                    <a:pt x="56934" y="17917"/>
                  </a:cubicBezTo>
                  <a:cubicBezTo>
                    <a:pt x="56934" y="17917"/>
                    <a:pt x="56934" y="17917"/>
                    <a:pt x="56934" y="17907"/>
                  </a:cubicBezTo>
                  <a:cubicBezTo>
                    <a:pt x="56934" y="17907"/>
                    <a:pt x="56944" y="17907"/>
                    <a:pt x="56944" y="17898"/>
                  </a:cubicBezTo>
                  <a:cubicBezTo>
                    <a:pt x="56953" y="17898"/>
                    <a:pt x="56953" y="17888"/>
                    <a:pt x="56953" y="17879"/>
                  </a:cubicBezTo>
                  <a:cubicBezTo>
                    <a:pt x="56953" y="17869"/>
                    <a:pt x="56963" y="17869"/>
                    <a:pt x="56963" y="17860"/>
                  </a:cubicBezTo>
                  <a:cubicBezTo>
                    <a:pt x="56963" y="17860"/>
                    <a:pt x="56972" y="17869"/>
                    <a:pt x="56972" y="17869"/>
                  </a:cubicBezTo>
                  <a:cubicBezTo>
                    <a:pt x="56972" y="17869"/>
                    <a:pt x="56982" y="17879"/>
                    <a:pt x="56982" y="17879"/>
                  </a:cubicBezTo>
                  <a:cubicBezTo>
                    <a:pt x="56982" y="17879"/>
                    <a:pt x="56991" y="17869"/>
                    <a:pt x="56991" y="17869"/>
                  </a:cubicBezTo>
                  <a:cubicBezTo>
                    <a:pt x="56991" y="17860"/>
                    <a:pt x="56991" y="17850"/>
                    <a:pt x="57000" y="17850"/>
                  </a:cubicBezTo>
                  <a:cubicBezTo>
                    <a:pt x="57010" y="17850"/>
                    <a:pt x="57010" y="17831"/>
                    <a:pt x="57000" y="17831"/>
                  </a:cubicBezTo>
                  <a:cubicBezTo>
                    <a:pt x="57000" y="17822"/>
                    <a:pt x="57000" y="17822"/>
                    <a:pt x="57000" y="17822"/>
                  </a:cubicBezTo>
                  <a:cubicBezTo>
                    <a:pt x="57010" y="17812"/>
                    <a:pt x="57010" y="17812"/>
                    <a:pt x="57000" y="17803"/>
                  </a:cubicBezTo>
                  <a:cubicBezTo>
                    <a:pt x="57000" y="17794"/>
                    <a:pt x="56991" y="17784"/>
                    <a:pt x="57000" y="17775"/>
                  </a:cubicBezTo>
                  <a:cubicBezTo>
                    <a:pt x="57000" y="17765"/>
                    <a:pt x="57010" y="17756"/>
                    <a:pt x="57019" y="17756"/>
                  </a:cubicBezTo>
                  <a:cubicBezTo>
                    <a:pt x="57029" y="17756"/>
                    <a:pt x="57038" y="17746"/>
                    <a:pt x="57038" y="17746"/>
                  </a:cubicBezTo>
                  <a:cubicBezTo>
                    <a:pt x="57048" y="17746"/>
                    <a:pt x="57048" y="17737"/>
                    <a:pt x="57057" y="17737"/>
                  </a:cubicBezTo>
                  <a:cubicBezTo>
                    <a:pt x="57057" y="17737"/>
                    <a:pt x="57057" y="17727"/>
                    <a:pt x="57057" y="17727"/>
                  </a:cubicBezTo>
                  <a:cubicBezTo>
                    <a:pt x="57067" y="17718"/>
                    <a:pt x="57067" y="17718"/>
                    <a:pt x="57076" y="17718"/>
                  </a:cubicBezTo>
                  <a:cubicBezTo>
                    <a:pt x="57095" y="17718"/>
                    <a:pt x="57095" y="17708"/>
                    <a:pt x="57095" y="17699"/>
                  </a:cubicBezTo>
                  <a:lnTo>
                    <a:pt x="57076" y="17699"/>
                  </a:lnTo>
                  <a:cubicBezTo>
                    <a:pt x="57095" y="17680"/>
                    <a:pt x="57095" y="17671"/>
                    <a:pt x="57086" y="17652"/>
                  </a:cubicBezTo>
                  <a:lnTo>
                    <a:pt x="57095" y="17642"/>
                  </a:lnTo>
                  <a:cubicBezTo>
                    <a:pt x="57086" y="17633"/>
                    <a:pt x="57086" y="17633"/>
                    <a:pt x="57076" y="17633"/>
                  </a:cubicBezTo>
                  <a:cubicBezTo>
                    <a:pt x="57067" y="17633"/>
                    <a:pt x="57067" y="17623"/>
                    <a:pt x="57067" y="17623"/>
                  </a:cubicBezTo>
                  <a:cubicBezTo>
                    <a:pt x="57057" y="17604"/>
                    <a:pt x="57038" y="17604"/>
                    <a:pt x="57029" y="17604"/>
                  </a:cubicBezTo>
                  <a:cubicBezTo>
                    <a:pt x="57029" y="17604"/>
                    <a:pt x="57019" y="17614"/>
                    <a:pt x="57019" y="17614"/>
                  </a:cubicBezTo>
                  <a:cubicBezTo>
                    <a:pt x="57019" y="17623"/>
                    <a:pt x="57029" y="17623"/>
                    <a:pt x="57029" y="17633"/>
                  </a:cubicBezTo>
                  <a:lnTo>
                    <a:pt x="57019" y="17633"/>
                  </a:lnTo>
                  <a:cubicBezTo>
                    <a:pt x="57017" y="17630"/>
                    <a:pt x="57013" y="17629"/>
                    <a:pt x="57009" y="17629"/>
                  </a:cubicBezTo>
                  <a:cubicBezTo>
                    <a:pt x="57000" y="17629"/>
                    <a:pt x="56988" y="17635"/>
                    <a:pt x="56982" y="17642"/>
                  </a:cubicBezTo>
                  <a:cubicBezTo>
                    <a:pt x="56982" y="17642"/>
                    <a:pt x="56982" y="17642"/>
                    <a:pt x="56982" y="17652"/>
                  </a:cubicBezTo>
                  <a:cubicBezTo>
                    <a:pt x="56975" y="17658"/>
                    <a:pt x="56973" y="17665"/>
                    <a:pt x="56966" y="17665"/>
                  </a:cubicBezTo>
                  <a:cubicBezTo>
                    <a:pt x="56963" y="17665"/>
                    <a:pt x="56959" y="17664"/>
                    <a:pt x="56953" y="17661"/>
                  </a:cubicBezTo>
                  <a:lnTo>
                    <a:pt x="56953" y="17652"/>
                  </a:lnTo>
                  <a:cubicBezTo>
                    <a:pt x="56944" y="17642"/>
                    <a:pt x="56944" y="17642"/>
                    <a:pt x="56934" y="17633"/>
                  </a:cubicBezTo>
                  <a:cubicBezTo>
                    <a:pt x="56925" y="17633"/>
                    <a:pt x="56925" y="17633"/>
                    <a:pt x="56925" y="17642"/>
                  </a:cubicBezTo>
                  <a:cubicBezTo>
                    <a:pt x="56915" y="17642"/>
                    <a:pt x="56915" y="17652"/>
                    <a:pt x="56906" y="17652"/>
                  </a:cubicBezTo>
                  <a:lnTo>
                    <a:pt x="56896" y="17652"/>
                  </a:lnTo>
                  <a:cubicBezTo>
                    <a:pt x="56887" y="17642"/>
                    <a:pt x="56868" y="17642"/>
                    <a:pt x="56858" y="17642"/>
                  </a:cubicBezTo>
                  <a:cubicBezTo>
                    <a:pt x="56858" y="17652"/>
                    <a:pt x="56858" y="17652"/>
                    <a:pt x="56868" y="17661"/>
                  </a:cubicBezTo>
                  <a:cubicBezTo>
                    <a:pt x="56868" y="17671"/>
                    <a:pt x="56868" y="17680"/>
                    <a:pt x="56858" y="17680"/>
                  </a:cubicBezTo>
                  <a:cubicBezTo>
                    <a:pt x="56858" y="17689"/>
                    <a:pt x="56858" y="17689"/>
                    <a:pt x="56858" y="17689"/>
                  </a:cubicBezTo>
                  <a:cubicBezTo>
                    <a:pt x="56849" y="17699"/>
                    <a:pt x="56849" y="17708"/>
                    <a:pt x="56830" y="17708"/>
                  </a:cubicBezTo>
                  <a:cubicBezTo>
                    <a:pt x="56830" y="17708"/>
                    <a:pt x="56830" y="17718"/>
                    <a:pt x="56821" y="17718"/>
                  </a:cubicBezTo>
                  <a:lnTo>
                    <a:pt x="56821" y="17708"/>
                  </a:lnTo>
                  <a:cubicBezTo>
                    <a:pt x="56817" y="17712"/>
                    <a:pt x="56814" y="17713"/>
                    <a:pt x="56811" y="17713"/>
                  </a:cubicBezTo>
                  <a:cubicBezTo>
                    <a:pt x="56805" y="17713"/>
                    <a:pt x="56799" y="17708"/>
                    <a:pt x="56792" y="17708"/>
                  </a:cubicBezTo>
                  <a:cubicBezTo>
                    <a:pt x="56783" y="17708"/>
                    <a:pt x="56783" y="17708"/>
                    <a:pt x="56783" y="17718"/>
                  </a:cubicBezTo>
                  <a:lnTo>
                    <a:pt x="56764" y="17718"/>
                  </a:lnTo>
                  <a:cubicBezTo>
                    <a:pt x="56754" y="17718"/>
                    <a:pt x="56745" y="17718"/>
                    <a:pt x="56745" y="17727"/>
                  </a:cubicBezTo>
                  <a:cubicBezTo>
                    <a:pt x="56745" y="17734"/>
                    <a:pt x="56740" y="17741"/>
                    <a:pt x="56734" y="17741"/>
                  </a:cubicBezTo>
                  <a:cubicBezTo>
                    <a:pt x="56732" y="17741"/>
                    <a:pt x="56729" y="17740"/>
                    <a:pt x="56726" y="17737"/>
                  </a:cubicBezTo>
                  <a:cubicBezTo>
                    <a:pt x="56716" y="17737"/>
                    <a:pt x="56707" y="17737"/>
                    <a:pt x="56698" y="17727"/>
                  </a:cubicBezTo>
                  <a:cubicBezTo>
                    <a:pt x="56688" y="17727"/>
                    <a:pt x="56688" y="17718"/>
                    <a:pt x="56688" y="17709"/>
                  </a:cubicBezTo>
                  <a:lnTo>
                    <a:pt x="56688" y="17709"/>
                  </a:lnTo>
                  <a:cubicBezTo>
                    <a:pt x="56688" y="17718"/>
                    <a:pt x="56688" y="17718"/>
                    <a:pt x="56698" y="17718"/>
                  </a:cubicBezTo>
                  <a:cubicBezTo>
                    <a:pt x="56707" y="17708"/>
                    <a:pt x="56716" y="17708"/>
                    <a:pt x="56716" y="17708"/>
                  </a:cubicBezTo>
                  <a:cubicBezTo>
                    <a:pt x="56726" y="17708"/>
                    <a:pt x="56735" y="17699"/>
                    <a:pt x="56735" y="17689"/>
                  </a:cubicBezTo>
                  <a:cubicBezTo>
                    <a:pt x="56735" y="17689"/>
                    <a:pt x="56735" y="17680"/>
                    <a:pt x="56735" y="17671"/>
                  </a:cubicBezTo>
                  <a:lnTo>
                    <a:pt x="56726" y="17671"/>
                  </a:lnTo>
                  <a:cubicBezTo>
                    <a:pt x="56726" y="17661"/>
                    <a:pt x="56735" y="17661"/>
                    <a:pt x="56735" y="17661"/>
                  </a:cubicBezTo>
                  <a:cubicBezTo>
                    <a:pt x="56745" y="17652"/>
                    <a:pt x="56745" y="17642"/>
                    <a:pt x="56745" y="17633"/>
                  </a:cubicBezTo>
                  <a:cubicBezTo>
                    <a:pt x="56745" y="17623"/>
                    <a:pt x="56745" y="17614"/>
                    <a:pt x="56735" y="17614"/>
                  </a:cubicBezTo>
                  <a:lnTo>
                    <a:pt x="56726" y="17614"/>
                  </a:lnTo>
                  <a:cubicBezTo>
                    <a:pt x="56726" y="17607"/>
                    <a:pt x="56716" y="17600"/>
                    <a:pt x="56708" y="17600"/>
                  </a:cubicBezTo>
                  <a:cubicBezTo>
                    <a:pt x="56704" y="17600"/>
                    <a:pt x="56700" y="17601"/>
                    <a:pt x="56698" y="17604"/>
                  </a:cubicBezTo>
                  <a:cubicBezTo>
                    <a:pt x="56687" y="17608"/>
                    <a:pt x="56681" y="17610"/>
                    <a:pt x="56676" y="17610"/>
                  </a:cubicBezTo>
                  <a:cubicBezTo>
                    <a:pt x="56669" y="17610"/>
                    <a:pt x="56669" y="17603"/>
                    <a:pt x="56669" y="17585"/>
                  </a:cubicBezTo>
                  <a:cubicBezTo>
                    <a:pt x="56669" y="17585"/>
                    <a:pt x="56669" y="17576"/>
                    <a:pt x="56669" y="17566"/>
                  </a:cubicBezTo>
                  <a:cubicBezTo>
                    <a:pt x="56669" y="17557"/>
                    <a:pt x="56669" y="17547"/>
                    <a:pt x="56660" y="17538"/>
                  </a:cubicBezTo>
                  <a:cubicBezTo>
                    <a:pt x="56660" y="17538"/>
                    <a:pt x="56650" y="17529"/>
                    <a:pt x="56650" y="17519"/>
                  </a:cubicBezTo>
                  <a:lnTo>
                    <a:pt x="56641" y="17519"/>
                  </a:lnTo>
                  <a:cubicBezTo>
                    <a:pt x="56641" y="17519"/>
                    <a:pt x="56631" y="17519"/>
                    <a:pt x="56631" y="17510"/>
                  </a:cubicBezTo>
                  <a:cubicBezTo>
                    <a:pt x="56631" y="17500"/>
                    <a:pt x="56622" y="17491"/>
                    <a:pt x="56631" y="17481"/>
                  </a:cubicBezTo>
                  <a:cubicBezTo>
                    <a:pt x="56631" y="17472"/>
                    <a:pt x="56631" y="17472"/>
                    <a:pt x="56641" y="17462"/>
                  </a:cubicBezTo>
                  <a:cubicBezTo>
                    <a:pt x="56641" y="17453"/>
                    <a:pt x="56641" y="17453"/>
                    <a:pt x="56641" y="17443"/>
                  </a:cubicBezTo>
                  <a:cubicBezTo>
                    <a:pt x="56650" y="17434"/>
                    <a:pt x="56650" y="17424"/>
                    <a:pt x="56650" y="17415"/>
                  </a:cubicBezTo>
                  <a:lnTo>
                    <a:pt x="56679" y="17415"/>
                  </a:lnTo>
                  <a:cubicBezTo>
                    <a:pt x="56679" y="17405"/>
                    <a:pt x="56679" y="17396"/>
                    <a:pt x="56679" y="17396"/>
                  </a:cubicBezTo>
                  <a:cubicBezTo>
                    <a:pt x="56679" y="17377"/>
                    <a:pt x="56679" y="17377"/>
                    <a:pt x="56698" y="17377"/>
                  </a:cubicBezTo>
                  <a:lnTo>
                    <a:pt x="56688" y="17387"/>
                  </a:lnTo>
                  <a:lnTo>
                    <a:pt x="56783" y="17387"/>
                  </a:lnTo>
                  <a:cubicBezTo>
                    <a:pt x="56783" y="17377"/>
                    <a:pt x="56783" y="17377"/>
                    <a:pt x="56792" y="17377"/>
                  </a:cubicBezTo>
                  <a:cubicBezTo>
                    <a:pt x="56783" y="17377"/>
                    <a:pt x="56783" y="17368"/>
                    <a:pt x="56783" y="17368"/>
                  </a:cubicBezTo>
                  <a:cubicBezTo>
                    <a:pt x="56773" y="17368"/>
                    <a:pt x="56773" y="17358"/>
                    <a:pt x="56773" y="17358"/>
                  </a:cubicBezTo>
                  <a:cubicBezTo>
                    <a:pt x="56773" y="17349"/>
                    <a:pt x="56773" y="17349"/>
                    <a:pt x="56783" y="17339"/>
                  </a:cubicBezTo>
                  <a:cubicBezTo>
                    <a:pt x="56786" y="17336"/>
                    <a:pt x="56789" y="17335"/>
                    <a:pt x="56792" y="17335"/>
                  </a:cubicBezTo>
                  <a:cubicBezTo>
                    <a:pt x="56799" y="17335"/>
                    <a:pt x="56805" y="17339"/>
                    <a:pt x="56811" y="17339"/>
                  </a:cubicBezTo>
                  <a:cubicBezTo>
                    <a:pt x="56830" y="17330"/>
                    <a:pt x="56840" y="17330"/>
                    <a:pt x="56849" y="17330"/>
                  </a:cubicBezTo>
                  <a:lnTo>
                    <a:pt x="56887" y="17330"/>
                  </a:lnTo>
                  <a:cubicBezTo>
                    <a:pt x="56896" y="17330"/>
                    <a:pt x="56906" y="17320"/>
                    <a:pt x="56906" y="17311"/>
                  </a:cubicBezTo>
                  <a:cubicBezTo>
                    <a:pt x="56906" y="17311"/>
                    <a:pt x="56906" y="17311"/>
                    <a:pt x="56906" y="17301"/>
                  </a:cubicBezTo>
                  <a:lnTo>
                    <a:pt x="56915" y="17292"/>
                  </a:lnTo>
                  <a:lnTo>
                    <a:pt x="56906" y="17292"/>
                  </a:lnTo>
                  <a:lnTo>
                    <a:pt x="56915" y="17264"/>
                  </a:lnTo>
                  <a:lnTo>
                    <a:pt x="56934" y="17292"/>
                  </a:lnTo>
                  <a:cubicBezTo>
                    <a:pt x="56940" y="17281"/>
                    <a:pt x="56942" y="17276"/>
                    <a:pt x="56949" y="17276"/>
                  </a:cubicBezTo>
                  <a:cubicBezTo>
                    <a:pt x="56953" y="17276"/>
                    <a:pt x="56960" y="17279"/>
                    <a:pt x="56972" y="17282"/>
                  </a:cubicBezTo>
                  <a:lnTo>
                    <a:pt x="56944" y="17311"/>
                  </a:lnTo>
                  <a:cubicBezTo>
                    <a:pt x="56963" y="17301"/>
                    <a:pt x="56982" y="17292"/>
                    <a:pt x="56991" y="17273"/>
                  </a:cubicBezTo>
                  <a:lnTo>
                    <a:pt x="56991" y="17264"/>
                  </a:lnTo>
                  <a:cubicBezTo>
                    <a:pt x="56982" y="17273"/>
                    <a:pt x="56982" y="17273"/>
                    <a:pt x="56982" y="17273"/>
                  </a:cubicBezTo>
                  <a:lnTo>
                    <a:pt x="56972" y="17273"/>
                  </a:lnTo>
                  <a:cubicBezTo>
                    <a:pt x="56972" y="17273"/>
                    <a:pt x="56972" y="17264"/>
                    <a:pt x="56972" y="17264"/>
                  </a:cubicBezTo>
                  <a:cubicBezTo>
                    <a:pt x="56972" y="17264"/>
                    <a:pt x="56982" y="17264"/>
                    <a:pt x="56982" y="17254"/>
                  </a:cubicBezTo>
                  <a:cubicBezTo>
                    <a:pt x="56984" y="17257"/>
                    <a:pt x="56987" y="17258"/>
                    <a:pt x="56990" y="17258"/>
                  </a:cubicBezTo>
                  <a:cubicBezTo>
                    <a:pt x="56996" y="17258"/>
                    <a:pt x="57000" y="17251"/>
                    <a:pt x="57000" y="17245"/>
                  </a:cubicBezTo>
                  <a:lnTo>
                    <a:pt x="56991" y="17245"/>
                  </a:lnTo>
                  <a:cubicBezTo>
                    <a:pt x="56991" y="17245"/>
                    <a:pt x="56982" y="17245"/>
                    <a:pt x="56982" y="17235"/>
                  </a:cubicBezTo>
                  <a:lnTo>
                    <a:pt x="57000" y="17235"/>
                  </a:lnTo>
                  <a:lnTo>
                    <a:pt x="57000" y="17245"/>
                  </a:lnTo>
                  <a:cubicBezTo>
                    <a:pt x="57010" y="17245"/>
                    <a:pt x="57010" y="17235"/>
                    <a:pt x="57010" y="17235"/>
                  </a:cubicBezTo>
                  <a:lnTo>
                    <a:pt x="57019" y="17235"/>
                  </a:lnTo>
                  <a:cubicBezTo>
                    <a:pt x="57019" y="17245"/>
                    <a:pt x="57029" y="17245"/>
                    <a:pt x="57029" y="17245"/>
                  </a:cubicBezTo>
                  <a:lnTo>
                    <a:pt x="57038" y="17245"/>
                  </a:lnTo>
                  <a:cubicBezTo>
                    <a:pt x="57038" y="17235"/>
                    <a:pt x="57029" y="17235"/>
                    <a:pt x="57029" y="17235"/>
                  </a:cubicBezTo>
                  <a:cubicBezTo>
                    <a:pt x="57029" y="17216"/>
                    <a:pt x="57038" y="17197"/>
                    <a:pt x="57057" y="17188"/>
                  </a:cubicBezTo>
                  <a:lnTo>
                    <a:pt x="57067" y="17188"/>
                  </a:lnTo>
                  <a:cubicBezTo>
                    <a:pt x="57067" y="17178"/>
                    <a:pt x="57067" y="17178"/>
                    <a:pt x="57076" y="17178"/>
                  </a:cubicBezTo>
                  <a:lnTo>
                    <a:pt x="57105" y="17178"/>
                  </a:lnTo>
                  <a:cubicBezTo>
                    <a:pt x="57114" y="17178"/>
                    <a:pt x="57124" y="17178"/>
                    <a:pt x="57142" y="17188"/>
                  </a:cubicBezTo>
                  <a:cubicBezTo>
                    <a:pt x="57152" y="17188"/>
                    <a:pt x="57161" y="17188"/>
                    <a:pt x="57161" y="17197"/>
                  </a:cubicBezTo>
                  <a:lnTo>
                    <a:pt x="57171" y="17197"/>
                  </a:lnTo>
                  <a:cubicBezTo>
                    <a:pt x="57171" y="17197"/>
                    <a:pt x="57180" y="17197"/>
                    <a:pt x="57180" y="17188"/>
                  </a:cubicBezTo>
                  <a:cubicBezTo>
                    <a:pt x="57180" y="17178"/>
                    <a:pt x="57180" y="17169"/>
                    <a:pt x="57180" y="17159"/>
                  </a:cubicBezTo>
                  <a:cubicBezTo>
                    <a:pt x="57180" y="17150"/>
                    <a:pt x="57180" y="17140"/>
                    <a:pt x="57171" y="17140"/>
                  </a:cubicBezTo>
                  <a:cubicBezTo>
                    <a:pt x="57174" y="17138"/>
                    <a:pt x="57176" y="17137"/>
                    <a:pt x="57179" y="17137"/>
                  </a:cubicBezTo>
                  <a:cubicBezTo>
                    <a:pt x="57186" y="17137"/>
                    <a:pt x="57193" y="17143"/>
                    <a:pt x="57199" y="17150"/>
                  </a:cubicBezTo>
                  <a:cubicBezTo>
                    <a:pt x="57199" y="17159"/>
                    <a:pt x="57199" y="17159"/>
                    <a:pt x="57199" y="17159"/>
                  </a:cubicBezTo>
                  <a:cubicBezTo>
                    <a:pt x="57199" y="17159"/>
                    <a:pt x="57209" y="17169"/>
                    <a:pt x="57209" y="17169"/>
                  </a:cubicBezTo>
                  <a:cubicBezTo>
                    <a:pt x="57218" y="17159"/>
                    <a:pt x="57225" y="17155"/>
                    <a:pt x="57232" y="17155"/>
                  </a:cubicBezTo>
                  <a:cubicBezTo>
                    <a:pt x="57239" y="17155"/>
                    <a:pt x="57247" y="17159"/>
                    <a:pt x="57256" y="17169"/>
                  </a:cubicBezTo>
                  <a:cubicBezTo>
                    <a:pt x="57256" y="17159"/>
                    <a:pt x="57256" y="17159"/>
                    <a:pt x="57265" y="17150"/>
                  </a:cubicBezTo>
                  <a:cubicBezTo>
                    <a:pt x="57265" y="17150"/>
                    <a:pt x="57265" y="17140"/>
                    <a:pt x="57265" y="17140"/>
                  </a:cubicBezTo>
                  <a:cubicBezTo>
                    <a:pt x="57265" y="17131"/>
                    <a:pt x="57265" y="17131"/>
                    <a:pt x="57265" y="17131"/>
                  </a:cubicBezTo>
                  <a:cubicBezTo>
                    <a:pt x="57275" y="17131"/>
                    <a:pt x="57284" y="17122"/>
                    <a:pt x="57294" y="17122"/>
                  </a:cubicBezTo>
                  <a:cubicBezTo>
                    <a:pt x="57303" y="17122"/>
                    <a:pt x="57303" y="17122"/>
                    <a:pt x="57313" y="17112"/>
                  </a:cubicBezTo>
                  <a:cubicBezTo>
                    <a:pt x="57313" y="17103"/>
                    <a:pt x="57313" y="17093"/>
                    <a:pt x="57313" y="17084"/>
                  </a:cubicBezTo>
                  <a:cubicBezTo>
                    <a:pt x="57313" y="17074"/>
                    <a:pt x="57313" y="17065"/>
                    <a:pt x="57322" y="17055"/>
                  </a:cubicBezTo>
                  <a:cubicBezTo>
                    <a:pt x="57322" y="17046"/>
                    <a:pt x="57332" y="17036"/>
                    <a:pt x="57332" y="17036"/>
                  </a:cubicBezTo>
                  <a:cubicBezTo>
                    <a:pt x="57332" y="17027"/>
                    <a:pt x="57341" y="17027"/>
                    <a:pt x="57341" y="17027"/>
                  </a:cubicBezTo>
                  <a:cubicBezTo>
                    <a:pt x="57351" y="17027"/>
                    <a:pt x="57360" y="17017"/>
                    <a:pt x="57360" y="17008"/>
                  </a:cubicBezTo>
                  <a:cubicBezTo>
                    <a:pt x="57370" y="16998"/>
                    <a:pt x="57370" y="16980"/>
                    <a:pt x="57370" y="16970"/>
                  </a:cubicBezTo>
                  <a:cubicBezTo>
                    <a:pt x="57370" y="16970"/>
                    <a:pt x="57370" y="16961"/>
                    <a:pt x="57360" y="16961"/>
                  </a:cubicBezTo>
                  <a:cubicBezTo>
                    <a:pt x="57370" y="16961"/>
                    <a:pt x="57370" y="16951"/>
                    <a:pt x="57360" y="16942"/>
                  </a:cubicBezTo>
                  <a:cubicBezTo>
                    <a:pt x="57360" y="16942"/>
                    <a:pt x="57360" y="16932"/>
                    <a:pt x="57360" y="16932"/>
                  </a:cubicBezTo>
                  <a:cubicBezTo>
                    <a:pt x="57360" y="16932"/>
                    <a:pt x="57360" y="16923"/>
                    <a:pt x="57351" y="16923"/>
                  </a:cubicBezTo>
                  <a:lnTo>
                    <a:pt x="57341" y="16932"/>
                  </a:lnTo>
                  <a:cubicBezTo>
                    <a:pt x="57341" y="16923"/>
                    <a:pt x="57341" y="16923"/>
                    <a:pt x="57332" y="16913"/>
                  </a:cubicBezTo>
                  <a:cubicBezTo>
                    <a:pt x="57325" y="16913"/>
                    <a:pt x="57319" y="16909"/>
                    <a:pt x="57313" y="16909"/>
                  </a:cubicBezTo>
                  <a:cubicBezTo>
                    <a:pt x="57310" y="16909"/>
                    <a:pt x="57306" y="16910"/>
                    <a:pt x="57303" y="16913"/>
                  </a:cubicBezTo>
                  <a:cubicBezTo>
                    <a:pt x="57294" y="16923"/>
                    <a:pt x="57294" y="16932"/>
                    <a:pt x="57284" y="16932"/>
                  </a:cubicBezTo>
                  <a:cubicBezTo>
                    <a:pt x="57284" y="16942"/>
                    <a:pt x="57275" y="16942"/>
                    <a:pt x="57275" y="16951"/>
                  </a:cubicBezTo>
                  <a:cubicBezTo>
                    <a:pt x="57256" y="16961"/>
                    <a:pt x="57247" y="16980"/>
                    <a:pt x="57228" y="16998"/>
                  </a:cubicBezTo>
                  <a:cubicBezTo>
                    <a:pt x="57228" y="16998"/>
                    <a:pt x="57228" y="16998"/>
                    <a:pt x="57228" y="17008"/>
                  </a:cubicBezTo>
                  <a:lnTo>
                    <a:pt x="57218" y="17008"/>
                  </a:lnTo>
                  <a:cubicBezTo>
                    <a:pt x="57209" y="16998"/>
                    <a:pt x="57199" y="16998"/>
                    <a:pt x="57190" y="16998"/>
                  </a:cubicBezTo>
                  <a:cubicBezTo>
                    <a:pt x="57187" y="16996"/>
                    <a:pt x="57185" y="16995"/>
                    <a:pt x="57183" y="16995"/>
                  </a:cubicBezTo>
                  <a:cubicBezTo>
                    <a:pt x="57179" y="16995"/>
                    <a:pt x="57178" y="17001"/>
                    <a:pt x="57171" y="17008"/>
                  </a:cubicBezTo>
                  <a:lnTo>
                    <a:pt x="57199" y="17008"/>
                  </a:lnTo>
                  <a:lnTo>
                    <a:pt x="57171" y="17017"/>
                  </a:lnTo>
                  <a:cubicBezTo>
                    <a:pt x="57161" y="17017"/>
                    <a:pt x="57161" y="17008"/>
                    <a:pt x="57161" y="16998"/>
                  </a:cubicBezTo>
                  <a:cubicBezTo>
                    <a:pt x="57161" y="16980"/>
                    <a:pt x="57161" y="16980"/>
                    <a:pt x="57142" y="16980"/>
                  </a:cubicBezTo>
                  <a:lnTo>
                    <a:pt x="57142" y="16970"/>
                  </a:lnTo>
                  <a:lnTo>
                    <a:pt x="57124" y="16961"/>
                  </a:lnTo>
                  <a:cubicBezTo>
                    <a:pt x="57124" y="16970"/>
                    <a:pt x="57124" y="16970"/>
                    <a:pt x="57124" y="16970"/>
                  </a:cubicBezTo>
                  <a:lnTo>
                    <a:pt x="57114" y="16970"/>
                  </a:lnTo>
                  <a:lnTo>
                    <a:pt x="57114" y="16961"/>
                  </a:lnTo>
                  <a:cubicBezTo>
                    <a:pt x="57124" y="16951"/>
                    <a:pt x="57124" y="16942"/>
                    <a:pt x="57105" y="16942"/>
                  </a:cubicBezTo>
                  <a:cubicBezTo>
                    <a:pt x="57095" y="16932"/>
                    <a:pt x="57095" y="16932"/>
                    <a:pt x="57086" y="16932"/>
                  </a:cubicBezTo>
                  <a:cubicBezTo>
                    <a:pt x="57086" y="16932"/>
                    <a:pt x="57076" y="16932"/>
                    <a:pt x="57076" y="16923"/>
                  </a:cubicBezTo>
                  <a:lnTo>
                    <a:pt x="57067" y="16923"/>
                  </a:lnTo>
                  <a:cubicBezTo>
                    <a:pt x="57048" y="16923"/>
                    <a:pt x="57038" y="16932"/>
                    <a:pt x="57029" y="16942"/>
                  </a:cubicBezTo>
                  <a:cubicBezTo>
                    <a:pt x="57029" y="16942"/>
                    <a:pt x="57029" y="16942"/>
                    <a:pt x="57038" y="16951"/>
                  </a:cubicBezTo>
                  <a:cubicBezTo>
                    <a:pt x="57038" y="16951"/>
                    <a:pt x="57038" y="16961"/>
                    <a:pt x="57038" y="16970"/>
                  </a:cubicBezTo>
                  <a:cubicBezTo>
                    <a:pt x="57038" y="16980"/>
                    <a:pt x="57038" y="16980"/>
                    <a:pt x="57029" y="16980"/>
                  </a:cubicBezTo>
                  <a:cubicBezTo>
                    <a:pt x="57019" y="16980"/>
                    <a:pt x="57019" y="16980"/>
                    <a:pt x="57010" y="16989"/>
                  </a:cubicBezTo>
                  <a:cubicBezTo>
                    <a:pt x="57010" y="16998"/>
                    <a:pt x="57000" y="16998"/>
                    <a:pt x="56991" y="16998"/>
                  </a:cubicBezTo>
                  <a:cubicBezTo>
                    <a:pt x="56991" y="16994"/>
                    <a:pt x="56989" y="16991"/>
                    <a:pt x="56986" y="16991"/>
                  </a:cubicBezTo>
                  <a:cubicBezTo>
                    <a:pt x="56984" y="16991"/>
                    <a:pt x="56982" y="16994"/>
                    <a:pt x="56982" y="16998"/>
                  </a:cubicBezTo>
                  <a:cubicBezTo>
                    <a:pt x="56972" y="17017"/>
                    <a:pt x="56972" y="17027"/>
                    <a:pt x="56991" y="17036"/>
                  </a:cubicBezTo>
                  <a:cubicBezTo>
                    <a:pt x="56991" y="17046"/>
                    <a:pt x="56991" y="17046"/>
                    <a:pt x="56982" y="17055"/>
                  </a:cubicBezTo>
                  <a:cubicBezTo>
                    <a:pt x="56982" y="17055"/>
                    <a:pt x="56982" y="17055"/>
                    <a:pt x="56972" y="17065"/>
                  </a:cubicBezTo>
                  <a:lnTo>
                    <a:pt x="57000" y="17065"/>
                  </a:lnTo>
                  <a:cubicBezTo>
                    <a:pt x="57000" y="17074"/>
                    <a:pt x="57000" y="17084"/>
                    <a:pt x="56991" y="17084"/>
                  </a:cubicBezTo>
                  <a:cubicBezTo>
                    <a:pt x="56963" y="17103"/>
                    <a:pt x="56934" y="17103"/>
                    <a:pt x="56906" y="17103"/>
                  </a:cubicBezTo>
                  <a:cubicBezTo>
                    <a:pt x="56896" y="17103"/>
                    <a:pt x="56896" y="17103"/>
                    <a:pt x="56896" y="17084"/>
                  </a:cubicBezTo>
                  <a:cubicBezTo>
                    <a:pt x="56896" y="17074"/>
                    <a:pt x="56896" y="17074"/>
                    <a:pt x="56877" y="17074"/>
                  </a:cubicBezTo>
                  <a:cubicBezTo>
                    <a:pt x="56877" y="17065"/>
                    <a:pt x="56868" y="17065"/>
                    <a:pt x="56858" y="17065"/>
                  </a:cubicBezTo>
                  <a:lnTo>
                    <a:pt x="56840" y="17065"/>
                  </a:lnTo>
                  <a:cubicBezTo>
                    <a:pt x="56849" y="17055"/>
                    <a:pt x="56849" y="17046"/>
                    <a:pt x="56858" y="17036"/>
                  </a:cubicBezTo>
                  <a:lnTo>
                    <a:pt x="56877" y="17036"/>
                  </a:lnTo>
                  <a:cubicBezTo>
                    <a:pt x="56877" y="17027"/>
                    <a:pt x="56877" y="17017"/>
                    <a:pt x="56877" y="17008"/>
                  </a:cubicBezTo>
                  <a:cubicBezTo>
                    <a:pt x="56877" y="17008"/>
                    <a:pt x="56868" y="17008"/>
                    <a:pt x="56868" y="16998"/>
                  </a:cubicBezTo>
                  <a:cubicBezTo>
                    <a:pt x="56849" y="16998"/>
                    <a:pt x="56821" y="16998"/>
                    <a:pt x="56802" y="17008"/>
                  </a:cubicBezTo>
                  <a:cubicBezTo>
                    <a:pt x="56792" y="17008"/>
                    <a:pt x="56792" y="17027"/>
                    <a:pt x="56792" y="17036"/>
                  </a:cubicBezTo>
                  <a:lnTo>
                    <a:pt x="56811" y="17036"/>
                  </a:lnTo>
                  <a:cubicBezTo>
                    <a:pt x="56811" y="17046"/>
                    <a:pt x="56811" y="17065"/>
                    <a:pt x="56811" y="17074"/>
                  </a:cubicBezTo>
                  <a:cubicBezTo>
                    <a:pt x="56811" y="17074"/>
                    <a:pt x="56802" y="17084"/>
                    <a:pt x="56802" y="17084"/>
                  </a:cubicBezTo>
                  <a:cubicBezTo>
                    <a:pt x="56802" y="17093"/>
                    <a:pt x="56792" y="17103"/>
                    <a:pt x="56792" y="17112"/>
                  </a:cubicBezTo>
                  <a:cubicBezTo>
                    <a:pt x="56792" y="17112"/>
                    <a:pt x="56783" y="17112"/>
                    <a:pt x="56783" y="17122"/>
                  </a:cubicBezTo>
                  <a:cubicBezTo>
                    <a:pt x="56783" y="17112"/>
                    <a:pt x="56783" y="17112"/>
                    <a:pt x="56773" y="17112"/>
                  </a:cubicBezTo>
                  <a:cubicBezTo>
                    <a:pt x="56773" y="17103"/>
                    <a:pt x="56773" y="17093"/>
                    <a:pt x="56773" y="17084"/>
                  </a:cubicBezTo>
                  <a:cubicBezTo>
                    <a:pt x="56773" y="17074"/>
                    <a:pt x="56773" y="17074"/>
                    <a:pt x="56764" y="17074"/>
                  </a:cubicBezTo>
                  <a:cubicBezTo>
                    <a:pt x="56773" y="17065"/>
                    <a:pt x="56773" y="17055"/>
                    <a:pt x="56783" y="17046"/>
                  </a:cubicBezTo>
                  <a:cubicBezTo>
                    <a:pt x="56777" y="17043"/>
                    <a:pt x="56773" y="17042"/>
                    <a:pt x="56770" y="17042"/>
                  </a:cubicBezTo>
                  <a:cubicBezTo>
                    <a:pt x="56763" y="17042"/>
                    <a:pt x="56761" y="17049"/>
                    <a:pt x="56754" y="17055"/>
                  </a:cubicBezTo>
                  <a:cubicBezTo>
                    <a:pt x="56754" y="17055"/>
                    <a:pt x="56754" y="17065"/>
                    <a:pt x="56745" y="17065"/>
                  </a:cubicBezTo>
                  <a:cubicBezTo>
                    <a:pt x="56735" y="17074"/>
                    <a:pt x="56726" y="17074"/>
                    <a:pt x="56716" y="17074"/>
                  </a:cubicBezTo>
                  <a:cubicBezTo>
                    <a:pt x="56716" y="17084"/>
                    <a:pt x="56707" y="17084"/>
                    <a:pt x="56707" y="17084"/>
                  </a:cubicBezTo>
                  <a:cubicBezTo>
                    <a:pt x="56707" y="17093"/>
                    <a:pt x="56698" y="17103"/>
                    <a:pt x="56688" y="17103"/>
                  </a:cubicBezTo>
                  <a:cubicBezTo>
                    <a:pt x="56688" y="17112"/>
                    <a:pt x="56688" y="17122"/>
                    <a:pt x="56688" y="17122"/>
                  </a:cubicBezTo>
                  <a:lnTo>
                    <a:pt x="56679" y="17122"/>
                  </a:lnTo>
                  <a:cubicBezTo>
                    <a:pt x="56679" y="17131"/>
                    <a:pt x="56669" y="17131"/>
                    <a:pt x="56669" y="17131"/>
                  </a:cubicBezTo>
                  <a:cubicBezTo>
                    <a:pt x="56669" y="17140"/>
                    <a:pt x="56660" y="17140"/>
                    <a:pt x="56660" y="17140"/>
                  </a:cubicBezTo>
                  <a:lnTo>
                    <a:pt x="56641" y="17140"/>
                  </a:lnTo>
                  <a:cubicBezTo>
                    <a:pt x="56631" y="17140"/>
                    <a:pt x="56631" y="17140"/>
                    <a:pt x="56631" y="17150"/>
                  </a:cubicBezTo>
                  <a:cubicBezTo>
                    <a:pt x="56622" y="17150"/>
                    <a:pt x="56622" y="17140"/>
                    <a:pt x="56622" y="17131"/>
                  </a:cubicBezTo>
                  <a:cubicBezTo>
                    <a:pt x="56631" y="17122"/>
                    <a:pt x="56631" y="17122"/>
                    <a:pt x="56612" y="17122"/>
                  </a:cubicBezTo>
                  <a:cubicBezTo>
                    <a:pt x="56607" y="17120"/>
                    <a:pt x="56602" y="17119"/>
                    <a:pt x="56597" y="17119"/>
                  </a:cubicBezTo>
                  <a:cubicBezTo>
                    <a:pt x="56571" y="17119"/>
                    <a:pt x="56544" y="17136"/>
                    <a:pt x="56537" y="17159"/>
                  </a:cubicBezTo>
                  <a:cubicBezTo>
                    <a:pt x="56537" y="17178"/>
                    <a:pt x="56527" y="17197"/>
                    <a:pt x="56527" y="17207"/>
                  </a:cubicBezTo>
                  <a:cubicBezTo>
                    <a:pt x="56527" y="17226"/>
                    <a:pt x="56527" y="17226"/>
                    <a:pt x="56508" y="17226"/>
                  </a:cubicBezTo>
                  <a:lnTo>
                    <a:pt x="56508" y="17197"/>
                  </a:lnTo>
                  <a:cubicBezTo>
                    <a:pt x="56508" y="17197"/>
                    <a:pt x="56508" y="17207"/>
                    <a:pt x="56499" y="17207"/>
                  </a:cubicBezTo>
                  <a:cubicBezTo>
                    <a:pt x="56489" y="17207"/>
                    <a:pt x="56489" y="17207"/>
                    <a:pt x="56489" y="17197"/>
                  </a:cubicBezTo>
                  <a:cubicBezTo>
                    <a:pt x="56489" y="17191"/>
                    <a:pt x="56485" y="17184"/>
                    <a:pt x="56482" y="17184"/>
                  </a:cubicBezTo>
                  <a:cubicBezTo>
                    <a:pt x="56481" y="17184"/>
                    <a:pt x="56480" y="17185"/>
                    <a:pt x="56480" y="17188"/>
                  </a:cubicBezTo>
                  <a:cubicBezTo>
                    <a:pt x="56461" y="17188"/>
                    <a:pt x="56451" y="17197"/>
                    <a:pt x="56442" y="17207"/>
                  </a:cubicBezTo>
                  <a:lnTo>
                    <a:pt x="56451" y="17207"/>
                  </a:lnTo>
                  <a:cubicBezTo>
                    <a:pt x="56461" y="17216"/>
                    <a:pt x="56461" y="17216"/>
                    <a:pt x="56461" y="17226"/>
                  </a:cubicBezTo>
                  <a:cubicBezTo>
                    <a:pt x="56461" y="17226"/>
                    <a:pt x="56461" y="17235"/>
                    <a:pt x="56461" y="17245"/>
                  </a:cubicBezTo>
                  <a:cubicBezTo>
                    <a:pt x="56451" y="17254"/>
                    <a:pt x="56451" y="17254"/>
                    <a:pt x="56442" y="17254"/>
                  </a:cubicBezTo>
                  <a:cubicBezTo>
                    <a:pt x="56442" y="17254"/>
                    <a:pt x="56442" y="17245"/>
                    <a:pt x="56433" y="17245"/>
                  </a:cubicBezTo>
                  <a:cubicBezTo>
                    <a:pt x="56433" y="17235"/>
                    <a:pt x="56433" y="17226"/>
                    <a:pt x="56423" y="17207"/>
                  </a:cubicBezTo>
                  <a:cubicBezTo>
                    <a:pt x="56423" y="17197"/>
                    <a:pt x="56423" y="17188"/>
                    <a:pt x="56414" y="17188"/>
                  </a:cubicBezTo>
                  <a:cubicBezTo>
                    <a:pt x="56395" y="17178"/>
                    <a:pt x="56395" y="17159"/>
                    <a:pt x="56404" y="17150"/>
                  </a:cubicBezTo>
                  <a:cubicBezTo>
                    <a:pt x="56404" y="17140"/>
                    <a:pt x="56414" y="17140"/>
                    <a:pt x="56414" y="17131"/>
                  </a:cubicBezTo>
                  <a:cubicBezTo>
                    <a:pt x="56414" y="17131"/>
                    <a:pt x="56414" y="17122"/>
                    <a:pt x="56414" y="17122"/>
                  </a:cubicBezTo>
                  <a:cubicBezTo>
                    <a:pt x="56423" y="17122"/>
                    <a:pt x="56423" y="17112"/>
                    <a:pt x="56423" y="17103"/>
                  </a:cubicBezTo>
                  <a:lnTo>
                    <a:pt x="56414" y="17103"/>
                  </a:lnTo>
                  <a:cubicBezTo>
                    <a:pt x="56414" y="17093"/>
                    <a:pt x="56414" y="17093"/>
                    <a:pt x="56423" y="17093"/>
                  </a:cubicBezTo>
                  <a:cubicBezTo>
                    <a:pt x="56423" y="17084"/>
                    <a:pt x="56423" y="17074"/>
                    <a:pt x="56414" y="17074"/>
                  </a:cubicBezTo>
                  <a:cubicBezTo>
                    <a:pt x="56404" y="17065"/>
                    <a:pt x="56395" y="17065"/>
                    <a:pt x="56395" y="17065"/>
                  </a:cubicBezTo>
                  <a:cubicBezTo>
                    <a:pt x="56385" y="17065"/>
                    <a:pt x="56385" y="17055"/>
                    <a:pt x="56385" y="17055"/>
                  </a:cubicBezTo>
                  <a:cubicBezTo>
                    <a:pt x="56376" y="17036"/>
                    <a:pt x="56385" y="17008"/>
                    <a:pt x="56404" y="17008"/>
                  </a:cubicBezTo>
                  <a:cubicBezTo>
                    <a:pt x="56423" y="16998"/>
                    <a:pt x="56433" y="16989"/>
                    <a:pt x="56433" y="16980"/>
                  </a:cubicBezTo>
                  <a:cubicBezTo>
                    <a:pt x="56433" y="16970"/>
                    <a:pt x="56433" y="16961"/>
                    <a:pt x="56442" y="16961"/>
                  </a:cubicBezTo>
                  <a:cubicBezTo>
                    <a:pt x="56442" y="16951"/>
                    <a:pt x="56451" y="16951"/>
                    <a:pt x="56451" y="16951"/>
                  </a:cubicBezTo>
                  <a:cubicBezTo>
                    <a:pt x="56451" y="16942"/>
                    <a:pt x="56451" y="16942"/>
                    <a:pt x="56461" y="16932"/>
                  </a:cubicBezTo>
                  <a:cubicBezTo>
                    <a:pt x="56461" y="16932"/>
                    <a:pt x="56451" y="16923"/>
                    <a:pt x="56451" y="16923"/>
                  </a:cubicBezTo>
                  <a:cubicBezTo>
                    <a:pt x="56451" y="16913"/>
                    <a:pt x="56442" y="16913"/>
                    <a:pt x="56442" y="16904"/>
                  </a:cubicBezTo>
                  <a:cubicBezTo>
                    <a:pt x="56433" y="16894"/>
                    <a:pt x="56423" y="16885"/>
                    <a:pt x="56404" y="16875"/>
                  </a:cubicBezTo>
                  <a:cubicBezTo>
                    <a:pt x="56404" y="16885"/>
                    <a:pt x="56404" y="16885"/>
                    <a:pt x="56404" y="16885"/>
                  </a:cubicBezTo>
                  <a:cubicBezTo>
                    <a:pt x="56395" y="16885"/>
                    <a:pt x="56395" y="16894"/>
                    <a:pt x="56395" y="16894"/>
                  </a:cubicBezTo>
                  <a:cubicBezTo>
                    <a:pt x="56376" y="16885"/>
                    <a:pt x="56366" y="16885"/>
                    <a:pt x="56357" y="16885"/>
                  </a:cubicBezTo>
                  <a:cubicBezTo>
                    <a:pt x="56357" y="16875"/>
                    <a:pt x="56357" y="16875"/>
                    <a:pt x="56357" y="16875"/>
                  </a:cubicBezTo>
                  <a:lnTo>
                    <a:pt x="56328" y="16875"/>
                  </a:lnTo>
                  <a:cubicBezTo>
                    <a:pt x="56328" y="16875"/>
                    <a:pt x="56319" y="16875"/>
                    <a:pt x="56319" y="16866"/>
                  </a:cubicBezTo>
                  <a:lnTo>
                    <a:pt x="56309" y="16866"/>
                  </a:lnTo>
                  <a:cubicBezTo>
                    <a:pt x="56300" y="16866"/>
                    <a:pt x="56281" y="16866"/>
                    <a:pt x="56272" y="16875"/>
                  </a:cubicBezTo>
                  <a:lnTo>
                    <a:pt x="56281" y="16847"/>
                  </a:lnTo>
                  <a:lnTo>
                    <a:pt x="56281" y="16847"/>
                  </a:lnTo>
                  <a:lnTo>
                    <a:pt x="56262" y="16856"/>
                  </a:lnTo>
                  <a:cubicBezTo>
                    <a:pt x="56262" y="16838"/>
                    <a:pt x="56253" y="16838"/>
                    <a:pt x="56243" y="16828"/>
                  </a:cubicBezTo>
                  <a:cubicBezTo>
                    <a:pt x="56234" y="16828"/>
                    <a:pt x="56224" y="16828"/>
                    <a:pt x="56215" y="16838"/>
                  </a:cubicBezTo>
                  <a:cubicBezTo>
                    <a:pt x="56205" y="16838"/>
                    <a:pt x="56205" y="16856"/>
                    <a:pt x="56205" y="16866"/>
                  </a:cubicBezTo>
                  <a:cubicBezTo>
                    <a:pt x="56205" y="16875"/>
                    <a:pt x="56215" y="16875"/>
                    <a:pt x="56215" y="16885"/>
                  </a:cubicBezTo>
                  <a:lnTo>
                    <a:pt x="56205" y="16885"/>
                  </a:lnTo>
                  <a:lnTo>
                    <a:pt x="56186" y="16904"/>
                  </a:lnTo>
                  <a:cubicBezTo>
                    <a:pt x="56186" y="16885"/>
                    <a:pt x="56186" y="16885"/>
                    <a:pt x="56177" y="16885"/>
                  </a:cubicBezTo>
                  <a:lnTo>
                    <a:pt x="56149" y="16885"/>
                  </a:lnTo>
                  <a:cubicBezTo>
                    <a:pt x="56139" y="16885"/>
                    <a:pt x="56130" y="16894"/>
                    <a:pt x="56130" y="16894"/>
                  </a:cubicBezTo>
                  <a:cubicBezTo>
                    <a:pt x="56120" y="16904"/>
                    <a:pt x="56101" y="16913"/>
                    <a:pt x="56092" y="16913"/>
                  </a:cubicBezTo>
                  <a:cubicBezTo>
                    <a:pt x="56082" y="16913"/>
                    <a:pt x="56073" y="16913"/>
                    <a:pt x="56073" y="16923"/>
                  </a:cubicBezTo>
                  <a:cubicBezTo>
                    <a:pt x="56073" y="16932"/>
                    <a:pt x="56063" y="16942"/>
                    <a:pt x="56054" y="16942"/>
                  </a:cubicBezTo>
                  <a:cubicBezTo>
                    <a:pt x="56054" y="16942"/>
                    <a:pt x="56044" y="16951"/>
                    <a:pt x="56035" y="16951"/>
                  </a:cubicBezTo>
                  <a:cubicBezTo>
                    <a:pt x="56035" y="16970"/>
                    <a:pt x="56026" y="16980"/>
                    <a:pt x="56007" y="16980"/>
                  </a:cubicBezTo>
                  <a:lnTo>
                    <a:pt x="55997" y="16980"/>
                  </a:lnTo>
                  <a:cubicBezTo>
                    <a:pt x="55992" y="16975"/>
                    <a:pt x="55990" y="16972"/>
                    <a:pt x="55988" y="16972"/>
                  </a:cubicBezTo>
                  <a:cubicBezTo>
                    <a:pt x="55985" y="16972"/>
                    <a:pt x="55983" y="16975"/>
                    <a:pt x="55978" y="16980"/>
                  </a:cubicBezTo>
                  <a:cubicBezTo>
                    <a:pt x="55969" y="16970"/>
                    <a:pt x="55969" y="16961"/>
                    <a:pt x="55978" y="16951"/>
                  </a:cubicBezTo>
                  <a:cubicBezTo>
                    <a:pt x="55978" y="16951"/>
                    <a:pt x="55978" y="16961"/>
                    <a:pt x="55978" y="16961"/>
                  </a:cubicBezTo>
                  <a:lnTo>
                    <a:pt x="55988" y="16961"/>
                  </a:lnTo>
                  <a:cubicBezTo>
                    <a:pt x="55988" y="16961"/>
                    <a:pt x="55988" y="16951"/>
                    <a:pt x="55988" y="16942"/>
                  </a:cubicBezTo>
                  <a:cubicBezTo>
                    <a:pt x="55988" y="16932"/>
                    <a:pt x="55997" y="16923"/>
                    <a:pt x="56007" y="16923"/>
                  </a:cubicBezTo>
                  <a:cubicBezTo>
                    <a:pt x="56026" y="16913"/>
                    <a:pt x="56026" y="16904"/>
                    <a:pt x="56026" y="16894"/>
                  </a:cubicBezTo>
                  <a:cubicBezTo>
                    <a:pt x="56026" y="16885"/>
                    <a:pt x="56026" y="16875"/>
                    <a:pt x="56026" y="16866"/>
                  </a:cubicBezTo>
                  <a:lnTo>
                    <a:pt x="55997" y="16866"/>
                  </a:lnTo>
                  <a:cubicBezTo>
                    <a:pt x="55997" y="16866"/>
                    <a:pt x="56007" y="16866"/>
                    <a:pt x="56007" y="16856"/>
                  </a:cubicBezTo>
                  <a:cubicBezTo>
                    <a:pt x="56016" y="16856"/>
                    <a:pt x="56035" y="16847"/>
                    <a:pt x="56044" y="16838"/>
                  </a:cubicBezTo>
                  <a:cubicBezTo>
                    <a:pt x="56054" y="16828"/>
                    <a:pt x="56054" y="16819"/>
                    <a:pt x="56044" y="16809"/>
                  </a:cubicBezTo>
                  <a:cubicBezTo>
                    <a:pt x="56038" y="16802"/>
                    <a:pt x="56026" y="16796"/>
                    <a:pt x="56017" y="16796"/>
                  </a:cubicBezTo>
                  <a:cubicBezTo>
                    <a:pt x="56013" y="16796"/>
                    <a:pt x="56009" y="16797"/>
                    <a:pt x="56007" y="16800"/>
                  </a:cubicBezTo>
                  <a:lnTo>
                    <a:pt x="55959" y="16800"/>
                  </a:lnTo>
                  <a:cubicBezTo>
                    <a:pt x="55950" y="16809"/>
                    <a:pt x="55940" y="16809"/>
                    <a:pt x="55940" y="16819"/>
                  </a:cubicBezTo>
                  <a:cubicBezTo>
                    <a:pt x="55931" y="16828"/>
                    <a:pt x="55921" y="16838"/>
                    <a:pt x="55902" y="16838"/>
                  </a:cubicBezTo>
                  <a:cubicBezTo>
                    <a:pt x="55902" y="16838"/>
                    <a:pt x="55893" y="16838"/>
                    <a:pt x="55893" y="16828"/>
                  </a:cubicBezTo>
                  <a:cubicBezTo>
                    <a:pt x="55893" y="16838"/>
                    <a:pt x="55891" y="16840"/>
                    <a:pt x="55887" y="16840"/>
                  </a:cubicBezTo>
                  <a:cubicBezTo>
                    <a:pt x="55884" y="16840"/>
                    <a:pt x="55879" y="16838"/>
                    <a:pt x="55874" y="16838"/>
                  </a:cubicBezTo>
                  <a:cubicBezTo>
                    <a:pt x="55865" y="16838"/>
                    <a:pt x="55855" y="16847"/>
                    <a:pt x="55855" y="16856"/>
                  </a:cubicBezTo>
                  <a:cubicBezTo>
                    <a:pt x="55855" y="16856"/>
                    <a:pt x="55855" y="16866"/>
                    <a:pt x="55855" y="16866"/>
                  </a:cubicBezTo>
                  <a:cubicBezTo>
                    <a:pt x="55865" y="16875"/>
                    <a:pt x="55855" y="16885"/>
                    <a:pt x="55846" y="16885"/>
                  </a:cubicBezTo>
                  <a:lnTo>
                    <a:pt x="55827" y="16885"/>
                  </a:lnTo>
                  <a:cubicBezTo>
                    <a:pt x="55827" y="16885"/>
                    <a:pt x="55827" y="16875"/>
                    <a:pt x="55827" y="16875"/>
                  </a:cubicBezTo>
                  <a:cubicBezTo>
                    <a:pt x="55827" y="16866"/>
                    <a:pt x="55827" y="16866"/>
                    <a:pt x="55827" y="16866"/>
                  </a:cubicBezTo>
                  <a:cubicBezTo>
                    <a:pt x="55827" y="16856"/>
                    <a:pt x="55817" y="16856"/>
                    <a:pt x="55817" y="16847"/>
                  </a:cubicBezTo>
                  <a:cubicBezTo>
                    <a:pt x="55817" y="16856"/>
                    <a:pt x="55808" y="16856"/>
                    <a:pt x="55808" y="16866"/>
                  </a:cubicBezTo>
                  <a:cubicBezTo>
                    <a:pt x="55798" y="16866"/>
                    <a:pt x="55798" y="16875"/>
                    <a:pt x="55798" y="16875"/>
                  </a:cubicBezTo>
                  <a:cubicBezTo>
                    <a:pt x="55789" y="16875"/>
                    <a:pt x="55789" y="16866"/>
                    <a:pt x="55789" y="16856"/>
                  </a:cubicBezTo>
                  <a:cubicBezTo>
                    <a:pt x="55798" y="16838"/>
                    <a:pt x="55817" y="16828"/>
                    <a:pt x="55827" y="16819"/>
                  </a:cubicBezTo>
                  <a:cubicBezTo>
                    <a:pt x="55836" y="16809"/>
                    <a:pt x="55846" y="16809"/>
                    <a:pt x="55836" y="16800"/>
                  </a:cubicBezTo>
                  <a:cubicBezTo>
                    <a:pt x="55836" y="16790"/>
                    <a:pt x="55836" y="16790"/>
                    <a:pt x="55836" y="16790"/>
                  </a:cubicBezTo>
                  <a:lnTo>
                    <a:pt x="55827" y="16790"/>
                  </a:lnTo>
                  <a:cubicBezTo>
                    <a:pt x="55827" y="16790"/>
                    <a:pt x="55827" y="16800"/>
                    <a:pt x="55827" y="16800"/>
                  </a:cubicBezTo>
                  <a:cubicBezTo>
                    <a:pt x="55817" y="16790"/>
                    <a:pt x="55817" y="16790"/>
                    <a:pt x="55817" y="16790"/>
                  </a:cubicBezTo>
                  <a:cubicBezTo>
                    <a:pt x="55808" y="16781"/>
                    <a:pt x="55808" y="16781"/>
                    <a:pt x="55798" y="16781"/>
                  </a:cubicBezTo>
                  <a:cubicBezTo>
                    <a:pt x="55789" y="16771"/>
                    <a:pt x="55779" y="16771"/>
                    <a:pt x="55770" y="16771"/>
                  </a:cubicBezTo>
                  <a:cubicBezTo>
                    <a:pt x="55770" y="16762"/>
                    <a:pt x="55770" y="16762"/>
                    <a:pt x="55760" y="16762"/>
                  </a:cubicBezTo>
                  <a:cubicBezTo>
                    <a:pt x="55760" y="16752"/>
                    <a:pt x="55751" y="16752"/>
                    <a:pt x="55742" y="16752"/>
                  </a:cubicBezTo>
                  <a:cubicBezTo>
                    <a:pt x="55751" y="16743"/>
                    <a:pt x="55751" y="16743"/>
                    <a:pt x="55751" y="16733"/>
                  </a:cubicBezTo>
                  <a:cubicBezTo>
                    <a:pt x="55760" y="16715"/>
                    <a:pt x="55751" y="16686"/>
                    <a:pt x="55723" y="16677"/>
                  </a:cubicBezTo>
                  <a:lnTo>
                    <a:pt x="55694" y="16677"/>
                  </a:lnTo>
                  <a:cubicBezTo>
                    <a:pt x="55675" y="16667"/>
                    <a:pt x="55666" y="16667"/>
                    <a:pt x="55656" y="16658"/>
                  </a:cubicBezTo>
                  <a:cubicBezTo>
                    <a:pt x="55647" y="16658"/>
                    <a:pt x="55647" y="16667"/>
                    <a:pt x="55647" y="16667"/>
                  </a:cubicBezTo>
                  <a:cubicBezTo>
                    <a:pt x="55656" y="16677"/>
                    <a:pt x="55656" y="16686"/>
                    <a:pt x="55666" y="16696"/>
                  </a:cubicBezTo>
                  <a:cubicBezTo>
                    <a:pt x="55666" y="16696"/>
                    <a:pt x="55666" y="16696"/>
                    <a:pt x="55666" y="16705"/>
                  </a:cubicBezTo>
                  <a:lnTo>
                    <a:pt x="55647" y="16696"/>
                  </a:lnTo>
                  <a:cubicBezTo>
                    <a:pt x="55647" y="16696"/>
                    <a:pt x="55647" y="16705"/>
                    <a:pt x="55647" y="16705"/>
                  </a:cubicBezTo>
                  <a:cubicBezTo>
                    <a:pt x="55647" y="16715"/>
                    <a:pt x="55637" y="16715"/>
                    <a:pt x="55628" y="16715"/>
                  </a:cubicBezTo>
                  <a:cubicBezTo>
                    <a:pt x="55609" y="16715"/>
                    <a:pt x="55609" y="16696"/>
                    <a:pt x="55600" y="16686"/>
                  </a:cubicBezTo>
                  <a:cubicBezTo>
                    <a:pt x="55600" y="16686"/>
                    <a:pt x="55600" y="16686"/>
                    <a:pt x="55600" y="16677"/>
                  </a:cubicBezTo>
                  <a:lnTo>
                    <a:pt x="55571" y="16677"/>
                  </a:lnTo>
                  <a:lnTo>
                    <a:pt x="55581" y="16667"/>
                  </a:lnTo>
                  <a:lnTo>
                    <a:pt x="55571" y="16658"/>
                  </a:lnTo>
                  <a:lnTo>
                    <a:pt x="55562" y="16667"/>
                  </a:lnTo>
                  <a:cubicBezTo>
                    <a:pt x="55559" y="16664"/>
                    <a:pt x="55556" y="16663"/>
                    <a:pt x="55555" y="16663"/>
                  </a:cubicBezTo>
                  <a:cubicBezTo>
                    <a:pt x="55551" y="16663"/>
                    <a:pt x="55549" y="16667"/>
                    <a:pt x="55543" y="16667"/>
                  </a:cubicBezTo>
                  <a:cubicBezTo>
                    <a:pt x="55543" y="16677"/>
                    <a:pt x="55533" y="16677"/>
                    <a:pt x="55533" y="16677"/>
                  </a:cubicBezTo>
                  <a:cubicBezTo>
                    <a:pt x="55524" y="16681"/>
                    <a:pt x="55519" y="16684"/>
                    <a:pt x="55516" y="16684"/>
                  </a:cubicBezTo>
                  <a:cubicBezTo>
                    <a:pt x="55512" y="16684"/>
                    <a:pt x="55510" y="16681"/>
                    <a:pt x="55505" y="16677"/>
                  </a:cubicBezTo>
                  <a:lnTo>
                    <a:pt x="55505" y="16696"/>
                  </a:lnTo>
                  <a:cubicBezTo>
                    <a:pt x="55495" y="16686"/>
                    <a:pt x="55486" y="16686"/>
                    <a:pt x="55477" y="16677"/>
                  </a:cubicBezTo>
                  <a:cubicBezTo>
                    <a:pt x="55486" y="16667"/>
                    <a:pt x="55495" y="16658"/>
                    <a:pt x="55495" y="16648"/>
                  </a:cubicBezTo>
                  <a:cubicBezTo>
                    <a:pt x="55495" y="16639"/>
                    <a:pt x="55505" y="16629"/>
                    <a:pt x="55495" y="16620"/>
                  </a:cubicBezTo>
                  <a:cubicBezTo>
                    <a:pt x="55491" y="16615"/>
                    <a:pt x="55486" y="16613"/>
                    <a:pt x="55481" y="16613"/>
                  </a:cubicBezTo>
                  <a:cubicBezTo>
                    <a:pt x="55477" y="16613"/>
                    <a:pt x="55472" y="16615"/>
                    <a:pt x="55467" y="16620"/>
                  </a:cubicBezTo>
                  <a:cubicBezTo>
                    <a:pt x="55458" y="16620"/>
                    <a:pt x="55448" y="16620"/>
                    <a:pt x="55439" y="16610"/>
                  </a:cubicBezTo>
                  <a:cubicBezTo>
                    <a:pt x="55429" y="16610"/>
                    <a:pt x="55420" y="16601"/>
                    <a:pt x="55410" y="16601"/>
                  </a:cubicBezTo>
                  <a:cubicBezTo>
                    <a:pt x="55401" y="16601"/>
                    <a:pt x="55401" y="16601"/>
                    <a:pt x="55401" y="16610"/>
                  </a:cubicBezTo>
                  <a:cubicBezTo>
                    <a:pt x="55401" y="16620"/>
                    <a:pt x="55401" y="16620"/>
                    <a:pt x="55401" y="16629"/>
                  </a:cubicBezTo>
                  <a:cubicBezTo>
                    <a:pt x="55401" y="16639"/>
                    <a:pt x="55391" y="16639"/>
                    <a:pt x="55391" y="16639"/>
                  </a:cubicBezTo>
                  <a:cubicBezTo>
                    <a:pt x="55382" y="16648"/>
                    <a:pt x="55382" y="16648"/>
                    <a:pt x="55372" y="16648"/>
                  </a:cubicBezTo>
                  <a:cubicBezTo>
                    <a:pt x="55372" y="16653"/>
                    <a:pt x="55370" y="16655"/>
                    <a:pt x="55368" y="16655"/>
                  </a:cubicBezTo>
                  <a:cubicBezTo>
                    <a:pt x="55365" y="16655"/>
                    <a:pt x="55363" y="16653"/>
                    <a:pt x="55363" y="16648"/>
                  </a:cubicBezTo>
                  <a:cubicBezTo>
                    <a:pt x="55363" y="16639"/>
                    <a:pt x="55363" y="16639"/>
                    <a:pt x="55363" y="16629"/>
                  </a:cubicBezTo>
                  <a:cubicBezTo>
                    <a:pt x="55363" y="16620"/>
                    <a:pt x="55363" y="16620"/>
                    <a:pt x="55353" y="16620"/>
                  </a:cubicBezTo>
                  <a:cubicBezTo>
                    <a:pt x="55349" y="16615"/>
                    <a:pt x="55346" y="16613"/>
                    <a:pt x="55344" y="16613"/>
                  </a:cubicBezTo>
                  <a:cubicBezTo>
                    <a:pt x="55342" y="16613"/>
                    <a:pt x="55339" y="16615"/>
                    <a:pt x="55335" y="16620"/>
                  </a:cubicBezTo>
                  <a:cubicBezTo>
                    <a:pt x="55335" y="16620"/>
                    <a:pt x="55330" y="16616"/>
                    <a:pt x="55328" y="16616"/>
                  </a:cubicBezTo>
                  <a:cubicBezTo>
                    <a:pt x="55326" y="16616"/>
                    <a:pt x="55325" y="16617"/>
                    <a:pt x="55325" y="16620"/>
                  </a:cubicBezTo>
                  <a:cubicBezTo>
                    <a:pt x="55316" y="16620"/>
                    <a:pt x="55316" y="16629"/>
                    <a:pt x="55306" y="16629"/>
                  </a:cubicBezTo>
                  <a:cubicBezTo>
                    <a:pt x="55316" y="16620"/>
                    <a:pt x="55306" y="16610"/>
                    <a:pt x="55306" y="16601"/>
                  </a:cubicBezTo>
                  <a:cubicBezTo>
                    <a:pt x="55306" y="16591"/>
                    <a:pt x="55306" y="16591"/>
                    <a:pt x="55306" y="16591"/>
                  </a:cubicBezTo>
                  <a:cubicBezTo>
                    <a:pt x="55306" y="16587"/>
                    <a:pt x="55304" y="16584"/>
                    <a:pt x="55301" y="16584"/>
                  </a:cubicBezTo>
                  <a:cubicBezTo>
                    <a:pt x="55299" y="16584"/>
                    <a:pt x="55297" y="16587"/>
                    <a:pt x="55297" y="16591"/>
                  </a:cubicBezTo>
                  <a:cubicBezTo>
                    <a:pt x="55287" y="16591"/>
                    <a:pt x="55278" y="16601"/>
                    <a:pt x="55268" y="16610"/>
                  </a:cubicBezTo>
                  <a:lnTo>
                    <a:pt x="55268" y="16601"/>
                  </a:lnTo>
                  <a:cubicBezTo>
                    <a:pt x="55259" y="16610"/>
                    <a:pt x="55249" y="16629"/>
                    <a:pt x="55249" y="16639"/>
                  </a:cubicBezTo>
                  <a:lnTo>
                    <a:pt x="55230" y="16639"/>
                  </a:lnTo>
                  <a:cubicBezTo>
                    <a:pt x="55230" y="16639"/>
                    <a:pt x="55221" y="16629"/>
                    <a:pt x="55221" y="16629"/>
                  </a:cubicBezTo>
                  <a:cubicBezTo>
                    <a:pt x="55221" y="16620"/>
                    <a:pt x="55221" y="16610"/>
                    <a:pt x="55221" y="16601"/>
                  </a:cubicBezTo>
                  <a:cubicBezTo>
                    <a:pt x="55221" y="16591"/>
                    <a:pt x="55221" y="16591"/>
                    <a:pt x="55211" y="16591"/>
                  </a:cubicBezTo>
                  <a:cubicBezTo>
                    <a:pt x="55211" y="16591"/>
                    <a:pt x="55211" y="16591"/>
                    <a:pt x="55202" y="16582"/>
                  </a:cubicBezTo>
                  <a:cubicBezTo>
                    <a:pt x="55193" y="16582"/>
                    <a:pt x="55193" y="16582"/>
                    <a:pt x="55193" y="16591"/>
                  </a:cubicBezTo>
                  <a:cubicBezTo>
                    <a:pt x="55183" y="16601"/>
                    <a:pt x="55183" y="16601"/>
                    <a:pt x="55174" y="16601"/>
                  </a:cubicBezTo>
                  <a:cubicBezTo>
                    <a:pt x="55174" y="16591"/>
                    <a:pt x="55164" y="16591"/>
                    <a:pt x="55155" y="16582"/>
                  </a:cubicBezTo>
                  <a:lnTo>
                    <a:pt x="55145" y="16582"/>
                  </a:lnTo>
                  <a:cubicBezTo>
                    <a:pt x="55155" y="16563"/>
                    <a:pt x="55136" y="16554"/>
                    <a:pt x="55126" y="16544"/>
                  </a:cubicBezTo>
                  <a:lnTo>
                    <a:pt x="55117" y="16544"/>
                  </a:lnTo>
                  <a:cubicBezTo>
                    <a:pt x="55113" y="16548"/>
                    <a:pt x="55111" y="16550"/>
                    <a:pt x="55109" y="16550"/>
                  </a:cubicBezTo>
                  <a:cubicBezTo>
                    <a:pt x="55106" y="16550"/>
                    <a:pt x="55103" y="16546"/>
                    <a:pt x="55098" y="16535"/>
                  </a:cubicBezTo>
                  <a:cubicBezTo>
                    <a:pt x="55098" y="16525"/>
                    <a:pt x="55098" y="16525"/>
                    <a:pt x="55098" y="16516"/>
                  </a:cubicBezTo>
                  <a:lnTo>
                    <a:pt x="55079" y="16516"/>
                  </a:lnTo>
                  <a:cubicBezTo>
                    <a:pt x="55070" y="16525"/>
                    <a:pt x="55070" y="16525"/>
                    <a:pt x="55070" y="16535"/>
                  </a:cubicBezTo>
                  <a:cubicBezTo>
                    <a:pt x="55070" y="16535"/>
                    <a:pt x="55070" y="16525"/>
                    <a:pt x="55060" y="16525"/>
                  </a:cubicBezTo>
                  <a:cubicBezTo>
                    <a:pt x="55051" y="16516"/>
                    <a:pt x="55041" y="16506"/>
                    <a:pt x="55032" y="16497"/>
                  </a:cubicBezTo>
                  <a:lnTo>
                    <a:pt x="55022" y="16497"/>
                  </a:lnTo>
                  <a:cubicBezTo>
                    <a:pt x="55013" y="16506"/>
                    <a:pt x="55003" y="16506"/>
                    <a:pt x="54984" y="16506"/>
                  </a:cubicBezTo>
                  <a:cubicBezTo>
                    <a:pt x="54975" y="16506"/>
                    <a:pt x="54975" y="16516"/>
                    <a:pt x="54984" y="16525"/>
                  </a:cubicBezTo>
                  <a:cubicBezTo>
                    <a:pt x="54984" y="16525"/>
                    <a:pt x="54984" y="16535"/>
                    <a:pt x="54984" y="16535"/>
                  </a:cubicBezTo>
                  <a:cubicBezTo>
                    <a:pt x="54980" y="16539"/>
                    <a:pt x="54975" y="16542"/>
                    <a:pt x="54970" y="16542"/>
                  </a:cubicBezTo>
                  <a:cubicBezTo>
                    <a:pt x="54965" y="16542"/>
                    <a:pt x="54961" y="16539"/>
                    <a:pt x="54956" y="16535"/>
                  </a:cubicBezTo>
                  <a:cubicBezTo>
                    <a:pt x="54956" y="16525"/>
                    <a:pt x="54946" y="16516"/>
                    <a:pt x="54946" y="16506"/>
                  </a:cubicBezTo>
                  <a:cubicBezTo>
                    <a:pt x="54946" y="16506"/>
                    <a:pt x="54946" y="16506"/>
                    <a:pt x="54937" y="16497"/>
                  </a:cubicBezTo>
                  <a:cubicBezTo>
                    <a:pt x="54918" y="16516"/>
                    <a:pt x="54899" y="16516"/>
                    <a:pt x="54880" y="16525"/>
                  </a:cubicBezTo>
                  <a:cubicBezTo>
                    <a:pt x="54880" y="16525"/>
                    <a:pt x="54890" y="16535"/>
                    <a:pt x="54890" y="16535"/>
                  </a:cubicBezTo>
                  <a:cubicBezTo>
                    <a:pt x="54899" y="16535"/>
                    <a:pt x="54899" y="16535"/>
                    <a:pt x="54909" y="16544"/>
                  </a:cubicBezTo>
                  <a:cubicBezTo>
                    <a:pt x="54918" y="16544"/>
                    <a:pt x="54918" y="16554"/>
                    <a:pt x="54918" y="16563"/>
                  </a:cubicBezTo>
                  <a:cubicBezTo>
                    <a:pt x="54928" y="16563"/>
                    <a:pt x="54928" y="16573"/>
                    <a:pt x="54928" y="16573"/>
                  </a:cubicBezTo>
                  <a:cubicBezTo>
                    <a:pt x="54928" y="16582"/>
                    <a:pt x="54928" y="16582"/>
                    <a:pt x="54937" y="16591"/>
                  </a:cubicBezTo>
                  <a:cubicBezTo>
                    <a:pt x="54937" y="16601"/>
                    <a:pt x="54937" y="16610"/>
                    <a:pt x="54937" y="16610"/>
                  </a:cubicBezTo>
                  <a:lnTo>
                    <a:pt x="54946" y="16610"/>
                  </a:lnTo>
                  <a:cubicBezTo>
                    <a:pt x="54946" y="16610"/>
                    <a:pt x="54956" y="16601"/>
                    <a:pt x="54956" y="16601"/>
                  </a:cubicBezTo>
                  <a:cubicBezTo>
                    <a:pt x="54965" y="16610"/>
                    <a:pt x="54975" y="16610"/>
                    <a:pt x="54975" y="16620"/>
                  </a:cubicBezTo>
                  <a:cubicBezTo>
                    <a:pt x="54984" y="16629"/>
                    <a:pt x="54994" y="16639"/>
                    <a:pt x="55003" y="16648"/>
                  </a:cubicBezTo>
                  <a:cubicBezTo>
                    <a:pt x="55013" y="16658"/>
                    <a:pt x="55022" y="16677"/>
                    <a:pt x="55022" y="16686"/>
                  </a:cubicBezTo>
                  <a:cubicBezTo>
                    <a:pt x="55022" y="16686"/>
                    <a:pt x="55013" y="16677"/>
                    <a:pt x="55013" y="16677"/>
                  </a:cubicBezTo>
                  <a:cubicBezTo>
                    <a:pt x="55003" y="16677"/>
                    <a:pt x="55003" y="16677"/>
                    <a:pt x="55003" y="16686"/>
                  </a:cubicBezTo>
                  <a:cubicBezTo>
                    <a:pt x="55003" y="16686"/>
                    <a:pt x="55003" y="16696"/>
                    <a:pt x="55003" y="16696"/>
                  </a:cubicBezTo>
                  <a:cubicBezTo>
                    <a:pt x="54994" y="16696"/>
                    <a:pt x="54994" y="16696"/>
                    <a:pt x="54994" y="16686"/>
                  </a:cubicBezTo>
                  <a:cubicBezTo>
                    <a:pt x="54984" y="16677"/>
                    <a:pt x="54975" y="16677"/>
                    <a:pt x="54956" y="16667"/>
                  </a:cubicBezTo>
                  <a:lnTo>
                    <a:pt x="54918" y="16667"/>
                  </a:lnTo>
                  <a:cubicBezTo>
                    <a:pt x="54913" y="16672"/>
                    <a:pt x="54911" y="16674"/>
                    <a:pt x="54909" y="16674"/>
                  </a:cubicBezTo>
                  <a:cubicBezTo>
                    <a:pt x="54906" y="16674"/>
                    <a:pt x="54904" y="16672"/>
                    <a:pt x="54899" y="16667"/>
                  </a:cubicBezTo>
                  <a:cubicBezTo>
                    <a:pt x="54899" y="16658"/>
                    <a:pt x="54899" y="16658"/>
                    <a:pt x="54890" y="16658"/>
                  </a:cubicBezTo>
                  <a:cubicBezTo>
                    <a:pt x="54890" y="16658"/>
                    <a:pt x="54890" y="16648"/>
                    <a:pt x="54890" y="16648"/>
                  </a:cubicBezTo>
                  <a:lnTo>
                    <a:pt x="54871" y="16658"/>
                  </a:lnTo>
                  <a:cubicBezTo>
                    <a:pt x="54871" y="16658"/>
                    <a:pt x="54871" y="16648"/>
                    <a:pt x="54871" y="16639"/>
                  </a:cubicBezTo>
                  <a:lnTo>
                    <a:pt x="54852" y="16639"/>
                  </a:lnTo>
                  <a:cubicBezTo>
                    <a:pt x="54852" y="16639"/>
                    <a:pt x="54852" y="16648"/>
                    <a:pt x="54852" y="16648"/>
                  </a:cubicBezTo>
                  <a:lnTo>
                    <a:pt x="54833" y="16648"/>
                  </a:lnTo>
                  <a:lnTo>
                    <a:pt x="54842" y="16639"/>
                  </a:lnTo>
                  <a:lnTo>
                    <a:pt x="54833" y="16629"/>
                  </a:lnTo>
                  <a:lnTo>
                    <a:pt x="54814" y="16639"/>
                  </a:lnTo>
                  <a:cubicBezTo>
                    <a:pt x="54814" y="16629"/>
                    <a:pt x="54814" y="16629"/>
                    <a:pt x="54823" y="16620"/>
                  </a:cubicBezTo>
                  <a:cubicBezTo>
                    <a:pt x="54823" y="16610"/>
                    <a:pt x="54814" y="16610"/>
                    <a:pt x="54804" y="16610"/>
                  </a:cubicBezTo>
                  <a:cubicBezTo>
                    <a:pt x="54795" y="16610"/>
                    <a:pt x="54795" y="16620"/>
                    <a:pt x="54786" y="16620"/>
                  </a:cubicBezTo>
                  <a:lnTo>
                    <a:pt x="54776" y="16620"/>
                  </a:lnTo>
                  <a:lnTo>
                    <a:pt x="54795" y="16601"/>
                  </a:lnTo>
                  <a:cubicBezTo>
                    <a:pt x="54795" y="16596"/>
                    <a:pt x="54788" y="16594"/>
                    <a:pt x="54780" y="16594"/>
                  </a:cubicBezTo>
                  <a:cubicBezTo>
                    <a:pt x="54771" y="16594"/>
                    <a:pt x="54762" y="16596"/>
                    <a:pt x="54757" y="16601"/>
                  </a:cubicBezTo>
                  <a:lnTo>
                    <a:pt x="54748" y="16601"/>
                  </a:lnTo>
                  <a:cubicBezTo>
                    <a:pt x="54748" y="16601"/>
                    <a:pt x="54748" y="16610"/>
                    <a:pt x="54748" y="16610"/>
                  </a:cubicBezTo>
                  <a:cubicBezTo>
                    <a:pt x="54757" y="16620"/>
                    <a:pt x="54757" y="16629"/>
                    <a:pt x="54757" y="16629"/>
                  </a:cubicBezTo>
                  <a:cubicBezTo>
                    <a:pt x="54748" y="16639"/>
                    <a:pt x="54738" y="16648"/>
                    <a:pt x="54729" y="16667"/>
                  </a:cubicBezTo>
                  <a:cubicBezTo>
                    <a:pt x="54738" y="16677"/>
                    <a:pt x="54738" y="16677"/>
                    <a:pt x="54738" y="16686"/>
                  </a:cubicBezTo>
                  <a:cubicBezTo>
                    <a:pt x="54729" y="16696"/>
                    <a:pt x="54729" y="16705"/>
                    <a:pt x="54729" y="16715"/>
                  </a:cubicBezTo>
                  <a:cubicBezTo>
                    <a:pt x="54729" y="16724"/>
                    <a:pt x="54729" y="16743"/>
                    <a:pt x="54729" y="16752"/>
                  </a:cubicBezTo>
                  <a:cubicBezTo>
                    <a:pt x="54738" y="16762"/>
                    <a:pt x="54729" y="16771"/>
                    <a:pt x="54719" y="16781"/>
                  </a:cubicBezTo>
                  <a:lnTo>
                    <a:pt x="54710" y="16781"/>
                  </a:lnTo>
                  <a:cubicBezTo>
                    <a:pt x="54719" y="16771"/>
                    <a:pt x="54719" y="16771"/>
                    <a:pt x="54719" y="16762"/>
                  </a:cubicBezTo>
                  <a:cubicBezTo>
                    <a:pt x="54719" y="16752"/>
                    <a:pt x="54719" y="16752"/>
                    <a:pt x="54710" y="16743"/>
                  </a:cubicBezTo>
                  <a:cubicBezTo>
                    <a:pt x="54710" y="16733"/>
                    <a:pt x="54710" y="16733"/>
                    <a:pt x="54710" y="16724"/>
                  </a:cubicBezTo>
                  <a:cubicBezTo>
                    <a:pt x="54710" y="16733"/>
                    <a:pt x="54700" y="16733"/>
                    <a:pt x="54700" y="16733"/>
                  </a:cubicBezTo>
                  <a:cubicBezTo>
                    <a:pt x="54691" y="16743"/>
                    <a:pt x="54681" y="16752"/>
                    <a:pt x="54672" y="16762"/>
                  </a:cubicBezTo>
                  <a:lnTo>
                    <a:pt x="54681" y="16771"/>
                  </a:lnTo>
                  <a:cubicBezTo>
                    <a:pt x="54681" y="16781"/>
                    <a:pt x="54672" y="16781"/>
                    <a:pt x="54672" y="16790"/>
                  </a:cubicBezTo>
                  <a:cubicBezTo>
                    <a:pt x="54663" y="16771"/>
                    <a:pt x="54653" y="16762"/>
                    <a:pt x="54653" y="16752"/>
                  </a:cubicBezTo>
                  <a:cubicBezTo>
                    <a:pt x="54653" y="16743"/>
                    <a:pt x="54653" y="16743"/>
                    <a:pt x="54644" y="16743"/>
                  </a:cubicBezTo>
                  <a:lnTo>
                    <a:pt x="54634" y="16743"/>
                  </a:lnTo>
                  <a:cubicBezTo>
                    <a:pt x="54634" y="16752"/>
                    <a:pt x="54625" y="16752"/>
                    <a:pt x="54625" y="16752"/>
                  </a:cubicBezTo>
                  <a:cubicBezTo>
                    <a:pt x="54615" y="16752"/>
                    <a:pt x="54615" y="16752"/>
                    <a:pt x="54615" y="16762"/>
                  </a:cubicBezTo>
                  <a:cubicBezTo>
                    <a:pt x="54615" y="16771"/>
                    <a:pt x="54615" y="16771"/>
                    <a:pt x="54606" y="16771"/>
                  </a:cubicBezTo>
                  <a:cubicBezTo>
                    <a:pt x="54606" y="16781"/>
                    <a:pt x="54596" y="16781"/>
                    <a:pt x="54587" y="16790"/>
                  </a:cubicBezTo>
                  <a:cubicBezTo>
                    <a:pt x="54587" y="16781"/>
                    <a:pt x="54587" y="16781"/>
                    <a:pt x="54587" y="16781"/>
                  </a:cubicBezTo>
                  <a:cubicBezTo>
                    <a:pt x="54587" y="16781"/>
                    <a:pt x="54587" y="16771"/>
                    <a:pt x="54587" y="16771"/>
                  </a:cubicBezTo>
                  <a:cubicBezTo>
                    <a:pt x="54587" y="16771"/>
                    <a:pt x="54587" y="16762"/>
                    <a:pt x="54577" y="16762"/>
                  </a:cubicBezTo>
                  <a:lnTo>
                    <a:pt x="54568" y="16762"/>
                  </a:lnTo>
                  <a:cubicBezTo>
                    <a:pt x="54568" y="16771"/>
                    <a:pt x="54558" y="16771"/>
                    <a:pt x="54558" y="16781"/>
                  </a:cubicBezTo>
                  <a:lnTo>
                    <a:pt x="54549" y="16781"/>
                  </a:lnTo>
                  <a:cubicBezTo>
                    <a:pt x="54549" y="16800"/>
                    <a:pt x="54539" y="16809"/>
                    <a:pt x="54521" y="16809"/>
                  </a:cubicBezTo>
                  <a:cubicBezTo>
                    <a:pt x="54521" y="16819"/>
                    <a:pt x="54530" y="16828"/>
                    <a:pt x="54539" y="16838"/>
                  </a:cubicBezTo>
                  <a:cubicBezTo>
                    <a:pt x="54539" y="16838"/>
                    <a:pt x="54535" y="16842"/>
                    <a:pt x="54532" y="16842"/>
                  </a:cubicBezTo>
                  <a:cubicBezTo>
                    <a:pt x="54531" y="16842"/>
                    <a:pt x="54530" y="16841"/>
                    <a:pt x="54530" y="16838"/>
                  </a:cubicBezTo>
                  <a:cubicBezTo>
                    <a:pt x="54521" y="16838"/>
                    <a:pt x="54511" y="16828"/>
                    <a:pt x="54502" y="16819"/>
                  </a:cubicBezTo>
                  <a:cubicBezTo>
                    <a:pt x="54511" y="16809"/>
                    <a:pt x="54511" y="16800"/>
                    <a:pt x="54502" y="16800"/>
                  </a:cubicBezTo>
                  <a:cubicBezTo>
                    <a:pt x="54502" y="16790"/>
                    <a:pt x="54502" y="16790"/>
                    <a:pt x="54502" y="16781"/>
                  </a:cubicBezTo>
                  <a:cubicBezTo>
                    <a:pt x="54502" y="16781"/>
                    <a:pt x="54492" y="16771"/>
                    <a:pt x="54492" y="16762"/>
                  </a:cubicBezTo>
                  <a:lnTo>
                    <a:pt x="54483" y="16762"/>
                  </a:lnTo>
                  <a:cubicBezTo>
                    <a:pt x="54483" y="16762"/>
                    <a:pt x="54473" y="16771"/>
                    <a:pt x="54473" y="16771"/>
                  </a:cubicBezTo>
                  <a:cubicBezTo>
                    <a:pt x="54473" y="16781"/>
                    <a:pt x="54473" y="16781"/>
                    <a:pt x="54473" y="16790"/>
                  </a:cubicBezTo>
                  <a:cubicBezTo>
                    <a:pt x="54473" y="16790"/>
                    <a:pt x="54473" y="16800"/>
                    <a:pt x="54473" y="16800"/>
                  </a:cubicBezTo>
                  <a:cubicBezTo>
                    <a:pt x="54464" y="16800"/>
                    <a:pt x="54464" y="16800"/>
                    <a:pt x="54464" y="16819"/>
                  </a:cubicBezTo>
                  <a:lnTo>
                    <a:pt x="54464" y="16828"/>
                  </a:lnTo>
                  <a:cubicBezTo>
                    <a:pt x="54464" y="16847"/>
                    <a:pt x="54464" y="16847"/>
                    <a:pt x="54445" y="16847"/>
                  </a:cubicBezTo>
                  <a:cubicBezTo>
                    <a:pt x="54445" y="16847"/>
                    <a:pt x="54435" y="16856"/>
                    <a:pt x="54435" y="16856"/>
                  </a:cubicBezTo>
                  <a:cubicBezTo>
                    <a:pt x="54435" y="16856"/>
                    <a:pt x="54426" y="16847"/>
                    <a:pt x="54426" y="16847"/>
                  </a:cubicBezTo>
                  <a:cubicBezTo>
                    <a:pt x="54423" y="16850"/>
                    <a:pt x="54421" y="16851"/>
                    <a:pt x="54419" y="16851"/>
                  </a:cubicBezTo>
                  <a:cubicBezTo>
                    <a:pt x="54416" y="16851"/>
                    <a:pt x="54416" y="16847"/>
                    <a:pt x="54416" y="16847"/>
                  </a:cubicBezTo>
                  <a:cubicBezTo>
                    <a:pt x="54407" y="16838"/>
                    <a:pt x="54407" y="16838"/>
                    <a:pt x="54407" y="16838"/>
                  </a:cubicBezTo>
                  <a:cubicBezTo>
                    <a:pt x="54402" y="16833"/>
                    <a:pt x="54400" y="16830"/>
                    <a:pt x="54397" y="16830"/>
                  </a:cubicBezTo>
                  <a:cubicBezTo>
                    <a:pt x="54395" y="16830"/>
                    <a:pt x="54393" y="16833"/>
                    <a:pt x="54388" y="16838"/>
                  </a:cubicBezTo>
                  <a:cubicBezTo>
                    <a:pt x="54388" y="16847"/>
                    <a:pt x="54388" y="16856"/>
                    <a:pt x="54388" y="16866"/>
                  </a:cubicBezTo>
                  <a:cubicBezTo>
                    <a:pt x="54407" y="16875"/>
                    <a:pt x="54397" y="16894"/>
                    <a:pt x="54388" y="16904"/>
                  </a:cubicBezTo>
                  <a:cubicBezTo>
                    <a:pt x="54385" y="16907"/>
                    <a:pt x="54383" y="16908"/>
                    <a:pt x="54381" y="16908"/>
                  </a:cubicBezTo>
                  <a:cubicBezTo>
                    <a:pt x="54379" y="16908"/>
                    <a:pt x="54379" y="16904"/>
                    <a:pt x="54379" y="16904"/>
                  </a:cubicBezTo>
                  <a:cubicBezTo>
                    <a:pt x="54379" y="16894"/>
                    <a:pt x="54369" y="16885"/>
                    <a:pt x="54369" y="16885"/>
                  </a:cubicBezTo>
                  <a:cubicBezTo>
                    <a:pt x="54369" y="16875"/>
                    <a:pt x="54369" y="16875"/>
                    <a:pt x="54369" y="16866"/>
                  </a:cubicBezTo>
                  <a:cubicBezTo>
                    <a:pt x="54369" y="16866"/>
                    <a:pt x="54369" y="16856"/>
                    <a:pt x="54369" y="16847"/>
                  </a:cubicBezTo>
                  <a:cubicBezTo>
                    <a:pt x="54360" y="16856"/>
                    <a:pt x="54350" y="16866"/>
                    <a:pt x="54350" y="16875"/>
                  </a:cubicBezTo>
                  <a:cubicBezTo>
                    <a:pt x="54350" y="16875"/>
                    <a:pt x="54350" y="16885"/>
                    <a:pt x="54350" y="16885"/>
                  </a:cubicBezTo>
                  <a:cubicBezTo>
                    <a:pt x="54350" y="16894"/>
                    <a:pt x="54350" y="16894"/>
                    <a:pt x="54360" y="16904"/>
                  </a:cubicBezTo>
                  <a:cubicBezTo>
                    <a:pt x="54360" y="16904"/>
                    <a:pt x="54350" y="16913"/>
                    <a:pt x="54350" y="16913"/>
                  </a:cubicBezTo>
                  <a:lnTo>
                    <a:pt x="54341" y="16913"/>
                  </a:lnTo>
                  <a:cubicBezTo>
                    <a:pt x="54341" y="16913"/>
                    <a:pt x="54341" y="16904"/>
                    <a:pt x="54341" y="16904"/>
                  </a:cubicBezTo>
                  <a:cubicBezTo>
                    <a:pt x="54341" y="16894"/>
                    <a:pt x="54341" y="16894"/>
                    <a:pt x="54341" y="16894"/>
                  </a:cubicBezTo>
                  <a:cubicBezTo>
                    <a:pt x="54341" y="16885"/>
                    <a:pt x="54341" y="16875"/>
                    <a:pt x="54331" y="16875"/>
                  </a:cubicBezTo>
                  <a:cubicBezTo>
                    <a:pt x="54328" y="16878"/>
                    <a:pt x="54326" y="16879"/>
                    <a:pt x="54323" y="16879"/>
                  </a:cubicBezTo>
                  <a:cubicBezTo>
                    <a:pt x="54317" y="16879"/>
                    <a:pt x="54312" y="16873"/>
                    <a:pt x="54312" y="16866"/>
                  </a:cubicBezTo>
                  <a:cubicBezTo>
                    <a:pt x="54312" y="16856"/>
                    <a:pt x="54312" y="16847"/>
                    <a:pt x="54303" y="16847"/>
                  </a:cubicBezTo>
                  <a:cubicBezTo>
                    <a:pt x="54293" y="16847"/>
                    <a:pt x="54293" y="16838"/>
                    <a:pt x="54284" y="16838"/>
                  </a:cubicBezTo>
                  <a:cubicBezTo>
                    <a:pt x="54284" y="16828"/>
                    <a:pt x="54284" y="16828"/>
                    <a:pt x="54274" y="16819"/>
                  </a:cubicBezTo>
                  <a:cubicBezTo>
                    <a:pt x="54274" y="16828"/>
                    <a:pt x="54265" y="16828"/>
                    <a:pt x="54265" y="16828"/>
                  </a:cubicBezTo>
                  <a:cubicBezTo>
                    <a:pt x="54255" y="16847"/>
                    <a:pt x="54255" y="16847"/>
                    <a:pt x="54265" y="16856"/>
                  </a:cubicBezTo>
                  <a:cubicBezTo>
                    <a:pt x="54274" y="16866"/>
                    <a:pt x="54274" y="16866"/>
                    <a:pt x="54274" y="16866"/>
                  </a:cubicBezTo>
                  <a:cubicBezTo>
                    <a:pt x="54274" y="16875"/>
                    <a:pt x="54265" y="16875"/>
                    <a:pt x="54265" y="16875"/>
                  </a:cubicBezTo>
                  <a:lnTo>
                    <a:pt x="54246" y="16875"/>
                  </a:lnTo>
                  <a:cubicBezTo>
                    <a:pt x="54237" y="16875"/>
                    <a:pt x="54227" y="16875"/>
                    <a:pt x="54237" y="16885"/>
                  </a:cubicBezTo>
                  <a:cubicBezTo>
                    <a:pt x="54237" y="16894"/>
                    <a:pt x="54237" y="16894"/>
                    <a:pt x="54237" y="16894"/>
                  </a:cubicBezTo>
                  <a:cubicBezTo>
                    <a:pt x="54227" y="16894"/>
                    <a:pt x="54227" y="16894"/>
                    <a:pt x="54218" y="16885"/>
                  </a:cubicBezTo>
                  <a:cubicBezTo>
                    <a:pt x="54208" y="16875"/>
                    <a:pt x="54199" y="16866"/>
                    <a:pt x="54189" y="16847"/>
                  </a:cubicBezTo>
                  <a:lnTo>
                    <a:pt x="54180" y="16847"/>
                  </a:lnTo>
                  <a:cubicBezTo>
                    <a:pt x="54180" y="16847"/>
                    <a:pt x="54180" y="16856"/>
                    <a:pt x="54180" y="16856"/>
                  </a:cubicBezTo>
                  <a:cubicBezTo>
                    <a:pt x="54161" y="16856"/>
                    <a:pt x="54151" y="16866"/>
                    <a:pt x="54151" y="16875"/>
                  </a:cubicBezTo>
                  <a:cubicBezTo>
                    <a:pt x="54161" y="16875"/>
                    <a:pt x="54161" y="16885"/>
                    <a:pt x="54161" y="16894"/>
                  </a:cubicBezTo>
                  <a:cubicBezTo>
                    <a:pt x="54161" y="16904"/>
                    <a:pt x="54161" y="16913"/>
                    <a:pt x="54161" y="16913"/>
                  </a:cubicBezTo>
                  <a:cubicBezTo>
                    <a:pt x="54161" y="16923"/>
                    <a:pt x="54161" y="16923"/>
                    <a:pt x="54161" y="16923"/>
                  </a:cubicBezTo>
                  <a:lnTo>
                    <a:pt x="54151" y="16923"/>
                  </a:lnTo>
                  <a:cubicBezTo>
                    <a:pt x="54151" y="16904"/>
                    <a:pt x="54151" y="16894"/>
                    <a:pt x="54151" y="16875"/>
                  </a:cubicBezTo>
                  <a:cubicBezTo>
                    <a:pt x="54145" y="16869"/>
                    <a:pt x="54143" y="16862"/>
                    <a:pt x="54135" y="16862"/>
                  </a:cubicBezTo>
                  <a:cubicBezTo>
                    <a:pt x="54132" y="16862"/>
                    <a:pt x="54129" y="16863"/>
                    <a:pt x="54123" y="16866"/>
                  </a:cubicBezTo>
                  <a:cubicBezTo>
                    <a:pt x="54123" y="16875"/>
                    <a:pt x="54123" y="16875"/>
                    <a:pt x="54114" y="16875"/>
                  </a:cubicBezTo>
                  <a:cubicBezTo>
                    <a:pt x="54114" y="16875"/>
                    <a:pt x="54114" y="16875"/>
                    <a:pt x="54104" y="16885"/>
                  </a:cubicBezTo>
                  <a:lnTo>
                    <a:pt x="54095" y="16894"/>
                  </a:lnTo>
                  <a:cubicBezTo>
                    <a:pt x="54095" y="16904"/>
                    <a:pt x="54095" y="16904"/>
                    <a:pt x="54095" y="16913"/>
                  </a:cubicBezTo>
                  <a:lnTo>
                    <a:pt x="54085" y="16913"/>
                  </a:lnTo>
                  <a:cubicBezTo>
                    <a:pt x="54066" y="16932"/>
                    <a:pt x="54057" y="16951"/>
                    <a:pt x="54028" y="16961"/>
                  </a:cubicBezTo>
                  <a:cubicBezTo>
                    <a:pt x="54038" y="16970"/>
                    <a:pt x="54038" y="16970"/>
                    <a:pt x="54038" y="16980"/>
                  </a:cubicBezTo>
                  <a:lnTo>
                    <a:pt x="54028" y="16980"/>
                  </a:lnTo>
                  <a:cubicBezTo>
                    <a:pt x="54028" y="16980"/>
                    <a:pt x="54028" y="16989"/>
                    <a:pt x="54028" y="16998"/>
                  </a:cubicBezTo>
                  <a:cubicBezTo>
                    <a:pt x="54028" y="17008"/>
                    <a:pt x="54028" y="17008"/>
                    <a:pt x="54038" y="17017"/>
                  </a:cubicBezTo>
                  <a:cubicBezTo>
                    <a:pt x="54038" y="17027"/>
                    <a:pt x="54038" y="17036"/>
                    <a:pt x="54028" y="17036"/>
                  </a:cubicBezTo>
                  <a:cubicBezTo>
                    <a:pt x="54019" y="17046"/>
                    <a:pt x="54019" y="17046"/>
                    <a:pt x="54019" y="17046"/>
                  </a:cubicBezTo>
                  <a:cubicBezTo>
                    <a:pt x="54028" y="17046"/>
                    <a:pt x="54028" y="17046"/>
                    <a:pt x="54038" y="17055"/>
                  </a:cubicBezTo>
                  <a:cubicBezTo>
                    <a:pt x="54038" y="17055"/>
                    <a:pt x="54038" y="17065"/>
                    <a:pt x="54038" y="17074"/>
                  </a:cubicBezTo>
                  <a:cubicBezTo>
                    <a:pt x="54038" y="17074"/>
                    <a:pt x="54038" y="17084"/>
                    <a:pt x="54038" y="17093"/>
                  </a:cubicBezTo>
                  <a:cubicBezTo>
                    <a:pt x="54047" y="17093"/>
                    <a:pt x="54047" y="17103"/>
                    <a:pt x="54047" y="17103"/>
                  </a:cubicBezTo>
                  <a:cubicBezTo>
                    <a:pt x="54047" y="17112"/>
                    <a:pt x="54047" y="17112"/>
                    <a:pt x="54047" y="17112"/>
                  </a:cubicBezTo>
                  <a:cubicBezTo>
                    <a:pt x="54047" y="17122"/>
                    <a:pt x="54047" y="17122"/>
                    <a:pt x="54038" y="17122"/>
                  </a:cubicBezTo>
                  <a:cubicBezTo>
                    <a:pt x="54038" y="17131"/>
                    <a:pt x="54028" y="17131"/>
                    <a:pt x="54038" y="17140"/>
                  </a:cubicBezTo>
                  <a:cubicBezTo>
                    <a:pt x="54038" y="17140"/>
                    <a:pt x="54038" y="17150"/>
                    <a:pt x="54028" y="17150"/>
                  </a:cubicBezTo>
                  <a:cubicBezTo>
                    <a:pt x="54028" y="17150"/>
                    <a:pt x="54019" y="17159"/>
                    <a:pt x="54009" y="17159"/>
                  </a:cubicBezTo>
                  <a:cubicBezTo>
                    <a:pt x="54009" y="17169"/>
                    <a:pt x="54009" y="17169"/>
                    <a:pt x="54000" y="17169"/>
                  </a:cubicBezTo>
                  <a:cubicBezTo>
                    <a:pt x="54000" y="17169"/>
                    <a:pt x="53990" y="17178"/>
                    <a:pt x="53990" y="17178"/>
                  </a:cubicBezTo>
                  <a:cubicBezTo>
                    <a:pt x="53990" y="17188"/>
                    <a:pt x="53990" y="17188"/>
                    <a:pt x="53981" y="17188"/>
                  </a:cubicBezTo>
                  <a:cubicBezTo>
                    <a:pt x="53972" y="17197"/>
                    <a:pt x="53962" y="17197"/>
                    <a:pt x="53953" y="17207"/>
                  </a:cubicBezTo>
                  <a:cubicBezTo>
                    <a:pt x="53953" y="17216"/>
                    <a:pt x="53943" y="17226"/>
                    <a:pt x="53943" y="17235"/>
                  </a:cubicBezTo>
                  <a:cubicBezTo>
                    <a:pt x="53943" y="17226"/>
                    <a:pt x="53934" y="17226"/>
                    <a:pt x="53934" y="17226"/>
                  </a:cubicBezTo>
                  <a:cubicBezTo>
                    <a:pt x="53934" y="17216"/>
                    <a:pt x="53934" y="17216"/>
                    <a:pt x="53934" y="17216"/>
                  </a:cubicBezTo>
                  <a:cubicBezTo>
                    <a:pt x="53934" y="17207"/>
                    <a:pt x="53943" y="17207"/>
                    <a:pt x="53943" y="17197"/>
                  </a:cubicBezTo>
                  <a:lnTo>
                    <a:pt x="53924" y="17197"/>
                  </a:lnTo>
                  <a:cubicBezTo>
                    <a:pt x="53924" y="17197"/>
                    <a:pt x="53924" y="17197"/>
                    <a:pt x="53924" y="17188"/>
                  </a:cubicBezTo>
                  <a:cubicBezTo>
                    <a:pt x="53915" y="17197"/>
                    <a:pt x="53915" y="17197"/>
                    <a:pt x="53915" y="17197"/>
                  </a:cubicBezTo>
                  <a:cubicBezTo>
                    <a:pt x="53915" y="17197"/>
                    <a:pt x="53915" y="17207"/>
                    <a:pt x="53915" y="17207"/>
                  </a:cubicBezTo>
                  <a:cubicBezTo>
                    <a:pt x="53915" y="17207"/>
                    <a:pt x="53915" y="17197"/>
                    <a:pt x="53905" y="17197"/>
                  </a:cubicBezTo>
                  <a:lnTo>
                    <a:pt x="53896" y="17197"/>
                  </a:lnTo>
                  <a:cubicBezTo>
                    <a:pt x="53896" y="17197"/>
                    <a:pt x="53896" y="17188"/>
                    <a:pt x="53896" y="17188"/>
                  </a:cubicBezTo>
                  <a:cubicBezTo>
                    <a:pt x="53896" y="17178"/>
                    <a:pt x="53896" y="17178"/>
                    <a:pt x="53896" y="17169"/>
                  </a:cubicBezTo>
                  <a:cubicBezTo>
                    <a:pt x="53896" y="17159"/>
                    <a:pt x="53896" y="17159"/>
                    <a:pt x="53877" y="17159"/>
                  </a:cubicBezTo>
                  <a:cubicBezTo>
                    <a:pt x="53877" y="17159"/>
                    <a:pt x="53877" y="17159"/>
                    <a:pt x="53877" y="17169"/>
                  </a:cubicBezTo>
                  <a:cubicBezTo>
                    <a:pt x="53867" y="17169"/>
                    <a:pt x="53858" y="17169"/>
                    <a:pt x="53858" y="17178"/>
                  </a:cubicBezTo>
                  <a:cubicBezTo>
                    <a:pt x="53858" y="17188"/>
                    <a:pt x="53858" y="17188"/>
                    <a:pt x="53858" y="17188"/>
                  </a:cubicBezTo>
                  <a:cubicBezTo>
                    <a:pt x="53848" y="17197"/>
                    <a:pt x="53858" y="17207"/>
                    <a:pt x="53848" y="17207"/>
                  </a:cubicBezTo>
                  <a:cubicBezTo>
                    <a:pt x="53848" y="17216"/>
                    <a:pt x="53848" y="17226"/>
                    <a:pt x="53848" y="17235"/>
                  </a:cubicBezTo>
                  <a:lnTo>
                    <a:pt x="53839" y="17235"/>
                  </a:lnTo>
                  <a:cubicBezTo>
                    <a:pt x="53839" y="17235"/>
                    <a:pt x="53839" y="17226"/>
                    <a:pt x="53839" y="17226"/>
                  </a:cubicBezTo>
                  <a:cubicBezTo>
                    <a:pt x="53839" y="17226"/>
                    <a:pt x="53839" y="17216"/>
                    <a:pt x="53830" y="17216"/>
                  </a:cubicBezTo>
                  <a:cubicBezTo>
                    <a:pt x="53830" y="17207"/>
                    <a:pt x="53830" y="17207"/>
                    <a:pt x="53839" y="17197"/>
                  </a:cubicBezTo>
                  <a:cubicBezTo>
                    <a:pt x="53839" y="17197"/>
                    <a:pt x="53839" y="17197"/>
                    <a:pt x="53848" y="17188"/>
                  </a:cubicBezTo>
                  <a:lnTo>
                    <a:pt x="53839" y="17188"/>
                  </a:lnTo>
                  <a:cubicBezTo>
                    <a:pt x="53830" y="17188"/>
                    <a:pt x="53830" y="17188"/>
                    <a:pt x="53830" y="17178"/>
                  </a:cubicBezTo>
                  <a:cubicBezTo>
                    <a:pt x="53830" y="17178"/>
                    <a:pt x="53830" y="17169"/>
                    <a:pt x="53820" y="17169"/>
                  </a:cubicBezTo>
                  <a:cubicBezTo>
                    <a:pt x="53811" y="17169"/>
                    <a:pt x="53811" y="17169"/>
                    <a:pt x="53811" y="17178"/>
                  </a:cubicBezTo>
                  <a:cubicBezTo>
                    <a:pt x="53801" y="17178"/>
                    <a:pt x="53792" y="17178"/>
                    <a:pt x="53792" y="17169"/>
                  </a:cubicBezTo>
                  <a:cubicBezTo>
                    <a:pt x="53787" y="17164"/>
                    <a:pt x="53782" y="17162"/>
                    <a:pt x="53777" y="17162"/>
                  </a:cubicBezTo>
                  <a:cubicBezTo>
                    <a:pt x="53773" y="17162"/>
                    <a:pt x="53768" y="17164"/>
                    <a:pt x="53763" y="17169"/>
                  </a:cubicBezTo>
                  <a:cubicBezTo>
                    <a:pt x="53763" y="17178"/>
                    <a:pt x="53763" y="17188"/>
                    <a:pt x="53754" y="17188"/>
                  </a:cubicBezTo>
                  <a:lnTo>
                    <a:pt x="53735" y="17188"/>
                  </a:lnTo>
                  <a:cubicBezTo>
                    <a:pt x="53730" y="17193"/>
                    <a:pt x="53725" y="17195"/>
                    <a:pt x="53722" y="17195"/>
                  </a:cubicBezTo>
                  <a:cubicBezTo>
                    <a:pt x="53718" y="17195"/>
                    <a:pt x="53716" y="17193"/>
                    <a:pt x="53716" y="17188"/>
                  </a:cubicBezTo>
                  <a:cubicBezTo>
                    <a:pt x="53716" y="17178"/>
                    <a:pt x="53716" y="17178"/>
                    <a:pt x="53716" y="17178"/>
                  </a:cubicBezTo>
                  <a:cubicBezTo>
                    <a:pt x="53716" y="17169"/>
                    <a:pt x="53716" y="17169"/>
                    <a:pt x="53716" y="17159"/>
                  </a:cubicBezTo>
                  <a:cubicBezTo>
                    <a:pt x="53707" y="17159"/>
                    <a:pt x="53707" y="17159"/>
                    <a:pt x="53707" y="17150"/>
                  </a:cubicBezTo>
                  <a:cubicBezTo>
                    <a:pt x="53697" y="17159"/>
                    <a:pt x="53697" y="17159"/>
                    <a:pt x="53688" y="17159"/>
                  </a:cubicBezTo>
                  <a:cubicBezTo>
                    <a:pt x="53688" y="17169"/>
                    <a:pt x="53678" y="17188"/>
                    <a:pt x="53678" y="17197"/>
                  </a:cubicBezTo>
                  <a:lnTo>
                    <a:pt x="53669" y="17197"/>
                  </a:lnTo>
                  <a:cubicBezTo>
                    <a:pt x="53659" y="17197"/>
                    <a:pt x="53650" y="17197"/>
                    <a:pt x="53650" y="17207"/>
                  </a:cubicBezTo>
                  <a:cubicBezTo>
                    <a:pt x="53650" y="17207"/>
                    <a:pt x="53650" y="17216"/>
                    <a:pt x="53650" y="17216"/>
                  </a:cubicBezTo>
                  <a:cubicBezTo>
                    <a:pt x="53650" y="17235"/>
                    <a:pt x="53659" y="17245"/>
                    <a:pt x="53631" y="17254"/>
                  </a:cubicBezTo>
                  <a:lnTo>
                    <a:pt x="53640" y="17254"/>
                  </a:lnTo>
                  <a:cubicBezTo>
                    <a:pt x="53650" y="17254"/>
                    <a:pt x="53659" y="17264"/>
                    <a:pt x="53659" y="17273"/>
                  </a:cubicBezTo>
                  <a:lnTo>
                    <a:pt x="53669" y="17273"/>
                  </a:lnTo>
                  <a:cubicBezTo>
                    <a:pt x="53674" y="17284"/>
                    <a:pt x="53676" y="17289"/>
                    <a:pt x="53681" y="17289"/>
                  </a:cubicBezTo>
                  <a:cubicBezTo>
                    <a:pt x="53685" y="17289"/>
                    <a:pt x="53689" y="17286"/>
                    <a:pt x="53697" y="17282"/>
                  </a:cubicBezTo>
                  <a:lnTo>
                    <a:pt x="53716" y="17282"/>
                  </a:lnTo>
                  <a:cubicBezTo>
                    <a:pt x="53716" y="17273"/>
                    <a:pt x="53725" y="17273"/>
                    <a:pt x="53725" y="17273"/>
                  </a:cubicBezTo>
                  <a:lnTo>
                    <a:pt x="53754" y="17273"/>
                  </a:lnTo>
                  <a:cubicBezTo>
                    <a:pt x="53754" y="17282"/>
                    <a:pt x="53763" y="17282"/>
                    <a:pt x="53773" y="17282"/>
                  </a:cubicBezTo>
                  <a:cubicBezTo>
                    <a:pt x="53792" y="17282"/>
                    <a:pt x="53801" y="17292"/>
                    <a:pt x="53801" y="17311"/>
                  </a:cubicBezTo>
                  <a:cubicBezTo>
                    <a:pt x="53811" y="17311"/>
                    <a:pt x="53811" y="17301"/>
                    <a:pt x="53811" y="17292"/>
                  </a:cubicBezTo>
                  <a:cubicBezTo>
                    <a:pt x="53801" y="17282"/>
                    <a:pt x="53811" y="17282"/>
                    <a:pt x="53820" y="17282"/>
                  </a:cubicBezTo>
                  <a:cubicBezTo>
                    <a:pt x="53830" y="17292"/>
                    <a:pt x="53839" y="17292"/>
                    <a:pt x="53839" y="17292"/>
                  </a:cubicBezTo>
                  <a:cubicBezTo>
                    <a:pt x="53839" y="17301"/>
                    <a:pt x="53830" y="17311"/>
                    <a:pt x="53820" y="17311"/>
                  </a:cubicBezTo>
                  <a:cubicBezTo>
                    <a:pt x="53820" y="17311"/>
                    <a:pt x="53811" y="17311"/>
                    <a:pt x="53811" y="17320"/>
                  </a:cubicBezTo>
                  <a:cubicBezTo>
                    <a:pt x="53811" y="17320"/>
                    <a:pt x="53806" y="17325"/>
                    <a:pt x="53804" y="17325"/>
                  </a:cubicBezTo>
                  <a:cubicBezTo>
                    <a:pt x="53802" y="17325"/>
                    <a:pt x="53801" y="17323"/>
                    <a:pt x="53801" y="17320"/>
                  </a:cubicBezTo>
                  <a:cubicBezTo>
                    <a:pt x="53792" y="17320"/>
                    <a:pt x="53773" y="17311"/>
                    <a:pt x="53763" y="17311"/>
                  </a:cubicBezTo>
                  <a:cubicBezTo>
                    <a:pt x="53759" y="17316"/>
                    <a:pt x="53754" y="17318"/>
                    <a:pt x="53750" y="17318"/>
                  </a:cubicBezTo>
                  <a:cubicBezTo>
                    <a:pt x="53747" y="17318"/>
                    <a:pt x="53744" y="17316"/>
                    <a:pt x="53744" y="17311"/>
                  </a:cubicBezTo>
                  <a:cubicBezTo>
                    <a:pt x="53735" y="17311"/>
                    <a:pt x="53735" y="17311"/>
                    <a:pt x="53735" y="17320"/>
                  </a:cubicBezTo>
                  <a:cubicBezTo>
                    <a:pt x="53725" y="17330"/>
                    <a:pt x="53716" y="17339"/>
                    <a:pt x="53707" y="17339"/>
                  </a:cubicBezTo>
                  <a:lnTo>
                    <a:pt x="53697" y="17339"/>
                  </a:lnTo>
                  <a:cubicBezTo>
                    <a:pt x="53697" y="17330"/>
                    <a:pt x="53688" y="17330"/>
                    <a:pt x="53678" y="17330"/>
                  </a:cubicBezTo>
                  <a:cubicBezTo>
                    <a:pt x="53669" y="17330"/>
                    <a:pt x="53659" y="17339"/>
                    <a:pt x="53650" y="17339"/>
                  </a:cubicBezTo>
                  <a:cubicBezTo>
                    <a:pt x="53640" y="17339"/>
                    <a:pt x="53640" y="17339"/>
                    <a:pt x="53640" y="17349"/>
                  </a:cubicBezTo>
                  <a:cubicBezTo>
                    <a:pt x="53640" y="17349"/>
                    <a:pt x="53640" y="17358"/>
                    <a:pt x="53631" y="17358"/>
                  </a:cubicBezTo>
                  <a:cubicBezTo>
                    <a:pt x="53631" y="17368"/>
                    <a:pt x="53621" y="17377"/>
                    <a:pt x="53612" y="17377"/>
                  </a:cubicBezTo>
                  <a:lnTo>
                    <a:pt x="53621" y="17377"/>
                  </a:lnTo>
                  <a:cubicBezTo>
                    <a:pt x="53621" y="17387"/>
                    <a:pt x="53621" y="17396"/>
                    <a:pt x="53621" y="17405"/>
                  </a:cubicBezTo>
                  <a:cubicBezTo>
                    <a:pt x="53631" y="17405"/>
                    <a:pt x="53631" y="17415"/>
                    <a:pt x="53631" y="17415"/>
                  </a:cubicBezTo>
                  <a:cubicBezTo>
                    <a:pt x="53640" y="17415"/>
                    <a:pt x="53640" y="17424"/>
                    <a:pt x="53650" y="17424"/>
                  </a:cubicBezTo>
                  <a:cubicBezTo>
                    <a:pt x="53650" y="17434"/>
                    <a:pt x="53659" y="17434"/>
                    <a:pt x="53669" y="17443"/>
                  </a:cubicBezTo>
                  <a:lnTo>
                    <a:pt x="53678" y="17443"/>
                  </a:lnTo>
                  <a:cubicBezTo>
                    <a:pt x="53678" y="17434"/>
                    <a:pt x="53688" y="17434"/>
                    <a:pt x="53697" y="17434"/>
                  </a:cubicBezTo>
                  <a:cubicBezTo>
                    <a:pt x="53697" y="17431"/>
                    <a:pt x="53698" y="17430"/>
                    <a:pt x="53699" y="17430"/>
                  </a:cubicBezTo>
                  <a:cubicBezTo>
                    <a:pt x="53702" y="17430"/>
                    <a:pt x="53707" y="17434"/>
                    <a:pt x="53707" y="17434"/>
                  </a:cubicBezTo>
                  <a:cubicBezTo>
                    <a:pt x="53707" y="17443"/>
                    <a:pt x="53716" y="17443"/>
                    <a:pt x="53716" y="17453"/>
                  </a:cubicBezTo>
                  <a:cubicBezTo>
                    <a:pt x="53716" y="17453"/>
                    <a:pt x="53716" y="17462"/>
                    <a:pt x="53725" y="17462"/>
                  </a:cubicBezTo>
                  <a:cubicBezTo>
                    <a:pt x="53725" y="17462"/>
                    <a:pt x="53735" y="17462"/>
                    <a:pt x="53735" y="17472"/>
                  </a:cubicBezTo>
                  <a:lnTo>
                    <a:pt x="53744" y="17472"/>
                  </a:lnTo>
                  <a:cubicBezTo>
                    <a:pt x="53754" y="17481"/>
                    <a:pt x="53754" y="17481"/>
                    <a:pt x="53754" y="17491"/>
                  </a:cubicBezTo>
                  <a:cubicBezTo>
                    <a:pt x="53754" y="17500"/>
                    <a:pt x="53754" y="17500"/>
                    <a:pt x="53754" y="17510"/>
                  </a:cubicBezTo>
                  <a:cubicBezTo>
                    <a:pt x="53754" y="17510"/>
                    <a:pt x="53763" y="17500"/>
                    <a:pt x="53763" y="17500"/>
                  </a:cubicBezTo>
                  <a:cubicBezTo>
                    <a:pt x="53773" y="17500"/>
                    <a:pt x="53773" y="17491"/>
                    <a:pt x="53782" y="17481"/>
                  </a:cubicBezTo>
                  <a:cubicBezTo>
                    <a:pt x="53782" y="17500"/>
                    <a:pt x="53792" y="17510"/>
                    <a:pt x="53811" y="17510"/>
                  </a:cubicBezTo>
                  <a:cubicBezTo>
                    <a:pt x="53792" y="17519"/>
                    <a:pt x="53782" y="17529"/>
                    <a:pt x="53773" y="17538"/>
                  </a:cubicBezTo>
                  <a:cubicBezTo>
                    <a:pt x="53773" y="17538"/>
                    <a:pt x="53773" y="17529"/>
                    <a:pt x="53773" y="17529"/>
                  </a:cubicBezTo>
                  <a:cubicBezTo>
                    <a:pt x="53763" y="17519"/>
                    <a:pt x="53763" y="17519"/>
                    <a:pt x="53763" y="17519"/>
                  </a:cubicBezTo>
                  <a:cubicBezTo>
                    <a:pt x="53763" y="17519"/>
                    <a:pt x="53754" y="17529"/>
                    <a:pt x="53754" y="17529"/>
                  </a:cubicBezTo>
                  <a:cubicBezTo>
                    <a:pt x="53754" y="17538"/>
                    <a:pt x="53744" y="17557"/>
                    <a:pt x="53744" y="17566"/>
                  </a:cubicBezTo>
                  <a:cubicBezTo>
                    <a:pt x="53744" y="17576"/>
                    <a:pt x="53735" y="17576"/>
                    <a:pt x="53735" y="17585"/>
                  </a:cubicBezTo>
                  <a:cubicBezTo>
                    <a:pt x="53740" y="17583"/>
                    <a:pt x="53745" y="17581"/>
                    <a:pt x="53749" y="17581"/>
                  </a:cubicBezTo>
                  <a:cubicBezTo>
                    <a:pt x="53759" y="17581"/>
                    <a:pt x="53766" y="17588"/>
                    <a:pt x="53773" y="17595"/>
                  </a:cubicBezTo>
                  <a:cubicBezTo>
                    <a:pt x="53782" y="17604"/>
                    <a:pt x="53792" y="17614"/>
                    <a:pt x="53801" y="17614"/>
                  </a:cubicBezTo>
                  <a:cubicBezTo>
                    <a:pt x="53811" y="17623"/>
                    <a:pt x="53811" y="17623"/>
                    <a:pt x="53811" y="17623"/>
                  </a:cubicBezTo>
                  <a:cubicBezTo>
                    <a:pt x="53816" y="17621"/>
                    <a:pt x="53820" y="17619"/>
                    <a:pt x="53824" y="17619"/>
                  </a:cubicBezTo>
                  <a:cubicBezTo>
                    <a:pt x="53834" y="17619"/>
                    <a:pt x="53839" y="17628"/>
                    <a:pt x="53839" y="17642"/>
                  </a:cubicBezTo>
                  <a:lnTo>
                    <a:pt x="53877" y="17642"/>
                  </a:lnTo>
                  <a:cubicBezTo>
                    <a:pt x="53877" y="17642"/>
                    <a:pt x="53886" y="17633"/>
                    <a:pt x="53886" y="17633"/>
                  </a:cubicBezTo>
                  <a:cubicBezTo>
                    <a:pt x="53886" y="17614"/>
                    <a:pt x="53896" y="17604"/>
                    <a:pt x="53915" y="17604"/>
                  </a:cubicBezTo>
                  <a:cubicBezTo>
                    <a:pt x="53915" y="17614"/>
                    <a:pt x="53924" y="17614"/>
                    <a:pt x="53934" y="17614"/>
                  </a:cubicBezTo>
                  <a:cubicBezTo>
                    <a:pt x="53943" y="17614"/>
                    <a:pt x="53943" y="17623"/>
                    <a:pt x="53934" y="17633"/>
                  </a:cubicBezTo>
                  <a:cubicBezTo>
                    <a:pt x="53934" y="17633"/>
                    <a:pt x="53934" y="17642"/>
                    <a:pt x="53924" y="17642"/>
                  </a:cubicBezTo>
                  <a:cubicBezTo>
                    <a:pt x="53924" y="17652"/>
                    <a:pt x="53924" y="17652"/>
                    <a:pt x="53924" y="17661"/>
                  </a:cubicBezTo>
                  <a:lnTo>
                    <a:pt x="53943" y="17642"/>
                  </a:lnTo>
                  <a:cubicBezTo>
                    <a:pt x="53943" y="17652"/>
                    <a:pt x="53943" y="17652"/>
                    <a:pt x="53943" y="17652"/>
                  </a:cubicBezTo>
                  <a:cubicBezTo>
                    <a:pt x="53943" y="17661"/>
                    <a:pt x="53934" y="17671"/>
                    <a:pt x="53943" y="17680"/>
                  </a:cubicBezTo>
                  <a:cubicBezTo>
                    <a:pt x="53953" y="17689"/>
                    <a:pt x="53934" y="17699"/>
                    <a:pt x="53934" y="17699"/>
                  </a:cubicBezTo>
                  <a:cubicBezTo>
                    <a:pt x="53915" y="17699"/>
                    <a:pt x="53915" y="17708"/>
                    <a:pt x="53905" y="17718"/>
                  </a:cubicBezTo>
                  <a:cubicBezTo>
                    <a:pt x="53915" y="17718"/>
                    <a:pt x="53915" y="17727"/>
                    <a:pt x="53905" y="17737"/>
                  </a:cubicBezTo>
                  <a:cubicBezTo>
                    <a:pt x="53905" y="17727"/>
                    <a:pt x="53905" y="17727"/>
                    <a:pt x="53905" y="17727"/>
                  </a:cubicBezTo>
                  <a:cubicBezTo>
                    <a:pt x="53901" y="17723"/>
                    <a:pt x="53893" y="17720"/>
                    <a:pt x="53888" y="17720"/>
                  </a:cubicBezTo>
                  <a:cubicBezTo>
                    <a:pt x="53882" y="17720"/>
                    <a:pt x="53877" y="17723"/>
                    <a:pt x="53877" y="17727"/>
                  </a:cubicBezTo>
                  <a:cubicBezTo>
                    <a:pt x="53877" y="17727"/>
                    <a:pt x="53877" y="17737"/>
                    <a:pt x="53877" y="17737"/>
                  </a:cubicBezTo>
                  <a:cubicBezTo>
                    <a:pt x="53867" y="17746"/>
                    <a:pt x="53867" y="17746"/>
                    <a:pt x="53848" y="17756"/>
                  </a:cubicBezTo>
                  <a:cubicBezTo>
                    <a:pt x="53848" y="17756"/>
                    <a:pt x="53858" y="17756"/>
                    <a:pt x="53858" y="17765"/>
                  </a:cubicBezTo>
                  <a:cubicBezTo>
                    <a:pt x="53858" y="17765"/>
                    <a:pt x="53867" y="17775"/>
                    <a:pt x="53858" y="17784"/>
                  </a:cubicBezTo>
                  <a:cubicBezTo>
                    <a:pt x="53858" y="17784"/>
                    <a:pt x="53858" y="17794"/>
                    <a:pt x="53867" y="17794"/>
                  </a:cubicBezTo>
                  <a:cubicBezTo>
                    <a:pt x="53877" y="17794"/>
                    <a:pt x="53886" y="17803"/>
                    <a:pt x="53905" y="17803"/>
                  </a:cubicBezTo>
                  <a:cubicBezTo>
                    <a:pt x="53905" y="17803"/>
                    <a:pt x="53915" y="17803"/>
                    <a:pt x="53924" y="17794"/>
                  </a:cubicBezTo>
                  <a:cubicBezTo>
                    <a:pt x="53934" y="17794"/>
                    <a:pt x="53934" y="17784"/>
                    <a:pt x="53943" y="17784"/>
                  </a:cubicBezTo>
                  <a:cubicBezTo>
                    <a:pt x="53953" y="17784"/>
                    <a:pt x="53953" y="17794"/>
                    <a:pt x="53953" y="17803"/>
                  </a:cubicBezTo>
                  <a:cubicBezTo>
                    <a:pt x="53943" y="17812"/>
                    <a:pt x="53943" y="17822"/>
                    <a:pt x="53953" y="17822"/>
                  </a:cubicBezTo>
                  <a:cubicBezTo>
                    <a:pt x="53962" y="17831"/>
                    <a:pt x="53962" y="17841"/>
                    <a:pt x="53962" y="17841"/>
                  </a:cubicBezTo>
                  <a:cubicBezTo>
                    <a:pt x="53962" y="17850"/>
                    <a:pt x="53962" y="17850"/>
                    <a:pt x="53981" y="17850"/>
                  </a:cubicBezTo>
                  <a:lnTo>
                    <a:pt x="54019" y="17850"/>
                  </a:lnTo>
                  <a:cubicBezTo>
                    <a:pt x="54028" y="17855"/>
                    <a:pt x="54033" y="17857"/>
                    <a:pt x="54037" y="17857"/>
                  </a:cubicBezTo>
                  <a:cubicBezTo>
                    <a:pt x="54040" y="17857"/>
                    <a:pt x="54043" y="17855"/>
                    <a:pt x="54047" y="17850"/>
                  </a:cubicBezTo>
                  <a:cubicBezTo>
                    <a:pt x="54047" y="17860"/>
                    <a:pt x="54047" y="17860"/>
                    <a:pt x="54047" y="17860"/>
                  </a:cubicBezTo>
                  <a:lnTo>
                    <a:pt x="54076" y="17860"/>
                  </a:lnTo>
                  <a:cubicBezTo>
                    <a:pt x="54085" y="17860"/>
                    <a:pt x="54095" y="17841"/>
                    <a:pt x="54095" y="17831"/>
                  </a:cubicBezTo>
                  <a:cubicBezTo>
                    <a:pt x="54085" y="17822"/>
                    <a:pt x="54085" y="17812"/>
                    <a:pt x="54095" y="17812"/>
                  </a:cubicBezTo>
                  <a:lnTo>
                    <a:pt x="54104" y="17812"/>
                  </a:lnTo>
                  <a:cubicBezTo>
                    <a:pt x="54095" y="17803"/>
                    <a:pt x="54104" y="17803"/>
                    <a:pt x="54104" y="17803"/>
                  </a:cubicBezTo>
                  <a:cubicBezTo>
                    <a:pt x="54114" y="17803"/>
                    <a:pt x="54114" y="17794"/>
                    <a:pt x="54114" y="17794"/>
                  </a:cubicBezTo>
                  <a:cubicBezTo>
                    <a:pt x="54104" y="17794"/>
                    <a:pt x="54104" y="17784"/>
                    <a:pt x="54104" y="17784"/>
                  </a:cubicBezTo>
                  <a:cubicBezTo>
                    <a:pt x="54104" y="17775"/>
                    <a:pt x="54114" y="17765"/>
                    <a:pt x="54123" y="17756"/>
                  </a:cubicBezTo>
                  <a:lnTo>
                    <a:pt x="54142" y="17756"/>
                  </a:lnTo>
                  <a:cubicBezTo>
                    <a:pt x="54146" y="17752"/>
                    <a:pt x="54150" y="17749"/>
                    <a:pt x="54153" y="17749"/>
                  </a:cubicBezTo>
                  <a:cubicBezTo>
                    <a:pt x="54158" y="17749"/>
                    <a:pt x="54161" y="17754"/>
                    <a:pt x="54161" y="17765"/>
                  </a:cubicBezTo>
                  <a:cubicBezTo>
                    <a:pt x="54170" y="17775"/>
                    <a:pt x="54180" y="17784"/>
                    <a:pt x="54180" y="17794"/>
                  </a:cubicBezTo>
                  <a:cubicBezTo>
                    <a:pt x="54189" y="17794"/>
                    <a:pt x="54208" y="17784"/>
                    <a:pt x="54199" y="17765"/>
                  </a:cubicBezTo>
                  <a:cubicBezTo>
                    <a:pt x="54199" y="17756"/>
                    <a:pt x="54208" y="17756"/>
                    <a:pt x="54208" y="17746"/>
                  </a:cubicBezTo>
                  <a:cubicBezTo>
                    <a:pt x="54208" y="17746"/>
                    <a:pt x="54208" y="17746"/>
                    <a:pt x="54208" y="17737"/>
                  </a:cubicBezTo>
                  <a:cubicBezTo>
                    <a:pt x="54208" y="17737"/>
                    <a:pt x="54208" y="17737"/>
                    <a:pt x="54208" y="17727"/>
                  </a:cubicBezTo>
                  <a:cubicBezTo>
                    <a:pt x="54199" y="17727"/>
                    <a:pt x="54189" y="17718"/>
                    <a:pt x="54199" y="17708"/>
                  </a:cubicBezTo>
                  <a:cubicBezTo>
                    <a:pt x="54208" y="17708"/>
                    <a:pt x="54199" y="17699"/>
                    <a:pt x="54199" y="17689"/>
                  </a:cubicBezTo>
                  <a:cubicBezTo>
                    <a:pt x="54199" y="17689"/>
                    <a:pt x="54199" y="17680"/>
                    <a:pt x="54208" y="17680"/>
                  </a:cubicBezTo>
                  <a:cubicBezTo>
                    <a:pt x="54218" y="17680"/>
                    <a:pt x="54227" y="17680"/>
                    <a:pt x="54237" y="17671"/>
                  </a:cubicBezTo>
                  <a:cubicBezTo>
                    <a:pt x="54241" y="17666"/>
                    <a:pt x="54246" y="17663"/>
                    <a:pt x="54251" y="17663"/>
                  </a:cubicBezTo>
                  <a:cubicBezTo>
                    <a:pt x="54255" y="17663"/>
                    <a:pt x="54260" y="17666"/>
                    <a:pt x="54265" y="17671"/>
                  </a:cubicBezTo>
                  <a:cubicBezTo>
                    <a:pt x="54265" y="17680"/>
                    <a:pt x="54265" y="17680"/>
                    <a:pt x="54265" y="17680"/>
                  </a:cubicBezTo>
                  <a:cubicBezTo>
                    <a:pt x="54265" y="17689"/>
                    <a:pt x="54274" y="17699"/>
                    <a:pt x="54293" y="17699"/>
                  </a:cubicBezTo>
                  <a:lnTo>
                    <a:pt x="54303" y="17699"/>
                  </a:lnTo>
                  <a:cubicBezTo>
                    <a:pt x="54303" y="17699"/>
                    <a:pt x="54303" y="17699"/>
                    <a:pt x="54303" y="17689"/>
                  </a:cubicBezTo>
                  <a:cubicBezTo>
                    <a:pt x="54303" y="17680"/>
                    <a:pt x="54303" y="17671"/>
                    <a:pt x="54312" y="17661"/>
                  </a:cubicBezTo>
                  <a:cubicBezTo>
                    <a:pt x="54312" y="17652"/>
                    <a:pt x="54322" y="17652"/>
                    <a:pt x="54322" y="17652"/>
                  </a:cubicBezTo>
                  <a:cubicBezTo>
                    <a:pt x="54341" y="17652"/>
                    <a:pt x="54360" y="17652"/>
                    <a:pt x="54369" y="17642"/>
                  </a:cubicBezTo>
                  <a:cubicBezTo>
                    <a:pt x="54379" y="17642"/>
                    <a:pt x="54388" y="17633"/>
                    <a:pt x="54397" y="17633"/>
                  </a:cubicBezTo>
                  <a:cubicBezTo>
                    <a:pt x="54426" y="17633"/>
                    <a:pt x="54464" y="17623"/>
                    <a:pt x="54492" y="17604"/>
                  </a:cubicBezTo>
                  <a:cubicBezTo>
                    <a:pt x="54502" y="17604"/>
                    <a:pt x="54521" y="17595"/>
                    <a:pt x="54530" y="17585"/>
                  </a:cubicBezTo>
                  <a:lnTo>
                    <a:pt x="54539" y="17585"/>
                  </a:lnTo>
                  <a:cubicBezTo>
                    <a:pt x="54539" y="17585"/>
                    <a:pt x="54539" y="17595"/>
                    <a:pt x="54539" y="17595"/>
                  </a:cubicBezTo>
                  <a:cubicBezTo>
                    <a:pt x="54539" y="17614"/>
                    <a:pt x="54530" y="17623"/>
                    <a:pt x="54511" y="17633"/>
                  </a:cubicBezTo>
                  <a:cubicBezTo>
                    <a:pt x="54511" y="17633"/>
                    <a:pt x="54511" y="17642"/>
                    <a:pt x="54502" y="17652"/>
                  </a:cubicBezTo>
                  <a:cubicBezTo>
                    <a:pt x="54502" y="17656"/>
                    <a:pt x="54497" y="17659"/>
                    <a:pt x="54491" y="17659"/>
                  </a:cubicBezTo>
                  <a:cubicBezTo>
                    <a:pt x="54485" y="17659"/>
                    <a:pt x="54478" y="17656"/>
                    <a:pt x="54473" y="17652"/>
                  </a:cubicBezTo>
                  <a:lnTo>
                    <a:pt x="54454" y="17652"/>
                  </a:lnTo>
                  <a:cubicBezTo>
                    <a:pt x="54445" y="17661"/>
                    <a:pt x="54445" y="17671"/>
                    <a:pt x="54435" y="17680"/>
                  </a:cubicBezTo>
                  <a:cubicBezTo>
                    <a:pt x="54435" y="17680"/>
                    <a:pt x="54435" y="17689"/>
                    <a:pt x="54445" y="17689"/>
                  </a:cubicBezTo>
                  <a:cubicBezTo>
                    <a:pt x="54445" y="17699"/>
                    <a:pt x="54454" y="17708"/>
                    <a:pt x="54464" y="17718"/>
                  </a:cubicBezTo>
                  <a:cubicBezTo>
                    <a:pt x="54464" y="17718"/>
                    <a:pt x="54473" y="17727"/>
                    <a:pt x="54464" y="17737"/>
                  </a:cubicBezTo>
                  <a:cubicBezTo>
                    <a:pt x="54464" y="17737"/>
                    <a:pt x="54464" y="17737"/>
                    <a:pt x="54464" y="17746"/>
                  </a:cubicBezTo>
                  <a:cubicBezTo>
                    <a:pt x="54464" y="17746"/>
                    <a:pt x="54473" y="17756"/>
                    <a:pt x="54473" y="17765"/>
                  </a:cubicBezTo>
                  <a:lnTo>
                    <a:pt x="54483" y="17765"/>
                  </a:lnTo>
                  <a:cubicBezTo>
                    <a:pt x="54483" y="17775"/>
                    <a:pt x="54483" y="17784"/>
                    <a:pt x="54483" y="17794"/>
                  </a:cubicBezTo>
                  <a:cubicBezTo>
                    <a:pt x="54476" y="17794"/>
                    <a:pt x="54474" y="17798"/>
                    <a:pt x="54471" y="17798"/>
                  </a:cubicBezTo>
                  <a:cubicBezTo>
                    <a:pt x="54469" y="17798"/>
                    <a:pt x="54467" y="17797"/>
                    <a:pt x="54464" y="17794"/>
                  </a:cubicBezTo>
                  <a:cubicBezTo>
                    <a:pt x="54464" y="17794"/>
                    <a:pt x="54454" y="17784"/>
                    <a:pt x="54454" y="17784"/>
                  </a:cubicBezTo>
                  <a:cubicBezTo>
                    <a:pt x="54450" y="17779"/>
                    <a:pt x="54445" y="17777"/>
                    <a:pt x="54440" y="17777"/>
                  </a:cubicBezTo>
                  <a:cubicBezTo>
                    <a:pt x="54435" y="17777"/>
                    <a:pt x="54431" y="17779"/>
                    <a:pt x="54426" y="17784"/>
                  </a:cubicBezTo>
                  <a:lnTo>
                    <a:pt x="54416" y="17784"/>
                  </a:lnTo>
                  <a:cubicBezTo>
                    <a:pt x="54407" y="17775"/>
                    <a:pt x="54407" y="17775"/>
                    <a:pt x="54397" y="17765"/>
                  </a:cubicBezTo>
                  <a:cubicBezTo>
                    <a:pt x="54388" y="17765"/>
                    <a:pt x="54379" y="17756"/>
                    <a:pt x="54369" y="17756"/>
                  </a:cubicBezTo>
                  <a:lnTo>
                    <a:pt x="54360" y="17756"/>
                  </a:lnTo>
                  <a:cubicBezTo>
                    <a:pt x="54355" y="17751"/>
                    <a:pt x="54350" y="17749"/>
                    <a:pt x="54345" y="17749"/>
                  </a:cubicBezTo>
                  <a:cubicBezTo>
                    <a:pt x="54341" y="17749"/>
                    <a:pt x="54336" y="17751"/>
                    <a:pt x="54331" y="17756"/>
                  </a:cubicBezTo>
                  <a:cubicBezTo>
                    <a:pt x="54331" y="17756"/>
                    <a:pt x="54331" y="17765"/>
                    <a:pt x="54322" y="17765"/>
                  </a:cubicBezTo>
                  <a:cubicBezTo>
                    <a:pt x="54322" y="17765"/>
                    <a:pt x="54312" y="17765"/>
                    <a:pt x="54312" y="17775"/>
                  </a:cubicBezTo>
                  <a:cubicBezTo>
                    <a:pt x="54312" y="17775"/>
                    <a:pt x="54303" y="17784"/>
                    <a:pt x="54303" y="17784"/>
                  </a:cubicBezTo>
                  <a:cubicBezTo>
                    <a:pt x="54293" y="17784"/>
                    <a:pt x="54284" y="17794"/>
                    <a:pt x="54274" y="17794"/>
                  </a:cubicBezTo>
                  <a:cubicBezTo>
                    <a:pt x="54274" y="17794"/>
                    <a:pt x="54274" y="17803"/>
                    <a:pt x="54265" y="17803"/>
                  </a:cubicBezTo>
                  <a:cubicBezTo>
                    <a:pt x="54265" y="17812"/>
                    <a:pt x="54265" y="17812"/>
                    <a:pt x="54265" y="17822"/>
                  </a:cubicBezTo>
                  <a:cubicBezTo>
                    <a:pt x="54265" y="17822"/>
                    <a:pt x="54274" y="17822"/>
                    <a:pt x="54274" y="17831"/>
                  </a:cubicBezTo>
                  <a:cubicBezTo>
                    <a:pt x="54267" y="17828"/>
                    <a:pt x="54262" y="17825"/>
                    <a:pt x="54259" y="17825"/>
                  </a:cubicBezTo>
                  <a:cubicBezTo>
                    <a:pt x="54254" y="17825"/>
                    <a:pt x="54252" y="17830"/>
                    <a:pt x="54246" y="17841"/>
                  </a:cubicBezTo>
                  <a:cubicBezTo>
                    <a:pt x="54237" y="17850"/>
                    <a:pt x="54237" y="17860"/>
                    <a:pt x="54237" y="17879"/>
                  </a:cubicBezTo>
                  <a:cubicBezTo>
                    <a:pt x="54237" y="17888"/>
                    <a:pt x="54227" y="17898"/>
                    <a:pt x="54227" y="17898"/>
                  </a:cubicBezTo>
                  <a:lnTo>
                    <a:pt x="54218" y="17898"/>
                  </a:lnTo>
                  <a:cubicBezTo>
                    <a:pt x="54218" y="17898"/>
                    <a:pt x="54208" y="17898"/>
                    <a:pt x="54208" y="17907"/>
                  </a:cubicBezTo>
                  <a:cubicBezTo>
                    <a:pt x="54199" y="17917"/>
                    <a:pt x="54189" y="17926"/>
                    <a:pt x="54180" y="17926"/>
                  </a:cubicBezTo>
                  <a:lnTo>
                    <a:pt x="54170" y="17926"/>
                  </a:lnTo>
                  <a:cubicBezTo>
                    <a:pt x="54170" y="17936"/>
                    <a:pt x="54170" y="17936"/>
                    <a:pt x="54170" y="17945"/>
                  </a:cubicBezTo>
                  <a:cubicBezTo>
                    <a:pt x="54170" y="17945"/>
                    <a:pt x="54166" y="17949"/>
                    <a:pt x="54160" y="17949"/>
                  </a:cubicBezTo>
                  <a:cubicBezTo>
                    <a:pt x="54158" y="17949"/>
                    <a:pt x="54155" y="17948"/>
                    <a:pt x="54151" y="17945"/>
                  </a:cubicBezTo>
                  <a:cubicBezTo>
                    <a:pt x="54151" y="17945"/>
                    <a:pt x="54142" y="17936"/>
                    <a:pt x="54142" y="17936"/>
                  </a:cubicBezTo>
                  <a:cubicBezTo>
                    <a:pt x="54142" y="17945"/>
                    <a:pt x="54142" y="17945"/>
                    <a:pt x="54142" y="17945"/>
                  </a:cubicBezTo>
                  <a:cubicBezTo>
                    <a:pt x="54142" y="17954"/>
                    <a:pt x="54142" y="17954"/>
                    <a:pt x="54132" y="17964"/>
                  </a:cubicBezTo>
                  <a:lnTo>
                    <a:pt x="54123" y="17964"/>
                  </a:lnTo>
                  <a:cubicBezTo>
                    <a:pt x="54123" y="17973"/>
                    <a:pt x="54123" y="17973"/>
                    <a:pt x="54123" y="17973"/>
                  </a:cubicBezTo>
                  <a:lnTo>
                    <a:pt x="54114" y="17973"/>
                  </a:lnTo>
                  <a:cubicBezTo>
                    <a:pt x="54104" y="17964"/>
                    <a:pt x="54104" y="17964"/>
                    <a:pt x="54095" y="17954"/>
                  </a:cubicBezTo>
                  <a:cubicBezTo>
                    <a:pt x="54095" y="17964"/>
                    <a:pt x="54085" y="17973"/>
                    <a:pt x="54076" y="17983"/>
                  </a:cubicBezTo>
                  <a:cubicBezTo>
                    <a:pt x="54076" y="17983"/>
                    <a:pt x="54066" y="17992"/>
                    <a:pt x="54057" y="18002"/>
                  </a:cubicBezTo>
                  <a:cubicBezTo>
                    <a:pt x="54057" y="18011"/>
                    <a:pt x="54047" y="18021"/>
                    <a:pt x="54047" y="18030"/>
                  </a:cubicBezTo>
                  <a:cubicBezTo>
                    <a:pt x="54047" y="18040"/>
                    <a:pt x="54047" y="18049"/>
                    <a:pt x="54047" y="18059"/>
                  </a:cubicBezTo>
                  <a:cubicBezTo>
                    <a:pt x="54047" y="18078"/>
                    <a:pt x="54057" y="18078"/>
                    <a:pt x="54066" y="18078"/>
                  </a:cubicBezTo>
                  <a:lnTo>
                    <a:pt x="54076" y="18068"/>
                  </a:lnTo>
                  <a:cubicBezTo>
                    <a:pt x="54085" y="18068"/>
                    <a:pt x="54085" y="18068"/>
                    <a:pt x="54095" y="18078"/>
                  </a:cubicBezTo>
                  <a:lnTo>
                    <a:pt x="54104" y="18078"/>
                  </a:lnTo>
                  <a:cubicBezTo>
                    <a:pt x="54104" y="18066"/>
                    <a:pt x="54107" y="18062"/>
                    <a:pt x="54112" y="18062"/>
                  </a:cubicBezTo>
                  <a:cubicBezTo>
                    <a:pt x="54115" y="18062"/>
                    <a:pt x="54119" y="18064"/>
                    <a:pt x="54123" y="18068"/>
                  </a:cubicBezTo>
                  <a:cubicBezTo>
                    <a:pt x="54123" y="18068"/>
                    <a:pt x="54123" y="18078"/>
                    <a:pt x="54123" y="18078"/>
                  </a:cubicBezTo>
                  <a:cubicBezTo>
                    <a:pt x="54132" y="18068"/>
                    <a:pt x="54132" y="18068"/>
                    <a:pt x="54132" y="18068"/>
                  </a:cubicBezTo>
                  <a:cubicBezTo>
                    <a:pt x="54123" y="18059"/>
                    <a:pt x="54132" y="18049"/>
                    <a:pt x="54142" y="18049"/>
                  </a:cubicBezTo>
                  <a:lnTo>
                    <a:pt x="54151" y="18049"/>
                  </a:lnTo>
                  <a:cubicBezTo>
                    <a:pt x="54151" y="18059"/>
                    <a:pt x="54151" y="18059"/>
                    <a:pt x="54151" y="18068"/>
                  </a:cubicBezTo>
                  <a:cubicBezTo>
                    <a:pt x="54151" y="18068"/>
                    <a:pt x="54142" y="18078"/>
                    <a:pt x="54142" y="18078"/>
                  </a:cubicBezTo>
                  <a:lnTo>
                    <a:pt x="54151" y="18078"/>
                  </a:lnTo>
                  <a:cubicBezTo>
                    <a:pt x="54151" y="18078"/>
                    <a:pt x="54161" y="18087"/>
                    <a:pt x="54161" y="18087"/>
                  </a:cubicBezTo>
                  <a:cubicBezTo>
                    <a:pt x="54161" y="18087"/>
                    <a:pt x="54151" y="18096"/>
                    <a:pt x="54151" y="18096"/>
                  </a:cubicBezTo>
                  <a:cubicBezTo>
                    <a:pt x="54132" y="18096"/>
                    <a:pt x="54123" y="18106"/>
                    <a:pt x="54104" y="18115"/>
                  </a:cubicBezTo>
                  <a:lnTo>
                    <a:pt x="54085" y="18115"/>
                  </a:lnTo>
                  <a:cubicBezTo>
                    <a:pt x="54085" y="18106"/>
                    <a:pt x="54085" y="18106"/>
                    <a:pt x="54085" y="18106"/>
                  </a:cubicBezTo>
                  <a:lnTo>
                    <a:pt x="54057" y="18106"/>
                  </a:lnTo>
                  <a:cubicBezTo>
                    <a:pt x="54054" y="18109"/>
                    <a:pt x="54051" y="18110"/>
                    <a:pt x="54050" y="18110"/>
                  </a:cubicBezTo>
                  <a:cubicBezTo>
                    <a:pt x="54046" y="18110"/>
                    <a:pt x="54044" y="18106"/>
                    <a:pt x="54038" y="18106"/>
                  </a:cubicBezTo>
                  <a:cubicBezTo>
                    <a:pt x="54038" y="18096"/>
                    <a:pt x="54038" y="18087"/>
                    <a:pt x="54038" y="18078"/>
                  </a:cubicBezTo>
                  <a:cubicBezTo>
                    <a:pt x="54019" y="18078"/>
                    <a:pt x="54019" y="18096"/>
                    <a:pt x="54019" y="18115"/>
                  </a:cubicBezTo>
                  <a:cubicBezTo>
                    <a:pt x="54028" y="18115"/>
                    <a:pt x="54028" y="18125"/>
                    <a:pt x="54028" y="18134"/>
                  </a:cubicBezTo>
                  <a:cubicBezTo>
                    <a:pt x="54038" y="18144"/>
                    <a:pt x="54038" y="18153"/>
                    <a:pt x="54028" y="18163"/>
                  </a:cubicBezTo>
                  <a:cubicBezTo>
                    <a:pt x="54028" y="18163"/>
                    <a:pt x="54028" y="18163"/>
                    <a:pt x="54019" y="18172"/>
                  </a:cubicBezTo>
                  <a:lnTo>
                    <a:pt x="54009" y="18163"/>
                  </a:lnTo>
                  <a:cubicBezTo>
                    <a:pt x="54009" y="18172"/>
                    <a:pt x="54000" y="18182"/>
                    <a:pt x="53990" y="18191"/>
                  </a:cubicBezTo>
                  <a:cubicBezTo>
                    <a:pt x="53990" y="18201"/>
                    <a:pt x="53981" y="18210"/>
                    <a:pt x="53981" y="18220"/>
                  </a:cubicBezTo>
                  <a:lnTo>
                    <a:pt x="53990" y="18210"/>
                  </a:lnTo>
                  <a:cubicBezTo>
                    <a:pt x="54000" y="18210"/>
                    <a:pt x="54000" y="18220"/>
                    <a:pt x="54000" y="18220"/>
                  </a:cubicBezTo>
                  <a:cubicBezTo>
                    <a:pt x="54000" y="18229"/>
                    <a:pt x="53990" y="18229"/>
                    <a:pt x="53990" y="18229"/>
                  </a:cubicBezTo>
                  <a:lnTo>
                    <a:pt x="53972" y="18229"/>
                  </a:lnTo>
                  <a:cubicBezTo>
                    <a:pt x="53972" y="18238"/>
                    <a:pt x="53981" y="18238"/>
                    <a:pt x="53981" y="18238"/>
                  </a:cubicBezTo>
                  <a:cubicBezTo>
                    <a:pt x="53981" y="18248"/>
                    <a:pt x="53981" y="18248"/>
                    <a:pt x="53990" y="18248"/>
                  </a:cubicBezTo>
                  <a:cubicBezTo>
                    <a:pt x="54000" y="18257"/>
                    <a:pt x="54009" y="18267"/>
                    <a:pt x="54000" y="18286"/>
                  </a:cubicBezTo>
                  <a:cubicBezTo>
                    <a:pt x="54028" y="18276"/>
                    <a:pt x="54047" y="18276"/>
                    <a:pt x="54066" y="18276"/>
                  </a:cubicBezTo>
                  <a:cubicBezTo>
                    <a:pt x="54057" y="18286"/>
                    <a:pt x="54047" y="18295"/>
                    <a:pt x="54028" y="18314"/>
                  </a:cubicBezTo>
                  <a:cubicBezTo>
                    <a:pt x="54028" y="18305"/>
                    <a:pt x="54019" y="18305"/>
                    <a:pt x="54019" y="18295"/>
                  </a:cubicBezTo>
                  <a:cubicBezTo>
                    <a:pt x="54019" y="18295"/>
                    <a:pt x="54009" y="18305"/>
                    <a:pt x="54009" y="18314"/>
                  </a:cubicBezTo>
                  <a:cubicBezTo>
                    <a:pt x="54009" y="18314"/>
                    <a:pt x="54009" y="18318"/>
                    <a:pt x="54007" y="18318"/>
                  </a:cubicBezTo>
                  <a:cubicBezTo>
                    <a:pt x="54005" y="18318"/>
                    <a:pt x="54003" y="18317"/>
                    <a:pt x="54000" y="18314"/>
                  </a:cubicBezTo>
                  <a:cubicBezTo>
                    <a:pt x="53990" y="18314"/>
                    <a:pt x="53990" y="18324"/>
                    <a:pt x="53981" y="18324"/>
                  </a:cubicBezTo>
                  <a:cubicBezTo>
                    <a:pt x="53981" y="18333"/>
                    <a:pt x="53981" y="18343"/>
                    <a:pt x="53972" y="18343"/>
                  </a:cubicBezTo>
                  <a:cubicBezTo>
                    <a:pt x="53972" y="18343"/>
                    <a:pt x="53972" y="18333"/>
                    <a:pt x="53962" y="18333"/>
                  </a:cubicBezTo>
                  <a:cubicBezTo>
                    <a:pt x="53962" y="18328"/>
                    <a:pt x="53962" y="18326"/>
                    <a:pt x="53961" y="18326"/>
                  </a:cubicBezTo>
                  <a:cubicBezTo>
                    <a:pt x="53960" y="18326"/>
                    <a:pt x="53957" y="18328"/>
                    <a:pt x="53953" y="18333"/>
                  </a:cubicBezTo>
                  <a:cubicBezTo>
                    <a:pt x="53943" y="18343"/>
                    <a:pt x="53943" y="18352"/>
                    <a:pt x="53953" y="18352"/>
                  </a:cubicBezTo>
                  <a:cubicBezTo>
                    <a:pt x="53953" y="18361"/>
                    <a:pt x="53943" y="18361"/>
                    <a:pt x="53943" y="18371"/>
                  </a:cubicBezTo>
                  <a:cubicBezTo>
                    <a:pt x="53943" y="18371"/>
                    <a:pt x="53943" y="18371"/>
                    <a:pt x="53943" y="18380"/>
                  </a:cubicBezTo>
                  <a:cubicBezTo>
                    <a:pt x="53946" y="18378"/>
                    <a:pt x="53948" y="18376"/>
                    <a:pt x="53949" y="18376"/>
                  </a:cubicBezTo>
                  <a:cubicBezTo>
                    <a:pt x="53953" y="18376"/>
                    <a:pt x="53955" y="18383"/>
                    <a:pt x="53962" y="18390"/>
                  </a:cubicBezTo>
                  <a:cubicBezTo>
                    <a:pt x="53934" y="18418"/>
                    <a:pt x="53896" y="18456"/>
                    <a:pt x="53867" y="18494"/>
                  </a:cubicBezTo>
                  <a:cubicBezTo>
                    <a:pt x="53423" y="19015"/>
                    <a:pt x="53423" y="19469"/>
                    <a:pt x="52646" y="19488"/>
                  </a:cubicBezTo>
                  <a:cubicBezTo>
                    <a:pt x="52640" y="19488"/>
                    <a:pt x="52633" y="19488"/>
                    <a:pt x="52626" y="19488"/>
                  </a:cubicBezTo>
                  <a:cubicBezTo>
                    <a:pt x="51926" y="19488"/>
                    <a:pt x="51864" y="18996"/>
                    <a:pt x="51160" y="18986"/>
                  </a:cubicBezTo>
                  <a:cubicBezTo>
                    <a:pt x="51155" y="18986"/>
                    <a:pt x="51150" y="18986"/>
                    <a:pt x="51145" y="18986"/>
                  </a:cubicBezTo>
                  <a:cubicBezTo>
                    <a:pt x="50502" y="18986"/>
                    <a:pt x="50153" y="19594"/>
                    <a:pt x="49655" y="19857"/>
                  </a:cubicBezTo>
                  <a:cubicBezTo>
                    <a:pt x="49409" y="19990"/>
                    <a:pt x="49154" y="20084"/>
                    <a:pt x="48889" y="20150"/>
                  </a:cubicBezTo>
                  <a:cubicBezTo>
                    <a:pt x="46590" y="20117"/>
                    <a:pt x="44325" y="19886"/>
                    <a:pt x="42039" y="19886"/>
                  </a:cubicBezTo>
                  <a:cubicBezTo>
                    <a:pt x="41115" y="19886"/>
                    <a:pt x="40187" y="19924"/>
                    <a:pt x="39253" y="20027"/>
                  </a:cubicBezTo>
                  <a:cubicBezTo>
                    <a:pt x="38382" y="20132"/>
                    <a:pt x="37473" y="20198"/>
                    <a:pt x="36546" y="20236"/>
                  </a:cubicBezTo>
                  <a:cubicBezTo>
                    <a:pt x="36025" y="19791"/>
                    <a:pt x="35495" y="19270"/>
                    <a:pt x="34946" y="18977"/>
                  </a:cubicBezTo>
                  <a:cubicBezTo>
                    <a:pt x="34642" y="18816"/>
                    <a:pt x="34375" y="18750"/>
                    <a:pt x="34134" y="18750"/>
                  </a:cubicBezTo>
                  <a:cubicBezTo>
                    <a:pt x="33137" y="18750"/>
                    <a:pt x="32571" y="19889"/>
                    <a:pt x="31558" y="20255"/>
                  </a:cubicBezTo>
                  <a:cubicBezTo>
                    <a:pt x="31113" y="20236"/>
                    <a:pt x="30658" y="20217"/>
                    <a:pt x="30213" y="20198"/>
                  </a:cubicBezTo>
                  <a:cubicBezTo>
                    <a:pt x="29646" y="19990"/>
                    <a:pt x="29106" y="19658"/>
                    <a:pt x="28557" y="19649"/>
                  </a:cubicBezTo>
                  <a:cubicBezTo>
                    <a:pt x="28008" y="19649"/>
                    <a:pt x="27476" y="19800"/>
                    <a:pt x="26924" y="19800"/>
                  </a:cubicBezTo>
                  <a:cubicBezTo>
                    <a:pt x="26648" y="19800"/>
                    <a:pt x="26367" y="19762"/>
                    <a:pt x="26077" y="19649"/>
                  </a:cubicBezTo>
                  <a:cubicBezTo>
                    <a:pt x="25585" y="19459"/>
                    <a:pt x="25433" y="19223"/>
                    <a:pt x="24932" y="19213"/>
                  </a:cubicBezTo>
                  <a:cubicBezTo>
                    <a:pt x="24686" y="19223"/>
                    <a:pt x="24440" y="19270"/>
                    <a:pt x="24212" y="19346"/>
                  </a:cubicBezTo>
                  <a:cubicBezTo>
                    <a:pt x="24203" y="19346"/>
                    <a:pt x="24203" y="19336"/>
                    <a:pt x="24203" y="19336"/>
                  </a:cubicBezTo>
                  <a:cubicBezTo>
                    <a:pt x="24203" y="19336"/>
                    <a:pt x="24203" y="19336"/>
                    <a:pt x="24203" y="19327"/>
                  </a:cubicBezTo>
                  <a:cubicBezTo>
                    <a:pt x="24203" y="19336"/>
                    <a:pt x="24193" y="19336"/>
                    <a:pt x="24193" y="19336"/>
                  </a:cubicBezTo>
                  <a:cubicBezTo>
                    <a:pt x="24193" y="19336"/>
                    <a:pt x="24184" y="19336"/>
                    <a:pt x="24184" y="19327"/>
                  </a:cubicBezTo>
                  <a:cubicBezTo>
                    <a:pt x="24184" y="19327"/>
                    <a:pt x="24184" y="19327"/>
                    <a:pt x="24175" y="19317"/>
                  </a:cubicBezTo>
                  <a:cubicBezTo>
                    <a:pt x="24165" y="19299"/>
                    <a:pt x="24146" y="19289"/>
                    <a:pt x="24127" y="19289"/>
                  </a:cubicBezTo>
                  <a:cubicBezTo>
                    <a:pt x="24118" y="19289"/>
                    <a:pt x="24118" y="19299"/>
                    <a:pt x="24118" y="19299"/>
                  </a:cubicBezTo>
                  <a:cubicBezTo>
                    <a:pt x="24118" y="19308"/>
                    <a:pt x="24108" y="19308"/>
                    <a:pt x="24108" y="19308"/>
                  </a:cubicBezTo>
                  <a:cubicBezTo>
                    <a:pt x="24099" y="19308"/>
                    <a:pt x="24099" y="19299"/>
                    <a:pt x="24099" y="19289"/>
                  </a:cubicBezTo>
                  <a:cubicBezTo>
                    <a:pt x="24089" y="19289"/>
                    <a:pt x="24089" y="19280"/>
                    <a:pt x="24089" y="19280"/>
                  </a:cubicBezTo>
                  <a:cubicBezTo>
                    <a:pt x="24080" y="19261"/>
                    <a:pt x="24080" y="19251"/>
                    <a:pt x="24070" y="19242"/>
                  </a:cubicBezTo>
                  <a:lnTo>
                    <a:pt x="24061" y="19242"/>
                  </a:lnTo>
                  <a:cubicBezTo>
                    <a:pt x="24056" y="19246"/>
                    <a:pt x="24054" y="19249"/>
                    <a:pt x="24053" y="19249"/>
                  </a:cubicBezTo>
                  <a:cubicBezTo>
                    <a:pt x="24052" y="19249"/>
                    <a:pt x="24052" y="19246"/>
                    <a:pt x="24052" y="19242"/>
                  </a:cubicBezTo>
                  <a:cubicBezTo>
                    <a:pt x="24052" y="19223"/>
                    <a:pt x="24042" y="19213"/>
                    <a:pt x="24033" y="19204"/>
                  </a:cubicBezTo>
                  <a:cubicBezTo>
                    <a:pt x="24039" y="19197"/>
                    <a:pt x="24046" y="19191"/>
                    <a:pt x="24053" y="19191"/>
                  </a:cubicBezTo>
                  <a:cubicBezTo>
                    <a:pt x="24055" y="19191"/>
                    <a:pt x="24058" y="19192"/>
                    <a:pt x="24061" y="19194"/>
                  </a:cubicBezTo>
                  <a:cubicBezTo>
                    <a:pt x="24061" y="19185"/>
                    <a:pt x="24061" y="19176"/>
                    <a:pt x="24061" y="19166"/>
                  </a:cubicBezTo>
                  <a:cubicBezTo>
                    <a:pt x="24067" y="19155"/>
                    <a:pt x="24069" y="19150"/>
                    <a:pt x="24072" y="19150"/>
                  </a:cubicBezTo>
                  <a:cubicBezTo>
                    <a:pt x="24074" y="19150"/>
                    <a:pt x="24076" y="19153"/>
                    <a:pt x="24080" y="19157"/>
                  </a:cubicBezTo>
                  <a:cubicBezTo>
                    <a:pt x="24089" y="19157"/>
                    <a:pt x="24089" y="19166"/>
                    <a:pt x="24099" y="19166"/>
                  </a:cubicBezTo>
                  <a:cubicBezTo>
                    <a:pt x="24099" y="19147"/>
                    <a:pt x="24099" y="19147"/>
                    <a:pt x="24108" y="19138"/>
                  </a:cubicBezTo>
                  <a:cubicBezTo>
                    <a:pt x="24118" y="19138"/>
                    <a:pt x="24118" y="19128"/>
                    <a:pt x="24108" y="19119"/>
                  </a:cubicBezTo>
                  <a:cubicBezTo>
                    <a:pt x="24108" y="19119"/>
                    <a:pt x="24108" y="19109"/>
                    <a:pt x="24108" y="19100"/>
                  </a:cubicBezTo>
                  <a:cubicBezTo>
                    <a:pt x="24108" y="19100"/>
                    <a:pt x="24099" y="19090"/>
                    <a:pt x="24099" y="19090"/>
                  </a:cubicBezTo>
                  <a:cubicBezTo>
                    <a:pt x="24089" y="19090"/>
                    <a:pt x="24089" y="19081"/>
                    <a:pt x="24080" y="19081"/>
                  </a:cubicBezTo>
                  <a:cubicBezTo>
                    <a:pt x="24080" y="19081"/>
                    <a:pt x="24070" y="19081"/>
                    <a:pt x="24070" y="19090"/>
                  </a:cubicBezTo>
                  <a:cubicBezTo>
                    <a:pt x="24061" y="19081"/>
                    <a:pt x="24042" y="19062"/>
                    <a:pt x="24033" y="19052"/>
                  </a:cubicBezTo>
                  <a:cubicBezTo>
                    <a:pt x="24033" y="19052"/>
                    <a:pt x="24033" y="19043"/>
                    <a:pt x="24033" y="19043"/>
                  </a:cubicBezTo>
                  <a:cubicBezTo>
                    <a:pt x="24033" y="19034"/>
                    <a:pt x="24033" y="19034"/>
                    <a:pt x="24033" y="19034"/>
                  </a:cubicBezTo>
                  <a:cubicBezTo>
                    <a:pt x="24033" y="19024"/>
                    <a:pt x="24033" y="19024"/>
                    <a:pt x="24033" y="19024"/>
                  </a:cubicBezTo>
                  <a:cubicBezTo>
                    <a:pt x="24033" y="19024"/>
                    <a:pt x="24042" y="19015"/>
                    <a:pt x="24042" y="19015"/>
                  </a:cubicBezTo>
                  <a:cubicBezTo>
                    <a:pt x="24052" y="19015"/>
                    <a:pt x="24052" y="19005"/>
                    <a:pt x="24052" y="18996"/>
                  </a:cubicBezTo>
                  <a:cubicBezTo>
                    <a:pt x="24052" y="18986"/>
                    <a:pt x="24052" y="18986"/>
                    <a:pt x="24052" y="18977"/>
                  </a:cubicBezTo>
                  <a:cubicBezTo>
                    <a:pt x="24061" y="18977"/>
                    <a:pt x="24061" y="18986"/>
                    <a:pt x="24070" y="18986"/>
                  </a:cubicBezTo>
                  <a:cubicBezTo>
                    <a:pt x="24070" y="18986"/>
                    <a:pt x="24070" y="18996"/>
                    <a:pt x="24070" y="18996"/>
                  </a:cubicBezTo>
                  <a:cubicBezTo>
                    <a:pt x="24080" y="18996"/>
                    <a:pt x="24080" y="18986"/>
                    <a:pt x="24080" y="18986"/>
                  </a:cubicBezTo>
                  <a:cubicBezTo>
                    <a:pt x="24080" y="18977"/>
                    <a:pt x="24080" y="18967"/>
                    <a:pt x="24089" y="18967"/>
                  </a:cubicBezTo>
                  <a:cubicBezTo>
                    <a:pt x="24099" y="18967"/>
                    <a:pt x="24099" y="18958"/>
                    <a:pt x="24089" y="18948"/>
                  </a:cubicBezTo>
                  <a:cubicBezTo>
                    <a:pt x="24099" y="18939"/>
                    <a:pt x="24099" y="18939"/>
                    <a:pt x="24089" y="18920"/>
                  </a:cubicBezTo>
                  <a:cubicBezTo>
                    <a:pt x="24089" y="18920"/>
                    <a:pt x="24089" y="18910"/>
                    <a:pt x="24089" y="18901"/>
                  </a:cubicBezTo>
                  <a:cubicBezTo>
                    <a:pt x="24089" y="18892"/>
                    <a:pt x="24099" y="18892"/>
                    <a:pt x="24108" y="18882"/>
                  </a:cubicBezTo>
                  <a:lnTo>
                    <a:pt x="24127" y="18882"/>
                  </a:lnTo>
                  <a:cubicBezTo>
                    <a:pt x="24127" y="18873"/>
                    <a:pt x="24137" y="18873"/>
                    <a:pt x="24137" y="18873"/>
                  </a:cubicBezTo>
                  <a:cubicBezTo>
                    <a:pt x="24137" y="18873"/>
                    <a:pt x="24146" y="18863"/>
                    <a:pt x="24146" y="18863"/>
                  </a:cubicBezTo>
                  <a:cubicBezTo>
                    <a:pt x="24146" y="18854"/>
                    <a:pt x="24146" y="18854"/>
                    <a:pt x="24156" y="18854"/>
                  </a:cubicBezTo>
                  <a:cubicBezTo>
                    <a:pt x="24175" y="18854"/>
                    <a:pt x="24175" y="18844"/>
                    <a:pt x="24175" y="18835"/>
                  </a:cubicBezTo>
                  <a:lnTo>
                    <a:pt x="24156" y="18835"/>
                  </a:lnTo>
                  <a:cubicBezTo>
                    <a:pt x="24175" y="18825"/>
                    <a:pt x="24175" y="18806"/>
                    <a:pt x="24165" y="18797"/>
                  </a:cubicBezTo>
                  <a:lnTo>
                    <a:pt x="24175" y="18778"/>
                  </a:lnTo>
                  <a:lnTo>
                    <a:pt x="24156" y="18778"/>
                  </a:lnTo>
                  <a:cubicBezTo>
                    <a:pt x="24156" y="18778"/>
                    <a:pt x="24146" y="18768"/>
                    <a:pt x="24146" y="18768"/>
                  </a:cubicBezTo>
                  <a:cubicBezTo>
                    <a:pt x="24137" y="18759"/>
                    <a:pt x="24127" y="18750"/>
                    <a:pt x="24118" y="18750"/>
                  </a:cubicBezTo>
                  <a:cubicBezTo>
                    <a:pt x="24108" y="18759"/>
                    <a:pt x="24108" y="18759"/>
                    <a:pt x="24108" y="18759"/>
                  </a:cubicBezTo>
                  <a:cubicBezTo>
                    <a:pt x="24108" y="18768"/>
                    <a:pt x="24118" y="18768"/>
                    <a:pt x="24118" y="18778"/>
                  </a:cubicBezTo>
                  <a:lnTo>
                    <a:pt x="24108" y="18778"/>
                  </a:lnTo>
                  <a:cubicBezTo>
                    <a:pt x="24106" y="18775"/>
                    <a:pt x="24103" y="18774"/>
                    <a:pt x="24100" y="18774"/>
                  </a:cubicBezTo>
                  <a:cubicBezTo>
                    <a:pt x="24092" y="18774"/>
                    <a:pt x="24084" y="18781"/>
                    <a:pt x="24070" y="18787"/>
                  </a:cubicBezTo>
                  <a:cubicBezTo>
                    <a:pt x="24070" y="18806"/>
                    <a:pt x="24061" y="18806"/>
                    <a:pt x="24052" y="18806"/>
                  </a:cubicBezTo>
                  <a:lnTo>
                    <a:pt x="24052" y="18797"/>
                  </a:lnTo>
                  <a:cubicBezTo>
                    <a:pt x="24042" y="18787"/>
                    <a:pt x="24042" y="18787"/>
                    <a:pt x="24033" y="18778"/>
                  </a:cubicBezTo>
                  <a:cubicBezTo>
                    <a:pt x="24033" y="18778"/>
                    <a:pt x="24023" y="18778"/>
                    <a:pt x="24023" y="18787"/>
                  </a:cubicBezTo>
                  <a:cubicBezTo>
                    <a:pt x="24014" y="18787"/>
                    <a:pt x="24014" y="18797"/>
                    <a:pt x="24004" y="18797"/>
                  </a:cubicBezTo>
                  <a:cubicBezTo>
                    <a:pt x="23985" y="18787"/>
                    <a:pt x="23976" y="18787"/>
                    <a:pt x="23966" y="18787"/>
                  </a:cubicBezTo>
                  <a:cubicBezTo>
                    <a:pt x="23966" y="18797"/>
                    <a:pt x="23966" y="18797"/>
                    <a:pt x="23966" y="18806"/>
                  </a:cubicBezTo>
                  <a:cubicBezTo>
                    <a:pt x="23976" y="18806"/>
                    <a:pt x="23976" y="18816"/>
                    <a:pt x="23966" y="18825"/>
                  </a:cubicBezTo>
                  <a:cubicBezTo>
                    <a:pt x="23966" y="18825"/>
                    <a:pt x="23966" y="18825"/>
                    <a:pt x="23966" y="18835"/>
                  </a:cubicBezTo>
                  <a:cubicBezTo>
                    <a:pt x="23957" y="18844"/>
                    <a:pt x="23957" y="18844"/>
                    <a:pt x="23947" y="18844"/>
                  </a:cubicBezTo>
                  <a:cubicBezTo>
                    <a:pt x="23938" y="18844"/>
                    <a:pt x="23938" y="18854"/>
                    <a:pt x="23938" y="18854"/>
                  </a:cubicBezTo>
                  <a:lnTo>
                    <a:pt x="23928" y="18844"/>
                  </a:lnTo>
                  <a:cubicBezTo>
                    <a:pt x="23928" y="18847"/>
                    <a:pt x="23927" y="18848"/>
                    <a:pt x="23926" y="18848"/>
                  </a:cubicBezTo>
                  <a:cubicBezTo>
                    <a:pt x="23922" y="18848"/>
                    <a:pt x="23916" y="18844"/>
                    <a:pt x="23910" y="18844"/>
                  </a:cubicBezTo>
                  <a:cubicBezTo>
                    <a:pt x="23900" y="18844"/>
                    <a:pt x="23900" y="18844"/>
                    <a:pt x="23900" y="18854"/>
                  </a:cubicBezTo>
                  <a:lnTo>
                    <a:pt x="23881" y="18854"/>
                  </a:lnTo>
                  <a:cubicBezTo>
                    <a:pt x="23881" y="18854"/>
                    <a:pt x="23872" y="18854"/>
                    <a:pt x="23862" y="18863"/>
                  </a:cubicBezTo>
                  <a:cubicBezTo>
                    <a:pt x="23862" y="18873"/>
                    <a:pt x="23862" y="18873"/>
                    <a:pt x="23853" y="18873"/>
                  </a:cubicBezTo>
                  <a:cubicBezTo>
                    <a:pt x="23843" y="18873"/>
                    <a:pt x="23834" y="18863"/>
                    <a:pt x="23824" y="18863"/>
                  </a:cubicBezTo>
                  <a:cubicBezTo>
                    <a:pt x="23815" y="18863"/>
                    <a:pt x="23815" y="18854"/>
                    <a:pt x="23815" y="18845"/>
                  </a:cubicBezTo>
                  <a:lnTo>
                    <a:pt x="23815" y="18845"/>
                  </a:lnTo>
                  <a:cubicBezTo>
                    <a:pt x="23815" y="18854"/>
                    <a:pt x="23815" y="18854"/>
                    <a:pt x="23824" y="18854"/>
                  </a:cubicBezTo>
                  <a:cubicBezTo>
                    <a:pt x="23834" y="18844"/>
                    <a:pt x="23834" y="18844"/>
                    <a:pt x="23843" y="18844"/>
                  </a:cubicBezTo>
                  <a:cubicBezTo>
                    <a:pt x="23853" y="18844"/>
                    <a:pt x="23853" y="18844"/>
                    <a:pt x="23853" y="18835"/>
                  </a:cubicBezTo>
                  <a:cubicBezTo>
                    <a:pt x="23853" y="18825"/>
                    <a:pt x="23853" y="18816"/>
                    <a:pt x="23862" y="18816"/>
                  </a:cubicBezTo>
                  <a:lnTo>
                    <a:pt x="23853" y="18806"/>
                  </a:lnTo>
                  <a:cubicBezTo>
                    <a:pt x="23853" y="18806"/>
                    <a:pt x="23853" y="18806"/>
                    <a:pt x="23862" y="18797"/>
                  </a:cubicBezTo>
                  <a:cubicBezTo>
                    <a:pt x="23862" y="18797"/>
                    <a:pt x="23872" y="18787"/>
                    <a:pt x="23872" y="18778"/>
                  </a:cubicBezTo>
                  <a:cubicBezTo>
                    <a:pt x="23872" y="18768"/>
                    <a:pt x="23872" y="18768"/>
                    <a:pt x="23862" y="18759"/>
                  </a:cubicBezTo>
                  <a:lnTo>
                    <a:pt x="23853" y="18759"/>
                  </a:lnTo>
                  <a:cubicBezTo>
                    <a:pt x="23843" y="18750"/>
                    <a:pt x="23834" y="18750"/>
                    <a:pt x="23824" y="18750"/>
                  </a:cubicBezTo>
                  <a:cubicBezTo>
                    <a:pt x="23816" y="18753"/>
                    <a:pt x="23812" y="18756"/>
                    <a:pt x="23809" y="18756"/>
                  </a:cubicBezTo>
                  <a:cubicBezTo>
                    <a:pt x="23804" y="18756"/>
                    <a:pt x="23801" y="18751"/>
                    <a:pt x="23796" y="18740"/>
                  </a:cubicBezTo>
                  <a:cubicBezTo>
                    <a:pt x="23805" y="18731"/>
                    <a:pt x="23805" y="18721"/>
                    <a:pt x="23805" y="18721"/>
                  </a:cubicBezTo>
                  <a:cubicBezTo>
                    <a:pt x="23796" y="18712"/>
                    <a:pt x="23796" y="18702"/>
                    <a:pt x="23786" y="18693"/>
                  </a:cubicBezTo>
                  <a:cubicBezTo>
                    <a:pt x="23786" y="18693"/>
                    <a:pt x="23786" y="18683"/>
                    <a:pt x="23786" y="18683"/>
                  </a:cubicBezTo>
                  <a:cubicBezTo>
                    <a:pt x="23786" y="18674"/>
                    <a:pt x="23777" y="18674"/>
                    <a:pt x="23777" y="18674"/>
                  </a:cubicBezTo>
                  <a:lnTo>
                    <a:pt x="23768" y="18674"/>
                  </a:lnTo>
                  <a:cubicBezTo>
                    <a:pt x="23758" y="18664"/>
                    <a:pt x="23758" y="18655"/>
                    <a:pt x="23768" y="18645"/>
                  </a:cubicBezTo>
                  <a:cubicBezTo>
                    <a:pt x="23768" y="18636"/>
                    <a:pt x="23768" y="18636"/>
                    <a:pt x="23768" y="18627"/>
                  </a:cubicBezTo>
                  <a:cubicBezTo>
                    <a:pt x="23777" y="18617"/>
                    <a:pt x="23777" y="18617"/>
                    <a:pt x="23777" y="18608"/>
                  </a:cubicBezTo>
                  <a:cubicBezTo>
                    <a:pt x="23777" y="18598"/>
                    <a:pt x="23777" y="18598"/>
                    <a:pt x="23777" y="18589"/>
                  </a:cubicBezTo>
                  <a:lnTo>
                    <a:pt x="23815" y="18589"/>
                  </a:lnTo>
                  <a:cubicBezTo>
                    <a:pt x="23815" y="18589"/>
                    <a:pt x="23815" y="18589"/>
                    <a:pt x="23815" y="18579"/>
                  </a:cubicBezTo>
                  <a:cubicBezTo>
                    <a:pt x="23805" y="18579"/>
                    <a:pt x="23805" y="18570"/>
                    <a:pt x="23805" y="18570"/>
                  </a:cubicBezTo>
                  <a:cubicBezTo>
                    <a:pt x="23805" y="18551"/>
                    <a:pt x="23815" y="18551"/>
                    <a:pt x="23824" y="18551"/>
                  </a:cubicBezTo>
                  <a:lnTo>
                    <a:pt x="23815" y="18560"/>
                  </a:lnTo>
                  <a:lnTo>
                    <a:pt x="23900" y="18560"/>
                  </a:lnTo>
                  <a:cubicBezTo>
                    <a:pt x="23900" y="18551"/>
                    <a:pt x="23900" y="18551"/>
                    <a:pt x="23900" y="18551"/>
                  </a:cubicBezTo>
                  <a:cubicBezTo>
                    <a:pt x="23900" y="18551"/>
                    <a:pt x="23900" y="18551"/>
                    <a:pt x="23900" y="18541"/>
                  </a:cubicBezTo>
                  <a:lnTo>
                    <a:pt x="23891" y="18541"/>
                  </a:lnTo>
                  <a:cubicBezTo>
                    <a:pt x="23891" y="18532"/>
                    <a:pt x="23891" y="18522"/>
                    <a:pt x="23900" y="18522"/>
                  </a:cubicBezTo>
                  <a:cubicBezTo>
                    <a:pt x="23905" y="18518"/>
                    <a:pt x="23910" y="18515"/>
                    <a:pt x="23913" y="18515"/>
                  </a:cubicBezTo>
                  <a:cubicBezTo>
                    <a:pt x="23917" y="18515"/>
                    <a:pt x="23919" y="18518"/>
                    <a:pt x="23919" y="18522"/>
                  </a:cubicBezTo>
                  <a:lnTo>
                    <a:pt x="23928" y="18522"/>
                  </a:lnTo>
                  <a:cubicBezTo>
                    <a:pt x="23938" y="18513"/>
                    <a:pt x="23947" y="18513"/>
                    <a:pt x="23957" y="18513"/>
                  </a:cubicBezTo>
                  <a:cubicBezTo>
                    <a:pt x="23976" y="18513"/>
                    <a:pt x="23985" y="18513"/>
                    <a:pt x="23995" y="18503"/>
                  </a:cubicBezTo>
                  <a:cubicBezTo>
                    <a:pt x="23995" y="18503"/>
                    <a:pt x="24004" y="18503"/>
                    <a:pt x="24004" y="18494"/>
                  </a:cubicBezTo>
                  <a:cubicBezTo>
                    <a:pt x="24004" y="18494"/>
                    <a:pt x="24014" y="18494"/>
                    <a:pt x="24014" y="18485"/>
                  </a:cubicBezTo>
                  <a:lnTo>
                    <a:pt x="24014" y="18475"/>
                  </a:lnTo>
                  <a:lnTo>
                    <a:pt x="24004" y="18475"/>
                  </a:lnTo>
                  <a:lnTo>
                    <a:pt x="24023" y="18456"/>
                  </a:lnTo>
                  <a:lnTo>
                    <a:pt x="24033" y="18475"/>
                  </a:lnTo>
                  <a:cubicBezTo>
                    <a:pt x="24042" y="18466"/>
                    <a:pt x="24042" y="18466"/>
                    <a:pt x="24070" y="18466"/>
                  </a:cubicBezTo>
                  <a:cubicBezTo>
                    <a:pt x="24061" y="18466"/>
                    <a:pt x="24061" y="18456"/>
                    <a:pt x="24061" y="18456"/>
                  </a:cubicBezTo>
                  <a:cubicBezTo>
                    <a:pt x="24070" y="18447"/>
                    <a:pt x="24070" y="18447"/>
                    <a:pt x="24080" y="18447"/>
                  </a:cubicBezTo>
                  <a:cubicBezTo>
                    <a:pt x="24089" y="18447"/>
                    <a:pt x="24089" y="18447"/>
                    <a:pt x="24099" y="18437"/>
                  </a:cubicBezTo>
                  <a:cubicBezTo>
                    <a:pt x="24099" y="18437"/>
                    <a:pt x="24099" y="18428"/>
                    <a:pt x="24099" y="18428"/>
                  </a:cubicBezTo>
                  <a:lnTo>
                    <a:pt x="24108" y="18428"/>
                  </a:lnTo>
                  <a:cubicBezTo>
                    <a:pt x="24108" y="18428"/>
                    <a:pt x="24118" y="18437"/>
                    <a:pt x="24118" y="18437"/>
                  </a:cubicBezTo>
                  <a:cubicBezTo>
                    <a:pt x="24118" y="18428"/>
                    <a:pt x="24118" y="18428"/>
                    <a:pt x="24118" y="18428"/>
                  </a:cubicBezTo>
                  <a:cubicBezTo>
                    <a:pt x="24118" y="18409"/>
                    <a:pt x="24127" y="18390"/>
                    <a:pt x="24137" y="18390"/>
                  </a:cubicBezTo>
                  <a:cubicBezTo>
                    <a:pt x="24146" y="18390"/>
                    <a:pt x="24146" y="18380"/>
                    <a:pt x="24146" y="18380"/>
                  </a:cubicBezTo>
                  <a:cubicBezTo>
                    <a:pt x="24146" y="18380"/>
                    <a:pt x="24156" y="18371"/>
                    <a:pt x="24156" y="18371"/>
                  </a:cubicBezTo>
                  <a:cubicBezTo>
                    <a:pt x="24165" y="18380"/>
                    <a:pt x="24175" y="18380"/>
                    <a:pt x="24184" y="18380"/>
                  </a:cubicBezTo>
                  <a:cubicBezTo>
                    <a:pt x="24187" y="18377"/>
                    <a:pt x="24190" y="18376"/>
                    <a:pt x="24193" y="18376"/>
                  </a:cubicBezTo>
                  <a:cubicBezTo>
                    <a:pt x="24200" y="18376"/>
                    <a:pt x="24206" y="18380"/>
                    <a:pt x="24212" y="18380"/>
                  </a:cubicBezTo>
                  <a:cubicBezTo>
                    <a:pt x="24222" y="18390"/>
                    <a:pt x="24231" y="18390"/>
                    <a:pt x="24241" y="18390"/>
                  </a:cubicBezTo>
                  <a:cubicBezTo>
                    <a:pt x="24241" y="18399"/>
                    <a:pt x="24241" y="18399"/>
                    <a:pt x="24241" y="18399"/>
                  </a:cubicBezTo>
                  <a:cubicBezTo>
                    <a:pt x="24241" y="18390"/>
                    <a:pt x="24250" y="18390"/>
                    <a:pt x="24250" y="18390"/>
                  </a:cubicBezTo>
                  <a:cubicBezTo>
                    <a:pt x="24250" y="18380"/>
                    <a:pt x="24250" y="18371"/>
                    <a:pt x="24250" y="18361"/>
                  </a:cubicBezTo>
                  <a:cubicBezTo>
                    <a:pt x="24250" y="18352"/>
                    <a:pt x="24250" y="18343"/>
                    <a:pt x="24241" y="18343"/>
                  </a:cubicBezTo>
                  <a:cubicBezTo>
                    <a:pt x="24250" y="18343"/>
                    <a:pt x="24260" y="18343"/>
                    <a:pt x="24260" y="18352"/>
                  </a:cubicBezTo>
                  <a:cubicBezTo>
                    <a:pt x="24260" y="18361"/>
                    <a:pt x="24269" y="18361"/>
                    <a:pt x="24269" y="18361"/>
                  </a:cubicBezTo>
                  <a:lnTo>
                    <a:pt x="24279" y="18361"/>
                  </a:lnTo>
                  <a:cubicBezTo>
                    <a:pt x="24283" y="18358"/>
                    <a:pt x="24287" y="18355"/>
                    <a:pt x="24291" y="18355"/>
                  </a:cubicBezTo>
                  <a:cubicBezTo>
                    <a:pt x="24298" y="18355"/>
                    <a:pt x="24305" y="18360"/>
                    <a:pt x="24317" y="18371"/>
                  </a:cubicBezTo>
                  <a:cubicBezTo>
                    <a:pt x="24317" y="18361"/>
                    <a:pt x="24317" y="18361"/>
                    <a:pt x="24326" y="18352"/>
                  </a:cubicBezTo>
                  <a:cubicBezTo>
                    <a:pt x="24326" y="18352"/>
                    <a:pt x="24326" y="18343"/>
                    <a:pt x="24326" y="18343"/>
                  </a:cubicBezTo>
                  <a:cubicBezTo>
                    <a:pt x="24326" y="18343"/>
                    <a:pt x="24326" y="18333"/>
                    <a:pt x="24326" y="18333"/>
                  </a:cubicBezTo>
                  <a:lnTo>
                    <a:pt x="24345" y="18333"/>
                  </a:lnTo>
                  <a:cubicBezTo>
                    <a:pt x="24354" y="18333"/>
                    <a:pt x="24364" y="18324"/>
                    <a:pt x="24364" y="18314"/>
                  </a:cubicBezTo>
                  <a:cubicBezTo>
                    <a:pt x="24364" y="18305"/>
                    <a:pt x="24364" y="18295"/>
                    <a:pt x="24364" y="18286"/>
                  </a:cubicBezTo>
                  <a:cubicBezTo>
                    <a:pt x="24364" y="18286"/>
                    <a:pt x="24373" y="18276"/>
                    <a:pt x="24373" y="18267"/>
                  </a:cubicBezTo>
                  <a:cubicBezTo>
                    <a:pt x="24373" y="18257"/>
                    <a:pt x="24383" y="18257"/>
                    <a:pt x="24383" y="18248"/>
                  </a:cubicBezTo>
                  <a:cubicBezTo>
                    <a:pt x="24383" y="18248"/>
                    <a:pt x="24392" y="18238"/>
                    <a:pt x="24392" y="18238"/>
                  </a:cubicBezTo>
                  <a:cubicBezTo>
                    <a:pt x="24402" y="18238"/>
                    <a:pt x="24411" y="18229"/>
                    <a:pt x="24411" y="18229"/>
                  </a:cubicBezTo>
                  <a:cubicBezTo>
                    <a:pt x="24411" y="18210"/>
                    <a:pt x="24411" y="18201"/>
                    <a:pt x="24421" y="18191"/>
                  </a:cubicBezTo>
                  <a:cubicBezTo>
                    <a:pt x="24421" y="18191"/>
                    <a:pt x="24411" y="18191"/>
                    <a:pt x="24411" y="18182"/>
                  </a:cubicBezTo>
                  <a:cubicBezTo>
                    <a:pt x="24421" y="18182"/>
                    <a:pt x="24421" y="18172"/>
                    <a:pt x="24411" y="18172"/>
                  </a:cubicBezTo>
                  <a:cubicBezTo>
                    <a:pt x="24411" y="18172"/>
                    <a:pt x="24411" y="18163"/>
                    <a:pt x="24411" y="18163"/>
                  </a:cubicBezTo>
                  <a:cubicBezTo>
                    <a:pt x="24411" y="18153"/>
                    <a:pt x="24402" y="18153"/>
                    <a:pt x="24402" y="18153"/>
                  </a:cubicBezTo>
                  <a:lnTo>
                    <a:pt x="24392" y="18153"/>
                  </a:lnTo>
                  <a:cubicBezTo>
                    <a:pt x="24392" y="18153"/>
                    <a:pt x="24392" y="18153"/>
                    <a:pt x="24383" y="18144"/>
                  </a:cubicBezTo>
                  <a:cubicBezTo>
                    <a:pt x="24383" y="18139"/>
                    <a:pt x="24378" y="18137"/>
                    <a:pt x="24373" y="18137"/>
                  </a:cubicBezTo>
                  <a:cubicBezTo>
                    <a:pt x="24369" y="18137"/>
                    <a:pt x="24364" y="18139"/>
                    <a:pt x="24364" y="18144"/>
                  </a:cubicBezTo>
                  <a:cubicBezTo>
                    <a:pt x="24354" y="18153"/>
                    <a:pt x="24345" y="18153"/>
                    <a:pt x="24345" y="18163"/>
                  </a:cubicBezTo>
                  <a:cubicBezTo>
                    <a:pt x="24335" y="18163"/>
                    <a:pt x="24335" y="18172"/>
                    <a:pt x="24335" y="18172"/>
                  </a:cubicBezTo>
                  <a:cubicBezTo>
                    <a:pt x="24317" y="18191"/>
                    <a:pt x="24307" y="18201"/>
                    <a:pt x="24298" y="18210"/>
                  </a:cubicBezTo>
                  <a:cubicBezTo>
                    <a:pt x="24288" y="18220"/>
                    <a:pt x="24288" y="18220"/>
                    <a:pt x="24288" y="18229"/>
                  </a:cubicBezTo>
                  <a:cubicBezTo>
                    <a:pt x="24279" y="18220"/>
                    <a:pt x="24269" y="18220"/>
                    <a:pt x="24260" y="18210"/>
                  </a:cubicBezTo>
                  <a:cubicBezTo>
                    <a:pt x="24250" y="18210"/>
                    <a:pt x="24250" y="18220"/>
                    <a:pt x="24250" y="18220"/>
                  </a:cubicBezTo>
                  <a:lnTo>
                    <a:pt x="24260" y="18229"/>
                  </a:lnTo>
                  <a:lnTo>
                    <a:pt x="24241" y="18238"/>
                  </a:lnTo>
                  <a:cubicBezTo>
                    <a:pt x="24241" y="18229"/>
                    <a:pt x="24231" y="18220"/>
                    <a:pt x="24231" y="18210"/>
                  </a:cubicBezTo>
                  <a:cubicBezTo>
                    <a:pt x="24231" y="18201"/>
                    <a:pt x="24231" y="18201"/>
                    <a:pt x="24212" y="18201"/>
                  </a:cubicBezTo>
                  <a:lnTo>
                    <a:pt x="24212" y="18191"/>
                  </a:lnTo>
                  <a:lnTo>
                    <a:pt x="24203" y="18191"/>
                  </a:lnTo>
                  <a:cubicBezTo>
                    <a:pt x="24203" y="18191"/>
                    <a:pt x="24193" y="18201"/>
                    <a:pt x="24193" y="18201"/>
                  </a:cubicBezTo>
                  <a:lnTo>
                    <a:pt x="24193" y="18191"/>
                  </a:lnTo>
                  <a:cubicBezTo>
                    <a:pt x="24203" y="18172"/>
                    <a:pt x="24203" y="18172"/>
                    <a:pt x="24184" y="18163"/>
                  </a:cubicBezTo>
                  <a:lnTo>
                    <a:pt x="24165" y="18163"/>
                  </a:lnTo>
                  <a:cubicBezTo>
                    <a:pt x="24165" y="18163"/>
                    <a:pt x="24156" y="18163"/>
                    <a:pt x="24156" y="18153"/>
                  </a:cubicBezTo>
                  <a:lnTo>
                    <a:pt x="24146" y="18153"/>
                  </a:lnTo>
                  <a:cubicBezTo>
                    <a:pt x="24137" y="18153"/>
                    <a:pt x="24127" y="18153"/>
                    <a:pt x="24118" y="18163"/>
                  </a:cubicBezTo>
                  <a:cubicBezTo>
                    <a:pt x="24118" y="18172"/>
                    <a:pt x="24118" y="18172"/>
                    <a:pt x="24118" y="18172"/>
                  </a:cubicBezTo>
                  <a:cubicBezTo>
                    <a:pt x="24127" y="18182"/>
                    <a:pt x="24127" y="18182"/>
                    <a:pt x="24127" y="18191"/>
                  </a:cubicBezTo>
                  <a:cubicBezTo>
                    <a:pt x="24127" y="18201"/>
                    <a:pt x="24118" y="18201"/>
                    <a:pt x="24118" y="18201"/>
                  </a:cubicBezTo>
                  <a:cubicBezTo>
                    <a:pt x="24108" y="18201"/>
                    <a:pt x="24108" y="18201"/>
                    <a:pt x="24099" y="18210"/>
                  </a:cubicBezTo>
                  <a:cubicBezTo>
                    <a:pt x="24099" y="18215"/>
                    <a:pt x="24096" y="18217"/>
                    <a:pt x="24094" y="18217"/>
                  </a:cubicBezTo>
                  <a:cubicBezTo>
                    <a:pt x="24092" y="18217"/>
                    <a:pt x="24089" y="18215"/>
                    <a:pt x="24089" y="18210"/>
                  </a:cubicBezTo>
                  <a:cubicBezTo>
                    <a:pt x="24080" y="18210"/>
                    <a:pt x="24070" y="18210"/>
                    <a:pt x="24070" y="18220"/>
                  </a:cubicBezTo>
                  <a:cubicBezTo>
                    <a:pt x="24070" y="18229"/>
                    <a:pt x="24070" y="18248"/>
                    <a:pt x="24080" y="18257"/>
                  </a:cubicBezTo>
                  <a:cubicBezTo>
                    <a:pt x="24080" y="18257"/>
                    <a:pt x="24080" y="18257"/>
                    <a:pt x="24080" y="18267"/>
                  </a:cubicBezTo>
                  <a:cubicBezTo>
                    <a:pt x="24080" y="18267"/>
                    <a:pt x="24070" y="18276"/>
                    <a:pt x="24070" y="18276"/>
                  </a:cubicBezTo>
                  <a:lnTo>
                    <a:pt x="24089" y="18276"/>
                  </a:lnTo>
                  <a:cubicBezTo>
                    <a:pt x="24099" y="18286"/>
                    <a:pt x="24089" y="18286"/>
                    <a:pt x="24080" y="18295"/>
                  </a:cubicBezTo>
                  <a:cubicBezTo>
                    <a:pt x="24061" y="18305"/>
                    <a:pt x="24033" y="18314"/>
                    <a:pt x="24014" y="18314"/>
                  </a:cubicBezTo>
                  <a:cubicBezTo>
                    <a:pt x="23995" y="18314"/>
                    <a:pt x="23995" y="18305"/>
                    <a:pt x="23995" y="18295"/>
                  </a:cubicBezTo>
                  <a:cubicBezTo>
                    <a:pt x="23995" y="18286"/>
                    <a:pt x="23995" y="18286"/>
                    <a:pt x="23985" y="18286"/>
                  </a:cubicBezTo>
                  <a:cubicBezTo>
                    <a:pt x="23976" y="18276"/>
                    <a:pt x="23976" y="18276"/>
                    <a:pt x="23966" y="18276"/>
                  </a:cubicBezTo>
                  <a:lnTo>
                    <a:pt x="23947" y="18276"/>
                  </a:lnTo>
                  <a:cubicBezTo>
                    <a:pt x="23957" y="18267"/>
                    <a:pt x="23957" y="18257"/>
                    <a:pt x="23966" y="18257"/>
                  </a:cubicBezTo>
                  <a:cubicBezTo>
                    <a:pt x="23966" y="18248"/>
                    <a:pt x="23976" y="18248"/>
                    <a:pt x="23985" y="18248"/>
                  </a:cubicBezTo>
                  <a:cubicBezTo>
                    <a:pt x="23985" y="18238"/>
                    <a:pt x="23985" y="18238"/>
                    <a:pt x="23985" y="18229"/>
                  </a:cubicBezTo>
                  <a:cubicBezTo>
                    <a:pt x="23976" y="18229"/>
                    <a:pt x="23976" y="18220"/>
                    <a:pt x="23976" y="18220"/>
                  </a:cubicBezTo>
                  <a:lnTo>
                    <a:pt x="23919" y="18220"/>
                  </a:lnTo>
                  <a:cubicBezTo>
                    <a:pt x="23910" y="18229"/>
                    <a:pt x="23900" y="18238"/>
                    <a:pt x="23910" y="18248"/>
                  </a:cubicBezTo>
                  <a:cubicBezTo>
                    <a:pt x="23910" y="18248"/>
                    <a:pt x="23910" y="18257"/>
                    <a:pt x="23919" y="18257"/>
                  </a:cubicBezTo>
                  <a:lnTo>
                    <a:pt x="23928" y="18257"/>
                  </a:lnTo>
                  <a:cubicBezTo>
                    <a:pt x="23919" y="18267"/>
                    <a:pt x="23919" y="18276"/>
                    <a:pt x="23919" y="18286"/>
                  </a:cubicBezTo>
                  <a:cubicBezTo>
                    <a:pt x="23919" y="18286"/>
                    <a:pt x="23919" y="18295"/>
                    <a:pt x="23919" y="18295"/>
                  </a:cubicBezTo>
                  <a:cubicBezTo>
                    <a:pt x="23910" y="18305"/>
                    <a:pt x="23910" y="18314"/>
                    <a:pt x="23910" y="18314"/>
                  </a:cubicBezTo>
                  <a:cubicBezTo>
                    <a:pt x="23900" y="18324"/>
                    <a:pt x="23900" y="18324"/>
                    <a:pt x="23900" y="18324"/>
                  </a:cubicBezTo>
                  <a:cubicBezTo>
                    <a:pt x="23900" y="18324"/>
                    <a:pt x="23891" y="18314"/>
                    <a:pt x="23891" y="18314"/>
                  </a:cubicBezTo>
                  <a:cubicBezTo>
                    <a:pt x="23891" y="18305"/>
                    <a:pt x="23891" y="18305"/>
                    <a:pt x="23891" y="18295"/>
                  </a:cubicBezTo>
                  <a:cubicBezTo>
                    <a:pt x="23891" y="18286"/>
                    <a:pt x="23891" y="18286"/>
                    <a:pt x="23881" y="18286"/>
                  </a:cubicBezTo>
                  <a:lnTo>
                    <a:pt x="23900" y="18257"/>
                  </a:lnTo>
                  <a:cubicBezTo>
                    <a:pt x="23881" y="18257"/>
                    <a:pt x="23881" y="18257"/>
                    <a:pt x="23881" y="18267"/>
                  </a:cubicBezTo>
                  <a:cubicBezTo>
                    <a:pt x="23872" y="18267"/>
                    <a:pt x="23872" y="18276"/>
                    <a:pt x="23862" y="18276"/>
                  </a:cubicBezTo>
                  <a:cubicBezTo>
                    <a:pt x="23862" y="18286"/>
                    <a:pt x="23853" y="18286"/>
                    <a:pt x="23843" y="18286"/>
                  </a:cubicBezTo>
                  <a:cubicBezTo>
                    <a:pt x="23834" y="18286"/>
                    <a:pt x="23834" y="18295"/>
                    <a:pt x="23834" y="18295"/>
                  </a:cubicBezTo>
                  <a:cubicBezTo>
                    <a:pt x="23834" y="18302"/>
                    <a:pt x="23829" y="18309"/>
                    <a:pt x="23823" y="18309"/>
                  </a:cubicBezTo>
                  <a:cubicBezTo>
                    <a:pt x="23820" y="18309"/>
                    <a:pt x="23818" y="18307"/>
                    <a:pt x="23815" y="18305"/>
                  </a:cubicBezTo>
                  <a:cubicBezTo>
                    <a:pt x="23815" y="18305"/>
                    <a:pt x="23815" y="18314"/>
                    <a:pt x="23815" y="18314"/>
                  </a:cubicBezTo>
                  <a:cubicBezTo>
                    <a:pt x="23815" y="18314"/>
                    <a:pt x="23815" y="18324"/>
                    <a:pt x="23815" y="18333"/>
                  </a:cubicBezTo>
                  <a:lnTo>
                    <a:pt x="23796" y="18333"/>
                  </a:lnTo>
                  <a:cubicBezTo>
                    <a:pt x="23796" y="18343"/>
                    <a:pt x="23796" y="18343"/>
                    <a:pt x="23786" y="18343"/>
                  </a:cubicBezTo>
                  <a:lnTo>
                    <a:pt x="23777" y="18343"/>
                  </a:lnTo>
                  <a:cubicBezTo>
                    <a:pt x="23768" y="18343"/>
                    <a:pt x="23768" y="18343"/>
                    <a:pt x="23758" y="18352"/>
                  </a:cubicBezTo>
                  <a:cubicBezTo>
                    <a:pt x="23758" y="18352"/>
                    <a:pt x="23758" y="18343"/>
                    <a:pt x="23758" y="18343"/>
                  </a:cubicBezTo>
                  <a:cubicBezTo>
                    <a:pt x="23768" y="18324"/>
                    <a:pt x="23758" y="18324"/>
                    <a:pt x="23749" y="18324"/>
                  </a:cubicBezTo>
                  <a:cubicBezTo>
                    <a:pt x="23720" y="18324"/>
                    <a:pt x="23692" y="18333"/>
                    <a:pt x="23682" y="18361"/>
                  </a:cubicBezTo>
                  <a:cubicBezTo>
                    <a:pt x="23682" y="18380"/>
                    <a:pt x="23673" y="18390"/>
                    <a:pt x="23673" y="18409"/>
                  </a:cubicBezTo>
                  <a:cubicBezTo>
                    <a:pt x="23673" y="18418"/>
                    <a:pt x="23673" y="18418"/>
                    <a:pt x="23663" y="18418"/>
                  </a:cubicBezTo>
                  <a:lnTo>
                    <a:pt x="23654" y="18399"/>
                  </a:lnTo>
                  <a:cubicBezTo>
                    <a:pt x="23654" y="18399"/>
                    <a:pt x="23650" y="18404"/>
                    <a:pt x="23647" y="18404"/>
                  </a:cubicBezTo>
                  <a:cubicBezTo>
                    <a:pt x="23646" y="18404"/>
                    <a:pt x="23644" y="18402"/>
                    <a:pt x="23644" y="18399"/>
                  </a:cubicBezTo>
                  <a:lnTo>
                    <a:pt x="23635" y="18399"/>
                  </a:lnTo>
                  <a:cubicBezTo>
                    <a:pt x="23635" y="18399"/>
                    <a:pt x="23635" y="18390"/>
                    <a:pt x="23635" y="18390"/>
                  </a:cubicBezTo>
                  <a:cubicBezTo>
                    <a:pt x="23644" y="18380"/>
                    <a:pt x="23635" y="18380"/>
                    <a:pt x="23626" y="18380"/>
                  </a:cubicBezTo>
                  <a:cubicBezTo>
                    <a:pt x="23616" y="18380"/>
                    <a:pt x="23607" y="18390"/>
                    <a:pt x="23597" y="18399"/>
                  </a:cubicBezTo>
                  <a:cubicBezTo>
                    <a:pt x="23607" y="18399"/>
                    <a:pt x="23607" y="18399"/>
                    <a:pt x="23607" y="18409"/>
                  </a:cubicBezTo>
                  <a:cubicBezTo>
                    <a:pt x="23616" y="18409"/>
                    <a:pt x="23616" y="18409"/>
                    <a:pt x="23616" y="18418"/>
                  </a:cubicBezTo>
                  <a:cubicBezTo>
                    <a:pt x="23616" y="18418"/>
                    <a:pt x="23616" y="18428"/>
                    <a:pt x="23607" y="18437"/>
                  </a:cubicBezTo>
                  <a:cubicBezTo>
                    <a:pt x="23607" y="18442"/>
                    <a:pt x="23607" y="18444"/>
                    <a:pt x="23605" y="18444"/>
                  </a:cubicBezTo>
                  <a:cubicBezTo>
                    <a:pt x="23604" y="18444"/>
                    <a:pt x="23602" y="18442"/>
                    <a:pt x="23597" y="18437"/>
                  </a:cubicBezTo>
                  <a:lnTo>
                    <a:pt x="23588" y="18437"/>
                  </a:lnTo>
                  <a:cubicBezTo>
                    <a:pt x="23588" y="18428"/>
                    <a:pt x="23588" y="18418"/>
                    <a:pt x="23588" y="18409"/>
                  </a:cubicBezTo>
                  <a:cubicBezTo>
                    <a:pt x="23588" y="18399"/>
                    <a:pt x="23578" y="18390"/>
                    <a:pt x="23569" y="18380"/>
                  </a:cubicBezTo>
                  <a:cubicBezTo>
                    <a:pt x="23559" y="18380"/>
                    <a:pt x="23550" y="18361"/>
                    <a:pt x="23569" y="18352"/>
                  </a:cubicBezTo>
                  <a:cubicBezTo>
                    <a:pt x="23569" y="18352"/>
                    <a:pt x="23569" y="18343"/>
                    <a:pt x="23569" y="18333"/>
                  </a:cubicBezTo>
                  <a:cubicBezTo>
                    <a:pt x="23569" y="18333"/>
                    <a:pt x="23569" y="18324"/>
                    <a:pt x="23578" y="18324"/>
                  </a:cubicBezTo>
                  <a:cubicBezTo>
                    <a:pt x="23578" y="18324"/>
                    <a:pt x="23578" y="18314"/>
                    <a:pt x="23578" y="18314"/>
                  </a:cubicBezTo>
                  <a:cubicBezTo>
                    <a:pt x="23578" y="18314"/>
                    <a:pt x="23569" y="18314"/>
                    <a:pt x="23569" y="18305"/>
                  </a:cubicBezTo>
                  <a:cubicBezTo>
                    <a:pt x="23569" y="18305"/>
                    <a:pt x="23578" y="18305"/>
                    <a:pt x="23578" y="18295"/>
                  </a:cubicBezTo>
                  <a:cubicBezTo>
                    <a:pt x="23588" y="18295"/>
                    <a:pt x="23578" y="18286"/>
                    <a:pt x="23578" y="18286"/>
                  </a:cubicBezTo>
                  <a:cubicBezTo>
                    <a:pt x="23569" y="18276"/>
                    <a:pt x="23559" y="18276"/>
                    <a:pt x="23550" y="18276"/>
                  </a:cubicBezTo>
                  <a:cubicBezTo>
                    <a:pt x="23550" y="18276"/>
                    <a:pt x="23550" y="18276"/>
                    <a:pt x="23550" y="18267"/>
                  </a:cubicBezTo>
                  <a:cubicBezTo>
                    <a:pt x="23540" y="18248"/>
                    <a:pt x="23550" y="18229"/>
                    <a:pt x="23569" y="18220"/>
                  </a:cubicBezTo>
                  <a:cubicBezTo>
                    <a:pt x="23578" y="18220"/>
                    <a:pt x="23588" y="18210"/>
                    <a:pt x="23588" y="18201"/>
                  </a:cubicBezTo>
                  <a:cubicBezTo>
                    <a:pt x="23588" y="18191"/>
                    <a:pt x="23588" y="18182"/>
                    <a:pt x="23597" y="18182"/>
                  </a:cubicBezTo>
                  <a:cubicBezTo>
                    <a:pt x="23607" y="18182"/>
                    <a:pt x="23607" y="18182"/>
                    <a:pt x="23607" y="18172"/>
                  </a:cubicBezTo>
                  <a:cubicBezTo>
                    <a:pt x="23607" y="18172"/>
                    <a:pt x="23607" y="18163"/>
                    <a:pt x="23616" y="18163"/>
                  </a:cubicBezTo>
                  <a:cubicBezTo>
                    <a:pt x="23616" y="18163"/>
                    <a:pt x="23607" y="18153"/>
                    <a:pt x="23607" y="18153"/>
                  </a:cubicBezTo>
                  <a:cubicBezTo>
                    <a:pt x="23607" y="18144"/>
                    <a:pt x="23607" y="18144"/>
                    <a:pt x="23597" y="18134"/>
                  </a:cubicBezTo>
                  <a:cubicBezTo>
                    <a:pt x="23597" y="18125"/>
                    <a:pt x="23578" y="18115"/>
                    <a:pt x="23569" y="18115"/>
                  </a:cubicBezTo>
                  <a:lnTo>
                    <a:pt x="23559" y="18115"/>
                  </a:lnTo>
                  <a:cubicBezTo>
                    <a:pt x="23559" y="18115"/>
                    <a:pt x="23559" y="18125"/>
                    <a:pt x="23550" y="18125"/>
                  </a:cubicBezTo>
                  <a:cubicBezTo>
                    <a:pt x="23540" y="18125"/>
                    <a:pt x="23531" y="18115"/>
                    <a:pt x="23531" y="18115"/>
                  </a:cubicBezTo>
                  <a:lnTo>
                    <a:pt x="23503" y="18115"/>
                  </a:lnTo>
                  <a:cubicBezTo>
                    <a:pt x="23493" y="18115"/>
                    <a:pt x="23493" y="18115"/>
                    <a:pt x="23493" y="18106"/>
                  </a:cubicBezTo>
                  <a:cubicBezTo>
                    <a:pt x="23493" y="18106"/>
                    <a:pt x="23489" y="18102"/>
                    <a:pt x="23486" y="18102"/>
                  </a:cubicBezTo>
                  <a:cubicBezTo>
                    <a:pt x="23485" y="18102"/>
                    <a:pt x="23484" y="18103"/>
                    <a:pt x="23484" y="18106"/>
                  </a:cubicBezTo>
                  <a:lnTo>
                    <a:pt x="23446" y="18106"/>
                  </a:lnTo>
                  <a:lnTo>
                    <a:pt x="23455" y="18087"/>
                  </a:lnTo>
                  <a:lnTo>
                    <a:pt x="23455" y="18078"/>
                  </a:lnTo>
                  <a:lnTo>
                    <a:pt x="23436" y="18087"/>
                  </a:lnTo>
                  <a:cubicBezTo>
                    <a:pt x="23436" y="18078"/>
                    <a:pt x="23436" y="18078"/>
                    <a:pt x="23427" y="18068"/>
                  </a:cubicBezTo>
                  <a:cubicBezTo>
                    <a:pt x="23417" y="18068"/>
                    <a:pt x="23408" y="18068"/>
                    <a:pt x="23398" y="18078"/>
                  </a:cubicBezTo>
                  <a:cubicBezTo>
                    <a:pt x="23389" y="18078"/>
                    <a:pt x="23389" y="18087"/>
                    <a:pt x="23389" y="18096"/>
                  </a:cubicBezTo>
                  <a:cubicBezTo>
                    <a:pt x="23389" y="18106"/>
                    <a:pt x="23398" y="18115"/>
                    <a:pt x="23398" y="18125"/>
                  </a:cubicBezTo>
                  <a:lnTo>
                    <a:pt x="23389" y="18125"/>
                  </a:lnTo>
                  <a:lnTo>
                    <a:pt x="23389" y="18115"/>
                  </a:lnTo>
                  <a:lnTo>
                    <a:pt x="23379" y="18134"/>
                  </a:lnTo>
                  <a:cubicBezTo>
                    <a:pt x="23379" y="18125"/>
                    <a:pt x="23370" y="18115"/>
                    <a:pt x="23361" y="18115"/>
                  </a:cubicBezTo>
                  <a:lnTo>
                    <a:pt x="23342" y="18115"/>
                  </a:lnTo>
                  <a:cubicBezTo>
                    <a:pt x="23332" y="18115"/>
                    <a:pt x="23323" y="18125"/>
                    <a:pt x="23323" y="18125"/>
                  </a:cubicBezTo>
                  <a:cubicBezTo>
                    <a:pt x="23313" y="18134"/>
                    <a:pt x="23304" y="18144"/>
                    <a:pt x="23285" y="18144"/>
                  </a:cubicBezTo>
                  <a:cubicBezTo>
                    <a:pt x="23285" y="18144"/>
                    <a:pt x="23275" y="18144"/>
                    <a:pt x="23275" y="18153"/>
                  </a:cubicBezTo>
                  <a:cubicBezTo>
                    <a:pt x="23275" y="18163"/>
                    <a:pt x="23266" y="18172"/>
                    <a:pt x="23256" y="18172"/>
                  </a:cubicBezTo>
                  <a:lnTo>
                    <a:pt x="23237" y="18172"/>
                  </a:lnTo>
                  <a:cubicBezTo>
                    <a:pt x="23237" y="18182"/>
                    <a:pt x="23237" y="18182"/>
                    <a:pt x="23237" y="18182"/>
                  </a:cubicBezTo>
                  <a:cubicBezTo>
                    <a:pt x="23237" y="18201"/>
                    <a:pt x="23228" y="18201"/>
                    <a:pt x="23219" y="18201"/>
                  </a:cubicBezTo>
                  <a:lnTo>
                    <a:pt x="23209" y="18201"/>
                  </a:lnTo>
                  <a:cubicBezTo>
                    <a:pt x="23203" y="18201"/>
                    <a:pt x="23201" y="18196"/>
                    <a:pt x="23197" y="18196"/>
                  </a:cubicBezTo>
                  <a:cubicBezTo>
                    <a:pt x="23195" y="18196"/>
                    <a:pt x="23193" y="18197"/>
                    <a:pt x="23190" y="18201"/>
                  </a:cubicBezTo>
                  <a:cubicBezTo>
                    <a:pt x="23181" y="18191"/>
                    <a:pt x="23181" y="18182"/>
                    <a:pt x="23190" y="18182"/>
                  </a:cubicBezTo>
                  <a:cubicBezTo>
                    <a:pt x="23190" y="18182"/>
                    <a:pt x="23190" y="18182"/>
                    <a:pt x="23200" y="18191"/>
                  </a:cubicBezTo>
                  <a:cubicBezTo>
                    <a:pt x="23200" y="18182"/>
                    <a:pt x="23200" y="18172"/>
                    <a:pt x="23200" y="18172"/>
                  </a:cubicBezTo>
                  <a:cubicBezTo>
                    <a:pt x="23200" y="18163"/>
                    <a:pt x="23209" y="18153"/>
                    <a:pt x="23219" y="18144"/>
                  </a:cubicBezTo>
                  <a:cubicBezTo>
                    <a:pt x="23228" y="18144"/>
                    <a:pt x="23228" y="18134"/>
                    <a:pt x="23237" y="18125"/>
                  </a:cubicBezTo>
                  <a:cubicBezTo>
                    <a:pt x="23228" y="18115"/>
                    <a:pt x="23228" y="18115"/>
                    <a:pt x="23228" y="18106"/>
                  </a:cubicBezTo>
                  <a:lnTo>
                    <a:pt x="23209" y="18106"/>
                  </a:lnTo>
                  <a:cubicBezTo>
                    <a:pt x="23209" y="18096"/>
                    <a:pt x="23209" y="18096"/>
                    <a:pt x="23219" y="18096"/>
                  </a:cubicBezTo>
                  <a:cubicBezTo>
                    <a:pt x="23228" y="18087"/>
                    <a:pt x="23237" y="18087"/>
                    <a:pt x="23247" y="18078"/>
                  </a:cubicBezTo>
                  <a:cubicBezTo>
                    <a:pt x="23256" y="18068"/>
                    <a:pt x="23256" y="18059"/>
                    <a:pt x="23247" y="18049"/>
                  </a:cubicBezTo>
                  <a:cubicBezTo>
                    <a:pt x="23237" y="18040"/>
                    <a:pt x="23228" y="18040"/>
                    <a:pt x="23209" y="18040"/>
                  </a:cubicBezTo>
                  <a:lnTo>
                    <a:pt x="23181" y="18040"/>
                  </a:lnTo>
                  <a:cubicBezTo>
                    <a:pt x="23181" y="18040"/>
                    <a:pt x="23171" y="18040"/>
                    <a:pt x="23171" y="18049"/>
                  </a:cubicBezTo>
                  <a:cubicBezTo>
                    <a:pt x="23162" y="18049"/>
                    <a:pt x="23162" y="18059"/>
                    <a:pt x="23152" y="18059"/>
                  </a:cubicBezTo>
                  <a:cubicBezTo>
                    <a:pt x="23143" y="18068"/>
                    <a:pt x="23133" y="18078"/>
                    <a:pt x="23124" y="18078"/>
                  </a:cubicBezTo>
                  <a:cubicBezTo>
                    <a:pt x="23124" y="18078"/>
                    <a:pt x="23114" y="18078"/>
                    <a:pt x="23114" y="18068"/>
                  </a:cubicBezTo>
                  <a:cubicBezTo>
                    <a:pt x="23114" y="18078"/>
                    <a:pt x="23105" y="18078"/>
                    <a:pt x="23095" y="18078"/>
                  </a:cubicBezTo>
                  <a:cubicBezTo>
                    <a:pt x="23086" y="18078"/>
                    <a:pt x="23086" y="18078"/>
                    <a:pt x="23086" y="18087"/>
                  </a:cubicBezTo>
                  <a:cubicBezTo>
                    <a:pt x="23086" y="18096"/>
                    <a:pt x="23086" y="18096"/>
                    <a:pt x="23086" y="18106"/>
                  </a:cubicBezTo>
                  <a:cubicBezTo>
                    <a:pt x="23086" y="18115"/>
                    <a:pt x="23086" y="18115"/>
                    <a:pt x="23077" y="18115"/>
                  </a:cubicBezTo>
                  <a:cubicBezTo>
                    <a:pt x="23067" y="18115"/>
                    <a:pt x="23067" y="18115"/>
                    <a:pt x="23058" y="18125"/>
                  </a:cubicBezTo>
                  <a:cubicBezTo>
                    <a:pt x="23058" y="18115"/>
                    <a:pt x="23058" y="18115"/>
                    <a:pt x="23058" y="18106"/>
                  </a:cubicBezTo>
                  <a:cubicBezTo>
                    <a:pt x="23058" y="18106"/>
                    <a:pt x="23058" y="18106"/>
                    <a:pt x="23058" y="18096"/>
                  </a:cubicBezTo>
                  <a:cubicBezTo>
                    <a:pt x="23048" y="18096"/>
                    <a:pt x="23048" y="18087"/>
                    <a:pt x="23048" y="18087"/>
                  </a:cubicBezTo>
                  <a:cubicBezTo>
                    <a:pt x="23039" y="18087"/>
                    <a:pt x="23039" y="18096"/>
                    <a:pt x="23039" y="18096"/>
                  </a:cubicBezTo>
                  <a:cubicBezTo>
                    <a:pt x="23039" y="18106"/>
                    <a:pt x="23029" y="18106"/>
                    <a:pt x="23029" y="18115"/>
                  </a:cubicBezTo>
                  <a:cubicBezTo>
                    <a:pt x="23020" y="18106"/>
                    <a:pt x="23020" y="18106"/>
                    <a:pt x="23020" y="18096"/>
                  </a:cubicBezTo>
                  <a:cubicBezTo>
                    <a:pt x="23022" y="18092"/>
                    <a:pt x="23024" y="18088"/>
                    <a:pt x="23027" y="18084"/>
                  </a:cubicBezTo>
                  <a:lnTo>
                    <a:pt x="23027" y="18084"/>
                  </a:lnTo>
                  <a:cubicBezTo>
                    <a:pt x="23024" y="18087"/>
                    <a:pt x="23020" y="18087"/>
                    <a:pt x="23020" y="18087"/>
                  </a:cubicBezTo>
                  <a:lnTo>
                    <a:pt x="23010" y="18068"/>
                  </a:lnTo>
                  <a:cubicBezTo>
                    <a:pt x="23010" y="18068"/>
                    <a:pt x="23020" y="18059"/>
                    <a:pt x="23020" y="18059"/>
                  </a:cubicBezTo>
                  <a:lnTo>
                    <a:pt x="23029" y="18059"/>
                  </a:lnTo>
                  <a:cubicBezTo>
                    <a:pt x="23029" y="18059"/>
                    <a:pt x="23029" y="18068"/>
                    <a:pt x="23029" y="18068"/>
                  </a:cubicBezTo>
                  <a:cubicBezTo>
                    <a:pt x="23029" y="18078"/>
                    <a:pt x="23029" y="18078"/>
                    <a:pt x="23029" y="18078"/>
                  </a:cubicBezTo>
                  <a:cubicBezTo>
                    <a:pt x="23029" y="18079"/>
                    <a:pt x="23029" y="18081"/>
                    <a:pt x="23028" y="18082"/>
                  </a:cubicBezTo>
                  <a:lnTo>
                    <a:pt x="23028" y="18082"/>
                  </a:lnTo>
                  <a:cubicBezTo>
                    <a:pt x="23036" y="18072"/>
                    <a:pt x="23044" y="18065"/>
                    <a:pt x="23058" y="18059"/>
                  </a:cubicBezTo>
                  <a:cubicBezTo>
                    <a:pt x="23067" y="18059"/>
                    <a:pt x="23067" y="18049"/>
                    <a:pt x="23067" y="18040"/>
                  </a:cubicBezTo>
                  <a:cubicBezTo>
                    <a:pt x="23067" y="18040"/>
                    <a:pt x="23067" y="18040"/>
                    <a:pt x="23058" y="18030"/>
                  </a:cubicBezTo>
                  <a:cubicBezTo>
                    <a:pt x="23058" y="18030"/>
                    <a:pt x="23058" y="18040"/>
                    <a:pt x="23058" y="18040"/>
                  </a:cubicBezTo>
                  <a:lnTo>
                    <a:pt x="23048" y="18040"/>
                  </a:lnTo>
                  <a:cubicBezTo>
                    <a:pt x="23048" y="18040"/>
                    <a:pt x="23048" y="18040"/>
                    <a:pt x="23048" y="18030"/>
                  </a:cubicBezTo>
                  <a:cubicBezTo>
                    <a:pt x="23039" y="18030"/>
                    <a:pt x="23039" y="18030"/>
                    <a:pt x="23029" y="18021"/>
                  </a:cubicBezTo>
                  <a:cubicBezTo>
                    <a:pt x="23029" y="18021"/>
                    <a:pt x="23020" y="18021"/>
                    <a:pt x="23010" y="18011"/>
                  </a:cubicBezTo>
                  <a:lnTo>
                    <a:pt x="23001" y="18011"/>
                  </a:lnTo>
                  <a:cubicBezTo>
                    <a:pt x="22991" y="18002"/>
                    <a:pt x="22991" y="18002"/>
                    <a:pt x="22982" y="18002"/>
                  </a:cubicBezTo>
                  <a:cubicBezTo>
                    <a:pt x="22982" y="17992"/>
                    <a:pt x="22982" y="17992"/>
                    <a:pt x="22991" y="17992"/>
                  </a:cubicBezTo>
                  <a:cubicBezTo>
                    <a:pt x="22991" y="17973"/>
                    <a:pt x="22982" y="17945"/>
                    <a:pt x="22963" y="17936"/>
                  </a:cubicBezTo>
                  <a:lnTo>
                    <a:pt x="22935" y="17936"/>
                  </a:lnTo>
                  <a:cubicBezTo>
                    <a:pt x="22925" y="17926"/>
                    <a:pt x="22916" y="17926"/>
                    <a:pt x="22906" y="17926"/>
                  </a:cubicBezTo>
                  <a:cubicBezTo>
                    <a:pt x="22903" y="17923"/>
                    <a:pt x="22901" y="17922"/>
                    <a:pt x="22900" y="17922"/>
                  </a:cubicBezTo>
                  <a:cubicBezTo>
                    <a:pt x="22897" y="17922"/>
                    <a:pt x="22897" y="17926"/>
                    <a:pt x="22897" y="17926"/>
                  </a:cubicBezTo>
                  <a:cubicBezTo>
                    <a:pt x="22906" y="17936"/>
                    <a:pt x="22906" y="17945"/>
                    <a:pt x="22906" y="17945"/>
                  </a:cubicBezTo>
                  <a:cubicBezTo>
                    <a:pt x="22916" y="17954"/>
                    <a:pt x="22916" y="17954"/>
                    <a:pt x="22916" y="17954"/>
                  </a:cubicBezTo>
                  <a:lnTo>
                    <a:pt x="22897" y="17945"/>
                  </a:lnTo>
                  <a:cubicBezTo>
                    <a:pt x="22897" y="17954"/>
                    <a:pt x="22897" y="17954"/>
                    <a:pt x="22897" y="17964"/>
                  </a:cubicBezTo>
                  <a:cubicBezTo>
                    <a:pt x="22897" y="17973"/>
                    <a:pt x="22887" y="17973"/>
                    <a:pt x="22878" y="17973"/>
                  </a:cubicBezTo>
                  <a:cubicBezTo>
                    <a:pt x="22868" y="17964"/>
                    <a:pt x="22859" y="17954"/>
                    <a:pt x="22859" y="17945"/>
                  </a:cubicBezTo>
                  <a:cubicBezTo>
                    <a:pt x="22859" y="17945"/>
                    <a:pt x="22859" y="17936"/>
                    <a:pt x="22849" y="17936"/>
                  </a:cubicBezTo>
                  <a:cubicBezTo>
                    <a:pt x="22849" y="17936"/>
                    <a:pt x="22849" y="17936"/>
                    <a:pt x="22840" y="17926"/>
                  </a:cubicBezTo>
                  <a:lnTo>
                    <a:pt x="22830" y="17936"/>
                  </a:lnTo>
                  <a:lnTo>
                    <a:pt x="22830" y="17926"/>
                  </a:lnTo>
                  <a:lnTo>
                    <a:pt x="22830" y="17917"/>
                  </a:lnTo>
                  <a:lnTo>
                    <a:pt x="22821" y="17926"/>
                  </a:lnTo>
                  <a:lnTo>
                    <a:pt x="22802" y="17926"/>
                  </a:lnTo>
                  <a:cubicBezTo>
                    <a:pt x="22802" y="17926"/>
                    <a:pt x="22802" y="17936"/>
                    <a:pt x="22793" y="17936"/>
                  </a:cubicBezTo>
                  <a:cubicBezTo>
                    <a:pt x="22788" y="17940"/>
                    <a:pt x="22786" y="17943"/>
                    <a:pt x="22783" y="17943"/>
                  </a:cubicBezTo>
                  <a:cubicBezTo>
                    <a:pt x="22781" y="17943"/>
                    <a:pt x="22778" y="17940"/>
                    <a:pt x="22774" y="17936"/>
                  </a:cubicBezTo>
                  <a:lnTo>
                    <a:pt x="22764" y="17945"/>
                  </a:lnTo>
                  <a:lnTo>
                    <a:pt x="22745" y="17936"/>
                  </a:lnTo>
                  <a:cubicBezTo>
                    <a:pt x="22755" y="17926"/>
                    <a:pt x="22755" y="17917"/>
                    <a:pt x="22764" y="17907"/>
                  </a:cubicBezTo>
                  <a:cubicBezTo>
                    <a:pt x="22764" y="17898"/>
                    <a:pt x="22774" y="17888"/>
                    <a:pt x="22764" y="17879"/>
                  </a:cubicBezTo>
                  <a:lnTo>
                    <a:pt x="22745" y="17879"/>
                  </a:lnTo>
                  <a:cubicBezTo>
                    <a:pt x="22742" y="17882"/>
                    <a:pt x="22739" y="17883"/>
                    <a:pt x="22736" y="17883"/>
                  </a:cubicBezTo>
                  <a:cubicBezTo>
                    <a:pt x="22730" y="17883"/>
                    <a:pt x="22723" y="17879"/>
                    <a:pt x="22717" y="17879"/>
                  </a:cubicBezTo>
                  <a:lnTo>
                    <a:pt x="22717" y="17879"/>
                  </a:lnTo>
                  <a:cubicBezTo>
                    <a:pt x="22717" y="17898"/>
                    <a:pt x="22726" y="17917"/>
                    <a:pt x="22726" y="17926"/>
                  </a:cubicBezTo>
                  <a:cubicBezTo>
                    <a:pt x="22717" y="17926"/>
                    <a:pt x="22707" y="17936"/>
                    <a:pt x="22698" y="17936"/>
                  </a:cubicBezTo>
                  <a:cubicBezTo>
                    <a:pt x="22698" y="17936"/>
                    <a:pt x="22698" y="17926"/>
                    <a:pt x="22698" y="17926"/>
                  </a:cubicBezTo>
                  <a:cubicBezTo>
                    <a:pt x="22707" y="17917"/>
                    <a:pt x="22707" y="17917"/>
                    <a:pt x="22698" y="17907"/>
                  </a:cubicBezTo>
                  <a:cubicBezTo>
                    <a:pt x="22707" y="17907"/>
                    <a:pt x="22717" y="17898"/>
                    <a:pt x="22717" y="17879"/>
                  </a:cubicBezTo>
                  <a:cubicBezTo>
                    <a:pt x="22707" y="17869"/>
                    <a:pt x="22698" y="17869"/>
                    <a:pt x="22688" y="17869"/>
                  </a:cubicBezTo>
                  <a:cubicBezTo>
                    <a:pt x="22686" y="17867"/>
                    <a:pt x="22684" y="17865"/>
                    <a:pt x="22682" y="17865"/>
                  </a:cubicBezTo>
                  <a:cubicBezTo>
                    <a:pt x="22679" y="17865"/>
                    <a:pt x="22679" y="17872"/>
                    <a:pt x="22679" y="17879"/>
                  </a:cubicBezTo>
                  <a:cubicBezTo>
                    <a:pt x="22679" y="17879"/>
                    <a:pt x="22679" y="17888"/>
                    <a:pt x="22679" y="17898"/>
                  </a:cubicBezTo>
                  <a:cubicBezTo>
                    <a:pt x="22679" y="17898"/>
                    <a:pt x="22670" y="17898"/>
                    <a:pt x="22670" y="17907"/>
                  </a:cubicBezTo>
                  <a:lnTo>
                    <a:pt x="22660" y="17907"/>
                  </a:lnTo>
                  <a:cubicBezTo>
                    <a:pt x="22655" y="17912"/>
                    <a:pt x="22653" y="17914"/>
                    <a:pt x="22652" y="17914"/>
                  </a:cubicBezTo>
                  <a:cubicBezTo>
                    <a:pt x="22651" y="17914"/>
                    <a:pt x="22651" y="17912"/>
                    <a:pt x="22651" y="17907"/>
                  </a:cubicBezTo>
                  <a:cubicBezTo>
                    <a:pt x="22651" y="17907"/>
                    <a:pt x="22651" y="17898"/>
                    <a:pt x="22651" y="17898"/>
                  </a:cubicBezTo>
                  <a:cubicBezTo>
                    <a:pt x="22651" y="17888"/>
                    <a:pt x="22641" y="17879"/>
                    <a:pt x="22641" y="17879"/>
                  </a:cubicBezTo>
                  <a:cubicBezTo>
                    <a:pt x="22632" y="17879"/>
                    <a:pt x="22622" y="17879"/>
                    <a:pt x="22622" y="17888"/>
                  </a:cubicBezTo>
                  <a:cubicBezTo>
                    <a:pt x="22622" y="17879"/>
                    <a:pt x="22613" y="17879"/>
                    <a:pt x="22613" y="17879"/>
                  </a:cubicBezTo>
                  <a:cubicBezTo>
                    <a:pt x="22603" y="17888"/>
                    <a:pt x="22603" y="17888"/>
                    <a:pt x="22594" y="17888"/>
                  </a:cubicBezTo>
                  <a:cubicBezTo>
                    <a:pt x="22603" y="17879"/>
                    <a:pt x="22603" y="17869"/>
                    <a:pt x="22603" y="17860"/>
                  </a:cubicBezTo>
                  <a:cubicBezTo>
                    <a:pt x="22603" y="17860"/>
                    <a:pt x="22603" y="17860"/>
                    <a:pt x="22594" y="17850"/>
                  </a:cubicBezTo>
                  <a:cubicBezTo>
                    <a:pt x="22594" y="17850"/>
                    <a:pt x="22594" y="17850"/>
                    <a:pt x="22584" y="17860"/>
                  </a:cubicBezTo>
                  <a:cubicBezTo>
                    <a:pt x="22575" y="17860"/>
                    <a:pt x="22575" y="17869"/>
                    <a:pt x="22565" y="17879"/>
                  </a:cubicBezTo>
                  <a:lnTo>
                    <a:pt x="22565" y="17869"/>
                  </a:lnTo>
                  <a:cubicBezTo>
                    <a:pt x="22556" y="17879"/>
                    <a:pt x="22547" y="17888"/>
                    <a:pt x="22547" y="17907"/>
                  </a:cubicBezTo>
                  <a:cubicBezTo>
                    <a:pt x="22537" y="17907"/>
                    <a:pt x="22537" y="17898"/>
                    <a:pt x="22528" y="17898"/>
                  </a:cubicBezTo>
                  <a:cubicBezTo>
                    <a:pt x="22528" y="17888"/>
                    <a:pt x="22528" y="17879"/>
                    <a:pt x="22528" y="17869"/>
                  </a:cubicBezTo>
                  <a:cubicBezTo>
                    <a:pt x="22528" y="17860"/>
                    <a:pt x="22518" y="17860"/>
                    <a:pt x="22518" y="17860"/>
                  </a:cubicBezTo>
                  <a:cubicBezTo>
                    <a:pt x="22509" y="17860"/>
                    <a:pt x="22509" y="17860"/>
                    <a:pt x="22509" y="17850"/>
                  </a:cubicBezTo>
                  <a:cubicBezTo>
                    <a:pt x="22499" y="17850"/>
                    <a:pt x="22490" y="17850"/>
                    <a:pt x="22490" y="17860"/>
                  </a:cubicBezTo>
                  <a:cubicBezTo>
                    <a:pt x="22490" y="17865"/>
                    <a:pt x="22490" y="17867"/>
                    <a:pt x="22489" y="17867"/>
                  </a:cubicBezTo>
                  <a:cubicBezTo>
                    <a:pt x="22487" y="17867"/>
                    <a:pt x="22485" y="17865"/>
                    <a:pt x="22480" y="17860"/>
                  </a:cubicBezTo>
                  <a:cubicBezTo>
                    <a:pt x="22480" y="17860"/>
                    <a:pt x="22471" y="17860"/>
                    <a:pt x="22461" y="17850"/>
                  </a:cubicBezTo>
                  <a:cubicBezTo>
                    <a:pt x="22461" y="17831"/>
                    <a:pt x="22442" y="17831"/>
                    <a:pt x="22442" y="17812"/>
                  </a:cubicBezTo>
                  <a:cubicBezTo>
                    <a:pt x="22442" y="17812"/>
                    <a:pt x="22433" y="17812"/>
                    <a:pt x="22433" y="17822"/>
                  </a:cubicBezTo>
                  <a:cubicBezTo>
                    <a:pt x="22423" y="17822"/>
                    <a:pt x="22414" y="17822"/>
                    <a:pt x="22414" y="17812"/>
                  </a:cubicBezTo>
                  <a:cubicBezTo>
                    <a:pt x="22414" y="17803"/>
                    <a:pt x="22414" y="17794"/>
                    <a:pt x="22414" y="17794"/>
                  </a:cubicBezTo>
                  <a:lnTo>
                    <a:pt x="22395" y="17794"/>
                  </a:lnTo>
                  <a:cubicBezTo>
                    <a:pt x="22386" y="17794"/>
                    <a:pt x="22386" y="17794"/>
                    <a:pt x="22395" y="17803"/>
                  </a:cubicBezTo>
                  <a:cubicBezTo>
                    <a:pt x="22395" y="17812"/>
                    <a:pt x="22395" y="17812"/>
                    <a:pt x="22395" y="17812"/>
                  </a:cubicBezTo>
                  <a:lnTo>
                    <a:pt x="22386" y="17812"/>
                  </a:lnTo>
                  <a:cubicBezTo>
                    <a:pt x="22386" y="17812"/>
                    <a:pt x="22386" y="17803"/>
                    <a:pt x="22376" y="17803"/>
                  </a:cubicBezTo>
                  <a:cubicBezTo>
                    <a:pt x="22376" y="17794"/>
                    <a:pt x="22367" y="17784"/>
                    <a:pt x="22357" y="17784"/>
                  </a:cubicBezTo>
                  <a:cubicBezTo>
                    <a:pt x="22348" y="17775"/>
                    <a:pt x="22348" y="17775"/>
                    <a:pt x="22348" y="17775"/>
                  </a:cubicBezTo>
                  <a:lnTo>
                    <a:pt x="22319" y="17784"/>
                  </a:lnTo>
                  <a:cubicBezTo>
                    <a:pt x="22310" y="17784"/>
                    <a:pt x="22310" y="17794"/>
                    <a:pt x="22310" y="17794"/>
                  </a:cubicBezTo>
                  <a:cubicBezTo>
                    <a:pt x="22319" y="17803"/>
                    <a:pt x="22310" y="17803"/>
                    <a:pt x="22310" y="17812"/>
                  </a:cubicBezTo>
                  <a:cubicBezTo>
                    <a:pt x="22300" y="17812"/>
                    <a:pt x="22291" y="17812"/>
                    <a:pt x="22291" y="17803"/>
                  </a:cubicBezTo>
                  <a:cubicBezTo>
                    <a:pt x="22281" y="17803"/>
                    <a:pt x="22281" y="17794"/>
                    <a:pt x="22281" y="17784"/>
                  </a:cubicBezTo>
                  <a:cubicBezTo>
                    <a:pt x="22281" y="17784"/>
                    <a:pt x="22272" y="17784"/>
                    <a:pt x="22272" y="17775"/>
                  </a:cubicBezTo>
                  <a:cubicBezTo>
                    <a:pt x="22253" y="17784"/>
                    <a:pt x="22234" y="17794"/>
                    <a:pt x="22225" y="17803"/>
                  </a:cubicBezTo>
                  <a:cubicBezTo>
                    <a:pt x="22234" y="17812"/>
                    <a:pt x="22234" y="17812"/>
                    <a:pt x="22244" y="17812"/>
                  </a:cubicBezTo>
                  <a:cubicBezTo>
                    <a:pt x="22253" y="17812"/>
                    <a:pt x="22253" y="17822"/>
                    <a:pt x="22253" y="17831"/>
                  </a:cubicBezTo>
                  <a:cubicBezTo>
                    <a:pt x="22263" y="17831"/>
                    <a:pt x="22263" y="17841"/>
                    <a:pt x="22263" y="17841"/>
                  </a:cubicBezTo>
                  <a:cubicBezTo>
                    <a:pt x="22263" y="17850"/>
                    <a:pt x="22263" y="17850"/>
                    <a:pt x="22263" y="17860"/>
                  </a:cubicBezTo>
                  <a:cubicBezTo>
                    <a:pt x="22272" y="17869"/>
                    <a:pt x="22272" y="17869"/>
                    <a:pt x="22272" y="17879"/>
                  </a:cubicBezTo>
                  <a:lnTo>
                    <a:pt x="22281" y="17879"/>
                  </a:lnTo>
                  <a:cubicBezTo>
                    <a:pt x="22281" y="17879"/>
                    <a:pt x="22281" y="17869"/>
                    <a:pt x="22291" y="17869"/>
                  </a:cubicBezTo>
                  <a:cubicBezTo>
                    <a:pt x="22291" y="17869"/>
                    <a:pt x="22300" y="17879"/>
                    <a:pt x="22310" y="17879"/>
                  </a:cubicBezTo>
                  <a:cubicBezTo>
                    <a:pt x="22300" y="17869"/>
                    <a:pt x="22300" y="17869"/>
                    <a:pt x="22300" y="17860"/>
                  </a:cubicBezTo>
                  <a:cubicBezTo>
                    <a:pt x="22300" y="17855"/>
                    <a:pt x="22303" y="17853"/>
                    <a:pt x="22305" y="17853"/>
                  </a:cubicBezTo>
                  <a:cubicBezTo>
                    <a:pt x="22308" y="17853"/>
                    <a:pt x="22310" y="17855"/>
                    <a:pt x="22310" y="17860"/>
                  </a:cubicBezTo>
                  <a:cubicBezTo>
                    <a:pt x="22319" y="17860"/>
                    <a:pt x="22319" y="17869"/>
                    <a:pt x="22310" y="17879"/>
                  </a:cubicBezTo>
                  <a:cubicBezTo>
                    <a:pt x="22310" y="17888"/>
                    <a:pt x="22319" y="17898"/>
                    <a:pt x="22329" y="17907"/>
                  </a:cubicBezTo>
                  <a:cubicBezTo>
                    <a:pt x="22338" y="17917"/>
                    <a:pt x="22348" y="17926"/>
                    <a:pt x="22348" y="17945"/>
                  </a:cubicBezTo>
                  <a:cubicBezTo>
                    <a:pt x="22348" y="17936"/>
                    <a:pt x="22338" y="17936"/>
                    <a:pt x="22338" y="17936"/>
                  </a:cubicBezTo>
                  <a:cubicBezTo>
                    <a:pt x="22329" y="17936"/>
                    <a:pt x="22329" y="17936"/>
                    <a:pt x="22329" y="17945"/>
                  </a:cubicBezTo>
                  <a:lnTo>
                    <a:pt x="22319" y="17945"/>
                  </a:lnTo>
                  <a:cubicBezTo>
                    <a:pt x="22310" y="17936"/>
                    <a:pt x="22300" y="17936"/>
                    <a:pt x="22291" y="17926"/>
                  </a:cubicBezTo>
                  <a:lnTo>
                    <a:pt x="22253" y="17926"/>
                  </a:lnTo>
                  <a:cubicBezTo>
                    <a:pt x="22248" y="17931"/>
                    <a:pt x="22246" y="17933"/>
                    <a:pt x="22244" y="17933"/>
                  </a:cubicBezTo>
                  <a:cubicBezTo>
                    <a:pt x="22241" y="17933"/>
                    <a:pt x="22239" y="17931"/>
                    <a:pt x="22234" y="17926"/>
                  </a:cubicBezTo>
                  <a:cubicBezTo>
                    <a:pt x="22234" y="17926"/>
                    <a:pt x="22234" y="17917"/>
                    <a:pt x="22234" y="17917"/>
                  </a:cubicBezTo>
                  <a:cubicBezTo>
                    <a:pt x="22234" y="17917"/>
                    <a:pt x="22234" y="17917"/>
                    <a:pt x="22225" y="17907"/>
                  </a:cubicBezTo>
                  <a:lnTo>
                    <a:pt x="22215" y="17917"/>
                  </a:lnTo>
                  <a:cubicBezTo>
                    <a:pt x="22215" y="17917"/>
                    <a:pt x="22215" y="17907"/>
                    <a:pt x="22206" y="17907"/>
                  </a:cubicBezTo>
                  <a:cubicBezTo>
                    <a:pt x="22206" y="17898"/>
                    <a:pt x="22206" y="17898"/>
                    <a:pt x="22206" y="17898"/>
                  </a:cubicBezTo>
                  <a:cubicBezTo>
                    <a:pt x="22206" y="17898"/>
                    <a:pt x="22196" y="17898"/>
                    <a:pt x="22196" y="17907"/>
                  </a:cubicBezTo>
                  <a:lnTo>
                    <a:pt x="22177" y="17907"/>
                  </a:lnTo>
                  <a:lnTo>
                    <a:pt x="22187" y="17898"/>
                  </a:lnTo>
                  <a:lnTo>
                    <a:pt x="22177" y="17888"/>
                  </a:lnTo>
                  <a:lnTo>
                    <a:pt x="22168" y="17898"/>
                  </a:lnTo>
                  <a:cubicBezTo>
                    <a:pt x="22168" y="17898"/>
                    <a:pt x="22168" y="17888"/>
                    <a:pt x="22168" y="17879"/>
                  </a:cubicBezTo>
                  <a:cubicBezTo>
                    <a:pt x="22168" y="17874"/>
                    <a:pt x="22166" y="17872"/>
                    <a:pt x="22163" y="17872"/>
                  </a:cubicBezTo>
                  <a:cubicBezTo>
                    <a:pt x="22161" y="17872"/>
                    <a:pt x="22158" y="17874"/>
                    <a:pt x="22158" y="17879"/>
                  </a:cubicBezTo>
                  <a:cubicBezTo>
                    <a:pt x="22149" y="17879"/>
                    <a:pt x="22139" y="17879"/>
                    <a:pt x="22130" y="17888"/>
                  </a:cubicBezTo>
                  <a:lnTo>
                    <a:pt x="22130" y="17888"/>
                  </a:lnTo>
                  <a:lnTo>
                    <a:pt x="22149" y="17869"/>
                  </a:lnTo>
                  <a:cubicBezTo>
                    <a:pt x="22144" y="17865"/>
                    <a:pt x="22137" y="17862"/>
                    <a:pt x="22130" y="17862"/>
                  </a:cubicBezTo>
                  <a:cubicBezTo>
                    <a:pt x="22123" y="17862"/>
                    <a:pt x="22116" y="17865"/>
                    <a:pt x="22111" y="17869"/>
                  </a:cubicBezTo>
                  <a:lnTo>
                    <a:pt x="22102" y="17860"/>
                  </a:lnTo>
                  <a:lnTo>
                    <a:pt x="22102" y="17869"/>
                  </a:lnTo>
                  <a:cubicBezTo>
                    <a:pt x="22102" y="17869"/>
                    <a:pt x="22102" y="17879"/>
                    <a:pt x="22102" y="17879"/>
                  </a:cubicBezTo>
                  <a:cubicBezTo>
                    <a:pt x="22111" y="17888"/>
                    <a:pt x="22111" y="17888"/>
                    <a:pt x="22111" y="17898"/>
                  </a:cubicBezTo>
                  <a:cubicBezTo>
                    <a:pt x="22102" y="17898"/>
                    <a:pt x="22092" y="17907"/>
                    <a:pt x="22083" y="17926"/>
                  </a:cubicBezTo>
                  <a:cubicBezTo>
                    <a:pt x="22092" y="17936"/>
                    <a:pt x="22092" y="17936"/>
                    <a:pt x="22092" y="17945"/>
                  </a:cubicBezTo>
                  <a:cubicBezTo>
                    <a:pt x="22092" y="17954"/>
                    <a:pt x="22083" y="17954"/>
                    <a:pt x="22092" y="17964"/>
                  </a:cubicBezTo>
                  <a:cubicBezTo>
                    <a:pt x="22092" y="17973"/>
                    <a:pt x="22092" y="17992"/>
                    <a:pt x="22092" y="18002"/>
                  </a:cubicBezTo>
                  <a:cubicBezTo>
                    <a:pt x="22092" y="18011"/>
                    <a:pt x="22092" y="18021"/>
                    <a:pt x="22083" y="18021"/>
                  </a:cubicBezTo>
                  <a:cubicBezTo>
                    <a:pt x="22073" y="18030"/>
                    <a:pt x="22073" y="18030"/>
                    <a:pt x="22073" y="18030"/>
                  </a:cubicBezTo>
                  <a:cubicBezTo>
                    <a:pt x="22073" y="18021"/>
                    <a:pt x="22073" y="18011"/>
                    <a:pt x="22073" y="18011"/>
                  </a:cubicBezTo>
                  <a:cubicBezTo>
                    <a:pt x="22073" y="18002"/>
                    <a:pt x="22073" y="17992"/>
                    <a:pt x="22073" y="17992"/>
                  </a:cubicBezTo>
                  <a:cubicBezTo>
                    <a:pt x="22073" y="17983"/>
                    <a:pt x="22073" y="17983"/>
                    <a:pt x="22073" y="17973"/>
                  </a:cubicBezTo>
                  <a:cubicBezTo>
                    <a:pt x="22073" y="17983"/>
                    <a:pt x="22064" y="17983"/>
                    <a:pt x="22064" y="17983"/>
                  </a:cubicBezTo>
                  <a:cubicBezTo>
                    <a:pt x="22054" y="17992"/>
                    <a:pt x="22045" y="18002"/>
                    <a:pt x="22045" y="18011"/>
                  </a:cubicBezTo>
                  <a:cubicBezTo>
                    <a:pt x="22045" y="18021"/>
                    <a:pt x="22045" y="18021"/>
                    <a:pt x="22045" y="18021"/>
                  </a:cubicBezTo>
                  <a:cubicBezTo>
                    <a:pt x="22045" y="18021"/>
                    <a:pt x="22035" y="18030"/>
                    <a:pt x="22035" y="18030"/>
                  </a:cubicBezTo>
                  <a:cubicBezTo>
                    <a:pt x="22026" y="18021"/>
                    <a:pt x="22016" y="18011"/>
                    <a:pt x="22016" y="18002"/>
                  </a:cubicBezTo>
                  <a:cubicBezTo>
                    <a:pt x="22016" y="17992"/>
                    <a:pt x="22016" y="17992"/>
                    <a:pt x="22016" y="17992"/>
                  </a:cubicBezTo>
                  <a:lnTo>
                    <a:pt x="22007" y="17992"/>
                  </a:lnTo>
                  <a:cubicBezTo>
                    <a:pt x="21998" y="17992"/>
                    <a:pt x="21998" y="18002"/>
                    <a:pt x="21998" y="18002"/>
                  </a:cubicBezTo>
                  <a:cubicBezTo>
                    <a:pt x="21988" y="18002"/>
                    <a:pt x="21988" y="18002"/>
                    <a:pt x="21988" y="18011"/>
                  </a:cubicBezTo>
                  <a:cubicBezTo>
                    <a:pt x="21988" y="18011"/>
                    <a:pt x="21988" y="18021"/>
                    <a:pt x="21979" y="18021"/>
                  </a:cubicBezTo>
                  <a:cubicBezTo>
                    <a:pt x="21979" y="18021"/>
                    <a:pt x="21969" y="18030"/>
                    <a:pt x="21960" y="18030"/>
                  </a:cubicBezTo>
                  <a:cubicBezTo>
                    <a:pt x="21960" y="18030"/>
                    <a:pt x="21960" y="18030"/>
                    <a:pt x="21960" y="18021"/>
                  </a:cubicBezTo>
                  <a:cubicBezTo>
                    <a:pt x="21960" y="18011"/>
                    <a:pt x="21960" y="18011"/>
                    <a:pt x="21950" y="18011"/>
                  </a:cubicBezTo>
                  <a:lnTo>
                    <a:pt x="21941" y="18011"/>
                  </a:lnTo>
                  <a:cubicBezTo>
                    <a:pt x="21941" y="18011"/>
                    <a:pt x="21941" y="18021"/>
                    <a:pt x="21931" y="18030"/>
                  </a:cubicBezTo>
                  <a:lnTo>
                    <a:pt x="21931" y="18021"/>
                  </a:lnTo>
                  <a:cubicBezTo>
                    <a:pt x="21922" y="18040"/>
                    <a:pt x="21922" y="18049"/>
                    <a:pt x="21903" y="18049"/>
                  </a:cubicBezTo>
                  <a:cubicBezTo>
                    <a:pt x="21903" y="18059"/>
                    <a:pt x="21912" y="18068"/>
                    <a:pt x="21922" y="18078"/>
                  </a:cubicBezTo>
                  <a:lnTo>
                    <a:pt x="21912" y="18078"/>
                  </a:lnTo>
                  <a:cubicBezTo>
                    <a:pt x="21903" y="18078"/>
                    <a:pt x="21893" y="18068"/>
                    <a:pt x="21884" y="18068"/>
                  </a:cubicBezTo>
                  <a:cubicBezTo>
                    <a:pt x="21884" y="18068"/>
                    <a:pt x="21884" y="18078"/>
                    <a:pt x="21884" y="18078"/>
                  </a:cubicBezTo>
                  <a:cubicBezTo>
                    <a:pt x="21884" y="18087"/>
                    <a:pt x="21884" y="18087"/>
                    <a:pt x="21884" y="18096"/>
                  </a:cubicBezTo>
                  <a:lnTo>
                    <a:pt x="21893" y="18096"/>
                  </a:lnTo>
                  <a:cubicBezTo>
                    <a:pt x="21903" y="18096"/>
                    <a:pt x="21912" y="18106"/>
                    <a:pt x="21912" y="18115"/>
                  </a:cubicBezTo>
                  <a:cubicBezTo>
                    <a:pt x="21912" y="18125"/>
                    <a:pt x="21912" y="18134"/>
                    <a:pt x="21922" y="18134"/>
                  </a:cubicBezTo>
                  <a:cubicBezTo>
                    <a:pt x="21922" y="18139"/>
                    <a:pt x="21919" y="18141"/>
                    <a:pt x="21917" y="18141"/>
                  </a:cubicBezTo>
                  <a:cubicBezTo>
                    <a:pt x="21915" y="18141"/>
                    <a:pt x="21912" y="18139"/>
                    <a:pt x="21912" y="18134"/>
                  </a:cubicBezTo>
                  <a:cubicBezTo>
                    <a:pt x="21903" y="18134"/>
                    <a:pt x="21903" y="18134"/>
                    <a:pt x="21903" y="18125"/>
                  </a:cubicBezTo>
                  <a:cubicBezTo>
                    <a:pt x="21903" y="18125"/>
                    <a:pt x="21893" y="18115"/>
                    <a:pt x="21893" y="18115"/>
                  </a:cubicBezTo>
                  <a:lnTo>
                    <a:pt x="21884" y="18115"/>
                  </a:lnTo>
                  <a:cubicBezTo>
                    <a:pt x="21884" y="18115"/>
                    <a:pt x="21884" y="18115"/>
                    <a:pt x="21884" y="18106"/>
                  </a:cubicBezTo>
                  <a:cubicBezTo>
                    <a:pt x="21879" y="18096"/>
                    <a:pt x="21877" y="18092"/>
                    <a:pt x="21874" y="18092"/>
                  </a:cubicBezTo>
                  <a:cubicBezTo>
                    <a:pt x="21872" y="18092"/>
                    <a:pt x="21870" y="18096"/>
                    <a:pt x="21865" y="18106"/>
                  </a:cubicBezTo>
                  <a:cubicBezTo>
                    <a:pt x="21856" y="18096"/>
                    <a:pt x="21856" y="18087"/>
                    <a:pt x="21865" y="18078"/>
                  </a:cubicBezTo>
                  <a:cubicBezTo>
                    <a:pt x="21874" y="18068"/>
                    <a:pt x="21874" y="18068"/>
                    <a:pt x="21884" y="18068"/>
                  </a:cubicBezTo>
                  <a:cubicBezTo>
                    <a:pt x="21884" y="18059"/>
                    <a:pt x="21884" y="18059"/>
                    <a:pt x="21893" y="18059"/>
                  </a:cubicBezTo>
                  <a:cubicBezTo>
                    <a:pt x="21893" y="18049"/>
                    <a:pt x="21893" y="18049"/>
                    <a:pt x="21884" y="18040"/>
                  </a:cubicBezTo>
                  <a:cubicBezTo>
                    <a:pt x="21884" y="18040"/>
                    <a:pt x="21884" y="18030"/>
                    <a:pt x="21884" y="18030"/>
                  </a:cubicBezTo>
                  <a:cubicBezTo>
                    <a:pt x="21884" y="18021"/>
                    <a:pt x="21884" y="18021"/>
                    <a:pt x="21874" y="18011"/>
                  </a:cubicBezTo>
                  <a:lnTo>
                    <a:pt x="21865" y="18011"/>
                  </a:lnTo>
                  <a:cubicBezTo>
                    <a:pt x="21865" y="18011"/>
                    <a:pt x="21865" y="18021"/>
                    <a:pt x="21865" y="18021"/>
                  </a:cubicBezTo>
                  <a:cubicBezTo>
                    <a:pt x="21865" y="18021"/>
                    <a:pt x="21865" y="18030"/>
                    <a:pt x="21856" y="18030"/>
                  </a:cubicBezTo>
                  <a:cubicBezTo>
                    <a:pt x="21865" y="18040"/>
                    <a:pt x="21865" y="18040"/>
                    <a:pt x="21865" y="18040"/>
                  </a:cubicBezTo>
                  <a:cubicBezTo>
                    <a:pt x="21856" y="18049"/>
                    <a:pt x="21856" y="18049"/>
                    <a:pt x="21856" y="18059"/>
                  </a:cubicBezTo>
                  <a:lnTo>
                    <a:pt x="21846" y="18068"/>
                  </a:lnTo>
                  <a:cubicBezTo>
                    <a:pt x="21846" y="18087"/>
                    <a:pt x="21846" y="18078"/>
                    <a:pt x="21837" y="18087"/>
                  </a:cubicBezTo>
                  <a:cubicBezTo>
                    <a:pt x="21837" y="18087"/>
                    <a:pt x="21827" y="18087"/>
                    <a:pt x="21827" y="18096"/>
                  </a:cubicBezTo>
                  <a:cubicBezTo>
                    <a:pt x="21827" y="18087"/>
                    <a:pt x="21818" y="18087"/>
                    <a:pt x="21818" y="18087"/>
                  </a:cubicBezTo>
                  <a:cubicBezTo>
                    <a:pt x="21808" y="18087"/>
                    <a:pt x="21808" y="18087"/>
                    <a:pt x="21808" y="18078"/>
                  </a:cubicBezTo>
                  <a:cubicBezTo>
                    <a:pt x="21808" y="18078"/>
                    <a:pt x="21799" y="18078"/>
                    <a:pt x="21799" y="18068"/>
                  </a:cubicBezTo>
                  <a:cubicBezTo>
                    <a:pt x="21799" y="18068"/>
                    <a:pt x="21789" y="18068"/>
                    <a:pt x="21789" y="18078"/>
                  </a:cubicBezTo>
                  <a:cubicBezTo>
                    <a:pt x="21789" y="18087"/>
                    <a:pt x="21780" y="18096"/>
                    <a:pt x="21789" y="18106"/>
                  </a:cubicBezTo>
                  <a:cubicBezTo>
                    <a:pt x="21799" y="18115"/>
                    <a:pt x="21799" y="18125"/>
                    <a:pt x="21789" y="18134"/>
                  </a:cubicBezTo>
                  <a:cubicBezTo>
                    <a:pt x="21786" y="18137"/>
                    <a:pt x="21784" y="18139"/>
                    <a:pt x="21782" y="18139"/>
                  </a:cubicBezTo>
                  <a:cubicBezTo>
                    <a:pt x="21779" y="18139"/>
                    <a:pt x="21777" y="18134"/>
                    <a:pt x="21770" y="18134"/>
                  </a:cubicBezTo>
                  <a:cubicBezTo>
                    <a:pt x="21770" y="18125"/>
                    <a:pt x="21770" y="18125"/>
                    <a:pt x="21770" y="18115"/>
                  </a:cubicBezTo>
                  <a:cubicBezTo>
                    <a:pt x="21770" y="18115"/>
                    <a:pt x="21770" y="18106"/>
                    <a:pt x="21770" y="18106"/>
                  </a:cubicBezTo>
                  <a:cubicBezTo>
                    <a:pt x="21770" y="18096"/>
                    <a:pt x="21770" y="18087"/>
                    <a:pt x="21770" y="18087"/>
                  </a:cubicBezTo>
                  <a:cubicBezTo>
                    <a:pt x="21761" y="18087"/>
                    <a:pt x="21761" y="18096"/>
                    <a:pt x="21751" y="18106"/>
                  </a:cubicBezTo>
                  <a:cubicBezTo>
                    <a:pt x="21751" y="18115"/>
                    <a:pt x="21751" y="18115"/>
                    <a:pt x="21751" y="18115"/>
                  </a:cubicBezTo>
                  <a:cubicBezTo>
                    <a:pt x="21751" y="18134"/>
                    <a:pt x="21751" y="18134"/>
                    <a:pt x="21761" y="18134"/>
                  </a:cubicBezTo>
                  <a:cubicBezTo>
                    <a:pt x="21761" y="18134"/>
                    <a:pt x="21761" y="18144"/>
                    <a:pt x="21751" y="18144"/>
                  </a:cubicBezTo>
                  <a:lnTo>
                    <a:pt x="21742" y="18144"/>
                  </a:lnTo>
                  <a:cubicBezTo>
                    <a:pt x="21742" y="18144"/>
                    <a:pt x="21742" y="18134"/>
                    <a:pt x="21742" y="18134"/>
                  </a:cubicBezTo>
                  <a:cubicBezTo>
                    <a:pt x="21742" y="18134"/>
                    <a:pt x="21742" y="18125"/>
                    <a:pt x="21742" y="18125"/>
                  </a:cubicBezTo>
                  <a:cubicBezTo>
                    <a:pt x="21742" y="18115"/>
                    <a:pt x="21742" y="18115"/>
                    <a:pt x="21732" y="18115"/>
                  </a:cubicBezTo>
                  <a:cubicBezTo>
                    <a:pt x="21723" y="18115"/>
                    <a:pt x="21723" y="18106"/>
                    <a:pt x="21723" y="18106"/>
                  </a:cubicBezTo>
                  <a:cubicBezTo>
                    <a:pt x="21723" y="18096"/>
                    <a:pt x="21723" y="18087"/>
                    <a:pt x="21704" y="18087"/>
                  </a:cubicBezTo>
                  <a:cubicBezTo>
                    <a:pt x="21704" y="18087"/>
                    <a:pt x="21704" y="18078"/>
                    <a:pt x="21695" y="18078"/>
                  </a:cubicBezTo>
                  <a:cubicBezTo>
                    <a:pt x="21695" y="18068"/>
                    <a:pt x="21695" y="18068"/>
                    <a:pt x="21685" y="18059"/>
                  </a:cubicBezTo>
                  <a:cubicBezTo>
                    <a:pt x="21685" y="18068"/>
                    <a:pt x="21676" y="18068"/>
                    <a:pt x="21676" y="18068"/>
                  </a:cubicBezTo>
                  <a:cubicBezTo>
                    <a:pt x="21666" y="18078"/>
                    <a:pt x="21666" y="18087"/>
                    <a:pt x="21676" y="18087"/>
                  </a:cubicBezTo>
                  <a:cubicBezTo>
                    <a:pt x="21676" y="18096"/>
                    <a:pt x="21676" y="18096"/>
                    <a:pt x="21685" y="18096"/>
                  </a:cubicBezTo>
                  <a:cubicBezTo>
                    <a:pt x="21685" y="18096"/>
                    <a:pt x="21685" y="18106"/>
                    <a:pt x="21685" y="18106"/>
                  </a:cubicBezTo>
                  <a:lnTo>
                    <a:pt x="21676" y="18106"/>
                  </a:lnTo>
                  <a:cubicBezTo>
                    <a:pt x="21673" y="18109"/>
                    <a:pt x="21670" y="18110"/>
                    <a:pt x="21669" y="18110"/>
                  </a:cubicBezTo>
                  <a:cubicBezTo>
                    <a:pt x="21665" y="18110"/>
                    <a:pt x="21663" y="18106"/>
                    <a:pt x="21657" y="18106"/>
                  </a:cubicBezTo>
                  <a:cubicBezTo>
                    <a:pt x="21647" y="18115"/>
                    <a:pt x="21647" y="18115"/>
                    <a:pt x="21647" y="18125"/>
                  </a:cubicBezTo>
                  <a:lnTo>
                    <a:pt x="21638" y="18125"/>
                  </a:lnTo>
                  <a:cubicBezTo>
                    <a:pt x="21628" y="18106"/>
                    <a:pt x="21619" y="18096"/>
                    <a:pt x="21609" y="18087"/>
                  </a:cubicBezTo>
                  <a:lnTo>
                    <a:pt x="21600" y="18087"/>
                  </a:lnTo>
                  <a:cubicBezTo>
                    <a:pt x="21591" y="18096"/>
                    <a:pt x="21581" y="18106"/>
                    <a:pt x="21572" y="18115"/>
                  </a:cubicBezTo>
                  <a:cubicBezTo>
                    <a:pt x="21581" y="18115"/>
                    <a:pt x="21581" y="18115"/>
                    <a:pt x="21581" y="18125"/>
                  </a:cubicBezTo>
                  <a:cubicBezTo>
                    <a:pt x="21581" y="18134"/>
                    <a:pt x="21591" y="18144"/>
                    <a:pt x="21591" y="18144"/>
                  </a:cubicBezTo>
                  <a:cubicBezTo>
                    <a:pt x="21591" y="18144"/>
                    <a:pt x="21591" y="18153"/>
                    <a:pt x="21581" y="18153"/>
                  </a:cubicBezTo>
                  <a:cubicBezTo>
                    <a:pt x="21581" y="18153"/>
                    <a:pt x="21581" y="18153"/>
                    <a:pt x="21581" y="18144"/>
                  </a:cubicBezTo>
                  <a:cubicBezTo>
                    <a:pt x="21581" y="18134"/>
                    <a:pt x="21572" y="18125"/>
                    <a:pt x="21572" y="18115"/>
                  </a:cubicBezTo>
                  <a:cubicBezTo>
                    <a:pt x="21572" y="18104"/>
                    <a:pt x="21572" y="18100"/>
                    <a:pt x="21568" y="18100"/>
                  </a:cubicBezTo>
                  <a:cubicBezTo>
                    <a:pt x="21565" y="18100"/>
                    <a:pt x="21560" y="18102"/>
                    <a:pt x="21553" y="18106"/>
                  </a:cubicBezTo>
                  <a:lnTo>
                    <a:pt x="21543" y="18106"/>
                  </a:lnTo>
                  <a:cubicBezTo>
                    <a:pt x="21543" y="18115"/>
                    <a:pt x="21543" y="18115"/>
                    <a:pt x="21534" y="18115"/>
                  </a:cubicBezTo>
                  <a:lnTo>
                    <a:pt x="21524" y="18125"/>
                  </a:lnTo>
                  <a:cubicBezTo>
                    <a:pt x="21524" y="18134"/>
                    <a:pt x="21524" y="18134"/>
                    <a:pt x="21524" y="18144"/>
                  </a:cubicBezTo>
                  <a:lnTo>
                    <a:pt x="21515" y="18144"/>
                  </a:lnTo>
                  <a:cubicBezTo>
                    <a:pt x="21505" y="18163"/>
                    <a:pt x="21486" y="18172"/>
                    <a:pt x="21467" y="18182"/>
                  </a:cubicBezTo>
                  <a:cubicBezTo>
                    <a:pt x="21477" y="18191"/>
                    <a:pt x="21477" y="18201"/>
                    <a:pt x="21477" y="18201"/>
                  </a:cubicBezTo>
                  <a:lnTo>
                    <a:pt x="21467" y="18201"/>
                  </a:lnTo>
                  <a:cubicBezTo>
                    <a:pt x="21467" y="18201"/>
                    <a:pt x="21467" y="18210"/>
                    <a:pt x="21467" y="18220"/>
                  </a:cubicBezTo>
                  <a:cubicBezTo>
                    <a:pt x="21467" y="18220"/>
                    <a:pt x="21467" y="18229"/>
                    <a:pt x="21477" y="18229"/>
                  </a:cubicBezTo>
                  <a:cubicBezTo>
                    <a:pt x="21477" y="18248"/>
                    <a:pt x="21477" y="18248"/>
                    <a:pt x="21467" y="18257"/>
                  </a:cubicBezTo>
                  <a:lnTo>
                    <a:pt x="21458" y="18257"/>
                  </a:lnTo>
                  <a:cubicBezTo>
                    <a:pt x="21467" y="18257"/>
                    <a:pt x="21467" y="18257"/>
                    <a:pt x="21477" y="18267"/>
                  </a:cubicBezTo>
                  <a:cubicBezTo>
                    <a:pt x="21477" y="18267"/>
                    <a:pt x="21477" y="18276"/>
                    <a:pt x="21477" y="18276"/>
                  </a:cubicBezTo>
                  <a:cubicBezTo>
                    <a:pt x="21477" y="18286"/>
                    <a:pt x="21477" y="18295"/>
                    <a:pt x="21477" y="18295"/>
                  </a:cubicBezTo>
                  <a:cubicBezTo>
                    <a:pt x="21486" y="18305"/>
                    <a:pt x="21486" y="18305"/>
                    <a:pt x="21486" y="18314"/>
                  </a:cubicBezTo>
                  <a:cubicBezTo>
                    <a:pt x="21486" y="18314"/>
                    <a:pt x="21486" y="18324"/>
                    <a:pt x="21486" y="18324"/>
                  </a:cubicBezTo>
                  <a:cubicBezTo>
                    <a:pt x="21486" y="18324"/>
                    <a:pt x="21486" y="18333"/>
                    <a:pt x="21477" y="18333"/>
                  </a:cubicBezTo>
                  <a:cubicBezTo>
                    <a:pt x="21477" y="18333"/>
                    <a:pt x="21477" y="18343"/>
                    <a:pt x="21477" y="18343"/>
                  </a:cubicBezTo>
                  <a:cubicBezTo>
                    <a:pt x="21477" y="18343"/>
                    <a:pt x="21477" y="18352"/>
                    <a:pt x="21467" y="18352"/>
                  </a:cubicBezTo>
                  <a:cubicBezTo>
                    <a:pt x="21467" y="18352"/>
                    <a:pt x="21458" y="18361"/>
                    <a:pt x="21458" y="18361"/>
                  </a:cubicBezTo>
                  <a:cubicBezTo>
                    <a:pt x="21449" y="18361"/>
                    <a:pt x="21449" y="18371"/>
                    <a:pt x="21439" y="18371"/>
                  </a:cubicBezTo>
                  <a:cubicBezTo>
                    <a:pt x="21439" y="18371"/>
                    <a:pt x="21439" y="18371"/>
                    <a:pt x="21439" y="18380"/>
                  </a:cubicBezTo>
                  <a:cubicBezTo>
                    <a:pt x="21439" y="18380"/>
                    <a:pt x="21430" y="18390"/>
                    <a:pt x="21430" y="18390"/>
                  </a:cubicBezTo>
                  <a:cubicBezTo>
                    <a:pt x="21420" y="18390"/>
                    <a:pt x="21411" y="18399"/>
                    <a:pt x="21401" y="18399"/>
                  </a:cubicBezTo>
                  <a:cubicBezTo>
                    <a:pt x="21401" y="18409"/>
                    <a:pt x="21392" y="18418"/>
                    <a:pt x="21392" y="18428"/>
                  </a:cubicBezTo>
                  <a:lnTo>
                    <a:pt x="21401" y="18428"/>
                  </a:lnTo>
                  <a:cubicBezTo>
                    <a:pt x="21401" y="18437"/>
                    <a:pt x="21401" y="18437"/>
                    <a:pt x="21401" y="18447"/>
                  </a:cubicBezTo>
                  <a:cubicBezTo>
                    <a:pt x="21401" y="18447"/>
                    <a:pt x="21401" y="18456"/>
                    <a:pt x="21401" y="18456"/>
                  </a:cubicBezTo>
                  <a:cubicBezTo>
                    <a:pt x="21401" y="18456"/>
                    <a:pt x="21411" y="18456"/>
                    <a:pt x="21411" y="18466"/>
                  </a:cubicBezTo>
                  <a:lnTo>
                    <a:pt x="21392" y="18466"/>
                  </a:lnTo>
                  <a:lnTo>
                    <a:pt x="21411" y="18475"/>
                  </a:lnTo>
                  <a:cubicBezTo>
                    <a:pt x="21404" y="18475"/>
                    <a:pt x="21398" y="18479"/>
                    <a:pt x="21395" y="18479"/>
                  </a:cubicBezTo>
                  <a:cubicBezTo>
                    <a:pt x="21393" y="18479"/>
                    <a:pt x="21392" y="18478"/>
                    <a:pt x="21392" y="18475"/>
                  </a:cubicBezTo>
                  <a:cubicBezTo>
                    <a:pt x="21382" y="18466"/>
                    <a:pt x="21373" y="18456"/>
                    <a:pt x="21373" y="18447"/>
                  </a:cubicBezTo>
                  <a:cubicBezTo>
                    <a:pt x="21373" y="18437"/>
                    <a:pt x="21373" y="18428"/>
                    <a:pt x="21392" y="18428"/>
                  </a:cubicBezTo>
                  <a:cubicBezTo>
                    <a:pt x="21392" y="18418"/>
                    <a:pt x="21392" y="18418"/>
                    <a:pt x="21382" y="18418"/>
                  </a:cubicBezTo>
                  <a:cubicBezTo>
                    <a:pt x="21382" y="18418"/>
                    <a:pt x="21382" y="18409"/>
                    <a:pt x="21382" y="18409"/>
                  </a:cubicBezTo>
                  <a:cubicBezTo>
                    <a:pt x="21382" y="18399"/>
                    <a:pt x="21392" y="18399"/>
                    <a:pt x="21392" y="18399"/>
                  </a:cubicBezTo>
                  <a:cubicBezTo>
                    <a:pt x="21382" y="18390"/>
                    <a:pt x="21382" y="18390"/>
                    <a:pt x="21382" y="18390"/>
                  </a:cubicBezTo>
                  <a:lnTo>
                    <a:pt x="21373" y="18390"/>
                  </a:lnTo>
                  <a:lnTo>
                    <a:pt x="21373" y="18399"/>
                  </a:lnTo>
                  <a:lnTo>
                    <a:pt x="21363" y="18399"/>
                  </a:lnTo>
                  <a:cubicBezTo>
                    <a:pt x="21363" y="18399"/>
                    <a:pt x="21354" y="18390"/>
                    <a:pt x="21354" y="18390"/>
                  </a:cubicBezTo>
                  <a:lnTo>
                    <a:pt x="21344" y="18390"/>
                  </a:lnTo>
                  <a:cubicBezTo>
                    <a:pt x="21344" y="18380"/>
                    <a:pt x="21344" y="18380"/>
                    <a:pt x="21344" y="18371"/>
                  </a:cubicBezTo>
                  <a:cubicBezTo>
                    <a:pt x="21344" y="18361"/>
                    <a:pt x="21344" y="18361"/>
                    <a:pt x="21335" y="18361"/>
                  </a:cubicBezTo>
                  <a:cubicBezTo>
                    <a:pt x="21325" y="18361"/>
                    <a:pt x="21316" y="18371"/>
                    <a:pt x="21325" y="18380"/>
                  </a:cubicBezTo>
                  <a:cubicBezTo>
                    <a:pt x="21325" y="18380"/>
                    <a:pt x="21316" y="18390"/>
                    <a:pt x="21316" y="18390"/>
                  </a:cubicBezTo>
                  <a:cubicBezTo>
                    <a:pt x="21316" y="18390"/>
                    <a:pt x="21316" y="18399"/>
                    <a:pt x="21316" y="18399"/>
                  </a:cubicBezTo>
                  <a:cubicBezTo>
                    <a:pt x="21316" y="18409"/>
                    <a:pt x="21307" y="18418"/>
                    <a:pt x="21307" y="18428"/>
                  </a:cubicBezTo>
                  <a:cubicBezTo>
                    <a:pt x="21297" y="18428"/>
                    <a:pt x="21297" y="18418"/>
                    <a:pt x="21297" y="18418"/>
                  </a:cubicBezTo>
                  <a:cubicBezTo>
                    <a:pt x="21297" y="18418"/>
                    <a:pt x="21307" y="18409"/>
                    <a:pt x="21297" y="18409"/>
                  </a:cubicBezTo>
                  <a:cubicBezTo>
                    <a:pt x="21288" y="18399"/>
                    <a:pt x="21297" y="18399"/>
                    <a:pt x="21297" y="18390"/>
                  </a:cubicBezTo>
                  <a:cubicBezTo>
                    <a:pt x="21288" y="18390"/>
                    <a:pt x="21288" y="18380"/>
                    <a:pt x="21288" y="18380"/>
                  </a:cubicBezTo>
                  <a:cubicBezTo>
                    <a:pt x="21288" y="18371"/>
                    <a:pt x="21297" y="18371"/>
                    <a:pt x="21288" y="18371"/>
                  </a:cubicBezTo>
                  <a:cubicBezTo>
                    <a:pt x="21285" y="18368"/>
                    <a:pt x="21283" y="18367"/>
                    <a:pt x="21281" y="18367"/>
                  </a:cubicBezTo>
                  <a:cubicBezTo>
                    <a:pt x="21277" y="18367"/>
                    <a:pt x="21275" y="18374"/>
                    <a:pt x="21269" y="18380"/>
                  </a:cubicBezTo>
                  <a:cubicBezTo>
                    <a:pt x="21269" y="18376"/>
                    <a:pt x="21266" y="18376"/>
                    <a:pt x="21264" y="18376"/>
                  </a:cubicBezTo>
                  <a:cubicBezTo>
                    <a:pt x="21262" y="18376"/>
                    <a:pt x="21259" y="18376"/>
                    <a:pt x="21259" y="18371"/>
                  </a:cubicBezTo>
                  <a:cubicBezTo>
                    <a:pt x="21254" y="18366"/>
                    <a:pt x="21250" y="18364"/>
                    <a:pt x="21246" y="18364"/>
                  </a:cubicBezTo>
                  <a:cubicBezTo>
                    <a:pt x="21243" y="18364"/>
                    <a:pt x="21240" y="18366"/>
                    <a:pt x="21240" y="18371"/>
                  </a:cubicBezTo>
                  <a:cubicBezTo>
                    <a:pt x="21231" y="18380"/>
                    <a:pt x="21231" y="18380"/>
                    <a:pt x="21231" y="18390"/>
                  </a:cubicBezTo>
                  <a:cubicBezTo>
                    <a:pt x="21221" y="18390"/>
                    <a:pt x="21221" y="18380"/>
                    <a:pt x="21212" y="18380"/>
                  </a:cubicBezTo>
                  <a:lnTo>
                    <a:pt x="21212" y="18390"/>
                  </a:lnTo>
                  <a:cubicBezTo>
                    <a:pt x="21202" y="18390"/>
                    <a:pt x="21193" y="18390"/>
                    <a:pt x="21193" y="18380"/>
                  </a:cubicBezTo>
                  <a:cubicBezTo>
                    <a:pt x="21193" y="18380"/>
                    <a:pt x="21193" y="18380"/>
                    <a:pt x="21193" y="18371"/>
                  </a:cubicBezTo>
                  <a:cubicBezTo>
                    <a:pt x="21193" y="18371"/>
                    <a:pt x="21193" y="18371"/>
                    <a:pt x="21193" y="18361"/>
                  </a:cubicBezTo>
                  <a:cubicBezTo>
                    <a:pt x="21183" y="18361"/>
                    <a:pt x="21183" y="18361"/>
                    <a:pt x="21183" y="18352"/>
                  </a:cubicBezTo>
                  <a:cubicBezTo>
                    <a:pt x="21174" y="18361"/>
                    <a:pt x="21174" y="18361"/>
                    <a:pt x="21174" y="18361"/>
                  </a:cubicBezTo>
                  <a:cubicBezTo>
                    <a:pt x="21165" y="18371"/>
                    <a:pt x="21165" y="18380"/>
                    <a:pt x="21155" y="18390"/>
                  </a:cubicBezTo>
                  <a:lnTo>
                    <a:pt x="21146" y="18390"/>
                  </a:lnTo>
                  <a:cubicBezTo>
                    <a:pt x="21136" y="18390"/>
                    <a:pt x="21136" y="18390"/>
                    <a:pt x="21136" y="18399"/>
                  </a:cubicBezTo>
                  <a:cubicBezTo>
                    <a:pt x="21136" y="18399"/>
                    <a:pt x="21136" y="18409"/>
                    <a:pt x="21136" y="18409"/>
                  </a:cubicBezTo>
                  <a:cubicBezTo>
                    <a:pt x="21136" y="18428"/>
                    <a:pt x="21136" y="18437"/>
                    <a:pt x="21117" y="18447"/>
                  </a:cubicBezTo>
                  <a:lnTo>
                    <a:pt x="21127" y="18447"/>
                  </a:lnTo>
                  <a:cubicBezTo>
                    <a:pt x="21136" y="18447"/>
                    <a:pt x="21146" y="18447"/>
                    <a:pt x="21146" y="18456"/>
                  </a:cubicBezTo>
                  <a:cubicBezTo>
                    <a:pt x="21151" y="18467"/>
                    <a:pt x="21153" y="18472"/>
                    <a:pt x="21158" y="18472"/>
                  </a:cubicBezTo>
                  <a:cubicBezTo>
                    <a:pt x="21162" y="18472"/>
                    <a:pt x="21166" y="18470"/>
                    <a:pt x="21174" y="18466"/>
                  </a:cubicBezTo>
                  <a:lnTo>
                    <a:pt x="21202" y="18466"/>
                  </a:lnTo>
                  <a:cubicBezTo>
                    <a:pt x="21207" y="18461"/>
                    <a:pt x="21212" y="18459"/>
                    <a:pt x="21215" y="18459"/>
                  </a:cubicBezTo>
                  <a:cubicBezTo>
                    <a:pt x="21219" y="18459"/>
                    <a:pt x="21221" y="18461"/>
                    <a:pt x="21221" y="18466"/>
                  </a:cubicBezTo>
                  <a:cubicBezTo>
                    <a:pt x="21231" y="18466"/>
                    <a:pt x="21240" y="18475"/>
                    <a:pt x="21240" y="18475"/>
                  </a:cubicBezTo>
                  <a:cubicBezTo>
                    <a:pt x="21259" y="18475"/>
                    <a:pt x="21269" y="18485"/>
                    <a:pt x="21269" y="18494"/>
                  </a:cubicBezTo>
                  <a:cubicBezTo>
                    <a:pt x="21278" y="18494"/>
                    <a:pt x="21278" y="18485"/>
                    <a:pt x="21278" y="18485"/>
                  </a:cubicBezTo>
                  <a:cubicBezTo>
                    <a:pt x="21271" y="18478"/>
                    <a:pt x="21269" y="18471"/>
                    <a:pt x="21272" y="18471"/>
                  </a:cubicBezTo>
                  <a:cubicBezTo>
                    <a:pt x="21273" y="18471"/>
                    <a:pt x="21275" y="18472"/>
                    <a:pt x="21278" y="18475"/>
                  </a:cubicBezTo>
                  <a:lnTo>
                    <a:pt x="21288" y="18475"/>
                  </a:lnTo>
                  <a:cubicBezTo>
                    <a:pt x="21288" y="18475"/>
                    <a:pt x="21297" y="18475"/>
                    <a:pt x="21297" y="18485"/>
                  </a:cubicBezTo>
                  <a:cubicBezTo>
                    <a:pt x="21297" y="18485"/>
                    <a:pt x="21288" y="18494"/>
                    <a:pt x="21288" y="18494"/>
                  </a:cubicBezTo>
                  <a:cubicBezTo>
                    <a:pt x="21278" y="18494"/>
                    <a:pt x="21278" y="18494"/>
                    <a:pt x="21278" y="18503"/>
                  </a:cubicBezTo>
                  <a:lnTo>
                    <a:pt x="21259" y="18503"/>
                  </a:lnTo>
                  <a:cubicBezTo>
                    <a:pt x="21250" y="18503"/>
                    <a:pt x="21240" y="18494"/>
                    <a:pt x="21231" y="18494"/>
                  </a:cubicBezTo>
                  <a:cubicBezTo>
                    <a:pt x="21231" y="18499"/>
                    <a:pt x="21228" y="18501"/>
                    <a:pt x="21225" y="18501"/>
                  </a:cubicBezTo>
                  <a:cubicBezTo>
                    <a:pt x="21221" y="18501"/>
                    <a:pt x="21217" y="18499"/>
                    <a:pt x="21212" y="18494"/>
                  </a:cubicBezTo>
                  <a:cubicBezTo>
                    <a:pt x="21212" y="18503"/>
                    <a:pt x="21212" y="18503"/>
                    <a:pt x="21202" y="18503"/>
                  </a:cubicBezTo>
                  <a:cubicBezTo>
                    <a:pt x="20710" y="18522"/>
                    <a:pt x="20209" y="18873"/>
                    <a:pt x="19726" y="19119"/>
                  </a:cubicBezTo>
                  <a:cubicBezTo>
                    <a:pt x="19442" y="19138"/>
                    <a:pt x="19139" y="19176"/>
                    <a:pt x="18846" y="19213"/>
                  </a:cubicBezTo>
                  <a:cubicBezTo>
                    <a:pt x="18846" y="19194"/>
                    <a:pt x="18846" y="19176"/>
                    <a:pt x="18846" y="19157"/>
                  </a:cubicBezTo>
                  <a:cubicBezTo>
                    <a:pt x="18846" y="19147"/>
                    <a:pt x="18846" y="19138"/>
                    <a:pt x="18846" y="19128"/>
                  </a:cubicBezTo>
                  <a:cubicBezTo>
                    <a:pt x="18846" y="19109"/>
                    <a:pt x="18846" y="19081"/>
                    <a:pt x="18846" y="19062"/>
                  </a:cubicBezTo>
                  <a:cubicBezTo>
                    <a:pt x="18855" y="19043"/>
                    <a:pt x="18855" y="19024"/>
                    <a:pt x="18855" y="19005"/>
                  </a:cubicBezTo>
                  <a:cubicBezTo>
                    <a:pt x="18855" y="19005"/>
                    <a:pt x="18855" y="18996"/>
                    <a:pt x="18855" y="18996"/>
                  </a:cubicBezTo>
                  <a:cubicBezTo>
                    <a:pt x="18855" y="18996"/>
                    <a:pt x="18864" y="18986"/>
                    <a:pt x="18864" y="18977"/>
                  </a:cubicBezTo>
                  <a:cubicBezTo>
                    <a:pt x="18864" y="18967"/>
                    <a:pt x="18874" y="18948"/>
                    <a:pt x="18883" y="18939"/>
                  </a:cubicBezTo>
                  <a:cubicBezTo>
                    <a:pt x="18893" y="18929"/>
                    <a:pt x="18902" y="18929"/>
                    <a:pt x="18902" y="18920"/>
                  </a:cubicBezTo>
                  <a:cubicBezTo>
                    <a:pt x="18902" y="18910"/>
                    <a:pt x="18902" y="18901"/>
                    <a:pt x="18912" y="18892"/>
                  </a:cubicBezTo>
                  <a:cubicBezTo>
                    <a:pt x="18912" y="18892"/>
                    <a:pt x="18921" y="18882"/>
                    <a:pt x="18921" y="18882"/>
                  </a:cubicBezTo>
                  <a:cubicBezTo>
                    <a:pt x="18921" y="18873"/>
                    <a:pt x="18921" y="18873"/>
                    <a:pt x="18921" y="18863"/>
                  </a:cubicBezTo>
                  <a:cubicBezTo>
                    <a:pt x="18921" y="18863"/>
                    <a:pt x="18931" y="18854"/>
                    <a:pt x="18931" y="18854"/>
                  </a:cubicBezTo>
                  <a:cubicBezTo>
                    <a:pt x="18940" y="18844"/>
                    <a:pt x="18940" y="18844"/>
                    <a:pt x="18940" y="18844"/>
                  </a:cubicBezTo>
                  <a:cubicBezTo>
                    <a:pt x="18950" y="18835"/>
                    <a:pt x="18950" y="18835"/>
                    <a:pt x="18950" y="18825"/>
                  </a:cubicBezTo>
                  <a:cubicBezTo>
                    <a:pt x="18969" y="18806"/>
                    <a:pt x="18988" y="18778"/>
                    <a:pt x="19006" y="18759"/>
                  </a:cubicBezTo>
                  <a:cubicBezTo>
                    <a:pt x="19016" y="18740"/>
                    <a:pt x="19025" y="18731"/>
                    <a:pt x="19044" y="18721"/>
                  </a:cubicBezTo>
                  <a:cubicBezTo>
                    <a:pt x="19054" y="18721"/>
                    <a:pt x="19063" y="18721"/>
                    <a:pt x="19063" y="18731"/>
                  </a:cubicBezTo>
                  <a:lnTo>
                    <a:pt x="19073" y="18731"/>
                  </a:lnTo>
                  <a:cubicBezTo>
                    <a:pt x="19073" y="18731"/>
                    <a:pt x="19082" y="18731"/>
                    <a:pt x="19082" y="18740"/>
                  </a:cubicBezTo>
                  <a:cubicBezTo>
                    <a:pt x="19073" y="18750"/>
                    <a:pt x="19063" y="18759"/>
                    <a:pt x="19063" y="18768"/>
                  </a:cubicBezTo>
                  <a:lnTo>
                    <a:pt x="19073" y="18768"/>
                  </a:lnTo>
                  <a:cubicBezTo>
                    <a:pt x="19073" y="18768"/>
                    <a:pt x="19082" y="18768"/>
                    <a:pt x="19082" y="18778"/>
                  </a:cubicBezTo>
                  <a:lnTo>
                    <a:pt x="19101" y="18778"/>
                  </a:lnTo>
                  <a:cubicBezTo>
                    <a:pt x="19101" y="18778"/>
                    <a:pt x="19092" y="18778"/>
                    <a:pt x="19092" y="18787"/>
                  </a:cubicBezTo>
                  <a:lnTo>
                    <a:pt x="19111" y="18787"/>
                  </a:lnTo>
                  <a:cubicBezTo>
                    <a:pt x="19111" y="18787"/>
                    <a:pt x="19111" y="18787"/>
                    <a:pt x="19111" y="18778"/>
                  </a:cubicBezTo>
                  <a:cubicBezTo>
                    <a:pt x="19120" y="18768"/>
                    <a:pt x="19120" y="18768"/>
                    <a:pt x="19130" y="18768"/>
                  </a:cubicBezTo>
                  <a:cubicBezTo>
                    <a:pt x="19139" y="18768"/>
                    <a:pt x="19139" y="18778"/>
                    <a:pt x="19148" y="18778"/>
                  </a:cubicBezTo>
                  <a:lnTo>
                    <a:pt x="19167" y="18778"/>
                  </a:lnTo>
                  <a:cubicBezTo>
                    <a:pt x="19171" y="18775"/>
                    <a:pt x="19174" y="18774"/>
                    <a:pt x="19177" y="18774"/>
                  </a:cubicBezTo>
                  <a:cubicBezTo>
                    <a:pt x="19183" y="18774"/>
                    <a:pt x="19189" y="18778"/>
                    <a:pt x="19196" y="18778"/>
                  </a:cubicBezTo>
                  <a:cubicBezTo>
                    <a:pt x="19205" y="18778"/>
                    <a:pt x="19215" y="18787"/>
                    <a:pt x="19224" y="18787"/>
                  </a:cubicBezTo>
                  <a:cubicBezTo>
                    <a:pt x="19224" y="18787"/>
                    <a:pt x="19224" y="18797"/>
                    <a:pt x="19224" y="18797"/>
                  </a:cubicBezTo>
                  <a:cubicBezTo>
                    <a:pt x="19224" y="18797"/>
                    <a:pt x="19224" y="18797"/>
                    <a:pt x="19224" y="18806"/>
                  </a:cubicBezTo>
                  <a:cubicBezTo>
                    <a:pt x="19224" y="18806"/>
                    <a:pt x="19224" y="18816"/>
                    <a:pt x="19224" y="18816"/>
                  </a:cubicBezTo>
                  <a:cubicBezTo>
                    <a:pt x="19224" y="18825"/>
                    <a:pt x="19224" y="18825"/>
                    <a:pt x="19224" y="18825"/>
                  </a:cubicBezTo>
                  <a:cubicBezTo>
                    <a:pt x="19229" y="18821"/>
                    <a:pt x="19231" y="18818"/>
                    <a:pt x="19234" y="18818"/>
                  </a:cubicBezTo>
                  <a:cubicBezTo>
                    <a:pt x="19236" y="18818"/>
                    <a:pt x="19238" y="18821"/>
                    <a:pt x="19243" y="18825"/>
                  </a:cubicBezTo>
                  <a:cubicBezTo>
                    <a:pt x="19243" y="18816"/>
                    <a:pt x="19243" y="18816"/>
                    <a:pt x="19243" y="18816"/>
                  </a:cubicBezTo>
                  <a:cubicBezTo>
                    <a:pt x="19243" y="18816"/>
                    <a:pt x="19247" y="18812"/>
                    <a:pt x="19250" y="18812"/>
                  </a:cubicBezTo>
                  <a:cubicBezTo>
                    <a:pt x="19252" y="18812"/>
                    <a:pt x="19253" y="18813"/>
                    <a:pt x="19253" y="18816"/>
                  </a:cubicBezTo>
                  <a:cubicBezTo>
                    <a:pt x="19253" y="18825"/>
                    <a:pt x="19253" y="18825"/>
                    <a:pt x="19253" y="18825"/>
                  </a:cubicBezTo>
                  <a:lnTo>
                    <a:pt x="19243" y="18825"/>
                  </a:lnTo>
                  <a:cubicBezTo>
                    <a:pt x="19243" y="18825"/>
                    <a:pt x="19253" y="18835"/>
                    <a:pt x="19253" y="18835"/>
                  </a:cubicBezTo>
                  <a:lnTo>
                    <a:pt x="19271" y="18835"/>
                  </a:lnTo>
                  <a:cubicBezTo>
                    <a:pt x="19271" y="18835"/>
                    <a:pt x="19271" y="18844"/>
                    <a:pt x="19271" y="18844"/>
                  </a:cubicBezTo>
                  <a:cubicBezTo>
                    <a:pt x="19271" y="18844"/>
                    <a:pt x="19271" y="18844"/>
                    <a:pt x="19281" y="18835"/>
                  </a:cubicBezTo>
                  <a:cubicBezTo>
                    <a:pt x="19281" y="18835"/>
                    <a:pt x="19290" y="18835"/>
                    <a:pt x="19290" y="18844"/>
                  </a:cubicBezTo>
                  <a:cubicBezTo>
                    <a:pt x="19290" y="18844"/>
                    <a:pt x="19290" y="18844"/>
                    <a:pt x="19290" y="18835"/>
                  </a:cubicBezTo>
                  <a:cubicBezTo>
                    <a:pt x="19290" y="18835"/>
                    <a:pt x="19300" y="18825"/>
                    <a:pt x="19300" y="18825"/>
                  </a:cubicBezTo>
                  <a:cubicBezTo>
                    <a:pt x="19300" y="18825"/>
                    <a:pt x="19300" y="18816"/>
                    <a:pt x="19300" y="18816"/>
                  </a:cubicBezTo>
                  <a:lnTo>
                    <a:pt x="19300" y="18806"/>
                  </a:lnTo>
                  <a:lnTo>
                    <a:pt x="19309" y="18816"/>
                  </a:lnTo>
                  <a:lnTo>
                    <a:pt x="19319" y="18806"/>
                  </a:lnTo>
                  <a:lnTo>
                    <a:pt x="19309" y="18806"/>
                  </a:lnTo>
                  <a:cubicBezTo>
                    <a:pt x="19309" y="18806"/>
                    <a:pt x="19309" y="18797"/>
                    <a:pt x="19309" y="18797"/>
                  </a:cubicBezTo>
                  <a:lnTo>
                    <a:pt x="19319" y="18797"/>
                  </a:lnTo>
                  <a:cubicBezTo>
                    <a:pt x="19319" y="18787"/>
                    <a:pt x="19319" y="18787"/>
                    <a:pt x="19319" y="18787"/>
                  </a:cubicBezTo>
                  <a:cubicBezTo>
                    <a:pt x="19319" y="18787"/>
                    <a:pt x="19328" y="18778"/>
                    <a:pt x="19328" y="18778"/>
                  </a:cubicBezTo>
                  <a:lnTo>
                    <a:pt x="19328" y="18778"/>
                  </a:lnTo>
                  <a:cubicBezTo>
                    <a:pt x="19328" y="18787"/>
                    <a:pt x="19328" y="18787"/>
                    <a:pt x="19319" y="18797"/>
                  </a:cubicBezTo>
                  <a:lnTo>
                    <a:pt x="19328" y="18797"/>
                  </a:lnTo>
                  <a:cubicBezTo>
                    <a:pt x="19328" y="18797"/>
                    <a:pt x="19328" y="18806"/>
                    <a:pt x="19328" y="18806"/>
                  </a:cubicBezTo>
                  <a:lnTo>
                    <a:pt x="19319" y="18806"/>
                  </a:lnTo>
                  <a:cubicBezTo>
                    <a:pt x="19319" y="18816"/>
                    <a:pt x="19328" y="18816"/>
                    <a:pt x="19328" y="18816"/>
                  </a:cubicBezTo>
                  <a:cubicBezTo>
                    <a:pt x="19338" y="18806"/>
                    <a:pt x="19338" y="18806"/>
                    <a:pt x="19338" y="18806"/>
                  </a:cubicBezTo>
                  <a:lnTo>
                    <a:pt x="19347" y="18806"/>
                  </a:lnTo>
                  <a:cubicBezTo>
                    <a:pt x="19347" y="18806"/>
                    <a:pt x="19357" y="18816"/>
                    <a:pt x="19357" y="18816"/>
                  </a:cubicBezTo>
                  <a:cubicBezTo>
                    <a:pt x="19357" y="18816"/>
                    <a:pt x="19366" y="18825"/>
                    <a:pt x="19366" y="18825"/>
                  </a:cubicBezTo>
                  <a:lnTo>
                    <a:pt x="19357" y="18825"/>
                  </a:lnTo>
                  <a:cubicBezTo>
                    <a:pt x="19357" y="18835"/>
                    <a:pt x="19357" y="18844"/>
                    <a:pt x="19357" y="18844"/>
                  </a:cubicBezTo>
                  <a:cubicBezTo>
                    <a:pt x="19366" y="18844"/>
                    <a:pt x="19366" y="18844"/>
                    <a:pt x="19366" y="18835"/>
                  </a:cubicBezTo>
                  <a:lnTo>
                    <a:pt x="19376" y="18854"/>
                  </a:lnTo>
                  <a:lnTo>
                    <a:pt x="19376" y="18844"/>
                  </a:lnTo>
                  <a:lnTo>
                    <a:pt x="19385" y="18854"/>
                  </a:lnTo>
                  <a:cubicBezTo>
                    <a:pt x="19385" y="18854"/>
                    <a:pt x="19385" y="18844"/>
                    <a:pt x="19385" y="18844"/>
                  </a:cubicBezTo>
                  <a:lnTo>
                    <a:pt x="19395" y="18844"/>
                  </a:lnTo>
                  <a:cubicBezTo>
                    <a:pt x="19395" y="18844"/>
                    <a:pt x="19395" y="18835"/>
                    <a:pt x="19404" y="18835"/>
                  </a:cubicBezTo>
                  <a:cubicBezTo>
                    <a:pt x="19404" y="18835"/>
                    <a:pt x="19404" y="18835"/>
                    <a:pt x="19404" y="18825"/>
                  </a:cubicBezTo>
                  <a:cubicBezTo>
                    <a:pt x="19404" y="18825"/>
                    <a:pt x="19395" y="18816"/>
                    <a:pt x="19395" y="18806"/>
                  </a:cubicBezTo>
                  <a:cubicBezTo>
                    <a:pt x="19395" y="18797"/>
                    <a:pt x="19395" y="18787"/>
                    <a:pt x="19385" y="18787"/>
                  </a:cubicBezTo>
                  <a:cubicBezTo>
                    <a:pt x="19385" y="18787"/>
                    <a:pt x="19385" y="18778"/>
                    <a:pt x="19385" y="18778"/>
                  </a:cubicBezTo>
                  <a:lnTo>
                    <a:pt x="19366" y="18778"/>
                  </a:lnTo>
                  <a:lnTo>
                    <a:pt x="19366" y="18768"/>
                  </a:lnTo>
                  <a:cubicBezTo>
                    <a:pt x="19357" y="18768"/>
                    <a:pt x="19357" y="18768"/>
                    <a:pt x="19357" y="18759"/>
                  </a:cubicBezTo>
                  <a:lnTo>
                    <a:pt x="19347" y="18759"/>
                  </a:lnTo>
                  <a:cubicBezTo>
                    <a:pt x="19347" y="18759"/>
                    <a:pt x="19347" y="18759"/>
                    <a:pt x="19347" y="18768"/>
                  </a:cubicBezTo>
                  <a:lnTo>
                    <a:pt x="19338" y="18768"/>
                  </a:lnTo>
                  <a:lnTo>
                    <a:pt x="19338" y="18778"/>
                  </a:lnTo>
                  <a:cubicBezTo>
                    <a:pt x="19338" y="18778"/>
                    <a:pt x="19328" y="18768"/>
                    <a:pt x="19328" y="18768"/>
                  </a:cubicBezTo>
                  <a:cubicBezTo>
                    <a:pt x="19328" y="18759"/>
                    <a:pt x="19319" y="18759"/>
                    <a:pt x="19319" y="18750"/>
                  </a:cubicBezTo>
                  <a:lnTo>
                    <a:pt x="19328" y="18750"/>
                  </a:lnTo>
                  <a:cubicBezTo>
                    <a:pt x="19328" y="18750"/>
                    <a:pt x="19328" y="18740"/>
                    <a:pt x="19328" y="18740"/>
                  </a:cubicBezTo>
                  <a:cubicBezTo>
                    <a:pt x="19328" y="18740"/>
                    <a:pt x="19319" y="18731"/>
                    <a:pt x="19319" y="18731"/>
                  </a:cubicBezTo>
                  <a:cubicBezTo>
                    <a:pt x="19319" y="18721"/>
                    <a:pt x="19319" y="18721"/>
                    <a:pt x="19309" y="18712"/>
                  </a:cubicBezTo>
                  <a:cubicBezTo>
                    <a:pt x="19300" y="18712"/>
                    <a:pt x="19290" y="18702"/>
                    <a:pt x="19290" y="18693"/>
                  </a:cubicBezTo>
                  <a:lnTo>
                    <a:pt x="19290" y="18702"/>
                  </a:lnTo>
                  <a:lnTo>
                    <a:pt x="19281" y="18702"/>
                  </a:lnTo>
                  <a:lnTo>
                    <a:pt x="19290" y="18693"/>
                  </a:lnTo>
                  <a:cubicBezTo>
                    <a:pt x="19281" y="18683"/>
                    <a:pt x="19290" y="18683"/>
                    <a:pt x="19290" y="18683"/>
                  </a:cubicBezTo>
                  <a:lnTo>
                    <a:pt x="19300" y="18683"/>
                  </a:lnTo>
                  <a:cubicBezTo>
                    <a:pt x="19319" y="18683"/>
                    <a:pt x="19338" y="18693"/>
                    <a:pt x="19357" y="18693"/>
                  </a:cubicBezTo>
                  <a:lnTo>
                    <a:pt x="19376" y="18693"/>
                  </a:lnTo>
                  <a:cubicBezTo>
                    <a:pt x="19385" y="18702"/>
                    <a:pt x="19385" y="18702"/>
                    <a:pt x="19376" y="18702"/>
                  </a:cubicBezTo>
                  <a:cubicBezTo>
                    <a:pt x="19376" y="18712"/>
                    <a:pt x="19376" y="18712"/>
                    <a:pt x="19385" y="18712"/>
                  </a:cubicBezTo>
                  <a:cubicBezTo>
                    <a:pt x="19385" y="18721"/>
                    <a:pt x="19395" y="18721"/>
                    <a:pt x="19395" y="18721"/>
                  </a:cubicBezTo>
                  <a:cubicBezTo>
                    <a:pt x="19404" y="18731"/>
                    <a:pt x="19413" y="18731"/>
                    <a:pt x="19423" y="18731"/>
                  </a:cubicBezTo>
                  <a:lnTo>
                    <a:pt x="19451" y="18731"/>
                  </a:lnTo>
                  <a:cubicBezTo>
                    <a:pt x="19451" y="18731"/>
                    <a:pt x="19451" y="18721"/>
                    <a:pt x="19451" y="18721"/>
                  </a:cubicBezTo>
                  <a:cubicBezTo>
                    <a:pt x="19461" y="18712"/>
                    <a:pt x="19461" y="18712"/>
                    <a:pt x="19470" y="18712"/>
                  </a:cubicBezTo>
                  <a:lnTo>
                    <a:pt x="19480" y="18712"/>
                  </a:lnTo>
                  <a:cubicBezTo>
                    <a:pt x="19480" y="18702"/>
                    <a:pt x="19489" y="18702"/>
                    <a:pt x="19489" y="18702"/>
                  </a:cubicBezTo>
                  <a:lnTo>
                    <a:pt x="19499" y="18721"/>
                  </a:lnTo>
                  <a:lnTo>
                    <a:pt x="19499" y="18740"/>
                  </a:lnTo>
                  <a:lnTo>
                    <a:pt x="19508" y="18731"/>
                  </a:lnTo>
                  <a:lnTo>
                    <a:pt x="19508" y="18740"/>
                  </a:lnTo>
                  <a:lnTo>
                    <a:pt x="19518" y="18740"/>
                  </a:lnTo>
                  <a:cubicBezTo>
                    <a:pt x="19518" y="18740"/>
                    <a:pt x="19518" y="18731"/>
                    <a:pt x="19518" y="18731"/>
                  </a:cubicBezTo>
                  <a:cubicBezTo>
                    <a:pt x="19527" y="18731"/>
                    <a:pt x="19527" y="18721"/>
                    <a:pt x="19527" y="18721"/>
                  </a:cubicBezTo>
                  <a:cubicBezTo>
                    <a:pt x="19527" y="18721"/>
                    <a:pt x="19518" y="18721"/>
                    <a:pt x="19518" y="18712"/>
                  </a:cubicBezTo>
                  <a:lnTo>
                    <a:pt x="19537" y="18712"/>
                  </a:lnTo>
                  <a:cubicBezTo>
                    <a:pt x="19537" y="18721"/>
                    <a:pt x="19537" y="18731"/>
                    <a:pt x="19537" y="18731"/>
                  </a:cubicBezTo>
                  <a:cubicBezTo>
                    <a:pt x="19537" y="18740"/>
                    <a:pt x="19537" y="18740"/>
                    <a:pt x="19537" y="18740"/>
                  </a:cubicBezTo>
                  <a:lnTo>
                    <a:pt x="19555" y="18740"/>
                  </a:lnTo>
                  <a:cubicBezTo>
                    <a:pt x="19555" y="18731"/>
                    <a:pt x="19555" y="18731"/>
                    <a:pt x="19565" y="18721"/>
                  </a:cubicBezTo>
                  <a:lnTo>
                    <a:pt x="19555" y="18721"/>
                  </a:lnTo>
                  <a:cubicBezTo>
                    <a:pt x="19555" y="18721"/>
                    <a:pt x="19555" y="18712"/>
                    <a:pt x="19546" y="18712"/>
                  </a:cubicBezTo>
                  <a:cubicBezTo>
                    <a:pt x="19546" y="18712"/>
                    <a:pt x="19546" y="18702"/>
                    <a:pt x="19555" y="18702"/>
                  </a:cubicBezTo>
                  <a:cubicBezTo>
                    <a:pt x="19555" y="18702"/>
                    <a:pt x="19565" y="18702"/>
                    <a:pt x="19565" y="18712"/>
                  </a:cubicBezTo>
                  <a:lnTo>
                    <a:pt x="19574" y="18712"/>
                  </a:lnTo>
                  <a:cubicBezTo>
                    <a:pt x="19574" y="18702"/>
                    <a:pt x="19574" y="18702"/>
                    <a:pt x="19584" y="18702"/>
                  </a:cubicBezTo>
                  <a:lnTo>
                    <a:pt x="19612" y="18702"/>
                  </a:lnTo>
                  <a:cubicBezTo>
                    <a:pt x="19622" y="18702"/>
                    <a:pt x="19622" y="18702"/>
                    <a:pt x="19631" y="18693"/>
                  </a:cubicBezTo>
                  <a:cubicBezTo>
                    <a:pt x="19641" y="18693"/>
                    <a:pt x="19641" y="18702"/>
                    <a:pt x="19641" y="18702"/>
                  </a:cubicBezTo>
                  <a:cubicBezTo>
                    <a:pt x="19644" y="18699"/>
                    <a:pt x="19646" y="18698"/>
                    <a:pt x="19648" y="18698"/>
                  </a:cubicBezTo>
                  <a:cubicBezTo>
                    <a:pt x="19651" y="18698"/>
                    <a:pt x="19653" y="18702"/>
                    <a:pt x="19660" y="18702"/>
                  </a:cubicBezTo>
                  <a:lnTo>
                    <a:pt x="19669" y="18702"/>
                  </a:lnTo>
                  <a:cubicBezTo>
                    <a:pt x="19669" y="18712"/>
                    <a:pt x="19669" y="18712"/>
                    <a:pt x="19669" y="18712"/>
                  </a:cubicBezTo>
                  <a:cubicBezTo>
                    <a:pt x="19669" y="18712"/>
                    <a:pt x="19669" y="18721"/>
                    <a:pt x="19679" y="18721"/>
                  </a:cubicBezTo>
                  <a:lnTo>
                    <a:pt x="19688" y="18721"/>
                  </a:lnTo>
                  <a:cubicBezTo>
                    <a:pt x="19688" y="18721"/>
                    <a:pt x="19688" y="18731"/>
                    <a:pt x="19688" y="18731"/>
                  </a:cubicBezTo>
                  <a:cubicBezTo>
                    <a:pt x="19688" y="18731"/>
                    <a:pt x="19688" y="18740"/>
                    <a:pt x="19697" y="18740"/>
                  </a:cubicBezTo>
                  <a:lnTo>
                    <a:pt x="19707" y="18740"/>
                  </a:lnTo>
                  <a:cubicBezTo>
                    <a:pt x="19707" y="18750"/>
                    <a:pt x="19707" y="18750"/>
                    <a:pt x="19707" y="18750"/>
                  </a:cubicBezTo>
                  <a:cubicBezTo>
                    <a:pt x="19707" y="18750"/>
                    <a:pt x="19707" y="18759"/>
                    <a:pt x="19707" y="18759"/>
                  </a:cubicBezTo>
                  <a:cubicBezTo>
                    <a:pt x="19697" y="18759"/>
                    <a:pt x="19697" y="18759"/>
                    <a:pt x="19707" y="18768"/>
                  </a:cubicBezTo>
                  <a:lnTo>
                    <a:pt x="19716" y="18768"/>
                  </a:lnTo>
                  <a:cubicBezTo>
                    <a:pt x="19716" y="18768"/>
                    <a:pt x="19716" y="18778"/>
                    <a:pt x="19716" y="18778"/>
                  </a:cubicBezTo>
                  <a:lnTo>
                    <a:pt x="19726" y="18778"/>
                  </a:lnTo>
                  <a:cubicBezTo>
                    <a:pt x="19726" y="18787"/>
                    <a:pt x="19726" y="18787"/>
                    <a:pt x="19726" y="18797"/>
                  </a:cubicBezTo>
                  <a:lnTo>
                    <a:pt x="19735" y="18797"/>
                  </a:lnTo>
                  <a:lnTo>
                    <a:pt x="19735" y="18787"/>
                  </a:lnTo>
                  <a:lnTo>
                    <a:pt x="19745" y="18806"/>
                  </a:lnTo>
                  <a:lnTo>
                    <a:pt x="19745" y="18797"/>
                  </a:lnTo>
                  <a:lnTo>
                    <a:pt x="19754" y="18797"/>
                  </a:lnTo>
                  <a:cubicBezTo>
                    <a:pt x="19764" y="18787"/>
                    <a:pt x="19764" y="18787"/>
                    <a:pt x="19773" y="18778"/>
                  </a:cubicBezTo>
                  <a:lnTo>
                    <a:pt x="19783" y="18778"/>
                  </a:lnTo>
                  <a:cubicBezTo>
                    <a:pt x="19783" y="18787"/>
                    <a:pt x="19783" y="18797"/>
                    <a:pt x="19783" y="18806"/>
                  </a:cubicBezTo>
                  <a:cubicBezTo>
                    <a:pt x="19783" y="18806"/>
                    <a:pt x="19783" y="18806"/>
                    <a:pt x="19792" y="18797"/>
                  </a:cubicBezTo>
                  <a:cubicBezTo>
                    <a:pt x="19792" y="18797"/>
                    <a:pt x="19792" y="18797"/>
                    <a:pt x="19792" y="18787"/>
                  </a:cubicBezTo>
                  <a:lnTo>
                    <a:pt x="19802" y="18787"/>
                  </a:lnTo>
                  <a:cubicBezTo>
                    <a:pt x="19811" y="18787"/>
                    <a:pt x="19811" y="18787"/>
                    <a:pt x="19811" y="18778"/>
                  </a:cubicBezTo>
                  <a:cubicBezTo>
                    <a:pt x="19811" y="18778"/>
                    <a:pt x="19802" y="18768"/>
                    <a:pt x="19802" y="18768"/>
                  </a:cubicBezTo>
                  <a:cubicBezTo>
                    <a:pt x="19802" y="18768"/>
                    <a:pt x="19802" y="18759"/>
                    <a:pt x="19802" y="18759"/>
                  </a:cubicBezTo>
                  <a:cubicBezTo>
                    <a:pt x="19802" y="18759"/>
                    <a:pt x="19792" y="18759"/>
                    <a:pt x="19792" y="18750"/>
                  </a:cubicBezTo>
                  <a:lnTo>
                    <a:pt x="19783" y="18750"/>
                  </a:lnTo>
                  <a:lnTo>
                    <a:pt x="19783" y="18740"/>
                  </a:lnTo>
                  <a:lnTo>
                    <a:pt x="19802" y="18740"/>
                  </a:lnTo>
                  <a:cubicBezTo>
                    <a:pt x="19802" y="18740"/>
                    <a:pt x="19802" y="18750"/>
                    <a:pt x="19802" y="18750"/>
                  </a:cubicBezTo>
                  <a:cubicBezTo>
                    <a:pt x="19802" y="18750"/>
                    <a:pt x="19802" y="18750"/>
                    <a:pt x="19802" y="18759"/>
                  </a:cubicBezTo>
                  <a:lnTo>
                    <a:pt x="19811" y="18759"/>
                  </a:lnTo>
                  <a:cubicBezTo>
                    <a:pt x="19811" y="18768"/>
                    <a:pt x="19820" y="18768"/>
                    <a:pt x="19820" y="18768"/>
                  </a:cubicBezTo>
                  <a:cubicBezTo>
                    <a:pt x="19820" y="18768"/>
                    <a:pt x="19830" y="18778"/>
                    <a:pt x="19830" y="18778"/>
                  </a:cubicBezTo>
                  <a:cubicBezTo>
                    <a:pt x="19839" y="18787"/>
                    <a:pt x="19849" y="18787"/>
                    <a:pt x="19858" y="18787"/>
                  </a:cubicBezTo>
                  <a:lnTo>
                    <a:pt x="19868" y="18787"/>
                  </a:lnTo>
                  <a:cubicBezTo>
                    <a:pt x="19868" y="18787"/>
                    <a:pt x="19877" y="18778"/>
                    <a:pt x="19877" y="18768"/>
                  </a:cubicBezTo>
                  <a:lnTo>
                    <a:pt x="19868" y="18768"/>
                  </a:lnTo>
                  <a:cubicBezTo>
                    <a:pt x="19858" y="18768"/>
                    <a:pt x="19858" y="18768"/>
                    <a:pt x="19858" y="18759"/>
                  </a:cubicBezTo>
                  <a:lnTo>
                    <a:pt x="19868" y="18759"/>
                  </a:lnTo>
                  <a:cubicBezTo>
                    <a:pt x="19877" y="18759"/>
                    <a:pt x="19877" y="18759"/>
                    <a:pt x="19877" y="18768"/>
                  </a:cubicBezTo>
                  <a:lnTo>
                    <a:pt x="19887" y="18768"/>
                  </a:lnTo>
                  <a:cubicBezTo>
                    <a:pt x="19887" y="18768"/>
                    <a:pt x="19887" y="18759"/>
                    <a:pt x="19896" y="18759"/>
                  </a:cubicBezTo>
                  <a:lnTo>
                    <a:pt x="19906" y="18759"/>
                  </a:lnTo>
                  <a:cubicBezTo>
                    <a:pt x="19906" y="18759"/>
                    <a:pt x="19906" y="18759"/>
                    <a:pt x="19906" y="18750"/>
                  </a:cubicBezTo>
                  <a:cubicBezTo>
                    <a:pt x="19915" y="18759"/>
                    <a:pt x="19915" y="18759"/>
                    <a:pt x="19915" y="18759"/>
                  </a:cubicBezTo>
                  <a:cubicBezTo>
                    <a:pt x="19915" y="18764"/>
                    <a:pt x="19915" y="18766"/>
                    <a:pt x="19916" y="18766"/>
                  </a:cubicBezTo>
                  <a:cubicBezTo>
                    <a:pt x="19918" y="18766"/>
                    <a:pt x="19920" y="18764"/>
                    <a:pt x="19925" y="18759"/>
                  </a:cubicBezTo>
                  <a:cubicBezTo>
                    <a:pt x="19925" y="18759"/>
                    <a:pt x="19925" y="18759"/>
                    <a:pt x="19925" y="18750"/>
                  </a:cubicBezTo>
                  <a:lnTo>
                    <a:pt x="19934" y="18750"/>
                  </a:lnTo>
                  <a:cubicBezTo>
                    <a:pt x="19934" y="18740"/>
                    <a:pt x="19925" y="18740"/>
                    <a:pt x="19925" y="18740"/>
                  </a:cubicBezTo>
                  <a:cubicBezTo>
                    <a:pt x="19915" y="18740"/>
                    <a:pt x="19915" y="18731"/>
                    <a:pt x="19915" y="18731"/>
                  </a:cubicBezTo>
                  <a:cubicBezTo>
                    <a:pt x="19925" y="18731"/>
                    <a:pt x="19925" y="18721"/>
                    <a:pt x="19925" y="18721"/>
                  </a:cubicBezTo>
                  <a:lnTo>
                    <a:pt x="19934" y="18721"/>
                  </a:lnTo>
                  <a:cubicBezTo>
                    <a:pt x="19925" y="18712"/>
                    <a:pt x="19925" y="18712"/>
                    <a:pt x="19925" y="18702"/>
                  </a:cubicBezTo>
                  <a:lnTo>
                    <a:pt x="19915" y="18702"/>
                  </a:lnTo>
                  <a:cubicBezTo>
                    <a:pt x="19915" y="18702"/>
                    <a:pt x="19915" y="18693"/>
                    <a:pt x="19906" y="18693"/>
                  </a:cubicBezTo>
                  <a:lnTo>
                    <a:pt x="19887" y="18693"/>
                  </a:lnTo>
                  <a:cubicBezTo>
                    <a:pt x="19887" y="18693"/>
                    <a:pt x="19887" y="18683"/>
                    <a:pt x="19887" y="18683"/>
                  </a:cubicBezTo>
                  <a:cubicBezTo>
                    <a:pt x="19887" y="18674"/>
                    <a:pt x="19887" y="18674"/>
                    <a:pt x="19877" y="18674"/>
                  </a:cubicBezTo>
                  <a:lnTo>
                    <a:pt x="19868" y="18674"/>
                  </a:lnTo>
                  <a:cubicBezTo>
                    <a:pt x="19865" y="18671"/>
                    <a:pt x="19863" y="18670"/>
                    <a:pt x="19861" y="18670"/>
                  </a:cubicBezTo>
                  <a:cubicBezTo>
                    <a:pt x="19858" y="18670"/>
                    <a:pt x="19858" y="18674"/>
                    <a:pt x="19858" y="18674"/>
                  </a:cubicBezTo>
                  <a:cubicBezTo>
                    <a:pt x="19858" y="18674"/>
                    <a:pt x="19858" y="18683"/>
                    <a:pt x="19849" y="18683"/>
                  </a:cubicBezTo>
                  <a:cubicBezTo>
                    <a:pt x="19849" y="18693"/>
                    <a:pt x="19849" y="18693"/>
                    <a:pt x="19849" y="18702"/>
                  </a:cubicBezTo>
                  <a:cubicBezTo>
                    <a:pt x="19858" y="18702"/>
                    <a:pt x="19849" y="18712"/>
                    <a:pt x="19849" y="18712"/>
                  </a:cubicBezTo>
                  <a:cubicBezTo>
                    <a:pt x="19849" y="18702"/>
                    <a:pt x="19849" y="18702"/>
                    <a:pt x="19839" y="18702"/>
                  </a:cubicBezTo>
                  <a:cubicBezTo>
                    <a:pt x="19830" y="18693"/>
                    <a:pt x="19830" y="18693"/>
                    <a:pt x="19830" y="18683"/>
                  </a:cubicBezTo>
                  <a:cubicBezTo>
                    <a:pt x="19820" y="18683"/>
                    <a:pt x="19820" y="18683"/>
                    <a:pt x="19811" y="18693"/>
                  </a:cubicBezTo>
                  <a:lnTo>
                    <a:pt x="19792" y="18683"/>
                  </a:lnTo>
                  <a:cubicBezTo>
                    <a:pt x="19802" y="18674"/>
                    <a:pt x="19802" y="18674"/>
                    <a:pt x="19792" y="18664"/>
                  </a:cubicBezTo>
                  <a:cubicBezTo>
                    <a:pt x="19792" y="18664"/>
                    <a:pt x="19792" y="18655"/>
                    <a:pt x="19792" y="18645"/>
                  </a:cubicBezTo>
                  <a:cubicBezTo>
                    <a:pt x="19783" y="18645"/>
                    <a:pt x="19783" y="18636"/>
                    <a:pt x="19783" y="18627"/>
                  </a:cubicBezTo>
                  <a:lnTo>
                    <a:pt x="19764" y="18627"/>
                  </a:lnTo>
                  <a:cubicBezTo>
                    <a:pt x="19764" y="18617"/>
                    <a:pt x="19764" y="18617"/>
                    <a:pt x="19764" y="18617"/>
                  </a:cubicBezTo>
                  <a:cubicBezTo>
                    <a:pt x="19754" y="18608"/>
                    <a:pt x="19745" y="18598"/>
                    <a:pt x="19735" y="18598"/>
                  </a:cubicBezTo>
                  <a:cubicBezTo>
                    <a:pt x="19735" y="18598"/>
                    <a:pt x="19726" y="18608"/>
                    <a:pt x="19726" y="18608"/>
                  </a:cubicBezTo>
                  <a:cubicBezTo>
                    <a:pt x="19716" y="18608"/>
                    <a:pt x="19716" y="18608"/>
                    <a:pt x="19716" y="18598"/>
                  </a:cubicBezTo>
                  <a:cubicBezTo>
                    <a:pt x="19716" y="18598"/>
                    <a:pt x="19716" y="18589"/>
                    <a:pt x="19716" y="18589"/>
                  </a:cubicBezTo>
                  <a:cubicBezTo>
                    <a:pt x="19707" y="18589"/>
                    <a:pt x="19707" y="18579"/>
                    <a:pt x="19707" y="18570"/>
                  </a:cubicBezTo>
                  <a:lnTo>
                    <a:pt x="19697" y="18579"/>
                  </a:lnTo>
                  <a:cubicBezTo>
                    <a:pt x="19697" y="18579"/>
                    <a:pt x="19688" y="18579"/>
                    <a:pt x="19688" y="18570"/>
                  </a:cubicBezTo>
                  <a:cubicBezTo>
                    <a:pt x="19688" y="18560"/>
                    <a:pt x="19688" y="18560"/>
                    <a:pt x="19679" y="18551"/>
                  </a:cubicBezTo>
                  <a:cubicBezTo>
                    <a:pt x="19688" y="18551"/>
                    <a:pt x="19688" y="18541"/>
                    <a:pt x="19697" y="18541"/>
                  </a:cubicBezTo>
                  <a:cubicBezTo>
                    <a:pt x="19697" y="18541"/>
                    <a:pt x="19697" y="18532"/>
                    <a:pt x="19697" y="18532"/>
                  </a:cubicBezTo>
                  <a:cubicBezTo>
                    <a:pt x="19697" y="18522"/>
                    <a:pt x="19697" y="18522"/>
                    <a:pt x="19707" y="18522"/>
                  </a:cubicBezTo>
                  <a:lnTo>
                    <a:pt x="19716" y="18532"/>
                  </a:lnTo>
                  <a:lnTo>
                    <a:pt x="19726" y="18532"/>
                  </a:lnTo>
                  <a:cubicBezTo>
                    <a:pt x="19716" y="18522"/>
                    <a:pt x="19716" y="18522"/>
                    <a:pt x="19726" y="18513"/>
                  </a:cubicBezTo>
                  <a:cubicBezTo>
                    <a:pt x="19735" y="18513"/>
                    <a:pt x="19735" y="18513"/>
                    <a:pt x="19726" y="18503"/>
                  </a:cubicBezTo>
                  <a:cubicBezTo>
                    <a:pt x="19726" y="18503"/>
                    <a:pt x="19726" y="18494"/>
                    <a:pt x="19726" y="18494"/>
                  </a:cubicBezTo>
                  <a:cubicBezTo>
                    <a:pt x="19726" y="18494"/>
                    <a:pt x="19726" y="18485"/>
                    <a:pt x="19716" y="18485"/>
                  </a:cubicBezTo>
                  <a:lnTo>
                    <a:pt x="19697" y="18485"/>
                  </a:lnTo>
                  <a:cubicBezTo>
                    <a:pt x="19697" y="18475"/>
                    <a:pt x="19688" y="18475"/>
                    <a:pt x="19688" y="18466"/>
                  </a:cubicBezTo>
                  <a:cubicBezTo>
                    <a:pt x="19679" y="18466"/>
                    <a:pt x="19679" y="18466"/>
                    <a:pt x="19679" y="18456"/>
                  </a:cubicBezTo>
                  <a:cubicBezTo>
                    <a:pt x="19679" y="18456"/>
                    <a:pt x="19679" y="18447"/>
                    <a:pt x="19679" y="18447"/>
                  </a:cubicBezTo>
                  <a:lnTo>
                    <a:pt x="19688" y="18447"/>
                  </a:lnTo>
                  <a:cubicBezTo>
                    <a:pt x="19688" y="18447"/>
                    <a:pt x="19697" y="18437"/>
                    <a:pt x="19688" y="18437"/>
                  </a:cubicBezTo>
                  <a:cubicBezTo>
                    <a:pt x="19688" y="18428"/>
                    <a:pt x="19688" y="18428"/>
                    <a:pt x="19688" y="18428"/>
                  </a:cubicBezTo>
                  <a:cubicBezTo>
                    <a:pt x="19697" y="18428"/>
                    <a:pt x="19697" y="18428"/>
                    <a:pt x="19697" y="18418"/>
                  </a:cubicBezTo>
                  <a:cubicBezTo>
                    <a:pt x="19697" y="18428"/>
                    <a:pt x="19697" y="18428"/>
                    <a:pt x="19697" y="18428"/>
                  </a:cubicBezTo>
                  <a:cubicBezTo>
                    <a:pt x="19707" y="18428"/>
                    <a:pt x="19707" y="18428"/>
                    <a:pt x="19707" y="18437"/>
                  </a:cubicBezTo>
                  <a:cubicBezTo>
                    <a:pt x="19707" y="18428"/>
                    <a:pt x="19707" y="18428"/>
                    <a:pt x="19707" y="18428"/>
                  </a:cubicBezTo>
                  <a:cubicBezTo>
                    <a:pt x="19707" y="18418"/>
                    <a:pt x="19707" y="18418"/>
                    <a:pt x="19716" y="18418"/>
                  </a:cubicBezTo>
                  <a:cubicBezTo>
                    <a:pt x="19716" y="18418"/>
                    <a:pt x="19716" y="18409"/>
                    <a:pt x="19716" y="18409"/>
                  </a:cubicBezTo>
                  <a:cubicBezTo>
                    <a:pt x="19716" y="18409"/>
                    <a:pt x="19716" y="18409"/>
                    <a:pt x="19716" y="18399"/>
                  </a:cubicBezTo>
                  <a:cubicBezTo>
                    <a:pt x="19716" y="18399"/>
                    <a:pt x="19716" y="18399"/>
                    <a:pt x="19716" y="18390"/>
                  </a:cubicBezTo>
                  <a:cubicBezTo>
                    <a:pt x="19716" y="18390"/>
                    <a:pt x="19716" y="18380"/>
                    <a:pt x="19716" y="18380"/>
                  </a:cubicBezTo>
                  <a:cubicBezTo>
                    <a:pt x="19716" y="18371"/>
                    <a:pt x="19716" y="18371"/>
                    <a:pt x="19726" y="18371"/>
                  </a:cubicBezTo>
                  <a:cubicBezTo>
                    <a:pt x="19726" y="18371"/>
                    <a:pt x="19735" y="18371"/>
                    <a:pt x="19735" y="18361"/>
                  </a:cubicBezTo>
                  <a:lnTo>
                    <a:pt x="19745" y="18361"/>
                  </a:lnTo>
                  <a:cubicBezTo>
                    <a:pt x="19745" y="18361"/>
                    <a:pt x="19745" y="18361"/>
                    <a:pt x="19745" y="18352"/>
                  </a:cubicBezTo>
                  <a:lnTo>
                    <a:pt x="19754" y="18352"/>
                  </a:lnTo>
                  <a:cubicBezTo>
                    <a:pt x="19764" y="18352"/>
                    <a:pt x="19764" y="18352"/>
                    <a:pt x="19764" y="18343"/>
                  </a:cubicBezTo>
                  <a:lnTo>
                    <a:pt x="19754" y="18343"/>
                  </a:lnTo>
                  <a:cubicBezTo>
                    <a:pt x="19764" y="18333"/>
                    <a:pt x="19764" y="18324"/>
                    <a:pt x="19754" y="18314"/>
                  </a:cubicBezTo>
                  <a:lnTo>
                    <a:pt x="19764" y="18314"/>
                  </a:lnTo>
                  <a:cubicBezTo>
                    <a:pt x="19754" y="18314"/>
                    <a:pt x="19754" y="18305"/>
                    <a:pt x="19754" y="18305"/>
                  </a:cubicBezTo>
                  <a:lnTo>
                    <a:pt x="19745" y="18305"/>
                  </a:lnTo>
                  <a:cubicBezTo>
                    <a:pt x="19745" y="18295"/>
                    <a:pt x="19735" y="18295"/>
                    <a:pt x="19726" y="18295"/>
                  </a:cubicBezTo>
                  <a:cubicBezTo>
                    <a:pt x="19726" y="18305"/>
                    <a:pt x="19726" y="18305"/>
                    <a:pt x="19726" y="18305"/>
                  </a:cubicBezTo>
                  <a:cubicBezTo>
                    <a:pt x="19716" y="18305"/>
                    <a:pt x="19716" y="18314"/>
                    <a:pt x="19707" y="18314"/>
                  </a:cubicBezTo>
                  <a:cubicBezTo>
                    <a:pt x="19707" y="18324"/>
                    <a:pt x="19697" y="18324"/>
                    <a:pt x="19688" y="18324"/>
                  </a:cubicBezTo>
                  <a:lnTo>
                    <a:pt x="19688" y="18314"/>
                  </a:lnTo>
                  <a:cubicBezTo>
                    <a:pt x="19683" y="18309"/>
                    <a:pt x="19681" y="18307"/>
                    <a:pt x="19680" y="18307"/>
                  </a:cubicBezTo>
                  <a:cubicBezTo>
                    <a:pt x="19679" y="18307"/>
                    <a:pt x="19679" y="18309"/>
                    <a:pt x="19679" y="18314"/>
                  </a:cubicBezTo>
                  <a:cubicBezTo>
                    <a:pt x="19669" y="18314"/>
                    <a:pt x="19669" y="18314"/>
                    <a:pt x="19669" y="18324"/>
                  </a:cubicBezTo>
                  <a:cubicBezTo>
                    <a:pt x="19669" y="18324"/>
                    <a:pt x="19660" y="18314"/>
                    <a:pt x="19660" y="18314"/>
                  </a:cubicBezTo>
                  <a:lnTo>
                    <a:pt x="19641" y="18314"/>
                  </a:lnTo>
                  <a:cubicBezTo>
                    <a:pt x="19641" y="18314"/>
                    <a:pt x="19641" y="18324"/>
                    <a:pt x="19650" y="18324"/>
                  </a:cubicBezTo>
                  <a:cubicBezTo>
                    <a:pt x="19650" y="18324"/>
                    <a:pt x="19650" y="18333"/>
                    <a:pt x="19650" y="18333"/>
                  </a:cubicBezTo>
                  <a:cubicBezTo>
                    <a:pt x="19641" y="18333"/>
                    <a:pt x="19641" y="18333"/>
                    <a:pt x="19641" y="18343"/>
                  </a:cubicBezTo>
                  <a:cubicBezTo>
                    <a:pt x="19641" y="18343"/>
                    <a:pt x="19641" y="18352"/>
                    <a:pt x="19631" y="18352"/>
                  </a:cubicBezTo>
                  <a:cubicBezTo>
                    <a:pt x="19631" y="18349"/>
                    <a:pt x="19631" y="18348"/>
                    <a:pt x="19631" y="18348"/>
                  </a:cubicBezTo>
                  <a:cubicBezTo>
                    <a:pt x="19630" y="18348"/>
                    <a:pt x="19628" y="18352"/>
                    <a:pt x="19622" y="18352"/>
                  </a:cubicBezTo>
                  <a:lnTo>
                    <a:pt x="19622" y="18343"/>
                  </a:lnTo>
                  <a:cubicBezTo>
                    <a:pt x="19622" y="18346"/>
                    <a:pt x="19621" y="18347"/>
                    <a:pt x="19619" y="18347"/>
                  </a:cubicBezTo>
                  <a:cubicBezTo>
                    <a:pt x="19616" y="18347"/>
                    <a:pt x="19612" y="18343"/>
                    <a:pt x="19612" y="18343"/>
                  </a:cubicBezTo>
                  <a:cubicBezTo>
                    <a:pt x="19603" y="18343"/>
                    <a:pt x="19603" y="18343"/>
                    <a:pt x="19603" y="18352"/>
                  </a:cubicBezTo>
                  <a:lnTo>
                    <a:pt x="19584" y="18352"/>
                  </a:lnTo>
                  <a:cubicBezTo>
                    <a:pt x="19584" y="18361"/>
                    <a:pt x="19584" y="18361"/>
                    <a:pt x="19574" y="18361"/>
                  </a:cubicBezTo>
                  <a:lnTo>
                    <a:pt x="19565" y="18361"/>
                  </a:lnTo>
                  <a:cubicBezTo>
                    <a:pt x="19555" y="18352"/>
                    <a:pt x="19555" y="18352"/>
                    <a:pt x="19555" y="18352"/>
                  </a:cubicBezTo>
                  <a:lnTo>
                    <a:pt x="19565" y="18352"/>
                  </a:lnTo>
                  <a:cubicBezTo>
                    <a:pt x="19565" y="18343"/>
                    <a:pt x="19574" y="18343"/>
                    <a:pt x="19574" y="18343"/>
                  </a:cubicBezTo>
                  <a:lnTo>
                    <a:pt x="19584" y="18343"/>
                  </a:lnTo>
                  <a:cubicBezTo>
                    <a:pt x="19584" y="18333"/>
                    <a:pt x="19584" y="18333"/>
                    <a:pt x="19584" y="18324"/>
                  </a:cubicBezTo>
                  <a:cubicBezTo>
                    <a:pt x="19584" y="18314"/>
                    <a:pt x="19593" y="18314"/>
                    <a:pt x="19593" y="18305"/>
                  </a:cubicBezTo>
                  <a:lnTo>
                    <a:pt x="19584" y="18305"/>
                  </a:lnTo>
                  <a:cubicBezTo>
                    <a:pt x="19584" y="18295"/>
                    <a:pt x="19584" y="18295"/>
                    <a:pt x="19584" y="18295"/>
                  </a:cubicBezTo>
                  <a:lnTo>
                    <a:pt x="19565" y="18295"/>
                  </a:lnTo>
                  <a:cubicBezTo>
                    <a:pt x="19546" y="18295"/>
                    <a:pt x="19546" y="18295"/>
                    <a:pt x="19546" y="18286"/>
                  </a:cubicBezTo>
                  <a:cubicBezTo>
                    <a:pt x="19546" y="18286"/>
                    <a:pt x="19546" y="18276"/>
                    <a:pt x="19546" y="18276"/>
                  </a:cubicBezTo>
                  <a:cubicBezTo>
                    <a:pt x="19546" y="18267"/>
                    <a:pt x="19546" y="18267"/>
                    <a:pt x="19546" y="18257"/>
                  </a:cubicBezTo>
                  <a:lnTo>
                    <a:pt x="19537" y="18257"/>
                  </a:lnTo>
                  <a:cubicBezTo>
                    <a:pt x="19537" y="18248"/>
                    <a:pt x="19537" y="18248"/>
                    <a:pt x="19537" y="18248"/>
                  </a:cubicBezTo>
                  <a:lnTo>
                    <a:pt x="19527" y="18248"/>
                  </a:lnTo>
                  <a:cubicBezTo>
                    <a:pt x="19527" y="18248"/>
                    <a:pt x="19527" y="18238"/>
                    <a:pt x="19527" y="18229"/>
                  </a:cubicBezTo>
                  <a:cubicBezTo>
                    <a:pt x="19527" y="18229"/>
                    <a:pt x="19527" y="18229"/>
                    <a:pt x="19537" y="18220"/>
                  </a:cubicBezTo>
                  <a:cubicBezTo>
                    <a:pt x="19537" y="18220"/>
                    <a:pt x="19537" y="18220"/>
                    <a:pt x="19537" y="18210"/>
                  </a:cubicBezTo>
                  <a:cubicBezTo>
                    <a:pt x="19537" y="18210"/>
                    <a:pt x="19537" y="18201"/>
                    <a:pt x="19537" y="18201"/>
                  </a:cubicBezTo>
                  <a:lnTo>
                    <a:pt x="19555" y="18201"/>
                  </a:lnTo>
                  <a:cubicBezTo>
                    <a:pt x="19555" y="18191"/>
                    <a:pt x="19555" y="18191"/>
                    <a:pt x="19555" y="18191"/>
                  </a:cubicBezTo>
                  <a:cubicBezTo>
                    <a:pt x="19555" y="18182"/>
                    <a:pt x="19555" y="18182"/>
                    <a:pt x="19565" y="18182"/>
                  </a:cubicBezTo>
                  <a:lnTo>
                    <a:pt x="19612" y="18182"/>
                  </a:lnTo>
                  <a:cubicBezTo>
                    <a:pt x="19603" y="18182"/>
                    <a:pt x="19603" y="18172"/>
                    <a:pt x="19603" y="18172"/>
                  </a:cubicBezTo>
                  <a:cubicBezTo>
                    <a:pt x="19603" y="18163"/>
                    <a:pt x="19603" y="18163"/>
                    <a:pt x="19603" y="18163"/>
                  </a:cubicBezTo>
                  <a:lnTo>
                    <a:pt x="19622" y="18163"/>
                  </a:lnTo>
                  <a:cubicBezTo>
                    <a:pt x="19631" y="18153"/>
                    <a:pt x="19631" y="18153"/>
                    <a:pt x="19641" y="18153"/>
                  </a:cubicBezTo>
                  <a:lnTo>
                    <a:pt x="19650" y="18153"/>
                  </a:lnTo>
                  <a:cubicBezTo>
                    <a:pt x="19650" y="18144"/>
                    <a:pt x="19650" y="18144"/>
                    <a:pt x="19650" y="18144"/>
                  </a:cubicBezTo>
                  <a:lnTo>
                    <a:pt x="19650" y="18134"/>
                  </a:lnTo>
                  <a:cubicBezTo>
                    <a:pt x="19650" y="18144"/>
                    <a:pt x="19650" y="18144"/>
                    <a:pt x="19660" y="18144"/>
                  </a:cubicBezTo>
                  <a:cubicBezTo>
                    <a:pt x="19660" y="18144"/>
                    <a:pt x="19660" y="18153"/>
                    <a:pt x="19660" y="18153"/>
                  </a:cubicBezTo>
                  <a:cubicBezTo>
                    <a:pt x="19660" y="18153"/>
                    <a:pt x="19669" y="18153"/>
                    <a:pt x="19669" y="18144"/>
                  </a:cubicBezTo>
                  <a:lnTo>
                    <a:pt x="19669" y="18134"/>
                  </a:lnTo>
                  <a:lnTo>
                    <a:pt x="19679" y="18125"/>
                  </a:lnTo>
                  <a:lnTo>
                    <a:pt x="19688" y="18134"/>
                  </a:lnTo>
                  <a:cubicBezTo>
                    <a:pt x="19688" y="18130"/>
                    <a:pt x="19688" y="18127"/>
                    <a:pt x="19689" y="18127"/>
                  </a:cubicBezTo>
                  <a:cubicBezTo>
                    <a:pt x="19690" y="18127"/>
                    <a:pt x="19693" y="18130"/>
                    <a:pt x="19697" y="18134"/>
                  </a:cubicBezTo>
                  <a:lnTo>
                    <a:pt x="19688" y="18144"/>
                  </a:lnTo>
                  <a:cubicBezTo>
                    <a:pt x="19697" y="18144"/>
                    <a:pt x="19707" y="18134"/>
                    <a:pt x="19707" y="18125"/>
                  </a:cubicBezTo>
                  <a:lnTo>
                    <a:pt x="19697" y="18125"/>
                  </a:lnTo>
                  <a:cubicBezTo>
                    <a:pt x="19697" y="18125"/>
                    <a:pt x="19707" y="18125"/>
                    <a:pt x="19707" y="18115"/>
                  </a:cubicBezTo>
                  <a:cubicBezTo>
                    <a:pt x="19707" y="18115"/>
                    <a:pt x="19707" y="18115"/>
                    <a:pt x="19707" y="18106"/>
                  </a:cubicBezTo>
                  <a:lnTo>
                    <a:pt x="19716" y="18106"/>
                  </a:lnTo>
                  <a:lnTo>
                    <a:pt x="19716" y="18115"/>
                  </a:lnTo>
                  <a:cubicBezTo>
                    <a:pt x="19716" y="18115"/>
                    <a:pt x="19716" y="18106"/>
                    <a:pt x="19726" y="18106"/>
                  </a:cubicBezTo>
                  <a:cubicBezTo>
                    <a:pt x="19726" y="18115"/>
                    <a:pt x="19726" y="18115"/>
                    <a:pt x="19735" y="18115"/>
                  </a:cubicBezTo>
                  <a:cubicBezTo>
                    <a:pt x="19735" y="18106"/>
                    <a:pt x="19735" y="18106"/>
                    <a:pt x="19735" y="18106"/>
                  </a:cubicBezTo>
                  <a:cubicBezTo>
                    <a:pt x="19726" y="18096"/>
                    <a:pt x="19735" y="18087"/>
                    <a:pt x="19745" y="18087"/>
                  </a:cubicBezTo>
                  <a:cubicBezTo>
                    <a:pt x="19745" y="18087"/>
                    <a:pt x="19745" y="18087"/>
                    <a:pt x="19745" y="18078"/>
                  </a:cubicBezTo>
                  <a:lnTo>
                    <a:pt x="19764" y="18078"/>
                  </a:lnTo>
                  <a:cubicBezTo>
                    <a:pt x="19773" y="18078"/>
                    <a:pt x="19783" y="18078"/>
                    <a:pt x="19783" y="18087"/>
                  </a:cubicBezTo>
                  <a:lnTo>
                    <a:pt x="19802" y="18087"/>
                  </a:lnTo>
                  <a:cubicBezTo>
                    <a:pt x="19802" y="18078"/>
                    <a:pt x="19802" y="18078"/>
                    <a:pt x="19802" y="18068"/>
                  </a:cubicBezTo>
                  <a:cubicBezTo>
                    <a:pt x="19802" y="18068"/>
                    <a:pt x="19802" y="18059"/>
                    <a:pt x="19802" y="18059"/>
                  </a:cubicBezTo>
                  <a:cubicBezTo>
                    <a:pt x="19811" y="18059"/>
                    <a:pt x="19811" y="18059"/>
                    <a:pt x="19811" y="18068"/>
                  </a:cubicBezTo>
                  <a:cubicBezTo>
                    <a:pt x="19817" y="18068"/>
                    <a:pt x="19819" y="18072"/>
                    <a:pt x="19820" y="18072"/>
                  </a:cubicBezTo>
                  <a:cubicBezTo>
                    <a:pt x="19820" y="18072"/>
                    <a:pt x="19820" y="18071"/>
                    <a:pt x="19820" y="18068"/>
                  </a:cubicBezTo>
                  <a:cubicBezTo>
                    <a:pt x="19830" y="18068"/>
                    <a:pt x="19830" y="18068"/>
                    <a:pt x="19839" y="18078"/>
                  </a:cubicBezTo>
                  <a:cubicBezTo>
                    <a:pt x="19849" y="18068"/>
                    <a:pt x="19849" y="18068"/>
                    <a:pt x="19849" y="18068"/>
                  </a:cubicBezTo>
                  <a:cubicBezTo>
                    <a:pt x="19849" y="18059"/>
                    <a:pt x="19849" y="18059"/>
                    <a:pt x="19849" y="18059"/>
                  </a:cubicBezTo>
                  <a:cubicBezTo>
                    <a:pt x="19858" y="18049"/>
                    <a:pt x="19858" y="18049"/>
                    <a:pt x="19858" y="18049"/>
                  </a:cubicBezTo>
                  <a:lnTo>
                    <a:pt x="19868" y="18049"/>
                  </a:lnTo>
                  <a:cubicBezTo>
                    <a:pt x="19868" y="18040"/>
                    <a:pt x="19868" y="18040"/>
                    <a:pt x="19877" y="18030"/>
                  </a:cubicBezTo>
                  <a:cubicBezTo>
                    <a:pt x="19877" y="18030"/>
                    <a:pt x="19877" y="18021"/>
                    <a:pt x="19877" y="18021"/>
                  </a:cubicBezTo>
                  <a:cubicBezTo>
                    <a:pt x="19877" y="18011"/>
                    <a:pt x="19877" y="18011"/>
                    <a:pt x="19887" y="18011"/>
                  </a:cubicBezTo>
                  <a:cubicBezTo>
                    <a:pt x="19887" y="18002"/>
                    <a:pt x="19887" y="18002"/>
                    <a:pt x="19887" y="18002"/>
                  </a:cubicBezTo>
                  <a:cubicBezTo>
                    <a:pt x="19896" y="18002"/>
                    <a:pt x="19896" y="18002"/>
                    <a:pt x="19896" y="17992"/>
                  </a:cubicBezTo>
                  <a:cubicBezTo>
                    <a:pt x="19896" y="17983"/>
                    <a:pt x="19896" y="17983"/>
                    <a:pt x="19896" y="17973"/>
                  </a:cubicBezTo>
                  <a:cubicBezTo>
                    <a:pt x="19906" y="17964"/>
                    <a:pt x="19896" y="17964"/>
                    <a:pt x="19896" y="17964"/>
                  </a:cubicBezTo>
                  <a:cubicBezTo>
                    <a:pt x="19896" y="17964"/>
                    <a:pt x="19896" y="17954"/>
                    <a:pt x="19896" y="17954"/>
                  </a:cubicBezTo>
                  <a:cubicBezTo>
                    <a:pt x="19896" y="17954"/>
                    <a:pt x="19896" y="17954"/>
                    <a:pt x="19896" y="17945"/>
                  </a:cubicBezTo>
                  <a:lnTo>
                    <a:pt x="19887" y="17954"/>
                  </a:lnTo>
                  <a:cubicBezTo>
                    <a:pt x="19887" y="17954"/>
                    <a:pt x="19887" y="17954"/>
                    <a:pt x="19887" y="17945"/>
                  </a:cubicBezTo>
                  <a:lnTo>
                    <a:pt x="19868" y="17945"/>
                  </a:lnTo>
                  <a:cubicBezTo>
                    <a:pt x="19868" y="17954"/>
                    <a:pt x="19858" y="17954"/>
                    <a:pt x="19858" y="17954"/>
                  </a:cubicBezTo>
                  <a:cubicBezTo>
                    <a:pt x="19858" y="17954"/>
                    <a:pt x="19858" y="17964"/>
                    <a:pt x="19858" y="17964"/>
                  </a:cubicBezTo>
                  <a:cubicBezTo>
                    <a:pt x="19849" y="17973"/>
                    <a:pt x="19839" y="17983"/>
                    <a:pt x="19830" y="17983"/>
                  </a:cubicBezTo>
                  <a:cubicBezTo>
                    <a:pt x="19830" y="17992"/>
                    <a:pt x="19830" y="17992"/>
                    <a:pt x="19830" y="17992"/>
                  </a:cubicBezTo>
                  <a:cubicBezTo>
                    <a:pt x="19820" y="17992"/>
                    <a:pt x="19820" y="17992"/>
                    <a:pt x="19811" y="17983"/>
                  </a:cubicBezTo>
                  <a:cubicBezTo>
                    <a:pt x="19811" y="17983"/>
                    <a:pt x="19802" y="17983"/>
                    <a:pt x="19802" y="17992"/>
                  </a:cubicBezTo>
                  <a:lnTo>
                    <a:pt x="19811" y="17992"/>
                  </a:lnTo>
                  <a:lnTo>
                    <a:pt x="19802" y="18002"/>
                  </a:lnTo>
                  <a:cubicBezTo>
                    <a:pt x="19802" y="17992"/>
                    <a:pt x="19792" y="17992"/>
                    <a:pt x="19792" y="17983"/>
                  </a:cubicBezTo>
                  <a:lnTo>
                    <a:pt x="19783" y="17983"/>
                  </a:lnTo>
                  <a:lnTo>
                    <a:pt x="19783" y="17973"/>
                  </a:lnTo>
                  <a:lnTo>
                    <a:pt x="19773" y="17973"/>
                  </a:lnTo>
                  <a:cubicBezTo>
                    <a:pt x="19773" y="17964"/>
                    <a:pt x="19773" y="17964"/>
                    <a:pt x="19764" y="17954"/>
                  </a:cubicBezTo>
                  <a:lnTo>
                    <a:pt x="19735" y="17954"/>
                  </a:lnTo>
                  <a:cubicBezTo>
                    <a:pt x="19726" y="17964"/>
                    <a:pt x="19735" y="17964"/>
                    <a:pt x="19735" y="17964"/>
                  </a:cubicBezTo>
                  <a:cubicBezTo>
                    <a:pt x="19735" y="17964"/>
                    <a:pt x="19735" y="17973"/>
                    <a:pt x="19735" y="17973"/>
                  </a:cubicBezTo>
                  <a:cubicBezTo>
                    <a:pt x="19735" y="17973"/>
                    <a:pt x="19735" y="17983"/>
                    <a:pt x="19726" y="17983"/>
                  </a:cubicBezTo>
                  <a:cubicBezTo>
                    <a:pt x="19720" y="17983"/>
                    <a:pt x="19717" y="17987"/>
                    <a:pt x="19717" y="17987"/>
                  </a:cubicBezTo>
                  <a:cubicBezTo>
                    <a:pt x="19716" y="17987"/>
                    <a:pt x="19716" y="17986"/>
                    <a:pt x="19716" y="17983"/>
                  </a:cubicBezTo>
                  <a:cubicBezTo>
                    <a:pt x="19707" y="17983"/>
                    <a:pt x="19707" y="17983"/>
                    <a:pt x="19707" y="17992"/>
                  </a:cubicBezTo>
                  <a:cubicBezTo>
                    <a:pt x="19707" y="17992"/>
                    <a:pt x="19697" y="18002"/>
                    <a:pt x="19707" y="18011"/>
                  </a:cubicBezTo>
                  <a:cubicBezTo>
                    <a:pt x="19707" y="18021"/>
                    <a:pt x="19707" y="18021"/>
                    <a:pt x="19707" y="18021"/>
                  </a:cubicBezTo>
                  <a:lnTo>
                    <a:pt x="19716" y="18021"/>
                  </a:lnTo>
                  <a:cubicBezTo>
                    <a:pt x="19716" y="18021"/>
                    <a:pt x="19716" y="18030"/>
                    <a:pt x="19707" y="18030"/>
                  </a:cubicBezTo>
                  <a:cubicBezTo>
                    <a:pt x="19697" y="18040"/>
                    <a:pt x="19688" y="18040"/>
                    <a:pt x="19669" y="18040"/>
                  </a:cubicBezTo>
                  <a:cubicBezTo>
                    <a:pt x="19660" y="18040"/>
                    <a:pt x="19660" y="18040"/>
                    <a:pt x="19660" y="18030"/>
                  </a:cubicBezTo>
                  <a:cubicBezTo>
                    <a:pt x="19660" y="18030"/>
                    <a:pt x="19660" y="18030"/>
                    <a:pt x="19660" y="18021"/>
                  </a:cubicBezTo>
                  <a:lnTo>
                    <a:pt x="19631" y="18021"/>
                  </a:lnTo>
                  <a:cubicBezTo>
                    <a:pt x="19641" y="18021"/>
                    <a:pt x="19641" y="18011"/>
                    <a:pt x="19641" y="18011"/>
                  </a:cubicBezTo>
                  <a:cubicBezTo>
                    <a:pt x="19650" y="18011"/>
                    <a:pt x="19650" y="18011"/>
                    <a:pt x="19650" y="18002"/>
                  </a:cubicBezTo>
                  <a:cubicBezTo>
                    <a:pt x="19650" y="18002"/>
                    <a:pt x="19650" y="18002"/>
                    <a:pt x="19650" y="17992"/>
                  </a:cubicBezTo>
                  <a:lnTo>
                    <a:pt x="19612" y="17992"/>
                  </a:lnTo>
                  <a:cubicBezTo>
                    <a:pt x="19612" y="17992"/>
                    <a:pt x="19612" y="18002"/>
                    <a:pt x="19612" y="18011"/>
                  </a:cubicBezTo>
                  <a:lnTo>
                    <a:pt x="19622" y="18011"/>
                  </a:lnTo>
                  <a:cubicBezTo>
                    <a:pt x="19622" y="18011"/>
                    <a:pt x="19622" y="18021"/>
                    <a:pt x="19622" y="18030"/>
                  </a:cubicBezTo>
                  <a:lnTo>
                    <a:pt x="19612" y="18030"/>
                  </a:lnTo>
                  <a:cubicBezTo>
                    <a:pt x="19612" y="18040"/>
                    <a:pt x="19612" y="18040"/>
                    <a:pt x="19612" y="18049"/>
                  </a:cubicBezTo>
                  <a:lnTo>
                    <a:pt x="19603" y="18049"/>
                  </a:lnTo>
                  <a:cubicBezTo>
                    <a:pt x="19603" y="18040"/>
                    <a:pt x="19603" y="18040"/>
                    <a:pt x="19603" y="18030"/>
                  </a:cubicBezTo>
                  <a:lnTo>
                    <a:pt x="19593" y="18030"/>
                  </a:lnTo>
                  <a:lnTo>
                    <a:pt x="19603" y="18011"/>
                  </a:lnTo>
                  <a:lnTo>
                    <a:pt x="19593" y="18011"/>
                  </a:lnTo>
                  <a:cubicBezTo>
                    <a:pt x="19593" y="18021"/>
                    <a:pt x="19593" y="18021"/>
                    <a:pt x="19584" y="18021"/>
                  </a:cubicBezTo>
                  <a:cubicBezTo>
                    <a:pt x="19584" y="18021"/>
                    <a:pt x="19574" y="18030"/>
                    <a:pt x="19574" y="18030"/>
                  </a:cubicBezTo>
                  <a:lnTo>
                    <a:pt x="19565" y="18030"/>
                  </a:lnTo>
                  <a:cubicBezTo>
                    <a:pt x="19565" y="18040"/>
                    <a:pt x="19565" y="18040"/>
                    <a:pt x="19555" y="18040"/>
                  </a:cubicBezTo>
                  <a:cubicBezTo>
                    <a:pt x="19555" y="18049"/>
                    <a:pt x="19555" y="18049"/>
                    <a:pt x="19555" y="18049"/>
                  </a:cubicBezTo>
                  <a:cubicBezTo>
                    <a:pt x="19555" y="18059"/>
                    <a:pt x="19555" y="18059"/>
                    <a:pt x="19546" y="18059"/>
                  </a:cubicBezTo>
                  <a:lnTo>
                    <a:pt x="19537" y="18059"/>
                  </a:lnTo>
                  <a:cubicBezTo>
                    <a:pt x="19527" y="18059"/>
                    <a:pt x="19527" y="18059"/>
                    <a:pt x="19527" y="18068"/>
                  </a:cubicBezTo>
                  <a:cubicBezTo>
                    <a:pt x="19527" y="18068"/>
                    <a:pt x="19527" y="18059"/>
                    <a:pt x="19527" y="18059"/>
                  </a:cubicBezTo>
                  <a:cubicBezTo>
                    <a:pt x="19527" y="18049"/>
                    <a:pt x="19527" y="18049"/>
                    <a:pt x="19518" y="18049"/>
                  </a:cubicBezTo>
                  <a:cubicBezTo>
                    <a:pt x="19508" y="18049"/>
                    <a:pt x="19489" y="18059"/>
                    <a:pt x="19480" y="18068"/>
                  </a:cubicBezTo>
                  <a:cubicBezTo>
                    <a:pt x="19480" y="18074"/>
                    <a:pt x="19480" y="18081"/>
                    <a:pt x="19480" y="18087"/>
                  </a:cubicBezTo>
                  <a:cubicBezTo>
                    <a:pt x="19489" y="18087"/>
                    <a:pt x="19489" y="18087"/>
                    <a:pt x="19489" y="18078"/>
                  </a:cubicBezTo>
                  <a:cubicBezTo>
                    <a:pt x="19489" y="18078"/>
                    <a:pt x="19499" y="18078"/>
                    <a:pt x="19499" y="18087"/>
                  </a:cubicBezTo>
                  <a:lnTo>
                    <a:pt x="19480" y="18087"/>
                  </a:lnTo>
                  <a:cubicBezTo>
                    <a:pt x="19480" y="18090"/>
                    <a:pt x="19480" y="18093"/>
                    <a:pt x="19480" y="18096"/>
                  </a:cubicBezTo>
                  <a:cubicBezTo>
                    <a:pt x="19480" y="18106"/>
                    <a:pt x="19480" y="18106"/>
                    <a:pt x="19470" y="18106"/>
                  </a:cubicBezTo>
                  <a:lnTo>
                    <a:pt x="19470" y="18087"/>
                  </a:lnTo>
                  <a:cubicBezTo>
                    <a:pt x="19470" y="18087"/>
                    <a:pt x="19470" y="18096"/>
                    <a:pt x="19461" y="18096"/>
                  </a:cubicBezTo>
                  <a:cubicBezTo>
                    <a:pt x="19461" y="18096"/>
                    <a:pt x="19461" y="18096"/>
                    <a:pt x="19461" y="18087"/>
                  </a:cubicBezTo>
                  <a:cubicBezTo>
                    <a:pt x="19461" y="18087"/>
                    <a:pt x="19451" y="18078"/>
                    <a:pt x="19451" y="18078"/>
                  </a:cubicBezTo>
                  <a:cubicBezTo>
                    <a:pt x="19442" y="18087"/>
                    <a:pt x="19442" y="18087"/>
                    <a:pt x="19432" y="18096"/>
                  </a:cubicBezTo>
                  <a:lnTo>
                    <a:pt x="19442" y="18096"/>
                  </a:lnTo>
                  <a:cubicBezTo>
                    <a:pt x="19442" y="18096"/>
                    <a:pt x="19442" y="18096"/>
                    <a:pt x="19442" y="18106"/>
                  </a:cubicBezTo>
                  <a:cubicBezTo>
                    <a:pt x="19442" y="18106"/>
                    <a:pt x="19442" y="18106"/>
                    <a:pt x="19442" y="18115"/>
                  </a:cubicBezTo>
                  <a:lnTo>
                    <a:pt x="19432" y="18115"/>
                  </a:lnTo>
                  <a:cubicBezTo>
                    <a:pt x="19423" y="18106"/>
                    <a:pt x="19423" y="18106"/>
                    <a:pt x="19423" y="18096"/>
                  </a:cubicBezTo>
                  <a:cubicBezTo>
                    <a:pt x="19423" y="18087"/>
                    <a:pt x="19423" y="18087"/>
                    <a:pt x="19413" y="18087"/>
                  </a:cubicBezTo>
                  <a:cubicBezTo>
                    <a:pt x="19413" y="18078"/>
                    <a:pt x="19413" y="18068"/>
                    <a:pt x="19413" y="18068"/>
                  </a:cubicBezTo>
                  <a:cubicBezTo>
                    <a:pt x="19413" y="18059"/>
                    <a:pt x="19413" y="18059"/>
                    <a:pt x="19423" y="18059"/>
                  </a:cubicBezTo>
                  <a:cubicBezTo>
                    <a:pt x="19423" y="18049"/>
                    <a:pt x="19423" y="18049"/>
                    <a:pt x="19423" y="18049"/>
                  </a:cubicBezTo>
                  <a:cubicBezTo>
                    <a:pt x="19423" y="18049"/>
                    <a:pt x="19423" y="18049"/>
                    <a:pt x="19423" y="18040"/>
                  </a:cubicBezTo>
                  <a:lnTo>
                    <a:pt x="19413" y="18040"/>
                  </a:lnTo>
                  <a:cubicBezTo>
                    <a:pt x="19423" y="18040"/>
                    <a:pt x="19423" y="18040"/>
                    <a:pt x="19423" y="18030"/>
                  </a:cubicBezTo>
                  <a:cubicBezTo>
                    <a:pt x="19413" y="18021"/>
                    <a:pt x="19413" y="18021"/>
                    <a:pt x="19404" y="18021"/>
                  </a:cubicBezTo>
                  <a:cubicBezTo>
                    <a:pt x="19404" y="18011"/>
                    <a:pt x="19404" y="17992"/>
                    <a:pt x="19413" y="17992"/>
                  </a:cubicBezTo>
                  <a:cubicBezTo>
                    <a:pt x="19423" y="17992"/>
                    <a:pt x="19432" y="17983"/>
                    <a:pt x="19432" y="17973"/>
                  </a:cubicBezTo>
                  <a:cubicBezTo>
                    <a:pt x="19432" y="17973"/>
                    <a:pt x="19432" y="17973"/>
                    <a:pt x="19432" y="17964"/>
                  </a:cubicBezTo>
                  <a:lnTo>
                    <a:pt x="19442" y="17964"/>
                  </a:lnTo>
                  <a:cubicBezTo>
                    <a:pt x="19442" y="17964"/>
                    <a:pt x="19442" y="17964"/>
                    <a:pt x="19442" y="17954"/>
                  </a:cubicBezTo>
                  <a:cubicBezTo>
                    <a:pt x="19442" y="17945"/>
                    <a:pt x="19432" y="17945"/>
                    <a:pt x="19432" y="17945"/>
                  </a:cubicBezTo>
                  <a:cubicBezTo>
                    <a:pt x="19432" y="17936"/>
                    <a:pt x="19423" y="17926"/>
                    <a:pt x="19413" y="17926"/>
                  </a:cubicBezTo>
                  <a:cubicBezTo>
                    <a:pt x="19413" y="17926"/>
                    <a:pt x="19413" y="17936"/>
                    <a:pt x="19413" y="17936"/>
                  </a:cubicBezTo>
                  <a:lnTo>
                    <a:pt x="19404" y="17936"/>
                  </a:lnTo>
                  <a:cubicBezTo>
                    <a:pt x="19404" y="17936"/>
                    <a:pt x="19395" y="17936"/>
                    <a:pt x="19395" y="17926"/>
                  </a:cubicBezTo>
                  <a:lnTo>
                    <a:pt x="19347" y="17926"/>
                  </a:lnTo>
                  <a:lnTo>
                    <a:pt x="19357" y="17917"/>
                  </a:lnTo>
                  <a:lnTo>
                    <a:pt x="19357" y="17907"/>
                  </a:lnTo>
                  <a:lnTo>
                    <a:pt x="19347" y="17917"/>
                  </a:lnTo>
                  <a:cubicBezTo>
                    <a:pt x="19347" y="17907"/>
                    <a:pt x="19338" y="17907"/>
                    <a:pt x="19338" y="17907"/>
                  </a:cubicBezTo>
                  <a:cubicBezTo>
                    <a:pt x="19335" y="17904"/>
                    <a:pt x="19332" y="17903"/>
                    <a:pt x="19331" y="17903"/>
                  </a:cubicBezTo>
                  <a:cubicBezTo>
                    <a:pt x="19327" y="17903"/>
                    <a:pt x="19325" y="17907"/>
                    <a:pt x="19319" y="17907"/>
                  </a:cubicBezTo>
                  <a:cubicBezTo>
                    <a:pt x="19319" y="17907"/>
                    <a:pt x="19319" y="17917"/>
                    <a:pt x="19319" y="17926"/>
                  </a:cubicBezTo>
                  <a:cubicBezTo>
                    <a:pt x="19319" y="17926"/>
                    <a:pt x="19319" y="17926"/>
                    <a:pt x="19319" y="17936"/>
                  </a:cubicBezTo>
                  <a:lnTo>
                    <a:pt x="19309" y="17926"/>
                  </a:lnTo>
                  <a:lnTo>
                    <a:pt x="19309" y="17936"/>
                  </a:lnTo>
                  <a:lnTo>
                    <a:pt x="19281" y="17936"/>
                  </a:lnTo>
                  <a:cubicBezTo>
                    <a:pt x="19271" y="17945"/>
                    <a:pt x="19262" y="17945"/>
                    <a:pt x="19253" y="17945"/>
                  </a:cubicBezTo>
                  <a:cubicBezTo>
                    <a:pt x="19253" y="17945"/>
                    <a:pt x="19253" y="17945"/>
                    <a:pt x="19253" y="17954"/>
                  </a:cubicBezTo>
                  <a:cubicBezTo>
                    <a:pt x="19253" y="17954"/>
                    <a:pt x="19243" y="17964"/>
                    <a:pt x="19243" y="17964"/>
                  </a:cubicBezTo>
                  <a:lnTo>
                    <a:pt x="19234" y="17964"/>
                  </a:lnTo>
                  <a:cubicBezTo>
                    <a:pt x="19224" y="17973"/>
                    <a:pt x="19224" y="17983"/>
                    <a:pt x="19215" y="17983"/>
                  </a:cubicBezTo>
                  <a:lnTo>
                    <a:pt x="19205" y="17983"/>
                  </a:lnTo>
                  <a:cubicBezTo>
                    <a:pt x="19196" y="17973"/>
                    <a:pt x="19196" y="17973"/>
                    <a:pt x="19196" y="17964"/>
                  </a:cubicBezTo>
                  <a:lnTo>
                    <a:pt x="19205" y="17964"/>
                  </a:lnTo>
                  <a:cubicBezTo>
                    <a:pt x="19205" y="17954"/>
                    <a:pt x="19215" y="17954"/>
                    <a:pt x="19215" y="17945"/>
                  </a:cubicBezTo>
                  <a:cubicBezTo>
                    <a:pt x="19224" y="17945"/>
                    <a:pt x="19224" y="17945"/>
                    <a:pt x="19224" y="17936"/>
                  </a:cubicBezTo>
                  <a:cubicBezTo>
                    <a:pt x="19224" y="17936"/>
                    <a:pt x="19224" y="17926"/>
                    <a:pt x="19224" y="17926"/>
                  </a:cubicBezTo>
                  <a:lnTo>
                    <a:pt x="19205" y="17926"/>
                  </a:lnTo>
                  <a:lnTo>
                    <a:pt x="19215" y="17917"/>
                  </a:lnTo>
                  <a:cubicBezTo>
                    <a:pt x="19224" y="17917"/>
                    <a:pt x="19224" y="17917"/>
                    <a:pt x="19234" y="17907"/>
                  </a:cubicBezTo>
                  <a:cubicBezTo>
                    <a:pt x="19243" y="17907"/>
                    <a:pt x="19243" y="17898"/>
                    <a:pt x="19234" y="17898"/>
                  </a:cubicBezTo>
                  <a:cubicBezTo>
                    <a:pt x="19224" y="17888"/>
                    <a:pt x="19224" y="17888"/>
                    <a:pt x="19215" y="17888"/>
                  </a:cubicBezTo>
                  <a:lnTo>
                    <a:pt x="19186" y="17888"/>
                  </a:lnTo>
                  <a:cubicBezTo>
                    <a:pt x="19186" y="17888"/>
                    <a:pt x="19186" y="17898"/>
                    <a:pt x="19177" y="17898"/>
                  </a:cubicBezTo>
                  <a:cubicBezTo>
                    <a:pt x="19177" y="17907"/>
                    <a:pt x="19167" y="17907"/>
                    <a:pt x="19167" y="17907"/>
                  </a:cubicBezTo>
                  <a:lnTo>
                    <a:pt x="19148" y="17907"/>
                  </a:lnTo>
                  <a:cubicBezTo>
                    <a:pt x="19139" y="17907"/>
                    <a:pt x="19139" y="17907"/>
                    <a:pt x="19139" y="17917"/>
                  </a:cubicBezTo>
                  <a:cubicBezTo>
                    <a:pt x="19139" y="17917"/>
                    <a:pt x="19139" y="17926"/>
                    <a:pt x="19139" y="17926"/>
                  </a:cubicBezTo>
                  <a:cubicBezTo>
                    <a:pt x="19139" y="17926"/>
                    <a:pt x="19139" y="17926"/>
                    <a:pt x="19139" y="17936"/>
                  </a:cubicBezTo>
                  <a:lnTo>
                    <a:pt x="19130" y="17936"/>
                  </a:lnTo>
                  <a:cubicBezTo>
                    <a:pt x="19130" y="17936"/>
                    <a:pt x="19130" y="17926"/>
                    <a:pt x="19130" y="17926"/>
                  </a:cubicBezTo>
                  <a:cubicBezTo>
                    <a:pt x="19130" y="17926"/>
                    <a:pt x="19120" y="17926"/>
                    <a:pt x="19120" y="17917"/>
                  </a:cubicBezTo>
                  <a:lnTo>
                    <a:pt x="19111" y="17917"/>
                  </a:lnTo>
                  <a:cubicBezTo>
                    <a:pt x="19111" y="17926"/>
                    <a:pt x="19111" y="17926"/>
                    <a:pt x="19111" y="17926"/>
                  </a:cubicBezTo>
                  <a:cubicBezTo>
                    <a:pt x="19101" y="17926"/>
                    <a:pt x="19101" y="17926"/>
                    <a:pt x="19111" y="17917"/>
                  </a:cubicBezTo>
                  <a:cubicBezTo>
                    <a:pt x="19111" y="17907"/>
                    <a:pt x="19120" y="17898"/>
                    <a:pt x="19130" y="17898"/>
                  </a:cubicBezTo>
                  <a:cubicBezTo>
                    <a:pt x="19130" y="17898"/>
                    <a:pt x="19130" y="17888"/>
                    <a:pt x="19130" y="17888"/>
                  </a:cubicBezTo>
                  <a:lnTo>
                    <a:pt x="19120" y="17888"/>
                  </a:lnTo>
                  <a:cubicBezTo>
                    <a:pt x="19120" y="17879"/>
                    <a:pt x="19111" y="17879"/>
                    <a:pt x="19111" y="17879"/>
                  </a:cubicBezTo>
                  <a:cubicBezTo>
                    <a:pt x="19111" y="17879"/>
                    <a:pt x="19101" y="17879"/>
                    <a:pt x="19101" y="17869"/>
                  </a:cubicBezTo>
                  <a:lnTo>
                    <a:pt x="19092" y="17869"/>
                  </a:lnTo>
                  <a:lnTo>
                    <a:pt x="19082" y="17860"/>
                  </a:lnTo>
                  <a:cubicBezTo>
                    <a:pt x="19092" y="17850"/>
                    <a:pt x="19082" y="17831"/>
                    <a:pt x="19073" y="17831"/>
                  </a:cubicBezTo>
                  <a:lnTo>
                    <a:pt x="19063" y="17831"/>
                  </a:lnTo>
                  <a:cubicBezTo>
                    <a:pt x="19063" y="17831"/>
                    <a:pt x="19054" y="17831"/>
                    <a:pt x="19054" y="17822"/>
                  </a:cubicBezTo>
                  <a:lnTo>
                    <a:pt x="19035" y="17822"/>
                  </a:lnTo>
                  <a:cubicBezTo>
                    <a:pt x="19035" y="17831"/>
                    <a:pt x="19035" y="17831"/>
                    <a:pt x="19044" y="17831"/>
                  </a:cubicBezTo>
                  <a:lnTo>
                    <a:pt x="19044" y="17841"/>
                  </a:lnTo>
                  <a:lnTo>
                    <a:pt x="19035" y="17831"/>
                  </a:lnTo>
                  <a:cubicBezTo>
                    <a:pt x="19035" y="17841"/>
                    <a:pt x="19035" y="17841"/>
                    <a:pt x="19035" y="17841"/>
                  </a:cubicBezTo>
                  <a:cubicBezTo>
                    <a:pt x="19035" y="17850"/>
                    <a:pt x="19035" y="17850"/>
                    <a:pt x="19025" y="17850"/>
                  </a:cubicBezTo>
                  <a:cubicBezTo>
                    <a:pt x="19016" y="17841"/>
                    <a:pt x="19016" y="17841"/>
                    <a:pt x="19016" y="17831"/>
                  </a:cubicBezTo>
                  <a:lnTo>
                    <a:pt x="19006" y="17831"/>
                  </a:lnTo>
                  <a:cubicBezTo>
                    <a:pt x="19006" y="17831"/>
                    <a:pt x="19006" y="17822"/>
                    <a:pt x="19006" y="17822"/>
                  </a:cubicBezTo>
                  <a:lnTo>
                    <a:pt x="18997" y="17831"/>
                  </a:lnTo>
                  <a:lnTo>
                    <a:pt x="18997" y="17822"/>
                  </a:lnTo>
                  <a:lnTo>
                    <a:pt x="18978" y="17822"/>
                  </a:lnTo>
                  <a:cubicBezTo>
                    <a:pt x="18978" y="17822"/>
                    <a:pt x="18978" y="17831"/>
                    <a:pt x="18978" y="17831"/>
                  </a:cubicBezTo>
                  <a:cubicBezTo>
                    <a:pt x="18978" y="17831"/>
                    <a:pt x="18978" y="17841"/>
                    <a:pt x="18978" y="17841"/>
                  </a:cubicBezTo>
                  <a:lnTo>
                    <a:pt x="18988" y="17841"/>
                  </a:lnTo>
                  <a:lnTo>
                    <a:pt x="18988" y="17850"/>
                  </a:lnTo>
                  <a:cubicBezTo>
                    <a:pt x="18988" y="17850"/>
                    <a:pt x="18978" y="17850"/>
                    <a:pt x="18978" y="17860"/>
                  </a:cubicBezTo>
                  <a:lnTo>
                    <a:pt x="18969" y="17860"/>
                  </a:lnTo>
                  <a:cubicBezTo>
                    <a:pt x="18969" y="17850"/>
                    <a:pt x="18969" y="17841"/>
                    <a:pt x="18978" y="17841"/>
                  </a:cubicBezTo>
                  <a:lnTo>
                    <a:pt x="18969" y="17841"/>
                  </a:lnTo>
                  <a:cubicBezTo>
                    <a:pt x="18969" y="17841"/>
                    <a:pt x="18969" y="17831"/>
                    <a:pt x="18978" y="17831"/>
                  </a:cubicBezTo>
                  <a:lnTo>
                    <a:pt x="18950" y="17831"/>
                  </a:lnTo>
                  <a:cubicBezTo>
                    <a:pt x="18950" y="17822"/>
                    <a:pt x="18959" y="17812"/>
                    <a:pt x="18959" y="17812"/>
                  </a:cubicBezTo>
                  <a:cubicBezTo>
                    <a:pt x="18959" y="17803"/>
                    <a:pt x="18959" y="17803"/>
                    <a:pt x="18959" y="17794"/>
                  </a:cubicBezTo>
                  <a:lnTo>
                    <a:pt x="18931" y="17794"/>
                  </a:lnTo>
                  <a:lnTo>
                    <a:pt x="18940" y="17822"/>
                  </a:lnTo>
                  <a:cubicBezTo>
                    <a:pt x="18931" y="17822"/>
                    <a:pt x="18931" y="17831"/>
                    <a:pt x="18921" y="17831"/>
                  </a:cubicBezTo>
                  <a:cubicBezTo>
                    <a:pt x="18921" y="17831"/>
                    <a:pt x="18921" y="17822"/>
                    <a:pt x="18921" y="17822"/>
                  </a:cubicBezTo>
                  <a:cubicBezTo>
                    <a:pt x="18921" y="17822"/>
                    <a:pt x="18921" y="17812"/>
                    <a:pt x="18921" y="17812"/>
                  </a:cubicBezTo>
                  <a:cubicBezTo>
                    <a:pt x="18931" y="17812"/>
                    <a:pt x="18931" y="17803"/>
                    <a:pt x="18931" y="17794"/>
                  </a:cubicBezTo>
                  <a:cubicBezTo>
                    <a:pt x="18921" y="17794"/>
                    <a:pt x="18921" y="17794"/>
                    <a:pt x="18912" y="17784"/>
                  </a:cubicBezTo>
                  <a:cubicBezTo>
                    <a:pt x="18912" y="17784"/>
                    <a:pt x="18912" y="17784"/>
                    <a:pt x="18912" y="17794"/>
                  </a:cubicBezTo>
                  <a:cubicBezTo>
                    <a:pt x="18912" y="17794"/>
                    <a:pt x="18912" y="17803"/>
                    <a:pt x="18912" y="17803"/>
                  </a:cubicBezTo>
                  <a:cubicBezTo>
                    <a:pt x="18912" y="17803"/>
                    <a:pt x="18902" y="17812"/>
                    <a:pt x="18902" y="17812"/>
                  </a:cubicBezTo>
                  <a:lnTo>
                    <a:pt x="18893" y="17812"/>
                  </a:lnTo>
                  <a:cubicBezTo>
                    <a:pt x="18893" y="17812"/>
                    <a:pt x="18893" y="17803"/>
                    <a:pt x="18893" y="17803"/>
                  </a:cubicBezTo>
                  <a:cubicBezTo>
                    <a:pt x="18893" y="17803"/>
                    <a:pt x="18893" y="17794"/>
                    <a:pt x="18883" y="17794"/>
                  </a:cubicBezTo>
                  <a:lnTo>
                    <a:pt x="18874" y="17794"/>
                  </a:lnTo>
                  <a:cubicBezTo>
                    <a:pt x="18864" y="17803"/>
                    <a:pt x="18864" y="17803"/>
                    <a:pt x="18864" y="17803"/>
                  </a:cubicBezTo>
                  <a:cubicBezTo>
                    <a:pt x="18864" y="17794"/>
                    <a:pt x="18864" y="17794"/>
                    <a:pt x="18864" y="17784"/>
                  </a:cubicBezTo>
                  <a:lnTo>
                    <a:pt x="18855" y="17784"/>
                  </a:lnTo>
                  <a:cubicBezTo>
                    <a:pt x="18855" y="17784"/>
                    <a:pt x="18846" y="17794"/>
                    <a:pt x="18846" y="17794"/>
                  </a:cubicBezTo>
                  <a:lnTo>
                    <a:pt x="18846" y="17784"/>
                  </a:lnTo>
                  <a:cubicBezTo>
                    <a:pt x="18836" y="17794"/>
                    <a:pt x="18836" y="17803"/>
                    <a:pt x="18836" y="17812"/>
                  </a:cubicBezTo>
                  <a:cubicBezTo>
                    <a:pt x="18827" y="17812"/>
                    <a:pt x="18827" y="17812"/>
                    <a:pt x="18827" y="17803"/>
                  </a:cubicBezTo>
                  <a:lnTo>
                    <a:pt x="18817" y="17803"/>
                  </a:lnTo>
                  <a:cubicBezTo>
                    <a:pt x="18817" y="17803"/>
                    <a:pt x="18817" y="17794"/>
                    <a:pt x="18817" y="17794"/>
                  </a:cubicBezTo>
                  <a:cubicBezTo>
                    <a:pt x="18817" y="17784"/>
                    <a:pt x="18817" y="17784"/>
                    <a:pt x="18817" y="17784"/>
                  </a:cubicBezTo>
                  <a:lnTo>
                    <a:pt x="18779" y="17784"/>
                  </a:lnTo>
                  <a:cubicBezTo>
                    <a:pt x="18789" y="17775"/>
                    <a:pt x="18779" y="17765"/>
                    <a:pt x="18770" y="17756"/>
                  </a:cubicBezTo>
                  <a:cubicBezTo>
                    <a:pt x="18770" y="17756"/>
                    <a:pt x="18770" y="17756"/>
                    <a:pt x="18770" y="17765"/>
                  </a:cubicBezTo>
                  <a:cubicBezTo>
                    <a:pt x="18760" y="17765"/>
                    <a:pt x="18760" y="17765"/>
                    <a:pt x="18760" y="17756"/>
                  </a:cubicBezTo>
                  <a:cubicBezTo>
                    <a:pt x="18760" y="17756"/>
                    <a:pt x="18760" y="17746"/>
                    <a:pt x="18760" y="17746"/>
                  </a:cubicBezTo>
                  <a:lnTo>
                    <a:pt x="18751" y="17746"/>
                  </a:lnTo>
                  <a:cubicBezTo>
                    <a:pt x="18741" y="17746"/>
                    <a:pt x="18741" y="17746"/>
                    <a:pt x="18741" y="17756"/>
                  </a:cubicBezTo>
                  <a:cubicBezTo>
                    <a:pt x="18741" y="17756"/>
                    <a:pt x="18741" y="17756"/>
                    <a:pt x="18741" y="17746"/>
                  </a:cubicBezTo>
                  <a:cubicBezTo>
                    <a:pt x="18732" y="17746"/>
                    <a:pt x="18732" y="17737"/>
                    <a:pt x="18722" y="17737"/>
                  </a:cubicBezTo>
                  <a:lnTo>
                    <a:pt x="18704" y="17746"/>
                  </a:lnTo>
                  <a:cubicBezTo>
                    <a:pt x="18704" y="17756"/>
                    <a:pt x="18704" y="17756"/>
                    <a:pt x="18704" y="17756"/>
                  </a:cubicBezTo>
                  <a:lnTo>
                    <a:pt x="18685" y="17756"/>
                  </a:lnTo>
                  <a:cubicBezTo>
                    <a:pt x="18685" y="17756"/>
                    <a:pt x="18685" y="17746"/>
                    <a:pt x="18685" y="17746"/>
                  </a:cubicBezTo>
                  <a:cubicBezTo>
                    <a:pt x="18685" y="17746"/>
                    <a:pt x="18675" y="17737"/>
                    <a:pt x="18675" y="17737"/>
                  </a:cubicBezTo>
                  <a:cubicBezTo>
                    <a:pt x="18666" y="17746"/>
                    <a:pt x="18656" y="17746"/>
                    <a:pt x="18647" y="17746"/>
                  </a:cubicBezTo>
                  <a:cubicBezTo>
                    <a:pt x="18647" y="17756"/>
                    <a:pt x="18647" y="17756"/>
                    <a:pt x="18656" y="17756"/>
                  </a:cubicBezTo>
                  <a:cubicBezTo>
                    <a:pt x="18666" y="17756"/>
                    <a:pt x="18666" y="17765"/>
                    <a:pt x="18666" y="17765"/>
                  </a:cubicBezTo>
                  <a:cubicBezTo>
                    <a:pt x="18666" y="17775"/>
                    <a:pt x="18675" y="17775"/>
                    <a:pt x="18675" y="17775"/>
                  </a:cubicBezTo>
                  <a:cubicBezTo>
                    <a:pt x="18675" y="17775"/>
                    <a:pt x="18675" y="17784"/>
                    <a:pt x="18675" y="17784"/>
                  </a:cubicBezTo>
                  <a:cubicBezTo>
                    <a:pt x="18675" y="17784"/>
                    <a:pt x="18675" y="17794"/>
                    <a:pt x="18675" y="17794"/>
                  </a:cubicBezTo>
                  <a:lnTo>
                    <a:pt x="18694" y="17794"/>
                  </a:lnTo>
                  <a:cubicBezTo>
                    <a:pt x="18694" y="17794"/>
                    <a:pt x="18694" y="17784"/>
                    <a:pt x="18694" y="17784"/>
                  </a:cubicBezTo>
                  <a:lnTo>
                    <a:pt x="18704" y="17784"/>
                  </a:lnTo>
                  <a:cubicBezTo>
                    <a:pt x="18704" y="17784"/>
                    <a:pt x="18704" y="17794"/>
                    <a:pt x="18694" y="17794"/>
                  </a:cubicBezTo>
                  <a:cubicBezTo>
                    <a:pt x="18704" y="17803"/>
                    <a:pt x="18704" y="17803"/>
                    <a:pt x="18713" y="17812"/>
                  </a:cubicBezTo>
                  <a:cubicBezTo>
                    <a:pt x="18713" y="17822"/>
                    <a:pt x="18722" y="17822"/>
                    <a:pt x="18722" y="17831"/>
                  </a:cubicBezTo>
                  <a:lnTo>
                    <a:pt x="18713" y="17831"/>
                  </a:lnTo>
                  <a:cubicBezTo>
                    <a:pt x="18713" y="17828"/>
                    <a:pt x="18712" y="17827"/>
                    <a:pt x="18711" y="17827"/>
                  </a:cubicBezTo>
                  <a:cubicBezTo>
                    <a:pt x="18709" y="17827"/>
                    <a:pt x="18707" y="17831"/>
                    <a:pt x="18713" y="17831"/>
                  </a:cubicBezTo>
                  <a:lnTo>
                    <a:pt x="18704" y="17831"/>
                  </a:lnTo>
                  <a:cubicBezTo>
                    <a:pt x="18704" y="17822"/>
                    <a:pt x="18694" y="17822"/>
                    <a:pt x="18685" y="17822"/>
                  </a:cubicBezTo>
                  <a:lnTo>
                    <a:pt x="18656" y="17822"/>
                  </a:lnTo>
                  <a:cubicBezTo>
                    <a:pt x="18656" y="17822"/>
                    <a:pt x="18656" y="17822"/>
                    <a:pt x="18656" y="17812"/>
                  </a:cubicBezTo>
                  <a:lnTo>
                    <a:pt x="18647" y="17822"/>
                  </a:lnTo>
                  <a:cubicBezTo>
                    <a:pt x="18647" y="17812"/>
                    <a:pt x="18647" y="17812"/>
                    <a:pt x="18647" y="17812"/>
                  </a:cubicBezTo>
                  <a:cubicBezTo>
                    <a:pt x="18637" y="17812"/>
                    <a:pt x="18637" y="17803"/>
                    <a:pt x="18637" y="17803"/>
                  </a:cubicBezTo>
                  <a:cubicBezTo>
                    <a:pt x="18637" y="17803"/>
                    <a:pt x="18637" y="17812"/>
                    <a:pt x="18637" y="17812"/>
                  </a:cubicBezTo>
                  <a:lnTo>
                    <a:pt x="18628" y="17812"/>
                  </a:lnTo>
                  <a:lnTo>
                    <a:pt x="18628" y="17803"/>
                  </a:lnTo>
                  <a:lnTo>
                    <a:pt x="18618" y="17803"/>
                  </a:lnTo>
                  <a:cubicBezTo>
                    <a:pt x="18618" y="17801"/>
                    <a:pt x="18618" y="17798"/>
                    <a:pt x="18618" y="17794"/>
                  </a:cubicBezTo>
                  <a:lnTo>
                    <a:pt x="18609" y="17794"/>
                  </a:lnTo>
                  <a:cubicBezTo>
                    <a:pt x="18609" y="17794"/>
                    <a:pt x="18599" y="17794"/>
                    <a:pt x="18599" y="17803"/>
                  </a:cubicBezTo>
                  <a:lnTo>
                    <a:pt x="18599" y="17794"/>
                  </a:lnTo>
                  <a:lnTo>
                    <a:pt x="18609" y="17794"/>
                  </a:lnTo>
                  <a:cubicBezTo>
                    <a:pt x="18604" y="17789"/>
                    <a:pt x="18599" y="17786"/>
                    <a:pt x="18596" y="17786"/>
                  </a:cubicBezTo>
                  <a:cubicBezTo>
                    <a:pt x="18592" y="17786"/>
                    <a:pt x="18590" y="17789"/>
                    <a:pt x="18590" y="17794"/>
                  </a:cubicBezTo>
                  <a:lnTo>
                    <a:pt x="18581" y="17784"/>
                  </a:lnTo>
                  <a:cubicBezTo>
                    <a:pt x="18581" y="17794"/>
                    <a:pt x="18581" y="17794"/>
                    <a:pt x="18581" y="17794"/>
                  </a:cubicBezTo>
                  <a:cubicBezTo>
                    <a:pt x="18581" y="17803"/>
                    <a:pt x="18590" y="17803"/>
                    <a:pt x="18590" y="17803"/>
                  </a:cubicBezTo>
                  <a:cubicBezTo>
                    <a:pt x="18581" y="17803"/>
                    <a:pt x="18571" y="17812"/>
                    <a:pt x="18571" y="17822"/>
                  </a:cubicBezTo>
                  <a:cubicBezTo>
                    <a:pt x="18581" y="17822"/>
                    <a:pt x="18581" y="17822"/>
                    <a:pt x="18571" y="17831"/>
                  </a:cubicBezTo>
                  <a:cubicBezTo>
                    <a:pt x="18571" y="17841"/>
                    <a:pt x="18571" y="17841"/>
                    <a:pt x="18571" y="17841"/>
                  </a:cubicBezTo>
                  <a:cubicBezTo>
                    <a:pt x="18571" y="17850"/>
                    <a:pt x="18571" y="17860"/>
                    <a:pt x="18571" y="17869"/>
                  </a:cubicBezTo>
                  <a:cubicBezTo>
                    <a:pt x="18571" y="17869"/>
                    <a:pt x="18571" y="17879"/>
                    <a:pt x="18571" y="17879"/>
                  </a:cubicBezTo>
                  <a:lnTo>
                    <a:pt x="18562" y="17879"/>
                  </a:lnTo>
                  <a:cubicBezTo>
                    <a:pt x="18562" y="17879"/>
                    <a:pt x="18562" y="17869"/>
                    <a:pt x="18562" y="17869"/>
                  </a:cubicBezTo>
                  <a:cubicBezTo>
                    <a:pt x="18562" y="17869"/>
                    <a:pt x="18562" y="17860"/>
                    <a:pt x="18562" y="17860"/>
                  </a:cubicBezTo>
                  <a:cubicBezTo>
                    <a:pt x="18552" y="17860"/>
                    <a:pt x="18552" y="17869"/>
                    <a:pt x="18543" y="17869"/>
                  </a:cubicBezTo>
                  <a:lnTo>
                    <a:pt x="18552" y="17869"/>
                  </a:lnTo>
                  <a:cubicBezTo>
                    <a:pt x="18552" y="17879"/>
                    <a:pt x="18543" y="17879"/>
                    <a:pt x="18543" y="17879"/>
                  </a:cubicBezTo>
                  <a:cubicBezTo>
                    <a:pt x="18543" y="17879"/>
                    <a:pt x="18533" y="17869"/>
                    <a:pt x="18533" y="17860"/>
                  </a:cubicBezTo>
                  <a:lnTo>
                    <a:pt x="18514" y="17860"/>
                  </a:lnTo>
                  <a:cubicBezTo>
                    <a:pt x="18514" y="17869"/>
                    <a:pt x="18514" y="17869"/>
                    <a:pt x="18514" y="17869"/>
                  </a:cubicBezTo>
                  <a:cubicBezTo>
                    <a:pt x="18514" y="17869"/>
                    <a:pt x="18514" y="17879"/>
                    <a:pt x="18514" y="17879"/>
                  </a:cubicBezTo>
                  <a:lnTo>
                    <a:pt x="18505" y="17879"/>
                  </a:lnTo>
                  <a:cubicBezTo>
                    <a:pt x="18505" y="17869"/>
                    <a:pt x="18495" y="17869"/>
                    <a:pt x="18495" y="17869"/>
                  </a:cubicBezTo>
                  <a:cubicBezTo>
                    <a:pt x="18486" y="17869"/>
                    <a:pt x="18486" y="17879"/>
                    <a:pt x="18486" y="17879"/>
                  </a:cubicBezTo>
                  <a:lnTo>
                    <a:pt x="18476" y="17879"/>
                  </a:lnTo>
                  <a:cubicBezTo>
                    <a:pt x="18476" y="17888"/>
                    <a:pt x="18476" y="17898"/>
                    <a:pt x="18467" y="17898"/>
                  </a:cubicBezTo>
                  <a:cubicBezTo>
                    <a:pt x="18467" y="17898"/>
                    <a:pt x="18476" y="17907"/>
                    <a:pt x="18476" y="17907"/>
                  </a:cubicBezTo>
                  <a:lnTo>
                    <a:pt x="18467" y="17907"/>
                  </a:lnTo>
                  <a:cubicBezTo>
                    <a:pt x="18467" y="17907"/>
                    <a:pt x="18457" y="17907"/>
                    <a:pt x="18457" y="17898"/>
                  </a:cubicBezTo>
                  <a:cubicBezTo>
                    <a:pt x="18457" y="17907"/>
                    <a:pt x="18457" y="17907"/>
                    <a:pt x="18457" y="17907"/>
                  </a:cubicBezTo>
                  <a:cubicBezTo>
                    <a:pt x="18457" y="17917"/>
                    <a:pt x="18457" y="17917"/>
                    <a:pt x="18457" y="17917"/>
                  </a:cubicBezTo>
                  <a:cubicBezTo>
                    <a:pt x="18467" y="17926"/>
                    <a:pt x="18467" y="17926"/>
                    <a:pt x="18467" y="17926"/>
                  </a:cubicBezTo>
                  <a:cubicBezTo>
                    <a:pt x="18467" y="17936"/>
                    <a:pt x="18476" y="17936"/>
                    <a:pt x="18476" y="17945"/>
                  </a:cubicBezTo>
                  <a:lnTo>
                    <a:pt x="18467" y="17945"/>
                  </a:lnTo>
                  <a:cubicBezTo>
                    <a:pt x="18467" y="17945"/>
                    <a:pt x="18467" y="17936"/>
                    <a:pt x="18467" y="17936"/>
                  </a:cubicBezTo>
                  <a:lnTo>
                    <a:pt x="18457" y="17936"/>
                  </a:lnTo>
                  <a:cubicBezTo>
                    <a:pt x="18457" y="17936"/>
                    <a:pt x="18457" y="17926"/>
                    <a:pt x="18457" y="17926"/>
                  </a:cubicBezTo>
                  <a:cubicBezTo>
                    <a:pt x="18453" y="17921"/>
                    <a:pt x="18450" y="17919"/>
                    <a:pt x="18449" y="17919"/>
                  </a:cubicBezTo>
                  <a:cubicBezTo>
                    <a:pt x="18448" y="17919"/>
                    <a:pt x="18448" y="17921"/>
                    <a:pt x="18448" y="17926"/>
                  </a:cubicBezTo>
                  <a:cubicBezTo>
                    <a:pt x="18439" y="17917"/>
                    <a:pt x="18439" y="17907"/>
                    <a:pt x="18448" y="17907"/>
                  </a:cubicBezTo>
                  <a:cubicBezTo>
                    <a:pt x="18448" y="17907"/>
                    <a:pt x="18448" y="17907"/>
                    <a:pt x="18457" y="17898"/>
                  </a:cubicBezTo>
                  <a:cubicBezTo>
                    <a:pt x="18457" y="17898"/>
                    <a:pt x="18457" y="17888"/>
                    <a:pt x="18457" y="17888"/>
                  </a:cubicBezTo>
                  <a:cubicBezTo>
                    <a:pt x="18457" y="17888"/>
                    <a:pt x="18457" y="17879"/>
                    <a:pt x="18457" y="17879"/>
                  </a:cubicBezTo>
                  <a:cubicBezTo>
                    <a:pt x="18457" y="17879"/>
                    <a:pt x="18457" y="17879"/>
                    <a:pt x="18448" y="17869"/>
                  </a:cubicBezTo>
                  <a:cubicBezTo>
                    <a:pt x="18448" y="17869"/>
                    <a:pt x="18448" y="17869"/>
                    <a:pt x="18448" y="17879"/>
                  </a:cubicBezTo>
                  <a:lnTo>
                    <a:pt x="18439" y="17879"/>
                  </a:lnTo>
                  <a:cubicBezTo>
                    <a:pt x="18439" y="17888"/>
                    <a:pt x="18439" y="17888"/>
                    <a:pt x="18448" y="17888"/>
                  </a:cubicBezTo>
                  <a:cubicBezTo>
                    <a:pt x="18439" y="17888"/>
                    <a:pt x="18439" y="17888"/>
                    <a:pt x="18439" y="17898"/>
                  </a:cubicBezTo>
                  <a:cubicBezTo>
                    <a:pt x="18439" y="17907"/>
                    <a:pt x="18439" y="17907"/>
                    <a:pt x="18429" y="17917"/>
                  </a:cubicBezTo>
                  <a:lnTo>
                    <a:pt x="18420" y="17917"/>
                  </a:lnTo>
                  <a:cubicBezTo>
                    <a:pt x="18420" y="17917"/>
                    <a:pt x="18410" y="17917"/>
                    <a:pt x="18410" y="17907"/>
                  </a:cubicBezTo>
                  <a:lnTo>
                    <a:pt x="18401" y="17907"/>
                  </a:lnTo>
                  <a:cubicBezTo>
                    <a:pt x="18401" y="17917"/>
                    <a:pt x="18401" y="17917"/>
                    <a:pt x="18401" y="17926"/>
                  </a:cubicBezTo>
                  <a:cubicBezTo>
                    <a:pt x="18410" y="17926"/>
                    <a:pt x="18410" y="17936"/>
                    <a:pt x="18401" y="17945"/>
                  </a:cubicBezTo>
                  <a:cubicBezTo>
                    <a:pt x="18401" y="17945"/>
                    <a:pt x="18391" y="17945"/>
                    <a:pt x="18391" y="17936"/>
                  </a:cubicBezTo>
                  <a:cubicBezTo>
                    <a:pt x="18391" y="17936"/>
                    <a:pt x="18391" y="17936"/>
                    <a:pt x="18391" y="17926"/>
                  </a:cubicBezTo>
                  <a:cubicBezTo>
                    <a:pt x="18391" y="17917"/>
                    <a:pt x="18391" y="17917"/>
                    <a:pt x="18391" y="17917"/>
                  </a:cubicBezTo>
                  <a:cubicBezTo>
                    <a:pt x="18391" y="17917"/>
                    <a:pt x="18382" y="17926"/>
                    <a:pt x="18382" y="17926"/>
                  </a:cubicBezTo>
                  <a:cubicBezTo>
                    <a:pt x="18382" y="17926"/>
                    <a:pt x="18382" y="17936"/>
                    <a:pt x="18382" y="17936"/>
                  </a:cubicBezTo>
                  <a:cubicBezTo>
                    <a:pt x="18382" y="17936"/>
                    <a:pt x="18382" y="17936"/>
                    <a:pt x="18382" y="17945"/>
                  </a:cubicBezTo>
                  <a:lnTo>
                    <a:pt x="18372" y="17945"/>
                  </a:lnTo>
                  <a:cubicBezTo>
                    <a:pt x="18372" y="17936"/>
                    <a:pt x="18372" y="17936"/>
                    <a:pt x="18372" y="17936"/>
                  </a:cubicBezTo>
                  <a:cubicBezTo>
                    <a:pt x="18372" y="17936"/>
                    <a:pt x="18372" y="17926"/>
                    <a:pt x="18372" y="17926"/>
                  </a:cubicBezTo>
                  <a:lnTo>
                    <a:pt x="18363" y="17926"/>
                  </a:lnTo>
                  <a:cubicBezTo>
                    <a:pt x="18363" y="17917"/>
                    <a:pt x="18363" y="17917"/>
                    <a:pt x="18353" y="17917"/>
                  </a:cubicBezTo>
                  <a:cubicBezTo>
                    <a:pt x="18353" y="17917"/>
                    <a:pt x="18353" y="17907"/>
                    <a:pt x="18353" y="17907"/>
                  </a:cubicBezTo>
                  <a:cubicBezTo>
                    <a:pt x="18344" y="17907"/>
                    <a:pt x="18344" y="17898"/>
                    <a:pt x="18344" y="17898"/>
                  </a:cubicBezTo>
                  <a:cubicBezTo>
                    <a:pt x="18344" y="17898"/>
                    <a:pt x="18334" y="17907"/>
                    <a:pt x="18334" y="17907"/>
                  </a:cubicBezTo>
                  <a:cubicBezTo>
                    <a:pt x="18334" y="17907"/>
                    <a:pt x="18334" y="17917"/>
                    <a:pt x="18334" y="17917"/>
                  </a:cubicBezTo>
                  <a:lnTo>
                    <a:pt x="18344" y="17917"/>
                  </a:lnTo>
                  <a:cubicBezTo>
                    <a:pt x="18344" y="17917"/>
                    <a:pt x="18344" y="17926"/>
                    <a:pt x="18344" y="17926"/>
                  </a:cubicBezTo>
                  <a:lnTo>
                    <a:pt x="18325" y="17926"/>
                  </a:lnTo>
                  <a:cubicBezTo>
                    <a:pt x="18325" y="17926"/>
                    <a:pt x="18325" y="17926"/>
                    <a:pt x="18325" y="17936"/>
                  </a:cubicBezTo>
                  <a:lnTo>
                    <a:pt x="18315" y="17936"/>
                  </a:lnTo>
                  <a:cubicBezTo>
                    <a:pt x="18315" y="17926"/>
                    <a:pt x="18306" y="17917"/>
                    <a:pt x="18297" y="17917"/>
                  </a:cubicBezTo>
                  <a:cubicBezTo>
                    <a:pt x="18287" y="17917"/>
                    <a:pt x="18278" y="17926"/>
                    <a:pt x="18278" y="17926"/>
                  </a:cubicBezTo>
                  <a:cubicBezTo>
                    <a:pt x="18287" y="17926"/>
                    <a:pt x="18287" y="17936"/>
                    <a:pt x="18287" y="17936"/>
                  </a:cubicBezTo>
                  <a:cubicBezTo>
                    <a:pt x="18287" y="17945"/>
                    <a:pt x="18287" y="17945"/>
                    <a:pt x="18287" y="17945"/>
                  </a:cubicBezTo>
                  <a:cubicBezTo>
                    <a:pt x="18287" y="17945"/>
                    <a:pt x="18287" y="17954"/>
                    <a:pt x="18287" y="17954"/>
                  </a:cubicBezTo>
                  <a:cubicBezTo>
                    <a:pt x="18287" y="17954"/>
                    <a:pt x="18278" y="17954"/>
                    <a:pt x="18278" y="17945"/>
                  </a:cubicBezTo>
                  <a:cubicBezTo>
                    <a:pt x="18278" y="17945"/>
                    <a:pt x="18278" y="17936"/>
                    <a:pt x="18278" y="17926"/>
                  </a:cubicBezTo>
                  <a:cubicBezTo>
                    <a:pt x="18278" y="17921"/>
                    <a:pt x="18278" y="17919"/>
                    <a:pt x="18276" y="17919"/>
                  </a:cubicBezTo>
                  <a:cubicBezTo>
                    <a:pt x="18275" y="17919"/>
                    <a:pt x="18273" y="17921"/>
                    <a:pt x="18268" y="17926"/>
                  </a:cubicBezTo>
                  <a:lnTo>
                    <a:pt x="18259" y="17926"/>
                  </a:lnTo>
                  <a:lnTo>
                    <a:pt x="18249" y="17936"/>
                  </a:lnTo>
                  <a:cubicBezTo>
                    <a:pt x="18249" y="17936"/>
                    <a:pt x="18249" y="17945"/>
                    <a:pt x="18249" y="17945"/>
                  </a:cubicBezTo>
                  <a:cubicBezTo>
                    <a:pt x="18240" y="17954"/>
                    <a:pt x="18230" y="17964"/>
                    <a:pt x="18221" y="17973"/>
                  </a:cubicBezTo>
                  <a:cubicBezTo>
                    <a:pt x="18221" y="17973"/>
                    <a:pt x="18230" y="17973"/>
                    <a:pt x="18221" y="17983"/>
                  </a:cubicBezTo>
                  <a:cubicBezTo>
                    <a:pt x="18221" y="17983"/>
                    <a:pt x="18221" y="17983"/>
                    <a:pt x="18221" y="17992"/>
                  </a:cubicBezTo>
                  <a:cubicBezTo>
                    <a:pt x="18221" y="17992"/>
                    <a:pt x="18221" y="17992"/>
                    <a:pt x="18221" y="18002"/>
                  </a:cubicBezTo>
                  <a:cubicBezTo>
                    <a:pt x="18221" y="18002"/>
                    <a:pt x="18221" y="18011"/>
                    <a:pt x="18221" y="18011"/>
                  </a:cubicBezTo>
                  <a:lnTo>
                    <a:pt x="18211" y="18011"/>
                  </a:lnTo>
                  <a:cubicBezTo>
                    <a:pt x="18221" y="18011"/>
                    <a:pt x="18221" y="18011"/>
                    <a:pt x="18221" y="18021"/>
                  </a:cubicBezTo>
                  <a:cubicBezTo>
                    <a:pt x="18221" y="18030"/>
                    <a:pt x="18221" y="18030"/>
                    <a:pt x="18221" y="18040"/>
                  </a:cubicBezTo>
                  <a:lnTo>
                    <a:pt x="18230" y="18040"/>
                  </a:lnTo>
                  <a:cubicBezTo>
                    <a:pt x="18230" y="18040"/>
                    <a:pt x="18230" y="18040"/>
                    <a:pt x="18230" y="18030"/>
                  </a:cubicBezTo>
                  <a:lnTo>
                    <a:pt x="18240" y="18030"/>
                  </a:lnTo>
                  <a:cubicBezTo>
                    <a:pt x="18240" y="18030"/>
                    <a:pt x="18240" y="18030"/>
                    <a:pt x="18240" y="18040"/>
                  </a:cubicBezTo>
                  <a:lnTo>
                    <a:pt x="18230" y="18040"/>
                  </a:lnTo>
                  <a:lnTo>
                    <a:pt x="18230" y="18049"/>
                  </a:lnTo>
                  <a:cubicBezTo>
                    <a:pt x="18221" y="18059"/>
                    <a:pt x="18221" y="18059"/>
                    <a:pt x="18221" y="18059"/>
                  </a:cubicBezTo>
                  <a:cubicBezTo>
                    <a:pt x="18221" y="18059"/>
                    <a:pt x="18221" y="18068"/>
                    <a:pt x="18221" y="18068"/>
                  </a:cubicBezTo>
                  <a:lnTo>
                    <a:pt x="18211" y="18068"/>
                  </a:lnTo>
                  <a:cubicBezTo>
                    <a:pt x="18211" y="18078"/>
                    <a:pt x="18211" y="18078"/>
                    <a:pt x="18202" y="18078"/>
                  </a:cubicBezTo>
                  <a:cubicBezTo>
                    <a:pt x="18202" y="18087"/>
                    <a:pt x="18202" y="18087"/>
                    <a:pt x="18192" y="18087"/>
                  </a:cubicBezTo>
                  <a:cubicBezTo>
                    <a:pt x="18192" y="18087"/>
                    <a:pt x="18183" y="18087"/>
                    <a:pt x="18183" y="18096"/>
                  </a:cubicBezTo>
                  <a:cubicBezTo>
                    <a:pt x="18183" y="18096"/>
                    <a:pt x="18174" y="18106"/>
                    <a:pt x="18174" y="18106"/>
                  </a:cubicBezTo>
                  <a:cubicBezTo>
                    <a:pt x="18174" y="18096"/>
                    <a:pt x="18174" y="18096"/>
                    <a:pt x="18174" y="18096"/>
                  </a:cubicBezTo>
                  <a:cubicBezTo>
                    <a:pt x="18174" y="18096"/>
                    <a:pt x="18174" y="18096"/>
                    <a:pt x="18174" y="18087"/>
                  </a:cubicBezTo>
                  <a:lnTo>
                    <a:pt x="18164" y="18087"/>
                  </a:lnTo>
                  <a:lnTo>
                    <a:pt x="18164" y="18096"/>
                  </a:lnTo>
                  <a:cubicBezTo>
                    <a:pt x="18164" y="18096"/>
                    <a:pt x="18164" y="18087"/>
                    <a:pt x="18155" y="18087"/>
                  </a:cubicBezTo>
                  <a:cubicBezTo>
                    <a:pt x="18155" y="18078"/>
                    <a:pt x="18145" y="18078"/>
                    <a:pt x="18155" y="18078"/>
                  </a:cubicBezTo>
                  <a:cubicBezTo>
                    <a:pt x="18155" y="18068"/>
                    <a:pt x="18155" y="18068"/>
                    <a:pt x="18145" y="18068"/>
                  </a:cubicBezTo>
                  <a:lnTo>
                    <a:pt x="18136" y="18068"/>
                  </a:lnTo>
                  <a:cubicBezTo>
                    <a:pt x="18136" y="18078"/>
                    <a:pt x="18136" y="18078"/>
                    <a:pt x="18136" y="18078"/>
                  </a:cubicBezTo>
                  <a:cubicBezTo>
                    <a:pt x="18136" y="18087"/>
                    <a:pt x="18136" y="18087"/>
                    <a:pt x="18136" y="18087"/>
                  </a:cubicBezTo>
                  <a:cubicBezTo>
                    <a:pt x="18126" y="18087"/>
                    <a:pt x="18126" y="18087"/>
                    <a:pt x="18126" y="18096"/>
                  </a:cubicBezTo>
                  <a:cubicBezTo>
                    <a:pt x="18126" y="18096"/>
                    <a:pt x="18126" y="18106"/>
                    <a:pt x="18126" y="18106"/>
                  </a:cubicBezTo>
                  <a:cubicBezTo>
                    <a:pt x="18126" y="18106"/>
                    <a:pt x="18126" y="18096"/>
                    <a:pt x="18117" y="18096"/>
                  </a:cubicBezTo>
                  <a:cubicBezTo>
                    <a:pt x="18117" y="18096"/>
                    <a:pt x="18117" y="18087"/>
                    <a:pt x="18126" y="18087"/>
                  </a:cubicBezTo>
                  <a:lnTo>
                    <a:pt x="18117" y="18087"/>
                  </a:lnTo>
                  <a:cubicBezTo>
                    <a:pt x="18117" y="18087"/>
                    <a:pt x="18117" y="18087"/>
                    <a:pt x="18117" y="18078"/>
                  </a:cubicBezTo>
                  <a:lnTo>
                    <a:pt x="18098" y="18078"/>
                  </a:lnTo>
                  <a:cubicBezTo>
                    <a:pt x="18098" y="18073"/>
                    <a:pt x="18095" y="18070"/>
                    <a:pt x="18093" y="18070"/>
                  </a:cubicBezTo>
                  <a:cubicBezTo>
                    <a:pt x="18091" y="18070"/>
                    <a:pt x="18088" y="18073"/>
                    <a:pt x="18088" y="18078"/>
                  </a:cubicBezTo>
                  <a:cubicBezTo>
                    <a:pt x="18088" y="18078"/>
                    <a:pt x="18079" y="18078"/>
                    <a:pt x="18079" y="18087"/>
                  </a:cubicBezTo>
                  <a:lnTo>
                    <a:pt x="18079" y="18078"/>
                  </a:lnTo>
                  <a:lnTo>
                    <a:pt x="18069" y="18087"/>
                  </a:lnTo>
                  <a:lnTo>
                    <a:pt x="18060" y="18087"/>
                  </a:lnTo>
                  <a:cubicBezTo>
                    <a:pt x="18060" y="18078"/>
                    <a:pt x="18060" y="18078"/>
                    <a:pt x="18060" y="18078"/>
                  </a:cubicBezTo>
                  <a:cubicBezTo>
                    <a:pt x="18060" y="18078"/>
                    <a:pt x="18060" y="18078"/>
                    <a:pt x="18060" y="18068"/>
                  </a:cubicBezTo>
                  <a:lnTo>
                    <a:pt x="18050" y="18068"/>
                  </a:lnTo>
                  <a:cubicBezTo>
                    <a:pt x="18050" y="18078"/>
                    <a:pt x="18041" y="18087"/>
                    <a:pt x="18041" y="18087"/>
                  </a:cubicBezTo>
                  <a:lnTo>
                    <a:pt x="18032" y="18087"/>
                  </a:lnTo>
                  <a:cubicBezTo>
                    <a:pt x="18032" y="18087"/>
                    <a:pt x="18032" y="18087"/>
                    <a:pt x="18032" y="18096"/>
                  </a:cubicBezTo>
                  <a:cubicBezTo>
                    <a:pt x="18032" y="18106"/>
                    <a:pt x="18032" y="18115"/>
                    <a:pt x="18022" y="18115"/>
                  </a:cubicBezTo>
                  <a:lnTo>
                    <a:pt x="18013" y="18115"/>
                  </a:lnTo>
                  <a:cubicBezTo>
                    <a:pt x="18003" y="18115"/>
                    <a:pt x="17994" y="18115"/>
                    <a:pt x="17984" y="18106"/>
                  </a:cubicBezTo>
                  <a:cubicBezTo>
                    <a:pt x="17975" y="18106"/>
                    <a:pt x="17975" y="18106"/>
                    <a:pt x="17975" y="18115"/>
                  </a:cubicBezTo>
                  <a:cubicBezTo>
                    <a:pt x="17965" y="18134"/>
                    <a:pt x="17956" y="18144"/>
                    <a:pt x="17956" y="18153"/>
                  </a:cubicBezTo>
                  <a:cubicBezTo>
                    <a:pt x="17946" y="18163"/>
                    <a:pt x="17937" y="18182"/>
                    <a:pt x="17956" y="18191"/>
                  </a:cubicBezTo>
                  <a:cubicBezTo>
                    <a:pt x="17965" y="18201"/>
                    <a:pt x="17956" y="18220"/>
                    <a:pt x="17946" y="18238"/>
                  </a:cubicBezTo>
                  <a:cubicBezTo>
                    <a:pt x="17946" y="18210"/>
                    <a:pt x="17937" y="18210"/>
                    <a:pt x="17918" y="18201"/>
                  </a:cubicBezTo>
                  <a:cubicBezTo>
                    <a:pt x="17918" y="18201"/>
                    <a:pt x="17908" y="18201"/>
                    <a:pt x="17908" y="18191"/>
                  </a:cubicBezTo>
                  <a:cubicBezTo>
                    <a:pt x="17899" y="18182"/>
                    <a:pt x="17890" y="18172"/>
                    <a:pt x="17880" y="18163"/>
                  </a:cubicBezTo>
                  <a:cubicBezTo>
                    <a:pt x="17876" y="18155"/>
                    <a:pt x="17871" y="18152"/>
                    <a:pt x="17866" y="18152"/>
                  </a:cubicBezTo>
                  <a:cubicBezTo>
                    <a:pt x="17858" y="18152"/>
                    <a:pt x="17848" y="18160"/>
                    <a:pt x="17842" y="18172"/>
                  </a:cubicBezTo>
                  <a:cubicBezTo>
                    <a:pt x="17823" y="18163"/>
                    <a:pt x="17814" y="18153"/>
                    <a:pt x="17795" y="18134"/>
                  </a:cubicBezTo>
                  <a:cubicBezTo>
                    <a:pt x="17804" y="18125"/>
                    <a:pt x="17795" y="18115"/>
                    <a:pt x="17795" y="18096"/>
                  </a:cubicBezTo>
                  <a:cubicBezTo>
                    <a:pt x="17795" y="18078"/>
                    <a:pt x="17785" y="18068"/>
                    <a:pt x="17776" y="18049"/>
                  </a:cubicBezTo>
                  <a:cubicBezTo>
                    <a:pt x="17766" y="18030"/>
                    <a:pt x="17757" y="18011"/>
                    <a:pt x="17748" y="17983"/>
                  </a:cubicBezTo>
                  <a:cubicBezTo>
                    <a:pt x="17748" y="17983"/>
                    <a:pt x="17748" y="17983"/>
                    <a:pt x="17738" y="17973"/>
                  </a:cubicBezTo>
                  <a:cubicBezTo>
                    <a:pt x="17738" y="17983"/>
                    <a:pt x="17738" y="17983"/>
                    <a:pt x="17729" y="17983"/>
                  </a:cubicBezTo>
                  <a:cubicBezTo>
                    <a:pt x="17726" y="17986"/>
                    <a:pt x="17723" y="17987"/>
                    <a:pt x="17721" y="17987"/>
                  </a:cubicBezTo>
                  <a:cubicBezTo>
                    <a:pt x="17714" y="17987"/>
                    <a:pt x="17710" y="17980"/>
                    <a:pt x="17710" y="17973"/>
                  </a:cubicBezTo>
                  <a:cubicBezTo>
                    <a:pt x="17710" y="17973"/>
                    <a:pt x="17710" y="17964"/>
                    <a:pt x="17700" y="17964"/>
                  </a:cubicBezTo>
                  <a:cubicBezTo>
                    <a:pt x="17700" y="17954"/>
                    <a:pt x="17700" y="17954"/>
                    <a:pt x="17700" y="17954"/>
                  </a:cubicBezTo>
                  <a:cubicBezTo>
                    <a:pt x="17685" y="17931"/>
                    <a:pt x="17663" y="17914"/>
                    <a:pt x="17634" y="17914"/>
                  </a:cubicBezTo>
                  <a:cubicBezTo>
                    <a:pt x="17628" y="17914"/>
                    <a:pt x="17622" y="17915"/>
                    <a:pt x="17615" y="17917"/>
                  </a:cubicBezTo>
                  <a:cubicBezTo>
                    <a:pt x="17606" y="17917"/>
                    <a:pt x="17596" y="17917"/>
                    <a:pt x="17596" y="17936"/>
                  </a:cubicBezTo>
                  <a:cubicBezTo>
                    <a:pt x="17596" y="17940"/>
                    <a:pt x="17596" y="17943"/>
                    <a:pt x="17595" y="17943"/>
                  </a:cubicBezTo>
                  <a:cubicBezTo>
                    <a:pt x="17594" y="17943"/>
                    <a:pt x="17591" y="17940"/>
                    <a:pt x="17587" y="17936"/>
                  </a:cubicBezTo>
                  <a:cubicBezTo>
                    <a:pt x="17577" y="17936"/>
                    <a:pt x="17568" y="17926"/>
                    <a:pt x="17568" y="17917"/>
                  </a:cubicBezTo>
                  <a:cubicBezTo>
                    <a:pt x="17558" y="17907"/>
                    <a:pt x="17558" y="17898"/>
                    <a:pt x="17558" y="17898"/>
                  </a:cubicBezTo>
                  <a:cubicBezTo>
                    <a:pt x="17558" y="17888"/>
                    <a:pt x="17549" y="17888"/>
                    <a:pt x="17549" y="17888"/>
                  </a:cubicBezTo>
                  <a:cubicBezTo>
                    <a:pt x="17549" y="17869"/>
                    <a:pt x="17539" y="17841"/>
                    <a:pt x="17530" y="17831"/>
                  </a:cubicBezTo>
                  <a:cubicBezTo>
                    <a:pt x="17520" y="17831"/>
                    <a:pt x="17520" y="17831"/>
                    <a:pt x="17511" y="17841"/>
                  </a:cubicBezTo>
                  <a:cubicBezTo>
                    <a:pt x="17501" y="17841"/>
                    <a:pt x="17492" y="17841"/>
                    <a:pt x="17492" y="17831"/>
                  </a:cubicBezTo>
                  <a:cubicBezTo>
                    <a:pt x="17492" y="17803"/>
                    <a:pt x="17483" y="17784"/>
                    <a:pt x="17464" y="17765"/>
                  </a:cubicBezTo>
                  <a:cubicBezTo>
                    <a:pt x="17470" y="17758"/>
                    <a:pt x="17482" y="17752"/>
                    <a:pt x="17495" y="17752"/>
                  </a:cubicBezTo>
                  <a:cubicBezTo>
                    <a:pt x="17500" y="17752"/>
                    <a:pt x="17505" y="17753"/>
                    <a:pt x="17511" y="17756"/>
                  </a:cubicBezTo>
                  <a:cubicBezTo>
                    <a:pt x="17511" y="17737"/>
                    <a:pt x="17511" y="17718"/>
                    <a:pt x="17511" y="17699"/>
                  </a:cubicBezTo>
                  <a:cubicBezTo>
                    <a:pt x="17516" y="17688"/>
                    <a:pt x="17519" y="17683"/>
                    <a:pt x="17524" y="17683"/>
                  </a:cubicBezTo>
                  <a:cubicBezTo>
                    <a:pt x="17527" y="17683"/>
                    <a:pt x="17531" y="17686"/>
                    <a:pt x="17539" y="17689"/>
                  </a:cubicBezTo>
                  <a:cubicBezTo>
                    <a:pt x="17558" y="17699"/>
                    <a:pt x="17568" y="17699"/>
                    <a:pt x="17577" y="17708"/>
                  </a:cubicBezTo>
                  <a:cubicBezTo>
                    <a:pt x="17568" y="17680"/>
                    <a:pt x="17568" y="17680"/>
                    <a:pt x="17587" y="17671"/>
                  </a:cubicBezTo>
                  <a:cubicBezTo>
                    <a:pt x="17606" y="17661"/>
                    <a:pt x="17606" y="17652"/>
                    <a:pt x="17596" y="17633"/>
                  </a:cubicBezTo>
                  <a:cubicBezTo>
                    <a:pt x="17587" y="17623"/>
                    <a:pt x="17577" y="17614"/>
                    <a:pt x="17587" y="17604"/>
                  </a:cubicBezTo>
                  <a:cubicBezTo>
                    <a:pt x="17587" y="17595"/>
                    <a:pt x="17577" y="17585"/>
                    <a:pt x="17568" y="17576"/>
                  </a:cubicBezTo>
                  <a:lnTo>
                    <a:pt x="17520" y="17576"/>
                  </a:lnTo>
                  <a:cubicBezTo>
                    <a:pt x="17501" y="17557"/>
                    <a:pt x="17483" y="17538"/>
                    <a:pt x="17464" y="17519"/>
                  </a:cubicBezTo>
                  <a:cubicBezTo>
                    <a:pt x="17464" y="17519"/>
                    <a:pt x="17464" y="17510"/>
                    <a:pt x="17464" y="17510"/>
                  </a:cubicBezTo>
                  <a:cubicBezTo>
                    <a:pt x="17473" y="17500"/>
                    <a:pt x="17473" y="17491"/>
                    <a:pt x="17464" y="17491"/>
                  </a:cubicBezTo>
                  <a:cubicBezTo>
                    <a:pt x="17464" y="17481"/>
                    <a:pt x="17464" y="17481"/>
                    <a:pt x="17464" y="17472"/>
                  </a:cubicBezTo>
                  <a:cubicBezTo>
                    <a:pt x="17473" y="17472"/>
                    <a:pt x="17473" y="17462"/>
                    <a:pt x="17473" y="17462"/>
                  </a:cubicBezTo>
                  <a:cubicBezTo>
                    <a:pt x="17492" y="17453"/>
                    <a:pt x="17492" y="17443"/>
                    <a:pt x="17492" y="17424"/>
                  </a:cubicBezTo>
                  <a:cubicBezTo>
                    <a:pt x="17492" y="17415"/>
                    <a:pt x="17501" y="17405"/>
                    <a:pt x="17501" y="17396"/>
                  </a:cubicBezTo>
                  <a:cubicBezTo>
                    <a:pt x="17511" y="17405"/>
                    <a:pt x="17511" y="17405"/>
                    <a:pt x="17520" y="17415"/>
                  </a:cubicBezTo>
                  <a:cubicBezTo>
                    <a:pt x="17530" y="17415"/>
                    <a:pt x="17530" y="17424"/>
                    <a:pt x="17530" y="17434"/>
                  </a:cubicBezTo>
                  <a:cubicBezTo>
                    <a:pt x="17539" y="17424"/>
                    <a:pt x="17539" y="17415"/>
                    <a:pt x="17539" y="17405"/>
                  </a:cubicBezTo>
                  <a:cubicBezTo>
                    <a:pt x="17549" y="17396"/>
                    <a:pt x="17549" y="17387"/>
                    <a:pt x="17558" y="17387"/>
                  </a:cubicBezTo>
                  <a:cubicBezTo>
                    <a:pt x="17568" y="17387"/>
                    <a:pt x="17577" y="17358"/>
                    <a:pt x="17568" y="17349"/>
                  </a:cubicBezTo>
                  <a:cubicBezTo>
                    <a:pt x="17558" y="17349"/>
                    <a:pt x="17558" y="17349"/>
                    <a:pt x="17558" y="17339"/>
                  </a:cubicBezTo>
                  <a:cubicBezTo>
                    <a:pt x="17577" y="17330"/>
                    <a:pt x="17577" y="17330"/>
                    <a:pt x="17568" y="17311"/>
                  </a:cubicBezTo>
                  <a:cubicBezTo>
                    <a:pt x="17558" y="17301"/>
                    <a:pt x="17549" y="17282"/>
                    <a:pt x="17558" y="17273"/>
                  </a:cubicBezTo>
                  <a:cubicBezTo>
                    <a:pt x="17558" y="17264"/>
                    <a:pt x="17577" y="17254"/>
                    <a:pt x="17587" y="17245"/>
                  </a:cubicBezTo>
                  <a:cubicBezTo>
                    <a:pt x="17596" y="17245"/>
                    <a:pt x="17606" y="17235"/>
                    <a:pt x="17615" y="17235"/>
                  </a:cubicBezTo>
                  <a:cubicBezTo>
                    <a:pt x="17625" y="17226"/>
                    <a:pt x="17634" y="17226"/>
                    <a:pt x="17634" y="17226"/>
                  </a:cubicBezTo>
                  <a:cubicBezTo>
                    <a:pt x="17643" y="17216"/>
                    <a:pt x="17643" y="17216"/>
                    <a:pt x="17653" y="17207"/>
                  </a:cubicBezTo>
                  <a:cubicBezTo>
                    <a:pt x="17653" y="17188"/>
                    <a:pt x="17653" y="17188"/>
                    <a:pt x="17672" y="17188"/>
                  </a:cubicBezTo>
                  <a:cubicBezTo>
                    <a:pt x="17691" y="17188"/>
                    <a:pt x="17700" y="17188"/>
                    <a:pt x="17691" y="17169"/>
                  </a:cubicBezTo>
                  <a:lnTo>
                    <a:pt x="17672" y="17169"/>
                  </a:lnTo>
                  <a:cubicBezTo>
                    <a:pt x="17700" y="17140"/>
                    <a:pt x="17691" y="17122"/>
                    <a:pt x="17681" y="17093"/>
                  </a:cubicBezTo>
                  <a:lnTo>
                    <a:pt x="17691" y="17074"/>
                  </a:lnTo>
                  <a:lnTo>
                    <a:pt x="17672" y="17074"/>
                  </a:lnTo>
                  <a:cubicBezTo>
                    <a:pt x="17662" y="17065"/>
                    <a:pt x="17653" y="17065"/>
                    <a:pt x="17653" y="17055"/>
                  </a:cubicBezTo>
                  <a:cubicBezTo>
                    <a:pt x="17643" y="17036"/>
                    <a:pt x="17625" y="17027"/>
                    <a:pt x="17596" y="17027"/>
                  </a:cubicBezTo>
                  <a:cubicBezTo>
                    <a:pt x="17596" y="17027"/>
                    <a:pt x="17596" y="17036"/>
                    <a:pt x="17596" y="17036"/>
                  </a:cubicBezTo>
                  <a:cubicBezTo>
                    <a:pt x="17596" y="17046"/>
                    <a:pt x="17596" y="17055"/>
                    <a:pt x="17596" y="17074"/>
                  </a:cubicBezTo>
                  <a:cubicBezTo>
                    <a:pt x="17587" y="17068"/>
                    <a:pt x="17579" y="17066"/>
                    <a:pt x="17572" y="17066"/>
                  </a:cubicBezTo>
                  <a:cubicBezTo>
                    <a:pt x="17556" y="17066"/>
                    <a:pt x="17543" y="17077"/>
                    <a:pt x="17530" y="17084"/>
                  </a:cubicBezTo>
                  <a:cubicBezTo>
                    <a:pt x="17530" y="17084"/>
                    <a:pt x="17530" y="17084"/>
                    <a:pt x="17530" y="17093"/>
                  </a:cubicBezTo>
                  <a:cubicBezTo>
                    <a:pt x="17523" y="17107"/>
                    <a:pt x="17516" y="17116"/>
                    <a:pt x="17505" y="17116"/>
                  </a:cubicBezTo>
                  <a:cubicBezTo>
                    <a:pt x="17501" y="17116"/>
                    <a:pt x="17497" y="17115"/>
                    <a:pt x="17492" y="17112"/>
                  </a:cubicBezTo>
                  <a:lnTo>
                    <a:pt x="17492" y="17093"/>
                  </a:lnTo>
                  <a:cubicBezTo>
                    <a:pt x="17483" y="17084"/>
                    <a:pt x="17473" y="17084"/>
                    <a:pt x="17464" y="17074"/>
                  </a:cubicBezTo>
                  <a:cubicBezTo>
                    <a:pt x="17460" y="17070"/>
                    <a:pt x="17457" y="17068"/>
                    <a:pt x="17455" y="17068"/>
                  </a:cubicBezTo>
                  <a:cubicBezTo>
                    <a:pt x="17453" y="17068"/>
                    <a:pt x="17450" y="17073"/>
                    <a:pt x="17445" y="17084"/>
                  </a:cubicBezTo>
                  <a:cubicBezTo>
                    <a:pt x="17435" y="17084"/>
                    <a:pt x="17435" y="17093"/>
                    <a:pt x="17426" y="17103"/>
                  </a:cubicBezTo>
                  <a:cubicBezTo>
                    <a:pt x="17416" y="17103"/>
                    <a:pt x="17416" y="17103"/>
                    <a:pt x="17407" y="17093"/>
                  </a:cubicBezTo>
                  <a:cubicBezTo>
                    <a:pt x="17388" y="17084"/>
                    <a:pt x="17369" y="17084"/>
                    <a:pt x="17350" y="17084"/>
                  </a:cubicBezTo>
                  <a:cubicBezTo>
                    <a:pt x="17350" y="17093"/>
                    <a:pt x="17359" y="17103"/>
                    <a:pt x="17359" y="17112"/>
                  </a:cubicBezTo>
                  <a:cubicBezTo>
                    <a:pt x="17369" y="17122"/>
                    <a:pt x="17369" y="17131"/>
                    <a:pt x="17359" y="17140"/>
                  </a:cubicBezTo>
                  <a:cubicBezTo>
                    <a:pt x="17359" y="17150"/>
                    <a:pt x="17350" y="17150"/>
                    <a:pt x="17350" y="17159"/>
                  </a:cubicBezTo>
                  <a:cubicBezTo>
                    <a:pt x="17342" y="17167"/>
                    <a:pt x="17341" y="17181"/>
                    <a:pt x="17331" y="17181"/>
                  </a:cubicBezTo>
                  <a:cubicBezTo>
                    <a:pt x="17328" y="17181"/>
                    <a:pt x="17325" y="17180"/>
                    <a:pt x="17322" y="17178"/>
                  </a:cubicBezTo>
                  <a:cubicBezTo>
                    <a:pt x="17312" y="17178"/>
                    <a:pt x="17312" y="17188"/>
                    <a:pt x="17303" y="17188"/>
                  </a:cubicBezTo>
                  <a:lnTo>
                    <a:pt x="17303" y="17178"/>
                  </a:lnTo>
                  <a:cubicBezTo>
                    <a:pt x="17296" y="17181"/>
                    <a:pt x="17291" y="17183"/>
                    <a:pt x="17287" y="17183"/>
                  </a:cubicBezTo>
                  <a:cubicBezTo>
                    <a:pt x="17277" y="17183"/>
                    <a:pt x="17271" y="17178"/>
                    <a:pt x="17265" y="17178"/>
                  </a:cubicBezTo>
                  <a:cubicBezTo>
                    <a:pt x="17246" y="17178"/>
                    <a:pt x="17246" y="17178"/>
                    <a:pt x="17236" y="17197"/>
                  </a:cubicBezTo>
                  <a:lnTo>
                    <a:pt x="17218" y="17197"/>
                  </a:lnTo>
                  <a:cubicBezTo>
                    <a:pt x="17215" y="17194"/>
                    <a:pt x="17212" y="17193"/>
                    <a:pt x="17209" y="17193"/>
                  </a:cubicBezTo>
                  <a:cubicBezTo>
                    <a:pt x="17202" y="17193"/>
                    <a:pt x="17196" y="17200"/>
                    <a:pt x="17189" y="17207"/>
                  </a:cubicBezTo>
                  <a:cubicBezTo>
                    <a:pt x="17189" y="17226"/>
                    <a:pt x="17180" y="17226"/>
                    <a:pt x="17161" y="17226"/>
                  </a:cubicBezTo>
                  <a:cubicBezTo>
                    <a:pt x="17151" y="17226"/>
                    <a:pt x="17132" y="17216"/>
                    <a:pt x="17113" y="17207"/>
                  </a:cubicBezTo>
                  <a:cubicBezTo>
                    <a:pt x="17104" y="17207"/>
                    <a:pt x="17104" y="17197"/>
                    <a:pt x="17104" y="17188"/>
                  </a:cubicBezTo>
                  <a:lnTo>
                    <a:pt x="17123" y="17188"/>
                  </a:lnTo>
                  <a:cubicBezTo>
                    <a:pt x="17132" y="17178"/>
                    <a:pt x="17142" y="17178"/>
                    <a:pt x="17151" y="17178"/>
                  </a:cubicBezTo>
                  <a:cubicBezTo>
                    <a:pt x="17161" y="17178"/>
                    <a:pt x="17170" y="17169"/>
                    <a:pt x="17170" y="17159"/>
                  </a:cubicBezTo>
                  <a:cubicBezTo>
                    <a:pt x="17170" y="17150"/>
                    <a:pt x="17180" y="17140"/>
                    <a:pt x="17180" y="17122"/>
                  </a:cubicBezTo>
                  <a:lnTo>
                    <a:pt x="17161" y="17122"/>
                  </a:lnTo>
                  <a:cubicBezTo>
                    <a:pt x="17161" y="17122"/>
                    <a:pt x="17170" y="17112"/>
                    <a:pt x="17180" y="17103"/>
                  </a:cubicBezTo>
                  <a:cubicBezTo>
                    <a:pt x="17189" y="17103"/>
                    <a:pt x="17199" y="17084"/>
                    <a:pt x="17199" y="17065"/>
                  </a:cubicBezTo>
                  <a:cubicBezTo>
                    <a:pt x="17199" y="17055"/>
                    <a:pt x="17189" y="17046"/>
                    <a:pt x="17180" y="17046"/>
                  </a:cubicBezTo>
                  <a:cubicBezTo>
                    <a:pt x="17180" y="17046"/>
                    <a:pt x="17170" y="17036"/>
                    <a:pt x="17170" y="17036"/>
                  </a:cubicBezTo>
                  <a:cubicBezTo>
                    <a:pt x="17163" y="17030"/>
                    <a:pt x="17152" y="17023"/>
                    <a:pt x="17139" y="17023"/>
                  </a:cubicBezTo>
                  <a:cubicBezTo>
                    <a:pt x="17134" y="17023"/>
                    <a:pt x="17128" y="17024"/>
                    <a:pt x="17123" y="17027"/>
                  </a:cubicBezTo>
                  <a:cubicBezTo>
                    <a:pt x="17109" y="17034"/>
                    <a:pt x="17101" y="17037"/>
                    <a:pt x="17095" y="17037"/>
                  </a:cubicBezTo>
                  <a:cubicBezTo>
                    <a:pt x="17085" y="17037"/>
                    <a:pt x="17085" y="17026"/>
                    <a:pt x="17085" y="17008"/>
                  </a:cubicBezTo>
                  <a:cubicBezTo>
                    <a:pt x="17085" y="16998"/>
                    <a:pt x="17085" y="16980"/>
                    <a:pt x="17085" y="16970"/>
                  </a:cubicBezTo>
                  <a:cubicBezTo>
                    <a:pt x="17076" y="16961"/>
                    <a:pt x="17076" y="16942"/>
                    <a:pt x="17066" y="16932"/>
                  </a:cubicBezTo>
                  <a:cubicBezTo>
                    <a:pt x="17066" y="16923"/>
                    <a:pt x="17057" y="16923"/>
                    <a:pt x="17057" y="16913"/>
                  </a:cubicBezTo>
                  <a:cubicBezTo>
                    <a:pt x="17057" y="16907"/>
                    <a:pt x="17052" y="16900"/>
                    <a:pt x="17046" y="16900"/>
                  </a:cubicBezTo>
                  <a:cubicBezTo>
                    <a:pt x="17043" y="16900"/>
                    <a:pt x="17040" y="16901"/>
                    <a:pt x="17038" y="16904"/>
                  </a:cubicBezTo>
                  <a:cubicBezTo>
                    <a:pt x="17038" y="16904"/>
                    <a:pt x="17028" y="16904"/>
                    <a:pt x="17028" y="16894"/>
                  </a:cubicBezTo>
                  <a:cubicBezTo>
                    <a:pt x="17019" y="16885"/>
                    <a:pt x="17019" y="16866"/>
                    <a:pt x="17019" y="16847"/>
                  </a:cubicBezTo>
                  <a:cubicBezTo>
                    <a:pt x="17028" y="16838"/>
                    <a:pt x="17028" y="16828"/>
                    <a:pt x="17038" y="16819"/>
                  </a:cubicBezTo>
                  <a:cubicBezTo>
                    <a:pt x="17038" y="16809"/>
                    <a:pt x="17038" y="16800"/>
                    <a:pt x="17047" y="16790"/>
                  </a:cubicBezTo>
                  <a:cubicBezTo>
                    <a:pt x="17047" y="16781"/>
                    <a:pt x="17047" y="16771"/>
                    <a:pt x="17047" y="16762"/>
                  </a:cubicBezTo>
                  <a:cubicBezTo>
                    <a:pt x="17057" y="16757"/>
                    <a:pt x="17064" y="16755"/>
                    <a:pt x="17070" y="16755"/>
                  </a:cubicBezTo>
                  <a:cubicBezTo>
                    <a:pt x="17076" y="16755"/>
                    <a:pt x="17080" y="16757"/>
                    <a:pt x="17085" y="16762"/>
                  </a:cubicBezTo>
                  <a:lnTo>
                    <a:pt x="17094" y="16762"/>
                  </a:lnTo>
                  <a:cubicBezTo>
                    <a:pt x="17104" y="16752"/>
                    <a:pt x="17104" y="16752"/>
                    <a:pt x="17094" y="16752"/>
                  </a:cubicBezTo>
                  <a:cubicBezTo>
                    <a:pt x="17094" y="16743"/>
                    <a:pt x="17094" y="16733"/>
                    <a:pt x="17094" y="16724"/>
                  </a:cubicBezTo>
                  <a:cubicBezTo>
                    <a:pt x="17085" y="16705"/>
                    <a:pt x="17094" y="16696"/>
                    <a:pt x="17123" y="16696"/>
                  </a:cubicBezTo>
                  <a:lnTo>
                    <a:pt x="17113" y="16715"/>
                  </a:lnTo>
                  <a:lnTo>
                    <a:pt x="17123" y="16715"/>
                  </a:lnTo>
                  <a:cubicBezTo>
                    <a:pt x="17161" y="16715"/>
                    <a:pt x="17199" y="16715"/>
                    <a:pt x="17227" y="16705"/>
                  </a:cubicBezTo>
                  <a:lnTo>
                    <a:pt x="17236" y="16705"/>
                  </a:lnTo>
                  <a:cubicBezTo>
                    <a:pt x="17246" y="16705"/>
                    <a:pt x="17246" y="16696"/>
                    <a:pt x="17255" y="16696"/>
                  </a:cubicBezTo>
                  <a:cubicBezTo>
                    <a:pt x="17246" y="16696"/>
                    <a:pt x="17246" y="16686"/>
                    <a:pt x="17236" y="16686"/>
                  </a:cubicBezTo>
                  <a:cubicBezTo>
                    <a:pt x="17236" y="16686"/>
                    <a:pt x="17227" y="16677"/>
                    <a:pt x="17227" y="16677"/>
                  </a:cubicBezTo>
                  <a:cubicBezTo>
                    <a:pt x="17236" y="16667"/>
                    <a:pt x="17236" y="16648"/>
                    <a:pt x="17246" y="16648"/>
                  </a:cubicBezTo>
                  <a:cubicBezTo>
                    <a:pt x="17251" y="16644"/>
                    <a:pt x="17258" y="16641"/>
                    <a:pt x="17265" y="16641"/>
                  </a:cubicBezTo>
                  <a:cubicBezTo>
                    <a:pt x="17272" y="16641"/>
                    <a:pt x="17279" y="16644"/>
                    <a:pt x="17284" y="16648"/>
                  </a:cubicBezTo>
                  <a:lnTo>
                    <a:pt x="17293" y="16648"/>
                  </a:lnTo>
                  <a:cubicBezTo>
                    <a:pt x="17312" y="16639"/>
                    <a:pt x="17331" y="16629"/>
                    <a:pt x="17350" y="16629"/>
                  </a:cubicBezTo>
                  <a:lnTo>
                    <a:pt x="17397" y="16629"/>
                  </a:lnTo>
                  <a:cubicBezTo>
                    <a:pt x="17407" y="16629"/>
                    <a:pt x="17416" y="16610"/>
                    <a:pt x="17426" y="16601"/>
                  </a:cubicBezTo>
                  <a:cubicBezTo>
                    <a:pt x="17426" y="16601"/>
                    <a:pt x="17426" y="16591"/>
                    <a:pt x="17426" y="16591"/>
                  </a:cubicBezTo>
                  <a:cubicBezTo>
                    <a:pt x="17426" y="16591"/>
                    <a:pt x="17435" y="16582"/>
                    <a:pt x="17435" y="16582"/>
                  </a:cubicBezTo>
                  <a:lnTo>
                    <a:pt x="17416" y="16573"/>
                  </a:lnTo>
                  <a:lnTo>
                    <a:pt x="17445" y="16535"/>
                  </a:lnTo>
                  <a:lnTo>
                    <a:pt x="17473" y="16573"/>
                  </a:lnTo>
                  <a:cubicBezTo>
                    <a:pt x="17473" y="16561"/>
                    <a:pt x="17476" y="16557"/>
                    <a:pt x="17487" y="16557"/>
                  </a:cubicBezTo>
                  <a:cubicBezTo>
                    <a:pt x="17494" y="16557"/>
                    <a:pt x="17505" y="16559"/>
                    <a:pt x="17520" y="16563"/>
                  </a:cubicBezTo>
                  <a:cubicBezTo>
                    <a:pt x="17501" y="16573"/>
                    <a:pt x="17492" y="16582"/>
                    <a:pt x="17473" y="16601"/>
                  </a:cubicBezTo>
                  <a:cubicBezTo>
                    <a:pt x="17501" y="16591"/>
                    <a:pt x="17530" y="16573"/>
                    <a:pt x="17539" y="16544"/>
                  </a:cubicBezTo>
                  <a:lnTo>
                    <a:pt x="17539" y="16535"/>
                  </a:lnTo>
                  <a:cubicBezTo>
                    <a:pt x="17539" y="16544"/>
                    <a:pt x="17539" y="16544"/>
                    <a:pt x="17530" y="16554"/>
                  </a:cubicBezTo>
                  <a:lnTo>
                    <a:pt x="17520" y="16554"/>
                  </a:lnTo>
                  <a:cubicBezTo>
                    <a:pt x="17520" y="16544"/>
                    <a:pt x="17511" y="16544"/>
                    <a:pt x="17511" y="16535"/>
                  </a:cubicBezTo>
                  <a:cubicBezTo>
                    <a:pt x="17520" y="16535"/>
                    <a:pt x="17530" y="16525"/>
                    <a:pt x="17539" y="16525"/>
                  </a:cubicBezTo>
                  <a:cubicBezTo>
                    <a:pt x="17549" y="16525"/>
                    <a:pt x="17558" y="16516"/>
                    <a:pt x="17568" y="16506"/>
                  </a:cubicBezTo>
                  <a:cubicBezTo>
                    <a:pt x="17568" y="16506"/>
                    <a:pt x="17577" y="16497"/>
                    <a:pt x="17577" y="16497"/>
                  </a:cubicBezTo>
                  <a:cubicBezTo>
                    <a:pt x="17582" y="16492"/>
                    <a:pt x="17584" y="16490"/>
                    <a:pt x="17587" y="16490"/>
                  </a:cubicBezTo>
                  <a:cubicBezTo>
                    <a:pt x="17589" y="16490"/>
                    <a:pt x="17591" y="16492"/>
                    <a:pt x="17596" y="16497"/>
                  </a:cubicBezTo>
                  <a:cubicBezTo>
                    <a:pt x="17596" y="16497"/>
                    <a:pt x="17606" y="16506"/>
                    <a:pt x="17606" y="16506"/>
                  </a:cubicBezTo>
                  <a:cubicBezTo>
                    <a:pt x="17606" y="16497"/>
                    <a:pt x="17606" y="16497"/>
                    <a:pt x="17606" y="16487"/>
                  </a:cubicBezTo>
                  <a:cubicBezTo>
                    <a:pt x="17596" y="16468"/>
                    <a:pt x="17615" y="16431"/>
                    <a:pt x="17643" y="16431"/>
                  </a:cubicBezTo>
                  <a:cubicBezTo>
                    <a:pt x="17643" y="16431"/>
                    <a:pt x="17653" y="16421"/>
                    <a:pt x="17653" y="16421"/>
                  </a:cubicBezTo>
                  <a:cubicBezTo>
                    <a:pt x="17662" y="16412"/>
                    <a:pt x="17662" y="16412"/>
                    <a:pt x="17672" y="16402"/>
                  </a:cubicBezTo>
                  <a:cubicBezTo>
                    <a:pt x="17681" y="16412"/>
                    <a:pt x="17691" y="16412"/>
                    <a:pt x="17710" y="16412"/>
                  </a:cubicBezTo>
                  <a:cubicBezTo>
                    <a:pt x="17715" y="16409"/>
                    <a:pt x="17721" y="16408"/>
                    <a:pt x="17726" y="16408"/>
                  </a:cubicBezTo>
                  <a:cubicBezTo>
                    <a:pt x="17740" y="16408"/>
                    <a:pt x="17753" y="16414"/>
                    <a:pt x="17766" y="16421"/>
                  </a:cubicBezTo>
                  <a:cubicBezTo>
                    <a:pt x="17776" y="16421"/>
                    <a:pt x="17795" y="16421"/>
                    <a:pt x="17795" y="16440"/>
                  </a:cubicBezTo>
                  <a:lnTo>
                    <a:pt x="17814" y="16440"/>
                  </a:lnTo>
                  <a:cubicBezTo>
                    <a:pt x="17814" y="16440"/>
                    <a:pt x="17814" y="16431"/>
                    <a:pt x="17814" y="16431"/>
                  </a:cubicBezTo>
                  <a:cubicBezTo>
                    <a:pt x="17814" y="16412"/>
                    <a:pt x="17823" y="16393"/>
                    <a:pt x="17823" y="16383"/>
                  </a:cubicBezTo>
                  <a:cubicBezTo>
                    <a:pt x="17823" y="16374"/>
                    <a:pt x="17814" y="16364"/>
                    <a:pt x="17814" y="16355"/>
                  </a:cubicBezTo>
                  <a:cubicBezTo>
                    <a:pt x="17816" y="16352"/>
                    <a:pt x="17820" y="16351"/>
                    <a:pt x="17823" y="16351"/>
                  </a:cubicBezTo>
                  <a:cubicBezTo>
                    <a:pt x="17832" y="16351"/>
                    <a:pt x="17842" y="16360"/>
                    <a:pt x="17842" y="16374"/>
                  </a:cubicBezTo>
                  <a:cubicBezTo>
                    <a:pt x="17842" y="16374"/>
                    <a:pt x="17842" y="16383"/>
                    <a:pt x="17852" y="16383"/>
                  </a:cubicBezTo>
                  <a:cubicBezTo>
                    <a:pt x="17852" y="16393"/>
                    <a:pt x="17861" y="16393"/>
                    <a:pt x="17861" y="16393"/>
                  </a:cubicBezTo>
                  <a:cubicBezTo>
                    <a:pt x="17875" y="16383"/>
                    <a:pt x="17885" y="16378"/>
                    <a:pt x="17894" y="16378"/>
                  </a:cubicBezTo>
                  <a:cubicBezTo>
                    <a:pt x="17904" y="16378"/>
                    <a:pt x="17913" y="16383"/>
                    <a:pt x="17927" y="16393"/>
                  </a:cubicBezTo>
                  <a:cubicBezTo>
                    <a:pt x="17927" y="16402"/>
                    <a:pt x="17927" y="16402"/>
                    <a:pt x="17927" y="16402"/>
                  </a:cubicBezTo>
                  <a:cubicBezTo>
                    <a:pt x="17937" y="16393"/>
                    <a:pt x="17937" y="16383"/>
                    <a:pt x="17937" y="16374"/>
                  </a:cubicBezTo>
                  <a:cubicBezTo>
                    <a:pt x="17946" y="16364"/>
                    <a:pt x="17946" y="16355"/>
                    <a:pt x="17946" y="16345"/>
                  </a:cubicBezTo>
                  <a:cubicBezTo>
                    <a:pt x="17946" y="16345"/>
                    <a:pt x="17946" y="16345"/>
                    <a:pt x="17946" y="16336"/>
                  </a:cubicBezTo>
                  <a:lnTo>
                    <a:pt x="17984" y="16336"/>
                  </a:lnTo>
                  <a:cubicBezTo>
                    <a:pt x="18003" y="16326"/>
                    <a:pt x="18003" y="16326"/>
                    <a:pt x="18003" y="16317"/>
                  </a:cubicBezTo>
                  <a:cubicBezTo>
                    <a:pt x="18013" y="16298"/>
                    <a:pt x="18013" y="16279"/>
                    <a:pt x="18013" y="16270"/>
                  </a:cubicBezTo>
                  <a:cubicBezTo>
                    <a:pt x="18013" y="16251"/>
                    <a:pt x="18022" y="16241"/>
                    <a:pt x="18022" y="16232"/>
                  </a:cubicBezTo>
                  <a:cubicBezTo>
                    <a:pt x="18032" y="16222"/>
                    <a:pt x="18032" y="16213"/>
                    <a:pt x="18041" y="16203"/>
                  </a:cubicBezTo>
                  <a:cubicBezTo>
                    <a:pt x="18050" y="16194"/>
                    <a:pt x="18050" y="16194"/>
                    <a:pt x="18060" y="16184"/>
                  </a:cubicBezTo>
                  <a:cubicBezTo>
                    <a:pt x="18079" y="16184"/>
                    <a:pt x="18088" y="16175"/>
                    <a:pt x="18088" y="16156"/>
                  </a:cubicBezTo>
                  <a:cubicBezTo>
                    <a:pt x="18088" y="16147"/>
                    <a:pt x="18088" y="16128"/>
                    <a:pt x="18098" y="16109"/>
                  </a:cubicBezTo>
                  <a:cubicBezTo>
                    <a:pt x="18098" y="16109"/>
                    <a:pt x="18088" y="16099"/>
                    <a:pt x="18088" y="16090"/>
                  </a:cubicBezTo>
                  <a:cubicBezTo>
                    <a:pt x="18098" y="16090"/>
                    <a:pt x="18098" y="16071"/>
                    <a:pt x="18088" y="16071"/>
                  </a:cubicBezTo>
                  <a:cubicBezTo>
                    <a:pt x="18079" y="16071"/>
                    <a:pt x="18079" y="16061"/>
                    <a:pt x="18079" y="16052"/>
                  </a:cubicBezTo>
                  <a:cubicBezTo>
                    <a:pt x="18079" y="16042"/>
                    <a:pt x="18079" y="16042"/>
                    <a:pt x="18079" y="16033"/>
                  </a:cubicBezTo>
                  <a:lnTo>
                    <a:pt x="18060" y="16042"/>
                  </a:lnTo>
                  <a:cubicBezTo>
                    <a:pt x="18060" y="16042"/>
                    <a:pt x="18050" y="16033"/>
                    <a:pt x="18041" y="16033"/>
                  </a:cubicBezTo>
                  <a:cubicBezTo>
                    <a:pt x="18036" y="16024"/>
                    <a:pt x="18029" y="16019"/>
                    <a:pt x="18022" y="16019"/>
                  </a:cubicBezTo>
                  <a:cubicBezTo>
                    <a:pt x="18015" y="16019"/>
                    <a:pt x="18008" y="16024"/>
                    <a:pt x="18003" y="16033"/>
                  </a:cubicBezTo>
                  <a:cubicBezTo>
                    <a:pt x="17994" y="16042"/>
                    <a:pt x="17984" y="16042"/>
                    <a:pt x="17975" y="16052"/>
                  </a:cubicBezTo>
                  <a:cubicBezTo>
                    <a:pt x="17965" y="16061"/>
                    <a:pt x="17965" y="16071"/>
                    <a:pt x="17956" y="16080"/>
                  </a:cubicBezTo>
                  <a:cubicBezTo>
                    <a:pt x="17937" y="16099"/>
                    <a:pt x="17918" y="16118"/>
                    <a:pt x="17890" y="16147"/>
                  </a:cubicBezTo>
                  <a:cubicBezTo>
                    <a:pt x="17890" y="16147"/>
                    <a:pt x="17890" y="16156"/>
                    <a:pt x="17890" y="16166"/>
                  </a:cubicBezTo>
                  <a:lnTo>
                    <a:pt x="17880" y="16166"/>
                  </a:lnTo>
                  <a:cubicBezTo>
                    <a:pt x="17871" y="16156"/>
                    <a:pt x="17852" y="16147"/>
                    <a:pt x="17833" y="16147"/>
                  </a:cubicBezTo>
                  <a:cubicBezTo>
                    <a:pt x="17830" y="16144"/>
                    <a:pt x="17827" y="16143"/>
                    <a:pt x="17825" y="16143"/>
                  </a:cubicBezTo>
                  <a:cubicBezTo>
                    <a:pt x="17819" y="16143"/>
                    <a:pt x="17814" y="16149"/>
                    <a:pt x="17814" y="16156"/>
                  </a:cubicBezTo>
                  <a:lnTo>
                    <a:pt x="17842" y="16166"/>
                  </a:lnTo>
                  <a:lnTo>
                    <a:pt x="17814" y="16184"/>
                  </a:lnTo>
                  <a:cubicBezTo>
                    <a:pt x="17804" y="16166"/>
                    <a:pt x="17795" y="16156"/>
                    <a:pt x="17795" y="16147"/>
                  </a:cubicBezTo>
                  <a:cubicBezTo>
                    <a:pt x="17785" y="16118"/>
                    <a:pt x="17785" y="16118"/>
                    <a:pt x="17766" y="16118"/>
                  </a:cubicBezTo>
                  <a:lnTo>
                    <a:pt x="17766" y="16109"/>
                  </a:lnTo>
                  <a:lnTo>
                    <a:pt x="17748" y="16099"/>
                  </a:lnTo>
                  <a:cubicBezTo>
                    <a:pt x="17748" y="16099"/>
                    <a:pt x="17748" y="16109"/>
                    <a:pt x="17738" y="16109"/>
                  </a:cubicBezTo>
                  <a:cubicBezTo>
                    <a:pt x="17738" y="16109"/>
                    <a:pt x="17729" y="16109"/>
                    <a:pt x="17729" y="16118"/>
                  </a:cubicBezTo>
                  <a:cubicBezTo>
                    <a:pt x="17729" y="16109"/>
                    <a:pt x="17729" y="16109"/>
                    <a:pt x="17729" y="16099"/>
                  </a:cubicBezTo>
                  <a:cubicBezTo>
                    <a:pt x="17738" y="16080"/>
                    <a:pt x="17738" y="16071"/>
                    <a:pt x="17710" y="16061"/>
                  </a:cubicBezTo>
                  <a:cubicBezTo>
                    <a:pt x="17700" y="16061"/>
                    <a:pt x="17700" y="16052"/>
                    <a:pt x="17691" y="16052"/>
                  </a:cubicBezTo>
                  <a:cubicBezTo>
                    <a:pt x="17681" y="16052"/>
                    <a:pt x="17672" y="16052"/>
                    <a:pt x="17662" y="16042"/>
                  </a:cubicBezTo>
                  <a:cubicBezTo>
                    <a:pt x="17662" y="16042"/>
                    <a:pt x="17653" y="16033"/>
                    <a:pt x="17653" y="16033"/>
                  </a:cubicBezTo>
                  <a:cubicBezTo>
                    <a:pt x="17634" y="16042"/>
                    <a:pt x="17615" y="16052"/>
                    <a:pt x="17606" y="16061"/>
                  </a:cubicBezTo>
                  <a:cubicBezTo>
                    <a:pt x="17606" y="16071"/>
                    <a:pt x="17606" y="16071"/>
                    <a:pt x="17606" y="16080"/>
                  </a:cubicBezTo>
                  <a:cubicBezTo>
                    <a:pt x="17615" y="16080"/>
                    <a:pt x="17625" y="16099"/>
                    <a:pt x="17615" y="16109"/>
                  </a:cubicBezTo>
                  <a:cubicBezTo>
                    <a:pt x="17615" y="16118"/>
                    <a:pt x="17606" y="16118"/>
                    <a:pt x="17596" y="16118"/>
                  </a:cubicBezTo>
                  <a:cubicBezTo>
                    <a:pt x="17587" y="16118"/>
                    <a:pt x="17577" y="16128"/>
                    <a:pt x="17577" y="16128"/>
                  </a:cubicBezTo>
                  <a:cubicBezTo>
                    <a:pt x="17577" y="16147"/>
                    <a:pt x="17568" y="16147"/>
                    <a:pt x="17549" y="16147"/>
                  </a:cubicBezTo>
                  <a:cubicBezTo>
                    <a:pt x="17545" y="16143"/>
                    <a:pt x="17541" y="16140"/>
                    <a:pt x="17538" y="16140"/>
                  </a:cubicBezTo>
                  <a:cubicBezTo>
                    <a:pt x="17533" y="16140"/>
                    <a:pt x="17530" y="16145"/>
                    <a:pt x="17530" y="16156"/>
                  </a:cubicBezTo>
                  <a:cubicBezTo>
                    <a:pt x="17520" y="16175"/>
                    <a:pt x="17520" y="16194"/>
                    <a:pt x="17539" y="16203"/>
                  </a:cubicBezTo>
                  <a:cubicBezTo>
                    <a:pt x="17549" y="16213"/>
                    <a:pt x="17549" y="16222"/>
                    <a:pt x="17539" y="16222"/>
                  </a:cubicBezTo>
                  <a:cubicBezTo>
                    <a:pt x="17539" y="16232"/>
                    <a:pt x="17530" y="16241"/>
                    <a:pt x="17520" y="16241"/>
                  </a:cubicBezTo>
                  <a:lnTo>
                    <a:pt x="17530" y="16251"/>
                  </a:lnTo>
                  <a:lnTo>
                    <a:pt x="17558" y="16241"/>
                  </a:lnTo>
                  <a:lnTo>
                    <a:pt x="17558" y="16241"/>
                  </a:lnTo>
                  <a:cubicBezTo>
                    <a:pt x="17568" y="16251"/>
                    <a:pt x="17558" y="16270"/>
                    <a:pt x="17549" y="16270"/>
                  </a:cubicBezTo>
                  <a:cubicBezTo>
                    <a:pt x="17520" y="16291"/>
                    <a:pt x="17492" y="16302"/>
                    <a:pt x="17460" y="16302"/>
                  </a:cubicBezTo>
                  <a:cubicBezTo>
                    <a:pt x="17449" y="16302"/>
                    <a:pt x="17438" y="16300"/>
                    <a:pt x="17426" y="16298"/>
                  </a:cubicBezTo>
                  <a:cubicBezTo>
                    <a:pt x="17407" y="16298"/>
                    <a:pt x="17407" y="16298"/>
                    <a:pt x="17407" y="16279"/>
                  </a:cubicBezTo>
                  <a:cubicBezTo>
                    <a:pt x="17407" y="16260"/>
                    <a:pt x="17407" y="16260"/>
                    <a:pt x="17388" y="16251"/>
                  </a:cubicBezTo>
                  <a:cubicBezTo>
                    <a:pt x="17378" y="16251"/>
                    <a:pt x="17369" y="16241"/>
                    <a:pt x="17359" y="16241"/>
                  </a:cubicBezTo>
                  <a:lnTo>
                    <a:pt x="17331" y="16241"/>
                  </a:lnTo>
                  <a:cubicBezTo>
                    <a:pt x="17331" y="16232"/>
                    <a:pt x="17341" y="16222"/>
                    <a:pt x="17350" y="16213"/>
                  </a:cubicBezTo>
                  <a:cubicBezTo>
                    <a:pt x="17359" y="16203"/>
                    <a:pt x="17369" y="16203"/>
                    <a:pt x="17388" y="16203"/>
                  </a:cubicBezTo>
                  <a:cubicBezTo>
                    <a:pt x="17378" y="16184"/>
                    <a:pt x="17378" y="16175"/>
                    <a:pt x="17378" y="16166"/>
                  </a:cubicBezTo>
                  <a:cubicBezTo>
                    <a:pt x="17378" y="16156"/>
                    <a:pt x="17369" y="16156"/>
                    <a:pt x="17369" y="16156"/>
                  </a:cubicBezTo>
                  <a:cubicBezTo>
                    <a:pt x="17355" y="16151"/>
                    <a:pt x="17338" y="16149"/>
                    <a:pt x="17322" y="16149"/>
                  </a:cubicBezTo>
                  <a:cubicBezTo>
                    <a:pt x="17305" y="16149"/>
                    <a:pt x="17288" y="16151"/>
                    <a:pt x="17274" y="16156"/>
                  </a:cubicBezTo>
                  <a:cubicBezTo>
                    <a:pt x="17255" y="16166"/>
                    <a:pt x="17255" y="16184"/>
                    <a:pt x="17255" y="16203"/>
                  </a:cubicBezTo>
                  <a:lnTo>
                    <a:pt x="17293" y="16203"/>
                  </a:lnTo>
                  <a:cubicBezTo>
                    <a:pt x="17293" y="16213"/>
                    <a:pt x="17293" y="16213"/>
                    <a:pt x="17293" y="16213"/>
                  </a:cubicBezTo>
                  <a:cubicBezTo>
                    <a:pt x="17284" y="16222"/>
                    <a:pt x="17284" y="16241"/>
                    <a:pt x="17284" y="16251"/>
                  </a:cubicBezTo>
                  <a:cubicBezTo>
                    <a:pt x="17284" y="16260"/>
                    <a:pt x="17274" y="16270"/>
                    <a:pt x="17274" y="16279"/>
                  </a:cubicBezTo>
                  <a:cubicBezTo>
                    <a:pt x="17265" y="16289"/>
                    <a:pt x="17265" y="16298"/>
                    <a:pt x="17255" y="16317"/>
                  </a:cubicBezTo>
                  <a:cubicBezTo>
                    <a:pt x="17255" y="16317"/>
                    <a:pt x="17246" y="16317"/>
                    <a:pt x="17246" y="16326"/>
                  </a:cubicBezTo>
                  <a:cubicBezTo>
                    <a:pt x="17246" y="16317"/>
                    <a:pt x="17236" y="16317"/>
                    <a:pt x="17236" y="16308"/>
                  </a:cubicBezTo>
                  <a:cubicBezTo>
                    <a:pt x="17236" y="16298"/>
                    <a:pt x="17236" y="16289"/>
                    <a:pt x="17236" y="16279"/>
                  </a:cubicBezTo>
                  <a:cubicBezTo>
                    <a:pt x="17236" y="16270"/>
                    <a:pt x="17236" y="16260"/>
                    <a:pt x="17218" y="16260"/>
                  </a:cubicBezTo>
                  <a:lnTo>
                    <a:pt x="17236" y="16213"/>
                  </a:lnTo>
                  <a:cubicBezTo>
                    <a:pt x="17218" y="16213"/>
                    <a:pt x="17218" y="16213"/>
                    <a:pt x="17208" y="16222"/>
                  </a:cubicBezTo>
                  <a:cubicBezTo>
                    <a:pt x="17208" y="16232"/>
                    <a:pt x="17199" y="16241"/>
                    <a:pt x="17189" y="16241"/>
                  </a:cubicBezTo>
                  <a:cubicBezTo>
                    <a:pt x="17184" y="16246"/>
                    <a:pt x="17178" y="16251"/>
                    <a:pt x="17171" y="16254"/>
                  </a:cubicBezTo>
                  <a:lnTo>
                    <a:pt x="17171" y="16254"/>
                  </a:lnTo>
                  <a:cubicBezTo>
                    <a:pt x="17170" y="16253"/>
                    <a:pt x="17170" y="16252"/>
                    <a:pt x="17170" y="16251"/>
                  </a:cubicBezTo>
                  <a:lnTo>
                    <a:pt x="17170" y="16254"/>
                  </a:lnTo>
                  <a:lnTo>
                    <a:pt x="17170" y="16254"/>
                  </a:lnTo>
                  <a:cubicBezTo>
                    <a:pt x="17170" y="16254"/>
                    <a:pt x="17170" y="16254"/>
                    <a:pt x="17171" y="16254"/>
                  </a:cubicBezTo>
                  <a:lnTo>
                    <a:pt x="17171" y="16254"/>
                  </a:lnTo>
                  <a:cubicBezTo>
                    <a:pt x="17173" y="16260"/>
                    <a:pt x="17180" y="16261"/>
                    <a:pt x="17180" y="16270"/>
                  </a:cubicBezTo>
                  <a:lnTo>
                    <a:pt x="17161" y="16270"/>
                  </a:lnTo>
                  <a:cubicBezTo>
                    <a:pt x="17161" y="16260"/>
                    <a:pt x="17161" y="16260"/>
                    <a:pt x="17170" y="16260"/>
                  </a:cubicBezTo>
                  <a:lnTo>
                    <a:pt x="17170" y="16254"/>
                  </a:lnTo>
                  <a:lnTo>
                    <a:pt x="17170" y="16254"/>
                  </a:lnTo>
                  <a:cubicBezTo>
                    <a:pt x="17163" y="16258"/>
                    <a:pt x="17156" y="16260"/>
                    <a:pt x="17151" y="16260"/>
                  </a:cubicBezTo>
                  <a:cubicBezTo>
                    <a:pt x="17142" y="16270"/>
                    <a:pt x="17142" y="16270"/>
                    <a:pt x="17132" y="16279"/>
                  </a:cubicBezTo>
                  <a:cubicBezTo>
                    <a:pt x="17132" y="16289"/>
                    <a:pt x="17123" y="16298"/>
                    <a:pt x="17113" y="16298"/>
                  </a:cubicBezTo>
                  <a:cubicBezTo>
                    <a:pt x="17104" y="16298"/>
                    <a:pt x="17104" y="16298"/>
                    <a:pt x="17104" y="16308"/>
                  </a:cubicBezTo>
                  <a:cubicBezTo>
                    <a:pt x="17104" y="16317"/>
                    <a:pt x="17113" y="16326"/>
                    <a:pt x="17113" y="16336"/>
                  </a:cubicBezTo>
                  <a:lnTo>
                    <a:pt x="17094" y="16336"/>
                  </a:lnTo>
                  <a:cubicBezTo>
                    <a:pt x="17094" y="16336"/>
                    <a:pt x="17085" y="16336"/>
                    <a:pt x="17085" y="16345"/>
                  </a:cubicBezTo>
                  <a:cubicBezTo>
                    <a:pt x="17076" y="16355"/>
                    <a:pt x="17066" y="16355"/>
                    <a:pt x="17066" y="16355"/>
                  </a:cubicBezTo>
                  <a:lnTo>
                    <a:pt x="17038" y="16355"/>
                  </a:lnTo>
                  <a:cubicBezTo>
                    <a:pt x="17028" y="16355"/>
                    <a:pt x="17019" y="16355"/>
                    <a:pt x="17019" y="16374"/>
                  </a:cubicBezTo>
                  <a:cubicBezTo>
                    <a:pt x="17009" y="16374"/>
                    <a:pt x="17009" y="16355"/>
                    <a:pt x="17009" y="16345"/>
                  </a:cubicBezTo>
                  <a:cubicBezTo>
                    <a:pt x="17019" y="16326"/>
                    <a:pt x="17019" y="16326"/>
                    <a:pt x="17000" y="16317"/>
                  </a:cubicBezTo>
                  <a:cubicBezTo>
                    <a:pt x="16952" y="16317"/>
                    <a:pt x="16905" y="16345"/>
                    <a:pt x="16886" y="16393"/>
                  </a:cubicBezTo>
                  <a:cubicBezTo>
                    <a:pt x="16886" y="16412"/>
                    <a:pt x="16877" y="16431"/>
                    <a:pt x="16877" y="16459"/>
                  </a:cubicBezTo>
                  <a:cubicBezTo>
                    <a:pt x="16877" y="16478"/>
                    <a:pt x="16867" y="16478"/>
                    <a:pt x="16848" y="16478"/>
                  </a:cubicBezTo>
                  <a:lnTo>
                    <a:pt x="16848" y="16440"/>
                  </a:lnTo>
                  <a:cubicBezTo>
                    <a:pt x="16839" y="16440"/>
                    <a:pt x="16839" y="16449"/>
                    <a:pt x="16839" y="16449"/>
                  </a:cubicBezTo>
                  <a:cubicBezTo>
                    <a:pt x="16839" y="16449"/>
                    <a:pt x="16829" y="16459"/>
                    <a:pt x="16829" y="16459"/>
                  </a:cubicBezTo>
                  <a:cubicBezTo>
                    <a:pt x="16820" y="16449"/>
                    <a:pt x="16820" y="16449"/>
                    <a:pt x="16820" y="16440"/>
                  </a:cubicBezTo>
                  <a:cubicBezTo>
                    <a:pt x="16820" y="16440"/>
                    <a:pt x="16820" y="16440"/>
                    <a:pt x="16820" y="16431"/>
                  </a:cubicBezTo>
                  <a:cubicBezTo>
                    <a:pt x="16820" y="16421"/>
                    <a:pt x="16810" y="16421"/>
                    <a:pt x="16801" y="16421"/>
                  </a:cubicBezTo>
                  <a:cubicBezTo>
                    <a:pt x="16782" y="16421"/>
                    <a:pt x="16763" y="16431"/>
                    <a:pt x="16754" y="16449"/>
                  </a:cubicBezTo>
                  <a:cubicBezTo>
                    <a:pt x="16763" y="16449"/>
                    <a:pt x="16763" y="16449"/>
                    <a:pt x="16773" y="16459"/>
                  </a:cubicBezTo>
                  <a:cubicBezTo>
                    <a:pt x="16773" y="16459"/>
                    <a:pt x="16773" y="16468"/>
                    <a:pt x="16773" y="16478"/>
                  </a:cubicBezTo>
                  <a:cubicBezTo>
                    <a:pt x="16773" y="16487"/>
                    <a:pt x="16773" y="16497"/>
                    <a:pt x="16773" y="16506"/>
                  </a:cubicBezTo>
                  <a:cubicBezTo>
                    <a:pt x="16773" y="16517"/>
                    <a:pt x="16769" y="16522"/>
                    <a:pt x="16763" y="16522"/>
                  </a:cubicBezTo>
                  <a:cubicBezTo>
                    <a:pt x="16758" y="16522"/>
                    <a:pt x="16752" y="16520"/>
                    <a:pt x="16744" y="16516"/>
                  </a:cubicBezTo>
                  <a:cubicBezTo>
                    <a:pt x="16744" y="16516"/>
                    <a:pt x="16744" y="16516"/>
                    <a:pt x="16744" y="16506"/>
                  </a:cubicBezTo>
                  <a:lnTo>
                    <a:pt x="16735" y="16506"/>
                  </a:lnTo>
                  <a:cubicBezTo>
                    <a:pt x="16735" y="16487"/>
                    <a:pt x="16735" y="16478"/>
                    <a:pt x="16725" y="16459"/>
                  </a:cubicBezTo>
                  <a:cubicBezTo>
                    <a:pt x="16725" y="16440"/>
                    <a:pt x="16716" y="16421"/>
                    <a:pt x="16706" y="16421"/>
                  </a:cubicBezTo>
                  <a:cubicBezTo>
                    <a:pt x="16678" y="16412"/>
                    <a:pt x="16678" y="16383"/>
                    <a:pt x="16697" y="16374"/>
                  </a:cubicBezTo>
                  <a:cubicBezTo>
                    <a:pt x="16697" y="16364"/>
                    <a:pt x="16706" y="16355"/>
                    <a:pt x="16706" y="16345"/>
                  </a:cubicBezTo>
                  <a:cubicBezTo>
                    <a:pt x="16706" y="16336"/>
                    <a:pt x="16706" y="16326"/>
                    <a:pt x="16716" y="16326"/>
                  </a:cubicBezTo>
                  <a:cubicBezTo>
                    <a:pt x="16725" y="16326"/>
                    <a:pt x="16725" y="16317"/>
                    <a:pt x="16716" y="16308"/>
                  </a:cubicBezTo>
                  <a:cubicBezTo>
                    <a:pt x="16716" y="16308"/>
                    <a:pt x="16706" y="16298"/>
                    <a:pt x="16706" y="16298"/>
                  </a:cubicBezTo>
                  <a:cubicBezTo>
                    <a:pt x="16706" y="16289"/>
                    <a:pt x="16716" y="16289"/>
                    <a:pt x="16716" y="16279"/>
                  </a:cubicBezTo>
                  <a:cubicBezTo>
                    <a:pt x="16725" y="16270"/>
                    <a:pt x="16725" y="16260"/>
                    <a:pt x="16706" y="16260"/>
                  </a:cubicBezTo>
                  <a:cubicBezTo>
                    <a:pt x="16697" y="16251"/>
                    <a:pt x="16687" y="16241"/>
                    <a:pt x="16678" y="16241"/>
                  </a:cubicBezTo>
                  <a:cubicBezTo>
                    <a:pt x="16669" y="16241"/>
                    <a:pt x="16669" y="16241"/>
                    <a:pt x="16669" y="16232"/>
                  </a:cubicBezTo>
                  <a:cubicBezTo>
                    <a:pt x="16650" y="16203"/>
                    <a:pt x="16669" y="16166"/>
                    <a:pt x="16697" y="16156"/>
                  </a:cubicBezTo>
                  <a:cubicBezTo>
                    <a:pt x="16716" y="16156"/>
                    <a:pt x="16735" y="16137"/>
                    <a:pt x="16735" y="16118"/>
                  </a:cubicBezTo>
                  <a:cubicBezTo>
                    <a:pt x="16735" y="16109"/>
                    <a:pt x="16744" y="16090"/>
                    <a:pt x="16754" y="16090"/>
                  </a:cubicBezTo>
                  <a:cubicBezTo>
                    <a:pt x="16754" y="16090"/>
                    <a:pt x="16763" y="16080"/>
                    <a:pt x="16763" y="16080"/>
                  </a:cubicBezTo>
                  <a:cubicBezTo>
                    <a:pt x="16763" y="16071"/>
                    <a:pt x="16773" y="16061"/>
                    <a:pt x="16773" y="16052"/>
                  </a:cubicBezTo>
                  <a:cubicBezTo>
                    <a:pt x="16773" y="16052"/>
                    <a:pt x="16773" y="16042"/>
                    <a:pt x="16763" y="16042"/>
                  </a:cubicBezTo>
                  <a:cubicBezTo>
                    <a:pt x="16763" y="16033"/>
                    <a:pt x="16754" y="16024"/>
                    <a:pt x="16754" y="16014"/>
                  </a:cubicBezTo>
                  <a:cubicBezTo>
                    <a:pt x="16744" y="15995"/>
                    <a:pt x="16725" y="15976"/>
                    <a:pt x="16697" y="15976"/>
                  </a:cubicBezTo>
                  <a:cubicBezTo>
                    <a:pt x="16697" y="15976"/>
                    <a:pt x="16697" y="15986"/>
                    <a:pt x="16687" y="15986"/>
                  </a:cubicBezTo>
                  <a:cubicBezTo>
                    <a:pt x="16687" y="15986"/>
                    <a:pt x="16678" y="15995"/>
                    <a:pt x="16678" y="15995"/>
                  </a:cubicBezTo>
                  <a:cubicBezTo>
                    <a:pt x="16659" y="15986"/>
                    <a:pt x="16650" y="15986"/>
                    <a:pt x="16631" y="15976"/>
                  </a:cubicBezTo>
                  <a:lnTo>
                    <a:pt x="16593" y="15976"/>
                  </a:lnTo>
                  <a:cubicBezTo>
                    <a:pt x="16583" y="15976"/>
                    <a:pt x="16574" y="15976"/>
                    <a:pt x="16574" y="15967"/>
                  </a:cubicBezTo>
                  <a:cubicBezTo>
                    <a:pt x="16574" y="15957"/>
                    <a:pt x="16564" y="15957"/>
                    <a:pt x="16555" y="15957"/>
                  </a:cubicBezTo>
                  <a:cubicBezTo>
                    <a:pt x="16536" y="15957"/>
                    <a:pt x="16517" y="15967"/>
                    <a:pt x="16498" y="15967"/>
                  </a:cubicBezTo>
                  <a:cubicBezTo>
                    <a:pt x="16508" y="15948"/>
                    <a:pt x="16517" y="15938"/>
                    <a:pt x="16517" y="15929"/>
                  </a:cubicBezTo>
                  <a:lnTo>
                    <a:pt x="16517" y="15929"/>
                  </a:lnTo>
                  <a:lnTo>
                    <a:pt x="16489" y="15938"/>
                  </a:lnTo>
                  <a:cubicBezTo>
                    <a:pt x="16489" y="15919"/>
                    <a:pt x="16479" y="15910"/>
                    <a:pt x="16460" y="15900"/>
                  </a:cubicBezTo>
                  <a:cubicBezTo>
                    <a:pt x="16451" y="15900"/>
                    <a:pt x="16432" y="15900"/>
                    <a:pt x="16422" y="15910"/>
                  </a:cubicBezTo>
                  <a:cubicBezTo>
                    <a:pt x="16413" y="15919"/>
                    <a:pt x="16403" y="15938"/>
                    <a:pt x="16413" y="15957"/>
                  </a:cubicBezTo>
                  <a:cubicBezTo>
                    <a:pt x="16413" y="15967"/>
                    <a:pt x="16413" y="15976"/>
                    <a:pt x="16413" y="15986"/>
                  </a:cubicBezTo>
                  <a:lnTo>
                    <a:pt x="16403" y="15976"/>
                  </a:lnTo>
                  <a:lnTo>
                    <a:pt x="16385" y="16005"/>
                  </a:lnTo>
                  <a:cubicBezTo>
                    <a:pt x="16385" y="15986"/>
                    <a:pt x="16375" y="15986"/>
                    <a:pt x="16366" y="15986"/>
                  </a:cubicBezTo>
                  <a:lnTo>
                    <a:pt x="16328" y="15986"/>
                  </a:lnTo>
                  <a:cubicBezTo>
                    <a:pt x="16309" y="15986"/>
                    <a:pt x="16299" y="15995"/>
                    <a:pt x="16299" y="15995"/>
                  </a:cubicBezTo>
                  <a:cubicBezTo>
                    <a:pt x="16280" y="16014"/>
                    <a:pt x="16262" y="16024"/>
                    <a:pt x="16233" y="16024"/>
                  </a:cubicBezTo>
                  <a:cubicBezTo>
                    <a:pt x="16224" y="16024"/>
                    <a:pt x="16214" y="16033"/>
                    <a:pt x="16214" y="16042"/>
                  </a:cubicBezTo>
                  <a:cubicBezTo>
                    <a:pt x="16214" y="16052"/>
                    <a:pt x="16205" y="16071"/>
                    <a:pt x="16195" y="16071"/>
                  </a:cubicBezTo>
                  <a:cubicBezTo>
                    <a:pt x="16186" y="16071"/>
                    <a:pt x="16167" y="16071"/>
                    <a:pt x="16157" y="16080"/>
                  </a:cubicBezTo>
                  <a:cubicBezTo>
                    <a:pt x="16157" y="16080"/>
                    <a:pt x="16157" y="16080"/>
                    <a:pt x="16157" y="16090"/>
                  </a:cubicBezTo>
                  <a:cubicBezTo>
                    <a:pt x="16157" y="16118"/>
                    <a:pt x="16148" y="16128"/>
                    <a:pt x="16120" y="16128"/>
                  </a:cubicBezTo>
                  <a:cubicBezTo>
                    <a:pt x="16110" y="16128"/>
                    <a:pt x="16110" y="16128"/>
                    <a:pt x="16101" y="16118"/>
                  </a:cubicBezTo>
                  <a:cubicBezTo>
                    <a:pt x="16096" y="16113"/>
                    <a:pt x="16093" y="16111"/>
                    <a:pt x="16091" y="16111"/>
                  </a:cubicBezTo>
                  <a:cubicBezTo>
                    <a:pt x="16089" y="16111"/>
                    <a:pt x="16086" y="16113"/>
                    <a:pt x="16082" y="16118"/>
                  </a:cubicBezTo>
                  <a:cubicBezTo>
                    <a:pt x="16063" y="16109"/>
                    <a:pt x="16063" y="16099"/>
                    <a:pt x="16072" y="16080"/>
                  </a:cubicBezTo>
                  <a:lnTo>
                    <a:pt x="16072" y="16080"/>
                  </a:lnTo>
                  <a:cubicBezTo>
                    <a:pt x="16072" y="16090"/>
                    <a:pt x="16082" y="16090"/>
                    <a:pt x="16082" y="16090"/>
                  </a:cubicBezTo>
                  <a:cubicBezTo>
                    <a:pt x="16082" y="16090"/>
                    <a:pt x="16082" y="16090"/>
                    <a:pt x="16091" y="16099"/>
                  </a:cubicBezTo>
                  <a:cubicBezTo>
                    <a:pt x="16091" y="16090"/>
                    <a:pt x="16091" y="16080"/>
                    <a:pt x="16101" y="16071"/>
                  </a:cubicBezTo>
                  <a:cubicBezTo>
                    <a:pt x="16101" y="16052"/>
                    <a:pt x="16110" y="16042"/>
                    <a:pt x="16120" y="16033"/>
                  </a:cubicBezTo>
                  <a:cubicBezTo>
                    <a:pt x="16138" y="16033"/>
                    <a:pt x="16148" y="16014"/>
                    <a:pt x="16148" y="15995"/>
                  </a:cubicBezTo>
                  <a:cubicBezTo>
                    <a:pt x="16148" y="15986"/>
                    <a:pt x="16138" y="15976"/>
                    <a:pt x="16138" y="15967"/>
                  </a:cubicBezTo>
                  <a:cubicBezTo>
                    <a:pt x="16138" y="15967"/>
                    <a:pt x="16138" y="15957"/>
                    <a:pt x="16129" y="15957"/>
                  </a:cubicBezTo>
                  <a:cubicBezTo>
                    <a:pt x="16120" y="15957"/>
                    <a:pt x="16110" y="15967"/>
                    <a:pt x="16101" y="15967"/>
                  </a:cubicBezTo>
                  <a:lnTo>
                    <a:pt x="16101" y="15957"/>
                  </a:lnTo>
                  <a:cubicBezTo>
                    <a:pt x="16110" y="15957"/>
                    <a:pt x="16110" y="15948"/>
                    <a:pt x="16120" y="15948"/>
                  </a:cubicBezTo>
                  <a:cubicBezTo>
                    <a:pt x="16138" y="15938"/>
                    <a:pt x="16157" y="15929"/>
                    <a:pt x="16176" y="15910"/>
                  </a:cubicBezTo>
                  <a:cubicBezTo>
                    <a:pt x="16195" y="15900"/>
                    <a:pt x="16195" y="15891"/>
                    <a:pt x="16176" y="15872"/>
                  </a:cubicBezTo>
                  <a:cubicBezTo>
                    <a:pt x="16157" y="15863"/>
                    <a:pt x="16138" y="15853"/>
                    <a:pt x="16120" y="15853"/>
                  </a:cubicBezTo>
                  <a:cubicBezTo>
                    <a:pt x="16110" y="15853"/>
                    <a:pt x="16101" y="15853"/>
                    <a:pt x="16101" y="15863"/>
                  </a:cubicBezTo>
                  <a:lnTo>
                    <a:pt x="16044" y="15863"/>
                  </a:lnTo>
                  <a:cubicBezTo>
                    <a:pt x="16034" y="15872"/>
                    <a:pt x="16025" y="15882"/>
                    <a:pt x="16015" y="15891"/>
                  </a:cubicBezTo>
                  <a:cubicBezTo>
                    <a:pt x="16006" y="15900"/>
                    <a:pt x="15987" y="15910"/>
                    <a:pt x="15968" y="15910"/>
                  </a:cubicBezTo>
                  <a:cubicBezTo>
                    <a:pt x="15968" y="15913"/>
                    <a:pt x="15967" y="15914"/>
                    <a:pt x="15965" y="15914"/>
                  </a:cubicBezTo>
                  <a:cubicBezTo>
                    <a:pt x="15962" y="15914"/>
                    <a:pt x="15955" y="15910"/>
                    <a:pt x="15949" y="15910"/>
                  </a:cubicBezTo>
                  <a:cubicBezTo>
                    <a:pt x="15949" y="15919"/>
                    <a:pt x="15940" y="15919"/>
                    <a:pt x="15921" y="15919"/>
                  </a:cubicBezTo>
                  <a:cubicBezTo>
                    <a:pt x="15911" y="15919"/>
                    <a:pt x="15902" y="15929"/>
                    <a:pt x="15902" y="15938"/>
                  </a:cubicBezTo>
                  <a:cubicBezTo>
                    <a:pt x="15902" y="15948"/>
                    <a:pt x="15902" y="15957"/>
                    <a:pt x="15902" y="15967"/>
                  </a:cubicBezTo>
                  <a:cubicBezTo>
                    <a:pt x="15911" y="15976"/>
                    <a:pt x="15902" y="15976"/>
                    <a:pt x="15892" y="15986"/>
                  </a:cubicBezTo>
                  <a:cubicBezTo>
                    <a:pt x="15883" y="15986"/>
                    <a:pt x="15873" y="15986"/>
                    <a:pt x="15864" y="15995"/>
                  </a:cubicBezTo>
                  <a:cubicBezTo>
                    <a:pt x="15864" y="15986"/>
                    <a:pt x="15864" y="15976"/>
                    <a:pt x="15854" y="15967"/>
                  </a:cubicBezTo>
                  <a:cubicBezTo>
                    <a:pt x="15854" y="15967"/>
                    <a:pt x="15854" y="15957"/>
                    <a:pt x="15854" y="15957"/>
                  </a:cubicBezTo>
                  <a:cubicBezTo>
                    <a:pt x="15854" y="15948"/>
                    <a:pt x="15845" y="15938"/>
                    <a:pt x="15845" y="15929"/>
                  </a:cubicBezTo>
                  <a:cubicBezTo>
                    <a:pt x="15836" y="15938"/>
                    <a:pt x="15836" y="15948"/>
                    <a:pt x="15826" y="15948"/>
                  </a:cubicBezTo>
                  <a:cubicBezTo>
                    <a:pt x="15826" y="15957"/>
                    <a:pt x="15817" y="15967"/>
                    <a:pt x="15817" y="15976"/>
                  </a:cubicBezTo>
                  <a:cubicBezTo>
                    <a:pt x="15798" y="15967"/>
                    <a:pt x="15798" y="15957"/>
                    <a:pt x="15807" y="15948"/>
                  </a:cubicBezTo>
                  <a:cubicBezTo>
                    <a:pt x="15817" y="15919"/>
                    <a:pt x="15836" y="15900"/>
                    <a:pt x="15864" y="15882"/>
                  </a:cubicBezTo>
                  <a:cubicBezTo>
                    <a:pt x="15873" y="15882"/>
                    <a:pt x="15883" y="15872"/>
                    <a:pt x="15873" y="15863"/>
                  </a:cubicBezTo>
                  <a:cubicBezTo>
                    <a:pt x="15873" y="15853"/>
                    <a:pt x="15873" y="15853"/>
                    <a:pt x="15864" y="15844"/>
                  </a:cubicBezTo>
                  <a:cubicBezTo>
                    <a:pt x="15864" y="15844"/>
                    <a:pt x="15864" y="15853"/>
                    <a:pt x="15854" y="15853"/>
                  </a:cubicBezTo>
                  <a:cubicBezTo>
                    <a:pt x="15845" y="15853"/>
                    <a:pt x="15845" y="15853"/>
                    <a:pt x="15845" y="15844"/>
                  </a:cubicBezTo>
                  <a:cubicBezTo>
                    <a:pt x="15836" y="15844"/>
                    <a:pt x="15826" y="15834"/>
                    <a:pt x="15817" y="15834"/>
                  </a:cubicBezTo>
                  <a:cubicBezTo>
                    <a:pt x="15807" y="15825"/>
                    <a:pt x="15798" y="15825"/>
                    <a:pt x="15779" y="15815"/>
                  </a:cubicBezTo>
                  <a:cubicBezTo>
                    <a:pt x="15779" y="15815"/>
                    <a:pt x="15769" y="15806"/>
                    <a:pt x="15769" y="15806"/>
                  </a:cubicBezTo>
                  <a:cubicBezTo>
                    <a:pt x="15760" y="15796"/>
                    <a:pt x="15750" y="15796"/>
                    <a:pt x="15741" y="15787"/>
                  </a:cubicBezTo>
                  <a:cubicBezTo>
                    <a:pt x="15741" y="15777"/>
                    <a:pt x="15741" y="15777"/>
                    <a:pt x="15741" y="15768"/>
                  </a:cubicBezTo>
                  <a:cubicBezTo>
                    <a:pt x="15760" y="15740"/>
                    <a:pt x="15741" y="15702"/>
                    <a:pt x="15713" y="15692"/>
                  </a:cubicBezTo>
                  <a:cubicBezTo>
                    <a:pt x="15703" y="15683"/>
                    <a:pt x="15684" y="15683"/>
                    <a:pt x="15675" y="15683"/>
                  </a:cubicBezTo>
                  <a:lnTo>
                    <a:pt x="15656" y="15683"/>
                  </a:lnTo>
                  <a:cubicBezTo>
                    <a:pt x="15646" y="15673"/>
                    <a:pt x="15627" y="15664"/>
                    <a:pt x="15608" y="15664"/>
                  </a:cubicBezTo>
                  <a:cubicBezTo>
                    <a:pt x="15606" y="15661"/>
                    <a:pt x="15604" y="15660"/>
                    <a:pt x="15602" y="15660"/>
                  </a:cubicBezTo>
                  <a:cubicBezTo>
                    <a:pt x="15599" y="15660"/>
                    <a:pt x="15599" y="15667"/>
                    <a:pt x="15599" y="15673"/>
                  </a:cubicBezTo>
                  <a:cubicBezTo>
                    <a:pt x="15608" y="15683"/>
                    <a:pt x="15608" y="15692"/>
                    <a:pt x="15618" y="15702"/>
                  </a:cubicBezTo>
                  <a:cubicBezTo>
                    <a:pt x="15618" y="15711"/>
                    <a:pt x="15618" y="15711"/>
                    <a:pt x="15627" y="15721"/>
                  </a:cubicBezTo>
                  <a:lnTo>
                    <a:pt x="15618" y="15721"/>
                  </a:lnTo>
                  <a:lnTo>
                    <a:pt x="15599" y="15702"/>
                  </a:lnTo>
                  <a:cubicBezTo>
                    <a:pt x="15599" y="15711"/>
                    <a:pt x="15599" y="15721"/>
                    <a:pt x="15589" y="15730"/>
                  </a:cubicBezTo>
                  <a:cubicBezTo>
                    <a:pt x="15589" y="15740"/>
                    <a:pt x="15589" y="15740"/>
                    <a:pt x="15571" y="15740"/>
                  </a:cubicBezTo>
                  <a:cubicBezTo>
                    <a:pt x="15542" y="15740"/>
                    <a:pt x="15542" y="15711"/>
                    <a:pt x="15533" y="15692"/>
                  </a:cubicBezTo>
                  <a:lnTo>
                    <a:pt x="15523" y="15692"/>
                  </a:lnTo>
                  <a:cubicBezTo>
                    <a:pt x="15514" y="15683"/>
                    <a:pt x="15514" y="15683"/>
                    <a:pt x="15504" y="15673"/>
                  </a:cubicBezTo>
                  <a:lnTo>
                    <a:pt x="15495" y="15683"/>
                  </a:lnTo>
                  <a:lnTo>
                    <a:pt x="15485" y="15683"/>
                  </a:lnTo>
                  <a:lnTo>
                    <a:pt x="15495" y="15664"/>
                  </a:lnTo>
                  <a:lnTo>
                    <a:pt x="15476" y="15673"/>
                  </a:lnTo>
                  <a:cubicBezTo>
                    <a:pt x="15471" y="15669"/>
                    <a:pt x="15466" y="15666"/>
                    <a:pt x="15462" y="15666"/>
                  </a:cubicBezTo>
                  <a:cubicBezTo>
                    <a:pt x="15457" y="15666"/>
                    <a:pt x="15452" y="15669"/>
                    <a:pt x="15447" y="15673"/>
                  </a:cubicBezTo>
                  <a:cubicBezTo>
                    <a:pt x="15438" y="15673"/>
                    <a:pt x="15429" y="15683"/>
                    <a:pt x="15429" y="15692"/>
                  </a:cubicBezTo>
                  <a:cubicBezTo>
                    <a:pt x="15421" y="15696"/>
                    <a:pt x="15416" y="15698"/>
                    <a:pt x="15412" y="15698"/>
                  </a:cubicBezTo>
                  <a:cubicBezTo>
                    <a:pt x="15406" y="15698"/>
                    <a:pt x="15402" y="15694"/>
                    <a:pt x="15391" y="15683"/>
                  </a:cubicBezTo>
                  <a:lnTo>
                    <a:pt x="15381" y="15702"/>
                  </a:lnTo>
                  <a:lnTo>
                    <a:pt x="15353" y="15683"/>
                  </a:lnTo>
                  <a:cubicBezTo>
                    <a:pt x="15362" y="15664"/>
                    <a:pt x="15372" y="15654"/>
                    <a:pt x="15372" y="15635"/>
                  </a:cubicBezTo>
                  <a:cubicBezTo>
                    <a:pt x="15381" y="15626"/>
                    <a:pt x="15391" y="15607"/>
                    <a:pt x="15381" y="15598"/>
                  </a:cubicBezTo>
                  <a:cubicBezTo>
                    <a:pt x="15376" y="15593"/>
                    <a:pt x="15369" y="15591"/>
                    <a:pt x="15362" y="15591"/>
                  </a:cubicBezTo>
                  <a:cubicBezTo>
                    <a:pt x="15355" y="15591"/>
                    <a:pt x="15348" y="15593"/>
                    <a:pt x="15343" y="15598"/>
                  </a:cubicBezTo>
                  <a:cubicBezTo>
                    <a:pt x="15324" y="15598"/>
                    <a:pt x="15306" y="15598"/>
                    <a:pt x="15296" y="15588"/>
                  </a:cubicBezTo>
                  <a:cubicBezTo>
                    <a:pt x="15287" y="15579"/>
                    <a:pt x="15268" y="15569"/>
                    <a:pt x="15249" y="15569"/>
                  </a:cubicBezTo>
                  <a:cubicBezTo>
                    <a:pt x="15239" y="15569"/>
                    <a:pt x="15239" y="15569"/>
                    <a:pt x="15239" y="15588"/>
                  </a:cubicBezTo>
                  <a:cubicBezTo>
                    <a:pt x="15239" y="15598"/>
                    <a:pt x="15239" y="15607"/>
                    <a:pt x="15239" y="15617"/>
                  </a:cubicBezTo>
                  <a:cubicBezTo>
                    <a:pt x="15230" y="15626"/>
                    <a:pt x="15230" y="15626"/>
                    <a:pt x="15220" y="15635"/>
                  </a:cubicBezTo>
                  <a:cubicBezTo>
                    <a:pt x="15220" y="15635"/>
                    <a:pt x="15211" y="15635"/>
                    <a:pt x="15201" y="15645"/>
                  </a:cubicBezTo>
                  <a:cubicBezTo>
                    <a:pt x="15192" y="15645"/>
                    <a:pt x="15192" y="15645"/>
                    <a:pt x="15192" y="15635"/>
                  </a:cubicBezTo>
                  <a:cubicBezTo>
                    <a:pt x="15182" y="15635"/>
                    <a:pt x="15182" y="15626"/>
                    <a:pt x="15182" y="15617"/>
                  </a:cubicBezTo>
                  <a:cubicBezTo>
                    <a:pt x="15182" y="15607"/>
                    <a:pt x="15182" y="15598"/>
                    <a:pt x="15173" y="15598"/>
                  </a:cubicBezTo>
                  <a:cubicBezTo>
                    <a:pt x="15168" y="15593"/>
                    <a:pt x="15164" y="15591"/>
                    <a:pt x="15159" y="15591"/>
                  </a:cubicBezTo>
                  <a:cubicBezTo>
                    <a:pt x="15154" y="15591"/>
                    <a:pt x="15149" y="15593"/>
                    <a:pt x="15145" y="15598"/>
                  </a:cubicBezTo>
                  <a:cubicBezTo>
                    <a:pt x="15138" y="15598"/>
                    <a:pt x="15136" y="15593"/>
                    <a:pt x="15133" y="15593"/>
                  </a:cubicBezTo>
                  <a:cubicBezTo>
                    <a:pt x="15131" y="15593"/>
                    <a:pt x="15129" y="15594"/>
                    <a:pt x="15126" y="15598"/>
                  </a:cubicBezTo>
                  <a:cubicBezTo>
                    <a:pt x="15116" y="15607"/>
                    <a:pt x="15116" y="15607"/>
                    <a:pt x="15107" y="15607"/>
                  </a:cubicBezTo>
                  <a:cubicBezTo>
                    <a:pt x="15116" y="15598"/>
                    <a:pt x="15107" y="15579"/>
                    <a:pt x="15107" y="15569"/>
                  </a:cubicBezTo>
                  <a:cubicBezTo>
                    <a:pt x="15107" y="15560"/>
                    <a:pt x="15107" y="15550"/>
                    <a:pt x="15107" y="15550"/>
                  </a:cubicBezTo>
                  <a:lnTo>
                    <a:pt x="15088" y="15550"/>
                  </a:lnTo>
                  <a:cubicBezTo>
                    <a:pt x="15078" y="15560"/>
                    <a:pt x="15059" y="15579"/>
                    <a:pt x="15050" y="15588"/>
                  </a:cubicBezTo>
                  <a:lnTo>
                    <a:pt x="15050" y="15569"/>
                  </a:lnTo>
                  <a:cubicBezTo>
                    <a:pt x="15031" y="15588"/>
                    <a:pt x="15022" y="15607"/>
                    <a:pt x="15022" y="15635"/>
                  </a:cubicBezTo>
                  <a:cubicBezTo>
                    <a:pt x="15012" y="15626"/>
                    <a:pt x="15003" y="15626"/>
                    <a:pt x="14993" y="15626"/>
                  </a:cubicBezTo>
                  <a:cubicBezTo>
                    <a:pt x="14984" y="15626"/>
                    <a:pt x="14984" y="15617"/>
                    <a:pt x="14984" y="15617"/>
                  </a:cubicBezTo>
                  <a:cubicBezTo>
                    <a:pt x="14984" y="15607"/>
                    <a:pt x="14984" y="15588"/>
                    <a:pt x="14984" y="15579"/>
                  </a:cubicBezTo>
                  <a:cubicBezTo>
                    <a:pt x="14984" y="15569"/>
                    <a:pt x="14984" y="15560"/>
                    <a:pt x="14965" y="15560"/>
                  </a:cubicBezTo>
                  <a:cubicBezTo>
                    <a:pt x="14965" y="15550"/>
                    <a:pt x="14955" y="15550"/>
                    <a:pt x="14955" y="15550"/>
                  </a:cubicBezTo>
                  <a:cubicBezTo>
                    <a:pt x="14946" y="15550"/>
                    <a:pt x="14936" y="15550"/>
                    <a:pt x="14927" y="15560"/>
                  </a:cubicBezTo>
                  <a:cubicBezTo>
                    <a:pt x="14927" y="15569"/>
                    <a:pt x="14927" y="15569"/>
                    <a:pt x="14917" y="15569"/>
                  </a:cubicBezTo>
                  <a:cubicBezTo>
                    <a:pt x="14908" y="15560"/>
                    <a:pt x="14889" y="15569"/>
                    <a:pt x="14880" y="15550"/>
                  </a:cubicBezTo>
                  <a:lnTo>
                    <a:pt x="14870" y="15550"/>
                  </a:lnTo>
                  <a:cubicBezTo>
                    <a:pt x="14880" y="15522"/>
                    <a:pt x="14861" y="15503"/>
                    <a:pt x="14842" y="15484"/>
                  </a:cubicBezTo>
                  <a:cubicBezTo>
                    <a:pt x="14842" y="15484"/>
                    <a:pt x="14832" y="15484"/>
                    <a:pt x="14832" y="15493"/>
                  </a:cubicBezTo>
                  <a:cubicBezTo>
                    <a:pt x="14824" y="15497"/>
                    <a:pt x="14818" y="15500"/>
                    <a:pt x="14814" y="15500"/>
                  </a:cubicBezTo>
                  <a:cubicBezTo>
                    <a:pt x="14807" y="15500"/>
                    <a:pt x="14804" y="15495"/>
                    <a:pt x="14804" y="15484"/>
                  </a:cubicBezTo>
                  <a:cubicBezTo>
                    <a:pt x="14804" y="15465"/>
                    <a:pt x="14804" y="15456"/>
                    <a:pt x="14794" y="15446"/>
                  </a:cubicBezTo>
                  <a:cubicBezTo>
                    <a:pt x="14794" y="15456"/>
                    <a:pt x="14785" y="15456"/>
                    <a:pt x="14775" y="15456"/>
                  </a:cubicBezTo>
                  <a:cubicBezTo>
                    <a:pt x="14757" y="15456"/>
                    <a:pt x="14757" y="15456"/>
                    <a:pt x="14766" y="15475"/>
                  </a:cubicBezTo>
                  <a:lnTo>
                    <a:pt x="14766" y="15484"/>
                  </a:lnTo>
                  <a:cubicBezTo>
                    <a:pt x="14757" y="15475"/>
                    <a:pt x="14747" y="15465"/>
                    <a:pt x="14747" y="15456"/>
                  </a:cubicBezTo>
                  <a:cubicBezTo>
                    <a:pt x="14738" y="15446"/>
                    <a:pt x="14719" y="15427"/>
                    <a:pt x="14700" y="15427"/>
                  </a:cubicBezTo>
                  <a:lnTo>
                    <a:pt x="14690" y="15427"/>
                  </a:lnTo>
                  <a:lnTo>
                    <a:pt x="14643" y="15437"/>
                  </a:lnTo>
                  <a:cubicBezTo>
                    <a:pt x="14624" y="15437"/>
                    <a:pt x="14624" y="15446"/>
                    <a:pt x="14633" y="15456"/>
                  </a:cubicBezTo>
                  <a:cubicBezTo>
                    <a:pt x="14643" y="15465"/>
                    <a:pt x="14643" y="15475"/>
                    <a:pt x="14633" y="15475"/>
                  </a:cubicBezTo>
                  <a:cubicBezTo>
                    <a:pt x="14629" y="15479"/>
                    <a:pt x="14622" y="15482"/>
                    <a:pt x="14615" y="15482"/>
                  </a:cubicBezTo>
                  <a:cubicBezTo>
                    <a:pt x="14607" y="15482"/>
                    <a:pt x="14600" y="15479"/>
                    <a:pt x="14596" y="15475"/>
                  </a:cubicBezTo>
                  <a:cubicBezTo>
                    <a:pt x="14596" y="15465"/>
                    <a:pt x="14586" y="15456"/>
                    <a:pt x="14577" y="15446"/>
                  </a:cubicBezTo>
                  <a:cubicBezTo>
                    <a:pt x="14577" y="15437"/>
                    <a:pt x="14577" y="15427"/>
                    <a:pt x="14577" y="15427"/>
                  </a:cubicBezTo>
                  <a:lnTo>
                    <a:pt x="14567" y="15427"/>
                  </a:lnTo>
                  <a:cubicBezTo>
                    <a:pt x="14539" y="15446"/>
                    <a:pt x="14510" y="15456"/>
                    <a:pt x="14482" y="15465"/>
                  </a:cubicBezTo>
                  <a:cubicBezTo>
                    <a:pt x="14491" y="15465"/>
                    <a:pt x="14491" y="15475"/>
                    <a:pt x="14501" y="15475"/>
                  </a:cubicBezTo>
                  <a:cubicBezTo>
                    <a:pt x="14501" y="15475"/>
                    <a:pt x="14510" y="15484"/>
                    <a:pt x="14520" y="15484"/>
                  </a:cubicBezTo>
                  <a:cubicBezTo>
                    <a:pt x="14529" y="15484"/>
                    <a:pt x="14539" y="15503"/>
                    <a:pt x="14548" y="15512"/>
                  </a:cubicBezTo>
                  <a:cubicBezTo>
                    <a:pt x="14548" y="15522"/>
                    <a:pt x="14548" y="15522"/>
                    <a:pt x="14558" y="15531"/>
                  </a:cubicBezTo>
                  <a:cubicBezTo>
                    <a:pt x="14558" y="15541"/>
                    <a:pt x="14558" y="15550"/>
                    <a:pt x="14558" y="15560"/>
                  </a:cubicBezTo>
                  <a:cubicBezTo>
                    <a:pt x="14567" y="15569"/>
                    <a:pt x="14567" y="15579"/>
                    <a:pt x="14577" y="15588"/>
                  </a:cubicBezTo>
                  <a:cubicBezTo>
                    <a:pt x="14586" y="15588"/>
                    <a:pt x="14596" y="15579"/>
                    <a:pt x="14596" y="15579"/>
                  </a:cubicBezTo>
                  <a:cubicBezTo>
                    <a:pt x="14605" y="15579"/>
                    <a:pt x="14615" y="15588"/>
                    <a:pt x="14624" y="15598"/>
                  </a:cubicBezTo>
                  <a:cubicBezTo>
                    <a:pt x="14643" y="15607"/>
                    <a:pt x="14652" y="15626"/>
                    <a:pt x="14662" y="15645"/>
                  </a:cubicBezTo>
                  <a:cubicBezTo>
                    <a:pt x="14681" y="15654"/>
                    <a:pt x="14690" y="15673"/>
                    <a:pt x="14690" y="15692"/>
                  </a:cubicBezTo>
                  <a:cubicBezTo>
                    <a:pt x="14690" y="15692"/>
                    <a:pt x="14681" y="15683"/>
                    <a:pt x="14671" y="15683"/>
                  </a:cubicBezTo>
                  <a:cubicBezTo>
                    <a:pt x="14669" y="15680"/>
                    <a:pt x="14667" y="15679"/>
                    <a:pt x="14665" y="15679"/>
                  </a:cubicBezTo>
                  <a:cubicBezTo>
                    <a:pt x="14662" y="15679"/>
                    <a:pt x="14662" y="15686"/>
                    <a:pt x="14662" y="15692"/>
                  </a:cubicBezTo>
                  <a:cubicBezTo>
                    <a:pt x="14662" y="15702"/>
                    <a:pt x="14652" y="15702"/>
                    <a:pt x="14652" y="15711"/>
                  </a:cubicBezTo>
                  <a:cubicBezTo>
                    <a:pt x="14652" y="15702"/>
                    <a:pt x="14643" y="15702"/>
                    <a:pt x="14643" y="15702"/>
                  </a:cubicBezTo>
                  <a:cubicBezTo>
                    <a:pt x="14633" y="15683"/>
                    <a:pt x="14615" y="15673"/>
                    <a:pt x="14596" y="15673"/>
                  </a:cubicBezTo>
                  <a:cubicBezTo>
                    <a:pt x="14586" y="15673"/>
                    <a:pt x="14577" y="15664"/>
                    <a:pt x="14558" y="15664"/>
                  </a:cubicBezTo>
                  <a:cubicBezTo>
                    <a:pt x="14558" y="15664"/>
                    <a:pt x="14548" y="15664"/>
                    <a:pt x="14548" y="15673"/>
                  </a:cubicBezTo>
                  <a:cubicBezTo>
                    <a:pt x="14540" y="15677"/>
                    <a:pt x="14534" y="15680"/>
                    <a:pt x="14529" y="15680"/>
                  </a:cubicBezTo>
                  <a:cubicBezTo>
                    <a:pt x="14521" y="15680"/>
                    <a:pt x="14516" y="15675"/>
                    <a:pt x="14510" y="15664"/>
                  </a:cubicBezTo>
                  <a:cubicBezTo>
                    <a:pt x="14510" y="15664"/>
                    <a:pt x="14510" y="15654"/>
                    <a:pt x="14501" y="15654"/>
                  </a:cubicBezTo>
                  <a:cubicBezTo>
                    <a:pt x="14501" y="15654"/>
                    <a:pt x="14501" y="15645"/>
                    <a:pt x="14501" y="15645"/>
                  </a:cubicBezTo>
                  <a:lnTo>
                    <a:pt x="14473" y="15654"/>
                  </a:lnTo>
                  <a:cubicBezTo>
                    <a:pt x="14473" y="15645"/>
                    <a:pt x="14473" y="15645"/>
                    <a:pt x="14463" y="15635"/>
                  </a:cubicBezTo>
                  <a:cubicBezTo>
                    <a:pt x="14463" y="15626"/>
                    <a:pt x="14463" y="15626"/>
                    <a:pt x="14463" y="15626"/>
                  </a:cubicBezTo>
                  <a:cubicBezTo>
                    <a:pt x="14454" y="15626"/>
                    <a:pt x="14454" y="15626"/>
                    <a:pt x="14444" y="15635"/>
                  </a:cubicBezTo>
                  <a:lnTo>
                    <a:pt x="14416" y="15635"/>
                  </a:lnTo>
                  <a:lnTo>
                    <a:pt x="14425" y="15617"/>
                  </a:lnTo>
                  <a:lnTo>
                    <a:pt x="14406" y="15617"/>
                  </a:lnTo>
                  <a:lnTo>
                    <a:pt x="14387" y="15626"/>
                  </a:lnTo>
                  <a:cubicBezTo>
                    <a:pt x="14397" y="15617"/>
                    <a:pt x="14397" y="15607"/>
                    <a:pt x="14397" y="15598"/>
                  </a:cubicBezTo>
                  <a:cubicBezTo>
                    <a:pt x="14397" y="15587"/>
                    <a:pt x="14394" y="15582"/>
                    <a:pt x="14389" y="15582"/>
                  </a:cubicBezTo>
                  <a:cubicBezTo>
                    <a:pt x="14386" y="15582"/>
                    <a:pt x="14382" y="15584"/>
                    <a:pt x="14378" y="15588"/>
                  </a:cubicBezTo>
                  <a:cubicBezTo>
                    <a:pt x="14368" y="15588"/>
                    <a:pt x="14349" y="15598"/>
                    <a:pt x="14340" y="15607"/>
                  </a:cubicBezTo>
                  <a:lnTo>
                    <a:pt x="14340" y="15598"/>
                  </a:lnTo>
                  <a:lnTo>
                    <a:pt x="14359" y="15579"/>
                  </a:lnTo>
                  <a:cubicBezTo>
                    <a:pt x="14354" y="15569"/>
                    <a:pt x="14345" y="15564"/>
                    <a:pt x="14334" y="15564"/>
                  </a:cubicBezTo>
                  <a:cubicBezTo>
                    <a:pt x="14323" y="15564"/>
                    <a:pt x="14312" y="15569"/>
                    <a:pt x="14302" y="15579"/>
                  </a:cubicBezTo>
                  <a:lnTo>
                    <a:pt x="14293" y="15569"/>
                  </a:lnTo>
                  <a:lnTo>
                    <a:pt x="14283" y="15569"/>
                  </a:lnTo>
                  <a:cubicBezTo>
                    <a:pt x="14293" y="15579"/>
                    <a:pt x="14293" y="15588"/>
                    <a:pt x="14293" y="15588"/>
                  </a:cubicBezTo>
                  <a:cubicBezTo>
                    <a:pt x="14302" y="15598"/>
                    <a:pt x="14302" y="15607"/>
                    <a:pt x="14312" y="15617"/>
                  </a:cubicBezTo>
                  <a:cubicBezTo>
                    <a:pt x="14293" y="15626"/>
                    <a:pt x="14274" y="15645"/>
                    <a:pt x="14264" y="15664"/>
                  </a:cubicBezTo>
                  <a:cubicBezTo>
                    <a:pt x="14283" y="15673"/>
                    <a:pt x="14283" y="15683"/>
                    <a:pt x="14274" y="15702"/>
                  </a:cubicBezTo>
                  <a:cubicBezTo>
                    <a:pt x="14264" y="15711"/>
                    <a:pt x="14264" y="15721"/>
                    <a:pt x="14264" y="15730"/>
                  </a:cubicBezTo>
                  <a:cubicBezTo>
                    <a:pt x="14264" y="15749"/>
                    <a:pt x="14264" y="15768"/>
                    <a:pt x="14274" y="15787"/>
                  </a:cubicBezTo>
                  <a:cubicBezTo>
                    <a:pt x="14274" y="15806"/>
                    <a:pt x="14264" y="15825"/>
                    <a:pt x="14255" y="15834"/>
                  </a:cubicBezTo>
                  <a:lnTo>
                    <a:pt x="14236" y="15834"/>
                  </a:lnTo>
                  <a:cubicBezTo>
                    <a:pt x="14245" y="15825"/>
                    <a:pt x="14245" y="15815"/>
                    <a:pt x="14245" y="15796"/>
                  </a:cubicBezTo>
                  <a:cubicBezTo>
                    <a:pt x="14245" y="15796"/>
                    <a:pt x="14245" y="15787"/>
                    <a:pt x="14245" y="15777"/>
                  </a:cubicBezTo>
                  <a:cubicBezTo>
                    <a:pt x="14245" y="15768"/>
                    <a:pt x="14245" y="15759"/>
                    <a:pt x="14245" y="15759"/>
                  </a:cubicBezTo>
                  <a:cubicBezTo>
                    <a:pt x="14236" y="15759"/>
                    <a:pt x="14226" y="15759"/>
                    <a:pt x="14226" y="15768"/>
                  </a:cubicBezTo>
                  <a:cubicBezTo>
                    <a:pt x="14208" y="15777"/>
                    <a:pt x="14198" y="15796"/>
                    <a:pt x="14189" y="15806"/>
                  </a:cubicBezTo>
                  <a:lnTo>
                    <a:pt x="14198" y="15815"/>
                  </a:lnTo>
                  <a:cubicBezTo>
                    <a:pt x="14198" y="15815"/>
                    <a:pt x="14198" y="15825"/>
                    <a:pt x="14189" y="15825"/>
                  </a:cubicBezTo>
                  <a:cubicBezTo>
                    <a:pt x="14189" y="15834"/>
                    <a:pt x="14189" y="15834"/>
                    <a:pt x="14179" y="15844"/>
                  </a:cubicBezTo>
                  <a:cubicBezTo>
                    <a:pt x="14170" y="15825"/>
                    <a:pt x="14151" y="15806"/>
                    <a:pt x="14151" y="15787"/>
                  </a:cubicBezTo>
                  <a:cubicBezTo>
                    <a:pt x="14151" y="15787"/>
                    <a:pt x="14151" y="15777"/>
                    <a:pt x="14141" y="15777"/>
                  </a:cubicBezTo>
                  <a:cubicBezTo>
                    <a:pt x="14141" y="15777"/>
                    <a:pt x="14132" y="15777"/>
                    <a:pt x="14132" y="15787"/>
                  </a:cubicBezTo>
                  <a:lnTo>
                    <a:pt x="14113" y="15787"/>
                  </a:lnTo>
                  <a:cubicBezTo>
                    <a:pt x="14103" y="15787"/>
                    <a:pt x="14094" y="15796"/>
                    <a:pt x="14103" y="15806"/>
                  </a:cubicBezTo>
                  <a:cubicBezTo>
                    <a:pt x="14103" y="15815"/>
                    <a:pt x="14103" y="15815"/>
                    <a:pt x="14094" y="15825"/>
                  </a:cubicBezTo>
                  <a:cubicBezTo>
                    <a:pt x="14084" y="15825"/>
                    <a:pt x="14075" y="15834"/>
                    <a:pt x="14066" y="15844"/>
                  </a:cubicBezTo>
                  <a:lnTo>
                    <a:pt x="14056" y="15844"/>
                  </a:lnTo>
                  <a:cubicBezTo>
                    <a:pt x="14056" y="15834"/>
                    <a:pt x="14056" y="15834"/>
                    <a:pt x="14056" y="15834"/>
                  </a:cubicBezTo>
                  <a:cubicBezTo>
                    <a:pt x="14056" y="15825"/>
                    <a:pt x="14066" y="15825"/>
                    <a:pt x="14066" y="15815"/>
                  </a:cubicBezTo>
                  <a:cubicBezTo>
                    <a:pt x="14056" y="15815"/>
                    <a:pt x="14056" y="15806"/>
                    <a:pt x="14047" y="15806"/>
                  </a:cubicBezTo>
                  <a:lnTo>
                    <a:pt x="14028" y="15806"/>
                  </a:lnTo>
                  <a:cubicBezTo>
                    <a:pt x="14028" y="15815"/>
                    <a:pt x="14018" y="15825"/>
                    <a:pt x="14018" y="15834"/>
                  </a:cubicBezTo>
                  <a:lnTo>
                    <a:pt x="13999" y="15825"/>
                  </a:lnTo>
                  <a:cubicBezTo>
                    <a:pt x="13999" y="15863"/>
                    <a:pt x="13990" y="15872"/>
                    <a:pt x="13961" y="15872"/>
                  </a:cubicBezTo>
                  <a:cubicBezTo>
                    <a:pt x="13961" y="15891"/>
                    <a:pt x="13980" y="15900"/>
                    <a:pt x="13990" y="15919"/>
                  </a:cubicBezTo>
                  <a:lnTo>
                    <a:pt x="13971" y="15919"/>
                  </a:lnTo>
                  <a:cubicBezTo>
                    <a:pt x="13961" y="15910"/>
                    <a:pt x="13952" y="15900"/>
                    <a:pt x="13942" y="15891"/>
                  </a:cubicBezTo>
                  <a:cubicBezTo>
                    <a:pt x="13933" y="15891"/>
                    <a:pt x="13933" y="15891"/>
                    <a:pt x="13942" y="15882"/>
                  </a:cubicBezTo>
                  <a:cubicBezTo>
                    <a:pt x="13942" y="15872"/>
                    <a:pt x="13942" y="15863"/>
                    <a:pt x="13942" y="15853"/>
                  </a:cubicBezTo>
                  <a:cubicBezTo>
                    <a:pt x="13933" y="15853"/>
                    <a:pt x="13933" y="15844"/>
                    <a:pt x="13933" y="15844"/>
                  </a:cubicBezTo>
                  <a:cubicBezTo>
                    <a:pt x="13933" y="15834"/>
                    <a:pt x="13924" y="15825"/>
                    <a:pt x="13924" y="15815"/>
                  </a:cubicBezTo>
                  <a:cubicBezTo>
                    <a:pt x="13914" y="15806"/>
                    <a:pt x="13914" y="15806"/>
                    <a:pt x="13905" y="15806"/>
                  </a:cubicBezTo>
                  <a:cubicBezTo>
                    <a:pt x="13905" y="15806"/>
                    <a:pt x="13895" y="15815"/>
                    <a:pt x="13895" y="15825"/>
                  </a:cubicBezTo>
                  <a:cubicBezTo>
                    <a:pt x="13895" y="15825"/>
                    <a:pt x="13895" y="15834"/>
                    <a:pt x="13895" y="15844"/>
                  </a:cubicBezTo>
                  <a:cubicBezTo>
                    <a:pt x="13895" y="15853"/>
                    <a:pt x="13895" y="15853"/>
                    <a:pt x="13895" y="15863"/>
                  </a:cubicBezTo>
                  <a:cubicBezTo>
                    <a:pt x="13876" y="15863"/>
                    <a:pt x="13876" y="15863"/>
                    <a:pt x="13876" y="15891"/>
                  </a:cubicBezTo>
                  <a:lnTo>
                    <a:pt x="13876" y="15900"/>
                  </a:lnTo>
                  <a:cubicBezTo>
                    <a:pt x="13876" y="15929"/>
                    <a:pt x="13876" y="15929"/>
                    <a:pt x="13848" y="15938"/>
                  </a:cubicBezTo>
                  <a:lnTo>
                    <a:pt x="13819" y="15938"/>
                  </a:lnTo>
                  <a:cubicBezTo>
                    <a:pt x="13810" y="15938"/>
                    <a:pt x="13810" y="15929"/>
                    <a:pt x="13810" y="15929"/>
                  </a:cubicBezTo>
                  <a:cubicBezTo>
                    <a:pt x="13801" y="15919"/>
                    <a:pt x="13801" y="15910"/>
                    <a:pt x="13791" y="15910"/>
                  </a:cubicBezTo>
                  <a:cubicBezTo>
                    <a:pt x="13791" y="15907"/>
                    <a:pt x="13790" y="15906"/>
                    <a:pt x="13789" y="15906"/>
                  </a:cubicBezTo>
                  <a:cubicBezTo>
                    <a:pt x="13785" y="15906"/>
                    <a:pt x="13779" y="15913"/>
                    <a:pt x="13772" y="15919"/>
                  </a:cubicBezTo>
                  <a:cubicBezTo>
                    <a:pt x="13772" y="15929"/>
                    <a:pt x="13763" y="15948"/>
                    <a:pt x="13772" y="15957"/>
                  </a:cubicBezTo>
                  <a:cubicBezTo>
                    <a:pt x="13791" y="15976"/>
                    <a:pt x="13791" y="16005"/>
                    <a:pt x="13772" y="16014"/>
                  </a:cubicBezTo>
                  <a:cubicBezTo>
                    <a:pt x="13769" y="16017"/>
                    <a:pt x="13767" y="16018"/>
                    <a:pt x="13764" y="16018"/>
                  </a:cubicBezTo>
                  <a:cubicBezTo>
                    <a:pt x="13758" y="16018"/>
                    <a:pt x="13753" y="16011"/>
                    <a:pt x="13753" y="16005"/>
                  </a:cubicBezTo>
                  <a:cubicBezTo>
                    <a:pt x="13753" y="15995"/>
                    <a:pt x="13744" y="15986"/>
                    <a:pt x="13744" y="15986"/>
                  </a:cubicBezTo>
                  <a:cubicBezTo>
                    <a:pt x="13744" y="15976"/>
                    <a:pt x="13744" y="15967"/>
                    <a:pt x="13744" y="15957"/>
                  </a:cubicBezTo>
                  <a:cubicBezTo>
                    <a:pt x="13744" y="15948"/>
                    <a:pt x="13744" y="15938"/>
                    <a:pt x="13753" y="15929"/>
                  </a:cubicBezTo>
                  <a:lnTo>
                    <a:pt x="13753" y="15929"/>
                  </a:lnTo>
                  <a:cubicBezTo>
                    <a:pt x="13734" y="15938"/>
                    <a:pt x="13725" y="15957"/>
                    <a:pt x="13715" y="15976"/>
                  </a:cubicBezTo>
                  <a:cubicBezTo>
                    <a:pt x="13715" y="15976"/>
                    <a:pt x="13715" y="15986"/>
                    <a:pt x="13715" y="15986"/>
                  </a:cubicBezTo>
                  <a:cubicBezTo>
                    <a:pt x="13706" y="16005"/>
                    <a:pt x="13706" y="16005"/>
                    <a:pt x="13725" y="16014"/>
                  </a:cubicBezTo>
                  <a:cubicBezTo>
                    <a:pt x="13725" y="16014"/>
                    <a:pt x="13725" y="16024"/>
                    <a:pt x="13715" y="16024"/>
                  </a:cubicBezTo>
                  <a:lnTo>
                    <a:pt x="13696" y="16024"/>
                  </a:lnTo>
                  <a:cubicBezTo>
                    <a:pt x="13696" y="16024"/>
                    <a:pt x="13696" y="16014"/>
                    <a:pt x="13696" y="16005"/>
                  </a:cubicBezTo>
                  <a:cubicBezTo>
                    <a:pt x="13696" y="16005"/>
                    <a:pt x="13696" y="16005"/>
                    <a:pt x="13696" y="15995"/>
                  </a:cubicBezTo>
                  <a:cubicBezTo>
                    <a:pt x="13706" y="15986"/>
                    <a:pt x="13696" y="15976"/>
                    <a:pt x="13687" y="15976"/>
                  </a:cubicBezTo>
                  <a:cubicBezTo>
                    <a:pt x="13668" y="15976"/>
                    <a:pt x="13668" y="15967"/>
                    <a:pt x="13668" y="15957"/>
                  </a:cubicBezTo>
                  <a:cubicBezTo>
                    <a:pt x="13659" y="15938"/>
                    <a:pt x="13659" y="15929"/>
                    <a:pt x="13640" y="15929"/>
                  </a:cubicBezTo>
                  <a:cubicBezTo>
                    <a:pt x="13640" y="15929"/>
                    <a:pt x="13630" y="15919"/>
                    <a:pt x="13621" y="15910"/>
                  </a:cubicBezTo>
                  <a:cubicBezTo>
                    <a:pt x="13621" y="15910"/>
                    <a:pt x="13611" y="15900"/>
                    <a:pt x="13611" y="15891"/>
                  </a:cubicBezTo>
                  <a:cubicBezTo>
                    <a:pt x="13602" y="15900"/>
                    <a:pt x="13592" y="15900"/>
                    <a:pt x="13583" y="15910"/>
                  </a:cubicBezTo>
                  <a:cubicBezTo>
                    <a:pt x="13573" y="15919"/>
                    <a:pt x="13573" y="15929"/>
                    <a:pt x="13592" y="15938"/>
                  </a:cubicBezTo>
                  <a:cubicBezTo>
                    <a:pt x="13592" y="15938"/>
                    <a:pt x="13592" y="15948"/>
                    <a:pt x="13602" y="15948"/>
                  </a:cubicBezTo>
                  <a:cubicBezTo>
                    <a:pt x="13602" y="15957"/>
                    <a:pt x="13602" y="15957"/>
                    <a:pt x="13602" y="15967"/>
                  </a:cubicBezTo>
                  <a:cubicBezTo>
                    <a:pt x="13602" y="15967"/>
                    <a:pt x="13592" y="15967"/>
                    <a:pt x="13592" y="15976"/>
                  </a:cubicBezTo>
                  <a:lnTo>
                    <a:pt x="13564" y="15976"/>
                  </a:lnTo>
                  <a:cubicBezTo>
                    <a:pt x="13545" y="15976"/>
                    <a:pt x="13545" y="15976"/>
                    <a:pt x="13545" y="15986"/>
                  </a:cubicBezTo>
                  <a:cubicBezTo>
                    <a:pt x="13545" y="15995"/>
                    <a:pt x="13545" y="15995"/>
                    <a:pt x="13545" y="16005"/>
                  </a:cubicBezTo>
                  <a:cubicBezTo>
                    <a:pt x="13535" y="15995"/>
                    <a:pt x="13535" y="15995"/>
                    <a:pt x="13526" y="15986"/>
                  </a:cubicBezTo>
                  <a:cubicBezTo>
                    <a:pt x="13517" y="15967"/>
                    <a:pt x="13498" y="15948"/>
                    <a:pt x="13488" y="15929"/>
                  </a:cubicBezTo>
                  <a:lnTo>
                    <a:pt x="13469" y="15929"/>
                  </a:lnTo>
                  <a:cubicBezTo>
                    <a:pt x="13469" y="15938"/>
                    <a:pt x="13469" y="15938"/>
                    <a:pt x="13460" y="15938"/>
                  </a:cubicBezTo>
                  <a:cubicBezTo>
                    <a:pt x="13441" y="15938"/>
                    <a:pt x="13431" y="15957"/>
                    <a:pt x="13422" y="15976"/>
                  </a:cubicBezTo>
                  <a:cubicBezTo>
                    <a:pt x="13441" y="15976"/>
                    <a:pt x="13441" y="15986"/>
                    <a:pt x="13441" y="15995"/>
                  </a:cubicBezTo>
                  <a:cubicBezTo>
                    <a:pt x="13441" y="16014"/>
                    <a:pt x="13441" y="16024"/>
                    <a:pt x="13450" y="16033"/>
                  </a:cubicBezTo>
                  <a:cubicBezTo>
                    <a:pt x="13450" y="16033"/>
                    <a:pt x="13441" y="16042"/>
                    <a:pt x="13441" y="16042"/>
                  </a:cubicBezTo>
                  <a:cubicBezTo>
                    <a:pt x="13441" y="16042"/>
                    <a:pt x="13431" y="16042"/>
                    <a:pt x="13431" y="16033"/>
                  </a:cubicBezTo>
                  <a:cubicBezTo>
                    <a:pt x="13422" y="16014"/>
                    <a:pt x="13422" y="15995"/>
                    <a:pt x="13422" y="15976"/>
                  </a:cubicBezTo>
                  <a:cubicBezTo>
                    <a:pt x="13416" y="15958"/>
                    <a:pt x="13414" y="15952"/>
                    <a:pt x="13408" y="15952"/>
                  </a:cubicBezTo>
                  <a:cubicBezTo>
                    <a:pt x="13405" y="15952"/>
                    <a:pt x="13400" y="15954"/>
                    <a:pt x="13393" y="15957"/>
                  </a:cubicBezTo>
                  <a:cubicBezTo>
                    <a:pt x="13384" y="15967"/>
                    <a:pt x="13384" y="15967"/>
                    <a:pt x="13375" y="15967"/>
                  </a:cubicBezTo>
                  <a:cubicBezTo>
                    <a:pt x="13365" y="15976"/>
                    <a:pt x="13365" y="15976"/>
                    <a:pt x="13356" y="15976"/>
                  </a:cubicBezTo>
                  <a:lnTo>
                    <a:pt x="13346" y="15995"/>
                  </a:lnTo>
                  <a:cubicBezTo>
                    <a:pt x="13346" y="16005"/>
                    <a:pt x="13337" y="16014"/>
                    <a:pt x="13337" y="16024"/>
                  </a:cubicBezTo>
                  <a:cubicBezTo>
                    <a:pt x="13337" y="16033"/>
                    <a:pt x="13327" y="16033"/>
                    <a:pt x="13327" y="16033"/>
                  </a:cubicBezTo>
                  <a:cubicBezTo>
                    <a:pt x="13308" y="16061"/>
                    <a:pt x="13280" y="16080"/>
                    <a:pt x="13252" y="16099"/>
                  </a:cubicBezTo>
                  <a:cubicBezTo>
                    <a:pt x="13270" y="16109"/>
                    <a:pt x="13270" y="16109"/>
                    <a:pt x="13261" y="16128"/>
                  </a:cubicBezTo>
                  <a:lnTo>
                    <a:pt x="13252" y="16118"/>
                  </a:lnTo>
                  <a:cubicBezTo>
                    <a:pt x="13242" y="16128"/>
                    <a:pt x="13242" y="16137"/>
                    <a:pt x="13242" y="16147"/>
                  </a:cubicBezTo>
                  <a:cubicBezTo>
                    <a:pt x="13252" y="16156"/>
                    <a:pt x="13252" y="16166"/>
                    <a:pt x="13252" y="16175"/>
                  </a:cubicBezTo>
                  <a:cubicBezTo>
                    <a:pt x="13261" y="16194"/>
                    <a:pt x="13261" y="16203"/>
                    <a:pt x="13242" y="16213"/>
                  </a:cubicBezTo>
                  <a:lnTo>
                    <a:pt x="13233" y="16213"/>
                  </a:lnTo>
                  <a:cubicBezTo>
                    <a:pt x="13242" y="16222"/>
                    <a:pt x="13252" y="16222"/>
                    <a:pt x="13252" y="16222"/>
                  </a:cubicBezTo>
                  <a:cubicBezTo>
                    <a:pt x="13261" y="16232"/>
                    <a:pt x="13252" y="16241"/>
                    <a:pt x="13261" y="16251"/>
                  </a:cubicBezTo>
                  <a:cubicBezTo>
                    <a:pt x="13261" y="16260"/>
                    <a:pt x="13261" y="16270"/>
                    <a:pt x="13270" y="16279"/>
                  </a:cubicBezTo>
                  <a:cubicBezTo>
                    <a:pt x="13270" y="16289"/>
                    <a:pt x="13280" y="16298"/>
                    <a:pt x="13280" y="16308"/>
                  </a:cubicBezTo>
                  <a:cubicBezTo>
                    <a:pt x="13280" y="16308"/>
                    <a:pt x="13280" y="16317"/>
                    <a:pt x="13270" y="16317"/>
                  </a:cubicBezTo>
                  <a:cubicBezTo>
                    <a:pt x="13270" y="16326"/>
                    <a:pt x="13270" y="16326"/>
                    <a:pt x="13270" y="16336"/>
                  </a:cubicBezTo>
                  <a:cubicBezTo>
                    <a:pt x="13261" y="16336"/>
                    <a:pt x="13252" y="16345"/>
                    <a:pt x="13261" y="16355"/>
                  </a:cubicBezTo>
                  <a:cubicBezTo>
                    <a:pt x="13261" y="16364"/>
                    <a:pt x="13252" y="16364"/>
                    <a:pt x="13252" y="16364"/>
                  </a:cubicBezTo>
                  <a:cubicBezTo>
                    <a:pt x="13242" y="16374"/>
                    <a:pt x="13233" y="16383"/>
                    <a:pt x="13223" y="16383"/>
                  </a:cubicBezTo>
                  <a:cubicBezTo>
                    <a:pt x="13223" y="16393"/>
                    <a:pt x="13214" y="16393"/>
                    <a:pt x="13204" y="16402"/>
                  </a:cubicBezTo>
                  <a:cubicBezTo>
                    <a:pt x="13195" y="16402"/>
                    <a:pt x="13195" y="16402"/>
                    <a:pt x="13195" y="16412"/>
                  </a:cubicBezTo>
                  <a:cubicBezTo>
                    <a:pt x="13195" y="16421"/>
                    <a:pt x="13185" y="16421"/>
                    <a:pt x="13185" y="16431"/>
                  </a:cubicBezTo>
                  <a:cubicBezTo>
                    <a:pt x="13166" y="16440"/>
                    <a:pt x="13157" y="16440"/>
                    <a:pt x="13147" y="16449"/>
                  </a:cubicBezTo>
                  <a:cubicBezTo>
                    <a:pt x="13128" y="16459"/>
                    <a:pt x="13128" y="16478"/>
                    <a:pt x="13128" y="16487"/>
                  </a:cubicBezTo>
                  <a:cubicBezTo>
                    <a:pt x="13119" y="16487"/>
                    <a:pt x="13119" y="16478"/>
                    <a:pt x="13110" y="16478"/>
                  </a:cubicBezTo>
                  <a:cubicBezTo>
                    <a:pt x="13110" y="16468"/>
                    <a:pt x="13100" y="16468"/>
                    <a:pt x="13110" y="16459"/>
                  </a:cubicBezTo>
                  <a:cubicBezTo>
                    <a:pt x="13110" y="16459"/>
                    <a:pt x="13119" y="16449"/>
                    <a:pt x="13119" y="16440"/>
                  </a:cubicBezTo>
                  <a:cubicBezTo>
                    <a:pt x="13110" y="16440"/>
                    <a:pt x="13110" y="16440"/>
                    <a:pt x="13100" y="16431"/>
                  </a:cubicBezTo>
                  <a:lnTo>
                    <a:pt x="13091" y="16431"/>
                  </a:lnTo>
                  <a:cubicBezTo>
                    <a:pt x="13091" y="16431"/>
                    <a:pt x="13091" y="16440"/>
                    <a:pt x="13091" y="16440"/>
                  </a:cubicBezTo>
                  <a:cubicBezTo>
                    <a:pt x="13091" y="16440"/>
                    <a:pt x="13091" y="16449"/>
                    <a:pt x="13091" y="16449"/>
                  </a:cubicBezTo>
                  <a:cubicBezTo>
                    <a:pt x="13081" y="16449"/>
                    <a:pt x="13081" y="16440"/>
                    <a:pt x="13072" y="16440"/>
                  </a:cubicBezTo>
                  <a:cubicBezTo>
                    <a:pt x="13072" y="16440"/>
                    <a:pt x="13062" y="16440"/>
                    <a:pt x="13062" y="16431"/>
                  </a:cubicBezTo>
                  <a:cubicBezTo>
                    <a:pt x="13053" y="16431"/>
                    <a:pt x="13053" y="16431"/>
                    <a:pt x="13053" y="16421"/>
                  </a:cubicBezTo>
                  <a:cubicBezTo>
                    <a:pt x="13053" y="16421"/>
                    <a:pt x="13053" y="16412"/>
                    <a:pt x="13053" y="16402"/>
                  </a:cubicBezTo>
                  <a:cubicBezTo>
                    <a:pt x="13053" y="16383"/>
                    <a:pt x="13053" y="16383"/>
                    <a:pt x="13034" y="16383"/>
                  </a:cubicBezTo>
                  <a:cubicBezTo>
                    <a:pt x="13024" y="16383"/>
                    <a:pt x="13024" y="16393"/>
                    <a:pt x="13024" y="16393"/>
                  </a:cubicBezTo>
                  <a:cubicBezTo>
                    <a:pt x="13015" y="16393"/>
                    <a:pt x="13005" y="16402"/>
                    <a:pt x="13005" y="16412"/>
                  </a:cubicBezTo>
                  <a:cubicBezTo>
                    <a:pt x="13005" y="16421"/>
                    <a:pt x="13005" y="16421"/>
                    <a:pt x="13005" y="16431"/>
                  </a:cubicBezTo>
                  <a:lnTo>
                    <a:pt x="12996" y="16431"/>
                  </a:lnTo>
                  <a:cubicBezTo>
                    <a:pt x="12996" y="16440"/>
                    <a:pt x="12996" y="16440"/>
                    <a:pt x="12996" y="16440"/>
                  </a:cubicBezTo>
                  <a:cubicBezTo>
                    <a:pt x="12986" y="16440"/>
                    <a:pt x="12986" y="16440"/>
                    <a:pt x="12977" y="16431"/>
                  </a:cubicBezTo>
                  <a:cubicBezTo>
                    <a:pt x="12977" y="16431"/>
                    <a:pt x="12986" y="16421"/>
                    <a:pt x="12986" y="16421"/>
                  </a:cubicBezTo>
                  <a:lnTo>
                    <a:pt x="12996" y="16431"/>
                  </a:lnTo>
                  <a:cubicBezTo>
                    <a:pt x="13005" y="16421"/>
                    <a:pt x="12996" y="16412"/>
                    <a:pt x="12986" y="16402"/>
                  </a:cubicBezTo>
                  <a:cubicBezTo>
                    <a:pt x="12977" y="16393"/>
                    <a:pt x="12977" y="16374"/>
                    <a:pt x="12977" y="16364"/>
                  </a:cubicBezTo>
                  <a:cubicBezTo>
                    <a:pt x="12977" y="16364"/>
                    <a:pt x="12968" y="16355"/>
                    <a:pt x="12968" y="16355"/>
                  </a:cubicBezTo>
                  <a:lnTo>
                    <a:pt x="12968" y="16364"/>
                  </a:lnTo>
                  <a:lnTo>
                    <a:pt x="12958" y="16374"/>
                  </a:lnTo>
                  <a:cubicBezTo>
                    <a:pt x="12949" y="16364"/>
                    <a:pt x="12949" y="16364"/>
                    <a:pt x="12949" y="16364"/>
                  </a:cubicBezTo>
                  <a:cubicBezTo>
                    <a:pt x="12939" y="16355"/>
                    <a:pt x="12939" y="16336"/>
                    <a:pt x="12939" y="16326"/>
                  </a:cubicBezTo>
                  <a:cubicBezTo>
                    <a:pt x="12949" y="16317"/>
                    <a:pt x="12949" y="16308"/>
                    <a:pt x="12958" y="16298"/>
                  </a:cubicBezTo>
                  <a:cubicBezTo>
                    <a:pt x="12958" y="16289"/>
                    <a:pt x="12958" y="16260"/>
                    <a:pt x="12939" y="16260"/>
                  </a:cubicBezTo>
                  <a:cubicBezTo>
                    <a:pt x="12939" y="16270"/>
                    <a:pt x="12930" y="16279"/>
                    <a:pt x="12930" y="16289"/>
                  </a:cubicBezTo>
                  <a:cubicBezTo>
                    <a:pt x="12930" y="16295"/>
                    <a:pt x="12925" y="16302"/>
                    <a:pt x="12919" y="16302"/>
                  </a:cubicBezTo>
                  <a:cubicBezTo>
                    <a:pt x="12916" y="16302"/>
                    <a:pt x="12914" y="16301"/>
                    <a:pt x="12911" y="16298"/>
                  </a:cubicBezTo>
                  <a:lnTo>
                    <a:pt x="12873" y="16298"/>
                  </a:lnTo>
                  <a:cubicBezTo>
                    <a:pt x="12873" y="16308"/>
                    <a:pt x="12873" y="16308"/>
                    <a:pt x="12873" y="16308"/>
                  </a:cubicBezTo>
                  <a:lnTo>
                    <a:pt x="12854" y="16308"/>
                  </a:lnTo>
                  <a:cubicBezTo>
                    <a:pt x="12835" y="16298"/>
                    <a:pt x="12816" y="16279"/>
                    <a:pt x="12797" y="16279"/>
                  </a:cubicBezTo>
                  <a:cubicBezTo>
                    <a:pt x="12788" y="16279"/>
                    <a:pt x="12788" y="16270"/>
                    <a:pt x="12788" y="16270"/>
                  </a:cubicBezTo>
                  <a:cubicBezTo>
                    <a:pt x="12788" y="16270"/>
                    <a:pt x="12797" y="16260"/>
                    <a:pt x="12797" y="16260"/>
                  </a:cubicBezTo>
                  <a:lnTo>
                    <a:pt x="12816" y="16260"/>
                  </a:lnTo>
                  <a:cubicBezTo>
                    <a:pt x="12807" y="16251"/>
                    <a:pt x="12797" y="16251"/>
                    <a:pt x="12797" y="16241"/>
                  </a:cubicBezTo>
                  <a:cubicBezTo>
                    <a:pt x="12797" y="16241"/>
                    <a:pt x="12797" y="16232"/>
                    <a:pt x="12797" y="16232"/>
                  </a:cubicBezTo>
                  <a:lnTo>
                    <a:pt x="12816" y="16232"/>
                  </a:lnTo>
                  <a:cubicBezTo>
                    <a:pt x="12826" y="16232"/>
                    <a:pt x="12826" y="16232"/>
                    <a:pt x="12826" y="16241"/>
                  </a:cubicBezTo>
                  <a:cubicBezTo>
                    <a:pt x="12826" y="16251"/>
                    <a:pt x="12826" y="16251"/>
                    <a:pt x="12826" y="16260"/>
                  </a:cubicBezTo>
                  <a:cubicBezTo>
                    <a:pt x="12826" y="16260"/>
                    <a:pt x="12835" y="16251"/>
                    <a:pt x="12835" y="16251"/>
                  </a:cubicBezTo>
                  <a:cubicBezTo>
                    <a:pt x="12840" y="16246"/>
                    <a:pt x="12845" y="16244"/>
                    <a:pt x="12849" y="16244"/>
                  </a:cubicBezTo>
                  <a:cubicBezTo>
                    <a:pt x="12854" y="16244"/>
                    <a:pt x="12859" y="16246"/>
                    <a:pt x="12863" y="16251"/>
                  </a:cubicBezTo>
                  <a:cubicBezTo>
                    <a:pt x="12863" y="16260"/>
                    <a:pt x="12863" y="16260"/>
                    <a:pt x="12863" y="16270"/>
                  </a:cubicBezTo>
                  <a:cubicBezTo>
                    <a:pt x="12873" y="16251"/>
                    <a:pt x="12873" y="16251"/>
                    <a:pt x="12892" y="16251"/>
                  </a:cubicBezTo>
                  <a:lnTo>
                    <a:pt x="12901" y="16251"/>
                  </a:lnTo>
                  <a:cubicBezTo>
                    <a:pt x="12904" y="16253"/>
                    <a:pt x="12907" y="16255"/>
                    <a:pt x="12909" y="16255"/>
                  </a:cubicBezTo>
                  <a:cubicBezTo>
                    <a:pt x="12915" y="16255"/>
                    <a:pt x="12920" y="16248"/>
                    <a:pt x="12920" y="16241"/>
                  </a:cubicBezTo>
                  <a:cubicBezTo>
                    <a:pt x="12920" y="16222"/>
                    <a:pt x="12920" y="16213"/>
                    <a:pt x="12920" y="16194"/>
                  </a:cubicBezTo>
                  <a:cubicBezTo>
                    <a:pt x="12920" y="16184"/>
                    <a:pt x="12920" y="16175"/>
                    <a:pt x="12911" y="16166"/>
                  </a:cubicBezTo>
                  <a:cubicBezTo>
                    <a:pt x="12901" y="16156"/>
                    <a:pt x="12892" y="16147"/>
                    <a:pt x="12882" y="16137"/>
                  </a:cubicBezTo>
                  <a:cubicBezTo>
                    <a:pt x="12873" y="16128"/>
                    <a:pt x="12873" y="16128"/>
                    <a:pt x="12863" y="16118"/>
                  </a:cubicBezTo>
                  <a:cubicBezTo>
                    <a:pt x="12854" y="16118"/>
                    <a:pt x="12854" y="16128"/>
                    <a:pt x="12845" y="16128"/>
                  </a:cubicBezTo>
                  <a:cubicBezTo>
                    <a:pt x="12845" y="16137"/>
                    <a:pt x="12835" y="16137"/>
                    <a:pt x="12835" y="16137"/>
                  </a:cubicBezTo>
                  <a:cubicBezTo>
                    <a:pt x="12826" y="16137"/>
                    <a:pt x="12826" y="16128"/>
                    <a:pt x="12826" y="16128"/>
                  </a:cubicBezTo>
                  <a:cubicBezTo>
                    <a:pt x="12826" y="16118"/>
                    <a:pt x="12826" y="16118"/>
                    <a:pt x="12816" y="16118"/>
                  </a:cubicBezTo>
                  <a:cubicBezTo>
                    <a:pt x="12807" y="16118"/>
                    <a:pt x="12807" y="16109"/>
                    <a:pt x="12807" y="16099"/>
                  </a:cubicBezTo>
                  <a:cubicBezTo>
                    <a:pt x="12807" y="16099"/>
                    <a:pt x="12807" y="16090"/>
                    <a:pt x="12807" y="16090"/>
                  </a:cubicBezTo>
                  <a:cubicBezTo>
                    <a:pt x="12807" y="16090"/>
                    <a:pt x="12797" y="16099"/>
                    <a:pt x="12797" y="16099"/>
                  </a:cubicBezTo>
                  <a:cubicBezTo>
                    <a:pt x="12794" y="16102"/>
                    <a:pt x="12791" y="16103"/>
                    <a:pt x="12788" y="16103"/>
                  </a:cubicBezTo>
                  <a:cubicBezTo>
                    <a:pt x="12782" y="16103"/>
                    <a:pt x="12778" y="16099"/>
                    <a:pt x="12778" y="16099"/>
                  </a:cubicBezTo>
                  <a:cubicBezTo>
                    <a:pt x="12769" y="16090"/>
                    <a:pt x="12769" y="16090"/>
                    <a:pt x="12769" y="16080"/>
                  </a:cubicBezTo>
                  <a:cubicBezTo>
                    <a:pt x="12769" y="16080"/>
                    <a:pt x="12769" y="16071"/>
                    <a:pt x="12769" y="16071"/>
                  </a:cubicBezTo>
                  <a:cubicBezTo>
                    <a:pt x="12750" y="16071"/>
                    <a:pt x="12740" y="16061"/>
                    <a:pt x="12731" y="16052"/>
                  </a:cubicBezTo>
                  <a:cubicBezTo>
                    <a:pt x="12721" y="16042"/>
                    <a:pt x="12721" y="16042"/>
                    <a:pt x="12712" y="16042"/>
                  </a:cubicBezTo>
                  <a:cubicBezTo>
                    <a:pt x="12712" y="16039"/>
                    <a:pt x="12711" y="16038"/>
                    <a:pt x="12710" y="16038"/>
                  </a:cubicBezTo>
                  <a:cubicBezTo>
                    <a:pt x="12707" y="16038"/>
                    <a:pt x="12703" y="16042"/>
                    <a:pt x="12703" y="16042"/>
                  </a:cubicBezTo>
                  <a:cubicBezTo>
                    <a:pt x="12703" y="16033"/>
                    <a:pt x="12693" y="16033"/>
                    <a:pt x="12693" y="16024"/>
                  </a:cubicBezTo>
                  <a:cubicBezTo>
                    <a:pt x="12693" y="16024"/>
                    <a:pt x="12684" y="16014"/>
                    <a:pt x="12684" y="16014"/>
                  </a:cubicBezTo>
                  <a:cubicBezTo>
                    <a:pt x="12693" y="15995"/>
                    <a:pt x="12693" y="15986"/>
                    <a:pt x="12684" y="15967"/>
                  </a:cubicBezTo>
                  <a:cubicBezTo>
                    <a:pt x="12678" y="15956"/>
                    <a:pt x="12676" y="15951"/>
                    <a:pt x="12669" y="15951"/>
                  </a:cubicBezTo>
                  <a:cubicBezTo>
                    <a:pt x="12664" y="15951"/>
                    <a:pt x="12657" y="15953"/>
                    <a:pt x="12646" y="15957"/>
                  </a:cubicBezTo>
                  <a:cubicBezTo>
                    <a:pt x="12646" y="15948"/>
                    <a:pt x="12655" y="15948"/>
                    <a:pt x="12655" y="15938"/>
                  </a:cubicBezTo>
                  <a:cubicBezTo>
                    <a:pt x="12655" y="15938"/>
                    <a:pt x="12655" y="15929"/>
                    <a:pt x="12655" y="15929"/>
                  </a:cubicBezTo>
                  <a:cubicBezTo>
                    <a:pt x="12646" y="15919"/>
                    <a:pt x="12646" y="15919"/>
                    <a:pt x="12646" y="15910"/>
                  </a:cubicBezTo>
                  <a:cubicBezTo>
                    <a:pt x="12636" y="15910"/>
                    <a:pt x="12627" y="15900"/>
                    <a:pt x="12608" y="15900"/>
                  </a:cubicBezTo>
                  <a:cubicBezTo>
                    <a:pt x="12608" y="15900"/>
                    <a:pt x="12608" y="15900"/>
                    <a:pt x="12608" y="15891"/>
                  </a:cubicBezTo>
                  <a:cubicBezTo>
                    <a:pt x="12598" y="15882"/>
                    <a:pt x="12589" y="15882"/>
                    <a:pt x="12579" y="15872"/>
                  </a:cubicBezTo>
                  <a:lnTo>
                    <a:pt x="12570" y="15872"/>
                  </a:lnTo>
                  <a:cubicBezTo>
                    <a:pt x="12564" y="15861"/>
                    <a:pt x="12559" y="15856"/>
                    <a:pt x="12553" y="15856"/>
                  </a:cubicBezTo>
                  <a:cubicBezTo>
                    <a:pt x="12549" y="15856"/>
                    <a:pt x="12546" y="15859"/>
                    <a:pt x="12542" y="15863"/>
                  </a:cubicBezTo>
                  <a:lnTo>
                    <a:pt x="12532" y="15863"/>
                  </a:lnTo>
                  <a:cubicBezTo>
                    <a:pt x="12513" y="15872"/>
                    <a:pt x="12504" y="15872"/>
                    <a:pt x="12494" y="15882"/>
                  </a:cubicBezTo>
                  <a:cubicBezTo>
                    <a:pt x="12485" y="15882"/>
                    <a:pt x="12485" y="15891"/>
                    <a:pt x="12475" y="15900"/>
                  </a:cubicBezTo>
                  <a:lnTo>
                    <a:pt x="12466" y="15900"/>
                  </a:lnTo>
                  <a:cubicBezTo>
                    <a:pt x="12461" y="15896"/>
                    <a:pt x="12454" y="15893"/>
                    <a:pt x="12447" y="15893"/>
                  </a:cubicBezTo>
                  <a:cubicBezTo>
                    <a:pt x="12440" y="15893"/>
                    <a:pt x="12433" y="15896"/>
                    <a:pt x="12428" y="15900"/>
                  </a:cubicBezTo>
                  <a:cubicBezTo>
                    <a:pt x="12419" y="15900"/>
                    <a:pt x="12419" y="15910"/>
                    <a:pt x="12419" y="15910"/>
                  </a:cubicBezTo>
                  <a:cubicBezTo>
                    <a:pt x="12414" y="15915"/>
                    <a:pt x="12409" y="15917"/>
                    <a:pt x="12406" y="15917"/>
                  </a:cubicBezTo>
                  <a:cubicBezTo>
                    <a:pt x="12402" y="15917"/>
                    <a:pt x="12400" y="15915"/>
                    <a:pt x="12400" y="15910"/>
                  </a:cubicBezTo>
                  <a:cubicBezTo>
                    <a:pt x="12390" y="15900"/>
                    <a:pt x="12390" y="15882"/>
                    <a:pt x="12390" y="15872"/>
                  </a:cubicBezTo>
                  <a:lnTo>
                    <a:pt x="12390" y="15872"/>
                  </a:lnTo>
                  <a:lnTo>
                    <a:pt x="12400" y="15882"/>
                  </a:lnTo>
                  <a:cubicBezTo>
                    <a:pt x="12409" y="15872"/>
                    <a:pt x="12409" y="15863"/>
                    <a:pt x="12409" y="15853"/>
                  </a:cubicBezTo>
                  <a:cubicBezTo>
                    <a:pt x="12409" y="15844"/>
                    <a:pt x="12409" y="15844"/>
                    <a:pt x="12409" y="15844"/>
                  </a:cubicBezTo>
                  <a:cubicBezTo>
                    <a:pt x="12400" y="15834"/>
                    <a:pt x="12409" y="15825"/>
                    <a:pt x="12419" y="15815"/>
                  </a:cubicBezTo>
                  <a:cubicBezTo>
                    <a:pt x="12428" y="15806"/>
                    <a:pt x="12437" y="15796"/>
                    <a:pt x="12447" y="15787"/>
                  </a:cubicBezTo>
                  <a:cubicBezTo>
                    <a:pt x="12447" y="15787"/>
                    <a:pt x="12447" y="15777"/>
                    <a:pt x="12447" y="15777"/>
                  </a:cubicBezTo>
                  <a:cubicBezTo>
                    <a:pt x="12437" y="15768"/>
                    <a:pt x="12437" y="15749"/>
                    <a:pt x="12428" y="15740"/>
                  </a:cubicBezTo>
                  <a:lnTo>
                    <a:pt x="12400" y="15740"/>
                  </a:lnTo>
                  <a:cubicBezTo>
                    <a:pt x="12396" y="15748"/>
                    <a:pt x="12390" y="15751"/>
                    <a:pt x="12384" y="15751"/>
                  </a:cubicBezTo>
                  <a:cubicBezTo>
                    <a:pt x="12376" y="15751"/>
                    <a:pt x="12367" y="15745"/>
                    <a:pt x="12362" y="15740"/>
                  </a:cubicBezTo>
                  <a:cubicBezTo>
                    <a:pt x="12362" y="15730"/>
                    <a:pt x="12362" y="15721"/>
                    <a:pt x="12352" y="15721"/>
                  </a:cubicBezTo>
                  <a:cubicBezTo>
                    <a:pt x="12343" y="15711"/>
                    <a:pt x="12324" y="15692"/>
                    <a:pt x="12324" y="15673"/>
                  </a:cubicBezTo>
                  <a:cubicBezTo>
                    <a:pt x="12324" y="15664"/>
                    <a:pt x="12314" y="15664"/>
                    <a:pt x="12314" y="15654"/>
                  </a:cubicBezTo>
                  <a:lnTo>
                    <a:pt x="12314" y="15654"/>
                  </a:lnTo>
                  <a:cubicBezTo>
                    <a:pt x="12324" y="15664"/>
                    <a:pt x="12333" y="15664"/>
                    <a:pt x="12333" y="15664"/>
                  </a:cubicBezTo>
                  <a:cubicBezTo>
                    <a:pt x="12352" y="15673"/>
                    <a:pt x="12362" y="15673"/>
                    <a:pt x="12381" y="15683"/>
                  </a:cubicBezTo>
                  <a:cubicBezTo>
                    <a:pt x="12419" y="15702"/>
                    <a:pt x="12456" y="15711"/>
                    <a:pt x="12494" y="15721"/>
                  </a:cubicBezTo>
                  <a:cubicBezTo>
                    <a:pt x="12513" y="15721"/>
                    <a:pt x="12523" y="15721"/>
                    <a:pt x="12532" y="15730"/>
                  </a:cubicBezTo>
                  <a:cubicBezTo>
                    <a:pt x="12546" y="15737"/>
                    <a:pt x="12554" y="15744"/>
                    <a:pt x="12565" y="15744"/>
                  </a:cubicBezTo>
                  <a:cubicBezTo>
                    <a:pt x="12569" y="15744"/>
                    <a:pt x="12574" y="15742"/>
                    <a:pt x="12579" y="15740"/>
                  </a:cubicBezTo>
                  <a:cubicBezTo>
                    <a:pt x="12589" y="15740"/>
                    <a:pt x="12598" y="15740"/>
                    <a:pt x="12598" y="15749"/>
                  </a:cubicBezTo>
                  <a:cubicBezTo>
                    <a:pt x="12608" y="15768"/>
                    <a:pt x="12608" y="15777"/>
                    <a:pt x="12608" y="15787"/>
                  </a:cubicBezTo>
                  <a:cubicBezTo>
                    <a:pt x="12608" y="15796"/>
                    <a:pt x="12608" y="15796"/>
                    <a:pt x="12608" y="15796"/>
                  </a:cubicBezTo>
                  <a:lnTo>
                    <a:pt x="12627" y="15796"/>
                  </a:lnTo>
                  <a:cubicBezTo>
                    <a:pt x="12636" y="15796"/>
                    <a:pt x="12655" y="15787"/>
                    <a:pt x="12655" y="15777"/>
                  </a:cubicBezTo>
                  <a:cubicBezTo>
                    <a:pt x="12655" y="15777"/>
                    <a:pt x="12665" y="15768"/>
                    <a:pt x="12665" y="15768"/>
                  </a:cubicBezTo>
                  <a:cubicBezTo>
                    <a:pt x="12671" y="15761"/>
                    <a:pt x="12673" y="15755"/>
                    <a:pt x="12677" y="15755"/>
                  </a:cubicBezTo>
                  <a:cubicBezTo>
                    <a:pt x="12679" y="15755"/>
                    <a:pt x="12681" y="15756"/>
                    <a:pt x="12684" y="15759"/>
                  </a:cubicBezTo>
                  <a:cubicBezTo>
                    <a:pt x="12703" y="15768"/>
                    <a:pt x="12712" y="15777"/>
                    <a:pt x="12731" y="15777"/>
                  </a:cubicBezTo>
                  <a:cubicBezTo>
                    <a:pt x="12740" y="15777"/>
                    <a:pt x="12740" y="15787"/>
                    <a:pt x="12740" y="15787"/>
                  </a:cubicBezTo>
                  <a:cubicBezTo>
                    <a:pt x="12731" y="15796"/>
                    <a:pt x="12731" y="15806"/>
                    <a:pt x="12740" y="15806"/>
                  </a:cubicBezTo>
                  <a:cubicBezTo>
                    <a:pt x="12750" y="15825"/>
                    <a:pt x="12740" y="15834"/>
                    <a:pt x="12731" y="15834"/>
                  </a:cubicBezTo>
                  <a:cubicBezTo>
                    <a:pt x="12731" y="15844"/>
                    <a:pt x="12731" y="15844"/>
                    <a:pt x="12721" y="15853"/>
                  </a:cubicBezTo>
                  <a:lnTo>
                    <a:pt x="12731" y="15853"/>
                  </a:lnTo>
                  <a:cubicBezTo>
                    <a:pt x="12731" y="15863"/>
                    <a:pt x="12731" y="15872"/>
                    <a:pt x="12731" y="15872"/>
                  </a:cubicBezTo>
                  <a:cubicBezTo>
                    <a:pt x="12731" y="15900"/>
                    <a:pt x="12750" y="15910"/>
                    <a:pt x="12759" y="15919"/>
                  </a:cubicBezTo>
                  <a:cubicBezTo>
                    <a:pt x="12769" y="15900"/>
                    <a:pt x="12778" y="15891"/>
                    <a:pt x="12778" y="15872"/>
                  </a:cubicBezTo>
                  <a:cubicBezTo>
                    <a:pt x="12785" y="15865"/>
                    <a:pt x="12792" y="15859"/>
                    <a:pt x="12798" y="15859"/>
                  </a:cubicBezTo>
                  <a:cubicBezTo>
                    <a:pt x="12801" y="15859"/>
                    <a:pt x="12804" y="15860"/>
                    <a:pt x="12807" y="15863"/>
                  </a:cubicBezTo>
                  <a:cubicBezTo>
                    <a:pt x="12813" y="15863"/>
                    <a:pt x="12815" y="15867"/>
                    <a:pt x="12819" y="15867"/>
                  </a:cubicBezTo>
                  <a:cubicBezTo>
                    <a:pt x="12820" y="15867"/>
                    <a:pt x="12822" y="15866"/>
                    <a:pt x="12826" y="15863"/>
                  </a:cubicBezTo>
                  <a:lnTo>
                    <a:pt x="12835" y="15863"/>
                  </a:lnTo>
                  <a:cubicBezTo>
                    <a:pt x="12845" y="15872"/>
                    <a:pt x="12854" y="15891"/>
                    <a:pt x="12854" y="15900"/>
                  </a:cubicBezTo>
                  <a:cubicBezTo>
                    <a:pt x="12854" y="15910"/>
                    <a:pt x="12845" y="15910"/>
                    <a:pt x="12845" y="15919"/>
                  </a:cubicBezTo>
                  <a:lnTo>
                    <a:pt x="12854" y="15919"/>
                  </a:lnTo>
                  <a:cubicBezTo>
                    <a:pt x="12854" y="15919"/>
                    <a:pt x="12863" y="15929"/>
                    <a:pt x="12863" y="15929"/>
                  </a:cubicBezTo>
                  <a:cubicBezTo>
                    <a:pt x="12863" y="15938"/>
                    <a:pt x="12863" y="15938"/>
                    <a:pt x="12863" y="15938"/>
                  </a:cubicBezTo>
                  <a:cubicBezTo>
                    <a:pt x="12882" y="15938"/>
                    <a:pt x="12873" y="15948"/>
                    <a:pt x="12873" y="15957"/>
                  </a:cubicBezTo>
                  <a:cubicBezTo>
                    <a:pt x="12863" y="15976"/>
                    <a:pt x="12882" y="15995"/>
                    <a:pt x="12892" y="15995"/>
                  </a:cubicBezTo>
                  <a:lnTo>
                    <a:pt x="12920" y="15995"/>
                  </a:lnTo>
                  <a:cubicBezTo>
                    <a:pt x="12920" y="15995"/>
                    <a:pt x="12920" y="15986"/>
                    <a:pt x="12930" y="15986"/>
                  </a:cubicBezTo>
                  <a:cubicBezTo>
                    <a:pt x="12934" y="15990"/>
                    <a:pt x="12937" y="15993"/>
                    <a:pt x="12940" y="15993"/>
                  </a:cubicBezTo>
                  <a:cubicBezTo>
                    <a:pt x="12944" y="15993"/>
                    <a:pt x="12949" y="15990"/>
                    <a:pt x="12958" y="15986"/>
                  </a:cubicBezTo>
                  <a:lnTo>
                    <a:pt x="13005" y="15986"/>
                  </a:lnTo>
                  <a:cubicBezTo>
                    <a:pt x="13024" y="15986"/>
                    <a:pt x="13024" y="15986"/>
                    <a:pt x="13024" y="15976"/>
                  </a:cubicBezTo>
                  <a:cubicBezTo>
                    <a:pt x="13024" y="15967"/>
                    <a:pt x="13034" y="15957"/>
                    <a:pt x="13034" y="15957"/>
                  </a:cubicBezTo>
                  <a:cubicBezTo>
                    <a:pt x="13043" y="15948"/>
                    <a:pt x="13043" y="15938"/>
                    <a:pt x="13043" y="15929"/>
                  </a:cubicBezTo>
                  <a:cubicBezTo>
                    <a:pt x="13043" y="15910"/>
                    <a:pt x="13043" y="15910"/>
                    <a:pt x="13053" y="15910"/>
                  </a:cubicBezTo>
                  <a:lnTo>
                    <a:pt x="13072" y="15910"/>
                  </a:lnTo>
                  <a:cubicBezTo>
                    <a:pt x="13078" y="15917"/>
                    <a:pt x="13085" y="15923"/>
                    <a:pt x="13092" y="15923"/>
                  </a:cubicBezTo>
                  <a:cubicBezTo>
                    <a:pt x="13095" y="15923"/>
                    <a:pt x="13097" y="15922"/>
                    <a:pt x="13100" y="15919"/>
                  </a:cubicBezTo>
                  <a:lnTo>
                    <a:pt x="13147" y="15919"/>
                  </a:lnTo>
                  <a:cubicBezTo>
                    <a:pt x="13157" y="15910"/>
                    <a:pt x="13157" y="15910"/>
                    <a:pt x="13157" y="15900"/>
                  </a:cubicBezTo>
                  <a:cubicBezTo>
                    <a:pt x="13147" y="15891"/>
                    <a:pt x="13147" y="15882"/>
                    <a:pt x="13157" y="15872"/>
                  </a:cubicBezTo>
                  <a:cubicBezTo>
                    <a:pt x="13157" y="15872"/>
                    <a:pt x="13157" y="15863"/>
                    <a:pt x="13166" y="15863"/>
                  </a:cubicBezTo>
                  <a:cubicBezTo>
                    <a:pt x="13147" y="15863"/>
                    <a:pt x="13147" y="15863"/>
                    <a:pt x="13138" y="15844"/>
                  </a:cubicBezTo>
                  <a:cubicBezTo>
                    <a:pt x="13138" y="15844"/>
                    <a:pt x="13138" y="15834"/>
                    <a:pt x="13128" y="15834"/>
                  </a:cubicBezTo>
                  <a:cubicBezTo>
                    <a:pt x="13128" y="15825"/>
                    <a:pt x="13121" y="15820"/>
                    <a:pt x="13114" y="15820"/>
                  </a:cubicBezTo>
                  <a:cubicBezTo>
                    <a:pt x="13107" y="15820"/>
                    <a:pt x="13100" y="15825"/>
                    <a:pt x="13100" y="15834"/>
                  </a:cubicBezTo>
                  <a:lnTo>
                    <a:pt x="13091" y="15834"/>
                  </a:lnTo>
                  <a:cubicBezTo>
                    <a:pt x="13081" y="15825"/>
                    <a:pt x="13081" y="15825"/>
                    <a:pt x="13100" y="15825"/>
                  </a:cubicBezTo>
                  <a:cubicBezTo>
                    <a:pt x="13091" y="15806"/>
                    <a:pt x="13081" y="15796"/>
                    <a:pt x="13062" y="15796"/>
                  </a:cubicBezTo>
                  <a:cubicBezTo>
                    <a:pt x="13053" y="15796"/>
                    <a:pt x="13043" y="15777"/>
                    <a:pt x="13053" y="15777"/>
                  </a:cubicBezTo>
                  <a:cubicBezTo>
                    <a:pt x="13053" y="15768"/>
                    <a:pt x="13053" y="15759"/>
                    <a:pt x="13053" y="15740"/>
                  </a:cubicBezTo>
                  <a:cubicBezTo>
                    <a:pt x="13053" y="15740"/>
                    <a:pt x="13053" y="15740"/>
                    <a:pt x="13053" y="15730"/>
                  </a:cubicBezTo>
                  <a:lnTo>
                    <a:pt x="13072" y="15759"/>
                  </a:lnTo>
                  <a:cubicBezTo>
                    <a:pt x="13081" y="15740"/>
                    <a:pt x="13081" y="15740"/>
                    <a:pt x="13072" y="15730"/>
                  </a:cubicBezTo>
                  <a:cubicBezTo>
                    <a:pt x="13072" y="15721"/>
                    <a:pt x="13062" y="15721"/>
                    <a:pt x="13062" y="15711"/>
                  </a:cubicBezTo>
                  <a:cubicBezTo>
                    <a:pt x="13053" y="15702"/>
                    <a:pt x="13053" y="15702"/>
                    <a:pt x="13062" y="15692"/>
                  </a:cubicBezTo>
                  <a:lnTo>
                    <a:pt x="13091" y="15692"/>
                  </a:lnTo>
                  <a:cubicBezTo>
                    <a:pt x="13096" y="15690"/>
                    <a:pt x="13100" y="15689"/>
                    <a:pt x="13104" y="15689"/>
                  </a:cubicBezTo>
                  <a:cubicBezTo>
                    <a:pt x="13115" y="15689"/>
                    <a:pt x="13122" y="15697"/>
                    <a:pt x="13128" y="15711"/>
                  </a:cubicBezTo>
                  <a:cubicBezTo>
                    <a:pt x="13128" y="15721"/>
                    <a:pt x="13128" y="15721"/>
                    <a:pt x="13128" y="15721"/>
                  </a:cubicBezTo>
                  <a:cubicBezTo>
                    <a:pt x="13147" y="15730"/>
                    <a:pt x="13157" y="15730"/>
                    <a:pt x="13176" y="15730"/>
                  </a:cubicBezTo>
                  <a:cubicBezTo>
                    <a:pt x="13176" y="15709"/>
                    <a:pt x="13181" y="15698"/>
                    <a:pt x="13196" y="15698"/>
                  </a:cubicBezTo>
                  <a:cubicBezTo>
                    <a:pt x="13201" y="15698"/>
                    <a:pt x="13207" y="15699"/>
                    <a:pt x="13214" y="15702"/>
                  </a:cubicBezTo>
                  <a:lnTo>
                    <a:pt x="13223" y="15702"/>
                  </a:lnTo>
                  <a:cubicBezTo>
                    <a:pt x="13223" y="15702"/>
                    <a:pt x="13223" y="15692"/>
                    <a:pt x="13223" y="15692"/>
                  </a:cubicBezTo>
                  <a:cubicBezTo>
                    <a:pt x="13233" y="15692"/>
                    <a:pt x="13252" y="15683"/>
                    <a:pt x="13261" y="15673"/>
                  </a:cubicBezTo>
                  <a:cubicBezTo>
                    <a:pt x="13270" y="15664"/>
                    <a:pt x="13280" y="15654"/>
                    <a:pt x="13299" y="15654"/>
                  </a:cubicBezTo>
                  <a:cubicBezTo>
                    <a:pt x="13299" y="15654"/>
                    <a:pt x="13299" y="15645"/>
                    <a:pt x="13299" y="15635"/>
                  </a:cubicBezTo>
                  <a:cubicBezTo>
                    <a:pt x="13289" y="15617"/>
                    <a:pt x="13280" y="15607"/>
                    <a:pt x="13280" y="15588"/>
                  </a:cubicBezTo>
                  <a:cubicBezTo>
                    <a:pt x="13280" y="15588"/>
                    <a:pt x="13270" y="15579"/>
                    <a:pt x="13270" y="15579"/>
                  </a:cubicBezTo>
                  <a:cubicBezTo>
                    <a:pt x="13270" y="15579"/>
                    <a:pt x="13261" y="15579"/>
                    <a:pt x="13261" y="15588"/>
                  </a:cubicBezTo>
                  <a:cubicBezTo>
                    <a:pt x="13261" y="15588"/>
                    <a:pt x="13261" y="15598"/>
                    <a:pt x="13252" y="15598"/>
                  </a:cubicBezTo>
                  <a:lnTo>
                    <a:pt x="13214" y="15560"/>
                  </a:lnTo>
                  <a:cubicBezTo>
                    <a:pt x="13242" y="15560"/>
                    <a:pt x="13242" y="15550"/>
                    <a:pt x="13252" y="15541"/>
                  </a:cubicBezTo>
                  <a:cubicBezTo>
                    <a:pt x="13252" y="15541"/>
                    <a:pt x="13261" y="15550"/>
                    <a:pt x="13270" y="15550"/>
                  </a:cubicBezTo>
                  <a:cubicBezTo>
                    <a:pt x="13270" y="15560"/>
                    <a:pt x="13280" y="15560"/>
                    <a:pt x="13280" y="15569"/>
                  </a:cubicBezTo>
                  <a:cubicBezTo>
                    <a:pt x="13289" y="15560"/>
                    <a:pt x="13289" y="15550"/>
                    <a:pt x="13289" y="15541"/>
                  </a:cubicBezTo>
                  <a:cubicBezTo>
                    <a:pt x="13289" y="15531"/>
                    <a:pt x="13289" y="15531"/>
                    <a:pt x="13299" y="15522"/>
                  </a:cubicBezTo>
                  <a:lnTo>
                    <a:pt x="13308" y="15522"/>
                  </a:lnTo>
                  <a:cubicBezTo>
                    <a:pt x="13308" y="15512"/>
                    <a:pt x="13308" y="15512"/>
                    <a:pt x="13318" y="15512"/>
                  </a:cubicBezTo>
                  <a:cubicBezTo>
                    <a:pt x="13327" y="15512"/>
                    <a:pt x="13327" y="15503"/>
                    <a:pt x="13337" y="15493"/>
                  </a:cubicBezTo>
                  <a:cubicBezTo>
                    <a:pt x="13337" y="15493"/>
                    <a:pt x="13337" y="15484"/>
                    <a:pt x="13337" y="15475"/>
                  </a:cubicBezTo>
                  <a:cubicBezTo>
                    <a:pt x="13337" y="15475"/>
                    <a:pt x="13341" y="15470"/>
                    <a:pt x="13347" y="15470"/>
                  </a:cubicBezTo>
                  <a:cubicBezTo>
                    <a:pt x="13349" y="15470"/>
                    <a:pt x="13352" y="15471"/>
                    <a:pt x="13356" y="15475"/>
                  </a:cubicBezTo>
                  <a:cubicBezTo>
                    <a:pt x="13365" y="15475"/>
                    <a:pt x="13375" y="15475"/>
                    <a:pt x="13375" y="15484"/>
                  </a:cubicBezTo>
                  <a:lnTo>
                    <a:pt x="13393" y="15484"/>
                  </a:lnTo>
                  <a:cubicBezTo>
                    <a:pt x="13403" y="15475"/>
                    <a:pt x="13403" y="15475"/>
                    <a:pt x="13412" y="15465"/>
                  </a:cubicBezTo>
                  <a:cubicBezTo>
                    <a:pt x="13422" y="15456"/>
                    <a:pt x="13422" y="15456"/>
                    <a:pt x="13431" y="15456"/>
                  </a:cubicBezTo>
                  <a:cubicBezTo>
                    <a:pt x="13431" y="15446"/>
                    <a:pt x="13441" y="15446"/>
                    <a:pt x="13441" y="15437"/>
                  </a:cubicBezTo>
                  <a:cubicBezTo>
                    <a:pt x="13441" y="15427"/>
                    <a:pt x="13441" y="15418"/>
                    <a:pt x="13450" y="15408"/>
                  </a:cubicBezTo>
                  <a:cubicBezTo>
                    <a:pt x="13441" y="15399"/>
                    <a:pt x="13431" y="15399"/>
                    <a:pt x="13431" y="15389"/>
                  </a:cubicBezTo>
                  <a:cubicBezTo>
                    <a:pt x="13422" y="15380"/>
                    <a:pt x="13422" y="15370"/>
                    <a:pt x="13422" y="15370"/>
                  </a:cubicBezTo>
                  <a:cubicBezTo>
                    <a:pt x="13422" y="15361"/>
                    <a:pt x="13422" y="15361"/>
                    <a:pt x="13412" y="15361"/>
                  </a:cubicBezTo>
                  <a:cubicBezTo>
                    <a:pt x="13403" y="15352"/>
                    <a:pt x="13384" y="15352"/>
                    <a:pt x="13365" y="15352"/>
                  </a:cubicBezTo>
                  <a:cubicBezTo>
                    <a:pt x="13365" y="15348"/>
                    <a:pt x="13364" y="15347"/>
                    <a:pt x="13363" y="15347"/>
                  </a:cubicBezTo>
                  <a:cubicBezTo>
                    <a:pt x="13360" y="15347"/>
                    <a:pt x="13356" y="15352"/>
                    <a:pt x="13356" y="15352"/>
                  </a:cubicBezTo>
                  <a:cubicBezTo>
                    <a:pt x="13356" y="15361"/>
                    <a:pt x="13346" y="15361"/>
                    <a:pt x="13346" y="15361"/>
                  </a:cubicBezTo>
                  <a:cubicBezTo>
                    <a:pt x="13327" y="15352"/>
                    <a:pt x="13308" y="15342"/>
                    <a:pt x="13299" y="15333"/>
                  </a:cubicBezTo>
                  <a:cubicBezTo>
                    <a:pt x="13299" y="15333"/>
                    <a:pt x="13299" y="15323"/>
                    <a:pt x="13299" y="15323"/>
                  </a:cubicBezTo>
                  <a:cubicBezTo>
                    <a:pt x="13294" y="15328"/>
                    <a:pt x="13289" y="15330"/>
                    <a:pt x="13285" y="15330"/>
                  </a:cubicBezTo>
                  <a:cubicBezTo>
                    <a:pt x="13280" y="15330"/>
                    <a:pt x="13275" y="15328"/>
                    <a:pt x="13270" y="15323"/>
                  </a:cubicBezTo>
                  <a:cubicBezTo>
                    <a:pt x="13252" y="15333"/>
                    <a:pt x="13242" y="15333"/>
                    <a:pt x="13223" y="15342"/>
                  </a:cubicBezTo>
                  <a:cubicBezTo>
                    <a:pt x="13223" y="15342"/>
                    <a:pt x="13214" y="15342"/>
                    <a:pt x="13214" y="15333"/>
                  </a:cubicBezTo>
                  <a:cubicBezTo>
                    <a:pt x="13204" y="15323"/>
                    <a:pt x="13204" y="15323"/>
                    <a:pt x="13195" y="15323"/>
                  </a:cubicBezTo>
                  <a:cubicBezTo>
                    <a:pt x="13195" y="15323"/>
                    <a:pt x="13185" y="15314"/>
                    <a:pt x="13185" y="15304"/>
                  </a:cubicBezTo>
                  <a:cubicBezTo>
                    <a:pt x="13185" y="15295"/>
                    <a:pt x="13195" y="15295"/>
                    <a:pt x="13204" y="15295"/>
                  </a:cubicBezTo>
                  <a:cubicBezTo>
                    <a:pt x="13214" y="15295"/>
                    <a:pt x="13223" y="15295"/>
                    <a:pt x="13214" y="15304"/>
                  </a:cubicBezTo>
                  <a:cubicBezTo>
                    <a:pt x="13214" y="15314"/>
                    <a:pt x="13214" y="15323"/>
                    <a:pt x="13223" y="15323"/>
                  </a:cubicBezTo>
                  <a:cubicBezTo>
                    <a:pt x="13223" y="15304"/>
                    <a:pt x="13242" y="15295"/>
                    <a:pt x="13261" y="15295"/>
                  </a:cubicBezTo>
                  <a:cubicBezTo>
                    <a:pt x="13270" y="15295"/>
                    <a:pt x="13280" y="15285"/>
                    <a:pt x="13289" y="15285"/>
                  </a:cubicBezTo>
                  <a:cubicBezTo>
                    <a:pt x="13289" y="15276"/>
                    <a:pt x="13308" y="15276"/>
                    <a:pt x="13318" y="15276"/>
                  </a:cubicBezTo>
                  <a:cubicBezTo>
                    <a:pt x="13318" y="15285"/>
                    <a:pt x="13327" y="15285"/>
                    <a:pt x="13327" y="15285"/>
                  </a:cubicBezTo>
                  <a:cubicBezTo>
                    <a:pt x="13337" y="15285"/>
                    <a:pt x="13346" y="15285"/>
                    <a:pt x="13356" y="15295"/>
                  </a:cubicBezTo>
                  <a:cubicBezTo>
                    <a:pt x="13363" y="15298"/>
                    <a:pt x="13367" y="15300"/>
                    <a:pt x="13371" y="15300"/>
                  </a:cubicBezTo>
                  <a:cubicBezTo>
                    <a:pt x="13377" y="15300"/>
                    <a:pt x="13381" y="15294"/>
                    <a:pt x="13393" y="15276"/>
                  </a:cubicBezTo>
                  <a:cubicBezTo>
                    <a:pt x="13393" y="15266"/>
                    <a:pt x="13403" y="15257"/>
                    <a:pt x="13412" y="15257"/>
                  </a:cubicBezTo>
                  <a:lnTo>
                    <a:pt x="13431" y="15257"/>
                  </a:lnTo>
                  <a:cubicBezTo>
                    <a:pt x="13403" y="15247"/>
                    <a:pt x="13403" y="15228"/>
                    <a:pt x="13403" y="15210"/>
                  </a:cubicBezTo>
                  <a:cubicBezTo>
                    <a:pt x="13403" y="15200"/>
                    <a:pt x="13403" y="15200"/>
                    <a:pt x="13403" y="15200"/>
                  </a:cubicBezTo>
                  <a:cubicBezTo>
                    <a:pt x="13403" y="15191"/>
                    <a:pt x="13403" y="15181"/>
                    <a:pt x="13393" y="15181"/>
                  </a:cubicBezTo>
                  <a:lnTo>
                    <a:pt x="13375" y="15181"/>
                  </a:lnTo>
                  <a:cubicBezTo>
                    <a:pt x="13375" y="15172"/>
                    <a:pt x="13365" y="15153"/>
                    <a:pt x="13356" y="15143"/>
                  </a:cubicBezTo>
                  <a:cubicBezTo>
                    <a:pt x="13356" y="15143"/>
                    <a:pt x="13346" y="15134"/>
                    <a:pt x="13346" y="15134"/>
                  </a:cubicBezTo>
                  <a:cubicBezTo>
                    <a:pt x="13337" y="15134"/>
                    <a:pt x="13337" y="15143"/>
                    <a:pt x="13337" y="15143"/>
                  </a:cubicBezTo>
                  <a:cubicBezTo>
                    <a:pt x="13327" y="15153"/>
                    <a:pt x="13327" y="15153"/>
                    <a:pt x="13327" y="15162"/>
                  </a:cubicBezTo>
                  <a:cubicBezTo>
                    <a:pt x="13327" y="15162"/>
                    <a:pt x="13327" y="15172"/>
                    <a:pt x="13327" y="15172"/>
                  </a:cubicBezTo>
                  <a:cubicBezTo>
                    <a:pt x="13327" y="15181"/>
                    <a:pt x="13318" y="15181"/>
                    <a:pt x="13308" y="15181"/>
                  </a:cubicBezTo>
                  <a:lnTo>
                    <a:pt x="13299" y="15172"/>
                  </a:lnTo>
                  <a:cubicBezTo>
                    <a:pt x="13293" y="15172"/>
                    <a:pt x="13286" y="15176"/>
                    <a:pt x="13283" y="15176"/>
                  </a:cubicBezTo>
                  <a:cubicBezTo>
                    <a:pt x="13281" y="15176"/>
                    <a:pt x="13280" y="15175"/>
                    <a:pt x="13280" y="15172"/>
                  </a:cubicBezTo>
                  <a:cubicBezTo>
                    <a:pt x="13280" y="15172"/>
                    <a:pt x="13270" y="15162"/>
                    <a:pt x="13270" y="15153"/>
                  </a:cubicBezTo>
                  <a:cubicBezTo>
                    <a:pt x="13266" y="15148"/>
                    <a:pt x="13259" y="15146"/>
                    <a:pt x="13253" y="15146"/>
                  </a:cubicBezTo>
                  <a:cubicBezTo>
                    <a:pt x="13247" y="15146"/>
                    <a:pt x="13242" y="15148"/>
                    <a:pt x="13242" y="15153"/>
                  </a:cubicBezTo>
                  <a:cubicBezTo>
                    <a:pt x="13233" y="15162"/>
                    <a:pt x="13223" y="15162"/>
                    <a:pt x="13214" y="15162"/>
                  </a:cubicBezTo>
                  <a:cubicBezTo>
                    <a:pt x="13214" y="15153"/>
                    <a:pt x="13214" y="15143"/>
                    <a:pt x="13204" y="15143"/>
                  </a:cubicBezTo>
                  <a:cubicBezTo>
                    <a:pt x="13185" y="15153"/>
                    <a:pt x="13195" y="15162"/>
                    <a:pt x="13195" y="15162"/>
                  </a:cubicBezTo>
                  <a:cubicBezTo>
                    <a:pt x="13195" y="15172"/>
                    <a:pt x="13195" y="15172"/>
                    <a:pt x="13185" y="15172"/>
                  </a:cubicBezTo>
                  <a:cubicBezTo>
                    <a:pt x="13176" y="15172"/>
                    <a:pt x="13176" y="15172"/>
                    <a:pt x="13166" y="15181"/>
                  </a:cubicBezTo>
                  <a:cubicBezTo>
                    <a:pt x="13176" y="15181"/>
                    <a:pt x="13176" y="15181"/>
                    <a:pt x="13176" y="15191"/>
                  </a:cubicBezTo>
                  <a:cubicBezTo>
                    <a:pt x="13185" y="15191"/>
                    <a:pt x="13195" y="15200"/>
                    <a:pt x="13185" y="15200"/>
                  </a:cubicBezTo>
                  <a:cubicBezTo>
                    <a:pt x="13176" y="15210"/>
                    <a:pt x="13176" y="15219"/>
                    <a:pt x="13176" y="15219"/>
                  </a:cubicBezTo>
                  <a:cubicBezTo>
                    <a:pt x="13176" y="15228"/>
                    <a:pt x="13176" y="15228"/>
                    <a:pt x="13176" y="15228"/>
                  </a:cubicBezTo>
                  <a:lnTo>
                    <a:pt x="13166" y="15228"/>
                  </a:lnTo>
                  <a:cubicBezTo>
                    <a:pt x="13166" y="15219"/>
                    <a:pt x="13166" y="15210"/>
                    <a:pt x="13157" y="15200"/>
                  </a:cubicBezTo>
                  <a:cubicBezTo>
                    <a:pt x="13157" y="15191"/>
                    <a:pt x="13166" y="15181"/>
                    <a:pt x="13157" y="15181"/>
                  </a:cubicBezTo>
                  <a:cubicBezTo>
                    <a:pt x="13147" y="15172"/>
                    <a:pt x="13147" y="15172"/>
                    <a:pt x="13147" y="15162"/>
                  </a:cubicBezTo>
                  <a:cubicBezTo>
                    <a:pt x="13157" y="15153"/>
                    <a:pt x="13147" y="15143"/>
                    <a:pt x="13138" y="15143"/>
                  </a:cubicBezTo>
                  <a:lnTo>
                    <a:pt x="13128" y="15143"/>
                  </a:lnTo>
                  <a:cubicBezTo>
                    <a:pt x="13121" y="15139"/>
                    <a:pt x="13116" y="15137"/>
                    <a:pt x="13113" y="15137"/>
                  </a:cubicBezTo>
                  <a:cubicBezTo>
                    <a:pt x="13110" y="15137"/>
                    <a:pt x="13110" y="15142"/>
                    <a:pt x="13110" y="15153"/>
                  </a:cubicBezTo>
                  <a:cubicBezTo>
                    <a:pt x="13110" y="15162"/>
                    <a:pt x="13110" y="15172"/>
                    <a:pt x="13110" y="15172"/>
                  </a:cubicBezTo>
                  <a:cubicBezTo>
                    <a:pt x="13110" y="15181"/>
                    <a:pt x="13110" y="15181"/>
                    <a:pt x="13110" y="15181"/>
                  </a:cubicBezTo>
                  <a:cubicBezTo>
                    <a:pt x="13100" y="15181"/>
                    <a:pt x="13100" y="15191"/>
                    <a:pt x="13091" y="15191"/>
                  </a:cubicBezTo>
                  <a:cubicBezTo>
                    <a:pt x="13091" y="15191"/>
                    <a:pt x="13091" y="15191"/>
                    <a:pt x="13081" y="15200"/>
                  </a:cubicBezTo>
                  <a:cubicBezTo>
                    <a:pt x="13081" y="15191"/>
                    <a:pt x="13081" y="15191"/>
                    <a:pt x="13081" y="15191"/>
                  </a:cubicBezTo>
                  <a:cubicBezTo>
                    <a:pt x="13081" y="15181"/>
                    <a:pt x="13081" y="15181"/>
                    <a:pt x="13081" y="15181"/>
                  </a:cubicBezTo>
                  <a:lnTo>
                    <a:pt x="13072" y="15181"/>
                  </a:lnTo>
                  <a:cubicBezTo>
                    <a:pt x="13062" y="15181"/>
                    <a:pt x="13062" y="15191"/>
                    <a:pt x="13053" y="15191"/>
                  </a:cubicBezTo>
                  <a:cubicBezTo>
                    <a:pt x="13053" y="15191"/>
                    <a:pt x="13062" y="15200"/>
                    <a:pt x="13062" y="15200"/>
                  </a:cubicBezTo>
                  <a:cubicBezTo>
                    <a:pt x="13062" y="15210"/>
                    <a:pt x="13062" y="15210"/>
                    <a:pt x="13062" y="15219"/>
                  </a:cubicBezTo>
                  <a:cubicBezTo>
                    <a:pt x="13053" y="15219"/>
                    <a:pt x="13053" y="15228"/>
                    <a:pt x="13043" y="15228"/>
                  </a:cubicBezTo>
                  <a:cubicBezTo>
                    <a:pt x="13053" y="15219"/>
                    <a:pt x="13043" y="15200"/>
                    <a:pt x="13034" y="15200"/>
                  </a:cubicBezTo>
                  <a:cubicBezTo>
                    <a:pt x="13024" y="15191"/>
                    <a:pt x="13015" y="15181"/>
                    <a:pt x="13005" y="15181"/>
                  </a:cubicBezTo>
                  <a:cubicBezTo>
                    <a:pt x="12996" y="15172"/>
                    <a:pt x="12986" y="15172"/>
                    <a:pt x="12986" y="15162"/>
                  </a:cubicBezTo>
                  <a:cubicBezTo>
                    <a:pt x="12996" y="15153"/>
                    <a:pt x="12986" y="15153"/>
                    <a:pt x="12977" y="15153"/>
                  </a:cubicBezTo>
                  <a:cubicBezTo>
                    <a:pt x="12977" y="15153"/>
                    <a:pt x="12968" y="15143"/>
                    <a:pt x="12968" y="15143"/>
                  </a:cubicBezTo>
                  <a:cubicBezTo>
                    <a:pt x="12958" y="15134"/>
                    <a:pt x="12949" y="15134"/>
                    <a:pt x="12939" y="15124"/>
                  </a:cubicBezTo>
                  <a:cubicBezTo>
                    <a:pt x="12939" y="15124"/>
                    <a:pt x="12939" y="15124"/>
                    <a:pt x="12939" y="15115"/>
                  </a:cubicBezTo>
                  <a:cubicBezTo>
                    <a:pt x="12939" y="15105"/>
                    <a:pt x="12939" y="15105"/>
                    <a:pt x="12930" y="15096"/>
                  </a:cubicBezTo>
                  <a:cubicBezTo>
                    <a:pt x="12930" y="15096"/>
                    <a:pt x="12930" y="15086"/>
                    <a:pt x="12920" y="15086"/>
                  </a:cubicBezTo>
                  <a:cubicBezTo>
                    <a:pt x="12920" y="15086"/>
                    <a:pt x="12920" y="15077"/>
                    <a:pt x="12920" y="15077"/>
                  </a:cubicBezTo>
                  <a:cubicBezTo>
                    <a:pt x="12920" y="15068"/>
                    <a:pt x="12930" y="15058"/>
                    <a:pt x="12930" y="15058"/>
                  </a:cubicBezTo>
                  <a:cubicBezTo>
                    <a:pt x="12939" y="15049"/>
                    <a:pt x="12939" y="15039"/>
                    <a:pt x="12939" y="15030"/>
                  </a:cubicBezTo>
                  <a:cubicBezTo>
                    <a:pt x="12939" y="15020"/>
                    <a:pt x="12939" y="15011"/>
                    <a:pt x="12939" y="15011"/>
                  </a:cubicBezTo>
                  <a:cubicBezTo>
                    <a:pt x="12939" y="15001"/>
                    <a:pt x="12949" y="15001"/>
                    <a:pt x="12958" y="15001"/>
                  </a:cubicBezTo>
                  <a:cubicBezTo>
                    <a:pt x="12958" y="14992"/>
                    <a:pt x="12958" y="14992"/>
                    <a:pt x="12949" y="14992"/>
                  </a:cubicBezTo>
                  <a:cubicBezTo>
                    <a:pt x="12939" y="14982"/>
                    <a:pt x="12930" y="14982"/>
                    <a:pt x="12939" y="14963"/>
                  </a:cubicBezTo>
                  <a:cubicBezTo>
                    <a:pt x="12939" y="14954"/>
                    <a:pt x="12949" y="14954"/>
                    <a:pt x="12949" y="14944"/>
                  </a:cubicBezTo>
                  <a:cubicBezTo>
                    <a:pt x="12949" y="14935"/>
                    <a:pt x="12949" y="14926"/>
                    <a:pt x="12939" y="14916"/>
                  </a:cubicBezTo>
                  <a:lnTo>
                    <a:pt x="12939" y="14926"/>
                  </a:lnTo>
                  <a:cubicBezTo>
                    <a:pt x="12930" y="14916"/>
                    <a:pt x="12930" y="14907"/>
                    <a:pt x="12939" y="14897"/>
                  </a:cubicBezTo>
                  <a:cubicBezTo>
                    <a:pt x="12920" y="14888"/>
                    <a:pt x="12892" y="14869"/>
                    <a:pt x="12882" y="14840"/>
                  </a:cubicBezTo>
                  <a:lnTo>
                    <a:pt x="12873" y="14840"/>
                  </a:lnTo>
                  <a:cubicBezTo>
                    <a:pt x="12873" y="14831"/>
                    <a:pt x="12863" y="14821"/>
                    <a:pt x="12863" y="14812"/>
                  </a:cubicBezTo>
                  <a:lnTo>
                    <a:pt x="12854" y="14803"/>
                  </a:lnTo>
                  <a:cubicBezTo>
                    <a:pt x="12845" y="14793"/>
                    <a:pt x="12845" y="14793"/>
                    <a:pt x="12845" y="14793"/>
                  </a:cubicBezTo>
                  <a:cubicBezTo>
                    <a:pt x="12835" y="14793"/>
                    <a:pt x="12835" y="14784"/>
                    <a:pt x="12826" y="14784"/>
                  </a:cubicBezTo>
                  <a:cubicBezTo>
                    <a:pt x="12818" y="14780"/>
                    <a:pt x="12813" y="14777"/>
                    <a:pt x="12810" y="14777"/>
                  </a:cubicBezTo>
                  <a:cubicBezTo>
                    <a:pt x="12807" y="14777"/>
                    <a:pt x="12807" y="14782"/>
                    <a:pt x="12807" y="14793"/>
                  </a:cubicBezTo>
                  <a:cubicBezTo>
                    <a:pt x="12797" y="14812"/>
                    <a:pt x="12797" y="14831"/>
                    <a:pt x="12797" y="14850"/>
                  </a:cubicBezTo>
                  <a:lnTo>
                    <a:pt x="12788" y="14850"/>
                  </a:lnTo>
                  <a:cubicBezTo>
                    <a:pt x="12778" y="14850"/>
                    <a:pt x="12778" y="14850"/>
                    <a:pt x="12778" y="14840"/>
                  </a:cubicBezTo>
                  <a:cubicBezTo>
                    <a:pt x="12778" y="14831"/>
                    <a:pt x="12788" y="14821"/>
                    <a:pt x="12788" y="14812"/>
                  </a:cubicBezTo>
                  <a:cubicBezTo>
                    <a:pt x="12788" y="14803"/>
                    <a:pt x="12788" y="14803"/>
                    <a:pt x="12797" y="14793"/>
                  </a:cubicBezTo>
                  <a:cubicBezTo>
                    <a:pt x="12797" y="14784"/>
                    <a:pt x="12778" y="14765"/>
                    <a:pt x="12769" y="14765"/>
                  </a:cubicBezTo>
                  <a:cubicBezTo>
                    <a:pt x="12759" y="14765"/>
                    <a:pt x="12759" y="14765"/>
                    <a:pt x="12759" y="14755"/>
                  </a:cubicBezTo>
                  <a:lnTo>
                    <a:pt x="12750" y="14755"/>
                  </a:lnTo>
                  <a:cubicBezTo>
                    <a:pt x="12731" y="14774"/>
                    <a:pt x="12721" y="14793"/>
                    <a:pt x="12712" y="14812"/>
                  </a:cubicBezTo>
                  <a:cubicBezTo>
                    <a:pt x="12703" y="14812"/>
                    <a:pt x="12703" y="14812"/>
                    <a:pt x="12693" y="14821"/>
                  </a:cubicBezTo>
                  <a:cubicBezTo>
                    <a:pt x="12693" y="14812"/>
                    <a:pt x="12693" y="14812"/>
                    <a:pt x="12693" y="14812"/>
                  </a:cubicBezTo>
                  <a:cubicBezTo>
                    <a:pt x="12703" y="14793"/>
                    <a:pt x="12693" y="14793"/>
                    <a:pt x="12684" y="14793"/>
                  </a:cubicBezTo>
                  <a:lnTo>
                    <a:pt x="12655" y="14793"/>
                  </a:lnTo>
                  <a:cubicBezTo>
                    <a:pt x="12655" y="14793"/>
                    <a:pt x="12655" y="14793"/>
                    <a:pt x="12646" y="14784"/>
                  </a:cubicBezTo>
                  <a:cubicBezTo>
                    <a:pt x="12646" y="14784"/>
                    <a:pt x="12646" y="14774"/>
                    <a:pt x="12655" y="14774"/>
                  </a:cubicBezTo>
                  <a:cubicBezTo>
                    <a:pt x="12655" y="14774"/>
                    <a:pt x="12655" y="14765"/>
                    <a:pt x="12665" y="14765"/>
                  </a:cubicBezTo>
                  <a:cubicBezTo>
                    <a:pt x="12674" y="14755"/>
                    <a:pt x="12674" y="14755"/>
                    <a:pt x="12665" y="14736"/>
                  </a:cubicBezTo>
                  <a:cubicBezTo>
                    <a:pt x="12655" y="14736"/>
                    <a:pt x="12646" y="14727"/>
                    <a:pt x="12646" y="14727"/>
                  </a:cubicBezTo>
                  <a:cubicBezTo>
                    <a:pt x="12636" y="14736"/>
                    <a:pt x="12636" y="14736"/>
                    <a:pt x="12627" y="14746"/>
                  </a:cubicBezTo>
                  <a:cubicBezTo>
                    <a:pt x="12627" y="14746"/>
                    <a:pt x="12617" y="14755"/>
                    <a:pt x="12617" y="14755"/>
                  </a:cubicBezTo>
                  <a:cubicBezTo>
                    <a:pt x="12598" y="14755"/>
                    <a:pt x="12598" y="14765"/>
                    <a:pt x="12598" y="14784"/>
                  </a:cubicBezTo>
                  <a:cubicBezTo>
                    <a:pt x="12598" y="14793"/>
                    <a:pt x="12589" y="14803"/>
                    <a:pt x="12579" y="14803"/>
                  </a:cubicBezTo>
                  <a:cubicBezTo>
                    <a:pt x="12577" y="14800"/>
                    <a:pt x="12574" y="14799"/>
                    <a:pt x="12572" y="14799"/>
                  </a:cubicBezTo>
                  <a:cubicBezTo>
                    <a:pt x="12566" y="14799"/>
                    <a:pt x="12563" y="14805"/>
                    <a:pt x="12570" y="14812"/>
                  </a:cubicBezTo>
                  <a:cubicBezTo>
                    <a:pt x="12570" y="14821"/>
                    <a:pt x="12570" y="14821"/>
                    <a:pt x="12570" y="14821"/>
                  </a:cubicBezTo>
                  <a:cubicBezTo>
                    <a:pt x="12570" y="14831"/>
                    <a:pt x="12570" y="14840"/>
                    <a:pt x="12570" y="14840"/>
                  </a:cubicBezTo>
                  <a:lnTo>
                    <a:pt x="12551" y="14840"/>
                  </a:lnTo>
                  <a:cubicBezTo>
                    <a:pt x="12551" y="14831"/>
                    <a:pt x="12542" y="14831"/>
                    <a:pt x="12542" y="14821"/>
                  </a:cubicBezTo>
                  <a:cubicBezTo>
                    <a:pt x="12561" y="14821"/>
                    <a:pt x="12561" y="14821"/>
                    <a:pt x="12551" y="14803"/>
                  </a:cubicBezTo>
                  <a:cubicBezTo>
                    <a:pt x="12551" y="14803"/>
                    <a:pt x="12551" y="14793"/>
                    <a:pt x="12551" y="14793"/>
                  </a:cubicBezTo>
                  <a:cubicBezTo>
                    <a:pt x="12551" y="14784"/>
                    <a:pt x="12542" y="14765"/>
                    <a:pt x="12523" y="14755"/>
                  </a:cubicBezTo>
                  <a:lnTo>
                    <a:pt x="12523" y="14755"/>
                  </a:lnTo>
                  <a:cubicBezTo>
                    <a:pt x="12523" y="14765"/>
                    <a:pt x="12532" y="14774"/>
                    <a:pt x="12532" y="14784"/>
                  </a:cubicBezTo>
                  <a:cubicBezTo>
                    <a:pt x="12532" y="14793"/>
                    <a:pt x="12532" y="14793"/>
                    <a:pt x="12532" y="14803"/>
                  </a:cubicBezTo>
                  <a:cubicBezTo>
                    <a:pt x="12532" y="14812"/>
                    <a:pt x="12523" y="14812"/>
                    <a:pt x="12523" y="14821"/>
                  </a:cubicBezTo>
                  <a:cubicBezTo>
                    <a:pt x="12523" y="14831"/>
                    <a:pt x="12513" y="14831"/>
                    <a:pt x="12504" y="14831"/>
                  </a:cubicBezTo>
                  <a:cubicBezTo>
                    <a:pt x="12494" y="14821"/>
                    <a:pt x="12485" y="14793"/>
                    <a:pt x="12504" y="14784"/>
                  </a:cubicBezTo>
                  <a:cubicBezTo>
                    <a:pt x="12513" y="14765"/>
                    <a:pt x="12504" y="14755"/>
                    <a:pt x="12504" y="14746"/>
                  </a:cubicBezTo>
                  <a:cubicBezTo>
                    <a:pt x="12504" y="14736"/>
                    <a:pt x="12494" y="14736"/>
                    <a:pt x="12485" y="14736"/>
                  </a:cubicBezTo>
                  <a:cubicBezTo>
                    <a:pt x="12485" y="14746"/>
                    <a:pt x="12475" y="14746"/>
                    <a:pt x="12475" y="14755"/>
                  </a:cubicBezTo>
                  <a:cubicBezTo>
                    <a:pt x="12475" y="14765"/>
                    <a:pt x="12466" y="14765"/>
                    <a:pt x="12466" y="14765"/>
                  </a:cubicBezTo>
                  <a:lnTo>
                    <a:pt x="12437" y="14765"/>
                  </a:lnTo>
                  <a:cubicBezTo>
                    <a:pt x="12419" y="14755"/>
                    <a:pt x="12419" y="14755"/>
                    <a:pt x="12419" y="14736"/>
                  </a:cubicBezTo>
                  <a:lnTo>
                    <a:pt x="12419" y="14717"/>
                  </a:lnTo>
                  <a:cubicBezTo>
                    <a:pt x="12419" y="14708"/>
                    <a:pt x="12419" y="14708"/>
                    <a:pt x="12400" y="14698"/>
                  </a:cubicBezTo>
                  <a:cubicBezTo>
                    <a:pt x="12400" y="14698"/>
                    <a:pt x="12400" y="14689"/>
                    <a:pt x="12409" y="14689"/>
                  </a:cubicBezTo>
                  <a:cubicBezTo>
                    <a:pt x="12400" y="14679"/>
                    <a:pt x="12400" y="14670"/>
                    <a:pt x="12400" y="14670"/>
                  </a:cubicBezTo>
                  <a:cubicBezTo>
                    <a:pt x="12400" y="14661"/>
                    <a:pt x="12400" y="14661"/>
                    <a:pt x="12390" y="14651"/>
                  </a:cubicBezTo>
                  <a:cubicBezTo>
                    <a:pt x="12390" y="14651"/>
                    <a:pt x="12381" y="14651"/>
                    <a:pt x="12381" y="14661"/>
                  </a:cubicBezTo>
                  <a:cubicBezTo>
                    <a:pt x="12371" y="14670"/>
                    <a:pt x="12371" y="14670"/>
                    <a:pt x="12371" y="14679"/>
                  </a:cubicBezTo>
                  <a:cubicBezTo>
                    <a:pt x="12371" y="14689"/>
                    <a:pt x="12371" y="14689"/>
                    <a:pt x="12362" y="14698"/>
                  </a:cubicBezTo>
                  <a:cubicBezTo>
                    <a:pt x="12362" y="14698"/>
                    <a:pt x="12362" y="14708"/>
                    <a:pt x="12362" y="14717"/>
                  </a:cubicBezTo>
                  <a:cubicBezTo>
                    <a:pt x="12362" y="14717"/>
                    <a:pt x="12371" y="14727"/>
                    <a:pt x="12362" y="14727"/>
                  </a:cubicBezTo>
                  <a:cubicBezTo>
                    <a:pt x="12352" y="14736"/>
                    <a:pt x="12343" y="14746"/>
                    <a:pt x="12333" y="14746"/>
                  </a:cubicBezTo>
                  <a:cubicBezTo>
                    <a:pt x="12333" y="14749"/>
                    <a:pt x="12332" y="14750"/>
                    <a:pt x="12331" y="14750"/>
                  </a:cubicBezTo>
                  <a:cubicBezTo>
                    <a:pt x="12328" y="14750"/>
                    <a:pt x="12324" y="14746"/>
                    <a:pt x="12324" y="14746"/>
                  </a:cubicBezTo>
                  <a:cubicBezTo>
                    <a:pt x="12333" y="14736"/>
                    <a:pt x="12343" y="14727"/>
                    <a:pt x="12343" y="14708"/>
                  </a:cubicBezTo>
                  <a:cubicBezTo>
                    <a:pt x="12324" y="14708"/>
                    <a:pt x="12314" y="14698"/>
                    <a:pt x="12314" y="14670"/>
                  </a:cubicBezTo>
                  <a:lnTo>
                    <a:pt x="12305" y="14679"/>
                  </a:lnTo>
                  <a:cubicBezTo>
                    <a:pt x="12296" y="14670"/>
                    <a:pt x="12296" y="14661"/>
                    <a:pt x="12286" y="14651"/>
                  </a:cubicBezTo>
                  <a:lnTo>
                    <a:pt x="12277" y="14651"/>
                  </a:lnTo>
                  <a:cubicBezTo>
                    <a:pt x="12267" y="14651"/>
                    <a:pt x="12267" y="14661"/>
                    <a:pt x="12258" y="14661"/>
                  </a:cubicBezTo>
                  <a:cubicBezTo>
                    <a:pt x="12258" y="14670"/>
                    <a:pt x="12267" y="14670"/>
                    <a:pt x="12267" y="14670"/>
                  </a:cubicBezTo>
                  <a:cubicBezTo>
                    <a:pt x="12267" y="14679"/>
                    <a:pt x="12267" y="14679"/>
                    <a:pt x="12267" y="14679"/>
                  </a:cubicBezTo>
                  <a:cubicBezTo>
                    <a:pt x="12267" y="14679"/>
                    <a:pt x="12267" y="14684"/>
                    <a:pt x="12264" y="14684"/>
                  </a:cubicBezTo>
                  <a:cubicBezTo>
                    <a:pt x="12263" y="14684"/>
                    <a:pt x="12261" y="14683"/>
                    <a:pt x="12258" y="14679"/>
                  </a:cubicBezTo>
                  <a:cubicBezTo>
                    <a:pt x="12258" y="14679"/>
                    <a:pt x="12248" y="14670"/>
                    <a:pt x="12239" y="14670"/>
                  </a:cubicBezTo>
                  <a:cubicBezTo>
                    <a:pt x="12229" y="14661"/>
                    <a:pt x="12229" y="14661"/>
                    <a:pt x="12229" y="14651"/>
                  </a:cubicBezTo>
                  <a:cubicBezTo>
                    <a:pt x="12229" y="14642"/>
                    <a:pt x="12229" y="14642"/>
                    <a:pt x="12220" y="14642"/>
                  </a:cubicBezTo>
                  <a:cubicBezTo>
                    <a:pt x="12210" y="14642"/>
                    <a:pt x="12210" y="14632"/>
                    <a:pt x="12201" y="14632"/>
                  </a:cubicBezTo>
                  <a:lnTo>
                    <a:pt x="12191" y="14632"/>
                  </a:lnTo>
                  <a:cubicBezTo>
                    <a:pt x="12191" y="14632"/>
                    <a:pt x="12191" y="14632"/>
                    <a:pt x="12182" y="14642"/>
                  </a:cubicBezTo>
                  <a:cubicBezTo>
                    <a:pt x="12182" y="14661"/>
                    <a:pt x="12172" y="14670"/>
                    <a:pt x="12163" y="14679"/>
                  </a:cubicBezTo>
                  <a:cubicBezTo>
                    <a:pt x="12163" y="14689"/>
                    <a:pt x="12163" y="14689"/>
                    <a:pt x="12163" y="14689"/>
                  </a:cubicBezTo>
                  <a:cubicBezTo>
                    <a:pt x="12154" y="14679"/>
                    <a:pt x="12154" y="14670"/>
                    <a:pt x="12154" y="14670"/>
                  </a:cubicBezTo>
                  <a:cubicBezTo>
                    <a:pt x="12154" y="14670"/>
                    <a:pt x="12144" y="14661"/>
                    <a:pt x="12144" y="14661"/>
                  </a:cubicBezTo>
                  <a:lnTo>
                    <a:pt x="12154" y="14661"/>
                  </a:lnTo>
                  <a:cubicBezTo>
                    <a:pt x="12144" y="14642"/>
                    <a:pt x="12135" y="14632"/>
                    <a:pt x="12125" y="14623"/>
                  </a:cubicBezTo>
                  <a:cubicBezTo>
                    <a:pt x="12125" y="14613"/>
                    <a:pt x="12116" y="14613"/>
                    <a:pt x="12106" y="14613"/>
                  </a:cubicBezTo>
                  <a:cubicBezTo>
                    <a:pt x="12106" y="14613"/>
                    <a:pt x="12106" y="14623"/>
                    <a:pt x="12106" y="14632"/>
                  </a:cubicBezTo>
                  <a:cubicBezTo>
                    <a:pt x="12106" y="14632"/>
                    <a:pt x="12106" y="14642"/>
                    <a:pt x="12106" y="14651"/>
                  </a:cubicBezTo>
                  <a:cubicBezTo>
                    <a:pt x="12106" y="14661"/>
                    <a:pt x="12106" y="14670"/>
                    <a:pt x="12116" y="14679"/>
                  </a:cubicBezTo>
                  <a:lnTo>
                    <a:pt x="12097" y="14679"/>
                  </a:lnTo>
                  <a:cubicBezTo>
                    <a:pt x="12087" y="14670"/>
                    <a:pt x="12087" y="14651"/>
                    <a:pt x="12087" y="14642"/>
                  </a:cubicBezTo>
                  <a:cubicBezTo>
                    <a:pt x="12087" y="14623"/>
                    <a:pt x="12087" y="14613"/>
                    <a:pt x="12087" y="14594"/>
                  </a:cubicBezTo>
                  <a:cubicBezTo>
                    <a:pt x="12087" y="14585"/>
                    <a:pt x="12087" y="14575"/>
                    <a:pt x="12087" y="14566"/>
                  </a:cubicBezTo>
                  <a:cubicBezTo>
                    <a:pt x="12078" y="14547"/>
                    <a:pt x="12078" y="14547"/>
                    <a:pt x="12087" y="14537"/>
                  </a:cubicBezTo>
                  <a:cubicBezTo>
                    <a:pt x="12087" y="14519"/>
                    <a:pt x="12068" y="14500"/>
                    <a:pt x="12049" y="14490"/>
                  </a:cubicBezTo>
                  <a:cubicBezTo>
                    <a:pt x="12059" y="14490"/>
                    <a:pt x="12059" y="14481"/>
                    <a:pt x="12068" y="14471"/>
                  </a:cubicBezTo>
                  <a:cubicBezTo>
                    <a:pt x="12068" y="14471"/>
                    <a:pt x="12068" y="14462"/>
                    <a:pt x="12078" y="14452"/>
                  </a:cubicBezTo>
                  <a:lnTo>
                    <a:pt x="12068" y="14452"/>
                  </a:lnTo>
                  <a:lnTo>
                    <a:pt x="12059" y="14462"/>
                  </a:lnTo>
                  <a:cubicBezTo>
                    <a:pt x="12051" y="14454"/>
                    <a:pt x="12041" y="14451"/>
                    <a:pt x="12033" y="14451"/>
                  </a:cubicBezTo>
                  <a:cubicBezTo>
                    <a:pt x="12021" y="14451"/>
                    <a:pt x="12012" y="14456"/>
                    <a:pt x="12012" y="14462"/>
                  </a:cubicBezTo>
                  <a:lnTo>
                    <a:pt x="12030" y="14481"/>
                  </a:lnTo>
                  <a:lnTo>
                    <a:pt x="12021" y="14481"/>
                  </a:lnTo>
                  <a:cubicBezTo>
                    <a:pt x="12012" y="14481"/>
                    <a:pt x="12002" y="14471"/>
                    <a:pt x="11993" y="14471"/>
                  </a:cubicBezTo>
                  <a:cubicBezTo>
                    <a:pt x="11989" y="14467"/>
                    <a:pt x="11986" y="14465"/>
                    <a:pt x="11985" y="14465"/>
                  </a:cubicBezTo>
                  <a:cubicBezTo>
                    <a:pt x="11983" y="14465"/>
                    <a:pt x="11983" y="14470"/>
                    <a:pt x="11983" y="14481"/>
                  </a:cubicBezTo>
                  <a:cubicBezTo>
                    <a:pt x="11983" y="14490"/>
                    <a:pt x="11983" y="14500"/>
                    <a:pt x="11983" y="14500"/>
                  </a:cubicBezTo>
                  <a:lnTo>
                    <a:pt x="11964" y="14490"/>
                  </a:lnTo>
                  <a:lnTo>
                    <a:pt x="11955" y="14500"/>
                  </a:lnTo>
                  <a:lnTo>
                    <a:pt x="11964" y="14509"/>
                  </a:lnTo>
                  <a:cubicBezTo>
                    <a:pt x="11959" y="14514"/>
                    <a:pt x="11955" y="14516"/>
                    <a:pt x="11951" y="14516"/>
                  </a:cubicBezTo>
                  <a:cubicBezTo>
                    <a:pt x="11948" y="14516"/>
                    <a:pt x="11945" y="14514"/>
                    <a:pt x="11945" y="14509"/>
                  </a:cubicBezTo>
                  <a:lnTo>
                    <a:pt x="11936" y="14509"/>
                  </a:lnTo>
                  <a:cubicBezTo>
                    <a:pt x="11936" y="14500"/>
                    <a:pt x="11926" y="14500"/>
                    <a:pt x="11926" y="14500"/>
                  </a:cubicBezTo>
                  <a:cubicBezTo>
                    <a:pt x="11926" y="14500"/>
                    <a:pt x="11926" y="14509"/>
                    <a:pt x="11917" y="14509"/>
                  </a:cubicBezTo>
                  <a:cubicBezTo>
                    <a:pt x="11917" y="14519"/>
                    <a:pt x="11917" y="14519"/>
                    <a:pt x="11917" y="14528"/>
                  </a:cubicBezTo>
                  <a:lnTo>
                    <a:pt x="11898" y="14519"/>
                  </a:lnTo>
                  <a:cubicBezTo>
                    <a:pt x="11889" y="14519"/>
                    <a:pt x="11889" y="14519"/>
                    <a:pt x="11889" y="14528"/>
                  </a:cubicBezTo>
                  <a:cubicBezTo>
                    <a:pt x="11889" y="14528"/>
                    <a:pt x="11889" y="14528"/>
                    <a:pt x="11879" y="14537"/>
                  </a:cubicBezTo>
                  <a:cubicBezTo>
                    <a:pt x="11874" y="14542"/>
                    <a:pt x="11872" y="14545"/>
                    <a:pt x="11870" y="14545"/>
                  </a:cubicBezTo>
                  <a:cubicBezTo>
                    <a:pt x="11867" y="14545"/>
                    <a:pt x="11865" y="14542"/>
                    <a:pt x="11860" y="14537"/>
                  </a:cubicBezTo>
                  <a:lnTo>
                    <a:pt x="11841" y="14537"/>
                  </a:lnTo>
                  <a:cubicBezTo>
                    <a:pt x="11832" y="14537"/>
                    <a:pt x="11822" y="14537"/>
                    <a:pt x="11813" y="14547"/>
                  </a:cubicBezTo>
                  <a:cubicBezTo>
                    <a:pt x="11794" y="14547"/>
                    <a:pt x="11784" y="14547"/>
                    <a:pt x="11775" y="14566"/>
                  </a:cubicBezTo>
                  <a:cubicBezTo>
                    <a:pt x="11775" y="14566"/>
                    <a:pt x="11765" y="14566"/>
                    <a:pt x="11765" y="14575"/>
                  </a:cubicBezTo>
                  <a:cubicBezTo>
                    <a:pt x="11756" y="14566"/>
                    <a:pt x="11756" y="14566"/>
                    <a:pt x="11756" y="14556"/>
                  </a:cubicBezTo>
                  <a:cubicBezTo>
                    <a:pt x="11756" y="14547"/>
                    <a:pt x="11756" y="14547"/>
                    <a:pt x="11747" y="14547"/>
                  </a:cubicBezTo>
                  <a:cubicBezTo>
                    <a:pt x="11737" y="14556"/>
                    <a:pt x="11737" y="14556"/>
                    <a:pt x="11728" y="14566"/>
                  </a:cubicBezTo>
                  <a:cubicBezTo>
                    <a:pt x="11737" y="14547"/>
                    <a:pt x="11747" y="14528"/>
                    <a:pt x="11756" y="14519"/>
                  </a:cubicBezTo>
                  <a:cubicBezTo>
                    <a:pt x="11765" y="14500"/>
                    <a:pt x="11775" y="14490"/>
                    <a:pt x="11784" y="14481"/>
                  </a:cubicBezTo>
                  <a:cubicBezTo>
                    <a:pt x="11794" y="14471"/>
                    <a:pt x="11803" y="14462"/>
                    <a:pt x="11813" y="14462"/>
                  </a:cubicBezTo>
                  <a:cubicBezTo>
                    <a:pt x="11813" y="14462"/>
                    <a:pt x="11822" y="14471"/>
                    <a:pt x="11832" y="14471"/>
                  </a:cubicBezTo>
                  <a:cubicBezTo>
                    <a:pt x="11832" y="14462"/>
                    <a:pt x="11841" y="14452"/>
                    <a:pt x="11841" y="14443"/>
                  </a:cubicBezTo>
                  <a:cubicBezTo>
                    <a:pt x="11841" y="14433"/>
                    <a:pt x="11841" y="14433"/>
                    <a:pt x="11851" y="14424"/>
                  </a:cubicBezTo>
                  <a:cubicBezTo>
                    <a:pt x="11851" y="14414"/>
                    <a:pt x="11851" y="14414"/>
                    <a:pt x="11860" y="14405"/>
                  </a:cubicBezTo>
                  <a:cubicBezTo>
                    <a:pt x="11860" y="14395"/>
                    <a:pt x="11860" y="14386"/>
                    <a:pt x="11879" y="14386"/>
                  </a:cubicBezTo>
                  <a:cubicBezTo>
                    <a:pt x="11879" y="14377"/>
                    <a:pt x="11889" y="14377"/>
                    <a:pt x="11898" y="14377"/>
                  </a:cubicBezTo>
                  <a:cubicBezTo>
                    <a:pt x="11898" y="14367"/>
                    <a:pt x="11907" y="14367"/>
                    <a:pt x="11907" y="14367"/>
                  </a:cubicBezTo>
                  <a:cubicBezTo>
                    <a:pt x="11879" y="14358"/>
                    <a:pt x="11860" y="14348"/>
                    <a:pt x="11841" y="14329"/>
                  </a:cubicBezTo>
                  <a:lnTo>
                    <a:pt x="11832" y="14329"/>
                  </a:lnTo>
                  <a:cubicBezTo>
                    <a:pt x="11832" y="14339"/>
                    <a:pt x="11832" y="14339"/>
                    <a:pt x="11822" y="14348"/>
                  </a:cubicBezTo>
                  <a:cubicBezTo>
                    <a:pt x="11822" y="14358"/>
                    <a:pt x="11813" y="14367"/>
                    <a:pt x="11813" y="14377"/>
                  </a:cubicBezTo>
                  <a:cubicBezTo>
                    <a:pt x="11808" y="14381"/>
                    <a:pt x="11803" y="14384"/>
                    <a:pt x="11799" y="14384"/>
                  </a:cubicBezTo>
                  <a:cubicBezTo>
                    <a:pt x="11794" y="14384"/>
                    <a:pt x="11789" y="14381"/>
                    <a:pt x="11784" y="14377"/>
                  </a:cubicBezTo>
                  <a:cubicBezTo>
                    <a:pt x="11775" y="14367"/>
                    <a:pt x="11775" y="14367"/>
                    <a:pt x="11784" y="14358"/>
                  </a:cubicBezTo>
                  <a:cubicBezTo>
                    <a:pt x="11784" y="14358"/>
                    <a:pt x="11784" y="14348"/>
                    <a:pt x="11775" y="14339"/>
                  </a:cubicBezTo>
                  <a:cubicBezTo>
                    <a:pt x="11765" y="14339"/>
                    <a:pt x="11747" y="14339"/>
                    <a:pt x="11737" y="14329"/>
                  </a:cubicBezTo>
                  <a:lnTo>
                    <a:pt x="11728" y="14329"/>
                  </a:lnTo>
                  <a:cubicBezTo>
                    <a:pt x="11728" y="14329"/>
                    <a:pt x="11728" y="14339"/>
                    <a:pt x="11718" y="14339"/>
                  </a:cubicBezTo>
                  <a:cubicBezTo>
                    <a:pt x="11709" y="14339"/>
                    <a:pt x="11690" y="14348"/>
                    <a:pt x="11690" y="14367"/>
                  </a:cubicBezTo>
                  <a:cubicBezTo>
                    <a:pt x="11680" y="14367"/>
                    <a:pt x="11680" y="14377"/>
                    <a:pt x="11671" y="14377"/>
                  </a:cubicBezTo>
                  <a:cubicBezTo>
                    <a:pt x="11671" y="14358"/>
                    <a:pt x="11671" y="14358"/>
                    <a:pt x="11661" y="14358"/>
                  </a:cubicBezTo>
                  <a:cubicBezTo>
                    <a:pt x="11652" y="14358"/>
                    <a:pt x="11652" y="14358"/>
                    <a:pt x="11642" y="14348"/>
                  </a:cubicBezTo>
                  <a:cubicBezTo>
                    <a:pt x="11642" y="14358"/>
                    <a:pt x="11642" y="14367"/>
                    <a:pt x="11633" y="14377"/>
                  </a:cubicBezTo>
                  <a:cubicBezTo>
                    <a:pt x="11633" y="14388"/>
                    <a:pt x="11633" y="14392"/>
                    <a:pt x="11629" y="14392"/>
                  </a:cubicBezTo>
                  <a:cubicBezTo>
                    <a:pt x="11626" y="14392"/>
                    <a:pt x="11622" y="14390"/>
                    <a:pt x="11614" y="14386"/>
                  </a:cubicBezTo>
                  <a:lnTo>
                    <a:pt x="11605" y="14386"/>
                  </a:lnTo>
                  <a:cubicBezTo>
                    <a:pt x="11595" y="14405"/>
                    <a:pt x="11567" y="14414"/>
                    <a:pt x="11576" y="14433"/>
                  </a:cubicBezTo>
                  <a:cubicBezTo>
                    <a:pt x="11576" y="14433"/>
                    <a:pt x="11567" y="14433"/>
                    <a:pt x="11567" y="14443"/>
                  </a:cubicBezTo>
                  <a:cubicBezTo>
                    <a:pt x="11567" y="14452"/>
                    <a:pt x="11548" y="14452"/>
                    <a:pt x="11538" y="14452"/>
                  </a:cubicBezTo>
                  <a:lnTo>
                    <a:pt x="11529" y="14452"/>
                  </a:lnTo>
                  <a:cubicBezTo>
                    <a:pt x="11529" y="14441"/>
                    <a:pt x="11526" y="14437"/>
                    <a:pt x="11521" y="14437"/>
                  </a:cubicBezTo>
                  <a:cubicBezTo>
                    <a:pt x="11518" y="14437"/>
                    <a:pt x="11514" y="14439"/>
                    <a:pt x="11510" y="14443"/>
                  </a:cubicBezTo>
                  <a:lnTo>
                    <a:pt x="11500" y="14443"/>
                  </a:lnTo>
                  <a:cubicBezTo>
                    <a:pt x="11491" y="14443"/>
                    <a:pt x="11481" y="14452"/>
                    <a:pt x="11481" y="14462"/>
                  </a:cubicBezTo>
                  <a:cubicBezTo>
                    <a:pt x="11481" y="14471"/>
                    <a:pt x="11491" y="14481"/>
                    <a:pt x="11481" y="14490"/>
                  </a:cubicBezTo>
                  <a:cubicBezTo>
                    <a:pt x="11481" y="14500"/>
                    <a:pt x="11481" y="14500"/>
                    <a:pt x="11481" y="14500"/>
                  </a:cubicBezTo>
                  <a:cubicBezTo>
                    <a:pt x="11472" y="14509"/>
                    <a:pt x="11463" y="14509"/>
                    <a:pt x="11453" y="14509"/>
                  </a:cubicBezTo>
                  <a:cubicBezTo>
                    <a:pt x="11453" y="14490"/>
                    <a:pt x="11444" y="14471"/>
                    <a:pt x="11434" y="14452"/>
                  </a:cubicBezTo>
                  <a:lnTo>
                    <a:pt x="11425" y="14471"/>
                  </a:lnTo>
                  <a:cubicBezTo>
                    <a:pt x="11415" y="14462"/>
                    <a:pt x="11406" y="14452"/>
                    <a:pt x="11396" y="14443"/>
                  </a:cubicBezTo>
                  <a:lnTo>
                    <a:pt x="11387" y="14443"/>
                  </a:lnTo>
                  <a:cubicBezTo>
                    <a:pt x="11377" y="14443"/>
                    <a:pt x="11377" y="14452"/>
                    <a:pt x="11377" y="14452"/>
                  </a:cubicBezTo>
                  <a:cubicBezTo>
                    <a:pt x="11377" y="14462"/>
                    <a:pt x="11368" y="14481"/>
                    <a:pt x="11387" y="14490"/>
                  </a:cubicBezTo>
                  <a:cubicBezTo>
                    <a:pt x="11377" y="14490"/>
                    <a:pt x="11368" y="14481"/>
                    <a:pt x="11368" y="14481"/>
                  </a:cubicBezTo>
                  <a:cubicBezTo>
                    <a:pt x="11365" y="14478"/>
                    <a:pt x="11363" y="14476"/>
                    <a:pt x="11361" y="14476"/>
                  </a:cubicBezTo>
                  <a:cubicBezTo>
                    <a:pt x="11357" y="14476"/>
                    <a:pt x="11355" y="14481"/>
                    <a:pt x="11349" y="14481"/>
                  </a:cubicBezTo>
                  <a:cubicBezTo>
                    <a:pt x="11349" y="14471"/>
                    <a:pt x="11340" y="14471"/>
                    <a:pt x="11330" y="14471"/>
                  </a:cubicBezTo>
                  <a:cubicBezTo>
                    <a:pt x="11321" y="14481"/>
                    <a:pt x="11311" y="14490"/>
                    <a:pt x="11321" y="14490"/>
                  </a:cubicBezTo>
                  <a:cubicBezTo>
                    <a:pt x="11321" y="14500"/>
                    <a:pt x="11311" y="14509"/>
                    <a:pt x="11311" y="14509"/>
                  </a:cubicBezTo>
                  <a:cubicBezTo>
                    <a:pt x="11311" y="14519"/>
                    <a:pt x="11311" y="14519"/>
                    <a:pt x="11302" y="14519"/>
                  </a:cubicBezTo>
                  <a:cubicBezTo>
                    <a:pt x="11292" y="14519"/>
                    <a:pt x="11292" y="14509"/>
                    <a:pt x="11283" y="14509"/>
                  </a:cubicBezTo>
                  <a:cubicBezTo>
                    <a:pt x="11283" y="14500"/>
                    <a:pt x="11273" y="14500"/>
                    <a:pt x="11273" y="14490"/>
                  </a:cubicBezTo>
                  <a:cubicBezTo>
                    <a:pt x="11273" y="14481"/>
                    <a:pt x="11273" y="14471"/>
                    <a:pt x="11273" y="14471"/>
                  </a:cubicBezTo>
                  <a:cubicBezTo>
                    <a:pt x="11273" y="14452"/>
                    <a:pt x="11273" y="14452"/>
                    <a:pt x="11264" y="14452"/>
                  </a:cubicBezTo>
                  <a:cubicBezTo>
                    <a:pt x="11254" y="14462"/>
                    <a:pt x="11245" y="14462"/>
                    <a:pt x="11235" y="14462"/>
                  </a:cubicBezTo>
                  <a:cubicBezTo>
                    <a:pt x="11188" y="14367"/>
                    <a:pt x="11150" y="14263"/>
                    <a:pt x="11112" y="14168"/>
                  </a:cubicBezTo>
                  <a:cubicBezTo>
                    <a:pt x="11122" y="14168"/>
                    <a:pt x="11122" y="14178"/>
                    <a:pt x="11131" y="14178"/>
                  </a:cubicBezTo>
                  <a:cubicBezTo>
                    <a:pt x="11141" y="14178"/>
                    <a:pt x="11150" y="14178"/>
                    <a:pt x="11160" y="14187"/>
                  </a:cubicBezTo>
                  <a:cubicBezTo>
                    <a:pt x="11160" y="14197"/>
                    <a:pt x="11169" y="14197"/>
                    <a:pt x="11179" y="14197"/>
                  </a:cubicBezTo>
                  <a:cubicBezTo>
                    <a:pt x="11188" y="14197"/>
                    <a:pt x="11188" y="14197"/>
                    <a:pt x="11188" y="14206"/>
                  </a:cubicBezTo>
                  <a:cubicBezTo>
                    <a:pt x="11188" y="14206"/>
                    <a:pt x="11188" y="14216"/>
                    <a:pt x="11198" y="14216"/>
                  </a:cubicBezTo>
                  <a:cubicBezTo>
                    <a:pt x="11198" y="14216"/>
                    <a:pt x="11207" y="14206"/>
                    <a:pt x="11207" y="14206"/>
                  </a:cubicBezTo>
                  <a:cubicBezTo>
                    <a:pt x="11216" y="14206"/>
                    <a:pt x="11216" y="14197"/>
                    <a:pt x="11216" y="14197"/>
                  </a:cubicBezTo>
                  <a:cubicBezTo>
                    <a:pt x="11216" y="14187"/>
                    <a:pt x="11216" y="14178"/>
                    <a:pt x="11216" y="14159"/>
                  </a:cubicBezTo>
                  <a:cubicBezTo>
                    <a:pt x="11235" y="14159"/>
                    <a:pt x="11235" y="14149"/>
                    <a:pt x="11235" y="14140"/>
                  </a:cubicBezTo>
                  <a:cubicBezTo>
                    <a:pt x="11235" y="14140"/>
                    <a:pt x="11245" y="14130"/>
                    <a:pt x="11245" y="14130"/>
                  </a:cubicBezTo>
                  <a:cubicBezTo>
                    <a:pt x="11264" y="14130"/>
                    <a:pt x="11254" y="14112"/>
                    <a:pt x="11254" y="14102"/>
                  </a:cubicBezTo>
                  <a:cubicBezTo>
                    <a:pt x="11254" y="14093"/>
                    <a:pt x="11254" y="14083"/>
                    <a:pt x="11254" y="14074"/>
                  </a:cubicBezTo>
                  <a:cubicBezTo>
                    <a:pt x="11264" y="14064"/>
                    <a:pt x="11264" y="14055"/>
                    <a:pt x="11264" y="14036"/>
                  </a:cubicBezTo>
                  <a:lnTo>
                    <a:pt x="11254" y="14036"/>
                  </a:lnTo>
                  <a:cubicBezTo>
                    <a:pt x="11245" y="14017"/>
                    <a:pt x="11245" y="14007"/>
                    <a:pt x="11254" y="13998"/>
                  </a:cubicBezTo>
                  <a:lnTo>
                    <a:pt x="11273" y="14007"/>
                  </a:lnTo>
                  <a:cubicBezTo>
                    <a:pt x="11283" y="14007"/>
                    <a:pt x="11283" y="13998"/>
                    <a:pt x="11292" y="13998"/>
                  </a:cubicBezTo>
                  <a:cubicBezTo>
                    <a:pt x="11302" y="13988"/>
                    <a:pt x="11302" y="13988"/>
                    <a:pt x="11311" y="13988"/>
                  </a:cubicBezTo>
                  <a:cubicBezTo>
                    <a:pt x="11321" y="13988"/>
                    <a:pt x="11330" y="13998"/>
                    <a:pt x="11330" y="14017"/>
                  </a:cubicBezTo>
                  <a:cubicBezTo>
                    <a:pt x="11330" y="14017"/>
                    <a:pt x="11334" y="14021"/>
                    <a:pt x="11340" y="14021"/>
                  </a:cubicBezTo>
                  <a:cubicBezTo>
                    <a:pt x="11343" y="14021"/>
                    <a:pt x="11346" y="14020"/>
                    <a:pt x="11349" y="14017"/>
                  </a:cubicBezTo>
                  <a:lnTo>
                    <a:pt x="11396" y="14017"/>
                  </a:lnTo>
                  <a:lnTo>
                    <a:pt x="11396" y="14026"/>
                  </a:lnTo>
                  <a:lnTo>
                    <a:pt x="11387" y="14026"/>
                  </a:lnTo>
                  <a:cubicBezTo>
                    <a:pt x="11377" y="14026"/>
                    <a:pt x="11377" y="14026"/>
                    <a:pt x="11368" y="14036"/>
                  </a:cubicBezTo>
                  <a:lnTo>
                    <a:pt x="11358" y="14036"/>
                  </a:lnTo>
                  <a:cubicBezTo>
                    <a:pt x="11358" y="14036"/>
                    <a:pt x="11368" y="14045"/>
                    <a:pt x="11368" y="14045"/>
                  </a:cubicBezTo>
                  <a:cubicBezTo>
                    <a:pt x="11387" y="14045"/>
                    <a:pt x="11387" y="14055"/>
                    <a:pt x="11387" y="14074"/>
                  </a:cubicBezTo>
                  <a:cubicBezTo>
                    <a:pt x="11396" y="14074"/>
                    <a:pt x="11406" y="14064"/>
                    <a:pt x="11406" y="14064"/>
                  </a:cubicBezTo>
                  <a:lnTo>
                    <a:pt x="11472" y="14064"/>
                  </a:lnTo>
                  <a:cubicBezTo>
                    <a:pt x="11472" y="14064"/>
                    <a:pt x="11481" y="14074"/>
                    <a:pt x="11481" y="14083"/>
                  </a:cubicBezTo>
                  <a:cubicBezTo>
                    <a:pt x="11491" y="14083"/>
                    <a:pt x="11491" y="14083"/>
                    <a:pt x="11491" y="14093"/>
                  </a:cubicBezTo>
                  <a:cubicBezTo>
                    <a:pt x="11510" y="14093"/>
                    <a:pt x="11519" y="14112"/>
                    <a:pt x="11519" y="14121"/>
                  </a:cubicBezTo>
                  <a:cubicBezTo>
                    <a:pt x="11538" y="14112"/>
                    <a:pt x="11567" y="14102"/>
                    <a:pt x="11595" y="14093"/>
                  </a:cubicBezTo>
                  <a:lnTo>
                    <a:pt x="11595" y="14112"/>
                  </a:lnTo>
                  <a:cubicBezTo>
                    <a:pt x="11605" y="14112"/>
                    <a:pt x="11605" y="14102"/>
                    <a:pt x="11614" y="14093"/>
                  </a:cubicBezTo>
                  <a:lnTo>
                    <a:pt x="11633" y="14093"/>
                  </a:lnTo>
                  <a:cubicBezTo>
                    <a:pt x="11638" y="14088"/>
                    <a:pt x="11642" y="14086"/>
                    <a:pt x="11648" y="14086"/>
                  </a:cubicBezTo>
                  <a:cubicBezTo>
                    <a:pt x="11654" y="14086"/>
                    <a:pt x="11661" y="14088"/>
                    <a:pt x="11671" y="14093"/>
                  </a:cubicBezTo>
                  <a:cubicBezTo>
                    <a:pt x="11671" y="14093"/>
                    <a:pt x="11680" y="14102"/>
                    <a:pt x="11671" y="14102"/>
                  </a:cubicBezTo>
                  <a:cubicBezTo>
                    <a:pt x="11671" y="14112"/>
                    <a:pt x="11661" y="14121"/>
                    <a:pt x="11661" y="14140"/>
                  </a:cubicBezTo>
                  <a:cubicBezTo>
                    <a:pt x="11661" y="14140"/>
                    <a:pt x="11661" y="14149"/>
                    <a:pt x="11661" y="14159"/>
                  </a:cubicBezTo>
                  <a:cubicBezTo>
                    <a:pt x="11661" y="14159"/>
                    <a:pt x="11661" y="14149"/>
                    <a:pt x="11671" y="14149"/>
                  </a:cubicBezTo>
                  <a:cubicBezTo>
                    <a:pt x="11674" y="14147"/>
                    <a:pt x="11676" y="14145"/>
                    <a:pt x="11679" y="14145"/>
                  </a:cubicBezTo>
                  <a:cubicBezTo>
                    <a:pt x="11685" y="14145"/>
                    <a:pt x="11690" y="14152"/>
                    <a:pt x="11690" y="14159"/>
                  </a:cubicBezTo>
                  <a:cubicBezTo>
                    <a:pt x="11690" y="14159"/>
                    <a:pt x="11694" y="14163"/>
                    <a:pt x="11700" y="14163"/>
                  </a:cubicBezTo>
                  <a:cubicBezTo>
                    <a:pt x="11702" y="14163"/>
                    <a:pt x="11706" y="14162"/>
                    <a:pt x="11709" y="14159"/>
                  </a:cubicBezTo>
                  <a:lnTo>
                    <a:pt x="11718" y="14159"/>
                  </a:lnTo>
                  <a:cubicBezTo>
                    <a:pt x="11709" y="14178"/>
                    <a:pt x="11718" y="14178"/>
                    <a:pt x="11737" y="14178"/>
                  </a:cubicBezTo>
                  <a:cubicBezTo>
                    <a:pt x="11737" y="14178"/>
                    <a:pt x="11747" y="14187"/>
                    <a:pt x="11756" y="14187"/>
                  </a:cubicBezTo>
                  <a:cubicBezTo>
                    <a:pt x="11756" y="14187"/>
                    <a:pt x="11756" y="14197"/>
                    <a:pt x="11765" y="14197"/>
                  </a:cubicBezTo>
                  <a:lnTo>
                    <a:pt x="11775" y="14140"/>
                  </a:lnTo>
                  <a:lnTo>
                    <a:pt x="11813" y="14168"/>
                  </a:lnTo>
                  <a:cubicBezTo>
                    <a:pt x="11813" y="14159"/>
                    <a:pt x="11813" y="14159"/>
                    <a:pt x="11813" y="14159"/>
                  </a:cubicBezTo>
                  <a:cubicBezTo>
                    <a:pt x="11813" y="14149"/>
                    <a:pt x="11813" y="14149"/>
                    <a:pt x="11813" y="14140"/>
                  </a:cubicBezTo>
                  <a:cubicBezTo>
                    <a:pt x="11822" y="14149"/>
                    <a:pt x="11822" y="14149"/>
                    <a:pt x="11832" y="14159"/>
                  </a:cubicBezTo>
                  <a:cubicBezTo>
                    <a:pt x="11832" y="14164"/>
                    <a:pt x="11834" y="14166"/>
                    <a:pt x="11838" y="14166"/>
                  </a:cubicBezTo>
                  <a:cubicBezTo>
                    <a:pt x="11841" y="14166"/>
                    <a:pt x="11846" y="14164"/>
                    <a:pt x="11851" y="14159"/>
                  </a:cubicBezTo>
                  <a:cubicBezTo>
                    <a:pt x="11841" y="14140"/>
                    <a:pt x="11832" y="14121"/>
                    <a:pt x="11851" y="14112"/>
                  </a:cubicBezTo>
                  <a:cubicBezTo>
                    <a:pt x="11851" y="14102"/>
                    <a:pt x="11860" y="14102"/>
                    <a:pt x="11860" y="14093"/>
                  </a:cubicBezTo>
                  <a:cubicBezTo>
                    <a:pt x="11860" y="14083"/>
                    <a:pt x="11870" y="14074"/>
                    <a:pt x="11870" y="14064"/>
                  </a:cubicBezTo>
                  <a:cubicBezTo>
                    <a:pt x="11870" y="14055"/>
                    <a:pt x="11870" y="14055"/>
                    <a:pt x="11879" y="14045"/>
                  </a:cubicBezTo>
                  <a:cubicBezTo>
                    <a:pt x="11860" y="14045"/>
                    <a:pt x="11870" y="14036"/>
                    <a:pt x="11870" y="14026"/>
                  </a:cubicBezTo>
                  <a:cubicBezTo>
                    <a:pt x="11851" y="14026"/>
                    <a:pt x="11841" y="14026"/>
                    <a:pt x="11841" y="14007"/>
                  </a:cubicBezTo>
                  <a:cubicBezTo>
                    <a:pt x="11832" y="13998"/>
                    <a:pt x="11832" y="13998"/>
                    <a:pt x="11832" y="13988"/>
                  </a:cubicBezTo>
                  <a:cubicBezTo>
                    <a:pt x="11832" y="13970"/>
                    <a:pt x="11832" y="13951"/>
                    <a:pt x="11822" y="13941"/>
                  </a:cubicBezTo>
                  <a:cubicBezTo>
                    <a:pt x="11822" y="13932"/>
                    <a:pt x="11822" y="13932"/>
                    <a:pt x="11822" y="13922"/>
                  </a:cubicBezTo>
                  <a:cubicBezTo>
                    <a:pt x="11832" y="13922"/>
                    <a:pt x="11832" y="13913"/>
                    <a:pt x="11841" y="13913"/>
                  </a:cubicBezTo>
                  <a:cubicBezTo>
                    <a:pt x="11841" y="13913"/>
                    <a:pt x="11841" y="13922"/>
                    <a:pt x="11851" y="13932"/>
                  </a:cubicBezTo>
                  <a:cubicBezTo>
                    <a:pt x="11866" y="13939"/>
                    <a:pt x="11875" y="13953"/>
                    <a:pt x="11893" y="13953"/>
                  </a:cubicBezTo>
                  <a:cubicBezTo>
                    <a:pt x="11897" y="13953"/>
                    <a:pt x="11902" y="13952"/>
                    <a:pt x="11907" y="13951"/>
                  </a:cubicBezTo>
                  <a:cubicBezTo>
                    <a:pt x="11910" y="13948"/>
                    <a:pt x="11912" y="13947"/>
                    <a:pt x="11914" y="13947"/>
                  </a:cubicBezTo>
                  <a:cubicBezTo>
                    <a:pt x="11917" y="13947"/>
                    <a:pt x="11917" y="13953"/>
                    <a:pt x="11917" y="13960"/>
                  </a:cubicBezTo>
                  <a:cubicBezTo>
                    <a:pt x="11917" y="13970"/>
                    <a:pt x="11917" y="13979"/>
                    <a:pt x="11917" y="13988"/>
                  </a:cubicBezTo>
                  <a:cubicBezTo>
                    <a:pt x="11917" y="13988"/>
                    <a:pt x="11917" y="13998"/>
                    <a:pt x="11917" y="13998"/>
                  </a:cubicBezTo>
                  <a:lnTo>
                    <a:pt x="11926" y="13998"/>
                  </a:lnTo>
                  <a:cubicBezTo>
                    <a:pt x="11931" y="13988"/>
                    <a:pt x="11933" y="13984"/>
                    <a:pt x="11937" y="13984"/>
                  </a:cubicBezTo>
                  <a:cubicBezTo>
                    <a:pt x="11941" y="13984"/>
                    <a:pt x="11945" y="13988"/>
                    <a:pt x="11955" y="13998"/>
                  </a:cubicBezTo>
                  <a:cubicBezTo>
                    <a:pt x="11958" y="14001"/>
                    <a:pt x="11961" y="14002"/>
                    <a:pt x="11965" y="14002"/>
                  </a:cubicBezTo>
                  <a:cubicBezTo>
                    <a:pt x="11974" y="14002"/>
                    <a:pt x="11983" y="13995"/>
                    <a:pt x="11983" y="13988"/>
                  </a:cubicBezTo>
                  <a:cubicBezTo>
                    <a:pt x="11983" y="13988"/>
                    <a:pt x="11983" y="13979"/>
                    <a:pt x="11983" y="13979"/>
                  </a:cubicBezTo>
                  <a:lnTo>
                    <a:pt x="12012" y="13998"/>
                  </a:lnTo>
                  <a:cubicBezTo>
                    <a:pt x="12019" y="13990"/>
                    <a:pt x="12021" y="13976"/>
                    <a:pt x="12031" y="13976"/>
                  </a:cubicBezTo>
                  <a:cubicBezTo>
                    <a:pt x="12033" y="13976"/>
                    <a:pt x="12036" y="13977"/>
                    <a:pt x="12040" y="13979"/>
                  </a:cubicBezTo>
                  <a:cubicBezTo>
                    <a:pt x="12040" y="13970"/>
                    <a:pt x="12030" y="13960"/>
                    <a:pt x="12021" y="13951"/>
                  </a:cubicBezTo>
                  <a:cubicBezTo>
                    <a:pt x="12040" y="13951"/>
                    <a:pt x="12040" y="13941"/>
                    <a:pt x="12030" y="13932"/>
                  </a:cubicBezTo>
                  <a:cubicBezTo>
                    <a:pt x="12030" y="13922"/>
                    <a:pt x="12021" y="13922"/>
                    <a:pt x="12021" y="13922"/>
                  </a:cubicBezTo>
                  <a:lnTo>
                    <a:pt x="12012" y="13922"/>
                  </a:lnTo>
                  <a:cubicBezTo>
                    <a:pt x="12002" y="13932"/>
                    <a:pt x="12002" y="13932"/>
                    <a:pt x="12002" y="13941"/>
                  </a:cubicBezTo>
                  <a:cubicBezTo>
                    <a:pt x="11993" y="13932"/>
                    <a:pt x="11983" y="13932"/>
                    <a:pt x="11983" y="13922"/>
                  </a:cubicBezTo>
                  <a:cubicBezTo>
                    <a:pt x="11983" y="13916"/>
                    <a:pt x="11978" y="13909"/>
                    <a:pt x="11972" y="13909"/>
                  </a:cubicBezTo>
                  <a:cubicBezTo>
                    <a:pt x="11970" y="13909"/>
                    <a:pt x="11967" y="13910"/>
                    <a:pt x="11964" y="13913"/>
                  </a:cubicBezTo>
                  <a:cubicBezTo>
                    <a:pt x="11955" y="13913"/>
                    <a:pt x="11955" y="13903"/>
                    <a:pt x="11955" y="13894"/>
                  </a:cubicBezTo>
                  <a:cubicBezTo>
                    <a:pt x="11945" y="13894"/>
                    <a:pt x="11945" y="13884"/>
                    <a:pt x="11936" y="13875"/>
                  </a:cubicBezTo>
                  <a:cubicBezTo>
                    <a:pt x="11921" y="13900"/>
                    <a:pt x="11908" y="13912"/>
                    <a:pt x="11897" y="13912"/>
                  </a:cubicBezTo>
                  <a:cubicBezTo>
                    <a:pt x="11887" y="13912"/>
                    <a:pt x="11879" y="13902"/>
                    <a:pt x="11870" y="13884"/>
                  </a:cubicBezTo>
                  <a:cubicBezTo>
                    <a:pt x="11879" y="13884"/>
                    <a:pt x="11879" y="13875"/>
                    <a:pt x="11889" y="13865"/>
                  </a:cubicBezTo>
                  <a:lnTo>
                    <a:pt x="11860" y="13856"/>
                  </a:lnTo>
                  <a:cubicBezTo>
                    <a:pt x="11871" y="13853"/>
                    <a:pt x="11881" y="13852"/>
                    <a:pt x="11891" y="13852"/>
                  </a:cubicBezTo>
                  <a:cubicBezTo>
                    <a:pt x="11915" y="13852"/>
                    <a:pt x="11935" y="13859"/>
                    <a:pt x="11955" y="13865"/>
                  </a:cubicBezTo>
                  <a:cubicBezTo>
                    <a:pt x="11955" y="13837"/>
                    <a:pt x="11964" y="13828"/>
                    <a:pt x="11983" y="13818"/>
                  </a:cubicBezTo>
                  <a:cubicBezTo>
                    <a:pt x="11983" y="13809"/>
                    <a:pt x="11993" y="13809"/>
                    <a:pt x="11993" y="13809"/>
                  </a:cubicBezTo>
                  <a:cubicBezTo>
                    <a:pt x="11993" y="13799"/>
                    <a:pt x="11993" y="13799"/>
                    <a:pt x="12002" y="13790"/>
                  </a:cubicBezTo>
                  <a:lnTo>
                    <a:pt x="11983" y="13790"/>
                  </a:lnTo>
                  <a:cubicBezTo>
                    <a:pt x="11974" y="13790"/>
                    <a:pt x="11964" y="13790"/>
                    <a:pt x="11964" y="13780"/>
                  </a:cubicBezTo>
                  <a:cubicBezTo>
                    <a:pt x="11964" y="13780"/>
                    <a:pt x="11964" y="13771"/>
                    <a:pt x="11974" y="13761"/>
                  </a:cubicBezTo>
                  <a:lnTo>
                    <a:pt x="11983" y="13780"/>
                  </a:lnTo>
                  <a:cubicBezTo>
                    <a:pt x="11983" y="13761"/>
                    <a:pt x="11983" y="13752"/>
                    <a:pt x="11974" y="13742"/>
                  </a:cubicBezTo>
                  <a:cubicBezTo>
                    <a:pt x="11964" y="13733"/>
                    <a:pt x="11955" y="13723"/>
                    <a:pt x="11955" y="13705"/>
                  </a:cubicBezTo>
                  <a:cubicBezTo>
                    <a:pt x="11955" y="13705"/>
                    <a:pt x="11955" y="13695"/>
                    <a:pt x="11955" y="13695"/>
                  </a:cubicBezTo>
                  <a:lnTo>
                    <a:pt x="11945" y="13705"/>
                  </a:lnTo>
                  <a:lnTo>
                    <a:pt x="11936" y="13714"/>
                  </a:lnTo>
                  <a:cubicBezTo>
                    <a:pt x="11936" y="13705"/>
                    <a:pt x="11926" y="13705"/>
                    <a:pt x="11926" y="13705"/>
                  </a:cubicBezTo>
                  <a:cubicBezTo>
                    <a:pt x="11917" y="13695"/>
                    <a:pt x="11917" y="13676"/>
                    <a:pt x="11926" y="13667"/>
                  </a:cubicBezTo>
                  <a:cubicBezTo>
                    <a:pt x="11926" y="13657"/>
                    <a:pt x="11936" y="13648"/>
                    <a:pt x="11936" y="13638"/>
                  </a:cubicBezTo>
                  <a:cubicBezTo>
                    <a:pt x="11945" y="13619"/>
                    <a:pt x="11936" y="13600"/>
                    <a:pt x="11917" y="13591"/>
                  </a:cubicBezTo>
                  <a:cubicBezTo>
                    <a:pt x="11917" y="13610"/>
                    <a:pt x="11917" y="13619"/>
                    <a:pt x="11907" y="13629"/>
                  </a:cubicBezTo>
                  <a:cubicBezTo>
                    <a:pt x="11907" y="13638"/>
                    <a:pt x="11898" y="13638"/>
                    <a:pt x="11889" y="13638"/>
                  </a:cubicBezTo>
                  <a:cubicBezTo>
                    <a:pt x="11879" y="13638"/>
                    <a:pt x="11870" y="13629"/>
                    <a:pt x="11860" y="13629"/>
                  </a:cubicBezTo>
                  <a:cubicBezTo>
                    <a:pt x="11851" y="13629"/>
                    <a:pt x="11851" y="13629"/>
                    <a:pt x="11851" y="13638"/>
                  </a:cubicBezTo>
                  <a:cubicBezTo>
                    <a:pt x="11851" y="13638"/>
                    <a:pt x="11851" y="13648"/>
                    <a:pt x="11841" y="13648"/>
                  </a:cubicBezTo>
                  <a:cubicBezTo>
                    <a:pt x="11841" y="13648"/>
                    <a:pt x="11832" y="13638"/>
                    <a:pt x="11822" y="13638"/>
                  </a:cubicBezTo>
                  <a:cubicBezTo>
                    <a:pt x="11807" y="13631"/>
                    <a:pt x="11798" y="13617"/>
                    <a:pt x="11780" y="13617"/>
                  </a:cubicBezTo>
                  <a:cubicBezTo>
                    <a:pt x="11776" y="13617"/>
                    <a:pt x="11771" y="13618"/>
                    <a:pt x="11765" y="13619"/>
                  </a:cubicBezTo>
                  <a:cubicBezTo>
                    <a:pt x="11765" y="13619"/>
                    <a:pt x="11756" y="13610"/>
                    <a:pt x="11756" y="13600"/>
                  </a:cubicBezTo>
                  <a:cubicBezTo>
                    <a:pt x="11756" y="13600"/>
                    <a:pt x="11765" y="13600"/>
                    <a:pt x="11765" y="13591"/>
                  </a:cubicBezTo>
                  <a:lnTo>
                    <a:pt x="11784" y="13591"/>
                  </a:lnTo>
                  <a:cubicBezTo>
                    <a:pt x="11775" y="13591"/>
                    <a:pt x="11775" y="13581"/>
                    <a:pt x="11765" y="13572"/>
                  </a:cubicBezTo>
                  <a:cubicBezTo>
                    <a:pt x="11765" y="13572"/>
                    <a:pt x="11765" y="13563"/>
                    <a:pt x="11765" y="13563"/>
                  </a:cubicBezTo>
                  <a:lnTo>
                    <a:pt x="11784" y="13563"/>
                  </a:lnTo>
                  <a:cubicBezTo>
                    <a:pt x="11794" y="13563"/>
                    <a:pt x="11803" y="13563"/>
                    <a:pt x="11794" y="13572"/>
                  </a:cubicBezTo>
                  <a:cubicBezTo>
                    <a:pt x="11794" y="13581"/>
                    <a:pt x="11794" y="13581"/>
                    <a:pt x="11803" y="13591"/>
                  </a:cubicBezTo>
                  <a:cubicBezTo>
                    <a:pt x="11803" y="13591"/>
                    <a:pt x="11803" y="13591"/>
                    <a:pt x="11803" y="13581"/>
                  </a:cubicBezTo>
                  <a:cubicBezTo>
                    <a:pt x="11811" y="13578"/>
                    <a:pt x="11816" y="13575"/>
                    <a:pt x="11819" y="13575"/>
                  </a:cubicBezTo>
                  <a:cubicBezTo>
                    <a:pt x="11824" y="13575"/>
                    <a:pt x="11826" y="13580"/>
                    <a:pt x="11832" y="13591"/>
                  </a:cubicBezTo>
                  <a:cubicBezTo>
                    <a:pt x="11841" y="13591"/>
                    <a:pt x="11841" y="13600"/>
                    <a:pt x="11841" y="13600"/>
                  </a:cubicBezTo>
                  <a:cubicBezTo>
                    <a:pt x="11847" y="13589"/>
                    <a:pt x="11849" y="13585"/>
                    <a:pt x="11854" y="13585"/>
                  </a:cubicBezTo>
                  <a:cubicBezTo>
                    <a:pt x="11857" y="13585"/>
                    <a:pt x="11862" y="13587"/>
                    <a:pt x="11870" y="13591"/>
                  </a:cubicBezTo>
                  <a:lnTo>
                    <a:pt x="11879" y="13591"/>
                  </a:lnTo>
                  <a:cubicBezTo>
                    <a:pt x="11889" y="13591"/>
                    <a:pt x="11898" y="13591"/>
                    <a:pt x="11898" y="13572"/>
                  </a:cubicBezTo>
                  <a:cubicBezTo>
                    <a:pt x="11907" y="13553"/>
                    <a:pt x="11907" y="13544"/>
                    <a:pt x="11898" y="13525"/>
                  </a:cubicBezTo>
                  <a:cubicBezTo>
                    <a:pt x="11898" y="13515"/>
                    <a:pt x="11898" y="13506"/>
                    <a:pt x="11889" y="13496"/>
                  </a:cubicBezTo>
                  <a:cubicBezTo>
                    <a:pt x="11879" y="13487"/>
                    <a:pt x="11870" y="13477"/>
                    <a:pt x="11860" y="13468"/>
                  </a:cubicBezTo>
                  <a:cubicBezTo>
                    <a:pt x="11851" y="13458"/>
                    <a:pt x="11841" y="13449"/>
                    <a:pt x="11841" y="13439"/>
                  </a:cubicBezTo>
                  <a:cubicBezTo>
                    <a:pt x="11832" y="13439"/>
                    <a:pt x="11822" y="13449"/>
                    <a:pt x="11822" y="13458"/>
                  </a:cubicBezTo>
                  <a:lnTo>
                    <a:pt x="11803" y="13458"/>
                  </a:lnTo>
                  <a:cubicBezTo>
                    <a:pt x="11803" y="13458"/>
                    <a:pt x="11803" y="13449"/>
                    <a:pt x="11794" y="13449"/>
                  </a:cubicBezTo>
                  <a:cubicBezTo>
                    <a:pt x="11794" y="13449"/>
                    <a:pt x="11794" y="13439"/>
                    <a:pt x="11794" y="13439"/>
                  </a:cubicBezTo>
                  <a:cubicBezTo>
                    <a:pt x="11784" y="13439"/>
                    <a:pt x="11784" y="13430"/>
                    <a:pt x="11784" y="13421"/>
                  </a:cubicBezTo>
                  <a:cubicBezTo>
                    <a:pt x="11784" y="13421"/>
                    <a:pt x="11784" y="13411"/>
                    <a:pt x="11784" y="13411"/>
                  </a:cubicBezTo>
                  <a:cubicBezTo>
                    <a:pt x="11775" y="13411"/>
                    <a:pt x="11765" y="13421"/>
                    <a:pt x="11765" y="13421"/>
                  </a:cubicBezTo>
                  <a:cubicBezTo>
                    <a:pt x="11761" y="13425"/>
                    <a:pt x="11756" y="13428"/>
                    <a:pt x="11752" y="13428"/>
                  </a:cubicBezTo>
                  <a:cubicBezTo>
                    <a:pt x="11749" y="13428"/>
                    <a:pt x="11747" y="13425"/>
                    <a:pt x="11747" y="13421"/>
                  </a:cubicBezTo>
                  <a:cubicBezTo>
                    <a:pt x="11747" y="13411"/>
                    <a:pt x="11737" y="13411"/>
                    <a:pt x="11737" y="13402"/>
                  </a:cubicBezTo>
                  <a:cubicBezTo>
                    <a:pt x="11737" y="13402"/>
                    <a:pt x="11737" y="13392"/>
                    <a:pt x="11737" y="13392"/>
                  </a:cubicBezTo>
                  <a:cubicBezTo>
                    <a:pt x="11718" y="13392"/>
                    <a:pt x="11709" y="13383"/>
                    <a:pt x="11699" y="13364"/>
                  </a:cubicBezTo>
                  <a:cubicBezTo>
                    <a:pt x="11690" y="13364"/>
                    <a:pt x="11690" y="13354"/>
                    <a:pt x="11680" y="13354"/>
                  </a:cubicBezTo>
                  <a:cubicBezTo>
                    <a:pt x="11680" y="13354"/>
                    <a:pt x="11671" y="13364"/>
                    <a:pt x="11671" y="13364"/>
                  </a:cubicBezTo>
                  <a:cubicBezTo>
                    <a:pt x="11661" y="13354"/>
                    <a:pt x="11661" y="13345"/>
                    <a:pt x="11652" y="13345"/>
                  </a:cubicBezTo>
                  <a:cubicBezTo>
                    <a:pt x="11652" y="13335"/>
                    <a:pt x="11652" y="13335"/>
                    <a:pt x="11652" y="13326"/>
                  </a:cubicBezTo>
                  <a:cubicBezTo>
                    <a:pt x="11652" y="13316"/>
                    <a:pt x="11652" y="13298"/>
                    <a:pt x="11642" y="13288"/>
                  </a:cubicBezTo>
                  <a:cubicBezTo>
                    <a:pt x="11636" y="13270"/>
                    <a:pt x="11634" y="13263"/>
                    <a:pt x="11626" y="13263"/>
                  </a:cubicBezTo>
                  <a:cubicBezTo>
                    <a:pt x="11622" y="13263"/>
                    <a:pt x="11615" y="13266"/>
                    <a:pt x="11605" y="13269"/>
                  </a:cubicBezTo>
                  <a:cubicBezTo>
                    <a:pt x="11605" y="13260"/>
                    <a:pt x="11614" y="13260"/>
                    <a:pt x="11623" y="13250"/>
                  </a:cubicBezTo>
                  <a:cubicBezTo>
                    <a:pt x="11614" y="13250"/>
                    <a:pt x="11614" y="13241"/>
                    <a:pt x="11614" y="13241"/>
                  </a:cubicBezTo>
                  <a:cubicBezTo>
                    <a:pt x="11614" y="13231"/>
                    <a:pt x="11605" y="13231"/>
                    <a:pt x="11605" y="13222"/>
                  </a:cubicBezTo>
                  <a:cubicBezTo>
                    <a:pt x="11595" y="13222"/>
                    <a:pt x="11586" y="13212"/>
                    <a:pt x="11567" y="13203"/>
                  </a:cubicBezTo>
                  <a:cubicBezTo>
                    <a:pt x="11557" y="13193"/>
                    <a:pt x="11548" y="13184"/>
                    <a:pt x="11538" y="13184"/>
                  </a:cubicBezTo>
                  <a:cubicBezTo>
                    <a:pt x="11538" y="13184"/>
                    <a:pt x="11529" y="13174"/>
                    <a:pt x="11529" y="13174"/>
                  </a:cubicBezTo>
                  <a:cubicBezTo>
                    <a:pt x="11519" y="13165"/>
                    <a:pt x="11500" y="13165"/>
                    <a:pt x="11491" y="13165"/>
                  </a:cubicBezTo>
                  <a:cubicBezTo>
                    <a:pt x="11491" y="13174"/>
                    <a:pt x="11481" y="13174"/>
                    <a:pt x="11481" y="13174"/>
                  </a:cubicBezTo>
                  <a:cubicBezTo>
                    <a:pt x="11472" y="13174"/>
                    <a:pt x="11453" y="13184"/>
                    <a:pt x="11444" y="13184"/>
                  </a:cubicBezTo>
                  <a:cubicBezTo>
                    <a:pt x="11444" y="13193"/>
                    <a:pt x="11434" y="13203"/>
                    <a:pt x="11425" y="13203"/>
                  </a:cubicBezTo>
                  <a:lnTo>
                    <a:pt x="11434" y="13212"/>
                  </a:lnTo>
                  <a:cubicBezTo>
                    <a:pt x="11425" y="13212"/>
                    <a:pt x="11415" y="13212"/>
                    <a:pt x="11415" y="13203"/>
                  </a:cubicBezTo>
                  <a:cubicBezTo>
                    <a:pt x="11411" y="13199"/>
                    <a:pt x="11406" y="13197"/>
                    <a:pt x="11400" y="13197"/>
                  </a:cubicBezTo>
                  <a:cubicBezTo>
                    <a:pt x="11392" y="13197"/>
                    <a:pt x="11383" y="13201"/>
                    <a:pt x="11377" y="13212"/>
                  </a:cubicBezTo>
                  <a:cubicBezTo>
                    <a:pt x="11368" y="13212"/>
                    <a:pt x="11368" y="13222"/>
                    <a:pt x="11358" y="13222"/>
                  </a:cubicBezTo>
                  <a:cubicBezTo>
                    <a:pt x="11354" y="13227"/>
                    <a:pt x="11349" y="13229"/>
                    <a:pt x="11345" y="13229"/>
                  </a:cubicBezTo>
                  <a:cubicBezTo>
                    <a:pt x="11342" y="13229"/>
                    <a:pt x="11340" y="13227"/>
                    <a:pt x="11340" y="13222"/>
                  </a:cubicBezTo>
                  <a:cubicBezTo>
                    <a:pt x="11340" y="13203"/>
                    <a:pt x="11340" y="13193"/>
                    <a:pt x="11330" y="13184"/>
                  </a:cubicBezTo>
                  <a:lnTo>
                    <a:pt x="11349" y="13184"/>
                  </a:lnTo>
                  <a:cubicBezTo>
                    <a:pt x="11349" y="13174"/>
                    <a:pt x="11358" y="13165"/>
                    <a:pt x="11358" y="13156"/>
                  </a:cubicBezTo>
                  <a:cubicBezTo>
                    <a:pt x="11358" y="13156"/>
                    <a:pt x="11358" y="13146"/>
                    <a:pt x="11358" y="13146"/>
                  </a:cubicBezTo>
                  <a:cubicBezTo>
                    <a:pt x="11349" y="13137"/>
                    <a:pt x="11358" y="13127"/>
                    <a:pt x="11358" y="13118"/>
                  </a:cubicBezTo>
                  <a:cubicBezTo>
                    <a:pt x="11368" y="13108"/>
                    <a:pt x="11377" y="13099"/>
                    <a:pt x="11387" y="13089"/>
                  </a:cubicBezTo>
                  <a:cubicBezTo>
                    <a:pt x="11396" y="13089"/>
                    <a:pt x="11396" y="13080"/>
                    <a:pt x="11396" y="13080"/>
                  </a:cubicBezTo>
                  <a:cubicBezTo>
                    <a:pt x="11387" y="13061"/>
                    <a:pt x="11377" y="13051"/>
                    <a:pt x="11368" y="13042"/>
                  </a:cubicBezTo>
                  <a:cubicBezTo>
                    <a:pt x="11368" y="13037"/>
                    <a:pt x="11363" y="13035"/>
                    <a:pt x="11357" y="13035"/>
                  </a:cubicBezTo>
                  <a:cubicBezTo>
                    <a:pt x="11351" y="13035"/>
                    <a:pt x="11344" y="13037"/>
                    <a:pt x="11340" y="13042"/>
                  </a:cubicBezTo>
                  <a:cubicBezTo>
                    <a:pt x="11336" y="13046"/>
                    <a:pt x="11330" y="13048"/>
                    <a:pt x="11325" y="13048"/>
                  </a:cubicBezTo>
                  <a:cubicBezTo>
                    <a:pt x="11318" y="13048"/>
                    <a:pt x="11311" y="13044"/>
                    <a:pt x="11311" y="13032"/>
                  </a:cubicBezTo>
                  <a:cubicBezTo>
                    <a:pt x="11302" y="13023"/>
                    <a:pt x="11302" y="13023"/>
                    <a:pt x="11292" y="13014"/>
                  </a:cubicBezTo>
                  <a:cubicBezTo>
                    <a:pt x="11283" y="13004"/>
                    <a:pt x="11264" y="12985"/>
                    <a:pt x="11264" y="12966"/>
                  </a:cubicBezTo>
                  <a:cubicBezTo>
                    <a:pt x="11254" y="12966"/>
                    <a:pt x="11254" y="12957"/>
                    <a:pt x="11254" y="12947"/>
                  </a:cubicBezTo>
                  <a:cubicBezTo>
                    <a:pt x="11264" y="12947"/>
                    <a:pt x="11273" y="12957"/>
                    <a:pt x="11273" y="12957"/>
                  </a:cubicBezTo>
                  <a:cubicBezTo>
                    <a:pt x="11292" y="12966"/>
                    <a:pt x="11311" y="12966"/>
                    <a:pt x="11321" y="12976"/>
                  </a:cubicBezTo>
                  <a:cubicBezTo>
                    <a:pt x="11368" y="12995"/>
                    <a:pt x="11406" y="13014"/>
                    <a:pt x="11453" y="13014"/>
                  </a:cubicBezTo>
                  <a:cubicBezTo>
                    <a:pt x="11463" y="13014"/>
                    <a:pt x="11472" y="13023"/>
                    <a:pt x="11481" y="13032"/>
                  </a:cubicBezTo>
                  <a:cubicBezTo>
                    <a:pt x="11500" y="13042"/>
                    <a:pt x="11519" y="13042"/>
                    <a:pt x="11538" y="13042"/>
                  </a:cubicBezTo>
                  <a:cubicBezTo>
                    <a:pt x="11541" y="13039"/>
                    <a:pt x="11544" y="13038"/>
                    <a:pt x="11546" y="13038"/>
                  </a:cubicBezTo>
                  <a:cubicBezTo>
                    <a:pt x="11552" y="13038"/>
                    <a:pt x="11557" y="13045"/>
                    <a:pt x="11557" y="13051"/>
                  </a:cubicBezTo>
                  <a:cubicBezTo>
                    <a:pt x="11567" y="13061"/>
                    <a:pt x="11567" y="13080"/>
                    <a:pt x="11567" y="13089"/>
                  </a:cubicBezTo>
                  <a:cubicBezTo>
                    <a:pt x="11567" y="13099"/>
                    <a:pt x="11567" y="13099"/>
                    <a:pt x="11567" y="13099"/>
                  </a:cubicBezTo>
                  <a:lnTo>
                    <a:pt x="11586" y="13099"/>
                  </a:lnTo>
                  <a:cubicBezTo>
                    <a:pt x="11605" y="13099"/>
                    <a:pt x="11614" y="13089"/>
                    <a:pt x="11614" y="13080"/>
                  </a:cubicBezTo>
                  <a:cubicBezTo>
                    <a:pt x="11623" y="13070"/>
                    <a:pt x="11623" y="13070"/>
                    <a:pt x="11623" y="13070"/>
                  </a:cubicBezTo>
                  <a:cubicBezTo>
                    <a:pt x="11629" y="13059"/>
                    <a:pt x="11635" y="13055"/>
                    <a:pt x="11640" y="13055"/>
                  </a:cubicBezTo>
                  <a:cubicBezTo>
                    <a:pt x="11644" y="13055"/>
                    <a:pt x="11648" y="13057"/>
                    <a:pt x="11652" y="13061"/>
                  </a:cubicBezTo>
                  <a:cubicBezTo>
                    <a:pt x="11661" y="13070"/>
                    <a:pt x="11680" y="13080"/>
                    <a:pt x="11690" y="13080"/>
                  </a:cubicBezTo>
                  <a:cubicBezTo>
                    <a:pt x="11699" y="13080"/>
                    <a:pt x="11709" y="13080"/>
                    <a:pt x="11699" y="13089"/>
                  </a:cubicBezTo>
                  <a:cubicBezTo>
                    <a:pt x="11699" y="13099"/>
                    <a:pt x="11699" y="13108"/>
                    <a:pt x="11699" y="13108"/>
                  </a:cubicBezTo>
                  <a:cubicBezTo>
                    <a:pt x="11718" y="13127"/>
                    <a:pt x="11709" y="13137"/>
                    <a:pt x="11699" y="13146"/>
                  </a:cubicBezTo>
                  <a:cubicBezTo>
                    <a:pt x="11699" y="13146"/>
                    <a:pt x="11690" y="13146"/>
                    <a:pt x="11690" y="13156"/>
                  </a:cubicBezTo>
                  <a:cubicBezTo>
                    <a:pt x="11690" y="13156"/>
                    <a:pt x="11690" y="13165"/>
                    <a:pt x="11690" y="13165"/>
                  </a:cubicBezTo>
                  <a:cubicBezTo>
                    <a:pt x="11699" y="13174"/>
                    <a:pt x="11699" y="13174"/>
                    <a:pt x="11699" y="13184"/>
                  </a:cubicBezTo>
                  <a:cubicBezTo>
                    <a:pt x="11699" y="13203"/>
                    <a:pt x="11709" y="13222"/>
                    <a:pt x="11728" y="13231"/>
                  </a:cubicBezTo>
                  <a:cubicBezTo>
                    <a:pt x="11737" y="13212"/>
                    <a:pt x="11747" y="13193"/>
                    <a:pt x="11747" y="13184"/>
                  </a:cubicBezTo>
                  <a:cubicBezTo>
                    <a:pt x="11756" y="13165"/>
                    <a:pt x="11765" y="13165"/>
                    <a:pt x="11784" y="13165"/>
                  </a:cubicBezTo>
                  <a:cubicBezTo>
                    <a:pt x="11784" y="13170"/>
                    <a:pt x="11787" y="13172"/>
                    <a:pt x="11790" y="13172"/>
                  </a:cubicBezTo>
                  <a:cubicBezTo>
                    <a:pt x="11794" y="13172"/>
                    <a:pt x="11799" y="13170"/>
                    <a:pt x="11803" y="13165"/>
                  </a:cubicBezTo>
                  <a:cubicBezTo>
                    <a:pt x="11803" y="13165"/>
                    <a:pt x="11803" y="13165"/>
                    <a:pt x="11803" y="13174"/>
                  </a:cubicBezTo>
                  <a:cubicBezTo>
                    <a:pt x="11822" y="13184"/>
                    <a:pt x="11822" y="13193"/>
                    <a:pt x="11832" y="13212"/>
                  </a:cubicBezTo>
                  <a:cubicBezTo>
                    <a:pt x="11822" y="13212"/>
                    <a:pt x="11822" y="13222"/>
                    <a:pt x="11822" y="13222"/>
                  </a:cubicBezTo>
                  <a:cubicBezTo>
                    <a:pt x="11822" y="13231"/>
                    <a:pt x="11822" y="13231"/>
                    <a:pt x="11822" y="13231"/>
                  </a:cubicBezTo>
                  <a:cubicBezTo>
                    <a:pt x="11832" y="13231"/>
                    <a:pt x="11832" y="13231"/>
                    <a:pt x="11832" y="13241"/>
                  </a:cubicBezTo>
                  <a:cubicBezTo>
                    <a:pt x="11832" y="13250"/>
                    <a:pt x="11832" y="13250"/>
                    <a:pt x="11841" y="13250"/>
                  </a:cubicBezTo>
                  <a:cubicBezTo>
                    <a:pt x="11851" y="13250"/>
                    <a:pt x="11851" y="13260"/>
                    <a:pt x="11851" y="13279"/>
                  </a:cubicBezTo>
                  <a:cubicBezTo>
                    <a:pt x="11841" y="13288"/>
                    <a:pt x="11851" y="13307"/>
                    <a:pt x="11870" y="13307"/>
                  </a:cubicBezTo>
                  <a:cubicBezTo>
                    <a:pt x="11879" y="13307"/>
                    <a:pt x="11879" y="13307"/>
                    <a:pt x="11889" y="13316"/>
                  </a:cubicBezTo>
                  <a:cubicBezTo>
                    <a:pt x="11898" y="13316"/>
                    <a:pt x="11898" y="13316"/>
                    <a:pt x="11898" y="13307"/>
                  </a:cubicBezTo>
                  <a:lnTo>
                    <a:pt x="11936" y="13307"/>
                  </a:lnTo>
                  <a:cubicBezTo>
                    <a:pt x="11955" y="13298"/>
                    <a:pt x="11974" y="13298"/>
                    <a:pt x="11993" y="13298"/>
                  </a:cubicBezTo>
                  <a:cubicBezTo>
                    <a:pt x="12012" y="13298"/>
                    <a:pt x="12012" y="13298"/>
                    <a:pt x="12012" y="13288"/>
                  </a:cubicBezTo>
                  <a:cubicBezTo>
                    <a:pt x="12012" y="13279"/>
                    <a:pt x="12021" y="13269"/>
                    <a:pt x="12021" y="13269"/>
                  </a:cubicBezTo>
                  <a:cubicBezTo>
                    <a:pt x="12040" y="13260"/>
                    <a:pt x="12030" y="13250"/>
                    <a:pt x="12030" y="13231"/>
                  </a:cubicBezTo>
                  <a:cubicBezTo>
                    <a:pt x="12030" y="13222"/>
                    <a:pt x="12030" y="13212"/>
                    <a:pt x="12040" y="13212"/>
                  </a:cubicBezTo>
                  <a:cubicBezTo>
                    <a:pt x="12049" y="13212"/>
                    <a:pt x="12059" y="13222"/>
                    <a:pt x="12059" y="13222"/>
                  </a:cubicBezTo>
                  <a:cubicBezTo>
                    <a:pt x="12068" y="13231"/>
                    <a:pt x="12078" y="13231"/>
                    <a:pt x="12097" y="13231"/>
                  </a:cubicBezTo>
                  <a:cubicBezTo>
                    <a:pt x="12106" y="13231"/>
                    <a:pt x="12125" y="13231"/>
                    <a:pt x="12144" y="13222"/>
                  </a:cubicBezTo>
                  <a:cubicBezTo>
                    <a:pt x="12154" y="13222"/>
                    <a:pt x="12154" y="13212"/>
                    <a:pt x="12144" y="13203"/>
                  </a:cubicBezTo>
                  <a:cubicBezTo>
                    <a:pt x="12144" y="13203"/>
                    <a:pt x="12144" y="13184"/>
                    <a:pt x="12154" y="13184"/>
                  </a:cubicBezTo>
                  <a:cubicBezTo>
                    <a:pt x="12154" y="13174"/>
                    <a:pt x="12154" y="13174"/>
                    <a:pt x="12163" y="13165"/>
                  </a:cubicBezTo>
                  <a:cubicBezTo>
                    <a:pt x="12135" y="13165"/>
                    <a:pt x="12135" y="13165"/>
                    <a:pt x="12125" y="13146"/>
                  </a:cubicBezTo>
                  <a:cubicBezTo>
                    <a:pt x="12125" y="13146"/>
                    <a:pt x="12125" y="13146"/>
                    <a:pt x="12125" y="13137"/>
                  </a:cubicBezTo>
                  <a:cubicBezTo>
                    <a:pt x="12125" y="13127"/>
                    <a:pt x="12118" y="13122"/>
                    <a:pt x="12110" y="13122"/>
                  </a:cubicBezTo>
                  <a:cubicBezTo>
                    <a:pt x="12101" y="13122"/>
                    <a:pt x="12092" y="13127"/>
                    <a:pt x="12087" y="13137"/>
                  </a:cubicBezTo>
                  <a:cubicBezTo>
                    <a:pt x="12087" y="13137"/>
                    <a:pt x="12087" y="13137"/>
                    <a:pt x="12087" y="13146"/>
                  </a:cubicBezTo>
                  <a:cubicBezTo>
                    <a:pt x="12078" y="13137"/>
                    <a:pt x="12078" y="13127"/>
                    <a:pt x="12087" y="13127"/>
                  </a:cubicBezTo>
                  <a:cubicBezTo>
                    <a:pt x="12078" y="13108"/>
                    <a:pt x="12078" y="13099"/>
                    <a:pt x="12059" y="13099"/>
                  </a:cubicBezTo>
                  <a:cubicBezTo>
                    <a:pt x="12049" y="13099"/>
                    <a:pt x="12030" y="13080"/>
                    <a:pt x="12040" y="13080"/>
                  </a:cubicBezTo>
                  <a:cubicBezTo>
                    <a:pt x="12049" y="13061"/>
                    <a:pt x="12040" y="13051"/>
                    <a:pt x="12040" y="13042"/>
                  </a:cubicBezTo>
                  <a:cubicBezTo>
                    <a:pt x="12040" y="13042"/>
                    <a:pt x="12040" y="13032"/>
                    <a:pt x="12040" y="13032"/>
                  </a:cubicBezTo>
                  <a:lnTo>
                    <a:pt x="12059" y="13051"/>
                  </a:lnTo>
                  <a:cubicBezTo>
                    <a:pt x="12068" y="13042"/>
                    <a:pt x="12068" y="13032"/>
                    <a:pt x="12059" y="13023"/>
                  </a:cubicBezTo>
                  <a:cubicBezTo>
                    <a:pt x="12059" y="13023"/>
                    <a:pt x="12049" y="13014"/>
                    <a:pt x="12049" y="13014"/>
                  </a:cubicBezTo>
                  <a:cubicBezTo>
                    <a:pt x="12040" y="13004"/>
                    <a:pt x="12040" y="12995"/>
                    <a:pt x="12059" y="12985"/>
                  </a:cubicBezTo>
                  <a:lnTo>
                    <a:pt x="12078" y="12985"/>
                  </a:lnTo>
                  <a:cubicBezTo>
                    <a:pt x="12085" y="12983"/>
                    <a:pt x="12091" y="12982"/>
                    <a:pt x="12096" y="12982"/>
                  </a:cubicBezTo>
                  <a:cubicBezTo>
                    <a:pt x="12110" y="12982"/>
                    <a:pt x="12116" y="12992"/>
                    <a:pt x="12116" y="13014"/>
                  </a:cubicBezTo>
                  <a:cubicBezTo>
                    <a:pt x="12116" y="13014"/>
                    <a:pt x="12125" y="13023"/>
                    <a:pt x="12125" y="13023"/>
                  </a:cubicBezTo>
                  <a:cubicBezTo>
                    <a:pt x="12144" y="13023"/>
                    <a:pt x="12154" y="13023"/>
                    <a:pt x="12172" y="13032"/>
                  </a:cubicBezTo>
                  <a:cubicBezTo>
                    <a:pt x="12172" y="13023"/>
                    <a:pt x="12172" y="13023"/>
                    <a:pt x="12172" y="13023"/>
                  </a:cubicBezTo>
                  <a:cubicBezTo>
                    <a:pt x="12172" y="12995"/>
                    <a:pt x="12182" y="12995"/>
                    <a:pt x="12210" y="12995"/>
                  </a:cubicBezTo>
                  <a:lnTo>
                    <a:pt x="12229" y="12995"/>
                  </a:lnTo>
                  <a:cubicBezTo>
                    <a:pt x="12239" y="12985"/>
                    <a:pt x="12248" y="12976"/>
                    <a:pt x="12267" y="12966"/>
                  </a:cubicBezTo>
                  <a:cubicBezTo>
                    <a:pt x="12275" y="12959"/>
                    <a:pt x="12282" y="12945"/>
                    <a:pt x="12295" y="12945"/>
                  </a:cubicBezTo>
                  <a:cubicBezTo>
                    <a:pt x="12298" y="12945"/>
                    <a:pt x="12301" y="12945"/>
                    <a:pt x="12305" y="12947"/>
                  </a:cubicBezTo>
                  <a:cubicBezTo>
                    <a:pt x="12305" y="12938"/>
                    <a:pt x="12305" y="12938"/>
                    <a:pt x="12305" y="12928"/>
                  </a:cubicBezTo>
                  <a:cubicBezTo>
                    <a:pt x="12296" y="12909"/>
                    <a:pt x="12286" y="12891"/>
                    <a:pt x="12286" y="12872"/>
                  </a:cubicBezTo>
                  <a:cubicBezTo>
                    <a:pt x="12277" y="12872"/>
                    <a:pt x="12277" y="12862"/>
                    <a:pt x="12277" y="12862"/>
                  </a:cubicBezTo>
                  <a:cubicBezTo>
                    <a:pt x="12267" y="12872"/>
                    <a:pt x="12267" y="12872"/>
                    <a:pt x="12267" y="12872"/>
                  </a:cubicBezTo>
                  <a:cubicBezTo>
                    <a:pt x="12258" y="12881"/>
                    <a:pt x="12258" y="12881"/>
                    <a:pt x="12258" y="12891"/>
                  </a:cubicBezTo>
                  <a:cubicBezTo>
                    <a:pt x="12239" y="12881"/>
                    <a:pt x="12229" y="12862"/>
                    <a:pt x="12220" y="12853"/>
                  </a:cubicBezTo>
                  <a:cubicBezTo>
                    <a:pt x="12239" y="12853"/>
                    <a:pt x="12248" y="12834"/>
                    <a:pt x="12248" y="12824"/>
                  </a:cubicBezTo>
                  <a:cubicBezTo>
                    <a:pt x="12258" y="12824"/>
                    <a:pt x="12267" y="12834"/>
                    <a:pt x="12267" y="12843"/>
                  </a:cubicBezTo>
                  <a:cubicBezTo>
                    <a:pt x="12277" y="12843"/>
                    <a:pt x="12286" y="12853"/>
                    <a:pt x="12286" y="12853"/>
                  </a:cubicBezTo>
                  <a:cubicBezTo>
                    <a:pt x="12286" y="12843"/>
                    <a:pt x="12296" y="12834"/>
                    <a:pt x="12296" y="12834"/>
                  </a:cubicBezTo>
                  <a:cubicBezTo>
                    <a:pt x="12286" y="12824"/>
                    <a:pt x="12286" y="12815"/>
                    <a:pt x="12305" y="12805"/>
                  </a:cubicBezTo>
                  <a:lnTo>
                    <a:pt x="12314" y="12805"/>
                  </a:lnTo>
                  <a:cubicBezTo>
                    <a:pt x="12314" y="12796"/>
                    <a:pt x="12314" y="12796"/>
                    <a:pt x="12324" y="12796"/>
                  </a:cubicBezTo>
                  <a:cubicBezTo>
                    <a:pt x="12333" y="12796"/>
                    <a:pt x="12333" y="12786"/>
                    <a:pt x="12343" y="12777"/>
                  </a:cubicBezTo>
                  <a:cubicBezTo>
                    <a:pt x="12343" y="12767"/>
                    <a:pt x="12343" y="12767"/>
                    <a:pt x="12343" y="12758"/>
                  </a:cubicBezTo>
                  <a:cubicBezTo>
                    <a:pt x="12352" y="12749"/>
                    <a:pt x="12362" y="12749"/>
                    <a:pt x="12362" y="12749"/>
                  </a:cubicBezTo>
                  <a:cubicBezTo>
                    <a:pt x="12371" y="12758"/>
                    <a:pt x="12381" y="12758"/>
                    <a:pt x="12390" y="12758"/>
                  </a:cubicBezTo>
                  <a:cubicBezTo>
                    <a:pt x="12390" y="12767"/>
                    <a:pt x="12400" y="12767"/>
                    <a:pt x="12400" y="12767"/>
                  </a:cubicBezTo>
                  <a:cubicBezTo>
                    <a:pt x="12409" y="12758"/>
                    <a:pt x="12419" y="12749"/>
                    <a:pt x="12428" y="12739"/>
                  </a:cubicBezTo>
                  <a:cubicBezTo>
                    <a:pt x="12437" y="12739"/>
                    <a:pt x="12437" y="12739"/>
                    <a:pt x="12447" y="12730"/>
                  </a:cubicBezTo>
                  <a:cubicBezTo>
                    <a:pt x="12447" y="12730"/>
                    <a:pt x="12447" y="12720"/>
                    <a:pt x="12456" y="12720"/>
                  </a:cubicBezTo>
                  <a:cubicBezTo>
                    <a:pt x="12456" y="12711"/>
                    <a:pt x="12456" y="12692"/>
                    <a:pt x="12466" y="12682"/>
                  </a:cubicBezTo>
                  <a:cubicBezTo>
                    <a:pt x="12456" y="12673"/>
                    <a:pt x="12447" y="12673"/>
                    <a:pt x="12447" y="12663"/>
                  </a:cubicBezTo>
                  <a:cubicBezTo>
                    <a:pt x="12437" y="12654"/>
                    <a:pt x="12437" y="12644"/>
                    <a:pt x="12437" y="12644"/>
                  </a:cubicBezTo>
                  <a:cubicBezTo>
                    <a:pt x="12437" y="12635"/>
                    <a:pt x="12428" y="12635"/>
                    <a:pt x="12428" y="12635"/>
                  </a:cubicBezTo>
                  <a:cubicBezTo>
                    <a:pt x="12409" y="12625"/>
                    <a:pt x="12400" y="12625"/>
                    <a:pt x="12381" y="12616"/>
                  </a:cubicBezTo>
                  <a:cubicBezTo>
                    <a:pt x="12371" y="12616"/>
                    <a:pt x="12362" y="12616"/>
                    <a:pt x="12362" y="12625"/>
                  </a:cubicBezTo>
                  <a:cubicBezTo>
                    <a:pt x="12362" y="12635"/>
                    <a:pt x="12352" y="12635"/>
                    <a:pt x="12352" y="12635"/>
                  </a:cubicBezTo>
                  <a:cubicBezTo>
                    <a:pt x="12333" y="12625"/>
                    <a:pt x="12314" y="12616"/>
                    <a:pt x="12305" y="12597"/>
                  </a:cubicBezTo>
                  <a:lnTo>
                    <a:pt x="12277" y="12597"/>
                  </a:lnTo>
                  <a:cubicBezTo>
                    <a:pt x="12258" y="12597"/>
                    <a:pt x="12239" y="12607"/>
                    <a:pt x="12229" y="12607"/>
                  </a:cubicBezTo>
                  <a:cubicBezTo>
                    <a:pt x="12225" y="12611"/>
                    <a:pt x="12220" y="12614"/>
                    <a:pt x="12216" y="12614"/>
                  </a:cubicBezTo>
                  <a:cubicBezTo>
                    <a:pt x="12213" y="12614"/>
                    <a:pt x="12210" y="12611"/>
                    <a:pt x="12210" y="12607"/>
                  </a:cubicBezTo>
                  <a:cubicBezTo>
                    <a:pt x="12210" y="12597"/>
                    <a:pt x="12201" y="12597"/>
                    <a:pt x="12201" y="12588"/>
                  </a:cubicBezTo>
                  <a:cubicBezTo>
                    <a:pt x="12191" y="12588"/>
                    <a:pt x="12182" y="12588"/>
                    <a:pt x="12182" y="12578"/>
                  </a:cubicBezTo>
                  <a:cubicBezTo>
                    <a:pt x="12182" y="12569"/>
                    <a:pt x="12191" y="12559"/>
                    <a:pt x="12201" y="12559"/>
                  </a:cubicBezTo>
                  <a:cubicBezTo>
                    <a:pt x="12220" y="12559"/>
                    <a:pt x="12220" y="12559"/>
                    <a:pt x="12210" y="12578"/>
                  </a:cubicBezTo>
                  <a:cubicBezTo>
                    <a:pt x="12210" y="12578"/>
                    <a:pt x="12210" y="12588"/>
                    <a:pt x="12220" y="12597"/>
                  </a:cubicBezTo>
                  <a:cubicBezTo>
                    <a:pt x="12220" y="12588"/>
                    <a:pt x="12220" y="12588"/>
                    <a:pt x="12220" y="12588"/>
                  </a:cubicBezTo>
                  <a:cubicBezTo>
                    <a:pt x="12229" y="12578"/>
                    <a:pt x="12239" y="12559"/>
                    <a:pt x="12258" y="12559"/>
                  </a:cubicBezTo>
                  <a:cubicBezTo>
                    <a:pt x="12267" y="12559"/>
                    <a:pt x="12277" y="12559"/>
                    <a:pt x="12286" y="12550"/>
                  </a:cubicBezTo>
                  <a:cubicBezTo>
                    <a:pt x="12291" y="12545"/>
                    <a:pt x="12298" y="12543"/>
                    <a:pt x="12305" y="12543"/>
                  </a:cubicBezTo>
                  <a:cubicBezTo>
                    <a:pt x="12312" y="12543"/>
                    <a:pt x="12319" y="12545"/>
                    <a:pt x="12324" y="12550"/>
                  </a:cubicBezTo>
                  <a:lnTo>
                    <a:pt x="12333" y="12550"/>
                  </a:lnTo>
                  <a:cubicBezTo>
                    <a:pt x="12343" y="12550"/>
                    <a:pt x="12352" y="12559"/>
                    <a:pt x="12362" y="12559"/>
                  </a:cubicBezTo>
                  <a:cubicBezTo>
                    <a:pt x="12372" y="12563"/>
                    <a:pt x="12379" y="12565"/>
                    <a:pt x="12383" y="12565"/>
                  </a:cubicBezTo>
                  <a:cubicBezTo>
                    <a:pt x="12391" y="12565"/>
                    <a:pt x="12394" y="12558"/>
                    <a:pt x="12400" y="12540"/>
                  </a:cubicBezTo>
                  <a:cubicBezTo>
                    <a:pt x="12409" y="12531"/>
                    <a:pt x="12419" y="12521"/>
                    <a:pt x="12428" y="12521"/>
                  </a:cubicBezTo>
                  <a:lnTo>
                    <a:pt x="12437" y="12521"/>
                  </a:lnTo>
                  <a:cubicBezTo>
                    <a:pt x="12419" y="12512"/>
                    <a:pt x="12419" y="12493"/>
                    <a:pt x="12419" y="12465"/>
                  </a:cubicBezTo>
                  <a:cubicBezTo>
                    <a:pt x="12419" y="12465"/>
                    <a:pt x="12419" y="12465"/>
                    <a:pt x="12419" y="12455"/>
                  </a:cubicBezTo>
                  <a:cubicBezTo>
                    <a:pt x="12419" y="12446"/>
                    <a:pt x="12409" y="12446"/>
                    <a:pt x="12400" y="12446"/>
                  </a:cubicBezTo>
                  <a:lnTo>
                    <a:pt x="12390" y="12446"/>
                  </a:lnTo>
                  <a:cubicBezTo>
                    <a:pt x="12381" y="12427"/>
                    <a:pt x="12371" y="12417"/>
                    <a:pt x="12362" y="12398"/>
                  </a:cubicBezTo>
                  <a:cubicBezTo>
                    <a:pt x="12362" y="12398"/>
                    <a:pt x="12362" y="12389"/>
                    <a:pt x="12352" y="12389"/>
                  </a:cubicBezTo>
                  <a:cubicBezTo>
                    <a:pt x="12352" y="12389"/>
                    <a:pt x="12343" y="12398"/>
                    <a:pt x="12343" y="12398"/>
                  </a:cubicBezTo>
                  <a:cubicBezTo>
                    <a:pt x="12343" y="12408"/>
                    <a:pt x="12343" y="12408"/>
                    <a:pt x="12343" y="12417"/>
                  </a:cubicBezTo>
                  <a:cubicBezTo>
                    <a:pt x="12343" y="12427"/>
                    <a:pt x="12333" y="12427"/>
                    <a:pt x="12333" y="12436"/>
                  </a:cubicBezTo>
                  <a:cubicBezTo>
                    <a:pt x="12333" y="12441"/>
                    <a:pt x="12331" y="12443"/>
                    <a:pt x="12327" y="12443"/>
                  </a:cubicBezTo>
                  <a:cubicBezTo>
                    <a:pt x="12324" y="12443"/>
                    <a:pt x="12319" y="12441"/>
                    <a:pt x="12314" y="12436"/>
                  </a:cubicBezTo>
                  <a:lnTo>
                    <a:pt x="12305" y="12427"/>
                  </a:lnTo>
                  <a:cubicBezTo>
                    <a:pt x="12296" y="12436"/>
                    <a:pt x="12286" y="12436"/>
                    <a:pt x="12286" y="12436"/>
                  </a:cubicBezTo>
                  <a:cubicBezTo>
                    <a:pt x="12277" y="12427"/>
                    <a:pt x="12277" y="12417"/>
                    <a:pt x="12267" y="12408"/>
                  </a:cubicBezTo>
                  <a:cubicBezTo>
                    <a:pt x="12267" y="12403"/>
                    <a:pt x="12262" y="12401"/>
                    <a:pt x="12256" y="12401"/>
                  </a:cubicBezTo>
                  <a:cubicBezTo>
                    <a:pt x="12251" y="12401"/>
                    <a:pt x="12243" y="12403"/>
                    <a:pt x="12239" y="12408"/>
                  </a:cubicBezTo>
                  <a:cubicBezTo>
                    <a:pt x="12239" y="12417"/>
                    <a:pt x="12220" y="12417"/>
                    <a:pt x="12220" y="12427"/>
                  </a:cubicBezTo>
                  <a:lnTo>
                    <a:pt x="12220" y="12417"/>
                  </a:lnTo>
                  <a:cubicBezTo>
                    <a:pt x="12210" y="12408"/>
                    <a:pt x="12210" y="12408"/>
                    <a:pt x="12201" y="12408"/>
                  </a:cubicBezTo>
                  <a:cubicBezTo>
                    <a:pt x="12191" y="12408"/>
                    <a:pt x="12191" y="12417"/>
                    <a:pt x="12191" y="12427"/>
                  </a:cubicBezTo>
                  <a:cubicBezTo>
                    <a:pt x="12191" y="12427"/>
                    <a:pt x="12191" y="12436"/>
                    <a:pt x="12182" y="12436"/>
                  </a:cubicBezTo>
                  <a:lnTo>
                    <a:pt x="12163" y="12436"/>
                  </a:lnTo>
                  <a:cubicBezTo>
                    <a:pt x="12172" y="12436"/>
                    <a:pt x="12172" y="12446"/>
                    <a:pt x="12172" y="12446"/>
                  </a:cubicBezTo>
                  <a:cubicBezTo>
                    <a:pt x="12182" y="12455"/>
                    <a:pt x="12191" y="12465"/>
                    <a:pt x="12182" y="12465"/>
                  </a:cubicBezTo>
                  <a:cubicBezTo>
                    <a:pt x="12172" y="12474"/>
                    <a:pt x="12172" y="12474"/>
                    <a:pt x="12172" y="12483"/>
                  </a:cubicBezTo>
                  <a:cubicBezTo>
                    <a:pt x="12172" y="12483"/>
                    <a:pt x="12172" y="12493"/>
                    <a:pt x="12172" y="12493"/>
                  </a:cubicBezTo>
                  <a:lnTo>
                    <a:pt x="12163" y="12493"/>
                  </a:lnTo>
                  <a:cubicBezTo>
                    <a:pt x="12163" y="12483"/>
                    <a:pt x="12163" y="12474"/>
                    <a:pt x="12154" y="12465"/>
                  </a:cubicBezTo>
                  <a:cubicBezTo>
                    <a:pt x="12154" y="12455"/>
                    <a:pt x="12163" y="12446"/>
                    <a:pt x="12154" y="12436"/>
                  </a:cubicBezTo>
                  <a:cubicBezTo>
                    <a:pt x="12144" y="12436"/>
                    <a:pt x="12144" y="12427"/>
                    <a:pt x="12144" y="12427"/>
                  </a:cubicBezTo>
                  <a:cubicBezTo>
                    <a:pt x="12144" y="12417"/>
                    <a:pt x="12144" y="12408"/>
                    <a:pt x="12135" y="12408"/>
                  </a:cubicBezTo>
                  <a:cubicBezTo>
                    <a:pt x="12125" y="12398"/>
                    <a:pt x="12125" y="12398"/>
                    <a:pt x="12125" y="12398"/>
                  </a:cubicBezTo>
                  <a:cubicBezTo>
                    <a:pt x="12106" y="12398"/>
                    <a:pt x="12106" y="12398"/>
                    <a:pt x="12106" y="12408"/>
                  </a:cubicBezTo>
                  <a:cubicBezTo>
                    <a:pt x="12106" y="12417"/>
                    <a:pt x="12106" y="12427"/>
                    <a:pt x="12106" y="12436"/>
                  </a:cubicBezTo>
                  <a:cubicBezTo>
                    <a:pt x="12106" y="12436"/>
                    <a:pt x="12097" y="12436"/>
                    <a:pt x="12097" y="12446"/>
                  </a:cubicBezTo>
                  <a:lnTo>
                    <a:pt x="12078" y="12446"/>
                  </a:lnTo>
                  <a:cubicBezTo>
                    <a:pt x="12078" y="12455"/>
                    <a:pt x="12078" y="12455"/>
                    <a:pt x="12078" y="12455"/>
                  </a:cubicBezTo>
                  <a:cubicBezTo>
                    <a:pt x="12068" y="12455"/>
                    <a:pt x="12068" y="12455"/>
                    <a:pt x="12068" y="12446"/>
                  </a:cubicBezTo>
                  <a:cubicBezTo>
                    <a:pt x="12068" y="12446"/>
                    <a:pt x="12068" y="12446"/>
                    <a:pt x="12068" y="12436"/>
                  </a:cubicBezTo>
                  <a:cubicBezTo>
                    <a:pt x="12068" y="12436"/>
                    <a:pt x="12059" y="12446"/>
                    <a:pt x="12059" y="12446"/>
                  </a:cubicBezTo>
                  <a:lnTo>
                    <a:pt x="12040" y="12446"/>
                  </a:lnTo>
                  <a:cubicBezTo>
                    <a:pt x="12049" y="12455"/>
                    <a:pt x="12049" y="12465"/>
                    <a:pt x="12049" y="12465"/>
                  </a:cubicBezTo>
                  <a:cubicBezTo>
                    <a:pt x="12059" y="12474"/>
                    <a:pt x="12059" y="12474"/>
                    <a:pt x="12049" y="12483"/>
                  </a:cubicBezTo>
                  <a:cubicBezTo>
                    <a:pt x="12049" y="12483"/>
                    <a:pt x="12040" y="12483"/>
                    <a:pt x="12030" y="12493"/>
                  </a:cubicBezTo>
                  <a:cubicBezTo>
                    <a:pt x="12040" y="12474"/>
                    <a:pt x="12030" y="12465"/>
                    <a:pt x="12021" y="12465"/>
                  </a:cubicBezTo>
                  <a:cubicBezTo>
                    <a:pt x="12012" y="12455"/>
                    <a:pt x="12002" y="12446"/>
                    <a:pt x="11983" y="12436"/>
                  </a:cubicBezTo>
                  <a:cubicBezTo>
                    <a:pt x="11983" y="12436"/>
                    <a:pt x="11974" y="12427"/>
                    <a:pt x="11974" y="12427"/>
                  </a:cubicBezTo>
                  <a:cubicBezTo>
                    <a:pt x="11974" y="12417"/>
                    <a:pt x="11974" y="12417"/>
                    <a:pt x="11964" y="12408"/>
                  </a:cubicBezTo>
                  <a:cubicBezTo>
                    <a:pt x="11955" y="12408"/>
                    <a:pt x="11955" y="12408"/>
                    <a:pt x="11945" y="12398"/>
                  </a:cubicBezTo>
                  <a:cubicBezTo>
                    <a:pt x="11936" y="12398"/>
                    <a:pt x="11936" y="12389"/>
                    <a:pt x="11926" y="12379"/>
                  </a:cubicBezTo>
                  <a:cubicBezTo>
                    <a:pt x="11917" y="12379"/>
                    <a:pt x="11917" y="12379"/>
                    <a:pt x="11917" y="12370"/>
                  </a:cubicBezTo>
                  <a:cubicBezTo>
                    <a:pt x="11926" y="12370"/>
                    <a:pt x="11917" y="12351"/>
                    <a:pt x="11907" y="12351"/>
                  </a:cubicBezTo>
                  <a:cubicBezTo>
                    <a:pt x="11907" y="12351"/>
                    <a:pt x="11907" y="12342"/>
                    <a:pt x="11907" y="12342"/>
                  </a:cubicBezTo>
                  <a:cubicBezTo>
                    <a:pt x="11898" y="12332"/>
                    <a:pt x="11898" y="12332"/>
                    <a:pt x="11898" y="12323"/>
                  </a:cubicBezTo>
                  <a:cubicBezTo>
                    <a:pt x="11898" y="12323"/>
                    <a:pt x="11907" y="12313"/>
                    <a:pt x="11907" y="12304"/>
                  </a:cubicBezTo>
                  <a:cubicBezTo>
                    <a:pt x="11917" y="12294"/>
                    <a:pt x="11917" y="12285"/>
                    <a:pt x="11917" y="12275"/>
                  </a:cubicBezTo>
                  <a:cubicBezTo>
                    <a:pt x="11917" y="12275"/>
                    <a:pt x="11917" y="12266"/>
                    <a:pt x="11917" y="12256"/>
                  </a:cubicBezTo>
                  <a:cubicBezTo>
                    <a:pt x="11926" y="12247"/>
                    <a:pt x="11936" y="12247"/>
                    <a:pt x="11936" y="12247"/>
                  </a:cubicBezTo>
                  <a:cubicBezTo>
                    <a:pt x="11936" y="12247"/>
                    <a:pt x="11936" y="12247"/>
                    <a:pt x="11936" y="12237"/>
                  </a:cubicBezTo>
                  <a:cubicBezTo>
                    <a:pt x="11917" y="12237"/>
                    <a:pt x="11917" y="12228"/>
                    <a:pt x="11917" y="12209"/>
                  </a:cubicBezTo>
                  <a:cubicBezTo>
                    <a:pt x="11926" y="12200"/>
                    <a:pt x="11926" y="12190"/>
                    <a:pt x="11926" y="12190"/>
                  </a:cubicBezTo>
                  <a:cubicBezTo>
                    <a:pt x="11936" y="12181"/>
                    <a:pt x="11936" y="12162"/>
                    <a:pt x="11926" y="12162"/>
                  </a:cubicBezTo>
                  <a:lnTo>
                    <a:pt x="11917" y="12162"/>
                  </a:lnTo>
                  <a:cubicBezTo>
                    <a:pt x="11907" y="12152"/>
                    <a:pt x="11907" y="12152"/>
                    <a:pt x="11926" y="12143"/>
                  </a:cubicBezTo>
                  <a:cubicBezTo>
                    <a:pt x="11898" y="12124"/>
                    <a:pt x="11870" y="12105"/>
                    <a:pt x="11860" y="12076"/>
                  </a:cubicBezTo>
                  <a:lnTo>
                    <a:pt x="11851" y="12076"/>
                  </a:lnTo>
                  <a:cubicBezTo>
                    <a:pt x="11841" y="12067"/>
                    <a:pt x="11841" y="12058"/>
                    <a:pt x="11841" y="12048"/>
                  </a:cubicBezTo>
                  <a:lnTo>
                    <a:pt x="11822" y="12029"/>
                  </a:lnTo>
                  <a:lnTo>
                    <a:pt x="11813" y="12029"/>
                  </a:lnTo>
                  <a:cubicBezTo>
                    <a:pt x="11813" y="12020"/>
                    <a:pt x="11803" y="12020"/>
                    <a:pt x="11803" y="12020"/>
                  </a:cubicBezTo>
                  <a:cubicBezTo>
                    <a:pt x="11795" y="12016"/>
                    <a:pt x="11789" y="12013"/>
                    <a:pt x="11785" y="12013"/>
                  </a:cubicBezTo>
                  <a:cubicBezTo>
                    <a:pt x="11778" y="12013"/>
                    <a:pt x="11775" y="12018"/>
                    <a:pt x="11775" y="12029"/>
                  </a:cubicBezTo>
                  <a:cubicBezTo>
                    <a:pt x="11775" y="12048"/>
                    <a:pt x="11765" y="12067"/>
                    <a:pt x="11765" y="12086"/>
                  </a:cubicBezTo>
                  <a:cubicBezTo>
                    <a:pt x="11765" y="12086"/>
                    <a:pt x="11756" y="12086"/>
                    <a:pt x="11756" y="12095"/>
                  </a:cubicBezTo>
                  <a:cubicBezTo>
                    <a:pt x="11756" y="12086"/>
                    <a:pt x="11747" y="12086"/>
                    <a:pt x="11747" y="12076"/>
                  </a:cubicBezTo>
                  <a:cubicBezTo>
                    <a:pt x="11747" y="12067"/>
                    <a:pt x="11756" y="12058"/>
                    <a:pt x="11756" y="12048"/>
                  </a:cubicBezTo>
                  <a:cubicBezTo>
                    <a:pt x="11756" y="12039"/>
                    <a:pt x="11756" y="12029"/>
                    <a:pt x="11765" y="12029"/>
                  </a:cubicBezTo>
                  <a:cubicBezTo>
                    <a:pt x="11765" y="12010"/>
                    <a:pt x="11756" y="12001"/>
                    <a:pt x="11737" y="12001"/>
                  </a:cubicBezTo>
                  <a:cubicBezTo>
                    <a:pt x="11728" y="11991"/>
                    <a:pt x="11728" y="11991"/>
                    <a:pt x="11728" y="11991"/>
                  </a:cubicBezTo>
                  <a:cubicBezTo>
                    <a:pt x="11723" y="11987"/>
                    <a:pt x="11720" y="11984"/>
                    <a:pt x="11719" y="11984"/>
                  </a:cubicBezTo>
                  <a:cubicBezTo>
                    <a:pt x="11718" y="11984"/>
                    <a:pt x="11718" y="11987"/>
                    <a:pt x="11718" y="11991"/>
                  </a:cubicBezTo>
                  <a:cubicBezTo>
                    <a:pt x="11699" y="12010"/>
                    <a:pt x="11690" y="12029"/>
                    <a:pt x="11680" y="12039"/>
                  </a:cubicBezTo>
                  <a:cubicBezTo>
                    <a:pt x="11671" y="12048"/>
                    <a:pt x="11671" y="12048"/>
                    <a:pt x="11661" y="12058"/>
                  </a:cubicBezTo>
                  <a:cubicBezTo>
                    <a:pt x="11661" y="12048"/>
                    <a:pt x="11661" y="12048"/>
                    <a:pt x="11661" y="12048"/>
                  </a:cubicBezTo>
                  <a:cubicBezTo>
                    <a:pt x="11661" y="12029"/>
                    <a:pt x="11661" y="12029"/>
                    <a:pt x="11642" y="12029"/>
                  </a:cubicBezTo>
                  <a:lnTo>
                    <a:pt x="11623" y="12029"/>
                  </a:lnTo>
                  <a:cubicBezTo>
                    <a:pt x="11614" y="12029"/>
                    <a:pt x="11614" y="12020"/>
                    <a:pt x="11614" y="12020"/>
                  </a:cubicBezTo>
                  <a:cubicBezTo>
                    <a:pt x="11605" y="12020"/>
                    <a:pt x="11614" y="12010"/>
                    <a:pt x="11614" y="12010"/>
                  </a:cubicBezTo>
                  <a:cubicBezTo>
                    <a:pt x="11614" y="12001"/>
                    <a:pt x="11623" y="12001"/>
                    <a:pt x="11623" y="12001"/>
                  </a:cubicBezTo>
                  <a:cubicBezTo>
                    <a:pt x="11633" y="11991"/>
                    <a:pt x="11633" y="11982"/>
                    <a:pt x="11623" y="11972"/>
                  </a:cubicBezTo>
                  <a:cubicBezTo>
                    <a:pt x="11614" y="11963"/>
                    <a:pt x="11614" y="11963"/>
                    <a:pt x="11605" y="11953"/>
                  </a:cubicBezTo>
                  <a:cubicBezTo>
                    <a:pt x="11595" y="11963"/>
                    <a:pt x="11595" y="11972"/>
                    <a:pt x="11586" y="11972"/>
                  </a:cubicBezTo>
                  <a:cubicBezTo>
                    <a:pt x="11586" y="11982"/>
                    <a:pt x="11576" y="11991"/>
                    <a:pt x="11576" y="11991"/>
                  </a:cubicBezTo>
                  <a:cubicBezTo>
                    <a:pt x="11557" y="11991"/>
                    <a:pt x="11557" y="12001"/>
                    <a:pt x="11557" y="12010"/>
                  </a:cubicBezTo>
                  <a:cubicBezTo>
                    <a:pt x="11557" y="12018"/>
                    <a:pt x="11551" y="12032"/>
                    <a:pt x="11544" y="12032"/>
                  </a:cubicBezTo>
                  <a:cubicBezTo>
                    <a:pt x="11542" y="12032"/>
                    <a:pt x="11540" y="12031"/>
                    <a:pt x="11538" y="12029"/>
                  </a:cubicBezTo>
                  <a:cubicBezTo>
                    <a:pt x="11519" y="12029"/>
                    <a:pt x="11519" y="12039"/>
                    <a:pt x="11519" y="12048"/>
                  </a:cubicBezTo>
                  <a:cubicBezTo>
                    <a:pt x="11529" y="12048"/>
                    <a:pt x="11529" y="12058"/>
                    <a:pt x="11529" y="12058"/>
                  </a:cubicBezTo>
                  <a:cubicBezTo>
                    <a:pt x="11529" y="12067"/>
                    <a:pt x="11529" y="12076"/>
                    <a:pt x="11519" y="12076"/>
                  </a:cubicBezTo>
                  <a:lnTo>
                    <a:pt x="11510" y="12076"/>
                  </a:lnTo>
                  <a:cubicBezTo>
                    <a:pt x="11500" y="12067"/>
                    <a:pt x="11500" y="12067"/>
                    <a:pt x="11491" y="12058"/>
                  </a:cubicBezTo>
                  <a:cubicBezTo>
                    <a:pt x="11510" y="12058"/>
                    <a:pt x="11510" y="12058"/>
                    <a:pt x="11510" y="12039"/>
                  </a:cubicBezTo>
                  <a:cubicBezTo>
                    <a:pt x="11510" y="12039"/>
                    <a:pt x="11510" y="12029"/>
                    <a:pt x="11510" y="12029"/>
                  </a:cubicBezTo>
                  <a:cubicBezTo>
                    <a:pt x="11500" y="12010"/>
                    <a:pt x="11491" y="12001"/>
                    <a:pt x="11481" y="11991"/>
                  </a:cubicBezTo>
                  <a:cubicBezTo>
                    <a:pt x="11481" y="12001"/>
                    <a:pt x="11481" y="12010"/>
                    <a:pt x="11481" y="12020"/>
                  </a:cubicBezTo>
                  <a:cubicBezTo>
                    <a:pt x="11481" y="12020"/>
                    <a:pt x="11481" y="12029"/>
                    <a:pt x="11481" y="12039"/>
                  </a:cubicBezTo>
                  <a:cubicBezTo>
                    <a:pt x="11481" y="12039"/>
                    <a:pt x="11481" y="12048"/>
                    <a:pt x="11472" y="12058"/>
                  </a:cubicBezTo>
                  <a:cubicBezTo>
                    <a:pt x="11472" y="12067"/>
                    <a:pt x="11463" y="12067"/>
                    <a:pt x="11453" y="12067"/>
                  </a:cubicBezTo>
                  <a:cubicBezTo>
                    <a:pt x="11444" y="12048"/>
                    <a:pt x="11444" y="12029"/>
                    <a:pt x="11453" y="12020"/>
                  </a:cubicBezTo>
                  <a:cubicBezTo>
                    <a:pt x="11463" y="12001"/>
                    <a:pt x="11463" y="11991"/>
                    <a:pt x="11453" y="11972"/>
                  </a:cubicBezTo>
                  <a:cubicBezTo>
                    <a:pt x="11453" y="11972"/>
                    <a:pt x="11449" y="11968"/>
                    <a:pt x="11443" y="11968"/>
                  </a:cubicBezTo>
                  <a:cubicBezTo>
                    <a:pt x="11440" y="11968"/>
                    <a:pt x="11437" y="11969"/>
                    <a:pt x="11434" y="11972"/>
                  </a:cubicBezTo>
                  <a:cubicBezTo>
                    <a:pt x="11434" y="11972"/>
                    <a:pt x="11425" y="11982"/>
                    <a:pt x="11425" y="11982"/>
                  </a:cubicBezTo>
                  <a:cubicBezTo>
                    <a:pt x="11425" y="11991"/>
                    <a:pt x="11415" y="11991"/>
                    <a:pt x="11406" y="11991"/>
                  </a:cubicBezTo>
                  <a:cubicBezTo>
                    <a:pt x="11406" y="11991"/>
                    <a:pt x="11406" y="12001"/>
                    <a:pt x="11396" y="12001"/>
                  </a:cubicBezTo>
                  <a:cubicBezTo>
                    <a:pt x="11396" y="12001"/>
                    <a:pt x="11387" y="11991"/>
                    <a:pt x="11387" y="11991"/>
                  </a:cubicBezTo>
                  <a:cubicBezTo>
                    <a:pt x="11358" y="11982"/>
                    <a:pt x="11358" y="11982"/>
                    <a:pt x="11358" y="11963"/>
                  </a:cubicBezTo>
                  <a:lnTo>
                    <a:pt x="11358" y="11953"/>
                  </a:lnTo>
                  <a:cubicBezTo>
                    <a:pt x="11358" y="11935"/>
                    <a:pt x="11358" y="11935"/>
                    <a:pt x="11349" y="11925"/>
                  </a:cubicBezTo>
                  <a:cubicBezTo>
                    <a:pt x="11349" y="11925"/>
                    <a:pt x="11349" y="11916"/>
                    <a:pt x="11349" y="11916"/>
                  </a:cubicBezTo>
                  <a:cubicBezTo>
                    <a:pt x="11349" y="11906"/>
                    <a:pt x="11349" y="11897"/>
                    <a:pt x="11349" y="11897"/>
                  </a:cubicBezTo>
                  <a:cubicBezTo>
                    <a:pt x="11340" y="11887"/>
                    <a:pt x="11340" y="11878"/>
                    <a:pt x="11340" y="11878"/>
                  </a:cubicBezTo>
                  <a:cubicBezTo>
                    <a:pt x="11330" y="11878"/>
                    <a:pt x="11330" y="11878"/>
                    <a:pt x="11321" y="11887"/>
                  </a:cubicBezTo>
                  <a:cubicBezTo>
                    <a:pt x="11321" y="11887"/>
                    <a:pt x="11311" y="11897"/>
                    <a:pt x="11311" y="11906"/>
                  </a:cubicBezTo>
                  <a:cubicBezTo>
                    <a:pt x="11311" y="11916"/>
                    <a:pt x="11311" y="11916"/>
                    <a:pt x="11311" y="11925"/>
                  </a:cubicBezTo>
                  <a:cubicBezTo>
                    <a:pt x="11302" y="11935"/>
                    <a:pt x="11302" y="11944"/>
                    <a:pt x="11302" y="11944"/>
                  </a:cubicBezTo>
                  <a:cubicBezTo>
                    <a:pt x="11311" y="11953"/>
                    <a:pt x="11311" y="11953"/>
                    <a:pt x="11311" y="11953"/>
                  </a:cubicBezTo>
                  <a:cubicBezTo>
                    <a:pt x="11302" y="11963"/>
                    <a:pt x="11292" y="11972"/>
                    <a:pt x="11273" y="11982"/>
                  </a:cubicBezTo>
                  <a:lnTo>
                    <a:pt x="11254" y="11982"/>
                  </a:lnTo>
                  <a:cubicBezTo>
                    <a:pt x="11273" y="11963"/>
                    <a:pt x="11283" y="11953"/>
                    <a:pt x="11283" y="11944"/>
                  </a:cubicBezTo>
                  <a:cubicBezTo>
                    <a:pt x="11264" y="11935"/>
                    <a:pt x="11254" y="11925"/>
                    <a:pt x="11254" y="11897"/>
                  </a:cubicBezTo>
                  <a:lnTo>
                    <a:pt x="11235" y="11906"/>
                  </a:lnTo>
                  <a:cubicBezTo>
                    <a:pt x="11235" y="11897"/>
                    <a:pt x="11226" y="11887"/>
                    <a:pt x="11226" y="11878"/>
                  </a:cubicBezTo>
                  <a:lnTo>
                    <a:pt x="11207" y="11878"/>
                  </a:lnTo>
                  <a:cubicBezTo>
                    <a:pt x="11207" y="11878"/>
                    <a:pt x="11198" y="11887"/>
                    <a:pt x="11198" y="11887"/>
                  </a:cubicBezTo>
                  <a:cubicBezTo>
                    <a:pt x="11198" y="11887"/>
                    <a:pt x="11198" y="11897"/>
                    <a:pt x="11198" y="11897"/>
                  </a:cubicBezTo>
                  <a:cubicBezTo>
                    <a:pt x="11207" y="11906"/>
                    <a:pt x="11207" y="11906"/>
                    <a:pt x="11207" y="11906"/>
                  </a:cubicBezTo>
                  <a:cubicBezTo>
                    <a:pt x="11201" y="11906"/>
                    <a:pt x="11199" y="11910"/>
                    <a:pt x="11198" y="11910"/>
                  </a:cubicBezTo>
                  <a:cubicBezTo>
                    <a:pt x="11198" y="11910"/>
                    <a:pt x="11198" y="11909"/>
                    <a:pt x="11198" y="11906"/>
                  </a:cubicBezTo>
                  <a:cubicBezTo>
                    <a:pt x="11188" y="11906"/>
                    <a:pt x="11179" y="11897"/>
                    <a:pt x="11169" y="11897"/>
                  </a:cubicBezTo>
                  <a:cubicBezTo>
                    <a:pt x="11160" y="11887"/>
                    <a:pt x="11160" y="11887"/>
                    <a:pt x="11160" y="11878"/>
                  </a:cubicBezTo>
                  <a:cubicBezTo>
                    <a:pt x="11160" y="11868"/>
                    <a:pt x="11160" y="11868"/>
                    <a:pt x="11150" y="11859"/>
                  </a:cubicBezTo>
                  <a:lnTo>
                    <a:pt x="11131" y="11859"/>
                  </a:lnTo>
                  <a:cubicBezTo>
                    <a:pt x="11131" y="11859"/>
                    <a:pt x="11122" y="11849"/>
                    <a:pt x="11122" y="11849"/>
                  </a:cubicBezTo>
                  <a:cubicBezTo>
                    <a:pt x="11122" y="11859"/>
                    <a:pt x="11112" y="11859"/>
                    <a:pt x="11112" y="11859"/>
                  </a:cubicBezTo>
                  <a:cubicBezTo>
                    <a:pt x="11112" y="11878"/>
                    <a:pt x="11093" y="11897"/>
                    <a:pt x="11093" y="11906"/>
                  </a:cubicBezTo>
                  <a:cubicBezTo>
                    <a:pt x="11093" y="11906"/>
                    <a:pt x="11093" y="11916"/>
                    <a:pt x="11084" y="11916"/>
                  </a:cubicBezTo>
                  <a:cubicBezTo>
                    <a:pt x="11084" y="11906"/>
                    <a:pt x="11084" y="11897"/>
                    <a:pt x="11074" y="11897"/>
                  </a:cubicBezTo>
                  <a:cubicBezTo>
                    <a:pt x="11074" y="11887"/>
                    <a:pt x="11074" y="11887"/>
                    <a:pt x="11074" y="11887"/>
                  </a:cubicBezTo>
                  <a:lnTo>
                    <a:pt x="11084" y="11878"/>
                  </a:lnTo>
                  <a:cubicBezTo>
                    <a:pt x="11074" y="11868"/>
                    <a:pt x="11065" y="11859"/>
                    <a:pt x="11056" y="11840"/>
                  </a:cubicBezTo>
                  <a:cubicBezTo>
                    <a:pt x="11046" y="11840"/>
                    <a:pt x="11037" y="11830"/>
                    <a:pt x="11037" y="11830"/>
                  </a:cubicBezTo>
                  <a:cubicBezTo>
                    <a:pt x="11037" y="11840"/>
                    <a:pt x="11037" y="11849"/>
                    <a:pt x="11037" y="11849"/>
                  </a:cubicBezTo>
                  <a:cubicBezTo>
                    <a:pt x="11027" y="11859"/>
                    <a:pt x="11027" y="11868"/>
                    <a:pt x="11027" y="11878"/>
                  </a:cubicBezTo>
                  <a:cubicBezTo>
                    <a:pt x="11027" y="11887"/>
                    <a:pt x="11037" y="11897"/>
                    <a:pt x="11037" y="11906"/>
                  </a:cubicBezTo>
                  <a:cubicBezTo>
                    <a:pt x="11027" y="11906"/>
                    <a:pt x="11027" y="11906"/>
                    <a:pt x="11027" y="11897"/>
                  </a:cubicBezTo>
                  <a:cubicBezTo>
                    <a:pt x="11008" y="11897"/>
                    <a:pt x="11008" y="11878"/>
                    <a:pt x="11008" y="11868"/>
                  </a:cubicBezTo>
                  <a:cubicBezTo>
                    <a:pt x="11008" y="11849"/>
                    <a:pt x="11008" y="11830"/>
                    <a:pt x="11008" y="11811"/>
                  </a:cubicBezTo>
                  <a:cubicBezTo>
                    <a:pt x="11018" y="11802"/>
                    <a:pt x="11008" y="11793"/>
                    <a:pt x="11008" y="11783"/>
                  </a:cubicBezTo>
                  <a:cubicBezTo>
                    <a:pt x="10999" y="11764"/>
                    <a:pt x="10999" y="11764"/>
                    <a:pt x="11008" y="11745"/>
                  </a:cubicBezTo>
                  <a:cubicBezTo>
                    <a:pt x="11008" y="11736"/>
                    <a:pt x="10989" y="11717"/>
                    <a:pt x="10970" y="11707"/>
                  </a:cubicBezTo>
                  <a:cubicBezTo>
                    <a:pt x="10980" y="11698"/>
                    <a:pt x="10980" y="11698"/>
                    <a:pt x="10989" y="11688"/>
                  </a:cubicBezTo>
                  <a:cubicBezTo>
                    <a:pt x="10989" y="11679"/>
                    <a:pt x="10989" y="11669"/>
                    <a:pt x="10999" y="11660"/>
                  </a:cubicBezTo>
                  <a:lnTo>
                    <a:pt x="10989" y="11660"/>
                  </a:lnTo>
                  <a:lnTo>
                    <a:pt x="10980" y="11669"/>
                  </a:lnTo>
                  <a:cubicBezTo>
                    <a:pt x="10970" y="11665"/>
                    <a:pt x="10959" y="11662"/>
                    <a:pt x="10948" y="11662"/>
                  </a:cubicBezTo>
                  <a:cubicBezTo>
                    <a:pt x="10937" y="11662"/>
                    <a:pt x="10928" y="11665"/>
                    <a:pt x="10923" y="11669"/>
                  </a:cubicBezTo>
                  <a:lnTo>
                    <a:pt x="10951" y="11688"/>
                  </a:lnTo>
                  <a:lnTo>
                    <a:pt x="10942" y="11698"/>
                  </a:lnTo>
                  <a:cubicBezTo>
                    <a:pt x="10933" y="11688"/>
                    <a:pt x="10923" y="11688"/>
                    <a:pt x="10914" y="11679"/>
                  </a:cubicBezTo>
                  <a:cubicBezTo>
                    <a:pt x="10904" y="11679"/>
                    <a:pt x="10895" y="11679"/>
                    <a:pt x="10895" y="11688"/>
                  </a:cubicBezTo>
                  <a:cubicBezTo>
                    <a:pt x="10895" y="11698"/>
                    <a:pt x="10895" y="11707"/>
                    <a:pt x="10904" y="11717"/>
                  </a:cubicBezTo>
                  <a:lnTo>
                    <a:pt x="10885" y="11707"/>
                  </a:lnTo>
                  <a:lnTo>
                    <a:pt x="10876" y="11707"/>
                  </a:lnTo>
                  <a:lnTo>
                    <a:pt x="10876" y="11726"/>
                  </a:lnTo>
                  <a:lnTo>
                    <a:pt x="10857" y="11726"/>
                  </a:lnTo>
                  <a:cubicBezTo>
                    <a:pt x="10857" y="11726"/>
                    <a:pt x="10847" y="11726"/>
                    <a:pt x="10847" y="11717"/>
                  </a:cubicBezTo>
                  <a:lnTo>
                    <a:pt x="10838" y="11717"/>
                  </a:lnTo>
                  <a:cubicBezTo>
                    <a:pt x="10838" y="11717"/>
                    <a:pt x="10838" y="11717"/>
                    <a:pt x="10828" y="11726"/>
                  </a:cubicBezTo>
                  <a:cubicBezTo>
                    <a:pt x="10828" y="11726"/>
                    <a:pt x="10828" y="11736"/>
                    <a:pt x="10828" y="11745"/>
                  </a:cubicBezTo>
                  <a:lnTo>
                    <a:pt x="10809" y="11736"/>
                  </a:lnTo>
                  <a:cubicBezTo>
                    <a:pt x="10800" y="11736"/>
                    <a:pt x="10800" y="11736"/>
                    <a:pt x="10800" y="11745"/>
                  </a:cubicBezTo>
                  <a:cubicBezTo>
                    <a:pt x="10800" y="11745"/>
                    <a:pt x="10791" y="11745"/>
                    <a:pt x="10791" y="11755"/>
                  </a:cubicBezTo>
                  <a:cubicBezTo>
                    <a:pt x="10786" y="11759"/>
                    <a:pt x="10783" y="11762"/>
                    <a:pt x="10780" y="11762"/>
                  </a:cubicBezTo>
                  <a:cubicBezTo>
                    <a:pt x="10776" y="11762"/>
                    <a:pt x="10772" y="11759"/>
                    <a:pt x="10762" y="11755"/>
                  </a:cubicBezTo>
                  <a:lnTo>
                    <a:pt x="10743" y="11755"/>
                  </a:lnTo>
                  <a:cubicBezTo>
                    <a:pt x="10734" y="11755"/>
                    <a:pt x="10724" y="11755"/>
                    <a:pt x="10715" y="11764"/>
                  </a:cubicBezTo>
                  <a:cubicBezTo>
                    <a:pt x="10696" y="11764"/>
                    <a:pt x="10686" y="11764"/>
                    <a:pt x="10677" y="11783"/>
                  </a:cubicBezTo>
                  <a:cubicBezTo>
                    <a:pt x="10677" y="11783"/>
                    <a:pt x="10667" y="11783"/>
                    <a:pt x="10658" y="11793"/>
                  </a:cubicBezTo>
                  <a:cubicBezTo>
                    <a:pt x="10658" y="11783"/>
                    <a:pt x="10658" y="11783"/>
                    <a:pt x="10658" y="11783"/>
                  </a:cubicBezTo>
                  <a:cubicBezTo>
                    <a:pt x="10658" y="11764"/>
                    <a:pt x="10658" y="11764"/>
                    <a:pt x="10649" y="11764"/>
                  </a:cubicBezTo>
                  <a:cubicBezTo>
                    <a:pt x="10639" y="11774"/>
                    <a:pt x="10639" y="11774"/>
                    <a:pt x="10630" y="11783"/>
                  </a:cubicBezTo>
                  <a:cubicBezTo>
                    <a:pt x="10639" y="11764"/>
                    <a:pt x="10639" y="11745"/>
                    <a:pt x="10658" y="11726"/>
                  </a:cubicBezTo>
                  <a:cubicBezTo>
                    <a:pt x="10667" y="11717"/>
                    <a:pt x="10677" y="11698"/>
                    <a:pt x="10686" y="11688"/>
                  </a:cubicBezTo>
                  <a:cubicBezTo>
                    <a:pt x="10696" y="11679"/>
                    <a:pt x="10705" y="11679"/>
                    <a:pt x="10715" y="11669"/>
                  </a:cubicBezTo>
                  <a:cubicBezTo>
                    <a:pt x="10715" y="11669"/>
                    <a:pt x="10724" y="11679"/>
                    <a:pt x="10734" y="11679"/>
                  </a:cubicBezTo>
                  <a:cubicBezTo>
                    <a:pt x="10734" y="11688"/>
                    <a:pt x="10734" y="11688"/>
                    <a:pt x="10734" y="11688"/>
                  </a:cubicBezTo>
                  <a:cubicBezTo>
                    <a:pt x="10743" y="11679"/>
                    <a:pt x="10743" y="11669"/>
                    <a:pt x="10743" y="11651"/>
                  </a:cubicBezTo>
                  <a:cubicBezTo>
                    <a:pt x="10753" y="11651"/>
                    <a:pt x="10753" y="11641"/>
                    <a:pt x="10753" y="11632"/>
                  </a:cubicBezTo>
                  <a:cubicBezTo>
                    <a:pt x="10753" y="11622"/>
                    <a:pt x="10762" y="11622"/>
                    <a:pt x="10762" y="11613"/>
                  </a:cubicBezTo>
                  <a:cubicBezTo>
                    <a:pt x="10762" y="11603"/>
                    <a:pt x="10772" y="11594"/>
                    <a:pt x="10781" y="11584"/>
                  </a:cubicBezTo>
                  <a:cubicBezTo>
                    <a:pt x="10791" y="11584"/>
                    <a:pt x="10800" y="11584"/>
                    <a:pt x="10800" y="11575"/>
                  </a:cubicBezTo>
                  <a:cubicBezTo>
                    <a:pt x="10809" y="11575"/>
                    <a:pt x="10809" y="11575"/>
                    <a:pt x="10819" y="11565"/>
                  </a:cubicBezTo>
                  <a:cubicBezTo>
                    <a:pt x="10791" y="11565"/>
                    <a:pt x="10762" y="11546"/>
                    <a:pt x="10743" y="11537"/>
                  </a:cubicBezTo>
                  <a:lnTo>
                    <a:pt x="10734" y="11537"/>
                  </a:lnTo>
                  <a:cubicBezTo>
                    <a:pt x="10734" y="11537"/>
                    <a:pt x="10734" y="11546"/>
                    <a:pt x="10734" y="11546"/>
                  </a:cubicBezTo>
                  <a:cubicBezTo>
                    <a:pt x="10724" y="11565"/>
                    <a:pt x="10724" y="11575"/>
                    <a:pt x="10715" y="11575"/>
                  </a:cubicBezTo>
                  <a:cubicBezTo>
                    <a:pt x="10708" y="11582"/>
                    <a:pt x="10701" y="11588"/>
                    <a:pt x="10695" y="11588"/>
                  </a:cubicBezTo>
                  <a:cubicBezTo>
                    <a:pt x="10692" y="11588"/>
                    <a:pt x="10689" y="11587"/>
                    <a:pt x="10686" y="11584"/>
                  </a:cubicBezTo>
                  <a:cubicBezTo>
                    <a:pt x="10677" y="11575"/>
                    <a:pt x="10677" y="11575"/>
                    <a:pt x="10686" y="11565"/>
                  </a:cubicBezTo>
                  <a:cubicBezTo>
                    <a:pt x="10686" y="11556"/>
                    <a:pt x="10686" y="11546"/>
                    <a:pt x="10677" y="11546"/>
                  </a:cubicBezTo>
                  <a:cubicBezTo>
                    <a:pt x="10658" y="11546"/>
                    <a:pt x="10649" y="11537"/>
                    <a:pt x="10639" y="11537"/>
                  </a:cubicBezTo>
                  <a:lnTo>
                    <a:pt x="10620" y="11537"/>
                  </a:lnTo>
                  <a:cubicBezTo>
                    <a:pt x="10601" y="11546"/>
                    <a:pt x="10592" y="11556"/>
                    <a:pt x="10582" y="11565"/>
                  </a:cubicBezTo>
                  <a:cubicBezTo>
                    <a:pt x="10573" y="11575"/>
                    <a:pt x="10573" y="11584"/>
                    <a:pt x="10563" y="11584"/>
                  </a:cubicBezTo>
                  <a:cubicBezTo>
                    <a:pt x="10563" y="11584"/>
                    <a:pt x="10563" y="11584"/>
                    <a:pt x="10563" y="11575"/>
                  </a:cubicBezTo>
                  <a:cubicBezTo>
                    <a:pt x="10573" y="11565"/>
                    <a:pt x="10573" y="11565"/>
                    <a:pt x="10554" y="11565"/>
                  </a:cubicBezTo>
                  <a:cubicBezTo>
                    <a:pt x="10544" y="11565"/>
                    <a:pt x="10544" y="11556"/>
                    <a:pt x="10535" y="11556"/>
                  </a:cubicBezTo>
                  <a:cubicBezTo>
                    <a:pt x="10535" y="11565"/>
                    <a:pt x="10535" y="11575"/>
                    <a:pt x="10525" y="11584"/>
                  </a:cubicBezTo>
                  <a:cubicBezTo>
                    <a:pt x="10525" y="11595"/>
                    <a:pt x="10525" y="11600"/>
                    <a:pt x="10522" y="11600"/>
                  </a:cubicBezTo>
                  <a:cubicBezTo>
                    <a:pt x="10519" y="11600"/>
                    <a:pt x="10514" y="11598"/>
                    <a:pt x="10507" y="11594"/>
                  </a:cubicBezTo>
                  <a:lnTo>
                    <a:pt x="10497" y="11594"/>
                  </a:lnTo>
                  <a:cubicBezTo>
                    <a:pt x="10488" y="11603"/>
                    <a:pt x="10469" y="11613"/>
                    <a:pt x="10469" y="11622"/>
                  </a:cubicBezTo>
                  <a:cubicBezTo>
                    <a:pt x="9929" y="10174"/>
                    <a:pt x="9295" y="8745"/>
                    <a:pt x="8774" y="7296"/>
                  </a:cubicBezTo>
                  <a:cubicBezTo>
                    <a:pt x="8150" y="5593"/>
                    <a:pt x="5982" y="4996"/>
                    <a:pt x="4818" y="3491"/>
                  </a:cubicBezTo>
                  <a:cubicBezTo>
                    <a:pt x="4074" y="2526"/>
                    <a:pt x="2674" y="0"/>
                    <a:pt x="46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45" name="Google Shape;545;p33"/>
            <p:cNvGrpSpPr/>
            <p:nvPr/>
          </p:nvGrpSpPr>
          <p:grpSpPr>
            <a:xfrm>
              <a:off x="5218825" y="3221919"/>
              <a:ext cx="647764" cy="639804"/>
              <a:chOff x="9544500" y="2658669"/>
              <a:chExt cx="647764" cy="639804"/>
            </a:xfrm>
          </p:grpSpPr>
          <p:sp>
            <p:nvSpPr>
              <p:cNvPr id="546" name="Google Shape;546;p33"/>
              <p:cNvSpPr/>
              <p:nvPr/>
            </p:nvSpPr>
            <p:spPr>
              <a:xfrm>
                <a:off x="9544500" y="2658669"/>
                <a:ext cx="647764" cy="639804"/>
              </a:xfrm>
              <a:custGeom>
                <a:rect b="b" l="l" r="r" t="t"/>
                <a:pathLst>
                  <a:path extrusionOk="0" h="3778" w="3825">
                    <a:moveTo>
                      <a:pt x="1351" y="50"/>
                    </a:moveTo>
                    <a:cubicBezTo>
                      <a:pt x="1357" y="50"/>
                      <a:pt x="1364" y="53"/>
                      <a:pt x="1373" y="58"/>
                    </a:cubicBezTo>
                    <a:cubicBezTo>
                      <a:pt x="1373" y="58"/>
                      <a:pt x="1373" y="58"/>
                      <a:pt x="1364" y="67"/>
                    </a:cubicBezTo>
                    <a:cubicBezTo>
                      <a:pt x="1354" y="67"/>
                      <a:pt x="1345" y="67"/>
                      <a:pt x="1335" y="58"/>
                    </a:cubicBezTo>
                    <a:cubicBezTo>
                      <a:pt x="1340" y="53"/>
                      <a:pt x="1345" y="50"/>
                      <a:pt x="1351" y="50"/>
                    </a:cubicBezTo>
                    <a:close/>
                    <a:moveTo>
                      <a:pt x="1373" y="86"/>
                    </a:moveTo>
                    <a:cubicBezTo>
                      <a:pt x="1383" y="95"/>
                      <a:pt x="1383" y="105"/>
                      <a:pt x="1373" y="114"/>
                    </a:cubicBezTo>
                    <a:cubicBezTo>
                      <a:pt x="1364" y="105"/>
                      <a:pt x="1364" y="105"/>
                      <a:pt x="1364" y="95"/>
                    </a:cubicBezTo>
                    <a:cubicBezTo>
                      <a:pt x="1364" y="86"/>
                      <a:pt x="1364" y="86"/>
                      <a:pt x="1373" y="86"/>
                    </a:cubicBezTo>
                    <a:close/>
                    <a:moveTo>
                      <a:pt x="1544" y="114"/>
                    </a:moveTo>
                    <a:lnTo>
                      <a:pt x="1553" y="124"/>
                    </a:lnTo>
                    <a:lnTo>
                      <a:pt x="1544" y="133"/>
                    </a:lnTo>
                    <a:cubicBezTo>
                      <a:pt x="1544" y="133"/>
                      <a:pt x="1544" y="133"/>
                      <a:pt x="1544" y="124"/>
                    </a:cubicBezTo>
                    <a:cubicBezTo>
                      <a:pt x="1534" y="124"/>
                      <a:pt x="1544" y="124"/>
                      <a:pt x="1544" y="114"/>
                    </a:cubicBezTo>
                    <a:close/>
                    <a:moveTo>
                      <a:pt x="1572" y="133"/>
                    </a:moveTo>
                    <a:cubicBezTo>
                      <a:pt x="1581" y="133"/>
                      <a:pt x="1581" y="133"/>
                      <a:pt x="1591" y="143"/>
                    </a:cubicBezTo>
                    <a:cubicBezTo>
                      <a:pt x="1591" y="143"/>
                      <a:pt x="1591" y="152"/>
                      <a:pt x="1591" y="162"/>
                    </a:cubicBezTo>
                    <a:cubicBezTo>
                      <a:pt x="1581" y="162"/>
                      <a:pt x="1581" y="162"/>
                      <a:pt x="1572" y="171"/>
                    </a:cubicBezTo>
                    <a:cubicBezTo>
                      <a:pt x="1572" y="152"/>
                      <a:pt x="1562" y="143"/>
                      <a:pt x="1562" y="133"/>
                    </a:cubicBezTo>
                    <a:close/>
                    <a:moveTo>
                      <a:pt x="1231" y="181"/>
                    </a:moveTo>
                    <a:lnTo>
                      <a:pt x="1241" y="190"/>
                    </a:lnTo>
                    <a:cubicBezTo>
                      <a:pt x="1231" y="190"/>
                      <a:pt x="1231" y="190"/>
                      <a:pt x="1231" y="181"/>
                    </a:cubicBezTo>
                    <a:close/>
                    <a:moveTo>
                      <a:pt x="1922" y="190"/>
                    </a:moveTo>
                    <a:cubicBezTo>
                      <a:pt x="1922" y="200"/>
                      <a:pt x="1922" y="200"/>
                      <a:pt x="1922" y="200"/>
                    </a:cubicBezTo>
                    <a:cubicBezTo>
                      <a:pt x="1922" y="204"/>
                      <a:pt x="1920" y="207"/>
                      <a:pt x="1916" y="207"/>
                    </a:cubicBezTo>
                    <a:cubicBezTo>
                      <a:pt x="1913" y="207"/>
                      <a:pt x="1908" y="204"/>
                      <a:pt x="1903" y="200"/>
                    </a:cubicBezTo>
                    <a:cubicBezTo>
                      <a:pt x="1913" y="200"/>
                      <a:pt x="1913" y="200"/>
                      <a:pt x="1922" y="190"/>
                    </a:cubicBezTo>
                    <a:close/>
                    <a:moveTo>
                      <a:pt x="1468" y="200"/>
                    </a:moveTo>
                    <a:lnTo>
                      <a:pt x="1468" y="218"/>
                    </a:lnTo>
                    <a:lnTo>
                      <a:pt x="1458" y="218"/>
                    </a:lnTo>
                    <a:lnTo>
                      <a:pt x="1458" y="200"/>
                    </a:lnTo>
                    <a:close/>
                    <a:moveTo>
                      <a:pt x="1496" y="209"/>
                    </a:moveTo>
                    <a:cubicBezTo>
                      <a:pt x="1496" y="209"/>
                      <a:pt x="1496" y="218"/>
                      <a:pt x="1506" y="218"/>
                    </a:cubicBezTo>
                    <a:lnTo>
                      <a:pt x="1487" y="228"/>
                    </a:lnTo>
                    <a:lnTo>
                      <a:pt x="1487" y="218"/>
                    </a:lnTo>
                    <a:cubicBezTo>
                      <a:pt x="1487" y="218"/>
                      <a:pt x="1487" y="209"/>
                      <a:pt x="1496" y="209"/>
                    </a:cubicBezTo>
                    <a:close/>
                    <a:moveTo>
                      <a:pt x="1790" y="209"/>
                    </a:moveTo>
                    <a:lnTo>
                      <a:pt x="1771" y="228"/>
                    </a:lnTo>
                    <a:lnTo>
                      <a:pt x="1771" y="218"/>
                    </a:lnTo>
                    <a:lnTo>
                      <a:pt x="1780" y="209"/>
                    </a:lnTo>
                    <a:close/>
                    <a:moveTo>
                      <a:pt x="1439" y="218"/>
                    </a:moveTo>
                    <a:cubicBezTo>
                      <a:pt x="1439" y="228"/>
                      <a:pt x="1439" y="228"/>
                      <a:pt x="1430" y="228"/>
                    </a:cubicBezTo>
                    <a:cubicBezTo>
                      <a:pt x="1430" y="231"/>
                      <a:pt x="1429" y="232"/>
                      <a:pt x="1427" y="232"/>
                    </a:cubicBezTo>
                    <a:cubicBezTo>
                      <a:pt x="1425" y="232"/>
                      <a:pt x="1420" y="228"/>
                      <a:pt x="1420" y="228"/>
                    </a:cubicBezTo>
                    <a:lnTo>
                      <a:pt x="1420" y="218"/>
                    </a:lnTo>
                    <a:close/>
                    <a:moveTo>
                      <a:pt x="1922" y="209"/>
                    </a:moveTo>
                    <a:cubicBezTo>
                      <a:pt x="1932" y="209"/>
                      <a:pt x="1932" y="218"/>
                      <a:pt x="1941" y="218"/>
                    </a:cubicBezTo>
                    <a:cubicBezTo>
                      <a:pt x="1932" y="228"/>
                      <a:pt x="1922" y="228"/>
                      <a:pt x="1922" y="237"/>
                    </a:cubicBezTo>
                    <a:cubicBezTo>
                      <a:pt x="1919" y="241"/>
                      <a:pt x="1917" y="242"/>
                      <a:pt x="1915" y="242"/>
                    </a:cubicBezTo>
                    <a:cubicBezTo>
                      <a:pt x="1912" y="242"/>
                      <a:pt x="1910" y="237"/>
                      <a:pt x="1903" y="237"/>
                    </a:cubicBezTo>
                    <a:cubicBezTo>
                      <a:pt x="1903" y="228"/>
                      <a:pt x="1913" y="209"/>
                      <a:pt x="1922" y="209"/>
                    </a:cubicBezTo>
                    <a:close/>
                    <a:moveTo>
                      <a:pt x="1288" y="247"/>
                    </a:moveTo>
                    <a:cubicBezTo>
                      <a:pt x="1288" y="256"/>
                      <a:pt x="1288" y="256"/>
                      <a:pt x="1278" y="256"/>
                    </a:cubicBezTo>
                    <a:cubicBezTo>
                      <a:pt x="1278" y="256"/>
                      <a:pt x="1278" y="256"/>
                      <a:pt x="1278" y="247"/>
                    </a:cubicBezTo>
                    <a:close/>
                    <a:moveTo>
                      <a:pt x="1581" y="228"/>
                    </a:moveTo>
                    <a:cubicBezTo>
                      <a:pt x="1581" y="237"/>
                      <a:pt x="1591" y="247"/>
                      <a:pt x="1591" y="247"/>
                    </a:cubicBezTo>
                    <a:cubicBezTo>
                      <a:pt x="1581" y="247"/>
                      <a:pt x="1581" y="256"/>
                      <a:pt x="1581" y="256"/>
                    </a:cubicBezTo>
                    <a:cubicBezTo>
                      <a:pt x="1572" y="256"/>
                      <a:pt x="1572" y="247"/>
                      <a:pt x="1572" y="247"/>
                    </a:cubicBezTo>
                    <a:cubicBezTo>
                      <a:pt x="1572" y="237"/>
                      <a:pt x="1572" y="237"/>
                      <a:pt x="1581" y="228"/>
                    </a:cubicBezTo>
                    <a:close/>
                    <a:moveTo>
                      <a:pt x="1865" y="218"/>
                    </a:moveTo>
                    <a:cubicBezTo>
                      <a:pt x="1865" y="218"/>
                      <a:pt x="1865" y="228"/>
                      <a:pt x="1865" y="228"/>
                    </a:cubicBezTo>
                    <a:cubicBezTo>
                      <a:pt x="1875" y="228"/>
                      <a:pt x="1875" y="237"/>
                      <a:pt x="1884" y="247"/>
                    </a:cubicBezTo>
                    <a:cubicBezTo>
                      <a:pt x="1884" y="247"/>
                      <a:pt x="1884" y="256"/>
                      <a:pt x="1884" y="256"/>
                    </a:cubicBezTo>
                    <a:lnTo>
                      <a:pt x="1875" y="256"/>
                    </a:lnTo>
                    <a:cubicBezTo>
                      <a:pt x="1865" y="247"/>
                      <a:pt x="1865" y="237"/>
                      <a:pt x="1856" y="228"/>
                    </a:cubicBezTo>
                    <a:lnTo>
                      <a:pt x="1865" y="218"/>
                    </a:lnTo>
                    <a:close/>
                    <a:moveTo>
                      <a:pt x="1991" y="233"/>
                    </a:moveTo>
                    <a:cubicBezTo>
                      <a:pt x="1994" y="233"/>
                      <a:pt x="1998" y="237"/>
                      <a:pt x="1998" y="237"/>
                    </a:cubicBezTo>
                    <a:lnTo>
                      <a:pt x="1988" y="247"/>
                    </a:lnTo>
                    <a:lnTo>
                      <a:pt x="1988" y="256"/>
                    </a:lnTo>
                    <a:cubicBezTo>
                      <a:pt x="1988" y="256"/>
                      <a:pt x="1979" y="247"/>
                      <a:pt x="1979" y="237"/>
                    </a:cubicBezTo>
                    <a:lnTo>
                      <a:pt x="1988" y="237"/>
                    </a:lnTo>
                    <a:cubicBezTo>
                      <a:pt x="1988" y="234"/>
                      <a:pt x="1989" y="233"/>
                      <a:pt x="1991" y="233"/>
                    </a:cubicBezTo>
                    <a:close/>
                    <a:moveTo>
                      <a:pt x="1269" y="237"/>
                    </a:moveTo>
                    <a:cubicBezTo>
                      <a:pt x="1269" y="247"/>
                      <a:pt x="1269" y="256"/>
                      <a:pt x="1269" y="256"/>
                    </a:cubicBezTo>
                    <a:cubicBezTo>
                      <a:pt x="1260" y="266"/>
                      <a:pt x="1260" y="266"/>
                      <a:pt x="1260" y="266"/>
                    </a:cubicBezTo>
                    <a:cubicBezTo>
                      <a:pt x="1250" y="266"/>
                      <a:pt x="1241" y="256"/>
                      <a:pt x="1241" y="256"/>
                    </a:cubicBezTo>
                    <a:cubicBezTo>
                      <a:pt x="1250" y="237"/>
                      <a:pt x="1260" y="237"/>
                      <a:pt x="1269" y="237"/>
                    </a:cubicBezTo>
                    <a:close/>
                    <a:moveTo>
                      <a:pt x="1515" y="228"/>
                    </a:moveTo>
                    <a:cubicBezTo>
                      <a:pt x="1515" y="228"/>
                      <a:pt x="1525" y="237"/>
                      <a:pt x="1515" y="237"/>
                    </a:cubicBezTo>
                    <a:cubicBezTo>
                      <a:pt x="1515" y="247"/>
                      <a:pt x="1515" y="256"/>
                      <a:pt x="1506" y="256"/>
                    </a:cubicBezTo>
                    <a:cubicBezTo>
                      <a:pt x="1506" y="266"/>
                      <a:pt x="1506" y="266"/>
                      <a:pt x="1506" y="275"/>
                    </a:cubicBezTo>
                    <a:cubicBezTo>
                      <a:pt x="1496" y="266"/>
                      <a:pt x="1487" y="256"/>
                      <a:pt x="1496" y="247"/>
                    </a:cubicBezTo>
                    <a:cubicBezTo>
                      <a:pt x="1496" y="237"/>
                      <a:pt x="1506" y="228"/>
                      <a:pt x="1515" y="228"/>
                    </a:cubicBezTo>
                    <a:close/>
                    <a:moveTo>
                      <a:pt x="1837" y="256"/>
                    </a:moveTo>
                    <a:cubicBezTo>
                      <a:pt x="1837" y="256"/>
                      <a:pt x="1837" y="256"/>
                      <a:pt x="1837" y="266"/>
                    </a:cubicBezTo>
                    <a:cubicBezTo>
                      <a:pt x="1837" y="266"/>
                      <a:pt x="1837" y="275"/>
                      <a:pt x="1837" y="275"/>
                    </a:cubicBezTo>
                    <a:cubicBezTo>
                      <a:pt x="1837" y="275"/>
                      <a:pt x="1837" y="266"/>
                      <a:pt x="1827" y="266"/>
                    </a:cubicBezTo>
                    <a:cubicBezTo>
                      <a:pt x="1827" y="266"/>
                      <a:pt x="1837" y="256"/>
                      <a:pt x="1837" y="256"/>
                    </a:cubicBezTo>
                    <a:close/>
                    <a:moveTo>
                      <a:pt x="1979" y="256"/>
                    </a:moveTo>
                    <a:cubicBezTo>
                      <a:pt x="1979" y="266"/>
                      <a:pt x="1979" y="266"/>
                      <a:pt x="1979" y="275"/>
                    </a:cubicBezTo>
                    <a:cubicBezTo>
                      <a:pt x="1969" y="285"/>
                      <a:pt x="1969" y="285"/>
                      <a:pt x="1960" y="285"/>
                    </a:cubicBezTo>
                    <a:cubicBezTo>
                      <a:pt x="1960" y="275"/>
                      <a:pt x="1969" y="266"/>
                      <a:pt x="1979" y="256"/>
                    </a:cubicBezTo>
                    <a:close/>
                    <a:moveTo>
                      <a:pt x="1241" y="285"/>
                    </a:moveTo>
                    <a:lnTo>
                      <a:pt x="1250" y="294"/>
                    </a:lnTo>
                    <a:lnTo>
                      <a:pt x="1231" y="294"/>
                    </a:lnTo>
                    <a:lnTo>
                      <a:pt x="1241" y="285"/>
                    </a:lnTo>
                    <a:close/>
                    <a:moveTo>
                      <a:pt x="1581" y="275"/>
                    </a:moveTo>
                    <a:lnTo>
                      <a:pt x="1581" y="294"/>
                    </a:lnTo>
                    <a:lnTo>
                      <a:pt x="1572" y="294"/>
                    </a:lnTo>
                    <a:lnTo>
                      <a:pt x="1581" y="275"/>
                    </a:lnTo>
                    <a:close/>
                    <a:moveTo>
                      <a:pt x="1269" y="275"/>
                    </a:moveTo>
                    <a:cubicBezTo>
                      <a:pt x="1278" y="275"/>
                      <a:pt x="1288" y="275"/>
                      <a:pt x="1288" y="285"/>
                    </a:cubicBezTo>
                    <a:lnTo>
                      <a:pt x="1307" y="285"/>
                    </a:lnTo>
                    <a:lnTo>
                      <a:pt x="1288" y="304"/>
                    </a:lnTo>
                    <a:lnTo>
                      <a:pt x="1288" y="294"/>
                    </a:lnTo>
                    <a:cubicBezTo>
                      <a:pt x="1278" y="294"/>
                      <a:pt x="1269" y="285"/>
                      <a:pt x="1269" y="275"/>
                    </a:cubicBezTo>
                    <a:close/>
                    <a:moveTo>
                      <a:pt x="1468" y="294"/>
                    </a:moveTo>
                    <a:cubicBezTo>
                      <a:pt x="1477" y="294"/>
                      <a:pt x="1477" y="304"/>
                      <a:pt x="1477" y="313"/>
                    </a:cubicBezTo>
                    <a:cubicBezTo>
                      <a:pt x="1468" y="313"/>
                      <a:pt x="1458" y="304"/>
                      <a:pt x="1468" y="294"/>
                    </a:cubicBezTo>
                    <a:close/>
                    <a:moveTo>
                      <a:pt x="1515" y="313"/>
                    </a:moveTo>
                    <a:cubicBezTo>
                      <a:pt x="1515" y="313"/>
                      <a:pt x="1506" y="323"/>
                      <a:pt x="1506" y="323"/>
                    </a:cubicBezTo>
                    <a:cubicBezTo>
                      <a:pt x="1506" y="323"/>
                      <a:pt x="1506" y="313"/>
                      <a:pt x="1496" y="313"/>
                    </a:cubicBezTo>
                    <a:close/>
                    <a:moveTo>
                      <a:pt x="1602" y="281"/>
                    </a:moveTo>
                    <a:cubicBezTo>
                      <a:pt x="1604" y="281"/>
                      <a:pt x="1607" y="282"/>
                      <a:pt x="1610" y="285"/>
                    </a:cubicBezTo>
                    <a:cubicBezTo>
                      <a:pt x="1610" y="285"/>
                      <a:pt x="1610" y="285"/>
                      <a:pt x="1610" y="294"/>
                    </a:cubicBezTo>
                    <a:cubicBezTo>
                      <a:pt x="1600" y="304"/>
                      <a:pt x="1600" y="313"/>
                      <a:pt x="1591" y="323"/>
                    </a:cubicBezTo>
                    <a:cubicBezTo>
                      <a:pt x="1591" y="313"/>
                      <a:pt x="1591" y="304"/>
                      <a:pt x="1591" y="294"/>
                    </a:cubicBezTo>
                    <a:cubicBezTo>
                      <a:pt x="1591" y="288"/>
                      <a:pt x="1596" y="281"/>
                      <a:pt x="1602" y="281"/>
                    </a:cubicBezTo>
                    <a:close/>
                    <a:moveTo>
                      <a:pt x="1042" y="304"/>
                    </a:moveTo>
                    <a:cubicBezTo>
                      <a:pt x="1051" y="304"/>
                      <a:pt x="1051" y="304"/>
                      <a:pt x="1051" y="313"/>
                    </a:cubicBezTo>
                    <a:lnTo>
                      <a:pt x="1042" y="332"/>
                    </a:lnTo>
                    <a:lnTo>
                      <a:pt x="1032" y="323"/>
                    </a:lnTo>
                    <a:lnTo>
                      <a:pt x="1023" y="332"/>
                    </a:lnTo>
                    <a:cubicBezTo>
                      <a:pt x="1013" y="332"/>
                      <a:pt x="1013" y="313"/>
                      <a:pt x="1013" y="304"/>
                    </a:cubicBezTo>
                    <a:lnTo>
                      <a:pt x="1013" y="304"/>
                    </a:lnTo>
                    <a:cubicBezTo>
                      <a:pt x="1013" y="304"/>
                      <a:pt x="1023" y="304"/>
                      <a:pt x="1023" y="313"/>
                    </a:cubicBezTo>
                    <a:cubicBezTo>
                      <a:pt x="1023" y="313"/>
                      <a:pt x="1027" y="317"/>
                      <a:pt x="1033" y="317"/>
                    </a:cubicBezTo>
                    <a:cubicBezTo>
                      <a:pt x="1036" y="317"/>
                      <a:pt x="1039" y="316"/>
                      <a:pt x="1042" y="313"/>
                    </a:cubicBezTo>
                    <a:cubicBezTo>
                      <a:pt x="1042" y="313"/>
                      <a:pt x="1042" y="304"/>
                      <a:pt x="1042" y="304"/>
                    </a:cubicBezTo>
                    <a:close/>
                    <a:moveTo>
                      <a:pt x="1260" y="313"/>
                    </a:moveTo>
                    <a:cubicBezTo>
                      <a:pt x="1250" y="323"/>
                      <a:pt x="1250" y="323"/>
                      <a:pt x="1241" y="332"/>
                    </a:cubicBezTo>
                    <a:cubicBezTo>
                      <a:pt x="1241" y="332"/>
                      <a:pt x="1231" y="332"/>
                      <a:pt x="1231" y="323"/>
                    </a:cubicBezTo>
                    <a:cubicBezTo>
                      <a:pt x="1231" y="323"/>
                      <a:pt x="1241" y="313"/>
                      <a:pt x="1250" y="313"/>
                    </a:cubicBezTo>
                    <a:close/>
                    <a:moveTo>
                      <a:pt x="1562" y="323"/>
                    </a:moveTo>
                    <a:lnTo>
                      <a:pt x="1562" y="323"/>
                    </a:lnTo>
                    <a:cubicBezTo>
                      <a:pt x="1572" y="332"/>
                      <a:pt x="1562" y="342"/>
                      <a:pt x="1553" y="351"/>
                    </a:cubicBezTo>
                    <a:cubicBezTo>
                      <a:pt x="1553" y="342"/>
                      <a:pt x="1553" y="332"/>
                      <a:pt x="1562" y="323"/>
                    </a:cubicBezTo>
                    <a:close/>
                    <a:moveTo>
                      <a:pt x="2178" y="313"/>
                    </a:moveTo>
                    <a:cubicBezTo>
                      <a:pt x="2178" y="313"/>
                      <a:pt x="2187" y="313"/>
                      <a:pt x="2187" y="323"/>
                    </a:cubicBezTo>
                    <a:cubicBezTo>
                      <a:pt x="2187" y="323"/>
                      <a:pt x="2187" y="332"/>
                      <a:pt x="2187" y="332"/>
                    </a:cubicBezTo>
                    <a:cubicBezTo>
                      <a:pt x="2187" y="342"/>
                      <a:pt x="2187" y="342"/>
                      <a:pt x="2187" y="342"/>
                    </a:cubicBezTo>
                    <a:cubicBezTo>
                      <a:pt x="2178" y="351"/>
                      <a:pt x="2178" y="351"/>
                      <a:pt x="2178" y="351"/>
                    </a:cubicBezTo>
                    <a:lnTo>
                      <a:pt x="2159" y="332"/>
                    </a:lnTo>
                    <a:cubicBezTo>
                      <a:pt x="2168" y="332"/>
                      <a:pt x="2168" y="323"/>
                      <a:pt x="2178" y="313"/>
                    </a:cubicBezTo>
                    <a:close/>
                    <a:moveTo>
                      <a:pt x="2348" y="332"/>
                    </a:moveTo>
                    <a:cubicBezTo>
                      <a:pt x="2358" y="342"/>
                      <a:pt x="2358" y="342"/>
                      <a:pt x="2358" y="342"/>
                    </a:cubicBezTo>
                    <a:cubicBezTo>
                      <a:pt x="2358" y="351"/>
                      <a:pt x="2358" y="351"/>
                      <a:pt x="2358" y="351"/>
                    </a:cubicBezTo>
                    <a:lnTo>
                      <a:pt x="2348" y="351"/>
                    </a:lnTo>
                    <a:lnTo>
                      <a:pt x="2348" y="342"/>
                    </a:lnTo>
                    <a:lnTo>
                      <a:pt x="2348" y="332"/>
                    </a:lnTo>
                    <a:close/>
                    <a:moveTo>
                      <a:pt x="2089" y="356"/>
                    </a:moveTo>
                    <a:cubicBezTo>
                      <a:pt x="2098" y="356"/>
                      <a:pt x="2102" y="360"/>
                      <a:pt x="2102" y="360"/>
                    </a:cubicBezTo>
                    <a:cubicBezTo>
                      <a:pt x="2097" y="365"/>
                      <a:pt x="2095" y="368"/>
                      <a:pt x="2091" y="368"/>
                    </a:cubicBezTo>
                    <a:cubicBezTo>
                      <a:pt x="2088" y="368"/>
                      <a:pt x="2083" y="365"/>
                      <a:pt x="2074" y="360"/>
                    </a:cubicBezTo>
                    <a:cubicBezTo>
                      <a:pt x="2080" y="357"/>
                      <a:pt x="2085" y="356"/>
                      <a:pt x="2089" y="356"/>
                    </a:cubicBezTo>
                    <a:close/>
                    <a:moveTo>
                      <a:pt x="919" y="351"/>
                    </a:moveTo>
                    <a:lnTo>
                      <a:pt x="938" y="370"/>
                    </a:lnTo>
                    <a:cubicBezTo>
                      <a:pt x="919" y="370"/>
                      <a:pt x="919" y="360"/>
                      <a:pt x="919" y="351"/>
                    </a:cubicBezTo>
                    <a:close/>
                    <a:moveTo>
                      <a:pt x="2036" y="360"/>
                    </a:moveTo>
                    <a:cubicBezTo>
                      <a:pt x="2026" y="370"/>
                      <a:pt x="2026" y="370"/>
                      <a:pt x="2017" y="370"/>
                    </a:cubicBezTo>
                    <a:cubicBezTo>
                      <a:pt x="2026" y="370"/>
                      <a:pt x="2026" y="360"/>
                      <a:pt x="2036" y="360"/>
                    </a:cubicBezTo>
                    <a:close/>
                    <a:moveTo>
                      <a:pt x="2140" y="332"/>
                    </a:moveTo>
                    <a:cubicBezTo>
                      <a:pt x="2140" y="332"/>
                      <a:pt x="2140" y="342"/>
                      <a:pt x="2140" y="342"/>
                    </a:cubicBezTo>
                    <a:cubicBezTo>
                      <a:pt x="2140" y="342"/>
                      <a:pt x="2130" y="351"/>
                      <a:pt x="2130" y="360"/>
                    </a:cubicBezTo>
                    <a:cubicBezTo>
                      <a:pt x="2130" y="360"/>
                      <a:pt x="2130" y="370"/>
                      <a:pt x="2130" y="370"/>
                    </a:cubicBezTo>
                    <a:lnTo>
                      <a:pt x="2121" y="370"/>
                    </a:lnTo>
                    <a:cubicBezTo>
                      <a:pt x="2121" y="360"/>
                      <a:pt x="2121" y="351"/>
                      <a:pt x="2111" y="351"/>
                    </a:cubicBezTo>
                    <a:cubicBezTo>
                      <a:pt x="2111" y="351"/>
                      <a:pt x="2111" y="342"/>
                      <a:pt x="2111" y="342"/>
                    </a:cubicBezTo>
                    <a:cubicBezTo>
                      <a:pt x="2121" y="342"/>
                      <a:pt x="2130" y="332"/>
                      <a:pt x="2130" y="332"/>
                    </a:cubicBezTo>
                    <a:close/>
                    <a:moveTo>
                      <a:pt x="1269" y="360"/>
                    </a:moveTo>
                    <a:cubicBezTo>
                      <a:pt x="1278" y="370"/>
                      <a:pt x="1288" y="370"/>
                      <a:pt x="1288" y="370"/>
                    </a:cubicBezTo>
                    <a:cubicBezTo>
                      <a:pt x="1288" y="370"/>
                      <a:pt x="1288" y="379"/>
                      <a:pt x="1288" y="379"/>
                    </a:cubicBezTo>
                    <a:lnTo>
                      <a:pt x="1269" y="370"/>
                    </a:lnTo>
                    <a:lnTo>
                      <a:pt x="1269" y="360"/>
                    </a:lnTo>
                    <a:close/>
                    <a:moveTo>
                      <a:pt x="2007" y="360"/>
                    </a:moveTo>
                    <a:cubicBezTo>
                      <a:pt x="2007" y="370"/>
                      <a:pt x="2007" y="379"/>
                      <a:pt x="1998" y="379"/>
                    </a:cubicBezTo>
                    <a:lnTo>
                      <a:pt x="1988" y="379"/>
                    </a:lnTo>
                    <a:cubicBezTo>
                      <a:pt x="1998" y="379"/>
                      <a:pt x="1998" y="370"/>
                      <a:pt x="1998" y="370"/>
                    </a:cubicBezTo>
                    <a:cubicBezTo>
                      <a:pt x="1998" y="370"/>
                      <a:pt x="2007" y="360"/>
                      <a:pt x="2007" y="360"/>
                    </a:cubicBezTo>
                    <a:close/>
                    <a:moveTo>
                      <a:pt x="1638" y="304"/>
                    </a:moveTo>
                    <a:cubicBezTo>
                      <a:pt x="1638" y="323"/>
                      <a:pt x="1638" y="332"/>
                      <a:pt x="1629" y="342"/>
                    </a:cubicBezTo>
                    <a:cubicBezTo>
                      <a:pt x="1629" y="342"/>
                      <a:pt x="1629" y="351"/>
                      <a:pt x="1629" y="351"/>
                    </a:cubicBezTo>
                    <a:cubicBezTo>
                      <a:pt x="1629" y="360"/>
                      <a:pt x="1629" y="360"/>
                      <a:pt x="1619" y="370"/>
                    </a:cubicBezTo>
                    <a:lnTo>
                      <a:pt x="1619" y="360"/>
                    </a:lnTo>
                    <a:cubicBezTo>
                      <a:pt x="1619" y="360"/>
                      <a:pt x="1619" y="351"/>
                      <a:pt x="1619" y="351"/>
                    </a:cubicBezTo>
                    <a:cubicBezTo>
                      <a:pt x="1619" y="342"/>
                      <a:pt x="1619" y="342"/>
                      <a:pt x="1610" y="342"/>
                    </a:cubicBezTo>
                    <a:cubicBezTo>
                      <a:pt x="1591" y="351"/>
                      <a:pt x="1591" y="360"/>
                      <a:pt x="1591" y="379"/>
                    </a:cubicBezTo>
                    <a:cubicBezTo>
                      <a:pt x="1591" y="379"/>
                      <a:pt x="1591" y="389"/>
                      <a:pt x="1591" y="389"/>
                    </a:cubicBezTo>
                    <a:cubicBezTo>
                      <a:pt x="1581" y="389"/>
                      <a:pt x="1581" y="379"/>
                      <a:pt x="1581" y="370"/>
                    </a:cubicBezTo>
                    <a:cubicBezTo>
                      <a:pt x="1581" y="360"/>
                      <a:pt x="1581" y="351"/>
                      <a:pt x="1591" y="342"/>
                    </a:cubicBezTo>
                    <a:cubicBezTo>
                      <a:pt x="1600" y="342"/>
                      <a:pt x="1600" y="332"/>
                      <a:pt x="1600" y="332"/>
                    </a:cubicBezTo>
                    <a:cubicBezTo>
                      <a:pt x="1610" y="323"/>
                      <a:pt x="1610" y="313"/>
                      <a:pt x="1619" y="304"/>
                    </a:cubicBezTo>
                    <a:close/>
                    <a:moveTo>
                      <a:pt x="1623" y="382"/>
                    </a:moveTo>
                    <a:cubicBezTo>
                      <a:pt x="1629" y="382"/>
                      <a:pt x="1633" y="384"/>
                      <a:pt x="1638" y="389"/>
                    </a:cubicBezTo>
                    <a:lnTo>
                      <a:pt x="1629" y="398"/>
                    </a:lnTo>
                    <a:lnTo>
                      <a:pt x="1629" y="398"/>
                    </a:lnTo>
                    <a:cubicBezTo>
                      <a:pt x="1616" y="398"/>
                      <a:pt x="1608" y="397"/>
                      <a:pt x="1600" y="389"/>
                    </a:cubicBezTo>
                    <a:cubicBezTo>
                      <a:pt x="1610" y="384"/>
                      <a:pt x="1617" y="382"/>
                      <a:pt x="1623" y="382"/>
                    </a:cubicBezTo>
                    <a:close/>
                    <a:moveTo>
                      <a:pt x="1534" y="360"/>
                    </a:moveTo>
                    <a:cubicBezTo>
                      <a:pt x="1544" y="370"/>
                      <a:pt x="1553" y="379"/>
                      <a:pt x="1553" y="389"/>
                    </a:cubicBezTo>
                    <a:cubicBezTo>
                      <a:pt x="1553" y="389"/>
                      <a:pt x="1553" y="398"/>
                      <a:pt x="1553" y="398"/>
                    </a:cubicBezTo>
                    <a:cubicBezTo>
                      <a:pt x="1544" y="398"/>
                      <a:pt x="1544" y="398"/>
                      <a:pt x="1544" y="389"/>
                    </a:cubicBezTo>
                    <a:cubicBezTo>
                      <a:pt x="1544" y="379"/>
                      <a:pt x="1544" y="379"/>
                      <a:pt x="1534" y="379"/>
                    </a:cubicBezTo>
                    <a:cubicBezTo>
                      <a:pt x="1525" y="379"/>
                      <a:pt x="1525" y="370"/>
                      <a:pt x="1525" y="370"/>
                    </a:cubicBezTo>
                    <a:cubicBezTo>
                      <a:pt x="1525" y="370"/>
                      <a:pt x="1525" y="360"/>
                      <a:pt x="1525" y="360"/>
                    </a:cubicBezTo>
                    <a:close/>
                    <a:moveTo>
                      <a:pt x="1738" y="230"/>
                    </a:moveTo>
                    <a:cubicBezTo>
                      <a:pt x="1742" y="230"/>
                      <a:pt x="1747" y="233"/>
                      <a:pt x="1752" y="237"/>
                    </a:cubicBezTo>
                    <a:lnTo>
                      <a:pt x="1761" y="237"/>
                    </a:lnTo>
                    <a:cubicBezTo>
                      <a:pt x="1764" y="235"/>
                      <a:pt x="1767" y="233"/>
                      <a:pt x="1769" y="233"/>
                    </a:cubicBezTo>
                    <a:cubicBezTo>
                      <a:pt x="1775" y="233"/>
                      <a:pt x="1780" y="240"/>
                      <a:pt x="1780" y="247"/>
                    </a:cubicBezTo>
                    <a:cubicBezTo>
                      <a:pt x="1790" y="256"/>
                      <a:pt x="1790" y="275"/>
                      <a:pt x="1799" y="285"/>
                    </a:cubicBezTo>
                    <a:cubicBezTo>
                      <a:pt x="1809" y="294"/>
                      <a:pt x="1809" y="294"/>
                      <a:pt x="1799" y="304"/>
                    </a:cubicBezTo>
                    <a:lnTo>
                      <a:pt x="1809" y="313"/>
                    </a:lnTo>
                    <a:cubicBezTo>
                      <a:pt x="1790" y="313"/>
                      <a:pt x="1790" y="304"/>
                      <a:pt x="1790" y="285"/>
                    </a:cubicBezTo>
                    <a:cubicBezTo>
                      <a:pt x="1790" y="294"/>
                      <a:pt x="1780" y="294"/>
                      <a:pt x="1780" y="294"/>
                    </a:cubicBezTo>
                    <a:cubicBezTo>
                      <a:pt x="1780" y="304"/>
                      <a:pt x="1771" y="313"/>
                      <a:pt x="1771" y="323"/>
                    </a:cubicBezTo>
                    <a:cubicBezTo>
                      <a:pt x="1771" y="332"/>
                      <a:pt x="1780" y="332"/>
                      <a:pt x="1780" y="332"/>
                    </a:cubicBezTo>
                    <a:cubicBezTo>
                      <a:pt x="1780" y="342"/>
                      <a:pt x="1771" y="342"/>
                      <a:pt x="1771" y="342"/>
                    </a:cubicBezTo>
                    <a:cubicBezTo>
                      <a:pt x="1771" y="360"/>
                      <a:pt x="1761" y="370"/>
                      <a:pt x="1742" y="370"/>
                    </a:cubicBezTo>
                    <a:cubicBezTo>
                      <a:pt x="1752" y="379"/>
                      <a:pt x="1752" y="379"/>
                      <a:pt x="1742" y="389"/>
                    </a:cubicBezTo>
                    <a:cubicBezTo>
                      <a:pt x="1733" y="398"/>
                      <a:pt x="1723" y="398"/>
                      <a:pt x="1714" y="398"/>
                    </a:cubicBezTo>
                    <a:cubicBezTo>
                      <a:pt x="1714" y="389"/>
                      <a:pt x="1704" y="389"/>
                      <a:pt x="1704" y="379"/>
                    </a:cubicBezTo>
                    <a:cubicBezTo>
                      <a:pt x="1704" y="370"/>
                      <a:pt x="1704" y="370"/>
                      <a:pt x="1695" y="360"/>
                    </a:cubicBezTo>
                    <a:cubicBezTo>
                      <a:pt x="1689" y="360"/>
                      <a:pt x="1682" y="365"/>
                      <a:pt x="1676" y="365"/>
                    </a:cubicBezTo>
                    <a:cubicBezTo>
                      <a:pt x="1673" y="365"/>
                      <a:pt x="1670" y="364"/>
                      <a:pt x="1667" y="360"/>
                    </a:cubicBezTo>
                    <a:lnTo>
                      <a:pt x="1657" y="360"/>
                    </a:lnTo>
                    <a:cubicBezTo>
                      <a:pt x="1657" y="360"/>
                      <a:pt x="1657" y="351"/>
                      <a:pt x="1657" y="351"/>
                    </a:cubicBezTo>
                    <a:cubicBezTo>
                      <a:pt x="1657" y="351"/>
                      <a:pt x="1667" y="342"/>
                      <a:pt x="1667" y="342"/>
                    </a:cubicBezTo>
                    <a:cubicBezTo>
                      <a:pt x="1676" y="332"/>
                      <a:pt x="1676" y="332"/>
                      <a:pt x="1667" y="323"/>
                    </a:cubicBezTo>
                    <a:lnTo>
                      <a:pt x="1657" y="323"/>
                    </a:lnTo>
                    <a:cubicBezTo>
                      <a:pt x="1648" y="313"/>
                      <a:pt x="1638" y="313"/>
                      <a:pt x="1648" y="294"/>
                    </a:cubicBezTo>
                    <a:cubicBezTo>
                      <a:pt x="1648" y="285"/>
                      <a:pt x="1648" y="285"/>
                      <a:pt x="1657" y="285"/>
                    </a:cubicBezTo>
                    <a:lnTo>
                      <a:pt x="1676" y="285"/>
                    </a:lnTo>
                    <a:lnTo>
                      <a:pt x="1676" y="266"/>
                    </a:lnTo>
                    <a:cubicBezTo>
                      <a:pt x="1685" y="266"/>
                      <a:pt x="1704" y="266"/>
                      <a:pt x="1723" y="256"/>
                    </a:cubicBezTo>
                    <a:lnTo>
                      <a:pt x="1704" y="247"/>
                    </a:lnTo>
                    <a:cubicBezTo>
                      <a:pt x="1714" y="247"/>
                      <a:pt x="1714" y="237"/>
                      <a:pt x="1723" y="237"/>
                    </a:cubicBezTo>
                    <a:cubicBezTo>
                      <a:pt x="1728" y="233"/>
                      <a:pt x="1733" y="230"/>
                      <a:pt x="1738" y="230"/>
                    </a:cubicBezTo>
                    <a:close/>
                    <a:moveTo>
                      <a:pt x="957" y="389"/>
                    </a:moveTo>
                    <a:lnTo>
                      <a:pt x="966" y="398"/>
                    </a:lnTo>
                    <a:cubicBezTo>
                      <a:pt x="961" y="403"/>
                      <a:pt x="959" y="405"/>
                      <a:pt x="958" y="405"/>
                    </a:cubicBezTo>
                    <a:cubicBezTo>
                      <a:pt x="957" y="405"/>
                      <a:pt x="957" y="403"/>
                      <a:pt x="957" y="398"/>
                    </a:cubicBezTo>
                    <a:cubicBezTo>
                      <a:pt x="957" y="389"/>
                      <a:pt x="957" y="389"/>
                      <a:pt x="957" y="389"/>
                    </a:cubicBezTo>
                    <a:close/>
                    <a:moveTo>
                      <a:pt x="881" y="323"/>
                    </a:moveTo>
                    <a:cubicBezTo>
                      <a:pt x="890" y="332"/>
                      <a:pt x="890" y="342"/>
                      <a:pt x="890" y="342"/>
                    </a:cubicBezTo>
                    <a:cubicBezTo>
                      <a:pt x="890" y="351"/>
                      <a:pt x="890" y="351"/>
                      <a:pt x="890" y="360"/>
                    </a:cubicBezTo>
                    <a:cubicBezTo>
                      <a:pt x="890" y="360"/>
                      <a:pt x="900" y="360"/>
                      <a:pt x="900" y="370"/>
                    </a:cubicBezTo>
                    <a:cubicBezTo>
                      <a:pt x="909" y="370"/>
                      <a:pt x="919" y="379"/>
                      <a:pt x="919" y="389"/>
                    </a:cubicBezTo>
                    <a:cubicBezTo>
                      <a:pt x="919" y="398"/>
                      <a:pt x="928" y="398"/>
                      <a:pt x="928" y="408"/>
                    </a:cubicBezTo>
                    <a:cubicBezTo>
                      <a:pt x="928" y="413"/>
                      <a:pt x="926" y="415"/>
                      <a:pt x="924" y="415"/>
                    </a:cubicBezTo>
                    <a:cubicBezTo>
                      <a:pt x="921" y="415"/>
                      <a:pt x="919" y="413"/>
                      <a:pt x="919" y="408"/>
                    </a:cubicBezTo>
                    <a:cubicBezTo>
                      <a:pt x="919" y="408"/>
                      <a:pt x="909" y="398"/>
                      <a:pt x="909" y="398"/>
                    </a:cubicBezTo>
                    <a:cubicBezTo>
                      <a:pt x="900" y="389"/>
                      <a:pt x="900" y="389"/>
                      <a:pt x="900" y="389"/>
                    </a:cubicBezTo>
                    <a:cubicBezTo>
                      <a:pt x="890" y="389"/>
                      <a:pt x="890" y="379"/>
                      <a:pt x="890" y="379"/>
                    </a:cubicBezTo>
                    <a:cubicBezTo>
                      <a:pt x="885" y="368"/>
                      <a:pt x="883" y="364"/>
                      <a:pt x="878" y="364"/>
                    </a:cubicBezTo>
                    <a:cubicBezTo>
                      <a:pt x="874" y="364"/>
                      <a:pt x="870" y="366"/>
                      <a:pt x="862" y="370"/>
                    </a:cubicBezTo>
                    <a:cubicBezTo>
                      <a:pt x="853" y="360"/>
                      <a:pt x="862" y="351"/>
                      <a:pt x="871" y="342"/>
                    </a:cubicBezTo>
                    <a:cubicBezTo>
                      <a:pt x="871" y="332"/>
                      <a:pt x="881" y="332"/>
                      <a:pt x="881" y="323"/>
                    </a:cubicBezTo>
                    <a:close/>
                    <a:moveTo>
                      <a:pt x="1411" y="398"/>
                    </a:moveTo>
                    <a:cubicBezTo>
                      <a:pt x="1411" y="408"/>
                      <a:pt x="1420" y="408"/>
                      <a:pt x="1420" y="408"/>
                    </a:cubicBezTo>
                    <a:cubicBezTo>
                      <a:pt x="1430" y="417"/>
                      <a:pt x="1430" y="417"/>
                      <a:pt x="1439" y="417"/>
                    </a:cubicBezTo>
                    <a:cubicBezTo>
                      <a:pt x="1430" y="417"/>
                      <a:pt x="1411" y="417"/>
                      <a:pt x="1411" y="408"/>
                    </a:cubicBezTo>
                    <a:lnTo>
                      <a:pt x="1411" y="398"/>
                    </a:lnTo>
                    <a:close/>
                    <a:moveTo>
                      <a:pt x="1427" y="377"/>
                    </a:moveTo>
                    <a:cubicBezTo>
                      <a:pt x="1437" y="377"/>
                      <a:pt x="1449" y="389"/>
                      <a:pt x="1449" y="389"/>
                    </a:cubicBezTo>
                    <a:cubicBezTo>
                      <a:pt x="1449" y="398"/>
                      <a:pt x="1449" y="408"/>
                      <a:pt x="1449" y="417"/>
                    </a:cubicBezTo>
                    <a:lnTo>
                      <a:pt x="1439" y="398"/>
                    </a:lnTo>
                    <a:cubicBezTo>
                      <a:pt x="1430" y="398"/>
                      <a:pt x="1420" y="398"/>
                      <a:pt x="1411" y="389"/>
                    </a:cubicBezTo>
                    <a:cubicBezTo>
                      <a:pt x="1402" y="389"/>
                      <a:pt x="1402" y="379"/>
                      <a:pt x="1392" y="379"/>
                    </a:cubicBezTo>
                    <a:lnTo>
                      <a:pt x="1420" y="379"/>
                    </a:lnTo>
                    <a:cubicBezTo>
                      <a:pt x="1422" y="377"/>
                      <a:pt x="1425" y="377"/>
                      <a:pt x="1427" y="377"/>
                    </a:cubicBezTo>
                    <a:close/>
                    <a:moveTo>
                      <a:pt x="1496" y="398"/>
                    </a:moveTo>
                    <a:cubicBezTo>
                      <a:pt x="1496" y="398"/>
                      <a:pt x="1496" y="408"/>
                      <a:pt x="1496" y="408"/>
                    </a:cubicBezTo>
                    <a:cubicBezTo>
                      <a:pt x="1496" y="417"/>
                      <a:pt x="1477" y="427"/>
                      <a:pt x="1468" y="427"/>
                    </a:cubicBezTo>
                    <a:cubicBezTo>
                      <a:pt x="1477" y="417"/>
                      <a:pt x="1477" y="408"/>
                      <a:pt x="1487" y="398"/>
                    </a:cubicBezTo>
                    <a:close/>
                    <a:moveTo>
                      <a:pt x="1553" y="408"/>
                    </a:moveTo>
                    <a:cubicBezTo>
                      <a:pt x="1562" y="408"/>
                      <a:pt x="1562" y="408"/>
                      <a:pt x="1562" y="417"/>
                    </a:cubicBezTo>
                    <a:cubicBezTo>
                      <a:pt x="1562" y="417"/>
                      <a:pt x="1562" y="417"/>
                      <a:pt x="1562" y="427"/>
                    </a:cubicBezTo>
                    <a:cubicBezTo>
                      <a:pt x="1562" y="427"/>
                      <a:pt x="1553" y="417"/>
                      <a:pt x="1553" y="417"/>
                    </a:cubicBezTo>
                    <a:cubicBezTo>
                      <a:pt x="1553" y="417"/>
                      <a:pt x="1553" y="408"/>
                      <a:pt x="1553" y="408"/>
                    </a:cubicBezTo>
                    <a:close/>
                    <a:moveTo>
                      <a:pt x="1354" y="408"/>
                    </a:moveTo>
                    <a:lnTo>
                      <a:pt x="1354" y="417"/>
                    </a:lnTo>
                    <a:lnTo>
                      <a:pt x="1345" y="436"/>
                    </a:lnTo>
                    <a:lnTo>
                      <a:pt x="1335" y="417"/>
                    </a:lnTo>
                    <a:lnTo>
                      <a:pt x="1354" y="408"/>
                    </a:lnTo>
                    <a:close/>
                    <a:moveTo>
                      <a:pt x="1534" y="427"/>
                    </a:moveTo>
                    <a:lnTo>
                      <a:pt x="1553" y="436"/>
                    </a:lnTo>
                    <a:cubicBezTo>
                      <a:pt x="1553" y="436"/>
                      <a:pt x="1553" y="446"/>
                      <a:pt x="1544" y="446"/>
                    </a:cubicBezTo>
                    <a:cubicBezTo>
                      <a:pt x="1544" y="446"/>
                      <a:pt x="1544" y="436"/>
                      <a:pt x="1534" y="436"/>
                    </a:cubicBezTo>
                    <a:cubicBezTo>
                      <a:pt x="1534" y="436"/>
                      <a:pt x="1534" y="427"/>
                      <a:pt x="1534" y="427"/>
                    </a:cubicBezTo>
                    <a:close/>
                    <a:moveTo>
                      <a:pt x="2178" y="417"/>
                    </a:moveTo>
                    <a:lnTo>
                      <a:pt x="2178" y="427"/>
                    </a:lnTo>
                    <a:cubicBezTo>
                      <a:pt x="2187" y="427"/>
                      <a:pt x="2187" y="436"/>
                      <a:pt x="2187" y="446"/>
                    </a:cubicBezTo>
                    <a:lnTo>
                      <a:pt x="2159" y="446"/>
                    </a:lnTo>
                    <a:lnTo>
                      <a:pt x="2178" y="417"/>
                    </a:lnTo>
                    <a:close/>
                    <a:moveTo>
                      <a:pt x="1080" y="446"/>
                    </a:moveTo>
                    <a:cubicBezTo>
                      <a:pt x="1080" y="446"/>
                      <a:pt x="1089" y="446"/>
                      <a:pt x="1099" y="455"/>
                    </a:cubicBezTo>
                    <a:lnTo>
                      <a:pt x="1089" y="455"/>
                    </a:lnTo>
                    <a:cubicBezTo>
                      <a:pt x="1089" y="455"/>
                      <a:pt x="1080" y="446"/>
                      <a:pt x="1080" y="446"/>
                    </a:cubicBezTo>
                    <a:close/>
                    <a:moveTo>
                      <a:pt x="559" y="455"/>
                    </a:moveTo>
                    <a:lnTo>
                      <a:pt x="559" y="465"/>
                    </a:lnTo>
                    <a:lnTo>
                      <a:pt x="550" y="465"/>
                    </a:lnTo>
                    <a:cubicBezTo>
                      <a:pt x="559" y="455"/>
                      <a:pt x="559" y="455"/>
                      <a:pt x="559" y="455"/>
                    </a:cubicBezTo>
                    <a:close/>
                    <a:moveTo>
                      <a:pt x="1402" y="427"/>
                    </a:moveTo>
                    <a:cubicBezTo>
                      <a:pt x="1411" y="427"/>
                      <a:pt x="1411" y="436"/>
                      <a:pt x="1411" y="436"/>
                    </a:cubicBezTo>
                    <a:cubicBezTo>
                      <a:pt x="1411" y="446"/>
                      <a:pt x="1402" y="446"/>
                      <a:pt x="1402" y="455"/>
                    </a:cubicBezTo>
                    <a:cubicBezTo>
                      <a:pt x="1383" y="455"/>
                      <a:pt x="1373" y="465"/>
                      <a:pt x="1354" y="465"/>
                    </a:cubicBezTo>
                    <a:cubicBezTo>
                      <a:pt x="1354" y="465"/>
                      <a:pt x="1345" y="465"/>
                      <a:pt x="1354" y="455"/>
                    </a:cubicBezTo>
                    <a:cubicBezTo>
                      <a:pt x="1354" y="446"/>
                      <a:pt x="1364" y="436"/>
                      <a:pt x="1383" y="427"/>
                    </a:cubicBezTo>
                    <a:close/>
                    <a:moveTo>
                      <a:pt x="1430" y="436"/>
                    </a:moveTo>
                    <a:cubicBezTo>
                      <a:pt x="1439" y="436"/>
                      <a:pt x="1439" y="436"/>
                      <a:pt x="1449" y="446"/>
                    </a:cubicBezTo>
                    <a:cubicBezTo>
                      <a:pt x="1449" y="446"/>
                      <a:pt x="1449" y="455"/>
                      <a:pt x="1439" y="455"/>
                    </a:cubicBezTo>
                    <a:cubicBezTo>
                      <a:pt x="1439" y="455"/>
                      <a:pt x="1430" y="455"/>
                      <a:pt x="1430" y="465"/>
                    </a:cubicBezTo>
                    <a:cubicBezTo>
                      <a:pt x="1430" y="455"/>
                      <a:pt x="1430" y="446"/>
                      <a:pt x="1430" y="446"/>
                    </a:cubicBezTo>
                    <a:cubicBezTo>
                      <a:pt x="1430" y="436"/>
                      <a:pt x="1420" y="436"/>
                      <a:pt x="1430" y="436"/>
                    </a:cubicBezTo>
                    <a:close/>
                    <a:moveTo>
                      <a:pt x="1818" y="436"/>
                    </a:moveTo>
                    <a:cubicBezTo>
                      <a:pt x="1827" y="436"/>
                      <a:pt x="1837" y="446"/>
                      <a:pt x="1837" y="455"/>
                    </a:cubicBezTo>
                    <a:lnTo>
                      <a:pt x="1827" y="465"/>
                    </a:lnTo>
                    <a:cubicBezTo>
                      <a:pt x="1818" y="455"/>
                      <a:pt x="1818" y="455"/>
                      <a:pt x="1818" y="446"/>
                    </a:cubicBezTo>
                    <a:cubicBezTo>
                      <a:pt x="1818" y="446"/>
                      <a:pt x="1818" y="436"/>
                      <a:pt x="1818" y="436"/>
                    </a:cubicBezTo>
                    <a:close/>
                    <a:moveTo>
                      <a:pt x="1960" y="455"/>
                    </a:moveTo>
                    <a:cubicBezTo>
                      <a:pt x="1951" y="465"/>
                      <a:pt x="1951" y="465"/>
                      <a:pt x="1951" y="465"/>
                    </a:cubicBezTo>
                    <a:lnTo>
                      <a:pt x="1941" y="465"/>
                    </a:lnTo>
                    <a:cubicBezTo>
                      <a:pt x="1941" y="455"/>
                      <a:pt x="1951" y="455"/>
                      <a:pt x="1951" y="455"/>
                    </a:cubicBezTo>
                    <a:close/>
                    <a:moveTo>
                      <a:pt x="842" y="461"/>
                    </a:moveTo>
                    <a:cubicBezTo>
                      <a:pt x="848" y="461"/>
                      <a:pt x="853" y="467"/>
                      <a:pt x="853" y="474"/>
                    </a:cubicBezTo>
                    <a:cubicBezTo>
                      <a:pt x="843" y="474"/>
                      <a:pt x="834" y="474"/>
                      <a:pt x="834" y="465"/>
                    </a:cubicBezTo>
                    <a:cubicBezTo>
                      <a:pt x="836" y="462"/>
                      <a:pt x="839" y="461"/>
                      <a:pt x="842" y="461"/>
                    </a:cubicBezTo>
                    <a:close/>
                    <a:moveTo>
                      <a:pt x="1251" y="443"/>
                    </a:moveTo>
                    <a:cubicBezTo>
                      <a:pt x="1253" y="443"/>
                      <a:pt x="1260" y="457"/>
                      <a:pt x="1260" y="465"/>
                    </a:cubicBezTo>
                    <a:cubicBezTo>
                      <a:pt x="1250" y="465"/>
                      <a:pt x="1250" y="474"/>
                      <a:pt x="1250" y="474"/>
                    </a:cubicBezTo>
                    <a:cubicBezTo>
                      <a:pt x="1241" y="474"/>
                      <a:pt x="1241" y="465"/>
                      <a:pt x="1241" y="465"/>
                    </a:cubicBezTo>
                    <a:cubicBezTo>
                      <a:pt x="1241" y="455"/>
                      <a:pt x="1241" y="446"/>
                      <a:pt x="1250" y="446"/>
                    </a:cubicBezTo>
                    <a:cubicBezTo>
                      <a:pt x="1250" y="444"/>
                      <a:pt x="1250" y="443"/>
                      <a:pt x="1251" y="443"/>
                    </a:cubicBezTo>
                    <a:close/>
                    <a:moveTo>
                      <a:pt x="1894" y="465"/>
                    </a:moveTo>
                    <a:lnTo>
                      <a:pt x="1913" y="474"/>
                    </a:lnTo>
                    <a:lnTo>
                      <a:pt x="1903" y="474"/>
                    </a:lnTo>
                    <a:cubicBezTo>
                      <a:pt x="1894" y="474"/>
                      <a:pt x="1894" y="465"/>
                      <a:pt x="1894" y="465"/>
                    </a:cubicBezTo>
                    <a:close/>
                    <a:moveTo>
                      <a:pt x="900" y="474"/>
                    </a:moveTo>
                    <a:lnTo>
                      <a:pt x="890" y="484"/>
                    </a:lnTo>
                    <a:lnTo>
                      <a:pt x="890" y="474"/>
                    </a:lnTo>
                    <a:close/>
                    <a:moveTo>
                      <a:pt x="1042" y="474"/>
                    </a:moveTo>
                    <a:cubicBezTo>
                      <a:pt x="1042" y="474"/>
                      <a:pt x="1051" y="474"/>
                      <a:pt x="1051" y="484"/>
                    </a:cubicBezTo>
                    <a:lnTo>
                      <a:pt x="1042" y="484"/>
                    </a:lnTo>
                    <a:cubicBezTo>
                      <a:pt x="1042" y="484"/>
                      <a:pt x="1042" y="474"/>
                      <a:pt x="1042" y="474"/>
                    </a:cubicBezTo>
                    <a:close/>
                    <a:moveTo>
                      <a:pt x="1326" y="465"/>
                    </a:moveTo>
                    <a:lnTo>
                      <a:pt x="1326" y="484"/>
                    </a:lnTo>
                    <a:cubicBezTo>
                      <a:pt x="1316" y="474"/>
                      <a:pt x="1316" y="465"/>
                      <a:pt x="1326" y="465"/>
                    </a:cubicBezTo>
                    <a:close/>
                    <a:moveTo>
                      <a:pt x="1383" y="465"/>
                    </a:moveTo>
                    <a:lnTo>
                      <a:pt x="1402" y="484"/>
                    </a:lnTo>
                    <a:cubicBezTo>
                      <a:pt x="1399" y="486"/>
                      <a:pt x="1396" y="487"/>
                      <a:pt x="1394" y="487"/>
                    </a:cubicBezTo>
                    <a:cubicBezTo>
                      <a:pt x="1388" y="487"/>
                      <a:pt x="1383" y="478"/>
                      <a:pt x="1383" y="465"/>
                    </a:cubicBezTo>
                    <a:close/>
                    <a:moveTo>
                      <a:pt x="1307" y="465"/>
                    </a:moveTo>
                    <a:cubicBezTo>
                      <a:pt x="1307" y="474"/>
                      <a:pt x="1307" y="484"/>
                      <a:pt x="1307" y="484"/>
                    </a:cubicBezTo>
                    <a:lnTo>
                      <a:pt x="1288" y="493"/>
                    </a:lnTo>
                    <a:lnTo>
                      <a:pt x="1288" y="493"/>
                    </a:lnTo>
                    <a:lnTo>
                      <a:pt x="1297" y="465"/>
                    </a:lnTo>
                    <a:close/>
                    <a:moveTo>
                      <a:pt x="2045" y="455"/>
                    </a:moveTo>
                    <a:cubicBezTo>
                      <a:pt x="2045" y="465"/>
                      <a:pt x="2045" y="474"/>
                      <a:pt x="2045" y="484"/>
                    </a:cubicBezTo>
                    <a:cubicBezTo>
                      <a:pt x="2045" y="493"/>
                      <a:pt x="2036" y="493"/>
                      <a:pt x="2036" y="493"/>
                    </a:cubicBezTo>
                    <a:cubicBezTo>
                      <a:pt x="2036" y="493"/>
                      <a:pt x="2026" y="484"/>
                      <a:pt x="2026" y="484"/>
                    </a:cubicBezTo>
                    <a:cubicBezTo>
                      <a:pt x="2036" y="474"/>
                      <a:pt x="2036" y="465"/>
                      <a:pt x="2036" y="455"/>
                    </a:cubicBezTo>
                    <a:close/>
                    <a:moveTo>
                      <a:pt x="483" y="484"/>
                    </a:moveTo>
                    <a:cubicBezTo>
                      <a:pt x="483" y="484"/>
                      <a:pt x="493" y="493"/>
                      <a:pt x="493" y="493"/>
                    </a:cubicBezTo>
                    <a:lnTo>
                      <a:pt x="493" y="502"/>
                    </a:lnTo>
                    <a:lnTo>
                      <a:pt x="474" y="484"/>
                    </a:lnTo>
                    <a:close/>
                    <a:moveTo>
                      <a:pt x="1127" y="465"/>
                    </a:moveTo>
                    <a:cubicBezTo>
                      <a:pt x="1136" y="465"/>
                      <a:pt x="1136" y="474"/>
                      <a:pt x="1146" y="474"/>
                    </a:cubicBezTo>
                    <a:cubicBezTo>
                      <a:pt x="1146" y="484"/>
                      <a:pt x="1146" y="484"/>
                      <a:pt x="1155" y="484"/>
                    </a:cubicBezTo>
                    <a:cubicBezTo>
                      <a:pt x="1165" y="493"/>
                      <a:pt x="1165" y="493"/>
                      <a:pt x="1155" y="502"/>
                    </a:cubicBezTo>
                    <a:lnTo>
                      <a:pt x="1155" y="484"/>
                    </a:lnTo>
                    <a:cubicBezTo>
                      <a:pt x="1146" y="484"/>
                      <a:pt x="1146" y="493"/>
                      <a:pt x="1136" y="493"/>
                    </a:cubicBezTo>
                    <a:cubicBezTo>
                      <a:pt x="1136" y="484"/>
                      <a:pt x="1127" y="484"/>
                      <a:pt x="1127" y="474"/>
                    </a:cubicBezTo>
                    <a:cubicBezTo>
                      <a:pt x="1118" y="465"/>
                      <a:pt x="1127" y="465"/>
                      <a:pt x="1127" y="465"/>
                    </a:cubicBezTo>
                    <a:close/>
                    <a:moveTo>
                      <a:pt x="2263" y="474"/>
                    </a:moveTo>
                    <a:cubicBezTo>
                      <a:pt x="2253" y="474"/>
                      <a:pt x="2253" y="484"/>
                      <a:pt x="2253" y="484"/>
                    </a:cubicBezTo>
                    <a:cubicBezTo>
                      <a:pt x="2244" y="493"/>
                      <a:pt x="2234" y="493"/>
                      <a:pt x="2225" y="502"/>
                    </a:cubicBezTo>
                    <a:cubicBezTo>
                      <a:pt x="2225" y="493"/>
                      <a:pt x="2225" y="484"/>
                      <a:pt x="2225" y="474"/>
                    </a:cubicBezTo>
                    <a:close/>
                    <a:moveTo>
                      <a:pt x="2670" y="465"/>
                    </a:moveTo>
                    <a:cubicBezTo>
                      <a:pt x="2679" y="474"/>
                      <a:pt x="2679" y="474"/>
                      <a:pt x="2689" y="474"/>
                    </a:cubicBezTo>
                    <a:lnTo>
                      <a:pt x="2708" y="465"/>
                    </a:lnTo>
                    <a:lnTo>
                      <a:pt x="2708" y="465"/>
                    </a:lnTo>
                    <a:cubicBezTo>
                      <a:pt x="2708" y="484"/>
                      <a:pt x="2698" y="502"/>
                      <a:pt x="2679" y="512"/>
                    </a:cubicBezTo>
                    <a:cubicBezTo>
                      <a:pt x="2679" y="512"/>
                      <a:pt x="2679" y="502"/>
                      <a:pt x="2679" y="502"/>
                    </a:cubicBezTo>
                    <a:cubicBezTo>
                      <a:pt x="2679" y="493"/>
                      <a:pt x="2679" y="484"/>
                      <a:pt x="2670" y="484"/>
                    </a:cubicBezTo>
                    <a:cubicBezTo>
                      <a:pt x="2670" y="484"/>
                      <a:pt x="2660" y="474"/>
                      <a:pt x="2660" y="474"/>
                    </a:cubicBezTo>
                    <a:cubicBezTo>
                      <a:pt x="2660" y="474"/>
                      <a:pt x="2670" y="465"/>
                      <a:pt x="2670" y="465"/>
                    </a:cubicBezTo>
                    <a:close/>
                    <a:moveTo>
                      <a:pt x="1610" y="512"/>
                    </a:moveTo>
                    <a:cubicBezTo>
                      <a:pt x="1610" y="512"/>
                      <a:pt x="1610" y="521"/>
                      <a:pt x="1610" y="521"/>
                    </a:cubicBezTo>
                    <a:cubicBezTo>
                      <a:pt x="1610" y="521"/>
                      <a:pt x="1610" y="531"/>
                      <a:pt x="1610" y="531"/>
                    </a:cubicBezTo>
                    <a:cubicBezTo>
                      <a:pt x="1600" y="531"/>
                      <a:pt x="1600" y="521"/>
                      <a:pt x="1600" y="521"/>
                    </a:cubicBezTo>
                    <a:cubicBezTo>
                      <a:pt x="1600" y="521"/>
                      <a:pt x="1610" y="512"/>
                      <a:pt x="1610" y="512"/>
                    </a:cubicBezTo>
                    <a:close/>
                    <a:moveTo>
                      <a:pt x="2332" y="498"/>
                    </a:moveTo>
                    <a:cubicBezTo>
                      <a:pt x="2333" y="498"/>
                      <a:pt x="2335" y="499"/>
                      <a:pt x="2339" y="502"/>
                    </a:cubicBezTo>
                    <a:cubicBezTo>
                      <a:pt x="2348" y="502"/>
                      <a:pt x="2358" y="512"/>
                      <a:pt x="2358" y="521"/>
                    </a:cubicBezTo>
                    <a:cubicBezTo>
                      <a:pt x="2339" y="531"/>
                      <a:pt x="2329" y="531"/>
                      <a:pt x="2310" y="531"/>
                    </a:cubicBezTo>
                    <a:lnTo>
                      <a:pt x="2301" y="531"/>
                    </a:lnTo>
                    <a:cubicBezTo>
                      <a:pt x="2301" y="521"/>
                      <a:pt x="2301" y="521"/>
                      <a:pt x="2310" y="521"/>
                    </a:cubicBezTo>
                    <a:cubicBezTo>
                      <a:pt x="2310" y="521"/>
                      <a:pt x="2320" y="512"/>
                      <a:pt x="2320" y="502"/>
                    </a:cubicBezTo>
                    <a:cubicBezTo>
                      <a:pt x="2326" y="502"/>
                      <a:pt x="2328" y="498"/>
                      <a:pt x="2332" y="498"/>
                    </a:cubicBezTo>
                    <a:close/>
                    <a:moveTo>
                      <a:pt x="692" y="493"/>
                    </a:moveTo>
                    <a:cubicBezTo>
                      <a:pt x="692" y="502"/>
                      <a:pt x="701" y="502"/>
                      <a:pt x="692" y="502"/>
                    </a:cubicBezTo>
                    <a:cubicBezTo>
                      <a:pt x="692" y="502"/>
                      <a:pt x="692" y="502"/>
                      <a:pt x="692" y="512"/>
                    </a:cubicBezTo>
                    <a:lnTo>
                      <a:pt x="682" y="512"/>
                    </a:lnTo>
                    <a:cubicBezTo>
                      <a:pt x="682" y="521"/>
                      <a:pt x="692" y="521"/>
                      <a:pt x="692" y="531"/>
                    </a:cubicBezTo>
                    <a:cubicBezTo>
                      <a:pt x="692" y="531"/>
                      <a:pt x="692" y="540"/>
                      <a:pt x="692" y="540"/>
                    </a:cubicBezTo>
                    <a:lnTo>
                      <a:pt x="673" y="540"/>
                    </a:lnTo>
                    <a:cubicBezTo>
                      <a:pt x="673" y="540"/>
                      <a:pt x="673" y="540"/>
                      <a:pt x="673" y="531"/>
                    </a:cubicBezTo>
                    <a:cubicBezTo>
                      <a:pt x="663" y="531"/>
                      <a:pt x="654" y="531"/>
                      <a:pt x="654" y="540"/>
                    </a:cubicBezTo>
                    <a:cubicBezTo>
                      <a:pt x="644" y="531"/>
                      <a:pt x="644" y="521"/>
                      <a:pt x="663" y="521"/>
                    </a:cubicBezTo>
                    <a:cubicBezTo>
                      <a:pt x="666" y="524"/>
                      <a:pt x="669" y="525"/>
                      <a:pt x="671" y="525"/>
                    </a:cubicBezTo>
                    <a:cubicBezTo>
                      <a:pt x="677" y="525"/>
                      <a:pt x="679" y="519"/>
                      <a:pt x="673" y="512"/>
                    </a:cubicBezTo>
                    <a:cubicBezTo>
                      <a:pt x="682" y="502"/>
                      <a:pt x="682" y="502"/>
                      <a:pt x="682" y="502"/>
                    </a:cubicBezTo>
                    <a:cubicBezTo>
                      <a:pt x="682" y="493"/>
                      <a:pt x="692" y="493"/>
                      <a:pt x="692" y="493"/>
                    </a:cubicBezTo>
                    <a:close/>
                    <a:moveTo>
                      <a:pt x="786" y="521"/>
                    </a:moveTo>
                    <a:cubicBezTo>
                      <a:pt x="786" y="521"/>
                      <a:pt x="796" y="531"/>
                      <a:pt x="786" y="540"/>
                    </a:cubicBezTo>
                    <a:lnTo>
                      <a:pt x="777" y="531"/>
                    </a:lnTo>
                    <a:lnTo>
                      <a:pt x="786" y="521"/>
                    </a:lnTo>
                    <a:close/>
                    <a:moveTo>
                      <a:pt x="1080" y="465"/>
                    </a:moveTo>
                    <a:cubicBezTo>
                      <a:pt x="1080" y="465"/>
                      <a:pt x="1099" y="465"/>
                      <a:pt x="1108" y="474"/>
                    </a:cubicBezTo>
                    <a:cubicBezTo>
                      <a:pt x="1108" y="474"/>
                      <a:pt x="1108" y="484"/>
                      <a:pt x="1108" y="493"/>
                    </a:cubicBezTo>
                    <a:cubicBezTo>
                      <a:pt x="1089" y="502"/>
                      <a:pt x="1089" y="521"/>
                      <a:pt x="1108" y="531"/>
                    </a:cubicBezTo>
                    <a:cubicBezTo>
                      <a:pt x="1108" y="531"/>
                      <a:pt x="1108" y="531"/>
                      <a:pt x="1108" y="540"/>
                    </a:cubicBezTo>
                    <a:cubicBezTo>
                      <a:pt x="1099" y="540"/>
                      <a:pt x="1099" y="531"/>
                      <a:pt x="1089" y="531"/>
                    </a:cubicBezTo>
                    <a:lnTo>
                      <a:pt x="1080" y="531"/>
                    </a:lnTo>
                    <a:cubicBezTo>
                      <a:pt x="1070" y="531"/>
                      <a:pt x="1070" y="531"/>
                      <a:pt x="1070" y="521"/>
                    </a:cubicBezTo>
                    <a:cubicBezTo>
                      <a:pt x="1070" y="512"/>
                      <a:pt x="1070" y="502"/>
                      <a:pt x="1051" y="502"/>
                    </a:cubicBezTo>
                    <a:cubicBezTo>
                      <a:pt x="1061" y="484"/>
                      <a:pt x="1070" y="474"/>
                      <a:pt x="1080" y="465"/>
                    </a:cubicBezTo>
                    <a:close/>
                    <a:moveTo>
                      <a:pt x="1155" y="521"/>
                    </a:moveTo>
                    <a:lnTo>
                      <a:pt x="1165" y="540"/>
                    </a:lnTo>
                    <a:lnTo>
                      <a:pt x="1155" y="540"/>
                    </a:lnTo>
                    <a:cubicBezTo>
                      <a:pt x="1146" y="540"/>
                      <a:pt x="1146" y="531"/>
                      <a:pt x="1155" y="521"/>
                    </a:cubicBezTo>
                    <a:close/>
                    <a:moveTo>
                      <a:pt x="2112" y="527"/>
                    </a:moveTo>
                    <a:cubicBezTo>
                      <a:pt x="2112" y="527"/>
                      <a:pt x="2115" y="531"/>
                      <a:pt x="2121" y="531"/>
                    </a:cubicBezTo>
                    <a:lnTo>
                      <a:pt x="2111" y="531"/>
                    </a:lnTo>
                    <a:cubicBezTo>
                      <a:pt x="2111" y="531"/>
                      <a:pt x="2111" y="540"/>
                      <a:pt x="2111" y="540"/>
                    </a:cubicBezTo>
                    <a:lnTo>
                      <a:pt x="2102" y="540"/>
                    </a:lnTo>
                    <a:cubicBezTo>
                      <a:pt x="2102" y="540"/>
                      <a:pt x="2111" y="531"/>
                      <a:pt x="2111" y="531"/>
                    </a:cubicBezTo>
                    <a:cubicBezTo>
                      <a:pt x="2111" y="528"/>
                      <a:pt x="2111" y="527"/>
                      <a:pt x="2112" y="527"/>
                    </a:cubicBezTo>
                    <a:close/>
                    <a:moveTo>
                      <a:pt x="2701" y="517"/>
                    </a:moveTo>
                    <a:cubicBezTo>
                      <a:pt x="2702" y="517"/>
                      <a:pt x="2705" y="518"/>
                      <a:pt x="2708" y="521"/>
                    </a:cubicBezTo>
                    <a:cubicBezTo>
                      <a:pt x="2708" y="521"/>
                      <a:pt x="2708" y="521"/>
                      <a:pt x="2708" y="531"/>
                    </a:cubicBezTo>
                    <a:cubicBezTo>
                      <a:pt x="2708" y="531"/>
                      <a:pt x="2698" y="531"/>
                      <a:pt x="2698" y="540"/>
                    </a:cubicBezTo>
                    <a:lnTo>
                      <a:pt x="2679" y="531"/>
                    </a:lnTo>
                    <a:cubicBezTo>
                      <a:pt x="2689" y="521"/>
                      <a:pt x="2689" y="521"/>
                      <a:pt x="2689" y="521"/>
                    </a:cubicBezTo>
                    <a:cubicBezTo>
                      <a:pt x="2695" y="521"/>
                      <a:pt x="2697" y="517"/>
                      <a:pt x="2701" y="517"/>
                    </a:cubicBezTo>
                    <a:close/>
                    <a:moveTo>
                      <a:pt x="1243" y="546"/>
                    </a:moveTo>
                    <a:cubicBezTo>
                      <a:pt x="1245" y="546"/>
                      <a:pt x="1247" y="547"/>
                      <a:pt x="1250" y="550"/>
                    </a:cubicBezTo>
                    <a:lnTo>
                      <a:pt x="1241" y="559"/>
                    </a:lnTo>
                    <a:lnTo>
                      <a:pt x="1241" y="550"/>
                    </a:lnTo>
                    <a:cubicBezTo>
                      <a:pt x="1241" y="550"/>
                      <a:pt x="1241" y="546"/>
                      <a:pt x="1243" y="546"/>
                    </a:cubicBezTo>
                    <a:close/>
                    <a:moveTo>
                      <a:pt x="1297" y="540"/>
                    </a:moveTo>
                    <a:cubicBezTo>
                      <a:pt x="1307" y="550"/>
                      <a:pt x="1316" y="550"/>
                      <a:pt x="1316" y="559"/>
                    </a:cubicBezTo>
                    <a:cubicBezTo>
                      <a:pt x="1307" y="559"/>
                      <a:pt x="1307" y="550"/>
                      <a:pt x="1297" y="550"/>
                    </a:cubicBezTo>
                    <a:cubicBezTo>
                      <a:pt x="1297" y="550"/>
                      <a:pt x="1297" y="540"/>
                      <a:pt x="1288" y="540"/>
                    </a:cubicBezTo>
                    <a:close/>
                    <a:moveTo>
                      <a:pt x="729" y="550"/>
                    </a:moveTo>
                    <a:lnTo>
                      <a:pt x="729" y="559"/>
                    </a:lnTo>
                    <a:lnTo>
                      <a:pt x="720" y="569"/>
                    </a:lnTo>
                    <a:lnTo>
                      <a:pt x="720" y="559"/>
                    </a:lnTo>
                    <a:lnTo>
                      <a:pt x="729" y="550"/>
                    </a:lnTo>
                    <a:close/>
                    <a:moveTo>
                      <a:pt x="1118" y="559"/>
                    </a:moveTo>
                    <a:cubicBezTo>
                      <a:pt x="1118" y="569"/>
                      <a:pt x="1118" y="569"/>
                      <a:pt x="1108" y="569"/>
                    </a:cubicBezTo>
                    <a:cubicBezTo>
                      <a:pt x="1108" y="559"/>
                      <a:pt x="1118" y="559"/>
                      <a:pt x="1118" y="559"/>
                    </a:cubicBezTo>
                    <a:close/>
                    <a:moveTo>
                      <a:pt x="2291" y="550"/>
                    </a:moveTo>
                    <a:lnTo>
                      <a:pt x="2301" y="559"/>
                    </a:lnTo>
                    <a:cubicBezTo>
                      <a:pt x="2301" y="559"/>
                      <a:pt x="2301" y="559"/>
                      <a:pt x="2301" y="569"/>
                    </a:cubicBezTo>
                    <a:lnTo>
                      <a:pt x="2291" y="569"/>
                    </a:lnTo>
                    <a:lnTo>
                      <a:pt x="2291" y="550"/>
                    </a:lnTo>
                    <a:close/>
                    <a:moveTo>
                      <a:pt x="1231" y="569"/>
                    </a:moveTo>
                    <a:lnTo>
                      <a:pt x="1241" y="578"/>
                    </a:lnTo>
                    <a:lnTo>
                      <a:pt x="1222" y="578"/>
                    </a:lnTo>
                    <a:cubicBezTo>
                      <a:pt x="1222" y="578"/>
                      <a:pt x="1231" y="578"/>
                      <a:pt x="1231" y="569"/>
                    </a:cubicBezTo>
                    <a:close/>
                    <a:moveTo>
                      <a:pt x="1354" y="569"/>
                    </a:moveTo>
                    <a:cubicBezTo>
                      <a:pt x="1354" y="569"/>
                      <a:pt x="1364" y="569"/>
                      <a:pt x="1354" y="578"/>
                    </a:cubicBezTo>
                    <a:lnTo>
                      <a:pt x="1345" y="578"/>
                    </a:lnTo>
                    <a:cubicBezTo>
                      <a:pt x="1354" y="569"/>
                      <a:pt x="1354" y="569"/>
                      <a:pt x="1354" y="569"/>
                    </a:cubicBezTo>
                    <a:close/>
                    <a:moveTo>
                      <a:pt x="1525" y="531"/>
                    </a:moveTo>
                    <a:cubicBezTo>
                      <a:pt x="1534" y="531"/>
                      <a:pt x="1534" y="531"/>
                      <a:pt x="1544" y="540"/>
                    </a:cubicBezTo>
                    <a:cubicBezTo>
                      <a:pt x="1544" y="540"/>
                      <a:pt x="1544" y="540"/>
                      <a:pt x="1544" y="550"/>
                    </a:cubicBezTo>
                    <a:cubicBezTo>
                      <a:pt x="1544" y="550"/>
                      <a:pt x="1553" y="559"/>
                      <a:pt x="1544" y="569"/>
                    </a:cubicBezTo>
                    <a:cubicBezTo>
                      <a:pt x="1544" y="569"/>
                      <a:pt x="1534" y="578"/>
                      <a:pt x="1525" y="578"/>
                    </a:cubicBezTo>
                    <a:cubicBezTo>
                      <a:pt x="1525" y="578"/>
                      <a:pt x="1515" y="578"/>
                      <a:pt x="1515" y="569"/>
                    </a:cubicBezTo>
                    <a:cubicBezTo>
                      <a:pt x="1525" y="569"/>
                      <a:pt x="1534" y="569"/>
                      <a:pt x="1534" y="559"/>
                    </a:cubicBezTo>
                    <a:cubicBezTo>
                      <a:pt x="1534" y="550"/>
                      <a:pt x="1525" y="540"/>
                      <a:pt x="1525" y="531"/>
                    </a:cubicBezTo>
                    <a:close/>
                    <a:moveTo>
                      <a:pt x="2600" y="514"/>
                    </a:moveTo>
                    <a:cubicBezTo>
                      <a:pt x="2604" y="514"/>
                      <a:pt x="2608" y="517"/>
                      <a:pt x="2613" y="521"/>
                    </a:cubicBezTo>
                    <a:cubicBezTo>
                      <a:pt x="2623" y="521"/>
                      <a:pt x="2623" y="531"/>
                      <a:pt x="2623" y="531"/>
                    </a:cubicBezTo>
                    <a:cubicBezTo>
                      <a:pt x="2623" y="540"/>
                      <a:pt x="2632" y="540"/>
                      <a:pt x="2632" y="540"/>
                    </a:cubicBezTo>
                    <a:cubicBezTo>
                      <a:pt x="2623" y="559"/>
                      <a:pt x="2613" y="569"/>
                      <a:pt x="2594" y="578"/>
                    </a:cubicBezTo>
                    <a:cubicBezTo>
                      <a:pt x="2594" y="578"/>
                      <a:pt x="2594" y="569"/>
                      <a:pt x="2594" y="569"/>
                    </a:cubicBezTo>
                    <a:cubicBezTo>
                      <a:pt x="2585" y="569"/>
                      <a:pt x="2585" y="559"/>
                      <a:pt x="2585" y="559"/>
                    </a:cubicBezTo>
                    <a:cubicBezTo>
                      <a:pt x="2594" y="550"/>
                      <a:pt x="2594" y="531"/>
                      <a:pt x="2594" y="521"/>
                    </a:cubicBezTo>
                    <a:cubicBezTo>
                      <a:pt x="2594" y="517"/>
                      <a:pt x="2597" y="514"/>
                      <a:pt x="2600" y="514"/>
                    </a:cubicBezTo>
                    <a:close/>
                    <a:moveTo>
                      <a:pt x="2424" y="569"/>
                    </a:moveTo>
                    <a:lnTo>
                      <a:pt x="2433" y="578"/>
                    </a:lnTo>
                    <a:cubicBezTo>
                      <a:pt x="2429" y="582"/>
                      <a:pt x="2427" y="584"/>
                      <a:pt x="2426" y="584"/>
                    </a:cubicBezTo>
                    <a:cubicBezTo>
                      <a:pt x="2424" y="584"/>
                      <a:pt x="2424" y="580"/>
                      <a:pt x="2424" y="569"/>
                    </a:cubicBezTo>
                    <a:close/>
                    <a:moveTo>
                      <a:pt x="455" y="578"/>
                    </a:moveTo>
                    <a:cubicBezTo>
                      <a:pt x="455" y="588"/>
                      <a:pt x="455" y="588"/>
                      <a:pt x="455" y="597"/>
                    </a:cubicBezTo>
                    <a:lnTo>
                      <a:pt x="446" y="597"/>
                    </a:lnTo>
                    <a:cubicBezTo>
                      <a:pt x="446" y="597"/>
                      <a:pt x="446" y="597"/>
                      <a:pt x="446" y="588"/>
                    </a:cubicBezTo>
                    <a:cubicBezTo>
                      <a:pt x="446" y="588"/>
                      <a:pt x="455" y="578"/>
                      <a:pt x="455" y="578"/>
                    </a:cubicBezTo>
                    <a:close/>
                    <a:moveTo>
                      <a:pt x="1326" y="578"/>
                    </a:moveTo>
                    <a:cubicBezTo>
                      <a:pt x="1316" y="588"/>
                      <a:pt x="1316" y="588"/>
                      <a:pt x="1316" y="588"/>
                    </a:cubicBezTo>
                    <a:cubicBezTo>
                      <a:pt x="1297" y="588"/>
                      <a:pt x="1278" y="588"/>
                      <a:pt x="1269" y="597"/>
                    </a:cubicBezTo>
                    <a:cubicBezTo>
                      <a:pt x="1278" y="588"/>
                      <a:pt x="1297" y="578"/>
                      <a:pt x="1307" y="578"/>
                    </a:cubicBezTo>
                    <a:close/>
                    <a:moveTo>
                      <a:pt x="1846" y="588"/>
                    </a:moveTo>
                    <a:cubicBezTo>
                      <a:pt x="1856" y="588"/>
                      <a:pt x="1856" y="597"/>
                      <a:pt x="1846" y="597"/>
                    </a:cubicBezTo>
                    <a:lnTo>
                      <a:pt x="1846" y="588"/>
                    </a:lnTo>
                    <a:close/>
                    <a:moveTo>
                      <a:pt x="3209" y="578"/>
                    </a:moveTo>
                    <a:cubicBezTo>
                      <a:pt x="3209" y="588"/>
                      <a:pt x="3209" y="597"/>
                      <a:pt x="3200" y="597"/>
                    </a:cubicBezTo>
                    <a:lnTo>
                      <a:pt x="3209" y="578"/>
                    </a:lnTo>
                    <a:close/>
                    <a:moveTo>
                      <a:pt x="644" y="569"/>
                    </a:moveTo>
                    <a:cubicBezTo>
                      <a:pt x="644" y="569"/>
                      <a:pt x="654" y="578"/>
                      <a:pt x="654" y="578"/>
                    </a:cubicBezTo>
                    <a:cubicBezTo>
                      <a:pt x="654" y="588"/>
                      <a:pt x="644" y="588"/>
                      <a:pt x="644" y="588"/>
                    </a:cubicBezTo>
                    <a:cubicBezTo>
                      <a:pt x="635" y="588"/>
                      <a:pt x="625" y="597"/>
                      <a:pt x="625" y="607"/>
                    </a:cubicBezTo>
                    <a:cubicBezTo>
                      <a:pt x="616" y="607"/>
                      <a:pt x="616" y="597"/>
                      <a:pt x="616" y="597"/>
                    </a:cubicBezTo>
                    <a:cubicBezTo>
                      <a:pt x="616" y="588"/>
                      <a:pt x="625" y="569"/>
                      <a:pt x="644" y="569"/>
                    </a:cubicBezTo>
                    <a:close/>
                    <a:moveTo>
                      <a:pt x="2575" y="588"/>
                    </a:moveTo>
                    <a:cubicBezTo>
                      <a:pt x="2575" y="588"/>
                      <a:pt x="2585" y="597"/>
                      <a:pt x="2585" y="597"/>
                    </a:cubicBezTo>
                    <a:lnTo>
                      <a:pt x="2575" y="607"/>
                    </a:lnTo>
                    <a:lnTo>
                      <a:pt x="2566" y="607"/>
                    </a:lnTo>
                    <a:cubicBezTo>
                      <a:pt x="2566" y="597"/>
                      <a:pt x="2566" y="588"/>
                      <a:pt x="2575" y="588"/>
                    </a:cubicBezTo>
                    <a:close/>
                    <a:moveTo>
                      <a:pt x="493" y="588"/>
                    </a:moveTo>
                    <a:cubicBezTo>
                      <a:pt x="502" y="597"/>
                      <a:pt x="502" y="597"/>
                      <a:pt x="502" y="607"/>
                    </a:cubicBezTo>
                    <a:cubicBezTo>
                      <a:pt x="502" y="607"/>
                      <a:pt x="493" y="616"/>
                      <a:pt x="493" y="616"/>
                    </a:cubicBezTo>
                    <a:cubicBezTo>
                      <a:pt x="493" y="616"/>
                      <a:pt x="483" y="607"/>
                      <a:pt x="483" y="607"/>
                    </a:cubicBezTo>
                    <a:cubicBezTo>
                      <a:pt x="483" y="607"/>
                      <a:pt x="483" y="597"/>
                      <a:pt x="483" y="597"/>
                    </a:cubicBezTo>
                    <a:cubicBezTo>
                      <a:pt x="483" y="597"/>
                      <a:pt x="483" y="588"/>
                      <a:pt x="493" y="588"/>
                    </a:cubicBezTo>
                    <a:close/>
                    <a:moveTo>
                      <a:pt x="1013" y="588"/>
                    </a:moveTo>
                    <a:cubicBezTo>
                      <a:pt x="1023" y="597"/>
                      <a:pt x="1023" y="607"/>
                      <a:pt x="1013" y="616"/>
                    </a:cubicBezTo>
                    <a:lnTo>
                      <a:pt x="1013" y="588"/>
                    </a:lnTo>
                    <a:close/>
                    <a:moveTo>
                      <a:pt x="1042" y="607"/>
                    </a:moveTo>
                    <a:lnTo>
                      <a:pt x="1051" y="616"/>
                    </a:lnTo>
                    <a:lnTo>
                      <a:pt x="1042" y="616"/>
                    </a:lnTo>
                    <a:cubicBezTo>
                      <a:pt x="1042" y="616"/>
                      <a:pt x="1042" y="616"/>
                      <a:pt x="1032" y="607"/>
                    </a:cubicBezTo>
                    <a:close/>
                    <a:moveTo>
                      <a:pt x="1222" y="597"/>
                    </a:moveTo>
                    <a:lnTo>
                      <a:pt x="1212" y="616"/>
                    </a:lnTo>
                    <a:lnTo>
                      <a:pt x="1212" y="607"/>
                    </a:lnTo>
                    <a:cubicBezTo>
                      <a:pt x="1212" y="607"/>
                      <a:pt x="1212" y="597"/>
                      <a:pt x="1212" y="597"/>
                    </a:cubicBezTo>
                    <a:close/>
                    <a:moveTo>
                      <a:pt x="1534" y="588"/>
                    </a:moveTo>
                    <a:cubicBezTo>
                      <a:pt x="1534" y="597"/>
                      <a:pt x="1525" y="607"/>
                      <a:pt x="1515" y="616"/>
                    </a:cubicBezTo>
                    <a:lnTo>
                      <a:pt x="1515" y="597"/>
                    </a:lnTo>
                    <a:lnTo>
                      <a:pt x="1534" y="588"/>
                    </a:lnTo>
                    <a:close/>
                    <a:moveTo>
                      <a:pt x="654" y="597"/>
                    </a:moveTo>
                    <a:cubicBezTo>
                      <a:pt x="654" y="597"/>
                      <a:pt x="654" y="607"/>
                      <a:pt x="654" y="607"/>
                    </a:cubicBezTo>
                    <a:cubicBezTo>
                      <a:pt x="654" y="607"/>
                      <a:pt x="654" y="616"/>
                      <a:pt x="654" y="616"/>
                    </a:cubicBezTo>
                    <a:cubicBezTo>
                      <a:pt x="644" y="616"/>
                      <a:pt x="635" y="625"/>
                      <a:pt x="635" y="625"/>
                    </a:cubicBezTo>
                    <a:lnTo>
                      <a:pt x="625" y="625"/>
                    </a:lnTo>
                    <a:cubicBezTo>
                      <a:pt x="625" y="616"/>
                      <a:pt x="635" y="616"/>
                      <a:pt x="635" y="616"/>
                    </a:cubicBezTo>
                    <a:cubicBezTo>
                      <a:pt x="635" y="616"/>
                      <a:pt x="644" y="616"/>
                      <a:pt x="644" y="607"/>
                    </a:cubicBezTo>
                    <a:cubicBezTo>
                      <a:pt x="644" y="607"/>
                      <a:pt x="644" y="597"/>
                      <a:pt x="654" y="597"/>
                    </a:cubicBezTo>
                    <a:close/>
                    <a:moveTo>
                      <a:pt x="2613" y="616"/>
                    </a:moveTo>
                    <a:lnTo>
                      <a:pt x="2594" y="625"/>
                    </a:lnTo>
                    <a:cubicBezTo>
                      <a:pt x="2594" y="625"/>
                      <a:pt x="2594" y="616"/>
                      <a:pt x="2594" y="616"/>
                    </a:cubicBezTo>
                    <a:close/>
                    <a:moveTo>
                      <a:pt x="2746" y="555"/>
                    </a:moveTo>
                    <a:cubicBezTo>
                      <a:pt x="2752" y="555"/>
                      <a:pt x="2758" y="556"/>
                      <a:pt x="2765" y="559"/>
                    </a:cubicBezTo>
                    <a:cubicBezTo>
                      <a:pt x="2755" y="569"/>
                      <a:pt x="2755" y="569"/>
                      <a:pt x="2746" y="569"/>
                    </a:cubicBezTo>
                    <a:cubicBezTo>
                      <a:pt x="2736" y="569"/>
                      <a:pt x="2727" y="578"/>
                      <a:pt x="2736" y="588"/>
                    </a:cubicBezTo>
                    <a:cubicBezTo>
                      <a:pt x="2746" y="607"/>
                      <a:pt x="2736" y="616"/>
                      <a:pt x="2736" y="625"/>
                    </a:cubicBezTo>
                    <a:lnTo>
                      <a:pt x="2727" y="625"/>
                    </a:lnTo>
                    <a:cubicBezTo>
                      <a:pt x="2708" y="625"/>
                      <a:pt x="2708" y="607"/>
                      <a:pt x="2717" y="597"/>
                    </a:cubicBezTo>
                    <a:cubicBezTo>
                      <a:pt x="2727" y="597"/>
                      <a:pt x="2727" y="588"/>
                      <a:pt x="2717" y="578"/>
                    </a:cubicBezTo>
                    <a:cubicBezTo>
                      <a:pt x="2717" y="578"/>
                      <a:pt x="2717" y="569"/>
                      <a:pt x="2727" y="559"/>
                    </a:cubicBezTo>
                    <a:cubicBezTo>
                      <a:pt x="2727" y="559"/>
                      <a:pt x="2735" y="555"/>
                      <a:pt x="2746" y="555"/>
                    </a:cubicBezTo>
                    <a:close/>
                    <a:moveTo>
                      <a:pt x="1070" y="625"/>
                    </a:moveTo>
                    <a:cubicBezTo>
                      <a:pt x="1066" y="630"/>
                      <a:pt x="1058" y="633"/>
                      <a:pt x="1051" y="633"/>
                    </a:cubicBezTo>
                    <a:cubicBezTo>
                      <a:pt x="1044" y="633"/>
                      <a:pt x="1037" y="630"/>
                      <a:pt x="1032" y="625"/>
                    </a:cubicBezTo>
                    <a:close/>
                    <a:moveTo>
                      <a:pt x="2717" y="540"/>
                    </a:moveTo>
                    <a:cubicBezTo>
                      <a:pt x="2717" y="550"/>
                      <a:pt x="2717" y="550"/>
                      <a:pt x="2717" y="559"/>
                    </a:cubicBezTo>
                    <a:cubicBezTo>
                      <a:pt x="2717" y="559"/>
                      <a:pt x="2717" y="569"/>
                      <a:pt x="2708" y="578"/>
                    </a:cubicBezTo>
                    <a:cubicBezTo>
                      <a:pt x="2708" y="569"/>
                      <a:pt x="2708" y="569"/>
                      <a:pt x="2708" y="569"/>
                    </a:cubicBezTo>
                    <a:cubicBezTo>
                      <a:pt x="2698" y="569"/>
                      <a:pt x="2698" y="559"/>
                      <a:pt x="2698" y="559"/>
                    </a:cubicBezTo>
                    <a:cubicBezTo>
                      <a:pt x="2689" y="569"/>
                      <a:pt x="2679" y="569"/>
                      <a:pt x="2670" y="569"/>
                    </a:cubicBezTo>
                    <a:cubicBezTo>
                      <a:pt x="2660" y="569"/>
                      <a:pt x="2660" y="578"/>
                      <a:pt x="2660" y="578"/>
                    </a:cubicBezTo>
                    <a:cubicBezTo>
                      <a:pt x="2660" y="597"/>
                      <a:pt x="2670" y="607"/>
                      <a:pt x="2670" y="616"/>
                    </a:cubicBezTo>
                    <a:cubicBezTo>
                      <a:pt x="2670" y="616"/>
                      <a:pt x="2670" y="625"/>
                      <a:pt x="2670" y="625"/>
                    </a:cubicBezTo>
                    <a:cubicBezTo>
                      <a:pt x="2670" y="625"/>
                      <a:pt x="2670" y="635"/>
                      <a:pt x="2660" y="635"/>
                    </a:cubicBezTo>
                    <a:cubicBezTo>
                      <a:pt x="2660" y="625"/>
                      <a:pt x="2660" y="625"/>
                      <a:pt x="2660" y="625"/>
                    </a:cubicBezTo>
                    <a:cubicBezTo>
                      <a:pt x="2656" y="621"/>
                      <a:pt x="2653" y="618"/>
                      <a:pt x="2651" y="618"/>
                    </a:cubicBezTo>
                    <a:cubicBezTo>
                      <a:pt x="2649" y="618"/>
                      <a:pt x="2646" y="621"/>
                      <a:pt x="2641" y="625"/>
                    </a:cubicBezTo>
                    <a:cubicBezTo>
                      <a:pt x="2632" y="625"/>
                      <a:pt x="2632" y="635"/>
                      <a:pt x="2623" y="635"/>
                    </a:cubicBezTo>
                    <a:cubicBezTo>
                      <a:pt x="2623" y="625"/>
                      <a:pt x="2623" y="625"/>
                      <a:pt x="2623" y="616"/>
                    </a:cubicBezTo>
                    <a:cubicBezTo>
                      <a:pt x="2623" y="605"/>
                      <a:pt x="2623" y="600"/>
                      <a:pt x="2621" y="600"/>
                    </a:cubicBezTo>
                    <a:cubicBezTo>
                      <a:pt x="2619" y="600"/>
                      <a:pt x="2617" y="603"/>
                      <a:pt x="2613" y="607"/>
                    </a:cubicBezTo>
                    <a:lnTo>
                      <a:pt x="2594" y="607"/>
                    </a:lnTo>
                    <a:cubicBezTo>
                      <a:pt x="2594" y="607"/>
                      <a:pt x="2594" y="597"/>
                      <a:pt x="2594" y="597"/>
                    </a:cubicBezTo>
                    <a:cubicBezTo>
                      <a:pt x="2604" y="588"/>
                      <a:pt x="2613" y="569"/>
                      <a:pt x="2632" y="559"/>
                    </a:cubicBezTo>
                    <a:cubicBezTo>
                      <a:pt x="2641" y="559"/>
                      <a:pt x="2651" y="550"/>
                      <a:pt x="2670" y="540"/>
                    </a:cubicBezTo>
                    <a:lnTo>
                      <a:pt x="2679" y="540"/>
                    </a:lnTo>
                    <a:cubicBezTo>
                      <a:pt x="2679" y="540"/>
                      <a:pt x="2689" y="540"/>
                      <a:pt x="2689" y="550"/>
                    </a:cubicBezTo>
                    <a:cubicBezTo>
                      <a:pt x="2689" y="550"/>
                      <a:pt x="2698" y="559"/>
                      <a:pt x="2698" y="559"/>
                    </a:cubicBezTo>
                    <a:cubicBezTo>
                      <a:pt x="2698" y="559"/>
                      <a:pt x="2698" y="550"/>
                      <a:pt x="2708" y="550"/>
                    </a:cubicBezTo>
                    <a:cubicBezTo>
                      <a:pt x="2708" y="550"/>
                      <a:pt x="2708" y="550"/>
                      <a:pt x="2717" y="540"/>
                    </a:cubicBezTo>
                    <a:close/>
                    <a:moveTo>
                      <a:pt x="853" y="484"/>
                    </a:moveTo>
                    <a:cubicBezTo>
                      <a:pt x="853" y="493"/>
                      <a:pt x="853" y="512"/>
                      <a:pt x="853" y="521"/>
                    </a:cubicBezTo>
                    <a:cubicBezTo>
                      <a:pt x="862" y="512"/>
                      <a:pt x="871" y="512"/>
                      <a:pt x="881" y="502"/>
                    </a:cubicBezTo>
                    <a:cubicBezTo>
                      <a:pt x="890" y="493"/>
                      <a:pt x="909" y="493"/>
                      <a:pt x="919" y="493"/>
                    </a:cubicBezTo>
                    <a:cubicBezTo>
                      <a:pt x="928" y="493"/>
                      <a:pt x="928" y="493"/>
                      <a:pt x="928" y="502"/>
                    </a:cubicBezTo>
                    <a:lnTo>
                      <a:pt x="938" y="502"/>
                    </a:lnTo>
                    <a:cubicBezTo>
                      <a:pt x="946" y="499"/>
                      <a:pt x="950" y="496"/>
                      <a:pt x="953" y="496"/>
                    </a:cubicBezTo>
                    <a:cubicBezTo>
                      <a:pt x="957" y="496"/>
                      <a:pt x="957" y="501"/>
                      <a:pt x="957" y="512"/>
                    </a:cubicBezTo>
                    <a:cubicBezTo>
                      <a:pt x="957" y="521"/>
                      <a:pt x="957" y="531"/>
                      <a:pt x="966" y="531"/>
                    </a:cubicBezTo>
                    <a:lnTo>
                      <a:pt x="985" y="531"/>
                    </a:lnTo>
                    <a:cubicBezTo>
                      <a:pt x="985" y="531"/>
                      <a:pt x="995" y="531"/>
                      <a:pt x="995" y="540"/>
                    </a:cubicBezTo>
                    <a:cubicBezTo>
                      <a:pt x="1001" y="540"/>
                      <a:pt x="1007" y="545"/>
                      <a:pt x="1013" y="545"/>
                    </a:cubicBezTo>
                    <a:cubicBezTo>
                      <a:pt x="1017" y="545"/>
                      <a:pt x="1020" y="543"/>
                      <a:pt x="1023" y="540"/>
                    </a:cubicBezTo>
                    <a:lnTo>
                      <a:pt x="1032" y="540"/>
                    </a:lnTo>
                    <a:lnTo>
                      <a:pt x="1032" y="550"/>
                    </a:lnTo>
                    <a:cubicBezTo>
                      <a:pt x="1023" y="550"/>
                      <a:pt x="1013" y="559"/>
                      <a:pt x="1013" y="569"/>
                    </a:cubicBezTo>
                    <a:cubicBezTo>
                      <a:pt x="1013" y="578"/>
                      <a:pt x="1013" y="578"/>
                      <a:pt x="1004" y="578"/>
                    </a:cubicBezTo>
                    <a:lnTo>
                      <a:pt x="995" y="578"/>
                    </a:lnTo>
                    <a:cubicBezTo>
                      <a:pt x="985" y="578"/>
                      <a:pt x="985" y="578"/>
                      <a:pt x="985" y="588"/>
                    </a:cubicBezTo>
                    <a:lnTo>
                      <a:pt x="976" y="588"/>
                    </a:lnTo>
                    <a:lnTo>
                      <a:pt x="995" y="597"/>
                    </a:lnTo>
                    <a:cubicBezTo>
                      <a:pt x="995" y="597"/>
                      <a:pt x="995" y="607"/>
                      <a:pt x="985" y="616"/>
                    </a:cubicBezTo>
                    <a:lnTo>
                      <a:pt x="976" y="616"/>
                    </a:lnTo>
                    <a:cubicBezTo>
                      <a:pt x="966" y="616"/>
                      <a:pt x="957" y="625"/>
                      <a:pt x="947" y="625"/>
                    </a:cubicBezTo>
                    <a:lnTo>
                      <a:pt x="957" y="635"/>
                    </a:lnTo>
                    <a:cubicBezTo>
                      <a:pt x="947" y="635"/>
                      <a:pt x="938" y="644"/>
                      <a:pt x="928" y="644"/>
                    </a:cubicBezTo>
                    <a:cubicBezTo>
                      <a:pt x="928" y="644"/>
                      <a:pt x="919" y="644"/>
                      <a:pt x="928" y="635"/>
                    </a:cubicBezTo>
                    <a:cubicBezTo>
                      <a:pt x="928" y="635"/>
                      <a:pt x="928" y="625"/>
                      <a:pt x="928" y="625"/>
                    </a:cubicBezTo>
                    <a:cubicBezTo>
                      <a:pt x="928" y="616"/>
                      <a:pt x="938" y="616"/>
                      <a:pt x="938" y="607"/>
                    </a:cubicBezTo>
                    <a:cubicBezTo>
                      <a:pt x="928" y="607"/>
                      <a:pt x="928" y="597"/>
                      <a:pt x="919" y="597"/>
                    </a:cubicBezTo>
                    <a:lnTo>
                      <a:pt x="919" y="616"/>
                    </a:lnTo>
                    <a:cubicBezTo>
                      <a:pt x="909" y="616"/>
                      <a:pt x="909" y="625"/>
                      <a:pt x="900" y="625"/>
                    </a:cubicBezTo>
                    <a:lnTo>
                      <a:pt x="890" y="625"/>
                    </a:lnTo>
                    <a:cubicBezTo>
                      <a:pt x="890" y="625"/>
                      <a:pt x="881" y="616"/>
                      <a:pt x="881" y="607"/>
                    </a:cubicBezTo>
                    <a:cubicBezTo>
                      <a:pt x="881" y="607"/>
                      <a:pt x="881" y="597"/>
                      <a:pt x="881" y="588"/>
                    </a:cubicBezTo>
                    <a:lnTo>
                      <a:pt x="871" y="588"/>
                    </a:lnTo>
                    <a:cubicBezTo>
                      <a:pt x="881" y="588"/>
                      <a:pt x="881" y="578"/>
                      <a:pt x="881" y="578"/>
                    </a:cubicBezTo>
                    <a:cubicBezTo>
                      <a:pt x="886" y="583"/>
                      <a:pt x="890" y="585"/>
                      <a:pt x="894" y="585"/>
                    </a:cubicBezTo>
                    <a:cubicBezTo>
                      <a:pt x="897" y="585"/>
                      <a:pt x="900" y="583"/>
                      <a:pt x="900" y="578"/>
                    </a:cubicBezTo>
                    <a:cubicBezTo>
                      <a:pt x="900" y="578"/>
                      <a:pt x="900" y="569"/>
                      <a:pt x="909" y="569"/>
                    </a:cubicBezTo>
                    <a:cubicBezTo>
                      <a:pt x="909" y="578"/>
                      <a:pt x="919" y="578"/>
                      <a:pt x="928" y="578"/>
                    </a:cubicBezTo>
                    <a:lnTo>
                      <a:pt x="938" y="578"/>
                    </a:lnTo>
                    <a:cubicBezTo>
                      <a:pt x="919" y="569"/>
                      <a:pt x="900" y="569"/>
                      <a:pt x="890" y="559"/>
                    </a:cubicBezTo>
                    <a:cubicBezTo>
                      <a:pt x="881" y="559"/>
                      <a:pt x="871" y="550"/>
                      <a:pt x="862" y="550"/>
                    </a:cubicBezTo>
                    <a:cubicBezTo>
                      <a:pt x="862" y="559"/>
                      <a:pt x="862" y="559"/>
                      <a:pt x="853" y="559"/>
                    </a:cubicBezTo>
                    <a:cubicBezTo>
                      <a:pt x="853" y="559"/>
                      <a:pt x="853" y="569"/>
                      <a:pt x="853" y="569"/>
                    </a:cubicBezTo>
                    <a:cubicBezTo>
                      <a:pt x="853" y="578"/>
                      <a:pt x="853" y="578"/>
                      <a:pt x="862" y="588"/>
                    </a:cubicBezTo>
                    <a:cubicBezTo>
                      <a:pt x="862" y="597"/>
                      <a:pt x="871" y="597"/>
                      <a:pt x="871" y="607"/>
                    </a:cubicBezTo>
                    <a:lnTo>
                      <a:pt x="853" y="607"/>
                    </a:lnTo>
                    <a:lnTo>
                      <a:pt x="853" y="625"/>
                    </a:lnTo>
                    <a:lnTo>
                      <a:pt x="824" y="625"/>
                    </a:lnTo>
                    <a:cubicBezTo>
                      <a:pt x="815" y="616"/>
                      <a:pt x="815" y="616"/>
                      <a:pt x="805" y="616"/>
                    </a:cubicBezTo>
                    <a:cubicBezTo>
                      <a:pt x="796" y="607"/>
                      <a:pt x="786" y="607"/>
                      <a:pt x="777" y="597"/>
                    </a:cubicBezTo>
                    <a:cubicBezTo>
                      <a:pt x="777" y="588"/>
                      <a:pt x="777" y="588"/>
                      <a:pt x="777" y="578"/>
                    </a:cubicBezTo>
                    <a:cubicBezTo>
                      <a:pt x="777" y="578"/>
                      <a:pt x="786" y="578"/>
                      <a:pt x="786" y="569"/>
                    </a:cubicBezTo>
                    <a:cubicBezTo>
                      <a:pt x="767" y="569"/>
                      <a:pt x="767" y="588"/>
                      <a:pt x="758" y="597"/>
                    </a:cubicBezTo>
                    <a:cubicBezTo>
                      <a:pt x="758" y="588"/>
                      <a:pt x="748" y="588"/>
                      <a:pt x="748" y="578"/>
                    </a:cubicBezTo>
                    <a:cubicBezTo>
                      <a:pt x="748" y="578"/>
                      <a:pt x="748" y="569"/>
                      <a:pt x="748" y="569"/>
                    </a:cubicBezTo>
                    <a:lnTo>
                      <a:pt x="758" y="569"/>
                    </a:lnTo>
                    <a:cubicBezTo>
                      <a:pt x="758" y="569"/>
                      <a:pt x="767" y="559"/>
                      <a:pt x="767" y="559"/>
                    </a:cubicBezTo>
                    <a:cubicBezTo>
                      <a:pt x="771" y="556"/>
                      <a:pt x="774" y="555"/>
                      <a:pt x="777" y="555"/>
                    </a:cubicBezTo>
                    <a:cubicBezTo>
                      <a:pt x="783" y="555"/>
                      <a:pt x="789" y="559"/>
                      <a:pt x="796" y="559"/>
                    </a:cubicBezTo>
                    <a:cubicBezTo>
                      <a:pt x="805" y="569"/>
                      <a:pt x="815" y="578"/>
                      <a:pt x="824" y="588"/>
                    </a:cubicBezTo>
                    <a:cubicBezTo>
                      <a:pt x="834" y="578"/>
                      <a:pt x="843" y="559"/>
                      <a:pt x="834" y="550"/>
                    </a:cubicBezTo>
                    <a:lnTo>
                      <a:pt x="853" y="540"/>
                    </a:lnTo>
                    <a:cubicBezTo>
                      <a:pt x="846" y="540"/>
                      <a:pt x="840" y="536"/>
                      <a:pt x="834" y="536"/>
                    </a:cubicBezTo>
                    <a:cubicBezTo>
                      <a:pt x="830" y="536"/>
                      <a:pt x="827" y="537"/>
                      <a:pt x="824" y="540"/>
                    </a:cubicBezTo>
                    <a:cubicBezTo>
                      <a:pt x="815" y="540"/>
                      <a:pt x="805" y="540"/>
                      <a:pt x="796" y="550"/>
                    </a:cubicBezTo>
                    <a:cubicBezTo>
                      <a:pt x="796" y="540"/>
                      <a:pt x="805" y="540"/>
                      <a:pt x="805" y="540"/>
                    </a:cubicBezTo>
                    <a:cubicBezTo>
                      <a:pt x="805" y="531"/>
                      <a:pt x="805" y="531"/>
                      <a:pt x="796" y="521"/>
                    </a:cubicBezTo>
                    <a:cubicBezTo>
                      <a:pt x="796" y="521"/>
                      <a:pt x="796" y="512"/>
                      <a:pt x="796" y="512"/>
                    </a:cubicBezTo>
                    <a:cubicBezTo>
                      <a:pt x="805" y="521"/>
                      <a:pt x="805" y="521"/>
                      <a:pt x="815" y="531"/>
                    </a:cubicBezTo>
                    <a:lnTo>
                      <a:pt x="834" y="531"/>
                    </a:lnTo>
                    <a:lnTo>
                      <a:pt x="843" y="521"/>
                    </a:lnTo>
                    <a:lnTo>
                      <a:pt x="815" y="502"/>
                    </a:lnTo>
                    <a:lnTo>
                      <a:pt x="824" y="502"/>
                    </a:lnTo>
                    <a:lnTo>
                      <a:pt x="824" y="484"/>
                    </a:lnTo>
                    <a:close/>
                    <a:moveTo>
                      <a:pt x="2443" y="616"/>
                    </a:moveTo>
                    <a:cubicBezTo>
                      <a:pt x="2443" y="625"/>
                      <a:pt x="2452" y="625"/>
                      <a:pt x="2452" y="625"/>
                    </a:cubicBezTo>
                    <a:cubicBezTo>
                      <a:pt x="2462" y="635"/>
                      <a:pt x="2462" y="644"/>
                      <a:pt x="2452" y="644"/>
                    </a:cubicBezTo>
                    <a:lnTo>
                      <a:pt x="2443" y="644"/>
                    </a:lnTo>
                    <a:cubicBezTo>
                      <a:pt x="2443" y="635"/>
                      <a:pt x="2433" y="635"/>
                      <a:pt x="2433" y="635"/>
                    </a:cubicBezTo>
                    <a:cubicBezTo>
                      <a:pt x="2443" y="625"/>
                      <a:pt x="2443" y="625"/>
                      <a:pt x="2443" y="616"/>
                    </a:cubicBezTo>
                    <a:close/>
                    <a:moveTo>
                      <a:pt x="502" y="635"/>
                    </a:moveTo>
                    <a:lnTo>
                      <a:pt x="502" y="654"/>
                    </a:lnTo>
                    <a:lnTo>
                      <a:pt x="493" y="644"/>
                    </a:lnTo>
                    <a:lnTo>
                      <a:pt x="493" y="635"/>
                    </a:lnTo>
                    <a:close/>
                    <a:moveTo>
                      <a:pt x="3220" y="590"/>
                    </a:moveTo>
                    <a:cubicBezTo>
                      <a:pt x="3221" y="590"/>
                      <a:pt x="3224" y="592"/>
                      <a:pt x="3228" y="597"/>
                    </a:cubicBezTo>
                    <a:cubicBezTo>
                      <a:pt x="3238" y="607"/>
                      <a:pt x="3257" y="616"/>
                      <a:pt x="3266" y="635"/>
                    </a:cubicBezTo>
                    <a:cubicBezTo>
                      <a:pt x="3266" y="644"/>
                      <a:pt x="3257" y="654"/>
                      <a:pt x="3247" y="654"/>
                    </a:cubicBezTo>
                    <a:lnTo>
                      <a:pt x="3219" y="654"/>
                    </a:lnTo>
                    <a:cubicBezTo>
                      <a:pt x="3209" y="654"/>
                      <a:pt x="3209" y="654"/>
                      <a:pt x="3200" y="644"/>
                    </a:cubicBezTo>
                    <a:lnTo>
                      <a:pt x="3181" y="644"/>
                    </a:lnTo>
                    <a:cubicBezTo>
                      <a:pt x="3190" y="635"/>
                      <a:pt x="3200" y="625"/>
                      <a:pt x="3219" y="625"/>
                    </a:cubicBezTo>
                    <a:cubicBezTo>
                      <a:pt x="3219" y="625"/>
                      <a:pt x="3219" y="616"/>
                      <a:pt x="3219" y="616"/>
                    </a:cubicBezTo>
                    <a:cubicBezTo>
                      <a:pt x="3219" y="607"/>
                      <a:pt x="3219" y="607"/>
                      <a:pt x="3219" y="597"/>
                    </a:cubicBezTo>
                    <a:cubicBezTo>
                      <a:pt x="3219" y="592"/>
                      <a:pt x="3219" y="590"/>
                      <a:pt x="3220" y="590"/>
                    </a:cubicBezTo>
                    <a:close/>
                    <a:moveTo>
                      <a:pt x="3352" y="640"/>
                    </a:moveTo>
                    <a:cubicBezTo>
                      <a:pt x="3352" y="640"/>
                      <a:pt x="3355" y="644"/>
                      <a:pt x="3361" y="644"/>
                    </a:cubicBezTo>
                    <a:lnTo>
                      <a:pt x="3342" y="654"/>
                    </a:lnTo>
                    <a:lnTo>
                      <a:pt x="3332" y="654"/>
                    </a:lnTo>
                    <a:cubicBezTo>
                      <a:pt x="3342" y="654"/>
                      <a:pt x="3342" y="644"/>
                      <a:pt x="3351" y="644"/>
                    </a:cubicBezTo>
                    <a:cubicBezTo>
                      <a:pt x="3351" y="641"/>
                      <a:pt x="3351" y="640"/>
                      <a:pt x="3352" y="640"/>
                    </a:cubicBezTo>
                    <a:close/>
                    <a:moveTo>
                      <a:pt x="701" y="654"/>
                    </a:moveTo>
                    <a:lnTo>
                      <a:pt x="720" y="663"/>
                    </a:lnTo>
                    <a:cubicBezTo>
                      <a:pt x="701" y="663"/>
                      <a:pt x="701" y="663"/>
                      <a:pt x="701" y="654"/>
                    </a:cubicBezTo>
                    <a:close/>
                    <a:moveTo>
                      <a:pt x="2070" y="656"/>
                    </a:moveTo>
                    <a:cubicBezTo>
                      <a:pt x="2076" y="656"/>
                      <a:pt x="2083" y="659"/>
                      <a:pt x="2092" y="663"/>
                    </a:cubicBezTo>
                    <a:lnTo>
                      <a:pt x="2055" y="663"/>
                    </a:lnTo>
                    <a:cubicBezTo>
                      <a:pt x="2059" y="659"/>
                      <a:pt x="2064" y="656"/>
                      <a:pt x="2070" y="656"/>
                    </a:cubicBezTo>
                    <a:close/>
                    <a:moveTo>
                      <a:pt x="446" y="644"/>
                    </a:moveTo>
                    <a:cubicBezTo>
                      <a:pt x="455" y="644"/>
                      <a:pt x="455" y="644"/>
                      <a:pt x="455" y="654"/>
                    </a:cubicBezTo>
                    <a:lnTo>
                      <a:pt x="436" y="673"/>
                    </a:lnTo>
                    <a:cubicBezTo>
                      <a:pt x="436" y="663"/>
                      <a:pt x="436" y="654"/>
                      <a:pt x="436" y="654"/>
                    </a:cubicBezTo>
                    <a:cubicBezTo>
                      <a:pt x="436" y="644"/>
                      <a:pt x="446" y="644"/>
                      <a:pt x="446" y="644"/>
                    </a:cubicBezTo>
                    <a:close/>
                    <a:moveTo>
                      <a:pt x="938" y="644"/>
                    </a:moveTo>
                    <a:cubicBezTo>
                      <a:pt x="938" y="644"/>
                      <a:pt x="938" y="644"/>
                      <a:pt x="938" y="654"/>
                    </a:cubicBezTo>
                    <a:lnTo>
                      <a:pt x="947" y="654"/>
                    </a:lnTo>
                    <a:cubicBezTo>
                      <a:pt x="938" y="663"/>
                      <a:pt x="938" y="663"/>
                      <a:pt x="947" y="673"/>
                    </a:cubicBezTo>
                    <a:cubicBezTo>
                      <a:pt x="928" y="673"/>
                      <a:pt x="928" y="673"/>
                      <a:pt x="919" y="654"/>
                    </a:cubicBezTo>
                    <a:cubicBezTo>
                      <a:pt x="928" y="654"/>
                      <a:pt x="928" y="654"/>
                      <a:pt x="938" y="644"/>
                    </a:cubicBezTo>
                    <a:close/>
                    <a:moveTo>
                      <a:pt x="483" y="654"/>
                    </a:moveTo>
                    <a:cubicBezTo>
                      <a:pt x="483" y="673"/>
                      <a:pt x="474" y="682"/>
                      <a:pt x="455" y="682"/>
                    </a:cubicBezTo>
                    <a:lnTo>
                      <a:pt x="483" y="654"/>
                    </a:lnTo>
                    <a:close/>
                    <a:moveTo>
                      <a:pt x="862" y="682"/>
                    </a:moveTo>
                    <a:lnTo>
                      <a:pt x="871" y="692"/>
                    </a:lnTo>
                    <a:lnTo>
                      <a:pt x="862" y="692"/>
                    </a:lnTo>
                    <a:lnTo>
                      <a:pt x="862" y="682"/>
                    </a:lnTo>
                    <a:close/>
                    <a:moveTo>
                      <a:pt x="1430" y="616"/>
                    </a:moveTo>
                    <a:cubicBezTo>
                      <a:pt x="1439" y="625"/>
                      <a:pt x="1449" y="625"/>
                      <a:pt x="1458" y="625"/>
                    </a:cubicBezTo>
                    <a:lnTo>
                      <a:pt x="1468" y="625"/>
                    </a:lnTo>
                    <a:lnTo>
                      <a:pt x="1458" y="692"/>
                    </a:lnTo>
                    <a:cubicBezTo>
                      <a:pt x="1449" y="692"/>
                      <a:pt x="1439" y="692"/>
                      <a:pt x="1439" y="682"/>
                    </a:cubicBezTo>
                    <a:cubicBezTo>
                      <a:pt x="1439" y="682"/>
                      <a:pt x="1439" y="682"/>
                      <a:pt x="1439" y="673"/>
                    </a:cubicBezTo>
                    <a:cubicBezTo>
                      <a:pt x="1439" y="673"/>
                      <a:pt x="1439" y="663"/>
                      <a:pt x="1439" y="663"/>
                    </a:cubicBezTo>
                    <a:cubicBezTo>
                      <a:pt x="1439" y="654"/>
                      <a:pt x="1439" y="654"/>
                      <a:pt x="1430" y="654"/>
                    </a:cubicBezTo>
                    <a:cubicBezTo>
                      <a:pt x="1430" y="644"/>
                      <a:pt x="1430" y="644"/>
                      <a:pt x="1430" y="635"/>
                    </a:cubicBezTo>
                    <a:lnTo>
                      <a:pt x="1430" y="625"/>
                    </a:lnTo>
                    <a:lnTo>
                      <a:pt x="1420" y="625"/>
                    </a:lnTo>
                    <a:cubicBezTo>
                      <a:pt x="1420" y="616"/>
                      <a:pt x="1420" y="616"/>
                      <a:pt x="1420" y="616"/>
                    </a:cubicBezTo>
                    <a:close/>
                    <a:moveTo>
                      <a:pt x="2954" y="682"/>
                    </a:moveTo>
                    <a:lnTo>
                      <a:pt x="2954" y="692"/>
                    </a:lnTo>
                    <a:lnTo>
                      <a:pt x="2925" y="692"/>
                    </a:lnTo>
                    <a:cubicBezTo>
                      <a:pt x="2935" y="692"/>
                      <a:pt x="2935" y="682"/>
                      <a:pt x="2944" y="682"/>
                    </a:cubicBezTo>
                    <a:close/>
                    <a:moveTo>
                      <a:pt x="1544" y="682"/>
                    </a:moveTo>
                    <a:cubicBezTo>
                      <a:pt x="1544" y="692"/>
                      <a:pt x="1544" y="692"/>
                      <a:pt x="1534" y="701"/>
                    </a:cubicBezTo>
                    <a:lnTo>
                      <a:pt x="1544" y="682"/>
                    </a:lnTo>
                    <a:close/>
                    <a:moveTo>
                      <a:pt x="502" y="682"/>
                    </a:moveTo>
                    <a:cubicBezTo>
                      <a:pt x="512" y="682"/>
                      <a:pt x="521" y="682"/>
                      <a:pt x="540" y="692"/>
                    </a:cubicBezTo>
                    <a:lnTo>
                      <a:pt x="512" y="711"/>
                    </a:lnTo>
                    <a:cubicBezTo>
                      <a:pt x="512" y="692"/>
                      <a:pt x="512" y="682"/>
                      <a:pt x="502" y="682"/>
                    </a:cubicBezTo>
                    <a:close/>
                    <a:moveTo>
                      <a:pt x="569" y="682"/>
                    </a:moveTo>
                    <a:cubicBezTo>
                      <a:pt x="578" y="682"/>
                      <a:pt x="588" y="701"/>
                      <a:pt x="588" y="711"/>
                    </a:cubicBezTo>
                    <a:cubicBezTo>
                      <a:pt x="569" y="711"/>
                      <a:pt x="559" y="692"/>
                      <a:pt x="569" y="682"/>
                    </a:cubicBezTo>
                    <a:close/>
                    <a:moveTo>
                      <a:pt x="3030" y="692"/>
                    </a:moveTo>
                    <a:lnTo>
                      <a:pt x="3039" y="711"/>
                    </a:lnTo>
                    <a:lnTo>
                      <a:pt x="3030" y="711"/>
                    </a:lnTo>
                    <a:lnTo>
                      <a:pt x="3020" y="692"/>
                    </a:lnTo>
                    <a:close/>
                    <a:moveTo>
                      <a:pt x="3385" y="640"/>
                    </a:moveTo>
                    <a:cubicBezTo>
                      <a:pt x="3388" y="640"/>
                      <a:pt x="3393" y="642"/>
                      <a:pt x="3399" y="644"/>
                    </a:cubicBezTo>
                    <a:cubicBezTo>
                      <a:pt x="3380" y="654"/>
                      <a:pt x="3380" y="663"/>
                      <a:pt x="3389" y="682"/>
                    </a:cubicBezTo>
                    <a:cubicBezTo>
                      <a:pt x="3399" y="682"/>
                      <a:pt x="3389" y="701"/>
                      <a:pt x="3389" y="701"/>
                    </a:cubicBezTo>
                    <a:lnTo>
                      <a:pt x="3380" y="701"/>
                    </a:lnTo>
                    <a:cubicBezTo>
                      <a:pt x="3370" y="711"/>
                      <a:pt x="3370" y="711"/>
                      <a:pt x="3370" y="711"/>
                    </a:cubicBezTo>
                    <a:cubicBezTo>
                      <a:pt x="3361" y="711"/>
                      <a:pt x="3361" y="711"/>
                      <a:pt x="3361" y="701"/>
                    </a:cubicBezTo>
                    <a:cubicBezTo>
                      <a:pt x="3361" y="692"/>
                      <a:pt x="3361" y="682"/>
                      <a:pt x="3370" y="673"/>
                    </a:cubicBezTo>
                    <a:cubicBezTo>
                      <a:pt x="3370" y="663"/>
                      <a:pt x="3370" y="663"/>
                      <a:pt x="3370" y="654"/>
                    </a:cubicBezTo>
                    <a:cubicBezTo>
                      <a:pt x="3370" y="647"/>
                      <a:pt x="3375" y="640"/>
                      <a:pt x="3385" y="640"/>
                    </a:cubicBezTo>
                    <a:close/>
                    <a:moveTo>
                      <a:pt x="2234" y="701"/>
                    </a:moveTo>
                    <a:cubicBezTo>
                      <a:pt x="2234" y="701"/>
                      <a:pt x="2234" y="711"/>
                      <a:pt x="2234" y="711"/>
                    </a:cubicBezTo>
                    <a:lnTo>
                      <a:pt x="2234" y="720"/>
                    </a:lnTo>
                    <a:lnTo>
                      <a:pt x="2216" y="701"/>
                    </a:lnTo>
                    <a:close/>
                    <a:moveTo>
                      <a:pt x="2765" y="701"/>
                    </a:moveTo>
                    <a:cubicBezTo>
                      <a:pt x="2765" y="711"/>
                      <a:pt x="2774" y="711"/>
                      <a:pt x="2774" y="720"/>
                    </a:cubicBezTo>
                    <a:cubicBezTo>
                      <a:pt x="2765" y="720"/>
                      <a:pt x="2755" y="720"/>
                      <a:pt x="2755" y="711"/>
                    </a:cubicBezTo>
                    <a:cubicBezTo>
                      <a:pt x="2755" y="711"/>
                      <a:pt x="2755" y="701"/>
                      <a:pt x="2755" y="701"/>
                    </a:cubicBezTo>
                    <a:close/>
                    <a:moveTo>
                      <a:pt x="521" y="711"/>
                    </a:moveTo>
                    <a:lnTo>
                      <a:pt x="531" y="720"/>
                    </a:lnTo>
                    <a:cubicBezTo>
                      <a:pt x="528" y="723"/>
                      <a:pt x="525" y="724"/>
                      <a:pt x="524" y="724"/>
                    </a:cubicBezTo>
                    <a:cubicBezTo>
                      <a:pt x="520" y="724"/>
                      <a:pt x="518" y="720"/>
                      <a:pt x="512" y="720"/>
                    </a:cubicBezTo>
                    <a:lnTo>
                      <a:pt x="521" y="711"/>
                    </a:lnTo>
                    <a:close/>
                    <a:moveTo>
                      <a:pt x="95" y="711"/>
                    </a:moveTo>
                    <a:cubicBezTo>
                      <a:pt x="105" y="711"/>
                      <a:pt x="114" y="711"/>
                      <a:pt x="114" y="730"/>
                    </a:cubicBezTo>
                    <a:lnTo>
                      <a:pt x="95" y="711"/>
                    </a:lnTo>
                    <a:close/>
                    <a:moveTo>
                      <a:pt x="446" y="711"/>
                    </a:moveTo>
                    <a:cubicBezTo>
                      <a:pt x="455" y="711"/>
                      <a:pt x="455" y="720"/>
                      <a:pt x="455" y="720"/>
                    </a:cubicBezTo>
                    <a:cubicBezTo>
                      <a:pt x="455" y="720"/>
                      <a:pt x="455" y="730"/>
                      <a:pt x="446" y="730"/>
                    </a:cubicBezTo>
                    <a:lnTo>
                      <a:pt x="436" y="730"/>
                    </a:lnTo>
                    <a:cubicBezTo>
                      <a:pt x="417" y="730"/>
                      <a:pt x="408" y="730"/>
                      <a:pt x="408" y="711"/>
                    </a:cubicBezTo>
                    <a:close/>
                    <a:moveTo>
                      <a:pt x="1364" y="711"/>
                    </a:moveTo>
                    <a:cubicBezTo>
                      <a:pt x="1373" y="720"/>
                      <a:pt x="1364" y="730"/>
                      <a:pt x="1364" y="730"/>
                    </a:cubicBezTo>
                    <a:lnTo>
                      <a:pt x="1364" y="711"/>
                    </a:lnTo>
                    <a:close/>
                    <a:moveTo>
                      <a:pt x="1525" y="711"/>
                    </a:moveTo>
                    <a:lnTo>
                      <a:pt x="1525" y="730"/>
                    </a:lnTo>
                    <a:lnTo>
                      <a:pt x="1515" y="730"/>
                    </a:lnTo>
                    <a:lnTo>
                      <a:pt x="1515" y="711"/>
                    </a:lnTo>
                    <a:close/>
                    <a:moveTo>
                      <a:pt x="2187" y="692"/>
                    </a:moveTo>
                    <a:cubicBezTo>
                      <a:pt x="2197" y="701"/>
                      <a:pt x="2206" y="711"/>
                      <a:pt x="2206" y="720"/>
                    </a:cubicBezTo>
                    <a:cubicBezTo>
                      <a:pt x="2206" y="730"/>
                      <a:pt x="2206" y="730"/>
                      <a:pt x="2206" y="730"/>
                    </a:cubicBezTo>
                    <a:cubicBezTo>
                      <a:pt x="2197" y="730"/>
                      <a:pt x="2187" y="730"/>
                      <a:pt x="2187" y="720"/>
                    </a:cubicBezTo>
                    <a:cubicBezTo>
                      <a:pt x="2187" y="711"/>
                      <a:pt x="2187" y="701"/>
                      <a:pt x="2187" y="692"/>
                    </a:cubicBezTo>
                    <a:close/>
                    <a:moveTo>
                      <a:pt x="3304" y="701"/>
                    </a:moveTo>
                    <a:lnTo>
                      <a:pt x="3304" y="701"/>
                    </a:lnTo>
                    <a:cubicBezTo>
                      <a:pt x="3314" y="711"/>
                      <a:pt x="3304" y="720"/>
                      <a:pt x="3285" y="730"/>
                    </a:cubicBezTo>
                    <a:lnTo>
                      <a:pt x="3304" y="701"/>
                    </a:lnTo>
                    <a:close/>
                    <a:moveTo>
                      <a:pt x="1439" y="711"/>
                    </a:moveTo>
                    <a:lnTo>
                      <a:pt x="1458" y="730"/>
                    </a:lnTo>
                    <a:cubicBezTo>
                      <a:pt x="1449" y="734"/>
                      <a:pt x="1444" y="737"/>
                      <a:pt x="1442" y="737"/>
                    </a:cubicBezTo>
                    <a:cubicBezTo>
                      <a:pt x="1439" y="737"/>
                      <a:pt x="1439" y="734"/>
                      <a:pt x="1439" y="730"/>
                    </a:cubicBezTo>
                    <a:cubicBezTo>
                      <a:pt x="1439" y="720"/>
                      <a:pt x="1439" y="720"/>
                      <a:pt x="1439" y="711"/>
                    </a:cubicBezTo>
                    <a:close/>
                    <a:moveTo>
                      <a:pt x="1402" y="720"/>
                    </a:moveTo>
                    <a:lnTo>
                      <a:pt x="1402" y="739"/>
                    </a:lnTo>
                    <a:cubicBezTo>
                      <a:pt x="1392" y="730"/>
                      <a:pt x="1392" y="720"/>
                      <a:pt x="1402" y="720"/>
                    </a:cubicBezTo>
                    <a:close/>
                    <a:moveTo>
                      <a:pt x="256" y="730"/>
                    </a:moveTo>
                    <a:cubicBezTo>
                      <a:pt x="256" y="739"/>
                      <a:pt x="256" y="739"/>
                      <a:pt x="266" y="739"/>
                    </a:cubicBezTo>
                    <a:cubicBezTo>
                      <a:pt x="256" y="749"/>
                      <a:pt x="256" y="749"/>
                      <a:pt x="256" y="749"/>
                    </a:cubicBezTo>
                    <a:cubicBezTo>
                      <a:pt x="256" y="749"/>
                      <a:pt x="247" y="749"/>
                      <a:pt x="247" y="739"/>
                    </a:cubicBezTo>
                    <a:cubicBezTo>
                      <a:pt x="247" y="739"/>
                      <a:pt x="247" y="730"/>
                      <a:pt x="256" y="730"/>
                    </a:cubicBezTo>
                    <a:close/>
                    <a:moveTo>
                      <a:pt x="3389" y="739"/>
                    </a:moveTo>
                    <a:cubicBezTo>
                      <a:pt x="3380" y="749"/>
                      <a:pt x="3380" y="749"/>
                      <a:pt x="3380" y="749"/>
                    </a:cubicBezTo>
                    <a:cubicBezTo>
                      <a:pt x="3380" y="749"/>
                      <a:pt x="3370" y="739"/>
                      <a:pt x="3370" y="739"/>
                    </a:cubicBezTo>
                    <a:close/>
                    <a:moveTo>
                      <a:pt x="1411" y="730"/>
                    </a:moveTo>
                    <a:cubicBezTo>
                      <a:pt x="1420" y="739"/>
                      <a:pt x="1420" y="749"/>
                      <a:pt x="1411" y="758"/>
                    </a:cubicBezTo>
                    <a:cubicBezTo>
                      <a:pt x="1402" y="749"/>
                      <a:pt x="1411" y="739"/>
                      <a:pt x="1411" y="730"/>
                    </a:cubicBezTo>
                    <a:close/>
                    <a:moveTo>
                      <a:pt x="2121" y="749"/>
                    </a:moveTo>
                    <a:lnTo>
                      <a:pt x="2102" y="758"/>
                    </a:lnTo>
                    <a:lnTo>
                      <a:pt x="2092" y="758"/>
                    </a:lnTo>
                    <a:lnTo>
                      <a:pt x="2111" y="749"/>
                    </a:lnTo>
                    <a:close/>
                    <a:moveTo>
                      <a:pt x="900" y="749"/>
                    </a:moveTo>
                    <a:cubicBezTo>
                      <a:pt x="900" y="749"/>
                      <a:pt x="909" y="749"/>
                      <a:pt x="909" y="758"/>
                    </a:cubicBezTo>
                    <a:cubicBezTo>
                      <a:pt x="909" y="758"/>
                      <a:pt x="905" y="762"/>
                      <a:pt x="902" y="762"/>
                    </a:cubicBezTo>
                    <a:cubicBezTo>
                      <a:pt x="901" y="762"/>
                      <a:pt x="900" y="761"/>
                      <a:pt x="900" y="758"/>
                    </a:cubicBezTo>
                    <a:lnTo>
                      <a:pt x="890" y="758"/>
                    </a:lnTo>
                    <a:cubicBezTo>
                      <a:pt x="890" y="749"/>
                      <a:pt x="900" y="749"/>
                      <a:pt x="900" y="749"/>
                    </a:cubicBezTo>
                    <a:close/>
                    <a:moveTo>
                      <a:pt x="171" y="758"/>
                    </a:moveTo>
                    <a:cubicBezTo>
                      <a:pt x="171" y="763"/>
                      <a:pt x="171" y="765"/>
                      <a:pt x="170" y="765"/>
                    </a:cubicBezTo>
                    <a:cubicBezTo>
                      <a:pt x="169" y="765"/>
                      <a:pt x="166" y="763"/>
                      <a:pt x="162" y="758"/>
                    </a:cubicBezTo>
                    <a:close/>
                    <a:moveTo>
                      <a:pt x="237" y="749"/>
                    </a:moveTo>
                    <a:lnTo>
                      <a:pt x="256" y="767"/>
                    </a:lnTo>
                    <a:lnTo>
                      <a:pt x="237" y="758"/>
                    </a:lnTo>
                    <a:lnTo>
                      <a:pt x="237" y="749"/>
                    </a:lnTo>
                    <a:close/>
                    <a:moveTo>
                      <a:pt x="1373" y="758"/>
                    </a:moveTo>
                    <a:cubicBezTo>
                      <a:pt x="1383" y="758"/>
                      <a:pt x="1383" y="758"/>
                      <a:pt x="1392" y="767"/>
                    </a:cubicBezTo>
                    <a:lnTo>
                      <a:pt x="1373" y="767"/>
                    </a:lnTo>
                    <a:lnTo>
                      <a:pt x="1373" y="758"/>
                    </a:lnTo>
                    <a:close/>
                    <a:moveTo>
                      <a:pt x="2130" y="758"/>
                    </a:moveTo>
                    <a:cubicBezTo>
                      <a:pt x="2130" y="767"/>
                      <a:pt x="2130" y="767"/>
                      <a:pt x="2121" y="767"/>
                    </a:cubicBezTo>
                    <a:lnTo>
                      <a:pt x="2111" y="767"/>
                    </a:lnTo>
                    <a:cubicBezTo>
                      <a:pt x="2121" y="758"/>
                      <a:pt x="2121" y="758"/>
                      <a:pt x="2130" y="758"/>
                    </a:cubicBezTo>
                    <a:close/>
                    <a:moveTo>
                      <a:pt x="2216" y="739"/>
                    </a:moveTo>
                    <a:cubicBezTo>
                      <a:pt x="2225" y="749"/>
                      <a:pt x="2225" y="749"/>
                      <a:pt x="2225" y="758"/>
                    </a:cubicBezTo>
                    <a:cubicBezTo>
                      <a:pt x="2225" y="758"/>
                      <a:pt x="2225" y="767"/>
                      <a:pt x="2216" y="767"/>
                    </a:cubicBezTo>
                    <a:cubicBezTo>
                      <a:pt x="2206" y="758"/>
                      <a:pt x="2206" y="758"/>
                      <a:pt x="2206" y="758"/>
                    </a:cubicBezTo>
                    <a:cubicBezTo>
                      <a:pt x="2216" y="749"/>
                      <a:pt x="2216" y="739"/>
                      <a:pt x="2216" y="739"/>
                    </a:cubicBezTo>
                    <a:close/>
                    <a:moveTo>
                      <a:pt x="2173" y="723"/>
                    </a:moveTo>
                    <a:cubicBezTo>
                      <a:pt x="2175" y="723"/>
                      <a:pt x="2178" y="725"/>
                      <a:pt x="2178" y="730"/>
                    </a:cubicBezTo>
                    <a:cubicBezTo>
                      <a:pt x="2178" y="730"/>
                      <a:pt x="2178" y="739"/>
                      <a:pt x="2178" y="739"/>
                    </a:cubicBezTo>
                    <a:cubicBezTo>
                      <a:pt x="2178" y="749"/>
                      <a:pt x="2178" y="758"/>
                      <a:pt x="2187" y="767"/>
                    </a:cubicBezTo>
                    <a:lnTo>
                      <a:pt x="2178" y="767"/>
                    </a:lnTo>
                    <a:cubicBezTo>
                      <a:pt x="2178" y="777"/>
                      <a:pt x="2168" y="777"/>
                      <a:pt x="2168" y="777"/>
                    </a:cubicBezTo>
                    <a:cubicBezTo>
                      <a:pt x="2159" y="777"/>
                      <a:pt x="2140" y="758"/>
                      <a:pt x="2140" y="739"/>
                    </a:cubicBezTo>
                    <a:lnTo>
                      <a:pt x="2140" y="739"/>
                    </a:lnTo>
                    <a:lnTo>
                      <a:pt x="2159" y="749"/>
                    </a:lnTo>
                    <a:cubicBezTo>
                      <a:pt x="2159" y="739"/>
                      <a:pt x="2168" y="730"/>
                      <a:pt x="2168" y="730"/>
                    </a:cubicBezTo>
                    <a:cubicBezTo>
                      <a:pt x="2168" y="725"/>
                      <a:pt x="2171" y="723"/>
                      <a:pt x="2173" y="723"/>
                    </a:cubicBezTo>
                    <a:close/>
                    <a:moveTo>
                      <a:pt x="266" y="777"/>
                    </a:moveTo>
                    <a:lnTo>
                      <a:pt x="285" y="786"/>
                    </a:lnTo>
                    <a:lnTo>
                      <a:pt x="275" y="786"/>
                    </a:lnTo>
                    <a:cubicBezTo>
                      <a:pt x="275" y="786"/>
                      <a:pt x="266" y="786"/>
                      <a:pt x="266" y="777"/>
                    </a:cubicBezTo>
                    <a:close/>
                    <a:moveTo>
                      <a:pt x="2083" y="682"/>
                    </a:moveTo>
                    <a:cubicBezTo>
                      <a:pt x="2102" y="682"/>
                      <a:pt x="2111" y="701"/>
                      <a:pt x="2111" y="720"/>
                    </a:cubicBezTo>
                    <a:cubicBezTo>
                      <a:pt x="2102" y="711"/>
                      <a:pt x="2102" y="701"/>
                      <a:pt x="2102" y="701"/>
                    </a:cubicBezTo>
                    <a:cubicBezTo>
                      <a:pt x="2097" y="696"/>
                      <a:pt x="2095" y="694"/>
                      <a:pt x="2092" y="694"/>
                    </a:cubicBezTo>
                    <a:cubicBezTo>
                      <a:pt x="2090" y="694"/>
                      <a:pt x="2088" y="696"/>
                      <a:pt x="2083" y="701"/>
                    </a:cubicBezTo>
                    <a:lnTo>
                      <a:pt x="2074" y="701"/>
                    </a:lnTo>
                    <a:cubicBezTo>
                      <a:pt x="2074" y="701"/>
                      <a:pt x="2074" y="701"/>
                      <a:pt x="2074" y="711"/>
                    </a:cubicBezTo>
                    <a:cubicBezTo>
                      <a:pt x="2074" y="720"/>
                      <a:pt x="2074" y="720"/>
                      <a:pt x="2074" y="720"/>
                    </a:cubicBezTo>
                    <a:cubicBezTo>
                      <a:pt x="2083" y="720"/>
                      <a:pt x="2092" y="730"/>
                      <a:pt x="2083" y="730"/>
                    </a:cubicBezTo>
                    <a:cubicBezTo>
                      <a:pt x="2074" y="739"/>
                      <a:pt x="2074" y="739"/>
                      <a:pt x="2064" y="749"/>
                    </a:cubicBezTo>
                    <a:cubicBezTo>
                      <a:pt x="2064" y="749"/>
                      <a:pt x="2055" y="749"/>
                      <a:pt x="2055" y="739"/>
                    </a:cubicBezTo>
                    <a:lnTo>
                      <a:pt x="2045" y="739"/>
                    </a:lnTo>
                    <a:cubicBezTo>
                      <a:pt x="2045" y="749"/>
                      <a:pt x="2045" y="758"/>
                      <a:pt x="2036" y="758"/>
                    </a:cubicBezTo>
                    <a:cubicBezTo>
                      <a:pt x="2029" y="765"/>
                      <a:pt x="2018" y="771"/>
                      <a:pt x="2005" y="771"/>
                    </a:cubicBezTo>
                    <a:cubicBezTo>
                      <a:pt x="1999" y="771"/>
                      <a:pt x="1994" y="770"/>
                      <a:pt x="1988" y="767"/>
                    </a:cubicBezTo>
                    <a:cubicBezTo>
                      <a:pt x="1988" y="774"/>
                      <a:pt x="1984" y="781"/>
                      <a:pt x="1978" y="781"/>
                    </a:cubicBezTo>
                    <a:cubicBezTo>
                      <a:pt x="1975" y="781"/>
                      <a:pt x="1972" y="780"/>
                      <a:pt x="1969" y="777"/>
                    </a:cubicBezTo>
                    <a:cubicBezTo>
                      <a:pt x="1969" y="777"/>
                      <a:pt x="1969" y="786"/>
                      <a:pt x="1960" y="786"/>
                    </a:cubicBezTo>
                    <a:lnTo>
                      <a:pt x="1951" y="786"/>
                    </a:lnTo>
                    <a:lnTo>
                      <a:pt x="1979" y="767"/>
                    </a:lnTo>
                    <a:cubicBezTo>
                      <a:pt x="1969" y="758"/>
                      <a:pt x="1969" y="758"/>
                      <a:pt x="1960" y="749"/>
                    </a:cubicBezTo>
                    <a:cubicBezTo>
                      <a:pt x="1960" y="749"/>
                      <a:pt x="1969" y="739"/>
                      <a:pt x="1969" y="739"/>
                    </a:cubicBezTo>
                    <a:cubicBezTo>
                      <a:pt x="1969" y="739"/>
                      <a:pt x="1969" y="739"/>
                      <a:pt x="1979" y="749"/>
                    </a:cubicBezTo>
                    <a:cubicBezTo>
                      <a:pt x="1988" y="749"/>
                      <a:pt x="1988" y="739"/>
                      <a:pt x="1979" y="730"/>
                    </a:cubicBezTo>
                    <a:cubicBezTo>
                      <a:pt x="1979" y="730"/>
                      <a:pt x="1979" y="730"/>
                      <a:pt x="1979" y="720"/>
                    </a:cubicBezTo>
                    <a:cubicBezTo>
                      <a:pt x="1979" y="720"/>
                      <a:pt x="1969" y="711"/>
                      <a:pt x="1969" y="711"/>
                    </a:cubicBezTo>
                    <a:cubicBezTo>
                      <a:pt x="1969" y="701"/>
                      <a:pt x="1979" y="701"/>
                      <a:pt x="1988" y="701"/>
                    </a:cubicBezTo>
                    <a:cubicBezTo>
                      <a:pt x="1988" y="701"/>
                      <a:pt x="1988" y="711"/>
                      <a:pt x="1998" y="720"/>
                    </a:cubicBezTo>
                    <a:cubicBezTo>
                      <a:pt x="2007" y="739"/>
                      <a:pt x="1998" y="749"/>
                      <a:pt x="1988" y="758"/>
                    </a:cubicBezTo>
                    <a:lnTo>
                      <a:pt x="1979" y="758"/>
                    </a:lnTo>
                    <a:cubicBezTo>
                      <a:pt x="1998" y="767"/>
                      <a:pt x="2007" y="767"/>
                      <a:pt x="2017" y="767"/>
                    </a:cubicBezTo>
                    <a:cubicBezTo>
                      <a:pt x="2026" y="758"/>
                      <a:pt x="2026" y="758"/>
                      <a:pt x="2026" y="749"/>
                    </a:cubicBezTo>
                    <a:cubicBezTo>
                      <a:pt x="2026" y="739"/>
                      <a:pt x="2036" y="720"/>
                      <a:pt x="2045" y="720"/>
                    </a:cubicBezTo>
                    <a:cubicBezTo>
                      <a:pt x="2045" y="711"/>
                      <a:pt x="2045" y="711"/>
                      <a:pt x="2055" y="701"/>
                    </a:cubicBezTo>
                    <a:cubicBezTo>
                      <a:pt x="2055" y="701"/>
                      <a:pt x="2064" y="701"/>
                      <a:pt x="2055" y="692"/>
                    </a:cubicBezTo>
                    <a:lnTo>
                      <a:pt x="2064" y="692"/>
                    </a:lnTo>
                    <a:cubicBezTo>
                      <a:pt x="2074" y="682"/>
                      <a:pt x="2083" y="682"/>
                      <a:pt x="2083" y="682"/>
                    </a:cubicBezTo>
                    <a:close/>
                    <a:moveTo>
                      <a:pt x="304" y="786"/>
                    </a:moveTo>
                    <a:lnTo>
                      <a:pt x="313" y="796"/>
                    </a:lnTo>
                    <a:cubicBezTo>
                      <a:pt x="313" y="796"/>
                      <a:pt x="304" y="796"/>
                      <a:pt x="304" y="786"/>
                    </a:cubicBezTo>
                    <a:close/>
                    <a:moveTo>
                      <a:pt x="341" y="739"/>
                    </a:moveTo>
                    <a:cubicBezTo>
                      <a:pt x="341" y="749"/>
                      <a:pt x="341" y="758"/>
                      <a:pt x="341" y="758"/>
                    </a:cubicBezTo>
                    <a:cubicBezTo>
                      <a:pt x="332" y="758"/>
                      <a:pt x="341" y="767"/>
                      <a:pt x="341" y="767"/>
                    </a:cubicBezTo>
                    <a:cubicBezTo>
                      <a:pt x="351" y="767"/>
                      <a:pt x="351" y="767"/>
                      <a:pt x="351" y="777"/>
                    </a:cubicBezTo>
                    <a:cubicBezTo>
                      <a:pt x="351" y="777"/>
                      <a:pt x="341" y="777"/>
                      <a:pt x="341" y="786"/>
                    </a:cubicBezTo>
                    <a:lnTo>
                      <a:pt x="332" y="786"/>
                    </a:lnTo>
                    <a:lnTo>
                      <a:pt x="351" y="796"/>
                    </a:lnTo>
                    <a:lnTo>
                      <a:pt x="332" y="796"/>
                    </a:lnTo>
                    <a:cubicBezTo>
                      <a:pt x="322" y="786"/>
                      <a:pt x="313" y="777"/>
                      <a:pt x="313" y="758"/>
                    </a:cubicBezTo>
                    <a:cubicBezTo>
                      <a:pt x="313" y="749"/>
                      <a:pt x="313" y="739"/>
                      <a:pt x="322" y="739"/>
                    </a:cubicBezTo>
                    <a:close/>
                    <a:moveTo>
                      <a:pt x="540" y="749"/>
                    </a:moveTo>
                    <a:cubicBezTo>
                      <a:pt x="550" y="749"/>
                      <a:pt x="550" y="758"/>
                      <a:pt x="559" y="758"/>
                    </a:cubicBezTo>
                    <a:cubicBezTo>
                      <a:pt x="559" y="767"/>
                      <a:pt x="559" y="767"/>
                      <a:pt x="559" y="777"/>
                    </a:cubicBezTo>
                    <a:lnTo>
                      <a:pt x="588" y="767"/>
                    </a:lnTo>
                    <a:lnTo>
                      <a:pt x="588" y="777"/>
                    </a:lnTo>
                    <a:cubicBezTo>
                      <a:pt x="578" y="777"/>
                      <a:pt x="569" y="786"/>
                      <a:pt x="569" y="786"/>
                    </a:cubicBezTo>
                    <a:lnTo>
                      <a:pt x="559" y="777"/>
                    </a:lnTo>
                    <a:lnTo>
                      <a:pt x="540" y="777"/>
                    </a:lnTo>
                    <a:cubicBezTo>
                      <a:pt x="540" y="767"/>
                      <a:pt x="531" y="767"/>
                      <a:pt x="531" y="767"/>
                    </a:cubicBezTo>
                    <a:cubicBezTo>
                      <a:pt x="521" y="777"/>
                      <a:pt x="531" y="777"/>
                      <a:pt x="531" y="777"/>
                    </a:cubicBezTo>
                    <a:cubicBezTo>
                      <a:pt x="540" y="777"/>
                      <a:pt x="550" y="786"/>
                      <a:pt x="550" y="786"/>
                    </a:cubicBezTo>
                    <a:lnTo>
                      <a:pt x="531" y="796"/>
                    </a:lnTo>
                    <a:cubicBezTo>
                      <a:pt x="521" y="786"/>
                      <a:pt x="521" y="777"/>
                      <a:pt x="512" y="767"/>
                    </a:cubicBezTo>
                    <a:cubicBezTo>
                      <a:pt x="521" y="758"/>
                      <a:pt x="531" y="758"/>
                      <a:pt x="540" y="749"/>
                    </a:cubicBezTo>
                    <a:close/>
                    <a:moveTo>
                      <a:pt x="625" y="786"/>
                    </a:moveTo>
                    <a:cubicBezTo>
                      <a:pt x="616" y="796"/>
                      <a:pt x="616" y="805"/>
                      <a:pt x="606" y="805"/>
                    </a:cubicBezTo>
                    <a:cubicBezTo>
                      <a:pt x="606" y="796"/>
                      <a:pt x="606" y="796"/>
                      <a:pt x="606" y="786"/>
                    </a:cubicBezTo>
                    <a:close/>
                    <a:moveTo>
                      <a:pt x="2821" y="777"/>
                    </a:moveTo>
                    <a:lnTo>
                      <a:pt x="2821" y="777"/>
                    </a:lnTo>
                    <a:cubicBezTo>
                      <a:pt x="2831" y="786"/>
                      <a:pt x="2840" y="796"/>
                      <a:pt x="2840" y="805"/>
                    </a:cubicBezTo>
                    <a:cubicBezTo>
                      <a:pt x="2831" y="796"/>
                      <a:pt x="2821" y="786"/>
                      <a:pt x="2821" y="777"/>
                    </a:cubicBezTo>
                    <a:close/>
                    <a:moveTo>
                      <a:pt x="1004" y="786"/>
                    </a:moveTo>
                    <a:cubicBezTo>
                      <a:pt x="1004" y="805"/>
                      <a:pt x="1013" y="805"/>
                      <a:pt x="1032" y="805"/>
                    </a:cubicBezTo>
                    <a:lnTo>
                      <a:pt x="1042" y="805"/>
                    </a:lnTo>
                    <a:cubicBezTo>
                      <a:pt x="1032" y="815"/>
                      <a:pt x="1013" y="815"/>
                      <a:pt x="1004" y="815"/>
                    </a:cubicBezTo>
                    <a:cubicBezTo>
                      <a:pt x="995" y="815"/>
                      <a:pt x="985" y="805"/>
                      <a:pt x="995" y="796"/>
                    </a:cubicBezTo>
                    <a:cubicBezTo>
                      <a:pt x="995" y="786"/>
                      <a:pt x="995" y="786"/>
                      <a:pt x="995" y="786"/>
                    </a:cubicBezTo>
                    <a:close/>
                    <a:moveTo>
                      <a:pt x="1080" y="777"/>
                    </a:moveTo>
                    <a:cubicBezTo>
                      <a:pt x="1089" y="796"/>
                      <a:pt x="1099" y="805"/>
                      <a:pt x="1118" y="815"/>
                    </a:cubicBezTo>
                    <a:cubicBezTo>
                      <a:pt x="1113" y="820"/>
                      <a:pt x="1108" y="822"/>
                      <a:pt x="1103" y="822"/>
                    </a:cubicBezTo>
                    <a:cubicBezTo>
                      <a:pt x="1099" y="822"/>
                      <a:pt x="1094" y="820"/>
                      <a:pt x="1089" y="815"/>
                    </a:cubicBezTo>
                    <a:cubicBezTo>
                      <a:pt x="1089" y="805"/>
                      <a:pt x="1080" y="796"/>
                      <a:pt x="1080" y="786"/>
                    </a:cubicBezTo>
                    <a:cubicBezTo>
                      <a:pt x="1080" y="786"/>
                      <a:pt x="1080" y="786"/>
                      <a:pt x="1080" y="777"/>
                    </a:cubicBezTo>
                    <a:close/>
                    <a:moveTo>
                      <a:pt x="304" y="815"/>
                    </a:moveTo>
                    <a:lnTo>
                      <a:pt x="285" y="824"/>
                    </a:lnTo>
                    <a:cubicBezTo>
                      <a:pt x="285" y="815"/>
                      <a:pt x="294" y="815"/>
                      <a:pt x="304" y="815"/>
                    </a:cubicBezTo>
                    <a:close/>
                    <a:moveTo>
                      <a:pt x="2765" y="805"/>
                    </a:moveTo>
                    <a:cubicBezTo>
                      <a:pt x="2783" y="815"/>
                      <a:pt x="2783" y="815"/>
                      <a:pt x="2774" y="824"/>
                    </a:cubicBezTo>
                    <a:lnTo>
                      <a:pt x="2765" y="824"/>
                    </a:lnTo>
                    <a:cubicBezTo>
                      <a:pt x="2765" y="824"/>
                      <a:pt x="2765" y="824"/>
                      <a:pt x="2765" y="815"/>
                    </a:cubicBezTo>
                    <a:cubicBezTo>
                      <a:pt x="2765" y="815"/>
                      <a:pt x="2765" y="805"/>
                      <a:pt x="2765" y="805"/>
                    </a:cubicBezTo>
                    <a:close/>
                    <a:moveTo>
                      <a:pt x="907" y="822"/>
                    </a:moveTo>
                    <a:cubicBezTo>
                      <a:pt x="914" y="822"/>
                      <a:pt x="923" y="827"/>
                      <a:pt x="931" y="827"/>
                    </a:cubicBezTo>
                    <a:cubicBezTo>
                      <a:pt x="933" y="827"/>
                      <a:pt x="936" y="826"/>
                      <a:pt x="938" y="824"/>
                    </a:cubicBezTo>
                    <a:lnTo>
                      <a:pt x="938" y="824"/>
                    </a:lnTo>
                    <a:cubicBezTo>
                      <a:pt x="938" y="834"/>
                      <a:pt x="938" y="834"/>
                      <a:pt x="928" y="834"/>
                    </a:cubicBezTo>
                    <a:cubicBezTo>
                      <a:pt x="919" y="834"/>
                      <a:pt x="909" y="824"/>
                      <a:pt x="900" y="824"/>
                    </a:cubicBezTo>
                    <a:cubicBezTo>
                      <a:pt x="902" y="822"/>
                      <a:pt x="904" y="822"/>
                      <a:pt x="907" y="822"/>
                    </a:cubicBezTo>
                    <a:close/>
                    <a:moveTo>
                      <a:pt x="531" y="834"/>
                    </a:moveTo>
                    <a:cubicBezTo>
                      <a:pt x="531" y="836"/>
                      <a:pt x="531" y="838"/>
                      <a:pt x="531" y="843"/>
                    </a:cubicBezTo>
                    <a:cubicBezTo>
                      <a:pt x="531" y="843"/>
                      <a:pt x="521" y="834"/>
                      <a:pt x="531" y="834"/>
                    </a:cubicBezTo>
                    <a:close/>
                    <a:moveTo>
                      <a:pt x="995" y="824"/>
                    </a:moveTo>
                    <a:cubicBezTo>
                      <a:pt x="1004" y="824"/>
                      <a:pt x="995" y="834"/>
                      <a:pt x="995" y="834"/>
                    </a:cubicBezTo>
                    <a:cubicBezTo>
                      <a:pt x="995" y="843"/>
                      <a:pt x="995" y="843"/>
                      <a:pt x="995" y="853"/>
                    </a:cubicBezTo>
                    <a:cubicBezTo>
                      <a:pt x="976" y="853"/>
                      <a:pt x="966" y="843"/>
                      <a:pt x="957" y="834"/>
                    </a:cubicBezTo>
                    <a:cubicBezTo>
                      <a:pt x="966" y="834"/>
                      <a:pt x="985" y="834"/>
                      <a:pt x="995" y="824"/>
                    </a:cubicBezTo>
                    <a:close/>
                    <a:moveTo>
                      <a:pt x="2348" y="815"/>
                    </a:moveTo>
                    <a:cubicBezTo>
                      <a:pt x="2358" y="824"/>
                      <a:pt x="2367" y="834"/>
                      <a:pt x="2367" y="843"/>
                    </a:cubicBezTo>
                    <a:cubicBezTo>
                      <a:pt x="2367" y="853"/>
                      <a:pt x="2367" y="853"/>
                      <a:pt x="2358" y="853"/>
                    </a:cubicBezTo>
                    <a:lnTo>
                      <a:pt x="2329" y="853"/>
                    </a:lnTo>
                    <a:cubicBezTo>
                      <a:pt x="2329" y="853"/>
                      <a:pt x="2329" y="843"/>
                      <a:pt x="2329" y="843"/>
                    </a:cubicBezTo>
                    <a:cubicBezTo>
                      <a:pt x="2329" y="834"/>
                      <a:pt x="2329" y="824"/>
                      <a:pt x="2339" y="824"/>
                    </a:cubicBezTo>
                    <a:cubicBezTo>
                      <a:pt x="2339" y="815"/>
                      <a:pt x="2339" y="815"/>
                      <a:pt x="2348" y="815"/>
                    </a:cubicBezTo>
                    <a:close/>
                    <a:moveTo>
                      <a:pt x="597" y="853"/>
                    </a:moveTo>
                    <a:cubicBezTo>
                      <a:pt x="593" y="861"/>
                      <a:pt x="589" y="864"/>
                      <a:pt x="586" y="864"/>
                    </a:cubicBezTo>
                    <a:cubicBezTo>
                      <a:pt x="581" y="864"/>
                      <a:pt x="578" y="858"/>
                      <a:pt x="578" y="853"/>
                    </a:cubicBezTo>
                    <a:close/>
                    <a:moveTo>
                      <a:pt x="351" y="815"/>
                    </a:moveTo>
                    <a:cubicBezTo>
                      <a:pt x="351" y="815"/>
                      <a:pt x="360" y="815"/>
                      <a:pt x="360" y="824"/>
                    </a:cubicBezTo>
                    <a:cubicBezTo>
                      <a:pt x="360" y="834"/>
                      <a:pt x="360" y="834"/>
                      <a:pt x="370" y="834"/>
                    </a:cubicBezTo>
                    <a:lnTo>
                      <a:pt x="389" y="834"/>
                    </a:lnTo>
                    <a:cubicBezTo>
                      <a:pt x="389" y="834"/>
                      <a:pt x="389" y="843"/>
                      <a:pt x="398" y="843"/>
                    </a:cubicBezTo>
                    <a:lnTo>
                      <a:pt x="389" y="843"/>
                    </a:lnTo>
                    <a:cubicBezTo>
                      <a:pt x="379" y="853"/>
                      <a:pt x="370" y="853"/>
                      <a:pt x="360" y="853"/>
                    </a:cubicBezTo>
                    <a:cubicBezTo>
                      <a:pt x="360" y="853"/>
                      <a:pt x="351" y="853"/>
                      <a:pt x="360" y="862"/>
                    </a:cubicBezTo>
                    <a:cubicBezTo>
                      <a:pt x="360" y="862"/>
                      <a:pt x="360" y="862"/>
                      <a:pt x="360" y="872"/>
                    </a:cubicBezTo>
                    <a:cubicBezTo>
                      <a:pt x="351" y="862"/>
                      <a:pt x="351" y="862"/>
                      <a:pt x="341" y="862"/>
                    </a:cubicBezTo>
                    <a:cubicBezTo>
                      <a:pt x="341" y="872"/>
                      <a:pt x="341" y="872"/>
                      <a:pt x="332" y="872"/>
                    </a:cubicBezTo>
                    <a:cubicBezTo>
                      <a:pt x="332" y="862"/>
                      <a:pt x="322" y="862"/>
                      <a:pt x="322" y="853"/>
                    </a:cubicBezTo>
                    <a:cubicBezTo>
                      <a:pt x="322" y="843"/>
                      <a:pt x="313" y="834"/>
                      <a:pt x="304" y="834"/>
                    </a:cubicBezTo>
                    <a:cubicBezTo>
                      <a:pt x="313" y="815"/>
                      <a:pt x="332" y="815"/>
                      <a:pt x="351" y="815"/>
                    </a:cubicBezTo>
                    <a:close/>
                    <a:moveTo>
                      <a:pt x="493" y="843"/>
                    </a:moveTo>
                    <a:cubicBezTo>
                      <a:pt x="493" y="853"/>
                      <a:pt x="493" y="853"/>
                      <a:pt x="493" y="853"/>
                    </a:cubicBezTo>
                    <a:cubicBezTo>
                      <a:pt x="502" y="862"/>
                      <a:pt x="502" y="862"/>
                      <a:pt x="502" y="862"/>
                    </a:cubicBezTo>
                    <a:cubicBezTo>
                      <a:pt x="493" y="862"/>
                      <a:pt x="493" y="872"/>
                      <a:pt x="483" y="872"/>
                    </a:cubicBezTo>
                    <a:cubicBezTo>
                      <a:pt x="483" y="872"/>
                      <a:pt x="483" y="862"/>
                      <a:pt x="483" y="862"/>
                    </a:cubicBezTo>
                    <a:cubicBezTo>
                      <a:pt x="483" y="853"/>
                      <a:pt x="493" y="853"/>
                      <a:pt x="493" y="843"/>
                    </a:cubicBezTo>
                    <a:close/>
                    <a:moveTo>
                      <a:pt x="1042" y="824"/>
                    </a:moveTo>
                    <a:cubicBezTo>
                      <a:pt x="1051" y="824"/>
                      <a:pt x="1051" y="824"/>
                      <a:pt x="1061" y="834"/>
                    </a:cubicBezTo>
                    <a:cubicBezTo>
                      <a:pt x="1061" y="843"/>
                      <a:pt x="1070" y="853"/>
                      <a:pt x="1080" y="862"/>
                    </a:cubicBezTo>
                    <a:lnTo>
                      <a:pt x="1080" y="872"/>
                    </a:lnTo>
                    <a:lnTo>
                      <a:pt x="1032" y="853"/>
                    </a:lnTo>
                    <a:cubicBezTo>
                      <a:pt x="1032" y="853"/>
                      <a:pt x="1032" y="843"/>
                      <a:pt x="1032" y="834"/>
                    </a:cubicBezTo>
                    <a:cubicBezTo>
                      <a:pt x="1032" y="834"/>
                      <a:pt x="1042" y="824"/>
                      <a:pt x="1042" y="824"/>
                    </a:cubicBezTo>
                    <a:close/>
                    <a:moveTo>
                      <a:pt x="1685" y="853"/>
                    </a:moveTo>
                    <a:cubicBezTo>
                      <a:pt x="1685" y="862"/>
                      <a:pt x="1676" y="872"/>
                      <a:pt x="1676" y="872"/>
                    </a:cubicBezTo>
                    <a:lnTo>
                      <a:pt x="1667" y="872"/>
                    </a:lnTo>
                    <a:cubicBezTo>
                      <a:pt x="1667" y="862"/>
                      <a:pt x="1667" y="862"/>
                      <a:pt x="1667" y="862"/>
                    </a:cubicBezTo>
                    <a:cubicBezTo>
                      <a:pt x="1667" y="862"/>
                      <a:pt x="1676" y="853"/>
                      <a:pt x="1685" y="853"/>
                    </a:cubicBezTo>
                    <a:close/>
                    <a:moveTo>
                      <a:pt x="824" y="843"/>
                    </a:moveTo>
                    <a:lnTo>
                      <a:pt x="824" y="853"/>
                    </a:lnTo>
                    <a:cubicBezTo>
                      <a:pt x="824" y="853"/>
                      <a:pt x="815" y="853"/>
                      <a:pt x="815" y="862"/>
                    </a:cubicBezTo>
                    <a:cubicBezTo>
                      <a:pt x="805" y="862"/>
                      <a:pt x="796" y="872"/>
                      <a:pt x="796" y="881"/>
                    </a:cubicBezTo>
                    <a:cubicBezTo>
                      <a:pt x="796" y="881"/>
                      <a:pt x="796" y="881"/>
                      <a:pt x="786" y="891"/>
                    </a:cubicBezTo>
                    <a:cubicBezTo>
                      <a:pt x="786" y="891"/>
                      <a:pt x="782" y="895"/>
                      <a:pt x="779" y="895"/>
                    </a:cubicBezTo>
                    <a:cubicBezTo>
                      <a:pt x="778" y="895"/>
                      <a:pt x="777" y="894"/>
                      <a:pt x="777" y="891"/>
                    </a:cubicBezTo>
                    <a:cubicBezTo>
                      <a:pt x="777" y="891"/>
                      <a:pt x="767" y="891"/>
                      <a:pt x="767" y="881"/>
                    </a:cubicBezTo>
                    <a:cubicBezTo>
                      <a:pt x="758" y="862"/>
                      <a:pt x="767" y="843"/>
                      <a:pt x="786" y="843"/>
                    </a:cubicBezTo>
                    <a:close/>
                    <a:moveTo>
                      <a:pt x="654" y="891"/>
                    </a:moveTo>
                    <a:cubicBezTo>
                      <a:pt x="654" y="891"/>
                      <a:pt x="654" y="891"/>
                      <a:pt x="663" y="900"/>
                    </a:cubicBezTo>
                    <a:lnTo>
                      <a:pt x="654" y="900"/>
                    </a:lnTo>
                    <a:cubicBezTo>
                      <a:pt x="654" y="900"/>
                      <a:pt x="654" y="891"/>
                      <a:pt x="654" y="891"/>
                    </a:cubicBezTo>
                    <a:close/>
                    <a:moveTo>
                      <a:pt x="711" y="881"/>
                    </a:moveTo>
                    <a:cubicBezTo>
                      <a:pt x="720" y="881"/>
                      <a:pt x="729" y="891"/>
                      <a:pt x="739" y="891"/>
                    </a:cubicBezTo>
                    <a:cubicBezTo>
                      <a:pt x="739" y="891"/>
                      <a:pt x="739" y="900"/>
                      <a:pt x="739" y="900"/>
                    </a:cubicBezTo>
                    <a:cubicBezTo>
                      <a:pt x="729" y="900"/>
                      <a:pt x="720" y="909"/>
                      <a:pt x="720" y="909"/>
                    </a:cubicBezTo>
                    <a:lnTo>
                      <a:pt x="711" y="909"/>
                    </a:lnTo>
                    <a:cubicBezTo>
                      <a:pt x="701" y="909"/>
                      <a:pt x="692" y="900"/>
                      <a:pt x="701" y="891"/>
                    </a:cubicBezTo>
                    <a:cubicBezTo>
                      <a:pt x="701" y="881"/>
                      <a:pt x="711" y="881"/>
                      <a:pt x="711" y="881"/>
                    </a:cubicBezTo>
                    <a:close/>
                    <a:moveTo>
                      <a:pt x="815" y="881"/>
                    </a:moveTo>
                    <a:cubicBezTo>
                      <a:pt x="815" y="881"/>
                      <a:pt x="815" y="881"/>
                      <a:pt x="824" y="891"/>
                    </a:cubicBezTo>
                    <a:cubicBezTo>
                      <a:pt x="824" y="891"/>
                      <a:pt x="824" y="900"/>
                      <a:pt x="824" y="900"/>
                    </a:cubicBezTo>
                    <a:cubicBezTo>
                      <a:pt x="824" y="900"/>
                      <a:pt x="824" y="909"/>
                      <a:pt x="824" y="909"/>
                    </a:cubicBezTo>
                    <a:lnTo>
                      <a:pt x="815" y="909"/>
                    </a:lnTo>
                    <a:cubicBezTo>
                      <a:pt x="815" y="900"/>
                      <a:pt x="815" y="891"/>
                      <a:pt x="805" y="891"/>
                    </a:cubicBezTo>
                    <a:lnTo>
                      <a:pt x="815" y="881"/>
                    </a:lnTo>
                    <a:close/>
                    <a:moveTo>
                      <a:pt x="1241" y="900"/>
                    </a:moveTo>
                    <a:lnTo>
                      <a:pt x="1250" y="909"/>
                    </a:lnTo>
                    <a:lnTo>
                      <a:pt x="1241" y="909"/>
                    </a:lnTo>
                    <a:cubicBezTo>
                      <a:pt x="1231" y="909"/>
                      <a:pt x="1241" y="900"/>
                      <a:pt x="1241" y="900"/>
                    </a:cubicBezTo>
                    <a:close/>
                    <a:moveTo>
                      <a:pt x="467" y="905"/>
                    </a:moveTo>
                    <a:cubicBezTo>
                      <a:pt x="470" y="905"/>
                      <a:pt x="474" y="909"/>
                      <a:pt x="474" y="909"/>
                    </a:cubicBezTo>
                    <a:cubicBezTo>
                      <a:pt x="474" y="919"/>
                      <a:pt x="464" y="919"/>
                      <a:pt x="464" y="919"/>
                    </a:cubicBezTo>
                    <a:cubicBezTo>
                      <a:pt x="455" y="919"/>
                      <a:pt x="455" y="909"/>
                      <a:pt x="455" y="909"/>
                    </a:cubicBezTo>
                    <a:lnTo>
                      <a:pt x="464" y="909"/>
                    </a:lnTo>
                    <a:cubicBezTo>
                      <a:pt x="464" y="906"/>
                      <a:pt x="466" y="905"/>
                      <a:pt x="467" y="905"/>
                    </a:cubicBezTo>
                    <a:close/>
                    <a:moveTo>
                      <a:pt x="512" y="872"/>
                    </a:moveTo>
                    <a:cubicBezTo>
                      <a:pt x="512" y="881"/>
                      <a:pt x="512" y="881"/>
                      <a:pt x="512" y="891"/>
                    </a:cubicBezTo>
                    <a:cubicBezTo>
                      <a:pt x="512" y="900"/>
                      <a:pt x="512" y="909"/>
                      <a:pt x="521" y="909"/>
                    </a:cubicBezTo>
                    <a:cubicBezTo>
                      <a:pt x="521" y="909"/>
                      <a:pt x="521" y="919"/>
                      <a:pt x="521" y="919"/>
                    </a:cubicBezTo>
                    <a:lnTo>
                      <a:pt x="493" y="919"/>
                    </a:lnTo>
                    <a:cubicBezTo>
                      <a:pt x="493" y="919"/>
                      <a:pt x="493" y="909"/>
                      <a:pt x="493" y="909"/>
                    </a:cubicBezTo>
                    <a:cubicBezTo>
                      <a:pt x="483" y="909"/>
                      <a:pt x="483" y="900"/>
                      <a:pt x="474" y="900"/>
                    </a:cubicBezTo>
                    <a:cubicBezTo>
                      <a:pt x="474" y="891"/>
                      <a:pt x="464" y="891"/>
                      <a:pt x="474" y="881"/>
                    </a:cubicBezTo>
                    <a:cubicBezTo>
                      <a:pt x="474" y="881"/>
                      <a:pt x="478" y="877"/>
                      <a:pt x="481" y="877"/>
                    </a:cubicBezTo>
                    <a:cubicBezTo>
                      <a:pt x="482" y="877"/>
                      <a:pt x="483" y="878"/>
                      <a:pt x="483" y="881"/>
                    </a:cubicBezTo>
                    <a:lnTo>
                      <a:pt x="502" y="881"/>
                    </a:lnTo>
                    <a:cubicBezTo>
                      <a:pt x="502" y="881"/>
                      <a:pt x="502" y="872"/>
                      <a:pt x="512" y="872"/>
                    </a:cubicBezTo>
                    <a:close/>
                    <a:moveTo>
                      <a:pt x="1771" y="881"/>
                    </a:moveTo>
                    <a:cubicBezTo>
                      <a:pt x="1780" y="891"/>
                      <a:pt x="1780" y="891"/>
                      <a:pt x="1780" y="900"/>
                    </a:cubicBezTo>
                    <a:cubicBezTo>
                      <a:pt x="1780" y="909"/>
                      <a:pt x="1780" y="909"/>
                      <a:pt x="1771" y="919"/>
                    </a:cubicBezTo>
                    <a:cubicBezTo>
                      <a:pt x="1771" y="919"/>
                      <a:pt x="1771" y="909"/>
                      <a:pt x="1771" y="900"/>
                    </a:cubicBezTo>
                    <a:cubicBezTo>
                      <a:pt x="1771" y="900"/>
                      <a:pt x="1771" y="891"/>
                      <a:pt x="1771" y="881"/>
                    </a:cubicBezTo>
                    <a:close/>
                    <a:moveTo>
                      <a:pt x="2056" y="912"/>
                    </a:moveTo>
                    <a:cubicBezTo>
                      <a:pt x="2062" y="912"/>
                      <a:pt x="2069" y="914"/>
                      <a:pt x="2074" y="919"/>
                    </a:cubicBezTo>
                    <a:lnTo>
                      <a:pt x="2045" y="919"/>
                    </a:lnTo>
                    <a:cubicBezTo>
                      <a:pt x="2045" y="914"/>
                      <a:pt x="2050" y="912"/>
                      <a:pt x="2056" y="912"/>
                    </a:cubicBezTo>
                    <a:close/>
                    <a:moveTo>
                      <a:pt x="2500" y="900"/>
                    </a:moveTo>
                    <a:cubicBezTo>
                      <a:pt x="2509" y="900"/>
                      <a:pt x="2509" y="909"/>
                      <a:pt x="2518" y="909"/>
                    </a:cubicBezTo>
                    <a:lnTo>
                      <a:pt x="2509" y="919"/>
                    </a:lnTo>
                    <a:cubicBezTo>
                      <a:pt x="2509" y="909"/>
                      <a:pt x="2500" y="909"/>
                      <a:pt x="2500" y="909"/>
                    </a:cubicBezTo>
                    <a:lnTo>
                      <a:pt x="2500" y="900"/>
                    </a:lnTo>
                    <a:close/>
                    <a:moveTo>
                      <a:pt x="2298" y="612"/>
                    </a:moveTo>
                    <a:cubicBezTo>
                      <a:pt x="2301" y="612"/>
                      <a:pt x="2301" y="616"/>
                      <a:pt x="2301" y="616"/>
                    </a:cubicBezTo>
                    <a:cubicBezTo>
                      <a:pt x="2310" y="625"/>
                      <a:pt x="2310" y="635"/>
                      <a:pt x="2310" y="644"/>
                    </a:cubicBezTo>
                    <a:cubicBezTo>
                      <a:pt x="2310" y="654"/>
                      <a:pt x="2310" y="654"/>
                      <a:pt x="2310" y="654"/>
                    </a:cubicBezTo>
                    <a:cubicBezTo>
                      <a:pt x="2310" y="663"/>
                      <a:pt x="2320" y="663"/>
                      <a:pt x="2320" y="663"/>
                    </a:cubicBezTo>
                    <a:cubicBezTo>
                      <a:pt x="2329" y="654"/>
                      <a:pt x="2339" y="654"/>
                      <a:pt x="2339" y="654"/>
                    </a:cubicBezTo>
                    <a:cubicBezTo>
                      <a:pt x="2339" y="644"/>
                      <a:pt x="2348" y="644"/>
                      <a:pt x="2348" y="644"/>
                    </a:cubicBezTo>
                    <a:cubicBezTo>
                      <a:pt x="2348" y="635"/>
                      <a:pt x="2348" y="635"/>
                      <a:pt x="2358" y="635"/>
                    </a:cubicBezTo>
                    <a:cubicBezTo>
                      <a:pt x="2358" y="635"/>
                      <a:pt x="2358" y="635"/>
                      <a:pt x="2358" y="644"/>
                    </a:cubicBezTo>
                    <a:lnTo>
                      <a:pt x="2367" y="644"/>
                    </a:lnTo>
                    <a:cubicBezTo>
                      <a:pt x="2376" y="644"/>
                      <a:pt x="2386" y="644"/>
                      <a:pt x="2395" y="654"/>
                    </a:cubicBezTo>
                    <a:cubicBezTo>
                      <a:pt x="2395" y="644"/>
                      <a:pt x="2395" y="644"/>
                      <a:pt x="2395" y="635"/>
                    </a:cubicBezTo>
                    <a:cubicBezTo>
                      <a:pt x="2405" y="635"/>
                      <a:pt x="2405" y="625"/>
                      <a:pt x="2405" y="625"/>
                    </a:cubicBezTo>
                    <a:cubicBezTo>
                      <a:pt x="2414" y="625"/>
                      <a:pt x="2414" y="635"/>
                      <a:pt x="2414" y="635"/>
                    </a:cubicBezTo>
                    <a:cubicBezTo>
                      <a:pt x="2424" y="644"/>
                      <a:pt x="2424" y="654"/>
                      <a:pt x="2424" y="663"/>
                    </a:cubicBezTo>
                    <a:cubicBezTo>
                      <a:pt x="2424" y="673"/>
                      <a:pt x="2424" y="682"/>
                      <a:pt x="2424" y="682"/>
                    </a:cubicBezTo>
                    <a:cubicBezTo>
                      <a:pt x="2433" y="673"/>
                      <a:pt x="2443" y="673"/>
                      <a:pt x="2443" y="663"/>
                    </a:cubicBezTo>
                    <a:cubicBezTo>
                      <a:pt x="2449" y="663"/>
                      <a:pt x="2451" y="659"/>
                      <a:pt x="2455" y="659"/>
                    </a:cubicBezTo>
                    <a:cubicBezTo>
                      <a:pt x="2456" y="659"/>
                      <a:pt x="2458" y="660"/>
                      <a:pt x="2462" y="663"/>
                    </a:cubicBezTo>
                    <a:lnTo>
                      <a:pt x="2471" y="663"/>
                    </a:lnTo>
                    <a:cubicBezTo>
                      <a:pt x="2471" y="659"/>
                      <a:pt x="2473" y="656"/>
                      <a:pt x="2476" y="656"/>
                    </a:cubicBezTo>
                    <a:cubicBezTo>
                      <a:pt x="2478" y="656"/>
                      <a:pt x="2481" y="659"/>
                      <a:pt x="2481" y="663"/>
                    </a:cubicBezTo>
                    <a:cubicBezTo>
                      <a:pt x="2490" y="673"/>
                      <a:pt x="2500" y="673"/>
                      <a:pt x="2500" y="682"/>
                    </a:cubicBezTo>
                    <a:cubicBezTo>
                      <a:pt x="2506" y="676"/>
                      <a:pt x="2508" y="669"/>
                      <a:pt x="2515" y="669"/>
                    </a:cubicBezTo>
                    <a:cubicBezTo>
                      <a:pt x="2518" y="669"/>
                      <a:pt x="2522" y="670"/>
                      <a:pt x="2528" y="673"/>
                    </a:cubicBezTo>
                    <a:cubicBezTo>
                      <a:pt x="2518" y="682"/>
                      <a:pt x="2518" y="682"/>
                      <a:pt x="2500" y="682"/>
                    </a:cubicBezTo>
                    <a:cubicBezTo>
                      <a:pt x="2500" y="692"/>
                      <a:pt x="2500" y="692"/>
                      <a:pt x="2500" y="692"/>
                    </a:cubicBezTo>
                    <a:cubicBezTo>
                      <a:pt x="2490" y="692"/>
                      <a:pt x="2490" y="701"/>
                      <a:pt x="2481" y="701"/>
                    </a:cubicBezTo>
                    <a:cubicBezTo>
                      <a:pt x="2481" y="711"/>
                      <a:pt x="2471" y="711"/>
                      <a:pt x="2471" y="720"/>
                    </a:cubicBezTo>
                    <a:lnTo>
                      <a:pt x="2471" y="739"/>
                    </a:lnTo>
                    <a:cubicBezTo>
                      <a:pt x="2471" y="739"/>
                      <a:pt x="2471" y="749"/>
                      <a:pt x="2471" y="749"/>
                    </a:cubicBezTo>
                    <a:cubicBezTo>
                      <a:pt x="2462" y="749"/>
                      <a:pt x="2462" y="749"/>
                      <a:pt x="2452" y="758"/>
                    </a:cubicBezTo>
                    <a:lnTo>
                      <a:pt x="2452" y="730"/>
                    </a:lnTo>
                    <a:lnTo>
                      <a:pt x="2443" y="730"/>
                    </a:lnTo>
                    <a:lnTo>
                      <a:pt x="2443" y="701"/>
                    </a:lnTo>
                    <a:cubicBezTo>
                      <a:pt x="2433" y="720"/>
                      <a:pt x="2433" y="730"/>
                      <a:pt x="2424" y="739"/>
                    </a:cubicBezTo>
                    <a:cubicBezTo>
                      <a:pt x="2414" y="739"/>
                      <a:pt x="2414" y="749"/>
                      <a:pt x="2414" y="758"/>
                    </a:cubicBezTo>
                    <a:cubicBezTo>
                      <a:pt x="2414" y="767"/>
                      <a:pt x="2414" y="777"/>
                      <a:pt x="2405" y="777"/>
                    </a:cubicBezTo>
                    <a:lnTo>
                      <a:pt x="2433" y="777"/>
                    </a:lnTo>
                    <a:cubicBezTo>
                      <a:pt x="2433" y="786"/>
                      <a:pt x="2433" y="796"/>
                      <a:pt x="2433" y="796"/>
                    </a:cubicBezTo>
                    <a:cubicBezTo>
                      <a:pt x="2443" y="805"/>
                      <a:pt x="2443" y="815"/>
                      <a:pt x="2452" y="815"/>
                    </a:cubicBezTo>
                    <a:cubicBezTo>
                      <a:pt x="2462" y="815"/>
                      <a:pt x="2471" y="843"/>
                      <a:pt x="2462" y="843"/>
                    </a:cubicBezTo>
                    <a:cubicBezTo>
                      <a:pt x="2452" y="853"/>
                      <a:pt x="2443" y="862"/>
                      <a:pt x="2433" y="862"/>
                    </a:cubicBezTo>
                    <a:lnTo>
                      <a:pt x="2424" y="862"/>
                    </a:lnTo>
                    <a:cubicBezTo>
                      <a:pt x="2414" y="853"/>
                      <a:pt x="2395" y="853"/>
                      <a:pt x="2386" y="843"/>
                    </a:cubicBezTo>
                    <a:lnTo>
                      <a:pt x="2414" y="824"/>
                    </a:lnTo>
                    <a:cubicBezTo>
                      <a:pt x="2405" y="824"/>
                      <a:pt x="2405" y="815"/>
                      <a:pt x="2405" y="815"/>
                    </a:cubicBezTo>
                    <a:cubicBezTo>
                      <a:pt x="2405" y="815"/>
                      <a:pt x="2405" y="815"/>
                      <a:pt x="2405" y="805"/>
                    </a:cubicBezTo>
                    <a:cubicBezTo>
                      <a:pt x="2405" y="805"/>
                      <a:pt x="2405" y="796"/>
                      <a:pt x="2414" y="796"/>
                    </a:cubicBezTo>
                    <a:lnTo>
                      <a:pt x="2395" y="796"/>
                    </a:lnTo>
                    <a:cubicBezTo>
                      <a:pt x="2395" y="786"/>
                      <a:pt x="2395" y="777"/>
                      <a:pt x="2405" y="777"/>
                    </a:cubicBezTo>
                    <a:lnTo>
                      <a:pt x="2395" y="777"/>
                    </a:lnTo>
                    <a:cubicBezTo>
                      <a:pt x="2386" y="786"/>
                      <a:pt x="2386" y="786"/>
                      <a:pt x="2376" y="786"/>
                    </a:cubicBezTo>
                    <a:cubicBezTo>
                      <a:pt x="2376" y="777"/>
                      <a:pt x="2376" y="777"/>
                      <a:pt x="2367" y="777"/>
                    </a:cubicBezTo>
                    <a:lnTo>
                      <a:pt x="2358" y="796"/>
                    </a:lnTo>
                    <a:cubicBezTo>
                      <a:pt x="2358" y="796"/>
                      <a:pt x="2358" y="796"/>
                      <a:pt x="2348" y="786"/>
                    </a:cubicBezTo>
                    <a:cubicBezTo>
                      <a:pt x="2348" y="786"/>
                      <a:pt x="2348" y="777"/>
                      <a:pt x="2339" y="777"/>
                    </a:cubicBezTo>
                    <a:cubicBezTo>
                      <a:pt x="2329" y="777"/>
                      <a:pt x="2329" y="777"/>
                      <a:pt x="2320" y="786"/>
                    </a:cubicBezTo>
                    <a:cubicBezTo>
                      <a:pt x="2320" y="786"/>
                      <a:pt x="2310" y="796"/>
                      <a:pt x="2301" y="796"/>
                    </a:cubicBezTo>
                    <a:cubicBezTo>
                      <a:pt x="2301" y="805"/>
                      <a:pt x="2291" y="805"/>
                      <a:pt x="2291" y="815"/>
                    </a:cubicBezTo>
                    <a:cubicBezTo>
                      <a:pt x="2291" y="824"/>
                      <a:pt x="2291" y="824"/>
                      <a:pt x="2282" y="834"/>
                    </a:cubicBezTo>
                    <a:cubicBezTo>
                      <a:pt x="2282" y="843"/>
                      <a:pt x="2272" y="843"/>
                      <a:pt x="2272" y="853"/>
                    </a:cubicBezTo>
                    <a:lnTo>
                      <a:pt x="2282" y="853"/>
                    </a:lnTo>
                    <a:cubicBezTo>
                      <a:pt x="2291" y="853"/>
                      <a:pt x="2291" y="862"/>
                      <a:pt x="2282" y="872"/>
                    </a:cubicBezTo>
                    <a:cubicBezTo>
                      <a:pt x="2272" y="881"/>
                      <a:pt x="2272" y="891"/>
                      <a:pt x="2282" y="900"/>
                    </a:cubicBezTo>
                    <a:cubicBezTo>
                      <a:pt x="2272" y="909"/>
                      <a:pt x="2253" y="919"/>
                      <a:pt x="2244" y="928"/>
                    </a:cubicBezTo>
                    <a:lnTo>
                      <a:pt x="2216" y="928"/>
                    </a:lnTo>
                    <a:cubicBezTo>
                      <a:pt x="2216" y="919"/>
                      <a:pt x="2216" y="919"/>
                      <a:pt x="2216" y="919"/>
                    </a:cubicBezTo>
                    <a:lnTo>
                      <a:pt x="2225" y="919"/>
                    </a:lnTo>
                    <a:cubicBezTo>
                      <a:pt x="2216" y="909"/>
                      <a:pt x="2206" y="900"/>
                      <a:pt x="2197" y="900"/>
                    </a:cubicBezTo>
                    <a:cubicBezTo>
                      <a:pt x="2187" y="891"/>
                      <a:pt x="2187" y="891"/>
                      <a:pt x="2178" y="881"/>
                    </a:cubicBezTo>
                    <a:cubicBezTo>
                      <a:pt x="2187" y="872"/>
                      <a:pt x="2197" y="872"/>
                      <a:pt x="2206" y="872"/>
                    </a:cubicBezTo>
                    <a:lnTo>
                      <a:pt x="2225" y="872"/>
                    </a:lnTo>
                    <a:cubicBezTo>
                      <a:pt x="2234" y="872"/>
                      <a:pt x="2253" y="872"/>
                      <a:pt x="2263" y="862"/>
                    </a:cubicBezTo>
                    <a:cubicBezTo>
                      <a:pt x="2263" y="853"/>
                      <a:pt x="2263" y="853"/>
                      <a:pt x="2272" y="853"/>
                    </a:cubicBezTo>
                    <a:lnTo>
                      <a:pt x="2244" y="853"/>
                    </a:lnTo>
                    <a:lnTo>
                      <a:pt x="2244" y="843"/>
                    </a:lnTo>
                    <a:lnTo>
                      <a:pt x="2272" y="834"/>
                    </a:lnTo>
                    <a:cubicBezTo>
                      <a:pt x="2263" y="824"/>
                      <a:pt x="2253" y="815"/>
                      <a:pt x="2253" y="805"/>
                    </a:cubicBezTo>
                    <a:cubicBezTo>
                      <a:pt x="2253" y="796"/>
                      <a:pt x="2244" y="796"/>
                      <a:pt x="2244" y="796"/>
                    </a:cubicBezTo>
                    <a:cubicBezTo>
                      <a:pt x="2234" y="796"/>
                      <a:pt x="2234" y="786"/>
                      <a:pt x="2234" y="786"/>
                    </a:cubicBezTo>
                    <a:cubicBezTo>
                      <a:pt x="2234" y="786"/>
                      <a:pt x="2234" y="777"/>
                      <a:pt x="2234" y="777"/>
                    </a:cubicBezTo>
                    <a:cubicBezTo>
                      <a:pt x="2234" y="758"/>
                      <a:pt x="2234" y="758"/>
                      <a:pt x="2244" y="758"/>
                    </a:cubicBezTo>
                    <a:cubicBezTo>
                      <a:pt x="2272" y="758"/>
                      <a:pt x="2282" y="739"/>
                      <a:pt x="2282" y="720"/>
                    </a:cubicBezTo>
                    <a:cubicBezTo>
                      <a:pt x="2272" y="720"/>
                      <a:pt x="2272" y="711"/>
                      <a:pt x="2272" y="701"/>
                    </a:cubicBezTo>
                    <a:lnTo>
                      <a:pt x="2253" y="701"/>
                    </a:lnTo>
                    <a:cubicBezTo>
                      <a:pt x="2253" y="692"/>
                      <a:pt x="2253" y="692"/>
                      <a:pt x="2244" y="692"/>
                    </a:cubicBezTo>
                    <a:cubicBezTo>
                      <a:pt x="2244" y="682"/>
                      <a:pt x="2244" y="682"/>
                      <a:pt x="2234" y="682"/>
                    </a:cubicBezTo>
                    <a:cubicBezTo>
                      <a:pt x="2244" y="682"/>
                      <a:pt x="2244" y="682"/>
                      <a:pt x="2244" y="673"/>
                    </a:cubicBezTo>
                    <a:cubicBezTo>
                      <a:pt x="2253" y="673"/>
                      <a:pt x="2263" y="673"/>
                      <a:pt x="2272" y="682"/>
                    </a:cubicBezTo>
                    <a:cubicBezTo>
                      <a:pt x="2282" y="682"/>
                      <a:pt x="2282" y="682"/>
                      <a:pt x="2282" y="673"/>
                    </a:cubicBezTo>
                    <a:cubicBezTo>
                      <a:pt x="2282" y="654"/>
                      <a:pt x="2282" y="644"/>
                      <a:pt x="2282" y="635"/>
                    </a:cubicBezTo>
                    <a:cubicBezTo>
                      <a:pt x="2282" y="616"/>
                      <a:pt x="2282" y="616"/>
                      <a:pt x="2291" y="616"/>
                    </a:cubicBezTo>
                    <a:cubicBezTo>
                      <a:pt x="2294" y="613"/>
                      <a:pt x="2297" y="612"/>
                      <a:pt x="2298" y="612"/>
                    </a:cubicBezTo>
                    <a:close/>
                    <a:moveTo>
                      <a:pt x="2481" y="909"/>
                    </a:moveTo>
                    <a:cubicBezTo>
                      <a:pt x="2500" y="919"/>
                      <a:pt x="2509" y="919"/>
                      <a:pt x="2509" y="928"/>
                    </a:cubicBezTo>
                    <a:cubicBezTo>
                      <a:pt x="2500" y="928"/>
                      <a:pt x="2490" y="928"/>
                      <a:pt x="2481" y="909"/>
                    </a:cubicBezTo>
                    <a:close/>
                    <a:moveTo>
                      <a:pt x="347" y="912"/>
                    </a:moveTo>
                    <a:cubicBezTo>
                      <a:pt x="351" y="912"/>
                      <a:pt x="356" y="914"/>
                      <a:pt x="360" y="919"/>
                    </a:cubicBezTo>
                    <a:cubicBezTo>
                      <a:pt x="360" y="919"/>
                      <a:pt x="370" y="928"/>
                      <a:pt x="370" y="928"/>
                    </a:cubicBezTo>
                    <a:cubicBezTo>
                      <a:pt x="370" y="933"/>
                      <a:pt x="370" y="935"/>
                      <a:pt x="369" y="935"/>
                    </a:cubicBezTo>
                    <a:cubicBezTo>
                      <a:pt x="367" y="935"/>
                      <a:pt x="365" y="933"/>
                      <a:pt x="360" y="928"/>
                    </a:cubicBezTo>
                    <a:cubicBezTo>
                      <a:pt x="360" y="928"/>
                      <a:pt x="351" y="928"/>
                      <a:pt x="351" y="919"/>
                    </a:cubicBezTo>
                    <a:cubicBezTo>
                      <a:pt x="341" y="928"/>
                      <a:pt x="341" y="928"/>
                      <a:pt x="341" y="928"/>
                    </a:cubicBezTo>
                    <a:cubicBezTo>
                      <a:pt x="341" y="919"/>
                      <a:pt x="341" y="919"/>
                      <a:pt x="341" y="919"/>
                    </a:cubicBezTo>
                    <a:cubicBezTo>
                      <a:pt x="341" y="914"/>
                      <a:pt x="344" y="912"/>
                      <a:pt x="347" y="912"/>
                    </a:cubicBezTo>
                    <a:close/>
                    <a:moveTo>
                      <a:pt x="2064" y="924"/>
                    </a:moveTo>
                    <a:cubicBezTo>
                      <a:pt x="2067" y="924"/>
                      <a:pt x="2070" y="925"/>
                      <a:pt x="2074" y="928"/>
                    </a:cubicBezTo>
                    <a:cubicBezTo>
                      <a:pt x="2074" y="928"/>
                      <a:pt x="2074" y="928"/>
                      <a:pt x="2074" y="938"/>
                    </a:cubicBezTo>
                    <a:cubicBezTo>
                      <a:pt x="2064" y="938"/>
                      <a:pt x="2064" y="938"/>
                      <a:pt x="2055" y="928"/>
                    </a:cubicBezTo>
                    <a:cubicBezTo>
                      <a:pt x="2055" y="928"/>
                      <a:pt x="2059" y="924"/>
                      <a:pt x="2064" y="924"/>
                    </a:cubicBezTo>
                    <a:close/>
                    <a:moveTo>
                      <a:pt x="767" y="909"/>
                    </a:moveTo>
                    <a:cubicBezTo>
                      <a:pt x="786" y="919"/>
                      <a:pt x="796" y="928"/>
                      <a:pt x="815" y="938"/>
                    </a:cubicBezTo>
                    <a:cubicBezTo>
                      <a:pt x="815" y="938"/>
                      <a:pt x="815" y="947"/>
                      <a:pt x="805" y="947"/>
                    </a:cubicBezTo>
                    <a:cubicBezTo>
                      <a:pt x="796" y="947"/>
                      <a:pt x="777" y="938"/>
                      <a:pt x="767" y="938"/>
                    </a:cubicBezTo>
                    <a:cubicBezTo>
                      <a:pt x="767" y="928"/>
                      <a:pt x="767" y="919"/>
                      <a:pt x="767" y="919"/>
                    </a:cubicBezTo>
                    <a:lnTo>
                      <a:pt x="767" y="909"/>
                    </a:lnTo>
                    <a:close/>
                    <a:moveTo>
                      <a:pt x="285" y="843"/>
                    </a:moveTo>
                    <a:cubicBezTo>
                      <a:pt x="285" y="853"/>
                      <a:pt x="294" y="862"/>
                      <a:pt x="304" y="872"/>
                    </a:cubicBezTo>
                    <a:cubicBezTo>
                      <a:pt x="294" y="872"/>
                      <a:pt x="294" y="881"/>
                      <a:pt x="304" y="891"/>
                    </a:cubicBezTo>
                    <a:lnTo>
                      <a:pt x="313" y="891"/>
                    </a:lnTo>
                    <a:cubicBezTo>
                      <a:pt x="304" y="900"/>
                      <a:pt x="304" y="900"/>
                      <a:pt x="304" y="900"/>
                    </a:cubicBezTo>
                    <a:cubicBezTo>
                      <a:pt x="304" y="909"/>
                      <a:pt x="304" y="909"/>
                      <a:pt x="304" y="919"/>
                    </a:cubicBezTo>
                    <a:cubicBezTo>
                      <a:pt x="313" y="928"/>
                      <a:pt x="332" y="947"/>
                      <a:pt x="341" y="947"/>
                    </a:cubicBezTo>
                    <a:cubicBezTo>
                      <a:pt x="338" y="951"/>
                      <a:pt x="333" y="952"/>
                      <a:pt x="328" y="952"/>
                    </a:cubicBezTo>
                    <a:cubicBezTo>
                      <a:pt x="306" y="952"/>
                      <a:pt x="273" y="923"/>
                      <a:pt x="266" y="900"/>
                    </a:cubicBezTo>
                    <a:lnTo>
                      <a:pt x="275" y="900"/>
                    </a:lnTo>
                    <a:cubicBezTo>
                      <a:pt x="275" y="891"/>
                      <a:pt x="275" y="891"/>
                      <a:pt x="275" y="881"/>
                    </a:cubicBezTo>
                    <a:cubicBezTo>
                      <a:pt x="266" y="881"/>
                      <a:pt x="266" y="872"/>
                      <a:pt x="266" y="872"/>
                    </a:cubicBezTo>
                    <a:cubicBezTo>
                      <a:pt x="275" y="862"/>
                      <a:pt x="275" y="853"/>
                      <a:pt x="285" y="843"/>
                    </a:cubicBezTo>
                    <a:close/>
                    <a:moveTo>
                      <a:pt x="550" y="928"/>
                    </a:moveTo>
                    <a:lnTo>
                      <a:pt x="550" y="928"/>
                    </a:lnTo>
                    <a:cubicBezTo>
                      <a:pt x="569" y="938"/>
                      <a:pt x="578" y="947"/>
                      <a:pt x="578" y="957"/>
                    </a:cubicBezTo>
                    <a:cubicBezTo>
                      <a:pt x="569" y="947"/>
                      <a:pt x="559" y="947"/>
                      <a:pt x="559" y="947"/>
                    </a:cubicBezTo>
                    <a:cubicBezTo>
                      <a:pt x="550" y="938"/>
                      <a:pt x="550" y="938"/>
                      <a:pt x="550" y="928"/>
                    </a:cubicBezTo>
                    <a:close/>
                    <a:moveTo>
                      <a:pt x="720" y="938"/>
                    </a:moveTo>
                    <a:cubicBezTo>
                      <a:pt x="720" y="938"/>
                      <a:pt x="720" y="947"/>
                      <a:pt x="729" y="947"/>
                    </a:cubicBezTo>
                    <a:cubicBezTo>
                      <a:pt x="729" y="947"/>
                      <a:pt x="720" y="947"/>
                      <a:pt x="720" y="957"/>
                    </a:cubicBezTo>
                    <a:cubicBezTo>
                      <a:pt x="720" y="957"/>
                      <a:pt x="720" y="947"/>
                      <a:pt x="711" y="947"/>
                    </a:cubicBezTo>
                    <a:cubicBezTo>
                      <a:pt x="720" y="947"/>
                      <a:pt x="720" y="947"/>
                      <a:pt x="720" y="938"/>
                    </a:cubicBezTo>
                    <a:close/>
                    <a:moveTo>
                      <a:pt x="1581" y="947"/>
                    </a:moveTo>
                    <a:cubicBezTo>
                      <a:pt x="1581" y="957"/>
                      <a:pt x="1581" y="957"/>
                      <a:pt x="1581" y="957"/>
                    </a:cubicBezTo>
                    <a:lnTo>
                      <a:pt x="1572" y="957"/>
                    </a:lnTo>
                    <a:cubicBezTo>
                      <a:pt x="1572" y="957"/>
                      <a:pt x="1562" y="957"/>
                      <a:pt x="1562" y="947"/>
                    </a:cubicBezTo>
                    <a:close/>
                    <a:moveTo>
                      <a:pt x="1999" y="943"/>
                    </a:moveTo>
                    <a:cubicBezTo>
                      <a:pt x="2002" y="943"/>
                      <a:pt x="2005" y="945"/>
                      <a:pt x="2007" y="947"/>
                    </a:cubicBezTo>
                    <a:cubicBezTo>
                      <a:pt x="2007" y="957"/>
                      <a:pt x="1988" y="957"/>
                      <a:pt x="1979" y="957"/>
                    </a:cubicBezTo>
                    <a:cubicBezTo>
                      <a:pt x="1986" y="950"/>
                      <a:pt x="1992" y="943"/>
                      <a:pt x="1999" y="943"/>
                    </a:cubicBezTo>
                    <a:close/>
                    <a:moveTo>
                      <a:pt x="450" y="943"/>
                    </a:moveTo>
                    <a:cubicBezTo>
                      <a:pt x="456" y="943"/>
                      <a:pt x="467" y="950"/>
                      <a:pt x="474" y="957"/>
                    </a:cubicBezTo>
                    <a:lnTo>
                      <a:pt x="436" y="966"/>
                    </a:lnTo>
                    <a:cubicBezTo>
                      <a:pt x="436" y="957"/>
                      <a:pt x="436" y="947"/>
                      <a:pt x="446" y="947"/>
                    </a:cubicBezTo>
                    <a:cubicBezTo>
                      <a:pt x="446" y="945"/>
                      <a:pt x="447" y="943"/>
                      <a:pt x="450" y="943"/>
                    </a:cubicBezTo>
                    <a:close/>
                    <a:moveTo>
                      <a:pt x="1960" y="928"/>
                    </a:moveTo>
                    <a:cubicBezTo>
                      <a:pt x="1960" y="938"/>
                      <a:pt x="1969" y="938"/>
                      <a:pt x="1969" y="938"/>
                    </a:cubicBezTo>
                    <a:cubicBezTo>
                      <a:pt x="1960" y="957"/>
                      <a:pt x="1951" y="966"/>
                      <a:pt x="1932" y="966"/>
                    </a:cubicBezTo>
                    <a:lnTo>
                      <a:pt x="1922" y="947"/>
                    </a:lnTo>
                    <a:cubicBezTo>
                      <a:pt x="1922" y="938"/>
                      <a:pt x="1932" y="938"/>
                      <a:pt x="1932" y="938"/>
                    </a:cubicBezTo>
                    <a:cubicBezTo>
                      <a:pt x="1941" y="928"/>
                      <a:pt x="1951" y="928"/>
                      <a:pt x="1960" y="928"/>
                    </a:cubicBezTo>
                    <a:close/>
                    <a:moveTo>
                      <a:pt x="285" y="957"/>
                    </a:moveTo>
                    <a:lnTo>
                      <a:pt x="294" y="966"/>
                    </a:lnTo>
                    <a:cubicBezTo>
                      <a:pt x="294" y="966"/>
                      <a:pt x="285" y="966"/>
                      <a:pt x="285" y="976"/>
                    </a:cubicBezTo>
                    <a:cubicBezTo>
                      <a:pt x="285" y="976"/>
                      <a:pt x="275" y="966"/>
                      <a:pt x="275" y="966"/>
                    </a:cubicBezTo>
                    <a:lnTo>
                      <a:pt x="285" y="957"/>
                    </a:lnTo>
                    <a:close/>
                    <a:moveTo>
                      <a:pt x="1354" y="597"/>
                    </a:moveTo>
                    <a:cubicBezTo>
                      <a:pt x="1354" y="597"/>
                      <a:pt x="1364" y="607"/>
                      <a:pt x="1364" y="607"/>
                    </a:cubicBezTo>
                    <a:cubicBezTo>
                      <a:pt x="1364" y="616"/>
                      <a:pt x="1364" y="616"/>
                      <a:pt x="1364" y="625"/>
                    </a:cubicBezTo>
                    <a:cubicBezTo>
                      <a:pt x="1364" y="635"/>
                      <a:pt x="1354" y="644"/>
                      <a:pt x="1345" y="644"/>
                    </a:cubicBezTo>
                    <a:cubicBezTo>
                      <a:pt x="1349" y="649"/>
                      <a:pt x="1357" y="652"/>
                      <a:pt x="1364" y="652"/>
                    </a:cubicBezTo>
                    <a:cubicBezTo>
                      <a:pt x="1371" y="652"/>
                      <a:pt x="1378" y="649"/>
                      <a:pt x="1383" y="644"/>
                    </a:cubicBezTo>
                    <a:lnTo>
                      <a:pt x="1383" y="644"/>
                    </a:lnTo>
                    <a:cubicBezTo>
                      <a:pt x="1364" y="673"/>
                      <a:pt x="1354" y="701"/>
                      <a:pt x="1354" y="730"/>
                    </a:cubicBezTo>
                    <a:cubicBezTo>
                      <a:pt x="1354" y="739"/>
                      <a:pt x="1354" y="739"/>
                      <a:pt x="1354" y="749"/>
                    </a:cubicBezTo>
                    <a:cubicBezTo>
                      <a:pt x="1354" y="758"/>
                      <a:pt x="1354" y="758"/>
                      <a:pt x="1354" y="758"/>
                    </a:cubicBezTo>
                    <a:cubicBezTo>
                      <a:pt x="1364" y="767"/>
                      <a:pt x="1364" y="767"/>
                      <a:pt x="1364" y="777"/>
                    </a:cubicBezTo>
                    <a:cubicBezTo>
                      <a:pt x="1361" y="780"/>
                      <a:pt x="1358" y="781"/>
                      <a:pt x="1356" y="781"/>
                    </a:cubicBezTo>
                    <a:cubicBezTo>
                      <a:pt x="1349" y="781"/>
                      <a:pt x="1345" y="774"/>
                      <a:pt x="1345" y="767"/>
                    </a:cubicBezTo>
                    <a:cubicBezTo>
                      <a:pt x="1345" y="767"/>
                      <a:pt x="1345" y="758"/>
                      <a:pt x="1335" y="758"/>
                    </a:cubicBezTo>
                    <a:cubicBezTo>
                      <a:pt x="1335" y="758"/>
                      <a:pt x="1335" y="767"/>
                      <a:pt x="1326" y="767"/>
                    </a:cubicBezTo>
                    <a:cubicBezTo>
                      <a:pt x="1326" y="777"/>
                      <a:pt x="1316" y="777"/>
                      <a:pt x="1316" y="786"/>
                    </a:cubicBezTo>
                    <a:cubicBezTo>
                      <a:pt x="1316" y="796"/>
                      <a:pt x="1316" y="796"/>
                      <a:pt x="1316" y="805"/>
                    </a:cubicBezTo>
                    <a:cubicBezTo>
                      <a:pt x="1307" y="805"/>
                      <a:pt x="1297" y="796"/>
                      <a:pt x="1297" y="786"/>
                    </a:cubicBezTo>
                    <a:cubicBezTo>
                      <a:pt x="1297" y="777"/>
                      <a:pt x="1307" y="767"/>
                      <a:pt x="1307" y="758"/>
                    </a:cubicBezTo>
                    <a:cubicBezTo>
                      <a:pt x="1307" y="758"/>
                      <a:pt x="1307" y="749"/>
                      <a:pt x="1307" y="749"/>
                    </a:cubicBezTo>
                    <a:cubicBezTo>
                      <a:pt x="1297" y="749"/>
                      <a:pt x="1297" y="749"/>
                      <a:pt x="1297" y="758"/>
                    </a:cubicBezTo>
                    <a:cubicBezTo>
                      <a:pt x="1291" y="758"/>
                      <a:pt x="1289" y="762"/>
                      <a:pt x="1285" y="762"/>
                    </a:cubicBezTo>
                    <a:cubicBezTo>
                      <a:pt x="1284" y="762"/>
                      <a:pt x="1282" y="761"/>
                      <a:pt x="1278" y="758"/>
                    </a:cubicBezTo>
                    <a:cubicBezTo>
                      <a:pt x="1278" y="755"/>
                      <a:pt x="1278" y="754"/>
                      <a:pt x="1276" y="754"/>
                    </a:cubicBezTo>
                    <a:cubicBezTo>
                      <a:pt x="1273" y="754"/>
                      <a:pt x="1266" y="761"/>
                      <a:pt x="1260" y="767"/>
                    </a:cubicBezTo>
                    <a:cubicBezTo>
                      <a:pt x="1260" y="777"/>
                      <a:pt x="1260" y="777"/>
                      <a:pt x="1250" y="777"/>
                    </a:cubicBezTo>
                    <a:cubicBezTo>
                      <a:pt x="1241" y="786"/>
                      <a:pt x="1241" y="786"/>
                      <a:pt x="1241" y="786"/>
                    </a:cubicBezTo>
                    <a:cubicBezTo>
                      <a:pt x="1241" y="797"/>
                      <a:pt x="1237" y="802"/>
                      <a:pt x="1233" y="802"/>
                    </a:cubicBezTo>
                    <a:cubicBezTo>
                      <a:pt x="1230" y="802"/>
                      <a:pt x="1226" y="800"/>
                      <a:pt x="1222" y="796"/>
                    </a:cubicBezTo>
                    <a:cubicBezTo>
                      <a:pt x="1222" y="796"/>
                      <a:pt x="1212" y="805"/>
                      <a:pt x="1212" y="815"/>
                    </a:cubicBezTo>
                    <a:cubicBezTo>
                      <a:pt x="1212" y="815"/>
                      <a:pt x="1203" y="824"/>
                      <a:pt x="1203" y="824"/>
                    </a:cubicBezTo>
                    <a:cubicBezTo>
                      <a:pt x="1203" y="824"/>
                      <a:pt x="1193" y="834"/>
                      <a:pt x="1193" y="834"/>
                    </a:cubicBezTo>
                    <a:cubicBezTo>
                      <a:pt x="1193" y="853"/>
                      <a:pt x="1184" y="872"/>
                      <a:pt x="1184" y="881"/>
                    </a:cubicBezTo>
                    <a:cubicBezTo>
                      <a:pt x="1184" y="881"/>
                      <a:pt x="1184" y="891"/>
                      <a:pt x="1184" y="891"/>
                    </a:cubicBezTo>
                    <a:cubicBezTo>
                      <a:pt x="1193" y="900"/>
                      <a:pt x="1184" y="900"/>
                      <a:pt x="1184" y="909"/>
                    </a:cubicBezTo>
                    <a:cubicBezTo>
                      <a:pt x="1174" y="919"/>
                      <a:pt x="1174" y="919"/>
                      <a:pt x="1174" y="928"/>
                    </a:cubicBezTo>
                    <a:cubicBezTo>
                      <a:pt x="1174" y="928"/>
                      <a:pt x="1174" y="938"/>
                      <a:pt x="1165" y="938"/>
                    </a:cubicBezTo>
                    <a:cubicBezTo>
                      <a:pt x="1165" y="938"/>
                      <a:pt x="1165" y="947"/>
                      <a:pt x="1165" y="947"/>
                    </a:cubicBezTo>
                    <a:cubicBezTo>
                      <a:pt x="1165" y="947"/>
                      <a:pt x="1165" y="957"/>
                      <a:pt x="1165" y="966"/>
                    </a:cubicBezTo>
                    <a:cubicBezTo>
                      <a:pt x="1165" y="966"/>
                      <a:pt x="1165" y="966"/>
                      <a:pt x="1155" y="976"/>
                    </a:cubicBezTo>
                    <a:cubicBezTo>
                      <a:pt x="1155" y="966"/>
                      <a:pt x="1155" y="957"/>
                      <a:pt x="1155" y="947"/>
                    </a:cubicBezTo>
                    <a:cubicBezTo>
                      <a:pt x="1155" y="938"/>
                      <a:pt x="1146" y="928"/>
                      <a:pt x="1136" y="928"/>
                    </a:cubicBezTo>
                    <a:lnTo>
                      <a:pt x="1146" y="919"/>
                    </a:lnTo>
                    <a:cubicBezTo>
                      <a:pt x="1136" y="909"/>
                      <a:pt x="1127" y="900"/>
                      <a:pt x="1118" y="891"/>
                    </a:cubicBezTo>
                    <a:cubicBezTo>
                      <a:pt x="1118" y="891"/>
                      <a:pt x="1108" y="881"/>
                      <a:pt x="1108" y="881"/>
                    </a:cubicBezTo>
                    <a:cubicBezTo>
                      <a:pt x="1099" y="881"/>
                      <a:pt x="1089" y="881"/>
                      <a:pt x="1099" y="872"/>
                    </a:cubicBezTo>
                    <a:cubicBezTo>
                      <a:pt x="1099" y="862"/>
                      <a:pt x="1099" y="862"/>
                      <a:pt x="1108" y="862"/>
                    </a:cubicBezTo>
                    <a:lnTo>
                      <a:pt x="1118" y="862"/>
                    </a:lnTo>
                    <a:cubicBezTo>
                      <a:pt x="1108" y="862"/>
                      <a:pt x="1108" y="853"/>
                      <a:pt x="1108" y="853"/>
                    </a:cubicBezTo>
                    <a:cubicBezTo>
                      <a:pt x="1099" y="843"/>
                      <a:pt x="1108" y="834"/>
                      <a:pt x="1108" y="834"/>
                    </a:cubicBezTo>
                    <a:cubicBezTo>
                      <a:pt x="1118" y="834"/>
                      <a:pt x="1118" y="824"/>
                      <a:pt x="1118" y="824"/>
                    </a:cubicBezTo>
                    <a:cubicBezTo>
                      <a:pt x="1127" y="824"/>
                      <a:pt x="1136" y="815"/>
                      <a:pt x="1136" y="805"/>
                    </a:cubicBezTo>
                    <a:lnTo>
                      <a:pt x="1146" y="815"/>
                    </a:lnTo>
                    <a:cubicBezTo>
                      <a:pt x="1155" y="805"/>
                      <a:pt x="1155" y="786"/>
                      <a:pt x="1155" y="777"/>
                    </a:cubicBezTo>
                    <a:lnTo>
                      <a:pt x="1155" y="777"/>
                    </a:lnTo>
                    <a:cubicBezTo>
                      <a:pt x="1155" y="777"/>
                      <a:pt x="1146" y="786"/>
                      <a:pt x="1146" y="786"/>
                    </a:cubicBezTo>
                    <a:cubicBezTo>
                      <a:pt x="1146" y="796"/>
                      <a:pt x="1136" y="796"/>
                      <a:pt x="1136" y="796"/>
                    </a:cubicBezTo>
                    <a:cubicBezTo>
                      <a:pt x="1136" y="796"/>
                      <a:pt x="1127" y="786"/>
                      <a:pt x="1127" y="786"/>
                    </a:cubicBezTo>
                    <a:cubicBezTo>
                      <a:pt x="1127" y="777"/>
                      <a:pt x="1127" y="767"/>
                      <a:pt x="1127" y="758"/>
                    </a:cubicBezTo>
                    <a:lnTo>
                      <a:pt x="1108" y="758"/>
                    </a:lnTo>
                    <a:lnTo>
                      <a:pt x="1136" y="739"/>
                    </a:lnTo>
                    <a:lnTo>
                      <a:pt x="1146" y="767"/>
                    </a:lnTo>
                    <a:cubicBezTo>
                      <a:pt x="1146" y="758"/>
                      <a:pt x="1155" y="749"/>
                      <a:pt x="1155" y="739"/>
                    </a:cubicBezTo>
                    <a:cubicBezTo>
                      <a:pt x="1155" y="739"/>
                      <a:pt x="1155" y="730"/>
                      <a:pt x="1146" y="730"/>
                    </a:cubicBezTo>
                    <a:cubicBezTo>
                      <a:pt x="1146" y="720"/>
                      <a:pt x="1146" y="720"/>
                      <a:pt x="1146" y="711"/>
                    </a:cubicBezTo>
                    <a:cubicBezTo>
                      <a:pt x="1146" y="711"/>
                      <a:pt x="1146" y="701"/>
                      <a:pt x="1146" y="692"/>
                    </a:cubicBezTo>
                    <a:cubicBezTo>
                      <a:pt x="1146" y="692"/>
                      <a:pt x="1146" y="692"/>
                      <a:pt x="1146" y="682"/>
                    </a:cubicBezTo>
                    <a:cubicBezTo>
                      <a:pt x="1136" y="682"/>
                      <a:pt x="1136" y="682"/>
                      <a:pt x="1127" y="692"/>
                    </a:cubicBezTo>
                    <a:cubicBezTo>
                      <a:pt x="1127" y="692"/>
                      <a:pt x="1127" y="692"/>
                      <a:pt x="1118" y="701"/>
                    </a:cubicBezTo>
                    <a:cubicBezTo>
                      <a:pt x="1118" y="692"/>
                      <a:pt x="1127" y="673"/>
                      <a:pt x="1136" y="673"/>
                    </a:cubicBezTo>
                    <a:cubicBezTo>
                      <a:pt x="1136" y="673"/>
                      <a:pt x="1146" y="673"/>
                      <a:pt x="1155" y="663"/>
                    </a:cubicBezTo>
                    <a:lnTo>
                      <a:pt x="1184" y="663"/>
                    </a:lnTo>
                    <a:cubicBezTo>
                      <a:pt x="1189" y="668"/>
                      <a:pt x="1191" y="670"/>
                      <a:pt x="1192" y="670"/>
                    </a:cubicBezTo>
                    <a:cubicBezTo>
                      <a:pt x="1193" y="670"/>
                      <a:pt x="1193" y="668"/>
                      <a:pt x="1193" y="663"/>
                    </a:cubicBezTo>
                    <a:cubicBezTo>
                      <a:pt x="1203" y="654"/>
                      <a:pt x="1212" y="644"/>
                      <a:pt x="1222" y="635"/>
                    </a:cubicBezTo>
                    <a:lnTo>
                      <a:pt x="1231" y="635"/>
                    </a:lnTo>
                    <a:cubicBezTo>
                      <a:pt x="1222" y="616"/>
                      <a:pt x="1222" y="616"/>
                      <a:pt x="1231" y="607"/>
                    </a:cubicBezTo>
                    <a:lnTo>
                      <a:pt x="1260" y="607"/>
                    </a:lnTo>
                    <a:cubicBezTo>
                      <a:pt x="1269" y="597"/>
                      <a:pt x="1278" y="597"/>
                      <a:pt x="1297" y="597"/>
                    </a:cubicBezTo>
                    <a:lnTo>
                      <a:pt x="1335" y="597"/>
                    </a:lnTo>
                    <a:lnTo>
                      <a:pt x="1316" y="616"/>
                    </a:lnTo>
                    <a:lnTo>
                      <a:pt x="1316" y="625"/>
                    </a:lnTo>
                    <a:lnTo>
                      <a:pt x="1326" y="616"/>
                    </a:lnTo>
                    <a:cubicBezTo>
                      <a:pt x="1335" y="607"/>
                      <a:pt x="1345" y="607"/>
                      <a:pt x="1354" y="597"/>
                    </a:cubicBezTo>
                    <a:close/>
                    <a:moveTo>
                      <a:pt x="1629" y="966"/>
                    </a:moveTo>
                    <a:lnTo>
                      <a:pt x="1648" y="976"/>
                    </a:lnTo>
                    <a:lnTo>
                      <a:pt x="1619" y="976"/>
                    </a:lnTo>
                    <a:lnTo>
                      <a:pt x="1629" y="966"/>
                    </a:lnTo>
                    <a:close/>
                    <a:moveTo>
                      <a:pt x="474" y="966"/>
                    </a:moveTo>
                    <a:lnTo>
                      <a:pt x="493" y="976"/>
                    </a:lnTo>
                    <a:cubicBezTo>
                      <a:pt x="493" y="985"/>
                      <a:pt x="483" y="985"/>
                      <a:pt x="483" y="985"/>
                    </a:cubicBezTo>
                    <a:cubicBezTo>
                      <a:pt x="483" y="985"/>
                      <a:pt x="474" y="976"/>
                      <a:pt x="474" y="976"/>
                    </a:cubicBezTo>
                    <a:lnTo>
                      <a:pt x="474" y="966"/>
                    </a:lnTo>
                    <a:close/>
                    <a:moveTo>
                      <a:pt x="512" y="966"/>
                    </a:moveTo>
                    <a:cubicBezTo>
                      <a:pt x="521" y="966"/>
                      <a:pt x="521" y="976"/>
                      <a:pt x="531" y="976"/>
                    </a:cubicBezTo>
                    <a:cubicBezTo>
                      <a:pt x="531" y="976"/>
                      <a:pt x="531" y="976"/>
                      <a:pt x="531" y="985"/>
                    </a:cubicBezTo>
                    <a:cubicBezTo>
                      <a:pt x="521" y="976"/>
                      <a:pt x="512" y="966"/>
                      <a:pt x="502" y="966"/>
                    </a:cubicBezTo>
                    <a:close/>
                    <a:moveTo>
                      <a:pt x="637" y="913"/>
                    </a:moveTo>
                    <a:cubicBezTo>
                      <a:pt x="649" y="913"/>
                      <a:pt x="661" y="915"/>
                      <a:pt x="673" y="919"/>
                    </a:cubicBezTo>
                    <a:cubicBezTo>
                      <a:pt x="682" y="928"/>
                      <a:pt x="682" y="938"/>
                      <a:pt x="682" y="938"/>
                    </a:cubicBezTo>
                    <a:cubicBezTo>
                      <a:pt x="682" y="947"/>
                      <a:pt x="682" y="957"/>
                      <a:pt x="682" y="957"/>
                    </a:cubicBezTo>
                    <a:cubicBezTo>
                      <a:pt x="682" y="966"/>
                      <a:pt x="673" y="966"/>
                      <a:pt x="673" y="976"/>
                    </a:cubicBezTo>
                    <a:cubicBezTo>
                      <a:pt x="673" y="976"/>
                      <a:pt x="663" y="976"/>
                      <a:pt x="663" y="985"/>
                    </a:cubicBezTo>
                    <a:lnTo>
                      <a:pt x="654" y="985"/>
                    </a:lnTo>
                    <a:cubicBezTo>
                      <a:pt x="644" y="985"/>
                      <a:pt x="635" y="976"/>
                      <a:pt x="625" y="966"/>
                    </a:cubicBezTo>
                    <a:cubicBezTo>
                      <a:pt x="625" y="966"/>
                      <a:pt x="625" y="966"/>
                      <a:pt x="625" y="957"/>
                    </a:cubicBezTo>
                    <a:cubicBezTo>
                      <a:pt x="616" y="957"/>
                      <a:pt x="616" y="947"/>
                      <a:pt x="606" y="947"/>
                    </a:cubicBezTo>
                    <a:lnTo>
                      <a:pt x="597" y="947"/>
                    </a:lnTo>
                    <a:cubicBezTo>
                      <a:pt x="597" y="938"/>
                      <a:pt x="588" y="938"/>
                      <a:pt x="588" y="928"/>
                    </a:cubicBezTo>
                    <a:cubicBezTo>
                      <a:pt x="604" y="917"/>
                      <a:pt x="621" y="913"/>
                      <a:pt x="637" y="913"/>
                    </a:cubicBezTo>
                    <a:close/>
                    <a:moveTo>
                      <a:pt x="2187" y="966"/>
                    </a:moveTo>
                    <a:cubicBezTo>
                      <a:pt x="2206" y="976"/>
                      <a:pt x="2206" y="976"/>
                      <a:pt x="2187" y="985"/>
                    </a:cubicBezTo>
                    <a:lnTo>
                      <a:pt x="2187" y="966"/>
                    </a:lnTo>
                    <a:close/>
                    <a:moveTo>
                      <a:pt x="417" y="957"/>
                    </a:moveTo>
                    <a:cubicBezTo>
                      <a:pt x="417" y="966"/>
                      <a:pt x="417" y="966"/>
                      <a:pt x="417" y="976"/>
                    </a:cubicBezTo>
                    <a:cubicBezTo>
                      <a:pt x="398" y="985"/>
                      <a:pt x="389" y="985"/>
                      <a:pt x="379" y="995"/>
                    </a:cubicBezTo>
                    <a:lnTo>
                      <a:pt x="370" y="995"/>
                    </a:lnTo>
                    <a:cubicBezTo>
                      <a:pt x="360" y="985"/>
                      <a:pt x="351" y="976"/>
                      <a:pt x="341" y="966"/>
                    </a:cubicBezTo>
                    <a:cubicBezTo>
                      <a:pt x="351" y="957"/>
                      <a:pt x="360" y="957"/>
                      <a:pt x="370" y="957"/>
                    </a:cubicBezTo>
                    <a:cubicBezTo>
                      <a:pt x="379" y="966"/>
                      <a:pt x="379" y="966"/>
                      <a:pt x="389" y="976"/>
                    </a:cubicBezTo>
                    <a:cubicBezTo>
                      <a:pt x="389" y="966"/>
                      <a:pt x="389" y="966"/>
                      <a:pt x="398" y="966"/>
                    </a:cubicBezTo>
                    <a:cubicBezTo>
                      <a:pt x="398" y="957"/>
                      <a:pt x="398" y="957"/>
                      <a:pt x="408" y="957"/>
                    </a:cubicBezTo>
                    <a:close/>
                    <a:moveTo>
                      <a:pt x="569" y="985"/>
                    </a:moveTo>
                    <a:cubicBezTo>
                      <a:pt x="578" y="985"/>
                      <a:pt x="588" y="985"/>
                      <a:pt x="588" y="995"/>
                    </a:cubicBezTo>
                    <a:cubicBezTo>
                      <a:pt x="588" y="1004"/>
                      <a:pt x="578" y="1004"/>
                      <a:pt x="569" y="1004"/>
                    </a:cubicBezTo>
                    <a:cubicBezTo>
                      <a:pt x="569" y="1004"/>
                      <a:pt x="569" y="1004"/>
                      <a:pt x="559" y="995"/>
                    </a:cubicBezTo>
                    <a:cubicBezTo>
                      <a:pt x="569" y="995"/>
                      <a:pt x="569" y="985"/>
                      <a:pt x="569" y="985"/>
                    </a:cubicBezTo>
                    <a:close/>
                    <a:moveTo>
                      <a:pt x="1184" y="985"/>
                    </a:moveTo>
                    <a:lnTo>
                      <a:pt x="1184" y="1004"/>
                    </a:lnTo>
                    <a:cubicBezTo>
                      <a:pt x="1174" y="1004"/>
                      <a:pt x="1174" y="995"/>
                      <a:pt x="1184" y="985"/>
                    </a:cubicBezTo>
                    <a:close/>
                    <a:moveTo>
                      <a:pt x="1827" y="995"/>
                    </a:moveTo>
                    <a:lnTo>
                      <a:pt x="1809" y="1014"/>
                    </a:lnTo>
                    <a:lnTo>
                      <a:pt x="1809" y="1014"/>
                    </a:lnTo>
                    <a:lnTo>
                      <a:pt x="1818" y="995"/>
                    </a:lnTo>
                    <a:close/>
                    <a:moveTo>
                      <a:pt x="143" y="1014"/>
                    </a:moveTo>
                    <a:cubicBezTo>
                      <a:pt x="143" y="1014"/>
                      <a:pt x="143" y="1014"/>
                      <a:pt x="143" y="1014"/>
                    </a:cubicBezTo>
                    <a:cubicBezTo>
                      <a:pt x="143" y="1014"/>
                      <a:pt x="143" y="1014"/>
                      <a:pt x="143" y="1014"/>
                    </a:cubicBezTo>
                    <a:close/>
                    <a:moveTo>
                      <a:pt x="606" y="995"/>
                    </a:moveTo>
                    <a:lnTo>
                      <a:pt x="616" y="1014"/>
                    </a:lnTo>
                    <a:lnTo>
                      <a:pt x="597" y="1014"/>
                    </a:lnTo>
                    <a:lnTo>
                      <a:pt x="606" y="995"/>
                    </a:lnTo>
                    <a:close/>
                    <a:moveTo>
                      <a:pt x="850" y="839"/>
                    </a:moveTo>
                    <a:cubicBezTo>
                      <a:pt x="851" y="839"/>
                      <a:pt x="853" y="840"/>
                      <a:pt x="853" y="843"/>
                    </a:cubicBezTo>
                    <a:cubicBezTo>
                      <a:pt x="862" y="843"/>
                      <a:pt x="871" y="843"/>
                      <a:pt x="881" y="853"/>
                    </a:cubicBezTo>
                    <a:cubicBezTo>
                      <a:pt x="881" y="843"/>
                      <a:pt x="890" y="843"/>
                      <a:pt x="900" y="843"/>
                    </a:cubicBezTo>
                    <a:cubicBezTo>
                      <a:pt x="938" y="843"/>
                      <a:pt x="966" y="853"/>
                      <a:pt x="995" y="872"/>
                    </a:cubicBezTo>
                    <a:lnTo>
                      <a:pt x="1004" y="872"/>
                    </a:lnTo>
                    <a:cubicBezTo>
                      <a:pt x="1032" y="872"/>
                      <a:pt x="1051" y="872"/>
                      <a:pt x="1070" y="881"/>
                    </a:cubicBezTo>
                    <a:cubicBezTo>
                      <a:pt x="1080" y="881"/>
                      <a:pt x="1080" y="881"/>
                      <a:pt x="1089" y="891"/>
                    </a:cubicBezTo>
                    <a:cubicBezTo>
                      <a:pt x="1089" y="891"/>
                      <a:pt x="1089" y="900"/>
                      <a:pt x="1089" y="900"/>
                    </a:cubicBezTo>
                    <a:lnTo>
                      <a:pt x="1080" y="900"/>
                    </a:lnTo>
                    <a:cubicBezTo>
                      <a:pt x="1074" y="897"/>
                      <a:pt x="1070" y="896"/>
                      <a:pt x="1067" y="896"/>
                    </a:cubicBezTo>
                    <a:cubicBezTo>
                      <a:pt x="1060" y="896"/>
                      <a:pt x="1058" y="903"/>
                      <a:pt x="1051" y="909"/>
                    </a:cubicBezTo>
                    <a:cubicBezTo>
                      <a:pt x="1051" y="916"/>
                      <a:pt x="1042" y="923"/>
                      <a:pt x="1033" y="923"/>
                    </a:cubicBezTo>
                    <a:cubicBezTo>
                      <a:pt x="1029" y="923"/>
                      <a:pt x="1026" y="922"/>
                      <a:pt x="1023" y="919"/>
                    </a:cubicBezTo>
                    <a:cubicBezTo>
                      <a:pt x="1013" y="909"/>
                      <a:pt x="1013" y="909"/>
                      <a:pt x="1004" y="900"/>
                    </a:cubicBezTo>
                    <a:cubicBezTo>
                      <a:pt x="1004" y="900"/>
                      <a:pt x="1004" y="909"/>
                      <a:pt x="1004" y="909"/>
                    </a:cubicBezTo>
                    <a:cubicBezTo>
                      <a:pt x="995" y="919"/>
                      <a:pt x="995" y="919"/>
                      <a:pt x="985" y="928"/>
                    </a:cubicBezTo>
                    <a:cubicBezTo>
                      <a:pt x="976" y="928"/>
                      <a:pt x="976" y="928"/>
                      <a:pt x="976" y="938"/>
                    </a:cubicBezTo>
                    <a:cubicBezTo>
                      <a:pt x="985" y="947"/>
                      <a:pt x="985" y="957"/>
                      <a:pt x="985" y="966"/>
                    </a:cubicBezTo>
                    <a:cubicBezTo>
                      <a:pt x="976" y="976"/>
                      <a:pt x="976" y="985"/>
                      <a:pt x="995" y="985"/>
                    </a:cubicBezTo>
                    <a:cubicBezTo>
                      <a:pt x="995" y="982"/>
                      <a:pt x="996" y="981"/>
                      <a:pt x="997" y="981"/>
                    </a:cubicBezTo>
                    <a:cubicBezTo>
                      <a:pt x="1000" y="981"/>
                      <a:pt x="1004" y="985"/>
                      <a:pt x="1004" y="985"/>
                    </a:cubicBezTo>
                    <a:cubicBezTo>
                      <a:pt x="1004" y="995"/>
                      <a:pt x="1004" y="1004"/>
                      <a:pt x="1004" y="1014"/>
                    </a:cubicBezTo>
                    <a:cubicBezTo>
                      <a:pt x="1004" y="1023"/>
                      <a:pt x="1004" y="1023"/>
                      <a:pt x="1004" y="1023"/>
                    </a:cubicBezTo>
                    <a:lnTo>
                      <a:pt x="995" y="1023"/>
                    </a:lnTo>
                    <a:cubicBezTo>
                      <a:pt x="985" y="1014"/>
                      <a:pt x="976" y="1004"/>
                      <a:pt x="957" y="985"/>
                    </a:cubicBezTo>
                    <a:cubicBezTo>
                      <a:pt x="957" y="985"/>
                      <a:pt x="957" y="976"/>
                      <a:pt x="957" y="976"/>
                    </a:cubicBezTo>
                    <a:cubicBezTo>
                      <a:pt x="957" y="957"/>
                      <a:pt x="947" y="947"/>
                      <a:pt x="928" y="938"/>
                    </a:cubicBezTo>
                    <a:cubicBezTo>
                      <a:pt x="909" y="938"/>
                      <a:pt x="909" y="919"/>
                      <a:pt x="900" y="909"/>
                    </a:cubicBezTo>
                    <a:cubicBezTo>
                      <a:pt x="900" y="900"/>
                      <a:pt x="900" y="900"/>
                      <a:pt x="900" y="900"/>
                    </a:cubicBezTo>
                    <a:cubicBezTo>
                      <a:pt x="900" y="900"/>
                      <a:pt x="909" y="891"/>
                      <a:pt x="909" y="891"/>
                    </a:cubicBezTo>
                    <a:cubicBezTo>
                      <a:pt x="890" y="891"/>
                      <a:pt x="881" y="900"/>
                      <a:pt x="890" y="919"/>
                    </a:cubicBezTo>
                    <a:cubicBezTo>
                      <a:pt x="890" y="919"/>
                      <a:pt x="900" y="919"/>
                      <a:pt x="900" y="928"/>
                    </a:cubicBezTo>
                    <a:lnTo>
                      <a:pt x="890" y="928"/>
                    </a:lnTo>
                    <a:cubicBezTo>
                      <a:pt x="890" y="928"/>
                      <a:pt x="890" y="919"/>
                      <a:pt x="881" y="919"/>
                    </a:cubicBezTo>
                    <a:cubicBezTo>
                      <a:pt x="881" y="919"/>
                      <a:pt x="871" y="919"/>
                      <a:pt x="871" y="928"/>
                    </a:cubicBezTo>
                    <a:cubicBezTo>
                      <a:pt x="865" y="932"/>
                      <a:pt x="859" y="934"/>
                      <a:pt x="854" y="934"/>
                    </a:cubicBezTo>
                    <a:cubicBezTo>
                      <a:pt x="847" y="934"/>
                      <a:pt x="843" y="927"/>
                      <a:pt x="843" y="909"/>
                    </a:cubicBezTo>
                    <a:cubicBezTo>
                      <a:pt x="843" y="900"/>
                      <a:pt x="843" y="891"/>
                      <a:pt x="843" y="881"/>
                    </a:cubicBezTo>
                    <a:lnTo>
                      <a:pt x="871" y="900"/>
                    </a:lnTo>
                    <a:cubicBezTo>
                      <a:pt x="881" y="891"/>
                      <a:pt x="871" y="891"/>
                      <a:pt x="871" y="881"/>
                    </a:cubicBezTo>
                    <a:cubicBezTo>
                      <a:pt x="853" y="881"/>
                      <a:pt x="843" y="862"/>
                      <a:pt x="843" y="843"/>
                    </a:cubicBezTo>
                    <a:cubicBezTo>
                      <a:pt x="843" y="843"/>
                      <a:pt x="847" y="839"/>
                      <a:pt x="850" y="839"/>
                    </a:cubicBezTo>
                    <a:close/>
                    <a:moveTo>
                      <a:pt x="1099" y="909"/>
                    </a:moveTo>
                    <a:cubicBezTo>
                      <a:pt x="1108" y="919"/>
                      <a:pt x="1108" y="919"/>
                      <a:pt x="1118" y="928"/>
                    </a:cubicBezTo>
                    <a:cubicBezTo>
                      <a:pt x="1127" y="947"/>
                      <a:pt x="1136" y="957"/>
                      <a:pt x="1146" y="976"/>
                    </a:cubicBezTo>
                    <a:cubicBezTo>
                      <a:pt x="1146" y="976"/>
                      <a:pt x="1155" y="985"/>
                      <a:pt x="1155" y="985"/>
                    </a:cubicBezTo>
                    <a:cubicBezTo>
                      <a:pt x="1155" y="995"/>
                      <a:pt x="1155" y="1004"/>
                      <a:pt x="1155" y="1014"/>
                    </a:cubicBezTo>
                    <a:lnTo>
                      <a:pt x="1155" y="1023"/>
                    </a:lnTo>
                    <a:lnTo>
                      <a:pt x="1118" y="1023"/>
                    </a:lnTo>
                    <a:cubicBezTo>
                      <a:pt x="1108" y="1014"/>
                      <a:pt x="1108" y="1004"/>
                      <a:pt x="1108" y="1004"/>
                    </a:cubicBezTo>
                    <a:cubicBezTo>
                      <a:pt x="1108" y="995"/>
                      <a:pt x="1099" y="995"/>
                      <a:pt x="1099" y="995"/>
                    </a:cubicBezTo>
                    <a:cubicBezTo>
                      <a:pt x="1089" y="985"/>
                      <a:pt x="1099" y="966"/>
                      <a:pt x="1108" y="957"/>
                    </a:cubicBezTo>
                    <a:lnTo>
                      <a:pt x="1118" y="957"/>
                    </a:lnTo>
                    <a:cubicBezTo>
                      <a:pt x="1118" y="947"/>
                      <a:pt x="1118" y="938"/>
                      <a:pt x="1108" y="938"/>
                    </a:cubicBezTo>
                    <a:cubicBezTo>
                      <a:pt x="1089" y="928"/>
                      <a:pt x="1089" y="928"/>
                      <a:pt x="1099" y="909"/>
                    </a:cubicBezTo>
                    <a:close/>
                    <a:moveTo>
                      <a:pt x="1174" y="1014"/>
                    </a:moveTo>
                    <a:lnTo>
                      <a:pt x="1165" y="1023"/>
                    </a:lnTo>
                    <a:lnTo>
                      <a:pt x="1155" y="1023"/>
                    </a:lnTo>
                    <a:lnTo>
                      <a:pt x="1174" y="1014"/>
                    </a:lnTo>
                    <a:close/>
                    <a:moveTo>
                      <a:pt x="1278" y="1004"/>
                    </a:moveTo>
                    <a:cubicBezTo>
                      <a:pt x="1288" y="1004"/>
                      <a:pt x="1288" y="1014"/>
                      <a:pt x="1278" y="1023"/>
                    </a:cubicBezTo>
                    <a:cubicBezTo>
                      <a:pt x="1278" y="1014"/>
                      <a:pt x="1269" y="1004"/>
                      <a:pt x="1278" y="1004"/>
                    </a:cubicBezTo>
                    <a:close/>
                    <a:moveTo>
                      <a:pt x="237" y="900"/>
                    </a:moveTo>
                    <a:cubicBezTo>
                      <a:pt x="218" y="909"/>
                      <a:pt x="218" y="919"/>
                      <a:pt x="237" y="928"/>
                    </a:cubicBezTo>
                    <a:cubicBezTo>
                      <a:pt x="247" y="938"/>
                      <a:pt x="247" y="938"/>
                      <a:pt x="237" y="947"/>
                    </a:cubicBezTo>
                    <a:cubicBezTo>
                      <a:pt x="237" y="957"/>
                      <a:pt x="237" y="957"/>
                      <a:pt x="237" y="966"/>
                    </a:cubicBezTo>
                    <a:cubicBezTo>
                      <a:pt x="256" y="966"/>
                      <a:pt x="256" y="957"/>
                      <a:pt x="266" y="947"/>
                    </a:cubicBezTo>
                    <a:cubicBezTo>
                      <a:pt x="266" y="957"/>
                      <a:pt x="266" y="966"/>
                      <a:pt x="266" y="966"/>
                    </a:cubicBezTo>
                    <a:cubicBezTo>
                      <a:pt x="266" y="976"/>
                      <a:pt x="256" y="976"/>
                      <a:pt x="256" y="985"/>
                    </a:cubicBezTo>
                    <a:cubicBezTo>
                      <a:pt x="256" y="985"/>
                      <a:pt x="266" y="995"/>
                      <a:pt x="266" y="995"/>
                    </a:cubicBezTo>
                    <a:cubicBezTo>
                      <a:pt x="275" y="985"/>
                      <a:pt x="285" y="985"/>
                      <a:pt x="294" y="985"/>
                    </a:cubicBezTo>
                    <a:cubicBezTo>
                      <a:pt x="294" y="976"/>
                      <a:pt x="304" y="976"/>
                      <a:pt x="313" y="966"/>
                    </a:cubicBezTo>
                    <a:cubicBezTo>
                      <a:pt x="313" y="966"/>
                      <a:pt x="313" y="976"/>
                      <a:pt x="322" y="976"/>
                    </a:cubicBezTo>
                    <a:lnTo>
                      <a:pt x="313" y="976"/>
                    </a:lnTo>
                    <a:cubicBezTo>
                      <a:pt x="304" y="985"/>
                      <a:pt x="294" y="995"/>
                      <a:pt x="285" y="1004"/>
                    </a:cubicBezTo>
                    <a:cubicBezTo>
                      <a:pt x="275" y="1004"/>
                      <a:pt x="275" y="995"/>
                      <a:pt x="275" y="995"/>
                    </a:cubicBezTo>
                    <a:cubicBezTo>
                      <a:pt x="266" y="1004"/>
                      <a:pt x="266" y="1004"/>
                      <a:pt x="266" y="1004"/>
                    </a:cubicBezTo>
                    <a:cubicBezTo>
                      <a:pt x="266" y="1004"/>
                      <a:pt x="266" y="1014"/>
                      <a:pt x="266" y="1014"/>
                    </a:cubicBezTo>
                    <a:cubicBezTo>
                      <a:pt x="259" y="1020"/>
                      <a:pt x="252" y="1027"/>
                      <a:pt x="246" y="1027"/>
                    </a:cubicBezTo>
                    <a:cubicBezTo>
                      <a:pt x="243" y="1027"/>
                      <a:pt x="240" y="1026"/>
                      <a:pt x="237" y="1023"/>
                    </a:cubicBezTo>
                    <a:cubicBezTo>
                      <a:pt x="237" y="1023"/>
                      <a:pt x="228" y="1032"/>
                      <a:pt x="228" y="1032"/>
                    </a:cubicBezTo>
                    <a:cubicBezTo>
                      <a:pt x="228" y="1032"/>
                      <a:pt x="228" y="1023"/>
                      <a:pt x="218" y="1023"/>
                    </a:cubicBezTo>
                    <a:lnTo>
                      <a:pt x="209" y="1032"/>
                    </a:lnTo>
                    <a:cubicBezTo>
                      <a:pt x="209" y="1004"/>
                      <a:pt x="218" y="985"/>
                      <a:pt x="228" y="966"/>
                    </a:cubicBezTo>
                    <a:lnTo>
                      <a:pt x="218" y="966"/>
                    </a:lnTo>
                    <a:cubicBezTo>
                      <a:pt x="199" y="966"/>
                      <a:pt x="190" y="976"/>
                      <a:pt x="171" y="976"/>
                    </a:cubicBezTo>
                    <a:cubicBezTo>
                      <a:pt x="171" y="976"/>
                      <a:pt x="162" y="966"/>
                      <a:pt x="162" y="966"/>
                    </a:cubicBezTo>
                    <a:cubicBezTo>
                      <a:pt x="162" y="957"/>
                      <a:pt x="162" y="957"/>
                      <a:pt x="171" y="947"/>
                    </a:cubicBezTo>
                    <a:cubicBezTo>
                      <a:pt x="171" y="947"/>
                      <a:pt x="180" y="938"/>
                      <a:pt x="190" y="938"/>
                    </a:cubicBezTo>
                    <a:cubicBezTo>
                      <a:pt x="190" y="938"/>
                      <a:pt x="199" y="938"/>
                      <a:pt x="199" y="928"/>
                    </a:cubicBezTo>
                    <a:cubicBezTo>
                      <a:pt x="199" y="909"/>
                      <a:pt x="218" y="900"/>
                      <a:pt x="237" y="900"/>
                    </a:cubicBezTo>
                    <a:close/>
                    <a:moveTo>
                      <a:pt x="1250" y="1014"/>
                    </a:moveTo>
                    <a:cubicBezTo>
                      <a:pt x="1250" y="1023"/>
                      <a:pt x="1241" y="1032"/>
                      <a:pt x="1241" y="1032"/>
                    </a:cubicBezTo>
                    <a:cubicBezTo>
                      <a:pt x="1231" y="1023"/>
                      <a:pt x="1231" y="1023"/>
                      <a:pt x="1231" y="1023"/>
                    </a:cubicBezTo>
                    <a:cubicBezTo>
                      <a:pt x="1231" y="1014"/>
                      <a:pt x="1241" y="1014"/>
                      <a:pt x="1241" y="1014"/>
                    </a:cubicBezTo>
                    <a:close/>
                    <a:moveTo>
                      <a:pt x="1960" y="985"/>
                    </a:moveTo>
                    <a:cubicBezTo>
                      <a:pt x="1960" y="995"/>
                      <a:pt x="1960" y="995"/>
                      <a:pt x="1969" y="995"/>
                    </a:cubicBezTo>
                    <a:cubicBezTo>
                      <a:pt x="1969" y="1004"/>
                      <a:pt x="1969" y="1023"/>
                      <a:pt x="1969" y="1032"/>
                    </a:cubicBezTo>
                    <a:cubicBezTo>
                      <a:pt x="1960" y="1023"/>
                      <a:pt x="1960" y="1023"/>
                      <a:pt x="1960" y="1004"/>
                    </a:cubicBezTo>
                    <a:cubicBezTo>
                      <a:pt x="1960" y="1004"/>
                      <a:pt x="1960" y="1004"/>
                      <a:pt x="1960" y="995"/>
                    </a:cubicBezTo>
                    <a:cubicBezTo>
                      <a:pt x="1960" y="995"/>
                      <a:pt x="1960" y="995"/>
                      <a:pt x="1960" y="985"/>
                    </a:cubicBezTo>
                    <a:close/>
                    <a:moveTo>
                      <a:pt x="502" y="1023"/>
                    </a:moveTo>
                    <a:lnTo>
                      <a:pt x="502" y="1032"/>
                    </a:lnTo>
                    <a:cubicBezTo>
                      <a:pt x="502" y="1032"/>
                      <a:pt x="502" y="1042"/>
                      <a:pt x="493" y="1042"/>
                    </a:cubicBezTo>
                    <a:lnTo>
                      <a:pt x="502" y="1023"/>
                    </a:lnTo>
                    <a:close/>
                    <a:moveTo>
                      <a:pt x="2067" y="942"/>
                    </a:moveTo>
                    <a:cubicBezTo>
                      <a:pt x="2074" y="942"/>
                      <a:pt x="2080" y="944"/>
                      <a:pt x="2083" y="947"/>
                    </a:cubicBezTo>
                    <a:cubicBezTo>
                      <a:pt x="2092" y="957"/>
                      <a:pt x="2100" y="959"/>
                      <a:pt x="2107" y="959"/>
                    </a:cubicBezTo>
                    <a:cubicBezTo>
                      <a:pt x="2114" y="959"/>
                      <a:pt x="2121" y="957"/>
                      <a:pt x="2130" y="957"/>
                    </a:cubicBezTo>
                    <a:cubicBezTo>
                      <a:pt x="2140" y="966"/>
                      <a:pt x="2149" y="966"/>
                      <a:pt x="2149" y="976"/>
                    </a:cubicBezTo>
                    <a:cubicBezTo>
                      <a:pt x="2159" y="985"/>
                      <a:pt x="2159" y="995"/>
                      <a:pt x="2149" y="1004"/>
                    </a:cubicBezTo>
                    <a:lnTo>
                      <a:pt x="2130" y="1004"/>
                    </a:lnTo>
                    <a:cubicBezTo>
                      <a:pt x="2130" y="1004"/>
                      <a:pt x="2130" y="1004"/>
                      <a:pt x="2130" y="1014"/>
                    </a:cubicBezTo>
                    <a:cubicBezTo>
                      <a:pt x="2111" y="1014"/>
                      <a:pt x="2092" y="1014"/>
                      <a:pt x="2083" y="1032"/>
                    </a:cubicBezTo>
                    <a:lnTo>
                      <a:pt x="2055" y="1032"/>
                    </a:lnTo>
                    <a:cubicBezTo>
                      <a:pt x="2045" y="1032"/>
                      <a:pt x="2036" y="1042"/>
                      <a:pt x="2026" y="1051"/>
                    </a:cubicBezTo>
                    <a:lnTo>
                      <a:pt x="2017" y="1051"/>
                    </a:lnTo>
                    <a:cubicBezTo>
                      <a:pt x="2007" y="1051"/>
                      <a:pt x="2007" y="1051"/>
                      <a:pt x="2007" y="1042"/>
                    </a:cubicBezTo>
                    <a:cubicBezTo>
                      <a:pt x="2007" y="1032"/>
                      <a:pt x="2017" y="1032"/>
                      <a:pt x="2017" y="1032"/>
                    </a:cubicBezTo>
                    <a:cubicBezTo>
                      <a:pt x="2017" y="1023"/>
                      <a:pt x="2017" y="1014"/>
                      <a:pt x="2007" y="1014"/>
                    </a:cubicBezTo>
                    <a:cubicBezTo>
                      <a:pt x="2004" y="1015"/>
                      <a:pt x="2001" y="1016"/>
                      <a:pt x="1998" y="1016"/>
                    </a:cubicBezTo>
                    <a:cubicBezTo>
                      <a:pt x="1988" y="1016"/>
                      <a:pt x="1987" y="1002"/>
                      <a:pt x="1979" y="995"/>
                    </a:cubicBezTo>
                    <a:cubicBezTo>
                      <a:pt x="1979" y="985"/>
                      <a:pt x="1979" y="985"/>
                      <a:pt x="1979" y="985"/>
                    </a:cubicBezTo>
                    <a:cubicBezTo>
                      <a:pt x="1985" y="985"/>
                      <a:pt x="1992" y="981"/>
                      <a:pt x="1998" y="981"/>
                    </a:cubicBezTo>
                    <a:cubicBezTo>
                      <a:pt x="2001" y="981"/>
                      <a:pt x="2004" y="982"/>
                      <a:pt x="2007" y="985"/>
                    </a:cubicBezTo>
                    <a:cubicBezTo>
                      <a:pt x="2017" y="985"/>
                      <a:pt x="2036" y="976"/>
                      <a:pt x="2036" y="966"/>
                    </a:cubicBezTo>
                    <a:cubicBezTo>
                      <a:pt x="2042" y="948"/>
                      <a:pt x="2055" y="942"/>
                      <a:pt x="2067" y="942"/>
                    </a:cubicBezTo>
                    <a:close/>
                    <a:moveTo>
                      <a:pt x="464" y="1042"/>
                    </a:moveTo>
                    <a:cubicBezTo>
                      <a:pt x="474" y="1042"/>
                      <a:pt x="483" y="1051"/>
                      <a:pt x="493" y="1051"/>
                    </a:cubicBezTo>
                    <a:lnTo>
                      <a:pt x="493" y="1061"/>
                    </a:lnTo>
                    <a:cubicBezTo>
                      <a:pt x="483" y="1061"/>
                      <a:pt x="474" y="1051"/>
                      <a:pt x="464" y="1042"/>
                    </a:cubicBezTo>
                    <a:close/>
                    <a:moveTo>
                      <a:pt x="616" y="1023"/>
                    </a:moveTo>
                    <a:cubicBezTo>
                      <a:pt x="616" y="1032"/>
                      <a:pt x="625" y="1032"/>
                      <a:pt x="625" y="1042"/>
                    </a:cubicBezTo>
                    <a:cubicBezTo>
                      <a:pt x="625" y="1051"/>
                      <a:pt x="625" y="1051"/>
                      <a:pt x="625" y="1061"/>
                    </a:cubicBezTo>
                    <a:cubicBezTo>
                      <a:pt x="625" y="1070"/>
                      <a:pt x="625" y="1070"/>
                      <a:pt x="625" y="1070"/>
                    </a:cubicBezTo>
                    <a:cubicBezTo>
                      <a:pt x="616" y="1070"/>
                      <a:pt x="616" y="1070"/>
                      <a:pt x="616" y="1061"/>
                    </a:cubicBezTo>
                    <a:cubicBezTo>
                      <a:pt x="616" y="1061"/>
                      <a:pt x="616" y="1051"/>
                      <a:pt x="616" y="1051"/>
                    </a:cubicBezTo>
                    <a:cubicBezTo>
                      <a:pt x="606" y="1042"/>
                      <a:pt x="606" y="1042"/>
                      <a:pt x="606" y="1042"/>
                    </a:cubicBezTo>
                    <a:lnTo>
                      <a:pt x="606" y="1032"/>
                    </a:lnTo>
                    <a:lnTo>
                      <a:pt x="616" y="1023"/>
                    </a:lnTo>
                    <a:close/>
                    <a:moveTo>
                      <a:pt x="1070" y="1051"/>
                    </a:moveTo>
                    <a:lnTo>
                      <a:pt x="1070" y="1070"/>
                    </a:lnTo>
                    <a:cubicBezTo>
                      <a:pt x="1061" y="1061"/>
                      <a:pt x="1061" y="1051"/>
                      <a:pt x="1070" y="1051"/>
                    </a:cubicBezTo>
                    <a:close/>
                    <a:moveTo>
                      <a:pt x="985" y="1061"/>
                    </a:moveTo>
                    <a:cubicBezTo>
                      <a:pt x="985" y="1061"/>
                      <a:pt x="985" y="1070"/>
                      <a:pt x="985" y="1070"/>
                    </a:cubicBezTo>
                    <a:cubicBezTo>
                      <a:pt x="985" y="1070"/>
                      <a:pt x="976" y="1080"/>
                      <a:pt x="976" y="1080"/>
                    </a:cubicBezTo>
                    <a:lnTo>
                      <a:pt x="966" y="1070"/>
                    </a:lnTo>
                    <a:cubicBezTo>
                      <a:pt x="966" y="1061"/>
                      <a:pt x="966" y="1061"/>
                      <a:pt x="966" y="1061"/>
                    </a:cubicBezTo>
                    <a:close/>
                    <a:moveTo>
                      <a:pt x="2092" y="1070"/>
                    </a:moveTo>
                    <a:lnTo>
                      <a:pt x="2092" y="1080"/>
                    </a:lnTo>
                    <a:lnTo>
                      <a:pt x="2083" y="1080"/>
                    </a:lnTo>
                    <a:lnTo>
                      <a:pt x="2092" y="1070"/>
                    </a:lnTo>
                    <a:close/>
                    <a:moveTo>
                      <a:pt x="341" y="1051"/>
                    </a:moveTo>
                    <a:cubicBezTo>
                      <a:pt x="351" y="1061"/>
                      <a:pt x="351" y="1061"/>
                      <a:pt x="351" y="1061"/>
                    </a:cubicBezTo>
                    <a:cubicBezTo>
                      <a:pt x="360" y="1070"/>
                      <a:pt x="351" y="1080"/>
                      <a:pt x="341" y="1080"/>
                    </a:cubicBezTo>
                    <a:cubicBezTo>
                      <a:pt x="332" y="1089"/>
                      <a:pt x="332" y="1089"/>
                      <a:pt x="322" y="1089"/>
                    </a:cubicBezTo>
                    <a:lnTo>
                      <a:pt x="332" y="1051"/>
                    </a:lnTo>
                    <a:close/>
                    <a:moveTo>
                      <a:pt x="398" y="1080"/>
                    </a:moveTo>
                    <a:cubicBezTo>
                      <a:pt x="398" y="1080"/>
                      <a:pt x="398" y="1080"/>
                      <a:pt x="398" y="1089"/>
                    </a:cubicBezTo>
                    <a:lnTo>
                      <a:pt x="389" y="1089"/>
                    </a:lnTo>
                    <a:cubicBezTo>
                      <a:pt x="389" y="1080"/>
                      <a:pt x="398" y="1080"/>
                      <a:pt x="398" y="1080"/>
                    </a:cubicBezTo>
                    <a:close/>
                    <a:moveTo>
                      <a:pt x="1335" y="1061"/>
                    </a:moveTo>
                    <a:cubicBezTo>
                      <a:pt x="1335" y="1061"/>
                      <a:pt x="1345" y="1070"/>
                      <a:pt x="1345" y="1070"/>
                    </a:cubicBezTo>
                    <a:lnTo>
                      <a:pt x="1373" y="1070"/>
                    </a:lnTo>
                    <a:cubicBezTo>
                      <a:pt x="1373" y="1080"/>
                      <a:pt x="1373" y="1089"/>
                      <a:pt x="1364" y="1089"/>
                    </a:cubicBezTo>
                    <a:lnTo>
                      <a:pt x="1335" y="1089"/>
                    </a:lnTo>
                    <a:lnTo>
                      <a:pt x="1335" y="1080"/>
                    </a:lnTo>
                    <a:lnTo>
                      <a:pt x="1326" y="1080"/>
                    </a:lnTo>
                    <a:lnTo>
                      <a:pt x="1335" y="1070"/>
                    </a:lnTo>
                    <a:lnTo>
                      <a:pt x="1326" y="1061"/>
                    </a:lnTo>
                    <a:close/>
                    <a:moveTo>
                      <a:pt x="1562" y="1080"/>
                    </a:moveTo>
                    <a:cubicBezTo>
                      <a:pt x="1572" y="1089"/>
                      <a:pt x="1572" y="1089"/>
                      <a:pt x="1562" y="1089"/>
                    </a:cubicBezTo>
                    <a:cubicBezTo>
                      <a:pt x="1562" y="1094"/>
                      <a:pt x="1560" y="1096"/>
                      <a:pt x="1557" y="1096"/>
                    </a:cubicBezTo>
                    <a:cubicBezTo>
                      <a:pt x="1553" y="1096"/>
                      <a:pt x="1548" y="1094"/>
                      <a:pt x="1544" y="1089"/>
                    </a:cubicBezTo>
                    <a:cubicBezTo>
                      <a:pt x="1553" y="1080"/>
                      <a:pt x="1562" y="1080"/>
                      <a:pt x="1562" y="1080"/>
                    </a:cubicBezTo>
                    <a:close/>
                    <a:moveTo>
                      <a:pt x="1023" y="1080"/>
                    </a:moveTo>
                    <a:cubicBezTo>
                      <a:pt x="1032" y="1080"/>
                      <a:pt x="1032" y="1089"/>
                      <a:pt x="1032" y="1089"/>
                    </a:cubicBezTo>
                    <a:cubicBezTo>
                      <a:pt x="1042" y="1099"/>
                      <a:pt x="1042" y="1099"/>
                      <a:pt x="1042" y="1099"/>
                    </a:cubicBezTo>
                    <a:cubicBezTo>
                      <a:pt x="1032" y="1099"/>
                      <a:pt x="1032" y="1108"/>
                      <a:pt x="1032" y="1108"/>
                    </a:cubicBezTo>
                    <a:cubicBezTo>
                      <a:pt x="1023" y="1099"/>
                      <a:pt x="1013" y="1099"/>
                      <a:pt x="1013" y="1099"/>
                    </a:cubicBezTo>
                    <a:lnTo>
                      <a:pt x="1004" y="1099"/>
                    </a:lnTo>
                    <a:cubicBezTo>
                      <a:pt x="1013" y="1089"/>
                      <a:pt x="1023" y="1089"/>
                      <a:pt x="1023" y="1080"/>
                    </a:cubicBezTo>
                    <a:close/>
                    <a:moveTo>
                      <a:pt x="2793" y="1089"/>
                    </a:moveTo>
                    <a:cubicBezTo>
                      <a:pt x="2793" y="1089"/>
                      <a:pt x="2802" y="1089"/>
                      <a:pt x="2802" y="1099"/>
                    </a:cubicBezTo>
                    <a:cubicBezTo>
                      <a:pt x="2802" y="1099"/>
                      <a:pt x="2793" y="1099"/>
                      <a:pt x="2793" y="1108"/>
                    </a:cubicBezTo>
                    <a:cubicBezTo>
                      <a:pt x="2793" y="1099"/>
                      <a:pt x="2783" y="1099"/>
                      <a:pt x="2783" y="1089"/>
                    </a:cubicBezTo>
                    <a:close/>
                    <a:moveTo>
                      <a:pt x="828" y="963"/>
                    </a:moveTo>
                    <a:cubicBezTo>
                      <a:pt x="849" y="963"/>
                      <a:pt x="870" y="971"/>
                      <a:pt x="890" y="985"/>
                    </a:cubicBezTo>
                    <a:cubicBezTo>
                      <a:pt x="900" y="995"/>
                      <a:pt x="900" y="995"/>
                      <a:pt x="890" y="1004"/>
                    </a:cubicBezTo>
                    <a:cubicBezTo>
                      <a:pt x="881" y="1004"/>
                      <a:pt x="881" y="1014"/>
                      <a:pt x="890" y="1014"/>
                    </a:cubicBezTo>
                    <a:cubicBezTo>
                      <a:pt x="890" y="1014"/>
                      <a:pt x="890" y="1023"/>
                      <a:pt x="900" y="1023"/>
                    </a:cubicBezTo>
                    <a:cubicBezTo>
                      <a:pt x="905" y="1028"/>
                      <a:pt x="907" y="1030"/>
                      <a:pt x="909" y="1030"/>
                    </a:cubicBezTo>
                    <a:cubicBezTo>
                      <a:pt x="912" y="1030"/>
                      <a:pt x="914" y="1028"/>
                      <a:pt x="919" y="1023"/>
                    </a:cubicBezTo>
                    <a:cubicBezTo>
                      <a:pt x="919" y="1023"/>
                      <a:pt x="919" y="1014"/>
                      <a:pt x="919" y="1004"/>
                    </a:cubicBezTo>
                    <a:lnTo>
                      <a:pt x="919" y="995"/>
                    </a:lnTo>
                    <a:cubicBezTo>
                      <a:pt x="938" y="1014"/>
                      <a:pt x="957" y="1023"/>
                      <a:pt x="976" y="1042"/>
                    </a:cubicBezTo>
                    <a:cubicBezTo>
                      <a:pt x="976" y="1049"/>
                      <a:pt x="966" y="1055"/>
                      <a:pt x="957" y="1055"/>
                    </a:cubicBezTo>
                    <a:cubicBezTo>
                      <a:pt x="954" y="1055"/>
                      <a:pt x="950" y="1054"/>
                      <a:pt x="947" y="1051"/>
                    </a:cubicBezTo>
                    <a:cubicBezTo>
                      <a:pt x="947" y="1051"/>
                      <a:pt x="938" y="1061"/>
                      <a:pt x="938" y="1061"/>
                    </a:cubicBezTo>
                    <a:cubicBezTo>
                      <a:pt x="919" y="1070"/>
                      <a:pt x="909" y="1070"/>
                      <a:pt x="890" y="1080"/>
                    </a:cubicBezTo>
                    <a:cubicBezTo>
                      <a:pt x="890" y="1089"/>
                      <a:pt x="881" y="1089"/>
                      <a:pt x="881" y="1089"/>
                    </a:cubicBezTo>
                    <a:cubicBezTo>
                      <a:pt x="881" y="1089"/>
                      <a:pt x="881" y="1099"/>
                      <a:pt x="871" y="1099"/>
                    </a:cubicBezTo>
                    <a:cubicBezTo>
                      <a:pt x="862" y="1099"/>
                      <a:pt x="853" y="1099"/>
                      <a:pt x="843" y="1108"/>
                    </a:cubicBezTo>
                    <a:cubicBezTo>
                      <a:pt x="824" y="1118"/>
                      <a:pt x="796" y="1118"/>
                      <a:pt x="777" y="1118"/>
                    </a:cubicBezTo>
                    <a:cubicBezTo>
                      <a:pt x="767" y="1118"/>
                      <a:pt x="748" y="1118"/>
                      <a:pt x="739" y="1108"/>
                    </a:cubicBezTo>
                    <a:lnTo>
                      <a:pt x="692" y="1108"/>
                    </a:lnTo>
                    <a:cubicBezTo>
                      <a:pt x="701" y="1089"/>
                      <a:pt x="720" y="1099"/>
                      <a:pt x="729" y="1089"/>
                    </a:cubicBezTo>
                    <a:lnTo>
                      <a:pt x="720" y="1080"/>
                    </a:lnTo>
                    <a:cubicBezTo>
                      <a:pt x="729" y="1070"/>
                      <a:pt x="729" y="1070"/>
                      <a:pt x="739" y="1070"/>
                    </a:cubicBezTo>
                    <a:cubicBezTo>
                      <a:pt x="739" y="1061"/>
                      <a:pt x="739" y="1061"/>
                      <a:pt x="729" y="1051"/>
                    </a:cubicBezTo>
                    <a:cubicBezTo>
                      <a:pt x="729" y="1051"/>
                      <a:pt x="720" y="1042"/>
                      <a:pt x="711" y="1042"/>
                    </a:cubicBezTo>
                    <a:cubicBezTo>
                      <a:pt x="701" y="1042"/>
                      <a:pt x="701" y="1032"/>
                      <a:pt x="701" y="1023"/>
                    </a:cubicBezTo>
                    <a:cubicBezTo>
                      <a:pt x="701" y="1023"/>
                      <a:pt x="692" y="1014"/>
                      <a:pt x="692" y="1014"/>
                    </a:cubicBezTo>
                    <a:cubicBezTo>
                      <a:pt x="682" y="1004"/>
                      <a:pt x="682" y="1004"/>
                      <a:pt x="692" y="995"/>
                    </a:cubicBezTo>
                    <a:cubicBezTo>
                      <a:pt x="701" y="995"/>
                      <a:pt x="720" y="985"/>
                      <a:pt x="739" y="976"/>
                    </a:cubicBezTo>
                    <a:cubicBezTo>
                      <a:pt x="758" y="976"/>
                      <a:pt x="786" y="966"/>
                      <a:pt x="805" y="966"/>
                    </a:cubicBezTo>
                    <a:cubicBezTo>
                      <a:pt x="813" y="964"/>
                      <a:pt x="820" y="963"/>
                      <a:pt x="828" y="963"/>
                    </a:cubicBezTo>
                    <a:close/>
                    <a:moveTo>
                      <a:pt x="2735" y="1085"/>
                    </a:moveTo>
                    <a:cubicBezTo>
                      <a:pt x="2741" y="1085"/>
                      <a:pt x="2746" y="1089"/>
                      <a:pt x="2746" y="1099"/>
                    </a:cubicBezTo>
                    <a:cubicBezTo>
                      <a:pt x="2755" y="1108"/>
                      <a:pt x="2755" y="1108"/>
                      <a:pt x="2755" y="1118"/>
                    </a:cubicBezTo>
                    <a:cubicBezTo>
                      <a:pt x="2755" y="1127"/>
                      <a:pt x="2755" y="1127"/>
                      <a:pt x="2746" y="1127"/>
                    </a:cubicBezTo>
                    <a:cubicBezTo>
                      <a:pt x="2736" y="1127"/>
                      <a:pt x="2717" y="1118"/>
                      <a:pt x="2717" y="1108"/>
                    </a:cubicBezTo>
                    <a:cubicBezTo>
                      <a:pt x="2717" y="1099"/>
                      <a:pt x="2717" y="1099"/>
                      <a:pt x="2717" y="1099"/>
                    </a:cubicBezTo>
                    <a:cubicBezTo>
                      <a:pt x="2722" y="1089"/>
                      <a:pt x="2729" y="1085"/>
                      <a:pt x="2735" y="1085"/>
                    </a:cubicBezTo>
                    <a:close/>
                    <a:moveTo>
                      <a:pt x="720" y="1118"/>
                    </a:moveTo>
                    <a:cubicBezTo>
                      <a:pt x="715" y="1127"/>
                      <a:pt x="708" y="1132"/>
                      <a:pt x="701" y="1132"/>
                    </a:cubicBezTo>
                    <a:cubicBezTo>
                      <a:pt x="694" y="1132"/>
                      <a:pt x="687" y="1127"/>
                      <a:pt x="682" y="1118"/>
                    </a:cubicBezTo>
                    <a:close/>
                    <a:moveTo>
                      <a:pt x="1165" y="1099"/>
                    </a:moveTo>
                    <a:cubicBezTo>
                      <a:pt x="1165" y="1099"/>
                      <a:pt x="1165" y="1099"/>
                      <a:pt x="1165" y="1108"/>
                    </a:cubicBezTo>
                    <a:cubicBezTo>
                      <a:pt x="1171" y="1108"/>
                      <a:pt x="1173" y="1112"/>
                      <a:pt x="1174" y="1112"/>
                    </a:cubicBezTo>
                    <a:cubicBezTo>
                      <a:pt x="1174" y="1112"/>
                      <a:pt x="1174" y="1111"/>
                      <a:pt x="1174" y="1108"/>
                    </a:cubicBezTo>
                    <a:cubicBezTo>
                      <a:pt x="1184" y="1108"/>
                      <a:pt x="1193" y="1118"/>
                      <a:pt x="1193" y="1127"/>
                    </a:cubicBezTo>
                    <a:cubicBezTo>
                      <a:pt x="1193" y="1127"/>
                      <a:pt x="1193" y="1137"/>
                      <a:pt x="1193" y="1137"/>
                    </a:cubicBezTo>
                    <a:cubicBezTo>
                      <a:pt x="1165" y="1137"/>
                      <a:pt x="1155" y="1118"/>
                      <a:pt x="1165" y="1099"/>
                    </a:cubicBezTo>
                    <a:close/>
                    <a:moveTo>
                      <a:pt x="1380" y="1095"/>
                    </a:moveTo>
                    <a:cubicBezTo>
                      <a:pt x="1382" y="1095"/>
                      <a:pt x="1383" y="1096"/>
                      <a:pt x="1383" y="1099"/>
                    </a:cubicBezTo>
                    <a:cubicBezTo>
                      <a:pt x="1383" y="1099"/>
                      <a:pt x="1383" y="1099"/>
                      <a:pt x="1383" y="1108"/>
                    </a:cubicBezTo>
                    <a:cubicBezTo>
                      <a:pt x="1383" y="1118"/>
                      <a:pt x="1373" y="1127"/>
                      <a:pt x="1354" y="1137"/>
                    </a:cubicBezTo>
                    <a:cubicBezTo>
                      <a:pt x="1354" y="1137"/>
                      <a:pt x="1354" y="1127"/>
                      <a:pt x="1354" y="1127"/>
                    </a:cubicBezTo>
                    <a:cubicBezTo>
                      <a:pt x="1354" y="1127"/>
                      <a:pt x="1354" y="1118"/>
                      <a:pt x="1354" y="1118"/>
                    </a:cubicBezTo>
                    <a:cubicBezTo>
                      <a:pt x="1364" y="1118"/>
                      <a:pt x="1364" y="1108"/>
                      <a:pt x="1364" y="1108"/>
                    </a:cubicBezTo>
                    <a:cubicBezTo>
                      <a:pt x="1370" y="1102"/>
                      <a:pt x="1377" y="1095"/>
                      <a:pt x="1380" y="1095"/>
                    </a:cubicBezTo>
                    <a:close/>
                    <a:moveTo>
                      <a:pt x="1506" y="1127"/>
                    </a:moveTo>
                    <a:cubicBezTo>
                      <a:pt x="1506" y="1137"/>
                      <a:pt x="1515" y="1137"/>
                      <a:pt x="1525" y="1146"/>
                    </a:cubicBezTo>
                    <a:lnTo>
                      <a:pt x="1515" y="1146"/>
                    </a:lnTo>
                    <a:cubicBezTo>
                      <a:pt x="1506" y="1146"/>
                      <a:pt x="1506" y="1137"/>
                      <a:pt x="1506" y="1137"/>
                    </a:cubicBezTo>
                    <a:lnTo>
                      <a:pt x="1506" y="1127"/>
                    </a:lnTo>
                    <a:close/>
                    <a:moveTo>
                      <a:pt x="2528" y="1127"/>
                    </a:moveTo>
                    <a:lnTo>
                      <a:pt x="2528" y="1137"/>
                    </a:lnTo>
                    <a:cubicBezTo>
                      <a:pt x="2518" y="1146"/>
                      <a:pt x="2509" y="1146"/>
                      <a:pt x="2500" y="1146"/>
                    </a:cubicBezTo>
                    <a:lnTo>
                      <a:pt x="2490" y="1146"/>
                    </a:lnTo>
                    <a:cubicBezTo>
                      <a:pt x="2490" y="1137"/>
                      <a:pt x="2490" y="1137"/>
                      <a:pt x="2490" y="1137"/>
                    </a:cubicBezTo>
                    <a:cubicBezTo>
                      <a:pt x="2500" y="1137"/>
                      <a:pt x="2518" y="1127"/>
                      <a:pt x="2528" y="1127"/>
                    </a:cubicBezTo>
                    <a:close/>
                    <a:moveTo>
                      <a:pt x="2585" y="1127"/>
                    </a:moveTo>
                    <a:cubicBezTo>
                      <a:pt x="2585" y="1137"/>
                      <a:pt x="2594" y="1137"/>
                      <a:pt x="2594" y="1137"/>
                    </a:cubicBezTo>
                    <a:cubicBezTo>
                      <a:pt x="2594" y="1137"/>
                      <a:pt x="2604" y="1137"/>
                      <a:pt x="2604" y="1146"/>
                    </a:cubicBezTo>
                    <a:lnTo>
                      <a:pt x="2594" y="1146"/>
                    </a:lnTo>
                    <a:cubicBezTo>
                      <a:pt x="2594" y="1146"/>
                      <a:pt x="2585" y="1137"/>
                      <a:pt x="2585" y="1137"/>
                    </a:cubicBezTo>
                    <a:cubicBezTo>
                      <a:pt x="2585" y="1137"/>
                      <a:pt x="2585" y="1137"/>
                      <a:pt x="2585" y="1127"/>
                    </a:cubicBezTo>
                    <a:close/>
                    <a:moveTo>
                      <a:pt x="1146" y="1118"/>
                    </a:moveTo>
                    <a:cubicBezTo>
                      <a:pt x="1155" y="1127"/>
                      <a:pt x="1155" y="1137"/>
                      <a:pt x="1165" y="1137"/>
                    </a:cubicBezTo>
                    <a:cubicBezTo>
                      <a:pt x="1165" y="1146"/>
                      <a:pt x="1165" y="1146"/>
                      <a:pt x="1165" y="1146"/>
                    </a:cubicBezTo>
                    <a:cubicBezTo>
                      <a:pt x="1155" y="1146"/>
                      <a:pt x="1155" y="1156"/>
                      <a:pt x="1146" y="1156"/>
                    </a:cubicBezTo>
                    <a:cubicBezTo>
                      <a:pt x="1136" y="1156"/>
                      <a:pt x="1136" y="1146"/>
                      <a:pt x="1136" y="1137"/>
                    </a:cubicBezTo>
                    <a:cubicBezTo>
                      <a:pt x="1146" y="1127"/>
                      <a:pt x="1146" y="1127"/>
                      <a:pt x="1146" y="1118"/>
                    </a:cubicBezTo>
                    <a:close/>
                    <a:moveTo>
                      <a:pt x="2556" y="1137"/>
                    </a:moveTo>
                    <a:lnTo>
                      <a:pt x="2556" y="1137"/>
                    </a:lnTo>
                    <a:cubicBezTo>
                      <a:pt x="2575" y="1146"/>
                      <a:pt x="2575" y="1146"/>
                      <a:pt x="2575" y="1156"/>
                    </a:cubicBezTo>
                    <a:lnTo>
                      <a:pt x="2556" y="1137"/>
                    </a:lnTo>
                    <a:close/>
                    <a:moveTo>
                      <a:pt x="597" y="1042"/>
                    </a:moveTo>
                    <a:cubicBezTo>
                      <a:pt x="588" y="1042"/>
                      <a:pt x="588" y="1051"/>
                      <a:pt x="588" y="1051"/>
                    </a:cubicBezTo>
                    <a:cubicBezTo>
                      <a:pt x="578" y="1070"/>
                      <a:pt x="569" y="1089"/>
                      <a:pt x="550" y="1108"/>
                    </a:cubicBezTo>
                    <a:cubicBezTo>
                      <a:pt x="550" y="1108"/>
                      <a:pt x="550" y="1108"/>
                      <a:pt x="540" y="1118"/>
                    </a:cubicBezTo>
                    <a:cubicBezTo>
                      <a:pt x="540" y="1118"/>
                      <a:pt x="531" y="1118"/>
                      <a:pt x="531" y="1108"/>
                    </a:cubicBezTo>
                    <a:cubicBezTo>
                      <a:pt x="531" y="1108"/>
                      <a:pt x="531" y="1099"/>
                      <a:pt x="531" y="1099"/>
                    </a:cubicBezTo>
                    <a:lnTo>
                      <a:pt x="512" y="1146"/>
                    </a:lnTo>
                    <a:cubicBezTo>
                      <a:pt x="493" y="1146"/>
                      <a:pt x="493" y="1137"/>
                      <a:pt x="483" y="1118"/>
                    </a:cubicBezTo>
                    <a:cubicBezTo>
                      <a:pt x="483" y="1127"/>
                      <a:pt x="474" y="1127"/>
                      <a:pt x="474" y="1137"/>
                    </a:cubicBezTo>
                    <a:cubicBezTo>
                      <a:pt x="474" y="1137"/>
                      <a:pt x="474" y="1146"/>
                      <a:pt x="474" y="1146"/>
                    </a:cubicBezTo>
                    <a:cubicBezTo>
                      <a:pt x="483" y="1146"/>
                      <a:pt x="483" y="1146"/>
                      <a:pt x="483" y="1156"/>
                    </a:cubicBezTo>
                    <a:cubicBezTo>
                      <a:pt x="483" y="1156"/>
                      <a:pt x="474" y="1156"/>
                      <a:pt x="474" y="1165"/>
                    </a:cubicBezTo>
                    <a:cubicBezTo>
                      <a:pt x="474" y="1165"/>
                      <a:pt x="464" y="1156"/>
                      <a:pt x="464" y="1156"/>
                    </a:cubicBezTo>
                    <a:cubicBezTo>
                      <a:pt x="464" y="1149"/>
                      <a:pt x="460" y="1142"/>
                      <a:pt x="454" y="1142"/>
                    </a:cubicBezTo>
                    <a:cubicBezTo>
                      <a:pt x="451" y="1142"/>
                      <a:pt x="448" y="1143"/>
                      <a:pt x="446" y="1146"/>
                    </a:cubicBezTo>
                    <a:lnTo>
                      <a:pt x="427" y="1146"/>
                    </a:lnTo>
                    <a:cubicBezTo>
                      <a:pt x="427" y="1146"/>
                      <a:pt x="417" y="1137"/>
                      <a:pt x="417" y="1127"/>
                    </a:cubicBezTo>
                    <a:cubicBezTo>
                      <a:pt x="436" y="1118"/>
                      <a:pt x="436" y="1118"/>
                      <a:pt x="436" y="1099"/>
                    </a:cubicBezTo>
                    <a:cubicBezTo>
                      <a:pt x="436" y="1099"/>
                      <a:pt x="436" y="1099"/>
                      <a:pt x="436" y="1089"/>
                    </a:cubicBezTo>
                    <a:cubicBezTo>
                      <a:pt x="446" y="1089"/>
                      <a:pt x="455" y="1089"/>
                      <a:pt x="464" y="1080"/>
                    </a:cubicBezTo>
                    <a:cubicBezTo>
                      <a:pt x="502" y="1070"/>
                      <a:pt x="540" y="1061"/>
                      <a:pt x="578" y="1042"/>
                    </a:cubicBezTo>
                    <a:close/>
                    <a:moveTo>
                      <a:pt x="1534" y="1127"/>
                    </a:moveTo>
                    <a:cubicBezTo>
                      <a:pt x="1534" y="1137"/>
                      <a:pt x="1544" y="1137"/>
                      <a:pt x="1544" y="1137"/>
                    </a:cubicBezTo>
                    <a:cubicBezTo>
                      <a:pt x="1544" y="1137"/>
                      <a:pt x="1534" y="1146"/>
                      <a:pt x="1534" y="1146"/>
                    </a:cubicBezTo>
                    <a:lnTo>
                      <a:pt x="1544" y="1146"/>
                    </a:lnTo>
                    <a:cubicBezTo>
                      <a:pt x="1534" y="1156"/>
                      <a:pt x="1534" y="1156"/>
                      <a:pt x="1534" y="1165"/>
                    </a:cubicBezTo>
                    <a:lnTo>
                      <a:pt x="1525" y="1165"/>
                    </a:lnTo>
                    <a:cubicBezTo>
                      <a:pt x="1525" y="1165"/>
                      <a:pt x="1525" y="1156"/>
                      <a:pt x="1525" y="1156"/>
                    </a:cubicBezTo>
                    <a:cubicBezTo>
                      <a:pt x="1534" y="1156"/>
                      <a:pt x="1534" y="1146"/>
                      <a:pt x="1534" y="1146"/>
                    </a:cubicBezTo>
                    <a:cubicBezTo>
                      <a:pt x="1534" y="1137"/>
                      <a:pt x="1534" y="1137"/>
                      <a:pt x="1534" y="1137"/>
                    </a:cubicBezTo>
                    <a:cubicBezTo>
                      <a:pt x="1534" y="1137"/>
                      <a:pt x="1534" y="1127"/>
                      <a:pt x="1534" y="1127"/>
                    </a:cubicBezTo>
                    <a:close/>
                    <a:moveTo>
                      <a:pt x="2471" y="1146"/>
                    </a:moveTo>
                    <a:cubicBezTo>
                      <a:pt x="2471" y="1146"/>
                      <a:pt x="2481" y="1146"/>
                      <a:pt x="2481" y="1156"/>
                    </a:cubicBezTo>
                    <a:cubicBezTo>
                      <a:pt x="2481" y="1156"/>
                      <a:pt x="2481" y="1156"/>
                      <a:pt x="2471" y="1165"/>
                    </a:cubicBezTo>
                    <a:cubicBezTo>
                      <a:pt x="2471" y="1156"/>
                      <a:pt x="2462" y="1156"/>
                      <a:pt x="2462" y="1156"/>
                    </a:cubicBezTo>
                    <a:cubicBezTo>
                      <a:pt x="2462" y="1146"/>
                      <a:pt x="2471" y="1146"/>
                      <a:pt x="2471" y="1146"/>
                    </a:cubicBezTo>
                    <a:close/>
                    <a:moveTo>
                      <a:pt x="2500" y="1156"/>
                    </a:moveTo>
                    <a:lnTo>
                      <a:pt x="2509" y="1174"/>
                    </a:lnTo>
                    <a:cubicBezTo>
                      <a:pt x="2500" y="1174"/>
                      <a:pt x="2500" y="1165"/>
                      <a:pt x="2500" y="1156"/>
                    </a:cubicBezTo>
                    <a:close/>
                    <a:moveTo>
                      <a:pt x="370" y="1146"/>
                    </a:moveTo>
                    <a:cubicBezTo>
                      <a:pt x="379" y="1146"/>
                      <a:pt x="389" y="1165"/>
                      <a:pt x="389" y="1184"/>
                    </a:cubicBezTo>
                    <a:cubicBezTo>
                      <a:pt x="379" y="1174"/>
                      <a:pt x="370" y="1174"/>
                      <a:pt x="370" y="1174"/>
                    </a:cubicBezTo>
                    <a:cubicBezTo>
                      <a:pt x="360" y="1165"/>
                      <a:pt x="360" y="1156"/>
                      <a:pt x="370" y="1146"/>
                    </a:cubicBezTo>
                    <a:close/>
                    <a:moveTo>
                      <a:pt x="1193" y="1146"/>
                    </a:moveTo>
                    <a:cubicBezTo>
                      <a:pt x="1193" y="1156"/>
                      <a:pt x="1203" y="1165"/>
                      <a:pt x="1203" y="1174"/>
                    </a:cubicBezTo>
                    <a:cubicBezTo>
                      <a:pt x="1193" y="1174"/>
                      <a:pt x="1193" y="1174"/>
                      <a:pt x="1184" y="1184"/>
                    </a:cubicBezTo>
                    <a:cubicBezTo>
                      <a:pt x="1184" y="1174"/>
                      <a:pt x="1184" y="1174"/>
                      <a:pt x="1184" y="1174"/>
                    </a:cubicBezTo>
                    <a:cubicBezTo>
                      <a:pt x="1184" y="1165"/>
                      <a:pt x="1184" y="1156"/>
                      <a:pt x="1193" y="1146"/>
                    </a:cubicBezTo>
                    <a:close/>
                    <a:moveTo>
                      <a:pt x="966" y="1127"/>
                    </a:moveTo>
                    <a:cubicBezTo>
                      <a:pt x="966" y="1127"/>
                      <a:pt x="966" y="1127"/>
                      <a:pt x="976" y="1137"/>
                    </a:cubicBezTo>
                    <a:cubicBezTo>
                      <a:pt x="976" y="1137"/>
                      <a:pt x="976" y="1146"/>
                      <a:pt x="985" y="1146"/>
                    </a:cubicBezTo>
                    <a:cubicBezTo>
                      <a:pt x="995" y="1156"/>
                      <a:pt x="995" y="1156"/>
                      <a:pt x="995" y="1156"/>
                    </a:cubicBezTo>
                    <a:cubicBezTo>
                      <a:pt x="1004" y="1165"/>
                      <a:pt x="1004" y="1165"/>
                      <a:pt x="1013" y="1165"/>
                    </a:cubicBezTo>
                    <a:cubicBezTo>
                      <a:pt x="1013" y="1162"/>
                      <a:pt x="1013" y="1161"/>
                      <a:pt x="1014" y="1161"/>
                    </a:cubicBezTo>
                    <a:cubicBezTo>
                      <a:pt x="1014" y="1161"/>
                      <a:pt x="1017" y="1165"/>
                      <a:pt x="1023" y="1165"/>
                    </a:cubicBezTo>
                    <a:lnTo>
                      <a:pt x="1013" y="1165"/>
                    </a:lnTo>
                    <a:cubicBezTo>
                      <a:pt x="1013" y="1174"/>
                      <a:pt x="1013" y="1174"/>
                      <a:pt x="1004" y="1184"/>
                    </a:cubicBezTo>
                    <a:cubicBezTo>
                      <a:pt x="1004" y="1189"/>
                      <a:pt x="1002" y="1191"/>
                      <a:pt x="998" y="1191"/>
                    </a:cubicBezTo>
                    <a:cubicBezTo>
                      <a:pt x="995" y="1191"/>
                      <a:pt x="990" y="1189"/>
                      <a:pt x="985" y="1184"/>
                    </a:cubicBezTo>
                    <a:cubicBezTo>
                      <a:pt x="976" y="1184"/>
                      <a:pt x="976" y="1174"/>
                      <a:pt x="966" y="1174"/>
                    </a:cubicBezTo>
                    <a:cubicBezTo>
                      <a:pt x="966" y="1174"/>
                      <a:pt x="966" y="1165"/>
                      <a:pt x="966" y="1165"/>
                    </a:cubicBezTo>
                    <a:cubicBezTo>
                      <a:pt x="957" y="1165"/>
                      <a:pt x="947" y="1165"/>
                      <a:pt x="947" y="1156"/>
                    </a:cubicBezTo>
                    <a:cubicBezTo>
                      <a:pt x="938" y="1137"/>
                      <a:pt x="947" y="1127"/>
                      <a:pt x="966" y="1127"/>
                    </a:cubicBezTo>
                    <a:close/>
                    <a:moveTo>
                      <a:pt x="1108" y="1174"/>
                    </a:moveTo>
                    <a:lnTo>
                      <a:pt x="1108" y="1174"/>
                    </a:lnTo>
                    <a:cubicBezTo>
                      <a:pt x="1118" y="1174"/>
                      <a:pt x="1127" y="1184"/>
                      <a:pt x="1127" y="1193"/>
                    </a:cubicBezTo>
                    <a:cubicBezTo>
                      <a:pt x="1108" y="1193"/>
                      <a:pt x="1118" y="1174"/>
                      <a:pt x="1108" y="1174"/>
                    </a:cubicBezTo>
                    <a:close/>
                    <a:moveTo>
                      <a:pt x="1089" y="1203"/>
                    </a:moveTo>
                    <a:lnTo>
                      <a:pt x="1070" y="1212"/>
                    </a:lnTo>
                    <a:lnTo>
                      <a:pt x="1070" y="1203"/>
                    </a:lnTo>
                    <a:close/>
                    <a:moveTo>
                      <a:pt x="1316" y="1099"/>
                    </a:moveTo>
                    <a:cubicBezTo>
                      <a:pt x="1326" y="1099"/>
                      <a:pt x="1335" y="1108"/>
                      <a:pt x="1345" y="1108"/>
                    </a:cubicBezTo>
                    <a:lnTo>
                      <a:pt x="1288" y="1127"/>
                    </a:lnTo>
                    <a:cubicBezTo>
                      <a:pt x="1288" y="1137"/>
                      <a:pt x="1288" y="1146"/>
                      <a:pt x="1288" y="1156"/>
                    </a:cubicBezTo>
                    <a:cubicBezTo>
                      <a:pt x="1288" y="1156"/>
                      <a:pt x="1278" y="1165"/>
                      <a:pt x="1278" y="1174"/>
                    </a:cubicBezTo>
                    <a:cubicBezTo>
                      <a:pt x="1288" y="1184"/>
                      <a:pt x="1288" y="1184"/>
                      <a:pt x="1278" y="1193"/>
                    </a:cubicBezTo>
                    <a:cubicBezTo>
                      <a:pt x="1278" y="1203"/>
                      <a:pt x="1269" y="1212"/>
                      <a:pt x="1269" y="1212"/>
                    </a:cubicBezTo>
                    <a:cubicBezTo>
                      <a:pt x="1260" y="1184"/>
                      <a:pt x="1250" y="1165"/>
                      <a:pt x="1241" y="1137"/>
                    </a:cubicBezTo>
                    <a:cubicBezTo>
                      <a:pt x="1241" y="1137"/>
                      <a:pt x="1241" y="1137"/>
                      <a:pt x="1241" y="1127"/>
                    </a:cubicBezTo>
                    <a:cubicBezTo>
                      <a:pt x="1250" y="1127"/>
                      <a:pt x="1250" y="1127"/>
                      <a:pt x="1250" y="1118"/>
                    </a:cubicBezTo>
                    <a:cubicBezTo>
                      <a:pt x="1255" y="1113"/>
                      <a:pt x="1257" y="1111"/>
                      <a:pt x="1260" y="1111"/>
                    </a:cubicBezTo>
                    <a:cubicBezTo>
                      <a:pt x="1262" y="1111"/>
                      <a:pt x="1264" y="1113"/>
                      <a:pt x="1269" y="1118"/>
                    </a:cubicBezTo>
                    <a:cubicBezTo>
                      <a:pt x="1278" y="1108"/>
                      <a:pt x="1288" y="1099"/>
                      <a:pt x="1307" y="1099"/>
                    </a:cubicBezTo>
                    <a:close/>
                    <a:moveTo>
                      <a:pt x="2462" y="1165"/>
                    </a:moveTo>
                    <a:cubicBezTo>
                      <a:pt x="2462" y="1165"/>
                      <a:pt x="2462" y="1174"/>
                      <a:pt x="2462" y="1174"/>
                    </a:cubicBezTo>
                    <a:cubicBezTo>
                      <a:pt x="2462" y="1193"/>
                      <a:pt x="2452" y="1203"/>
                      <a:pt x="2443" y="1212"/>
                    </a:cubicBezTo>
                    <a:cubicBezTo>
                      <a:pt x="2433" y="1212"/>
                      <a:pt x="2433" y="1212"/>
                      <a:pt x="2433" y="1203"/>
                    </a:cubicBezTo>
                    <a:cubicBezTo>
                      <a:pt x="2433" y="1203"/>
                      <a:pt x="2424" y="1193"/>
                      <a:pt x="2424" y="1193"/>
                    </a:cubicBezTo>
                    <a:cubicBezTo>
                      <a:pt x="2424" y="1184"/>
                      <a:pt x="2424" y="1184"/>
                      <a:pt x="2424" y="1184"/>
                    </a:cubicBezTo>
                    <a:cubicBezTo>
                      <a:pt x="2433" y="1174"/>
                      <a:pt x="2443" y="1174"/>
                      <a:pt x="2443" y="1165"/>
                    </a:cubicBezTo>
                    <a:close/>
                    <a:moveTo>
                      <a:pt x="1136" y="1203"/>
                    </a:moveTo>
                    <a:lnTo>
                      <a:pt x="1127" y="1222"/>
                    </a:lnTo>
                    <a:cubicBezTo>
                      <a:pt x="1118" y="1212"/>
                      <a:pt x="1127" y="1203"/>
                      <a:pt x="1136" y="1203"/>
                    </a:cubicBezTo>
                    <a:close/>
                    <a:moveTo>
                      <a:pt x="2556" y="1170"/>
                    </a:moveTo>
                    <a:cubicBezTo>
                      <a:pt x="2559" y="1170"/>
                      <a:pt x="2563" y="1171"/>
                      <a:pt x="2566" y="1174"/>
                    </a:cubicBezTo>
                    <a:cubicBezTo>
                      <a:pt x="2556" y="1184"/>
                      <a:pt x="2556" y="1193"/>
                      <a:pt x="2556" y="1203"/>
                    </a:cubicBezTo>
                    <a:lnTo>
                      <a:pt x="2537" y="1203"/>
                    </a:lnTo>
                    <a:cubicBezTo>
                      <a:pt x="2528" y="1203"/>
                      <a:pt x="2518" y="1203"/>
                      <a:pt x="2518" y="1212"/>
                    </a:cubicBezTo>
                    <a:cubicBezTo>
                      <a:pt x="2513" y="1223"/>
                      <a:pt x="2507" y="1228"/>
                      <a:pt x="2502" y="1228"/>
                    </a:cubicBezTo>
                    <a:cubicBezTo>
                      <a:pt x="2498" y="1228"/>
                      <a:pt x="2494" y="1226"/>
                      <a:pt x="2490" y="1222"/>
                    </a:cubicBezTo>
                    <a:cubicBezTo>
                      <a:pt x="2490" y="1212"/>
                      <a:pt x="2481" y="1212"/>
                      <a:pt x="2481" y="1212"/>
                    </a:cubicBezTo>
                    <a:cubicBezTo>
                      <a:pt x="2481" y="1198"/>
                      <a:pt x="2491" y="1190"/>
                      <a:pt x="2507" y="1190"/>
                    </a:cubicBezTo>
                    <a:cubicBezTo>
                      <a:pt x="2513" y="1190"/>
                      <a:pt x="2520" y="1191"/>
                      <a:pt x="2528" y="1193"/>
                    </a:cubicBezTo>
                    <a:cubicBezTo>
                      <a:pt x="2528" y="1184"/>
                      <a:pt x="2528" y="1174"/>
                      <a:pt x="2537" y="1174"/>
                    </a:cubicBezTo>
                    <a:cubicBezTo>
                      <a:pt x="2544" y="1174"/>
                      <a:pt x="2550" y="1170"/>
                      <a:pt x="2556" y="1170"/>
                    </a:cubicBezTo>
                    <a:close/>
                    <a:moveTo>
                      <a:pt x="464" y="1222"/>
                    </a:moveTo>
                    <a:lnTo>
                      <a:pt x="474" y="1231"/>
                    </a:lnTo>
                    <a:cubicBezTo>
                      <a:pt x="464" y="1231"/>
                      <a:pt x="464" y="1231"/>
                      <a:pt x="464" y="1222"/>
                    </a:cubicBezTo>
                    <a:close/>
                    <a:moveTo>
                      <a:pt x="1184" y="1193"/>
                    </a:moveTo>
                    <a:cubicBezTo>
                      <a:pt x="1203" y="1193"/>
                      <a:pt x="1212" y="1203"/>
                      <a:pt x="1222" y="1231"/>
                    </a:cubicBezTo>
                    <a:lnTo>
                      <a:pt x="1184" y="1193"/>
                    </a:lnTo>
                    <a:close/>
                    <a:moveTo>
                      <a:pt x="2116" y="1234"/>
                    </a:moveTo>
                    <a:cubicBezTo>
                      <a:pt x="2119" y="1234"/>
                      <a:pt x="2121" y="1236"/>
                      <a:pt x="2121" y="1241"/>
                    </a:cubicBezTo>
                    <a:lnTo>
                      <a:pt x="2111" y="1250"/>
                    </a:lnTo>
                    <a:cubicBezTo>
                      <a:pt x="2102" y="1250"/>
                      <a:pt x="2102" y="1250"/>
                      <a:pt x="2102" y="1241"/>
                    </a:cubicBezTo>
                    <a:lnTo>
                      <a:pt x="2111" y="1241"/>
                    </a:lnTo>
                    <a:cubicBezTo>
                      <a:pt x="2111" y="1236"/>
                      <a:pt x="2114" y="1234"/>
                      <a:pt x="2116" y="1234"/>
                    </a:cubicBezTo>
                    <a:close/>
                    <a:moveTo>
                      <a:pt x="919" y="1156"/>
                    </a:moveTo>
                    <a:lnTo>
                      <a:pt x="919" y="1184"/>
                    </a:lnTo>
                    <a:cubicBezTo>
                      <a:pt x="919" y="1184"/>
                      <a:pt x="919" y="1184"/>
                      <a:pt x="919" y="1193"/>
                    </a:cubicBezTo>
                    <a:cubicBezTo>
                      <a:pt x="928" y="1203"/>
                      <a:pt x="928" y="1212"/>
                      <a:pt x="938" y="1222"/>
                    </a:cubicBezTo>
                    <a:cubicBezTo>
                      <a:pt x="938" y="1222"/>
                      <a:pt x="947" y="1222"/>
                      <a:pt x="947" y="1231"/>
                    </a:cubicBezTo>
                    <a:cubicBezTo>
                      <a:pt x="947" y="1241"/>
                      <a:pt x="938" y="1250"/>
                      <a:pt x="919" y="1250"/>
                    </a:cubicBezTo>
                    <a:cubicBezTo>
                      <a:pt x="919" y="1250"/>
                      <a:pt x="919" y="1250"/>
                      <a:pt x="909" y="1260"/>
                    </a:cubicBezTo>
                    <a:lnTo>
                      <a:pt x="900" y="1260"/>
                    </a:lnTo>
                    <a:cubicBezTo>
                      <a:pt x="890" y="1260"/>
                      <a:pt x="881" y="1250"/>
                      <a:pt x="881" y="1241"/>
                    </a:cubicBezTo>
                    <a:cubicBezTo>
                      <a:pt x="871" y="1241"/>
                      <a:pt x="871" y="1231"/>
                      <a:pt x="881" y="1231"/>
                    </a:cubicBezTo>
                    <a:cubicBezTo>
                      <a:pt x="890" y="1222"/>
                      <a:pt x="900" y="1222"/>
                      <a:pt x="900" y="1212"/>
                    </a:cubicBezTo>
                    <a:lnTo>
                      <a:pt x="909" y="1212"/>
                    </a:lnTo>
                    <a:cubicBezTo>
                      <a:pt x="900" y="1203"/>
                      <a:pt x="900" y="1193"/>
                      <a:pt x="890" y="1184"/>
                    </a:cubicBezTo>
                    <a:cubicBezTo>
                      <a:pt x="890" y="1184"/>
                      <a:pt x="881" y="1174"/>
                      <a:pt x="890" y="1174"/>
                    </a:cubicBezTo>
                    <a:cubicBezTo>
                      <a:pt x="890" y="1174"/>
                      <a:pt x="900" y="1174"/>
                      <a:pt x="900" y="1184"/>
                    </a:cubicBezTo>
                    <a:cubicBezTo>
                      <a:pt x="900" y="1184"/>
                      <a:pt x="909" y="1193"/>
                      <a:pt x="909" y="1203"/>
                    </a:cubicBezTo>
                    <a:lnTo>
                      <a:pt x="919" y="1184"/>
                    </a:lnTo>
                    <a:lnTo>
                      <a:pt x="909" y="1184"/>
                    </a:lnTo>
                    <a:cubicBezTo>
                      <a:pt x="909" y="1174"/>
                      <a:pt x="909" y="1165"/>
                      <a:pt x="909" y="1165"/>
                    </a:cubicBezTo>
                    <a:cubicBezTo>
                      <a:pt x="909" y="1165"/>
                      <a:pt x="919" y="1156"/>
                      <a:pt x="919" y="1156"/>
                    </a:cubicBezTo>
                    <a:close/>
                    <a:moveTo>
                      <a:pt x="2102" y="1260"/>
                    </a:moveTo>
                    <a:lnTo>
                      <a:pt x="2092" y="1269"/>
                    </a:lnTo>
                    <a:cubicBezTo>
                      <a:pt x="2092" y="1269"/>
                      <a:pt x="2092" y="1269"/>
                      <a:pt x="2092" y="1260"/>
                    </a:cubicBezTo>
                    <a:close/>
                    <a:moveTo>
                      <a:pt x="1894" y="1250"/>
                    </a:moveTo>
                    <a:lnTo>
                      <a:pt x="1884" y="1279"/>
                    </a:lnTo>
                    <a:cubicBezTo>
                      <a:pt x="1875" y="1269"/>
                      <a:pt x="1884" y="1260"/>
                      <a:pt x="1894" y="1250"/>
                    </a:cubicBezTo>
                    <a:close/>
                    <a:moveTo>
                      <a:pt x="408" y="1279"/>
                    </a:moveTo>
                    <a:cubicBezTo>
                      <a:pt x="417" y="1279"/>
                      <a:pt x="417" y="1279"/>
                      <a:pt x="417" y="1288"/>
                    </a:cubicBezTo>
                    <a:lnTo>
                      <a:pt x="408" y="1288"/>
                    </a:lnTo>
                    <a:cubicBezTo>
                      <a:pt x="408" y="1279"/>
                      <a:pt x="408" y="1279"/>
                      <a:pt x="408" y="1279"/>
                    </a:cubicBezTo>
                    <a:close/>
                    <a:moveTo>
                      <a:pt x="446" y="1269"/>
                    </a:moveTo>
                    <a:cubicBezTo>
                      <a:pt x="446" y="1279"/>
                      <a:pt x="446" y="1279"/>
                      <a:pt x="446" y="1288"/>
                    </a:cubicBezTo>
                    <a:lnTo>
                      <a:pt x="427" y="1288"/>
                    </a:lnTo>
                    <a:cubicBezTo>
                      <a:pt x="436" y="1279"/>
                      <a:pt x="436" y="1269"/>
                      <a:pt x="446" y="1269"/>
                    </a:cubicBezTo>
                    <a:close/>
                    <a:moveTo>
                      <a:pt x="2074" y="1269"/>
                    </a:moveTo>
                    <a:cubicBezTo>
                      <a:pt x="2083" y="1269"/>
                      <a:pt x="2083" y="1279"/>
                      <a:pt x="2092" y="1279"/>
                    </a:cubicBezTo>
                    <a:lnTo>
                      <a:pt x="2083" y="1288"/>
                    </a:lnTo>
                    <a:lnTo>
                      <a:pt x="2074" y="1288"/>
                    </a:lnTo>
                    <a:cubicBezTo>
                      <a:pt x="2074" y="1288"/>
                      <a:pt x="2074" y="1279"/>
                      <a:pt x="2074" y="1269"/>
                    </a:cubicBezTo>
                    <a:close/>
                    <a:moveTo>
                      <a:pt x="493" y="1260"/>
                    </a:moveTo>
                    <a:cubicBezTo>
                      <a:pt x="493" y="1260"/>
                      <a:pt x="493" y="1269"/>
                      <a:pt x="493" y="1269"/>
                    </a:cubicBezTo>
                    <a:cubicBezTo>
                      <a:pt x="483" y="1279"/>
                      <a:pt x="483" y="1288"/>
                      <a:pt x="474" y="1298"/>
                    </a:cubicBezTo>
                    <a:lnTo>
                      <a:pt x="464" y="1298"/>
                    </a:lnTo>
                    <a:cubicBezTo>
                      <a:pt x="464" y="1288"/>
                      <a:pt x="464" y="1288"/>
                      <a:pt x="474" y="1279"/>
                    </a:cubicBezTo>
                    <a:cubicBezTo>
                      <a:pt x="474" y="1279"/>
                      <a:pt x="483" y="1269"/>
                      <a:pt x="483" y="1260"/>
                    </a:cubicBezTo>
                    <a:close/>
                    <a:moveTo>
                      <a:pt x="2443" y="1269"/>
                    </a:moveTo>
                    <a:cubicBezTo>
                      <a:pt x="2443" y="1279"/>
                      <a:pt x="2443" y="1288"/>
                      <a:pt x="2443" y="1298"/>
                    </a:cubicBezTo>
                    <a:lnTo>
                      <a:pt x="2433" y="1298"/>
                    </a:lnTo>
                    <a:cubicBezTo>
                      <a:pt x="2424" y="1298"/>
                      <a:pt x="2414" y="1298"/>
                      <a:pt x="2414" y="1288"/>
                    </a:cubicBezTo>
                    <a:cubicBezTo>
                      <a:pt x="2414" y="1288"/>
                      <a:pt x="2414" y="1279"/>
                      <a:pt x="2424" y="1279"/>
                    </a:cubicBezTo>
                    <a:cubicBezTo>
                      <a:pt x="2433" y="1279"/>
                      <a:pt x="2433" y="1269"/>
                      <a:pt x="2443" y="1269"/>
                    </a:cubicBezTo>
                    <a:close/>
                    <a:moveTo>
                      <a:pt x="1733" y="1269"/>
                    </a:moveTo>
                    <a:cubicBezTo>
                      <a:pt x="1733" y="1288"/>
                      <a:pt x="1723" y="1298"/>
                      <a:pt x="1714" y="1307"/>
                    </a:cubicBezTo>
                    <a:cubicBezTo>
                      <a:pt x="1714" y="1298"/>
                      <a:pt x="1714" y="1288"/>
                      <a:pt x="1733" y="1269"/>
                    </a:cubicBezTo>
                    <a:close/>
                    <a:moveTo>
                      <a:pt x="890" y="1307"/>
                    </a:moveTo>
                    <a:lnTo>
                      <a:pt x="890" y="1316"/>
                    </a:lnTo>
                    <a:lnTo>
                      <a:pt x="871" y="1316"/>
                    </a:lnTo>
                    <a:lnTo>
                      <a:pt x="871" y="1307"/>
                    </a:lnTo>
                    <a:close/>
                    <a:moveTo>
                      <a:pt x="3285" y="1279"/>
                    </a:moveTo>
                    <a:cubicBezTo>
                      <a:pt x="3285" y="1288"/>
                      <a:pt x="3276" y="1307"/>
                      <a:pt x="3266" y="1316"/>
                    </a:cubicBezTo>
                    <a:lnTo>
                      <a:pt x="3257" y="1316"/>
                    </a:lnTo>
                    <a:cubicBezTo>
                      <a:pt x="3257" y="1307"/>
                      <a:pt x="3257" y="1307"/>
                      <a:pt x="3257" y="1307"/>
                    </a:cubicBezTo>
                    <a:cubicBezTo>
                      <a:pt x="3266" y="1288"/>
                      <a:pt x="3276" y="1279"/>
                      <a:pt x="3285" y="1279"/>
                    </a:cubicBezTo>
                    <a:close/>
                    <a:moveTo>
                      <a:pt x="3314" y="1279"/>
                    </a:moveTo>
                    <a:cubicBezTo>
                      <a:pt x="3314" y="1288"/>
                      <a:pt x="3314" y="1298"/>
                      <a:pt x="3314" y="1298"/>
                    </a:cubicBezTo>
                    <a:cubicBezTo>
                      <a:pt x="3314" y="1298"/>
                      <a:pt x="3304" y="1298"/>
                      <a:pt x="3304" y="1307"/>
                    </a:cubicBezTo>
                    <a:cubicBezTo>
                      <a:pt x="3295" y="1307"/>
                      <a:pt x="3295" y="1307"/>
                      <a:pt x="3285" y="1316"/>
                    </a:cubicBezTo>
                    <a:cubicBezTo>
                      <a:pt x="3285" y="1298"/>
                      <a:pt x="3295" y="1288"/>
                      <a:pt x="3304" y="1279"/>
                    </a:cubicBezTo>
                    <a:close/>
                    <a:moveTo>
                      <a:pt x="2897" y="1269"/>
                    </a:moveTo>
                    <a:cubicBezTo>
                      <a:pt x="2907" y="1269"/>
                      <a:pt x="2907" y="1279"/>
                      <a:pt x="2907" y="1279"/>
                    </a:cubicBezTo>
                    <a:cubicBezTo>
                      <a:pt x="2907" y="1288"/>
                      <a:pt x="2916" y="1288"/>
                      <a:pt x="2916" y="1288"/>
                    </a:cubicBezTo>
                    <a:cubicBezTo>
                      <a:pt x="2919" y="1285"/>
                      <a:pt x="2921" y="1284"/>
                      <a:pt x="2922" y="1284"/>
                    </a:cubicBezTo>
                    <a:cubicBezTo>
                      <a:pt x="2925" y="1284"/>
                      <a:pt x="2925" y="1291"/>
                      <a:pt x="2925" y="1298"/>
                    </a:cubicBezTo>
                    <a:cubicBezTo>
                      <a:pt x="2925" y="1298"/>
                      <a:pt x="2935" y="1307"/>
                      <a:pt x="2935" y="1307"/>
                    </a:cubicBezTo>
                    <a:cubicBezTo>
                      <a:pt x="2935" y="1316"/>
                      <a:pt x="2935" y="1316"/>
                      <a:pt x="2925" y="1316"/>
                    </a:cubicBezTo>
                    <a:cubicBezTo>
                      <a:pt x="2925" y="1316"/>
                      <a:pt x="2925" y="1326"/>
                      <a:pt x="2916" y="1326"/>
                    </a:cubicBezTo>
                    <a:lnTo>
                      <a:pt x="2907" y="1326"/>
                    </a:lnTo>
                    <a:cubicBezTo>
                      <a:pt x="2907" y="1307"/>
                      <a:pt x="2897" y="1307"/>
                      <a:pt x="2888" y="1307"/>
                    </a:cubicBezTo>
                    <a:cubicBezTo>
                      <a:pt x="2888" y="1298"/>
                      <a:pt x="2897" y="1298"/>
                      <a:pt x="2897" y="1288"/>
                    </a:cubicBezTo>
                    <a:cubicBezTo>
                      <a:pt x="2897" y="1288"/>
                      <a:pt x="2897" y="1279"/>
                      <a:pt x="2897" y="1269"/>
                    </a:cubicBezTo>
                    <a:close/>
                    <a:moveTo>
                      <a:pt x="3219" y="1298"/>
                    </a:moveTo>
                    <a:cubicBezTo>
                      <a:pt x="3219" y="1307"/>
                      <a:pt x="3219" y="1307"/>
                      <a:pt x="3219" y="1316"/>
                    </a:cubicBezTo>
                    <a:cubicBezTo>
                      <a:pt x="3209" y="1316"/>
                      <a:pt x="3209" y="1326"/>
                      <a:pt x="3209" y="1326"/>
                    </a:cubicBezTo>
                    <a:cubicBezTo>
                      <a:pt x="3209" y="1316"/>
                      <a:pt x="3209" y="1307"/>
                      <a:pt x="3219" y="1298"/>
                    </a:cubicBezTo>
                    <a:close/>
                    <a:moveTo>
                      <a:pt x="1581" y="1250"/>
                    </a:moveTo>
                    <a:cubicBezTo>
                      <a:pt x="1591" y="1250"/>
                      <a:pt x="1591" y="1260"/>
                      <a:pt x="1600" y="1260"/>
                    </a:cubicBezTo>
                    <a:cubicBezTo>
                      <a:pt x="1600" y="1269"/>
                      <a:pt x="1610" y="1269"/>
                      <a:pt x="1619" y="1269"/>
                    </a:cubicBezTo>
                    <a:cubicBezTo>
                      <a:pt x="1619" y="1269"/>
                      <a:pt x="1629" y="1279"/>
                      <a:pt x="1629" y="1279"/>
                    </a:cubicBezTo>
                    <a:cubicBezTo>
                      <a:pt x="1619" y="1288"/>
                      <a:pt x="1619" y="1298"/>
                      <a:pt x="1619" y="1298"/>
                    </a:cubicBezTo>
                    <a:cubicBezTo>
                      <a:pt x="1619" y="1307"/>
                      <a:pt x="1619" y="1316"/>
                      <a:pt x="1610" y="1316"/>
                    </a:cubicBezTo>
                    <a:cubicBezTo>
                      <a:pt x="1619" y="1326"/>
                      <a:pt x="1610" y="1326"/>
                      <a:pt x="1600" y="1326"/>
                    </a:cubicBezTo>
                    <a:lnTo>
                      <a:pt x="1544" y="1326"/>
                    </a:lnTo>
                    <a:cubicBezTo>
                      <a:pt x="1534" y="1326"/>
                      <a:pt x="1534" y="1326"/>
                      <a:pt x="1525" y="1335"/>
                    </a:cubicBezTo>
                    <a:cubicBezTo>
                      <a:pt x="1525" y="1335"/>
                      <a:pt x="1515" y="1335"/>
                      <a:pt x="1515" y="1326"/>
                    </a:cubicBezTo>
                    <a:lnTo>
                      <a:pt x="1506" y="1326"/>
                    </a:lnTo>
                    <a:cubicBezTo>
                      <a:pt x="1506" y="1326"/>
                      <a:pt x="1496" y="1316"/>
                      <a:pt x="1496" y="1316"/>
                    </a:cubicBezTo>
                    <a:cubicBezTo>
                      <a:pt x="1487" y="1307"/>
                      <a:pt x="1487" y="1307"/>
                      <a:pt x="1496" y="1298"/>
                    </a:cubicBezTo>
                    <a:cubicBezTo>
                      <a:pt x="1515" y="1288"/>
                      <a:pt x="1525" y="1279"/>
                      <a:pt x="1544" y="1260"/>
                    </a:cubicBezTo>
                    <a:cubicBezTo>
                      <a:pt x="1553" y="1250"/>
                      <a:pt x="1572" y="1250"/>
                      <a:pt x="1581" y="1250"/>
                    </a:cubicBezTo>
                    <a:close/>
                    <a:moveTo>
                      <a:pt x="2253" y="1326"/>
                    </a:moveTo>
                    <a:cubicBezTo>
                      <a:pt x="2263" y="1326"/>
                      <a:pt x="2272" y="1335"/>
                      <a:pt x="2272" y="1345"/>
                    </a:cubicBezTo>
                    <a:cubicBezTo>
                      <a:pt x="2263" y="1345"/>
                      <a:pt x="2253" y="1335"/>
                      <a:pt x="2253" y="1326"/>
                    </a:cubicBezTo>
                    <a:close/>
                    <a:moveTo>
                      <a:pt x="3219" y="1326"/>
                    </a:moveTo>
                    <a:lnTo>
                      <a:pt x="3219" y="1326"/>
                    </a:lnTo>
                    <a:cubicBezTo>
                      <a:pt x="3228" y="1335"/>
                      <a:pt x="3228" y="1335"/>
                      <a:pt x="3238" y="1345"/>
                    </a:cubicBezTo>
                    <a:cubicBezTo>
                      <a:pt x="3238" y="1354"/>
                      <a:pt x="3228" y="1354"/>
                      <a:pt x="3228" y="1354"/>
                    </a:cubicBezTo>
                    <a:cubicBezTo>
                      <a:pt x="3228" y="1354"/>
                      <a:pt x="3228" y="1345"/>
                      <a:pt x="3228" y="1345"/>
                    </a:cubicBezTo>
                    <a:cubicBezTo>
                      <a:pt x="3219" y="1345"/>
                      <a:pt x="3219" y="1335"/>
                      <a:pt x="3219" y="1326"/>
                    </a:cubicBezTo>
                    <a:close/>
                    <a:moveTo>
                      <a:pt x="3304" y="1345"/>
                    </a:moveTo>
                    <a:lnTo>
                      <a:pt x="3295" y="1354"/>
                    </a:lnTo>
                    <a:lnTo>
                      <a:pt x="3295" y="1345"/>
                    </a:lnTo>
                    <a:close/>
                    <a:moveTo>
                      <a:pt x="2320" y="1269"/>
                    </a:moveTo>
                    <a:cubicBezTo>
                      <a:pt x="2329" y="1288"/>
                      <a:pt x="2329" y="1288"/>
                      <a:pt x="2339" y="1298"/>
                    </a:cubicBezTo>
                    <a:lnTo>
                      <a:pt x="2358" y="1298"/>
                    </a:lnTo>
                    <a:cubicBezTo>
                      <a:pt x="2367" y="1307"/>
                      <a:pt x="2367" y="1307"/>
                      <a:pt x="2358" y="1316"/>
                    </a:cubicBezTo>
                    <a:cubicBezTo>
                      <a:pt x="2358" y="1316"/>
                      <a:pt x="2358" y="1326"/>
                      <a:pt x="2367" y="1326"/>
                    </a:cubicBezTo>
                    <a:cubicBezTo>
                      <a:pt x="2376" y="1335"/>
                      <a:pt x="2376" y="1335"/>
                      <a:pt x="2376" y="1345"/>
                    </a:cubicBezTo>
                    <a:cubicBezTo>
                      <a:pt x="2376" y="1345"/>
                      <a:pt x="2376" y="1354"/>
                      <a:pt x="2386" y="1354"/>
                    </a:cubicBezTo>
                    <a:cubicBezTo>
                      <a:pt x="2382" y="1358"/>
                      <a:pt x="2378" y="1361"/>
                      <a:pt x="2374" y="1361"/>
                    </a:cubicBezTo>
                    <a:cubicBezTo>
                      <a:pt x="2369" y="1361"/>
                      <a:pt x="2363" y="1356"/>
                      <a:pt x="2358" y="1345"/>
                    </a:cubicBezTo>
                    <a:cubicBezTo>
                      <a:pt x="2358" y="1335"/>
                      <a:pt x="2348" y="1335"/>
                      <a:pt x="2348" y="1335"/>
                    </a:cubicBezTo>
                    <a:cubicBezTo>
                      <a:pt x="2339" y="1331"/>
                      <a:pt x="2332" y="1328"/>
                      <a:pt x="2324" y="1328"/>
                    </a:cubicBezTo>
                    <a:cubicBezTo>
                      <a:pt x="2317" y="1328"/>
                      <a:pt x="2310" y="1331"/>
                      <a:pt x="2301" y="1335"/>
                    </a:cubicBezTo>
                    <a:cubicBezTo>
                      <a:pt x="2291" y="1335"/>
                      <a:pt x="2282" y="1335"/>
                      <a:pt x="2282" y="1316"/>
                    </a:cubicBezTo>
                    <a:cubicBezTo>
                      <a:pt x="2282" y="1316"/>
                      <a:pt x="2291" y="1307"/>
                      <a:pt x="2282" y="1307"/>
                    </a:cubicBezTo>
                    <a:cubicBezTo>
                      <a:pt x="2282" y="1298"/>
                      <a:pt x="2282" y="1288"/>
                      <a:pt x="2282" y="1279"/>
                    </a:cubicBezTo>
                    <a:cubicBezTo>
                      <a:pt x="2282" y="1279"/>
                      <a:pt x="2291" y="1288"/>
                      <a:pt x="2291" y="1288"/>
                    </a:cubicBezTo>
                    <a:cubicBezTo>
                      <a:pt x="2296" y="1293"/>
                      <a:pt x="2298" y="1295"/>
                      <a:pt x="2301" y="1295"/>
                    </a:cubicBezTo>
                    <a:cubicBezTo>
                      <a:pt x="2303" y="1295"/>
                      <a:pt x="2305" y="1293"/>
                      <a:pt x="2310" y="1288"/>
                    </a:cubicBezTo>
                    <a:cubicBezTo>
                      <a:pt x="2310" y="1279"/>
                      <a:pt x="2310" y="1269"/>
                      <a:pt x="2320" y="1269"/>
                    </a:cubicBezTo>
                    <a:close/>
                    <a:moveTo>
                      <a:pt x="1477" y="1156"/>
                    </a:moveTo>
                    <a:cubicBezTo>
                      <a:pt x="1487" y="1156"/>
                      <a:pt x="1487" y="1156"/>
                      <a:pt x="1487" y="1165"/>
                    </a:cubicBezTo>
                    <a:cubicBezTo>
                      <a:pt x="1496" y="1174"/>
                      <a:pt x="1496" y="1184"/>
                      <a:pt x="1496" y="1193"/>
                    </a:cubicBezTo>
                    <a:cubicBezTo>
                      <a:pt x="1501" y="1198"/>
                      <a:pt x="1503" y="1201"/>
                      <a:pt x="1506" y="1201"/>
                    </a:cubicBezTo>
                    <a:cubicBezTo>
                      <a:pt x="1508" y="1201"/>
                      <a:pt x="1510" y="1198"/>
                      <a:pt x="1515" y="1193"/>
                    </a:cubicBezTo>
                    <a:cubicBezTo>
                      <a:pt x="1515" y="1193"/>
                      <a:pt x="1525" y="1184"/>
                      <a:pt x="1525" y="1174"/>
                    </a:cubicBezTo>
                    <a:lnTo>
                      <a:pt x="1534" y="1174"/>
                    </a:lnTo>
                    <a:cubicBezTo>
                      <a:pt x="1544" y="1174"/>
                      <a:pt x="1544" y="1174"/>
                      <a:pt x="1534" y="1184"/>
                    </a:cubicBezTo>
                    <a:cubicBezTo>
                      <a:pt x="1534" y="1193"/>
                      <a:pt x="1534" y="1193"/>
                      <a:pt x="1544" y="1203"/>
                    </a:cubicBezTo>
                    <a:lnTo>
                      <a:pt x="1553" y="1203"/>
                    </a:lnTo>
                    <a:cubicBezTo>
                      <a:pt x="1555" y="1201"/>
                      <a:pt x="1557" y="1200"/>
                      <a:pt x="1559" y="1200"/>
                    </a:cubicBezTo>
                    <a:cubicBezTo>
                      <a:pt x="1566" y="1200"/>
                      <a:pt x="1574" y="1212"/>
                      <a:pt x="1581" y="1212"/>
                    </a:cubicBezTo>
                    <a:lnTo>
                      <a:pt x="1600" y="1212"/>
                    </a:lnTo>
                    <a:cubicBezTo>
                      <a:pt x="1610" y="1212"/>
                      <a:pt x="1619" y="1212"/>
                      <a:pt x="1629" y="1203"/>
                    </a:cubicBezTo>
                    <a:cubicBezTo>
                      <a:pt x="1638" y="1203"/>
                      <a:pt x="1648" y="1203"/>
                      <a:pt x="1657" y="1212"/>
                    </a:cubicBezTo>
                    <a:lnTo>
                      <a:pt x="1629" y="1212"/>
                    </a:lnTo>
                    <a:cubicBezTo>
                      <a:pt x="1638" y="1212"/>
                      <a:pt x="1638" y="1222"/>
                      <a:pt x="1638" y="1222"/>
                    </a:cubicBezTo>
                    <a:cubicBezTo>
                      <a:pt x="1648" y="1231"/>
                      <a:pt x="1648" y="1231"/>
                      <a:pt x="1648" y="1241"/>
                    </a:cubicBezTo>
                    <a:cubicBezTo>
                      <a:pt x="1641" y="1247"/>
                      <a:pt x="1630" y="1254"/>
                      <a:pt x="1617" y="1254"/>
                    </a:cubicBezTo>
                    <a:cubicBezTo>
                      <a:pt x="1611" y="1254"/>
                      <a:pt x="1606" y="1253"/>
                      <a:pt x="1600" y="1250"/>
                    </a:cubicBezTo>
                    <a:cubicBezTo>
                      <a:pt x="1593" y="1243"/>
                      <a:pt x="1584" y="1240"/>
                      <a:pt x="1576" y="1240"/>
                    </a:cubicBezTo>
                    <a:cubicBezTo>
                      <a:pt x="1561" y="1240"/>
                      <a:pt x="1546" y="1248"/>
                      <a:pt x="1534" y="1260"/>
                    </a:cubicBezTo>
                    <a:cubicBezTo>
                      <a:pt x="1525" y="1260"/>
                      <a:pt x="1515" y="1269"/>
                      <a:pt x="1506" y="1279"/>
                    </a:cubicBezTo>
                    <a:cubicBezTo>
                      <a:pt x="1506" y="1288"/>
                      <a:pt x="1496" y="1298"/>
                      <a:pt x="1487" y="1298"/>
                    </a:cubicBezTo>
                    <a:cubicBezTo>
                      <a:pt x="1487" y="1298"/>
                      <a:pt x="1487" y="1298"/>
                      <a:pt x="1487" y="1307"/>
                    </a:cubicBezTo>
                    <a:cubicBezTo>
                      <a:pt x="1487" y="1316"/>
                      <a:pt x="1487" y="1326"/>
                      <a:pt x="1487" y="1335"/>
                    </a:cubicBezTo>
                    <a:cubicBezTo>
                      <a:pt x="1487" y="1345"/>
                      <a:pt x="1487" y="1354"/>
                      <a:pt x="1477" y="1364"/>
                    </a:cubicBezTo>
                    <a:lnTo>
                      <a:pt x="1468" y="1364"/>
                    </a:lnTo>
                    <a:cubicBezTo>
                      <a:pt x="1458" y="1354"/>
                      <a:pt x="1458" y="1354"/>
                      <a:pt x="1468" y="1354"/>
                    </a:cubicBezTo>
                    <a:cubicBezTo>
                      <a:pt x="1468" y="1335"/>
                      <a:pt x="1468" y="1335"/>
                      <a:pt x="1458" y="1335"/>
                    </a:cubicBezTo>
                    <a:cubicBezTo>
                      <a:pt x="1449" y="1326"/>
                      <a:pt x="1439" y="1326"/>
                      <a:pt x="1430" y="1326"/>
                    </a:cubicBezTo>
                    <a:cubicBezTo>
                      <a:pt x="1420" y="1316"/>
                      <a:pt x="1420" y="1316"/>
                      <a:pt x="1420" y="1307"/>
                    </a:cubicBezTo>
                    <a:cubicBezTo>
                      <a:pt x="1420" y="1307"/>
                      <a:pt x="1411" y="1298"/>
                      <a:pt x="1420" y="1288"/>
                    </a:cubicBezTo>
                    <a:cubicBezTo>
                      <a:pt x="1430" y="1288"/>
                      <a:pt x="1430" y="1279"/>
                      <a:pt x="1430" y="1279"/>
                    </a:cubicBezTo>
                    <a:cubicBezTo>
                      <a:pt x="1430" y="1279"/>
                      <a:pt x="1420" y="1269"/>
                      <a:pt x="1420" y="1269"/>
                    </a:cubicBezTo>
                    <a:lnTo>
                      <a:pt x="1411" y="1269"/>
                    </a:lnTo>
                    <a:cubicBezTo>
                      <a:pt x="1402" y="1269"/>
                      <a:pt x="1392" y="1279"/>
                      <a:pt x="1402" y="1288"/>
                    </a:cubicBezTo>
                    <a:cubicBezTo>
                      <a:pt x="1402" y="1298"/>
                      <a:pt x="1392" y="1307"/>
                      <a:pt x="1383" y="1307"/>
                    </a:cubicBezTo>
                    <a:cubicBezTo>
                      <a:pt x="1373" y="1307"/>
                      <a:pt x="1364" y="1298"/>
                      <a:pt x="1373" y="1298"/>
                    </a:cubicBezTo>
                    <a:cubicBezTo>
                      <a:pt x="1373" y="1288"/>
                      <a:pt x="1373" y="1269"/>
                      <a:pt x="1383" y="1260"/>
                    </a:cubicBezTo>
                    <a:lnTo>
                      <a:pt x="1373" y="1260"/>
                    </a:lnTo>
                    <a:cubicBezTo>
                      <a:pt x="1373" y="1269"/>
                      <a:pt x="1364" y="1279"/>
                      <a:pt x="1364" y="1279"/>
                    </a:cubicBezTo>
                    <a:cubicBezTo>
                      <a:pt x="1354" y="1288"/>
                      <a:pt x="1354" y="1298"/>
                      <a:pt x="1345" y="1307"/>
                    </a:cubicBezTo>
                    <a:cubicBezTo>
                      <a:pt x="1335" y="1307"/>
                      <a:pt x="1335" y="1307"/>
                      <a:pt x="1326" y="1316"/>
                    </a:cubicBezTo>
                    <a:cubicBezTo>
                      <a:pt x="1316" y="1316"/>
                      <a:pt x="1316" y="1326"/>
                      <a:pt x="1307" y="1335"/>
                    </a:cubicBezTo>
                    <a:cubicBezTo>
                      <a:pt x="1307" y="1335"/>
                      <a:pt x="1307" y="1345"/>
                      <a:pt x="1316" y="1345"/>
                    </a:cubicBezTo>
                    <a:lnTo>
                      <a:pt x="1326" y="1345"/>
                    </a:lnTo>
                    <a:cubicBezTo>
                      <a:pt x="1316" y="1345"/>
                      <a:pt x="1316" y="1354"/>
                      <a:pt x="1307" y="1354"/>
                    </a:cubicBezTo>
                    <a:cubicBezTo>
                      <a:pt x="1304" y="1357"/>
                      <a:pt x="1302" y="1358"/>
                      <a:pt x="1301" y="1358"/>
                    </a:cubicBezTo>
                    <a:cubicBezTo>
                      <a:pt x="1297" y="1358"/>
                      <a:pt x="1295" y="1352"/>
                      <a:pt x="1288" y="1345"/>
                    </a:cubicBezTo>
                    <a:cubicBezTo>
                      <a:pt x="1288" y="1335"/>
                      <a:pt x="1288" y="1316"/>
                      <a:pt x="1288" y="1307"/>
                    </a:cubicBezTo>
                    <a:cubicBezTo>
                      <a:pt x="1278" y="1279"/>
                      <a:pt x="1278" y="1260"/>
                      <a:pt x="1269" y="1241"/>
                    </a:cubicBezTo>
                    <a:cubicBezTo>
                      <a:pt x="1269" y="1231"/>
                      <a:pt x="1269" y="1222"/>
                      <a:pt x="1269" y="1222"/>
                    </a:cubicBezTo>
                    <a:cubicBezTo>
                      <a:pt x="1276" y="1215"/>
                      <a:pt x="1282" y="1208"/>
                      <a:pt x="1289" y="1208"/>
                    </a:cubicBezTo>
                    <a:cubicBezTo>
                      <a:pt x="1292" y="1208"/>
                      <a:pt x="1295" y="1210"/>
                      <a:pt x="1297" y="1212"/>
                    </a:cubicBezTo>
                    <a:lnTo>
                      <a:pt x="1288" y="1222"/>
                    </a:lnTo>
                    <a:cubicBezTo>
                      <a:pt x="1316" y="1241"/>
                      <a:pt x="1335" y="1260"/>
                      <a:pt x="1354" y="1279"/>
                    </a:cubicBezTo>
                    <a:cubicBezTo>
                      <a:pt x="1354" y="1269"/>
                      <a:pt x="1354" y="1260"/>
                      <a:pt x="1354" y="1250"/>
                    </a:cubicBezTo>
                    <a:cubicBezTo>
                      <a:pt x="1354" y="1241"/>
                      <a:pt x="1354" y="1241"/>
                      <a:pt x="1354" y="1241"/>
                    </a:cubicBezTo>
                    <a:cubicBezTo>
                      <a:pt x="1364" y="1231"/>
                      <a:pt x="1364" y="1222"/>
                      <a:pt x="1373" y="1222"/>
                    </a:cubicBezTo>
                    <a:cubicBezTo>
                      <a:pt x="1373" y="1222"/>
                      <a:pt x="1383" y="1222"/>
                      <a:pt x="1392" y="1231"/>
                    </a:cubicBezTo>
                    <a:cubicBezTo>
                      <a:pt x="1392" y="1241"/>
                      <a:pt x="1392" y="1241"/>
                      <a:pt x="1402" y="1241"/>
                    </a:cubicBezTo>
                    <a:cubicBezTo>
                      <a:pt x="1407" y="1230"/>
                      <a:pt x="1409" y="1225"/>
                      <a:pt x="1412" y="1225"/>
                    </a:cubicBezTo>
                    <a:cubicBezTo>
                      <a:pt x="1414" y="1225"/>
                      <a:pt x="1417" y="1227"/>
                      <a:pt x="1420" y="1231"/>
                    </a:cubicBezTo>
                    <a:cubicBezTo>
                      <a:pt x="1425" y="1236"/>
                      <a:pt x="1430" y="1238"/>
                      <a:pt x="1435" y="1238"/>
                    </a:cubicBezTo>
                    <a:cubicBezTo>
                      <a:pt x="1439" y="1238"/>
                      <a:pt x="1444" y="1236"/>
                      <a:pt x="1449" y="1231"/>
                    </a:cubicBezTo>
                    <a:cubicBezTo>
                      <a:pt x="1449" y="1231"/>
                      <a:pt x="1449" y="1231"/>
                      <a:pt x="1449" y="1222"/>
                    </a:cubicBezTo>
                    <a:cubicBezTo>
                      <a:pt x="1449" y="1212"/>
                      <a:pt x="1449" y="1203"/>
                      <a:pt x="1458" y="1203"/>
                    </a:cubicBezTo>
                    <a:cubicBezTo>
                      <a:pt x="1449" y="1184"/>
                      <a:pt x="1458" y="1184"/>
                      <a:pt x="1468" y="1174"/>
                    </a:cubicBezTo>
                    <a:cubicBezTo>
                      <a:pt x="1468" y="1174"/>
                      <a:pt x="1468" y="1165"/>
                      <a:pt x="1477" y="1165"/>
                    </a:cubicBezTo>
                    <a:cubicBezTo>
                      <a:pt x="1477" y="1156"/>
                      <a:pt x="1477" y="1156"/>
                      <a:pt x="1477" y="1156"/>
                    </a:cubicBezTo>
                    <a:close/>
                    <a:moveTo>
                      <a:pt x="1998" y="1354"/>
                    </a:moveTo>
                    <a:lnTo>
                      <a:pt x="1998" y="1364"/>
                    </a:lnTo>
                    <a:lnTo>
                      <a:pt x="1988" y="1364"/>
                    </a:lnTo>
                    <a:lnTo>
                      <a:pt x="1998" y="1354"/>
                    </a:lnTo>
                    <a:close/>
                    <a:moveTo>
                      <a:pt x="1676" y="1345"/>
                    </a:moveTo>
                    <a:lnTo>
                      <a:pt x="1667" y="1373"/>
                    </a:lnTo>
                    <a:lnTo>
                      <a:pt x="1657" y="1373"/>
                    </a:lnTo>
                    <a:cubicBezTo>
                      <a:pt x="1648" y="1364"/>
                      <a:pt x="1648" y="1364"/>
                      <a:pt x="1657" y="1354"/>
                    </a:cubicBezTo>
                    <a:cubicBezTo>
                      <a:pt x="1657" y="1354"/>
                      <a:pt x="1667" y="1354"/>
                      <a:pt x="1667" y="1345"/>
                    </a:cubicBezTo>
                    <a:close/>
                    <a:moveTo>
                      <a:pt x="2253" y="1354"/>
                    </a:moveTo>
                    <a:lnTo>
                      <a:pt x="2282" y="1383"/>
                    </a:lnTo>
                    <a:cubicBezTo>
                      <a:pt x="2277" y="1385"/>
                      <a:pt x="2273" y="1386"/>
                      <a:pt x="2269" y="1386"/>
                    </a:cubicBezTo>
                    <a:cubicBezTo>
                      <a:pt x="2259" y="1386"/>
                      <a:pt x="2253" y="1376"/>
                      <a:pt x="2253" y="1354"/>
                    </a:cubicBezTo>
                    <a:close/>
                    <a:moveTo>
                      <a:pt x="663" y="1373"/>
                    </a:moveTo>
                    <a:cubicBezTo>
                      <a:pt x="663" y="1373"/>
                      <a:pt x="663" y="1383"/>
                      <a:pt x="663" y="1383"/>
                    </a:cubicBezTo>
                    <a:cubicBezTo>
                      <a:pt x="663" y="1386"/>
                      <a:pt x="662" y="1387"/>
                      <a:pt x="661" y="1387"/>
                    </a:cubicBezTo>
                    <a:cubicBezTo>
                      <a:pt x="658" y="1387"/>
                      <a:pt x="654" y="1383"/>
                      <a:pt x="654" y="1383"/>
                    </a:cubicBezTo>
                    <a:lnTo>
                      <a:pt x="663" y="1373"/>
                    </a:lnTo>
                    <a:close/>
                    <a:moveTo>
                      <a:pt x="1487" y="1373"/>
                    </a:moveTo>
                    <a:lnTo>
                      <a:pt x="1506" y="1383"/>
                    </a:lnTo>
                    <a:lnTo>
                      <a:pt x="1496" y="1392"/>
                    </a:lnTo>
                    <a:cubicBezTo>
                      <a:pt x="1487" y="1392"/>
                      <a:pt x="1487" y="1383"/>
                      <a:pt x="1487" y="1383"/>
                    </a:cubicBezTo>
                    <a:cubicBezTo>
                      <a:pt x="1487" y="1383"/>
                      <a:pt x="1487" y="1373"/>
                      <a:pt x="1487" y="1373"/>
                    </a:cubicBezTo>
                    <a:close/>
                    <a:moveTo>
                      <a:pt x="2244" y="1364"/>
                    </a:moveTo>
                    <a:cubicBezTo>
                      <a:pt x="2244" y="1364"/>
                      <a:pt x="2253" y="1364"/>
                      <a:pt x="2253" y="1373"/>
                    </a:cubicBezTo>
                    <a:cubicBezTo>
                      <a:pt x="2253" y="1383"/>
                      <a:pt x="2244" y="1392"/>
                      <a:pt x="2234" y="1392"/>
                    </a:cubicBezTo>
                    <a:cubicBezTo>
                      <a:pt x="2234" y="1383"/>
                      <a:pt x="2234" y="1373"/>
                      <a:pt x="2234" y="1364"/>
                    </a:cubicBezTo>
                    <a:close/>
                    <a:moveTo>
                      <a:pt x="843" y="1307"/>
                    </a:moveTo>
                    <a:lnTo>
                      <a:pt x="843" y="1316"/>
                    </a:lnTo>
                    <a:lnTo>
                      <a:pt x="843" y="1326"/>
                    </a:lnTo>
                    <a:lnTo>
                      <a:pt x="853" y="1326"/>
                    </a:lnTo>
                    <a:lnTo>
                      <a:pt x="853" y="1335"/>
                    </a:lnTo>
                    <a:lnTo>
                      <a:pt x="871" y="1335"/>
                    </a:lnTo>
                    <a:cubicBezTo>
                      <a:pt x="871" y="1345"/>
                      <a:pt x="871" y="1345"/>
                      <a:pt x="871" y="1345"/>
                    </a:cubicBezTo>
                    <a:cubicBezTo>
                      <a:pt x="862" y="1354"/>
                      <a:pt x="853" y="1364"/>
                      <a:pt x="843" y="1364"/>
                    </a:cubicBezTo>
                    <a:cubicBezTo>
                      <a:pt x="824" y="1383"/>
                      <a:pt x="805" y="1392"/>
                      <a:pt x="796" y="1402"/>
                    </a:cubicBezTo>
                    <a:lnTo>
                      <a:pt x="786" y="1402"/>
                    </a:lnTo>
                    <a:cubicBezTo>
                      <a:pt x="786" y="1402"/>
                      <a:pt x="777" y="1392"/>
                      <a:pt x="777" y="1392"/>
                    </a:cubicBezTo>
                    <a:cubicBezTo>
                      <a:pt x="786" y="1392"/>
                      <a:pt x="786" y="1383"/>
                      <a:pt x="786" y="1383"/>
                    </a:cubicBezTo>
                    <a:lnTo>
                      <a:pt x="777" y="1383"/>
                    </a:lnTo>
                    <a:cubicBezTo>
                      <a:pt x="777" y="1383"/>
                      <a:pt x="767" y="1373"/>
                      <a:pt x="767" y="1364"/>
                    </a:cubicBezTo>
                    <a:lnTo>
                      <a:pt x="777" y="1364"/>
                    </a:lnTo>
                    <a:cubicBezTo>
                      <a:pt x="796" y="1364"/>
                      <a:pt x="815" y="1354"/>
                      <a:pt x="834" y="1335"/>
                    </a:cubicBezTo>
                    <a:cubicBezTo>
                      <a:pt x="824" y="1335"/>
                      <a:pt x="824" y="1335"/>
                      <a:pt x="815" y="1345"/>
                    </a:cubicBezTo>
                    <a:cubicBezTo>
                      <a:pt x="805" y="1345"/>
                      <a:pt x="805" y="1345"/>
                      <a:pt x="805" y="1335"/>
                    </a:cubicBezTo>
                    <a:cubicBezTo>
                      <a:pt x="805" y="1326"/>
                      <a:pt x="805" y="1316"/>
                      <a:pt x="805" y="1307"/>
                    </a:cubicBezTo>
                    <a:cubicBezTo>
                      <a:pt x="805" y="1307"/>
                      <a:pt x="805" y="1316"/>
                      <a:pt x="815" y="1316"/>
                    </a:cubicBezTo>
                    <a:cubicBezTo>
                      <a:pt x="815" y="1328"/>
                      <a:pt x="818" y="1332"/>
                      <a:pt x="823" y="1332"/>
                    </a:cubicBezTo>
                    <a:cubicBezTo>
                      <a:pt x="826" y="1332"/>
                      <a:pt x="830" y="1330"/>
                      <a:pt x="834" y="1326"/>
                    </a:cubicBezTo>
                    <a:cubicBezTo>
                      <a:pt x="834" y="1316"/>
                      <a:pt x="843" y="1316"/>
                      <a:pt x="843" y="1307"/>
                    </a:cubicBezTo>
                    <a:close/>
                    <a:moveTo>
                      <a:pt x="1118" y="1392"/>
                    </a:moveTo>
                    <a:cubicBezTo>
                      <a:pt x="1118" y="1402"/>
                      <a:pt x="1118" y="1402"/>
                      <a:pt x="1108" y="1402"/>
                    </a:cubicBezTo>
                    <a:cubicBezTo>
                      <a:pt x="1108" y="1392"/>
                      <a:pt x="1108" y="1392"/>
                      <a:pt x="1118" y="1392"/>
                    </a:cubicBezTo>
                    <a:close/>
                    <a:moveTo>
                      <a:pt x="1581" y="1364"/>
                    </a:moveTo>
                    <a:cubicBezTo>
                      <a:pt x="1581" y="1373"/>
                      <a:pt x="1581" y="1383"/>
                      <a:pt x="1591" y="1383"/>
                    </a:cubicBezTo>
                    <a:lnTo>
                      <a:pt x="1600" y="1383"/>
                    </a:lnTo>
                    <a:cubicBezTo>
                      <a:pt x="1591" y="1392"/>
                      <a:pt x="1591" y="1402"/>
                      <a:pt x="1581" y="1402"/>
                    </a:cubicBezTo>
                    <a:cubicBezTo>
                      <a:pt x="1572" y="1402"/>
                      <a:pt x="1572" y="1402"/>
                      <a:pt x="1562" y="1392"/>
                    </a:cubicBezTo>
                    <a:cubicBezTo>
                      <a:pt x="1562" y="1392"/>
                      <a:pt x="1562" y="1383"/>
                      <a:pt x="1562" y="1383"/>
                    </a:cubicBezTo>
                    <a:cubicBezTo>
                      <a:pt x="1572" y="1373"/>
                      <a:pt x="1572" y="1373"/>
                      <a:pt x="1581" y="1364"/>
                    </a:cubicBezTo>
                    <a:close/>
                    <a:moveTo>
                      <a:pt x="3001" y="1402"/>
                    </a:moveTo>
                    <a:lnTo>
                      <a:pt x="3001" y="1411"/>
                    </a:lnTo>
                    <a:lnTo>
                      <a:pt x="2982" y="1411"/>
                    </a:lnTo>
                    <a:lnTo>
                      <a:pt x="3001" y="1402"/>
                    </a:lnTo>
                    <a:close/>
                    <a:moveTo>
                      <a:pt x="3238" y="1364"/>
                    </a:moveTo>
                    <a:cubicBezTo>
                      <a:pt x="3238" y="1364"/>
                      <a:pt x="3247" y="1364"/>
                      <a:pt x="3247" y="1373"/>
                    </a:cubicBezTo>
                    <a:cubicBezTo>
                      <a:pt x="3247" y="1383"/>
                      <a:pt x="3247" y="1392"/>
                      <a:pt x="3247" y="1392"/>
                    </a:cubicBezTo>
                    <a:cubicBezTo>
                      <a:pt x="3247" y="1402"/>
                      <a:pt x="3247" y="1402"/>
                      <a:pt x="3238" y="1402"/>
                    </a:cubicBezTo>
                    <a:cubicBezTo>
                      <a:pt x="3238" y="1402"/>
                      <a:pt x="3228" y="1402"/>
                      <a:pt x="3219" y="1411"/>
                    </a:cubicBezTo>
                    <a:cubicBezTo>
                      <a:pt x="3209" y="1402"/>
                      <a:pt x="3200" y="1402"/>
                      <a:pt x="3190" y="1402"/>
                    </a:cubicBezTo>
                    <a:cubicBezTo>
                      <a:pt x="3181" y="1402"/>
                      <a:pt x="3181" y="1392"/>
                      <a:pt x="3190" y="1383"/>
                    </a:cubicBezTo>
                    <a:cubicBezTo>
                      <a:pt x="3200" y="1383"/>
                      <a:pt x="3209" y="1373"/>
                      <a:pt x="3219" y="1373"/>
                    </a:cubicBezTo>
                    <a:cubicBezTo>
                      <a:pt x="3219" y="1373"/>
                      <a:pt x="3228" y="1364"/>
                      <a:pt x="3238" y="1364"/>
                    </a:cubicBezTo>
                    <a:close/>
                    <a:moveTo>
                      <a:pt x="1042" y="1411"/>
                    </a:moveTo>
                    <a:lnTo>
                      <a:pt x="1061" y="1430"/>
                    </a:lnTo>
                    <a:lnTo>
                      <a:pt x="1042" y="1430"/>
                    </a:lnTo>
                    <a:cubicBezTo>
                      <a:pt x="1042" y="1421"/>
                      <a:pt x="1042" y="1421"/>
                      <a:pt x="1042" y="1411"/>
                    </a:cubicBezTo>
                    <a:close/>
                    <a:moveTo>
                      <a:pt x="2092" y="1335"/>
                    </a:moveTo>
                    <a:cubicBezTo>
                      <a:pt x="2102" y="1335"/>
                      <a:pt x="2102" y="1335"/>
                      <a:pt x="2102" y="1345"/>
                    </a:cubicBezTo>
                    <a:cubicBezTo>
                      <a:pt x="2102" y="1350"/>
                      <a:pt x="2104" y="1352"/>
                      <a:pt x="2108" y="1352"/>
                    </a:cubicBezTo>
                    <a:cubicBezTo>
                      <a:pt x="2111" y="1352"/>
                      <a:pt x="2116" y="1350"/>
                      <a:pt x="2121" y="1345"/>
                    </a:cubicBezTo>
                    <a:cubicBezTo>
                      <a:pt x="2125" y="1341"/>
                      <a:pt x="2129" y="1339"/>
                      <a:pt x="2132" y="1339"/>
                    </a:cubicBezTo>
                    <a:cubicBezTo>
                      <a:pt x="2137" y="1339"/>
                      <a:pt x="2140" y="1343"/>
                      <a:pt x="2140" y="1354"/>
                    </a:cubicBezTo>
                    <a:cubicBezTo>
                      <a:pt x="2149" y="1354"/>
                      <a:pt x="2149" y="1364"/>
                      <a:pt x="2159" y="1364"/>
                    </a:cubicBezTo>
                    <a:cubicBezTo>
                      <a:pt x="2159" y="1373"/>
                      <a:pt x="2159" y="1373"/>
                      <a:pt x="2159" y="1383"/>
                    </a:cubicBezTo>
                    <a:cubicBezTo>
                      <a:pt x="2168" y="1392"/>
                      <a:pt x="2159" y="1392"/>
                      <a:pt x="2159" y="1402"/>
                    </a:cubicBezTo>
                    <a:lnTo>
                      <a:pt x="2149" y="1402"/>
                    </a:lnTo>
                    <a:cubicBezTo>
                      <a:pt x="2159" y="1411"/>
                      <a:pt x="2149" y="1421"/>
                      <a:pt x="2149" y="1421"/>
                    </a:cubicBezTo>
                    <a:cubicBezTo>
                      <a:pt x="2143" y="1409"/>
                      <a:pt x="2138" y="1401"/>
                      <a:pt x="2127" y="1401"/>
                    </a:cubicBezTo>
                    <a:cubicBezTo>
                      <a:pt x="2121" y="1401"/>
                      <a:pt x="2113" y="1404"/>
                      <a:pt x="2102" y="1411"/>
                    </a:cubicBezTo>
                    <a:lnTo>
                      <a:pt x="2111" y="1383"/>
                    </a:lnTo>
                    <a:lnTo>
                      <a:pt x="2092" y="1383"/>
                    </a:lnTo>
                    <a:cubicBezTo>
                      <a:pt x="2092" y="1392"/>
                      <a:pt x="2092" y="1402"/>
                      <a:pt x="2092" y="1411"/>
                    </a:cubicBezTo>
                    <a:cubicBezTo>
                      <a:pt x="2092" y="1411"/>
                      <a:pt x="2083" y="1421"/>
                      <a:pt x="2083" y="1421"/>
                    </a:cubicBezTo>
                    <a:cubicBezTo>
                      <a:pt x="2074" y="1421"/>
                      <a:pt x="2064" y="1430"/>
                      <a:pt x="2055" y="1430"/>
                    </a:cubicBezTo>
                    <a:lnTo>
                      <a:pt x="2045" y="1430"/>
                    </a:lnTo>
                    <a:cubicBezTo>
                      <a:pt x="2042" y="1427"/>
                      <a:pt x="2040" y="1426"/>
                      <a:pt x="2038" y="1426"/>
                    </a:cubicBezTo>
                    <a:cubicBezTo>
                      <a:pt x="2035" y="1426"/>
                      <a:pt x="2033" y="1430"/>
                      <a:pt x="2026" y="1430"/>
                    </a:cubicBezTo>
                    <a:cubicBezTo>
                      <a:pt x="2017" y="1430"/>
                      <a:pt x="2017" y="1421"/>
                      <a:pt x="2017" y="1421"/>
                    </a:cubicBezTo>
                    <a:cubicBezTo>
                      <a:pt x="2026" y="1411"/>
                      <a:pt x="2026" y="1411"/>
                      <a:pt x="2036" y="1402"/>
                    </a:cubicBezTo>
                    <a:lnTo>
                      <a:pt x="2055" y="1402"/>
                    </a:lnTo>
                    <a:cubicBezTo>
                      <a:pt x="2055" y="1405"/>
                      <a:pt x="2056" y="1406"/>
                      <a:pt x="2057" y="1406"/>
                    </a:cubicBezTo>
                    <a:cubicBezTo>
                      <a:pt x="2060" y="1406"/>
                      <a:pt x="2064" y="1402"/>
                      <a:pt x="2064" y="1402"/>
                    </a:cubicBezTo>
                    <a:cubicBezTo>
                      <a:pt x="2064" y="1392"/>
                      <a:pt x="2064" y="1392"/>
                      <a:pt x="2074" y="1392"/>
                    </a:cubicBezTo>
                    <a:cubicBezTo>
                      <a:pt x="2083" y="1392"/>
                      <a:pt x="2083" y="1392"/>
                      <a:pt x="2083" y="1383"/>
                    </a:cubicBezTo>
                    <a:cubicBezTo>
                      <a:pt x="2083" y="1373"/>
                      <a:pt x="2074" y="1373"/>
                      <a:pt x="2074" y="1373"/>
                    </a:cubicBezTo>
                    <a:cubicBezTo>
                      <a:pt x="2064" y="1373"/>
                      <a:pt x="2055" y="1373"/>
                      <a:pt x="2055" y="1383"/>
                    </a:cubicBezTo>
                    <a:cubicBezTo>
                      <a:pt x="2055" y="1383"/>
                      <a:pt x="2055" y="1392"/>
                      <a:pt x="2055" y="1392"/>
                    </a:cubicBezTo>
                    <a:lnTo>
                      <a:pt x="2045" y="1392"/>
                    </a:lnTo>
                    <a:lnTo>
                      <a:pt x="2055" y="1354"/>
                    </a:lnTo>
                    <a:cubicBezTo>
                      <a:pt x="2058" y="1356"/>
                      <a:pt x="2062" y="1357"/>
                      <a:pt x="2065" y="1357"/>
                    </a:cubicBezTo>
                    <a:cubicBezTo>
                      <a:pt x="2077" y="1357"/>
                      <a:pt x="2085" y="1343"/>
                      <a:pt x="2092" y="1335"/>
                    </a:cubicBezTo>
                    <a:close/>
                    <a:moveTo>
                      <a:pt x="2121" y="1411"/>
                    </a:moveTo>
                    <a:lnTo>
                      <a:pt x="2121" y="1430"/>
                    </a:lnTo>
                    <a:cubicBezTo>
                      <a:pt x="2111" y="1430"/>
                      <a:pt x="2111" y="1421"/>
                      <a:pt x="2121" y="1411"/>
                    </a:cubicBezTo>
                    <a:close/>
                    <a:moveTo>
                      <a:pt x="3276" y="1392"/>
                    </a:moveTo>
                    <a:cubicBezTo>
                      <a:pt x="3285" y="1392"/>
                      <a:pt x="3295" y="1402"/>
                      <a:pt x="3295" y="1411"/>
                    </a:cubicBezTo>
                    <a:cubicBezTo>
                      <a:pt x="3295" y="1421"/>
                      <a:pt x="3285" y="1430"/>
                      <a:pt x="3285" y="1430"/>
                    </a:cubicBezTo>
                    <a:cubicBezTo>
                      <a:pt x="3276" y="1430"/>
                      <a:pt x="3257" y="1411"/>
                      <a:pt x="3257" y="1402"/>
                    </a:cubicBezTo>
                    <a:cubicBezTo>
                      <a:pt x="3257" y="1402"/>
                      <a:pt x="3266" y="1392"/>
                      <a:pt x="3276" y="1392"/>
                    </a:cubicBezTo>
                    <a:close/>
                    <a:moveTo>
                      <a:pt x="1155" y="1212"/>
                    </a:moveTo>
                    <a:cubicBezTo>
                      <a:pt x="1165" y="1222"/>
                      <a:pt x="1174" y="1231"/>
                      <a:pt x="1184" y="1241"/>
                    </a:cubicBezTo>
                    <a:cubicBezTo>
                      <a:pt x="1203" y="1250"/>
                      <a:pt x="1212" y="1269"/>
                      <a:pt x="1212" y="1288"/>
                    </a:cubicBezTo>
                    <a:cubicBezTo>
                      <a:pt x="1222" y="1298"/>
                      <a:pt x="1222" y="1307"/>
                      <a:pt x="1222" y="1326"/>
                    </a:cubicBezTo>
                    <a:cubicBezTo>
                      <a:pt x="1222" y="1326"/>
                      <a:pt x="1222" y="1335"/>
                      <a:pt x="1222" y="1335"/>
                    </a:cubicBezTo>
                    <a:lnTo>
                      <a:pt x="1212" y="1335"/>
                    </a:lnTo>
                    <a:cubicBezTo>
                      <a:pt x="1203" y="1326"/>
                      <a:pt x="1203" y="1316"/>
                      <a:pt x="1203" y="1307"/>
                    </a:cubicBezTo>
                    <a:cubicBezTo>
                      <a:pt x="1203" y="1307"/>
                      <a:pt x="1203" y="1298"/>
                      <a:pt x="1203" y="1298"/>
                    </a:cubicBezTo>
                    <a:cubicBezTo>
                      <a:pt x="1193" y="1298"/>
                      <a:pt x="1184" y="1307"/>
                      <a:pt x="1184" y="1307"/>
                    </a:cubicBezTo>
                    <a:cubicBezTo>
                      <a:pt x="1184" y="1316"/>
                      <a:pt x="1184" y="1316"/>
                      <a:pt x="1174" y="1326"/>
                    </a:cubicBezTo>
                    <a:cubicBezTo>
                      <a:pt x="1165" y="1326"/>
                      <a:pt x="1174" y="1326"/>
                      <a:pt x="1174" y="1335"/>
                    </a:cubicBezTo>
                    <a:cubicBezTo>
                      <a:pt x="1174" y="1335"/>
                      <a:pt x="1184" y="1335"/>
                      <a:pt x="1184" y="1345"/>
                    </a:cubicBezTo>
                    <a:cubicBezTo>
                      <a:pt x="1174" y="1354"/>
                      <a:pt x="1174" y="1364"/>
                      <a:pt x="1184" y="1373"/>
                    </a:cubicBezTo>
                    <a:cubicBezTo>
                      <a:pt x="1193" y="1373"/>
                      <a:pt x="1193" y="1383"/>
                      <a:pt x="1203" y="1383"/>
                    </a:cubicBezTo>
                    <a:cubicBezTo>
                      <a:pt x="1203" y="1383"/>
                      <a:pt x="1203" y="1383"/>
                      <a:pt x="1203" y="1392"/>
                    </a:cubicBezTo>
                    <a:lnTo>
                      <a:pt x="1193" y="1392"/>
                    </a:lnTo>
                    <a:cubicBezTo>
                      <a:pt x="1193" y="1392"/>
                      <a:pt x="1193" y="1402"/>
                      <a:pt x="1193" y="1402"/>
                    </a:cubicBezTo>
                    <a:cubicBezTo>
                      <a:pt x="1193" y="1411"/>
                      <a:pt x="1212" y="1421"/>
                      <a:pt x="1203" y="1430"/>
                    </a:cubicBezTo>
                    <a:cubicBezTo>
                      <a:pt x="1203" y="1440"/>
                      <a:pt x="1193" y="1440"/>
                      <a:pt x="1184" y="1440"/>
                    </a:cubicBezTo>
                    <a:cubicBezTo>
                      <a:pt x="1174" y="1440"/>
                      <a:pt x="1174" y="1430"/>
                      <a:pt x="1184" y="1430"/>
                    </a:cubicBezTo>
                    <a:cubicBezTo>
                      <a:pt x="1184" y="1421"/>
                      <a:pt x="1174" y="1402"/>
                      <a:pt x="1165" y="1402"/>
                    </a:cubicBezTo>
                    <a:cubicBezTo>
                      <a:pt x="1155" y="1402"/>
                      <a:pt x="1155" y="1402"/>
                      <a:pt x="1155" y="1392"/>
                    </a:cubicBezTo>
                    <a:cubicBezTo>
                      <a:pt x="1155" y="1383"/>
                      <a:pt x="1155" y="1383"/>
                      <a:pt x="1155" y="1373"/>
                    </a:cubicBezTo>
                    <a:cubicBezTo>
                      <a:pt x="1155" y="1364"/>
                      <a:pt x="1155" y="1364"/>
                      <a:pt x="1155" y="1354"/>
                    </a:cubicBezTo>
                    <a:cubicBezTo>
                      <a:pt x="1155" y="1345"/>
                      <a:pt x="1165" y="1345"/>
                      <a:pt x="1165" y="1335"/>
                    </a:cubicBezTo>
                    <a:lnTo>
                      <a:pt x="1146" y="1335"/>
                    </a:lnTo>
                    <a:cubicBezTo>
                      <a:pt x="1136" y="1335"/>
                      <a:pt x="1136" y="1345"/>
                      <a:pt x="1136" y="1345"/>
                    </a:cubicBezTo>
                    <a:cubicBezTo>
                      <a:pt x="1127" y="1354"/>
                      <a:pt x="1127" y="1364"/>
                      <a:pt x="1127" y="1373"/>
                    </a:cubicBezTo>
                    <a:lnTo>
                      <a:pt x="1118" y="1373"/>
                    </a:lnTo>
                    <a:cubicBezTo>
                      <a:pt x="1118" y="1373"/>
                      <a:pt x="1118" y="1373"/>
                      <a:pt x="1108" y="1364"/>
                    </a:cubicBezTo>
                    <a:cubicBezTo>
                      <a:pt x="1108" y="1354"/>
                      <a:pt x="1108" y="1335"/>
                      <a:pt x="1108" y="1326"/>
                    </a:cubicBezTo>
                    <a:cubicBezTo>
                      <a:pt x="1099" y="1335"/>
                      <a:pt x="1089" y="1345"/>
                      <a:pt x="1089" y="1354"/>
                    </a:cubicBezTo>
                    <a:cubicBezTo>
                      <a:pt x="1080" y="1364"/>
                      <a:pt x="1070" y="1373"/>
                      <a:pt x="1061" y="1373"/>
                    </a:cubicBezTo>
                    <a:cubicBezTo>
                      <a:pt x="1051" y="1364"/>
                      <a:pt x="1051" y="1354"/>
                      <a:pt x="1042" y="1354"/>
                    </a:cubicBezTo>
                    <a:cubicBezTo>
                      <a:pt x="1042" y="1345"/>
                      <a:pt x="1042" y="1335"/>
                      <a:pt x="1042" y="1335"/>
                    </a:cubicBezTo>
                    <a:cubicBezTo>
                      <a:pt x="1042" y="1326"/>
                      <a:pt x="1042" y="1316"/>
                      <a:pt x="1032" y="1316"/>
                    </a:cubicBezTo>
                    <a:cubicBezTo>
                      <a:pt x="1023" y="1316"/>
                      <a:pt x="1013" y="1326"/>
                      <a:pt x="1013" y="1326"/>
                    </a:cubicBezTo>
                    <a:cubicBezTo>
                      <a:pt x="1013" y="1335"/>
                      <a:pt x="1013" y="1335"/>
                      <a:pt x="1013" y="1335"/>
                    </a:cubicBezTo>
                    <a:cubicBezTo>
                      <a:pt x="1004" y="1345"/>
                      <a:pt x="985" y="1345"/>
                      <a:pt x="976" y="1345"/>
                    </a:cubicBezTo>
                    <a:cubicBezTo>
                      <a:pt x="966" y="1345"/>
                      <a:pt x="957" y="1345"/>
                      <a:pt x="957" y="1354"/>
                    </a:cubicBezTo>
                    <a:lnTo>
                      <a:pt x="957" y="1364"/>
                    </a:lnTo>
                    <a:cubicBezTo>
                      <a:pt x="947" y="1373"/>
                      <a:pt x="947" y="1383"/>
                      <a:pt x="966" y="1392"/>
                    </a:cubicBezTo>
                    <a:cubicBezTo>
                      <a:pt x="961" y="1397"/>
                      <a:pt x="959" y="1399"/>
                      <a:pt x="957" y="1399"/>
                    </a:cubicBezTo>
                    <a:cubicBezTo>
                      <a:pt x="954" y="1399"/>
                      <a:pt x="952" y="1397"/>
                      <a:pt x="947" y="1392"/>
                    </a:cubicBezTo>
                    <a:cubicBezTo>
                      <a:pt x="947" y="1392"/>
                      <a:pt x="938" y="1392"/>
                      <a:pt x="938" y="1383"/>
                    </a:cubicBezTo>
                    <a:cubicBezTo>
                      <a:pt x="938" y="1392"/>
                      <a:pt x="938" y="1392"/>
                      <a:pt x="938" y="1402"/>
                    </a:cubicBezTo>
                    <a:cubicBezTo>
                      <a:pt x="938" y="1411"/>
                      <a:pt x="928" y="1421"/>
                      <a:pt x="919" y="1421"/>
                    </a:cubicBezTo>
                    <a:cubicBezTo>
                      <a:pt x="919" y="1421"/>
                      <a:pt x="919" y="1411"/>
                      <a:pt x="919" y="1411"/>
                    </a:cubicBezTo>
                    <a:cubicBezTo>
                      <a:pt x="909" y="1402"/>
                      <a:pt x="909" y="1402"/>
                      <a:pt x="900" y="1402"/>
                    </a:cubicBezTo>
                    <a:lnTo>
                      <a:pt x="881" y="1402"/>
                    </a:lnTo>
                    <a:cubicBezTo>
                      <a:pt x="871" y="1402"/>
                      <a:pt x="871" y="1411"/>
                      <a:pt x="871" y="1411"/>
                    </a:cubicBezTo>
                    <a:cubicBezTo>
                      <a:pt x="871" y="1411"/>
                      <a:pt x="871" y="1411"/>
                      <a:pt x="871" y="1421"/>
                    </a:cubicBezTo>
                    <a:cubicBezTo>
                      <a:pt x="862" y="1421"/>
                      <a:pt x="862" y="1411"/>
                      <a:pt x="862" y="1411"/>
                    </a:cubicBezTo>
                    <a:cubicBezTo>
                      <a:pt x="853" y="1392"/>
                      <a:pt x="853" y="1373"/>
                      <a:pt x="871" y="1364"/>
                    </a:cubicBezTo>
                    <a:cubicBezTo>
                      <a:pt x="881" y="1345"/>
                      <a:pt x="900" y="1335"/>
                      <a:pt x="919" y="1316"/>
                    </a:cubicBezTo>
                    <a:cubicBezTo>
                      <a:pt x="919" y="1307"/>
                      <a:pt x="919" y="1307"/>
                      <a:pt x="928" y="1298"/>
                    </a:cubicBezTo>
                    <a:lnTo>
                      <a:pt x="909" y="1298"/>
                    </a:lnTo>
                    <a:cubicBezTo>
                      <a:pt x="915" y="1295"/>
                      <a:pt x="919" y="1294"/>
                      <a:pt x="922" y="1294"/>
                    </a:cubicBezTo>
                    <a:cubicBezTo>
                      <a:pt x="929" y="1294"/>
                      <a:pt x="931" y="1300"/>
                      <a:pt x="938" y="1307"/>
                    </a:cubicBezTo>
                    <a:cubicBezTo>
                      <a:pt x="938" y="1307"/>
                      <a:pt x="947" y="1307"/>
                      <a:pt x="957" y="1298"/>
                    </a:cubicBezTo>
                    <a:cubicBezTo>
                      <a:pt x="966" y="1298"/>
                      <a:pt x="966" y="1298"/>
                      <a:pt x="966" y="1288"/>
                    </a:cubicBezTo>
                    <a:cubicBezTo>
                      <a:pt x="966" y="1279"/>
                      <a:pt x="976" y="1269"/>
                      <a:pt x="985" y="1269"/>
                    </a:cubicBezTo>
                    <a:cubicBezTo>
                      <a:pt x="985" y="1260"/>
                      <a:pt x="995" y="1260"/>
                      <a:pt x="995" y="1260"/>
                    </a:cubicBezTo>
                    <a:lnTo>
                      <a:pt x="1004" y="1260"/>
                    </a:lnTo>
                    <a:cubicBezTo>
                      <a:pt x="1004" y="1260"/>
                      <a:pt x="1004" y="1269"/>
                      <a:pt x="1004" y="1279"/>
                    </a:cubicBezTo>
                    <a:cubicBezTo>
                      <a:pt x="1004" y="1288"/>
                      <a:pt x="1013" y="1288"/>
                      <a:pt x="1013" y="1288"/>
                    </a:cubicBezTo>
                    <a:cubicBezTo>
                      <a:pt x="1023" y="1288"/>
                      <a:pt x="1023" y="1288"/>
                      <a:pt x="1023" y="1279"/>
                    </a:cubicBezTo>
                    <a:cubicBezTo>
                      <a:pt x="1023" y="1279"/>
                      <a:pt x="1023" y="1269"/>
                      <a:pt x="1023" y="1269"/>
                    </a:cubicBezTo>
                    <a:cubicBezTo>
                      <a:pt x="1032" y="1279"/>
                      <a:pt x="1032" y="1288"/>
                      <a:pt x="1042" y="1288"/>
                    </a:cubicBezTo>
                    <a:cubicBezTo>
                      <a:pt x="1042" y="1293"/>
                      <a:pt x="1044" y="1295"/>
                      <a:pt x="1047" y="1295"/>
                    </a:cubicBezTo>
                    <a:cubicBezTo>
                      <a:pt x="1049" y="1295"/>
                      <a:pt x="1051" y="1293"/>
                      <a:pt x="1051" y="1288"/>
                    </a:cubicBezTo>
                    <a:cubicBezTo>
                      <a:pt x="1061" y="1288"/>
                      <a:pt x="1070" y="1279"/>
                      <a:pt x="1070" y="1279"/>
                    </a:cubicBezTo>
                    <a:lnTo>
                      <a:pt x="1089" y="1250"/>
                    </a:lnTo>
                    <a:cubicBezTo>
                      <a:pt x="1089" y="1250"/>
                      <a:pt x="1089" y="1260"/>
                      <a:pt x="1099" y="1260"/>
                    </a:cubicBezTo>
                    <a:cubicBezTo>
                      <a:pt x="1099" y="1260"/>
                      <a:pt x="1099" y="1260"/>
                      <a:pt x="1108" y="1269"/>
                    </a:cubicBezTo>
                    <a:lnTo>
                      <a:pt x="1127" y="1269"/>
                    </a:lnTo>
                    <a:cubicBezTo>
                      <a:pt x="1127" y="1250"/>
                      <a:pt x="1136" y="1231"/>
                      <a:pt x="1155" y="1212"/>
                    </a:cubicBezTo>
                    <a:close/>
                    <a:moveTo>
                      <a:pt x="1506" y="1421"/>
                    </a:moveTo>
                    <a:cubicBezTo>
                      <a:pt x="1506" y="1430"/>
                      <a:pt x="1515" y="1430"/>
                      <a:pt x="1515" y="1430"/>
                    </a:cubicBezTo>
                    <a:lnTo>
                      <a:pt x="1506" y="1440"/>
                    </a:lnTo>
                    <a:lnTo>
                      <a:pt x="1506" y="1421"/>
                    </a:lnTo>
                    <a:close/>
                    <a:moveTo>
                      <a:pt x="2102" y="1430"/>
                    </a:moveTo>
                    <a:cubicBezTo>
                      <a:pt x="2102" y="1430"/>
                      <a:pt x="2102" y="1430"/>
                      <a:pt x="2111" y="1440"/>
                    </a:cubicBezTo>
                    <a:lnTo>
                      <a:pt x="2092" y="1440"/>
                    </a:lnTo>
                    <a:cubicBezTo>
                      <a:pt x="2092" y="1430"/>
                      <a:pt x="2092" y="1430"/>
                      <a:pt x="2102" y="1430"/>
                    </a:cubicBezTo>
                    <a:close/>
                    <a:moveTo>
                      <a:pt x="1941" y="1241"/>
                    </a:moveTo>
                    <a:cubicBezTo>
                      <a:pt x="1941" y="1241"/>
                      <a:pt x="1951" y="1241"/>
                      <a:pt x="1951" y="1250"/>
                    </a:cubicBezTo>
                    <a:cubicBezTo>
                      <a:pt x="1951" y="1255"/>
                      <a:pt x="1953" y="1257"/>
                      <a:pt x="1956" y="1257"/>
                    </a:cubicBezTo>
                    <a:cubicBezTo>
                      <a:pt x="1960" y="1257"/>
                      <a:pt x="1965" y="1255"/>
                      <a:pt x="1969" y="1250"/>
                    </a:cubicBezTo>
                    <a:cubicBezTo>
                      <a:pt x="1969" y="1245"/>
                      <a:pt x="1969" y="1243"/>
                      <a:pt x="1971" y="1243"/>
                    </a:cubicBezTo>
                    <a:cubicBezTo>
                      <a:pt x="1972" y="1243"/>
                      <a:pt x="1974" y="1245"/>
                      <a:pt x="1979" y="1250"/>
                    </a:cubicBezTo>
                    <a:cubicBezTo>
                      <a:pt x="1988" y="1260"/>
                      <a:pt x="1998" y="1269"/>
                      <a:pt x="1998" y="1288"/>
                    </a:cubicBezTo>
                    <a:cubicBezTo>
                      <a:pt x="1998" y="1298"/>
                      <a:pt x="2007" y="1298"/>
                      <a:pt x="2017" y="1298"/>
                    </a:cubicBezTo>
                    <a:cubicBezTo>
                      <a:pt x="2026" y="1307"/>
                      <a:pt x="2026" y="1316"/>
                      <a:pt x="2017" y="1326"/>
                    </a:cubicBezTo>
                    <a:cubicBezTo>
                      <a:pt x="2017" y="1316"/>
                      <a:pt x="2007" y="1298"/>
                      <a:pt x="1998" y="1298"/>
                    </a:cubicBezTo>
                    <a:cubicBezTo>
                      <a:pt x="1988" y="1298"/>
                      <a:pt x="1979" y="1298"/>
                      <a:pt x="1969" y="1307"/>
                    </a:cubicBezTo>
                    <a:cubicBezTo>
                      <a:pt x="1969" y="1316"/>
                      <a:pt x="1960" y="1326"/>
                      <a:pt x="1951" y="1326"/>
                    </a:cubicBezTo>
                    <a:cubicBezTo>
                      <a:pt x="1951" y="1335"/>
                      <a:pt x="1951" y="1335"/>
                      <a:pt x="1941" y="1335"/>
                    </a:cubicBezTo>
                    <a:cubicBezTo>
                      <a:pt x="1941" y="1345"/>
                      <a:pt x="1941" y="1345"/>
                      <a:pt x="1932" y="1345"/>
                    </a:cubicBezTo>
                    <a:lnTo>
                      <a:pt x="1922" y="1345"/>
                    </a:lnTo>
                    <a:cubicBezTo>
                      <a:pt x="1913" y="1345"/>
                      <a:pt x="1913" y="1354"/>
                      <a:pt x="1913" y="1364"/>
                    </a:cubicBezTo>
                    <a:cubicBezTo>
                      <a:pt x="1913" y="1373"/>
                      <a:pt x="1903" y="1373"/>
                      <a:pt x="1903" y="1373"/>
                    </a:cubicBezTo>
                    <a:cubicBezTo>
                      <a:pt x="1894" y="1373"/>
                      <a:pt x="1884" y="1373"/>
                      <a:pt x="1875" y="1383"/>
                    </a:cubicBezTo>
                    <a:cubicBezTo>
                      <a:pt x="1865" y="1383"/>
                      <a:pt x="1865" y="1392"/>
                      <a:pt x="1856" y="1392"/>
                    </a:cubicBezTo>
                    <a:cubicBezTo>
                      <a:pt x="1846" y="1402"/>
                      <a:pt x="1846" y="1402"/>
                      <a:pt x="1846" y="1402"/>
                    </a:cubicBezTo>
                    <a:cubicBezTo>
                      <a:pt x="1837" y="1411"/>
                      <a:pt x="1827" y="1421"/>
                      <a:pt x="1818" y="1421"/>
                    </a:cubicBezTo>
                    <a:cubicBezTo>
                      <a:pt x="1818" y="1430"/>
                      <a:pt x="1818" y="1440"/>
                      <a:pt x="1809" y="1440"/>
                    </a:cubicBezTo>
                    <a:lnTo>
                      <a:pt x="1799" y="1430"/>
                    </a:lnTo>
                    <a:cubicBezTo>
                      <a:pt x="1799" y="1440"/>
                      <a:pt x="1799" y="1440"/>
                      <a:pt x="1799" y="1440"/>
                    </a:cubicBezTo>
                    <a:cubicBezTo>
                      <a:pt x="1799" y="1440"/>
                      <a:pt x="1790" y="1449"/>
                      <a:pt x="1790" y="1449"/>
                    </a:cubicBezTo>
                    <a:cubicBezTo>
                      <a:pt x="1780" y="1440"/>
                      <a:pt x="1771" y="1440"/>
                      <a:pt x="1771" y="1430"/>
                    </a:cubicBezTo>
                    <a:cubicBezTo>
                      <a:pt x="1780" y="1392"/>
                      <a:pt x="1790" y="1345"/>
                      <a:pt x="1799" y="1307"/>
                    </a:cubicBezTo>
                    <a:cubicBezTo>
                      <a:pt x="1799" y="1298"/>
                      <a:pt x="1799" y="1298"/>
                      <a:pt x="1809" y="1298"/>
                    </a:cubicBezTo>
                    <a:cubicBezTo>
                      <a:pt x="1809" y="1288"/>
                      <a:pt x="1809" y="1279"/>
                      <a:pt x="1799" y="1269"/>
                    </a:cubicBezTo>
                    <a:cubicBezTo>
                      <a:pt x="1799" y="1269"/>
                      <a:pt x="1799" y="1260"/>
                      <a:pt x="1799" y="1260"/>
                    </a:cubicBezTo>
                    <a:cubicBezTo>
                      <a:pt x="1804" y="1255"/>
                      <a:pt x="1806" y="1253"/>
                      <a:pt x="1809" y="1253"/>
                    </a:cubicBezTo>
                    <a:cubicBezTo>
                      <a:pt x="1811" y="1253"/>
                      <a:pt x="1813" y="1255"/>
                      <a:pt x="1818" y="1260"/>
                    </a:cubicBezTo>
                    <a:cubicBezTo>
                      <a:pt x="1818" y="1260"/>
                      <a:pt x="1827" y="1269"/>
                      <a:pt x="1827" y="1279"/>
                    </a:cubicBezTo>
                    <a:cubicBezTo>
                      <a:pt x="1837" y="1269"/>
                      <a:pt x="1837" y="1269"/>
                      <a:pt x="1837" y="1269"/>
                    </a:cubicBezTo>
                    <a:cubicBezTo>
                      <a:pt x="1842" y="1264"/>
                      <a:pt x="1844" y="1262"/>
                      <a:pt x="1845" y="1262"/>
                    </a:cubicBezTo>
                    <a:cubicBezTo>
                      <a:pt x="1846" y="1262"/>
                      <a:pt x="1846" y="1264"/>
                      <a:pt x="1846" y="1269"/>
                    </a:cubicBezTo>
                    <a:cubicBezTo>
                      <a:pt x="1856" y="1288"/>
                      <a:pt x="1856" y="1298"/>
                      <a:pt x="1865" y="1316"/>
                    </a:cubicBezTo>
                    <a:cubicBezTo>
                      <a:pt x="1875" y="1298"/>
                      <a:pt x="1875" y="1298"/>
                      <a:pt x="1865" y="1279"/>
                    </a:cubicBezTo>
                    <a:lnTo>
                      <a:pt x="1875" y="1279"/>
                    </a:lnTo>
                    <a:cubicBezTo>
                      <a:pt x="1875" y="1279"/>
                      <a:pt x="1875" y="1279"/>
                      <a:pt x="1875" y="1288"/>
                    </a:cubicBezTo>
                    <a:cubicBezTo>
                      <a:pt x="1884" y="1288"/>
                      <a:pt x="1884" y="1298"/>
                      <a:pt x="1894" y="1298"/>
                    </a:cubicBezTo>
                    <a:cubicBezTo>
                      <a:pt x="1903" y="1298"/>
                      <a:pt x="1922" y="1298"/>
                      <a:pt x="1922" y="1288"/>
                    </a:cubicBezTo>
                    <a:cubicBezTo>
                      <a:pt x="1932" y="1279"/>
                      <a:pt x="1932" y="1269"/>
                      <a:pt x="1932" y="1260"/>
                    </a:cubicBezTo>
                    <a:cubicBezTo>
                      <a:pt x="1932" y="1250"/>
                      <a:pt x="1932" y="1241"/>
                      <a:pt x="1941" y="1241"/>
                    </a:cubicBezTo>
                    <a:close/>
                    <a:moveTo>
                      <a:pt x="2367" y="1440"/>
                    </a:moveTo>
                    <a:cubicBezTo>
                      <a:pt x="2367" y="1449"/>
                      <a:pt x="2376" y="1449"/>
                      <a:pt x="2376" y="1449"/>
                    </a:cubicBezTo>
                    <a:lnTo>
                      <a:pt x="2367" y="1458"/>
                    </a:lnTo>
                    <a:cubicBezTo>
                      <a:pt x="2367" y="1449"/>
                      <a:pt x="2367" y="1449"/>
                      <a:pt x="2367" y="1449"/>
                    </a:cubicBezTo>
                    <a:cubicBezTo>
                      <a:pt x="2367" y="1449"/>
                      <a:pt x="2367" y="1449"/>
                      <a:pt x="2367" y="1440"/>
                    </a:cubicBezTo>
                    <a:close/>
                    <a:moveTo>
                      <a:pt x="1591" y="1421"/>
                    </a:moveTo>
                    <a:cubicBezTo>
                      <a:pt x="1591" y="1440"/>
                      <a:pt x="1610" y="1449"/>
                      <a:pt x="1600" y="1468"/>
                    </a:cubicBezTo>
                    <a:cubicBezTo>
                      <a:pt x="1591" y="1468"/>
                      <a:pt x="1581" y="1468"/>
                      <a:pt x="1581" y="1458"/>
                    </a:cubicBezTo>
                    <a:lnTo>
                      <a:pt x="1572" y="1458"/>
                    </a:lnTo>
                    <a:cubicBezTo>
                      <a:pt x="1572" y="1440"/>
                      <a:pt x="1581" y="1430"/>
                      <a:pt x="1591" y="1421"/>
                    </a:cubicBezTo>
                    <a:close/>
                    <a:moveTo>
                      <a:pt x="1676" y="1411"/>
                    </a:moveTo>
                    <a:cubicBezTo>
                      <a:pt x="1685" y="1411"/>
                      <a:pt x="1685" y="1421"/>
                      <a:pt x="1685" y="1430"/>
                    </a:cubicBezTo>
                    <a:cubicBezTo>
                      <a:pt x="1685" y="1440"/>
                      <a:pt x="1685" y="1449"/>
                      <a:pt x="1676" y="1458"/>
                    </a:cubicBezTo>
                    <a:cubicBezTo>
                      <a:pt x="1676" y="1468"/>
                      <a:pt x="1676" y="1468"/>
                      <a:pt x="1667" y="1468"/>
                    </a:cubicBezTo>
                    <a:cubicBezTo>
                      <a:pt x="1667" y="1468"/>
                      <a:pt x="1667" y="1458"/>
                      <a:pt x="1667" y="1458"/>
                    </a:cubicBezTo>
                    <a:cubicBezTo>
                      <a:pt x="1667" y="1449"/>
                      <a:pt x="1667" y="1449"/>
                      <a:pt x="1657" y="1449"/>
                    </a:cubicBezTo>
                    <a:cubicBezTo>
                      <a:pt x="1657" y="1440"/>
                      <a:pt x="1657" y="1440"/>
                      <a:pt x="1657" y="1440"/>
                    </a:cubicBezTo>
                    <a:cubicBezTo>
                      <a:pt x="1657" y="1430"/>
                      <a:pt x="1667" y="1421"/>
                      <a:pt x="1667" y="1421"/>
                    </a:cubicBezTo>
                    <a:cubicBezTo>
                      <a:pt x="1667" y="1411"/>
                      <a:pt x="1667" y="1411"/>
                      <a:pt x="1676" y="1411"/>
                    </a:cubicBezTo>
                    <a:close/>
                    <a:moveTo>
                      <a:pt x="2152" y="1435"/>
                    </a:moveTo>
                    <a:cubicBezTo>
                      <a:pt x="2153" y="1435"/>
                      <a:pt x="2156" y="1436"/>
                      <a:pt x="2159" y="1440"/>
                    </a:cubicBezTo>
                    <a:cubicBezTo>
                      <a:pt x="2159" y="1458"/>
                      <a:pt x="2140" y="1468"/>
                      <a:pt x="2121" y="1468"/>
                    </a:cubicBezTo>
                    <a:cubicBezTo>
                      <a:pt x="2121" y="1468"/>
                      <a:pt x="2121" y="1458"/>
                      <a:pt x="2121" y="1458"/>
                    </a:cubicBezTo>
                    <a:cubicBezTo>
                      <a:pt x="2130" y="1458"/>
                      <a:pt x="2140" y="1449"/>
                      <a:pt x="2140" y="1440"/>
                    </a:cubicBezTo>
                    <a:cubicBezTo>
                      <a:pt x="2146" y="1440"/>
                      <a:pt x="2148" y="1435"/>
                      <a:pt x="2152" y="1435"/>
                    </a:cubicBezTo>
                    <a:close/>
                    <a:moveTo>
                      <a:pt x="1544" y="1392"/>
                    </a:moveTo>
                    <a:lnTo>
                      <a:pt x="1553" y="1411"/>
                    </a:lnTo>
                    <a:cubicBezTo>
                      <a:pt x="1553" y="1421"/>
                      <a:pt x="1544" y="1411"/>
                      <a:pt x="1544" y="1430"/>
                    </a:cubicBezTo>
                    <a:cubicBezTo>
                      <a:pt x="1544" y="1440"/>
                      <a:pt x="1553" y="1440"/>
                      <a:pt x="1562" y="1440"/>
                    </a:cubicBezTo>
                    <a:cubicBezTo>
                      <a:pt x="1562" y="1458"/>
                      <a:pt x="1553" y="1468"/>
                      <a:pt x="1534" y="1477"/>
                    </a:cubicBezTo>
                    <a:cubicBezTo>
                      <a:pt x="1525" y="1477"/>
                      <a:pt x="1515" y="1477"/>
                      <a:pt x="1515" y="1468"/>
                    </a:cubicBezTo>
                    <a:cubicBezTo>
                      <a:pt x="1515" y="1468"/>
                      <a:pt x="1515" y="1458"/>
                      <a:pt x="1515" y="1449"/>
                    </a:cubicBezTo>
                    <a:cubicBezTo>
                      <a:pt x="1515" y="1449"/>
                      <a:pt x="1515" y="1440"/>
                      <a:pt x="1525" y="1440"/>
                    </a:cubicBezTo>
                    <a:cubicBezTo>
                      <a:pt x="1534" y="1440"/>
                      <a:pt x="1534" y="1440"/>
                      <a:pt x="1534" y="1430"/>
                    </a:cubicBezTo>
                    <a:cubicBezTo>
                      <a:pt x="1534" y="1421"/>
                      <a:pt x="1534" y="1402"/>
                      <a:pt x="1544" y="1392"/>
                    </a:cubicBezTo>
                    <a:close/>
                    <a:moveTo>
                      <a:pt x="2055" y="1458"/>
                    </a:moveTo>
                    <a:lnTo>
                      <a:pt x="2055" y="1468"/>
                    </a:lnTo>
                    <a:cubicBezTo>
                      <a:pt x="2055" y="1468"/>
                      <a:pt x="2055" y="1477"/>
                      <a:pt x="2055" y="1477"/>
                    </a:cubicBezTo>
                    <a:lnTo>
                      <a:pt x="2036" y="1477"/>
                    </a:lnTo>
                    <a:lnTo>
                      <a:pt x="2055" y="1458"/>
                    </a:lnTo>
                    <a:close/>
                    <a:moveTo>
                      <a:pt x="2537" y="1212"/>
                    </a:moveTo>
                    <a:cubicBezTo>
                      <a:pt x="2537" y="1222"/>
                      <a:pt x="2547" y="1231"/>
                      <a:pt x="2556" y="1231"/>
                    </a:cubicBezTo>
                    <a:cubicBezTo>
                      <a:pt x="2556" y="1231"/>
                      <a:pt x="2566" y="1231"/>
                      <a:pt x="2566" y="1241"/>
                    </a:cubicBezTo>
                    <a:cubicBezTo>
                      <a:pt x="2566" y="1241"/>
                      <a:pt x="2566" y="1250"/>
                      <a:pt x="2566" y="1250"/>
                    </a:cubicBezTo>
                    <a:cubicBezTo>
                      <a:pt x="2566" y="1260"/>
                      <a:pt x="2556" y="1260"/>
                      <a:pt x="2547" y="1269"/>
                    </a:cubicBezTo>
                    <a:lnTo>
                      <a:pt x="2575" y="1288"/>
                    </a:lnTo>
                    <a:cubicBezTo>
                      <a:pt x="2575" y="1288"/>
                      <a:pt x="2575" y="1279"/>
                      <a:pt x="2575" y="1279"/>
                    </a:cubicBezTo>
                    <a:cubicBezTo>
                      <a:pt x="2566" y="1269"/>
                      <a:pt x="2575" y="1260"/>
                      <a:pt x="2575" y="1250"/>
                    </a:cubicBezTo>
                    <a:cubicBezTo>
                      <a:pt x="2594" y="1250"/>
                      <a:pt x="2604" y="1250"/>
                      <a:pt x="2613" y="1260"/>
                    </a:cubicBezTo>
                    <a:cubicBezTo>
                      <a:pt x="2613" y="1269"/>
                      <a:pt x="2613" y="1269"/>
                      <a:pt x="2623" y="1279"/>
                    </a:cubicBezTo>
                    <a:cubicBezTo>
                      <a:pt x="2623" y="1279"/>
                      <a:pt x="2623" y="1288"/>
                      <a:pt x="2623" y="1288"/>
                    </a:cubicBezTo>
                    <a:cubicBezTo>
                      <a:pt x="2623" y="1298"/>
                      <a:pt x="2632" y="1298"/>
                      <a:pt x="2632" y="1298"/>
                    </a:cubicBezTo>
                    <a:cubicBezTo>
                      <a:pt x="2637" y="1293"/>
                      <a:pt x="2641" y="1290"/>
                      <a:pt x="2645" y="1290"/>
                    </a:cubicBezTo>
                    <a:cubicBezTo>
                      <a:pt x="2649" y="1290"/>
                      <a:pt x="2651" y="1293"/>
                      <a:pt x="2651" y="1298"/>
                    </a:cubicBezTo>
                    <a:cubicBezTo>
                      <a:pt x="2660" y="1298"/>
                      <a:pt x="2660" y="1298"/>
                      <a:pt x="2660" y="1288"/>
                    </a:cubicBezTo>
                    <a:lnTo>
                      <a:pt x="2679" y="1288"/>
                    </a:lnTo>
                    <a:cubicBezTo>
                      <a:pt x="2679" y="1288"/>
                      <a:pt x="2670" y="1298"/>
                      <a:pt x="2670" y="1298"/>
                    </a:cubicBezTo>
                    <a:cubicBezTo>
                      <a:pt x="2670" y="1298"/>
                      <a:pt x="2670" y="1307"/>
                      <a:pt x="2670" y="1307"/>
                    </a:cubicBezTo>
                    <a:cubicBezTo>
                      <a:pt x="2660" y="1326"/>
                      <a:pt x="2651" y="1345"/>
                      <a:pt x="2641" y="1364"/>
                    </a:cubicBezTo>
                    <a:cubicBezTo>
                      <a:pt x="2632" y="1364"/>
                      <a:pt x="2632" y="1373"/>
                      <a:pt x="2623" y="1373"/>
                    </a:cubicBezTo>
                    <a:cubicBezTo>
                      <a:pt x="2623" y="1373"/>
                      <a:pt x="2623" y="1373"/>
                      <a:pt x="2613" y="1383"/>
                    </a:cubicBezTo>
                    <a:cubicBezTo>
                      <a:pt x="2613" y="1392"/>
                      <a:pt x="2613" y="1402"/>
                      <a:pt x="2604" y="1411"/>
                    </a:cubicBezTo>
                    <a:cubicBezTo>
                      <a:pt x="2594" y="1402"/>
                      <a:pt x="2585" y="1402"/>
                      <a:pt x="2585" y="1392"/>
                    </a:cubicBezTo>
                    <a:cubicBezTo>
                      <a:pt x="2575" y="1392"/>
                      <a:pt x="2575" y="1383"/>
                      <a:pt x="2575" y="1383"/>
                    </a:cubicBezTo>
                    <a:cubicBezTo>
                      <a:pt x="2575" y="1383"/>
                      <a:pt x="2566" y="1373"/>
                      <a:pt x="2566" y="1373"/>
                    </a:cubicBezTo>
                    <a:cubicBezTo>
                      <a:pt x="2566" y="1373"/>
                      <a:pt x="2556" y="1383"/>
                      <a:pt x="2556" y="1383"/>
                    </a:cubicBezTo>
                    <a:cubicBezTo>
                      <a:pt x="2556" y="1389"/>
                      <a:pt x="2547" y="1396"/>
                      <a:pt x="2538" y="1396"/>
                    </a:cubicBezTo>
                    <a:cubicBezTo>
                      <a:pt x="2534" y="1396"/>
                      <a:pt x="2531" y="1395"/>
                      <a:pt x="2528" y="1392"/>
                    </a:cubicBezTo>
                    <a:cubicBezTo>
                      <a:pt x="2528" y="1392"/>
                      <a:pt x="2528" y="1383"/>
                      <a:pt x="2528" y="1383"/>
                    </a:cubicBezTo>
                    <a:cubicBezTo>
                      <a:pt x="2528" y="1383"/>
                      <a:pt x="2528" y="1373"/>
                      <a:pt x="2537" y="1364"/>
                    </a:cubicBezTo>
                    <a:lnTo>
                      <a:pt x="2537" y="1364"/>
                    </a:lnTo>
                    <a:cubicBezTo>
                      <a:pt x="2509" y="1373"/>
                      <a:pt x="2490" y="1383"/>
                      <a:pt x="2490" y="1402"/>
                    </a:cubicBezTo>
                    <a:lnTo>
                      <a:pt x="2500" y="1402"/>
                    </a:lnTo>
                    <a:lnTo>
                      <a:pt x="2490" y="1421"/>
                    </a:lnTo>
                    <a:lnTo>
                      <a:pt x="2481" y="1402"/>
                    </a:lnTo>
                    <a:cubicBezTo>
                      <a:pt x="2481" y="1411"/>
                      <a:pt x="2471" y="1411"/>
                      <a:pt x="2471" y="1421"/>
                    </a:cubicBezTo>
                    <a:cubicBezTo>
                      <a:pt x="2481" y="1430"/>
                      <a:pt x="2481" y="1440"/>
                      <a:pt x="2481" y="1449"/>
                    </a:cubicBezTo>
                    <a:cubicBezTo>
                      <a:pt x="2471" y="1458"/>
                      <a:pt x="2471" y="1468"/>
                      <a:pt x="2462" y="1468"/>
                    </a:cubicBezTo>
                    <a:cubicBezTo>
                      <a:pt x="2462" y="1477"/>
                      <a:pt x="2462" y="1477"/>
                      <a:pt x="2462" y="1477"/>
                    </a:cubicBezTo>
                    <a:cubicBezTo>
                      <a:pt x="2452" y="1477"/>
                      <a:pt x="2433" y="1468"/>
                      <a:pt x="2433" y="1458"/>
                    </a:cubicBezTo>
                    <a:cubicBezTo>
                      <a:pt x="2433" y="1449"/>
                      <a:pt x="2424" y="1440"/>
                      <a:pt x="2424" y="1440"/>
                    </a:cubicBezTo>
                    <a:cubicBezTo>
                      <a:pt x="2414" y="1430"/>
                      <a:pt x="2414" y="1430"/>
                      <a:pt x="2414" y="1430"/>
                    </a:cubicBezTo>
                    <a:cubicBezTo>
                      <a:pt x="2414" y="1421"/>
                      <a:pt x="2414" y="1411"/>
                      <a:pt x="2405" y="1411"/>
                    </a:cubicBezTo>
                    <a:cubicBezTo>
                      <a:pt x="2405" y="1402"/>
                      <a:pt x="2405" y="1392"/>
                      <a:pt x="2405" y="1383"/>
                    </a:cubicBezTo>
                    <a:lnTo>
                      <a:pt x="2414" y="1383"/>
                    </a:lnTo>
                    <a:cubicBezTo>
                      <a:pt x="2419" y="1387"/>
                      <a:pt x="2421" y="1390"/>
                      <a:pt x="2423" y="1390"/>
                    </a:cubicBezTo>
                    <a:cubicBezTo>
                      <a:pt x="2424" y="1390"/>
                      <a:pt x="2424" y="1387"/>
                      <a:pt x="2424" y="1383"/>
                    </a:cubicBezTo>
                    <a:cubicBezTo>
                      <a:pt x="2433" y="1383"/>
                      <a:pt x="2433" y="1383"/>
                      <a:pt x="2443" y="1373"/>
                    </a:cubicBezTo>
                    <a:lnTo>
                      <a:pt x="2471" y="1373"/>
                    </a:lnTo>
                    <a:cubicBezTo>
                      <a:pt x="2477" y="1373"/>
                      <a:pt x="2480" y="1377"/>
                      <a:pt x="2483" y="1377"/>
                    </a:cubicBezTo>
                    <a:cubicBezTo>
                      <a:pt x="2485" y="1377"/>
                      <a:pt x="2487" y="1376"/>
                      <a:pt x="2490" y="1373"/>
                    </a:cubicBezTo>
                    <a:cubicBezTo>
                      <a:pt x="2490" y="1373"/>
                      <a:pt x="2490" y="1364"/>
                      <a:pt x="2490" y="1354"/>
                    </a:cubicBezTo>
                    <a:lnTo>
                      <a:pt x="2481" y="1354"/>
                    </a:lnTo>
                    <a:cubicBezTo>
                      <a:pt x="2471" y="1345"/>
                      <a:pt x="2462" y="1335"/>
                      <a:pt x="2452" y="1326"/>
                    </a:cubicBezTo>
                    <a:cubicBezTo>
                      <a:pt x="2452" y="1326"/>
                      <a:pt x="2452" y="1316"/>
                      <a:pt x="2452" y="1316"/>
                    </a:cubicBezTo>
                    <a:lnTo>
                      <a:pt x="2471" y="1316"/>
                    </a:lnTo>
                    <a:cubicBezTo>
                      <a:pt x="2471" y="1326"/>
                      <a:pt x="2471" y="1326"/>
                      <a:pt x="2471" y="1326"/>
                    </a:cubicBezTo>
                    <a:cubicBezTo>
                      <a:pt x="2481" y="1326"/>
                      <a:pt x="2490" y="1316"/>
                      <a:pt x="2490" y="1307"/>
                    </a:cubicBezTo>
                    <a:cubicBezTo>
                      <a:pt x="2490" y="1298"/>
                      <a:pt x="2490" y="1288"/>
                      <a:pt x="2481" y="1279"/>
                    </a:cubicBezTo>
                    <a:lnTo>
                      <a:pt x="2490" y="1279"/>
                    </a:lnTo>
                    <a:cubicBezTo>
                      <a:pt x="2500" y="1279"/>
                      <a:pt x="2500" y="1269"/>
                      <a:pt x="2500" y="1260"/>
                    </a:cubicBezTo>
                    <a:cubicBezTo>
                      <a:pt x="2500" y="1260"/>
                      <a:pt x="2500" y="1250"/>
                      <a:pt x="2509" y="1250"/>
                    </a:cubicBezTo>
                    <a:cubicBezTo>
                      <a:pt x="2518" y="1241"/>
                      <a:pt x="2528" y="1222"/>
                      <a:pt x="2537" y="1212"/>
                    </a:cubicBezTo>
                    <a:close/>
                    <a:moveTo>
                      <a:pt x="748" y="1364"/>
                    </a:moveTo>
                    <a:cubicBezTo>
                      <a:pt x="758" y="1373"/>
                      <a:pt x="758" y="1383"/>
                      <a:pt x="748" y="1392"/>
                    </a:cubicBezTo>
                    <a:cubicBezTo>
                      <a:pt x="748" y="1402"/>
                      <a:pt x="739" y="1402"/>
                      <a:pt x="729" y="1411"/>
                    </a:cubicBezTo>
                    <a:lnTo>
                      <a:pt x="739" y="1411"/>
                    </a:lnTo>
                    <a:cubicBezTo>
                      <a:pt x="748" y="1402"/>
                      <a:pt x="758" y="1402"/>
                      <a:pt x="767" y="1402"/>
                    </a:cubicBezTo>
                    <a:cubicBezTo>
                      <a:pt x="767" y="1402"/>
                      <a:pt x="777" y="1402"/>
                      <a:pt x="777" y="1411"/>
                    </a:cubicBezTo>
                    <a:cubicBezTo>
                      <a:pt x="777" y="1411"/>
                      <a:pt x="777" y="1411"/>
                      <a:pt x="767" y="1421"/>
                    </a:cubicBezTo>
                    <a:cubicBezTo>
                      <a:pt x="758" y="1421"/>
                      <a:pt x="748" y="1430"/>
                      <a:pt x="739" y="1440"/>
                    </a:cubicBezTo>
                    <a:lnTo>
                      <a:pt x="748" y="1440"/>
                    </a:lnTo>
                    <a:lnTo>
                      <a:pt x="720" y="1458"/>
                    </a:lnTo>
                    <a:lnTo>
                      <a:pt x="739" y="1440"/>
                    </a:lnTo>
                    <a:cubicBezTo>
                      <a:pt x="729" y="1440"/>
                      <a:pt x="711" y="1449"/>
                      <a:pt x="711" y="1458"/>
                    </a:cubicBezTo>
                    <a:cubicBezTo>
                      <a:pt x="701" y="1468"/>
                      <a:pt x="701" y="1468"/>
                      <a:pt x="701" y="1468"/>
                    </a:cubicBezTo>
                    <a:cubicBezTo>
                      <a:pt x="692" y="1468"/>
                      <a:pt x="682" y="1468"/>
                      <a:pt x="673" y="1477"/>
                    </a:cubicBezTo>
                    <a:cubicBezTo>
                      <a:pt x="673" y="1487"/>
                      <a:pt x="673" y="1487"/>
                      <a:pt x="673" y="1487"/>
                    </a:cubicBezTo>
                    <a:cubicBezTo>
                      <a:pt x="673" y="1487"/>
                      <a:pt x="663" y="1477"/>
                      <a:pt x="663" y="1477"/>
                    </a:cubicBezTo>
                    <a:cubicBezTo>
                      <a:pt x="663" y="1477"/>
                      <a:pt x="663" y="1468"/>
                      <a:pt x="663" y="1468"/>
                    </a:cubicBezTo>
                    <a:cubicBezTo>
                      <a:pt x="663" y="1468"/>
                      <a:pt x="663" y="1468"/>
                      <a:pt x="654" y="1458"/>
                    </a:cubicBezTo>
                    <a:cubicBezTo>
                      <a:pt x="654" y="1458"/>
                      <a:pt x="644" y="1458"/>
                      <a:pt x="644" y="1449"/>
                    </a:cubicBezTo>
                    <a:cubicBezTo>
                      <a:pt x="644" y="1449"/>
                      <a:pt x="635" y="1449"/>
                      <a:pt x="635" y="1440"/>
                    </a:cubicBezTo>
                    <a:lnTo>
                      <a:pt x="644" y="1440"/>
                    </a:lnTo>
                    <a:cubicBezTo>
                      <a:pt x="644" y="1440"/>
                      <a:pt x="654" y="1449"/>
                      <a:pt x="654" y="1449"/>
                    </a:cubicBezTo>
                    <a:cubicBezTo>
                      <a:pt x="673" y="1440"/>
                      <a:pt x="682" y="1430"/>
                      <a:pt x="692" y="1421"/>
                    </a:cubicBezTo>
                    <a:cubicBezTo>
                      <a:pt x="673" y="1411"/>
                      <a:pt x="682" y="1383"/>
                      <a:pt x="701" y="1383"/>
                    </a:cubicBezTo>
                    <a:lnTo>
                      <a:pt x="711" y="1383"/>
                    </a:lnTo>
                    <a:cubicBezTo>
                      <a:pt x="720" y="1383"/>
                      <a:pt x="729" y="1373"/>
                      <a:pt x="739" y="1373"/>
                    </a:cubicBezTo>
                    <a:cubicBezTo>
                      <a:pt x="739" y="1364"/>
                      <a:pt x="748" y="1364"/>
                      <a:pt x="748" y="1364"/>
                    </a:cubicBezTo>
                    <a:close/>
                    <a:moveTo>
                      <a:pt x="985" y="1458"/>
                    </a:moveTo>
                    <a:cubicBezTo>
                      <a:pt x="995" y="1458"/>
                      <a:pt x="1004" y="1468"/>
                      <a:pt x="1004" y="1468"/>
                    </a:cubicBezTo>
                    <a:cubicBezTo>
                      <a:pt x="1013" y="1477"/>
                      <a:pt x="1013" y="1477"/>
                      <a:pt x="1013" y="1487"/>
                    </a:cubicBezTo>
                    <a:lnTo>
                      <a:pt x="1004" y="1487"/>
                    </a:lnTo>
                    <a:cubicBezTo>
                      <a:pt x="985" y="1487"/>
                      <a:pt x="976" y="1477"/>
                      <a:pt x="966" y="1458"/>
                    </a:cubicBezTo>
                    <a:close/>
                    <a:moveTo>
                      <a:pt x="938" y="1440"/>
                    </a:moveTo>
                    <a:lnTo>
                      <a:pt x="938" y="1458"/>
                    </a:lnTo>
                    <a:cubicBezTo>
                      <a:pt x="938" y="1458"/>
                      <a:pt x="947" y="1468"/>
                      <a:pt x="947" y="1468"/>
                    </a:cubicBezTo>
                    <a:cubicBezTo>
                      <a:pt x="957" y="1468"/>
                      <a:pt x="966" y="1477"/>
                      <a:pt x="966" y="1487"/>
                    </a:cubicBezTo>
                    <a:cubicBezTo>
                      <a:pt x="966" y="1496"/>
                      <a:pt x="966" y="1496"/>
                      <a:pt x="957" y="1496"/>
                    </a:cubicBezTo>
                    <a:lnTo>
                      <a:pt x="928" y="1496"/>
                    </a:lnTo>
                    <a:cubicBezTo>
                      <a:pt x="919" y="1496"/>
                      <a:pt x="919" y="1487"/>
                      <a:pt x="919" y="1487"/>
                    </a:cubicBezTo>
                    <a:cubicBezTo>
                      <a:pt x="919" y="1477"/>
                      <a:pt x="919" y="1477"/>
                      <a:pt x="919" y="1468"/>
                    </a:cubicBezTo>
                    <a:lnTo>
                      <a:pt x="900" y="1468"/>
                    </a:lnTo>
                    <a:cubicBezTo>
                      <a:pt x="900" y="1477"/>
                      <a:pt x="900" y="1477"/>
                      <a:pt x="900" y="1477"/>
                    </a:cubicBezTo>
                    <a:cubicBezTo>
                      <a:pt x="900" y="1496"/>
                      <a:pt x="900" y="1496"/>
                      <a:pt x="890" y="1496"/>
                    </a:cubicBezTo>
                    <a:cubicBezTo>
                      <a:pt x="881" y="1496"/>
                      <a:pt x="871" y="1487"/>
                      <a:pt x="871" y="1487"/>
                    </a:cubicBezTo>
                    <a:cubicBezTo>
                      <a:pt x="862" y="1477"/>
                      <a:pt x="853" y="1477"/>
                      <a:pt x="853" y="1468"/>
                    </a:cubicBezTo>
                    <a:cubicBezTo>
                      <a:pt x="843" y="1458"/>
                      <a:pt x="843" y="1449"/>
                      <a:pt x="853" y="1449"/>
                    </a:cubicBezTo>
                    <a:lnTo>
                      <a:pt x="890" y="1449"/>
                    </a:lnTo>
                    <a:cubicBezTo>
                      <a:pt x="900" y="1449"/>
                      <a:pt x="900" y="1449"/>
                      <a:pt x="909" y="1458"/>
                    </a:cubicBezTo>
                    <a:cubicBezTo>
                      <a:pt x="909" y="1440"/>
                      <a:pt x="909" y="1440"/>
                      <a:pt x="928" y="1440"/>
                    </a:cubicBezTo>
                    <a:close/>
                    <a:moveTo>
                      <a:pt x="1023" y="1430"/>
                    </a:moveTo>
                    <a:cubicBezTo>
                      <a:pt x="1032" y="1430"/>
                      <a:pt x="1042" y="1430"/>
                      <a:pt x="1042" y="1440"/>
                    </a:cubicBezTo>
                    <a:cubicBezTo>
                      <a:pt x="1047" y="1444"/>
                      <a:pt x="1049" y="1447"/>
                      <a:pt x="1050" y="1447"/>
                    </a:cubicBezTo>
                    <a:cubicBezTo>
                      <a:pt x="1051" y="1447"/>
                      <a:pt x="1051" y="1444"/>
                      <a:pt x="1051" y="1440"/>
                    </a:cubicBezTo>
                    <a:lnTo>
                      <a:pt x="1070" y="1440"/>
                    </a:lnTo>
                    <a:cubicBezTo>
                      <a:pt x="1070" y="1440"/>
                      <a:pt x="1070" y="1449"/>
                      <a:pt x="1070" y="1449"/>
                    </a:cubicBezTo>
                    <a:cubicBezTo>
                      <a:pt x="1070" y="1458"/>
                      <a:pt x="1070" y="1468"/>
                      <a:pt x="1080" y="1468"/>
                    </a:cubicBezTo>
                    <a:cubicBezTo>
                      <a:pt x="1070" y="1468"/>
                      <a:pt x="1061" y="1477"/>
                      <a:pt x="1051" y="1487"/>
                    </a:cubicBezTo>
                    <a:cubicBezTo>
                      <a:pt x="1051" y="1496"/>
                      <a:pt x="1042" y="1496"/>
                      <a:pt x="1042" y="1496"/>
                    </a:cubicBezTo>
                    <a:cubicBezTo>
                      <a:pt x="1032" y="1496"/>
                      <a:pt x="1023" y="1487"/>
                      <a:pt x="1023" y="1487"/>
                    </a:cubicBezTo>
                    <a:cubicBezTo>
                      <a:pt x="1023" y="1468"/>
                      <a:pt x="1023" y="1449"/>
                      <a:pt x="1023" y="1430"/>
                    </a:cubicBezTo>
                    <a:close/>
                    <a:moveTo>
                      <a:pt x="1174" y="1468"/>
                    </a:moveTo>
                    <a:cubicBezTo>
                      <a:pt x="1174" y="1468"/>
                      <a:pt x="1184" y="1477"/>
                      <a:pt x="1174" y="1487"/>
                    </a:cubicBezTo>
                    <a:cubicBezTo>
                      <a:pt x="1174" y="1487"/>
                      <a:pt x="1174" y="1487"/>
                      <a:pt x="1174" y="1496"/>
                    </a:cubicBezTo>
                    <a:cubicBezTo>
                      <a:pt x="1165" y="1496"/>
                      <a:pt x="1155" y="1487"/>
                      <a:pt x="1155" y="1477"/>
                    </a:cubicBezTo>
                    <a:lnTo>
                      <a:pt x="1174" y="1468"/>
                    </a:lnTo>
                    <a:close/>
                    <a:moveTo>
                      <a:pt x="1193" y="1449"/>
                    </a:moveTo>
                    <a:cubicBezTo>
                      <a:pt x="1193" y="1449"/>
                      <a:pt x="1203" y="1458"/>
                      <a:pt x="1203" y="1458"/>
                    </a:cubicBezTo>
                    <a:cubicBezTo>
                      <a:pt x="1203" y="1468"/>
                      <a:pt x="1203" y="1468"/>
                      <a:pt x="1212" y="1468"/>
                    </a:cubicBezTo>
                    <a:cubicBezTo>
                      <a:pt x="1222" y="1468"/>
                      <a:pt x="1231" y="1468"/>
                      <a:pt x="1231" y="1477"/>
                    </a:cubicBezTo>
                    <a:cubicBezTo>
                      <a:pt x="1222" y="1487"/>
                      <a:pt x="1222" y="1487"/>
                      <a:pt x="1222" y="1496"/>
                    </a:cubicBezTo>
                    <a:cubicBezTo>
                      <a:pt x="1212" y="1496"/>
                      <a:pt x="1212" y="1496"/>
                      <a:pt x="1212" y="1487"/>
                    </a:cubicBezTo>
                    <a:cubicBezTo>
                      <a:pt x="1212" y="1477"/>
                      <a:pt x="1203" y="1477"/>
                      <a:pt x="1203" y="1477"/>
                    </a:cubicBezTo>
                    <a:cubicBezTo>
                      <a:pt x="1193" y="1477"/>
                      <a:pt x="1184" y="1468"/>
                      <a:pt x="1184" y="1458"/>
                    </a:cubicBezTo>
                    <a:cubicBezTo>
                      <a:pt x="1193" y="1458"/>
                      <a:pt x="1193" y="1449"/>
                      <a:pt x="1193" y="1449"/>
                    </a:cubicBezTo>
                    <a:close/>
                    <a:moveTo>
                      <a:pt x="2121" y="1477"/>
                    </a:moveTo>
                    <a:cubicBezTo>
                      <a:pt x="2121" y="1487"/>
                      <a:pt x="2121" y="1487"/>
                      <a:pt x="2121" y="1487"/>
                    </a:cubicBezTo>
                    <a:cubicBezTo>
                      <a:pt x="2121" y="1487"/>
                      <a:pt x="2121" y="1496"/>
                      <a:pt x="2121" y="1496"/>
                    </a:cubicBezTo>
                    <a:lnTo>
                      <a:pt x="2111" y="1496"/>
                    </a:lnTo>
                    <a:cubicBezTo>
                      <a:pt x="2111" y="1496"/>
                      <a:pt x="2111" y="1487"/>
                      <a:pt x="2111" y="1487"/>
                    </a:cubicBezTo>
                    <a:cubicBezTo>
                      <a:pt x="2111" y="1487"/>
                      <a:pt x="2111" y="1487"/>
                      <a:pt x="2121" y="1477"/>
                    </a:cubicBezTo>
                    <a:close/>
                    <a:moveTo>
                      <a:pt x="1496" y="1477"/>
                    </a:moveTo>
                    <a:cubicBezTo>
                      <a:pt x="1496" y="1477"/>
                      <a:pt x="1506" y="1487"/>
                      <a:pt x="1506" y="1487"/>
                    </a:cubicBezTo>
                    <a:lnTo>
                      <a:pt x="1525" y="1487"/>
                    </a:lnTo>
                    <a:lnTo>
                      <a:pt x="1525" y="1496"/>
                    </a:lnTo>
                    <a:cubicBezTo>
                      <a:pt x="1518" y="1496"/>
                      <a:pt x="1512" y="1501"/>
                      <a:pt x="1508" y="1501"/>
                    </a:cubicBezTo>
                    <a:cubicBezTo>
                      <a:pt x="1507" y="1501"/>
                      <a:pt x="1506" y="1499"/>
                      <a:pt x="1506" y="1496"/>
                    </a:cubicBezTo>
                    <a:cubicBezTo>
                      <a:pt x="1506" y="1496"/>
                      <a:pt x="1496" y="1487"/>
                      <a:pt x="1496" y="1477"/>
                    </a:cubicBezTo>
                    <a:close/>
                    <a:moveTo>
                      <a:pt x="1988" y="1421"/>
                    </a:moveTo>
                    <a:cubicBezTo>
                      <a:pt x="1988" y="1430"/>
                      <a:pt x="1979" y="1440"/>
                      <a:pt x="1969" y="1449"/>
                    </a:cubicBezTo>
                    <a:cubicBezTo>
                      <a:pt x="1969" y="1458"/>
                      <a:pt x="1969" y="1458"/>
                      <a:pt x="1969" y="1458"/>
                    </a:cubicBezTo>
                    <a:cubicBezTo>
                      <a:pt x="1969" y="1468"/>
                      <a:pt x="1979" y="1477"/>
                      <a:pt x="1979" y="1477"/>
                    </a:cubicBezTo>
                    <a:cubicBezTo>
                      <a:pt x="1979" y="1487"/>
                      <a:pt x="1979" y="1487"/>
                      <a:pt x="1969" y="1487"/>
                    </a:cubicBezTo>
                    <a:cubicBezTo>
                      <a:pt x="1969" y="1487"/>
                      <a:pt x="1969" y="1496"/>
                      <a:pt x="1969" y="1496"/>
                    </a:cubicBezTo>
                    <a:cubicBezTo>
                      <a:pt x="1960" y="1496"/>
                      <a:pt x="1960" y="1506"/>
                      <a:pt x="1960" y="1506"/>
                    </a:cubicBezTo>
                    <a:cubicBezTo>
                      <a:pt x="1951" y="1506"/>
                      <a:pt x="1951" y="1506"/>
                      <a:pt x="1941" y="1496"/>
                    </a:cubicBezTo>
                    <a:cubicBezTo>
                      <a:pt x="1932" y="1487"/>
                      <a:pt x="1932" y="1477"/>
                      <a:pt x="1932" y="1458"/>
                    </a:cubicBezTo>
                    <a:cubicBezTo>
                      <a:pt x="1932" y="1449"/>
                      <a:pt x="1941" y="1440"/>
                      <a:pt x="1951" y="1440"/>
                    </a:cubicBezTo>
                    <a:cubicBezTo>
                      <a:pt x="1960" y="1430"/>
                      <a:pt x="1979" y="1421"/>
                      <a:pt x="1988" y="1421"/>
                    </a:cubicBezTo>
                    <a:close/>
                    <a:moveTo>
                      <a:pt x="2064" y="1487"/>
                    </a:moveTo>
                    <a:lnTo>
                      <a:pt x="2055" y="1506"/>
                    </a:lnTo>
                    <a:lnTo>
                      <a:pt x="2055" y="1496"/>
                    </a:lnTo>
                    <a:cubicBezTo>
                      <a:pt x="2055" y="1496"/>
                      <a:pt x="2055" y="1487"/>
                      <a:pt x="2064" y="1487"/>
                    </a:cubicBezTo>
                    <a:close/>
                    <a:moveTo>
                      <a:pt x="796" y="1496"/>
                    </a:moveTo>
                    <a:cubicBezTo>
                      <a:pt x="805" y="1496"/>
                      <a:pt x="815" y="1506"/>
                      <a:pt x="815" y="1515"/>
                    </a:cubicBezTo>
                    <a:lnTo>
                      <a:pt x="796" y="1496"/>
                    </a:lnTo>
                    <a:close/>
                    <a:moveTo>
                      <a:pt x="995" y="1496"/>
                    </a:moveTo>
                    <a:cubicBezTo>
                      <a:pt x="1004" y="1506"/>
                      <a:pt x="1004" y="1506"/>
                      <a:pt x="1013" y="1506"/>
                    </a:cubicBezTo>
                    <a:lnTo>
                      <a:pt x="1013" y="1515"/>
                    </a:lnTo>
                    <a:lnTo>
                      <a:pt x="995" y="1515"/>
                    </a:lnTo>
                    <a:cubicBezTo>
                      <a:pt x="995" y="1515"/>
                      <a:pt x="995" y="1506"/>
                      <a:pt x="995" y="1506"/>
                    </a:cubicBezTo>
                    <a:cubicBezTo>
                      <a:pt x="995" y="1506"/>
                      <a:pt x="995" y="1496"/>
                      <a:pt x="995" y="1496"/>
                    </a:cubicBezTo>
                    <a:close/>
                    <a:moveTo>
                      <a:pt x="1809" y="1496"/>
                    </a:moveTo>
                    <a:lnTo>
                      <a:pt x="1809" y="1506"/>
                    </a:lnTo>
                    <a:lnTo>
                      <a:pt x="1799" y="1515"/>
                    </a:lnTo>
                    <a:cubicBezTo>
                      <a:pt x="1799" y="1506"/>
                      <a:pt x="1799" y="1496"/>
                      <a:pt x="1809" y="1496"/>
                    </a:cubicBezTo>
                    <a:close/>
                    <a:moveTo>
                      <a:pt x="2847" y="1255"/>
                    </a:moveTo>
                    <a:cubicBezTo>
                      <a:pt x="2851" y="1255"/>
                      <a:pt x="2853" y="1260"/>
                      <a:pt x="2859" y="1260"/>
                    </a:cubicBezTo>
                    <a:cubicBezTo>
                      <a:pt x="2859" y="1269"/>
                      <a:pt x="2869" y="1279"/>
                      <a:pt x="2869" y="1288"/>
                    </a:cubicBezTo>
                    <a:cubicBezTo>
                      <a:pt x="2869" y="1288"/>
                      <a:pt x="2869" y="1298"/>
                      <a:pt x="2859" y="1298"/>
                    </a:cubicBezTo>
                    <a:cubicBezTo>
                      <a:pt x="2850" y="1298"/>
                      <a:pt x="2840" y="1298"/>
                      <a:pt x="2840" y="1307"/>
                    </a:cubicBezTo>
                    <a:lnTo>
                      <a:pt x="2831" y="1307"/>
                    </a:lnTo>
                    <a:cubicBezTo>
                      <a:pt x="2812" y="1316"/>
                      <a:pt x="2812" y="1316"/>
                      <a:pt x="2821" y="1335"/>
                    </a:cubicBezTo>
                    <a:cubicBezTo>
                      <a:pt x="2821" y="1335"/>
                      <a:pt x="2831" y="1354"/>
                      <a:pt x="2831" y="1354"/>
                    </a:cubicBezTo>
                    <a:cubicBezTo>
                      <a:pt x="2840" y="1373"/>
                      <a:pt x="2850" y="1383"/>
                      <a:pt x="2859" y="1392"/>
                    </a:cubicBezTo>
                    <a:lnTo>
                      <a:pt x="2869" y="1392"/>
                    </a:lnTo>
                    <a:cubicBezTo>
                      <a:pt x="2869" y="1385"/>
                      <a:pt x="2873" y="1379"/>
                      <a:pt x="2880" y="1379"/>
                    </a:cubicBezTo>
                    <a:cubicBezTo>
                      <a:pt x="2882" y="1379"/>
                      <a:pt x="2885" y="1380"/>
                      <a:pt x="2888" y="1383"/>
                    </a:cubicBezTo>
                    <a:cubicBezTo>
                      <a:pt x="2897" y="1383"/>
                      <a:pt x="2907" y="1383"/>
                      <a:pt x="2907" y="1392"/>
                    </a:cubicBezTo>
                    <a:cubicBezTo>
                      <a:pt x="2907" y="1411"/>
                      <a:pt x="2907" y="1430"/>
                      <a:pt x="2907" y="1449"/>
                    </a:cubicBezTo>
                    <a:lnTo>
                      <a:pt x="2888" y="1449"/>
                    </a:lnTo>
                    <a:cubicBezTo>
                      <a:pt x="2878" y="1449"/>
                      <a:pt x="2869" y="1458"/>
                      <a:pt x="2869" y="1458"/>
                    </a:cubicBezTo>
                    <a:cubicBezTo>
                      <a:pt x="2869" y="1458"/>
                      <a:pt x="2869" y="1468"/>
                      <a:pt x="2869" y="1468"/>
                    </a:cubicBezTo>
                    <a:cubicBezTo>
                      <a:pt x="2869" y="1458"/>
                      <a:pt x="2869" y="1458"/>
                      <a:pt x="2878" y="1458"/>
                    </a:cubicBezTo>
                    <a:lnTo>
                      <a:pt x="2888" y="1458"/>
                    </a:lnTo>
                    <a:lnTo>
                      <a:pt x="2888" y="1477"/>
                    </a:lnTo>
                    <a:cubicBezTo>
                      <a:pt x="2859" y="1477"/>
                      <a:pt x="2850" y="1496"/>
                      <a:pt x="2831" y="1506"/>
                    </a:cubicBezTo>
                    <a:lnTo>
                      <a:pt x="2821" y="1496"/>
                    </a:lnTo>
                    <a:cubicBezTo>
                      <a:pt x="2821" y="1506"/>
                      <a:pt x="2821" y="1506"/>
                      <a:pt x="2821" y="1506"/>
                    </a:cubicBezTo>
                    <a:cubicBezTo>
                      <a:pt x="2821" y="1515"/>
                      <a:pt x="2812" y="1515"/>
                      <a:pt x="2812" y="1515"/>
                    </a:cubicBezTo>
                    <a:cubicBezTo>
                      <a:pt x="2812" y="1515"/>
                      <a:pt x="2812" y="1515"/>
                      <a:pt x="2812" y="1506"/>
                    </a:cubicBezTo>
                    <a:cubicBezTo>
                      <a:pt x="2802" y="1496"/>
                      <a:pt x="2802" y="1487"/>
                      <a:pt x="2802" y="1477"/>
                    </a:cubicBezTo>
                    <a:cubicBezTo>
                      <a:pt x="2802" y="1477"/>
                      <a:pt x="2802" y="1477"/>
                      <a:pt x="2793" y="1468"/>
                    </a:cubicBezTo>
                    <a:cubicBezTo>
                      <a:pt x="2793" y="1468"/>
                      <a:pt x="2793" y="1458"/>
                      <a:pt x="2783" y="1458"/>
                    </a:cubicBezTo>
                    <a:cubicBezTo>
                      <a:pt x="2774" y="1458"/>
                      <a:pt x="2774" y="1458"/>
                      <a:pt x="2765" y="1477"/>
                    </a:cubicBezTo>
                    <a:cubicBezTo>
                      <a:pt x="2765" y="1468"/>
                      <a:pt x="2755" y="1468"/>
                      <a:pt x="2755" y="1458"/>
                    </a:cubicBezTo>
                    <a:cubicBezTo>
                      <a:pt x="2746" y="1449"/>
                      <a:pt x="2736" y="1440"/>
                      <a:pt x="2727" y="1440"/>
                    </a:cubicBezTo>
                    <a:cubicBezTo>
                      <a:pt x="2717" y="1440"/>
                      <a:pt x="2708" y="1449"/>
                      <a:pt x="2708" y="1458"/>
                    </a:cubicBezTo>
                    <a:cubicBezTo>
                      <a:pt x="2708" y="1468"/>
                      <a:pt x="2708" y="1477"/>
                      <a:pt x="2698" y="1477"/>
                    </a:cubicBezTo>
                    <a:cubicBezTo>
                      <a:pt x="2689" y="1468"/>
                      <a:pt x="2689" y="1468"/>
                      <a:pt x="2679" y="1468"/>
                    </a:cubicBezTo>
                    <a:cubicBezTo>
                      <a:pt x="2670" y="1468"/>
                      <a:pt x="2660" y="1468"/>
                      <a:pt x="2660" y="1458"/>
                    </a:cubicBezTo>
                    <a:cubicBezTo>
                      <a:pt x="2660" y="1449"/>
                      <a:pt x="2660" y="1449"/>
                      <a:pt x="2660" y="1440"/>
                    </a:cubicBezTo>
                    <a:lnTo>
                      <a:pt x="2651" y="1440"/>
                    </a:lnTo>
                    <a:cubicBezTo>
                      <a:pt x="2651" y="1440"/>
                      <a:pt x="2660" y="1430"/>
                      <a:pt x="2660" y="1430"/>
                    </a:cubicBezTo>
                    <a:cubicBezTo>
                      <a:pt x="2689" y="1392"/>
                      <a:pt x="2708" y="1354"/>
                      <a:pt x="2736" y="1307"/>
                    </a:cubicBezTo>
                    <a:cubicBezTo>
                      <a:pt x="2746" y="1298"/>
                      <a:pt x="2765" y="1279"/>
                      <a:pt x="2783" y="1279"/>
                    </a:cubicBezTo>
                    <a:lnTo>
                      <a:pt x="2793" y="1279"/>
                    </a:lnTo>
                    <a:cubicBezTo>
                      <a:pt x="2793" y="1288"/>
                      <a:pt x="2802" y="1288"/>
                      <a:pt x="2812" y="1288"/>
                    </a:cubicBezTo>
                    <a:cubicBezTo>
                      <a:pt x="2821" y="1279"/>
                      <a:pt x="2831" y="1269"/>
                      <a:pt x="2840" y="1260"/>
                    </a:cubicBezTo>
                    <a:cubicBezTo>
                      <a:pt x="2843" y="1257"/>
                      <a:pt x="2846" y="1255"/>
                      <a:pt x="2847" y="1255"/>
                    </a:cubicBezTo>
                    <a:close/>
                    <a:moveTo>
                      <a:pt x="3096" y="1496"/>
                    </a:moveTo>
                    <a:lnTo>
                      <a:pt x="3086" y="1515"/>
                    </a:lnTo>
                    <a:lnTo>
                      <a:pt x="3077" y="1506"/>
                    </a:lnTo>
                    <a:cubicBezTo>
                      <a:pt x="3077" y="1496"/>
                      <a:pt x="3077" y="1496"/>
                      <a:pt x="3086" y="1496"/>
                    </a:cubicBezTo>
                    <a:close/>
                    <a:moveTo>
                      <a:pt x="1070" y="1515"/>
                    </a:moveTo>
                    <a:cubicBezTo>
                      <a:pt x="1051" y="1525"/>
                      <a:pt x="1032" y="1525"/>
                      <a:pt x="1004" y="1525"/>
                    </a:cubicBezTo>
                    <a:cubicBezTo>
                      <a:pt x="1023" y="1515"/>
                      <a:pt x="1051" y="1515"/>
                      <a:pt x="1070" y="1515"/>
                    </a:cubicBezTo>
                    <a:close/>
                    <a:moveTo>
                      <a:pt x="3200" y="1421"/>
                    </a:moveTo>
                    <a:lnTo>
                      <a:pt x="3190" y="1430"/>
                    </a:lnTo>
                    <a:cubicBezTo>
                      <a:pt x="3181" y="1440"/>
                      <a:pt x="3181" y="1449"/>
                      <a:pt x="3190" y="1458"/>
                    </a:cubicBezTo>
                    <a:cubicBezTo>
                      <a:pt x="3209" y="1458"/>
                      <a:pt x="3219" y="1468"/>
                      <a:pt x="3238" y="1468"/>
                    </a:cubicBezTo>
                    <a:cubicBezTo>
                      <a:pt x="3247" y="1468"/>
                      <a:pt x="3247" y="1468"/>
                      <a:pt x="3247" y="1477"/>
                    </a:cubicBezTo>
                    <a:cubicBezTo>
                      <a:pt x="3253" y="1483"/>
                      <a:pt x="3255" y="1488"/>
                      <a:pt x="3258" y="1488"/>
                    </a:cubicBezTo>
                    <a:cubicBezTo>
                      <a:pt x="3260" y="1488"/>
                      <a:pt x="3262" y="1485"/>
                      <a:pt x="3266" y="1477"/>
                    </a:cubicBezTo>
                    <a:cubicBezTo>
                      <a:pt x="3266" y="1477"/>
                      <a:pt x="3276" y="1477"/>
                      <a:pt x="3276" y="1468"/>
                    </a:cubicBezTo>
                    <a:lnTo>
                      <a:pt x="3285" y="1496"/>
                    </a:lnTo>
                    <a:cubicBezTo>
                      <a:pt x="3276" y="1496"/>
                      <a:pt x="3266" y="1506"/>
                      <a:pt x="3266" y="1515"/>
                    </a:cubicBezTo>
                    <a:cubicBezTo>
                      <a:pt x="3266" y="1515"/>
                      <a:pt x="3257" y="1525"/>
                      <a:pt x="3257" y="1525"/>
                    </a:cubicBezTo>
                    <a:lnTo>
                      <a:pt x="3247" y="1525"/>
                    </a:lnTo>
                    <a:cubicBezTo>
                      <a:pt x="3238" y="1515"/>
                      <a:pt x="3238" y="1515"/>
                      <a:pt x="3228" y="1506"/>
                    </a:cubicBezTo>
                    <a:lnTo>
                      <a:pt x="3219" y="1506"/>
                    </a:lnTo>
                    <a:cubicBezTo>
                      <a:pt x="3209" y="1506"/>
                      <a:pt x="3209" y="1506"/>
                      <a:pt x="3200" y="1515"/>
                    </a:cubicBezTo>
                    <a:lnTo>
                      <a:pt x="3190" y="1515"/>
                    </a:lnTo>
                    <a:cubicBezTo>
                      <a:pt x="3181" y="1506"/>
                      <a:pt x="3181" y="1506"/>
                      <a:pt x="3172" y="1496"/>
                    </a:cubicBezTo>
                    <a:lnTo>
                      <a:pt x="3153" y="1496"/>
                    </a:lnTo>
                    <a:cubicBezTo>
                      <a:pt x="3153" y="1496"/>
                      <a:pt x="3153" y="1487"/>
                      <a:pt x="3143" y="1487"/>
                    </a:cubicBezTo>
                    <a:cubicBezTo>
                      <a:pt x="3143" y="1482"/>
                      <a:pt x="3141" y="1480"/>
                      <a:pt x="3137" y="1480"/>
                    </a:cubicBezTo>
                    <a:cubicBezTo>
                      <a:pt x="3134" y="1480"/>
                      <a:pt x="3129" y="1482"/>
                      <a:pt x="3124" y="1487"/>
                    </a:cubicBezTo>
                    <a:lnTo>
                      <a:pt x="3105" y="1487"/>
                    </a:lnTo>
                    <a:cubicBezTo>
                      <a:pt x="3086" y="1487"/>
                      <a:pt x="3086" y="1487"/>
                      <a:pt x="3086" y="1477"/>
                    </a:cubicBezTo>
                    <a:lnTo>
                      <a:pt x="3086" y="1468"/>
                    </a:lnTo>
                    <a:lnTo>
                      <a:pt x="3077" y="1468"/>
                    </a:lnTo>
                    <a:cubicBezTo>
                      <a:pt x="3077" y="1468"/>
                      <a:pt x="3077" y="1468"/>
                      <a:pt x="3067" y="1458"/>
                    </a:cubicBezTo>
                    <a:lnTo>
                      <a:pt x="3067" y="1468"/>
                    </a:lnTo>
                    <a:lnTo>
                      <a:pt x="3049" y="1458"/>
                    </a:lnTo>
                    <a:lnTo>
                      <a:pt x="3058" y="1477"/>
                    </a:lnTo>
                    <a:lnTo>
                      <a:pt x="3039" y="1477"/>
                    </a:lnTo>
                    <a:cubicBezTo>
                      <a:pt x="3030" y="1487"/>
                      <a:pt x="3030" y="1487"/>
                      <a:pt x="3030" y="1496"/>
                    </a:cubicBezTo>
                    <a:cubicBezTo>
                      <a:pt x="3039" y="1496"/>
                      <a:pt x="3039" y="1496"/>
                      <a:pt x="3039" y="1506"/>
                    </a:cubicBezTo>
                    <a:cubicBezTo>
                      <a:pt x="3039" y="1506"/>
                      <a:pt x="3049" y="1506"/>
                      <a:pt x="3049" y="1515"/>
                    </a:cubicBezTo>
                    <a:lnTo>
                      <a:pt x="3067" y="1487"/>
                    </a:lnTo>
                    <a:cubicBezTo>
                      <a:pt x="3067" y="1496"/>
                      <a:pt x="3067" y="1496"/>
                      <a:pt x="3067" y="1506"/>
                    </a:cubicBezTo>
                    <a:cubicBezTo>
                      <a:pt x="3058" y="1506"/>
                      <a:pt x="3058" y="1515"/>
                      <a:pt x="3058" y="1525"/>
                    </a:cubicBezTo>
                    <a:lnTo>
                      <a:pt x="3030" y="1525"/>
                    </a:lnTo>
                    <a:cubicBezTo>
                      <a:pt x="3030" y="1515"/>
                      <a:pt x="3020" y="1506"/>
                      <a:pt x="3020" y="1496"/>
                    </a:cubicBezTo>
                    <a:cubicBezTo>
                      <a:pt x="3011" y="1487"/>
                      <a:pt x="3001" y="1487"/>
                      <a:pt x="2992" y="1487"/>
                    </a:cubicBezTo>
                    <a:cubicBezTo>
                      <a:pt x="2992" y="1477"/>
                      <a:pt x="2982" y="1468"/>
                      <a:pt x="2973" y="1468"/>
                    </a:cubicBezTo>
                    <a:cubicBezTo>
                      <a:pt x="2963" y="1468"/>
                      <a:pt x="2963" y="1468"/>
                      <a:pt x="2963" y="1477"/>
                    </a:cubicBezTo>
                    <a:cubicBezTo>
                      <a:pt x="2954" y="1487"/>
                      <a:pt x="2954" y="1487"/>
                      <a:pt x="2935" y="1487"/>
                    </a:cubicBezTo>
                    <a:cubicBezTo>
                      <a:pt x="2935" y="1477"/>
                      <a:pt x="2925" y="1477"/>
                      <a:pt x="2925" y="1477"/>
                    </a:cubicBezTo>
                    <a:cubicBezTo>
                      <a:pt x="2916" y="1468"/>
                      <a:pt x="2907" y="1468"/>
                      <a:pt x="2916" y="1458"/>
                    </a:cubicBezTo>
                    <a:cubicBezTo>
                      <a:pt x="2925" y="1449"/>
                      <a:pt x="2935" y="1440"/>
                      <a:pt x="2944" y="1440"/>
                    </a:cubicBezTo>
                    <a:cubicBezTo>
                      <a:pt x="2982" y="1430"/>
                      <a:pt x="3020" y="1430"/>
                      <a:pt x="3049" y="1421"/>
                    </a:cubicBezTo>
                    <a:cubicBezTo>
                      <a:pt x="3058" y="1421"/>
                      <a:pt x="3067" y="1430"/>
                      <a:pt x="3067" y="1440"/>
                    </a:cubicBezTo>
                    <a:lnTo>
                      <a:pt x="3077" y="1440"/>
                    </a:lnTo>
                    <a:cubicBezTo>
                      <a:pt x="3077" y="1433"/>
                      <a:pt x="3082" y="1426"/>
                      <a:pt x="3084" y="1426"/>
                    </a:cubicBezTo>
                    <a:cubicBezTo>
                      <a:pt x="3086" y="1426"/>
                      <a:pt x="3086" y="1427"/>
                      <a:pt x="3086" y="1430"/>
                    </a:cubicBezTo>
                    <a:cubicBezTo>
                      <a:pt x="3096" y="1430"/>
                      <a:pt x="3105" y="1430"/>
                      <a:pt x="3115" y="1440"/>
                    </a:cubicBezTo>
                    <a:cubicBezTo>
                      <a:pt x="3124" y="1440"/>
                      <a:pt x="3124" y="1449"/>
                      <a:pt x="3134" y="1449"/>
                    </a:cubicBezTo>
                    <a:lnTo>
                      <a:pt x="3181" y="1449"/>
                    </a:lnTo>
                    <a:cubicBezTo>
                      <a:pt x="3181" y="1449"/>
                      <a:pt x="3181" y="1440"/>
                      <a:pt x="3172" y="1440"/>
                    </a:cubicBezTo>
                    <a:cubicBezTo>
                      <a:pt x="3172" y="1430"/>
                      <a:pt x="3172" y="1421"/>
                      <a:pt x="3181" y="1421"/>
                    </a:cubicBezTo>
                    <a:close/>
                    <a:moveTo>
                      <a:pt x="938" y="1515"/>
                    </a:moveTo>
                    <a:lnTo>
                      <a:pt x="947" y="1525"/>
                    </a:lnTo>
                    <a:cubicBezTo>
                      <a:pt x="938" y="1525"/>
                      <a:pt x="938" y="1525"/>
                      <a:pt x="938" y="1534"/>
                    </a:cubicBezTo>
                    <a:cubicBezTo>
                      <a:pt x="938" y="1534"/>
                      <a:pt x="928" y="1525"/>
                      <a:pt x="928" y="1525"/>
                    </a:cubicBezTo>
                    <a:lnTo>
                      <a:pt x="938" y="1515"/>
                    </a:lnTo>
                    <a:close/>
                    <a:moveTo>
                      <a:pt x="1951" y="1515"/>
                    </a:moveTo>
                    <a:lnTo>
                      <a:pt x="1951" y="1534"/>
                    </a:lnTo>
                    <a:lnTo>
                      <a:pt x="1941" y="1534"/>
                    </a:lnTo>
                    <a:lnTo>
                      <a:pt x="1941" y="1515"/>
                    </a:lnTo>
                    <a:close/>
                    <a:moveTo>
                      <a:pt x="1960" y="1515"/>
                    </a:moveTo>
                    <a:cubicBezTo>
                      <a:pt x="1979" y="1515"/>
                      <a:pt x="1979" y="1515"/>
                      <a:pt x="1979" y="1534"/>
                    </a:cubicBezTo>
                    <a:lnTo>
                      <a:pt x="1960" y="1515"/>
                    </a:lnTo>
                    <a:close/>
                    <a:moveTo>
                      <a:pt x="2064" y="1515"/>
                    </a:moveTo>
                    <a:cubicBezTo>
                      <a:pt x="2064" y="1525"/>
                      <a:pt x="2064" y="1525"/>
                      <a:pt x="2074" y="1525"/>
                    </a:cubicBezTo>
                    <a:lnTo>
                      <a:pt x="2064" y="1534"/>
                    </a:lnTo>
                    <a:lnTo>
                      <a:pt x="2055" y="1525"/>
                    </a:lnTo>
                    <a:cubicBezTo>
                      <a:pt x="2055" y="1525"/>
                      <a:pt x="2055" y="1515"/>
                      <a:pt x="2064" y="1515"/>
                    </a:cubicBezTo>
                    <a:close/>
                    <a:moveTo>
                      <a:pt x="2389" y="1369"/>
                    </a:moveTo>
                    <a:cubicBezTo>
                      <a:pt x="2390" y="1369"/>
                      <a:pt x="2392" y="1370"/>
                      <a:pt x="2395" y="1373"/>
                    </a:cubicBezTo>
                    <a:cubicBezTo>
                      <a:pt x="2395" y="1383"/>
                      <a:pt x="2386" y="1392"/>
                      <a:pt x="2395" y="1402"/>
                    </a:cubicBezTo>
                    <a:cubicBezTo>
                      <a:pt x="2395" y="1402"/>
                      <a:pt x="2395" y="1411"/>
                      <a:pt x="2395" y="1411"/>
                    </a:cubicBezTo>
                    <a:cubicBezTo>
                      <a:pt x="2393" y="1408"/>
                      <a:pt x="2390" y="1407"/>
                      <a:pt x="2387" y="1407"/>
                    </a:cubicBezTo>
                    <a:cubicBezTo>
                      <a:pt x="2381" y="1407"/>
                      <a:pt x="2376" y="1414"/>
                      <a:pt x="2376" y="1421"/>
                    </a:cubicBezTo>
                    <a:lnTo>
                      <a:pt x="2358" y="1411"/>
                    </a:lnTo>
                    <a:lnTo>
                      <a:pt x="2358" y="1411"/>
                    </a:lnTo>
                    <a:cubicBezTo>
                      <a:pt x="2358" y="1411"/>
                      <a:pt x="2367" y="1421"/>
                      <a:pt x="2367" y="1421"/>
                    </a:cubicBezTo>
                    <a:cubicBezTo>
                      <a:pt x="2367" y="1430"/>
                      <a:pt x="2367" y="1430"/>
                      <a:pt x="2367" y="1430"/>
                    </a:cubicBezTo>
                    <a:lnTo>
                      <a:pt x="2320" y="1430"/>
                    </a:lnTo>
                    <a:cubicBezTo>
                      <a:pt x="2320" y="1421"/>
                      <a:pt x="2310" y="1421"/>
                      <a:pt x="2301" y="1411"/>
                    </a:cubicBezTo>
                    <a:lnTo>
                      <a:pt x="2301" y="1411"/>
                    </a:lnTo>
                    <a:cubicBezTo>
                      <a:pt x="2310" y="1430"/>
                      <a:pt x="2301" y="1440"/>
                      <a:pt x="2291" y="1449"/>
                    </a:cubicBezTo>
                    <a:cubicBezTo>
                      <a:pt x="2320" y="1449"/>
                      <a:pt x="2301" y="1468"/>
                      <a:pt x="2310" y="1477"/>
                    </a:cubicBezTo>
                    <a:cubicBezTo>
                      <a:pt x="2315" y="1473"/>
                      <a:pt x="2320" y="1470"/>
                      <a:pt x="2324" y="1470"/>
                    </a:cubicBezTo>
                    <a:cubicBezTo>
                      <a:pt x="2329" y="1470"/>
                      <a:pt x="2334" y="1473"/>
                      <a:pt x="2339" y="1477"/>
                    </a:cubicBezTo>
                    <a:cubicBezTo>
                      <a:pt x="2343" y="1482"/>
                      <a:pt x="2348" y="1484"/>
                      <a:pt x="2353" y="1484"/>
                    </a:cubicBezTo>
                    <a:cubicBezTo>
                      <a:pt x="2358" y="1484"/>
                      <a:pt x="2362" y="1482"/>
                      <a:pt x="2367" y="1477"/>
                    </a:cubicBezTo>
                    <a:cubicBezTo>
                      <a:pt x="2376" y="1487"/>
                      <a:pt x="2376" y="1487"/>
                      <a:pt x="2376" y="1487"/>
                    </a:cubicBezTo>
                    <a:cubicBezTo>
                      <a:pt x="2376" y="1487"/>
                      <a:pt x="2376" y="1487"/>
                      <a:pt x="2367" y="1496"/>
                    </a:cubicBezTo>
                    <a:cubicBezTo>
                      <a:pt x="2367" y="1496"/>
                      <a:pt x="2367" y="1496"/>
                      <a:pt x="2358" y="1487"/>
                    </a:cubicBezTo>
                    <a:lnTo>
                      <a:pt x="2358" y="1506"/>
                    </a:lnTo>
                    <a:lnTo>
                      <a:pt x="2329" y="1506"/>
                    </a:lnTo>
                    <a:cubicBezTo>
                      <a:pt x="2320" y="1501"/>
                      <a:pt x="2310" y="1499"/>
                      <a:pt x="2302" y="1499"/>
                    </a:cubicBezTo>
                    <a:cubicBezTo>
                      <a:pt x="2294" y="1499"/>
                      <a:pt x="2287" y="1501"/>
                      <a:pt x="2282" y="1506"/>
                    </a:cubicBezTo>
                    <a:lnTo>
                      <a:pt x="2272" y="1506"/>
                    </a:lnTo>
                    <a:cubicBezTo>
                      <a:pt x="2267" y="1503"/>
                      <a:pt x="2263" y="1502"/>
                      <a:pt x="2259" y="1502"/>
                    </a:cubicBezTo>
                    <a:cubicBezTo>
                      <a:pt x="2248" y="1502"/>
                      <a:pt x="2241" y="1511"/>
                      <a:pt x="2234" y="1525"/>
                    </a:cubicBezTo>
                    <a:lnTo>
                      <a:pt x="2225" y="1525"/>
                    </a:lnTo>
                    <a:cubicBezTo>
                      <a:pt x="2216" y="1525"/>
                      <a:pt x="2216" y="1525"/>
                      <a:pt x="2206" y="1534"/>
                    </a:cubicBezTo>
                    <a:cubicBezTo>
                      <a:pt x="2206" y="1534"/>
                      <a:pt x="2206" y="1544"/>
                      <a:pt x="2206" y="1544"/>
                    </a:cubicBezTo>
                    <a:cubicBezTo>
                      <a:pt x="2197" y="1544"/>
                      <a:pt x="2197" y="1534"/>
                      <a:pt x="2197" y="1534"/>
                    </a:cubicBezTo>
                    <a:cubicBezTo>
                      <a:pt x="2206" y="1525"/>
                      <a:pt x="2197" y="1515"/>
                      <a:pt x="2187" y="1506"/>
                    </a:cubicBezTo>
                    <a:cubicBezTo>
                      <a:pt x="2187" y="1506"/>
                      <a:pt x="2187" y="1496"/>
                      <a:pt x="2178" y="1496"/>
                    </a:cubicBezTo>
                    <a:cubicBezTo>
                      <a:pt x="2178" y="1487"/>
                      <a:pt x="2178" y="1487"/>
                      <a:pt x="2178" y="1487"/>
                    </a:cubicBezTo>
                    <a:cubicBezTo>
                      <a:pt x="2168" y="1487"/>
                      <a:pt x="2159" y="1487"/>
                      <a:pt x="2159" y="1477"/>
                    </a:cubicBezTo>
                    <a:cubicBezTo>
                      <a:pt x="2159" y="1468"/>
                      <a:pt x="2168" y="1458"/>
                      <a:pt x="2168" y="1458"/>
                    </a:cubicBezTo>
                    <a:lnTo>
                      <a:pt x="2187" y="1458"/>
                    </a:lnTo>
                    <a:lnTo>
                      <a:pt x="2187" y="1449"/>
                    </a:lnTo>
                    <a:lnTo>
                      <a:pt x="2168" y="1440"/>
                    </a:lnTo>
                    <a:lnTo>
                      <a:pt x="2187" y="1430"/>
                    </a:lnTo>
                    <a:lnTo>
                      <a:pt x="2178" y="1430"/>
                    </a:lnTo>
                    <a:lnTo>
                      <a:pt x="2178" y="1421"/>
                    </a:lnTo>
                    <a:lnTo>
                      <a:pt x="2197" y="1421"/>
                    </a:lnTo>
                    <a:cubicBezTo>
                      <a:pt x="2216" y="1411"/>
                      <a:pt x="2225" y="1411"/>
                      <a:pt x="2234" y="1411"/>
                    </a:cubicBezTo>
                    <a:cubicBezTo>
                      <a:pt x="2244" y="1402"/>
                      <a:pt x="2253" y="1402"/>
                      <a:pt x="2263" y="1402"/>
                    </a:cubicBezTo>
                    <a:lnTo>
                      <a:pt x="2320" y="1402"/>
                    </a:lnTo>
                    <a:cubicBezTo>
                      <a:pt x="2329" y="1402"/>
                      <a:pt x="2329" y="1392"/>
                      <a:pt x="2339" y="1392"/>
                    </a:cubicBezTo>
                    <a:cubicBezTo>
                      <a:pt x="2348" y="1392"/>
                      <a:pt x="2348" y="1383"/>
                      <a:pt x="2348" y="1383"/>
                    </a:cubicBezTo>
                    <a:lnTo>
                      <a:pt x="2367" y="1383"/>
                    </a:lnTo>
                    <a:cubicBezTo>
                      <a:pt x="2367" y="1392"/>
                      <a:pt x="2367" y="1392"/>
                      <a:pt x="2367" y="1392"/>
                    </a:cubicBezTo>
                    <a:cubicBezTo>
                      <a:pt x="2376" y="1392"/>
                      <a:pt x="2376" y="1383"/>
                      <a:pt x="2376" y="1383"/>
                    </a:cubicBezTo>
                    <a:cubicBezTo>
                      <a:pt x="2376" y="1383"/>
                      <a:pt x="2376" y="1373"/>
                      <a:pt x="2386" y="1373"/>
                    </a:cubicBezTo>
                    <a:cubicBezTo>
                      <a:pt x="2386" y="1373"/>
                      <a:pt x="2386" y="1369"/>
                      <a:pt x="2389" y="1369"/>
                    </a:cubicBezTo>
                    <a:close/>
                    <a:moveTo>
                      <a:pt x="841" y="1379"/>
                    </a:moveTo>
                    <a:cubicBezTo>
                      <a:pt x="842" y="1379"/>
                      <a:pt x="843" y="1380"/>
                      <a:pt x="843" y="1383"/>
                    </a:cubicBezTo>
                    <a:cubicBezTo>
                      <a:pt x="853" y="1392"/>
                      <a:pt x="853" y="1402"/>
                      <a:pt x="843" y="1411"/>
                    </a:cubicBezTo>
                    <a:cubicBezTo>
                      <a:pt x="834" y="1421"/>
                      <a:pt x="824" y="1430"/>
                      <a:pt x="824" y="1440"/>
                    </a:cubicBezTo>
                    <a:cubicBezTo>
                      <a:pt x="824" y="1440"/>
                      <a:pt x="824" y="1449"/>
                      <a:pt x="815" y="1449"/>
                    </a:cubicBezTo>
                    <a:cubicBezTo>
                      <a:pt x="815" y="1446"/>
                      <a:pt x="814" y="1445"/>
                      <a:pt x="812" y="1445"/>
                    </a:cubicBezTo>
                    <a:cubicBezTo>
                      <a:pt x="809" y="1445"/>
                      <a:pt x="805" y="1449"/>
                      <a:pt x="805" y="1449"/>
                    </a:cubicBezTo>
                    <a:cubicBezTo>
                      <a:pt x="805" y="1449"/>
                      <a:pt x="805" y="1449"/>
                      <a:pt x="805" y="1458"/>
                    </a:cubicBezTo>
                    <a:cubicBezTo>
                      <a:pt x="815" y="1458"/>
                      <a:pt x="815" y="1458"/>
                      <a:pt x="815" y="1468"/>
                    </a:cubicBezTo>
                    <a:lnTo>
                      <a:pt x="796" y="1468"/>
                    </a:lnTo>
                    <a:cubicBezTo>
                      <a:pt x="796" y="1458"/>
                      <a:pt x="796" y="1458"/>
                      <a:pt x="796" y="1458"/>
                    </a:cubicBezTo>
                    <a:cubicBezTo>
                      <a:pt x="796" y="1449"/>
                      <a:pt x="796" y="1440"/>
                      <a:pt x="796" y="1421"/>
                    </a:cubicBezTo>
                    <a:cubicBezTo>
                      <a:pt x="786" y="1430"/>
                      <a:pt x="777" y="1440"/>
                      <a:pt x="777" y="1449"/>
                    </a:cubicBezTo>
                    <a:cubicBezTo>
                      <a:pt x="777" y="1458"/>
                      <a:pt x="777" y="1468"/>
                      <a:pt x="767" y="1477"/>
                    </a:cubicBezTo>
                    <a:lnTo>
                      <a:pt x="777" y="1487"/>
                    </a:lnTo>
                    <a:cubicBezTo>
                      <a:pt x="767" y="1487"/>
                      <a:pt x="758" y="1487"/>
                      <a:pt x="748" y="1496"/>
                    </a:cubicBezTo>
                    <a:cubicBezTo>
                      <a:pt x="729" y="1496"/>
                      <a:pt x="729" y="1506"/>
                      <a:pt x="729" y="1515"/>
                    </a:cubicBezTo>
                    <a:cubicBezTo>
                      <a:pt x="720" y="1534"/>
                      <a:pt x="711" y="1544"/>
                      <a:pt x="692" y="1553"/>
                    </a:cubicBezTo>
                    <a:cubicBezTo>
                      <a:pt x="692" y="1553"/>
                      <a:pt x="692" y="1553"/>
                      <a:pt x="682" y="1544"/>
                    </a:cubicBezTo>
                    <a:lnTo>
                      <a:pt x="673" y="1544"/>
                    </a:lnTo>
                    <a:cubicBezTo>
                      <a:pt x="663" y="1544"/>
                      <a:pt x="663" y="1553"/>
                      <a:pt x="654" y="1553"/>
                    </a:cubicBezTo>
                    <a:lnTo>
                      <a:pt x="644" y="1553"/>
                    </a:lnTo>
                    <a:cubicBezTo>
                      <a:pt x="644" y="1544"/>
                      <a:pt x="635" y="1544"/>
                      <a:pt x="635" y="1534"/>
                    </a:cubicBezTo>
                    <a:cubicBezTo>
                      <a:pt x="635" y="1534"/>
                      <a:pt x="635" y="1534"/>
                      <a:pt x="635" y="1525"/>
                    </a:cubicBezTo>
                    <a:cubicBezTo>
                      <a:pt x="635" y="1525"/>
                      <a:pt x="644" y="1515"/>
                      <a:pt x="644" y="1515"/>
                    </a:cubicBezTo>
                    <a:lnTo>
                      <a:pt x="663" y="1525"/>
                    </a:lnTo>
                    <a:cubicBezTo>
                      <a:pt x="663" y="1515"/>
                      <a:pt x="663" y="1515"/>
                      <a:pt x="663" y="1515"/>
                    </a:cubicBezTo>
                    <a:cubicBezTo>
                      <a:pt x="654" y="1506"/>
                      <a:pt x="654" y="1506"/>
                      <a:pt x="663" y="1496"/>
                    </a:cubicBezTo>
                    <a:cubicBezTo>
                      <a:pt x="673" y="1496"/>
                      <a:pt x="682" y="1496"/>
                      <a:pt x="682" y="1487"/>
                    </a:cubicBezTo>
                    <a:cubicBezTo>
                      <a:pt x="692" y="1487"/>
                      <a:pt x="692" y="1487"/>
                      <a:pt x="701" y="1477"/>
                    </a:cubicBezTo>
                    <a:lnTo>
                      <a:pt x="701" y="1487"/>
                    </a:lnTo>
                    <a:lnTo>
                      <a:pt x="673" y="1515"/>
                    </a:lnTo>
                    <a:lnTo>
                      <a:pt x="673" y="1525"/>
                    </a:lnTo>
                    <a:cubicBezTo>
                      <a:pt x="682" y="1515"/>
                      <a:pt x="682" y="1515"/>
                      <a:pt x="682" y="1515"/>
                    </a:cubicBezTo>
                    <a:cubicBezTo>
                      <a:pt x="711" y="1477"/>
                      <a:pt x="739" y="1458"/>
                      <a:pt x="767" y="1430"/>
                    </a:cubicBezTo>
                    <a:cubicBezTo>
                      <a:pt x="786" y="1421"/>
                      <a:pt x="815" y="1402"/>
                      <a:pt x="834" y="1383"/>
                    </a:cubicBezTo>
                    <a:cubicBezTo>
                      <a:pt x="834" y="1383"/>
                      <a:pt x="838" y="1379"/>
                      <a:pt x="841" y="1379"/>
                    </a:cubicBezTo>
                    <a:close/>
                    <a:moveTo>
                      <a:pt x="2358" y="1534"/>
                    </a:moveTo>
                    <a:cubicBezTo>
                      <a:pt x="2358" y="1534"/>
                      <a:pt x="2358" y="1544"/>
                      <a:pt x="2367" y="1553"/>
                    </a:cubicBezTo>
                    <a:cubicBezTo>
                      <a:pt x="2367" y="1553"/>
                      <a:pt x="2358" y="1553"/>
                      <a:pt x="2358" y="1563"/>
                    </a:cubicBezTo>
                    <a:cubicBezTo>
                      <a:pt x="2358" y="1553"/>
                      <a:pt x="2348" y="1553"/>
                      <a:pt x="2348" y="1553"/>
                    </a:cubicBezTo>
                    <a:cubicBezTo>
                      <a:pt x="2348" y="1544"/>
                      <a:pt x="2348" y="1544"/>
                      <a:pt x="2348" y="1534"/>
                    </a:cubicBezTo>
                    <a:close/>
                    <a:moveTo>
                      <a:pt x="2935" y="1563"/>
                    </a:moveTo>
                    <a:cubicBezTo>
                      <a:pt x="2935" y="1572"/>
                      <a:pt x="2925" y="1572"/>
                      <a:pt x="2916" y="1572"/>
                    </a:cubicBezTo>
                    <a:lnTo>
                      <a:pt x="2935" y="1563"/>
                    </a:lnTo>
                    <a:close/>
                    <a:moveTo>
                      <a:pt x="3295" y="1563"/>
                    </a:moveTo>
                    <a:cubicBezTo>
                      <a:pt x="3295" y="1563"/>
                      <a:pt x="3304" y="1563"/>
                      <a:pt x="3295" y="1572"/>
                    </a:cubicBezTo>
                    <a:cubicBezTo>
                      <a:pt x="3295" y="1572"/>
                      <a:pt x="3285" y="1581"/>
                      <a:pt x="3285" y="1581"/>
                    </a:cubicBezTo>
                    <a:cubicBezTo>
                      <a:pt x="3285" y="1586"/>
                      <a:pt x="3283" y="1589"/>
                      <a:pt x="3280" y="1589"/>
                    </a:cubicBezTo>
                    <a:cubicBezTo>
                      <a:pt x="3278" y="1589"/>
                      <a:pt x="3276" y="1586"/>
                      <a:pt x="3276" y="1581"/>
                    </a:cubicBezTo>
                    <a:cubicBezTo>
                      <a:pt x="3276" y="1581"/>
                      <a:pt x="3266" y="1572"/>
                      <a:pt x="3266" y="1572"/>
                    </a:cubicBezTo>
                    <a:cubicBezTo>
                      <a:pt x="3276" y="1563"/>
                      <a:pt x="3285" y="1563"/>
                      <a:pt x="3295" y="1563"/>
                    </a:cubicBezTo>
                    <a:close/>
                    <a:moveTo>
                      <a:pt x="3181" y="1534"/>
                    </a:moveTo>
                    <a:cubicBezTo>
                      <a:pt x="3190" y="1534"/>
                      <a:pt x="3190" y="1534"/>
                      <a:pt x="3200" y="1544"/>
                    </a:cubicBezTo>
                    <a:cubicBezTo>
                      <a:pt x="3200" y="1553"/>
                      <a:pt x="3209" y="1563"/>
                      <a:pt x="3209" y="1572"/>
                    </a:cubicBezTo>
                    <a:cubicBezTo>
                      <a:pt x="3209" y="1572"/>
                      <a:pt x="3209" y="1581"/>
                      <a:pt x="3209" y="1581"/>
                    </a:cubicBezTo>
                    <a:cubicBezTo>
                      <a:pt x="3209" y="1581"/>
                      <a:pt x="3209" y="1581"/>
                      <a:pt x="3209" y="1591"/>
                    </a:cubicBezTo>
                    <a:cubicBezTo>
                      <a:pt x="3209" y="1591"/>
                      <a:pt x="3200" y="1581"/>
                      <a:pt x="3200" y="1581"/>
                    </a:cubicBezTo>
                    <a:cubicBezTo>
                      <a:pt x="3200" y="1581"/>
                      <a:pt x="3190" y="1572"/>
                      <a:pt x="3190" y="1572"/>
                    </a:cubicBezTo>
                    <a:lnTo>
                      <a:pt x="3181" y="1581"/>
                    </a:lnTo>
                    <a:cubicBezTo>
                      <a:pt x="3172" y="1572"/>
                      <a:pt x="3172" y="1563"/>
                      <a:pt x="3172" y="1553"/>
                    </a:cubicBezTo>
                    <a:cubicBezTo>
                      <a:pt x="3172" y="1548"/>
                      <a:pt x="3174" y="1546"/>
                      <a:pt x="3176" y="1546"/>
                    </a:cubicBezTo>
                    <a:cubicBezTo>
                      <a:pt x="3179" y="1546"/>
                      <a:pt x="3181" y="1548"/>
                      <a:pt x="3181" y="1553"/>
                    </a:cubicBezTo>
                    <a:lnTo>
                      <a:pt x="3190" y="1553"/>
                    </a:lnTo>
                    <a:cubicBezTo>
                      <a:pt x="3190" y="1553"/>
                      <a:pt x="3190" y="1544"/>
                      <a:pt x="3190" y="1544"/>
                    </a:cubicBezTo>
                    <a:cubicBezTo>
                      <a:pt x="3190" y="1544"/>
                      <a:pt x="3181" y="1544"/>
                      <a:pt x="3181" y="1534"/>
                    </a:cubicBezTo>
                    <a:close/>
                    <a:moveTo>
                      <a:pt x="588" y="1534"/>
                    </a:moveTo>
                    <a:cubicBezTo>
                      <a:pt x="597" y="1544"/>
                      <a:pt x="597" y="1544"/>
                      <a:pt x="597" y="1553"/>
                    </a:cubicBezTo>
                    <a:cubicBezTo>
                      <a:pt x="606" y="1563"/>
                      <a:pt x="616" y="1572"/>
                      <a:pt x="616" y="1581"/>
                    </a:cubicBezTo>
                    <a:cubicBezTo>
                      <a:pt x="616" y="1591"/>
                      <a:pt x="616" y="1600"/>
                      <a:pt x="606" y="1600"/>
                    </a:cubicBezTo>
                    <a:lnTo>
                      <a:pt x="597" y="1600"/>
                    </a:lnTo>
                    <a:cubicBezTo>
                      <a:pt x="578" y="1600"/>
                      <a:pt x="578" y="1600"/>
                      <a:pt x="569" y="1591"/>
                    </a:cubicBezTo>
                    <a:cubicBezTo>
                      <a:pt x="569" y="1581"/>
                      <a:pt x="559" y="1581"/>
                      <a:pt x="559" y="1572"/>
                    </a:cubicBezTo>
                    <a:cubicBezTo>
                      <a:pt x="569" y="1563"/>
                      <a:pt x="569" y="1553"/>
                      <a:pt x="578" y="1544"/>
                    </a:cubicBezTo>
                    <a:cubicBezTo>
                      <a:pt x="578" y="1534"/>
                      <a:pt x="578" y="1534"/>
                      <a:pt x="588" y="1534"/>
                    </a:cubicBezTo>
                    <a:close/>
                    <a:moveTo>
                      <a:pt x="1998" y="1581"/>
                    </a:moveTo>
                    <a:cubicBezTo>
                      <a:pt x="2007" y="1581"/>
                      <a:pt x="2007" y="1581"/>
                      <a:pt x="2007" y="1591"/>
                    </a:cubicBezTo>
                    <a:cubicBezTo>
                      <a:pt x="2007" y="1591"/>
                      <a:pt x="2007" y="1600"/>
                      <a:pt x="1998" y="1600"/>
                    </a:cubicBezTo>
                    <a:cubicBezTo>
                      <a:pt x="1998" y="1591"/>
                      <a:pt x="1998" y="1591"/>
                      <a:pt x="1988" y="1581"/>
                    </a:cubicBezTo>
                    <a:close/>
                    <a:moveTo>
                      <a:pt x="1742" y="1600"/>
                    </a:moveTo>
                    <a:lnTo>
                      <a:pt x="1742" y="1610"/>
                    </a:lnTo>
                    <a:lnTo>
                      <a:pt x="1733" y="1610"/>
                    </a:lnTo>
                    <a:lnTo>
                      <a:pt x="1733" y="1600"/>
                    </a:lnTo>
                    <a:close/>
                    <a:moveTo>
                      <a:pt x="701" y="1600"/>
                    </a:moveTo>
                    <a:cubicBezTo>
                      <a:pt x="701" y="1610"/>
                      <a:pt x="701" y="1610"/>
                      <a:pt x="701" y="1610"/>
                    </a:cubicBezTo>
                    <a:cubicBezTo>
                      <a:pt x="696" y="1615"/>
                      <a:pt x="694" y="1617"/>
                      <a:pt x="693" y="1617"/>
                    </a:cubicBezTo>
                    <a:cubicBezTo>
                      <a:pt x="692" y="1617"/>
                      <a:pt x="692" y="1615"/>
                      <a:pt x="692" y="1610"/>
                    </a:cubicBezTo>
                    <a:cubicBezTo>
                      <a:pt x="692" y="1610"/>
                      <a:pt x="692" y="1600"/>
                      <a:pt x="701" y="1600"/>
                    </a:cubicBezTo>
                    <a:close/>
                    <a:moveTo>
                      <a:pt x="1572" y="1600"/>
                    </a:moveTo>
                    <a:lnTo>
                      <a:pt x="1572" y="1610"/>
                    </a:lnTo>
                    <a:lnTo>
                      <a:pt x="1562" y="1619"/>
                    </a:lnTo>
                    <a:lnTo>
                      <a:pt x="1553" y="1610"/>
                    </a:lnTo>
                    <a:lnTo>
                      <a:pt x="1572" y="1600"/>
                    </a:lnTo>
                    <a:close/>
                    <a:moveTo>
                      <a:pt x="1771" y="1581"/>
                    </a:moveTo>
                    <a:cubicBezTo>
                      <a:pt x="1780" y="1591"/>
                      <a:pt x="1780" y="1600"/>
                      <a:pt x="1780" y="1610"/>
                    </a:cubicBezTo>
                    <a:cubicBezTo>
                      <a:pt x="1771" y="1610"/>
                      <a:pt x="1771" y="1619"/>
                      <a:pt x="1761" y="1619"/>
                    </a:cubicBezTo>
                    <a:cubicBezTo>
                      <a:pt x="1761" y="1619"/>
                      <a:pt x="1761" y="1610"/>
                      <a:pt x="1761" y="1610"/>
                    </a:cubicBezTo>
                    <a:cubicBezTo>
                      <a:pt x="1761" y="1600"/>
                      <a:pt x="1761" y="1600"/>
                      <a:pt x="1752" y="1600"/>
                    </a:cubicBezTo>
                    <a:cubicBezTo>
                      <a:pt x="1752" y="1591"/>
                      <a:pt x="1752" y="1591"/>
                      <a:pt x="1742" y="1591"/>
                    </a:cubicBezTo>
                    <a:cubicBezTo>
                      <a:pt x="1752" y="1581"/>
                      <a:pt x="1752" y="1581"/>
                      <a:pt x="1752" y="1581"/>
                    </a:cubicBezTo>
                    <a:close/>
                    <a:moveTo>
                      <a:pt x="2017" y="1610"/>
                    </a:moveTo>
                    <a:cubicBezTo>
                      <a:pt x="2017" y="1610"/>
                      <a:pt x="2017" y="1619"/>
                      <a:pt x="2017" y="1619"/>
                    </a:cubicBezTo>
                    <a:cubicBezTo>
                      <a:pt x="2017" y="1619"/>
                      <a:pt x="2017" y="1629"/>
                      <a:pt x="2007" y="1629"/>
                    </a:cubicBezTo>
                    <a:cubicBezTo>
                      <a:pt x="2007" y="1629"/>
                      <a:pt x="1998" y="1619"/>
                      <a:pt x="1988" y="1619"/>
                    </a:cubicBezTo>
                    <a:cubicBezTo>
                      <a:pt x="1988" y="1619"/>
                      <a:pt x="1998" y="1610"/>
                      <a:pt x="2007" y="1610"/>
                    </a:cubicBezTo>
                    <a:close/>
                    <a:moveTo>
                      <a:pt x="711" y="1629"/>
                    </a:moveTo>
                    <a:cubicBezTo>
                      <a:pt x="720" y="1629"/>
                      <a:pt x="720" y="1629"/>
                      <a:pt x="720" y="1638"/>
                    </a:cubicBezTo>
                    <a:lnTo>
                      <a:pt x="711" y="1638"/>
                    </a:lnTo>
                    <a:cubicBezTo>
                      <a:pt x="711" y="1638"/>
                      <a:pt x="711" y="1638"/>
                      <a:pt x="711" y="1629"/>
                    </a:cubicBezTo>
                    <a:close/>
                    <a:moveTo>
                      <a:pt x="1099" y="1619"/>
                    </a:moveTo>
                    <a:cubicBezTo>
                      <a:pt x="1099" y="1629"/>
                      <a:pt x="1099" y="1638"/>
                      <a:pt x="1089" y="1638"/>
                    </a:cubicBezTo>
                    <a:cubicBezTo>
                      <a:pt x="1089" y="1629"/>
                      <a:pt x="1089" y="1619"/>
                      <a:pt x="1099" y="1619"/>
                    </a:cubicBezTo>
                    <a:close/>
                    <a:moveTo>
                      <a:pt x="1108" y="1638"/>
                    </a:moveTo>
                    <a:lnTo>
                      <a:pt x="1108" y="1648"/>
                    </a:lnTo>
                    <a:lnTo>
                      <a:pt x="1099" y="1648"/>
                    </a:lnTo>
                    <a:cubicBezTo>
                      <a:pt x="1099" y="1648"/>
                      <a:pt x="1108" y="1638"/>
                      <a:pt x="1108" y="1638"/>
                    </a:cubicBezTo>
                    <a:close/>
                    <a:moveTo>
                      <a:pt x="1761" y="1648"/>
                    </a:moveTo>
                    <a:lnTo>
                      <a:pt x="1761" y="1657"/>
                    </a:lnTo>
                    <a:lnTo>
                      <a:pt x="1752" y="1657"/>
                    </a:lnTo>
                    <a:lnTo>
                      <a:pt x="1752" y="1648"/>
                    </a:lnTo>
                    <a:close/>
                    <a:moveTo>
                      <a:pt x="2263" y="1648"/>
                    </a:moveTo>
                    <a:lnTo>
                      <a:pt x="2244" y="1657"/>
                    </a:lnTo>
                    <a:cubicBezTo>
                      <a:pt x="2244" y="1648"/>
                      <a:pt x="2253" y="1648"/>
                      <a:pt x="2253" y="1648"/>
                    </a:cubicBezTo>
                    <a:close/>
                    <a:moveTo>
                      <a:pt x="3020" y="1638"/>
                    </a:moveTo>
                    <a:lnTo>
                      <a:pt x="3030" y="1648"/>
                    </a:lnTo>
                    <a:lnTo>
                      <a:pt x="3020" y="1657"/>
                    </a:lnTo>
                    <a:lnTo>
                      <a:pt x="3020" y="1638"/>
                    </a:lnTo>
                    <a:close/>
                    <a:moveTo>
                      <a:pt x="1591" y="1619"/>
                    </a:moveTo>
                    <a:cubicBezTo>
                      <a:pt x="1591" y="1619"/>
                      <a:pt x="1591" y="1619"/>
                      <a:pt x="1600" y="1629"/>
                    </a:cubicBezTo>
                    <a:lnTo>
                      <a:pt x="1619" y="1629"/>
                    </a:lnTo>
                    <a:cubicBezTo>
                      <a:pt x="1624" y="1624"/>
                      <a:pt x="1629" y="1622"/>
                      <a:pt x="1632" y="1622"/>
                    </a:cubicBezTo>
                    <a:cubicBezTo>
                      <a:pt x="1636" y="1622"/>
                      <a:pt x="1638" y="1624"/>
                      <a:pt x="1638" y="1629"/>
                    </a:cubicBezTo>
                    <a:cubicBezTo>
                      <a:pt x="1630" y="1660"/>
                      <a:pt x="1616" y="1679"/>
                      <a:pt x="1590" y="1679"/>
                    </a:cubicBezTo>
                    <a:cubicBezTo>
                      <a:pt x="1584" y="1679"/>
                      <a:pt x="1578" y="1678"/>
                      <a:pt x="1572" y="1676"/>
                    </a:cubicBezTo>
                    <a:cubicBezTo>
                      <a:pt x="1579" y="1669"/>
                      <a:pt x="1581" y="1663"/>
                      <a:pt x="1584" y="1663"/>
                    </a:cubicBezTo>
                    <a:cubicBezTo>
                      <a:pt x="1586" y="1663"/>
                      <a:pt x="1588" y="1664"/>
                      <a:pt x="1591" y="1667"/>
                    </a:cubicBezTo>
                    <a:lnTo>
                      <a:pt x="1600" y="1667"/>
                    </a:lnTo>
                    <a:cubicBezTo>
                      <a:pt x="1610" y="1667"/>
                      <a:pt x="1610" y="1667"/>
                      <a:pt x="1610" y="1657"/>
                    </a:cubicBezTo>
                    <a:lnTo>
                      <a:pt x="1591" y="1657"/>
                    </a:lnTo>
                    <a:cubicBezTo>
                      <a:pt x="1581" y="1648"/>
                      <a:pt x="1572" y="1638"/>
                      <a:pt x="1572" y="1629"/>
                    </a:cubicBezTo>
                    <a:cubicBezTo>
                      <a:pt x="1572" y="1629"/>
                      <a:pt x="1572" y="1619"/>
                      <a:pt x="1572" y="1619"/>
                    </a:cubicBezTo>
                    <a:close/>
                    <a:moveTo>
                      <a:pt x="1496" y="1648"/>
                    </a:moveTo>
                    <a:cubicBezTo>
                      <a:pt x="1496" y="1648"/>
                      <a:pt x="1515" y="1648"/>
                      <a:pt x="1515" y="1657"/>
                    </a:cubicBezTo>
                    <a:cubicBezTo>
                      <a:pt x="1515" y="1668"/>
                      <a:pt x="1515" y="1673"/>
                      <a:pt x="1519" y="1673"/>
                    </a:cubicBezTo>
                    <a:cubicBezTo>
                      <a:pt x="1522" y="1673"/>
                      <a:pt x="1526" y="1671"/>
                      <a:pt x="1534" y="1667"/>
                    </a:cubicBezTo>
                    <a:lnTo>
                      <a:pt x="1553" y="1667"/>
                    </a:lnTo>
                    <a:cubicBezTo>
                      <a:pt x="1553" y="1667"/>
                      <a:pt x="1562" y="1667"/>
                      <a:pt x="1562" y="1676"/>
                    </a:cubicBezTo>
                    <a:cubicBezTo>
                      <a:pt x="1562" y="1676"/>
                      <a:pt x="1553" y="1686"/>
                      <a:pt x="1553" y="1686"/>
                    </a:cubicBezTo>
                    <a:cubicBezTo>
                      <a:pt x="1525" y="1686"/>
                      <a:pt x="1496" y="1676"/>
                      <a:pt x="1468" y="1657"/>
                    </a:cubicBezTo>
                    <a:cubicBezTo>
                      <a:pt x="1477" y="1657"/>
                      <a:pt x="1487" y="1648"/>
                      <a:pt x="1496" y="1648"/>
                    </a:cubicBezTo>
                    <a:close/>
                    <a:moveTo>
                      <a:pt x="2178" y="1676"/>
                    </a:moveTo>
                    <a:cubicBezTo>
                      <a:pt x="2206" y="1676"/>
                      <a:pt x="2216" y="1686"/>
                      <a:pt x="2216" y="1705"/>
                    </a:cubicBezTo>
                    <a:cubicBezTo>
                      <a:pt x="2206" y="1705"/>
                      <a:pt x="2178" y="1686"/>
                      <a:pt x="2178" y="1676"/>
                    </a:cubicBezTo>
                    <a:close/>
                    <a:moveTo>
                      <a:pt x="2528" y="1638"/>
                    </a:moveTo>
                    <a:cubicBezTo>
                      <a:pt x="2537" y="1648"/>
                      <a:pt x="2547" y="1648"/>
                      <a:pt x="2537" y="1657"/>
                    </a:cubicBezTo>
                    <a:cubicBezTo>
                      <a:pt x="2537" y="1667"/>
                      <a:pt x="2537" y="1676"/>
                      <a:pt x="2547" y="1676"/>
                    </a:cubicBezTo>
                    <a:cubicBezTo>
                      <a:pt x="2547" y="1683"/>
                      <a:pt x="2542" y="1690"/>
                      <a:pt x="2539" y="1690"/>
                    </a:cubicBezTo>
                    <a:cubicBezTo>
                      <a:pt x="2538" y="1690"/>
                      <a:pt x="2537" y="1688"/>
                      <a:pt x="2537" y="1686"/>
                    </a:cubicBezTo>
                    <a:lnTo>
                      <a:pt x="2518" y="1686"/>
                    </a:lnTo>
                    <a:cubicBezTo>
                      <a:pt x="2509" y="1695"/>
                      <a:pt x="2509" y="1695"/>
                      <a:pt x="2500" y="1705"/>
                    </a:cubicBezTo>
                    <a:lnTo>
                      <a:pt x="2500" y="1695"/>
                    </a:lnTo>
                    <a:cubicBezTo>
                      <a:pt x="2500" y="1695"/>
                      <a:pt x="2500" y="1686"/>
                      <a:pt x="2500" y="1686"/>
                    </a:cubicBezTo>
                    <a:cubicBezTo>
                      <a:pt x="2509" y="1686"/>
                      <a:pt x="2509" y="1676"/>
                      <a:pt x="2500" y="1667"/>
                    </a:cubicBezTo>
                    <a:cubicBezTo>
                      <a:pt x="2518" y="1667"/>
                      <a:pt x="2518" y="1667"/>
                      <a:pt x="2518" y="1657"/>
                    </a:cubicBezTo>
                    <a:cubicBezTo>
                      <a:pt x="2518" y="1648"/>
                      <a:pt x="2518" y="1638"/>
                      <a:pt x="2528" y="1638"/>
                    </a:cubicBezTo>
                    <a:close/>
                    <a:moveTo>
                      <a:pt x="2483" y="1691"/>
                    </a:moveTo>
                    <a:cubicBezTo>
                      <a:pt x="2485" y="1691"/>
                      <a:pt x="2488" y="1693"/>
                      <a:pt x="2490" y="1695"/>
                    </a:cubicBezTo>
                    <a:cubicBezTo>
                      <a:pt x="2481" y="1695"/>
                      <a:pt x="2481" y="1714"/>
                      <a:pt x="2471" y="1714"/>
                    </a:cubicBezTo>
                    <a:cubicBezTo>
                      <a:pt x="2471" y="1700"/>
                      <a:pt x="2476" y="1691"/>
                      <a:pt x="2483" y="1691"/>
                    </a:cubicBezTo>
                    <a:close/>
                    <a:moveTo>
                      <a:pt x="2978" y="1707"/>
                    </a:moveTo>
                    <a:cubicBezTo>
                      <a:pt x="2982" y="1707"/>
                      <a:pt x="2987" y="1709"/>
                      <a:pt x="2992" y="1714"/>
                    </a:cubicBezTo>
                    <a:cubicBezTo>
                      <a:pt x="2992" y="1714"/>
                      <a:pt x="3001" y="1714"/>
                      <a:pt x="3001" y="1723"/>
                    </a:cubicBezTo>
                    <a:cubicBezTo>
                      <a:pt x="3001" y="1723"/>
                      <a:pt x="2992" y="1723"/>
                      <a:pt x="2992" y="1733"/>
                    </a:cubicBezTo>
                    <a:cubicBezTo>
                      <a:pt x="2982" y="1733"/>
                      <a:pt x="2963" y="1723"/>
                      <a:pt x="2963" y="1714"/>
                    </a:cubicBezTo>
                    <a:cubicBezTo>
                      <a:pt x="2968" y="1709"/>
                      <a:pt x="2973" y="1707"/>
                      <a:pt x="2978" y="1707"/>
                    </a:cubicBezTo>
                    <a:close/>
                    <a:moveTo>
                      <a:pt x="720" y="1676"/>
                    </a:moveTo>
                    <a:cubicBezTo>
                      <a:pt x="729" y="1676"/>
                      <a:pt x="729" y="1686"/>
                      <a:pt x="720" y="1686"/>
                    </a:cubicBezTo>
                    <a:cubicBezTo>
                      <a:pt x="720" y="1695"/>
                      <a:pt x="711" y="1705"/>
                      <a:pt x="711" y="1714"/>
                    </a:cubicBezTo>
                    <a:cubicBezTo>
                      <a:pt x="701" y="1723"/>
                      <a:pt x="692" y="1733"/>
                      <a:pt x="682" y="1742"/>
                    </a:cubicBezTo>
                    <a:lnTo>
                      <a:pt x="663" y="1723"/>
                    </a:lnTo>
                    <a:cubicBezTo>
                      <a:pt x="663" y="1723"/>
                      <a:pt x="673" y="1714"/>
                      <a:pt x="673" y="1705"/>
                    </a:cubicBezTo>
                    <a:cubicBezTo>
                      <a:pt x="673" y="1695"/>
                      <a:pt x="682" y="1686"/>
                      <a:pt x="701" y="1686"/>
                    </a:cubicBezTo>
                    <a:cubicBezTo>
                      <a:pt x="701" y="1686"/>
                      <a:pt x="711" y="1676"/>
                      <a:pt x="711" y="1676"/>
                    </a:cubicBezTo>
                    <a:close/>
                    <a:moveTo>
                      <a:pt x="2954" y="1723"/>
                    </a:moveTo>
                    <a:lnTo>
                      <a:pt x="2963" y="1733"/>
                    </a:lnTo>
                    <a:cubicBezTo>
                      <a:pt x="2954" y="1733"/>
                      <a:pt x="2954" y="1742"/>
                      <a:pt x="2954" y="1742"/>
                    </a:cubicBezTo>
                    <a:lnTo>
                      <a:pt x="2944" y="1742"/>
                    </a:lnTo>
                    <a:cubicBezTo>
                      <a:pt x="2944" y="1742"/>
                      <a:pt x="2944" y="1742"/>
                      <a:pt x="2944" y="1733"/>
                    </a:cubicBezTo>
                    <a:cubicBezTo>
                      <a:pt x="2944" y="1733"/>
                      <a:pt x="2954" y="1733"/>
                      <a:pt x="2954" y="1723"/>
                    </a:cubicBezTo>
                    <a:close/>
                    <a:moveTo>
                      <a:pt x="919" y="1733"/>
                    </a:moveTo>
                    <a:cubicBezTo>
                      <a:pt x="928" y="1733"/>
                      <a:pt x="928" y="1742"/>
                      <a:pt x="928" y="1752"/>
                    </a:cubicBezTo>
                    <a:cubicBezTo>
                      <a:pt x="919" y="1752"/>
                      <a:pt x="909" y="1752"/>
                      <a:pt x="909" y="1742"/>
                    </a:cubicBezTo>
                    <a:cubicBezTo>
                      <a:pt x="909" y="1742"/>
                      <a:pt x="919" y="1733"/>
                      <a:pt x="919" y="1733"/>
                    </a:cubicBezTo>
                    <a:close/>
                    <a:moveTo>
                      <a:pt x="1193" y="1714"/>
                    </a:moveTo>
                    <a:lnTo>
                      <a:pt x="1193" y="1714"/>
                    </a:lnTo>
                    <a:cubicBezTo>
                      <a:pt x="1203" y="1723"/>
                      <a:pt x="1212" y="1733"/>
                      <a:pt x="1222" y="1742"/>
                    </a:cubicBezTo>
                    <a:cubicBezTo>
                      <a:pt x="1222" y="1742"/>
                      <a:pt x="1222" y="1742"/>
                      <a:pt x="1222" y="1752"/>
                    </a:cubicBezTo>
                    <a:lnTo>
                      <a:pt x="1212" y="1752"/>
                    </a:lnTo>
                    <a:cubicBezTo>
                      <a:pt x="1203" y="1752"/>
                      <a:pt x="1184" y="1733"/>
                      <a:pt x="1193" y="1714"/>
                    </a:cubicBezTo>
                    <a:close/>
                    <a:moveTo>
                      <a:pt x="1932" y="1733"/>
                    </a:moveTo>
                    <a:cubicBezTo>
                      <a:pt x="1932" y="1733"/>
                      <a:pt x="1932" y="1733"/>
                      <a:pt x="1941" y="1742"/>
                    </a:cubicBezTo>
                    <a:lnTo>
                      <a:pt x="1932" y="1752"/>
                    </a:lnTo>
                    <a:cubicBezTo>
                      <a:pt x="1922" y="1742"/>
                      <a:pt x="1922" y="1742"/>
                      <a:pt x="1922" y="1742"/>
                    </a:cubicBezTo>
                    <a:cubicBezTo>
                      <a:pt x="1922" y="1742"/>
                      <a:pt x="1922" y="1733"/>
                      <a:pt x="1932" y="1733"/>
                    </a:cubicBezTo>
                    <a:close/>
                    <a:moveTo>
                      <a:pt x="1884" y="1638"/>
                    </a:moveTo>
                    <a:cubicBezTo>
                      <a:pt x="1884" y="1648"/>
                      <a:pt x="1894" y="1657"/>
                      <a:pt x="1903" y="1667"/>
                    </a:cubicBezTo>
                    <a:lnTo>
                      <a:pt x="1875" y="1667"/>
                    </a:lnTo>
                    <a:cubicBezTo>
                      <a:pt x="1875" y="1676"/>
                      <a:pt x="1884" y="1676"/>
                      <a:pt x="1884" y="1676"/>
                    </a:cubicBezTo>
                    <a:cubicBezTo>
                      <a:pt x="1894" y="1686"/>
                      <a:pt x="1903" y="1686"/>
                      <a:pt x="1913" y="1686"/>
                    </a:cubicBezTo>
                    <a:cubicBezTo>
                      <a:pt x="1913" y="1686"/>
                      <a:pt x="1913" y="1676"/>
                      <a:pt x="1913" y="1667"/>
                    </a:cubicBezTo>
                    <a:cubicBezTo>
                      <a:pt x="1903" y="1667"/>
                      <a:pt x="1913" y="1657"/>
                      <a:pt x="1913" y="1657"/>
                    </a:cubicBezTo>
                    <a:cubicBezTo>
                      <a:pt x="1922" y="1657"/>
                      <a:pt x="1932" y="1667"/>
                      <a:pt x="1932" y="1667"/>
                    </a:cubicBezTo>
                    <a:cubicBezTo>
                      <a:pt x="1932" y="1667"/>
                      <a:pt x="1932" y="1676"/>
                      <a:pt x="1932" y="1686"/>
                    </a:cubicBezTo>
                    <a:cubicBezTo>
                      <a:pt x="1932" y="1695"/>
                      <a:pt x="1932" y="1705"/>
                      <a:pt x="1922" y="1705"/>
                    </a:cubicBezTo>
                    <a:cubicBezTo>
                      <a:pt x="1922" y="1723"/>
                      <a:pt x="1913" y="1733"/>
                      <a:pt x="1913" y="1742"/>
                    </a:cubicBezTo>
                    <a:cubicBezTo>
                      <a:pt x="1906" y="1749"/>
                      <a:pt x="1895" y="1756"/>
                      <a:pt x="1885" y="1756"/>
                    </a:cubicBezTo>
                    <a:cubicBezTo>
                      <a:pt x="1881" y="1756"/>
                      <a:pt x="1878" y="1755"/>
                      <a:pt x="1875" y="1752"/>
                    </a:cubicBezTo>
                    <a:cubicBezTo>
                      <a:pt x="1875" y="1752"/>
                      <a:pt x="1865" y="1742"/>
                      <a:pt x="1865" y="1742"/>
                    </a:cubicBezTo>
                    <a:cubicBezTo>
                      <a:pt x="1846" y="1714"/>
                      <a:pt x="1837" y="1686"/>
                      <a:pt x="1818" y="1667"/>
                    </a:cubicBezTo>
                    <a:cubicBezTo>
                      <a:pt x="1818" y="1657"/>
                      <a:pt x="1818" y="1657"/>
                      <a:pt x="1818" y="1648"/>
                    </a:cubicBezTo>
                    <a:cubicBezTo>
                      <a:pt x="1827" y="1648"/>
                      <a:pt x="1827" y="1648"/>
                      <a:pt x="1837" y="1638"/>
                    </a:cubicBezTo>
                    <a:cubicBezTo>
                      <a:pt x="1837" y="1638"/>
                      <a:pt x="1846" y="1648"/>
                      <a:pt x="1846" y="1648"/>
                    </a:cubicBezTo>
                    <a:cubicBezTo>
                      <a:pt x="1852" y="1651"/>
                      <a:pt x="1857" y="1652"/>
                      <a:pt x="1861" y="1652"/>
                    </a:cubicBezTo>
                    <a:cubicBezTo>
                      <a:pt x="1871" y="1652"/>
                      <a:pt x="1878" y="1645"/>
                      <a:pt x="1884" y="1638"/>
                    </a:cubicBezTo>
                    <a:close/>
                    <a:moveTo>
                      <a:pt x="2963" y="1752"/>
                    </a:moveTo>
                    <a:cubicBezTo>
                      <a:pt x="2973" y="1761"/>
                      <a:pt x="2973" y="1761"/>
                      <a:pt x="2973" y="1761"/>
                    </a:cubicBezTo>
                    <a:lnTo>
                      <a:pt x="2973" y="1771"/>
                    </a:lnTo>
                    <a:cubicBezTo>
                      <a:pt x="2963" y="1771"/>
                      <a:pt x="2963" y="1761"/>
                      <a:pt x="2963" y="1761"/>
                    </a:cubicBezTo>
                    <a:cubicBezTo>
                      <a:pt x="2963" y="1761"/>
                      <a:pt x="2963" y="1761"/>
                      <a:pt x="2963" y="1752"/>
                    </a:cubicBezTo>
                    <a:close/>
                    <a:moveTo>
                      <a:pt x="569" y="1771"/>
                    </a:moveTo>
                    <a:cubicBezTo>
                      <a:pt x="569" y="1771"/>
                      <a:pt x="569" y="1780"/>
                      <a:pt x="559" y="1780"/>
                    </a:cubicBezTo>
                    <a:cubicBezTo>
                      <a:pt x="559" y="1790"/>
                      <a:pt x="559" y="1790"/>
                      <a:pt x="559" y="1790"/>
                    </a:cubicBezTo>
                    <a:lnTo>
                      <a:pt x="550" y="1790"/>
                    </a:lnTo>
                    <a:cubicBezTo>
                      <a:pt x="550" y="1780"/>
                      <a:pt x="550" y="1780"/>
                      <a:pt x="559" y="1780"/>
                    </a:cubicBezTo>
                    <a:cubicBezTo>
                      <a:pt x="559" y="1771"/>
                      <a:pt x="559" y="1771"/>
                      <a:pt x="569" y="1771"/>
                    </a:cubicBezTo>
                    <a:close/>
                    <a:moveTo>
                      <a:pt x="682" y="1761"/>
                    </a:moveTo>
                    <a:cubicBezTo>
                      <a:pt x="692" y="1771"/>
                      <a:pt x="682" y="1790"/>
                      <a:pt x="673" y="1790"/>
                    </a:cubicBezTo>
                    <a:lnTo>
                      <a:pt x="682" y="1761"/>
                    </a:lnTo>
                    <a:close/>
                    <a:moveTo>
                      <a:pt x="1383" y="1752"/>
                    </a:moveTo>
                    <a:cubicBezTo>
                      <a:pt x="1383" y="1771"/>
                      <a:pt x="1373" y="1780"/>
                      <a:pt x="1364" y="1780"/>
                    </a:cubicBezTo>
                    <a:lnTo>
                      <a:pt x="1364" y="1790"/>
                    </a:lnTo>
                    <a:cubicBezTo>
                      <a:pt x="1356" y="1790"/>
                      <a:pt x="1349" y="1778"/>
                      <a:pt x="1341" y="1778"/>
                    </a:cubicBezTo>
                    <a:cubicBezTo>
                      <a:pt x="1339" y="1778"/>
                      <a:pt x="1337" y="1778"/>
                      <a:pt x="1335" y="1780"/>
                    </a:cubicBezTo>
                    <a:cubicBezTo>
                      <a:pt x="1335" y="1771"/>
                      <a:pt x="1345" y="1771"/>
                      <a:pt x="1345" y="1761"/>
                    </a:cubicBezTo>
                    <a:cubicBezTo>
                      <a:pt x="1345" y="1757"/>
                      <a:pt x="1347" y="1754"/>
                      <a:pt x="1351" y="1754"/>
                    </a:cubicBezTo>
                    <a:cubicBezTo>
                      <a:pt x="1354" y="1754"/>
                      <a:pt x="1359" y="1757"/>
                      <a:pt x="1364" y="1761"/>
                    </a:cubicBezTo>
                    <a:lnTo>
                      <a:pt x="1373" y="1761"/>
                    </a:lnTo>
                    <a:cubicBezTo>
                      <a:pt x="1373" y="1761"/>
                      <a:pt x="1373" y="1752"/>
                      <a:pt x="1383" y="1752"/>
                    </a:cubicBezTo>
                    <a:close/>
                    <a:moveTo>
                      <a:pt x="1818" y="1771"/>
                    </a:moveTo>
                    <a:cubicBezTo>
                      <a:pt x="1818" y="1771"/>
                      <a:pt x="1827" y="1780"/>
                      <a:pt x="1827" y="1780"/>
                    </a:cubicBezTo>
                    <a:cubicBezTo>
                      <a:pt x="1827" y="1790"/>
                      <a:pt x="1818" y="1790"/>
                      <a:pt x="1818" y="1790"/>
                    </a:cubicBezTo>
                    <a:cubicBezTo>
                      <a:pt x="1818" y="1790"/>
                      <a:pt x="1809" y="1790"/>
                      <a:pt x="1809" y="1780"/>
                    </a:cubicBezTo>
                    <a:cubicBezTo>
                      <a:pt x="1809" y="1780"/>
                      <a:pt x="1818" y="1771"/>
                      <a:pt x="1818" y="1771"/>
                    </a:cubicBezTo>
                    <a:close/>
                    <a:moveTo>
                      <a:pt x="654" y="1714"/>
                    </a:moveTo>
                    <a:cubicBezTo>
                      <a:pt x="654" y="1723"/>
                      <a:pt x="654" y="1723"/>
                      <a:pt x="654" y="1723"/>
                    </a:cubicBezTo>
                    <a:cubicBezTo>
                      <a:pt x="644" y="1733"/>
                      <a:pt x="644" y="1742"/>
                      <a:pt x="654" y="1742"/>
                    </a:cubicBezTo>
                    <a:cubicBezTo>
                      <a:pt x="663" y="1742"/>
                      <a:pt x="673" y="1761"/>
                      <a:pt x="663" y="1771"/>
                    </a:cubicBezTo>
                    <a:cubicBezTo>
                      <a:pt x="663" y="1780"/>
                      <a:pt x="663" y="1780"/>
                      <a:pt x="663" y="1790"/>
                    </a:cubicBezTo>
                    <a:cubicBezTo>
                      <a:pt x="663" y="1799"/>
                      <a:pt x="654" y="1799"/>
                      <a:pt x="644" y="1799"/>
                    </a:cubicBezTo>
                    <a:cubicBezTo>
                      <a:pt x="644" y="1799"/>
                      <a:pt x="644" y="1790"/>
                      <a:pt x="644" y="1780"/>
                    </a:cubicBezTo>
                    <a:cubicBezTo>
                      <a:pt x="635" y="1790"/>
                      <a:pt x="625" y="1790"/>
                      <a:pt x="616" y="1799"/>
                    </a:cubicBezTo>
                    <a:cubicBezTo>
                      <a:pt x="606" y="1799"/>
                      <a:pt x="597" y="1790"/>
                      <a:pt x="597" y="1790"/>
                    </a:cubicBezTo>
                    <a:cubicBezTo>
                      <a:pt x="597" y="1780"/>
                      <a:pt x="588" y="1771"/>
                      <a:pt x="597" y="1761"/>
                    </a:cubicBezTo>
                    <a:cubicBezTo>
                      <a:pt x="597" y="1761"/>
                      <a:pt x="597" y="1752"/>
                      <a:pt x="588" y="1742"/>
                    </a:cubicBezTo>
                    <a:cubicBezTo>
                      <a:pt x="588" y="1742"/>
                      <a:pt x="588" y="1742"/>
                      <a:pt x="588" y="1733"/>
                    </a:cubicBezTo>
                    <a:cubicBezTo>
                      <a:pt x="597" y="1733"/>
                      <a:pt x="597" y="1742"/>
                      <a:pt x="597" y="1742"/>
                    </a:cubicBezTo>
                    <a:lnTo>
                      <a:pt x="625" y="1742"/>
                    </a:lnTo>
                    <a:cubicBezTo>
                      <a:pt x="625" y="1723"/>
                      <a:pt x="644" y="1723"/>
                      <a:pt x="654" y="1714"/>
                    </a:cubicBezTo>
                    <a:close/>
                    <a:moveTo>
                      <a:pt x="985" y="1553"/>
                    </a:moveTo>
                    <a:cubicBezTo>
                      <a:pt x="995" y="1553"/>
                      <a:pt x="995" y="1563"/>
                      <a:pt x="995" y="1572"/>
                    </a:cubicBezTo>
                    <a:cubicBezTo>
                      <a:pt x="995" y="1581"/>
                      <a:pt x="995" y="1581"/>
                      <a:pt x="1004" y="1591"/>
                    </a:cubicBezTo>
                    <a:cubicBezTo>
                      <a:pt x="1013" y="1591"/>
                      <a:pt x="1023" y="1591"/>
                      <a:pt x="1032" y="1581"/>
                    </a:cubicBezTo>
                    <a:cubicBezTo>
                      <a:pt x="1032" y="1572"/>
                      <a:pt x="1051" y="1572"/>
                      <a:pt x="1061" y="1572"/>
                    </a:cubicBezTo>
                    <a:cubicBezTo>
                      <a:pt x="1061" y="1581"/>
                      <a:pt x="1051" y="1581"/>
                      <a:pt x="1051" y="1581"/>
                    </a:cubicBezTo>
                    <a:cubicBezTo>
                      <a:pt x="1051" y="1600"/>
                      <a:pt x="1051" y="1610"/>
                      <a:pt x="1042" y="1619"/>
                    </a:cubicBezTo>
                    <a:cubicBezTo>
                      <a:pt x="1042" y="1629"/>
                      <a:pt x="1042" y="1638"/>
                      <a:pt x="1032" y="1638"/>
                    </a:cubicBezTo>
                    <a:lnTo>
                      <a:pt x="1032" y="1619"/>
                    </a:lnTo>
                    <a:cubicBezTo>
                      <a:pt x="1004" y="1629"/>
                      <a:pt x="995" y="1638"/>
                      <a:pt x="995" y="1657"/>
                    </a:cubicBezTo>
                    <a:cubicBezTo>
                      <a:pt x="995" y="1667"/>
                      <a:pt x="995" y="1667"/>
                      <a:pt x="995" y="1686"/>
                    </a:cubicBezTo>
                    <a:lnTo>
                      <a:pt x="1042" y="1686"/>
                    </a:lnTo>
                    <a:cubicBezTo>
                      <a:pt x="1042" y="1686"/>
                      <a:pt x="1051" y="1676"/>
                      <a:pt x="1051" y="1676"/>
                    </a:cubicBezTo>
                    <a:cubicBezTo>
                      <a:pt x="1051" y="1667"/>
                      <a:pt x="1051" y="1667"/>
                      <a:pt x="1061" y="1667"/>
                    </a:cubicBezTo>
                    <a:cubicBezTo>
                      <a:pt x="1070" y="1667"/>
                      <a:pt x="1080" y="1667"/>
                      <a:pt x="1080" y="1676"/>
                    </a:cubicBezTo>
                    <a:cubicBezTo>
                      <a:pt x="1080" y="1686"/>
                      <a:pt x="1080" y="1686"/>
                      <a:pt x="1080" y="1695"/>
                    </a:cubicBezTo>
                    <a:cubicBezTo>
                      <a:pt x="1089" y="1705"/>
                      <a:pt x="1089" y="1705"/>
                      <a:pt x="1089" y="1714"/>
                    </a:cubicBezTo>
                    <a:cubicBezTo>
                      <a:pt x="1099" y="1723"/>
                      <a:pt x="1099" y="1723"/>
                      <a:pt x="1089" y="1723"/>
                    </a:cubicBezTo>
                    <a:cubicBezTo>
                      <a:pt x="1089" y="1733"/>
                      <a:pt x="1089" y="1733"/>
                      <a:pt x="1080" y="1733"/>
                    </a:cubicBezTo>
                    <a:cubicBezTo>
                      <a:pt x="1080" y="1733"/>
                      <a:pt x="1080" y="1723"/>
                      <a:pt x="1080" y="1723"/>
                    </a:cubicBezTo>
                    <a:cubicBezTo>
                      <a:pt x="1080" y="1714"/>
                      <a:pt x="1080" y="1714"/>
                      <a:pt x="1080" y="1705"/>
                    </a:cubicBezTo>
                    <a:cubicBezTo>
                      <a:pt x="1061" y="1705"/>
                      <a:pt x="1051" y="1714"/>
                      <a:pt x="1042" y="1723"/>
                    </a:cubicBezTo>
                    <a:cubicBezTo>
                      <a:pt x="1042" y="1733"/>
                      <a:pt x="1042" y="1733"/>
                      <a:pt x="1032" y="1742"/>
                    </a:cubicBezTo>
                    <a:cubicBezTo>
                      <a:pt x="1042" y="1742"/>
                      <a:pt x="1042" y="1742"/>
                      <a:pt x="1051" y="1752"/>
                    </a:cubicBezTo>
                    <a:cubicBezTo>
                      <a:pt x="1051" y="1752"/>
                      <a:pt x="1061" y="1761"/>
                      <a:pt x="1061" y="1761"/>
                    </a:cubicBezTo>
                    <a:cubicBezTo>
                      <a:pt x="1061" y="1771"/>
                      <a:pt x="1070" y="1771"/>
                      <a:pt x="1070" y="1771"/>
                    </a:cubicBezTo>
                    <a:cubicBezTo>
                      <a:pt x="1070" y="1761"/>
                      <a:pt x="1070" y="1761"/>
                      <a:pt x="1080" y="1761"/>
                    </a:cubicBezTo>
                    <a:cubicBezTo>
                      <a:pt x="1089" y="1761"/>
                      <a:pt x="1089" y="1761"/>
                      <a:pt x="1099" y="1771"/>
                    </a:cubicBezTo>
                    <a:cubicBezTo>
                      <a:pt x="1099" y="1776"/>
                      <a:pt x="1101" y="1778"/>
                      <a:pt x="1103" y="1778"/>
                    </a:cubicBezTo>
                    <a:cubicBezTo>
                      <a:pt x="1106" y="1778"/>
                      <a:pt x="1108" y="1776"/>
                      <a:pt x="1108" y="1771"/>
                    </a:cubicBezTo>
                    <a:cubicBezTo>
                      <a:pt x="1118" y="1771"/>
                      <a:pt x="1118" y="1771"/>
                      <a:pt x="1127" y="1780"/>
                    </a:cubicBezTo>
                    <a:cubicBezTo>
                      <a:pt x="1127" y="1780"/>
                      <a:pt x="1118" y="1790"/>
                      <a:pt x="1118" y="1790"/>
                    </a:cubicBezTo>
                    <a:cubicBezTo>
                      <a:pt x="1118" y="1799"/>
                      <a:pt x="1108" y="1799"/>
                      <a:pt x="1108" y="1799"/>
                    </a:cubicBezTo>
                    <a:cubicBezTo>
                      <a:pt x="1099" y="1790"/>
                      <a:pt x="1099" y="1790"/>
                      <a:pt x="1099" y="1790"/>
                    </a:cubicBezTo>
                    <a:cubicBezTo>
                      <a:pt x="1089" y="1790"/>
                      <a:pt x="1080" y="1790"/>
                      <a:pt x="1070" y="1780"/>
                    </a:cubicBezTo>
                    <a:lnTo>
                      <a:pt x="1042" y="1780"/>
                    </a:lnTo>
                    <a:cubicBezTo>
                      <a:pt x="1042" y="1780"/>
                      <a:pt x="1051" y="1771"/>
                      <a:pt x="1051" y="1771"/>
                    </a:cubicBezTo>
                    <a:cubicBezTo>
                      <a:pt x="1051" y="1761"/>
                      <a:pt x="1051" y="1761"/>
                      <a:pt x="1042" y="1761"/>
                    </a:cubicBezTo>
                    <a:lnTo>
                      <a:pt x="1023" y="1761"/>
                    </a:lnTo>
                    <a:cubicBezTo>
                      <a:pt x="1013" y="1771"/>
                      <a:pt x="1004" y="1771"/>
                      <a:pt x="995" y="1771"/>
                    </a:cubicBezTo>
                    <a:cubicBezTo>
                      <a:pt x="985" y="1761"/>
                      <a:pt x="985" y="1761"/>
                      <a:pt x="976" y="1761"/>
                    </a:cubicBezTo>
                    <a:cubicBezTo>
                      <a:pt x="976" y="1761"/>
                      <a:pt x="976" y="1761"/>
                      <a:pt x="976" y="1752"/>
                    </a:cubicBezTo>
                    <a:cubicBezTo>
                      <a:pt x="976" y="1752"/>
                      <a:pt x="966" y="1752"/>
                      <a:pt x="966" y="1742"/>
                    </a:cubicBezTo>
                    <a:cubicBezTo>
                      <a:pt x="957" y="1742"/>
                      <a:pt x="957" y="1733"/>
                      <a:pt x="957" y="1733"/>
                    </a:cubicBezTo>
                    <a:cubicBezTo>
                      <a:pt x="957" y="1723"/>
                      <a:pt x="957" y="1723"/>
                      <a:pt x="957" y="1723"/>
                    </a:cubicBezTo>
                    <a:lnTo>
                      <a:pt x="947" y="1723"/>
                    </a:lnTo>
                    <a:cubicBezTo>
                      <a:pt x="947" y="1723"/>
                      <a:pt x="947" y="1723"/>
                      <a:pt x="947" y="1733"/>
                    </a:cubicBezTo>
                    <a:cubicBezTo>
                      <a:pt x="947" y="1733"/>
                      <a:pt x="947" y="1742"/>
                      <a:pt x="938" y="1742"/>
                    </a:cubicBezTo>
                    <a:cubicBezTo>
                      <a:pt x="938" y="1742"/>
                      <a:pt x="938" y="1742"/>
                      <a:pt x="928" y="1733"/>
                    </a:cubicBezTo>
                    <a:cubicBezTo>
                      <a:pt x="928" y="1733"/>
                      <a:pt x="928" y="1723"/>
                      <a:pt x="928" y="1723"/>
                    </a:cubicBezTo>
                    <a:cubicBezTo>
                      <a:pt x="919" y="1714"/>
                      <a:pt x="919" y="1714"/>
                      <a:pt x="919" y="1705"/>
                    </a:cubicBezTo>
                    <a:cubicBezTo>
                      <a:pt x="909" y="1714"/>
                      <a:pt x="900" y="1714"/>
                      <a:pt x="890" y="1714"/>
                    </a:cubicBezTo>
                    <a:cubicBezTo>
                      <a:pt x="890" y="1714"/>
                      <a:pt x="881" y="1714"/>
                      <a:pt x="881" y="1723"/>
                    </a:cubicBezTo>
                    <a:lnTo>
                      <a:pt x="871" y="1723"/>
                    </a:lnTo>
                    <a:cubicBezTo>
                      <a:pt x="871" y="1723"/>
                      <a:pt x="871" y="1714"/>
                      <a:pt x="871" y="1714"/>
                    </a:cubicBezTo>
                    <a:cubicBezTo>
                      <a:pt x="871" y="1705"/>
                      <a:pt x="881" y="1695"/>
                      <a:pt x="871" y="1686"/>
                    </a:cubicBezTo>
                    <a:lnTo>
                      <a:pt x="862" y="1695"/>
                    </a:lnTo>
                    <a:cubicBezTo>
                      <a:pt x="853" y="1686"/>
                      <a:pt x="853" y="1686"/>
                      <a:pt x="843" y="1686"/>
                    </a:cubicBezTo>
                    <a:cubicBezTo>
                      <a:pt x="834" y="1695"/>
                      <a:pt x="824" y="1705"/>
                      <a:pt x="815" y="1705"/>
                    </a:cubicBezTo>
                    <a:lnTo>
                      <a:pt x="815" y="1686"/>
                    </a:lnTo>
                    <a:cubicBezTo>
                      <a:pt x="796" y="1686"/>
                      <a:pt x="777" y="1695"/>
                      <a:pt x="767" y="1714"/>
                    </a:cubicBezTo>
                    <a:cubicBezTo>
                      <a:pt x="758" y="1714"/>
                      <a:pt x="729" y="1714"/>
                      <a:pt x="720" y="1733"/>
                    </a:cubicBezTo>
                    <a:lnTo>
                      <a:pt x="701" y="1733"/>
                    </a:lnTo>
                    <a:lnTo>
                      <a:pt x="711" y="1723"/>
                    </a:lnTo>
                    <a:cubicBezTo>
                      <a:pt x="720" y="1714"/>
                      <a:pt x="720" y="1705"/>
                      <a:pt x="729" y="1695"/>
                    </a:cubicBezTo>
                    <a:cubicBezTo>
                      <a:pt x="739" y="1686"/>
                      <a:pt x="739" y="1686"/>
                      <a:pt x="748" y="1676"/>
                    </a:cubicBezTo>
                    <a:cubicBezTo>
                      <a:pt x="758" y="1667"/>
                      <a:pt x="767" y="1657"/>
                      <a:pt x="777" y="1648"/>
                    </a:cubicBezTo>
                    <a:cubicBezTo>
                      <a:pt x="786" y="1638"/>
                      <a:pt x="796" y="1629"/>
                      <a:pt x="815" y="1619"/>
                    </a:cubicBezTo>
                    <a:cubicBezTo>
                      <a:pt x="815" y="1610"/>
                      <a:pt x="815" y="1610"/>
                      <a:pt x="824" y="1610"/>
                    </a:cubicBezTo>
                    <a:lnTo>
                      <a:pt x="853" y="1610"/>
                    </a:lnTo>
                    <a:cubicBezTo>
                      <a:pt x="853" y="1610"/>
                      <a:pt x="862" y="1619"/>
                      <a:pt x="862" y="1619"/>
                    </a:cubicBezTo>
                    <a:lnTo>
                      <a:pt x="881" y="1619"/>
                    </a:lnTo>
                    <a:cubicBezTo>
                      <a:pt x="881" y="1610"/>
                      <a:pt x="881" y="1610"/>
                      <a:pt x="890" y="1610"/>
                    </a:cubicBezTo>
                    <a:cubicBezTo>
                      <a:pt x="890" y="1610"/>
                      <a:pt x="890" y="1600"/>
                      <a:pt x="890" y="1600"/>
                    </a:cubicBezTo>
                    <a:cubicBezTo>
                      <a:pt x="881" y="1591"/>
                      <a:pt x="881" y="1581"/>
                      <a:pt x="890" y="1581"/>
                    </a:cubicBezTo>
                    <a:cubicBezTo>
                      <a:pt x="909" y="1572"/>
                      <a:pt x="928" y="1572"/>
                      <a:pt x="938" y="1563"/>
                    </a:cubicBezTo>
                    <a:cubicBezTo>
                      <a:pt x="957" y="1563"/>
                      <a:pt x="966" y="1563"/>
                      <a:pt x="985" y="1553"/>
                    </a:cubicBezTo>
                    <a:close/>
                    <a:moveTo>
                      <a:pt x="1222" y="1780"/>
                    </a:moveTo>
                    <a:cubicBezTo>
                      <a:pt x="1222" y="1790"/>
                      <a:pt x="1212" y="1799"/>
                      <a:pt x="1203" y="1799"/>
                    </a:cubicBezTo>
                    <a:lnTo>
                      <a:pt x="1193" y="1799"/>
                    </a:lnTo>
                    <a:cubicBezTo>
                      <a:pt x="1193" y="1799"/>
                      <a:pt x="1193" y="1790"/>
                      <a:pt x="1203" y="1790"/>
                    </a:cubicBezTo>
                    <a:cubicBezTo>
                      <a:pt x="1203" y="1790"/>
                      <a:pt x="1212" y="1780"/>
                      <a:pt x="1222" y="1780"/>
                    </a:cubicBezTo>
                    <a:close/>
                    <a:moveTo>
                      <a:pt x="1307" y="1780"/>
                    </a:moveTo>
                    <a:lnTo>
                      <a:pt x="1335" y="1790"/>
                    </a:lnTo>
                    <a:cubicBezTo>
                      <a:pt x="1326" y="1799"/>
                      <a:pt x="1316" y="1799"/>
                      <a:pt x="1316" y="1799"/>
                    </a:cubicBezTo>
                    <a:lnTo>
                      <a:pt x="1307" y="1799"/>
                    </a:lnTo>
                    <a:cubicBezTo>
                      <a:pt x="1307" y="1790"/>
                      <a:pt x="1307" y="1790"/>
                      <a:pt x="1307" y="1780"/>
                    </a:cubicBezTo>
                    <a:close/>
                    <a:moveTo>
                      <a:pt x="1260" y="1799"/>
                    </a:moveTo>
                    <a:cubicBezTo>
                      <a:pt x="1260" y="1809"/>
                      <a:pt x="1250" y="1809"/>
                      <a:pt x="1250" y="1809"/>
                    </a:cubicBezTo>
                    <a:lnTo>
                      <a:pt x="1250" y="1799"/>
                    </a:lnTo>
                    <a:close/>
                    <a:moveTo>
                      <a:pt x="1856" y="1790"/>
                    </a:moveTo>
                    <a:lnTo>
                      <a:pt x="1827" y="1809"/>
                    </a:lnTo>
                    <a:cubicBezTo>
                      <a:pt x="1827" y="1790"/>
                      <a:pt x="1837" y="1790"/>
                      <a:pt x="1846" y="1790"/>
                    </a:cubicBezTo>
                    <a:close/>
                    <a:moveTo>
                      <a:pt x="1941" y="1799"/>
                    </a:moveTo>
                    <a:cubicBezTo>
                      <a:pt x="1951" y="1799"/>
                      <a:pt x="1951" y="1809"/>
                      <a:pt x="1951" y="1809"/>
                    </a:cubicBezTo>
                    <a:lnTo>
                      <a:pt x="1941" y="1809"/>
                    </a:lnTo>
                    <a:cubicBezTo>
                      <a:pt x="1941" y="1799"/>
                      <a:pt x="1941" y="1799"/>
                      <a:pt x="1941" y="1799"/>
                    </a:cubicBezTo>
                    <a:close/>
                    <a:moveTo>
                      <a:pt x="2439" y="1764"/>
                    </a:moveTo>
                    <a:cubicBezTo>
                      <a:pt x="2443" y="1764"/>
                      <a:pt x="2447" y="1766"/>
                      <a:pt x="2452" y="1771"/>
                    </a:cubicBezTo>
                    <a:cubicBezTo>
                      <a:pt x="2462" y="1780"/>
                      <a:pt x="2462" y="1799"/>
                      <a:pt x="2452" y="1809"/>
                    </a:cubicBezTo>
                    <a:cubicBezTo>
                      <a:pt x="2452" y="1799"/>
                      <a:pt x="2452" y="1799"/>
                      <a:pt x="2452" y="1790"/>
                    </a:cubicBezTo>
                    <a:cubicBezTo>
                      <a:pt x="2452" y="1780"/>
                      <a:pt x="2452" y="1780"/>
                      <a:pt x="2433" y="1771"/>
                    </a:cubicBezTo>
                    <a:cubicBezTo>
                      <a:pt x="2433" y="1766"/>
                      <a:pt x="2436" y="1764"/>
                      <a:pt x="2439" y="1764"/>
                    </a:cubicBezTo>
                    <a:close/>
                    <a:moveTo>
                      <a:pt x="2367" y="1761"/>
                    </a:moveTo>
                    <a:cubicBezTo>
                      <a:pt x="2386" y="1761"/>
                      <a:pt x="2395" y="1771"/>
                      <a:pt x="2405" y="1780"/>
                    </a:cubicBezTo>
                    <a:cubicBezTo>
                      <a:pt x="2405" y="1790"/>
                      <a:pt x="2405" y="1799"/>
                      <a:pt x="2405" y="1809"/>
                    </a:cubicBezTo>
                    <a:cubicBezTo>
                      <a:pt x="2399" y="1809"/>
                      <a:pt x="2396" y="1813"/>
                      <a:pt x="2393" y="1813"/>
                    </a:cubicBezTo>
                    <a:cubicBezTo>
                      <a:pt x="2391" y="1813"/>
                      <a:pt x="2389" y="1812"/>
                      <a:pt x="2386" y="1809"/>
                    </a:cubicBezTo>
                    <a:cubicBezTo>
                      <a:pt x="2386" y="1799"/>
                      <a:pt x="2376" y="1799"/>
                      <a:pt x="2376" y="1799"/>
                    </a:cubicBezTo>
                    <a:lnTo>
                      <a:pt x="2367" y="1799"/>
                    </a:lnTo>
                    <a:cubicBezTo>
                      <a:pt x="2367" y="1790"/>
                      <a:pt x="2365" y="1787"/>
                      <a:pt x="2361" y="1787"/>
                    </a:cubicBezTo>
                    <a:cubicBezTo>
                      <a:pt x="2358" y="1787"/>
                      <a:pt x="2353" y="1790"/>
                      <a:pt x="2348" y="1790"/>
                    </a:cubicBezTo>
                    <a:lnTo>
                      <a:pt x="2339" y="1790"/>
                    </a:lnTo>
                    <a:cubicBezTo>
                      <a:pt x="2339" y="1780"/>
                      <a:pt x="2339" y="1780"/>
                      <a:pt x="2348" y="1771"/>
                    </a:cubicBezTo>
                    <a:cubicBezTo>
                      <a:pt x="2348" y="1771"/>
                      <a:pt x="2358" y="1771"/>
                      <a:pt x="2367" y="1761"/>
                    </a:cubicBezTo>
                    <a:close/>
                    <a:moveTo>
                      <a:pt x="947" y="1799"/>
                    </a:moveTo>
                    <a:cubicBezTo>
                      <a:pt x="957" y="1799"/>
                      <a:pt x="957" y="1799"/>
                      <a:pt x="957" y="1818"/>
                    </a:cubicBezTo>
                    <a:lnTo>
                      <a:pt x="947" y="1799"/>
                    </a:lnTo>
                    <a:close/>
                    <a:moveTo>
                      <a:pt x="1023" y="1771"/>
                    </a:moveTo>
                    <a:lnTo>
                      <a:pt x="1023" y="1771"/>
                    </a:lnTo>
                    <a:cubicBezTo>
                      <a:pt x="1032" y="1780"/>
                      <a:pt x="1032" y="1809"/>
                      <a:pt x="1013" y="1818"/>
                    </a:cubicBezTo>
                    <a:lnTo>
                      <a:pt x="1013" y="1809"/>
                    </a:lnTo>
                    <a:lnTo>
                      <a:pt x="1004" y="1809"/>
                    </a:lnTo>
                    <a:lnTo>
                      <a:pt x="1023" y="1771"/>
                    </a:lnTo>
                    <a:close/>
                    <a:moveTo>
                      <a:pt x="1278" y="1828"/>
                    </a:moveTo>
                    <a:cubicBezTo>
                      <a:pt x="1278" y="1837"/>
                      <a:pt x="1278" y="1847"/>
                      <a:pt x="1269" y="1847"/>
                    </a:cubicBezTo>
                    <a:lnTo>
                      <a:pt x="1269" y="1837"/>
                    </a:lnTo>
                    <a:lnTo>
                      <a:pt x="1260" y="1828"/>
                    </a:lnTo>
                    <a:close/>
                    <a:moveTo>
                      <a:pt x="834" y="1837"/>
                    </a:moveTo>
                    <a:lnTo>
                      <a:pt x="843" y="1856"/>
                    </a:lnTo>
                    <a:lnTo>
                      <a:pt x="824" y="1847"/>
                    </a:lnTo>
                    <a:lnTo>
                      <a:pt x="834" y="1837"/>
                    </a:lnTo>
                    <a:close/>
                    <a:moveTo>
                      <a:pt x="2850" y="1515"/>
                    </a:moveTo>
                    <a:cubicBezTo>
                      <a:pt x="2850" y="1525"/>
                      <a:pt x="2850" y="1534"/>
                      <a:pt x="2850" y="1544"/>
                    </a:cubicBezTo>
                    <a:cubicBezTo>
                      <a:pt x="2850" y="1553"/>
                      <a:pt x="2850" y="1553"/>
                      <a:pt x="2859" y="1553"/>
                    </a:cubicBezTo>
                    <a:lnTo>
                      <a:pt x="2840" y="1572"/>
                    </a:lnTo>
                    <a:lnTo>
                      <a:pt x="2850" y="1581"/>
                    </a:lnTo>
                    <a:lnTo>
                      <a:pt x="2850" y="1591"/>
                    </a:lnTo>
                    <a:cubicBezTo>
                      <a:pt x="2859" y="1591"/>
                      <a:pt x="2859" y="1581"/>
                      <a:pt x="2859" y="1572"/>
                    </a:cubicBezTo>
                    <a:lnTo>
                      <a:pt x="2878" y="1581"/>
                    </a:lnTo>
                    <a:cubicBezTo>
                      <a:pt x="2888" y="1581"/>
                      <a:pt x="2897" y="1563"/>
                      <a:pt x="2897" y="1553"/>
                    </a:cubicBezTo>
                    <a:cubicBezTo>
                      <a:pt x="2888" y="1553"/>
                      <a:pt x="2897" y="1544"/>
                      <a:pt x="2897" y="1544"/>
                    </a:cubicBezTo>
                    <a:cubicBezTo>
                      <a:pt x="2907" y="1544"/>
                      <a:pt x="2907" y="1544"/>
                      <a:pt x="2907" y="1534"/>
                    </a:cubicBezTo>
                    <a:cubicBezTo>
                      <a:pt x="2907" y="1525"/>
                      <a:pt x="2916" y="1525"/>
                      <a:pt x="2925" y="1525"/>
                    </a:cubicBezTo>
                    <a:cubicBezTo>
                      <a:pt x="2935" y="1525"/>
                      <a:pt x="2944" y="1525"/>
                      <a:pt x="2944" y="1534"/>
                    </a:cubicBezTo>
                    <a:cubicBezTo>
                      <a:pt x="2944" y="1534"/>
                      <a:pt x="2935" y="1544"/>
                      <a:pt x="2935" y="1544"/>
                    </a:cubicBezTo>
                    <a:cubicBezTo>
                      <a:pt x="2935" y="1544"/>
                      <a:pt x="2925" y="1553"/>
                      <a:pt x="2925" y="1553"/>
                    </a:cubicBezTo>
                    <a:cubicBezTo>
                      <a:pt x="2916" y="1553"/>
                      <a:pt x="2907" y="1563"/>
                      <a:pt x="2907" y="1563"/>
                    </a:cubicBezTo>
                    <a:cubicBezTo>
                      <a:pt x="2897" y="1581"/>
                      <a:pt x="2888" y="1600"/>
                      <a:pt x="2897" y="1610"/>
                    </a:cubicBezTo>
                    <a:cubicBezTo>
                      <a:pt x="2897" y="1629"/>
                      <a:pt x="2897" y="1629"/>
                      <a:pt x="2888" y="1638"/>
                    </a:cubicBezTo>
                    <a:cubicBezTo>
                      <a:pt x="2878" y="1638"/>
                      <a:pt x="2878" y="1648"/>
                      <a:pt x="2888" y="1648"/>
                    </a:cubicBezTo>
                    <a:cubicBezTo>
                      <a:pt x="2888" y="1657"/>
                      <a:pt x="2888" y="1657"/>
                      <a:pt x="2888" y="1667"/>
                    </a:cubicBezTo>
                    <a:cubicBezTo>
                      <a:pt x="2888" y="1676"/>
                      <a:pt x="2897" y="1676"/>
                      <a:pt x="2897" y="1676"/>
                    </a:cubicBezTo>
                    <a:cubicBezTo>
                      <a:pt x="2907" y="1676"/>
                      <a:pt x="2916" y="1686"/>
                      <a:pt x="2907" y="1695"/>
                    </a:cubicBezTo>
                    <a:cubicBezTo>
                      <a:pt x="2907" y="1705"/>
                      <a:pt x="2907" y="1705"/>
                      <a:pt x="2916" y="1705"/>
                    </a:cubicBezTo>
                    <a:cubicBezTo>
                      <a:pt x="2925" y="1705"/>
                      <a:pt x="2925" y="1714"/>
                      <a:pt x="2925" y="1714"/>
                    </a:cubicBezTo>
                    <a:cubicBezTo>
                      <a:pt x="2916" y="1723"/>
                      <a:pt x="2916" y="1733"/>
                      <a:pt x="2907" y="1733"/>
                    </a:cubicBezTo>
                    <a:cubicBezTo>
                      <a:pt x="2897" y="1742"/>
                      <a:pt x="2878" y="1752"/>
                      <a:pt x="2869" y="1761"/>
                    </a:cubicBezTo>
                    <a:lnTo>
                      <a:pt x="2840" y="1761"/>
                    </a:lnTo>
                    <a:cubicBezTo>
                      <a:pt x="2831" y="1761"/>
                      <a:pt x="2831" y="1752"/>
                      <a:pt x="2831" y="1742"/>
                    </a:cubicBezTo>
                    <a:cubicBezTo>
                      <a:pt x="2831" y="1733"/>
                      <a:pt x="2831" y="1733"/>
                      <a:pt x="2821" y="1733"/>
                    </a:cubicBezTo>
                    <a:cubicBezTo>
                      <a:pt x="2802" y="1733"/>
                      <a:pt x="2802" y="1733"/>
                      <a:pt x="2802" y="1742"/>
                    </a:cubicBezTo>
                    <a:cubicBezTo>
                      <a:pt x="2802" y="1752"/>
                      <a:pt x="2793" y="1752"/>
                      <a:pt x="2793" y="1752"/>
                    </a:cubicBezTo>
                    <a:cubicBezTo>
                      <a:pt x="2788" y="1757"/>
                      <a:pt x="2783" y="1759"/>
                      <a:pt x="2779" y="1759"/>
                    </a:cubicBezTo>
                    <a:cubicBezTo>
                      <a:pt x="2774" y="1759"/>
                      <a:pt x="2769" y="1757"/>
                      <a:pt x="2765" y="1752"/>
                    </a:cubicBezTo>
                    <a:lnTo>
                      <a:pt x="2755" y="1752"/>
                    </a:lnTo>
                    <a:cubicBezTo>
                      <a:pt x="2755" y="1752"/>
                      <a:pt x="2755" y="1761"/>
                      <a:pt x="2755" y="1761"/>
                    </a:cubicBezTo>
                    <a:cubicBezTo>
                      <a:pt x="2755" y="1761"/>
                      <a:pt x="2755" y="1761"/>
                      <a:pt x="2755" y="1771"/>
                    </a:cubicBezTo>
                    <a:cubicBezTo>
                      <a:pt x="2746" y="1761"/>
                      <a:pt x="2746" y="1761"/>
                      <a:pt x="2746" y="1761"/>
                    </a:cubicBezTo>
                    <a:cubicBezTo>
                      <a:pt x="2746" y="1752"/>
                      <a:pt x="2746" y="1742"/>
                      <a:pt x="2746" y="1742"/>
                    </a:cubicBezTo>
                    <a:cubicBezTo>
                      <a:pt x="2736" y="1742"/>
                      <a:pt x="2727" y="1733"/>
                      <a:pt x="2717" y="1733"/>
                    </a:cubicBezTo>
                    <a:cubicBezTo>
                      <a:pt x="2717" y="1733"/>
                      <a:pt x="2717" y="1742"/>
                      <a:pt x="2717" y="1742"/>
                    </a:cubicBezTo>
                    <a:cubicBezTo>
                      <a:pt x="2717" y="1752"/>
                      <a:pt x="2717" y="1761"/>
                      <a:pt x="2717" y="1771"/>
                    </a:cubicBezTo>
                    <a:cubicBezTo>
                      <a:pt x="2717" y="1771"/>
                      <a:pt x="2717" y="1780"/>
                      <a:pt x="2717" y="1780"/>
                    </a:cubicBezTo>
                    <a:cubicBezTo>
                      <a:pt x="2717" y="1790"/>
                      <a:pt x="2708" y="1799"/>
                      <a:pt x="2698" y="1809"/>
                    </a:cubicBezTo>
                    <a:cubicBezTo>
                      <a:pt x="2698" y="1809"/>
                      <a:pt x="2689" y="1799"/>
                      <a:pt x="2689" y="1799"/>
                    </a:cubicBezTo>
                    <a:cubicBezTo>
                      <a:pt x="2689" y="1799"/>
                      <a:pt x="2689" y="1790"/>
                      <a:pt x="2689" y="1790"/>
                    </a:cubicBezTo>
                    <a:cubicBezTo>
                      <a:pt x="2679" y="1780"/>
                      <a:pt x="2679" y="1780"/>
                      <a:pt x="2679" y="1780"/>
                    </a:cubicBezTo>
                    <a:cubicBezTo>
                      <a:pt x="2670" y="1799"/>
                      <a:pt x="2670" y="1809"/>
                      <a:pt x="2660" y="1828"/>
                    </a:cubicBezTo>
                    <a:cubicBezTo>
                      <a:pt x="2660" y="1837"/>
                      <a:pt x="2660" y="1837"/>
                      <a:pt x="2670" y="1837"/>
                    </a:cubicBezTo>
                    <a:cubicBezTo>
                      <a:pt x="2679" y="1837"/>
                      <a:pt x="2689" y="1837"/>
                      <a:pt x="2689" y="1828"/>
                    </a:cubicBezTo>
                    <a:lnTo>
                      <a:pt x="2717" y="1828"/>
                    </a:lnTo>
                    <a:cubicBezTo>
                      <a:pt x="2717" y="1828"/>
                      <a:pt x="2717" y="1837"/>
                      <a:pt x="2717" y="1837"/>
                    </a:cubicBezTo>
                    <a:cubicBezTo>
                      <a:pt x="2708" y="1856"/>
                      <a:pt x="2698" y="1856"/>
                      <a:pt x="2679" y="1856"/>
                    </a:cubicBezTo>
                    <a:cubicBezTo>
                      <a:pt x="2641" y="1856"/>
                      <a:pt x="2613" y="1847"/>
                      <a:pt x="2575" y="1847"/>
                    </a:cubicBezTo>
                    <a:cubicBezTo>
                      <a:pt x="2556" y="1837"/>
                      <a:pt x="2537" y="1837"/>
                      <a:pt x="2518" y="1828"/>
                    </a:cubicBezTo>
                    <a:cubicBezTo>
                      <a:pt x="2500" y="1818"/>
                      <a:pt x="2481" y="1799"/>
                      <a:pt x="2462" y="1780"/>
                    </a:cubicBezTo>
                    <a:cubicBezTo>
                      <a:pt x="2462" y="1771"/>
                      <a:pt x="2462" y="1761"/>
                      <a:pt x="2471" y="1761"/>
                    </a:cubicBezTo>
                    <a:cubicBezTo>
                      <a:pt x="2476" y="1759"/>
                      <a:pt x="2481" y="1758"/>
                      <a:pt x="2484" y="1758"/>
                    </a:cubicBezTo>
                    <a:cubicBezTo>
                      <a:pt x="2495" y="1758"/>
                      <a:pt x="2502" y="1766"/>
                      <a:pt x="2509" y="1780"/>
                    </a:cubicBezTo>
                    <a:cubicBezTo>
                      <a:pt x="2509" y="1780"/>
                      <a:pt x="2509" y="1780"/>
                      <a:pt x="2518" y="1790"/>
                    </a:cubicBezTo>
                    <a:lnTo>
                      <a:pt x="2518" y="1771"/>
                    </a:lnTo>
                    <a:lnTo>
                      <a:pt x="2537" y="1780"/>
                    </a:lnTo>
                    <a:lnTo>
                      <a:pt x="2537" y="1761"/>
                    </a:lnTo>
                    <a:cubicBezTo>
                      <a:pt x="2547" y="1771"/>
                      <a:pt x="2556" y="1771"/>
                      <a:pt x="2566" y="1771"/>
                    </a:cubicBezTo>
                    <a:cubicBezTo>
                      <a:pt x="2566" y="1761"/>
                      <a:pt x="2556" y="1761"/>
                      <a:pt x="2556" y="1752"/>
                    </a:cubicBezTo>
                    <a:cubicBezTo>
                      <a:pt x="2556" y="1752"/>
                      <a:pt x="2556" y="1742"/>
                      <a:pt x="2556" y="1742"/>
                    </a:cubicBezTo>
                    <a:cubicBezTo>
                      <a:pt x="2566" y="1733"/>
                      <a:pt x="2575" y="1733"/>
                      <a:pt x="2585" y="1723"/>
                    </a:cubicBezTo>
                    <a:cubicBezTo>
                      <a:pt x="2594" y="1723"/>
                      <a:pt x="2594" y="1714"/>
                      <a:pt x="2604" y="1705"/>
                    </a:cubicBezTo>
                    <a:cubicBezTo>
                      <a:pt x="2613" y="1705"/>
                      <a:pt x="2623" y="1695"/>
                      <a:pt x="2632" y="1695"/>
                    </a:cubicBezTo>
                    <a:lnTo>
                      <a:pt x="2660" y="1714"/>
                    </a:lnTo>
                    <a:cubicBezTo>
                      <a:pt x="2660" y="1705"/>
                      <a:pt x="2660" y="1695"/>
                      <a:pt x="2660" y="1686"/>
                    </a:cubicBezTo>
                    <a:cubicBezTo>
                      <a:pt x="2660" y="1676"/>
                      <a:pt x="2660" y="1667"/>
                      <a:pt x="2660" y="1667"/>
                    </a:cubicBezTo>
                    <a:lnTo>
                      <a:pt x="2651" y="1667"/>
                    </a:lnTo>
                    <a:cubicBezTo>
                      <a:pt x="2651" y="1657"/>
                      <a:pt x="2660" y="1638"/>
                      <a:pt x="2670" y="1638"/>
                    </a:cubicBezTo>
                    <a:cubicBezTo>
                      <a:pt x="2689" y="1629"/>
                      <a:pt x="2708" y="1629"/>
                      <a:pt x="2717" y="1629"/>
                    </a:cubicBezTo>
                    <a:cubicBezTo>
                      <a:pt x="2727" y="1629"/>
                      <a:pt x="2727" y="1638"/>
                      <a:pt x="2736" y="1638"/>
                    </a:cubicBezTo>
                    <a:cubicBezTo>
                      <a:pt x="2755" y="1629"/>
                      <a:pt x="2774" y="1619"/>
                      <a:pt x="2774" y="1591"/>
                    </a:cubicBezTo>
                    <a:lnTo>
                      <a:pt x="2765" y="1591"/>
                    </a:lnTo>
                    <a:cubicBezTo>
                      <a:pt x="2765" y="1581"/>
                      <a:pt x="2765" y="1572"/>
                      <a:pt x="2774" y="1572"/>
                    </a:cubicBezTo>
                    <a:cubicBezTo>
                      <a:pt x="2802" y="1553"/>
                      <a:pt x="2821" y="1534"/>
                      <a:pt x="2850" y="1515"/>
                    </a:cubicBezTo>
                    <a:close/>
                    <a:moveTo>
                      <a:pt x="1203" y="1837"/>
                    </a:moveTo>
                    <a:cubicBezTo>
                      <a:pt x="1212" y="1837"/>
                      <a:pt x="1222" y="1847"/>
                      <a:pt x="1231" y="1847"/>
                    </a:cubicBezTo>
                    <a:cubicBezTo>
                      <a:pt x="1231" y="1853"/>
                      <a:pt x="1222" y="1860"/>
                      <a:pt x="1213" y="1860"/>
                    </a:cubicBezTo>
                    <a:cubicBezTo>
                      <a:pt x="1209" y="1860"/>
                      <a:pt x="1206" y="1859"/>
                      <a:pt x="1203" y="1856"/>
                    </a:cubicBezTo>
                    <a:lnTo>
                      <a:pt x="1184" y="1856"/>
                    </a:lnTo>
                    <a:cubicBezTo>
                      <a:pt x="1174" y="1847"/>
                      <a:pt x="1174" y="1837"/>
                      <a:pt x="1184" y="1837"/>
                    </a:cubicBezTo>
                    <a:close/>
                    <a:moveTo>
                      <a:pt x="540" y="1799"/>
                    </a:moveTo>
                    <a:cubicBezTo>
                      <a:pt x="550" y="1809"/>
                      <a:pt x="559" y="1809"/>
                      <a:pt x="569" y="1809"/>
                    </a:cubicBezTo>
                    <a:cubicBezTo>
                      <a:pt x="578" y="1818"/>
                      <a:pt x="588" y="1818"/>
                      <a:pt x="588" y="1828"/>
                    </a:cubicBezTo>
                    <a:lnTo>
                      <a:pt x="578" y="1828"/>
                    </a:lnTo>
                    <a:lnTo>
                      <a:pt x="569" y="1865"/>
                    </a:lnTo>
                    <a:cubicBezTo>
                      <a:pt x="569" y="1856"/>
                      <a:pt x="559" y="1847"/>
                      <a:pt x="559" y="1837"/>
                    </a:cubicBezTo>
                    <a:cubicBezTo>
                      <a:pt x="559" y="1837"/>
                      <a:pt x="559" y="1828"/>
                      <a:pt x="559" y="1828"/>
                    </a:cubicBezTo>
                    <a:cubicBezTo>
                      <a:pt x="559" y="1818"/>
                      <a:pt x="550" y="1818"/>
                      <a:pt x="540" y="1818"/>
                    </a:cubicBezTo>
                    <a:lnTo>
                      <a:pt x="550" y="1828"/>
                    </a:lnTo>
                    <a:cubicBezTo>
                      <a:pt x="531" y="1837"/>
                      <a:pt x="531" y="1837"/>
                      <a:pt x="531" y="1856"/>
                    </a:cubicBezTo>
                    <a:cubicBezTo>
                      <a:pt x="521" y="1856"/>
                      <a:pt x="521" y="1856"/>
                      <a:pt x="521" y="1847"/>
                    </a:cubicBezTo>
                    <a:cubicBezTo>
                      <a:pt x="512" y="1837"/>
                      <a:pt x="512" y="1828"/>
                      <a:pt x="512" y="1828"/>
                    </a:cubicBezTo>
                    <a:cubicBezTo>
                      <a:pt x="512" y="1818"/>
                      <a:pt x="512" y="1809"/>
                      <a:pt x="521" y="1799"/>
                    </a:cubicBezTo>
                    <a:close/>
                    <a:moveTo>
                      <a:pt x="1250" y="1847"/>
                    </a:moveTo>
                    <a:cubicBezTo>
                      <a:pt x="1250" y="1847"/>
                      <a:pt x="1260" y="1856"/>
                      <a:pt x="1260" y="1856"/>
                    </a:cubicBezTo>
                    <a:cubicBezTo>
                      <a:pt x="1260" y="1856"/>
                      <a:pt x="1260" y="1865"/>
                      <a:pt x="1250" y="1865"/>
                    </a:cubicBezTo>
                    <a:cubicBezTo>
                      <a:pt x="1241" y="1856"/>
                      <a:pt x="1241" y="1847"/>
                      <a:pt x="1250" y="1847"/>
                    </a:cubicBezTo>
                    <a:close/>
                    <a:moveTo>
                      <a:pt x="985" y="1856"/>
                    </a:moveTo>
                    <a:cubicBezTo>
                      <a:pt x="985" y="1875"/>
                      <a:pt x="985" y="1875"/>
                      <a:pt x="976" y="1875"/>
                    </a:cubicBezTo>
                    <a:cubicBezTo>
                      <a:pt x="976" y="1875"/>
                      <a:pt x="976" y="1865"/>
                      <a:pt x="966" y="1865"/>
                    </a:cubicBezTo>
                    <a:cubicBezTo>
                      <a:pt x="966" y="1856"/>
                      <a:pt x="976" y="1856"/>
                      <a:pt x="976" y="1856"/>
                    </a:cubicBezTo>
                    <a:close/>
                    <a:moveTo>
                      <a:pt x="2092" y="1667"/>
                    </a:moveTo>
                    <a:cubicBezTo>
                      <a:pt x="2121" y="1676"/>
                      <a:pt x="2149" y="1686"/>
                      <a:pt x="2187" y="1705"/>
                    </a:cubicBezTo>
                    <a:cubicBezTo>
                      <a:pt x="2197" y="1705"/>
                      <a:pt x="2206" y="1714"/>
                      <a:pt x="2216" y="1714"/>
                    </a:cubicBezTo>
                    <a:cubicBezTo>
                      <a:pt x="2225" y="1714"/>
                      <a:pt x="2225" y="1723"/>
                      <a:pt x="2225" y="1723"/>
                    </a:cubicBezTo>
                    <a:cubicBezTo>
                      <a:pt x="2216" y="1733"/>
                      <a:pt x="2216" y="1733"/>
                      <a:pt x="2216" y="1733"/>
                    </a:cubicBezTo>
                    <a:cubicBezTo>
                      <a:pt x="2197" y="1761"/>
                      <a:pt x="2178" y="1780"/>
                      <a:pt x="2168" y="1799"/>
                    </a:cubicBezTo>
                    <a:cubicBezTo>
                      <a:pt x="2159" y="1809"/>
                      <a:pt x="2140" y="1818"/>
                      <a:pt x="2130" y="1828"/>
                    </a:cubicBezTo>
                    <a:cubicBezTo>
                      <a:pt x="2092" y="1837"/>
                      <a:pt x="2055" y="1856"/>
                      <a:pt x="2026" y="1875"/>
                    </a:cubicBezTo>
                    <a:lnTo>
                      <a:pt x="2007" y="1875"/>
                    </a:lnTo>
                    <a:cubicBezTo>
                      <a:pt x="1998" y="1856"/>
                      <a:pt x="1988" y="1837"/>
                      <a:pt x="1988" y="1818"/>
                    </a:cubicBezTo>
                    <a:cubicBezTo>
                      <a:pt x="1969" y="1818"/>
                      <a:pt x="1951" y="1809"/>
                      <a:pt x="1941" y="1790"/>
                    </a:cubicBezTo>
                    <a:cubicBezTo>
                      <a:pt x="1960" y="1780"/>
                      <a:pt x="1960" y="1761"/>
                      <a:pt x="1969" y="1742"/>
                    </a:cubicBezTo>
                    <a:cubicBezTo>
                      <a:pt x="1969" y="1742"/>
                      <a:pt x="1979" y="1733"/>
                      <a:pt x="1979" y="1733"/>
                    </a:cubicBezTo>
                    <a:cubicBezTo>
                      <a:pt x="1979" y="1714"/>
                      <a:pt x="1998" y="1714"/>
                      <a:pt x="2007" y="1714"/>
                    </a:cubicBezTo>
                    <a:cubicBezTo>
                      <a:pt x="2012" y="1719"/>
                      <a:pt x="2017" y="1721"/>
                      <a:pt x="2020" y="1721"/>
                    </a:cubicBezTo>
                    <a:cubicBezTo>
                      <a:pt x="2024" y="1721"/>
                      <a:pt x="2026" y="1719"/>
                      <a:pt x="2026" y="1714"/>
                    </a:cubicBezTo>
                    <a:cubicBezTo>
                      <a:pt x="2036" y="1714"/>
                      <a:pt x="2045" y="1705"/>
                      <a:pt x="2045" y="1705"/>
                    </a:cubicBezTo>
                    <a:cubicBezTo>
                      <a:pt x="2055" y="1705"/>
                      <a:pt x="2055" y="1695"/>
                      <a:pt x="2055" y="1695"/>
                    </a:cubicBezTo>
                    <a:cubicBezTo>
                      <a:pt x="2055" y="1695"/>
                      <a:pt x="2055" y="1695"/>
                      <a:pt x="2055" y="1686"/>
                    </a:cubicBezTo>
                    <a:cubicBezTo>
                      <a:pt x="2064" y="1686"/>
                      <a:pt x="2064" y="1695"/>
                      <a:pt x="2064" y="1695"/>
                    </a:cubicBezTo>
                    <a:lnTo>
                      <a:pt x="2074" y="1695"/>
                    </a:lnTo>
                    <a:cubicBezTo>
                      <a:pt x="2083" y="1695"/>
                      <a:pt x="2083" y="1686"/>
                      <a:pt x="2074" y="1676"/>
                    </a:cubicBezTo>
                    <a:cubicBezTo>
                      <a:pt x="2074" y="1676"/>
                      <a:pt x="2074" y="1667"/>
                      <a:pt x="2074" y="1667"/>
                    </a:cubicBezTo>
                    <a:close/>
                    <a:moveTo>
                      <a:pt x="1146" y="1875"/>
                    </a:moveTo>
                    <a:cubicBezTo>
                      <a:pt x="1155" y="1875"/>
                      <a:pt x="1155" y="1884"/>
                      <a:pt x="1146" y="1884"/>
                    </a:cubicBezTo>
                    <a:lnTo>
                      <a:pt x="1146" y="1875"/>
                    </a:lnTo>
                    <a:close/>
                    <a:moveTo>
                      <a:pt x="853" y="1865"/>
                    </a:moveTo>
                    <a:lnTo>
                      <a:pt x="853" y="1894"/>
                    </a:lnTo>
                    <a:cubicBezTo>
                      <a:pt x="843" y="1884"/>
                      <a:pt x="843" y="1875"/>
                      <a:pt x="853" y="1865"/>
                    </a:cubicBezTo>
                    <a:close/>
                    <a:moveTo>
                      <a:pt x="1203" y="1875"/>
                    </a:moveTo>
                    <a:cubicBezTo>
                      <a:pt x="1222" y="1875"/>
                      <a:pt x="1231" y="1875"/>
                      <a:pt x="1241" y="1884"/>
                    </a:cubicBezTo>
                    <a:cubicBezTo>
                      <a:pt x="1241" y="1894"/>
                      <a:pt x="1231" y="1894"/>
                      <a:pt x="1231" y="1903"/>
                    </a:cubicBezTo>
                    <a:lnTo>
                      <a:pt x="1222" y="1903"/>
                    </a:lnTo>
                    <a:cubicBezTo>
                      <a:pt x="1222" y="1903"/>
                      <a:pt x="1222" y="1903"/>
                      <a:pt x="1222" y="1894"/>
                    </a:cubicBezTo>
                    <a:cubicBezTo>
                      <a:pt x="1222" y="1894"/>
                      <a:pt x="1222" y="1884"/>
                      <a:pt x="1222" y="1884"/>
                    </a:cubicBezTo>
                    <a:cubicBezTo>
                      <a:pt x="1222" y="1884"/>
                      <a:pt x="1222" y="1884"/>
                      <a:pt x="1212" y="1894"/>
                    </a:cubicBezTo>
                    <a:lnTo>
                      <a:pt x="1203" y="1894"/>
                    </a:lnTo>
                    <a:cubicBezTo>
                      <a:pt x="1203" y="1894"/>
                      <a:pt x="1203" y="1884"/>
                      <a:pt x="1203" y="1884"/>
                    </a:cubicBezTo>
                    <a:cubicBezTo>
                      <a:pt x="1203" y="1884"/>
                      <a:pt x="1203" y="1875"/>
                      <a:pt x="1203" y="1875"/>
                    </a:cubicBezTo>
                    <a:close/>
                    <a:moveTo>
                      <a:pt x="1354" y="1875"/>
                    </a:moveTo>
                    <a:cubicBezTo>
                      <a:pt x="1354" y="1875"/>
                      <a:pt x="1364" y="1884"/>
                      <a:pt x="1364" y="1884"/>
                    </a:cubicBezTo>
                    <a:cubicBezTo>
                      <a:pt x="1364" y="1894"/>
                      <a:pt x="1364" y="1894"/>
                      <a:pt x="1354" y="1903"/>
                    </a:cubicBezTo>
                    <a:cubicBezTo>
                      <a:pt x="1354" y="1894"/>
                      <a:pt x="1354" y="1884"/>
                      <a:pt x="1354" y="1884"/>
                    </a:cubicBezTo>
                    <a:cubicBezTo>
                      <a:pt x="1354" y="1884"/>
                      <a:pt x="1354" y="1875"/>
                      <a:pt x="1354" y="1875"/>
                    </a:cubicBezTo>
                    <a:close/>
                    <a:moveTo>
                      <a:pt x="1771" y="1667"/>
                    </a:moveTo>
                    <a:cubicBezTo>
                      <a:pt x="1790" y="1676"/>
                      <a:pt x="1799" y="1686"/>
                      <a:pt x="1809" y="1695"/>
                    </a:cubicBezTo>
                    <a:cubicBezTo>
                      <a:pt x="1818" y="1714"/>
                      <a:pt x="1827" y="1733"/>
                      <a:pt x="1837" y="1742"/>
                    </a:cubicBezTo>
                    <a:cubicBezTo>
                      <a:pt x="1837" y="1752"/>
                      <a:pt x="1837" y="1761"/>
                      <a:pt x="1827" y="1761"/>
                    </a:cubicBezTo>
                    <a:cubicBezTo>
                      <a:pt x="1809" y="1761"/>
                      <a:pt x="1790" y="1771"/>
                      <a:pt x="1771" y="1771"/>
                    </a:cubicBezTo>
                    <a:lnTo>
                      <a:pt x="1761" y="1790"/>
                    </a:lnTo>
                    <a:cubicBezTo>
                      <a:pt x="1761" y="1771"/>
                      <a:pt x="1752" y="1761"/>
                      <a:pt x="1752" y="1752"/>
                    </a:cubicBezTo>
                    <a:lnTo>
                      <a:pt x="1742" y="1752"/>
                    </a:lnTo>
                    <a:cubicBezTo>
                      <a:pt x="1723" y="1761"/>
                      <a:pt x="1714" y="1771"/>
                      <a:pt x="1714" y="1790"/>
                    </a:cubicBezTo>
                    <a:cubicBezTo>
                      <a:pt x="1714" y="1799"/>
                      <a:pt x="1714" y="1809"/>
                      <a:pt x="1723" y="1809"/>
                    </a:cubicBezTo>
                    <a:cubicBezTo>
                      <a:pt x="1723" y="1818"/>
                      <a:pt x="1723" y="1828"/>
                      <a:pt x="1733" y="1828"/>
                    </a:cubicBezTo>
                    <a:cubicBezTo>
                      <a:pt x="1752" y="1818"/>
                      <a:pt x="1761" y="1818"/>
                      <a:pt x="1771" y="1818"/>
                    </a:cubicBezTo>
                    <a:lnTo>
                      <a:pt x="1780" y="1818"/>
                    </a:lnTo>
                    <a:cubicBezTo>
                      <a:pt x="1780" y="1818"/>
                      <a:pt x="1780" y="1828"/>
                      <a:pt x="1771" y="1828"/>
                    </a:cubicBezTo>
                    <a:cubicBezTo>
                      <a:pt x="1771" y="1828"/>
                      <a:pt x="1761" y="1837"/>
                      <a:pt x="1752" y="1837"/>
                    </a:cubicBezTo>
                    <a:cubicBezTo>
                      <a:pt x="1733" y="1837"/>
                      <a:pt x="1723" y="1837"/>
                      <a:pt x="1704" y="1847"/>
                    </a:cubicBezTo>
                    <a:cubicBezTo>
                      <a:pt x="1695" y="1847"/>
                      <a:pt x="1685" y="1856"/>
                      <a:pt x="1685" y="1856"/>
                    </a:cubicBezTo>
                    <a:cubicBezTo>
                      <a:pt x="1676" y="1856"/>
                      <a:pt x="1676" y="1856"/>
                      <a:pt x="1676" y="1865"/>
                    </a:cubicBezTo>
                    <a:lnTo>
                      <a:pt x="1667" y="1856"/>
                    </a:lnTo>
                    <a:lnTo>
                      <a:pt x="1676" y="1847"/>
                    </a:lnTo>
                    <a:lnTo>
                      <a:pt x="1657" y="1856"/>
                    </a:lnTo>
                    <a:cubicBezTo>
                      <a:pt x="1667" y="1856"/>
                      <a:pt x="1667" y="1865"/>
                      <a:pt x="1667" y="1865"/>
                    </a:cubicBezTo>
                    <a:cubicBezTo>
                      <a:pt x="1676" y="1865"/>
                      <a:pt x="1676" y="1875"/>
                      <a:pt x="1676" y="1875"/>
                    </a:cubicBezTo>
                    <a:lnTo>
                      <a:pt x="1667" y="1875"/>
                    </a:lnTo>
                    <a:cubicBezTo>
                      <a:pt x="1667" y="1870"/>
                      <a:pt x="1664" y="1868"/>
                      <a:pt x="1661" y="1868"/>
                    </a:cubicBezTo>
                    <a:cubicBezTo>
                      <a:pt x="1657" y="1868"/>
                      <a:pt x="1652" y="1870"/>
                      <a:pt x="1648" y="1875"/>
                    </a:cubicBezTo>
                    <a:cubicBezTo>
                      <a:pt x="1648" y="1875"/>
                      <a:pt x="1648" y="1884"/>
                      <a:pt x="1638" y="1884"/>
                    </a:cubicBezTo>
                    <a:cubicBezTo>
                      <a:pt x="1638" y="1894"/>
                      <a:pt x="1629" y="1894"/>
                      <a:pt x="1629" y="1903"/>
                    </a:cubicBezTo>
                    <a:cubicBezTo>
                      <a:pt x="1619" y="1903"/>
                      <a:pt x="1610" y="1903"/>
                      <a:pt x="1619" y="1894"/>
                    </a:cubicBezTo>
                    <a:cubicBezTo>
                      <a:pt x="1619" y="1884"/>
                      <a:pt x="1629" y="1865"/>
                      <a:pt x="1629" y="1856"/>
                    </a:cubicBezTo>
                    <a:cubicBezTo>
                      <a:pt x="1638" y="1837"/>
                      <a:pt x="1657" y="1818"/>
                      <a:pt x="1667" y="1799"/>
                    </a:cubicBezTo>
                    <a:cubicBezTo>
                      <a:pt x="1676" y="1771"/>
                      <a:pt x="1695" y="1742"/>
                      <a:pt x="1704" y="1714"/>
                    </a:cubicBezTo>
                    <a:cubicBezTo>
                      <a:pt x="1714" y="1695"/>
                      <a:pt x="1723" y="1686"/>
                      <a:pt x="1733" y="1686"/>
                    </a:cubicBezTo>
                    <a:cubicBezTo>
                      <a:pt x="1742" y="1686"/>
                      <a:pt x="1752" y="1686"/>
                      <a:pt x="1761" y="1676"/>
                    </a:cubicBezTo>
                    <a:cubicBezTo>
                      <a:pt x="1761" y="1667"/>
                      <a:pt x="1771" y="1667"/>
                      <a:pt x="1771" y="1667"/>
                    </a:cubicBezTo>
                    <a:close/>
                    <a:moveTo>
                      <a:pt x="815" y="1894"/>
                    </a:moveTo>
                    <a:cubicBezTo>
                      <a:pt x="815" y="1894"/>
                      <a:pt x="815" y="1903"/>
                      <a:pt x="815" y="1903"/>
                    </a:cubicBezTo>
                    <a:cubicBezTo>
                      <a:pt x="815" y="1903"/>
                      <a:pt x="815" y="1913"/>
                      <a:pt x="805" y="1913"/>
                    </a:cubicBezTo>
                    <a:lnTo>
                      <a:pt x="815" y="1894"/>
                    </a:lnTo>
                    <a:close/>
                    <a:moveTo>
                      <a:pt x="502" y="1894"/>
                    </a:moveTo>
                    <a:lnTo>
                      <a:pt x="493" y="1922"/>
                    </a:lnTo>
                    <a:cubicBezTo>
                      <a:pt x="493" y="1913"/>
                      <a:pt x="493" y="1903"/>
                      <a:pt x="502" y="1894"/>
                    </a:cubicBezTo>
                    <a:close/>
                    <a:moveTo>
                      <a:pt x="995" y="1875"/>
                    </a:moveTo>
                    <a:cubicBezTo>
                      <a:pt x="995" y="1884"/>
                      <a:pt x="995" y="1884"/>
                      <a:pt x="995" y="1894"/>
                    </a:cubicBezTo>
                    <a:cubicBezTo>
                      <a:pt x="1004" y="1894"/>
                      <a:pt x="995" y="1903"/>
                      <a:pt x="1004" y="1913"/>
                    </a:cubicBezTo>
                    <a:cubicBezTo>
                      <a:pt x="998" y="1924"/>
                      <a:pt x="990" y="1928"/>
                      <a:pt x="981" y="1928"/>
                    </a:cubicBezTo>
                    <a:cubicBezTo>
                      <a:pt x="976" y="1928"/>
                      <a:pt x="970" y="1926"/>
                      <a:pt x="966" y="1922"/>
                    </a:cubicBezTo>
                    <a:cubicBezTo>
                      <a:pt x="957" y="1922"/>
                      <a:pt x="957" y="1913"/>
                      <a:pt x="957" y="1903"/>
                    </a:cubicBezTo>
                    <a:lnTo>
                      <a:pt x="966" y="1903"/>
                    </a:lnTo>
                    <a:cubicBezTo>
                      <a:pt x="976" y="1903"/>
                      <a:pt x="976" y="1894"/>
                      <a:pt x="976" y="1894"/>
                    </a:cubicBezTo>
                    <a:cubicBezTo>
                      <a:pt x="976" y="1884"/>
                      <a:pt x="985" y="1884"/>
                      <a:pt x="985" y="1884"/>
                    </a:cubicBezTo>
                    <a:cubicBezTo>
                      <a:pt x="985" y="1884"/>
                      <a:pt x="985" y="1884"/>
                      <a:pt x="995" y="1875"/>
                    </a:cubicBezTo>
                    <a:close/>
                    <a:moveTo>
                      <a:pt x="1761" y="1903"/>
                    </a:moveTo>
                    <a:lnTo>
                      <a:pt x="1742" y="1932"/>
                    </a:lnTo>
                    <a:cubicBezTo>
                      <a:pt x="1733" y="1913"/>
                      <a:pt x="1742" y="1903"/>
                      <a:pt x="1761" y="1903"/>
                    </a:cubicBezTo>
                    <a:close/>
                    <a:moveTo>
                      <a:pt x="1108" y="1922"/>
                    </a:moveTo>
                    <a:lnTo>
                      <a:pt x="1136" y="1932"/>
                    </a:lnTo>
                    <a:cubicBezTo>
                      <a:pt x="1127" y="1941"/>
                      <a:pt x="1118" y="1941"/>
                      <a:pt x="1108" y="1951"/>
                    </a:cubicBezTo>
                    <a:cubicBezTo>
                      <a:pt x="1108" y="1951"/>
                      <a:pt x="1099" y="1941"/>
                      <a:pt x="1099" y="1941"/>
                    </a:cubicBezTo>
                    <a:cubicBezTo>
                      <a:pt x="1099" y="1941"/>
                      <a:pt x="1099" y="1932"/>
                      <a:pt x="1108" y="1932"/>
                    </a:cubicBezTo>
                    <a:lnTo>
                      <a:pt x="1108" y="1922"/>
                    </a:lnTo>
                    <a:close/>
                    <a:moveTo>
                      <a:pt x="1222" y="1932"/>
                    </a:moveTo>
                    <a:lnTo>
                      <a:pt x="1222" y="1941"/>
                    </a:lnTo>
                    <a:lnTo>
                      <a:pt x="1212" y="1951"/>
                    </a:lnTo>
                    <a:lnTo>
                      <a:pt x="1212" y="1941"/>
                    </a:lnTo>
                    <a:lnTo>
                      <a:pt x="1222" y="1932"/>
                    </a:lnTo>
                    <a:close/>
                    <a:moveTo>
                      <a:pt x="1061" y="1922"/>
                    </a:moveTo>
                    <a:lnTo>
                      <a:pt x="1061" y="1922"/>
                    </a:lnTo>
                    <a:cubicBezTo>
                      <a:pt x="1070" y="1932"/>
                      <a:pt x="1070" y="1941"/>
                      <a:pt x="1089" y="1941"/>
                    </a:cubicBezTo>
                    <a:lnTo>
                      <a:pt x="1070" y="1960"/>
                    </a:lnTo>
                    <a:cubicBezTo>
                      <a:pt x="1062" y="1952"/>
                      <a:pt x="1061" y="1938"/>
                      <a:pt x="1061" y="1922"/>
                    </a:cubicBezTo>
                    <a:close/>
                    <a:moveTo>
                      <a:pt x="2992" y="1941"/>
                    </a:moveTo>
                    <a:cubicBezTo>
                      <a:pt x="3001" y="1951"/>
                      <a:pt x="3001" y="1951"/>
                      <a:pt x="2992" y="1960"/>
                    </a:cubicBezTo>
                    <a:lnTo>
                      <a:pt x="2982" y="1960"/>
                    </a:lnTo>
                    <a:cubicBezTo>
                      <a:pt x="2973" y="1951"/>
                      <a:pt x="2973" y="1951"/>
                      <a:pt x="2973" y="1941"/>
                    </a:cubicBezTo>
                    <a:close/>
                    <a:moveTo>
                      <a:pt x="1004" y="1960"/>
                    </a:moveTo>
                    <a:lnTo>
                      <a:pt x="1032" y="1970"/>
                    </a:lnTo>
                    <a:cubicBezTo>
                      <a:pt x="1025" y="1973"/>
                      <a:pt x="1018" y="1976"/>
                      <a:pt x="1014" y="1976"/>
                    </a:cubicBezTo>
                    <a:cubicBezTo>
                      <a:pt x="1007" y="1976"/>
                      <a:pt x="1004" y="1971"/>
                      <a:pt x="1004" y="1960"/>
                    </a:cubicBezTo>
                    <a:close/>
                    <a:moveTo>
                      <a:pt x="2358" y="1970"/>
                    </a:moveTo>
                    <a:cubicBezTo>
                      <a:pt x="2358" y="1970"/>
                      <a:pt x="2367" y="1970"/>
                      <a:pt x="2367" y="1979"/>
                    </a:cubicBezTo>
                    <a:lnTo>
                      <a:pt x="2348" y="1970"/>
                    </a:lnTo>
                    <a:close/>
                    <a:moveTo>
                      <a:pt x="540" y="1970"/>
                    </a:moveTo>
                    <a:cubicBezTo>
                      <a:pt x="540" y="1979"/>
                      <a:pt x="550" y="1988"/>
                      <a:pt x="540" y="1988"/>
                    </a:cubicBezTo>
                    <a:lnTo>
                      <a:pt x="531" y="1988"/>
                    </a:lnTo>
                    <a:lnTo>
                      <a:pt x="540" y="1970"/>
                    </a:lnTo>
                    <a:close/>
                    <a:moveTo>
                      <a:pt x="1080" y="1998"/>
                    </a:moveTo>
                    <a:lnTo>
                      <a:pt x="1080" y="2007"/>
                    </a:lnTo>
                    <a:lnTo>
                      <a:pt x="1061" y="2017"/>
                    </a:lnTo>
                    <a:lnTo>
                      <a:pt x="1061" y="2017"/>
                    </a:lnTo>
                    <a:lnTo>
                      <a:pt x="1080" y="1998"/>
                    </a:lnTo>
                    <a:close/>
                    <a:moveTo>
                      <a:pt x="3493" y="2007"/>
                    </a:moveTo>
                    <a:cubicBezTo>
                      <a:pt x="3484" y="2017"/>
                      <a:pt x="3484" y="2017"/>
                      <a:pt x="3474" y="2017"/>
                    </a:cubicBezTo>
                    <a:cubicBezTo>
                      <a:pt x="3474" y="2017"/>
                      <a:pt x="3474" y="2017"/>
                      <a:pt x="3474" y="2007"/>
                    </a:cubicBezTo>
                    <a:close/>
                    <a:moveTo>
                      <a:pt x="3541" y="1988"/>
                    </a:moveTo>
                    <a:lnTo>
                      <a:pt x="3569" y="1998"/>
                    </a:lnTo>
                    <a:cubicBezTo>
                      <a:pt x="3560" y="1998"/>
                      <a:pt x="3560" y="2007"/>
                      <a:pt x="3560" y="2007"/>
                    </a:cubicBezTo>
                    <a:cubicBezTo>
                      <a:pt x="3560" y="2017"/>
                      <a:pt x="3560" y="2017"/>
                      <a:pt x="3560" y="2017"/>
                    </a:cubicBezTo>
                    <a:cubicBezTo>
                      <a:pt x="3556" y="2021"/>
                      <a:pt x="3553" y="2023"/>
                      <a:pt x="3551" y="2023"/>
                    </a:cubicBezTo>
                    <a:cubicBezTo>
                      <a:pt x="3549" y="2023"/>
                      <a:pt x="3546" y="2019"/>
                      <a:pt x="3541" y="2007"/>
                    </a:cubicBezTo>
                    <a:cubicBezTo>
                      <a:pt x="3541" y="2017"/>
                      <a:pt x="3541" y="2017"/>
                      <a:pt x="3541" y="2017"/>
                    </a:cubicBezTo>
                    <a:lnTo>
                      <a:pt x="3522" y="2017"/>
                    </a:lnTo>
                    <a:cubicBezTo>
                      <a:pt x="3522" y="2017"/>
                      <a:pt x="3522" y="2007"/>
                      <a:pt x="3522" y="2007"/>
                    </a:cubicBezTo>
                    <a:cubicBezTo>
                      <a:pt x="3522" y="2007"/>
                      <a:pt x="3522" y="2007"/>
                      <a:pt x="3522" y="1998"/>
                    </a:cubicBezTo>
                    <a:cubicBezTo>
                      <a:pt x="3522" y="1998"/>
                      <a:pt x="3522" y="1988"/>
                      <a:pt x="3522" y="1988"/>
                    </a:cubicBezTo>
                    <a:cubicBezTo>
                      <a:pt x="3531" y="1988"/>
                      <a:pt x="3531" y="1988"/>
                      <a:pt x="3541" y="1998"/>
                    </a:cubicBezTo>
                    <a:cubicBezTo>
                      <a:pt x="3541" y="1988"/>
                      <a:pt x="3541" y="1988"/>
                      <a:pt x="3541" y="1988"/>
                    </a:cubicBezTo>
                    <a:close/>
                    <a:moveTo>
                      <a:pt x="3512" y="2036"/>
                    </a:moveTo>
                    <a:cubicBezTo>
                      <a:pt x="3512" y="2036"/>
                      <a:pt x="3503" y="2045"/>
                      <a:pt x="3503" y="2045"/>
                    </a:cubicBezTo>
                    <a:cubicBezTo>
                      <a:pt x="3503" y="2045"/>
                      <a:pt x="3503" y="2036"/>
                      <a:pt x="3493" y="2036"/>
                    </a:cubicBezTo>
                    <a:close/>
                    <a:moveTo>
                      <a:pt x="3531" y="2026"/>
                    </a:moveTo>
                    <a:cubicBezTo>
                      <a:pt x="3531" y="2026"/>
                      <a:pt x="3531" y="2036"/>
                      <a:pt x="3531" y="2045"/>
                    </a:cubicBezTo>
                    <a:lnTo>
                      <a:pt x="3522" y="2045"/>
                    </a:lnTo>
                    <a:cubicBezTo>
                      <a:pt x="3522" y="2045"/>
                      <a:pt x="3522" y="2045"/>
                      <a:pt x="3522" y="2036"/>
                    </a:cubicBezTo>
                    <a:cubicBezTo>
                      <a:pt x="3522" y="2036"/>
                      <a:pt x="3531" y="2026"/>
                      <a:pt x="3531" y="2026"/>
                    </a:cubicBezTo>
                    <a:close/>
                    <a:moveTo>
                      <a:pt x="3702" y="2026"/>
                    </a:moveTo>
                    <a:cubicBezTo>
                      <a:pt x="3702" y="2036"/>
                      <a:pt x="3711" y="2036"/>
                      <a:pt x="3702" y="2036"/>
                    </a:cubicBezTo>
                    <a:cubicBezTo>
                      <a:pt x="3702" y="2045"/>
                      <a:pt x="3702" y="2055"/>
                      <a:pt x="3692" y="2055"/>
                    </a:cubicBezTo>
                    <a:cubicBezTo>
                      <a:pt x="3692" y="2055"/>
                      <a:pt x="3692" y="2055"/>
                      <a:pt x="3683" y="2045"/>
                    </a:cubicBezTo>
                    <a:cubicBezTo>
                      <a:pt x="3683" y="2045"/>
                      <a:pt x="3673" y="2045"/>
                      <a:pt x="3673" y="2036"/>
                    </a:cubicBezTo>
                    <a:lnTo>
                      <a:pt x="3664" y="2036"/>
                    </a:lnTo>
                    <a:cubicBezTo>
                      <a:pt x="3664" y="2026"/>
                      <a:pt x="3673" y="2026"/>
                      <a:pt x="3673" y="2026"/>
                    </a:cubicBezTo>
                    <a:close/>
                    <a:moveTo>
                      <a:pt x="2623" y="2074"/>
                    </a:moveTo>
                    <a:cubicBezTo>
                      <a:pt x="2613" y="2083"/>
                      <a:pt x="2613" y="2093"/>
                      <a:pt x="2613" y="2093"/>
                    </a:cubicBezTo>
                    <a:lnTo>
                      <a:pt x="2604" y="2093"/>
                    </a:lnTo>
                    <a:cubicBezTo>
                      <a:pt x="2604" y="2083"/>
                      <a:pt x="2613" y="2074"/>
                      <a:pt x="2623" y="2074"/>
                    </a:cubicBezTo>
                    <a:close/>
                    <a:moveTo>
                      <a:pt x="2433" y="2093"/>
                    </a:moveTo>
                    <a:cubicBezTo>
                      <a:pt x="2433" y="2093"/>
                      <a:pt x="2443" y="2102"/>
                      <a:pt x="2433" y="2102"/>
                    </a:cubicBezTo>
                    <a:lnTo>
                      <a:pt x="2424" y="2093"/>
                    </a:lnTo>
                    <a:close/>
                    <a:moveTo>
                      <a:pt x="1903" y="1828"/>
                    </a:moveTo>
                    <a:cubicBezTo>
                      <a:pt x="1913" y="1837"/>
                      <a:pt x="1913" y="1856"/>
                      <a:pt x="1903" y="1865"/>
                    </a:cubicBezTo>
                    <a:cubicBezTo>
                      <a:pt x="1894" y="1875"/>
                      <a:pt x="1894" y="1894"/>
                      <a:pt x="1884" y="1913"/>
                    </a:cubicBezTo>
                    <a:cubicBezTo>
                      <a:pt x="1903" y="1913"/>
                      <a:pt x="1913" y="1922"/>
                      <a:pt x="1932" y="1922"/>
                    </a:cubicBezTo>
                    <a:cubicBezTo>
                      <a:pt x="1941" y="1922"/>
                      <a:pt x="1941" y="1932"/>
                      <a:pt x="1932" y="1932"/>
                    </a:cubicBezTo>
                    <a:cubicBezTo>
                      <a:pt x="1932" y="1941"/>
                      <a:pt x="1932" y="1951"/>
                      <a:pt x="1922" y="1951"/>
                    </a:cubicBezTo>
                    <a:cubicBezTo>
                      <a:pt x="1884" y="1998"/>
                      <a:pt x="1846" y="2036"/>
                      <a:pt x="1809" y="2093"/>
                    </a:cubicBezTo>
                    <a:cubicBezTo>
                      <a:pt x="1790" y="2112"/>
                      <a:pt x="1771" y="2149"/>
                      <a:pt x="1752" y="2178"/>
                    </a:cubicBezTo>
                    <a:cubicBezTo>
                      <a:pt x="1752" y="2178"/>
                      <a:pt x="1752" y="2187"/>
                      <a:pt x="1742" y="2197"/>
                    </a:cubicBezTo>
                    <a:cubicBezTo>
                      <a:pt x="1733" y="2216"/>
                      <a:pt x="1714" y="2216"/>
                      <a:pt x="1704" y="2235"/>
                    </a:cubicBezTo>
                    <a:cubicBezTo>
                      <a:pt x="1704" y="2254"/>
                      <a:pt x="1695" y="2263"/>
                      <a:pt x="1685" y="2272"/>
                    </a:cubicBezTo>
                    <a:cubicBezTo>
                      <a:pt x="1667" y="2301"/>
                      <a:pt x="1648" y="2329"/>
                      <a:pt x="1629" y="2358"/>
                    </a:cubicBezTo>
                    <a:lnTo>
                      <a:pt x="1619" y="2348"/>
                    </a:lnTo>
                    <a:lnTo>
                      <a:pt x="1619" y="2339"/>
                    </a:lnTo>
                    <a:lnTo>
                      <a:pt x="1610" y="2348"/>
                    </a:lnTo>
                    <a:cubicBezTo>
                      <a:pt x="1610" y="2329"/>
                      <a:pt x="1600" y="2320"/>
                      <a:pt x="1600" y="2301"/>
                    </a:cubicBezTo>
                    <a:cubicBezTo>
                      <a:pt x="1600" y="2263"/>
                      <a:pt x="1600" y="2225"/>
                      <a:pt x="1591" y="2197"/>
                    </a:cubicBezTo>
                    <a:cubicBezTo>
                      <a:pt x="1581" y="2168"/>
                      <a:pt x="1581" y="2149"/>
                      <a:pt x="1591" y="2130"/>
                    </a:cubicBezTo>
                    <a:cubicBezTo>
                      <a:pt x="1600" y="2074"/>
                      <a:pt x="1610" y="2026"/>
                      <a:pt x="1610" y="1979"/>
                    </a:cubicBezTo>
                    <a:cubicBezTo>
                      <a:pt x="1610" y="1960"/>
                      <a:pt x="1629" y="1941"/>
                      <a:pt x="1648" y="1932"/>
                    </a:cubicBezTo>
                    <a:cubicBezTo>
                      <a:pt x="1657" y="1922"/>
                      <a:pt x="1667" y="1913"/>
                      <a:pt x="1676" y="1913"/>
                    </a:cubicBezTo>
                    <a:cubicBezTo>
                      <a:pt x="1679" y="1910"/>
                      <a:pt x="1682" y="1909"/>
                      <a:pt x="1685" y="1909"/>
                    </a:cubicBezTo>
                    <a:cubicBezTo>
                      <a:pt x="1692" y="1909"/>
                      <a:pt x="1698" y="1913"/>
                      <a:pt x="1704" y="1913"/>
                    </a:cubicBezTo>
                    <a:cubicBezTo>
                      <a:pt x="1704" y="1922"/>
                      <a:pt x="1704" y="1922"/>
                      <a:pt x="1704" y="1922"/>
                    </a:cubicBezTo>
                    <a:cubicBezTo>
                      <a:pt x="1704" y="1932"/>
                      <a:pt x="1704" y="1941"/>
                      <a:pt x="1704" y="1951"/>
                    </a:cubicBezTo>
                    <a:cubicBezTo>
                      <a:pt x="1695" y="1951"/>
                      <a:pt x="1695" y="1960"/>
                      <a:pt x="1704" y="1970"/>
                    </a:cubicBezTo>
                    <a:cubicBezTo>
                      <a:pt x="1714" y="1979"/>
                      <a:pt x="1714" y="1979"/>
                      <a:pt x="1714" y="1979"/>
                    </a:cubicBezTo>
                    <a:lnTo>
                      <a:pt x="1723" y="1979"/>
                    </a:lnTo>
                    <a:cubicBezTo>
                      <a:pt x="1733" y="1970"/>
                      <a:pt x="1733" y="1970"/>
                      <a:pt x="1733" y="1970"/>
                    </a:cubicBezTo>
                    <a:cubicBezTo>
                      <a:pt x="1733" y="1979"/>
                      <a:pt x="1733" y="1979"/>
                      <a:pt x="1742" y="1979"/>
                    </a:cubicBezTo>
                    <a:lnTo>
                      <a:pt x="1761" y="1979"/>
                    </a:lnTo>
                    <a:cubicBezTo>
                      <a:pt x="1771" y="1970"/>
                      <a:pt x="1771" y="1970"/>
                      <a:pt x="1780" y="1970"/>
                    </a:cubicBezTo>
                    <a:cubicBezTo>
                      <a:pt x="1799" y="1960"/>
                      <a:pt x="1799" y="1951"/>
                      <a:pt x="1790" y="1932"/>
                    </a:cubicBezTo>
                    <a:lnTo>
                      <a:pt x="1790" y="1922"/>
                    </a:lnTo>
                    <a:cubicBezTo>
                      <a:pt x="1790" y="1932"/>
                      <a:pt x="1790" y="1932"/>
                      <a:pt x="1799" y="1932"/>
                    </a:cubicBezTo>
                    <a:cubicBezTo>
                      <a:pt x="1799" y="1941"/>
                      <a:pt x="1809" y="1941"/>
                      <a:pt x="1818" y="1951"/>
                    </a:cubicBezTo>
                    <a:cubicBezTo>
                      <a:pt x="1818" y="1951"/>
                      <a:pt x="1818" y="1951"/>
                      <a:pt x="1827" y="1941"/>
                    </a:cubicBezTo>
                    <a:cubicBezTo>
                      <a:pt x="1827" y="1932"/>
                      <a:pt x="1827" y="1922"/>
                      <a:pt x="1827" y="1913"/>
                    </a:cubicBezTo>
                    <a:cubicBezTo>
                      <a:pt x="1827" y="1913"/>
                      <a:pt x="1827" y="1903"/>
                      <a:pt x="1827" y="1903"/>
                    </a:cubicBezTo>
                    <a:cubicBezTo>
                      <a:pt x="1827" y="1894"/>
                      <a:pt x="1837" y="1884"/>
                      <a:pt x="1846" y="1884"/>
                    </a:cubicBezTo>
                    <a:lnTo>
                      <a:pt x="1827" y="1875"/>
                    </a:lnTo>
                    <a:cubicBezTo>
                      <a:pt x="1856" y="1856"/>
                      <a:pt x="1884" y="1847"/>
                      <a:pt x="1903" y="1828"/>
                    </a:cubicBezTo>
                    <a:close/>
                    <a:moveTo>
                      <a:pt x="1326" y="1"/>
                    </a:moveTo>
                    <a:cubicBezTo>
                      <a:pt x="1307" y="10"/>
                      <a:pt x="1288" y="20"/>
                      <a:pt x="1269" y="29"/>
                    </a:cubicBezTo>
                    <a:cubicBezTo>
                      <a:pt x="1269" y="29"/>
                      <a:pt x="1278" y="29"/>
                      <a:pt x="1278" y="39"/>
                    </a:cubicBezTo>
                    <a:lnTo>
                      <a:pt x="1297" y="39"/>
                    </a:lnTo>
                    <a:cubicBezTo>
                      <a:pt x="1307" y="48"/>
                      <a:pt x="1307" y="48"/>
                      <a:pt x="1307" y="58"/>
                    </a:cubicBezTo>
                    <a:cubicBezTo>
                      <a:pt x="1316" y="67"/>
                      <a:pt x="1316" y="67"/>
                      <a:pt x="1316" y="76"/>
                    </a:cubicBezTo>
                    <a:cubicBezTo>
                      <a:pt x="1316" y="76"/>
                      <a:pt x="1316" y="86"/>
                      <a:pt x="1326" y="95"/>
                    </a:cubicBezTo>
                    <a:cubicBezTo>
                      <a:pt x="1326" y="105"/>
                      <a:pt x="1326" y="105"/>
                      <a:pt x="1326" y="114"/>
                    </a:cubicBezTo>
                    <a:lnTo>
                      <a:pt x="1335" y="114"/>
                    </a:lnTo>
                    <a:cubicBezTo>
                      <a:pt x="1335" y="114"/>
                      <a:pt x="1345" y="105"/>
                      <a:pt x="1345" y="105"/>
                    </a:cubicBezTo>
                    <a:cubicBezTo>
                      <a:pt x="1354" y="105"/>
                      <a:pt x="1364" y="114"/>
                      <a:pt x="1364" y="114"/>
                    </a:cubicBezTo>
                    <a:cubicBezTo>
                      <a:pt x="1373" y="133"/>
                      <a:pt x="1383" y="143"/>
                      <a:pt x="1392" y="152"/>
                    </a:cubicBezTo>
                    <a:cubicBezTo>
                      <a:pt x="1402" y="162"/>
                      <a:pt x="1411" y="171"/>
                      <a:pt x="1411" y="190"/>
                    </a:cubicBezTo>
                    <a:cubicBezTo>
                      <a:pt x="1411" y="181"/>
                      <a:pt x="1402" y="181"/>
                      <a:pt x="1402" y="181"/>
                    </a:cubicBezTo>
                    <a:cubicBezTo>
                      <a:pt x="1399" y="178"/>
                      <a:pt x="1397" y="177"/>
                      <a:pt x="1395" y="177"/>
                    </a:cubicBezTo>
                    <a:cubicBezTo>
                      <a:pt x="1392" y="177"/>
                      <a:pt x="1392" y="183"/>
                      <a:pt x="1392" y="190"/>
                    </a:cubicBezTo>
                    <a:cubicBezTo>
                      <a:pt x="1392" y="190"/>
                      <a:pt x="1392" y="190"/>
                      <a:pt x="1392" y="200"/>
                    </a:cubicBezTo>
                    <a:cubicBezTo>
                      <a:pt x="1383" y="190"/>
                      <a:pt x="1383" y="190"/>
                      <a:pt x="1383" y="190"/>
                    </a:cubicBezTo>
                    <a:cubicBezTo>
                      <a:pt x="1373" y="181"/>
                      <a:pt x="1364" y="171"/>
                      <a:pt x="1345" y="171"/>
                    </a:cubicBezTo>
                    <a:lnTo>
                      <a:pt x="1307" y="171"/>
                    </a:lnTo>
                    <a:cubicBezTo>
                      <a:pt x="1302" y="176"/>
                      <a:pt x="1300" y="178"/>
                      <a:pt x="1297" y="178"/>
                    </a:cubicBezTo>
                    <a:cubicBezTo>
                      <a:pt x="1295" y="178"/>
                      <a:pt x="1293" y="176"/>
                      <a:pt x="1288" y="171"/>
                    </a:cubicBezTo>
                    <a:cubicBezTo>
                      <a:pt x="1288" y="162"/>
                      <a:pt x="1288" y="162"/>
                      <a:pt x="1278" y="162"/>
                    </a:cubicBezTo>
                    <a:cubicBezTo>
                      <a:pt x="1278" y="152"/>
                      <a:pt x="1278" y="152"/>
                      <a:pt x="1278" y="152"/>
                    </a:cubicBezTo>
                    <a:lnTo>
                      <a:pt x="1260" y="162"/>
                    </a:lnTo>
                    <a:cubicBezTo>
                      <a:pt x="1260" y="152"/>
                      <a:pt x="1260" y="152"/>
                      <a:pt x="1260" y="143"/>
                    </a:cubicBezTo>
                    <a:cubicBezTo>
                      <a:pt x="1260" y="143"/>
                      <a:pt x="1250" y="143"/>
                      <a:pt x="1250" y="133"/>
                    </a:cubicBezTo>
                    <a:cubicBezTo>
                      <a:pt x="1250" y="143"/>
                      <a:pt x="1250" y="143"/>
                      <a:pt x="1241" y="143"/>
                    </a:cubicBezTo>
                    <a:cubicBezTo>
                      <a:pt x="1241" y="143"/>
                      <a:pt x="1241" y="152"/>
                      <a:pt x="1241" y="152"/>
                    </a:cubicBezTo>
                    <a:lnTo>
                      <a:pt x="1222" y="152"/>
                    </a:lnTo>
                    <a:lnTo>
                      <a:pt x="1231" y="133"/>
                    </a:lnTo>
                    <a:lnTo>
                      <a:pt x="1222" y="133"/>
                    </a:lnTo>
                    <a:lnTo>
                      <a:pt x="1203" y="143"/>
                    </a:lnTo>
                    <a:cubicBezTo>
                      <a:pt x="1203" y="133"/>
                      <a:pt x="1203" y="124"/>
                      <a:pt x="1212" y="124"/>
                    </a:cubicBezTo>
                    <a:cubicBezTo>
                      <a:pt x="1212" y="117"/>
                      <a:pt x="1207" y="110"/>
                      <a:pt x="1201" y="110"/>
                    </a:cubicBezTo>
                    <a:cubicBezTo>
                      <a:pt x="1199" y="110"/>
                      <a:pt x="1196" y="112"/>
                      <a:pt x="1193" y="114"/>
                    </a:cubicBezTo>
                    <a:cubicBezTo>
                      <a:pt x="1184" y="114"/>
                      <a:pt x="1184" y="124"/>
                      <a:pt x="1174" y="124"/>
                    </a:cubicBezTo>
                    <a:lnTo>
                      <a:pt x="1165" y="124"/>
                    </a:lnTo>
                    <a:lnTo>
                      <a:pt x="1184" y="105"/>
                    </a:lnTo>
                    <a:cubicBezTo>
                      <a:pt x="1184" y="100"/>
                      <a:pt x="1177" y="98"/>
                      <a:pt x="1168" y="98"/>
                    </a:cubicBezTo>
                    <a:cubicBezTo>
                      <a:pt x="1160" y="98"/>
                      <a:pt x="1151" y="100"/>
                      <a:pt x="1146" y="105"/>
                    </a:cubicBezTo>
                    <a:lnTo>
                      <a:pt x="1136" y="95"/>
                    </a:lnTo>
                    <a:cubicBezTo>
                      <a:pt x="1136" y="105"/>
                      <a:pt x="1136" y="114"/>
                      <a:pt x="1136" y="114"/>
                    </a:cubicBezTo>
                    <a:cubicBezTo>
                      <a:pt x="1146" y="124"/>
                      <a:pt x="1146" y="124"/>
                      <a:pt x="1146" y="133"/>
                    </a:cubicBezTo>
                    <a:cubicBezTo>
                      <a:pt x="1136" y="143"/>
                      <a:pt x="1127" y="152"/>
                      <a:pt x="1118" y="162"/>
                    </a:cubicBezTo>
                    <a:cubicBezTo>
                      <a:pt x="1127" y="171"/>
                      <a:pt x="1127" y="181"/>
                      <a:pt x="1127" y="190"/>
                    </a:cubicBezTo>
                    <a:cubicBezTo>
                      <a:pt x="1118" y="200"/>
                      <a:pt x="1118" y="209"/>
                      <a:pt x="1118" y="218"/>
                    </a:cubicBezTo>
                    <a:cubicBezTo>
                      <a:pt x="1118" y="228"/>
                      <a:pt x="1118" y="237"/>
                      <a:pt x="1118" y="256"/>
                    </a:cubicBezTo>
                    <a:cubicBezTo>
                      <a:pt x="1127" y="266"/>
                      <a:pt x="1118" y="275"/>
                      <a:pt x="1108" y="285"/>
                    </a:cubicBezTo>
                    <a:lnTo>
                      <a:pt x="1099" y="285"/>
                    </a:lnTo>
                    <a:cubicBezTo>
                      <a:pt x="1108" y="275"/>
                      <a:pt x="1108" y="266"/>
                      <a:pt x="1108" y="256"/>
                    </a:cubicBezTo>
                    <a:cubicBezTo>
                      <a:pt x="1108" y="256"/>
                      <a:pt x="1108" y="247"/>
                      <a:pt x="1099" y="247"/>
                    </a:cubicBezTo>
                    <a:cubicBezTo>
                      <a:pt x="1099" y="237"/>
                      <a:pt x="1099" y="237"/>
                      <a:pt x="1099" y="228"/>
                    </a:cubicBezTo>
                    <a:cubicBezTo>
                      <a:pt x="1099" y="228"/>
                      <a:pt x="1089" y="237"/>
                      <a:pt x="1089" y="237"/>
                    </a:cubicBezTo>
                    <a:cubicBezTo>
                      <a:pt x="1080" y="247"/>
                      <a:pt x="1070" y="256"/>
                      <a:pt x="1061" y="266"/>
                    </a:cubicBezTo>
                    <a:lnTo>
                      <a:pt x="1070" y="275"/>
                    </a:lnTo>
                    <a:cubicBezTo>
                      <a:pt x="1070" y="285"/>
                      <a:pt x="1061" y="285"/>
                      <a:pt x="1061" y="294"/>
                    </a:cubicBezTo>
                    <a:cubicBezTo>
                      <a:pt x="1061" y="285"/>
                      <a:pt x="1061" y="285"/>
                      <a:pt x="1061" y="285"/>
                    </a:cubicBezTo>
                    <a:cubicBezTo>
                      <a:pt x="1051" y="275"/>
                      <a:pt x="1042" y="266"/>
                      <a:pt x="1042" y="256"/>
                    </a:cubicBezTo>
                    <a:cubicBezTo>
                      <a:pt x="1042" y="247"/>
                      <a:pt x="1042" y="247"/>
                      <a:pt x="1032" y="247"/>
                    </a:cubicBezTo>
                    <a:lnTo>
                      <a:pt x="1023" y="247"/>
                    </a:lnTo>
                    <a:cubicBezTo>
                      <a:pt x="1023" y="247"/>
                      <a:pt x="1013" y="247"/>
                      <a:pt x="1013" y="256"/>
                    </a:cubicBezTo>
                    <a:cubicBezTo>
                      <a:pt x="1004" y="256"/>
                      <a:pt x="1004" y="256"/>
                      <a:pt x="1004" y="266"/>
                    </a:cubicBezTo>
                    <a:cubicBezTo>
                      <a:pt x="1004" y="266"/>
                      <a:pt x="1004" y="275"/>
                      <a:pt x="995" y="275"/>
                    </a:cubicBezTo>
                    <a:cubicBezTo>
                      <a:pt x="995" y="275"/>
                      <a:pt x="985" y="285"/>
                      <a:pt x="976" y="285"/>
                    </a:cubicBezTo>
                    <a:cubicBezTo>
                      <a:pt x="976" y="275"/>
                      <a:pt x="976" y="275"/>
                      <a:pt x="976" y="275"/>
                    </a:cubicBezTo>
                    <a:cubicBezTo>
                      <a:pt x="976" y="266"/>
                      <a:pt x="976" y="266"/>
                      <a:pt x="966" y="266"/>
                    </a:cubicBezTo>
                    <a:cubicBezTo>
                      <a:pt x="966" y="263"/>
                      <a:pt x="965" y="262"/>
                      <a:pt x="964" y="262"/>
                    </a:cubicBezTo>
                    <a:cubicBezTo>
                      <a:pt x="961" y="262"/>
                      <a:pt x="957" y="266"/>
                      <a:pt x="957" y="266"/>
                    </a:cubicBezTo>
                    <a:cubicBezTo>
                      <a:pt x="957" y="266"/>
                      <a:pt x="947" y="275"/>
                      <a:pt x="947" y="285"/>
                    </a:cubicBezTo>
                    <a:lnTo>
                      <a:pt x="938" y="275"/>
                    </a:lnTo>
                    <a:cubicBezTo>
                      <a:pt x="938" y="304"/>
                      <a:pt x="928" y="313"/>
                      <a:pt x="909" y="313"/>
                    </a:cubicBezTo>
                    <a:cubicBezTo>
                      <a:pt x="909" y="323"/>
                      <a:pt x="919" y="332"/>
                      <a:pt x="928" y="342"/>
                    </a:cubicBezTo>
                    <a:lnTo>
                      <a:pt x="919" y="342"/>
                    </a:lnTo>
                    <a:cubicBezTo>
                      <a:pt x="909" y="342"/>
                      <a:pt x="900" y="332"/>
                      <a:pt x="890" y="323"/>
                    </a:cubicBezTo>
                    <a:cubicBezTo>
                      <a:pt x="890" y="323"/>
                      <a:pt x="890" y="323"/>
                      <a:pt x="890" y="313"/>
                    </a:cubicBezTo>
                    <a:cubicBezTo>
                      <a:pt x="900" y="313"/>
                      <a:pt x="900" y="304"/>
                      <a:pt x="890" y="294"/>
                    </a:cubicBezTo>
                    <a:cubicBezTo>
                      <a:pt x="890" y="294"/>
                      <a:pt x="890" y="294"/>
                      <a:pt x="890" y="285"/>
                    </a:cubicBezTo>
                    <a:cubicBezTo>
                      <a:pt x="890" y="285"/>
                      <a:pt x="881" y="275"/>
                      <a:pt x="881" y="266"/>
                    </a:cubicBezTo>
                    <a:lnTo>
                      <a:pt x="871" y="266"/>
                    </a:lnTo>
                    <a:cubicBezTo>
                      <a:pt x="871" y="266"/>
                      <a:pt x="862" y="275"/>
                      <a:pt x="862" y="275"/>
                    </a:cubicBezTo>
                    <a:cubicBezTo>
                      <a:pt x="862" y="275"/>
                      <a:pt x="862" y="285"/>
                      <a:pt x="862" y="285"/>
                    </a:cubicBezTo>
                    <a:cubicBezTo>
                      <a:pt x="862" y="294"/>
                      <a:pt x="862" y="294"/>
                      <a:pt x="862" y="304"/>
                    </a:cubicBezTo>
                    <a:cubicBezTo>
                      <a:pt x="853" y="304"/>
                      <a:pt x="853" y="304"/>
                      <a:pt x="853" y="323"/>
                    </a:cubicBezTo>
                    <a:lnTo>
                      <a:pt x="853" y="332"/>
                    </a:lnTo>
                    <a:cubicBezTo>
                      <a:pt x="853" y="351"/>
                      <a:pt x="853" y="342"/>
                      <a:pt x="834" y="351"/>
                    </a:cubicBezTo>
                    <a:cubicBezTo>
                      <a:pt x="834" y="351"/>
                      <a:pt x="824" y="351"/>
                      <a:pt x="824" y="360"/>
                    </a:cubicBezTo>
                    <a:cubicBezTo>
                      <a:pt x="824" y="351"/>
                      <a:pt x="815" y="351"/>
                      <a:pt x="815" y="351"/>
                    </a:cubicBezTo>
                    <a:cubicBezTo>
                      <a:pt x="805" y="351"/>
                      <a:pt x="805" y="351"/>
                      <a:pt x="805" y="342"/>
                    </a:cubicBezTo>
                    <a:cubicBezTo>
                      <a:pt x="796" y="342"/>
                      <a:pt x="796" y="342"/>
                      <a:pt x="796" y="332"/>
                    </a:cubicBezTo>
                    <a:cubicBezTo>
                      <a:pt x="786" y="332"/>
                      <a:pt x="786" y="332"/>
                      <a:pt x="777" y="342"/>
                    </a:cubicBezTo>
                    <a:cubicBezTo>
                      <a:pt x="777" y="351"/>
                      <a:pt x="777" y="360"/>
                      <a:pt x="777" y="370"/>
                    </a:cubicBezTo>
                    <a:cubicBezTo>
                      <a:pt x="796" y="379"/>
                      <a:pt x="786" y="398"/>
                      <a:pt x="777" y="408"/>
                    </a:cubicBezTo>
                    <a:cubicBezTo>
                      <a:pt x="767" y="408"/>
                      <a:pt x="767" y="408"/>
                      <a:pt x="767" y="398"/>
                    </a:cubicBezTo>
                    <a:cubicBezTo>
                      <a:pt x="767" y="398"/>
                      <a:pt x="758" y="389"/>
                      <a:pt x="758" y="389"/>
                    </a:cubicBezTo>
                    <a:cubicBezTo>
                      <a:pt x="758" y="379"/>
                      <a:pt x="758" y="379"/>
                      <a:pt x="758" y="370"/>
                    </a:cubicBezTo>
                    <a:cubicBezTo>
                      <a:pt x="758" y="360"/>
                      <a:pt x="758" y="360"/>
                      <a:pt x="758" y="351"/>
                    </a:cubicBezTo>
                    <a:cubicBezTo>
                      <a:pt x="748" y="360"/>
                      <a:pt x="748" y="370"/>
                      <a:pt x="739" y="379"/>
                    </a:cubicBezTo>
                    <a:cubicBezTo>
                      <a:pt x="739" y="379"/>
                      <a:pt x="739" y="389"/>
                      <a:pt x="739" y="389"/>
                    </a:cubicBezTo>
                    <a:cubicBezTo>
                      <a:pt x="739" y="398"/>
                      <a:pt x="739" y="398"/>
                      <a:pt x="748" y="408"/>
                    </a:cubicBezTo>
                    <a:cubicBezTo>
                      <a:pt x="748" y="408"/>
                      <a:pt x="748" y="408"/>
                      <a:pt x="739" y="417"/>
                    </a:cubicBezTo>
                    <a:lnTo>
                      <a:pt x="729" y="417"/>
                    </a:lnTo>
                    <a:cubicBezTo>
                      <a:pt x="729" y="417"/>
                      <a:pt x="729" y="408"/>
                      <a:pt x="729" y="408"/>
                    </a:cubicBezTo>
                    <a:cubicBezTo>
                      <a:pt x="729" y="398"/>
                      <a:pt x="729" y="398"/>
                      <a:pt x="729" y="398"/>
                    </a:cubicBezTo>
                    <a:cubicBezTo>
                      <a:pt x="729" y="389"/>
                      <a:pt x="729" y="379"/>
                      <a:pt x="720" y="379"/>
                    </a:cubicBezTo>
                    <a:cubicBezTo>
                      <a:pt x="711" y="379"/>
                      <a:pt x="701" y="379"/>
                      <a:pt x="701" y="370"/>
                    </a:cubicBezTo>
                    <a:cubicBezTo>
                      <a:pt x="701" y="360"/>
                      <a:pt x="701" y="351"/>
                      <a:pt x="692" y="351"/>
                    </a:cubicBezTo>
                    <a:cubicBezTo>
                      <a:pt x="682" y="351"/>
                      <a:pt x="682" y="342"/>
                      <a:pt x="673" y="342"/>
                    </a:cubicBezTo>
                    <a:cubicBezTo>
                      <a:pt x="673" y="332"/>
                      <a:pt x="673" y="332"/>
                      <a:pt x="663" y="323"/>
                    </a:cubicBezTo>
                    <a:cubicBezTo>
                      <a:pt x="663" y="323"/>
                      <a:pt x="654" y="332"/>
                      <a:pt x="654" y="332"/>
                    </a:cubicBezTo>
                    <a:cubicBezTo>
                      <a:pt x="644" y="342"/>
                      <a:pt x="644" y="351"/>
                      <a:pt x="654" y="360"/>
                    </a:cubicBezTo>
                    <a:cubicBezTo>
                      <a:pt x="663" y="370"/>
                      <a:pt x="663" y="370"/>
                      <a:pt x="663" y="370"/>
                    </a:cubicBezTo>
                    <a:cubicBezTo>
                      <a:pt x="663" y="379"/>
                      <a:pt x="654" y="379"/>
                      <a:pt x="654" y="379"/>
                    </a:cubicBezTo>
                    <a:lnTo>
                      <a:pt x="635" y="379"/>
                    </a:lnTo>
                    <a:cubicBezTo>
                      <a:pt x="625" y="379"/>
                      <a:pt x="625" y="379"/>
                      <a:pt x="625" y="389"/>
                    </a:cubicBezTo>
                    <a:cubicBezTo>
                      <a:pt x="625" y="389"/>
                      <a:pt x="625" y="398"/>
                      <a:pt x="625" y="398"/>
                    </a:cubicBezTo>
                    <a:cubicBezTo>
                      <a:pt x="616" y="398"/>
                      <a:pt x="616" y="398"/>
                      <a:pt x="606" y="389"/>
                    </a:cubicBezTo>
                    <a:cubicBezTo>
                      <a:pt x="597" y="379"/>
                      <a:pt x="588" y="360"/>
                      <a:pt x="578" y="351"/>
                    </a:cubicBezTo>
                    <a:cubicBezTo>
                      <a:pt x="578" y="351"/>
                      <a:pt x="578" y="347"/>
                      <a:pt x="575" y="347"/>
                    </a:cubicBezTo>
                    <a:cubicBezTo>
                      <a:pt x="574" y="347"/>
                      <a:pt x="572" y="348"/>
                      <a:pt x="569" y="351"/>
                    </a:cubicBezTo>
                    <a:cubicBezTo>
                      <a:pt x="550" y="360"/>
                      <a:pt x="540" y="370"/>
                      <a:pt x="540" y="379"/>
                    </a:cubicBezTo>
                    <a:cubicBezTo>
                      <a:pt x="550" y="379"/>
                      <a:pt x="550" y="389"/>
                      <a:pt x="550" y="398"/>
                    </a:cubicBezTo>
                    <a:cubicBezTo>
                      <a:pt x="550" y="408"/>
                      <a:pt x="550" y="408"/>
                      <a:pt x="550" y="417"/>
                    </a:cubicBezTo>
                    <a:cubicBezTo>
                      <a:pt x="550" y="417"/>
                      <a:pt x="550" y="427"/>
                      <a:pt x="550" y="427"/>
                    </a:cubicBezTo>
                    <a:cubicBezTo>
                      <a:pt x="550" y="427"/>
                      <a:pt x="540" y="427"/>
                      <a:pt x="540" y="417"/>
                    </a:cubicBezTo>
                    <a:cubicBezTo>
                      <a:pt x="540" y="408"/>
                      <a:pt x="540" y="398"/>
                      <a:pt x="540" y="379"/>
                    </a:cubicBezTo>
                    <a:cubicBezTo>
                      <a:pt x="535" y="368"/>
                      <a:pt x="532" y="364"/>
                      <a:pt x="528" y="364"/>
                    </a:cubicBezTo>
                    <a:cubicBezTo>
                      <a:pt x="524" y="364"/>
                      <a:pt x="520" y="366"/>
                      <a:pt x="512" y="370"/>
                    </a:cubicBezTo>
                    <a:cubicBezTo>
                      <a:pt x="512" y="370"/>
                      <a:pt x="512" y="379"/>
                      <a:pt x="502" y="379"/>
                    </a:cubicBezTo>
                    <a:lnTo>
                      <a:pt x="493" y="379"/>
                    </a:lnTo>
                    <a:lnTo>
                      <a:pt x="483" y="398"/>
                    </a:lnTo>
                    <a:cubicBezTo>
                      <a:pt x="483" y="398"/>
                      <a:pt x="483" y="408"/>
                      <a:pt x="483" y="417"/>
                    </a:cubicBezTo>
                    <a:lnTo>
                      <a:pt x="474" y="417"/>
                    </a:lnTo>
                    <a:cubicBezTo>
                      <a:pt x="455" y="436"/>
                      <a:pt x="446" y="455"/>
                      <a:pt x="417" y="465"/>
                    </a:cubicBezTo>
                    <a:cubicBezTo>
                      <a:pt x="427" y="474"/>
                      <a:pt x="427" y="474"/>
                      <a:pt x="427" y="484"/>
                    </a:cubicBezTo>
                    <a:lnTo>
                      <a:pt x="417" y="484"/>
                    </a:lnTo>
                    <a:cubicBezTo>
                      <a:pt x="417" y="484"/>
                      <a:pt x="417" y="493"/>
                      <a:pt x="417" y="502"/>
                    </a:cubicBezTo>
                    <a:cubicBezTo>
                      <a:pt x="417" y="502"/>
                      <a:pt x="417" y="512"/>
                      <a:pt x="427" y="512"/>
                    </a:cubicBezTo>
                    <a:cubicBezTo>
                      <a:pt x="427" y="531"/>
                      <a:pt x="427" y="540"/>
                      <a:pt x="417" y="540"/>
                    </a:cubicBezTo>
                    <a:lnTo>
                      <a:pt x="408" y="550"/>
                    </a:lnTo>
                    <a:lnTo>
                      <a:pt x="427" y="550"/>
                    </a:lnTo>
                    <a:cubicBezTo>
                      <a:pt x="427" y="559"/>
                      <a:pt x="427" y="569"/>
                      <a:pt x="427" y="569"/>
                    </a:cubicBezTo>
                    <a:cubicBezTo>
                      <a:pt x="427" y="578"/>
                      <a:pt x="427" y="588"/>
                      <a:pt x="427" y="588"/>
                    </a:cubicBezTo>
                    <a:cubicBezTo>
                      <a:pt x="436" y="597"/>
                      <a:pt x="436" y="607"/>
                      <a:pt x="446" y="607"/>
                    </a:cubicBezTo>
                    <a:cubicBezTo>
                      <a:pt x="436" y="616"/>
                      <a:pt x="436" y="616"/>
                      <a:pt x="436" y="616"/>
                    </a:cubicBezTo>
                    <a:cubicBezTo>
                      <a:pt x="436" y="625"/>
                      <a:pt x="436" y="625"/>
                      <a:pt x="427" y="625"/>
                    </a:cubicBezTo>
                    <a:cubicBezTo>
                      <a:pt x="427" y="625"/>
                      <a:pt x="427" y="635"/>
                      <a:pt x="427" y="644"/>
                    </a:cubicBezTo>
                    <a:cubicBezTo>
                      <a:pt x="427" y="644"/>
                      <a:pt x="427" y="644"/>
                      <a:pt x="417" y="654"/>
                    </a:cubicBezTo>
                    <a:cubicBezTo>
                      <a:pt x="417" y="654"/>
                      <a:pt x="408" y="663"/>
                      <a:pt x="398" y="663"/>
                    </a:cubicBezTo>
                    <a:cubicBezTo>
                      <a:pt x="398" y="663"/>
                      <a:pt x="398" y="673"/>
                      <a:pt x="389" y="673"/>
                    </a:cubicBezTo>
                    <a:cubicBezTo>
                      <a:pt x="389" y="673"/>
                      <a:pt x="379" y="673"/>
                      <a:pt x="379" y="682"/>
                    </a:cubicBezTo>
                    <a:cubicBezTo>
                      <a:pt x="379" y="682"/>
                      <a:pt x="379" y="692"/>
                      <a:pt x="370" y="692"/>
                    </a:cubicBezTo>
                    <a:cubicBezTo>
                      <a:pt x="360" y="701"/>
                      <a:pt x="351" y="701"/>
                      <a:pt x="341" y="711"/>
                    </a:cubicBezTo>
                    <a:cubicBezTo>
                      <a:pt x="341" y="711"/>
                      <a:pt x="332" y="720"/>
                      <a:pt x="332" y="730"/>
                    </a:cubicBezTo>
                    <a:lnTo>
                      <a:pt x="322" y="730"/>
                    </a:lnTo>
                    <a:cubicBezTo>
                      <a:pt x="322" y="720"/>
                      <a:pt x="322" y="720"/>
                      <a:pt x="322" y="711"/>
                    </a:cubicBezTo>
                    <a:cubicBezTo>
                      <a:pt x="322" y="711"/>
                      <a:pt x="332" y="711"/>
                      <a:pt x="332" y="701"/>
                    </a:cubicBezTo>
                    <a:lnTo>
                      <a:pt x="313" y="701"/>
                    </a:lnTo>
                    <a:cubicBezTo>
                      <a:pt x="313" y="692"/>
                      <a:pt x="313" y="692"/>
                      <a:pt x="313" y="692"/>
                    </a:cubicBezTo>
                    <a:cubicBezTo>
                      <a:pt x="304" y="701"/>
                      <a:pt x="304" y="701"/>
                      <a:pt x="304" y="701"/>
                    </a:cubicBezTo>
                    <a:cubicBezTo>
                      <a:pt x="304" y="701"/>
                      <a:pt x="304" y="701"/>
                      <a:pt x="304" y="711"/>
                    </a:cubicBezTo>
                    <a:cubicBezTo>
                      <a:pt x="304" y="701"/>
                      <a:pt x="304" y="701"/>
                      <a:pt x="294" y="701"/>
                    </a:cubicBezTo>
                    <a:cubicBezTo>
                      <a:pt x="294" y="701"/>
                      <a:pt x="294" y="701"/>
                      <a:pt x="285" y="692"/>
                    </a:cubicBezTo>
                    <a:cubicBezTo>
                      <a:pt x="285" y="682"/>
                      <a:pt x="285" y="682"/>
                      <a:pt x="285" y="673"/>
                    </a:cubicBezTo>
                    <a:cubicBezTo>
                      <a:pt x="285" y="663"/>
                      <a:pt x="285" y="663"/>
                      <a:pt x="266" y="663"/>
                    </a:cubicBezTo>
                    <a:cubicBezTo>
                      <a:pt x="256" y="663"/>
                      <a:pt x="247" y="673"/>
                      <a:pt x="247" y="682"/>
                    </a:cubicBezTo>
                    <a:cubicBezTo>
                      <a:pt x="247" y="682"/>
                      <a:pt x="247" y="692"/>
                      <a:pt x="247" y="692"/>
                    </a:cubicBezTo>
                    <a:cubicBezTo>
                      <a:pt x="237" y="701"/>
                      <a:pt x="247" y="701"/>
                      <a:pt x="237" y="711"/>
                    </a:cubicBezTo>
                    <a:cubicBezTo>
                      <a:pt x="237" y="720"/>
                      <a:pt x="237" y="730"/>
                      <a:pt x="237" y="730"/>
                    </a:cubicBezTo>
                    <a:cubicBezTo>
                      <a:pt x="237" y="730"/>
                      <a:pt x="228" y="739"/>
                      <a:pt x="228" y="739"/>
                    </a:cubicBezTo>
                    <a:cubicBezTo>
                      <a:pt x="228" y="730"/>
                      <a:pt x="228" y="730"/>
                      <a:pt x="228" y="730"/>
                    </a:cubicBezTo>
                    <a:cubicBezTo>
                      <a:pt x="228" y="720"/>
                      <a:pt x="228" y="720"/>
                      <a:pt x="218" y="711"/>
                    </a:cubicBezTo>
                    <a:cubicBezTo>
                      <a:pt x="218" y="711"/>
                      <a:pt x="218" y="701"/>
                      <a:pt x="228" y="701"/>
                    </a:cubicBezTo>
                    <a:cubicBezTo>
                      <a:pt x="228" y="701"/>
                      <a:pt x="228" y="692"/>
                      <a:pt x="237" y="692"/>
                    </a:cubicBezTo>
                    <a:lnTo>
                      <a:pt x="228" y="692"/>
                    </a:lnTo>
                    <a:cubicBezTo>
                      <a:pt x="218" y="692"/>
                      <a:pt x="218" y="682"/>
                      <a:pt x="218" y="682"/>
                    </a:cubicBezTo>
                    <a:cubicBezTo>
                      <a:pt x="218" y="673"/>
                      <a:pt x="218" y="673"/>
                      <a:pt x="209" y="673"/>
                    </a:cubicBezTo>
                    <a:cubicBezTo>
                      <a:pt x="206" y="670"/>
                      <a:pt x="204" y="669"/>
                      <a:pt x="203" y="669"/>
                    </a:cubicBezTo>
                    <a:cubicBezTo>
                      <a:pt x="199" y="669"/>
                      <a:pt x="199" y="676"/>
                      <a:pt x="199" y="682"/>
                    </a:cubicBezTo>
                    <a:cubicBezTo>
                      <a:pt x="195" y="678"/>
                      <a:pt x="190" y="678"/>
                      <a:pt x="186" y="678"/>
                    </a:cubicBezTo>
                    <a:cubicBezTo>
                      <a:pt x="183" y="678"/>
                      <a:pt x="180" y="678"/>
                      <a:pt x="180" y="673"/>
                    </a:cubicBezTo>
                    <a:cubicBezTo>
                      <a:pt x="176" y="668"/>
                      <a:pt x="171" y="666"/>
                      <a:pt x="166" y="666"/>
                    </a:cubicBezTo>
                    <a:cubicBezTo>
                      <a:pt x="162" y="666"/>
                      <a:pt x="157" y="668"/>
                      <a:pt x="152" y="673"/>
                    </a:cubicBezTo>
                    <a:cubicBezTo>
                      <a:pt x="152" y="682"/>
                      <a:pt x="152" y="682"/>
                      <a:pt x="143" y="692"/>
                    </a:cubicBezTo>
                    <a:lnTo>
                      <a:pt x="133" y="692"/>
                    </a:lnTo>
                    <a:lnTo>
                      <a:pt x="133" y="682"/>
                    </a:lnTo>
                    <a:lnTo>
                      <a:pt x="124" y="692"/>
                    </a:lnTo>
                    <a:cubicBezTo>
                      <a:pt x="119" y="696"/>
                      <a:pt x="114" y="699"/>
                      <a:pt x="111" y="699"/>
                    </a:cubicBezTo>
                    <a:cubicBezTo>
                      <a:pt x="107" y="699"/>
                      <a:pt x="105" y="696"/>
                      <a:pt x="105" y="692"/>
                    </a:cubicBezTo>
                    <a:cubicBezTo>
                      <a:pt x="105" y="682"/>
                      <a:pt x="105" y="682"/>
                      <a:pt x="105" y="673"/>
                    </a:cubicBezTo>
                    <a:cubicBezTo>
                      <a:pt x="105" y="673"/>
                      <a:pt x="105" y="673"/>
                      <a:pt x="105" y="663"/>
                    </a:cubicBezTo>
                    <a:cubicBezTo>
                      <a:pt x="95" y="663"/>
                      <a:pt x="95" y="654"/>
                      <a:pt x="95" y="654"/>
                    </a:cubicBezTo>
                    <a:cubicBezTo>
                      <a:pt x="86" y="654"/>
                      <a:pt x="86" y="663"/>
                      <a:pt x="76" y="663"/>
                    </a:cubicBezTo>
                    <a:cubicBezTo>
                      <a:pt x="76" y="673"/>
                      <a:pt x="67" y="682"/>
                      <a:pt x="67" y="692"/>
                    </a:cubicBezTo>
                    <a:cubicBezTo>
                      <a:pt x="67" y="701"/>
                      <a:pt x="57" y="701"/>
                      <a:pt x="57" y="701"/>
                    </a:cubicBezTo>
                    <a:cubicBezTo>
                      <a:pt x="48" y="701"/>
                      <a:pt x="39" y="701"/>
                      <a:pt x="39" y="711"/>
                    </a:cubicBezTo>
                    <a:cubicBezTo>
                      <a:pt x="39" y="711"/>
                      <a:pt x="39" y="711"/>
                      <a:pt x="39" y="720"/>
                    </a:cubicBezTo>
                    <a:cubicBezTo>
                      <a:pt x="39" y="730"/>
                      <a:pt x="48" y="749"/>
                      <a:pt x="20" y="758"/>
                    </a:cubicBezTo>
                    <a:lnTo>
                      <a:pt x="29" y="758"/>
                    </a:lnTo>
                    <a:cubicBezTo>
                      <a:pt x="39" y="758"/>
                      <a:pt x="48" y="767"/>
                      <a:pt x="48" y="767"/>
                    </a:cubicBezTo>
                    <a:cubicBezTo>
                      <a:pt x="57" y="777"/>
                      <a:pt x="57" y="777"/>
                      <a:pt x="57" y="777"/>
                    </a:cubicBezTo>
                    <a:cubicBezTo>
                      <a:pt x="63" y="788"/>
                      <a:pt x="65" y="793"/>
                      <a:pt x="70" y="793"/>
                    </a:cubicBezTo>
                    <a:cubicBezTo>
                      <a:pt x="73" y="793"/>
                      <a:pt x="78" y="790"/>
                      <a:pt x="86" y="786"/>
                    </a:cubicBezTo>
                    <a:cubicBezTo>
                      <a:pt x="95" y="786"/>
                      <a:pt x="95" y="777"/>
                      <a:pt x="105" y="777"/>
                    </a:cubicBezTo>
                    <a:lnTo>
                      <a:pt x="114" y="777"/>
                    </a:lnTo>
                    <a:cubicBezTo>
                      <a:pt x="117" y="774"/>
                      <a:pt x="121" y="773"/>
                      <a:pt x="124" y="773"/>
                    </a:cubicBezTo>
                    <a:cubicBezTo>
                      <a:pt x="130" y="773"/>
                      <a:pt x="136" y="777"/>
                      <a:pt x="143" y="777"/>
                    </a:cubicBezTo>
                    <a:cubicBezTo>
                      <a:pt x="143" y="786"/>
                      <a:pt x="152" y="786"/>
                      <a:pt x="162" y="786"/>
                    </a:cubicBezTo>
                    <a:cubicBezTo>
                      <a:pt x="180" y="786"/>
                      <a:pt x="190" y="796"/>
                      <a:pt x="190" y="805"/>
                    </a:cubicBezTo>
                    <a:cubicBezTo>
                      <a:pt x="190" y="815"/>
                      <a:pt x="190" y="815"/>
                      <a:pt x="190" y="815"/>
                    </a:cubicBezTo>
                    <a:cubicBezTo>
                      <a:pt x="199" y="805"/>
                      <a:pt x="199" y="805"/>
                      <a:pt x="199" y="796"/>
                    </a:cubicBezTo>
                    <a:cubicBezTo>
                      <a:pt x="190" y="786"/>
                      <a:pt x="199" y="786"/>
                      <a:pt x="209" y="786"/>
                    </a:cubicBezTo>
                    <a:cubicBezTo>
                      <a:pt x="218" y="786"/>
                      <a:pt x="228" y="786"/>
                      <a:pt x="228" y="796"/>
                    </a:cubicBezTo>
                    <a:cubicBezTo>
                      <a:pt x="228" y="805"/>
                      <a:pt x="218" y="805"/>
                      <a:pt x="209" y="815"/>
                    </a:cubicBezTo>
                    <a:lnTo>
                      <a:pt x="199" y="815"/>
                    </a:lnTo>
                    <a:cubicBezTo>
                      <a:pt x="199" y="824"/>
                      <a:pt x="190" y="824"/>
                      <a:pt x="190" y="824"/>
                    </a:cubicBezTo>
                    <a:cubicBezTo>
                      <a:pt x="180" y="824"/>
                      <a:pt x="162" y="815"/>
                      <a:pt x="152" y="815"/>
                    </a:cubicBezTo>
                    <a:lnTo>
                      <a:pt x="124" y="815"/>
                    </a:lnTo>
                    <a:cubicBezTo>
                      <a:pt x="114" y="834"/>
                      <a:pt x="105" y="834"/>
                      <a:pt x="95" y="843"/>
                    </a:cubicBezTo>
                    <a:cubicBezTo>
                      <a:pt x="86" y="843"/>
                      <a:pt x="86" y="843"/>
                      <a:pt x="86" y="834"/>
                    </a:cubicBezTo>
                    <a:lnTo>
                      <a:pt x="67" y="834"/>
                    </a:lnTo>
                    <a:cubicBezTo>
                      <a:pt x="57" y="834"/>
                      <a:pt x="48" y="834"/>
                      <a:pt x="39" y="843"/>
                    </a:cubicBezTo>
                    <a:cubicBezTo>
                      <a:pt x="29" y="843"/>
                      <a:pt x="29" y="843"/>
                      <a:pt x="29" y="853"/>
                    </a:cubicBezTo>
                    <a:cubicBezTo>
                      <a:pt x="29" y="853"/>
                      <a:pt x="29" y="862"/>
                      <a:pt x="20" y="862"/>
                    </a:cubicBezTo>
                    <a:cubicBezTo>
                      <a:pt x="20" y="872"/>
                      <a:pt x="10" y="881"/>
                      <a:pt x="1" y="881"/>
                    </a:cubicBezTo>
                    <a:lnTo>
                      <a:pt x="10" y="881"/>
                    </a:lnTo>
                    <a:cubicBezTo>
                      <a:pt x="10" y="891"/>
                      <a:pt x="10" y="900"/>
                      <a:pt x="10" y="909"/>
                    </a:cubicBezTo>
                    <a:cubicBezTo>
                      <a:pt x="20" y="909"/>
                      <a:pt x="20" y="919"/>
                      <a:pt x="20" y="919"/>
                    </a:cubicBezTo>
                    <a:cubicBezTo>
                      <a:pt x="29" y="919"/>
                      <a:pt x="29" y="928"/>
                      <a:pt x="39" y="928"/>
                    </a:cubicBezTo>
                    <a:cubicBezTo>
                      <a:pt x="39" y="928"/>
                      <a:pt x="48" y="938"/>
                      <a:pt x="57" y="947"/>
                    </a:cubicBezTo>
                    <a:cubicBezTo>
                      <a:pt x="57" y="947"/>
                      <a:pt x="57" y="947"/>
                      <a:pt x="67" y="938"/>
                    </a:cubicBezTo>
                    <a:lnTo>
                      <a:pt x="86" y="938"/>
                    </a:lnTo>
                    <a:cubicBezTo>
                      <a:pt x="86" y="933"/>
                      <a:pt x="88" y="931"/>
                      <a:pt x="91" y="931"/>
                    </a:cubicBezTo>
                    <a:cubicBezTo>
                      <a:pt x="93" y="931"/>
                      <a:pt x="95" y="933"/>
                      <a:pt x="95" y="938"/>
                    </a:cubicBezTo>
                    <a:cubicBezTo>
                      <a:pt x="95" y="947"/>
                      <a:pt x="105" y="947"/>
                      <a:pt x="105" y="957"/>
                    </a:cubicBezTo>
                    <a:cubicBezTo>
                      <a:pt x="105" y="957"/>
                      <a:pt x="105" y="966"/>
                      <a:pt x="114" y="966"/>
                    </a:cubicBezTo>
                    <a:cubicBezTo>
                      <a:pt x="114" y="966"/>
                      <a:pt x="124" y="966"/>
                      <a:pt x="124" y="976"/>
                    </a:cubicBezTo>
                    <a:lnTo>
                      <a:pt x="133" y="976"/>
                    </a:lnTo>
                    <a:cubicBezTo>
                      <a:pt x="143" y="976"/>
                      <a:pt x="143" y="985"/>
                      <a:pt x="143" y="995"/>
                    </a:cubicBezTo>
                    <a:cubicBezTo>
                      <a:pt x="143" y="1004"/>
                      <a:pt x="143" y="1004"/>
                      <a:pt x="143" y="1014"/>
                    </a:cubicBezTo>
                    <a:cubicBezTo>
                      <a:pt x="143" y="1004"/>
                      <a:pt x="152" y="1004"/>
                      <a:pt x="152" y="1004"/>
                    </a:cubicBezTo>
                    <a:cubicBezTo>
                      <a:pt x="162" y="995"/>
                      <a:pt x="162" y="995"/>
                      <a:pt x="171" y="985"/>
                    </a:cubicBezTo>
                    <a:cubicBezTo>
                      <a:pt x="171" y="995"/>
                      <a:pt x="180" y="1004"/>
                      <a:pt x="199" y="1014"/>
                    </a:cubicBezTo>
                    <a:lnTo>
                      <a:pt x="162" y="1042"/>
                    </a:lnTo>
                    <a:cubicBezTo>
                      <a:pt x="162" y="1032"/>
                      <a:pt x="162" y="1032"/>
                      <a:pt x="162" y="1023"/>
                    </a:cubicBezTo>
                    <a:lnTo>
                      <a:pt x="152" y="1023"/>
                    </a:lnTo>
                    <a:cubicBezTo>
                      <a:pt x="152" y="1023"/>
                      <a:pt x="143" y="1023"/>
                      <a:pt x="143" y="1032"/>
                    </a:cubicBezTo>
                    <a:cubicBezTo>
                      <a:pt x="143" y="1042"/>
                      <a:pt x="133" y="1051"/>
                      <a:pt x="133" y="1070"/>
                    </a:cubicBezTo>
                    <a:cubicBezTo>
                      <a:pt x="133" y="1070"/>
                      <a:pt x="124" y="1080"/>
                      <a:pt x="124" y="1089"/>
                    </a:cubicBezTo>
                    <a:cubicBezTo>
                      <a:pt x="129" y="1087"/>
                      <a:pt x="134" y="1085"/>
                      <a:pt x="138" y="1085"/>
                    </a:cubicBezTo>
                    <a:cubicBezTo>
                      <a:pt x="148" y="1085"/>
                      <a:pt x="155" y="1092"/>
                      <a:pt x="162" y="1099"/>
                    </a:cubicBezTo>
                    <a:cubicBezTo>
                      <a:pt x="171" y="1108"/>
                      <a:pt x="180" y="1108"/>
                      <a:pt x="190" y="1118"/>
                    </a:cubicBezTo>
                    <a:cubicBezTo>
                      <a:pt x="199" y="1118"/>
                      <a:pt x="199" y="1127"/>
                      <a:pt x="199" y="1127"/>
                    </a:cubicBezTo>
                    <a:cubicBezTo>
                      <a:pt x="206" y="1124"/>
                      <a:pt x="212" y="1121"/>
                      <a:pt x="216" y="1121"/>
                    </a:cubicBezTo>
                    <a:cubicBezTo>
                      <a:pt x="224" y="1121"/>
                      <a:pt x="228" y="1128"/>
                      <a:pt x="228" y="1146"/>
                    </a:cubicBezTo>
                    <a:cubicBezTo>
                      <a:pt x="237" y="1146"/>
                      <a:pt x="256" y="1146"/>
                      <a:pt x="266" y="1137"/>
                    </a:cubicBezTo>
                    <a:lnTo>
                      <a:pt x="275" y="1137"/>
                    </a:lnTo>
                    <a:cubicBezTo>
                      <a:pt x="275" y="1118"/>
                      <a:pt x="285" y="1108"/>
                      <a:pt x="304" y="1108"/>
                    </a:cubicBezTo>
                    <a:cubicBezTo>
                      <a:pt x="304" y="1108"/>
                      <a:pt x="313" y="1118"/>
                      <a:pt x="322" y="1118"/>
                    </a:cubicBezTo>
                    <a:cubicBezTo>
                      <a:pt x="332" y="1118"/>
                      <a:pt x="332" y="1127"/>
                      <a:pt x="322" y="1137"/>
                    </a:cubicBezTo>
                    <a:cubicBezTo>
                      <a:pt x="322" y="1137"/>
                      <a:pt x="322" y="1137"/>
                      <a:pt x="313" y="1146"/>
                    </a:cubicBezTo>
                    <a:cubicBezTo>
                      <a:pt x="313" y="1156"/>
                      <a:pt x="313" y="1156"/>
                      <a:pt x="313" y="1165"/>
                    </a:cubicBezTo>
                    <a:lnTo>
                      <a:pt x="332" y="1146"/>
                    </a:lnTo>
                    <a:cubicBezTo>
                      <a:pt x="332" y="1156"/>
                      <a:pt x="332" y="1156"/>
                      <a:pt x="332" y="1156"/>
                    </a:cubicBezTo>
                    <a:cubicBezTo>
                      <a:pt x="332" y="1165"/>
                      <a:pt x="322" y="1174"/>
                      <a:pt x="332" y="1184"/>
                    </a:cubicBezTo>
                    <a:cubicBezTo>
                      <a:pt x="341" y="1184"/>
                      <a:pt x="322" y="1203"/>
                      <a:pt x="322" y="1203"/>
                    </a:cubicBezTo>
                    <a:cubicBezTo>
                      <a:pt x="304" y="1203"/>
                      <a:pt x="304" y="1212"/>
                      <a:pt x="294" y="1222"/>
                    </a:cubicBezTo>
                    <a:cubicBezTo>
                      <a:pt x="304" y="1222"/>
                      <a:pt x="304" y="1222"/>
                      <a:pt x="294" y="1231"/>
                    </a:cubicBezTo>
                    <a:cubicBezTo>
                      <a:pt x="290" y="1223"/>
                      <a:pt x="284" y="1220"/>
                      <a:pt x="279" y="1220"/>
                    </a:cubicBezTo>
                    <a:cubicBezTo>
                      <a:pt x="272" y="1220"/>
                      <a:pt x="266" y="1226"/>
                      <a:pt x="266" y="1231"/>
                    </a:cubicBezTo>
                    <a:cubicBezTo>
                      <a:pt x="266" y="1231"/>
                      <a:pt x="266" y="1231"/>
                      <a:pt x="266" y="1241"/>
                    </a:cubicBezTo>
                    <a:cubicBezTo>
                      <a:pt x="256" y="1250"/>
                      <a:pt x="256" y="1250"/>
                      <a:pt x="237" y="1250"/>
                    </a:cubicBezTo>
                    <a:cubicBezTo>
                      <a:pt x="237" y="1260"/>
                      <a:pt x="247" y="1260"/>
                      <a:pt x="247" y="1260"/>
                    </a:cubicBezTo>
                    <a:cubicBezTo>
                      <a:pt x="247" y="1269"/>
                      <a:pt x="256" y="1279"/>
                      <a:pt x="247" y="1279"/>
                    </a:cubicBezTo>
                    <a:cubicBezTo>
                      <a:pt x="247" y="1288"/>
                      <a:pt x="247" y="1298"/>
                      <a:pt x="256" y="1298"/>
                    </a:cubicBezTo>
                    <a:cubicBezTo>
                      <a:pt x="266" y="1298"/>
                      <a:pt x="275" y="1307"/>
                      <a:pt x="294" y="1307"/>
                    </a:cubicBezTo>
                    <a:cubicBezTo>
                      <a:pt x="304" y="1307"/>
                      <a:pt x="304" y="1298"/>
                      <a:pt x="313" y="1298"/>
                    </a:cubicBezTo>
                    <a:cubicBezTo>
                      <a:pt x="322" y="1288"/>
                      <a:pt x="322" y="1288"/>
                      <a:pt x="332" y="1288"/>
                    </a:cubicBezTo>
                    <a:cubicBezTo>
                      <a:pt x="341" y="1288"/>
                      <a:pt x="341" y="1298"/>
                      <a:pt x="341" y="1307"/>
                    </a:cubicBezTo>
                    <a:cubicBezTo>
                      <a:pt x="332" y="1316"/>
                      <a:pt x="332" y="1326"/>
                      <a:pt x="341" y="1326"/>
                    </a:cubicBezTo>
                    <a:cubicBezTo>
                      <a:pt x="351" y="1335"/>
                      <a:pt x="351" y="1335"/>
                      <a:pt x="351" y="1345"/>
                    </a:cubicBezTo>
                    <a:cubicBezTo>
                      <a:pt x="351" y="1354"/>
                      <a:pt x="351" y="1354"/>
                      <a:pt x="370" y="1354"/>
                    </a:cubicBezTo>
                    <a:lnTo>
                      <a:pt x="408" y="1354"/>
                    </a:lnTo>
                    <a:cubicBezTo>
                      <a:pt x="417" y="1359"/>
                      <a:pt x="422" y="1361"/>
                      <a:pt x="425" y="1361"/>
                    </a:cubicBezTo>
                    <a:cubicBezTo>
                      <a:pt x="429" y="1361"/>
                      <a:pt x="431" y="1359"/>
                      <a:pt x="436" y="1354"/>
                    </a:cubicBezTo>
                    <a:cubicBezTo>
                      <a:pt x="436" y="1354"/>
                      <a:pt x="436" y="1354"/>
                      <a:pt x="436" y="1364"/>
                    </a:cubicBezTo>
                    <a:lnTo>
                      <a:pt x="464" y="1364"/>
                    </a:lnTo>
                    <a:cubicBezTo>
                      <a:pt x="474" y="1364"/>
                      <a:pt x="483" y="1345"/>
                      <a:pt x="483" y="1335"/>
                    </a:cubicBezTo>
                    <a:cubicBezTo>
                      <a:pt x="474" y="1326"/>
                      <a:pt x="474" y="1316"/>
                      <a:pt x="483" y="1316"/>
                    </a:cubicBezTo>
                    <a:cubicBezTo>
                      <a:pt x="483" y="1316"/>
                      <a:pt x="493" y="1316"/>
                      <a:pt x="493" y="1307"/>
                    </a:cubicBezTo>
                    <a:cubicBezTo>
                      <a:pt x="483" y="1307"/>
                      <a:pt x="493" y="1298"/>
                      <a:pt x="493" y="1298"/>
                    </a:cubicBezTo>
                    <a:lnTo>
                      <a:pt x="502" y="1298"/>
                    </a:lnTo>
                    <a:cubicBezTo>
                      <a:pt x="493" y="1298"/>
                      <a:pt x="493" y="1288"/>
                      <a:pt x="493" y="1288"/>
                    </a:cubicBezTo>
                    <a:cubicBezTo>
                      <a:pt x="493" y="1279"/>
                      <a:pt x="502" y="1260"/>
                      <a:pt x="512" y="1250"/>
                    </a:cubicBezTo>
                    <a:cubicBezTo>
                      <a:pt x="517" y="1255"/>
                      <a:pt x="519" y="1257"/>
                      <a:pt x="521" y="1257"/>
                    </a:cubicBezTo>
                    <a:cubicBezTo>
                      <a:pt x="524" y="1257"/>
                      <a:pt x="526" y="1255"/>
                      <a:pt x="531" y="1250"/>
                    </a:cubicBezTo>
                    <a:cubicBezTo>
                      <a:pt x="540" y="1250"/>
                      <a:pt x="550" y="1250"/>
                      <a:pt x="550" y="1260"/>
                    </a:cubicBezTo>
                    <a:cubicBezTo>
                      <a:pt x="559" y="1279"/>
                      <a:pt x="569" y="1288"/>
                      <a:pt x="569" y="1298"/>
                    </a:cubicBezTo>
                    <a:cubicBezTo>
                      <a:pt x="578" y="1288"/>
                      <a:pt x="597" y="1288"/>
                      <a:pt x="588" y="1260"/>
                    </a:cubicBezTo>
                    <a:cubicBezTo>
                      <a:pt x="588" y="1260"/>
                      <a:pt x="597" y="1250"/>
                      <a:pt x="597" y="1250"/>
                    </a:cubicBezTo>
                    <a:cubicBezTo>
                      <a:pt x="597" y="1250"/>
                      <a:pt x="597" y="1241"/>
                      <a:pt x="597" y="1241"/>
                    </a:cubicBezTo>
                    <a:cubicBezTo>
                      <a:pt x="597" y="1241"/>
                      <a:pt x="597" y="1241"/>
                      <a:pt x="597" y="1231"/>
                    </a:cubicBezTo>
                    <a:cubicBezTo>
                      <a:pt x="588" y="1231"/>
                      <a:pt x="578" y="1222"/>
                      <a:pt x="588" y="1212"/>
                    </a:cubicBezTo>
                    <a:cubicBezTo>
                      <a:pt x="597" y="1203"/>
                      <a:pt x="588" y="1203"/>
                      <a:pt x="588" y="1193"/>
                    </a:cubicBezTo>
                    <a:cubicBezTo>
                      <a:pt x="588" y="1184"/>
                      <a:pt x="588" y="1184"/>
                      <a:pt x="597" y="1184"/>
                    </a:cubicBezTo>
                    <a:cubicBezTo>
                      <a:pt x="606" y="1184"/>
                      <a:pt x="616" y="1184"/>
                      <a:pt x="625" y="1174"/>
                    </a:cubicBezTo>
                    <a:cubicBezTo>
                      <a:pt x="630" y="1170"/>
                      <a:pt x="635" y="1167"/>
                      <a:pt x="640" y="1167"/>
                    </a:cubicBezTo>
                    <a:cubicBezTo>
                      <a:pt x="644" y="1167"/>
                      <a:pt x="649" y="1170"/>
                      <a:pt x="654" y="1174"/>
                    </a:cubicBezTo>
                    <a:cubicBezTo>
                      <a:pt x="654" y="1174"/>
                      <a:pt x="654" y="1184"/>
                      <a:pt x="654" y="1184"/>
                    </a:cubicBezTo>
                    <a:cubicBezTo>
                      <a:pt x="654" y="1193"/>
                      <a:pt x="663" y="1203"/>
                      <a:pt x="682" y="1203"/>
                    </a:cubicBezTo>
                    <a:lnTo>
                      <a:pt x="692" y="1203"/>
                    </a:lnTo>
                    <a:cubicBezTo>
                      <a:pt x="692" y="1203"/>
                      <a:pt x="692" y="1193"/>
                      <a:pt x="692" y="1193"/>
                    </a:cubicBezTo>
                    <a:cubicBezTo>
                      <a:pt x="692" y="1184"/>
                      <a:pt x="701" y="1174"/>
                      <a:pt x="701" y="1165"/>
                    </a:cubicBezTo>
                    <a:cubicBezTo>
                      <a:pt x="701" y="1156"/>
                      <a:pt x="711" y="1156"/>
                      <a:pt x="711" y="1156"/>
                    </a:cubicBezTo>
                    <a:cubicBezTo>
                      <a:pt x="729" y="1156"/>
                      <a:pt x="748" y="1156"/>
                      <a:pt x="758" y="1146"/>
                    </a:cubicBezTo>
                    <a:cubicBezTo>
                      <a:pt x="767" y="1137"/>
                      <a:pt x="777" y="1137"/>
                      <a:pt x="786" y="1137"/>
                    </a:cubicBezTo>
                    <a:cubicBezTo>
                      <a:pt x="815" y="1137"/>
                      <a:pt x="853" y="1118"/>
                      <a:pt x="881" y="1108"/>
                    </a:cubicBezTo>
                    <a:cubicBezTo>
                      <a:pt x="890" y="1099"/>
                      <a:pt x="909" y="1099"/>
                      <a:pt x="919" y="1089"/>
                    </a:cubicBezTo>
                    <a:lnTo>
                      <a:pt x="928" y="1089"/>
                    </a:lnTo>
                    <a:cubicBezTo>
                      <a:pt x="928" y="1089"/>
                      <a:pt x="928" y="1099"/>
                      <a:pt x="928" y="1099"/>
                    </a:cubicBezTo>
                    <a:cubicBezTo>
                      <a:pt x="928" y="1118"/>
                      <a:pt x="919" y="1127"/>
                      <a:pt x="900" y="1137"/>
                    </a:cubicBezTo>
                    <a:cubicBezTo>
                      <a:pt x="900" y="1137"/>
                      <a:pt x="900" y="1146"/>
                      <a:pt x="890" y="1146"/>
                    </a:cubicBezTo>
                    <a:cubicBezTo>
                      <a:pt x="890" y="1157"/>
                      <a:pt x="884" y="1162"/>
                      <a:pt x="877" y="1162"/>
                    </a:cubicBezTo>
                    <a:cubicBezTo>
                      <a:pt x="871" y="1162"/>
                      <a:pt x="866" y="1159"/>
                      <a:pt x="862" y="1156"/>
                    </a:cubicBezTo>
                    <a:cubicBezTo>
                      <a:pt x="862" y="1151"/>
                      <a:pt x="860" y="1148"/>
                      <a:pt x="856" y="1148"/>
                    </a:cubicBezTo>
                    <a:cubicBezTo>
                      <a:pt x="853" y="1148"/>
                      <a:pt x="848" y="1151"/>
                      <a:pt x="843" y="1156"/>
                    </a:cubicBezTo>
                    <a:cubicBezTo>
                      <a:pt x="834" y="1165"/>
                      <a:pt x="834" y="1174"/>
                      <a:pt x="824" y="1184"/>
                    </a:cubicBezTo>
                    <a:cubicBezTo>
                      <a:pt x="824" y="1184"/>
                      <a:pt x="824" y="1193"/>
                      <a:pt x="834" y="1193"/>
                    </a:cubicBezTo>
                    <a:cubicBezTo>
                      <a:pt x="834" y="1203"/>
                      <a:pt x="843" y="1212"/>
                      <a:pt x="853" y="1212"/>
                    </a:cubicBezTo>
                    <a:cubicBezTo>
                      <a:pt x="853" y="1222"/>
                      <a:pt x="862" y="1231"/>
                      <a:pt x="853" y="1241"/>
                    </a:cubicBezTo>
                    <a:cubicBezTo>
                      <a:pt x="853" y="1250"/>
                      <a:pt x="862" y="1260"/>
                      <a:pt x="862" y="1269"/>
                    </a:cubicBezTo>
                    <a:lnTo>
                      <a:pt x="871" y="1260"/>
                    </a:lnTo>
                    <a:cubicBezTo>
                      <a:pt x="871" y="1269"/>
                      <a:pt x="871" y="1279"/>
                      <a:pt x="871" y="1288"/>
                    </a:cubicBezTo>
                    <a:cubicBezTo>
                      <a:pt x="862" y="1298"/>
                      <a:pt x="862" y="1298"/>
                      <a:pt x="853" y="1298"/>
                    </a:cubicBezTo>
                    <a:cubicBezTo>
                      <a:pt x="853" y="1288"/>
                      <a:pt x="843" y="1288"/>
                      <a:pt x="843" y="1288"/>
                    </a:cubicBezTo>
                    <a:cubicBezTo>
                      <a:pt x="834" y="1279"/>
                      <a:pt x="824" y="1279"/>
                      <a:pt x="815" y="1279"/>
                    </a:cubicBezTo>
                    <a:cubicBezTo>
                      <a:pt x="805" y="1288"/>
                      <a:pt x="805" y="1288"/>
                      <a:pt x="796" y="1288"/>
                    </a:cubicBezTo>
                    <a:lnTo>
                      <a:pt x="805" y="1279"/>
                    </a:lnTo>
                    <a:cubicBezTo>
                      <a:pt x="796" y="1279"/>
                      <a:pt x="796" y="1269"/>
                      <a:pt x="786" y="1269"/>
                    </a:cubicBezTo>
                    <a:cubicBezTo>
                      <a:pt x="777" y="1260"/>
                      <a:pt x="767" y="1260"/>
                      <a:pt x="758" y="1260"/>
                    </a:cubicBezTo>
                    <a:cubicBezTo>
                      <a:pt x="758" y="1260"/>
                      <a:pt x="758" y="1260"/>
                      <a:pt x="748" y="1250"/>
                    </a:cubicBezTo>
                    <a:cubicBezTo>
                      <a:pt x="739" y="1250"/>
                      <a:pt x="729" y="1250"/>
                      <a:pt x="720" y="1260"/>
                    </a:cubicBezTo>
                    <a:cubicBezTo>
                      <a:pt x="720" y="1260"/>
                      <a:pt x="720" y="1260"/>
                      <a:pt x="711" y="1269"/>
                    </a:cubicBezTo>
                    <a:cubicBezTo>
                      <a:pt x="711" y="1269"/>
                      <a:pt x="701" y="1269"/>
                      <a:pt x="701" y="1279"/>
                    </a:cubicBezTo>
                    <a:lnTo>
                      <a:pt x="692" y="1279"/>
                    </a:lnTo>
                    <a:cubicBezTo>
                      <a:pt x="682" y="1288"/>
                      <a:pt x="673" y="1288"/>
                      <a:pt x="663" y="1298"/>
                    </a:cubicBezTo>
                    <a:cubicBezTo>
                      <a:pt x="663" y="1298"/>
                      <a:pt x="663" y="1307"/>
                      <a:pt x="654" y="1307"/>
                    </a:cubicBezTo>
                    <a:cubicBezTo>
                      <a:pt x="654" y="1307"/>
                      <a:pt x="654" y="1316"/>
                      <a:pt x="654" y="1316"/>
                    </a:cubicBezTo>
                    <a:cubicBezTo>
                      <a:pt x="654" y="1326"/>
                      <a:pt x="663" y="1326"/>
                      <a:pt x="663" y="1326"/>
                    </a:cubicBezTo>
                    <a:lnTo>
                      <a:pt x="663" y="1335"/>
                    </a:lnTo>
                    <a:cubicBezTo>
                      <a:pt x="655" y="1331"/>
                      <a:pt x="651" y="1329"/>
                      <a:pt x="647" y="1329"/>
                    </a:cubicBezTo>
                    <a:cubicBezTo>
                      <a:pt x="643" y="1329"/>
                      <a:pt x="640" y="1334"/>
                      <a:pt x="635" y="1345"/>
                    </a:cubicBezTo>
                    <a:cubicBezTo>
                      <a:pt x="625" y="1354"/>
                      <a:pt x="625" y="1364"/>
                      <a:pt x="625" y="1373"/>
                    </a:cubicBezTo>
                    <a:cubicBezTo>
                      <a:pt x="635" y="1383"/>
                      <a:pt x="625" y="1383"/>
                      <a:pt x="625" y="1383"/>
                    </a:cubicBezTo>
                    <a:cubicBezTo>
                      <a:pt x="625" y="1392"/>
                      <a:pt x="616" y="1392"/>
                      <a:pt x="616" y="1402"/>
                    </a:cubicBezTo>
                    <a:lnTo>
                      <a:pt x="597" y="1402"/>
                    </a:lnTo>
                    <a:cubicBezTo>
                      <a:pt x="588" y="1411"/>
                      <a:pt x="578" y="1430"/>
                      <a:pt x="569" y="1430"/>
                    </a:cubicBezTo>
                    <a:lnTo>
                      <a:pt x="559" y="1430"/>
                    </a:lnTo>
                    <a:cubicBezTo>
                      <a:pt x="559" y="1440"/>
                      <a:pt x="559" y="1440"/>
                      <a:pt x="559" y="1440"/>
                    </a:cubicBezTo>
                    <a:cubicBezTo>
                      <a:pt x="559" y="1449"/>
                      <a:pt x="550" y="1449"/>
                      <a:pt x="540" y="1449"/>
                    </a:cubicBezTo>
                    <a:cubicBezTo>
                      <a:pt x="540" y="1440"/>
                      <a:pt x="531" y="1440"/>
                      <a:pt x="531" y="1440"/>
                    </a:cubicBezTo>
                    <a:cubicBezTo>
                      <a:pt x="531" y="1440"/>
                      <a:pt x="531" y="1449"/>
                      <a:pt x="531" y="1449"/>
                    </a:cubicBezTo>
                    <a:cubicBezTo>
                      <a:pt x="531" y="1458"/>
                      <a:pt x="531" y="1458"/>
                      <a:pt x="521" y="1458"/>
                    </a:cubicBezTo>
                    <a:cubicBezTo>
                      <a:pt x="521" y="1458"/>
                      <a:pt x="521" y="1468"/>
                      <a:pt x="521" y="1468"/>
                    </a:cubicBezTo>
                    <a:cubicBezTo>
                      <a:pt x="512" y="1468"/>
                      <a:pt x="512" y="1477"/>
                      <a:pt x="512" y="1477"/>
                    </a:cubicBezTo>
                    <a:lnTo>
                      <a:pt x="502" y="1477"/>
                    </a:lnTo>
                    <a:cubicBezTo>
                      <a:pt x="493" y="1468"/>
                      <a:pt x="493" y="1468"/>
                      <a:pt x="483" y="1458"/>
                    </a:cubicBezTo>
                    <a:cubicBezTo>
                      <a:pt x="483" y="1468"/>
                      <a:pt x="474" y="1477"/>
                      <a:pt x="464" y="1477"/>
                    </a:cubicBezTo>
                    <a:cubicBezTo>
                      <a:pt x="464" y="1487"/>
                      <a:pt x="455" y="1496"/>
                      <a:pt x="446" y="1506"/>
                    </a:cubicBezTo>
                    <a:cubicBezTo>
                      <a:pt x="446" y="1506"/>
                      <a:pt x="436" y="1515"/>
                      <a:pt x="436" y="1525"/>
                    </a:cubicBezTo>
                    <a:cubicBezTo>
                      <a:pt x="436" y="1544"/>
                      <a:pt x="436" y="1553"/>
                      <a:pt x="436" y="1563"/>
                    </a:cubicBezTo>
                    <a:cubicBezTo>
                      <a:pt x="436" y="1569"/>
                      <a:pt x="441" y="1576"/>
                      <a:pt x="447" y="1576"/>
                    </a:cubicBezTo>
                    <a:cubicBezTo>
                      <a:pt x="449" y="1576"/>
                      <a:pt x="452" y="1575"/>
                      <a:pt x="455" y="1572"/>
                    </a:cubicBezTo>
                    <a:lnTo>
                      <a:pt x="464" y="1572"/>
                    </a:lnTo>
                    <a:cubicBezTo>
                      <a:pt x="474" y="1572"/>
                      <a:pt x="474" y="1572"/>
                      <a:pt x="483" y="1581"/>
                    </a:cubicBezTo>
                    <a:cubicBezTo>
                      <a:pt x="483" y="1581"/>
                      <a:pt x="483" y="1581"/>
                      <a:pt x="493" y="1572"/>
                    </a:cubicBezTo>
                    <a:cubicBezTo>
                      <a:pt x="493" y="1567"/>
                      <a:pt x="495" y="1565"/>
                      <a:pt x="499" y="1565"/>
                    </a:cubicBezTo>
                    <a:cubicBezTo>
                      <a:pt x="502" y="1565"/>
                      <a:pt x="507" y="1567"/>
                      <a:pt x="512" y="1572"/>
                    </a:cubicBezTo>
                    <a:cubicBezTo>
                      <a:pt x="512" y="1572"/>
                      <a:pt x="512" y="1572"/>
                      <a:pt x="512" y="1581"/>
                    </a:cubicBezTo>
                    <a:cubicBezTo>
                      <a:pt x="521" y="1572"/>
                      <a:pt x="521" y="1572"/>
                      <a:pt x="521" y="1563"/>
                    </a:cubicBezTo>
                    <a:cubicBezTo>
                      <a:pt x="512" y="1553"/>
                      <a:pt x="521" y="1553"/>
                      <a:pt x="531" y="1553"/>
                    </a:cubicBezTo>
                    <a:lnTo>
                      <a:pt x="540" y="1553"/>
                    </a:lnTo>
                    <a:cubicBezTo>
                      <a:pt x="540" y="1563"/>
                      <a:pt x="540" y="1563"/>
                      <a:pt x="540" y="1563"/>
                    </a:cubicBezTo>
                    <a:cubicBezTo>
                      <a:pt x="540" y="1572"/>
                      <a:pt x="531" y="1572"/>
                      <a:pt x="531" y="1581"/>
                    </a:cubicBezTo>
                    <a:lnTo>
                      <a:pt x="550" y="1581"/>
                    </a:lnTo>
                    <a:cubicBezTo>
                      <a:pt x="550" y="1591"/>
                      <a:pt x="540" y="1600"/>
                      <a:pt x="540" y="1600"/>
                    </a:cubicBezTo>
                    <a:cubicBezTo>
                      <a:pt x="537" y="1599"/>
                      <a:pt x="533" y="1598"/>
                      <a:pt x="530" y="1598"/>
                    </a:cubicBezTo>
                    <a:cubicBezTo>
                      <a:pt x="517" y="1598"/>
                      <a:pt x="508" y="1612"/>
                      <a:pt x="493" y="1619"/>
                    </a:cubicBezTo>
                    <a:lnTo>
                      <a:pt x="483" y="1619"/>
                    </a:lnTo>
                    <a:cubicBezTo>
                      <a:pt x="483" y="1619"/>
                      <a:pt x="483" y="1619"/>
                      <a:pt x="474" y="1610"/>
                    </a:cubicBezTo>
                    <a:lnTo>
                      <a:pt x="446" y="1610"/>
                    </a:lnTo>
                    <a:cubicBezTo>
                      <a:pt x="436" y="1610"/>
                      <a:pt x="436" y="1610"/>
                      <a:pt x="427" y="1600"/>
                    </a:cubicBezTo>
                    <a:cubicBezTo>
                      <a:pt x="427" y="1600"/>
                      <a:pt x="427" y="1591"/>
                      <a:pt x="427" y="1581"/>
                    </a:cubicBezTo>
                    <a:cubicBezTo>
                      <a:pt x="408" y="1581"/>
                      <a:pt x="408" y="1600"/>
                      <a:pt x="408" y="1610"/>
                    </a:cubicBezTo>
                    <a:cubicBezTo>
                      <a:pt x="417" y="1619"/>
                      <a:pt x="417" y="1629"/>
                      <a:pt x="417" y="1638"/>
                    </a:cubicBezTo>
                    <a:cubicBezTo>
                      <a:pt x="427" y="1648"/>
                      <a:pt x="427" y="1657"/>
                      <a:pt x="417" y="1657"/>
                    </a:cubicBezTo>
                    <a:cubicBezTo>
                      <a:pt x="417" y="1667"/>
                      <a:pt x="417" y="1667"/>
                      <a:pt x="408" y="1667"/>
                    </a:cubicBezTo>
                    <a:lnTo>
                      <a:pt x="398" y="1657"/>
                    </a:lnTo>
                    <a:cubicBezTo>
                      <a:pt x="398" y="1657"/>
                      <a:pt x="398" y="1667"/>
                      <a:pt x="398" y="1667"/>
                    </a:cubicBezTo>
                    <a:cubicBezTo>
                      <a:pt x="398" y="1676"/>
                      <a:pt x="389" y="1686"/>
                      <a:pt x="379" y="1695"/>
                    </a:cubicBezTo>
                    <a:cubicBezTo>
                      <a:pt x="379" y="1705"/>
                      <a:pt x="370" y="1714"/>
                      <a:pt x="370" y="1723"/>
                    </a:cubicBezTo>
                    <a:lnTo>
                      <a:pt x="379" y="1714"/>
                    </a:lnTo>
                    <a:cubicBezTo>
                      <a:pt x="389" y="1714"/>
                      <a:pt x="389" y="1723"/>
                      <a:pt x="389" y="1723"/>
                    </a:cubicBezTo>
                    <a:cubicBezTo>
                      <a:pt x="389" y="1723"/>
                      <a:pt x="379" y="1733"/>
                      <a:pt x="379" y="1733"/>
                    </a:cubicBezTo>
                    <a:lnTo>
                      <a:pt x="360" y="1733"/>
                    </a:lnTo>
                    <a:cubicBezTo>
                      <a:pt x="360" y="1733"/>
                      <a:pt x="370" y="1742"/>
                      <a:pt x="370" y="1742"/>
                    </a:cubicBezTo>
                    <a:cubicBezTo>
                      <a:pt x="370" y="1742"/>
                      <a:pt x="370" y="1752"/>
                      <a:pt x="379" y="1752"/>
                    </a:cubicBezTo>
                    <a:cubicBezTo>
                      <a:pt x="389" y="1752"/>
                      <a:pt x="398" y="1761"/>
                      <a:pt x="398" y="1780"/>
                    </a:cubicBezTo>
                    <a:lnTo>
                      <a:pt x="464" y="1780"/>
                    </a:lnTo>
                    <a:lnTo>
                      <a:pt x="446" y="1790"/>
                    </a:lnTo>
                    <a:lnTo>
                      <a:pt x="464" y="1809"/>
                    </a:lnTo>
                    <a:cubicBezTo>
                      <a:pt x="456" y="1817"/>
                      <a:pt x="447" y="1822"/>
                      <a:pt x="439" y="1822"/>
                    </a:cubicBezTo>
                    <a:cubicBezTo>
                      <a:pt x="429" y="1822"/>
                      <a:pt x="418" y="1815"/>
                      <a:pt x="408" y="1799"/>
                    </a:cubicBezTo>
                    <a:cubicBezTo>
                      <a:pt x="408" y="1799"/>
                      <a:pt x="398" y="1809"/>
                      <a:pt x="398" y="1809"/>
                    </a:cubicBezTo>
                    <a:cubicBezTo>
                      <a:pt x="398" y="1818"/>
                      <a:pt x="398" y="1818"/>
                      <a:pt x="389" y="1818"/>
                    </a:cubicBezTo>
                    <a:cubicBezTo>
                      <a:pt x="379" y="1818"/>
                      <a:pt x="379" y="1818"/>
                      <a:pt x="370" y="1828"/>
                    </a:cubicBezTo>
                    <a:cubicBezTo>
                      <a:pt x="370" y="1837"/>
                      <a:pt x="370" y="1837"/>
                      <a:pt x="360" y="1847"/>
                    </a:cubicBezTo>
                    <a:cubicBezTo>
                      <a:pt x="360" y="1847"/>
                      <a:pt x="360" y="1837"/>
                      <a:pt x="351" y="1837"/>
                    </a:cubicBezTo>
                    <a:cubicBezTo>
                      <a:pt x="351" y="1828"/>
                      <a:pt x="351" y="1828"/>
                      <a:pt x="341" y="1828"/>
                    </a:cubicBezTo>
                    <a:cubicBezTo>
                      <a:pt x="341" y="1837"/>
                      <a:pt x="341" y="1837"/>
                      <a:pt x="341" y="1837"/>
                    </a:cubicBezTo>
                    <a:cubicBezTo>
                      <a:pt x="332" y="1847"/>
                      <a:pt x="332" y="1856"/>
                      <a:pt x="341" y="1856"/>
                    </a:cubicBezTo>
                    <a:cubicBezTo>
                      <a:pt x="341" y="1865"/>
                      <a:pt x="332" y="1865"/>
                      <a:pt x="332" y="1875"/>
                    </a:cubicBezTo>
                    <a:cubicBezTo>
                      <a:pt x="341" y="1875"/>
                      <a:pt x="351" y="1884"/>
                      <a:pt x="351" y="1894"/>
                    </a:cubicBezTo>
                    <a:lnTo>
                      <a:pt x="370" y="1875"/>
                    </a:lnTo>
                    <a:cubicBezTo>
                      <a:pt x="379" y="1875"/>
                      <a:pt x="379" y="1884"/>
                      <a:pt x="379" y="1884"/>
                    </a:cubicBezTo>
                    <a:cubicBezTo>
                      <a:pt x="379" y="1889"/>
                      <a:pt x="382" y="1891"/>
                      <a:pt x="385" y="1891"/>
                    </a:cubicBezTo>
                    <a:cubicBezTo>
                      <a:pt x="389" y="1891"/>
                      <a:pt x="393" y="1889"/>
                      <a:pt x="398" y="1884"/>
                    </a:cubicBezTo>
                    <a:cubicBezTo>
                      <a:pt x="402" y="1880"/>
                      <a:pt x="404" y="1878"/>
                      <a:pt x="406" y="1878"/>
                    </a:cubicBezTo>
                    <a:cubicBezTo>
                      <a:pt x="409" y="1878"/>
                      <a:pt x="412" y="1883"/>
                      <a:pt x="417" y="1894"/>
                    </a:cubicBezTo>
                    <a:lnTo>
                      <a:pt x="427" y="1894"/>
                    </a:lnTo>
                    <a:cubicBezTo>
                      <a:pt x="427" y="1884"/>
                      <a:pt x="427" y="1884"/>
                      <a:pt x="427" y="1884"/>
                    </a:cubicBezTo>
                    <a:cubicBezTo>
                      <a:pt x="427" y="1875"/>
                      <a:pt x="427" y="1865"/>
                      <a:pt x="427" y="1865"/>
                    </a:cubicBezTo>
                    <a:cubicBezTo>
                      <a:pt x="427" y="1859"/>
                      <a:pt x="427" y="1852"/>
                      <a:pt x="430" y="1852"/>
                    </a:cubicBezTo>
                    <a:cubicBezTo>
                      <a:pt x="431" y="1852"/>
                      <a:pt x="433" y="1853"/>
                      <a:pt x="436" y="1856"/>
                    </a:cubicBezTo>
                    <a:cubicBezTo>
                      <a:pt x="455" y="1856"/>
                      <a:pt x="464" y="1847"/>
                      <a:pt x="483" y="1837"/>
                    </a:cubicBezTo>
                    <a:cubicBezTo>
                      <a:pt x="483" y="1837"/>
                      <a:pt x="483" y="1828"/>
                      <a:pt x="483" y="1828"/>
                    </a:cubicBezTo>
                    <a:lnTo>
                      <a:pt x="493" y="1828"/>
                    </a:lnTo>
                    <a:cubicBezTo>
                      <a:pt x="502" y="1837"/>
                      <a:pt x="502" y="1837"/>
                      <a:pt x="502" y="1847"/>
                    </a:cubicBezTo>
                    <a:cubicBezTo>
                      <a:pt x="493" y="1856"/>
                      <a:pt x="493" y="1865"/>
                      <a:pt x="493" y="1884"/>
                    </a:cubicBezTo>
                    <a:cubicBezTo>
                      <a:pt x="493" y="1884"/>
                      <a:pt x="483" y="1894"/>
                      <a:pt x="483" y="1894"/>
                    </a:cubicBezTo>
                    <a:cubicBezTo>
                      <a:pt x="483" y="1913"/>
                      <a:pt x="474" y="1913"/>
                      <a:pt x="464" y="1913"/>
                    </a:cubicBezTo>
                    <a:cubicBezTo>
                      <a:pt x="455" y="1913"/>
                      <a:pt x="464" y="1922"/>
                      <a:pt x="455" y="1922"/>
                    </a:cubicBezTo>
                    <a:cubicBezTo>
                      <a:pt x="455" y="1932"/>
                      <a:pt x="464" y="1932"/>
                      <a:pt x="464" y="1941"/>
                    </a:cubicBezTo>
                    <a:cubicBezTo>
                      <a:pt x="464" y="1951"/>
                      <a:pt x="464" y="1960"/>
                      <a:pt x="474" y="1960"/>
                    </a:cubicBezTo>
                    <a:cubicBezTo>
                      <a:pt x="474" y="1970"/>
                      <a:pt x="474" y="1970"/>
                      <a:pt x="483" y="1970"/>
                    </a:cubicBezTo>
                    <a:cubicBezTo>
                      <a:pt x="483" y="1988"/>
                      <a:pt x="483" y="1998"/>
                      <a:pt x="474" y="2007"/>
                    </a:cubicBezTo>
                    <a:cubicBezTo>
                      <a:pt x="479" y="2012"/>
                      <a:pt x="483" y="2015"/>
                      <a:pt x="487" y="2015"/>
                    </a:cubicBezTo>
                    <a:cubicBezTo>
                      <a:pt x="490" y="2015"/>
                      <a:pt x="493" y="2012"/>
                      <a:pt x="493" y="2007"/>
                    </a:cubicBezTo>
                    <a:cubicBezTo>
                      <a:pt x="493" y="2007"/>
                      <a:pt x="502" y="2007"/>
                      <a:pt x="502" y="1998"/>
                    </a:cubicBezTo>
                    <a:cubicBezTo>
                      <a:pt x="502" y="2007"/>
                      <a:pt x="502" y="2007"/>
                      <a:pt x="502" y="2007"/>
                    </a:cubicBezTo>
                    <a:cubicBezTo>
                      <a:pt x="502" y="2017"/>
                      <a:pt x="512" y="2017"/>
                      <a:pt x="512" y="2017"/>
                    </a:cubicBezTo>
                    <a:lnTo>
                      <a:pt x="531" y="1998"/>
                    </a:lnTo>
                    <a:cubicBezTo>
                      <a:pt x="540" y="2017"/>
                      <a:pt x="540" y="2026"/>
                      <a:pt x="540" y="2045"/>
                    </a:cubicBezTo>
                    <a:cubicBezTo>
                      <a:pt x="550" y="2036"/>
                      <a:pt x="550" y="2036"/>
                      <a:pt x="550" y="2036"/>
                    </a:cubicBezTo>
                    <a:cubicBezTo>
                      <a:pt x="559" y="2036"/>
                      <a:pt x="559" y="2026"/>
                      <a:pt x="569" y="2026"/>
                    </a:cubicBezTo>
                    <a:cubicBezTo>
                      <a:pt x="578" y="2026"/>
                      <a:pt x="588" y="2026"/>
                      <a:pt x="578" y="2007"/>
                    </a:cubicBezTo>
                    <a:cubicBezTo>
                      <a:pt x="588" y="2007"/>
                      <a:pt x="588" y="2017"/>
                      <a:pt x="588" y="2017"/>
                    </a:cubicBezTo>
                    <a:cubicBezTo>
                      <a:pt x="597" y="2017"/>
                      <a:pt x="597" y="2017"/>
                      <a:pt x="597" y="2007"/>
                    </a:cubicBezTo>
                    <a:cubicBezTo>
                      <a:pt x="603" y="2007"/>
                      <a:pt x="605" y="2003"/>
                      <a:pt x="609" y="2003"/>
                    </a:cubicBezTo>
                    <a:cubicBezTo>
                      <a:pt x="611" y="2003"/>
                      <a:pt x="613" y="2004"/>
                      <a:pt x="616" y="2007"/>
                    </a:cubicBezTo>
                    <a:lnTo>
                      <a:pt x="625" y="2007"/>
                    </a:lnTo>
                    <a:cubicBezTo>
                      <a:pt x="625" y="2007"/>
                      <a:pt x="625" y="1998"/>
                      <a:pt x="625" y="1998"/>
                    </a:cubicBezTo>
                    <a:cubicBezTo>
                      <a:pt x="616" y="1988"/>
                      <a:pt x="616" y="1979"/>
                      <a:pt x="616" y="1970"/>
                    </a:cubicBezTo>
                    <a:cubicBezTo>
                      <a:pt x="606" y="1970"/>
                      <a:pt x="616" y="1960"/>
                      <a:pt x="616" y="1960"/>
                    </a:cubicBezTo>
                    <a:cubicBezTo>
                      <a:pt x="621" y="1955"/>
                      <a:pt x="625" y="1953"/>
                      <a:pt x="630" y="1953"/>
                    </a:cubicBezTo>
                    <a:cubicBezTo>
                      <a:pt x="635" y="1953"/>
                      <a:pt x="640" y="1955"/>
                      <a:pt x="644" y="1960"/>
                    </a:cubicBezTo>
                    <a:lnTo>
                      <a:pt x="663" y="1960"/>
                    </a:lnTo>
                    <a:cubicBezTo>
                      <a:pt x="663" y="1970"/>
                      <a:pt x="663" y="1970"/>
                      <a:pt x="673" y="1979"/>
                    </a:cubicBezTo>
                    <a:lnTo>
                      <a:pt x="673" y="1960"/>
                    </a:lnTo>
                    <a:cubicBezTo>
                      <a:pt x="692" y="1970"/>
                      <a:pt x="711" y="1970"/>
                      <a:pt x="729" y="1988"/>
                    </a:cubicBezTo>
                    <a:cubicBezTo>
                      <a:pt x="729" y="1970"/>
                      <a:pt x="739" y="1960"/>
                      <a:pt x="748" y="1960"/>
                    </a:cubicBezTo>
                    <a:cubicBezTo>
                      <a:pt x="748" y="1960"/>
                      <a:pt x="758" y="1960"/>
                      <a:pt x="758" y="1951"/>
                    </a:cubicBezTo>
                    <a:cubicBezTo>
                      <a:pt x="758" y="1951"/>
                      <a:pt x="767" y="1941"/>
                      <a:pt x="767" y="1941"/>
                    </a:cubicBezTo>
                    <a:lnTo>
                      <a:pt x="815" y="1941"/>
                    </a:lnTo>
                    <a:cubicBezTo>
                      <a:pt x="824" y="1941"/>
                      <a:pt x="824" y="1941"/>
                      <a:pt x="834" y="1951"/>
                    </a:cubicBezTo>
                    <a:cubicBezTo>
                      <a:pt x="834" y="1951"/>
                      <a:pt x="834" y="1941"/>
                      <a:pt x="834" y="1941"/>
                    </a:cubicBezTo>
                    <a:cubicBezTo>
                      <a:pt x="834" y="1932"/>
                      <a:pt x="834" y="1922"/>
                      <a:pt x="843" y="1922"/>
                    </a:cubicBezTo>
                    <a:lnTo>
                      <a:pt x="853" y="1922"/>
                    </a:lnTo>
                    <a:cubicBezTo>
                      <a:pt x="853" y="1922"/>
                      <a:pt x="853" y="1913"/>
                      <a:pt x="843" y="1913"/>
                    </a:cubicBezTo>
                    <a:lnTo>
                      <a:pt x="824" y="1913"/>
                    </a:lnTo>
                    <a:lnTo>
                      <a:pt x="824" y="1903"/>
                    </a:lnTo>
                    <a:lnTo>
                      <a:pt x="871" y="1903"/>
                    </a:lnTo>
                    <a:cubicBezTo>
                      <a:pt x="871" y="1894"/>
                      <a:pt x="881" y="1884"/>
                      <a:pt x="890" y="1884"/>
                    </a:cubicBezTo>
                    <a:lnTo>
                      <a:pt x="900" y="1884"/>
                    </a:lnTo>
                    <a:cubicBezTo>
                      <a:pt x="909" y="1894"/>
                      <a:pt x="919" y="1894"/>
                      <a:pt x="919" y="1903"/>
                    </a:cubicBezTo>
                    <a:lnTo>
                      <a:pt x="928" y="1884"/>
                    </a:lnTo>
                    <a:cubicBezTo>
                      <a:pt x="938" y="1894"/>
                      <a:pt x="938" y="1903"/>
                      <a:pt x="938" y="1913"/>
                    </a:cubicBezTo>
                    <a:cubicBezTo>
                      <a:pt x="928" y="1922"/>
                      <a:pt x="928" y="1922"/>
                      <a:pt x="928" y="1922"/>
                    </a:cubicBezTo>
                    <a:cubicBezTo>
                      <a:pt x="928" y="1932"/>
                      <a:pt x="928" y="1941"/>
                      <a:pt x="928" y="1951"/>
                    </a:cubicBezTo>
                    <a:cubicBezTo>
                      <a:pt x="938" y="1951"/>
                      <a:pt x="928" y="1960"/>
                      <a:pt x="938" y="1970"/>
                    </a:cubicBezTo>
                    <a:cubicBezTo>
                      <a:pt x="938" y="1979"/>
                      <a:pt x="928" y="1988"/>
                      <a:pt x="938" y="1988"/>
                    </a:cubicBezTo>
                    <a:cubicBezTo>
                      <a:pt x="947" y="1988"/>
                      <a:pt x="947" y="1998"/>
                      <a:pt x="947" y="1998"/>
                    </a:cubicBezTo>
                    <a:cubicBezTo>
                      <a:pt x="947" y="2007"/>
                      <a:pt x="947" y="2017"/>
                      <a:pt x="966" y="2017"/>
                    </a:cubicBezTo>
                    <a:cubicBezTo>
                      <a:pt x="957" y="2026"/>
                      <a:pt x="957" y="2036"/>
                      <a:pt x="957" y="2036"/>
                    </a:cubicBezTo>
                    <a:cubicBezTo>
                      <a:pt x="957" y="2045"/>
                      <a:pt x="957" y="2045"/>
                      <a:pt x="966" y="2045"/>
                    </a:cubicBezTo>
                    <a:cubicBezTo>
                      <a:pt x="976" y="2045"/>
                      <a:pt x="976" y="2055"/>
                      <a:pt x="976" y="2064"/>
                    </a:cubicBezTo>
                    <a:cubicBezTo>
                      <a:pt x="985" y="2055"/>
                      <a:pt x="985" y="2055"/>
                      <a:pt x="985" y="2045"/>
                    </a:cubicBezTo>
                    <a:cubicBezTo>
                      <a:pt x="985" y="2036"/>
                      <a:pt x="985" y="2036"/>
                      <a:pt x="995" y="2036"/>
                    </a:cubicBezTo>
                    <a:cubicBezTo>
                      <a:pt x="995" y="2039"/>
                      <a:pt x="996" y="2040"/>
                      <a:pt x="997" y="2040"/>
                    </a:cubicBezTo>
                    <a:cubicBezTo>
                      <a:pt x="1000" y="2040"/>
                      <a:pt x="1004" y="2036"/>
                      <a:pt x="1004" y="2036"/>
                    </a:cubicBezTo>
                    <a:cubicBezTo>
                      <a:pt x="1013" y="2026"/>
                      <a:pt x="1023" y="2026"/>
                      <a:pt x="1023" y="2026"/>
                    </a:cubicBezTo>
                    <a:cubicBezTo>
                      <a:pt x="1032" y="2026"/>
                      <a:pt x="1042" y="2026"/>
                      <a:pt x="1042" y="2017"/>
                    </a:cubicBezTo>
                    <a:lnTo>
                      <a:pt x="1061" y="2026"/>
                    </a:lnTo>
                    <a:lnTo>
                      <a:pt x="1061" y="2045"/>
                    </a:lnTo>
                    <a:cubicBezTo>
                      <a:pt x="1061" y="2036"/>
                      <a:pt x="1061" y="2026"/>
                      <a:pt x="1070" y="2017"/>
                    </a:cubicBezTo>
                    <a:cubicBezTo>
                      <a:pt x="1083" y="2017"/>
                      <a:pt x="1091" y="2013"/>
                      <a:pt x="1098" y="2013"/>
                    </a:cubicBezTo>
                    <a:cubicBezTo>
                      <a:pt x="1102" y="2013"/>
                      <a:pt x="1105" y="2014"/>
                      <a:pt x="1108" y="2017"/>
                    </a:cubicBezTo>
                    <a:cubicBezTo>
                      <a:pt x="1113" y="2022"/>
                      <a:pt x="1115" y="2024"/>
                      <a:pt x="1118" y="2024"/>
                    </a:cubicBezTo>
                    <a:cubicBezTo>
                      <a:pt x="1120" y="2024"/>
                      <a:pt x="1122" y="2022"/>
                      <a:pt x="1127" y="2017"/>
                    </a:cubicBezTo>
                    <a:lnTo>
                      <a:pt x="1118" y="2017"/>
                    </a:lnTo>
                    <a:cubicBezTo>
                      <a:pt x="1127" y="2017"/>
                      <a:pt x="1127" y="2007"/>
                      <a:pt x="1118" y="2007"/>
                    </a:cubicBezTo>
                    <a:cubicBezTo>
                      <a:pt x="1118" y="1998"/>
                      <a:pt x="1108" y="1998"/>
                      <a:pt x="1108" y="1998"/>
                    </a:cubicBezTo>
                    <a:lnTo>
                      <a:pt x="1118" y="1998"/>
                    </a:lnTo>
                    <a:cubicBezTo>
                      <a:pt x="1127" y="1998"/>
                      <a:pt x="1127" y="1988"/>
                      <a:pt x="1127" y="1988"/>
                    </a:cubicBezTo>
                    <a:cubicBezTo>
                      <a:pt x="1127" y="1988"/>
                      <a:pt x="1127" y="1979"/>
                      <a:pt x="1127" y="1979"/>
                    </a:cubicBezTo>
                    <a:cubicBezTo>
                      <a:pt x="1108" y="1979"/>
                      <a:pt x="1108" y="1970"/>
                      <a:pt x="1127" y="1970"/>
                    </a:cubicBezTo>
                    <a:cubicBezTo>
                      <a:pt x="1127" y="1960"/>
                      <a:pt x="1127" y="1960"/>
                      <a:pt x="1136" y="1960"/>
                    </a:cubicBezTo>
                    <a:cubicBezTo>
                      <a:pt x="1146" y="1960"/>
                      <a:pt x="1146" y="1960"/>
                      <a:pt x="1146" y="1970"/>
                    </a:cubicBezTo>
                    <a:lnTo>
                      <a:pt x="1155" y="1979"/>
                    </a:lnTo>
                    <a:lnTo>
                      <a:pt x="1155" y="1951"/>
                    </a:lnTo>
                    <a:cubicBezTo>
                      <a:pt x="1165" y="1960"/>
                      <a:pt x="1165" y="1960"/>
                      <a:pt x="1165" y="1960"/>
                    </a:cubicBezTo>
                    <a:cubicBezTo>
                      <a:pt x="1174" y="1970"/>
                      <a:pt x="1184" y="1979"/>
                      <a:pt x="1193" y="1979"/>
                    </a:cubicBezTo>
                    <a:cubicBezTo>
                      <a:pt x="1199" y="1982"/>
                      <a:pt x="1203" y="1983"/>
                      <a:pt x="1206" y="1983"/>
                    </a:cubicBezTo>
                    <a:cubicBezTo>
                      <a:pt x="1213" y="1983"/>
                      <a:pt x="1215" y="1976"/>
                      <a:pt x="1222" y="1970"/>
                    </a:cubicBezTo>
                    <a:cubicBezTo>
                      <a:pt x="1222" y="1970"/>
                      <a:pt x="1222" y="1970"/>
                      <a:pt x="1222" y="1960"/>
                    </a:cubicBezTo>
                    <a:cubicBezTo>
                      <a:pt x="1222" y="1970"/>
                      <a:pt x="1231" y="1970"/>
                      <a:pt x="1241" y="1970"/>
                    </a:cubicBezTo>
                    <a:cubicBezTo>
                      <a:pt x="1241" y="1966"/>
                      <a:pt x="1242" y="1965"/>
                      <a:pt x="1243" y="1965"/>
                    </a:cubicBezTo>
                    <a:cubicBezTo>
                      <a:pt x="1246" y="1965"/>
                      <a:pt x="1250" y="1970"/>
                      <a:pt x="1250" y="1970"/>
                    </a:cubicBezTo>
                    <a:cubicBezTo>
                      <a:pt x="1250" y="1960"/>
                      <a:pt x="1250" y="1960"/>
                      <a:pt x="1250" y="1951"/>
                    </a:cubicBezTo>
                    <a:cubicBezTo>
                      <a:pt x="1250" y="1941"/>
                      <a:pt x="1250" y="1941"/>
                      <a:pt x="1250" y="1932"/>
                    </a:cubicBezTo>
                    <a:lnTo>
                      <a:pt x="1260" y="1932"/>
                    </a:lnTo>
                    <a:cubicBezTo>
                      <a:pt x="1260" y="1932"/>
                      <a:pt x="1260" y="1941"/>
                      <a:pt x="1260" y="1941"/>
                    </a:cubicBezTo>
                    <a:cubicBezTo>
                      <a:pt x="1260" y="1941"/>
                      <a:pt x="1260" y="1951"/>
                      <a:pt x="1250" y="1951"/>
                    </a:cubicBezTo>
                    <a:cubicBezTo>
                      <a:pt x="1260" y="1951"/>
                      <a:pt x="1269" y="1960"/>
                      <a:pt x="1278" y="1960"/>
                    </a:cubicBezTo>
                    <a:cubicBezTo>
                      <a:pt x="1278" y="1970"/>
                      <a:pt x="1278" y="1979"/>
                      <a:pt x="1269" y="1988"/>
                    </a:cubicBezTo>
                    <a:cubicBezTo>
                      <a:pt x="1288" y="1988"/>
                      <a:pt x="1288" y="1988"/>
                      <a:pt x="1297" y="1970"/>
                    </a:cubicBezTo>
                    <a:cubicBezTo>
                      <a:pt x="1297" y="1979"/>
                      <a:pt x="1297" y="1988"/>
                      <a:pt x="1307" y="1988"/>
                    </a:cubicBezTo>
                    <a:cubicBezTo>
                      <a:pt x="1307" y="1988"/>
                      <a:pt x="1307" y="1988"/>
                      <a:pt x="1316" y="1998"/>
                    </a:cubicBezTo>
                    <a:cubicBezTo>
                      <a:pt x="1316" y="1988"/>
                      <a:pt x="1316" y="1988"/>
                      <a:pt x="1316" y="1988"/>
                    </a:cubicBezTo>
                    <a:cubicBezTo>
                      <a:pt x="1316" y="1979"/>
                      <a:pt x="1316" y="1979"/>
                      <a:pt x="1316" y="1970"/>
                    </a:cubicBezTo>
                    <a:cubicBezTo>
                      <a:pt x="1316" y="1960"/>
                      <a:pt x="1326" y="1951"/>
                      <a:pt x="1316" y="1941"/>
                    </a:cubicBezTo>
                    <a:cubicBezTo>
                      <a:pt x="1316" y="1938"/>
                      <a:pt x="1316" y="1937"/>
                      <a:pt x="1316" y="1937"/>
                    </a:cubicBezTo>
                    <a:cubicBezTo>
                      <a:pt x="1315" y="1937"/>
                      <a:pt x="1313" y="1941"/>
                      <a:pt x="1307" y="1941"/>
                    </a:cubicBezTo>
                    <a:lnTo>
                      <a:pt x="1278" y="1941"/>
                    </a:lnTo>
                    <a:cubicBezTo>
                      <a:pt x="1278" y="1941"/>
                      <a:pt x="1269" y="1941"/>
                      <a:pt x="1269" y="1932"/>
                    </a:cubicBezTo>
                    <a:cubicBezTo>
                      <a:pt x="1269" y="1932"/>
                      <a:pt x="1269" y="1922"/>
                      <a:pt x="1269" y="1922"/>
                    </a:cubicBezTo>
                    <a:cubicBezTo>
                      <a:pt x="1269" y="1913"/>
                      <a:pt x="1269" y="1913"/>
                      <a:pt x="1269" y="1913"/>
                    </a:cubicBezTo>
                    <a:cubicBezTo>
                      <a:pt x="1269" y="1913"/>
                      <a:pt x="1278" y="1903"/>
                      <a:pt x="1278" y="1903"/>
                    </a:cubicBezTo>
                    <a:cubicBezTo>
                      <a:pt x="1278" y="1903"/>
                      <a:pt x="1278" y="1913"/>
                      <a:pt x="1288" y="1913"/>
                    </a:cubicBezTo>
                    <a:cubicBezTo>
                      <a:pt x="1288" y="1913"/>
                      <a:pt x="1288" y="1922"/>
                      <a:pt x="1288" y="1922"/>
                    </a:cubicBezTo>
                    <a:lnTo>
                      <a:pt x="1297" y="1913"/>
                    </a:lnTo>
                    <a:lnTo>
                      <a:pt x="1316" y="1932"/>
                    </a:lnTo>
                    <a:lnTo>
                      <a:pt x="1326" y="1913"/>
                    </a:lnTo>
                    <a:lnTo>
                      <a:pt x="1335" y="1932"/>
                    </a:lnTo>
                    <a:lnTo>
                      <a:pt x="1345" y="1913"/>
                    </a:lnTo>
                    <a:lnTo>
                      <a:pt x="1354" y="1932"/>
                    </a:lnTo>
                    <a:cubicBezTo>
                      <a:pt x="1364" y="1913"/>
                      <a:pt x="1373" y="1903"/>
                      <a:pt x="1383" y="1884"/>
                    </a:cubicBezTo>
                    <a:cubicBezTo>
                      <a:pt x="1392" y="1875"/>
                      <a:pt x="1392" y="1856"/>
                      <a:pt x="1411" y="1856"/>
                    </a:cubicBezTo>
                    <a:cubicBezTo>
                      <a:pt x="1411" y="1847"/>
                      <a:pt x="1411" y="1847"/>
                      <a:pt x="1411" y="1837"/>
                    </a:cubicBezTo>
                    <a:cubicBezTo>
                      <a:pt x="1411" y="1837"/>
                      <a:pt x="1411" y="1828"/>
                      <a:pt x="1411" y="1818"/>
                    </a:cubicBezTo>
                    <a:cubicBezTo>
                      <a:pt x="1402" y="1828"/>
                      <a:pt x="1392" y="1828"/>
                      <a:pt x="1392" y="1837"/>
                    </a:cubicBezTo>
                    <a:cubicBezTo>
                      <a:pt x="1392" y="1847"/>
                      <a:pt x="1392" y="1847"/>
                      <a:pt x="1383" y="1856"/>
                    </a:cubicBezTo>
                    <a:cubicBezTo>
                      <a:pt x="1373" y="1856"/>
                      <a:pt x="1373" y="1856"/>
                      <a:pt x="1373" y="1847"/>
                    </a:cubicBezTo>
                    <a:cubicBezTo>
                      <a:pt x="1373" y="1847"/>
                      <a:pt x="1373" y="1847"/>
                      <a:pt x="1373" y="1837"/>
                    </a:cubicBezTo>
                    <a:cubicBezTo>
                      <a:pt x="1383" y="1828"/>
                      <a:pt x="1392" y="1809"/>
                      <a:pt x="1402" y="1799"/>
                    </a:cubicBezTo>
                    <a:cubicBezTo>
                      <a:pt x="1411" y="1790"/>
                      <a:pt x="1411" y="1790"/>
                      <a:pt x="1411" y="1790"/>
                    </a:cubicBezTo>
                    <a:cubicBezTo>
                      <a:pt x="1411" y="1780"/>
                      <a:pt x="1420" y="1780"/>
                      <a:pt x="1420" y="1780"/>
                    </a:cubicBezTo>
                    <a:cubicBezTo>
                      <a:pt x="1420" y="1773"/>
                      <a:pt x="1433" y="1759"/>
                      <a:pt x="1443" y="1759"/>
                    </a:cubicBezTo>
                    <a:cubicBezTo>
                      <a:pt x="1445" y="1759"/>
                      <a:pt x="1447" y="1760"/>
                      <a:pt x="1449" y="1761"/>
                    </a:cubicBezTo>
                    <a:cubicBezTo>
                      <a:pt x="1449" y="1761"/>
                      <a:pt x="1449" y="1761"/>
                      <a:pt x="1449" y="1771"/>
                    </a:cubicBezTo>
                    <a:cubicBezTo>
                      <a:pt x="1458" y="1771"/>
                      <a:pt x="1458" y="1780"/>
                      <a:pt x="1468" y="1780"/>
                    </a:cubicBezTo>
                    <a:lnTo>
                      <a:pt x="1477" y="1780"/>
                    </a:lnTo>
                    <a:cubicBezTo>
                      <a:pt x="1487" y="1790"/>
                      <a:pt x="1487" y="1799"/>
                      <a:pt x="1487" y="1809"/>
                    </a:cubicBezTo>
                    <a:cubicBezTo>
                      <a:pt x="1487" y="1865"/>
                      <a:pt x="1487" y="1913"/>
                      <a:pt x="1468" y="1960"/>
                    </a:cubicBezTo>
                    <a:cubicBezTo>
                      <a:pt x="1458" y="1988"/>
                      <a:pt x="1458" y="2017"/>
                      <a:pt x="1449" y="2045"/>
                    </a:cubicBezTo>
                    <a:cubicBezTo>
                      <a:pt x="1449" y="2055"/>
                      <a:pt x="1439" y="2064"/>
                      <a:pt x="1449" y="2074"/>
                    </a:cubicBezTo>
                    <a:cubicBezTo>
                      <a:pt x="1449" y="2083"/>
                      <a:pt x="1449" y="2083"/>
                      <a:pt x="1449" y="2083"/>
                    </a:cubicBezTo>
                    <a:cubicBezTo>
                      <a:pt x="1449" y="2102"/>
                      <a:pt x="1449" y="2121"/>
                      <a:pt x="1458" y="2140"/>
                    </a:cubicBezTo>
                    <a:cubicBezTo>
                      <a:pt x="1458" y="2159"/>
                      <a:pt x="1468" y="2178"/>
                      <a:pt x="1468" y="2187"/>
                    </a:cubicBezTo>
                    <a:cubicBezTo>
                      <a:pt x="1468" y="2206"/>
                      <a:pt x="1468" y="2235"/>
                      <a:pt x="1477" y="2254"/>
                    </a:cubicBezTo>
                    <a:cubicBezTo>
                      <a:pt x="1477" y="2282"/>
                      <a:pt x="1477" y="2310"/>
                      <a:pt x="1468" y="2348"/>
                    </a:cubicBezTo>
                    <a:cubicBezTo>
                      <a:pt x="1468" y="2358"/>
                      <a:pt x="1458" y="2377"/>
                      <a:pt x="1449" y="2386"/>
                    </a:cubicBezTo>
                    <a:cubicBezTo>
                      <a:pt x="1449" y="2386"/>
                      <a:pt x="1439" y="2386"/>
                      <a:pt x="1439" y="2396"/>
                    </a:cubicBezTo>
                    <a:cubicBezTo>
                      <a:pt x="1449" y="2405"/>
                      <a:pt x="1458" y="2414"/>
                      <a:pt x="1458" y="2424"/>
                    </a:cubicBezTo>
                    <a:cubicBezTo>
                      <a:pt x="1477" y="2443"/>
                      <a:pt x="1487" y="2471"/>
                      <a:pt x="1487" y="2490"/>
                    </a:cubicBezTo>
                    <a:cubicBezTo>
                      <a:pt x="1496" y="2547"/>
                      <a:pt x="1496" y="2594"/>
                      <a:pt x="1506" y="2651"/>
                    </a:cubicBezTo>
                    <a:cubicBezTo>
                      <a:pt x="1506" y="2679"/>
                      <a:pt x="1515" y="2708"/>
                      <a:pt x="1515" y="2736"/>
                    </a:cubicBezTo>
                    <a:cubicBezTo>
                      <a:pt x="1515" y="2774"/>
                      <a:pt x="1515" y="2821"/>
                      <a:pt x="1515" y="2869"/>
                    </a:cubicBezTo>
                    <a:cubicBezTo>
                      <a:pt x="1525" y="2897"/>
                      <a:pt x="1525" y="2926"/>
                      <a:pt x="1525" y="2954"/>
                    </a:cubicBezTo>
                    <a:cubicBezTo>
                      <a:pt x="1525" y="2973"/>
                      <a:pt x="1525" y="2992"/>
                      <a:pt x="1525" y="3001"/>
                    </a:cubicBezTo>
                    <a:cubicBezTo>
                      <a:pt x="1525" y="3039"/>
                      <a:pt x="1515" y="3077"/>
                      <a:pt x="1515" y="3115"/>
                    </a:cubicBezTo>
                    <a:cubicBezTo>
                      <a:pt x="1515" y="3172"/>
                      <a:pt x="1506" y="3228"/>
                      <a:pt x="1506" y="3285"/>
                    </a:cubicBezTo>
                    <a:cubicBezTo>
                      <a:pt x="1506" y="3314"/>
                      <a:pt x="1515" y="3352"/>
                      <a:pt x="1515" y="3389"/>
                    </a:cubicBezTo>
                    <a:cubicBezTo>
                      <a:pt x="1515" y="3418"/>
                      <a:pt x="1515" y="3456"/>
                      <a:pt x="1515" y="3484"/>
                    </a:cubicBezTo>
                    <a:cubicBezTo>
                      <a:pt x="1496" y="3569"/>
                      <a:pt x="1487" y="3664"/>
                      <a:pt x="1468" y="3749"/>
                    </a:cubicBezTo>
                    <a:cubicBezTo>
                      <a:pt x="1468" y="3759"/>
                      <a:pt x="1468" y="3768"/>
                      <a:pt x="1477" y="3768"/>
                    </a:cubicBezTo>
                    <a:cubicBezTo>
                      <a:pt x="1506" y="3777"/>
                      <a:pt x="1534" y="3777"/>
                      <a:pt x="1562" y="3777"/>
                    </a:cubicBezTo>
                    <a:lnTo>
                      <a:pt x="1667" y="3777"/>
                    </a:lnTo>
                    <a:cubicBezTo>
                      <a:pt x="1667" y="3768"/>
                      <a:pt x="1667" y="3759"/>
                      <a:pt x="1667" y="3749"/>
                    </a:cubicBezTo>
                    <a:cubicBezTo>
                      <a:pt x="1667" y="3740"/>
                      <a:pt x="1667" y="3730"/>
                      <a:pt x="1667" y="3730"/>
                    </a:cubicBezTo>
                    <a:cubicBezTo>
                      <a:pt x="1657" y="3721"/>
                      <a:pt x="1657" y="3711"/>
                      <a:pt x="1657" y="3702"/>
                    </a:cubicBezTo>
                    <a:cubicBezTo>
                      <a:pt x="1667" y="3645"/>
                      <a:pt x="1676" y="3588"/>
                      <a:pt x="1667" y="3531"/>
                    </a:cubicBezTo>
                    <a:cubicBezTo>
                      <a:pt x="1667" y="3484"/>
                      <a:pt x="1667" y="3446"/>
                      <a:pt x="1667" y="3408"/>
                    </a:cubicBezTo>
                    <a:cubicBezTo>
                      <a:pt x="1667" y="3399"/>
                      <a:pt x="1667" y="3380"/>
                      <a:pt x="1657" y="3370"/>
                    </a:cubicBezTo>
                    <a:cubicBezTo>
                      <a:pt x="1657" y="3342"/>
                      <a:pt x="1657" y="3314"/>
                      <a:pt x="1657" y="3276"/>
                    </a:cubicBezTo>
                    <a:cubicBezTo>
                      <a:pt x="1667" y="3257"/>
                      <a:pt x="1667" y="3228"/>
                      <a:pt x="1667" y="3200"/>
                    </a:cubicBezTo>
                    <a:cubicBezTo>
                      <a:pt x="1667" y="3105"/>
                      <a:pt x="1657" y="3011"/>
                      <a:pt x="1657" y="2926"/>
                    </a:cubicBezTo>
                    <a:cubicBezTo>
                      <a:pt x="1657" y="2888"/>
                      <a:pt x="1667" y="2850"/>
                      <a:pt x="1667" y="2812"/>
                    </a:cubicBezTo>
                    <a:cubicBezTo>
                      <a:pt x="1667" y="2793"/>
                      <a:pt x="1667" y="2784"/>
                      <a:pt x="1667" y="2765"/>
                    </a:cubicBezTo>
                    <a:cubicBezTo>
                      <a:pt x="1667" y="2717"/>
                      <a:pt x="1667" y="2670"/>
                      <a:pt x="1667" y="2623"/>
                    </a:cubicBezTo>
                    <a:cubicBezTo>
                      <a:pt x="1676" y="2585"/>
                      <a:pt x="1676" y="2556"/>
                      <a:pt x="1676" y="2519"/>
                    </a:cubicBezTo>
                    <a:cubicBezTo>
                      <a:pt x="1676" y="2509"/>
                      <a:pt x="1685" y="2509"/>
                      <a:pt x="1685" y="2500"/>
                    </a:cubicBezTo>
                    <a:cubicBezTo>
                      <a:pt x="1685" y="2490"/>
                      <a:pt x="1695" y="2481"/>
                      <a:pt x="1695" y="2471"/>
                    </a:cubicBezTo>
                    <a:cubicBezTo>
                      <a:pt x="1704" y="2433"/>
                      <a:pt x="1723" y="2405"/>
                      <a:pt x="1742" y="2386"/>
                    </a:cubicBezTo>
                    <a:cubicBezTo>
                      <a:pt x="1752" y="2377"/>
                      <a:pt x="1761" y="2358"/>
                      <a:pt x="1771" y="2339"/>
                    </a:cubicBezTo>
                    <a:cubicBezTo>
                      <a:pt x="1771" y="2329"/>
                      <a:pt x="1780" y="2310"/>
                      <a:pt x="1790" y="2301"/>
                    </a:cubicBezTo>
                    <a:cubicBezTo>
                      <a:pt x="1799" y="2291"/>
                      <a:pt x="1799" y="2282"/>
                      <a:pt x="1809" y="2272"/>
                    </a:cubicBezTo>
                    <a:cubicBezTo>
                      <a:pt x="1809" y="2263"/>
                      <a:pt x="1818" y="2254"/>
                      <a:pt x="1818" y="2244"/>
                    </a:cubicBezTo>
                    <a:cubicBezTo>
                      <a:pt x="1818" y="2225"/>
                      <a:pt x="1827" y="2216"/>
                      <a:pt x="1837" y="2216"/>
                    </a:cubicBezTo>
                    <a:cubicBezTo>
                      <a:pt x="1846" y="2206"/>
                      <a:pt x="1846" y="2197"/>
                      <a:pt x="1856" y="2197"/>
                    </a:cubicBezTo>
                    <a:cubicBezTo>
                      <a:pt x="1856" y="2187"/>
                      <a:pt x="1865" y="2178"/>
                      <a:pt x="1875" y="2159"/>
                    </a:cubicBezTo>
                    <a:cubicBezTo>
                      <a:pt x="1913" y="2112"/>
                      <a:pt x="1941" y="2074"/>
                      <a:pt x="1979" y="2026"/>
                    </a:cubicBezTo>
                    <a:cubicBezTo>
                      <a:pt x="1998" y="1998"/>
                      <a:pt x="2026" y="1970"/>
                      <a:pt x="2055" y="1960"/>
                    </a:cubicBezTo>
                    <a:cubicBezTo>
                      <a:pt x="2062" y="1956"/>
                      <a:pt x="2070" y="1954"/>
                      <a:pt x="2077" y="1954"/>
                    </a:cubicBezTo>
                    <a:cubicBezTo>
                      <a:pt x="2088" y="1954"/>
                      <a:pt x="2096" y="1958"/>
                      <a:pt x="2102" y="1970"/>
                    </a:cubicBezTo>
                    <a:lnTo>
                      <a:pt x="2111" y="1970"/>
                    </a:lnTo>
                    <a:cubicBezTo>
                      <a:pt x="2121" y="1979"/>
                      <a:pt x="2130" y="1979"/>
                      <a:pt x="2140" y="1988"/>
                    </a:cubicBezTo>
                    <a:cubicBezTo>
                      <a:pt x="2121" y="2007"/>
                      <a:pt x="2102" y="2026"/>
                      <a:pt x="2092" y="2055"/>
                    </a:cubicBezTo>
                    <a:lnTo>
                      <a:pt x="2111" y="2055"/>
                    </a:lnTo>
                    <a:cubicBezTo>
                      <a:pt x="2121" y="2055"/>
                      <a:pt x="2121" y="2055"/>
                      <a:pt x="2130" y="2064"/>
                    </a:cubicBezTo>
                    <a:cubicBezTo>
                      <a:pt x="2130" y="2064"/>
                      <a:pt x="2130" y="2074"/>
                      <a:pt x="2140" y="2074"/>
                    </a:cubicBezTo>
                    <a:cubicBezTo>
                      <a:pt x="2149" y="2064"/>
                      <a:pt x="2159" y="2064"/>
                      <a:pt x="2159" y="2064"/>
                    </a:cubicBezTo>
                    <a:lnTo>
                      <a:pt x="2168" y="2064"/>
                    </a:lnTo>
                    <a:cubicBezTo>
                      <a:pt x="2168" y="2064"/>
                      <a:pt x="2168" y="2064"/>
                      <a:pt x="2168" y="2074"/>
                    </a:cubicBezTo>
                    <a:lnTo>
                      <a:pt x="2159" y="2074"/>
                    </a:lnTo>
                    <a:cubicBezTo>
                      <a:pt x="2168" y="2083"/>
                      <a:pt x="2168" y="2083"/>
                      <a:pt x="2178" y="2083"/>
                    </a:cubicBezTo>
                    <a:cubicBezTo>
                      <a:pt x="2187" y="2083"/>
                      <a:pt x="2197" y="2083"/>
                      <a:pt x="2197" y="2064"/>
                    </a:cubicBezTo>
                    <a:cubicBezTo>
                      <a:pt x="2197" y="2058"/>
                      <a:pt x="2206" y="2051"/>
                      <a:pt x="2215" y="2051"/>
                    </a:cubicBezTo>
                    <a:cubicBezTo>
                      <a:pt x="2219" y="2051"/>
                      <a:pt x="2222" y="2052"/>
                      <a:pt x="2225" y="2055"/>
                    </a:cubicBezTo>
                    <a:cubicBezTo>
                      <a:pt x="2234" y="2055"/>
                      <a:pt x="2253" y="2055"/>
                      <a:pt x="2263" y="2064"/>
                    </a:cubicBezTo>
                    <a:cubicBezTo>
                      <a:pt x="2282" y="2064"/>
                      <a:pt x="2291" y="2064"/>
                      <a:pt x="2301" y="2055"/>
                    </a:cubicBezTo>
                    <a:cubicBezTo>
                      <a:pt x="2320" y="2055"/>
                      <a:pt x="2339" y="2055"/>
                      <a:pt x="2358" y="2064"/>
                    </a:cubicBezTo>
                    <a:cubicBezTo>
                      <a:pt x="2376" y="2074"/>
                      <a:pt x="2395" y="2083"/>
                      <a:pt x="2414" y="2083"/>
                    </a:cubicBezTo>
                    <a:lnTo>
                      <a:pt x="2405" y="2093"/>
                    </a:lnTo>
                    <a:lnTo>
                      <a:pt x="2414" y="2093"/>
                    </a:lnTo>
                    <a:cubicBezTo>
                      <a:pt x="2414" y="2102"/>
                      <a:pt x="2424" y="2112"/>
                      <a:pt x="2414" y="2121"/>
                    </a:cubicBezTo>
                    <a:cubicBezTo>
                      <a:pt x="2414" y="2130"/>
                      <a:pt x="2414" y="2140"/>
                      <a:pt x="2414" y="2149"/>
                    </a:cubicBezTo>
                    <a:cubicBezTo>
                      <a:pt x="2414" y="2149"/>
                      <a:pt x="2414" y="2159"/>
                      <a:pt x="2414" y="2159"/>
                    </a:cubicBezTo>
                    <a:lnTo>
                      <a:pt x="2424" y="2159"/>
                    </a:lnTo>
                    <a:cubicBezTo>
                      <a:pt x="2429" y="2154"/>
                      <a:pt x="2431" y="2152"/>
                      <a:pt x="2434" y="2152"/>
                    </a:cubicBezTo>
                    <a:cubicBezTo>
                      <a:pt x="2438" y="2152"/>
                      <a:pt x="2443" y="2154"/>
                      <a:pt x="2452" y="2159"/>
                    </a:cubicBezTo>
                    <a:cubicBezTo>
                      <a:pt x="2452" y="2149"/>
                      <a:pt x="2462" y="2149"/>
                      <a:pt x="2462" y="2140"/>
                    </a:cubicBezTo>
                    <a:cubicBezTo>
                      <a:pt x="2462" y="2130"/>
                      <a:pt x="2471" y="2130"/>
                      <a:pt x="2471" y="2130"/>
                    </a:cubicBezTo>
                    <a:cubicBezTo>
                      <a:pt x="2471" y="2130"/>
                      <a:pt x="2481" y="2140"/>
                      <a:pt x="2481" y="2140"/>
                    </a:cubicBezTo>
                    <a:cubicBezTo>
                      <a:pt x="2481" y="2149"/>
                      <a:pt x="2481" y="2149"/>
                      <a:pt x="2481" y="2149"/>
                    </a:cubicBezTo>
                    <a:cubicBezTo>
                      <a:pt x="2471" y="2159"/>
                      <a:pt x="2471" y="2168"/>
                      <a:pt x="2471" y="2168"/>
                    </a:cubicBezTo>
                    <a:cubicBezTo>
                      <a:pt x="2462" y="2168"/>
                      <a:pt x="2452" y="2159"/>
                      <a:pt x="2452" y="2159"/>
                    </a:cubicBezTo>
                    <a:lnTo>
                      <a:pt x="2452" y="2159"/>
                    </a:lnTo>
                    <a:cubicBezTo>
                      <a:pt x="2452" y="2168"/>
                      <a:pt x="2462" y="2178"/>
                      <a:pt x="2471" y="2178"/>
                    </a:cubicBezTo>
                    <a:cubicBezTo>
                      <a:pt x="2471" y="2183"/>
                      <a:pt x="2473" y="2185"/>
                      <a:pt x="2476" y="2185"/>
                    </a:cubicBezTo>
                    <a:cubicBezTo>
                      <a:pt x="2478" y="2185"/>
                      <a:pt x="2481" y="2183"/>
                      <a:pt x="2481" y="2178"/>
                    </a:cubicBezTo>
                    <a:lnTo>
                      <a:pt x="2500" y="2178"/>
                    </a:lnTo>
                    <a:cubicBezTo>
                      <a:pt x="2509" y="2187"/>
                      <a:pt x="2509" y="2187"/>
                      <a:pt x="2509" y="2197"/>
                    </a:cubicBezTo>
                    <a:cubicBezTo>
                      <a:pt x="2518" y="2197"/>
                      <a:pt x="2518" y="2197"/>
                      <a:pt x="2518" y="2178"/>
                    </a:cubicBezTo>
                    <a:lnTo>
                      <a:pt x="2528" y="2168"/>
                    </a:lnTo>
                    <a:cubicBezTo>
                      <a:pt x="2537" y="2178"/>
                      <a:pt x="2537" y="2187"/>
                      <a:pt x="2537" y="2197"/>
                    </a:cubicBezTo>
                    <a:cubicBezTo>
                      <a:pt x="2537" y="2197"/>
                      <a:pt x="2547" y="2187"/>
                      <a:pt x="2547" y="2187"/>
                    </a:cubicBezTo>
                    <a:cubicBezTo>
                      <a:pt x="2556" y="2178"/>
                      <a:pt x="2556" y="2168"/>
                      <a:pt x="2566" y="2159"/>
                    </a:cubicBezTo>
                    <a:cubicBezTo>
                      <a:pt x="2566" y="2149"/>
                      <a:pt x="2575" y="2149"/>
                      <a:pt x="2566" y="2140"/>
                    </a:cubicBezTo>
                    <a:cubicBezTo>
                      <a:pt x="2566" y="2140"/>
                      <a:pt x="2566" y="2140"/>
                      <a:pt x="2566" y="2130"/>
                    </a:cubicBezTo>
                    <a:lnTo>
                      <a:pt x="2585" y="2149"/>
                    </a:lnTo>
                    <a:lnTo>
                      <a:pt x="2594" y="2121"/>
                    </a:lnTo>
                    <a:cubicBezTo>
                      <a:pt x="2585" y="2112"/>
                      <a:pt x="2585" y="2112"/>
                      <a:pt x="2585" y="2112"/>
                    </a:cubicBezTo>
                    <a:cubicBezTo>
                      <a:pt x="2585" y="2112"/>
                      <a:pt x="2585" y="2102"/>
                      <a:pt x="2594" y="2102"/>
                    </a:cubicBezTo>
                    <a:cubicBezTo>
                      <a:pt x="2594" y="2112"/>
                      <a:pt x="2604" y="2112"/>
                      <a:pt x="2613" y="2112"/>
                    </a:cubicBezTo>
                    <a:cubicBezTo>
                      <a:pt x="2613" y="2112"/>
                      <a:pt x="2613" y="2121"/>
                      <a:pt x="2613" y="2121"/>
                    </a:cubicBezTo>
                    <a:cubicBezTo>
                      <a:pt x="2613" y="2121"/>
                      <a:pt x="2613" y="2130"/>
                      <a:pt x="2613" y="2130"/>
                    </a:cubicBezTo>
                    <a:cubicBezTo>
                      <a:pt x="2604" y="2140"/>
                      <a:pt x="2613" y="2149"/>
                      <a:pt x="2623" y="2149"/>
                    </a:cubicBezTo>
                    <a:lnTo>
                      <a:pt x="2641" y="2149"/>
                    </a:lnTo>
                    <a:cubicBezTo>
                      <a:pt x="2651" y="2149"/>
                      <a:pt x="2651" y="2140"/>
                      <a:pt x="2651" y="2140"/>
                    </a:cubicBezTo>
                    <a:cubicBezTo>
                      <a:pt x="2651" y="2140"/>
                      <a:pt x="2641" y="2130"/>
                      <a:pt x="2641" y="2130"/>
                    </a:cubicBezTo>
                    <a:cubicBezTo>
                      <a:pt x="2632" y="2140"/>
                      <a:pt x="2632" y="2140"/>
                      <a:pt x="2632" y="2140"/>
                    </a:cubicBezTo>
                    <a:lnTo>
                      <a:pt x="2623" y="2140"/>
                    </a:lnTo>
                    <a:lnTo>
                      <a:pt x="2623" y="2130"/>
                    </a:lnTo>
                    <a:cubicBezTo>
                      <a:pt x="2632" y="2130"/>
                      <a:pt x="2641" y="2130"/>
                      <a:pt x="2641" y="2121"/>
                    </a:cubicBezTo>
                    <a:lnTo>
                      <a:pt x="2651" y="2121"/>
                    </a:lnTo>
                    <a:cubicBezTo>
                      <a:pt x="2660" y="2130"/>
                      <a:pt x="2670" y="2140"/>
                      <a:pt x="2679" y="2140"/>
                    </a:cubicBezTo>
                    <a:cubicBezTo>
                      <a:pt x="2689" y="2149"/>
                      <a:pt x="2689" y="2149"/>
                      <a:pt x="2698" y="2159"/>
                    </a:cubicBezTo>
                    <a:cubicBezTo>
                      <a:pt x="2689" y="2159"/>
                      <a:pt x="2679" y="2168"/>
                      <a:pt x="2679" y="2168"/>
                    </a:cubicBezTo>
                    <a:lnTo>
                      <a:pt x="2670" y="2168"/>
                    </a:lnTo>
                    <a:cubicBezTo>
                      <a:pt x="2670" y="2178"/>
                      <a:pt x="2670" y="2187"/>
                      <a:pt x="2679" y="2197"/>
                    </a:cubicBezTo>
                    <a:cubicBezTo>
                      <a:pt x="2689" y="2197"/>
                      <a:pt x="2689" y="2197"/>
                      <a:pt x="2698" y="2187"/>
                    </a:cubicBezTo>
                    <a:lnTo>
                      <a:pt x="2708" y="2206"/>
                    </a:lnTo>
                    <a:lnTo>
                      <a:pt x="2717" y="2206"/>
                    </a:lnTo>
                    <a:lnTo>
                      <a:pt x="2727" y="2225"/>
                    </a:lnTo>
                    <a:cubicBezTo>
                      <a:pt x="2727" y="2216"/>
                      <a:pt x="2736" y="2206"/>
                      <a:pt x="2746" y="2206"/>
                    </a:cubicBezTo>
                    <a:cubicBezTo>
                      <a:pt x="2746" y="2206"/>
                      <a:pt x="2746" y="2206"/>
                      <a:pt x="2746" y="2197"/>
                    </a:cubicBezTo>
                    <a:cubicBezTo>
                      <a:pt x="2755" y="2197"/>
                      <a:pt x="2755" y="2187"/>
                      <a:pt x="2765" y="2178"/>
                    </a:cubicBezTo>
                    <a:cubicBezTo>
                      <a:pt x="2765" y="2178"/>
                      <a:pt x="2765" y="2168"/>
                      <a:pt x="2765" y="2168"/>
                    </a:cubicBezTo>
                    <a:cubicBezTo>
                      <a:pt x="2765" y="2159"/>
                      <a:pt x="2765" y="2140"/>
                      <a:pt x="2755" y="2130"/>
                    </a:cubicBezTo>
                    <a:cubicBezTo>
                      <a:pt x="2755" y="2112"/>
                      <a:pt x="2746" y="2093"/>
                      <a:pt x="2736" y="2083"/>
                    </a:cubicBezTo>
                    <a:cubicBezTo>
                      <a:pt x="2736" y="2074"/>
                      <a:pt x="2736" y="2074"/>
                      <a:pt x="2736" y="2074"/>
                    </a:cubicBezTo>
                    <a:cubicBezTo>
                      <a:pt x="2727" y="2074"/>
                      <a:pt x="2708" y="2064"/>
                      <a:pt x="2689" y="2055"/>
                    </a:cubicBezTo>
                    <a:lnTo>
                      <a:pt x="2698" y="2055"/>
                    </a:lnTo>
                    <a:cubicBezTo>
                      <a:pt x="2698" y="2045"/>
                      <a:pt x="2698" y="2045"/>
                      <a:pt x="2689" y="2045"/>
                    </a:cubicBezTo>
                    <a:cubicBezTo>
                      <a:pt x="2679" y="2045"/>
                      <a:pt x="2679" y="2045"/>
                      <a:pt x="2670" y="2036"/>
                    </a:cubicBezTo>
                    <a:cubicBezTo>
                      <a:pt x="2665" y="2031"/>
                      <a:pt x="2663" y="2029"/>
                      <a:pt x="2660" y="2029"/>
                    </a:cubicBezTo>
                    <a:cubicBezTo>
                      <a:pt x="2658" y="2029"/>
                      <a:pt x="2656" y="2031"/>
                      <a:pt x="2651" y="2036"/>
                    </a:cubicBezTo>
                    <a:cubicBezTo>
                      <a:pt x="2651" y="2036"/>
                      <a:pt x="2651" y="2036"/>
                      <a:pt x="2651" y="2045"/>
                    </a:cubicBezTo>
                    <a:lnTo>
                      <a:pt x="2641" y="2045"/>
                    </a:lnTo>
                    <a:lnTo>
                      <a:pt x="2641" y="2064"/>
                    </a:lnTo>
                    <a:cubicBezTo>
                      <a:pt x="2632" y="2055"/>
                      <a:pt x="2623" y="2055"/>
                      <a:pt x="2623" y="2045"/>
                    </a:cubicBezTo>
                    <a:cubicBezTo>
                      <a:pt x="2613" y="2036"/>
                      <a:pt x="2613" y="2026"/>
                      <a:pt x="2604" y="2017"/>
                    </a:cubicBezTo>
                    <a:cubicBezTo>
                      <a:pt x="2604" y="2017"/>
                      <a:pt x="2604" y="2007"/>
                      <a:pt x="2613" y="2007"/>
                    </a:cubicBezTo>
                    <a:cubicBezTo>
                      <a:pt x="2613" y="1998"/>
                      <a:pt x="2613" y="1998"/>
                      <a:pt x="2613" y="1998"/>
                    </a:cubicBezTo>
                    <a:cubicBezTo>
                      <a:pt x="2613" y="1988"/>
                      <a:pt x="2613" y="1979"/>
                      <a:pt x="2613" y="1979"/>
                    </a:cubicBezTo>
                    <a:cubicBezTo>
                      <a:pt x="2613" y="1960"/>
                      <a:pt x="2604" y="1951"/>
                      <a:pt x="2585" y="1941"/>
                    </a:cubicBezTo>
                    <a:cubicBezTo>
                      <a:pt x="2571" y="1934"/>
                      <a:pt x="2557" y="1922"/>
                      <a:pt x="2547" y="1909"/>
                    </a:cubicBezTo>
                    <a:lnTo>
                      <a:pt x="2547" y="1909"/>
                    </a:lnTo>
                    <a:lnTo>
                      <a:pt x="2547" y="1913"/>
                    </a:lnTo>
                    <a:cubicBezTo>
                      <a:pt x="2547" y="1913"/>
                      <a:pt x="2537" y="1913"/>
                      <a:pt x="2537" y="1922"/>
                    </a:cubicBezTo>
                    <a:cubicBezTo>
                      <a:pt x="2528" y="1922"/>
                      <a:pt x="2528" y="1922"/>
                      <a:pt x="2518" y="1913"/>
                    </a:cubicBezTo>
                    <a:lnTo>
                      <a:pt x="2544" y="1904"/>
                    </a:lnTo>
                    <a:lnTo>
                      <a:pt x="2544" y="1904"/>
                    </a:lnTo>
                    <a:cubicBezTo>
                      <a:pt x="2545" y="1906"/>
                      <a:pt x="2546" y="1907"/>
                      <a:pt x="2547" y="1909"/>
                    </a:cubicBezTo>
                    <a:lnTo>
                      <a:pt x="2547" y="1909"/>
                    </a:lnTo>
                    <a:lnTo>
                      <a:pt x="2547" y="1903"/>
                    </a:lnTo>
                    <a:lnTo>
                      <a:pt x="2544" y="1904"/>
                    </a:lnTo>
                    <a:lnTo>
                      <a:pt x="2544" y="1904"/>
                    </a:lnTo>
                    <a:cubicBezTo>
                      <a:pt x="2541" y="1901"/>
                      <a:pt x="2539" y="1897"/>
                      <a:pt x="2537" y="1894"/>
                    </a:cubicBezTo>
                    <a:cubicBezTo>
                      <a:pt x="2537" y="1884"/>
                      <a:pt x="2537" y="1884"/>
                      <a:pt x="2547" y="1884"/>
                    </a:cubicBezTo>
                    <a:cubicBezTo>
                      <a:pt x="2547" y="1881"/>
                      <a:pt x="2548" y="1880"/>
                      <a:pt x="2549" y="1880"/>
                    </a:cubicBezTo>
                    <a:cubicBezTo>
                      <a:pt x="2552" y="1880"/>
                      <a:pt x="2556" y="1884"/>
                      <a:pt x="2556" y="1884"/>
                    </a:cubicBezTo>
                    <a:cubicBezTo>
                      <a:pt x="2594" y="1884"/>
                      <a:pt x="2641" y="1894"/>
                      <a:pt x="2679" y="1903"/>
                    </a:cubicBezTo>
                    <a:lnTo>
                      <a:pt x="2717" y="1903"/>
                    </a:lnTo>
                    <a:cubicBezTo>
                      <a:pt x="2727" y="1913"/>
                      <a:pt x="2727" y="1913"/>
                      <a:pt x="2717" y="1922"/>
                    </a:cubicBezTo>
                    <a:cubicBezTo>
                      <a:pt x="2708" y="1941"/>
                      <a:pt x="2717" y="1941"/>
                      <a:pt x="2727" y="1941"/>
                    </a:cubicBezTo>
                    <a:cubicBezTo>
                      <a:pt x="2736" y="1951"/>
                      <a:pt x="2746" y="1951"/>
                      <a:pt x="2755" y="1960"/>
                    </a:cubicBezTo>
                    <a:cubicBezTo>
                      <a:pt x="2774" y="1970"/>
                      <a:pt x="2793" y="1979"/>
                      <a:pt x="2821" y="1979"/>
                    </a:cubicBezTo>
                    <a:cubicBezTo>
                      <a:pt x="2821" y="1979"/>
                      <a:pt x="2831" y="1979"/>
                      <a:pt x="2840" y="1970"/>
                    </a:cubicBezTo>
                    <a:cubicBezTo>
                      <a:pt x="2850" y="1970"/>
                      <a:pt x="2850" y="1970"/>
                      <a:pt x="2859" y="1979"/>
                    </a:cubicBezTo>
                    <a:lnTo>
                      <a:pt x="2869" y="1979"/>
                    </a:lnTo>
                    <a:cubicBezTo>
                      <a:pt x="2869" y="1970"/>
                      <a:pt x="2869" y="1960"/>
                      <a:pt x="2859" y="1951"/>
                    </a:cubicBezTo>
                    <a:cubicBezTo>
                      <a:pt x="2859" y="1951"/>
                      <a:pt x="2859" y="1941"/>
                      <a:pt x="2859" y="1941"/>
                    </a:cubicBezTo>
                    <a:lnTo>
                      <a:pt x="2869" y="1941"/>
                    </a:lnTo>
                    <a:cubicBezTo>
                      <a:pt x="2869" y="1941"/>
                      <a:pt x="2869" y="1951"/>
                      <a:pt x="2878" y="1951"/>
                    </a:cubicBezTo>
                    <a:cubicBezTo>
                      <a:pt x="2878" y="1940"/>
                      <a:pt x="2881" y="1935"/>
                      <a:pt x="2888" y="1935"/>
                    </a:cubicBezTo>
                    <a:cubicBezTo>
                      <a:pt x="2892" y="1935"/>
                      <a:pt x="2899" y="1937"/>
                      <a:pt x="2907" y="1941"/>
                    </a:cubicBezTo>
                    <a:cubicBezTo>
                      <a:pt x="2907" y="1941"/>
                      <a:pt x="2916" y="1932"/>
                      <a:pt x="2916" y="1932"/>
                    </a:cubicBezTo>
                    <a:cubicBezTo>
                      <a:pt x="2925" y="1922"/>
                      <a:pt x="2935" y="1922"/>
                      <a:pt x="2944" y="1922"/>
                    </a:cubicBezTo>
                    <a:cubicBezTo>
                      <a:pt x="2944" y="1932"/>
                      <a:pt x="2954" y="1941"/>
                      <a:pt x="2963" y="1951"/>
                    </a:cubicBezTo>
                    <a:lnTo>
                      <a:pt x="2944" y="1951"/>
                    </a:lnTo>
                    <a:cubicBezTo>
                      <a:pt x="2925" y="1951"/>
                      <a:pt x="2925" y="1951"/>
                      <a:pt x="2925" y="1970"/>
                    </a:cubicBezTo>
                    <a:lnTo>
                      <a:pt x="2954" y="1960"/>
                    </a:lnTo>
                    <a:lnTo>
                      <a:pt x="2963" y="1988"/>
                    </a:lnTo>
                    <a:lnTo>
                      <a:pt x="2973" y="1979"/>
                    </a:lnTo>
                    <a:lnTo>
                      <a:pt x="2973" y="1988"/>
                    </a:lnTo>
                    <a:lnTo>
                      <a:pt x="2982" y="1988"/>
                    </a:lnTo>
                    <a:cubicBezTo>
                      <a:pt x="2982" y="1988"/>
                      <a:pt x="2992" y="1998"/>
                      <a:pt x="2992" y="1998"/>
                    </a:cubicBezTo>
                    <a:cubicBezTo>
                      <a:pt x="2992" y="2005"/>
                      <a:pt x="3001" y="2011"/>
                      <a:pt x="3010" y="2011"/>
                    </a:cubicBezTo>
                    <a:cubicBezTo>
                      <a:pt x="3014" y="2011"/>
                      <a:pt x="3017" y="2010"/>
                      <a:pt x="3020" y="2007"/>
                    </a:cubicBezTo>
                    <a:cubicBezTo>
                      <a:pt x="3030" y="2007"/>
                      <a:pt x="3030" y="2007"/>
                      <a:pt x="3030" y="1998"/>
                    </a:cubicBezTo>
                    <a:cubicBezTo>
                      <a:pt x="3020" y="1998"/>
                      <a:pt x="3020" y="2007"/>
                      <a:pt x="3011" y="2007"/>
                    </a:cubicBezTo>
                    <a:cubicBezTo>
                      <a:pt x="3001" y="1998"/>
                      <a:pt x="3001" y="1998"/>
                      <a:pt x="3001" y="1988"/>
                    </a:cubicBezTo>
                    <a:cubicBezTo>
                      <a:pt x="3001" y="1988"/>
                      <a:pt x="3001" y="1979"/>
                      <a:pt x="3001" y="1970"/>
                    </a:cubicBezTo>
                    <a:cubicBezTo>
                      <a:pt x="3011" y="1970"/>
                      <a:pt x="3011" y="1960"/>
                      <a:pt x="3011" y="1951"/>
                    </a:cubicBezTo>
                    <a:cubicBezTo>
                      <a:pt x="3001" y="1951"/>
                      <a:pt x="3001" y="1941"/>
                      <a:pt x="3001" y="1941"/>
                    </a:cubicBezTo>
                    <a:cubicBezTo>
                      <a:pt x="3011" y="1941"/>
                      <a:pt x="3020" y="1932"/>
                      <a:pt x="3030" y="1932"/>
                    </a:cubicBezTo>
                    <a:cubicBezTo>
                      <a:pt x="3030" y="1932"/>
                      <a:pt x="3030" y="1932"/>
                      <a:pt x="3030" y="1941"/>
                    </a:cubicBezTo>
                    <a:cubicBezTo>
                      <a:pt x="3030" y="1951"/>
                      <a:pt x="3030" y="1960"/>
                      <a:pt x="3030" y="1979"/>
                    </a:cubicBezTo>
                    <a:cubicBezTo>
                      <a:pt x="3030" y="1979"/>
                      <a:pt x="3030" y="1988"/>
                      <a:pt x="3030" y="1998"/>
                    </a:cubicBezTo>
                    <a:cubicBezTo>
                      <a:pt x="3030" y="1998"/>
                      <a:pt x="3039" y="1988"/>
                      <a:pt x="3039" y="1988"/>
                    </a:cubicBezTo>
                    <a:cubicBezTo>
                      <a:pt x="3039" y="1998"/>
                      <a:pt x="3049" y="1998"/>
                      <a:pt x="3049" y="1998"/>
                    </a:cubicBezTo>
                    <a:cubicBezTo>
                      <a:pt x="3052" y="1995"/>
                      <a:pt x="3054" y="1994"/>
                      <a:pt x="3056" y="1994"/>
                    </a:cubicBezTo>
                    <a:cubicBezTo>
                      <a:pt x="3059" y="1994"/>
                      <a:pt x="3061" y="1998"/>
                      <a:pt x="3067" y="1998"/>
                    </a:cubicBezTo>
                    <a:cubicBezTo>
                      <a:pt x="3067" y="1998"/>
                      <a:pt x="3067" y="1988"/>
                      <a:pt x="3067" y="1988"/>
                    </a:cubicBezTo>
                    <a:cubicBezTo>
                      <a:pt x="3067" y="1970"/>
                      <a:pt x="3067" y="1970"/>
                      <a:pt x="3086" y="1960"/>
                    </a:cubicBezTo>
                    <a:cubicBezTo>
                      <a:pt x="3086" y="1960"/>
                      <a:pt x="3086" y="1951"/>
                      <a:pt x="3077" y="1951"/>
                    </a:cubicBezTo>
                    <a:cubicBezTo>
                      <a:pt x="3077" y="1951"/>
                      <a:pt x="3067" y="1941"/>
                      <a:pt x="3058" y="1932"/>
                    </a:cubicBezTo>
                    <a:cubicBezTo>
                      <a:pt x="3058" y="1932"/>
                      <a:pt x="3058" y="1913"/>
                      <a:pt x="3067" y="1913"/>
                    </a:cubicBezTo>
                    <a:lnTo>
                      <a:pt x="3077" y="1913"/>
                    </a:lnTo>
                    <a:cubicBezTo>
                      <a:pt x="3077" y="1922"/>
                      <a:pt x="3086" y="1922"/>
                      <a:pt x="3096" y="1932"/>
                    </a:cubicBezTo>
                    <a:cubicBezTo>
                      <a:pt x="3096" y="1932"/>
                      <a:pt x="3105" y="1932"/>
                      <a:pt x="3105" y="1941"/>
                    </a:cubicBezTo>
                    <a:cubicBezTo>
                      <a:pt x="3105" y="1932"/>
                      <a:pt x="3115" y="1932"/>
                      <a:pt x="3115" y="1922"/>
                    </a:cubicBezTo>
                    <a:cubicBezTo>
                      <a:pt x="3115" y="1922"/>
                      <a:pt x="3115" y="1913"/>
                      <a:pt x="3124" y="1913"/>
                    </a:cubicBezTo>
                    <a:lnTo>
                      <a:pt x="3190" y="1913"/>
                    </a:lnTo>
                    <a:cubicBezTo>
                      <a:pt x="3200" y="1913"/>
                      <a:pt x="3209" y="1913"/>
                      <a:pt x="3219" y="1903"/>
                    </a:cubicBezTo>
                    <a:cubicBezTo>
                      <a:pt x="3228" y="1903"/>
                      <a:pt x="3247" y="1913"/>
                      <a:pt x="3247" y="1922"/>
                    </a:cubicBezTo>
                    <a:cubicBezTo>
                      <a:pt x="3252" y="1913"/>
                      <a:pt x="3257" y="1910"/>
                      <a:pt x="3261" y="1910"/>
                    </a:cubicBezTo>
                    <a:cubicBezTo>
                      <a:pt x="3266" y="1910"/>
                      <a:pt x="3271" y="1913"/>
                      <a:pt x="3276" y="1913"/>
                    </a:cubicBezTo>
                    <a:cubicBezTo>
                      <a:pt x="3285" y="1913"/>
                      <a:pt x="3295" y="1922"/>
                      <a:pt x="3295" y="1922"/>
                    </a:cubicBezTo>
                    <a:lnTo>
                      <a:pt x="3304" y="1922"/>
                    </a:lnTo>
                    <a:cubicBezTo>
                      <a:pt x="3304" y="1932"/>
                      <a:pt x="3295" y="1932"/>
                      <a:pt x="3295" y="1932"/>
                    </a:cubicBezTo>
                    <a:lnTo>
                      <a:pt x="3285" y="1932"/>
                    </a:lnTo>
                    <a:cubicBezTo>
                      <a:pt x="3285" y="1941"/>
                      <a:pt x="3285" y="1941"/>
                      <a:pt x="3295" y="1941"/>
                    </a:cubicBezTo>
                    <a:cubicBezTo>
                      <a:pt x="3304" y="1941"/>
                      <a:pt x="3304" y="1941"/>
                      <a:pt x="3304" y="1951"/>
                    </a:cubicBezTo>
                    <a:cubicBezTo>
                      <a:pt x="3314" y="1960"/>
                      <a:pt x="3314" y="1960"/>
                      <a:pt x="3323" y="1960"/>
                    </a:cubicBezTo>
                    <a:cubicBezTo>
                      <a:pt x="3323" y="1960"/>
                      <a:pt x="3323" y="1951"/>
                      <a:pt x="3323" y="1951"/>
                    </a:cubicBezTo>
                    <a:cubicBezTo>
                      <a:pt x="3332" y="1960"/>
                      <a:pt x="3332" y="1960"/>
                      <a:pt x="3332" y="1970"/>
                    </a:cubicBezTo>
                    <a:cubicBezTo>
                      <a:pt x="3342" y="1979"/>
                      <a:pt x="3342" y="1979"/>
                      <a:pt x="3342" y="1988"/>
                    </a:cubicBezTo>
                    <a:cubicBezTo>
                      <a:pt x="3351" y="1988"/>
                      <a:pt x="3351" y="1998"/>
                      <a:pt x="3351" y="1998"/>
                    </a:cubicBezTo>
                    <a:cubicBezTo>
                      <a:pt x="3351" y="1998"/>
                      <a:pt x="3351" y="1998"/>
                      <a:pt x="3351" y="2007"/>
                    </a:cubicBezTo>
                    <a:cubicBezTo>
                      <a:pt x="3361" y="1998"/>
                      <a:pt x="3361" y="1998"/>
                      <a:pt x="3361" y="1998"/>
                    </a:cubicBezTo>
                    <a:cubicBezTo>
                      <a:pt x="3361" y="1998"/>
                      <a:pt x="3361" y="1998"/>
                      <a:pt x="3361" y="1988"/>
                    </a:cubicBezTo>
                    <a:lnTo>
                      <a:pt x="3370" y="1988"/>
                    </a:lnTo>
                    <a:cubicBezTo>
                      <a:pt x="3370" y="1998"/>
                      <a:pt x="3370" y="1998"/>
                      <a:pt x="3370" y="1998"/>
                    </a:cubicBezTo>
                    <a:cubicBezTo>
                      <a:pt x="3370" y="2007"/>
                      <a:pt x="3370" y="2007"/>
                      <a:pt x="3370" y="2017"/>
                    </a:cubicBezTo>
                    <a:cubicBezTo>
                      <a:pt x="3370" y="2017"/>
                      <a:pt x="3370" y="2017"/>
                      <a:pt x="3361" y="2026"/>
                    </a:cubicBezTo>
                    <a:cubicBezTo>
                      <a:pt x="3361" y="2026"/>
                      <a:pt x="3361" y="2036"/>
                      <a:pt x="3370" y="2036"/>
                    </a:cubicBezTo>
                    <a:cubicBezTo>
                      <a:pt x="3370" y="2045"/>
                      <a:pt x="3380" y="2045"/>
                      <a:pt x="3380" y="2045"/>
                    </a:cubicBezTo>
                    <a:cubicBezTo>
                      <a:pt x="3380" y="2036"/>
                      <a:pt x="3380" y="2036"/>
                      <a:pt x="3389" y="2036"/>
                    </a:cubicBezTo>
                    <a:cubicBezTo>
                      <a:pt x="3389" y="2045"/>
                      <a:pt x="3389" y="2045"/>
                      <a:pt x="3389" y="2045"/>
                    </a:cubicBezTo>
                    <a:cubicBezTo>
                      <a:pt x="3380" y="2055"/>
                      <a:pt x="3389" y="2064"/>
                      <a:pt x="3399" y="2064"/>
                    </a:cubicBezTo>
                    <a:cubicBezTo>
                      <a:pt x="3399" y="2064"/>
                      <a:pt x="3408" y="2074"/>
                      <a:pt x="3408" y="2074"/>
                    </a:cubicBezTo>
                    <a:cubicBezTo>
                      <a:pt x="3408" y="2083"/>
                      <a:pt x="3418" y="2093"/>
                      <a:pt x="3418" y="2102"/>
                    </a:cubicBezTo>
                    <a:lnTo>
                      <a:pt x="3427" y="2083"/>
                    </a:lnTo>
                    <a:lnTo>
                      <a:pt x="3446" y="2112"/>
                    </a:lnTo>
                    <a:lnTo>
                      <a:pt x="3456" y="2102"/>
                    </a:lnTo>
                    <a:lnTo>
                      <a:pt x="3465" y="2112"/>
                    </a:lnTo>
                    <a:cubicBezTo>
                      <a:pt x="3465" y="2102"/>
                      <a:pt x="3465" y="2102"/>
                      <a:pt x="3474" y="2102"/>
                    </a:cubicBezTo>
                    <a:cubicBezTo>
                      <a:pt x="3484" y="2093"/>
                      <a:pt x="3484" y="2083"/>
                      <a:pt x="3493" y="2074"/>
                    </a:cubicBezTo>
                    <a:cubicBezTo>
                      <a:pt x="3493" y="2064"/>
                      <a:pt x="3503" y="2064"/>
                      <a:pt x="3512" y="2064"/>
                    </a:cubicBezTo>
                    <a:cubicBezTo>
                      <a:pt x="3512" y="2064"/>
                      <a:pt x="3512" y="2064"/>
                      <a:pt x="3522" y="2055"/>
                    </a:cubicBezTo>
                    <a:cubicBezTo>
                      <a:pt x="3522" y="2055"/>
                      <a:pt x="3531" y="2064"/>
                      <a:pt x="3522" y="2064"/>
                    </a:cubicBezTo>
                    <a:cubicBezTo>
                      <a:pt x="3522" y="2083"/>
                      <a:pt x="3522" y="2102"/>
                      <a:pt x="3522" y="2121"/>
                    </a:cubicBezTo>
                    <a:lnTo>
                      <a:pt x="3531" y="2121"/>
                    </a:lnTo>
                    <a:cubicBezTo>
                      <a:pt x="3531" y="2121"/>
                      <a:pt x="3531" y="2112"/>
                      <a:pt x="3531" y="2112"/>
                    </a:cubicBezTo>
                    <a:cubicBezTo>
                      <a:pt x="3531" y="2102"/>
                      <a:pt x="3541" y="2093"/>
                      <a:pt x="3541" y="2093"/>
                    </a:cubicBezTo>
                    <a:cubicBezTo>
                      <a:pt x="3541" y="2083"/>
                      <a:pt x="3541" y="2083"/>
                      <a:pt x="3550" y="2083"/>
                    </a:cubicBezTo>
                    <a:lnTo>
                      <a:pt x="3569" y="2083"/>
                    </a:lnTo>
                    <a:cubicBezTo>
                      <a:pt x="3569" y="2083"/>
                      <a:pt x="3569" y="2074"/>
                      <a:pt x="3569" y="2074"/>
                    </a:cubicBezTo>
                    <a:cubicBezTo>
                      <a:pt x="3569" y="2064"/>
                      <a:pt x="3569" y="2055"/>
                      <a:pt x="3560" y="2045"/>
                    </a:cubicBezTo>
                    <a:cubicBezTo>
                      <a:pt x="3560" y="2045"/>
                      <a:pt x="3560" y="2036"/>
                      <a:pt x="3560" y="2036"/>
                    </a:cubicBezTo>
                    <a:lnTo>
                      <a:pt x="3569" y="2036"/>
                    </a:lnTo>
                    <a:cubicBezTo>
                      <a:pt x="3579" y="2045"/>
                      <a:pt x="3588" y="2045"/>
                      <a:pt x="3597" y="2045"/>
                    </a:cubicBezTo>
                    <a:cubicBezTo>
                      <a:pt x="3607" y="2055"/>
                      <a:pt x="3616" y="2055"/>
                      <a:pt x="3616" y="2064"/>
                    </a:cubicBezTo>
                    <a:cubicBezTo>
                      <a:pt x="3626" y="2083"/>
                      <a:pt x="3645" y="2083"/>
                      <a:pt x="3664" y="2083"/>
                    </a:cubicBezTo>
                    <a:cubicBezTo>
                      <a:pt x="3667" y="2086"/>
                      <a:pt x="3670" y="2087"/>
                      <a:pt x="3673" y="2087"/>
                    </a:cubicBezTo>
                    <a:cubicBezTo>
                      <a:pt x="3678" y="2087"/>
                      <a:pt x="3683" y="2083"/>
                      <a:pt x="3683" y="2083"/>
                    </a:cubicBezTo>
                    <a:cubicBezTo>
                      <a:pt x="3683" y="2083"/>
                      <a:pt x="3683" y="2074"/>
                      <a:pt x="3683" y="2074"/>
                    </a:cubicBezTo>
                    <a:cubicBezTo>
                      <a:pt x="3702" y="2074"/>
                      <a:pt x="3702" y="2064"/>
                      <a:pt x="3702" y="2055"/>
                    </a:cubicBezTo>
                    <a:cubicBezTo>
                      <a:pt x="3706" y="2050"/>
                      <a:pt x="3711" y="2048"/>
                      <a:pt x="3715" y="2048"/>
                    </a:cubicBezTo>
                    <a:cubicBezTo>
                      <a:pt x="3718" y="2048"/>
                      <a:pt x="3721" y="2050"/>
                      <a:pt x="3721" y="2055"/>
                    </a:cubicBezTo>
                    <a:cubicBezTo>
                      <a:pt x="3730" y="2055"/>
                      <a:pt x="3730" y="2055"/>
                      <a:pt x="3739" y="2064"/>
                    </a:cubicBezTo>
                    <a:cubicBezTo>
                      <a:pt x="3739" y="2055"/>
                      <a:pt x="3739" y="2045"/>
                      <a:pt x="3739" y="2045"/>
                    </a:cubicBezTo>
                    <a:cubicBezTo>
                      <a:pt x="3739" y="2036"/>
                      <a:pt x="3739" y="2036"/>
                      <a:pt x="3739" y="2036"/>
                    </a:cubicBezTo>
                    <a:cubicBezTo>
                      <a:pt x="3739" y="2031"/>
                      <a:pt x="3742" y="2029"/>
                      <a:pt x="3744" y="2029"/>
                    </a:cubicBezTo>
                    <a:cubicBezTo>
                      <a:pt x="3747" y="2029"/>
                      <a:pt x="3749" y="2031"/>
                      <a:pt x="3749" y="2036"/>
                    </a:cubicBezTo>
                    <a:lnTo>
                      <a:pt x="3758" y="2036"/>
                    </a:lnTo>
                    <a:cubicBezTo>
                      <a:pt x="3768" y="2036"/>
                      <a:pt x="3768" y="2036"/>
                      <a:pt x="3768" y="2026"/>
                    </a:cubicBezTo>
                    <a:cubicBezTo>
                      <a:pt x="3777" y="2026"/>
                      <a:pt x="3777" y="2026"/>
                      <a:pt x="3777" y="2017"/>
                    </a:cubicBezTo>
                    <a:cubicBezTo>
                      <a:pt x="3777" y="2026"/>
                      <a:pt x="3777" y="2036"/>
                      <a:pt x="3787" y="2036"/>
                    </a:cubicBezTo>
                    <a:cubicBezTo>
                      <a:pt x="3787" y="2041"/>
                      <a:pt x="3789" y="2043"/>
                      <a:pt x="3792" y="2043"/>
                    </a:cubicBezTo>
                    <a:cubicBezTo>
                      <a:pt x="3794" y="2043"/>
                      <a:pt x="3796" y="2041"/>
                      <a:pt x="3796" y="2036"/>
                    </a:cubicBezTo>
                    <a:cubicBezTo>
                      <a:pt x="3796" y="2026"/>
                      <a:pt x="3806" y="2026"/>
                      <a:pt x="3806" y="2017"/>
                    </a:cubicBezTo>
                    <a:cubicBezTo>
                      <a:pt x="3806" y="2017"/>
                      <a:pt x="3806" y="2007"/>
                      <a:pt x="3815" y="2007"/>
                    </a:cubicBezTo>
                    <a:lnTo>
                      <a:pt x="3825" y="2007"/>
                    </a:lnTo>
                    <a:cubicBezTo>
                      <a:pt x="3815" y="1998"/>
                      <a:pt x="3806" y="1998"/>
                      <a:pt x="3796" y="1988"/>
                    </a:cubicBezTo>
                    <a:cubicBezTo>
                      <a:pt x="3787" y="1988"/>
                      <a:pt x="3787" y="1979"/>
                      <a:pt x="3796" y="1979"/>
                    </a:cubicBezTo>
                    <a:cubicBezTo>
                      <a:pt x="3796" y="1970"/>
                      <a:pt x="3806" y="1960"/>
                      <a:pt x="3815" y="1960"/>
                    </a:cubicBezTo>
                    <a:cubicBezTo>
                      <a:pt x="3815" y="1951"/>
                      <a:pt x="3815" y="1951"/>
                      <a:pt x="3815" y="1951"/>
                    </a:cubicBezTo>
                    <a:cubicBezTo>
                      <a:pt x="3815" y="1941"/>
                      <a:pt x="3806" y="1932"/>
                      <a:pt x="3806" y="1922"/>
                    </a:cubicBezTo>
                    <a:cubicBezTo>
                      <a:pt x="3796" y="1913"/>
                      <a:pt x="3796" y="1913"/>
                      <a:pt x="3796" y="1913"/>
                    </a:cubicBezTo>
                    <a:cubicBezTo>
                      <a:pt x="3787" y="1913"/>
                      <a:pt x="3777" y="1903"/>
                      <a:pt x="3777" y="1903"/>
                    </a:cubicBezTo>
                    <a:cubicBezTo>
                      <a:pt x="3768" y="1899"/>
                      <a:pt x="3763" y="1896"/>
                      <a:pt x="3760" y="1896"/>
                    </a:cubicBezTo>
                    <a:cubicBezTo>
                      <a:pt x="3756" y="1896"/>
                      <a:pt x="3754" y="1899"/>
                      <a:pt x="3749" y="1903"/>
                    </a:cubicBezTo>
                    <a:cubicBezTo>
                      <a:pt x="3739" y="1903"/>
                      <a:pt x="3739" y="1894"/>
                      <a:pt x="3730" y="1894"/>
                    </a:cubicBezTo>
                    <a:cubicBezTo>
                      <a:pt x="3730" y="1894"/>
                      <a:pt x="3730" y="1884"/>
                      <a:pt x="3730" y="1884"/>
                    </a:cubicBezTo>
                    <a:cubicBezTo>
                      <a:pt x="3730" y="1884"/>
                      <a:pt x="3730" y="1884"/>
                      <a:pt x="3730" y="1875"/>
                    </a:cubicBezTo>
                    <a:cubicBezTo>
                      <a:pt x="3721" y="1856"/>
                      <a:pt x="3721" y="1856"/>
                      <a:pt x="3702" y="1856"/>
                    </a:cubicBezTo>
                    <a:lnTo>
                      <a:pt x="3683" y="1856"/>
                    </a:lnTo>
                    <a:cubicBezTo>
                      <a:pt x="3680" y="1853"/>
                      <a:pt x="3677" y="1852"/>
                      <a:pt x="3676" y="1852"/>
                    </a:cubicBezTo>
                    <a:cubicBezTo>
                      <a:pt x="3673" y="1852"/>
                      <a:pt x="3673" y="1856"/>
                      <a:pt x="3673" y="1856"/>
                    </a:cubicBezTo>
                    <a:cubicBezTo>
                      <a:pt x="3673" y="1865"/>
                      <a:pt x="3664" y="1875"/>
                      <a:pt x="3664" y="1884"/>
                    </a:cubicBezTo>
                    <a:cubicBezTo>
                      <a:pt x="3654" y="1894"/>
                      <a:pt x="3654" y="1894"/>
                      <a:pt x="3664" y="1913"/>
                    </a:cubicBezTo>
                    <a:cubicBezTo>
                      <a:pt x="3664" y="1913"/>
                      <a:pt x="3664" y="1932"/>
                      <a:pt x="3654" y="1941"/>
                    </a:cubicBezTo>
                    <a:cubicBezTo>
                      <a:pt x="3654" y="1922"/>
                      <a:pt x="3654" y="1922"/>
                      <a:pt x="3635" y="1913"/>
                    </a:cubicBezTo>
                    <a:cubicBezTo>
                      <a:pt x="3635" y="1913"/>
                      <a:pt x="3626" y="1913"/>
                      <a:pt x="3626" y="1903"/>
                    </a:cubicBezTo>
                    <a:cubicBezTo>
                      <a:pt x="3626" y="1903"/>
                      <a:pt x="3616" y="1894"/>
                      <a:pt x="3607" y="1884"/>
                    </a:cubicBezTo>
                    <a:cubicBezTo>
                      <a:pt x="3604" y="1882"/>
                      <a:pt x="3601" y="1880"/>
                      <a:pt x="3599" y="1880"/>
                    </a:cubicBezTo>
                    <a:cubicBezTo>
                      <a:pt x="3593" y="1880"/>
                      <a:pt x="3588" y="1887"/>
                      <a:pt x="3588" y="1894"/>
                    </a:cubicBezTo>
                    <a:lnTo>
                      <a:pt x="3550" y="1865"/>
                    </a:lnTo>
                    <a:cubicBezTo>
                      <a:pt x="3560" y="1865"/>
                      <a:pt x="3550" y="1856"/>
                      <a:pt x="3550" y="1847"/>
                    </a:cubicBezTo>
                    <a:cubicBezTo>
                      <a:pt x="3550" y="1828"/>
                      <a:pt x="3541" y="1818"/>
                      <a:pt x="3541" y="1809"/>
                    </a:cubicBezTo>
                    <a:cubicBezTo>
                      <a:pt x="3531" y="1799"/>
                      <a:pt x="3522" y="1780"/>
                      <a:pt x="3522" y="1761"/>
                    </a:cubicBezTo>
                    <a:lnTo>
                      <a:pt x="3503" y="1761"/>
                    </a:lnTo>
                    <a:cubicBezTo>
                      <a:pt x="3503" y="1766"/>
                      <a:pt x="3500" y="1768"/>
                      <a:pt x="3498" y="1768"/>
                    </a:cubicBezTo>
                    <a:cubicBezTo>
                      <a:pt x="3496" y="1768"/>
                      <a:pt x="3493" y="1766"/>
                      <a:pt x="3493" y="1761"/>
                    </a:cubicBezTo>
                    <a:cubicBezTo>
                      <a:pt x="3493" y="1752"/>
                      <a:pt x="3493" y="1752"/>
                      <a:pt x="3484" y="1752"/>
                    </a:cubicBezTo>
                    <a:cubicBezTo>
                      <a:pt x="3484" y="1742"/>
                      <a:pt x="3484" y="1742"/>
                      <a:pt x="3484" y="1742"/>
                    </a:cubicBezTo>
                    <a:cubicBezTo>
                      <a:pt x="3474" y="1723"/>
                      <a:pt x="3456" y="1714"/>
                      <a:pt x="3427" y="1714"/>
                    </a:cubicBezTo>
                    <a:cubicBezTo>
                      <a:pt x="3418" y="1714"/>
                      <a:pt x="3418" y="1723"/>
                      <a:pt x="3418" y="1733"/>
                    </a:cubicBezTo>
                    <a:lnTo>
                      <a:pt x="3408" y="1733"/>
                    </a:lnTo>
                    <a:cubicBezTo>
                      <a:pt x="3399" y="1733"/>
                      <a:pt x="3399" y="1723"/>
                      <a:pt x="3389" y="1714"/>
                    </a:cubicBezTo>
                    <a:cubicBezTo>
                      <a:pt x="3389" y="1714"/>
                      <a:pt x="3389" y="1705"/>
                      <a:pt x="3389" y="1705"/>
                    </a:cubicBezTo>
                    <a:cubicBezTo>
                      <a:pt x="3389" y="1705"/>
                      <a:pt x="3380" y="1705"/>
                      <a:pt x="3380" y="1695"/>
                    </a:cubicBezTo>
                    <a:cubicBezTo>
                      <a:pt x="3380" y="1686"/>
                      <a:pt x="3380" y="1667"/>
                      <a:pt x="3370" y="1657"/>
                    </a:cubicBezTo>
                    <a:cubicBezTo>
                      <a:pt x="3361" y="1657"/>
                      <a:pt x="3361" y="1657"/>
                      <a:pt x="3351" y="1667"/>
                    </a:cubicBezTo>
                    <a:cubicBezTo>
                      <a:pt x="3351" y="1667"/>
                      <a:pt x="3342" y="1667"/>
                      <a:pt x="3342" y="1657"/>
                    </a:cubicBezTo>
                    <a:cubicBezTo>
                      <a:pt x="3342" y="1638"/>
                      <a:pt x="3332" y="1629"/>
                      <a:pt x="3323" y="1619"/>
                    </a:cubicBezTo>
                    <a:cubicBezTo>
                      <a:pt x="3330" y="1613"/>
                      <a:pt x="3336" y="1606"/>
                      <a:pt x="3343" y="1606"/>
                    </a:cubicBezTo>
                    <a:cubicBezTo>
                      <a:pt x="3346" y="1606"/>
                      <a:pt x="3349" y="1607"/>
                      <a:pt x="3351" y="1610"/>
                    </a:cubicBezTo>
                    <a:cubicBezTo>
                      <a:pt x="3351" y="1591"/>
                      <a:pt x="3351" y="1581"/>
                      <a:pt x="3361" y="1572"/>
                    </a:cubicBezTo>
                    <a:cubicBezTo>
                      <a:pt x="3361" y="1561"/>
                      <a:pt x="3361" y="1556"/>
                      <a:pt x="3365" y="1556"/>
                    </a:cubicBezTo>
                    <a:cubicBezTo>
                      <a:pt x="3367" y="1556"/>
                      <a:pt x="3372" y="1559"/>
                      <a:pt x="3380" y="1563"/>
                    </a:cubicBezTo>
                    <a:cubicBezTo>
                      <a:pt x="3389" y="1563"/>
                      <a:pt x="3389" y="1572"/>
                      <a:pt x="3399" y="1572"/>
                    </a:cubicBezTo>
                    <a:cubicBezTo>
                      <a:pt x="3399" y="1553"/>
                      <a:pt x="3399" y="1553"/>
                      <a:pt x="3408" y="1544"/>
                    </a:cubicBezTo>
                    <a:cubicBezTo>
                      <a:pt x="3418" y="1544"/>
                      <a:pt x="3418" y="1534"/>
                      <a:pt x="3408" y="1525"/>
                    </a:cubicBezTo>
                    <a:cubicBezTo>
                      <a:pt x="3408" y="1515"/>
                      <a:pt x="3408" y="1515"/>
                      <a:pt x="3408" y="1506"/>
                    </a:cubicBezTo>
                    <a:cubicBezTo>
                      <a:pt x="3408" y="1496"/>
                      <a:pt x="3399" y="1487"/>
                      <a:pt x="3399" y="1487"/>
                    </a:cubicBezTo>
                    <a:cubicBezTo>
                      <a:pt x="3389" y="1487"/>
                      <a:pt x="3389" y="1477"/>
                      <a:pt x="3380" y="1477"/>
                    </a:cubicBezTo>
                    <a:cubicBezTo>
                      <a:pt x="3370" y="1477"/>
                      <a:pt x="3370" y="1487"/>
                      <a:pt x="3361" y="1487"/>
                    </a:cubicBezTo>
                    <a:cubicBezTo>
                      <a:pt x="3351" y="1477"/>
                      <a:pt x="3342" y="1458"/>
                      <a:pt x="3323" y="1449"/>
                    </a:cubicBezTo>
                    <a:cubicBezTo>
                      <a:pt x="3323" y="1440"/>
                      <a:pt x="3323" y="1440"/>
                      <a:pt x="3323" y="1440"/>
                    </a:cubicBezTo>
                    <a:cubicBezTo>
                      <a:pt x="3323" y="1430"/>
                      <a:pt x="3323" y="1421"/>
                      <a:pt x="3323" y="1421"/>
                    </a:cubicBezTo>
                    <a:cubicBezTo>
                      <a:pt x="3323" y="1421"/>
                      <a:pt x="3323" y="1421"/>
                      <a:pt x="3323" y="1411"/>
                    </a:cubicBezTo>
                    <a:cubicBezTo>
                      <a:pt x="3323" y="1411"/>
                      <a:pt x="3332" y="1402"/>
                      <a:pt x="3332" y="1402"/>
                    </a:cubicBezTo>
                    <a:cubicBezTo>
                      <a:pt x="3342" y="1402"/>
                      <a:pt x="3342" y="1392"/>
                      <a:pt x="3342" y="1383"/>
                    </a:cubicBezTo>
                    <a:cubicBezTo>
                      <a:pt x="3342" y="1373"/>
                      <a:pt x="3351" y="1364"/>
                      <a:pt x="3351" y="1364"/>
                    </a:cubicBezTo>
                    <a:cubicBezTo>
                      <a:pt x="3351" y="1364"/>
                      <a:pt x="3361" y="1364"/>
                      <a:pt x="3361" y="1373"/>
                    </a:cubicBezTo>
                    <a:cubicBezTo>
                      <a:pt x="3361" y="1373"/>
                      <a:pt x="3370" y="1383"/>
                      <a:pt x="3370" y="1383"/>
                    </a:cubicBezTo>
                    <a:cubicBezTo>
                      <a:pt x="3370" y="1373"/>
                      <a:pt x="3380" y="1373"/>
                      <a:pt x="3380" y="1364"/>
                    </a:cubicBezTo>
                    <a:cubicBezTo>
                      <a:pt x="3380" y="1364"/>
                      <a:pt x="3380" y="1354"/>
                      <a:pt x="3389" y="1354"/>
                    </a:cubicBezTo>
                    <a:cubicBezTo>
                      <a:pt x="3399" y="1354"/>
                      <a:pt x="3399" y="1335"/>
                      <a:pt x="3389" y="1326"/>
                    </a:cubicBezTo>
                    <a:cubicBezTo>
                      <a:pt x="3399" y="1316"/>
                      <a:pt x="3399" y="1316"/>
                      <a:pt x="3389" y="1298"/>
                    </a:cubicBezTo>
                    <a:cubicBezTo>
                      <a:pt x="3389" y="1298"/>
                      <a:pt x="3380" y="1288"/>
                      <a:pt x="3389" y="1279"/>
                    </a:cubicBezTo>
                    <a:cubicBezTo>
                      <a:pt x="3389" y="1269"/>
                      <a:pt x="3399" y="1260"/>
                      <a:pt x="3408" y="1260"/>
                    </a:cubicBezTo>
                    <a:cubicBezTo>
                      <a:pt x="3418" y="1260"/>
                      <a:pt x="3427" y="1250"/>
                      <a:pt x="3427" y="1250"/>
                    </a:cubicBezTo>
                    <a:cubicBezTo>
                      <a:pt x="3437" y="1241"/>
                      <a:pt x="3437" y="1241"/>
                      <a:pt x="3446" y="1241"/>
                    </a:cubicBezTo>
                    <a:cubicBezTo>
                      <a:pt x="3446" y="1241"/>
                      <a:pt x="3446" y="1231"/>
                      <a:pt x="3446" y="1231"/>
                    </a:cubicBezTo>
                    <a:cubicBezTo>
                      <a:pt x="3456" y="1212"/>
                      <a:pt x="3456" y="1212"/>
                      <a:pt x="3465" y="1212"/>
                    </a:cubicBezTo>
                    <a:cubicBezTo>
                      <a:pt x="3484" y="1212"/>
                      <a:pt x="3484" y="1212"/>
                      <a:pt x="3484" y="1203"/>
                    </a:cubicBezTo>
                    <a:lnTo>
                      <a:pt x="3465" y="1203"/>
                    </a:lnTo>
                    <a:cubicBezTo>
                      <a:pt x="3484" y="1184"/>
                      <a:pt x="3484" y="1174"/>
                      <a:pt x="3474" y="1156"/>
                    </a:cubicBezTo>
                    <a:lnTo>
                      <a:pt x="3484" y="1137"/>
                    </a:lnTo>
                    <a:lnTo>
                      <a:pt x="3465" y="1137"/>
                    </a:lnTo>
                    <a:cubicBezTo>
                      <a:pt x="3456" y="1137"/>
                      <a:pt x="3456" y="1127"/>
                      <a:pt x="3456" y="1127"/>
                    </a:cubicBezTo>
                    <a:cubicBezTo>
                      <a:pt x="3449" y="1113"/>
                      <a:pt x="3437" y="1105"/>
                      <a:pt x="3427" y="1105"/>
                    </a:cubicBezTo>
                    <a:cubicBezTo>
                      <a:pt x="3423" y="1105"/>
                      <a:pt x="3420" y="1106"/>
                      <a:pt x="3418" y="1108"/>
                    </a:cubicBezTo>
                    <a:cubicBezTo>
                      <a:pt x="3418" y="1108"/>
                      <a:pt x="3408" y="1108"/>
                      <a:pt x="3408" y="1118"/>
                    </a:cubicBezTo>
                    <a:cubicBezTo>
                      <a:pt x="3418" y="1118"/>
                      <a:pt x="3418" y="1127"/>
                      <a:pt x="3418" y="1137"/>
                    </a:cubicBezTo>
                    <a:lnTo>
                      <a:pt x="3408" y="1137"/>
                    </a:lnTo>
                    <a:cubicBezTo>
                      <a:pt x="3405" y="1134"/>
                      <a:pt x="3402" y="1133"/>
                      <a:pt x="3398" y="1133"/>
                    </a:cubicBezTo>
                    <a:cubicBezTo>
                      <a:pt x="3388" y="1133"/>
                      <a:pt x="3377" y="1139"/>
                      <a:pt x="3370" y="1146"/>
                    </a:cubicBezTo>
                    <a:cubicBezTo>
                      <a:pt x="3361" y="1165"/>
                      <a:pt x="3361" y="1165"/>
                      <a:pt x="3342" y="1165"/>
                    </a:cubicBezTo>
                    <a:lnTo>
                      <a:pt x="3342" y="1156"/>
                    </a:lnTo>
                    <a:cubicBezTo>
                      <a:pt x="3332" y="1146"/>
                      <a:pt x="3332" y="1146"/>
                      <a:pt x="3323" y="1137"/>
                    </a:cubicBezTo>
                    <a:cubicBezTo>
                      <a:pt x="3314" y="1137"/>
                      <a:pt x="3314" y="1137"/>
                      <a:pt x="3314" y="1146"/>
                    </a:cubicBezTo>
                    <a:cubicBezTo>
                      <a:pt x="3304" y="1146"/>
                      <a:pt x="3304" y="1156"/>
                      <a:pt x="3295" y="1156"/>
                    </a:cubicBezTo>
                    <a:lnTo>
                      <a:pt x="3285" y="1156"/>
                    </a:lnTo>
                    <a:cubicBezTo>
                      <a:pt x="3276" y="1146"/>
                      <a:pt x="3257" y="1146"/>
                      <a:pt x="3247" y="1146"/>
                    </a:cubicBezTo>
                    <a:cubicBezTo>
                      <a:pt x="3247" y="1156"/>
                      <a:pt x="3247" y="1156"/>
                      <a:pt x="3257" y="1165"/>
                    </a:cubicBezTo>
                    <a:cubicBezTo>
                      <a:pt x="3257" y="1174"/>
                      <a:pt x="3257" y="1174"/>
                      <a:pt x="3247" y="1184"/>
                    </a:cubicBezTo>
                    <a:cubicBezTo>
                      <a:pt x="3247" y="1184"/>
                      <a:pt x="3247" y="1193"/>
                      <a:pt x="3247" y="1193"/>
                    </a:cubicBezTo>
                    <a:cubicBezTo>
                      <a:pt x="3238" y="1203"/>
                      <a:pt x="3238" y="1212"/>
                      <a:pt x="3219" y="1212"/>
                    </a:cubicBezTo>
                    <a:cubicBezTo>
                      <a:pt x="3219" y="1212"/>
                      <a:pt x="3219" y="1212"/>
                      <a:pt x="3209" y="1222"/>
                    </a:cubicBezTo>
                    <a:lnTo>
                      <a:pt x="3209" y="1212"/>
                    </a:lnTo>
                    <a:cubicBezTo>
                      <a:pt x="3206" y="1215"/>
                      <a:pt x="3203" y="1217"/>
                      <a:pt x="3200" y="1217"/>
                    </a:cubicBezTo>
                    <a:cubicBezTo>
                      <a:pt x="3195" y="1217"/>
                      <a:pt x="3190" y="1212"/>
                      <a:pt x="3190" y="1212"/>
                    </a:cubicBezTo>
                    <a:cubicBezTo>
                      <a:pt x="3172" y="1212"/>
                      <a:pt x="3172" y="1212"/>
                      <a:pt x="3172" y="1222"/>
                    </a:cubicBezTo>
                    <a:lnTo>
                      <a:pt x="3153" y="1222"/>
                    </a:lnTo>
                    <a:cubicBezTo>
                      <a:pt x="3143" y="1222"/>
                      <a:pt x="3134" y="1222"/>
                      <a:pt x="3134" y="1231"/>
                    </a:cubicBezTo>
                    <a:cubicBezTo>
                      <a:pt x="3134" y="1241"/>
                      <a:pt x="3124" y="1241"/>
                      <a:pt x="3115" y="1241"/>
                    </a:cubicBezTo>
                    <a:cubicBezTo>
                      <a:pt x="3105" y="1241"/>
                      <a:pt x="3096" y="1231"/>
                      <a:pt x="3086" y="1231"/>
                    </a:cubicBezTo>
                    <a:cubicBezTo>
                      <a:pt x="3077" y="1231"/>
                      <a:pt x="3077" y="1222"/>
                      <a:pt x="3077" y="1212"/>
                    </a:cubicBezTo>
                    <a:lnTo>
                      <a:pt x="3077" y="1212"/>
                    </a:lnTo>
                    <a:cubicBezTo>
                      <a:pt x="3077" y="1213"/>
                      <a:pt x="3077" y="1222"/>
                      <a:pt x="3086" y="1222"/>
                    </a:cubicBezTo>
                    <a:cubicBezTo>
                      <a:pt x="3086" y="1222"/>
                      <a:pt x="3086" y="1222"/>
                      <a:pt x="3086" y="1212"/>
                    </a:cubicBezTo>
                    <a:cubicBezTo>
                      <a:pt x="3093" y="1212"/>
                      <a:pt x="3099" y="1208"/>
                      <a:pt x="3102" y="1208"/>
                    </a:cubicBezTo>
                    <a:cubicBezTo>
                      <a:pt x="3104" y="1208"/>
                      <a:pt x="3105" y="1209"/>
                      <a:pt x="3105" y="1212"/>
                    </a:cubicBezTo>
                    <a:cubicBezTo>
                      <a:pt x="3115" y="1212"/>
                      <a:pt x="3124" y="1203"/>
                      <a:pt x="3124" y="1193"/>
                    </a:cubicBezTo>
                    <a:cubicBezTo>
                      <a:pt x="3124" y="1184"/>
                      <a:pt x="3124" y="1184"/>
                      <a:pt x="3124" y="1174"/>
                    </a:cubicBezTo>
                    <a:lnTo>
                      <a:pt x="3115" y="1174"/>
                    </a:lnTo>
                    <a:cubicBezTo>
                      <a:pt x="3115" y="1165"/>
                      <a:pt x="3124" y="1165"/>
                      <a:pt x="3124" y="1165"/>
                    </a:cubicBezTo>
                    <a:cubicBezTo>
                      <a:pt x="3134" y="1156"/>
                      <a:pt x="3134" y="1146"/>
                      <a:pt x="3134" y="1137"/>
                    </a:cubicBezTo>
                    <a:cubicBezTo>
                      <a:pt x="3134" y="1127"/>
                      <a:pt x="3134" y="1118"/>
                      <a:pt x="3124" y="1118"/>
                    </a:cubicBezTo>
                    <a:cubicBezTo>
                      <a:pt x="3124" y="1118"/>
                      <a:pt x="3124" y="1118"/>
                      <a:pt x="3115" y="1108"/>
                    </a:cubicBezTo>
                    <a:cubicBezTo>
                      <a:pt x="3115" y="1108"/>
                      <a:pt x="3106" y="1104"/>
                      <a:pt x="3098" y="1104"/>
                    </a:cubicBezTo>
                    <a:cubicBezTo>
                      <a:pt x="3094" y="1104"/>
                      <a:pt x="3090" y="1105"/>
                      <a:pt x="3086" y="1108"/>
                    </a:cubicBezTo>
                    <a:cubicBezTo>
                      <a:pt x="3079" y="1111"/>
                      <a:pt x="3073" y="1112"/>
                      <a:pt x="3069" y="1112"/>
                    </a:cubicBezTo>
                    <a:cubicBezTo>
                      <a:pt x="3058" y="1112"/>
                      <a:pt x="3058" y="1103"/>
                      <a:pt x="3058" y="1089"/>
                    </a:cubicBezTo>
                    <a:cubicBezTo>
                      <a:pt x="3058" y="1080"/>
                      <a:pt x="3058" y="1080"/>
                      <a:pt x="3058" y="1070"/>
                    </a:cubicBezTo>
                    <a:cubicBezTo>
                      <a:pt x="3058" y="1061"/>
                      <a:pt x="3058" y="1051"/>
                      <a:pt x="3049" y="1042"/>
                    </a:cubicBezTo>
                    <a:cubicBezTo>
                      <a:pt x="3049" y="1032"/>
                      <a:pt x="3039" y="1032"/>
                      <a:pt x="3039" y="1023"/>
                    </a:cubicBezTo>
                    <a:cubicBezTo>
                      <a:pt x="3039" y="1023"/>
                      <a:pt x="3039" y="1014"/>
                      <a:pt x="3030" y="1014"/>
                    </a:cubicBezTo>
                    <a:cubicBezTo>
                      <a:pt x="3030" y="1017"/>
                      <a:pt x="3029" y="1018"/>
                      <a:pt x="3027" y="1018"/>
                    </a:cubicBezTo>
                    <a:cubicBezTo>
                      <a:pt x="3024" y="1018"/>
                      <a:pt x="3020" y="1014"/>
                      <a:pt x="3020" y="1014"/>
                    </a:cubicBezTo>
                    <a:cubicBezTo>
                      <a:pt x="3020" y="1004"/>
                      <a:pt x="3011" y="995"/>
                      <a:pt x="3020" y="985"/>
                    </a:cubicBezTo>
                    <a:cubicBezTo>
                      <a:pt x="3020" y="976"/>
                      <a:pt x="3020" y="966"/>
                      <a:pt x="3030" y="966"/>
                    </a:cubicBezTo>
                    <a:cubicBezTo>
                      <a:pt x="3030" y="957"/>
                      <a:pt x="3030" y="947"/>
                      <a:pt x="3030" y="947"/>
                    </a:cubicBezTo>
                    <a:cubicBezTo>
                      <a:pt x="3039" y="938"/>
                      <a:pt x="3039" y="928"/>
                      <a:pt x="3039" y="919"/>
                    </a:cubicBezTo>
                    <a:lnTo>
                      <a:pt x="3067" y="919"/>
                    </a:lnTo>
                    <a:cubicBezTo>
                      <a:pt x="3077" y="919"/>
                      <a:pt x="3067" y="919"/>
                      <a:pt x="3067" y="909"/>
                    </a:cubicBezTo>
                    <a:cubicBezTo>
                      <a:pt x="3067" y="909"/>
                      <a:pt x="3067" y="900"/>
                      <a:pt x="3067" y="900"/>
                    </a:cubicBezTo>
                    <a:cubicBezTo>
                      <a:pt x="3067" y="886"/>
                      <a:pt x="3067" y="877"/>
                      <a:pt x="3075" y="877"/>
                    </a:cubicBezTo>
                    <a:cubicBezTo>
                      <a:pt x="3078" y="877"/>
                      <a:pt x="3081" y="879"/>
                      <a:pt x="3086" y="881"/>
                    </a:cubicBezTo>
                    <a:lnTo>
                      <a:pt x="3077" y="891"/>
                    </a:lnTo>
                    <a:lnTo>
                      <a:pt x="3086" y="891"/>
                    </a:lnTo>
                    <a:cubicBezTo>
                      <a:pt x="3115" y="891"/>
                      <a:pt x="3134" y="891"/>
                      <a:pt x="3162" y="881"/>
                    </a:cubicBezTo>
                    <a:lnTo>
                      <a:pt x="3181" y="881"/>
                    </a:lnTo>
                    <a:cubicBezTo>
                      <a:pt x="3172" y="872"/>
                      <a:pt x="3172" y="872"/>
                      <a:pt x="3172" y="872"/>
                    </a:cubicBezTo>
                    <a:cubicBezTo>
                      <a:pt x="3162" y="872"/>
                      <a:pt x="3162" y="862"/>
                      <a:pt x="3162" y="862"/>
                    </a:cubicBezTo>
                    <a:cubicBezTo>
                      <a:pt x="3162" y="853"/>
                      <a:pt x="3162" y="843"/>
                      <a:pt x="3172" y="843"/>
                    </a:cubicBezTo>
                    <a:cubicBezTo>
                      <a:pt x="3176" y="838"/>
                      <a:pt x="3181" y="836"/>
                      <a:pt x="3186" y="836"/>
                    </a:cubicBezTo>
                    <a:cubicBezTo>
                      <a:pt x="3190" y="836"/>
                      <a:pt x="3195" y="838"/>
                      <a:pt x="3200" y="843"/>
                    </a:cubicBezTo>
                    <a:cubicBezTo>
                      <a:pt x="3219" y="834"/>
                      <a:pt x="3228" y="834"/>
                      <a:pt x="3238" y="834"/>
                    </a:cubicBezTo>
                    <a:cubicBezTo>
                      <a:pt x="3257" y="834"/>
                      <a:pt x="3266" y="834"/>
                      <a:pt x="3276" y="824"/>
                    </a:cubicBezTo>
                    <a:lnTo>
                      <a:pt x="3257" y="824"/>
                    </a:lnTo>
                    <a:cubicBezTo>
                      <a:pt x="3257" y="824"/>
                      <a:pt x="3257" y="815"/>
                      <a:pt x="3257" y="815"/>
                    </a:cubicBezTo>
                    <a:cubicBezTo>
                      <a:pt x="3257" y="815"/>
                      <a:pt x="3257" y="805"/>
                      <a:pt x="3257" y="796"/>
                    </a:cubicBezTo>
                    <a:lnTo>
                      <a:pt x="3266" y="796"/>
                    </a:lnTo>
                    <a:cubicBezTo>
                      <a:pt x="3266" y="796"/>
                      <a:pt x="3266" y="805"/>
                      <a:pt x="3276" y="805"/>
                    </a:cubicBezTo>
                    <a:cubicBezTo>
                      <a:pt x="3276" y="815"/>
                      <a:pt x="3276" y="815"/>
                      <a:pt x="3276" y="824"/>
                    </a:cubicBezTo>
                    <a:cubicBezTo>
                      <a:pt x="3285" y="824"/>
                      <a:pt x="3295" y="824"/>
                      <a:pt x="3295" y="815"/>
                    </a:cubicBezTo>
                    <a:cubicBezTo>
                      <a:pt x="3295" y="815"/>
                      <a:pt x="3295" y="805"/>
                      <a:pt x="3295" y="805"/>
                    </a:cubicBezTo>
                    <a:cubicBezTo>
                      <a:pt x="3304" y="805"/>
                      <a:pt x="3304" y="796"/>
                      <a:pt x="3304" y="796"/>
                    </a:cubicBezTo>
                    <a:lnTo>
                      <a:pt x="3295" y="796"/>
                    </a:lnTo>
                    <a:lnTo>
                      <a:pt x="3314" y="767"/>
                    </a:lnTo>
                    <a:lnTo>
                      <a:pt x="3323" y="786"/>
                    </a:lnTo>
                    <a:cubicBezTo>
                      <a:pt x="3328" y="782"/>
                      <a:pt x="3332" y="779"/>
                      <a:pt x="3338" y="779"/>
                    </a:cubicBezTo>
                    <a:cubicBezTo>
                      <a:pt x="3344" y="779"/>
                      <a:pt x="3351" y="782"/>
                      <a:pt x="3361" y="786"/>
                    </a:cubicBezTo>
                    <a:lnTo>
                      <a:pt x="3332" y="805"/>
                    </a:lnTo>
                    <a:cubicBezTo>
                      <a:pt x="3351" y="805"/>
                      <a:pt x="3370" y="786"/>
                      <a:pt x="3380" y="767"/>
                    </a:cubicBezTo>
                    <a:cubicBezTo>
                      <a:pt x="3370" y="767"/>
                      <a:pt x="3370" y="777"/>
                      <a:pt x="3370" y="777"/>
                    </a:cubicBezTo>
                    <a:lnTo>
                      <a:pt x="3361" y="777"/>
                    </a:lnTo>
                    <a:cubicBezTo>
                      <a:pt x="3361" y="777"/>
                      <a:pt x="3361" y="767"/>
                      <a:pt x="3361" y="767"/>
                    </a:cubicBezTo>
                    <a:cubicBezTo>
                      <a:pt x="3361" y="767"/>
                      <a:pt x="3370" y="758"/>
                      <a:pt x="3370" y="758"/>
                    </a:cubicBezTo>
                    <a:cubicBezTo>
                      <a:pt x="3380" y="758"/>
                      <a:pt x="3389" y="758"/>
                      <a:pt x="3389" y="749"/>
                    </a:cubicBezTo>
                    <a:cubicBezTo>
                      <a:pt x="3399" y="739"/>
                      <a:pt x="3399" y="739"/>
                      <a:pt x="3399" y="739"/>
                    </a:cubicBezTo>
                    <a:cubicBezTo>
                      <a:pt x="3405" y="739"/>
                      <a:pt x="3407" y="735"/>
                      <a:pt x="3408" y="735"/>
                    </a:cubicBezTo>
                    <a:cubicBezTo>
                      <a:pt x="3408" y="735"/>
                      <a:pt x="3408" y="736"/>
                      <a:pt x="3408" y="739"/>
                    </a:cubicBezTo>
                    <a:cubicBezTo>
                      <a:pt x="3418" y="739"/>
                      <a:pt x="3418" y="739"/>
                      <a:pt x="3418" y="749"/>
                    </a:cubicBezTo>
                    <a:lnTo>
                      <a:pt x="3427" y="739"/>
                    </a:lnTo>
                    <a:lnTo>
                      <a:pt x="3418" y="739"/>
                    </a:lnTo>
                    <a:cubicBezTo>
                      <a:pt x="3418" y="720"/>
                      <a:pt x="3427" y="701"/>
                      <a:pt x="3446" y="692"/>
                    </a:cubicBezTo>
                    <a:cubicBezTo>
                      <a:pt x="3446" y="692"/>
                      <a:pt x="3456" y="692"/>
                      <a:pt x="3456" y="682"/>
                    </a:cubicBezTo>
                    <a:lnTo>
                      <a:pt x="3493" y="682"/>
                    </a:lnTo>
                    <a:cubicBezTo>
                      <a:pt x="3496" y="680"/>
                      <a:pt x="3499" y="678"/>
                      <a:pt x="3502" y="678"/>
                    </a:cubicBezTo>
                    <a:cubicBezTo>
                      <a:pt x="3509" y="678"/>
                      <a:pt x="3518" y="685"/>
                      <a:pt x="3531" y="692"/>
                    </a:cubicBezTo>
                    <a:cubicBezTo>
                      <a:pt x="3541" y="692"/>
                      <a:pt x="3550" y="692"/>
                      <a:pt x="3550" y="701"/>
                    </a:cubicBezTo>
                    <a:lnTo>
                      <a:pt x="3560" y="701"/>
                    </a:lnTo>
                    <a:cubicBezTo>
                      <a:pt x="3560" y="701"/>
                      <a:pt x="3569" y="701"/>
                      <a:pt x="3569" y="692"/>
                    </a:cubicBezTo>
                    <a:cubicBezTo>
                      <a:pt x="3569" y="682"/>
                      <a:pt x="3569" y="673"/>
                      <a:pt x="3569" y="663"/>
                    </a:cubicBezTo>
                    <a:cubicBezTo>
                      <a:pt x="3569" y="654"/>
                      <a:pt x="3569" y="644"/>
                      <a:pt x="3560" y="644"/>
                    </a:cubicBezTo>
                    <a:cubicBezTo>
                      <a:pt x="3562" y="642"/>
                      <a:pt x="3565" y="640"/>
                      <a:pt x="3568" y="640"/>
                    </a:cubicBezTo>
                    <a:cubicBezTo>
                      <a:pt x="3575" y="640"/>
                      <a:pt x="3581" y="647"/>
                      <a:pt x="3588" y="654"/>
                    </a:cubicBezTo>
                    <a:cubicBezTo>
                      <a:pt x="3588" y="654"/>
                      <a:pt x="3588" y="663"/>
                      <a:pt x="3588" y="663"/>
                    </a:cubicBezTo>
                    <a:lnTo>
                      <a:pt x="3597" y="663"/>
                    </a:lnTo>
                    <a:cubicBezTo>
                      <a:pt x="3605" y="659"/>
                      <a:pt x="3612" y="657"/>
                      <a:pt x="3617" y="657"/>
                    </a:cubicBezTo>
                    <a:cubicBezTo>
                      <a:pt x="3626" y="657"/>
                      <a:pt x="3634" y="662"/>
                      <a:pt x="3645" y="673"/>
                    </a:cubicBezTo>
                    <a:cubicBezTo>
                      <a:pt x="3645" y="663"/>
                      <a:pt x="3645" y="663"/>
                      <a:pt x="3654" y="654"/>
                    </a:cubicBezTo>
                    <a:cubicBezTo>
                      <a:pt x="3654" y="644"/>
                      <a:pt x="3654" y="644"/>
                      <a:pt x="3654" y="635"/>
                    </a:cubicBezTo>
                    <a:cubicBezTo>
                      <a:pt x="3664" y="625"/>
                      <a:pt x="3673" y="625"/>
                      <a:pt x="3683" y="625"/>
                    </a:cubicBezTo>
                    <a:cubicBezTo>
                      <a:pt x="3692" y="625"/>
                      <a:pt x="3692" y="625"/>
                      <a:pt x="3702" y="616"/>
                    </a:cubicBezTo>
                    <a:cubicBezTo>
                      <a:pt x="3702" y="607"/>
                      <a:pt x="3702" y="588"/>
                      <a:pt x="3702" y="578"/>
                    </a:cubicBezTo>
                    <a:cubicBezTo>
                      <a:pt x="3702" y="569"/>
                      <a:pt x="3702" y="569"/>
                      <a:pt x="3711" y="559"/>
                    </a:cubicBezTo>
                    <a:cubicBezTo>
                      <a:pt x="3711" y="550"/>
                      <a:pt x="3721" y="540"/>
                      <a:pt x="3721" y="540"/>
                    </a:cubicBezTo>
                    <a:cubicBezTo>
                      <a:pt x="3721" y="531"/>
                      <a:pt x="3730" y="531"/>
                      <a:pt x="3730" y="531"/>
                    </a:cubicBezTo>
                    <a:cubicBezTo>
                      <a:pt x="3739" y="521"/>
                      <a:pt x="3749" y="521"/>
                      <a:pt x="3749" y="512"/>
                    </a:cubicBezTo>
                    <a:cubicBezTo>
                      <a:pt x="3758" y="493"/>
                      <a:pt x="3758" y="484"/>
                      <a:pt x="3758" y="474"/>
                    </a:cubicBezTo>
                    <a:cubicBezTo>
                      <a:pt x="3758" y="474"/>
                      <a:pt x="3758" y="465"/>
                      <a:pt x="3749" y="465"/>
                    </a:cubicBezTo>
                    <a:cubicBezTo>
                      <a:pt x="3758" y="455"/>
                      <a:pt x="3758" y="446"/>
                      <a:pt x="3749" y="446"/>
                    </a:cubicBezTo>
                    <a:cubicBezTo>
                      <a:pt x="3749" y="446"/>
                      <a:pt x="3749" y="436"/>
                      <a:pt x="3749" y="436"/>
                    </a:cubicBezTo>
                    <a:cubicBezTo>
                      <a:pt x="3749" y="427"/>
                      <a:pt x="3749" y="427"/>
                      <a:pt x="3739" y="417"/>
                    </a:cubicBezTo>
                    <a:lnTo>
                      <a:pt x="3730" y="427"/>
                    </a:lnTo>
                    <a:cubicBezTo>
                      <a:pt x="3730" y="427"/>
                      <a:pt x="3730" y="427"/>
                      <a:pt x="3721" y="417"/>
                    </a:cubicBezTo>
                    <a:cubicBezTo>
                      <a:pt x="3716" y="413"/>
                      <a:pt x="3711" y="410"/>
                      <a:pt x="3706" y="410"/>
                    </a:cubicBezTo>
                    <a:cubicBezTo>
                      <a:pt x="3702" y="410"/>
                      <a:pt x="3697" y="413"/>
                      <a:pt x="3692" y="417"/>
                    </a:cubicBezTo>
                    <a:cubicBezTo>
                      <a:pt x="3683" y="427"/>
                      <a:pt x="3683" y="427"/>
                      <a:pt x="3673" y="436"/>
                    </a:cubicBezTo>
                    <a:cubicBezTo>
                      <a:pt x="3673" y="436"/>
                      <a:pt x="3664" y="446"/>
                      <a:pt x="3664" y="455"/>
                    </a:cubicBezTo>
                    <a:cubicBezTo>
                      <a:pt x="3645" y="465"/>
                      <a:pt x="3635" y="484"/>
                      <a:pt x="3616" y="493"/>
                    </a:cubicBezTo>
                    <a:cubicBezTo>
                      <a:pt x="3616" y="502"/>
                      <a:pt x="3616" y="502"/>
                      <a:pt x="3616" y="512"/>
                    </a:cubicBezTo>
                    <a:lnTo>
                      <a:pt x="3607" y="512"/>
                    </a:lnTo>
                    <a:cubicBezTo>
                      <a:pt x="3597" y="502"/>
                      <a:pt x="3588" y="502"/>
                      <a:pt x="3579" y="493"/>
                    </a:cubicBezTo>
                    <a:cubicBezTo>
                      <a:pt x="3569" y="493"/>
                      <a:pt x="3569" y="493"/>
                      <a:pt x="3560" y="502"/>
                    </a:cubicBezTo>
                    <a:lnTo>
                      <a:pt x="3588" y="512"/>
                    </a:lnTo>
                    <a:lnTo>
                      <a:pt x="3560" y="521"/>
                    </a:lnTo>
                    <a:cubicBezTo>
                      <a:pt x="3550" y="512"/>
                      <a:pt x="3550" y="502"/>
                      <a:pt x="3550" y="493"/>
                    </a:cubicBezTo>
                    <a:cubicBezTo>
                      <a:pt x="3550" y="484"/>
                      <a:pt x="3550" y="484"/>
                      <a:pt x="3531" y="484"/>
                    </a:cubicBezTo>
                    <a:lnTo>
                      <a:pt x="3531" y="474"/>
                    </a:lnTo>
                    <a:lnTo>
                      <a:pt x="3512" y="465"/>
                    </a:lnTo>
                    <a:cubicBezTo>
                      <a:pt x="3512" y="465"/>
                      <a:pt x="3512" y="474"/>
                      <a:pt x="3512" y="474"/>
                    </a:cubicBezTo>
                    <a:lnTo>
                      <a:pt x="3503" y="474"/>
                    </a:lnTo>
                    <a:lnTo>
                      <a:pt x="3503" y="465"/>
                    </a:lnTo>
                    <a:cubicBezTo>
                      <a:pt x="3512" y="455"/>
                      <a:pt x="3512" y="446"/>
                      <a:pt x="3493" y="436"/>
                    </a:cubicBezTo>
                    <a:lnTo>
                      <a:pt x="3474" y="436"/>
                    </a:lnTo>
                    <a:cubicBezTo>
                      <a:pt x="3474" y="436"/>
                      <a:pt x="3465" y="436"/>
                      <a:pt x="3465" y="427"/>
                    </a:cubicBezTo>
                    <a:lnTo>
                      <a:pt x="3456" y="427"/>
                    </a:lnTo>
                    <a:cubicBezTo>
                      <a:pt x="3437" y="427"/>
                      <a:pt x="3427" y="427"/>
                      <a:pt x="3418" y="436"/>
                    </a:cubicBezTo>
                    <a:cubicBezTo>
                      <a:pt x="3418" y="446"/>
                      <a:pt x="3418" y="446"/>
                      <a:pt x="3427" y="455"/>
                    </a:cubicBezTo>
                    <a:cubicBezTo>
                      <a:pt x="3427" y="455"/>
                      <a:pt x="3427" y="465"/>
                      <a:pt x="3427" y="474"/>
                    </a:cubicBezTo>
                    <a:cubicBezTo>
                      <a:pt x="3427" y="474"/>
                      <a:pt x="3427" y="484"/>
                      <a:pt x="3418" y="484"/>
                    </a:cubicBezTo>
                    <a:cubicBezTo>
                      <a:pt x="3408" y="484"/>
                      <a:pt x="3408" y="484"/>
                      <a:pt x="3399" y="493"/>
                    </a:cubicBezTo>
                    <a:cubicBezTo>
                      <a:pt x="3399" y="493"/>
                      <a:pt x="3395" y="497"/>
                      <a:pt x="3389" y="497"/>
                    </a:cubicBezTo>
                    <a:cubicBezTo>
                      <a:pt x="3386" y="497"/>
                      <a:pt x="3383" y="496"/>
                      <a:pt x="3380" y="493"/>
                    </a:cubicBezTo>
                    <a:cubicBezTo>
                      <a:pt x="3380" y="493"/>
                      <a:pt x="3370" y="493"/>
                      <a:pt x="3370" y="502"/>
                    </a:cubicBezTo>
                    <a:cubicBezTo>
                      <a:pt x="3361" y="512"/>
                      <a:pt x="3361" y="531"/>
                      <a:pt x="3380" y="540"/>
                    </a:cubicBezTo>
                    <a:cubicBezTo>
                      <a:pt x="3380" y="540"/>
                      <a:pt x="3380" y="550"/>
                      <a:pt x="3370" y="550"/>
                    </a:cubicBezTo>
                    <a:cubicBezTo>
                      <a:pt x="3370" y="559"/>
                      <a:pt x="3370" y="559"/>
                      <a:pt x="3361" y="569"/>
                    </a:cubicBezTo>
                    <a:lnTo>
                      <a:pt x="3389" y="559"/>
                    </a:lnTo>
                    <a:lnTo>
                      <a:pt x="3389" y="559"/>
                    </a:lnTo>
                    <a:cubicBezTo>
                      <a:pt x="3389" y="569"/>
                      <a:pt x="3389" y="578"/>
                      <a:pt x="3380" y="588"/>
                    </a:cubicBezTo>
                    <a:cubicBezTo>
                      <a:pt x="3351" y="597"/>
                      <a:pt x="3323" y="607"/>
                      <a:pt x="3295" y="607"/>
                    </a:cubicBezTo>
                    <a:cubicBezTo>
                      <a:pt x="3285" y="607"/>
                      <a:pt x="3285" y="607"/>
                      <a:pt x="3285" y="588"/>
                    </a:cubicBezTo>
                    <a:cubicBezTo>
                      <a:pt x="3285" y="578"/>
                      <a:pt x="3285" y="578"/>
                      <a:pt x="3266" y="569"/>
                    </a:cubicBezTo>
                    <a:lnTo>
                      <a:pt x="3228" y="569"/>
                    </a:lnTo>
                    <a:cubicBezTo>
                      <a:pt x="3238" y="559"/>
                      <a:pt x="3238" y="550"/>
                      <a:pt x="3247" y="540"/>
                    </a:cubicBezTo>
                    <a:cubicBezTo>
                      <a:pt x="3257" y="540"/>
                      <a:pt x="3257" y="540"/>
                      <a:pt x="3266" y="531"/>
                    </a:cubicBezTo>
                    <a:cubicBezTo>
                      <a:pt x="3266" y="531"/>
                      <a:pt x="3266" y="521"/>
                      <a:pt x="3266" y="512"/>
                    </a:cubicBezTo>
                    <a:cubicBezTo>
                      <a:pt x="3266" y="512"/>
                      <a:pt x="3257" y="502"/>
                      <a:pt x="3257" y="502"/>
                    </a:cubicBezTo>
                    <a:lnTo>
                      <a:pt x="3190" y="502"/>
                    </a:lnTo>
                    <a:cubicBezTo>
                      <a:pt x="3181" y="512"/>
                      <a:pt x="3181" y="521"/>
                      <a:pt x="3181" y="540"/>
                    </a:cubicBezTo>
                    <a:lnTo>
                      <a:pt x="3200" y="540"/>
                    </a:lnTo>
                    <a:cubicBezTo>
                      <a:pt x="3200" y="550"/>
                      <a:pt x="3200" y="559"/>
                      <a:pt x="3200" y="569"/>
                    </a:cubicBezTo>
                    <a:cubicBezTo>
                      <a:pt x="3200" y="578"/>
                      <a:pt x="3190" y="588"/>
                      <a:pt x="3190" y="588"/>
                    </a:cubicBezTo>
                    <a:cubicBezTo>
                      <a:pt x="3190" y="597"/>
                      <a:pt x="3181" y="607"/>
                      <a:pt x="3181" y="616"/>
                    </a:cubicBezTo>
                    <a:lnTo>
                      <a:pt x="3172" y="616"/>
                    </a:lnTo>
                    <a:cubicBezTo>
                      <a:pt x="3172" y="616"/>
                      <a:pt x="3172" y="616"/>
                      <a:pt x="3162" y="607"/>
                    </a:cubicBezTo>
                    <a:cubicBezTo>
                      <a:pt x="3162" y="607"/>
                      <a:pt x="3162" y="597"/>
                      <a:pt x="3162" y="588"/>
                    </a:cubicBezTo>
                    <a:cubicBezTo>
                      <a:pt x="3162" y="578"/>
                      <a:pt x="3162" y="578"/>
                      <a:pt x="3153" y="578"/>
                    </a:cubicBezTo>
                    <a:lnTo>
                      <a:pt x="3172" y="550"/>
                    </a:lnTo>
                    <a:cubicBezTo>
                      <a:pt x="3162" y="545"/>
                      <a:pt x="3157" y="543"/>
                      <a:pt x="3155" y="543"/>
                    </a:cubicBezTo>
                    <a:cubicBezTo>
                      <a:pt x="3153" y="543"/>
                      <a:pt x="3153" y="545"/>
                      <a:pt x="3153" y="550"/>
                    </a:cubicBezTo>
                    <a:cubicBezTo>
                      <a:pt x="3143" y="559"/>
                      <a:pt x="3143" y="559"/>
                      <a:pt x="3134" y="569"/>
                    </a:cubicBezTo>
                    <a:cubicBezTo>
                      <a:pt x="3131" y="569"/>
                      <a:pt x="3127" y="570"/>
                      <a:pt x="3124" y="571"/>
                    </a:cubicBezTo>
                    <a:lnTo>
                      <a:pt x="3124" y="571"/>
                    </a:lnTo>
                    <a:cubicBezTo>
                      <a:pt x="3124" y="570"/>
                      <a:pt x="3124" y="570"/>
                      <a:pt x="3124" y="569"/>
                    </a:cubicBezTo>
                    <a:lnTo>
                      <a:pt x="3119" y="573"/>
                    </a:lnTo>
                    <a:lnTo>
                      <a:pt x="3119" y="573"/>
                    </a:lnTo>
                    <a:cubicBezTo>
                      <a:pt x="3121" y="573"/>
                      <a:pt x="3123" y="572"/>
                      <a:pt x="3124" y="571"/>
                    </a:cubicBezTo>
                    <a:lnTo>
                      <a:pt x="3124" y="571"/>
                    </a:lnTo>
                    <a:cubicBezTo>
                      <a:pt x="3124" y="578"/>
                      <a:pt x="3124" y="578"/>
                      <a:pt x="3124" y="578"/>
                    </a:cubicBezTo>
                    <a:cubicBezTo>
                      <a:pt x="3124" y="578"/>
                      <a:pt x="3124" y="588"/>
                      <a:pt x="3124" y="588"/>
                    </a:cubicBezTo>
                    <a:cubicBezTo>
                      <a:pt x="3115" y="588"/>
                      <a:pt x="3115" y="578"/>
                      <a:pt x="3115" y="578"/>
                    </a:cubicBezTo>
                    <a:lnTo>
                      <a:pt x="3119" y="573"/>
                    </a:lnTo>
                    <a:lnTo>
                      <a:pt x="3119" y="573"/>
                    </a:lnTo>
                    <a:cubicBezTo>
                      <a:pt x="3115" y="576"/>
                      <a:pt x="3110" y="578"/>
                      <a:pt x="3105" y="578"/>
                    </a:cubicBezTo>
                    <a:cubicBezTo>
                      <a:pt x="3105" y="578"/>
                      <a:pt x="3096" y="588"/>
                      <a:pt x="3096" y="588"/>
                    </a:cubicBezTo>
                    <a:cubicBezTo>
                      <a:pt x="3096" y="594"/>
                      <a:pt x="3091" y="601"/>
                      <a:pt x="3085" y="601"/>
                    </a:cubicBezTo>
                    <a:cubicBezTo>
                      <a:pt x="3082" y="601"/>
                      <a:pt x="3080" y="600"/>
                      <a:pt x="3077" y="597"/>
                    </a:cubicBezTo>
                    <a:cubicBezTo>
                      <a:pt x="3077" y="607"/>
                      <a:pt x="3077" y="607"/>
                      <a:pt x="3077" y="607"/>
                    </a:cubicBezTo>
                    <a:cubicBezTo>
                      <a:pt x="3077" y="616"/>
                      <a:pt x="3077" y="616"/>
                      <a:pt x="3077" y="625"/>
                    </a:cubicBezTo>
                    <a:lnTo>
                      <a:pt x="3067" y="625"/>
                    </a:lnTo>
                    <a:cubicBezTo>
                      <a:pt x="3067" y="625"/>
                      <a:pt x="3067" y="635"/>
                      <a:pt x="3058" y="635"/>
                    </a:cubicBezTo>
                    <a:cubicBezTo>
                      <a:pt x="3058" y="644"/>
                      <a:pt x="3049" y="644"/>
                      <a:pt x="3049" y="644"/>
                    </a:cubicBezTo>
                    <a:lnTo>
                      <a:pt x="3030" y="644"/>
                    </a:lnTo>
                    <a:cubicBezTo>
                      <a:pt x="3020" y="644"/>
                      <a:pt x="3020" y="644"/>
                      <a:pt x="3020" y="654"/>
                    </a:cubicBezTo>
                    <a:cubicBezTo>
                      <a:pt x="3011" y="654"/>
                      <a:pt x="3011" y="644"/>
                      <a:pt x="3011" y="635"/>
                    </a:cubicBezTo>
                    <a:cubicBezTo>
                      <a:pt x="3020" y="625"/>
                      <a:pt x="3020" y="616"/>
                      <a:pt x="3001" y="616"/>
                    </a:cubicBezTo>
                    <a:cubicBezTo>
                      <a:pt x="2973" y="616"/>
                      <a:pt x="2935" y="635"/>
                      <a:pt x="2925" y="663"/>
                    </a:cubicBezTo>
                    <a:cubicBezTo>
                      <a:pt x="2925" y="682"/>
                      <a:pt x="2916" y="692"/>
                      <a:pt x="2916" y="711"/>
                    </a:cubicBezTo>
                    <a:cubicBezTo>
                      <a:pt x="2916" y="717"/>
                      <a:pt x="2916" y="724"/>
                      <a:pt x="2909" y="724"/>
                    </a:cubicBezTo>
                    <a:cubicBezTo>
                      <a:pt x="2907" y="724"/>
                      <a:pt x="2903" y="723"/>
                      <a:pt x="2897" y="720"/>
                    </a:cubicBezTo>
                    <a:lnTo>
                      <a:pt x="2897" y="701"/>
                    </a:lnTo>
                    <a:cubicBezTo>
                      <a:pt x="2897" y="701"/>
                      <a:pt x="2897" y="701"/>
                      <a:pt x="2888" y="711"/>
                    </a:cubicBezTo>
                    <a:cubicBezTo>
                      <a:pt x="2878" y="711"/>
                      <a:pt x="2878" y="711"/>
                      <a:pt x="2878" y="701"/>
                    </a:cubicBezTo>
                    <a:cubicBezTo>
                      <a:pt x="2878" y="701"/>
                      <a:pt x="2878" y="701"/>
                      <a:pt x="2878" y="692"/>
                    </a:cubicBezTo>
                    <a:cubicBezTo>
                      <a:pt x="2878" y="682"/>
                      <a:pt x="2869" y="682"/>
                      <a:pt x="2869" y="682"/>
                    </a:cubicBezTo>
                    <a:cubicBezTo>
                      <a:pt x="2850" y="682"/>
                      <a:pt x="2840" y="692"/>
                      <a:pt x="2831" y="711"/>
                    </a:cubicBezTo>
                    <a:lnTo>
                      <a:pt x="2840" y="711"/>
                    </a:lnTo>
                    <a:cubicBezTo>
                      <a:pt x="2850" y="711"/>
                      <a:pt x="2850" y="720"/>
                      <a:pt x="2850" y="720"/>
                    </a:cubicBezTo>
                    <a:cubicBezTo>
                      <a:pt x="2850" y="730"/>
                      <a:pt x="2850" y="739"/>
                      <a:pt x="2850" y="749"/>
                    </a:cubicBezTo>
                    <a:cubicBezTo>
                      <a:pt x="2845" y="753"/>
                      <a:pt x="2843" y="756"/>
                      <a:pt x="2840" y="756"/>
                    </a:cubicBezTo>
                    <a:cubicBezTo>
                      <a:pt x="2838" y="756"/>
                      <a:pt x="2836" y="753"/>
                      <a:pt x="2831" y="749"/>
                    </a:cubicBezTo>
                    <a:lnTo>
                      <a:pt x="2821" y="749"/>
                    </a:lnTo>
                    <a:cubicBezTo>
                      <a:pt x="2821" y="739"/>
                      <a:pt x="2821" y="720"/>
                      <a:pt x="2812" y="711"/>
                    </a:cubicBezTo>
                    <a:cubicBezTo>
                      <a:pt x="2812" y="701"/>
                      <a:pt x="2812" y="692"/>
                      <a:pt x="2802" y="682"/>
                    </a:cubicBezTo>
                    <a:cubicBezTo>
                      <a:pt x="2783" y="682"/>
                      <a:pt x="2783" y="663"/>
                      <a:pt x="2793" y="654"/>
                    </a:cubicBezTo>
                    <a:cubicBezTo>
                      <a:pt x="2793" y="644"/>
                      <a:pt x="2802" y="644"/>
                      <a:pt x="2802" y="635"/>
                    </a:cubicBezTo>
                    <a:cubicBezTo>
                      <a:pt x="2802" y="625"/>
                      <a:pt x="2802" y="625"/>
                      <a:pt x="2802" y="625"/>
                    </a:cubicBezTo>
                    <a:cubicBezTo>
                      <a:pt x="2812" y="616"/>
                      <a:pt x="2812" y="616"/>
                      <a:pt x="2812" y="607"/>
                    </a:cubicBezTo>
                    <a:lnTo>
                      <a:pt x="2802" y="607"/>
                    </a:lnTo>
                    <a:cubicBezTo>
                      <a:pt x="2802" y="597"/>
                      <a:pt x="2802" y="597"/>
                      <a:pt x="2812" y="588"/>
                    </a:cubicBezTo>
                    <a:cubicBezTo>
                      <a:pt x="2812" y="588"/>
                      <a:pt x="2812" y="578"/>
                      <a:pt x="2802" y="578"/>
                    </a:cubicBezTo>
                    <a:cubicBezTo>
                      <a:pt x="2793" y="569"/>
                      <a:pt x="2783" y="569"/>
                      <a:pt x="2783" y="569"/>
                    </a:cubicBezTo>
                    <a:cubicBezTo>
                      <a:pt x="2774" y="569"/>
                      <a:pt x="2774" y="559"/>
                      <a:pt x="2774" y="559"/>
                    </a:cubicBezTo>
                    <a:cubicBezTo>
                      <a:pt x="2765" y="540"/>
                      <a:pt x="2774" y="512"/>
                      <a:pt x="2793" y="502"/>
                    </a:cubicBezTo>
                    <a:cubicBezTo>
                      <a:pt x="2812" y="502"/>
                      <a:pt x="2821" y="493"/>
                      <a:pt x="2821" y="474"/>
                    </a:cubicBezTo>
                    <a:cubicBezTo>
                      <a:pt x="2821" y="474"/>
                      <a:pt x="2821" y="465"/>
                      <a:pt x="2831" y="455"/>
                    </a:cubicBezTo>
                    <a:lnTo>
                      <a:pt x="2840" y="455"/>
                    </a:lnTo>
                    <a:cubicBezTo>
                      <a:pt x="2840" y="446"/>
                      <a:pt x="2840" y="446"/>
                      <a:pt x="2850" y="436"/>
                    </a:cubicBezTo>
                    <a:cubicBezTo>
                      <a:pt x="2850" y="436"/>
                      <a:pt x="2840" y="427"/>
                      <a:pt x="2840" y="427"/>
                    </a:cubicBezTo>
                    <a:cubicBezTo>
                      <a:pt x="2840" y="417"/>
                      <a:pt x="2831" y="408"/>
                      <a:pt x="2831" y="408"/>
                    </a:cubicBezTo>
                    <a:cubicBezTo>
                      <a:pt x="2821" y="389"/>
                      <a:pt x="2812" y="379"/>
                      <a:pt x="2793" y="379"/>
                    </a:cubicBezTo>
                    <a:cubicBezTo>
                      <a:pt x="2793" y="379"/>
                      <a:pt x="2793" y="389"/>
                      <a:pt x="2793" y="389"/>
                    </a:cubicBezTo>
                    <a:lnTo>
                      <a:pt x="2783" y="389"/>
                    </a:lnTo>
                    <a:cubicBezTo>
                      <a:pt x="2765" y="389"/>
                      <a:pt x="2755" y="389"/>
                      <a:pt x="2746" y="379"/>
                    </a:cubicBezTo>
                    <a:lnTo>
                      <a:pt x="2717" y="379"/>
                    </a:lnTo>
                    <a:cubicBezTo>
                      <a:pt x="2717" y="379"/>
                      <a:pt x="2708" y="379"/>
                      <a:pt x="2708" y="370"/>
                    </a:cubicBezTo>
                    <a:lnTo>
                      <a:pt x="2660" y="370"/>
                    </a:lnTo>
                    <a:lnTo>
                      <a:pt x="2670" y="351"/>
                    </a:lnTo>
                    <a:lnTo>
                      <a:pt x="2670" y="342"/>
                    </a:lnTo>
                    <a:lnTo>
                      <a:pt x="2651" y="360"/>
                    </a:lnTo>
                    <a:cubicBezTo>
                      <a:pt x="2651" y="342"/>
                      <a:pt x="2641" y="332"/>
                      <a:pt x="2632" y="332"/>
                    </a:cubicBezTo>
                    <a:cubicBezTo>
                      <a:pt x="2623" y="332"/>
                      <a:pt x="2613" y="332"/>
                      <a:pt x="2604" y="342"/>
                    </a:cubicBezTo>
                    <a:cubicBezTo>
                      <a:pt x="2594" y="342"/>
                      <a:pt x="2594" y="351"/>
                      <a:pt x="2594" y="370"/>
                    </a:cubicBezTo>
                    <a:cubicBezTo>
                      <a:pt x="2594" y="370"/>
                      <a:pt x="2604" y="379"/>
                      <a:pt x="2604" y="389"/>
                    </a:cubicBezTo>
                    <a:lnTo>
                      <a:pt x="2594" y="389"/>
                    </a:lnTo>
                    <a:lnTo>
                      <a:pt x="2594" y="379"/>
                    </a:lnTo>
                    <a:lnTo>
                      <a:pt x="2575" y="398"/>
                    </a:lnTo>
                    <a:cubicBezTo>
                      <a:pt x="2575" y="389"/>
                      <a:pt x="2575" y="389"/>
                      <a:pt x="2566" y="389"/>
                    </a:cubicBezTo>
                    <a:lnTo>
                      <a:pt x="2537" y="389"/>
                    </a:lnTo>
                    <a:cubicBezTo>
                      <a:pt x="2528" y="389"/>
                      <a:pt x="2528" y="389"/>
                      <a:pt x="2518" y="398"/>
                    </a:cubicBezTo>
                    <a:cubicBezTo>
                      <a:pt x="2509" y="408"/>
                      <a:pt x="2490" y="417"/>
                      <a:pt x="2481" y="417"/>
                    </a:cubicBezTo>
                    <a:cubicBezTo>
                      <a:pt x="2471" y="417"/>
                      <a:pt x="2462" y="417"/>
                      <a:pt x="2462" y="427"/>
                    </a:cubicBezTo>
                    <a:cubicBezTo>
                      <a:pt x="2462" y="436"/>
                      <a:pt x="2452" y="446"/>
                      <a:pt x="2443" y="446"/>
                    </a:cubicBezTo>
                    <a:cubicBezTo>
                      <a:pt x="2443" y="446"/>
                      <a:pt x="2433" y="446"/>
                      <a:pt x="2424" y="455"/>
                    </a:cubicBezTo>
                    <a:cubicBezTo>
                      <a:pt x="2424" y="474"/>
                      <a:pt x="2414" y="484"/>
                      <a:pt x="2395" y="484"/>
                    </a:cubicBezTo>
                    <a:lnTo>
                      <a:pt x="2386" y="484"/>
                    </a:lnTo>
                    <a:cubicBezTo>
                      <a:pt x="2381" y="479"/>
                      <a:pt x="2379" y="476"/>
                      <a:pt x="2376" y="476"/>
                    </a:cubicBezTo>
                    <a:cubicBezTo>
                      <a:pt x="2374" y="476"/>
                      <a:pt x="2372" y="479"/>
                      <a:pt x="2367" y="484"/>
                    </a:cubicBezTo>
                    <a:cubicBezTo>
                      <a:pt x="2358" y="474"/>
                      <a:pt x="2358" y="465"/>
                      <a:pt x="2367" y="455"/>
                    </a:cubicBezTo>
                    <a:cubicBezTo>
                      <a:pt x="2367" y="465"/>
                      <a:pt x="2376" y="465"/>
                      <a:pt x="2376" y="465"/>
                    </a:cubicBezTo>
                    <a:cubicBezTo>
                      <a:pt x="2376" y="455"/>
                      <a:pt x="2376" y="455"/>
                      <a:pt x="2376" y="446"/>
                    </a:cubicBezTo>
                    <a:cubicBezTo>
                      <a:pt x="2376" y="436"/>
                      <a:pt x="2386" y="427"/>
                      <a:pt x="2395" y="417"/>
                    </a:cubicBezTo>
                    <a:cubicBezTo>
                      <a:pt x="2414" y="417"/>
                      <a:pt x="2414" y="408"/>
                      <a:pt x="2414" y="398"/>
                    </a:cubicBezTo>
                    <a:cubicBezTo>
                      <a:pt x="2424" y="398"/>
                      <a:pt x="2424" y="398"/>
                      <a:pt x="2424" y="389"/>
                    </a:cubicBezTo>
                    <a:cubicBezTo>
                      <a:pt x="2414" y="389"/>
                      <a:pt x="2414" y="379"/>
                      <a:pt x="2414" y="370"/>
                    </a:cubicBezTo>
                    <a:lnTo>
                      <a:pt x="2386" y="370"/>
                    </a:lnTo>
                    <a:cubicBezTo>
                      <a:pt x="2386" y="370"/>
                      <a:pt x="2395" y="360"/>
                      <a:pt x="2395" y="360"/>
                    </a:cubicBezTo>
                    <a:cubicBezTo>
                      <a:pt x="2405" y="351"/>
                      <a:pt x="2424" y="351"/>
                      <a:pt x="2433" y="342"/>
                    </a:cubicBezTo>
                    <a:cubicBezTo>
                      <a:pt x="2443" y="332"/>
                      <a:pt x="2443" y="323"/>
                      <a:pt x="2433" y="313"/>
                    </a:cubicBezTo>
                    <a:cubicBezTo>
                      <a:pt x="2424" y="304"/>
                      <a:pt x="2405" y="294"/>
                      <a:pt x="2395" y="294"/>
                    </a:cubicBezTo>
                    <a:cubicBezTo>
                      <a:pt x="2386" y="294"/>
                      <a:pt x="2386" y="304"/>
                      <a:pt x="2386" y="304"/>
                    </a:cubicBezTo>
                    <a:lnTo>
                      <a:pt x="2348" y="304"/>
                    </a:lnTo>
                    <a:cubicBezTo>
                      <a:pt x="2339" y="313"/>
                      <a:pt x="2329" y="313"/>
                      <a:pt x="2329" y="323"/>
                    </a:cubicBezTo>
                    <a:cubicBezTo>
                      <a:pt x="2320" y="332"/>
                      <a:pt x="2310" y="332"/>
                      <a:pt x="2291" y="342"/>
                    </a:cubicBezTo>
                    <a:cubicBezTo>
                      <a:pt x="2291" y="342"/>
                      <a:pt x="2282" y="332"/>
                      <a:pt x="2282" y="332"/>
                    </a:cubicBezTo>
                    <a:cubicBezTo>
                      <a:pt x="2282" y="342"/>
                      <a:pt x="2272" y="342"/>
                      <a:pt x="2263" y="342"/>
                    </a:cubicBezTo>
                    <a:cubicBezTo>
                      <a:pt x="2253" y="342"/>
                      <a:pt x="2244" y="351"/>
                      <a:pt x="2244" y="360"/>
                    </a:cubicBezTo>
                    <a:cubicBezTo>
                      <a:pt x="2244" y="360"/>
                      <a:pt x="2244" y="370"/>
                      <a:pt x="2244" y="370"/>
                    </a:cubicBezTo>
                    <a:cubicBezTo>
                      <a:pt x="2253" y="379"/>
                      <a:pt x="2244" y="379"/>
                      <a:pt x="2234" y="389"/>
                    </a:cubicBezTo>
                    <a:lnTo>
                      <a:pt x="2216" y="389"/>
                    </a:lnTo>
                    <a:cubicBezTo>
                      <a:pt x="2216" y="389"/>
                      <a:pt x="2216" y="379"/>
                      <a:pt x="2216" y="379"/>
                    </a:cubicBezTo>
                    <a:cubicBezTo>
                      <a:pt x="2216" y="370"/>
                      <a:pt x="2216" y="370"/>
                      <a:pt x="2216" y="370"/>
                    </a:cubicBezTo>
                    <a:cubicBezTo>
                      <a:pt x="2216" y="360"/>
                      <a:pt x="2206" y="351"/>
                      <a:pt x="2206" y="351"/>
                    </a:cubicBezTo>
                    <a:cubicBezTo>
                      <a:pt x="2206" y="351"/>
                      <a:pt x="2197" y="360"/>
                      <a:pt x="2197" y="360"/>
                    </a:cubicBezTo>
                    <a:cubicBezTo>
                      <a:pt x="2187" y="370"/>
                      <a:pt x="2187" y="370"/>
                      <a:pt x="2187" y="379"/>
                    </a:cubicBezTo>
                    <a:cubicBezTo>
                      <a:pt x="2178" y="379"/>
                      <a:pt x="2178" y="370"/>
                      <a:pt x="2178" y="360"/>
                    </a:cubicBezTo>
                    <a:cubicBezTo>
                      <a:pt x="2187" y="342"/>
                      <a:pt x="2206" y="332"/>
                      <a:pt x="2216" y="323"/>
                    </a:cubicBezTo>
                    <a:cubicBezTo>
                      <a:pt x="2225" y="313"/>
                      <a:pt x="2234" y="304"/>
                      <a:pt x="2225" y="304"/>
                    </a:cubicBezTo>
                    <a:cubicBezTo>
                      <a:pt x="2225" y="294"/>
                      <a:pt x="2225" y="294"/>
                      <a:pt x="2225" y="294"/>
                    </a:cubicBezTo>
                    <a:lnTo>
                      <a:pt x="2206" y="294"/>
                    </a:lnTo>
                    <a:cubicBezTo>
                      <a:pt x="2197" y="285"/>
                      <a:pt x="2197" y="285"/>
                      <a:pt x="2187" y="285"/>
                    </a:cubicBezTo>
                    <a:cubicBezTo>
                      <a:pt x="2178" y="275"/>
                      <a:pt x="2168" y="275"/>
                      <a:pt x="2159" y="266"/>
                    </a:cubicBezTo>
                    <a:lnTo>
                      <a:pt x="2149" y="266"/>
                    </a:lnTo>
                    <a:cubicBezTo>
                      <a:pt x="2149" y="256"/>
                      <a:pt x="2140" y="256"/>
                      <a:pt x="2130" y="247"/>
                    </a:cubicBezTo>
                    <a:cubicBezTo>
                      <a:pt x="2140" y="247"/>
                      <a:pt x="2140" y="247"/>
                      <a:pt x="2140" y="237"/>
                    </a:cubicBezTo>
                    <a:cubicBezTo>
                      <a:pt x="2149" y="218"/>
                      <a:pt x="2140" y="190"/>
                      <a:pt x="2111" y="181"/>
                    </a:cubicBezTo>
                    <a:lnTo>
                      <a:pt x="2083" y="181"/>
                    </a:lnTo>
                    <a:cubicBezTo>
                      <a:pt x="2064" y="171"/>
                      <a:pt x="2055" y="171"/>
                      <a:pt x="2045" y="162"/>
                    </a:cubicBezTo>
                    <a:cubicBezTo>
                      <a:pt x="2036" y="162"/>
                      <a:pt x="2036" y="171"/>
                      <a:pt x="2036" y="171"/>
                    </a:cubicBezTo>
                    <a:cubicBezTo>
                      <a:pt x="2045" y="181"/>
                      <a:pt x="2045" y="190"/>
                      <a:pt x="2055" y="190"/>
                    </a:cubicBezTo>
                    <a:cubicBezTo>
                      <a:pt x="2055" y="200"/>
                      <a:pt x="2055" y="200"/>
                      <a:pt x="2055" y="200"/>
                    </a:cubicBezTo>
                    <a:lnTo>
                      <a:pt x="2055" y="209"/>
                    </a:lnTo>
                    <a:lnTo>
                      <a:pt x="2036" y="190"/>
                    </a:lnTo>
                    <a:cubicBezTo>
                      <a:pt x="2036" y="200"/>
                      <a:pt x="2036" y="200"/>
                      <a:pt x="2036" y="209"/>
                    </a:cubicBezTo>
                    <a:cubicBezTo>
                      <a:pt x="2036" y="218"/>
                      <a:pt x="2026" y="218"/>
                      <a:pt x="2017" y="218"/>
                    </a:cubicBezTo>
                    <a:cubicBezTo>
                      <a:pt x="1998" y="218"/>
                      <a:pt x="1998" y="200"/>
                      <a:pt x="1988" y="190"/>
                    </a:cubicBezTo>
                    <a:cubicBezTo>
                      <a:pt x="1988" y="190"/>
                      <a:pt x="1988" y="181"/>
                      <a:pt x="1988" y="181"/>
                    </a:cubicBezTo>
                    <a:cubicBezTo>
                      <a:pt x="1979" y="181"/>
                      <a:pt x="1979" y="181"/>
                      <a:pt x="1969" y="171"/>
                    </a:cubicBezTo>
                    <a:lnTo>
                      <a:pt x="1960" y="181"/>
                    </a:lnTo>
                    <a:lnTo>
                      <a:pt x="1960" y="181"/>
                    </a:lnTo>
                    <a:lnTo>
                      <a:pt x="1969" y="162"/>
                    </a:lnTo>
                    <a:lnTo>
                      <a:pt x="1960" y="162"/>
                    </a:lnTo>
                    <a:lnTo>
                      <a:pt x="1951" y="171"/>
                    </a:lnTo>
                    <a:cubicBezTo>
                      <a:pt x="1947" y="168"/>
                      <a:pt x="1945" y="167"/>
                      <a:pt x="1944" y="167"/>
                    </a:cubicBezTo>
                    <a:cubicBezTo>
                      <a:pt x="1940" y="167"/>
                      <a:pt x="1938" y="171"/>
                      <a:pt x="1932" y="171"/>
                    </a:cubicBezTo>
                    <a:cubicBezTo>
                      <a:pt x="1932" y="171"/>
                      <a:pt x="1922" y="181"/>
                      <a:pt x="1922" y="181"/>
                    </a:cubicBezTo>
                    <a:cubicBezTo>
                      <a:pt x="1913" y="185"/>
                      <a:pt x="1908" y="188"/>
                      <a:pt x="1904" y="188"/>
                    </a:cubicBezTo>
                    <a:cubicBezTo>
                      <a:pt x="1901" y="188"/>
                      <a:pt x="1898" y="185"/>
                      <a:pt x="1894" y="181"/>
                    </a:cubicBezTo>
                    <a:lnTo>
                      <a:pt x="1894" y="190"/>
                    </a:lnTo>
                    <a:lnTo>
                      <a:pt x="1865" y="181"/>
                    </a:lnTo>
                    <a:cubicBezTo>
                      <a:pt x="1875" y="171"/>
                      <a:pt x="1884" y="162"/>
                      <a:pt x="1884" y="152"/>
                    </a:cubicBezTo>
                    <a:cubicBezTo>
                      <a:pt x="1884" y="143"/>
                      <a:pt x="1894" y="133"/>
                      <a:pt x="1884" y="124"/>
                    </a:cubicBezTo>
                    <a:cubicBezTo>
                      <a:pt x="1875" y="114"/>
                      <a:pt x="1865" y="114"/>
                      <a:pt x="1856" y="114"/>
                    </a:cubicBezTo>
                    <a:cubicBezTo>
                      <a:pt x="1851" y="119"/>
                      <a:pt x="1846" y="121"/>
                      <a:pt x="1842" y="121"/>
                    </a:cubicBezTo>
                    <a:cubicBezTo>
                      <a:pt x="1840" y="121"/>
                      <a:pt x="1839" y="121"/>
                      <a:pt x="1838" y="121"/>
                    </a:cubicBezTo>
                    <a:lnTo>
                      <a:pt x="1838" y="121"/>
                    </a:lnTo>
                    <a:lnTo>
                      <a:pt x="1846" y="171"/>
                    </a:lnTo>
                    <a:cubicBezTo>
                      <a:pt x="1827" y="171"/>
                      <a:pt x="1827" y="181"/>
                      <a:pt x="1809" y="181"/>
                    </a:cubicBezTo>
                    <a:cubicBezTo>
                      <a:pt x="1809" y="181"/>
                      <a:pt x="1809" y="171"/>
                      <a:pt x="1809" y="171"/>
                    </a:cubicBezTo>
                    <a:cubicBezTo>
                      <a:pt x="1818" y="162"/>
                      <a:pt x="1818" y="152"/>
                      <a:pt x="1809" y="143"/>
                    </a:cubicBezTo>
                    <a:cubicBezTo>
                      <a:pt x="1817" y="143"/>
                      <a:pt x="1826" y="135"/>
                      <a:pt x="1834" y="120"/>
                    </a:cubicBezTo>
                    <a:lnTo>
                      <a:pt x="1834" y="120"/>
                    </a:lnTo>
                    <a:cubicBezTo>
                      <a:pt x="1836" y="120"/>
                      <a:pt x="1837" y="121"/>
                      <a:pt x="1838" y="121"/>
                    </a:cubicBezTo>
                    <a:lnTo>
                      <a:pt x="1838" y="121"/>
                    </a:lnTo>
                    <a:lnTo>
                      <a:pt x="1837" y="114"/>
                    </a:lnTo>
                    <a:cubicBezTo>
                      <a:pt x="1836" y="116"/>
                      <a:pt x="1835" y="118"/>
                      <a:pt x="1834" y="120"/>
                    </a:cubicBezTo>
                    <a:lnTo>
                      <a:pt x="1834" y="120"/>
                    </a:lnTo>
                    <a:cubicBezTo>
                      <a:pt x="1832" y="118"/>
                      <a:pt x="1830" y="117"/>
                      <a:pt x="1827" y="114"/>
                    </a:cubicBezTo>
                    <a:cubicBezTo>
                      <a:pt x="1818" y="105"/>
                      <a:pt x="1809" y="105"/>
                      <a:pt x="1799" y="105"/>
                    </a:cubicBezTo>
                    <a:cubicBezTo>
                      <a:pt x="1796" y="102"/>
                      <a:pt x="1794" y="101"/>
                      <a:pt x="1793" y="101"/>
                    </a:cubicBezTo>
                    <a:cubicBezTo>
                      <a:pt x="1790" y="101"/>
                      <a:pt x="1790" y="108"/>
                      <a:pt x="1790" y="114"/>
                    </a:cubicBezTo>
                    <a:cubicBezTo>
                      <a:pt x="1790" y="114"/>
                      <a:pt x="1790" y="124"/>
                      <a:pt x="1790" y="133"/>
                    </a:cubicBezTo>
                    <a:cubicBezTo>
                      <a:pt x="1790" y="133"/>
                      <a:pt x="1780" y="143"/>
                      <a:pt x="1780" y="143"/>
                    </a:cubicBezTo>
                    <a:cubicBezTo>
                      <a:pt x="1771" y="143"/>
                      <a:pt x="1771" y="152"/>
                      <a:pt x="1761" y="152"/>
                    </a:cubicBezTo>
                    <a:lnTo>
                      <a:pt x="1752" y="152"/>
                    </a:lnTo>
                    <a:cubicBezTo>
                      <a:pt x="1752" y="143"/>
                      <a:pt x="1752" y="143"/>
                      <a:pt x="1752" y="133"/>
                    </a:cubicBezTo>
                    <a:cubicBezTo>
                      <a:pt x="1752" y="124"/>
                      <a:pt x="1752" y="124"/>
                      <a:pt x="1742" y="114"/>
                    </a:cubicBezTo>
                    <a:cubicBezTo>
                      <a:pt x="1733" y="114"/>
                      <a:pt x="1733" y="114"/>
                      <a:pt x="1723" y="124"/>
                    </a:cubicBezTo>
                    <a:cubicBezTo>
                      <a:pt x="1723" y="119"/>
                      <a:pt x="1721" y="117"/>
                      <a:pt x="1719" y="117"/>
                    </a:cubicBezTo>
                    <a:cubicBezTo>
                      <a:pt x="1716" y="117"/>
                      <a:pt x="1714" y="119"/>
                      <a:pt x="1714" y="124"/>
                    </a:cubicBezTo>
                    <a:cubicBezTo>
                      <a:pt x="1704" y="124"/>
                      <a:pt x="1704" y="124"/>
                      <a:pt x="1695" y="133"/>
                    </a:cubicBezTo>
                    <a:cubicBezTo>
                      <a:pt x="1704" y="124"/>
                      <a:pt x="1695" y="105"/>
                      <a:pt x="1695" y="95"/>
                    </a:cubicBezTo>
                    <a:cubicBezTo>
                      <a:pt x="1695" y="95"/>
                      <a:pt x="1695" y="86"/>
                      <a:pt x="1695" y="86"/>
                    </a:cubicBezTo>
                    <a:cubicBezTo>
                      <a:pt x="1695" y="86"/>
                      <a:pt x="1685" y="86"/>
                      <a:pt x="1685" y="95"/>
                    </a:cubicBezTo>
                    <a:cubicBezTo>
                      <a:pt x="1676" y="95"/>
                      <a:pt x="1667" y="105"/>
                      <a:pt x="1657" y="114"/>
                    </a:cubicBezTo>
                    <a:lnTo>
                      <a:pt x="1657" y="105"/>
                    </a:lnTo>
                    <a:cubicBezTo>
                      <a:pt x="1648" y="114"/>
                      <a:pt x="1638" y="124"/>
                      <a:pt x="1638" y="143"/>
                    </a:cubicBezTo>
                    <a:lnTo>
                      <a:pt x="1619" y="143"/>
                    </a:lnTo>
                    <a:cubicBezTo>
                      <a:pt x="1619" y="143"/>
                      <a:pt x="1610" y="133"/>
                      <a:pt x="1610" y="133"/>
                    </a:cubicBezTo>
                    <a:cubicBezTo>
                      <a:pt x="1610" y="124"/>
                      <a:pt x="1610" y="114"/>
                      <a:pt x="1610" y="105"/>
                    </a:cubicBezTo>
                    <a:cubicBezTo>
                      <a:pt x="1610" y="95"/>
                      <a:pt x="1610" y="95"/>
                      <a:pt x="1600" y="95"/>
                    </a:cubicBezTo>
                    <a:cubicBezTo>
                      <a:pt x="1600" y="86"/>
                      <a:pt x="1600" y="86"/>
                      <a:pt x="1591" y="86"/>
                    </a:cubicBezTo>
                    <a:cubicBezTo>
                      <a:pt x="1581" y="86"/>
                      <a:pt x="1581" y="86"/>
                      <a:pt x="1581" y="95"/>
                    </a:cubicBezTo>
                    <a:cubicBezTo>
                      <a:pt x="1577" y="100"/>
                      <a:pt x="1574" y="103"/>
                      <a:pt x="1573" y="103"/>
                    </a:cubicBezTo>
                    <a:cubicBezTo>
                      <a:pt x="1572" y="103"/>
                      <a:pt x="1572" y="100"/>
                      <a:pt x="1572" y="95"/>
                    </a:cubicBezTo>
                    <a:cubicBezTo>
                      <a:pt x="1562" y="95"/>
                      <a:pt x="1553" y="95"/>
                      <a:pt x="1544" y="86"/>
                    </a:cubicBezTo>
                    <a:lnTo>
                      <a:pt x="1534" y="86"/>
                    </a:lnTo>
                    <a:cubicBezTo>
                      <a:pt x="1544" y="67"/>
                      <a:pt x="1525" y="58"/>
                      <a:pt x="1515" y="48"/>
                    </a:cubicBezTo>
                    <a:lnTo>
                      <a:pt x="1506" y="48"/>
                    </a:lnTo>
                    <a:cubicBezTo>
                      <a:pt x="1502" y="52"/>
                      <a:pt x="1499" y="54"/>
                      <a:pt x="1497" y="54"/>
                    </a:cubicBezTo>
                    <a:cubicBezTo>
                      <a:pt x="1495" y="54"/>
                      <a:pt x="1492" y="50"/>
                      <a:pt x="1487" y="39"/>
                    </a:cubicBezTo>
                    <a:cubicBezTo>
                      <a:pt x="1487" y="29"/>
                      <a:pt x="1487" y="20"/>
                      <a:pt x="1487" y="20"/>
                    </a:cubicBezTo>
                    <a:lnTo>
                      <a:pt x="1468" y="20"/>
                    </a:lnTo>
                    <a:cubicBezTo>
                      <a:pt x="1458" y="20"/>
                      <a:pt x="1458" y="20"/>
                      <a:pt x="1468" y="39"/>
                    </a:cubicBezTo>
                    <a:lnTo>
                      <a:pt x="1458" y="39"/>
                    </a:lnTo>
                    <a:cubicBezTo>
                      <a:pt x="1458" y="39"/>
                      <a:pt x="1458" y="29"/>
                      <a:pt x="1449" y="29"/>
                    </a:cubicBezTo>
                    <a:cubicBezTo>
                      <a:pt x="1449" y="10"/>
                      <a:pt x="1430" y="10"/>
                      <a:pt x="1420" y="1"/>
                    </a:cubicBezTo>
                    <a:lnTo>
                      <a:pt x="1411" y="1"/>
                    </a:lnTo>
                    <a:lnTo>
                      <a:pt x="1373" y="10"/>
                    </a:lnTo>
                    <a:cubicBezTo>
                      <a:pt x="1364" y="10"/>
                      <a:pt x="1364" y="20"/>
                      <a:pt x="1373" y="29"/>
                    </a:cubicBezTo>
                    <a:cubicBezTo>
                      <a:pt x="1373" y="29"/>
                      <a:pt x="1373" y="29"/>
                      <a:pt x="1373" y="39"/>
                    </a:cubicBezTo>
                    <a:lnTo>
                      <a:pt x="1345" y="39"/>
                    </a:lnTo>
                    <a:cubicBezTo>
                      <a:pt x="1345" y="29"/>
                      <a:pt x="1335" y="20"/>
                      <a:pt x="1335" y="10"/>
                    </a:cubicBezTo>
                    <a:cubicBezTo>
                      <a:pt x="1335" y="10"/>
                      <a:pt x="1335" y="1"/>
                      <a:pt x="132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7" name="Google Shape;547;p33"/>
              <p:cNvSpPr/>
              <p:nvPr/>
            </p:nvSpPr>
            <p:spPr>
              <a:xfrm>
                <a:off x="10083208" y="2983485"/>
                <a:ext cx="8129" cy="8806"/>
              </a:xfrm>
              <a:custGeom>
                <a:rect b="b" l="l" r="r" t="t"/>
                <a:pathLst>
                  <a:path extrusionOk="0" h="52" w="48">
                    <a:moveTo>
                      <a:pt x="27" y="0"/>
                    </a:moveTo>
                    <a:cubicBezTo>
                      <a:pt x="24" y="0"/>
                      <a:pt x="22" y="1"/>
                      <a:pt x="19" y="4"/>
                    </a:cubicBezTo>
                    <a:cubicBezTo>
                      <a:pt x="9" y="4"/>
                      <a:pt x="0" y="4"/>
                      <a:pt x="9" y="14"/>
                    </a:cubicBezTo>
                    <a:cubicBezTo>
                      <a:pt x="9" y="23"/>
                      <a:pt x="19" y="33"/>
                      <a:pt x="19" y="52"/>
                    </a:cubicBezTo>
                    <a:lnTo>
                      <a:pt x="28" y="33"/>
                    </a:lnTo>
                    <a:cubicBezTo>
                      <a:pt x="28" y="33"/>
                      <a:pt x="38" y="42"/>
                      <a:pt x="38" y="42"/>
                    </a:cubicBezTo>
                    <a:lnTo>
                      <a:pt x="47" y="42"/>
                    </a:lnTo>
                    <a:cubicBezTo>
                      <a:pt x="47" y="42"/>
                      <a:pt x="47" y="42"/>
                      <a:pt x="38" y="33"/>
                    </a:cubicBezTo>
                    <a:cubicBezTo>
                      <a:pt x="38" y="33"/>
                      <a:pt x="38" y="23"/>
                      <a:pt x="38" y="23"/>
                    </a:cubicBezTo>
                    <a:cubicBezTo>
                      <a:pt x="38" y="23"/>
                      <a:pt x="38" y="14"/>
                      <a:pt x="38" y="14"/>
                    </a:cubicBezTo>
                    <a:cubicBezTo>
                      <a:pt x="38" y="7"/>
                      <a:pt x="33" y="0"/>
                      <a:pt x="2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8" name="Google Shape;548;p33"/>
              <p:cNvSpPr/>
              <p:nvPr/>
            </p:nvSpPr>
            <p:spPr>
              <a:xfrm>
                <a:off x="10094385" y="2984162"/>
                <a:ext cx="3387" cy="3387"/>
              </a:xfrm>
              <a:custGeom>
                <a:rect b="b" l="l" r="r" t="t"/>
                <a:pathLst>
                  <a:path extrusionOk="0" h="20" w="20">
                    <a:moveTo>
                      <a:pt x="19" y="0"/>
                    </a:moveTo>
                    <a:lnTo>
                      <a:pt x="0" y="19"/>
                    </a:lnTo>
                    <a:lnTo>
                      <a:pt x="10" y="19"/>
                    </a:lnTo>
                    <a:cubicBezTo>
                      <a:pt x="19" y="19"/>
                      <a:pt x="19" y="10"/>
                      <a:pt x="1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9" name="Google Shape;549;p33"/>
              <p:cNvSpPr/>
              <p:nvPr/>
            </p:nvSpPr>
            <p:spPr>
              <a:xfrm>
                <a:off x="9977363" y="2980944"/>
                <a:ext cx="3387" cy="1694"/>
              </a:xfrm>
              <a:custGeom>
                <a:rect b="b" l="l" r="r" t="t"/>
                <a:pathLst>
                  <a:path extrusionOk="0" h="10" w="20">
                    <a:moveTo>
                      <a:pt x="0" y="0"/>
                    </a:moveTo>
                    <a:lnTo>
                      <a:pt x="0" y="10"/>
                    </a:lnTo>
                    <a:lnTo>
                      <a:pt x="19" y="1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0" name="Google Shape;550;p33"/>
              <p:cNvSpPr/>
              <p:nvPr/>
            </p:nvSpPr>
            <p:spPr>
              <a:xfrm>
                <a:off x="9768891" y="2990597"/>
                <a:ext cx="3387" cy="6435"/>
              </a:xfrm>
              <a:custGeom>
                <a:rect b="b" l="l" r="r" t="t"/>
                <a:pathLst>
                  <a:path extrusionOk="0" h="38" w="20">
                    <a:moveTo>
                      <a:pt x="10" y="0"/>
                    </a:moveTo>
                    <a:cubicBezTo>
                      <a:pt x="1" y="10"/>
                      <a:pt x="1" y="28"/>
                      <a:pt x="20" y="38"/>
                    </a:cubicBezTo>
                    <a:cubicBezTo>
                      <a:pt x="20" y="28"/>
                      <a:pt x="20" y="10"/>
                      <a:pt x="1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1" name="Google Shape;551;p33"/>
              <p:cNvSpPr/>
              <p:nvPr/>
            </p:nvSpPr>
            <p:spPr>
              <a:xfrm>
                <a:off x="9661522" y="2995339"/>
                <a:ext cx="1863" cy="1694"/>
              </a:xfrm>
              <a:custGeom>
                <a:rect b="b" l="l" r="r" t="t"/>
                <a:pathLst>
                  <a:path extrusionOk="0" h="10" w="11">
                    <a:moveTo>
                      <a:pt x="1" y="0"/>
                    </a:moveTo>
                    <a:cubicBezTo>
                      <a:pt x="1" y="0"/>
                      <a:pt x="1" y="10"/>
                      <a:pt x="10" y="10"/>
                    </a:cubicBezTo>
                    <a:cubicBezTo>
                      <a:pt x="10" y="10"/>
                      <a:pt x="10" y="0"/>
                      <a:pt x="1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2" name="Google Shape;552;p33"/>
              <p:cNvSpPr/>
              <p:nvPr/>
            </p:nvSpPr>
            <p:spPr>
              <a:xfrm>
                <a:off x="9602249" y="2740465"/>
                <a:ext cx="9822" cy="16258"/>
              </a:xfrm>
              <a:custGeom>
                <a:rect b="b" l="l" r="r" t="t"/>
                <a:pathLst>
                  <a:path extrusionOk="0" h="96" w="58">
                    <a:moveTo>
                      <a:pt x="19" y="1"/>
                    </a:moveTo>
                    <a:cubicBezTo>
                      <a:pt x="19" y="10"/>
                      <a:pt x="10" y="19"/>
                      <a:pt x="10" y="29"/>
                    </a:cubicBezTo>
                    <a:cubicBezTo>
                      <a:pt x="10" y="29"/>
                      <a:pt x="0" y="38"/>
                      <a:pt x="0" y="48"/>
                    </a:cubicBezTo>
                    <a:cubicBezTo>
                      <a:pt x="0" y="67"/>
                      <a:pt x="0" y="76"/>
                      <a:pt x="10" y="95"/>
                    </a:cubicBezTo>
                    <a:cubicBezTo>
                      <a:pt x="10" y="86"/>
                      <a:pt x="19" y="86"/>
                      <a:pt x="19" y="86"/>
                    </a:cubicBezTo>
                    <a:cubicBezTo>
                      <a:pt x="24" y="81"/>
                      <a:pt x="26" y="79"/>
                      <a:pt x="29" y="79"/>
                    </a:cubicBezTo>
                    <a:cubicBezTo>
                      <a:pt x="31" y="79"/>
                      <a:pt x="34" y="81"/>
                      <a:pt x="38" y="86"/>
                    </a:cubicBezTo>
                    <a:cubicBezTo>
                      <a:pt x="38" y="95"/>
                      <a:pt x="38" y="95"/>
                      <a:pt x="48" y="95"/>
                    </a:cubicBezTo>
                    <a:cubicBezTo>
                      <a:pt x="38" y="86"/>
                      <a:pt x="48" y="76"/>
                      <a:pt x="57" y="67"/>
                    </a:cubicBezTo>
                    <a:cubicBezTo>
                      <a:pt x="48" y="67"/>
                      <a:pt x="38" y="67"/>
                      <a:pt x="29" y="57"/>
                    </a:cubicBezTo>
                    <a:lnTo>
                      <a:pt x="38" y="57"/>
                    </a:lnTo>
                    <a:cubicBezTo>
                      <a:pt x="38" y="48"/>
                      <a:pt x="38" y="48"/>
                      <a:pt x="48" y="38"/>
                    </a:cubicBezTo>
                    <a:cubicBezTo>
                      <a:pt x="48" y="29"/>
                      <a:pt x="38" y="29"/>
                      <a:pt x="38" y="29"/>
                    </a:cubicBezTo>
                    <a:cubicBezTo>
                      <a:pt x="29" y="29"/>
                      <a:pt x="29" y="19"/>
                      <a:pt x="29" y="19"/>
                    </a:cubicBezTo>
                    <a:cubicBezTo>
                      <a:pt x="19" y="10"/>
                      <a:pt x="19" y="10"/>
                      <a:pt x="19" y="10"/>
                    </a:cubicBezTo>
                    <a:lnTo>
                      <a:pt x="19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3" name="Google Shape;553;p33"/>
              <p:cNvSpPr/>
              <p:nvPr/>
            </p:nvSpPr>
            <p:spPr>
              <a:xfrm>
                <a:off x="9605467" y="2759771"/>
                <a:ext cx="6605" cy="8129"/>
              </a:xfrm>
              <a:custGeom>
                <a:rect b="b" l="l" r="r" t="t"/>
                <a:pathLst>
                  <a:path extrusionOk="0" h="48" w="39">
                    <a:moveTo>
                      <a:pt x="10" y="0"/>
                    </a:moveTo>
                    <a:cubicBezTo>
                      <a:pt x="10" y="19"/>
                      <a:pt x="10" y="28"/>
                      <a:pt x="0" y="47"/>
                    </a:cubicBezTo>
                    <a:lnTo>
                      <a:pt x="10" y="47"/>
                    </a:lnTo>
                    <a:cubicBezTo>
                      <a:pt x="19" y="47"/>
                      <a:pt x="29" y="47"/>
                      <a:pt x="38" y="38"/>
                    </a:cubicBezTo>
                    <a:cubicBezTo>
                      <a:pt x="19" y="38"/>
                      <a:pt x="19" y="28"/>
                      <a:pt x="19" y="19"/>
                    </a:cubicBezTo>
                    <a:cubicBezTo>
                      <a:pt x="19" y="10"/>
                      <a:pt x="19" y="10"/>
                      <a:pt x="1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4" name="Google Shape;554;p33"/>
              <p:cNvSpPr/>
              <p:nvPr/>
            </p:nvSpPr>
            <p:spPr>
              <a:xfrm>
                <a:off x="9610208" y="2756554"/>
                <a:ext cx="3387" cy="8129"/>
              </a:xfrm>
              <a:custGeom>
                <a:rect b="b" l="l" r="r" t="t"/>
                <a:pathLst>
                  <a:path extrusionOk="0" h="48" w="20">
                    <a:moveTo>
                      <a:pt x="10" y="0"/>
                    </a:moveTo>
                    <a:cubicBezTo>
                      <a:pt x="10" y="0"/>
                      <a:pt x="1" y="10"/>
                      <a:pt x="1" y="10"/>
                    </a:cubicBezTo>
                    <a:cubicBezTo>
                      <a:pt x="1" y="19"/>
                      <a:pt x="1" y="29"/>
                      <a:pt x="1" y="38"/>
                    </a:cubicBezTo>
                    <a:cubicBezTo>
                      <a:pt x="1" y="38"/>
                      <a:pt x="10" y="47"/>
                      <a:pt x="10" y="47"/>
                    </a:cubicBezTo>
                    <a:cubicBezTo>
                      <a:pt x="20" y="47"/>
                      <a:pt x="20" y="38"/>
                      <a:pt x="20" y="38"/>
                    </a:cubicBezTo>
                    <a:cubicBezTo>
                      <a:pt x="20" y="29"/>
                      <a:pt x="20" y="19"/>
                      <a:pt x="20" y="10"/>
                    </a:cubicBezTo>
                    <a:cubicBezTo>
                      <a:pt x="10" y="10"/>
                      <a:pt x="10" y="0"/>
                      <a:pt x="1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5" name="Google Shape;555;p33"/>
              <p:cNvSpPr/>
              <p:nvPr/>
            </p:nvSpPr>
            <p:spPr>
              <a:xfrm>
                <a:off x="9860341" y="2974509"/>
                <a:ext cx="3387" cy="4911"/>
              </a:xfrm>
              <a:custGeom>
                <a:rect b="b" l="l" r="r" t="t"/>
                <a:pathLst>
                  <a:path extrusionOk="0" h="29" w="20">
                    <a:moveTo>
                      <a:pt x="10" y="0"/>
                    </a:moveTo>
                    <a:cubicBezTo>
                      <a:pt x="10" y="0"/>
                      <a:pt x="0" y="0"/>
                      <a:pt x="0" y="10"/>
                    </a:cubicBezTo>
                    <a:cubicBezTo>
                      <a:pt x="0" y="10"/>
                      <a:pt x="0" y="19"/>
                      <a:pt x="0" y="19"/>
                    </a:cubicBezTo>
                    <a:cubicBezTo>
                      <a:pt x="10" y="19"/>
                      <a:pt x="10" y="29"/>
                      <a:pt x="19" y="29"/>
                    </a:cubicBezTo>
                    <a:cubicBezTo>
                      <a:pt x="19" y="19"/>
                      <a:pt x="19" y="19"/>
                      <a:pt x="19" y="10"/>
                    </a:cubicBezTo>
                    <a:cubicBezTo>
                      <a:pt x="19" y="10"/>
                      <a:pt x="10" y="0"/>
                      <a:pt x="1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6" name="Google Shape;556;p33"/>
              <p:cNvSpPr/>
              <p:nvPr/>
            </p:nvSpPr>
            <p:spPr>
              <a:xfrm>
                <a:off x="9863559" y="2972816"/>
                <a:ext cx="1693" cy="1863"/>
              </a:xfrm>
              <a:custGeom>
                <a:rect b="b" l="l" r="r" t="t"/>
                <a:pathLst>
                  <a:path extrusionOk="0" h="11" w="10">
                    <a:moveTo>
                      <a:pt x="10" y="1"/>
                    </a:moveTo>
                    <a:cubicBezTo>
                      <a:pt x="10" y="1"/>
                      <a:pt x="0" y="10"/>
                      <a:pt x="10" y="10"/>
                    </a:cubicBezTo>
                    <a:cubicBezTo>
                      <a:pt x="10" y="10"/>
                      <a:pt x="10" y="1"/>
                      <a:pt x="1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7" name="Google Shape;557;p33"/>
              <p:cNvSpPr/>
              <p:nvPr/>
            </p:nvSpPr>
            <p:spPr>
              <a:xfrm>
                <a:off x="9754496" y="2762989"/>
                <a:ext cx="1863" cy="1694"/>
              </a:xfrm>
              <a:custGeom>
                <a:rect b="b" l="l" r="r" t="t"/>
                <a:pathLst>
                  <a:path extrusionOk="0" h="10" w="11">
                    <a:moveTo>
                      <a:pt x="10" y="0"/>
                    </a:moveTo>
                    <a:cubicBezTo>
                      <a:pt x="1" y="0"/>
                      <a:pt x="1" y="0"/>
                      <a:pt x="1" y="9"/>
                    </a:cubicBezTo>
                    <a:lnTo>
                      <a:pt x="1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8" name="Google Shape;558;p33"/>
              <p:cNvSpPr/>
              <p:nvPr/>
            </p:nvSpPr>
            <p:spPr>
              <a:xfrm>
                <a:off x="10026983" y="2908801"/>
                <a:ext cx="1863" cy="1694"/>
              </a:xfrm>
              <a:custGeom>
                <a:rect b="b" l="l" r="r" t="t"/>
                <a:pathLst>
                  <a:path extrusionOk="0" h="10" w="11">
                    <a:moveTo>
                      <a:pt x="1" y="0"/>
                    </a:moveTo>
                    <a:cubicBezTo>
                      <a:pt x="1" y="0"/>
                      <a:pt x="1" y="10"/>
                      <a:pt x="1" y="10"/>
                    </a:cubicBezTo>
                    <a:lnTo>
                      <a:pt x="1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9" name="Google Shape;559;p33"/>
              <p:cNvSpPr/>
              <p:nvPr/>
            </p:nvSpPr>
            <p:spPr>
              <a:xfrm>
                <a:off x="9695223" y="2882890"/>
                <a:ext cx="9822" cy="9653"/>
              </a:xfrm>
              <a:custGeom>
                <a:rect b="b" l="l" r="r" t="t"/>
                <a:pathLst>
                  <a:path extrusionOk="0" h="57" w="58">
                    <a:moveTo>
                      <a:pt x="50" y="0"/>
                    </a:moveTo>
                    <a:cubicBezTo>
                      <a:pt x="31" y="0"/>
                      <a:pt x="0" y="32"/>
                      <a:pt x="0" y="49"/>
                    </a:cubicBezTo>
                    <a:cubicBezTo>
                      <a:pt x="5" y="54"/>
                      <a:pt x="10" y="56"/>
                      <a:pt x="13" y="56"/>
                    </a:cubicBezTo>
                    <a:cubicBezTo>
                      <a:pt x="17" y="56"/>
                      <a:pt x="19" y="54"/>
                      <a:pt x="19" y="49"/>
                    </a:cubicBezTo>
                    <a:cubicBezTo>
                      <a:pt x="19" y="40"/>
                      <a:pt x="19" y="40"/>
                      <a:pt x="29" y="40"/>
                    </a:cubicBezTo>
                    <a:lnTo>
                      <a:pt x="38" y="40"/>
                    </a:lnTo>
                    <a:cubicBezTo>
                      <a:pt x="38" y="30"/>
                      <a:pt x="38" y="30"/>
                      <a:pt x="38" y="30"/>
                    </a:cubicBezTo>
                    <a:cubicBezTo>
                      <a:pt x="29" y="21"/>
                      <a:pt x="38" y="11"/>
                      <a:pt x="48" y="11"/>
                    </a:cubicBezTo>
                    <a:cubicBezTo>
                      <a:pt x="48" y="11"/>
                      <a:pt x="57" y="11"/>
                      <a:pt x="57" y="2"/>
                    </a:cubicBezTo>
                    <a:cubicBezTo>
                      <a:pt x="55" y="1"/>
                      <a:pt x="53" y="0"/>
                      <a:pt x="5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0" name="Google Shape;560;p33"/>
              <p:cNvSpPr/>
              <p:nvPr/>
            </p:nvSpPr>
            <p:spPr>
              <a:xfrm>
                <a:off x="9974146" y="2879842"/>
                <a:ext cx="20999" cy="11516"/>
              </a:xfrm>
              <a:custGeom>
                <a:rect b="b" l="l" r="r" t="t"/>
                <a:pathLst>
                  <a:path extrusionOk="0" h="68" w="124">
                    <a:moveTo>
                      <a:pt x="57" y="1"/>
                    </a:moveTo>
                    <a:cubicBezTo>
                      <a:pt x="57" y="1"/>
                      <a:pt x="57" y="10"/>
                      <a:pt x="67" y="10"/>
                    </a:cubicBezTo>
                    <a:cubicBezTo>
                      <a:pt x="67" y="20"/>
                      <a:pt x="67" y="20"/>
                      <a:pt x="67" y="29"/>
                    </a:cubicBezTo>
                    <a:lnTo>
                      <a:pt x="57" y="29"/>
                    </a:lnTo>
                    <a:cubicBezTo>
                      <a:pt x="48" y="20"/>
                      <a:pt x="38" y="20"/>
                      <a:pt x="29" y="10"/>
                    </a:cubicBezTo>
                    <a:cubicBezTo>
                      <a:pt x="29" y="10"/>
                      <a:pt x="25" y="6"/>
                      <a:pt x="22" y="6"/>
                    </a:cubicBezTo>
                    <a:cubicBezTo>
                      <a:pt x="20" y="6"/>
                      <a:pt x="19" y="7"/>
                      <a:pt x="19" y="10"/>
                    </a:cubicBezTo>
                    <a:cubicBezTo>
                      <a:pt x="19" y="20"/>
                      <a:pt x="10" y="29"/>
                      <a:pt x="10" y="39"/>
                    </a:cubicBezTo>
                    <a:cubicBezTo>
                      <a:pt x="0" y="48"/>
                      <a:pt x="10" y="48"/>
                      <a:pt x="19" y="48"/>
                    </a:cubicBezTo>
                    <a:cubicBezTo>
                      <a:pt x="29" y="48"/>
                      <a:pt x="38" y="48"/>
                      <a:pt x="57" y="58"/>
                    </a:cubicBezTo>
                    <a:cubicBezTo>
                      <a:pt x="57" y="58"/>
                      <a:pt x="57" y="58"/>
                      <a:pt x="67" y="67"/>
                    </a:cubicBezTo>
                    <a:cubicBezTo>
                      <a:pt x="67" y="67"/>
                      <a:pt x="76" y="67"/>
                      <a:pt x="76" y="58"/>
                    </a:cubicBezTo>
                    <a:cubicBezTo>
                      <a:pt x="86" y="48"/>
                      <a:pt x="86" y="48"/>
                      <a:pt x="86" y="39"/>
                    </a:cubicBezTo>
                    <a:cubicBezTo>
                      <a:pt x="86" y="29"/>
                      <a:pt x="86" y="29"/>
                      <a:pt x="95" y="29"/>
                    </a:cubicBezTo>
                    <a:cubicBezTo>
                      <a:pt x="104" y="29"/>
                      <a:pt x="114" y="10"/>
                      <a:pt x="123" y="1"/>
                    </a:cubicBezTo>
                    <a:cubicBezTo>
                      <a:pt x="114" y="1"/>
                      <a:pt x="114" y="10"/>
                      <a:pt x="104" y="10"/>
                    </a:cubicBezTo>
                    <a:cubicBezTo>
                      <a:pt x="101" y="7"/>
                      <a:pt x="98" y="6"/>
                      <a:pt x="95" y="6"/>
                    </a:cubicBezTo>
                    <a:cubicBezTo>
                      <a:pt x="89" y="6"/>
                      <a:pt x="82" y="10"/>
                      <a:pt x="76" y="10"/>
                    </a:cubicBezTo>
                    <a:cubicBezTo>
                      <a:pt x="76" y="1"/>
                      <a:pt x="76" y="1"/>
                      <a:pt x="7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1" name="Google Shape;561;p33"/>
              <p:cNvSpPr/>
              <p:nvPr/>
            </p:nvSpPr>
            <p:spPr>
              <a:xfrm>
                <a:off x="9873212" y="2873576"/>
                <a:ext cx="1693" cy="3387"/>
              </a:xfrm>
              <a:custGeom>
                <a:rect b="b" l="l" r="r" t="t"/>
                <a:pathLst>
                  <a:path extrusionOk="0" h="20" w="10">
                    <a:moveTo>
                      <a:pt x="10" y="0"/>
                    </a:moveTo>
                    <a:cubicBezTo>
                      <a:pt x="0" y="10"/>
                      <a:pt x="0" y="10"/>
                      <a:pt x="0" y="19"/>
                    </a:cubicBezTo>
                    <a:lnTo>
                      <a:pt x="10" y="19"/>
                    </a:lnTo>
                    <a:cubicBezTo>
                      <a:pt x="10" y="10"/>
                      <a:pt x="10" y="10"/>
                      <a:pt x="1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2" name="Google Shape;562;p33"/>
              <p:cNvSpPr/>
              <p:nvPr/>
            </p:nvSpPr>
            <p:spPr>
              <a:xfrm>
                <a:off x="9704876" y="2756554"/>
                <a:ext cx="4911" cy="1694"/>
              </a:xfrm>
              <a:custGeom>
                <a:rect b="b" l="l" r="r" t="t"/>
                <a:pathLst>
                  <a:path extrusionOk="0" h="10" w="29">
                    <a:moveTo>
                      <a:pt x="0" y="0"/>
                    </a:moveTo>
                    <a:lnTo>
                      <a:pt x="29" y="10"/>
                    </a:lnTo>
                    <a:cubicBezTo>
                      <a:pt x="29" y="0"/>
                      <a:pt x="19" y="0"/>
                      <a:pt x="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3" name="Google Shape;563;p33"/>
              <p:cNvSpPr/>
              <p:nvPr/>
            </p:nvSpPr>
            <p:spPr>
              <a:xfrm>
                <a:off x="10046289" y="2902365"/>
                <a:ext cx="1693" cy="1694"/>
              </a:xfrm>
              <a:custGeom>
                <a:rect b="b" l="l" r="r" t="t"/>
                <a:pathLst>
                  <a:path extrusionOk="0" h="10" w="10">
                    <a:moveTo>
                      <a:pt x="10" y="1"/>
                    </a:moveTo>
                    <a:lnTo>
                      <a:pt x="0" y="10"/>
                    </a:lnTo>
                    <a:lnTo>
                      <a:pt x="10" y="10"/>
                    </a:lnTo>
                    <a:lnTo>
                      <a:pt x="1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4" name="Google Shape;564;p33"/>
              <p:cNvSpPr/>
              <p:nvPr/>
            </p:nvSpPr>
            <p:spPr>
              <a:xfrm>
                <a:off x="9825116" y="2705240"/>
                <a:ext cx="19306" cy="11008"/>
              </a:xfrm>
              <a:custGeom>
                <a:rect b="b" l="l" r="r" t="t"/>
                <a:pathLst>
                  <a:path extrusionOk="0" h="65" w="114">
                    <a:moveTo>
                      <a:pt x="85" y="0"/>
                    </a:moveTo>
                    <a:cubicBezTo>
                      <a:pt x="85" y="10"/>
                      <a:pt x="76" y="10"/>
                      <a:pt x="76" y="10"/>
                    </a:cubicBezTo>
                    <a:lnTo>
                      <a:pt x="57" y="10"/>
                    </a:lnTo>
                    <a:cubicBezTo>
                      <a:pt x="57" y="10"/>
                      <a:pt x="47" y="19"/>
                      <a:pt x="38" y="19"/>
                    </a:cubicBezTo>
                    <a:lnTo>
                      <a:pt x="0" y="19"/>
                    </a:lnTo>
                    <a:lnTo>
                      <a:pt x="0" y="29"/>
                    </a:lnTo>
                    <a:lnTo>
                      <a:pt x="38" y="29"/>
                    </a:lnTo>
                    <a:cubicBezTo>
                      <a:pt x="57" y="29"/>
                      <a:pt x="76" y="38"/>
                      <a:pt x="85" y="57"/>
                    </a:cubicBezTo>
                    <a:cubicBezTo>
                      <a:pt x="85" y="62"/>
                      <a:pt x="88" y="64"/>
                      <a:pt x="90" y="64"/>
                    </a:cubicBezTo>
                    <a:cubicBezTo>
                      <a:pt x="92" y="64"/>
                      <a:pt x="95" y="62"/>
                      <a:pt x="95" y="57"/>
                    </a:cubicBezTo>
                    <a:cubicBezTo>
                      <a:pt x="104" y="48"/>
                      <a:pt x="114" y="29"/>
                      <a:pt x="104" y="19"/>
                    </a:cubicBezTo>
                    <a:cubicBezTo>
                      <a:pt x="104" y="19"/>
                      <a:pt x="104" y="10"/>
                      <a:pt x="104" y="10"/>
                    </a:cubicBezTo>
                    <a:cubicBezTo>
                      <a:pt x="95" y="10"/>
                      <a:pt x="85" y="0"/>
                      <a:pt x="8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5" name="Google Shape;565;p33"/>
              <p:cNvSpPr/>
              <p:nvPr/>
            </p:nvSpPr>
            <p:spPr>
              <a:xfrm>
                <a:off x="9815463" y="2876793"/>
                <a:ext cx="1693" cy="3218"/>
              </a:xfrm>
              <a:custGeom>
                <a:rect b="b" l="l" r="r" t="t"/>
                <a:pathLst>
                  <a:path extrusionOk="0" h="19" w="10">
                    <a:moveTo>
                      <a:pt x="10" y="0"/>
                    </a:moveTo>
                    <a:cubicBezTo>
                      <a:pt x="10" y="0"/>
                      <a:pt x="0" y="10"/>
                      <a:pt x="0" y="10"/>
                    </a:cubicBezTo>
                    <a:cubicBezTo>
                      <a:pt x="0" y="10"/>
                      <a:pt x="10" y="10"/>
                      <a:pt x="10" y="19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0" y="0"/>
                      <a:pt x="10" y="0"/>
                      <a:pt x="1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6" name="Google Shape;566;p33"/>
              <p:cNvSpPr/>
              <p:nvPr/>
            </p:nvSpPr>
            <p:spPr>
              <a:xfrm>
                <a:off x="9757714" y="2849528"/>
                <a:ext cx="1863" cy="4911"/>
              </a:xfrm>
              <a:custGeom>
                <a:rect b="b" l="l" r="r" t="t"/>
                <a:pathLst>
                  <a:path extrusionOk="0" h="29" w="11">
                    <a:moveTo>
                      <a:pt x="1" y="0"/>
                    </a:moveTo>
                    <a:cubicBezTo>
                      <a:pt x="1" y="0"/>
                      <a:pt x="1" y="10"/>
                      <a:pt x="1" y="10"/>
                    </a:cubicBezTo>
                    <a:cubicBezTo>
                      <a:pt x="1" y="19"/>
                      <a:pt x="1" y="19"/>
                      <a:pt x="10" y="29"/>
                    </a:cubicBezTo>
                    <a:lnTo>
                      <a:pt x="10" y="19"/>
                    </a:lnTo>
                    <a:cubicBezTo>
                      <a:pt x="10" y="19"/>
                      <a:pt x="10" y="10"/>
                      <a:pt x="10" y="10"/>
                    </a:cubicBezTo>
                    <a:cubicBezTo>
                      <a:pt x="10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1" name="Google Shape;621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416938"/>
            <a:ext cx="8839200" cy="43096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43"/>
          <p:cNvSpPr txBox="1"/>
          <p:nvPr>
            <p:ph type="title"/>
          </p:nvPr>
        </p:nvSpPr>
        <p:spPr>
          <a:xfrm>
            <a:off x="713225" y="429750"/>
            <a:ext cx="7717500" cy="57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Customize Your Profile</a:t>
            </a:r>
            <a:endParaRPr/>
          </a:p>
        </p:txBody>
      </p:sp>
      <p:pic>
        <p:nvPicPr>
          <p:cNvPr id="627" name="Google Shape;627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3453" y="1159350"/>
            <a:ext cx="1770765" cy="383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8" name="Google Shape;628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86618" y="1159350"/>
            <a:ext cx="1770765" cy="383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Google Shape;629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09782" y="1159350"/>
            <a:ext cx="1770765" cy="383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4" name="Google Shape;634;p44"/>
          <p:cNvGrpSpPr/>
          <p:nvPr/>
        </p:nvGrpSpPr>
        <p:grpSpPr>
          <a:xfrm>
            <a:off x="-1046575" y="114299"/>
            <a:ext cx="11035044" cy="1210436"/>
            <a:chOff x="-1046575" y="114299"/>
            <a:chExt cx="11035044" cy="1210436"/>
          </a:xfrm>
        </p:grpSpPr>
        <p:pic>
          <p:nvPicPr>
            <p:cNvPr id="635" name="Google Shape;635;p4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468850" y="620818"/>
              <a:ext cx="3519619" cy="7039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36" name="Google Shape;636;p4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1046575" y="114299"/>
              <a:ext cx="3519600" cy="86872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37" name="Google Shape;637;p44"/>
          <p:cNvSpPr txBox="1"/>
          <p:nvPr>
            <p:ph type="ctrTitle"/>
          </p:nvPr>
        </p:nvSpPr>
        <p:spPr>
          <a:xfrm>
            <a:off x="2051550" y="1279475"/>
            <a:ext cx="50409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Live Demo</a:t>
            </a:r>
            <a:endParaRPr/>
          </a:p>
        </p:txBody>
      </p:sp>
      <p:pic>
        <p:nvPicPr>
          <p:cNvPr id="638" name="Google Shape;638;p44"/>
          <p:cNvPicPr preferRelativeResize="0"/>
          <p:nvPr/>
        </p:nvPicPr>
        <p:blipFill rotWithShape="1">
          <a:blip r:embed="rId5">
            <a:alphaModFix amt="75000"/>
          </a:blip>
          <a:srcRect b="7458" l="1637" r="1453" t="0"/>
          <a:stretch/>
        </p:blipFill>
        <p:spPr>
          <a:xfrm>
            <a:off x="-16000" y="3724675"/>
            <a:ext cx="9193699" cy="14788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39" name="Google Shape;639;p44"/>
          <p:cNvGrpSpPr/>
          <p:nvPr/>
        </p:nvGrpSpPr>
        <p:grpSpPr>
          <a:xfrm>
            <a:off x="2153850" y="2980538"/>
            <a:ext cx="4854039" cy="1924517"/>
            <a:chOff x="2153850" y="2980538"/>
            <a:chExt cx="4854039" cy="1924517"/>
          </a:xfrm>
        </p:grpSpPr>
        <p:pic>
          <p:nvPicPr>
            <p:cNvPr id="640" name="Google Shape;640;p44"/>
            <p:cNvPicPr preferRelativeResize="0"/>
            <p:nvPr/>
          </p:nvPicPr>
          <p:blipFill>
            <a:blip r:embed="rId6">
              <a:alphaModFix amt="80000"/>
            </a:blip>
            <a:stretch>
              <a:fillRect/>
            </a:stretch>
          </p:blipFill>
          <p:spPr>
            <a:xfrm>
              <a:off x="3953980" y="2980538"/>
              <a:ext cx="1257191" cy="12177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1" name="Google Shape;641;p44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4794338" y="2994423"/>
              <a:ext cx="2164976" cy="9222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2" name="Google Shape;642;p44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2153850" y="3017647"/>
              <a:ext cx="2164976" cy="85155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3" name="Google Shape;643;p44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4842913" y="3978445"/>
              <a:ext cx="2164976" cy="9266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4" name="Google Shape;644;p44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2241900" y="3931375"/>
              <a:ext cx="2055401" cy="86873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5" name="Google Shape;645;p44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3918338" y="3499025"/>
              <a:ext cx="1307164" cy="13010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46" name="Google Shape;646;p44"/>
          <p:cNvGrpSpPr/>
          <p:nvPr/>
        </p:nvGrpSpPr>
        <p:grpSpPr>
          <a:xfrm>
            <a:off x="7071959" y="666076"/>
            <a:ext cx="934990" cy="613390"/>
            <a:chOff x="7071959" y="666076"/>
            <a:chExt cx="934990" cy="613390"/>
          </a:xfrm>
        </p:grpSpPr>
        <p:sp>
          <p:nvSpPr>
            <p:cNvPr id="647" name="Google Shape;647;p44"/>
            <p:cNvSpPr/>
            <p:nvPr/>
          </p:nvSpPr>
          <p:spPr>
            <a:xfrm>
              <a:off x="7637933" y="893684"/>
              <a:ext cx="131585" cy="149197"/>
            </a:xfrm>
            <a:custGeom>
              <a:rect b="b" l="l" r="r" t="t"/>
              <a:pathLst>
                <a:path extrusionOk="0" h="881" w="777">
                  <a:moveTo>
                    <a:pt x="755" y="558"/>
                  </a:moveTo>
                  <a:cubicBezTo>
                    <a:pt x="757" y="559"/>
                    <a:pt x="757" y="559"/>
                    <a:pt x="757" y="559"/>
                  </a:cubicBezTo>
                  <a:cubicBezTo>
                    <a:pt x="757" y="559"/>
                    <a:pt x="756" y="558"/>
                    <a:pt x="755" y="558"/>
                  </a:cubicBezTo>
                  <a:close/>
                  <a:moveTo>
                    <a:pt x="492" y="0"/>
                  </a:moveTo>
                  <a:lnTo>
                    <a:pt x="492" y="0"/>
                  </a:lnTo>
                  <a:cubicBezTo>
                    <a:pt x="435" y="10"/>
                    <a:pt x="379" y="29"/>
                    <a:pt x="331" y="57"/>
                  </a:cubicBezTo>
                  <a:cubicBezTo>
                    <a:pt x="256" y="104"/>
                    <a:pt x="161" y="180"/>
                    <a:pt x="151" y="256"/>
                  </a:cubicBezTo>
                  <a:cubicBezTo>
                    <a:pt x="151" y="300"/>
                    <a:pt x="151" y="310"/>
                    <a:pt x="151" y="313"/>
                  </a:cubicBezTo>
                  <a:cubicBezTo>
                    <a:pt x="144" y="310"/>
                    <a:pt x="136" y="309"/>
                    <a:pt x="127" y="309"/>
                  </a:cubicBezTo>
                  <a:cubicBezTo>
                    <a:pt x="104" y="309"/>
                    <a:pt x="80" y="318"/>
                    <a:pt x="66" y="331"/>
                  </a:cubicBezTo>
                  <a:cubicBezTo>
                    <a:pt x="28" y="360"/>
                    <a:pt x="28" y="379"/>
                    <a:pt x="9" y="379"/>
                  </a:cubicBezTo>
                  <a:cubicBezTo>
                    <a:pt x="0" y="388"/>
                    <a:pt x="28" y="388"/>
                    <a:pt x="47" y="388"/>
                  </a:cubicBezTo>
                  <a:cubicBezTo>
                    <a:pt x="57" y="388"/>
                    <a:pt x="104" y="426"/>
                    <a:pt x="104" y="426"/>
                  </a:cubicBezTo>
                  <a:cubicBezTo>
                    <a:pt x="66" y="492"/>
                    <a:pt x="57" y="578"/>
                    <a:pt x="76" y="653"/>
                  </a:cubicBezTo>
                  <a:cubicBezTo>
                    <a:pt x="95" y="729"/>
                    <a:pt x="114" y="805"/>
                    <a:pt x="142" y="880"/>
                  </a:cubicBezTo>
                  <a:cubicBezTo>
                    <a:pt x="161" y="824"/>
                    <a:pt x="170" y="776"/>
                    <a:pt x="170" y="720"/>
                  </a:cubicBezTo>
                  <a:cubicBezTo>
                    <a:pt x="180" y="644"/>
                    <a:pt x="199" y="578"/>
                    <a:pt x="246" y="521"/>
                  </a:cubicBezTo>
                  <a:cubicBezTo>
                    <a:pt x="275" y="502"/>
                    <a:pt x="293" y="483"/>
                    <a:pt x="322" y="464"/>
                  </a:cubicBezTo>
                  <a:cubicBezTo>
                    <a:pt x="388" y="464"/>
                    <a:pt x="454" y="473"/>
                    <a:pt x="521" y="492"/>
                  </a:cubicBezTo>
                  <a:cubicBezTo>
                    <a:pt x="596" y="511"/>
                    <a:pt x="671" y="539"/>
                    <a:pt x="755" y="558"/>
                  </a:cubicBezTo>
                  <a:lnTo>
                    <a:pt x="755" y="558"/>
                  </a:lnTo>
                  <a:cubicBezTo>
                    <a:pt x="750" y="557"/>
                    <a:pt x="728" y="549"/>
                    <a:pt x="653" y="511"/>
                  </a:cubicBezTo>
                  <a:cubicBezTo>
                    <a:pt x="568" y="464"/>
                    <a:pt x="454" y="436"/>
                    <a:pt x="549" y="426"/>
                  </a:cubicBezTo>
                  <a:cubicBezTo>
                    <a:pt x="644" y="417"/>
                    <a:pt x="776" y="398"/>
                    <a:pt x="776" y="398"/>
                  </a:cubicBezTo>
                  <a:lnTo>
                    <a:pt x="776" y="398"/>
                  </a:lnTo>
                  <a:cubicBezTo>
                    <a:pt x="776" y="398"/>
                    <a:pt x="700" y="402"/>
                    <a:pt x="630" y="402"/>
                  </a:cubicBezTo>
                  <a:cubicBezTo>
                    <a:pt x="595" y="402"/>
                    <a:pt x="562" y="401"/>
                    <a:pt x="540" y="398"/>
                  </a:cubicBezTo>
                  <a:cubicBezTo>
                    <a:pt x="492" y="398"/>
                    <a:pt x="445" y="388"/>
                    <a:pt x="398" y="369"/>
                  </a:cubicBezTo>
                  <a:cubicBezTo>
                    <a:pt x="369" y="350"/>
                    <a:pt x="312" y="265"/>
                    <a:pt x="331" y="218"/>
                  </a:cubicBezTo>
                  <a:cubicBezTo>
                    <a:pt x="379" y="142"/>
                    <a:pt x="435" y="76"/>
                    <a:pt x="49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44"/>
            <p:cNvSpPr/>
            <p:nvPr/>
          </p:nvSpPr>
          <p:spPr>
            <a:xfrm>
              <a:off x="7883154" y="1163969"/>
              <a:ext cx="123795" cy="115497"/>
            </a:xfrm>
            <a:custGeom>
              <a:rect b="b" l="l" r="r" t="t"/>
              <a:pathLst>
                <a:path extrusionOk="0" h="682" w="731">
                  <a:moveTo>
                    <a:pt x="302" y="1"/>
                  </a:moveTo>
                  <a:cubicBezTo>
                    <a:pt x="280" y="1"/>
                    <a:pt x="258" y="2"/>
                    <a:pt x="237" y="4"/>
                  </a:cubicBezTo>
                  <a:cubicBezTo>
                    <a:pt x="190" y="32"/>
                    <a:pt x="199" y="70"/>
                    <a:pt x="180" y="89"/>
                  </a:cubicBezTo>
                  <a:cubicBezTo>
                    <a:pt x="177" y="92"/>
                    <a:pt x="176" y="93"/>
                    <a:pt x="174" y="93"/>
                  </a:cubicBezTo>
                  <a:cubicBezTo>
                    <a:pt x="165" y="93"/>
                    <a:pt x="175" y="49"/>
                    <a:pt x="142" y="32"/>
                  </a:cubicBezTo>
                  <a:cubicBezTo>
                    <a:pt x="114" y="13"/>
                    <a:pt x="76" y="4"/>
                    <a:pt x="38" y="4"/>
                  </a:cubicBezTo>
                  <a:lnTo>
                    <a:pt x="0" y="4"/>
                  </a:lnTo>
                  <a:cubicBezTo>
                    <a:pt x="10" y="13"/>
                    <a:pt x="19" y="23"/>
                    <a:pt x="29" y="32"/>
                  </a:cubicBezTo>
                  <a:cubicBezTo>
                    <a:pt x="29" y="51"/>
                    <a:pt x="48" y="136"/>
                    <a:pt x="66" y="155"/>
                  </a:cubicBezTo>
                  <a:cubicBezTo>
                    <a:pt x="76" y="165"/>
                    <a:pt x="85" y="174"/>
                    <a:pt x="85" y="174"/>
                  </a:cubicBezTo>
                  <a:cubicBezTo>
                    <a:pt x="85" y="174"/>
                    <a:pt x="57" y="174"/>
                    <a:pt x="48" y="203"/>
                  </a:cubicBezTo>
                  <a:cubicBezTo>
                    <a:pt x="29" y="326"/>
                    <a:pt x="29" y="439"/>
                    <a:pt x="48" y="562"/>
                  </a:cubicBezTo>
                  <a:cubicBezTo>
                    <a:pt x="71" y="647"/>
                    <a:pt x="75" y="681"/>
                    <a:pt x="81" y="681"/>
                  </a:cubicBezTo>
                  <a:cubicBezTo>
                    <a:pt x="82" y="681"/>
                    <a:pt x="84" y="679"/>
                    <a:pt x="85" y="676"/>
                  </a:cubicBezTo>
                  <a:cubicBezTo>
                    <a:pt x="95" y="647"/>
                    <a:pt x="95" y="629"/>
                    <a:pt x="114" y="591"/>
                  </a:cubicBezTo>
                  <a:cubicBezTo>
                    <a:pt x="133" y="562"/>
                    <a:pt x="152" y="515"/>
                    <a:pt x="152" y="477"/>
                  </a:cubicBezTo>
                  <a:cubicBezTo>
                    <a:pt x="152" y="449"/>
                    <a:pt x="161" y="420"/>
                    <a:pt x="171" y="392"/>
                  </a:cubicBezTo>
                  <a:cubicBezTo>
                    <a:pt x="180" y="373"/>
                    <a:pt x="190" y="354"/>
                    <a:pt x="199" y="345"/>
                  </a:cubicBezTo>
                  <a:cubicBezTo>
                    <a:pt x="199" y="345"/>
                    <a:pt x="237" y="336"/>
                    <a:pt x="265" y="336"/>
                  </a:cubicBezTo>
                  <a:cubicBezTo>
                    <a:pt x="279" y="336"/>
                    <a:pt x="290" y="338"/>
                    <a:pt x="294" y="345"/>
                  </a:cubicBezTo>
                  <a:cubicBezTo>
                    <a:pt x="303" y="354"/>
                    <a:pt x="369" y="420"/>
                    <a:pt x="407" y="477"/>
                  </a:cubicBezTo>
                  <a:cubicBezTo>
                    <a:pt x="455" y="524"/>
                    <a:pt x="492" y="572"/>
                    <a:pt x="492" y="572"/>
                  </a:cubicBezTo>
                  <a:cubicBezTo>
                    <a:pt x="492" y="572"/>
                    <a:pt x="369" y="401"/>
                    <a:pt x="398" y="392"/>
                  </a:cubicBezTo>
                  <a:cubicBezTo>
                    <a:pt x="407" y="387"/>
                    <a:pt x="419" y="385"/>
                    <a:pt x="431" y="385"/>
                  </a:cubicBezTo>
                  <a:cubicBezTo>
                    <a:pt x="443" y="385"/>
                    <a:pt x="455" y="387"/>
                    <a:pt x="464" y="392"/>
                  </a:cubicBezTo>
                  <a:cubicBezTo>
                    <a:pt x="492" y="401"/>
                    <a:pt x="530" y="411"/>
                    <a:pt x="559" y="430"/>
                  </a:cubicBezTo>
                  <a:lnTo>
                    <a:pt x="606" y="458"/>
                  </a:lnTo>
                  <a:cubicBezTo>
                    <a:pt x="568" y="420"/>
                    <a:pt x="540" y="392"/>
                    <a:pt x="502" y="373"/>
                  </a:cubicBezTo>
                  <a:cubicBezTo>
                    <a:pt x="464" y="354"/>
                    <a:pt x="426" y="326"/>
                    <a:pt x="398" y="307"/>
                  </a:cubicBezTo>
                  <a:cubicBezTo>
                    <a:pt x="398" y="307"/>
                    <a:pt x="322" y="250"/>
                    <a:pt x="322" y="240"/>
                  </a:cubicBezTo>
                  <a:cubicBezTo>
                    <a:pt x="322" y="222"/>
                    <a:pt x="322" y="203"/>
                    <a:pt x="313" y="184"/>
                  </a:cubicBezTo>
                  <a:cubicBezTo>
                    <a:pt x="341" y="184"/>
                    <a:pt x="360" y="174"/>
                    <a:pt x="388" y="174"/>
                  </a:cubicBezTo>
                  <a:cubicBezTo>
                    <a:pt x="473" y="165"/>
                    <a:pt x="568" y="165"/>
                    <a:pt x="663" y="165"/>
                  </a:cubicBezTo>
                  <a:cubicBezTo>
                    <a:pt x="684" y="168"/>
                    <a:pt x="701" y="170"/>
                    <a:pt x="711" y="170"/>
                  </a:cubicBezTo>
                  <a:cubicBezTo>
                    <a:pt x="730" y="170"/>
                    <a:pt x="731" y="164"/>
                    <a:pt x="701" y="146"/>
                  </a:cubicBezTo>
                  <a:cubicBezTo>
                    <a:pt x="644" y="108"/>
                    <a:pt x="587" y="80"/>
                    <a:pt x="521" y="51"/>
                  </a:cubicBezTo>
                  <a:cubicBezTo>
                    <a:pt x="455" y="14"/>
                    <a:pt x="377" y="1"/>
                    <a:pt x="30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44"/>
            <p:cNvSpPr/>
            <p:nvPr/>
          </p:nvSpPr>
          <p:spPr>
            <a:xfrm>
              <a:off x="7320398" y="735002"/>
              <a:ext cx="123626" cy="158850"/>
            </a:xfrm>
            <a:custGeom>
              <a:rect b="b" l="l" r="r" t="t"/>
              <a:pathLst>
                <a:path extrusionOk="0" h="938" w="730">
                  <a:moveTo>
                    <a:pt x="190" y="0"/>
                  </a:moveTo>
                  <a:lnTo>
                    <a:pt x="190" y="0"/>
                  </a:lnTo>
                  <a:cubicBezTo>
                    <a:pt x="209" y="123"/>
                    <a:pt x="209" y="246"/>
                    <a:pt x="200" y="379"/>
                  </a:cubicBezTo>
                  <a:cubicBezTo>
                    <a:pt x="200" y="426"/>
                    <a:pt x="200" y="483"/>
                    <a:pt x="200" y="540"/>
                  </a:cubicBezTo>
                  <a:cubicBezTo>
                    <a:pt x="193" y="537"/>
                    <a:pt x="184" y="536"/>
                    <a:pt x="176" y="536"/>
                  </a:cubicBezTo>
                  <a:cubicBezTo>
                    <a:pt x="149" y="536"/>
                    <a:pt x="119" y="547"/>
                    <a:pt x="105" y="568"/>
                  </a:cubicBezTo>
                  <a:cubicBezTo>
                    <a:pt x="86" y="587"/>
                    <a:pt x="67" y="615"/>
                    <a:pt x="67" y="615"/>
                  </a:cubicBezTo>
                  <a:lnTo>
                    <a:pt x="114" y="615"/>
                  </a:lnTo>
                  <a:cubicBezTo>
                    <a:pt x="133" y="625"/>
                    <a:pt x="152" y="625"/>
                    <a:pt x="181" y="625"/>
                  </a:cubicBezTo>
                  <a:cubicBezTo>
                    <a:pt x="181" y="634"/>
                    <a:pt x="181" y="644"/>
                    <a:pt x="181" y="653"/>
                  </a:cubicBezTo>
                  <a:cubicBezTo>
                    <a:pt x="162" y="701"/>
                    <a:pt x="143" y="738"/>
                    <a:pt x="105" y="776"/>
                  </a:cubicBezTo>
                  <a:cubicBezTo>
                    <a:pt x="67" y="824"/>
                    <a:pt x="29" y="880"/>
                    <a:pt x="1" y="937"/>
                  </a:cubicBezTo>
                  <a:cubicBezTo>
                    <a:pt x="77" y="918"/>
                    <a:pt x="152" y="890"/>
                    <a:pt x="219" y="833"/>
                  </a:cubicBezTo>
                  <a:cubicBezTo>
                    <a:pt x="256" y="786"/>
                    <a:pt x="285" y="729"/>
                    <a:pt x="304" y="672"/>
                  </a:cubicBezTo>
                  <a:cubicBezTo>
                    <a:pt x="342" y="653"/>
                    <a:pt x="370" y="634"/>
                    <a:pt x="408" y="615"/>
                  </a:cubicBezTo>
                  <a:cubicBezTo>
                    <a:pt x="484" y="615"/>
                    <a:pt x="559" y="634"/>
                    <a:pt x="626" y="663"/>
                  </a:cubicBezTo>
                  <a:cubicBezTo>
                    <a:pt x="640" y="667"/>
                    <a:pt x="656" y="670"/>
                    <a:pt x="674" y="670"/>
                  </a:cubicBezTo>
                  <a:cubicBezTo>
                    <a:pt x="692" y="670"/>
                    <a:pt x="711" y="667"/>
                    <a:pt x="730" y="663"/>
                  </a:cubicBezTo>
                  <a:lnTo>
                    <a:pt x="512" y="587"/>
                  </a:lnTo>
                  <a:cubicBezTo>
                    <a:pt x="540" y="568"/>
                    <a:pt x="569" y="549"/>
                    <a:pt x="607" y="549"/>
                  </a:cubicBezTo>
                  <a:cubicBezTo>
                    <a:pt x="673" y="530"/>
                    <a:pt x="663" y="511"/>
                    <a:pt x="663" y="511"/>
                  </a:cubicBezTo>
                  <a:lnTo>
                    <a:pt x="663" y="511"/>
                  </a:lnTo>
                  <a:cubicBezTo>
                    <a:pt x="597" y="530"/>
                    <a:pt x="531" y="540"/>
                    <a:pt x="465" y="549"/>
                  </a:cubicBezTo>
                  <a:cubicBezTo>
                    <a:pt x="427" y="540"/>
                    <a:pt x="389" y="540"/>
                    <a:pt x="351" y="540"/>
                  </a:cubicBezTo>
                  <a:cubicBezTo>
                    <a:pt x="351" y="511"/>
                    <a:pt x="351" y="473"/>
                    <a:pt x="361" y="445"/>
                  </a:cubicBezTo>
                  <a:cubicBezTo>
                    <a:pt x="370" y="360"/>
                    <a:pt x="370" y="275"/>
                    <a:pt x="342" y="199"/>
                  </a:cubicBezTo>
                  <a:cubicBezTo>
                    <a:pt x="304" y="123"/>
                    <a:pt x="256" y="57"/>
                    <a:pt x="19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44"/>
            <p:cNvSpPr/>
            <p:nvPr/>
          </p:nvSpPr>
          <p:spPr>
            <a:xfrm>
              <a:off x="7071959" y="666076"/>
              <a:ext cx="104320" cy="88231"/>
            </a:xfrm>
            <a:custGeom>
              <a:rect b="b" l="l" r="r" t="t"/>
              <a:pathLst>
                <a:path extrusionOk="0" h="521" w="616">
                  <a:moveTo>
                    <a:pt x="247" y="0"/>
                  </a:moveTo>
                  <a:cubicBezTo>
                    <a:pt x="228" y="38"/>
                    <a:pt x="228" y="76"/>
                    <a:pt x="228" y="114"/>
                  </a:cubicBezTo>
                  <a:cubicBezTo>
                    <a:pt x="237" y="171"/>
                    <a:pt x="209" y="208"/>
                    <a:pt x="209" y="265"/>
                  </a:cubicBezTo>
                  <a:lnTo>
                    <a:pt x="209" y="312"/>
                  </a:lnTo>
                  <a:cubicBezTo>
                    <a:pt x="209" y="246"/>
                    <a:pt x="190" y="180"/>
                    <a:pt x="152" y="123"/>
                  </a:cubicBezTo>
                  <a:cubicBezTo>
                    <a:pt x="95" y="38"/>
                    <a:pt x="67" y="29"/>
                    <a:pt x="67" y="29"/>
                  </a:cubicBezTo>
                  <a:cubicBezTo>
                    <a:pt x="58" y="29"/>
                    <a:pt x="48" y="57"/>
                    <a:pt x="67" y="104"/>
                  </a:cubicBezTo>
                  <a:cubicBezTo>
                    <a:pt x="86" y="152"/>
                    <a:pt x="105" y="256"/>
                    <a:pt x="114" y="284"/>
                  </a:cubicBezTo>
                  <a:cubicBezTo>
                    <a:pt x="114" y="312"/>
                    <a:pt x="124" y="331"/>
                    <a:pt x="114" y="350"/>
                  </a:cubicBezTo>
                  <a:cubicBezTo>
                    <a:pt x="95" y="350"/>
                    <a:pt x="76" y="350"/>
                    <a:pt x="58" y="360"/>
                  </a:cubicBezTo>
                  <a:cubicBezTo>
                    <a:pt x="39" y="369"/>
                    <a:pt x="29" y="398"/>
                    <a:pt x="20" y="398"/>
                  </a:cubicBezTo>
                  <a:cubicBezTo>
                    <a:pt x="10" y="407"/>
                    <a:pt x="1" y="417"/>
                    <a:pt x="10" y="417"/>
                  </a:cubicBezTo>
                  <a:cubicBezTo>
                    <a:pt x="29" y="426"/>
                    <a:pt x="48" y="426"/>
                    <a:pt x="76" y="436"/>
                  </a:cubicBezTo>
                  <a:lnTo>
                    <a:pt x="133" y="436"/>
                  </a:lnTo>
                  <a:cubicBezTo>
                    <a:pt x="156" y="451"/>
                    <a:pt x="192" y="466"/>
                    <a:pt x="225" y="466"/>
                  </a:cubicBezTo>
                  <a:cubicBezTo>
                    <a:pt x="233" y="466"/>
                    <a:pt x="240" y="466"/>
                    <a:pt x="247" y="464"/>
                  </a:cubicBezTo>
                  <a:cubicBezTo>
                    <a:pt x="294" y="454"/>
                    <a:pt x="351" y="454"/>
                    <a:pt x="408" y="454"/>
                  </a:cubicBezTo>
                  <a:cubicBezTo>
                    <a:pt x="417" y="454"/>
                    <a:pt x="569" y="521"/>
                    <a:pt x="569" y="521"/>
                  </a:cubicBezTo>
                  <a:cubicBezTo>
                    <a:pt x="578" y="521"/>
                    <a:pt x="455" y="464"/>
                    <a:pt x="446" y="454"/>
                  </a:cubicBezTo>
                  <a:cubicBezTo>
                    <a:pt x="462" y="452"/>
                    <a:pt x="479" y="451"/>
                    <a:pt x="496" y="451"/>
                  </a:cubicBezTo>
                  <a:cubicBezTo>
                    <a:pt x="536" y="451"/>
                    <a:pt x="576" y="457"/>
                    <a:pt x="616" y="464"/>
                  </a:cubicBezTo>
                  <a:cubicBezTo>
                    <a:pt x="559" y="454"/>
                    <a:pt x="502" y="445"/>
                    <a:pt x="446" y="426"/>
                  </a:cubicBezTo>
                  <a:cubicBezTo>
                    <a:pt x="408" y="417"/>
                    <a:pt x="379" y="407"/>
                    <a:pt x="341" y="388"/>
                  </a:cubicBezTo>
                  <a:cubicBezTo>
                    <a:pt x="332" y="379"/>
                    <a:pt x="304" y="369"/>
                    <a:pt x="285" y="360"/>
                  </a:cubicBezTo>
                  <a:cubicBezTo>
                    <a:pt x="304" y="312"/>
                    <a:pt x="323" y="256"/>
                    <a:pt x="323" y="208"/>
                  </a:cubicBezTo>
                  <a:cubicBezTo>
                    <a:pt x="304" y="133"/>
                    <a:pt x="285" y="66"/>
                    <a:pt x="24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51" name="Google Shape;651;p44"/>
          <p:cNvGrpSpPr/>
          <p:nvPr/>
        </p:nvGrpSpPr>
        <p:grpSpPr>
          <a:xfrm>
            <a:off x="-16008" y="1356412"/>
            <a:ext cx="9193716" cy="2622033"/>
            <a:chOff x="-16008" y="1356412"/>
            <a:chExt cx="9193716" cy="2622033"/>
          </a:xfrm>
        </p:grpSpPr>
        <p:sp>
          <p:nvSpPr>
            <p:cNvPr id="652" name="Google Shape;652;p44"/>
            <p:cNvSpPr/>
            <p:nvPr/>
          </p:nvSpPr>
          <p:spPr>
            <a:xfrm>
              <a:off x="-16008" y="1356412"/>
              <a:ext cx="9193716" cy="2622033"/>
            </a:xfrm>
            <a:custGeom>
              <a:rect b="b" l="l" r="r" t="t"/>
              <a:pathLst>
                <a:path extrusionOk="0" h="21561" w="75600">
                  <a:moveTo>
                    <a:pt x="75477" y="5867"/>
                  </a:moveTo>
                  <a:lnTo>
                    <a:pt x="75477" y="5946"/>
                  </a:lnTo>
                  <a:lnTo>
                    <a:pt x="75477" y="5946"/>
                  </a:lnTo>
                  <a:cubicBezTo>
                    <a:pt x="75480" y="5919"/>
                    <a:pt x="75480" y="5893"/>
                    <a:pt x="75477" y="5867"/>
                  </a:cubicBezTo>
                  <a:close/>
                  <a:moveTo>
                    <a:pt x="73669" y="5943"/>
                  </a:moveTo>
                  <a:cubicBezTo>
                    <a:pt x="73670" y="5945"/>
                    <a:pt x="73672" y="5946"/>
                    <a:pt x="73673" y="5948"/>
                  </a:cubicBezTo>
                  <a:lnTo>
                    <a:pt x="73673" y="5948"/>
                  </a:lnTo>
                  <a:cubicBezTo>
                    <a:pt x="73672" y="5946"/>
                    <a:pt x="73670" y="5944"/>
                    <a:pt x="73669" y="5943"/>
                  </a:cubicBezTo>
                  <a:close/>
                  <a:moveTo>
                    <a:pt x="73082" y="6085"/>
                  </a:moveTo>
                  <a:cubicBezTo>
                    <a:pt x="73082" y="6104"/>
                    <a:pt x="73092" y="6123"/>
                    <a:pt x="73092" y="6132"/>
                  </a:cubicBezTo>
                  <a:cubicBezTo>
                    <a:pt x="73101" y="6151"/>
                    <a:pt x="73101" y="6151"/>
                    <a:pt x="73082" y="6151"/>
                  </a:cubicBezTo>
                  <a:cubicBezTo>
                    <a:pt x="73073" y="6151"/>
                    <a:pt x="73073" y="6151"/>
                    <a:pt x="73073" y="6142"/>
                  </a:cubicBezTo>
                  <a:cubicBezTo>
                    <a:pt x="73063" y="6132"/>
                    <a:pt x="73054" y="6113"/>
                    <a:pt x="73054" y="6094"/>
                  </a:cubicBezTo>
                  <a:lnTo>
                    <a:pt x="73082" y="6085"/>
                  </a:lnTo>
                  <a:close/>
                  <a:moveTo>
                    <a:pt x="72864" y="6085"/>
                  </a:moveTo>
                  <a:cubicBezTo>
                    <a:pt x="72883" y="6104"/>
                    <a:pt x="72902" y="6113"/>
                    <a:pt x="72912" y="6132"/>
                  </a:cubicBezTo>
                  <a:lnTo>
                    <a:pt x="72931" y="6123"/>
                  </a:lnTo>
                  <a:lnTo>
                    <a:pt x="72931" y="6123"/>
                  </a:lnTo>
                  <a:lnTo>
                    <a:pt x="72902" y="6208"/>
                  </a:lnTo>
                  <a:cubicBezTo>
                    <a:pt x="72883" y="6161"/>
                    <a:pt x="72874" y="6123"/>
                    <a:pt x="72864" y="6085"/>
                  </a:cubicBezTo>
                  <a:close/>
                  <a:moveTo>
                    <a:pt x="72505" y="6255"/>
                  </a:moveTo>
                  <a:cubicBezTo>
                    <a:pt x="72524" y="6255"/>
                    <a:pt x="72543" y="6265"/>
                    <a:pt x="72562" y="6274"/>
                  </a:cubicBezTo>
                  <a:cubicBezTo>
                    <a:pt x="72552" y="6274"/>
                    <a:pt x="72552" y="6284"/>
                    <a:pt x="72552" y="6293"/>
                  </a:cubicBezTo>
                  <a:lnTo>
                    <a:pt x="72524" y="6293"/>
                  </a:lnTo>
                  <a:cubicBezTo>
                    <a:pt x="72505" y="6293"/>
                    <a:pt x="72505" y="6265"/>
                    <a:pt x="72505" y="6255"/>
                  </a:cubicBezTo>
                  <a:close/>
                  <a:moveTo>
                    <a:pt x="72940" y="6331"/>
                  </a:moveTo>
                  <a:lnTo>
                    <a:pt x="72950" y="6340"/>
                  </a:lnTo>
                  <a:cubicBezTo>
                    <a:pt x="72931" y="6359"/>
                    <a:pt x="72921" y="6369"/>
                    <a:pt x="72902" y="6388"/>
                  </a:cubicBezTo>
                  <a:cubicBezTo>
                    <a:pt x="72902" y="6378"/>
                    <a:pt x="72893" y="6378"/>
                    <a:pt x="72883" y="6369"/>
                  </a:cubicBezTo>
                  <a:cubicBezTo>
                    <a:pt x="72883" y="6359"/>
                    <a:pt x="72893" y="6350"/>
                    <a:pt x="72893" y="6340"/>
                  </a:cubicBezTo>
                  <a:cubicBezTo>
                    <a:pt x="72902" y="6331"/>
                    <a:pt x="72912" y="6331"/>
                    <a:pt x="72931" y="6331"/>
                  </a:cubicBezTo>
                  <a:close/>
                  <a:moveTo>
                    <a:pt x="72312" y="6244"/>
                  </a:moveTo>
                  <a:cubicBezTo>
                    <a:pt x="72383" y="6244"/>
                    <a:pt x="72412" y="6267"/>
                    <a:pt x="72420" y="6331"/>
                  </a:cubicBezTo>
                  <a:lnTo>
                    <a:pt x="72382" y="6331"/>
                  </a:lnTo>
                  <a:lnTo>
                    <a:pt x="72410" y="6369"/>
                  </a:lnTo>
                  <a:cubicBezTo>
                    <a:pt x="72393" y="6377"/>
                    <a:pt x="72384" y="6408"/>
                    <a:pt x="72369" y="6408"/>
                  </a:cubicBezTo>
                  <a:cubicBezTo>
                    <a:pt x="72367" y="6408"/>
                    <a:pt x="72365" y="6408"/>
                    <a:pt x="72363" y="6407"/>
                  </a:cubicBezTo>
                  <a:cubicBezTo>
                    <a:pt x="72344" y="6407"/>
                    <a:pt x="72334" y="6397"/>
                    <a:pt x="72315" y="6378"/>
                  </a:cubicBezTo>
                  <a:cubicBezTo>
                    <a:pt x="72306" y="6369"/>
                    <a:pt x="72315" y="6350"/>
                    <a:pt x="72325" y="6340"/>
                  </a:cubicBezTo>
                  <a:lnTo>
                    <a:pt x="72268" y="6246"/>
                  </a:lnTo>
                  <a:cubicBezTo>
                    <a:pt x="72284" y="6244"/>
                    <a:pt x="72299" y="6244"/>
                    <a:pt x="72312" y="6244"/>
                  </a:cubicBezTo>
                  <a:close/>
                  <a:moveTo>
                    <a:pt x="74464" y="6388"/>
                  </a:moveTo>
                  <a:lnTo>
                    <a:pt x="74464" y="6388"/>
                  </a:lnTo>
                  <a:cubicBezTo>
                    <a:pt x="74488" y="6452"/>
                    <a:pt x="74485" y="6475"/>
                    <a:pt x="74449" y="6475"/>
                  </a:cubicBezTo>
                  <a:cubicBezTo>
                    <a:pt x="74443" y="6475"/>
                    <a:pt x="74435" y="6474"/>
                    <a:pt x="74426" y="6473"/>
                  </a:cubicBezTo>
                  <a:lnTo>
                    <a:pt x="74464" y="6388"/>
                  </a:lnTo>
                  <a:close/>
                  <a:moveTo>
                    <a:pt x="74284" y="6388"/>
                  </a:moveTo>
                  <a:lnTo>
                    <a:pt x="74322" y="6397"/>
                  </a:lnTo>
                  <a:cubicBezTo>
                    <a:pt x="74313" y="6416"/>
                    <a:pt x="74313" y="6435"/>
                    <a:pt x="74303" y="6454"/>
                  </a:cubicBezTo>
                  <a:cubicBezTo>
                    <a:pt x="74294" y="6473"/>
                    <a:pt x="74284" y="6482"/>
                    <a:pt x="74275" y="6492"/>
                  </a:cubicBezTo>
                  <a:cubicBezTo>
                    <a:pt x="74265" y="6501"/>
                    <a:pt x="74246" y="6501"/>
                    <a:pt x="74237" y="6501"/>
                  </a:cubicBezTo>
                  <a:cubicBezTo>
                    <a:pt x="74227" y="6492"/>
                    <a:pt x="74218" y="6473"/>
                    <a:pt x="74208" y="6464"/>
                  </a:cubicBezTo>
                  <a:cubicBezTo>
                    <a:pt x="74284" y="6464"/>
                    <a:pt x="74246" y="6397"/>
                    <a:pt x="74284" y="6388"/>
                  </a:cubicBezTo>
                  <a:close/>
                  <a:moveTo>
                    <a:pt x="74625" y="6445"/>
                  </a:moveTo>
                  <a:cubicBezTo>
                    <a:pt x="74653" y="6482"/>
                    <a:pt x="74653" y="6492"/>
                    <a:pt x="74625" y="6520"/>
                  </a:cubicBezTo>
                  <a:cubicBezTo>
                    <a:pt x="74625" y="6492"/>
                    <a:pt x="74625" y="6464"/>
                    <a:pt x="74625" y="6445"/>
                  </a:cubicBezTo>
                  <a:close/>
                  <a:moveTo>
                    <a:pt x="74511" y="6587"/>
                  </a:moveTo>
                  <a:lnTo>
                    <a:pt x="74540" y="6615"/>
                  </a:lnTo>
                  <a:cubicBezTo>
                    <a:pt x="74521" y="6634"/>
                    <a:pt x="74511" y="6634"/>
                    <a:pt x="74492" y="6643"/>
                  </a:cubicBezTo>
                  <a:lnTo>
                    <a:pt x="74436" y="6643"/>
                  </a:lnTo>
                  <a:cubicBezTo>
                    <a:pt x="74445" y="6624"/>
                    <a:pt x="74436" y="6615"/>
                    <a:pt x="74455" y="6606"/>
                  </a:cubicBezTo>
                  <a:cubicBezTo>
                    <a:pt x="74474" y="6596"/>
                    <a:pt x="74492" y="6587"/>
                    <a:pt x="74511" y="6587"/>
                  </a:cubicBezTo>
                  <a:close/>
                  <a:moveTo>
                    <a:pt x="71388" y="6350"/>
                  </a:moveTo>
                  <a:cubicBezTo>
                    <a:pt x="71397" y="6378"/>
                    <a:pt x="71407" y="6397"/>
                    <a:pt x="71426" y="6416"/>
                  </a:cubicBezTo>
                  <a:cubicBezTo>
                    <a:pt x="71435" y="6435"/>
                    <a:pt x="71445" y="6454"/>
                    <a:pt x="71464" y="6464"/>
                  </a:cubicBezTo>
                  <a:cubicBezTo>
                    <a:pt x="71473" y="6464"/>
                    <a:pt x="71480" y="6461"/>
                    <a:pt x="71487" y="6461"/>
                  </a:cubicBezTo>
                  <a:cubicBezTo>
                    <a:pt x="71494" y="6461"/>
                    <a:pt x="71501" y="6464"/>
                    <a:pt x="71511" y="6473"/>
                  </a:cubicBezTo>
                  <a:cubicBezTo>
                    <a:pt x="71520" y="6482"/>
                    <a:pt x="71530" y="6492"/>
                    <a:pt x="71530" y="6511"/>
                  </a:cubicBezTo>
                  <a:cubicBezTo>
                    <a:pt x="71454" y="6530"/>
                    <a:pt x="71454" y="6530"/>
                    <a:pt x="71473" y="6577"/>
                  </a:cubicBezTo>
                  <a:lnTo>
                    <a:pt x="71492" y="6558"/>
                  </a:lnTo>
                  <a:cubicBezTo>
                    <a:pt x="71505" y="6558"/>
                    <a:pt x="71514" y="6586"/>
                    <a:pt x="71535" y="6586"/>
                  </a:cubicBezTo>
                  <a:cubicBezTo>
                    <a:pt x="71543" y="6586"/>
                    <a:pt x="71554" y="6582"/>
                    <a:pt x="71568" y="6568"/>
                  </a:cubicBezTo>
                  <a:lnTo>
                    <a:pt x="71568" y="6568"/>
                  </a:lnTo>
                  <a:cubicBezTo>
                    <a:pt x="71568" y="6596"/>
                    <a:pt x="71568" y="6615"/>
                    <a:pt x="71558" y="6643"/>
                  </a:cubicBezTo>
                  <a:cubicBezTo>
                    <a:pt x="71553" y="6649"/>
                    <a:pt x="71544" y="6654"/>
                    <a:pt x="71534" y="6654"/>
                  </a:cubicBezTo>
                  <a:cubicBezTo>
                    <a:pt x="71527" y="6654"/>
                    <a:pt x="71519" y="6651"/>
                    <a:pt x="71511" y="6643"/>
                  </a:cubicBezTo>
                  <a:cubicBezTo>
                    <a:pt x="71492" y="6634"/>
                    <a:pt x="71464" y="6615"/>
                    <a:pt x="71445" y="6596"/>
                  </a:cubicBezTo>
                  <a:cubicBezTo>
                    <a:pt x="71435" y="6587"/>
                    <a:pt x="71416" y="6577"/>
                    <a:pt x="71407" y="6577"/>
                  </a:cubicBezTo>
                  <a:cubicBezTo>
                    <a:pt x="71397" y="6568"/>
                    <a:pt x="71378" y="6558"/>
                    <a:pt x="71378" y="6558"/>
                  </a:cubicBezTo>
                  <a:cubicBezTo>
                    <a:pt x="71350" y="6492"/>
                    <a:pt x="71350" y="6435"/>
                    <a:pt x="71369" y="6369"/>
                  </a:cubicBezTo>
                  <a:lnTo>
                    <a:pt x="71369" y="6369"/>
                  </a:lnTo>
                  <a:cubicBezTo>
                    <a:pt x="71364" y="6379"/>
                    <a:pt x="71359" y="6389"/>
                    <a:pt x="71358" y="6389"/>
                  </a:cubicBezTo>
                  <a:cubicBezTo>
                    <a:pt x="71357" y="6389"/>
                    <a:pt x="71360" y="6381"/>
                    <a:pt x="71369" y="6359"/>
                  </a:cubicBezTo>
                  <a:lnTo>
                    <a:pt x="71388" y="6350"/>
                  </a:lnTo>
                  <a:close/>
                  <a:moveTo>
                    <a:pt x="71274" y="6501"/>
                  </a:moveTo>
                  <a:cubicBezTo>
                    <a:pt x="71293" y="6501"/>
                    <a:pt x="71303" y="6520"/>
                    <a:pt x="71312" y="6539"/>
                  </a:cubicBezTo>
                  <a:cubicBezTo>
                    <a:pt x="71322" y="6558"/>
                    <a:pt x="71331" y="6577"/>
                    <a:pt x="71340" y="6606"/>
                  </a:cubicBezTo>
                  <a:cubicBezTo>
                    <a:pt x="71350" y="6624"/>
                    <a:pt x="71359" y="6643"/>
                    <a:pt x="71350" y="6653"/>
                  </a:cubicBezTo>
                  <a:cubicBezTo>
                    <a:pt x="71346" y="6661"/>
                    <a:pt x="71340" y="6664"/>
                    <a:pt x="71334" y="6664"/>
                  </a:cubicBezTo>
                  <a:cubicBezTo>
                    <a:pt x="71326" y="6664"/>
                    <a:pt x="71318" y="6658"/>
                    <a:pt x="71312" y="6653"/>
                  </a:cubicBezTo>
                  <a:cubicBezTo>
                    <a:pt x="71274" y="6634"/>
                    <a:pt x="71274" y="6587"/>
                    <a:pt x="71303" y="6558"/>
                  </a:cubicBezTo>
                  <a:cubicBezTo>
                    <a:pt x="71284" y="6558"/>
                    <a:pt x="71265" y="6549"/>
                    <a:pt x="71255" y="6530"/>
                  </a:cubicBezTo>
                  <a:cubicBezTo>
                    <a:pt x="71255" y="6520"/>
                    <a:pt x="71265" y="6501"/>
                    <a:pt x="71274" y="6501"/>
                  </a:cubicBezTo>
                  <a:close/>
                  <a:moveTo>
                    <a:pt x="72131" y="6639"/>
                  </a:moveTo>
                  <a:cubicBezTo>
                    <a:pt x="72143" y="6639"/>
                    <a:pt x="72155" y="6643"/>
                    <a:pt x="72164" y="6653"/>
                  </a:cubicBezTo>
                  <a:lnTo>
                    <a:pt x="72164" y="6672"/>
                  </a:lnTo>
                  <a:lnTo>
                    <a:pt x="72098" y="6662"/>
                  </a:lnTo>
                  <a:lnTo>
                    <a:pt x="72098" y="6653"/>
                  </a:lnTo>
                  <a:cubicBezTo>
                    <a:pt x="72107" y="6643"/>
                    <a:pt x="72119" y="6639"/>
                    <a:pt x="72131" y="6639"/>
                  </a:cubicBezTo>
                  <a:close/>
                  <a:moveTo>
                    <a:pt x="74341" y="6615"/>
                  </a:moveTo>
                  <a:lnTo>
                    <a:pt x="74341" y="6672"/>
                  </a:lnTo>
                  <a:lnTo>
                    <a:pt x="74313" y="6672"/>
                  </a:lnTo>
                  <a:cubicBezTo>
                    <a:pt x="74313" y="6653"/>
                    <a:pt x="74303" y="6634"/>
                    <a:pt x="74303" y="6615"/>
                  </a:cubicBezTo>
                  <a:close/>
                  <a:moveTo>
                    <a:pt x="74824" y="6530"/>
                  </a:moveTo>
                  <a:cubicBezTo>
                    <a:pt x="74833" y="6568"/>
                    <a:pt x="74833" y="6606"/>
                    <a:pt x="74833" y="6643"/>
                  </a:cubicBezTo>
                  <a:cubicBezTo>
                    <a:pt x="74833" y="6653"/>
                    <a:pt x="74843" y="6681"/>
                    <a:pt x="74833" y="6691"/>
                  </a:cubicBezTo>
                  <a:cubicBezTo>
                    <a:pt x="74827" y="6691"/>
                    <a:pt x="74816" y="6695"/>
                    <a:pt x="74807" y="6695"/>
                  </a:cubicBezTo>
                  <a:cubicBezTo>
                    <a:pt x="74803" y="6695"/>
                    <a:pt x="74798" y="6694"/>
                    <a:pt x="74795" y="6691"/>
                  </a:cubicBezTo>
                  <a:cubicBezTo>
                    <a:pt x="74767" y="6672"/>
                    <a:pt x="74795" y="6634"/>
                    <a:pt x="74786" y="6615"/>
                  </a:cubicBezTo>
                  <a:cubicBezTo>
                    <a:pt x="74776" y="6606"/>
                    <a:pt x="74767" y="6596"/>
                    <a:pt x="74757" y="6596"/>
                  </a:cubicBezTo>
                  <a:cubicBezTo>
                    <a:pt x="74739" y="6587"/>
                    <a:pt x="74748" y="6577"/>
                    <a:pt x="74739" y="6558"/>
                  </a:cubicBezTo>
                  <a:lnTo>
                    <a:pt x="74776" y="6558"/>
                  </a:lnTo>
                  <a:cubicBezTo>
                    <a:pt x="74786" y="6558"/>
                    <a:pt x="74786" y="6558"/>
                    <a:pt x="74795" y="6568"/>
                  </a:cubicBezTo>
                  <a:lnTo>
                    <a:pt x="74824" y="6530"/>
                  </a:lnTo>
                  <a:close/>
                  <a:moveTo>
                    <a:pt x="71624" y="6549"/>
                  </a:moveTo>
                  <a:cubicBezTo>
                    <a:pt x="71681" y="6558"/>
                    <a:pt x="71691" y="6587"/>
                    <a:pt x="71662" y="6643"/>
                  </a:cubicBezTo>
                  <a:cubicBezTo>
                    <a:pt x="71653" y="6672"/>
                    <a:pt x="71634" y="6691"/>
                    <a:pt x="71624" y="6719"/>
                  </a:cubicBezTo>
                  <a:cubicBezTo>
                    <a:pt x="71587" y="6710"/>
                    <a:pt x="71577" y="6672"/>
                    <a:pt x="71587" y="6643"/>
                  </a:cubicBezTo>
                  <a:cubicBezTo>
                    <a:pt x="71606" y="6615"/>
                    <a:pt x="71624" y="6587"/>
                    <a:pt x="71643" y="6568"/>
                  </a:cubicBezTo>
                  <a:lnTo>
                    <a:pt x="71596" y="6549"/>
                  </a:lnTo>
                  <a:close/>
                  <a:moveTo>
                    <a:pt x="73205" y="6634"/>
                  </a:moveTo>
                  <a:lnTo>
                    <a:pt x="73205" y="6634"/>
                  </a:lnTo>
                  <a:cubicBezTo>
                    <a:pt x="73215" y="6643"/>
                    <a:pt x="73234" y="6662"/>
                    <a:pt x="73234" y="6681"/>
                  </a:cubicBezTo>
                  <a:cubicBezTo>
                    <a:pt x="73243" y="6700"/>
                    <a:pt x="73234" y="6719"/>
                    <a:pt x="73215" y="6719"/>
                  </a:cubicBezTo>
                  <a:cubicBezTo>
                    <a:pt x="73212" y="6720"/>
                    <a:pt x="73209" y="6720"/>
                    <a:pt x="73207" y="6720"/>
                  </a:cubicBezTo>
                  <a:cubicBezTo>
                    <a:pt x="73170" y="6720"/>
                    <a:pt x="73187" y="6652"/>
                    <a:pt x="73205" y="6634"/>
                  </a:cubicBezTo>
                  <a:close/>
                  <a:moveTo>
                    <a:pt x="74379" y="6672"/>
                  </a:moveTo>
                  <a:cubicBezTo>
                    <a:pt x="74407" y="6672"/>
                    <a:pt x="74407" y="6691"/>
                    <a:pt x="74417" y="6710"/>
                  </a:cubicBezTo>
                  <a:cubicBezTo>
                    <a:pt x="74388" y="6729"/>
                    <a:pt x="74369" y="6738"/>
                    <a:pt x="74341" y="6747"/>
                  </a:cubicBezTo>
                  <a:lnTo>
                    <a:pt x="74332" y="6738"/>
                  </a:lnTo>
                  <a:cubicBezTo>
                    <a:pt x="74350" y="6719"/>
                    <a:pt x="74360" y="6681"/>
                    <a:pt x="74379" y="6672"/>
                  </a:cubicBezTo>
                  <a:close/>
                  <a:moveTo>
                    <a:pt x="74701" y="6520"/>
                  </a:moveTo>
                  <a:cubicBezTo>
                    <a:pt x="74720" y="6568"/>
                    <a:pt x="74720" y="6606"/>
                    <a:pt x="74691" y="6624"/>
                  </a:cubicBezTo>
                  <a:cubicBezTo>
                    <a:pt x="74701" y="6643"/>
                    <a:pt x="74720" y="6662"/>
                    <a:pt x="74729" y="6691"/>
                  </a:cubicBezTo>
                  <a:cubicBezTo>
                    <a:pt x="74739" y="6700"/>
                    <a:pt x="74748" y="6710"/>
                    <a:pt x="74739" y="6719"/>
                  </a:cubicBezTo>
                  <a:cubicBezTo>
                    <a:pt x="74739" y="6729"/>
                    <a:pt x="74739" y="6738"/>
                    <a:pt x="74729" y="6747"/>
                  </a:cubicBezTo>
                  <a:cubicBezTo>
                    <a:pt x="74710" y="6738"/>
                    <a:pt x="74691" y="6738"/>
                    <a:pt x="74682" y="6719"/>
                  </a:cubicBezTo>
                  <a:cubicBezTo>
                    <a:pt x="74663" y="6700"/>
                    <a:pt x="74653" y="6672"/>
                    <a:pt x="74644" y="6653"/>
                  </a:cubicBezTo>
                  <a:lnTo>
                    <a:pt x="74625" y="6672"/>
                  </a:lnTo>
                  <a:cubicBezTo>
                    <a:pt x="74616" y="6653"/>
                    <a:pt x="74568" y="6624"/>
                    <a:pt x="74587" y="6606"/>
                  </a:cubicBezTo>
                  <a:cubicBezTo>
                    <a:pt x="74597" y="6596"/>
                    <a:pt x="74606" y="6596"/>
                    <a:pt x="74616" y="6587"/>
                  </a:cubicBezTo>
                  <a:lnTo>
                    <a:pt x="74625" y="6587"/>
                  </a:lnTo>
                  <a:cubicBezTo>
                    <a:pt x="74634" y="6577"/>
                    <a:pt x="74634" y="6577"/>
                    <a:pt x="74634" y="6577"/>
                  </a:cubicBezTo>
                  <a:cubicBezTo>
                    <a:pt x="74653" y="6558"/>
                    <a:pt x="74682" y="6539"/>
                    <a:pt x="74701" y="6520"/>
                  </a:cubicBezTo>
                  <a:close/>
                  <a:moveTo>
                    <a:pt x="74843" y="6719"/>
                  </a:moveTo>
                  <a:cubicBezTo>
                    <a:pt x="74852" y="6719"/>
                    <a:pt x="74852" y="6729"/>
                    <a:pt x="74852" y="6729"/>
                  </a:cubicBezTo>
                  <a:cubicBezTo>
                    <a:pt x="74852" y="6729"/>
                    <a:pt x="74843" y="6738"/>
                    <a:pt x="74833" y="6747"/>
                  </a:cubicBezTo>
                  <a:cubicBezTo>
                    <a:pt x="74833" y="6738"/>
                    <a:pt x="74843" y="6729"/>
                    <a:pt x="74843" y="6719"/>
                  </a:cubicBezTo>
                  <a:close/>
                  <a:moveTo>
                    <a:pt x="71156" y="6582"/>
                  </a:moveTo>
                  <a:cubicBezTo>
                    <a:pt x="71162" y="6582"/>
                    <a:pt x="71170" y="6587"/>
                    <a:pt x="71170" y="6587"/>
                  </a:cubicBezTo>
                  <a:cubicBezTo>
                    <a:pt x="71189" y="6596"/>
                    <a:pt x="71199" y="6596"/>
                    <a:pt x="71208" y="6596"/>
                  </a:cubicBezTo>
                  <a:cubicBezTo>
                    <a:pt x="71236" y="6606"/>
                    <a:pt x="71274" y="6624"/>
                    <a:pt x="71265" y="6662"/>
                  </a:cubicBezTo>
                  <a:cubicBezTo>
                    <a:pt x="71265" y="6691"/>
                    <a:pt x="71246" y="6710"/>
                    <a:pt x="71227" y="6729"/>
                  </a:cubicBezTo>
                  <a:cubicBezTo>
                    <a:pt x="71199" y="6738"/>
                    <a:pt x="71180" y="6757"/>
                    <a:pt x="71161" y="6766"/>
                  </a:cubicBezTo>
                  <a:cubicBezTo>
                    <a:pt x="71142" y="6757"/>
                    <a:pt x="71132" y="6757"/>
                    <a:pt x="71132" y="6738"/>
                  </a:cubicBezTo>
                  <a:cubicBezTo>
                    <a:pt x="71132" y="6710"/>
                    <a:pt x="71132" y="6691"/>
                    <a:pt x="71142" y="6672"/>
                  </a:cubicBezTo>
                  <a:cubicBezTo>
                    <a:pt x="71142" y="6672"/>
                    <a:pt x="71142" y="6672"/>
                    <a:pt x="71142" y="6662"/>
                  </a:cubicBezTo>
                  <a:lnTo>
                    <a:pt x="71132" y="6662"/>
                  </a:lnTo>
                  <a:cubicBezTo>
                    <a:pt x="71132" y="6643"/>
                    <a:pt x="71132" y="6624"/>
                    <a:pt x="71132" y="6615"/>
                  </a:cubicBezTo>
                  <a:cubicBezTo>
                    <a:pt x="71132" y="6606"/>
                    <a:pt x="71142" y="6587"/>
                    <a:pt x="71151" y="6587"/>
                  </a:cubicBezTo>
                  <a:cubicBezTo>
                    <a:pt x="71151" y="6583"/>
                    <a:pt x="71153" y="6582"/>
                    <a:pt x="71156" y="6582"/>
                  </a:cubicBezTo>
                  <a:close/>
                  <a:moveTo>
                    <a:pt x="72845" y="6454"/>
                  </a:moveTo>
                  <a:cubicBezTo>
                    <a:pt x="72836" y="6482"/>
                    <a:pt x="72827" y="6511"/>
                    <a:pt x="72827" y="6539"/>
                  </a:cubicBezTo>
                  <a:cubicBezTo>
                    <a:pt x="72817" y="6558"/>
                    <a:pt x="72817" y="6587"/>
                    <a:pt x="72827" y="6606"/>
                  </a:cubicBezTo>
                  <a:cubicBezTo>
                    <a:pt x="72827" y="6615"/>
                    <a:pt x="72836" y="6624"/>
                    <a:pt x="72836" y="6634"/>
                  </a:cubicBezTo>
                  <a:cubicBezTo>
                    <a:pt x="72845" y="6643"/>
                    <a:pt x="72845" y="6653"/>
                    <a:pt x="72845" y="6662"/>
                  </a:cubicBezTo>
                  <a:cubicBezTo>
                    <a:pt x="72864" y="6700"/>
                    <a:pt x="72855" y="6747"/>
                    <a:pt x="72827" y="6776"/>
                  </a:cubicBezTo>
                  <a:cubicBezTo>
                    <a:pt x="72824" y="6755"/>
                    <a:pt x="72818" y="6748"/>
                    <a:pt x="72811" y="6748"/>
                  </a:cubicBezTo>
                  <a:cubicBezTo>
                    <a:pt x="72798" y="6748"/>
                    <a:pt x="72780" y="6777"/>
                    <a:pt x="72772" y="6777"/>
                  </a:cubicBezTo>
                  <a:cubicBezTo>
                    <a:pt x="72771" y="6777"/>
                    <a:pt x="72770" y="6776"/>
                    <a:pt x="72770" y="6776"/>
                  </a:cubicBezTo>
                  <a:cubicBezTo>
                    <a:pt x="72770" y="6710"/>
                    <a:pt x="72760" y="6662"/>
                    <a:pt x="72760" y="6615"/>
                  </a:cubicBezTo>
                  <a:cubicBezTo>
                    <a:pt x="72770" y="6587"/>
                    <a:pt x="72779" y="6558"/>
                    <a:pt x="72779" y="6530"/>
                  </a:cubicBezTo>
                  <a:cubicBezTo>
                    <a:pt x="72789" y="6501"/>
                    <a:pt x="72808" y="6473"/>
                    <a:pt x="72827" y="6454"/>
                  </a:cubicBezTo>
                  <a:close/>
                  <a:moveTo>
                    <a:pt x="73300" y="6634"/>
                  </a:moveTo>
                  <a:lnTo>
                    <a:pt x="73300" y="6634"/>
                  </a:lnTo>
                  <a:cubicBezTo>
                    <a:pt x="73328" y="6672"/>
                    <a:pt x="73357" y="6700"/>
                    <a:pt x="73376" y="6719"/>
                  </a:cubicBezTo>
                  <a:lnTo>
                    <a:pt x="73309" y="6804"/>
                  </a:lnTo>
                  <a:cubicBezTo>
                    <a:pt x="73309" y="6785"/>
                    <a:pt x="73300" y="6776"/>
                    <a:pt x="73300" y="6757"/>
                  </a:cubicBezTo>
                  <a:cubicBezTo>
                    <a:pt x="73300" y="6747"/>
                    <a:pt x="73309" y="6729"/>
                    <a:pt x="73309" y="6719"/>
                  </a:cubicBezTo>
                  <a:cubicBezTo>
                    <a:pt x="73319" y="6691"/>
                    <a:pt x="73309" y="6662"/>
                    <a:pt x="73300" y="6634"/>
                  </a:cubicBezTo>
                  <a:close/>
                  <a:moveTo>
                    <a:pt x="74710" y="6766"/>
                  </a:moveTo>
                  <a:cubicBezTo>
                    <a:pt x="74729" y="6766"/>
                    <a:pt x="74739" y="6785"/>
                    <a:pt x="74757" y="6804"/>
                  </a:cubicBezTo>
                  <a:cubicBezTo>
                    <a:pt x="74748" y="6804"/>
                    <a:pt x="74739" y="6814"/>
                    <a:pt x="74739" y="6814"/>
                  </a:cubicBezTo>
                  <a:lnTo>
                    <a:pt x="74653" y="6804"/>
                  </a:lnTo>
                  <a:cubicBezTo>
                    <a:pt x="74663" y="6795"/>
                    <a:pt x="74691" y="6766"/>
                    <a:pt x="74710" y="6766"/>
                  </a:cubicBezTo>
                  <a:close/>
                  <a:moveTo>
                    <a:pt x="72895" y="6782"/>
                  </a:moveTo>
                  <a:cubicBezTo>
                    <a:pt x="72911" y="6782"/>
                    <a:pt x="72919" y="6799"/>
                    <a:pt x="72931" y="6833"/>
                  </a:cubicBezTo>
                  <a:cubicBezTo>
                    <a:pt x="72902" y="6823"/>
                    <a:pt x="72874" y="6814"/>
                    <a:pt x="72845" y="6804"/>
                  </a:cubicBezTo>
                  <a:cubicBezTo>
                    <a:pt x="72868" y="6789"/>
                    <a:pt x="72883" y="6782"/>
                    <a:pt x="72895" y="6782"/>
                  </a:cubicBezTo>
                  <a:close/>
                  <a:moveTo>
                    <a:pt x="73943" y="6681"/>
                  </a:moveTo>
                  <a:cubicBezTo>
                    <a:pt x="73962" y="6729"/>
                    <a:pt x="73972" y="6776"/>
                    <a:pt x="73991" y="6823"/>
                  </a:cubicBezTo>
                  <a:cubicBezTo>
                    <a:pt x="73991" y="6837"/>
                    <a:pt x="73976" y="6846"/>
                    <a:pt x="73964" y="6846"/>
                  </a:cubicBezTo>
                  <a:cubicBezTo>
                    <a:pt x="73959" y="6846"/>
                    <a:pt x="73955" y="6845"/>
                    <a:pt x="73953" y="6842"/>
                  </a:cubicBezTo>
                  <a:cubicBezTo>
                    <a:pt x="73943" y="6833"/>
                    <a:pt x="73934" y="6823"/>
                    <a:pt x="73925" y="6814"/>
                  </a:cubicBezTo>
                  <a:cubicBezTo>
                    <a:pt x="73915" y="6795"/>
                    <a:pt x="73906" y="6785"/>
                    <a:pt x="73896" y="6776"/>
                  </a:cubicBezTo>
                  <a:cubicBezTo>
                    <a:pt x="73877" y="6766"/>
                    <a:pt x="73858" y="6738"/>
                    <a:pt x="73868" y="6719"/>
                  </a:cubicBezTo>
                  <a:cubicBezTo>
                    <a:pt x="73877" y="6710"/>
                    <a:pt x="73887" y="6710"/>
                    <a:pt x="73896" y="6710"/>
                  </a:cubicBezTo>
                  <a:cubicBezTo>
                    <a:pt x="73915" y="6719"/>
                    <a:pt x="73915" y="6719"/>
                    <a:pt x="73925" y="6729"/>
                  </a:cubicBezTo>
                  <a:lnTo>
                    <a:pt x="73934" y="6691"/>
                  </a:lnTo>
                  <a:lnTo>
                    <a:pt x="73943" y="6681"/>
                  </a:lnTo>
                  <a:close/>
                  <a:moveTo>
                    <a:pt x="73574" y="6785"/>
                  </a:moveTo>
                  <a:lnTo>
                    <a:pt x="73574" y="6785"/>
                  </a:lnTo>
                  <a:cubicBezTo>
                    <a:pt x="73622" y="6823"/>
                    <a:pt x="73631" y="6852"/>
                    <a:pt x="73593" y="6880"/>
                  </a:cubicBezTo>
                  <a:cubicBezTo>
                    <a:pt x="73584" y="6852"/>
                    <a:pt x="73584" y="6823"/>
                    <a:pt x="73574" y="6785"/>
                  </a:cubicBezTo>
                  <a:close/>
                  <a:moveTo>
                    <a:pt x="73768" y="6816"/>
                  </a:moveTo>
                  <a:cubicBezTo>
                    <a:pt x="73787" y="6816"/>
                    <a:pt x="73804" y="6831"/>
                    <a:pt x="73811" y="6852"/>
                  </a:cubicBezTo>
                  <a:cubicBezTo>
                    <a:pt x="73796" y="6847"/>
                    <a:pt x="73778" y="6834"/>
                    <a:pt x="73764" y="6834"/>
                  </a:cubicBezTo>
                  <a:cubicBezTo>
                    <a:pt x="73751" y="6834"/>
                    <a:pt x="73740" y="6844"/>
                    <a:pt x="73735" y="6880"/>
                  </a:cubicBezTo>
                  <a:cubicBezTo>
                    <a:pt x="73726" y="6861"/>
                    <a:pt x="73716" y="6833"/>
                    <a:pt x="73745" y="6823"/>
                  </a:cubicBezTo>
                  <a:cubicBezTo>
                    <a:pt x="73753" y="6818"/>
                    <a:pt x="73761" y="6816"/>
                    <a:pt x="73768" y="6816"/>
                  </a:cubicBezTo>
                  <a:close/>
                  <a:moveTo>
                    <a:pt x="74076" y="6738"/>
                  </a:moveTo>
                  <a:lnTo>
                    <a:pt x="74076" y="6738"/>
                  </a:lnTo>
                  <a:cubicBezTo>
                    <a:pt x="74152" y="6795"/>
                    <a:pt x="74123" y="6842"/>
                    <a:pt x="74104" y="6889"/>
                  </a:cubicBezTo>
                  <a:cubicBezTo>
                    <a:pt x="74067" y="6861"/>
                    <a:pt x="74067" y="6852"/>
                    <a:pt x="74104" y="6823"/>
                  </a:cubicBezTo>
                  <a:cubicBezTo>
                    <a:pt x="74095" y="6795"/>
                    <a:pt x="74085" y="6776"/>
                    <a:pt x="74076" y="6738"/>
                  </a:cubicBezTo>
                  <a:close/>
                  <a:moveTo>
                    <a:pt x="74171" y="6766"/>
                  </a:moveTo>
                  <a:cubicBezTo>
                    <a:pt x="74199" y="6785"/>
                    <a:pt x="74218" y="6795"/>
                    <a:pt x="74237" y="6814"/>
                  </a:cubicBezTo>
                  <a:cubicBezTo>
                    <a:pt x="74227" y="6814"/>
                    <a:pt x="74218" y="6823"/>
                    <a:pt x="74199" y="6823"/>
                  </a:cubicBezTo>
                  <a:lnTo>
                    <a:pt x="74180" y="6823"/>
                  </a:lnTo>
                  <a:cubicBezTo>
                    <a:pt x="74180" y="6833"/>
                    <a:pt x="74180" y="6842"/>
                    <a:pt x="74180" y="6852"/>
                  </a:cubicBezTo>
                  <a:cubicBezTo>
                    <a:pt x="74190" y="6861"/>
                    <a:pt x="74190" y="6880"/>
                    <a:pt x="74199" y="6899"/>
                  </a:cubicBezTo>
                  <a:cubicBezTo>
                    <a:pt x="74152" y="6889"/>
                    <a:pt x="74142" y="6842"/>
                    <a:pt x="74161" y="6795"/>
                  </a:cubicBezTo>
                  <a:cubicBezTo>
                    <a:pt x="74161" y="6795"/>
                    <a:pt x="74161" y="6795"/>
                    <a:pt x="74171" y="6766"/>
                  </a:cubicBezTo>
                  <a:close/>
                  <a:moveTo>
                    <a:pt x="72732" y="6833"/>
                  </a:moveTo>
                  <a:cubicBezTo>
                    <a:pt x="72741" y="6833"/>
                    <a:pt x="72741" y="6842"/>
                    <a:pt x="72741" y="6842"/>
                  </a:cubicBezTo>
                  <a:cubicBezTo>
                    <a:pt x="72760" y="6852"/>
                    <a:pt x="72770" y="6861"/>
                    <a:pt x="72770" y="6880"/>
                  </a:cubicBezTo>
                  <a:cubicBezTo>
                    <a:pt x="72779" y="6889"/>
                    <a:pt x="72779" y="6908"/>
                    <a:pt x="72779" y="6918"/>
                  </a:cubicBezTo>
                  <a:lnTo>
                    <a:pt x="72751" y="6918"/>
                  </a:lnTo>
                  <a:cubicBezTo>
                    <a:pt x="72732" y="6918"/>
                    <a:pt x="72722" y="6899"/>
                    <a:pt x="72722" y="6889"/>
                  </a:cubicBezTo>
                  <a:cubicBezTo>
                    <a:pt x="72713" y="6880"/>
                    <a:pt x="72713" y="6871"/>
                    <a:pt x="72713" y="6861"/>
                  </a:cubicBezTo>
                  <a:cubicBezTo>
                    <a:pt x="72713" y="6842"/>
                    <a:pt x="72722" y="6833"/>
                    <a:pt x="72732" y="6833"/>
                  </a:cubicBezTo>
                  <a:close/>
                  <a:moveTo>
                    <a:pt x="72571" y="6880"/>
                  </a:moveTo>
                  <a:cubicBezTo>
                    <a:pt x="72628" y="6880"/>
                    <a:pt x="72637" y="6889"/>
                    <a:pt x="72647" y="6956"/>
                  </a:cubicBezTo>
                  <a:lnTo>
                    <a:pt x="72543" y="6946"/>
                  </a:lnTo>
                  <a:lnTo>
                    <a:pt x="72543" y="6937"/>
                  </a:lnTo>
                  <a:cubicBezTo>
                    <a:pt x="72571" y="6927"/>
                    <a:pt x="72590" y="6927"/>
                    <a:pt x="72628" y="6918"/>
                  </a:cubicBezTo>
                  <a:lnTo>
                    <a:pt x="72571" y="6880"/>
                  </a:lnTo>
                  <a:close/>
                  <a:moveTo>
                    <a:pt x="73820" y="6871"/>
                  </a:moveTo>
                  <a:cubicBezTo>
                    <a:pt x="73830" y="6889"/>
                    <a:pt x="73858" y="6899"/>
                    <a:pt x="73858" y="6927"/>
                  </a:cubicBezTo>
                  <a:cubicBezTo>
                    <a:pt x="73858" y="6956"/>
                    <a:pt x="73839" y="6975"/>
                    <a:pt x="73820" y="6975"/>
                  </a:cubicBezTo>
                  <a:lnTo>
                    <a:pt x="73820" y="6871"/>
                  </a:lnTo>
                  <a:close/>
                  <a:moveTo>
                    <a:pt x="73243" y="6880"/>
                  </a:moveTo>
                  <a:lnTo>
                    <a:pt x="73252" y="6889"/>
                  </a:lnTo>
                  <a:lnTo>
                    <a:pt x="73215" y="6899"/>
                  </a:lnTo>
                  <a:cubicBezTo>
                    <a:pt x="73234" y="6927"/>
                    <a:pt x="73262" y="6946"/>
                    <a:pt x="73262" y="6975"/>
                  </a:cubicBezTo>
                  <a:cubicBezTo>
                    <a:pt x="73262" y="6975"/>
                    <a:pt x="73262" y="6984"/>
                    <a:pt x="73252" y="7003"/>
                  </a:cubicBezTo>
                  <a:lnTo>
                    <a:pt x="73215" y="6946"/>
                  </a:lnTo>
                  <a:lnTo>
                    <a:pt x="73158" y="6994"/>
                  </a:lnTo>
                  <a:cubicBezTo>
                    <a:pt x="73167" y="6956"/>
                    <a:pt x="73167" y="6927"/>
                    <a:pt x="73177" y="6889"/>
                  </a:cubicBezTo>
                  <a:cubicBezTo>
                    <a:pt x="73196" y="6889"/>
                    <a:pt x="73224" y="6880"/>
                    <a:pt x="73243" y="6880"/>
                  </a:cubicBezTo>
                  <a:close/>
                  <a:moveTo>
                    <a:pt x="70574" y="6937"/>
                  </a:moveTo>
                  <a:cubicBezTo>
                    <a:pt x="70593" y="6956"/>
                    <a:pt x="70631" y="6984"/>
                    <a:pt x="70631" y="6994"/>
                  </a:cubicBezTo>
                  <a:cubicBezTo>
                    <a:pt x="70622" y="7011"/>
                    <a:pt x="70615" y="7017"/>
                    <a:pt x="70609" y="7017"/>
                  </a:cubicBezTo>
                  <a:cubicBezTo>
                    <a:pt x="70595" y="7017"/>
                    <a:pt x="70584" y="6984"/>
                    <a:pt x="70564" y="6984"/>
                  </a:cubicBezTo>
                  <a:cubicBezTo>
                    <a:pt x="70564" y="6975"/>
                    <a:pt x="70555" y="6975"/>
                    <a:pt x="70555" y="6965"/>
                  </a:cubicBezTo>
                  <a:cubicBezTo>
                    <a:pt x="70555" y="6956"/>
                    <a:pt x="70564" y="6946"/>
                    <a:pt x="70574" y="6937"/>
                  </a:cubicBezTo>
                  <a:close/>
                  <a:moveTo>
                    <a:pt x="72732" y="6984"/>
                  </a:moveTo>
                  <a:cubicBezTo>
                    <a:pt x="72741" y="6994"/>
                    <a:pt x="72770" y="7022"/>
                    <a:pt x="72770" y="7022"/>
                  </a:cubicBezTo>
                  <a:cubicBezTo>
                    <a:pt x="72760" y="7031"/>
                    <a:pt x="72760" y="7031"/>
                    <a:pt x="72751" y="7041"/>
                  </a:cubicBezTo>
                  <a:cubicBezTo>
                    <a:pt x="72751" y="7041"/>
                    <a:pt x="72751" y="7041"/>
                    <a:pt x="72741" y="7031"/>
                  </a:cubicBezTo>
                  <a:cubicBezTo>
                    <a:pt x="72722" y="7022"/>
                    <a:pt x="72713" y="7013"/>
                    <a:pt x="72694" y="7003"/>
                  </a:cubicBezTo>
                  <a:cubicBezTo>
                    <a:pt x="72703" y="6994"/>
                    <a:pt x="72713" y="6994"/>
                    <a:pt x="72722" y="6984"/>
                  </a:cubicBezTo>
                  <a:close/>
                  <a:moveTo>
                    <a:pt x="74161" y="6918"/>
                  </a:moveTo>
                  <a:cubicBezTo>
                    <a:pt x="74161" y="6956"/>
                    <a:pt x="74161" y="7003"/>
                    <a:pt x="74171" y="7041"/>
                  </a:cubicBezTo>
                  <a:lnTo>
                    <a:pt x="74152" y="7041"/>
                  </a:lnTo>
                  <a:lnTo>
                    <a:pt x="74142" y="6918"/>
                  </a:lnTo>
                  <a:close/>
                  <a:moveTo>
                    <a:pt x="70678" y="6946"/>
                  </a:moveTo>
                  <a:cubicBezTo>
                    <a:pt x="70725" y="6965"/>
                    <a:pt x="70754" y="6975"/>
                    <a:pt x="70791" y="6984"/>
                  </a:cubicBezTo>
                  <a:cubicBezTo>
                    <a:pt x="70773" y="7013"/>
                    <a:pt x="70754" y="7031"/>
                    <a:pt x="70735" y="7060"/>
                  </a:cubicBezTo>
                  <a:cubicBezTo>
                    <a:pt x="70725" y="7022"/>
                    <a:pt x="70706" y="6994"/>
                    <a:pt x="70678" y="6946"/>
                  </a:cubicBezTo>
                  <a:close/>
                  <a:moveTo>
                    <a:pt x="74327" y="6920"/>
                  </a:moveTo>
                  <a:cubicBezTo>
                    <a:pt x="74335" y="6920"/>
                    <a:pt x="74343" y="6925"/>
                    <a:pt x="74350" y="6937"/>
                  </a:cubicBezTo>
                  <a:cubicBezTo>
                    <a:pt x="74369" y="6965"/>
                    <a:pt x="74388" y="6994"/>
                    <a:pt x="74407" y="7031"/>
                  </a:cubicBezTo>
                  <a:cubicBezTo>
                    <a:pt x="74379" y="7050"/>
                    <a:pt x="74341" y="7079"/>
                    <a:pt x="74303" y="7098"/>
                  </a:cubicBezTo>
                  <a:cubicBezTo>
                    <a:pt x="74303" y="7098"/>
                    <a:pt x="74303" y="7088"/>
                    <a:pt x="74303" y="7088"/>
                  </a:cubicBezTo>
                  <a:cubicBezTo>
                    <a:pt x="74294" y="7079"/>
                    <a:pt x="74303" y="7060"/>
                    <a:pt x="74303" y="7050"/>
                  </a:cubicBezTo>
                  <a:cubicBezTo>
                    <a:pt x="74294" y="7041"/>
                    <a:pt x="74275" y="7031"/>
                    <a:pt x="74265" y="7031"/>
                  </a:cubicBezTo>
                  <a:cubicBezTo>
                    <a:pt x="74284" y="7003"/>
                    <a:pt x="74294" y="6975"/>
                    <a:pt x="74303" y="6946"/>
                  </a:cubicBezTo>
                  <a:cubicBezTo>
                    <a:pt x="74309" y="6930"/>
                    <a:pt x="74317" y="6920"/>
                    <a:pt x="74327" y="6920"/>
                  </a:cubicBezTo>
                  <a:close/>
                  <a:moveTo>
                    <a:pt x="74256" y="7098"/>
                  </a:moveTo>
                  <a:lnTo>
                    <a:pt x="74284" y="7107"/>
                  </a:lnTo>
                  <a:cubicBezTo>
                    <a:pt x="74265" y="7117"/>
                    <a:pt x="74256" y="7126"/>
                    <a:pt x="74237" y="7136"/>
                  </a:cubicBezTo>
                  <a:lnTo>
                    <a:pt x="74227" y="7136"/>
                  </a:lnTo>
                  <a:cubicBezTo>
                    <a:pt x="74246" y="7126"/>
                    <a:pt x="74256" y="7107"/>
                    <a:pt x="74256" y="7098"/>
                  </a:cubicBezTo>
                  <a:close/>
                  <a:moveTo>
                    <a:pt x="71400" y="7020"/>
                  </a:moveTo>
                  <a:cubicBezTo>
                    <a:pt x="71405" y="7020"/>
                    <a:pt x="71410" y="7023"/>
                    <a:pt x="71416" y="7031"/>
                  </a:cubicBezTo>
                  <a:cubicBezTo>
                    <a:pt x="71445" y="7088"/>
                    <a:pt x="71445" y="7107"/>
                    <a:pt x="71397" y="7173"/>
                  </a:cubicBezTo>
                  <a:cubicBezTo>
                    <a:pt x="71369" y="7145"/>
                    <a:pt x="71350" y="7126"/>
                    <a:pt x="71312" y="7088"/>
                  </a:cubicBezTo>
                  <a:cubicBezTo>
                    <a:pt x="71331" y="7088"/>
                    <a:pt x="71359" y="7088"/>
                    <a:pt x="71369" y="7069"/>
                  </a:cubicBezTo>
                  <a:cubicBezTo>
                    <a:pt x="71376" y="7062"/>
                    <a:pt x="71384" y="7020"/>
                    <a:pt x="71400" y="7020"/>
                  </a:cubicBezTo>
                  <a:close/>
                  <a:moveTo>
                    <a:pt x="73981" y="7079"/>
                  </a:moveTo>
                  <a:lnTo>
                    <a:pt x="73981" y="7079"/>
                  </a:lnTo>
                  <a:cubicBezTo>
                    <a:pt x="73972" y="7117"/>
                    <a:pt x="73972" y="7136"/>
                    <a:pt x="73972" y="7173"/>
                  </a:cubicBezTo>
                  <a:cubicBezTo>
                    <a:pt x="73925" y="7145"/>
                    <a:pt x="73934" y="7126"/>
                    <a:pt x="73981" y="7079"/>
                  </a:cubicBezTo>
                  <a:close/>
                  <a:moveTo>
                    <a:pt x="71199" y="7117"/>
                  </a:moveTo>
                  <a:lnTo>
                    <a:pt x="71199" y="7183"/>
                  </a:lnTo>
                  <a:lnTo>
                    <a:pt x="71142" y="7183"/>
                  </a:lnTo>
                  <a:cubicBezTo>
                    <a:pt x="71151" y="7164"/>
                    <a:pt x="71170" y="7136"/>
                    <a:pt x="71180" y="7117"/>
                  </a:cubicBezTo>
                  <a:close/>
                  <a:moveTo>
                    <a:pt x="70221" y="7110"/>
                  </a:moveTo>
                  <a:cubicBezTo>
                    <a:pt x="70248" y="7110"/>
                    <a:pt x="70263" y="7167"/>
                    <a:pt x="70271" y="7183"/>
                  </a:cubicBezTo>
                  <a:lnTo>
                    <a:pt x="70252" y="7192"/>
                  </a:lnTo>
                  <a:cubicBezTo>
                    <a:pt x="70224" y="7183"/>
                    <a:pt x="70195" y="7183"/>
                    <a:pt x="70167" y="7173"/>
                  </a:cubicBezTo>
                  <a:lnTo>
                    <a:pt x="70157" y="7155"/>
                  </a:lnTo>
                  <a:lnTo>
                    <a:pt x="70157" y="7155"/>
                  </a:lnTo>
                  <a:cubicBezTo>
                    <a:pt x="70161" y="7156"/>
                    <a:pt x="70165" y="7156"/>
                    <a:pt x="70168" y="7156"/>
                  </a:cubicBezTo>
                  <a:cubicBezTo>
                    <a:pt x="70193" y="7156"/>
                    <a:pt x="70188" y="7125"/>
                    <a:pt x="70205" y="7117"/>
                  </a:cubicBezTo>
                  <a:cubicBezTo>
                    <a:pt x="70211" y="7112"/>
                    <a:pt x="70216" y="7110"/>
                    <a:pt x="70221" y="7110"/>
                  </a:cubicBezTo>
                  <a:close/>
                  <a:moveTo>
                    <a:pt x="71199" y="7230"/>
                  </a:moveTo>
                  <a:lnTo>
                    <a:pt x="71199" y="7230"/>
                  </a:lnTo>
                  <a:cubicBezTo>
                    <a:pt x="71217" y="7259"/>
                    <a:pt x="71227" y="7278"/>
                    <a:pt x="71246" y="7296"/>
                  </a:cubicBezTo>
                  <a:cubicBezTo>
                    <a:pt x="71180" y="7296"/>
                    <a:pt x="71180" y="7287"/>
                    <a:pt x="71199" y="7230"/>
                  </a:cubicBezTo>
                  <a:close/>
                  <a:moveTo>
                    <a:pt x="72770" y="7221"/>
                  </a:moveTo>
                  <a:cubicBezTo>
                    <a:pt x="72779" y="7230"/>
                    <a:pt x="72798" y="7240"/>
                    <a:pt x="72798" y="7259"/>
                  </a:cubicBezTo>
                  <a:cubicBezTo>
                    <a:pt x="72808" y="7278"/>
                    <a:pt x="72779" y="7287"/>
                    <a:pt x="72779" y="7296"/>
                  </a:cubicBezTo>
                  <a:lnTo>
                    <a:pt x="72760" y="7296"/>
                  </a:lnTo>
                  <a:cubicBezTo>
                    <a:pt x="72760" y="7268"/>
                    <a:pt x="72751" y="7249"/>
                    <a:pt x="72751" y="7230"/>
                  </a:cubicBezTo>
                  <a:lnTo>
                    <a:pt x="72770" y="7221"/>
                  </a:lnTo>
                  <a:close/>
                  <a:moveTo>
                    <a:pt x="71085" y="7287"/>
                  </a:moveTo>
                  <a:lnTo>
                    <a:pt x="71104" y="7296"/>
                  </a:lnTo>
                  <a:cubicBezTo>
                    <a:pt x="71085" y="7315"/>
                    <a:pt x="71066" y="7344"/>
                    <a:pt x="71057" y="7363"/>
                  </a:cubicBezTo>
                  <a:lnTo>
                    <a:pt x="71038" y="7353"/>
                  </a:lnTo>
                  <a:lnTo>
                    <a:pt x="71085" y="7287"/>
                  </a:lnTo>
                  <a:close/>
                  <a:moveTo>
                    <a:pt x="70195" y="7278"/>
                  </a:moveTo>
                  <a:cubicBezTo>
                    <a:pt x="70195" y="7306"/>
                    <a:pt x="70195" y="7334"/>
                    <a:pt x="70195" y="7353"/>
                  </a:cubicBezTo>
                  <a:cubicBezTo>
                    <a:pt x="70157" y="7372"/>
                    <a:pt x="70129" y="7391"/>
                    <a:pt x="70101" y="7410"/>
                  </a:cubicBezTo>
                  <a:lnTo>
                    <a:pt x="70101" y="7401"/>
                  </a:lnTo>
                  <a:cubicBezTo>
                    <a:pt x="70101" y="7382"/>
                    <a:pt x="70110" y="7382"/>
                    <a:pt x="70101" y="7372"/>
                  </a:cubicBezTo>
                  <a:cubicBezTo>
                    <a:pt x="70101" y="7363"/>
                    <a:pt x="70101" y="7344"/>
                    <a:pt x="70091" y="7334"/>
                  </a:cubicBezTo>
                  <a:lnTo>
                    <a:pt x="70072" y="7334"/>
                  </a:lnTo>
                  <a:cubicBezTo>
                    <a:pt x="70053" y="7325"/>
                    <a:pt x="70044" y="7325"/>
                    <a:pt x="70025" y="7325"/>
                  </a:cubicBezTo>
                  <a:lnTo>
                    <a:pt x="70034" y="7306"/>
                  </a:lnTo>
                  <a:cubicBezTo>
                    <a:pt x="70082" y="7296"/>
                    <a:pt x="70138" y="7287"/>
                    <a:pt x="70195" y="7278"/>
                  </a:cubicBezTo>
                  <a:close/>
                  <a:moveTo>
                    <a:pt x="73347" y="7363"/>
                  </a:moveTo>
                  <a:lnTo>
                    <a:pt x="73385" y="7372"/>
                  </a:lnTo>
                  <a:cubicBezTo>
                    <a:pt x="73376" y="7410"/>
                    <a:pt x="73376" y="7429"/>
                    <a:pt x="73376" y="7467"/>
                  </a:cubicBezTo>
                  <a:lnTo>
                    <a:pt x="73309" y="7448"/>
                  </a:lnTo>
                  <a:cubicBezTo>
                    <a:pt x="73319" y="7429"/>
                    <a:pt x="73328" y="7420"/>
                    <a:pt x="73328" y="7401"/>
                  </a:cubicBezTo>
                  <a:cubicBezTo>
                    <a:pt x="73338" y="7391"/>
                    <a:pt x="73338" y="7372"/>
                    <a:pt x="73347" y="7363"/>
                  </a:cubicBezTo>
                  <a:close/>
                  <a:moveTo>
                    <a:pt x="73432" y="7410"/>
                  </a:moveTo>
                  <a:lnTo>
                    <a:pt x="73461" y="7486"/>
                  </a:lnTo>
                  <a:cubicBezTo>
                    <a:pt x="73413" y="7467"/>
                    <a:pt x="73413" y="7467"/>
                    <a:pt x="73432" y="7410"/>
                  </a:cubicBezTo>
                  <a:close/>
                  <a:moveTo>
                    <a:pt x="71052" y="7418"/>
                  </a:moveTo>
                  <a:cubicBezTo>
                    <a:pt x="71059" y="7418"/>
                    <a:pt x="71067" y="7418"/>
                    <a:pt x="71075" y="7420"/>
                  </a:cubicBezTo>
                  <a:cubicBezTo>
                    <a:pt x="71047" y="7448"/>
                    <a:pt x="71028" y="7467"/>
                    <a:pt x="71009" y="7495"/>
                  </a:cubicBezTo>
                  <a:cubicBezTo>
                    <a:pt x="70993" y="7446"/>
                    <a:pt x="71005" y="7418"/>
                    <a:pt x="71052" y="7418"/>
                  </a:cubicBezTo>
                  <a:close/>
                  <a:moveTo>
                    <a:pt x="71104" y="7448"/>
                  </a:moveTo>
                  <a:cubicBezTo>
                    <a:pt x="71104" y="7448"/>
                    <a:pt x="71123" y="7448"/>
                    <a:pt x="71132" y="7457"/>
                  </a:cubicBezTo>
                  <a:cubicBezTo>
                    <a:pt x="71123" y="7476"/>
                    <a:pt x="71113" y="7495"/>
                    <a:pt x="71094" y="7514"/>
                  </a:cubicBezTo>
                  <a:lnTo>
                    <a:pt x="71085" y="7505"/>
                  </a:lnTo>
                  <a:cubicBezTo>
                    <a:pt x="71094" y="7486"/>
                    <a:pt x="71094" y="7467"/>
                    <a:pt x="71104" y="7448"/>
                  </a:cubicBezTo>
                  <a:close/>
                  <a:moveTo>
                    <a:pt x="70678" y="7467"/>
                  </a:moveTo>
                  <a:cubicBezTo>
                    <a:pt x="70687" y="7486"/>
                    <a:pt x="70697" y="7514"/>
                    <a:pt x="70706" y="7533"/>
                  </a:cubicBezTo>
                  <a:cubicBezTo>
                    <a:pt x="70706" y="7543"/>
                    <a:pt x="70697" y="7552"/>
                    <a:pt x="70697" y="7562"/>
                  </a:cubicBezTo>
                  <a:cubicBezTo>
                    <a:pt x="70687" y="7552"/>
                    <a:pt x="70678" y="7552"/>
                    <a:pt x="70678" y="7543"/>
                  </a:cubicBezTo>
                  <a:cubicBezTo>
                    <a:pt x="70668" y="7524"/>
                    <a:pt x="70668" y="7495"/>
                    <a:pt x="70659" y="7476"/>
                  </a:cubicBezTo>
                  <a:lnTo>
                    <a:pt x="70678" y="7467"/>
                  </a:lnTo>
                  <a:close/>
                  <a:moveTo>
                    <a:pt x="72618" y="7438"/>
                  </a:moveTo>
                  <a:cubicBezTo>
                    <a:pt x="72618" y="7457"/>
                    <a:pt x="72628" y="7476"/>
                    <a:pt x="72637" y="7495"/>
                  </a:cubicBezTo>
                  <a:cubicBezTo>
                    <a:pt x="72637" y="7514"/>
                    <a:pt x="72647" y="7533"/>
                    <a:pt x="72647" y="7552"/>
                  </a:cubicBezTo>
                  <a:cubicBezTo>
                    <a:pt x="72647" y="7566"/>
                    <a:pt x="72642" y="7575"/>
                    <a:pt x="72631" y="7575"/>
                  </a:cubicBezTo>
                  <a:cubicBezTo>
                    <a:pt x="72628" y="7575"/>
                    <a:pt x="72623" y="7574"/>
                    <a:pt x="72618" y="7571"/>
                  </a:cubicBezTo>
                  <a:cubicBezTo>
                    <a:pt x="72599" y="7552"/>
                    <a:pt x="72590" y="7543"/>
                    <a:pt x="72580" y="7524"/>
                  </a:cubicBezTo>
                  <a:lnTo>
                    <a:pt x="72552" y="7571"/>
                  </a:lnTo>
                  <a:cubicBezTo>
                    <a:pt x="72524" y="7524"/>
                    <a:pt x="72495" y="7486"/>
                    <a:pt x="72467" y="7448"/>
                  </a:cubicBezTo>
                  <a:lnTo>
                    <a:pt x="72476" y="7438"/>
                  </a:lnTo>
                  <a:cubicBezTo>
                    <a:pt x="72514" y="7448"/>
                    <a:pt x="72562" y="7429"/>
                    <a:pt x="72580" y="7476"/>
                  </a:cubicBezTo>
                  <a:cubicBezTo>
                    <a:pt x="72599" y="7467"/>
                    <a:pt x="72609" y="7448"/>
                    <a:pt x="72618" y="7438"/>
                  </a:cubicBezTo>
                  <a:close/>
                  <a:moveTo>
                    <a:pt x="71833" y="7495"/>
                  </a:moveTo>
                  <a:lnTo>
                    <a:pt x="71852" y="7505"/>
                  </a:lnTo>
                  <a:cubicBezTo>
                    <a:pt x="71871" y="7533"/>
                    <a:pt x="71880" y="7571"/>
                    <a:pt x="71908" y="7609"/>
                  </a:cubicBezTo>
                  <a:lnTo>
                    <a:pt x="71814" y="7571"/>
                  </a:lnTo>
                  <a:cubicBezTo>
                    <a:pt x="71814" y="7552"/>
                    <a:pt x="71823" y="7524"/>
                    <a:pt x="71833" y="7495"/>
                  </a:cubicBezTo>
                  <a:close/>
                  <a:moveTo>
                    <a:pt x="73300" y="7580"/>
                  </a:moveTo>
                  <a:cubicBezTo>
                    <a:pt x="73300" y="7590"/>
                    <a:pt x="73300" y="7590"/>
                    <a:pt x="73300" y="7599"/>
                  </a:cubicBezTo>
                  <a:lnTo>
                    <a:pt x="73252" y="7618"/>
                  </a:lnTo>
                  <a:lnTo>
                    <a:pt x="73243" y="7590"/>
                  </a:lnTo>
                  <a:cubicBezTo>
                    <a:pt x="73252" y="7590"/>
                    <a:pt x="73271" y="7580"/>
                    <a:pt x="73290" y="7580"/>
                  </a:cubicBezTo>
                  <a:close/>
                  <a:moveTo>
                    <a:pt x="71549" y="7363"/>
                  </a:moveTo>
                  <a:cubicBezTo>
                    <a:pt x="71558" y="7391"/>
                    <a:pt x="71577" y="7420"/>
                    <a:pt x="71596" y="7448"/>
                  </a:cubicBezTo>
                  <a:cubicBezTo>
                    <a:pt x="71615" y="7429"/>
                    <a:pt x="71634" y="7420"/>
                    <a:pt x="71662" y="7401"/>
                  </a:cubicBezTo>
                  <a:cubicBezTo>
                    <a:pt x="71672" y="7420"/>
                    <a:pt x="71672" y="7438"/>
                    <a:pt x="71662" y="7457"/>
                  </a:cubicBezTo>
                  <a:cubicBezTo>
                    <a:pt x="71662" y="7467"/>
                    <a:pt x="71662" y="7505"/>
                    <a:pt x="71643" y="7505"/>
                  </a:cubicBezTo>
                  <a:cubicBezTo>
                    <a:pt x="71640" y="7508"/>
                    <a:pt x="71635" y="7509"/>
                    <a:pt x="71629" y="7509"/>
                  </a:cubicBezTo>
                  <a:cubicBezTo>
                    <a:pt x="71617" y="7509"/>
                    <a:pt x="71602" y="7505"/>
                    <a:pt x="71596" y="7505"/>
                  </a:cubicBezTo>
                  <a:cubicBezTo>
                    <a:pt x="71568" y="7505"/>
                    <a:pt x="71539" y="7495"/>
                    <a:pt x="71511" y="7495"/>
                  </a:cubicBezTo>
                  <a:cubicBezTo>
                    <a:pt x="71520" y="7533"/>
                    <a:pt x="71530" y="7552"/>
                    <a:pt x="71539" y="7580"/>
                  </a:cubicBezTo>
                  <a:lnTo>
                    <a:pt x="71558" y="7562"/>
                  </a:lnTo>
                  <a:lnTo>
                    <a:pt x="71558" y="7562"/>
                  </a:lnTo>
                  <a:cubicBezTo>
                    <a:pt x="71551" y="7569"/>
                    <a:pt x="71555" y="7587"/>
                    <a:pt x="71557" y="7587"/>
                  </a:cubicBezTo>
                  <a:cubicBezTo>
                    <a:pt x="71558" y="7587"/>
                    <a:pt x="71558" y="7585"/>
                    <a:pt x="71558" y="7580"/>
                  </a:cubicBezTo>
                  <a:lnTo>
                    <a:pt x="71558" y="7580"/>
                  </a:lnTo>
                  <a:cubicBezTo>
                    <a:pt x="71558" y="7597"/>
                    <a:pt x="71558" y="7629"/>
                    <a:pt x="71538" y="7629"/>
                  </a:cubicBezTo>
                  <a:cubicBezTo>
                    <a:pt x="71536" y="7629"/>
                    <a:pt x="71533" y="7629"/>
                    <a:pt x="71530" y="7628"/>
                  </a:cubicBezTo>
                  <a:cubicBezTo>
                    <a:pt x="71511" y="7628"/>
                    <a:pt x="71492" y="7618"/>
                    <a:pt x="71482" y="7609"/>
                  </a:cubicBezTo>
                  <a:cubicBezTo>
                    <a:pt x="71464" y="7599"/>
                    <a:pt x="71445" y="7590"/>
                    <a:pt x="71454" y="7571"/>
                  </a:cubicBezTo>
                  <a:cubicBezTo>
                    <a:pt x="71454" y="7562"/>
                    <a:pt x="71454" y="7552"/>
                    <a:pt x="71454" y="7543"/>
                  </a:cubicBezTo>
                  <a:cubicBezTo>
                    <a:pt x="71454" y="7533"/>
                    <a:pt x="71454" y="7524"/>
                    <a:pt x="71454" y="7524"/>
                  </a:cubicBezTo>
                  <a:cubicBezTo>
                    <a:pt x="71445" y="7505"/>
                    <a:pt x="71445" y="7495"/>
                    <a:pt x="71454" y="7476"/>
                  </a:cubicBezTo>
                  <a:cubicBezTo>
                    <a:pt x="71459" y="7462"/>
                    <a:pt x="71475" y="7457"/>
                    <a:pt x="71493" y="7457"/>
                  </a:cubicBezTo>
                  <a:cubicBezTo>
                    <a:pt x="71511" y="7457"/>
                    <a:pt x="71530" y="7462"/>
                    <a:pt x="71539" y="7467"/>
                  </a:cubicBezTo>
                  <a:cubicBezTo>
                    <a:pt x="71549" y="7429"/>
                    <a:pt x="71501" y="7391"/>
                    <a:pt x="71549" y="7363"/>
                  </a:cubicBezTo>
                  <a:close/>
                  <a:moveTo>
                    <a:pt x="72098" y="7533"/>
                  </a:moveTo>
                  <a:cubicBezTo>
                    <a:pt x="72107" y="7543"/>
                    <a:pt x="72117" y="7552"/>
                    <a:pt x="72117" y="7562"/>
                  </a:cubicBezTo>
                  <a:cubicBezTo>
                    <a:pt x="72126" y="7571"/>
                    <a:pt x="72126" y="7580"/>
                    <a:pt x="72126" y="7590"/>
                  </a:cubicBezTo>
                  <a:cubicBezTo>
                    <a:pt x="72117" y="7609"/>
                    <a:pt x="72117" y="7618"/>
                    <a:pt x="72117" y="7628"/>
                  </a:cubicBezTo>
                  <a:cubicBezTo>
                    <a:pt x="72117" y="7637"/>
                    <a:pt x="72107" y="7647"/>
                    <a:pt x="72107" y="7647"/>
                  </a:cubicBezTo>
                  <a:cubicBezTo>
                    <a:pt x="72107" y="7656"/>
                    <a:pt x="72107" y="7656"/>
                    <a:pt x="72098" y="7656"/>
                  </a:cubicBezTo>
                  <a:lnTo>
                    <a:pt x="72098" y="7637"/>
                  </a:lnTo>
                  <a:lnTo>
                    <a:pt x="72050" y="7628"/>
                  </a:lnTo>
                  <a:cubicBezTo>
                    <a:pt x="72050" y="7609"/>
                    <a:pt x="72060" y="7590"/>
                    <a:pt x="72069" y="7571"/>
                  </a:cubicBezTo>
                  <a:cubicBezTo>
                    <a:pt x="72079" y="7552"/>
                    <a:pt x="72088" y="7543"/>
                    <a:pt x="72098" y="7533"/>
                  </a:cubicBezTo>
                  <a:close/>
                  <a:moveTo>
                    <a:pt x="71840" y="7623"/>
                  </a:moveTo>
                  <a:cubicBezTo>
                    <a:pt x="71871" y="7623"/>
                    <a:pt x="71871" y="7652"/>
                    <a:pt x="71871" y="7675"/>
                  </a:cubicBezTo>
                  <a:lnTo>
                    <a:pt x="71861" y="7675"/>
                  </a:lnTo>
                  <a:lnTo>
                    <a:pt x="71814" y="7628"/>
                  </a:lnTo>
                  <a:cubicBezTo>
                    <a:pt x="71824" y="7624"/>
                    <a:pt x="71833" y="7623"/>
                    <a:pt x="71840" y="7623"/>
                  </a:cubicBezTo>
                  <a:close/>
                  <a:moveTo>
                    <a:pt x="72344" y="7656"/>
                  </a:moveTo>
                  <a:cubicBezTo>
                    <a:pt x="72344" y="7666"/>
                    <a:pt x="72363" y="7685"/>
                    <a:pt x="72372" y="7694"/>
                  </a:cubicBezTo>
                  <a:cubicBezTo>
                    <a:pt x="72372" y="7703"/>
                    <a:pt x="72363" y="7713"/>
                    <a:pt x="72353" y="7713"/>
                  </a:cubicBezTo>
                  <a:lnTo>
                    <a:pt x="72315" y="7666"/>
                  </a:lnTo>
                  <a:lnTo>
                    <a:pt x="72344" y="7656"/>
                  </a:lnTo>
                  <a:close/>
                  <a:moveTo>
                    <a:pt x="72703" y="7637"/>
                  </a:moveTo>
                  <a:lnTo>
                    <a:pt x="72713" y="7685"/>
                  </a:lnTo>
                  <a:lnTo>
                    <a:pt x="72618" y="7713"/>
                  </a:lnTo>
                  <a:lnTo>
                    <a:pt x="72618" y="7703"/>
                  </a:lnTo>
                  <a:cubicBezTo>
                    <a:pt x="72618" y="7694"/>
                    <a:pt x="72637" y="7675"/>
                    <a:pt x="72647" y="7656"/>
                  </a:cubicBezTo>
                  <a:cubicBezTo>
                    <a:pt x="72666" y="7647"/>
                    <a:pt x="72685" y="7637"/>
                    <a:pt x="72703" y="7637"/>
                  </a:cubicBezTo>
                  <a:close/>
                  <a:moveTo>
                    <a:pt x="71757" y="7628"/>
                  </a:moveTo>
                  <a:lnTo>
                    <a:pt x="71766" y="7637"/>
                  </a:lnTo>
                  <a:cubicBezTo>
                    <a:pt x="71747" y="7666"/>
                    <a:pt x="71729" y="7694"/>
                    <a:pt x="71710" y="7722"/>
                  </a:cubicBezTo>
                  <a:lnTo>
                    <a:pt x="71700" y="7713"/>
                  </a:lnTo>
                  <a:cubicBezTo>
                    <a:pt x="71719" y="7685"/>
                    <a:pt x="71738" y="7656"/>
                    <a:pt x="71757" y="7628"/>
                  </a:cubicBezTo>
                  <a:close/>
                  <a:moveTo>
                    <a:pt x="71261" y="7690"/>
                  </a:moveTo>
                  <a:cubicBezTo>
                    <a:pt x="71290" y="7690"/>
                    <a:pt x="71311" y="7704"/>
                    <a:pt x="71322" y="7732"/>
                  </a:cubicBezTo>
                  <a:cubicBezTo>
                    <a:pt x="71274" y="7722"/>
                    <a:pt x="71236" y="7722"/>
                    <a:pt x="71189" y="7713"/>
                  </a:cubicBezTo>
                  <a:cubicBezTo>
                    <a:pt x="71217" y="7697"/>
                    <a:pt x="71241" y="7690"/>
                    <a:pt x="71261" y="7690"/>
                  </a:cubicBezTo>
                  <a:close/>
                  <a:moveTo>
                    <a:pt x="72864" y="7584"/>
                  </a:moveTo>
                  <a:cubicBezTo>
                    <a:pt x="72877" y="7584"/>
                    <a:pt x="72882" y="7588"/>
                    <a:pt x="72893" y="7599"/>
                  </a:cubicBezTo>
                  <a:cubicBezTo>
                    <a:pt x="72883" y="7609"/>
                    <a:pt x="72874" y="7609"/>
                    <a:pt x="72864" y="7618"/>
                  </a:cubicBezTo>
                  <a:lnTo>
                    <a:pt x="72874" y="7637"/>
                  </a:lnTo>
                  <a:cubicBezTo>
                    <a:pt x="72855" y="7666"/>
                    <a:pt x="72845" y="7703"/>
                    <a:pt x="72827" y="7732"/>
                  </a:cubicBezTo>
                  <a:cubicBezTo>
                    <a:pt x="72808" y="7722"/>
                    <a:pt x="72798" y="7713"/>
                    <a:pt x="72779" y="7713"/>
                  </a:cubicBezTo>
                  <a:cubicBezTo>
                    <a:pt x="72774" y="7718"/>
                    <a:pt x="72770" y="7720"/>
                    <a:pt x="72765" y="7720"/>
                  </a:cubicBezTo>
                  <a:cubicBezTo>
                    <a:pt x="72760" y="7720"/>
                    <a:pt x="72756" y="7718"/>
                    <a:pt x="72751" y="7713"/>
                  </a:cubicBezTo>
                  <a:cubicBezTo>
                    <a:pt x="72732" y="7713"/>
                    <a:pt x="72732" y="7685"/>
                    <a:pt x="72732" y="7675"/>
                  </a:cubicBezTo>
                  <a:cubicBezTo>
                    <a:pt x="72770" y="7656"/>
                    <a:pt x="72789" y="7637"/>
                    <a:pt x="72827" y="7618"/>
                  </a:cubicBezTo>
                  <a:cubicBezTo>
                    <a:pt x="72827" y="7637"/>
                    <a:pt x="72827" y="7656"/>
                    <a:pt x="72836" y="7675"/>
                  </a:cubicBezTo>
                  <a:cubicBezTo>
                    <a:pt x="72845" y="7656"/>
                    <a:pt x="72845" y="7656"/>
                    <a:pt x="72845" y="7656"/>
                  </a:cubicBezTo>
                  <a:cubicBezTo>
                    <a:pt x="72845" y="7628"/>
                    <a:pt x="72827" y="7609"/>
                    <a:pt x="72817" y="7590"/>
                  </a:cubicBezTo>
                  <a:cubicBezTo>
                    <a:pt x="72841" y="7586"/>
                    <a:pt x="72854" y="7584"/>
                    <a:pt x="72864" y="7584"/>
                  </a:cubicBezTo>
                  <a:close/>
                  <a:moveTo>
                    <a:pt x="70148" y="7429"/>
                  </a:moveTo>
                  <a:cubicBezTo>
                    <a:pt x="70157" y="7429"/>
                    <a:pt x="70167" y="7448"/>
                    <a:pt x="70176" y="7457"/>
                  </a:cubicBezTo>
                  <a:cubicBezTo>
                    <a:pt x="70195" y="7476"/>
                    <a:pt x="70205" y="7495"/>
                    <a:pt x="70205" y="7514"/>
                  </a:cubicBezTo>
                  <a:cubicBezTo>
                    <a:pt x="70214" y="7552"/>
                    <a:pt x="70224" y="7590"/>
                    <a:pt x="70271" y="7609"/>
                  </a:cubicBezTo>
                  <a:cubicBezTo>
                    <a:pt x="70271" y="7609"/>
                    <a:pt x="70271" y="7618"/>
                    <a:pt x="70280" y="7628"/>
                  </a:cubicBezTo>
                  <a:cubicBezTo>
                    <a:pt x="70271" y="7637"/>
                    <a:pt x="70252" y="7637"/>
                    <a:pt x="70252" y="7647"/>
                  </a:cubicBezTo>
                  <a:cubicBezTo>
                    <a:pt x="70243" y="7656"/>
                    <a:pt x="70243" y="7666"/>
                    <a:pt x="70243" y="7675"/>
                  </a:cubicBezTo>
                  <a:cubicBezTo>
                    <a:pt x="70236" y="7682"/>
                    <a:pt x="70229" y="7688"/>
                    <a:pt x="70222" y="7688"/>
                  </a:cubicBezTo>
                  <a:cubicBezTo>
                    <a:pt x="70220" y="7688"/>
                    <a:pt x="70217" y="7687"/>
                    <a:pt x="70214" y="7685"/>
                  </a:cubicBezTo>
                  <a:cubicBezTo>
                    <a:pt x="70195" y="7675"/>
                    <a:pt x="70186" y="7656"/>
                    <a:pt x="70176" y="7656"/>
                  </a:cubicBezTo>
                  <a:cubicBezTo>
                    <a:pt x="70168" y="7651"/>
                    <a:pt x="70161" y="7648"/>
                    <a:pt x="70156" y="7648"/>
                  </a:cubicBezTo>
                  <a:cubicBezTo>
                    <a:pt x="70142" y="7648"/>
                    <a:pt x="70136" y="7662"/>
                    <a:pt x="70129" y="7675"/>
                  </a:cubicBezTo>
                  <a:cubicBezTo>
                    <a:pt x="70148" y="7675"/>
                    <a:pt x="70157" y="7685"/>
                    <a:pt x="70176" y="7685"/>
                  </a:cubicBezTo>
                  <a:cubicBezTo>
                    <a:pt x="70186" y="7694"/>
                    <a:pt x="70195" y="7703"/>
                    <a:pt x="70195" y="7713"/>
                  </a:cubicBezTo>
                  <a:cubicBezTo>
                    <a:pt x="70195" y="7741"/>
                    <a:pt x="70167" y="7741"/>
                    <a:pt x="70157" y="7741"/>
                  </a:cubicBezTo>
                  <a:cubicBezTo>
                    <a:pt x="70129" y="7741"/>
                    <a:pt x="70110" y="7732"/>
                    <a:pt x="70101" y="7713"/>
                  </a:cubicBezTo>
                  <a:cubicBezTo>
                    <a:pt x="70091" y="7685"/>
                    <a:pt x="70091" y="7656"/>
                    <a:pt x="70110" y="7637"/>
                  </a:cubicBezTo>
                  <a:cubicBezTo>
                    <a:pt x="70129" y="7618"/>
                    <a:pt x="70138" y="7590"/>
                    <a:pt x="70138" y="7552"/>
                  </a:cubicBezTo>
                  <a:cubicBezTo>
                    <a:pt x="70138" y="7524"/>
                    <a:pt x="70129" y="7486"/>
                    <a:pt x="70167" y="7457"/>
                  </a:cubicBezTo>
                  <a:lnTo>
                    <a:pt x="70119" y="7438"/>
                  </a:lnTo>
                  <a:cubicBezTo>
                    <a:pt x="70129" y="7438"/>
                    <a:pt x="70138" y="7429"/>
                    <a:pt x="70148" y="7429"/>
                  </a:cubicBezTo>
                  <a:close/>
                  <a:moveTo>
                    <a:pt x="70971" y="7694"/>
                  </a:moveTo>
                  <a:lnTo>
                    <a:pt x="70990" y="7713"/>
                  </a:lnTo>
                  <a:cubicBezTo>
                    <a:pt x="70990" y="7741"/>
                    <a:pt x="70990" y="7770"/>
                    <a:pt x="70981" y="7808"/>
                  </a:cubicBezTo>
                  <a:cubicBezTo>
                    <a:pt x="70943" y="7798"/>
                    <a:pt x="70905" y="7789"/>
                    <a:pt x="70905" y="7751"/>
                  </a:cubicBezTo>
                  <a:cubicBezTo>
                    <a:pt x="70905" y="7732"/>
                    <a:pt x="70952" y="7713"/>
                    <a:pt x="70971" y="7694"/>
                  </a:cubicBezTo>
                  <a:close/>
                  <a:moveTo>
                    <a:pt x="71047" y="7703"/>
                  </a:moveTo>
                  <a:cubicBezTo>
                    <a:pt x="71066" y="7732"/>
                    <a:pt x="71094" y="7760"/>
                    <a:pt x="71123" y="7789"/>
                  </a:cubicBezTo>
                  <a:cubicBezTo>
                    <a:pt x="71085" y="7798"/>
                    <a:pt x="71057" y="7808"/>
                    <a:pt x="71028" y="7808"/>
                  </a:cubicBezTo>
                  <a:lnTo>
                    <a:pt x="71038" y="7713"/>
                  </a:lnTo>
                  <a:lnTo>
                    <a:pt x="71047" y="7703"/>
                  </a:lnTo>
                  <a:close/>
                  <a:moveTo>
                    <a:pt x="71409" y="7775"/>
                  </a:moveTo>
                  <a:cubicBezTo>
                    <a:pt x="71412" y="7775"/>
                    <a:pt x="71416" y="7779"/>
                    <a:pt x="71416" y="7779"/>
                  </a:cubicBezTo>
                  <a:lnTo>
                    <a:pt x="71416" y="7836"/>
                  </a:lnTo>
                  <a:lnTo>
                    <a:pt x="71397" y="7836"/>
                  </a:lnTo>
                  <a:cubicBezTo>
                    <a:pt x="71397" y="7817"/>
                    <a:pt x="71397" y="7798"/>
                    <a:pt x="71397" y="7789"/>
                  </a:cubicBezTo>
                  <a:cubicBezTo>
                    <a:pt x="71397" y="7779"/>
                    <a:pt x="71397" y="7779"/>
                    <a:pt x="71407" y="7779"/>
                  </a:cubicBezTo>
                  <a:cubicBezTo>
                    <a:pt x="71407" y="7776"/>
                    <a:pt x="71408" y="7775"/>
                    <a:pt x="71409" y="7775"/>
                  </a:cubicBezTo>
                  <a:close/>
                  <a:moveTo>
                    <a:pt x="71558" y="7741"/>
                  </a:moveTo>
                  <a:lnTo>
                    <a:pt x="71587" y="7836"/>
                  </a:lnTo>
                  <a:cubicBezTo>
                    <a:pt x="71530" y="7808"/>
                    <a:pt x="71520" y="7789"/>
                    <a:pt x="71558" y="7741"/>
                  </a:cubicBezTo>
                  <a:close/>
                  <a:moveTo>
                    <a:pt x="70270" y="7758"/>
                  </a:moveTo>
                  <a:cubicBezTo>
                    <a:pt x="70276" y="7758"/>
                    <a:pt x="70283" y="7759"/>
                    <a:pt x="70290" y="7760"/>
                  </a:cubicBezTo>
                  <a:cubicBezTo>
                    <a:pt x="70309" y="7760"/>
                    <a:pt x="70328" y="7770"/>
                    <a:pt x="70337" y="7789"/>
                  </a:cubicBezTo>
                  <a:cubicBezTo>
                    <a:pt x="70347" y="7808"/>
                    <a:pt x="70356" y="7827"/>
                    <a:pt x="70356" y="7845"/>
                  </a:cubicBezTo>
                  <a:lnTo>
                    <a:pt x="70347" y="7855"/>
                  </a:lnTo>
                  <a:cubicBezTo>
                    <a:pt x="70337" y="7845"/>
                    <a:pt x="70328" y="7836"/>
                    <a:pt x="70318" y="7827"/>
                  </a:cubicBezTo>
                  <a:cubicBezTo>
                    <a:pt x="70318" y="7817"/>
                    <a:pt x="70309" y="7808"/>
                    <a:pt x="70309" y="7808"/>
                  </a:cubicBezTo>
                  <a:cubicBezTo>
                    <a:pt x="70303" y="7805"/>
                    <a:pt x="70298" y="7804"/>
                    <a:pt x="70292" y="7804"/>
                  </a:cubicBezTo>
                  <a:cubicBezTo>
                    <a:pt x="70279" y="7804"/>
                    <a:pt x="70265" y="7810"/>
                    <a:pt x="70252" y="7817"/>
                  </a:cubicBezTo>
                  <a:cubicBezTo>
                    <a:pt x="70238" y="7831"/>
                    <a:pt x="70219" y="7840"/>
                    <a:pt x="70203" y="7840"/>
                  </a:cubicBezTo>
                  <a:cubicBezTo>
                    <a:pt x="70197" y="7840"/>
                    <a:pt x="70191" y="7839"/>
                    <a:pt x="70186" y="7836"/>
                  </a:cubicBezTo>
                  <a:cubicBezTo>
                    <a:pt x="70186" y="7836"/>
                    <a:pt x="70182" y="7832"/>
                    <a:pt x="70176" y="7832"/>
                  </a:cubicBezTo>
                  <a:cubicBezTo>
                    <a:pt x="70176" y="7832"/>
                    <a:pt x="70175" y="7832"/>
                    <a:pt x="70175" y="7832"/>
                  </a:cubicBezTo>
                  <a:lnTo>
                    <a:pt x="70175" y="7832"/>
                  </a:lnTo>
                  <a:cubicBezTo>
                    <a:pt x="70191" y="7824"/>
                    <a:pt x="70206" y="7814"/>
                    <a:pt x="70214" y="7798"/>
                  </a:cubicBezTo>
                  <a:cubicBezTo>
                    <a:pt x="70214" y="7775"/>
                    <a:pt x="70240" y="7758"/>
                    <a:pt x="70270" y="7758"/>
                  </a:cubicBezTo>
                  <a:close/>
                  <a:moveTo>
                    <a:pt x="70451" y="7703"/>
                  </a:moveTo>
                  <a:cubicBezTo>
                    <a:pt x="70451" y="7722"/>
                    <a:pt x="70441" y="7732"/>
                    <a:pt x="70451" y="7732"/>
                  </a:cubicBezTo>
                  <a:cubicBezTo>
                    <a:pt x="70460" y="7741"/>
                    <a:pt x="70479" y="7741"/>
                    <a:pt x="70489" y="7751"/>
                  </a:cubicBezTo>
                  <a:cubicBezTo>
                    <a:pt x="70498" y="7760"/>
                    <a:pt x="70508" y="7770"/>
                    <a:pt x="70517" y="7789"/>
                  </a:cubicBezTo>
                  <a:cubicBezTo>
                    <a:pt x="70525" y="7804"/>
                    <a:pt x="70539" y="7820"/>
                    <a:pt x="70559" y="7820"/>
                  </a:cubicBezTo>
                  <a:cubicBezTo>
                    <a:pt x="70564" y="7820"/>
                    <a:pt x="70569" y="7819"/>
                    <a:pt x="70574" y="7817"/>
                  </a:cubicBezTo>
                  <a:cubicBezTo>
                    <a:pt x="70583" y="7817"/>
                    <a:pt x="70593" y="7827"/>
                    <a:pt x="70602" y="7836"/>
                  </a:cubicBezTo>
                  <a:cubicBezTo>
                    <a:pt x="70631" y="7827"/>
                    <a:pt x="70659" y="7817"/>
                    <a:pt x="70687" y="7808"/>
                  </a:cubicBezTo>
                  <a:lnTo>
                    <a:pt x="70687" y="7827"/>
                  </a:lnTo>
                  <a:cubicBezTo>
                    <a:pt x="70668" y="7836"/>
                    <a:pt x="70659" y="7855"/>
                    <a:pt x="70631" y="7864"/>
                  </a:cubicBezTo>
                  <a:cubicBezTo>
                    <a:pt x="70612" y="7864"/>
                    <a:pt x="70593" y="7855"/>
                    <a:pt x="70564" y="7855"/>
                  </a:cubicBezTo>
                  <a:cubicBezTo>
                    <a:pt x="70526" y="7836"/>
                    <a:pt x="70489" y="7808"/>
                    <a:pt x="70451" y="7779"/>
                  </a:cubicBezTo>
                  <a:cubicBezTo>
                    <a:pt x="70442" y="7771"/>
                    <a:pt x="70434" y="7766"/>
                    <a:pt x="70426" y="7766"/>
                  </a:cubicBezTo>
                  <a:cubicBezTo>
                    <a:pt x="70417" y="7766"/>
                    <a:pt x="70409" y="7773"/>
                    <a:pt x="70403" y="7789"/>
                  </a:cubicBezTo>
                  <a:cubicBezTo>
                    <a:pt x="70394" y="7808"/>
                    <a:pt x="70394" y="7817"/>
                    <a:pt x="70394" y="7836"/>
                  </a:cubicBezTo>
                  <a:cubicBezTo>
                    <a:pt x="70384" y="7817"/>
                    <a:pt x="70375" y="7798"/>
                    <a:pt x="70366" y="7770"/>
                  </a:cubicBezTo>
                  <a:cubicBezTo>
                    <a:pt x="70356" y="7751"/>
                    <a:pt x="70375" y="7741"/>
                    <a:pt x="70384" y="7732"/>
                  </a:cubicBezTo>
                  <a:cubicBezTo>
                    <a:pt x="70413" y="7722"/>
                    <a:pt x="70432" y="7713"/>
                    <a:pt x="70451" y="7703"/>
                  </a:cubicBezTo>
                  <a:close/>
                  <a:moveTo>
                    <a:pt x="70829" y="7770"/>
                  </a:moveTo>
                  <a:cubicBezTo>
                    <a:pt x="70867" y="7808"/>
                    <a:pt x="70896" y="7855"/>
                    <a:pt x="70924" y="7893"/>
                  </a:cubicBezTo>
                  <a:cubicBezTo>
                    <a:pt x="70905" y="7902"/>
                    <a:pt x="70886" y="7907"/>
                    <a:pt x="70868" y="7907"/>
                  </a:cubicBezTo>
                  <a:cubicBezTo>
                    <a:pt x="70851" y="7907"/>
                    <a:pt x="70834" y="7902"/>
                    <a:pt x="70820" y="7893"/>
                  </a:cubicBezTo>
                  <a:cubicBezTo>
                    <a:pt x="70782" y="7855"/>
                    <a:pt x="70810" y="7798"/>
                    <a:pt x="70829" y="7770"/>
                  </a:cubicBezTo>
                  <a:close/>
                  <a:moveTo>
                    <a:pt x="72420" y="7874"/>
                  </a:moveTo>
                  <a:cubicBezTo>
                    <a:pt x="72429" y="7893"/>
                    <a:pt x="72438" y="7902"/>
                    <a:pt x="72457" y="7921"/>
                  </a:cubicBezTo>
                  <a:cubicBezTo>
                    <a:pt x="72457" y="7912"/>
                    <a:pt x="72457" y="7902"/>
                    <a:pt x="72467" y="7883"/>
                  </a:cubicBezTo>
                  <a:cubicBezTo>
                    <a:pt x="72476" y="7902"/>
                    <a:pt x="72486" y="7912"/>
                    <a:pt x="72505" y="7940"/>
                  </a:cubicBezTo>
                  <a:lnTo>
                    <a:pt x="72457" y="7940"/>
                  </a:lnTo>
                  <a:cubicBezTo>
                    <a:pt x="72448" y="7940"/>
                    <a:pt x="72429" y="7940"/>
                    <a:pt x="72420" y="7931"/>
                  </a:cubicBezTo>
                  <a:cubicBezTo>
                    <a:pt x="72410" y="7931"/>
                    <a:pt x="72410" y="7893"/>
                    <a:pt x="72410" y="7883"/>
                  </a:cubicBezTo>
                  <a:lnTo>
                    <a:pt x="72420" y="7874"/>
                  </a:lnTo>
                  <a:close/>
                  <a:moveTo>
                    <a:pt x="71634" y="7902"/>
                  </a:moveTo>
                  <a:cubicBezTo>
                    <a:pt x="71643" y="7921"/>
                    <a:pt x="71662" y="7931"/>
                    <a:pt x="71672" y="7950"/>
                  </a:cubicBezTo>
                  <a:lnTo>
                    <a:pt x="71653" y="7969"/>
                  </a:lnTo>
                  <a:cubicBezTo>
                    <a:pt x="71643" y="7950"/>
                    <a:pt x="71624" y="7931"/>
                    <a:pt x="71615" y="7912"/>
                  </a:cubicBezTo>
                  <a:lnTo>
                    <a:pt x="71634" y="7902"/>
                  </a:lnTo>
                  <a:close/>
                  <a:moveTo>
                    <a:pt x="70494" y="7870"/>
                  </a:moveTo>
                  <a:cubicBezTo>
                    <a:pt x="70508" y="7870"/>
                    <a:pt x="70520" y="7879"/>
                    <a:pt x="70526" y="7893"/>
                  </a:cubicBezTo>
                  <a:cubicBezTo>
                    <a:pt x="70536" y="7912"/>
                    <a:pt x="70555" y="7921"/>
                    <a:pt x="70574" y="7931"/>
                  </a:cubicBezTo>
                  <a:cubicBezTo>
                    <a:pt x="70583" y="7931"/>
                    <a:pt x="70593" y="7921"/>
                    <a:pt x="70602" y="7921"/>
                  </a:cubicBezTo>
                  <a:lnTo>
                    <a:pt x="70640" y="7921"/>
                  </a:lnTo>
                  <a:cubicBezTo>
                    <a:pt x="70631" y="7950"/>
                    <a:pt x="70602" y="7978"/>
                    <a:pt x="70574" y="7978"/>
                  </a:cubicBezTo>
                  <a:cubicBezTo>
                    <a:pt x="70545" y="7978"/>
                    <a:pt x="70526" y="7978"/>
                    <a:pt x="70517" y="7950"/>
                  </a:cubicBezTo>
                  <a:cubicBezTo>
                    <a:pt x="70508" y="7921"/>
                    <a:pt x="70489" y="7902"/>
                    <a:pt x="70479" y="7883"/>
                  </a:cubicBezTo>
                  <a:lnTo>
                    <a:pt x="70479" y="7883"/>
                  </a:lnTo>
                  <a:cubicBezTo>
                    <a:pt x="70482" y="7888"/>
                    <a:pt x="70483" y="7890"/>
                    <a:pt x="70484" y="7890"/>
                  </a:cubicBezTo>
                  <a:cubicBezTo>
                    <a:pt x="70488" y="7890"/>
                    <a:pt x="70486" y="7874"/>
                    <a:pt x="70479" y="7874"/>
                  </a:cubicBezTo>
                  <a:cubicBezTo>
                    <a:pt x="70484" y="7871"/>
                    <a:pt x="70489" y="7870"/>
                    <a:pt x="70494" y="7870"/>
                  </a:cubicBezTo>
                  <a:close/>
                  <a:moveTo>
                    <a:pt x="70401" y="7911"/>
                  </a:moveTo>
                  <a:cubicBezTo>
                    <a:pt x="70405" y="7911"/>
                    <a:pt x="70409" y="7911"/>
                    <a:pt x="70413" y="7912"/>
                  </a:cubicBezTo>
                  <a:cubicBezTo>
                    <a:pt x="70403" y="7940"/>
                    <a:pt x="70394" y="7969"/>
                    <a:pt x="70384" y="8006"/>
                  </a:cubicBezTo>
                  <a:cubicBezTo>
                    <a:pt x="70359" y="7955"/>
                    <a:pt x="70364" y="7911"/>
                    <a:pt x="70401" y="7911"/>
                  </a:cubicBezTo>
                  <a:close/>
                  <a:moveTo>
                    <a:pt x="70924" y="7940"/>
                  </a:moveTo>
                  <a:cubicBezTo>
                    <a:pt x="70952" y="7959"/>
                    <a:pt x="70943" y="7997"/>
                    <a:pt x="70933" y="8025"/>
                  </a:cubicBezTo>
                  <a:cubicBezTo>
                    <a:pt x="70924" y="7997"/>
                    <a:pt x="70915" y="7978"/>
                    <a:pt x="70905" y="7950"/>
                  </a:cubicBezTo>
                  <a:lnTo>
                    <a:pt x="70924" y="7940"/>
                  </a:lnTo>
                  <a:close/>
                  <a:moveTo>
                    <a:pt x="71435" y="7997"/>
                  </a:moveTo>
                  <a:cubicBezTo>
                    <a:pt x="71445" y="8016"/>
                    <a:pt x="71454" y="8035"/>
                    <a:pt x="71464" y="8054"/>
                  </a:cubicBezTo>
                  <a:lnTo>
                    <a:pt x="71407" y="8063"/>
                  </a:lnTo>
                  <a:cubicBezTo>
                    <a:pt x="71416" y="8035"/>
                    <a:pt x="71426" y="8025"/>
                    <a:pt x="71435" y="7997"/>
                  </a:cubicBezTo>
                  <a:close/>
                  <a:moveTo>
                    <a:pt x="71247" y="7771"/>
                  </a:moveTo>
                  <a:cubicBezTo>
                    <a:pt x="71270" y="7771"/>
                    <a:pt x="71293" y="7779"/>
                    <a:pt x="71312" y="7798"/>
                  </a:cubicBezTo>
                  <a:cubicBezTo>
                    <a:pt x="71293" y="7808"/>
                    <a:pt x="71274" y="7808"/>
                    <a:pt x="71255" y="7817"/>
                  </a:cubicBezTo>
                  <a:cubicBezTo>
                    <a:pt x="71303" y="7836"/>
                    <a:pt x="71340" y="7855"/>
                    <a:pt x="71397" y="7883"/>
                  </a:cubicBezTo>
                  <a:cubicBezTo>
                    <a:pt x="71322" y="7921"/>
                    <a:pt x="71236" y="7959"/>
                    <a:pt x="71161" y="7997"/>
                  </a:cubicBezTo>
                  <a:cubicBezTo>
                    <a:pt x="71142" y="8006"/>
                    <a:pt x="71132" y="8035"/>
                    <a:pt x="71113" y="8054"/>
                  </a:cubicBezTo>
                  <a:cubicBezTo>
                    <a:pt x="71104" y="8073"/>
                    <a:pt x="71085" y="8101"/>
                    <a:pt x="71075" y="8120"/>
                  </a:cubicBezTo>
                  <a:cubicBezTo>
                    <a:pt x="71057" y="8111"/>
                    <a:pt x="71047" y="8101"/>
                    <a:pt x="71038" y="8101"/>
                  </a:cubicBezTo>
                  <a:cubicBezTo>
                    <a:pt x="71028" y="8111"/>
                    <a:pt x="71019" y="8129"/>
                    <a:pt x="71009" y="8139"/>
                  </a:cubicBezTo>
                  <a:cubicBezTo>
                    <a:pt x="70971" y="8054"/>
                    <a:pt x="71009" y="7969"/>
                    <a:pt x="71000" y="7883"/>
                  </a:cubicBezTo>
                  <a:lnTo>
                    <a:pt x="71000" y="7883"/>
                  </a:lnTo>
                  <a:lnTo>
                    <a:pt x="71038" y="7902"/>
                  </a:lnTo>
                  <a:cubicBezTo>
                    <a:pt x="71047" y="7893"/>
                    <a:pt x="71057" y="7874"/>
                    <a:pt x="71066" y="7864"/>
                  </a:cubicBezTo>
                  <a:cubicBezTo>
                    <a:pt x="71075" y="7855"/>
                    <a:pt x="71075" y="7836"/>
                    <a:pt x="71085" y="7827"/>
                  </a:cubicBezTo>
                  <a:cubicBezTo>
                    <a:pt x="71092" y="7822"/>
                    <a:pt x="71098" y="7820"/>
                    <a:pt x="71103" y="7820"/>
                  </a:cubicBezTo>
                  <a:cubicBezTo>
                    <a:pt x="71122" y="7820"/>
                    <a:pt x="71137" y="7840"/>
                    <a:pt x="71151" y="7855"/>
                  </a:cubicBezTo>
                  <a:cubicBezTo>
                    <a:pt x="71157" y="7804"/>
                    <a:pt x="71202" y="7771"/>
                    <a:pt x="71247" y="7771"/>
                  </a:cubicBezTo>
                  <a:close/>
                  <a:moveTo>
                    <a:pt x="70129" y="8054"/>
                  </a:moveTo>
                  <a:lnTo>
                    <a:pt x="70129" y="8054"/>
                  </a:lnTo>
                  <a:cubicBezTo>
                    <a:pt x="70138" y="8073"/>
                    <a:pt x="70138" y="8092"/>
                    <a:pt x="70148" y="8101"/>
                  </a:cubicBezTo>
                  <a:lnTo>
                    <a:pt x="70195" y="8101"/>
                  </a:lnTo>
                  <a:lnTo>
                    <a:pt x="70205" y="8111"/>
                  </a:lnTo>
                  <a:cubicBezTo>
                    <a:pt x="70186" y="8120"/>
                    <a:pt x="70167" y="8129"/>
                    <a:pt x="70148" y="8148"/>
                  </a:cubicBezTo>
                  <a:cubicBezTo>
                    <a:pt x="70110" y="8111"/>
                    <a:pt x="70101" y="8092"/>
                    <a:pt x="70129" y="8054"/>
                  </a:cubicBezTo>
                  <a:close/>
                  <a:moveTo>
                    <a:pt x="69873" y="8224"/>
                  </a:moveTo>
                  <a:cubicBezTo>
                    <a:pt x="69872" y="8226"/>
                    <a:pt x="69872" y="8228"/>
                    <a:pt x="69871" y="8230"/>
                  </a:cubicBezTo>
                  <a:lnTo>
                    <a:pt x="69871" y="8230"/>
                  </a:lnTo>
                  <a:cubicBezTo>
                    <a:pt x="69872" y="8230"/>
                    <a:pt x="69873" y="8227"/>
                    <a:pt x="69873" y="8224"/>
                  </a:cubicBezTo>
                  <a:close/>
                  <a:moveTo>
                    <a:pt x="71274" y="8018"/>
                  </a:moveTo>
                  <a:cubicBezTo>
                    <a:pt x="71281" y="8018"/>
                    <a:pt x="71288" y="8021"/>
                    <a:pt x="71293" y="8025"/>
                  </a:cubicBezTo>
                  <a:cubicBezTo>
                    <a:pt x="71312" y="8035"/>
                    <a:pt x="71331" y="8044"/>
                    <a:pt x="71350" y="8063"/>
                  </a:cubicBezTo>
                  <a:lnTo>
                    <a:pt x="71322" y="8111"/>
                  </a:lnTo>
                  <a:cubicBezTo>
                    <a:pt x="71328" y="8109"/>
                    <a:pt x="71334" y="8109"/>
                    <a:pt x="71339" y="8109"/>
                  </a:cubicBezTo>
                  <a:cubicBezTo>
                    <a:pt x="71374" y="8109"/>
                    <a:pt x="71390" y="8134"/>
                    <a:pt x="71407" y="8167"/>
                  </a:cubicBezTo>
                  <a:cubicBezTo>
                    <a:pt x="71416" y="8186"/>
                    <a:pt x="71426" y="8196"/>
                    <a:pt x="71416" y="8215"/>
                  </a:cubicBezTo>
                  <a:cubicBezTo>
                    <a:pt x="71416" y="8234"/>
                    <a:pt x="71407" y="8243"/>
                    <a:pt x="71407" y="8252"/>
                  </a:cubicBezTo>
                  <a:cubicBezTo>
                    <a:pt x="71402" y="8257"/>
                    <a:pt x="71397" y="8260"/>
                    <a:pt x="71393" y="8260"/>
                  </a:cubicBezTo>
                  <a:cubicBezTo>
                    <a:pt x="71388" y="8260"/>
                    <a:pt x="71383" y="8257"/>
                    <a:pt x="71378" y="8252"/>
                  </a:cubicBezTo>
                  <a:cubicBezTo>
                    <a:pt x="71350" y="8252"/>
                    <a:pt x="71322" y="8243"/>
                    <a:pt x="71303" y="8234"/>
                  </a:cubicBezTo>
                  <a:cubicBezTo>
                    <a:pt x="71265" y="8224"/>
                    <a:pt x="71236" y="8215"/>
                    <a:pt x="71199" y="8205"/>
                  </a:cubicBezTo>
                  <a:cubicBezTo>
                    <a:pt x="71189" y="8205"/>
                    <a:pt x="71170" y="8205"/>
                    <a:pt x="71161" y="8196"/>
                  </a:cubicBezTo>
                  <a:cubicBezTo>
                    <a:pt x="71151" y="8186"/>
                    <a:pt x="71151" y="8186"/>
                    <a:pt x="71161" y="8177"/>
                  </a:cubicBezTo>
                  <a:cubicBezTo>
                    <a:pt x="71170" y="8148"/>
                    <a:pt x="71161" y="8129"/>
                    <a:pt x="71170" y="8111"/>
                  </a:cubicBezTo>
                  <a:cubicBezTo>
                    <a:pt x="71189" y="8073"/>
                    <a:pt x="71217" y="8044"/>
                    <a:pt x="71255" y="8025"/>
                  </a:cubicBezTo>
                  <a:cubicBezTo>
                    <a:pt x="71260" y="8021"/>
                    <a:pt x="71267" y="8018"/>
                    <a:pt x="71274" y="8018"/>
                  </a:cubicBezTo>
                  <a:close/>
                  <a:moveTo>
                    <a:pt x="71520" y="8063"/>
                  </a:moveTo>
                  <a:cubicBezTo>
                    <a:pt x="71501" y="8139"/>
                    <a:pt x="71492" y="8196"/>
                    <a:pt x="71473" y="8271"/>
                  </a:cubicBezTo>
                  <a:cubicBezTo>
                    <a:pt x="71464" y="8262"/>
                    <a:pt x="71445" y="8262"/>
                    <a:pt x="71426" y="8262"/>
                  </a:cubicBezTo>
                  <a:cubicBezTo>
                    <a:pt x="71482" y="8205"/>
                    <a:pt x="71445" y="8111"/>
                    <a:pt x="71520" y="8063"/>
                  </a:cubicBezTo>
                  <a:close/>
                  <a:moveTo>
                    <a:pt x="69892" y="8215"/>
                  </a:moveTo>
                  <a:cubicBezTo>
                    <a:pt x="69902" y="8224"/>
                    <a:pt x="69911" y="8243"/>
                    <a:pt x="69921" y="8262"/>
                  </a:cubicBezTo>
                  <a:cubicBezTo>
                    <a:pt x="69914" y="8269"/>
                    <a:pt x="69907" y="8275"/>
                    <a:pt x="69901" y="8275"/>
                  </a:cubicBezTo>
                  <a:cubicBezTo>
                    <a:pt x="69898" y="8275"/>
                    <a:pt x="69895" y="8274"/>
                    <a:pt x="69892" y="8271"/>
                  </a:cubicBezTo>
                  <a:cubicBezTo>
                    <a:pt x="69875" y="8271"/>
                    <a:pt x="69866" y="8249"/>
                    <a:pt x="69871" y="8230"/>
                  </a:cubicBezTo>
                  <a:lnTo>
                    <a:pt x="69871" y="8230"/>
                  </a:lnTo>
                  <a:cubicBezTo>
                    <a:pt x="69871" y="8230"/>
                    <a:pt x="69871" y="8230"/>
                    <a:pt x="69870" y="8230"/>
                  </a:cubicBezTo>
                  <a:cubicBezTo>
                    <a:pt x="69869" y="8230"/>
                    <a:pt x="69868" y="8226"/>
                    <a:pt x="69873" y="8215"/>
                  </a:cubicBezTo>
                  <a:close/>
                  <a:moveTo>
                    <a:pt x="71927" y="8252"/>
                  </a:moveTo>
                  <a:cubicBezTo>
                    <a:pt x="71946" y="8271"/>
                    <a:pt x="71965" y="8281"/>
                    <a:pt x="71975" y="8300"/>
                  </a:cubicBezTo>
                  <a:cubicBezTo>
                    <a:pt x="71965" y="8309"/>
                    <a:pt x="71946" y="8319"/>
                    <a:pt x="71937" y="8319"/>
                  </a:cubicBezTo>
                  <a:cubicBezTo>
                    <a:pt x="71927" y="8300"/>
                    <a:pt x="71927" y="8281"/>
                    <a:pt x="71918" y="8262"/>
                  </a:cubicBezTo>
                  <a:lnTo>
                    <a:pt x="71927" y="8252"/>
                  </a:lnTo>
                  <a:close/>
                  <a:moveTo>
                    <a:pt x="70785" y="7914"/>
                  </a:moveTo>
                  <a:cubicBezTo>
                    <a:pt x="70795" y="7914"/>
                    <a:pt x="70803" y="7916"/>
                    <a:pt x="70810" y="7921"/>
                  </a:cubicBezTo>
                  <a:cubicBezTo>
                    <a:pt x="70877" y="7969"/>
                    <a:pt x="70924" y="8035"/>
                    <a:pt x="70924" y="8120"/>
                  </a:cubicBezTo>
                  <a:cubicBezTo>
                    <a:pt x="70924" y="8129"/>
                    <a:pt x="70924" y="8148"/>
                    <a:pt x="70915" y="8167"/>
                  </a:cubicBezTo>
                  <a:lnTo>
                    <a:pt x="70858" y="8111"/>
                  </a:lnTo>
                  <a:lnTo>
                    <a:pt x="70858" y="8205"/>
                  </a:lnTo>
                  <a:lnTo>
                    <a:pt x="70839" y="8215"/>
                  </a:lnTo>
                  <a:cubicBezTo>
                    <a:pt x="70820" y="8186"/>
                    <a:pt x="70791" y="8167"/>
                    <a:pt x="70773" y="8139"/>
                  </a:cubicBezTo>
                  <a:lnTo>
                    <a:pt x="70763" y="8177"/>
                  </a:lnTo>
                  <a:cubicBezTo>
                    <a:pt x="70725" y="8196"/>
                    <a:pt x="70697" y="8205"/>
                    <a:pt x="70668" y="8224"/>
                  </a:cubicBezTo>
                  <a:cubicBezTo>
                    <a:pt x="70668" y="8205"/>
                    <a:pt x="70659" y="8186"/>
                    <a:pt x="70659" y="8167"/>
                  </a:cubicBezTo>
                  <a:cubicBezTo>
                    <a:pt x="70640" y="8167"/>
                    <a:pt x="70631" y="8177"/>
                    <a:pt x="70612" y="8186"/>
                  </a:cubicBezTo>
                  <a:cubicBezTo>
                    <a:pt x="70607" y="8191"/>
                    <a:pt x="70600" y="8191"/>
                    <a:pt x="70593" y="8191"/>
                  </a:cubicBezTo>
                  <a:cubicBezTo>
                    <a:pt x="70586" y="8191"/>
                    <a:pt x="70579" y="8191"/>
                    <a:pt x="70574" y="8196"/>
                  </a:cubicBezTo>
                  <a:cubicBezTo>
                    <a:pt x="70555" y="8205"/>
                    <a:pt x="70545" y="8234"/>
                    <a:pt x="70536" y="8252"/>
                  </a:cubicBezTo>
                  <a:cubicBezTo>
                    <a:pt x="70526" y="8281"/>
                    <a:pt x="70536" y="8300"/>
                    <a:pt x="70564" y="8300"/>
                  </a:cubicBezTo>
                  <a:cubicBezTo>
                    <a:pt x="70602" y="8290"/>
                    <a:pt x="70640" y="8281"/>
                    <a:pt x="70678" y="8262"/>
                  </a:cubicBezTo>
                  <a:lnTo>
                    <a:pt x="70735" y="8300"/>
                  </a:lnTo>
                  <a:cubicBezTo>
                    <a:pt x="70741" y="8293"/>
                    <a:pt x="70753" y="8286"/>
                    <a:pt x="70766" y="8286"/>
                  </a:cubicBezTo>
                  <a:cubicBezTo>
                    <a:pt x="70771" y="8286"/>
                    <a:pt x="70776" y="8288"/>
                    <a:pt x="70782" y="8290"/>
                  </a:cubicBezTo>
                  <a:cubicBezTo>
                    <a:pt x="70795" y="8290"/>
                    <a:pt x="70803" y="8295"/>
                    <a:pt x="70813" y="8295"/>
                  </a:cubicBezTo>
                  <a:cubicBezTo>
                    <a:pt x="70818" y="8295"/>
                    <a:pt x="70823" y="8293"/>
                    <a:pt x="70829" y="8290"/>
                  </a:cubicBezTo>
                  <a:cubicBezTo>
                    <a:pt x="70848" y="8281"/>
                    <a:pt x="70858" y="8271"/>
                    <a:pt x="70877" y="8262"/>
                  </a:cubicBezTo>
                  <a:cubicBezTo>
                    <a:pt x="70881" y="8257"/>
                    <a:pt x="70889" y="8255"/>
                    <a:pt x="70897" y="8255"/>
                  </a:cubicBezTo>
                  <a:cubicBezTo>
                    <a:pt x="70905" y="8255"/>
                    <a:pt x="70915" y="8257"/>
                    <a:pt x="70924" y="8262"/>
                  </a:cubicBezTo>
                  <a:cubicBezTo>
                    <a:pt x="70924" y="8290"/>
                    <a:pt x="70905" y="8309"/>
                    <a:pt x="70877" y="8309"/>
                  </a:cubicBezTo>
                  <a:cubicBezTo>
                    <a:pt x="70839" y="8328"/>
                    <a:pt x="70791" y="8328"/>
                    <a:pt x="70744" y="8338"/>
                  </a:cubicBezTo>
                  <a:cubicBezTo>
                    <a:pt x="70725" y="8340"/>
                    <a:pt x="70705" y="8342"/>
                    <a:pt x="70684" y="8342"/>
                  </a:cubicBezTo>
                  <a:cubicBezTo>
                    <a:pt x="70634" y="8342"/>
                    <a:pt x="70580" y="8335"/>
                    <a:pt x="70526" y="8328"/>
                  </a:cubicBezTo>
                  <a:cubicBezTo>
                    <a:pt x="70489" y="8328"/>
                    <a:pt x="70460" y="8319"/>
                    <a:pt x="70422" y="8309"/>
                  </a:cubicBezTo>
                  <a:cubicBezTo>
                    <a:pt x="70384" y="8300"/>
                    <a:pt x="70356" y="8290"/>
                    <a:pt x="70318" y="8271"/>
                  </a:cubicBezTo>
                  <a:cubicBezTo>
                    <a:pt x="70299" y="8262"/>
                    <a:pt x="70318" y="8243"/>
                    <a:pt x="70328" y="8243"/>
                  </a:cubicBezTo>
                  <a:cubicBezTo>
                    <a:pt x="70356" y="8243"/>
                    <a:pt x="70375" y="8243"/>
                    <a:pt x="70413" y="8234"/>
                  </a:cubicBezTo>
                  <a:lnTo>
                    <a:pt x="70403" y="8177"/>
                  </a:lnTo>
                  <a:cubicBezTo>
                    <a:pt x="70394" y="8177"/>
                    <a:pt x="70384" y="8177"/>
                    <a:pt x="70375" y="8186"/>
                  </a:cubicBezTo>
                  <a:cubicBezTo>
                    <a:pt x="70375" y="8186"/>
                    <a:pt x="70366" y="8186"/>
                    <a:pt x="70356" y="8177"/>
                  </a:cubicBezTo>
                  <a:cubicBezTo>
                    <a:pt x="70347" y="8167"/>
                    <a:pt x="70337" y="8148"/>
                    <a:pt x="70347" y="8139"/>
                  </a:cubicBezTo>
                  <a:cubicBezTo>
                    <a:pt x="70356" y="8139"/>
                    <a:pt x="70356" y="8139"/>
                    <a:pt x="70366" y="8129"/>
                  </a:cubicBezTo>
                  <a:cubicBezTo>
                    <a:pt x="70375" y="8129"/>
                    <a:pt x="70384" y="8120"/>
                    <a:pt x="70394" y="8120"/>
                  </a:cubicBezTo>
                  <a:cubicBezTo>
                    <a:pt x="70399" y="8117"/>
                    <a:pt x="70405" y="8116"/>
                    <a:pt x="70411" y="8116"/>
                  </a:cubicBezTo>
                  <a:cubicBezTo>
                    <a:pt x="70424" y="8116"/>
                    <a:pt x="70437" y="8123"/>
                    <a:pt x="70451" y="8129"/>
                  </a:cubicBezTo>
                  <a:cubicBezTo>
                    <a:pt x="70460" y="8111"/>
                    <a:pt x="70470" y="8082"/>
                    <a:pt x="70489" y="8073"/>
                  </a:cubicBezTo>
                  <a:cubicBezTo>
                    <a:pt x="70536" y="8044"/>
                    <a:pt x="70583" y="8025"/>
                    <a:pt x="70631" y="8006"/>
                  </a:cubicBezTo>
                  <a:lnTo>
                    <a:pt x="70631" y="8006"/>
                  </a:lnTo>
                  <a:cubicBezTo>
                    <a:pt x="70612" y="8054"/>
                    <a:pt x="70612" y="8054"/>
                    <a:pt x="70668" y="8082"/>
                  </a:cubicBezTo>
                  <a:cubicBezTo>
                    <a:pt x="70668" y="8054"/>
                    <a:pt x="70668" y="8025"/>
                    <a:pt x="70678" y="7997"/>
                  </a:cubicBezTo>
                  <a:cubicBezTo>
                    <a:pt x="70686" y="7958"/>
                    <a:pt x="70744" y="7914"/>
                    <a:pt x="70785" y="7914"/>
                  </a:cubicBezTo>
                  <a:close/>
                  <a:moveTo>
                    <a:pt x="69873" y="8328"/>
                  </a:moveTo>
                  <a:cubicBezTo>
                    <a:pt x="69892" y="8347"/>
                    <a:pt x="69911" y="8366"/>
                    <a:pt x="69930" y="8385"/>
                  </a:cubicBezTo>
                  <a:cubicBezTo>
                    <a:pt x="69958" y="8363"/>
                    <a:pt x="69969" y="8354"/>
                    <a:pt x="69982" y="8354"/>
                  </a:cubicBezTo>
                  <a:cubicBezTo>
                    <a:pt x="69990" y="8354"/>
                    <a:pt x="70000" y="8358"/>
                    <a:pt x="70015" y="8366"/>
                  </a:cubicBezTo>
                  <a:cubicBezTo>
                    <a:pt x="69996" y="8376"/>
                    <a:pt x="69987" y="8385"/>
                    <a:pt x="69977" y="8404"/>
                  </a:cubicBezTo>
                  <a:cubicBezTo>
                    <a:pt x="69987" y="8451"/>
                    <a:pt x="69959" y="8508"/>
                    <a:pt x="69911" y="8536"/>
                  </a:cubicBezTo>
                  <a:lnTo>
                    <a:pt x="69892" y="8470"/>
                  </a:lnTo>
                  <a:cubicBezTo>
                    <a:pt x="69864" y="8461"/>
                    <a:pt x="69845" y="8451"/>
                    <a:pt x="69807" y="8432"/>
                  </a:cubicBezTo>
                  <a:cubicBezTo>
                    <a:pt x="69835" y="8404"/>
                    <a:pt x="69854" y="8366"/>
                    <a:pt x="69873" y="8328"/>
                  </a:cubicBezTo>
                  <a:close/>
                  <a:moveTo>
                    <a:pt x="71596" y="8489"/>
                  </a:moveTo>
                  <a:lnTo>
                    <a:pt x="71596" y="8489"/>
                  </a:lnTo>
                  <a:cubicBezTo>
                    <a:pt x="71558" y="8508"/>
                    <a:pt x="71530" y="8518"/>
                    <a:pt x="71492" y="8536"/>
                  </a:cubicBezTo>
                  <a:cubicBezTo>
                    <a:pt x="71473" y="8546"/>
                    <a:pt x="71464" y="8546"/>
                    <a:pt x="71454" y="8546"/>
                  </a:cubicBezTo>
                  <a:lnTo>
                    <a:pt x="71445" y="8536"/>
                  </a:lnTo>
                  <a:cubicBezTo>
                    <a:pt x="71492" y="8518"/>
                    <a:pt x="71549" y="8499"/>
                    <a:pt x="71596" y="8489"/>
                  </a:cubicBezTo>
                  <a:close/>
                  <a:moveTo>
                    <a:pt x="71312" y="8622"/>
                  </a:moveTo>
                  <a:lnTo>
                    <a:pt x="71322" y="8631"/>
                  </a:lnTo>
                  <a:cubicBezTo>
                    <a:pt x="71322" y="8631"/>
                    <a:pt x="71312" y="8631"/>
                    <a:pt x="71303" y="8641"/>
                  </a:cubicBezTo>
                  <a:cubicBezTo>
                    <a:pt x="71312" y="8631"/>
                    <a:pt x="71312" y="8631"/>
                    <a:pt x="71312" y="8622"/>
                  </a:cubicBezTo>
                  <a:close/>
                  <a:moveTo>
                    <a:pt x="70867" y="8546"/>
                  </a:moveTo>
                  <a:cubicBezTo>
                    <a:pt x="70886" y="8555"/>
                    <a:pt x="70877" y="8565"/>
                    <a:pt x="70877" y="8565"/>
                  </a:cubicBezTo>
                  <a:cubicBezTo>
                    <a:pt x="70877" y="8584"/>
                    <a:pt x="70829" y="8622"/>
                    <a:pt x="70896" y="8622"/>
                  </a:cubicBezTo>
                  <a:cubicBezTo>
                    <a:pt x="70888" y="8637"/>
                    <a:pt x="70882" y="8644"/>
                    <a:pt x="70876" y="8644"/>
                  </a:cubicBezTo>
                  <a:cubicBezTo>
                    <a:pt x="70866" y="8644"/>
                    <a:pt x="70856" y="8627"/>
                    <a:pt x="70839" y="8593"/>
                  </a:cubicBezTo>
                  <a:cubicBezTo>
                    <a:pt x="70848" y="8574"/>
                    <a:pt x="70858" y="8565"/>
                    <a:pt x="70867" y="8546"/>
                  </a:cubicBezTo>
                  <a:close/>
                  <a:moveTo>
                    <a:pt x="70460" y="8574"/>
                  </a:moveTo>
                  <a:lnTo>
                    <a:pt x="70470" y="8584"/>
                  </a:lnTo>
                  <a:cubicBezTo>
                    <a:pt x="70451" y="8603"/>
                    <a:pt x="70441" y="8622"/>
                    <a:pt x="70422" y="8641"/>
                  </a:cubicBezTo>
                  <a:cubicBezTo>
                    <a:pt x="70422" y="8650"/>
                    <a:pt x="70413" y="8659"/>
                    <a:pt x="70403" y="8659"/>
                  </a:cubicBezTo>
                  <a:lnTo>
                    <a:pt x="70375" y="8659"/>
                  </a:lnTo>
                  <a:cubicBezTo>
                    <a:pt x="70375" y="8650"/>
                    <a:pt x="70375" y="8631"/>
                    <a:pt x="70384" y="8622"/>
                  </a:cubicBezTo>
                  <a:cubicBezTo>
                    <a:pt x="70403" y="8603"/>
                    <a:pt x="70432" y="8593"/>
                    <a:pt x="70460" y="8574"/>
                  </a:cubicBezTo>
                  <a:close/>
                  <a:moveTo>
                    <a:pt x="70625" y="8520"/>
                  </a:moveTo>
                  <a:cubicBezTo>
                    <a:pt x="70635" y="8520"/>
                    <a:pt x="70650" y="8527"/>
                    <a:pt x="70668" y="8536"/>
                  </a:cubicBezTo>
                  <a:cubicBezTo>
                    <a:pt x="70650" y="8546"/>
                    <a:pt x="70640" y="8555"/>
                    <a:pt x="70621" y="8574"/>
                  </a:cubicBezTo>
                  <a:cubicBezTo>
                    <a:pt x="70649" y="8570"/>
                    <a:pt x="70666" y="8568"/>
                    <a:pt x="70678" y="8568"/>
                  </a:cubicBezTo>
                  <a:cubicBezTo>
                    <a:pt x="70694" y="8568"/>
                    <a:pt x="70697" y="8573"/>
                    <a:pt x="70697" y="8584"/>
                  </a:cubicBezTo>
                  <a:cubicBezTo>
                    <a:pt x="70706" y="8612"/>
                    <a:pt x="70678" y="8641"/>
                    <a:pt x="70621" y="8659"/>
                  </a:cubicBezTo>
                  <a:cubicBezTo>
                    <a:pt x="70612" y="8631"/>
                    <a:pt x="70593" y="8603"/>
                    <a:pt x="70574" y="8574"/>
                  </a:cubicBezTo>
                  <a:cubicBezTo>
                    <a:pt x="70583" y="8565"/>
                    <a:pt x="70593" y="8565"/>
                    <a:pt x="70602" y="8546"/>
                  </a:cubicBezTo>
                  <a:cubicBezTo>
                    <a:pt x="70607" y="8527"/>
                    <a:pt x="70614" y="8520"/>
                    <a:pt x="70625" y="8520"/>
                  </a:cubicBezTo>
                  <a:close/>
                  <a:moveTo>
                    <a:pt x="70536" y="8612"/>
                  </a:moveTo>
                  <a:lnTo>
                    <a:pt x="70536" y="8612"/>
                  </a:lnTo>
                  <a:cubicBezTo>
                    <a:pt x="70583" y="8678"/>
                    <a:pt x="70498" y="8688"/>
                    <a:pt x="70508" y="8735"/>
                  </a:cubicBezTo>
                  <a:cubicBezTo>
                    <a:pt x="70502" y="8713"/>
                    <a:pt x="70490" y="8704"/>
                    <a:pt x="70485" y="8704"/>
                  </a:cubicBezTo>
                  <a:cubicBezTo>
                    <a:pt x="70481" y="8704"/>
                    <a:pt x="70481" y="8708"/>
                    <a:pt x="70489" y="8716"/>
                  </a:cubicBezTo>
                  <a:lnTo>
                    <a:pt x="70489" y="8716"/>
                  </a:lnTo>
                  <a:cubicBezTo>
                    <a:pt x="70460" y="8688"/>
                    <a:pt x="70460" y="8659"/>
                    <a:pt x="70498" y="8631"/>
                  </a:cubicBezTo>
                  <a:lnTo>
                    <a:pt x="70517" y="8659"/>
                  </a:lnTo>
                  <a:cubicBezTo>
                    <a:pt x="70526" y="8641"/>
                    <a:pt x="70526" y="8631"/>
                    <a:pt x="70536" y="8612"/>
                  </a:cubicBezTo>
                  <a:close/>
                  <a:moveTo>
                    <a:pt x="69779" y="8688"/>
                  </a:moveTo>
                  <a:lnTo>
                    <a:pt x="69864" y="8764"/>
                  </a:lnTo>
                  <a:lnTo>
                    <a:pt x="69845" y="8783"/>
                  </a:lnTo>
                  <a:cubicBezTo>
                    <a:pt x="69798" y="8773"/>
                    <a:pt x="69779" y="8754"/>
                    <a:pt x="69779" y="8688"/>
                  </a:cubicBezTo>
                  <a:close/>
                  <a:moveTo>
                    <a:pt x="70003" y="8755"/>
                  </a:moveTo>
                  <a:cubicBezTo>
                    <a:pt x="70013" y="8755"/>
                    <a:pt x="70022" y="8764"/>
                    <a:pt x="70034" y="8764"/>
                  </a:cubicBezTo>
                  <a:cubicBezTo>
                    <a:pt x="70015" y="8783"/>
                    <a:pt x="70006" y="8792"/>
                    <a:pt x="69987" y="8811"/>
                  </a:cubicBezTo>
                  <a:cubicBezTo>
                    <a:pt x="69987" y="8801"/>
                    <a:pt x="69977" y="8801"/>
                    <a:pt x="69977" y="8792"/>
                  </a:cubicBezTo>
                  <a:cubicBezTo>
                    <a:pt x="69987" y="8783"/>
                    <a:pt x="69987" y="8773"/>
                    <a:pt x="69987" y="8764"/>
                  </a:cubicBezTo>
                  <a:cubicBezTo>
                    <a:pt x="69993" y="8757"/>
                    <a:pt x="69999" y="8755"/>
                    <a:pt x="70003" y="8755"/>
                  </a:cubicBezTo>
                  <a:close/>
                  <a:moveTo>
                    <a:pt x="71009" y="8669"/>
                  </a:moveTo>
                  <a:cubicBezTo>
                    <a:pt x="71057" y="8669"/>
                    <a:pt x="71066" y="8726"/>
                    <a:pt x="71075" y="8764"/>
                  </a:cubicBezTo>
                  <a:cubicBezTo>
                    <a:pt x="71085" y="8754"/>
                    <a:pt x="71094" y="8754"/>
                    <a:pt x="71104" y="8754"/>
                  </a:cubicBezTo>
                  <a:cubicBezTo>
                    <a:pt x="71085" y="8764"/>
                    <a:pt x="71066" y="8773"/>
                    <a:pt x="71047" y="8783"/>
                  </a:cubicBezTo>
                  <a:lnTo>
                    <a:pt x="71038" y="8764"/>
                  </a:lnTo>
                  <a:cubicBezTo>
                    <a:pt x="71028" y="8783"/>
                    <a:pt x="71019" y="8792"/>
                    <a:pt x="71009" y="8801"/>
                  </a:cubicBezTo>
                  <a:lnTo>
                    <a:pt x="71009" y="8811"/>
                  </a:lnTo>
                  <a:cubicBezTo>
                    <a:pt x="71000" y="8811"/>
                    <a:pt x="71000" y="8811"/>
                    <a:pt x="70990" y="8820"/>
                  </a:cubicBezTo>
                  <a:cubicBezTo>
                    <a:pt x="70981" y="8811"/>
                    <a:pt x="70971" y="8811"/>
                    <a:pt x="70962" y="8801"/>
                  </a:cubicBezTo>
                  <a:cubicBezTo>
                    <a:pt x="70952" y="8792"/>
                    <a:pt x="70943" y="8783"/>
                    <a:pt x="70924" y="8773"/>
                  </a:cubicBezTo>
                  <a:lnTo>
                    <a:pt x="70933" y="8764"/>
                  </a:lnTo>
                  <a:lnTo>
                    <a:pt x="70971" y="8783"/>
                  </a:lnTo>
                  <a:cubicBezTo>
                    <a:pt x="70971" y="8754"/>
                    <a:pt x="70962" y="8669"/>
                    <a:pt x="71009" y="8669"/>
                  </a:cubicBezTo>
                  <a:close/>
                  <a:moveTo>
                    <a:pt x="70896" y="8811"/>
                  </a:moveTo>
                  <a:cubicBezTo>
                    <a:pt x="70915" y="8811"/>
                    <a:pt x="70933" y="8820"/>
                    <a:pt x="70952" y="8820"/>
                  </a:cubicBezTo>
                  <a:lnTo>
                    <a:pt x="70943" y="8849"/>
                  </a:lnTo>
                  <a:cubicBezTo>
                    <a:pt x="70924" y="8849"/>
                    <a:pt x="70896" y="8839"/>
                    <a:pt x="70877" y="8839"/>
                  </a:cubicBezTo>
                  <a:lnTo>
                    <a:pt x="70848" y="8839"/>
                  </a:lnTo>
                  <a:cubicBezTo>
                    <a:pt x="70848" y="8830"/>
                    <a:pt x="70848" y="8820"/>
                    <a:pt x="70848" y="8820"/>
                  </a:cubicBezTo>
                  <a:cubicBezTo>
                    <a:pt x="70867" y="8820"/>
                    <a:pt x="70886" y="8811"/>
                    <a:pt x="70896" y="8811"/>
                  </a:cubicBezTo>
                  <a:close/>
                  <a:moveTo>
                    <a:pt x="69769" y="8773"/>
                  </a:moveTo>
                  <a:lnTo>
                    <a:pt x="69769" y="8773"/>
                  </a:lnTo>
                  <a:cubicBezTo>
                    <a:pt x="69807" y="8792"/>
                    <a:pt x="69835" y="8801"/>
                    <a:pt x="69873" y="8820"/>
                  </a:cubicBezTo>
                  <a:cubicBezTo>
                    <a:pt x="69858" y="8844"/>
                    <a:pt x="69836" y="8861"/>
                    <a:pt x="69813" y="8861"/>
                  </a:cubicBezTo>
                  <a:cubicBezTo>
                    <a:pt x="69808" y="8861"/>
                    <a:pt x="69803" y="8860"/>
                    <a:pt x="69798" y="8858"/>
                  </a:cubicBezTo>
                  <a:cubicBezTo>
                    <a:pt x="69769" y="8849"/>
                    <a:pt x="69760" y="8820"/>
                    <a:pt x="69769" y="8773"/>
                  </a:cubicBezTo>
                  <a:close/>
                  <a:moveTo>
                    <a:pt x="70407" y="8715"/>
                  </a:moveTo>
                  <a:cubicBezTo>
                    <a:pt x="70409" y="8715"/>
                    <a:pt x="70411" y="8715"/>
                    <a:pt x="70413" y="8716"/>
                  </a:cubicBezTo>
                  <a:cubicBezTo>
                    <a:pt x="70441" y="8726"/>
                    <a:pt x="70460" y="8811"/>
                    <a:pt x="70451" y="8830"/>
                  </a:cubicBezTo>
                  <a:cubicBezTo>
                    <a:pt x="70441" y="8839"/>
                    <a:pt x="70432" y="8858"/>
                    <a:pt x="70432" y="8868"/>
                  </a:cubicBezTo>
                  <a:cubicBezTo>
                    <a:pt x="70413" y="8877"/>
                    <a:pt x="70394" y="8887"/>
                    <a:pt x="70366" y="8896"/>
                  </a:cubicBezTo>
                  <a:lnTo>
                    <a:pt x="70356" y="8849"/>
                  </a:lnTo>
                  <a:lnTo>
                    <a:pt x="70384" y="8839"/>
                  </a:lnTo>
                  <a:cubicBezTo>
                    <a:pt x="70375" y="8811"/>
                    <a:pt x="70366" y="8783"/>
                    <a:pt x="70366" y="8764"/>
                  </a:cubicBezTo>
                  <a:cubicBezTo>
                    <a:pt x="70374" y="8747"/>
                    <a:pt x="70390" y="8715"/>
                    <a:pt x="70407" y="8715"/>
                  </a:cubicBezTo>
                  <a:close/>
                  <a:moveTo>
                    <a:pt x="69712" y="8896"/>
                  </a:moveTo>
                  <a:cubicBezTo>
                    <a:pt x="69722" y="8906"/>
                    <a:pt x="69741" y="8934"/>
                    <a:pt x="69760" y="8934"/>
                  </a:cubicBezTo>
                  <a:cubicBezTo>
                    <a:pt x="69779" y="8934"/>
                    <a:pt x="69807" y="8915"/>
                    <a:pt x="69826" y="8906"/>
                  </a:cubicBezTo>
                  <a:lnTo>
                    <a:pt x="69835" y="8915"/>
                  </a:lnTo>
                  <a:cubicBezTo>
                    <a:pt x="69807" y="8943"/>
                    <a:pt x="69779" y="8962"/>
                    <a:pt x="69750" y="8981"/>
                  </a:cubicBezTo>
                  <a:lnTo>
                    <a:pt x="69703" y="8906"/>
                  </a:lnTo>
                  <a:lnTo>
                    <a:pt x="69712" y="8896"/>
                  </a:lnTo>
                  <a:close/>
                  <a:moveTo>
                    <a:pt x="70678" y="8849"/>
                  </a:moveTo>
                  <a:cubicBezTo>
                    <a:pt x="70625" y="8869"/>
                    <a:pt x="70628" y="8893"/>
                    <a:pt x="70644" y="8893"/>
                  </a:cubicBezTo>
                  <a:cubicBezTo>
                    <a:pt x="70650" y="8893"/>
                    <a:pt x="70660" y="8889"/>
                    <a:pt x="70668" y="8877"/>
                  </a:cubicBezTo>
                  <a:lnTo>
                    <a:pt x="70668" y="8877"/>
                  </a:lnTo>
                  <a:cubicBezTo>
                    <a:pt x="70645" y="8916"/>
                    <a:pt x="70616" y="8948"/>
                    <a:pt x="70585" y="8948"/>
                  </a:cubicBezTo>
                  <a:cubicBezTo>
                    <a:pt x="70578" y="8948"/>
                    <a:pt x="70571" y="8947"/>
                    <a:pt x="70564" y="8943"/>
                  </a:cubicBezTo>
                  <a:cubicBezTo>
                    <a:pt x="70541" y="8959"/>
                    <a:pt x="70531" y="8999"/>
                    <a:pt x="70508" y="8999"/>
                  </a:cubicBezTo>
                  <a:cubicBezTo>
                    <a:pt x="70502" y="8999"/>
                    <a:pt x="70496" y="8996"/>
                    <a:pt x="70489" y="8991"/>
                  </a:cubicBezTo>
                  <a:cubicBezTo>
                    <a:pt x="70517" y="8906"/>
                    <a:pt x="70593" y="8877"/>
                    <a:pt x="70678" y="8849"/>
                  </a:cubicBezTo>
                  <a:close/>
                  <a:moveTo>
                    <a:pt x="70773" y="8903"/>
                  </a:moveTo>
                  <a:cubicBezTo>
                    <a:pt x="70789" y="8903"/>
                    <a:pt x="70803" y="8919"/>
                    <a:pt x="70810" y="8934"/>
                  </a:cubicBezTo>
                  <a:cubicBezTo>
                    <a:pt x="70773" y="8962"/>
                    <a:pt x="70735" y="8981"/>
                    <a:pt x="70706" y="9010"/>
                  </a:cubicBezTo>
                  <a:cubicBezTo>
                    <a:pt x="70706" y="9000"/>
                    <a:pt x="70706" y="8991"/>
                    <a:pt x="70716" y="8981"/>
                  </a:cubicBezTo>
                  <a:cubicBezTo>
                    <a:pt x="70725" y="8972"/>
                    <a:pt x="70735" y="8962"/>
                    <a:pt x="70735" y="8953"/>
                  </a:cubicBezTo>
                  <a:cubicBezTo>
                    <a:pt x="70735" y="8925"/>
                    <a:pt x="70744" y="8906"/>
                    <a:pt x="70763" y="8906"/>
                  </a:cubicBezTo>
                  <a:cubicBezTo>
                    <a:pt x="70767" y="8904"/>
                    <a:pt x="70770" y="8903"/>
                    <a:pt x="70773" y="8903"/>
                  </a:cubicBezTo>
                  <a:close/>
                  <a:moveTo>
                    <a:pt x="70716" y="8906"/>
                  </a:moveTo>
                  <a:lnTo>
                    <a:pt x="70668" y="9019"/>
                  </a:lnTo>
                  <a:cubicBezTo>
                    <a:pt x="70631" y="8972"/>
                    <a:pt x="70650" y="8925"/>
                    <a:pt x="70716" y="8906"/>
                  </a:cubicBezTo>
                  <a:close/>
                  <a:moveTo>
                    <a:pt x="69911" y="8943"/>
                  </a:moveTo>
                  <a:lnTo>
                    <a:pt x="69930" y="8981"/>
                  </a:lnTo>
                  <a:cubicBezTo>
                    <a:pt x="69952" y="8959"/>
                    <a:pt x="69965" y="8950"/>
                    <a:pt x="69986" y="8950"/>
                  </a:cubicBezTo>
                  <a:cubicBezTo>
                    <a:pt x="70002" y="8950"/>
                    <a:pt x="70022" y="8955"/>
                    <a:pt x="70053" y="8962"/>
                  </a:cubicBezTo>
                  <a:cubicBezTo>
                    <a:pt x="70034" y="8991"/>
                    <a:pt x="70015" y="9029"/>
                    <a:pt x="69996" y="9029"/>
                  </a:cubicBezTo>
                  <a:cubicBezTo>
                    <a:pt x="69949" y="9029"/>
                    <a:pt x="69911" y="9000"/>
                    <a:pt x="69873" y="8962"/>
                  </a:cubicBezTo>
                  <a:lnTo>
                    <a:pt x="69911" y="8943"/>
                  </a:lnTo>
                  <a:close/>
                  <a:moveTo>
                    <a:pt x="69798" y="9000"/>
                  </a:moveTo>
                  <a:cubicBezTo>
                    <a:pt x="69817" y="9019"/>
                    <a:pt x="69826" y="9029"/>
                    <a:pt x="69845" y="9048"/>
                  </a:cubicBezTo>
                  <a:cubicBezTo>
                    <a:pt x="69845" y="9038"/>
                    <a:pt x="69854" y="9019"/>
                    <a:pt x="69864" y="9010"/>
                  </a:cubicBezTo>
                  <a:lnTo>
                    <a:pt x="69873" y="9010"/>
                  </a:lnTo>
                  <a:cubicBezTo>
                    <a:pt x="69873" y="9029"/>
                    <a:pt x="69883" y="9048"/>
                    <a:pt x="69883" y="9057"/>
                  </a:cubicBezTo>
                  <a:cubicBezTo>
                    <a:pt x="69873" y="9067"/>
                    <a:pt x="69859" y="9071"/>
                    <a:pt x="69845" y="9071"/>
                  </a:cubicBezTo>
                  <a:cubicBezTo>
                    <a:pt x="69831" y="9071"/>
                    <a:pt x="69817" y="9067"/>
                    <a:pt x="69807" y="9057"/>
                  </a:cubicBezTo>
                  <a:cubicBezTo>
                    <a:pt x="69788" y="9038"/>
                    <a:pt x="69779" y="9019"/>
                    <a:pt x="69798" y="9000"/>
                  </a:cubicBezTo>
                  <a:close/>
                  <a:moveTo>
                    <a:pt x="70602" y="9085"/>
                  </a:moveTo>
                  <a:cubicBezTo>
                    <a:pt x="70574" y="9095"/>
                    <a:pt x="70555" y="9114"/>
                    <a:pt x="70536" y="9133"/>
                  </a:cubicBezTo>
                  <a:cubicBezTo>
                    <a:pt x="70545" y="9104"/>
                    <a:pt x="70574" y="9085"/>
                    <a:pt x="70602" y="9085"/>
                  </a:cubicBezTo>
                  <a:close/>
                  <a:moveTo>
                    <a:pt x="69570" y="9067"/>
                  </a:moveTo>
                  <a:lnTo>
                    <a:pt x="69580" y="9076"/>
                  </a:lnTo>
                  <a:cubicBezTo>
                    <a:pt x="69580" y="9085"/>
                    <a:pt x="69580" y="9104"/>
                    <a:pt x="69570" y="9114"/>
                  </a:cubicBezTo>
                  <a:cubicBezTo>
                    <a:pt x="69599" y="9114"/>
                    <a:pt x="69608" y="9104"/>
                    <a:pt x="69627" y="9104"/>
                  </a:cubicBezTo>
                  <a:lnTo>
                    <a:pt x="69627" y="9114"/>
                  </a:lnTo>
                  <a:cubicBezTo>
                    <a:pt x="69608" y="9123"/>
                    <a:pt x="69580" y="9142"/>
                    <a:pt x="69552" y="9161"/>
                  </a:cubicBezTo>
                  <a:cubicBezTo>
                    <a:pt x="69542" y="9142"/>
                    <a:pt x="69533" y="9123"/>
                    <a:pt x="69533" y="9104"/>
                  </a:cubicBezTo>
                  <a:cubicBezTo>
                    <a:pt x="69533" y="9085"/>
                    <a:pt x="69561" y="9076"/>
                    <a:pt x="69570" y="9067"/>
                  </a:cubicBezTo>
                  <a:close/>
                  <a:moveTo>
                    <a:pt x="69684" y="9114"/>
                  </a:moveTo>
                  <a:lnTo>
                    <a:pt x="69684" y="9114"/>
                  </a:lnTo>
                  <a:cubicBezTo>
                    <a:pt x="69684" y="9126"/>
                    <a:pt x="69691" y="9129"/>
                    <a:pt x="69697" y="9129"/>
                  </a:cubicBezTo>
                  <a:cubicBezTo>
                    <a:pt x="69706" y="9129"/>
                    <a:pt x="69714" y="9123"/>
                    <a:pt x="69703" y="9123"/>
                  </a:cubicBezTo>
                  <a:cubicBezTo>
                    <a:pt x="69750" y="9123"/>
                    <a:pt x="69779" y="9152"/>
                    <a:pt x="69779" y="9180"/>
                  </a:cubicBezTo>
                  <a:cubicBezTo>
                    <a:pt x="69760" y="9171"/>
                    <a:pt x="69741" y="9161"/>
                    <a:pt x="69712" y="9161"/>
                  </a:cubicBezTo>
                  <a:cubicBezTo>
                    <a:pt x="69684" y="9161"/>
                    <a:pt x="69675" y="9142"/>
                    <a:pt x="69684" y="9114"/>
                  </a:cubicBezTo>
                  <a:close/>
                  <a:moveTo>
                    <a:pt x="70463" y="9022"/>
                  </a:moveTo>
                  <a:cubicBezTo>
                    <a:pt x="70467" y="9022"/>
                    <a:pt x="70473" y="9024"/>
                    <a:pt x="70479" y="9029"/>
                  </a:cubicBezTo>
                  <a:cubicBezTo>
                    <a:pt x="70517" y="9057"/>
                    <a:pt x="70479" y="9085"/>
                    <a:pt x="70460" y="9114"/>
                  </a:cubicBezTo>
                  <a:cubicBezTo>
                    <a:pt x="70451" y="9133"/>
                    <a:pt x="70441" y="9142"/>
                    <a:pt x="70441" y="9161"/>
                  </a:cubicBezTo>
                  <a:cubicBezTo>
                    <a:pt x="70441" y="9171"/>
                    <a:pt x="70441" y="9180"/>
                    <a:pt x="70441" y="9190"/>
                  </a:cubicBezTo>
                  <a:cubicBezTo>
                    <a:pt x="70441" y="9199"/>
                    <a:pt x="70422" y="9208"/>
                    <a:pt x="70422" y="9208"/>
                  </a:cubicBezTo>
                  <a:lnTo>
                    <a:pt x="70413" y="9199"/>
                  </a:lnTo>
                  <a:cubicBezTo>
                    <a:pt x="70413" y="9190"/>
                    <a:pt x="70422" y="9171"/>
                    <a:pt x="70422" y="9161"/>
                  </a:cubicBezTo>
                  <a:cubicBezTo>
                    <a:pt x="70394" y="9123"/>
                    <a:pt x="70413" y="9085"/>
                    <a:pt x="70441" y="9057"/>
                  </a:cubicBezTo>
                  <a:cubicBezTo>
                    <a:pt x="70449" y="9043"/>
                    <a:pt x="70450" y="9022"/>
                    <a:pt x="70463" y="9022"/>
                  </a:cubicBezTo>
                  <a:close/>
                  <a:moveTo>
                    <a:pt x="69377" y="9177"/>
                  </a:moveTo>
                  <a:cubicBezTo>
                    <a:pt x="69385" y="9177"/>
                    <a:pt x="69393" y="9190"/>
                    <a:pt x="69400" y="9190"/>
                  </a:cubicBezTo>
                  <a:cubicBezTo>
                    <a:pt x="69391" y="9208"/>
                    <a:pt x="69372" y="9218"/>
                    <a:pt x="69362" y="9237"/>
                  </a:cubicBezTo>
                  <a:lnTo>
                    <a:pt x="69343" y="9218"/>
                  </a:lnTo>
                  <a:cubicBezTo>
                    <a:pt x="69343" y="9208"/>
                    <a:pt x="69353" y="9208"/>
                    <a:pt x="69353" y="9199"/>
                  </a:cubicBezTo>
                  <a:cubicBezTo>
                    <a:pt x="69362" y="9190"/>
                    <a:pt x="69372" y="9180"/>
                    <a:pt x="69372" y="9180"/>
                  </a:cubicBezTo>
                  <a:cubicBezTo>
                    <a:pt x="69374" y="9178"/>
                    <a:pt x="69375" y="9177"/>
                    <a:pt x="69377" y="9177"/>
                  </a:cubicBezTo>
                  <a:close/>
                  <a:moveTo>
                    <a:pt x="70053" y="9256"/>
                  </a:moveTo>
                  <a:lnTo>
                    <a:pt x="70053" y="9256"/>
                  </a:lnTo>
                  <a:cubicBezTo>
                    <a:pt x="70050" y="9258"/>
                    <a:pt x="70047" y="9261"/>
                    <a:pt x="70044" y="9263"/>
                  </a:cubicBezTo>
                  <a:lnTo>
                    <a:pt x="70044" y="9263"/>
                  </a:lnTo>
                  <a:cubicBezTo>
                    <a:pt x="70047" y="9261"/>
                    <a:pt x="70050" y="9259"/>
                    <a:pt x="70053" y="9256"/>
                  </a:cubicBezTo>
                  <a:close/>
                  <a:moveTo>
                    <a:pt x="69883" y="9171"/>
                  </a:moveTo>
                  <a:cubicBezTo>
                    <a:pt x="69889" y="9188"/>
                    <a:pt x="69891" y="9198"/>
                    <a:pt x="69892" y="9202"/>
                  </a:cubicBezTo>
                  <a:lnTo>
                    <a:pt x="69892" y="9202"/>
                  </a:lnTo>
                  <a:cubicBezTo>
                    <a:pt x="69881" y="9247"/>
                    <a:pt x="69835" y="9266"/>
                    <a:pt x="69826" y="9313"/>
                  </a:cubicBezTo>
                  <a:lnTo>
                    <a:pt x="69760" y="9218"/>
                  </a:lnTo>
                  <a:lnTo>
                    <a:pt x="69817" y="9218"/>
                  </a:lnTo>
                  <a:lnTo>
                    <a:pt x="69817" y="9227"/>
                  </a:lnTo>
                  <a:lnTo>
                    <a:pt x="69883" y="9171"/>
                  </a:lnTo>
                  <a:close/>
                  <a:moveTo>
                    <a:pt x="69779" y="9275"/>
                  </a:moveTo>
                  <a:cubicBezTo>
                    <a:pt x="69779" y="9313"/>
                    <a:pt x="69779" y="9341"/>
                    <a:pt x="69779" y="9369"/>
                  </a:cubicBezTo>
                  <a:cubicBezTo>
                    <a:pt x="69779" y="9354"/>
                    <a:pt x="69770" y="9347"/>
                    <a:pt x="69764" y="9347"/>
                  </a:cubicBezTo>
                  <a:cubicBezTo>
                    <a:pt x="69759" y="9347"/>
                    <a:pt x="69756" y="9351"/>
                    <a:pt x="69760" y="9360"/>
                  </a:cubicBezTo>
                  <a:cubicBezTo>
                    <a:pt x="69741" y="9341"/>
                    <a:pt x="69731" y="9313"/>
                    <a:pt x="69741" y="9294"/>
                  </a:cubicBezTo>
                  <a:cubicBezTo>
                    <a:pt x="69750" y="9284"/>
                    <a:pt x="69769" y="9284"/>
                    <a:pt x="69779" y="9275"/>
                  </a:cubicBezTo>
                  <a:close/>
                  <a:moveTo>
                    <a:pt x="70063" y="9246"/>
                  </a:moveTo>
                  <a:lnTo>
                    <a:pt x="70082" y="9265"/>
                  </a:lnTo>
                  <a:cubicBezTo>
                    <a:pt x="70025" y="9303"/>
                    <a:pt x="69977" y="9350"/>
                    <a:pt x="69930" y="9398"/>
                  </a:cubicBezTo>
                  <a:lnTo>
                    <a:pt x="69921" y="9388"/>
                  </a:lnTo>
                  <a:cubicBezTo>
                    <a:pt x="69956" y="9344"/>
                    <a:pt x="70000" y="9300"/>
                    <a:pt x="70044" y="9263"/>
                  </a:cubicBezTo>
                  <a:lnTo>
                    <a:pt x="70044" y="9263"/>
                  </a:lnTo>
                  <a:cubicBezTo>
                    <a:pt x="70042" y="9264"/>
                    <a:pt x="70041" y="9265"/>
                    <a:pt x="70040" y="9265"/>
                  </a:cubicBezTo>
                  <a:cubicBezTo>
                    <a:pt x="70039" y="9265"/>
                    <a:pt x="70044" y="9261"/>
                    <a:pt x="70063" y="9246"/>
                  </a:cubicBezTo>
                  <a:close/>
                  <a:moveTo>
                    <a:pt x="70025" y="9076"/>
                  </a:moveTo>
                  <a:lnTo>
                    <a:pt x="70025" y="9076"/>
                  </a:lnTo>
                  <a:cubicBezTo>
                    <a:pt x="70015" y="9095"/>
                    <a:pt x="70006" y="9123"/>
                    <a:pt x="69996" y="9152"/>
                  </a:cubicBezTo>
                  <a:lnTo>
                    <a:pt x="70167" y="9152"/>
                  </a:lnTo>
                  <a:lnTo>
                    <a:pt x="70167" y="9161"/>
                  </a:lnTo>
                  <a:cubicBezTo>
                    <a:pt x="70148" y="9180"/>
                    <a:pt x="70129" y="9190"/>
                    <a:pt x="70110" y="9208"/>
                  </a:cubicBezTo>
                  <a:cubicBezTo>
                    <a:pt x="70053" y="9227"/>
                    <a:pt x="69987" y="9256"/>
                    <a:pt x="69930" y="9275"/>
                  </a:cubicBezTo>
                  <a:cubicBezTo>
                    <a:pt x="69911" y="9284"/>
                    <a:pt x="69892" y="9294"/>
                    <a:pt x="69892" y="9313"/>
                  </a:cubicBezTo>
                  <a:cubicBezTo>
                    <a:pt x="69892" y="9322"/>
                    <a:pt x="69902" y="9332"/>
                    <a:pt x="69911" y="9350"/>
                  </a:cubicBezTo>
                  <a:lnTo>
                    <a:pt x="69930" y="9341"/>
                  </a:lnTo>
                  <a:lnTo>
                    <a:pt x="69930" y="9341"/>
                  </a:lnTo>
                  <a:cubicBezTo>
                    <a:pt x="69913" y="9367"/>
                    <a:pt x="69888" y="9408"/>
                    <a:pt x="69855" y="9408"/>
                  </a:cubicBezTo>
                  <a:cubicBezTo>
                    <a:pt x="69852" y="9408"/>
                    <a:pt x="69848" y="9408"/>
                    <a:pt x="69845" y="9407"/>
                  </a:cubicBezTo>
                  <a:cubicBezTo>
                    <a:pt x="69835" y="9398"/>
                    <a:pt x="69817" y="9388"/>
                    <a:pt x="69817" y="9369"/>
                  </a:cubicBezTo>
                  <a:cubicBezTo>
                    <a:pt x="69807" y="9360"/>
                    <a:pt x="69817" y="9350"/>
                    <a:pt x="69826" y="9341"/>
                  </a:cubicBezTo>
                  <a:cubicBezTo>
                    <a:pt x="69845" y="9313"/>
                    <a:pt x="69864" y="9294"/>
                    <a:pt x="69873" y="9275"/>
                  </a:cubicBezTo>
                  <a:cubicBezTo>
                    <a:pt x="69883" y="9265"/>
                    <a:pt x="69892" y="9256"/>
                    <a:pt x="69892" y="9246"/>
                  </a:cubicBezTo>
                  <a:cubicBezTo>
                    <a:pt x="69902" y="9237"/>
                    <a:pt x="69911" y="9227"/>
                    <a:pt x="69921" y="9218"/>
                  </a:cubicBezTo>
                  <a:cubicBezTo>
                    <a:pt x="69930" y="9218"/>
                    <a:pt x="69949" y="9218"/>
                    <a:pt x="69959" y="9208"/>
                  </a:cubicBezTo>
                  <a:cubicBezTo>
                    <a:pt x="69968" y="9190"/>
                    <a:pt x="69968" y="9180"/>
                    <a:pt x="69968" y="9161"/>
                  </a:cubicBezTo>
                  <a:cubicBezTo>
                    <a:pt x="69968" y="9123"/>
                    <a:pt x="69987" y="9085"/>
                    <a:pt x="70025" y="9076"/>
                  </a:cubicBezTo>
                  <a:close/>
                  <a:moveTo>
                    <a:pt x="67819" y="9691"/>
                  </a:moveTo>
                  <a:lnTo>
                    <a:pt x="67848" y="9701"/>
                  </a:lnTo>
                  <a:cubicBezTo>
                    <a:pt x="67838" y="9720"/>
                    <a:pt x="67838" y="9729"/>
                    <a:pt x="67829" y="9739"/>
                  </a:cubicBezTo>
                  <a:cubicBezTo>
                    <a:pt x="67829" y="9748"/>
                    <a:pt x="67829" y="9748"/>
                    <a:pt x="67819" y="9748"/>
                  </a:cubicBezTo>
                  <a:cubicBezTo>
                    <a:pt x="67810" y="9748"/>
                    <a:pt x="67810" y="9748"/>
                    <a:pt x="67810" y="9729"/>
                  </a:cubicBezTo>
                  <a:cubicBezTo>
                    <a:pt x="67810" y="9720"/>
                    <a:pt x="67819" y="9710"/>
                    <a:pt x="67819" y="9691"/>
                  </a:cubicBezTo>
                  <a:close/>
                  <a:moveTo>
                    <a:pt x="67999" y="9691"/>
                  </a:moveTo>
                  <a:lnTo>
                    <a:pt x="67999" y="9691"/>
                  </a:lnTo>
                  <a:cubicBezTo>
                    <a:pt x="67990" y="9720"/>
                    <a:pt x="67980" y="9757"/>
                    <a:pt x="67971" y="9795"/>
                  </a:cubicBezTo>
                  <a:cubicBezTo>
                    <a:pt x="67961" y="9767"/>
                    <a:pt x="67952" y="9748"/>
                    <a:pt x="67942" y="9729"/>
                  </a:cubicBezTo>
                  <a:lnTo>
                    <a:pt x="67961" y="9729"/>
                  </a:lnTo>
                  <a:cubicBezTo>
                    <a:pt x="67971" y="9720"/>
                    <a:pt x="67990" y="9701"/>
                    <a:pt x="67999" y="9691"/>
                  </a:cubicBezTo>
                  <a:close/>
                  <a:moveTo>
                    <a:pt x="68302" y="9833"/>
                  </a:moveTo>
                  <a:cubicBezTo>
                    <a:pt x="68302" y="9843"/>
                    <a:pt x="68302" y="9862"/>
                    <a:pt x="68293" y="9862"/>
                  </a:cubicBezTo>
                  <a:cubicBezTo>
                    <a:pt x="68289" y="9865"/>
                    <a:pt x="68286" y="9866"/>
                    <a:pt x="68283" y="9866"/>
                  </a:cubicBezTo>
                  <a:cubicBezTo>
                    <a:pt x="68277" y="9866"/>
                    <a:pt x="68271" y="9862"/>
                    <a:pt x="68264" y="9862"/>
                  </a:cubicBezTo>
                  <a:cubicBezTo>
                    <a:pt x="68264" y="9862"/>
                    <a:pt x="68255" y="9852"/>
                    <a:pt x="68255" y="9843"/>
                  </a:cubicBezTo>
                  <a:cubicBezTo>
                    <a:pt x="68274" y="9843"/>
                    <a:pt x="68293" y="9833"/>
                    <a:pt x="68302" y="9833"/>
                  </a:cubicBezTo>
                  <a:close/>
                  <a:moveTo>
                    <a:pt x="67952" y="9899"/>
                  </a:moveTo>
                  <a:cubicBezTo>
                    <a:pt x="67961" y="9899"/>
                    <a:pt x="67971" y="9899"/>
                    <a:pt x="67980" y="9909"/>
                  </a:cubicBezTo>
                  <a:cubicBezTo>
                    <a:pt x="67980" y="9918"/>
                    <a:pt x="67980" y="9918"/>
                    <a:pt x="67980" y="9928"/>
                  </a:cubicBezTo>
                  <a:cubicBezTo>
                    <a:pt x="67980" y="9937"/>
                    <a:pt x="67971" y="9937"/>
                    <a:pt x="67971" y="9947"/>
                  </a:cubicBezTo>
                  <a:cubicBezTo>
                    <a:pt x="67952" y="9928"/>
                    <a:pt x="67942" y="9918"/>
                    <a:pt x="67933" y="9909"/>
                  </a:cubicBezTo>
                  <a:lnTo>
                    <a:pt x="67942" y="9899"/>
                  </a:lnTo>
                  <a:close/>
                  <a:moveTo>
                    <a:pt x="68460" y="9821"/>
                  </a:moveTo>
                  <a:cubicBezTo>
                    <a:pt x="68472" y="9821"/>
                    <a:pt x="68486" y="9822"/>
                    <a:pt x="68501" y="9824"/>
                  </a:cubicBezTo>
                  <a:cubicBezTo>
                    <a:pt x="68482" y="9852"/>
                    <a:pt x="68463" y="9881"/>
                    <a:pt x="68454" y="9899"/>
                  </a:cubicBezTo>
                  <a:cubicBezTo>
                    <a:pt x="68463" y="9909"/>
                    <a:pt x="68463" y="9928"/>
                    <a:pt x="68454" y="9937"/>
                  </a:cubicBezTo>
                  <a:cubicBezTo>
                    <a:pt x="68444" y="9947"/>
                    <a:pt x="68435" y="9956"/>
                    <a:pt x="68425" y="9966"/>
                  </a:cubicBezTo>
                  <a:cubicBezTo>
                    <a:pt x="68397" y="9966"/>
                    <a:pt x="68397" y="9937"/>
                    <a:pt x="68378" y="9928"/>
                  </a:cubicBezTo>
                  <a:lnTo>
                    <a:pt x="68406" y="9899"/>
                  </a:lnTo>
                  <a:lnTo>
                    <a:pt x="68378" y="9890"/>
                  </a:lnTo>
                  <a:cubicBezTo>
                    <a:pt x="68378" y="9842"/>
                    <a:pt x="68398" y="9821"/>
                    <a:pt x="68460" y="9821"/>
                  </a:cubicBezTo>
                  <a:close/>
                  <a:moveTo>
                    <a:pt x="69485" y="9947"/>
                  </a:moveTo>
                  <a:cubicBezTo>
                    <a:pt x="69495" y="9956"/>
                    <a:pt x="69504" y="9966"/>
                    <a:pt x="69504" y="9975"/>
                  </a:cubicBezTo>
                  <a:cubicBezTo>
                    <a:pt x="69495" y="9985"/>
                    <a:pt x="69485" y="9994"/>
                    <a:pt x="69466" y="10004"/>
                  </a:cubicBezTo>
                  <a:lnTo>
                    <a:pt x="69447" y="10004"/>
                  </a:lnTo>
                  <a:cubicBezTo>
                    <a:pt x="69457" y="9985"/>
                    <a:pt x="69466" y="9966"/>
                    <a:pt x="69485" y="9947"/>
                  </a:cubicBezTo>
                  <a:close/>
                  <a:moveTo>
                    <a:pt x="66655" y="9937"/>
                  </a:moveTo>
                  <a:lnTo>
                    <a:pt x="66655" y="9937"/>
                  </a:lnTo>
                  <a:cubicBezTo>
                    <a:pt x="66674" y="9966"/>
                    <a:pt x="66684" y="9985"/>
                    <a:pt x="66693" y="10013"/>
                  </a:cubicBezTo>
                  <a:cubicBezTo>
                    <a:pt x="66684" y="10015"/>
                    <a:pt x="66676" y="10016"/>
                    <a:pt x="66669" y="10016"/>
                  </a:cubicBezTo>
                  <a:cubicBezTo>
                    <a:pt x="66643" y="10016"/>
                    <a:pt x="66640" y="9998"/>
                    <a:pt x="66655" y="9937"/>
                  </a:cubicBezTo>
                  <a:close/>
                  <a:moveTo>
                    <a:pt x="66816" y="9937"/>
                  </a:moveTo>
                  <a:cubicBezTo>
                    <a:pt x="66842" y="9955"/>
                    <a:pt x="66820" y="10005"/>
                    <a:pt x="66861" y="10005"/>
                  </a:cubicBezTo>
                  <a:cubicBezTo>
                    <a:pt x="66865" y="10005"/>
                    <a:pt x="66869" y="10004"/>
                    <a:pt x="66873" y="10004"/>
                  </a:cubicBezTo>
                  <a:lnTo>
                    <a:pt x="66873" y="10004"/>
                  </a:lnTo>
                  <a:cubicBezTo>
                    <a:pt x="66863" y="10013"/>
                    <a:pt x="66863" y="10032"/>
                    <a:pt x="66854" y="10041"/>
                  </a:cubicBezTo>
                  <a:cubicBezTo>
                    <a:pt x="66844" y="10041"/>
                    <a:pt x="66835" y="10041"/>
                    <a:pt x="66826" y="10032"/>
                  </a:cubicBezTo>
                  <a:cubicBezTo>
                    <a:pt x="66816" y="10023"/>
                    <a:pt x="66807" y="10013"/>
                    <a:pt x="66797" y="10004"/>
                  </a:cubicBezTo>
                  <a:cubicBezTo>
                    <a:pt x="66797" y="9985"/>
                    <a:pt x="66788" y="9975"/>
                    <a:pt x="66778" y="9956"/>
                  </a:cubicBezTo>
                  <a:lnTo>
                    <a:pt x="66816" y="9937"/>
                  </a:lnTo>
                  <a:close/>
                  <a:moveTo>
                    <a:pt x="66532" y="9985"/>
                  </a:moveTo>
                  <a:cubicBezTo>
                    <a:pt x="66532" y="10013"/>
                    <a:pt x="66532" y="10032"/>
                    <a:pt x="66523" y="10051"/>
                  </a:cubicBezTo>
                  <a:cubicBezTo>
                    <a:pt x="66504" y="10032"/>
                    <a:pt x="66504" y="10023"/>
                    <a:pt x="66532" y="9985"/>
                  </a:cubicBezTo>
                  <a:close/>
                  <a:moveTo>
                    <a:pt x="66627" y="10108"/>
                  </a:moveTo>
                  <a:cubicBezTo>
                    <a:pt x="66636" y="10117"/>
                    <a:pt x="66655" y="10117"/>
                    <a:pt x="66674" y="10127"/>
                  </a:cubicBezTo>
                  <a:cubicBezTo>
                    <a:pt x="66684" y="10136"/>
                    <a:pt x="66684" y="10146"/>
                    <a:pt x="66684" y="10155"/>
                  </a:cubicBezTo>
                  <a:cubicBezTo>
                    <a:pt x="66679" y="10160"/>
                    <a:pt x="66672" y="10162"/>
                    <a:pt x="66665" y="10162"/>
                  </a:cubicBezTo>
                  <a:cubicBezTo>
                    <a:pt x="66657" y="10162"/>
                    <a:pt x="66650" y="10160"/>
                    <a:pt x="66646" y="10155"/>
                  </a:cubicBezTo>
                  <a:cubicBezTo>
                    <a:pt x="66627" y="10155"/>
                    <a:pt x="66617" y="10146"/>
                    <a:pt x="66598" y="10136"/>
                  </a:cubicBezTo>
                  <a:cubicBezTo>
                    <a:pt x="66608" y="10127"/>
                    <a:pt x="66617" y="10117"/>
                    <a:pt x="66627" y="10108"/>
                  </a:cubicBezTo>
                  <a:close/>
                  <a:moveTo>
                    <a:pt x="69249" y="9918"/>
                  </a:moveTo>
                  <a:cubicBezTo>
                    <a:pt x="69258" y="9937"/>
                    <a:pt x="69260" y="9944"/>
                    <a:pt x="69259" y="9944"/>
                  </a:cubicBezTo>
                  <a:cubicBezTo>
                    <a:pt x="69258" y="9944"/>
                    <a:pt x="69253" y="9937"/>
                    <a:pt x="69249" y="9928"/>
                  </a:cubicBezTo>
                  <a:lnTo>
                    <a:pt x="69249" y="9928"/>
                  </a:lnTo>
                  <a:cubicBezTo>
                    <a:pt x="69268" y="9985"/>
                    <a:pt x="69268" y="10032"/>
                    <a:pt x="69239" y="10079"/>
                  </a:cubicBezTo>
                  <a:cubicBezTo>
                    <a:pt x="69239" y="10089"/>
                    <a:pt x="69220" y="10098"/>
                    <a:pt x="69220" y="10098"/>
                  </a:cubicBezTo>
                  <a:cubicBezTo>
                    <a:pt x="69211" y="10108"/>
                    <a:pt x="69201" y="10117"/>
                    <a:pt x="69192" y="10117"/>
                  </a:cubicBezTo>
                  <a:cubicBezTo>
                    <a:pt x="69173" y="10136"/>
                    <a:pt x="69154" y="10146"/>
                    <a:pt x="69135" y="10164"/>
                  </a:cubicBezTo>
                  <a:cubicBezTo>
                    <a:pt x="69130" y="10167"/>
                    <a:pt x="69125" y="10168"/>
                    <a:pt x="69121" y="10168"/>
                  </a:cubicBezTo>
                  <a:cubicBezTo>
                    <a:pt x="69111" y="10168"/>
                    <a:pt x="69104" y="10162"/>
                    <a:pt x="69097" y="10155"/>
                  </a:cubicBezTo>
                  <a:cubicBezTo>
                    <a:pt x="69088" y="10136"/>
                    <a:pt x="69088" y="10117"/>
                    <a:pt x="69088" y="10098"/>
                  </a:cubicBezTo>
                  <a:lnTo>
                    <a:pt x="69088" y="10098"/>
                  </a:lnTo>
                  <a:cubicBezTo>
                    <a:pt x="69098" y="10109"/>
                    <a:pt x="69106" y="10113"/>
                    <a:pt x="69112" y="10113"/>
                  </a:cubicBezTo>
                  <a:cubicBezTo>
                    <a:pt x="69128" y="10113"/>
                    <a:pt x="69133" y="10086"/>
                    <a:pt x="69154" y="10079"/>
                  </a:cubicBezTo>
                  <a:lnTo>
                    <a:pt x="69163" y="10098"/>
                  </a:lnTo>
                  <a:cubicBezTo>
                    <a:pt x="69173" y="10070"/>
                    <a:pt x="69173" y="10070"/>
                    <a:pt x="69116" y="10051"/>
                  </a:cubicBezTo>
                  <a:cubicBezTo>
                    <a:pt x="69116" y="10032"/>
                    <a:pt x="69126" y="10023"/>
                    <a:pt x="69135" y="10013"/>
                  </a:cubicBezTo>
                  <a:cubicBezTo>
                    <a:pt x="69140" y="10008"/>
                    <a:pt x="69145" y="10008"/>
                    <a:pt x="69150" y="10008"/>
                  </a:cubicBezTo>
                  <a:cubicBezTo>
                    <a:pt x="69156" y="10008"/>
                    <a:pt x="69163" y="10008"/>
                    <a:pt x="69173" y="10004"/>
                  </a:cubicBezTo>
                  <a:cubicBezTo>
                    <a:pt x="69182" y="10004"/>
                    <a:pt x="69201" y="9985"/>
                    <a:pt x="69201" y="9975"/>
                  </a:cubicBezTo>
                  <a:cubicBezTo>
                    <a:pt x="69220" y="9956"/>
                    <a:pt x="69230" y="9937"/>
                    <a:pt x="69239" y="9918"/>
                  </a:cubicBezTo>
                  <a:close/>
                  <a:moveTo>
                    <a:pt x="69334" y="10041"/>
                  </a:moveTo>
                  <a:cubicBezTo>
                    <a:pt x="69343" y="10041"/>
                    <a:pt x="69343" y="10060"/>
                    <a:pt x="69343" y="10060"/>
                  </a:cubicBezTo>
                  <a:cubicBezTo>
                    <a:pt x="69334" y="10079"/>
                    <a:pt x="69324" y="10089"/>
                    <a:pt x="69305" y="10089"/>
                  </a:cubicBezTo>
                  <a:cubicBezTo>
                    <a:pt x="69324" y="10098"/>
                    <a:pt x="69324" y="10127"/>
                    <a:pt x="69315" y="10136"/>
                  </a:cubicBezTo>
                  <a:cubicBezTo>
                    <a:pt x="69305" y="10155"/>
                    <a:pt x="69296" y="10164"/>
                    <a:pt x="69286" y="10174"/>
                  </a:cubicBezTo>
                  <a:lnTo>
                    <a:pt x="69268" y="10174"/>
                  </a:lnTo>
                  <a:cubicBezTo>
                    <a:pt x="69258" y="10155"/>
                    <a:pt x="69268" y="10136"/>
                    <a:pt x="69268" y="10127"/>
                  </a:cubicBezTo>
                  <a:cubicBezTo>
                    <a:pt x="69277" y="10108"/>
                    <a:pt x="69286" y="10089"/>
                    <a:pt x="69296" y="10070"/>
                  </a:cubicBezTo>
                  <a:cubicBezTo>
                    <a:pt x="69305" y="10051"/>
                    <a:pt x="69315" y="10041"/>
                    <a:pt x="69334" y="10041"/>
                  </a:cubicBezTo>
                  <a:close/>
                  <a:moveTo>
                    <a:pt x="66797" y="10136"/>
                  </a:moveTo>
                  <a:lnTo>
                    <a:pt x="66788" y="10183"/>
                  </a:lnTo>
                  <a:lnTo>
                    <a:pt x="66769" y="10183"/>
                  </a:lnTo>
                  <a:cubicBezTo>
                    <a:pt x="66769" y="10164"/>
                    <a:pt x="66769" y="10146"/>
                    <a:pt x="66769" y="10136"/>
                  </a:cubicBezTo>
                  <a:close/>
                  <a:moveTo>
                    <a:pt x="68611" y="10150"/>
                  </a:moveTo>
                  <a:cubicBezTo>
                    <a:pt x="68622" y="10150"/>
                    <a:pt x="68633" y="10155"/>
                    <a:pt x="68643" y="10164"/>
                  </a:cubicBezTo>
                  <a:lnTo>
                    <a:pt x="68643" y="10174"/>
                  </a:lnTo>
                  <a:cubicBezTo>
                    <a:pt x="68624" y="10174"/>
                    <a:pt x="68605" y="10183"/>
                    <a:pt x="68586" y="10183"/>
                  </a:cubicBezTo>
                  <a:lnTo>
                    <a:pt x="68586" y="10164"/>
                  </a:lnTo>
                  <a:cubicBezTo>
                    <a:pt x="68591" y="10155"/>
                    <a:pt x="68600" y="10150"/>
                    <a:pt x="68611" y="10150"/>
                  </a:cubicBezTo>
                  <a:close/>
                  <a:moveTo>
                    <a:pt x="66362" y="10060"/>
                  </a:moveTo>
                  <a:cubicBezTo>
                    <a:pt x="66371" y="10079"/>
                    <a:pt x="66381" y="10089"/>
                    <a:pt x="66390" y="10098"/>
                  </a:cubicBezTo>
                  <a:cubicBezTo>
                    <a:pt x="66390" y="10089"/>
                    <a:pt x="66400" y="10079"/>
                    <a:pt x="66400" y="10079"/>
                  </a:cubicBezTo>
                  <a:cubicBezTo>
                    <a:pt x="66409" y="10079"/>
                    <a:pt x="66418" y="10089"/>
                    <a:pt x="66428" y="10089"/>
                  </a:cubicBezTo>
                  <a:cubicBezTo>
                    <a:pt x="66428" y="10098"/>
                    <a:pt x="66428" y="10108"/>
                    <a:pt x="66418" y="10117"/>
                  </a:cubicBezTo>
                  <a:cubicBezTo>
                    <a:pt x="66409" y="10117"/>
                    <a:pt x="66400" y="10127"/>
                    <a:pt x="66400" y="10136"/>
                  </a:cubicBezTo>
                  <a:cubicBezTo>
                    <a:pt x="66390" y="10155"/>
                    <a:pt x="66409" y="10183"/>
                    <a:pt x="66390" y="10193"/>
                  </a:cubicBezTo>
                  <a:cubicBezTo>
                    <a:pt x="66385" y="10198"/>
                    <a:pt x="66378" y="10200"/>
                    <a:pt x="66371" y="10200"/>
                  </a:cubicBezTo>
                  <a:cubicBezTo>
                    <a:pt x="66364" y="10200"/>
                    <a:pt x="66357" y="10198"/>
                    <a:pt x="66352" y="10193"/>
                  </a:cubicBezTo>
                  <a:cubicBezTo>
                    <a:pt x="66352" y="10183"/>
                    <a:pt x="66352" y="10174"/>
                    <a:pt x="66352" y="10164"/>
                  </a:cubicBezTo>
                  <a:cubicBezTo>
                    <a:pt x="66352" y="10127"/>
                    <a:pt x="66362" y="10098"/>
                    <a:pt x="66362" y="10060"/>
                  </a:cubicBezTo>
                  <a:close/>
                  <a:moveTo>
                    <a:pt x="69059" y="10079"/>
                  </a:moveTo>
                  <a:lnTo>
                    <a:pt x="69021" y="10098"/>
                  </a:lnTo>
                  <a:cubicBezTo>
                    <a:pt x="69040" y="10117"/>
                    <a:pt x="69059" y="10136"/>
                    <a:pt x="69069" y="10155"/>
                  </a:cubicBezTo>
                  <a:cubicBezTo>
                    <a:pt x="69078" y="10183"/>
                    <a:pt x="69069" y="10212"/>
                    <a:pt x="69040" y="10221"/>
                  </a:cubicBezTo>
                  <a:cubicBezTo>
                    <a:pt x="69031" y="10202"/>
                    <a:pt x="69021" y="10174"/>
                    <a:pt x="69003" y="10155"/>
                  </a:cubicBezTo>
                  <a:cubicBezTo>
                    <a:pt x="68984" y="10108"/>
                    <a:pt x="68993" y="10089"/>
                    <a:pt x="69040" y="10079"/>
                  </a:cubicBezTo>
                  <a:close/>
                  <a:moveTo>
                    <a:pt x="67715" y="10155"/>
                  </a:moveTo>
                  <a:lnTo>
                    <a:pt x="67715" y="10155"/>
                  </a:lnTo>
                  <a:cubicBezTo>
                    <a:pt x="67733" y="10173"/>
                    <a:pt x="67742" y="10222"/>
                    <a:pt x="67714" y="10222"/>
                  </a:cubicBezTo>
                  <a:cubicBezTo>
                    <a:pt x="67711" y="10222"/>
                    <a:pt x="67709" y="10222"/>
                    <a:pt x="67706" y="10221"/>
                  </a:cubicBezTo>
                  <a:cubicBezTo>
                    <a:pt x="67687" y="10221"/>
                    <a:pt x="67687" y="10202"/>
                    <a:pt x="67687" y="10193"/>
                  </a:cubicBezTo>
                  <a:cubicBezTo>
                    <a:pt x="67696" y="10174"/>
                    <a:pt x="67706" y="10164"/>
                    <a:pt x="67715" y="10155"/>
                  </a:cubicBezTo>
                  <a:close/>
                  <a:moveTo>
                    <a:pt x="66466" y="10051"/>
                  </a:moveTo>
                  <a:lnTo>
                    <a:pt x="66466" y="10051"/>
                  </a:lnTo>
                  <a:cubicBezTo>
                    <a:pt x="66485" y="10070"/>
                    <a:pt x="66504" y="10079"/>
                    <a:pt x="66523" y="10098"/>
                  </a:cubicBezTo>
                  <a:cubicBezTo>
                    <a:pt x="66523" y="10098"/>
                    <a:pt x="66523" y="10108"/>
                    <a:pt x="66523" y="10108"/>
                  </a:cubicBezTo>
                  <a:cubicBezTo>
                    <a:pt x="66532" y="10108"/>
                    <a:pt x="66532" y="10108"/>
                    <a:pt x="66542" y="10117"/>
                  </a:cubicBezTo>
                  <a:cubicBezTo>
                    <a:pt x="66551" y="10117"/>
                    <a:pt x="66551" y="10117"/>
                    <a:pt x="66560" y="10127"/>
                  </a:cubicBezTo>
                  <a:cubicBezTo>
                    <a:pt x="66570" y="10146"/>
                    <a:pt x="66542" y="10164"/>
                    <a:pt x="66532" y="10183"/>
                  </a:cubicBezTo>
                  <a:lnTo>
                    <a:pt x="66513" y="10164"/>
                  </a:lnTo>
                  <a:cubicBezTo>
                    <a:pt x="66504" y="10183"/>
                    <a:pt x="66494" y="10202"/>
                    <a:pt x="66485" y="10221"/>
                  </a:cubicBezTo>
                  <a:cubicBezTo>
                    <a:pt x="66466" y="10240"/>
                    <a:pt x="66456" y="10240"/>
                    <a:pt x="66437" y="10240"/>
                  </a:cubicBezTo>
                  <a:cubicBezTo>
                    <a:pt x="66437" y="10231"/>
                    <a:pt x="66437" y="10231"/>
                    <a:pt x="66428" y="10221"/>
                  </a:cubicBezTo>
                  <a:cubicBezTo>
                    <a:pt x="66428" y="10212"/>
                    <a:pt x="66437" y="10202"/>
                    <a:pt x="66437" y="10193"/>
                  </a:cubicBezTo>
                  <a:cubicBezTo>
                    <a:pt x="66447" y="10174"/>
                    <a:pt x="66466" y="10155"/>
                    <a:pt x="66475" y="10136"/>
                  </a:cubicBezTo>
                  <a:cubicBezTo>
                    <a:pt x="66456" y="10127"/>
                    <a:pt x="66447" y="10098"/>
                    <a:pt x="66466" y="10051"/>
                  </a:cubicBezTo>
                  <a:close/>
                  <a:moveTo>
                    <a:pt x="66731" y="10183"/>
                  </a:moveTo>
                  <a:cubicBezTo>
                    <a:pt x="66750" y="10193"/>
                    <a:pt x="66759" y="10221"/>
                    <a:pt x="66769" y="10240"/>
                  </a:cubicBezTo>
                  <a:lnTo>
                    <a:pt x="66759" y="10240"/>
                  </a:lnTo>
                  <a:lnTo>
                    <a:pt x="66702" y="10212"/>
                  </a:lnTo>
                  <a:cubicBezTo>
                    <a:pt x="66712" y="10202"/>
                    <a:pt x="66712" y="10183"/>
                    <a:pt x="66731" y="10183"/>
                  </a:cubicBezTo>
                  <a:close/>
                  <a:moveTo>
                    <a:pt x="68037" y="9994"/>
                  </a:moveTo>
                  <a:cubicBezTo>
                    <a:pt x="68047" y="10013"/>
                    <a:pt x="68065" y="10041"/>
                    <a:pt x="68075" y="10060"/>
                  </a:cubicBezTo>
                  <a:cubicBezTo>
                    <a:pt x="68075" y="10089"/>
                    <a:pt x="68084" y="10108"/>
                    <a:pt x="68084" y="10136"/>
                  </a:cubicBezTo>
                  <a:cubicBezTo>
                    <a:pt x="68084" y="10174"/>
                    <a:pt x="68084" y="10221"/>
                    <a:pt x="68075" y="10269"/>
                  </a:cubicBezTo>
                  <a:cubicBezTo>
                    <a:pt x="68075" y="10269"/>
                    <a:pt x="68075" y="10270"/>
                    <a:pt x="68074" y="10270"/>
                  </a:cubicBezTo>
                  <a:cubicBezTo>
                    <a:pt x="68071" y="10270"/>
                    <a:pt x="68056" y="10245"/>
                    <a:pt x="68046" y="10245"/>
                  </a:cubicBezTo>
                  <a:cubicBezTo>
                    <a:pt x="68041" y="10245"/>
                    <a:pt x="68037" y="10251"/>
                    <a:pt x="68037" y="10269"/>
                  </a:cubicBezTo>
                  <a:cubicBezTo>
                    <a:pt x="68009" y="10240"/>
                    <a:pt x="67999" y="10202"/>
                    <a:pt x="68018" y="10174"/>
                  </a:cubicBezTo>
                  <a:cubicBezTo>
                    <a:pt x="68018" y="10164"/>
                    <a:pt x="68018" y="10155"/>
                    <a:pt x="68028" y="10146"/>
                  </a:cubicBezTo>
                  <a:cubicBezTo>
                    <a:pt x="68028" y="10136"/>
                    <a:pt x="68037" y="10136"/>
                    <a:pt x="68037" y="10127"/>
                  </a:cubicBezTo>
                  <a:cubicBezTo>
                    <a:pt x="68037" y="10108"/>
                    <a:pt x="68037" y="10089"/>
                    <a:pt x="68028" y="10070"/>
                  </a:cubicBezTo>
                  <a:cubicBezTo>
                    <a:pt x="68028" y="10051"/>
                    <a:pt x="68028" y="10023"/>
                    <a:pt x="68018" y="10004"/>
                  </a:cubicBezTo>
                  <a:lnTo>
                    <a:pt x="68037" y="9994"/>
                  </a:lnTo>
                  <a:close/>
                  <a:moveTo>
                    <a:pt x="67640" y="10155"/>
                  </a:moveTo>
                  <a:cubicBezTo>
                    <a:pt x="67621" y="10174"/>
                    <a:pt x="67621" y="10193"/>
                    <a:pt x="67630" y="10221"/>
                  </a:cubicBezTo>
                  <a:cubicBezTo>
                    <a:pt x="67630" y="10231"/>
                    <a:pt x="67630" y="10240"/>
                    <a:pt x="67630" y="10250"/>
                  </a:cubicBezTo>
                  <a:cubicBezTo>
                    <a:pt x="67630" y="10269"/>
                    <a:pt x="67630" y="10278"/>
                    <a:pt x="67630" y="10288"/>
                  </a:cubicBezTo>
                  <a:cubicBezTo>
                    <a:pt x="67611" y="10259"/>
                    <a:pt x="67592" y="10240"/>
                    <a:pt x="67573" y="10221"/>
                  </a:cubicBezTo>
                  <a:cubicBezTo>
                    <a:pt x="67592" y="10202"/>
                    <a:pt x="67611" y="10174"/>
                    <a:pt x="67640" y="10155"/>
                  </a:cubicBezTo>
                  <a:close/>
                  <a:moveTo>
                    <a:pt x="66456" y="10269"/>
                  </a:moveTo>
                  <a:cubicBezTo>
                    <a:pt x="66475" y="10269"/>
                    <a:pt x="66494" y="10288"/>
                    <a:pt x="66504" y="10297"/>
                  </a:cubicBezTo>
                  <a:cubicBezTo>
                    <a:pt x="66466" y="10297"/>
                    <a:pt x="66447" y="10297"/>
                    <a:pt x="66418" y="10306"/>
                  </a:cubicBezTo>
                  <a:lnTo>
                    <a:pt x="66409" y="10297"/>
                  </a:lnTo>
                  <a:cubicBezTo>
                    <a:pt x="66428" y="10288"/>
                    <a:pt x="66437" y="10269"/>
                    <a:pt x="66456" y="10269"/>
                  </a:cubicBezTo>
                  <a:close/>
                  <a:moveTo>
                    <a:pt x="67974" y="10278"/>
                  </a:moveTo>
                  <a:cubicBezTo>
                    <a:pt x="67984" y="10278"/>
                    <a:pt x="67997" y="10285"/>
                    <a:pt x="68018" y="10297"/>
                  </a:cubicBezTo>
                  <a:cubicBezTo>
                    <a:pt x="67990" y="10297"/>
                    <a:pt x="67971" y="10306"/>
                    <a:pt x="67942" y="10316"/>
                  </a:cubicBezTo>
                  <a:cubicBezTo>
                    <a:pt x="67953" y="10289"/>
                    <a:pt x="67961" y="10278"/>
                    <a:pt x="67974" y="10278"/>
                  </a:cubicBezTo>
                  <a:close/>
                  <a:moveTo>
                    <a:pt x="67109" y="10193"/>
                  </a:moveTo>
                  <a:lnTo>
                    <a:pt x="67119" y="10231"/>
                  </a:lnTo>
                  <a:cubicBezTo>
                    <a:pt x="67119" y="10221"/>
                    <a:pt x="67128" y="10221"/>
                    <a:pt x="67138" y="10221"/>
                  </a:cubicBezTo>
                  <a:cubicBezTo>
                    <a:pt x="67143" y="10217"/>
                    <a:pt x="67147" y="10214"/>
                    <a:pt x="67151" y="10214"/>
                  </a:cubicBezTo>
                  <a:cubicBezTo>
                    <a:pt x="67154" y="10214"/>
                    <a:pt x="67157" y="10217"/>
                    <a:pt x="67157" y="10221"/>
                  </a:cubicBezTo>
                  <a:cubicBezTo>
                    <a:pt x="67176" y="10240"/>
                    <a:pt x="67147" y="10259"/>
                    <a:pt x="67138" y="10269"/>
                  </a:cubicBezTo>
                  <a:cubicBezTo>
                    <a:pt x="67128" y="10278"/>
                    <a:pt x="67128" y="10288"/>
                    <a:pt x="67119" y="10297"/>
                  </a:cubicBezTo>
                  <a:cubicBezTo>
                    <a:pt x="67109" y="10306"/>
                    <a:pt x="67100" y="10316"/>
                    <a:pt x="67091" y="10325"/>
                  </a:cubicBezTo>
                  <a:cubicBezTo>
                    <a:pt x="67088" y="10328"/>
                    <a:pt x="67085" y="10329"/>
                    <a:pt x="67081" y="10329"/>
                  </a:cubicBezTo>
                  <a:cubicBezTo>
                    <a:pt x="67072" y="10329"/>
                    <a:pt x="67062" y="10320"/>
                    <a:pt x="67062" y="10306"/>
                  </a:cubicBezTo>
                  <a:cubicBezTo>
                    <a:pt x="67072" y="10269"/>
                    <a:pt x="67081" y="10231"/>
                    <a:pt x="67091" y="10193"/>
                  </a:cubicBezTo>
                  <a:close/>
                  <a:moveTo>
                    <a:pt x="67250" y="10303"/>
                  </a:moveTo>
                  <a:cubicBezTo>
                    <a:pt x="67256" y="10303"/>
                    <a:pt x="67263" y="10304"/>
                    <a:pt x="67270" y="10306"/>
                  </a:cubicBezTo>
                  <a:cubicBezTo>
                    <a:pt x="67289" y="10316"/>
                    <a:pt x="67280" y="10335"/>
                    <a:pt x="67270" y="10354"/>
                  </a:cubicBezTo>
                  <a:cubicBezTo>
                    <a:pt x="67270" y="10324"/>
                    <a:pt x="67263" y="10316"/>
                    <a:pt x="67253" y="10316"/>
                  </a:cubicBezTo>
                  <a:cubicBezTo>
                    <a:pt x="67241" y="10316"/>
                    <a:pt x="67224" y="10330"/>
                    <a:pt x="67214" y="10335"/>
                  </a:cubicBezTo>
                  <a:cubicBezTo>
                    <a:pt x="67214" y="10314"/>
                    <a:pt x="67230" y="10303"/>
                    <a:pt x="67250" y="10303"/>
                  </a:cubicBezTo>
                  <a:close/>
                  <a:moveTo>
                    <a:pt x="66986" y="10240"/>
                  </a:moveTo>
                  <a:lnTo>
                    <a:pt x="66986" y="10240"/>
                  </a:lnTo>
                  <a:cubicBezTo>
                    <a:pt x="66977" y="10269"/>
                    <a:pt x="66977" y="10288"/>
                    <a:pt x="66967" y="10316"/>
                  </a:cubicBezTo>
                  <a:cubicBezTo>
                    <a:pt x="66996" y="10335"/>
                    <a:pt x="66996" y="10344"/>
                    <a:pt x="66958" y="10363"/>
                  </a:cubicBezTo>
                  <a:cubicBezTo>
                    <a:pt x="66949" y="10325"/>
                    <a:pt x="66930" y="10278"/>
                    <a:pt x="66986" y="10240"/>
                  </a:cubicBezTo>
                  <a:close/>
                  <a:moveTo>
                    <a:pt x="67412" y="10269"/>
                  </a:moveTo>
                  <a:cubicBezTo>
                    <a:pt x="67403" y="10306"/>
                    <a:pt x="67393" y="10325"/>
                    <a:pt x="67393" y="10363"/>
                  </a:cubicBezTo>
                  <a:cubicBezTo>
                    <a:pt x="67365" y="10325"/>
                    <a:pt x="67365" y="10306"/>
                    <a:pt x="67412" y="10269"/>
                  </a:cubicBezTo>
                  <a:close/>
                  <a:moveTo>
                    <a:pt x="66911" y="10259"/>
                  </a:moveTo>
                  <a:cubicBezTo>
                    <a:pt x="66918" y="10273"/>
                    <a:pt x="66919" y="10282"/>
                    <a:pt x="66920" y="10282"/>
                  </a:cubicBezTo>
                  <a:cubicBezTo>
                    <a:pt x="66920" y="10282"/>
                    <a:pt x="66920" y="10281"/>
                    <a:pt x="66920" y="10278"/>
                  </a:cubicBezTo>
                  <a:lnTo>
                    <a:pt x="66920" y="10278"/>
                  </a:lnTo>
                  <a:cubicBezTo>
                    <a:pt x="66930" y="10325"/>
                    <a:pt x="66920" y="10363"/>
                    <a:pt x="66892" y="10373"/>
                  </a:cubicBezTo>
                  <a:cubicBezTo>
                    <a:pt x="66892" y="10354"/>
                    <a:pt x="66892" y="10344"/>
                    <a:pt x="66901" y="10325"/>
                  </a:cubicBezTo>
                  <a:cubicBezTo>
                    <a:pt x="66901" y="10325"/>
                    <a:pt x="66901" y="10316"/>
                    <a:pt x="66901" y="10316"/>
                  </a:cubicBezTo>
                  <a:cubicBezTo>
                    <a:pt x="66901" y="10306"/>
                    <a:pt x="66892" y="10306"/>
                    <a:pt x="66882" y="10306"/>
                  </a:cubicBezTo>
                  <a:cubicBezTo>
                    <a:pt x="66873" y="10306"/>
                    <a:pt x="66863" y="10306"/>
                    <a:pt x="66854" y="10297"/>
                  </a:cubicBezTo>
                  <a:cubicBezTo>
                    <a:pt x="66873" y="10288"/>
                    <a:pt x="66892" y="10269"/>
                    <a:pt x="66911" y="10259"/>
                  </a:cubicBezTo>
                  <a:close/>
                  <a:moveTo>
                    <a:pt x="68113" y="10316"/>
                  </a:moveTo>
                  <a:cubicBezTo>
                    <a:pt x="68122" y="10316"/>
                    <a:pt x="68122" y="10325"/>
                    <a:pt x="68122" y="10335"/>
                  </a:cubicBezTo>
                  <a:cubicBezTo>
                    <a:pt x="68122" y="10344"/>
                    <a:pt x="68122" y="10354"/>
                    <a:pt x="68122" y="10363"/>
                  </a:cubicBezTo>
                  <a:cubicBezTo>
                    <a:pt x="68122" y="10373"/>
                    <a:pt x="68113" y="10392"/>
                    <a:pt x="68094" y="10392"/>
                  </a:cubicBezTo>
                  <a:cubicBezTo>
                    <a:pt x="68084" y="10392"/>
                    <a:pt x="68084" y="10392"/>
                    <a:pt x="68075" y="10382"/>
                  </a:cubicBezTo>
                  <a:cubicBezTo>
                    <a:pt x="68075" y="10382"/>
                    <a:pt x="68075" y="10363"/>
                    <a:pt x="68075" y="10354"/>
                  </a:cubicBezTo>
                  <a:cubicBezTo>
                    <a:pt x="68084" y="10344"/>
                    <a:pt x="68094" y="10335"/>
                    <a:pt x="68103" y="10325"/>
                  </a:cubicBezTo>
                  <a:cubicBezTo>
                    <a:pt x="68103" y="10325"/>
                    <a:pt x="68103" y="10316"/>
                    <a:pt x="68113" y="10316"/>
                  </a:cubicBezTo>
                  <a:close/>
                  <a:moveTo>
                    <a:pt x="68220" y="10360"/>
                  </a:moveTo>
                  <a:cubicBezTo>
                    <a:pt x="68227" y="10360"/>
                    <a:pt x="68235" y="10361"/>
                    <a:pt x="68245" y="10363"/>
                  </a:cubicBezTo>
                  <a:lnTo>
                    <a:pt x="68198" y="10392"/>
                  </a:lnTo>
                  <a:cubicBezTo>
                    <a:pt x="68226" y="10392"/>
                    <a:pt x="68245" y="10401"/>
                    <a:pt x="68274" y="10401"/>
                  </a:cubicBezTo>
                  <a:lnTo>
                    <a:pt x="68274" y="10411"/>
                  </a:lnTo>
                  <a:cubicBezTo>
                    <a:pt x="68245" y="10411"/>
                    <a:pt x="68217" y="10420"/>
                    <a:pt x="68189" y="10420"/>
                  </a:cubicBezTo>
                  <a:cubicBezTo>
                    <a:pt x="68189" y="10375"/>
                    <a:pt x="68194" y="10360"/>
                    <a:pt x="68220" y="10360"/>
                  </a:cubicBezTo>
                  <a:close/>
                  <a:moveTo>
                    <a:pt x="67204" y="10344"/>
                  </a:moveTo>
                  <a:lnTo>
                    <a:pt x="67204" y="10439"/>
                  </a:lnTo>
                  <a:cubicBezTo>
                    <a:pt x="67185" y="10430"/>
                    <a:pt x="67176" y="10420"/>
                    <a:pt x="67176" y="10401"/>
                  </a:cubicBezTo>
                  <a:cubicBezTo>
                    <a:pt x="67176" y="10373"/>
                    <a:pt x="67195" y="10363"/>
                    <a:pt x="67204" y="10344"/>
                  </a:cubicBezTo>
                  <a:close/>
                  <a:moveTo>
                    <a:pt x="67677" y="10354"/>
                  </a:moveTo>
                  <a:lnTo>
                    <a:pt x="67744" y="10363"/>
                  </a:lnTo>
                  <a:lnTo>
                    <a:pt x="67753" y="10448"/>
                  </a:lnTo>
                  <a:lnTo>
                    <a:pt x="67706" y="10411"/>
                  </a:lnTo>
                  <a:cubicBezTo>
                    <a:pt x="67696" y="10430"/>
                    <a:pt x="67687" y="10448"/>
                    <a:pt x="67677" y="10458"/>
                  </a:cubicBezTo>
                  <a:cubicBezTo>
                    <a:pt x="67668" y="10439"/>
                    <a:pt x="67668" y="10439"/>
                    <a:pt x="67668" y="10439"/>
                  </a:cubicBezTo>
                  <a:cubicBezTo>
                    <a:pt x="67668" y="10411"/>
                    <a:pt x="67696" y="10392"/>
                    <a:pt x="67706" y="10373"/>
                  </a:cubicBezTo>
                  <a:lnTo>
                    <a:pt x="67677" y="10363"/>
                  </a:lnTo>
                  <a:lnTo>
                    <a:pt x="67677" y="10354"/>
                  </a:lnTo>
                  <a:close/>
                  <a:moveTo>
                    <a:pt x="66930" y="10392"/>
                  </a:moveTo>
                  <a:cubicBezTo>
                    <a:pt x="66930" y="10420"/>
                    <a:pt x="66930" y="10458"/>
                    <a:pt x="66930" y="10486"/>
                  </a:cubicBezTo>
                  <a:lnTo>
                    <a:pt x="66911" y="10486"/>
                  </a:lnTo>
                  <a:cubicBezTo>
                    <a:pt x="66911" y="10458"/>
                    <a:pt x="66920" y="10420"/>
                    <a:pt x="66920" y="10392"/>
                  </a:cubicBezTo>
                  <a:close/>
                  <a:moveTo>
                    <a:pt x="68114" y="10441"/>
                  </a:moveTo>
                  <a:cubicBezTo>
                    <a:pt x="68115" y="10441"/>
                    <a:pt x="68118" y="10444"/>
                    <a:pt x="68122" y="10448"/>
                  </a:cubicBezTo>
                  <a:cubicBezTo>
                    <a:pt x="68132" y="10448"/>
                    <a:pt x="68132" y="10448"/>
                    <a:pt x="68141" y="10458"/>
                  </a:cubicBezTo>
                  <a:cubicBezTo>
                    <a:pt x="68132" y="10467"/>
                    <a:pt x="68122" y="10477"/>
                    <a:pt x="68103" y="10486"/>
                  </a:cubicBezTo>
                  <a:cubicBezTo>
                    <a:pt x="68103" y="10486"/>
                    <a:pt x="68099" y="10491"/>
                    <a:pt x="68096" y="10491"/>
                  </a:cubicBezTo>
                  <a:cubicBezTo>
                    <a:pt x="68095" y="10491"/>
                    <a:pt x="68094" y="10489"/>
                    <a:pt x="68094" y="10486"/>
                  </a:cubicBezTo>
                  <a:cubicBezTo>
                    <a:pt x="68084" y="10486"/>
                    <a:pt x="68084" y="10486"/>
                    <a:pt x="68084" y="10477"/>
                  </a:cubicBezTo>
                  <a:cubicBezTo>
                    <a:pt x="68084" y="10467"/>
                    <a:pt x="68103" y="10448"/>
                    <a:pt x="68113" y="10448"/>
                  </a:cubicBezTo>
                  <a:cubicBezTo>
                    <a:pt x="68113" y="10444"/>
                    <a:pt x="68113" y="10441"/>
                    <a:pt x="68114" y="10441"/>
                  </a:cubicBezTo>
                  <a:close/>
                  <a:moveTo>
                    <a:pt x="66773" y="10387"/>
                  </a:moveTo>
                  <a:cubicBezTo>
                    <a:pt x="66781" y="10387"/>
                    <a:pt x="66791" y="10399"/>
                    <a:pt x="66797" y="10411"/>
                  </a:cubicBezTo>
                  <a:cubicBezTo>
                    <a:pt x="66807" y="10430"/>
                    <a:pt x="66816" y="10458"/>
                    <a:pt x="66826" y="10486"/>
                  </a:cubicBezTo>
                  <a:cubicBezTo>
                    <a:pt x="66816" y="10486"/>
                    <a:pt x="66807" y="10486"/>
                    <a:pt x="66797" y="10496"/>
                  </a:cubicBezTo>
                  <a:cubicBezTo>
                    <a:pt x="66797" y="10505"/>
                    <a:pt x="66807" y="10524"/>
                    <a:pt x="66807" y="10534"/>
                  </a:cubicBezTo>
                  <a:cubicBezTo>
                    <a:pt x="66797" y="10543"/>
                    <a:pt x="66788" y="10543"/>
                    <a:pt x="66778" y="10553"/>
                  </a:cubicBezTo>
                  <a:cubicBezTo>
                    <a:pt x="66759" y="10553"/>
                    <a:pt x="66740" y="10534"/>
                    <a:pt x="66731" y="10524"/>
                  </a:cubicBezTo>
                  <a:cubicBezTo>
                    <a:pt x="66721" y="10524"/>
                    <a:pt x="66712" y="10524"/>
                    <a:pt x="66702" y="10515"/>
                  </a:cubicBezTo>
                  <a:cubicBezTo>
                    <a:pt x="66702" y="10505"/>
                    <a:pt x="66702" y="10496"/>
                    <a:pt x="66702" y="10486"/>
                  </a:cubicBezTo>
                  <a:cubicBezTo>
                    <a:pt x="66721" y="10458"/>
                    <a:pt x="66740" y="10430"/>
                    <a:pt x="66759" y="10401"/>
                  </a:cubicBezTo>
                  <a:cubicBezTo>
                    <a:pt x="66763" y="10391"/>
                    <a:pt x="66767" y="10387"/>
                    <a:pt x="66773" y="10387"/>
                  </a:cubicBezTo>
                  <a:close/>
                  <a:moveTo>
                    <a:pt x="66627" y="10448"/>
                  </a:moveTo>
                  <a:cubicBezTo>
                    <a:pt x="66646" y="10477"/>
                    <a:pt x="66655" y="10524"/>
                    <a:pt x="66674" y="10562"/>
                  </a:cubicBezTo>
                  <a:cubicBezTo>
                    <a:pt x="66646" y="10562"/>
                    <a:pt x="66627" y="10553"/>
                    <a:pt x="66627" y="10524"/>
                  </a:cubicBezTo>
                  <a:cubicBezTo>
                    <a:pt x="66627" y="10515"/>
                    <a:pt x="66636" y="10496"/>
                    <a:pt x="66627" y="10486"/>
                  </a:cubicBezTo>
                  <a:lnTo>
                    <a:pt x="66560" y="10486"/>
                  </a:lnTo>
                  <a:lnTo>
                    <a:pt x="66560" y="10477"/>
                  </a:lnTo>
                  <a:cubicBezTo>
                    <a:pt x="66579" y="10467"/>
                    <a:pt x="66608" y="10458"/>
                    <a:pt x="66627" y="10448"/>
                  </a:cubicBezTo>
                  <a:close/>
                  <a:moveTo>
                    <a:pt x="66835" y="10534"/>
                  </a:moveTo>
                  <a:lnTo>
                    <a:pt x="66853" y="10570"/>
                  </a:lnTo>
                  <a:lnTo>
                    <a:pt x="66853" y="10570"/>
                  </a:lnTo>
                  <a:cubicBezTo>
                    <a:pt x="66853" y="10570"/>
                    <a:pt x="66853" y="10570"/>
                    <a:pt x="66853" y="10570"/>
                  </a:cubicBezTo>
                  <a:cubicBezTo>
                    <a:pt x="66850" y="10570"/>
                    <a:pt x="66840" y="10583"/>
                    <a:pt x="66842" y="10583"/>
                  </a:cubicBezTo>
                  <a:cubicBezTo>
                    <a:pt x="66842" y="10583"/>
                    <a:pt x="66843" y="10582"/>
                    <a:pt x="66844" y="10581"/>
                  </a:cubicBezTo>
                  <a:lnTo>
                    <a:pt x="66844" y="10581"/>
                  </a:lnTo>
                  <a:cubicBezTo>
                    <a:pt x="66836" y="10589"/>
                    <a:pt x="66829" y="10594"/>
                    <a:pt x="66822" y="10594"/>
                  </a:cubicBezTo>
                  <a:cubicBezTo>
                    <a:pt x="66813" y="10594"/>
                    <a:pt x="66803" y="10587"/>
                    <a:pt x="66788" y="10571"/>
                  </a:cubicBezTo>
                  <a:cubicBezTo>
                    <a:pt x="66807" y="10562"/>
                    <a:pt x="66816" y="10543"/>
                    <a:pt x="66835" y="10534"/>
                  </a:cubicBezTo>
                  <a:close/>
                  <a:moveTo>
                    <a:pt x="67072" y="10524"/>
                  </a:moveTo>
                  <a:lnTo>
                    <a:pt x="67072" y="10524"/>
                  </a:lnTo>
                  <a:cubicBezTo>
                    <a:pt x="67109" y="10562"/>
                    <a:pt x="67109" y="10581"/>
                    <a:pt x="67081" y="10600"/>
                  </a:cubicBezTo>
                  <a:cubicBezTo>
                    <a:pt x="67072" y="10571"/>
                    <a:pt x="67072" y="10553"/>
                    <a:pt x="67072" y="10524"/>
                  </a:cubicBezTo>
                  <a:close/>
                  <a:moveTo>
                    <a:pt x="66721" y="10543"/>
                  </a:moveTo>
                  <a:cubicBezTo>
                    <a:pt x="66731" y="10553"/>
                    <a:pt x="66740" y="10571"/>
                    <a:pt x="66740" y="10581"/>
                  </a:cubicBezTo>
                  <a:cubicBezTo>
                    <a:pt x="66740" y="10590"/>
                    <a:pt x="66721" y="10600"/>
                    <a:pt x="66712" y="10609"/>
                  </a:cubicBezTo>
                  <a:lnTo>
                    <a:pt x="66702" y="10600"/>
                  </a:lnTo>
                  <a:lnTo>
                    <a:pt x="66712" y="10553"/>
                  </a:lnTo>
                  <a:lnTo>
                    <a:pt x="66721" y="10543"/>
                  </a:lnTo>
                  <a:close/>
                  <a:moveTo>
                    <a:pt x="66381" y="10496"/>
                  </a:moveTo>
                  <a:lnTo>
                    <a:pt x="66381" y="10496"/>
                  </a:lnTo>
                  <a:cubicBezTo>
                    <a:pt x="66437" y="10515"/>
                    <a:pt x="66437" y="10515"/>
                    <a:pt x="66428" y="10553"/>
                  </a:cubicBezTo>
                  <a:cubicBezTo>
                    <a:pt x="66447" y="10543"/>
                    <a:pt x="66475" y="10524"/>
                    <a:pt x="66504" y="10515"/>
                  </a:cubicBezTo>
                  <a:cubicBezTo>
                    <a:pt x="66504" y="10543"/>
                    <a:pt x="66513" y="10581"/>
                    <a:pt x="66504" y="10600"/>
                  </a:cubicBezTo>
                  <a:cubicBezTo>
                    <a:pt x="66496" y="10608"/>
                    <a:pt x="66486" y="10611"/>
                    <a:pt x="66476" y="10611"/>
                  </a:cubicBezTo>
                  <a:cubicBezTo>
                    <a:pt x="66462" y="10611"/>
                    <a:pt x="66448" y="10605"/>
                    <a:pt x="66437" y="10600"/>
                  </a:cubicBezTo>
                  <a:cubicBezTo>
                    <a:pt x="66428" y="10600"/>
                    <a:pt x="66418" y="10600"/>
                    <a:pt x="66409" y="10590"/>
                  </a:cubicBezTo>
                  <a:cubicBezTo>
                    <a:pt x="66400" y="10590"/>
                    <a:pt x="66400" y="10581"/>
                    <a:pt x="66400" y="10571"/>
                  </a:cubicBezTo>
                  <a:cubicBezTo>
                    <a:pt x="66390" y="10553"/>
                    <a:pt x="66390" y="10524"/>
                    <a:pt x="66381" y="10496"/>
                  </a:cubicBezTo>
                  <a:close/>
                  <a:moveTo>
                    <a:pt x="66210" y="10590"/>
                  </a:moveTo>
                  <a:cubicBezTo>
                    <a:pt x="66220" y="10600"/>
                    <a:pt x="66229" y="10609"/>
                    <a:pt x="66239" y="10619"/>
                  </a:cubicBezTo>
                  <a:cubicBezTo>
                    <a:pt x="66231" y="10619"/>
                    <a:pt x="66224" y="10631"/>
                    <a:pt x="66216" y="10631"/>
                  </a:cubicBezTo>
                  <a:cubicBezTo>
                    <a:pt x="66214" y="10631"/>
                    <a:pt x="66212" y="10630"/>
                    <a:pt x="66210" y="10628"/>
                  </a:cubicBezTo>
                  <a:cubicBezTo>
                    <a:pt x="66201" y="10628"/>
                    <a:pt x="66191" y="10609"/>
                    <a:pt x="66191" y="10600"/>
                  </a:cubicBezTo>
                  <a:cubicBezTo>
                    <a:pt x="66191" y="10600"/>
                    <a:pt x="66201" y="10590"/>
                    <a:pt x="66210" y="10590"/>
                  </a:cubicBezTo>
                  <a:close/>
                  <a:moveTo>
                    <a:pt x="66617" y="10590"/>
                  </a:moveTo>
                  <a:cubicBezTo>
                    <a:pt x="66617" y="10600"/>
                    <a:pt x="66617" y="10619"/>
                    <a:pt x="66617" y="10638"/>
                  </a:cubicBezTo>
                  <a:cubicBezTo>
                    <a:pt x="66617" y="10642"/>
                    <a:pt x="66617" y="10642"/>
                    <a:pt x="66617" y="10642"/>
                  </a:cubicBezTo>
                  <a:cubicBezTo>
                    <a:pt x="66617" y="10642"/>
                    <a:pt x="66617" y="10642"/>
                    <a:pt x="66617" y="10647"/>
                  </a:cubicBezTo>
                  <a:lnTo>
                    <a:pt x="66598" y="10647"/>
                  </a:lnTo>
                  <a:cubicBezTo>
                    <a:pt x="66598" y="10628"/>
                    <a:pt x="66598" y="10609"/>
                    <a:pt x="66598" y="10590"/>
                  </a:cubicBezTo>
                  <a:close/>
                  <a:moveTo>
                    <a:pt x="66778" y="10609"/>
                  </a:moveTo>
                  <a:cubicBezTo>
                    <a:pt x="66770" y="10634"/>
                    <a:pt x="66769" y="10659"/>
                    <a:pt x="66744" y="10659"/>
                  </a:cubicBezTo>
                  <a:cubicBezTo>
                    <a:pt x="66740" y="10659"/>
                    <a:pt x="66736" y="10658"/>
                    <a:pt x="66731" y="10657"/>
                  </a:cubicBezTo>
                  <a:cubicBezTo>
                    <a:pt x="66731" y="10657"/>
                    <a:pt x="66721" y="10676"/>
                    <a:pt x="66712" y="10676"/>
                  </a:cubicBezTo>
                  <a:lnTo>
                    <a:pt x="66702" y="10676"/>
                  </a:lnTo>
                  <a:cubicBezTo>
                    <a:pt x="66712" y="10666"/>
                    <a:pt x="66712" y="10638"/>
                    <a:pt x="66721" y="10628"/>
                  </a:cubicBezTo>
                  <a:cubicBezTo>
                    <a:pt x="66740" y="10619"/>
                    <a:pt x="66759" y="10609"/>
                    <a:pt x="66778" y="10609"/>
                  </a:cubicBezTo>
                  <a:close/>
                  <a:moveTo>
                    <a:pt x="68084" y="10638"/>
                  </a:moveTo>
                  <a:lnTo>
                    <a:pt x="68094" y="10647"/>
                  </a:lnTo>
                  <a:cubicBezTo>
                    <a:pt x="68094" y="10666"/>
                    <a:pt x="68094" y="10685"/>
                    <a:pt x="68084" y="10704"/>
                  </a:cubicBezTo>
                  <a:lnTo>
                    <a:pt x="68075" y="10704"/>
                  </a:lnTo>
                  <a:cubicBezTo>
                    <a:pt x="68065" y="10695"/>
                    <a:pt x="68056" y="10685"/>
                    <a:pt x="68056" y="10676"/>
                  </a:cubicBezTo>
                  <a:cubicBezTo>
                    <a:pt x="68056" y="10657"/>
                    <a:pt x="68075" y="10647"/>
                    <a:pt x="68084" y="10638"/>
                  </a:cubicBezTo>
                  <a:close/>
                  <a:moveTo>
                    <a:pt x="66324" y="10628"/>
                  </a:moveTo>
                  <a:lnTo>
                    <a:pt x="66333" y="10638"/>
                  </a:lnTo>
                  <a:cubicBezTo>
                    <a:pt x="66343" y="10666"/>
                    <a:pt x="66352" y="10704"/>
                    <a:pt x="66362" y="10742"/>
                  </a:cubicBezTo>
                  <a:cubicBezTo>
                    <a:pt x="66343" y="10732"/>
                    <a:pt x="66324" y="10713"/>
                    <a:pt x="66305" y="10695"/>
                  </a:cubicBezTo>
                  <a:cubicBezTo>
                    <a:pt x="66295" y="10685"/>
                    <a:pt x="66295" y="10676"/>
                    <a:pt x="66295" y="10657"/>
                  </a:cubicBezTo>
                  <a:cubicBezTo>
                    <a:pt x="66305" y="10647"/>
                    <a:pt x="66314" y="10638"/>
                    <a:pt x="66324" y="10628"/>
                  </a:cubicBezTo>
                  <a:close/>
                  <a:moveTo>
                    <a:pt x="66949" y="10666"/>
                  </a:moveTo>
                  <a:cubicBezTo>
                    <a:pt x="66939" y="10704"/>
                    <a:pt x="66939" y="10732"/>
                    <a:pt x="66930" y="10761"/>
                  </a:cubicBezTo>
                  <a:lnTo>
                    <a:pt x="66920" y="10761"/>
                  </a:lnTo>
                  <a:cubicBezTo>
                    <a:pt x="66920" y="10732"/>
                    <a:pt x="66920" y="10704"/>
                    <a:pt x="66911" y="10666"/>
                  </a:cubicBezTo>
                  <a:close/>
                  <a:moveTo>
                    <a:pt x="67602" y="10751"/>
                  </a:moveTo>
                  <a:cubicBezTo>
                    <a:pt x="67602" y="10770"/>
                    <a:pt x="67602" y="10780"/>
                    <a:pt x="67611" y="10789"/>
                  </a:cubicBezTo>
                  <a:cubicBezTo>
                    <a:pt x="67611" y="10808"/>
                    <a:pt x="67621" y="10818"/>
                    <a:pt x="67630" y="10827"/>
                  </a:cubicBezTo>
                  <a:lnTo>
                    <a:pt x="67573" y="10846"/>
                  </a:lnTo>
                  <a:cubicBezTo>
                    <a:pt x="67573" y="10818"/>
                    <a:pt x="67573" y="10799"/>
                    <a:pt x="67564" y="10770"/>
                  </a:cubicBezTo>
                  <a:lnTo>
                    <a:pt x="67602" y="10751"/>
                  </a:lnTo>
                  <a:close/>
                  <a:moveTo>
                    <a:pt x="67526" y="10799"/>
                  </a:moveTo>
                  <a:lnTo>
                    <a:pt x="67526" y="10799"/>
                  </a:lnTo>
                  <a:cubicBezTo>
                    <a:pt x="67545" y="10846"/>
                    <a:pt x="67545" y="10846"/>
                    <a:pt x="67498" y="10865"/>
                  </a:cubicBezTo>
                  <a:cubicBezTo>
                    <a:pt x="67507" y="10837"/>
                    <a:pt x="67516" y="10827"/>
                    <a:pt x="67526" y="10799"/>
                  </a:cubicBezTo>
                  <a:close/>
                  <a:moveTo>
                    <a:pt x="68207" y="10818"/>
                  </a:moveTo>
                  <a:cubicBezTo>
                    <a:pt x="68217" y="10827"/>
                    <a:pt x="68226" y="10846"/>
                    <a:pt x="68236" y="10855"/>
                  </a:cubicBezTo>
                  <a:cubicBezTo>
                    <a:pt x="68248" y="10830"/>
                    <a:pt x="68269" y="10826"/>
                    <a:pt x="68291" y="10826"/>
                  </a:cubicBezTo>
                  <a:cubicBezTo>
                    <a:pt x="68301" y="10826"/>
                    <a:pt x="68312" y="10827"/>
                    <a:pt x="68321" y="10827"/>
                  </a:cubicBezTo>
                  <a:lnTo>
                    <a:pt x="68330" y="10837"/>
                  </a:lnTo>
                  <a:cubicBezTo>
                    <a:pt x="68312" y="10865"/>
                    <a:pt x="68283" y="10893"/>
                    <a:pt x="68264" y="10931"/>
                  </a:cubicBezTo>
                  <a:lnTo>
                    <a:pt x="68245" y="10893"/>
                  </a:lnTo>
                  <a:cubicBezTo>
                    <a:pt x="68236" y="10912"/>
                    <a:pt x="68217" y="10922"/>
                    <a:pt x="68207" y="10931"/>
                  </a:cubicBezTo>
                  <a:cubicBezTo>
                    <a:pt x="68205" y="10934"/>
                    <a:pt x="68201" y="10935"/>
                    <a:pt x="68197" y="10935"/>
                  </a:cubicBezTo>
                  <a:cubicBezTo>
                    <a:pt x="68189" y="10935"/>
                    <a:pt x="68179" y="10928"/>
                    <a:pt x="68179" y="10922"/>
                  </a:cubicBezTo>
                  <a:cubicBezTo>
                    <a:pt x="68189" y="10903"/>
                    <a:pt x="68189" y="10893"/>
                    <a:pt x="68198" y="10874"/>
                  </a:cubicBezTo>
                  <a:cubicBezTo>
                    <a:pt x="68198" y="10855"/>
                    <a:pt x="68207" y="10837"/>
                    <a:pt x="68207" y="10818"/>
                  </a:cubicBezTo>
                  <a:close/>
                  <a:moveTo>
                    <a:pt x="68643" y="10903"/>
                  </a:moveTo>
                  <a:cubicBezTo>
                    <a:pt x="68643" y="10912"/>
                    <a:pt x="68652" y="10912"/>
                    <a:pt x="68652" y="10912"/>
                  </a:cubicBezTo>
                  <a:cubicBezTo>
                    <a:pt x="68643" y="10931"/>
                    <a:pt x="68633" y="10941"/>
                    <a:pt x="68624" y="10960"/>
                  </a:cubicBezTo>
                  <a:cubicBezTo>
                    <a:pt x="68624" y="10960"/>
                    <a:pt x="68624" y="10950"/>
                    <a:pt x="68624" y="10950"/>
                  </a:cubicBezTo>
                  <a:cubicBezTo>
                    <a:pt x="68614" y="10941"/>
                    <a:pt x="68624" y="10931"/>
                    <a:pt x="68624" y="10922"/>
                  </a:cubicBezTo>
                  <a:cubicBezTo>
                    <a:pt x="68633" y="10922"/>
                    <a:pt x="68633" y="10912"/>
                    <a:pt x="68643" y="10903"/>
                  </a:cubicBezTo>
                  <a:close/>
                  <a:moveTo>
                    <a:pt x="67649" y="10941"/>
                  </a:moveTo>
                  <a:cubicBezTo>
                    <a:pt x="67658" y="10941"/>
                    <a:pt x="67677" y="10950"/>
                    <a:pt x="67687" y="10950"/>
                  </a:cubicBezTo>
                  <a:lnTo>
                    <a:pt x="67677" y="10969"/>
                  </a:lnTo>
                  <a:lnTo>
                    <a:pt x="67640" y="10960"/>
                  </a:lnTo>
                  <a:cubicBezTo>
                    <a:pt x="67640" y="10950"/>
                    <a:pt x="67640" y="10950"/>
                    <a:pt x="67640" y="10941"/>
                  </a:cubicBezTo>
                  <a:close/>
                  <a:moveTo>
                    <a:pt x="68018" y="11004"/>
                  </a:moveTo>
                  <a:cubicBezTo>
                    <a:pt x="68018" y="11004"/>
                    <a:pt x="68018" y="11005"/>
                    <a:pt x="68018" y="11007"/>
                  </a:cubicBezTo>
                  <a:cubicBezTo>
                    <a:pt x="68018" y="11006"/>
                    <a:pt x="68018" y="11005"/>
                    <a:pt x="68018" y="11004"/>
                  </a:cubicBezTo>
                  <a:close/>
                  <a:moveTo>
                    <a:pt x="66466" y="10950"/>
                  </a:moveTo>
                  <a:cubicBezTo>
                    <a:pt x="66466" y="10960"/>
                    <a:pt x="66466" y="10969"/>
                    <a:pt x="66475" y="10988"/>
                  </a:cubicBezTo>
                  <a:lnTo>
                    <a:pt x="66504" y="10979"/>
                  </a:lnTo>
                  <a:lnTo>
                    <a:pt x="66504" y="10979"/>
                  </a:lnTo>
                  <a:cubicBezTo>
                    <a:pt x="66504" y="11018"/>
                    <a:pt x="66484" y="11038"/>
                    <a:pt x="66439" y="11038"/>
                  </a:cubicBezTo>
                  <a:cubicBezTo>
                    <a:pt x="66430" y="11038"/>
                    <a:pt x="66420" y="11037"/>
                    <a:pt x="66409" y="11035"/>
                  </a:cubicBezTo>
                  <a:cubicBezTo>
                    <a:pt x="66428" y="11007"/>
                    <a:pt x="66418" y="10969"/>
                    <a:pt x="66447" y="10960"/>
                  </a:cubicBezTo>
                  <a:cubicBezTo>
                    <a:pt x="66447" y="10960"/>
                    <a:pt x="66447" y="10950"/>
                    <a:pt x="66466" y="10950"/>
                  </a:cubicBezTo>
                  <a:close/>
                  <a:moveTo>
                    <a:pt x="68141" y="10988"/>
                  </a:moveTo>
                  <a:cubicBezTo>
                    <a:pt x="68151" y="10988"/>
                    <a:pt x="68170" y="10997"/>
                    <a:pt x="68179" y="11007"/>
                  </a:cubicBezTo>
                  <a:cubicBezTo>
                    <a:pt x="68198" y="11016"/>
                    <a:pt x="68207" y="11035"/>
                    <a:pt x="68207" y="11045"/>
                  </a:cubicBezTo>
                  <a:lnTo>
                    <a:pt x="68207" y="11054"/>
                  </a:lnTo>
                  <a:cubicBezTo>
                    <a:pt x="68179" y="11045"/>
                    <a:pt x="68160" y="11035"/>
                    <a:pt x="68132" y="11026"/>
                  </a:cubicBezTo>
                  <a:lnTo>
                    <a:pt x="68141" y="10988"/>
                  </a:lnTo>
                  <a:close/>
                  <a:moveTo>
                    <a:pt x="68435" y="11007"/>
                  </a:moveTo>
                  <a:lnTo>
                    <a:pt x="68454" y="11016"/>
                  </a:lnTo>
                  <a:lnTo>
                    <a:pt x="68425" y="11054"/>
                  </a:lnTo>
                  <a:cubicBezTo>
                    <a:pt x="68425" y="11045"/>
                    <a:pt x="68416" y="11045"/>
                    <a:pt x="68416" y="11035"/>
                  </a:cubicBezTo>
                  <a:cubicBezTo>
                    <a:pt x="68416" y="11026"/>
                    <a:pt x="68435" y="11007"/>
                    <a:pt x="68435" y="11007"/>
                  </a:cubicBezTo>
                  <a:close/>
                  <a:moveTo>
                    <a:pt x="68000" y="10944"/>
                  </a:moveTo>
                  <a:cubicBezTo>
                    <a:pt x="68009" y="10944"/>
                    <a:pt x="68023" y="10946"/>
                    <a:pt x="68047" y="10950"/>
                  </a:cubicBezTo>
                  <a:cubicBezTo>
                    <a:pt x="68028" y="10968"/>
                    <a:pt x="68019" y="10978"/>
                    <a:pt x="68018" y="11004"/>
                  </a:cubicBezTo>
                  <a:lnTo>
                    <a:pt x="68018" y="11004"/>
                  </a:lnTo>
                  <a:cubicBezTo>
                    <a:pt x="68018" y="11003"/>
                    <a:pt x="68018" y="11003"/>
                    <a:pt x="68018" y="11003"/>
                  </a:cubicBezTo>
                  <a:cubicBezTo>
                    <a:pt x="68019" y="11003"/>
                    <a:pt x="68021" y="11010"/>
                    <a:pt x="68028" y="11016"/>
                  </a:cubicBezTo>
                  <a:lnTo>
                    <a:pt x="68037" y="10979"/>
                  </a:lnTo>
                  <a:cubicBezTo>
                    <a:pt x="68056" y="10988"/>
                    <a:pt x="68084" y="11007"/>
                    <a:pt x="68103" y="11016"/>
                  </a:cubicBezTo>
                  <a:cubicBezTo>
                    <a:pt x="68113" y="11035"/>
                    <a:pt x="68113" y="11054"/>
                    <a:pt x="68103" y="11054"/>
                  </a:cubicBezTo>
                  <a:lnTo>
                    <a:pt x="68075" y="11054"/>
                  </a:lnTo>
                  <a:cubicBezTo>
                    <a:pt x="68056" y="11054"/>
                    <a:pt x="68047" y="11064"/>
                    <a:pt x="68037" y="11064"/>
                  </a:cubicBezTo>
                  <a:cubicBezTo>
                    <a:pt x="68018" y="11045"/>
                    <a:pt x="68009" y="11016"/>
                    <a:pt x="67990" y="10988"/>
                  </a:cubicBezTo>
                  <a:lnTo>
                    <a:pt x="67999" y="10969"/>
                  </a:lnTo>
                  <a:lnTo>
                    <a:pt x="67980" y="10960"/>
                  </a:lnTo>
                  <a:cubicBezTo>
                    <a:pt x="67986" y="10948"/>
                    <a:pt x="67988" y="10944"/>
                    <a:pt x="68000" y="10944"/>
                  </a:cubicBezTo>
                  <a:close/>
                  <a:moveTo>
                    <a:pt x="66418" y="11083"/>
                  </a:moveTo>
                  <a:cubicBezTo>
                    <a:pt x="66418" y="11092"/>
                    <a:pt x="66428" y="11102"/>
                    <a:pt x="66428" y="11111"/>
                  </a:cubicBezTo>
                  <a:cubicBezTo>
                    <a:pt x="66428" y="11111"/>
                    <a:pt x="66418" y="11120"/>
                    <a:pt x="66418" y="11120"/>
                  </a:cubicBezTo>
                  <a:cubicBezTo>
                    <a:pt x="66409" y="11139"/>
                    <a:pt x="66390" y="11149"/>
                    <a:pt x="66371" y="11149"/>
                  </a:cubicBezTo>
                  <a:cubicBezTo>
                    <a:pt x="66343" y="11149"/>
                    <a:pt x="66324" y="11111"/>
                    <a:pt x="66314" y="11092"/>
                  </a:cubicBezTo>
                  <a:lnTo>
                    <a:pt x="66371" y="11092"/>
                  </a:lnTo>
                  <a:lnTo>
                    <a:pt x="66390" y="11120"/>
                  </a:lnTo>
                  <a:lnTo>
                    <a:pt x="66418" y="11083"/>
                  </a:lnTo>
                  <a:close/>
                  <a:moveTo>
                    <a:pt x="66418" y="11168"/>
                  </a:moveTo>
                  <a:cubicBezTo>
                    <a:pt x="66418" y="11187"/>
                    <a:pt x="66428" y="11215"/>
                    <a:pt x="66409" y="11225"/>
                  </a:cubicBezTo>
                  <a:lnTo>
                    <a:pt x="66352" y="11225"/>
                  </a:lnTo>
                  <a:cubicBezTo>
                    <a:pt x="66324" y="11225"/>
                    <a:pt x="66305" y="11215"/>
                    <a:pt x="66286" y="11215"/>
                  </a:cubicBezTo>
                  <a:lnTo>
                    <a:pt x="66286" y="11196"/>
                  </a:lnTo>
                  <a:cubicBezTo>
                    <a:pt x="66324" y="11187"/>
                    <a:pt x="66371" y="11177"/>
                    <a:pt x="66418" y="11168"/>
                  </a:cubicBezTo>
                  <a:close/>
                  <a:moveTo>
                    <a:pt x="67744" y="11168"/>
                  </a:moveTo>
                  <a:cubicBezTo>
                    <a:pt x="67753" y="11177"/>
                    <a:pt x="67763" y="11187"/>
                    <a:pt x="67772" y="11196"/>
                  </a:cubicBezTo>
                  <a:lnTo>
                    <a:pt x="67744" y="11234"/>
                  </a:lnTo>
                  <a:lnTo>
                    <a:pt x="67744" y="11168"/>
                  </a:lnTo>
                  <a:close/>
                  <a:moveTo>
                    <a:pt x="68368" y="11187"/>
                  </a:moveTo>
                  <a:lnTo>
                    <a:pt x="68378" y="11196"/>
                  </a:lnTo>
                  <a:cubicBezTo>
                    <a:pt x="68378" y="11206"/>
                    <a:pt x="68387" y="11234"/>
                    <a:pt x="68368" y="11234"/>
                  </a:cubicBezTo>
                  <a:cubicBezTo>
                    <a:pt x="68359" y="11244"/>
                    <a:pt x="68349" y="11244"/>
                    <a:pt x="68340" y="11244"/>
                  </a:cubicBezTo>
                  <a:lnTo>
                    <a:pt x="68302" y="11244"/>
                  </a:lnTo>
                  <a:cubicBezTo>
                    <a:pt x="68321" y="11225"/>
                    <a:pt x="68321" y="11215"/>
                    <a:pt x="68340" y="11196"/>
                  </a:cubicBezTo>
                  <a:lnTo>
                    <a:pt x="68340" y="11234"/>
                  </a:lnTo>
                  <a:lnTo>
                    <a:pt x="68368" y="11187"/>
                  </a:lnTo>
                  <a:close/>
                  <a:moveTo>
                    <a:pt x="67871" y="11231"/>
                  </a:moveTo>
                  <a:cubicBezTo>
                    <a:pt x="67873" y="11231"/>
                    <a:pt x="67874" y="11232"/>
                    <a:pt x="67876" y="11234"/>
                  </a:cubicBezTo>
                  <a:cubicBezTo>
                    <a:pt x="67895" y="11244"/>
                    <a:pt x="67876" y="11262"/>
                    <a:pt x="67867" y="11272"/>
                  </a:cubicBezTo>
                  <a:cubicBezTo>
                    <a:pt x="67857" y="11291"/>
                    <a:pt x="67838" y="11300"/>
                    <a:pt x="67829" y="11319"/>
                  </a:cubicBezTo>
                  <a:lnTo>
                    <a:pt x="67810" y="11300"/>
                  </a:lnTo>
                  <a:cubicBezTo>
                    <a:pt x="67829" y="11291"/>
                    <a:pt x="67838" y="11272"/>
                    <a:pt x="67848" y="11253"/>
                  </a:cubicBezTo>
                  <a:cubicBezTo>
                    <a:pt x="67855" y="11245"/>
                    <a:pt x="67863" y="11231"/>
                    <a:pt x="67871" y="11231"/>
                  </a:cubicBezTo>
                  <a:close/>
                  <a:moveTo>
                    <a:pt x="67914" y="11329"/>
                  </a:moveTo>
                  <a:cubicBezTo>
                    <a:pt x="67923" y="11348"/>
                    <a:pt x="67923" y="11367"/>
                    <a:pt x="67923" y="11395"/>
                  </a:cubicBezTo>
                  <a:lnTo>
                    <a:pt x="67905" y="11395"/>
                  </a:lnTo>
                  <a:cubicBezTo>
                    <a:pt x="67886" y="11386"/>
                    <a:pt x="67867" y="11367"/>
                    <a:pt x="67848" y="11348"/>
                  </a:cubicBezTo>
                  <a:lnTo>
                    <a:pt x="67848" y="11338"/>
                  </a:lnTo>
                  <a:cubicBezTo>
                    <a:pt x="67867" y="11338"/>
                    <a:pt x="67895" y="11329"/>
                    <a:pt x="67914" y="11329"/>
                  </a:cubicBezTo>
                  <a:close/>
                  <a:moveTo>
                    <a:pt x="67100" y="11234"/>
                  </a:moveTo>
                  <a:cubicBezTo>
                    <a:pt x="67119" y="11244"/>
                    <a:pt x="67138" y="11253"/>
                    <a:pt x="67157" y="11272"/>
                  </a:cubicBezTo>
                  <a:lnTo>
                    <a:pt x="67119" y="11291"/>
                  </a:lnTo>
                  <a:cubicBezTo>
                    <a:pt x="67124" y="11313"/>
                    <a:pt x="67133" y="11322"/>
                    <a:pt x="67145" y="11322"/>
                  </a:cubicBezTo>
                  <a:cubicBezTo>
                    <a:pt x="67154" y="11322"/>
                    <a:pt x="67164" y="11318"/>
                    <a:pt x="67176" y="11310"/>
                  </a:cubicBezTo>
                  <a:lnTo>
                    <a:pt x="67185" y="11319"/>
                  </a:lnTo>
                  <a:cubicBezTo>
                    <a:pt x="67119" y="11348"/>
                    <a:pt x="67062" y="11376"/>
                    <a:pt x="66996" y="11404"/>
                  </a:cubicBezTo>
                  <a:cubicBezTo>
                    <a:pt x="66996" y="11372"/>
                    <a:pt x="66982" y="11362"/>
                    <a:pt x="66965" y="11362"/>
                  </a:cubicBezTo>
                  <a:cubicBezTo>
                    <a:pt x="66957" y="11362"/>
                    <a:pt x="66948" y="11364"/>
                    <a:pt x="66939" y="11367"/>
                  </a:cubicBezTo>
                  <a:lnTo>
                    <a:pt x="66967" y="11300"/>
                  </a:lnTo>
                  <a:lnTo>
                    <a:pt x="66920" y="11338"/>
                  </a:lnTo>
                  <a:cubicBezTo>
                    <a:pt x="66935" y="11308"/>
                    <a:pt x="66944" y="11273"/>
                    <a:pt x="66975" y="11273"/>
                  </a:cubicBezTo>
                  <a:cubicBezTo>
                    <a:pt x="66983" y="11273"/>
                    <a:pt x="66993" y="11275"/>
                    <a:pt x="67005" y="11281"/>
                  </a:cubicBezTo>
                  <a:cubicBezTo>
                    <a:pt x="66996" y="11300"/>
                    <a:pt x="67015" y="11310"/>
                    <a:pt x="67034" y="11310"/>
                  </a:cubicBezTo>
                  <a:lnTo>
                    <a:pt x="67034" y="11272"/>
                  </a:lnTo>
                  <a:cubicBezTo>
                    <a:pt x="67053" y="11281"/>
                    <a:pt x="67072" y="11291"/>
                    <a:pt x="67081" y="11300"/>
                  </a:cubicBezTo>
                  <a:cubicBezTo>
                    <a:pt x="67091" y="11281"/>
                    <a:pt x="67091" y="11262"/>
                    <a:pt x="67100" y="11234"/>
                  </a:cubicBezTo>
                  <a:close/>
                  <a:moveTo>
                    <a:pt x="67999" y="11234"/>
                  </a:moveTo>
                  <a:cubicBezTo>
                    <a:pt x="68018" y="11244"/>
                    <a:pt x="68037" y="11262"/>
                    <a:pt x="68037" y="11281"/>
                  </a:cubicBezTo>
                  <a:cubicBezTo>
                    <a:pt x="68037" y="11291"/>
                    <a:pt x="68037" y="11300"/>
                    <a:pt x="68037" y="11310"/>
                  </a:cubicBezTo>
                  <a:cubicBezTo>
                    <a:pt x="68028" y="11319"/>
                    <a:pt x="68028" y="11329"/>
                    <a:pt x="68028" y="11338"/>
                  </a:cubicBezTo>
                  <a:cubicBezTo>
                    <a:pt x="68028" y="11348"/>
                    <a:pt x="68037" y="11357"/>
                    <a:pt x="68037" y="11367"/>
                  </a:cubicBezTo>
                  <a:cubicBezTo>
                    <a:pt x="68037" y="11367"/>
                    <a:pt x="68037" y="11376"/>
                    <a:pt x="68037" y="11386"/>
                  </a:cubicBezTo>
                  <a:cubicBezTo>
                    <a:pt x="68037" y="11404"/>
                    <a:pt x="68018" y="11414"/>
                    <a:pt x="67999" y="11414"/>
                  </a:cubicBezTo>
                  <a:cubicBezTo>
                    <a:pt x="67971" y="11338"/>
                    <a:pt x="67980" y="11253"/>
                    <a:pt x="67999" y="11234"/>
                  </a:cubicBezTo>
                  <a:close/>
                  <a:moveTo>
                    <a:pt x="67356" y="11348"/>
                  </a:moveTo>
                  <a:lnTo>
                    <a:pt x="67356" y="11348"/>
                  </a:lnTo>
                  <a:cubicBezTo>
                    <a:pt x="67384" y="11367"/>
                    <a:pt x="67384" y="11404"/>
                    <a:pt x="67374" y="11442"/>
                  </a:cubicBezTo>
                  <a:cubicBezTo>
                    <a:pt x="67337" y="11414"/>
                    <a:pt x="67346" y="11386"/>
                    <a:pt x="67356" y="11348"/>
                  </a:cubicBezTo>
                  <a:close/>
                  <a:moveTo>
                    <a:pt x="67800" y="11414"/>
                  </a:moveTo>
                  <a:cubicBezTo>
                    <a:pt x="67819" y="11433"/>
                    <a:pt x="67838" y="11442"/>
                    <a:pt x="67857" y="11461"/>
                  </a:cubicBezTo>
                  <a:cubicBezTo>
                    <a:pt x="67857" y="11461"/>
                    <a:pt x="67857" y="11471"/>
                    <a:pt x="67848" y="11471"/>
                  </a:cubicBezTo>
                  <a:lnTo>
                    <a:pt x="67838" y="11471"/>
                  </a:lnTo>
                  <a:cubicBezTo>
                    <a:pt x="67819" y="11471"/>
                    <a:pt x="67800" y="11461"/>
                    <a:pt x="67782" y="11461"/>
                  </a:cubicBezTo>
                  <a:lnTo>
                    <a:pt x="67772" y="11461"/>
                  </a:lnTo>
                  <a:lnTo>
                    <a:pt x="67800" y="11414"/>
                  </a:lnTo>
                  <a:close/>
                  <a:moveTo>
                    <a:pt x="66494" y="11338"/>
                  </a:moveTo>
                  <a:cubicBezTo>
                    <a:pt x="66504" y="11348"/>
                    <a:pt x="66504" y="11367"/>
                    <a:pt x="66513" y="11386"/>
                  </a:cubicBezTo>
                  <a:cubicBezTo>
                    <a:pt x="66513" y="11395"/>
                    <a:pt x="66513" y="11414"/>
                    <a:pt x="66513" y="11433"/>
                  </a:cubicBezTo>
                  <a:cubicBezTo>
                    <a:pt x="66513" y="11442"/>
                    <a:pt x="66523" y="11461"/>
                    <a:pt x="66504" y="11471"/>
                  </a:cubicBezTo>
                  <a:cubicBezTo>
                    <a:pt x="66494" y="11471"/>
                    <a:pt x="66485" y="11480"/>
                    <a:pt x="66475" y="11480"/>
                  </a:cubicBezTo>
                  <a:cubicBezTo>
                    <a:pt x="66475" y="11471"/>
                    <a:pt x="66466" y="11461"/>
                    <a:pt x="66466" y="11452"/>
                  </a:cubicBezTo>
                  <a:cubicBezTo>
                    <a:pt x="66466" y="11442"/>
                    <a:pt x="66466" y="11423"/>
                    <a:pt x="66475" y="11414"/>
                  </a:cubicBezTo>
                  <a:cubicBezTo>
                    <a:pt x="66475" y="11386"/>
                    <a:pt x="66485" y="11367"/>
                    <a:pt x="66485" y="11338"/>
                  </a:cubicBezTo>
                  <a:close/>
                  <a:moveTo>
                    <a:pt x="66769" y="11509"/>
                  </a:moveTo>
                  <a:cubicBezTo>
                    <a:pt x="66767" y="11509"/>
                    <a:pt x="66766" y="11509"/>
                    <a:pt x="66764" y="11509"/>
                  </a:cubicBezTo>
                  <a:lnTo>
                    <a:pt x="66764" y="11509"/>
                  </a:lnTo>
                  <a:cubicBezTo>
                    <a:pt x="66766" y="11509"/>
                    <a:pt x="66767" y="11509"/>
                    <a:pt x="66769" y="11509"/>
                  </a:cubicBezTo>
                  <a:close/>
                  <a:moveTo>
                    <a:pt x="66556" y="11485"/>
                  </a:moveTo>
                  <a:cubicBezTo>
                    <a:pt x="66564" y="11485"/>
                    <a:pt x="66572" y="11489"/>
                    <a:pt x="66579" y="11499"/>
                  </a:cubicBezTo>
                  <a:cubicBezTo>
                    <a:pt x="66598" y="11527"/>
                    <a:pt x="66608" y="11565"/>
                    <a:pt x="66636" y="11603"/>
                  </a:cubicBezTo>
                  <a:cubicBezTo>
                    <a:pt x="66618" y="11608"/>
                    <a:pt x="66601" y="11611"/>
                    <a:pt x="66585" y="11611"/>
                  </a:cubicBezTo>
                  <a:cubicBezTo>
                    <a:pt x="66540" y="11611"/>
                    <a:pt x="66498" y="11593"/>
                    <a:pt x="66456" y="11565"/>
                  </a:cubicBezTo>
                  <a:cubicBezTo>
                    <a:pt x="66475" y="11546"/>
                    <a:pt x="66494" y="11527"/>
                    <a:pt x="66523" y="11509"/>
                  </a:cubicBezTo>
                  <a:cubicBezTo>
                    <a:pt x="66529" y="11497"/>
                    <a:pt x="66542" y="11485"/>
                    <a:pt x="66556" y="11485"/>
                  </a:cubicBezTo>
                  <a:close/>
                  <a:moveTo>
                    <a:pt x="66702" y="11527"/>
                  </a:moveTo>
                  <a:cubicBezTo>
                    <a:pt x="66721" y="11537"/>
                    <a:pt x="66721" y="11565"/>
                    <a:pt x="66721" y="11584"/>
                  </a:cubicBezTo>
                  <a:cubicBezTo>
                    <a:pt x="66721" y="11603"/>
                    <a:pt x="66702" y="11613"/>
                    <a:pt x="66684" y="11613"/>
                  </a:cubicBezTo>
                  <a:cubicBezTo>
                    <a:pt x="66674" y="11613"/>
                    <a:pt x="66674" y="11613"/>
                    <a:pt x="66665" y="11603"/>
                  </a:cubicBezTo>
                  <a:cubicBezTo>
                    <a:pt x="66665" y="11594"/>
                    <a:pt x="66665" y="11594"/>
                    <a:pt x="66665" y="11584"/>
                  </a:cubicBezTo>
                  <a:cubicBezTo>
                    <a:pt x="66674" y="11556"/>
                    <a:pt x="66684" y="11537"/>
                    <a:pt x="66702" y="11527"/>
                  </a:cubicBezTo>
                  <a:close/>
                  <a:moveTo>
                    <a:pt x="10701" y="11599"/>
                  </a:moveTo>
                  <a:cubicBezTo>
                    <a:pt x="10711" y="11599"/>
                    <a:pt x="10718" y="11606"/>
                    <a:pt x="10724" y="11613"/>
                  </a:cubicBezTo>
                  <a:cubicBezTo>
                    <a:pt x="10720" y="11617"/>
                    <a:pt x="10715" y="11620"/>
                    <a:pt x="10709" y="11620"/>
                  </a:cubicBezTo>
                  <a:cubicBezTo>
                    <a:pt x="10703" y="11620"/>
                    <a:pt x="10696" y="11617"/>
                    <a:pt x="10686" y="11613"/>
                  </a:cubicBezTo>
                  <a:cubicBezTo>
                    <a:pt x="10686" y="11613"/>
                    <a:pt x="10677" y="11613"/>
                    <a:pt x="10686" y="11603"/>
                  </a:cubicBezTo>
                  <a:cubicBezTo>
                    <a:pt x="10692" y="11600"/>
                    <a:pt x="10697" y="11599"/>
                    <a:pt x="10701" y="11599"/>
                  </a:cubicBezTo>
                  <a:close/>
                  <a:moveTo>
                    <a:pt x="66333" y="11613"/>
                  </a:moveTo>
                  <a:lnTo>
                    <a:pt x="66333" y="11632"/>
                  </a:lnTo>
                  <a:lnTo>
                    <a:pt x="66286" y="11632"/>
                  </a:lnTo>
                  <a:lnTo>
                    <a:pt x="66286" y="11613"/>
                  </a:lnTo>
                  <a:close/>
                  <a:moveTo>
                    <a:pt x="67535" y="11556"/>
                  </a:moveTo>
                  <a:cubicBezTo>
                    <a:pt x="67535" y="11575"/>
                    <a:pt x="67535" y="11584"/>
                    <a:pt x="67535" y="11603"/>
                  </a:cubicBezTo>
                  <a:cubicBezTo>
                    <a:pt x="67535" y="11613"/>
                    <a:pt x="67535" y="11613"/>
                    <a:pt x="67526" y="11622"/>
                  </a:cubicBezTo>
                  <a:cubicBezTo>
                    <a:pt x="67526" y="11622"/>
                    <a:pt x="67516" y="11622"/>
                    <a:pt x="67516" y="11632"/>
                  </a:cubicBezTo>
                  <a:cubicBezTo>
                    <a:pt x="67507" y="11603"/>
                    <a:pt x="67516" y="11575"/>
                    <a:pt x="67516" y="11556"/>
                  </a:cubicBezTo>
                  <a:close/>
                  <a:moveTo>
                    <a:pt x="67660" y="11523"/>
                  </a:moveTo>
                  <a:cubicBezTo>
                    <a:pt x="67665" y="11523"/>
                    <a:pt x="67668" y="11524"/>
                    <a:pt x="67668" y="11527"/>
                  </a:cubicBezTo>
                  <a:cubicBezTo>
                    <a:pt x="67687" y="11546"/>
                    <a:pt x="67706" y="11565"/>
                    <a:pt x="67715" y="11594"/>
                  </a:cubicBezTo>
                  <a:cubicBezTo>
                    <a:pt x="67725" y="11603"/>
                    <a:pt x="67734" y="11613"/>
                    <a:pt x="67734" y="11622"/>
                  </a:cubicBezTo>
                  <a:cubicBezTo>
                    <a:pt x="67744" y="11632"/>
                    <a:pt x="67744" y="11641"/>
                    <a:pt x="67734" y="11651"/>
                  </a:cubicBezTo>
                  <a:lnTo>
                    <a:pt x="67725" y="11660"/>
                  </a:lnTo>
                  <a:cubicBezTo>
                    <a:pt x="67706" y="11641"/>
                    <a:pt x="67696" y="11622"/>
                    <a:pt x="67677" y="11613"/>
                  </a:cubicBezTo>
                  <a:cubicBezTo>
                    <a:pt x="67668" y="11603"/>
                    <a:pt x="67658" y="11594"/>
                    <a:pt x="67649" y="11584"/>
                  </a:cubicBezTo>
                  <a:cubicBezTo>
                    <a:pt x="67649" y="11584"/>
                    <a:pt x="67640" y="11575"/>
                    <a:pt x="67630" y="11565"/>
                  </a:cubicBezTo>
                  <a:cubicBezTo>
                    <a:pt x="67621" y="11556"/>
                    <a:pt x="67630" y="11537"/>
                    <a:pt x="67630" y="11527"/>
                  </a:cubicBezTo>
                  <a:cubicBezTo>
                    <a:pt x="67636" y="11527"/>
                    <a:pt x="67651" y="11523"/>
                    <a:pt x="67660" y="11523"/>
                  </a:cubicBezTo>
                  <a:close/>
                  <a:moveTo>
                    <a:pt x="66437" y="11584"/>
                  </a:moveTo>
                  <a:cubicBezTo>
                    <a:pt x="66447" y="11594"/>
                    <a:pt x="66456" y="11594"/>
                    <a:pt x="66447" y="11613"/>
                  </a:cubicBezTo>
                  <a:cubicBezTo>
                    <a:pt x="66447" y="11622"/>
                    <a:pt x="66447" y="11632"/>
                    <a:pt x="66437" y="11641"/>
                  </a:cubicBezTo>
                  <a:cubicBezTo>
                    <a:pt x="66428" y="11651"/>
                    <a:pt x="66418" y="11660"/>
                    <a:pt x="66400" y="11660"/>
                  </a:cubicBezTo>
                  <a:cubicBezTo>
                    <a:pt x="66409" y="11660"/>
                    <a:pt x="66400" y="11669"/>
                    <a:pt x="66381" y="11669"/>
                  </a:cubicBezTo>
                  <a:cubicBezTo>
                    <a:pt x="66381" y="11651"/>
                    <a:pt x="66371" y="11632"/>
                    <a:pt x="66390" y="11622"/>
                  </a:cubicBezTo>
                  <a:cubicBezTo>
                    <a:pt x="66409" y="11603"/>
                    <a:pt x="66418" y="11594"/>
                    <a:pt x="66437" y="11584"/>
                  </a:cubicBezTo>
                  <a:close/>
                  <a:moveTo>
                    <a:pt x="10688" y="11647"/>
                  </a:moveTo>
                  <a:cubicBezTo>
                    <a:pt x="10691" y="11647"/>
                    <a:pt x="10696" y="11653"/>
                    <a:pt x="10696" y="11660"/>
                  </a:cubicBezTo>
                  <a:cubicBezTo>
                    <a:pt x="10696" y="11669"/>
                    <a:pt x="10696" y="11679"/>
                    <a:pt x="10686" y="11679"/>
                  </a:cubicBezTo>
                  <a:cubicBezTo>
                    <a:pt x="10667" y="11669"/>
                    <a:pt x="10667" y="11660"/>
                    <a:pt x="10686" y="11651"/>
                  </a:cubicBezTo>
                  <a:cubicBezTo>
                    <a:pt x="10686" y="11648"/>
                    <a:pt x="10687" y="11647"/>
                    <a:pt x="10688" y="11647"/>
                  </a:cubicBezTo>
                  <a:close/>
                  <a:moveTo>
                    <a:pt x="67431" y="11613"/>
                  </a:moveTo>
                  <a:cubicBezTo>
                    <a:pt x="67441" y="11613"/>
                    <a:pt x="67450" y="11613"/>
                    <a:pt x="67460" y="11632"/>
                  </a:cubicBezTo>
                  <a:cubicBezTo>
                    <a:pt x="67469" y="11641"/>
                    <a:pt x="67479" y="11660"/>
                    <a:pt x="67488" y="11679"/>
                  </a:cubicBezTo>
                  <a:cubicBezTo>
                    <a:pt x="67498" y="11698"/>
                    <a:pt x="67507" y="11707"/>
                    <a:pt x="67498" y="11717"/>
                  </a:cubicBezTo>
                  <a:cubicBezTo>
                    <a:pt x="67494" y="11725"/>
                    <a:pt x="67490" y="11728"/>
                    <a:pt x="67486" y="11728"/>
                  </a:cubicBezTo>
                  <a:cubicBezTo>
                    <a:pt x="67480" y="11728"/>
                    <a:pt x="67475" y="11722"/>
                    <a:pt x="67469" y="11717"/>
                  </a:cubicBezTo>
                  <a:cubicBezTo>
                    <a:pt x="67450" y="11707"/>
                    <a:pt x="67441" y="11707"/>
                    <a:pt x="67422" y="11698"/>
                  </a:cubicBezTo>
                  <a:lnTo>
                    <a:pt x="67422" y="11698"/>
                  </a:lnTo>
                  <a:cubicBezTo>
                    <a:pt x="67441" y="11736"/>
                    <a:pt x="67422" y="11745"/>
                    <a:pt x="67393" y="11745"/>
                  </a:cubicBezTo>
                  <a:cubicBezTo>
                    <a:pt x="67393" y="11726"/>
                    <a:pt x="67393" y="11707"/>
                    <a:pt x="67393" y="11688"/>
                  </a:cubicBezTo>
                  <a:cubicBezTo>
                    <a:pt x="67393" y="11669"/>
                    <a:pt x="67393" y="11651"/>
                    <a:pt x="67403" y="11632"/>
                  </a:cubicBezTo>
                  <a:cubicBezTo>
                    <a:pt x="67403" y="11622"/>
                    <a:pt x="67412" y="11613"/>
                    <a:pt x="67431" y="11613"/>
                  </a:cubicBezTo>
                  <a:close/>
                  <a:moveTo>
                    <a:pt x="67602" y="11641"/>
                  </a:moveTo>
                  <a:cubicBezTo>
                    <a:pt x="67602" y="11669"/>
                    <a:pt x="67611" y="11688"/>
                    <a:pt x="67611" y="11707"/>
                  </a:cubicBezTo>
                  <a:cubicBezTo>
                    <a:pt x="67611" y="11717"/>
                    <a:pt x="67611" y="11726"/>
                    <a:pt x="67611" y="11736"/>
                  </a:cubicBezTo>
                  <a:cubicBezTo>
                    <a:pt x="67602" y="11736"/>
                    <a:pt x="67602" y="11745"/>
                    <a:pt x="67592" y="11745"/>
                  </a:cubicBezTo>
                  <a:cubicBezTo>
                    <a:pt x="67592" y="11745"/>
                    <a:pt x="67583" y="11736"/>
                    <a:pt x="67573" y="11736"/>
                  </a:cubicBezTo>
                  <a:cubicBezTo>
                    <a:pt x="67573" y="11726"/>
                    <a:pt x="67573" y="11717"/>
                    <a:pt x="67573" y="11707"/>
                  </a:cubicBezTo>
                  <a:cubicBezTo>
                    <a:pt x="67583" y="11688"/>
                    <a:pt x="67583" y="11669"/>
                    <a:pt x="67583" y="11641"/>
                  </a:cubicBezTo>
                  <a:close/>
                  <a:moveTo>
                    <a:pt x="10857" y="11764"/>
                  </a:moveTo>
                  <a:cubicBezTo>
                    <a:pt x="10866" y="11764"/>
                    <a:pt x="10866" y="11774"/>
                    <a:pt x="10866" y="11774"/>
                  </a:cubicBezTo>
                  <a:cubicBezTo>
                    <a:pt x="10876" y="11783"/>
                    <a:pt x="10866" y="11783"/>
                    <a:pt x="10857" y="11783"/>
                  </a:cubicBezTo>
                  <a:lnTo>
                    <a:pt x="10857" y="11764"/>
                  </a:lnTo>
                  <a:close/>
                  <a:moveTo>
                    <a:pt x="66665" y="11177"/>
                  </a:moveTo>
                  <a:cubicBezTo>
                    <a:pt x="66693" y="11187"/>
                    <a:pt x="66693" y="11215"/>
                    <a:pt x="66693" y="11234"/>
                  </a:cubicBezTo>
                  <a:cubicBezTo>
                    <a:pt x="66750" y="11244"/>
                    <a:pt x="66712" y="11291"/>
                    <a:pt x="66731" y="11319"/>
                  </a:cubicBezTo>
                  <a:cubicBezTo>
                    <a:pt x="66746" y="11312"/>
                    <a:pt x="66768" y="11298"/>
                    <a:pt x="66785" y="11298"/>
                  </a:cubicBezTo>
                  <a:cubicBezTo>
                    <a:pt x="66790" y="11298"/>
                    <a:pt x="66793" y="11299"/>
                    <a:pt x="66797" y="11300"/>
                  </a:cubicBezTo>
                  <a:cubicBezTo>
                    <a:pt x="66826" y="11319"/>
                    <a:pt x="66844" y="11329"/>
                    <a:pt x="66863" y="11348"/>
                  </a:cubicBezTo>
                  <a:cubicBezTo>
                    <a:pt x="66854" y="11367"/>
                    <a:pt x="66844" y="11376"/>
                    <a:pt x="66835" y="11386"/>
                  </a:cubicBezTo>
                  <a:lnTo>
                    <a:pt x="66844" y="11395"/>
                  </a:lnTo>
                  <a:cubicBezTo>
                    <a:pt x="66854" y="11386"/>
                    <a:pt x="66863" y="11386"/>
                    <a:pt x="66873" y="11376"/>
                  </a:cubicBezTo>
                  <a:lnTo>
                    <a:pt x="66901" y="11376"/>
                  </a:lnTo>
                  <a:cubicBezTo>
                    <a:pt x="66911" y="11386"/>
                    <a:pt x="66920" y="11414"/>
                    <a:pt x="66911" y="11423"/>
                  </a:cubicBezTo>
                  <a:cubicBezTo>
                    <a:pt x="66892" y="11442"/>
                    <a:pt x="66873" y="11461"/>
                    <a:pt x="66854" y="11480"/>
                  </a:cubicBezTo>
                  <a:cubicBezTo>
                    <a:pt x="66835" y="11490"/>
                    <a:pt x="66816" y="11499"/>
                    <a:pt x="66788" y="11518"/>
                  </a:cubicBezTo>
                  <a:lnTo>
                    <a:pt x="66797" y="11527"/>
                  </a:lnTo>
                  <a:cubicBezTo>
                    <a:pt x="66826" y="11518"/>
                    <a:pt x="66863" y="11509"/>
                    <a:pt x="66892" y="11490"/>
                  </a:cubicBezTo>
                  <a:cubicBezTo>
                    <a:pt x="66939" y="11452"/>
                    <a:pt x="66986" y="11423"/>
                    <a:pt x="67043" y="11404"/>
                  </a:cubicBezTo>
                  <a:cubicBezTo>
                    <a:pt x="67091" y="11376"/>
                    <a:pt x="67147" y="11367"/>
                    <a:pt x="67195" y="11357"/>
                  </a:cubicBezTo>
                  <a:lnTo>
                    <a:pt x="67195" y="11357"/>
                  </a:lnTo>
                  <a:cubicBezTo>
                    <a:pt x="67185" y="11367"/>
                    <a:pt x="67176" y="11376"/>
                    <a:pt x="67176" y="11386"/>
                  </a:cubicBezTo>
                  <a:cubicBezTo>
                    <a:pt x="67195" y="11414"/>
                    <a:pt x="67214" y="11433"/>
                    <a:pt x="67242" y="11442"/>
                  </a:cubicBezTo>
                  <a:cubicBezTo>
                    <a:pt x="67270" y="11442"/>
                    <a:pt x="67270" y="11404"/>
                    <a:pt x="67270" y="11395"/>
                  </a:cubicBezTo>
                  <a:cubicBezTo>
                    <a:pt x="67289" y="11414"/>
                    <a:pt x="67308" y="11433"/>
                    <a:pt x="67327" y="11452"/>
                  </a:cubicBezTo>
                  <a:cubicBezTo>
                    <a:pt x="67308" y="11461"/>
                    <a:pt x="67299" y="11471"/>
                    <a:pt x="67280" y="11480"/>
                  </a:cubicBezTo>
                  <a:lnTo>
                    <a:pt x="67289" y="11490"/>
                  </a:lnTo>
                  <a:cubicBezTo>
                    <a:pt x="67299" y="11490"/>
                    <a:pt x="67318" y="11480"/>
                    <a:pt x="67337" y="11480"/>
                  </a:cubicBezTo>
                  <a:cubicBezTo>
                    <a:pt x="67346" y="11490"/>
                    <a:pt x="67356" y="11499"/>
                    <a:pt x="67365" y="11527"/>
                  </a:cubicBezTo>
                  <a:lnTo>
                    <a:pt x="67374" y="11490"/>
                  </a:lnTo>
                  <a:cubicBezTo>
                    <a:pt x="67393" y="11499"/>
                    <a:pt x="67422" y="11499"/>
                    <a:pt x="67450" y="11509"/>
                  </a:cubicBezTo>
                  <a:cubicBezTo>
                    <a:pt x="67460" y="11509"/>
                    <a:pt x="67488" y="11518"/>
                    <a:pt x="67498" y="11527"/>
                  </a:cubicBezTo>
                  <a:cubicBezTo>
                    <a:pt x="67498" y="11546"/>
                    <a:pt x="67498" y="11556"/>
                    <a:pt x="67488" y="11565"/>
                  </a:cubicBezTo>
                  <a:cubicBezTo>
                    <a:pt x="67479" y="11570"/>
                    <a:pt x="67467" y="11572"/>
                    <a:pt x="67454" y="11572"/>
                  </a:cubicBezTo>
                  <a:cubicBezTo>
                    <a:pt x="67441" y="11572"/>
                    <a:pt x="67427" y="11570"/>
                    <a:pt x="67412" y="11565"/>
                  </a:cubicBezTo>
                  <a:cubicBezTo>
                    <a:pt x="67407" y="11576"/>
                    <a:pt x="67401" y="11587"/>
                    <a:pt x="67392" y="11587"/>
                  </a:cubicBezTo>
                  <a:cubicBezTo>
                    <a:pt x="67386" y="11587"/>
                    <a:pt x="67377" y="11581"/>
                    <a:pt x="67365" y="11565"/>
                  </a:cubicBezTo>
                  <a:lnTo>
                    <a:pt x="67365" y="11679"/>
                  </a:lnTo>
                  <a:cubicBezTo>
                    <a:pt x="67337" y="11669"/>
                    <a:pt x="67299" y="11651"/>
                    <a:pt x="67270" y="11632"/>
                  </a:cubicBezTo>
                  <a:cubicBezTo>
                    <a:pt x="67261" y="11627"/>
                    <a:pt x="67251" y="11625"/>
                    <a:pt x="67242" y="11625"/>
                  </a:cubicBezTo>
                  <a:cubicBezTo>
                    <a:pt x="67233" y="11625"/>
                    <a:pt x="67223" y="11627"/>
                    <a:pt x="67214" y="11632"/>
                  </a:cubicBezTo>
                  <a:cubicBezTo>
                    <a:pt x="67204" y="11632"/>
                    <a:pt x="67195" y="11641"/>
                    <a:pt x="67185" y="11651"/>
                  </a:cubicBezTo>
                  <a:cubicBezTo>
                    <a:pt x="67176" y="11651"/>
                    <a:pt x="67166" y="11660"/>
                    <a:pt x="67157" y="11669"/>
                  </a:cubicBezTo>
                  <a:lnTo>
                    <a:pt x="67242" y="11669"/>
                  </a:lnTo>
                  <a:cubicBezTo>
                    <a:pt x="67261" y="11669"/>
                    <a:pt x="67270" y="11679"/>
                    <a:pt x="67270" y="11698"/>
                  </a:cubicBezTo>
                  <a:cubicBezTo>
                    <a:pt x="67270" y="11726"/>
                    <a:pt x="67261" y="11755"/>
                    <a:pt x="67242" y="11783"/>
                  </a:cubicBezTo>
                  <a:cubicBezTo>
                    <a:pt x="67214" y="11745"/>
                    <a:pt x="67176" y="11707"/>
                    <a:pt x="67147" y="11669"/>
                  </a:cubicBezTo>
                  <a:lnTo>
                    <a:pt x="67157" y="11669"/>
                  </a:lnTo>
                  <a:cubicBezTo>
                    <a:pt x="67163" y="11644"/>
                    <a:pt x="67157" y="11636"/>
                    <a:pt x="67146" y="11636"/>
                  </a:cubicBezTo>
                  <a:cubicBezTo>
                    <a:pt x="67141" y="11636"/>
                    <a:pt x="67135" y="11638"/>
                    <a:pt x="67128" y="11641"/>
                  </a:cubicBezTo>
                  <a:cubicBezTo>
                    <a:pt x="67117" y="11647"/>
                    <a:pt x="67106" y="11649"/>
                    <a:pt x="67095" y="11649"/>
                  </a:cubicBezTo>
                  <a:cubicBezTo>
                    <a:pt x="67072" y="11649"/>
                    <a:pt x="67050" y="11638"/>
                    <a:pt x="67024" y="11632"/>
                  </a:cubicBezTo>
                  <a:cubicBezTo>
                    <a:pt x="66986" y="11622"/>
                    <a:pt x="66939" y="11613"/>
                    <a:pt x="66892" y="11594"/>
                  </a:cubicBezTo>
                  <a:cubicBezTo>
                    <a:pt x="66911" y="11575"/>
                    <a:pt x="66930" y="11565"/>
                    <a:pt x="66939" y="11556"/>
                  </a:cubicBezTo>
                  <a:cubicBezTo>
                    <a:pt x="66937" y="11555"/>
                    <a:pt x="66935" y="11555"/>
                    <a:pt x="66933" y="11555"/>
                  </a:cubicBezTo>
                  <a:cubicBezTo>
                    <a:pt x="66924" y="11555"/>
                    <a:pt x="66912" y="11564"/>
                    <a:pt x="66903" y="11564"/>
                  </a:cubicBezTo>
                  <a:cubicBezTo>
                    <a:pt x="66894" y="11564"/>
                    <a:pt x="66886" y="11556"/>
                    <a:pt x="66882" y="11527"/>
                  </a:cubicBezTo>
                  <a:cubicBezTo>
                    <a:pt x="66873" y="11546"/>
                    <a:pt x="66854" y="11556"/>
                    <a:pt x="66844" y="11575"/>
                  </a:cubicBezTo>
                  <a:cubicBezTo>
                    <a:pt x="66835" y="11584"/>
                    <a:pt x="66826" y="11603"/>
                    <a:pt x="66807" y="11603"/>
                  </a:cubicBezTo>
                  <a:cubicBezTo>
                    <a:pt x="66804" y="11604"/>
                    <a:pt x="66802" y="11604"/>
                    <a:pt x="66799" y="11604"/>
                  </a:cubicBezTo>
                  <a:cubicBezTo>
                    <a:pt x="66766" y="11604"/>
                    <a:pt x="66749" y="11545"/>
                    <a:pt x="66740" y="11527"/>
                  </a:cubicBezTo>
                  <a:cubicBezTo>
                    <a:pt x="66748" y="11519"/>
                    <a:pt x="66756" y="11511"/>
                    <a:pt x="66764" y="11509"/>
                  </a:cubicBezTo>
                  <a:lnTo>
                    <a:pt x="66764" y="11509"/>
                  </a:lnTo>
                  <a:cubicBezTo>
                    <a:pt x="66762" y="11509"/>
                    <a:pt x="66759" y="11510"/>
                    <a:pt x="66757" y="11510"/>
                  </a:cubicBezTo>
                  <a:cubicBezTo>
                    <a:pt x="66713" y="11510"/>
                    <a:pt x="66719" y="11458"/>
                    <a:pt x="66693" y="11423"/>
                  </a:cubicBezTo>
                  <a:cubicBezTo>
                    <a:pt x="66693" y="11452"/>
                    <a:pt x="66693" y="11480"/>
                    <a:pt x="66693" y="11499"/>
                  </a:cubicBezTo>
                  <a:cubicBezTo>
                    <a:pt x="66684" y="11527"/>
                    <a:pt x="66665" y="11546"/>
                    <a:pt x="66646" y="11565"/>
                  </a:cubicBezTo>
                  <a:cubicBezTo>
                    <a:pt x="66627" y="11537"/>
                    <a:pt x="66608" y="11509"/>
                    <a:pt x="66589" y="11480"/>
                  </a:cubicBezTo>
                  <a:cubicBezTo>
                    <a:pt x="66570" y="11461"/>
                    <a:pt x="66560" y="11442"/>
                    <a:pt x="66551" y="11414"/>
                  </a:cubicBezTo>
                  <a:cubicBezTo>
                    <a:pt x="66551" y="11404"/>
                    <a:pt x="66560" y="11386"/>
                    <a:pt x="66570" y="11386"/>
                  </a:cubicBezTo>
                  <a:cubicBezTo>
                    <a:pt x="66579" y="11386"/>
                    <a:pt x="66589" y="11395"/>
                    <a:pt x="66589" y="11395"/>
                  </a:cubicBezTo>
                  <a:cubicBezTo>
                    <a:pt x="66608" y="11404"/>
                    <a:pt x="66627" y="11423"/>
                    <a:pt x="66636" y="11433"/>
                  </a:cubicBezTo>
                  <a:cubicBezTo>
                    <a:pt x="66636" y="11423"/>
                    <a:pt x="66646" y="11404"/>
                    <a:pt x="66646" y="11386"/>
                  </a:cubicBezTo>
                  <a:cubicBezTo>
                    <a:pt x="66646" y="11376"/>
                    <a:pt x="66646" y="11357"/>
                    <a:pt x="66636" y="11338"/>
                  </a:cubicBezTo>
                  <a:cubicBezTo>
                    <a:pt x="66627" y="11300"/>
                    <a:pt x="66617" y="11262"/>
                    <a:pt x="66617" y="11225"/>
                  </a:cubicBezTo>
                  <a:cubicBezTo>
                    <a:pt x="66617" y="11196"/>
                    <a:pt x="66636" y="11177"/>
                    <a:pt x="66665" y="11177"/>
                  </a:cubicBezTo>
                  <a:close/>
                  <a:moveTo>
                    <a:pt x="67649" y="11745"/>
                  </a:moveTo>
                  <a:cubicBezTo>
                    <a:pt x="67668" y="11755"/>
                    <a:pt x="67677" y="11755"/>
                    <a:pt x="67696" y="11764"/>
                  </a:cubicBezTo>
                  <a:lnTo>
                    <a:pt x="67687" y="11783"/>
                  </a:lnTo>
                  <a:cubicBezTo>
                    <a:pt x="67668" y="11774"/>
                    <a:pt x="67658" y="11774"/>
                    <a:pt x="67649" y="11764"/>
                  </a:cubicBezTo>
                  <a:cubicBezTo>
                    <a:pt x="67640" y="11764"/>
                    <a:pt x="67630" y="11764"/>
                    <a:pt x="67640" y="11755"/>
                  </a:cubicBezTo>
                  <a:cubicBezTo>
                    <a:pt x="67640" y="11745"/>
                    <a:pt x="67640" y="11745"/>
                    <a:pt x="67649" y="11745"/>
                  </a:cubicBezTo>
                  <a:close/>
                  <a:moveTo>
                    <a:pt x="67328" y="11677"/>
                  </a:moveTo>
                  <a:cubicBezTo>
                    <a:pt x="67338" y="11677"/>
                    <a:pt x="67350" y="11683"/>
                    <a:pt x="67356" y="11688"/>
                  </a:cubicBezTo>
                  <a:cubicBezTo>
                    <a:pt x="67384" y="11707"/>
                    <a:pt x="67374" y="11717"/>
                    <a:pt x="67365" y="11736"/>
                  </a:cubicBezTo>
                  <a:cubicBezTo>
                    <a:pt x="67346" y="11764"/>
                    <a:pt x="67318" y="11793"/>
                    <a:pt x="67280" y="11802"/>
                  </a:cubicBezTo>
                  <a:cubicBezTo>
                    <a:pt x="67293" y="11795"/>
                    <a:pt x="67288" y="11784"/>
                    <a:pt x="67281" y="11784"/>
                  </a:cubicBezTo>
                  <a:cubicBezTo>
                    <a:pt x="67277" y="11784"/>
                    <a:pt x="67273" y="11787"/>
                    <a:pt x="67270" y="11793"/>
                  </a:cubicBezTo>
                  <a:cubicBezTo>
                    <a:pt x="67270" y="11755"/>
                    <a:pt x="67280" y="11717"/>
                    <a:pt x="67308" y="11688"/>
                  </a:cubicBezTo>
                  <a:cubicBezTo>
                    <a:pt x="67312" y="11680"/>
                    <a:pt x="67320" y="11677"/>
                    <a:pt x="67328" y="11677"/>
                  </a:cubicBezTo>
                  <a:close/>
                  <a:moveTo>
                    <a:pt x="67630" y="11622"/>
                  </a:moveTo>
                  <a:lnTo>
                    <a:pt x="67630" y="11622"/>
                  </a:lnTo>
                  <a:cubicBezTo>
                    <a:pt x="67677" y="11660"/>
                    <a:pt x="67715" y="11688"/>
                    <a:pt x="67763" y="11726"/>
                  </a:cubicBezTo>
                  <a:cubicBezTo>
                    <a:pt x="67734" y="11745"/>
                    <a:pt x="67753" y="11783"/>
                    <a:pt x="67753" y="11811"/>
                  </a:cubicBezTo>
                  <a:cubicBezTo>
                    <a:pt x="67725" y="11774"/>
                    <a:pt x="67706" y="11726"/>
                    <a:pt x="67649" y="11726"/>
                  </a:cubicBezTo>
                  <a:lnTo>
                    <a:pt x="67630" y="11622"/>
                  </a:lnTo>
                  <a:close/>
                  <a:moveTo>
                    <a:pt x="10573" y="11802"/>
                  </a:moveTo>
                  <a:lnTo>
                    <a:pt x="10573" y="11821"/>
                  </a:lnTo>
                  <a:lnTo>
                    <a:pt x="10563" y="11821"/>
                  </a:lnTo>
                  <a:lnTo>
                    <a:pt x="10563" y="11802"/>
                  </a:lnTo>
                  <a:close/>
                  <a:moveTo>
                    <a:pt x="10620" y="11821"/>
                  </a:moveTo>
                  <a:lnTo>
                    <a:pt x="10620" y="11830"/>
                  </a:lnTo>
                  <a:cubicBezTo>
                    <a:pt x="10611" y="11830"/>
                    <a:pt x="10611" y="11840"/>
                    <a:pt x="10601" y="11840"/>
                  </a:cubicBezTo>
                  <a:cubicBezTo>
                    <a:pt x="10601" y="11840"/>
                    <a:pt x="10592" y="11830"/>
                    <a:pt x="10592" y="11821"/>
                  </a:cubicBezTo>
                  <a:close/>
                  <a:moveTo>
                    <a:pt x="10800" y="11859"/>
                  </a:moveTo>
                  <a:cubicBezTo>
                    <a:pt x="10800" y="11868"/>
                    <a:pt x="10809" y="11868"/>
                    <a:pt x="10809" y="11868"/>
                  </a:cubicBezTo>
                  <a:cubicBezTo>
                    <a:pt x="10809" y="11878"/>
                    <a:pt x="10809" y="11878"/>
                    <a:pt x="10809" y="11878"/>
                  </a:cubicBezTo>
                  <a:lnTo>
                    <a:pt x="10800" y="11878"/>
                  </a:lnTo>
                  <a:cubicBezTo>
                    <a:pt x="10800" y="11868"/>
                    <a:pt x="10800" y="11868"/>
                    <a:pt x="10800" y="11859"/>
                  </a:cubicBezTo>
                  <a:close/>
                  <a:moveTo>
                    <a:pt x="10826" y="11845"/>
                  </a:moveTo>
                  <a:cubicBezTo>
                    <a:pt x="10838" y="11845"/>
                    <a:pt x="10847" y="11852"/>
                    <a:pt x="10847" y="11859"/>
                  </a:cubicBezTo>
                  <a:cubicBezTo>
                    <a:pt x="10847" y="11868"/>
                    <a:pt x="10838" y="11878"/>
                    <a:pt x="10838" y="11878"/>
                  </a:cubicBezTo>
                  <a:lnTo>
                    <a:pt x="10819" y="11878"/>
                  </a:lnTo>
                  <a:cubicBezTo>
                    <a:pt x="10819" y="11868"/>
                    <a:pt x="10819" y="11859"/>
                    <a:pt x="10809" y="11849"/>
                  </a:cubicBezTo>
                  <a:cubicBezTo>
                    <a:pt x="10815" y="11847"/>
                    <a:pt x="10821" y="11845"/>
                    <a:pt x="10826" y="11845"/>
                  </a:cubicBezTo>
                  <a:close/>
                  <a:moveTo>
                    <a:pt x="67451" y="11752"/>
                  </a:moveTo>
                  <a:cubicBezTo>
                    <a:pt x="67456" y="11752"/>
                    <a:pt x="67463" y="11753"/>
                    <a:pt x="67469" y="11755"/>
                  </a:cubicBezTo>
                  <a:cubicBezTo>
                    <a:pt x="67498" y="11755"/>
                    <a:pt x="67516" y="11783"/>
                    <a:pt x="67526" y="11811"/>
                  </a:cubicBezTo>
                  <a:cubicBezTo>
                    <a:pt x="67545" y="11840"/>
                    <a:pt x="67554" y="11868"/>
                    <a:pt x="67545" y="11887"/>
                  </a:cubicBezTo>
                  <a:cubicBezTo>
                    <a:pt x="67545" y="11885"/>
                    <a:pt x="67543" y="11885"/>
                    <a:pt x="67541" y="11885"/>
                  </a:cubicBezTo>
                  <a:cubicBezTo>
                    <a:pt x="67535" y="11885"/>
                    <a:pt x="67521" y="11893"/>
                    <a:pt x="67526" y="11900"/>
                  </a:cubicBezTo>
                  <a:lnTo>
                    <a:pt x="67526" y="11900"/>
                  </a:lnTo>
                  <a:cubicBezTo>
                    <a:pt x="67499" y="11885"/>
                    <a:pt x="67465" y="11876"/>
                    <a:pt x="67431" y="11859"/>
                  </a:cubicBezTo>
                  <a:cubicBezTo>
                    <a:pt x="67412" y="11849"/>
                    <a:pt x="67384" y="11830"/>
                    <a:pt x="67393" y="11802"/>
                  </a:cubicBezTo>
                  <a:cubicBezTo>
                    <a:pt x="67401" y="11771"/>
                    <a:pt x="67422" y="11752"/>
                    <a:pt x="67451" y="11752"/>
                  </a:cubicBezTo>
                  <a:close/>
                  <a:moveTo>
                    <a:pt x="10857" y="11906"/>
                  </a:moveTo>
                  <a:lnTo>
                    <a:pt x="10866" y="11916"/>
                  </a:lnTo>
                  <a:cubicBezTo>
                    <a:pt x="10857" y="11916"/>
                    <a:pt x="10857" y="11925"/>
                    <a:pt x="10847" y="11925"/>
                  </a:cubicBezTo>
                  <a:lnTo>
                    <a:pt x="10847" y="11916"/>
                  </a:lnTo>
                  <a:lnTo>
                    <a:pt x="10857" y="11906"/>
                  </a:lnTo>
                  <a:close/>
                  <a:moveTo>
                    <a:pt x="10809" y="11893"/>
                  </a:moveTo>
                  <a:cubicBezTo>
                    <a:pt x="10813" y="11893"/>
                    <a:pt x="10816" y="11894"/>
                    <a:pt x="10819" y="11897"/>
                  </a:cubicBezTo>
                  <a:cubicBezTo>
                    <a:pt x="10819" y="11916"/>
                    <a:pt x="10809" y="11916"/>
                    <a:pt x="10791" y="11925"/>
                  </a:cubicBezTo>
                  <a:lnTo>
                    <a:pt x="10791" y="11935"/>
                  </a:lnTo>
                  <a:lnTo>
                    <a:pt x="10772" y="11906"/>
                  </a:lnTo>
                  <a:lnTo>
                    <a:pt x="10791" y="11906"/>
                  </a:lnTo>
                  <a:cubicBezTo>
                    <a:pt x="10791" y="11899"/>
                    <a:pt x="10800" y="11893"/>
                    <a:pt x="10809" y="11893"/>
                  </a:cubicBezTo>
                  <a:close/>
                  <a:moveTo>
                    <a:pt x="67270" y="11840"/>
                  </a:moveTo>
                  <a:cubicBezTo>
                    <a:pt x="67289" y="11840"/>
                    <a:pt x="67346" y="11849"/>
                    <a:pt x="67356" y="11878"/>
                  </a:cubicBezTo>
                  <a:cubicBezTo>
                    <a:pt x="67365" y="11905"/>
                    <a:pt x="67330" y="11932"/>
                    <a:pt x="67319" y="11960"/>
                  </a:cubicBezTo>
                  <a:lnTo>
                    <a:pt x="67319" y="11960"/>
                  </a:lnTo>
                  <a:cubicBezTo>
                    <a:pt x="67321" y="11950"/>
                    <a:pt x="67311" y="11943"/>
                    <a:pt x="67303" y="11943"/>
                  </a:cubicBezTo>
                  <a:cubicBezTo>
                    <a:pt x="67298" y="11943"/>
                    <a:pt x="67295" y="11946"/>
                    <a:pt x="67299" y="11953"/>
                  </a:cubicBezTo>
                  <a:cubicBezTo>
                    <a:pt x="67270" y="11925"/>
                    <a:pt x="67261" y="11906"/>
                    <a:pt x="67280" y="11859"/>
                  </a:cubicBezTo>
                  <a:lnTo>
                    <a:pt x="67251" y="11859"/>
                  </a:lnTo>
                  <a:lnTo>
                    <a:pt x="67242" y="11849"/>
                  </a:lnTo>
                  <a:cubicBezTo>
                    <a:pt x="67251" y="11849"/>
                    <a:pt x="67261" y="11840"/>
                    <a:pt x="67270" y="11840"/>
                  </a:cubicBezTo>
                  <a:close/>
                  <a:moveTo>
                    <a:pt x="67656" y="11798"/>
                  </a:moveTo>
                  <a:cubicBezTo>
                    <a:pt x="67657" y="11798"/>
                    <a:pt x="67658" y="11799"/>
                    <a:pt x="67658" y="11802"/>
                  </a:cubicBezTo>
                  <a:cubicBezTo>
                    <a:pt x="67687" y="11811"/>
                    <a:pt x="67715" y="11830"/>
                    <a:pt x="67734" y="11849"/>
                  </a:cubicBezTo>
                  <a:cubicBezTo>
                    <a:pt x="67753" y="11859"/>
                    <a:pt x="67763" y="11859"/>
                    <a:pt x="67772" y="11868"/>
                  </a:cubicBezTo>
                  <a:cubicBezTo>
                    <a:pt x="67782" y="11878"/>
                    <a:pt x="67791" y="11887"/>
                    <a:pt x="67791" y="11897"/>
                  </a:cubicBezTo>
                  <a:lnTo>
                    <a:pt x="67791" y="11906"/>
                  </a:lnTo>
                  <a:lnTo>
                    <a:pt x="67772" y="11897"/>
                  </a:lnTo>
                  <a:cubicBezTo>
                    <a:pt x="67734" y="11916"/>
                    <a:pt x="67696" y="11944"/>
                    <a:pt x="67658" y="11963"/>
                  </a:cubicBezTo>
                  <a:cubicBezTo>
                    <a:pt x="67655" y="11965"/>
                    <a:pt x="67652" y="11965"/>
                    <a:pt x="67648" y="11965"/>
                  </a:cubicBezTo>
                  <a:cubicBezTo>
                    <a:pt x="67633" y="11965"/>
                    <a:pt x="67619" y="11950"/>
                    <a:pt x="67611" y="11935"/>
                  </a:cubicBezTo>
                  <a:cubicBezTo>
                    <a:pt x="67602" y="11916"/>
                    <a:pt x="67602" y="11887"/>
                    <a:pt x="67621" y="11878"/>
                  </a:cubicBezTo>
                  <a:cubicBezTo>
                    <a:pt x="67630" y="11859"/>
                    <a:pt x="67640" y="11840"/>
                    <a:pt x="67640" y="11821"/>
                  </a:cubicBezTo>
                  <a:cubicBezTo>
                    <a:pt x="67640" y="11811"/>
                    <a:pt x="67640" y="11811"/>
                    <a:pt x="67649" y="11802"/>
                  </a:cubicBezTo>
                  <a:cubicBezTo>
                    <a:pt x="67649" y="11802"/>
                    <a:pt x="67653" y="11798"/>
                    <a:pt x="67656" y="11798"/>
                  </a:cubicBezTo>
                  <a:close/>
                  <a:moveTo>
                    <a:pt x="10847" y="11935"/>
                  </a:moveTo>
                  <a:cubicBezTo>
                    <a:pt x="10857" y="11944"/>
                    <a:pt x="10857" y="11953"/>
                    <a:pt x="10857" y="11963"/>
                  </a:cubicBezTo>
                  <a:cubicBezTo>
                    <a:pt x="10857" y="11963"/>
                    <a:pt x="10857" y="11967"/>
                    <a:pt x="10854" y="11967"/>
                  </a:cubicBezTo>
                  <a:cubicBezTo>
                    <a:pt x="10853" y="11967"/>
                    <a:pt x="10850" y="11966"/>
                    <a:pt x="10847" y="11963"/>
                  </a:cubicBezTo>
                  <a:cubicBezTo>
                    <a:pt x="10847" y="11953"/>
                    <a:pt x="10838" y="11953"/>
                    <a:pt x="10828" y="11944"/>
                  </a:cubicBezTo>
                  <a:cubicBezTo>
                    <a:pt x="10838" y="11944"/>
                    <a:pt x="10838" y="11935"/>
                    <a:pt x="10847" y="11935"/>
                  </a:cubicBezTo>
                  <a:close/>
                  <a:moveTo>
                    <a:pt x="11112" y="11925"/>
                  </a:moveTo>
                  <a:cubicBezTo>
                    <a:pt x="11112" y="11935"/>
                    <a:pt x="11112" y="11944"/>
                    <a:pt x="11112" y="11944"/>
                  </a:cubicBezTo>
                  <a:cubicBezTo>
                    <a:pt x="11115" y="11947"/>
                    <a:pt x="11118" y="11948"/>
                    <a:pt x="11121" y="11948"/>
                  </a:cubicBezTo>
                  <a:cubicBezTo>
                    <a:pt x="11127" y="11948"/>
                    <a:pt x="11134" y="11941"/>
                    <a:pt x="11141" y="11935"/>
                  </a:cubicBezTo>
                  <a:lnTo>
                    <a:pt x="11150" y="11935"/>
                  </a:lnTo>
                  <a:cubicBezTo>
                    <a:pt x="11150" y="11944"/>
                    <a:pt x="11141" y="11963"/>
                    <a:pt x="11131" y="11972"/>
                  </a:cubicBezTo>
                  <a:lnTo>
                    <a:pt x="11131" y="11963"/>
                  </a:lnTo>
                  <a:lnTo>
                    <a:pt x="11112" y="11963"/>
                  </a:lnTo>
                  <a:lnTo>
                    <a:pt x="11103" y="11944"/>
                  </a:lnTo>
                  <a:cubicBezTo>
                    <a:pt x="11103" y="11935"/>
                    <a:pt x="11103" y="11935"/>
                    <a:pt x="11112" y="11925"/>
                  </a:cubicBezTo>
                  <a:close/>
                  <a:moveTo>
                    <a:pt x="67204" y="11897"/>
                  </a:moveTo>
                  <a:cubicBezTo>
                    <a:pt x="67214" y="11897"/>
                    <a:pt x="67223" y="11906"/>
                    <a:pt x="67223" y="11906"/>
                  </a:cubicBezTo>
                  <a:cubicBezTo>
                    <a:pt x="67223" y="11916"/>
                    <a:pt x="67233" y="11916"/>
                    <a:pt x="67233" y="11925"/>
                  </a:cubicBezTo>
                  <a:cubicBezTo>
                    <a:pt x="67223" y="11944"/>
                    <a:pt x="67214" y="11963"/>
                    <a:pt x="67204" y="11982"/>
                  </a:cubicBezTo>
                  <a:cubicBezTo>
                    <a:pt x="67185" y="11982"/>
                    <a:pt x="67157" y="11982"/>
                    <a:pt x="67157" y="11953"/>
                  </a:cubicBezTo>
                  <a:cubicBezTo>
                    <a:pt x="67157" y="11925"/>
                    <a:pt x="67195" y="11916"/>
                    <a:pt x="67204" y="11897"/>
                  </a:cubicBezTo>
                  <a:close/>
                  <a:moveTo>
                    <a:pt x="11273" y="11991"/>
                  </a:moveTo>
                  <a:cubicBezTo>
                    <a:pt x="11273" y="12010"/>
                    <a:pt x="11273" y="12010"/>
                    <a:pt x="11254" y="12010"/>
                  </a:cubicBezTo>
                  <a:lnTo>
                    <a:pt x="11273" y="11991"/>
                  </a:lnTo>
                  <a:close/>
                  <a:moveTo>
                    <a:pt x="10809" y="12010"/>
                  </a:moveTo>
                  <a:lnTo>
                    <a:pt x="10791" y="12029"/>
                  </a:lnTo>
                  <a:cubicBezTo>
                    <a:pt x="10791" y="12029"/>
                    <a:pt x="10791" y="12020"/>
                    <a:pt x="10791" y="12010"/>
                  </a:cubicBezTo>
                  <a:close/>
                  <a:moveTo>
                    <a:pt x="10615" y="12022"/>
                  </a:moveTo>
                  <a:cubicBezTo>
                    <a:pt x="10618" y="12022"/>
                    <a:pt x="10620" y="12024"/>
                    <a:pt x="10620" y="12029"/>
                  </a:cubicBezTo>
                  <a:lnTo>
                    <a:pt x="10658" y="12029"/>
                  </a:lnTo>
                  <a:cubicBezTo>
                    <a:pt x="10649" y="12029"/>
                    <a:pt x="10639" y="12039"/>
                    <a:pt x="10630" y="12048"/>
                  </a:cubicBezTo>
                  <a:lnTo>
                    <a:pt x="10620" y="12048"/>
                  </a:lnTo>
                  <a:cubicBezTo>
                    <a:pt x="10611" y="12039"/>
                    <a:pt x="10611" y="12029"/>
                    <a:pt x="10611" y="12029"/>
                  </a:cubicBezTo>
                  <a:cubicBezTo>
                    <a:pt x="10611" y="12024"/>
                    <a:pt x="10613" y="12022"/>
                    <a:pt x="10615" y="12022"/>
                  </a:cubicBezTo>
                  <a:close/>
                  <a:moveTo>
                    <a:pt x="11226" y="12039"/>
                  </a:moveTo>
                  <a:cubicBezTo>
                    <a:pt x="11226" y="12039"/>
                    <a:pt x="11226" y="12048"/>
                    <a:pt x="11226" y="12048"/>
                  </a:cubicBezTo>
                  <a:cubicBezTo>
                    <a:pt x="11226" y="12058"/>
                    <a:pt x="11216" y="12058"/>
                    <a:pt x="11207" y="12058"/>
                  </a:cubicBezTo>
                  <a:lnTo>
                    <a:pt x="11226" y="12039"/>
                  </a:lnTo>
                  <a:close/>
                  <a:moveTo>
                    <a:pt x="11321" y="11963"/>
                  </a:moveTo>
                  <a:cubicBezTo>
                    <a:pt x="11321" y="11963"/>
                    <a:pt x="11330" y="11972"/>
                    <a:pt x="11340" y="11972"/>
                  </a:cubicBezTo>
                  <a:cubicBezTo>
                    <a:pt x="11349" y="11982"/>
                    <a:pt x="11358" y="12010"/>
                    <a:pt x="11349" y="12020"/>
                  </a:cubicBezTo>
                  <a:cubicBezTo>
                    <a:pt x="11340" y="12011"/>
                    <a:pt x="11336" y="12007"/>
                    <a:pt x="11331" y="12007"/>
                  </a:cubicBezTo>
                  <a:cubicBezTo>
                    <a:pt x="11326" y="12007"/>
                    <a:pt x="11322" y="12014"/>
                    <a:pt x="11311" y="12029"/>
                  </a:cubicBezTo>
                  <a:cubicBezTo>
                    <a:pt x="11311" y="12039"/>
                    <a:pt x="11311" y="12039"/>
                    <a:pt x="11302" y="12039"/>
                  </a:cubicBezTo>
                  <a:cubicBezTo>
                    <a:pt x="11302" y="12039"/>
                    <a:pt x="11292" y="12048"/>
                    <a:pt x="11283" y="12048"/>
                  </a:cubicBezTo>
                  <a:cubicBezTo>
                    <a:pt x="11283" y="12058"/>
                    <a:pt x="11283" y="12067"/>
                    <a:pt x="11273" y="12067"/>
                  </a:cubicBezTo>
                  <a:cubicBezTo>
                    <a:pt x="11273" y="12072"/>
                    <a:pt x="11271" y="12074"/>
                    <a:pt x="11267" y="12074"/>
                  </a:cubicBezTo>
                  <a:cubicBezTo>
                    <a:pt x="11264" y="12074"/>
                    <a:pt x="11259" y="12072"/>
                    <a:pt x="11254" y="12067"/>
                  </a:cubicBezTo>
                  <a:cubicBezTo>
                    <a:pt x="11264" y="12058"/>
                    <a:pt x="11273" y="12048"/>
                    <a:pt x="11273" y="12039"/>
                  </a:cubicBezTo>
                  <a:cubicBezTo>
                    <a:pt x="11273" y="12020"/>
                    <a:pt x="11283" y="12010"/>
                    <a:pt x="11302" y="12010"/>
                  </a:cubicBezTo>
                  <a:cubicBezTo>
                    <a:pt x="11302" y="12010"/>
                    <a:pt x="11302" y="12010"/>
                    <a:pt x="11311" y="12001"/>
                  </a:cubicBezTo>
                  <a:cubicBezTo>
                    <a:pt x="11311" y="11991"/>
                    <a:pt x="11311" y="11991"/>
                    <a:pt x="11311" y="11982"/>
                  </a:cubicBezTo>
                  <a:cubicBezTo>
                    <a:pt x="11311" y="11972"/>
                    <a:pt x="11311" y="11963"/>
                    <a:pt x="11321" y="11963"/>
                  </a:cubicBezTo>
                  <a:close/>
                  <a:moveTo>
                    <a:pt x="10639" y="12058"/>
                  </a:moveTo>
                  <a:lnTo>
                    <a:pt x="10639" y="12067"/>
                  </a:lnTo>
                  <a:cubicBezTo>
                    <a:pt x="10630" y="12067"/>
                    <a:pt x="10630" y="12067"/>
                    <a:pt x="10620" y="12076"/>
                  </a:cubicBezTo>
                  <a:lnTo>
                    <a:pt x="10620" y="12067"/>
                  </a:lnTo>
                  <a:cubicBezTo>
                    <a:pt x="10630" y="12067"/>
                    <a:pt x="10630" y="12058"/>
                    <a:pt x="10639" y="12058"/>
                  </a:cubicBezTo>
                  <a:close/>
                  <a:moveTo>
                    <a:pt x="10715" y="12067"/>
                  </a:moveTo>
                  <a:lnTo>
                    <a:pt x="10734" y="12076"/>
                  </a:lnTo>
                  <a:lnTo>
                    <a:pt x="10724" y="12105"/>
                  </a:lnTo>
                  <a:lnTo>
                    <a:pt x="10705" y="12076"/>
                  </a:lnTo>
                  <a:lnTo>
                    <a:pt x="10715" y="12067"/>
                  </a:lnTo>
                  <a:close/>
                  <a:moveTo>
                    <a:pt x="67782" y="11935"/>
                  </a:moveTo>
                  <a:cubicBezTo>
                    <a:pt x="67800" y="11944"/>
                    <a:pt x="67800" y="11963"/>
                    <a:pt x="67791" y="11982"/>
                  </a:cubicBezTo>
                  <a:cubicBezTo>
                    <a:pt x="67791" y="11982"/>
                    <a:pt x="67782" y="11982"/>
                    <a:pt x="67772" y="11972"/>
                  </a:cubicBezTo>
                  <a:lnTo>
                    <a:pt x="67763" y="11972"/>
                  </a:lnTo>
                  <a:cubicBezTo>
                    <a:pt x="67753" y="11963"/>
                    <a:pt x="67734" y="11963"/>
                    <a:pt x="67715" y="11963"/>
                  </a:cubicBezTo>
                  <a:cubicBezTo>
                    <a:pt x="67715" y="11972"/>
                    <a:pt x="67725" y="11991"/>
                    <a:pt x="67725" y="12001"/>
                  </a:cubicBezTo>
                  <a:cubicBezTo>
                    <a:pt x="67734" y="12001"/>
                    <a:pt x="67744" y="12010"/>
                    <a:pt x="67744" y="12010"/>
                  </a:cubicBezTo>
                  <a:lnTo>
                    <a:pt x="67772" y="12001"/>
                  </a:lnTo>
                  <a:cubicBezTo>
                    <a:pt x="67782" y="12010"/>
                    <a:pt x="67782" y="12020"/>
                    <a:pt x="67791" y="12029"/>
                  </a:cubicBezTo>
                  <a:cubicBezTo>
                    <a:pt x="67791" y="12039"/>
                    <a:pt x="67791" y="12048"/>
                    <a:pt x="67791" y="12058"/>
                  </a:cubicBezTo>
                  <a:cubicBezTo>
                    <a:pt x="67791" y="12076"/>
                    <a:pt x="67810" y="12086"/>
                    <a:pt x="67829" y="12095"/>
                  </a:cubicBezTo>
                  <a:lnTo>
                    <a:pt x="67819" y="12105"/>
                  </a:lnTo>
                  <a:cubicBezTo>
                    <a:pt x="67810" y="12105"/>
                    <a:pt x="67800" y="12095"/>
                    <a:pt x="67800" y="12095"/>
                  </a:cubicBezTo>
                  <a:cubicBezTo>
                    <a:pt x="67791" y="12086"/>
                    <a:pt x="67782" y="12076"/>
                    <a:pt x="67772" y="12067"/>
                  </a:cubicBezTo>
                  <a:cubicBezTo>
                    <a:pt x="67753" y="12048"/>
                    <a:pt x="67734" y="12029"/>
                    <a:pt x="67725" y="12020"/>
                  </a:cubicBezTo>
                  <a:cubicBezTo>
                    <a:pt x="67715" y="12001"/>
                    <a:pt x="67696" y="11982"/>
                    <a:pt x="67696" y="11972"/>
                  </a:cubicBezTo>
                  <a:cubicBezTo>
                    <a:pt x="67706" y="11953"/>
                    <a:pt x="67725" y="11953"/>
                    <a:pt x="67734" y="11944"/>
                  </a:cubicBezTo>
                  <a:cubicBezTo>
                    <a:pt x="67744" y="11935"/>
                    <a:pt x="67763" y="11935"/>
                    <a:pt x="67782" y="11935"/>
                  </a:cubicBezTo>
                  <a:close/>
                  <a:moveTo>
                    <a:pt x="11065" y="12105"/>
                  </a:moveTo>
                  <a:lnTo>
                    <a:pt x="11074" y="12114"/>
                  </a:lnTo>
                  <a:cubicBezTo>
                    <a:pt x="11065" y="12114"/>
                    <a:pt x="11056" y="12124"/>
                    <a:pt x="11046" y="12133"/>
                  </a:cubicBezTo>
                  <a:cubicBezTo>
                    <a:pt x="11046" y="12124"/>
                    <a:pt x="11046" y="12124"/>
                    <a:pt x="11046" y="12124"/>
                  </a:cubicBezTo>
                  <a:cubicBezTo>
                    <a:pt x="11056" y="12114"/>
                    <a:pt x="11056" y="12114"/>
                    <a:pt x="11065" y="12105"/>
                  </a:cubicBezTo>
                  <a:close/>
                  <a:moveTo>
                    <a:pt x="10667" y="12086"/>
                  </a:moveTo>
                  <a:cubicBezTo>
                    <a:pt x="10686" y="12095"/>
                    <a:pt x="10705" y="12114"/>
                    <a:pt x="10715" y="12133"/>
                  </a:cubicBezTo>
                  <a:cubicBezTo>
                    <a:pt x="10715" y="12143"/>
                    <a:pt x="10715" y="12143"/>
                    <a:pt x="10705" y="12143"/>
                  </a:cubicBezTo>
                  <a:cubicBezTo>
                    <a:pt x="10686" y="12133"/>
                    <a:pt x="10667" y="12133"/>
                    <a:pt x="10649" y="12124"/>
                  </a:cubicBezTo>
                  <a:cubicBezTo>
                    <a:pt x="10639" y="12124"/>
                    <a:pt x="10639" y="12114"/>
                    <a:pt x="10639" y="12114"/>
                  </a:cubicBezTo>
                  <a:cubicBezTo>
                    <a:pt x="10630" y="12105"/>
                    <a:pt x="10630" y="12105"/>
                    <a:pt x="10630" y="12105"/>
                  </a:cubicBezTo>
                  <a:cubicBezTo>
                    <a:pt x="10639" y="12095"/>
                    <a:pt x="10639" y="12095"/>
                    <a:pt x="10639" y="12095"/>
                  </a:cubicBezTo>
                  <a:cubicBezTo>
                    <a:pt x="10649" y="12086"/>
                    <a:pt x="10658" y="12086"/>
                    <a:pt x="10667" y="12086"/>
                  </a:cubicBezTo>
                  <a:close/>
                  <a:moveTo>
                    <a:pt x="11747" y="12124"/>
                  </a:moveTo>
                  <a:cubicBezTo>
                    <a:pt x="11747" y="12124"/>
                    <a:pt x="11747" y="12133"/>
                    <a:pt x="11747" y="12143"/>
                  </a:cubicBezTo>
                  <a:lnTo>
                    <a:pt x="11737" y="12124"/>
                  </a:lnTo>
                  <a:close/>
                  <a:moveTo>
                    <a:pt x="10842" y="12112"/>
                  </a:moveTo>
                  <a:cubicBezTo>
                    <a:pt x="10844" y="12112"/>
                    <a:pt x="10846" y="12113"/>
                    <a:pt x="10847" y="12114"/>
                  </a:cubicBezTo>
                  <a:cubicBezTo>
                    <a:pt x="10847" y="12114"/>
                    <a:pt x="10847" y="12124"/>
                    <a:pt x="10857" y="12133"/>
                  </a:cubicBezTo>
                  <a:cubicBezTo>
                    <a:pt x="10857" y="12143"/>
                    <a:pt x="10857" y="12152"/>
                    <a:pt x="10847" y="12152"/>
                  </a:cubicBezTo>
                  <a:cubicBezTo>
                    <a:pt x="10838" y="12143"/>
                    <a:pt x="10838" y="12143"/>
                    <a:pt x="10828" y="12133"/>
                  </a:cubicBezTo>
                  <a:cubicBezTo>
                    <a:pt x="10828" y="12126"/>
                    <a:pt x="10835" y="12112"/>
                    <a:pt x="10842" y="12112"/>
                  </a:cubicBezTo>
                  <a:close/>
                  <a:moveTo>
                    <a:pt x="11377" y="12133"/>
                  </a:moveTo>
                  <a:cubicBezTo>
                    <a:pt x="11377" y="12147"/>
                    <a:pt x="11377" y="12156"/>
                    <a:pt x="11370" y="12156"/>
                  </a:cubicBezTo>
                  <a:cubicBezTo>
                    <a:pt x="11367" y="12156"/>
                    <a:pt x="11364" y="12155"/>
                    <a:pt x="11358" y="12152"/>
                  </a:cubicBezTo>
                  <a:cubicBezTo>
                    <a:pt x="11358" y="12143"/>
                    <a:pt x="11368" y="12133"/>
                    <a:pt x="11377" y="12133"/>
                  </a:cubicBezTo>
                  <a:close/>
                  <a:moveTo>
                    <a:pt x="10667" y="12143"/>
                  </a:moveTo>
                  <a:cubicBezTo>
                    <a:pt x="10667" y="12162"/>
                    <a:pt x="10658" y="12162"/>
                    <a:pt x="10649" y="12162"/>
                  </a:cubicBezTo>
                  <a:lnTo>
                    <a:pt x="10667" y="12143"/>
                  </a:lnTo>
                  <a:close/>
                  <a:moveTo>
                    <a:pt x="10743" y="12133"/>
                  </a:moveTo>
                  <a:cubicBezTo>
                    <a:pt x="10753" y="12143"/>
                    <a:pt x="10753" y="12152"/>
                    <a:pt x="10743" y="12162"/>
                  </a:cubicBezTo>
                  <a:lnTo>
                    <a:pt x="10743" y="12133"/>
                  </a:lnTo>
                  <a:close/>
                  <a:moveTo>
                    <a:pt x="11311" y="12152"/>
                  </a:moveTo>
                  <a:lnTo>
                    <a:pt x="11311" y="12162"/>
                  </a:lnTo>
                  <a:lnTo>
                    <a:pt x="11292" y="12162"/>
                  </a:lnTo>
                  <a:lnTo>
                    <a:pt x="11302" y="12152"/>
                  </a:lnTo>
                  <a:close/>
                  <a:moveTo>
                    <a:pt x="10781" y="12143"/>
                  </a:moveTo>
                  <a:lnTo>
                    <a:pt x="10791" y="12171"/>
                  </a:lnTo>
                  <a:lnTo>
                    <a:pt x="10762" y="12171"/>
                  </a:lnTo>
                  <a:cubicBezTo>
                    <a:pt x="10762" y="12162"/>
                    <a:pt x="10772" y="12152"/>
                    <a:pt x="10772" y="12143"/>
                  </a:cubicBezTo>
                  <a:close/>
                  <a:moveTo>
                    <a:pt x="10999" y="12133"/>
                  </a:moveTo>
                  <a:cubicBezTo>
                    <a:pt x="10999" y="12143"/>
                    <a:pt x="11018" y="12143"/>
                    <a:pt x="11008" y="12152"/>
                  </a:cubicBezTo>
                  <a:cubicBezTo>
                    <a:pt x="10999" y="12162"/>
                    <a:pt x="10999" y="12171"/>
                    <a:pt x="10989" y="12171"/>
                  </a:cubicBezTo>
                  <a:lnTo>
                    <a:pt x="10970" y="12171"/>
                  </a:lnTo>
                  <a:cubicBezTo>
                    <a:pt x="10970" y="12162"/>
                    <a:pt x="10970" y="12162"/>
                    <a:pt x="10980" y="12152"/>
                  </a:cubicBezTo>
                  <a:cubicBezTo>
                    <a:pt x="10980" y="12143"/>
                    <a:pt x="10989" y="12143"/>
                    <a:pt x="10999" y="12133"/>
                  </a:cubicBezTo>
                  <a:close/>
                  <a:moveTo>
                    <a:pt x="11112" y="12152"/>
                  </a:moveTo>
                  <a:cubicBezTo>
                    <a:pt x="11112" y="12152"/>
                    <a:pt x="11112" y="12162"/>
                    <a:pt x="11122" y="12162"/>
                  </a:cubicBezTo>
                  <a:cubicBezTo>
                    <a:pt x="11112" y="12162"/>
                    <a:pt x="11112" y="12171"/>
                    <a:pt x="11112" y="12171"/>
                  </a:cubicBezTo>
                  <a:cubicBezTo>
                    <a:pt x="11103" y="12171"/>
                    <a:pt x="11103" y="12162"/>
                    <a:pt x="11103" y="12162"/>
                  </a:cubicBezTo>
                  <a:cubicBezTo>
                    <a:pt x="11103" y="12162"/>
                    <a:pt x="11103" y="12152"/>
                    <a:pt x="11112" y="12152"/>
                  </a:cubicBezTo>
                  <a:close/>
                  <a:moveTo>
                    <a:pt x="67318" y="12010"/>
                  </a:moveTo>
                  <a:lnTo>
                    <a:pt x="67337" y="12105"/>
                  </a:lnTo>
                  <a:cubicBezTo>
                    <a:pt x="67308" y="12105"/>
                    <a:pt x="67280" y="12105"/>
                    <a:pt x="67270" y="12114"/>
                  </a:cubicBezTo>
                  <a:cubicBezTo>
                    <a:pt x="67251" y="12124"/>
                    <a:pt x="67242" y="12143"/>
                    <a:pt x="67233" y="12171"/>
                  </a:cubicBezTo>
                  <a:lnTo>
                    <a:pt x="67214" y="12124"/>
                  </a:lnTo>
                  <a:lnTo>
                    <a:pt x="67318" y="12010"/>
                  </a:lnTo>
                  <a:close/>
                  <a:moveTo>
                    <a:pt x="11841" y="12162"/>
                  </a:moveTo>
                  <a:cubicBezTo>
                    <a:pt x="11851" y="12162"/>
                    <a:pt x="11851" y="12171"/>
                    <a:pt x="11851" y="12171"/>
                  </a:cubicBezTo>
                  <a:lnTo>
                    <a:pt x="11832" y="12181"/>
                  </a:lnTo>
                  <a:lnTo>
                    <a:pt x="11822" y="12171"/>
                  </a:lnTo>
                  <a:cubicBezTo>
                    <a:pt x="11832" y="12171"/>
                    <a:pt x="11841" y="12171"/>
                    <a:pt x="11841" y="12162"/>
                  </a:cubicBezTo>
                  <a:close/>
                  <a:moveTo>
                    <a:pt x="10961" y="12162"/>
                  </a:moveTo>
                  <a:lnTo>
                    <a:pt x="10970" y="12190"/>
                  </a:lnTo>
                  <a:cubicBezTo>
                    <a:pt x="10951" y="12181"/>
                    <a:pt x="10951" y="12171"/>
                    <a:pt x="10961" y="12162"/>
                  </a:cubicBezTo>
                  <a:close/>
                  <a:moveTo>
                    <a:pt x="10970" y="12218"/>
                  </a:moveTo>
                  <a:cubicBezTo>
                    <a:pt x="10980" y="12228"/>
                    <a:pt x="10970" y="12237"/>
                    <a:pt x="10961" y="12237"/>
                  </a:cubicBezTo>
                  <a:lnTo>
                    <a:pt x="10970" y="12218"/>
                  </a:lnTo>
                  <a:close/>
                  <a:moveTo>
                    <a:pt x="11053" y="12139"/>
                  </a:moveTo>
                  <a:cubicBezTo>
                    <a:pt x="11058" y="12139"/>
                    <a:pt x="11062" y="12140"/>
                    <a:pt x="11065" y="12143"/>
                  </a:cubicBezTo>
                  <a:cubicBezTo>
                    <a:pt x="11074" y="12152"/>
                    <a:pt x="11084" y="12171"/>
                    <a:pt x="11103" y="12181"/>
                  </a:cubicBezTo>
                  <a:cubicBezTo>
                    <a:pt x="11084" y="12190"/>
                    <a:pt x="11074" y="12200"/>
                    <a:pt x="11074" y="12209"/>
                  </a:cubicBezTo>
                  <a:cubicBezTo>
                    <a:pt x="11074" y="12218"/>
                    <a:pt x="11074" y="12228"/>
                    <a:pt x="11056" y="12228"/>
                  </a:cubicBezTo>
                  <a:lnTo>
                    <a:pt x="11046" y="12228"/>
                  </a:lnTo>
                  <a:cubicBezTo>
                    <a:pt x="11046" y="12228"/>
                    <a:pt x="11037" y="12237"/>
                    <a:pt x="11027" y="12237"/>
                  </a:cubicBezTo>
                  <a:cubicBezTo>
                    <a:pt x="11027" y="12228"/>
                    <a:pt x="11027" y="12228"/>
                    <a:pt x="11027" y="12228"/>
                  </a:cubicBezTo>
                  <a:cubicBezTo>
                    <a:pt x="11046" y="12209"/>
                    <a:pt x="11046" y="12190"/>
                    <a:pt x="11027" y="12171"/>
                  </a:cubicBezTo>
                  <a:cubicBezTo>
                    <a:pt x="11027" y="12162"/>
                    <a:pt x="11027" y="12152"/>
                    <a:pt x="11027" y="12143"/>
                  </a:cubicBezTo>
                  <a:cubicBezTo>
                    <a:pt x="11033" y="12143"/>
                    <a:pt x="11044" y="12139"/>
                    <a:pt x="11053" y="12139"/>
                  </a:cubicBezTo>
                  <a:close/>
                  <a:moveTo>
                    <a:pt x="11453" y="12218"/>
                  </a:moveTo>
                  <a:lnTo>
                    <a:pt x="11444" y="12237"/>
                  </a:lnTo>
                  <a:cubicBezTo>
                    <a:pt x="11434" y="12228"/>
                    <a:pt x="11444" y="12218"/>
                    <a:pt x="11453" y="12218"/>
                  </a:cubicBezTo>
                  <a:close/>
                  <a:moveTo>
                    <a:pt x="67181" y="12158"/>
                  </a:moveTo>
                  <a:cubicBezTo>
                    <a:pt x="67195" y="12158"/>
                    <a:pt x="67207" y="12167"/>
                    <a:pt x="67214" y="12181"/>
                  </a:cubicBezTo>
                  <a:cubicBezTo>
                    <a:pt x="67214" y="12181"/>
                    <a:pt x="67223" y="12190"/>
                    <a:pt x="67223" y="12200"/>
                  </a:cubicBezTo>
                  <a:cubicBezTo>
                    <a:pt x="67233" y="12209"/>
                    <a:pt x="67233" y="12218"/>
                    <a:pt x="67233" y="12228"/>
                  </a:cubicBezTo>
                  <a:lnTo>
                    <a:pt x="67214" y="12237"/>
                  </a:lnTo>
                  <a:cubicBezTo>
                    <a:pt x="67195" y="12209"/>
                    <a:pt x="67185" y="12190"/>
                    <a:pt x="67166" y="12162"/>
                  </a:cubicBezTo>
                  <a:cubicBezTo>
                    <a:pt x="67171" y="12159"/>
                    <a:pt x="67176" y="12158"/>
                    <a:pt x="67181" y="12158"/>
                  </a:cubicBezTo>
                  <a:close/>
                  <a:moveTo>
                    <a:pt x="11576" y="12181"/>
                  </a:moveTo>
                  <a:cubicBezTo>
                    <a:pt x="11586" y="12190"/>
                    <a:pt x="11586" y="12200"/>
                    <a:pt x="11586" y="12200"/>
                  </a:cubicBezTo>
                  <a:cubicBezTo>
                    <a:pt x="11586" y="12218"/>
                    <a:pt x="11595" y="12218"/>
                    <a:pt x="11614" y="12218"/>
                  </a:cubicBezTo>
                  <a:cubicBezTo>
                    <a:pt x="11623" y="12218"/>
                    <a:pt x="11633" y="12228"/>
                    <a:pt x="11623" y="12247"/>
                  </a:cubicBezTo>
                  <a:cubicBezTo>
                    <a:pt x="11614" y="12228"/>
                    <a:pt x="11614" y="12228"/>
                    <a:pt x="11605" y="12228"/>
                  </a:cubicBezTo>
                  <a:cubicBezTo>
                    <a:pt x="11595" y="12237"/>
                    <a:pt x="11595" y="12237"/>
                    <a:pt x="11595" y="12237"/>
                  </a:cubicBezTo>
                  <a:lnTo>
                    <a:pt x="11576" y="12237"/>
                  </a:lnTo>
                  <a:cubicBezTo>
                    <a:pt x="11567" y="12237"/>
                    <a:pt x="11576" y="12228"/>
                    <a:pt x="11576" y="12218"/>
                  </a:cubicBezTo>
                  <a:cubicBezTo>
                    <a:pt x="11576" y="12218"/>
                    <a:pt x="11576" y="12209"/>
                    <a:pt x="11576" y="12209"/>
                  </a:cubicBezTo>
                  <a:cubicBezTo>
                    <a:pt x="11576" y="12200"/>
                    <a:pt x="11576" y="12200"/>
                    <a:pt x="11567" y="12200"/>
                  </a:cubicBezTo>
                  <a:cubicBezTo>
                    <a:pt x="11567" y="12190"/>
                    <a:pt x="11567" y="12190"/>
                    <a:pt x="11567" y="12190"/>
                  </a:cubicBezTo>
                  <a:cubicBezTo>
                    <a:pt x="11567" y="12190"/>
                    <a:pt x="11567" y="12181"/>
                    <a:pt x="11567" y="12181"/>
                  </a:cubicBezTo>
                  <a:close/>
                  <a:moveTo>
                    <a:pt x="10791" y="12237"/>
                  </a:moveTo>
                  <a:cubicBezTo>
                    <a:pt x="10781" y="12247"/>
                    <a:pt x="10781" y="12247"/>
                    <a:pt x="10781" y="12247"/>
                  </a:cubicBezTo>
                  <a:cubicBezTo>
                    <a:pt x="10772" y="12256"/>
                    <a:pt x="10762" y="12256"/>
                    <a:pt x="10753" y="12266"/>
                  </a:cubicBezTo>
                  <a:lnTo>
                    <a:pt x="10753" y="12256"/>
                  </a:lnTo>
                  <a:cubicBezTo>
                    <a:pt x="10762" y="12256"/>
                    <a:pt x="10762" y="12247"/>
                    <a:pt x="10772" y="12237"/>
                  </a:cubicBezTo>
                  <a:close/>
                  <a:moveTo>
                    <a:pt x="10847" y="12247"/>
                  </a:moveTo>
                  <a:cubicBezTo>
                    <a:pt x="10847" y="12247"/>
                    <a:pt x="10857" y="12247"/>
                    <a:pt x="10857" y="12256"/>
                  </a:cubicBezTo>
                  <a:lnTo>
                    <a:pt x="10847" y="12266"/>
                  </a:lnTo>
                  <a:lnTo>
                    <a:pt x="10838" y="12247"/>
                  </a:lnTo>
                  <a:close/>
                  <a:moveTo>
                    <a:pt x="11027" y="12266"/>
                  </a:moveTo>
                  <a:cubicBezTo>
                    <a:pt x="11027" y="12275"/>
                    <a:pt x="11027" y="12275"/>
                    <a:pt x="11018" y="12275"/>
                  </a:cubicBezTo>
                  <a:cubicBezTo>
                    <a:pt x="11018" y="12275"/>
                    <a:pt x="11018" y="12275"/>
                    <a:pt x="11008" y="12266"/>
                  </a:cubicBezTo>
                  <a:close/>
                  <a:moveTo>
                    <a:pt x="11529" y="12256"/>
                  </a:moveTo>
                  <a:lnTo>
                    <a:pt x="11529" y="12275"/>
                  </a:lnTo>
                  <a:lnTo>
                    <a:pt x="11519" y="12256"/>
                  </a:lnTo>
                  <a:close/>
                  <a:moveTo>
                    <a:pt x="10705" y="12275"/>
                  </a:moveTo>
                  <a:cubicBezTo>
                    <a:pt x="10705" y="12275"/>
                    <a:pt x="10715" y="12275"/>
                    <a:pt x="10715" y="12285"/>
                  </a:cubicBezTo>
                  <a:cubicBezTo>
                    <a:pt x="10715" y="12285"/>
                    <a:pt x="10715" y="12294"/>
                    <a:pt x="10705" y="12294"/>
                  </a:cubicBezTo>
                  <a:cubicBezTo>
                    <a:pt x="10705" y="12285"/>
                    <a:pt x="10705" y="12285"/>
                    <a:pt x="10696" y="12285"/>
                  </a:cubicBezTo>
                  <a:cubicBezTo>
                    <a:pt x="10696" y="12285"/>
                    <a:pt x="10705" y="12275"/>
                    <a:pt x="10705" y="12275"/>
                  </a:cubicBezTo>
                  <a:close/>
                  <a:moveTo>
                    <a:pt x="10876" y="12285"/>
                  </a:moveTo>
                  <a:lnTo>
                    <a:pt x="10876" y="12294"/>
                  </a:lnTo>
                  <a:cubicBezTo>
                    <a:pt x="10876" y="12294"/>
                    <a:pt x="10866" y="12285"/>
                    <a:pt x="10857" y="12285"/>
                  </a:cubicBezTo>
                  <a:close/>
                  <a:moveTo>
                    <a:pt x="10762" y="12285"/>
                  </a:moveTo>
                  <a:cubicBezTo>
                    <a:pt x="10781" y="12285"/>
                    <a:pt x="10800" y="12294"/>
                    <a:pt x="10819" y="12313"/>
                  </a:cubicBezTo>
                  <a:cubicBezTo>
                    <a:pt x="10800" y="12304"/>
                    <a:pt x="10781" y="12304"/>
                    <a:pt x="10762" y="12304"/>
                  </a:cubicBezTo>
                  <a:cubicBezTo>
                    <a:pt x="10753" y="12304"/>
                    <a:pt x="10753" y="12294"/>
                    <a:pt x="10753" y="12294"/>
                  </a:cubicBezTo>
                  <a:cubicBezTo>
                    <a:pt x="10753" y="12285"/>
                    <a:pt x="10753" y="12285"/>
                    <a:pt x="10762" y="12285"/>
                  </a:cubicBezTo>
                  <a:close/>
                  <a:moveTo>
                    <a:pt x="11879" y="12285"/>
                  </a:moveTo>
                  <a:cubicBezTo>
                    <a:pt x="11879" y="12294"/>
                    <a:pt x="11889" y="12294"/>
                    <a:pt x="11889" y="12304"/>
                  </a:cubicBezTo>
                  <a:cubicBezTo>
                    <a:pt x="11889" y="12304"/>
                    <a:pt x="11889" y="12313"/>
                    <a:pt x="11889" y="12313"/>
                  </a:cubicBezTo>
                  <a:cubicBezTo>
                    <a:pt x="11879" y="12313"/>
                    <a:pt x="11879" y="12313"/>
                    <a:pt x="11879" y="12304"/>
                  </a:cubicBezTo>
                  <a:cubicBezTo>
                    <a:pt x="11879" y="12304"/>
                    <a:pt x="11879" y="12294"/>
                    <a:pt x="11870" y="12285"/>
                  </a:cubicBezTo>
                  <a:close/>
                  <a:moveTo>
                    <a:pt x="11633" y="12275"/>
                  </a:moveTo>
                  <a:cubicBezTo>
                    <a:pt x="11652" y="12275"/>
                    <a:pt x="11671" y="12304"/>
                    <a:pt x="11671" y="12313"/>
                  </a:cubicBezTo>
                  <a:cubicBezTo>
                    <a:pt x="11671" y="12323"/>
                    <a:pt x="11671" y="12323"/>
                    <a:pt x="11661" y="12323"/>
                  </a:cubicBezTo>
                  <a:lnTo>
                    <a:pt x="11652" y="12323"/>
                  </a:lnTo>
                  <a:cubicBezTo>
                    <a:pt x="11652" y="12313"/>
                    <a:pt x="11642" y="12304"/>
                    <a:pt x="11633" y="12304"/>
                  </a:cubicBezTo>
                  <a:cubicBezTo>
                    <a:pt x="11623" y="12304"/>
                    <a:pt x="11623" y="12294"/>
                    <a:pt x="11623" y="12285"/>
                  </a:cubicBezTo>
                  <a:cubicBezTo>
                    <a:pt x="11623" y="12285"/>
                    <a:pt x="11633" y="12285"/>
                    <a:pt x="11633" y="12275"/>
                  </a:cubicBezTo>
                  <a:close/>
                  <a:moveTo>
                    <a:pt x="67737" y="12157"/>
                  </a:moveTo>
                  <a:cubicBezTo>
                    <a:pt x="67746" y="12157"/>
                    <a:pt x="67756" y="12162"/>
                    <a:pt x="67763" y="12162"/>
                  </a:cubicBezTo>
                  <a:lnTo>
                    <a:pt x="67763" y="12171"/>
                  </a:lnTo>
                  <a:cubicBezTo>
                    <a:pt x="67753" y="12181"/>
                    <a:pt x="67744" y="12181"/>
                    <a:pt x="67734" y="12181"/>
                  </a:cubicBezTo>
                  <a:cubicBezTo>
                    <a:pt x="67763" y="12200"/>
                    <a:pt x="67791" y="12228"/>
                    <a:pt x="67763" y="12256"/>
                  </a:cubicBezTo>
                  <a:cubicBezTo>
                    <a:pt x="67744" y="12285"/>
                    <a:pt x="67706" y="12313"/>
                    <a:pt x="67668" y="12323"/>
                  </a:cubicBezTo>
                  <a:cubicBezTo>
                    <a:pt x="67668" y="12285"/>
                    <a:pt x="67677" y="12247"/>
                    <a:pt x="67696" y="12209"/>
                  </a:cubicBezTo>
                  <a:cubicBezTo>
                    <a:pt x="67706" y="12200"/>
                    <a:pt x="67706" y="12190"/>
                    <a:pt x="67715" y="12181"/>
                  </a:cubicBezTo>
                  <a:cubicBezTo>
                    <a:pt x="67715" y="12171"/>
                    <a:pt x="67715" y="12162"/>
                    <a:pt x="67725" y="12162"/>
                  </a:cubicBezTo>
                  <a:cubicBezTo>
                    <a:pt x="67728" y="12159"/>
                    <a:pt x="67732" y="12157"/>
                    <a:pt x="67737" y="12157"/>
                  </a:cubicBezTo>
                  <a:close/>
                  <a:moveTo>
                    <a:pt x="10885" y="12313"/>
                  </a:moveTo>
                  <a:cubicBezTo>
                    <a:pt x="10895" y="12313"/>
                    <a:pt x="10895" y="12323"/>
                    <a:pt x="10895" y="12332"/>
                  </a:cubicBezTo>
                  <a:lnTo>
                    <a:pt x="10876" y="12313"/>
                  </a:lnTo>
                  <a:close/>
                  <a:moveTo>
                    <a:pt x="11150" y="12304"/>
                  </a:moveTo>
                  <a:lnTo>
                    <a:pt x="11150" y="12332"/>
                  </a:lnTo>
                  <a:cubicBezTo>
                    <a:pt x="11141" y="12323"/>
                    <a:pt x="11141" y="12313"/>
                    <a:pt x="11150" y="12304"/>
                  </a:cubicBezTo>
                  <a:close/>
                  <a:moveTo>
                    <a:pt x="11832" y="12294"/>
                  </a:moveTo>
                  <a:cubicBezTo>
                    <a:pt x="11832" y="12304"/>
                    <a:pt x="11841" y="12304"/>
                    <a:pt x="11841" y="12313"/>
                  </a:cubicBezTo>
                  <a:cubicBezTo>
                    <a:pt x="11841" y="12323"/>
                    <a:pt x="11841" y="12323"/>
                    <a:pt x="11841" y="12323"/>
                  </a:cubicBezTo>
                  <a:cubicBezTo>
                    <a:pt x="11832" y="12332"/>
                    <a:pt x="11832" y="12332"/>
                    <a:pt x="11822" y="12332"/>
                  </a:cubicBezTo>
                  <a:cubicBezTo>
                    <a:pt x="11822" y="12332"/>
                    <a:pt x="11822" y="12323"/>
                    <a:pt x="11822" y="12323"/>
                  </a:cubicBezTo>
                  <a:cubicBezTo>
                    <a:pt x="11822" y="12313"/>
                    <a:pt x="11822" y="12304"/>
                    <a:pt x="11822" y="12304"/>
                  </a:cubicBezTo>
                  <a:lnTo>
                    <a:pt x="11832" y="12294"/>
                  </a:lnTo>
                  <a:close/>
                  <a:moveTo>
                    <a:pt x="11122" y="12323"/>
                  </a:moveTo>
                  <a:lnTo>
                    <a:pt x="11122" y="12332"/>
                  </a:lnTo>
                  <a:cubicBezTo>
                    <a:pt x="11122" y="12332"/>
                    <a:pt x="11112" y="12332"/>
                    <a:pt x="11103" y="12342"/>
                  </a:cubicBezTo>
                  <a:lnTo>
                    <a:pt x="11103" y="12332"/>
                  </a:lnTo>
                  <a:lnTo>
                    <a:pt x="11122" y="12323"/>
                  </a:lnTo>
                  <a:close/>
                  <a:moveTo>
                    <a:pt x="11623" y="12313"/>
                  </a:moveTo>
                  <a:cubicBezTo>
                    <a:pt x="11623" y="12323"/>
                    <a:pt x="11633" y="12323"/>
                    <a:pt x="11633" y="12323"/>
                  </a:cubicBezTo>
                  <a:cubicBezTo>
                    <a:pt x="11633" y="12332"/>
                    <a:pt x="11642" y="12342"/>
                    <a:pt x="11652" y="12342"/>
                  </a:cubicBezTo>
                  <a:lnTo>
                    <a:pt x="11652" y="12351"/>
                  </a:lnTo>
                  <a:cubicBezTo>
                    <a:pt x="11642" y="12342"/>
                    <a:pt x="11633" y="12342"/>
                    <a:pt x="11623" y="12332"/>
                  </a:cubicBezTo>
                  <a:cubicBezTo>
                    <a:pt x="11614" y="12332"/>
                    <a:pt x="11614" y="12332"/>
                    <a:pt x="11614" y="12323"/>
                  </a:cubicBezTo>
                  <a:cubicBezTo>
                    <a:pt x="11614" y="12323"/>
                    <a:pt x="11623" y="12313"/>
                    <a:pt x="11623" y="12313"/>
                  </a:cubicBezTo>
                  <a:close/>
                  <a:moveTo>
                    <a:pt x="67393" y="11887"/>
                  </a:moveTo>
                  <a:lnTo>
                    <a:pt x="67403" y="11897"/>
                  </a:lnTo>
                  <a:cubicBezTo>
                    <a:pt x="67393" y="11916"/>
                    <a:pt x="67374" y="11944"/>
                    <a:pt x="67365" y="11963"/>
                  </a:cubicBezTo>
                  <a:lnTo>
                    <a:pt x="67365" y="11972"/>
                  </a:lnTo>
                  <a:cubicBezTo>
                    <a:pt x="67393" y="11953"/>
                    <a:pt x="67422" y="11944"/>
                    <a:pt x="67460" y="11935"/>
                  </a:cubicBezTo>
                  <a:cubicBezTo>
                    <a:pt x="67507" y="11953"/>
                    <a:pt x="67535" y="11991"/>
                    <a:pt x="67545" y="12039"/>
                  </a:cubicBezTo>
                  <a:lnTo>
                    <a:pt x="67573" y="12029"/>
                  </a:lnTo>
                  <a:lnTo>
                    <a:pt x="67583" y="12039"/>
                  </a:lnTo>
                  <a:cubicBezTo>
                    <a:pt x="67573" y="12058"/>
                    <a:pt x="67554" y="12067"/>
                    <a:pt x="67545" y="12095"/>
                  </a:cubicBezTo>
                  <a:cubicBezTo>
                    <a:pt x="67554" y="12105"/>
                    <a:pt x="67564" y="12124"/>
                    <a:pt x="67573" y="12143"/>
                  </a:cubicBezTo>
                  <a:cubicBezTo>
                    <a:pt x="67573" y="12162"/>
                    <a:pt x="67573" y="12190"/>
                    <a:pt x="67573" y="12209"/>
                  </a:cubicBezTo>
                  <a:cubicBezTo>
                    <a:pt x="67545" y="12190"/>
                    <a:pt x="67526" y="12171"/>
                    <a:pt x="67507" y="12152"/>
                  </a:cubicBezTo>
                  <a:cubicBezTo>
                    <a:pt x="67498" y="12162"/>
                    <a:pt x="67479" y="12171"/>
                    <a:pt x="67469" y="12181"/>
                  </a:cubicBezTo>
                  <a:cubicBezTo>
                    <a:pt x="67507" y="12200"/>
                    <a:pt x="67498" y="12256"/>
                    <a:pt x="67450" y="12294"/>
                  </a:cubicBezTo>
                  <a:cubicBezTo>
                    <a:pt x="67436" y="12280"/>
                    <a:pt x="67427" y="12273"/>
                    <a:pt x="67415" y="12273"/>
                  </a:cubicBezTo>
                  <a:cubicBezTo>
                    <a:pt x="67403" y="12273"/>
                    <a:pt x="67389" y="12280"/>
                    <a:pt x="67365" y="12294"/>
                  </a:cubicBezTo>
                  <a:lnTo>
                    <a:pt x="67384" y="12313"/>
                  </a:lnTo>
                  <a:cubicBezTo>
                    <a:pt x="67365" y="12323"/>
                    <a:pt x="67346" y="12342"/>
                    <a:pt x="67327" y="12351"/>
                  </a:cubicBezTo>
                  <a:cubicBezTo>
                    <a:pt x="67299" y="12351"/>
                    <a:pt x="67280" y="12351"/>
                    <a:pt x="67270" y="12332"/>
                  </a:cubicBezTo>
                  <a:cubicBezTo>
                    <a:pt x="67251" y="12323"/>
                    <a:pt x="67242" y="12304"/>
                    <a:pt x="67233" y="12285"/>
                  </a:cubicBezTo>
                  <a:cubicBezTo>
                    <a:pt x="67233" y="12275"/>
                    <a:pt x="67251" y="12266"/>
                    <a:pt x="67261" y="12266"/>
                  </a:cubicBezTo>
                  <a:cubicBezTo>
                    <a:pt x="67289" y="12256"/>
                    <a:pt x="67308" y="12247"/>
                    <a:pt x="67346" y="12247"/>
                  </a:cubicBezTo>
                  <a:cubicBezTo>
                    <a:pt x="67356" y="12228"/>
                    <a:pt x="67365" y="12209"/>
                    <a:pt x="67384" y="12181"/>
                  </a:cubicBezTo>
                  <a:cubicBezTo>
                    <a:pt x="67327" y="12095"/>
                    <a:pt x="67327" y="11991"/>
                    <a:pt x="67374" y="11906"/>
                  </a:cubicBezTo>
                  <a:cubicBezTo>
                    <a:pt x="67374" y="11897"/>
                    <a:pt x="67384" y="11897"/>
                    <a:pt x="67393" y="11887"/>
                  </a:cubicBezTo>
                  <a:close/>
                  <a:moveTo>
                    <a:pt x="67621" y="12048"/>
                  </a:moveTo>
                  <a:cubicBezTo>
                    <a:pt x="67658" y="12076"/>
                    <a:pt x="67687" y="12105"/>
                    <a:pt x="67715" y="12124"/>
                  </a:cubicBezTo>
                  <a:cubicBezTo>
                    <a:pt x="67687" y="12181"/>
                    <a:pt x="67668" y="12237"/>
                    <a:pt x="67658" y="12294"/>
                  </a:cubicBezTo>
                  <a:cubicBezTo>
                    <a:pt x="67658" y="12313"/>
                    <a:pt x="67649" y="12332"/>
                    <a:pt x="67630" y="12342"/>
                  </a:cubicBezTo>
                  <a:cubicBezTo>
                    <a:pt x="67623" y="12348"/>
                    <a:pt x="67612" y="12355"/>
                    <a:pt x="67599" y="12355"/>
                  </a:cubicBezTo>
                  <a:cubicBezTo>
                    <a:pt x="67594" y="12355"/>
                    <a:pt x="67588" y="12354"/>
                    <a:pt x="67583" y="12351"/>
                  </a:cubicBezTo>
                  <a:cubicBezTo>
                    <a:pt x="67564" y="12342"/>
                    <a:pt x="67545" y="12332"/>
                    <a:pt x="67526" y="12332"/>
                  </a:cubicBezTo>
                  <a:cubicBezTo>
                    <a:pt x="67516" y="12323"/>
                    <a:pt x="67498" y="12323"/>
                    <a:pt x="67498" y="12304"/>
                  </a:cubicBezTo>
                  <a:cubicBezTo>
                    <a:pt x="67498" y="12294"/>
                    <a:pt x="67516" y="12275"/>
                    <a:pt x="67535" y="12266"/>
                  </a:cubicBezTo>
                  <a:cubicBezTo>
                    <a:pt x="67545" y="12247"/>
                    <a:pt x="67554" y="12237"/>
                    <a:pt x="67573" y="12218"/>
                  </a:cubicBezTo>
                  <a:lnTo>
                    <a:pt x="67583" y="12228"/>
                  </a:lnTo>
                  <a:cubicBezTo>
                    <a:pt x="67564" y="12247"/>
                    <a:pt x="67545" y="12266"/>
                    <a:pt x="67526" y="12285"/>
                  </a:cubicBezTo>
                  <a:cubicBezTo>
                    <a:pt x="67564" y="12285"/>
                    <a:pt x="67592" y="12256"/>
                    <a:pt x="67611" y="12190"/>
                  </a:cubicBezTo>
                  <a:cubicBezTo>
                    <a:pt x="67611" y="12143"/>
                    <a:pt x="67621" y="12095"/>
                    <a:pt x="67621" y="12048"/>
                  </a:cubicBezTo>
                  <a:close/>
                  <a:moveTo>
                    <a:pt x="11122" y="12351"/>
                  </a:moveTo>
                  <a:cubicBezTo>
                    <a:pt x="11112" y="12356"/>
                    <a:pt x="11105" y="12358"/>
                    <a:pt x="11099" y="12358"/>
                  </a:cubicBezTo>
                  <a:cubicBezTo>
                    <a:pt x="11093" y="12358"/>
                    <a:pt x="11089" y="12356"/>
                    <a:pt x="11084" y="12351"/>
                  </a:cubicBezTo>
                  <a:close/>
                  <a:moveTo>
                    <a:pt x="11832" y="12360"/>
                  </a:moveTo>
                  <a:lnTo>
                    <a:pt x="11832" y="12370"/>
                  </a:lnTo>
                  <a:lnTo>
                    <a:pt x="11822" y="12379"/>
                  </a:lnTo>
                  <a:lnTo>
                    <a:pt x="11813" y="12360"/>
                  </a:lnTo>
                  <a:close/>
                  <a:moveTo>
                    <a:pt x="11567" y="12379"/>
                  </a:moveTo>
                  <a:cubicBezTo>
                    <a:pt x="11567" y="12398"/>
                    <a:pt x="11557" y="12398"/>
                    <a:pt x="11538" y="12398"/>
                  </a:cubicBezTo>
                  <a:lnTo>
                    <a:pt x="11567" y="12379"/>
                  </a:lnTo>
                  <a:close/>
                  <a:moveTo>
                    <a:pt x="11396" y="12162"/>
                  </a:moveTo>
                  <a:lnTo>
                    <a:pt x="11387" y="12190"/>
                  </a:lnTo>
                  <a:lnTo>
                    <a:pt x="11406" y="12190"/>
                  </a:lnTo>
                  <a:lnTo>
                    <a:pt x="11377" y="12218"/>
                  </a:lnTo>
                  <a:lnTo>
                    <a:pt x="11406" y="12218"/>
                  </a:lnTo>
                  <a:cubicBezTo>
                    <a:pt x="11415" y="12218"/>
                    <a:pt x="11425" y="12209"/>
                    <a:pt x="11434" y="12209"/>
                  </a:cubicBezTo>
                  <a:cubicBezTo>
                    <a:pt x="11434" y="12209"/>
                    <a:pt x="11434" y="12209"/>
                    <a:pt x="11434" y="12218"/>
                  </a:cubicBezTo>
                  <a:cubicBezTo>
                    <a:pt x="11425" y="12218"/>
                    <a:pt x="11425" y="12228"/>
                    <a:pt x="11425" y="12237"/>
                  </a:cubicBezTo>
                  <a:cubicBezTo>
                    <a:pt x="11425" y="12237"/>
                    <a:pt x="11425" y="12247"/>
                    <a:pt x="11425" y="12247"/>
                  </a:cubicBezTo>
                  <a:cubicBezTo>
                    <a:pt x="11415" y="12237"/>
                    <a:pt x="11406" y="12237"/>
                    <a:pt x="11396" y="12237"/>
                  </a:cubicBezTo>
                  <a:cubicBezTo>
                    <a:pt x="11391" y="12235"/>
                    <a:pt x="11386" y="12233"/>
                    <a:pt x="11382" y="12233"/>
                  </a:cubicBezTo>
                  <a:cubicBezTo>
                    <a:pt x="11372" y="12233"/>
                    <a:pt x="11365" y="12240"/>
                    <a:pt x="11358" y="12247"/>
                  </a:cubicBezTo>
                  <a:lnTo>
                    <a:pt x="11387" y="12256"/>
                  </a:lnTo>
                  <a:cubicBezTo>
                    <a:pt x="11377" y="12266"/>
                    <a:pt x="11377" y="12285"/>
                    <a:pt x="11396" y="12294"/>
                  </a:cubicBezTo>
                  <a:cubicBezTo>
                    <a:pt x="11415" y="12285"/>
                    <a:pt x="11425" y="12275"/>
                    <a:pt x="11434" y="12266"/>
                  </a:cubicBezTo>
                  <a:cubicBezTo>
                    <a:pt x="11444" y="12256"/>
                    <a:pt x="11453" y="12256"/>
                    <a:pt x="11472" y="12256"/>
                  </a:cubicBezTo>
                  <a:cubicBezTo>
                    <a:pt x="11472" y="12266"/>
                    <a:pt x="11481" y="12275"/>
                    <a:pt x="11481" y="12275"/>
                  </a:cubicBezTo>
                  <a:lnTo>
                    <a:pt x="11500" y="12275"/>
                  </a:lnTo>
                  <a:cubicBezTo>
                    <a:pt x="11500" y="12285"/>
                    <a:pt x="11500" y="12285"/>
                    <a:pt x="11500" y="12285"/>
                  </a:cubicBezTo>
                  <a:cubicBezTo>
                    <a:pt x="11491" y="12294"/>
                    <a:pt x="11481" y="12304"/>
                    <a:pt x="11481" y="12313"/>
                  </a:cubicBezTo>
                  <a:cubicBezTo>
                    <a:pt x="11472" y="12294"/>
                    <a:pt x="11472" y="12285"/>
                    <a:pt x="11444" y="12275"/>
                  </a:cubicBezTo>
                  <a:lnTo>
                    <a:pt x="11444" y="12275"/>
                  </a:lnTo>
                  <a:cubicBezTo>
                    <a:pt x="11453" y="12285"/>
                    <a:pt x="11453" y="12285"/>
                    <a:pt x="11453" y="12294"/>
                  </a:cubicBezTo>
                  <a:cubicBezTo>
                    <a:pt x="11463" y="12304"/>
                    <a:pt x="11463" y="12304"/>
                    <a:pt x="11453" y="12313"/>
                  </a:cubicBezTo>
                  <a:cubicBezTo>
                    <a:pt x="11444" y="12323"/>
                    <a:pt x="11434" y="12332"/>
                    <a:pt x="11425" y="12332"/>
                  </a:cubicBezTo>
                  <a:cubicBezTo>
                    <a:pt x="11415" y="12342"/>
                    <a:pt x="11406" y="12342"/>
                    <a:pt x="11396" y="12342"/>
                  </a:cubicBezTo>
                  <a:cubicBezTo>
                    <a:pt x="11392" y="12346"/>
                    <a:pt x="11384" y="12346"/>
                    <a:pt x="11377" y="12346"/>
                  </a:cubicBezTo>
                  <a:cubicBezTo>
                    <a:pt x="11370" y="12346"/>
                    <a:pt x="11363" y="12346"/>
                    <a:pt x="11358" y="12351"/>
                  </a:cubicBezTo>
                  <a:lnTo>
                    <a:pt x="11358" y="12323"/>
                  </a:lnTo>
                  <a:lnTo>
                    <a:pt x="11340" y="12323"/>
                  </a:lnTo>
                  <a:cubicBezTo>
                    <a:pt x="11340" y="12313"/>
                    <a:pt x="11349" y="12313"/>
                    <a:pt x="11349" y="12304"/>
                  </a:cubicBezTo>
                  <a:cubicBezTo>
                    <a:pt x="11358" y="12294"/>
                    <a:pt x="11358" y="12285"/>
                    <a:pt x="11358" y="12275"/>
                  </a:cubicBezTo>
                  <a:cubicBezTo>
                    <a:pt x="11368" y="12275"/>
                    <a:pt x="11358" y="12266"/>
                    <a:pt x="11358" y="12266"/>
                  </a:cubicBezTo>
                  <a:cubicBezTo>
                    <a:pt x="11349" y="12266"/>
                    <a:pt x="11340" y="12256"/>
                    <a:pt x="11349" y="12247"/>
                  </a:cubicBezTo>
                  <a:cubicBezTo>
                    <a:pt x="11334" y="12247"/>
                    <a:pt x="11331" y="12259"/>
                    <a:pt x="11321" y="12259"/>
                  </a:cubicBezTo>
                  <a:cubicBezTo>
                    <a:pt x="11318" y="12259"/>
                    <a:pt x="11315" y="12258"/>
                    <a:pt x="11311" y="12256"/>
                  </a:cubicBezTo>
                  <a:cubicBezTo>
                    <a:pt x="11292" y="12275"/>
                    <a:pt x="11273" y="12275"/>
                    <a:pt x="11245" y="12285"/>
                  </a:cubicBezTo>
                  <a:lnTo>
                    <a:pt x="11302" y="12285"/>
                  </a:lnTo>
                  <a:cubicBezTo>
                    <a:pt x="11302" y="12294"/>
                    <a:pt x="11311" y="12294"/>
                    <a:pt x="11321" y="12294"/>
                  </a:cubicBezTo>
                  <a:lnTo>
                    <a:pt x="11330" y="12294"/>
                  </a:lnTo>
                  <a:cubicBezTo>
                    <a:pt x="11330" y="12294"/>
                    <a:pt x="11330" y="12304"/>
                    <a:pt x="11330" y="12304"/>
                  </a:cubicBezTo>
                  <a:cubicBezTo>
                    <a:pt x="11330" y="12313"/>
                    <a:pt x="11321" y="12323"/>
                    <a:pt x="11321" y="12332"/>
                  </a:cubicBezTo>
                  <a:cubicBezTo>
                    <a:pt x="11321" y="12332"/>
                    <a:pt x="11311" y="12342"/>
                    <a:pt x="11311" y="12351"/>
                  </a:cubicBezTo>
                  <a:lnTo>
                    <a:pt x="11302" y="12351"/>
                  </a:lnTo>
                  <a:cubicBezTo>
                    <a:pt x="11292" y="12351"/>
                    <a:pt x="11283" y="12342"/>
                    <a:pt x="11273" y="12342"/>
                  </a:cubicBezTo>
                  <a:lnTo>
                    <a:pt x="11273" y="12313"/>
                  </a:lnTo>
                  <a:cubicBezTo>
                    <a:pt x="11264" y="12313"/>
                    <a:pt x="11254" y="12323"/>
                    <a:pt x="11254" y="12332"/>
                  </a:cubicBezTo>
                  <a:cubicBezTo>
                    <a:pt x="11254" y="12332"/>
                    <a:pt x="11254" y="12342"/>
                    <a:pt x="11254" y="12342"/>
                  </a:cubicBezTo>
                  <a:cubicBezTo>
                    <a:pt x="11264" y="12351"/>
                    <a:pt x="11264" y="12360"/>
                    <a:pt x="11264" y="12370"/>
                  </a:cubicBezTo>
                  <a:cubicBezTo>
                    <a:pt x="11264" y="12370"/>
                    <a:pt x="11264" y="12379"/>
                    <a:pt x="11254" y="12379"/>
                  </a:cubicBezTo>
                  <a:cubicBezTo>
                    <a:pt x="11254" y="12379"/>
                    <a:pt x="11264" y="12389"/>
                    <a:pt x="11273" y="12389"/>
                  </a:cubicBezTo>
                  <a:cubicBezTo>
                    <a:pt x="11264" y="12408"/>
                    <a:pt x="11254" y="12408"/>
                    <a:pt x="11245" y="12408"/>
                  </a:cubicBezTo>
                  <a:cubicBezTo>
                    <a:pt x="11254" y="12398"/>
                    <a:pt x="11245" y="12398"/>
                    <a:pt x="11245" y="12389"/>
                  </a:cubicBezTo>
                  <a:cubicBezTo>
                    <a:pt x="11245" y="12389"/>
                    <a:pt x="11245" y="12379"/>
                    <a:pt x="11245" y="12379"/>
                  </a:cubicBezTo>
                  <a:lnTo>
                    <a:pt x="11254" y="12379"/>
                  </a:lnTo>
                  <a:cubicBezTo>
                    <a:pt x="11245" y="12370"/>
                    <a:pt x="11245" y="12370"/>
                    <a:pt x="11226" y="12360"/>
                  </a:cubicBezTo>
                  <a:lnTo>
                    <a:pt x="11245" y="12342"/>
                  </a:lnTo>
                  <a:lnTo>
                    <a:pt x="11198" y="12342"/>
                  </a:lnTo>
                  <a:cubicBezTo>
                    <a:pt x="11188" y="12342"/>
                    <a:pt x="11188" y="12332"/>
                    <a:pt x="11188" y="12332"/>
                  </a:cubicBezTo>
                  <a:cubicBezTo>
                    <a:pt x="11179" y="12323"/>
                    <a:pt x="11179" y="12313"/>
                    <a:pt x="11169" y="12304"/>
                  </a:cubicBezTo>
                  <a:lnTo>
                    <a:pt x="11198" y="12304"/>
                  </a:lnTo>
                  <a:lnTo>
                    <a:pt x="11198" y="12294"/>
                  </a:lnTo>
                  <a:lnTo>
                    <a:pt x="11160" y="12294"/>
                  </a:lnTo>
                  <a:cubicBezTo>
                    <a:pt x="11150" y="12294"/>
                    <a:pt x="11150" y="12285"/>
                    <a:pt x="11150" y="12275"/>
                  </a:cubicBezTo>
                  <a:cubicBezTo>
                    <a:pt x="11150" y="12266"/>
                    <a:pt x="11141" y="12256"/>
                    <a:pt x="11131" y="12256"/>
                  </a:cubicBezTo>
                  <a:cubicBezTo>
                    <a:pt x="11122" y="12256"/>
                    <a:pt x="11122" y="12247"/>
                    <a:pt x="11122" y="12247"/>
                  </a:cubicBezTo>
                  <a:lnTo>
                    <a:pt x="11141" y="12247"/>
                  </a:lnTo>
                  <a:cubicBezTo>
                    <a:pt x="11150" y="12247"/>
                    <a:pt x="11160" y="12247"/>
                    <a:pt x="11169" y="12237"/>
                  </a:cubicBezTo>
                  <a:cubicBezTo>
                    <a:pt x="11179" y="12228"/>
                    <a:pt x="11179" y="12228"/>
                    <a:pt x="11188" y="12228"/>
                  </a:cubicBezTo>
                  <a:lnTo>
                    <a:pt x="11207" y="12228"/>
                  </a:lnTo>
                  <a:cubicBezTo>
                    <a:pt x="11216" y="12228"/>
                    <a:pt x="11226" y="12218"/>
                    <a:pt x="11226" y="12209"/>
                  </a:cubicBezTo>
                  <a:cubicBezTo>
                    <a:pt x="11219" y="12188"/>
                    <a:pt x="11222" y="12177"/>
                    <a:pt x="11237" y="12177"/>
                  </a:cubicBezTo>
                  <a:cubicBezTo>
                    <a:pt x="11241" y="12177"/>
                    <a:pt x="11247" y="12178"/>
                    <a:pt x="11254" y="12181"/>
                  </a:cubicBezTo>
                  <a:lnTo>
                    <a:pt x="11264" y="12181"/>
                  </a:lnTo>
                  <a:cubicBezTo>
                    <a:pt x="11283" y="12181"/>
                    <a:pt x="11302" y="12181"/>
                    <a:pt x="11321" y="12190"/>
                  </a:cubicBezTo>
                  <a:cubicBezTo>
                    <a:pt x="11330" y="12200"/>
                    <a:pt x="11340" y="12209"/>
                    <a:pt x="11358" y="12209"/>
                  </a:cubicBezTo>
                  <a:cubicBezTo>
                    <a:pt x="11368" y="12200"/>
                    <a:pt x="11368" y="12181"/>
                    <a:pt x="11358" y="12171"/>
                  </a:cubicBezTo>
                  <a:lnTo>
                    <a:pt x="11396" y="12162"/>
                  </a:lnTo>
                  <a:close/>
                  <a:moveTo>
                    <a:pt x="11889" y="12370"/>
                  </a:moveTo>
                  <a:cubicBezTo>
                    <a:pt x="11889" y="12370"/>
                    <a:pt x="11898" y="12379"/>
                    <a:pt x="11898" y="12379"/>
                  </a:cubicBezTo>
                  <a:cubicBezTo>
                    <a:pt x="11907" y="12389"/>
                    <a:pt x="11907" y="12398"/>
                    <a:pt x="11907" y="12408"/>
                  </a:cubicBezTo>
                  <a:lnTo>
                    <a:pt x="11879" y="12379"/>
                  </a:lnTo>
                  <a:cubicBezTo>
                    <a:pt x="11879" y="12379"/>
                    <a:pt x="11889" y="12370"/>
                    <a:pt x="11889" y="12370"/>
                  </a:cubicBezTo>
                  <a:close/>
                  <a:moveTo>
                    <a:pt x="67772" y="12294"/>
                  </a:moveTo>
                  <a:lnTo>
                    <a:pt x="67772" y="12294"/>
                  </a:lnTo>
                  <a:cubicBezTo>
                    <a:pt x="67753" y="12332"/>
                    <a:pt x="67734" y="12370"/>
                    <a:pt x="67706" y="12408"/>
                  </a:cubicBezTo>
                  <a:cubicBezTo>
                    <a:pt x="67677" y="12389"/>
                    <a:pt x="67706" y="12360"/>
                    <a:pt x="67725" y="12342"/>
                  </a:cubicBezTo>
                  <a:cubicBezTo>
                    <a:pt x="67744" y="12323"/>
                    <a:pt x="67763" y="12313"/>
                    <a:pt x="67772" y="12294"/>
                  </a:cubicBezTo>
                  <a:close/>
                  <a:moveTo>
                    <a:pt x="11841" y="12379"/>
                  </a:moveTo>
                  <a:lnTo>
                    <a:pt x="11841" y="12379"/>
                  </a:lnTo>
                  <a:cubicBezTo>
                    <a:pt x="11851" y="12398"/>
                    <a:pt x="11860" y="12408"/>
                    <a:pt x="11879" y="12427"/>
                  </a:cubicBezTo>
                  <a:cubicBezTo>
                    <a:pt x="11860" y="12427"/>
                    <a:pt x="11841" y="12408"/>
                    <a:pt x="11841" y="12379"/>
                  </a:cubicBezTo>
                  <a:close/>
                  <a:moveTo>
                    <a:pt x="11349" y="12427"/>
                  </a:moveTo>
                  <a:lnTo>
                    <a:pt x="11349" y="12436"/>
                  </a:lnTo>
                  <a:lnTo>
                    <a:pt x="11330" y="12436"/>
                  </a:lnTo>
                  <a:lnTo>
                    <a:pt x="11349" y="12427"/>
                  </a:lnTo>
                  <a:close/>
                  <a:moveTo>
                    <a:pt x="67630" y="12408"/>
                  </a:moveTo>
                  <a:cubicBezTo>
                    <a:pt x="67621" y="12417"/>
                    <a:pt x="67621" y="12446"/>
                    <a:pt x="67602" y="12446"/>
                  </a:cubicBezTo>
                  <a:cubicBezTo>
                    <a:pt x="67573" y="12436"/>
                    <a:pt x="67583" y="12417"/>
                    <a:pt x="67573" y="12408"/>
                  </a:cubicBezTo>
                  <a:close/>
                  <a:moveTo>
                    <a:pt x="11806" y="12420"/>
                  </a:moveTo>
                  <a:cubicBezTo>
                    <a:pt x="11813" y="12420"/>
                    <a:pt x="11818" y="12423"/>
                    <a:pt x="11822" y="12427"/>
                  </a:cubicBezTo>
                  <a:cubicBezTo>
                    <a:pt x="11803" y="12427"/>
                    <a:pt x="11803" y="12436"/>
                    <a:pt x="11813" y="12455"/>
                  </a:cubicBezTo>
                  <a:lnTo>
                    <a:pt x="11803" y="12455"/>
                  </a:lnTo>
                  <a:lnTo>
                    <a:pt x="11775" y="12436"/>
                  </a:lnTo>
                  <a:cubicBezTo>
                    <a:pt x="11786" y="12425"/>
                    <a:pt x="11797" y="12420"/>
                    <a:pt x="11806" y="12420"/>
                  </a:cubicBezTo>
                  <a:close/>
                  <a:moveTo>
                    <a:pt x="11737" y="12417"/>
                  </a:moveTo>
                  <a:cubicBezTo>
                    <a:pt x="11737" y="12436"/>
                    <a:pt x="11728" y="12455"/>
                    <a:pt x="11709" y="12465"/>
                  </a:cubicBezTo>
                  <a:cubicBezTo>
                    <a:pt x="11709" y="12446"/>
                    <a:pt x="11718" y="12427"/>
                    <a:pt x="11737" y="12417"/>
                  </a:cubicBezTo>
                  <a:close/>
                  <a:moveTo>
                    <a:pt x="67299" y="12417"/>
                  </a:moveTo>
                  <a:lnTo>
                    <a:pt x="67299" y="12427"/>
                  </a:lnTo>
                  <a:cubicBezTo>
                    <a:pt x="67280" y="12436"/>
                    <a:pt x="67261" y="12455"/>
                    <a:pt x="67233" y="12465"/>
                  </a:cubicBezTo>
                  <a:lnTo>
                    <a:pt x="67233" y="12455"/>
                  </a:lnTo>
                  <a:cubicBezTo>
                    <a:pt x="67242" y="12427"/>
                    <a:pt x="67270" y="12417"/>
                    <a:pt x="67299" y="12417"/>
                  </a:cubicBezTo>
                  <a:close/>
                  <a:moveTo>
                    <a:pt x="67677" y="12436"/>
                  </a:moveTo>
                  <a:cubicBezTo>
                    <a:pt x="67677" y="12446"/>
                    <a:pt x="67677" y="12455"/>
                    <a:pt x="67687" y="12455"/>
                  </a:cubicBezTo>
                  <a:lnTo>
                    <a:pt x="67677" y="12465"/>
                  </a:lnTo>
                  <a:lnTo>
                    <a:pt x="67677" y="12436"/>
                  </a:lnTo>
                  <a:close/>
                  <a:moveTo>
                    <a:pt x="66750" y="12408"/>
                  </a:moveTo>
                  <a:cubicBezTo>
                    <a:pt x="66712" y="12427"/>
                    <a:pt x="66712" y="12446"/>
                    <a:pt x="66731" y="12474"/>
                  </a:cubicBezTo>
                  <a:cubicBezTo>
                    <a:pt x="66712" y="12474"/>
                    <a:pt x="66693" y="12465"/>
                    <a:pt x="66693" y="12436"/>
                  </a:cubicBezTo>
                  <a:cubicBezTo>
                    <a:pt x="66702" y="12427"/>
                    <a:pt x="66712" y="12417"/>
                    <a:pt x="66721" y="12408"/>
                  </a:cubicBezTo>
                  <a:close/>
                  <a:moveTo>
                    <a:pt x="11794" y="12465"/>
                  </a:moveTo>
                  <a:cubicBezTo>
                    <a:pt x="11794" y="12474"/>
                    <a:pt x="11784" y="12483"/>
                    <a:pt x="11775" y="12483"/>
                  </a:cubicBezTo>
                  <a:lnTo>
                    <a:pt x="11794" y="12465"/>
                  </a:lnTo>
                  <a:close/>
                  <a:moveTo>
                    <a:pt x="11945" y="12455"/>
                  </a:moveTo>
                  <a:cubicBezTo>
                    <a:pt x="11936" y="12483"/>
                    <a:pt x="11936" y="12483"/>
                    <a:pt x="11907" y="12483"/>
                  </a:cubicBezTo>
                  <a:lnTo>
                    <a:pt x="11889" y="12483"/>
                  </a:lnTo>
                  <a:cubicBezTo>
                    <a:pt x="11879" y="12483"/>
                    <a:pt x="11879" y="12474"/>
                    <a:pt x="11870" y="12474"/>
                  </a:cubicBezTo>
                  <a:cubicBezTo>
                    <a:pt x="11879" y="12474"/>
                    <a:pt x="11879" y="12465"/>
                    <a:pt x="11889" y="12465"/>
                  </a:cubicBezTo>
                  <a:cubicBezTo>
                    <a:pt x="11907" y="12465"/>
                    <a:pt x="11926" y="12455"/>
                    <a:pt x="11945" y="12455"/>
                  </a:cubicBezTo>
                  <a:close/>
                  <a:moveTo>
                    <a:pt x="12336" y="12461"/>
                  </a:moveTo>
                  <a:cubicBezTo>
                    <a:pt x="12338" y="12461"/>
                    <a:pt x="12340" y="12462"/>
                    <a:pt x="12343" y="12465"/>
                  </a:cubicBezTo>
                  <a:lnTo>
                    <a:pt x="12333" y="12483"/>
                  </a:lnTo>
                  <a:cubicBezTo>
                    <a:pt x="12326" y="12470"/>
                    <a:pt x="12330" y="12461"/>
                    <a:pt x="12336" y="12461"/>
                  </a:cubicBezTo>
                  <a:close/>
                  <a:moveTo>
                    <a:pt x="12144" y="12493"/>
                  </a:moveTo>
                  <a:cubicBezTo>
                    <a:pt x="12144" y="12493"/>
                    <a:pt x="12154" y="12493"/>
                    <a:pt x="12154" y="12502"/>
                  </a:cubicBezTo>
                  <a:cubicBezTo>
                    <a:pt x="12144" y="12502"/>
                    <a:pt x="12144" y="12512"/>
                    <a:pt x="12135" y="12512"/>
                  </a:cubicBezTo>
                  <a:cubicBezTo>
                    <a:pt x="12135" y="12512"/>
                    <a:pt x="12135" y="12512"/>
                    <a:pt x="12125" y="12502"/>
                  </a:cubicBezTo>
                  <a:cubicBezTo>
                    <a:pt x="12135" y="12502"/>
                    <a:pt x="12135" y="12493"/>
                    <a:pt x="12144" y="12493"/>
                  </a:cubicBezTo>
                  <a:close/>
                  <a:moveTo>
                    <a:pt x="66693" y="12483"/>
                  </a:moveTo>
                  <a:lnTo>
                    <a:pt x="66702" y="12512"/>
                  </a:lnTo>
                  <a:cubicBezTo>
                    <a:pt x="66693" y="12512"/>
                    <a:pt x="66674" y="12512"/>
                    <a:pt x="66665" y="12521"/>
                  </a:cubicBezTo>
                  <a:lnTo>
                    <a:pt x="66655" y="12493"/>
                  </a:lnTo>
                  <a:cubicBezTo>
                    <a:pt x="66665" y="12493"/>
                    <a:pt x="66684" y="12483"/>
                    <a:pt x="66693" y="12483"/>
                  </a:cubicBezTo>
                  <a:close/>
                  <a:moveTo>
                    <a:pt x="66418" y="12474"/>
                  </a:moveTo>
                  <a:cubicBezTo>
                    <a:pt x="66428" y="12483"/>
                    <a:pt x="66475" y="12502"/>
                    <a:pt x="66447" y="12521"/>
                  </a:cubicBezTo>
                  <a:cubicBezTo>
                    <a:pt x="66447" y="12525"/>
                    <a:pt x="66445" y="12526"/>
                    <a:pt x="66442" y="12526"/>
                  </a:cubicBezTo>
                  <a:cubicBezTo>
                    <a:pt x="66435" y="12526"/>
                    <a:pt x="66425" y="12521"/>
                    <a:pt x="66418" y="12521"/>
                  </a:cubicBezTo>
                  <a:cubicBezTo>
                    <a:pt x="66409" y="12521"/>
                    <a:pt x="66390" y="12521"/>
                    <a:pt x="66381" y="12512"/>
                  </a:cubicBezTo>
                  <a:lnTo>
                    <a:pt x="66418" y="12474"/>
                  </a:lnTo>
                  <a:close/>
                  <a:moveTo>
                    <a:pt x="11302" y="12512"/>
                  </a:moveTo>
                  <a:cubicBezTo>
                    <a:pt x="11302" y="12512"/>
                    <a:pt x="11311" y="12512"/>
                    <a:pt x="11311" y="12521"/>
                  </a:cubicBezTo>
                  <a:cubicBezTo>
                    <a:pt x="11302" y="12521"/>
                    <a:pt x="11302" y="12521"/>
                    <a:pt x="11302" y="12531"/>
                  </a:cubicBezTo>
                  <a:cubicBezTo>
                    <a:pt x="11292" y="12531"/>
                    <a:pt x="11292" y="12521"/>
                    <a:pt x="11292" y="12521"/>
                  </a:cubicBezTo>
                  <a:cubicBezTo>
                    <a:pt x="11292" y="12512"/>
                    <a:pt x="11292" y="12512"/>
                    <a:pt x="11302" y="12512"/>
                  </a:cubicBezTo>
                  <a:close/>
                  <a:moveTo>
                    <a:pt x="12163" y="12512"/>
                  </a:moveTo>
                  <a:lnTo>
                    <a:pt x="12163" y="12521"/>
                  </a:lnTo>
                  <a:lnTo>
                    <a:pt x="12144" y="12531"/>
                  </a:lnTo>
                  <a:lnTo>
                    <a:pt x="12135" y="12531"/>
                  </a:lnTo>
                  <a:lnTo>
                    <a:pt x="12163" y="12512"/>
                  </a:lnTo>
                  <a:close/>
                  <a:moveTo>
                    <a:pt x="66523" y="12491"/>
                  </a:moveTo>
                  <a:cubicBezTo>
                    <a:pt x="66531" y="12491"/>
                    <a:pt x="66542" y="12495"/>
                    <a:pt x="66560" y="12502"/>
                  </a:cubicBezTo>
                  <a:lnTo>
                    <a:pt x="66589" y="12502"/>
                  </a:lnTo>
                  <a:cubicBezTo>
                    <a:pt x="66589" y="12528"/>
                    <a:pt x="66589" y="12536"/>
                    <a:pt x="66564" y="12536"/>
                  </a:cubicBezTo>
                  <a:cubicBezTo>
                    <a:pt x="66551" y="12536"/>
                    <a:pt x="66532" y="12534"/>
                    <a:pt x="66504" y="12531"/>
                  </a:cubicBezTo>
                  <a:cubicBezTo>
                    <a:pt x="66509" y="12502"/>
                    <a:pt x="66512" y="12491"/>
                    <a:pt x="66523" y="12491"/>
                  </a:cubicBezTo>
                  <a:close/>
                  <a:moveTo>
                    <a:pt x="12267" y="12531"/>
                  </a:moveTo>
                  <a:cubicBezTo>
                    <a:pt x="12262" y="12536"/>
                    <a:pt x="12258" y="12538"/>
                    <a:pt x="12254" y="12538"/>
                  </a:cubicBezTo>
                  <a:cubicBezTo>
                    <a:pt x="12251" y="12538"/>
                    <a:pt x="12248" y="12536"/>
                    <a:pt x="12248" y="12531"/>
                  </a:cubicBezTo>
                  <a:close/>
                  <a:moveTo>
                    <a:pt x="66295" y="12493"/>
                  </a:moveTo>
                  <a:cubicBezTo>
                    <a:pt x="66305" y="12502"/>
                    <a:pt x="66305" y="12512"/>
                    <a:pt x="66305" y="12521"/>
                  </a:cubicBezTo>
                  <a:cubicBezTo>
                    <a:pt x="66305" y="12521"/>
                    <a:pt x="66305" y="12531"/>
                    <a:pt x="66305" y="12540"/>
                  </a:cubicBezTo>
                  <a:cubicBezTo>
                    <a:pt x="66305" y="12540"/>
                    <a:pt x="66286" y="12540"/>
                    <a:pt x="66277" y="12550"/>
                  </a:cubicBezTo>
                  <a:lnTo>
                    <a:pt x="66277" y="12493"/>
                  </a:lnTo>
                  <a:close/>
                  <a:moveTo>
                    <a:pt x="66816" y="12474"/>
                  </a:moveTo>
                  <a:cubicBezTo>
                    <a:pt x="66844" y="12474"/>
                    <a:pt x="66873" y="12483"/>
                    <a:pt x="66901" y="12483"/>
                  </a:cubicBezTo>
                  <a:lnTo>
                    <a:pt x="66901" y="12502"/>
                  </a:lnTo>
                  <a:cubicBezTo>
                    <a:pt x="66882" y="12502"/>
                    <a:pt x="66863" y="12502"/>
                    <a:pt x="66835" y="12512"/>
                  </a:cubicBezTo>
                  <a:cubicBezTo>
                    <a:pt x="66835" y="12540"/>
                    <a:pt x="66797" y="12550"/>
                    <a:pt x="66769" y="12550"/>
                  </a:cubicBezTo>
                  <a:cubicBezTo>
                    <a:pt x="66769" y="12550"/>
                    <a:pt x="66740" y="12550"/>
                    <a:pt x="66740" y="12540"/>
                  </a:cubicBezTo>
                  <a:cubicBezTo>
                    <a:pt x="66731" y="12531"/>
                    <a:pt x="66740" y="12502"/>
                    <a:pt x="66740" y="12493"/>
                  </a:cubicBezTo>
                  <a:lnTo>
                    <a:pt x="66750" y="12493"/>
                  </a:lnTo>
                  <a:lnTo>
                    <a:pt x="66759" y="12512"/>
                  </a:lnTo>
                  <a:cubicBezTo>
                    <a:pt x="66778" y="12502"/>
                    <a:pt x="66797" y="12483"/>
                    <a:pt x="66816" y="12474"/>
                  </a:cubicBezTo>
                  <a:close/>
                  <a:moveTo>
                    <a:pt x="62444" y="12527"/>
                  </a:moveTo>
                  <a:cubicBezTo>
                    <a:pt x="62450" y="12527"/>
                    <a:pt x="62456" y="12528"/>
                    <a:pt x="62462" y="12531"/>
                  </a:cubicBezTo>
                  <a:cubicBezTo>
                    <a:pt x="62471" y="12540"/>
                    <a:pt x="62462" y="12550"/>
                    <a:pt x="62453" y="12550"/>
                  </a:cubicBezTo>
                  <a:cubicBezTo>
                    <a:pt x="62445" y="12554"/>
                    <a:pt x="62437" y="12556"/>
                    <a:pt x="62430" y="12556"/>
                  </a:cubicBezTo>
                  <a:cubicBezTo>
                    <a:pt x="62420" y="12556"/>
                    <a:pt x="62411" y="12551"/>
                    <a:pt x="62405" y="12540"/>
                  </a:cubicBezTo>
                  <a:cubicBezTo>
                    <a:pt x="62412" y="12534"/>
                    <a:pt x="62428" y="12527"/>
                    <a:pt x="62444" y="12527"/>
                  </a:cubicBezTo>
                  <a:close/>
                  <a:moveTo>
                    <a:pt x="11709" y="12540"/>
                  </a:moveTo>
                  <a:lnTo>
                    <a:pt x="11737" y="12550"/>
                  </a:lnTo>
                  <a:lnTo>
                    <a:pt x="11737" y="12559"/>
                  </a:lnTo>
                  <a:cubicBezTo>
                    <a:pt x="11728" y="12559"/>
                    <a:pt x="11718" y="12550"/>
                    <a:pt x="11709" y="12540"/>
                  </a:cubicBezTo>
                  <a:close/>
                  <a:moveTo>
                    <a:pt x="12125" y="12550"/>
                  </a:moveTo>
                  <a:cubicBezTo>
                    <a:pt x="12116" y="12559"/>
                    <a:pt x="12116" y="12559"/>
                    <a:pt x="12116" y="12559"/>
                  </a:cubicBezTo>
                  <a:cubicBezTo>
                    <a:pt x="12116" y="12562"/>
                    <a:pt x="12115" y="12563"/>
                    <a:pt x="12113" y="12563"/>
                  </a:cubicBezTo>
                  <a:cubicBezTo>
                    <a:pt x="12110" y="12563"/>
                    <a:pt x="12106" y="12559"/>
                    <a:pt x="12106" y="12559"/>
                  </a:cubicBezTo>
                  <a:lnTo>
                    <a:pt x="12125" y="12550"/>
                  </a:lnTo>
                  <a:close/>
                  <a:moveTo>
                    <a:pt x="11765" y="12512"/>
                  </a:moveTo>
                  <a:cubicBezTo>
                    <a:pt x="11784" y="12521"/>
                    <a:pt x="11794" y="12521"/>
                    <a:pt x="11803" y="12531"/>
                  </a:cubicBezTo>
                  <a:cubicBezTo>
                    <a:pt x="11803" y="12531"/>
                    <a:pt x="11803" y="12540"/>
                    <a:pt x="11803" y="12540"/>
                  </a:cubicBezTo>
                  <a:cubicBezTo>
                    <a:pt x="11794" y="12550"/>
                    <a:pt x="11794" y="12559"/>
                    <a:pt x="11784" y="12569"/>
                  </a:cubicBezTo>
                  <a:lnTo>
                    <a:pt x="11756" y="12559"/>
                  </a:lnTo>
                  <a:cubicBezTo>
                    <a:pt x="11756" y="12550"/>
                    <a:pt x="11765" y="12550"/>
                    <a:pt x="11775" y="12550"/>
                  </a:cubicBezTo>
                  <a:cubicBezTo>
                    <a:pt x="11784" y="12550"/>
                    <a:pt x="11784" y="12540"/>
                    <a:pt x="11784" y="12531"/>
                  </a:cubicBezTo>
                  <a:lnTo>
                    <a:pt x="11784" y="12531"/>
                  </a:lnTo>
                  <a:cubicBezTo>
                    <a:pt x="11775" y="12540"/>
                    <a:pt x="11775" y="12540"/>
                    <a:pt x="11765" y="12540"/>
                  </a:cubicBezTo>
                  <a:lnTo>
                    <a:pt x="11747" y="12540"/>
                  </a:lnTo>
                  <a:cubicBezTo>
                    <a:pt x="11747" y="12540"/>
                    <a:pt x="11747" y="12531"/>
                    <a:pt x="11747" y="12531"/>
                  </a:cubicBezTo>
                  <a:cubicBezTo>
                    <a:pt x="11756" y="12521"/>
                    <a:pt x="11765" y="12512"/>
                    <a:pt x="11765" y="12512"/>
                  </a:cubicBezTo>
                  <a:close/>
                  <a:moveTo>
                    <a:pt x="12078" y="12559"/>
                  </a:moveTo>
                  <a:cubicBezTo>
                    <a:pt x="12078" y="12569"/>
                    <a:pt x="12075" y="12571"/>
                    <a:pt x="12072" y="12571"/>
                  </a:cubicBezTo>
                  <a:cubicBezTo>
                    <a:pt x="12068" y="12571"/>
                    <a:pt x="12064" y="12569"/>
                    <a:pt x="12059" y="12569"/>
                  </a:cubicBezTo>
                  <a:lnTo>
                    <a:pt x="12078" y="12559"/>
                  </a:lnTo>
                  <a:close/>
                  <a:moveTo>
                    <a:pt x="12049" y="12502"/>
                  </a:moveTo>
                  <a:cubicBezTo>
                    <a:pt x="12059" y="12502"/>
                    <a:pt x="12068" y="12512"/>
                    <a:pt x="12068" y="12521"/>
                  </a:cubicBezTo>
                  <a:cubicBezTo>
                    <a:pt x="12068" y="12540"/>
                    <a:pt x="12059" y="12559"/>
                    <a:pt x="12040" y="12569"/>
                  </a:cubicBezTo>
                  <a:cubicBezTo>
                    <a:pt x="12037" y="12572"/>
                    <a:pt x="12034" y="12573"/>
                    <a:pt x="12031" y="12573"/>
                  </a:cubicBezTo>
                  <a:cubicBezTo>
                    <a:pt x="12025" y="12573"/>
                    <a:pt x="12021" y="12569"/>
                    <a:pt x="12021" y="12569"/>
                  </a:cubicBezTo>
                  <a:lnTo>
                    <a:pt x="12040" y="12559"/>
                  </a:lnTo>
                  <a:cubicBezTo>
                    <a:pt x="12030" y="12559"/>
                    <a:pt x="12030" y="12559"/>
                    <a:pt x="12030" y="12550"/>
                  </a:cubicBezTo>
                  <a:lnTo>
                    <a:pt x="12021" y="12550"/>
                  </a:lnTo>
                  <a:cubicBezTo>
                    <a:pt x="12012" y="12540"/>
                    <a:pt x="12021" y="12531"/>
                    <a:pt x="12030" y="12531"/>
                  </a:cubicBezTo>
                  <a:cubicBezTo>
                    <a:pt x="12030" y="12531"/>
                    <a:pt x="12030" y="12531"/>
                    <a:pt x="12030" y="12521"/>
                  </a:cubicBezTo>
                  <a:cubicBezTo>
                    <a:pt x="12030" y="12512"/>
                    <a:pt x="12030" y="12512"/>
                    <a:pt x="12021" y="12502"/>
                  </a:cubicBezTo>
                  <a:close/>
                  <a:moveTo>
                    <a:pt x="66939" y="12502"/>
                  </a:moveTo>
                  <a:cubicBezTo>
                    <a:pt x="66939" y="12512"/>
                    <a:pt x="66958" y="12521"/>
                    <a:pt x="66958" y="12531"/>
                  </a:cubicBezTo>
                  <a:cubicBezTo>
                    <a:pt x="66949" y="12550"/>
                    <a:pt x="66949" y="12559"/>
                    <a:pt x="66930" y="12578"/>
                  </a:cubicBezTo>
                  <a:lnTo>
                    <a:pt x="66920" y="12569"/>
                  </a:lnTo>
                  <a:cubicBezTo>
                    <a:pt x="66920" y="12559"/>
                    <a:pt x="66920" y="12540"/>
                    <a:pt x="66920" y="12531"/>
                  </a:cubicBezTo>
                  <a:cubicBezTo>
                    <a:pt x="66920" y="12521"/>
                    <a:pt x="66930" y="12512"/>
                    <a:pt x="66939" y="12502"/>
                  </a:cubicBezTo>
                  <a:close/>
                  <a:moveTo>
                    <a:pt x="11671" y="12559"/>
                  </a:moveTo>
                  <a:cubicBezTo>
                    <a:pt x="11680" y="12569"/>
                    <a:pt x="11680" y="12578"/>
                    <a:pt x="11680" y="12578"/>
                  </a:cubicBezTo>
                  <a:cubicBezTo>
                    <a:pt x="11677" y="12580"/>
                    <a:pt x="11674" y="12581"/>
                    <a:pt x="11671" y="12581"/>
                  </a:cubicBezTo>
                  <a:cubicBezTo>
                    <a:pt x="11661" y="12581"/>
                    <a:pt x="11660" y="12567"/>
                    <a:pt x="11652" y="12559"/>
                  </a:cubicBezTo>
                  <a:close/>
                  <a:moveTo>
                    <a:pt x="11169" y="12559"/>
                  </a:moveTo>
                  <a:cubicBezTo>
                    <a:pt x="11179" y="12559"/>
                    <a:pt x="11179" y="12569"/>
                    <a:pt x="11179" y="12569"/>
                  </a:cubicBezTo>
                  <a:cubicBezTo>
                    <a:pt x="11188" y="12578"/>
                    <a:pt x="11179" y="12597"/>
                    <a:pt x="11160" y="12597"/>
                  </a:cubicBezTo>
                  <a:cubicBezTo>
                    <a:pt x="11141" y="12597"/>
                    <a:pt x="11131" y="12588"/>
                    <a:pt x="11112" y="12588"/>
                  </a:cubicBezTo>
                  <a:cubicBezTo>
                    <a:pt x="11122" y="12578"/>
                    <a:pt x="11122" y="12578"/>
                    <a:pt x="11131" y="12578"/>
                  </a:cubicBezTo>
                  <a:cubicBezTo>
                    <a:pt x="11150" y="12578"/>
                    <a:pt x="11160" y="12578"/>
                    <a:pt x="11169" y="12569"/>
                  </a:cubicBezTo>
                  <a:cubicBezTo>
                    <a:pt x="11169" y="12559"/>
                    <a:pt x="11169" y="12559"/>
                    <a:pt x="11169" y="12559"/>
                  </a:cubicBezTo>
                  <a:close/>
                  <a:moveTo>
                    <a:pt x="66400" y="12531"/>
                  </a:moveTo>
                  <a:cubicBezTo>
                    <a:pt x="66400" y="12531"/>
                    <a:pt x="66409" y="12540"/>
                    <a:pt x="66409" y="12540"/>
                  </a:cubicBezTo>
                  <a:cubicBezTo>
                    <a:pt x="66418" y="12540"/>
                    <a:pt x="66428" y="12550"/>
                    <a:pt x="66437" y="12550"/>
                  </a:cubicBezTo>
                  <a:cubicBezTo>
                    <a:pt x="66409" y="12569"/>
                    <a:pt x="66400" y="12578"/>
                    <a:pt x="66381" y="12597"/>
                  </a:cubicBezTo>
                  <a:lnTo>
                    <a:pt x="66371" y="12588"/>
                  </a:lnTo>
                  <a:cubicBezTo>
                    <a:pt x="66371" y="12578"/>
                    <a:pt x="66381" y="12569"/>
                    <a:pt x="66381" y="12559"/>
                  </a:cubicBezTo>
                  <a:cubicBezTo>
                    <a:pt x="66390" y="12550"/>
                    <a:pt x="66390" y="12540"/>
                    <a:pt x="66400" y="12531"/>
                  </a:cubicBezTo>
                  <a:close/>
                  <a:moveTo>
                    <a:pt x="67043" y="12550"/>
                  </a:moveTo>
                  <a:lnTo>
                    <a:pt x="67053" y="12559"/>
                  </a:lnTo>
                  <a:cubicBezTo>
                    <a:pt x="67024" y="12578"/>
                    <a:pt x="67005" y="12588"/>
                    <a:pt x="66977" y="12597"/>
                  </a:cubicBezTo>
                  <a:lnTo>
                    <a:pt x="66967" y="12578"/>
                  </a:lnTo>
                  <a:cubicBezTo>
                    <a:pt x="66996" y="12569"/>
                    <a:pt x="67024" y="12559"/>
                    <a:pt x="67043" y="12550"/>
                  </a:cubicBezTo>
                  <a:close/>
                  <a:moveTo>
                    <a:pt x="12086" y="12593"/>
                  </a:moveTo>
                  <a:cubicBezTo>
                    <a:pt x="12093" y="12593"/>
                    <a:pt x="12100" y="12600"/>
                    <a:pt x="12106" y="12607"/>
                  </a:cubicBezTo>
                  <a:lnTo>
                    <a:pt x="12078" y="12597"/>
                  </a:lnTo>
                  <a:cubicBezTo>
                    <a:pt x="12081" y="12594"/>
                    <a:pt x="12083" y="12593"/>
                    <a:pt x="12086" y="12593"/>
                  </a:cubicBezTo>
                  <a:close/>
                  <a:moveTo>
                    <a:pt x="11065" y="12550"/>
                  </a:moveTo>
                  <a:cubicBezTo>
                    <a:pt x="11065" y="12559"/>
                    <a:pt x="11065" y="12559"/>
                    <a:pt x="11065" y="12559"/>
                  </a:cubicBezTo>
                  <a:cubicBezTo>
                    <a:pt x="11065" y="12578"/>
                    <a:pt x="11056" y="12588"/>
                    <a:pt x="11056" y="12597"/>
                  </a:cubicBezTo>
                  <a:cubicBezTo>
                    <a:pt x="11050" y="12608"/>
                    <a:pt x="11041" y="12613"/>
                    <a:pt x="11033" y="12613"/>
                  </a:cubicBezTo>
                  <a:cubicBezTo>
                    <a:pt x="11027" y="12613"/>
                    <a:pt x="11022" y="12610"/>
                    <a:pt x="11018" y="12607"/>
                  </a:cubicBezTo>
                  <a:cubicBezTo>
                    <a:pt x="11018" y="12597"/>
                    <a:pt x="11018" y="12597"/>
                    <a:pt x="11018" y="12588"/>
                  </a:cubicBezTo>
                  <a:cubicBezTo>
                    <a:pt x="11037" y="12588"/>
                    <a:pt x="11056" y="12569"/>
                    <a:pt x="11065" y="12550"/>
                  </a:cubicBezTo>
                  <a:close/>
                  <a:moveTo>
                    <a:pt x="11293" y="12605"/>
                  </a:moveTo>
                  <a:cubicBezTo>
                    <a:pt x="11296" y="12605"/>
                    <a:pt x="11299" y="12605"/>
                    <a:pt x="11302" y="12607"/>
                  </a:cubicBezTo>
                  <a:cubicBezTo>
                    <a:pt x="11292" y="12607"/>
                    <a:pt x="11273" y="12616"/>
                    <a:pt x="11264" y="12625"/>
                  </a:cubicBezTo>
                  <a:cubicBezTo>
                    <a:pt x="11254" y="12625"/>
                    <a:pt x="11245" y="12625"/>
                    <a:pt x="11245" y="12607"/>
                  </a:cubicBezTo>
                  <a:lnTo>
                    <a:pt x="11245" y="12607"/>
                  </a:lnTo>
                  <a:cubicBezTo>
                    <a:pt x="11250" y="12611"/>
                    <a:pt x="11255" y="12613"/>
                    <a:pt x="11260" y="12613"/>
                  </a:cubicBezTo>
                  <a:cubicBezTo>
                    <a:pt x="11271" y="12613"/>
                    <a:pt x="11282" y="12605"/>
                    <a:pt x="11293" y="12605"/>
                  </a:cubicBezTo>
                  <a:close/>
                  <a:moveTo>
                    <a:pt x="11775" y="12607"/>
                  </a:moveTo>
                  <a:cubicBezTo>
                    <a:pt x="11784" y="12616"/>
                    <a:pt x="11784" y="12616"/>
                    <a:pt x="11784" y="12625"/>
                  </a:cubicBezTo>
                  <a:cubicBezTo>
                    <a:pt x="11784" y="12625"/>
                    <a:pt x="11784" y="12625"/>
                    <a:pt x="11784" y="12635"/>
                  </a:cubicBezTo>
                  <a:cubicBezTo>
                    <a:pt x="11784" y="12635"/>
                    <a:pt x="11775" y="12625"/>
                    <a:pt x="11775" y="12625"/>
                  </a:cubicBezTo>
                  <a:cubicBezTo>
                    <a:pt x="11775" y="12625"/>
                    <a:pt x="11775" y="12616"/>
                    <a:pt x="11775" y="12616"/>
                  </a:cubicBezTo>
                  <a:lnTo>
                    <a:pt x="11775" y="12607"/>
                  </a:lnTo>
                  <a:close/>
                  <a:moveTo>
                    <a:pt x="62454" y="12591"/>
                  </a:moveTo>
                  <a:cubicBezTo>
                    <a:pt x="62456" y="12591"/>
                    <a:pt x="62458" y="12593"/>
                    <a:pt x="62462" y="12597"/>
                  </a:cubicBezTo>
                  <a:cubicBezTo>
                    <a:pt x="62481" y="12616"/>
                    <a:pt x="62481" y="12625"/>
                    <a:pt x="62462" y="12635"/>
                  </a:cubicBezTo>
                  <a:cubicBezTo>
                    <a:pt x="62453" y="12625"/>
                    <a:pt x="62443" y="12616"/>
                    <a:pt x="62453" y="12607"/>
                  </a:cubicBezTo>
                  <a:cubicBezTo>
                    <a:pt x="62453" y="12595"/>
                    <a:pt x="62453" y="12591"/>
                    <a:pt x="62454" y="12591"/>
                  </a:cubicBezTo>
                  <a:close/>
                  <a:moveTo>
                    <a:pt x="11179" y="12607"/>
                  </a:moveTo>
                  <a:cubicBezTo>
                    <a:pt x="11188" y="12625"/>
                    <a:pt x="11207" y="12616"/>
                    <a:pt x="11226" y="12625"/>
                  </a:cubicBezTo>
                  <a:cubicBezTo>
                    <a:pt x="11216" y="12635"/>
                    <a:pt x="11198" y="12644"/>
                    <a:pt x="11179" y="12644"/>
                  </a:cubicBezTo>
                  <a:cubicBezTo>
                    <a:pt x="11179" y="12635"/>
                    <a:pt x="11179" y="12635"/>
                    <a:pt x="11179" y="12625"/>
                  </a:cubicBezTo>
                  <a:cubicBezTo>
                    <a:pt x="11179" y="12616"/>
                    <a:pt x="11169" y="12616"/>
                    <a:pt x="11179" y="12607"/>
                  </a:cubicBezTo>
                  <a:close/>
                  <a:moveTo>
                    <a:pt x="11718" y="12654"/>
                  </a:moveTo>
                  <a:cubicBezTo>
                    <a:pt x="11712" y="12654"/>
                    <a:pt x="11710" y="12662"/>
                    <a:pt x="11703" y="12662"/>
                  </a:cubicBezTo>
                  <a:cubicBezTo>
                    <a:pt x="11700" y="12662"/>
                    <a:pt x="11696" y="12660"/>
                    <a:pt x="11690" y="12654"/>
                  </a:cubicBezTo>
                  <a:close/>
                  <a:moveTo>
                    <a:pt x="11112" y="12607"/>
                  </a:moveTo>
                  <a:cubicBezTo>
                    <a:pt x="11112" y="12616"/>
                    <a:pt x="11122" y="12616"/>
                    <a:pt x="11122" y="12625"/>
                  </a:cubicBezTo>
                  <a:cubicBezTo>
                    <a:pt x="11122" y="12635"/>
                    <a:pt x="11131" y="12644"/>
                    <a:pt x="11131" y="12654"/>
                  </a:cubicBezTo>
                  <a:cubicBezTo>
                    <a:pt x="11112" y="12654"/>
                    <a:pt x="11093" y="12663"/>
                    <a:pt x="11065" y="12663"/>
                  </a:cubicBezTo>
                  <a:cubicBezTo>
                    <a:pt x="11074" y="12644"/>
                    <a:pt x="11084" y="12635"/>
                    <a:pt x="11093" y="12616"/>
                  </a:cubicBezTo>
                  <a:cubicBezTo>
                    <a:pt x="11093" y="12616"/>
                    <a:pt x="11103" y="12607"/>
                    <a:pt x="11112" y="12607"/>
                  </a:cubicBezTo>
                  <a:close/>
                  <a:moveTo>
                    <a:pt x="11832" y="12635"/>
                  </a:moveTo>
                  <a:cubicBezTo>
                    <a:pt x="11832" y="12644"/>
                    <a:pt x="11841" y="12654"/>
                    <a:pt x="11841" y="12654"/>
                  </a:cubicBezTo>
                  <a:cubicBezTo>
                    <a:pt x="11841" y="12663"/>
                    <a:pt x="11841" y="12663"/>
                    <a:pt x="11832" y="12663"/>
                  </a:cubicBezTo>
                  <a:lnTo>
                    <a:pt x="11822" y="12663"/>
                  </a:lnTo>
                  <a:cubicBezTo>
                    <a:pt x="11822" y="12654"/>
                    <a:pt x="11822" y="12654"/>
                    <a:pt x="11822" y="12644"/>
                  </a:cubicBezTo>
                  <a:cubicBezTo>
                    <a:pt x="11822" y="12644"/>
                    <a:pt x="11832" y="12644"/>
                    <a:pt x="11832" y="12635"/>
                  </a:cubicBezTo>
                  <a:close/>
                  <a:moveTo>
                    <a:pt x="12021" y="12588"/>
                  </a:moveTo>
                  <a:cubicBezTo>
                    <a:pt x="12040" y="12597"/>
                    <a:pt x="12068" y="12597"/>
                    <a:pt x="12078" y="12616"/>
                  </a:cubicBezTo>
                  <a:cubicBezTo>
                    <a:pt x="12068" y="12625"/>
                    <a:pt x="12059" y="12635"/>
                    <a:pt x="12049" y="12644"/>
                  </a:cubicBezTo>
                  <a:cubicBezTo>
                    <a:pt x="12049" y="12654"/>
                    <a:pt x="12040" y="12663"/>
                    <a:pt x="12040" y="12663"/>
                  </a:cubicBezTo>
                  <a:lnTo>
                    <a:pt x="12021" y="12663"/>
                  </a:lnTo>
                  <a:cubicBezTo>
                    <a:pt x="12017" y="12659"/>
                    <a:pt x="12015" y="12657"/>
                    <a:pt x="12013" y="12657"/>
                  </a:cubicBezTo>
                  <a:cubicBezTo>
                    <a:pt x="12012" y="12657"/>
                    <a:pt x="12012" y="12662"/>
                    <a:pt x="12012" y="12673"/>
                  </a:cubicBezTo>
                  <a:cubicBezTo>
                    <a:pt x="12002" y="12663"/>
                    <a:pt x="12002" y="12663"/>
                    <a:pt x="12002" y="12654"/>
                  </a:cubicBezTo>
                  <a:cubicBezTo>
                    <a:pt x="12012" y="12644"/>
                    <a:pt x="12002" y="12644"/>
                    <a:pt x="11993" y="12644"/>
                  </a:cubicBezTo>
                  <a:cubicBezTo>
                    <a:pt x="11983" y="12644"/>
                    <a:pt x="11974" y="12644"/>
                    <a:pt x="11964" y="12635"/>
                  </a:cubicBezTo>
                  <a:lnTo>
                    <a:pt x="11955" y="12635"/>
                  </a:lnTo>
                  <a:cubicBezTo>
                    <a:pt x="11964" y="12625"/>
                    <a:pt x="11964" y="12625"/>
                    <a:pt x="11974" y="12625"/>
                  </a:cubicBezTo>
                  <a:lnTo>
                    <a:pt x="11983" y="12625"/>
                  </a:lnTo>
                  <a:cubicBezTo>
                    <a:pt x="12002" y="12625"/>
                    <a:pt x="12002" y="12616"/>
                    <a:pt x="12012" y="12607"/>
                  </a:cubicBezTo>
                  <a:cubicBezTo>
                    <a:pt x="12012" y="12597"/>
                    <a:pt x="12012" y="12588"/>
                    <a:pt x="12021" y="12588"/>
                  </a:cubicBezTo>
                  <a:close/>
                  <a:moveTo>
                    <a:pt x="62765" y="12644"/>
                  </a:moveTo>
                  <a:lnTo>
                    <a:pt x="62784" y="12663"/>
                  </a:lnTo>
                  <a:lnTo>
                    <a:pt x="62774" y="12673"/>
                  </a:lnTo>
                  <a:cubicBezTo>
                    <a:pt x="62765" y="12673"/>
                    <a:pt x="62755" y="12663"/>
                    <a:pt x="62755" y="12663"/>
                  </a:cubicBezTo>
                  <a:cubicBezTo>
                    <a:pt x="62755" y="12654"/>
                    <a:pt x="62765" y="12654"/>
                    <a:pt x="62765" y="12644"/>
                  </a:cubicBezTo>
                  <a:close/>
                  <a:moveTo>
                    <a:pt x="11444" y="12635"/>
                  </a:moveTo>
                  <a:cubicBezTo>
                    <a:pt x="11472" y="12635"/>
                    <a:pt x="11481" y="12663"/>
                    <a:pt x="11472" y="12682"/>
                  </a:cubicBezTo>
                  <a:cubicBezTo>
                    <a:pt x="11472" y="12692"/>
                    <a:pt x="11463" y="12701"/>
                    <a:pt x="11453" y="12701"/>
                  </a:cubicBezTo>
                  <a:cubicBezTo>
                    <a:pt x="11453" y="12701"/>
                    <a:pt x="11444" y="12692"/>
                    <a:pt x="11444" y="12692"/>
                  </a:cubicBezTo>
                  <a:cubicBezTo>
                    <a:pt x="11434" y="12682"/>
                    <a:pt x="11434" y="12682"/>
                    <a:pt x="11434" y="12673"/>
                  </a:cubicBezTo>
                  <a:cubicBezTo>
                    <a:pt x="11434" y="12663"/>
                    <a:pt x="11425" y="12654"/>
                    <a:pt x="11415" y="12654"/>
                  </a:cubicBezTo>
                  <a:cubicBezTo>
                    <a:pt x="11406" y="12654"/>
                    <a:pt x="11406" y="12644"/>
                    <a:pt x="11396" y="12644"/>
                  </a:cubicBezTo>
                  <a:lnTo>
                    <a:pt x="11396" y="12635"/>
                  </a:lnTo>
                  <a:close/>
                  <a:moveTo>
                    <a:pt x="11623" y="12692"/>
                  </a:moveTo>
                  <a:cubicBezTo>
                    <a:pt x="11623" y="12701"/>
                    <a:pt x="11623" y="12701"/>
                    <a:pt x="11623" y="12711"/>
                  </a:cubicBezTo>
                  <a:lnTo>
                    <a:pt x="11614" y="12711"/>
                  </a:lnTo>
                  <a:cubicBezTo>
                    <a:pt x="11614" y="12711"/>
                    <a:pt x="11614" y="12711"/>
                    <a:pt x="11614" y="12701"/>
                  </a:cubicBezTo>
                  <a:cubicBezTo>
                    <a:pt x="11614" y="12701"/>
                    <a:pt x="11614" y="12692"/>
                    <a:pt x="11614" y="12692"/>
                  </a:cubicBezTo>
                  <a:close/>
                  <a:moveTo>
                    <a:pt x="10857" y="12701"/>
                  </a:moveTo>
                  <a:cubicBezTo>
                    <a:pt x="10857" y="12711"/>
                    <a:pt x="10857" y="12720"/>
                    <a:pt x="10857" y="12720"/>
                  </a:cubicBezTo>
                  <a:lnTo>
                    <a:pt x="10838" y="12720"/>
                  </a:lnTo>
                  <a:lnTo>
                    <a:pt x="10857" y="12701"/>
                  </a:lnTo>
                  <a:close/>
                  <a:moveTo>
                    <a:pt x="11406" y="12682"/>
                  </a:moveTo>
                  <a:lnTo>
                    <a:pt x="11415" y="12692"/>
                  </a:lnTo>
                  <a:cubicBezTo>
                    <a:pt x="11415" y="12701"/>
                    <a:pt x="11406" y="12711"/>
                    <a:pt x="11406" y="12720"/>
                  </a:cubicBezTo>
                  <a:lnTo>
                    <a:pt x="11387" y="12720"/>
                  </a:lnTo>
                  <a:cubicBezTo>
                    <a:pt x="11396" y="12711"/>
                    <a:pt x="11396" y="12711"/>
                    <a:pt x="11396" y="12711"/>
                  </a:cubicBezTo>
                  <a:cubicBezTo>
                    <a:pt x="11396" y="12701"/>
                    <a:pt x="11396" y="12692"/>
                    <a:pt x="11406" y="12692"/>
                  </a:cubicBezTo>
                  <a:cubicBezTo>
                    <a:pt x="11406" y="12682"/>
                    <a:pt x="11406" y="12682"/>
                    <a:pt x="11406" y="12682"/>
                  </a:cubicBezTo>
                  <a:close/>
                  <a:moveTo>
                    <a:pt x="11548" y="12682"/>
                  </a:moveTo>
                  <a:cubicBezTo>
                    <a:pt x="11548" y="12682"/>
                    <a:pt x="11557" y="12692"/>
                    <a:pt x="11557" y="12692"/>
                  </a:cubicBezTo>
                  <a:cubicBezTo>
                    <a:pt x="11567" y="12711"/>
                    <a:pt x="11557" y="12720"/>
                    <a:pt x="11538" y="12720"/>
                  </a:cubicBezTo>
                  <a:cubicBezTo>
                    <a:pt x="11529" y="12720"/>
                    <a:pt x="11519" y="12711"/>
                    <a:pt x="11510" y="12701"/>
                  </a:cubicBezTo>
                  <a:cubicBezTo>
                    <a:pt x="11500" y="12701"/>
                    <a:pt x="11510" y="12701"/>
                    <a:pt x="11510" y="12692"/>
                  </a:cubicBezTo>
                  <a:cubicBezTo>
                    <a:pt x="11519" y="12692"/>
                    <a:pt x="11538" y="12682"/>
                    <a:pt x="11548" y="12682"/>
                  </a:cubicBezTo>
                  <a:close/>
                  <a:moveTo>
                    <a:pt x="11803" y="12663"/>
                  </a:moveTo>
                  <a:cubicBezTo>
                    <a:pt x="11813" y="12673"/>
                    <a:pt x="11813" y="12682"/>
                    <a:pt x="11822" y="12682"/>
                  </a:cubicBezTo>
                  <a:lnTo>
                    <a:pt x="11841" y="12682"/>
                  </a:lnTo>
                  <a:cubicBezTo>
                    <a:pt x="11844" y="12679"/>
                    <a:pt x="11847" y="12678"/>
                    <a:pt x="11850" y="12678"/>
                  </a:cubicBezTo>
                  <a:cubicBezTo>
                    <a:pt x="11856" y="12678"/>
                    <a:pt x="11860" y="12682"/>
                    <a:pt x="11860" y="12682"/>
                  </a:cubicBezTo>
                  <a:cubicBezTo>
                    <a:pt x="11860" y="12692"/>
                    <a:pt x="11860" y="12701"/>
                    <a:pt x="11851" y="12701"/>
                  </a:cubicBezTo>
                  <a:cubicBezTo>
                    <a:pt x="11841" y="12711"/>
                    <a:pt x="11841" y="12711"/>
                    <a:pt x="11832" y="12720"/>
                  </a:cubicBezTo>
                  <a:cubicBezTo>
                    <a:pt x="11832" y="12720"/>
                    <a:pt x="11832" y="12730"/>
                    <a:pt x="11822" y="12730"/>
                  </a:cubicBezTo>
                  <a:lnTo>
                    <a:pt x="11794" y="12730"/>
                  </a:lnTo>
                  <a:cubicBezTo>
                    <a:pt x="11794" y="12730"/>
                    <a:pt x="11794" y="12720"/>
                    <a:pt x="11794" y="12720"/>
                  </a:cubicBezTo>
                  <a:cubicBezTo>
                    <a:pt x="11803" y="12720"/>
                    <a:pt x="11803" y="12711"/>
                    <a:pt x="11803" y="12701"/>
                  </a:cubicBezTo>
                  <a:lnTo>
                    <a:pt x="11803" y="12663"/>
                  </a:lnTo>
                  <a:close/>
                  <a:moveTo>
                    <a:pt x="11870" y="12711"/>
                  </a:moveTo>
                  <a:cubicBezTo>
                    <a:pt x="11879" y="12720"/>
                    <a:pt x="11879" y="12720"/>
                    <a:pt x="11879" y="12720"/>
                  </a:cubicBezTo>
                  <a:cubicBezTo>
                    <a:pt x="11879" y="12720"/>
                    <a:pt x="11870" y="12730"/>
                    <a:pt x="11870" y="12730"/>
                  </a:cubicBezTo>
                  <a:lnTo>
                    <a:pt x="11851" y="12730"/>
                  </a:lnTo>
                  <a:cubicBezTo>
                    <a:pt x="11851" y="12720"/>
                    <a:pt x="11860" y="12711"/>
                    <a:pt x="11870" y="12711"/>
                  </a:cubicBezTo>
                  <a:close/>
                  <a:moveTo>
                    <a:pt x="12030" y="12730"/>
                  </a:moveTo>
                  <a:cubicBezTo>
                    <a:pt x="12030" y="12730"/>
                    <a:pt x="12030" y="12739"/>
                    <a:pt x="12030" y="12739"/>
                  </a:cubicBezTo>
                  <a:lnTo>
                    <a:pt x="12021" y="12739"/>
                  </a:lnTo>
                  <a:cubicBezTo>
                    <a:pt x="12021" y="12739"/>
                    <a:pt x="12021" y="12739"/>
                    <a:pt x="12021" y="12730"/>
                  </a:cubicBezTo>
                  <a:close/>
                  <a:moveTo>
                    <a:pt x="62812" y="12673"/>
                  </a:moveTo>
                  <a:cubicBezTo>
                    <a:pt x="62822" y="12673"/>
                    <a:pt x="62841" y="12673"/>
                    <a:pt x="62850" y="12682"/>
                  </a:cubicBezTo>
                  <a:cubicBezTo>
                    <a:pt x="62860" y="12692"/>
                    <a:pt x="62850" y="12701"/>
                    <a:pt x="62841" y="12711"/>
                  </a:cubicBezTo>
                  <a:cubicBezTo>
                    <a:pt x="62831" y="12720"/>
                    <a:pt x="62822" y="12730"/>
                    <a:pt x="62812" y="12739"/>
                  </a:cubicBezTo>
                  <a:cubicBezTo>
                    <a:pt x="62812" y="12711"/>
                    <a:pt x="62803" y="12701"/>
                    <a:pt x="62803" y="12682"/>
                  </a:cubicBezTo>
                  <a:cubicBezTo>
                    <a:pt x="62803" y="12673"/>
                    <a:pt x="62812" y="12673"/>
                    <a:pt x="62812" y="12673"/>
                  </a:cubicBezTo>
                  <a:close/>
                  <a:moveTo>
                    <a:pt x="12021" y="12730"/>
                  </a:moveTo>
                  <a:cubicBezTo>
                    <a:pt x="12012" y="12739"/>
                    <a:pt x="12002" y="12749"/>
                    <a:pt x="12002" y="12749"/>
                  </a:cubicBezTo>
                  <a:cubicBezTo>
                    <a:pt x="11997" y="12753"/>
                    <a:pt x="11995" y="12756"/>
                    <a:pt x="11993" y="12756"/>
                  </a:cubicBezTo>
                  <a:cubicBezTo>
                    <a:pt x="11990" y="12756"/>
                    <a:pt x="11988" y="12753"/>
                    <a:pt x="11983" y="12749"/>
                  </a:cubicBezTo>
                  <a:cubicBezTo>
                    <a:pt x="11993" y="12739"/>
                    <a:pt x="12002" y="12739"/>
                    <a:pt x="12002" y="12730"/>
                  </a:cubicBezTo>
                  <a:close/>
                  <a:moveTo>
                    <a:pt x="63276" y="12644"/>
                  </a:moveTo>
                  <a:cubicBezTo>
                    <a:pt x="63276" y="12682"/>
                    <a:pt x="63285" y="12711"/>
                    <a:pt x="63295" y="12739"/>
                  </a:cubicBezTo>
                  <a:cubicBezTo>
                    <a:pt x="63289" y="12737"/>
                    <a:pt x="63285" y="12736"/>
                    <a:pt x="63281" y="12736"/>
                  </a:cubicBezTo>
                  <a:cubicBezTo>
                    <a:pt x="63263" y="12736"/>
                    <a:pt x="63253" y="12750"/>
                    <a:pt x="63238" y="12758"/>
                  </a:cubicBezTo>
                  <a:cubicBezTo>
                    <a:pt x="63238" y="12749"/>
                    <a:pt x="63238" y="12739"/>
                    <a:pt x="63238" y="12730"/>
                  </a:cubicBezTo>
                  <a:cubicBezTo>
                    <a:pt x="63248" y="12720"/>
                    <a:pt x="63248" y="12711"/>
                    <a:pt x="63229" y="12692"/>
                  </a:cubicBezTo>
                  <a:cubicBezTo>
                    <a:pt x="63257" y="12692"/>
                    <a:pt x="63267" y="12673"/>
                    <a:pt x="63276" y="12644"/>
                  </a:cubicBezTo>
                  <a:close/>
                  <a:moveTo>
                    <a:pt x="11472" y="12730"/>
                  </a:moveTo>
                  <a:cubicBezTo>
                    <a:pt x="11472" y="12739"/>
                    <a:pt x="11472" y="12749"/>
                    <a:pt x="11472" y="12749"/>
                  </a:cubicBezTo>
                  <a:cubicBezTo>
                    <a:pt x="11453" y="12758"/>
                    <a:pt x="11434" y="12767"/>
                    <a:pt x="11415" y="12767"/>
                  </a:cubicBezTo>
                  <a:cubicBezTo>
                    <a:pt x="11406" y="12767"/>
                    <a:pt x="11406" y="12758"/>
                    <a:pt x="11415" y="12758"/>
                  </a:cubicBezTo>
                  <a:cubicBezTo>
                    <a:pt x="11425" y="12739"/>
                    <a:pt x="11453" y="12730"/>
                    <a:pt x="11472" y="12730"/>
                  </a:cubicBezTo>
                  <a:close/>
                  <a:moveTo>
                    <a:pt x="66949" y="12682"/>
                  </a:moveTo>
                  <a:lnTo>
                    <a:pt x="66949" y="12682"/>
                  </a:lnTo>
                  <a:cubicBezTo>
                    <a:pt x="66958" y="12701"/>
                    <a:pt x="66958" y="12701"/>
                    <a:pt x="66911" y="12767"/>
                  </a:cubicBezTo>
                  <a:cubicBezTo>
                    <a:pt x="66892" y="12730"/>
                    <a:pt x="66901" y="12711"/>
                    <a:pt x="66949" y="12682"/>
                  </a:cubicBezTo>
                  <a:close/>
                  <a:moveTo>
                    <a:pt x="67399" y="12392"/>
                  </a:moveTo>
                  <a:cubicBezTo>
                    <a:pt x="67407" y="12392"/>
                    <a:pt x="67416" y="12397"/>
                    <a:pt x="67422" y="12408"/>
                  </a:cubicBezTo>
                  <a:cubicBezTo>
                    <a:pt x="67431" y="12427"/>
                    <a:pt x="67422" y="12427"/>
                    <a:pt x="67412" y="12436"/>
                  </a:cubicBezTo>
                  <a:cubicBezTo>
                    <a:pt x="67403" y="12455"/>
                    <a:pt x="67393" y="12465"/>
                    <a:pt x="67393" y="12483"/>
                  </a:cubicBezTo>
                  <a:cubicBezTo>
                    <a:pt x="67403" y="12493"/>
                    <a:pt x="67403" y="12512"/>
                    <a:pt x="67412" y="12521"/>
                  </a:cubicBezTo>
                  <a:cubicBezTo>
                    <a:pt x="67412" y="12512"/>
                    <a:pt x="67422" y="12502"/>
                    <a:pt x="67431" y="12483"/>
                  </a:cubicBezTo>
                  <a:cubicBezTo>
                    <a:pt x="67431" y="12483"/>
                    <a:pt x="67431" y="12474"/>
                    <a:pt x="67441" y="12465"/>
                  </a:cubicBezTo>
                  <a:cubicBezTo>
                    <a:pt x="67447" y="12458"/>
                    <a:pt x="67459" y="12451"/>
                    <a:pt x="67468" y="12451"/>
                  </a:cubicBezTo>
                  <a:cubicBezTo>
                    <a:pt x="67472" y="12451"/>
                    <a:pt x="67476" y="12452"/>
                    <a:pt x="67479" y="12455"/>
                  </a:cubicBezTo>
                  <a:cubicBezTo>
                    <a:pt x="67498" y="12465"/>
                    <a:pt x="67516" y="12474"/>
                    <a:pt x="67535" y="12493"/>
                  </a:cubicBezTo>
                  <a:cubicBezTo>
                    <a:pt x="67554" y="12502"/>
                    <a:pt x="67573" y="12512"/>
                    <a:pt x="67583" y="12521"/>
                  </a:cubicBezTo>
                  <a:cubicBezTo>
                    <a:pt x="67602" y="12540"/>
                    <a:pt x="67611" y="12550"/>
                    <a:pt x="67621" y="12569"/>
                  </a:cubicBezTo>
                  <a:cubicBezTo>
                    <a:pt x="67611" y="12578"/>
                    <a:pt x="67602" y="12597"/>
                    <a:pt x="67592" y="12607"/>
                  </a:cubicBezTo>
                  <a:lnTo>
                    <a:pt x="67545" y="12588"/>
                  </a:lnTo>
                  <a:lnTo>
                    <a:pt x="67545" y="12588"/>
                  </a:lnTo>
                  <a:cubicBezTo>
                    <a:pt x="67554" y="12597"/>
                    <a:pt x="67554" y="12607"/>
                    <a:pt x="67564" y="12625"/>
                  </a:cubicBezTo>
                  <a:cubicBezTo>
                    <a:pt x="67545" y="12616"/>
                    <a:pt x="67526" y="12607"/>
                    <a:pt x="67507" y="12607"/>
                  </a:cubicBezTo>
                  <a:cubicBezTo>
                    <a:pt x="67516" y="12588"/>
                    <a:pt x="67526" y="12578"/>
                    <a:pt x="67535" y="12569"/>
                  </a:cubicBezTo>
                  <a:lnTo>
                    <a:pt x="67535" y="12569"/>
                  </a:lnTo>
                  <a:lnTo>
                    <a:pt x="67479" y="12578"/>
                  </a:lnTo>
                  <a:cubicBezTo>
                    <a:pt x="67488" y="12616"/>
                    <a:pt x="67488" y="12644"/>
                    <a:pt x="67498" y="12682"/>
                  </a:cubicBezTo>
                  <a:lnTo>
                    <a:pt x="67516" y="12644"/>
                  </a:lnTo>
                  <a:lnTo>
                    <a:pt x="67554" y="12663"/>
                  </a:lnTo>
                  <a:cubicBezTo>
                    <a:pt x="67545" y="12682"/>
                    <a:pt x="67535" y="12701"/>
                    <a:pt x="67526" y="12720"/>
                  </a:cubicBezTo>
                  <a:cubicBezTo>
                    <a:pt x="67510" y="12724"/>
                    <a:pt x="67495" y="12726"/>
                    <a:pt x="67479" y="12726"/>
                  </a:cubicBezTo>
                  <a:cubicBezTo>
                    <a:pt x="67457" y="12726"/>
                    <a:pt x="67435" y="12722"/>
                    <a:pt x="67412" y="12711"/>
                  </a:cubicBezTo>
                  <a:cubicBezTo>
                    <a:pt x="67422" y="12701"/>
                    <a:pt x="67431" y="12682"/>
                    <a:pt x="67431" y="12673"/>
                  </a:cubicBezTo>
                  <a:cubicBezTo>
                    <a:pt x="67431" y="12663"/>
                    <a:pt x="67441" y="12644"/>
                    <a:pt x="67441" y="12635"/>
                  </a:cubicBezTo>
                  <a:cubicBezTo>
                    <a:pt x="67412" y="12625"/>
                    <a:pt x="67393" y="12616"/>
                    <a:pt x="67365" y="12616"/>
                  </a:cubicBezTo>
                  <a:cubicBezTo>
                    <a:pt x="67346" y="12616"/>
                    <a:pt x="67337" y="12635"/>
                    <a:pt x="67337" y="12654"/>
                  </a:cubicBezTo>
                  <a:cubicBezTo>
                    <a:pt x="67337" y="12673"/>
                    <a:pt x="67327" y="12673"/>
                    <a:pt x="67308" y="12673"/>
                  </a:cubicBezTo>
                  <a:cubicBezTo>
                    <a:pt x="67270" y="12663"/>
                    <a:pt x="67242" y="12654"/>
                    <a:pt x="67204" y="12644"/>
                  </a:cubicBezTo>
                  <a:lnTo>
                    <a:pt x="67157" y="12644"/>
                  </a:lnTo>
                  <a:cubicBezTo>
                    <a:pt x="67147" y="12644"/>
                    <a:pt x="67138" y="12654"/>
                    <a:pt x="67138" y="12663"/>
                  </a:cubicBezTo>
                  <a:cubicBezTo>
                    <a:pt x="67100" y="12701"/>
                    <a:pt x="67053" y="12739"/>
                    <a:pt x="67015" y="12767"/>
                  </a:cubicBezTo>
                  <a:cubicBezTo>
                    <a:pt x="67013" y="12769"/>
                    <a:pt x="67011" y="12770"/>
                    <a:pt x="67008" y="12770"/>
                  </a:cubicBezTo>
                  <a:cubicBezTo>
                    <a:pt x="66999" y="12770"/>
                    <a:pt x="66986" y="12758"/>
                    <a:pt x="66986" y="12758"/>
                  </a:cubicBezTo>
                  <a:cubicBezTo>
                    <a:pt x="66986" y="12749"/>
                    <a:pt x="66986" y="12730"/>
                    <a:pt x="66986" y="12720"/>
                  </a:cubicBezTo>
                  <a:cubicBezTo>
                    <a:pt x="66986" y="12711"/>
                    <a:pt x="66986" y="12701"/>
                    <a:pt x="66986" y="12692"/>
                  </a:cubicBezTo>
                  <a:lnTo>
                    <a:pt x="67043" y="12692"/>
                  </a:lnTo>
                  <a:cubicBezTo>
                    <a:pt x="67043" y="12673"/>
                    <a:pt x="67043" y="12644"/>
                    <a:pt x="67043" y="12625"/>
                  </a:cubicBezTo>
                  <a:lnTo>
                    <a:pt x="67034" y="12616"/>
                  </a:lnTo>
                  <a:cubicBezTo>
                    <a:pt x="67053" y="12607"/>
                    <a:pt x="67072" y="12588"/>
                    <a:pt x="67091" y="12578"/>
                  </a:cubicBezTo>
                  <a:lnTo>
                    <a:pt x="67091" y="12625"/>
                  </a:lnTo>
                  <a:lnTo>
                    <a:pt x="67109" y="12635"/>
                  </a:lnTo>
                  <a:cubicBezTo>
                    <a:pt x="67109" y="12616"/>
                    <a:pt x="67109" y="12597"/>
                    <a:pt x="67119" y="12578"/>
                  </a:cubicBezTo>
                  <a:cubicBezTo>
                    <a:pt x="67119" y="12559"/>
                    <a:pt x="67128" y="12550"/>
                    <a:pt x="67138" y="12540"/>
                  </a:cubicBezTo>
                  <a:cubicBezTo>
                    <a:pt x="67157" y="12512"/>
                    <a:pt x="67185" y="12483"/>
                    <a:pt x="67204" y="12455"/>
                  </a:cubicBezTo>
                  <a:cubicBezTo>
                    <a:pt x="67214" y="12483"/>
                    <a:pt x="67223" y="12502"/>
                    <a:pt x="67233" y="12531"/>
                  </a:cubicBezTo>
                  <a:cubicBezTo>
                    <a:pt x="67251" y="12521"/>
                    <a:pt x="67270" y="12512"/>
                    <a:pt x="67270" y="12483"/>
                  </a:cubicBezTo>
                  <a:cubicBezTo>
                    <a:pt x="67270" y="12474"/>
                    <a:pt x="67280" y="12465"/>
                    <a:pt x="67289" y="12455"/>
                  </a:cubicBezTo>
                  <a:cubicBezTo>
                    <a:pt x="67289" y="12455"/>
                    <a:pt x="67299" y="12446"/>
                    <a:pt x="67308" y="12436"/>
                  </a:cubicBezTo>
                  <a:lnTo>
                    <a:pt x="67365" y="12465"/>
                  </a:lnTo>
                  <a:lnTo>
                    <a:pt x="67374" y="12455"/>
                  </a:lnTo>
                  <a:lnTo>
                    <a:pt x="67356" y="12417"/>
                  </a:lnTo>
                  <a:cubicBezTo>
                    <a:pt x="67365" y="12417"/>
                    <a:pt x="67374" y="12408"/>
                    <a:pt x="67384" y="12398"/>
                  </a:cubicBezTo>
                  <a:cubicBezTo>
                    <a:pt x="67388" y="12394"/>
                    <a:pt x="67393" y="12392"/>
                    <a:pt x="67399" y="12392"/>
                  </a:cubicBezTo>
                  <a:close/>
                  <a:moveTo>
                    <a:pt x="11528" y="12763"/>
                  </a:moveTo>
                  <a:cubicBezTo>
                    <a:pt x="11529" y="12763"/>
                    <a:pt x="11529" y="12764"/>
                    <a:pt x="11529" y="12767"/>
                  </a:cubicBezTo>
                  <a:lnTo>
                    <a:pt x="11538" y="12767"/>
                  </a:lnTo>
                  <a:cubicBezTo>
                    <a:pt x="11538" y="12777"/>
                    <a:pt x="11538" y="12777"/>
                    <a:pt x="11538" y="12777"/>
                  </a:cubicBezTo>
                  <a:cubicBezTo>
                    <a:pt x="11529" y="12777"/>
                    <a:pt x="11529" y="12767"/>
                    <a:pt x="11519" y="12767"/>
                  </a:cubicBezTo>
                  <a:cubicBezTo>
                    <a:pt x="11526" y="12767"/>
                    <a:pt x="11528" y="12763"/>
                    <a:pt x="11528" y="12763"/>
                  </a:cubicBezTo>
                  <a:close/>
                  <a:moveTo>
                    <a:pt x="11756" y="12749"/>
                  </a:moveTo>
                  <a:cubicBezTo>
                    <a:pt x="11756" y="12758"/>
                    <a:pt x="11756" y="12767"/>
                    <a:pt x="11747" y="12767"/>
                  </a:cubicBezTo>
                  <a:cubicBezTo>
                    <a:pt x="11737" y="12767"/>
                    <a:pt x="11728" y="12777"/>
                    <a:pt x="11718" y="12777"/>
                  </a:cubicBezTo>
                  <a:cubicBezTo>
                    <a:pt x="11718" y="12767"/>
                    <a:pt x="11737" y="12749"/>
                    <a:pt x="11756" y="12749"/>
                  </a:cubicBezTo>
                  <a:close/>
                  <a:moveTo>
                    <a:pt x="62225" y="12749"/>
                  </a:moveTo>
                  <a:lnTo>
                    <a:pt x="62235" y="12777"/>
                  </a:lnTo>
                  <a:cubicBezTo>
                    <a:pt x="62216" y="12777"/>
                    <a:pt x="62216" y="12767"/>
                    <a:pt x="62216" y="12758"/>
                  </a:cubicBezTo>
                  <a:cubicBezTo>
                    <a:pt x="62216" y="12758"/>
                    <a:pt x="62225" y="12758"/>
                    <a:pt x="62225" y="12749"/>
                  </a:cubicBezTo>
                  <a:close/>
                  <a:moveTo>
                    <a:pt x="12106" y="12635"/>
                  </a:moveTo>
                  <a:cubicBezTo>
                    <a:pt x="12106" y="12644"/>
                    <a:pt x="12116" y="12663"/>
                    <a:pt x="12116" y="12673"/>
                  </a:cubicBezTo>
                  <a:cubicBezTo>
                    <a:pt x="12125" y="12673"/>
                    <a:pt x="12116" y="12682"/>
                    <a:pt x="12116" y="12682"/>
                  </a:cubicBezTo>
                  <a:cubicBezTo>
                    <a:pt x="12116" y="12692"/>
                    <a:pt x="12106" y="12701"/>
                    <a:pt x="12116" y="12711"/>
                  </a:cubicBezTo>
                  <a:lnTo>
                    <a:pt x="12125" y="12701"/>
                  </a:lnTo>
                  <a:lnTo>
                    <a:pt x="12125" y="12701"/>
                  </a:lnTo>
                  <a:cubicBezTo>
                    <a:pt x="12108" y="12736"/>
                    <a:pt x="12067" y="12778"/>
                    <a:pt x="12031" y="12778"/>
                  </a:cubicBezTo>
                  <a:cubicBezTo>
                    <a:pt x="12028" y="12778"/>
                    <a:pt x="12024" y="12778"/>
                    <a:pt x="12021" y="12777"/>
                  </a:cubicBezTo>
                  <a:cubicBezTo>
                    <a:pt x="12040" y="12767"/>
                    <a:pt x="12059" y="12749"/>
                    <a:pt x="12068" y="12730"/>
                  </a:cubicBezTo>
                  <a:cubicBezTo>
                    <a:pt x="12078" y="12720"/>
                    <a:pt x="12078" y="12720"/>
                    <a:pt x="12078" y="12711"/>
                  </a:cubicBezTo>
                  <a:cubicBezTo>
                    <a:pt x="12068" y="12701"/>
                    <a:pt x="12068" y="12701"/>
                    <a:pt x="12068" y="12701"/>
                  </a:cubicBezTo>
                  <a:lnTo>
                    <a:pt x="12078" y="12701"/>
                  </a:lnTo>
                  <a:cubicBezTo>
                    <a:pt x="12087" y="12692"/>
                    <a:pt x="12087" y="12673"/>
                    <a:pt x="12078" y="12663"/>
                  </a:cubicBezTo>
                  <a:lnTo>
                    <a:pt x="12106" y="12635"/>
                  </a:lnTo>
                  <a:close/>
                  <a:moveTo>
                    <a:pt x="67138" y="12720"/>
                  </a:moveTo>
                  <a:cubicBezTo>
                    <a:pt x="67145" y="12768"/>
                    <a:pt x="67142" y="12781"/>
                    <a:pt x="67121" y="12781"/>
                  </a:cubicBezTo>
                  <a:cubicBezTo>
                    <a:pt x="67114" y="12781"/>
                    <a:pt x="67104" y="12780"/>
                    <a:pt x="67091" y="12777"/>
                  </a:cubicBezTo>
                  <a:cubicBezTo>
                    <a:pt x="67100" y="12758"/>
                    <a:pt x="67119" y="12739"/>
                    <a:pt x="67138" y="12720"/>
                  </a:cubicBezTo>
                  <a:close/>
                  <a:moveTo>
                    <a:pt x="11888" y="12764"/>
                  </a:moveTo>
                  <a:cubicBezTo>
                    <a:pt x="11892" y="12764"/>
                    <a:pt x="11895" y="12765"/>
                    <a:pt x="11898" y="12767"/>
                  </a:cubicBezTo>
                  <a:cubicBezTo>
                    <a:pt x="11898" y="12777"/>
                    <a:pt x="11898" y="12786"/>
                    <a:pt x="11898" y="12786"/>
                  </a:cubicBezTo>
                  <a:lnTo>
                    <a:pt x="11860" y="12777"/>
                  </a:lnTo>
                  <a:cubicBezTo>
                    <a:pt x="11867" y="12770"/>
                    <a:pt x="11878" y="12764"/>
                    <a:pt x="11888" y="12764"/>
                  </a:cubicBezTo>
                  <a:close/>
                  <a:moveTo>
                    <a:pt x="66674" y="12739"/>
                  </a:moveTo>
                  <a:cubicBezTo>
                    <a:pt x="66665" y="12758"/>
                    <a:pt x="66655" y="12767"/>
                    <a:pt x="66655" y="12786"/>
                  </a:cubicBezTo>
                  <a:cubicBezTo>
                    <a:pt x="66627" y="12749"/>
                    <a:pt x="66636" y="12739"/>
                    <a:pt x="66674" y="12739"/>
                  </a:cubicBezTo>
                  <a:close/>
                  <a:moveTo>
                    <a:pt x="63437" y="12777"/>
                  </a:moveTo>
                  <a:cubicBezTo>
                    <a:pt x="63437" y="12786"/>
                    <a:pt x="63437" y="12786"/>
                    <a:pt x="63437" y="12796"/>
                  </a:cubicBezTo>
                  <a:cubicBezTo>
                    <a:pt x="63432" y="12801"/>
                    <a:pt x="63427" y="12803"/>
                    <a:pt x="63422" y="12803"/>
                  </a:cubicBezTo>
                  <a:cubicBezTo>
                    <a:pt x="63416" y="12803"/>
                    <a:pt x="63409" y="12801"/>
                    <a:pt x="63399" y="12796"/>
                  </a:cubicBezTo>
                  <a:cubicBezTo>
                    <a:pt x="63409" y="12786"/>
                    <a:pt x="63418" y="12777"/>
                    <a:pt x="63427" y="12777"/>
                  </a:cubicBezTo>
                  <a:close/>
                  <a:moveTo>
                    <a:pt x="10781" y="12313"/>
                  </a:moveTo>
                  <a:cubicBezTo>
                    <a:pt x="10800" y="12313"/>
                    <a:pt x="10819" y="12313"/>
                    <a:pt x="10828" y="12323"/>
                  </a:cubicBezTo>
                  <a:cubicBezTo>
                    <a:pt x="10838" y="12323"/>
                    <a:pt x="10857" y="12323"/>
                    <a:pt x="10866" y="12332"/>
                  </a:cubicBezTo>
                  <a:cubicBezTo>
                    <a:pt x="10876" y="12342"/>
                    <a:pt x="10876" y="12342"/>
                    <a:pt x="10866" y="12360"/>
                  </a:cubicBezTo>
                  <a:lnTo>
                    <a:pt x="10876" y="12360"/>
                  </a:lnTo>
                  <a:cubicBezTo>
                    <a:pt x="10895" y="12370"/>
                    <a:pt x="10904" y="12379"/>
                    <a:pt x="10914" y="12398"/>
                  </a:cubicBezTo>
                  <a:cubicBezTo>
                    <a:pt x="10914" y="12409"/>
                    <a:pt x="10917" y="12414"/>
                    <a:pt x="10921" y="12414"/>
                  </a:cubicBezTo>
                  <a:cubicBezTo>
                    <a:pt x="10925" y="12414"/>
                    <a:pt x="10929" y="12412"/>
                    <a:pt x="10933" y="12408"/>
                  </a:cubicBezTo>
                  <a:cubicBezTo>
                    <a:pt x="10944" y="12397"/>
                    <a:pt x="10948" y="12392"/>
                    <a:pt x="10954" y="12392"/>
                  </a:cubicBezTo>
                  <a:cubicBezTo>
                    <a:pt x="10958" y="12392"/>
                    <a:pt x="10963" y="12394"/>
                    <a:pt x="10970" y="12398"/>
                  </a:cubicBezTo>
                  <a:cubicBezTo>
                    <a:pt x="10980" y="12408"/>
                    <a:pt x="10989" y="12408"/>
                    <a:pt x="10989" y="12408"/>
                  </a:cubicBezTo>
                  <a:cubicBezTo>
                    <a:pt x="11008" y="12417"/>
                    <a:pt x="11018" y="12427"/>
                    <a:pt x="11008" y="12446"/>
                  </a:cubicBezTo>
                  <a:cubicBezTo>
                    <a:pt x="11008" y="12436"/>
                    <a:pt x="10999" y="12436"/>
                    <a:pt x="10999" y="12436"/>
                  </a:cubicBezTo>
                  <a:cubicBezTo>
                    <a:pt x="10989" y="12427"/>
                    <a:pt x="10989" y="12427"/>
                    <a:pt x="10980" y="12427"/>
                  </a:cubicBezTo>
                  <a:cubicBezTo>
                    <a:pt x="10980" y="12427"/>
                    <a:pt x="10970" y="12436"/>
                    <a:pt x="10970" y="12446"/>
                  </a:cubicBezTo>
                  <a:cubicBezTo>
                    <a:pt x="10970" y="12446"/>
                    <a:pt x="10980" y="12455"/>
                    <a:pt x="10980" y="12465"/>
                  </a:cubicBezTo>
                  <a:cubicBezTo>
                    <a:pt x="10980" y="12474"/>
                    <a:pt x="10980" y="12483"/>
                    <a:pt x="10970" y="12483"/>
                  </a:cubicBezTo>
                  <a:cubicBezTo>
                    <a:pt x="10970" y="12483"/>
                    <a:pt x="10970" y="12493"/>
                    <a:pt x="10970" y="12493"/>
                  </a:cubicBezTo>
                  <a:cubicBezTo>
                    <a:pt x="10970" y="12512"/>
                    <a:pt x="10970" y="12521"/>
                    <a:pt x="10980" y="12531"/>
                  </a:cubicBezTo>
                  <a:lnTo>
                    <a:pt x="10999" y="12502"/>
                  </a:lnTo>
                  <a:cubicBezTo>
                    <a:pt x="11008" y="12512"/>
                    <a:pt x="11018" y="12512"/>
                    <a:pt x="11027" y="12521"/>
                  </a:cubicBezTo>
                  <a:lnTo>
                    <a:pt x="10999" y="12521"/>
                  </a:lnTo>
                  <a:cubicBezTo>
                    <a:pt x="10999" y="12531"/>
                    <a:pt x="10999" y="12550"/>
                    <a:pt x="10999" y="12559"/>
                  </a:cubicBezTo>
                  <a:cubicBezTo>
                    <a:pt x="10999" y="12569"/>
                    <a:pt x="10989" y="12569"/>
                    <a:pt x="10989" y="12578"/>
                  </a:cubicBezTo>
                  <a:cubicBezTo>
                    <a:pt x="10980" y="12569"/>
                    <a:pt x="10980" y="12569"/>
                    <a:pt x="10980" y="12559"/>
                  </a:cubicBezTo>
                  <a:cubicBezTo>
                    <a:pt x="10970" y="12559"/>
                    <a:pt x="10970" y="12550"/>
                    <a:pt x="10970" y="12550"/>
                  </a:cubicBezTo>
                  <a:lnTo>
                    <a:pt x="10970" y="12550"/>
                  </a:lnTo>
                  <a:cubicBezTo>
                    <a:pt x="10961" y="12559"/>
                    <a:pt x="10961" y="12588"/>
                    <a:pt x="10980" y="12597"/>
                  </a:cubicBezTo>
                  <a:lnTo>
                    <a:pt x="10989" y="12588"/>
                  </a:lnTo>
                  <a:cubicBezTo>
                    <a:pt x="10999" y="12597"/>
                    <a:pt x="10999" y="12607"/>
                    <a:pt x="11008" y="12607"/>
                  </a:cubicBezTo>
                  <a:cubicBezTo>
                    <a:pt x="11018" y="12616"/>
                    <a:pt x="11018" y="12616"/>
                    <a:pt x="11027" y="12616"/>
                  </a:cubicBezTo>
                  <a:cubicBezTo>
                    <a:pt x="11037" y="12625"/>
                    <a:pt x="11037" y="12635"/>
                    <a:pt x="11027" y="12644"/>
                  </a:cubicBezTo>
                  <a:cubicBezTo>
                    <a:pt x="11027" y="12644"/>
                    <a:pt x="11027" y="12654"/>
                    <a:pt x="11018" y="12663"/>
                  </a:cubicBezTo>
                  <a:lnTo>
                    <a:pt x="11027" y="12663"/>
                  </a:lnTo>
                  <a:cubicBezTo>
                    <a:pt x="11030" y="12661"/>
                    <a:pt x="11033" y="12659"/>
                    <a:pt x="11035" y="12659"/>
                  </a:cubicBezTo>
                  <a:cubicBezTo>
                    <a:pt x="11041" y="12659"/>
                    <a:pt x="11046" y="12666"/>
                    <a:pt x="11046" y="12673"/>
                  </a:cubicBezTo>
                  <a:cubicBezTo>
                    <a:pt x="11046" y="12682"/>
                    <a:pt x="11037" y="12682"/>
                    <a:pt x="11037" y="12682"/>
                  </a:cubicBezTo>
                  <a:cubicBezTo>
                    <a:pt x="11027" y="12682"/>
                    <a:pt x="11018" y="12692"/>
                    <a:pt x="11008" y="12701"/>
                  </a:cubicBezTo>
                  <a:cubicBezTo>
                    <a:pt x="10999" y="12711"/>
                    <a:pt x="10989" y="12720"/>
                    <a:pt x="10980" y="12730"/>
                  </a:cubicBezTo>
                  <a:lnTo>
                    <a:pt x="10989" y="12749"/>
                  </a:lnTo>
                  <a:cubicBezTo>
                    <a:pt x="10980" y="12749"/>
                    <a:pt x="10970" y="12758"/>
                    <a:pt x="10970" y="12767"/>
                  </a:cubicBezTo>
                  <a:cubicBezTo>
                    <a:pt x="10961" y="12777"/>
                    <a:pt x="10961" y="12786"/>
                    <a:pt x="10961" y="12805"/>
                  </a:cubicBezTo>
                  <a:cubicBezTo>
                    <a:pt x="10961" y="12796"/>
                    <a:pt x="10961" y="12796"/>
                    <a:pt x="10951" y="12786"/>
                  </a:cubicBezTo>
                  <a:cubicBezTo>
                    <a:pt x="10951" y="12786"/>
                    <a:pt x="10951" y="12777"/>
                    <a:pt x="10951" y="12767"/>
                  </a:cubicBezTo>
                  <a:cubicBezTo>
                    <a:pt x="10951" y="12767"/>
                    <a:pt x="10951" y="12758"/>
                    <a:pt x="10951" y="12758"/>
                  </a:cubicBezTo>
                  <a:cubicBezTo>
                    <a:pt x="10942" y="12758"/>
                    <a:pt x="10942" y="12749"/>
                    <a:pt x="10942" y="12739"/>
                  </a:cubicBezTo>
                  <a:cubicBezTo>
                    <a:pt x="10942" y="12730"/>
                    <a:pt x="10933" y="12730"/>
                    <a:pt x="10933" y="12720"/>
                  </a:cubicBezTo>
                  <a:cubicBezTo>
                    <a:pt x="10933" y="12711"/>
                    <a:pt x="10914" y="12701"/>
                    <a:pt x="10933" y="12692"/>
                  </a:cubicBezTo>
                  <a:lnTo>
                    <a:pt x="10923" y="12692"/>
                  </a:lnTo>
                  <a:cubicBezTo>
                    <a:pt x="10923" y="12663"/>
                    <a:pt x="10914" y="12644"/>
                    <a:pt x="10914" y="12625"/>
                  </a:cubicBezTo>
                  <a:cubicBezTo>
                    <a:pt x="10914" y="12616"/>
                    <a:pt x="10914" y="12616"/>
                    <a:pt x="10904" y="12607"/>
                  </a:cubicBezTo>
                  <a:cubicBezTo>
                    <a:pt x="10904" y="12607"/>
                    <a:pt x="10895" y="12597"/>
                    <a:pt x="10895" y="12597"/>
                  </a:cubicBezTo>
                  <a:cubicBezTo>
                    <a:pt x="10885" y="12588"/>
                    <a:pt x="10885" y="12578"/>
                    <a:pt x="10876" y="12569"/>
                  </a:cubicBezTo>
                  <a:cubicBezTo>
                    <a:pt x="10868" y="12573"/>
                    <a:pt x="10863" y="12575"/>
                    <a:pt x="10860" y="12575"/>
                  </a:cubicBezTo>
                  <a:cubicBezTo>
                    <a:pt x="10855" y="12575"/>
                    <a:pt x="10853" y="12570"/>
                    <a:pt x="10847" y="12559"/>
                  </a:cubicBezTo>
                  <a:cubicBezTo>
                    <a:pt x="10847" y="12559"/>
                    <a:pt x="10847" y="12559"/>
                    <a:pt x="10847" y="12550"/>
                  </a:cubicBezTo>
                  <a:cubicBezTo>
                    <a:pt x="10847" y="12550"/>
                    <a:pt x="10843" y="12546"/>
                    <a:pt x="10840" y="12546"/>
                  </a:cubicBezTo>
                  <a:cubicBezTo>
                    <a:pt x="10839" y="12546"/>
                    <a:pt x="10838" y="12547"/>
                    <a:pt x="10838" y="12550"/>
                  </a:cubicBezTo>
                  <a:cubicBezTo>
                    <a:pt x="10828" y="12550"/>
                    <a:pt x="10828" y="12540"/>
                    <a:pt x="10828" y="12531"/>
                  </a:cubicBezTo>
                  <a:cubicBezTo>
                    <a:pt x="10822" y="12524"/>
                    <a:pt x="10815" y="12517"/>
                    <a:pt x="10808" y="12517"/>
                  </a:cubicBezTo>
                  <a:cubicBezTo>
                    <a:pt x="10806" y="12517"/>
                    <a:pt x="10803" y="12519"/>
                    <a:pt x="10800" y="12521"/>
                  </a:cubicBezTo>
                  <a:cubicBezTo>
                    <a:pt x="10797" y="12525"/>
                    <a:pt x="10795" y="12526"/>
                    <a:pt x="10793" y="12526"/>
                  </a:cubicBezTo>
                  <a:cubicBezTo>
                    <a:pt x="10789" y="12526"/>
                    <a:pt x="10787" y="12521"/>
                    <a:pt x="10781" y="12521"/>
                  </a:cubicBezTo>
                  <a:cubicBezTo>
                    <a:pt x="10781" y="12512"/>
                    <a:pt x="10781" y="12512"/>
                    <a:pt x="10772" y="12502"/>
                  </a:cubicBezTo>
                  <a:cubicBezTo>
                    <a:pt x="10772" y="12512"/>
                    <a:pt x="10772" y="12521"/>
                    <a:pt x="10772" y="12521"/>
                  </a:cubicBezTo>
                  <a:cubicBezTo>
                    <a:pt x="10772" y="12540"/>
                    <a:pt x="10772" y="12550"/>
                    <a:pt x="10772" y="12569"/>
                  </a:cubicBezTo>
                  <a:cubicBezTo>
                    <a:pt x="10772" y="12569"/>
                    <a:pt x="10772" y="12578"/>
                    <a:pt x="10762" y="12578"/>
                  </a:cubicBezTo>
                  <a:cubicBezTo>
                    <a:pt x="10762" y="12578"/>
                    <a:pt x="10762" y="12578"/>
                    <a:pt x="10762" y="12569"/>
                  </a:cubicBezTo>
                  <a:cubicBezTo>
                    <a:pt x="10762" y="12569"/>
                    <a:pt x="10762" y="12569"/>
                    <a:pt x="10753" y="12559"/>
                  </a:cubicBezTo>
                  <a:cubicBezTo>
                    <a:pt x="10743" y="12502"/>
                    <a:pt x="10724" y="12436"/>
                    <a:pt x="10705" y="12379"/>
                  </a:cubicBezTo>
                  <a:lnTo>
                    <a:pt x="10715" y="12379"/>
                  </a:lnTo>
                  <a:cubicBezTo>
                    <a:pt x="10715" y="12379"/>
                    <a:pt x="10715" y="12370"/>
                    <a:pt x="10705" y="12370"/>
                  </a:cubicBezTo>
                  <a:cubicBezTo>
                    <a:pt x="10705" y="12360"/>
                    <a:pt x="10696" y="12342"/>
                    <a:pt x="10696" y="12323"/>
                  </a:cubicBezTo>
                  <a:lnTo>
                    <a:pt x="10705" y="12323"/>
                  </a:lnTo>
                  <a:cubicBezTo>
                    <a:pt x="10715" y="12323"/>
                    <a:pt x="10734" y="12332"/>
                    <a:pt x="10743" y="12332"/>
                  </a:cubicBezTo>
                  <a:lnTo>
                    <a:pt x="10753" y="12342"/>
                  </a:lnTo>
                  <a:lnTo>
                    <a:pt x="10762" y="12342"/>
                  </a:lnTo>
                  <a:lnTo>
                    <a:pt x="10734" y="12313"/>
                  </a:lnTo>
                  <a:close/>
                  <a:moveTo>
                    <a:pt x="12097" y="12786"/>
                  </a:moveTo>
                  <a:lnTo>
                    <a:pt x="12106" y="12796"/>
                  </a:lnTo>
                  <a:cubicBezTo>
                    <a:pt x="12106" y="12796"/>
                    <a:pt x="12106" y="12805"/>
                    <a:pt x="12106" y="12805"/>
                  </a:cubicBezTo>
                  <a:cubicBezTo>
                    <a:pt x="12097" y="12796"/>
                    <a:pt x="12097" y="12796"/>
                    <a:pt x="12087" y="12796"/>
                  </a:cubicBezTo>
                  <a:lnTo>
                    <a:pt x="12097" y="12786"/>
                  </a:lnTo>
                  <a:close/>
                  <a:moveTo>
                    <a:pt x="66816" y="12644"/>
                  </a:moveTo>
                  <a:cubicBezTo>
                    <a:pt x="66826" y="12673"/>
                    <a:pt x="66835" y="12692"/>
                    <a:pt x="66844" y="12711"/>
                  </a:cubicBezTo>
                  <a:lnTo>
                    <a:pt x="66835" y="12711"/>
                  </a:lnTo>
                  <a:cubicBezTo>
                    <a:pt x="66826" y="12720"/>
                    <a:pt x="66816" y="12730"/>
                    <a:pt x="66807" y="12739"/>
                  </a:cubicBezTo>
                  <a:cubicBezTo>
                    <a:pt x="66807" y="12749"/>
                    <a:pt x="66807" y="12767"/>
                    <a:pt x="66797" y="12777"/>
                  </a:cubicBezTo>
                  <a:cubicBezTo>
                    <a:pt x="66790" y="12784"/>
                    <a:pt x="66779" y="12790"/>
                    <a:pt x="66770" y="12790"/>
                  </a:cubicBezTo>
                  <a:cubicBezTo>
                    <a:pt x="66766" y="12790"/>
                    <a:pt x="66762" y="12789"/>
                    <a:pt x="66759" y="12786"/>
                  </a:cubicBezTo>
                  <a:cubicBezTo>
                    <a:pt x="66750" y="12786"/>
                    <a:pt x="66740" y="12805"/>
                    <a:pt x="66731" y="12805"/>
                  </a:cubicBezTo>
                  <a:cubicBezTo>
                    <a:pt x="66731" y="12805"/>
                    <a:pt x="66721" y="12796"/>
                    <a:pt x="66712" y="12796"/>
                  </a:cubicBezTo>
                  <a:cubicBezTo>
                    <a:pt x="66693" y="12786"/>
                    <a:pt x="66684" y="12767"/>
                    <a:pt x="66693" y="12749"/>
                  </a:cubicBezTo>
                  <a:cubicBezTo>
                    <a:pt x="66693" y="12711"/>
                    <a:pt x="66712" y="12673"/>
                    <a:pt x="66750" y="12654"/>
                  </a:cubicBezTo>
                  <a:lnTo>
                    <a:pt x="66750" y="12654"/>
                  </a:lnTo>
                  <a:cubicBezTo>
                    <a:pt x="66731" y="12682"/>
                    <a:pt x="66721" y="12701"/>
                    <a:pt x="66702" y="12739"/>
                  </a:cubicBezTo>
                  <a:cubicBezTo>
                    <a:pt x="66740" y="12701"/>
                    <a:pt x="66778" y="12673"/>
                    <a:pt x="66816" y="12644"/>
                  </a:cubicBezTo>
                  <a:close/>
                  <a:moveTo>
                    <a:pt x="11813" y="12786"/>
                  </a:moveTo>
                  <a:lnTo>
                    <a:pt x="11813" y="12796"/>
                  </a:lnTo>
                  <a:cubicBezTo>
                    <a:pt x="11803" y="12796"/>
                    <a:pt x="11794" y="12805"/>
                    <a:pt x="11784" y="12815"/>
                  </a:cubicBezTo>
                  <a:lnTo>
                    <a:pt x="11775" y="12815"/>
                  </a:lnTo>
                  <a:cubicBezTo>
                    <a:pt x="11775" y="12815"/>
                    <a:pt x="11775" y="12805"/>
                    <a:pt x="11775" y="12805"/>
                  </a:cubicBezTo>
                  <a:cubicBezTo>
                    <a:pt x="11784" y="12796"/>
                    <a:pt x="11794" y="12796"/>
                    <a:pt x="11813" y="12786"/>
                  </a:cubicBezTo>
                  <a:close/>
                  <a:moveTo>
                    <a:pt x="11851" y="12796"/>
                  </a:moveTo>
                  <a:lnTo>
                    <a:pt x="11851" y="12805"/>
                  </a:lnTo>
                  <a:cubicBezTo>
                    <a:pt x="11851" y="12815"/>
                    <a:pt x="11841" y="12815"/>
                    <a:pt x="11841" y="12815"/>
                  </a:cubicBezTo>
                  <a:lnTo>
                    <a:pt x="11822" y="12815"/>
                  </a:lnTo>
                  <a:lnTo>
                    <a:pt x="11832" y="12805"/>
                  </a:lnTo>
                  <a:lnTo>
                    <a:pt x="11851" y="12796"/>
                  </a:lnTo>
                  <a:close/>
                  <a:moveTo>
                    <a:pt x="11632" y="12729"/>
                  </a:moveTo>
                  <a:cubicBezTo>
                    <a:pt x="11658" y="12729"/>
                    <a:pt x="11685" y="12737"/>
                    <a:pt x="11709" y="12749"/>
                  </a:cubicBezTo>
                  <a:cubicBezTo>
                    <a:pt x="11699" y="12758"/>
                    <a:pt x="11699" y="12758"/>
                    <a:pt x="11690" y="12767"/>
                  </a:cubicBezTo>
                  <a:cubicBezTo>
                    <a:pt x="11690" y="12767"/>
                    <a:pt x="11680" y="12777"/>
                    <a:pt x="11680" y="12777"/>
                  </a:cubicBezTo>
                  <a:cubicBezTo>
                    <a:pt x="11675" y="12774"/>
                    <a:pt x="11671" y="12773"/>
                    <a:pt x="11668" y="12773"/>
                  </a:cubicBezTo>
                  <a:cubicBezTo>
                    <a:pt x="11661" y="12773"/>
                    <a:pt x="11661" y="12780"/>
                    <a:pt x="11661" y="12786"/>
                  </a:cubicBezTo>
                  <a:cubicBezTo>
                    <a:pt x="11661" y="12786"/>
                    <a:pt x="11652" y="12796"/>
                    <a:pt x="11652" y="12796"/>
                  </a:cubicBezTo>
                  <a:cubicBezTo>
                    <a:pt x="11652" y="12815"/>
                    <a:pt x="11633" y="12815"/>
                    <a:pt x="11623" y="12824"/>
                  </a:cubicBezTo>
                  <a:cubicBezTo>
                    <a:pt x="11623" y="12824"/>
                    <a:pt x="11614" y="12815"/>
                    <a:pt x="11614" y="12815"/>
                  </a:cubicBezTo>
                  <a:lnTo>
                    <a:pt x="11605" y="12815"/>
                  </a:lnTo>
                  <a:cubicBezTo>
                    <a:pt x="11605" y="12815"/>
                    <a:pt x="11595" y="12805"/>
                    <a:pt x="11595" y="12805"/>
                  </a:cubicBezTo>
                  <a:cubicBezTo>
                    <a:pt x="11595" y="12796"/>
                    <a:pt x="11586" y="12786"/>
                    <a:pt x="11586" y="12786"/>
                  </a:cubicBezTo>
                  <a:cubicBezTo>
                    <a:pt x="11576" y="12777"/>
                    <a:pt x="11576" y="12767"/>
                    <a:pt x="11586" y="12758"/>
                  </a:cubicBezTo>
                  <a:cubicBezTo>
                    <a:pt x="11586" y="12758"/>
                    <a:pt x="11586" y="12749"/>
                    <a:pt x="11586" y="12739"/>
                  </a:cubicBezTo>
                  <a:cubicBezTo>
                    <a:pt x="11600" y="12732"/>
                    <a:pt x="11616" y="12729"/>
                    <a:pt x="11632" y="12729"/>
                  </a:cubicBezTo>
                  <a:close/>
                  <a:moveTo>
                    <a:pt x="11945" y="12777"/>
                  </a:moveTo>
                  <a:cubicBezTo>
                    <a:pt x="11945" y="12777"/>
                    <a:pt x="11955" y="12786"/>
                    <a:pt x="11955" y="12786"/>
                  </a:cubicBezTo>
                  <a:cubicBezTo>
                    <a:pt x="11964" y="12796"/>
                    <a:pt x="11964" y="12796"/>
                    <a:pt x="11964" y="12805"/>
                  </a:cubicBezTo>
                  <a:cubicBezTo>
                    <a:pt x="11974" y="12796"/>
                    <a:pt x="11983" y="12796"/>
                    <a:pt x="11993" y="12786"/>
                  </a:cubicBezTo>
                  <a:lnTo>
                    <a:pt x="12021" y="12786"/>
                  </a:lnTo>
                  <a:cubicBezTo>
                    <a:pt x="12012" y="12805"/>
                    <a:pt x="12002" y="12815"/>
                    <a:pt x="11993" y="12824"/>
                  </a:cubicBezTo>
                  <a:cubicBezTo>
                    <a:pt x="11993" y="12824"/>
                    <a:pt x="11983" y="12834"/>
                    <a:pt x="11983" y="12834"/>
                  </a:cubicBezTo>
                  <a:cubicBezTo>
                    <a:pt x="11964" y="12824"/>
                    <a:pt x="11945" y="12815"/>
                    <a:pt x="11926" y="12805"/>
                  </a:cubicBezTo>
                  <a:cubicBezTo>
                    <a:pt x="11926" y="12796"/>
                    <a:pt x="11926" y="12796"/>
                    <a:pt x="11926" y="12786"/>
                  </a:cubicBezTo>
                  <a:cubicBezTo>
                    <a:pt x="11936" y="12777"/>
                    <a:pt x="11936" y="12777"/>
                    <a:pt x="11945" y="12777"/>
                  </a:cubicBezTo>
                  <a:close/>
                  <a:moveTo>
                    <a:pt x="63181" y="12796"/>
                  </a:moveTo>
                  <a:lnTo>
                    <a:pt x="63191" y="12805"/>
                  </a:lnTo>
                  <a:lnTo>
                    <a:pt x="63162" y="12834"/>
                  </a:lnTo>
                  <a:lnTo>
                    <a:pt x="63153" y="12824"/>
                  </a:lnTo>
                  <a:cubicBezTo>
                    <a:pt x="63162" y="12815"/>
                    <a:pt x="63172" y="12805"/>
                    <a:pt x="63181" y="12796"/>
                  </a:cubicBezTo>
                  <a:close/>
                  <a:moveTo>
                    <a:pt x="66635" y="12631"/>
                  </a:moveTo>
                  <a:cubicBezTo>
                    <a:pt x="66639" y="12631"/>
                    <a:pt x="66643" y="12632"/>
                    <a:pt x="66646" y="12635"/>
                  </a:cubicBezTo>
                  <a:cubicBezTo>
                    <a:pt x="66655" y="12644"/>
                    <a:pt x="66665" y="12663"/>
                    <a:pt x="66665" y="12673"/>
                  </a:cubicBezTo>
                  <a:cubicBezTo>
                    <a:pt x="66665" y="12682"/>
                    <a:pt x="66665" y="12692"/>
                    <a:pt x="66655" y="12701"/>
                  </a:cubicBezTo>
                  <a:cubicBezTo>
                    <a:pt x="66646" y="12720"/>
                    <a:pt x="66636" y="12720"/>
                    <a:pt x="66617" y="12730"/>
                  </a:cubicBezTo>
                  <a:cubicBezTo>
                    <a:pt x="66598" y="12749"/>
                    <a:pt x="66579" y="12786"/>
                    <a:pt x="66551" y="12786"/>
                  </a:cubicBezTo>
                  <a:lnTo>
                    <a:pt x="66485" y="12786"/>
                  </a:lnTo>
                  <a:lnTo>
                    <a:pt x="66485" y="12796"/>
                  </a:lnTo>
                  <a:lnTo>
                    <a:pt x="66532" y="12815"/>
                  </a:lnTo>
                  <a:cubicBezTo>
                    <a:pt x="66504" y="12824"/>
                    <a:pt x="66485" y="12834"/>
                    <a:pt x="66456" y="12834"/>
                  </a:cubicBezTo>
                  <a:cubicBezTo>
                    <a:pt x="66437" y="12834"/>
                    <a:pt x="66428" y="12815"/>
                    <a:pt x="66409" y="12796"/>
                  </a:cubicBezTo>
                  <a:cubicBezTo>
                    <a:pt x="66466" y="12786"/>
                    <a:pt x="66523" y="12767"/>
                    <a:pt x="66504" y="12692"/>
                  </a:cubicBezTo>
                  <a:lnTo>
                    <a:pt x="66513" y="12692"/>
                  </a:lnTo>
                  <a:lnTo>
                    <a:pt x="66532" y="12730"/>
                  </a:lnTo>
                  <a:cubicBezTo>
                    <a:pt x="66542" y="12730"/>
                    <a:pt x="66551" y="12720"/>
                    <a:pt x="66560" y="12720"/>
                  </a:cubicBezTo>
                  <a:cubicBezTo>
                    <a:pt x="66560" y="12711"/>
                    <a:pt x="66570" y="12701"/>
                    <a:pt x="66570" y="12692"/>
                  </a:cubicBezTo>
                  <a:cubicBezTo>
                    <a:pt x="66589" y="12682"/>
                    <a:pt x="66598" y="12663"/>
                    <a:pt x="66608" y="12644"/>
                  </a:cubicBezTo>
                  <a:cubicBezTo>
                    <a:pt x="66614" y="12638"/>
                    <a:pt x="66626" y="12631"/>
                    <a:pt x="66635" y="12631"/>
                  </a:cubicBezTo>
                  <a:close/>
                  <a:moveTo>
                    <a:pt x="10923" y="12815"/>
                  </a:moveTo>
                  <a:cubicBezTo>
                    <a:pt x="10933" y="12834"/>
                    <a:pt x="10933" y="12843"/>
                    <a:pt x="10923" y="12843"/>
                  </a:cubicBezTo>
                  <a:lnTo>
                    <a:pt x="10923" y="12815"/>
                  </a:lnTo>
                  <a:close/>
                  <a:moveTo>
                    <a:pt x="11728" y="12815"/>
                  </a:moveTo>
                  <a:cubicBezTo>
                    <a:pt x="11728" y="12815"/>
                    <a:pt x="11737" y="12824"/>
                    <a:pt x="11737" y="12834"/>
                  </a:cubicBezTo>
                  <a:cubicBezTo>
                    <a:pt x="11737" y="12834"/>
                    <a:pt x="11728" y="12843"/>
                    <a:pt x="11728" y="12843"/>
                  </a:cubicBezTo>
                  <a:cubicBezTo>
                    <a:pt x="11718" y="12843"/>
                    <a:pt x="11709" y="12843"/>
                    <a:pt x="11709" y="12834"/>
                  </a:cubicBezTo>
                  <a:cubicBezTo>
                    <a:pt x="11709" y="12824"/>
                    <a:pt x="11718" y="12815"/>
                    <a:pt x="11728" y="12815"/>
                  </a:cubicBezTo>
                  <a:close/>
                  <a:moveTo>
                    <a:pt x="62585" y="12824"/>
                  </a:moveTo>
                  <a:cubicBezTo>
                    <a:pt x="62585" y="12834"/>
                    <a:pt x="62576" y="12843"/>
                    <a:pt x="62576" y="12843"/>
                  </a:cubicBezTo>
                  <a:cubicBezTo>
                    <a:pt x="62566" y="12843"/>
                    <a:pt x="62557" y="12834"/>
                    <a:pt x="62547" y="12834"/>
                  </a:cubicBezTo>
                  <a:lnTo>
                    <a:pt x="62547" y="12824"/>
                  </a:lnTo>
                  <a:close/>
                  <a:moveTo>
                    <a:pt x="62680" y="12805"/>
                  </a:moveTo>
                  <a:cubicBezTo>
                    <a:pt x="62689" y="12805"/>
                    <a:pt x="62689" y="12815"/>
                    <a:pt x="62699" y="12815"/>
                  </a:cubicBezTo>
                  <a:lnTo>
                    <a:pt x="62670" y="12843"/>
                  </a:lnTo>
                  <a:lnTo>
                    <a:pt x="62661" y="12824"/>
                  </a:lnTo>
                  <a:cubicBezTo>
                    <a:pt x="62661" y="12815"/>
                    <a:pt x="62670" y="12815"/>
                    <a:pt x="62680" y="12805"/>
                  </a:cubicBezTo>
                  <a:close/>
                  <a:moveTo>
                    <a:pt x="11680" y="12834"/>
                  </a:moveTo>
                  <a:lnTo>
                    <a:pt x="11690" y="12853"/>
                  </a:lnTo>
                  <a:lnTo>
                    <a:pt x="11671" y="12853"/>
                  </a:lnTo>
                  <a:lnTo>
                    <a:pt x="11680" y="12834"/>
                  </a:lnTo>
                  <a:close/>
                  <a:moveTo>
                    <a:pt x="63420" y="12813"/>
                  </a:moveTo>
                  <a:cubicBezTo>
                    <a:pt x="63422" y="12813"/>
                    <a:pt x="63425" y="12813"/>
                    <a:pt x="63427" y="12815"/>
                  </a:cubicBezTo>
                  <a:lnTo>
                    <a:pt x="63465" y="12815"/>
                  </a:lnTo>
                  <a:lnTo>
                    <a:pt x="63465" y="12824"/>
                  </a:lnTo>
                  <a:cubicBezTo>
                    <a:pt x="63456" y="12834"/>
                    <a:pt x="63437" y="12843"/>
                    <a:pt x="63418" y="12853"/>
                  </a:cubicBezTo>
                  <a:cubicBezTo>
                    <a:pt x="63413" y="12857"/>
                    <a:pt x="63411" y="12860"/>
                    <a:pt x="63409" y="12860"/>
                  </a:cubicBezTo>
                  <a:cubicBezTo>
                    <a:pt x="63406" y="12860"/>
                    <a:pt x="63404" y="12857"/>
                    <a:pt x="63399" y="12853"/>
                  </a:cubicBezTo>
                  <a:cubicBezTo>
                    <a:pt x="63391" y="12836"/>
                    <a:pt x="63404" y="12813"/>
                    <a:pt x="63420" y="12813"/>
                  </a:cubicBezTo>
                  <a:close/>
                  <a:moveTo>
                    <a:pt x="11037" y="12720"/>
                  </a:moveTo>
                  <a:lnTo>
                    <a:pt x="11037" y="12720"/>
                  </a:lnTo>
                  <a:cubicBezTo>
                    <a:pt x="11046" y="12739"/>
                    <a:pt x="11046" y="12749"/>
                    <a:pt x="11027" y="12758"/>
                  </a:cubicBezTo>
                  <a:lnTo>
                    <a:pt x="11018" y="12758"/>
                  </a:lnTo>
                  <a:cubicBezTo>
                    <a:pt x="11008" y="12758"/>
                    <a:pt x="11008" y="12767"/>
                    <a:pt x="11018" y="12777"/>
                  </a:cubicBezTo>
                  <a:cubicBezTo>
                    <a:pt x="11018" y="12777"/>
                    <a:pt x="11027" y="12786"/>
                    <a:pt x="11027" y="12786"/>
                  </a:cubicBezTo>
                  <a:cubicBezTo>
                    <a:pt x="11037" y="12796"/>
                    <a:pt x="11046" y="12815"/>
                    <a:pt x="11037" y="12824"/>
                  </a:cubicBezTo>
                  <a:cubicBezTo>
                    <a:pt x="11037" y="12834"/>
                    <a:pt x="11027" y="12834"/>
                    <a:pt x="11027" y="12843"/>
                  </a:cubicBezTo>
                  <a:cubicBezTo>
                    <a:pt x="11027" y="12853"/>
                    <a:pt x="11018" y="12853"/>
                    <a:pt x="11018" y="12862"/>
                  </a:cubicBezTo>
                  <a:cubicBezTo>
                    <a:pt x="11013" y="12867"/>
                    <a:pt x="11006" y="12869"/>
                    <a:pt x="10999" y="12869"/>
                  </a:cubicBezTo>
                  <a:cubicBezTo>
                    <a:pt x="10992" y="12869"/>
                    <a:pt x="10985" y="12867"/>
                    <a:pt x="10980" y="12862"/>
                  </a:cubicBezTo>
                  <a:lnTo>
                    <a:pt x="10951" y="12872"/>
                  </a:lnTo>
                  <a:lnTo>
                    <a:pt x="10942" y="12853"/>
                  </a:lnTo>
                  <a:lnTo>
                    <a:pt x="10942" y="12853"/>
                  </a:lnTo>
                  <a:lnTo>
                    <a:pt x="10961" y="12862"/>
                  </a:lnTo>
                  <a:cubicBezTo>
                    <a:pt x="10961" y="12843"/>
                    <a:pt x="10970" y="12834"/>
                    <a:pt x="10970" y="12824"/>
                  </a:cubicBezTo>
                  <a:cubicBezTo>
                    <a:pt x="10970" y="12815"/>
                    <a:pt x="10970" y="12815"/>
                    <a:pt x="10970" y="12805"/>
                  </a:cubicBezTo>
                  <a:cubicBezTo>
                    <a:pt x="10989" y="12786"/>
                    <a:pt x="11008" y="12767"/>
                    <a:pt x="11018" y="12739"/>
                  </a:cubicBezTo>
                  <a:cubicBezTo>
                    <a:pt x="11027" y="12739"/>
                    <a:pt x="11027" y="12730"/>
                    <a:pt x="11037" y="12720"/>
                  </a:cubicBezTo>
                  <a:close/>
                  <a:moveTo>
                    <a:pt x="11358" y="12625"/>
                  </a:moveTo>
                  <a:cubicBezTo>
                    <a:pt x="11358" y="12625"/>
                    <a:pt x="11368" y="12635"/>
                    <a:pt x="11368" y="12635"/>
                  </a:cubicBezTo>
                  <a:cubicBezTo>
                    <a:pt x="11368" y="12654"/>
                    <a:pt x="11358" y="12682"/>
                    <a:pt x="11340" y="12692"/>
                  </a:cubicBezTo>
                  <a:cubicBezTo>
                    <a:pt x="11330" y="12692"/>
                    <a:pt x="11330" y="12692"/>
                    <a:pt x="11330" y="12701"/>
                  </a:cubicBezTo>
                  <a:lnTo>
                    <a:pt x="11377" y="12682"/>
                  </a:lnTo>
                  <a:cubicBezTo>
                    <a:pt x="11377" y="12701"/>
                    <a:pt x="11377" y="12711"/>
                    <a:pt x="11377" y="12730"/>
                  </a:cubicBezTo>
                  <a:cubicBezTo>
                    <a:pt x="11372" y="12741"/>
                    <a:pt x="11366" y="12749"/>
                    <a:pt x="11358" y="12749"/>
                  </a:cubicBezTo>
                  <a:cubicBezTo>
                    <a:pt x="11353" y="12749"/>
                    <a:pt x="11347" y="12746"/>
                    <a:pt x="11340" y="12739"/>
                  </a:cubicBezTo>
                  <a:cubicBezTo>
                    <a:pt x="11330" y="12739"/>
                    <a:pt x="11330" y="12730"/>
                    <a:pt x="11321" y="12730"/>
                  </a:cubicBezTo>
                  <a:cubicBezTo>
                    <a:pt x="11311" y="12730"/>
                    <a:pt x="11311" y="12739"/>
                    <a:pt x="11311" y="12749"/>
                  </a:cubicBezTo>
                  <a:lnTo>
                    <a:pt x="11302" y="12749"/>
                  </a:lnTo>
                  <a:cubicBezTo>
                    <a:pt x="11302" y="12749"/>
                    <a:pt x="11302" y="12739"/>
                    <a:pt x="11302" y="12739"/>
                  </a:cubicBezTo>
                  <a:cubicBezTo>
                    <a:pt x="11302" y="12739"/>
                    <a:pt x="11302" y="12730"/>
                    <a:pt x="11311" y="12730"/>
                  </a:cubicBezTo>
                  <a:cubicBezTo>
                    <a:pt x="11321" y="12711"/>
                    <a:pt x="11311" y="12701"/>
                    <a:pt x="11292" y="12692"/>
                  </a:cubicBezTo>
                  <a:lnTo>
                    <a:pt x="11283" y="12701"/>
                  </a:lnTo>
                  <a:lnTo>
                    <a:pt x="11292" y="12701"/>
                  </a:lnTo>
                  <a:cubicBezTo>
                    <a:pt x="11302" y="12711"/>
                    <a:pt x="11302" y="12711"/>
                    <a:pt x="11302" y="12711"/>
                  </a:cubicBezTo>
                  <a:cubicBezTo>
                    <a:pt x="11292" y="12730"/>
                    <a:pt x="11283" y="12758"/>
                    <a:pt x="11264" y="12758"/>
                  </a:cubicBezTo>
                  <a:cubicBezTo>
                    <a:pt x="11235" y="12767"/>
                    <a:pt x="11226" y="12777"/>
                    <a:pt x="11226" y="12805"/>
                  </a:cubicBezTo>
                  <a:cubicBezTo>
                    <a:pt x="11226" y="12805"/>
                    <a:pt x="11226" y="12815"/>
                    <a:pt x="11216" y="12824"/>
                  </a:cubicBezTo>
                  <a:cubicBezTo>
                    <a:pt x="11207" y="12834"/>
                    <a:pt x="11188" y="12853"/>
                    <a:pt x="11169" y="12872"/>
                  </a:cubicBezTo>
                  <a:lnTo>
                    <a:pt x="11160" y="12872"/>
                  </a:lnTo>
                  <a:cubicBezTo>
                    <a:pt x="11160" y="12872"/>
                    <a:pt x="11160" y="12862"/>
                    <a:pt x="11160" y="12862"/>
                  </a:cubicBezTo>
                  <a:cubicBezTo>
                    <a:pt x="11160" y="12853"/>
                    <a:pt x="11160" y="12834"/>
                    <a:pt x="11160" y="12824"/>
                  </a:cubicBezTo>
                  <a:cubicBezTo>
                    <a:pt x="11160" y="12815"/>
                    <a:pt x="11169" y="12815"/>
                    <a:pt x="11179" y="12815"/>
                  </a:cubicBezTo>
                  <a:cubicBezTo>
                    <a:pt x="11198" y="12815"/>
                    <a:pt x="11198" y="12815"/>
                    <a:pt x="11198" y="12796"/>
                  </a:cubicBezTo>
                  <a:cubicBezTo>
                    <a:pt x="11188" y="12786"/>
                    <a:pt x="11188" y="12767"/>
                    <a:pt x="11198" y="12758"/>
                  </a:cubicBezTo>
                  <a:cubicBezTo>
                    <a:pt x="11198" y="12749"/>
                    <a:pt x="11198" y="12739"/>
                    <a:pt x="11188" y="12739"/>
                  </a:cubicBezTo>
                  <a:cubicBezTo>
                    <a:pt x="11179" y="12739"/>
                    <a:pt x="11169" y="12730"/>
                    <a:pt x="11169" y="12720"/>
                  </a:cubicBezTo>
                  <a:cubicBezTo>
                    <a:pt x="11160" y="12711"/>
                    <a:pt x="11160" y="12711"/>
                    <a:pt x="11160" y="12711"/>
                  </a:cubicBezTo>
                  <a:cubicBezTo>
                    <a:pt x="11150" y="12711"/>
                    <a:pt x="11141" y="12720"/>
                    <a:pt x="11141" y="12730"/>
                  </a:cubicBezTo>
                  <a:cubicBezTo>
                    <a:pt x="11133" y="12734"/>
                    <a:pt x="11125" y="12736"/>
                    <a:pt x="11118" y="12736"/>
                  </a:cubicBezTo>
                  <a:cubicBezTo>
                    <a:pt x="11108" y="12736"/>
                    <a:pt x="11099" y="12731"/>
                    <a:pt x="11093" y="12720"/>
                  </a:cubicBezTo>
                  <a:cubicBezTo>
                    <a:pt x="11088" y="12709"/>
                    <a:pt x="11086" y="12704"/>
                    <a:pt x="11081" y="12704"/>
                  </a:cubicBezTo>
                  <a:cubicBezTo>
                    <a:pt x="11077" y="12704"/>
                    <a:pt x="11073" y="12707"/>
                    <a:pt x="11065" y="12711"/>
                  </a:cubicBezTo>
                  <a:lnTo>
                    <a:pt x="11056" y="12711"/>
                  </a:lnTo>
                  <a:cubicBezTo>
                    <a:pt x="11046" y="12701"/>
                    <a:pt x="11046" y="12701"/>
                    <a:pt x="11056" y="12692"/>
                  </a:cubicBezTo>
                  <a:cubicBezTo>
                    <a:pt x="11056" y="12692"/>
                    <a:pt x="11065" y="12682"/>
                    <a:pt x="11074" y="12682"/>
                  </a:cubicBezTo>
                  <a:cubicBezTo>
                    <a:pt x="11103" y="12673"/>
                    <a:pt x="11131" y="12663"/>
                    <a:pt x="11160" y="12663"/>
                  </a:cubicBezTo>
                  <a:lnTo>
                    <a:pt x="11179" y="12663"/>
                  </a:lnTo>
                  <a:cubicBezTo>
                    <a:pt x="11216" y="12644"/>
                    <a:pt x="11254" y="12635"/>
                    <a:pt x="11292" y="12635"/>
                  </a:cubicBezTo>
                  <a:cubicBezTo>
                    <a:pt x="11311" y="12635"/>
                    <a:pt x="11321" y="12635"/>
                    <a:pt x="11330" y="12644"/>
                  </a:cubicBezTo>
                  <a:cubicBezTo>
                    <a:pt x="11340" y="12635"/>
                    <a:pt x="11349" y="12635"/>
                    <a:pt x="11358" y="12625"/>
                  </a:cubicBezTo>
                  <a:close/>
                  <a:moveTo>
                    <a:pt x="10847" y="12853"/>
                  </a:moveTo>
                  <a:cubicBezTo>
                    <a:pt x="10857" y="12853"/>
                    <a:pt x="10876" y="12853"/>
                    <a:pt x="10866" y="12862"/>
                  </a:cubicBezTo>
                  <a:cubicBezTo>
                    <a:pt x="10866" y="12872"/>
                    <a:pt x="10866" y="12872"/>
                    <a:pt x="10857" y="12881"/>
                  </a:cubicBezTo>
                  <a:cubicBezTo>
                    <a:pt x="10847" y="12881"/>
                    <a:pt x="10847" y="12872"/>
                    <a:pt x="10838" y="12853"/>
                  </a:cubicBezTo>
                  <a:close/>
                  <a:moveTo>
                    <a:pt x="12174" y="12708"/>
                  </a:moveTo>
                  <a:cubicBezTo>
                    <a:pt x="12191" y="12708"/>
                    <a:pt x="12210" y="12725"/>
                    <a:pt x="12210" y="12749"/>
                  </a:cubicBezTo>
                  <a:cubicBezTo>
                    <a:pt x="12210" y="12749"/>
                    <a:pt x="12220" y="12758"/>
                    <a:pt x="12220" y="12758"/>
                  </a:cubicBezTo>
                  <a:cubicBezTo>
                    <a:pt x="12229" y="12758"/>
                    <a:pt x="12248" y="12767"/>
                    <a:pt x="12258" y="12777"/>
                  </a:cubicBezTo>
                  <a:cubicBezTo>
                    <a:pt x="12258" y="12777"/>
                    <a:pt x="12258" y="12786"/>
                    <a:pt x="12258" y="12796"/>
                  </a:cubicBezTo>
                  <a:lnTo>
                    <a:pt x="12248" y="12796"/>
                  </a:lnTo>
                  <a:cubicBezTo>
                    <a:pt x="12242" y="12799"/>
                    <a:pt x="12236" y="12800"/>
                    <a:pt x="12229" y="12800"/>
                  </a:cubicBezTo>
                  <a:cubicBezTo>
                    <a:pt x="12217" y="12800"/>
                    <a:pt x="12204" y="12796"/>
                    <a:pt x="12191" y="12796"/>
                  </a:cubicBezTo>
                  <a:lnTo>
                    <a:pt x="12172" y="12796"/>
                  </a:lnTo>
                  <a:cubicBezTo>
                    <a:pt x="12191" y="12824"/>
                    <a:pt x="12201" y="12843"/>
                    <a:pt x="12191" y="12872"/>
                  </a:cubicBezTo>
                  <a:lnTo>
                    <a:pt x="12182" y="12872"/>
                  </a:lnTo>
                  <a:cubicBezTo>
                    <a:pt x="12182" y="12872"/>
                    <a:pt x="12182" y="12881"/>
                    <a:pt x="12182" y="12881"/>
                  </a:cubicBezTo>
                  <a:cubicBezTo>
                    <a:pt x="12172" y="12872"/>
                    <a:pt x="12163" y="12872"/>
                    <a:pt x="12163" y="12872"/>
                  </a:cubicBezTo>
                  <a:cubicBezTo>
                    <a:pt x="12154" y="12872"/>
                    <a:pt x="12135" y="12872"/>
                    <a:pt x="12135" y="12853"/>
                  </a:cubicBezTo>
                  <a:cubicBezTo>
                    <a:pt x="12125" y="12853"/>
                    <a:pt x="12135" y="12843"/>
                    <a:pt x="12125" y="12843"/>
                  </a:cubicBezTo>
                  <a:cubicBezTo>
                    <a:pt x="12125" y="12843"/>
                    <a:pt x="12116" y="12834"/>
                    <a:pt x="12116" y="12834"/>
                  </a:cubicBezTo>
                  <a:cubicBezTo>
                    <a:pt x="12116" y="12834"/>
                    <a:pt x="12106" y="12843"/>
                    <a:pt x="12106" y="12843"/>
                  </a:cubicBezTo>
                  <a:cubicBezTo>
                    <a:pt x="12087" y="12834"/>
                    <a:pt x="12078" y="12824"/>
                    <a:pt x="12059" y="12815"/>
                  </a:cubicBezTo>
                  <a:cubicBezTo>
                    <a:pt x="12059" y="12805"/>
                    <a:pt x="12059" y="12805"/>
                    <a:pt x="12059" y="12805"/>
                  </a:cubicBezTo>
                  <a:cubicBezTo>
                    <a:pt x="12059" y="12805"/>
                    <a:pt x="12068" y="12796"/>
                    <a:pt x="12068" y="12796"/>
                  </a:cubicBezTo>
                  <a:cubicBezTo>
                    <a:pt x="12078" y="12805"/>
                    <a:pt x="12087" y="12805"/>
                    <a:pt x="12097" y="12815"/>
                  </a:cubicBezTo>
                  <a:cubicBezTo>
                    <a:pt x="12106" y="12815"/>
                    <a:pt x="12116" y="12824"/>
                    <a:pt x="12125" y="12824"/>
                  </a:cubicBezTo>
                  <a:cubicBezTo>
                    <a:pt x="12125" y="12824"/>
                    <a:pt x="12135" y="12815"/>
                    <a:pt x="12135" y="12815"/>
                  </a:cubicBezTo>
                  <a:cubicBezTo>
                    <a:pt x="12135" y="12805"/>
                    <a:pt x="12135" y="12805"/>
                    <a:pt x="12125" y="12796"/>
                  </a:cubicBezTo>
                  <a:cubicBezTo>
                    <a:pt x="12125" y="12786"/>
                    <a:pt x="12125" y="12777"/>
                    <a:pt x="12135" y="12767"/>
                  </a:cubicBezTo>
                  <a:cubicBezTo>
                    <a:pt x="12135" y="12786"/>
                    <a:pt x="12144" y="12796"/>
                    <a:pt x="12163" y="12796"/>
                  </a:cubicBezTo>
                  <a:cubicBezTo>
                    <a:pt x="12163" y="12786"/>
                    <a:pt x="12163" y="12777"/>
                    <a:pt x="12154" y="12767"/>
                  </a:cubicBezTo>
                  <a:cubicBezTo>
                    <a:pt x="12144" y="12758"/>
                    <a:pt x="12154" y="12749"/>
                    <a:pt x="12163" y="12749"/>
                  </a:cubicBezTo>
                  <a:cubicBezTo>
                    <a:pt x="12182" y="12730"/>
                    <a:pt x="12182" y="12720"/>
                    <a:pt x="12163" y="12711"/>
                  </a:cubicBezTo>
                  <a:cubicBezTo>
                    <a:pt x="12166" y="12709"/>
                    <a:pt x="12170" y="12708"/>
                    <a:pt x="12174" y="12708"/>
                  </a:cubicBezTo>
                  <a:close/>
                  <a:moveTo>
                    <a:pt x="62831" y="12843"/>
                  </a:moveTo>
                  <a:cubicBezTo>
                    <a:pt x="62841" y="12853"/>
                    <a:pt x="62841" y="12862"/>
                    <a:pt x="62841" y="12872"/>
                  </a:cubicBezTo>
                  <a:cubicBezTo>
                    <a:pt x="62841" y="12872"/>
                    <a:pt x="62831" y="12881"/>
                    <a:pt x="62831" y="12881"/>
                  </a:cubicBezTo>
                  <a:cubicBezTo>
                    <a:pt x="62822" y="12881"/>
                    <a:pt x="62812" y="12872"/>
                    <a:pt x="62812" y="12872"/>
                  </a:cubicBezTo>
                  <a:cubicBezTo>
                    <a:pt x="62812" y="12862"/>
                    <a:pt x="62822" y="12853"/>
                    <a:pt x="62831" y="12843"/>
                  </a:cubicBezTo>
                  <a:close/>
                  <a:moveTo>
                    <a:pt x="11822" y="12872"/>
                  </a:moveTo>
                  <a:lnTo>
                    <a:pt x="11832" y="12891"/>
                  </a:lnTo>
                  <a:lnTo>
                    <a:pt x="11822" y="12891"/>
                  </a:lnTo>
                  <a:cubicBezTo>
                    <a:pt x="11822" y="12891"/>
                    <a:pt x="11822" y="12881"/>
                    <a:pt x="11813" y="12881"/>
                  </a:cubicBezTo>
                  <a:lnTo>
                    <a:pt x="11822" y="12872"/>
                  </a:lnTo>
                  <a:close/>
                  <a:moveTo>
                    <a:pt x="63323" y="12824"/>
                  </a:moveTo>
                  <a:cubicBezTo>
                    <a:pt x="63333" y="12824"/>
                    <a:pt x="63333" y="12834"/>
                    <a:pt x="63333" y="12834"/>
                  </a:cubicBezTo>
                  <a:cubicBezTo>
                    <a:pt x="63342" y="12843"/>
                    <a:pt x="63352" y="12862"/>
                    <a:pt x="63352" y="12872"/>
                  </a:cubicBezTo>
                  <a:cubicBezTo>
                    <a:pt x="63361" y="12872"/>
                    <a:pt x="63361" y="12881"/>
                    <a:pt x="63352" y="12891"/>
                  </a:cubicBezTo>
                  <a:cubicBezTo>
                    <a:pt x="63352" y="12881"/>
                    <a:pt x="63342" y="12881"/>
                    <a:pt x="63342" y="12881"/>
                  </a:cubicBezTo>
                  <a:cubicBezTo>
                    <a:pt x="63333" y="12862"/>
                    <a:pt x="63323" y="12853"/>
                    <a:pt x="63323" y="12843"/>
                  </a:cubicBezTo>
                  <a:lnTo>
                    <a:pt x="63323" y="12824"/>
                  </a:lnTo>
                  <a:close/>
                  <a:moveTo>
                    <a:pt x="63541" y="12843"/>
                  </a:moveTo>
                  <a:cubicBezTo>
                    <a:pt x="63550" y="12843"/>
                    <a:pt x="63560" y="12853"/>
                    <a:pt x="63569" y="12862"/>
                  </a:cubicBezTo>
                  <a:lnTo>
                    <a:pt x="63550" y="12862"/>
                  </a:lnTo>
                  <a:lnTo>
                    <a:pt x="63550" y="12891"/>
                  </a:lnTo>
                  <a:cubicBezTo>
                    <a:pt x="63541" y="12881"/>
                    <a:pt x="63522" y="12881"/>
                    <a:pt x="63522" y="12862"/>
                  </a:cubicBezTo>
                  <a:cubicBezTo>
                    <a:pt x="63522" y="12862"/>
                    <a:pt x="63532" y="12853"/>
                    <a:pt x="63541" y="12843"/>
                  </a:cubicBezTo>
                  <a:close/>
                  <a:moveTo>
                    <a:pt x="62280" y="12850"/>
                  </a:moveTo>
                  <a:cubicBezTo>
                    <a:pt x="62284" y="12850"/>
                    <a:pt x="62288" y="12851"/>
                    <a:pt x="62292" y="12853"/>
                  </a:cubicBezTo>
                  <a:cubicBezTo>
                    <a:pt x="62292" y="12872"/>
                    <a:pt x="62282" y="12881"/>
                    <a:pt x="62273" y="12900"/>
                  </a:cubicBezTo>
                  <a:lnTo>
                    <a:pt x="62263" y="12900"/>
                  </a:lnTo>
                  <a:cubicBezTo>
                    <a:pt x="62254" y="12900"/>
                    <a:pt x="62244" y="12891"/>
                    <a:pt x="62244" y="12881"/>
                  </a:cubicBezTo>
                  <a:cubicBezTo>
                    <a:pt x="62244" y="12866"/>
                    <a:pt x="62263" y="12850"/>
                    <a:pt x="62280" y="12850"/>
                  </a:cubicBezTo>
                  <a:close/>
                  <a:moveTo>
                    <a:pt x="11870" y="12891"/>
                  </a:moveTo>
                  <a:lnTo>
                    <a:pt x="11870" y="12891"/>
                  </a:lnTo>
                  <a:cubicBezTo>
                    <a:pt x="11860" y="12909"/>
                    <a:pt x="11841" y="12909"/>
                    <a:pt x="11822" y="12909"/>
                  </a:cubicBezTo>
                  <a:cubicBezTo>
                    <a:pt x="11841" y="12900"/>
                    <a:pt x="11851" y="12900"/>
                    <a:pt x="11870" y="12891"/>
                  </a:cubicBezTo>
                  <a:close/>
                  <a:moveTo>
                    <a:pt x="62311" y="12881"/>
                  </a:moveTo>
                  <a:cubicBezTo>
                    <a:pt x="62311" y="12881"/>
                    <a:pt x="62311" y="12891"/>
                    <a:pt x="62311" y="12900"/>
                  </a:cubicBezTo>
                  <a:cubicBezTo>
                    <a:pt x="62311" y="12900"/>
                    <a:pt x="62301" y="12900"/>
                    <a:pt x="62301" y="12909"/>
                  </a:cubicBezTo>
                  <a:cubicBezTo>
                    <a:pt x="62301" y="12900"/>
                    <a:pt x="62301" y="12900"/>
                    <a:pt x="62301" y="12891"/>
                  </a:cubicBezTo>
                  <a:cubicBezTo>
                    <a:pt x="62301" y="12891"/>
                    <a:pt x="62301" y="12881"/>
                    <a:pt x="62311" y="12881"/>
                  </a:cubicBezTo>
                  <a:close/>
                  <a:moveTo>
                    <a:pt x="62718" y="12834"/>
                  </a:moveTo>
                  <a:cubicBezTo>
                    <a:pt x="62727" y="12843"/>
                    <a:pt x="62727" y="12853"/>
                    <a:pt x="62718" y="12862"/>
                  </a:cubicBezTo>
                  <a:cubicBezTo>
                    <a:pt x="62718" y="12872"/>
                    <a:pt x="62718" y="12891"/>
                    <a:pt x="62699" y="12891"/>
                  </a:cubicBezTo>
                  <a:cubicBezTo>
                    <a:pt x="62699" y="12900"/>
                    <a:pt x="62699" y="12909"/>
                    <a:pt x="62699" y="12909"/>
                  </a:cubicBezTo>
                  <a:cubicBezTo>
                    <a:pt x="62680" y="12909"/>
                    <a:pt x="62670" y="12891"/>
                    <a:pt x="62680" y="12872"/>
                  </a:cubicBezTo>
                  <a:cubicBezTo>
                    <a:pt x="62680" y="12853"/>
                    <a:pt x="62689" y="12843"/>
                    <a:pt x="62708" y="12834"/>
                  </a:cubicBezTo>
                  <a:close/>
                  <a:moveTo>
                    <a:pt x="11074" y="12900"/>
                  </a:moveTo>
                  <a:cubicBezTo>
                    <a:pt x="11084" y="12909"/>
                    <a:pt x="11084" y="12919"/>
                    <a:pt x="11074" y="12928"/>
                  </a:cubicBezTo>
                  <a:lnTo>
                    <a:pt x="11074" y="12900"/>
                  </a:lnTo>
                  <a:close/>
                  <a:moveTo>
                    <a:pt x="11671" y="12872"/>
                  </a:moveTo>
                  <a:lnTo>
                    <a:pt x="11680" y="12881"/>
                  </a:lnTo>
                  <a:lnTo>
                    <a:pt x="11680" y="12891"/>
                  </a:lnTo>
                  <a:cubicBezTo>
                    <a:pt x="11680" y="12891"/>
                    <a:pt x="11671" y="12900"/>
                    <a:pt x="11671" y="12900"/>
                  </a:cubicBezTo>
                  <a:cubicBezTo>
                    <a:pt x="11671" y="12909"/>
                    <a:pt x="11671" y="12919"/>
                    <a:pt x="11671" y="12919"/>
                  </a:cubicBezTo>
                  <a:cubicBezTo>
                    <a:pt x="11671" y="12928"/>
                    <a:pt x="11661" y="12928"/>
                    <a:pt x="11661" y="12928"/>
                  </a:cubicBezTo>
                  <a:cubicBezTo>
                    <a:pt x="11661" y="12928"/>
                    <a:pt x="11661" y="12928"/>
                    <a:pt x="11661" y="12919"/>
                  </a:cubicBezTo>
                  <a:cubicBezTo>
                    <a:pt x="11652" y="12909"/>
                    <a:pt x="11661" y="12900"/>
                    <a:pt x="11661" y="12891"/>
                  </a:cubicBezTo>
                  <a:cubicBezTo>
                    <a:pt x="11661" y="12881"/>
                    <a:pt x="11661" y="12881"/>
                    <a:pt x="11671" y="12872"/>
                  </a:cubicBezTo>
                  <a:close/>
                  <a:moveTo>
                    <a:pt x="63276" y="12891"/>
                  </a:moveTo>
                  <a:cubicBezTo>
                    <a:pt x="63276" y="12891"/>
                    <a:pt x="63285" y="12900"/>
                    <a:pt x="63285" y="12900"/>
                  </a:cubicBezTo>
                  <a:cubicBezTo>
                    <a:pt x="63285" y="12909"/>
                    <a:pt x="63285" y="12919"/>
                    <a:pt x="63285" y="12928"/>
                  </a:cubicBezTo>
                  <a:lnTo>
                    <a:pt x="63276" y="12928"/>
                  </a:lnTo>
                  <a:cubicBezTo>
                    <a:pt x="63276" y="12919"/>
                    <a:pt x="63276" y="12909"/>
                    <a:pt x="63267" y="12900"/>
                  </a:cubicBezTo>
                  <a:cubicBezTo>
                    <a:pt x="63267" y="12900"/>
                    <a:pt x="63276" y="12891"/>
                    <a:pt x="63276" y="12891"/>
                  </a:cubicBezTo>
                  <a:close/>
                  <a:moveTo>
                    <a:pt x="11207" y="12919"/>
                  </a:moveTo>
                  <a:cubicBezTo>
                    <a:pt x="11207" y="12919"/>
                    <a:pt x="11207" y="12919"/>
                    <a:pt x="11207" y="12928"/>
                  </a:cubicBezTo>
                  <a:lnTo>
                    <a:pt x="11216" y="12928"/>
                  </a:lnTo>
                  <a:lnTo>
                    <a:pt x="11207" y="12938"/>
                  </a:lnTo>
                  <a:cubicBezTo>
                    <a:pt x="11198" y="12938"/>
                    <a:pt x="11188" y="12938"/>
                    <a:pt x="11188" y="12928"/>
                  </a:cubicBezTo>
                  <a:cubicBezTo>
                    <a:pt x="11188" y="12928"/>
                    <a:pt x="11188" y="12919"/>
                    <a:pt x="11188" y="12919"/>
                  </a:cubicBezTo>
                  <a:close/>
                  <a:moveTo>
                    <a:pt x="67233" y="12824"/>
                  </a:moveTo>
                  <a:lnTo>
                    <a:pt x="67251" y="12834"/>
                  </a:lnTo>
                  <a:cubicBezTo>
                    <a:pt x="67233" y="12872"/>
                    <a:pt x="67233" y="12928"/>
                    <a:pt x="67185" y="12938"/>
                  </a:cubicBezTo>
                  <a:cubicBezTo>
                    <a:pt x="67166" y="12938"/>
                    <a:pt x="67157" y="12919"/>
                    <a:pt x="67166" y="12909"/>
                  </a:cubicBezTo>
                  <a:cubicBezTo>
                    <a:pt x="67176" y="12900"/>
                    <a:pt x="67185" y="12891"/>
                    <a:pt x="67185" y="12891"/>
                  </a:cubicBezTo>
                  <a:cubicBezTo>
                    <a:pt x="67195" y="12881"/>
                    <a:pt x="67195" y="12862"/>
                    <a:pt x="67204" y="12853"/>
                  </a:cubicBezTo>
                  <a:cubicBezTo>
                    <a:pt x="67214" y="12843"/>
                    <a:pt x="67223" y="12834"/>
                    <a:pt x="67233" y="12824"/>
                  </a:cubicBezTo>
                  <a:close/>
                  <a:moveTo>
                    <a:pt x="63522" y="12891"/>
                  </a:moveTo>
                  <a:cubicBezTo>
                    <a:pt x="63541" y="12900"/>
                    <a:pt x="63541" y="12909"/>
                    <a:pt x="63522" y="12919"/>
                  </a:cubicBezTo>
                  <a:cubicBezTo>
                    <a:pt x="63513" y="12928"/>
                    <a:pt x="63503" y="12938"/>
                    <a:pt x="63494" y="12947"/>
                  </a:cubicBezTo>
                  <a:cubicBezTo>
                    <a:pt x="63494" y="12919"/>
                    <a:pt x="63513" y="12909"/>
                    <a:pt x="63522" y="12891"/>
                  </a:cubicBezTo>
                  <a:close/>
                  <a:moveTo>
                    <a:pt x="11955" y="12938"/>
                  </a:moveTo>
                  <a:cubicBezTo>
                    <a:pt x="11955" y="12938"/>
                    <a:pt x="11964" y="12947"/>
                    <a:pt x="11964" y="12947"/>
                  </a:cubicBezTo>
                  <a:cubicBezTo>
                    <a:pt x="11964" y="12947"/>
                    <a:pt x="11955" y="12957"/>
                    <a:pt x="11955" y="12957"/>
                  </a:cubicBezTo>
                  <a:cubicBezTo>
                    <a:pt x="11955" y="12957"/>
                    <a:pt x="11945" y="12947"/>
                    <a:pt x="11945" y="12947"/>
                  </a:cubicBezTo>
                  <a:cubicBezTo>
                    <a:pt x="11945" y="12947"/>
                    <a:pt x="11955" y="12947"/>
                    <a:pt x="11955" y="12938"/>
                  </a:cubicBezTo>
                  <a:close/>
                  <a:moveTo>
                    <a:pt x="12030" y="12909"/>
                  </a:moveTo>
                  <a:cubicBezTo>
                    <a:pt x="12040" y="12928"/>
                    <a:pt x="12040" y="12938"/>
                    <a:pt x="12049" y="12957"/>
                  </a:cubicBezTo>
                  <a:cubicBezTo>
                    <a:pt x="12040" y="12957"/>
                    <a:pt x="12040" y="12957"/>
                    <a:pt x="12021" y="12947"/>
                  </a:cubicBezTo>
                  <a:cubicBezTo>
                    <a:pt x="12012" y="12947"/>
                    <a:pt x="12002" y="12928"/>
                    <a:pt x="12012" y="12919"/>
                  </a:cubicBezTo>
                  <a:cubicBezTo>
                    <a:pt x="12012" y="12919"/>
                    <a:pt x="12021" y="12909"/>
                    <a:pt x="12030" y="12909"/>
                  </a:cubicBezTo>
                  <a:close/>
                  <a:moveTo>
                    <a:pt x="62235" y="12938"/>
                  </a:moveTo>
                  <a:lnTo>
                    <a:pt x="62254" y="12957"/>
                  </a:lnTo>
                  <a:lnTo>
                    <a:pt x="62244" y="12957"/>
                  </a:lnTo>
                  <a:lnTo>
                    <a:pt x="62216" y="12947"/>
                  </a:lnTo>
                  <a:lnTo>
                    <a:pt x="62235" y="12938"/>
                  </a:lnTo>
                  <a:close/>
                  <a:moveTo>
                    <a:pt x="62831" y="12928"/>
                  </a:moveTo>
                  <a:lnTo>
                    <a:pt x="62831" y="12957"/>
                  </a:lnTo>
                  <a:lnTo>
                    <a:pt x="62822" y="12947"/>
                  </a:lnTo>
                  <a:lnTo>
                    <a:pt x="62831" y="12928"/>
                  </a:lnTo>
                  <a:close/>
                  <a:moveTo>
                    <a:pt x="67393" y="12928"/>
                  </a:moveTo>
                  <a:cubicBezTo>
                    <a:pt x="67393" y="12928"/>
                    <a:pt x="67393" y="12938"/>
                    <a:pt x="67393" y="12938"/>
                  </a:cubicBezTo>
                  <a:cubicBezTo>
                    <a:pt x="67393" y="12947"/>
                    <a:pt x="67384" y="12957"/>
                    <a:pt x="67384" y="12966"/>
                  </a:cubicBezTo>
                  <a:cubicBezTo>
                    <a:pt x="67384" y="12947"/>
                    <a:pt x="67393" y="12938"/>
                    <a:pt x="67393" y="12928"/>
                  </a:cubicBezTo>
                  <a:close/>
                  <a:moveTo>
                    <a:pt x="11131" y="12947"/>
                  </a:moveTo>
                  <a:cubicBezTo>
                    <a:pt x="11141" y="12947"/>
                    <a:pt x="11150" y="12957"/>
                    <a:pt x="11160" y="12957"/>
                  </a:cubicBezTo>
                  <a:lnTo>
                    <a:pt x="11160" y="12966"/>
                  </a:lnTo>
                  <a:cubicBezTo>
                    <a:pt x="11150" y="12966"/>
                    <a:pt x="11141" y="12976"/>
                    <a:pt x="11131" y="12976"/>
                  </a:cubicBezTo>
                  <a:cubicBezTo>
                    <a:pt x="11122" y="12976"/>
                    <a:pt x="11122" y="12976"/>
                    <a:pt x="11122" y="12966"/>
                  </a:cubicBezTo>
                  <a:cubicBezTo>
                    <a:pt x="11122" y="12966"/>
                    <a:pt x="11122" y="12957"/>
                    <a:pt x="11122" y="12957"/>
                  </a:cubicBezTo>
                  <a:cubicBezTo>
                    <a:pt x="11122" y="12957"/>
                    <a:pt x="11131" y="12947"/>
                    <a:pt x="11131" y="12947"/>
                  </a:cubicBezTo>
                  <a:close/>
                  <a:moveTo>
                    <a:pt x="62294" y="12924"/>
                  </a:moveTo>
                  <a:cubicBezTo>
                    <a:pt x="62306" y="12924"/>
                    <a:pt x="62320" y="12931"/>
                    <a:pt x="62320" y="12938"/>
                  </a:cubicBezTo>
                  <a:lnTo>
                    <a:pt x="62339" y="12938"/>
                  </a:lnTo>
                  <a:lnTo>
                    <a:pt x="62320" y="12976"/>
                  </a:lnTo>
                  <a:lnTo>
                    <a:pt x="62320" y="12957"/>
                  </a:lnTo>
                  <a:cubicBezTo>
                    <a:pt x="62301" y="12957"/>
                    <a:pt x="62282" y="12947"/>
                    <a:pt x="62282" y="12928"/>
                  </a:cubicBezTo>
                  <a:cubicBezTo>
                    <a:pt x="62285" y="12926"/>
                    <a:pt x="62289" y="12924"/>
                    <a:pt x="62294" y="12924"/>
                  </a:cubicBezTo>
                  <a:close/>
                  <a:moveTo>
                    <a:pt x="67062" y="12786"/>
                  </a:moveTo>
                  <a:cubicBezTo>
                    <a:pt x="67119" y="12843"/>
                    <a:pt x="66986" y="12862"/>
                    <a:pt x="66967" y="12881"/>
                  </a:cubicBezTo>
                  <a:cubicBezTo>
                    <a:pt x="66939" y="12909"/>
                    <a:pt x="66911" y="12947"/>
                    <a:pt x="66882" y="12976"/>
                  </a:cubicBezTo>
                  <a:cubicBezTo>
                    <a:pt x="66863" y="12957"/>
                    <a:pt x="66854" y="12938"/>
                    <a:pt x="66854" y="12919"/>
                  </a:cubicBezTo>
                  <a:cubicBezTo>
                    <a:pt x="66854" y="12900"/>
                    <a:pt x="66863" y="12881"/>
                    <a:pt x="66882" y="12872"/>
                  </a:cubicBezTo>
                  <a:cubicBezTo>
                    <a:pt x="66939" y="12834"/>
                    <a:pt x="67005" y="12815"/>
                    <a:pt x="67062" y="12786"/>
                  </a:cubicBezTo>
                  <a:close/>
                  <a:moveTo>
                    <a:pt x="62623" y="12947"/>
                  </a:moveTo>
                  <a:lnTo>
                    <a:pt x="62623" y="12947"/>
                  </a:lnTo>
                  <a:cubicBezTo>
                    <a:pt x="62642" y="12957"/>
                    <a:pt x="62651" y="12966"/>
                    <a:pt x="62651" y="12985"/>
                  </a:cubicBezTo>
                  <a:cubicBezTo>
                    <a:pt x="62623" y="12985"/>
                    <a:pt x="62623" y="12976"/>
                    <a:pt x="62623" y="12947"/>
                  </a:cubicBezTo>
                  <a:close/>
                  <a:moveTo>
                    <a:pt x="11393" y="12792"/>
                  </a:moveTo>
                  <a:cubicBezTo>
                    <a:pt x="11404" y="12792"/>
                    <a:pt x="11415" y="12793"/>
                    <a:pt x="11425" y="12796"/>
                  </a:cubicBezTo>
                  <a:cubicBezTo>
                    <a:pt x="11453" y="12796"/>
                    <a:pt x="11481" y="12805"/>
                    <a:pt x="11510" y="12815"/>
                  </a:cubicBezTo>
                  <a:cubicBezTo>
                    <a:pt x="11529" y="12815"/>
                    <a:pt x="11557" y="12824"/>
                    <a:pt x="11576" y="12834"/>
                  </a:cubicBezTo>
                  <a:cubicBezTo>
                    <a:pt x="11586" y="12843"/>
                    <a:pt x="11586" y="12843"/>
                    <a:pt x="11576" y="12853"/>
                  </a:cubicBezTo>
                  <a:cubicBezTo>
                    <a:pt x="11567" y="12862"/>
                    <a:pt x="11567" y="12862"/>
                    <a:pt x="11567" y="12872"/>
                  </a:cubicBezTo>
                  <a:cubicBezTo>
                    <a:pt x="11557" y="12881"/>
                    <a:pt x="11557" y="12891"/>
                    <a:pt x="11538" y="12891"/>
                  </a:cubicBezTo>
                  <a:cubicBezTo>
                    <a:pt x="11529" y="12900"/>
                    <a:pt x="11519" y="12900"/>
                    <a:pt x="11519" y="12909"/>
                  </a:cubicBezTo>
                  <a:cubicBezTo>
                    <a:pt x="11500" y="12909"/>
                    <a:pt x="11500" y="12919"/>
                    <a:pt x="11510" y="12928"/>
                  </a:cubicBezTo>
                  <a:cubicBezTo>
                    <a:pt x="11519" y="12928"/>
                    <a:pt x="11529" y="12938"/>
                    <a:pt x="11529" y="12938"/>
                  </a:cubicBezTo>
                  <a:lnTo>
                    <a:pt x="11519" y="12947"/>
                  </a:lnTo>
                  <a:cubicBezTo>
                    <a:pt x="11538" y="12966"/>
                    <a:pt x="11557" y="12947"/>
                    <a:pt x="11576" y="12976"/>
                  </a:cubicBezTo>
                  <a:cubicBezTo>
                    <a:pt x="11548" y="12976"/>
                    <a:pt x="11529" y="12985"/>
                    <a:pt x="11510" y="12985"/>
                  </a:cubicBezTo>
                  <a:cubicBezTo>
                    <a:pt x="11491" y="12985"/>
                    <a:pt x="11481" y="12995"/>
                    <a:pt x="11463" y="12995"/>
                  </a:cubicBezTo>
                  <a:cubicBezTo>
                    <a:pt x="11434" y="12995"/>
                    <a:pt x="11396" y="12985"/>
                    <a:pt x="11368" y="12976"/>
                  </a:cubicBezTo>
                  <a:cubicBezTo>
                    <a:pt x="11358" y="12966"/>
                    <a:pt x="11340" y="12966"/>
                    <a:pt x="11330" y="12966"/>
                  </a:cubicBezTo>
                  <a:cubicBezTo>
                    <a:pt x="11330" y="12957"/>
                    <a:pt x="11330" y="12957"/>
                    <a:pt x="11321" y="12957"/>
                  </a:cubicBezTo>
                  <a:cubicBezTo>
                    <a:pt x="11321" y="12957"/>
                    <a:pt x="11311" y="12947"/>
                    <a:pt x="11311" y="12947"/>
                  </a:cubicBezTo>
                  <a:cubicBezTo>
                    <a:pt x="11292" y="12938"/>
                    <a:pt x="11273" y="12928"/>
                    <a:pt x="11254" y="12919"/>
                  </a:cubicBezTo>
                  <a:cubicBezTo>
                    <a:pt x="11245" y="12909"/>
                    <a:pt x="11245" y="12909"/>
                    <a:pt x="11235" y="12909"/>
                  </a:cubicBezTo>
                  <a:cubicBezTo>
                    <a:pt x="11216" y="12909"/>
                    <a:pt x="11207" y="12909"/>
                    <a:pt x="11198" y="12891"/>
                  </a:cubicBezTo>
                  <a:cubicBezTo>
                    <a:pt x="11216" y="12872"/>
                    <a:pt x="11245" y="12853"/>
                    <a:pt x="11273" y="12834"/>
                  </a:cubicBezTo>
                  <a:lnTo>
                    <a:pt x="11283" y="12843"/>
                  </a:lnTo>
                  <a:cubicBezTo>
                    <a:pt x="11283" y="12843"/>
                    <a:pt x="11273" y="12843"/>
                    <a:pt x="11273" y="12853"/>
                  </a:cubicBezTo>
                  <a:cubicBezTo>
                    <a:pt x="11273" y="12853"/>
                    <a:pt x="11273" y="12862"/>
                    <a:pt x="11273" y="12872"/>
                  </a:cubicBezTo>
                  <a:cubicBezTo>
                    <a:pt x="11278" y="12876"/>
                    <a:pt x="11283" y="12879"/>
                    <a:pt x="11287" y="12879"/>
                  </a:cubicBezTo>
                  <a:cubicBezTo>
                    <a:pt x="11292" y="12879"/>
                    <a:pt x="11297" y="12876"/>
                    <a:pt x="11302" y="12872"/>
                  </a:cubicBezTo>
                  <a:cubicBezTo>
                    <a:pt x="11302" y="12862"/>
                    <a:pt x="11311" y="12862"/>
                    <a:pt x="11311" y="12853"/>
                  </a:cubicBezTo>
                  <a:cubicBezTo>
                    <a:pt x="11321" y="12853"/>
                    <a:pt x="11321" y="12843"/>
                    <a:pt x="11311" y="12843"/>
                  </a:cubicBezTo>
                  <a:cubicBezTo>
                    <a:pt x="11292" y="12834"/>
                    <a:pt x="11292" y="12824"/>
                    <a:pt x="11311" y="12815"/>
                  </a:cubicBezTo>
                  <a:cubicBezTo>
                    <a:pt x="11332" y="12801"/>
                    <a:pt x="11363" y="12792"/>
                    <a:pt x="11393" y="12792"/>
                  </a:cubicBezTo>
                  <a:close/>
                  <a:moveTo>
                    <a:pt x="62706" y="12981"/>
                  </a:moveTo>
                  <a:cubicBezTo>
                    <a:pt x="62709" y="12981"/>
                    <a:pt x="62711" y="12985"/>
                    <a:pt x="62718" y="12985"/>
                  </a:cubicBezTo>
                  <a:cubicBezTo>
                    <a:pt x="62708" y="12995"/>
                    <a:pt x="62708" y="12995"/>
                    <a:pt x="62699" y="13004"/>
                  </a:cubicBezTo>
                  <a:cubicBezTo>
                    <a:pt x="62699" y="13004"/>
                    <a:pt x="62689" y="12995"/>
                    <a:pt x="62689" y="12995"/>
                  </a:cubicBezTo>
                  <a:cubicBezTo>
                    <a:pt x="62689" y="12985"/>
                    <a:pt x="62699" y="12985"/>
                    <a:pt x="62699" y="12985"/>
                  </a:cubicBezTo>
                  <a:cubicBezTo>
                    <a:pt x="62702" y="12982"/>
                    <a:pt x="62704" y="12981"/>
                    <a:pt x="62706" y="12981"/>
                  </a:cubicBezTo>
                  <a:close/>
                  <a:moveTo>
                    <a:pt x="62878" y="12928"/>
                  </a:moveTo>
                  <a:cubicBezTo>
                    <a:pt x="62888" y="12938"/>
                    <a:pt x="62888" y="12938"/>
                    <a:pt x="62888" y="12947"/>
                  </a:cubicBezTo>
                  <a:cubicBezTo>
                    <a:pt x="62869" y="12966"/>
                    <a:pt x="62860" y="12985"/>
                    <a:pt x="62850" y="13004"/>
                  </a:cubicBezTo>
                  <a:lnTo>
                    <a:pt x="62841" y="13004"/>
                  </a:lnTo>
                  <a:cubicBezTo>
                    <a:pt x="62841" y="12985"/>
                    <a:pt x="62841" y="12966"/>
                    <a:pt x="62850" y="12947"/>
                  </a:cubicBezTo>
                  <a:cubicBezTo>
                    <a:pt x="62850" y="12938"/>
                    <a:pt x="62869" y="12928"/>
                    <a:pt x="62878" y="12928"/>
                  </a:cubicBezTo>
                  <a:close/>
                  <a:moveTo>
                    <a:pt x="11576" y="12995"/>
                  </a:moveTo>
                  <a:cubicBezTo>
                    <a:pt x="11571" y="13004"/>
                    <a:pt x="11564" y="13009"/>
                    <a:pt x="11557" y="13009"/>
                  </a:cubicBezTo>
                  <a:cubicBezTo>
                    <a:pt x="11550" y="13009"/>
                    <a:pt x="11543" y="13004"/>
                    <a:pt x="11538" y="12995"/>
                  </a:cubicBezTo>
                  <a:close/>
                  <a:moveTo>
                    <a:pt x="62251" y="12981"/>
                  </a:moveTo>
                  <a:cubicBezTo>
                    <a:pt x="62255" y="12981"/>
                    <a:pt x="62257" y="12985"/>
                    <a:pt x="62263" y="12985"/>
                  </a:cubicBezTo>
                  <a:cubicBezTo>
                    <a:pt x="62254" y="12995"/>
                    <a:pt x="62254" y="13004"/>
                    <a:pt x="62244" y="13014"/>
                  </a:cubicBezTo>
                  <a:cubicBezTo>
                    <a:pt x="62240" y="13018"/>
                    <a:pt x="62235" y="13021"/>
                    <a:pt x="62231" y="13021"/>
                  </a:cubicBezTo>
                  <a:cubicBezTo>
                    <a:pt x="62228" y="13021"/>
                    <a:pt x="62225" y="13018"/>
                    <a:pt x="62225" y="13014"/>
                  </a:cubicBezTo>
                  <a:cubicBezTo>
                    <a:pt x="62225" y="12995"/>
                    <a:pt x="62235" y="12985"/>
                    <a:pt x="62244" y="12985"/>
                  </a:cubicBezTo>
                  <a:cubicBezTo>
                    <a:pt x="62247" y="12982"/>
                    <a:pt x="62250" y="12981"/>
                    <a:pt x="62251" y="12981"/>
                  </a:cubicBezTo>
                  <a:close/>
                  <a:moveTo>
                    <a:pt x="10847" y="13004"/>
                  </a:moveTo>
                  <a:cubicBezTo>
                    <a:pt x="10847" y="13014"/>
                    <a:pt x="10857" y="13014"/>
                    <a:pt x="10857" y="13023"/>
                  </a:cubicBezTo>
                  <a:cubicBezTo>
                    <a:pt x="10847" y="13023"/>
                    <a:pt x="10847" y="13014"/>
                    <a:pt x="10847" y="13004"/>
                  </a:cubicBezTo>
                  <a:close/>
                  <a:moveTo>
                    <a:pt x="10951" y="12966"/>
                  </a:moveTo>
                  <a:lnTo>
                    <a:pt x="10951" y="12966"/>
                  </a:lnTo>
                  <a:cubicBezTo>
                    <a:pt x="10961" y="12985"/>
                    <a:pt x="10951" y="13014"/>
                    <a:pt x="10923" y="13023"/>
                  </a:cubicBezTo>
                  <a:cubicBezTo>
                    <a:pt x="10923" y="13014"/>
                    <a:pt x="10923" y="13004"/>
                    <a:pt x="10923" y="13004"/>
                  </a:cubicBezTo>
                  <a:cubicBezTo>
                    <a:pt x="10923" y="12995"/>
                    <a:pt x="10923" y="12985"/>
                    <a:pt x="10933" y="12985"/>
                  </a:cubicBezTo>
                  <a:cubicBezTo>
                    <a:pt x="10942" y="12985"/>
                    <a:pt x="10942" y="12985"/>
                    <a:pt x="10951" y="12976"/>
                  </a:cubicBezTo>
                  <a:cubicBezTo>
                    <a:pt x="10951" y="12976"/>
                    <a:pt x="10951" y="12966"/>
                    <a:pt x="10951" y="12966"/>
                  </a:cubicBezTo>
                  <a:close/>
                  <a:moveTo>
                    <a:pt x="61894" y="12966"/>
                  </a:moveTo>
                  <a:cubicBezTo>
                    <a:pt x="61904" y="12976"/>
                    <a:pt x="61904" y="12976"/>
                    <a:pt x="61904" y="12995"/>
                  </a:cubicBezTo>
                  <a:lnTo>
                    <a:pt x="61885" y="13014"/>
                  </a:lnTo>
                  <a:lnTo>
                    <a:pt x="61866" y="13004"/>
                  </a:lnTo>
                  <a:lnTo>
                    <a:pt x="61866" y="13023"/>
                  </a:lnTo>
                  <a:cubicBezTo>
                    <a:pt x="61847" y="13014"/>
                    <a:pt x="61837" y="12995"/>
                    <a:pt x="61837" y="12976"/>
                  </a:cubicBezTo>
                  <a:cubicBezTo>
                    <a:pt x="61847" y="12976"/>
                    <a:pt x="61847" y="12976"/>
                    <a:pt x="61856" y="12985"/>
                  </a:cubicBezTo>
                  <a:cubicBezTo>
                    <a:pt x="61866" y="12985"/>
                    <a:pt x="61875" y="12995"/>
                    <a:pt x="61885" y="12995"/>
                  </a:cubicBezTo>
                  <a:cubicBezTo>
                    <a:pt x="61885" y="12985"/>
                    <a:pt x="61894" y="12976"/>
                    <a:pt x="61894" y="12966"/>
                  </a:cubicBezTo>
                  <a:close/>
                  <a:moveTo>
                    <a:pt x="10980" y="12995"/>
                  </a:moveTo>
                  <a:cubicBezTo>
                    <a:pt x="10980" y="13004"/>
                    <a:pt x="10980" y="13014"/>
                    <a:pt x="10989" y="13023"/>
                  </a:cubicBezTo>
                  <a:cubicBezTo>
                    <a:pt x="10989" y="13032"/>
                    <a:pt x="10989" y="13032"/>
                    <a:pt x="10970" y="13032"/>
                  </a:cubicBezTo>
                  <a:lnTo>
                    <a:pt x="10951" y="13032"/>
                  </a:lnTo>
                  <a:cubicBezTo>
                    <a:pt x="10951" y="13023"/>
                    <a:pt x="10951" y="13023"/>
                    <a:pt x="10951" y="13023"/>
                  </a:cubicBezTo>
                  <a:cubicBezTo>
                    <a:pt x="10961" y="13014"/>
                    <a:pt x="10970" y="13004"/>
                    <a:pt x="10980" y="12995"/>
                  </a:cubicBezTo>
                  <a:close/>
                  <a:moveTo>
                    <a:pt x="11699" y="12891"/>
                  </a:moveTo>
                  <a:cubicBezTo>
                    <a:pt x="11709" y="12891"/>
                    <a:pt x="11709" y="12891"/>
                    <a:pt x="11718" y="12900"/>
                  </a:cubicBezTo>
                  <a:cubicBezTo>
                    <a:pt x="11765" y="12909"/>
                    <a:pt x="11822" y="12928"/>
                    <a:pt x="11870" y="12947"/>
                  </a:cubicBezTo>
                  <a:cubicBezTo>
                    <a:pt x="11879" y="12947"/>
                    <a:pt x="11889" y="12957"/>
                    <a:pt x="11898" y="12957"/>
                  </a:cubicBezTo>
                  <a:cubicBezTo>
                    <a:pt x="11898" y="12966"/>
                    <a:pt x="11907" y="12966"/>
                    <a:pt x="11907" y="12966"/>
                  </a:cubicBezTo>
                  <a:cubicBezTo>
                    <a:pt x="11898" y="12985"/>
                    <a:pt x="11907" y="12995"/>
                    <a:pt x="11926" y="13004"/>
                  </a:cubicBezTo>
                  <a:cubicBezTo>
                    <a:pt x="11926" y="13014"/>
                    <a:pt x="11917" y="13023"/>
                    <a:pt x="11917" y="13032"/>
                  </a:cubicBezTo>
                  <a:lnTo>
                    <a:pt x="11889" y="13032"/>
                  </a:lnTo>
                  <a:cubicBezTo>
                    <a:pt x="11885" y="13029"/>
                    <a:pt x="11881" y="13026"/>
                    <a:pt x="11877" y="13026"/>
                  </a:cubicBezTo>
                  <a:cubicBezTo>
                    <a:pt x="11873" y="13026"/>
                    <a:pt x="11870" y="13031"/>
                    <a:pt x="11870" y="13042"/>
                  </a:cubicBezTo>
                  <a:cubicBezTo>
                    <a:pt x="11860" y="13051"/>
                    <a:pt x="11860" y="13051"/>
                    <a:pt x="11860" y="13051"/>
                  </a:cubicBezTo>
                  <a:cubicBezTo>
                    <a:pt x="11851" y="13042"/>
                    <a:pt x="11841" y="13042"/>
                    <a:pt x="11841" y="13032"/>
                  </a:cubicBezTo>
                  <a:lnTo>
                    <a:pt x="11851" y="13032"/>
                  </a:lnTo>
                  <a:cubicBezTo>
                    <a:pt x="11860" y="13023"/>
                    <a:pt x="11860" y="13023"/>
                    <a:pt x="11851" y="13014"/>
                  </a:cubicBezTo>
                  <a:cubicBezTo>
                    <a:pt x="11851" y="13004"/>
                    <a:pt x="11841" y="13004"/>
                    <a:pt x="11841" y="12995"/>
                  </a:cubicBezTo>
                  <a:cubicBezTo>
                    <a:pt x="11832" y="13014"/>
                    <a:pt x="11822" y="13023"/>
                    <a:pt x="11813" y="13023"/>
                  </a:cubicBezTo>
                  <a:lnTo>
                    <a:pt x="11784" y="12966"/>
                  </a:lnTo>
                  <a:cubicBezTo>
                    <a:pt x="11784" y="12966"/>
                    <a:pt x="11784" y="12976"/>
                    <a:pt x="11775" y="12976"/>
                  </a:cubicBezTo>
                  <a:cubicBezTo>
                    <a:pt x="11775" y="12985"/>
                    <a:pt x="11775" y="12985"/>
                    <a:pt x="11765" y="12985"/>
                  </a:cubicBezTo>
                  <a:cubicBezTo>
                    <a:pt x="11765" y="12985"/>
                    <a:pt x="11756" y="12985"/>
                    <a:pt x="11756" y="12976"/>
                  </a:cubicBezTo>
                  <a:cubicBezTo>
                    <a:pt x="11737" y="12957"/>
                    <a:pt x="11718" y="12938"/>
                    <a:pt x="11709" y="12909"/>
                  </a:cubicBezTo>
                  <a:cubicBezTo>
                    <a:pt x="11709" y="12900"/>
                    <a:pt x="11699" y="12900"/>
                    <a:pt x="11699" y="12891"/>
                  </a:cubicBezTo>
                  <a:close/>
                  <a:moveTo>
                    <a:pt x="62803" y="13004"/>
                  </a:moveTo>
                  <a:cubicBezTo>
                    <a:pt x="62803" y="13023"/>
                    <a:pt x="62803" y="13042"/>
                    <a:pt x="62784" y="13051"/>
                  </a:cubicBezTo>
                  <a:cubicBezTo>
                    <a:pt x="62784" y="13032"/>
                    <a:pt x="62784" y="13014"/>
                    <a:pt x="62803" y="13004"/>
                  </a:cubicBezTo>
                  <a:close/>
                  <a:moveTo>
                    <a:pt x="63880" y="12991"/>
                  </a:moveTo>
                  <a:cubicBezTo>
                    <a:pt x="63887" y="12991"/>
                    <a:pt x="63891" y="12997"/>
                    <a:pt x="63891" y="13004"/>
                  </a:cubicBezTo>
                  <a:cubicBezTo>
                    <a:pt x="63901" y="13004"/>
                    <a:pt x="63901" y="13014"/>
                    <a:pt x="63901" y="13023"/>
                  </a:cubicBezTo>
                  <a:cubicBezTo>
                    <a:pt x="63901" y="13032"/>
                    <a:pt x="63891" y="13032"/>
                    <a:pt x="63891" y="13042"/>
                  </a:cubicBezTo>
                  <a:cubicBezTo>
                    <a:pt x="63882" y="13042"/>
                    <a:pt x="63872" y="13051"/>
                    <a:pt x="63872" y="13061"/>
                  </a:cubicBezTo>
                  <a:lnTo>
                    <a:pt x="63844" y="13023"/>
                  </a:lnTo>
                  <a:cubicBezTo>
                    <a:pt x="63853" y="13014"/>
                    <a:pt x="63863" y="13004"/>
                    <a:pt x="63872" y="12995"/>
                  </a:cubicBezTo>
                  <a:cubicBezTo>
                    <a:pt x="63875" y="12992"/>
                    <a:pt x="63878" y="12991"/>
                    <a:pt x="63880" y="12991"/>
                  </a:cubicBezTo>
                  <a:close/>
                  <a:moveTo>
                    <a:pt x="64185" y="13032"/>
                  </a:moveTo>
                  <a:cubicBezTo>
                    <a:pt x="64185" y="13032"/>
                    <a:pt x="64194" y="13042"/>
                    <a:pt x="64194" y="13042"/>
                  </a:cubicBezTo>
                  <a:cubicBezTo>
                    <a:pt x="64194" y="13051"/>
                    <a:pt x="64194" y="13051"/>
                    <a:pt x="64185" y="13061"/>
                  </a:cubicBezTo>
                  <a:lnTo>
                    <a:pt x="64175" y="13032"/>
                  </a:lnTo>
                  <a:close/>
                  <a:moveTo>
                    <a:pt x="67261" y="12872"/>
                  </a:moveTo>
                  <a:lnTo>
                    <a:pt x="67270" y="12881"/>
                  </a:lnTo>
                  <a:cubicBezTo>
                    <a:pt x="67251" y="12938"/>
                    <a:pt x="67242" y="12995"/>
                    <a:pt x="67223" y="13061"/>
                  </a:cubicBezTo>
                  <a:cubicBezTo>
                    <a:pt x="67147" y="13023"/>
                    <a:pt x="67138" y="13014"/>
                    <a:pt x="67166" y="12966"/>
                  </a:cubicBezTo>
                  <a:lnTo>
                    <a:pt x="67166" y="12966"/>
                  </a:lnTo>
                  <a:cubicBezTo>
                    <a:pt x="67177" y="12977"/>
                    <a:pt x="67187" y="12984"/>
                    <a:pt x="67197" y="12984"/>
                  </a:cubicBezTo>
                  <a:cubicBezTo>
                    <a:pt x="67206" y="12984"/>
                    <a:pt x="67215" y="12979"/>
                    <a:pt x="67223" y="12966"/>
                  </a:cubicBezTo>
                  <a:cubicBezTo>
                    <a:pt x="67233" y="12957"/>
                    <a:pt x="67233" y="12938"/>
                    <a:pt x="67242" y="12919"/>
                  </a:cubicBezTo>
                  <a:cubicBezTo>
                    <a:pt x="67242" y="12909"/>
                    <a:pt x="67251" y="12891"/>
                    <a:pt x="67261" y="12872"/>
                  </a:cubicBezTo>
                  <a:close/>
                  <a:moveTo>
                    <a:pt x="10923" y="13032"/>
                  </a:moveTo>
                  <a:cubicBezTo>
                    <a:pt x="10923" y="13042"/>
                    <a:pt x="10923" y="13051"/>
                    <a:pt x="10933" y="13061"/>
                  </a:cubicBezTo>
                  <a:cubicBezTo>
                    <a:pt x="10933" y="13061"/>
                    <a:pt x="10923" y="13070"/>
                    <a:pt x="10923" y="13070"/>
                  </a:cubicBezTo>
                  <a:cubicBezTo>
                    <a:pt x="10923" y="13070"/>
                    <a:pt x="10914" y="13070"/>
                    <a:pt x="10904" y="13061"/>
                  </a:cubicBezTo>
                  <a:cubicBezTo>
                    <a:pt x="10904" y="13051"/>
                    <a:pt x="10914" y="13032"/>
                    <a:pt x="10923" y="13032"/>
                  </a:cubicBezTo>
                  <a:close/>
                  <a:moveTo>
                    <a:pt x="11273" y="13042"/>
                  </a:moveTo>
                  <a:cubicBezTo>
                    <a:pt x="11283" y="13042"/>
                    <a:pt x="11292" y="13051"/>
                    <a:pt x="11292" y="13051"/>
                  </a:cubicBezTo>
                  <a:cubicBezTo>
                    <a:pt x="11283" y="13061"/>
                    <a:pt x="11283" y="13061"/>
                    <a:pt x="11283" y="13070"/>
                  </a:cubicBezTo>
                  <a:lnTo>
                    <a:pt x="11273" y="13070"/>
                  </a:lnTo>
                  <a:cubicBezTo>
                    <a:pt x="11273" y="13061"/>
                    <a:pt x="11273" y="13051"/>
                    <a:pt x="11273" y="13042"/>
                  </a:cubicBezTo>
                  <a:close/>
                  <a:moveTo>
                    <a:pt x="11993" y="13023"/>
                  </a:moveTo>
                  <a:cubicBezTo>
                    <a:pt x="11993" y="13032"/>
                    <a:pt x="11993" y="13051"/>
                    <a:pt x="11993" y="13061"/>
                  </a:cubicBezTo>
                  <a:cubicBezTo>
                    <a:pt x="11993" y="13070"/>
                    <a:pt x="11974" y="13070"/>
                    <a:pt x="11964" y="13070"/>
                  </a:cubicBezTo>
                  <a:cubicBezTo>
                    <a:pt x="11964" y="13051"/>
                    <a:pt x="11974" y="13032"/>
                    <a:pt x="11993" y="13023"/>
                  </a:cubicBezTo>
                  <a:close/>
                  <a:moveTo>
                    <a:pt x="61676" y="13051"/>
                  </a:moveTo>
                  <a:lnTo>
                    <a:pt x="61695" y="13080"/>
                  </a:lnTo>
                  <a:cubicBezTo>
                    <a:pt x="61676" y="13080"/>
                    <a:pt x="61667" y="13080"/>
                    <a:pt x="61676" y="13051"/>
                  </a:cubicBezTo>
                  <a:close/>
                  <a:moveTo>
                    <a:pt x="63729" y="13063"/>
                  </a:moveTo>
                  <a:cubicBezTo>
                    <a:pt x="63737" y="13063"/>
                    <a:pt x="63745" y="13066"/>
                    <a:pt x="63749" y="13070"/>
                  </a:cubicBezTo>
                  <a:cubicBezTo>
                    <a:pt x="63745" y="13078"/>
                    <a:pt x="63740" y="13081"/>
                    <a:pt x="63733" y="13081"/>
                  </a:cubicBezTo>
                  <a:cubicBezTo>
                    <a:pt x="63724" y="13081"/>
                    <a:pt x="63713" y="13076"/>
                    <a:pt x="63702" y="13070"/>
                  </a:cubicBezTo>
                  <a:cubicBezTo>
                    <a:pt x="63711" y="13066"/>
                    <a:pt x="63721" y="13063"/>
                    <a:pt x="63729" y="13063"/>
                  </a:cubicBezTo>
                  <a:close/>
                  <a:moveTo>
                    <a:pt x="11216" y="13004"/>
                  </a:moveTo>
                  <a:cubicBezTo>
                    <a:pt x="11235" y="13004"/>
                    <a:pt x="11245" y="13023"/>
                    <a:pt x="11235" y="13032"/>
                  </a:cubicBezTo>
                  <a:cubicBezTo>
                    <a:pt x="11235" y="13032"/>
                    <a:pt x="11235" y="13042"/>
                    <a:pt x="11235" y="13042"/>
                  </a:cubicBezTo>
                  <a:cubicBezTo>
                    <a:pt x="11235" y="13051"/>
                    <a:pt x="11226" y="13061"/>
                    <a:pt x="11216" y="13061"/>
                  </a:cubicBezTo>
                  <a:lnTo>
                    <a:pt x="11207" y="13061"/>
                  </a:lnTo>
                  <a:cubicBezTo>
                    <a:pt x="11207" y="13070"/>
                    <a:pt x="11198" y="13080"/>
                    <a:pt x="11188" y="13080"/>
                  </a:cubicBezTo>
                  <a:cubicBezTo>
                    <a:pt x="11180" y="13084"/>
                    <a:pt x="11174" y="13086"/>
                    <a:pt x="11169" y="13086"/>
                  </a:cubicBezTo>
                  <a:cubicBezTo>
                    <a:pt x="11163" y="13086"/>
                    <a:pt x="11160" y="13081"/>
                    <a:pt x="11160" y="13070"/>
                  </a:cubicBezTo>
                  <a:cubicBezTo>
                    <a:pt x="11160" y="13070"/>
                    <a:pt x="11150" y="13061"/>
                    <a:pt x="11150" y="13061"/>
                  </a:cubicBezTo>
                  <a:cubicBezTo>
                    <a:pt x="11150" y="13051"/>
                    <a:pt x="11141" y="13051"/>
                    <a:pt x="11141" y="13051"/>
                  </a:cubicBezTo>
                  <a:lnTo>
                    <a:pt x="11150" y="13051"/>
                  </a:lnTo>
                  <a:cubicBezTo>
                    <a:pt x="11160" y="13051"/>
                    <a:pt x="11169" y="13051"/>
                    <a:pt x="11169" y="13042"/>
                  </a:cubicBezTo>
                  <a:cubicBezTo>
                    <a:pt x="11179" y="13042"/>
                    <a:pt x="11179" y="13032"/>
                    <a:pt x="11188" y="13032"/>
                  </a:cubicBezTo>
                  <a:cubicBezTo>
                    <a:pt x="11198" y="13032"/>
                    <a:pt x="11198" y="13023"/>
                    <a:pt x="11207" y="13014"/>
                  </a:cubicBezTo>
                  <a:cubicBezTo>
                    <a:pt x="11207" y="13014"/>
                    <a:pt x="11207" y="13004"/>
                    <a:pt x="11216" y="13004"/>
                  </a:cubicBezTo>
                  <a:close/>
                  <a:moveTo>
                    <a:pt x="63617" y="13061"/>
                  </a:moveTo>
                  <a:cubicBezTo>
                    <a:pt x="63626" y="13061"/>
                    <a:pt x="63626" y="13061"/>
                    <a:pt x="63636" y="13070"/>
                  </a:cubicBezTo>
                  <a:cubicBezTo>
                    <a:pt x="63626" y="13070"/>
                    <a:pt x="63626" y="13070"/>
                    <a:pt x="63626" y="13080"/>
                  </a:cubicBezTo>
                  <a:cubicBezTo>
                    <a:pt x="63617" y="13080"/>
                    <a:pt x="63607" y="13080"/>
                    <a:pt x="63598" y="13089"/>
                  </a:cubicBezTo>
                  <a:cubicBezTo>
                    <a:pt x="63607" y="13080"/>
                    <a:pt x="63617" y="13070"/>
                    <a:pt x="63617" y="13061"/>
                  </a:cubicBezTo>
                  <a:close/>
                  <a:moveTo>
                    <a:pt x="63797" y="13014"/>
                  </a:moveTo>
                  <a:cubicBezTo>
                    <a:pt x="63806" y="13023"/>
                    <a:pt x="63806" y="13023"/>
                    <a:pt x="63806" y="13023"/>
                  </a:cubicBezTo>
                  <a:cubicBezTo>
                    <a:pt x="63816" y="13023"/>
                    <a:pt x="63806" y="13032"/>
                    <a:pt x="63806" y="13032"/>
                  </a:cubicBezTo>
                  <a:cubicBezTo>
                    <a:pt x="63806" y="13042"/>
                    <a:pt x="63797" y="13051"/>
                    <a:pt x="63797" y="13070"/>
                  </a:cubicBezTo>
                  <a:cubicBezTo>
                    <a:pt x="63797" y="13070"/>
                    <a:pt x="63787" y="13080"/>
                    <a:pt x="63787" y="13089"/>
                  </a:cubicBezTo>
                  <a:lnTo>
                    <a:pt x="63778" y="13089"/>
                  </a:lnTo>
                  <a:cubicBezTo>
                    <a:pt x="63768" y="13089"/>
                    <a:pt x="63768" y="13080"/>
                    <a:pt x="63768" y="13080"/>
                  </a:cubicBezTo>
                  <a:cubicBezTo>
                    <a:pt x="63778" y="13070"/>
                    <a:pt x="63778" y="13061"/>
                    <a:pt x="63768" y="13051"/>
                  </a:cubicBezTo>
                  <a:cubicBezTo>
                    <a:pt x="63768" y="13051"/>
                    <a:pt x="63768" y="13042"/>
                    <a:pt x="63768" y="13042"/>
                  </a:cubicBezTo>
                  <a:cubicBezTo>
                    <a:pt x="63778" y="13032"/>
                    <a:pt x="63787" y="13023"/>
                    <a:pt x="63797" y="13014"/>
                  </a:cubicBezTo>
                  <a:close/>
                  <a:moveTo>
                    <a:pt x="11020" y="13067"/>
                  </a:moveTo>
                  <a:cubicBezTo>
                    <a:pt x="11022" y="13067"/>
                    <a:pt x="11025" y="13068"/>
                    <a:pt x="11027" y="13070"/>
                  </a:cubicBezTo>
                  <a:cubicBezTo>
                    <a:pt x="11019" y="13070"/>
                    <a:pt x="11018" y="13091"/>
                    <a:pt x="11006" y="13091"/>
                  </a:cubicBezTo>
                  <a:cubicBezTo>
                    <a:pt x="11004" y="13091"/>
                    <a:pt x="11001" y="13091"/>
                    <a:pt x="10999" y="13089"/>
                  </a:cubicBezTo>
                  <a:cubicBezTo>
                    <a:pt x="11006" y="13075"/>
                    <a:pt x="11013" y="13067"/>
                    <a:pt x="11020" y="13067"/>
                  </a:cubicBezTo>
                  <a:close/>
                  <a:moveTo>
                    <a:pt x="11056" y="13099"/>
                  </a:moveTo>
                  <a:cubicBezTo>
                    <a:pt x="11065" y="13099"/>
                    <a:pt x="11074" y="13099"/>
                    <a:pt x="11074" y="13108"/>
                  </a:cubicBezTo>
                  <a:lnTo>
                    <a:pt x="11056" y="13099"/>
                  </a:lnTo>
                  <a:close/>
                  <a:moveTo>
                    <a:pt x="62320" y="13080"/>
                  </a:moveTo>
                  <a:cubicBezTo>
                    <a:pt x="62320" y="13089"/>
                    <a:pt x="62320" y="13099"/>
                    <a:pt x="62320" y="13108"/>
                  </a:cubicBezTo>
                  <a:lnTo>
                    <a:pt x="62292" y="13080"/>
                  </a:lnTo>
                  <a:close/>
                  <a:moveTo>
                    <a:pt x="63579" y="13070"/>
                  </a:moveTo>
                  <a:lnTo>
                    <a:pt x="63579" y="13080"/>
                  </a:lnTo>
                  <a:cubicBezTo>
                    <a:pt x="63579" y="13089"/>
                    <a:pt x="63569" y="13099"/>
                    <a:pt x="63560" y="13108"/>
                  </a:cubicBezTo>
                  <a:lnTo>
                    <a:pt x="63550" y="13108"/>
                  </a:lnTo>
                  <a:cubicBezTo>
                    <a:pt x="63560" y="13099"/>
                    <a:pt x="63560" y="13089"/>
                    <a:pt x="63560" y="13080"/>
                  </a:cubicBezTo>
                  <a:cubicBezTo>
                    <a:pt x="63569" y="13080"/>
                    <a:pt x="63569" y="13080"/>
                    <a:pt x="63579" y="13070"/>
                  </a:cubicBezTo>
                  <a:close/>
                  <a:moveTo>
                    <a:pt x="10989" y="13108"/>
                  </a:moveTo>
                  <a:cubicBezTo>
                    <a:pt x="11008" y="13108"/>
                    <a:pt x="11008" y="13108"/>
                    <a:pt x="11008" y="13127"/>
                  </a:cubicBezTo>
                  <a:lnTo>
                    <a:pt x="10989" y="13108"/>
                  </a:lnTo>
                  <a:close/>
                  <a:moveTo>
                    <a:pt x="62920" y="12969"/>
                  </a:moveTo>
                  <a:cubicBezTo>
                    <a:pt x="62923" y="12969"/>
                    <a:pt x="62926" y="12971"/>
                    <a:pt x="62926" y="12976"/>
                  </a:cubicBezTo>
                  <a:cubicBezTo>
                    <a:pt x="62935" y="12995"/>
                    <a:pt x="62926" y="13023"/>
                    <a:pt x="62916" y="13042"/>
                  </a:cubicBezTo>
                  <a:cubicBezTo>
                    <a:pt x="62916" y="13042"/>
                    <a:pt x="62916" y="13051"/>
                    <a:pt x="62916" y="13061"/>
                  </a:cubicBezTo>
                  <a:cubicBezTo>
                    <a:pt x="62907" y="13070"/>
                    <a:pt x="62907" y="13070"/>
                    <a:pt x="62907" y="13080"/>
                  </a:cubicBezTo>
                  <a:lnTo>
                    <a:pt x="62897" y="13080"/>
                  </a:lnTo>
                  <a:cubicBezTo>
                    <a:pt x="62897" y="13070"/>
                    <a:pt x="62897" y="13061"/>
                    <a:pt x="62897" y="13051"/>
                  </a:cubicBezTo>
                  <a:cubicBezTo>
                    <a:pt x="62897" y="13040"/>
                    <a:pt x="62894" y="13036"/>
                    <a:pt x="62890" y="13036"/>
                  </a:cubicBezTo>
                  <a:cubicBezTo>
                    <a:pt x="62886" y="13036"/>
                    <a:pt x="62882" y="13038"/>
                    <a:pt x="62878" y="13042"/>
                  </a:cubicBezTo>
                  <a:cubicBezTo>
                    <a:pt x="62860" y="13051"/>
                    <a:pt x="62841" y="13070"/>
                    <a:pt x="62850" y="13099"/>
                  </a:cubicBezTo>
                  <a:cubicBezTo>
                    <a:pt x="62850" y="13108"/>
                    <a:pt x="62850" y="13118"/>
                    <a:pt x="62850" y="13127"/>
                  </a:cubicBezTo>
                  <a:cubicBezTo>
                    <a:pt x="62841" y="13118"/>
                    <a:pt x="62831" y="13099"/>
                    <a:pt x="62831" y="13080"/>
                  </a:cubicBezTo>
                  <a:cubicBezTo>
                    <a:pt x="62831" y="13061"/>
                    <a:pt x="62841" y="13042"/>
                    <a:pt x="62860" y="13042"/>
                  </a:cubicBezTo>
                  <a:cubicBezTo>
                    <a:pt x="62860" y="13032"/>
                    <a:pt x="62869" y="13032"/>
                    <a:pt x="62869" y="13023"/>
                  </a:cubicBezTo>
                  <a:cubicBezTo>
                    <a:pt x="62878" y="13004"/>
                    <a:pt x="62888" y="12985"/>
                    <a:pt x="62907" y="12976"/>
                  </a:cubicBezTo>
                  <a:cubicBezTo>
                    <a:pt x="62912" y="12971"/>
                    <a:pt x="62916" y="12969"/>
                    <a:pt x="62920" y="12969"/>
                  </a:cubicBezTo>
                  <a:close/>
                  <a:moveTo>
                    <a:pt x="63101" y="12838"/>
                  </a:moveTo>
                  <a:cubicBezTo>
                    <a:pt x="63108" y="12838"/>
                    <a:pt x="63115" y="12843"/>
                    <a:pt x="63125" y="12853"/>
                  </a:cubicBezTo>
                  <a:cubicBezTo>
                    <a:pt x="63134" y="12853"/>
                    <a:pt x="63134" y="12862"/>
                    <a:pt x="63134" y="12862"/>
                  </a:cubicBezTo>
                  <a:cubicBezTo>
                    <a:pt x="63143" y="12862"/>
                    <a:pt x="63143" y="12853"/>
                    <a:pt x="63143" y="12853"/>
                  </a:cubicBezTo>
                  <a:cubicBezTo>
                    <a:pt x="63150" y="12849"/>
                    <a:pt x="63157" y="12847"/>
                    <a:pt x="63163" y="12847"/>
                  </a:cubicBezTo>
                  <a:cubicBezTo>
                    <a:pt x="63174" y="12847"/>
                    <a:pt x="63181" y="12854"/>
                    <a:pt x="63181" y="12872"/>
                  </a:cubicBezTo>
                  <a:cubicBezTo>
                    <a:pt x="63191" y="12891"/>
                    <a:pt x="63200" y="12919"/>
                    <a:pt x="63219" y="12928"/>
                  </a:cubicBezTo>
                  <a:cubicBezTo>
                    <a:pt x="63238" y="12957"/>
                    <a:pt x="63238" y="12957"/>
                    <a:pt x="63219" y="12976"/>
                  </a:cubicBezTo>
                  <a:lnTo>
                    <a:pt x="63238" y="12985"/>
                  </a:lnTo>
                  <a:lnTo>
                    <a:pt x="63229" y="12985"/>
                  </a:lnTo>
                  <a:cubicBezTo>
                    <a:pt x="63200" y="12985"/>
                    <a:pt x="63200" y="12966"/>
                    <a:pt x="63191" y="12947"/>
                  </a:cubicBezTo>
                  <a:lnTo>
                    <a:pt x="63181" y="12947"/>
                  </a:lnTo>
                  <a:cubicBezTo>
                    <a:pt x="63181" y="12966"/>
                    <a:pt x="63172" y="12985"/>
                    <a:pt x="63162" y="13004"/>
                  </a:cubicBezTo>
                  <a:cubicBezTo>
                    <a:pt x="63162" y="13014"/>
                    <a:pt x="63172" y="13023"/>
                    <a:pt x="63172" y="13023"/>
                  </a:cubicBezTo>
                  <a:cubicBezTo>
                    <a:pt x="63172" y="13032"/>
                    <a:pt x="63162" y="13032"/>
                    <a:pt x="63162" y="13042"/>
                  </a:cubicBezTo>
                  <a:cubicBezTo>
                    <a:pt x="63162" y="13070"/>
                    <a:pt x="63153" y="13089"/>
                    <a:pt x="63115" y="13089"/>
                  </a:cubicBezTo>
                  <a:cubicBezTo>
                    <a:pt x="63134" y="13099"/>
                    <a:pt x="63125" y="13108"/>
                    <a:pt x="63115" y="13118"/>
                  </a:cubicBezTo>
                  <a:cubicBezTo>
                    <a:pt x="63109" y="13124"/>
                    <a:pt x="63098" y="13135"/>
                    <a:pt x="63085" y="13135"/>
                  </a:cubicBezTo>
                  <a:cubicBezTo>
                    <a:pt x="63079" y="13135"/>
                    <a:pt x="63074" y="13133"/>
                    <a:pt x="63068" y="13127"/>
                  </a:cubicBezTo>
                  <a:cubicBezTo>
                    <a:pt x="63058" y="13127"/>
                    <a:pt x="63058" y="13118"/>
                    <a:pt x="63049" y="13108"/>
                  </a:cubicBezTo>
                  <a:cubicBezTo>
                    <a:pt x="63058" y="13089"/>
                    <a:pt x="63049" y="13080"/>
                    <a:pt x="63030" y="13080"/>
                  </a:cubicBezTo>
                  <a:lnTo>
                    <a:pt x="62983" y="13080"/>
                  </a:lnTo>
                  <a:cubicBezTo>
                    <a:pt x="62973" y="13080"/>
                    <a:pt x="62964" y="13080"/>
                    <a:pt x="62964" y="13070"/>
                  </a:cubicBezTo>
                  <a:cubicBezTo>
                    <a:pt x="62954" y="13070"/>
                    <a:pt x="62964" y="13061"/>
                    <a:pt x="62964" y="13051"/>
                  </a:cubicBezTo>
                  <a:cubicBezTo>
                    <a:pt x="62973" y="13051"/>
                    <a:pt x="62973" y="13042"/>
                    <a:pt x="62983" y="13032"/>
                  </a:cubicBezTo>
                  <a:cubicBezTo>
                    <a:pt x="62992" y="13023"/>
                    <a:pt x="62992" y="13014"/>
                    <a:pt x="62983" y="13014"/>
                  </a:cubicBezTo>
                  <a:cubicBezTo>
                    <a:pt x="62973" y="13014"/>
                    <a:pt x="62973" y="13004"/>
                    <a:pt x="62973" y="13004"/>
                  </a:cubicBezTo>
                  <a:cubicBezTo>
                    <a:pt x="62945" y="12995"/>
                    <a:pt x="62935" y="12985"/>
                    <a:pt x="62945" y="12957"/>
                  </a:cubicBezTo>
                  <a:cubicBezTo>
                    <a:pt x="62945" y="12947"/>
                    <a:pt x="62954" y="12938"/>
                    <a:pt x="62964" y="12938"/>
                  </a:cubicBezTo>
                  <a:cubicBezTo>
                    <a:pt x="62968" y="12933"/>
                    <a:pt x="62973" y="12931"/>
                    <a:pt x="62978" y="12931"/>
                  </a:cubicBezTo>
                  <a:cubicBezTo>
                    <a:pt x="62983" y="12931"/>
                    <a:pt x="62987" y="12933"/>
                    <a:pt x="62992" y="12938"/>
                  </a:cubicBezTo>
                  <a:lnTo>
                    <a:pt x="62992" y="12900"/>
                  </a:lnTo>
                  <a:cubicBezTo>
                    <a:pt x="63020" y="12900"/>
                    <a:pt x="63058" y="12900"/>
                    <a:pt x="63087" y="12891"/>
                  </a:cubicBezTo>
                  <a:lnTo>
                    <a:pt x="63049" y="12872"/>
                  </a:lnTo>
                  <a:cubicBezTo>
                    <a:pt x="63058" y="12872"/>
                    <a:pt x="63068" y="12862"/>
                    <a:pt x="63077" y="12853"/>
                  </a:cubicBezTo>
                  <a:cubicBezTo>
                    <a:pt x="63087" y="12843"/>
                    <a:pt x="63094" y="12838"/>
                    <a:pt x="63101" y="12838"/>
                  </a:cubicBezTo>
                  <a:close/>
                  <a:moveTo>
                    <a:pt x="10914" y="13096"/>
                  </a:moveTo>
                  <a:cubicBezTo>
                    <a:pt x="10917" y="13096"/>
                    <a:pt x="10920" y="13097"/>
                    <a:pt x="10923" y="13099"/>
                  </a:cubicBezTo>
                  <a:lnTo>
                    <a:pt x="10885" y="13137"/>
                  </a:lnTo>
                  <a:cubicBezTo>
                    <a:pt x="10893" y="13113"/>
                    <a:pt x="10901" y="13096"/>
                    <a:pt x="10914" y="13096"/>
                  </a:cubicBezTo>
                  <a:close/>
                  <a:moveTo>
                    <a:pt x="62736" y="13070"/>
                  </a:moveTo>
                  <a:cubicBezTo>
                    <a:pt x="62746" y="13070"/>
                    <a:pt x="62746" y="13070"/>
                    <a:pt x="62755" y="13080"/>
                  </a:cubicBezTo>
                  <a:cubicBezTo>
                    <a:pt x="62765" y="13089"/>
                    <a:pt x="62774" y="13099"/>
                    <a:pt x="62784" y="13118"/>
                  </a:cubicBezTo>
                  <a:cubicBezTo>
                    <a:pt x="62793" y="13127"/>
                    <a:pt x="62793" y="13127"/>
                    <a:pt x="62774" y="13137"/>
                  </a:cubicBezTo>
                  <a:cubicBezTo>
                    <a:pt x="62765" y="13137"/>
                    <a:pt x="62765" y="13127"/>
                    <a:pt x="62765" y="13118"/>
                  </a:cubicBezTo>
                  <a:cubicBezTo>
                    <a:pt x="62765" y="13111"/>
                    <a:pt x="62760" y="13104"/>
                    <a:pt x="62754" y="13104"/>
                  </a:cubicBezTo>
                  <a:cubicBezTo>
                    <a:pt x="62751" y="13104"/>
                    <a:pt x="62749" y="13105"/>
                    <a:pt x="62746" y="13108"/>
                  </a:cubicBezTo>
                  <a:cubicBezTo>
                    <a:pt x="62736" y="13108"/>
                    <a:pt x="62736" y="13099"/>
                    <a:pt x="62727" y="13089"/>
                  </a:cubicBezTo>
                  <a:cubicBezTo>
                    <a:pt x="62736" y="13080"/>
                    <a:pt x="62736" y="13070"/>
                    <a:pt x="62736" y="13070"/>
                  </a:cubicBezTo>
                  <a:close/>
                  <a:moveTo>
                    <a:pt x="11870" y="13127"/>
                  </a:moveTo>
                  <a:cubicBezTo>
                    <a:pt x="11870" y="13134"/>
                    <a:pt x="11865" y="13141"/>
                    <a:pt x="11859" y="13141"/>
                  </a:cubicBezTo>
                  <a:cubicBezTo>
                    <a:pt x="11856" y="13141"/>
                    <a:pt x="11853" y="13139"/>
                    <a:pt x="11851" y="13137"/>
                  </a:cubicBezTo>
                  <a:lnTo>
                    <a:pt x="11870" y="13127"/>
                  </a:lnTo>
                  <a:close/>
                  <a:moveTo>
                    <a:pt x="61733" y="13108"/>
                  </a:moveTo>
                  <a:lnTo>
                    <a:pt x="61762" y="13137"/>
                  </a:lnTo>
                  <a:cubicBezTo>
                    <a:pt x="61752" y="13141"/>
                    <a:pt x="61745" y="13144"/>
                    <a:pt x="61740" y="13144"/>
                  </a:cubicBezTo>
                  <a:cubicBezTo>
                    <a:pt x="61736" y="13144"/>
                    <a:pt x="61733" y="13141"/>
                    <a:pt x="61733" y="13137"/>
                  </a:cubicBezTo>
                  <a:cubicBezTo>
                    <a:pt x="61733" y="13127"/>
                    <a:pt x="61733" y="13118"/>
                    <a:pt x="61733" y="13108"/>
                  </a:cubicBezTo>
                  <a:close/>
                  <a:moveTo>
                    <a:pt x="62904" y="13104"/>
                  </a:moveTo>
                  <a:cubicBezTo>
                    <a:pt x="62913" y="13104"/>
                    <a:pt x="62922" y="13109"/>
                    <a:pt x="62926" y="13118"/>
                  </a:cubicBezTo>
                  <a:lnTo>
                    <a:pt x="62916" y="13127"/>
                  </a:lnTo>
                  <a:lnTo>
                    <a:pt x="62926" y="13146"/>
                  </a:lnTo>
                  <a:cubicBezTo>
                    <a:pt x="62907" y="13146"/>
                    <a:pt x="62888" y="13137"/>
                    <a:pt x="62869" y="13127"/>
                  </a:cubicBezTo>
                  <a:cubicBezTo>
                    <a:pt x="62879" y="13112"/>
                    <a:pt x="62893" y="13104"/>
                    <a:pt x="62904" y="13104"/>
                  </a:cubicBezTo>
                  <a:close/>
                  <a:moveTo>
                    <a:pt x="62528" y="13146"/>
                  </a:moveTo>
                  <a:cubicBezTo>
                    <a:pt x="62538" y="13146"/>
                    <a:pt x="62547" y="13156"/>
                    <a:pt x="62547" y="13156"/>
                  </a:cubicBezTo>
                  <a:cubicBezTo>
                    <a:pt x="62557" y="13165"/>
                    <a:pt x="62576" y="13165"/>
                    <a:pt x="62585" y="13165"/>
                  </a:cubicBezTo>
                  <a:cubicBezTo>
                    <a:pt x="62580" y="13168"/>
                    <a:pt x="62574" y="13169"/>
                    <a:pt x="62568" y="13169"/>
                  </a:cubicBezTo>
                  <a:cubicBezTo>
                    <a:pt x="62552" y="13169"/>
                    <a:pt x="62535" y="13160"/>
                    <a:pt x="62528" y="13146"/>
                  </a:cubicBezTo>
                  <a:close/>
                  <a:moveTo>
                    <a:pt x="61610" y="13014"/>
                  </a:moveTo>
                  <a:cubicBezTo>
                    <a:pt x="61620" y="13023"/>
                    <a:pt x="61620" y="13032"/>
                    <a:pt x="61620" y="13042"/>
                  </a:cubicBezTo>
                  <a:cubicBezTo>
                    <a:pt x="61620" y="13051"/>
                    <a:pt x="61629" y="13061"/>
                    <a:pt x="61629" y="13070"/>
                  </a:cubicBezTo>
                  <a:cubicBezTo>
                    <a:pt x="61629" y="13070"/>
                    <a:pt x="61629" y="13080"/>
                    <a:pt x="61638" y="13080"/>
                  </a:cubicBezTo>
                  <a:cubicBezTo>
                    <a:pt x="61657" y="13080"/>
                    <a:pt x="61667" y="13099"/>
                    <a:pt x="61667" y="13108"/>
                  </a:cubicBezTo>
                  <a:cubicBezTo>
                    <a:pt x="61676" y="13127"/>
                    <a:pt x="61676" y="13146"/>
                    <a:pt x="61695" y="13156"/>
                  </a:cubicBezTo>
                  <a:cubicBezTo>
                    <a:pt x="61691" y="13165"/>
                    <a:pt x="61686" y="13170"/>
                    <a:pt x="61681" y="13170"/>
                  </a:cubicBezTo>
                  <a:cubicBezTo>
                    <a:pt x="61676" y="13170"/>
                    <a:pt x="61672" y="13165"/>
                    <a:pt x="61667" y="13156"/>
                  </a:cubicBezTo>
                  <a:cubicBezTo>
                    <a:pt x="61667" y="13146"/>
                    <a:pt x="61657" y="13137"/>
                    <a:pt x="61657" y="13137"/>
                  </a:cubicBezTo>
                  <a:cubicBezTo>
                    <a:pt x="61648" y="13127"/>
                    <a:pt x="61638" y="13118"/>
                    <a:pt x="61629" y="13118"/>
                  </a:cubicBezTo>
                  <a:cubicBezTo>
                    <a:pt x="61629" y="13118"/>
                    <a:pt x="61620" y="13108"/>
                    <a:pt x="61620" y="13108"/>
                  </a:cubicBezTo>
                  <a:cubicBezTo>
                    <a:pt x="61620" y="13108"/>
                    <a:pt x="61620" y="13099"/>
                    <a:pt x="61620" y="13099"/>
                  </a:cubicBezTo>
                  <a:cubicBezTo>
                    <a:pt x="61610" y="13080"/>
                    <a:pt x="61605" y="13070"/>
                    <a:pt x="61599" y="13070"/>
                  </a:cubicBezTo>
                  <a:cubicBezTo>
                    <a:pt x="61594" y="13070"/>
                    <a:pt x="61586" y="13080"/>
                    <a:pt x="61572" y="13099"/>
                  </a:cubicBezTo>
                  <a:cubicBezTo>
                    <a:pt x="61563" y="13070"/>
                    <a:pt x="61563" y="13042"/>
                    <a:pt x="61582" y="13032"/>
                  </a:cubicBezTo>
                  <a:cubicBezTo>
                    <a:pt x="61591" y="13023"/>
                    <a:pt x="61601" y="13014"/>
                    <a:pt x="61610" y="13014"/>
                  </a:cubicBezTo>
                  <a:close/>
                  <a:moveTo>
                    <a:pt x="62555" y="13096"/>
                  </a:moveTo>
                  <a:cubicBezTo>
                    <a:pt x="62569" y="13096"/>
                    <a:pt x="62594" y="13112"/>
                    <a:pt x="62594" y="13127"/>
                  </a:cubicBezTo>
                  <a:cubicBezTo>
                    <a:pt x="62604" y="13146"/>
                    <a:pt x="62604" y="13156"/>
                    <a:pt x="62604" y="13174"/>
                  </a:cubicBezTo>
                  <a:lnTo>
                    <a:pt x="62576" y="13137"/>
                  </a:lnTo>
                  <a:cubicBezTo>
                    <a:pt x="62566" y="13137"/>
                    <a:pt x="62547" y="13137"/>
                    <a:pt x="62538" y="13127"/>
                  </a:cubicBezTo>
                  <a:cubicBezTo>
                    <a:pt x="62519" y="13118"/>
                    <a:pt x="62509" y="13108"/>
                    <a:pt x="62500" y="13099"/>
                  </a:cubicBezTo>
                  <a:lnTo>
                    <a:pt x="62509" y="13099"/>
                  </a:lnTo>
                  <a:cubicBezTo>
                    <a:pt x="62522" y="13099"/>
                    <a:pt x="62530" y="13103"/>
                    <a:pt x="62537" y="13103"/>
                  </a:cubicBezTo>
                  <a:cubicBezTo>
                    <a:pt x="62541" y="13103"/>
                    <a:pt x="62544" y="13102"/>
                    <a:pt x="62547" y="13099"/>
                  </a:cubicBezTo>
                  <a:cubicBezTo>
                    <a:pt x="62549" y="13097"/>
                    <a:pt x="62552" y="13096"/>
                    <a:pt x="62555" y="13096"/>
                  </a:cubicBezTo>
                  <a:close/>
                  <a:moveTo>
                    <a:pt x="11311" y="13061"/>
                  </a:moveTo>
                  <a:cubicBezTo>
                    <a:pt x="11321" y="13070"/>
                    <a:pt x="11321" y="13080"/>
                    <a:pt x="11311" y="13080"/>
                  </a:cubicBezTo>
                  <a:cubicBezTo>
                    <a:pt x="11302" y="13099"/>
                    <a:pt x="11292" y="13108"/>
                    <a:pt x="11283" y="13118"/>
                  </a:cubicBezTo>
                  <a:lnTo>
                    <a:pt x="11292" y="13118"/>
                  </a:lnTo>
                  <a:cubicBezTo>
                    <a:pt x="11302" y="13127"/>
                    <a:pt x="11311" y="13127"/>
                    <a:pt x="11321" y="13137"/>
                  </a:cubicBezTo>
                  <a:cubicBezTo>
                    <a:pt x="11330" y="13137"/>
                    <a:pt x="11330" y="13146"/>
                    <a:pt x="11330" y="13156"/>
                  </a:cubicBezTo>
                  <a:cubicBezTo>
                    <a:pt x="11321" y="13165"/>
                    <a:pt x="11311" y="13174"/>
                    <a:pt x="11302" y="13174"/>
                  </a:cubicBezTo>
                  <a:cubicBezTo>
                    <a:pt x="11298" y="13178"/>
                    <a:pt x="11295" y="13179"/>
                    <a:pt x="11293" y="13179"/>
                  </a:cubicBezTo>
                  <a:cubicBezTo>
                    <a:pt x="11287" y="13179"/>
                    <a:pt x="11283" y="13174"/>
                    <a:pt x="11283" y="13174"/>
                  </a:cubicBezTo>
                  <a:cubicBezTo>
                    <a:pt x="11273" y="13165"/>
                    <a:pt x="11273" y="13165"/>
                    <a:pt x="11264" y="13165"/>
                  </a:cubicBezTo>
                  <a:cubicBezTo>
                    <a:pt x="11245" y="13165"/>
                    <a:pt x="11235" y="13156"/>
                    <a:pt x="11235" y="13137"/>
                  </a:cubicBezTo>
                  <a:cubicBezTo>
                    <a:pt x="11245" y="13127"/>
                    <a:pt x="11245" y="13127"/>
                    <a:pt x="11245" y="13127"/>
                  </a:cubicBezTo>
                  <a:cubicBezTo>
                    <a:pt x="11254" y="13108"/>
                    <a:pt x="11264" y="13099"/>
                    <a:pt x="11264" y="13089"/>
                  </a:cubicBezTo>
                  <a:cubicBezTo>
                    <a:pt x="11273" y="13080"/>
                    <a:pt x="11273" y="13080"/>
                    <a:pt x="11273" y="13080"/>
                  </a:cubicBezTo>
                  <a:lnTo>
                    <a:pt x="11283" y="13099"/>
                  </a:lnTo>
                  <a:lnTo>
                    <a:pt x="11292" y="13099"/>
                  </a:lnTo>
                  <a:cubicBezTo>
                    <a:pt x="11292" y="13089"/>
                    <a:pt x="11292" y="13080"/>
                    <a:pt x="11292" y="13080"/>
                  </a:cubicBezTo>
                  <a:cubicBezTo>
                    <a:pt x="11302" y="13070"/>
                    <a:pt x="11302" y="13061"/>
                    <a:pt x="11311" y="13061"/>
                  </a:cubicBezTo>
                  <a:close/>
                  <a:moveTo>
                    <a:pt x="62784" y="13156"/>
                  </a:moveTo>
                  <a:cubicBezTo>
                    <a:pt x="62793" y="13156"/>
                    <a:pt x="62793" y="13165"/>
                    <a:pt x="62803" y="13165"/>
                  </a:cubicBezTo>
                  <a:cubicBezTo>
                    <a:pt x="62803" y="13174"/>
                    <a:pt x="62803" y="13174"/>
                    <a:pt x="62803" y="13184"/>
                  </a:cubicBezTo>
                  <a:lnTo>
                    <a:pt x="62793" y="13184"/>
                  </a:lnTo>
                  <a:cubicBezTo>
                    <a:pt x="62793" y="13184"/>
                    <a:pt x="62784" y="13174"/>
                    <a:pt x="62784" y="13174"/>
                  </a:cubicBezTo>
                  <a:cubicBezTo>
                    <a:pt x="62784" y="13165"/>
                    <a:pt x="62784" y="13156"/>
                    <a:pt x="62784" y="13156"/>
                  </a:cubicBezTo>
                  <a:close/>
                  <a:moveTo>
                    <a:pt x="67346" y="12843"/>
                  </a:moveTo>
                  <a:cubicBezTo>
                    <a:pt x="67346" y="12853"/>
                    <a:pt x="67346" y="12853"/>
                    <a:pt x="67346" y="12862"/>
                  </a:cubicBezTo>
                  <a:cubicBezTo>
                    <a:pt x="67346" y="12872"/>
                    <a:pt x="67346" y="12881"/>
                    <a:pt x="67346" y="12891"/>
                  </a:cubicBezTo>
                  <a:cubicBezTo>
                    <a:pt x="67346" y="12909"/>
                    <a:pt x="67346" y="12928"/>
                    <a:pt x="67356" y="12947"/>
                  </a:cubicBezTo>
                  <a:cubicBezTo>
                    <a:pt x="67365" y="12957"/>
                    <a:pt x="67337" y="12985"/>
                    <a:pt x="67327" y="13004"/>
                  </a:cubicBezTo>
                  <a:lnTo>
                    <a:pt x="67356" y="13004"/>
                  </a:lnTo>
                  <a:cubicBezTo>
                    <a:pt x="67356" y="13004"/>
                    <a:pt x="67356" y="13014"/>
                    <a:pt x="67356" y="13014"/>
                  </a:cubicBezTo>
                  <a:cubicBezTo>
                    <a:pt x="67318" y="13070"/>
                    <a:pt x="67280" y="13127"/>
                    <a:pt x="67251" y="13184"/>
                  </a:cubicBezTo>
                  <a:lnTo>
                    <a:pt x="67242" y="13184"/>
                  </a:lnTo>
                  <a:cubicBezTo>
                    <a:pt x="67251" y="13156"/>
                    <a:pt x="67261" y="13127"/>
                    <a:pt x="67280" y="13108"/>
                  </a:cubicBezTo>
                  <a:cubicBezTo>
                    <a:pt x="67289" y="13080"/>
                    <a:pt x="67308" y="13051"/>
                    <a:pt x="67327" y="13023"/>
                  </a:cubicBezTo>
                  <a:lnTo>
                    <a:pt x="67299" y="13004"/>
                  </a:lnTo>
                  <a:lnTo>
                    <a:pt x="67233" y="13137"/>
                  </a:lnTo>
                  <a:cubicBezTo>
                    <a:pt x="67233" y="13127"/>
                    <a:pt x="67223" y="13118"/>
                    <a:pt x="67233" y="13108"/>
                  </a:cubicBezTo>
                  <a:cubicBezTo>
                    <a:pt x="67233" y="13070"/>
                    <a:pt x="67261" y="13051"/>
                    <a:pt x="67280" y="13023"/>
                  </a:cubicBezTo>
                  <a:lnTo>
                    <a:pt x="67280" y="13023"/>
                  </a:lnTo>
                  <a:lnTo>
                    <a:pt x="67251" y="13032"/>
                  </a:lnTo>
                  <a:cubicBezTo>
                    <a:pt x="67261" y="12995"/>
                    <a:pt x="67270" y="12966"/>
                    <a:pt x="67280" y="12928"/>
                  </a:cubicBezTo>
                  <a:cubicBezTo>
                    <a:pt x="67299" y="12938"/>
                    <a:pt x="67318" y="12947"/>
                    <a:pt x="67337" y="12947"/>
                  </a:cubicBezTo>
                  <a:lnTo>
                    <a:pt x="67337" y="12938"/>
                  </a:lnTo>
                  <a:cubicBezTo>
                    <a:pt x="67337" y="12938"/>
                    <a:pt x="67327" y="12928"/>
                    <a:pt x="67327" y="12919"/>
                  </a:cubicBezTo>
                  <a:cubicBezTo>
                    <a:pt x="67327" y="12909"/>
                    <a:pt x="67327" y="12900"/>
                    <a:pt x="67327" y="12881"/>
                  </a:cubicBezTo>
                  <a:cubicBezTo>
                    <a:pt x="67318" y="12872"/>
                    <a:pt x="67318" y="12862"/>
                    <a:pt x="67327" y="12853"/>
                  </a:cubicBezTo>
                  <a:cubicBezTo>
                    <a:pt x="67327" y="12853"/>
                    <a:pt x="67337" y="12843"/>
                    <a:pt x="67346" y="12843"/>
                  </a:cubicBezTo>
                  <a:close/>
                  <a:moveTo>
                    <a:pt x="62675" y="13139"/>
                  </a:moveTo>
                  <a:cubicBezTo>
                    <a:pt x="62677" y="13139"/>
                    <a:pt x="62680" y="13141"/>
                    <a:pt x="62680" y="13146"/>
                  </a:cubicBezTo>
                  <a:cubicBezTo>
                    <a:pt x="62680" y="13146"/>
                    <a:pt x="62680" y="13146"/>
                    <a:pt x="62680" y="13156"/>
                  </a:cubicBezTo>
                  <a:cubicBezTo>
                    <a:pt x="62680" y="13171"/>
                    <a:pt x="62661" y="13186"/>
                    <a:pt x="62643" y="13186"/>
                  </a:cubicBezTo>
                  <a:cubicBezTo>
                    <a:pt x="62640" y="13186"/>
                    <a:pt x="62636" y="13186"/>
                    <a:pt x="62632" y="13184"/>
                  </a:cubicBezTo>
                  <a:cubicBezTo>
                    <a:pt x="62642" y="13165"/>
                    <a:pt x="62661" y="13156"/>
                    <a:pt x="62670" y="13146"/>
                  </a:cubicBezTo>
                  <a:cubicBezTo>
                    <a:pt x="62670" y="13141"/>
                    <a:pt x="62673" y="13139"/>
                    <a:pt x="62675" y="13139"/>
                  </a:cubicBezTo>
                  <a:close/>
                  <a:moveTo>
                    <a:pt x="62424" y="13156"/>
                  </a:moveTo>
                  <a:lnTo>
                    <a:pt x="62434" y="13165"/>
                  </a:lnTo>
                  <a:lnTo>
                    <a:pt x="62415" y="13203"/>
                  </a:lnTo>
                  <a:lnTo>
                    <a:pt x="62405" y="13174"/>
                  </a:lnTo>
                  <a:lnTo>
                    <a:pt x="62424" y="13156"/>
                  </a:lnTo>
                  <a:close/>
                  <a:moveTo>
                    <a:pt x="11898" y="13193"/>
                  </a:moveTo>
                  <a:cubicBezTo>
                    <a:pt x="11907" y="13193"/>
                    <a:pt x="11907" y="13193"/>
                    <a:pt x="11917" y="13212"/>
                  </a:cubicBezTo>
                  <a:lnTo>
                    <a:pt x="11889" y="13212"/>
                  </a:lnTo>
                  <a:cubicBezTo>
                    <a:pt x="11898" y="13203"/>
                    <a:pt x="11889" y="13193"/>
                    <a:pt x="11898" y="13193"/>
                  </a:cubicBezTo>
                  <a:close/>
                  <a:moveTo>
                    <a:pt x="62755" y="13184"/>
                  </a:moveTo>
                  <a:cubicBezTo>
                    <a:pt x="62765" y="13193"/>
                    <a:pt x="62774" y="13203"/>
                    <a:pt x="62784" y="13203"/>
                  </a:cubicBezTo>
                  <a:cubicBezTo>
                    <a:pt x="62784" y="13212"/>
                    <a:pt x="62774" y="13212"/>
                    <a:pt x="62774" y="13212"/>
                  </a:cubicBezTo>
                  <a:cubicBezTo>
                    <a:pt x="62765" y="13212"/>
                    <a:pt x="62755" y="13203"/>
                    <a:pt x="62755" y="13203"/>
                  </a:cubicBezTo>
                  <a:cubicBezTo>
                    <a:pt x="62755" y="13193"/>
                    <a:pt x="62755" y="13193"/>
                    <a:pt x="62755" y="13184"/>
                  </a:cubicBezTo>
                  <a:close/>
                  <a:moveTo>
                    <a:pt x="11832" y="13174"/>
                  </a:moveTo>
                  <a:cubicBezTo>
                    <a:pt x="11841" y="13174"/>
                    <a:pt x="11841" y="13184"/>
                    <a:pt x="11841" y="13184"/>
                  </a:cubicBezTo>
                  <a:cubicBezTo>
                    <a:pt x="11851" y="13193"/>
                    <a:pt x="11851" y="13193"/>
                    <a:pt x="11860" y="13203"/>
                  </a:cubicBezTo>
                  <a:cubicBezTo>
                    <a:pt x="11860" y="13212"/>
                    <a:pt x="11860" y="13212"/>
                    <a:pt x="11860" y="13222"/>
                  </a:cubicBezTo>
                  <a:cubicBezTo>
                    <a:pt x="11841" y="13212"/>
                    <a:pt x="11832" y="13203"/>
                    <a:pt x="11832" y="13184"/>
                  </a:cubicBezTo>
                  <a:cubicBezTo>
                    <a:pt x="11832" y="13184"/>
                    <a:pt x="11832" y="13184"/>
                    <a:pt x="11832" y="13174"/>
                  </a:cubicBezTo>
                  <a:close/>
                  <a:moveTo>
                    <a:pt x="11936" y="13203"/>
                  </a:moveTo>
                  <a:cubicBezTo>
                    <a:pt x="11936" y="13203"/>
                    <a:pt x="11945" y="13203"/>
                    <a:pt x="11945" y="13212"/>
                  </a:cubicBezTo>
                  <a:cubicBezTo>
                    <a:pt x="11945" y="13212"/>
                    <a:pt x="11936" y="13212"/>
                    <a:pt x="11936" y="13222"/>
                  </a:cubicBezTo>
                  <a:cubicBezTo>
                    <a:pt x="11936" y="13222"/>
                    <a:pt x="11926" y="13212"/>
                    <a:pt x="11926" y="13212"/>
                  </a:cubicBezTo>
                  <a:cubicBezTo>
                    <a:pt x="11926" y="13203"/>
                    <a:pt x="11936" y="13203"/>
                    <a:pt x="11936" y="13203"/>
                  </a:cubicBezTo>
                  <a:close/>
                  <a:moveTo>
                    <a:pt x="63872" y="13174"/>
                  </a:moveTo>
                  <a:lnTo>
                    <a:pt x="63882" y="13184"/>
                  </a:lnTo>
                  <a:cubicBezTo>
                    <a:pt x="63882" y="13193"/>
                    <a:pt x="63891" y="13203"/>
                    <a:pt x="63891" y="13212"/>
                  </a:cubicBezTo>
                  <a:lnTo>
                    <a:pt x="63844" y="13222"/>
                  </a:lnTo>
                  <a:lnTo>
                    <a:pt x="63834" y="13222"/>
                  </a:lnTo>
                  <a:lnTo>
                    <a:pt x="63872" y="13174"/>
                  </a:lnTo>
                  <a:close/>
                  <a:moveTo>
                    <a:pt x="61951" y="13212"/>
                  </a:moveTo>
                  <a:cubicBezTo>
                    <a:pt x="61960" y="13222"/>
                    <a:pt x="61970" y="13222"/>
                    <a:pt x="61979" y="13231"/>
                  </a:cubicBezTo>
                  <a:cubicBezTo>
                    <a:pt x="61979" y="13231"/>
                    <a:pt x="61979" y="13231"/>
                    <a:pt x="61979" y="13241"/>
                  </a:cubicBezTo>
                  <a:lnTo>
                    <a:pt x="61970" y="13241"/>
                  </a:lnTo>
                  <a:cubicBezTo>
                    <a:pt x="61960" y="13231"/>
                    <a:pt x="61951" y="13222"/>
                    <a:pt x="61941" y="13212"/>
                  </a:cubicBezTo>
                  <a:close/>
                  <a:moveTo>
                    <a:pt x="11330" y="13241"/>
                  </a:moveTo>
                  <a:lnTo>
                    <a:pt x="11330" y="13250"/>
                  </a:lnTo>
                  <a:lnTo>
                    <a:pt x="11311" y="13241"/>
                  </a:lnTo>
                  <a:close/>
                  <a:moveTo>
                    <a:pt x="62566" y="13203"/>
                  </a:moveTo>
                  <a:cubicBezTo>
                    <a:pt x="62576" y="13203"/>
                    <a:pt x="62594" y="13203"/>
                    <a:pt x="62594" y="13212"/>
                  </a:cubicBezTo>
                  <a:cubicBezTo>
                    <a:pt x="62594" y="13222"/>
                    <a:pt x="62594" y="13231"/>
                    <a:pt x="62576" y="13241"/>
                  </a:cubicBezTo>
                  <a:cubicBezTo>
                    <a:pt x="62576" y="13241"/>
                    <a:pt x="62576" y="13241"/>
                    <a:pt x="62566" y="13250"/>
                  </a:cubicBezTo>
                  <a:cubicBezTo>
                    <a:pt x="62566" y="13241"/>
                    <a:pt x="62566" y="13231"/>
                    <a:pt x="62566" y="13222"/>
                  </a:cubicBezTo>
                  <a:cubicBezTo>
                    <a:pt x="62557" y="13212"/>
                    <a:pt x="62557" y="13203"/>
                    <a:pt x="62566" y="13203"/>
                  </a:cubicBezTo>
                  <a:close/>
                  <a:moveTo>
                    <a:pt x="63248" y="13203"/>
                  </a:moveTo>
                  <a:cubicBezTo>
                    <a:pt x="63267" y="13212"/>
                    <a:pt x="63276" y="13222"/>
                    <a:pt x="63276" y="13231"/>
                  </a:cubicBezTo>
                  <a:lnTo>
                    <a:pt x="63257" y="13250"/>
                  </a:lnTo>
                  <a:cubicBezTo>
                    <a:pt x="63257" y="13241"/>
                    <a:pt x="63248" y="13231"/>
                    <a:pt x="63238" y="13212"/>
                  </a:cubicBezTo>
                  <a:cubicBezTo>
                    <a:pt x="63238" y="13212"/>
                    <a:pt x="63248" y="13212"/>
                    <a:pt x="63248" y="13203"/>
                  </a:cubicBezTo>
                  <a:close/>
                  <a:moveTo>
                    <a:pt x="63477" y="13237"/>
                  </a:moveTo>
                  <a:cubicBezTo>
                    <a:pt x="63480" y="13237"/>
                    <a:pt x="63484" y="13241"/>
                    <a:pt x="63484" y="13241"/>
                  </a:cubicBezTo>
                  <a:cubicBezTo>
                    <a:pt x="63484" y="13250"/>
                    <a:pt x="63475" y="13250"/>
                    <a:pt x="63475" y="13250"/>
                  </a:cubicBezTo>
                  <a:lnTo>
                    <a:pt x="63465" y="13250"/>
                  </a:lnTo>
                  <a:cubicBezTo>
                    <a:pt x="63465" y="13241"/>
                    <a:pt x="63475" y="13241"/>
                    <a:pt x="63475" y="13241"/>
                  </a:cubicBezTo>
                  <a:cubicBezTo>
                    <a:pt x="63475" y="13238"/>
                    <a:pt x="63476" y="13237"/>
                    <a:pt x="63477" y="13237"/>
                  </a:cubicBezTo>
                  <a:close/>
                  <a:moveTo>
                    <a:pt x="61042" y="13231"/>
                  </a:moveTo>
                  <a:lnTo>
                    <a:pt x="61042" y="13260"/>
                  </a:lnTo>
                  <a:lnTo>
                    <a:pt x="61033" y="13250"/>
                  </a:lnTo>
                  <a:cubicBezTo>
                    <a:pt x="61033" y="13241"/>
                    <a:pt x="61033" y="13241"/>
                    <a:pt x="61033" y="13231"/>
                  </a:cubicBezTo>
                  <a:close/>
                  <a:moveTo>
                    <a:pt x="62519" y="13184"/>
                  </a:moveTo>
                  <a:cubicBezTo>
                    <a:pt x="62528" y="13193"/>
                    <a:pt x="62528" y="13203"/>
                    <a:pt x="62538" y="13203"/>
                  </a:cubicBezTo>
                  <a:cubicBezTo>
                    <a:pt x="62528" y="13212"/>
                    <a:pt x="62519" y="13231"/>
                    <a:pt x="62509" y="13231"/>
                  </a:cubicBezTo>
                  <a:cubicBezTo>
                    <a:pt x="62490" y="13241"/>
                    <a:pt x="62462" y="13250"/>
                    <a:pt x="62434" y="13260"/>
                  </a:cubicBezTo>
                  <a:cubicBezTo>
                    <a:pt x="62424" y="13260"/>
                    <a:pt x="62424" y="13250"/>
                    <a:pt x="62424" y="13241"/>
                  </a:cubicBezTo>
                  <a:cubicBezTo>
                    <a:pt x="62434" y="13222"/>
                    <a:pt x="62462" y="13193"/>
                    <a:pt x="62481" y="13184"/>
                  </a:cubicBezTo>
                  <a:close/>
                  <a:moveTo>
                    <a:pt x="62244" y="13212"/>
                  </a:moveTo>
                  <a:cubicBezTo>
                    <a:pt x="62254" y="13212"/>
                    <a:pt x="62273" y="13231"/>
                    <a:pt x="62263" y="13250"/>
                  </a:cubicBezTo>
                  <a:cubicBezTo>
                    <a:pt x="62263" y="13260"/>
                    <a:pt x="62254" y="13260"/>
                    <a:pt x="62244" y="13269"/>
                  </a:cubicBezTo>
                  <a:cubicBezTo>
                    <a:pt x="62235" y="13269"/>
                    <a:pt x="62235" y="13260"/>
                    <a:pt x="62235" y="13241"/>
                  </a:cubicBezTo>
                  <a:cubicBezTo>
                    <a:pt x="62235" y="13231"/>
                    <a:pt x="62244" y="13222"/>
                    <a:pt x="62244" y="13212"/>
                  </a:cubicBezTo>
                  <a:close/>
                  <a:moveTo>
                    <a:pt x="61525" y="13241"/>
                  </a:moveTo>
                  <a:cubicBezTo>
                    <a:pt x="61544" y="13241"/>
                    <a:pt x="61563" y="13260"/>
                    <a:pt x="61563" y="13269"/>
                  </a:cubicBezTo>
                  <a:cubicBezTo>
                    <a:pt x="61556" y="13271"/>
                    <a:pt x="61550" y="13273"/>
                    <a:pt x="61545" y="13273"/>
                  </a:cubicBezTo>
                  <a:cubicBezTo>
                    <a:pt x="61530" y="13273"/>
                    <a:pt x="61525" y="13262"/>
                    <a:pt x="61525" y="13241"/>
                  </a:cubicBezTo>
                  <a:close/>
                  <a:moveTo>
                    <a:pt x="63390" y="13250"/>
                  </a:moveTo>
                  <a:cubicBezTo>
                    <a:pt x="63399" y="13250"/>
                    <a:pt x="63399" y="13260"/>
                    <a:pt x="63409" y="13269"/>
                  </a:cubicBezTo>
                  <a:cubicBezTo>
                    <a:pt x="63402" y="13269"/>
                    <a:pt x="63396" y="13273"/>
                    <a:pt x="63392" y="13273"/>
                  </a:cubicBezTo>
                  <a:cubicBezTo>
                    <a:pt x="63391" y="13273"/>
                    <a:pt x="63390" y="13272"/>
                    <a:pt x="63390" y="13269"/>
                  </a:cubicBezTo>
                  <a:cubicBezTo>
                    <a:pt x="63380" y="13269"/>
                    <a:pt x="63380" y="13260"/>
                    <a:pt x="63390" y="13250"/>
                  </a:cubicBezTo>
                  <a:close/>
                  <a:moveTo>
                    <a:pt x="62386" y="13250"/>
                  </a:moveTo>
                  <a:lnTo>
                    <a:pt x="62386" y="13279"/>
                  </a:lnTo>
                  <a:cubicBezTo>
                    <a:pt x="62367" y="13269"/>
                    <a:pt x="62367" y="13260"/>
                    <a:pt x="62386" y="13250"/>
                  </a:cubicBezTo>
                  <a:close/>
                  <a:moveTo>
                    <a:pt x="61638" y="13269"/>
                  </a:moveTo>
                  <a:lnTo>
                    <a:pt x="61648" y="13279"/>
                  </a:lnTo>
                  <a:lnTo>
                    <a:pt x="61620" y="13288"/>
                  </a:lnTo>
                  <a:lnTo>
                    <a:pt x="61620" y="13279"/>
                  </a:lnTo>
                  <a:lnTo>
                    <a:pt x="61638" y="13269"/>
                  </a:lnTo>
                  <a:close/>
                  <a:moveTo>
                    <a:pt x="61894" y="13269"/>
                  </a:moveTo>
                  <a:cubicBezTo>
                    <a:pt x="61894" y="13269"/>
                    <a:pt x="61894" y="13279"/>
                    <a:pt x="61904" y="13279"/>
                  </a:cubicBezTo>
                  <a:cubicBezTo>
                    <a:pt x="61894" y="13288"/>
                    <a:pt x="61894" y="13288"/>
                    <a:pt x="61894" y="13288"/>
                  </a:cubicBezTo>
                  <a:cubicBezTo>
                    <a:pt x="61885" y="13288"/>
                    <a:pt x="61885" y="13288"/>
                    <a:pt x="61885" y="13279"/>
                  </a:cubicBezTo>
                  <a:cubicBezTo>
                    <a:pt x="61885" y="13279"/>
                    <a:pt x="61885" y="13279"/>
                    <a:pt x="61894" y="13269"/>
                  </a:cubicBezTo>
                  <a:close/>
                  <a:moveTo>
                    <a:pt x="62490" y="13260"/>
                  </a:moveTo>
                  <a:lnTo>
                    <a:pt x="62490" y="13260"/>
                  </a:lnTo>
                  <a:cubicBezTo>
                    <a:pt x="62500" y="13269"/>
                    <a:pt x="62509" y="13279"/>
                    <a:pt x="62519" y="13288"/>
                  </a:cubicBezTo>
                  <a:cubicBezTo>
                    <a:pt x="62514" y="13290"/>
                    <a:pt x="62510" y="13292"/>
                    <a:pt x="62506" y="13292"/>
                  </a:cubicBezTo>
                  <a:cubicBezTo>
                    <a:pt x="62496" y="13292"/>
                    <a:pt x="62490" y="13281"/>
                    <a:pt x="62490" y="13260"/>
                  </a:cubicBezTo>
                  <a:close/>
                  <a:moveTo>
                    <a:pt x="62045" y="13250"/>
                  </a:moveTo>
                  <a:cubicBezTo>
                    <a:pt x="62055" y="13250"/>
                    <a:pt x="62064" y="13260"/>
                    <a:pt x="62064" y="13269"/>
                  </a:cubicBezTo>
                  <a:cubicBezTo>
                    <a:pt x="62074" y="13279"/>
                    <a:pt x="62074" y="13288"/>
                    <a:pt x="62083" y="13288"/>
                  </a:cubicBezTo>
                  <a:cubicBezTo>
                    <a:pt x="62074" y="13298"/>
                    <a:pt x="62064" y="13298"/>
                    <a:pt x="62055" y="13298"/>
                  </a:cubicBezTo>
                  <a:cubicBezTo>
                    <a:pt x="62045" y="13288"/>
                    <a:pt x="62036" y="13288"/>
                    <a:pt x="62027" y="13279"/>
                  </a:cubicBezTo>
                  <a:cubicBezTo>
                    <a:pt x="62017" y="13260"/>
                    <a:pt x="62036" y="13250"/>
                    <a:pt x="62045" y="13250"/>
                  </a:cubicBezTo>
                  <a:close/>
                  <a:moveTo>
                    <a:pt x="62339" y="13250"/>
                  </a:moveTo>
                  <a:cubicBezTo>
                    <a:pt x="62339" y="13260"/>
                    <a:pt x="62348" y="13260"/>
                    <a:pt x="62348" y="13260"/>
                  </a:cubicBezTo>
                  <a:cubicBezTo>
                    <a:pt x="62348" y="13269"/>
                    <a:pt x="62358" y="13279"/>
                    <a:pt x="62358" y="13288"/>
                  </a:cubicBezTo>
                  <a:lnTo>
                    <a:pt x="62329" y="13298"/>
                  </a:lnTo>
                  <a:lnTo>
                    <a:pt x="62320" y="13298"/>
                  </a:lnTo>
                  <a:lnTo>
                    <a:pt x="62339" y="13250"/>
                  </a:lnTo>
                  <a:close/>
                  <a:moveTo>
                    <a:pt x="63636" y="13231"/>
                  </a:moveTo>
                  <a:cubicBezTo>
                    <a:pt x="63645" y="13250"/>
                    <a:pt x="63645" y="13260"/>
                    <a:pt x="63645" y="13279"/>
                  </a:cubicBezTo>
                  <a:cubicBezTo>
                    <a:pt x="63655" y="13288"/>
                    <a:pt x="63645" y="13288"/>
                    <a:pt x="63645" y="13298"/>
                  </a:cubicBezTo>
                  <a:lnTo>
                    <a:pt x="63626" y="13298"/>
                  </a:lnTo>
                  <a:cubicBezTo>
                    <a:pt x="63617" y="13298"/>
                    <a:pt x="63617" y="13288"/>
                    <a:pt x="63617" y="13279"/>
                  </a:cubicBezTo>
                  <a:cubicBezTo>
                    <a:pt x="63626" y="13260"/>
                    <a:pt x="63626" y="13250"/>
                    <a:pt x="63636" y="13231"/>
                  </a:cubicBezTo>
                  <a:close/>
                  <a:moveTo>
                    <a:pt x="60900" y="13288"/>
                  </a:moveTo>
                  <a:cubicBezTo>
                    <a:pt x="60910" y="13288"/>
                    <a:pt x="60919" y="13298"/>
                    <a:pt x="60929" y="13298"/>
                  </a:cubicBezTo>
                  <a:lnTo>
                    <a:pt x="60919" y="13307"/>
                  </a:lnTo>
                  <a:lnTo>
                    <a:pt x="60891" y="13288"/>
                  </a:lnTo>
                  <a:close/>
                  <a:moveTo>
                    <a:pt x="62093" y="13288"/>
                  </a:moveTo>
                  <a:lnTo>
                    <a:pt x="62093" y="13288"/>
                  </a:lnTo>
                  <a:cubicBezTo>
                    <a:pt x="62112" y="13298"/>
                    <a:pt x="62112" y="13307"/>
                    <a:pt x="62083" y="13316"/>
                  </a:cubicBezTo>
                  <a:cubicBezTo>
                    <a:pt x="62083" y="13307"/>
                    <a:pt x="62083" y="13298"/>
                    <a:pt x="62093" y="13288"/>
                  </a:cubicBezTo>
                  <a:close/>
                  <a:moveTo>
                    <a:pt x="64014" y="13260"/>
                  </a:moveTo>
                  <a:cubicBezTo>
                    <a:pt x="64014" y="13260"/>
                    <a:pt x="64024" y="13269"/>
                    <a:pt x="64014" y="13269"/>
                  </a:cubicBezTo>
                  <a:cubicBezTo>
                    <a:pt x="64014" y="13279"/>
                    <a:pt x="64014" y="13279"/>
                    <a:pt x="64005" y="13288"/>
                  </a:cubicBezTo>
                  <a:cubicBezTo>
                    <a:pt x="63995" y="13298"/>
                    <a:pt x="63976" y="13307"/>
                    <a:pt x="63967" y="13316"/>
                  </a:cubicBezTo>
                  <a:lnTo>
                    <a:pt x="63948" y="13316"/>
                  </a:lnTo>
                  <a:cubicBezTo>
                    <a:pt x="63957" y="13298"/>
                    <a:pt x="63957" y="13288"/>
                    <a:pt x="63967" y="13279"/>
                  </a:cubicBezTo>
                  <a:cubicBezTo>
                    <a:pt x="63967" y="13269"/>
                    <a:pt x="63976" y="13269"/>
                    <a:pt x="63976" y="13269"/>
                  </a:cubicBezTo>
                  <a:cubicBezTo>
                    <a:pt x="63981" y="13269"/>
                    <a:pt x="63988" y="13271"/>
                    <a:pt x="63994" y="13271"/>
                  </a:cubicBezTo>
                  <a:cubicBezTo>
                    <a:pt x="64000" y="13271"/>
                    <a:pt x="64005" y="13269"/>
                    <a:pt x="64005" y="13260"/>
                  </a:cubicBezTo>
                  <a:close/>
                  <a:moveTo>
                    <a:pt x="64809" y="13250"/>
                  </a:moveTo>
                  <a:cubicBezTo>
                    <a:pt x="64809" y="13288"/>
                    <a:pt x="64790" y="13326"/>
                    <a:pt x="64753" y="13335"/>
                  </a:cubicBezTo>
                  <a:cubicBezTo>
                    <a:pt x="64753" y="13335"/>
                    <a:pt x="64753" y="13326"/>
                    <a:pt x="64753" y="13316"/>
                  </a:cubicBezTo>
                  <a:cubicBezTo>
                    <a:pt x="64753" y="13307"/>
                    <a:pt x="64753" y="13288"/>
                    <a:pt x="64734" y="13288"/>
                  </a:cubicBezTo>
                  <a:cubicBezTo>
                    <a:pt x="64734" y="13288"/>
                    <a:pt x="64724" y="13279"/>
                    <a:pt x="64724" y="13269"/>
                  </a:cubicBezTo>
                  <a:cubicBezTo>
                    <a:pt x="64724" y="13269"/>
                    <a:pt x="64734" y="13260"/>
                    <a:pt x="64743" y="13260"/>
                  </a:cubicBezTo>
                  <a:cubicBezTo>
                    <a:pt x="64753" y="13260"/>
                    <a:pt x="64762" y="13269"/>
                    <a:pt x="64772" y="13269"/>
                  </a:cubicBezTo>
                  <a:lnTo>
                    <a:pt x="64772" y="13279"/>
                  </a:lnTo>
                  <a:lnTo>
                    <a:pt x="64809" y="13250"/>
                  </a:lnTo>
                  <a:close/>
                  <a:moveTo>
                    <a:pt x="11605" y="13326"/>
                  </a:moveTo>
                  <a:lnTo>
                    <a:pt x="11623" y="13335"/>
                  </a:lnTo>
                  <a:cubicBezTo>
                    <a:pt x="11619" y="13340"/>
                    <a:pt x="11616" y="13342"/>
                    <a:pt x="11614" y="13342"/>
                  </a:cubicBezTo>
                  <a:cubicBezTo>
                    <a:pt x="11612" y="13342"/>
                    <a:pt x="11609" y="13340"/>
                    <a:pt x="11605" y="13335"/>
                  </a:cubicBezTo>
                  <a:cubicBezTo>
                    <a:pt x="11605" y="13335"/>
                    <a:pt x="11605" y="13335"/>
                    <a:pt x="11605" y="13326"/>
                  </a:cubicBezTo>
                  <a:close/>
                  <a:moveTo>
                    <a:pt x="11018" y="13345"/>
                  </a:moveTo>
                  <a:cubicBezTo>
                    <a:pt x="11018" y="13354"/>
                    <a:pt x="11027" y="13354"/>
                    <a:pt x="11027" y="13354"/>
                  </a:cubicBezTo>
                  <a:cubicBezTo>
                    <a:pt x="11027" y="13354"/>
                    <a:pt x="11018" y="13364"/>
                    <a:pt x="11018" y="13364"/>
                  </a:cubicBezTo>
                  <a:cubicBezTo>
                    <a:pt x="11018" y="13364"/>
                    <a:pt x="11018" y="13354"/>
                    <a:pt x="11008" y="13354"/>
                  </a:cubicBezTo>
                  <a:cubicBezTo>
                    <a:pt x="11018" y="13354"/>
                    <a:pt x="11018" y="13345"/>
                    <a:pt x="11018" y="13345"/>
                  </a:cubicBezTo>
                  <a:close/>
                  <a:moveTo>
                    <a:pt x="11425" y="13231"/>
                  </a:moveTo>
                  <a:cubicBezTo>
                    <a:pt x="11425" y="13250"/>
                    <a:pt x="11425" y="13260"/>
                    <a:pt x="11425" y="13269"/>
                  </a:cubicBezTo>
                  <a:cubicBezTo>
                    <a:pt x="11425" y="13280"/>
                    <a:pt x="11421" y="13285"/>
                    <a:pt x="11417" y="13285"/>
                  </a:cubicBezTo>
                  <a:cubicBezTo>
                    <a:pt x="11414" y="13285"/>
                    <a:pt x="11410" y="13283"/>
                    <a:pt x="11406" y="13279"/>
                  </a:cubicBezTo>
                  <a:lnTo>
                    <a:pt x="11377" y="13279"/>
                  </a:lnTo>
                  <a:cubicBezTo>
                    <a:pt x="11406" y="13298"/>
                    <a:pt x="11425" y="13307"/>
                    <a:pt x="11453" y="13316"/>
                  </a:cubicBezTo>
                  <a:lnTo>
                    <a:pt x="11472" y="13316"/>
                  </a:lnTo>
                  <a:cubicBezTo>
                    <a:pt x="11472" y="13326"/>
                    <a:pt x="11463" y="13335"/>
                    <a:pt x="11453" y="13335"/>
                  </a:cubicBezTo>
                  <a:cubicBezTo>
                    <a:pt x="11453" y="13335"/>
                    <a:pt x="11453" y="13345"/>
                    <a:pt x="11453" y="13354"/>
                  </a:cubicBezTo>
                  <a:cubicBezTo>
                    <a:pt x="11453" y="13354"/>
                    <a:pt x="11453" y="13364"/>
                    <a:pt x="11453" y="13364"/>
                  </a:cubicBezTo>
                  <a:lnTo>
                    <a:pt x="11434" y="13364"/>
                  </a:lnTo>
                  <a:cubicBezTo>
                    <a:pt x="11415" y="13345"/>
                    <a:pt x="11396" y="13335"/>
                    <a:pt x="11377" y="13316"/>
                  </a:cubicBezTo>
                  <a:cubicBezTo>
                    <a:pt x="11358" y="13307"/>
                    <a:pt x="11349" y="13298"/>
                    <a:pt x="11340" y="13288"/>
                  </a:cubicBezTo>
                  <a:cubicBezTo>
                    <a:pt x="11340" y="13288"/>
                    <a:pt x="11340" y="13279"/>
                    <a:pt x="11340" y="13279"/>
                  </a:cubicBezTo>
                  <a:cubicBezTo>
                    <a:pt x="11340" y="13279"/>
                    <a:pt x="11349" y="13269"/>
                    <a:pt x="11349" y="13269"/>
                  </a:cubicBezTo>
                  <a:lnTo>
                    <a:pt x="11368" y="13269"/>
                  </a:lnTo>
                  <a:lnTo>
                    <a:pt x="11358" y="13260"/>
                  </a:lnTo>
                  <a:lnTo>
                    <a:pt x="11368" y="13260"/>
                  </a:lnTo>
                  <a:lnTo>
                    <a:pt x="11368" y="13241"/>
                  </a:lnTo>
                  <a:cubicBezTo>
                    <a:pt x="11377" y="13250"/>
                    <a:pt x="11387" y="13250"/>
                    <a:pt x="11387" y="13260"/>
                  </a:cubicBezTo>
                  <a:cubicBezTo>
                    <a:pt x="11396" y="13264"/>
                    <a:pt x="11401" y="13267"/>
                    <a:pt x="11405" y="13267"/>
                  </a:cubicBezTo>
                  <a:cubicBezTo>
                    <a:pt x="11408" y="13267"/>
                    <a:pt x="11411" y="13264"/>
                    <a:pt x="11415" y="13260"/>
                  </a:cubicBezTo>
                  <a:cubicBezTo>
                    <a:pt x="11415" y="13250"/>
                    <a:pt x="11415" y="13241"/>
                    <a:pt x="11425" y="13231"/>
                  </a:cubicBezTo>
                  <a:close/>
                  <a:moveTo>
                    <a:pt x="62888" y="13335"/>
                  </a:moveTo>
                  <a:cubicBezTo>
                    <a:pt x="62888" y="13345"/>
                    <a:pt x="62888" y="13345"/>
                    <a:pt x="62888" y="13354"/>
                  </a:cubicBezTo>
                  <a:cubicBezTo>
                    <a:pt x="62888" y="13354"/>
                    <a:pt x="62878" y="13364"/>
                    <a:pt x="62878" y="13373"/>
                  </a:cubicBezTo>
                  <a:cubicBezTo>
                    <a:pt x="62869" y="13364"/>
                    <a:pt x="62869" y="13354"/>
                    <a:pt x="62869" y="13345"/>
                  </a:cubicBezTo>
                  <a:cubicBezTo>
                    <a:pt x="62869" y="13345"/>
                    <a:pt x="62878" y="13345"/>
                    <a:pt x="62878" y="13335"/>
                  </a:cubicBezTo>
                  <a:close/>
                  <a:moveTo>
                    <a:pt x="64151" y="13313"/>
                  </a:moveTo>
                  <a:cubicBezTo>
                    <a:pt x="64155" y="13313"/>
                    <a:pt x="64160" y="13314"/>
                    <a:pt x="64166" y="13316"/>
                  </a:cubicBezTo>
                  <a:cubicBezTo>
                    <a:pt x="64185" y="13316"/>
                    <a:pt x="64194" y="13335"/>
                    <a:pt x="64194" y="13354"/>
                  </a:cubicBezTo>
                  <a:cubicBezTo>
                    <a:pt x="64166" y="13364"/>
                    <a:pt x="64137" y="13373"/>
                    <a:pt x="64109" y="13373"/>
                  </a:cubicBezTo>
                  <a:cubicBezTo>
                    <a:pt x="64099" y="13364"/>
                    <a:pt x="64090" y="13364"/>
                    <a:pt x="64090" y="13364"/>
                  </a:cubicBezTo>
                  <a:cubicBezTo>
                    <a:pt x="64090" y="13354"/>
                    <a:pt x="64099" y="13354"/>
                    <a:pt x="64099" y="13354"/>
                  </a:cubicBezTo>
                  <a:cubicBezTo>
                    <a:pt x="64109" y="13345"/>
                    <a:pt x="64118" y="13335"/>
                    <a:pt x="64128" y="13326"/>
                  </a:cubicBezTo>
                  <a:cubicBezTo>
                    <a:pt x="64135" y="13319"/>
                    <a:pt x="64141" y="13313"/>
                    <a:pt x="64151" y="13313"/>
                  </a:cubicBezTo>
                  <a:close/>
                  <a:moveTo>
                    <a:pt x="64800" y="13345"/>
                  </a:moveTo>
                  <a:cubicBezTo>
                    <a:pt x="64809" y="13345"/>
                    <a:pt x="64809" y="13354"/>
                    <a:pt x="64809" y="13364"/>
                  </a:cubicBezTo>
                  <a:cubicBezTo>
                    <a:pt x="64800" y="13364"/>
                    <a:pt x="64790" y="13373"/>
                    <a:pt x="64790" y="13373"/>
                  </a:cubicBezTo>
                  <a:cubicBezTo>
                    <a:pt x="64772" y="13373"/>
                    <a:pt x="64772" y="13373"/>
                    <a:pt x="64762" y="13364"/>
                  </a:cubicBezTo>
                  <a:cubicBezTo>
                    <a:pt x="64762" y="13354"/>
                    <a:pt x="64772" y="13354"/>
                    <a:pt x="64781" y="13345"/>
                  </a:cubicBezTo>
                  <a:close/>
                  <a:moveTo>
                    <a:pt x="61430" y="13354"/>
                  </a:moveTo>
                  <a:cubicBezTo>
                    <a:pt x="61440" y="13364"/>
                    <a:pt x="61449" y="13373"/>
                    <a:pt x="61449" y="13383"/>
                  </a:cubicBezTo>
                  <a:lnTo>
                    <a:pt x="61440" y="13383"/>
                  </a:lnTo>
                  <a:cubicBezTo>
                    <a:pt x="61440" y="13383"/>
                    <a:pt x="61430" y="13373"/>
                    <a:pt x="61430" y="13364"/>
                  </a:cubicBezTo>
                  <a:lnTo>
                    <a:pt x="61430" y="13354"/>
                  </a:lnTo>
                  <a:close/>
                  <a:moveTo>
                    <a:pt x="61975" y="13253"/>
                  </a:moveTo>
                  <a:cubicBezTo>
                    <a:pt x="61984" y="13253"/>
                    <a:pt x="61993" y="13255"/>
                    <a:pt x="61998" y="13260"/>
                  </a:cubicBezTo>
                  <a:cubicBezTo>
                    <a:pt x="62008" y="13269"/>
                    <a:pt x="62008" y="13288"/>
                    <a:pt x="61998" y="13298"/>
                  </a:cubicBezTo>
                  <a:cubicBezTo>
                    <a:pt x="61979" y="13316"/>
                    <a:pt x="61979" y="13354"/>
                    <a:pt x="61998" y="13373"/>
                  </a:cubicBezTo>
                  <a:cubicBezTo>
                    <a:pt x="61998" y="13373"/>
                    <a:pt x="61998" y="13373"/>
                    <a:pt x="61998" y="13383"/>
                  </a:cubicBezTo>
                  <a:cubicBezTo>
                    <a:pt x="61989" y="13383"/>
                    <a:pt x="61979" y="13373"/>
                    <a:pt x="61970" y="13373"/>
                  </a:cubicBezTo>
                  <a:cubicBezTo>
                    <a:pt x="61970" y="13373"/>
                    <a:pt x="61970" y="13364"/>
                    <a:pt x="61960" y="13364"/>
                  </a:cubicBezTo>
                  <a:cubicBezTo>
                    <a:pt x="61955" y="13366"/>
                    <a:pt x="61951" y="13367"/>
                    <a:pt x="61947" y="13367"/>
                  </a:cubicBezTo>
                  <a:cubicBezTo>
                    <a:pt x="61937" y="13367"/>
                    <a:pt x="61932" y="13359"/>
                    <a:pt x="61932" y="13345"/>
                  </a:cubicBezTo>
                  <a:cubicBezTo>
                    <a:pt x="61932" y="13326"/>
                    <a:pt x="61932" y="13316"/>
                    <a:pt x="61904" y="13316"/>
                  </a:cubicBezTo>
                  <a:cubicBezTo>
                    <a:pt x="61922" y="13288"/>
                    <a:pt x="61941" y="13269"/>
                    <a:pt x="61951" y="13260"/>
                  </a:cubicBezTo>
                  <a:cubicBezTo>
                    <a:pt x="61956" y="13255"/>
                    <a:pt x="61965" y="13253"/>
                    <a:pt x="61975" y="13253"/>
                  </a:cubicBezTo>
                  <a:close/>
                  <a:moveTo>
                    <a:pt x="61279" y="13307"/>
                  </a:moveTo>
                  <a:cubicBezTo>
                    <a:pt x="61279" y="13307"/>
                    <a:pt x="61279" y="13316"/>
                    <a:pt x="61279" y="13316"/>
                  </a:cubicBezTo>
                  <a:cubicBezTo>
                    <a:pt x="61279" y="13326"/>
                    <a:pt x="61279" y="13326"/>
                    <a:pt x="61269" y="13326"/>
                  </a:cubicBezTo>
                  <a:cubicBezTo>
                    <a:pt x="61269" y="13335"/>
                    <a:pt x="61260" y="13335"/>
                    <a:pt x="61260" y="13335"/>
                  </a:cubicBezTo>
                  <a:cubicBezTo>
                    <a:pt x="61269" y="13345"/>
                    <a:pt x="61269" y="13354"/>
                    <a:pt x="61269" y="13364"/>
                  </a:cubicBezTo>
                  <a:cubicBezTo>
                    <a:pt x="61269" y="13373"/>
                    <a:pt x="61269" y="13383"/>
                    <a:pt x="61269" y="13383"/>
                  </a:cubicBezTo>
                  <a:lnTo>
                    <a:pt x="61241" y="13383"/>
                  </a:lnTo>
                  <a:cubicBezTo>
                    <a:pt x="61241" y="13383"/>
                    <a:pt x="61241" y="13373"/>
                    <a:pt x="61231" y="13373"/>
                  </a:cubicBezTo>
                  <a:cubicBezTo>
                    <a:pt x="61229" y="13371"/>
                    <a:pt x="61226" y="13370"/>
                    <a:pt x="61222" y="13370"/>
                  </a:cubicBezTo>
                  <a:cubicBezTo>
                    <a:pt x="61213" y="13370"/>
                    <a:pt x="61203" y="13378"/>
                    <a:pt x="61203" y="13392"/>
                  </a:cubicBezTo>
                  <a:cubicBezTo>
                    <a:pt x="61194" y="13364"/>
                    <a:pt x="61194" y="13364"/>
                    <a:pt x="61222" y="13364"/>
                  </a:cubicBezTo>
                  <a:cubicBezTo>
                    <a:pt x="61241" y="13364"/>
                    <a:pt x="61250" y="13354"/>
                    <a:pt x="61250" y="13335"/>
                  </a:cubicBezTo>
                  <a:cubicBezTo>
                    <a:pt x="61250" y="13326"/>
                    <a:pt x="61250" y="13316"/>
                    <a:pt x="61260" y="13307"/>
                  </a:cubicBezTo>
                  <a:close/>
                  <a:moveTo>
                    <a:pt x="62083" y="13354"/>
                  </a:moveTo>
                  <a:lnTo>
                    <a:pt x="62093" y="13383"/>
                  </a:lnTo>
                  <a:lnTo>
                    <a:pt x="62093" y="13392"/>
                  </a:lnTo>
                  <a:cubicBezTo>
                    <a:pt x="62074" y="13383"/>
                    <a:pt x="62074" y="13373"/>
                    <a:pt x="62083" y="13354"/>
                  </a:cubicBezTo>
                  <a:close/>
                  <a:moveTo>
                    <a:pt x="63768" y="13364"/>
                  </a:moveTo>
                  <a:cubicBezTo>
                    <a:pt x="63768" y="13364"/>
                    <a:pt x="63768" y="13364"/>
                    <a:pt x="63768" y="13373"/>
                  </a:cubicBezTo>
                  <a:cubicBezTo>
                    <a:pt x="63759" y="13373"/>
                    <a:pt x="63759" y="13383"/>
                    <a:pt x="63749" y="13392"/>
                  </a:cubicBezTo>
                  <a:lnTo>
                    <a:pt x="63749" y="13383"/>
                  </a:lnTo>
                  <a:cubicBezTo>
                    <a:pt x="63749" y="13373"/>
                    <a:pt x="63749" y="13373"/>
                    <a:pt x="63759" y="13364"/>
                  </a:cubicBezTo>
                  <a:close/>
                  <a:moveTo>
                    <a:pt x="11112" y="13373"/>
                  </a:moveTo>
                  <a:lnTo>
                    <a:pt x="11112" y="13383"/>
                  </a:lnTo>
                  <a:cubicBezTo>
                    <a:pt x="11112" y="13383"/>
                    <a:pt x="11112" y="13392"/>
                    <a:pt x="11112" y="13392"/>
                  </a:cubicBezTo>
                  <a:cubicBezTo>
                    <a:pt x="11103" y="13402"/>
                    <a:pt x="11093" y="13402"/>
                    <a:pt x="11093" y="13402"/>
                  </a:cubicBezTo>
                  <a:lnTo>
                    <a:pt x="11084" y="13402"/>
                  </a:lnTo>
                  <a:lnTo>
                    <a:pt x="11112" y="13373"/>
                  </a:lnTo>
                  <a:close/>
                  <a:moveTo>
                    <a:pt x="10970" y="13108"/>
                  </a:moveTo>
                  <a:cubicBezTo>
                    <a:pt x="10989" y="13137"/>
                    <a:pt x="10999" y="13165"/>
                    <a:pt x="10999" y="13193"/>
                  </a:cubicBezTo>
                  <a:cubicBezTo>
                    <a:pt x="11008" y="13193"/>
                    <a:pt x="11018" y="13184"/>
                    <a:pt x="11027" y="13184"/>
                  </a:cubicBezTo>
                  <a:cubicBezTo>
                    <a:pt x="11037" y="13184"/>
                    <a:pt x="11037" y="13174"/>
                    <a:pt x="11046" y="13174"/>
                  </a:cubicBezTo>
                  <a:cubicBezTo>
                    <a:pt x="11046" y="13174"/>
                    <a:pt x="11046" y="13165"/>
                    <a:pt x="11056" y="13165"/>
                  </a:cubicBezTo>
                  <a:lnTo>
                    <a:pt x="11074" y="13203"/>
                  </a:lnTo>
                  <a:cubicBezTo>
                    <a:pt x="11084" y="13203"/>
                    <a:pt x="11084" y="13212"/>
                    <a:pt x="11093" y="13212"/>
                  </a:cubicBezTo>
                  <a:cubicBezTo>
                    <a:pt x="11098" y="13217"/>
                    <a:pt x="11103" y="13219"/>
                    <a:pt x="11106" y="13219"/>
                  </a:cubicBezTo>
                  <a:cubicBezTo>
                    <a:pt x="11110" y="13219"/>
                    <a:pt x="11112" y="13217"/>
                    <a:pt x="11112" y="13212"/>
                  </a:cubicBezTo>
                  <a:cubicBezTo>
                    <a:pt x="11122" y="13212"/>
                    <a:pt x="11122" y="13203"/>
                    <a:pt x="11131" y="13193"/>
                  </a:cubicBezTo>
                  <a:cubicBezTo>
                    <a:pt x="11131" y="13193"/>
                    <a:pt x="11131" y="13193"/>
                    <a:pt x="11131" y="13203"/>
                  </a:cubicBezTo>
                  <a:cubicBezTo>
                    <a:pt x="11131" y="13212"/>
                    <a:pt x="11141" y="13212"/>
                    <a:pt x="11141" y="13212"/>
                  </a:cubicBezTo>
                  <a:cubicBezTo>
                    <a:pt x="11150" y="13212"/>
                    <a:pt x="11160" y="13212"/>
                    <a:pt x="11160" y="13203"/>
                  </a:cubicBezTo>
                  <a:cubicBezTo>
                    <a:pt x="11160" y="13193"/>
                    <a:pt x="11160" y="13184"/>
                    <a:pt x="11160" y="13174"/>
                  </a:cubicBezTo>
                  <a:cubicBezTo>
                    <a:pt x="11160" y="13174"/>
                    <a:pt x="11169" y="13174"/>
                    <a:pt x="11169" y="13184"/>
                  </a:cubicBezTo>
                  <a:lnTo>
                    <a:pt x="11188" y="13184"/>
                  </a:lnTo>
                  <a:cubicBezTo>
                    <a:pt x="11198" y="13184"/>
                    <a:pt x="11207" y="13203"/>
                    <a:pt x="11207" y="13212"/>
                  </a:cubicBezTo>
                  <a:cubicBezTo>
                    <a:pt x="11207" y="13222"/>
                    <a:pt x="11216" y="13231"/>
                    <a:pt x="11226" y="13231"/>
                  </a:cubicBezTo>
                  <a:cubicBezTo>
                    <a:pt x="11235" y="13231"/>
                    <a:pt x="11245" y="13231"/>
                    <a:pt x="11254" y="13241"/>
                  </a:cubicBezTo>
                  <a:cubicBezTo>
                    <a:pt x="11254" y="13231"/>
                    <a:pt x="11264" y="13222"/>
                    <a:pt x="11283" y="13222"/>
                  </a:cubicBezTo>
                  <a:lnTo>
                    <a:pt x="11264" y="13231"/>
                  </a:lnTo>
                  <a:cubicBezTo>
                    <a:pt x="11264" y="13241"/>
                    <a:pt x="11273" y="13241"/>
                    <a:pt x="11283" y="13250"/>
                  </a:cubicBezTo>
                  <a:cubicBezTo>
                    <a:pt x="11302" y="13269"/>
                    <a:pt x="11321" y="13298"/>
                    <a:pt x="11340" y="13316"/>
                  </a:cubicBezTo>
                  <a:cubicBezTo>
                    <a:pt x="11358" y="13326"/>
                    <a:pt x="11358" y="13354"/>
                    <a:pt x="11349" y="13373"/>
                  </a:cubicBezTo>
                  <a:cubicBezTo>
                    <a:pt x="11349" y="13383"/>
                    <a:pt x="11340" y="13383"/>
                    <a:pt x="11340" y="13383"/>
                  </a:cubicBezTo>
                  <a:cubicBezTo>
                    <a:pt x="11340" y="13383"/>
                    <a:pt x="11340" y="13373"/>
                    <a:pt x="11330" y="13373"/>
                  </a:cubicBezTo>
                  <a:cubicBezTo>
                    <a:pt x="11330" y="13373"/>
                    <a:pt x="11330" y="13364"/>
                    <a:pt x="11330" y="13364"/>
                  </a:cubicBezTo>
                  <a:lnTo>
                    <a:pt x="11292" y="13364"/>
                  </a:lnTo>
                  <a:cubicBezTo>
                    <a:pt x="11283" y="13364"/>
                    <a:pt x="11283" y="13364"/>
                    <a:pt x="11283" y="13373"/>
                  </a:cubicBezTo>
                  <a:cubicBezTo>
                    <a:pt x="11283" y="13383"/>
                    <a:pt x="11273" y="13383"/>
                    <a:pt x="11273" y="13383"/>
                  </a:cubicBezTo>
                  <a:cubicBezTo>
                    <a:pt x="11264" y="13383"/>
                    <a:pt x="11254" y="13373"/>
                    <a:pt x="11254" y="13354"/>
                  </a:cubicBezTo>
                  <a:cubicBezTo>
                    <a:pt x="11254" y="13354"/>
                    <a:pt x="11254" y="13345"/>
                    <a:pt x="11254" y="13345"/>
                  </a:cubicBezTo>
                  <a:lnTo>
                    <a:pt x="11245" y="13345"/>
                  </a:lnTo>
                  <a:cubicBezTo>
                    <a:pt x="11245" y="13345"/>
                    <a:pt x="11235" y="13345"/>
                    <a:pt x="11235" y="13354"/>
                  </a:cubicBezTo>
                  <a:cubicBezTo>
                    <a:pt x="11231" y="13359"/>
                    <a:pt x="11228" y="13361"/>
                    <a:pt x="11226" y="13361"/>
                  </a:cubicBezTo>
                  <a:cubicBezTo>
                    <a:pt x="11224" y="13361"/>
                    <a:pt x="11221" y="13359"/>
                    <a:pt x="11216" y="13354"/>
                  </a:cubicBezTo>
                  <a:cubicBezTo>
                    <a:pt x="11216" y="13354"/>
                    <a:pt x="11216" y="13345"/>
                    <a:pt x="11207" y="13345"/>
                  </a:cubicBezTo>
                  <a:cubicBezTo>
                    <a:pt x="11235" y="13335"/>
                    <a:pt x="11235" y="13326"/>
                    <a:pt x="11226" y="13307"/>
                  </a:cubicBezTo>
                  <a:cubicBezTo>
                    <a:pt x="11226" y="13307"/>
                    <a:pt x="11226" y="13307"/>
                    <a:pt x="11226" y="13298"/>
                  </a:cubicBezTo>
                  <a:cubicBezTo>
                    <a:pt x="11226" y="13288"/>
                    <a:pt x="11216" y="13288"/>
                    <a:pt x="11207" y="13288"/>
                  </a:cubicBezTo>
                  <a:cubicBezTo>
                    <a:pt x="11188" y="13288"/>
                    <a:pt x="11169" y="13288"/>
                    <a:pt x="11150" y="13279"/>
                  </a:cubicBezTo>
                  <a:cubicBezTo>
                    <a:pt x="11150" y="13269"/>
                    <a:pt x="11150" y="13269"/>
                    <a:pt x="11150" y="13269"/>
                  </a:cubicBezTo>
                  <a:cubicBezTo>
                    <a:pt x="11150" y="13260"/>
                    <a:pt x="11141" y="13250"/>
                    <a:pt x="11122" y="13250"/>
                  </a:cubicBezTo>
                  <a:cubicBezTo>
                    <a:pt x="11112" y="13260"/>
                    <a:pt x="11112" y="13260"/>
                    <a:pt x="11112" y="13269"/>
                  </a:cubicBezTo>
                  <a:cubicBezTo>
                    <a:pt x="11112" y="13279"/>
                    <a:pt x="11112" y="13288"/>
                    <a:pt x="11112" y="13298"/>
                  </a:cubicBezTo>
                  <a:cubicBezTo>
                    <a:pt x="11103" y="13307"/>
                    <a:pt x="11103" y="13316"/>
                    <a:pt x="11093" y="13326"/>
                  </a:cubicBezTo>
                  <a:lnTo>
                    <a:pt x="11084" y="13326"/>
                  </a:lnTo>
                  <a:cubicBezTo>
                    <a:pt x="11074" y="13326"/>
                    <a:pt x="11056" y="13316"/>
                    <a:pt x="11056" y="13298"/>
                  </a:cubicBezTo>
                  <a:cubicBezTo>
                    <a:pt x="11046" y="13288"/>
                    <a:pt x="11037" y="13269"/>
                    <a:pt x="11027" y="13260"/>
                  </a:cubicBezTo>
                  <a:cubicBezTo>
                    <a:pt x="11027" y="13279"/>
                    <a:pt x="11018" y="13298"/>
                    <a:pt x="11018" y="13316"/>
                  </a:cubicBezTo>
                  <a:cubicBezTo>
                    <a:pt x="11018" y="13316"/>
                    <a:pt x="11018" y="13326"/>
                    <a:pt x="11018" y="13326"/>
                  </a:cubicBezTo>
                  <a:cubicBezTo>
                    <a:pt x="11008" y="13326"/>
                    <a:pt x="11008" y="13326"/>
                    <a:pt x="11008" y="13316"/>
                  </a:cubicBezTo>
                  <a:cubicBezTo>
                    <a:pt x="10999" y="13307"/>
                    <a:pt x="10999" y="13298"/>
                    <a:pt x="10999" y="13288"/>
                  </a:cubicBezTo>
                  <a:cubicBezTo>
                    <a:pt x="10989" y="13288"/>
                    <a:pt x="10989" y="13279"/>
                    <a:pt x="10980" y="13279"/>
                  </a:cubicBezTo>
                  <a:lnTo>
                    <a:pt x="10951" y="13279"/>
                  </a:lnTo>
                  <a:cubicBezTo>
                    <a:pt x="10961" y="13288"/>
                    <a:pt x="10961" y="13288"/>
                    <a:pt x="10961" y="13298"/>
                  </a:cubicBezTo>
                  <a:cubicBezTo>
                    <a:pt x="10961" y="13307"/>
                    <a:pt x="10961" y="13316"/>
                    <a:pt x="10961" y="13316"/>
                  </a:cubicBezTo>
                  <a:cubicBezTo>
                    <a:pt x="10961" y="13335"/>
                    <a:pt x="10961" y="13345"/>
                    <a:pt x="10961" y="13354"/>
                  </a:cubicBezTo>
                  <a:cubicBezTo>
                    <a:pt x="10961" y="13364"/>
                    <a:pt x="10961" y="13364"/>
                    <a:pt x="10951" y="13364"/>
                  </a:cubicBezTo>
                  <a:cubicBezTo>
                    <a:pt x="10933" y="13364"/>
                    <a:pt x="10923" y="13383"/>
                    <a:pt x="10933" y="13402"/>
                  </a:cubicBezTo>
                  <a:cubicBezTo>
                    <a:pt x="10942" y="13402"/>
                    <a:pt x="10933" y="13411"/>
                    <a:pt x="10923" y="13411"/>
                  </a:cubicBezTo>
                  <a:lnTo>
                    <a:pt x="10914" y="13411"/>
                  </a:lnTo>
                  <a:cubicBezTo>
                    <a:pt x="10914" y="13392"/>
                    <a:pt x="10914" y="13383"/>
                    <a:pt x="10914" y="13364"/>
                  </a:cubicBezTo>
                  <a:cubicBezTo>
                    <a:pt x="10914" y="13354"/>
                    <a:pt x="10914" y="13354"/>
                    <a:pt x="10923" y="13345"/>
                  </a:cubicBezTo>
                  <a:lnTo>
                    <a:pt x="10904" y="13345"/>
                  </a:lnTo>
                  <a:lnTo>
                    <a:pt x="10904" y="13335"/>
                  </a:lnTo>
                  <a:cubicBezTo>
                    <a:pt x="10914" y="13326"/>
                    <a:pt x="10923" y="13326"/>
                    <a:pt x="10923" y="13316"/>
                  </a:cubicBezTo>
                  <a:cubicBezTo>
                    <a:pt x="10942" y="13307"/>
                    <a:pt x="10942" y="13307"/>
                    <a:pt x="10933" y="13288"/>
                  </a:cubicBezTo>
                  <a:cubicBezTo>
                    <a:pt x="10933" y="13288"/>
                    <a:pt x="10933" y="13288"/>
                    <a:pt x="10923" y="13279"/>
                  </a:cubicBezTo>
                  <a:cubicBezTo>
                    <a:pt x="10933" y="13279"/>
                    <a:pt x="10933" y="13279"/>
                    <a:pt x="10942" y="13269"/>
                  </a:cubicBezTo>
                  <a:cubicBezTo>
                    <a:pt x="10942" y="13269"/>
                    <a:pt x="10951" y="13260"/>
                    <a:pt x="10942" y="13260"/>
                  </a:cubicBezTo>
                  <a:cubicBezTo>
                    <a:pt x="10933" y="13260"/>
                    <a:pt x="10923" y="13250"/>
                    <a:pt x="10923" y="13241"/>
                  </a:cubicBezTo>
                  <a:cubicBezTo>
                    <a:pt x="10923" y="13231"/>
                    <a:pt x="10914" y="13231"/>
                    <a:pt x="10904" y="13231"/>
                  </a:cubicBezTo>
                  <a:cubicBezTo>
                    <a:pt x="10895" y="13231"/>
                    <a:pt x="10904" y="13241"/>
                    <a:pt x="10895" y="13241"/>
                  </a:cubicBezTo>
                  <a:cubicBezTo>
                    <a:pt x="10895" y="13250"/>
                    <a:pt x="10895" y="13260"/>
                    <a:pt x="10895" y="13269"/>
                  </a:cubicBezTo>
                  <a:cubicBezTo>
                    <a:pt x="10895" y="13250"/>
                    <a:pt x="10885" y="13231"/>
                    <a:pt x="10885" y="13212"/>
                  </a:cubicBezTo>
                  <a:cubicBezTo>
                    <a:pt x="10885" y="13212"/>
                    <a:pt x="10885" y="13212"/>
                    <a:pt x="10885" y="13203"/>
                  </a:cubicBezTo>
                  <a:cubicBezTo>
                    <a:pt x="10895" y="13184"/>
                    <a:pt x="10904" y="13165"/>
                    <a:pt x="10923" y="13156"/>
                  </a:cubicBezTo>
                  <a:cubicBezTo>
                    <a:pt x="10942" y="13146"/>
                    <a:pt x="10961" y="13127"/>
                    <a:pt x="10970" y="13108"/>
                  </a:cubicBezTo>
                  <a:close/>
                  <a:moveTo>
                    <a:pt x="62244" y="13392"/>
                  </a:moveTo>
                  <a:cubicBezTo>
                    <a:pt x="62254" y="13392"/>
                    <a:pt x="62254" y="13402"/>
                    <a:pt x="62254" y="13402"/>
                  </a:cubicBezTo>
                  <a:lnTo>
                    <a:pt x="62235" y="13411"/>
                  </a:lnTo>
                  <a:cubicBezTo>
                    <a:pt x="62235" y="13402"/>
                    <a:pt x="62235" y="13392"/>
                    <a:pt x="62244" y="13392"/>
                  </a:cubicBezTo>
                  <a:close/>
                  <a:moveTo>
                    <a:pt x="62339" y="13383"/>
                  </a:moveTo>
                  <a:cubicBezTo>
                    <a:pt x="62348" y="13392"/>
                    <a:pt x="62367" y="13402"/>
                    <a:pt x="62377" y="13411"/>
                  </a:cubicBezTo>
                  <a:lnTo>
                    <a:pt x="62367" y="13421"/>
                  </a:lnTo>
                  <a:cubicBezTo>
                    <a:pt x="62358" y="13411"/>
                    <a:pt x="62339" y="13411"/>
                    <a:pt x="62329" y="13402"/>
                  </a:cubicBezTo>
                  <a:cubicBezTo>
                    <a:pt x="62329" y="13402"/>
                    <a:pt x="62329" y="13392"/>
                    <a:pt x="62329" y="13392"/>
                  </a:cubicBezTo>
                  <a:cubicBezTo>
                    <a:pt x="62329" y="13383"/>
                    <a:pt x="62339" y="13383"/>
                    <a:pt x="62339" y="13383"/>
                  </a:cubicBezTo>
                  <a:close/>
                  <a:moveTo>
                    <a:pt x="61345" y="13411"/>
                  </a:moveTo>
                  <a:lnTo>
                    <a:pt x="61326" y="13430"/>
                  </a:lnTo>
                  <a:lnTo>
                    <a:pt x="61326" y="13411"/>
                  </a:lnTo>
                  <a:close/>
                  <a:moveTo>
                    <a:pt x="64090" y="13411"/>
                  </a:moveTo>
                  <a:cubicBezTo>
                    <a:pt x="64090" y="13421"/>
                    <a:pt x="64090" y="13421"/>
                    <a:pt x="64090" y="13430"/>
                  </a:cubicBezTo>
                  <a:lnTo>
                    <a:pt x="64081" y="13430"/>
                  </a:lnTo>
                  <a:lnTo>
                    <a:pt x="64081" y="13411"/>
                  </a:lnTo>
                  <a:close/>
                  <a:moveTo>
                    <a:pt x="11500" y="13411"/>
                  </a:moveTo>
                  <a:lnTo>
                    <a:pt x="11538" y="13430"/>
                  </a:lnTo>
                  <a:lnTo>
                    <a:pt x="11529" y="13439"/>
                  </a:lnTo>
                  <a:lnTo>
                    <a:pt x="11500" y="13411"/>
                  </a:lnTo>
                  <a:close/>
                  <a:moveTo>
                    <a:pt x="62027" y="13421"/>
                  </a:moveTo>
                  <a:cubicBezTo>
                    <a:pt x="62017" y="13430"/>
                    <a:pt x="62017" y="13430"/>
                    <a:pt x="62008" y="13439"/>
                  </a:cubicBezTo>
                  <a:cubicBezTo>
                    <a:pt x="62008" y="13430"/>
                    <a:pt x="62008" y="13430"/>
                    <a:pt x="62008" y="13430"/>
                  </a:cubicBezTo>
                  <a:cubicBezTo>
                    <a:pt x="62008" y="13421"/>
                    <a:pt x="62008" y="13421"/>
                    <a:pt x="62017" y="13421"/>
                  </a:cubicBezTo>
                  <a:close/>
                  <a:moveTo>
                    <a:pt x="62748" y="13367"/>
                  </a:moveTo>
                  <a:cubicBezTo>
                    <a:pt x="62752" y="13367"/>
                    <a:pt x="62755" y="13372"/>
                    <a:pt x="62755" y="13383"/>
                  </a:cubicBezTo>
                  <a:cubicBezTo>
                    <a:pt x="62755" y="13392"/>
                    <a:pt x="62765" y="13392"/>
                    <a:pt x="62765" y="13392"/>
                  </a:cubicBezTo>
                  <a:cubicBezTo>
                    <a:pt x="62774" y="13411"/>
                    <a:pt x="62784" y="13421"/>
                    <a:pt x="62765" y="13430"/>
                  </a:cubicBezTo>
                  <a:cubicBezTo>
                    <a:pt x="62755" y="13439"/>
                    <a:pt x="62746" y="13449"/>
                    <a:pt x="62736" y="13449"/>
                  </a:cubicBezTo>
                  <a:cubicBezTo>
                    <a:pt x="62727" y="13449"/>
                    <a:pt x="62727" y="13449"/>
                    <a:pt x="62718" y="13439"/>
                  </a:cubicBezTo>
                  <a:cubicBezTo>
                    <a:pt x="62727" y="13430"/>
                    <a:pt x="62755" y="13430"/>
                    <a:pt x="62746" y="13411"/>
                  </a:cubicBezTo>
                  <a:cubicBezTo>
                    <a:pt x="62746" y="13392"/>
                    <a:pt x="62736" y="13383"/>
                    <a:pt x="62736" y="13373"/>
                  </a:cubicBezTo>
                  <a:cubicBezTo>
                    <a:pt x="62740" y="13369"/>
                    <a:pt x="62744" y="13367"/>
                    <a:pt x="62748" y="13367"/>
                  </a:cubicBezTo>
                  <a:close/>
                  <a:moveTo>
                    <a:pt x="64621" y="13340"/>
                  </a:moveTo>
                  <a:cubicBezTo>
                    <a:pt x="64627" y="13340"/>
                    <a:pt x="64634" y="13345"/>
                    <a:pt x="64639" y="13354"/>
                  </a:cubicBezTo>
                  <a:cubicBezTo>
                    <a:pt x="64648" y="13354"/>
                    <a:pt x="64658" y="13364"/>
                    <a:pt x="64658" y="13373"/>
                  </a:cubicBezTo>
                  <a:cubicBezTo>
                    <a:pt x="64667" y="13383"/>
                    <a:pt x="64667" y="13383"/>
                    <a:pt x="64667" y="13392"/>
                  </a:cubicBezTo>
                  <a:cubicBezTo>
                    <a:pt x="64658" y="13411"/>
                    <a:pt x="64639" y="13439"/>
                    <a:pt x="64611" y="13449"/>
                  </a:cubicBezTo>
                  <a:cubicBezTo>
                    <a:pt x="64611" y="13449"/>
                    <a:pt x="64601" y="13439"/>
                    <a:pt x="64601" y="13430"/>
                  </a:cubicBezTo>
                  <a:cubicBezTo>
                    <a:pt x="64601" y="13430"/>
                    <a:pt x="64601" y="13421"/>
                    <a:pt x="64601" y="13411"/>
                  </a:cubicBezTo>
                  <a:lnTo>
                    <a:pt x="64592" y="13411"/>
                  </a:lnTo>
                  <a:cubicBezTo>
                    <a:pt x="64601" y="13392"/>
                    <a:pt x="64601" y="13373"/>
                    <a:pt x="64611" y="13354"/>
                  </a:cubicBezTo>
                  <a:cubicBezTo>
                    <a:pt x="64611" y="13345"/>
                    <a:pt x="64615" y="13340"/>
                    <a:pt x="64621" y="13340"/>
                  </a:cubicBezTo>
                  <a:close/>
                  <a:moveTo>
                    <a:pt x="62225" y="13439"/>
                  </a:moveTo>
                  <a:lnTo>
                    <a:pt x="62225" y="13449"/>
                  </a:lnTo>
                  <a:cubicBezTo>
                    <a:pt x="62216" y="13449"/>
                    <a:pt x="62206" y="13458"/>
                    <a:pt x="62206" y="13458"/>
                  </a:cubicBezTo>
                  <a:lnTo>
                    <a:pt x="62197" y="13449"/>
                  </a:lnTo>
                  <a:cubicBezTo>
                    <a:pt x="62206" y="13449"/>
                    <a:pt x="62216" y="13439"/>
                    <a:pt x="62225" y="13439"/>
                  </a:cubicBezTo>
                  <a:close/>
                  <a:moveTo>
                    <a:pt x="62434" y="13430"/>
                  </a:moveTo>
                  <a:cubicBezTo>
                    <a:pt x="62443" y="13439"/>
                    <a:pt x="62443" y="13439"/>
                    <a:pt x="62443" y="13439"/>
                  </a:cubicBezTo>
                  <a:cubicBezTo>
                    <a:pt x="62443" y="13449"/>
                    <a:pt x="62434" y="13449"/>
                    <a:pt x="62434" y="13458"/>
                  </a:cubicBezTo>
                  <a:cubicBezTo>
                    <a:pt x="62424" y="13458"/>
                    <a:pt x="62424" y="13449"/>
                    <a:pt x="62424" y="13449"/>
                  </a:cubicBezTo>
                  <a:cubicBezTo>
                    <a:pt x="62424" y="13439"/>
                    <a:pt x="62434" y="13430"/>
                    <a:pt x="62434" y="13430"/>
                  </a:cubicBezTo>
                  <a:close/>
                  <a:moveTo>
                    <a:pt x="64308" y="13439"/>
                  </a:moveTo>
                  <a:lnTo>
                    <a:pt x="64327" y="13458"/>
                  </a:lnTo>
                  <a:cubicBezTo>
                    <a:pt x="64322" y="13461"/>
                    <a:pt x="64318" y="13462"/>
                    <a:pt x="64315" y="13462"/>
                  </a:cubicBezTo>
                  <a:cubicBezTo>
                    <a:pt x="64308" y="13462"/>
                    <a:pt x="64308" y="13453"/>
                    <a:pt x="64308" y="13439"/>
                  </a:cubicBezTo>
                  <a:close/>
                  <a:moveTo>
                    <a:pt x="11491" y="13307"/>
                  </a:moveTo>
                  <a:cubicBezTo>
                    <a:pt x="11500" y="13316"/>
                    <a:pt x="11510" y="13316"/>
                    <a:pt x="11510" y="13326"/>
                  </a:cubicBezTo>
                  <a:cubicBezTo>
                    <a:pt x="11519" y="13326"/>
                    <a:pt x="11529" y="13335"/>
                    <a:pt x="11538" y="13335"/>
                  </a:cubicBezTo>
                  <a:lnTo>
                    <a:pt x="11557" y="13335"/>
                  </a:lnTo>
                  <a:cubicBezTo>
                    <a:pt x="11586" y="13335"/>
                    <a:pt x="11595" y="13373"/>
                    <a:pt x="11576" y="13383"/>
                  </a:cubicBezTo>
                  <a:cubicBezTo>
                    <a:pt x="11567" y="13383"/>
                    <a:pt x="11567" y="13392"/>
                    <a:pt x="11567" y="13392"/>
                  </a:cubicBezTo>
                  <a:cubicBezTo>
                    <a:pt x="11586" y="13402"/>
                    <a:pt x="11595" y="13411"/>
                    <a:pt x="11614" y="13421"/>
                  </a:cubicBezTo>
                  <a:cubicBezTo>
                    <a:pt x="11617" y="13423"/>
                    <a:pt x="11620" y="13424"/>
                    <a:pt x="11622" y="13424"/>
                  </a:cubicBezTo>
                  <a:cubicBezTo>
                    <a:pt x="11628" y="13424"/>
                    <a:pt x="11633" y="13418"/>
                    <a:pt x="11633" y="13411"/>
                  </a:cubicBezTo>
                  <a:lnTo>
                    <a:pt x="11642" y="13411"/>
                  </a:lnTo>
                  <a:cubicBezTo>
                    <a:pt x="11642" y="13421"/>
                    <a:pt x="11633" y="13421"/>
                    <a:pt x="11633" y="13430"/>
                  </a:cubicBezTo>
                  <a:cubicBezTo>
                    <a:pt x="11623" y="13430"/>
                    <a:pt x="11623" y="13439"/>
                    <a:pt x="11614" y="13439"/>
                  </a:cubicBezTo>
                  <a:cubicBezTo>
                    <a:pt x="11614" y="13439"/>
                    <a:pt x="11605" y="13449"/>
                    <a:pt x="11605" y="13449"/>
                  </a:cubicBezTo>
                  <a:cubicBezTo>
                    <a:pt x="11605" y="13449"/>
                    <a:pt x="11605" y="13458"/>
                    <a:pt x="11605" y="13458"/>
                  </a:cubicBezTo>
                  <a:cubicBezTo>
                    <a:pt x="11605" y="13468"/>
                    <a:pt x="11605" y="13468"/>
                    <a:pt x="11595" y="13468"/>
                  </a:cubicBezTo>
                  <a:cubicBezTo>
                    <a:pt x="11586" y="13449"/>
                    <a:pt x="11576" y="13449"/>
                    <a:pt x="11557" y="13449"/>
                  </a:cubicBezTo>
                  <a:cubicBezTo>
                    <a:pt x="11557" y="13449"/>
                    <a:pt x="11548" y="13439"/>
                    <a:pt x="11548" y="13439"/>
                  </a:cubicBezTo>
                  <a:cubicBezTo>
                    <a:pt x="11548" y="13421"/>
                    <a:pt x="11529" y="13421"/>
                    <a:pt x="11510" y="13411"/>
                  </a:cubicBezTo>
                  <a:cubicBezTo>
                    <a:pt x="11500" y="13402"/>
                    <a:pt x="11481" y="13392"/>
                    <a:pt x="11463" y="13383"/>
                  </a:cubicBezTo>
                  <a:cubicBezTo>
                    <a:pt x="11463" y="13383"/>
                    <a:pt x="11463" y="13373"/>
                    <a:pt x="11463" y="13373"/>
                  </a:cubicBezTo>
                  <a:cubicBezTo>
                    <a:pt x="11463" y="13364"/>
                    <a:pt x="11463" y="13364"/>
                    <a:pt x="11472" y="13364"/>
                  </a:cubicBezTo>
                  <a:cubicBezTo>
                    <a:pt x="11481" y="13364"/>
                    <a:pt x="11491" y="13364"/>
                    <a:pt x="11500" y="13373"/>
                  </a:cubicBezTo>
                  <a:lnTo>
                    <a:pt x="11519" y="13373"/>
                  </a:lnTo>
                  <a:cubicBezTo>
                    <a:pt x="11510" y="13364"/>
                    <a:pt x="11500" y="13354"/>
                    <a:pt x="11491" y="13345"/>
                  </a:cubicBezTo>
                  <a:cubicBezTo>
                    <a:pt x="11491" y="13335"/>
                    <a:pt x="11491" y="13326"/>
                    <a:pt x="11491" y="13307"/>
                  </a:cubicBezTo>
                  <a:close/>
                  <a:moveTo>
                    <a:pt x="11197" y="13435"/>
                  </a:moveTo>
                  <a:cubicBezTo>
                    <a:pt x="11203" y="13435"/>
                    <a:pt x="11207" y="13439"/>
                    <a:pt x="11207" y="13439"/>
                  </a:cubicBezTo>
                  <a:cubicBezTo>
                    <a:pt x="11198" y="13458"/>
                    <a:pt x="11188" y="13468"/>
                    <a:pt x="11169" y="13477"/>
                  </a:cubicBezTo>
                  <a:cubicBezTo>
                    <a:pt x="11160" y="13477"/>
                    <a:pt x="11160" y="13468"/>
                    <a:pt x="11150" y="13468"/>
                  </a:cubicBezTo>
                  <a:cubicBezTo>
                    <a:pt x="11150" y="13468"/>
                    <a:pt x="11150" y="13458"/>
                    <a:pt x="11160" y="13449"/>
                  </a:cubicBezTo>
                  <a:cubicBezTo>
                    <a:pt x="11169" y="13449"/>
                    <a:pt x="11179" y="13439"/>
                    <a:pt x="11188" y="13439"/>
                  </a:cubicBezTo>
                  <a:cubicBezTo>
                    <a:pt x="11191" y="13436"/>
                    <a:pt x="11194" y="13435"/>
                    <a:pt x="11197" y="13435"/>
                  </a:cubicBezTo>
                  <a:close/>
                  <a:moveTo>
                    <a:pt x="62358" y="13449"/>
                  </a:moveTo>
                  <a:cubicBezTo>
                    <a:pt x="62367" y="13449"/>
                    <a:pt x="62367" y="13449"/>
                    <a:pt x="62377" y="13458"/>
                  </a:cubicBezTo>
                  <a:cubicBezTo>
                    <a:pt x="62367" y="13458"/>
                    <a:pt x="62367" y="13468"/>
                    <a:pt x="62358" y="13468"/>
                  </a:cubicBezTo>
                  <a:cubicBezTo>
                    <a:pt x="62339" y="13468"/>
                    <a:pt x="62311" y="13477"/>
                    <a:pt x="62282" y="13477"/>
                  </a:cubicBezTo>
                  <a:cubicBezTo>
                    <a:pt x="62301" y="13458"/>
                    <a:pt x="62329" y="13449"/>
                    <a:pt x="62358" y="13449"/>
                  </a:cubicBezTo>
                  <a:close/>
                  <a:moveTo>
                    <a:pt x="10942" y="13449"/>
                  </a:moveTo>
                  <a:cubicBezTo>
                    <a:pt x="10951" y="13458"/>
                    <a:pt x="10961" y="13458"/>
                    <a:pt x="10970" y="13458"/>
                  </a:cubicBezTo>
                  <a:cubicBezTo>
                    <a:pt x="10963" y="13466"/>
                    <a:pt x="10955" y="13480"/>
                    <a:pt x="10947" y="13480"/>
                  </a:cubicBezTo>
                  <a:cubicBezTo>
                    <a:pt x="10946" y="13480"/>
                    <a:pt x="10944" y="13479"/>
                    <a:pt x="10942" y="13477"/>
                  </a:cubicBezTo>
                  <a:cubicBezTo>
                    <a:pt x="10942" y="13477"/>
                    <a:pt x="10933" y="13477"/>
                    <a:pt x="10933" y="13468"/>
                  </a:cubicBezTo>
                  <a:cubicBezTo>
                    <a:pt x="10933" y="13458"/>
                    <a:pt x="10933" y="13449"/>
                    <a:pt x="10942" y="13449"/>
                  </a:cubicBezTo>
                  <a:close/>
                  <a:moveTo>
                    <a:pt x="11131" y="13392"/>
                  </a:moveTo>
                  <a:cubicBezTo>
                    <a:pt x="11131" y="13421"/>
                    <a:pt x="11131" y="13439"/>
                    <a:pt x="11131" y="13468"/>
                  </a:cubicBezTo>
                  <a:cubicBezTo>
                    <a:pt x="11131" y="13477"/>
                    <a:pt x="11131" y="13487"/>
                    <a:pt x="11122" y="13487"/>
                  </a:cubicBezTo>
                  <a:cubicBezTo>
                    <a:pt x="11112" y="13487"/>
                    <a:pt x="11103" y="13487"/>
                    <a:pt x="11103" y="13477"/>
                  </a:cubicBezTo>
                  <a:cubicBezTo>
                    <a:pt x="11093" y="13468"/>
                    <a:pt x="11084" y="13449"/>
                    <a:pt x="11065" y="13449"/>
                  </a:cubicBezTo>
                  <a:cubicBezTo>
                    <a:pt x="11074" y="13449"/>
                    <a:pt x="11074" y="13430"/>
                    <a:pt x="11074" y="13421"/>
                  </a:cubicBezTo>
                  <a:cubicBezTo>
                    <a:pt x="11074" y="13421"/>
                    <a:pt x="11074" y="13411"/>
                    <a:pt x="11074" y="13411"/>
                  </a:cubicBezTo>
                  <a:lnTo>
                    <a:pt x="11093" y="13411"/>
                  </a:lnTo>
                  <a:cubicBezTo>
                    <a:pt x="11097" y="13419"/>
                    <a:pt x="11100" y="13422"/>
                    <a:pt x="11102" y="13422"/>
                  </a:cubicBezTo>
                  <a:cubicBezTo>
                    <a:pt x="11105" y="13422"/>
                    <a:pt x="11107" y="13417"/>
                    <a:pt x="11112" y="13411"/>
                  </a:cubicBezTo>
                  <a:cubicBezTo>
                    <a:pt x="11112" y="13402"/>
                    <a:pt x="11122" y="13392"/>
                    <a:pt x="11131" y="13392"/>
                  </a:cubicBezTo>
                  <a:close/>
                  <a:moveTo>
                    <a:pt x="11278" y="13405"/>
                  </a:moveTo>
                  <a:cubicBezTo>
                    <a:pt x="11284" y="13405"/>
                    <a:pt x="11286" y="13412"/>
                    <a:pt x="11292" y="13430"/>
                  </a:cubicBezTo>
                  <a:cubicBezTo>
                    <a:pt x="11302" y="13430"/>
                    <a:pt x="11302" y="13430"/>
                    <a:pt x="11311" y="13421"/>
                  </a:cubicBezTo>
                  <a:lnTo>
                    <a:pt x="11358" y="13421"/>
                  </a:lnTo>
                  <a:cubicBezTo>
                    <a:pt x="11368" y="13421"/>
                    <a:pt x="11368" y="13430"/>
                    <a:pt x="11358" y="13449"/>
                  </a:cubicBezTo>
                  <a:cubicBezTo>
                    <a:pt x="11358" y="13458"/>
                    <a:pt x="11349" y="13468"/>
                    <a:pt x="11340" y="13468"/>
                  </a:cubicBezTo>
                  <a:cubicBezTo>
                    <a:pt x="11330" y="13477"/>
                    <a:pt x="11321" y="13477"/>
                    <a:pt x="11311" y="13487"/>
                  </a:cubicBezTo>
                  <a:cubicBezTo>
                    <a:pt x="11302" y="13487"/>
                    <a:pt x="11292" y="13477"/>
                    <a:pt x="11292" y="13468"/>
                  </a:cubicBezTo>
                  <a:cubicBezTo>
                    <a:pt x="11302" y="13458"/>
                    <a:pt x="11302" y="13458"/>
                    <a:pt x="11302" y="13458"/>
                  </a:cubicBezTo>
                  <a:cubicBezTo>
                    <a:pt x="11292" y="13449"/>
                    <a:pt x="11292" y="13449"/>
                    <a:pt x="11292" y="13439"/>
                  </a:cubicBezTo>
                  <a:cubicBezTo>
                    <a:pt x="11283" y="13439"/>
                    <a:pt x="11283" y="13449"/>
                    <a:pt x="11273" y="13449"/>
                  </a:cubicBezTo>
                  <a:cubicBezTo>
                    <a:pt x="11273" y="13458"/>
                    <a:pt x="11273" y="13468"/>
                    <a:pt x="11273" y="13468"/>
                  </a:cubicBezTo>
                  <a:cubicBezTo>
                    <a:pt x="11273" y="13477"/>
                    <a:pt x="11264" y="13477"/>
                    <a:pt x="11264" y="13477"/>
                  </a:cubicBezTo>
                  <a:cubicBezTo>
                    <a:pt x="11254" y="13487"/>
                    <a:pt x="11235" y="13487"/>
                    <a:pt x="11226" y="13487"/>
                  </a:cubicBezTo>
                  <a:cubicBezTo>
                    <a:pt x="11216" y="13487"/>
                    <a:pt x="11216" y="13487"/>
                    <a:pt x="11216" y="13477"/>
                  </a:cubicBezTo>
                  <a:cubicBezTo>
                    <a:pt x="11216" y="13468"/>
                    <a:pt x="11216" y="13449"/>
                    <a:pt x="11235" y="13449"/>
                  </a:cubicBezTo>
                  <a:cubicBezTo>
                    <a:pt x="11235" y="13439"/>
                    <a:pt x="11245" y="13439"/>
                    <a:pt x="11254" y="13430"/>
                  </a:cubicBezTo>
                  <a:lnTo>
                    <a:pt x="11245" y="13411"/>
                  </a:lnTo>
                  <a:lnTo>
                    <a:pt x="11264" y="13411"/>
                  </a:lnTo>
                  <a:cubicBezTo>
                    <a:pt x="11271" y="13408"/>
                    <a:pt x="11275" y="13405"/>
                    <a:pt x="11278" y="13405"/>
                  </a:cubicBezTo>
                  <a:close/>
                  <a:moveTo>
                    <a:pt x="60862" y="13449"/>
                  </a:moveTo>
                  <a:cubicBezTo>
                    <a:pt x="60862" y="13458"/>
                    <a:pt x="60862" y="13468"/>
                    <a:pt x="60862" y="13477"/>
                  </a:cubicBezTo>
                  <a:cubicBezTo>
                    <a:pt x="60853" y="13487"/>
                    <a:pt x="60853" y="13487"/>
                    <a:pt x="60853" y="13487"/>
                  </a:cubicBezTo>
                  <a:cubicBezTo>
                    <a:pt x="60843" y="13487"/>
                    <a:pt x="60843" y="13477"/>
                    <a:pt x="60843" y="13477"/>
                  </a:cubicBezTo>
                  <a:cubicBezTo>
                    <a:pt x="60853" y="13468"/>
                    <a:pt x="60853" y="13458"/>
                    <a:pt x="60862" y="13449"/>
                  </a:cubicBezTo>
                  <a:close/>
                  <a:moveTo>
                    <a:pt x="65680" y="13458"/>
                  </a:moveTo>
                  <a:lnTo>
                    <a:pt x="65680" y="13458"/>
                  </a:lnTo>
                  <a:cubicBezTo>
                    <a:pt x="65690" y="13477"/>
                    <a:pt x="65680" y="13477"/>
                    <a:pt x="65671" y="13487"/>
                  </a:cubicBezTo>
                  <a:lnTo>
                    <a:pt x="65661" y="13487"/>
                  </a:lnTo>
                  <a:lnTo>
                    <a:pt x="65680" y="13458"/>
                  </a:lnTo>
                  <a:close/>
                  <a:moveTo>
                    <a:pt x="63304" y="13458"/>
                  </a:moveTo>
                  <a:cubicBezTo>
                    <a:pt x="63314" y="13468"/>
                    <a:pt x="63314" y="13477"/>
                    <a:pt x="63304" y="13496"/>
                  </a:cubicBezTo>
                  <a:lnTo>
                    <a:pt x="63295" y="13458"/>
                  </a:lnTo>
                  <a:close/>
                  <a:moveTo>
                    <a:pt x="11169" y="13487"/>
                  </a:moveTo>
                  <a:cubicBezTo>
                    <a:pt x="11179" y="13487"/>
                    <a:pt x="11179" y="13496"/>
                    <a:pt x="11179" y="13496"/>
                  </a:cubicBezTo>
                  <a:cubicBezTo>
                    <a:pt x="11179" y="13496"/>
                    <a:pt x="11179" y="13506"/>
                    <a:pt x="11179" y="13506"/>
                  </a:cubicBezTo>
                  <a:lnTo>
                    <a:pt x="11150" y="13506"/>
                  </a:lnTo>
                  <a:lnTo>
                    <a:pt x="11150" y="13496"/>
                  </a:lnTo>
                  <a:cubicBezTo>
                    <a:pt x="11160" y="13496"/>
                    <a:pt x="11169" y="13496"/>
                    <a:pt x="11169" y="13487"/>
                  </a:cubicBezTo>
                  <a:close/>
                  <a:moveTo>
                    <a:pt x="11434" y="13487"/>
                  </a:moveTo>
                  <a:lnTo>
                    <a:pt x="11406" y="13506"/>
                  </a:lnTo>
                  <a:cubicBezTo>
                    <a:pt x="11415" y="13496"/>
                    <a:pt x="11425" y="13487"/>
                    <a:pt x="11434" y="13487"/>
                  </a:cubicBezTo>
                  <a:close/>
                  <a:moveTo>
                    <a:pt x="60919" y="13458"/>
                  </a:moveTo>
                  <a:lnTo>
                    <a:pt x="60929" y="13468"/>
                  </a:lnTo>
                  <a:cubicBezTo>
                    <a:pt x="60938" y="13477"/>
                    <a:pt x="60938" y="13487"/>
                    <a:pt x="60938" y="13496"/>
                  </a:cubicBezTo>
                  <a:cubicBezTo>
                    <a:pt x="60938" y="13496"/>
                    <a:pt x="60929" y="13506"/>
                    <a:pt x="60929" y="13506"/>
                  </a:cubicBezTo>
                  <a:lnTo>
                    <a:pt x="60910" y="13506"/>
                  </a:lnTo>
                  <a:cubicBezTo>
                    <a:pt x="60910" y="13496"/>
                    <a:pt x="60910" y="13496"/>
                    <a:pt x="60910" y="13487"/>
                  </a:cubicBezTo>
                  <a:cubicBezTo>
                    <a:pt x="60910" y="13477"/>
                    <a:pt x="60919" y="13468"/>
                    <a:pt x="60919" y="13458"/>
                  </a:cubicBezTo>
                  <a:close/>
                  <a:moveTo>
                    <a:pt x="61194" y="13439"/>
                  </a:moveTo>
                  <a:cubicBezTo>
                    <a:pt x="61194" y="13439"/>
                    <a:pt x="61203" y="13449"/>
                    <a:pt x="61203" y="13449"/>
                  </a:cubicBezTo>
                  <a:cubicBezTo>
                    <a:pt x="61203" y="13458"/>
                    <a:pt x="61194" y="13468"/>
                    <a:pt x="61184" y="13468"/>
                  </a:cubicBezTo>
                  <a:cubicBezTo>
                    <a:pt x="61175" y="13468"/>
                    <a:pt x="61165" y="13477"/>
                    <a:pt x="61165" y="13496"/>
                  </a:cubicBezTo>
                  <a:cubicBezTo>
                    <a:pt x="61165" y="13496"/>
                    <a:pt x="61156" y="13506"/>
                    <a:pt x="61146" y="13506"/>
                  </a:cubicBezTo>
                  <a:cubicBezTo>
                    <a:pt x="61146" y="13496"/>
                    <a:pt x="61137" y="13496"/>
                    <a:pt x="61137" y="13487"/>
                  </a:cubicBezTo>
                  <a:cubicBezTo>
                    <a:pt x="61137" y="13468"/>
                    <a:pt x="61165" y="13439"/>
                    <a:pt x="61194" y="13439"/>
                  </a:cubicBezTo>
                  <a:close/>
                  <a:moveTo>
                    <a:pt x="62190" y="13483"/>
                  </a:moveTo>
                  <a:cubicBezTo>
                    <a:pt x="62194" y="13483"/>
                    <a:pt x="62200" y="13487"/>
                    <a:pt x="62206" y="13487"/>
                  </a:cubicBezTo>
                  <a:lnTo>
                    <a:pt x="62187" y="13506"/>
                  </a:lnTo>
                  <a:lnTo>
                    <a:pt x="62178" y="13506"/>
                  </a:lnTo>
                  <a:cubicBezTo>
                    <a:pt x="62178" y="13496"/>
                    <a:pt x="62187" y="13487"/>
                    <a:pt x="62187" y="13487"/>
                  </a:cubicBezTo>
                  <a:cubicBezTo>
                    <a:pt x="62187" y="13484"/>
                    <a:pt x="62189" y="13483"/>
                    <a:pt x="62190" y="13483"/>
                  </a:cubicBezTo>
                  <a:close/>
                  <a:moveTo>
                    <a:pt x="64573" y="13468"/>
                  </a:moveTo>
                  <a:cubicBezTo>
                    <a:pt x="64582" y="13468"/>
                    <a:pt x="64582" y="13477"/>
                    <a:pt x="64592" y="13487"/>
                  </a:cubicBezTo>
                  <a:lnTo>
                    <a:pt x="64573" y="13506"/>
                  </a:lnTo>
                  <a:cubicBezTo>
                    <a:pt x="64563" y="13506"/>
                    <a:pt x="64563" y="13496"/>
                    <a:pt x="64563" y="13496"/>
                  </a:cubicBezTo>
                  <a:cubicBezTo>
                    <a:pt x="64563" y="13487"/>
                    <a:pt x="64563" y="13468"/>
                    <a:pt x="64573" y="13468"/>
                  </a:cubicBezTo>
                  <a:close/>
                  <a:moveTo>
                    <a:pt x="61837" y="13477"/>
                  </a:moveTo>
                  <a:cubicBezTo>
                    <a:pt x="61856" y="13487"/>
                    <a:pt x="61856" y="13496"/>
                    <a:pt x="61837" y="13515"/>
                  </a:cubicBezTo>
                  <a:lnTo>
                    <a:pt x="61837" y="13477"/>
                  </a:lnTo>
                  <a:close/>
                  <a:moveTo>
                    <a:pt x="62746" y="13468"/>
                  </a:moveTo>
                  <a:cubicBezTo>
                    <a:pt x="62746" y="13487"/>
                    <a:pt x="62727" y="13506"/>
                    <a:pt x="62708" y="13515"/>
                  </a:cubicBezTo>
                  <a:lnTo>
                    <a:pt x="62718" y="13477"/>
                  </a:lnTo>
                  <a:lnTo>
                    <a:pt x="62746" y="13468"/>
                  </a:lnTo>
                  <a:close/>
                  <a:moveTo>
                    <a:pt x="11074" y="13506"/>
                  </a:moveTo>
                  <a:cubicBezTo>
                    <a:pt x="11103" y="13506"/>
                    <a:pt x="11131" y="13515"/>
                    <a:pt x="11160" y="13525"/>
                  </a:cubicBezTo>
                  <a:cubicBezTo>
                    <a:pt x="11131" y="13525"/>
                    <a:pt x="11103" y="13525"/>
                    <a:pt x="11074" y="13506"/>
                  </a:cubicBezTo>
                  <a:close/>
                  <a:moveTo>
                    <a:pt x="11264" y="13515"/>
                  </a:moveTo>
                  <a:cubicBezTo>
                    <a:pt x="11254" y="13525"/>
                    <a:pt x="11254" y="13525"/>
                    <a:pt x="11254" y="13525"/>
                  </a:cubicBezTo>
                  <a:cubicBezTo>
                    <a:pt x="11245" y="13525"/>
                    <a:pt x="11245" y="13525"/>
                    <a:pt x="11235" y="13515"/>
                  </a:cubicBezTo>
                  <a:close/>
                  <a:moveTo>
                    <a:pt x="61885" y="13496"/>
                  </a:moveTo>
                  <a:lnTo>
                    <a:pt x="61904" y="13515"/>
                  </a:lnTo>
                  <a:cubicBezTo>
                    <a:pt x="61894" y="13515"/>
                    <a:pt x="61894" y="13525"/>
                    <a:pt x="61894" y="13525"/>
                  </a:cubicBezTo>
                  <a:cubicBezTo>
                    <a:pt x="61885" y="13515"/>
                    <a:pt x="61885" y="13515"/>
                    <a:pt x="61875" y="13506"/>
                  </a:cubicBezTo>
                  <a:lnTo>
                    <a:pt x="61885" y="13496"/>
                  </a:lnTo>
                  <a:close/>
                  <a:moveTo>
                    <a:pt x="62784" y="13496"/>
                  </a:moveTo>
                  <a:lnTo>
                    <a:pt x="62784" y="13506"/>
                  </a:lnTo>
                  <a:cubicBezTo>
                    <a:pt x="62765" y="13506"/>
                    <a:pt x="62755" y="13515"/>
                    <a:pt x="62736" y="13525"/>
                  </a:cubicBezTo>
                  <a:lnTo>
                    <a:pt x="62736" y="13515"/>
                  </a:lnTo>
                  <a:lnTo>
                    <a:pt x="62784" y="13496"/>
                  </a:lnTo>
                  <a:close/>
                  <a:moveTo>
                    <a:pt x="61203" y="13487"/>
                  </a:moveTo>
                  <a:cubicBezTo>
                    <a:pt x="61203" y="13487"/>
                    <a:pt x="61213" y="13496"/>
                    <a:pt x="61213" y="13496"/>
                  </a:cubicBezTo>
                  <a:cubicBezTo>
                    <a:pt x="61213" y="13506"/>
                    <a:pt x="61213" y="13506"/>
                    <a:pt x="61203" y="13515"/>
                  </a:cubicBezTo>
                  <a:cubicBezTo>
                    <a:pt x="61194" y="13525"/>
                    <a:pt x="61175" y="13525"/>
                    <a:pt x="61165" y="13534"/>
                  </a:cubicBezTo>
                  <a:lnTo>
                    <a:pt x="61165" y="13525"/>
                  </a:lnTo>
                  <a:cubicBezTo>
                    <a:pt x="61184" y="13525"/>
                    <a:pt x="61184" y="13515"/>
                    <a:pt x="61184" y="13506"/>
                  </a:cubicBezTo>
                  <a:cubicBezTo>
                    <a:pt x="61194" y="13496"/>
                    <a:pt x="61194" y="13496"/>
                    <a:pt x="61203" y="13487"/>
                  </a:cubicBezTo>
                  <a:close/>
                  <a:moveTo>
                    <a:pt x="64617" y="13518"/>
                  </a:moveTo>
                  <a:cubicBezTo>
                    <a:pt x="64620" y="13518"/>
                    <a:pt x="64625" y="13520"/>
                    <a:pt x="64630" y="13525"/>
                  </a:cubicBezTo>
                  <a:lnTo>
                    <a:pt x="64611" y="13534"/>
                  </a:lnTo>
                  <a:cubicBezTo>
                    <a:pt x="64611" y="13534"/>
                    <a:pt x="64601" y="13525"/>
                    <a:pt x="64611" y="13525"/>
                  </a:cubicBezTo>
                  <a:cubicBezTo>
                    <a:pt x="64611" y="13520"/>
                    <a:pt x="64613" y="13518"/>
                    <a:pt x="64617" y="13518"/>
                  </a:cubicBezTo>
                  <a:close/>
                  <a:moveTo>
                    <a:pt x="64868" y="13414"/>
                  </a:moveTo>
                  <a:cubicBezTo>
                    <a:pt x="64877" y="13414"/>
                    <a:pt x="64887" y="13417"/>
                    <a:pt x="64895" y="13421"/>
                  </a:cubicBezTo>
                  <a:cubicBezTo>
                    <a:pt x="64885" y="13430"/>
                    <a:pt x="64885" y="13430"/>
                    <a:pt x="64876" y="13430"/>
                  </a:cubicBezTo>
                  <a:cubicBezTo>
                    <a:pt x="64847" y="13439"/>
                    <a:pt x="64847" y="13449"/>
                    <a:pt x="64857" y="13477"/>
                  </a:cubicBezTo>
                  <a:cubicBezTo>
                    <a:pt x="64866" y="13496"/>
                    <a:pt x="64857" y="13515"/>
                    <a:pt x="64847" y="13534"/>
                  </a:cubicBezTo>
                  <a:cubicBezTo>
                    <a:pt x="64847" y="13544"/>
                    <a:pt x="64838" y="13544"/>
                    <a:pt x="64828" y="13544"/>
                  </a:cubicBezTo>
                  <a:cubicBezTo>
                    <a:pt x="64809" y="13525"/>
                    <a:pt x="64809" y="13506"/>
                    <a:pt x="64828" y="13487"/>
                  </a:cubicBezTo>
                  <a:cubicBezTo>
                    <a:pt x="64838" y="13477"/>
                    <a:pt x="64838" y="13477"/>
                    <a:pt x="64828" y="13458"/>
                  </a:cubicBezTo>
                  <a:cubicBezTo>
                    <a:pt x="64828" y="13449"/>
                    <a:pt x="64828" y="13439"/>
                    <a:pt x="64838" y="13430"/>
                  </a:cubicBezTo>
                  <a:cubicBezTo>
                    <a:pt x="64843" y="13419"/>
                    <a:pt x="64855" y="13414"/>
                    <a:pt x="64868" y="13414"/>
                  </a:cubicBezTo>
                  <a:close/>
                  <a:moveTo>
                    <a:pt x="61932" y="13534"/>
                  </a:moveTo>
                  <a:cubicBezTo>
                    <a:pt x="61921" y="13540"/>
                    <a:pt x="61910" y="13545"/>
                    <a:pt x="61899" y="13545"/>
                  </a:cubicBezTo>
                  <a:cubicBezTo>
                    <a:pt x="61891" y="13545"/>
                    <a:pt x="61883" y="13542"/>
                    <a:pt x="61875" y="13534"/>
                  </a:cubicBezTo>
                  <a:close/>
                  <a:moveTo>
                    <a:pt x="64753" y="13383"/>
                  </a:moveTo>
                  <a:cubicBezTo>
                    <a:pt x="64762" y="13383"/>
                    <a:pt x="64772" y="13383"/>
                    <a:pt x="64772" y="13402"/>
                  </a:cubicBezTo>
                  <a:cubicBezTo>
                    <a:pt x="64772" y="13402"/>
                    <a:pt x="64781" y="13411"/>
                    <a:pt x="64781" y="13411"/>
                  </a:cubicBezTo>
                  <a:cubicBezTo>
                    <a:pt x="64790" y="13411"/>
                    <a:pt x="64800" y="13411"/>
                    <a:pt x="64800" y="13402"/>
                  </a:cubicBezTo>
                  <a:cubicBezTo>
                    <a:pt x="64809" y="13402"/>
                    <a:pt x="64809" y="13392"/>
                    <a:pt x="64819" y="13392"/>
                  </a:cubicBezTo>
                  <a:cubicBezTo>
                    <a:pt x="64819" y="13402"/>
                    <a:pt x="64819" y="13402"/>
                    <a:pt x="64819" y="13411"/>
                  </a:cubicBezTo>
                  <a:cubicBezTo>
                    <a:pt x="64819" y="13430"/>
                    <a:pt x="64819" y="13439"/>
                    <a:pt x="64800" y="13439"/>
                  </a:cubicBezTo>
                  <a:cubicBezTo>
                    <a:pt x="64800" y="13439"/>
                    <a:pt x="64800" y="13430"/>
                    <a:pt x="64800" y="13430"/>
                  </a:cubicBezTo>
                  <a:cubicBezTo>
                    <a:pt x="64794" y="13430"/>
                    <a:pt x="64787" y="13426"/>
                    <a:pt x="64784" y="13426"/>
                  </a:cubicBezTo>
                  <a:cubicBezTo>
                    <a:pt x="64782" y="13426"/>
                    <a:pt x="64781" y="13427"/>
                    <a:pt x="64781" y="13430"/>
                  </a:cubicBezTo>
                  <a:cubicBezTo>
                    <a:pt x="64772" y="13439"/>
                    <a:pt x="64753" y="13439"/>
                    <a:pt x="64743" y="13439"/>
                  </a:cubicBezTo>
                  <a:cubicBezTo>
                    <a:pt x="64724" y="13439"/>
                    <a:pt x="64715" y="13449"/>
                    <a:pt x="64724" y="13458"/>
                  </a:cubicBezTo>
                  <a:cubicBezTo>
                    <a:pt x="64724" y="13477"/>
                    <a:pt x="64734" y="13496"/>
                    <a:pt x="64743" y="13515"/>
                  </a:cubicBezTo>
                  <a:cubicBezTo>
                    <a:pt x="64743" y="13525"/>
                    <a:pt x="64743" y="13525"/>
                    <a:pt x="64743" y="13534"/>
                  </a:cubicBezTo>
                  <a:cubicBezTo>
                    <a:pt x="64743" y="13544"/>
                    <a:pt x="64734" y="13544"/>
                    <a:pt x="64734" y="13544"/>
                  </a:cubicBezTo>
                  <a:cubicBezTo>
                    <a:pt x="64724" y="13544"/>
                    <a:pt x="64715" y="13534"/>
                    <a:pt x="64715" y="13534"/>
                  </a:cubicBezTo>
                  <a:cubicBezTo>
                    <a:pt x="64709" y="13523"/>
                    <a:pt x="64707" y="13518"/>
                    <a:pt x="64702" y="13518"/>
                  </a:cubicBezTo>
                  <a:cubicBezTo>
                    <a:pt x="64699" y="13518"/>
                    <a:pt x="64694" y="13521"/>
                    <a:pt x="64686" y="13525"/>
                  </a:cubicBezTo>
                  <a:cubicBezTo>
                    <a:pt x="64677" y="13534"/>
                    <a:pt x="64667" y="13544"/>
                    <a:pt x="64658" y="13553"/>
                  </a:cubicBezTo>
                  <a:cubicBezTo>
                    <a:pt x="64658" y="13544"/>
                    <a:pt x="64658" y="13525"/>
                    <a:pt x="64658" y="13515"/>
                  </a:cubicBezTo>
                  <a:cubicBezTo>
                    <a:pt x="64658" y="13501"/>
                    <a:pt x="64658" y="13493"/>
                    <a:pt x="64651" y="13493"/>
                  </a:cubicBezTo>
                  <a:cubicBezTo>
                    <a:pt x="64648" y="13493"/>
                    <a:pt x="64644" y="13494"/>
                    <a:pt x="64639" y="13496"/>
                  </a:cubicBezTo>
                  <a:cubicBezTo>
                    <a:pt x="64630" y="13496"/>
                    <a:pt x="64620" y="13506"/>
                    <a:pt x="64611" y="13506"/>
                  </a:cubicBezTo>
                  <a:cubicBezTo>
                    <a:pt x="64611" y="13496"/>
                    <a:pt x="64611" y="13487"/>
                    <a:pt x="64611" y="13487"/>
                  </a:cubicBezTo>
                  <a:cubicBezTo>
                    <a:pt x="64630" y="13458"/>
                    <a:pt x="64648" y="13439"/>
                    <a:pt x="64667" y="13430"/>
                  </a:cubicBezTo>
                  <a:cubicBezTo>
                    <a:pt x="64686" y="13411"/>
                    <a:pt x="64715" y="13402"/>
                    <a:pt x="64734" y="13392"/>
                  </a:cubicBezTo>
                  <a:cubicBezTo>
                    <a:pt x="64743" y="13383"/>
                    <a:pt x="64743" y="13383"/>
                    <a:pt x="64753" y="13383"/>
                  </a:cubicBezTo>
                  <a:close/>
                  <a:moveTo>
                    <a:pt x="11377" y="13338"/>
                  </a:moveTo>
                  <a:cubicBezTo>
                    <a:pt x="11380" y="13338"/>
                    <a:pt x="11382" y="13340"/>
                    <a:pt x="11387" y="13345"/>
                  </a:cubicBezTo>
                  <a:cubicBezTo>
                    <a:pt x="11415" y="13364"/>
                    <a:pt x="11444" y="13383"/>
                    <a:pt x="11472" y="13402"/>
                  </a:cubicBezTo>
                  <a:cubicBezTo>
                    <a:pt x="11510" y="13430"/>
                    <a:pt x="11548" y="13468"/>
                    <a:pt x="11576" y="13506"/>
                  </a:cubicBezTo>
                  <a:cubicBezTo>
                    <a:pt x="11586" y="13515"/>
                    <a:pt x="11586" y="13515"/>
                    <a:pt x="11595" y="13515"/>
                  </a:cubicBezTo>
                  <a:lnTo>
                    <a:pt x="11557" y="13468"/>
                  </a:lnTo>
                  <a:cubicBezTo>
                    <a:pt x="11567" y="13468"/>
                    <a:pt x="11576" y="13468"/>
                    <a:pt x="11586" y="13477"/>
                  </a:cubicBezTo>
                  <a:cubicBezTo>
                    <a:pt x="11586" y="13487"/>
                    <a:pt x="11595" y="13487"/>
                    <a:pt x="11605" y="13487"/>
                  </a:cubicBezTo>
                  <a:cubicBezTo>
                    <a:pt x="11614" y="13496"/>
                    <a:pt x="11614" y="13496"/>
                    <a:pt x="11605" y="13515"/>
                  </a:cubicBezTo>
                  <a:lnTo>
                    <a:pt x="11605" y="13525"/>
                  </a:lnTo>
                  <a:lnTo>
                    <a:pt x="11623" y="13506"/>
                  </a:lnTo>
                  <a:lnTo>
                    <a:pt x="11633" y="13506"/>
                  </a:lnTo>
                  <a:cubicBezTo>
                    <a:pt x="11633" y="13515"/>
                    <a:pt x="11642" y="13515"/>
                    <a:pt x="11642" y="13525"/>
                  </a:cubicBezTo>
                  <a:cubicBezTo>
                    <a:pt x="11642" y="13525"/>
                    <a:pt x="11642" y="13534"/>
                    <a:pt x="11642" y="13534"/>
                  </a:cubicBezTo>
                  <a:cubicBezTo>
                    <a:pt x="11642" y="13544"/>
                    <a:pt x="11633" y="13544"/>
                    <a:pt x="11633" y="13553"/>
                  </a:cubicBezTo>
                  <a:cubicBezTo>
                    <a:pt x="11623" y="13563"/>
                    <a:pt x="11623" y="13563"/>
                    <a:pt x="11614" y="13563"/>
                  </a:cubicBezTo>
                  <a:cubicBezTo>
                    <a:pt x="11605" y="13553"/>
                    <a:pt x="11605" y="13553"/>
                    <a:pt x="11595" y="13553"/>
                  </a:cubicBezTo>
                  <a:cubicBezTo>
                    <a:pt x="11590" y="13548"/>
                    <a:pt x="11588" y="13546"/>
                    <a:pt x="11586" y="13546"/>
                  </a:cubicBezTo>
                  <a:cubicBezTo>
                    <a:pt x="11583" y="13546"/>
                    <a:pt x="11581" y="13548"/>
                    <a:pt x="11576" y="13553"/>
                  </a:cubicBezTo>
                  <a:lnTo>
                    <a:pt x="11567" y="13553"/>
                  </a:lnTo>
                  <a:cubicBezTo>
                    <a:pt x="11548" y="13544"/>
                    <a:pt x="11529" y="13534"/>
                    <a:pt x="11529" y="13515"/>
                  </a:cubicBezTo>
                  <a:cubicBezTo>
                    <a:pt x="11529" y="13496"/>
                    <a:pt x="11519" y="13487"/>
                    <a:pt x="11500" y="13477"/>
                  </a:cubicBezTo>
                  <a:cubicBezTo>
                    <a:pt x="11481" y="13477"/>
                    <a:pt x="11472" y="13468"/>
                    <a:pt x="11453" y="13468"/>
                  </a:cubicBezTo>
                  <a:lnTo>
                    <a:pt x="11472" y="13458"/>
                  </a:lnTo>
                  <a:cubicBezTo>
                    <a:pt x="11463" y="13449"/>
                    <a:pt x="11453" y="13430"/>
                    <a:pt x="11453" y="13421"/>
                  </a:cubicBezTo>
                  <a:cubicBezTo>
                    <a:pt x="11453" y="13411"/>
                    <a:pt x="11453" y="13392"/>
                    <a:pt x="11444" y="13392"/>
                  </a:cubicBezTo>
                  <a:cubicBezTo>
                    <a:pt x="11444" y="13411"/>
                    <a:pt x="11444" y="13421"/>
                    <a:pt x="11444" y="13430"/>
                  </a:cubicBezTo>
                  <a:cubicBezTo>
                    <a:pt x="11444" y="13439"/>
                    <a:pt x="11444" y="13439"/>
                    <a:pt x="11434" y="13449"/>
                  </a:cubicBezTo>
                  <a:lnTo>
                    <a:pt x="11406" y="13449"/>
                  </a:lnTo>
                  <a:cubicBezTo>
                    <a:pt x="11406" y="13439"/>
                    <a:pt x="11415" y="13439"/>
                    <a:pt x="11415" y="13430"/>
                  </a:cubicBezTo>
                  <a:cubicBezTo>
                    <a:pt x="11415" y="13430"/>
                    <a:pt x="11415" y="13421"/>
                    <a:pt x="11415" y="13421"/>
                  </a:cubicBezTo>
                  <a:lnTo>
                    <a:pt x="11406" y="13421"/>
                  </a:lnTo>
                  <a:cubicBezTo>
                    <a:pt x="11396" y="13421"/>
                    <a:pt x="11396" y="13421"/>
                    <a:pt x="11396" y="13411"/>
                  </a:cubicBezTo>
                  <a:cubicBezTo>
                    <a:pt x="11396" y="13392"/>
                    <a:pt x="11387" y="13383"/>
                    <a:pt x="11368" y="13373"/>
                  </a:cubicBezTo>
                  <a:cubicBezTo>
                    <a:pt x="11358" y="13364"/>
                    <a:pt x="11358" y="13354"/>
                    <a:pt x="11368" y="13345"/>
                  </a:cubicBezTo>
                  <a:cubicBezTo>
                    <a:pt x="11373" y="13340"/>
                    <a:pt x="11375" y="13338"/>
                    <a:pt x="11377" y="13338"/>
                  </a:cubicBezTo>
                  <a:close/>
                  <a:moveTo>
                    <a:pt x="60948" y="13553"/>
                  </a:moveTo>
                  <a:lnTo>
                    <a:pt x="60938" y="13572"/>
                  </a:lnTo>
                  <a:lnTo>
                    <a:pt x="60919" y="13563"/>
                  </a:lnTo>
                  <a:lnTo>
                    <a:pt x="60919" y="13553"/>
                  </a:lnTo>
                  <a:close/>
                  <a:moveTo>
                    <a:pt x="64346" y="13525"/>
                  </a:moveTo>
                  <a:cubicBezTo>
                    <a:pt x="64346" y="13525"/>
                    <a:pt x="64355" y="13534"/>
                    <a:pt x="64365" y="13534"/>
                  </a:cubicBezTo>
                  <a:cubicBezTo>
                    <a:pt x="64374" y="13544"/>
                    <a:pt x="64374" y="13563"/>
                    <a:pt x="64365" y="13572"/>
                  </a:cubicBezTo>
                  <a:cubicBezTo>
                    <a:pt x="64355" y="13572"/>
                    <a:pt x="64346" y="13563"/>
                    <a:pt x="64346" y="13563"/>
                  </a:cubicBezTo>
                  <a:cubicBezTo>
                    <a:pt x="64336" y="13553"/>
                    <a:pt x="64336" y="13553"/>
                    <a:pt x="64336" y="13544"/>
                  </a:cubicBezTo>
                  <a:cubicBezTo>
                    <a:pt x="64336" y="13534"/>
                    <a:pt x="64336" y="13534"/>
                    <a:pt x="64346" y="13525"/>
                  </a:cubicBezTo>
                  <a:close/>
                  <a:moveTo>
                    <a:pt x="65710" y="13473"/>
                  </a:moveTo>
                  <a:cubicBezTo>
                    <a:pt x="65713" y="13473"/>
                    <a:pt x="65715" y="13475"/>
                    <a:pt x="65718" y="13477"/>
                  </a:cubicBezTo>
                  <a:cubicBezTo>
                    <a:pt x="65737" y="13496"/>
                    <a:pt x="65765" y="13515"/>
                    <a:pt x="65775" y="13544"/>
                  </a:cubicBezTo>
                  <a:cubicBezTo>
                    <a:pt x="65784" y="13572"/>
                    <a:pt x="65775" y="13581"/>
                    <a:pt x="65756" y="13581"/>
                  </a:cubicBezTo>
                  <a:cubicBezTo>
                    <a:pt x="65737" y="13581"/>
                    <a:pt x="65718" y="13591"/>
                    <a:pt x="65699" y="13591"/>
                  </a:cubicBezTo>
                  <a:cubicBezTo>
                    <a:pt x="65690" y="13591"/>
                    <a:pt x="65680" y="13581"/>
                    <a:pt x="65671" y="13572"/>
                  </a:cubicBezTo>
                  <a:cubicBezTo>
                    <a:pt x="65661" y="13572"/>
                    <a:pt x="65652" y="13572"/>
                    <a:pt x="65642" y="13563"/>
                  </a:cubicBezTo>
                  <a:cubicBezTo>
                    <a:pt x="65652" y="13544"/>
                    <a:pt x="65671" y="13534"/>
                    <a:pt x="65690" y="13525"/>
                  </a:cubicBezTo>
                  <a:cubicBezTo>
                    <a:pt x="65699" y="13525"/>
                    <a:pt x="65709" y="13525"/>
                    <a:pt x="65709" y="13506"/>
                  </a:cubicBezTo>
                  <a:cubicBezTo>
                    <a:pt x="65699" y="13506"/>
                    <a:pt x="65699" y="13496"/>
                    <a:pt x="65699" y="13487"/>
                  </a:cubicBezTo>
                  <a:cubicBezTo>
                    <a:pt x="65699" y="13480"/>
                    <a:pt x="65704" y="13473"/>
                    <a:pt x="65710" y="13473"/>
                  </a:cubicBezTo>
                  <a:close/>
                  <a:moveTo>
                    <a:pt x="65945" y="13563"/>
                  </a:moveTo>
                  <a:lnTo>
                    <a:pt x="65945" y="13572"/>
                  </a:lnTo>
                  <a:lnTo>
                    <a:pt x="65907" y="13591"/>
                  </a:lnTo>
                  <a:lnTo>
                    <a:pt x="65907" y="13581"/>
                  </a:lnTo>
                  <a:cubicBezTo>
                    <a:pt x="65917" y="13581"/>
                    <a:pt x="65917" y="13572"/>
                    <a:pt x="65926" y="13563"/>
                  </a:cubicBezTo>
                  <a:close/>
                  <a:moveTo>
                    <a:pt x="61279" y="13581"/>
                  </a:moveTo>
                  <a:lnTo>
                    <a:pt x="61317" y="13600"/>
                  </a:lnTo>
                  <a:cubicBezTo>
                    <a:pt x="61288" y="13600"/>
                    <a:pt x="61279" y="13600"/>
                    <a:pt x="61279" y="13581"/>
                  </a:cubicBezTo>
                  <a:close/>
                  <a:moveTo>
                    <a:pt x="63688" y="13586"/>
                  </a:moveTo>
                  <a:cubicBezTo>
                    <a:pt x="63700" y="13586"/>
                    <a:pt x="63711" y="13591"/>
                    <a:pt x="63721" y="13600"/>
                  </a:cubicBezTo>
                  <a:lnTo>
                    <a:pt x="63655" y="13600"/>
                  </a:lnTo>
                  <a:cubicBezTo>
                    <a:pt x="63664" y="13591"/>
                    <a:pt x="63676" y="13586"/>
                    <a:pt x="63688" y="13586"/>
                  </a:cubicBezTo>
                  <a:close/>
                  <a:moveTo>
                    <a:pt x="60843" y="13563"/>
                  </a:moveTo>
                  <a:cubicBezTo>
                    <a:pt x="60853" y="13563"/>
                    <a:pt x="60853" y="13572"/>
                    <a:pt x="60862" y="13572"/>
                  </a:cubicBezTo>
                  <a:cubicBezTo>
                    <a:pt x="60843" y="13591"/>
                    <a:pt x="60834" y="13600"/>
                    <a:pt x="60815" y="13610"/>
                  </a:cubicBezTo>
                  <a:cubicBezTo>
                    <a:pt x="60824" y="13600"/>
                    <a:pt x="60824" y="13591"/>
                    <a:pt x="60834" y="13581"/>
                  </a:cubicBezTo>
                  <a:cubicBezTo>
                    <a:pt x="60834" y="13572"/>
                    <a:pt x="60843" y="13563"/>
                    <a:pt x="60843" y="13563"/>
                  </a:cubicBezTo>
                  <a:close/>
                  <a:moveTo>
                    <a:pt x="61563" y="13288"/>
                  </a:moveTo>
                  <a:cubicBezTo>
                    <a:pt x="61553" y="13307"/>
                    <a:pt x="61553" y="13335"/>
                    <a:pt x="61563" y="13354"/>
                  </a:cubicBezTo>
                  <a:cubicBezTo>
                    <a:pt x="61572" y="13345"/>
                    <a:pt x="61591" y="13335"/>
                    <a:pt x="61610" y="13326"/>
                  </a:cubicBezTo>
                  <a:cubicBezTo>
                    <a:pt x="61629" y="13307"/>
                    <a:pt x="61657" y="13298"/>
                    <a:pt x="61676" y="13298"/>
                  </a:cubicBezTo>
                  <a:cubicBezTo>
                    <a:pt x="61686" y="13307"/>
                    <a:pt x="61686" y="13307"/>
                    <a:pt x="61695" y="13307"/>
                  </a:cubicBezTo>
                  <a:cubicBezTo>
                    <a:pt x="61704" y="13305"/>
                    <a:pt x="61712" y="13304"/>
                    <a:pt x="61718" y="13304"/>
                  </a:cubicBezTo>
                  <a:cubicBezTo>
                    <a:pt x="61737" y="13304"/>
                    <a:pt x="61743" y="13316"/>
                    <a:pt x="61743" y="13345"/>
                  </a:cubicBezTo>
                  <a:cubicBezTo>
                    <a:pt x="61733" y="13364"/>
                    <a:pt x="61743" y="13364"/>
                    <a:pt x="61762" y="13364"/>
                  </a:cubicBezTo>
                  <a:lnTo>
                    <a:pt x="61780" y="13364"/>
                  </a:lnTo>
                  <a:cubicBezTo>
                    <a:pt x="61790" y="13373"/>
                    <a:pt x="61799" y="13373"/>
                    <a:pt x="61809" y="13383"/>
                  </a:cubicBezTo>
                  <a:cubicBezTo>
                    <a:pt x="61818" y="13392"/>
                    <a:pt x="61828" y="13392"/>
                    <a:pt x="61847" y="13392"/>
                  </a:cubicBezTo>
                  <a:lnTo>
                    <a:pt x="61875" y="13392"/>
                  </a:lnTo>
                  <a:lnTo>
                    <a:pt x="61875" y="13402"/>
                  </a:lnTo>
                  <a:lnTo>
                    <a:pt x="61866" y="13402"/>
                  </a:lnTo>
                  <a:cubicBezTo>
                    <a:pt x="61856" y="13411"/>
                    <a:pt x="61847" y="13421"/>
                    <a:pt x="61847" y="13439"/>
                  </a:cubicBezTo>
                  <a:cubicBezTo>
                    <a:pt x="61847" y="13449"/>
                    <a:pt x="61837" y="13458"/>
                    <a:pt x="61828" y="13458"/>
                  </a:cubicBezTo>
                  <a:lnTo>
                    <a:pt x="61780" y="13458"/>
                  </a:lnTo>
                  <a:lnTo>
                    <a:pt x="61780" y="13468"/>
                  </a:lnTo>
                  <a:lnTo>
                    <a:pt x="61809" y="13477"/>
                  </a:lnTo>
                  <a:cubicBezTo>
                    <a:pt x="61799" y="13487"/>
                    <a:pt x="61799" y="13496"/>
                    <a:pt x="61790" y="13515"/>
                  </a:cubicBezTo>
                  <a:cubicBezTo>
                    <a:pt x="61790" y="13515"/>
                    <a:pt x="61780" y="13515"/>
                    <a:pt x="61780" y="13525"/>
                  </a:cubicBezTo>
                  <a:cubicBezTo>
                    <a:pt x="61752" y="13525"/>
                    <a:pt x="61733" y="13525"/>
                    <a:pt x="61714" y="13534"/>
                  </a:cubicBezTo>
                  <a:lnTo>
                    <a:pt x="61733" y="13553"/>
                  </a:lnTo>
                  <a:cubicBezTo>
                    <a:pt x="61714" y="13563"/>
                    <a:pt x="61705" y="13563"/>
                    <a:pt x="61695" y="13572"/>
                  </a:cubicBezTo>
                  <a:lnTo>
                    <a:pt x="61714" y="13572"/>
                  </a:lnTo>
                  <a:cubicBezTo>
                    <a:pt x="61714" y="13581"/>
                    <a:pt x="61714" y="13581"/>
                    <a:pt x="61714" y="13591"/>
                  </a:cubicBezTo>
                  <a:cubicBezTo>
                    <a:pt x="61705" y="13600"/>
                    <a:pt x="61695" y="13600"/>
                    <a:pt x="61714" y="13610"/>
                  </a:cubicBezTo>
                  <a:cubicBezTo>
                    <a:pt x="61709" y="13612"/>
                    <a:pt x="61705" y="13613"/>
                    <a:pt x="61702" y="13613"/>
                  </a:cubicBezTo>
                  <a:cubicBezTo>
                    <a:pt x="61691" y="13613"/>
                    <a:pt x="61683" y="13603"/>
                    <a:pt x="61676" y="13581"/>
                  </a:cubicBezTo>
                  <a:cubicBezTo>
                    <a:pt x="61686" y="13581"/>
                    <a:pt x="61695" y="13581"/>
                    <a:pt x="61695" y="13572"/>
                  </a:cubicBezTo>
                  <a:cubicBezTo>
                    <a:pt x="61686" y="13572"/>
                    <a:pt x="61676" y="13563"/>
                    <a:pt x="61676" y="13563"/>
                  </a:cubicBezTo>
                  <a:cubicBezTo>
                    <a:pt x="61686" y="13553"/>
                    <a:pt x="61686" y="13544"/>
                    <a:pt x="61695" y="13534"/>
                  </a:cubicBezTo>
                  <a:cubicBezTo>
                    <a:pt x="61695" y="13525"/>
                    <a:pt x="61695" y="13515"/>
                    <a:pt x="61695" y="13506"/>
                  </a:cubicBezTo>
                  <a:cubicBezTo>
                    <a:pt x="61695" y="13496"/>
                    <a:pt x="61676" y="13487"/>
                    <a:pt x="61667" y="13487"/>
                  </a:cubicBezTo>
                  <a:lnTo>
                    <a:pt x="61667" y="13515"/>
                  </a:lnTo>
                  <a:cubicBezTo>
                    <a:pt x="61657" y="13525"/>
                    <a:pt x="61648" y="13534"/>
                    <a:pt x="61638" y="13534"/>
                  </a:cubicBezTo>
                  <a:lnTo>
                    <a:pt x="61629" y="13534"/>
                  </a:lnTo>
                  <a:cubicBezTo>
                    <a:pt x="61620" y="13525"/>
                    <a:pt x="61610" y="13515"/>
                    <a:pt x="61610" y="13506"/>
                  </a:cubicBezTo>
                  <a:cubicBezTo>
                    <a:pt x="61601" y="13496"/>
                    <a:pt x="61601" y="13487"/>
                    <a:pt x="61601" y="13477"/>
                  </a:cubicBezTo>
                  <a:cubicBezTo>
                    <a:pt x="61601" y="13468"/>
                    <a:pt x="61591" y="13468"/>
                    <a:pt x="61591" y="13468"/>
                  </a:cubicBezTo>
                  <a:cubicBezTo>
                    <a:pt x="61601" y="13458"/>
                    <a:pt x="61601" y="13458"/>
                    <a:pt x="61610" y="13458"/>
                  </a:cubicBezTo>
                  <a:cubicBezTo>
                    <a:pt x="61620" y="13458"/>
                    <a:pt x="61629" y="13458"/>
                    <a:pt x="61629" y="13449"/>
                  </a:cubicBezTo>
                  <a:cubicBezTo>
                    <a:pt x="61629" y="13439"/>
                    <a:pt x="61648" y="13439"/>
                    <a:pt x="61648" y="13439"/>
                  </a:cubicBezTo>
                  <a:cubicBezTo>
                    <a:pt x="61657" y="13449"/>
                    <a:pt x="61667" y="13449"/>
                    <a:pt x="61676" y="13449"/>
                  </a:cubicBezTo>
                  <a:lnTo>
                    <a:pt x="61705" y="13449"/>
                  </a:lnTo>
                  <a:cubicBezTo>
                    <a:pt x="61676" y="13430"/>
                    <a:pt x="61638" y="13439"/>
                    <a:pt x="61620" y="13411"/>
                  </a:cubicBezTo>
                  <a:cubicBezTo>
                    <a:pt x="61616" y="13413"/>
                    <a:pt x="61612" y="13414"/>
                    <a:pt x="61609" y="13414"/>
                  </a:cubicBezTo>
                  <a:cubicBezTo>
                    <a:pt x="61596" y="13414"/>
                    <a:pt x="61587" y="13402"/>
                    <a:pt x="61572" y="13402"/>
                  </a:cubicBezTo>
                  <a:cubicBezTo>
                    <a:pt x="61582" y="13411"/>
                    <a:pt x="61572" y="13421"/>
                    <a:pt x="61553" y="13421"/>
                  </a:cubicBezTo>
                  <a:cubicBezTo>
                    <a:pt x="61553" y="13421"/>
                    <a:pt x="61553" y="13430"/>
                    <a:pt x="61553" y="13439"/>
                  </a:cubicBezTo>
                  <a:cubicBezTo>
                    <a:pt x="61553" y="13449"/>
                    <a:pt x="61563" y="13458"/>
                    <a:pt x="61572" y="13468"/>
                  </a:cubicBezTo>
                  <a:cubicBezTo>
                    <a:pt x="61572" y="13477"/>
                    <a:pt x="61582" y="13487"/>
                    <a:pt x="61591" y="13506"/>
                  </a:cubicBezTo>
                  <a:lnTo>
                    <a:pt x="61563" y="13506"/>
                  </a:lnTo>
                  <a:lnTo>
                    <a:pt x="61563" y="13534"/>
                  </a:lnTo>
                  <a:cubicBezTo>
                    <a:pt x="61544" y="13534"/>
                    <a:pt x="61525" y="13534"/>
                    <a:pt x="61506" y="13525"/>
                  </a:cubicBezTo>
                  <a:cubicBezTo>
                    <a:pt x="61497" y="13525"/>
                    <a:pt x="61478" y="13525"/>
                    <a:pt x="61468" y="13515"/>
                  </a:cubicBezTo>
                  <a:cubicBezTo>
                    <a:pt x="61459" y="13506"/>
                    <a:pt x="61440" y="13496"/>
                    <a:pt x="61430" y="13487"/>
                  </a:cubicBezTo>
                  <a:cubicBezTo>
                    <a:pt x="61411" y="13477"/>
                    <a:pt x="61411" y="13468"/>
                    <a:pt x="61430" y="13458"/>
                  </a:cubicBezTo>
                  <a:cubicBezTo>
                    <a:pt x="61430" y="13449"/>
                    <a:pt x="61430" y="13449"/>
                    <a:pt x="61440" y="13439"/>
                  </a:cubicBezTo>
                  <a:cubicBezTo>
                    <a:pt x="61402" y="13439"/>
                    <a:pt x="61402" y="13468"/>
                    <a:pt x="61392" y="13487"/>
                  </a:cubicBezTo>
                  <a:cubicBezTo>
                    <a:pt x="61383" y="13477"/>
                    <a:pt x="61383" y="13468"/>
                    <a:pt x="61373" y="13449"/>
                  </a:cubicBezTo>
                  <a:cubicBezTo>
                    <a:pt x="61364" y="13449"/>
                    <a:pt x="61373" y="13439"/>
                    <a:pt x="61373" y="13439"/>
                  </a:cubicBezTo>
                  <a:lnTo>
                    <a:pt x="61392" y="13439"/>
                  </a:lnTo>
                  <a:cubicBezTo>
                    <a:pt x="61392" y="13430"/>
                    <a:pt x="61402" y="13421"/>
                    <a:pt x="61411" y="13411"/>
                  </a:cubicBezTo>
                  <a:cubicBezTo>
                    <a:pt x="61421" y="13411"/>
                    <a:pt x="61440" y="13411"/>
                    <a:pt x="61449" y="13421"/>
                  </a:cubicBezTo>
                  <a:cubicBezTo>
                    <a:pt x="61468" y="13430"/>
                    <a:pt x="61487" y="13449"/>
                    <a:pt x="61506" y="13458"/>
                  </a:cubicBezTo>
                  <a:cubicBezTo>
                    <a:pt x="61525" y="13449"/>
                    <a:pt x="61534" y="13421"/>
                    <a:pt x="61515" y="13411"/>
                  </a:cubicBezTo>
                  <a:lnTo>
                    <a:pt x="61563" y="13392"/>
                  </a:lnTo>
                  <a:cubicBezTo>
                    <a:pt x="61544" y="13383"/>
                    <a:pt x="61525" y="13373"/>
                    <a:pt x="61515" y="13373"/>
                  </a:cubicBezTo>
                  <a:cubicBezTo>
                    <a:pt x="61497" y="13383"/>
                    <a:pt x="61478" y="13392"/>
                    <a:pt x="61459" y="13392"/>
                  </a:cubicBezTo>
                  <a:cubicBezTo>
                    <a:pt x="61459" y="13392"/>
                    <a:pt x="61468" y="13383"/>
                    <a:pt x="61468" y="13383"/>
                  </a:cubicBezTo>
                  <a:cubicBezTo>
                    <a:pt x="61468" y="13373"/>
                    <a:pt x="61468" y="13364"/>
                    <a:pt x="61459" y="13354"/>
                  </a:cubicBezTo>
                  <a:cubicBezTo>
                    <a:pt x="61449" y="13354"/>
                    <a:pt x="61459" y="13345"/>
                    <a:pt x="61459" y="13335"/>
                  </a:cubicBezTo>
                  <a:cubicBezTo>
                    <a:pt x="61468" y="13345"/>
                    <a:pt x="61478" y="13354"/>
                    <a:pt x="61487" y="13364"/>
                  </a:cubicBezTo>
                  <a:lnTo>
                    <a:pt x="61525" y="13364"/>
                  </a:lnTo>
                  <a:lnTo>
                    <a:pt x="61534" y="13354"/>
                  </a:lnTo>
                  <a:cubicBezTo>
                    <a:pt x="61515" y="13345"/>
                    <a:pt x="61506" y="13335"/>
                    <a:pt x="61497" y="13316"/>
                  </a:cubicBezTo>
                  <a:lnTo>
                    <a:pt x="61515" y="13316"/>
                  </a:lnTo>
                  <a:lnTo>
                    <a:pt x="61506" y="13288"/>
                  </a:lnTo>
                  <a:close/>
                  <a:moveTo>
                    <a:pt x="11718" y="13537"/>
                  </a:moveTo>
                  <a:cubicBezTo>
                    <a:pt x="11720" y="13537"/>
                    <a:pt x="11723" y="13539"/>
                    <a:pt x="11728" y="13544"/>
                  </a:cubicBezTo>
                  <a:cubicBezTo>
                    <a:pt x="11728" y="13563"/>
                    <a:pt x="11737" y="13581"/>
                    <a:pt x="11747" y="13591"/>
                  </a:cubicBezTo>
                  <a:cubicBezTo>
                    <a:pt x="11737" y="13591"/>
                    <a:pt x="11737" y="13600"/>
                    <a:pt x="11728" y="13600"/>
                  </a:cubicBezTo>
                  <a:cubicBezTo>
                    <a:pt x="11722" y="13618"/>
                    <a:pt x="11719" y="13625"/>
                    <a:pt x="11714" y="13625"/>
                  </a:cubicBezTo>
                  <a:cubicBezTo>
                    <a:pt x="11711" y="13625"/>
                    <a:pt x="11706" y="13623"/>
                    <a:pt x="11699" y="13619"/>
                  </a:cubicBezTo>
                  <a:lnTo>
                    <a:pt x="11680" y="13619"/>
                  </a:lnTo>
                  <a:cubicBezTo>
                    <a:pt x="11671" y="13619"/>
                    <a:pt x="11671" y="13610"/>
                    <a:pt x="11671" y="13600"/>
                  </a:cubicBezTo>
                  <a:cubicBezTo>
                    <a:pt x="11671" y="13581"/>
                    <a:pt x="11680" y="13572"/>
                    <a:pt x="11690" y="13553"/>
                  </a:cubicBezTo>
                  <a:cubicBezTo>
                    <a:pt x="11690" y="13544"/>
                    <a:pt x="11699" y="13544"/>
                    <a:pt x="11709" y="13544"/>
                  </a:cubicBezTo>
                  <a:cubicBezTo>
                    <a:pt x="11713" y="13539"/>
                    <a:pt x="11716" y="13537"/>
                    <a:pt x="11718" y="13537"/>
                  </a:cubicBezTo>
                  <a:close/>
                  <a:moveTo>
                    <a:pt x="64488" y="13610"/>
                  </a:moveTo>
                  <a:cubicBezTo>
                    <a:pt x="64478" y="13629"/>
                    <a:pt x="64469" y="13629"/>
                    <a:pt x="64450" y="13629"/>
                  </a:cubicBezTo>
                  <a:cubicBezTo>
                    <a:pt x="64450" y="13610"/>
                    <a:pt x="64459" y="13610"/>
                    <a:pt x="64488" y="13610"/>
                  </a:cubicBezTo>
                  <a:close/>
                  <a:moveTo>
                    <a:pt x="60910" y="13581"/>
                  </a:moveTo>
                  <a:lnTo>
                    <a:pt x="60910" y="13581"/>
                  </a:lnTo>
                  <a:cubicBezTo>
                    <a:pt x="60902" y="13613"/>
                    <a:pt x="60894" y="13631"/>
                    <a:pt x="60875" y="13631"/>
                  </a:cubicBezTo>
                  <a:cubicBezTo>
                    <a:pt x="60872" y="13631"/>
                    <a:pt x="60867" y="13630"/>
                    <a:pt x="60862" y="13629"/>
                  </a:cubicBezTo>
                  <a:cubicBezTo>
                    <a:pt x="60881" y="13619"/>
                    <a:pt x="60891" y="13600"/>
                    <a:pt x="60910" y="13581"/>
                  </a:cubicBezTo>
                  <a:close/>
                  <a:moveTo>
                    <a:pt x="11557" y="13619"/>
                  </a:moveTo>
                  <a:cubicBezTo>
                    <a:pt x="11567" y="13619"/>
                    <a:pt x="11576" y="13629"/>
                    <a:pt x="11576" y="13638"/>
                  </a:cubicBezTo>
                  <a:lnTo>
                    <a:pt x="11567" y="13638"/>
                  </a:lnTo>
                  <a:cubicBezTo>
                    <a:pt x="11557" y="13638"/>
                    <a:pt x="11557" y="13629"/>
                    <a:pt x="11557" y="13619"/>
                  </a:cubicBezTo>
                  <a:close/>
                  <a:moveTo>
                    <a:pt x="61563" y="13638"/>
                  </a:moveTo>
                  <a:lnTo>
                    <a:pt x="61591" y="13648"/>
                  </a:lnTo>
                  <a:lnTo>
                    <a:pt x="61591" y="13657"/>
                  </a:lnTo>
                  <a:lnTo>
                    <a:pt x="61563" y="13648"/>
                  </a:lnTo>
                  <a:lnTo>
                    <a:pt x="61563" y="13638"/>
                  </a:lnTo>
                  <a:close/>
                  <a:moveTo>
                    <a:pt x="62557" y="13515"/>
                  </a:moveTo>
                  <a:cubicBezTo>
                    <a:pt x="62557" y="13515"/>
                    <a:pt x="62566" y="13515"/>
                    <a:pt x="62566" y="13525"/>
                  </a:cubicBezTo>
                  <a:cubicBezTo>
                    <a:pt x="62573" y="13531"/>
                    <a:pt x="62589" y="13538"/>
                    <a:pt x="62605" y="13538"/>
                  </a:cubicBezTo>
                  <a:cubicBezTo>
                    <a:pt x="62611" y="13538"/>
                    <a:pt x="62617" y="13537"/>
                    <a:pt x="62623" y="13534"/>
                  </a:cubicBezTo>
                  <a:lnTo>
                    <a:pt x="62632" y="13534"/>
                  </a:lnTo>
                  <a:cubicBezTo>
                    <a:pt x="62623" y="13572"/>
                    <a:pt x="62613" y="13610"/>
                    <a:pt x="62613" y="13657"/>
                  </a:cubicBezTo>
                  <a:cubicBezTo>
                    <a:pt x="62594" y="13648"/>
                    <a:pt x="62585" y="13648"/>
                    <a:pt x="62576" y="13638"/>
                  </a:cubicBezTo>
                  <a:cubicBezTo>
                    <a:pt x="62576" y="13638"/>
                    <a:pt x="62585" y="13629"/>
                    <a:pt x="62585" y="13619"/>
                  </a:cubicBezTo>
                  <a:cubicBezTo>
                    <a:pt x="62585" y="13610"/>
                    <a:pt x="62585" y="13600"/>
                    <a:pt x="62576" y="13591"/>
                  </a:cubicBezTo>
                  <a:cubicBezTo>
                    <a:pt x="62576" y="13591"/>
                    <a:pt x="62576" y="13581"/>
                    <a:pt x="62576" y="13572"/>
                  </a:cubicBezTo>
                  <a:cubicBezTo>
                    <a:pt x="62566" y="13572"/>
                    <a:pt x="62566" y="13563"/>
                    <a:pt x="62566" y="13553"/>
                  </a:cubicBezTo>
                  <a:lnTo>
                    <a:pt x="62566" y="13544"/>
                  </a:lnTo>
                  <a:cubicBezTo>
                    <a:pt x="62566" y="13534"/>
                    <a:pt x="62557" y="13534"/>
                    <a:pt x="62547" y="13525"/>
                  </a:cubicBezTo>
                  <a:cubicBezTo>
                    <a:pt x="62547" y="13525"/>
                    <a:pt x="62547" y="13515"/>
                    <a:pt x="62547" y="13515"/>
                  </a:cubicBezTo>
                  <a:close/>
                  <a:moveTo>
                    <a:pt x="65235" y="13638"/>
                  </a:moveTo>
                  <a:lnTo>
                    <a:pt x="65235" y="13648"/>
                  </a:lnTo>
                  <a:lnTo>
                    <a:pt x="65197" y="13657"/>
                  </a:lnTo>
                  <a:cubicBezTo>
                    <a:pt x="65197" y="13638"/>
                    <a:pt x="65207" y="13638"/>
                    <a:pt x="65216" y="13638"/>
                  </a:cubicBezTo>
                  <a:close/>
                  <a:moveTo>
                    <a:pt x="62765" y="13629"/>
                  </a:moveTo>
                  <a:lnTo>
                    <a:pt x="62765" y="13629"/>
                  </a:lnTo>
                  <a:cubicBezTo>
                    <a:pt x="62774" y="13648"/>
                    <a:pt x="62765" y="13657"/>
                    <a:pt x="62755" y="13667"/>
                  </a:cubicBezTo>
                  <a:lnTo>
                    <a:pt x="62746" y="13657"/>
                  </a:lnTo>
                  <a:lnTo>
                    <a:pt x="62765" y="13629"/>
                  </a:lnTo>
                  <a:close/>
                  <a:moveTo>
                    <a:pt x="11548" y="13657"/>
                  </a:moveTo>
                  <a:cubicBezTo>
                    <a:pt x="11548" y="13667"/>
                    <a:pt x="11548" y="13667"/>
                    <a:pt x="11538" y="13667"/>
                  </a:cubicBezTo>
                  <a:cubicBezTo>
                    <a:pt x="11538" y="13670"/>
                    <a:pt x="11538" y="13671"/>
                    <a:pt x="11538" y="13671"/>
                  </a:cubicBezTo>
                  <a:cubicBezTo>
                    <a:pt x="11537" y="13671"/>
                    <a:pt x="11535" y="13667"/>
                    <a:pt x="11529" y="13667"/>
                  </a:cubicBezTo>
                  <a:cubicBezTo>
                    <a:pt x="11529" y="13667"/>
                    <a:pt x="11538" y="13657"/>
                    <a:pt x="11538" y="13657"/>
                  </a:cubicBezTo>
                  <a:close/>
                  <a:moveTo>
                    <a:pt x="65368" y="13648"/>
                  </a:moveTo>
                  <a:lnTo>
                    <a:pt x="65377" y="13676"/>
                  </a:lnTo>
                  <a:lnTo>
                    <a:pt x="65377" y="13676"/>
                  </a:lnTo>
                  <a:lnTo>
                    <a:pt x="65358" y="13657"/>
                  </a:lnTo>
                  <a:lnTo>
                    <a:pt x="65368" y="13648"/>
                  </a:lnTo>
                  <a:close/>
                  <a:moveTo>
                    <a:pt x="11042" y="13645"/>
                  </a:moveTo>
                  <a:cubicBezTo>
                    <a:pt x="11049" y="13645"/>
                    <a:pt x="11054" y="13661"/>
                    <a:pt x="11046" y="13676"/>
                  </a:cubicBezTo>
                  <a:cubicBezTo>
                    <a:pt x="11037" y="13667"/>
                    <a:pt x="11037" y="13657"/>
                    <a:pt x="11037" y="13648"/>
                  </a:cubicBezTo>
                  <a:cubicBezTo>
                    <a:pt x="11038" y="13646"/>
                    <a:pt x="11040" y="13645"/>
                    <a:pt x="11042" y="13645"/>
                  </a:cubicBezTo>
                  <a:close/>
                  <a:moveTo>
                    <a:pt x="60959" y="13632"/>
                  </a:moveTo>
                  <a:cubicBezTo>
                    <a:pt x="60970" y="13632"/>
                    <a:pt x="60982" y="13637"/>
                    <a:pt x="61004" y="13648"/>
                  </a:cubicBezTo>
                  <a:cubicBezTo>
                    <a:pt x="60985" y="13657"/>
                    <a:pt x="60966" y="13667"/>
                    <a:pt x="60957" y="13676"/>
                  </a:cubicBezTo>
                  <a:lnTo>
                    <a:pt x="60948" y="13676"/>
                  </a:lnTo>
                  <a:cubicBezTo>
                    <a:pt x="60966" y="13657"/>
                    <a:pt x="60966" y="13638"/>
                    <a:pt x="60938" y="13638"/>
                  </a:cubicBezTo>
                  <a:cubicBezTo>
                    <a:pt x="60946" y="13634"/>
                    <a:pt x="60952" y="13632"/>
                    <a:pt x="60959" y="13632"/>
                  </a:cubicBezTo>
                  <a:close/>
                  <a:moveTo>
                    <a:pt x="11027" y="13676"/>
                  </a:moveTo>
                  <a:cubicBezTo>
                    <a:pt x="11037" y="13676"/>
                    <a:pt x="11037" y="13676"/>
                    <a:pt x="11037" y="13686"/>
                  </a:cubicBezTo>
                  <a:lnTo>
                    <a:pt x="11018" y="13686"/>
                  </a:lnTo>
                  <a:lnTo>
                    <a:pt x="11027" y="13676"/>
                  </a:lnTo>
                  <a:close/>
                  <a:moveTo>
                    <a:pt x="61052" y="13629"/>
                  </a:moveTo>
                  <a:lnTo>
                    <a:pt x="61052" y="13629"/>
                  </a:lnTo>
                  <a:cubicBezTo>
                    <a:pt x="61071" y="13638"/>
                    <a:pt x="61089" y="13657"/>
                    <a:pt x="61080" y="13686"/>
                  </a:cubicBezTo>
                  <a:cubicBezTo>
                    <a:pt x="61061" y="13676"/>
                    <a:pt x="61052" y="13657"/>
                    <a:pt x="61052" y="13629"/>
                  </a:cubicBezTo>
                  <a:close/>
                  <a:moveTo>
                    <a:pt x="65993" y="13559"/>
                  </a:moveTo>
                  <a:cubicBezTo>
                    <a:pt x="65998" y="13559"/>
                    <a:pt x="66004" y="13560"/>
                    <a:pt x="66011" y="13563"/>
                  </a:cubicBezTo>
                  <a:cubicBezTo>
                    <a:pt x="65983" y="13591"/>
                    <a:pt x="65983" y="13600"/>
                    <a:pt x="66002" y="13629"/>
                  </a:cubicBezTo>
                  <a:cubicBezTo>
                    <a:pt x="66011" y="13638"/>
                    <a:pt x="66002" y="13657"/>
                    <a:pt x="65993" y="13667"/>
                  </a:cubicBezTo>
                  <a:cubicBezTo>
                    <a:pt x="65983" y="13667"/>
                    <a:pt x="65983" y="13667"/>
                    <a:pt x="65974" y="13676"/>
                  </a:cubicBezTo>
                  <a:cubicBezTo>
                    <a:pt x="65974" y="13676"/>
                    <a:pt x="65964" y="13686"/>
                    <a:pt x="65964" y="13686"/>
                  </a:cubicBezTo>
                  <a:cubicBezTo>
                    <a:pt x="65955" y="13686"/>
                    <a:pt x="65945" y="13686"/>
                    <a:pt x="65945" y="13676"/>
                  </a:cubicBezTo>
                  <a:cubicBezTo>
                    <a:pt x="65955" y="13657"/>
                    <a:pt x="65955" y="13629"/>
                    <a:pt x="65964" y="13610"/>
                  </a:cubicBezTo>
                  <a:cubicBezTo>
                    <a:pt x="65964" y="13600"/>
                    <a:pt x="65964" y="13591"/>
                    <a:pt x="65964" y="13591"/>
                  </a:cubicBezTo>
                  <a:cubicBezTo>
                    <a:pt x="65971" y="13570"/>
                    <a:pt x="65978" y="13559"/>
                    <a:pt x="65993" y="13559"/>
                  </a:cubicBezTo>
                  <a:close/>
                  <a:moveTo>
                    <a:pt x="63948" y="13657"/>
                  </a:moveTo>
                  <a:cubicBezTo>
                    <a:pt x="63953" y="13662"/>
                    <a:pt x="63957" y="13662"/>
                    <a:pt x="63962" y="13662"/>
                  </a:cubicBezTo>
                  <a:cubicBezTo>
                    <a:pt x="63967" y="13662"/>
                    <a:pt x="63972" y="13662"/>
                    <a:pt x="63976" y="13667"/>
                  </a:cubicBezTo>
                  <a:cubicBezTo>
                    <a:pt x="63976" y="13667"/>
                    <a:pt x="63976" y="13686"/>
                    <a:pt x="63976" y="13695"/>
                  </a:cubicBezTo>
                  <a:lnTo>
                    <a:pt x="63967" y="13695"/>
                  </a:lnTo>
                  <a:lnTo>
                    <a:pt x="63948" y="13667"/>
                  </a:lnTo>
                  <a:lnTo>
                    <a:pt x="63948" y="13657"/>
                  </a:lnTo>
                  <a:close/>
                  <a:moveTo>
                    <a:pt x="64896" y="13669"/>
                  </a:moveTo>
                  <a:cubicBezTo>
                    <a:pt x="64897" y="13669"/>
                    <a:pt x="64899" y="13671"/>
                    <a:pt x="64904" y="13676"/>
                  </a:cubicBezTo>
                  <a:cubicBezTo>
                    <a:pt x="64913" y="13676"/>
                    <a:pt x="64913" y="13686"/>
                    <a:pt x="64923" y="13695"/>
                  </a:cubicBezTo>
                  <a:cubicBezTo>
                    <a:pt x="64917" y="13698"/>
                    <a:pt x="64913" y="13699"/>
                    <a:pt x="64909" y="13699"/>
                  </a:cubicBezTo>
                  <a:cubicBezTo>
                    <a:pt x="64898" y="13699"/>
                    <a:pt x="64892" y="13692"/>
                    <a:pt x="64885" y="13686"/>
                  </a:cubicBezTo>
                  <a:cubicBezTo>
                    <a:pt x="64885" y="13676"/>
                    <a:pt x="64885" y="13676"/>
                    <a:pt x="64895" y="13676"/>
                  </a:cubicBezTo>
                  <a:cubicBezTo>
                    <a:pt x="64895" y="13671"/>
                    <a:pt x="64895" y="13669"/>
                    <a:pt x="64896" y="13669"/>
                  </a:cubicBezTo>
                  <a:close/>
                  <a:moveTo>
                    <a:pt x="65851" y="13657"/>
                  </a:moveTo>
                  <a:lnTo>
                    <a:pt x="65851" y="13657"/>
                  </a:lnTo>
                  <a:cubicBezTo>
                    <a:pt x="65860" y="13686"/>
                    <a:pt x="65851" y="13705"/>
                    <a:pt x="65822" y="13705"/>
                  </a:cubicBezTo>
                  <a:lnTo>
                    <a:pt x="65851" y="13657"/>
                  </a:lnTo>
                  <a:close/>
                  <a:moveTo>
                    <a:pt x="60966" y="13686"/>
                  </a:moveTo>
                  <a:lnTo>
                    <a:pt x="60995" y="13705"/>
                  </a:lnTo>
                  <a:cubicBezTo>
                    <a:pt x="60989" y="13707"/>
                    <a:pt x="60985" y="13708"/>
                    <a:pt x="60981" y="13708"/>
                  </a:cubicBezTo>
                  <a:cubicBezTo>
                    <a:pt x="60971" y="13708"/>
                    <a:pt x="60966" y="13702"/>
                    <a:pt x="60966" y="13695"/>
                  </a:cubicBezTo>
                  <a:lnTo>
                    <a:pt x="60966" y="13686"/>
                  </a:lnTo>
                  <a:close/>
                  <a:moveTo>
                    <a:pt x="60238" y="13686"/>
                  </a:moveTo>
                  <a:cubicBezTo>
                    <a:pt x="60247" y="13686"/>
                    <a:pt x="60257" y="13686"/>
                    <a:pt x="60257" y="13714"/>
                  </a:cubicBezTo>
                  <a:lnTo>
                    <a:pt x="60238" y="13686"/>
                  </a:lnTo>
                  <a:close/>
                  <a:moveTo>
                    <a:pt x="60768" y="13676"/>
                  </a:moveTo>
                  <a:lnTo>
                    <a:pt x="60768" y="13676"/>
                  </a:lnTo>
                  <a:cubicBezTo>
                    <a:pt x="60796" y="13686"/>
                    <a:pt x="60824" y="13686"/>
                    <a:pt x="60853" y="13686"/>
                  </a:cubicBezTo>
                  <a:cubicBezTo>
                    <a:pt x="60853" y="13686"/>
                    <a:pt x="60862" y="13695"/>
                    <a:pt x="60862" y="13705"/>
                  </a:cubicBezTo>
                  <a:cubicBezTo>
                    <a:pt x="60862" y="13705"/>
                    <a:pt x="60853" y="13714"/>
                    <a:pt x="60843" y="13714"/>
                  </a:cubicBezTo>
                  <a:lnTo>
                    <a:pt x="60815" y="13714"/>
                  </a:lnTo>
                  <a:cubicBezTo>
                    <a:pt x="60787" y="13714"/>
                    <a:pt x="60787" y="13714"/>
                    <a:pt x="60768" y="13676"/>
                  </a:cubicBezTo>
                  <a:close/>
                  <a:moveTo>
                    <a:pt x="62727" y="13686"/>
                  </a:moveTo>
                  <a:lnTo>
                    <a:pt x="62727" y="13695"/>
                  </a:lnTo>
                  <a:lnTo>
                    <a:pt x="62727" y="13714"/>
                  </a:lnTo>
                  <a:lnTo>
                    <a:pt x="62718" y="13714"/>
                  </a:lnTo>
                  <a:lnTo>
                    <a:pt x="62727" y="13686"/>
                  </a:lnTo>
                  <a:close/>
                  <a:moveTo>
                    <a:pt x="63901" y="13648"/>
                  </a:moveTo>
                  <a:cubicBezTo>
                    <a:pt x="63920" y="13667"/>
                    <a:pt x="63929" y="13686"/>
                    <a:pt x="63929" y="13705"/>
                  </a:cubicBezTo>
                  <a:cubicBezTo>
                    <a:pt x="63929" y="13711"/>
                    <a:pt x="63924" y="13718"/>
                    <a:pt x="63922" y="13718"/>
                  </a:cubicBezTo>
                  <a:cubicBezTo>
                    <a:pt x="63920" y="13718"/>
                    <a:pt x="63920" y="13717"/>
                    <a:pt x="63920" y="13714"/>
                  </a:cubicBezTo>
                  <a:cubicBezTo>
                    <a:pt x="63910" y="13714"/>
                    <a:pt x="63901" y="13714"/>
                    <a:pt x="63891" y="13705"/>
                  </a:cubicBezTo>
                  <a:cubicBezTo>
                    <a:pt x="63891" y="13686"/>
                    <a:pt x="63891" y="13667"/>
                    <a:pt x="63901" y="13648"/>
                  </a:cubicBezTo>
                  <a:close/>
                  <a:moveTo>
                    <a:pt x="62453" y="13695"/>
                  </a:moveTo>
                  <a:cubicBezTo>
                    <a:pt x="62462" y="13705"/>
                    <a:pt x="62453" y="13723"/>
                    <a:pt x="62443" y="13723"/>
                  </a:cubicBezTo>
                  <a:lnTo>
                    <a:pt x="62453" y="13695"/>
                  </a:lnTo>
                  <a:close/>
                  <a:moveTo>
                    <a:pt x="62576" y="13695"/>
                  </a:moveTo>
                  <a:lnTo>
                    <a:pt x="62604" y="13714"/>
                  </a:lnTo>
                  <a:cubicBezTo>
                    <a:pt x="62594" y="13723"/>
                    <a:pt x="62590" y="13728"/>
                    <a:pt x="62587" y="13728"/>
                  </a:cubicBezTo>
                  <a:cubicBezTo>
                    <a:pt x="62585" y="13728"/>
                    <a:pt x="62585" y="13723"/>
                    <a:pt x="62585" y="13714"/>
                  </a:cubicBezTo>
                  <a:cubicBezTo>
                    <a:pt x="62576" y="13705"/>
                    <a:pt x="62576" y="13695"/>
                    <a:pt x="62576" y="13695"/>
                  </a:cubicBezTo>
                  <a:close/>
                  <a:moveTo>
                    <a:pt x="62519" y="13695"/>
                  </a:moveTo>
                  <a:lnTo>
                    <a:pt x="62509" y="13733"/>
                  </a:lnTo>
                  <a:cubicBezTo>
                    <a:pt x="62500" y="13714"/>
                    <a:pt x="62500" y="13705"/>
                    <a:pt x="62519" y="13695"/>
                  </a:cubicBezTo>
                  <a:close/>
                  <a:moveTo>
                    <a:pt x="65974" y="13723"/>
                  </a:moveTo>
                  <a:cubicBezTo>
                    <a:pt x="65983" y="13733"/>
                    <a:pt x="65993" y="13733"/>
                    <a:pt x="65993" y="13733"/>
                  </a:cubicBezTo>
                  <a:lnTo>
                    <a:pt x="65993" y="13742"/>
                  </a:lnTo>
                  <a:lnTo>
                    <a:pt x="65983" y="13742"/>
                  </a:lnTo>
                  <a:cubicBezTo>
                    <a:pt x="65974" y="13742"/>
                    <a:pt x="65974" y="13742"/>
                    <a:pt x="65964" y="13733"/>
                  </a:cubicBezTo>
                  <a:cubicBezTo>
                    <a:pt x="65964" y="13733"/>
                    <a:pt x="65974" y="13723"/>
                    <a:pt x="65974" y="13723"/>
                  </a:cubicBezTo>
                  <a:close/>
                  <a:moveTo>
                    <a:pt x="60503" y="13723"/>
                  </a:moveTo>
                  <a:cubicBezTo>
                    <a:pt x="60512" y="13723"/>
                    <a:pt x="60512" y="13733"/>
                    <a:pt x="60522" y="13742"/>
                  </a:cubicBezTo>
                  <a:cubicBezTo>
                    <a:pt x="60522" y="13752"/>
                    <a:pt x="60512" y="13752"/>
                    <a:pt x="60512" y="13752"/>
                  </a:cubicBezTo>
                  <a:cubicBezTo>
                    <a:pt x="60503" y="13752"/>
                    <a:pt x="60493" y="13742"/>
                    <a:pt x="60493" y="13733"/>
                  </a:cubicBezTo>
                  <a:cubicBezTo>
                    <a:pt x="60493" y="13733"/>
                    <a:pt x="60503" y="13723"/>
                    <a:pt x="60503" y="13723"/>
                  </a:cubicBezTo>
                  <a:close/>
                  <a:moveTo>
                    <a:pt x="62538" y="13723"/>
                  </a:moveTo>
                  <a:lnTo>
                    <a:pt x="62538" y="13723"/>
                  </a:lnTo>
                  <a:cubicBezTo>
                    <a:pt x="62547" y="13742"/>
                    <a:pt x="62547" y="13752"/>
                    <a:pt x="62528" y="13761"/>
                  </a:cubicBezTo>
                  <a:cubicBezTo>
                    <a:pt x="62519" y="13742"/>
                    <a:pt x="62528" y="13733"/>
                    <a:pt x="62538" y="13723"/>
                  </a:cubicBezTo>
                  <a:close/>
                  <a:moveTo>
                    <a:pt x="61638" y="13752"/>
                  </a:moveTo>
                  <a:cubicBezTo>
                    <a:pt x="61638" y="13752"/>
                    <a:pt x="61648" y="13761"/>
                    <a:pt x="61648" y="13761"/>
                  </a:cubicBezTo>
                  <a:lnTo>
                    <a:pt x="61648" y="13771"/>
                  </a:lnTo>
                  <a:lnTo>
                    <a:pt x="61638" y="13771"/>
                  </a:lnTo>
                  <a:cubicBezTo>
                    <a:pt x="61629" y="13771"/>
                    <a:pt x="61629" y="13761"/>
                    <a:pt x="61620" y="13761"/>
                  </a:cubicBezTo>
                  <a:cubicBezTo>
                    <a:pt x="61629" y="13761"/>
                    <a:pt x="61629" y="13752"/>
                    <a:pt x="61638" y="13752"/>
                  </a:cubicBezTo>
                  <a:close/>
                  <a:moveTo>
                    <a:pt x="63768" y="13742"/>
                  </a:moveTo>
                  <a:lnTo>
                    <a:pt x="63768" y="13752"/>
                  </a:lnTo>
                  <a:lnTo>
                    <a:pt x="63740" y="13771"/>
                  </a:lnTo>
                  <a:lnTo>
                    <a:pt x="63730" y="13761"/>
                  </a:lnTo>
                  <a:lnTo>
                    <a:pt x="63768" y="13742"/>
                  </a:lnTo>
                  <a:close/>
                  <a:moveTo>
                    <a:pt x="60474" y="13752"/>
                  </a:moveTo>
                  <a:cubicBezTo>
                    <a:pt x="60493" y="13761"/>
                    <a:pt x="60503" y="13771"/>
                    <a:pt x="60512" y="13780"/>
                  </a:cubicBezTo>
                  <a:lnTo>
                    <a:pt x="60503" y="13780"/>
                  </a:lnTo>
                  <a:lnTo>
                    <a:pt x="60474" y="13761"/>
                  </a:lnTo>
                  <a:lnTo>
                    <a:pt x="60474" y="13752"/>
                  </a:lnTo>
                  <a:close/>
                  <a:moveTo>
                    <a:pt x="63948" y="13733"/>
                  </a:moveTo>
                  <a:cubicBezTo>
                    <a:pt x="63948" y="13742"/>
                    <a:pt x="63957" y="13752"/>
                    <a:pt x="63957" y="13771"/>
                  </a:cubicBezTo>
                  <a:cubicBezTo>
                    <a:pt x="63957" y="13771"/>
                    <a:pt x="63957" y="13780"/>
                    <a:pt x="63948" y="13780"/>
                  </a:cubicBezTo>
                  <a:lnTo>
                    <a:pt x="63939" y="13780"/>
                  </a:lnTo>
                  <a:cubicBezTo>
                    <a:pt x="63929" y="13771"/>
                    <a:pt x="63929" y="13771"/>
                    <a:pt x="63939" y="13761"/>
                  </a:cubicBezTo>
                  <a:cubicBezTo>
                    <a:pt x="63939" y="13752"/>
                    <a:pt x="63948" y="13742"/>
                    <a:pt x="63948" y="13733"/>
                  </a:cubicBezTo>
                  <a:close/>
                  <a:moveTo>
                    <a:pt x="60370" y="13771"/>
                  </a:moveTo>
                  <a:cubicBezTo>
                    <a:pt x="60365" y="13776"/>
                    <a:pt x="60359" y="13782"/>
                    <a:pt x="60354" y="13782"/>
                  </a:cubicBezTo>
                  <a:cubicBezTo>
                    <a:pt x="60350" y="13782"/>
                    <a:pt x="60346" y="13779"/>
                    <a:pt x="60342" y="13771"/>
                  </a:cubicBezTo>
                  <a:close/>
                  <a:moveTo>
                    <a:pt x="62471" y="13771"/>
                  </a:moveTo>
                  <a:cubicBezTo>
                    <a:pt x="62481" y="13771"/>
                    <a:pt x="62490" y="13771"/>
                    <a:pt x="62500" y="13780"/>
                  </a:cubicBezTo>
                  <a:lnTo>
                    <a:pt x="62490" y="13790"/>
                  </a:lnTo>
                  <a:lnTo>
                    <a:pt x="62471" y="13780"/>
                  </a:lnTo>
                  <a:cubicBezTo>
                    <a:pt x="62471" y="13771"/>
                    <a:pt x="62471" y="13771"/>
                    <a:pt x="62471" y="13771"/>
                  </a:cubicBezTo>
                  <a:close/>
                  <a:moveTo>
                    <a:pt x="63787" y="13761"/>
                  </a:moveTo>
                  <a:cubicBezTo>
                    <a:pt x="63787" y="13761"/>
                    <a:pt x="63797" y="13771"/>
                    <a:pt x="63797" y="13771"/>
                  </a:cubicBezTo>
                  <a:cubicBezTo>
                    <a:pt x="63797" y="13780"/>
                    <a:pt x="63787" y="13790"/>
                    <a:pt x="63768" y="13790"/>
                  </a:cubicBezTo>
                  <a:cubicBezTo>
                    <a:pt x="63768" y="13790"/>
                    <a:pt x="63768" y="13780"/>
                    <a:pt x="63768" y="13780"/>
                  </a:cubicBezTo>
                  <a:cubicBezTo>
                    <a:pt x="63768" y="13771"/>
                    <a:pt x="63778" y="13771"/>
                    <a:pt x="63787" y="13761"/>
                  </a:cubicBezTo>
                  <a:close/>
                  <a:moveTo>
                    <a:pt x="63868" y="13700"/>
                  </a:moveTo>
                  <a:cubicBezTo>
                    <a:pt x="63872" y="13700"/>
                    <a:pt x="63877" y="13705"/>
                    <a:pt x="63882" y="13714"/>
                  </a:cubicBezTo>
                  <a:cubicBezTo>
                    <a:pt x="63882" y="13723"/>
                    <a:pt x="63882" y="13733"/>
                    <a:pt x="63882" y="13742"/>
                  </a:cubicBezTo>
                  <a:cubicBezTo>
                    <a:pt x="63882" y="13752"/>
                    <a:pt x="63872" y="13771"/>
                    <a:pt x="63891" y="13780"/>
                  </a:cubicBezTo>
                  <a:cubicBezTo>
                    <a:pt x="63891" y="13780"/>
                    <a:pt x="63891" y="13790"/>
                    <a:pt x="63882" y="13790"/>
                  </a:cubicBezTo>
                  <a:cubicBezTo>
                    <a:pt x="63882" y="13790"/>
                    <a:pt x="63872" y="13799"/>
                    <a:pt x="63863" y="13799"/>
                  </a:cubicBezTo>
                  <a:cubicBezTo>
                    <a:pt x="63844" y="13799"/>
                    <a:pt x="63816" y="13761"/>
                    <a:pt x="63816" y="13742"/>
                  </a:cubicBezTo>
                  <a:cubicBezTo>
                    <a:pt x="63825" y="13742"/>
                    <a:pt x="63834" y="13742"/>
                    <a:pt x="63853" y="13752"/>
                  </a:cubicBezTo>
                  <a:cubicBezTo>
                    <a:pt x="63853" y="13733"/>
                    <a:pt x="63853" y="13723"/>
                    <a:pt x="63853" y="13714"/>
                  </a:cubicBezTo>
                  <a:cubicBezTo>
                    <a:pt x="63858" y="13705"/>
                    <a:pt x="63863" y="13700"/>
                    <a:pt x="63868" y="13700"/>
                  </a:cubicBezTo>
                  <a:close/>
                  <a:moveTo>
                    <a:pt x="11538" y="13714"/>
                  </a:moveTo>
                  <a:cubicBezTo>
                    <a:pt x="11548" y="13723"/>
                    <a:pt x="11557" y="13733"/>
                    <a:pt x="11557" y="13733"/>
                  </a:cubicBezTo>
                  <a:cubicBezTo>
                    <a:pt x="11561" y="13731"/>
                    <a:pt x="11564" y="13730"/>
                    <a:pt x="11568" y="13730"/>
                  </a:cubicBezTo>
                  <a:cubicBezTo>
                    <a:pt x="11582" y="13730"/>
                    <a:pt x="11595" y="13746"/>
                    <a:pt x="11595" y="13761"/>
                  </a:cubicBezTo>
                  <a:cubicBezTo>
                    <a:pt x="11605" y="13771"/>
                    <a:pt x="11605" y="13780"/>
                    <a:pt x="11605" y="13780"/>
                  </a:cubicBezTo>
                  <a:lnTo>
                    <a:pt x="11586" y="13799"/>
                  </a:lnTo>
                  <a:lnTo>
                    <a:pt x="11586" y="13809"/>
                  </a:lnTo>
                  <a:cubicBezTo>
                    <a:pt x="11576" y="13790"/>
                    <a:pt x="11557" y="13780"/>
                    <a:pt x="11548" y="13771"/>
                  </a:cubicBezTo>
                  <a:cubicBezTo>
                    <a:pt x="11538" y="13752"/>
                    <a:pt x="11538" y="13742"/>
                    <a:pt x="11529" y="13733"/>
                  </a:cubicBezTo>
                  <a:cubicBezTo>
                    <a:pt x="11529" y="13723"/>
                    <a:pt x="11529" y="13723"/>
                    <a:pt x="11529" y="13714"/>
                  </a:cubicBezTo>
                  <a:close/>
                  <a:moveTo>
                    <a:pt x="61089" y="13790"/>
                  </a:moveTo>
                  <a:cubicBezTo>
                    <a:pt x="61080" y="13809"/>
                    <a:pt x="61061" y="13809"/>
                    <a:pt x="61052" y="13809"/>
                  </a:cubicBezTo>
                  <a:lnTo>
                    <a:pt x="61042" y="13809"/>
                  </a:lnTo>
                  <a:lnTo>
                    <a:pt x="61080" y="13790"/>
                  </a:lnTo>
                  <a:close/>
                  <a:moveTo>
                    <a:pt x="11283" y="13799"/>
                  </a:moveTo>
                  <a:cubicBezTo>
                    <a:pt x="11283" y="13818"/>
                    <a:pt x="11273" y="13818"/>
                    <a:pt x="11264" y="13818"/>
                  </a:cubicBezTo>
                  <a:cubicBezTo>
                    <a:pt x="11264" y="13809"/>
                    <a:pt x="11264" y="13799"/>
                    <a:pt x="11273" y="13799"/>
                  </a:cubicBezTo>
                  <a:close/>
                  <a:moveTo>
                    <a:pt x="63721" y="13638"/>
                  </a:moveTo>
                  <a:cubicBezTo>
                    <a:pt x="63749" y="13638"/>
                    <a:pt x="63768" y="13676"/>
                    <a:pt x="63759" y="13695"/>
                  </a:cubicBezTo>
                  <a:cubicBezTo>
                    <a:pt x="63749" y="13686"/>
                    <a:pt x="63740" y="13676"/>
                    <a:pt x="63740" y="13667"/>
                  </a:cubicBezTo>
                  <a:cubicBezTo>
                    <a:pt x="63735" y="13657"/>
                    <a:pt x="63730" y="13652"/>
                    <a:pt x="63726" y="13652"/>
                  </a:cubicBezTo>
                  <a:cubicBezTo>
                    <a:pt x="63721" y="13652"/>
                    <a:pt x="63716" y="13657"/>
                    <a:pt x="63711" y="13667"/>
                  </a:cubicBezTo>
                  <a:cubicBezTo>
                    <a:pt x="63711" y="13667"/>
                    <a:pt x="63702" y="13667"/>
                    <a:pt x="63702" y="13676"/>
                  </a:cubicBezTo>
                  <a:lnTo>
                    <a:pt x="63692" y="13676"/>
                  </a:lnTo>
                  <a:cubicBezTo>
                    <a:pt x="63692" y="13676"/>
                    <a:pt x="63692" y="13686"/>
                    <a:pt x="63692" y="13695"/>
                  </a:cubicBezTo>
                  <a:lnTo>
                    <a:pt x="63702" y="13695"/>
                  </a:lnTo>
                  <a:cubicBezTo>
                    <a:pt x="63702" y="13705"/>
                    <a:pt x="63721" y="13714"/>
                    <a:pt x="63711" y="13723"/>
                  </a:cubicBezTo>
                  <a:cubicBezTo>
                    <a:pt x="63702" y="13733"/>
                    <a:pt x="63692" y="13742"/>
                    <a:pt x="63674" y="13752"/>
                  </a:cubicBezTo>
                  <a:cubicBezTo>
                    <a:pt x="63674" y="13752"/>
                    <a:pt x="63664" y="13742"/>
                    <a:pt x="63664" y="13742"/>
                  </a:cubicBezTo>
                  <a:cubicBezTo>
                    <a:pt x="63655" y="13733"/>
                    <a:pt x="63655" y="13733"/>
                    <a:pt x="63645" y="13723"/>
                  </a:cubicBezTo>
                  <a:cubicBezTo>
                    <a:pt x="63645" y="13733"/>
                    <a:pt x="63645" y="13733"/>
                    <a:pt x="63645" y="13733"/>
                  </a:cubicBezTo>
                  <a:cubicBezTo>
                    <a:pt x="63645" y="13752"/>
                    <a:pt x="63645" y="13761"/>
                    <a:pt x="63626" y="13771"/>
                  </a:cubicBezTo>
                  <a:cubicBezTo>
                    <a:pt x="63612" y="13785"/>
                    <a:pt x="63593" y="13793"/>
                    <a:pt x="63573" y="13793"/>
                  </a:cubicBezTo>
                  <a:cubicBezTo>
                    <a:pt x="63566" y="13793"/>
                    <a:pt x="63558" y="13792"/>
                    <a:pt x="63550" y="13790"/>
                  </a:cubicBezTo>
                  <a:lnTo>
                    <a:pt x="63541" y="13790"/>
                  </a:lnTo>
                  <a:cubicBezTo>
                    <a:pt x="63541" y="13799"/>
                    <a:pt x="63522" y="13809"/>
                    <a:pt x="63513" y="13809"/>
                  </a:cubicBezTo>
                  <a:lnTo>
                    <a:pt x="63503" y="13809"/>
                  </a:lnTo>
                  <a:cubicBezTo>
                    <a:pt x="63494" y="13809"/>
                    <a:pt x="63494" y="13818"/>
                    <a:pt x="63484" y="13818"/>
                  </a:cubicBezTo>
                  <a:lnTo>
                    <a:pt x="63484" y="13809"/>
                  </a:lnTo>
                  <a:lnTo>
                    <a:pt x="63522" y="13780"/>
                  </a:lnTo>
                  <a:cubicBezTo>
                    <a:pt x="63513" y="13771"/>
                    <a:pt x="63513" y="13761"/>
                    <a:pt x="63503" y="13752"/>
                  </a:cubicBezTo>
                  <a:cubicBezTo>
                    <a:pt x="63503" y="13742"/>
                    <a:pt x="63503" y="13742"/>
                    <a:pt x="63513" y="13733"/>
                  </a:cubicBezTo>
                  <a:cubicBezTo>
                    <a:pt x="63513" y="13733"/>
                    <a:pt x="63522" y="13742"/>
                    <a:pt x="63522" y="13742"/>
                  </a:cubicBezTo>
                  <a:cubicBezTo>
                    <a:pt x="63522" y="13742"/>
                    <a:pt x="63522" y="13742"/>
                    <a:pt x="63532" y="13752"/>
                  </a:cubicBezTo>
                  <a:cubicBezTo>
                    <a:pt x="63541" y="13742"/>
                    <a:pt x="63541" y="13733"/>
                    <a:pt x="63541" y="13723"/>
                  </a:cubicBezTo>
                  <a:cubicBezTo>
                    <a:pt x="63532" y="13714"/>
                    <a:pt x="63532" y="13714"/>
                    <a:pt x="63532" y="13705"/>
                  </a:cubicBezTo>
                  <a:cubicBezTo>
                    <a:pt x="63522" y="13695"/>
                    <a:pt x="63522" y="13695"/>
                    <a:pt x="63513" y="13686"/>
                  </a:cubicBezTo>
                  <a:cubicBezTo>
                    <a:pt x="63513" y="13676"/>
                    <a:pt x="63532" y="13667"/>
                    <a:pt x="63541" y="13667"/>
                  </a:cubicBezTo>
                  <a:cubicBezTo>
                    <a:pt x="63550" y="13667"/>
                    <a:pt x="63550" y="13686"/>
                    <a:pt x="63560" y="13695"/>
                  </a:cubicBezTo>
                  <a:cubicBezTo>
                    <a:pt x="63560" y="13695"/>
                    <a:pt x="63550" y="13705"/>
                    <a:pt x="63560" y="13705"/>
                  </a:cubicBezTo>
                  <a:cubicBezTo>
                    <a:pt x="63569" y="13733"/>
                    <a:pt x="63560" y="13752"/>
                    <a:pt x="63541" y="13761"/>
                  </a:cubicBezTo>
                  <a:cubicBezTo>
                    <a:pt x="63541" y="13771"/>
                    <a:pt x="63541" y="13771"/>
                    <a:pt x="63541" y="13771"/>
                  </a:cubicBezTo>
                  <a:cubicBezTo>
                    <a:pt x="63550" y="13780"/>
                    <a:pt x="63560" y="13783"/>
                    <a:pt x="63568" y="13783"/>
                  </a:cubicBezTo>
                  <a:cubicBezTo>
                    <a:pt x="63577" y="13783"/>
                    <a:pt x="63584" y="13780"/>
                    <a:pt x="63588" y="13780"/>
                  </a:cubicBezTo>
                  <a:cubicBezTo>
                    <a:pt x="63607" y="13771"/>
                    <a:pt x="63617" y="13761"/>
                    <a:pt x="63617" y="13752"/>
                  </a:cubicBezTo>
                  <a:cubicBezTo>
                    <a:pt x="63617" y="13723"/>
                    <a:pt x="63626" y="13705"/>
                    <a:pt x="63645" y="13695"/>
                  </a:cubicBezTo>
                  <a:cubicBezTo>
                    <a:pt x="63645" y="13686"/>
                    <a:pt x="63655" y="13676"/>
                    <a:pt x="63655" y="13667"/>
                  </a:cubicBezTo>
                  <a:cubicBezTo>
                    <a:pt x="63664" y="13667"/>
                    <a:pt x="63674" y="13667"/>
                    <a:pt x="63664" y="13648"/>
                  </a:cubicBezTo>
                  <a:lnTo>
                    <a:pt x="63683" y="13648"/>
                  </a:lnTo>
                  <a:cubicBezTo>
                    <a:pt x="63692" y="13638"/>
                    <a:pt x="63702" y="13638"/>
                    <a:pt x="63721" y="13638"/>
                  </a:cubicBezTo>
                  <a:close/>
                  <a:moveTo>
                    <a:pt x="60531" y="13809"/>
                  </a:moveTo>
                  <a:lnTo>
                    <a:pt x="60559" y="13818"/>
                  </a:lnTo>
                  <a:cubicBezTo>
                    <a:pt x="60553" y="13818"/>
                    <a:pt x="60551" y="13822"/>
                    <a:pt x="60548" y="13822"/>
                  </a:cubicBezTo>
                  <a:cubicBezTo>
                    <a:pt x="60546" y="13822"/>
                    <a:pt x="60544" y="13821"/>
                    <a:pt x="60540" y="13818"/>
                  </a:cubicBezTo>
                  <a:cubicBezTo>
                    <a:pt x="60540" y="13818"/>
                    <a:pt x="60531" y="13809"/>
                    <a:pt x="60531" y="13809"/>
                  </a:cubicBezTo>
                  <a:close/>
                  <a:moveTo>
                    <a:pt x="61014" y="13757"/>
                  </a:moveTo>
                  <a:cubicBezTo>
                    <a:pt x="61023" y="13757"/>
                    <a:pt x="61033" y="13764"/>
                    <a:pt x="61033" y="13771"/>
                  </a:cubicBezTo>
                  <a:cubicBezTo>
                    <a:pt x="61033" y="13780"/>
                    <a:pt x="61033" y="13790"/>
                    <a:pt x="61033" y="13790"/>
                  </a:cubicBezTo>
                  <a:cubicBezTo>
                    <a:pt x="61033" y="13794"/>
                    <a:pt x="61030" y="13797"/>
                    <a:pt x="61027" y="13797"/>
                  </a:cubicBezTo>
                  <a:cubicBezTo>
                    <a:pt x="61023" y="13797"/>
                    <a:pt x="61018" y="13794"/>
                    <a:pt x="61014" y="13790"/>
                  </a:cubicBezTo>
                  <a:cubicBezTo>
                    <a:pt x="61004" y="13790"/>
                    <a:pt x="60995" y="13790"/>
                    <a:pt x="60985" y="13780"/>
                  </a:cubicBezTo>
                  <a:lnTo>
                    <a:pt x="60985" y="13780"/>
                  </a:lnTo>
                  <a:cubicBezTo>
                    <a:pt x="60976" y="13790"/>
                    <a:pt x="60985" y="13799"/>
                    <a:pt x="60995" y="13799"/>
                  </a:cubicBezTo>
                  <a:cubicBezTo>
                    <a:pt x="61014" y="13809"/>
                    <a:pt x="61023" y="13809"/>
                    <a:pt x="61023" y="13818"/>
                  </a:cubicBezTo>
                  <a:cubicBezTo>
                    <a:pt x="61014" y="13818"/>
                    <a:pt x="61004" y="13828"/>
                    <a:pt x="60985" y="13828"/>
                  </a:cubicBezTo>
                  <a:cubicBezTo>
                    <a:pt x="60976" y="13818"/>
                    <a:pt x="60976" y="13799"/>
                    <a:pt x="60966" y="13790"/>
                  </a:cubicBezTo>
                  <a:cubicBezTo>
                    <a:pt x="60966" y="13780"/>
                    <a:pt x="60966" y="13780"/>
                    <a:pt x="60966" y="13780"/>
                  </a:cubicBezTo>
                  <a:cubicBezTo>
                    <a:pt x="60976" y="13771"/>
                    <a:pt x="60995" y="13761"/>
                    <a:pt x="61004" y="13761"/>
                  </a:cubicBezTo>
                  <a:cubicBezTo>
                    <a:pt x="61007" y="13759"/>
                    <a:pt x="61011" y="13757"/>
                    <a:pt x="61014" y="13757"/>
                  </a:cubicBezTo>
                  <a:close/>
                  <a:moveTo>
                    <a:pt x="64279" y="13828"/>
                  </a:moveTo>
                  <a:cubicBezTo>
                    <a:pt x="64279" y="13828"/>
                    <a:pt x="64279" y="13828"/>
                    <a:pt x="64279" y="13828"/>
                  </a:cubicBezTo>
                  <a:cubicBezTo>
                    <a:pt x="64279" y="13828"/>
                    <a:pt x="64279" y="13828"/>
                    <a:pt x="64279" y="13828"/>
                  </a:cubicBezTo>
                  <a:close/>
                  <a:moveTo>
                    <a:pt x="60597" y="13809"/>
                  </a:moveTo>
                  <a:lnTo>
                    <a:pt x="60616" y="13828"/>
                  </a:lnTo>
                  <a:cubicBezTo>
                    <a:pt x="60612" y="13831"/>
                    <a:pt x="60608" y="13834"/>
                    <a:pt x="60604" y="13834"/>
                  </a:cubicBezTo>
                  <a:cubicBezTo>
                    <a:pt x="60599" y="13834"/>
                    <a:pt x="60593" y="13829"/>
                    <a:pt x="60588" y="13818"/>
                  </a:cubicBezTo>
                  <a:cubicBezTo>
                    <a:pt x="60588" y="13818"/>
                    <a:pt x="60588" y="13818"/>
                    <a:pt x="60597" y="13809"/>
                  </a:cubicBezTo>
                  <a:close/>
                  <a:moveTo>
                    <a:pt x="60664" y="13742"/>
                  </a:moveTo>
                  <a:cubicBezTo>
                    <a:pt x="60664" y="13752"/>
                    <a:pt x="60654" y="13761"/>
                    <a:pt x="60654" y="13771"/>
                  </a:cubicBezTo>
                  <a:cubicBezTo>
                    <a:pt x="60654" y="13771"/>
                    <a:pt x="60654" y="13780"/>
                    <a:pt x="60654" y="13780"/>
                  </a:cubicBezTo>
                  <a:cubicBezTo>
                    <a:pt x="60664" y="13780"/>
                    <a:pt x="60673" y="13790"/>
                    <a:pt x="60673" y="13799"/>
                  </a:cubicBezTo>
                  <a:cubicBezTo>
                    <a:pt x="60673" y="13799"/>
                    <a:pt x="60664" y="13809"/>
                    <a:pt x="60654" y="13809"/>
                  </a:cubicBezTo>
                  <a:lnTo>
                    <a:pt x="60645" y="13809"/>
                  </a:lnTo>
                  <a:lnTo>
                    <a:pt x="60673" y="13828"/>
                  </a:lnTo>
                  <a:cubicBezTo>
                    <a:pt x="60668" y="13832"/>
                    <a:pt x="60661" y="13835"/>
                    <a:pt x="60655" y="13835"/>
                  </a:cubicBezTo>
                  <a:cubicBezTo>
                    <a:pt x="60649" y="13835"/>
                    <a:pt x="60645" y="13832"/>
                    <a:pt x="60645" y="13828"/>
                  </a:cubicBezTo>
                  <a:cubicBezTo>
                    <a:pt x="60626" y="13818"/>
                    <a:pt x="60607" y="13790"/>
                    <a:pt x="60607" y="13771"/>
                  </a:cubicBezTo>
                  <a:cubicBezTo>
                    <a:pt x="60607" y="13752"/>
                    <a:pt x="60607" y="13742"/>
                    <a:pt x="60635" y="13742"/>
                  </a:cubicBezTo>
                  <a:close/>
                  <a:moveTo>
                    <a:pt x="65008" y="13809"/>
                  </a:moveTo>
                  <a:cubicBezTo>
                    <a:pt x="65027" y="13809"/>
                    <a:pt x="65037" y="13828"/>
                    <a:pt x="65046" y="13847"/>
                  </a:cubicBezTo>
                  <a:cubicBezTo>
                    <a:pt x="65027" y="13837"/>
                    <a:pt x="65008" y="13828"/>
                    <a:pt x="65008" y="13809"/>
                  </a:cubicBezTo>
                  <a:close/>
                  <a:moveTo>
                    <a:pt x="61137" y="13809"/>
                  </a:moveTo>
                  <a:cubicBezTo>
                    <a:pt x="61146" y="13809"/>
                    <a:pt x="61156" y="13818"/>
                    <a:pt x="61156" y="13818"/>
                  </a:cubicBezTo>
                  <a:cubicBezTo>
                    <a:pt x="61148" y="13826"/>
                    <a:pt x="61146" y="13848"/>
                    <a:pt x="61134" y="13848"/>
                  </a:cubicBezTo>
                  <a:cubicBezTo>
                    <a:pt x="61132" y="13848"/>
                    <a:pt x="61130" y="13848"/>
                    <a:pt x="61127" y="13847"/>
                  </a:cubicBezTo>
                  <a:cubicBezTo>
                    <a:pt x="61127" y="13837"/>
                    <a:pt x="61127" y="13828"/>
                    <a:pt x="61127" y="13818"/>
                  </a:cubicBezTo>
                  <a:cubicBezTo>
                    <a:pt x="61137" y="13818"/>
                    <a:pt x="61137" y="13809"/>
                    <a:pt x="61137" y="13809"/>
                  </a:cubicBezTo>
                  <a:close/>
                  <a:moveTo>
                    <a:pt x="11737" y="13847"/>
                  </a:moveTo>
                  <a:cubicBezTo>
                    <a:pt x="11737" y="13847"/>
                    <a:pt x="11747" y="13847"/>
                    <a:pt x="11747" y="13856"/>
                  </a:cubicBezTo>
                  <a:cubicBezTo>
                    <a:pt x="11747" y="13856"/>
                    <a:pt x="11756" y="13856"/>
                    <a:pt x="11756" y="13865"/>
                  </a:cubicBezTo>
                  <a:lnTo>
                    <a:pt x="11747" y="13865"/>
                  </a:lnTo>
                  <a:cubicBezTo>
                    <a:pt x="11747" y="13865"/>
                    <a:pt x="11737" y="13865"/>
                    <a:pt x="11737" y="13856"/>
                  </a:cubicBezTo>
                  <a:cubicBezTo>
                    <a:pt x="11737" y="13856"/>
                    <a:pt x="11737" y="13847"/>
                    <a:pt x="11737" y="13847"/>
                  </a:cubicBezTo>
                  <a:close/>
                  <a:moveTo>
                    <a:pt x="61809" y="13818"/>
                  </a:moveTo>
                  <a:cubicBezTo>
                    <a:pt x="61809" y="13818"/>
                    <a:pt x="61818" y="13818"/>
                    <a:pt x="61818" y="13828"/>
                  </a:cubicBezTo>
                  <a:cubicBezTo>
                    <a:pt x="61828" y="13847"/>
                    <a:pt x="61847" y="13847"/>
                    <a:pt x="61866" y="13847"/>
                  </a:cubicBezTo>
                  <a:lnTo>
                    <a:pt x="61885" y="13847"/>
                  </a:lnTo>
                  <a:lnTo>
                    <a:pt x="61885" y="13856"/>
                  </a:lnTo>
                  <a:cubicBezTo>
                    <a:pt x="61866" y="13856"/>
                    <a:pt x="61847" y="13865"/>
                    <a:pt x="61828" y="13865"/>
                  </a:cubicBezTo>
                  <a:cubicBezTo>
                    <a:pt x="61809" y="13865"/>
                    <a:pt x="61790" y="13847"/>
                    <a:pt x="61799" y="13828"/>
                  </a:cubicBezTo>
                  <a:cubicBezTo>
                    <a:pt x="61799" y="13828"/>
                    <a:pt x="61809" y="13818"/>
                    <a:pt x="61809" y="13818"/>
                  </a:cubicBezTo>
                  <a:close/>
                  <a:moveTo>
                    <a:pt x="11586" y="13828"/>
                  </a:moveTo>
                  <a:lnTo>
                    <a:pt x="11595" y="13875"/>
                  </a:lnTo>
                  <a:cubicBezTo>
                    <a:pt x="11586" y="13865"/>
                    <a:pt x="11576" y="13847"/>
                    <a:pt x="11586" y="13828"/>
                  </a:cubicBezTo>
                  <a:close/>
                  <a:moveTo>
                    <a:pt x="65775" y="13837"/>
                  </a:moveTo>
                  <a:cubicBezTo>
                    <a:pt x="65784" y="13837"/>
                    <a:pt x="65784" y="13847"/>
                    <a:pt x="65794" y="13856"/>
                  </a:cubicBezTo>
                  <a:cubicBezTo>
                    <a:pt x="65794" y="13865"/>
                    <a:pt x="65794" y="13875"/>
                    <a:pt x="65794" y="13875"/>
                  </a:cubicBezTo>
                  <a:lnTo>
                    <a:pt x="65765" y="13875"/>
                  </a:lnTo>
                  <a:cubicBezTo>
                    <a:pt x="65765" y="13856"/>
                    <a:pt x="65765" y="13847"/>
                    <a:pt x="65765" y="13837"/>
                  </a:cubicBezTo>
                  <a:close/>
                  <a:moveTo>
                    <a:pt x="11188" y="13563"/>
                  </a:moveTo>
                  <a:cubicBezTo>
                    <a:pt x="11207" y="13563"/>
                    <a:pt x="11226" y="13572"/>
                    <a:pt x="11245" y="13572"/>
                  </a:cubicBezTo>
                  <a:cubicBezTo>
                    <a:pt x="11264" y="13581"/>
                    <a:pt x="11283" y="13581"/>
                    <a:pt x="11302" y="13591"/>
                  </a:cubicBezTo>
                  <a:cubicBezTo>
                    <a:pt x="11321" y="13600"/>
                    <a:pt x="11321" y="13610"/>
                    <a:pt x="11321" y="13619"/>
                  </a:cubicBezTo>
                  <a:cubicBezTo>
                    <a:pt x="11311" y="13629"/>
                    <a:pt x="11311" y="13629"/>
                    <a:pt x="11311" y="13629"/>
                  </a:cubicBezTo>
                  <a:cubicBezTo>
                    <a:pt x="11321" y="13638"/>
                    <a:pt x="11330" y="13638"/>
                    <a:pt x="11330" y="13638"/>
                  </a:cubicBezTo>
                  <a:cubicBezTo>
                    <a:pt x="11330" y="13648"/>
                    <a:pt x="11340" y="13648"/>
                    <a:pt x="11349" y="13648"/>
                  </a:cubicBezTo>
                  <a:cubicBezTo>
                    <a:pt x="11349" y="13638"/>
                    <a:pt x="11358" y="13638"/>
                    <a:pt x="11368" y="13629"/>
                  </a:cubicBezTo>
                  <a:lnTo>
                    <a:pt x="11377" y="13629"/>
                  </a:lnTo>
                  <a:cubicBezTo>
                    <a:pt x="11387" y="13629"/>
                    <a:pt x="11387" y="13629"/>
                    <a:pt x="11396" y="13638"/>
                  </a:cubicBezTo>
                  <a:lnTo>
                    <a:pt x="11415" y="13638"/>
                  </a:lnTo>
                  <a:cubicBezTo>
                    <a:pt x="11434" y="13657"/>
                    <a:pt x="11444" y="13667"/>
                    <a:pt x="11453" y="13686"/>
                  </a:cubicBezTo>
                  <a:cubicBezTo>
                    <a:pt x="11463" y="13705"/>
                    <a:pt x="11481" y="13714"/>
                    <a:pt x="11491" y="13723"/>
                  </a:cubicBezTo>
                  <a:cubicBezTo>
                    <a:pt x="11510" y="13723"/>
                    <a:pt x="11510" y="13733"/>
                    <a:pt x="11519" y="13742"/>
                  </a:cubicBezTo>
                  <a:cubicBezTo>
                    <a:pt x="11529" y="13761"/>
                    <a:pt x="11538" y="13771"/>
                    <a:pt x="11548" y="13780"/>
                  </a:cubicBezTo>
                  <a:lnTo>
                    <a:pt x="11538" y="13790"/>
                  </a:lnTo>
                  <a:lnTo>
                    <a:pt x="11557" y="13790"/>
                  </a:lnTo>
                  <a:cubicBezTo>
                    <a:pt x="11552" y="13794"/>
                    <a:pt x="11548" y="13797"/>
                    <a:pt x="11543" y="13797"/>
                  </a:cubicBezTo>
                  <a:cubicBezTo>
                    <a:pt x="11538" y="13797"/>
                    <a:pt x="11534" y="13794"/>
                    <a:pt x="11529" y="13790"/>
                  </a:cubicBezTo>
                  <a:cubicBezTo>
                    <a:pt x="11522" y="13776"/>
                    <a:pt x="11505" y="13767"/>
                    <a:pt x="11485" y="13767"/>
                  </a:cubicBezTo>
                  <a:cubicBezTo>
                    <a:pt x="11478" y="13767"/>
                    <a:pt x="11470" y="13768"/>
                    <a:pt x="11463" y="13771"/>
                  </a:cubicBezTo>
                  <a:cubicBezTo>
                    <a:pt x="11463" y="13742"/>
                    <a:pt x="11434" y="13733"/>
                    <a:pt x="11415" y="13733"/>
                  </a:cubicBezTo>
                  <a:lnTo>
                    <a:pt x="11415" y="13761"/>
                  </a:lnTo>
                  <a:cubicBezTo>
                    <a:pt x="11396" y="13752"/>
                    <a:pt x="11387" y="13742"/>
                    <a:pt x="11368" y="13733"/>
                  </a:cubicBezTo>
                  <a:cubicBezTo>
                    <a:pt x="11368" y="13733"/>
                    <a:pt x="11358" y="13733"/>
                    <a:pt x="11349" y="13742"/>
                  </a:cubicBezTo>
                  <a:lnTo>
                    <a:pt x="11330" y="13733"/>
                  </a:lnTo>
                  <a:lnTo>
                    <a:pt x="11330" y="13733"/>
                  </a:lnTo>
                  <a:cubicBezTo>
                    <a:pt x="11330" y="13742"/>
                    <a:pt x="11330" y="13761"/>
                    <a:pt x="11340" y="13771"/>
                  </a:cubicBezTo>
                  <a:cubicBezTo>
                    <a:pt x="11340" y="13771"/>
                    <a:pt x="11340" y="13780"/>
                    <a:pt x="11340" y="13780"/>
                  </a:cubicBezTo>
                  <a:cubicBezTo>
                    <a:pt x="11340" y="13790"/>
                    <a:pt x="11330" y="13790"/>
                    <a:pt x="11330" y="13790"/>
                  </a:cubicBezTo>
                  <a:cubicBezTo>
                    <a:pt x="11321" y="13790"/>
                    <a:pt x="11321" y="13780"/>
                    <a:pt x="11321" y="13780"/>
                  </a:cubicBezTo>
                  <a:cubicBezTo>
                    <a:pt x="11321" y="13771"/>
                    <a:pt x="11311" y="13771"/>
                    <a:pt x="11311" y="13771"/>
                  </a:cubicBezTo>
                  <a:cubicBezTo>
                    <a:pt x="11302" y="13771"/>
                    <a:pt x="11283" y="13761"/>
                    <a:pt x="11273" y="13761"/>
                  </a:cubicBezTo>
                  <a:cubicBezTo>
                    <a:pt x="11273" y="13771"/>
                    <a:pt x="11264" y="13771"/>
                    <a:pt x="11264" y="13780"/>
                  </a:cubicBezTo>
                  <a:cubicBezTo>
                    <a:pt x="11264" y="13780"/>
                    <a:pt x="11264" y="13790"/>
                    <a:pt x="11254" y="13799"/>
                  </a:cubicBezTo>
                  <a:cubicBezTo>
                    <a:pt x="11254" y="13799"/>
                    <a:pt x="11254" y="13809"/>
                    <a:pt x="11245" y="13809"/>
                  </a:cubicBezTo>
                  <a:cubicBezTo>
                    <a:pt x="11245" y="13799"/>
                    <a:pt x="11235" y="13799"/>
                    <a:pt x="11235" y="13790"/>
                  </a:cubicBezTo>
                  <a:cubicBezTo>
                    <a:pt x="11235" y="13790"/>
                    <a:pt x="11235" y="13780"/>
                    <a:pt x="11235" y="13780"/>
                  </a:cubicBezTo>
                  <a:lnTo>
                    <a:pt x="11226" y="13780"/>
                  </a:lnTo>
                  <a:cubicBezTo>
                    <a:pt x="11226" y="13780"/>
                    <a:pt x="11226" y="13790"/>
                    <a:pt x="11226" y="13790"/>
                  </a:cubicBezTo>
                  <a:cubicBezTo>
                    <a:pt x="11226" y="13799"/>
                    <a:pt x="11216" y="13799"/>
                    <a:pt x="11216" y="13809"/>
                  </a:cubicBezTo>
                  <a:cubicBezTo>
                    <a:pt x="11207" y="13809"/>
                    <a:pt x="11207" y="13818"/>
                    <a:pt x="11207" y="13828"/>
                  </a:cubicBezTo>
                  <a:lnTo>
                    <a:pt x="11198" y="13828"/>
                  </a:lnTo>
                  <a:cubicBezTo>
                    <a:pt x="11188" y="13828"/>
                    <a:pt x="11179" y="13837"/>
                    <a:pt x="11179" y="13847"/>
                  </a:cubicBezTo>
                  <a:cubicBezTo>
                    <a:pt x="11169" y="13837"/>
                    <a:pt x="11150" y="13837"/>
                    <a:pt x="11141" y="13837"/>
                  </a:cubicBezTo>
                  <a:cubicBezTo>
                    <a:pt x="11131" y="13837"/>
                    <a:pt x="11131" y="13828"/>
                    <a:pt x="11122" y="13828"/>
                  </a:cubicBezTo>
                  <a:lnTo>
                    <a:pt x="11112" y="13828"/>
                  </a:lnTo>
                  <a:cubicBezTo>
                    <a:pt x="11103" y="13828"/>
                    <a:pt x="11103" y="13837"/>
                    <a:pt x="11103" y="13837"/>
                  </a:cubicBezTo>
                  <a:cubicBezTo>
                    <a:pt x="11103" y="13847"/>
                    <a:pt x="11103" y="13856"/>
                    <a:pt x="11112" y="13865"/>
                  </a:cubicBezTo>
                  <a:cubicBezTo>
                    <a:pt x="11103" y="13856"/>
                    <a:pt x="11093" y="13856"/>
                    <a:pt x="11084" y="13856"/>
                  </a:cubicBezTo>
                  <a:cubicBezTo>
                    <a:pt x="11065" y="13865"/>
                    <a:pt x="11056" y="13875"/>
                    <a:pt x="11037" y="13875"/>
                  </a:cubicBezTo>
                  <a:lnTo>
                    <a:pt x="11027" y="13875"/>
                  </a:lnTo>
                  <a:cubicBezTo>
                    <a:pt x="11024" y="13878"/>
                    <a:pt x="11022" y="13879"/>
                    <a:pt x="11021" y="13879"/>
                  </a:cubicBezTo>
                  <a:cubicBezTo>
                    <a:pt x="11017" y="13879"/>
                    <a:pt x="11015" y="13872"/>
                    <a:pt x="11008" y="13865"/>
                  </a:cubicBezTo>
                  <a:cubicBezTo>
                    <a:pt x="11008" y="13865"/>
                    <a:pt x="11008" y="13856"/>
                    <a:pt x="10999" y="13847"/>
                  </a:cubicBezTo>
                  <a:lnTo>
                    <a:pt x="11027" y="13847"/>
                  </a:lnTo>
                  <a:cubicBezTo>
                    <a:pt x="11027" y="13851"/>
                    <a:pt x="11030" y="13854"/>
                    <a:pt x="11032" y="13854"/>
                  </a:cubicBezTo>
                  <a:cubicBezTo>
                    <a:pt x="11034" y="13854"/>
                    <a:pt x="11037" y="13851"/>
                    <a:pt x="11037" y="13847"/>
                  </a:cubicBezTo>
                  <a:cubicBezTo>
                    <a:pt x="11042" y="13835"/>
                    <a:pt x="11044" y="13831"/>
                    <a:pt x="11049" y="13831"/>
                  </a:cubicBezTo>
                  <a:cubicBezTo>
                    <a:pt x="11053" y="13831"/>
                    <a:pt x="11057" y="13833"/>
                    <a:pt x="11065" y="13837"/>
                  </a:cubicBezTo>
                  <a:lnTo>
                    <a:pt x="11084" y="13837"/>
                  </a:lnTo>
                  <a:cubicBezTo>
                    <a:pt x="11093" y="13828"/>
                    <a:pt x="11103" y="13818"/>
                    <a:pt x="11103" y="13818"/>
                  </a:cubicBezTo>
                  <a:cubicBezTo>
                    <a:pt x="11112" y="13809"/>
                    <a:pt x="11112" y="13809"/>
                    <a:pt x="11122" y="13799"/>
                  </a:cubicBezTo>
                  <a:cubicBezTo>
                    <a:pt x="11122" y="13799"/>
                    <a:pt x="11112" y="13790"/>
                    <a:pt x="11112" y="13780"/>
                  </a:cubicBezTo>
                  <a:cubicBezTo>
                    <a:pt x="11105" y="13766"/>
                    <a:pt x="11093" y="13758"/>
                    <a:pt x="11080" y="13758"/>
                  </a:cubicBezTo>
                  <a:cubicBezTo>
                    <a:pt x="11075" y="13758"/>
                    <a:pt x="11070" y="13759"/>
                    <a:pt x="11065" y="13761"/>
                  </a:cubicBezTo>
                  <a:cubicBezTo>
                    <a:pt x="11065" y="13771"/>
                    <a:pt x="11065" y="13771"/>
                    <a:pt x="11065" y="13780"/>
                  </a:cubicBezTo>
                  <a:cubicBezTo>
                    <a:pt x="11065" y="13790"/>
                    <a:pt x="11065" y="13790"/>
                    <a:pt x="11056" y="13790"/>
                  </a:cubicBezTo>
                  <a:lnTo>
                    <a:pt x="11046" y="13790"/>
                  </a:lnTo>
                  <a:cubicBezTo>
                    <a:pt x="11046" y="13780"/>
                    <a:pt x="11046" y="13780"/>
                    <a:pt x="11046" y="13771"/>
                  </a:cubicBezTo>
                  <a:cubicBezTo>
                    <a:pt x="11046" y="13761"/>
                    <a:pt x="11056" y="13752"/>
                    <a:pt x="11065" y="13742"/>
                  </a:cubicBezTo>
                  <a:cubicBezTo>
                    <a:pt x="11065" y="13733"/>
                    <a:pt x="11065" y="13723"/>
                    <a:pt x="11065" y="13723"/>
                  </a:cubicBezTo>
                  <a:cubicBezTo>
                    <a:pt x="11065" y="13705"/>
                    <a:pt x="11074" y="13705"/>
                    <a:pt x="11084" y="13705"/>
                  </a:cubicBezTo>
                  <a:cubicBezTo>
                    <a:pt x="11093" y="13705"/>
                    <a:pt x="11093" y="13714"/>
                    <a:pt x="11103" y="13714"/>
                  </a:cubicBezTo>
                  <a:cubicBezTo>
                    <a:pt x="11103" y="13723"/>
                    <a:pt x="11112" y="13723"/>
                    <a:pt x="11112" y="13723"/>
                  </a:cubicBezTo>
                  <a:cubicBezTo>
                    <a:pt x="11119" y="13727"/>
                    <a:pt x="11125" y="13728"/>
                    <a:pt x="11131" y="13728"/>
                  </a:cubicBezTo>
                  <a:cubicBezTo>
                    <a:pt x="11144" y="13728"/>
                    <a:pt x="11157" y="13723"/>
                    <a:pt x="11169" y="13723"/>
                  </a:cubicBezTo>
                  <a:cubicBezTo>
                    <a:pt x="11169" y="13714"/>
                    <a:pt x="11169" y="13705"/>
                    <a:pt x="11169" y="13695"/>
                  </a:cubicBezTo>
                  <a:cubicBezTo>
                    <a:pt x="11169" y="13667"/>
                    <a:pt x="11160" y="13657"/>
                    <a:pt x="11131" y="13648"/>
                  </a:cubicBezTo>
                  <a:lnTo>
                    <a:pt x="11122" y="13667"/>
                  </a:lnTo>
                  <a:cubicBezTo>
                    <a:pt x="11112" y="13667"/>
                    <a:pt x="11112" y="13657"/>
                    <a:pt x="11112" y="13648"/>
                  </a:cubicBezTo>
                  <a:cubicBezTo>
                    <a:pt x="11103" y="13629"/>
                    <a:pt x="11103" y="13619"/>
                    <a:pt x="11093" y="13600"/>
                  </a:cubicBezTo>
                  <a:cubicBezTo>
                    <a:pt x="11093" y="13600"/>
                    <a:pt x="11093" y="13591"/>
                    <a:pt x="11093" y="13581"/>
                  </a:cubicBezTo>
                  <a:cubicBezTo>
                    <a:pt x="11103" y="13581"/>
                    <a:pt x="11122" y="13581"/>
                    <a:pt x="11131" y="13600"/>
                  </a:cubicBezTo>
                  <a:cubicBezTo>
                    <a:pt x="11136" y="13605"/>
                    <a:pt x="11141" y="13608"/>
                    <a:pt x="11145" y="13608"/>
                  </a:cubicBezTo>
                  <a:cubicBezTo>
                    <a:pt x="11150" y="13608"/>
                    <a:pt x="11155" y="13605"/>
                    <a:pt x="11160" y="13600"/>
                  </a:cubicBezTo>
                  <a:cubicBezTo>
                    <a:pt x="11179" y="13600"/>
                    <a:pt x="11179" y="13591"/>
                    <a:pt x="11179" y="13581"/>
                  </a:cubicBezTo>
                  <a:cubicBezTo>
                    <a:pt x="11169" y="13563"/>
                    <a:pt x="11179" y="13563"/>
                    <a:pt x="11188" y="13563"/>
                  </a:cubicBezTo>
                  <a:close/>
                  <a:moveTo>
                    <a:pt x="11623" y="13771"/>
                  </a:moveTo>
                  <a:cubicBezTo>
                    <a:pt x="11633" y="13780"/>
                    <a:pt x="11652" y="13780"/>
                    <a:pt x="11652" y="13799"/>
                  </a:cubicBezTo>
                  <a:cubicBezTo>
                    <a:pt x="11652" y="13809"/>
                    <a:pt x="11661" y="13809"/>
                    <a:pt x="11661" y="13809"/>
                  </a:cubicBezTo>
                  <a:cubicBezTo>
                    <a:pt x="11671" y="13809"/>
                    <a:pt x="11680" y="13809"/>
                    <a:pt x="11690" y="13799"/>
                  </a:cubicBezTo>
                  <a:lnTo>
                    <a:pt x="11699" y="13799"/>
                  </a:lnTo>
                  <a:cubicBezTo>
                    <a:pt x="11699" y="13799"/>
                    <a:pt x="11699" y="13809"/>
                    <a:pt x="11699" y="13809"/>
                  </a:cubicBezTo>
                  <a:cubicBezTo>
                    <a:pt x="11690" y="13818"/>
                    <a:pt x="11690" y="13828"/>
                    <a:pt x="11699" y="13837"/>
                  </a:cubicBezTo>
                  <a:cubicBezTo>
                    <a:pt x="11709" y="13847"/>
                    <a:pt x="11699" y="13856"/>
                    <a:pt x="11690" y="13865"/>
                  </a:cubicBezTo>
                  <a:cubicBezTo>
                    <a:pt x="11690" y="13875"/>
                    <a:pt x="11680" y="13875"/>
                    <a:pt x="11671" y="13875"/>
                  </a:cubicBezTo>
                  <a:cubicBezTo>
                    <a:pt x="11661" y="13875"/>
                    <a:pt x="11642" y="13865"/>
                    <a:pt x="11633" y="13865"/>
                  </a:cubicBezTo>
                  <a:cubicBezTo>
                    <a:pt x="11633" y="13865"/>
                    <a:pt x="11633" y="13875"/>
                    <a:pt x="11633" y="13875"/>
                  </a:cubicBezTo>
                  <a:cubicBezTo>
                    <a:pt x="11630" y="13878"/>
                    <a:pt x="11627" y="13879"/>
                    <a:pt x="11625" y="13879"/>
                  </a:cubicBezTo>
                  <a:cubicBezTo>
                    <a:pt x="11618" y="13879"/>
                    <a:pt x="11611" y="13872"/>
                    <a:pt x="11605" y="13865"/>
                  </a:cubicBezTo>
                  <a:cubicBezTo>
                    <a:pt x="11605" y="13856"/>
                    <a:pt x="11605" y="13847"/>
                    <a:pt x="11605" y="13847"/>
                  </a:cubicBezTo>
                  <a:cubicBezTo>
                    <a:pt x="11595" y="13828"/>
                    <a:pt x="11605" y="13809"/>
                    <a:pt x="11614" y="13809"/>
                  </a:cubicBezTo>
                  <a:cubicBezTo>
                    <a:pt x="11623" y="13799"/>
                    <a:pt x="11623" y="13799"/>
                    <a:pt x="11623" y="13790"/>
                  </a:cubicBezTo>
                  <a:cubicBezTo>
                    <a:pt x="11623" y="13780"/>
                    <a:pt x="11623" y="13780"/>
                    <a:pt x="11614" y="13771"/>
                  </a:cubicBezTo>
                  <a:close/>
                  <a:moveTo>
                    <a:pt x="60584" y="13862"/>
                  </a:moveTo>
                  <a:cubicBezTo>
                    <a:pt x="60588" y="13862"/>
                    <a:pt x="60592" y="13863"/>
                    <a:pt x="60597" y="13865"/>
                  </a:cubicBezTo>
                  <a:lnTo>
                    <a:pt x="60559" y="13884"/>
                  </a:lnTo>
                  <a:cubicBezTo>
                    <a:pt x="60566" y="13871"/>
                    <a:pt x="60573" y="13862"/>
                    <a:pt x="60584" y="13862"/>
                  </a:cubicBezTo>
                  <a:close/>
                  <a:moveTo>
                    <a:pt x="64913" y="13847"/>
                  </a:moveTo>
                  <a:cubicBezTo>
                    <a:pt x="64932" y="13856"/>
                    <a:pt x="64932" y="13875"/>
                    <a:pt x="64923" y="13884"/>
                  </a:cubicBezTo>
                  <a:lnTo>
                    <a:pt x="64913" y="13884"/>
                  </a:lnTo>
                  <a:cubicBezTo>
                    <a:pt x="64904" y="13884"/>
                    <a:pt x="64904" y="13875"/>
                    <a:pt x="64904" y="13875"/>
                  </a:cubicBezTo>
                  <a:cubicBezTo>
                    <a:pt x="64904" y="13865"/>
                    <a:pt x="64904" y="13856"/>
                    <a:pt x="64913" y="13847"/>
                  </a:cubicBezTo>
                  <a:close/>
                  <a:moveTo>
                    <a:pt x="61951" y="13809"/>
                  </a:moveTo>
                  <a:cubicBezTo>
                    <a:pt x="61970" y="13828"/>
                    <a:pt x="61989" y="13847"/>
                    <a:pt x="62017" y="13856"/>
                  </a:cubicBezTo>
                  <a:cubicBezTo>
                    <a:pt x="62017" y="13865"/>
                    <a:pt x="62017" y="13865"/>
                    <a:pt x="62017" y="13875"/>
                  </a:cubicBezTo>
                  <a:cubicBezTo>
                    <a:pt x="62013" y="13882"/>
                    <a:pt x="62007" y="13885"/>
                    <a:pt x="62000" y="13885"/>
                  </a:cubicBezTo>
                  <a:cubicBezTo>
                    <a:pt x="61989" y="13885"/>
                    <a:pt x="61976" y="13877"/>
                    <a:pt x="61970" y="13865"/>
                  </a:cubicBezTo>
                  <a:cubicBezTo>
                    <a:pt x="61960" y="13856"/>
                    <a:pt x="61960" y="13837"/>
                    <a:pt x="61951" y="13818"/>
                  </a:cubicBezTo>
                  <a:cubicBezTo>
                    <a:pt x="61951" y="13818"/>
                    <a:pt x="61951" y="13809"/>
                    <a:pt x="61951" y="13809"/>
                  </a:cubicBezTo>
                  <a:close/>
                  <a:moveTo>
                    <a:pt x="11141" y="13837"/>
                  </a:moveTo>
                  <a:lnTo>
                    <a:pt x="11141" y="13837"/>
                  </a:lnTo>
                  <a:cubicBezTo>
                    <a:pt x="11150" y="13856"/>
                    <a:pt x="11160" y="13875"/>
                    <a:pt x="11169" y="13894"/>
                  </a:cubicBezTo>
                  <a:lnTo>
                    <a:pt x="11150" y="13884"/>
                  </a:lnTo>
                  <a:lnTo>
                    <a:pt x="11150" y="13903"/>
                  </a:lnTo>
                  <a:cubicBezTo>
                    <a:pt x="11131" y="13894"/>
                    <a:pt x="11131" y="13865"/>
                    <a:pt x="11141" y="13837"/>
                  </a:cubicBezTo>
                  <a:close/>
                  <a:moveTo>
                    <a:pt x="11245" y="13884"/>
                  </a:moveTo>
                  <a:lnTo>
                    <a:pt x="11226" y="13903"/>
                  </a:lnTo>
                  <a:cubicBezTo>
                    <a:pt x="11216" y="13884"/>
                    <a:pt x="11226" y="13884"/>
                    <a:pt x="11245" y="13884"/>
                  </a:cubicBezTo>
                  <a:close/>
                  <a:moveTo>
                    <a:pt x="61645" y="13873"/>
                  </a:moveTo>
                  <a:cubicBezTo>
                    <a:pt x="61658" y="13873"/>
                    <a:pt x="61671" y="13890"/>
                    <a:pt x="61688" y="13890"/>
                  </a:cubicBezTo>
                  <a:cubicBezTo>
                    <a:pt x="61693" y="13890"/>
                    <a:pt x="61699" y="13888"/>
                    <a:pt x="61705" y="13884"/>
                  </a:cubicBezTo>
                  <a:lnTo>
                    <a:pt x="61705" y="13884"/>
                  </a:lnTo>
                  <a:cubicBezTo>
                    <a:pt x="61714" y="13903"/>
                    <a:pt x="61705" y="13903"/>
                    <a:pt x="61686" y="13903"/>
                  </a:cubicBezTo>
                  <a:cubicBezTo>
                    <a:pt x="61667" y="13894"/>
                    <a:pt x="61648" y="13884"/>
                    <a:pt x="61638" y="13875"/>
                  </a:cubicBezTo>
                  <a:cubicBezTo>
                    <a:pt x="61641" y="13874"/>
                    <a:pt x="61643" y="13873"/>
                    <a:pt x="61645" y="13873"/>
                  </a:cubicBezTo>
                  <a:close/>
                  <a:moveTo>
                    <a:pt x="60995" y="13884"/>
                  </a:moveTo>
                  <a:cubicBezTo>
                    <a:pt x="60995" y="13894"/>
                    <a:pt x="60995" y="13903"/>
                    <a:pt x="60995" y="13913"/>
                  </a:cubicBezTo>
                  <a:lnTo>
                    <a:pt x="60985" y="13913"/>
                  </a:lnTo>
                  <a:cubicBezTo>
                    <a:pt x="60985" y="13913"/>
                    <a:pt x="60985" y="13903"/>
                    <a:pt x="60985" y="13903"/>
                  </a:cubicBezTo>
                  <a:cubicBezTo>
                    <a:pt x="60985" y="13894"/>
                    <a:pt x="60985" y="13894"/>
                    <a:pt x="60995" y="13884"/>
                  </a:cubicBezTo>
                  <a:close/>
                  <a:moveTo>
                    <a:pt x="61799" y="13875"/>
                  </a:moveTo>
                  <a:cubicBezTo>
                    <a:pt x="61818" y="13884"/>
                    <a:pt x="61809" y="13894"/>
                    <a:pt x="61799" y="13903"/>
                  </a:cubicBezTo>
                  <a:cubicBezTo>
                    <a:pt x="61799" y="13913"/>
                    <a:pt x="61799" y="13922"/>
                    <a:pt x="61809" y="13932"/>
                  </a:cubicBezTo>
                  <a:cubicBezTo>
                    <a:pt x="61780" y="13932"/>
                    <a:pt x="61752" y="13922"/>
                    <a:pt x="61733" y="13903"/>
                  </a:cubicBezTo>
                  <a:cubicBezTo>
                    <a:pt x="61752" y="13894"/>
                    <a:pt x="61780" y="13903"/>
                    <a:pt x="61799" y="13875"/>
                  </a:cubicBezTo>
                  <a:close/>
                  <a:moveTo>
                    <a:pt x="64089" y="13511"/>
                  </a:moveTo>
                  <a:cubicBezTo>
                    <a:pt x="64095" y="13511"/>
                    <a:pt x="64099" y="13518"/>
                    <a:pt x="64099" y="13525"/>
                  </a:cubicBezTo>
                  <a:cubicBezTo>
                    <a:pt x="64099" y="13544"/>
                    <a:pt x="64099" y="13553"/>
                    <a:pt x="64109" y="13572"/>
                  </a:cubicBezTo>
                  <a:cubicBezTo>
                    <a:pt x="64109" y="13581"/>
                    <a:pt x="64109" y="13581"/>
                    <a:pt x="64109" y="13591"/>
                  </a:cubicBezTo>
                  <a:cubicBezTo>
                    <a:pt x="64109" y="13600"/>
                    <a:pt x="64118" y="13600"/>
                    <a:pt x="64128" y="13600"/>
                  </a:cubicBezTo>
                  <a:cubicBezTo>
                    <a:pt x="64137" y="13591"/>
                    <a:pt x="64147" y="13581"/>
                    <a:pt x="64166" y="13581"/>
                  </a:cubicBezTo>
                  <a:cubicBezTo>
                    <a:pt x="64166" y="13572"/>
                    <a:pt x="64175" y="13572"/>
                    <a:pt x="64175" y="13563"/>
                  </a:cubicBezTo>
                  <a:cubicBezTo>
                    <a:pt x="64175" y="13553"/>
                    <a:pt x="64185" y="13553"/>
                    <a:pt x="64185" y="13544"/>
                  </a:cubicBezTo>
                  <a:cubicBezTo>
                    <a:pt x="64194" y="13553"/>
                    <a:pt x="64194" y="13553"/>
                    <a:pt x="64204" y="13563"/>
                  </a:cubicBezTo>
                  <a:cubicBezTo>
                    <a:pt x="64204" y="13563"/>
                    <a:pt x="64213" y="13572"/>
                    <a:pt x="64213" y="13572"/>
                  </a:cubicBezTo>
                  <a:cubicBezTo>
                    <a:pt x="64219" y="13569"/>
                    <a:pt x="64224" y="13568"/>
                    <a:pt x="64229" y="13568"/>
                  </a:cubicBezTo>
                  <a:cubicBezTo>
                    <a:pt x="64242" y="13568"/>
                    <a:pt x="64254" y="13575"/>
                    <a:pt x="64260" y="13581"/>
                  </a:cubicBezTo>
                  <a:cubicBezTo>
                    <a:pt x="64260" y="13572"/>
                    <a:pt x="64260" y="13563"/>
                    <a:pt x="64270" y="13553"/>
                  </a:cubicBezTo>
                  <a:cubicBezTo>
                    <a:pt x="64270" y="13553"/>
                    <a:pt x="64270" y="13544"/>
                    <a:pt x="64279" y="13544"/>
                  </a:cubicBezTo>
                  <a:cubicBezTo>
                    <a:pt x="64279" y="13544"/>
                    <a:pt x="64289" y="13544"/>
                    <a:pt x="64298" y="13553"/>
                  </a:cubicBezTo>
                  <a:cubicBezTo>
                    <a:pt x="64308" y="13563"/>
                    <a:pt x="64308" y="13581"/>
                    <a:pt x="64317" y="13600"/>
                  </a:cubicBezTo>
                  <a:cubicBezTo>
                    <a:pt x="64317" y="13610"/>
                    <a:pt x="64317" y="13629"/>
                    <a:pt x="64317" y="13638"/>
                  </a:cubicBezTo>
                  <a:cubicBezTo>
                    <a:pt x="64327" y="13629"/>
                    <a:pt x="64336" y="13610"/>
                    <a:pt x="64346" y="13600"/>
                  </a:cubicBezTo>
                  <a:cubicBezTo>
                    <a:pt x="64352" y="13600"/>
                    <a:pt x="64354" y="13596"/>
                    <a:pt x="64357" y="13596"/>
                  </a:cubicBezTo>
                  <a:cubicBezTo>
                    <a:pt x="64359" y="13596"/>
                    <a:pt x="64361" y="13597"/>
                    <a:pt x="64365" y="13600"/>
                  </a:cubicBezTo>
                  <a:cubicBezTo>
                    <a:pt x="64374" y="13600"/>
                    <a:pt x="64383" y="13600"/>
                    <a:pt x="64383" y="13591"/>
                  </a:cubicBezTo>
                  <a:cubicBezTo>
                    <a:pt x="64393" y="13591"/>
                    <a:pt x="64402" y="13591"/>
                    <a:pt x="64412" y="13600"/>
                  </a:cubicBezTo>
                  <a:cubicBezTo>
                    <a:pt x="64421" y="13610"/>
                    <a:pt x="64431" y="13619"/>
                    <a:pt x="64440" y="13638"/>
                  </a:cubicBezTo>
                  <a:cubicBezTo>
                    <a:pt x="64440" y="13648"/>
                    <a:pt x="64450" y="13648"/>
                    <a:pt x="64431" y="13657"/>
                  </a:cubicBezTo>
                  <a:cubicBezTo>
                    <a:pt x="64421" y="13657"/>
                    <a:pt x="64421" y="13667"/>
                    <a:pt x="64412" y="13676"/>
                  </a:cubicBezTo>
                  <a:cubicBezTo>
                    <a:pt x="64402" y="13676"/>
                    <a:pt x="64393" y="13686"/>
                    <a:pt x="64393" y="13695"/>
                  </a:cubicBezTo>
                  <a:cubicBezTo>
                    <a:pt x="64383" y="13705"/>
                    <a:pt x="64374" y="13714"/>
                    <a:pt x="64374" y="13714"/>
                  </a:cubicBezTo>
                  <a:lnTo>
                    <a:pt x="64374" y="13723"/>
                  </a:lnTo>
                  <a:lnTo>
                    <a:pt x="64393" y="13705"/>
                  </a:lnTo>
                  <a:lnTo>
                    <a:pt x="64393" y="13705"/>
                  </a:lnTo>
                  <a:cubicBezTo>
                    <a:pt x="64393" y="13714"/>
                    <a:pt x="64393" y="13733"/>
                    <a:pt x="64383" y="13742"/>
                  </a:cubicBezTo>
                  <a:cubicBezTo>
                    <a:pt x="64383" y="13752"/>
                    <a:pt x="64374" y="13761"/>
                    <a:pt x="64365" y="13771"/>
                  </a:cubicBezTo>
                  <a:lnTo>
                    <a:pt x="64365" y="13714"/>
                  </a:lnTo>
                  <a:lnTo>
                    <a:pt x="64336" y="13714"/>
                  </a:lnTo>
                  <a:lnTo>
                    <a:pt x="64336" y="13676"/>
                  </a:lnTo>
                  <a:cubicBezTo>
                    <a:pt x="64327" y="13695"/>
                    <a:pt x="64317" y="13714"/>
                    <a:pt x="64308" y="13733"/>
                  </a:cubicBezTo>
                  <a:cubicBezTo>
                    <a:pt x="64298" y="13733"/>
                    <a:pt x="64298" y="13752"/>
                    <a:pt x="64298" y="13771"/>
                  </a:cubicBezTo>
                  <a:cubicBezTo>
                    <a:pt x="64298" y="13780"/>
                    <a:pt x="64289" y="13790"/>
                    <a:pt x="64279" y="13790"/>
                  </a:cubicBezTo>
                  <a:cubicBezTo>
                    <a:pt x="64270" y="13790"/>
                    <a:pt x="64260" y="13799"/>
                    <a:pt x="64260" y="13799"/>
                  </a:cubicBezTo>
                  <a:cubicBezTo>
                    <a:pt x="64255" y="13810"/>
                    <a:pt x="64249" y="13815"/>
                    <a:pt x="64244" y="13815"/>
                  </a:cubicBezTo>
                  <a:cubicBezTo>
                    <a:pt x="64240" y="13815"/>
                    <a:pt x="64236" y="13813"/>
                    <a:pt x="64232" y="13809"/>
                  </a:cubicBezTo>
                  <a:cubicBezTo>
                    <a:pt x="64223" y="13809"/>
                    <a:pt x="64223" y="13799"/>
                    <a:pt x="64213" y="13799"/>
                  </a:cubicBezTo>
                  <a:lnTo>
                    <a:pt x="64204" y="13837"/>
                  </a:lnTo>
                  <a:cubicBezTo>
                    <a:pt x="64194" y="13837"/>
                    <a:pt x="64185" y="13828"/>
                    <a:pt x="64185" y="13818"/>
                  </a:cubicBezTo>
                  <a:cubicBezTo>
                    <a:pt x="64175" y="13818"/>
                    <a:pt x="64166" y="13809"/>
                    <a:pt x="64156" y="13799"/>
                  </a:cubicBezTo>
                  <a:cubicBezTo>
                    <a:pt x="64152" y="13795"/>
                    <a:pt x="64148" y="13793"/>
                    <a:pt x="64145" y="13793"/>
                  </a:cubicBezTo>
                  <a:cubicBezTo>
                    <a:pt x="64139" y="13793"/>
                    <a:pt x="64133" y="13798"/>
                    <a:pt x="64128" y="13809"/>
                  </a:cubicBezTo>
                  <a:cubicBezTo>
                    <a:pt x="64118" y="13818"/>
                    <a:pt x="64109" y="13828"/>
                    <a:pt x="64099" y="13837"/>
                  </a:cubicBezTo>
                  <a:cubicBezTo>
                    <a:pt x="64090" y="13847"/>
                    <a:pt x="64081" y="13856"/>
                    <a:pt x="64081" y="13865"/>
                  </a:cubicBezTo>
                  <a:cubicBezTo>
                    <a:pt x="64081" y="13884"/>
                    <a:pt x="64071" y="13894"/>
                    <a:pt x="64062" y="13894"/>
                  </a:cubicBezTo>
                  <a:cubicBezTo>
                    <a:pt x="64052" y="13913"/>
                    <a:pt x="64043" y="13922"/>
                    <a:pt x="64033" y="13922"/>
                  </a:cubicBezTo>
                  <a:cubicBezTo>
                    <a:pt x="64024" y="13932"/>
                    <a:pt x="64014" y="13932"/>
                    <a:pt x="63995" y="13932"/>
                  </a:cubicBezTo>
                  <a:lnTo>
                    <a:pt x="63995" y="13922"/>
                  </a:lnTo>
                  <a:lnTo>
                    <a:pt x="64052" y="13903"/>
                  </a:lnTo>
                  <a:cubicBezTo>
                    <a:pt x="64043" y="13903"/>
                    <a:pt x="64043" y="13894"/>
                    <a:pt x="64043" y="13894"/>
                  </a:cubicBezTo>
                  <a:cubicBezTo>
                    <a:pt x="64024" y="13884"/>
                    <a:pt x="64014" y="13865"/>
                    <a:pt x="64005" y="13847"/>
                  </a:cubicBezTo>
                  <a:cubicBezTo>
                    <a:pt x="64005" y="13837"/>
                    <a:pt x="64005" y="13828"/>
                    <a:pt x="63986" y="13828"/>
                  </a:cubicBezTo>
                  <a:cubicBezTo>
                    <a:pt x="63986" y="13828"/>
                    <a:pt x="63976" y="13818"/>
                    <a:pt x="63976" y="13818"/>
                  </a:cubicBezTo>
                  <a:cubicBezTo>
                    <a:pt x="63976" y="13809"/>
                    <a:pt x="63976" y="13809"/>
                    <a:pt x="63976" y="13799"/>
                  </a:cubicBezTo>
                  <a:cubicBezTo>
                    <a:pt x="63967" y="13771"/>
                    <a:pt x="63967" y="13771"/>
                    <a:pt x="63995" y="13771"/>
                  </a:cubicBezTo>
                  <a:cubicBezTo>
                    <a:pt x="64033" y="13771"/>
                    <a:pt x="64062" y="13733"/>
                    <a:pt x="64052" y="13705"/>
                  </a:cubicBezTo>
                  <a:cubicBezTo>
                    <a:pt x="64052" y="13695"/>
                    <a:pt x="64052" y="13686"/>
                    <a:pt x="64052" y="13676"/>
                  </a:cubicBezTo>
                  <a:lnTo>
                    <a:pt x="64033" y="13676"/>
                  </a:lnTo>
                  <a:cubicBezTo>
                    <a:pt x="64024" y="13676"/>
                    <a:pt x="64024" y="13676"/>
                    <a:pt x="64014" y="13667"/>
                  </a:cubicBezTo>
                  <a:cubicBezTo>
                    <a:pt x="64014" y="13657"/>
                    <a:pt x="64005" y="13648"/>
                    <a:pt x="63995" y="13648"/>
                  </a:cubicBezTo>
                  <a:cubicBezTo>
                    <a:pt x="63995" y="13638"/>
                    <a:pt x="63986" y="13638"/>
                    <a:pt x="63986" y="13629"/>
                  </a:cubicBezTo>
                  <a:cubicBezTo>
                    <a:pt x="63986" y="13629"/>
                    <a:pt x="63995" y="13629"/>
                    <a:pt x="63995" y="13619"/>
                  </a:cubicBezTo>
                  <a:cubicBezTo>
                    <a:pt x="64001" y="13617"/>
                    <a:pt x="64006" y="13615"/>
                    <a:pt x="64010" y="13615"/>
                  </a:cubicBezTo>
                  <a:cubicBezTo>
                    <a:pt x="64021" y="13615"/>
                    <a:pt x="64029" y="13622"/>
                    <a:pt x="64043" y="13629"/>
                  </a:cubicBezTo>
                  <a:cubicBezTo>
                    <a:pt x="64045" y="13632"/>
                    <a:pt x="64048" y="13633"/>
                    <a:pt x="64051" y="13633"/>
                  </a:cubicBezTo>
                  <a:cubicBezTo>
                    <a:pt x="64057" y="13633"/>
                    <a:pt x="64062" y="13626"/>
                    <a:pt x="64062" y="13619"/>
                  </a:cubicBezTo>
                  <a:cubicBezTo>
                    <a:pt x="64062" y="13591"/>
                    <a:pt x="64062" y="13563"/>
                    <a:pt x="64052" y="13544"/>
                  </a:cubicBezTo>
                  <a:cubicBezTo>
                    <a:pt x="64052" y="13525"/>
                    <a:pt x="64062" y="13515"/>
                    <a:pt x="64081" y="13515"/>
                  </a:cubicBezTo>
                  <a:cubicBezTo>
                    <a:pt x="64083" y="13512"/>
                    <a:pt x="64086" y="13511"/>
                    <a:pt x="64089" y="13511"/>
                  </a:cubicBezTo>
                  <a:close/>
                  <a:moveTo>
                    <a:pt x="64166" y="13875"/>
                  </a:moveTo>
                  <a:cubicBezTo>
                    <a:pt x="64194" y="13875"/>
                    <a:pt x="64213" y="13894"/>
                    <a:pt x="64213" y="13913"/>
                  </a:cubicBezTo>
                  <a:cubicBezTo>
                    <a:pt x="64213" y="13927"/>
                    <a:pt x="64208" y="13935"/>
                    <a:pt x="64198" y="13935"/>
                  </a:cubicBezTo>
                  <a:cubicBezTo>
                    <a:pt x="64194" y="13935"/>
                    <a:pt x="64190" y="13934"/>
                    <a:pt x="64185" y="13932"/>
                  </a:cubicBezTo>
                  <a:lnTo>
                    <a:pt x="64147" y="13932"/>
                  </a:lnTo>
                  <a:cubicBezTo>
                    <a:pt x="64147" y="13922"/>
                    <a:pt x="64137" y="13922"/>
                    <a:pt x="64137" y="13913"/>
                  </a:cubicBezTo>
                  <a:cubicBezTo>
                    <a:pt x="64147" y="13903"/>
                    <a:pt x="64147" y="13884"/>
                    <a:pt x="64156" y="13875"/>
                  </a:cubicBezTo>
                  <a:close/>
                  <a:moveTo>
                    <a:pt x="64327" y="13799"/>
                  </a:moveTo>
                  <a:cubicBezTo>
                    <a:pt x="64327" y="13809"/>
                    <a:pt x="64327" y="13828"/>
                    <a:pt x="64336" y="13837"/>
                  </a:cubicBezTo>
                  <a:cubicBezTo>
                    <a:pt x="64336" y="13856"/>
                    <a:pt x="64346" y="13865"/>
                    <a:pt x="64355" y="13865"/>
                  </a:cubicBezTo>
                  <a:cubicBezTo>
                    <a:pt x="64383" y="13875"/>
                    <a:pt x="64393" y="13903"/>
                    <a:pt x="64374" y="13922"/>
                  </a:cubicBezTo>
                  <a:cubicBezTo>
                    <a:pt x="64355" y="13932"/>
                    <a:pt x="64336" y="13941"/>
                    <a:pt x="64317" y="13951"/>
                  </a:cubicBezTo>
                  <a:lnTo>
                    <a:pt x="64308" y="13951"/>
                  </a:lnTo>
                  <a:cubicBezTo>
                    <a:pt x="64289" y="13941"/>
                    <a:pt x="64260" y="13922"/>
                    <a:pt x="64232" y="13913"/>
                  </a:cubicBezTo>
                  <a:cubicBezTo>
                    <a:pt x="64251" y="13894"/>
                    <a:pt x="64270" y="13894"/>
                    <a:pt x="64289" y="13875"/>
                  </a:cubicBezTo>
                  <a:cubicBezTo>
                    <a:pt x="64279" y="13875"/>
                    <a:pt x="64279" y="13875"/>
                    <a:pt x="64279" y="13865"/>
                  </a:cubicBezTo>
                  <a:cubicBezTo>
                    <a:pt x="64270" y="13865"/>
                    <a:pt x="64270" y="13856"/>
                    <a:pt x="64279" y="13856"/>
                  </a:cubicBezTo>
                  <a:cubicBezTo>
                    <a:pt x="64279" y="13847"/>
                    <a:pt x="64279" y="13837"/>
                    <a:pt x="64279" y="13828"/>
                  </a:cubicBezTo>
                  <a:cubicBezTo>
                    <a:pt x="64279" y="13837"/>
                    <a:pt x="64270" y="13837"/>
                    <a:pt x="64260" y="13837"/>
                  </a:cubicBezTo>
                  <a:cubicBezTo>
                    <a:pt x="64260" y="13818"/>
                    <a:pt x="64260" y="13809"/>
                    <a:pt x="64279" y="13799"/>
                  </a:cubicBezTo>
                  <a:close/>
                  <a:moveTo>
                    <a:pt x="61108" y="13941"/>
                  </a:moveTo>
                  <a:cubicBezTo>
                    <a:pt x="61101" y="13952"/>
                    <a:pt x="61095" y="13956"/>
                    <a:pt x="61090" y="13956"/>
                  </a:cubicBezTo>
                  <a:cubicBezTo>
                    <a:pt x="61082" y="13956"/>
                    <a:pt x="61076" y="13947"/>
                    <a:pt x="61071" y="13941"/>
                  </a:cubicBezTo>
                  <a:close/>
                  <a:moveTo>
                    <a:pt x="11387" y="13932"/>
                  </a:moveTo>
                  <a:lnTo>
                    <a:pt x="11396" y="13941"/>
                  </a:lnTo>
                  <a:lnTo>
                    <a:pt x="11377" y="13960"/>
                  </a:lnTo>
                  <a:lnTo>
                    <a:pt x="11377" y="13951"/>
                  </a:lnTo>
                  <a:lnTo>
                    <a:pt x="11387" y="13932"/>
                  </a:lnTo>
                  <a:close/>
                  <a:moveTo>
                    <a:pt x="60673" y="13856"/>
                  </a:moveTo>
                  <a:cubicBezTo>
                    <a:pt x="60682" y="13856"/>
                    <a:pt x="60682" y="13865"/>
                    <a:pt x="60682" y="13875"/>
                  </a:cubicBezTo>
                  <a:cubicBezTo>
                    <a:pt x="60692" y="13894"/>
                    <a:pt x="60692" y="13903"/>
                    <a:pt x="60711" y="13903"/>
                  </a:cubicBezTo>
                  <a:lnTo>
                    <a:pt x="60739" y="13903"/>
                  </a:lnTo>
                  <a:cubicBezTo>
                    <a:pt x="60739" y="13903"/>
                    <a:pt x="60749" y="13903"/>
                    <a:pt x="60749" y="13913"/>
                  </a:cubicBezTo>
                  <a:cubicBezTo>
                    <a:pt x="60749" y="13913"/>
                    <a:pt x="60739" y="13922"/>
                    <a:pt x="60739" y="13922"/>
                  </a:cubicBezTo>
                  <a:cubicBezTo>
                    <a:pt x="60730" y="13922"/>
                    <a:pt x="60711" y="13932"/>
                    <a:pt x="60701" y="13932"/>
                  </a:cubicBezTo>
                  <a:cubicBezTo>
                    <a:pt x="60692" y="13932"/>
                    <a:pt x="60682" y="13932"/>
                    <a:pt x="60692" y="13951"/>
                  </a:cubicBezTo>
                  <a:cubicBezTo>
                    <a:pt x="60692" y="13951"/>
                    <a:pt x="60692" y="13960"/>
                    <a:pt x="60682" y="13960"/>
                  </a:cubicBezTo>
                  <a:cubicBezTo>
                    <a:pt x="60678" y="13951"/>
                    <a:pt x="60675" y="13946"/>
                    <a:pt x="60673" y="13946"/>
                  </a:cubicBezTo>
                  <a:cubicBezTo>
                    <a:pt x="60671" y="13946"/>
                    <a:pt x="60668" y="13951"/>
                    <a:pt x="60664" y="13960"/>
                  </a:cubicBezTo>
                  <a:lnTo>
                    <a:pt x="60645" y="13960"/>
                  </a:lnTo>
                  <a:cubicBezTo>
                    <a:pt x="60635" y="13951"/>
                    <a:pt x="60635" y="13951"/>
                    <a:pt x="60626" y="13941"/>
                  </a:cubicBezTo>
                  <a:cubicBezTo>
                    <a:pt x="60626" y="13913"/>
                    <a:pt x="60607" y="13903"/>
                    <a:pt x="60588" y="13894"/>
                  </a:cubicBezTo>
                  <a:cubicBezTo>
                    <a:pt x="60607" y="13875"/>
                    <a:pt x="60635" y="13865"/>
                    <a:pt x="60673" y="13856"/>
                  </a:cubicBezTo>
                  <a:close/>
                  <a:moveTo>
                    <a:pt x="60919" y="13922"/>
                  </a:moveTo>
                  <a:cubicBezTo>
                    <a:pt x="60929" y="13922"/>
                    <a:pt x="60929" y="13932"/>
                    <a:pt x="60929" y="13932"/>
                  </a:cubicBezTo>
                  <a:cubicBezTo>
                    <a:pt x="60938" y="13941"/>
                    <a:pt x="60938" y="13951"/>
                    <a:pt x="60938" y="13951"/>
                  </a:cubicBezTo>
                  <a:cubicBezTo>
                    <a:pt x="60929" y="13960"/>
                    <a:pt x="60929" y="13960"/>
                    <a:pt x="60919" y="13960"/>
                  </a:cubicBezTo>
                  <a:cubicBezTo>
                    <a:pt x="60919" y="13960"/>
                    <a:pt x="60910" y="13951"/>
                    <a:pt x="60910" y="13951"/>
                  </a:cubicBezTo>
                  <a:cubicBezTo>
                    <a:pt x="60910" y="13941"/>
                    <a:pt x="60919" y="13932"/>
                    <a:pt x="60919" y="13922"/>
                  </a:cubicBezTo>
                  <a:close/>
                  <a:moveTo>
                    <a:pt x="61894" y="13884"/>
                  </a:moveTo>
                  <a:cubicBezTo>
                    <a:pt x="61904" y="13884"/>
                    <a:pt x="61904" y="13884"/>
                    <a:pt x="61913" y="13894"/>
                  </a:cubicBezTo>
                  <a:cubicBezTo>
                    <a:pt x="61922" y="13913"/>
                    <a:pt x="61941" y="13932"/>
                    <a:pt x="61951" y="13951"/>
                  </a:cubicBezTo>
                  <a:lnTo>
                    <a:pt x="61941" y="13960"/>
                  </a:lnTo>
                  <a:cubicBezTo>
                    <a:pt x="61913" y="13951"/>
                    <a:pt x="61885" y="13941"/>
                    <a:pt x="61866" y="13941"/>
                  </a:cubicBezTo>
                  <a:cubicBezTo>
                    <a:pt x="61866" y="13932"/>
                    <a:pt x="61866" y="13913"/>
                    <a:pt x="61875" y="13903"/>
                  </a:cubicBezTo>
                  <a:cubicBezTo>
                    <a:pt x="61875" y="13894"/>
                    <a:pt x="61885" y="13884"/>
                    <a:pt x="61894" y="13884"/>
                  </a:cubicBezTo>
                  <a:close/>
                  <a:moveTo>
                    <a:pt x="11784" y="13880"/>
                  </a:moveTo>
                  <a:cubicBezTo>
                    <a:pt x="11788" y="13880"/>
                    <a:pt x="11791" y="13881"/>
                    <a:pt x="11794" y="13884"/>
                  </a:cubicBezTo>
                  <a:cubicBezTo>
                    <a:pt x="11803" y="13894"/>
                    <a:pt x="11803" y="13903"/>
                    <a:pt x="11803" y="13913"/>
                  </a:cubicBezTo>
                  <a:cubicBezTo>
                    <a:pt x="11803" y="13922"/>
                    <a:pt x="11803" y="13932"/>
                    <a:pt x="11794" y="13941"/>
                  </a:cubicBezTo>
                  <a:cubicBezTo>
                    <a:pt x="11794" y="13948"/>
                    <a:pt x="11794" y="13955"/>
                    <a:pt x="11791" y="13955"/>
                  </a:cubicBezTo>
                  <a:cubicBezTo>
                    <a:pt x="11789" y="13955"/>
                    <a:pt x="11787" y="13953"/>
                    <a:pt x="11784" y="13951"/>
                  </a:cubicBezTo>
                  <a:cubicBezTo>
                    <a:pt x="11784" y="13932"/>
                    <a:pt x="11784" y="13932"/>
                    <a:pt x="11756" y="13913"/>
                  </a:cubicBezTo>
                  <a:lnTo>
                    <a:pt x="11765" y="13903"/>
                  </a:lnTo>
                  <a:cubicBezTo>
                    <a:pt x="11756" y="13903"/>
                    <a:pt x="11747" y="13903"/>
                    <a:pt x="11747" y="13922"/>
                  </a:cubicBezTo>
                  <a:cubicBezTo>
                    <a:pt x="11747" y="13922"/>
                    <a:pt x="11747" y="13922"/>
                    <a:pt x="11747" y="13932"/>
                  </a:cubicBezTo>
                  <a:cubicBezTo>
                    <a:pt x="11737" y="13941"/>
                    <a:pt x="11737" y="13951"/>
                    <a:pt x="11728" y="13970"/>
                  </a:cubicBezTo>
                  <a:lnTo>
                    <a:pt x="11718" y="13922"/>
                  </a:lnTo>
                  <a:lnTo>
                    <a:pt x="11709" y="13922"/>
                  </a:lnTo>
                  <a:cubicBezTo>
                    <a:pt x="11709" y="13903"/>
                    <a:pt x="11718" y="13903"/>
                    <a:pt x="11728" y="13903"/>
                  </a:cubicBezTo>
                  <a:cubicBezTo>
                    <a:pt x="11737" y="13894"/>
                    <a:pt x="11756" y="13884"/>
                    <a:pt x="11765" y="13884"/>
                  </a:cubicBezTo>
                  <a:cubicBezTo>
                    <a:pt x="11772" y="13884"/>
                    <a:pt x="11778" y="13880"/>
                    <a:pt x="11784" y="13880"/>
                  </a:cubicBezTo>
                  <a:close/>
                  <a:moveTo>
                    <a:pt x="63011" y="13932"/>
                  </a:moveTo>
                  <a:cubicBezTo>
                    <a:pt x="63011" y="13951"/>
                    <a:pt x="63001" y="13960"/>
                    <a:pt x="62992" y="13970"/>
                  </a:cubicBezTo>
                  <a:cubicBezTo>
                    <a:pt x="62983" y="13970"/>
                    <a:pt x="62983" y="13960"/>
                    <a:pt x="62973" y="13960"/>
                  </a:cubicBezTo>
                  <a:cubicBezTo>
                    <a:pt x="62973" y="13960"/>
                    <a:pt x="62973" y="13951"/>
                    <a:pt x="62983" y="13951"/>
                  </a:cubicBezTo>
                  <a:cubicBezTo>
                    <a:pt x="62992" y="13941"/>
                    <a:pt x="63001" y="13941"/>
                    <a:pt x="63011" y="13932"/>
                  </a:cubicBezTo>
                  <a:close/>
                  <a:moveTo>
                    <a:pt x="11198" y="13951"/>
                  </a:moveTo>
                  <a:cubicBezTo>
                    <a:pt x="11207" y="13951"/>
                    <a:pt x="11207" y="13960"/>
                    <a:pt x="11207" y="13970"/>
                  </a:cubicBezTo>
                  <a:cubicBezTo>
                    <a:pt x="11207" y="13970"/>
                    <a:pt x="11198" y="13979"/>
                    <a:pt x="11198" y="13979"/>
                  </a:cubicBezTo>
                  <a:cubicBezTo>
                    <a:pt x="11196" y="13981"/>
                    <a:pt x="11194" y="13982"/>
                    <a:pt x="11192" y="13982"/>
                  </a:cubicBezTo>
                  <a:cubicBezTo>
                    <a:pt x="11185" y="13982"/>
                    <a:pt x="11179" y="13968"/>
                    <a:pt x="11179" y="13960"/>
                  </a:cubicBezTo>
                  <a:cubicBezTo>
                    <a:pt x="11188" y="13960"/>
                    <a:pt x="11188" y="13951"/>
                    <a:pt x="11198" y="13951"/>
                  </a:cubicBezTo>
                  <a:close/>
                  <a:moveTo>
                    <a:pt x="11358" y="13970"/>
                  </a:moveTo>
                  <a:cubicBezTo>
                    <a:pt x="11377" y="13979"/>
                    <a:pt x="11368" y="13998"/>
                    <a:pt x="11358" y="13998"/>
                  </a:cubicBezTo>
                  <a:lnTo>
                    <a:pt x="11358" y="13970"/>
                  </a:lnTo>
                  <a:close/>
                  <a:moveTo>
                    <a:pt x="61487" y="13913"/>
                  </a:moveTo>
                  <a:cubicBezTo>
                    <a:pt x="61497" y="13922"/>
                    <a:pt x="61497" y="13922"/>
                    <a:pt x="61506" y="13922"/>
                  </a:cubicBezTo>
                  <a:lnTo>
                    <a:pt x="61506" y="13932"/>
                  </a:lnTo>
                  <a:cubicBezTo>
                    <a:pt x="61497" y="13932"/>
                    <a:pt x="61487" y="13941"/>
                    <a:pt x="61487" y="13941"/>
                  </a:cubicBezTo>
                  <a:cubicBezTo>
                    <a:pt x="61468" y="13951"/>
                    <a:pt x="61459" y="13960"/>
                    <a:pt x="61459" y="13979"/>
                  </a:cubicBezTo>
                  <a:cubicBezTo>
                    <a:pt x="61449" y="13979"/>
                    <a:pt x="61449" y="13988"/>
                    <a:pt x="61449" y="13988"/>
                  </a:cubicBezTo>
                  <a:cubicBezTo>
                    <a:pt x="61440" y="13998"/>
                    <a:pt x="61430" y="14007"/>
                    <a:pt x="61421" y="14007"/>
                  </a:cubicBezTo>
                  <a:cubicBezTo>
                    <a:pt x="61421" y="14007"/>
                    <a:pt x="61411" y="13998"/>
                    <a:pt x="61402" y="13988"/>
                  </a:cubicBezTo>
                  <a:cubicBezTo>
                    <a:pt x="61385" y="13963"/>
                    <a:pt x="61407" y="13921"/>
                    <a:pt x="61439" y="13921"/>
                  </a:cubicBezTo>
                  <a:cubicBezTo>
                    <a:pt x="61443" y="13921"/>
                    <a:pt x="61446" y="13921"/>
                    <a:pt x="61449" y="13922"/>
                  </a:cubicBezTo>
                  <a:cubicBezTo>
                    <a:pt x="61459" y="13913"/>
                    <a:pt x="61478" y="13913"/>
                    <a:pt x="61487" y="13913"/>
                  </a:cubicBezTo>
                  <a:close/>
                  <a:moveTo>
                    <a:pt x="61213" y="13988"/>
                  </a:moveTo>
                  <a:cubicBezTo>
                    <a:pt x="61213" y="13998"/>
                    <a:pt x="61213" y="14007"/>
                    <a:pt x="61222" y="14007"/>
                  </a:cubicBezTo>
                  <a:cubicBezTo>
                    <a:pt x="61222" y="14017"/>
                    <a:pt x="61213" y="14017"/>
                    <a:pt x="61213" y="14017"/>
                  </a:cubicBezTo>
                  <a:lnTo>
                    <a:pt x="61203" y="14017"/>
                  </a:lnTo>
                  <a:cubicBezTo>
                    <a:pt x="61203" y="14007"/>
                    <a:pt x="61203" y="13998"/>
                    <a:pt x="61203" y="13998"/>
                  </a:cubicBezTo>
                  <a:lnTo>
                    <a:pt x="61213" y="13988"/>
                  </a:lnTo>
                  <a:close/>
                  <a:moveTo>
                    <a:pt x="11415" y="14007"/>
                  </a:moveTo>
                  <a:lnTo>
                    <a:pt x="11425" y="14026"/>
                  </a:lnTo>
                  <a:cubicBezTo>
                    <a:pt x="11406" y="14026"/>
                    <a:pt x="11406" y="14017"/>
                    <a:pt x="11406" y="14017"/>
                  </a:cubicBezTo>
                  <a:cubicBezTo>
                    <a:pt x="11406" y="14007"/>
                    <a:pt x="11415" y="14007"/>
                    <a:pt x="11415" y="14007"/>
                  </a:cubicBezTo>
                  <a:close/>
                  <a:moveTo>
                    <a:pt x="61487" y="13979"/>
                  </a:moveTo>
                  <a:cubicBezTo>
                    <a:pt x="61497" y="13979"/>
                    <a:pt x="61497" y="13988"/>
                    <a:pt x="61497" y="13988"/>
                  </a:cubicBezTo>
                  <a:cubicBezTo>
                    <a:pt x="61506" y="13998"/>
                    <a:pt x="61506" y="14007"/>
                    <a:pt x="61506" y="14017"/>
                  </a:cubicBezTo>
                  <a:cubicBezTo>
                    <a:pt x="61515" y="14017"/>
                    <a:pt x="61515" y="14026"/>
                    <a:pt x="61515" y="14026"/>
                  </a:cubicBezTo>
                  <a:lnTo>
                    <a:pt x="61497" y="14026"/>
                  </a:lnTo>
                  <a:cubicBezTo>
                    <a:pt x="61487" y="14017"/>
                    <a:pt x="61487" y="14007"/>
                    <a:pt x="61478" y="13988"/>
                  </a:cubicBezTo>
                  <a:lnTo>
                    <a:pt x="61487" y="13979"/>
                  </a:lnTo>
                  <a:close/>
                  <a:moveTo>
                    <a:pt x="11813" y="14007"/>
                  </a:moveTo>
                  <a:lnTo>
                    <a:pt x="11813" y="14007"/>
                  </a:lnTo>
                  <a:cubicBezTo>
                    <a:pt x="11832" y="14017"/>
                    <a:pt x="11832" y="14026"/>
                    <a:pt x="11832" y="14036"/>
                  </a:cubicBezTo>
                  <a:lnTo>
                    <a:pt x="11813" y="14007"/>
                  </a:lnTo>
                  <a:close/>
                  <a:moveTo>
                    <a:pt x="61307" y="13988"/>
                  </a:moveTo>
                  <a:cubicBezTo>
                    <a:pt x="61326" y="13988"/>
                    <a:pt x="61336" y="13988"/>
                    <a:pt x="61355" y="13998"/>
                  </a:cubicBezTo>
                  <a:cubicBezTo>
                    <a:pt x="61364" y="13998"/>
                    <a:pt x="61364" y="14007"/>
                    <a:pt x="61355" y="14017"/>
                  </a:cubicBezTo>
                  <a:cubicBezTo>
                    <a:pt x="61345" y="14017"/>
                    <a:pt x="61326" y="14026"/>
                    <a:pt x="61317" y="14036"/>
                  </a:cubicBezTo>
                  <a:lnTo>
                    <a:pt x="61317" y="14026"/>
                  </a:lnTo>
                  <a:cubicBezTo>
                    <a:pt x="61288" y="14026"/>
                    <a:pt x="61279" y="14017"/>
                    <a:pt x="61288" y="13998"/>
                  </a:cubicBezTo>
                  <a:cubicBezTo>
                    <a:pt x="61288" y="13988"/>
                    <a:pt x="61298" y="13988"/>
                    <a:pt x="61307" y="13988"/>
                  </a:cubicBezTo>
                  <a:close/>
                  <a:moveTo>
                    <a:pt x="62235" y="14007"/>
                  </a:moveTo>
                  <a:lnTo>
                    <a:pt x="62254" y="14036"/>
                  </a:lnTo>
                  <a:lnTo>
                    <a:pt x="62225" y="14036"/>
                  </a:lnTo>
                  <a:cubicBezTo>
                    <a:pt x="62225" y="14026"/>
                    <a:pt x="62225" y="14017"/>
                    <a:pt x="62225" y="14007"/>
                  </a:cubicBezTo>
                  <a:close/>
                  <a:moveTo>
                    <a:pt x="60880" y="14022"/>
                  </a:moveTo>
                  <a:cubicBezTo>
                    <a:pt x="60887" y="14022"/>
                    <a:pt x="60893" y="14029"/>
                    <a:pt x="60900" y="14036"/>
                  </a:cubicBezTo>
                  <a:cubicBezTo>
                    <a:pt x="60891" y="14045"/>
                    <a:pt x="60881" y="14045"/>
                    <a:pt x="60872" y="14045"/>
                  </a:cubicBezTo>
                  <a:cubicBezTo>
                    <a:pt x="60862" y="14045"/>
                    <a:pt x="60862" y="14036"/>
                    <a:pt x="60862" y="14036"/>
                  </a:cubicBezTo>
                  <a:cubicBezTo>
                    <a:pt x="60862" y="14036"/>
                    <a:pt x="60862" y="14026"/>
                    <a:pt x="60872" y="14026"/>
                  </a:cubicBezTo>
                  <a:cubicBezTo>
                    <a:pt x="60875" y="14024"/>
                    <a:pt x="60877" y="14022"/>
                    <a:pt x="60880" y="14022"/>
                  </a:cubicBezTo>
                  <a:close/>
                  <a:moveTo>
                    <a:pt x="63172" y="13988"/>
                  </a:moveTo>
                  <a:cubicBezTo>
                    <a:pt x="63191" y="13988"/>
                    <a:pt x="63181" y="14007"/>
                    <a:pt x="63181" y="14017"/>
                  </a:cubicBezTo>
                  <a:cubicBezTo>
                    <a:pt x="63181" y="14026"/>
                    <a:pt x="63172" y="14036"/>
                    <a:pt x="63172" y="14045"/>
                  </a:cubicBezTo>
                  <a:cubicBezTo>
                    <a:pt x="63162" y="14045"/>
                    <a:pt x="63153" y="14036"/>
                    <a:pt x="63162" y="14017"/>
                  </a:cubicBezTo>
                  <a:cubicBezTo>
                    <a:pt x="63162" y="14007"/>
                    <a:pt x="63162" y="13998"/>
                    <a:pt x="63172" y="13988"/>
                  </a:cubicBezTo>
                  <a:close/>
                  <a:moveTo>
                    <a:pt x="64440" y="14007"/>
                  </a:moveTo>
                  <a:cubicBezTo>
                    <a:pt x="64450" y="14026"/>
                    <a:pt x="64459" y="14026"/>
                    <a:pt x="64469" y="14036"/>
                  </a:cubicBezTo>
                  <a:cubicBezTo>
                    <a:pt x="64469" y="14036"/>
                    <a:pt x="64469" y="14045"/>
                    <a:pt x="64469" y="14045"/>
                  </a:cubicBezTo>
                  <a:cubicBezTo>
                    <a:pt x="64459" y="14036"/>
                    <a:pt x="64450" y="14036"/>
                    <a:pt x="64440" y="14026"/>
                  </a:cubicBezTo>
                  <a:cubicBezTo>
                    <a:pt x="64440" y="14017"/>
                    <a:pt x="64440" y="14017"/>
                    <a:pt x="64440" y="14007"/>
                  </a:cubicBezTo>
                  <a:close/>
                  <a:moveTo>
                    <a:pt x="11188" y="13988"/>
                  </a:moveTo>
                  <a:cubicBezTo>
                    <a:pt x="11188" y="13998"/>
                    <a:pt x="11198" y="13998"/>
                    <a:pt x="11198" y="13998"/>
                  </a:cubicBezTo>
                  <a:cubicBezTo>
                    <a:pt x="11198" y="14005"/>
                    <a:pt x="11202" y="14011"/>
                    <a:pt x="11208" y="14011"/>
                  </a:cubicBezTo>
                  <a:cubicBezTo>
                    <a:pt x="11211" y="14011"/>
                    <a:pt x="11214" y="14010"/>
                    <a:pt x="11216" y="14007"/>
                  </a:cubicBezTo>
                  <a:cubicBezTo>
                    <a:pt x="11216" y="14007"/>
                    <a:pt x="11226" y="14017"/>
                    <a:pt x="11226" y="14017"/>
                  </a:cubicBezTo>
                  <a:cubicBezTo>
                    <a:pt x="11226" y="14026"/>
                    <a:pt x="11226" y="14036"/>
                    <a:pt x="11216" y="14045"/>
                  </a:cubicBezTo>
                  <a:cubicBezTo>
                    <a:pt x="11210" y="14049"/>
                    <a:pt x="11201" y="14051"/>
                    <a:pt x="11193" y="14051"/>
                  </a:cubicBezTo>
                  <a:cubicBezTo>
                    <a:pt x="11179" y="14051"/>
                    <a:pt x="11166" y="14044"/>
                    <a:pt x="11160" y="14026"/>
                  </a:cubicBezTo>
                  <a:cubicBezTo>
                    <a:pt x="11169" y="14026"/>
                    <a:pt x="11169" y="14007"/>
                    <a:pt x="11169" y="13998"/>
                  </a:cubicBezTo>
                  <a:cubicBezTo>
                    <a:pt x="11169" y="13988"/>
                    <a:pt x="11179" y="13988"/>
                    <a:pt x="11179" y="13988"/>
                  </a:cubicBezTo>
                  <a:close/>
                  <a:moveTo>
                    <a:pt x="60957" y="13960"/>
                  </a:moveTo>
                  <a:lnTo>
                    <a:pt x="60957" y="14007"/>
                  </a:lnTo>
                  <a:cubicBezTo>
                    <a:pt x="60957" y="14017"/>
                    <a:pt x="60957" y="14026"/>
                    <a:pt x="60976" y="14036"/>
                  </a:cubicBezTo>
                  <a:cubicBezTo>
                    <a:pt x="60976" y="14036"/>
                    <a:pt x="60976" y="14045"/>
                    <a:pt x="60976" y="14045"/>
                  </a:cubicBezTo>
                  <a:cubicBezTo>
                    <a:pt x="60976" y="14045"/>
                    <a:pt x="60966" y="14045"/>
                    <a:pt x="60957" y="14055"/>
                  </a:cubicBezTo>
                  <a:cubicBezTo>
                    <a:pt x="60948" y="14055"/>
                    <a:pt x="60938" y="14045"/>
                    <a:pt x="60929" y="14045"/>
                  </a:cubicBezTo>
                  <a:cubicBezTo>
                    <a:pt x="60929" y="14045"/>
                    <a:pt x="60919" y="14036"/>
                    <a:pt x="60919" y="14036"/>
                  </a:cubicBezTo>
                  <a:cubicBezTo>
                    <a:pt x="60910" y="14026"/>
                    <a:pt x="60910" y="14017"/>
                    <a:pt x="60900" y="14007"/>
                  </a:cubicBezTo>
                  <a:cubicBezTo>
                    <a:pt x="60891" y="14007"/>
                    <a:pt x="60881" y="13998"/>
                    <a:pt x="60881" y="13988"/>
                  </a:cubicBezTo>
                  <a:cubicBezTo>
                    <a:pt x="60888" y="13982"/>
                    <a:pt x="60895" y="13975"/>
                    <a:pt x="60901" y="13975"/>
                  </a:cubicBezTo>
                  <a:cubicBezTo>
                    <a:pt x="60904" y="13975"/>
                    <a:pt x="60907" y="13976"/>
                    <a:pt x="60910" y="13979"/>
                  </a:cubicBezTo>
                  <a:cubicBezTo>
                    <a:pt x="60916" y="13979"/>
                    <a:pt x="60922" y="13983"/>
                    <a:pt x="60929" y="13983"/>
                  </a:cubicBezTo>
                  <a:cubicBezTo>
                    <a:pt x="60932" y="13983"/>
                    <a:pt x="60935" y="13982"/>
                    <a:pt x="60938" y="13979"/>
                  </a:cubicBezTo>
                  <a:cubicBezTo>
                    <a:pt x="60948" y="13979"/>
                    <a:pt x="60948" y="13970"/>
                    <a:pt x="60957" y="13960"/>
                  </a:cubicBezTo>
                  <a:close/>
                  <a:moveTo>
                    <a:pt x="63671" y="14035"/>
                  </a:moveTo>
                  <a:cubicBezTo>
                    <a:pt x="63678" y="14035"/>
                    <a:pt x="63685" y="14038"/>
                    <a:pt x="63692" y="14045"/>
                  </a:cubicBezTo>
                  <a:lnTo>
                    <a:pt x="63645" y="14055"/>
                  </a:lnTo>
                  <a:cubicBezTo>
                    <a:pt x="63651" y="14043"/>
                    <a:pt x="63660" y="14035"/>
                    <a:pt x="63671" y="14035"/>
                  </a:cubicBezTo>
                  <a:close/>
                  <a:moveTo>
                    <a:pt x="64412" y="14036"/>
                  </a:moveTo>
                  <a:lnTo>
                    <a:pt x="64412" y="14036"/>
                  </a:lnTo>
                  <a:cubicBezTo>
                    <a:pt x="64431" y="14045"/>
                    <a:pt x="64450" y="14055"/>
                    <a:pt x="64459" y="14064"/>
                  </a:cubicBezTo>
                  <a:cubicBezTo>
                    <a:pt x="64454" y="14067"/>
                    <a:pt x="64450" y="14068"/>
                    <a:pt x="64445" y="14068"/>
                  </a:cubicBezTo>
                  <a:cubicBezTo>
                    <a:pt x="64431" y="14068"/>
                    <a:pt x="64419" y="14057"/>
                    <a:pt x="64412" y="14036"/>
                  </a:cubicBezTo>
                  <a:close/>
                  <a:moveTo>
                    <a:pt x="64052" y="13927"/>
                  </a:moveTo>
                  <a:cubicBezTo>
                    <a:pt x="64055" y="13927"/>
                    <a:pt x="64058" y="13929"/>
                    <a:pt x="64062" y="13932"/>
                  </a:cubicBezTo>
                  <a:cubicBezTo>
                    <a:pt x="64071" y="13932"/>
                    <a:pt x="64071" y="13951"/>
                    <a:pt x="64062" y="13960"/>
                  </a:cubicBezTo>
                  <a:cubicBezTo>
                    <a:pt x="64062" y="13960"/>
                    <a:pt x="64052" y="13960"/>
                    <a:pt x="64052" y="13970"/>
                  </a:cubicBezTo>
                  <a:cubicBezTo>
                    <a:pt x="64043" y="13979"/>
                    <a:pt x="64043" y="13998"/>
                    <a:pt x="64062" y="14007"/>
                  </a:cubicBezTo>
                  <a:cubicBezTo>
                    <a:pt x="64043" y="14026"/>
                    <a:pt x="64014" y="14045"/>
                    <a:pt x="63995" y="14064"/>
                  </a:cubicBezTo>
                  <a:lnTo>
                    <a:pt x="63957" y="14064"/>
                  </a:lnTo>
                  <a:cubicBezTo>
                    <a:pt x="63951" y="14064"/>
                    <a:pt x="63945" y="14068"/>
                    <a:pt x="63941" y="14068"/>
                  </a:cubicBezTo>
                  <a:cubicBezTo>
                    <a:pt x="63940" y="14068"/>
                    <a:pt x="63939" y="14067"/>
                    <a:pt x="63939" y="14064"/>
                  </a:cubicBezTo>
                  <a:cubicBezTo>
                    <a:pt x="63939" y="14045"/>
                    <a:pt x="63939" y="14045"/>
                    <a:pt x="63948" y="14045"/>
                  </a:cubicBezTo>
                  <a:lnTo>
                    <a:pt x="63957" y="14045"/>
                  </a:lnTo>
                  <a:cubicBezTo>
                    <a:pt x="63948" y="14026"/>
                    <a:pt x="63929" y="14017"/>
                    <a:pt x="63920" y="14007"/>
                  </a:cubicBezTo>
                  <a:cubicBezTo>
                    <a:pt x="63901" y="14007"/>
                    <a:pt x="63891" y="13998"/>
                    <a:pt x="63882" y="13979"/>
                  </a:cubicBezTo>
                  <a:cubicBezTo>
                    <a:pt x="63891" y="13970"/>
                    <a:pt x="63910" y="13960"/>
                    <a:pt x="63929" y="13960"/>
                  </a:cubicBezTo>
                  <a:lnTo>
                    <a:pt x="63957" y="13960"/>
                  </a:lnTo>
                  <a:cubicBezTo>
                    <a:pt x="63965" y="13963"/>
                    <a:pt x="63972" y="13964"/>
                    <a:pt x="63978" y="13964"/>
                  </a:cubicBezTo>
                  <a:cubicBezTo>
                    <a:pt x="63996" y="13964"/>
                    <a:pt x="64010" y="13955"/>
                    <a:pt x="64024" y="13941"/>
                  </a:cubicBezTo>
                  <a:cubicBezTo>
                    <a:pt x="64033" y="13941"/>
                    <a:pt x="64033" y="13932"/>
                    <a:pt x="64033" y="13932"/>
                  </a:cubicBezTo>
                  <a:cubicBezTo>
                    <a:pt x="64040" y="13932"/>
                    <a:pt x="64046" y="13927"/>
                    <a:pt x="64052" y="13927"/>
                  </a:cubicBezTo>
                  <a:close/>
                  <a:moveTo>
                    <a:pt x="60673" y="14038"/>
                  </a:moveTo>
                  <a:cubicBezTo>
                    <a:pt x="60678" y="14038"/>
                    <a:pt x="60682" y="14041"/>
                    <a:pt x="60682" y="14045"/>
                  </a:cubicBezTo>
                  <a:cubicBezTo>
                    <a:pt x="60692" y="14055"/>
                    <a:pt x="60701" y="14064"/>
                    <a:pt x="60711" y="14064"/>
                  </a:cubicBezTo>
                  <a:cubicBezTo>
                    <a:pt x="60711" y="14075"/>
                    <a:pt x="60708" y="14080"/>
                    <a:pt x="60703" y="14080"/>
                  </a:cubicBezTo>
                  <a:cubicBezTo>
                    <a:pt x="60700" y="14080"/>
                    <a:pt x="60696" y="14078"/>
                    <a:pt x="60692" y="14074"/>
                  </a:cubicBezTo>
                  <a:cubicBezTo>
                    <a:pt x="60682" y="14064"/>
                    <a:pt x="60682" y="14055"/>
                    <a:pt x="60673" y="14045"/>
                  </a:cubicBezTo>
                  <a:cubicBezTo>
                    <a:pt x="60673" y="14055"/>
                    <a:pt x="60673" y="14055"/>
                    <a:pt x="60664" y="14055"/>
                  </a:cubicBezTo>
                  <a:cubicBezTo>
                    <a:pt x="60664" y="14055"/>
                    <a:pt x="60664" y="14055"/>
                    <a:pt x="60654" y="14064"/>
                  </a:cubicBezTo>
                  <a:cubicBezTo>
                    <a:pt x="60654" y="14055"/>
                    <a:pt x="60654" y="14055"/>
                    <a:pt x="60664" y="14045"/>
                  </a:cubicBezTo>
                  <a:cubicBezTo>
                    <a:pt x="60664" y="14041"/>
                    <a:pt x="60668" y="14038"/>
                    <a:pt x="60673" y="14038"/>
                  </a:cubicBezTo>
                  <a:close/>
                  <a:moveTo>
                    <a:pt x="63675" y="14057"/>
                  </a:moveTo>
                  <a:cubicBezTo>
                    <a:pt x="63681" y="14057"/>
                    <a:pt x="63688" y="14059"/>
                    <a:pt x="63692" y="14064"/>
                  </a:cubicBezTo>
                  <a:cubicBezTo>
                    <a:pt x="63692" y="14064"/>
                    <a:pt x="63692" y="14074"/>
                    <a:pt x="63692" y="14074"/>
                  </a:cubicBezTo>
                  <a:cubicBezTo>
                    <a:pt x="63689" y="14078"/>
                    <a:pt x="63685" y="14080"/>
                    <a:pt x="63681" y="14080"/>
                  </a:cubicBezTo>
                  <a:cubicBezTo>
                    <a:pt x="63675" y="14080"/>
                    <a:pt x="63670" y="14075"/>
                    <a:pt x="63664" y="14064"/>
                  </a:cubicBezTo>
                  <a:cubicBezTo>
                    <a:pt x="63664" y="14059"/>
                    <a:pt x="63669" y="14057"/>
                    <a:pt x="63675" y="14057"/>
                  </a:cubicBezTo>
                  <a:close/>
                  <a:moveTo>
                    <a:pt x="11093" y="14026"/>
                  </a:moveTo>
                  <a:cubicBezTo>
                    <a:pt x="11093" y="14045"/>
                    <a:pt x="11084" y="14074"/>
                    <a:pt x="11074" y="14093"/>
                  </a:cubicBezTo>
                  <a:cubicBezTo>
                    <a:pt x="11074" y="14083"/>
                    <a:pt x="11065" y="14074"/>
                    <a:pt x="11065" y="14064"/>
                  </a:cubicBezTo>
                  <a:cubicBezTo>
                    <a:pt x="11074" y="14064"/>
                    <a:pt x="11084" y="14055"/>
                    <a:pt x="11084" y="14036"/>
                  </a:cubicBezTo>
                  <a:cubicBezTo>
                    <a:pt x="11084" y="14036"/>
                    <a:pt x="11084" y="14026"/>
                    <a:pt x="11093" y="14026"/>
                  </a:cubicBezTo>
                  <a:close/>
                  <a:moveTo>
                    <a:pt x="61411" y="14036"/>
                  </a:moveTo>
                  <a:cubicBezTo>
                    <a:pt x="61440" y="14045"/>
                    <a:pt x="61459" y="14064"/>
                    <a:pt x="61487" y="14083"/>
                  </a:cubicBezTo>
                  <a:cubicBezTo>
                    <a:pt x="61494" y="14090"/>
                    <a:pt x="61491" y="14097"/>
                    <a:pt x="61485" y="14097"/>
                  </a:cubicBezTo>
                  <a:cubicBezTo>
                    <a:pt x="61483" y="14097"/>
                    <a:pt x="61480" y="14095"/>
                    <a:pt x="61478" y="14093"/>
                  </a:cubicBezTo>
                  <a:cubicBezTo>
                    <a:pt x="61459" y="14093"/>
                    <a:pt x="61430" y="14083"/>
                    <a:pt x="61411" y="14074"/>
                  </a:cubicBezTo>
                  <a:cubicBezTo>
                    <a:pt x="61402" y="14074"/>
                    <a:pt x="61402" y="14055"/>
                    <a:pt x="61402" y="14045"/>
                  </a:cubicBezTo>
                  <a:lnTo>
                    <a:pt x="61411" y="14036"/>
                  </a:lnTo>
                  <a:close/>
                  <a:moveTo>
                    <a:pt x="60550" y="13922"/>
                  </a:moveTo>
                  <a:cubicBezTo>
                    <a:pt x="60569" y="13932"/>
                    <a:pt x="60578" y="13941"/>
                    <a:pt x="60588" y="13960"/>
                  </a:cubicBezTo>
                  <a:cubicBezTo>
                    <a:pt x="60578" y="13970"/>
                    <a:pt x="60588" y="13988"/>
                    <a:pt x="60588" y="14007"/>
                  </a:cubicBezTo>
                  <a:lnTo>
                    <a:pt x="60597" y="13998"/>
                  </a:lnTo>
                  <a:lnTo>
                    <a:pt x="60607" y="13998"/>
                  </a:lnTo>
                  <a:cubicBezTo>
                    <a:pt x="60597" y="14007"/>
                    <a:pt x="60597" y="14007"/>
                    <a:pt x="60597" y="14017"/>
                  </a:cubicBezTo>
                  <a:cubicBezTo>
                    <a:pt x="60588" y="14026"/>
                    <a:pt x="60588" y="14036"/>
                    <a:pt x="60597" y="14045"/>
                  </a:cubicBezTo>
                  <a:cubicBezTo>
                    <a:pt x="60616" y="14074"/>
                    <a:pt x="60635" y="14093"/>
                    <a:pt x="60664" y="14102"/>
                  </a:cubicBezTo>
                  <a:cubicBezTo>
                    <a:pt x="60658" y="14105"/>
                    <a:pt x="60653" y="14106"/>
                    <a:pt x="60646" y="14106"/>
                  </a:cubicBezTo>
                  <a:cubicBezTo>
                    <a:pt x="60606" y="14106"/>
                    <a:pt x="60546" y="14057"/>
                    <a:pt x="60522" y="14007"/>
                  </a:cubicBezTo>
                  <a:lnTo>
                    <a:pt x="60522" y="14007"/>
                  </a:lnTo>
                  <a:lnTo>
                    <a:pt x="60540" y="14017"/>
                  </a:lnTo>
                  <a:cubicBezTo>
                    <a:pt x="60550" y="14007"/>
                    <a:pt x="60550" y="13988"/>
                    <a:pt x="60540" y="13979"/>
                  </a:cubicBezTo>
                  <a:cubicBezTo>
                    <a:pt x="60531" y="13979"/>
                    <a:pt x="60531" y="13970"/>
                    <a:pt x="60531" y="13970"/>
                  </a:cubicBezTo>
                  <a:cubicBezTo>
                    <a:pt x="60540" y="13951"/>
                    <a:pt x="60550" y="13932"/>
                    <a:pt x="60550" y="13922"/>
                  </a:cubicBezTo>
                  <a:close/>
                  <a:moveTo>
                    <a:pt x="11169" y="14093"/>
                  </a:moveTo>
                  <a:lnTo>
                    <a:pt x="11169" y="14093"/>
                  </a:lnTo>
                  <a:cubicBezTo>
                    <a:pt x="11164" y="14104"/>
                    <a:pt x="11158" y="14108"/>
                    <a:pt x="11151" y="14108"/>
                  </a:cubicBezTo>
                  <a:cubicBezTo>
                    <a:pt x="11145" y="14108"/>
                    <a:pt x="11139" y="14106"/>
                    <a:pt x="11131" y="14102"/>
                  </a:cubicBezTo>
                  <a:lnTo>
                    <a:pt x="11169" y="14093"/>
                  </a:lnTo>
                  <a:close/>
                  <a:moveTo>
                    <a:pt x="61023" y="14074"/>
                  </a:moveTo>
                  <a:cubicBezTo>
                    <a:pt x="61052" y="14074"/>
                    <a:pt x="61071" y="14093"/>
                    <a:pt x="61071" y="14112"/>
                  </a:cubicBezTo>
                  <a:cubicBezTo>
                    <a:pt x="61061" y="14102"/>
                    <a:pt x="61042" y="14102"/>
                    <a:pt x="61033" y="14093"/>
                  </a:cubicBezTo>
                  <a:cubicBezTo>
                    <a:pt x="61023" y="14093"/>
                    <a:pt x="61023" y="14083"/>
                    <a:pt x="61023" y="14074"/>
                  </a:cubicBezTo>
                  <a:close/>
                  <a:moveTo>
                    <a:pt x="61336" y="14093"/>
                  </a:moveTo>
                  <a:cubicBezTo>
                    <a:pt x="61336" y="14102"/>
                    <a:pt x="61326" y="14102"/>
                    <a:pt x="61326" y="14112"/>
                  </a:cubicBezTo>
                  <a:cubicBezTo>
                    <a:pt x="61317" y="14112"/>
                    <a:pt x="61317" y="14102"/>
                    <a:pt x="61317" y="14102"/>
                  </a:cubicBezTo>
                  <a:cubicBezTo>
                    <a:pt x="61317" y="14102"/>
                    <a:pt x="61317" y="14093"/>
                    <a:pt x="61326" y="14093"/>
                  </a:cubicBezTo>
                  <a:close/>
                  <a:moveTo>
                    <a:pt x="60845" y="14089"/>
                  </a:moveTo>
                  <a:cubicBezTo>
                    <a:pt x="60857" y="14089"/>
                    <a:pt x="60874" y="14098"/>
                    <a:pt x="60881" y="14112"/>
                  </a:cubicBezTo>
                  <a:cubicBezTo>
                    <a:pt x="60862" y="14121"/>
                    <a:pt x="60853" y="14121"/>
                    <a:pt x="60834" y="14121"/>
                  </a:cubicBezTo>
                  <a:cubicBezTo>
                    <a:pt x="60824" y="14112"/>
                    <a:pt x="60824" y="14102"/>
                    <a:pt x="60834" y="14093"/>
                  </a:cubicBezTo>
                  <a:cubicBezTo>
                    <a:pt x="60836" y="14090"/>
                    <a:pt x="60840" y="14089"/>
                    <a:pt x="60845" y="14089"/>
                  </a:cubicBezTo>
                  <a:close/>
                  <a:moveTo>
                    <a:pt x="62803" y="14093"/>
                  </a:moveTo>
                  <a:cubicBezTo>
                    <a:pt x="62812" y="14102"/>
                    <a:pt x="62812" y="14102"/>
                    <a:pt x="62822" y="14102"/>
                  </a:cubicBezTo>
                  <a:cubicBezTo>
                    <a:pt x="62831" y="14112"/>
                    <a:pt x="62831" y="14112"/>
                    <a:pt x="62831" y="14112"/>
                  </a:cubicBezTo>
                  <a:cubicBezTo>
                    <a:pt x="62822" y="14121"/>
                    <a:pt x="62822" y="14121"/>
                    <a:pt x="62822" y="14121"/>
                  </a:cubicBezTo>
                  <a:cubicBezTo>
                    <a:pt x="62812" y="14112"/>
                    <a:pt x="62803" y="14112"/>
                    <a:pt x="62793" y="14102"/>
                  </a:cubicBezTo>
                  <a:lnTo>
                    <a:pt x="62803" y="14093"/>
                  </a:lnTo>
                  <a:close/>
                  <a:moveTo>
                    <a:pt x="63569" y="14090"/>
                  </a:moveTo>
                  <a:cubicBezTo>
                    <a:pt x="63572" y="14090"/>
                    <a:pt x="63575" y="14091"/>
                    <a:pt x="63579" y="14093"/>
                  </a:cubicBezTo>
                  <a:cubicBezTo>
                    <a:pt x="63569" y="14112"/>
                    <a:pt x="63550" y="14121"/>
                    <a:pt x="63532" y="14121"/>
                  </a:cubicBezTo>
                  <a:cubicBezTo>
                    <a:pt x="63539" y="14106"/>
                    <a:pt x="63553" y="14090"/>
                    <a:pt x="63569" y="14090"/>
                  </a:cubicBezTo>
                  <a:close/>
                  <a:moveTo>
                    <a:pt x="11765" y="14102"/>
                  </a:moveTo>
                  <a:lnTo>
                    <a:pt x="11775" y="14130"/>
                  </a:lnTo>
                  <a:lnTo>
                    <a:pt x="11765" y="14130"/>
                  </a:lnTo>
                  <a:cubicBezTo>
                    <a:pt x="11765" y="14121"/>
                    <a:pt x="11765" y="14112"/>
                    <a:pt x="11765" y="14102"/>
                  </a:cubicBezTo>
                  <a:close/>
                  <a:moveTo>
                    <a:pt x="63484" y="14074"/>
                  </a:moveTo>
                  <a:cubicBezTo>
                    <a:pt x="63494" y="14074"/>
                    <a:pt x="63503" y="14074"/>
                    <a:pt x="63513" y="14083"/>
                  </a:cubicBezTo>
                  <a:cubicBezTo>
                    <a:pt x="63503" y="14112"/>
                    <a:pt x="63475" y="14130"/>
                    <a:pt x="63446" y="14130"/>
                  </a:cubicBezTo>
                  <a:cubicBezTo>
                    <a:pt x="63437" y="14121"/>
                    <a:pt x="63437" y="14102"/>
                    <a:pt x="63427" y="14093"/>
                  </a:cubicBezTo>
                  <a:cubicBezTo>
                    <a:pt x="63437" y="14083"/>
                    <a:pt x="63437" y="14074"/>
                    <a:pt x="63446" y="14074"/>
                  </a:cubicBezTo>
                  <a:close/>
                  <a:moveTo>
                    <a:pt x="60559" y="14112"/>
                  </a:moveTo>
                  <a:lnTo>
                    <a:pt x="60578" y="14130"/>
                  </a:lnTo>
                  <a:cubicBezTo>
                    <a:pt x="60569" y="14130"/>
                    <a:pt x="60569" y="14140"/>
                    <a:pt x="60559" y="14140"/>
                  </a:cubicBezTo>
                  <a:cubicBezTo>
                    <a:pt x="60559" y="14140"/>
                    <a:pt x="60550" y="14140"/>
                    <a:pt x="60550" y="14130"/>
                  </a:cubicBezTo>
                  <a:lnTo>
                    <a:pt x="60559" y="14112"/>
                  </a:lnTo>
                  <a:close/>
                  <a:moveTo>
                    <a:pt x="62396" y="13487"/>
                  </a:moveTo>
                  <a:lnTo>
                    <a:pt x="62367" y="13525"/>
                  </a:lnTo>
                  <a:lnTo>
                    <a:pt x="62386" y="13515"/>
                  </a:lnTo>
                  <a:cubicBezTo>
                    <a:pt x="62405" y="13506"/>
                    <a:pt x="62415" y="13496"/>
                    <a:pt x="62434" y="13496"/>
                  </a:cubicBezTo>
                  <a:cubicBezTo>
                    <a:pt x="62434" y="13493"/>
                    <a:pt x="62436" y="13492"/>
                    <a:pt x="62438" y="13492"/>
                  </a:cubicBezTo>
                  <a:cubicBezTo>
                    <a:pt x="62444" y="13492"/>
                    <a:pt x="62453" y="13496"/>
                    <a:pt x="62453" y="13496"/>
                  </a:cubicBezTo>
                  <a:cubicBezTo>
                    <a:pt x="62453" y="13515"/>
                    <a:pt x="62453" y="13525"/>
                    <a:pt x="62453" y="13534"/>
                  </a:cubicBezTo>
                  <a:lnTo>
                    <a:pt x="62443" y="13534"/>
                  </a:lnTo>
                  <a:cubicBezTo>
                    <a:pt x="62453" y="13553"/>
                    <a:pt x="62434" y="13563"/>
                    <a:pt x="62424" y="13572"/>
                  </a:cubicBezTo>
                  <a:cubicBezTo>
                    <a:pt x="62434" y="13577"/>
                    <a:pt x="62443" y="13579"/>
                    <a:pt x="62453" y="13579"/>
                  </a:cubicBezTo>
                  <a:cubicBezTo>
                    <a:pt x="62462" y="13579"/>
                    <a:pt x="62471" y="13577"/>
                    <a:pt x="62481" y="13572"/>
                  </a:cubicBezTo>
                  <a:lnTo>
                    <a:pt x="62481" y="13572"/>
                  </a:lnTo>
                  <a:cubicBezTo>
                    <a:pt x="62453" y="13619"/>
                    <a:pt x="62443" y="13667"/>
                    <a:pt x="62434" y="13714"/>
                  </a:cubicBezTo>
                  <a:cubicBezTo>
                    <a:pt x="62434" y="13723"/>
                    <a:pt x="62434" y="13742"/>
                    <a:pt x="62434" y="13752"/>
                  </a:cubicBezTo>
                  <a:cubicBezTo>
                    <a:pt x="62434" y="13761"/>
                    <a:pt x="62434" y="13761"/>
                    <a:pt x="62434" y="13771"/>
                  </a:cubicBezTo>
                  <a:lnTo>
                    <a:pt x="62443" y="13771"/>
                  </a:lnTo>
                  <a:cubicBezTo>
                    <a:pt x="62443" y="13780"/>
                    <a:pt x="62443" y="13790"/>
                    <a:pt x="62443" y="13799"/>
                  </a:cubicBezTo>
                  <a:cubicBezTo>
                    <a:pt x="62439" y="13803"/>
                    <a:pt x="62435" y="13805"/>
                    <a:pt x="62431" y="13805"/>
                  </a:cubicBezTo>
                  <a:cubicBezTo>
                    <a:pt x="62426" y="13805"/>
                    <a:pt x="62420" y="13801"/>
                    <a:pt x="62415" y="13790"/>
                  </a:cubicBezTo>
                  <a:cubicBezTo>
                    <a:pt x="62415" y="13780"/>
                    <a:pt x="62415" y="13771"/>
                    <a:pt x="62405" y="13771"/>
                  </a:cubicBezTo>
                  <a:cubicBezTo>
                    <a:pt x="62396" y="13771"/>
                    <a:pt x="62396" y="13780"/>
                    <a:pt x="62386" y="13780"/>
                  </a:cubicBezTo>
                  <a:cubicBezTo>
                    <a:pt x="62377" y="13790"/>
                    <a:pt x="62367" y="13809"/>
                    <a:pt x="62367" y="13818"/>
                  </a:cubicBezTo>
                  <a:cubicBezTo>
                    <a:pt x="62367" y="13828"/>
                    <a:pt x="62367" y="13837"/>
                    <a:pt x="62367" y="13847"/>
                  </a:cubicBezTo>
                  <a:cubicBezTo>
                    <a:pt x="62348" y="13847"/>
                    <a:pt x="62339" y="13837"/>
                    <a:pt x="62339" y="13818"/>
                  </a:cubicBezTo>
                  <a:cubicBezTo>
                    <a:pt x="62339" y="13809"/>
                    <a:pt x="62348" y="13790"/>
                    <a:pt x="62348" y="13771"/>
                  </a:cubicBezTo>
                  <a:cubicBezTo>
                    <a:pt x="62348" y="13761"/>
                    <a:pt x="62348" y="13752"/>
                    <a:pt x="62348" y="13742"/>
                  </a:cubicBezTo>
                  <a:lnTo>
                    <a:pt x="62339" y="13742"/>
                  </a:lnTo>
                  <a:cubicBezTo>
                    <a:pt x="62339" y="13752"/>
                    <a:pt x="62329" y="13752"/>
                    <a:pt x="62329" y="13761"/>
                  </a:cubicBezTo>
                  <a:cubicBezTo>
                    <a:pt x="62323" y="13768"/>
                    <a:pt x="62321" y="13775"/>
                    <a:pt x="62317" y="13775"/>
                  </a:cubicBezTo>
                  <a:cubicBezTo>
                    <a:pt x="62315" y="13775"/>
                    <a:pt x="62313" y="13774"/>
                    <a:pt x="62311" y="13771"/>
                  </a:cubicBezTo>
                  <a:cubicBezTo>
                    <a:pt x="62308" y="13768"/>
                    <a:pt x="62304" y="13767"/>
                    <a:pt x="62300" y="13767"/>
                  </a:cubicBezTo>
                  <a:cubicBezTo>
                    <a:pt x="62291" y="13767"/>
                    <a:pt x="62279" y="13774"/>
                    <a:pt x="62273" y="13780"/>
                  </a:cubicBezTo>
                  <a:cubicBezTo>
                    <a:pt x="62273" y="13790"/>
                    <a:pt x="62263" y="13799"/>
                    <a:pt x="62254" y="13799"/>
                  </a:cubicBezTo>
                  <a:cubicBezTo>
                    <a:pt x="62254" y="13799"/>
                    <a:pt x="62244" y="13799"/>
                    <a:pt x="62244" y="13809"/>
                  </a:cubicBezTo>
                  <a:cubicBezTo>
                    <a:pt x="62244" y="13809"/>
                    <a:pt x="62244" y="13818"/>
                    <a:pt x="62235" y="13818"/>
                  </a:cubicBezTo>
                  <a:cubicBezTo>
                    <a:pt x="62235" y="13836"/>
                    <a:pt x="62231" y="13843"/>
                    <a:pt x="62223" y="13843"/>
                  </a:cubicBezTo>
                  <a:cubicBezTo>
                    <a:pt x="62219" y="13843"/>
                    <a:pt x="62213" y="13841"/>
                    <a:pt x="62206" y="13837"/>
                  </a:cubicBezTo>
                  <a:cubicBezTo>
                    <a:pt x="62206" y="13828"/>
                    <a:pt x="62206" y="13828"/>
                    <a:pt x="62197" y="13828"/>
                  </a:cubicBezTo>
                  <a:cubicBezTo>
                    <a:pt x="62197" y="13837"/>
                    <a:pt x="62187" y="13856"/>
                    <a:pt x="62187" y="13865"/>
                  </a:cubicBezTo>
                  <a:cubicBezTo>
                    <a:pt x="62178" y="13865"/>
                    <a:pt x="62169" y="13875"/>
                    <a:pt x="62169" y="13884"/>
                  </a:cubicBezTo>
                  <a:cubicBezTo>
                    <a:pt x="62159" y="13894"/>
                    <a:pt x="62159" y="13894"/>
                    <a:pt x="62159" y="13903"/>
                  </a:cubicBezTo>
                  <a:cubicBezTo>
                    <a:pt x="62150" y="13932"/>
                    <a:pt x="62140" y="13960"/>
                    <a:pt x="62140" y="13988"/>
                  </a:cubicBezTo>
                  <a:cubicBezTo>
                    <a:pt x="62140" y="13988"/>
                    <a:pt x="62131" y="13998"/>
                    <a:pt x="62140" y="13998"/>
                  </a:cubicBezTo>
                  <a:cubicBezTo>
                    <a:pt x="62150" y="14007"/>
                    <a:pt x="62140" y="14026"/>
                    <a:pt x="62131" y="14036"/>
                  </a:cubicBezTo>
                  <a:cubicBezTo>
                    <a:pt x="62121" y="14045"/>
                    <a:pt x="62121" y="14055"/>
                    <a:pt x="62121" y="14055"/>
                  </a:cubicBezTo>
                  <a:cubicBezTo>
                    <a:pt x="62121" y="14064"/>
                    <a:pt x="62121" y="14083"/>
                    <a:pt x="62102" y="14083"/>
                  </a:cubicBezTo>
                  <a:cubicBezTo>
                    <a:pt x="62102" y="14083"/>
                    <a:pt x="62102" y="14093"/>
                    <a:pt x="62102" y="14093"/>
                  </a:cubicBezTo>
                  <a:cubicBezTo>
                    <a:pt x="62102" y="14102"/>
                    <a:pt x="62102" y="14121"/>
                    <a:pt x="62102" y="14130"/>
                  </a:cubicBezTo>
                  <a:cubicBezTo>
                    <a:pt x="62093" y="14130"/>
                    <a:pt x="62093" y="14140"/>
                    <a:pt x="62093" y="14140"/>
                  </a:cubicBezTo>
                  <a:lnTo>
                    <a:pt x="62083" y="14140"/>
                  </a:lnTo>
                  <a:cubicBezTo>
                    <a:pt x="62083" y="14130"/>
                    <a:pt x="62083" y="14112"/>
                    <a:pt x="62083" y="14102"/>
                  </a:cubicBezTo>
                  <a:cubicBezTo>
                    <a:pt x="62083" y="14083"/>
                    <a:pt x="62064" y="14074"/>
                    <a:pt x="62055" y="14074"/>
                  </a:cubicBezTo>
                  <a:lnTo>
                    <a:pt x="62074" y="14045"/>
                  </a:lnTo>
                  <a:cubicBezTo>
                    <a:pt x="62055" y="14036"/>
                    <a:pt x="62036" y="14017"/>
                    <a:pt x="62027" y="13998"/>
                  </a:cubicBezTo>
                  <a:cubicBezTo>
                    <a:pt x="62017" y="13988"/>
                    <a:pt x="62008" y="13988"/>
                    <a:pt x="61998" y="13979"/>
                  </a:cubicBezTo>
                  <a:cubicBezTo>
                    <a:pt x="61989" y="13979"/>
                    <a:pt x="61979" y="13979"/>
                    <a:pt x="61979" y="13960"/>
                  </a:cubicBezTo>
                  <a:cubicBezTo>
                    <a:pt x="61979" y="13951"/>
                    <a:pt x="61989" y="13951"/>
                    <a:pt x="62008" y="13951"/>
                  </a:cubicBezTo>
                  <a:lnTo>
                    <a:pt x="62017" y="13951"/>
                  </a:lnTo>
                  <a:cubicBezTo>
                    <a:pt x="62008" y="13941"/>
                    <a:pt x="62008" y="13932"/>
                    <a:pt x="61998" y="13922"/>
                  </a:cubicBezTo>
                  <a:cubicBezTo>
                    <a:pt x="61989" y="13913"/>
                    <a:pt x="61998" y="13903"/>
                    <a:pt x="62008" y="13894"/>
                  </a:cubicBezTo>
                  <a:cubicBezTo>
                    <a:pt x="62017" y="13894"/>
                    <a:pt x="62017" y="13894"/>
                    <a:pt x="62027" y="13884"/>
                  </a:cubicBezTo>
                  <a:cubicBezTo>
                    <a:pt x="62036" y="13875"/>
                    <a:pt x="62045" y="13865"/>
                    <a:pt x="62055" y="13856"/>
                  </a:cubicBezTo>
                  <a:lnTo>
                    <a:pt x="62074" y="13875"/>
                  </a:lnTo>
                  <a:cubicBezTo>
                    <a:pt x="62083" y="13847"/>
                    <a:pt x="62093" y="13818"/>
                    <a:pt x="62083" y="13799"/>
                  </a:cubicBezTo>
                  <a:lnTo>
                    <a:pt x="62083" y="13799"/>
                  </a:lnTo>
                  <a:cubicBezTo>
                    <a:pt x="62074" y="13809"/>
                    <a:pt x="62074" y="13818"/>
                    <a:pt x="62074" y="13818"/>
                  </a:cubicBezTo>
                  <a:cubicBezTo>
                    <a:pt x="62064" y="13828"/>
                    <a:pt x="62064" y="13828"/>
                    <a:pt x="62055" y="13837"/>
                  </a:cubicBezTo>
                  <a:cubicBezTo>
                    <a:pt x="62055" y="13828"/>
                    <a:pt x="62045" y="13828"/>
                    <a:pt x="62045" y="13818"/>
                  </a:cubicBezTo>
                  <a:cubicBezTo>
                    <a:pt x="62036" y="13799"/>
                    <a:pt x="62036" y="13780"/>
                    <a:pt x="62045" y="13771"/>
                  </a:cubicBezTo>
                  <a:lnTo>
                    <a:pt x="62008" y="13761"/>
                  </a:lnTo>
                  <a:cubicBezTo>
                    <a:pt x="62017" y="13752"/>
                    <a:pt x="62027" y="13752"/>
                    <a:pt x="62045" y="13742"/>
                  </a:cubicBezTo>
                  <a:lnTo>
                    <a:pt x="62064" y="13780"/>
                  </a:lnTo>
                  <a:cubicBezTo>
                    <a:pt x="62074" y="13761"/>
                    <a:pt x="62083" y="13752"/>
                    <a:pt x="62083" y="13733"/>
                  </a:cubicBezTo>
                  <a:cubicBezTo>
                    <a:pt x="62083" y="13723"/>
                    <a:pt x="62083" y="13723"/>
                    <a:pt x="62074" y="13714"/>
                  </a:cubicBezTo>
                  <a:cubicBezTo>
                    <a:pt x="62064" y="13705"/>
                    <a:pt x="62064" y="13695"/>
                    <a:pt x="62064" y="13686"/>
                  </a:cubicBezTo>
                  <a:cubicBezTo>
                    <a:pt x="62074" y="13676"/>
                    <a:pt x="62074" y="13667"/>
                    <a:pt x="62074" y="13657"/>
                  </a:cubicBezTo>
                  <a:cubicBezTo>
                    <a:pt x="62074" y="13648"/>
                    <a:pt x="62064" y="13648"/>
                    <a:pt x="62064" y="13638"/>
                  </a:cubicBezTo>
                  <a:cubicBezTo>
                    <a:pt x="62055" y="13638"/>
                    <a:pt x="62045" y="13638"/>
                    <a:pt x="62045" y="13648"/>
                  </a:cubicBezTo>
                  <a:cubicBezTo>
                    <a:pt x="62036" y="13648"/>
                    <a:pt x="62027" y="13657"/>
                    <a:pt x="62027" y="13657"/>
                  </a:cubicBezTo>
                  <a:cubicBezTo>
                    <a:pt x="62017" y="13638"/>
                    <a:pt x="62027" y="13619"/>
                    <a:pt x="62045" y="13619"/>
                  </a:cubicBezTo>
                  <a:cubicBezTo>
                    <a:pt x="62055" y="13610"/>
                    <a:pt x="62074" y="13610"/>
                    <a:pt x="62083" y="13600"/>
                  </a:cubicBezTo>
                  <a:cubicBezTo>
                    <a:pt x="62091" y="13596"/>
                    <a:pt x="62097" y="13594"/>
                    <a:pt x="62103" y="13594"/>
                  </a:cubicBezTo>
                  <a:cubicBezTo>
                    <a:pt x="62112" y="13594"/>
                    <a:pt x="62120" y="13599"/>
                    <a:pt x="62131" y="13610"/>
                  </a:cubicBezTo>
                  <a:cubicBezTo>
                    <a:pt x="62139" y="13614"/>
                    <a:pt x="62143" y="13616"/>
                    <a:pt x="62146" y="13616"/>
                  </a:cubicBezTo>
                  <a:cubicBezTo>
                    <a:pt x="62151" y="13616"/>
                    <a:pt x="62154" y="13611"/>
                    <a:pt x="62159" y="13600"/>
                  </a:cubicBezTo>
                  <a:cubicBezTo>
                    <a:pt x="62169" y="13581"/>
                    <a:pt x="62187" y="13563"/>
                    <a:pt x="62206" y="13553"/>
                  </a:cubicBezTo>
                  <a:cubicBezTo>
                    <a:pt x="62206" y="13544"/>
                    <a:pt x="62216" y="13544"/>
                    <a:pt x="62216" y="13544"/>
                  </a:cubicBezTo>
                  <a:cubicBezTo>
                    <a:pt x="62197" y="13525"/>
                    <a:pt x="62197" y="13525"/>
                    <a:pt x="62225" y="13506"/>
                  </a:cubicBezTo>
                  <a:cubicBezTo>
                    <a:pt x="62235" y="13506"/>
                    <a:pt x="62254" y="13496"/>
                    <a:pt x="62263" y="13496"/>
                  </a:cubicBezTo>
                  <a:cubicBezTo>
                    <a:pt x="62282" y="13496"/>
                    <a:pt x="62311" y="13487"/>
                    <a:pt x="62329" y="13487"/>
                  </a:cubicBezTo>
                  <a:close/>
                  <a:moveTo>
                    <a:pt x="62916" y="14130"/>
                  </a:moveTo>
                  <a:lnTo>
                    <a:pt x="62954" y="14140"/>
                  </a:lnTo>
                  <a:lnTo>
                    <a:pt x="62945" y="14140"/>
                  </a:lnTo>
                  <a:cubicBezTo>
                    <a:pt x="62926" y="14149"/>
                    <a:pt x="62907" y="14149"/>
                    <a:pt x="62888" y="14149"/>
                  </a:cubicBezTo>
                  <a:lnTo>
                    <a:pt x="62916" y="14130"/>
                  </a:lnTo>
                  <a:close/>
                  <a:moveTo>
                    <a:pt x="60957" y="14121"/>
                  </a:moveTo>
                  <a:cubicBezTo>
                    <a:pt x="60966" y="14130"/>
                    <a:pt x="60985" y="14140"/>
                    <a:pt x="60995" y="14149"/>
                  </a:cubicBezTo>
                  <a:cubicBezTo>
                    <a:pt x="60995" y="14149"/>
                    <a:pt x="60995" y="14149"/>
                    <a:pt x="60995" y="14159"/>
                  </a:cubicBezTo>
                  <a:lnTo>
                    <a:pt x="60985" y="14159"/>
                  </a:lnTo>
                  <a:cubicBezTo>
                    <a:pt x="60976" y="14149"/>
                    <a:pt x="60957" y="14140"/>
                    <a:pt x="60948" y="14130"/>
                  </a:cubicBezTo>
                  <a:lnTo>
                    <a:pt x="60957" y="14121"/>
                  </a:lnTo>
                  <a:close/>
                  <a:moveTo>
                    <a:pt x="60891" y="14140"/>
                  </a:moveTo>
                  <a:lnTo>
                    <a:pt x="60929" y="14149"/>
                  </a:lnTo>
                  <a:cubicBezTo>
                    <a:pt x="60919" y="14159"/>
                    <a:pt x="60919" y="14168"/>
                    <a:pt x="60910" y="14168"/>
                  </a:cubicBezTo>
                  <a:cubicBezTo>
                    <a:pt x="60900" y="14159"/>
                    <a:pt x="60900" y="14149"/>
                    <a:pt x="60891" y="14149"/>
                  </a:cubicBezTo>
                  <a:lnTo>
                    <a:pt x="60891" y="14140"/>
                  </a:lnTo>
                  <a:close/>
                  <a:moveTo>
                    <a:pt x="61181" y="14042"/>
                  </a:moveTo>
                  <a:cubicBezTo>
                    <a:pt x="61203" y="14042"/>
                    <a:pt x="61227" y="14047"/>
                    <a:pt x="61250" y="14055"/>
                  </a:cubicBezTo>
                  <a:cubicBezTo>
                    <a:pt x="61250" y="14064"/>
                    <a:pt x="61250" y="14074"/>
                    <a:pt x="61250" y="14093"/>
                  </a:cubicBezTo>
                  <a:cubicBezTo>
                    <a:pt x="61260" y="14102"/>
                    <a:pt x="61260" y="14112"/>
                    <a:pt x="61250" y="14121"/>
                  </a:cubicBezTo>
                  <a:cubicBezTo>
                    <a:pt x="61250" y="14130"/>
                    <a:pt x="61241" y="14140"/>
                    <a:pt x="61241" y="14149"/>
                  </a:cubicBezTo>
                  <a:cubicBezTo>
                    <a:pt x="61231" y="14149"/>
                    <a:pt x="61231" y="14159"/>
                    <a:pt x="61222" y="14159"/>
                  </a:cubicBezTo>
                  <a:lnTo>
                    <a:pt x="61213" y="14159"/>
                  </a:lnTo>
                  <a:cubicBezTo>
                    <a:pt x="61213" y="14159"/>
                    <a:pt x="61203" y="14168"/>
                    <a:pt x="61203" y="14168"/>
                  </a:cubicBezTo>
                  <a:cubicBezTo>
                    <a:pt x="61184" y="14168"/>
                    <a:pt x="61165" y="14149"/>
                    <a:pt x="61165" y="14140"/>
                  </a:cubicBezTo>
                  <a:cubicBezTo>
                    <a:pt x="61156" y="14130"/>
                    <a:pt x="61156" y="14121"/>
                    <a:pt x="61156" y="14121"/>
                  </a:cubicBezTo>
                  <a:cubicBezTo>
                    <a:pt x="61146" y="14112"/>
                    <a:pt x="61146" y="14102"/>
                    <a:pt x="61127" y="14102"/>
                  </a:cubicBezTo>
                  <a:cubicBezTo>
                    <a:pt x="61127" y="14102"/>
                    <a:pt x="61118" y="14102"/>
                    <a:pt x="61108" y="14093"/>
                  </a:cubicBezTo>
                  <a:cubicBezTo>
                    <a:pt x="61108" y="14083"/>
                    <a:pt x="61099" y="14074"/>
                    <a:pt x="61089" y="14074"/>
                  </a:cubicBezTo>
                  <a:cubicBezTo>
                    <a:pt x="61117" y="14051"/>
                    <a:pt x="61148" y="14042"/>
                    <a:pt x="61181" y="14042"/>
                  </a:cubicBezTo>
                  <a:close/>
                  <a:moveTo>
                    <a:pt x="63901" y="14140"/>
                  </a:moveTo>
                  <a:cubicBezTo>
                    <a:pt x="63920" y="14149"/>
                    <a:pt x="63920" y="14159"/>
                    <a:pt x="63901" y="14168"/>
                  </a:cubicBezTo>
                  <a:lnTo>
                    <a:pt x="63901" y="14140"/>
                  </a:lnTo>
                  <a:close/>
                  <a:moveTo>
                    <a:pt x="60768" y="14112"/>
                  </a:moveTo>
                  <a:cubicBezTo>
                    <a:pt x="60777" y="14112"/>
                    <a:pt x="60787" y="14112"/>
                    <a:pt x="60796" y="14121"/>
                  </a:cubicBezTo>
                  <a:cubicBezTo>
                    <a:pt x="60796" y="14130"/>
                    <a:pt x="60796" y="14140"/>
                    <a:pt x="60787" y="14140"/>
                  </a:cubicBezTo>
                  <a:cubicBezTo>
                    <a:pt x="60768" y="14159"/>
                    <a:pt x="60749" y="14168"/>
                    <a:pt x="60720" y="14178"/>
                  </a:cubicBezTo>
                  <a:lnTo>
                    <a:pt x="60711" y="14178"/>
                  </a:lnTo>
                  <a:cubicBezTo>
                    <a:pt x="60692" y="14159"/>
                    <a:pt x="60682" y="14140"/>
                    <a:pt x="60664" y="14130"/>
                  </a:cubicBezTo>
                  <a:cubicBezTo>
                    <a:pt x="60673" y="14121"/>
                    <a:pt x="60692" y="14121"/>
                    <a:pt x="60701" y="14121"/>
                  </a:cubicBezTo>
                  <a:cubicBezTo>
                    <a:pt x="60720" y="14130"/>
                    <a:pt x="60730" y="14130"/>
                    <a:pt x="60749" y="14140"/>
                  </a:cubicBezTo>
                  <a:cubicBezTo>
                    <a:pt x="60749" y="14140"/>
                    <a:pt x="60749" y="14130"/>
                    <a:pt x="60749" y="14121"/>
                  </a:cubicBezTo>
                  <a:cubicBezTo>
                    <a:pt x="60758" y="14121"/>
                    <a:pt x="60768" y="14112"/>
                    <a:pt x="60768" y="14112"/>
                  </a:cubicBezTo>
                  <a:close/>
                  <a:moveTo>
                    <a:pt x="61061" y="14159"/>
                  </a:moveTo>
                  <a:cubicBezTo>
                    <a:pt x="61071" y="14159"/>
                    <a:pt x="61080" y="14168"/>
                    <a:pt x="61080" y="14178"/>
                  </a:cubicBezTo>
                  <a:cubicBezTo>
                    <a:pt x="61080" y="14192"/>
                    <a:pt x="61080" y="14200"/>
                    <a:pt x="61073" y="14200"/>
                  </a:cubicBezTo>
                  <a:cubicBezTo>
                    <a:pt x="61070" y="14200"/>
                    <a:pt x="61066" y="14199"/>
                    <a:pt x="61061" y="14197"/>
                  </a:cubicBezTo>
                  <a:cubicBezTo>
                    <a:pt x="61061" y="14197"/>
                    <a:pt x="61052" y="14187"/>
                    <a:pt x="61042" y="14178"/>
                  </a:cubicBezTo>
                  <a:cubicBezTo>
                    <a:pt x="61052" y="14178"/>
                    <a:pt x="61061" y="14159"/>
                    <a:pt x="61061" y="14159"/>
                  </a:cubicBezTo>
                  <a:close/>
                  <a:moveTo>
                    <a:pt x="61118" y="14178"/>
                  </a:moveTo>
                  <a:cubicBezTo>
                    <a:pt x="61127" y="14187"/>
                    <a:pt x="61137" y="14197"/>
                    <a:pt x="61146" y="14206"/>
                  </a:cubicBezTo>
                  <a:lnTo>
                    <a:pt x="61108" y="14206"/>
                  </a:lnTo>
                  <a:lnTo>
                    <a:pt x="61118" y="14178"/>
                  </a:lnTo>
                  <a:close/>
                  <a:moveTo>
                    <a:pt x="62140" y="14159"/>
                  </a:moveTo>
                  <a:lnTo>
                    <a:pt x="62140" y="14206"/>
                  </a:lnTo>
                  <a:cubicBezTo>
                    <a:pt x="62121" y="14197"/>
                    <a:pt x="62121" y="14178"/>
                    <a:pt x="62140" y="14159"/>
                  </a:cubicBezTo>
                  <a:close/>
                  <a:moveTo>
                    <a:pt x="63248" y="14178"/>
                  </a:moveTo>
                  <a:lnTo>
                    <a:pt x="63257" y="14187"/>
                  </a:lnTo>
                  <a:lnTo>
                    <a:pt x="63238" y="14216"/>
                  </a:lnTo>
                  <a:lnTo>
                    <a:pt x="63229" y="14216"/>
                  </a:lnTo>
                  <a:lnTo>
                    <a:pt x="63248" y="14178"/>
                  </a:lnTo>
                  <a:close/>
                  <a:moveTo>
                    <a:pt x="61553" y="13903"/>
                  </a:moveTo>
                  <a:cubicBezTo>
                    <a:pt x="61572" y="13913"/>
                    <a:pt x="61591" y="13922"/>
                    <a:pt x="61601" y="13922"/>
                  </a:cubicBezTo>
                  <a:cubicBezTo>
                    <a:pt x="61610" y="13913"/>
                    <a:pt x="61629" y="13913"/>
                    <a:pt x="61638" y="13913"/>
                  </a:cubicBezTo>
                  <a:cubicBezTo>
                    <a:pt x="61695" y="13922"/>
                    <a:pt x="61752" y="13941"/>
                    <a:pt x="61799" y="13960"/>
                  </a:cubicBezTo>
                  <a:lnTo>
                    <a:pt x="61828" y="13960"/>
                  </a:lnTo>
                  <a:cubicBezTo>
                    <a:pt x="61866" y="13960"/>
                    <a:pt x="61904" y="13970"/>
                    <a:pt x="61941" y="13979"/>
                  </a:cubicBezTo>
                  <a:cubicBezTo>
                    <a:pt x="61951" y="13979"/>
                    <a:pt x="61960" y="13988"/>
                    <a:pt x="61970" y="13998"/>
                  </a:cubicBezTo>
                  <a:cubicBezTo>
                    <a:pt x="61970" y="13998"/>
                    <a:pt x="61970" y="14007"/>
                    <a:pt x="61970" y="14017"/>
                  </a:cubicBezTo>
                  <a:lnTo>
                    <a:pt x="61951" y="14017"/>
                  </a:lnTo>
                  <a:cubicBezTo>
                    <a:pt x="61940" y="14013"/>
                    <a:pt x="61934" y="14011"/>
                    <a:pt x="61929" y="14011"/>
                  </a:cubicBezTo>
                  <a:cubicBezTo>
                    <a:pt x="61921" y="14011"/>
                    <a:pt x="61919" y="14018"/>
                    <a:pt x="61913" y="14036"/>
                  </a:cubicBezTo>
                  <a:cubicBezTo>
                    <a:pt x="61907" y="14048"/>
                    <a:pt x="61894" y="14056"/>
                    <a:pt x="61880" y="14056"/>
                  </a:cubicBezTo>
                  <a:cubicBezTo>
                    <a:pt x="61872" y="14056"/>
                    <a:pt x="61863" y="14053"/>
                    <a:pt x="61856" y="14045"/>
                  </a:cubicBezTo>
                  <a:cubicBezTo>
                    <a:pt x="61847" y="14036"/>
                    <a:pt x="61837" y="14026"/>
                    <a:pt x="61828" y="14017"/>
                  </a:cubicBezTo>
                  <a:cubicBezTo>
                    <a:pt x="61818" y="14017"/>
                    <a:pt x="61818" y="14026"/>
                    <a:pt x="61818" y="14026"/>
                  </a:cubicBezTo>
                  <a:cubicBezTo>
                    <a:pt x="61809" y="14045"/>
                    <a:pt x="61799" y="14055"/>
                    <a:pt x="61780" y="14064"/>
                  </a:cubicBezTo>
                  <a:cubicBezTo>
                    <a:pt x="61771" y="14064"/>
                    <a:pt x="61771" y="14074"/>
                    <a:pt x="61780" y="14083"/>
                  </a:cubicBezTo>
                  <a:cubicBezTo>
                    <a:pt x="61790" y="14093"/>
                    <a:pt x="61790" y="14112"/>
                    <a:pt x="61780" y="14130"/>
                  </a:cubicBezTo>
                  <a:cubicBezTo>
                    <a:pt x="61771" y="14159"/>
                    <a:pt x="61780" y="14159"/>
                    <a:pt x="61799" y="14159"/>
                  </a:cubicBezTo>
                  <a:cubicBezTo>
                    <a:pt x="61809" y="14159"/>
                    <a:pt x="61818" y="14159"/>
                    <a:pt x="61818" y="14168"/>
                  </a:cubicBezTo>
                  <a:cubicBezTo>
                    <a:pt x="61818" y="14187"/>
                    <a:pt x="61828" y="14206"/>
                    <a:pt x="61828" y="14225"/>
                  </a:cubicBezTo>
                  <a:cubicBezTo>
                    <a:pt x="61828" y="14225"/>
                    <a:pt x="61828" y="14235"/>
                    <a:pt x="61818" y="14235"/>
                  </a:cubicBezTo>
                  <a:lnTo>
                    <a:pt x="61809" y="14235"/>
                  </a:lnTo>
                  <a:cubicBezTo>
                    <a:pt x="61790" y="14206"/>
                    <a:pt x="61762" y="14187"/>
                    <a:pt x="61743" y="14168"/>
                  </a:cubicBezTo>
                  <a:cubicBezTo>
                    <a:pt x="61743" y="14159"/>
                    <a:pt x="61733" y="14149"/>
                    <a:pt x="61733" y="14140"/>
                  </a:cubicBezTo>
                  <a:cubicBezTo>
                    <a:pt x="61733" y="14112"/>
                    <a:pt x="61714" y="14093"/>
                    <a:pt x="61686" y="14093"/>
                  </a:cubicBezTo>
                  <a:cubicBezTo>
                    <a:pt x="61657" y="14074"/>
                    <a:pt x="61648" y="14055"/>
                    <a:pt x="61638" y="14026"/>
                  </a:cubicBezTo>
                  <a:cubicBezTo>
                    <a:pt x="61638" y="14026"/>
                    <a:pt x="61638" y="14017"/>
                    <a:pt x="61638" y="14017"/>
                  </a:cubicBezTo>
                  <a:cubicBezTo>
                    <a:pt x="61648" y="14007"/>
                    <a:pt x="61648" y="14007"/>
                    <a:pt x="61657" y="14007"/>
                  </a:cubicBezTo>
                  <a:lnTo>
                    <a:pt x="61648" y="13998"/>
                  </a:lnTo>
                  <a:cubicBezTo>
                    <a:pt x="61620" y="13998"/>
                    <a:pt x="61610" y="14017"/>
                    <a:pt x="61629" y="14045"/>
                  </a:cubicBezTo>
                  <a:cubicBezTo>
                    <a:pt x="61629" y="14045"/>
                    <a:pt x="61629" y="14055"/>
                    <a:pt x="61638" y="14064"/>
                  </a:cubicBezTo>
                  <a:cubicBezTo>
                    <a:pt x="61638" y="14064"/>
                    <a:pt x="61629" y="14064"/>
                    <a:pt x="61629" y="14074"/>
                  </a:cubicBezTo>
                  <a:cubicBezTo>
                    <a:pt x="61629" y="14074"/>
                    <a:pt x="61629" y="14064"/>
                    <a:pt x="61620" y="14064"/>
                  </a:cubicBezTo>
                  <a:cubicBezTo>
                    <a:pt x="61620" y="14064"/>
                    <a:pt x="61610" y="14045"/>
                    <a:pt x="61610" y="14045"/>
                  </a:cubicBezTo>
                  <a:cubicBezTo>
                    <a:pt x="61601" y="14045"/>
                    <a:pt x="61591" y="14055"/>
                    <a:pt x="61582" y="14055"/>
                  </a:cubicBezTo>
                  <a:cubicBezTo>
                    <a:pt x="61570" y="14063"/>
                    <a:pt x="61561" y="14067"/>
                    <a:pt x="61555" y="14067"/>
                  </a:cubicBezTo>
                  <a:cubicBezTo>
                    <a:pt x="61545" y="14067"/>
                    <a:pt x="61540" y="14058"/>
                    <a:pt x="61534" y="14036"/>
                  </a:cubicBezTo>
                  <a:cubicBezTo>
                    <a:pt x="61534" y="14017"/>
                    <a:pt x="61534" y="13998"/>
                    <a:pt x="61534" y="13979"/>
                  </a:cubicBezTo>
                  <a:lnTo>
                    <a:pt x="61591" y="14007"/>
                  </a:lnTo>
                  <a:cubicBezTo>
                    <a:pt x="61601" y="13998"/>
                    <a:pt x="61591" y="13988"/>
                    <a:pt x="61582" y="13988"/>
                  </a:cubicBezTo>
                  <a:cubicBezTo>
                    <a:pt x="61553" y="13979"/>
                    <a:pt x="61544" y="13951"/>
                    <a:pt x="61544" y="13922"/>
                  </a:cubicBezTo>
                  <a:cubicBezTo>
                    <a:pt x="61544" y="13913"/>
                    <a:pt x="61553" y="13903"/>
                    <a:pt x="61553" y="13903"/>
                  </a:cubicBezTo>
                  <a:close/>
                  <a:moveTo>
                    <a:pt x="61989" y="14036"/>
                  </a:moveTo>
                  <a:cubicBezTo>
                    <a:pt x="61998" y="14045"/>
                    <a:pt x="62008" y="14055"/>
                    <a:pt x="62008" y="14064"/>
                  </a:cubicBezTo>
                  <a:cubicBezTo>
                    <a:pt x="62036" y="14093"/>
                    <a:pt x="62055" y="14121"/>
                    <a:pt x="62074" y="14149"/>
                  </a:cubicBezTo>
                  <a:cubicBezTo>
                    <a:pt x="62074" y="14159"/>
                    <a:pt x="62083" y="14159"/>
                    <a:pt x="62083" y="14168"/>
                  </a:cubicBezTo>
                  <a:cubicBezTo>
                    <a:pt x="62083" y="14187"/>
                    <a:pt x="62083" y="14197"/>
                    <a:pt x="62093" y="14216"/>
                  </a:cubicBezTo>
                  <a:lnTo>
                    <a:pt x="62083" y="14225"/>
                  </a:lnTo>
                  <a:lnTo>
                    <a:pt x="62112" y="14216"/>
                  </a:lnTo>
                  <a:lnTo>
                    <a:pt x="62112" y="14235"/>
                  </a:lnTo>
                  <a:lnTo>
                    <a:pt x="62064" y="14225"/>
                  </a:lnTo>
                  <a:cubicBezTo>
                    <a:pt x="62055" y="14230"/>
                    <a:pt x="62045" y="14232"/>
                    <a:pt x="62037" y="14232"/>
                  </a:cubicBezTo>
                  <a:cubicBezTo>
                    <a:pt x="62029" y="14232"/>
                    <a:pt x="62022" y="14230"/>
                    <a:pt x="62017" y="14225"/>
                  </a:cubicBezTo>
                  <a:cubicBezTo>
                    <a:pt x="62008" y="14216"/>
                    <a:pt x="62008" y="14206"/>
                    <a:pt x="61998" y="14197"/>
                  </a:cubicBezTo>
                  <a:cubicBezTo>
                    <a:pt x="61998" y="14187"/>
                    <a:pt x="61989" y="14187"/>
                    <a:pt x="61989" y="14178"/>
                  </a:cubicBezTo>
                  <a:cubicBezTo>
                    <a:pt x="61979" y="14159"/>
                    <a:pt x="61979" y="14130"/>
                    <a:pt x="61998" y="14121"/>
                  </a:cubicBezTo>
                  <a:cubicBezTo>
                    <a:pt x="62008" y="14121"/>
                    <a:pt x="62008" y="14112"/>
                    <a:pt x="62017" y="14112"/>
                  </a:cubicBezTo>
                  <a:cubicBezTo>
                    <a:pt x="62027" y="14102"/>
                    <a:pt x="62017" y="14083"/>
                    <a:pt x="62008" y="14083"/>
                  </a:cubicBezTo>
                  <a:lnTo>
                    <a:pt x="61998" y="14083"/>
                  </a:lnTo>
                  <a:cubicBezTo>
                    <a:pt x="61979" y="14074"/>
                    <a:pt x="61970" y="14064"/>
                    <a:pt x="61989" y="14036"/>
                  </a:cubicBezTo>
                  <a:close/>
                  <a:moveTo>
                    <a:pt x="62301" y="14197"/>
                  </a:moveTo>
                  <a:cubicBezTo>
                    <a:pt x="62320" y="14206"/>
                    <a:pt x="62320" y="14216"/>
                    <a:pt x="62301" y="14235"/>
                  </a:cubicBezTo>
                  <a:cubicBezTo>
                    <a:pt x="62292" y="14225"/>
                    <a:pt x="62292" y="14206"/>
                    <a:pt x="62301" y="14197"/>
                  </a:cubicBezTo>
                  <a:close/>
                  <a:moveTo>
                    <a:pt x="60469" y="14015"/>
                  </a:moveTo>
                  <a:cubicBezTo>
                    <a:pt x="60474" y="14015"/>
                    <a:pt x="60479" y="14016"/>
                    <a:pt x="60484" y="14017"/>
                  </a:cubicBezTo>
                  <a:cubicBezTo>
                    <a:pt x="60446" y="14036"/>
                    <a:pt x="60446" y="14045"/>
                    <a:pt x="60474" y="14064"/>
                  </a:cubicBezTo>
                  <a:cubicBezTo>
                    <a:pt x="60493" y="14074"/>
                    <a:pt x="60493" y="14083"/>
                    <a:pt x="60484" y="14102"/>
                  </a:cubicBezTo>
                  <a:cubicBezTo>
                    <a:pt x="60484" y="14112"/>
                    <a:pt x="60474" y="14121"/>
                    <a:pt x="60474" y="14130"/>
                  </a:cubicBezTo>
                  <a:cubicBezTo>
                    <a:pt x="60503" y="14130"/>
                    <a:pt x="60512" y="14112"/>
                    <a:pt x="60522" y="14093"/>
                  </a:cubicBezTo>
                  <a:cubicBezTo>
                    <a:pt x="60531" y="14112"/>
                    <a:pt x="60531" y="14121"/>
                    <a:pt x="60522" y="14140"/>
                  </a:cubicBezTo>
                  <a:cubicBezTo>
                    <a:pt x="60522" y="14140"/>
                    <a:pt x="60522" y="14149"/>
                    <a:pt x="60522" y="14159"/>
                  </a:cubicBezTo>
                  <a:cubicBezTo>
                    <a:pt x="60522" y="14168"/>
                    <a:pt x="60522" y="14178"/>
                    <a:pt x="60531" y="14178"/>
                  </a:cubicBezTo>
                  <a:cubicBezTo>
                    <a:pt x="60540" y="14168"/>
                    <a:pt x="60559" y="14168"/>
                    <a:pt x="60569" y="14159"/>
                  </a:cubicBezTo>
                  <a:cubicBezTo>
                    <a:pt x="60578" y="14149"/>
                    <a:pt x="60588" y="14140"/>
                    <a:pt x="60607" y="14140"/>
                  </a:cubicBezTo>
                  <a:lnTo>
                    <a:pt x="60616" y="14140"/>
                  </a:lnTo>
                  <a:cubicBezTo>
                    <a:pt x="60616" y="14149"/>
                    <a:pt x="60616" y="14149"/>
                    <a:pt x="60616" y="14159"/>
                  </a:cubicBezTo>
                  <a:cubicBezTo>
                    <a:pt x="60588" y="14168"/>
                    <a:pt x="60569" y="14187"/>
                    <a:pt x="60550" y="14197"/>
                  </a:cubicBezTo>
                  <a:cubicBezTo>
                    <a:pt x="60550" y="14197"/>
                    <a:pt x="60540" y="14187"/>
                    <a:pt x="60540" y="14187"/>
                  </a:cubicBezTo>
                  <a:cubicBezTo>
                    <a:pt x="60531" y="14187"/>
                    <a:pt x="60531" y="14197"/>
                    <a:pt x="60522" y="14197"/>
                  </a:cubicBezTo>
                  <a:cubicBezTo>
                    <a:pt x="60522" y="14206"/>
                    <a:pt x="60522" y="14206"/>
                    <a:pt x="60522" y="14216"/>
                  </a:cubicBezTo>
                  <a:cubicBezTo>
                    <a:pt x="60515" y="14230"/>
                    <a:pt x="60503" y="14238"/>
                    <a:pt x="60493" y="14238"/>
                  </a:cubicBezTo>
                  <a:cubicBezTo>
                    <a:pt x="60489" y="14238"/>
                    <a:pt x="60486" y="14237"/>
                    <a:pt x="60484" y="14235"/>
                  </a:cubicBezTo>
                  <a:cubicBezTo>
                    <a:pt x="60474" y="14235"/>
                    <a:pt x="60465" y="14235"/>
                    <a:pt x="60455" y="14244"/>
                  </a:cubicBezTo>
                  <a:cubicBezTo>
                    <a:pt x="60455" y="14244"/>
                    <a:pt x="60455" y="14235"/>
                    <a:pt x="60446" y="14235"/>
                  </a:cubicBezTo>
                  <a:lnTo>
                    <a:pt x="60436" y="14244"/>
                  </a:lnTo>
                  <a:cubicBezTo>
                    <a:pt x="60427" y="14206"/>
                    <a:pt x="60446" y="14168"/>
                    <a:pt x="60465" y="14140"/>
                  </a:cubicBezTo>
                  <a:lnTo>
                    <a:pt x="60370" y="14140"/>
                  </a:lnTo>
                  <a:cubicBezTo>
                    <a:pt x="60361" y="14140"/>
                    <a:pt x="60351" y="14130"/>
                    <a:pt x="60351" y="14130"/>
                  </a:cubicBezTo>
                  <a:cubicBezTo>
                    <a:pt x="60342" y="14121"/>
                    <a:pt x="60351" y="14112"/>
                    <a:pt x="60351" y="14102"/>
                  </a:cubicBezTo>
                  <a:cubicBezTo>
                    <a:pt x="60370" y="14093"/>
                    <a:pt x="60380" y="14093"/>
                    <a:pt x="60399" y="14083"/>
                  </a:cubicBezTo>
                  <a:cubicBezTo>
                    <a:pt x="60399" y="14074"/>
                    <a:pt x="60408" y="14074"/>
                    <a:pt x="60408" y="14064"/>
                  </a:cubicBezTo>
                  <a:cubicBezTo>
                    <a:pt x="60416" y="14040"/>
                    <a:pt x="60439" y="14015"/>
                    <a:pt x="60469" y="14015"/>
                  </a:cubicBezTo>
                  <a:close/>
                  <a:moveTo>
                    <a:pt x="62244" y="14206"/>
                  </a:moveTo>
                  <a:cubicBezTo>
                    <a:pt x="62244" y="14206"/>
                    <a:pt x="62254" y="14216"/>
                    <a:pt x="62254" y="14216"/>
                  </a:cubicBezTo>
                  <a:cubicBezTo>
                    <a:pt x="62254" y="14235"/>
                    <a:pt x="62244" y="14244"/>
                    <a:pt x="62225" y="14244"/>
                  </a:cubicBezTo>
                  <a:cubicBezTo>
                    <a:pt x="62225" y="14235"/>
                    <a:pt x="62216" y="14235"/>
                    <a:pt x="62216" y="14225"/>
                  </a:cubicBezTo>
                  <a:cubicBezTo>
                    <a:pt x="62216" y="14216"/>
                    <a:pt x="62225" y="14206"/>
                    <a:pt x="62244" y="14206"/>
                  </a:cubicBezTo>
                  <a:close/>
                  <a:moveTo>
                    <a:pt x="63494" y="14168"/>
                  </a:moveTo>
                  <a:cubicBezTo>
                    <a:pt x="63494" y="14178"/>
                    <a:pt x="63503" y="14178"/>
                    <a:pt x="63503" y="14178"/>
                  </a:cubicBezTo>
                  <a:cubicBezTo>
                    <a:pt x="63513" y="14197"/>
                    <a:pt x="63522" y="14225"/>
                    <a:pt x="63513" y="14244"/>
                  </a:cubicBezTo>
                  <a:cubicBezTo>
                    <a:pt x="63494" y="14235"/>
                    <a:pt x="63494" y="14225"/>
                    <a:pt x="63494" y="14206"/>
                  </a:cubicBezTo>
                  <a:cubicBezTo>
                    <a:pt x="63494" y="14197"/>
                    <a:pt x="63494" y="14197"/>
                    <a:pt x="63494" y="14187"/>
                  </a:cubicBezTo>
                  <a:cubicBezTo>
                    <a:pt x="63494" y="14178"/>
                    <a:pt x="63494" y="14178"/>
                    <a:pt x="63494" y="14168"/>
                  </a:cubicBezTo>
                  <a:close/>
                  <a:moveTo>
                    <a:pt x="60938" y="14235"/>
                  </a:moveTo>
                  <a:lnTo>
                    <a:pt x="60938" y="14244"/>
                  </a:lnTo>
                  <a:cubicBezTo>
                    <a:pt x="60938" y="14254"/>
                    <a:pt x="60938" y="14254"/>
                    <a:pt x="60929" y="14263"/>
                  </a:cubicBezTo>
                  <a:lnTo>
                    <a:pt x="60919" y="14263"/>
                  </a:lnTo>
                  <a:lnTo>
                    <a:pt x="60938" y="14235"/>
                  </a:lnTo>
                  <a:close/>
                  <a:moveTo>
                    <a:pt x="63686" y="14092"/>
                  </a:moveTo>
                  <a:cubicBezTo>
                    <a:pt x="63698" y="14092"/>
                    <a:pt x="63711" y="14095"/>
                    <a:pt x="63721" y="14102"/>
                  </a:cubicBezTo>
                  <a:cubicBezTo>
                    <a:pt x="63732" y="14113"/>
                    <a:pt x="63743" y="14118"/>
                    <a:pt x="63756" y="14118"/>
                  </a:cubicBezTo>
                  <a:cubicBezTo>
                    <a:pt x="63765" y="14118"/>
                    <a:pt x="63775" y="14115"/>
                    <a:pt x="63787" y="14112"/>
                  </a:cubicBezTo>
                  <a:cubicBezTo>
                    <a:pt x="63787" y="14112"/>
                    <a:pt x="63797" y="14112"/>
                    <a:pt x="63797" y="14102"/>
                  </a:cubicBezTo>
                  <a:lnTo>
                    <a:pt x="63797" y="14121"/>
                  </a:lnTo>
                  <a:cubicBezTo>
                    <a:pt x="63806" y="14130"/>
                    <a:pt x="63825" y="14130"/>
                    <a:pt x="63834" y="14140"/>
                  </a:cubicBezTo>
                  <a:cubicBezTo>
                    <a:pt x="63834" y="14159"/>
                    <a:pt x="63844" y="14178"/>
                    <a:pt x="63834" y="14197"/>
                  </a:cubicBezTo>
                  <a:cubicBezTo>
                    <a:pt x="63825" y="14197"/>
                    <a:pt x="63806" y="14187"/>
                    <a:pt x="63797" y="14187"/>
                  </a:cubicBezTo>
                  <a:cubicBezTo>
                    <a:pt x="63797" y="14187"/>
                    <a:pt x="63787" y="14206"/>
                    <a:pt x="63787" y="14216"/>
                  </a:cubicBezTo>
                  <a:cubicBezTo>
                    <a:pt x="63780" y="14213"/>
                    <a:pt x="63773" y="14212"/>
                    <a:pt x="63766" y="14212"/>
                  </a:cubicBezTo>
                  <a:cubicBezTo>
                    <a:pt x="63745" y="14212"/>
                    <a:pt x="63726" y="14223"/>
                    <a:pt x="63711" y="14244"/>
                  </a:cubicBezTo>
                  <a:cubicBezTo>
                    <a:pt x="63702" y="14254"/>
                    <a:pt x="63683" y="14254"/>
                    <a:pt x="63664" y="14254"/>
                  </a:cubicBezTo>
                  <a:cubicBezTo>
                    <a:pt x="63645" y="14254"/>
                    <a:pt x="63626" y="14263"/>
                    <a:pt x="63617" y="14272"/>
                  </a:cubicBezTo>
                  <a:cubicBezTo>
                    <a:pt x="63607" y="14282"/>
                    <a:pt x="63598" y="14282"/>
                    <a:pt x="63598" y="14282"/>
                  </a:cubicBezTo>
                  <a:cubicBezTo>
                    <a:pt x="63579" y="14282"/>
                    <a:pt x="63579" y="14272"/>
                    <a:pt x="63579" y="14263"/>
                  </a:cubicBezTo>
                  <a:cubicBezTo>
                    <a:pt x="63579" y="14254"/>
                    <a:pt x="63588" y="14244"/>
                    <a:pt x="63588" y="14244"/>
                  </a:cubicBezTo>
                  <a:cubicBezTo>
                    <a:pt x="63598" y="14225"/>
                    <a:pt x="63598" y="14225"/>
                    <a:pt x="63579" y="14225"/>
                  </a:cubicBezTo>
                  <a:cubicBezTo>
                    <a:pt x="63550" y="14225"/>
                    <a:pt x="63541" y="14197"/>
                    <a:pt x="63522" y="14178"/>
                  </a:cubicBezTo>
                  <a:cubicBezTo>
                    <a:pt x="63522" y="14168"/>
                    <a:pt x="63522" y="14159"/>
                    <a:pt x="63532" y="14159"/>
                  </a:cubicBezTo>
                  <a:lnTo>
                    <a:pt x="63569" y="14159"/>
                  </a:lnTo>
                  <a:cubicBezTo>
                    <a:pt x="63598" y="14159"/>
                    <a:pt x="63617" y="14149"/>
                    <a:pt x="63636" y="14121"/>
                  </a:cubicBezTo>
                  <a:cubicBezTo>
                    <a:pt x="63642" y="14103"/>
                    <a:pt x="63664" y="14092"/>
                    <a:pt x="63686" y="14092"/>
                  </a:cubicBezTo>
                  <a:close/>
                  <a:moveTo>
                    <a:pt x="60872" y="14263"/>
                  </a:moveTo>
                  <a:lnTo>
                    <a:pt x="60872" y="14263"/>
                  </a:lnTo>
                  <a:cubicBezTo>
                    <a:pt x="60891" y="14272"/>
                    <a:pt x="60910" y="14272"/>
                    <a:pt x="60929" y="14282"/>
                  </a:cubicBezTo>
                  <a:lnTo>
                    <a:pt x="60929" y="14291"/>
                  </a:lnTo>
                  <a:cubicBezTo>
                    <a:pt x="60910" y="14291"/>
                    <a:pt x="60891" y="14282"/>
                    <a:pt x="60872" y="14263"/>
                  </a:cubicBezTo>
                  <a:close/>
                  <a:moveTo>
                    <a:pt x="61146" y="14235"/>
                  </a:moveTo>
                  <a:cubicBezTo>
                    <a:pt x="61146" y="14244"/>
                    <a:pt x="61156" y="14254"/>
                    <a:pt x="61156" y="14263"/>
                  </a:cubicBezTo>
                  <a:cubicBezTo>
                    <a:pt x="61156" y="14272"/>
                    <a:pt x="61156" y="14291"/>
                    <a:pt x="61156" y="14301"/>
                  </a:cubicBezTo>
                  <a:cubicBezTo>
                    <a:pt x="61156" y="14310"/>
                    <a:pt x="61156" y="14310"/>
                    <a:pt x="61146" y="14310"/>
                  </a:cubicBezTo>
                  <a:cubicBezTo>
                    <a:pt x="61146" y="14310"/>
                    <a:pt x="61137" y="14310"/>
                    <a:pt x="61137" y="14301"/>
                  </a:cubicBezTo>
                  <a:cubicBezTo>
                    <a:pt x="61137" y="14301"/>
                    <a:pt x="61137" y="14291"/>
                    <a:pt x="61137" y="14282"/>
                  </a:cubicBezTo>
                  <a:cubicBezTo>
                    <a:pt x="61127" y="14272"/>
                    <a:pt x="61127" y="14263"/>
                    <a:pt x="61127" y="14254"/>
                  </a:cubicBezTo>
                  <a:lnTo>
                    <a:pt x="61146" y="14235"/>
                  </a:lnTo>
                  <a:close/>
                  <a:moveTo>
                    <a:pt x="61941" y="14272"/>
                  </a:moveTo>
                  <a:lnTo>
                    <a:pt x="61941" y="14320"/>
                  </a:lnTo>
                  <a:cubicBezTo>
                    <a:pt x="61922" y="14301"/>
                    <a:pt x="61922" y="14282"/>
                    <a:pt x="61941" y="14272"/>
                  </a:cubicBezTo>
                  <a:close/>
                  <a:moveTo>
                    <a:pt x="61790" y="14301"/>
                  </a:moveTo>
                  <a:cubicBezTo>
                    <a:pt x="61790" y="14301"/>
                    <a:pt x="61790" y="14310"/>
                    <a:pt x="61790" y="14310"/>
                  </a:cubicBezTo>
                  <a:cubicBezTo>
                    <a:pt x="61780" y="14320"/>
                    <a:pt x="61771" y="14320"/>
                    <a:pt x="61762" y="14329"/>
                  </a:cubicBezTo>
                  <a:lnTo>
                    <a:pt x="61743" y="14320"/>
                  </a:lnTo>
                  <a:cubicBezTo>
                    <a:pt x="61752" y="14310"/>
                    <a:pt x="61752" y="14310"/>
                    <a:pt x="61762" y="14310"/>
                  </a:cubicBezTo>
                  <a:cubicBezTo>
                    <a:pt x="61762" y="14301"/>
                    <a:pt x="61762" y="14301"/>
                    <a:pt x="61762" y="14301"/>
                  </a:cubicBezTo>
                  <a:close/>
                  <a:moveTo>
                    <a:pt x="63730" y="14320"/>
                  </a:moveTo>
                  <a:lnTo>
                    <a:pt x="63730" y="14329"/>
                  </a:lnTo>
                  <a:lnTo>
                    <a:pt x="63702" y="14329"/>
                  </a:lnTo>
                  <a:lnTo>
                    <a:pt x="63702" y="14320"/>
                  </a:lnTo>
                  <a:close/>
                  <a:moveTo>
                    <a:pt x="60664" y="14291"/>
                  </a:moveTo>
                  <a:cubicBezTo>
                    <a:pt x="60664" y="14291"/>
                    <a:pt x="60682" y="14291"/>
                    <a:pt x="60682" y="14301"/>
                  </a:cubicBezTo>
                  <a:cubicBezTo>
                    <a:pt x="60692" y="14310"/>
                    <a:pt x="60673" y="14329"/>
                    <a:pt x="60664" y="14339"/>
                  </a:cubicBezTo>
                  <a:cubicBezTo>
                    <a:pt x="60645" y="14348"/>
                    <a:pt x="60645" y="14348"/>
                    <a:pt x="60626" y="14348"/>
                  </a:cubicBezTo>
                  <a:cubicBezTo>
                    <a:pt x="60635" y="14329"/>
                    <a:pt x="60645" y="14310"/>
                    <a:pt x="60654" y="14291"/>
                  </a:cubicBezTo>
                  <a:close/>
                  <a:moveTo>
                    <a:pt x="60758" y="14329"/>
                  </a:moveTo>
                  <a:cubicBezTo>
                    <a:pt x="60758" y="14329"/>
                    <a:pt x="60768" y="14339"/>
                    <a:pt x="60768" y="14339"/>
                  </a:cubicBezTo>
                  <a:cubicBezTo>
                    <a:pt x="60768" y="14339"/>
                    <a:pt x="60758" y="14348"/>
                    <a:pt x="60758" y="14348"/>
                  </a:cubicBezTo>
                  <a:cubicBezTo>
                    <a:pt x="60758" y="14348"/>
                    <a:pt x="60749" y="14348"/>
                    <a:pt x="60739" y="14339"/>
                  </a:cubicBezTo>
                  <a:cubicBezTo>
                    <a:pt x="60749" y="14339"/>
                    <a:pt x="60749" y="14329"/>
                    <a:pt x="60758" y="14329"/>
                  </a:cubicBezTo>
                  <a:close/>
                  <a:moveTo>
                    <a:pt x="62396" y="14301"/>
                  </a:moveTo>
                  <a:cubicBezTo>
                    <a:pt x="62405" y="14301"/>
                    <a:pt x="62405" y="14310"/>
                    <a:pt x="62415" y="14310"/>
                  </a:cubicBezTo>
                  <a:lnTo>
                    <a:pt x="62443" y="14310"/>
                  </a:lnTo>
                  <a:cubicBezTo>
                    <a:pt x="62453" y="14310"/>
                    <a:pt x="62462" y="14310"/>
                    <a:pt x="62462" y="14320"/>
                  </a:cubicBezTo>
                  <a:cubicBezTo>
                    <a:pt x="62471" y="14329"/>
                    <a:pt x="62462" y="14339"/>
                    <a:pt x="62453" y="14348"/>
                  </a:cubicBezTo>
                  <a:lnTo>
                    <a:pt x="62415" y="14348"/>
                  </a:lnTo>
                  <a:cubicBezTo>
                    <a:pt x="62415" y="14348"/>
                    <a:pt x="62405" y="14339"/>
                    <a:pt x="62405" y="14339"/>
                  </a:cubicBezTo>
                  <a:lnTo>
                    <a:pt x="62386" y="14339"/>
                  </a:lnTo>
                  <a:lnTo>
                    <a:pt x="62386" y="14329"/>
                  </a:lnTo>
                  <a:cubicBezTo>
                    <a:pt x="62396" y="14329"/>
                    <a:pt x="62396" y="14320"/>
                    <a:pt x="62405" y="14320"/>
                  </a:cubicBezTo>
                  <a:lnTo>
                    <a:pt x="62396" y="14301"/>
                  </a:lnTo>
                  <a:close/>
                  <a:moveTo>
                    <a:pt x="62784" y="14332"/>
                  </a:moveTo>
                  <a:cubicBezTo>
                    <a:pt x="62791" y="14332"/>
                    <a:pt x="62798" y="14334"/>
                    <a:pt x="62803" y="14339"/>
                  </a:cubicBezTo>
                  <a:cubicBezTo>
                    <a:pt x="62812" y="14339"/>
                    <a:pt x="62812" y="14348"/>
                    <a:pt x="62803" y="14358"/>
                  </a:cubicBezTo>
                  <a:cubicBezTo>
                    <a:pt x="62800" y="14360"/>
                    <a:pt x="62797" y="14361"/>
                    <a:pt x="62793" y="14361"/>
                  </a:cubicBezTo>
                  <a:cubicBezTo>
                    <a:pt x="62784" y="14361"/>
                    <a:pt x="62772" y="14353"/>
                    <a:pt x="62765" y="14339"/>
                  </a:cubicBezTo>
                  <a:cubicBezTo>
                    <a:pt x="62770" y="14334"/>
                    <a:pt x="62777" y="14332"/>
                    <a:pt x="62784" y="14332"/>
                  </a:cubicBezTo>
                  <a:close/>
                  <a:moveTo>
                    <a:pt x="61856" y="14339"/>
                  </a:moveTo>
                  <a:cubicBezTo>
                    <a:pt x="61866" y="14339"/>
                    <a:pt x="61875" y="14348"/>
                    <a:pt x="61875" y="14348"/>
                  </a:cubicBezTo>
                  <a:cubicBezTo>
                    <a:pt x="61885" y="14358"/>
                    <a:pt x="61885" y="14358"/>
                    <a:pt x="61875" y="14367"/>
                  </a:cubicBezTo>
                  <a:cubicBezTo>
                    <a:pt x="61875" y="14367"/>
                    <a:pt x="61875" y="14377"/>
                    <a:pt x="61866" y="14377"/>
                  </a:cubicBezTo>
                  <a:cubicBezTo>
                    <a:pt x="61856" y="14367"/>
                    <a:pt x="61837" y="14367"/>
                    <a:pt x="61828" y="14367"/>
                  </a:cubicBezTo>
                  <a:lnTo>
                    <a:pt x="61828" y="14358"/>
                  </a:lnTo>
                  <a:cubicBezTo>
                    <a:pt x="61837" y="14348"/>
                    <a:pt x="61847" y="14339"/>
                    <a:pt x="61856" y="14339"/>
                  </a:cubicBezTo>
                  <a:close/>
                  <a:moveTo>
                    <a:pt x="64961" y="14339"/>
                  </a:moveTo>
                  <a:cubicBezTo>
                    <a:pt x="64961" y="14348"/>
                    <a:pt x="64970" y="14348"/>
                    <a:pt x="64970" y="14358"/>
                  </a:cubicBezTo>
                  <a:cubicBezTo>
                    <a:pt x="64970" y="14358"/>
                    <a:pt x="64961" y="14367"/>
                    <a:pt x="64951" y="14377"/>
                  </a:cubicBezTo>
                  <a:cubicBezTo>
                    <a:pt x="64951" y="14367"/>
                    <a:pt x="64942" y="14358"/>
                    <a:pt x="64942" y="14358"/>
                  </a:cubicBezTo>
                  <a:cubicBezTo>
                    <a:pt x="64942" y="14348"/>
                    <a:pt x="64951" y="14339"/>
                    <a:pt x="64961" y="14339"/>
                  </a:cubicBezTo>
                  <a:close/>
                  <a:moveTo>
                    <a:pt x="61514" y="14127"/>
                  </a:moveTo>
                  <a:cubicBezTo>
                    <a:pt x="61552" y="14127"/>
                    <a:pt x="61591" y="14138"/>
                    <a:pt x="61620" y="14159"/>
                  </a:cubicBezTo>
                  <a:cubicBezTo>
                    <a:pt x="61638" y="14178"/>
                    <a:pt x="61638" y="14178"/>
                    <a:pt x="61620" y="14197"/>
                  </a:cubicBezTo>
                  <a:cubicBezTo>
                    <a:pt x="61610" y="14197"/>
                    <a:pt x="61610" y="14206"/>
                    <a:pt x="61620" y="14216"/>
                  </a:cubicBezTo>
                  <a:cubicBezTo>
                    <a:pt x="61629" y="14225"/>
                    <a:pt x="61629" y="14225"/>
                    <a:pt x="61638" y="14235"/>
                  </a:cubicBezTo>
                  <a:cubicBezTo>
                    <a:pt x="61643" y="14239"/>
                    <a:pt x="61648" y="14242"/>
                    <a:pt x="61653" y="14242"/>
                  </a:cubicBezTo>
                  <a:cubicBezTo>
                    <a:pt x="61657" y="14242"/>
                    <a:pt x="61662" y="14239"/>
                    <a:pt x="61667" y="14235"/>
                  </a:cubicBezTo>
                  <a:cubicBezTo>
                    <a:pt x="61676" y="14225"/>
                    <a:pt x="61676" y="14216"/>
                    <a:pt x="61667" y="14206"/>
                  </a:cubicBezTo>
                  <a:cubicBezTo>
                    <a:pt x="61667" y="14197"/>
                    <a:pt x="61667" y="14197"/>
                    <a:pt x="61667" y="14187"/>
                  </a:cubicBezTo>
                  <a:cubicBezTo>
                    <a:pt x="61705" y="14206"/>
                    <a:pt x="61743" y="14235"/>
                    <a:pt x="61780" y="14263"/>
                  </a:cubicBezTo>
                  <a:cubicBezTo>
                    <a:pt x="61762" y="14282"/>
                    <a:pt x="61743" y="14291"/>
                    <a:pt x="61724" y="14291"/>
                  </a:cubicBezTo>
                  <a:lnTo>
                    <a:pt x="61695" y="14291"/>
                  </a:lnTo>
                  <a:cubicBezTo>
                    <a:pt x="61676" y="14310"/>
                    <a:pt x="61648" y="14320"/>
                    <a:pt x="61629" y="14339"/>
                  </a:cubicBezTo>
                  <a:cubicBezTo>
                    <a:pt x="61620" y="14339"/>
                    <a:pt x="61610" y="14348"/>
                    <a:pt x="61601" y="14348"/>
                  </a:cubicBezTo>
                  <a:cubicBezTo>
                    <a:pt x="61601" y="14358"/>
                    <a:pt x="61601" y="14358"/>
                    <a:pt x="61591" y="14358"/>
                  </a:cubicBezTo>
                  <a:cubicBezTo>
                    <a:pt x="61572" y="14367"/>
                    <a:pt x="61563" y="14367"/>
                    <a:pt x="61544" y="14377"/>
                  </a:cubicBezTo>
                  <a:cubicBezTo>
                    <a:pt x="61506" y="14395"/>
                    <a:pt x="61459" y="14395"/>
                    <a:pt x="61421" y="14395"/>
                  </a:cubicBezTo>
                  <a:cubicBezTo>
                    <a:pt x="61402" y="14395"/>
                    <a:pt x="61373" y="14395"/>
                    <a:pt x="61355" y="14386"/>
                  </a:cubicBezTo>
                  <a:cubicBezTo>
                    <a:pt x="61326" y="14386"/>
                    <a:pt x="61298" y="14377"/>
                    <a:pt x="61269" y="14377"/>
                  </a:cubicBezTo>
                  <a:cubicBezTo>
                    <a:pt x="61288" y="14348"/>
                    <a:pt x="61317" y="14358"/>
                    <a:pt x="61345" y="14348"/>
                  </a:cubicBezTo>
                  <a:lnTo>
                    <a:pt x="61326" y="14320"/>
                  </a:lnTo>
                  <a:cubicBezTo>
                    <a:pt x="61336" y="14320"/>
                    <a:pt x="61345" y="14320"/>
                    <a:pt x="61345" y="14310"/>
                  </a:cubicBezTo>
                  <a:cubicBezTo>
                    <a:pt x="61364" y="14301"/>
                    <a:pt x="61364" y="14291"/>
                    <a:pt x="61345" y="14282"/>
                  </a:cubicBezTo>
                  <a:cubicBezTo>
                    <a:pt x="61336" y="14272"/>
                    <a:pt x="61326" y="14272"/>
                    <a:pt x="61307" y="14263"/>
                  </a:cubicBezTo>
                  <a:cubicBezTo>
                    <a:pt x="61298" y="14263"/>
                    <a:pt x="61288" y="14254"/>
                    <a:pt x="61288" y="14235"/>
                  </a:cubicBezTo>
                  <a:cubicBezTo>
                    <a:pt x="61279" y="14225"/>
                    <a:pt x="61279" y="14216"/>
                    <a:pt x="61269" y="14216"/>
                  </a:cubicBezTo>
                  <a:cubicBezTo>
                    <a:pt x="61250" y="14206"/>
                    <a:pt x="61250" y="14197"/>
                    <a:pt x="61269" y="14187"/>
                  </a:cubicBezTo>
                  <a:cubicBezTo>
                    <a:pt x="61298" y="14178"/>
                    <a:pt x="61326" y="14159"/>
                    <a:pt x="61355" y="14159"/>
                  </a:cubicBezTo>
                  <a:cubicBezTo>
                    <a:pt x="61392" y="14140"/>
                    <a:pt x="61430" y="14140"/>
                    <a:pt x="61478" y="14130"/>
                  </a:cubicBezTo>
                  <a:cubicBezTo>
                    <a:pt x="61489" y="14128"/>
                    <a:pt x="61502" y="14127"/>
                    <a:pt x="61514" y="14127"/>
                  </a:cubicBezTo>
                  <a:close/>
                  <a:moveTo>
                    <a:pt x="11784" y="14395"/>
                  </a:moveTo>
                  <a:cubicBezTo>
                    <a:pt x="11794" y="14395"/>
                    <a:pt x="11813" y="14395"/>
                    <a:pt x="11822" y="14405"/>
                  </a:cubicBezTo>
                  <a:cubicBezTo>
                    <a:pt x="11818" y="14410"/>
                    <a:pt x="11813" y="14412"/>
                    <a:pt x="11807" y="14412"/>
                  </a:cubicBezTo>
                  <a:cubicBezTo>
                    <a:pt x="11801" y="14412"/>
                    <a:pt x="11794" y="14410"/>
                    <a:pt x="11784" y="14405"/>
                  </a:cubicBezTo>
                  <a:cubicBezTo>
                    <a:pt x="11784" y="14405"/>
                    <a:pt x="11775" y="14405"/>
                    <a:pt x="11784" y="14395"/>
                  </a:cubicBezTo>
                  <a:close/>
                  <a:moveTo>
                    <a:pt x="61317" y="14405"/>
                  </a:moveTo>
                  <a:cubicBezTo>
                    <a:pt x="61312" y="14414"/>
                    <a:pt x="61300" y="14419"/>
                    <a:pt x="61288" y="14419"/>
                  </a:cubicBezTo>
                  <a:cubicBezTo>
                    <a:pt x="61276" y="14419"/>
                    <a:pt x="61265" y="14414"/>
                    <a:pt x="61260" y="14405"/>
                  </a:cubicBezTo>
                  <a:close/>
                  <a:moveTo>
                    <a:pt x="62476" y="14361"/>
                  </a:moveTo>
                  <a:cubicBezTo>
                    <a:pt x="62481" y="14361"/>
                    <a:pt x="62486" y="14363"/>
                    <a:pt x="62490" y="14367"/>
                  </a:cubicBezTo>
                  <a:cubicBezTo>
                    <a:pt x="62490" y="14367"/>
                    <a:pt x="62490" y="14367"/>
                    <a:pt x="62490" y="14377"/>
                  </a:cubicBezTo>
                  <a:cubicBezTo>
                    <a:pt x="62481" y="14395"/>
                    <a:pt x="62462" y="14414"/>
                    <a:pt x="62434" y="14424"/>
                  </a:cubicBezTo>
                  <a:cubicBezTo>
                    <a:pt x="62434" y="14424"/>
                    <a:pt x="62424" y="14414"/>
                    <a:pt x="62424" y="14414"/>
                  </a:cubicBezTo>
                  <a:cubicBezTo>
                    <a:pt x="62424" y="14414"/>
                    <a:pt x="62434" y="14405"/>
                    <a:pt x="62434" y="14405"/>
                  </a:cubicBezTo>
                  <a:cubicBezTo>
                    <a:pt x="62453" y="14395"/>
                    <a:pt x="62453" y="14386"/>
                    <a:pt x="62462" y="14377"/>
                  </a:cubicBezTo>
                  <a:cubicBezTo>
                    <a:pt x="62462" y="14365"/>
                    <a:pt x="62468" y="14361"/>
                    <a:pt x="62476" y="14361"/>
                  </a:cubicBezTo>
                  <a:close/>
                  <a:moveTo>
                    <a:pt x="64851" y="14344"/>
                  </a:moveTo>
                  <a:cubicBezTo>
                    <a:pt x="64862" y="14344"/>
                    <a:pt x="64870" y="14351"/>
                    <a:pt x="64876" y="14367"/>
                  </a:cubicBezTo>
                  <a:cubicBezTo>
                    <a:pt x="64885" y="14377"/>
                    <a:pt x="64885" y="14386"/>
                    <a:pt x="64895" y="14395"/>
                  </a:cubicBezTo>
                  <a:cubicBezTo>
                    <a:pt x="64895" y="14414"/>
                    <a:pt x="64885" y="14424"/>
                    <a:pt x="64876" y="14424"/>
                  </a:cubicBezTo>
                  <a:cubicBezTo>
                    <a:pt x="64847" y="14414"/>
                    <a:pt x="64828" y="14405"/>
                    <a:pt x="64819" y="14377"/>
                  </a:cubicBezTo>
                  <a:cubicBezTo>
                    <a:pt x="64819" y="14367"/>
                    <a:pt x="64819" y="14367"/>
                    <a:pt x="64819" y="14358"/>
                  </a:cubicBezTo>
                  <a:cubicBezTo>
                    <a:pt x="64832" y="14349"/>
                    <a:pt x="64842" y="14344"/>
                    <a:pt x="64851" y="14344"/>
                  </a:cubicBezTo>
                  <a:close/>
                  <a:moveTo>
                    <a:pt x="62102" y="14358"/>
                  </a:moveTo>
                  <a:cubicBezTo>
                    <a:pt x="62102" y="14367"/>
                    <a:pt x="62102" y="14367"/>
                    <a:pt x="62112" y="14377"/>
                  </a:cubicBezTo>
                  <a:cubicBezTo>
                    <a:pt x="62112" y="14386"/>
                    <a:pt x="62121" y="14386"/>
                    <a:pt x="62121" y="14386"/>
                  </a:cubicBezTo>
                  <a:cubicBezTo>
                    <a:pt x="62140" y="14386"/>
                    <a:pt x="62150" y="14395"/>
                    <a:pt x="62150" y="14405"/>
                  </a:cubicBezTo>
                  <a:cubicBezTo>
                    <a:pt x="62150" y="14414"/>
                    <a:pt x="62140" y="14424"/>
                    <a:pt x="62140" y="14433"/>
                  </a:cubicBezTo>
                  <a:cubicBezTo>
                    <a:pt x="62112" y="14433"/>
                    <a:pt x="62083" y="14395"/>
                    <a:pt x="62102" y="14358"/>
                  </a:cubicBezTo>
                  <a:close/>
                  <a:moveTo>
                    <a:pt x="62746" y="14424"/>
                  </a:moveTo>
                  <a:cubicBezTo>
                    <a:pt x="62755" y="14424"/>
                    <a:pt x="62765" y="14424"/>
                    <a:pt x="62765" y="14433"/>
                  </a:cubicBezTo>
                  <a:cubicBezTo>
                    <a:pt x="62755" y="14433"/>
                    <a:pt x="62755" y="14443"/>
                    <a:pt x="62755" y="14443"/>
                  </a:cubicBezTo>
                  <a:cubicBezTo>
                    <a:pt x="62746" y="14433"/>
                    <a:pt x="62746" y="14433"/>
                    <a:pt x="62746" y="14424"/>
                  </a:cubicBezTo>
                  <a:close/>
                  <a:moveTo>
                    <a:pt x="62699" y="14414"/>
                  </a:moveTo>
                  <a:cubicBezTo>
                    <a:pt x="62708" y="14424"/>
                    <a:pt x="62718" y="14433"/>
                    <a:pt x="62727" y="14443"/>
                  </a:cubicBezTo>
                  <a:cubicBezTo>
                    <a:pt x="62718" y="14443"/>
                    <a:pt x="62708" y="14452"/>
                    <a:pt x="62708" y="14452"/>
                  </a:cubicBezTo>
                  <a:cubicBezTo>
                    <a:pt x="62708" y="14443"/>
                    <a:pt x="62699" y="14433"/>
                    <a:pt x="62689" y="14424"/>
                  </a:cubicBezTo>
                  <a:cubicBezTo>
                    <a:pt x="62689" y="14424"/>
                    <a:pt x="62699" y="14424"/>
                    <a:pt x="62699" y="14414"/>
                  </a:cubicBezTo>
                  <a:close/>
                  <a:moveTo>
                    <a:pt x="64478" y="14414"/>
                  </a:moveTo>
                  <a:lnTo>
                    <a:pt x="64488" y="14424"/>
                  </a:lnTo>
                  <a:cubicBezTo>
                    <a:pt x="64469" y="14443"/>
                    <a:pt x="64459" y="14452"/>
                    <a:pt x="64440" y="14452"/>
                  </a:cubicBezTo>
                  <a:cubicBezTo>
                    <a:pt x="64431" y="14452"/>
                    <a:pt x="64431" y="14443"/>
                    <a:pt x="64421" y="14443"/>
                  </a:cubicBezTo>
                  <a:cubicBezTo>
                    <a:pt x="64421" y="14433"/>
                    <a:pt x="64431" y="14424"/>
                    <a:pt x="64431" y="14424"/>
                  </a:cubicBezTo>
                  <a:cubicBezTo>
                    <a:pt x="64450" y="14424"/>
                    <a:pt x="64469" y="14424"/>
                    <a:pt x="64478" y="14414"/>
                  </a:cubicBezTo>
                  <a:close/>
                  <a:moveTo>
                    <a:pt x="64592" y="14424"/>
                  </a:moveTo>
                  <a:cubicBezTo>
                    <a:pt x="64592" y="14424"/>
                    <a:pt x="64601" y="14424"/>
                    <a:pt x="64611" y="14433"/>
                  </a:cubicBezTo>
                  <a:cubicBezTo>
                    <a:pt x="64611" y="14433"/>
                    <a:pt x="64620" y="14433"/>
                    <a:pt x="64620" y="14443"/>
                  </a:cubicBezTo>
                  <a:cubicBezTo>
                    <a:pt x="64611" y="14443"/>
                    <a:pt x="64611" y="14452"/>
                    <a:pt x="64601" y="14452"/>
                  </a:cubicBezTo>
                  <a:cubicBezTo>
                    <a:pt x="64601" y="14443"/>
                    <a:pt x="64592" y="14433"/>
                    <a:pt x="64582" y="14433"/>
                  </a:cubicBezTo>
                  <a:cubicBezTo>
                    <a:pt x="64582" y="14424"/>
                    <a:pt x="64592" y="14424"/>
                    <a:pt x="64592" y="14424"/>
                  </a:cubicBezTo>
                  <a:close/>
                  <a:moveTo>
                    <a:pt x="62064" y="14395"/>
                  </a:moveTo>
                  <a:cubicBezTo>
                    <a:pt x="62074" y="14414"/>
                    <a:pt x="62093" y="14424"/>
                    <a:pt x="62102" y="14433"/>
                  </a:cubicBezTo>
                  <a:cubicBezTo>
                    <a:pt x="62102" y="14443"/>
                    <a:pt x="62102" y="14443"/>
                    <a:pt x="62102" y="14443"/>
                  </a:cubicBezTo>
                  <a:cubicBezTo>
                    <a:pt x="62093" y="14452"/>
                    <a:pt x="62083" y="14452"/>
                    <a:pt x="62074" y="14452"/>
                  </a:cubicBezTo>
                  <a:cubicBezTo>
                    <a:pt x="62069" y="14455"/>
                    <a:pt x="62065" y="14456"/>
                    <a:pt x="62062" y="14456"/>
                  </a:cubicBezTo>
                  <a:cubicBezTo>
                    <a:pt x="62055" y="14456"/>
                    <a:pt x="62055" y="14447"/>
                    <a:pt x="62055" y="14433"/>
                  </a:cubicBezTo>
                  <a:cubicBezTo>
                    <a:pt x="62064" y="14424"/>
                    <a:pt x="62064" y="14405"/>
                    <a:pt x="62064" y="14395"/>
                  </a:cubicBezTo>
                  <a:close/>
                  <a:moveTo>
                    <a:pt x="11789" y="14436"/>
                  </a:moveTo>
                  <a:cubicBezTo>
                    <a:pt x="11791" y="14436"/>
                    <a:pt x="11794" y="14438"/>
                    <a:pt x="11794" y="14443"/>
                  </a:cubicBezTo>
                  <a:cubicBezTo>
                    <a:pt x="11794" y="14452"/>
                    <a:pt x="11794" y="14462"/>
                    <a:pt x="11784" y="14471"/>
                  </a:cubicBezTo>
                  <a:cubicBezTo>
                    <a:pt x="11765" y="14462"/>
                    <a:pt x="11765" y="14452"/>
                    <a:pt x="11784" y="14443"/>
                  </a:cubicBezTo>
                  <a:cubicBezTo>
                    <a:pt x="11784" y="14438"/>
                    <a:pt x="11787" y="14436"/>
                    <a:pt x="11789" y="14436"/>
                  </a:cubicBezTo>
                  <a:close/>
                  <a:moveTo>
                    <a:pt x="64544" y="14433"/>
                  </a:moveTo>
                  <a:lnTo>
                    <a:pt x="64544" y="14433"/>
                  </a:lnTo>
                  <a:cubicBezTo>
                    <a:pt x="64573" y="14443"/>
                    <a:pt x="64573" y="14452"/>
                    <a:pt x="64573" y="14471"/>
                  </a:cubicBezTo>
                  <a:lnTo>
                    <a:pt x="64544" y="14433"/>
                  </a:lnTo>
                  <a:close/>
                  <a:moveTo>
                    <a:pt x="61099" y="14263"/>
                  </a:moveTo>
                  <a:cubicBezTo>
                    <a:pt x="61099" y="14272"/>
                    <a:pt x="61089" y="14272"/>
                    <a:pt x="61089" y="14282"/>
                  </a:cubicBezTo>
                  <a:cubicBezTo>
                    <a:pt x="61080" y="14320"/>
                    <a:pt x="61052" y="14358"/>
                    <a:pt x="61023" y="14377"/>
                  </a:cubicBezTo>
                  <a:cubicBezTo>
                    <a:pt x="61023" y="14386"/>
                    <a:pt x="61014" y="14386"/>
                    <a:pt x="61014" y="14386"/>
                  </a:cubicBezTo>
                  <a:cubicBezTo>
                    <a:pt x="61010" y="14390"/>
                    <a:pt x="61006" y="14392"/>
                    <a:pt x="61003" y="14392"/>
                  </a:cubicBezTo>
                  <a:cubicBezTo>
                    <a:pt x="60998" y="14392"/>
                    <a:pt x="60995" y="14388"/>
                    <a:pt x="60995" y="14377"/>
                  </a:cubicBezTo>
                  <a:cubicBezTo>
                    <a:pt x="60995" y="14377"/>
                    <a:pt x="60985" y="14367"/>
                    <a:pt x="60985" y="14358"/>
                  </a:cubicBezTo>
                  <a:cubicBezTo>
                    <a:pt x="60976" y="14386"/>
                    <a:pt x="60966" y="14414"/>
                    <a:pt x="60948" y="14443"/>
                  </a:cubicBezTo>
                  <a:cubicBezTo>
                    <a:pt x="60929" y="14443"/>
                    <a:pt x="60919" y="14424"/>
                    <a:pt x="60910" y="14405"/>
                  </a:cubicBezTo>
                  <a:cubicBezTo>
                    <a:pt x="60910" y="14414"/>
                    <a:pt x="60900" y="14414"/>
                    <a:pt x="60891" y="14424"/>
                  </a:cubicBezTo>
                  <a:cubicBezTo>
                    <a:pt x="60881" y="14433"/>
                    <a:pt x="60881" y="14443"/>
                    <a:pt x="60900" y="14452"/>
                  </a:cubicBezTo>
                  <a:cubicBezTo>
                    <a:pt x="60900" y="14452"/>
                    <a:pt x="60910" y="14452"/>
                    <a:pt x="60910" y="14462"/>
                  </a:cubicBezTo>
                  <a:cubicBezTo>
                    <a:pt x="60900" y="14462"/>
                    <a:pt x="60900" y="14471"/>
                    <a:pt x="60891" y="14471"/>
                  </a:cubicBezTo>
                  <a:cubicBezTo>
                    <a:pt x="60888" y="14474"/>
                    <a:pt x="60885" y="14475"/>
                    <a:pt x="60884" y="14475"/>
                  </a:cubicBezTo>
                  <a:cubicBezTo>
                    <a:pt x="60880" y="14475"/>
                    <a:pt x="60878" y="14471"/>
                    <a:pt x="60872" y="14471"/>
                  </a:cubicBezTo>
                  <a:cubicBezTo>
                    <a:pt x="60872" y="14471"/>
                    <a:pt x="60872" y="14462"/>
                    <a:pt x="60872" y="14462"/>
                  </a:cubicBezTo>
                  <a:cubicBezTo>
                    <a:pt x="60872" y="14448"/>
                    <a:pt x="60862" y="14439"/>
                    <a:pt x="60852" y="14439"/>
                  </a:cubicBezTo>
                  <a:cubicBezTo>
                    <a:pt x="60849" y="14439"/>
                    <a:pt x="60846" y="14440"/>
                    <a:pt x="60843" y="14443"/>
                  </a:cubicBezTo>
                  <a:cubicBezTo>
                    <a:pt x="60839" y="14448"/>
                    <a:pt x="60832" y="14450"/>
                    <a:pt x="60826" y="14450"/>
                  </a:cubicBezTo>
                  <a:cubicBezTo>
                    <a:pt x="60820" y="14450"/>
                    <a:pt x="60815" y="14448"/>
                    <a:pt x="60815" y="14443"/>
                  </a:cubicBezTo>
                  <a:cubicBezTo>
                    <a:pt x="60806" y="14443"/>
                    <a:pt x="60796" y="14433"/>
                    <a:pt x="60796" y="14424"/>
                  </a:cubicBezTo>
                  <a:cubicBezTo>
                    <a:pt x="60796" y="14414"/>
                    <a:pt x="60796" y="14414"/>
                    <a:pt x="60796" y="14414"/>
                  </a:cubicBezTo>
                  <a:cubicBezTo>
                    <a:pt x="60824" y="14405"/>
                    <a:pt x="60824" y="14395"/>
                    <a:pt x="60824" y="14367"/>
                  </a:cubicBezTo>
                  <a:cubicBezTo>
                    <a:pt x="60824" y="14358"/>
                    <a:pt x="60824" y="14358"/>
                    <a:pt x="60834" y="14358"/>
                  </a:cubicBezTo>
                  <a:cubicBezTo>
                    <a:pt x="60843" y="14348"/>
                    <a:pt x="60862" y="14339"/>
                    <a:pt x="60872" y="14339"/>
                  </a:cubicBezTo>
                  <a:cubicBezTo>
                    <a:pt x="60938" y="14310"/>
                    <a:pt x="61004" y="14291"/>
                    <a:pt x="61071" y="14272"/>
                  </a:cubicBezTo>
                  <a:cubicBezTo>
                    <a:pt x="61080" y="14263"/>
                    <a:pt x="61089" y="14263"/>
                    <a:pt x="61099" y="14263"/>
                  </a:cubicBezTo>
                  <a:close/>
                  <a:moveTo>
                    <a:pt x="62755" y="14452"/>
                  </a:moveTo>
                  <a:cubicBezTo>
                    <a:pt x="62755" y="14462"/>
                    <a:pt x="62755" y="14471"/>
                    <a:pt x="62755" y="14471"/>
                  </a:cubicBezTo>
                  <a:cubicBezTo>
                    <a:pt x="62755" y="14481"/>
                    <a:pt x="62746" y="14481"/>
                    <a:pt x="62736" y="14481"/>
                  </a:cubicBezTo>
                  <a:cubicBezTo>
                    <a:pt x="62736" y="14471"/>
                    <a:pt x="62736" y="14471"/>
                    <a:pt x="62736" y="14462"/>
                  </a:cubicBezTo>
                  <a:cubicBezTo>
                    <a:pt x="62746" y="14462"/>
                    <a:pt x="62746" y="14452"/>
                    <a:pt x="62755" y="14452"/>
                  </a:cubicBezTo>
                  <a:close/>
                  <a:moveTo>
                    <a:pt x="64393" y="14443"/>
                  </a:moveTo>
                  <a:cubicBezTo>
                    <a:pt x="64393" y="14452"/>
                    <a:pt x="64402" y="14452"/>
                    <a:pt x="64402" y="14462"/>
                  </a:cubicBezTo>
                  <a:cubicBezTo>
                    <a:pt x="64412" y="14462"/>
                    <a:pt x="64402" y="14471"/>
                    <a:pt x="64393" y="14481"/>
                  </a:cubicBezTo>
                  <a:cubicBezTo>
                    <a:pt x="64383" y="14471"/>
                    <a:pt x="64374" y="14462"/>
                    <a:pt x="64374" y="14462"/>
                  </a:cubicBezTo>
                  <a:cubicBezTo>
                    <a:pt x="64374" y="14452"/>
                    <a:pt x="64383" y="14452"/>
                    <a:pt x="64393" y="14443"/>
                  </a:cubicBezTo>
                  <a:close/>
                  <a:moveTo>
                    <a:pt x="11567" y="14481"/>
                  </a:moveTo>
                  <a:cubicBezTo>
                    <a:pt x="11576" y="14481"/>
                    <a:pt x="11576" y="14481"/>
                    <a:pt x="11576" y="14490"/>
                  </a:cubicBezTo>
                  <a:cubicBezTo>
                    <a:pt x="11576" y="14490"/>
                    <a:pt x="11567" y="14490"/>
                    <a:pt x="11567" y="14500"/>
                  </a:cubicBezTo>
                  <a:lnTo>
                    <a:pt x="11557" y="14490"/>
                  </a:lnTo>
                  <a:lnTo>
                    <a:pt x="11567" y="14481"/>
                  </a:lnTo>
                  <a:close/>
                  <a:moveTo>
                    <a:pt x="64440" y="14471"/>
                  </a:moveTo>
                  <a:lnTo>
                    <a:pt x="64459" y="14490"/>
                  </a:lnTo>
                  <a:lnTo>
                    <a:pt x="64459" y="14500"/>
                  </a:lnTo>
                  <a:cubicBezTo>
                    <a:pt x="64440" y="14490"/>
                    <a:pt x="64440" y="14481"/>
                    <a:pt x="64440" y="14471"/>
                  </a:cubicBezTo>
                  <a:close/>
                  <a:moveTo>
                    <a:pt x="60701" y="14443"/>
                  </a:moveTo>
                  <a:cubicBezTo>
                    <a:pt x="60730" y="14452"/>
                    <a:pt x="60749" y="14481"/>
                    <a:pt x="60749" y="14509"/>
                  </a:cubicBezTo>
                  <a:cubicBezTo>
                    <a:pt x="60730" y="14500"/>
                    <a:pt x="60711" y="14500"/>
                    <a:pt x="60701" y="14490"/>
                  </a:cubicBezTo>
                  <a:cubicBezTo>
                    <a:pt x="60701" y="14471"/>
                    <a:pt x="60701" y="14462"/>
                    <a:pt x="60701" y="14443"/>
                  </a:cubicBezTo>
                  <a:close/>
                  <a:moveTo>
                    <a:pt x="61676" y="14462"/>
                  </a:moveTo>
                  <a:lnTo>
                    <a:pt x="61676" y="14471"/>
                  </a:lnTo>
                  <a:cubicBezTo>
                    <a:pt x="61676" y="14481"/>
                    <a:pt x="61667" y="14490"/>
                    <a:pt x="61667" y="14509"/>
                  </a:cubicBezTo>
                  <a:lnTo>
                    <a:pt x="61657" y="14509"/>
                  </a:lnTo>
                  <a:cubicBezTo>
                    <a:pt x="61657" y="14500"/>
                    <a:pt x="61657" y="14481"/>
                    <a:pt x="61648" y="14471"/>
                  </a:cubicBezTo>
                  <a:cubicBezTo>
                    <a:pt x="61648" y="14471"/>
                    <a:pt x="61667" y="14471"/>
                    <a:pt x="61676" y="14462"/>
                  </a:cubicBezTo>
                  <a:close/>
                  <a:moveTo>
                    <a:pt x="62140" y="14443"/>
                  </a:moveTo>
                  <a:cubicBezTo>
                    <a:pt x="62159" y="14462"/>
                    <a:pt x="62169" y="14481"/>
                    <a:pt x="62159" y="14490"/>
                  </a:cubicBezTo>
                  <a:cubicBezTo>
                    <a:pt x="62159" y="14500"/>
                    <a:pt x="62150" y="14500"/>
                    <a:pt x="62140" y="14509"/>
                  </a:cubicBezTo>
                  <a:cubicBezTo>
                    <a:pt x="62140" y="14500"/>
                    <a:pt x="62131" y="14490"/>
                    <a:pt x="62131" y="14490"/>
                  </a:cubicBezTo>
                  <a:cubicBezTo>
                    <a:pt x="62140" y="14471"/>
                    <a:pt x="62140" y="14462"/>
                    <a:pt x="62140" y="14443"/>
                  </a:cubicBezTo>
                  <a:close/>
                  <a:moveTo>
                    <a:pt x="61752" y="14414"/>
                  </a:moveTo>
                  <a:cubicBezTo>
                    <a:pt x="61762" y="14414"/>
                    <a:pt x="61762" y="14424"/>
                    <a:pt x="61762" y="14424"/>
                  </a:cubicBezTo>
                  <a:cubicBezTo>
                    <a:pt x="61771" y="14433"/>
                    <a:pt x="61780" y="14443"/>
                    <a:pt x="61790" y="14452"/>
                  </a:cubicBezTo>
                  <a:cubicBezTo>
                    <a:pt x="61799" y="14452"/>
                    <a:pt x="61799" y="14462"/>
                    <a:pt x="61809" y="14471"/>
                  </a:cubicBezTo>
                  <a:cubicBezTo>
                    <a:pt x="61814" y="14476"/>
                    <a:pt x="61816" y="14478"/>
                    <a:pt x="61818" y="14478"/>
                  </a:cubicBezTo>
                  <a:cubicBezTo>
                    <a:pt x="61821" y="14478"/>
                    <a:pt x="61823" y="14476"/>
                    <a:pt x="61828" y="14471"/>
                  </a:cubicBezTo>
                  <a:lnTo>
                    <a:pt x="61847" y="14471"/>
                  </a:lnTo>
                  <a:cubicBezTo>
                    <a:pt x="61847" y="14481"/>
                    <a:pt x="61837" y="14481"/>
                    <a:pt x="61837" y="14490"/>
                  </a:cubicBezTo>
                  <a:cubicBezTo>
                    <a:pt x="61837" y="14490"/>
                    <a:pt x="61828" y="14500"/>
                    <a:pt x="61828" y="14509"/>
                  </a:cubicBezTo>
                  <a:cubicBezTo>
                    <a:pt x="61821" y="14516"/>
                    <a:pt x="61814" y="14522"/>
                    <a:pt x="61804" y="14522"/>
                  </a:cubicBezTo>
                  <a:cubicBezTo>
                    <a:pt x="61800" y="14522"/>
                    <a:pt x="61795" y="14521"/>
                    <a:pt x="61790" y="14519"/>
                  </a:cubicBezTo>
                  <a:cubicBezTo>
                    <a:pt x="61780" y="14509"/>
                    <a:pt x="61762" y="14500"/>
                    <a:pt x="61762" y="14490"/>
                  </a:cubicBezTo>
                  <a:lnTo>
                    <a:pt x="61752" y="14490"/>
                  </a:lnTo>
                  <a:cubicBezTo>
                    <a:pt x="61733" y="14490"/>
                    <a:pt x="61724" y="14481"/>
                    <a:pt x="61724" y="14462"/>
                  </a:cubicBezTo>
                  <a:cubicBezTo>
                    <a:pt x="61724" y="14462"/>
                    <a:pt x="61724" y="14462"/>
                    <a:pt x="61724" y="14452"/>
                  </a:cubicBezTo>
                  <a:cubicBezTo>
                    <a:pt x="61714" y="14433"/>
                    <a:pt x="61724" y="14414"/>
                    <a:pt x="61752" y="14414"/>
                  </a:cubicBezTo>
                  <a:close/>
                  <a:moveTo>
                    <a:pt x="62008" y="14497"/>
                  </a:moveTo>
                  <a:cubicBezTo>
                    <a:pt x="62021" y="14497"/>
                    <a:pt x="62028" y="14513"/>
                    <a:pt x="62036" y="14528"/>
                  </a:cubicBezTo>
                  <a:cubicBezTo>
                    <a:pt x="62033" y="14529"/>
                    <a:pt x="62030" y="14530"/>
                    <a:pt x="62028" y="14530"/>
                  </a:cubicBezTo>
                  <a:cubicBezTo>
                    <a:pt x="62009" y="14530"/>
                    <a:pt x="62015" y="14500"/>
                    <a:pt x="61998" y="14500"/>
                  </a:cubicBezTo>
                  <a:cubicBezTo>
                    <a:pt x="62002" y="14498"/>
                    <a:pt x="62005" y="14497"/>
                    <a:pt x="62008" y="14497"/>
                  </a:cubicBezTo>
                  <a:close/>
                  <a:moveTo>
                    <a:pt x="11538" y="14490"/>
                  </a:moveTo>
                  <a:cubicBezTo>
                    <a:pt x="11538" y="14490"/>
                    <a:pt x="11548" y="14500"/>
                    <a:pt x="11548" y="14500"/>
                  </a:cubicBezTo>
                  <a:cubicBezTo>
                    <a:pt x="11538" y="14509"/>
                    <a:pt x="11538" y="14519"/>
                    <a:pt x="11538" y="14537"/>
                  </a:cubicBezTo>
                  <a:cubicBezTo>
                    <a:pt x="11529" y="14537"/>
                    <a:pt x="11519" y="14528"/>
                    <a:pt x="11519" y="14528"/>
                  </a:cubicBezTo>
                  <a:cubicBezTo>
                    <a:pt x="11510" y="14519"/>
                    <a:pt x="11510" y="14509"/>
                    <a:pt x="11519" y="14500"/>
                  </a:cubicBezTo>
                  <a:cubicBezTo>
                    <a:pt x="11519" y="14500"/>
                    <a:pt x="11529" y="14490"/>
                    <a:pt x="11538" y="14490"/>
                  </a:cubicBezTo>
                  <a:close/>
                  <a:moveTo>
                    <a:pt x="61970" y="14537"/>
                  </a:moveTo>
                  <a:lnTo>
                    <a:pt x="61970" y="14547"/>
                  </a:lnTo>
                  <a:cubicBezTo>
                    <a:pt x="61960" y="14547"/>
                    <a:pt x="61951" y="14547"/>
                    <a:pt x="61941" y="14556"/>
                  </a:cubicBezTo>
                  <a:lnTo>
                    <a:pt x="61941" y="14547"/>
                  </a:lnTo>
                  <a:cubicBezTo>
                    <a:pt x="61941" y="14537"/>
                    <a:pt x="61960" y="14537"/>
                    <a:pt x="61970" y="14537"/>
                  </a:cubicBezTo>
                  <a:close/>
                  <a:moveTo>
                    <a:pt x="11945" y="14547"/>
                  </a:moveTo>
                  <a:cubicBezTo>
                    <a:pt x="11945" y="14547"/>
                    <a:pt x="11955" y="14556"/>
                    <a:pt x="11955" y="14556"/>
                  </a:cubicBezTo>
                  <a:cubicBezTo>
                    <a:pt x="11955" y="14566"/>
                    <a:pt x="11955" y="14566"/>
                    <a:pt x="11945" y="14566"/>
                  </a:cubicBezTo>
                  <a:lnTo>
                    <a:pt x="11936" y="14566"/>
                  </a:lnTo>
                  <a:lnTo>
                    <a:pt x="11945" y="14547"/>
                  </a:lnTo>
                  <a:close/>
                  <a:moveTo>
                    <a:pt x="62348" y="14358"/>
                  </a:moveTo>
                  <a:cubicBezTo>
                    <a:pt x="62358" y="14358"/>
                    <a:pt x="62367" y="14358"/>
                    <a:pt x="62367" y="14367"/>
                  </a:cubicBezTo>
                  <a:cubicBezTo>
                    <a:pt x="62386" y="14367"/>
                    <a:pt x="62396" y="14377"/>
                    <a:pt x="62415" y="14386"/>
                  </a:cubicBezTo>
                  <a:lnTo>
                    <a:pt x="62320" y="14414"/>
                  </a:lnTo>
                  <a:cubicBezTo>
                    <a:pt x="62320" y="14433"/>
                    <a:pt x="62320" y="14443"/>
                    <a:pt x="62320" y="14452"/>
                  </a:cubicBezTo>
                  <a:cubicBezTo>
                    <a:pt x="62320" y="14471"/>
                    <a:pt x="62311" y="14481"/>
                    <a:pt x="62301" y="14490"/>
                  </a:cubicBezTo>
                  <a:cubicBezTo>
                    <a:pt x="62320" y="14509"/>
                    <a:pt x="62320" y="14509"/>
                    <a:pt x="62301" y="14537"/>
                  </a:cubicBezTo>
                  <a:cubicBezTo>
                    <a:pt x="62292" y="14547"/>
                    <a:pt x="62292" y="14556"/>
                    <a:pt x="62282" y="14566"/>
                  </a:cubicBezTo>
                  <a:lnTo>
                    <a:pt x="62273" y="14566"/>
                  </a:lnTo>
                  <a:cubicBezTo>
                    <a:pt x="62263" y="14519"/>
                    <a:pt x="62244" y="14481"/>
                    <a:pt x="62235" y="14433"/>
                  </a:cubicBezTo>
                  <a:cubicBezTo>
                    <a:pt x="62235" y="14433"/>
                    <a:pt x="62235" y="14424"/>
                    <a:pt x="62244" y="14414"/>
                  </a:cubicBezTo>
                  <a:cubicBezTo>
                    <a:pt x="62244" y="14414"/>
                    <a:pt x="62254" y="14405"/>
                    <a:pt x="62254" y="14405"/>
                  </a:cubicBezTo>
                  <a:cubicBezTo>
                    <a:pt x="62259" y="14389"/>
                    <a:pt x="62261" y="14382"/>
                    <a:pt x="62264" y="14382"/>
                  </a:cubicBezTo>
                  <a:cubicBezTo>
                    <a:pt x="62266" y="14382"/>
                    <a:pt x="62268" y="14387"/>
                    <a:pt x="62273" y="14395"/>
                  </a:cubicBezTo>
                  <a:cubicBezTo>
                    <a:pt x="62301" y="14377"/>
                    <a:pt x="62320" y="14367"/>
                    <a:pt x="62348" y="14358"/>
                  </a:cubicBezTo>
                  <a:close/>
                  <a:moveTo>
                    <a:pt x="64365" y="14481"/>
                  </a:moveTo>
                  <a:cubicBezTo>
                    <a:pt x="64374" y="14490"/>
                    <a:pt x="64374" y="14500"/>
                    <a:pt x="64374" y="14500"/>
                  </a:cubicBezTo>
                  <a:cubicBezTo>
                    <a:pt x="64374" y="14528"/>
                    <a:pt x="64365" y="14547"/>
                    <a:pt x="64336" y="14566"/>
                  </a:cubicBezTo>
                  <a:cubicBezTo>
                    <a:pt x="64327" y="14566"/>
                    <a:pt x="64327" y="14566"/>
                    <a:pt x="64317" y="14547"/>
                  </a:cubicBezTo>
                  <a:cubicBezTo>
                    <a:pt x="64317" y="14537"/>
                    <a:pt x="64317" y="14528"/>
                    <a:pt x="64308" y="14519"/>
                  </a:cubicBezTo>
                  <a:cubicBezTo>
                    <a:pt x="64308" y="14519"/>
                    <a:pt x="64308" y="14509"/>
                    <a:pt x="64317" y="14509"/>
                  </a:cubicBezTo>
                  <a:cubicBezTo>
                    <a:pt x="64327" y="14500"/>
                    <a:pt x="64336" y="14490"/>
                    <a:pt x="64346" y="14490"/>
                  </a:cubicBezTo>
                  <a:cubicBezTo>
                    <a:pt x="64355" y="14481"/>
                    <a:pt x="64365" y="14481"/>
                    <a:pt x="64365" y="14481"/>
                  </a:cubicBezTo>
                  <a:close/>
                  <a:moveTo>
                    <a:pt x="62045" y="14556"/>
                  </a:moveTo>
                  <a:lnTo>
                    <a:pt x="62027" y="14575"/>
                  </a:lnTo>
                  <a:cubicBezTo>
                    <a:pt x="62027" y="14556"/>
                    <a:pt x="62027" y="14556"/>
                    <a:pt x="62045" y="14556"/>
                  </a:cubicBezTo>
                  <a:close/>
                  <a:moveTo>
                    <a:pt x="64537" y="14495"/>
                  </a:moveTo>
                  <a:cubicBezTo>
                    <a:pt x="64542" y="14495"/>
                    <a:pt x="64548" y="14496"/>
                    <a:pt x="64554" y="14500"/>
                  </a:cubicBezTo>
                  <a:cubicBezTo>
                    <a:pt x="64544" y="14509"/>
                    <a:pt x="64544" y="14528"/>
                    <a:pt x="64535" y="14537"/>
                  </a:cubicBezTo>
                  <a:cubicBezTo>
                    <a:pt x="64525" y="14547"/>
                    <a:pt x="64525" y="14547"/>
                    <a:pt x="64516" y="14547"/>
                  </a:cubicBezTo>
                  <a:cubicBezTo>
                    <a:pt x="64512" y="14545"/>
                    <a:pt x="64509" y="14544"/>
                    <a:pt x="64505" y="14544"/>
                  </a:cubicBezTo>
                  <a:cubicBezTo>
                    <a:pt x="64490" y="14544"/>
                    <a:pt x="64476" y="14558"/>
                    <a:pt x="64469" y="14566"/>
                  </a:cubicBezTo>
                  <a:cubicBezTo>
                    <a:pt x="64463" y="14582"/>
                    <a:pt x="64458" y="14589"/>
                    <a:pt x="64451" y="14589"/>
                  </a:cubicBezTo>
                  <a:cubicBezTo>
                    <a:pt x="64446" y="14589"/>
                    <a:pt x="64439" y="14584"/>
                    <a:pt x="64431" y="14575"/>
                  </a:cubicBezTo>
                  <a:cubicBezTo>
                    <a:pt x="64421" y="14566"/>
                    <a:pt x="64412" y="14566"/>
                    <a:pt x="64402" y="14556"/>
                  </a:cubicBezTo>
                  <a:cubicBezTo>
                    <a:pt x="64402" y="14535"/>
                    <a:pt x="64424" y="14524"/>
                    <a:pt x="64454" y="14524"/>
                  </a:cubicBezTo>
                  <a:cubicBezTo>
                    <a:pt x="64464" y="14524"/>
                    <a:pt x="64476" y="14526"/>
                    <a:pt x="64488" y="14528"/>
                  </a:cubicBezTo>
                  <a:cubicBezTo>
                    <a:pt x="64497" y="14519"/>
                    <a:pt x="64497" y="14500"/>
                    <a:pt x="64506" y="14500"/>
                  </a:cubicBezTo>
                  <a:cubicBezTo>
                    <a:pt x="64519" y="14500"/>
                    <a:pt x="64528" y="14495"/>
                    <a:pt x="64537" y="14495"/>
                  </a:cubicBezTo>
                  <a:close/>
                  <a:moveTo>
                    <a:pt x="60872" y="14575"/>
                  </a:moveTo>
                  <a:lnTo>
                    <a:pt x="60900" y="14594"/>
                  </a:lnTo>
                  <a:cubicBezTo>
                    <a:pt x="60881" y="14594"/>
                    <a:pt x="60872" y="14594"/>
                    <a:pt x="60872" y="14575"/>
                  </a:cubicBezTo>
                  <a:close/>
                  <a:moveTo>
                    <a:pt x="62154" y="14535"/>
                  </a:moveTo>
                  <a:cubicBezTo>
                    <a:pt x="62175" y="14535"/>
                    <a:pt x="62189" y="14555"/>
                    <a:pt x="62197" y="14594"/>
                  </a:cubicBezTo>
                  <a:cubicBezTo>
                    <a:pt x="62178" y="14575"/>
                    <a:pt x="62159" y="14556"/>
                    <a:pt x="62140" y="14537"/>
                  </a:cubicBezTo>
                  <a:cubicBezTo>
                    <a:pt x="62145" y="14536"/>
                    <a:pt x="62149" y="14535"/>
                    <a:pt x="62154" y="14535"/>
                  </a:cubicBezTo>
                  <a:close/>
                  <a:moveTo>
                    <a:pt x="11633" y="14585"/>
                  </a:moveTo>
                  <a:cubicBezTo>
                    <a:pt x="11633" y="14594"/>
                    <a:pt x="11642" y="14594"/>
                    <a:pt x="11642" y="14594"/>
                  </a:cubicBezTo>
                  <a:lnTo>
                    <a:pt x="11633" y="14613"/>
                  </a:lnTo>
                  <a:lnTo>
                    <a:pt x="11623" y="14594"/>
                  </a:lnTo>
                  <a:cubicBezTo>
                    <a:pt x="11623" y="14594"/>
                    <a:pt x="11623" y="14585"/>
                    <a:pt x="11633" y="14585"/>
                  </a:cubicBezTo>
                  <a:close/>
                  <a:moveTo>
                    <a:pt x="11690" y="14594"/>
                  </a:moveTo>
                  <a:lnTo>
                    <a:pt x="11718" y="14604"/>
                  </a:lnTo>
                  <a:lnTo>
                    <a:pt x="11728" y="14604"/>
                  </a:lnTo>
                  <a:cubicBezTo>
                    <a:pt x="11718" y="14613"/>
                    <a:pt x="11709" y="14613"/>
                    <a:pt x="11709" y="14613"/>
                  </a:cubicBezTo>
                  <a:cubicBezTo>
                    <a:pt x="11699" y="14613"/>
                    <a:pt x="11699" y="14604"/>
                    <a:pt x="11690" y="14594"/>
                  </a:cubicBezTo>
                  <a:close/>
                  <a:moveTo>
                    <a:pt x="67138" y="12853"/>
                  </a:moveTo>
                  <a:lnTo>
                    <a:pt x="67138" y="12853"/>
                  </a:lnTo>
                  <a:cubicBezTo>
                    <a:pt x="67147" y="12891"/>
                    <a:pt x="67128" y="12928"/>
                    <a:pt x="67100" y="12947"/>
                  </a:cubicBezTo>
                  <a:cubicBezTo>
                    <a:pt x="67128" y="12976"/>
                    <a:pt x="67119" y="13004"/>
                    <a:pt x="67053" y="13032"/>
                  </a:cubicBezTo>
                  <a:lnTo>
                    <a:pt x="67119" y="13061"/>
                  </a:lnTo>
                  <a:cubicBezTo>
                    <a:pt x="67138" y="13080"/>
                    <a:pt x="67138" y="13108"/>
                    <a:pt x="67109" y="13127"/>
                  </a:cubicBezTo>
                  <a:cubicBezTo>
                    <a:pt x="67109" y="13137"/>
                    <a:pt x="67091" y="13156"/>
                    <a:pt x="67109" y="13165"/>
                  </a:cubicBezTo>
                  <a:cubicBezTo>
                    <a:pt x="67119" y="13165"/>
                    <a:pt x="67128" y="13146"/>
                    <a:pt x="67138" y="13137"/>
                  </a:cubicBezTo>
                  <a:cubicBezTo>
                    <a:pt x="67147" y="13127"/>
                    <a:pt x="67147" y="13108"/>
                    <a:pt x="67157" y="13099"/>
                  </a:cubicBezTo>
                  <a:cubicBezTo>
                    <a:pt x="67166" y="13080"/>
                    <a:pt x="67176" y="13070"/>
                    <a:pt x="67185" y="13051"/>
                  </a:cubicBezTo>
                  <a:lnTo>
                    <a:pt x="67195" y="13061"/>
                  </a:lnTo>
                  <a:lnTo>
                    <a:pt x="67214" y="13156"/>
                  </a:lnTo>
                  <a:cubicBezTo>
                    <a:pt x="67157" y="13165"/>
                    <a:pt x="67176" y="13222"/>
                    <a:pt x="67147" y="13241"/>
                  </a:cubicBezTo>
                  <a:cubicBezTo>
                    <a:pt x="67166" y="13241"/>
                    <a:pt x="67185" y="13241"/>
                    <a:pt x="67204" y="13250"/>
                  </a:cubicBezTo>
                  <a:cubicBezTo>
                    <a:pt x="67062" y="13487"/>
                    <a:pt x="66901" y="13714"/>
                    <a:pt x="66731" y="13932"/>
                  </a:cubicBezTo>
                  <a:cubicBezTo>
                    <a:pt x="66551" y="14130"/>
                    <a:pt x="66343" y="14282"/>
                    <a:pt x="66106" y="14395"/>
                  </a:cubicBezTo>
                  <a:cubicBezTo>
                    <a:pt x="66098" y="14388"/>
                    <a:pt x="66072" y="14374"/>
                    <a:pt x="66057" y="14374"/>
                  </a:cubicBezTo>
                  <a:cubicBezTo>
                    <a:pt x="66054" y="14374"/>
                    <a:pt x="66051" y="14375"/>
                    <a:pt x="66049" y="14377"/>
                  </a:cubicBezTo>
                  <a:cubicBezTo>
                    <a:pt x="66040" y="14377"/>
                    <a:pt x="66040" y="14386"/>
                    <a:pt x="66040" y="14386"/>
                  </a:cubicBezTo>
                  <a:cubicBezTo>
                    <a:pt x="66040" y="14405"/>
                    <a:pt x="66040" y="14414"/>
                    <a:pt x="66040" y="14424"/>
                  </a:cubicBezTo>
                  <a:cubicBezTo>
                    <a:pt x="66033" y="14419"/>
                    <a:pt x="66026" y="14418"/>
                    <a:pt x="66020" y="14418"/>
                  </a:cubicBezTo>
                  <a:cubicBezTo>
                    <a:pt x="65998" y="14418"/>
                    <a:pt x="65979" y="14436"/>
                    <a:pt x="65964" y="14443"/>
                  </a:cubicBezTo>
                  <a:cubicBezTo>
                    <a:pt x="65964" y="14443"/>
                    <a:pt x="65964" y="14452"/>
                    <a:pt x="65955" y="14452"/>
                  </a:cubicBezTo>
                  <a:cubicBezTo>
                    <a:pt x="65955" y="14481"/>
                    <a:pt x="65945" y="14481"/>
                    <a:pt x="65917" y="14481"/>
                  </a:cubicBezTo>
                  <a:lnTo>
                    <a:pt x="65917" y="14462"/>
                  </a:lnTo>
                  <a:cubicBezTo>
                    <a:pt x="65907" y="14452"/>
                    <a:pt x="65898" y="14443"/>
                    <a:pt x="65888" y="14433"/>
                  </a:cubicBezTo>
                  <a:cubicBezTo>
                    <a:pt x="65881" y="14429"/>
                    <a:pt x="65876" y="14427"/>
                    <a:pt x="65873" y="14427"/>
                  </a:cubicBezTo>
                  <a:cubicBezTo>
                    <a:pt x="65868" y="14427"/>
                    <a:pt x="65866" y="14432"/>
                    <a:pt x="65860" y="14443"/>
                  </a:cubicBezTo>
                  <a:cubicBezTo>
                    <a:pt x="65851" y="14452"/>
                    <a:pt x="65841" y="14452"/>
                    <a:pt x="65832" y="14462"/>
                  </a:cubicBezTo>
                  <a:lnTo>
                    <a:pt x="65822" y="14462"/>
                  </a:lnTo>
                  <a:cubicBezTo>
                    <a:pt x="65794" y="14443"/>
                    <a:pt x="65765" y="14443"/>
                    <a:pt x="65746" y="14443"/>
                  </a:cubicBezTo>
                  <a:cubicBezTo>
                    <a:pt x="65746" y="14452"/>
                    <a:pt x="65756" y="14471"/>
                    <a:pt x="65756" y="14481"/>
                  </a:cubicBezTo>
                  <a:cubicBezTo>
                    <a:pt x="65765" y="14490"/>
                    <a:pt x="65765" y="14500"/>
                    <a:pt x="65756" y="14509"/>
                  </a:cubicBezTo>
                  <a:cubicBezTo>
                    <a:pt x="65756" y="14519"/>
                    <a:pt x="65746" y="14528"/>
                    <a:pt x="65746" y="14537"/>
                  </a:cubicBezTo>
                  <a:cubicBezTo>
                    <a:pt x="65737" y="14547"/>
                    <a:pt x="65737" y="14566"/>
                    <a:pt x="65709" y="14566"/>
                  </a:cubicBezTo>
                  <a:cubicBezTo>
                    <a:pt x="65706" y="14563"/>
                    <a:pt x="65704" y="14562"/>
                    <a:pt x="65702" y="14562"/>
                  </a:cubicBezTo>
                  <a:cubicBezTo>
                    <a:pt x="65698" y="14562"/>
                    <a:pt x="65696" y="14569"/>
                    <a:pt x="65690" y="14575"/>
                  </a:cubicBezTo>
                  <a:lnTo>
                    <a:pt x="65680" y="14556"/>
                  </a:lnTo>
                  <a:cubicBezTo>
                    <a:pt x="65677" y="14563"/>
                    <a:pt x="65673" y="14565"/>
                    <a:pt x="65668" y="14565"/>
                  </a:cubicBezTo>
                  <a:cubicBezTo>
                    <a:pt x="65659" y="14565"/>
                    <a:pt x="65649" y="14556"/>
                    <a:pt x="65642" y="14556"/>
                  </a:cubicBezTo>
                  <a:cubicBezTo>
                    <a:pt x="65623" y="14556"/>
                    <a:pt x="65623" y="14556"/>
                    <a:pt x="65614" y="14575"/>
                  </a:cubicBezTo>
                  <a:cubicBezTo>
                    <a:pt x="65614" y="14585"/>
                    <a:pt x="65604" y="14585"/>
                    <a:pt x="65604" y="14585"/>
                  </a:cubicBezTo>
                  <a:cubicBezTo>
                    <a:pt x="65595" y="14585"/>
                    <a:pt x="65595" y="14575"/>
                    <a:pt x="65586" y="14575"/>
                  </a:cubicBezTo>
                  <a:cubicBezTo>
                    <a:pt x="65576" y="14575"/>
                    <a:pt x="65557" y="14575"/>
                    <a:pt x="65557" y="14594"/>
                  </a:cubicBezTo>
                  <a:cubicBezTo>
                    <a:pt x="65550" y="14608"/>
                    <a:pt x="65543" y="14617"/>
                    <a:pt x="65533" y="14617"/>
                  </a:cubicBezTo>
                  <a:cubicBezTo>
                    <a:pt x="65529" y="14617"/>
                    <a:pt x="65524" y="14616"/>
                    <a:pt x="65519" y="14613"/>
                  </a:cubicBezTo>
                  <a:cubicBezTo>
                    <a:pt x="65500" y="14613"/>
                    <a:pt x="65481" y="14604"/>
                    <a:pt x="65462" y="14594"/>
                  </a:cubicBezTo>
                  <a:cubicBezTo>
                    <a:pt x="65453" y="14594"/>
                    <a:pt x="65444" y="14575"/>
                    <a:pt x="65453" y="14566"/>
                  </a:cubicBezTo>
                  <a:lnTo>
                    <a:pt x="65453" y="14566"/>
                  </a:lnTo>
                  <a:cubicBezTo>
                    <a:pt x="65453" y="14566"/>
                    <a:pt x="65453" y="14575"/>
                    <a:pt x="65462" y="14575"/>
                  </a:cubicBezTo>
                  <a:lnTo>
                    <a:pt x="65472" y="14575"/>
                  </a:lnTo>
                  <a:cubicBezTo>
                    <a:pt x="65481" y="14556"/>
                    <a:pt x="65491" y="14556"/>
                    <a:pt x="65510" y="14556"/>
                  </a:cubicBezTo>
                  <a:cubicBezTo>
                    <a:pt x="65519" y="14556"/>
                    <a:pt x="65529" y="14547"/>
                    <a:pt x="65529" y="14537"/>
                  </a:cubicBezTo>
                  <a:cubicBezTo>
                    <a:pt x="65529" y="14519"/>
                    <a:pt x="65538" y="14509"/>
                    <a:pt x="65538" y="14490"/>
                  </a:cubicBezTo>
                  <a:lnTo>
                    <a:pt x="65519" y="14490"/>
                  </a:lnTo>
                  <a:cubicBezTo>
                    <a:pt x="65519" y="14481"/>
                    <a:pt x="65529" y="14481"/>
                    <a:pt x="65538" y="14471"/>
                  </a:cubicBezTo>
                  <a:cubicBezTo>
                    <a:pt x="65548" y="14462"/>
                    <a:pt x="65557" y="14443"/>
                    <a:pt x="65557" y="14424"/>
                  </a:cubicBezTo>
                  <a:cubicBezTo>
                    <a:pt x="65557" y="14414"/>
                    <a:pt x="65557" y="14405"/>
                    <a:pt x="65538" y="14395"/>
                  </a:cubicBezTo>
                  <a:cubicBezTo>
                    <a:pt x="65538" y="14395"/>
                    <a:pt x="65529" y="14395"/>
                    <a:pt x="65529" y="14386"/>
                  </a:cubicBezTo>
                  <a:cubicBezTo>
                    <a:pt x="65515" y="14379"/>
                    <a:pt x="65502" y="14373"/>
                    <a:pt x="65489" y="14373"/>
                  </a:cubicBezTo>
                  <a:cubicBezTo>
                    <a:pt x="65483" y="14373"/>
                    <a:pt x="65478" y="14374"/>
                    <a:pt x="65472" y="14377"/>
                  </a:cubicBezTo>
                  <a:cubicBezTo>
                    <a:pt x="65456" y="14383"/>
                    <a:pt x="65446" y="14386"/>
                    <a:pt x="65439" y="14386"/>
                  </a:cubicBezTo>
                  <a:cubicBezTo>
                    <a:pt x="65425" y="14386"/>
                    <a:pt x="65425" y="14373"/>
                    <a:pt x="65425" y="14348"/>
                  </a:cubicBezTo>
                  <a:cubicBezTo>
                    <a:pt x="65425" y="14339"/>
                    <a:pt x="65425" y="14320"/>
                    <a:pt x="65425" y="14310"/>
                  </a:cubicBezTo>
                  <a:cubicBezTo>
                    <a:pt x="65415" y="14291"/>
                    <a:pt x="65415" y="14282"/>
                    <a:pt x="65406" y="14263"/>
                  </a:cubicBezTo>
                  <a:cubicBezTo>
                    <a:pt x="65396" y="14254"/>
                    <a:pt x="65396" y="14244"/>
                    <a:pt x="65387" y="14235"/>
                  </a:cubicBezTo>
                  <a:cubicBezTo>
                    <a:pt x="65387" y="14228"/>
                    <a:pt x="65387" y="14221"/>
                    <a:pt x="65383" y="14221"/>
                  </a:cubicBezTo>
                  <a:cubicBezTo>
                    <a:pt x="65382" y="14221"/>
                    <a:pt x="65380" y="14222"/>
                    <a:pt x="65377" y="14225"/>
                  </a:cubicBezTo>
                  <a:cubicBezTo>
                    <a:pt x="65368" y="14225"/>
                    <a:pt x="65358" y="14225"/>
                    <a:pt x="65358" y="14216"/>
                  </a:cubicBezTo>
                  <a:cubicBezTo>
                    <a:pt x="65349" y="14197"/>
                    <a:pt x="65339" y="14178"/>
                    <a:pt x="65349" y="14159"/>
                  </a:cubicBezTo>
                  <a:cubicBezTo>
                    <a:pt x="65349" y="14149"/>
                    <a:pt x="65358" y="14140"/>
                    <a:pt x="65358" y="14130"/>
                  </a:cubicBezTo>
                  <a:cubicBezTo>
                    <a:pt x="65368" y="14112"/>
                    <a:pt x="65377" y="14102"/>
                    <a:pt x="65377" y="14093"/>
                  </a:cubicBezTo>
                  <a:cubicBezTo>
                    <a:pt x="65377" y="14083"/>
                    <a:pt x="65387" y="14064"/>
                    <a:pt x="65387" y="14055"/>
                  </a:cubicBezTo>
                  <a:cubicBezTo>
                    <a:pt x="65391" y="14050"/>
                    <a:pt x="65399" y="14048"/>
                    <a:pt x="65407" y="14048"/>
                  </a:cubicBezTo>
                  <a:cubicBezTo>
                    <a:pt x="65415" y="14048"/>
                    <a:pt x="65425" y="14050"/>
                    <a:pt x="65434" y="14055"/>
                  </a:cubicBezTo>
                  <a:lnTo>
                    <a:pt x="65444" y="14055"/>
                  </a:lnTo>
                  <a:cubicBezTo>
                    <a:pt x="65444" y="14045"/>
                    <a:pt x="65444" y="14045"/>
                    <a:pt x="65444" y="14036"/>
                  </a:cubicBezTo>
                  <a:cubicBezTo>
                    <a:pt x="65444" y="14026"/>
                    <a:pt x="65434" y="14017"/>
                    <a:pt x="65434" y="14007"/>
                  </a:cubicBezTo>
                  <a:cubicBezTo>
                    <a:pt x="65426" y="13992"/>
                    <a:pt x="65438" y="13977"/>
                    <a:pt x="65457" y="13977"/>
                  </a:cubicBezTo>
                  <a:cubicBezTo>
                    <a:pt x="65462" y="13977"/>
                    <a:pt x="65467" y="13977"/>
                    <a:pt x="65472" y="13979"/>
                  </a:cubicBezTo>
                  <a:lnTo>
                    <a:pt x="65453" y="13998"/>
                  </a:lnTo>
                  <a:lnTo>
                    <a:pt x="65472" y="13998"/>
                  </a:lnTo>
                  <a:cubicBezTo>
                    <a:pt x="65519" y="13998"/>
                    <a:pt x="65557" y="13988"/>
                    <a:pt x="65604" y="13988"/>
                  </a:cubicBezTo>
                  <a:lnTo>
                    <a:pt x="65614" y="13988"/>
                  </a:lnTo>
                  <a:cubicBezTo>
                    <a:pt x="65614" y="13988"/>
                    <a:pt x="65623" y="13979"/>
                    <a:pt x="65623" y="13979"/>
                  </a:cubicBezTo>
                  <a:cubicBezTo>
                    <a:pt x="65623" y="13970"/>
                    <a:pt x="65614" y="13970"/>
                    <a:pt x="65614" y="13960"/>
                  </a:cubicBezTo>
                  <a:cubicBezTo>
                    <a:pt x="65604" y="13960"/>
                    <a:pt x="65595" y="13951"/>
                    <a:pt x="65604" y="13951"/>
                  </a:cubicBezTo>
                  <a:cubicBezTo>
                    <a:pt x="65604" y="13932"/>
                    <a:pt x="65614" y="13922"/>
                    <a:pt x="65614" y="13913"/>
                  </a:cubicBezTo>
                  <a:cubicBezTo>
                    <a:pt x="65623" y="13908"/>
                    <a:pt x="65633" y="13906"/>
                    <a:pt x="65641" y="13906"/>
                  </a:cubicBezTo>
                  <a:cubicBezTo>
                    <a:pt x="65649" y="13906"/>
                    <a:pt x="65657" y="13908"/>
                    <a:pt x="65661" y="13913"/>
                  </a:cubicBezTo>
                  <a:cubicBezTo>
                    <a:pt x="65661" y="13917"/>
                    <a:pt x="65664" y="13920"/>
                    <a:pt x="65666" y="13920"/>
                  </a:cubicBezTo>
                  <a:cubicBezTo>
                    <a:pt x="65668" y="13920"/>
                    <a:pt x="65671" y="13917"/>
                    <a:pt x="65671" y="13913"/>
                  </a:cubicBezTo>
                  <a:cubicBezTo>
                    <a:pt x="65690" y="13903"/>
                    <a:pt x="65718" y="13894"/>
                    <a:pt x="65737" y="13894"/>
                  </a:cubicBezTo>
                  <a:lnTo>
                    <a:pt x="65803" y="13894"/>
                  </a:lnTo>
                  <a:cubicBezTo>
                    <a:pt x="65813" y="13894"/>
                    <a:pt x="65832" y="13875"/>
                    <a:pt x="65832" y="13865"/>
                  </a:cubicBezTo>
                  <a:cubicBezTo>
                    <a:pt x="65832" y="13856"/>
                    <a:pt x="65841" y="13856"/>
                    <a:pt x="65841" y="13856"/>
                  </a:cubicBezTo>
                  <a:cubicBezTo>
                    <a:pt x="65841" y="13847"/>
                    <a:pt x="65841" y="13837"/>
                    <a:pt x="65851" y="13837"/>
                  </a:cubicBezTo>
                  <a:lnTo>
                    <a:pt x="65832" y="13828"/>
                  </a:lnTo>
                  <a:cubicBezTo>
                    <a:pt x="65841" y="13818"/>
                    <a:pt x="65851" y="13799"/>
                    <a:pt x="65860" y="13790"/>
                  </a:cubicBezTo>
                  <a:cubicBezTo>
                    <a:pt x="65870" y="13799"/>
                    <a:pt x="65879" y="13809"/>
                    <a:pt x="65888" y="13828"/>
                  </a:cubicBezTo>
                  <a:cubicBezTo>
                    <a:pt x="65894" y="13810"/>
                    <a:pt x="65900" y="13803"/>
                    <a:pt x="65914" y="13803"/>
                  </a:cubicBezTo>
                  <a:cubicBezTo>
                    <a:pt x="65921" y="13803"/>
                    <a:pt x="65931" y="13805"/>
                    <a:pt x="65945" y="13809"/>
                  </a:cubicBezTo>
                  <a:lnTo>
                    <a:pt x="65898" y="13856"/>
                  </a:lnTo>
                  <a:cubicBezTo>
                    <a:pt x="65936" y="13847"/>
                    <a:pt x="65964" y="13818"/>
                    <a:pt x="65983" y="13790"/>
                  </a:cubicBezTo>
                  <a:lnTo>
                    <a:pt x="65974" y="13780"/>
                  </a:lnTo>
                  <a:cubicBezTo>
                    <a:pt x="65974" y="13790"/>
                    <a:pt x="65964" y="13799"/>
                    <a:pt x="65964" y="13799"/>
                  </a:cubicBezTo>
                  <a:lnTo>
                    <a:pt x="65945" y="13799"/>
                  </a:lnTo>
                  <a:cubicBezTo>
                    <a:pt x="65945" y="13799"/>
                    <a:pt x="65945" y="13790"/>
                    <a:pt x="65945" y="13780"/>
                  </a:cubicBezTo>
                  <a:cubicBezTo>
                    <a:pt x="65955" y="13780"/>
                    <a:pt x="65964" y="13771"/>
                    <a:pt x="65974" y="13771"/>
                  </a:cubicBezTo>
                  <a:cubicBezTo>
                    <a:pt x="65983" y="13771"/>
                    <a:pt x="66002" y="13761"/>
                    <a:pt x="66011" y="13752"/>
                  </a:cubicBezTo>
                  <a:cubicBezTo>
                    <a:pt x="66011" y="13742"/>
                    <a:pt x="66011" y="13733"/>
                    <a:pt x="66021" y="13733"/>
                  </a:cubicBezTo>
                  <a:cubicBezTo>
                    <a:pt x="66026" y="13728"/>
                    <a:pt x="66028" y="13726"/>
                    <a:pt x="66030" y="13726"/>
                  </a:cubicBezTo>
                  <a:cubicBezTo>
                    <a:pt x="66033" y="13726"/>
                    <a:pt x="66035" y="13728"/>
                    <a:pt x="66040" y="13733"/>
                  </a:cubicBezTo>
                  <a:cubicBezTo>
                    <a:pt x="66040" y="13742"/>
                    <a:pt x="66049" y="13742"/>
                    <a:pt x="66059" y="13742"/>
                  </a:cubicBezTo>
                  <a:cubicBezTo>
                    <a:pt x="66059" y="13733"/>
                    <a:pt x="66059" y="13733"/>
                    <a:pt x="66059" y="13733"/>
                  </a:cubicBezTo>
                  <a:cubicBezTo>
                    <a:pt x="66040" y="13695"/>
                    <a:pt x="66059" y="13657"/>
                    <a:pt x="66097" y="13648"/>
                  </a:cubicBezTo>
                  <a:cubicBezTo>
                    <a:pt x="66106" y="13648"/>
                    <a:pt x="66106" y="13648"/>
                    <a:pt x="66116" y="13638"/>
                  </a:cubicBezTo>
                  <a:cubicBezTo>
                    <a:pt x="66116" y="13638"/>
                    <a:pt x="66125" y="13629"/>
                    <a:pt x="66125" y="13629"/>
                  </a:cubicBezTo>
                  <a:lnTo>
                    <a:pt x="66182" y="13629"/>
                  </a:lnTo>
                  <a:cubicBezTo>
                    <a:pt x="66186" y="13627"/>
                    <a:pt x="66189" y="13626"/>
                    <a:pt x="66193" y="13626"/>
                  </a:cubicBezTo>
                  <a:cubicBezTo>
                    <a:pt x="66209" y="13626"/>
                    <a:pt x="66225" y="13638"/>
                    <a:pt x="66248" y="13638"/>
                  </a:cubicBezTo>
                  <a:cubicBezTo>
                    <a:pt x="66258" y="13648"/>
                    <a:pt x="66277" y="13648"/>
                    <a:pt x="66286" y="13667"/>
                  </a:cubicBezTo>
                  <a:lnTo>
                    <a:pt x="66305" y="13667"/>
                  </a:lnTo>
                  <a:cubicBezTo>
                    <a:pt x="66305" y="13667"/>
                    <a:pt x="66305" y="13657"/>
                    <a:pt x="66305" y="13657"/>
                  </a:cubicBezTo>
                  <a:cubicBezTo>
                    <a:pt x="66314" y="13638"/>
                    <a:pt x="66314" y="13610"/>
                    <a:pt x="66314" y="13591"/>
                  </a:cubicBezTo>
                  <a:cubicBezTo>
                    <a:pt x="66314" y="13581"/>
                    <a:pt x="66314" y="13572"/>
                    <a:pt x="66305" y="13563"/>
                  </a:cubicBezTo>
                  <a:cubicBezTo>
                    <a:pt x="66307" y="13561"/>
                    <a:pt x="66309" y="13560"/>
                    <a:pt x="66311" y="13560"/>
                  </a:cubicBezTo>
                  <a:cubicBezTo>
                    <a:pt x="66321" y="13560"/>
                    <a:pt x="66335" y="13574"/>
                    <a:pt x="66343" y="13581"/>
                  </a:cubicBezTo>
                  <a:cubicBezTo>
                    <a:pt x="66343" y="13591"/>
                    <a:pt x="66343" y="13600"/>
                    <a:pt x="66343" y="13600"/>
                  </a:cubicBezTo>
                  <a:cubicBezTo>
                    <a:pt x="66352" y="13600"/>
                    <a:pt x="66362" y="13610"/>
                    <a:pt x="66362" y="13610"/>
                  </a:cubicBezTo>
                  <a:cubicBezTo>
                    <a:pt x="66379" y="13597"/>
                    <a:pt x="66391" y="13590"/>
                    <a:pt x="66401" y="13590"/>
                  </a:cubicBezTo>
                  <a:cubicBezTo>
                    <a:pt x="66412" y="13590"/>
                    <a:pt x="66422" y="13599"/>
                    <a:pt x="66437" y="13619"/>
                  </a:cubicBezTo>
                  <a:lnTo>
                    <a:pt x="66447" y="13619"/>
                  </a:lnTo>
                  <a:cubicBezTo>
                    <a:pt x="66447" y="13610"/>
                    <a:pt x="66456" y="13591"/>
                    <a:pt x="66456" y="13581"/>
                  </a:cubicBezTo>
                  <a:cubicBezTo>
                    <a:pt x="66456" y="13572"/>
                    <a:pt x="66456" y="13563"/>
                    <a:pt x="66466" y="13553"/>
                  </a:cubicBezTo>
                  <a:cubicBezTo>
                    <a:pt x="66466" y="13553"/>
                    <a:pt x="66466" y="13544"/>
                    <a:pt x="66466" y="13544"/>
                  </a:cubicBezTo>
                  <a:cubicBezTo>
                    <a:pt x="66485" y="13544"/>
                    <a:pt x="66494" y="13534"/>
                    <a:pt x="66513" y="13534"/>
                  </a:cubicBezTo>
                  <a:cubicBezTo>
                    <a:pt x="66532" y="13534"/>
                    <a:pt x="66532" y="13534"/>
                    <a:pt x="66542" y="13515"/>
                  </a:cubicBezTo>
                  <a:cubicBezTo>
                    <a:pt x="66542" y="13496"/>
                    <a:pt x="66542" y="13477"/>
                    <a:pt x="66542" y="13458"/>
                  </a:cubicBezTo>
                  <a:cubicBezTo>
                    <a:pt x="66551" y="13439"/>
                    <a:pt x="66551" y="13430"/>
                    <a:pt x="66560" y="13411"/>
                  </a:cubicBezTo>
                  <a:cubicBezTo>
                    <a:pt x="66570" y="13402"/>
                    <a:pt x="66570" y="13392"/>
                    <a:pt x="66579" y="13373"/>
                  </a:cubicBezTo>
                  <a:cubicBezTo>
                    <a:pt x="66589" y="13373"/>
                    <a:pt x="66598" y="13364"/>
                    <a:pt x="66608" y="13364"/>
                  </a:cubicBezTo>
                  <a:cubicBezTo>
                    <a:pt x="66617" y="13364"/>
                    <a:pt x="66636" y="13345"/>
                    <a:pt x="66636" y="13326"/>
                  </a:cubicBezTo>
                  <a:cubicBezTo>
                    <a:pt x="66636" y="13307"/>
                    <a:pt x="66646" y="13288"/>
                    <a:pt x="66646" y="13269"/>
                  </a:cubicBezTo>
                  <a:cubicBezTo>
                    <a:pt x="66646" y="13260"/>
                    <a:pt x="66646" y="13260"/>
                    <a:pt x="66636" y="13250"/>
                  </a:cubicBezTo>
                  <a:cubicBezTo>
                    <a:pt x="66655" y="13250"/>
                    <a:pt x="66674" y="13250"/>
                    <a:pt x="66693" y="13260"/>
                  </a:cubicBezTo>
                  <a:cubicBezTo>
                    <a:pt x="66707" y="13246"/>
                    <a:pt x="66726" y="13237"/>
                    <a:pt x="66742" y="13237"/>
                  </a:cubicBezTo>
                  <a:cubicBezTo>
                    <a:pt x="66748" y="13237"/>
                    <a:pt x="66754" y="13238"/>
                    <a:pt x="66759" y="13241"/>
                  </a:cubicBezTo>
                  <a:cubicBezTo>
                    <a:pt x="66774" y="13248"/>
                    <a:pt x="66788" y="13266"/>
                    <a:pt x="66802" y="13266"/>
                  </a:cubicBezTo>
                  <a:cubicBezTo>
                    <a:pt x="66807" y="13266"/>
                    <a:pt x="66811" y="13264"/>
                    <a:pt x="66816" y="13260"/>
                  </a:cubicBezTo>
                  <a:cubicBezTo>
                    <a:pt x="66826" y="13250"/>
                    <a:pt x="66816" y="13241"/>
                    <a:pt x="66816" y="13222"/>
                  </a:cubicBezTo>
                  <a:cubicBezTo>
                    <a:pt x="66826" y="13212"/>
                    <a:pt x="66826" y="13203"/>
                    <a:pt x="66826" y="13193"/>
                  </a:cubicBezTo>
                  <a:cubicBezTo>
                    <a:pt x="66835" y="13174"/>
                    <a:pt x="66854" y="13156"/>
                    <a:pt x="66854" y="13137"/>
                  </a:cubicBezTo>
                  <a:lnTo>
                    <a:pt x="66873" y="13137"/>
                  </a:lnTo>
                  <a:lnTo>
                    <a:pt x="66873" y="13174"/>
                  </a:lnTo>
                  <a:cubicBezTo>
                    <a:pt x="66892" y="13156"/>
                    <a:pt x="66911" y="13146"/>
                    <a:pt x="66930" y="13127"/>
                  </a:cubicBezTo>
                  <a:cubicBezTo>
                    <a:pt x="66936" y="13120"/>
                    <a:pt x="66948" y="13114"/>
                    <a:pt x="66957" y="13114"/>
                  </a:cubicBezTo>
                  <a:cubicBezTo>
                    <a:pt x="66961" y="13114"/>
                    <a:pt x="66965" y="13115"/>
                    <a:pt x="66967" y="13118"/>
                  </a:cubicBezTo>
                  <a:cubicBezTo>
                    <a:pt x="66967" y="13127"/>
                    <a:pt x="66977" y="13127"/>
                    <a:pt x="66986" y="13127"/>
                  </a:cubicBezTo>
                  <a:cubicBezTo>
                    <a:pt x="66986" y="13137"/>
                    <a:pt x="66996" y="13137"/>
                    <a:pt x="66996" y="13137"/>
                  </a:cubicBezTo>
                  <a:cubicBezTo>
                    <a:pt x="67001" y="13134"/>
                    <a:pt x="67006" y="13133"/>
                    <a:pt x="67010" y="13133"/>
                  </a:cubicBezTo>
                  <a:cubicBezTo>
                    <a:pt x="67020" y="13133"/>
                    <a:pt x="67027" y="13139"/>
                    <a:pt x="67034" y="13146"/>
                  </a:cubicBezTo>
                  <a:cubicBezTo>
                    <a:pt x="67034" y="13156"/>
                    <a:pt x="67034" y="13165"/>
                    <a:pt x="67034" y="13165"/>
                  </a:cubicBezTo>
                  <a:cubicBezTo>
                    <a:pt x="67034" y="13174"/>
                    <a:pt x="67043" y="13184"/>
                    <a:pt x="67053" y="13184"/>
                  </a:cubicBezTo>
                  <a:cubicBezTo>
                    <a:pt x="67053" y="13184"/>
                    <a:pt x="67062" y="13174"/>
                    <a:pt x="67072" y="13174"/>
                  </a:cubicBezTo>
                  <a:cubicBezTo>
                    <a:pt x="67072" y="13165"/>
                    <a:pt x="67072" y="13156"/>
                    <a:pt x="67072" y="13146"/>
                  </a:cubicBezTo>
                  <a:cubicBezTo>
                    <a:pt x="67081" y="13127"/>
                    <a:pt x="67081" y="13108"/>
                    <a:pt x="67081" y="13089"/>
                  </a:cubicBezTo>
                  <a:lnTo>
                    <a:pt x="67081" y="13089"/>
                  </a:lnTo>
                  <a:cubicBezTo>
                    <a:pt x="67074" y="13093"/>
                    <a:pt x="67067" y="13095"/>
                    <a:pt x="67061" y="13095"/>
                  </a:cubicBezTo>
                  <a:cubicBezTo>
                    <a:pt x="67051" y="13095"/>
                    <a:pt x="67043" y="13088"/>
                    <a:pt x="67043" y="13070"/>
                  </a:cubicBezTo>
                  <a:lnTo>
                    <a:pt x="67024" y="13108"/>
                  </a:lnTo>
                  <a:cubicBezTo>
                    <a:pt x="67014" y="13082"/>
                    <a:pt x="67000" y="13076"/>
                    <a:pt x="66984" y="13076"/>
                  </a:cubicBezTo>
                  <a:cubicBezTo>
                    <a:pt x="66971" y="13076"/>
                    <a:pt x="66956" y="13080"/>
                    <a:pt x="66939" y="13080"/>
                  </a:cubicBezTo>
                  <a:cubicBezTo>
                    <a:pt x="66949" y="13061"/>
                    <a:pt x="66949" y="13042"/>
                    <a:pt x="66958" y="13042"/>
                  </a:cubicBezTo>
                  <a:cubicBezTo>
                    <a:pt x="66977" y="13023"/>
                    <a:pt x="66996" y="13004"/>
                    <a:pt x="67005" y="12976"/>
                  </a:cubicBezTo>
                  <a:cubicBezTo>
                    <a:pt x="67005" y="12957"/>
                    <a:pt x="67015" y="12938"/>
                    <a:pt x="67024" y="12919"/>
                  </a:cubicBezTo>
                  <a:cubicBezTo>
                    <a:pt x="67053" y="12881"/>
                    <a:pt x="67091" y="12862"/>
                    <a:pt x="67138" y="12853"/>
                  </a:cubicBezTo>
                  <a:close/>
                  <a:moveTo>
                    <a:pt x="63778" y="14604"/>
                  </a:moveTo>
                  <a:lnTo>
                    <a:pt x="63759" y="14632"/>
                  </a:lnTo>
                  <a:cubicBezTo>
                    <a:pt x="63749" y="14632"/>
                    <a:pt x="63749" y="14623"/>
                    <a:pt x="63749" y="14613"/>
                  </a:cubicBezTo>
                  <a:cubicBezTo>
                    <a:pt x="63749" y="14613"/>
                    <a:pt x="63749" y="14604"/>
                    <a:pt x="63759" y="14604"/>
                  </a:cubicBezTo>
                  <a:close/>
                  <a:moveTo>
                    <a:pt x="11529" y="14613"/>
                  </a:moveTo>
                  <a:cubicBezTo>
                    <a:pt x="11529" y="14623"/>
                    <a:pt x="11538" y="14623"/>
                    <a:pt x="11538" y="14632"/>
                  </a:cubicBezTo>
                  <a:cubicBezTo>
                    <a:pt x="11538" y="14632"/>
                    <a:pt x="11529" y="14642"/>
                    <a:pt x="11529" y="14642"/>
                  </a:cubicBezTo>
                  <a:cubicBezTo>
                    <a:pt x="11519" y="14642"/>
                    <a:pt x="11519" y="14632"/>
                    <a:pt x="11519" y="14632"/>
                  </a:cubicBezTo>
                  <a:cubicBezTo>
                    <a:pt x="11519" y="14632"/>
                    <a:pt x="11519" y="14623"/>
                    <a:pt x="11529" y="14613"/>
                  </a:cubicBezTo>
                  <a:close/>
                  <a:moveTo>
                    <a:pt x="11913" y="14619"/>
                  </a:moveTo>
                  <a:cubicBezTo>
                    <a:pt x="11926" y="14619"/>
                    <a:pt x="11936" y="14628"/>
                    <a:pt x="11936" y="14642"/>
                  </a:cubicBezTo>
                  <a:cubicBezTo>
                    <a:pt x="11936" y="14651"/>
                    <a:pt x="11926" y="14651"/>
                    <a:pt x="11926" y="14651"/>
                  </a:cubicBezTo>
                  <a:lnTo>
                    <a:pt x="11907" y="14651"/>
                  </a:lnTo>
                  <a:cubicBezTo>
                    <a:pt x="11907" y="14642"/>
                    <a:pt x="11907" y="14632"/>
                    <a:pt x="11898" y="14623"/>
                  </a:cubicBezTo>
                  <a:cubicBezTo>
                    <a:pt x="11903" y="14620"/>
                    <a:pt x="11908" y="14619"/>
                    <a:pt x="11913" y="14619"/>
                  </a:cubicBezTo>
                  <a:close/>
                  <a:moveTo>
                    <a:pt x="61620" y="14490"/>
                  </a:moveTo>
                  <a:cubicBezTo>
                    <a:pt x="61629" y="14490"/>
                    <a:pt x="61638" y="14500"/>
                    <a:pt x="61638" y="14509"/>
                  </a:cubicBezTo>
                  <a:cubicBezTo>
                    <a:pt x="61648" y="14519"/>
                    <a:pt x="61648" y="14528"/>
                    <a:pt x="61648" y="14537"/>
                  </a:cubicBezTo>
                  <a:lnTo>
                    <a:pt x="61657" y="14537"/>
                  </a:lnTo>
                  <a:lnTo>
                    <a:pt x="61667" y="14519"/>
                  </a:lnTo>
                  <a:lnTo>
                    <a:pt x="61676" y="14519"/>
                  </a:lnTo>
                  <a:cubicBezTo>
                    <a:pt x="61686" y="14537"/>
                    <a:pt x="61695" y="14556"/>
                    <a:pt x="61705" y="14575"/>
                  </a:cubicBezTo>
                  <a:cubicBezTo>
                    <a:pt x="61705" y="14575"/>
                    <a:pt x="61714" y="14585"/>
                    <a:pt x="61724" y="14585"/>
                  </a:cubicBezTo>
                  <a:cubicBezTo>
                    <a:pt x="61724" y="14613"/>
                    <a:pt x="61705" y="14623"/>
                    <a:pt x="61676" y="14632"/>
                  </a:cubicBezTo>
                  <a:cubicBezTo>
                    <a:pt x="61676" y="14632"/>
                    <a:pt x="61667" y="14632"/>
                    <a:pt x="61667" y="14642"/>
                  </a:cubicBezTo>
                  <a:cubicBezTo>
                    <a:pt x="61657" y="14651"/>
                    <a:pt x="61648" y="14651"/>
                    <a:pt x="61638" y="14651"/>
                  </a:cubicBezTo>
                  <a:cubicBezTo>
                    <a:pt x="61629" y="14642"/>
                    <a:pt x="61610" y="14632"/>
                    <a:pt x="61601" y="14623"/>
                  </a:cubicBezTo>
                  <a:cubicBezTo>
                    <a:pt x="61591" y="14613"/>
                    <a:pt x="61591" y="14594"/>
                    <a:pt x="61610" y="14594"/>
                  </a:cubicBezTo>
                  <a:cubicBezTo>
                    <a:pt x="61620" y="14585"/>
                    <a:pt x="61629" y="14575"/>
                    <a:pt x="61648" y="14575"/>
                  </a:cubicBezTo>
                  <a:cubicBezTo>
                    <a:pt x="61648" y="14566"/>
                    <a:pt x="61648" y="14566"/>
                    <a:pt x="61657" y="14566"/>
                  </a:cubicBezTo>
                  <a:cubicBezTo>
                    <a:pt x="61638" y="14547"/>
                    <a:pt x="61629" y="14537"/>
                    <a:pt x="61620" y="14519"/>
                  </a:cubicBezTo>
                  <a:cubicBezTo>
                    <a:pt x="61610" y="14519"/>
                    <a:pt x="61610" y="14500"/>
                    <a:pt x="61620" y="14490"/>
                  </a:cubicBezTo>
                  <a:close/>
                  <a:moveTo>
                    <a:pt x="11614" y="14604"/>
                  </a:moveTo>
                  <a:cubicBezTo>
                    <a:pt x="11623" y="14613"/>
                    <a:pt x="11633" y="14623"/>
                    <a:pt x="11633" y="14632"/>
                  </a:cubicBezTo>
                  <a:cubicBezTo>
                    <a:pt x="11633" y="14642"/>
                    <a:pt x="11633" y="14661"/>
                    <a:pt x="11623" y="14661"/>
                  </a:cubicBezTo>
                  <a:cubicBezTo>
                    <a:pt x="11623" y="14661"/>
                    <a:pt x="11623" y="14651"/>
                    <a:pt x="11623" y="14651"/>
                  </a:cubicBezTo>
                  <a:cubicBezTo>
                    <a:pt x="11605" y="14651"/>
                    <a:pt x="11605" y="14632"/>
                    <a:pt x="11605" y="14623"/>
                  </a:cubicBezTo>
                  <a:cubicBezTo>
                    <a:pt x="11595" y="14623"/>
                    <a:pt x="11605" y="14613"/>
                    <a:pt x="11605" y="14613"/>
                  </a:cubicBezTo>
                  <a:cubicBezTo>
                    <a:pt x="11605" y="14604"/>
                    <a:pt x="11605" y="14604"/>
                    <a:pt x="11614" y="14604"/>
                  </a:cubicBezTo>
                  <a:close/>
                  <a:moveTo>
                    <a:pt x="11889" y="14642"/>
                  </a:moveTo>
                  <a:cubicBezTo>
                    <a:pt x="11898" y="14642"/>
                    <a:pt x="11898" y="14642"/>
                    <a:pt x="11898" y="14651"/>
                  </a:cubicBezTo>
                  <a:cubicBezTo>
                    <a:pt x="11898" y="14651"/>
                    <a:pt x="11898" y="14651"/>
                    <a:pt x="11898" y="14661"/>
                  </a:cubicBezTo>
                  <a:cubicBezTo>
                    <a:pt x="11898" y="14651"/>
                    <a:pt x="11889" y="14651"/>
                    <a:pt x="11889" y="14651"/>
                  </a:cubicBezTo>
                  <a:cubicBezTo>
                    <a:pt x="11889" y="14642"/>
                    <a:pt x="11889" y="14642"/>
                    <a:pt x="11889" y="14642"/>
                  </a:cubicBezTo>
                  <a:close/>
                  <a:moveTo>
                    <a:pt x="63730" y="14642"/>
                  </a:moveTo>
                  <a:lnTo>
                    <a:pt x="63740" y="14651"/>
                  </a:lnTo>
                  <a:lnTo>
                    <a:pt x="63730" y="14661"/>
                  </a:lnTo>
                  <a:cubicBezTo>
                    <a:pt x="63730" y="14661"/>
                    <a:pt x="63721" y="14651"/>
                    <a:pt x="63721" y="14651"/>
                  </a:cubicBezTo>
                  <a:cubicBezTo>
                    <a:pt x="63721" y="14651"/>
                    <a:pt x="63730" y="14642"/>
                    <a:pt x="63730" y="14642"/>
                  </a:cubicBezTo>
                  <a:close/>
                  <a:moveTo>
                    <a:pt x="63390" y="14632"/>
                  </a:moveTo>
                  <a:lnTo>
                    <a:pt x="63371" y="14679"/>
                  </a:lnTo>
                  <a:cubicBezTo>
                    <a:pt x="63352" y="14661"/>
                    <a:pt x="63361" y="14642"/>
                    <a:pt x="63390" y="14632"/>
                  </a:cubicBezTo>
                  <a:close/>
                  <a:moveTo>
                    <a:pt x="60826" y="14666"/>
                  </a:moveTo>
                  <a:cubicBezTo>
                    <a:pt x="60829" y="14666"/>
                    <a:pt x="60831" y="14667"/>
                    <a:pt x="60834" y="14670"/>
                  </a:cubicBezTo>
                  <a:cubicBezTo>
                    <a:pt x="60843" y="14670"/>
                    <a:pt x="60834" y="14679"/>
                    <a:pt x="60843" y="14689"/>
                  </a:cubicBezTo>
                  <a:lnTo>
                    <a:pt x="60806" y="14689"/>
                  </a:lnTo>
                  <a:cubicBezTo>
                    <a:pt x="60812" y="14675"/>
                    <a:pt x="60819" y="14666"/>
                    <a:pt x="60826" y="14666"/>
                  </a:cubicBezTo>
                  <a:close/>
                  <a:moveTo>
                    <a:pt x="11945" y="14679"/>
                  </a:moveTo>
                  <a:lnTo>
                    <a:pt x="11955" y="14689"/>
                  </a:lnTo>
                  <a:lnTo>
                    <a:pt x="11936" y="14698"/>
                  </a:lnTo>
                  <a:lnTo>
                    <a:pt x="11926" y="14689"/>
                  </a:lnTo>
                  <a:lnTo>
                    <a:pt x="11945" y="14679"/>
                  </a:lnTo>
                  <a:close/>
                  <a:moveTo>
                    <a:pt x="60777" y="14679"/>
                  </a:moveTo>
                  <a:cubicBezTo>
                    <a:pt x="60787" y="14679"/>
                    <a:pt x="60796" y="14689"/>
                    <a:pt x="60796" y="14689"/>
                  </a:cubicBezTo>
                  <a:cubicBezTo>
                    <a:pt x="60787" y="14698"/>
                    <a:pt x="60787" y="14698"/>
                    <a:pt x="60787" y="14698"/>
                  </a:cubicBezTo>
                  <a:cubicBezTo>
                    <a:pt x="60777" y="14698"/>
                    <a:pt x="60777" y="14689"/>
                    <a:pt x="60768" y="14689"/>
                  </a:cubicBezTo>
                  <a:cubicBezTo>
                    <a:pt x="60768" y="14689"/>
                    <a:pt x="60777" y="14679"/>
                    <a:pt x="60777" y="14679"/>
                  </a:cubicBezTo>
                  <a:close/>
                  <a:moveTo>
                    <a:pt x="63598" y="14670"/>
                  </a:moveTo>
                  <a:lnTo>
                    <a:pt x="63626" y="14689"/>
                  </a:lnTo>
                  <a:lnTo>
                    <a:pt x="63617" y="14698"/>
                  </a:lnTo>
                  <a:cubicBezTo>
                    <a:pt x="63607" y="14689"/>
                    <a:pt x="63598" y="14689"/>
                    <a:pt x="63588" y="14679"/>
                  </a:cubicBezTo>
                  <a:lnTo>
                    <a:pt x="63598" y="14670"/>
                  </a:lnTo>
                  <a:close/>
                  <a:moveTo>
                    <a:pt x="63702" y="14670"/>
                  </a:moveTo>
                  <a:cubicBezTo>
                    <a:pt x="63702" y="14670"/>
                    <a:pt x="63711" y="14670"/>
                    <a:pt x="63721" y="14679"/>
                  </a:cubicBezTo>
                  <a:lnTo>
                    <a:pt x="63702" y="14698"/>
                  </a:lnTo>
                  <a:cubicBezTo>
                    <a:pt x="63692" y="14689"/>
                    <a:pt x="63683" y="14679"/>
                    <a:pt x="63702" y="14670"/>
                  </a:cubicBezTo>
                  <a:close/>
                  <a:moveTo>
                    <a:pt x="11907" y="14670"/>
                  </a:moveTo>
                  <a:cubicBezTo>
                    <a:pt x="11907" y="14689"/>
                    <a:pt x="11898" y="14689"/>
                    <a:pt x="11879" y="14698"/>
                  </a:cubicBezTo>
                  <a:lnTo>
                    <a:pt x="11879" y="14708"/>
                  </a:lnTo>
                  <a:lnTo>
                    <a:pt x="11870" y="14679"/>
                  </a:lnTo>
                  <a:lnTo>
                    <a:pt x="11879" y="14679"/>
                  </a:lnTo>
                  <a:cubicBezTo>
                    <a:pt x="11889" y="14670"/>
                    <a:pt x="11898" y="14670"/>
                    <a:pt x="11907" y="14670"/>
                  </a:cubicBezTo>
                  <a:close/>
                  <a:moveTo>
                    <a:pt x="60919" y="14651"/>
                  </a:moveTo>
                  <a:cubicBezTo>
                    <a:pt x="60919" y="14651"/>
                    <a:pt x="60919" y="14651"/>
                    <a:pt x="60919" y="14661"/>
                  </a:cubicBezTo>
                  <a:cubicBezTo>
                    <a:pt x="60919" y="14679"/>
                    <a:pt x="60900" y="14698"/>
                    <a:pt x="60881" y="14708"/>
                  </a:cubicBezTo>
                  <a:cubicBezTo>
                    <a:pt x="60881" y="14698"/>
                    <a:pt x="60881" y="14689"/>
                    <a:pt x="60891" y="14679"/>
                  </a:cubicBezTo>
                  <a:cubicBezTo>
                    <a:pt x="60891" y="14670"/>
                    <a:pt x="60900" y="14661"/>
                    <a:pt x="60910" y="14651"/>
                  </a:cubicBezTo>
                  <a:close/>
                  <a:moveTo>
                    <a:pt x="11671" y="14689"/>
                  </a:moveTo>
                  <a:cubicBezTo>
                    <a:pt x="11671" y="14708"/>
                    <a:pt x="11671" y="14708"/>
                    <a:pt x="11652" y="14717"/>
                  </a:cubicBezTo>
                  <a:cubicBezTo>
                    <a:pt x="11652" y="14698"/>
                    <a:pt x="11661" y="14689"/>
                    <a:pt x="11671" y="14689"/>
                  </a:cubicBezTo>
                  <a:close/>
                  <a:moveTo>
                    <a:pt x="64346" y="14661"/>
                  </a:moveTo>
                  <a:cubicBezTo>
                    <a:pt x="64346" y="14679"/>
                    <a:pt x="64346" y="14689"/>
                    <a:pt x="64346" y="14708"/>
                  </a:cubicBezTo>
                  <a:cubicBezTo>
                    <a:pt x="64336" y="14708"/>
                    <a:pt x="64327" y="14717"/>
                    <a:pt x="64317" y="14717"/>
                  </a:cubicBezTo>
                  <a:cubicBezTo>
                    <a:pt x="64308" y="14717"/>
                    <a:pt x="64298" y="14708"/>
                    <a:pt x="64289" y="14698"/>
                  </a:cubicBezTo>
                  <a:cubicBezTo>
                    <a:pt x="64289" y="14689"/>
                    <a:pt x="64298" y="14679"/>
                    <a:pt x="64308" y="14679"/>
                  </a:cubicBezTo>
                  <a:cubicBezTo>
                    <a:pt x="64317" y="14670"/>
                    <a:pt x="64327" y="14661"/>
                    <a:pt x="64346" y="14661"/>
                  </a:cubicBezTo>
                  <a:close/>
                  <a:moveTo>
                    <a:pt x="11499" y="14676"/>
                  </a:moveTo>
                  <a:cubicBezTo>
                    <a:pt x="11505" y="14676"/>
                    <a:pt x="11510" y="14682"/>
                    <a:pt x="11510" y="14689"/>
                  </a:cubicBezTo>
                  <a:cubicBezTo>
                    <a:pt x="11519" y="14698"/>
                    <a:pt x="11519" y="14717"/>
                    <a:pt x="11519" y="14727"/>
                  </a:cubicBezTo>
                  <a:cubicBezTo>
                    <a:pt x="11510" y="14717"/>
                    <a:pt x="11500" y="14698"/>
                    <a:pt x="11491" y="14689"/>
                  </a:cubicBezTo>
                  <a:cubicBezTo>
                    <a:pt x="11491" y="14679"/>
                    <a:pt x="11491" y="14679"/>
                    <a:pt x="11491" y="14679"/>
                  </a:cubicBezTo>
                  <a:cubicBezTo>
                    <a:pt x="11494" y="14677"/>
                    <a:pt x="11497" y="14676"/>
                    <a:pt x="11499" y="14676"/>
                  </a:cubicBezTo>
                  <a:close/>
                  <a:moveTo>
                    <a:pt x="11614" y="14708"/>
                  </a:moveTo>
                  <a:cubicBezTo>
                    <a:pt x="11623" y="14708"/>
                    <a:pt x="11623" y="14717"/>
                    <a:pt x="11623" y="14717"/>
                  </a:cubicBezTo>
                  <a:cubicBezTo>
                    <a:pt x="11623" y="14717"/>
                    <a:pt x="11614" y="14727"/>
                    <a:pt x="11614" y="14727"/>
                  </a:cubicBezTo>
                  <a:cubicBezTo>
                    <a:pt x="11614" y="14727"/>
                    <a:pt x="11614" y="14717"/>
                    <a:pt x="11605" y="14717"/>
                  </a:cubicBezTo>
                  <a:cubicBezTo>
                    <a:pt x="11614" y="14708"/>
                    <a:pt x="11614" y="14708"/>
                    <a:pt x="11614" y="14708"/>
                  </a:cubicBezTo>
                  <a:close/>
                  <a:moveTo>
                    <a:pt x="63096" y="14670"/>
                  </a:moveTo>
                  <a:cubicBezTo>
                    <a:pt x="63096" y="14689"/>
                    <a:pt x="63087" y="14708"/>
                    <a:pt x="63068" y="14727"/>
                  </a:cubicBezTo>
                  <a:cubicBezTo>
                    <a:pt x="63058" y="14717"/>
                    <a:pt x="63068" y="14689"/>
                    <a:pt x="63096" y="14670"/>
                  </a:cubicBezTo>
                  <a:close/>
                  <a:moveTo>
                    <a:pt x="11936" y="14708"/>
                  </a:moveTo>
                  <a:cubicBezTo>
                    <a:pt x="11945" y="14708"/>
                    <a:pt x="11945" y="14717"/>
                    <a:pt x="11945" y="14727"/>
                  </a:cubicBezTo>
                  <a:cubicBezTo>
                    <a:pt x="11945" y="14736"/>
                    <a:pt x="11945" y="14736"/>
                    <a:pt x="11936" y="14736"/>
                  </a:cubicBezTo>
                  <a:cubicBezTo>
                    <a:pt x="11926" y="14727"/>
                    <a:pt x="11926" y="14717"/>
                    <a:pt x="11917" y="14717"/>
                  </a:cubicBezTo>
                  <a:cubicBezTo>
                    <a:pt x="11926" y="14708"/>
                    <a:pt x="11926" y="14708"/>
                    <a:pt x="11936" y="14708"/>
                  </a:cubicBezTo>
                  <a:close/>
                  <a:moveTo>
                    <a:pt x="12182" y="14698"/>
                  </a:moveTo>
                  <a:cubicBezTo>
                    <a:pt x="12182" y="14708"/>
                    <a:pt x="12182" y="14717"/>
                    <a:pt x="12191" y="14717"/>
                  </a:cubicBezTo>
                  <a:cubicBezTo>
                    <a:pt x="12191" y="14717"/>
                    <a:pt x="12201" y="14717"/>
                    <a:pt x="12210" y="14708"/>
                  </a:cubicBezTo>
                  <a:cubicBezTo>
                    <a:pt x="12210" y="14708"/>
                    <a:pt x="12210" y="14708"/>
                    <a:pt x="12220" y="14698"/>
                  </a:cubicBezTo>
                  <a:lnTo>
                    <a:pt x="12220" y="14698"/>
                  </a:lnTo>
                  <a:cubicBezTo>
                    <a:pt x="12220" y="14717"/>
                    <a:pt x="12210" y="14727"/>
                    <a:pt x="12201" y="14736"/>
                  </a:cubicBezTo>
                  <a:lnTo>
                    <a:pt x="12201" y="14727"/>
                  </a:lnTo>
                  <a:lnTo>
                    <a:pt x="12182" y="14736"/>
                  </a:lnTo>
                  <a:lnTo>
                    <a:pt x="12172" y="14717"/>
                  </a:lnTo>
                  <a:cubicBezTo>
                    <a:pt x="12172" y="14708"/>
                    <a:pt x="12172" y="14708"/>
                    <a:pt x="12182" y="14698"/>
                  </a:cubicBezTo>
                  <a:close/>
                  <a:moveTo>
                    <a:pt x="61620" y="14727"/>
                  </a:moveTo>
                  <a:lnTo>
                    <a:pt x="61620" y="14736"/>
                  </a:lnTo>
                  <a:cubicBezTo>
                    <a:pt x="61610" y="14736"/>
                    <a:pt x="61601" y="14746"/>
                    <a:pt x="61591" y="14746"/>
                  </a:cubicBezTo>
                  <a:lnTo>
                    <a:pt x="61591" y="14736"/>
                  </a:lnTo>
                  <a:lnTo>
                    <a:pt x="61620" y="14727"/>
                  </a:lnTo>
                  <a:close/>
                  <a:moveTo>
                    <a:pt x="11548" y="14727"/>
                  </a:moveTo>
                  <a:lnTo>
                    <a:pt x="11548" y="14727"/>
                  </a:lnTo>
                  <a:cubicBezTo>
                    <a:pt x="11557" y="14736"/>
                    <a:pt x="11557" y="14746"/>
                    <a:pt x="11557" y="14755"/>
                  </a:cubicBezTo>
                  <a:cubicBezTo>
                    <a:pt x="11548" y="14755"/>
                    <a:pt x="11538" y="14736"/>
                    <a:pt x="11548" y="14727"/>
                  </a:cubicBezTo>
                  <a:close/>
                  <a:moveTo>
                    <a:pt x="65141" y="14661"/>
                  </a:moveTo>
                  <a:cubicBezTo>
                    <a:pt x="65150" y="14670"/>
                    <a:pt x="65150" y="14670"/>
                    <a:pt x="65150" y="14679"/>
                  </a:cubicBezTo>
                  <a:cubicBezTo>
                    <a:pt x="65157" y="14686"/>
                    <a:pt x="65159" y="14693"/>
                    <a:pt x="65166" y="14693"/>
                  </a:cubicBezTo>
                  <a:cubicBezTo>
                    <a:pt x="65169" y="14693"/>
                    <a:pt x="65173" y="14692"/>
                    <a:pt x="65179" y="14689"/>
                  </a:cubicBezTo>
                  <a:cubicBezTo>
                    <a:pt x="65188" y="14689"/>
                    <a:pt x="65197" y="14689"/>
                    <a:pt x="65197" y="14708"/>
                  </a:cubicBezTo>
                  <a:cubicBezTo>
                    <a:pt x="65197" y="14717"/>
                    <a:pt x="65197" y="14727"/>
                    <a:pt x="65197" y="14736"/>
                  </a:cubicBezTo>
                  <a:cubicBezTo>
                    <a:pt x="65197" y="14736"/>
                    <a:pt x="65197" y="14748"/>
                    <a:pt x="65193" y="14748"/>
                  </a:cubicBezTo>
                  <a:cubicBezTo>
                    <a:pt x="65191" y="14748"/>
                    <a:pt x="65190" y="14748"/>
                    <a:pt x="65188" y="14746"/>
                  </a:cubicBezTo>
                  <a:cubicBezTo>
                    <a:pt x="65179" y="14746"/>
                    <a:pt x="65179" y="14755"/>
                    <a:pt x="65179" y="14755"/>
                  </a:cubicBezTo>
                  <a:cubicBezTo>
                    <a:pt x="65169" y="14765"/>
                    <a:pt x="65169" y="14765"/>
                    <a:pt x="65160" y="14765"/>
                  </a:cubicBezTo>
                  <a:cubicBezTo>
                    <a:pt x="65160" y="14765"/>
                    <a:pt x="65150" y="14765"/>
                    <a:pt x="65150" y="14755"/>
                  </a:cubicBezTo>
                  <a:cubicBezTo>
                    <a:pt x="65150" y="14736"/>
                    <a:pt x="65141" y="14727"/>
                    <a:pt x="65122" y="14727"/>
                  </a:cubicBezTo>
                  <a:lnTo>
                    <a:pt x="65112" y="14727"/>
                  </a:lnTo>
                  <a:cubicBezTo>
                    <a:pt x="65122" y="14717"/>
                    <a:pt x="65131" y="14708"/>
                    <a:pt x="65141" y="14698"/>
                  </a:cubicBezTo>
                  <a:cubicBezTo>
                    <a:pt x="65141" y="14689"/>
                    <a:pt x="65141" y="14679"/>
                    <a:pt x="65141" y="14661"/>
                  </a:cubicBezTo>
                  <a:close/>
                  <a:moveTo>
                    <a:pt x="11333" y="14612"/>
                  </a:moveTo>
                  <a:cubicBezTo>
                    <a:pt x="11338" y="14612"/>
                    <a:pt x="11344" y="14617"/>
                    <a:pt x="11349" y="14623"/>
                  </a:cubicBezTo>
                  <a:cubicBezTo>
                    <a:pt x="11358" y="14623"/>
                    <a:pt x="11368" y="14632"/>
                    <a:pt x="11377" y="14632"/>
                  </a:cubicBezTo>
                  <a:lnTo>
                    <a:pt x="11349" y="14642"/>
                  </a:lnTo>
                  <a:cubicBezTo>
                    <a:pt x="11362" y="14648"/>
                    <a:pt x="11380" y="14655"/>
                    <a:pt x="11397" y="14655"/>
                  </a:cubicBezTo>
                  <a:cubicBezTo>
                    <a:pt x="11403" y="14655"/>
                    <a:pt x="11410" y="14654"/>
                    <a:pt x="11415" y="14651"/>
                  </a:cubicBezTo>
                  <a:lnTo>
                    <a:pt x="11415" y="14679"/>
                  </a:lnTo>
                  <a:lnTo>
                    <a:pt x="11434" y="14679"/>
                  </a:lnTo>
                  <a:cubicBezTo>
                    <a:pt x="11434" y="14679"/>
                    <a:pt x="11444" y="14679"/>
                    <a:pt x="11444" y="14689"/>
                  </a:cubicBezTo>
                  <a:cubicBezTo>
                    <a:pt x="11453" y="14708"/>
                    <a:pt x="11444" y="14717"/>
                    <a:pt x="11425" y="14727"/>
                  </a:cubicBezTo>
                  <a:cubicBezTo>
                    <a:pt x="11415" y="14736"/>
                    <a:pt x="11415" y="14736"/>
                    <a:pt x="11415" y="14746"/>
                  </a:cubicBezTo>
                  <a:cubicBezTo>
                    <a:pt x="11425" y="14746"/>
                    <a:pt x="11425" y="14755"/>
                    <a:pt x="11434" y="14765"/>
                  </a:cubicBezTo>
                  <a:cubicBezTo>
                    <a:pt x="11434" y="14765"/>
                    <a:pt x="11434" y="14774"/>
                    <a:pt x="11434" y="14774"/>
                  </a:cubicBezTo>
                  <a:lnTo>
                    <a:pt x="11387" y="14774"/>
                  </a:lnTo>
                  <a:cubicBezTo>
                    <a:pt x="11377" y="14755"/>
                    <a:pt x="11358" y="14736"/>
                    <a:pt x="11349" y="14708"/>
                  </a:cubicBezTo>
                  <a:cubicBezTo>
                    <a:pt x="11368" y="14708"/>
                    <a:pt x="11377" y="14698"/>
                    <a:pt x="11387" y="14698"/>
                  </a:cubicBezTo>
                  <a:lnTo>
                    <a:pt x="11434" y="14698"/>
                  </a:lnTo>
                  <a:lnTo>
                    <a:pt x="11434" y="14689"/>
                  </a:lnTo>
                  <a:lnTo>
                    <a:pt x="11387" y="14689"/>
                  </a:lnTo>
                  <a:cubicBezTo>
                    <a:pt x="11377" y="14689"/>
                    <a:pt x="11368" y="14679"/>
                    <a:pt x="11358" y="14679"/>
                  </a:cubicBezTo>
                  <a:lnTo>
                    <a:pt x="11349" y="14679"/>
                  </a:lnTo>
                  <a:cubicBezTo>
                    <a:pt x="11340" y="14679"/>
                    <a:pt x="11330" y="14670"/>
                    <a:pt x="11330" y="14670"/>
                  </a:cubicBezTo>
                  <a:cubicBezTo>
                    <a:pt x="11321" y="14651"/>
                    <a:pt x="11321" y="14642"/>
                    <a:pt x="11311" y="14623"/>
                  </a:cubicBezTo>
                  <a:lnTo>
                    <a:pt x="11321" y="14623"/>
                  </a:lnTo>
                  <a:cubicBezTo>
                    <a:pt x="11325" y="14615"/>
                    <a:pt x="11329" y="14612"/>
                    <a:pt x="11333" y="14612"/>
                  </a:cubicBezTo>
                  <a:close/>
                  <a:moveTo>
                    <a:pt x="62831" y="14632"/>
                  </a:moveTo>
                  <a:cubicBezTo>
                    <a:pt x="62841" y="14632"/>
                    <a:pt x="62850" y="14642"/>
                    <a:pt x="62860" y="14642"/>
                  </a:cubicBezTo>
                  <a:cubicBezTo>
                    <a:pt x="62869" y="14651"/>
                    <a:pt x="62878" y="14670"/>
                    <a:pt x="62897" y="14670"/>
                  </a:cubicBezTo>
                  <a:cubicBezTo>
                    <a:pt x="62907" y="14670"/>
                    <a:pt x="62907" y="14679"/>
                    <a:pt x="62907" y="14679"/>
                  </a:cubicBezTo>
                  <a:cubicBezTo>
                    <a:pt x="62907" y="14689"/>
                    <a:pt x="62897" y="14708"/>
                    <a:pt x="62897" y="14717"/>
                  </a:cubicBezTo>
                  <a:cubicBezTo>
                    <a:pt x="62897" y="14727"/>
                    <a:pt x="62888" y="14736"/>
                    <a:pt x="62888" y="14746"/>
                  </a:cubicBezTo>
                  <a:cubicBezTo>
                    <a:pt x="62888" y="14765"/>
                    <a:pt x="62878" y="14765"/>
                    <a:pt x="62869" y="14765"/>
                  </a:cubicBezTo>
                  <a:lnTo>
                    <a:pt x="62755" y="14765"/>
                  </a:lnTo>
                  <a:cubicBezTo>
                    <a:pt x="62755" y="14765"/>
                    <a:pt x="62746" y="14765"/>
                    <a:pt x="62736" y="14774"/>
                  </a:cubicBezTo>
                  <a:cubicBezTo>
                    <a:pt x="62732" y="14774"/>
                    <a:pt x="62727" y="14776"/>
                    <a:pt x="62722" y="14776"/>
                  </a:cubicBezTo>
                  <a:cubicBezTo>
                    <a:pt x="62718" y="14776"/>
                    <a:pt x="62713" y="14774"/>
                    <a:pt x="62708" y="14765"/>
                  </a:cubicBezTo>
                  <a:cubicBezTo>
                    <a:pt x="62708" y="14765"/>
                    <a:pt x="62699" y="14765"/>
                    <a:pt x="62699" y="14755"/>
                  </a:cubicBezTo>
                  <a:cubicBezTo>
                    <a:pt x="62689" y="14755"/>
                    <a:pt x="62689" y="14746"/>
                    <a:pt x="62680" y="14736"/>
                  </a:cubicBezTo>
                  <a:cubicBezTo>
                    <a:pt x="62670" y="14727"/>
                    <a:pt x="62670" y="14727"/>
                    <a:pt x="62680" y="14717"/>
                  </a:cubicBezTo>
                  <a:cubicBezTo>
                    <a:pt x="62708" y="14698"/>
                    <a:pt x="62736" y="14670"/>
                    <a:pt x="62765" y="14651"/>
                  </a:cubicBezTo>
                  <a:cubicBezTo>
                    <a:pt x="62784" y="14632"/>
                    <a:pt x="62812" y="14632"/>
                    <a:pt x="62831" y="14632"/>
                  </a:cubicBezTo>
                  <a:close/>
                  <a:moveTo>
                    <a:pt x="12333" y="14755"/>
                  </a:moveTo>
                  <a:cubicBezTo>
                    <a:pt x="12333" y="14769"/>
                    <a:pt x="12333" y="14778"/>
                    <a:pt x="12326" y="14778"/>
                  </a:cubicBezTo>
                  <a:cubicBezTo>
                    <a:pt x="12323" y="14778"/>
                    <a:pt x="12320" y="14777"/>
                    <a:pt x="12314" y="14774"/>
                  </a:cubicBezTo>
                  <a:lnTo>
                    <a:pt x="12333" y="14755"/>
                  </a:lnTo>
                  <a:close/>
                  <a:moveTo>
                    <a:pt x="11898" y="14774"/>
                  </a:moveTo>
                  <a:lnTo>
                    <a:pt x="11907" y="14784"/>
                  </a:lnTo>
                  <a:lnTo>
                    <a:pt x="11879" y="14793"/>
                  </a:lnTo>
                  <a:cubicBezTo>
                    <a:pt x="11879" y="14793"/>
                    <a:pt x="11879" y="14784"/>
                    <a:pt x="11879" y="14784"/>
                  </a:cubicBezTo>
                  <a:cubicBezTo>
                    <a:pt x="11889" y="14784"/>
                    <a:pt x="11898" y="14774"/>
                    <a:pt x="11898" y="14774"/>
                  </a:cubicBezTo>
                  <a:close/>
                  <a:moveTo>
                    <a:pt x="64016" y="14762"/>
                  </a:moveTo>
                  <a:cubicBezTo>
                    <a:pt x="64033" y="14762"/>
                    <a:pt x="64052" y="14778"/>
                    <a:pt x="64052" y="14793"/>
                  </a:cubicBezTo>
                  <a:cubicBezTo>
                    <a:pt x="64033" y="14793"/>
                    <a:pt x="64014" y="14774"/>
                    <a:pt x="64005" y="14765"/>
                  </a:cubicBezTo>
                  <a:cubicBezTo>
                    <a:pt x="64008" y="14763"/>
                    <a:pt x="64012" y="14762"/>
                    <a:pt x="64016" y="14762"/>
                  </a:cubicBezTo>
                  <a:close/>
                  <a:moveTo>
                    <a:pt x="11472" y="14698"/>
                  </a:moveTo>
                  <a:cubicBezTo>
                    <a:pt x="11491" y="14708"/>
                    <a:pt x="11491" y="14727"/>
                    <a:pt x="11500" y="14736"/>
                  </a:cubicBezTo>
                  <a:cubicBezTo>
                    <a:pt x="11500" y="14746"/>
                    <a:pt x="11500" y="14746"/>
                    <a:pt x="11510" y="14746"/>
                  </a:cubicBezTo>
                  <a:cubicBezTo>
                    <a:pt x="11519" y="14755"/>
                    <a:pt x="11529" y="14765"/>
                    <a:pt x="11519" y="14774"/>
                  </a:cubicBezTo>
                  <a:cubicBezTo>
                    <a:pt x="11529" y="14793"/>
                    <a:pt x="11519" y="14803"/>
                    <a:pt x="11519" y="14812"/>
                  </a:cubicBezTo>
                  <a:cubicBezTo>
                    <a:pt x="11510" y="14803"/>
                    <a:pt x="11510" y="14803"/>
                    <a:pt x="11519" y="14793"/>
                  </a:cubicBezTo>
                  <a:cubicBezTo>
                    <a:pt x="11519" y="14774"/>
                    <a:pt x="11510" y="14755"/>
                    <a:pt x="11491" y="14746"/>
                  </a:cubicBezTo>
                  <a:cubicBezTo>
                    <a:pt x="11481" y="14746"/>
                    <a:pt x="11481" y="14746"/>
                    <a:pt x="11481" y="14755"/>
                  </a:cubicBezTo>
                  <a:cubicBezTo>
                    <a:pt x="11481" y="14765"/>
                    <a:pt x="11481" y="14774"/>
                    <a:pt x="11481" y="14774"/>
                  </a:cubicBezTo>
                  <a:lnTo>
                    <a:pt x="11472" y="14774"/>
                  </a:lnTo>
                  <a:cubicBezTo>
                    <a:pt x="11472" y="14774"/>
                    <a:pt x="11472" y="14765"/>
                    <a:pt x="11472" y="14765"/>
                  </a:cubicBezTo>
                  <a:cubicBezTo>
                    <a:pt x="11463" y="14755"/>
                    <a:pt x="11463" y="14755"/>
                    <a:pt x="11463" y="14746"/>
                  </a:cubicBezTo>
                  <a:cubicBezTo>
                    <a:pt x="11453" y="14736"/>
                    <a:pt x="11453" y="14717"/>
                    <a:pt x="11463" y="14708"/>
                  </a:cubicBezTo>
                  <a:cubicBezTo>
                    <a:pt x="11463" y="14698"/>
                    <a:pt x="11472" y="14698"/>
                    <a:pt x="11472" y="14698"/>
                  </a:cubicBezTo>
                  <a:close/>
                  <a:moveTo>
                    <a:pt x="11595" y="14774"/>
                  </a:moveTo>
                  <a:cubicBezTo>
                    <a:pt x="11595" y="14774"/>
                    <a:pt x="11595" y="14784"/>
                    <a:pt x="11595" y="14784"/>
                  </a:cubicBezTo>
                  <a:cubicBezTo>
                    <a:pt x="11595" y="14793"/>
                    <a:pt x="11586" y="14793"/>
                    <a:pt x="11586" y="14793"/>
                  </a:cubicBezTo>
                  <a:cubicBezTo>
                    <a:pt x="11576" y="14793"/>
                    <a:pt x="11576" y="14803"/>
                    <a:pt x="11576" y="14812"/>
                  </a:cubicBezTo>
                  <a:cubicBezTo>
                    <a:pt x="11576" y="14812"/>
                    <a:pt x="11572" y="14816"/>
                    <a:pt x="11569" y="14816"/>
                  </a:cubicBezTo>
                  <a:cubicBezTo>
                    <a:pt x="11568" y="14816"/>
                    <a:pt x="11567" y="14815"/>
                    <a:pt x="11567" y="14812"/>
                  </a:cubicBezTo>
                  <a:cubicBezTo>
                    <a:pt x="11557" y="14812"/>
                    <a:pt x="11557" y="14812"/>
                    <a:pt x="11557" y="14803"/>
                  </a:cubicBezTo>
                  <a:cubicBezTo>
                    <a:pt x="11567" y="14793"/>
                    <a:pt x="11576" y="14784"/>
                    <a:pt x="11576" y="14774"/>
                  </a:cubicBezTo>
                  <a:close/>
                  <a:moveTo>
                    <a:pt x="11475" y="14796"/>
                  </a:moveTo>
                  <a:cubicBezTo>
                    <a:pt x="11481" y="14796"/>
                    <a:pt x="11489" y="14801"/>
                    <a:pt x="11500" y="14812"/>
                  </a:cubicBezTo>
                  <a:cubicBezTo>
                    <a:pt x="11491" y="14821"/>
                    <a:pt x="11472" y="14821"/>
                    <a:pt x="11463" y="14821"/>
                  </a:cubicBezTo>
                  <a:lnTo>
                    <a:pt x="11472" y="14812"/>
                  </a:lnTo>
                  <a:lnTo>
                    <a:pt x="11463" y="14803"/>
                  </a:lnTo>
                  <a:cubicBezTo>
                    <a:pt x="11466" y="14799"/>
                    <a:pt x="11470" y="14796"/>
                    <a:pt x="11475" y="14796"/>
                  </a:cubicBezTo>
                  <a:close/>
                  <a:moveTo>
                    <a:pt x="12286" y="14803"/>
                  </a:moveTo>
                  <a:cubicBezTo>
                    <a:pt x="12296" y="14803"/>
                    <a:pt x="12296" y="14812"/>
                    <a:pt x="12296" y="14812"/>
                  </a:cubicBezTo>
                  <a:cubicBezTo>
                    <a:pt x="12296" y="14821"/>
                    <a:pt x="12286" y="14821"/>
                    <a:pt x="12277" y="14821"/>
                  </a:cubicBezTo>
                  <a:lnTo>
                    <a:pt x="12286" y="14803"/>
                  </a:lnTo>
                  <a:close/>
                  <a:moveTo>
                    <a:pt x="62651" y="14462"/>
                  </a:moveTo>
                  <a:cubicBezTo>
                    <a:pt x="62661" y="14462"/>
                    <a:pt x="62661" y="14471"/>
                    <a:pt x="62670" y="14471"/>
                  </a:cubicBezTo>
                  <a:cubicBezTo>
                    <a:pt x="62680" y="14490"/>
                    <a:pt x="62680" y="14509"/>
                    <a:pt x="62689" y="14528"/>
                  </a:cubicBezTo>
                  <a:cubicBezTo>
                    <a:pt x="62689" y="14533"/>
                    <a:pt x="62692" y="14535"/>
                    <a:pt x="62695" y="14535"/>
                  </a:cubicBezTo>
                  <a:cubicBezTo>
                    <a:pt x="62699" y="14535"/>
                    <a:pt x="62703" y="14533"/>
                    <a:pt x="62708" y="14528"/>
                  </a:cubicBezTo>
                  <a:cubicBezTo>
                    <a:pt x="62718" y="14519"/>
                    <a:pt x="62727" y="14509"/>
                    <a:pt x="62736" y="14500"/>
                  </a:cubicBezTo>
                  <a:cubicBezTo>
                    <a:pt x="62746" y="14500"/>
                    <a:pt x="62746" y="14490"/>
                    <a:pt x="62755" y="14490"/>
                  </a:cubicBezTo>
                  <a:cubicBezTo>
                    <a:pt x="62755" y="14500"/>
                    <a:pt x="62755" y="14500"/>
                    <a:pt x="62755" y="14509"/>
                  </a:cubicBezTo>
                  <a:cubicBezTo>
                    <a:pt x="62746" y="14528"/>
                    <a:pt x="62746" y="14528"/>
                    <a:pt x="62765" y="14537"/>
                  </a:cubicBezTo>
                  <a:cubicBezTo>
                    <a:pt x="62774" y="14547"/>
                    <a:pt x="62774" y="14547"/>
                    <a:pt x="62784" y="14556"/>
                  </a:cubicBezTo>
                  <a:cubicBezTo>
                    <a:pt x="62790" y="14550"/>
                    <a:pt x="62796" y="14548"/>
                    <a:pt x="62802" y="14548"/>
                  </a:cubicBezTo>
                  <a:cubicBezTo>
                    <a:pt x="62814" y="14548"/>
                    <a:pt x="62825" y="14556"/>
                    <a:pt x="62831" y="14556"/>
                  </a:cubicBezTo>
                  <a:cubicBezTo>
                    <a:pt x="62841" y="14556"/>
                    <a:pt x="62850" y="14556"/>
                    <a:pt x="62860" y="14566"/>
                  </a:cubicBezTo>
                  <a:cubicBezTo>
                    <a:pt x="62878" y="14566"/>
                    <a:pt x="62897" y="14566"/>
                    <a:pt x="62916" y="14556"/>
                  </a:cubicBezTo>
                  <a:cubicBezTo>
                    <a:pt x="62920" y="14548"/>
                    <a:pt x="62928" y="14545"/>
                    <a:pt x="62936" y="14545"/>
                  </a:cubicBezTo>
                  <a:cubicBezTo>
                    <a:pt x="62946" y="14545"/>
                    <a:pt x="62958" y="14551"/>
                    <a:pt x="62964" y="14556"/>
                  </a:cubicBezTo>
                  <a:lnTo>
                    <a:pt x="62916" y="14556"/>
                  </a:lnTo>
                  <a:cubicBezTo>
                    <a:pt x="62926" y="14566"/>
                    <a:pt x="62935" y="14575"/>
                    <a:pt x="62935" y="14585"/>
                  </a:cubicBezTo>
                  <a:cubicBezTo>
                    <a:pt x="62945" y="14594"/>
                    <a:pt x="62945" y="14594"/>
                    <a:pt x="62945" y="14604"/>
                  </a:cubicBezTo>
                  <a:cubicBezTo>
                    <a:pt x="62932" y="14622"/>
                    <a:pt x="62916" y="14633"/>
                    <a:pt x="62899" y="14633"/>
                  </a:cubicBezTo>
                  <a:cubicBezTo>
                    <a:pt x="62889" y="14633"/>
                    <a:pt x="62879" y="14629"/>
                    <a:pt x="62869" y="14623"/>
                  </a:cubicBezTo>
                  <a:cubicBezTo>
                    <a:pt x="62856" y="14616"/>
                    <a:pt x="62841" y="14613"/>
                    <a:pt x="62826" y="14613"/>
                  </a:cubicBezTo>
                  <a:cubicBezTo>
                    <a:pt x="62800" y="14613"/>
                    <a:pt x="62774" y="14623"/>
                    <a:pt x="62755" y="14642"/>
                  </a:cubicBezTo>
                  <a:cubicBezTo>
                    <a:pt x="62736" y="14651"/>
                    <a:pt x="62718" y="14661"/>
                    <a:pt x="62708" y="14679"/>
                  </a:cubicBezTo>
                  <a:cubicBezTo>
                    <a:pt x="62689" y="14689"/>
                    <a:pt x="62689" y="14708"/>
                    <a:pt x="62670" y="14708"/>
                  </a:cubicBezTo>
                  <a:cubicBezTo>
                    <a:pt x="62661" y="14708"/>
                    <a:pt x="62661" y="14717"/>
                    <a:pt x="62661" y="14727"/>
                  </a:cubicBezTo>
                  <a:cubicBezTo>
                    <a:pt x="62661" y="14736"/>
                    <a:pt x="62661" y="14755"/>
                    <a:pt x="62670" y="14774"/>
                  </a:cubicBezTo>
                  <a:cubicBezTo>
                    <a:pt x="62670" y="14793"/>
                    <a:pt x="62661" y="14812"/>
                    <a:pt x="62642" y="14821"/>
                  </a:cubicBezTo>
                  <a:lnTo>
                    <a:pt x="62632" y="14821"/>
                  </a:lnTo>
                  <a:cubicBezTo>
                    <a:pt x="62623" y="14821"/>
                    <a:pt x="62623" y="14812"/>
                    <a:pt x="62623" y="14803"/>
                  </a:cubicBezTo>
                  <a:cubicBezTo>
                    <a:pt x="62632" y="14784"/>
                    <a:pt x="62632" y="14784"/>
                    <a:pt x="62613" y="14774"/>
                  </a:cubicBezTo>
                  <a:cubicBezTo>
                    <a:pt x="62594" y="14765"/>
                    <a:pt x="62576" y="14755"/>
                    <a:pt x="62566" y="14755"/>
                  </a:cubicBezTo>
                  <a:cubicBezTo>
                    <a:pt x="62557" y="14755"/>
                    <a:pt x="62547" y="14746"/>
                    <a:pt x="62547" y="14736"/>
                  </a:cubicBezTo>
                  <a:cubicBezTo>
                    <a:pt x="62547" y="14727"/>
                    <a:pt x="62538" y="14708"/>
                    <a:pt x="62557" y="14698"/>
                  </a:cubicBezTo>
                  <a:cubicBezTo>
                    <a:pt x="62557" y="14698"/>
                    <a:pt x="62566" y="14689"/>
                    <a:pt x="62566" y="14679"/>
                  </a:cubicBezTo>
                  <a:cubicBezTo>
                    <a:pt x="62566" y="14670"/>
                    <a:pt x="62547" y="14670"/>
                    <a:pt x="62547" y="14661"/>
                  </a:cubicBezTo>
                  <a:cubicBezTo>
                    <a:pt x="62538" y="14661"/>
                    <a:pt x="62538" y="14661"/>
                    <a:pt x="62528" y="14670"/>
                  </a:cubicBezTo>
                  <a:cubicBezTo>
                    <a:pt x="62519" y="14670"/>
                    <a:pt x="62509" y="14679"/>
                    <a:pt x="62509" y="14689"/>
                  </a:cubicBezTo>
                  <a:cubicBezTo>
                    <a:pt x="62517" y="14712"/>
                    <a:pt x="62506" y="14729"/>
                    <a:pt x="62486" y="14729"/>
                  </a:cubicBezTo>
                  <a:cubicBezTo>
                    <a:pt x="62481" y="14729"/>
                    <a:pt x="62476" y="14728"/>
                    <a:pt x="62471" y="14727"/>
                  </a:cubicBezTo>
                  <a:cubicBezTo>
                    <a:pt x="62462" y="14727"/>
                    <a:pt x="62453" y="14717"/>
                    <a:pt x="62462" y="14708"/>
                  </a:cubicBezTo>
                  <a:cubicBezTo>
                    <a:pt x="62471" y="14689"/>
                    <a:pt x="62471" y="14670"/>
                    <a:pt x="62481" y="14651"/>
                  </a:cubicBezTo>
                  <a:lnTo>
                    <a:pt x="62471" y="14642"/>
                  </a:lnTo>
                  <a:cubicBezTo>
                    <a:pt x="62462" y="14661"/>
                    <a:pt x="62453" y="14670"/>
                    <a:pt x="62443" y="14689"/>
                  </a:cubicBezTo>
                  <a:cubicBezTo>
                    <a:pt x="62443" y="14698"/>
                    <a:pt x="62434" y="14717"/>
                    <a:pt x="62415" y="14727"/>
                  </a:cubicBezTo>
                  <a:cubicBezTo>
                    <a:pt x="62405" y="14727"/>
                    <a:pt x="62396" y="14736"/>
                    <a:pt x="62386" y="14736"/>
                  </a:cubicBezTo>
                  <a:cubicBezTo>
                    <a:pt x="62377" y="14755"/>
                    <a:pt x="62367" y="14765"/>
                    <a:pt x="62358" y="14774"/>
                  </a:cubicBezTo>
                  <a:cubicBezTo>
                    <a:pt x="62348" y="14784"/>
                    <a:pt x="62358" y="14793"/>
                    <a:pt x="62367" y="14793"/>
                  </a:cubicBezTo>
                  <a:lnTo>
                    <a:pt x="62377" y="14793"/>
                  </a:lnTo>
                  <a:cubicBezTo>
                    <a:pt x="62367" y="14803"/>
                    <a:pt x="62358" y="14812"/>
                    <a:pt x="62348" y="14812"/>
                  </a:cubicBezTo>
                  <a:cubicBezTo>
                    <a:pt x="62346" y="14815"/>
                    <a:pt x="62343" y="14816"/>
                    <a:pt x="62341" y="14816"/>
                  </a:cubicBezTo>
                  <a:cubicBezTo>
                    <a:pt x="62335" y="14816"/>
                    <a:pt x="62329" y="14807"/>
                    <a:pt x="62329" y="14793"/>
                  </a:cubicBezTo>
                  <a:cubicBezTo>
                    <a:pt x="62320" y="14774"/>
                    <a:pt x="62320" y="14746"/>
                    <a:pt x="62311" y="14727"/>
                  </a:cubicBezTo>
                  <a:cubicBezTo>
                    <a:pt x="62301" y="14689"/>
                    <a:pt x="62292" y="14651"/>
                    <a:pt x="62292" y="14613"/>
                  </a:cubicBezTo>
                  <a:cubicBezTo>
                    <a:pt x="62282" y="14604"/>
                    <a:pt x="62292" y="14585"/>
                    <a:pt x="62292" y="14575"/>
                  </a:cubicBezTo>
                  <a:cubicBezTo>
                    <a:pt x="62301" y="14556"/>
                    <a:pt x="62311" y="14556"/>
                    <a:pt x="62329" y="14556"/>
                  </a:cubicBezTo>
                  <a:lnTo>
                    <a:pt x="62320" y="14585"/>
                  </a:lnTo>
                  <a:cubicBezTo>
                    <a:pt x="62367" y="14604"/>
                    <a:pt x="62405" y="14642"/>
                    <a:pt x="62434" y="14689"/>
                  </a:cubicBezTo>
                  <a:cubicBezTo>
                    <a:pt x="62434" y="14661"/>
                    <a:pt x="62434" y="14642"/>
                    <a:pt x="62443" y="14623"/>
                  </a:cubicBezTo>
                  <a:cubicBezTo>
                    <a:pt x="62443" y="14623"/>
                    <a:pt x="62443" y="14613"/>
                    <a:pt x="62443" y="14613"/>
                  </a:cubicBezTo>
                  <a:cubicBezTo>
                    <a:pt x="62443" y="14594"/>
                    <a:pt x="62443" y="14585"/>
                    <a:pt x="62462" y="14585"/>
                  </a:cubicBezTo>
                  <a:cubicBezTo>
                    <a:pt x="62471" y="14585"/>
                    <a:pt x="62490" y="14585"/>
                    <a:pt x="62490" y="14604"/>
                  </a:cubicBezTo>
                  <a:cubicBezTo>
                    <a:pt x="62495" y="14608"/>
                    <a:pt x="62497" y="14611"/>
                    <a:pt x="62500" y="14611"/>
                  </a:cubicBezTo>
                  <a:cubicBezTo>
                    <a:pt x="62502" y="14611"/>
                    <a:pt x="62505" y="14608"/>
                    <a:pt x="62509" y="14604"/>
                  </a:cubicBezTo>
                  <a:cubicBezTo>
                    <a:pt x="62519" y="14594"/>
                    <a:pt x="62526" y="14590"/>
                    <a:pt x="62533" y="14590"/>
                  </a:cubicBezTo>
                  <a:cubicBezTo>
                    <a:pt x="62540" y="14590"/>
                    <a:pt x="62547" y="14594"/>
                    <a:pt x="62557" y="14604"/>
                  </a:cubicBezTo>
                  <a:cubicBezTo>
                    <a:pt x="62561" y="14608"/>
                    <a:pt x="62568" y="14611"/>
                    <a:pt x="62576" y="14611"/>
                  </a:cubicBezTo>
                  <a:cubicBezTo>
                    <a:pt x="62583" y="14611"/>
                    <a:pt x="62590" y="14608"/>
                    <a:pt x="62594" y="14604"/>
                  </a:cubicBezTo>
                  <a:cubicBezTo>
                    <a:pt x="62604" y="14604"/>
                    <a:pt x="62604" y="14585"/>
                    <a:pt x="62604" y="14575"/>
                  </a:cubicBezTo>
                  <a:cubicBezTo>
                    <a:pt x="62604" y="14566"/>
                    <a:pt x="62594" y="14556"/>
                    <a:pt x="62613" y="14547"/>
                  </a:cubicBezTo>
                  <a:cubicBezTo>
                    <a:pt x="62604" y="14519"/>
                    <a:pt x="62623" y="14509"/>
                    <a:pt x="62632" y="14500"/>
                  </a:cubicBezTo>
                  <a:cubicBezTo>
                    <a:pt x="62642" y="14500"/>
                    <a:pt x="62642" y="14481"/>
                    <a:pt x="62642" y="14481"/>
                  </a:cubicBezTo>
                  <a:cubicBezTo>
                    <a:pt x="62642" y="14471"/>
                    <a:pt x="62651" y="14462"/>
                    <a:pt x="62651" y="14462"/>
                  </a:cubicBezTo>
                  <a:close/>
                  <a:moveTo>
                    <a:pt x="64128" y="14670"/>
                  </a:moveTo>
                  <a:cubicBezTo>
                    <a:pt x="64137" y="14698"/>
                    <a:pt x="64137" y="14698"/>
                    <a:pt x="64166" y="14708"/>
                  </a:cubicBezTo>
                  <a:cubicBezTo>
                    <a:pt x="64175" y="14708"/>
                    <a:pt x="64185" y="14708"/>
                    <a:pt x="64194" y="14717"/>
                  </a:cubicBezTo>
                  <a:cubicBezTo>
                    <a:pt x="64204" y="14717"/>
                    <a:pt x="64213" y="14727"/>
                    <a:pt x="64194" y="14746"/>
                  </a:cubicBezTo>
                  <a:cubicBezTo>
                    <a:pt x="64194" y="14755"/>
                    <a:pt x="64194" y="14765"/>
                    <a:pt x="64213" y="14765"/>
                  </a:cubicBezTo>
                  <a:cubicBezTo>
                    <a:pt x="64213" y="14774"/>
                    <a:pt x="64223" y="14774"/>
                    <a:pt x="64223" y="14784"/>
                  </a:cubicBezTo>
                  <a:cubicBezTo>
                    <a:pt x="64232" y="14793"/>
                    <a:pt x="64232" y="14803"/>
                    <a:pt x="64232" y="14812"/>
                  </a:cubicBezTo>
                  <a:cubicBezTo>
                    <a:pt x="64223" y="14820"/>
                    <a:pt x="64217" y="14825"/>
                    <a:pt x="64211" y="14825"/>
                  </a:cubicBezTo>
                  <a:cubicBezTo>
                    <a:pt x="64205" y="14825"/>
                    <a:pt x="64199" y="14818"/>
                    <a:pt x="64194" y="14803"/>
                  </a:cubicBezTo>
                  <a:cubicBezTo>
                    <a:pt x="64194" y="14784"/>
                    <a:pt x="64185" y="14784"/>
                    <a:pt x="64166" y="14774"/>
                  </a:cubicBezTo>
                  <a:cubicBezTo>
                    <a:pt x="64158" y="14766"/>
                    <a:pt x="64148" y="14763"/>
                    <a:pt x="64138" y="14763"/>
                  </a:cubicBezTo>
                  <a:cubicBezTo>
                    <a:pt x="64124" y="14763"/>
                    <a:pt x="64110" y="14769"/>
                    <a:pt x="64099" y="14774"/>
                  </a:cubicBezTo>
                  <a:cubicBezTo>
                    <a:pt x="64071" y="14774"/>
                    <a:pt x="64071" y="14774"/>
                    <a:pt x="64071" y="14746"/>
                  </a:cubicBezTo>
                  <a:cubicBezTo>
                    <a:pt x="64071" y="14736"/>
                    <a:pt x="64071" y="14727"/>
                    <a:pt x="64062" y="14727"/>
                  </a:cubicBezTo>
                  <a:lnTo>
                    <a:pt x="64052" y="14727"/>
                  </a:lnTo>
                  <a:cubicBezTo>
                    <a:pt x="64052" y="14708"/>
                    <a:pt x="64052" y="14698"/>
                    <a:pt x="64052" y="14679"/>
                  </a:cubicBezTo>
                  <a:cubicBezTo>
                    <a:pt x="64062" y="14689"/>
                    <a:pt x="64071" y="14689"/>
                    <a:pt x="64081" y="14698"/>
                  </a:cubicBezTo>
                  <a:cubicBezTo>
                    <a:pt x="64084" y="14702"/>
                    <a:pt x="64088" y="14705"/>
                    <a:pt x="64092" y="14705"/>
                  </a:cubicBezTo>
                  <a:cubicBezTo>
                    <a:pt x="64096" y="14705"/>
                    <a:pt x="64099" y="14700"/>
                    <a:pt x="64099" y="14689"/>
                  </a:cubicBezTo>
                  <a:cubicBezTo>
                    <a:pt x="64109" y="14679"/>
                    <a:pt x="64118" y="14670"/>
                    <a:pt x="64128" y="14670"/>
                  </a:cubicBezTo>
                  <a:close/>
                  <a:moveTo>
                    <a:pt x="63560" y="14821"/>
                  </a:moveTo>
                  <a:lnTo>
                    <a:pt x="63560" y="14831"/>
                  </a:lnTo>
                  <a:lnTo>
                    <a:pt x="63541" y="14831"/>
                  </a:lnTo>
                  <a:lnTo>
                    <a:pt x="63541" y="14821"/>
                  </a:lnTo>
                  <a:close/>
                  <a:moveTo>
                    <a:pt x="12371" y="14727"/>
                  </a:moveTo>
                  <a:cubicBezTo>
                    <a:pt x="12381" y="14736"/>
                    <a:pt x="12390" y="14736"/>
                    <a:pt x="12390" y="14746"/>
                  </a:cubicBezTo>
                  <a:cubicBezTo>
                    <a:pt x="12409" y="14755"/>
                    <a:pt x="12409" y="14774"/>
                    <a:pt x="12400" y="14793"/>
                  </a:cubicBezTo>
                  <a:cubicBezTo>
                    <a:pt x="12390" y="14779"/>
                    <a:pt x="12385" y="14772"/>
                    <a:pt x="12382" y="14772"/>
                  </a:cubicBezTo>
                  <a:cubicBezTo>
                    <a:pt x="12378" y="14772"/>
                    <a:pt x="12376" y="14779"/>
                    <a:pt x="12371" y="14793"/>
                  </a:cubicBezTo>
                  <a:cubicBezTo>
                    <a:pt x="12371" y="14793"/>
                    <a:pt x="12371" y="14793"/>
                    <a:pt x="12371" y="14803"/>
                  </a:cubicBezTo>
                  <a:lnTo>
                    <a:pt x="12362" y="14803"/>
                  </a:lnTo>
                  <a:cubicBezTo>
                    <a:pt x="12352" y="14803"/>
                    <a:pt x="12352" y="14812"/>
                    <a:pt x="12343" y="14812"/>
                  </a:cubicBezTo>
                  <a:cubicBezTo>
                    <a:pt x="12343" y="14821"/>
                    <a:pt x="12343" y="14831"/>
                    <a:pt x="12333" y="14831"/>
                  </a:cubicBezTo>
                  <a:cubicBezTo>
                    <a:pt x="12333" y="14836"/>
                    <a:pt x="12331" y="14838"/>
                    <a:pt x="12329" y="14838"/>
                  </a:cubicBezTo>
                  <a:cubicBezTo>
                    <a:pt x="12326" y="14838"/>
                    <a:pt x="12324" y="14836"/>
                    <a:pt x="12324" y="14831"/>
                  </a:cubicBezTo>
                  <a:cubicBezTo>
                    <a:pt x="12324" y="14821"/>
                    <a:pt x="12333" y="14812"/>
                    <a:pt x="12333" y="14803"/>
                  </a:cubicBezTo>
                  <a:cubicBezTo>
                    <a:pt x="12333" y="14793"/>
                    <a:pt x="12343" y="14784"/>
                    <a:pt x="12352" y="14774"/>
                  </a:cubicBezTo>
                  <a:lnTo>
                    <a:pt x="12362" y="14774"/>
                  </a:lnTo>
                  <a:cubicBezTo>
                    <a:pt x="12371" y="14765"/>
                    <a:pt x="12371" y="14755"/>
                    <a:pt x="12371" y="14755"/>
                  </a:cubicBezTo>
                  <a:cubicBezTo>
                    <a:pt x="12371" y="14746"/>
                    <a:pt x="12371" y="14736"/>
                    <a:pt x="12371" y="14727"/>
                  </a:cubicBezTo>
                  <a:close/>
                  <a:moveTo>
                    <a:pt x="11715" y="14790"/>
                  </a:moveTo>
                  <a:cubicBezTo>
                    <a:pt x="11717" y="14790"/>
                    <a:pt x="11718" y="14791"/>
                    <a:pt x="11718" y="14793"/>
                  </a:cubicBezTo>
                  <a:cubicBezTo>
                    <a:pt x="11721" y="14796"/>
                    <a:pt x="11724" y="14797"/>
                    <a:pt x="11728" y="14797"/>
                  </a:cubicBezTo>
                  <a:cubicBezTo>
                    <a:pt x="11734" y="14797"/>
                    <a:pt x="11740" y="14793"/>
                    <a:pt x="11747" y="14793"/>
                  </a:cubicBezTo>
                  <a:lnTo>
                    <a:pt x="11756" y="14793"/>
                  </a:lnTo>
                  <a:cubicBezTo>
                    <a:pt x="11747" y="14803"/>
                    <a:pt x="11737" y="14803"/>
                    <a:pt x="11728" y="14812"/>
                  </a:cubicBezTo>
                  <a:cubicBezTo>
                    <a:pt x="11718" y="14812"/>
                    <a:pt x="11709" y="14812"/>
                    <a:pt x="11699" y="14821"/>
                  </a:cubicBezTo>
                  <a:lnTo>
                    <a:pt x="11690" y="14840"/>
                  </a:lnTo>
                  <a:lnTo>
                    <a:pt x="11680" y="14840"/>
                  </a:lnTo>
                  <a:cubicBezTo>
                    <a:pt x="11690" y="14831"/>
                    <a:pt x="11690" y="14821"/>
                    <a:pt x="11690" y="14812"/>
                  </a:cubicBezTo>
                  <a:cubicBezTo>
                    <a:pt x="11690" y="14804"/>
                    <a:pt x="11708" y="14790"/>
                    <a:pt x="11715" y="14790"/>
                  </a:cubicBezTo>
                  <a:close/>
                  <a:moveTo>
                    <a:pt x="11737" y="14821"/>
                  </a:moveTo>
                  <a:lnTo>
                    <a:pt x="11737" y="14831"/>
                  </a:lnTo>
                  <a:cubicBezTo>
                    <a:pt x="11730" y="14838"/>
                    <a:pt x="11724" y="14844"/>
                    <a:pt x="11714" y="14844"/>
                  </a:cubicBezTo>
                  <a:cubicBezTo>
                    <a:pt x="11709" y="14844"/>
                    <a:pt x="11705" y="14843"/>
                    <a:pt x="11699" y="14840"/>
                  </a:cubicBezTo>
                  <a:cubicBezTo>
                    <a:pt x="11709" y="14840"/>
                    <a:pt x="11718" y="14840"/>
                    <a:pt x="11718" y="14831"/>
                  </a:cubicBezTo>
                  <a:cubicBezTo>
                    <a:pt x="11728" y="14831"/>
                    <a:pt x="11728" y="14831"/>
                    <a:pt x="11737" y="14821"/>
                  </a:cubicBezTo>
                  <a:close/>
                  <a:moveTo>
                    <a:pt x="11557" y="14831"/>
                  </a:moveTo>
                  <a:cubicBezTo>
                    <a:pt x="11557" y="14831"/>
                    <a:pt x="11557" y="14840"/>
                    <a:pt x="11557" y="14840"/>
                  </a:cubicBezTo>
                  <a:cubicBezTo>
                    <a:pt x="11557" y="14850"/>
                    <a:pt x="11557" y="14850"/>
                    <a:pt x="11548" y="14850"/>
                  </a:cubicBezTo>
                  <a:cubicBezTo>
                    <a:pt x="11548" y="14840"/>
                    <a:pt x="11548" y="14840"/>
                    <a:pt x="11548" y="14840"/>
                  </a:cubicBezTo>
                  <a:cubicBezTo>
                    <a:pt x="11548" y="14831"/>
                    <a:pt x="11557" y="14831"/>
                    <a:pt x="11557" y="14831"/>
                  </a:cubicBezTo>
                  <a:close/>
                  <a:moveTo>
                    <a:pt x="11642" y="14821"/>
                  </a:moveTo>
                  <a:cubicBezTo>
                    <a:pt x="11652" y="14831"/>
                    <a:pt x="11652" y="14840"/>
                    <a:pt x="11661" y="14850"/>
                  </a:cubicBezTo>
                  <a:cubicBezTo>
                    <a:pt x="11652" y="14850"/>
                    <a:pt x="11633" y="14850"/>
                    <a:pt x="11633" y="14831"/>
                  </a:cubicBezTo>
                  <a:cubicBezTo>
                    <a:pt x="11633" y="14831"/>
                    <a:pt x="11633" y="14821"/>
                    <a:pt x="11633" y="14821"/>
                  </a:cubicBezTo>
                  <a:close/>
                  <a:moveTo>
                    <a:pt x="62992" y="14784"/>
                  </a:moveTo>
                  <a:lnTo>
                    <a:pt x="63001" y="14793"/>
                  </a:lnTo>
                  <a:lnTo>
                    <a:pt x="62973" y="14850"/>
                  </a:lnTo>
                  <a:lnTo>
                    <a:pt x="62964" y="14850"/>
                  </a:lnTo>
                  <a:cubicBezTo>
                    <a:pt x="62964" y="14850"/>
                    <a:pt x="62964" y="14840"/>
                    <a:pt x="62954" y="14840"/>
                  </a:cubicBezTo>
                  <a:cubicBezTo>
                    <a:pt x="62954" y="14831"/>
                    <a:pt x="62954" y="14821"/>
                    <a:pt x="62964" y="14821"/>
                  </a:cubicBezTo>
                  <a:cubicBezTo>
                    <a:pt x="62973" y="14812"/>
                    <a:pt x="62983" y="14812"/>
                    <a:pt x="62983" y="14803"/>
                  </a:cubicBezTo>
                  <a:cubicBezTo>
                    <a:pt x="62992" y="14793"/>
                    <a:pt x="62992" y="14793"/>
                    <a:pt x="62992" y="14784"/>
                  </a:cubicBezTo>
                  <a:close/>
                  <a:moveTo>
                    <a:pt x="11803" y="14831"/>
                  </a:moveTo>
                  <a:lnTo>
                    <a:pt x="11822" y="14840"/>
                  </a:lnTo>
                  <a:lnTo>
                    <a:pt x="11813" y="14859"/>
                  </a:lnTo>
                  <a:lnTo>
                    <a:pt x="11803" y="14840"/>
                  </a:lnTo>
                  <a:lnTo>
                    <a:pt x="11803" y="14831"/>
                  </a:lnTo>
                  <a:close/>
                  <a:moveTo>
                    <a:pt x="64014" y="14821"/>
                  </a:moveTo>
                  <a:lnTo>
                    <a:pt x="64052" y="14859"/>
                  </a:lnTo>
                  <a:cubicBezTo>
                    <a:pt x="64045" y="14862"/>
                    <a:pt x="64040" y="14863"/>
                    <a:pt x="64035" y="14863"/>
                  </a:cubicBezTo>
                  <a:cubicBezTo>
                    <a:pt x="64020" y="14863"/>
                    <a:pt x="64014" y="14850"/>
                    <a:pt x="64014" y="14821"/>
                  </a:cubicBezTo>
                  <a:close/>
                  <a:moveTo>
                    <a:pt x="61222" y="14850"/>
                  </a:moveTo>
                  <a:cubicBezTo>
                    <a:pt x="61222" y="14850"/>
                    <a:pt x="61231" y="14859"/>
                    <a:pt x="61222" y="14859"/>
                  </a:cubicBezTo>
                  <a:cubicBezTo>
                    <a:pt x="61222" y="14864"/>
                    <a:pt x="61220" y="14866"/>
                    <a:pt x="61216" y="14866"/>
                  </a:cubicBezTo>
                  <a:cubicBezTo>
                    <a:pt x="61213" y="14866"/>
                    <a:pt x="61208" y="14864"/>
                    <a:pt x="61203" y="14859"/>
                  </a:cubicBezTo>
                  <a:lnTo>
                    <a:pt x="61222" y="14850"/>
                  </a:lnTo>
                  <a:close/>
                  <a:moveTo>
                    <a:pt x="63995" y="14831"/>
                  </a:moveTo>
                  <a:cubicBezTo>
                    <a:pt x="63995" y="14831"/>
                    <a:pt x="64005" y="14840"/>
                    <a:pt x="64005" y="14840"/>
                  </a:cubicBezTo>
                  <a:cubicBezTo>
                    <a:pt x="64013" y="14856"/>
                    <a:pt x="64001" y="14871"/>
                    <a:pt x="63982" y="14871"/>
                  </a:cubicBezTo>
                  <a:cubicBezTo>
                    <a:pt x="63977" y="14871"/>
                    <a:pt x="63972" y="14871"/>
                    <a:pt x="63967" y="14869"/>
                  </a:cubicBezTo>
                  <a:cubicBezTo>
                    <a:pt x="63976" y="14859"/>
                    <a:pt x="63976" y="14850"/>
                    <a:pt x="63976" y="14831"/>
                  </a:cubicBezTo>
                  <a:close/>
                  <a:moveTo>
                    <a:pt x="11576" y="14850"/>
                  </a:moveTo>
                  <a:cubicBezTo>
                    <a:pt x="11576" y="14859"/>
                    <a:pt x="11576" y="14859"/>
                    <a:pt x="11576" y="14859"/>
                  </a:cubicBezTo>
                  <a:cubicBezTo>
                    <a:pt x="11576" y="14869"/>
                    <a:pt x="11567" y="14869"/>
                    <a:pt x="11567" y="14869"/>
                  </a:cubicBezTo>
                  <a:cubicBezTo>
                    <a:pt x="11567" y="14872"/>
                    <a:pt x="11566" y="14873"/>
                    <a:pt x="11564" y="14873"/>
                  </a:cubicBezTo>
                  <a:cubicBezTo>
                    <a:pt x="11561" y="14873"/>
                    <a:pt x="11557" y="14869"/>
                    <a:pt x="11557" y="14869"/>
                  </a:cubicBezTo>
                  <a:lnTo>
                    <a:pt x="11576" y="14850"/>
                  </a:lnTo>
                  <a:close/>
                  <a:moveTo>
                    <a:pt x="62670" y="14850"/>
                  </a:moveTo>
                  <a:lnTo>
                    <a:pt x="62689" y="14869"/>
                  </a:lnTo>
                  <a:lnTo>
                    <a:pt x="62680" y="14878"/>
                  </a:lnTo>
                  <a:cubicBezTo>
                    <a:pt x="62670" y="14869"/>
                    <a:pt x="62670" y="14869"/>
                    <a:pt x="62670" y="14859"/>
                  </a:cubicBezTo>
                  <a:cubicBezTo>
                    <a:pt x="62661" y="14859"/>
                    <a:pt x="62670" y="14850"/>
                    <a:pt x="62670" y="14850"/>
                  </a:cubicBezTo>
                  <a:close/>
                  <a:moveTo>
                    <a:pt x="12144" y="14869"/>
                  </a:moveTo>
                  <a:lnTo>
                    <a:pt x="12144" y="14869"/>
                  </a:lnTo>
                  <a:cubicBezTo>
                    <a:pt x="12135" y="14878"/>
                    <a:pt x="12135" y="14888"/>
                    <a:pt x="12125" y="14888"/>
                  </a:cubicBezTo>
                  <a:lnTo>
                    <a:pt x="12116" y="14888"/>
                  </a:lnTo>
                  <a:cubicBezTo>
                    <a:pt x="12116" y="14888"/>
                    <a:pt x="12116" y="14888"/>
                    <a:pt x="12116" y="14878"/>
                  </a:cubicBezTo>
                  <a:cubicBezTo>
                    <a:pt x="12125" y="14878"/>
                    <a:pt x="12135" y="14878"/>
                    <a:pt x="12144" y="14869"/>
                  </a:cubicBezTo>
                  <a:close/>
                  <a:moveTo>
                    <a:pt x="11709" y="14859"/>
                  </a:moveTo>
                  <a:cubicBezTo>
                    <a:pt x="11718" y="14859"/>
                    <a:pt x="11718" y="14869"/>
                    <a:pt x="11718" y="14878"/>
                  </a:cubicBezTo>
                  <a:cubicBezTo>
                    <a:pt x="11709" y="14878"/>
                    <a:pt x="11709" y="14888"/>
                    <a:pt x="11709" y="14897"/>
                  </a:cubicBezTo>
                  <a:cubicBezTo>
                    <a:pt x="11709" y="14897"/>
                    <a:pt x="11699" y="14888"/>
                    <a:pt x="11699" y="14888"/>
                  </a:cubicBezTo>
                  <a:cubicBezTo>
                    <a:pt x="11690" y="14888"/>
                    <a:pt x="11690" y="14878"/>
                    <a:pt x="11690" y="14869"/>
                  </a:cubicBezTo>
                  <a:cubicBezTo>
                    <a:pt x="11690" y="14859"/>
                    <a:pt x="11699" y="14859"/>
                    <a:pt x="11709" y="14859"/>
                  </a:cubicBezTo>
                  <a:close/>
                  <a:moveTo>
                    <a:pt x="12778" y="14878"/>
                  </a:moveTo>
                  <a:cubicBezTo>
                    <a:pt x="12778" y="14888"/>
                    <a:pt x="12778" y="14897"/>
                    <a:pt x="12778" y="14897"/>
                  </a:cubicBezTo>
                  <a:lnTo>
                    <a:pt x="12769" y="14878"/>
                  </a:lnTo>
                  <a:close/>
                  <a:moveTo>
                    <a:pt x="61468" y="14717"/>
                  </a:moveTo>
                  <a:cubicBezTo>
                    <a:pt x="61478" y="14736"/>
                    <a:pt x="61478" y="14746"/>
                    <a:pt x="61487" y="14755"/>
                  </a:cubicBezTo>
                  <a:cubicBezTo>
                    <a:pt x="61492" y="14765"/>
                    <a:pt x="61494" y="14769"/>
                    <a:pt x="61498" y="14769"/>
                  </a:cubicBezTo>
                  <a:cubicBezTo>
                    <a:pt x="61501" y="14769"/>
                    <a:pt x="61506" y="14765"/>
                    <a:pt x="61515" y="14755"/>
                  </a:cubicBezTo>
                  <a:cubicBezTo>
                    <a:pt x="61525" y="14746"/>
                    <a:pt x="61534" y="14736"/>
                    <a:pt x="61544" y="14736"/>
                  </a:cubicBezTo>
                  <a:lnTo>
                    <a:pt x="61544" y="14755"/>
                  </a:lnTo>
                  <a:lnTo>
                    <a:pt x="61553" y="14755"/>
                  </a:lnTo>
                  <a:lnTo>
                    <a:pt x="61544" y="14774"/>
                  </a:lnTo>
                  <a:lnTo>
                    <a:pt x="61572" y="14774"/>
                  </a:lnTo>
                  <a:cubicBezTo>
                    <a:pt x="61572" y="14774"/>
                    <a:pt x="61582" y="14774"/>
                    <a:pt x="61582" y="14784"/>
                  </a:cubicBezTo>
                  <a:cubicBezTo>
                    <a:pt x="61591" y="14784"/>
                    <a:pt x="61582" y="14793"/>
                    <a:pt x="61582" y="14803"/>
                  </a:cubicBezTo>
                  <a:cubicBezTo>
                    <a:pt x="61563" y="14812"/>
                    <a:pt x="61553" y="14821"/>
                    <a:pt x="61534" y="14831"/>
                  </a:cubicBezTo>
                  <a:cubicBezTo>
                    <a:pt x="61506" y="14850"/>
                    <a:pt x="61478" y="14869"/>
                    <a:pt x="61449" y="14888"/>
                  </a:cubicBezTo>
                  <a:cubicBezTo>
                    <a:pt x="61449" y="14897"/>
                    <a:pt x="61440" y="14897"/>
                    <a:pt x="61430" y="14897"/>
                  </a:cubicBezTo>
                  <a:cubicBezTo>
                    <a:pt x="61430" y="14888"/>
                    <a:pt x="61430" y="14888"/>
                    <a:pt x="61430" y="14878"/>
                  </a:cubicBezTo>
                  <a:cubicBezTo>
                    <a:pt x="61430" y="14869"/>
                    <a:pt x="61430" y="14859"/>
                    <a:pt x="61440" y="14859"/>
                  </a:cubicBezTo>
                  <a:cubicBezTo>
                    <a:pt x="61430" y="14859"/>
                    <a:pt x="61430" y="14859"/>
                    <a:pt x="61430" y="14850"/>
                  </a:cubicBezTo>
                  <a:cubicBezTo>
                    <a:pt x="61421" y="14850"/>
                    <a:pt x="61411" y="14840"/>
                    <a:pt x="61411" y="14831"/>
                  </a:cubicBezTo>
                  <a:lnTo>
                    <a:pt x="61430" y="14831"/>
                  </a:lnTo>
                  <a:cubicBezTo>
                    <a:pt x="61459" y="14821"/>
                    <a:pt x="61497" y="14803"/>
                    <a:pt x="61525" y="14784"/>
                  </a:cubicBezTo>
                  <a:cubicBezTo>
                    <a:pt x="61515" y="14784"/>
                    <a:pt x="61506" y="14784"/>
                    <a:pt x="61497" y="14793"/>
                  </a:cubicBezTo>
                  <a:cubicBezTo>
                    <a:pt x="61478" y="14793"/>
                    <a:pt x="61468" y="14793"/>
                    <a:pt x="61468" y="14774"/>
                  </a:cubicBezTo>
                  <a:cubicBezTo>
                    <a:pt x="61468" y="14755"/>
                    <a:pt x="61468" y="14736"/>
                    <a:pt x="61468" y="14717"/>
                  </a:cubicBezTo>
                  <a:close/>
                  <a:moveTo>
                    <a:pt x="62017" y="14878"/>
                  </a:moveTo>
                  <a:cubicBezTo>
                    <a:pt x="62017" y="14878"/>
                    <a:pt x="62017" y="14878"/>
                    <a:pt x="62027" y="14888"/>
                  </a:cubicBezTo>
                  <a:cubicBezTo>
                    <a:pt x="62017" y="14888"/>
                    <a:pt x="62017" y="14888"/>
                    <a:pt x="62008" y="14897"/>
                  </a:cubicBezTo>
                  <a:cubicBezTo>
                    <a:pt x="62008" y="14897"/>
                    <a:pt x="62008" y="14888"/>
                    <a:pt x="62008" y="14888"/>
                  </a:cubicBezTo>
                  <a:cubicBezTo>
                    <a:pt x="62008" y="14888"/>
                    <a:pt x="62008" y="14878"/>
                    <a:pt x="62017" y="14878"/>
                  </a:cubicBezTo>
                  <a:close/>
                  <a:moveTo>
                    <a:pt x="62831" y="14831"/>
                  </a:moveTo>
                  <a:cubicBezTo>
                    <a:pt x="62841" y="14850"/>
                    <a:pt x="62841" y="14859"/>
                    <a:pt x="62860" y="14859"/>
                  </a:cubicBezTo>
                  <a:cubicBezTo>
                    <a:pt x="62860" y="14859"/>
                    <a:pt x="62860" y="14869"/>
                    <a:pt x="62860" y="14869"/>
                  </a:cubicBezTo>
                  <a:cubicBezTo>
                    <a:pt x="62850" y="14878"/>
                    <a:pt x="62841" y="14897"/>
                    <a:pt x="62831" y="14897"/>
                  </a:cubicBezTo>
                  <a:cubicBezTo>
                    <a:pt x="62822" y="14897"/>
                    <a:pt x="62812" y="14888"/>
                    <a:pt x="62793" y="14878"/>
                  </a:cubicBezTo>
                  <a:cubicBezTo>
                    <a:pt x="62793" y="14869"/>
                    <a:pt x="62793" y="14869"/>
                    <a:pt x="62793" y="14859"/>
                  </a:cubicBezTo>
                  <a:cubicBezTo>
                    <a:pt x="62812" y="14850"/>
                    <a:pt x="62822" y="14840"/>
                    <a:pt x="62831" y="14831"/>
                  </a:cubicBezTo>
                  <a:close/>
                  <a:moveTo>
                    <a:pt x="11765" y="14850"/>
                  </a:moveTo>
                  <a:cubicBezTo>
                    <a:pt x="11784" y="14859"/>
                    <a:pt x="11803" y="14878"/>
                    <a:pt x="11803" y="14897"/>
                  </a:cubicBezTo>
                  <a:cubicBezTo>
                    <a:pt x="11810" y="14897"/>
                    <a:pt x="11808" y="14901"/>
                    <a:pt x="11805" y="14901"/>
                  </a:cubicBezTo>
                  <a:cubicBezTo>
                    <a:pt x="11804" y="14901"/>
                    <a:pt x="11803" y="14900"/>
                    <a:pt x="11803" y="14897"/>
                  </a:cubicBezTo>
                  <a:cubicBezTo>
                    <a:pt x="11784" y="14897"/>
                    <a:pt x="11765" y="14888"/>
                    <a:pt x="11747" y="14888"/>
                  </a:cubicBezTo>
                  <a:cubicBezTo>
                    <a:pt x="11737" y="14878"/>
                    <a:pt x="11737" y="14878"/>
                    <a:pt x="11728" y="14869"/>
                  </a:cubicBezTo>
                  <a:cubicBezTo>
                    <a:pt x="11737" y="14859"/>
                    <a:pt x="11737" y="14859"/>
                    <a:pt x="11737" y="14850"/>
                  </a:cubicBezTo>
                  <a:close/>
                  <a:moveTo>
                    <a:pt x="11841" y="14897"/>
                  </a:moveTo>
                  <a:cubicBezTo>
                    <a:pt x="11851" y="14907"/>
                    <a:pt x="11841" y="14907"/>
                    <a:pt x="11841" y="14916"/>
                  </a:cubicBezTo>
                  <a:lnTo>
                    <a:pt x="11841" y="14897"/>
                  </a:lnTo>
                  <a:close/>
                  <a:moveTo>
                    <a:pt x="11936" y="14869"/>
                  </a:moveTo>
                  <a:cubicBezTo>
                    <a:pt x="11936" y="14878"/>
                    <a:pt x="11936" y="14888"/>
                    <a:pt x="11936" y="14897"/>
                  </a:cubicBezTo>
                  <a:cubicBezTo>
                    <a:pt x="11945" y="14897"/>
                    <a:pt x="11936" y="14907"/>
                    <a:pt x="11936" y="14916"/>
                  </a:cubicBezTo>
                  <a:cubicBezTo>
                    <a:pt x="11926" y="14907"/>
                    <a:pt x="11926" y="14897"/>
                    <a:pt x="11917" y="14897"/>
                  </a:cubicBezTo>
                  <a:cubicBezTo>
                    <a:pt x="11917" y="14888"/>
                    <a:pt x="11926" y="14869"/>
                    <a:pt x="11936" y="14869"/>
                  </a:cubicBezTo>
                  <a:close/>
                  <a:moveTo>
                    <a:pt x="12424" y="14893"/>
                  </a:moveTo>
                  <a:cubicBezTo>
                    <a:pt x="12428" y="14893"/>
                    <a:pt x="12432" y="14895"/>
                    <a:pt x="12437" y="14897"/>
                  </a:cubicBezTo>
                  <a:cubicBezTo>
                    <a:pt x="12437" y="14907"/>
                    <a:pt x="12428" y="14916"/>
                    <a:pt x="12409" y="14916"/>
                  </a:cubicBezTo>
                  <a:cubicBezTo>
                    <a:pt x="12409" y="14902"/>
                    <a:pt x="12414" y="14893"/>
                    <a:pt x="12424" y="14893"/>
                  </a:cubicBezTo>
                  <a:close/>
                  <a:moveTo>
                    <a:pt x="61350" y="14908"/>
                  </a:moveTo>
                  <a:cubicBezTo>
                    <a:pt x="61347" y="14910"/>
                    <a:pt x="61345" y="14912"/>
                    <a:pt x="61345" y="14916"/>
                  </a:cubicBezTo>
                  <a:cubicBezTo>
                    <a:pt x="61346" y="14913"/>
                    <a:pt x="61348" y="14911"/>
                    <a:pt x="61350" y="14908"/>
                  </a:cubicBezTo>
                  <a:close/>
                  <a:moveTo>
                    <a:pt x="65321" y="14897"/>
                  </a:moveTo>
                  <a:lnTo>
                    <a:pt x="65330" y="14907"/>
                  </a:lnTo>
                  <a:lnTo>
                    <a:pt x="65292" y="14916"/>
                  </a:lnTo>
                  <a:lnTo>
                    <a:pt x="65292" y="14907"/>
                  </a:lnTo>
                  <a:lnTo>
                    <a:pt x="65321" y="14897"/>
                  </a:lnTo>
                  <a:close/>
                  <a:moveTo>
                    <a:pt x="11765" y="14907"/>
                  </a:moveTo>
                  <a:cubicBezTo>
                    <a:pt x="11765" y="14926"/>
                    <a:pt x="11756" y="14926"/>
                    <a:pt x="11737" y="14926"/>
                  </a:cubicBezTo>
                  <a:lnTo>
                    <a:pt x="11765" y="14907"/>
                  </a:lnTo>
                  <a:close/>
                  <a:moveTo>
                    <a:pt x="12191" y="14916"/>
                  </a:moveTo>
                  <a:cubicBezTo>
                    <a:pt x="12182" y="14926"/>
                    <a:pt x="12182" y="14926"/>
                    <a:pt x="12182" y="14926"/>
                  </a:cubicBezTo>
                  <a:cubicBezTo>
                    <a:pt x="12182" y="14926"/>
                    <a:pt x="12172" y="14926"/>
                    <a:pt x="12172" y="14916"/>
                  </a:cubicBezTo>
                  <a:close/>
                  <a:moveTo>
                    <a:pt x="12352" y="14907"/>
                  </a:moveTo>
                  <a:lnTo>
                    <a:pt x="12371" y="14916"/>
                  </a:lnTo>
                  <a:lnTo>
                    <a:pt x="12371" y="14926"/>
                  </a:lnTo>
                  <a:lnTo>
                    <a:pt x="12352" y="14916"/>
                  </a:lnTo>
                  <a:lnTo>
                    <a:pt x="12352" y="14907"/>
                  </a:lnTo>
                  <a:close/>
                  <a:moveTo>
                    <a:pt x="12078" y="14897"/>
                  </a:moveTo>
                  <a:cubicBezTo>
                    <a:pt x="12078" y="14897"/>
                    <a:pt x="12087" y="14907"/>
                    <a:pt x="12087" y="14916"/>
                  </a:cubicBezTo>
                  <a:cubicBezTo>
                    <a:pt x="12078" y="14916"/>
                    <a:pt x="12068" y="14926"/>
                    <a:pt x="12068" y="14926"/>
                  </a:cubicBezTo>
                  <a:cubicBezTo>
                    <a:pt x="12065" y="14929"/>
                    <a:pt x="12063" y="14930"/>
                    <a:pt x="12061" y="14930"/>
                  </a:cubicBezTo>
                  <a:cubicBezTo>
                    <a:pt x="12058" y="14930"/>
                    <a:pt x="12056" y="14926"/>
                    <a:pt x="12049" y="14926"/>
                  </a:cubicBezTo>
                  <a:cubicBezTo>
                    <a:pt x="12049" y="14926"/>
                    <a:pt x="12049" y="14916"/>
                    <a:pt x="12059" y="14916"/>
                  </a:cubicBezTo>
                  <a:cubicBezTo>
                    <a:pt x="12059" y="14907"/>
                    <a:pt x="12068" y="14897"/>
                    <a:pt x="12078" y="14897"/>
                  </a:cubicBezTo>
                  <a:close/>
                  <a:moveTo>
                    <a:pt x="11870" y="14897"/>
                  </a:moveTo>
                  <a:lnTo>
                    <a:pt x="11879" y="14926"/>
                  </a:lnTo>
                  <a:lnTo>
                    <a:pt x="11879" y="14935"/>
                  </a:lnTo>
                  <a:lnTo>
                    <a:pt x="11851" y="14926"/>
                  </a:lnTo>
                  <a:cubicBezTo>
                    <a:pt x="11860" y="14916"/>
                    <a:pt x="11860" y="14907"/>
                    <a:pt x="11860" y="14907"/>
                  </a:cubicBezTo>
                  <a:cubicBezTo>
                    <a:pt x="11870" y="14907"/>
                    <a:pt x="11870" y="14897"/>
                    <a:pt x="11870" y="14897"/>
                  </a:cubicBezTo>
                  <a:close/>
                  <a:moveTo>
                    <a:pt x="12873" y="14926"/>
                  </a:moveTo>
                  <a:lnTo>
                    <a:pt x="12863" y="14935"/>
                  </a:lnTo>
                  <a:lnTo>
                    <a:pt x="12854" y="14935"/>
                  </a:lnTo>
                  <a:cubicBezTo>
                    <a:pt x="12854" y="14926"/>
                    <a:pt x="12863" y="14926"/>
                    <a:pt x="12873" y="14926"/>
                  </a:cubicBezTo>
                  <a:close/>
                  <a:moveTo>
                    <a:pt x="12040" y="14926"/>
                  </a:moveTo>
                  <a:lnTo>
                    <a:pt x="12049" y="14944"/>
                  </a:lnTo>
                  <a:cubicBezTo>
                    <a:pt x="12030" y="14935"/>
                    <a:pt x="12030" y="14935"/>
                    <a:pt x="12040" y="14926"/>
                  </a:cubicBezTo>
                  <a:close/>
                  <a:moveTo>
                    <a:pt x="63740" y="14774"/>
                  </a:moveTo>
                  <a:cubicBezTo>
                    <a:pt x="63740" y="14784"/>
                    <a:pt x="63740" y="14784"/>
                    <a:pt x="63740" y="14793"/>
                  </a:cubicBezTo>
                  <a:cubicBezTo>
                    <a:pt x="63745" y="14804"/>
                    <a:pt x="63751" y="14809"/>
                    <a:pt x="63756" y="14809"/>
                  </a:cubicBezTo>
                  <a:cubicBezTo>
                    <a:pt x="63760" y="14809"/>
                    <a:pt x="63764" y="14806"/>
                    <a:pt x="63768" y="14803"/>
                  </a:cubicBezTo>
                  <a:cubicBezTo>
                    <a:pt x="63781" y="14794"/>
                    <a:pt x="63790" y="14789"/>
                    <a:pt x="63797" y="14789"/>
                  </a:cubicBezTo>
                  <a:cubicBezTo>
                    <a:pt x="63805" y="14789"/>
                    <a:pt x="63810" y="14796"/>
                    <a:pt x="63816" y="14812"/>
                  </a:cubicBezTo>
                  <a:cubicBezTo>
                    <a:pt x="63825" y="14821"/>
                    <a:pt x="63834" y="14831"/>
                    <a:pt x="63844" y="14831"/>
                  </a:cubicBezTo>
                  <a:cubicBezTo>
                    <a:pt x="63844" y="14840"/>
                    <a:pt x="63844" y="14850"/>
                    <a:pt x="63844" y="14859"/>
                  </a:cubicBezTo>
                  <a:cubicBezTo>
                    <a:pt x="63853" y="14869"/>
                    <a:pt x="63853" y="14888"/>
                    <a:pt x="63834" y="14888"/>
                  </a:cubicBezTo>
                  <a:cubicBezTo>
                    <a:pt x="63834" y="14897"/>
                    <a:pt x="63825" y="14897"/>
                    <a:pt x="63825" y="14897"/>
                  </a:cubicBezTo>
                  <a:cubicBezTo>
                    <a:pt x="63844" y="14916"/>
                    <a:pt x="63825" y="14926"/>
                    <a:pt x="63816" y="14935"/>
                  </a:cubicBezTo>
                  <a:cubicBezTo>
                    <a:pt x="63809" y="14910"/>
                    <a:pt x="63799" y="14893"/>
                    <a:pt x="63781" y="14893"/>
                  </a:cubicBezTo>
                  <a:cubicBezTo>
                    <a:pt x="63772" y="14893"/>
                    <a:pt x="63762" y="14897"/>
                    <a:pt x="63749" y="14907"/>
                  </a:cubicBezTo>
                  <a:cubicBezTo>
                    <a:pt x="63749" y="14888"/>
                    <a:pt x="63749" y="14869"/>
                    <a:pt x="63759" y="14850"/>
                  </a:cubicBezTo>
                  <a:lnTo>
                    <a:pt x="63759" y="14850"/>
                  </a:lnTo>
                  <a:lnTo>
                    <a:pt x="63721" y="14869"/>
                  </a:lnTo>
                  <a:cubicBezTo>
                    <a:pt x="63721" y="14878"/>
                    <a:pt x="63721" y="14888"/>
                    <a:pt x="63721" y="14907"/>
                  </a:cubicBezTo>
                  <a:cubicBezTo>
                    <a:pt x="63721" y="14916"/>
                    <a:pt x="63721" y="14926"/>
                    <a:pt x="63711" y="14926"/>
                  </a:cubicBezTo>
                  <a:cubicBezTo>
                    <a:pt x="63702" y="14935"/>
                    <a:pt x="63683" y="14935"/>
                    <a:pt x="63664" y="14935"/>
                  </a:cubicBezTo>
                  <a:cubicBezTo>
                    <a:pt x="63664" y="14935"/>
                    <a:pt x="63664" y="14944"/>
                    <a:pt x="63655" y="14944"/>
                  </a:cubicBezTo>
                  <a:lnTo>
                    <a:pt x="63645" y="14944"/>
                  </a:lnTo>
                  <a:cubicBezTo>
                    <a:pt x="63636" y="14935"/>
                    <a:pt x="63617" y="14935"/>
                    <a:pt x="63607" y="14935"/>
                  </a:cubicBezTo>
                  <a:lnTo>
                    <a:pt x="63588" y="14935"/>
                  </a:lnTo>
                  <a:cubicBezTo>
                    <a:pt x="63598" y="14926"/>
                    <a:pt x="63598" y="14926"/>
                    <a:pt x="63598" y="14916"/>
                  </a:cubicBezTo>
                  <a:cubicBezTo>
                    <a:pt x="63607" y="14916"/>
                    <a:pt x="63617" y="14907"/>
                    <a:pt x="63617" y="14897"/>
                  </a:cubicBezTo>
                  <a:lnTo>
                    <a:pt x="63655" y="14897"/>
                  </a:lnTo>
                  <a:cubicBezTo>
                    <a:pt x="63659" y="14901"/>
                    <a:pt x="63662" y="14903"/>
                    <a:pt x="63666" y="14903"/>
                  </a:cubicBezTo>
                  <a:cubicBezTo>
                    <a:pt x="63670" y="14903"/>
                    <a:pt x="63674" y="14899"/>
                    <a:pt x="63674" y="14888"/>
                  </a:cubicBezTo>
                  <a:cubicBezTo>
                    <a:pt x="63674" y="14881"/>
                    <a:pt x="63678" y="14874"/>
                    <a:pt x="63684" y="14874"/>
                  </a:cubicBezTo>
                  <a:cubicBezTo>
                    <a:pt x="63687" y="14874"/>
                    <a:pt x="63690" y="14875"/>
                    <a:pt x="63692" y="14878"/>
                  </a:cubicBezTo>
                  <a:cubicBezTo>
                    <a:pt x="63711" y="14878"/>
                    <a:pt x="63721" y="14869"/>
                    <a:pt x="63711" y="14850"/>
                  </a:cubicBezTo>
                  <a:cubicBezTo>
                    <a:pt x="63702" y="14850"/>
                    <a:pt x="63692" y="14840"/>
                    <a:pt x="63692" y="14840"/>
                  </a:cubicBezTo>
                  <a:cubicBezTo>
                    <a:pt x="63683" y="14840"/>
                    <a:pt x="63664" y="14850"/>
                    <a:pt x="63664" y="14859"/>
                  </a:cubicBezTo>
                  <a:cubicBezTo>
                    <a:pt x="63655" y="14869"/>
                    <a:pt x="63655" y="14869"/>
                    <a:pt x="63655" y="14878"/>
                  </a:cubicBezTo>
                  <a:lnTo>
                    <a:pt x="63645" y="14869"/>
                  </a:lnTo>
                  <a:lnTo>
                    <a:pt x="63655" y="14821"/>
                  </a:lnTo>
                  <a:cubicBezTo>
                    <a:pt x="63659" y="14822"/>
                    <a:pt x="63663" y="14823"/>
                    <a:pt x="63666" y="14823"/>
                  </a:cubicBezTo>
                  <a:cubicBezTo>
                    <a:pt x="63702" y="14823"/>
                    <a:pt x="63705" y="14783"/>
                    <a:pt x="63740" y="14774"/>
                  </a:cubicBezTo>
                  <a:close/>
                  <a:moveTo>
                    <a:pt x="63787" y="14916"/>
                  </a:moveTo>
                  <a:lnTo>
                    <a:pt x="63778" y="14944"/>
                  </a:lnTo>
                  <a:cubicBezTo>
                    <a:pt x="63768" y="14935"/>
                    <a:pt x="63768" y="14926"/>
                    <a:pt x="63778" y="14916"/>
                  </a:cubicBezTo>
                  <a:close/>
                  <a:moveTo>
                    <a:pt x="61894" y="14916"/>
                  </a:moveTo>
                  <a:lnTo>
                    <a:pt x="61922" y="14944"/>
                  </a:lnTo>
                  <a:lnTo>
                    <a:pt x="61922" y="14954"/>
                  </a:lnTo>
                  <a:cubicBezTo>
                    <a:pt x="61904" y="14944"/>
                    <a:pt x="61894" y="14944"/>
                    <a:pt x="61885" y="14935"/>
                  </a:cubicBezTo>
                  <a:cubicBezTo>
                    <a:pt x="61885" y="14935"/>
                    <a:pt x="61885" y="14926"/>
                    <a:pt x="61885" y="14916"/>
                  </a:cubicBezTo>
                  <a:close/>
                  <a:moveTo>
                    <a:pt x="62699" y="14926"/>
                  </a:moveTo>
                  <a:cubicBezTo>
                    <a:pt x="62708" y="14935"/>
                    <a:pt x="62708" y="14944"/>
                    <a:pt x="62718" y="14954"/>
                  </a:cubicBezTo>
                  <a:lnTo>
                    <a:pt x="62708" y="14954"/>
                  </a:lnTo>
                  <a:lnTo>
                    <a:pt x="62699" y="14935"/>
                  </a:lnTo>
                  <a:lnTo>
                    <a:pt x="62699" y="14926"/>
                  </a:lnTo>
                  <a:close/>
                  <a:moveTo>
                    <a:pt x="62074" y="14556"/>
                  </a:moveTo>
                  <a:cubicBezTo>
                    <a:pt x="62093" y="14585"/>
                    <a:pt x="62121" y="14604"/>
                    <a:pt x="62140" y="14613"/>
                  </a:cubicBezTo>
                  <a:cubicBezTo>
                    <a:pt x="62169" y="14632"/>
                    <a:pt x="62178" y="14661"/>
                    <a:pt x="62197" y="14689"/>
                  </a:cubicBezTo>
                  <a:cubicBezTo>
                    <a:pt x="62206" y="14708"/>
                    <a:pt x="62206" y="14736"/>
                    <a:pt x="62197" y="14765"/>
                  </a:cubicBezTo>
                  <a:cubicBezTo>
                    <a:pt x="62197" y="14765"/>
                    <a:pt x="62197" y="14774"/>
                    <a:pt x="62197" y="14774"/>
                  </a:cubicBezTo>
                  <a:cubicBezTo>
                    <a:pt x="62197" y="14774"/>
                    <a:pt x="62187" y="14784"/>
                    <a:pt x="62187" y="14784"/>
                  </a:cubicBezTo>
                  <a:cubicBezTo>
                    <a:pt x="62187" y="14784"/>
                    <a:pt x="62178" y="14774"/>
                    <a:pt x="62178" y="14774"/>
                  </a:cubicBezTo>
                  <a:cubicBezTo>
                    <a:pt x="62178" y="14765"/>
                    <a:pt x="62178" y="14746"/>
                    <a:pt x="62178" y="14736"/>
                  </a:cubicBezTo>
                  <a:cubicBezTo>
                    <a:pt x="62178" y="14727"/>
                    <a:pt x="62178" y="14717"/>
                    <a:pt x="62159" y="14717"/>
                  </a:cubicBezTo>
                  <a:cubicBezTo>
                    <a:pt x="62150" y="14717"/>
                    <a:pt x="62140" y="14717"/>
                    <a:pt x="62140" y="14736"/>
                  </a:cubicBezTo>
                  <a:cubicBezTo>
                    <a:pt x="62140" y="14746"/>
                    <a:pt x="62131" y="14755"/>
                    <a:pt x="62121" y="14755"/>
                  </a:cubicBezTo>
                  <a:cubicBezTo>
                    <a:pt x="62112" y="14755"/>
                    <a:pt x="62112" y="14765"/>
                    <a:pt x="62121" y="14774"/>
                  </a:cubicBezTo>
                  <a:cubicBezTo>
                    <a:pt x="62121" y="14784"/>
                    <a:pt x="62131" y="14784"/>
                    <a:pt x="62140" y="14784"/>
                  </a:cubicBezTo>
                  <a:cubicBezTo>
                    <a:pt x="62131" y="14793"/>
                    <a:pt x="62131" y="14793"/>
                    <a:pt x="62131" y="14793"/>
                  </a:cubicBezTo>
                  <a:cubicBezTo>
                    <a:pt x="62121" y="14812"/>
                    <a:pt x="62121" y="14821"/>
                    <a:pt x="62140" y="14840"/>
                  </a:cubicBezTo>
                  <a:cubicBezTo>
                    <a:pt x="62150" y="14850"/>
                    <a:pt x="62159" y="14850"/>
                    <a:pt x="62169" y="14859"/>
                  </a:cubicBezTo>
                  <a:cubicBezTo>
                    <a:pt x="62169" y="14859"/>
                    <a:pt x="62169" y="14869"/>
                    <a:pt x="62169" y="14869"/>
                  </a:cubicBezTo>
                  <a:lnTo>
                    <a:pt x="62150" y="14878"/>
                  </a:lnTo>
                  <a:cubicBezTo>
                    <a:pt x="62150" y="14878"/>
                    <a:pt x="62150" y="14888"/>
                    <a:pt x="62159" y="14888"/>
                  </a:cubicBezTo>
                  <a:lnTo>
                    <a:pt x="62159" y="14897"/>
                  </a:lnTo>
                  <a:cubicBezTo>
                    <a:pt x="62159" y="14916"/>
                    <a:pt x="62178" y="14926"/>
                    <a:pt x="62169" y="14944"/>
                  </a:cubicBezTo>
                  <a:cubicBezTo>
                    <a:pt x="62159" y="14963"/>
                    <a:pt x="62150" y="14963"/>
                    <a:pt x="62140" y="14963"/>
                  </a:cubicBezTo>
                  <a:cubicBezTo>
                    <a:pt x="62131" y="14963"/>
                    <a:pt x="62121" y="14954"/>
                    <a:pt x="62131" y="14944"/>
                  </a:cubicBezTo>
                  <a:cubicBezTo>
                    <a:pt x="62140" y="14926"/>
                    <a:pt x="62131" y="14897"/>
                    <a:pt x="62102" y="14897"/>
                  </a:cubicBezTo>
                  <a:cubicBezTo>
                    <a:pt x="62093" y="14897"/>
                    <a:pt x="62093" y="14897"/>
                    <a:pt x="62093" y="14888"/>
                  </a:cubicBezTo>
                  <a:cubicBezTo>
                    <a:pt x="62093" y="14869"/>
                    <a:pt x="62083" y="14850"/>
                    <a:pt x="62083" y="14840"/>
                  </a:cubicBezTo>
                  <a:cubicBezTo>
                    <a:pt x="62083" y="14831"/>
                    <a:pt x="62083" y="14821"/>
                    <a:pt x="62083" y="14812"/>
                  </a:cubicBezTo>
                  <a:cubicBezTo>
                    <a:pt x="62093" y="14803"/>
                    <a:pt x="62102" y="14793"/>
                    <a:pt x="62102" y="14774"/>
                  </a:cubicBezTo>
                  <a:lnTo>
                    <a:pt x="62064" y="14774"/>
                  </a:lnTo>
                  <a:cubicBezTo>
                    <a:pt x="62055" y="14784"/>
                    <a:pt x="62045" y="14793"/>
                    <a:pt x="62045" y="14803"/>
                  </a:cubicBezTo>
                  <a:cubicBezTo>
                    <a:pt x="62036" y="14812"/>
                    <a:pt x="62036" y="14821"/>
                    <a:pt x="62036" y="14840"/>
                  </a:cubicBezTo>
                  <a:cubicBezTo>
                    <a:pt x="62027" y="14840"/>
                    <a:pt x="62027" y="14840"/>
                    <a:pt x="62017" y="14850"/>
                  </a:cubicBezTo>
                  <a:cubicBezTo>
                    <a:pt x="62017" y="14840"/>
                    <a:pt x="62008" y="14840"/>
                    <a:pt x="62008" y="14831"/>
                  </a:cubicBezTo>
                  <a:cubicBezTo>
                    <a:pt x="62008" y="14812"/>
                    <a:pt x="62008" y="14784"/>
                    <a:pt x="62008" y="14755"/>
                  </a:cubicBezTo>
                  <a:cubicBezTo>
                    <a:pt x="61989" y="14774"/>
                    <a:pt x="61979" y="14793"/>
                    <a:pt x="61960" y="14812"/>
                  </a:cubicBezTo>
                  <a:cubicBezTo>
                    <a:pt x="61960" y="14831"/>
                    <a:pt x="61941" y="14840"/>
                    <a:pt x="61922" y="14840"/>
                  </a:cubicBezTo>
                  <a:lnTo>
                    <a:pt x="61913" y="14840"/>
                  </a:lnTo>
                  <a:cubicBezTo>
                    <a:pt x="61904" y="14831"/>
                    <a:pt x="61894" y="14821"/>
                    <a:pt x="61894" y="14803"/>
                  </a:cubicBezTo>
                  <a:cubicBezTo>
                    <a:pt x="61885" y="14793"/>
                    <a:pt x="61885" y="14784"/>
                    <a:pt x="61885" y="14774"/>
                  </a:cubicBezTo>
                  <a:cubicBezTo>
                    <a:pt x="61885" y="14765"/>
                    <a:pt x="61885" y="14755"/>
                    <a:pt x="61866" y="14746"/>
                  </a:cubicBezTo>
                  <a:cubicBezTo>
                    <a:pt x="61856" y="14746"/>
                    <a:pt x="61847" y="14755"/>
                    <a:pt x="61837" y="14765"/>
                  </a:cubicBezTo>
                  <a:cubicBezTo>
                    <a:pt x="61837" y="14774"/>
                    <a:pt x="61837" y="14774"/>
                    <a:pt x="61837" y="14774"/>
                  </a:cubicBezTo>
                  <a:cubicBezTo>
                    <a:pt x="61809" y="14793"/>
                    <a:pt x="61790" y="14793"/>
                    <a:pt x="61762" y="14793"/>
                  </a:cubicBezTo>
                  <a:cubicBezTo>
                    <a:pt x="61752" y="14793"/>
                    <a:pt x="61743" y="14803"/>
                    <a:pt x="61733" y="14812"/>
                  </a:cubicBezTo>
                  <a:cubicBezTo>
                    <a:pt x="61733" y="14812"/>
                    <a:pt x="61733" y="14821"/>
                    <a:pt x="61733" y="14821"/>
                  </a:cubicBezTo>
                  <a:cubicBezTo>
                    <a:pt x="61724" y="14850"/>
                    <a:pt x="61724" y="14859"/>
                    <a:pt x="61752" y="14869"/>
                  </a:cubicBezTo>
                  <a:cubicBezTo>
                    <a:pt x="61752" y="14878"/>
                    <a:pt x="61752" y="14878"/>
                    <a:pt x="61752" y="14888"/>
                  </a:cubicBezTo>
                  <a:cubicBezTo>
                    <a:pt x="61747" y="14892"/>
                    <a:pt x="61743" y="14895"/>
                    <a:pt x="61738" y="14895"/>
                  </a:cubicBezTo>
                  <a:cubicBezTo>
                    <a:pt x="61733" y="14895"/>
                    <a:pt x="61728" y="14892"/>
                    <a:pt x="61724" y="14888"/>
                  </a:cubicBezTo>
                  <a:cubicBezTo>
                    <a:pt x="61714" y="14878"/>
                    <a:pt x="61714" y="14869"/>
                    <a:pt x="61705" y="14869"/>
                  </a:cubicBezTo>
                  <a:cubicBezTo>
                    <a:pt x="61705" y="14878"/>
                    <a:pt x="61705" y="14888"/>
                    <a:pt x="61705" y="14888"/>
                  </a:cubicBezTo>
                  <a:cubicBezTo>
                    <a:pt x="61705" y="14907"/>
                    <a:pt x="61686" y="14926"/>
                    <a:pt x="61667" y="14926"/>
                  </a:cubicBezTo>
                  <a:cubicBezTo>
                    <a:pt x="61667" y="14926"/>
                    <a:pt x="61667" y="14916"/>
                    <a:pt x="61667" y="14916"/>
                  </a:cubicBezTo>
                  <a:cubicBezTo>
                    <a:pt x="61667" y="14907"/>
                    <a:pt x="61657" y="14897"/>
                    <a:pt x="61648" y="14897"/>
                  </a:cubicBezTo>
                  <a:lnTo>
                    <a:pt x="61601" y="14897"/>
                  </a:lnTo>
                  <a:cubicBezTo>
                    <a:pt x="61591" y="14897"/>
                    <a:pt x="61591" y="14907"/>
                    <a:pt x="61591" y="14907"/>
                  </a:cubicBezTo>
                  <a:cubicBezTo>
                    <a:pt x="61591" y="14916"/>
                    <a:pt x="61582" y="14916"/>
                    <a:pt x="61582" y="14926"/>
                  </a:cubicBezTo>
                  <a:cubicBezTo>
                    <a:pt x="61582" y="14926"/>
                    <a:pt x="61572" y="14916"/>
                    <a:pt x="61572" y="14907"/>
                  </a:cubicBezTo>
                  <a:cubicBezTo>
                    <a:pt x="61553" y="14888"/>
                    <a:pt x="61563" y="14850"/>
                    <a:pt x="61582" y="14831"/>
                  </a:cubicBezTo>
                  <a:cubicBezTo>
                    <a:pt x="61610" y="14803"/>
                    <a:pt x="61638" y="14774"/>
                    <a:pt x="61667" y="14746"/>
                  </a:cubicBezTo>
                  <a:cubicBezTo>
                    <a:pt x="61676" y="14736"/>
                    <a:pt x="61676" y="14727"/>
                    <a:pt x="61686" y="14717"/>
                  </a:cubicBezTo>
                  <a:lnTo>
                    <a:pt x="61657" y="14708"/>
                  </a:lnTo>
                  <a:cubicBezTo>
                    <a:pt x="61663" y="14706"/>
                    <a:pt x="61668" y="14705"/>
                    <a:pt x="61672" y="14705"/>
                  </a:cubicBezTo>
                  <a:cubicBezTo>
                    <a:pt x="61689" y="14705"/>
                    <a:pt x="61695" y="14719"/>
                    <a:pt x="61695" y="14727"/>
                  </a:cubicBezTo>
                  <a:cubicBezTo>
                    <a:pt x="61714" y="14727"/>
                    <a:pt x="61724" y="14717"/>
                    <a:pt x="61733" y="14717"/>
                  </a:cubicBezTo>
                  <a:cubicBezTo>
                    <a:pt x="61743" y="14717"/>
                    <a:pt x="61752" y="14708"/>
                    <a:pt x="61762" y="14689"/>
                  </a:cubicBezTo>
                  <a:cubicBezTo>
                    <a:pt x="61762" y="14679"/>
                    <a:pt x="61771" y="14661"/>
                    <a:pt x="61790" y="14651"/>
                  </a:cubicBezTo>
                  <a:lnTo>
                    <a:pt x="61809" y="14651"/>
                  </a:lnTo>
                  <a:cubicBezTo>
                    <a:pt x="61809" y="14651"/>
                    <a:pt x="61818" y="14642"/>
                    <a:pt x="61828" y="14642"/>
                  </a:cubicBezTo>
                  <a:cubicBezTo>
                    <a:pt x="61828" y="14651"/>
                    <a:pt x="61828" y="14670"/>
                    <a:pt x="61828" y="14679"/>
                  </a:cubicBezTo>
                  <a:cubicBezTo>
                    <a:pt x="61828" y="14689"/>
                    <a:pt x="61828" y="14698"/>
                    <a:pt x="61847" y="14698"/>
                  </a:cubicBezTo>
                  <a:cubicBezTo>
                    <a:pt x="61856" y="14698"/>
                    <a:pt x="61856" y="14689"/>
                    <a:pt x="61856" y="14679"/>
                  </a:cubicBezTo>
                  <a:cubicBezTo>
                    <a:pt x="61856" y="14670"/>
                    <a:pt x="61856" y="14670"/>
                    <a:pt x="61856" y="14661"/>
                  </a:cubicBezTo>
                  <a:cubicBezTo>
                    <a:pt x="61875" y="14679"/>
                    <a:pt x="61875" y="14689"/>
                    <a:pt x="61885" y="14698"/>
                  </a:cubicBezTo>
                  <a:cubicBezTo>
                    <a:pt x="61889" y="14703"/>
                    <a:pt x="61894" y="14705"/>
                    <a:pt x="61899" y="14705"/>
                  </a:cubicBezTo>
                  <a:cubicBezTo>
                    <a:pt x="61904" y="14705"/>
                    <a:pt x="61908" y="14703"/>
                    <a:pt x="61913" y="14698"/>
                  </a:cubicBezTo>
                  <a:cubicBezTo>
                    <a:pt x="61922" y="14689"/>
                    <a:pt x="61932" y="14679"/>
                    <a:pt x="61941" y="14679"/>
                  </a:cubicBezTo>
                  <a:lnTo>
                    <a:pt x="61970" y="14632"/>
                  </a:lnTo>
                  <a:cubicBezTo>
                    <a:pt x="61970" y="14632"/>
                    <a:pt x="61979" y="14642"/>
                    <a:pt x="61979" y="14642"/>
                  </a:cubicBezTo>
                  <a:cubicBezTo>
                    <a:pt x="61989" y="14651"/>
                    <a:pt x="61998" y="14651"/>
                    <a:pt x="61998" y="14651"/>
                  </a:cubicBezTo>
                  <a:cubicBezTo>
                    <a:pt x="62008" y="14661"/>
                    <a:pt x="62027" y="14661"/>
                    <a:pt x="62036" y="14670"/>
                  </a:cubicBezTo>
                  <a:cubicBezTo>
                    <a:pt x="62045" y="14632"/>
                    <a:pt x="62055" y="14594"/>
                    <a:pt x="62074" y="14556"/>
                  </a:cubicBezTo>
                  <a:close/>
                  <a:moveTo>
                    <a:pt x="63465" y="14613"/>
                  </a:moveTo>
                  <a:cubicBezTo>
                    <a:pt x="63465" y="14613"/>
                    <a:pt x="63475" y="14613"/>
                    <a:pt x="63475" y="14623"/>
                  </a:cubicBezTo>
                  <a:cubicBezTo>
                    <a:pt x="63480" y="14634"/>
                    <a:pt x="63486" y="14638"/>
                    <a:pt x="63491" y="14638"/>
                  </a:cubicBezTo>
                  <a:cubicBezTo>
                    <a:pt x="63495" y="14638"/>
                    <a:pt x="63499" y="14636"/>
                    <a:pt x="63503" y="14632"/>
                  </a:cubicBezTo>
                  <a:cubicBezTo>
                    <a:pt x="63513" y="14623"/>
                    <a:pt x="63517" y="14618"/>
                    <a:pt x="63521" y="14618"/>
                  </a:cubicBezTo>
                  <a:cubicBezTo>
                    <a:pt x="63524" y="14618"/>
                    <a:pt x="63527" y="14623"/>
                    <a:pt x="63532" y="14632"/>
                  </a:cubicBezTo>
                  <a:cubicBezTo>
                    <a:pt x="63550" y="14651"/>
                    <a:pt x="63560" y="14670"/>
                    <a:pt x="63560" y="14689"/>
                  </a:cubicBezTo>
                  <a:cubicBezTo>
                    <a:pt x="63569" y="14708"/>
                    <a:pt x="63579" y="14717"/>
                    <a:pt x="63588" y="14717"/>
                  </a:cubicBezTo>
                  <a:cubicBezTo>
                    <a:pt x="63607" y="14736"/>
                    <a:pt x="63607" y="14736"/>
                    <a:pt x="63598" y="14755"/>
                  </a:cubicBezTo>
                  <a:cubicBezTo>
                    <a:pt x="63588" y="14736"/>
                    <a:pt x="63579" y="14717"/>
                    <a:pt x="63560" y="14717"/>
                  </a:cubicBezTo>
                  <a:cubicBezTo>
                    <a:pt x="63555" y="14715"/>
                    <a:pt x="63550" y="14714"/>
                    <a:pt x="63545" y="14714"/>
                  </a:cubicBezTo>
                  <a:cubicBezTo>
                    <a:pt x="63532" y="14714"/>
                    <a:pt x="63522" y="14722"/>
                    <a:pt x="63522" y="14736"/>
                  </a:cubicBezTo>
                  <a:cubicBezTo>
                    <a:pt x="63513" y="14755"/>
                    <a:pt x="63503" y="14765"/>
                    <a:pt x="63484" y="14765"/>
                  </a:cubicBezTo>
                  <a:cubicBezTo>
                    <a:pt x="63475" y="14774"/>
                    <a:pt x="63475" y="14774"/>
                    <a:pt x="63465" y="14784"/>
                  </a:cubicBezTo>
                  <a:cubicBezTo>
                    <a:pt x="63465" y="14793"/>
                    <a:pt x="63456" y="14803"/>
                    <a:pt x="63446" y="14803"/>
                  </a:cubicBezTo>
                  <a:lnTo>
                    <a:pt x="63437" y="14803"/>
                  </a:lnTo>
                  <a:cubicBezTo>
                    <a:pt x="63418" y="14803"/>
                    <a:pt x="63409" y="14812"/>
                    <a:pt x="63409" y="14821"/>
                  </a:cubicBezTo>
                  <a:cubicBezTo>
                    <a:pt x="63409" y="14840"/>
                    <a:pt x="63399" y="14840"/>
                    <a:pt x="63390" y="14840"/>
                  </a:cubicBezTo>
                  <a:cubicBezTo>
                    <a:pt x="63380" y="14850"/>
                    <a:pt x="63361" y="14850"/>
                    <a:pt x="63352" y="14859"/>
                  </a:cubicBezTo>
                  <a:cubicBezTo>
                    <a:pt x="63333" y="14869"/>
                    <a:pt x="63323" y="14878"/>
                    <a:pt x="63304" y="14888"/>
                  </a:cubicBezTo>
                  <a:cubicBezTo>
                    <a:pt x="63304" y="14888"/>
                    <a:pt x="63295" y="14897"/>
                    <a:pt x="63295" y="14897"/>
                  </a:cubicBezTo>
                  <a:cubicBezTo>
                    <a:pt x="63276" y="14907"/>
                    <a:pt x="63267" y="14926"/>
                    <a:pt x="63257" y="14935"/>
                  </a:cubicBezTo>
                  <a:cubicBezTo>
                    <a:pt x="63248" y="14944"/>
                    <a:pt x="63238" y="14954"/>
                    <a:pt x="63238" y="14963"/>
                  </a:cubicBezTo>
                  <a:lnTo>
                    <a:pt x="63219" y="14954"/>
                  </a:lnTo>
                  <a:lnTo>
                    <a:pt x="63210" y="14954"/>
                  </a:lnTo>
                  <a:cubicBezTo>
                    <a:pt x="63210" y="14963"/>
                    <a:pt x="63200" y="14973"/>
                    <a:pt x="63191" y="14973"/>
                  </a:cubicBezTo>
                  <a:cubicBezTo>
                    <a:pt x="63181" y="14963"/>
                    <a:pt x="63162" y="14954"/>
                    <a:pt x="63162" y="14944"/>
                  </a:cubicBezTo>
                  <a:cubicBezTo>
                    <a:pt x="63181" y="14869"/>
                    <a:pt x="63191" y="14803"/>
                    <a:pt x="63210" y="14727"/>
                  </a:cubicBezTo>
                  <a:cubicBezTo>
                    <a:pt x="63210" y="14717"/>
                    <a:pt x="63219" y="14708"/>
                    <a:pt x="63219" y="14708"/>
                  </a:cubicBezTo>
                  <a:cubicBezTo>
                    <a:pt x="63229" y="14698"/>
                    <a:pt x="63229" y="14679"/>
                    <a:pt x="63219" y="14670"/>
                  </a:cubicBezTo>
                  <a:cubicBezTo>
                    <a:pt x="63210" y="14661"/>
                    <a:pt x="63210" y="14651"/>
                    <a:pt x="63219" y="14642"/>
                  </a:cubicBezTo>
                  <a:cubicBezTo>
                    <a:pt x="63224" y="14637"/>
                    <a:pt x="63229" y="14634"/>
                    <a:pt x="63232" y="14634"/>
                  </a:cubicBezTo>
                  <a:cubicBezTo>
                    <a:pt x="63236" y="14634"/>
                    <a:pt x="63238" y="14637"/>
                    <a:pt x="63238" y="14642"/>
                  </a:cubicBezTo>
                  <a:cubicBezTo>
                    <a:pt x="63248" y="14651"/>
                    <a:pt x="63257" y="14661"/>
                    <a:pt x="63267" y="14670"/>
                  </a:cubicBezTo>
                  <a:cubicBezTo>
                    <a:pt x="63276" y="14670"/>
                    <a:pt x="63276" y="14661"/>
                    <a:pt x="63285" y="14661"/>
                  </a:cubicBezTo>
                  <a:cubicBezTo>
                    <a:pt x="63289" y="14657"/>
                    <a:pt x="63292" y="14654"/>
                    <a:pt x="63294" y="14654"/>
                  </a:cubicBezTo>
                  <a:cubicBezTo>
                    <a:pt x="63297" y="14654"/>
                    <a:pt x="63299" y="14659"/>
                    <a:pt x="63304" y="14670"/>
                  </a:cubicBezTo>
                  <a:cubicBezTo>
                    <a:pt x="63304" y="14689"/>
                    <a:pt x="63323" y="14717"/>
                    <a:pt x="63333" y="14736"/>
                  </a:cubicBezTo>
                  <a:cubicBezTo>
                    <a:pt x="63352" y="14717"/>
                    <a:pt x="63352" y="14708"/>
                    <a:pt x="63333" y="14689"/>
                  </a:cubicBezTo>
                  <a:lnTo>
                    <a:pt x="63342" y="14670"/>
                  </a:lnTo>
                  <a:cubicBezTo>
                    <a:pt x="63342" y="14679"/>
                    <a:pt x="63352" y="14679"/>
                    <a:pt x="63352" y="14689"/>
                  </a:cubicBezTo>
                  <a:cubicBezTo>
                    <a:pt x="63352" y="14698"/>
                    <a:pt x="63371" y="14708"/>
                    <a:pt x="63380" y="14717"/>
                  </a:cubicBezTo>
                  <a:cubicBezTo>
                    <a:pt x="63399" y="14717"/>
                    <a:pt x="63427" y="14708"/>
                    <a:pt x="63437" y="14689"/>
                  </a:cubicBezTo>
                  <a:cubicBezTo>
                    <a:pt x="63446" y="14679"/>
                    <a:pt x="63456" y="14661"/>
                    <a:pt x="63446" y="14642"/>
                  </a:cubicBezTo>
                  <a:cubicBezTo>
                    <a:pt x="63446" y="14623"/>
                    <a:pt x="63456" y="14623"/>
                    <a:pt x="63465" y="14613"/>
                  </a:cubicBezTo>
                  <a:close/>
                  <a:moveTo>
                    <a:pt x="63740" y="14944"/>
                  </a:moveTo>
                  <a:cubicBezTo>
                    <a:pt x="63740" y="14944"/>
                    <a:pt x="63749" y="14954"/>
                    <a:pt x="63759" y="14954"/>
                  </a:cubicBezTo>
                  <a:lnTo>
                    <a:pt x="63740" y="14973"/>
                  </a:lnTo>
                  <a:cubicBezTo>
                    <a:pt x="63730" y="14963"/>
                    <a:pt x="63730" y="14963"/>
                    <a:pt x="63730" y="14954"/>
                  </a:cubicBezTo>
                  <a:cubicBezTo>
                    <a:pt x="63730" y="14954"/>
                    <a:pt x="63740" y="14944"/>
                    <a:pt x="63740" y="14944"/>
                  </a:cubicBezTo>
                  <a:close/>
                  <a:moveTo>
                    <a:pt x="11491" y="14954"/>
                  </a:moveTo>
                  <a:cubicBezTo>
                    <a:pt x="11491" y="14963"/>
                    <a:pt x="11500" y="14963"/>
                    <a:pt x="11500" y="14963"/>
                  </a:cubicBezTo>
                  <a:cubicBezTo>
                    <a:pt x="11500" y="14973"/>
                    <a:pt x="11500" y="14973"/>
                    <a:pt x="11500" y="14982"/>
                  </a:cubicBezTo>
                  <a:lnTo>
                    <a:pt x="11491" y="14982"/>
                  </a:lnTo>
                  <a:cubicBezTo>
                    <a:pt x="11491" y="14973"/>
                    <a:pt x="11491" y="14973"/>
                    <a:pt x="11491" y="14963"/>
                  </a:cubicBezTo>
                  <a:cubicBezTo>
                    <a:pt x="11491" y="14963"/>
                    <a:pt x="11491" y="14963"/>
                    <a:pt x="11491" y="14954"/>
                  </a:cubicBezTo>
                  <a:close/>
                  <a:moveTo>
                    <a:pt x="12049" y="14973"/>
                  </a:moveTo>
                  <a:cubicBezTo>
                    <a:pt x="12059" y="14982"/>
                    <a:pt x="12049" y="14992"/>
                    <a:pt x="12040" y="14992"/>
                  </a:cubicBezTo>
                  <a:lnTo>
                    <a:pt x="12049" y="14973"/>
                  </a:lnTo>
                  <a:close/>
                  <a:moveTo>
                    <a:pt x="12135" y="14897"/>
                  </a:moveTo>
                  <a:cubicBezTo>
                    <a:pt x="12144" y="14916"/>
                    <a:pt x="12163" y="14926"/>
                    <a:pt x="12172" y="14944"/>
                  </a:cubicBezTo>
                  <a:cubicBezTo>
                    <a:pt x="12154" y="14944"/>
                    <a:pt x="12154" y="14954"/>
                    <a:pt x="12154" y="14963"/>
                  </a:cubicBezTo>
                  <a:cubicBezTo>
                    <a:pt x="12154" y="14973"/>
                    <a:pt x="12144" y="14982"/>
                    <a:pt x="12135" y="14982"/>
                  </a:cubicBezTo>
                  <a:lnTo>
                    <a:pt x="12125" y="14982"/>
                  </a:lnTo>
                  <a:cubicBezTo>
                    <a:pt x="12116" y="14982"/>
                    <a:pt x="12116" y="14992"/>
                    <a:pt x="12106" y="14992"/>
                  </a:cubicBezTo>
                  <a:lnTo>
                    <a:pt x="12106" y="14982"/>
                  </a:lnTo>
                  <a:cubicBezTo>
                    <a:pt x="12125" y="14963"/>
                    <a:pt x="12125" y="14944"/>
                    <a:pt x="12106" y="14926"/>
                  </a:cubicBezTo>
                  <a:cubicBezTo>
                    <a:pt x="12097" y="14926"/>
                    <a:pt x="12097" y="14916"/>
                    <a:pt x="12106" y="14907"/>
                  </a:cubicBezTo>
                  <a:cubicBezTo>
                    <a:pt x="12116" y="14897"/>
                    <a:pt x="12135" y="14897"/>
                    <a:pt x="12135" y="14897"/>
                  </a:cubicBezTo>
                  <a:close/>
                  <a:moveTo>
                    <a:pt x="12504" y="14973"/>
                  </a:moveTo>
                  <a:lnTo>
                    <a:pt x="12494" y="14992"/>
                  </a:lnTo>
                  <a:cubicBezTo>
                    <a:pt x="12485" y="14982"/>
                    <a:pt x="12494" y="14973"/>
                    <a:pt x="12504" y="14973"/>
                  </a:cubicBezTo>
                  <a:close/>
                  <a:moveTo>
                    <a:pt x="12617" y="14935"/>
                  </a:moveTo>
                  <a:cubicBezTo>
                    <a:pt x="12627" y="14944"/>
                    <a:pt x="12627" y="14954"/>
                    <a:pt x="12627" y="14954"/>
                  </a:cubicBezTo>
                  <a:cubicBezTo>
                    <a:pt x="12627" y="14973"/>
                    <a:pt x="12636" y="14973"/>
                    <a:pt x="12646" y="14973"/>
                  </a:cubicBezTo>
                  <a:cubicBezTo>
                    <a:pt x="12665" y="14973"/>
                    <a:pt x="12665" y="14982"/>
                    <a:pt x="12655" y="14992"/>
                  </a:cubicBezTo>
                  <a:cubicBezTo>
                    <a:pt x="12655" y="14982"/>
                    <a:pt x="12646" y="14982"/>
                    <a:pt x="12636" y="14982"/>
                  </a:cubicBezTo>
                  <a:cubicBezTo>
                    <a:pt x="12636" y="14982"/>
                    <a:pt x="12636" y="14992"/>
                    <a:pt x="12627" y="14992"/>
                  </a:cubicBezTo>
                  <a:lnTo>
                    <a:pt x="12617" y="14992"/>
                  </a:lnTo>
                  <a:cubicBezTo>
                    <a:pt x="12608" y="14992"/>
                    <a:pt x="12617" y="14982"/>
                    <a:pt x="12617" y="14973"/>
                  </a:cubicBezTo>
                  <a:cubicBezTo>
                    <a:pt x="12617" y="14973"/>
                    <a:pt x="12617" y="14963"/>
                    <a:pt x="12617" y="14963"/>
                  </a:cubicBezTo>
                  <a:cubicBezTo>
                    <a:pt x="12617" y="14954"/>
                    <a:pt x="12617" y="14954"/>
                    <a:pt x="12608" y="14954"/>
                  </a:cubicBezTo>
                  <a:cubicBezTo>
                    <a:pt x="12608" y="14954"/>
                    <a:pt x="12608" y="14944"/>
                    <a:pt x="12608" y="14944"/>
                  </a:cubicBezTo>
                  <a:cubicBezTo>
                    <a:pt x="12608" y="14944"/>
                    <a:pt x="12608" y="14935"/>
                    <a:pt x="12608" y="14935"/>
                  </a:cubicBezTo>
                  <a:close/>
                  <a:moveTo>
                    <a:pt x="64213" y="14963"/>
                  </a:moveTo>
                  <a:cubicBezTo>
                    <a:pt x="64213" y="14973"/>
                    <a:pt x="64223" y="14973"/>
                    <a:pt x="64223" y="14982"/>
                  </a:cubicBezTo>
                  <a:cubicBezTo>
                    <a:pt x="64223" y="14982"/>
                    <a:pt x="64213" y="14992"/>
                    <a:pt x="64213" y="14992"/>
                  </a:cubicBezTo>
                  <a:cubicBezTo>
                    <a:pt x="64213" y="14982"/>
                    <a:pt x="64204" y="14982"/>
                    <a:pt x="64204" y="14973"/>
                  </a:cubicBezTo>
                  <a:cubicBezTo>
                    <a:pt x="64204" y="14973"/>
                    <a:pt x="64204" y="14973"/>
                    <a:pt x="64213" y="14963"/>
                  </a:cubicBezTo>
                  <a:close/>
                  <a:moveTo>
                    <a:pt x="61364" y="14963"/>
                  </a:moveTo>
                  <a:lnTo>
                    <a:pt x="61326" y="15001"/>
                  </a:lnTo>
                  <a:lnTo>
                    <a:pt x="61317" y="14992"/>
                  </a:lnTo>
                  <a:lnTo>
                    <a:pt x="61364" y="14963"/>
                  </a:lnTo>
                  <a:close/>
                  <a:moveTo>
                    <a:pt x="11936" y="15001"/>
                  </a:moveTo>
                  <a:cubicBezTo>
                    <a:pt x="11936" y="15001"/>
                    <a:pt x="11945" y="15001"/>
                    <a:pt x="11945" y="15011"/>
                  </a:cubicBezTo>
                  <a:lnTo>
                    <a:pt x="11936" y="15011"/>
                  </a:lnTo>
                  <a:lnTo>
                    <a:pt x="11926" y="15001"/>
                  </a:lnTo>
                  <a:close/>
                  <a:moveTo>
                    <a:pt x="62850" y="14935"/>
                  </a:moveTo>
                  <a:cubicBezTo>
                    <a:pt x="62850" y="14963"/>
                    <a:pt x="62878" y="14982"/>
                    <a:pt x="62869" y="15011"/>
                  </a:cubicBezTo>
                  <a:cubicBezTo>
                    <a:pt x="62860" y="15011"/>
                    <a:pt x="62841" y="15001"/>
                    <a:pt x="62822" y="15001"/>
                  </a:cubicBezTo>
                  <a:cubicBezTo>
                    <a:pt x="62822" y="15001"/>
                    <a:pt x="62812" y="14992"/>
                    <a:pt x="62812" y="14992"/>
                  </a:cubicBezTo>
                  <a:cubicBezTo>
                    <a:pt x="62812" y="14963"/>
                    <a:pt x="62831" y="14944"/>
                    <a:pt x="62850" y="14935"/>
                  </a:cubicBezTo>
                  <a:close/>
                  <a:moveTo>
                    <a:pt x="62983" y="14909"/>
                  </a:moveTo>
                  <a:cubicBezTo>
                    <a:pt x="62985" y="14909"/>
                    <a:pt x="62987" y="14911"/>
                    <a:pt x="62992" y="14916"/>
                  </a:cubicBezTo>
                  <a:cubicBezTo>
                    <a:pt x="63011" y="14916"/>
                    <a:pt x="63020" y="14935"/>
                    <a:pt x="63020" y="14954"/>
                  </a:cubicBezTo>
                  <a:cubicBezTo>
                    <a:pt x="63011" y="14963"/>
                    <a:pt x="63011" y="14982"/>
                    <a:pt x="63001" y="15001"/>
                  </a:cubicBezTo>
                  <a:cubicBezTo>
                    <a:pt x="63001" y="15001"/>
                    <a:pt x="62992" y="15011"/>
                    <a:pt x="62983" y="15011"/>
                  </a:cubicBezTo>
                  <a:cubicBezTo>
                    <a:pt x="62983" y="15001"/>
                    <a:pt x="62983" y="15001"/>
                    <a:pt x="62983" y="14992"/>
                  </a:cubicBezTo>
                  <a:cubicBezTo>
                    <a:pt x="62973" y="14982"/>
                    <a:pt x="62973" y="14973"/>
                    <a:pt x="62973" y="14973"/>
                  </a:cubicBezTo>
                  <a:cubicBezTo>
                    <a:pt x="62973" y="14963"/>
                    <a:pt x="62964" y="14963"/>
                    <a:pt x="62964" y="14954"/>
                  </a:cubicBezTo>
                  <a:cubicBezTo>
                    <a:pt x="62964" y="14944"/>
                    <a:pt x="62973" y="14935"/>
                    <a:pt x="62973" y="14916"/>
                  </a:cubicBezTo>
                  <a:cubicBezTo>
                    <a:pt x="62978" y="14911"/>
                    <a:pt x="62980" y="14909"/>
                    <a:pt x="62983" y="14909"/>
                  </a:cubicBezTo>
                  <a:close/>
                  <a:moveTo>
                    <a:pt x="63830" y="14950"/>
                  </a:moveTo>
                  <a:cubicBezTo>
                    <a:pt x="63834" y="14950"/>
                    <a:pt x="63838" y="14951"/>
                    <a:pt x="63844" y="14954"/>
                  </a:cubicBezTo>
                  <a:cubicBezTo>
                    <a:pt x="63834" y="14982"/>
                    <a:pt x="63806" y="15011"/>
                    <a:pt x="63778" y="15011"/>
                  </a:cubicBezTo>
                  <a:cubicBezTo>
                    <a:pt x="63778" y="15011"/>
                    <a:pt x="63768" y="15001"/>
                    <a:pt x="63787" y="14992"/>
                  </a:cubicBezTo>
                  <a:cubicBezTo>
                    <a:pt x="63797" y="14992"/>
                    <a:pt x="63806" y="14973"/>
                    <a:pt x="63816" y="14963"/>
                  </a:cubicBezTo>
                  <a:cubicBezTo>
                    <a:pt x="63816" y="14957"/>
                    <a:pt x="63820" y="14950"/>
                    <a:pt x="63830" y="14950"/>
                  </a:cubicBezTo>
                  <a:close/>
                  <a:moveTo>
                    <a:pt x="65093" y="14992"/>
                  </a:moveTo>
                  <a:lnTo>
                    <a:pt x="65093" y="14992"/>
                  </a:lnTo>
                  <a:cubicBezTo>
                    <a:pt x="65090" y="14995"/>
                    <a:pt x="65087" y="14998"/>
                    <a:pt x="65084" y="15001"/>
                  </a:cubicBezTo>
                  <a:cubicBezTo>
                    <a:pt x="65084" y="15001"/>
                    <a:pt x="65084" y="15011"/>
                    <a:pt x="65084" y="15011"/>
                  </a:cubicBezTo>
                  <a:cubicBezTo>
                    <a:pt x="65093" y="15011"/>
                    <a:pt x="65093" y="15011"/>
                    <a:pt x="65093" y="15001"/>
                  </a:cubicBezTo>
                  <a:cubicBezTo>
                    <a:pt x="65093" y="15001"/>
                    <a:pt x="65093" y="15001"/>
                    <a:pt x="65093" y="14992"/>
                  </a:cubicBezTo>
                  <a:close/>
                  <a:moveTo>
                    <a:pt x="11879" y="14992"/>
                  </a:moveTo>
                  <a:cubicBezTo>
                    <a:pt x="11879" y="14992"/>
                    <a:pt x="11879" y="15001"/>
                    <a:pt x="11879" y="15001"/>
                  </a:cubicBezTo>
                  <a:cubicBezTo>
                    <a:pt x="11870" y="15011"/>
                    <a:pt x="11860" y="15011"/>
                    <a:pt x="11851" y="15020"/>
                  </a:cubicBezTo>
                  <a:lnTo>
                    <a:pt x="11841" y="15011"/>
                  </a:lnTo>
                  <a:cubicBezTo>
                    <a:pt x="11851" y="15001"/>
                    <a:pt x="11860" y="15001"/>
                    <a:pt x="11870" y="14992"/>
                  </a:cubicBezTo>
                  <a:close/>
                  <a:moveTo>
                    <a:pt x="12579" y="15011"/>
                  </a:moveTo>
                  <a:lnTo>
                    <a:pt x="12570" y="15020"/>
                  </a:lnTo>
                  <a:lnTo>
                    <a:pt x="12561" y="15011"/>
                  </a:lnTo>
                  <a:close/>
                  <a:moveTo>
                    <a:pt x="64506" y="14556"/>
                  </a:moveTo>
                  <a:cubicBezTo>
                    <a:pt x="64506" y="14585"/>
                    <a:pt x="64516" y="14585"/>
                    <a:pt x="64535" y="14594"/>
                  </a:cubicBezTo>
                  <a:cubicBezTo>
                    <a:pt x="64544" y="14594"/>
                    <a:pt x="64554" y="14594"/>
                    <a:pt x="64554" y="14604"/>
                  </a:cubicBezTo>
                  <a:cubicBezTo>
                    <a:pt x="64563" y="14613"/>
                    <a:pt x="64563" y="14623"/>
                    <a:pt x="64554" y="14632"/>
                  </a:cubicBezTo>
                  <a:cubicBezTo>
                    <a:pt x="64544" y="14642"/>
                    <a:pt x="64544" y="14651"/>
                    <a:pt x="64525" y="14661"/>
                  </a:cubicBezTo>
                  <a:cubicBezTo>
                    <a:pt x="64544" y="14670"/>
                    <a:pt x="64554" y="14689"/>
                    <a:pt x="64573" y="14698"/>
                  </a:cubicBezTo>
                  <a:cubicBezTo>
                    <a:pt x="64573" y="14689"/>
                    <a:pt x="64573" y="14689"/>
                    <a:pt x="64573" y="14679"/>
                  </a:cubicBezTo>
                  <a:cubicBezTo>
                    <a:pt x="64563" y="14651"/>
                    <a:pt x="64563" y="14642"/>
                    <a:pt x="64582" y="14632"/>
                  </a:cubicBezTo>
                  <a:cubicBezTo>
                    <a:pt x="64601" y="14632"/>
                    <a:pt x="64620" y="14632"/>
                    <a:pt x="64630" y="14651"/>
                  </a:cubicBezTo>
                  <a:cubicBezTo>
                    <a:pt x="64639" y="14661"/>
                    <a:pt x="64648" y="14670"/>
                    <a:pt x="64648" y="14679"/>
                  </a:cubicBezTo>
                  <a:cubicBezTo>
                    <a:pt x="64648" y="14689"/>
                    <a:pt x="64658" y="14689"/>
                    <a:pt x="64658" y="14698"/>
                  </a:cubicBezTo>
                  <a:cubicBezTo>
                    <a:pt x="64667" y="14708"/>
                    <a:pt x="64667" y="14708"/>
                    <a:pt x="64677" y="14708"/>
                  </a:cubicBezTo>
                  <a:cubicBezTo>
                    <a:pt x="64682" y="14703"/>
                    <a:pt x="64686" y="14701"/>
                    <a:pt x="64691" y="14701"/>
                  </a:cubicBezTo>
                  <a:cubicBezTo>
                    <a:pt x="64696" y="14701"/>
                    <a:pt x="64701" y="14703"/>
                    <a:pt x="64705" y="14708"/>
                  </a:cubicBezTo>
                  <a:cubicBezTo>
                    <a:pt x="64715" y="14708"/>
                    <a:pt x="64724" y="14708"/>
                    <a:pt x="64724" y="14698"/>
                  </a:cubicBezTo>
                  <a:cubicBezTo>
                    <a:pt x="64734" y="14698"/>
                    <a:pt x="64743" y="14698"/>
                    <a:pt x="64743" y="14689"/>
                  </a:cubicBezTo>
                  <a:lnTo>
                    <a:pt x="64753" y="14689"/>
                  </a:lnTo>
                  <a:cubicBezTo>
                    <a:pt x="64743" y="14698"/>
                    <a:pt x="64743" y="14708"/>
                    <a:pt x="64743" y="14717"/>
                  </a:cubicBezTo>
                  <a:cubicBezTo>
                    <a:pt x="64743" y="14717"/>
                    <a:pt x="64734" y="14727"/>
                    <a:pt x="64734" y="14727"/>
                  </a:cubicBezTo>
                  <a:cubicBezTo>
                    <a:pt x="64724" y="14765"/>
                    <a:pt x="64705" y="14803"/>
                    <a:pt x="64686" y="14821"/>
                  </a:cubicBezTo>
                  <a:cubicBezTo>
                    <a:pt x="64677" y="14831"/>
                    <a:pt x="64667" y="14840"/>
                    <a:pt x="64658" y="14840"/>
                  </a:cubicBezTo>
                  <a:cubicBezTo>
                    <a:pt x="64648" y="14850"/>
                    <a:pt x="64648" y="14850"/>
                    <a:pt x="64648" y="14859"/>
                  </a:cubicBezTo>
                  <a:cubicBezTo>
                    <a:pt x="64648" y="14878"/>
                    <a:pt x="64639" y="14888"/>
                    <a:pt x="64630" y="14907"/>
                  </a:cubicBezTo>
                  <a:cubicBezTo>
                    <a:pt x="64611" y="14897"/>
                    <a:pt x="64592" y="14888"/>
                    <a:pt x="64582" y="14878"/>
                  </a:cubicBezTo>
                  <a:cubicBezTo>
                    <a:pt x="64573" y="14878"/>
                    <a:pt x="64573" y="14869"/>
                    <a:pt x="64573" y="14859"/>
                  </a:cubicBezTo>
                  <a:cubicBezTo>
                    <a:pt x="64563" y="14859"/>
                    <a:pt x="64563" y="14850"/>
                    <a:pt x="64554" y="14850"/>
                  </a:cubicBezTo>
                  <a:cubicBezTo>
                    <a:pt x="64554" y="14850"/>
                    <a:pt x="64544" y="14859"/>
                    <a:pt x="64544" y="14859"/>
                  </a:cubicBezTo>
                  <a:cubicBezTo>
                    <a:pt x="64537" y="14873"/>
                    <a:pt x="64525" y="14882"/>
                    <a:pt x="64512" y="14882"/>
                  </a:cubicBezTo>
                  <a:cubicBezTo>
                    <a:pt x="64507" y="14882"/>
                    <a:pt x="64502" y="14881"/>
                    <a:pt x="64497" y="14878"/>
                  </a:cubicBezTo>
                  <a:cubicBezTo>
                    <a:pt x="64488" y="14878"/>
                    <a:pt x="64488" y="14869"/>
                    <a:pt x="64488" y="14859"/>
                  </a:cubicBezTo>
                  <a:cubicBezTo>
                    <a:pt x="64497" y="14850"/>
                    <a:pt x="64497" y="14840"/>
                    <a:pt x="64497" y="14831"/>
                  </a:cubicBezTo>
                  <a:lnTo>
                    <a:pt x="64497" y="14831"/>
                  </a:lnTo>
                  <a:cubicBezTo>
                    <a:pt x="64459" y="14840"/>
                    <a:pt x="64421" y="14859"/>
                    <a:pt x="64421" y="14897"/>
                  </a:cubicBezTo>
                  <a:lnTo>
                    <a:pt x="64440" y="14897"/>
                  </a:lnTo>
                  <a:cubicBezTo>
                    <a:pt x="64431" y="14907"/>
                    <a:pt x="64431" y="14916"/>
                    <a:pt x="64421" y="14926"/>
                  </a:cubicBezTo>
                  <a:lnTo>
                    <a:pt x="64402" y="14897"/>
                  </a:lnTo>
                  <a:cubicBezTo>
                    <a:pt x="64402" y="14907"/>
                    <a:pt x="64402" y="14916"/>
                    <a:pt x="64402" y="14916"/>
                  </a:cubicBezTo>
                  <a:cubicBezTo>
                    <a:pt x="64402" y="14935"/>
                    <a:pt x="64402" y="14954"/>
                    <a:pt x="64402" y="14973"/>
                  </a:cubicBezTo>
                  <a:cubicBezTo>
                    <a:pt x="64393" y="14992"/>
                    <a:pt x="64393" y="15001"/>
                    <a:pt x="64383" y="15020"/>
                  </a:cubicBezTo>
                  <a:lnTo>
                    <a:pt x="64374" y="15020"/>
                  </a:lnTo>
                  <a:cubicBezTo>
                    <a:pt x="64346" y="15020"/>
                    <a:pt x="64336" y="15011"/>
                    <a:pt x="64327" y="14982"/>
                  </a:cubicBezTo>
                  <a:cubicBezTo>
                    <a:pt x="64327" y="14973"/>
                    <a:pt x="64317" y="14963"/>
                    <a:pt x="64298" y="14954"/>
                  </a:cubicBezTo>
                  <a:cubicBezTo>
                    <a:pt x="64298" y="14954"/>
                    <a:pt x="64289" y="14944"/>
                    <a:pt x="64289" y="14944"/>
                  </a:cubicBezTo>
                  <a:cubicBezTo>
                    <a:pt x="64289" y="14926"/>
                    <a:pt x="64289" y="14916"/>
                    <a:pt x="64279" y="14907"/>
                  </a:cubicBezTo>
                  <a:cubicBezTo>
                    <a:pt x="64270" y="14888"/>
                    <a:pt x="64270" y="14878"/>
                    <a:pt x="64279" y="14869"/>
                  </a:cubicBezTo>
                  <a:lnTo>
                    <a:pt x="64289" y="14869"/>
                  </a:lnTo>
                  <a:cubicBezTo>
                    <a:pt x="64297" y="14877"/>
                    <a:pt x="64302" y="14882"/>
                    <a:pt x="64305" y="14882"/>
                  </a:cubicBezTo>
                  <a:cubicBezTo>
                    <a:pt x="64310" y="14882"/>
                    <a:pt x="64312" y="14875"/>
                    <a:pt x="64317" y="14859"/>
                  </a:cubicBezTo>
                  <a:cubicBezTo>
                    <a:pt x="64317" y="14859"/>
                    <a:pt x="64327" y="14850"/>
                    <a:pt x="64336" y="14850"/>
                  </a:cubicBezTo>
                  <a:cubicBezTo>
                    <a:pt x="64355" y="14850"/>
                    <a:pt x="64383" y="14850"/>
                    <a:pt x="64402" y="14840"/>
                  </a:cubicBezTo>
                  <a:cubicBezTo>
                    <a:pt x="64410" y="14840"/>
                    <a:pt x="64411" y="14852"/>
                    <a:pt x="64417" y="14852"/>
                  </a:cubicBezTo>
                  <a:cubicBezTo>
                    <a:pt x="64418" y="14852"/>
                    <a:pt x="64419" y="14852"/>
                    <a:pt x="64421" y="14850"/>
                  </a:cubicBezTo>
                  <a:cubicBezTo>
                    <a:pt x="64431" y="14840"/>
                    <a:pt x="64421" y="14821"/>
                    <a:pt x="64421" y="14812"/>
                  </a:cubicBezTo>
                  <a:lnTo>
                    <a:pt x="64402" y="14812"/>
                  </a:lnTo>
                  <a:cubicBezTo>
                    <a:pt x="64383" y="14793"/>
                    <a:pt x="64374" y="14784"/>
                    <a:pt x="64355" y="14765"/>
                  </a:cubicBezTo>
                  <a:cubicBezTo>
                    <a:pt x="64355" y="14765"/>
                    <a:pt x="64355" y="14746"/>
                    <a:pt x="64355" y="14746"/>
                  </a:cubicBezTo>
                  <a:cubicBezTo>
                    <a:pt x="64355" y="14746"/>
                    <a:pt x="64365" y="14736"/>
                    <a:pt x="64374" y="14736"/>
                  </a:cubicBezTo>
                  <a:cubicBezTo>
                    <a:pt x="64383" y="14736"/>
                    <a:pt x="64383" y="14746"/>
                    <a:pt x="64383" y="14755"/>
                  </a:cubicBezTo>
                  <a:cubicBezTo>
                    <a:pt x="64393" y="14755"/>
                    <a:pt x="64393" y="14765"/>
                    <a:pt x="64393" y="14765"/>
                  </a:cubicBezTo>
                  <a:cubicBezTo>
                    <a:pt x="64412" y="14765"/>
                    <a:pt x="64421" y="14746"/>
                    <a:pt x="64431" y="14727"/>
                  </a:cubicBezTo>
                  <a:cubicBezTo>
                    <a:pt x="64431" y="14709"/>
                    <a:pt x="64422" y="14691"/>
                    <a:pt x="64413" y="14673"/>
                  </a:cubicBezTo>
                  <a:lnTo>
                    <a:pt x="64413" y="14673"/>
                  </a:lnTo>
                  <a:cubicBezTo>
                    <a:pt x="64415" y="14672"/>
                    <a:pt x="64417" y="14670"/>
                    <a:pt x="64421" y="14670"/>
                  </a:cubicBezTo>
                  <a:cubicBezTo>
                    <a:pt x="64440" y="14670"/>
                    <a:pt x="64450" y="14661"/>
                    <a:pt x="64450" y="14642"/>
                  </a:cubicBezTo>
                  <a:cubicBezTo>
                    <a:pt x="64450" y="14642"/>
                    <a:pt x="64450" y="14632"/>
                    <a:pt x="64450" y="14632"/>
                  </a:cubicBezTo>
                  <a:cubicBezTo>
                    <a:pt x="64469" y="14613"/>
                    <a:pt x="64488" y="14585"/>
                    <a:pt x="64506" y="14566"/>
                  </a:cubicBezTo>
                  <a:cubicBezTo>
                    <a:pt x="64506" y="14566"/>
                    <a:pt x="64506" y="14556"/>
                    <a:pt x="64506" y="14556"/>
                  </a:cubicBezTo>
                  <a:close/>
                  <a:moveTo>
                    <a:pt x="62774" y="14878"/>
                  </a:moveTo>
                  <a:lnTo>
                    <a:pt x="62784" y="14916"/>
                  </a:lnTo>
                  <a:cubicBezTo>
                    <a:pt x="62774" y="14926"/>
                    <a:pt x="62755" y="14916"/>
                    <a:pt x="62765" y="14935"/>
                  </a:cubicBezTo>
                  <a:cubicBezTo>
                    <a:pt x="62765" y="14954"/>
                    <a:pt x="62784" y="14963"/>
                    <a:pt x="62803" y="14963"/>
                  </a:cubicBezTo>
                  <a:cubicBezTo>
                    <a:pt x="62793" y="14982"/>
                    <a:pt x="62784" y="15011"/>
                    <a:pt x="62755" y="15020"/>
                  </a:cubicBezTo>
                  <a:cubicBezTo>
                    <a:pt x="62743" y="15020"/>
                    <a:pt x="62734" y="15024"/>
                    <a:pt x="62725" y="15024"/>
                  </a:cubicBezTo>
                  <a:cubicBezTo>
                    <a:pt x="62720" y="15024"/>
                    <a:pt x="62714" y="15023"/>
                    <a:pt x="62708" y="15020"/>
                  </a:cubicBezTo>
                  <a:cubicBezTo>
                    <a:pt x="62718" y="15001"/>
                    <a:pt x="62718" y="14992"/>
                    <a:pt x="62718" y="14982"/>
                  </a:cubicBezTo>
                  <a:cubicBezTo>
                    <a:pt x="62718" y="14973"/>
                    <a:pt x="62727" y="14963"/>
                    <a:pt x="62736" y="14963"/>
                  </a:cubicBezTo>
                  <a:cubicBezTo>
                    <a:pt x="62746" y="14963"/>
                    <a:pt x="62746" y="14954"/>
                    <a:pt x="62746" y="14944"/>
                  </a:cubicBezTo>
                  <a:cubicBezTo>
                    <a:pt x="62746" y="14926"/>
                    <a:pt x="62755" y="14897"/>
                    <a:pt x="62765" y="14878"/>
                  </a:cubicBezTo>
                  <a:close/>
                  <a:moveTo>
                    <a:pt x="12097" y="15011"/>
                  </a:moveTo>
                  <a:cubicBezTo>
                    <a:pt x="12097" y="15011"/>
                    <a:pt x="12097" y="15020"/>
                    <a:pt x="12106" y="15020"/>
                  </a:cubicBezTo>
                  <a:cubicBezTo>
                    <a:pt x="12106" y="15020"/>
                    <a:pt x="12097" y="15020"/>
                    <a:pt x="12097" y="15030"/>
                  </a:cubicBezTo>
                  <a:cubicBezTo>
                    <a:pt x="12097" y="15030"/>
                    <a:pt x="12097" y="15020"/>
                    <a:pt x="12087" y="15020"/>
                  </a:cubicBezTo>
                  <a:cubicBezTo>
                    <a:pt x="12087" y="15020"/>
                    <a:pt x="12097" y="15011"/>
                    <a:pt x="12097" y="15011"/>
                  </a:cubicBezTo>
                  <a:close/>
                  <a:moveTo>
                    <a:pt x="63664" y="15001"/>
                  </a:moveTo>
                  <a:cubicBezTo>
                    <a:pt x="63664" y="15011"/>
                    <a:pt x="63664" y="15020"/>
                    <a:pt x="63655" y="15020"/>
                  </a:cubicBezTo>
                  <a:cubicBezTo>
                    <a:pt x="63655" y="15030"/>
                    <a:pt x="63645" y="15030"/>
                    <a:pt x="63636" y="15030"/>
                  </a:cubicBezTo>
                  <a:lnTo>
                    <a:pt x="63636" y="15020"/>
                  </a:lnTo>
                  <a:cubicBezTo>
                    <a:pt x="63645" y="15011"/>
                    <a:pt x="63655" y="15011"/>
                    <a:pt x="63664" y="15001"/>
                  </a:cubicBezTo>
                  <a:close/>
                  <a:moveTo>
                    <a:pt x="11582" y="14980"/>
                  </a:moveTo>
                  <a:cubicBezTo>
                    <a:pt x="11586" y="14980"/>
                    <a:pt x="11590" y="14982"/>
                    <a:pt x="11595" y="14982"/>
                  </a:cubicBezTo>
                  <a:cubicBezTo>
                    <a:pt x="11586" y="14992"/>
                    <a:pt x="11586" y="15001"/>
                    <a:pt x="11586" y="15011"/>
                  </a:cubicBezTo>
                  <a:cubicBezTo>
                    <a:pt x="11586" y="15020"/>
                    <a:pt x="11595" y="15020"/>
                    <a:pt x="11605" y="15030"/>
                  </a:cubicBezTo>
                  <a:cubicBezTo>
                    <a:pt x="11605" y="15030"/>
                    <a:pt x="11600" y="15034"/>
                    <a:pt x="11598" y="15034"/>
                  </a:cubicBezTo>
                  <a:cubicBezTo>
                    <a:pt x="11596" y="15034"/>
                    <a:pt x="11595" y="15033"/>
                    <a:pt x="11595" y="15030"/>
                  </a:cubicBezTo>
                  <a:lnTo>
                    <a:pt x="11567" y="15030"/>
                  </a:lnTo>
                  <a:cubicBezTo>
                    <a:pt x="11557" y="15020"/>
                    <a:pt x="11567" y="15011"/>
                    <a:pt x="11576" y="15001"/>
                  </a:cubicBezTo>
                  <a:cubicBezTo>
                    <a:pt x="11576" y="14992"/>
                    <a:pt x="11576" y="14992"/>
                    <a:pt x="11576" y="14992"/>
                  </a:cubicBezTo>
                  <a:cubicBezTo>
                    <a:pt x="11576" y="14982"/>
                    <a:pt x="11579" y="14980"/>
                    <a:pt x="11582" y="14980"/>
                  </a:cubicBezTo>
                  <a:close/>
                  <a:moveTo>
                    <a:pt x="11803" y="15020"/>
                  </a:moveTo>
                  <a:cubicBezTo>
                    <a:pt x="11803" y="15030"/>
                    <a:pt x="11813" y="15030"/>
                    <a:pt x="11813" y="15030"/>
                  </a:cubicBezTo>
                  <a:cubicBezTo>
                    <a:pt x="11813" y="15039"/>
                    <a:pt x="11803" y="15039"/>
                    <a:pt x="11803" y="15039"/>
                  </a:cubicBezTo>
                  <a:cubicBezTo>
                    <a:pt x="11803" y="15039"/>
                    <a:pt x="11803" y="15039"/>
                    <a:pt x="11794" y="15030"/>
                  </a:cubicBezTo>
                  <a:cubicBezTo>
                    <a:pt x="11794" y="15030"/>
                    <a:pt x="11803" y="15030"/>
                    <a:pt x="11803" y="15020"/>
                  </a:cubicBezTo>
                  <a:close/>
                  <a:moveTo>
                    <a:pt x="11945" y="15030"/>
                  </a:moveTo>
                  <a:cubicBezTo>
                    <a:pt x="11955" y="15030"/>
                    <a:pt x="11955" y="15030"/>
                    <a:pt x="11964" y="15039"/>
                  </a:cubicBezTo>
                  <a:lnTo>
                    <a:pt x="11945" y="15039"/>
                  </a:lnTo>
                  <a:lnTo>
                    <a:pt x="11945" y="15030"/>
                  </a:lnTo>
                  <a:close/>
                  <a:moveTo>
                    <a:pt x="61373" y="14821"/>
                  </a:moveTo>
                  <a:cubicBezTo>
                    <a:pt x="61383" y="14840"/>
                    <a:pt x="61383" y="14859"/>
                    <a:pt x="61383" y="14878"/>
                  </a:cubicBezTo>
                  <a:cubicBezTo>
                    <a:pt x="61375" y="14886"/>
                    <a:pt x="61360" y="14894"/>
                    <a:pt x="61350" y="14908"/>
                  </a:cubicBezTo>
                  <a:lnTo>
                    <a:pt x="61350" y="14908"/>
                  </a:lnTo>
                  <a:cubicBezTo>
                    <a:pt x="61353" y="14907"/>
                    <a:pt x="61359" y="14907"/>
                    <a:pt x="61364" y="14907"/>
                  </a:cubicBezTo>
                  <a:cubicBezTo>
                    <a:pt x="61373" y="14907"/>
                    <a:pt x="61392" y="14897"/>
                    <a:pt x="61402" y="14897"/>
                  </a:cubicBezTo>
                  <a:cubicBezTo>
                    <a:pt x="61411" y="14897"/>
                    <a:pt x="61421" y="14907"/>
                    <a:pt x="61421" y="14907"/>
                  </a:cubicBezTo>
                  <a:cubicBezTo>
                    <a:pt x="61421" y="14907"/>
                    <a:pt x="61421" y="14916"/>
                    <a:pt x="61411" y="14916"/>
                  </a:cubicBezTo>
                  <a:cubicBezTo>
                    <a:pt x="61392" y="14935"/>
                    <a:pt x="61373" y="14944"/>
                    <a:pt x="61355" y="14954"/>
                  </a:cubicBezTo>
                  <a:cubicBezTo>
                    <a:pt x="61336" y="14963"/>
                    <a:pt x="61307" y="14973"/>
                    <a:pt x="61298" y="15001"/>
                  </a:cubicBezTo>
                  <a:cubicBezTo>
                    <a:pt x="61298" y="15001"/>
                    <a:pt x="61288" y="15001"/>
                    <a:pt x="61288" y="15011"/>
                  </a:cubicBezTo>
                  <a:cubicBezTo>
                    <a:pt x="61269" y="15011"/>
                    <a:pt x="61250" y="15020"/>
                    <a:pt x="61241" y="15039"/>
                  </a:cubicBezTo>
                  <a:lnTo>
                    <a:pt x="61231" y="15039"/>
                  </a:lnTo>
                  <a:cubicBezTo>
                    <a:pt x="61231" y="15039"/>
                    <a:pt x="61231" y="15030"/>
                    <a:pt x="61231" y="15030"/>
                  </a:cubicBezTo>
                  <a:cubicBezTo>
                    <a:pt x="61231" y="15020"/>
                    <a:pt x="61231" y="15020"/>
                    <a:pt x="61231" y="15011"/>
                  </a:cubicBezTo>
                  <a:lnTo>
                    <a:pt x="61222" y="15011"/>
                  </a:lnTo>
                  <a:cubicBezTo>
                    <a:pt x="61222" y="15011"/>
                    <a:pt x="61213" y="15001"/>
                    <a:pt x="61213" y="15001"/>
                  </a:cubicBezTo>
                  <a:cubicBezTo>
                    <a:pt x="61203" y="14992"/>
                    <a:pt x="61194" y="14992"/>
                    <a:pt x="61194" y="14982"/>
                  </a:cubicBezTo>
                  <a:cubicBezTo>
                    <a:pt x="61184" y="14982"/>
                    <a:pt x="61175" y="14973"/>
                    <a:pt x="61184" y="14963"/>
                  </a:cubicBezTo>
                  <a:cubicBezTo>
                    <a:pt x="61194" y="14963"/>
                    <a:pt x="61203" y="14982"/>
                    <a:pt x="61213" y="14982"/>
                  </a:cubicBezTo>
                  <a:cubicBezTo>
                    <a:pt x="61231" y="14963"/>
                    <a:pt x="61250" y="14954"/>
                    <a:pt x="61279" y="14935"/>
                  </a:cubicBezTo>
                  <a:cubicBezTo>
                    <a:pt x="61279" y="14935"/>
                    <a:pt x="61269" y="14926"/>
                    <a:pt x="61269" y="14916"/>
                  </a:cubicBezTo>
                  <a:cubicBezTo>
                    <a:pt x="61241" y="14907"/>
                    <a:pt x="61250" y="14859"/>
                    <a:pt x="61288" y="14859"/>
                  </a:cubicBezTo>
                  <a:lnTo>
                    <a:pt x="61317" y="14859"/>
                  </a:lnTo>
                  <a:cubicBezTo>
                    <a:pt x="61326" y="14859"/>
                    <a:pt x="61336" y="14850"/>
                    <a:pt x="61345" y="14840"/>
                  </a:cubicBezTo>
                  <a:cubicBezTo>
                    <a:pt x="61355" y="14831"/>
                    <a:pt x="61364" y="14831"/>
                    <a:pt x="61373" y="14821"/>
                  </a:cubicBezTo>
                  <a:close/>
                  <a:moveTo>
                    <a:pt x="61780" y="14992"/>
                  </a:moveTo>
                  <a:cubicBezTo>
                    <a:pt x="61799" y="15001"/>
                    <a:pt x="61809" y="15011"/>
                    <a:pt x="61828" y="15020"/>
                  </a:cubicBezTo>
                  <a:cubicBezTo>
                    <a:pt x="61828" y="15020"/>
                    <a:pt x="61828" y="15030"/>
                    <a:pt x="61837" y="15039"/>
                  </a:cubicBezTo>
                  <a:cubicBezTo>
                    <a:pt x="61828" y="15039"/>
                    <a:pt x="61818" y="15049"/>
                    <a:pt x="61809" y="15049"/>
                  </a:cubicBezTo>
                  <a:cubicBezTo>
                    <a:pt x="61790" y="15039"/>
                    <a:pt x="61771" y="15020"/>
                    <a:pt x="61752" y="15001"/>
                  </a:cubicBezTo>
                  <a:lnTo>
                    <a:pt x="61752" y="14992"/>
                  </a:lnTo>
                  <a:close/>
                  <a:moveTo>
                    <a:pt x="11851" y="15039"/>
                  </a:moveTo>
                  <a:cubicBezTo>
                    <a:pt x="11870" y="15039"/>
                    <a:pt x="11889" y="15049"/>
                    <a:pt x="11907" y="15058"/>
                  </a:cubicBezTo>
                  <a:cubicBezTo>
                    <a:pt x="11889" y="15058"/>
                    <a:pt x="11870" y="15049"/>
                    <a:pt x="11851" y="15049"/>
                  </a:cubicBezTo>
                  <a:cubicBezTo>
                    <a:pt x="11851" y="15049"/>
                    <a:pt x="11851" y="15039"/>
                    <a:pt x="11841" y="15039"/>
                  </a:cubicBezTo>
                  <a:close/>
                  <a:moveTo>
                    <a:pt x="61856" y="14935"/>
                  </a:moveTo>
                  <a:cubicBezTo>
                    <a:pt x="61875" y="14935"/>
                    <a:pt x="61885" y="14944"/>
                    <a:pt x="61894" y="14963"/>
                  </a:cubicBezTo>
                  <a:cubicBezTo>
                    <a:pt x="61894" y="14969"/>
                    <a:pt x="61894" y="14974"/>
                    <a:pt x="61898" y="14974"/>
                  </a:cubicBezTo>
                  <a:cubicBezTo>
                    <a:pt x="61900" y="14974"/>
                    <a:pt x="61905" y="14971"/>
                    <a:pt x="61913" y="14963"/>
                  </a:cubicBezTo>
                  <a:lnTo>
                    <a:pt x="61932" y="14963"/>
                  </a:lnTo>
                  <a:cubicBezTo>
                    <a:pt x="61941" y="14963"/>
                    <a:pt x="61941" y="14973"/>
                    <a:pt x="61941" y="14973"/>
                  </a:cubicBezTo>
                  <a:cubicBezTo>
                    <a:pt x="61932" y="14992"/>
                    <a:pt x="61941" y="15011"/>
                    <a:pt x="61960" y="15011"/>
                  </a:cubicBezTo>
                  <a:cubicBezTo>
                    <a:pt x="61932" y="15011"/>
                    <a:pt x="61913" y="15030"/>
                    <a:pt x="61904" y="15049"/>
                  </a:cubicBezTo>
                  <a:cubicBezTo>
                    <a:pt x="61904" y="15058"/>
                    <a:pt x="61885" y="15058"/>
                    <a:pt x="61875" y="15058"/>
                  </a:cubicBezTo>
                  <a:cubicBezTo>
                    <a:pt x="61866" y="15058"/>
                    <a:pt x="61856" y="15049"/>
                    <a:pt x="61856" y="15039"/>
                  </a:cubicBezTo>
                  <a:cubicBezTo>
                    <a:pt x="61856" y="15001"/>
                    <a:pt x="61856" y="14973"/>
                    <a:pt x="61856" y="14935"/>
                  </a:cubicBezTo>
                  <a:close/>
                  <a:moveTo>
                    <a:pt x="62112" y="15011"/>
                  </a:moveTo>
                  <a:cubicBezTo>
                    <a:pt x="62121" y="15020"/>
                    <a:pt x="62131" y="15030"/>
                    <a:pt x="62121" y="15039"/>
                  </a:cubicBezTo>
                  <a:cubicBezTo>
                    <a:pt x="62121" y="15049"/>
                    <a:pt x="62121" y="15049"/>
                    <a:pt x="62112" y="15058"/>
                  </a:cubicBezTo>
                  <a:cubicBezTo>
                    <a:pt x="62102" y="15058"/>
                    <a:pt x="62083" y="15039"/>
                    <a:pt x="62083" y="15030"/>
                  </a:cubicBezTo>
                  <a:cubicBezTo>
                    <a:pt x="62093" y="15020"/>
                    <a:pt x="62102" y="15020"/>
                    <a:pt x="62112" y="15011"/>
                  </a:cubicBezTo>
                  <a:close/>
                  <a:moveTo>
                    <a:pt x="62159" y="14982"/>
                  </a:moveTo>
                  <a:cubicBezTo>
                    <a:pt x="62159" y="14982"/>
                    <a:pt x="62159" y="14992"/>
                    <a:pt x="62159" y="14992"/>
                  </a:cubicBezTo>
                  <a:cubicBezTo>
                    <a:pt x="62164" y="15001"/>
                    <a:pt x="62166" y="15004"/>
                    <a:pt x="62169" y="15004"/>
                  </a:cubicBezTo>
                  <a:cubicBezTo>
                    <a:pt x="62171" y="15004"/>
                    <a:pt x="62173" y="15001"/>
                    <a:pt x="62178" y="15001"/>
                  </a:cubicBezTo>
                  <a:cubicBezTo>
                    <a:pt x="62197" y="15001"/>
                    <a:pt x="62216" y="15011"/>
                    <a:pt x="62216" y="15030"/>
                  </a:cubicBezTo>
                  <a:cubicBezTo>
                    <a:pt x="62206" y="15039"/>
                    <a:pt x="62206" y="15049"/>
                    <a:pt x="62197" y="15058"/>
                  </a:cubicBezTo>
                  <a:cubicBezTo>
                    <a:pt x="62187" y="15058"/>
                    <a:pt x="62178" y="15049"/>
                    <a:pt x="62178" y="15039"/>
                  </a:cubicBezTo>
                  <a:cubicBezTo>
                    <a:pt x="62178" y="15030"/>
                    <a:pt x="62178" y="15030"/>
                    <a:pt x="62159" y="15030"/>
                  </a:cubicBezTo>
                  <a:cubicBezTo>
                    <a:pt x="62140" y="15030"/>
                    <a:pt x="62131" y="15011"/>
                    <a:pt x="62140" y="14992"/>
                  </a:cubicBezTo>
                  <a:cubicBezTo>
                    <a:pt x="62150" y="14992"/>
                    <a:pt x="62150" y="14982"/>
                    <a:pt x="62159" y="14982"/>
                  </a:cubicBezTo>
                  <a:close/>
                  <a:moveTo>
                    <a:pt x="63768" y="15030"/>
                  </a:moveTo>
                  <a:cubicBezTo>
                    <a:pt x="63778" y="15039"/>
                    <a:pt x="63778" y="15039"/>
                    <a:pt x="63778" y="15049"/>
                  </a:cubicBezTo>
                  <a:cubicBezTo>
                    <a:pt x="63778" y="15049"/>
                    <a:pt x="63778" y="15058"/>
                    <a:pt x="63768" y="15058"/>
                  </a:cubicBezTo>
                  <a:cubicBezTo>
                    <a:pt x="63759" y="15058"/>
                    <a:pt x="63759" y="15049"/>
                    <a:pt x="63759" y="15049"/>
                  </a:cubicBezTo>
                  <a:cubicBezTo>
                    <a:pt x="63759" y="15039"/>
                    <a:pt x="63768" y="15039"/>
                    <a:pt x="63768" y="15030"/>
                  </a:cubicBezTo>
                  <a:close/>
                  <a:moveTo>
                    <a:pt x="12901" y="15039"/>
                  </a:moveTo>
                  <a:cubicBezTo>
                    <a:pt x="12901" y="15039"/>
                    <a:pt x="12911" y="15049"/>
                    <a:pt x="12911" y="15049"/>
                  </a:cubicBezTo>
                  <a:cubicBezTo>
                    <a:pt x="12911" y="15058"/>
                    <a:pt x="12911" y="15058"/>
                    <a:pt x="12911" y="15068"/>
                  </a:cubicBezTo>
                  <a:cubicBezTo>
                    <a:pt x="12901" y="15058"/>
                    <a:pt x="12901" y="15058"/>
                    <a:pt x="12901" y="15058"/>
                  </a:cubicBezTo>
                  <a:cubicBezTo>
                    <a:pt x="12901" y="15049"/>
                    <a:pt x="12901" y="15039"/>
                    <a:pt x="12892" y="15039"/>
                  </a:cubicBezTo>
                  <a:close/>
                  <a:moveTo>
                    <a:pt x="61686" y="14954"/>
                  </a:moveTo>
                  <a:cubicBezTo>
                    <a:pt x="61695" y="14954"/>
                    <a:pt x="61705" y="14963"/>
                    <a:pt x="61714" y="14963"/>
                  </a:cubicBezTo>
                  <a:lnTo>
                    <a:pt x="61695" y="14992"/>
                  </a:lnTo>
                  <a:cubicBezTo>
                    <a:pt x="61705" y="15001"/>
                    <a:pt x="61714" y="15001"/>
                    <a:pt x="61733" y="15011"/>
                  </a:cubicBezTo>
                  <a:cubicBezTo>
                    <a:pt x="61743" y="15020"/>
                    <a:pt x="61752" y="15030"/>
                    <a:pt x="61752" y="15049"/>
                  </a:cubicBezTo>
                  <a:cubicBezTo>
                    <a:pt x="61752" y="15058"/>
                    <a:pt x="61743" y="15068"/>
                    <a:pt x="61733" y="15068"/>
                  </a:cubicBezTo>
                  <a:cubicBezTo>
                    <a:pt x="61714" y="15058"/>
                    <a:pt x="61705" y="15058"/>
                    <a:pt x="61686" y="15058"/>
                  </a:cubicBezTo>
                  <a:cubicBezTo>
                    <a:pt x="61676" y="15058"/>
                    <a:pt x="61676" y="15049"/>
                    <a:pt x="61676" y="15039"/>
                  </a:cubicBezTo>
                  <a:cubicBezTo>
                    <a:pt x="61667" y="15030"/>
                    <a:pt x="61667" y="15020"/>
                    <a:pt x="61667" y="15011"/>
                  </a:cubicBezTo>
                  <a:cubicBezTo>
                    <a:pt x="61667" y="15011"/>
                    <a:pt x="61657" y="15001"/>
                    <a:pt x="61648" y="15001"/>
                  </a:cubicBezTo>
                  <a:cubicBezTo>
                    <a:pt x="61648" y="15001"/>
                    <a:pt x="61638" y="15011"/>
                    <a:pt x="61638" y="15020"/>
                  </a:cubicBezTo>
                  <a:cubicBezTo>
                    <a:pt x="61638" y="15020"/>
                    <a:pt x="61638" y="15030"/>
                    <a:pt x="61638" y="15030"/>
                  </a:cubicBezTo>
                  <a:cubicBezTo>
                    <a:pt x="61638" y="15049"/>
                    <a:pt x="61638" y="15058"/>
                    <a:pt x="61620" y="15058"/>
                  </a:cubicBezTo>
                  <a:cubicBezTo>
                    <a:pt x="61610" y="15058"/>
                    <a:pt x="61601" y="15049"/>
                    <a:pt x="61591" y="15039"/>
                  </a:cubicBezTo>
                  <a:cubicBezTo>
                    <a:pt x="61572" y="15030"/>
                    <a:pt x="61563" y="15020"/>
                    <a:pt x="61553" y="15011"/>
                  </a:cubicBezTo>
                  <a:cubicBezTo>
                    <a:pt x="61534" y="14992"/>
                    <a:pt x="61544" y="14982"/>
                    <a:pt x="61563" y="14973"/>
                  </a:cubicBezTo>
                  <a:lnTo>
                    <a:pt x="61620" y="14973"/>
                  </a:lnTo>
                  <a:cubicBezTo>
                    <a:pt x="61629" y="14982"/>
                    <a:pt x="61638" y="14982"/>
                    <a:pt x="61648" y="14992"/>
                  </a:cubicBezTo>
                  <a:cubicBezTo>
                    <a:pt x="61657" y="14954"/>
                    <a:pt x="61657" y="14954"/>
                    <a:pt x="61686" y="14954"/>
                  </a:cubicBezTo>
                  <a:close/>
                  <a:moveTo>
                    <a:pt x="62680" y="15030"/>
                  </a:moveTo>
                  <a:cubicBezTo>
                    <a:pt x="62689" y="15030"/>
                    <a:pt x="62699" y="15039"/>
                    <a:pt x="62708" y="15039"/>
                  </a:cubicBezTo>
                  <a:cubicBezTo>
                    <a:pt x="62708" y="15039"/>
                    <a:pt x="62718" y="15049"/>
                    <a:pt x="62727" y="15049"/>
                  </a:cubicBezTo>
                  <a:lnTo>
                    <a:pt x="62727" y="15058"/>
                  </a:lnTo>
                  <a:cubicBezTo>
                    <a:pt x="62718" y="15058"/>
                    <a:pt x="62699" y="15068"/>
                    <a:pt x="62699" y="15068"/>
                  </a:cubicBezTo>
                  <a:cubicBezTo>
                    <a:pt x="62689" y="15058"/>
                    <a:pt x="62689" y="15039"/>
                    <a:pt x="62680" y="15030"/>
                  </a:cubicBezTo>
                  <a:close/>
                  <a:moveTo>
                    <a:pt x="63674" y="15039"/>
                  </a:moveTo>
                  <a:lnTo>
                    <a:pt x="63674" y="15049"/>
                  </a:lnTo>
                  <a:lnTo>
                    <a:pt x="63655" y="15068"/>
                  </a:lnTo>
                  <a:cubicBezTo>
                    <a:pt x="63655" y="15058"/>
                    <a:pt x="63655" y="15049"/>
                    <a:pt x="63674" y="15039"/>
                  </a:cubicBezTo>
                  <a:close/>
                  <a:moveTo>
                    <a:pt x="63550" y="14935"/>
                  </a:moveTo>
                  <a:cubicBezTo>
                    <a:pt x="63541" y="14954"/>
                    <a:pt x="63532" y="14963"/>
                    <a:pt x="63522" y="14982"/>
                  </a:cubicBezTo>
                  <a:cubicBezTo>
                    <a:pt x="63513" y="14992"/>
                    <a:pt x="63513" y="14992"/>
                    <a:pt x="63522" y="15001"/>
                  </a:cubicBezTo>
                  <a:cubicBezTo>
                    <a:pt x="63522" y="15011"/>
                    <a:pt x="63522" y="15020"/>
                    <a:pt x="63522" y="15030"/>
                  </a:cubicBezTo>
                  <a:cubicBezTo>
                    <a:pt x="63522" y="15039"/>
                    <a:pt x="63532" y="15049"/>
                    <a:pt x="63513" y="15049"/>
                  </a:cubicBezTo>
                  <a:cubicBezTo>
                    <a:pt x="63513" y="15049"/>
                    <a:pt x="63503" y="15058"/>
                    <a:pt x="63503" y="15058"/>
                  </a:cubicBezTo>
                  <a:cubicBezTo>
                    <a:pt x="63503" y="15058"/>
                    <a:pt x="63503" y="15068"/>
                    <a:pt x="63494" y="15068"/>
                  </a:cubicBezTo>
                  <a:cubicBezTo>
                    <a:pt x="63487" y="15068"/>
                    <a:pt x="63481" y="15072"/>
                    <a:pt x="63475" y="15072"/>
                  </a:cubicBezTo>
                  <a:cubicBezTo>
                    <a:pt x="63472" y="15072"/>
                    <a:pt x="63468" y="15071"/>
                    <a:pt x="63465" y="15068"/>
                  </a:cubicBezTo>
                  <a:cubicBezTo>
                    <a:pt x="63446" y="15049"/>
                    <a:pt x="63446" y="15020"/>
                    <a:pt x="63446" y="14992"/>
                  </a:cubicBezTo>
                  <a:cubicBezTo>
                    <a:pt x="63446" y="14982"/>
                    <a:pt x="63465" y="14963"/>
                    <a:pt x="63475" y="14954"/>
                  </a:cubicBezTo>
                  <a:cubicBezTo>
                    <a:pt x="63494" y="14944"/>
                    <a:pt x="63522" y="14935"/>
                    <a:pt x="63550" y="14935"/>
                  </a:cubicBezTo>
                  <a:close/>
                  <a:moveTo>
                    <a:pt x="11974" y="15058"/>
                  </a:moveTo>
                  <a:cubicBezTo>
                    <a:pt x="11974" y="15068"/>
                    <a:pt x="11983" y="15068"/>
                    <a:pt x="11983" y="15077"/>
                  </a:cubicBezTo>
                  <a:lnTo>
                    <a:pt x="11974" y="15077"/>
                  </a:lnTo>
                  <a:lnTo>
                    <a:pt x="11964" y="15058"/>
                  </a:lnTo>
                  <a:close/>
                  <a:moveTo>
                    <a:pt x="12220" y="15058"/>
                  </a:moveTo>
                  <a:lnTo>
                    <a:pt x="12220" y="15077"/>
                  </a:lnTo>
                  <a:cubicBezTo>
                    <a:pt x="12210" y="15068"/>
                    <a:pt x="12210" y="15058"/>
                    <a:pt x="12220" y="15058"/>
                  </a:cubicBezTo>
                  <a:close/>
                  <a:moveTo>
                    <a:pt x="12665" y="15030"/>
                  </a:moveTo>
                  <a:cubicBezTo>
                    <a:pt x="12684" y="15030"/>
                    <a:pt x="12712" y="15049"/>
                    <a:pt x="12703" y="15058"/>
                  </a:cubicBezTo>
                  <a:cubicBezTo>
                    <a:pt x="12703" y="15068"/>
                    <a:pt x="12703" y="15068"/>
                    <a:pt x="12703" y="15077"/>
                  </a:cubicBezTo>
                  <a:cubicBezTo>
                    <a:pt x="12693" y="15077"/>
                    <a:pt x="12693" y="15068"/>
                    <a:pt x="12693" y="15068"/>
                  </a:cubicBezTo>
                  <a:cubicBezTo>
                    <a:pt x="12684" y="15058"/>
                    <a:pt x="12684" y="15049"/>
                    <a:pt x="12674" y="15049"/>
                  </a:cubicBezTo>
                  <a:cubicBezTo>
                    <a:pt x="12665" y="15049"/>
                    <a:pt x="12655" y="15049"/>
                    <a:pt x="12665" y="15039"/>
                  </a:cubicBezTo>
                  <a:cubicBezTo>
                    <a:pt x="12665" y="15030"/>
                    <a:pt x="12665" y="15030"/>
                    <a:pt x="12665" y="15030"/>
                  </a:cubicBezTo>
                  <a:close/>
                  <a:moveTo>
                    <a:pt x="12854" y="15049"/>
                  </a:moveTo>
                  <a:cubicBezTo>
                    <a:pt x="12863" y="15049"/>
                    <a:pt x="12863" y="15058"/>
                    <a:pt x="12863" y="15058"/>
                  </a:cubicBezTo>
                  <a:cubicBezTo>
                    <a:pt x="12863" y="15068"/>
                    <a:pt x="12863" y="15068"/>
                    <a:pt x="12863" y="15077"/>
                  </a:cubicBezTo>
                  <a:lnTo>
                    <a:pt x="12854" y="15077"/>
                  </a:lnTo>
                  <a:cubicBezTo>
                    <a:pt x="12854" y="15077"/>
                    <a:pt x="12845" y="15068"/>
                    <a:pt x="12845" y="15068"/>
                  </a:cubicBezTo>
                  <a:cubicBezTo>
                    <a:pt x="12845" y="15058"/>
                    <a:pt x="12845" y="15058"/>
                    <a:pt x="12854" y="15049"/>
                  </a:cubicBezTo>
                  <a:close/>
                  <a:moveTo>
                    <a:pt x="11557" y="15068"/>
                  </a:moveTo>
                  <a:lnTo>
                    <a:pt x="11595" y="15077"/>
                  </a:lnTo>
                  <a:lnTo>
                    <a:pt x="11586" y="15086"/>
                  </a:lnTo>
                  <a:lnTo>
                    <a:pt x="11557" y="15077"/>
                  </a:lnTo>
                  <a:lnTo>
                    <a:pt x="11557" y="15068"/>
                  </a:lnTo>
                  <a:close/>
                  <a:moveTo>
                    <a:pt x="11586" y="15049"/>
                  </a:moveTo>
                  <a:lnTo>
                    <a:pt x="11605" y="15058"/>
                  </a:lnTo>
                  <a:lnTo>
                    <a:pt x="11614" y="15086"/>
                  </a:lnTo>
                  <a:cubicBezTo>
                    <a:pt x="11595" y="15077"/>
                    <a:pt x="11586" y="15058"/>
                    <a:pt x="11586" y="15049"/>
                  </a:cubicBezTo>
                  <a:close/>
                  <a:moveTo>
                    <a:pt x="12191" y="15068"/>
                  </a:moveTo>
                  <a:lnTo>
                    <a:pt x="12191" y="15077"/>
                  </a:lnTo>
                  <a:cubicBezTo>
                    <a:pt x="12191" y="15077"/>
                    <a:pt x="12182" y="15086"/>
                    <a:pt x="12182" y="15086"/>
                  </a:cubicBezTo>
                  <a:lnTo>
                    <a:pt x="12172" y="15077"/>
                  </a:lnTo>
                  <a:lnTo>
                    <a:pt x="12191" y="15068"/>
                  </a:lnTo>
                  <a:close/>
                  <a:moveTo>
                    <a:pt x="61449" y="15068"/>
                  </a:moveTo>
                  <a:cubicBezTo>
                    <a:pt x="61468" y="15068"/>
                    <a:pt x="61478" y="15068"/>
                    <a:pt x="61487" y="15086"/>
                  </a:cubicBezTo>
                  <a:lnTo>
                    <a:pt x="61449" y="15068"/>
                  </a:lnTo>
                  <a:close/>
                  <a:moveTo>
                    <a:pt x="61809" y="15068"/>
                  </a:moveTo>
                  <a:cubicBezTo>
                    <a:pt x="61818" y="15068"/>
                    <a:pt x="61828" y="15077"/>
                    <a:pt x="61837" y="15077"/>
                  </a:cubicBezTo>
                  <a:lnTo>
                    <a:pt x="61837" y="15086"/>
                  </a:lnTo>
                  <a:lnTo>
                    <a:pt x="61799" y="15086"/>
                  </a:lnTo>
                  <a:cubicBezTo>
                    <a:pt x="61799" y="15086"/>
                    <a:pt x="61799" y="15077"/>
                    <a:pt x="61799" y="15068"/>
                  </a:cubicBezTo>
                  <a:close/>
                  <a:moveTo>
                    <a:pt x="63229" y="15068"/>
                  </a:moveTo>
                  <a:lnTo>
                    <a:pt x="63210" y="15086"/>
                  </a:lnTo>
                  <a:cubicBezTo>
                    <a:pt x="63210" y="15077"/>
                    <a:pt x="63219" y="15068"/>
                    <a:pt x="63229" y="15068"/>
                  </a:cubicBezTo>
                  <a:close/>
                  <a:moveTo>
                    <a:pt x="12665" y="15068"/>
                  </a:moveTo>
                  <a:cubicBezTo>
                    <a:pt x="12665" y="15068"/>
                    <a:pt x="12665" y="15068"/>
                    <a:pt x="12674" y="15077"/>
                  </a:cubicBezTo>
                  <a:cubicBezTo>
                    <a:pt x="12674" y="15077"/>
                    <a:pt x="12674" y="15086"/>
                    <a:pt x="12684" y="15086"/>
                  </a:cubicBezTo>
                  <a:lnTo>
                    <a:pt x="12684" y="15096"/>
                  </a:lnTo>
                  <a:cubicBezTo>
                    <a:pt x="12674" y="15086"/>
                    <a:pt x="12665" y="15086"/>
                    <a:pt x="12655" y="15077"/>
                  </a:cubicBezTo>
                  <a:cubicBezTo>
                    <a:pt x="12655" y="15077"/>
                    <a:pt x="12655" y="15077"/>
                    <a:pt x="12655" y="15068"/>
                  </a:cubicBezTo>
                  <a:close/>
                  <a:moveTo>
                    <a:pt x="65054" y="14638"/>
                  </a:moveTo>
                  <a:cubicBezTo>
                    <a:pt x="65060" y="14638"/>
                    <a:pt x="65065" y="14644"/>
                    <a:pt x="65065" y="14651"/>
                  </a:cubicBezTo>
                  <a:cubicBezTo>
                    <a:pt x="65074" y="14661"/>
                    <a:pt x="65084" y="14679"/>
                    <a:pt x="65084" y="14689"/>
                  </a:cubicBezTo>
                  <a:cubicBezTo>
                    <a:pt x="65093" y="14698"/>
                    <a:pt x="65093" y="14708"/>
                    <a:pt x="65074" y="14708"/>
                  </a:cubicBezTo>
                  <a:cubicBezTo>
                    <a:pt x="65065" y="14708"/>
                    <a:pt x="65046" y="14708"/>
                    <a:pt x="65027" y="14727"/>
                  </a:cubicBezTo>
                  <a:cubicBezTo>
                    <a:pt x="65027" y="14727"/>
                    <a:pt x="65018" y="14736"/>
                    <a:pt x="65018" y="14736"/>
                  </a:cubicBezTo>
                  <a:cubicBezTo>
                    <a:pt x="64999" y="14746"/>
                    <a:pt x="64989" y="14755"/>
                    <a:pt x="64999" y="14774"/>
                  </a:cubicBezTo>
                  <a:cubicBezTo>
                    <a:pt x="65008" y="14784"/>
                    <a:pt x="65018" y="14803"/>
                    <a:pt x="65027" y="14821"/>
                  </a:cubicBezTo>
                  <a:cubicBezTo>
                    <a:pt x="65037" y="14840"/>
                    <a:pt x="65055" y="14859"/>
                    <a:pt x="65065" y="14869"/>
                  </a:cubicBezTo>
                  <a:cubicBezTo>
                    <a:pt x="65070" y="14873"/>
                    <a:pt x="65074" y="14876"/>
                    <a:pt x="65078" y="14876"/>
                  </a:cubicBezTo>
                  <a:cubicBezTo>
                    <a:pt x="65082" y="14876"/>
                    <a:pt x="65084" y="14873"/>
                    <a:pt x="65084" y="14869"/>
                  </a:cubicBezTo>
                  <a:cubicBezTo>
                    <a:pt x="65084" y="14862"/>
                    <a:pt x="65093" y="14855"/>
                    <a:pt x="65102" y="14855"/>
                  </a:cubicBezTo>
                  <a:cubicBezTo>
                    <a:pt x="65106" y="14855"/>
                    <a:pt x="65109" y="14857"/>
                    <a:pt x="65112" y="14859"/>
                  </a:cubicBezTo>
                  <a:lnTo>
                    <a:pt x="65122" y="14859"/>
                  </a:lnTo>
                  <a:cubicBezTo>
                    <a:pt x="65141" y="14859"/>
                    <a:pt x="65150" y="14859"/>
                    <a:pt x="65160" y="14878"/>
                  </a:cubicBezTo>
                  <a:cubicBezTo>
                    <a:pt x="65160" y="14878"/>
                    <a:pt x="65160" y="14888"/>
                    <a:pt x="65160" y="14888"/>
                  </a:cubicBezTo>
                  <a:cubicBezTo>
                    <a:pt x="65160" y="14916"/>
                    <a:pt x="65150" y="14944"/>
                    <a:pt x="65150" y="14973"/>
                  </a:cubicBezTo>
                  <a:lnTo>
                    <a:pt x="65112" y="14973"/>
                  </a:lnTo>
                  <a:cubicBezTo>
                    <a:pt x="65106" y="14979"/>
                    <a:pt x="65100" y="14986"/>
                    <a:pt x="65093" y="14992"/>
                  </a:cubicBezTo>
                  <a:lnTo>
                    <a:pt x="65122" y="14992"/>
                  </a:lnTo>
                  <a:cubicBezTo>
                    <a:pt x="65122" y="15001"/>
                    <a:pt x="65112" y="15011"/>
                    <a:pt x="65112" y="15020"/>
                  </a:cubicBezTo>
                  <a:cubicBezTo>
                    <a:pt x="65074" y="15030"/>
                    <a:pt x="65055" y="15058"/>
                    <a:pt x="65027" y="15086"/>
                  </a:cubicBezTo>
                  <a:lnTo>
                    <a:pt x="65027" y="15068"/>
                  </a:lnTo>
                  <a:lnTo>
                    <a:pt x="65008" y="15068"/>
                  </a:lnTo>
                  <a:cubicBezTo>
                    <a:pt x="65008" y="15068"/>
                    <a:pt x="65008" y="15077"/>
                    <a:pt x="65008" y="15086"/>
                  </a:cubicBezTo>
                  <a:cubicBezTo>
                    <a:pt x="64999" y="15086"/>
                    <a:pt x="64999" y="15096"/>
                    <a:pt x="64989" y="15096"/>
                  </a:cubicBezTo>
                  <a:cubicBezTo>
                    <a:pt x="64989" y="15096"/>
                    <a:pt x="64980" y="15086"/>
                    <a:pt x="64980" y="15077"/>
                  </a:cubicBezTo>
                  <a:cubicBezTo>
                    <a:pt x="64980" y="15068"/>
                    <a:pt x="64980" y="15049"/>
                    <a:pt x="64970" y="15030"/>
                  </a:cubicBezTo>
                  <a:cubicBezTo>
                    <a:pt x="64970" y="15020"/>
                    <a:pt x="64961" y="15020"/>
                    <a:pt x="64961" y="15020"/>
                  </a:cubicBezTo>
                  <a:cubicBezTo>
                    <a:pt x="64951" y="15011"/>
                    <a:pt x="64951" y="15001"/>
                    <a:pt x="64942" y="14992"/>
                  </a:cubicBezTo>
                  <a:cubicBezTo>
                    <a:pt x="64923" y="14992"/>
                    <a:pt x="64923" y="15001"/>
                    <a:pt x="64913" y="15030"/>
                  </a:cubicBezTo>
                  <a:cubicBezTo>
                    <a:pt x="64895" y="15020"/>
                    <a:pt x="64885" y="15001"/>
                    <a:pt x="64885" y="14992"/>
                  </a:cubicBezTo>
                  <a:cubicBezTo>
                    <a:pt x="64876" y="14973"/>
                    <a:pt x="64857" y="14963"/>
                    <a:pt x="64838" y="14963"/>
                  </a:cubicBezTo>
                  <a:cubicBezTo>
                    <a:pt x="64819" y="14963"/>
                    <a:pt x="64800" y="14982"/>
                    <a:pt x="64809" y="15001"/>
                  </a:cubicBezTo>
                  <a:cubicBezTo>
                    <a:pt x="64809" y="15011"/>
                    <a:pt x="64800" y="15020"/>
                    <a:pt x="64790" y="15020"/>
                  </a:cubicBezTo>
                  <a:lnTo>
                    <a:pt x="64753" y="15020"/>
                  </a:lnTo>
                  <a:cubicBezTo>
                    <a:pt x="64743" y="15011"/>
                    <a:pt x="64734" y="15001"/>
                    <a:pt x="64734" y="14992"/>
                  </a:cubicBezTo>
                  <a:cubicBezTo>
                    <a:pt x="64734" y="14982"/>
                    <a:pt x="64724" y="14973"/>
                    <a:pt x="64715" y="14963"/>
                  </a:cubicBezTo>
                  <a:lnTo>
                    <a:pt x="64705" y="14973"/>
                  </a:lnTo>
                  <a:cubicBezTo>
                    <a:pt x="64715" y="14963"/>
                    <a:pt x="64715" y="14954"/>
                    <a:pt x="64724" y="14944"/>
                  </a:cubicBezTo>
                  <a:cubicBezTo>
                    <a:pt x="64772" y="14869"/>
                    <a:pt x="64809" y="14803"/>
                    <a:pt x="64857" y="14736"/>
                  </a:cubicBezTo>
                  <a:cubicBezTo>
                    <a:pt x="64876" y="14708"/>
                    <a:pt x="64904" y="14679"/>
                    <a:pt x="64932" y="14679"/>
                  </a:cubicBezTo>
                  <a:cubicBezTo>
                    <a:pt x="64936" y="14676"/>
                    <a:pt x="64940" y="14673"/>
                    <a:pt x="64944" y="14673"/>
                  </a:cubicBezTo>
                  <a:cubicBezTo>
                    <a:pt x="64948" y="14673"/>
                    <a:pt x="64951" y="14678"/>
                    <a:pt x="64951" y="14689"/>
                  </a:cubicBezTo>
                  <a:cubicBezTo>
                    <a:pt x="64956" y="14694"/>
                    <a:pt x="64963" y="14696"/>
                    <a:pt x="64970" y="14696"/>
                  </a:cubicBezTo>
                  <a:cubicBezTo>
                    <a:pt x="64977" y="14696"/>
                    <a:pt x="64984" y="14694"/>
                    <a:pt x="64989" y="14689"/>
                  </a:cubicBezTo>
                  <a:cubicBezTo>
                    <a:pt x="65008" y="14670"/>
                    <a:pt x="65027" y="14661"/>
                    <a:pt x="65046" y="14642"/>
                  </a:cubicBezTo>
                  <a:cubicBezTo>
                    <a:pt x="65049" y="14639"/>
                    <a:pt x="65052" y="14638"/>
                    <a:pt x="65054" y="14638"/>
                  </a:cubicBezTo>
                  <a:close/>
                  <a:moveTo>
                    <a:pt x="12191" y="15096"/>
                  </a:moveTo>
                  <a:cubicBezTo>
                    <a:pt x="12187" y="15101"/>
                    <a:pt x="12180" y="15103"/>
                    <a:pt x="12172" y="15103"/>
                  </a:cubicBezTo>
                  <a:cubicBezTo>
                    <a:pt x="12165" y="15103"/>
                    <a:pt x="12158" y="15101"/>
                    <a:pt x="12154" y="15096"/>
                  </a:cubicBezTo>
                  <a:close/>
                  <a:moveTo>
                    <a:pt x="61705" y="15096"/>
                  </a:moveTo>
                  <a:lnTo>
                    <a:pt x="61714" y="15105"/>
                  </a:lnTo>
                  <a:cubicBezTo>
                    <a:pt x="61714" y="15105"/>
                    <a:pt x="61705" y="15115"/>
                    <a:pt x="61705" y="15115"/>
                  </a:cubicBezTo>
                  <a:cubicBezTo>
                    <a:pt x="61695" y="15115"/>
                    <a:pt x="61695" y="15115"/>
                    <a:pt x="61686" y="15105"/>
                  </a:cubicBezTo>
                  <a:lnTo>
                    <a:pt x="61705" y="15096"/>
                  </a:lnTo>
                  <a:close/>
                  <a:moveTo>
                    <a:pt x="61909" y="15092"/>
                  </a:moveTo>
                  <a:cubicBezTo>
                    <a:pt x="61920" y="15092"/>
                    <a:pt x="61931" y="15093"/>
                    <a:pt x="61941" y="15096"/>
                  </a:cubicBezTo>
                  <a:cubicBezTo>
                    <a:pt x="61904" y="15105"/>
                    <a:pt x="61866" y="15115"/>
                    <a:pt x="61828" y="15115"/>
                  </a:cubicBezTo>
                  <a:cubicBezTo>
                    <a:pt x="61849" y="15101"/>
                    <a:pt x="61880" y="15092"/>
                    <a:pt x="61909" y="15092"/>
                  </a:cubicBezTo>
                  <a:close/>
                  <a:moveTo>
                    <a:pt x="63465" y="15096"/>
                  </a:moveTo>
                  <a:lnTo>
                    <a:pt x="63475" y="15105"/>
                  </a:lnTo>
                  <a:lnTo>
                    <a:pt x="63475" y="15115"/>
                  </a:lnTo>
                  <a:lnTo>
                    <a:pt x="63465" y="15115"/>
                  </a:lnTo>
                  <a:lnTo>
                    <a:pt x="63465" y="15096"/>
                  </a:lnTo>
                  <a:close/>
                  <a:moveTo>
                    <a:pt x="65406" y="14926"/>
                  </a:moveTo>
                  <a:cubicBezTo>
                    <a:pt x="65425" y="14926"/>
                    <a:pt x="65444" y="14935"/>
                    <a:pt x="65444" y="14954"/>
                  </a:cubicBezTo>
                  <a:cubicBezTo>
                    <a:pt x="65453" y="14944"/>
                    <a:pt x="65462" y="14935"/>
                    <a:pt x="65472" y="14935"/>
                  </a:cubicBezTo>
                  <a:cubicBezTo>
                    <a:pt x="65481" y="14944"/>
                    <a:pt x="65500" y="14944"/>
                    <a:pt x="65510" y="14954"/>
                  </a:cubicBezTo>
                  <a:cubicBezTo>
                    <a:pt x="65491" y="14973"/>
                    <a:pt x="65481" y="14992"/>
                    <a:pt x="65472" y="15011"/>
                  </a:cubicBezTo>
                  <a:lnTo>
                    <a:pt x="65453" y="15011"/>
                  </a:lnTo>
                  <a:cubicBezTo>
                    <a:pt x="65453" y="15011"/>
                    <a:pt x="65444" y="15001"/>
                    <a:pt x="65444" y="15001"/>
                  </a:cubicBezTo>
                  <a:lnTo>
                    <a:pt x="65434" y="15011"/>
                  </a:lnTo>
                  <a:lnTo>
                    <a:pt x="65406" y="15001"/>
                  </a:lnTo>
                  <a:lnTo>
                    <a:pt x="65415" y="15030"/>
                  </a:lnTo>
                  <a:lnTo>
                    <a:pt x="65387" y="15030"/>
                  </a:lnTo>
                  <a:cubicBezTo>
                    <a:pt x="65368" y="15039"/>
                    <a:pt x="65368" y="15049"/>
                    <a:pt x="65377" y="15058"/>
                  </a:cubicBezTo>
                  <a:cubicBezTo>
                    <a:pt x="65377" y="15068"/>
                    <a:pt x="65377" y="15068"/>
                    <a:pt x="65387" y="15068"/>
                  </a:cubicBezTo>
                  <a:cubicBezTo>
                    <a:pt x="65396" y="15077"/>
                    <a:pt x="65396" y="15086"/>
                    <a:pt x="65406" y="15086"/>
                  </a:cubicBezTo>
                  <a:lnTo>
                    <a:pt x="65434" y="15049"/>
                  </a:lnTo>
                  <a:cubicBezTo>
                    <a:pt x="65434" y="15049"/>
                    <a:pt x="65434" y="15049"/>
                    <a:pt x="65434" y="15058"/>
                  </a:cubicBezTo>
                  <a:cubicBezTo>
                    <a:pt x="65425" y="15077"/>
                    <a:pt x="65415" y="15096"/>
                    <a:pt x="65396" y="15115"/>
                  </a:cubicBezTo>
                  <a:cubicBezTo>
                    <a:pt x="65387" y="15115"/>
                    <a:pt x="65377" y="15115"/>
                    <a:pt x="65377" y="15105"/>
                  </a:cubicBezTo>
                  <a:cubicBezTo>
                    <a:pt x="65368" y="15086"/>
                    <a:pt x="65358" y="15077"/>
                    <a:pt x="65349" y="15068"/>
                  </a:cubicBezTo>
                  <a:cubicBezTo>
                    <a:pt x="65342" y="15054"/>
                    <a:pt x="65330" y="15045"/>
                    <a:pt x="65317" y="15045"/>
                  </a:cubicBezTo>
                  <a:cubicBezTo>
                    <a:pt x="65312" y="15045"/>
                    <a:pt x="65307" y="15046"/>
                    <a:pt x="65302" y="15049"/>
                  </a:cubicBezTo>
                  <a:cubicBezTo>
                    <a:pt x="65302" y="15020"/>
                    <a:pt x="65283" y="15011"/>
                    <a:pt x="65264" y="15011"/>
                  </a:cubicBezTo>
                  <a:cubicBezTo>
                    <a:pt x="65254" y="15011"/>
                    <a:pt x="65254" y="15020"/>
                    <a:pt x="65245" y="15030"/>
                  </a:cubicBezTo>
                  <a:cubicBezTo>
                    <a:pt x="65239" y="15041"/>
                    <a:pt x="65237" y="15045"/>
                    <a:pt x="65230" y="15045"/>
                  </a:cubicBezTo>
                  <a:cubicBezTo>
                    <a:pt x="65226" y="15045"/>
                    <a:pt x="65219" y="15043"/>
                    <a:pt x="65207" y="15039"/>
                  </a:cubicBezTo>
                  <a:cubicBezTo>
                    <a:pt x="65197" y="15039"/>
                    <a:pt x="65188" y="15030"/>
                    <a:pt x="65179" y="15020"/>
                  </a:cubicBezTo>
                  <a:cubicBezTo>
                    <a:pt x="65160" y="15020"/>
                    <a:pt x="65160" y="15001"/>
                    <a:pt x="65169" y="14992"/>
                  </a:cubicBezTo>
                  <a:cubicBezTo>
                    <a:pt x="65188" y="14973"/>
                    <a:pt x="65197" y="14963"/>
                    <a:pt x="65216" y="14954"/>
                  </a:cubicBezTo>
                  <a:cubicBezTo>
                    <a:pt x="65283" y="14944"/>
                    <a:pt x="65349" y="14935"/>
                    <a:pt x="65406" y="14926"/>
                  </a:cubicBezTo>
                  <a:close/>
                  <a:moveTo>
                    <a:pt x="12447" y="14916"/>
                  </a:moveTo>
                  <a:lnTo>
                    <a:pt x="12447" y="14944"/>
                  </a:lnTo>
                  <a:lnTo>
                    <a:pt x="12456" y="14944"/>
                  </a:lnTo>
                  <a:cubicBezTo>
                    <a:pt x="12447" y="14954"/>
                    <a:pt x="12437" y="14963"/>
                    <a:pt x="12428" y="14973"/>
                  </a:cubicBezTo>
                  <a:lnTo>
                    <a:pt x="12456" y="14973"/>
                  </a:lnTo>
                  <a:cubicBezTo>
                    <a:pt x="12466" y="14973"/>
                    <a:pt x="12475" y="14963"/>
                    <a:pt x="12485" y="14963"/>
                  </a:cubicBezTo>
                  <a:cubicBezTo>
                    <a:pt x="12485" y="14963"/>
                    <a:pt x="12485" y="14963"/>
                    <a:pt x="12485" y="14973"/>
                  </a:cubicBezTo>
                  <a:cubicBezTo>
                    <a:pt x="12475" y="14973"/>
                    <a:pt x="12475" y="14982"/>
                    <a:pt x="12475" y="14992"/>
                  </a:cubicBezTo>
                  <a:cubicBezTo>
                    <a:pt x="12475" y="14992"/>
                    <a:pt x="12475" y="14992"/>
                    <a:pt x="12475" y="15001"/>
                  </a:cubicBezTo>
                  <a:cubicBezTo>
                    <a:pt x="12466" y="14992"/>
                    <a:pt x="12456" y="14992"/>
                    <a:pt x="12447" y="14982"/>
                  </a:cubicBezTo>
                  <a:cubicBezTo>
                    <a:pt x="12437" y="14982"/>
                    <a:pt x="12419" y="14982"/>
                    <a:pt x="12409" y="14992"/>
                  </a:cubicBezTo>
                  <a:lnTo>
                    <a:pt x="12437" y="15011"/>
                  </a:lnTo>
                  <a:cubicBezTo>
                    <a:pt x="12428" y="15020"/>
                    <a:pt x="12437" y="15039"/>
                    <a:pt x="12447" y="15049"/>
                  </a:cubicBezTo>
                  <a:cubicBezTo>
                    <a:pt x="12466" y="15039"/>
                    <a:pt x="12475" y="15030"/>
                    <a:pt x="12485" y="15020"/>
                  </a:cubicBezTo>
                  <a:cubicBezTo>
                    <a:pt x="12494" y="15011"/>
                    <a:pt x="12504" y="15011"/>
                    <a:pt x="12513" y="15011"/>
                  </a:cubicBezTo>
                  <a:cubicBezTo>
                    <a:pt x="12523" y="15011"/>
                    <a:pt x="12523" y="15020"/>
                    <a:pt x="12532" y="15030"/>
                  </a:cubicBezTo>
                  <a:lnTo>
                    <a:pt x="12542" y="15030"/>
                  </a:lnTo>
                  <a:cubicBezTo>
                    <a:pt x="12542" y="15030"/>
                    <a:pt x="12542" y="15039"/>
                    <a:pt x="12542" y="15039"/>
                  </a:cubicBezTo>
                  <a:cubicBezTo>
                    <a:pt x="12542" y="15049"/>
                    <a:pt x="12532" y="15049"/>
                    <a:pt x="12523" y="15058"/>
                  </a:cubicBezTo>
                  <a:cubicBezTo>
                    <a:pt x="12523" y="15049"/>
                    <a:pt x="12523" y="15030"/>
                    <a:pt x="12494" y="15030"/>
                  </a:cubicBezTo>
                  <a:cubicBezTo>
                    <a:pt x="12504" y="15039"/>
                    <a:pt x="12504" y="15039"/>
                    <a:pt x="12504" y="15039"/>
                  </a:cubicBezTo>
                  <a:cubicBezTo>
                    <a:pt x="12513" y="15049"/>
                    <a:pt x="12513" y="15058"/>
                    <a:pt x="12504" y="15058"/>
                  </a:cubicBezTo>
                  <a:cubicBezTo>
                    <a:pt x="12494" y="15068"/>
                    <a:pt x="12485" y="15077"/>
                    <a:pt x="12475" y="15086"/>
                  </a:cubicBezTo>
                  <a:lnTo>
                    <a:pt x="12447" y="15086"/>
                  </a:lnTo>
                  <a:cubicBezTo>
                    <a:pt x="12437" y="15096"/>
                    <a:pt x="12419" y="15096"/>
                    <a:pt x="12409" y="15096"/>
                  </a:cubicBezTo>
                  <a:lnTo>
                    <a:pt x="12409" y="15077"/>
                  </a:lnTo>
                  <a:lnTo>
                    <a:pt x="12390" y="15077"/>
                  </a:lnTo>
                  <a:cubicBezTo>
                    <a:pt x="12400" y="15068"/>
                    <a:pt x="12400" y="15058"/>
                    <a:pt x="12409" y="15049"/>
                  </a:cubicBezTo>
                  <a:cubicBezTo>
                    <a:pt x="12409" y="15039"/>
                    <a:pt x="12409" y="15039"/>
                    <a:pt x="12419" y="15030"/>
                  </a:cubicBezTo>
                  <a:cubicBezTo>
                    <a:pt x="12419" y="15030"/>
                    <a:pt x="12419" y="15020"/>
                    <a:pt x="12409" y="15020"/>
                  </a:cubicBezTo>
                  <a:cubicBezTo>
                    <a:pt x="12400" y="15020"/>
                    <a:pt x="12400" y="15011"/>
                    <a:pt x="12400" y="15001"/>
                  </a:cubicBezTo>
                  <a:cubicBezTo>
                    <a:pt x="12392" y="15001"/>
                    <a:pt x="12384" y="15013"/>
                    <a:pt x="12377" y="15013"/>
                  </a:cubicBezTo>
                  <a:cubicBezTo>
                    <a:pt x="12375" y="15013"/>
                    <a:pt x="12373" y="15013"/>
                    <a:pt x="12371" y="15011"/>
                  </a:cubicBezTo>
                  <a:cubicBezTo>
                    <a:pt x="12352" y="15030"/>
                    <a:pt x="12333" y="15020"/>
                    <a:pt x="12314" y="15030"/>
                  </a:cubicBezTo>
                  <a:cubicBezTo>
                    <a:pt x="12314" y="15039"/>
                    <a:pt x="12324" y="15039"/>
                    <a:pt x="12324" y="15039"/>
                  </a:cubicBezTo>
                  <a:cubicBezTo>
                    <a:pt x="12333" y="15039"/>
                    <a:pt x="12343" y="15030"/>
                    <a:pt x="12352" y="15030"/>
                  </a:cubicBezTo>
                  <a:lnTo>
                    <a:pt x="12362" y="15030"/>
                  </a:lnTo>
                  <a:cubicBezTo>
                    <a:pt x="12362" y="15041"/>
                    <a:pt x="12365" y="15045"/>
                    <a:pt x="12370" y="15045"/>
                  </a:cubicBezTo>
                  <a:cubicBezTo>
                    <a:pt x="12373" y="15045"/>
                    <a:pt x="12377" y="15043"/>
                    <a:pt x="12381" y="15039"/>
                  </a:cubicBezTo>
                  <a:cubicBezTo>
                    <a:pt x="12381" y="15039"/>
                    <a:pt x="12381" y="15049"/>
                    <a:pt x="12390" y="15049"/>
                  </a:cubicBezTo>
                  <a:cubicBezTo>
                    <a:pt x="12390" y="15049"/>
                    <a:pt x="12390" y="15049"/>
                    <a:pt x="12381" y="15058"/>
                  </a:cubicBezTo>
                  <a:cubicBezTo>
                    <a:pt x="12381" y="15058"/>
                    <a:pt x="12381" y="15068"/>
                    <a:pt x="12381" y="15077"/>
                  </a:cubicBezTo>
                  <a:cubicBezTo>
                    <a:pt x="12371" y="15086"/>
                    <a:pt x="12371" y="15086"/>
                    <a:pt x="12362" y="15096"/>
                  </a:cubicBezTo>
                  <a:lnTo>
                    <a:pt x="12352" y="15096"/>
                  </a:lnTo>
                  <a:cubicBezTo>
                    <a:pt x="12352" y="15096"/>
                    <a:pt x="12343" y="15086"/>
                    <a:pt x="12333" y="15086"/>
                  </a:cubicBezTo>
                  <a:lnTo>
                    <a:pt x="12333" y="15068"/>
                  </a:lnTo>
                  <a:cubicBezTo>
                    <a:pt x="12324" y="15068"/>
                    <a:pt x="12324" y="15068"/>
                    <a:pt x="12314" y="15077"/>
                  </a:cubicBezTo>
                  <a:cubicBezTo>
                    <a:pt x="12314" y="15077"/>
                    <a:pt x="12314" y="15086"/>
                    <a:pt x="12324" y="15096"/>
                  </a:cubicBezTo>
                  <a:cubicBezTo>
                    <a:pt x="12324" y="15096"/>
                    <a:pt x="12324" y="15105"/>
                    <a:pt x="12324" y="15115"/>
                  </a:cubicBezTo>
                  <a:cubicBezTo>
                    <a:pt x="12330" y="15115"/>
                    <a:pt x="12328" y="15119"/>
                    <a:pt x="12326" y="15119"/>
                  </a:cubicBezTo>
                  <a:cubicBezTo>
                    <a:pt x="12325" y="15119"/>
                    <a:pt x="12324" y="15118"/>
                    <a:pt x="12324" y="15115"/>
                  </a:cubicBezTo>
                  <a:cubicBezTo>
                    <a:pt x="12314" y="15115"/>
                    <a:pt x="12305" y="15115"/>
                    <a:pt x="12296" y="15105"/>
                  </a:cubicBezTo>
                  <a:lnTo>
                    <a:pt x="12305" y="15096"/>
                  </a:lnTo>
                  <a:cubicBezTo>
                    <a:pt x="12286" y="15086"/>
                    <a:pt x="12277" y="15086"/>
                    <a:pt x="12258" y="15086"/>
                  </a:cubicBezTo>
                  <a:cubicBezTo>
                    <a:pt x="12258" y="15086"/>
                    <a:pt x="12248" y="15086"/>
                    <a:pt x="12248" y="15077"/>
                  </a:cubicBezTo>
                  <a:cubicBezTo>
                    <a:pt x="12248" y="15068"/>
                    <a:pt x="12239" y="15068"/>
                    <a:pt x="12239" y="15058"/>
                  </a:cubicBezTo>
                  <a:lnTo>
                    <a:pt x="12258" y="15049"/>
                  </a:lnTo>
                  <a:lnTo>
                    <a:pt x="12258" y="15039"/>
                  </a:lnTo>
                  <a:lnTo>
                    <a:pt x="12229" y="15039"/>
                  </a:lnTo>
                  <a:cubicBezTo>
                    <a:pt x="12220" y="15039"/>
                    <a:pt x="12210" y="15039"/>
                    <a:pt x="12210" y="15030"/>
                  </a:cubicBezTo>
                  <a:cubicBezTo>
                    <a:pt x="12220" y="15020"/>
                    <a:pt x="12210" y="15011"/>
                    <a:pt x="12201" y="15001"/>
                  </a:cubicBezTo>
                  <a:lnTo>
                    <a:pt x="12191" y="15001"/>
                  </a:lnTo>
                  <a:lnTo>
                    <a:pt x="12191" y="14992"/>
                  </a:lnTo>
                  <a:cubicBezTo>
                    <a:pt x="12201" y="14992"/>
                    <a:pt x="12210" y="14992"/>
                    <a:pt x="12210" y="15001"/>
                  </a:cubicBezTo>
                  <a:cubicBezTo>
                    <a:pt x="12220" y="15001"/>
                    <a:pt x="12229" y="14992"/>
                    <a:pt x="12239" y="14992"/>
                  </a:cubicBezTo>
                  <a:cubicBezTo>
                    <a:pt x="12239" y="14982"/>
                    <a:pt x="12248" y="14982"/>
                    <a:pt x="12258" y="14982"/>
                  </a:cubicBezTo>
                  <a:lnTo>
                    <a:pt x="12267" y="14982"/>
                  </a:lnTo>
                  <a:cubicBezTo>
                    <a:pt x="12286" y="14982"/>
                    <a:pt x="12286" y="14973"/>
                    <a:pt x="12286" y="14963"/>
                  </a:cubicBezTo>
                  <a:cubicBezTo>
                    <a:pt x="12286" y="14942"/>
                    <a:pt x="12291" y="14931"/>
                    <a:pt x="12302" y="14931"/>
                  </a:cubicBezTo>
                  <a:cubicBezTo>
                    <a:pt x="12306" y="14931"/>
                    <a:pt x="12310" y="14933"/>
                    <a:pt x="12314" y="14935"/>
                  </a:cubicBezTo>
                  <a:cubicBezTo>
                    <a:pt x="12314" y="14935"/>
                    <a:pt x="12314" y="14944"/>
                    <a:pt x="12324" y="14944"/>
                  </a:cubicBezTo>
                  <a:cubicBezTo>
                    <a:pt x="12324" y="14935"/>
                    <a:pt x="12324" y="14935"/>
                    <a:pt x="12333" y="14935"/>
                  </a:cubicBezTo>
                  <a:cubicBezTo>
                    <a:pt x="12343" y="14935"/>
                    <a:pt x="12362" y="14935"/>
                    <a:pt x="12381" y="14944"/>
                  </a:cubicBezTo>
                  <a:cubicBezTo>
                    <a:pt x="12390" y="14954"/>
                    <a:pt x="12400" y="14963"/>
                    <a:pt x="12409" y="14963"/>
                  </a:cubicBezTo>
                  <a:cubicBezTo>
                    <a:pt x="12419" y="14954"/>
                    <a:pt x="12419" y="14935"/>
                    <a:pt x="12409" y="14926"/>
                  </a:cubicBezTo>
                  <a:lnTo>
                    <a:pt x="12447" y="14916"/>
                  </a:lnTo>
                  <a:close/>
                  <a:moveTo>
                    <a:pt x="12854" y="15105"/>
                  </a:moveTo>
                  <a:lnTo>
                    <a:pt x="12854" y="15115"/>
                  </a:lnTo>
                  <a:lnTo>
                    <a:pt x="12845" y="15124"/>
                  </a:lnTo>
                  <a:lnTo>
                    <a:pt x="12845" y="15105"/>
                  </a:lnTo>
                  <a:close/>
                  <a:moveTo>
                    <a:pt x="63494" y="15096"/>
                  </a:moveTo>
                  <a:cubicBezTo>
                    <a:pt x="63522" y="15096"/>
                    <a:pt x="63532" y="15096"/>
                    <a:pt x="63522" y="15124"/>
                  </a:cubicBezTo>
                  <a:cubicBezTo>
                    <a:pt x="63513" y="15115"/>
                    <a:pt x="63503" y="15105"/>
                    <a:pt x="63494" y="15096"/>
                  </a:cubicBezTo>
                  <a:close/>
                  <a:moveTo>
                    <a:pt x="63674" y="15096"/>
                  </a:moveTo>
                  <a:cubicBezTo>
                    <a:pt x="63674" y="15105"/>
                    <a:pt x="63683" y="15105"/>
                    <a:pt x="63683" y="15115"/>
                  </a:cubicBezTo>
                  <a:lnTo>
                    <a:pt x="63674" y="15124"/>
                  </a:lnTo>
                  <a:lnTo>
                    <a:pt x="63655" y="15105"/>
                  </a:lnTo>
                  <a:cubicBezTo>
                    <a:pt x="63664" y="15105"/>
                    <a:pt x="63664" y="15096"/>
                    <a:pt x="63674" y="15096"/>
                  </a:cubicBezTo>
                  <a:close/>
                  <a:moveTo>
                    <a:pt x="64244" y="14836"/>
                  </a:moveTo>
                  <a:cubicBezTo>
                    <a:pt x="64246" y="14836"/>
                    <a:pt x="64248" y="14837"/>
                    <a:pt x="64251" y="14840"/>
                  </a:cubicBezTo>
                  <a:cubicBezTo>
                    <a:pt x="64251" y="14840"/>
                    <a:pt x="64251" y="14850"/>
                    <a:pt x="64251" y="14850"/>
                  </a:cubicBezTo>
                  <a:cubicBezTo>
                    <a:pt x="64251" y="14869"/>
                    <a:pt x="64251" y="14878"/>
                    <a:pt x="64260" y="14897"/>
                  </a:cubicBezTo>
                  <a:cubicBezTo>
                    <a:pt x="64260" y="14897"/>
                    <a:pt x="64251" y="14907"/>
                    <a:pt x="64251" y="14907"/>
                  </a:cubicBezTo>
                  <a:cubicBezTo>
                    <a:pt x="64246" y="14904"/>
                    <a:pt x="64242" y="14903"/>
                    <a:pt x="64239" y="14903"/>
                  </a:cubicBezTo>
                  <a:cubicBezTo>
                    <a:pt x="64232" y="14903"/>
                    <a:pt x="64232" y="14912"/>
                    <a:pt x="64232" y="14926"/>
                  </a:cubicBezTo>
                  <a:lnTo>
                    <a:pt x="64194" y="14916"/>
                  </a:lnTo>
                  <a:lnTo>
                    <a:pt x="64194" y="14916"/>
                  </a:lnTo>
                  <a:cubicBezTo>
                    <a:pt x="64194" y="14916"/>
                    <a:pt x="64204" y="14926"/>
                    <a:pt x="64204" y="14926"/>
                  </a:cubicBezTo>
                  <a:cubicBezTo>
                    <a:pt x="64204" y="14935"/>
                    <a:pt x="64204" y="14944"/>
                    <a:pt x="64204" y="14944"/>
                  </a:cubicBezTo>
                  <a:cubicBezTo>
                    <a:pt x="64204" y="14954"/>
                    <a:pt x="64194" y="14954"/>
                    <a:pt x="64185" y="14954"/>
                  </a:cubicBezTo>
                  <a:cubicBezTo>
                    <a:pt x="64166" y="14954"/>
                    <a:pt x="64147" y="14944"/>
                    <a:pt x="64128" y="14944"/>
                  </a:cubicBezTo>
                  <a:cubicBezTo>
                    <a:pt x="64128" y="14926"/>
                    <a:pt x="64109" y="14926"/>
                    <a:pt x="64090" y="14916"/>
                  </a:cubicBezTo>
                  <a:lnTo>
                    <a:pt x="64090" y="14916"/>
                  </a:lnTo>
                  <a:cubicBezTo>
                    <a:pt x="64099" y="14944"/>
                    <a:pt x="64090" y="14954"/>
                    <a:pt x="64071" y="14973"/>
                  </a:cubicBezTo>
                  <a:cubicBezTo>
                    <a:pt x="64118" y="14982"/>
                    <a:pt x="64099" y="15011"/>
                    <a:pt x="64099" y="15039"/>
                  </a:cubicBezTo>
                  <a:lnTo>
                    <a:pt x="64109" y="15039"/>
                  </a:lnTo>
                  <a:cubicBezTo>
                    <a:pt x="64115" y="15027"/>
                    <a:pt x="64128" y="15019"/>
                    <a:pt x="64139" y="15019"/>
                  </a:cubicBezTo>
                  <a:cubicBezTo>
                    <a:pt x="64146" y="15019"/>
                    <a:pt x="64153" y="15022"/>
                    <a:pt x="64156" y="15030"/>
                  </a:cubicBezTo>
                  <a:cubicBezTo>
                    <a:pt x="64166" y="15034"/>
                    <a:pt x="64173" y="15037"/>
                    <a:pt x="64180" y="15037"/>
                  </a:cubicBezTo>
                  <a:cubicBezTo>
                    <a:pt x="64187" y="15037"/>
                    <a:pt x="64194" y="15034"/>
                    <a:pt x="64204" y="15030"/>
                  </a:cubicBezTo>
                  <a:lnTo>
                    <a:pt x="64213" y="15030"/>
                  </a:lnTo>
                  <a:cubicBezTo>
                    <a:pt x="64223" y="15039"/>
                    <a:pt x="64223" y="15039"/>
                    <a:pt x="64232" y="15049"/>
                  </a:cubicBezTo>
                  <a:lnTo>
                    <a:pt x="64194" y="15049"/>
                  </a:lnTo>
                  <a:lnTo>
                    <a:pt x="64194" y="15077"/>
                  </a:lnTo>
                  <a:lnTo>
                    <a:pt x="64137" y="15077"/>
                  </a:lnTo>
                  <a:cubicBezTo>
                    <a:pt x="64123" y="15072"/>
                    <a:pt x="64109" y="15070"/>
                    <a:pt x="64095" y="15070"/>
                  </a:cubicBezTo>
                  <a:cubicBezTo>
                    <a:pt x="64081" y="15070"/>
                    <a:pt x="64066" y="15072"/>
                    <a:pt x="64052" y="15077"/>
                  </a:cubicBezTo>
                  <a:lnTo>
                    <a:pt x="64043" y="15077"/>
                  </a:lnTo>
                  <a:cubicBezTo>
                    <a:pt x="64036" y="15075"/>
                    <a:pt x="64028" y="15073"/>
                    <a:pt x="64022" y="15073"/>
                  </a:cubicBezTo>
                  <a:cubicBezTo>
                    <a:pt x="64001" y="15073"/>
                    <a:pt x="63984" y="15084"/>
                    <a:pt x="63976" y="15105"/>
                  </a:cubicBezTo>
                  <a:lnTo>
                    <a:pt x="63957" y="15105"/>
                  </a:lnTo>
                  <a:cubicBezTo>
                    <a:pt x="63948" y="15105"/>
                    <a:pt x="63939" y="15115"/>
                    <a:pt x="63939" y="15124"/>
                  </a:cubicBezTo>
                  <a:cubicBezTo>
                    <a:pt x="63939" y="15134"/>
                    <a:pt x="63920" y="15134"/>
                    <a:pt x="63920" y="15134"/>
                  </a:cubicBezTo>
                  <a:cubicBezTo>
                    <a:pt x="63910" y="15134"/>
                    <a:pt x="63910" y="15124"/>
                    <a:pt x="63910" y="15124"/>
                  </a:cubicBezTo>
                  <a:cubicBezTo>
                    <a:pt x="63920" y="15105"/>
                    <a:pt x="63910" y="15096"/>
                    <a:pt x="63901" y="15077"/>
                  </a:cubicBezTo>
                  <a:cubicBezTo>
                    <a:pt x="63891" y="15068"/>
                    <a:pt x="63891" y="15058"/>
                    <a:pt x="63882" y="15049"/>
                  </a:cubicBezTo>
                  <a:lnTo>
                    <a:pt x="63872" y="15049"/>
                  </a:lnTo>
                  <a:cubicBezTo>
                    <a:pt x="63853" y="15049"/>
                    <a:pt x="63844" y="15039"/>
                    <a:pt x="63844" y="15020"/>
                  </a:cubicBezTo>
                  <a:cubicBezTo>
                    <a:pt x="63844" y="15011"/>
                    <a:pt x="63853" y="14992"/>
                    <a:pt x="63872" y="14992"/>
                  </a:cubicBezTo>
                  <a:cubicBezTo>
                    <a:pt x="63872" y="14992"/>
                    <a:pt x="63882" y="14992"/>
                    <a:pt x="63882" y="14982"/>
                  </a:cubicBezTo>
                  <a:lnTo>
                    <a:pt x="63891" y="14982"/>
                  </a:lnTo>
                  <a:lnTo>
                    <a:pt x="63863" y="14963"/>
                  </a:lnTo>
                  <a:lnTo>
                    <a:pt x="63891" y="14954"/>
                  </a:lnTo>
                  <a:lnTo>
                    <a:pt x="63891" y="14944"/>
                  </a:lnTo>
                  <a:lnTo>
                    <a:pt x="63872" y="14935"/>
                  </a:lnTo>
                  <a:cubicBezTo>
                    <a:pt x="63882" y="14935"/>
                    <a:pt x="63901" y="14926"/>
                    <a:pt x="63910" y="14926"/>
                  </a:cubicBezTo>
                  <a:cubicBezTo>
                    <a:pt x="63939" y="14916"/>
                    <a:pt x="63957" y="14907"/>
                    <a:pt x="63976" y="14907"/>
                  </a:cubicBezTo>
                  <a:cubicBezTo>
                    <a:pt x="63995" y="14897"/>
                    <a:pt x="64005" y="14897"/>
                    <a:pt x="64024" y="14888"/>
                  </a:cubicBezTo>
                  <a:cubicBezTo>
                    <a:pt x="64033" y="14888"/>
                    <a:pt x="64052" y="14888"/>
                    <a:pt x="64062" y="14897"/>
                  </a:cubicBezTo>
                  <a:lnTo>
                    <a:pt x="64118" y="14897"/>
                  </a:lnTo>
                  <a:cubicBezTo>
                    <a:pt x="64137" y="14888"/>
                    <a:pt x="64147" y="14888"/>
                    <a:pt x="64156" y="14878"/>
                  </a:cubicBezTo>
                  <a:cubicBezTo>
                    <a:pt x="64166" y="14869"/>
                    <a:pt x="64175" y="14869"/>
                    <a:pt x="64185" y="14859"/>
                  </a:cubicBezTo>
                  <a:cubicBezTo>
                    <a:pt x="64187" y="14857"/>
                    <a:pt x="64190" y="14855"/>
                    <a:pt x="64193" y="14855"/>
                  </a:cubicBezTo>
                  <a:cubicBezTo>
                    <a:pt x="64199" y="14855"/>
                    <a:pt x="64204" y="14862"/>
                    <a:pt x="64204" y="14869"/>
                  </a:cubicBezTo>
                  <a:cubicBezTo>
                    <a:pt x="64204" y="14869"/>
                    <a:pt x="64213" y="14878"/>
                    <a:pt x="64213" y="14878"/>
                  </a:cubicBezTo>
                  <a:cubicBezTo>
                    <a:pt x="64213" y="14869"/>
                    <a:pt x="64223" y="14869"/>
                    <a:pt x="64223" y="14859"/>
                  </a:cubicBezTo>
                  <a:cubicBezTo>
                    <a:pt x="64232" y="14859"/>
                    <a:pt x="64232" y="14850"/>
                    <a:pt x="64241" y="14840"/>
                  </a:cubicBezTo>
                  <a:cubicBezTo>
                    <a:pt x="64241" y="14840"/>
                    <a:pt x="64241" y="14836"/>
                    <a:pt x="64244" y="14836"/>
                  </a:cubicBezTo>
                  <a:close/>
                  <a:moveTo>
                    <a:pt x="12608" y="15124"/>
                  </a:moveTo>
                  <a:cubicBezTo>
                    <a:pt x="12608" y="15143"/>
                    <a:pt x="12598" y="15143"/>
                    <a:pt x="12579" y="15143"/>
                  </a:cubicBezTo>
                  <a:lnTo>
                    <a:pt x="12608" y="15124"/>
                  </a:lnTo>
                  <a:close/>
                  <a:moveTo>
                    <a:pt x="12314" y="15124"/>
                  </a:moveTo>
                  <a:cubicBezTo>
                    <a:pt x="12324" y="15124"/>
                    <a:pt x="12324" y="15124"/>
                    <a:pt x="12333" y="15134"/>
                  </a:cubicBezTo>
                  <a:cubicBezTo>
                    <a:pt x="12324" y="15143"/>
                    <a:pt x="12314" y="15153"/>
                    <a:pt x="12305" y="15153"/>
                  </a:cubicBezTo>
                  <a:cubicBezTo>
                    <a:pt x="12314" y="15143"/>
                    <a:pt x="12305" y="15143"/>
                    <a:pt x="12305" y="15134"/>
                  </a:cubicBezTo>
                  <a:cubicBezTo>
                    <a:pt x="12305" y="15134"/>
                    <a:pt x="12305" y="15124"/>
                    <a:pt x="12305" y="15124"/>
                  </a:cubicBezTo>
                  <a:close/>
                  <a:moveTo>
                    <a:pt x="12911" y="15115"/>
                  </a:moveTo>
                  <a:cubicBezTo>
                    <a:pt x="12911" y="15115"/>
                    <a:pt x="12920" y="15124"/>
                    <a:pt x="12920" y="15124"/>
                  </a:cubicBezTo>
                  <a:cubicBezTo>
                    <a:pt x="12920" y="15134"/>
                    <a:pt x="12930" y="15143"/>
                    <a:pt x="12930" y="15153"/>
                  </a:cubicBezTo>
                  <a:lnTo>
                    <a:pt x="12901" y="15124"/>
                  </a:lnTo>
                  <a:cubicBezTo>
                    <a:pt x="12901" y="15124"/>
                    <a:pt x="12911" y="15115"/>
                    <a:pt x="12911" y="15115"/>
                  </a:cubicBezTo>
                  <a:close/>
                  <a:moveTo>
                    <a:pt x="12863" y="15124"/>
                  </a:moveTo>
                  <a:lnTo>
                    <a:pt x="12901" y="15162"/>
                  </a:lnTo>
                  <a:cubicBezTo>
                    <a:pt x="12882" y="15162"/>
                    <a:pt x="12873" y="15153"/>
                    <a:pt x="12863" y="15124"/>
                  </a:cubicBezTo>
                  <a:close/>
                  <a:moveTo>
                    <a:pt x="61533" y="14858"/>
                  </a:moveTo>
                  <a:cubicBezTo>
                    <a:pt x="61536" y="14858"/>
                    <a:pt x="61540" y="14861"/>
                    <a:pt x="61544" y="14869"/>
                  </a:cubicBezTo>
                  <a:cubicBezTo>
                    <a:pt x="61553" y="14878"/>
                    <a:pt x="61553" y="14897"/>
                    <a:pt x="61544" y="14907"/>
                  </a:cubicBezTo>
                  <a:cubicBezTo>
                    <a:pt x="61525" y="14916"/>
                    <a:pt x="61515" y="14935"/>
                    <a:pt x="61506" y="14954"/>
                  </a:cubicBezTo>
                  <a:cubicBezTo>
                    <a:pt x="61506" y="14973"/>
                    <a:pt x="61506" y="14973"/>
                    <a:pt x="61487" y="14973"/>
                  </a:cubicBezTo>
                  <a:lnTo>
                    <a:pt x="61478" y="14973"/>
                  </a:lnTo>
                  <a:cubicBezTo>
                    <a:pt x="61478" y="14982"/>
                    <a:pt x="61478" y="14982"/>
                    <a:pt x="61478" y="14992"/>
                  </a:cubicBezTo>
                  <a:cubicBezTo>
                    <a:pt x="61487" y="14992"/>
                    <a:pt x="61487" y="15001"/>
                    <a:pt x="61487" y="15001"/>
                  </a:cubicBezTo>
                  <a:cubicBezTo>
                    <a:pt x="61487" y="15011"/>
                    <a:pt x="61478" y="15011"/>
                    <a:pt x="61468" y="15011"/>
                  </a:cubicBezTo>
                  <a:cubicBezTo>
                    <a:pt x="61468" y="15011"/>
                    <a:pt x="61459" y="15011"/>
                    <a:pt x="61449" y="15001"/>
                  </a:cubicBezTo>
                  <a:cubicBezTo>
                    <a:pt x="61449" y="15001"/>
                    <a:pt x="61449" y="14992"/>
                    <a:pt x="61449" y="14992"/>
                  </a:cubicBezTo>
                  <a:cubicBezTo>
                    <a:pt x="61449" y="14973"/>
                    <a:pt x="61449" y="14954"/>
                    <a:pt x="61449" y="14935"/>
                  </a:cubicBezTo>
                  <a:cubicBezTo>
                    <a:pt x="61430" y="14944"/>
                    <a:pt x="61421" y="14954"/>
                    <a:pt x="61430" y="14973"/>
                  </a:cubicBezTo>
                  <a:cubicBezTo>
                    <a:pt x="61421" y="14992"/>
                    <a:pt x="61421" y="15011"/>
                    <a:pt x="61402" y="15020"/>
                  </a:cubicBezTo>
                  <a:lnTo>
                    <a:pt x="61430" y="15039"/>
                  </a:lnTo>
                  <a:cubicBezTo>
                    <a:pt x="61411" y="15039"/>
                    <a:pt x="61383" y="15049"/>
                    <a:pt x="61364" y="15049"/>
                  </a:cubicBezTo>
                  <a:cubicBezTo>
                    <a:pt x="61345" y="15058"/>
                    <a:pt x="61336" y="15077"/>
                    <a:pt x="61336" y="15096"/>
                  </a:cubicBezTo>
                  <a:cubicBezTo>
                    <a:pt x="61326" y="15134"/>
                    <a:pt x="61307" y="15143"/>
                    <a:pt x="61279" y="15153"/>
                  </a:cubicBezTo>
                  <a:lnTo>
                    <a:pt x="61260" y="15153"/>
                  </a:lnTo>
                  <a:cubicBezTo>
                    <a:pt x="61260" y="15143"/>
                    <a:pt x="61250" y="15143"/>
                    <a:pt x="61241" y="15143"/>
                  </a:cubicBezTo>
                  <a:cubicBezTo>
                    <a:pt x="61231" y="15153"/>
                    <a:pt x="61222" y="15153"/>
                    <a:pt x="61213" y="15162"/>
                  </a:cubicBezTo>
                  <a:cubicBezTo>
                    <a:pt x="61203" y="15162"/>
                    <a:pt x="61194" y="15162"/>
                    <a:pt x="61194" y="15153"/>
                  </a:cubicBezTo>
                  <a:cubicBezTo>
                    <a:pt x="61184" y="15143"/>
                    <a:pt x="61184" y="15134"/>
                    <a:pt x="61175" y="15124"/>
                  </a:cubicBezTo>
                  <a:cubicBezTo>
                    <a:pt x="61175" y="15124"/>
                    <a:pt x="61175" y="15115"/>
                    <a:pt x="61175" y="15115"/>
                  </a:cubicBezTo>
                  <a:cubicBezTo>
                    <a:pt x="61175" y="15105"/>
                    <a:pt x="61184" y="15096"/>
                    <a:pt x="61194" y="15086"/>
                  </a:cubicBezTo>
                  <a:lnTo>
                    <a:pt x="61194" y="15096"/>
                  </a:lnTo>
                  <a:lnTo>
                    <a:pt x="61222" y="15105"/>
                  </a:lnTo>
                  <a:cubicBezTo>
                    <a:pt x="61222" y="15096"/>
                    <a:pt x="61222" y="15096"/>
                    <a:pt x="61222" y="15096"/>
                  </a:cubicBezTo>
                  <a:cubicBezTo>
                    <a:pt x="61213" y="15077"/>
                    <a:pt x="61213" y="15077"/>
                    <a:pt x="61231" y="15068"/>
                  </a:cubicBezTo>
                  <a:cubicBezTo>
                    <a:pt x="61241" y="15068"/>
                    <a:pt x="61250" y="15058"/>
                    <a:pt x="61260" y="15049"/>
                  </a:cubicBezTo>
                  <a:cubicBezTo>
                    <a:pt x="61269" y="15039"/>
                    <a:pt x="61279" y="15039"/>
                    <a:pt x="61288" y="15030"/>
                  </a:cubicBezTo>
                  <a:lnTo>
                    <a:pt x="61288" y="15039"/>
                  </a:lnTo>
                  <a:cubicBezTo>
                    <a:pt x="61279" y="15058"/>
                    <a:pt x="61260" y="15077"/>
                    <a:pt x="61241" y="15105"/>
                  </a:cubicBezTo>
                  <a:lnTo>
                    <a:pt x="61250" y="15105"/>
                  </a:lnTo>
                  <a:cubicBezTo>
                    <a:pt x="61250" y="15105"/>
                    <a:pt x="61260" y="15096"/>
                    <a:pt x="61260" y="15086"/>
                  </a:cubicBezTo>
                  <a:cubicBezTo>
                    <a:pt x="61298" y="15039"/>
                    <a:pt x="61345" y="14992"/>
                    <a:pt x="61402" y="14954"/>
                  </a:cubicBezTo>
                  <a:cubicBezTo>
                    <a:pt x="61440" y="14926"/>
                    <a:pt x="61478" y="14897"/>
                    <a:pt x="61525" y="14869"/>
                  </a:cubicBezTo>
                  <a:cubicBezTo>
                    <a:pt x="61525" y="14863"/>
                    <a:pt x="61528" y="14858"/>
                    <a:pt x="61533" y="14858"/>
                  </a:cubicBezTo>
                  <a:close/>
                  <a:moveTo>
                    <a:pt x="64185" y="15124"/>
                  </a:moveTo>
                  <a:cubicBezTo>
                    <a:pt x="64194" y="15134"/>
                    <a:pt x="64194" y="15143"/>
                    <a:pt x="64204" y="15162"/>
                  </a:cubicBezTo>
                  <a:cubicBezTo>
                    <a:pt x="64204" y="15162"/>
                    <a:pt x="64194" y="15162"/>
                    <a:pt x="64194" y="15172"/>
                  </a:cubicBezTo>
                  <a:cubicBezTo>
                    <a:pt x="64185" y="15172"/>
                    <a:pt x="64185" y="15162"/>
                    <a:pt x="64185" y="15162"/>
                  </a:cubicBezTo>
                  <a:cubicBezTo>
                    <a:pt x="64185" y="15153"/>
                    <a:pt x="64185" y="15134"/>
                    <a:pt x="64185" y="15124"/>
                  </a:cubicBezTo>
                  <a:close/>
                  <a:moveTo>
                    <a:pt x="11719" y="15079"/>
                  </a:moveTo>
                  <a:cubicBezTo>
                    <a:pt x="11720" y="15079"/>
                    <a:pt x="11723" y="15082"/>
                    <a:pt x="11728" y="15086"/>
                  </a:cubicBezTo>
                  <a:cubicBezTo>
                    <a:pt x="11718" y="15096"/>
                    <a:pt x="11709" y="15096"/>
                    <a:pt x="11709" y="15105"/>
                  </a:cubicBezTo>
                  <a:lnTo>
                    <a:pt x="11709" y="15115"/>
                  </a:lnTo>
                  <a:cubicBezTo>
                    <a:pt x="11709" y="15115"/>
                    <a:pt x="11709" y="15124"/>
                    <a:pt x="11709" y="15124"/>
                  </a:cubicBezTo>
                  <a:cubicBezTo>
                    <a:pt x="11699" y="15124"/>
                    <a:pt x="11699" y="15134"/>
                    <a:pt x="11699" y="15134"/>
                  </a:cubicBezTo>
                  <a:cubicBezTo>
                    <a:pt x="11699" y="15143"/>
                    <a:pt x="11699" y="15153"/>
                    <a:pt x="11699" y="15153"/>
                  </a:cubicBezTo>
                  <a:cubicBezTo>
                    <a:pt x="11699" y="15162"/>
                    <a:pt x="11699" y="15172"/>
                    <a:pt x="11699" y="15172"/>
                  </a:cubicBezTo>
                  <a:cubicBezTo>
                    <a:pt x="11699" y="15172"/>
                    <a:pt x="11690" y="15181"/>
                    <a:pt x="11680" y="15181"/>
                  </a:cubicBezTo>
                  <a:lnTo>
                    <a:pt x="11661" y="15096"/>
                  </a:lnTo>
                  <a:lnTo>
                    <a:pt x="11671" y="15096"/>
                  </a:lnTo>
                  <a:cubicBezTo>
                    <a:pt x="11690" y="15096"/>
                    <a:pt x="11699" y="15096"/>
                    <a:pt x="11709" y="15086"/>
                  </a:cubicBezTo>
                  <a:lnTo>
                    <a:pt x="11718" y="15086"/>
                  </a:lnTo>
                  <a:cubicBezTo>
                    <a:pt x="11718" y="15082"/>
                    <a:pt x="11718" y="15079"/>
                    <a:pt x="11719" y="15079"/>
                  </a:cubicBezTo>
                  <a:close/>
                  <a:moveTo>
                    <a:pt x="12409" y="15172"/>
                  </a:moveTo>
                  <a:lnTo>
                    <a:pt x="12390" y="15181"/>
                  </a:lnTo>
                  <a:lnTo>
                    <a:pt x="12390" y="15172"/>
                  </a:lnTo>
                  <a:close/>
                  <a:moveTo>
                    <a:pt x="12828" y="15165"/>
                  </a:moveTo>
                  <a:cubicBezTo>
                    <a:pt x="12835" y="15165"/>
                    <a:pt x="12840" y="15167"/>
                    <a:pt x="12845" y="15172"/>
                  </a:cubicBezTo>
                  <a:cubicBezTo>
                    <a:pt x="12826" y="15172"/>
                    <a:pt x="12826" y="15181"/>
                    <a:pt x="12835" y="15191"/>
                  </a:cubicBezTo>
                  <a:lnTo>
                    <a:pt x="12797" y="15172"/>
                  </a:lnTo>
                  <a:cubicBezTo>
                    <a:pt x="12811" y="15167"/>
                    <a:pt x="12821" y="15165"/>
                    <a:pt x="12828" y="15165"/>
                  </a:cubicBezTo>
                  <a:close/>
                  <a:moveTo>
                    <a:pt x="65207" y="15172"/>
                  </a:moveTo>
                  <a:lnTo>
                    <a:pt x="65207" y="15172"/>
                  </a:lnTo>
                  <a:cubicBezTo>
                    <a:pt x="65200" y="15186"/>
                    <a:pt x="65193" y="15194"/>
                    <a:pt x="65182" y="15194"/>
                  </a:cubicBezTo>
                  <a:cubicBezTo>
                    <a:pt x="65179" y="15194"/>
                    <a:pt x="65174" y="15193"/>
                    <a:pt x="65169" y="15191"/>
                  </a:cubicBezTo>
                  <a:lnTo>
                    <a:pt x="65207" y="15172"/>
                  </a:lnTo>
                  <a:close/>
                  <a:moveTo>
                    <a:pt x="12769" y="15162"/>
                  </a:moveTo>
                  <a:cubicBezTo>
                    <a:pt x="12769" y="15181"/>
                    <a:pt x="12759" y="15191"/>
                    <a:pt x="12740" y="15200"/>
                  </a:cubicBezTo>
                  <a:cubicBezTo>
                    <a:pt x="12740" y="15181"/>
                    <a:pt x="12750" y="15162"/>
                    <a:pt x="12769" y="15162"/>
                  </a:cubicBezTo>
                  <a:close/>
                  <a:moveTo>
                    <a:pt x="12826" y="15200"/>
                  </a:moveTo>
                  <a:lnTo>
                    <a:pt x="12826" y="15210"/>
                  </a:lnTo>
                  <a:cubicBezTo>
                    <a:pt x="12826" y="15219"/>
                    <a:pt x="12816" y="15219"/>
                    <a:pt x="12807" y="15219"/>
                  </a:cubicBezTo>
                  <a:lnTo>
                    <a:pt x="12826" y="15200"/>
                  </a:lnTo>
                  <a:close/>
                  <a:moveTo>
                    <a:pt x="12968" y="15200"/>
                  </a:moveTo>
                  <a:cubicBezTo>
                    <a:pt x="12958" y="15219"/>
                    <a:pt x="12949" y="15219"/>
                    <a:pt x="12930" y="15219"/>
                  </a:cubicBezTo>
                  <a:lnTo>
                    <a:pt x="12911" y="15219"/>
                  </a:lnTo>
                  <a:cubicBezTo>
                    <a:pt x="12901" y="15219"/>
                    <a:pt x="12901" y="15219"/>
                    <a:pt x="12892" y="15210"/>
                  </a:cubicBezTo>
                  <a:cubicBezTo>
                    <a:pt x="12901" y="15210"/>
                    <a:pt x="12901" y="15200"/>
                    <a:pt x="12911" y="15200"/>
                  </a:cubicBezTo>
                  <a:close/>
                  <a:moveTo>
                    <a:pt x="13337" y="15200"/>
                  </a:moveTo>
                  <a:lnTo>
                    <a:pt x="13318" y="15219"/>
                  </a:lnTo>
                  <a:cubicBezTo>
                    <a:pt x="13318" y="15200"/>
                    <a:pt x="13327" y="15200"/>
                    <a:pt x="13337" y="15200"/>
                  </a:cubicBezTo>
                  <a:close/>
                  <a:moveTo>
                    <a:pt x="11794" y="15200"/>
                  </a:moveTo>
                  <a:lnTo>
                    <a:pt x="11794" y="15228"/>
                  </a:lnTo>
                  <a:cubicBezTo>
                    <a:pt x="11784" y="15228"/>
                    <a:pt x="11784" y="15210"/>
                    <a:pt x="11794" y="15200"/>
                  </a:cubicBezTo>
                  <a:close/>
                  <a:moveTo>
                    <a:pt x="11699" y="15200"/>
                  </a:moveTo>
                  <a:cubicBezTo>
                    <a:pt x="11699" y="15210"/>
                    <a:pt x="11699" y="15219"/>
                    <a:pt x="11699" y="15219"/>
                  </a:cubicBezTo>
                  <a:cubicBezTo>
                    <a:pt x="11699" y="15228"/>
                    <a:pt x="11699" y="15233"/>
                    <a:pt x="11697" y="15233"/>
                  </a:cubicBezTo>
                  <a:cubicBezTo>
                    <a:pt x="11694" y="15233"/>
                    <a:pt x="11690" y="15228"/>
                    <a:pt x="11680" y="15219"/>
                  </a:cubicBezTo>
                  <a:lnTo>
                    <a:pt x="11699" y="15200"/>
                  </a:lnTo>
                  <a:close/>
                  <a:moveTo>
                    <a:pt x="11747" y="15210"/>
                  </a:moveTo>
                  <a:cubicBezTo>
                    <a:pt x="11756" y="15219"/>
                    <a:pt x="11756" y="15219"/>
                    <a:pt x="11747" y="15238"/>
                  </a:cubicBezTo>
                  <a:lnTo>
                    <a:pt x="11747" y="15210"/>
                  </a:lnTo>
                  <a:close/>
                  <a:moveTo>
                    <a:pt x="63569" y="15200"/>
                  </a:moveTo>
                  <a:cubicBezTo>
                    <a:pt x="63569" y="15200"/>
                    <a:pt x="63579" y="15210"/>
                    <a:pt x="63588" y="15219"/>
                  </a:cubicBezTo>
                  <a:cubicBezTo>
                    <a:pt x="63579" y="15228"/>
                    <a:pt x="63569" y="15238"/>
                    <a:pt x="63569" y="15238"/>
                  </a:cubicBezTo>
                  <a:cubicBezTo>
                    <a:pt x="63560" y="15228"/>
                    <a:pt x="63550" y="15219"/>
                    <a:pt x="63550" y="15219"/>
                  </a:cubicBezTo>
                  <a:cubicBezTo>
                    <a:pt x="63550" y="15210"/>
                    <a:pt x="63560" y="15200"/>
                    <a:pt x="63569" y="15200"/>
                  </a:cubicBezTo>
                  <a:close/>
                  <a:moveTo>
                    <a:pt x="11728" y="15228"/>
                  </a:moveTo>
                  <a:lnTo>
                    <a:pt x="11728" y="15228"/>
                  </a:lnTo>
                  <a:cubicBezTo>
                    <a:pt x="11737" y="15238"/>
                    <a:pt x="11737" y="15238"/>
                    <a:pt x="11737" y="15247"/>
                  </a:cubicBezTo>
                  <a:cubicBezTo>
                    <a:pt x="11728" y="15247"/>
                    <a:pt x="11718" y="15238"/>
                    <a:pt x="11728" y="15228"/>
                  </a:cubicBezTo>
                  <a:close/>
                  <a:moveTo>
                    <a:pt x="13147" y="15228"/>
                  </a:moveTo>
                  <a:cubicBezTo>
                    <a:pt x="13147" y="15228"/>
                    <a:pt x="13157" y="15228"/>
                    <a:pt x="13157" y="15238"/>
                  </a:cubicBezTo>
                  <a:cubicBezTo>
                    <a:pt x="13157" y="15238"/>
                    <a:pt x="13147" y="15247"/>
                    <a:pt x="13147" y="15247"/>
                  </a:cubicBezTo>
                  <a:cubicBezTo>
                    <a:pt x="13147" y="15247"/>
                    <a:pt x="13138" y="15247"/>
                    <a:pt x="13138" y="15238"/>
                  </a:cubicBezTo>
                  <a:cubicBezTo>
                    <a:pt x="13138" y="15238"/>
                    <a:pt x="13147" y="15228"/>
                    <a:pt x="13147" y="15228"/>
                  </a:cubicBezTo>
                  <a:close/>
                  <a:moveTo>
                    <a:pt x="61081" y="15130"/>
                  </a:moveTo>
                  <a:cubicBezTo>
                    <a:pt x="61084" y="15130"/>
                    <a:pt x="61087" y="15131"/>
                    <a:pt x="61089" y="15134"/>
                  </a:cubicBezTo>
                  <a:cubicBezTo>
                    <a:pt x="61099" y="15134"/>
                    <a:pt x="61108" y="15143"/>
                    <a:pt x="61118" y="15153"/>
                  </a:cubicBezTo>
                  <a:cubicBezTo>
                    <a:pt x="61127" y="15172"/>
                    <a:pt x="61137" y="15191"/>
                    <a:pt x="61137" y="15219"/>
                  </a:cubicBezTo>
                  <a:cubicBezTo>
                    <a:pt x="61146" y="15228"/>
                    <a:pt x="61137" y="15238"/>
                    <a:pt x="61118" y="15238"/>
                  </a:cubicBezTo>
                  <a:cubicBezTo>
                    <a:pt x="61118" y="15238"/>
                    <a:pt x="61108" y="15247"/>
                    <a:pt x="61099" y="15247"/>
                  </a:cubicBezTo>
                  <a:cubicBezTo>
                    <a:pt x="61071" y="15247"/>
                    <a:pt x="61071" y="15247"/>
                    <a:pt x="61061" y="15219"/>
                  </a:cubicBezTo>
                  <a:cubicBezTo>
                    <a:pt x="61052" y="15210"/>
                    <a:pt x="61042" y="15200"/>
                    <a:pt x="61033" y="15200"/>
                  </a:cubicBezTo>
                  <a:cubicBezTo>
                    <a:pt x="61052" y="15181"/>
                    <a:pt x="61061" y="15162"/>
                    <a:pt x="61071" y="15143"/>
                  </a:cubicBezTo>
                  <a:cubicBezTo>
                    <a:pt x="61071" y="15137"/>
                    <a:pt x="61075" y="15130"/>
                    <a:pt x="61081" y="15130"/>
                  </a:cubicBezTo>
                  <a:close/>
                  <a:moveTo>
                    <a:pt x="13261" y="15257"/>
                  </a:moveTo>
                  <a:cubicBezTo>
                    <a:pt x="13256" y="15262"/>
                    <a:pt x="13254" y="15264"/>
                    <a:pt x="13252" y="15264"/>
                  </a:cubicBezTo>
                  <a:cubicBezTo>
                    <a:pt x="13249" y="15264"/>
                    <a:pt x="13247" y="15262"/>
                    <a:pt x="13242" y="15257"/>
                  </a:cubicBezTo>
                  <a:close/>
                  <a:moveTo>
                    <a:pt x="11775" y="15257"/>
                  </a:moveTo>
                  <a:lnTo>
                    <a:pt x="11775" y="15266"/>
                  </a:lnTo>
                  <a:lnTo>
                    <a:pt x="11756" y="15266"/>
                  </a:lnTo>
                  <a:cubicBezTo>
                    <a:pt x="11765" y="15257"/>
                    <a:pt x="11765" y="15257"/>
                    <a:pt x="11775" y="15257"/>
                  </a:cubicBezTo>
                  <a:close/>
                  <a:moveTo>
                    <a:pt x="12362" y="15247"/>
                  </a:moveTo>
                  <a:cubicBezTo>
                    <a:pt x="12362" y="15247"/>
                    <a:pt x="12362" y="15247"/>
                    <a:pt x="12371" y="15257"/>
                  </a:cubicBezTo>
                  <a:cubicBezTo>
                    <a:pt x="12362" y="15257"/>
                    <a:pt x="12362" y="15257"/>
                    <a:pt x="12362" y="15266"/>
                  </a:cubicBezTo>
                  <a:cubicBezTo>
                    <a:pt x="12352" y="15266"/>
                    <a:pt x="12352" y="15257"/>
                    <a:pt x="12352" y="15257"/>
                  </a:cubicBezTo>
                  <a:lnTo>
                    <a:pt x="12343" y="15257"/>
                  </a:lnTo>
                  <a:cubicBezTo>
                    <a:pt x="12352" y="15247"/>
                    <a:pt x="12352" y="15247"/>
                    <a:pt x="12362" y="15247"/>
                  </a:cubicBezTo>
                  <a:close/>
                  <a:moveTo>
                    <a:pt x="13166" y="15247"/>
                  </a:moveTo>
                  <a:lnTo>
                    <a:pt x="13166" y="15257"/>
                  </a:lnTo>
                  <a:lnTo>
                    <a:pt x="13147" y="15266"/>
                  </a:lnTo>
                  <a:lnTo>
                    <a:pt x="13138" y="15266"/>
                  </a:lnTo>
                  <a:lnTo>
                    <a:pt x="13166" y="15247"/>
                  </a:lnTo>
                  <a:close/>
                  <a:moveTo>
                    <a:pt x="61288" y="15238"/>
                  </a:moveTo>
                  <a:cubicBezTo>
                    <a:pt x="61298" y="15247"/>
                    <a:pt x="61288" y="15257"/>
                    <a:pt x="61279" y="15266"/>
                  </a:cubicBezTo>
                  <a:lnTo>
                    <a:pt x="61269" y="15266"/>
                  </a:lnTo>
                  <a:cubicBezTo>
                    <a:pt x="61269" y="15257"/>
                    <a:pt x="61279" y="15247"/>
                    <a:pt x="61288" y="15238"/>
                  </a:cubicBezTo>
                  <a:close/>
                  <a:moveTo>
                    <a:pt x="63115" y="15238"/>
                  </a:moveTo>
                  <a:lnTo>
                    <a:pt x="63106" y="15266"/>
                  </a:lnTo>
                  <a:lnTo>
                    <a:pt x="63106" y="15238"/>
                  </a:lnTo>
                  <a:close/>
                  <a:moveTo>
                    <a:pt x="60354" y="15253"/>
                  </a:moveTo>
                  <a:cubicBezTo>
                    <a:pt x="60359" y="15253"/>
                    <a:pt x="60365" y="15254"/>
                    <a:pt x="60370" y="15257"/>
                  </a:cubicBezTo>
                  <a:cubicBezTo>
                    <a:pt x="60370" y="15266"/>
                    <a:pt x="60370" y="15266"/>
                    <a:pt x="60361" y="15266"/>
                  </a:cubicBezTo>
                  <a:cubicBezTo>
                    <a:pt x="60356" y="15271"/>
                    <a:pt x="60349" y="15273"/>
                    <a:pt x="60342" y="15273"/>
                  </a:cubicBezTo>
                  <a:cubicBezTo>
                    <a:pt x="60335" y="15273"/>
                    <a:pt x="60328" y="15271"/>
                    <a:pt x="60323" y="15266"/>
                  </a:cubicBezTo>
                  <a:cubicBezTo>
                    <a:pt x="60329" y="15260"/>
                    <a:pt x="60341" y="15253"/>
                    <a:pt x="60354" y="15253"/>
                  </a:cubicBezTo>
                  <a:close/>
                  <a:moveTo>
                    <a:pt x="62822" y="15247"/>
                  </a:moveTo>
                  <a:cubicBezTo>
                    <a:pt x="62812" y="15257"/>
                    <a:pt x="62812" y="15266"/>
                    <a:pt x="62803" y="15276"/>
                  </a:cubicBezTo>
                  <a:lnTo>
                    <a:pt x="62774" y="15257"/>
                  </a:lnTo>
                  <a:cubicBezTo>
                    <a:pt x="62793" y="15257"/>
                    <a:pt x="62803" y="15247"/>
                    <a:pt x="62822" y="15247"/>
                  </a:cubicBezTo>
                  <a:close/>
                  <a:moveTo>
                    <a:pt x="12740" y="15276"/>
                  </a:moveTo>
                  <a:lnTo>
                    <a:pt x="12769" y="15285"/>
                  </a:lnTo>
                  <a:cubicBezTo>
                    <a:pt x="12759" y="15285"/>
                    <a:pt x="12750" y="15285"/>
                    <a:pt x="12740" y="15276"/>
                  </a:cubicBezTo>
                  <a:close/>
                  <a:moveTo>
                    <a:pt x="63134" y="15210"/>
                  </a:moveTo>
                  <a:cubicBezTo>
                    <a:pt x="63143" y="15210"/>
                    <a:pt x="63153" y="15210"/>
                    <a:pt x="63162" y="15219"/>
                  </a:cubicBezTo>
                  <a:cubicBezTo>
                    <a:pt x="63191" y="15228"/>
                    <a:pt x="63191" y="15238"/>
                    <a:pt x="63172" y="15257"/>
                  </a:cubicBezTo>
                  <a:cubicBezTo>
                    <a:pt x="63162" y="15266"/>
                    <a:pt x="63162" y="15276"/>
                    <a:pt x="63153" y="15285"/>
                  </a:cubicBezTo>
                  <a:lnTo>
                    <a:pt x="63153" y="15276"/>
                  </a:lnTo>
                  <a:cubicBezTo>
                    <a:pt x="63153" y="15266"/>
                    <a:pt x="63153" y="15266"/>
                    <a:pt x="63143" y="15257"/>
                  </a:cubicBezTo>
                  <a:cubicBezTo>
                    <a:pt x="63143" y="15247"/>
                    <a:pt x="63143" y="15238"/>
                    <a:pt x="63134" y="15238"/>
                  </a:cubicBezTo>
                  <a:cubicBezTo>
                    <a:pt x="63125" y="15228"/>
                    <a:pt x="63125" y="15228"/>
                    <a:pt x="63115" y="15219"/>
                  </a:cubicBezTo>
                  <a:cubicBezTo>
                    <a:pt x="63125" y="15219"/>
                    <a:pt x="63134" y="15210"/>
                    <a:pt x="63134" y="15210"/>
                  </a:cubicBezTo>
                  <a:close/>
                  <a:moveTo>
                    <a:pt x="63588" y="15257"/>
                  </a:moveTo>
                  <a:cubicBezTo>
                    <a:pt x="63598" y="15266"/>
                    <a:pt x="63598" y="15266"/>
                    <a:pt x="63598" y="15276"/>
                  </a:cubicBezTo>
                  <a:cubicBezTo>
                    <a:pt x="63598" y="15285"/>
                    <a:pt x="63588" y="15285"/>
                    <a:pt x="63579" y="15285"/>
                  </a:cubicBezTo>
                  <a:cubicBezTo>
                    <a:pt x="63569" y="15285"/>
                    <a:pt x="63560" y="15285"/>
                    <a:pt x="63541" y="15276"/>
                  </a:cubicBezTo>
                  <a:cubicBezTo>
                    <a:pt x="63550" y="15276"/>
                    <a:pt x="63560" y="15266"/>
                    <a:pt x="63569" y="15257"/>
                  </a:cubicBezTo>
                  <a:close/>
                  <a:moveTo>
                    <a:pt x="13128" y="15285"/>
                  </a:moveTo>
                  <a:cubicBezTo>
                    <a:pt x="13128" y="15285"/>
                    <a:pt x="13128" y="15295"/>
                    <a:pt x="13119" y="15295"/>
                  </a:cubicBezTo>
                  <a:lnTo>
                    <a:pt x="13110" y="15295"/>
                  </a:lnTo>
                  <a:lnTo>
                    <a:pt x="13128" y="15285"/>
                  </a:lnTo>
                  <a:close/>
                  <a:moveTo>
                    <a:pt x="12797" y="15247"/>
                  </a:moveTo>
                  <a:cubicBezTo>
                    <a:pt x="12807" y="15257"/>
                    <a:pt x="12816" y="15257"/>
                    <a:pt x="12826" y="15266"/>
                  </a:cubicBezTo>
                  <a:cubicBezTo>
                    <a:pt x="12826" y="15266"/>
                    <a:pt x="12826" y="15266"/>
                    <a:pt x="12826" y="15276"/>
                  </a:cubicBezTo>
                  <a:cubicBezTo>
                    <a:pt x="12826" y="15285"/>
                    <a:pt x="12816" y="15295"/>
                    <a:pt x="12816" y="15304"/>
                  </a:cubicBezTo>
                  <a:lnTo>
                    <a:pt x="12788" y="15295"/>
                  </a:lnTo>
                  <a:cubicBezTo>
                    <a:pt x="12788" y="15285"/>
                    <a:pt x="12797" y="15285"/>
                    <a:pt x="12807" y="15285"/>
                  </a:cubicBezTo>
                  <a:cubicBezTo>
                    <a:pt x="12807" y="15276"/>
                    <a:pt x="12816" y="15276"/>
                    <a:pt x="12816" y="15266"/>
                  </a:cubicBezTo>
                  <a:cubicBezTo>
                    <a:pt x="12807" y="15266"/>
                    <a:pt x="12797" y="15276"/>
                    <a:pt x="12788" y="15276"/>
                  </a:cubicBezTo>
                  <a:lnTo>
                    <a:pt x="12778" y="15276"/>
                  </a:lnTo>
                  <a:cubicBezTo>
                    <a:pt x="12778" y="15266"/>
                    <a:pt x="12778" y="15266"/>
                    <a:pt x="12778" y="15257"/>
                  </a:cubicBezTo>
                  <a:cubicBezTo>
                    <a:pt x="12778" y="15257"/>
                    <a:pt x="12788" y="15247"/>
                    <a:pt x="12797" y="15247"/>
                  </a:cubicBezTo>
                  <a:close/>
                  <a:moveTo>
                    <a:pt x="13062" y="15238"/>
                  </a:moveTo>
                  <a:cubicBezTo>
                    <a:pt x="13072" y="15238"/>
                    <a:pt x="13081" y="15247"/>
                    <a:pt x="13081" y="15257"/>
                  </a:cubicBezTo>
                  <a:cubicBezTo>
                    <a:pt x="13072" y="15276"/>
                    <a:pt x="13062" y="15285"/>
                    <a:pt x="13053" y="15304"/>
                  </a:cubicBezTo>
                  <a:cubicBezTo>
                    <a:pt x="13043" y="15304"/>
                    <a:pt x="13034" y="15304"/>
                    <a:pt x="13034" y="15295"/>
                  </a:cubicBezTo>
                  <a:lnTo>
                    <a:pt x="13053" y="15285"/>
                  </a:lnTo>
                  <a:lnTo>
                    <a:pt x="13043" y="15285"/>
                  </a:lnTo>
                  <a:cubicBezTo>
                    <a:pt x="13034" y="15285"/>
                    <a:pt x="13034" y="15285"/>
                    <a:pt x="13034" y="15276"/>
                  </a:cubicBezTo>
                  <a:cubicBezTo>
                    <a:pt x="13024" y="15276"/>
                    <a:pt x="13034" y="15266"/>
                    <a:pt x="13043" y="15266"/>
                  </a:cubicBezTo>
                  <a:cubicBezTo>
                    <a:pt x="13043" y="15266"/>
                    <a:pt x="13043" y="15257"/>
                    <a:pt x="13043" y="15257"/>
                  </a:cubicBezTo>
                  <a:cubicBezTo>
                    <a:pt x="13043" y="15247"/>
                    <a:pt x="13043" y="15247"/>
                    <a:pt x="13034" y="15238"/>
                  </a:cubicBezTo>
                  <a:close/>
                  <a:moveTo>
                    <a:pt x="13081" y="15285"/>
                  </a:moveTo>
                  <a:cubicBezTo>
                    <a:pt x="13091" y="15295"/>
                    <a:pt x="13091" y="15295"/>
                    <a:pt x="13091" y="15295"/>
                  </a:cubicBezTo>
                  <a:cubicBezTo>
                    <a:pt x="13081" y="15304"/>
                    <a:pt x="13081" y="15304"/>
                    <a:pt x="13072" y="15304"/>
                  </a:cubicBezTo>
                  <a:lnTo>
                    <a:pt x="13072" y="15295"/>
                  </a:lnTo>
                  <a:lnTo>
                    <a:pt x="13081" y="15285"/>
                  </a:lnTo>
                  <a:close/>
                  <a:moveTo>
                    <a:pt x="12703" y="15285"/>
                  </a:moveTo>
                  <a:cubicBezTo>
                    <a:pt x="12703" y="15285"/>
                    <a:pt x="12712" y="15295"/>
                    <a:pt x="12712" y="15295"/>
                  </a:cubicBezTo>
                  <a:cubicBezTo>
                    <a:pt x="12712" y="15304"/>
                    <a:pt x="12712" y="15304"/>
                    <a:pt x="12712" y="15314"/>
                  </a:cubicBezTo>
                  <a:cubicBezTo>
                    <a:pt x="12703" y="15314"/>
                    <a:pt x="12703" y="15295"/>
                    <a:pt x="12693" y="15295"/>
                  </a:cubicBezTo>
                  <a:cubicBezTo>
                    <a:pt x="12693" y="15295"/>
                    <a:pt x="12703" y="15285"/>
                    <a:pt x="12703" y="15285"/>
                  </a:cubicBezTo>
                  <a:close/>
                  <a:moveTo>
                    <a:pt x="61307" y="15285"/>
                  </a:moveTo>
                  <a:cubicBezTo>
                    <a:pt x="61317" y="15295"/>
                    <a:pt x="61326" y="15295"/>
                    <a:pt x="61326" y="15304"/>
                  </a:cubicBezTo>
                  <a:cubicBezTo>
                    <a:pt x="61317" y="15304"/>
                    <a:pt x="61317" y="15314"/>
                    <a:pt x="61317" y="15314"/>
                  </a:cubicBezTo>
                  <a:cubicBezTo>
                    <a:pt x="61307" y="15304"/>
                    <a:pt x="61307" y="15304"/>
                    <a:pt x="61298" y="15295"/>
                  </a:cubicBezTo>
                  <a:cubicBezTo>
                    <a:pt x="61307" y="15295"/>
                    <a:pt x="61307" y="15285"/>
                    <a:pt x="61307" y="15285"/>
                  </a:cubicBezTo>
                  <a:close/>
                  <a:moveTo>
                    <a:pt x="61989" y="15276"/>
                  </a:moveTo>
                  <a:cubicBezTo>
                    <a:pt x="61989" y="15285"/>
                    <a:pt x="61989" y="15304"/>
                    <a:pt x="61970" y="15314"/>
                  </a:cubicBezTo>
                  <a:cubicBezTo>
                    <a:pt x="61970" y="15285"/>
                    <a:pt x="61970" y="15276"/>
                    <a:pt x="61989" y="15276"/>
                  </a:cubicBezTo>
                  <a:close/>
                  <a:moveTo>
                    <a:pt x="12248" y="15295"/>
                  </a:moveTo>
                  <a:cubicBezTo>
                    <a:pt x="12248" y="15314"/>
                    <a:pt x="12239" y="15323"/>
                    <a:pt x="12229" y="15323"/>
                  </a:cubicBezTo>
                  <a:cubicBezTo>
                    <a:pt x="12210" y="15323"/>
                    <a:pt x="12201" y="15323"/>
                    <a:pt x="12191" y="15314"/>
                  </a:cubicBezTo>
                  <a:lnTo>
                    <a:pt x="12201" y="15314"/>
                  </a:lnTo>
                  <a:cubicBezTo>
                    <a:pt x="12210" y="15314"/>
                    <a:pt x="12229" y="15314"/>
                    <a:pt x="12229" y="15295"/>
                  </a:cubicBezTo>
                  <a:close/>
                  <a:moveTo>
                    <a:pt x="13095" y="15325"/>
                  </a:moveTo>
                  <a:cubicBezTo>
                    <a:pt x="13100" y="15325"/>
                    <a:pt x="13105" y="15328"/>
                    <a:pt x="13110" y="15333"/>
                  </a:cubicBezTo>
                  <a:lnTo>
                    <a:pt x="13081" y="15333"/>
                  </a:lnTo>
                  <a:cubicBezTo>
                    <a:pt x="13086" y="15328"/>
                    <a:pt x="13091" y="15325"/>
                    <a:pt x="13095" y="15325"/>
                  </a:cubicBezTo>
                  <a:close/>
                  <a:moveTo>
                    <a:pt x="61998" y="15314"/>
                  </a:moveTo>
                  <a:lnTo>
                    <a:pt x="62008" y="15323"/>
                  </a:lnTo>
                  <a:cubicBezTo>
                    <a:pt x="62008" y="15333"/>
                    <a:pt x="61998" y="15333"/>
                    <a:pt x="61998" y="15333"/>
                  </a:cubicBezTo>
                  <a:cubicBezTo>
                    <a:pt x="61989" y="15333"/>
                    <a:pt x="61989" y="15323"/>
                    <a:pt x="61989" y="15323"/>
                  </a:cubicBezTo>
                  <a:cubicBezTo>
                    <a:pt x="61989" y="15323"/>
                    <a:pt x="61998" y="15314"/>
                    <a:pt x="61998" y="15314"/>
                  </a:cubicBezTo>
                  <a:close/>
                  <a:moveTo>
                    <a:pt x="63901" y="15323"/>
                  </a:moveTo>
                  <a:lnTo>
                    <a:pt x="63901" y="15333"/>
                  </a:lnTo>
                  <a:lnTo>
                    <a:pt x="63853" y="15333"/>
                  </a:lnTo>
                  <a:lnTo>
                    <a:pt x="63853" y="15323"/>
                  </a:lnTo>
                  <a:close/>
                  <a:moveTo>
                    <a:pt x="12144" y="15285"/>
                  </a:moveTo>
                  <a:cubicBezTo>
                    <a:pt x="12144" y="15285"/>
                    <a:pt x="12144" y="15295"/>
                    <a:pt x="12135" y="15295"/>
                  </a:cubicBezTo>
                  <a:cubicBezTo>
                    <a:pt x="12135" y="15304"/>
                    <a:pt x="12135" y="15314"/>
                    <a:pt x="12125" y="15333"/>
                  </a:cubicBezTo>
                  <a:cubicBezTo>
                    <a:pt x="12120" y="15337"/>
                    <a:pt x="12116" y="15340"/>
                    <a:pt x="12111" y="15340"/>
                  </a:cubicBezTo>
                  <a:cubicBezTo>
                    <a:pt x="12106" y="15340"/>
                    <a:pt x="12101" y="15337"/>
                    <a:pt x="12097" y="15333"/>
                  </a:cubicBezTo>
                  <a:cubicBezTo>
                    <a:pt x="12097" y="15333"/>
                    <a:pt x="12087" y="15323"/>
                    <a:pt x="12097" y="15323"/>
                  </a:cubicBezTo>
                  <a:cubicBezTo>
                    <a:pt x="12116" y="15314"/>
                    <a:pt x="12125" y="15304"/>
                    <a:pt x="12144" y="15285"/>
                  </a:cubicBezTo>
                  <a:close/>
                  <a:moveTo>
                    <a:pt x="60370" y="15304"/>
                  </a:moveTo>
                  <a:cubicBezTo>
                    <a:pt x="60389" y="15323"/>
                    <a:pt x="60389" y="15333"/>
                    <a:pt x="60370" y="15342"/>
                  </a:cubicBezTo>
                  <a:cubicBezTo>
                    <a:pt x="60361" y="15333"/>
                    <a:pt x="60361" y="15323"/>
                    <a:pt x="60361" y="15314"/>
                  </a:cubicBezTo>
                  <a:cubicBezTo>
                    <a:pt x="60361" y="15304"/>
                    <a:pt x="60370" y="15304"/>
                    <a:pt x="60370" y="15304"/>
                  </a:cubicBezTo>
                  <a:close/>
                  <a:moveTo>
                    <a:pt x="63153" y="15333"/>
                  </a:moveTo>
                  <a:lnTo>
                    <a:pt x="63153" y="15342"/>
                  </a:lnTo>
                  <a:lnTo>
                    <a:pt x="63134" y="15342"/>
                  </a:lnTo>
                  <a:lnTo>
                    <a:pt x="63134" y="15333"/>
                  </a:lnTo>
                  <a:close/>
                  <a:moveTo>
                    <a:pt x="64024" y="15323"/>
                  </a:moveTo>
                  <a:lnTo>
                    <a:pt x="63995" y="15342"/>
                  </a:lnTo>
                  <a:cubicBezTo>
                    <a:pt x="63995" y="15323"/>
                    <a:pt x="64005" y="15323"/>
                    <a:pt x="64014" y="15323"/>
                  </a:cubicBezTo>
                  <a:close/>
                  <a:moveTo>
                    <a:pt x="12353" y="15331"/>
                  </a:moveTo>
                  <a:cubicBezTo>
                    <a:pt x="12356" y="15331"/>
                    <a:pt x="12359" y="15331"/>
                    <a:pt x="12362" y="15333"/>
                  </a:cubicBezTo>
                  <a:cubicBezTo>
                    <a:pt x="12352" y="15342"/>
                    <a:pt x="12333" y="15342"/>
                    <a:pt x="12324" y="15352"/>
                  </a:cubicBezTo>
                  <a:cubicBezTo>
                    <a:pt x="12314" y="15352"/>
                    <a:pt x="12305" y="15352"/>
                    <a:pt x="12305" y="15333"/>
                  </a:cubicBezTo>
                  <a:lnTo>
                    <a:pt x="12305" y="15333"/>
                  </a:lnTo>
                  <a:cubicBezTo>
                    <a:pt x="12310" y="15338"/>
                    <a:pt x="12315" y="15339"/>
                    <a:pt x="12320" y="15339"/>
                  </a:cubicBezTo>
                  <a:cubicBezTo>
                    <a:pt x="12331" y="15339"/>
                    <a:pt x="12342" y="15331"/>
                    <a:pt x="12353" y="15331"/>
                  </a:cubicBezTo>
                  <a:close/>
                  <a:moveTo>
                    <a:pt x="12807" y="15342"/>
                  </a:moveTo>
                  <a:cubicBezTo>
                    <a:pt x="12807" y="15342"/>
                    <a:pt x="12816" y="15352"/>
                    <a:pt x="12816" y="15352"/>
                  </a:cubicBezTo>
                  <a:cubicBezTo>
                    <a:pt x="12816" y="15352"/>
                    <a:pt x="12816" y="15361"/>
                    <a:pt x="12807" y="15361"/>
                  </a:cubicBezTo>
                  <a:cubicBezTo>
                    <a:pt x="12807" y="15352"/>
                    <a:pt x="12807" y="15342"/>
                    <a:pt x="12807" y="15342"/>
                  </a:cubicBezTo>
                  <a:close/>
                  <a:moveTo>
                    <a:pt x="12239" y="15333"/>
                  </a:moveTo>
                  <a:cubicBezTo>
                    <a:pt x="12258" y="15352"/>
                    <a:pt x="12277" y="15352"/>
                    <a:pt x="12296" y="15352"/>
                  </a:cubicBezTo>
                  <a:cubicBezTo>
                    <a:pt x="12277" y="15361"/>
                    <a:pt x="12258" y="15370"/>
                    <a:pt x="12239" y="15370"/>
                  </a:cubicBezTo>
                  <a:cubicBezTo>
                    <a:pt x="12239" y="15361"/>
                    <a:pt x="12239" y="15361"/>
                    <a:pt x="12239" y="15352"/>
                  </a:cubicBezTo>
                  <a:cubicBezTo>
                    <a:pt x="12239" y="15342"/>
                    <a:pt x="12239" y="15342"/>
                    <a:pt x="12239" y="15333"/>
                  </a:cubicBezTo>
                  <a:close/>
                  <a:moveTo>
                    <a:pt x="60607" y="15352"/>
                  </a:moveTo>
                  <a:lnTo>
                    <a:pt x="60626" y="15361"/>
                  </a:lnTo>
                  <a:lnTo>
                    <a:pt x="60616" y="15370"/>
                  </a:lnTo>
                  <a:cubicBezTo>
                    <a:pt x="60607" y="15361"/>
                    <a:pt x="60607" y="15361"/>
                    <a:pt x="60607" y="15361"/>
                  </a:cubicBezTo>
                  <a:cubicBezTo>
                    <a:pt x="60607" y="15352"/>
                    <a:pt x="60607" y="15352"/>
                    <a:pt x="60607" y="15352"/>
                  </a:cubicBezTo>
                  <a:close/>
                  <a:moveTo>
                    <a:pt x="62841" y="15276"/>
                  </a:moveTo>
                  <a:cubicBezTo>
                    <a:pt x="62850" y="15276"/>
                    <a:pt x="62860" y="15285"/>
                    <a:pt x="62860" y="15285"/>
                  </a:cubicBezTo>
                  <a:cubicBezTo>
                    <a:pt x="62869" y="15290"/>
                    <a:pt x="62876" y="15292"/>
                    <a:pt x="62883" y="15292"/>
                  </a:cubicBezTo>
                  <a:cubicBezTo>
                    <a:pt x="62890" y="15292"/>
                    <a:pt x="62897" y="15290"/>
                    <a:pt x="62907" y="15285"/>
                  </a:cubicBezTo>
                  <a:cubicBezTo>
                    <a:pt x="62910" y="15282"/>
                    <a:pt x="62912" y="15281"/>
                    <a:pt x="62915" y="15281"/>
                  </a:cubicBezTo>
                  <a:cubicBezTo>
                    <a:pt x="62921" y="15281"/>
                    <a:pt x="62926" y="15288"/>
                    <a:pt x="62926" y="15295"/>
                  </a:cubicBezTo>
                  <a:cubicBezTo>
                    <a:pt x="62910" y="15343"/>
                    <a:pt x="62887" y="15384"/>
                    <a:pt x="62840" y="15384"/>
                  </a:cubicBezTo>
                  <a:cubicBezTo>
                    <a:pt x="62832" y="15384"/>
                    <a:pt x="62822" y="15383"/>
                    <a:pt x="62812" y="15380"/>
                  </a:cubicBezTo>
                  <a:cubicBezTo>
                    <a:pt x="62822" y="15380"/>
                    <a:pt x="62822" y="15370"/>
                    <a:pt x="62822" y="15370"/>
                  </a:cubicBezTo>
                  <a:cubicBezTo>
                    <a:pt x="62827" y="15359"/>
                    <a:pt x="62833" y="15355"/>
                    <a:pt x="62838" y="15355"/>
                  </a:cubicBezTo>
                  <a:cubicBezTo>
                    <a:pt x="62842" y="15355"/>
                    <a:pt x="62846" y="15357"/>
                    <a:pt x="62850" y="15361"/>
                  </a:cubicBezTo>
                  <a:cubicBezTo>
                    <a:pt x="62856" y="15361"/>
                    <a:pt x="62858" y="15365"/>
                    <a:pt x="62862" y="15365"/>
                  </a:cubicBezTo>
                  <a:cubicBezTo>
                    <a:pt x="62864" y="15365"/>
                    <a:pt x="62866" y="15364"/>
                    <a:pt x="62869" y="15361"/>
                  </a:cubicBezTo>
                  <a:cubicBezTo>
                    <a:pt x="62878" y="15361"/>
                    <a:pt x="62878" y="15352"/>
                    <a:pt x="62878" y="15352"/>
                  </a:cubicBezTo>
                  <a:cubicBezTo>
                    <a:pt x="62878" y="15342"/>
                    <a:pt x="62869" y="15342"/>
                    <a:pt x="62860" y="15333"/>
                  </a:cubicBezTo>
                  <a:lnTo>
                    <a:pt x="62850" y="15333"/>
                  </a:lnTo>
                  <a:cubicBezTo>
                    <a:pt x="62831" y="15333"/>
                    <a:pt x="62822" y="15314"/>
                    <a:pt x="62822" y="15295"/>
                  </a:cubicBezTo>
                  <a:cubicBezTo>
                    <a:pt x="62812" y="15285"/>
                    <a:pt x="62822" y="15276"/>
                    <a:pt x="62822" y="15276"/>
                  </a:cubicBezTo>
                  <a:close/>
                  <a:moveTo>
                    <a:pt x="12750" y="15380"/>
                  </a:moveTo>
                  <a:cubicBezTo>
                    <a:pt x="12750" y="15380"/>
                    <a:pt x="12746" y="15388"/>
                    <a:pt x="12737" y="15388"/>
                  </a:cubicBezTo>
                  <a:cubicBezTo>
                    <a:pt x="12733" y="15388"/>
                    <a:pt x="12728" y="15386"/>
                    <a:pt x="12721" y="15380"/>
                  </a:cubicBezTo>
                  <a:close/>
                  <a:moveTo>
                    <a:pt x="12182" y="15342"/>
                  </a:moveTo>
                  <a:cubicBezTo>
                    <a:pt x="12182" y="15342"/>
                    <a:pt x="12191" y="15342"/>
                    <a:pt x="12191" y="15352"/>
                  </a:cubicBezTo>
                  <a:cubicBezTo>
                    <a:pt x="12191" y="15361"/>
                    <a:pt x="12201" y="15370"/>
                    <a:pt x="12201" y="15380"/>
                  </a:cubicBezTo>
                  <a:cubicBezTo>
                    <a:pt x="12182" y="15380"/>
                    <a:pt x="12163" y="15389"/>
                    <a:pt x="12144" y="15389"/>
                  </a:cubicBezTo>
                  <a:cubicBezTo>
                    <a:pt x="12144" y="15370"/>
                    <a:pt x="12154" y="15361"/>
                    <a:pt x="12163" y="15342"/>
                  </a:cubicBezTo>
                  <a:close/>
                  <a:moveTo>
                    <a:pt x="12854" y="15370"/>
                  </a:moveTo>
                  <a:cubicBezTo>
                    <a:pt x="12863" y="15370"/>
                    <a:pt x="12863" y="15380"/>
                    <a:pt x="12863" y="15380"/>
                  </a:cubicBezTo>
                  <a:cubicBezTo>
                    <a:pt x="12863" y="15389"/>
                    <a:pt x="12863" y="15389"/>
                    <a:pt x="12863" y="15389"/>
                  </a:cubicBezTo>
                  <a:lnTo>
                    <a:pt x="12845" y="15389"/>
                  </a:lnTo>
                  <a:cubicBezTo>
                    <a:pt x="12845" y="15380"/>
                    <a:pt x="12845" y="15380"/>
                    <a:pt x="12854" y="15370"/>
                  </a:cubicBezTo>
                  <a:close/>
                  <a:moveTo>
                    <a:pt x="62685" y="15319"/>
                  </a:moveTo>
                  <a:cubicBezTo>
                    <a:pt x="62699" y="15319"/>
                    <a:pt x="62711" y="15328"/>
                    <a:pt x="62718" y="15342"/>
                  </a:cubicBezTo>
                  <a:cubicBezTo>
                    <a:pt x="62718" y="15360"/>
                    <a:pt x="62718" y="15367"/>
                    <a:pt x="62725" y="15367"/>
                  </a:cubicBezTo>
                  <a:cubicBezTo>
                    <a:pt x="62729" y="15367"/>
                    <a:pt x="62736" y="15364"/>
                    <a:pt x="62746" y="15361"/>
                  </a:cubicBezTo>
                  <a:lnTo>
                    <a:pt x="62774" y="15361"/>
                  </a:lnTo>
                  <a:cubicBezTo>
                    <a:pt x="62777" y="15358"/>
                    <a:pt x="62780" y="15357"/>
                    <a:pt x="62782" y="15357"/>
                  </a:cubicBezTo>
                  <a:cubicBezTo>
                    <a:pt x="62789" y="15357"/>
                    <a:pt x="62793" y="15364"/>
                    <a:pt x="62793" y="15370"/>
                  </a:cubicBezTo>
                  <a:cubicBezTo>
                    <a:pt x="62793" y="15380"/>
                    <a:pt x="62793" y="15380"/>
                    <a:pt x="62784" y="15389"/>
                  </a:cubicBezTo>
                  <a:cubicBezTo>
                    <a:pt x="62774" y="15391"/>
                    <a:pt x="62765" y="15392"/>
                    <a:pt x="62755" y="15392"/>
                  </a:cubicBezTo>
                  <a:cubicBezTo>
                    <a:pt x="62711" y="15392"/>
                    <a:pt x="62673" y="15373"/>
                    <a:pt x="62642" y="15342"/>
                  </a:cubicBezTo>
                  <a:cubicBezTo>
                    <a:pt x="62651" y="15342"/>
                    <a:pt x="62661" y="15333"/>
                    <a:pt x="62670" y="15323"/>
                  </a:cubicBezTo>
                  <a:cubicBezTo>
                    <a:pt x="62675" y="15321"/>
                    <a:pt x="62680" y="15319"/>
                    <a:pt x="62685" y="15319"/>
                  </a:cubicBezTo>
                  <a:close/>
                  <a:moveTo>
                    <a:pt x="13034" y="15323"/>
                  </a:moveTo>
                  <a:cubicBezTo>
                    <a:pt x="13053" y="15323"/>
                    <a:pt x="13072" y="15333"/>
                    <a:pt x="13091" y="15342"/>
                  </a:cubicBezTo>
                  <a:cubicBezTo>
                    <a:pt x="13081" y="15352"/>
                    <a:pt x="13062" y="15361"/>
                    <a:pt x="13062" y="15380"/>
                  </a:cubicBezTo>
                  <a:cubicBezTo>
                    <a:pt x="13062" y="15380"/>
                    <a:pt x="13053" y="15389"/>
                    <a:pt x="13043" y="15389"/>
                  </a:cubicBezTo>
                  <a:lnTo>
                    <a:pt x="13034" y="15389"/>
                  </a:lnTo>
                  <a:cubicBezTo>
                    <a:pt x="13030" y="15385"/>
                    <a:pt x="13028" y="15383"/>
                    <a:pt x="13026" y="15383"/>
                  </a:cubicBezTo>
                  <a:cubicBezTo>
                    <a:pt x="13024" y="15383"/>
                    <a:pt x="13024" y="15388"/>
                    <a:pt x="13024" y="15399"/>
                  </a:cubicBezTo>
                  <a:cubicBezTo>
                    <a:pt x="13024" y="15389"/>
                    <a:pt x="13015" y="15389"/>
                    <a:pt x="13015" y="15380"/>
                  </a:cubicBezTo>
                  <a:cubicBezTo>
                    <a:pt x="13024" y="15380"/>
                    <a:pt x="13015" y="15370"/>
                    <a:pt x="13015" y="15370"/>
                  </a:cubicBezTo>
                  <a:cubicBezTo>
                    <a:pt x="13005" y="15370"/>
                    <a:pt x="12996" y="15370"/>
                    <a:pt x="12986" y="15361"/>
                  </a:cubicBezTo>
                  <a:lnTo>
                    <a:pt x="12977" y="15361"/>
                  </a:lnTo>
                  <a:cubicBezTo>
                    <a:pt x="12977" y="15352"/>
                    <a:pt x="12977" y="15352"/>
                    <a:pt x="12986" y="15352"/>
                  </a:cubicBezTo>
                  <a:lnTo>
                    <a:pt x="12996" y="15352"/>
                  </a:lnTo>
                  <a:cubicBezTo>
                    <a:pt x="13015" y="15352"/>
                    <a:pt x="13015" y="15352"/>
                    <a:pt x="13024" y="15333"/>
                  </a:cubicBezTo>
                  <a:cubicBezTo>
                    <a:pt x="13024" y="15323"/>
                    <a:pt x="13024" y="15323"/>
                    <a:pt x="13034" y="15323"/>
                  </a:cubicBezTo>
                  <a:close/>
                  <a:moveTo>
                    <a:pt x="60645" y="15361"/>
                  </a:moveTo>
                  <a:cubicBezTo>
                    <a:pt x="60654" y="15361"/>
                    <a:pt x="60664" y="15370"/>
                    <a:pt x="60673" y="15370"/>
                  </a:cubicBezTo>
                  <a:cubicBezTo>
                    <a:pt x="60682" y="15380"/>
                    <a:pt x="60682" y="15389"/>
                    <a:pt x="60673" y="15399"/>
                  </a:cubicBezTo>
                  <a:cubicBezTo>
                    <a:pt x="60664" y="15408"/>
                    <a:pt x="60654" y="15408"/>
                    <a:pt x="60645" y="15418"/>
                  </a:cubicBezTo>
                  <a:cubicBezTo>
                    <a:pt x="60645" y="15399"/>
                    <a:pt x="60645" y="15389"/>
                    <a:pt x="60645" y="15370"/>
                  </a:cubicBezTo>
                  <a:cubicBezTo>
                    <a:pt x="60645" y="15370"/>
                    <a:pt x="60645" y="15361"/>
                    <a:pt x="60645" y="15361"/>
                  </a:cubicBezTo>
                  <a:close/>
                  <a:moveTo>
                    <a:pt x="64478" y="15314"/>
                  </a:moveTo>
                  <a:cubicBezTo>
                    <a:pt x="64497" y="15314"/>
                    <a:pt x="64516" y="15333"/>
                    <a:pt x="64516" y="15342"/>
                  </a:cubicBezTo>
                  <a:cubicBezTo>
                    <a:pt x="64506" y="15361"/>
                    <a:pt x="64506" y="15370"/>
                    <a:pt x="64535" y="15380"/>
                  </a:cubicBezTo>
                  <a:cubicBezTo>
                    <a:pt x="64529" y="15391"/>
                    <a:pt x="64524" y="15396"/>
                    <a:pt x="64516" y="15396"/>
                  </a:cubicBezTo>
                  <a:cubicBezTo>
                    <a:pt x="64511" y="15396"/>
                    <a:pt x="64505" y="15393"/>
                    <a:pt x="64497" y="15389"/>
                  </a:cubicBezTo>
                  <a:cubicBezTo>
                    <a:pt x="64497" y="15389"/>
                    <a:pt x="64478" y="15389"/>
                    <a:pt x="64478" y="15399"/>
                  </a:cubicBezTo>
                  <a:cubicBezTo>
                    <a:pt x="64469" y="15399"/>
                    <a:pt x="64459" y="15408"/>
                    <a:pt x="64440" y="15418"/>
                  </a:cubicBezTo>
                  <a:cubicBezTo>
                    <a:pt x="64440" y="15408"/>
                    <a:pt x="64440" y="15399"/>
                    <a:pt x="64440" y="15399"/>
                  </a:cubicBezTo>
                  <a:cubicBezTo>
                    <a:pt x="64450" y="15389"/>
                    <a:pt x="64450" y="15370"/>
                    <a:pt x="64440" y="15361"/>
                  </a:cubicBezTo>
                  <a:cubicBezTo>
                    <a:pt x="64440" y="15361"/>
                    <a:pt x="64440" y="15361"/>
                    <a:pt x="64440" y="15352"/>
                  </a:cubicBezTo>
                  <a:lnTo>
                    <a:pt x="64450" y="15352"/>
                  </a:lnTo>
                  <a:cubicBezTo>
                    <a:pt x="64457" y="15355"/>
                    <a:pt x="64461" y="15357"/>
                    <a:pt x="64464" y="15357"/>
                  </a:cubicBezTo>
                  <a:cubicBezTo>
                    <a:pt x="64469" y="15357"/>
                    <a:pt x="64469" y="15351"/>
                    <a:pt x="64469" y="15333"/>
                  </a:cubicBezTo>
                  <a:cubicBezTo>
                    <a:pt x="64469" y="15333"/>
                    <a:pt x="64469" y="15314"/>
                    <a:pt x="64478" y="15314"/>
                  </a:cubicBezTo>
                  <a:close/>
                  <a:moveTo>
                    <a:pt x="63882" y="15370"/>
                  </a:moveTo>
                  <a:cubicBezTo>
                    <a:pt x="63920" y="15380"/>
                    <a:pt x="63948" y="15399"/>
                    <a:pt x="63948" y="15418"/>
                  </a:cubicBezTo>
                  <a:cubicBezTo>
                    <a:pt x="63944" y="15419"/>
                    <a:pt x="63940" y="15420"/>
                    <a:pt x="63936" y="15420"/>
                  </a:cubicBezTo>
                  <a:cubicBezTo>
                    <a:pt x="63910" y="15420"/>
                    <a:pt x="63882" y="15395"/>
                    <a:pt x="63882" y="15370"/>
                  </a:cubicBezTo>
                  <a:close/>
                  <a:moveTo>
                    <a:pt x="12494" y="15361"/>
                  </a:moveTo>
                  <a:cubicBezTo>
                    <a:pt x="12513" y="15361"/>
                    <a:pt x="12532" y="15389"/>
                    <a:pt x="12523" y="15408"/>
                  </a:cubicBezTo>
                  <a:cubicBezTo>
                    <a:pt x="12513" y="15418"/>
                    <a:pt x="12513" y="15418"/>
                    <a:pt x="12504" y="15427"/>
                  </a:cubicBezTo>
                  <a:cubicBezTo>
                    <a:pt x="12504" y="15427"/>
                    <a:pt x="12494" y="15418"/>
                    <a:pt x="12494" y="15418"/>
                  </a:cubicBezTo>
                  <a:cubicBezTo>
                    <a:pt x="12485" y="15408"/>
                    <a:pt x="12485" y="15408"/>
                    <a:pt x="12485" y="15399"/>
                  </a:cubicBezTo>
                  <a:cubicBezTo>
                    <a:pt x="12485" y="15389"/>
                    <a:pt x="12475" y="15380"/>
                    <a:pt x="12466" y="15380"/>
                  </a:cubicBezTo>
                  <a:cubicBezTo>
                    <a:pt x="12456" y="15380"/>
                    <a:pt x="12456" y="15370"/>
                    <a:pt x="12447" y="15370"/>
                  </a:cubicBezTo>
                  <a:cubicBezTo>
                    <a:pt x="12456" y="15361"/>
                    <a:pt x="12456" y="15361"/>
                    <a:pt x="12456" y="15361"/>
                  </a:cubicBezTo>
                  <a:close/>
                  <a:moveTo>
                    <a:pt x="12665" y="15418"/>
                  </a:moveTo>
                  <a:cubicBezTo>
                    <a:pt x="12665" y="15418"/>
                    <a:pt x="12655" y="15427"/>
                    <a:pt x="12655" y="15427"/>
                  </a:cubicBezTo>
                  <a:cubicBezTo>
                    <a:pt x="12655" y="15437"/>
                    <a:pt x="12655" y="15437"/>
                    <a:pt x="12655" y="15437"/>
                  </a:cubicBezTo>
                  <a:cubicBezTo>
                    <a:pt x="12655" y="15437"/>
                    <a:pt x="12646" y="15427"/>
                    <a:pt x="12655" y="15427"/>
                  </a:cubicBezTo>
                  <a:cubicBezTo>
                    <a:pt x="12655" y="15427"/>
                    <a:pt x="12655" y="15418"/>
                    <a:pt x="12655" y="15418"/>
                  </a:cubicBezTo>
                  <a:close/>
                  <a:moveTo>
                    <a:pt x="64406" y="15401"/>
                  </a:moveTo>
                  <a:cubicBezTo>
                    <a:pt x="64411" y="15401"/>
                    <a:pt x="64416" y="15403"/>
                    <a:pt x="64421" y="15408"/>
                  </a:cubicBezTo>
                  <a:cubicBezTo>
                    <a:pt x="64413" y="15416"/>
                    <a:pt x="64412" y="15439"/>
                    <a:pt x="64394" y="15439"/>
                  </a:cubicBezTo>
                  <a:cubicBezTo>
                    <a:pt x="64391" y="15439"/>
                    <a:pt x="64387" y="15438"/>
                    <a:pt x="64383" y="15437"/>
                  </a:cubicBezTo>
                  <a:cubicBezTo>
                    <a:pt x="64383" y="15416"/>
                    <a:pt x="64393" y="15401"/>
                    <a:pt x="64406" y="15401"/>
                  </a:cubicBezTo>
                  <a:close/>
                  <a:moveTo>
                    <a:pt x="12456" y="15399"/>
                  </a:moveTo>
                  <a:lnTo>
                    <a:pt x="12466" y="15418"/>
                  </a:lnTo>
                  <a:cubicBezTo>
                    <a:pt x="12466" y="15427"/>
                    <a:pt x="12456" y="15427"/>
                    <a:pt x="12456" y="15437"/>
                  </a:cubicBezTo>
                  <a:cubicBezTo>
                    <a:pt x="12456" y="15440"/>
                    <a:pt x="12455" y="15441"/>
                    <a:pt x="12454" y="15441"/>
                  </a:cubicBezTo>
                  <a:cubicBezTo>
                    <a:pt x="12451" y="15441"/>
                    <a:pt x="12447" y="15437"/>
                    <a:pt x="12447" y="15437"/>
                  </a:cubicBezTo>
                  <a:cubicBezTo>
                    <a:pt x="12447" y="15437"/>
                    <a:pt x="12447" y="15437"/>
                    <a:pt x="12447" y="15427"/>
                  </a:cubicBezTo>
                  <a:cubicBezTo>
                    <a:pt x="12447" y="15427"/>
                    <a:pt x="12447" y="15418"/>
                    <a:pt x="12456" y="15418"/>
                  </a:cubicBezTo>
                  <a:cubicBezTo>
                    <a:pt x="12456" y="15408"/>
                    <a:pt x="12456" y="15408"/>
                    <a:pt x="12456" y="15399"/>
                  </a:cubicBezTo>
                  <a:close/>
                  <a:moveTo>
                    <a:pt x="11945" y="15427"/>
                  </a:moveTo>
                  <a:cubicBezTo>
                    <a:pt x="11945" y="15437"/>
                    <a:pt x="11945" y="15437"/>
                    <a:pt x="11945" y="15446"/>
                  </a:cubicBezTo>
                  <a:lnTo>
                    <a:pt x="11926" y="15446"/>
                  </a:lnTo>
                  <a:lnTo>
                    <a:pt x="11945" y="15427"/>
                  </a:lnTo>
                  <a:close/>
                  <a:moveTo>
                    <a:pt x="12589" y="15408"/>
                  </a:moveTo>
                  <a:cubicBezTo>
                    <a:pt x="12589" y="15408"/>
                    <a:pt x="12598" y="15408"/>
                    <a:pt x="12598" y="15418"/>
                  </a:cubicBezTo>
                  <a:cubicBezTo>
                    <a:pt x="12608" y="15427"/>
                    <a:pt x="12598" y="15437"/>
                    <a:pt x="12579" y="15437"/>
                  </a:cubicBezTo>
                  <a:lnTo>
                    <a:pt x="12579" y="15446"/>
                  </a:lnTo>
                  <a:cubicBezTo>
                    <a:pt x="12570" y="15437"/>
                    <a:pt x="12561" y="15437"/>
                    <a:pt x="12551" y="15427"/>
                  </a:cubicBezTo>
                  <a:cubicBezTo>
                    <a:pt x="12551" y="15427"/>
                    <a:pt x="12551" y="15418"/>
                    <a:pt x="12561" y="15418"/>
                  </a:cubicBezTo>
                  <a:cubicBezTo>
                    <a:pt x="12570" y="15418"/>
                    <a:pt x="12579" y="15408"/>
                    <a:pt x="12589" y="15408"/>
                  </a:cubicBezTo>
                  <a:close/>
                  <a:moveTo>
                    <a:pt x="12892" y="15437"/>
                  </a:moveTo>
                  <a:cubicBezTo>
                    <a:pt x="12901" y="15437"/>
                    <a:pt x="12901" y="15446"/>
                    <a:pt x="12901" y="15446"/>
                  </a:cubicBezTo>
                  <a:lnTo>
                    <a:pt x="12873" y="15446"/>
                  </a:lnTo>
                  <a:cubicBezTo>
                    <a:pt x="12873" y="15437"/>
                    <a:pt x="12882" y="15437"/>
                    <a:pt x="12892" y="15437"/>
                  </a:cubicBezTo>
                  <a:close/>
                  <a:moveTo>
                    <a:pt x="12835" y="15389"/>
                  </a:moveTo>
                  <a:cubicBezTo>
                    <a:pt x="12835" y="15399"/>
                    <a:pt x="12835" y="15408"/>
                    <a:pt x="12845" y="15408"/>
                  </a:cubicBezTo>
                  <a:cubicBezTo>
                    <a:pt x="12854" y="15408"/>
                    <a:pt x="12854" y="15408"/>
                    <a:pt x="12863" y="15399"/>
                  </a:cubicBezTo>
                  <a:cubicBezTo>
                    <a:pt x="12873" y="15399"/>
                    <a:pt x="12882" y="15399"/>
                    <a:pt x="12882" y="15408"/>
                  </a:cubicBezTo>
                  <a:cubicBezTo>
                    <a:pt x="12882" y="15418"/>
                    <a:pt x="12882" y="15427"/>
                    <a:pt x="12873" y="15427"/>
                  </a:cubicBezTo>
                  <a:cubicBezTo>
                    <a:pt x="12873" y="15437"/>
                    <a:pt x="12863" y="15437"/>
                    <a:pt x="12854" y="15446"/>
                  </a:cubicBezTo>
                  <a:cubicBezTo>
                    <a:pt x="12845" y="15456"/>
                    <a:pt x="12835" y="15456"/>
                    <a:pt x="12835" y="15456"/>
                  </a:cubicBezTo>
                  <a:cubicBezTo>
                    <a:pt x="12826" y="15456"/>
                    <a:pt x="12826" y="15456"/>
                    <a:pt x="12816" y="15446"/>
                  </a:cubicBezTo>
                  <a:cubicBezTo>
                    <a:pt x="12835" y="15437"/>
                    <a:pt x="12826" y="15427"/>
                    <a:pt x="12826" y="15427"/>
                  </a:cubicBezTo>
                  <a:lnTo>
                    <a:pt x="12826" y="15389"/>
                  </a:lnTo>
                  <a:close/>
                  <a:moveTo>
                    <a:pt x="60181" y="15427"/>
                  </a:moveTo>
                  <a:lnTo>
                    <a:pt x="60190" y="15446"/>
                  </a:lnTo>
                  <a:lnTo>
                    <a:pt x="60190" y="15456"/>
                  </a:lnTo>
                  <a:cubicBezTo>
                    <a:pt x="60181" y="15446"/>
                    <a:pt x="60171" y="15446"/>
                    <a:pt x="60171" y="15437"/>
                  </a:cubicBezTo>
                  <a:cubicBezTo>
                    <a:pt x="60171" y="15437"/>
                    <a:pt x="60181" y="15427"/>
                    <a:pt x="60181" y="15427"/>
                  </a:cubicBezTo>
                  <a:close/>
                  <a:moveTo>
                    <a:pt x="61317" y="15446"/>
                  </a:moveTo>
                  <a:lnTo>
                    <a:pt x="61317" y="15456"/>
                  </a:lnTo>
                  <a:cubicBezTo>
                    <a:pt x="61317" y="15456"/>
                    <a:pt x="61317" y="15465"/>
                    <a:pt x="61317" y="15465"/>
                  </a:cubicBezTo>
                  <a:lnTo>
                    <a:pt x="61307" y="15456"/>
                  </a:lnTo>
                  <a:cubicBezTo>
                    <a:pt x="61307" y="15456"/>
                    <a:pt x="61307" y="15456"/>
                    <a:pt x="61317" y="15446"/>
                  </a:cubicBezTo>
                  <a:close/>
                  <a:moveTo>
                    <a:pt x="13030" y="15449"/>
                  </a:moveTo>
                  <a:cubicBezTo>
                    <a:pt x="13034" y="15449"/>
                    <a:pt x="13039" y="15451"/>
                    <a:pt x="13043" y="15456"/>
                  </a:cubicBezTo>
                  <a:cubicBezTo>
                    <a:pt x="13043" y="15456"/>
                    <a:pt x="13043" y="15456"/>
                    <a:pt x="13043" y="15465"/>
                  </a:cubicBezTo>
                  <a:cubicBezTo>
                    <a:pt x="13043" y="15465"/>
                    <a:pt x="13034" y="15456"/>
                    <a:pt x="13034" y="15456"/>
                  </a:cubicBezTo>
                  <a:cubicBezTo>
                    <a:pt x="13024" y="15456"/>
                    <a:pt x="13024" y="15465"/>
                    <a:pt x="13015" y="15465"/>
                  </a:cubicBezTo>
                  <a:cubicBezTo>
                    <a:pt x="13010" y="15470"/>
                    <a:pt x="13008" y="15472"/>
                    <a:pt x="13005" y="15472"/>
                  </a:cubicBezTo>
                  <a:cubicBezTo>
                    <a:pt x="13003" y="15472"/>
                    <a:pt x="13001" y="15470"/>
                    <a:pt x="12996" y="15465"/>
                  </a:cubicBezTo>
                  <a:cubicBezTo>
                    <a:pt x="13005" y="15465"/>
                    <a:pt x="13015" y="15456"/>
                    <a:pt x="13024" y="15456"/>
                  </a:cubicBezTo>
                  <a:cubicBezTo>
                    <a:pt x="13024" y="15451"/>
                    <a:pt x="13027" y="15449"/>
                    <a:pt x="13030" y="15449"/>
                  </a:cubicBezTo>
                  <a:close/>
                  <a:moveTo>
                    <a:pt x="61326" y="15370"/>
                  </a:moveTo>
                  <a:cubicBezTo>
                    <a:pt x="61336" y="15380"/>
                    <a:pt x="61336" y="15380"/>
                    <a:pt x="61336" y="15389"/>
                  </a:cubicBezTo>
                  <a:cubicBezTo>
                    <a:pt x="61326" y="15399"/>
                    <a:pt x="61317" y="15408"/>
                    <a:pt x="61317" y="15408"/>
                  </a:cubicBezTo>
                  <a:lnTo>
                    <a:pt x="61307" y="15408"/>
                  </a:lnTo>
                  <a:cubicBezTo>
                    <a:pt x="61298" y="15408"/>
                    <a:pt x="61298" y="15418"/>
                    <a:pt x="61298" y="15418"/>
                  </a:cubicBezTo>
                  <a:cubicBezTo>
                    <a:pt x="61298" y="15427"/>
                    <a:pt x="61298" y="15427"/>
                    <a:pt x="61307" y="15437"/>
                  </a:cubicBezTo>
                  <a:lnTo>
                    <a:pt x="61298" y="15437"/>
                  </a:lnTo>
                  <a:cubicBezTo>
                    <a:pt x="61288" y="15456"/>
                    <a:pt x="61269" y="15465"/>
                    <a:pt x="61260" y="15484"/>
                  </a:cubicBezTo>
                  <a:cubicBezTo>
                    <a:pt x="61250" y="15475"/>
                    <a:pt x="61231" y="15465"/>
                    <a:pt x="61231" y="15446"/>
                  </a:cubicBezTo>
                  <a:cubicBezTo>
                    <a:pt x="61231" y="15437"/>
                    <a:pt x="61231" y="15437"/>
                    <a:pt x="61231" y="15427"/>
                  </a:cubicBezTo>
                  <a:cubicBezTo>
                    <a:pt x="61231" y="15407"/>
                    <a:pt x="61246" y="15391"/>
                    <a:pt x="61265" y="15391"/>
                  </a:cubicBezTo>
                  <a:cubicBezTo>
                    <a:pt x="61272" y="15391"/>
                    <a:pt x="61280" y="15394"/>
                    <a:pt x="61288" y="15399"/>
                  </a:cubicBezTo>
                  <a:cubicBezTo>
                    <a:pt x="61298" y="15389"/>
                    <a:pt x="61307" y="15380"/>
                    <a:pt x="61317" y="15370"/>
                  </a:cubicBezTo>
                  <a:close/>
                  <a:moveTo>
                    <a:pt x="12523" y="15446"/>
                  </a:moveTo>
                  <a:cubicBezTo>
                    <a:pt x="12523" y="15456"/>
                    <a:pt x="12523" y="15465"/>
                    <a:pt x="12523" y="15475"/>
                  </a:cubicBezTo>
                  <a:cubicBezTo>
                    <a:pt x="12504" y="15475"/>
                    <a:pt x="12485" y="15484"/>
                    <a:pt x="12466" y="15484"/>
                  </a:cubicBezTo>
                  <a:cubicBezTo>
                    <a:pt x="12466" y="15487"/>
                    <a:pt x="12465" y="15488"/>
                    <a:pt x="12464" y="15488"/>
                  </a:cubicBezTo>
                  <a:cubicBezTo>
                    <a:pt x="12462" y="15488"/>
                    <a:pt x="12459" y="15481"/>
                    <a:pt x="12466" y="15475"/>
                  </a:cubicBezTo>
                  <a:cubicBezTo>
                    <a:pt x="12475" y="15465"/>
                    <a:pt x="12494" y="15456"/>
                    <a:pt x="12523" y="15446"/>
                  </a:cubicBezTo>
                  <a:close/>
                  <a:moveTo>
                    <a:pt x="12579" y="15484"/>
                  </a:moveTo>
                  <a:cubicBezTo>
                    <a:pt x="12579" y="15484"/>
                    <a:pt x="12579" y="15484"/>
                    <a:pt x="12579" y="15493"/>
                  </a:cubicBezTo>
                  <a:cubicBezTo>
                    <a:pt x="12570" y="15493"/>
                    <a:pt x="12570" y="15493"/>
                    <a:pt x="12570" y="15484"/>
                  </a:cubicBezTo>
                  <a:close/>
                  <a:moveTo>
                    <a:pt x="12788" y="15465"/>
                  </a:moveTo>
                  <a:cubicBezTo>
                    <a:pt x="12788" y="15475"/>
                    <a:pt x="12788" y="15484"/>
                    <a:pt x="12778" y="15484"/>
                  </a:cubicBezTo>
                  <a:cubicBezTo>
                    <a:pt x="12769" y="15493"/>
                    <a:pt x="12759" y="15493"/>
                    <a:pt x="12750" y="15493"/>
                  </a:cubicBezTo>
                  <a:cubicBezTo>
                    <a:pt x="12750" y="15484"/>
                    <a:pt x="12769" y="15475"/>
                    <a:pt x="12788" y="15465"/>
                  </a:cubicBezTo>
                  <a:close/>
                  <a:moveTo>
                    <a:pt x="60503" y="15465"/>
                  </a:moveTo>
                  <a:lnTo>
                    <a:pt x="60503" y="15493"/>
                  </a:lnTo>
                  <a:lnTo>
                    <a:pt x="60493" y="15493"/>
                  </a:lnTo>
                  <a:lnTo>
                    <a:pt x="60493" y="15465"/>
                  </a:lnTo>
                  <a:close/>
                  <a:moveTo>
                    <a:pt x="13110" y="15361"/>
                  </a:moveTo>
                  <a:cubicBezTo>
                    <a:pt x="13119" y="15370"/>
                    <a:pt x="13119" y="15389"/>
                    <a:pt x="13128" y="15399"/>
                  </a:cubicBezTo>
                  <a:cubicBezTo>
                    <a:pt x="13128" y="15399"/>
                    <a:pt x="13128" y="15399"/>
                    <a:pt x="13128" y="15408"/>
                  </a:cubicBezTo>
                  <a:cubicBezTo>
                    <a:pt x="13119" y="15418"/>
                    <a:pt x="13119" y="15427"/>
                    <a:pt x="13119" y="15437"/>
                  </a:cubicBezTo>
                  <a:lnTo>
                    <a:pt x="13138" y="15427"/>
                  </a:lnTo>
                  <a:lnTo>
                    <a:pt x="13138" y="15427"/>
                  </a:lnTo>
                  <a:cubicBezTo>
                    <a:pt x="13121" y="15461"/>
                    <a:pt x="13074" y="15495"/>
                    <a:pt x="13044" y="15495"/>
                  </a:cubicBezTo>
                  <a:cubicBezTo>
                    <a:pt x="13040" y="15495"/>
                    <a:pt x="13037" y="15494"/>
                    <a:pt x="13034" y="15493"/>
                  </a:cubicBezTo>
                  <a:cubicBezTo>
                    <a:pt x="13053" y="15484"/>
                    <a:pt x="13072" y="15475"/>
                    <a:pt x="13081" y="15456"/>
                  </a:cubicBezTo>
                  <a:cubicBezTo>
                    <a:pt x="13091" y="15446"/>
                    <a:pt x="13091" y="15437"/>
                    <a:pt x="13081" y="15427"/>
                  </a:cubicBezTo>
                  <a:cubicBezTo>
                    <a:pt x="13081" y="15427"/>
                    <a:pt x="13081" y="15427"/>
                    <a:pt x="13081" y="15418"/>
                  </a:cubicBezTo>
                  <a:lnTo>
                    <a:pt x="13091" y="15427"/>
                  </a:lnTo>
                  <a:cubicBezTo>
                    <a:pt x="13091" y="15408"/>
                    <a:pt x="13091" y="15399"/>
                    <a:pt x="13091" y="15389"/>
                  </a:cubicBezTo>
                  <a:lnTo>
                    <a:pt x="13110" y="15361"/>
                  </a:lnTo>
                  <a:close/>
                  <a:moveTo>
                    <a:pt x="12920" y="15484"/>
                  </a:moveTo>
                  <a:cubicBezTo>
                    <a:pt x="12920" y="15493"/>
                    <a:pt x="12920" y="15503"/>
                    <a:pt x="12920" y="15503"/>
                  </a:cubicBezTo>
                  <a:cubicBezTo>
                    <a:pt x="12911" y="15503"/>
                    <a:pt x="12892" y="15503"/>
                    <a:pt x="12882" y="15493"/>
                  </a:cubicBezTo>
                  <a:cubicBezTo>
                    <a:pt x="12892" y="15484"/>
                    <a:pt x="12911" y="15484"/>
                    <a:pt x="12920" y="15484"/>
                  </a:cubicBezTo>
                  <a:close/>
                  <a:moveTo>
                    <a:pt x="60474" y="15484"/>
                  </a:moveTo>
                  <a:lnTo>
                    <a:pt x="60474" y="15484"/>
                  </a:lnTo>
                  <a:cubicBezTo>
                    <a:pt x="60465" y="15493"/>
                    <a:pt x="60465" y="15503"/>
                    <a:pt x="60455" y="15503"/>
                  </a:cubicBezTo>
                  <a:cubicBezTo>
                    <a:pt x="60455" y="15503"/>
                    <a:pt x="60446" y="15493"/>
                    <a:pt x="60436" y="15493"/>
                  </a:cubicBezTo>
                  <a:lnTo>
                    <a:pt x="60474" y="15484"/>
                  </a:lnTo>
                  <a:close/>
                  <a:moveTo>
                    <a:pt x="60540" y="15475"/>
                  </a:moveTo>
                  <a:cubicBezTo>
                    <a:pt x="60550" y="15475"/>
                    <a:pt x="60550" y="15475"/>
                    <a:pt x="60550" y="15484"/>
                  </a:cubicBezTo>
                  <a:lnTo>
                    <a:pt x="60540" y="15503"/>
                  </a:lnTo>
                  <a:lnTo>
                    <a:pt x="60522" y="15484"/>
                  </a:lnTo>
                  <a:cubicBezTo>
                    <a:pt x="60531" y="15484"/>
                    <a:pt x="60540" y="15475"/>
                    <a:pt x="60540" y="15475"/>
                  </a:cubicBezTo>
                  <a:close/>
                  <a:moveTo>
                    <a:pt x="62140" y="15446"/>
                  </a:moveTo>
                  <a:lnTo>
                    <a:pt x="62140" y="15446"/>
                  </a:lnTo>
                  <a:cubicBezTo>
                    <a:pt x="62169" y="15465"/>
                    <a:pt x="62178" y="15475"/>
                    <a:pt x="62197" y="15484"/>
                  </a:cubicBezTo>
                  <a:cubicBezTo>
                    <a:pt x="62206" y="15493"/>
                    <a:pt x="62206" y="15493"/>
                    <a:pt x="62206" y="15503"/>
                  </a:cubicBezTo>
                  <a:lnTo>
                    <a:pt x="62197" y="15503"/>
                  </a:lnTo>
                  <a:cubicBezTo>
                    <a:pt x="62159" y="15503"/>
                    <a:pt x="62140" y="15475"/>
                    <a:pt x="62140" y="15446"/>
                  </a:cubicBezTo>
                  <a:close/>
                  <a:moveTo>
                    <a:pt x="63437" y="15475"/>
                  </a:moveTo>
                  <a:cubicBezTo>
                    <a:pt x="63446" y="15475"/>
                    <a:pt x="63446" y="15484"/>
                    <a:pt x="63456" y="15484"/>
                  </a:cubicBezTo>
                  <a:cubicBezTo>
                    <a:pt x="63446" y="15493"/>
                    <a:pt x="63446" y="15503"/>
                    <a:pt x="63437" y="15503"/>
                  </a:cubicBezTo>
                  <a:cubicBezTo>
                    <a:pt x="63437" y="15503"/>
                    <a:pt x="63427" y="15493"/>
                    <a:pt x="63427" y="15493"/>
                  </a:cubicBezTo>
                  <a:cubicBezTo>
                    <a:pt x="63427" y="15484"/>
                    <a:pt x="63437" y="15475"/>
                    <a:pt x="63437" y="15475"/>
                  </a:cubicBezTo>
                  <a:close/>
                  <a:moveTo>
                    <a:pt x="61676" y="15475"/>
                  </a:moveTo>
                  <a:cubicBezTo>
                    <a:pt x="61686" y="15484"/>
                    <a:pt x="61686" y="15493"/>
                    <a:pt x="61676" y="15512"/>
                  </a:cubicBezTo>
                  <a:cubicBezTo>
                    <a:pt x="61667" y="15503"/>
                    <a:pt x="61657" y="15503"/>
                    <a:pt x="61657" y="15484"/>
                  </a:cubicBezTo>
                  <a:cubicBezTo>
                    <a:pt x="61657" y="15484"/>
                    <a:pt x="61667" y="15475"/>
                    <a:pt x="61676" y="15475"/>
                  </a:cubicBezTo>
                  <a:close/>
                  <a:moveTo>
                    <a:pt x="63361" y="15304"/>
                  </a:moveTo>
                  <a:cubicBezTo>
                    <a:pt x="63361" y="15333"/>
                    <a:pt x="63380" y="15342"/>
                    <a:pt x="63390" y="15352"/>
                  </a:cubicBezTo>
                  <a:lnTo>
                    <a:pt x="63361" y="15352"/>
                  </a:lnTo>
                  <a:cubicBezTo>
                    <a:pt x="63361" y="15352"/>
                    <a:pt x="63352" y="15361"/>
                    <a:pt x="63352" y="15370"/>
                  </a:cubicBezTo>
                  <a:cubicBezTo>
                    <a:pt x="63352" y="15370"/>
                    <a:pt x="63361" y="15380"/>
                    <a:pt x="63361" y="15380"/>
                  </a:cubicBezTo>
                  <a:cubicBezTo>
                    <a:pt x="63380" y="15389"/>
                    <a:pt x="63390" y="15389"/>
                    <a:pt x="63409" y="15389"/>
                  </a:cubicBezTo>
                  <a:cubicBezTo>
                    <a:pt x="63409" y="15389"/>
                    <a:pt x="63409" y="15370"/>
                    <a:pt x="63409" y="15361"/>
                  </a:cubicBezTo>
                  <a:cubicBezTo>
                    <a:pt x="63399" y="15352"/>
                    <a:pt x="63409" y="15342"/>
                    <a:pt x="63418" y="15342"/>
                  </a:cubicBezTo>
                  <a:cubicBezTo>
                    <a:pt x="63427" y="15352"/>
                    <a:pt x="63446" y="15352"/>
                    <a:pt x="63456" y="15352"/>
                  </a:cubicBezTo>
                  <a:cubicBezTo>
                    <a:pt x="63446" y="15361"/>
                    <a:pt x="63446" y="15380"/>
                    <a:pt x="63446" y="15389"/>
                  </a:cubicBezTo>
                  <a:cubicBezTo>
                    <a:pt x="63437" y="15399"/>
                    <a:pt x="63437" y="15418"/>
                    <a:pt x="63437" y="15427"/>
                  </a:cubicBezTo>
                  <a:cubicBezTo>
                    <a:pt x="63427" y="15446"/>
                    <a:pt x="63418" y="15465"/>
                    <a:pt x="63409" y="15484"/>
                  </a:cubicBezTo>
                  <a:cubicBezTo>
                    <a:pt x="63402" y="15502"/>
                    <a:pt x="63388" y="15513"/>
                    <a:pt x="63372" y="15513"/>
                  </a:cubicBezTo>
                  <a:cubicBezTo>
                    <a:pt x="63362" y="15513"/>
                    <a:pt x="63352" y="15510"/>
                    <a:pt x="63342" y="15503"/>
                  </a:cubicBezTo>
                  <a:cubicBezTo>
                    <a:pt x="63342" y="15503"/>
                    <a:pt x="63333" y="15493"/>
                    <a:pt x="63333" y="15493"/>
                  </a:cubicBezTo>
                  <a:cubicBezTo>
                    <a:pt x="63304" y="15446"/>
                    <a:pt x="63276" y="15399"/>
                    <a:pt x="63248" y="15352"/>
                  </a:cubicBezTo>
                  <a:cubicBezTo>
                    <a:pt x="63248" y="15342"/>
                    <a:pt x="63248" y="15333"/>
                    <a:pt x="63248" y="15333"/>
                  </a:cubicBezTo>
                  <a:cubicBezTo>
                    <a:pt x="63257" y="15323"/>
                    <a:pt x="63267" y="15314"/>
                    <a:pt x="63276" y="15314"/>
                  </a:cubicBezTo>
                  <a:cubicBezTo>
                    <a:pt x="63285" y="15314"/>
                    <a:pt x="63295" y="15314"/>
                    <a:pt x="63304" y="15323"/>
                  </a:cubicBezTo>
                  <a:cubicBezTo>
                    <a:pt x="63315" y="15327"/>
                    <a:pt x="63323" y="15329"/>
                    <a:pt x="63329" y="15329"/>
                  </a:cubicBezTo>
                  <a:cubicBezTo>
                    <a:pt x="63341" y="15329"/>
                    <a:pt x="63349" y="15322"/>
                    <a:pt x="63361" y="15304"/>
                  </a:cubicBezTo>
                  <a:close/>
                  <a:moveTo>
                    <a:pt x="61118" y="15484"/>
                  </a:moveTo>
                  <a:cubicBezTo>
                    <a:pt x="61125" y="15491"/>
                    <a:pt x="61131" y="15497"/>
                    <a:pt x="61141" y="15497"/>
                  </a:cubicBezTo>
                  <a:cubicBezTo>
                    <a:pt x="61144" y="15497"/>
                    <a:pt x="61147" y="15497"/>
                    <a:pt x="61150" y="15496"/>
                  </a:cubicBezTo>
                  <a:lnTo>
                    <a:pt x="61150" y="15496"/>
                  </a:lnTo>
                  <a:cubicBezTo>
                    <a:pt x="61141" y="15501"/>
                    <a:pt x="61133" y="15507"/>
                    <a:pt x="61127" y="15512"/>
                  </a:cubicBezTo>
                  <a:cubicBezTo>
                    <a:pt x="61125" y="15515"/>
                    <a:pt x="61123" y="15516"/>
                    <a:pt x="61121" y="15516"/>
                  </a:cubicBezTo>
                  <a:cubicBezTo>
                    <a:pt x="61118" y="15516"/>
                    <a:pt x="61118" y="15510"/>
                    <a:pt x="61118" y="15503"/>
                  </a:cubicBezTo>
                  <a:cubicBezTo>
                    <a:pt x="61108" y="15503"/>
                    <a:pt x="61108" y="15493"/>
                    <a:pt x="61118" y="15484"/>
                  </a:cubicBezTo>
                  <a:close/>
                  <a:moveTo>
                    <a:pt x="14609" y="15497"/>
                  </a:moveTo>
                  <a:cubicBezTo>
                    <a:pt x="14615" y="15497"/>
                    <a:pt x="14620" y="15499"/>
                    <a:pt x="14624" y="15503"/>
                  </a:cubicBezTo>
                  <a:cubicBezTo>
                    <a:pt x="14633" y="15512"/>
                    <a:pt x="14633" y="15512"/>
                    <a:pt x="14624" y="15512"/>
                  </a:cubicBezTo>
                  <a:cubicBezTo>
                    <a:pt x="14619" y="15517"/>
                    <a:pt x="14612" y="15520"/>
                    <a:pt x="14605" y="15520"/>
                  </a:cubicBezTo>
                  <a:cubicBezTo>
                    <a:pt x="14598" y="15520"/>
                    <a:pt x="14591" y="15517"/>
                    <a:pt x="14586" y="15512"/>
                  </a:cubicBezTo>
                  <a:cubicBezTo>
                    <a:pt x="14592" y="15501"/>
                    <a:pt x="14600" y="15497"/>
                    <a:pt x="14609" y="15497"/>
                  </a:cubicBezTo>
                  <a:close/>
                  <a:moveTo>
                    <a:pt x="11917" y="15068"/>
                  </a:moveTo>
                  <a:cubicBezTo>
                    <a:pt x="11926" y="15068"/>
                    <a:pt x="11936" y="15077"/>
                    <a:pt x="11945" y="15077"/>
                  </a:cubicBezTo>
                  <a:cubicBezTo>
                    <a:pt x="11964" y="15086"/>
                    <a:pt x="11964" y="15086"/>
                    <a:pt x="11955" y="15105"/>
                  </a:cubicBezTo>
                  <a:lnTo>
                    <a:pt x="11964" y="15105"/>
                  </a:lnTo>
                  <a:cubicBezTo>
                    <a:pt x="11974" y="15115"/>
                    <a:pt x="11993" y="15124"/>
                    <a:pt x="11993" y="15143"/>
                  </a:cubicBezTo>
                  <a:cubicBezTo>
                    <a:pt x="11997" y="15148"/>
                    <a:pt x="12000" y="15150"/>
                    <a:pt x="12002" y="15150"/>
                  </a:cubicBezTo>
                  <a:cubicBezTo>
                    <a:pt x="12004" y="15150"/>
                    <a:pt x="12007" y="15148"/>
                    <a:pt x="12012" y="15143"/>
                  </a:cubicBezTo>
                  <a:cubicBezTo>
                    <a:pt x="12021" y="15139"/>
                    <a:pt x="12026" y="15136"/>
                    <a:pt x="12030" y="15136"/>
                  </a:cubicBezTo>
                  <a:cubicBezTo>
                    <a:pt x="12035" y="15136"/>
                    <a:pt x="12040" y="15139"/>
                    <a:pt x="12049" y="15143"/>
                  </a:cubicBezTo>
                  <a:cubicBezTo>
                    <a:pt x="12059" y="15153"/>
                    <a:pt x="12059" y="15153"/>
                    <a:pt x="12068" y="15153"/>
                  </a:cubicBezTo>
                  <a:cubicBezTo>
                    <a:pt x="12087" y="15162"/>
                    <a:pt x="12087" y="15172"/>
                    <a:pt x="12087" y="15181"/>
                  </a:cubicBezTo>
                  <a:cubicBezTo>
                    <a:pt x="12087" y="15181"/>
                    <a:pt x="12078" y="15172"/>
                    <a:pt x="12078" y="15172"/>
                  </a:cubicBezTo>
                  <a:cubicBezTo>
                    <a:pt x="12072" y="15172"/>
                    <a:pt x="12069" y="15167"/>
                    <a:pt x="12066" y="15167"/>
                  </a:cubicBezTo>
                  <a:cubicBezTo>
                    <a:pt x="12064" y="15167"/>
                    <a:pt x="12062" y="15169"/>
                    <a:pt x="12059" y="15172"/>
                  </a:cubicBezTo>
                  <a:cubicBezTo>
                    <a:pt x="12059" y="15172"/>
                    <a:pt x="12059" y="15172"/>
                    <a:pt x="12049" y="15181"/>
                  </a:cubicBezTo>
                  <a:cubicBezTo>
                    <a:pt x="12049" y="15191"/>
                    <a:pt x="12059" y="15191"/>
                    <a:pt x="12059" y="15200"/>
                  </a:cubicBezTo>
                  <a:cubicBezTo>
                    <a:pt x="12059" y="15210"/>
                    <a:pt x="12059" y="15219"/>
                    <a:pt x="12049" y="15219"/>
                  </a:cubicBezTo>
                  <a:cubicBezTo>
                    <a:pt x="12049" y="15228"/>
                    <a:pt x="12049" y="15228"/>
                    <a:pt x="12049" y="15238"/>
                  </a:cubicBezTo>
                  <a:cubicBezTo>
                    <a:pt x="12049" y="15247"/>
                    <a:pt x="12059" y="15257"/>
                    <a:pt x="12059" y="15266"/>
                  </a:cubicBezTo>
                  <a:lnTo>
                    <a:pt x="12078" y="15238"/>
                  </a:lnTo>
                  <a:lnTo>
                    <a:pt x="12106" y="15257"/>
                  </a:lnTo>
                  <a:lnTo>
                    <a:pt x="12078" y="15257"/>
                  </a:lnTo>
                  <a:cubicBezTo>
                    <a:pt x="12078" y="15266"/>
                    <a:pt x="12078" y="15276"/>
                    <a:pt x="12078" y="15295"/>
                  </a:cubicBezTo>
                  <a:cubicBezTo>
                    <a:pt x="12078" y="15295"/>
                    <a:pt x="12068" y="15304"/>
                    <a:pt x="12068" y="15304"/>
                  </a:cubicBezTo>
                  <a:cubicBezTo>
                    <a:pt x="12059" y="15304"/>
                    <a:pt x="12059" y="15295"/>
                    <a:pt x="12059" y="15295"/>
                  </a:cubicBezTo>
                  <a:cubicBezTo>
                    <a:pt x="12049" y="15285"/>
                    <a:pt x="12049" y="15285"/>
                    <a:pt x="12049" y="15276"/>
                  </a:cubicBezTo>
                  <a:lnTo>
                    <a:pt x="12049" y="15276"/>
                  </a:lnTo>
                  <a:cubicBezTo>
                    <a:pt x="12040" y="15295"/>
                    <a:pt x="12040" y="15314"/>
                    <a:pt x="12059" y="15333"/>
                  </a:cubicBezTo>
                  <a:lnTo>
                    <a:pt x="12068" y="15323"/>
                  </a:lnTo>
                  <a:cubicBezTo>
                    <a:pt x="12078" y="15323"/>
                    <a:pt x="12078" y="15333"/>
                    <a:pt x="12087" y="15342"/>
                  </a:cubicBezTo>
                  <a:cubicBezTo>
                    <a:pt x="12087" y="15342"/>
                    <a:pt x="12097" y="15342"/>
                    <a:pt x="12097" y="15352"/>
                  </a:cubicBezTo>
                  <a:cubicBezTo>
                    <a:pt x="12106" y="15352"/>
                    <a:pt x="12106" y="15361"/>
                    <a:pt x="12106" y="15370"/>
                  </a:cubicBezTo>
                  <a:cubicBezTo>
                    <a:pt x="12106" y="15370"/>
                    <a:pt x="12097" y="15380"/>
                    <a:pt x="12097" y="15389"/>
                  </a:cubicBezTo>
                  <a:lnTo>
                    <a:pt x="12106" y="15389"/>
                  </a:lnTo>
                  <a:cubicBezTo>
                    <a:pt x="12109" y="15387"/>
                    <a:pt x="12111" y="15385"/>
                    <a:pt x="12112" y="15385"/>
                  </a:cubicBezTo>
                  <a:cubicBezTo>
                    <a:pt x="12116" y="15385"/>
                    <a:pt x="12116" y="15392"/>
                    <a:pt x="12116" y="15399"/>
                  </a:cubicBezTo>
                  <a:cubicBezTo>
                    <a:pt x="12125" y="15399"/>
                    <a:pt x="12116" y="15408"/>
                    <a:pt x="12106" y="15408"/>
                  </a:cubicBezTo>
                  <a:cubicBezTo>
                    <a:pt x="12097" y="15408"/>
                    <a:pt x="12097" y="15418"/>
                    <a:pt x="12087" y="15418"/>
                  </a:cubicBezTo>
                  <a:cubicBezTo>
                    <a:pt x="12078" y="15427"/>
                    <a:pt x="12068" y="15446"/>
                    <a:pt x="12059" y="15456"/>
                  </a:cubicBezTo>
                  <a:lnTo>
                    <a:pt x="12068" y="15465"/>
                  </a:lnTo>
                  <a:cubicBezTo>
                    <a:pt x="12059" y="15465"/>
                    <a:pt x="12049" y="15475"/>
                    <a:pt x="12049" y="15484"/>
                  </a:cubicBezTo>
                  <a:cubicBezTo>
                    <a:pt x="12049" y="15493"/>
                    <a:pt x="12040" y="15512"/>
                    <a:pt x="12040" y="15522"/>
                  </a:cubicBezTo>
                  <a:cubicBezTo>
                    <a:pt x="12040" y="15512"/>
                    <a:pt x="12040" y="15512"/>
                    <a:pt x="12040" y="15512"/>
                  </a:cubicBezTo>
                  <a:cubicBezTo>
                    <a:pt x="12040" y="15503"/>
                    <a:pt x="12040" y="15493"/>
                    <a:pt x="12040" y="15484"/>
                  </a:cubicBezTo>
                  <a:cubicBezTo>
                    <a:pt x="12030" y="15484"/>
                    <a:pt x="12030" y="15475"/>
                    <a:pt x="12030" y="15475"/>
                  </a:cubicBezTo>
                  <a:cubicBezTo>
                    <a:pt x="12021" y="15475"/>
                    <a:pt x="12021" y="15465"/>
                    <a:pt x="12021" y="15456"/>
                  </a:cubicBezTo>
                  <a:cubicBezTo>
                    <a:pt x="12021" y="15456"/>
                    <a:pt x="12021" y="15446"/>
                    <a:pt x="12012" y="15446"/>
                  </a:cubicBezTo>
                  <a:cubicBezTo>
                    <a:pt x="12012" y="15437"/>
                    <a:pt x="12002" y="15427"/>
                    <a:pt x="12012" y="15418"/>
                  </a:cubicBezTo>
                  <a:cubicBezTo>
                    <a:pt x="12012" y="15418"/>
                    <a:pt x="12012" y="15418"/>
                    <a:pt x="12012" y="15408"/>
                  </a:cubicBezTo>
                  <a:cubicBezTo>
                    <a:pt x="12002" y="15389"/>
                    <a:pt x="12002" y="15370"/>
                    <a:pt x="11993" y="15352"/>
                  </a:cubicBezTo>
                  <a:cubicBezTo>
                    <a:pt x="11993" y="15352"/>
                    <a:pt x="11993" y="15342"/>
                    <a:pt x="11993" y="15342"/>
                  </a:cubicBezTo>
                  <a:cubicBezTo>
                    <a:pt x="11983" y="15333"/>
                    <a:pt x="11983" y="15333"/>
                    <a:pt x="11974" y="15323"/>
                  </a:cubicBezTo>
                  <a:cubicBezTo>
                    <a:pt x="11974" y="15314"/>
                    <a:pt x="11974" y="15304"/>
                    <a:pt x="11964" y="15304"/>
                  </a:cubicBezTo>
                  <a:cubicBezTo>
                    <a:pt x="11956" y="15308"/>
                    <a:pt x="11952" y="15310"/>
                    <a:pt x="11948" y="15310"/>
                  </a:cubicBezTo>
                  <a:cubicBezTo>
                    <a:pt x="11944" y="15310"/>
                    <a:pt x="11941" y="15306"/>
                    <a:pt x="11936" y="15295"/>
                  </a:cubicBezTo>
                  <a:cubicBezTo>
                    <a:pt x="11936" y="15295"/>
                    <a:pt x="11936" y="15285"/>
                    <a:pt x="11936" y="15285"/>
                  </a:cubicBezTo>
                  <a:cubicBezTo>
                    <a:pt x="11936" y="15285"/>
                    <a:pt x="11926" y="15276"/>
                    <a:pt x="11926" y="15276"/>
                  </a:cubicBezTo>
                  <a:cubicBezTo>
                    <a:pt x="11924" y="15279"/>
                    <a:pt x="11922" y="15280"/>
                    <a:pt x="11920" y="15280"/>
                  </a:cubicBezTo>
                  <a:cubicBezTo>
                    <a:pt x="11917" y="15280"/>
                    <a:pt x="11917" y="15273"/>
                    <a:pt x="11917" y="15266"/>
                  </a:cubicBezTo>
                  <a:cubicBezTo>
                    <a:pt x="11910" y="15260"/>
                    <a:pt x="11904" y="15253"/>
                    <a:pt x="11897" y="15253"/>
                  </a:cubicBezTo>
                  <a:cubicBezTo>
                    <a:pt x="11894" y="15253"/>
                    <a:pt x="11891" y="15254"/>
                    <a:pt x="11889" y="15257"/>
                  </a:cubicBezTo>
                  <a:cubicBezTo>
                    <a:pt x="11885" y="15260"/>
                    <a:pt x="11883" y="15261"/>
                    <a:pt x="11882" y="15261"/>
                  </a:cubicBezTo>
                  <a:cubicBezTo>
                    <a:pt x="11879" y="15261"/>
                    <a:pt x="11879" y="15257"/>
                    <a:pt x="11879" y="15257"/>
                  </a:cubicBezTo>
                  <a:cubicBezTo>
                    <a:pt x="11870" y="15247"/>
                    <a:pt x="11870" y="15247"/>
                    <a:pt x="11870" y="15238"/>
                  </a:cubicBezTo>
                  <a:lnTo>
                    <a:pt x="11860" y="15238"/>
                  </a:lnTo>
                  <a:cubicBezTo>
                    <a:pt x="11860" y="15247"/>
                    <a:pt x="11860" y="15247"/>
                    <a:pt x="11860" y="15257"/>
                  </a:cubicBezTo>
                  <a:cubicBezTo>
                    <a:pt x="11870" y="15266"/>
                    <a:pt x="11870" y="15285"/>
                    <a:pt x="11870" y="15295"/>
                  </a:cubicBezTo>
                  <a:cubicBezTo>
                    <a:pt x="11870" y="15304"/>
                    <a:pt x="11860" y="15314"/>
                    <a:pt x="11851" y="15314"/>
                  </a:cubicBezTo>
                  <a:cubicBezTo>
                    <a:pt x="11851" y="15304"/>
                    <a:pt x="11851" y="15304"/>
                    <a:pt x="11851" y="15295"/>
                  </a:cubicBezTo>
                  <a:cubicBezTo>
                    <a:pt x="11841" y="15285"/>
                    <a:pt x="11841" y="15276"/>
                    <a:pt x="11832" y="15266"/>
                  </a:cubicBezTo>
                  <a:cubicBezTo>
                    <a:pt x="11832" y="15266"/>
                    <a:pt x="11822" y="15266"/>
                    <a:pt x="11822" y="15257"/>
                  </a:cubicBezTo>
                  <a:cubicBezTo>
                    <a:pt x="11822" y="15266"/>
                    <a:pt x="11813" y="15266"/>
                    <a:pt x="11813" y="15276"/>
                  </a:cubicBezTo>
                  <a:cubicBezTo>
                    <a:pt x="11813" y="15285"/>
                    <a:pt x="11803" y="15285"/>
                    <a:pt x="11794" y="15285"/>
                  </a:cubicBezTo>
                  <a:cubicBezTo>
                    <a:pt x="11794" y="15276"/>
                    <a:pt x="11794" y="15266"/>
                    <a:pt x="11794" y="15266"/>
                  </a:cubicBezTo>
                  <a:cubicBezTo>
                    <a:pt x="11794" y="15266"/>
                    <a:pt x="11803" y="15257"/>
                    <a:pt x="11803" y="15257"/>
                  </a:cubicBezTo>
                  <a:cubicBezTo>
                    <a:pt x="11803" y="15257"/>
                    <a:pt x="11803" y="15247"/>
                    <a:pt x="11803" y="15247"/>
                  </a:cubicBezTo>
                  <a:cubicBezTo>
                    <a:pt x="11803" y="15238"/>
                    <a:pt x="11803" y="15228"/>
                    <a:pt x="11803" y="15219"/>
                  </a:cubicBezTo>
                  <a:cubicBezTo>
                    <a:pt x="11794" y="15191"/>
                    <a:pt x="11784" y="15153"/>
                    <a:pt x="11775" y="15124"/>
                  </a:cubicBezTo>
                  <a:lnTo>
                    <a:pt x="11775" y="15124"/>
                  </a:lnTo>
                  <a:cubicBezTo>
                    <a:pt x="11780" y="15129"/>
                    <a:pt x="11784" y="15131"/>
                    <a:pt x="11790" y="15131"/>
                  </a:cubicBezTo>
                  <a:cubicBezTo>
                    <a:pt x="11796" y="15131"/>
                    <a:pt x="11803" y="15129"/>
                    <a:pt x="11813" y="15124"/>
                  </a:cubicBezTo>
                  <a:cubicBezTo>
                    <a:pt x="11803" y="15115"/>
                    <a:pt x="11794" y="15105"/>
                    <a:pt x="11794" y="15096"/>
                  </a:cubicBezTo>
                  <a:cubicBezTo>
                    <a:pt x="11794" y="15086"/>
                    <a:pt x="11784" y="15077"/>
                    <a:pt x="11794" y="15068"/>
                  </a:cubicBezTo>
                  <a:lnTo>
                    <a:pt x="11803" y="15068"/>
                  </a:lnTo>
                  <a:cubicBezTo>
                    <a:pt x="11813" y="15068"/>
                    <a:pt x="11822" y="15077"/>
                    <a:pt x="11832" y="15086"/>
                  </a:cubicBezTo>
                  <a:lnTo>
                    <a:pt x="11851" y="15086"/>
                  </a:lnTo>
                  <a:lnTo>
                    <a:pt x="11832" y="15068"/>
                  </a:lnTo>
                  <a:close/>
                  <a:moveTo>
                    <a:pt x="13110" y="15503"/>
                  </a:moveTo>
                  <a:lnTo>
                    <a:pt x="13119" y="15512"/>
                  </a:lnTo>
                  <a:cubicBezTo>
                    <a:pt x="13119" y="15512"/>
                    <a:pt x="13110" y="15522"/>
                    <a:pt x="13110" y="15522"/>
                  </a:cubicBezTo>
                  <a:cubicBezTo>
                    <a:pt x="13110" y="15512"/>
                    <a:pt x="13100" y="15512"/>
                    <a:pt x="13100" y="15512"/>
                  </a:cubicBezTo>
                  <a:lnTo>
                    <a:pt x="13110" y="15503"/>
                  </a:lnTo>
                  <a:close/>
                  <a:moveTo>
                    <a:pt x="12835" y="15503"/>
                  </a:moveTo>
                  <a:lnTo>
                    <a:pt x="12835" y="15512"/>
                  </a:lnTo>
                  <a:cubicBezTo>
                    <a:pt x="12826" y="15512"/>
                    <a:pt x="12816" y="15522"/>
                    <a:pt x="12816" y="15531"/>
                  </a:cubicBezTo>
                  <a:lnTo>
                    <a:pt x="12807" y="15531"/>
                  </a:lnTo>
                  <a:cubicBezTo>
                    <a:pt x="12807" y="15531"/>
                    <a:pt x="12807" y="15522"/>
                    <a:pt x="12807" y="15522"/>
                  </a:cubicBezTo>
                  <a:cubicBezTo>
                    <a:pt x="12816" y="15522"/>
                    <a:pt x="12826" y="15512"/>
                    <a:pt x="12835" y="15503"/>
                  </a:cubicBezTo>
                  <a:close/>
                  <a:moveTo>
                    <a:pt x="12873" y="15512"/>
                  </a:moveTo>
                  <a:lnTo>
                    <a:pt x="12882" y="15522"/>
                  </a:lnTo>
                  <a:cubicBezTo>
                    <a:pt x="12873" y="15531"/>
                    <a:pt x="12873" y="15531"/>
                    <a:pt x="12863" y="15531"/>
                  </a:cubicBezTo>
                  <a:lnTo>
                    <a:pt x="12854" y="15531"/>
                  </a:lnTo>
                  <a:lnTo>
                    <a:pt x="12854" y="15522"/>
                  </a:lnTo>
                  <a:lnTo>
                    <a:pt x="12873" y="15512"/>
                  </a:lnTo>
                  <a:close/>
                  <a:moveTo>
                    <a:pt x="60664" y="15503"/>
                  </a:moveTo>
                  <a:cubicBezTo>
                    <a:pt x="60664" y="15512"/>
                    <a:pt x="60673" y="15522"/>
                    <a:pt x="60673" y="15522"/>
                  </a:cubicBezTo>
                  <a:cubicBezTo>
                    <a:pt x="60673" y="15522"/>
                    <a:pt x="60664" y="15531"/>
                    <a:pt x="60664" y="15531"/>
                  </a:cubicBezTo>
                  <a:cubicBezTo>
                    <a:pt x="60654" y="15531"/>
                    <a:pt x="60645" y="15522"/>
                    <a:pt x="60645" y="15522"/>
                  </a:cubicBezTo>
                  <a:cubicBezTo>
                    <a:pt x="60654" y="15522"/>
                    <a:pt x="60654" y="15512"/>
                    <a:pt x="60664" y="15503"/>
                  </a:cubicBezTo>
                  <a:close/>
                  <a:moveTo>
                    <a:pt x="12674" y="15449"/>
                  </a:moveTo>
                  <a:cubicBezTo>
                    <a:pt x="12696" y="15449"/>
                    <a:pt x="12718" y="15454"/>
                    <a:pt x="12740" y="15465"/>
                  </a:cubicBezTo>
                  <a:cubicBezTo>
                    <a:pt x="12731" y="15475"/>
                    <a:pt x="12731" y="15484"/>
                    <a:pt x="12721" y="15484"/>
                  </a:cubicBezTo>
                  <a:cubicBezTo>
                    <a:pt x="12721" y="15484"/>
                    <a:pt x="12712" y="15493"/>
                    <a:pt x="12712" y="15493"/>
                  </a:cubicBezTo>
                  <a:cubicBezTo>
                    <a:pt x="12709" y="15491"/>
                    <a:pt x="12707" y="15490"/>
                    <a:pt x="12706" y="15490"/>
                  </a:cubicBezTo>
                  <a:cubicBezTo>
                    <a:pt x="12702" y="15490"/>
                    <a:pt x="12700" y="15496"/>
                    <a:pt x="12693" y="15503"/>
                  </a:cubicBezTo>
                  <a:cubicBezTo>
                    <a:pt x="12693" y="15503"/>
                    <a:pt x="12693" y="15512"/>
                    <a:pt x="12693" y="15512"/>
                  </a:cubicBezTo>
                  <a:cubicBezTo>
                    <a:pt x="12684" y="15531"/>
                    <a:pt x="12674" y="15531"/>
                    <a:pt x="12665" y="15541"/>
                  </a:cubicBezTo>
                  <a:cubicBezTo>
                    <a:pt x="12655" y="15541"/>
                    <a:pt x="12655" y="15531"/>
                    <a:pt x="12655" y="15531"/>
                  </a:cubicBezTo>
                  <a:lnTo>
                    <a:pt x="12646" y="15531"/>
                  </a:lnTo>
                  <a:cubicBezTo>
                    <a:pt x="12646" y="15531"/>
                    <a:pt x="12636" y="15522"/>
                    <a:pt x="12636" y="15522"/>
                  </a:cubicBezTo>
                  <a:cubicBezTo>
                    <a:pt x="12627" y="15512"/>
                    <a:pt x="12627" y="15512"/>
                    <a:pt x="12627" y="15503"/>
                  </a:cubicBezTo>
                  <a:cubicBezTo>
                    <a:pt x="12617" y="15493"/>
                    <a:pt x="12617" y="15484"/>
                    <a:pt x="12627" y="15484"/>
                  </a:cubicBezTo>
                  <a:cubicBezTo>
                    <a:pt x="12627" y="15475"/>
                    <a:pt x="12627" y="15465"/>
                    <a:pt x="12627" y="15456"/>
                  </a:cubicBezTo>
                  <a:cubicBezTo>
                    <a:pt x="12642" y="15452"/>
                    <a:pt x="12658" y="15449"/>
                    <a:pt x="12674" y="15449"/>
                  </a:cubicBezTo>
                  <a:close/>
                  <a:moveTo>
                    <a:pt x="12968" y="15493"/>
                  </a:moveTo>
                  <a:cubicBezTo>
                    <a:pt x="12968" y="15493"/>
                    <a:pt x="12968" y="15503"/>
                    <a:pt x="12977" y="15503"/>
                  </a:cubicBezTo>
                  <a:cubicBezTo>
                    <a:pt x="12977" y="15512"/>
                    <a:pt x="12977" y="15512"/>
                    <a:pt x="12977" y="15522"/>
                  </a:cubicBezTo>
                  <a:cubicBezTo>
                    <a:pt x="12986" y="15512"/>
                    <a:pt x="12996" y="15512"/>
                    <a:pt x="13005" y="15503"/>
                  </a:cubicBezTo>
                  <a:cubicBezTo>
                    <a:pt x="13015" y="15503"/>
                    <a:pt x="13024" y="15503"/>
                    <a:pt x="13034" y="15512"/>
                  </a:cubicBezTo>
                  <a:cubicBezTo>
                    <a:pt x="13024" y="15522"/>
                    <a:pt x="13015" y="15531"/>
                    <a:pt x="13005" y="15541"/>
                  </a:cubicBezTo>
                  <a:lnTo>
                    <a:pt x="12996" y="15541"/>
                  </a:lnTo>
                  <a:cubicBezTo>
                    <a:pt x="12977" y="15541"/>
                    <a:pt x="12968" y="15531"/>
                    <a:pt x="12949" y="15522"/>
                  </a:cubicBezTo>
                  <a:cubicBezTo>
                    <a:pt x="12949" y="15512"/>
                    <a:pt x="12949" y="15512"/>
                    <a:pt x="12949" y="15503"/>
                  </a:cubicBezTo>
                  <a:cubicBezTo>
                    <a:pt x="12949" y="15503"/>
                    <a:pt x="12958" y="15493"/>
                    <a:pt x="12968" y="15493"/>
                  </a:cubicBezTo>
                  <a:close/>
                  <a:moveTo>
                    <a:pt x="61231" y="15503"/>
                  </a:moveTo>
                  <a:cubicBezTo>
                    <a:pt x="61231" y="15512"/>
                    <a:pt x="61231" y="15512"/>
                    <a:pt x="61231" y="15522"/>
                  </a:cubicBezTo>
                  <a:lnTo>
                    <a:pt x="61231" y="15531"/>
                  </a:lnTo>
                  <a:lnTo>
                    <a:pt x="61231" y="15541"/>
                  </a:lnTo>
                  <a:cubicBezTo>
                    <a:pt x="61222" y="15531"/>
                    <a:pt x="61213" y="15531"/>
                    <a:pt x="61213" y="15522"/>
                  </a:cubicBezTo>
                  <a:cubicBezTo>
                    <a:pt x="61213" y="15512"/>
                    <a:pt x="61213" y="15503"/>
                    <a:pt x="61222" y="15503"/>
                  </a:cubicBezTo>
                  <a:close/>
                  <a:moveTo>
                    <a:pt x="60223" y="15509"/>
                  </a:moveTo>
                  <a:cubicBezTo>
                    <a:pt x="60227" y="15509"/>
                    <a:pt x="60233" y="15510"/>
                    <a:pt x="60238" y="15512"/>
                  </a:cubicBezTo>
                  <a:cubicBezTo>
                    <a:pt x="60228" y="15522"/>
                    <a:pt x="60228" y="15531"/>
                    <a:pt x="60219" y="15541"/>
                  </a:cubicBezTo>
                  <a:cubicBezTo>
                    <a:pt x="60219" y="15550"/>
                    <a:pt x="60219" y="15550"/>
                    <a:pt x="60209" y="15550"/>
                  </a:cubicBezTo>
                  <a:cubicBezTo>
                    <a:pt x="60200" y="15550"/>
                    <a:pt x="60190" y="15541"/>
                    <a:pt x="60190" y="15531"/>
                  </a:cubicBezTo>
                  <a:cubicBezTo>
                    <a:pt x="60197" y="15517"/>
                    <a:pt x="60209" y="15509"/>
                    <a:pt x="60223" y="15509"/>
                  </a:cubicBezTo>
                  <a:close/>
                  <a:moveTo>
                    <a:pt x="60247" y="15531"/>
                  </a:moveTo>
                  <a:cubicBezTo>
                    <a:pt x="60247" y="15531"/>
                    <a:pt x="60247" y="15541"/>
                    <a:pt x="60247" y="15541"/>
                  </a:cubicBezTo>
                  <a:cubicBezTo>
                    <a:pt x="60247" y="15550"/>
                    <a:pt x="60247" y="15550"/>
                    <a:pt x="60238" y="15550"/>
                  </a:cubicBezTo>
                  <a:cubicBezTo>
                    <a:pt x="60238" y="15550"/>
                    <a:pt x="60238" y="15541"/>
                    <a:pt x="60238" y="15541"/>
                  </a:cubicBezTo>
                  <a:cubicBezTo>
                    <a:pt x="60238" y="15541"/>
                    <a:pt x="60247" y="15531"/>
                    <a:pt x="60247" y="15531"/>
                  </a:cubicBezTo>
                  <a:close/>
                  <a:moveTo>
                    <a:pt x="12012" y="15531"/>
                  </a:moveTo>
                  <a:lnTo>
                    <a:pt x="12012" y="15531"/>
                  </a:lnTo>
                  <a:cubicBezTo>
                    <a:pt x="12021" y="15550"/>
                    <a:pt x="12021" y="15550"/>
                    <a:pt x="12002" y="15560"/>
                  </a:cubicBezTo>
                  <a:cubicBezTo>
                    <a:pt x="12002" y="15550"/>
                    <a:pt x="12012" y="15541"/>
                    <a:pt x="12012" y="15531"/>
                  </a:cubicBezTo>
                  <a:close/>
                  <a:moveTo>
                    <a:pt x="12759" y="15531"/>
                  </a:moveTo>
                  <a:cubicBezTo>
                    <a:pt x="12759" y="15531"/>
                    <a:pt x="12769" y="15541"/>
                    <a:pt x="12769" y="15550"/>
                  </a:cubicBezTo>
                  <a:cubicBezTo>
                    <a:pt x="12769" y="15550"/>
                    <a:pt x="12759" y="15560"/>
                    <a:pt x="12759" y="15560"/>
                  </a:cubicBezTo>
                  <a:cubicBezTo>
                    <a:pt x="12750" y="15560"/>
                    <a:pt x="12740" y="15560"/>
                    <a:pt x="12740" y="15550"/>
                  </a:cubicBezTo>
                  <a:cubicBezTo>
                    <a:pt x="12740" y="15541"/>
                    <a:pt x="12750" y="15531"/>
                    <a:pt x="12759" y="15531"/>
                  </a:cubicBezTo>
                  <a:close/>
                  <a:moveTo>
                    <a:pt x="60578" y="15493"/>
                  </a:moveTo>
                  <a:cubicBezTo>
                    <a:pt x="60578" y="15503"/>
                    <a:pt x="60578" y="15512"/>
                    <a:pt x="60578" y="15512"/>
                  </a:cubicBezTo>
                  <a:cubicBezTo>
                    <a:pt x="60569" y="15522"/>
                    <a:pt x="60569" y="15541"/>
                    <a:pt x="60550" y="15541"/>
                  </a:cubicBezTo>
                  <a:cubicBezTo>
                    <a:pt x="60550" y="15550"/>
                    <a:pt x="60550" y="15550"/>
                    <a:pt x="60550" y="15560"/>
                  </a:cubicBezTo>
                  <a:cubicBezTo>
                    <a:pt x="60540" y="15550"/>
                    <a:pt x="60540" y="15541"/>
                    <a:pt x="60540" y="15531"/>
                  </a:cubicBezTo>
                  <a:cubicBezTo>
                    <a:pt x="60540" y="15512"/>
                    <a:pt x="60550" y="15503"/>
                    <a:pt x="60569" y="15493"/>
                  </a:cubicBezTo>
                  <a:close/>
                  <a:moveTo>
                    <a:pt x="12721" y="15541"/>
                  </a:moveTo>
                  <a:lnTo>
                    <a:pt x="12731" y="15569"/>
                  </a:lnTo>
                  <a:lnTo>
                    <a:pt x="12703" y="15569"/>
                  </a:lnTo>
                  <a:lnTo>
                    <a:pt x="12721" y="15541"/>
                  </a:lnTo>
                  <a:close/>
                  <a:moveTo>
                    <a:pt x="11898" y="15560"/>
                  </a:moveTo>
                  <a:cubicBezTo>
                    <a:pt x="11898" y="15560"/>
                    <a:pt x="11898" y="15579"/>
                    <a:pt x="11898" y="15579"/>
                  </a:cubicBezTo>
                  <a:cubicBezTo>
                    <a:pt x="11879" y="15569"/>
                    <a:pt x="11879" y="15560"/>
                    <a:pt x="11898" y="15560"/>
                  </a:cubicBezTo>
                  <a:close/>
                  <a:moveTo>
                    <a:pt x="61213" y="15541"/>
                  </a:moveTo>
                  <a:cubicBezTo>
                    <a:pt x="61222" y="15550"/>
                    <a:pt x="61222" y="15560"/>
                    <a:pt x="61213" y="15560"/>
                  </a:cubicBezTo>
                  <a:cubicBezTo>
                    <a:pt x="61203" y="15569"/>
                    <a:pt x="61203" y="15579"/>
                    <a:pt x="61194" y="15579"/>
                  </a:cubicBezTo>
                  <a:cubicBezTo>
                    <a:pt x="61194" y="15579"/>
                    <a:pt x="61194" y="15569"/>
                    <a:pt x="61194" y="15569"/>
                  </a:cubicBezTo>
                  <a:cubicBezTo>
                    <a:pt x="61203" y="15560"/>
                    <a:pt x="61203" y="15550"/>
                    <a:pt x="61213" y="15541"/>
                  </a:cubicBezTo>
                  <a:close/>
                  <a:moveTo>
                    <a:pt x="62432" y="15511"/>
                  </a:moveTo>
                  <a:cubicBezTo>
                    <a:pt x="62435" y="15511"/>
                    <a:pt x="62439" y="15514"/>
                    <a:pt x="62443" y="15522"/>
                  </a:cubicBezTo>
                  <a:lnTo>
                    <a:pt x="62462" y="15522"/>
                  </a:lnTo>
                  <a:cubicBezTo>
                    <a:pt x="62471" y="15522"/>
                    <a:pt x="62471" y="15512"/>
                    <a:pt x="62481" y="15512"/>
                  </a:cubicBezTo>
                  <a:cubicBezTo>
                    <a:pt x="62481" y="15531"/>
                    <a:pt x="62471" y="15550"/>
                    <a:pt x="62443" y="15560"/>
                  </a:cubicBezTo>
                  <a:lnTo>
                    <a:pt x="62462" y="15579"/>
                  </a:lnTo>
                  <a:cubicBezTo>
                    <a:pt x="62438" y="15579"/>
                    <a:pt x="62427" y="15558"/>
                    <a:pt x="62407" y="15558"/>
                  </a:cubicBezTo>
                  <a:cubicBezTo>
                    <a:pt x="62403" y="15558"/>
                    <a:pt x="62400" y="15558"/>
                    <a:pt x="62396" y="15560"/>
                  </a:cubicBezTo>
                  <a:cubicBezTo>
                    <a:pt x="62405" y="15550"/>
                    <a:pt x="62415" y="15531"/>
                    <a:pt x="62424" y="15522"/>
                  </a:cubicBezTo>
                  <a:cubicBezTo>
                    <a:pt x="62424" y="15516"/>
                    <a:pt x="62427" y="15511"/>
                    <a:pt x="62432" y="15511"/>
                  </a:cubicBezTo>
                  <a:close/>
                  <a:moveTo>
                    <a:pt x="63248" y="15550"/>
                  </a:moveTo>
                  <a:cubicBezTo>
                    <a:pt x="63257" y="15550"/>
                    <a:pt x="63257" y="15560"/>
                    <a:pt x="63267" y="15569"/>
                  </a:cubicBezTo>
                  <a:cubicBezTo>
                    <a:pt x="63257" y="15569"/>
                    <a:pt x="63257" y="15579"/>
                    <a:pt x="63248" y="15579"/>
                  </a:cubicBezTo>
                  <a:cubicBezTo>
                    <a:pt x="63238" y="15569"/>
                    <a:pt x="63229" y="15569"/>
                    <a:pt x="63229" y="15560"/>
                  </a:cubicBezTo>
                  <a:cubicBezTo>
                    <a:pt x="63229" y="15550"/>
                    <a:pt x="63238" y="15550"/>
                    <a:pt x="63248" y="15550"/>
                  </a:cubicBezTo>
                  <a:close/>
                  <a:moveTo>
                    <a:pt x="11944" y="15565"/>
                  </a:moveTo>
                  <a:cubicBezTo>
                    <a:pt x="11950" y="15565"/>
                    <a:pt x="11955" y="15572"/>
                    <a:pt x="11955" y="15579"/>
                  </a:cubicBezTo>
                  <a:cubicBezTo>
                    <a:pt x="11955" y="15579"/>
                    <a:pt x="11955" y="15588"/>
                    <a:pt x="11945" y="15588"/>
                  </a:cubicBezTo>
                  <a:cubicBezTo>
                    <a:pt x="11936" y="15588"/>
                    <a:pt x="11926" y="15579"/>
                    <a:pt x="11926" y="15569"/>
                  </a:cubicBezTo>
                  <a:lnTo>
                    <a:pt x="11936" y="15569"/>
                  </a:lnTo>
                  <a:cubicBezTo>
                    <a:pt x="11939" y="15566"/>
                    <a:pt x="11941" y="15565"/>
                    <a:pt x="11944" y="15565"/>
                  </a:cubicBezTo>
                  <a:close/>
                  <a:moveTo>
                    <a:pt x="12116" y="15446"/>
                  </a:moveTo>
                  <a:lnTo>
                    <a:pt x="12116" y="15446"/>
                  </a:lnTo>
                  <a:cubicBezTo>
                    <a:pt x="12125" y="15465"/>
                    <a:pt x="12125" y="15475"/>
                    <a:pt x="12106" y="15475"/>
                  </a:cubicBezTo>
                  <a:lnTo>
                    <a:pt x="12097" y="15475"/>
                  </a:lnTo>
                  <a:cubicBezTo>
                    <a:pt x="12087" y="15484"/>
                    <a:pt x="12087" y="15493"/>
                    <a:pt x="12097" y="15493"/>
                  </a:cubicBezTo>
                  <a:cubicBezTo>
                    <a:pt x="12097" y="15503"/>
                    <a:pt x="12097" y="15503"/>
                    <a:pt x="12106" y="15503"/>
                  </a:cubicBezTo>
                  <a:cubicBezTo>
                    <a:pt x="12116" y="15512"/>
                    <a:pt x="12125" y="15531"/>
                    <a:pt x="12116" y="15541"/>
                  </a:cubicBezTo>
                  <a:cubicBezTo>
                    <a:pt x="12106" y="15550"/>
                    <a:pt x="12106" y="15550"/>
                    <a:pt x="12106" y="15560"/>
                  </a:cubicBezTo>
                  <a:cubicBezTo>
                    <a:pt x="12097" y="15560"/>
                    <a:pt x="12097" y="15569"/>
                    <a:pt x="12097" y="15579"/>
                  </a:cubicBezTo>
                  <a:cubicBezTo>
                    <a:pt x="12090" y="15579"/>
                    <a:pt x="12080" y="15583"/>
                    <a:pt x="12071" y="15583"/>
                  </a:cubicBezTo>
                  <a:cubicBezTo>
                    <a:pt x="12066" y="15583"/>
                    <a:pt x="12062" y="15582"/>
                    <a:pt x="12059" y="15579"/>
                  </a:cubicBezTo>
                  <a:lnTo>
                    <a:pt x="12030" y="15588"/>
                  </a:lnTo>
                  <a:lnTo>
                    <a:pt x="12021" y="15569"/>
                  </a:lnTo>
                  <a:lnTo>
                    <a:pt x="12040" y="15579"/>
                  </a:lnTo>
                  <a:lnTo>
                    <a:pt x="12049" y="15579"/>
                  </a:lnTo>
                  <a:lnTo>
                    <a:pt x="12040" y="15569"/>
                  </a:lnTo>
                  <a:cubicBezTo>
                    <a:pt x="12040" y="15560"/>
                    <a:pt x="12049" y="15550"/>
                    <a:pt x="12049" y="15541"/>
                  </a:cubicBezTo>
                  <a:cubicBezTo>
                    <a:pt x="12049" y="15531"/>
                    <a:pt x="12049" y="15531"/>
                    <a:pt x="12059" y="15522"/>
                  </a:cubicBezTo>
                  <a:cubicBezTo>
                    <a:pt x="12068" y="15503"/>
                    <a:pt x="12087" y="15484"/>
                    <a:pt x="12097" y="15465"/>
                  </a:cubicBezTo>
                  <a:cubicBezTo>
                    <a:pt x="12106" y="15456"/>
                    <a:pt x="12106" y="15456"/>
                    <a:pt x="12116" y="15446"/>
                  </a:cubicBezTo>
                  <a:close/>
                  <a:moveTo>
                    <a:pt x="12409" y="15352"/>
                  </a:moveTo>
                  <a:cubicBezTo>
                    <a:pt x="12419" y="15352"/>
                    <a:pt x="12419" y="15361"/>
                    <a:pt x="12428" y="15361"/>
                  </a:cubicBezTo>
                  <a:cubicBezTo>
                    <a:pt x="12428" y="15380"/>
                    <a:pt x="12409" y="15399"/>
                    <a:pt x="12400" y="15408"/>
                  </a:cubicBezTo>
                  <a:cubicBezTo>
                    <a:pt x="12390" y="15418"/>
                    <a:pt x="12381" y="15418"/>
                    <a:pt x="12390" y="15427"/>
                  </a:cubicBezTo>
                  <a:cubicBezTo>
                    <a:pt x="12400" y="15418"/>
                    <a:pt x="12409" y="15418"/>
                    <a:pt x="12428" y="15408"/>
                  </a:cubicBezTo>
                  <a:cubicBezTo>
                    <a:pt x="12428" y="15418"/>
                    <a:pt x="12428" y="15437"/>
                    <a:pt x="12428" y="15446"/>
                  </a:cubicBezTo>
                  <a:cubicBezTo>
                    <a:pt x="12428" y="15464"/>
                    <a:pt x="12424" y="15471"/>
                    <a:pt x="12417" y="15471"/>
                  </a:cubicBezTo>
                  <a:cubicBezTo>
                    <a:pt x="12412" y="15471"/>
                    <a:pt x="12407" y="15469"/>
                    <a:pt x="12400" y="15465"/>
                  </a:cubicBezTo>
                  <a:cubicBezTo>
                    <a:pt x="12390" y="15456"/>
                    <a:pt x="12381" y="15456"/>
                    <a:pt x="12381" y="15456"/>
                  </a:cubicBezTo>
                  <a:cubicBezTo>
                    <a:pt x="12371" y="15456"/>
                    <a:pt x="12371" y="15465"/>
                    <a:pt x="12371" y="15465"/>
                  </a:cubicBezTo>
                  <a:lnTo>
                    <a:pt x="12362" y="15465"/>
                  </a:lnTo>
                  <a:cubicBezTo>
                    <a:pt x="12362" y="15456"/>
                    <a:pt x="12362" y="15456"/>
                    <a:pt x="12362" y="15446"/>
                  </a:cubicBezTo>
                  <a:cubicBezTo>
                    <a:pt x="12381" y="15427"/>
                    <a:pt x="12371" y="15418"/>
                    <a:pt x="12352" y="15418"/>
                  </a:cubicBezTo>
                  <a:lnTo>
                    <a:pt x="12343" y="15418"/>
                  </a:lnTo>
                  <a:cubicBezTo>
                    <a:pt x="12352" y="15427"/>
                    <a:pt x="12352" y="15427"/>
                    <a:pt x="12352" y="15427"/>
                  </a:cubicBezTo>
                  <a:cubicBezTo>
                    <a:pt x="12362" y="15427"/>
                    <a:pt x="12362" y="15437"/>
                    <a:pt x="12362" y="15437"/>
                  </a:cubicBezTo>
                  <a:cubicBezTo>
                    <a:pt x="12352" y="15456"/>
                    <a:pt x="12343" y="15475"/>
                    <a:pt x="12324" y="15484"/>
                  </a:cubicBezTo>
                  <a:cubicBezTo>
                    <a:pt x="12305" y="15484"/>
                    <a:pt x="12286" y="15493"/>
                    <a:pt x="12286" y="15522"/>
                  </a:cubicBezTo>
                  <a:cubicBezTo>
                    <a:pt x="12286" y="15522"/>
                    <a:pt x="12286" y="15531"/>
                    <a:pt x="12286" y="15541"/>
                  </a:cubicBezTo>
                  <a:cubicBezTo>
                    <a:pt x="12267" y="15550"/>
                    <a:pt x="12258" y="15569"/>
                    <a:pt x="12239" y="15579"/>
                  </a:cubicBezTo>
                  <a:cubicBezTo>
                    <a:pt x="12239" y="15579"/>
                    <a:pt x="12229" y="15588"/>
                    <a:pt x="12229" y="15588"/>
                  </a:cubicBezTo>
                  <a:cubicBezTo>
                    <a:pt x="12229" y="15579"/>
                    <a:pt x="12229" y="15579"/>
                    <a:pt x="12229" y="15579"/>
                  </a:cubicBezTo>
                  <a:cubicBezTo>
                    <a:pt x="12229" y="15560"/>
                    <a:pt x="12229" y="15550"/>
                    <a:pt x="12229" y="15541"/>
                  </a:cubicBezTo>
                  <a:cubicBezTo>
                    <a:pt x="12229" y="15531"/>
                    <a:pt x="12239" y="15531"/>
                    <a:pt x="12248" y="15531"/>
                  </a:cubicBezTo>
                  <a:cubicBezTo>
                    <a:pt x="12258" y="15531"/>
                    <a:pt x="12267" y="15531"/>
                    <a:pt x="12258" y="15512"/>
                  </a:cubicBezTo>
                  <a:cubicBezTo>
                    <a:pt x="12258" y="15503"/>
                    <a:pt x="12258" y="15484"/>
                    <a:pt x="12258" y="15475"/>
                  </a:cubicBezTo>
                  <a:cubicBezTo>
                    <a:pt x="12267" y="15465"/>
                    <a:pt x="12267" y="15465"/>
                    <a:pt x="12258" y="15465"/>
                  </a:cubicBezTo>
                  <a:cubicBezTo>
                    <a:pt x="12248" y="15456"/>
                    <a:pt x="12239" y="15446"/>
                    <a:pt x="12229" y="15437"/>
                  </a:cubicBezTo>
                  <a:cubicBezTo>
                    <a:pt x="12229" y="15437"/>
                    <a:pt x="12229" y="15437"/>
                    <a:pt x="12229" y="15427"/>
                  </a:cubicBezTo>
                  <a:cubicBezTo>
                    <a:pt x="12220" y="15437"/>
                    <a:pt x="12210" y="15446"/>
                    <a:pt x="12210" y="15456"/>
                  </a:cubicBezTo>
                  <a:cubicBezTo>
                    <a:pt x="12205" y="15458"/>
                    <a:pt x="12199" y="15460"/>
                    <a:pt x="12194" y="15460"/>
                  </a:cubicBezTo>
                  <a:cubicBezTo>
                    <a:pt x="12182" y="15460"/>
                    <a:pt x="12172" y="15453"/>
                    <a:pt x="12172" y="15446"/>
                  </a:cubicBezTo>
                  <a:cubicBezTo>
                    <a:pt x="12163" y="15427"/>
                    <a:pt x="12154" y="15427"/>
                    <a:pt x="12135" y="15427"/>
                  </a:cubicBezTo>
                  <a:cubicBezTo>
                    <a:pt x="12135" y="15432"/>
                    <a:pt x="12135" y="15434"/>
                    <a:pt x="12133" y="15434"/>
                  </a:cubicBezTo>
                  <a:cubicBezTo>
                    <a:pt x="12132" y="15434"/>
                    <a:pt x="12130" y="15432"/>
                    <a:pt x="12125" y="15427"/>
                  </a:cubicBezTo>
                  <a:cubicBezTo>
                    <a:pt x="12125" y="15427"/>
                    <a:pt x="12125" y="15418"/>
                    <a:pt x="12125" y="15418"/>
                  </a:cubicBezTo>
                  <a:cubicBezTo>
                    <a:pt x="12135" y="15408"/>
                    <a:pt x="12135" y="15408"/>
                    <a:pt x="12144" y="15408"/>
                  </a:cubicBezTo>
                  <a:cubicBezTo>
                    <a:pt x="12172" y="15399"/>
                    <a:pt x="12201" y="15389"/>
                    <a:pt x="12229" y="15389"/>
                  </a:cubicBezTo>
                  <a:lnTo>
                    <a:pt x="12248" y="15389"/>
                  </a:lnTo>
                  <a:cubicBezTo>
                    <a:pt x="12277" y="15380"/>
                    <a:pt x="12314" y="15370"/>
                    <a:pt x="12352" y="15361"/>
                  </a:cubicBezTo>
                  <a:cubicBezTo>
                    <a:pt x="12362" y="15361"/>
                    <a:pt x="12371" y="15361"/>
                    <a:pt x="12381" y="15370"/>
                  </a:cubicBezTo>
                  <a:cubicBezTo>
                    <a:pt x="12390" y="15361"/>
                    <a:pt x="12400" y="15361"/>
                    <a:pt x="12409" y="15352"/>
                  </a:cubicBezTo>
                  <a:close/>
                  <a:moveTo>
                    <a:pt x="13166" y="15427"/>
                  </a:moveTo>
                  <a:cubicBezTo>
                    <a:pt x="13185" y="15427"/>
                    <a:pt x="13214" y="15446"/>
                    <a:pt x="13214" y="15465"/>
                  </a:cubicBezTo>
                  <a:cubicBezTo>
                    <a:pt x="13214" y="15475"/>
                    <a:pt x="13223" y="15475"/>
                    <a:pt x="13223" y="15475"/>
                  </a:cubicBezTo>
                  <a:cubicBezTo>
                    <a:pt x="13233" y="15484"/>
                    <a:pt x="13242" y="15484"/>
                    <a:pt x="13252" y="15493"/>
                  </a:cubicBezTo>
                  <a:cubicBezTo>
                    <a:pt x="13252" y="15493"/>
                    <a:pt x="13261" y="15503"/>
                    <a:pt x="13261" y="15512"/>
                  </a:cubicBezTo>
                  <a:cubicBezTo>
                    <a:pt x="13261" y="15512"/>
                    <a:pt x="13252" y="15522"/>
                    <a:pt x="13242" y="15522"/>
                  </a:cubicBezTo>
                  <a:cubicBezTo>
                    <a:pt x="13223" y="15522"/>
                    <a:pt x="13214" y="15512"/>
                    <a:pt x="13195" y="15512"/>
                  </a:cubicBezTo>
                  <a:lnTo>
                    <a:pt x="13176" y="15512"/>
                  </a:lnTo>
                  <a:cubicBezTo>
                    <a:pt x="13195" y="15541"/>
                    <a:pt x="13195" y="15560"/>
                    <a:pt x="13195" y="15588"/>
                  </a:cubicBezTo>
                  <a:lnTo>
                    <a:pt x="13185" y="15579"/>
                  </a:lnTo>
                  <a:cubicBezTo>
                    <a:pt x="13185" y="15588"/>
                    <a:pt x="13185" y="15588"/>
                    <a:pt x="13185" y="15588"/>
                  </a:cubicBezTo>
                  <a:cubicBezTo>
                    <a:pt x="13176" y="15588"/>
                    <a:pt x="13166" y="15588"/>
                    <a:pt x="13166" y="15579"/>
                  </a:cubicBezTo>
                  <a:cubicBezTo>
                    <a:pt x="13164" y="15581"/>
                    <a:pt x="13160" y="15583"/>
                    <a:pt x="13156" y="15583"/>
                  </a:cubicBezTo>
                  <a:cubicBezTo>
                    <a:pt x="13147" y="15583"/>
                    <a:pt x="13138" y="15576"/>
                    <a:pt x="13138" y="15569"/>
                  </a:cubicBezTo>
                  <a:cubicBezTo>
                    <a:pt x="13138" y="15569"/>
                    <a:pt x="13138" y="15560"/>
                    <a:pt x="13138" y="15560"/>
                  </a:cubicBezTo>
                  <a:cubicBezTo>
                    <a:pt x="13128" y="15560"/>
                    <a:pt x="13128" y="15550"/>
                    <a:pt x="13119" y="15550"/>
                  </a:cubicBezTo>
                  <a:cubicBezTo>
                    <a:pt x="13119" y="15550"/>
                    <a:pt x="13119" y="15560"/>
                    <a:pt x="13110" y="15560"/>
                  </a:cubicBezTo>
                  <a:cubicBezTo>
                    <a:pt x="13100" y="15550"/>
                    <a:pt x="13091" y="15541"/>
                    <a:pt x="13072" y="15531"/>
                  </a:cubicBezTo>
                  <a:cubicBezTo>
                    <a:pt x="13072" y="15522"/>
                    <a:pt x="13072" y="15522"/>
                    <a:pt x="13072" y="15522"/>
                  </a:cubicBezTo>
                  <a:cubicBezTo>
                    <a:pt x="13072" y="15522"/>
                    <a:pt x="13072" y="15512"/>
                    <a:pt x="13081" y="15512"/>
                  </a:cubicBezTo>
                  <a:cubicBezTo>
                    <a:pt x="13091" y="15522"/>
                    <a:pt x="13091" y="15522"/>
                    <a:pt x="13100" y="15531"/>
                  </a:cubicBezTo>
                  <a:cubicBezTo>
                    <a:pt x="13110" y="15531"/>
                    <a:pt x="13119" y="15541"/>
                    <a:pt x="13128" y="15541"/>
                  </a:cubicBezTo>
                  <a:cubicBezTo>
                    <a:pt x="13128" y="15541"/>
                    <a:pt x="13138" y="15531"/>
                    <a:pt x="13138" y="15531"/>
                  </a:cubicBezTo>
                  <a:cubicBezTo>
                    <a:pt x="13138" y="15522"/>
                    <a:pt x="13138" y="15522"/>
                    <a:pt x="13138" y="15512"/>
                  </a:cubicBezTo>
                  <a:cubicBezTo>
                    <a:pt x="13128" y="15503"/>
                    <a:pt x="13128" y="15493"/>
                    <a:pt x="13138" y="15484"/>
                  </a:cubicBezTo>
                  <a:cubicBezTo>
                    <a:pt x="13147" y="15503"/>
                    <a:pt x="13147" y="15512"/>
                    <a:pt x="13166" y="15512"/>
                  </a:cubicBezTo>
                  <a:cubicBezTo>
                    <a:pt x="13166" y="15503"/>
                    <a:pt x="13166" y="15493"/>
                    <a:pt x="13157" y="15493"/>
                  </a:cubicBezTo>
                  <a:cubicBezTo>
                    <a:pt x="13157" y="15484"/>
                    <a:pt x="13157" y="15475"/>
                    <a:pt x="13166" y="15465"/>
                  </a:cubicBezTo>
                  <a:cubicBezTo>
                    <a:pt x="13185" y="15456"/>
                    <a:pt x="13185" y="15446"/>
                    <a:pt x="13166" y="15437"/>
                  </a:cubicBezTo>
                  <a:cubicBezTo>
                    <a:pt x="13166" y="15437"/>
                    <a:pt x="13166" y="15437"/>
                    <a:pt x="13166" y="15427"/>
                  </a:cubicBezTo>
                  <a:close/>
                  <a:moveTo>
                    <a:pt x="14633" y="15550"/>
                  </a:moveTo>
                  <a:cubicBezTo>
                    <a:pt x="14652" y="15569"/>
                    <a:pt x="14643" y="15579"/>
                    <a:pt x="14633" y="15588"/>
                  </a:cubicBezTo>
                  <a:cubicBezTo>
                    <a:pt x="14624" y="15579"/>
                    <a:pt x="14615" y="15569"/>
                    <a:pt x="14615" y="15560"/>
                  </a:cubicBezTo>
                  <a:cubicBezTo>
                    <a:pt x="14624" y="15550"/>
                    <a:pt x="14624" y="15550"/>
                    <a:pt x="14633" y="15550"/>
                  </a:cubicBezTo>
                  <a:close/>
                  <a:moveTo>
                    <a:pt x="60664" y="15569"/>
                  </a:moveTo>
                  <a:lnTo>
                    <a:pt x="60664" y="15588"/>
                  </a:lnTo>
                  <a:lnTo>
                    <a:pt x="60654" y="15588"/>
                  </a:lnTo>
                  <a:lnTo>
                    <a:pt x="60664" y="15569"/>
                  </a:lnTo>
                  <a:close/>
                  <a:moveTo>
                    <a:pt x="61780" y="15162"/>
                  </a:moveTo>
                  <a:cubicBezTo>
                    <a:pt x="61799" y="15162"/>
                    <a:pt x="61809" y="15172"/>
                    <a:pt x="61809" y="15191"/>
                  </a:cubicBezTo>
                  <a:cubicBezTo>
                    <a:pt x="61799" y="15200"/>
                    <a:pt x="61799" y="15219"/>
                    <a:pt x="61818" y="15219"/>
                  </a:cubicBezTo>
                  <a:cubicBezTo>
                    <a:pt x="61824" y="15222"/>
                    <a:pt x="61829" y="15223"/>
                    <a:pt x="61835" y="15223"/>
                  </a:cubicBezTo>
                  <a:cubicBezTo>
                    <a:pt x="61848" y="15223"/>
                    <a:pt x="61859" y="15216"/>
                    <a:pt x="61866" y="15210"/>
                  </a:cubicBezTo>
                  <a:cubicBezTo>
                    <a:pt x="61875" y="15191"/>
                    <a:pt x="61894" y="15191"/>
                    <a:pt x="61913" y="15191"/>
                  </a:cubicBezTo>
                  <a:cubicBezTo>
                    <a:pt x="61913" y="15200"/>
                    <a:pt x="61913" y="15210"/>
                    <a:pt x="61904" y="15219"/>
                  </a:cubicBezTo>
                  <a:cubicBezTo>
                    <a:pt x="61904" y="15238"/>
                    <a:pt x="61894" y="15257"/>
                    <a:pt x="61894" y="15276"/>
                  </a:cubicBezTo>
                  <a:cubicBezTo>
                    <a:pt x="61885" y="15285"/>
                    <a:pt x="61885" y="15304"/>
                    <a:pt x="61866" y="15304"/>
                  </a:cubicBezTo>
                  <a:lnTo>
                    <a:pt x="61866" y="15285"/>
                  </a:lnTo>
                  <a:cubicBezTo>
                    <a:pt x="61828" y="15285"/>
                    <a:pt x="61809" y="15304"/>
                    <a:pt x="61809" y="15342"/>
                  </a:cubicBezTo>
                  <a:cubicBezTo>
                    <a:pt x="61809" y="15352"/>
                    <a:pt x="61809" y="15370"/>
                    <a:pt x="61809" y="15389"/>
                  </a:cubicBezTo>
                  <a:lnTo>
                    <a:pt x="61885" y="15389"/>
                  </a:lnTo>
                  <a:cubicBezTo>
                    <a:pt x="61894" y="15380"/>
                    <a:pt x="61904" y="15380"/>
                    <a:pt x="61904" y="15370"/>
                  </a:cubicBezTo>
                  <a:cubicBezTo>
                    <a:pt x="61913" y="15361"/>
                    <a:pt x="61904" y="15352"/>
                    <a:pt x="61922" y="15352"/>
                  </a:cubicBezTo>
                  <a:cubicBezTo>
                    <a:pt x="61932" y="15361"/>
                    <a:pt x="61951" y="15361"/>
                    <a:pt x="61951" y="15380"/>
                  </a:cubicBezTo>
                  <a:cubicBezTo>
                    <a:pt x="61951" y="15380"/>
                    <a:pt x="61951" y="15389"/>
                    <a:pt x="61960" y="15399"/>
                  </a:cubicBezTo>
                  <a:cubicBezTo>
                    <a:pt x="61960" y="15418"/>
                    <a:pt x="61970" y="15427"/>
                    <a:pt x="61979" y="15446"/>
                  </a:cubicBezTo>
                  <a:cubicBezTo>
                    <a:pt x="61979" y="15456"/>
                    <a:pt x="61979" y="15456"/>
                    <a:pt x="61979" y="15465"/>
                  </a:cubicBezTo>
                  <a:cubicBezTo>
                    <a:pt x="61970" y="15465"/>
                    <a:pt x="61970" y="15475"/>
                    <a:pt x="61960" y="15475"/>
                  </a:cubicBezTo>
                  <a:cubicBezTo>
                    <a:pt x="61951" y="15465"/>
                    <a:pt x="61951" y="15465"/>
                    <a:pt x="61951" y="15456"/>
                  </a:cubicBezTo>
                  <a:cubicBezTo>
                    <a:pt x="61951" y="15446"/>
                    <a:pt x="61941" y="15437"/>
                    <a:pt x="61951" y="15427"/>
                  </a:cubicBezTo>
                  <a:cubicBezTo>
                    <a:pt x="61922" y="15427"/>
                    <a:pt x="61904" y="15437"/>
                    <a:pt x="61894" y="15456"/>
                  </a:cubicBezTo>
                  <a:cubicBezTo>
                    <a:pt x="61885" y="15465"/>
                    <a:pt x="61885" y="15475"/>
                    <a:pt x="61875" y="15484"/>
                  </a:cubicBezTo>
                  <a:cubicBezTo>
                    <a:pt x="61885" y="15493"/>
                    <a:pt x="61894" y="15493"/>
                    <a:pt x="61894" y="15503"/>
                  </a:cubicBezTo>
                  <a:cubicBezTo>
                    <a:pt x="61904" y="15512"/>
                    <a:pt x="61913" y="15522"/>
                    <a:pt x="61922" y="15531"/>
                  </a:cubicBezTo>
                  <a:cubicBezTo>
                    <a:pt x="61922" y="15531"/>
                    <a:pt x="61927" y="15536"/>
                    <a:pt x="61929" y="15536"/>
                  </a:cubicBezTo>
                  <a:cubicBezTo>
                    <a:pt x="61931" y="15536"/>
                    <a:pt x="61932" y="15534"/>
                    <a:pt x="61932" y="15531"/>
                  </a:cubicBezTo>
                  <a:lnTo>
                    <a:pt x="61951" y="15531"/>
                  </a:lnTo>
                  <a:cubicBezTo>
                    <a:pt x="61959" y="15527"/>
                    <a:pt x="61963" y="15525"/>
                    <a:pt x="61967" y="15525"/>
                  </a:cubicBezTo>
                  <a:cubicBezTo>
                    <a:pt x="61971" y="15525"/>
                    <a:pt x="61974" y="15530"/>
                    <a:pt x="61979" y="15541"/>
                  </a:cubicBezTo>
                  <a:cubicBezTo>
                    <a:pt x="61989" y="15550"/>
                    <a:pt x="61998" y="15550"/>
                    <a:pt x="62008" y="15550"/>
                  </a:cubicBezTo>
                  <a:cubicBezTo>
                    <a:pt x="62017" y="15546"/>
                    <a:pt x="62022" y="15543"/>
                    <a:pt x="62025" y="15543"/>
                  </a:cubicBezTo>
                  <a:cubicBezTo>
                    <a:pt x="62029" y="15543"/>
                    <a:pt x="62031" y="15546"/>
                    <a:pt x="62036" y="15550"/>
                  </a:cubicBezTo>
                  <a:cubicBezTo>
                    <a:pt x="62036" y="15560"/>
                    <a:pt x="62027" y="15569"/>
                    <a:pt x="62027" y="15579"/>
                  </a:cubicBezTo>
                  <a:cubicBezTo>
                    <a:pt x="62017" y="15588"/>
                    <a:pt x="62008" y="15588"/>
                    <a:pt x="61998" y="15588"/>
                  </a:cubicBezTo>
                  <a:cubicBezTo>
                    <a:pt x="61998" y="15579"/>
                    <a:pt x="61989" y="15579"/>
                    <a:pt x="61989" y="15579"/>
                  </a:cubicBezTo>
                  <a:cubicBezTo>
                    <a:pt x="61970" y="15579"/>
                    <a:pt x="61951" y="15569"/>
                    <a:pt x="61932" y="15560"/>
                  </a:cubicBezTo>
                  <a:cubicBezTo>
                    <a:pt x="61922" y="15560"/>
                    <a:pt x="61904" y="15560"/>
                    <a:pt x="61894" y="15569"/>
                  </a:cubicBezTo>
                  <a:cubicBezTo>
                    <a:pt x="61894" y="15560"/>
                    <a:pt x="61894" y="15550"/>
                    <a:pt x="61894" y="15531"/>
                  </a:cubicBezTo>
                  <a:cubicBezTo>
                    <a:pt x="61894" y="15531"/>
                    <a:pt x="61894" y="15522"/>
                    <a:pt x="61894" y="15522"/>
                  </a:cubicBezTo>
                  <a:lnTo>
                    <a:pt x="61875" y="15522"/>
                  </a:lnTo>
                  <a:cubicBezTo>
                    <a:pt x="61866" y="15522"/>
                    <a:pt x="61856" y="15531"/>
                    <a:pt x="61847" y="15531"/>
                  </a:cubicBezTo>
                  <a:cubicBezTo>
                    <a:pt x="61828" y="15531"/>
                    <a:pt x="61818" y="15541"/>
                    <a:pt x="61799" y="15541"/>
                  </a:cubicBezTo>
                  <a:cubicBezTo>
                    <a:pt x="61799" y="15531"/>
                    <a:pt x="61780" y="15522"/>
                    <a:pt x="61771" y="15522"/>
                  </a:cubicBezTo>
                  <a:cubicBezTo>
                    <a:pt x="61771" y="15522"/>
                    <a:pt x="61762" y="15512"/>
                    <a:pt x="61762" y="15512"/>
                  </a:cubicBezTo>
                  <a:cubicBezTo>
                    <a:pt x="61762" y="15503"/>
                    <a:pt x="61762" y="15503"/>
                    <a:pt x="61752" y="15493"/>
                  </a:cubicBezTo>
                  <a:cubicBezTo>
                    <a:pt x="61743" y="15484"/>
                    <a:pt x="61743" y="15484"/>
                    <a:pt x="61733" y="15475"/>
                  </a:cubicBezTo>
                  <a:cubicBezTo>
                    <a:pt x="61733" y="15465"/>
                    <a:pt x="61733" y="15456"/>
                    <a:pt x="61733" y="15446"/>
                  </a:cubicBezTo>
                  <a:lnTo>
                    <a:pt x="61724" y="15446"/>
                  </a:lnTo>
                  <a:cubicBezTo>
                    <a:pt x="61724" y="15456"/>
                    <a:pt x="61724" y="15465"/>
                    <a:pt x="61724" y="15475"/>
                  </a:cubicBezTo>
                  <a:cubicBezTo>
                    <a:pt x="61714" y="15484"/>
                    <a:pt x="61714" y="15484"/>
                    <a:pt x="61714" y="15493"/>
                  </a:cubicBezTo>
                  <a:cubicBezTo>
                    <a:pt x="61705" y="15493"/>
                    <a:pt x="61695" y="15484"/>
                    <a:pt x="61695" y="15484"/>
                  </a:cubicBezTo>
                  <a:cubicBezTo>
                    <a:pt x="61686" y="15475"/>
                    <a:pt x="61686" y="15465"/>
                    <a:pt x="61676" y="15456"/>
                  </a:cubicBezTo>
                  <a:cubicBezTo>
                    <a:pt x="61676" y="15446"/>
                    <a:pt x="61676" y="15437"/>
                    <a:pt x="61676" y="15437"/>
                  </a:cubicBezTo>
                  <a:lnTo>
                    <a:pt x="61620" y="15437"/>
                  </a:lnTo>
                  <a:cubicBezTo>
                    <a:pt x="61610" y="15446"/>
                    <a:pt x="61610" y="15446"/>
                    <a:pt x="61610" y="15456"/>
                  </a:cubicBezTo>
                  <a:cubicBezTo>
                    <a:pt x="61610" y="15456"/>
                    <a:pt x="61601" y="15465"/>
                    <a:pt x="61601" y="15465"/>
                  </a:cubicBezTo>
                  <a:cubicBezTo>
                    <a:pt x="61591" y="15465"/>
                    <a:pt x="61591" y="15465"/>
                    <a:pt x="61582" y="15456"/>
                  </a:cubicBezTo>
                  <a:cubicBezTo>
                    <a:pt x="61582" y="15456"/>
                    <a:pt x="61582" y="15446"/>
                    <a:pt x="61582" y="15437"/>
                  </a:cubicBezTo>
                  <a:cubicBezTo>
                    <a:pt x="61591" y="15427"/>
                    <a:pt x="61601" y="15408"/>
                    <a:pt x="61591" y="15389"/>
                  </a:cubicBezTo>
                  <a:lnTo>
                    <a:pt x="61591" y="15389"/>
                  </a:lnTo>
                  <a:cubicBezTo>
                    <a:pt x="61582" y="15399"/>
                    <a:pt x="61572" y="15399"/>
                    <a:pt x="61563" y="15408"/>
                  </a:cubicBezTo>
                  <a:cubicBezTo>
                    <a:pt x="61563" y="15397"/>
                    <a:pt x="61560" y="15393"/>
                    <a:pt x="61555" y="15393"/>
                  </a:cubicBezTo>
                  <a:cubicBezTo>
                    <a:pt x="61552" y="15393"/>
                    <a:pt x="61548" y="15395"/>
                    <a:pt x="61544" y="15399"/>
                  </a:cubicBezTo>
                  <a:cubicBezTo>
                    <a:pt x="61525" y="15408"/>
                    <a:pt x="61506" y="15418"/>
                    <a:pt x="61478" y="15427"/>
                  </a:cubicBezTo>
                  <a:lnTo>
                    <a:pt x="61487" y="15389"/>
                  </a:lnTo>
                  <a:cubicBezTo>
                    <a:pt x="61449" y="15389"/>
                    <a:pt x="61421" y="15408"/>
                    <a:pt x="61411" y="15446"/>
                  </a:cubicBezTo>
                  <a:cubicBezTo>
                    <a:pt x="61411" y="15437"/>
                    <a:pt x="61402" y="15437"/>
                    <a:pt x="61402" y="15437"/>
                  </a:cubicBezTo>
                  <a:lnTo>
                    <a:pt x="61373" y="15437"/>
                  </a:lnTo>
                  <a:cubicBezTo>
                    <a:pt x="61364" y="15427"/>
                    <a:pt x="61355" y="15427"/>
                    <a:pt x="61355" y="15427"/>
                  </a:cubicBezTo>
                  <a:cubicBezTo>
                    <a:pt x="61345" y="15427"/>
                    <a:pt x="61336" y="15418"/>
                    <a:pt x="61336" y="15418"/>
                  </a:cubicBezTo>
                  <a:cubicBezTo>
                    <a:pt x="61336" y="15418"/>
                    <a:pt x="61336" y="15418"/>
                    <a:pt x="61336" y="15408"/>
                  </a:cubicBezTo>
                  <a:cubicBezTo>
                    <a:pt x="61345" y="15399"/>
                    <a:pt x="61364" y="15380"/>
                    <a:pt x="61373" y="15370"/>
                  </a:cubicBezTo>
                  <a:cubicBezTo>
                    <a:pt x="61392" y="15361"/>
                    <a:pt x="61411" y="15352"/>
                    <a:pt x="61421" y="15333"/>
                  </a:cubicBezTo>
                  <a:cubicBezTo>
                    <a:pt x="61440" y="15304"/>
                    <a:pt x="61459" y="15285"/>
                    <a:pt x="61487" y="15266"/>
                  </a:cubicBezTo>
                  <a:lnTo>
                    <a:pt x="61506" y="15266"/>
                  </a:lnTo>
                  <a:cubicBezTo>
                    <a:pt x="61515" y="15257"/>
                    <a:pt x="61525" y="15257"/>
                    <a:pt x="61534" y="15257"/>
                  </a:cubicBezTo>
                  <a:lnTo>
                    <a:pt x="61553" y="15257"/>
                  </a:lnTo>
                  <a:cubicBezTo>
                    <a:pt x="61563" y="15257"/>
                    <a:pt x="61563" y="15266"/>
                    <a:pt x="61572" y="15276"/>
                  </a:cubicBezTo>
                  <a:cubicBezTo>
                    <a:pt x="61577" y="15276"/>
                    <a:pt x="61582" y="15278"/>
                    <a:pt x="61586" y="15278"/>
                  </a:cubicBezTo>
                  <a:cubicBezTo>
                    <a:pt x="61591" y="15278"/>
                    <a:pt x="61596" y="15276"/>
                    <a:pt x="61601" y="15266"/>
                  </a:cubicBezTo>
                  <a:cubicBezTo>
                    <a:pt x="61601" y="15266"/>
                    <a:pt x="61610" y="15266"/>
                    <a:pt x="61620" y="15257"/>
                  </a:cubicBezTo>
                  <a:cubicBezTo>
                    <a:pt x="61620" y="15257"/>
                    <a:pt x="61620" y="15247"/>
                    <a:pt x="61610" y="15247"/>
                  </a:cubicBezTo>
                  <a:cubicBezTo>
                    <a:pt x="61610" y="15228"/>
                    <a:pt x="61610" y="15219"/>
                    <a:pt x="61629" y="15210"/>
                  </a:cubicBezTo>
                  <a:cubicBezTo>
                    <a:pt x="61657" y="15191"/>
                    <a:pt x="61686" y="15181"/>
                    <a:pt x="61714" y="15181"/>
                  </a:cubicBezTo>
                  <a:cubicBezTo>
                    <a:pt x="61733" y="15172"/>
                    <a:pt x="61762" y="15172"/>
                    <a:pt x="61780" y="15162"/>
                  </a:cubicBezTo>
                  <a:close/>
                  <a:moveTo>
                    <a:pt x="60190" y="15579"/>
                  </a:moveTo>
                  <a:lnTo>
                    <a:pt x="60200" y="15588"/>
                  </a:lnTo>
                  <a:lnTo>
                    <a:pt x="60200" y="15598"/>
                  </a:lnTo>
                  <a:lnTo>
                    <a:pt x="60171" y="15588"/>
                  </a:lnTo>
                  <a:lnTo>
                    <a:pt x="60190" y="15579"/>
                  </a:lnTo>
                  <a:close/>
                  <a:moveTo>
                    <a:pt x="62206" y="15560"/>
                  </a:moveTo>
                  <a:cubicBezTo>
                    <a:pt x="62197" y="15579"/>
                    <a:pt x="62187" y="15598"/>
                    <a:pt x="62178" y="15598"/>
                  </a:cubicBezTo>
                  <a:cubicBezTo>
                    <a:pt x="62169" y="15598"/>
                    <a:pt x="62159" y="15598"/>
                    <a:pt x="62159" y="15588"/>
                  </a:cubicBezTo>
                  <a:cubicBezTo>
                    <a:pt x="62159" y="15588"/>
                    <a:pt x="62159" y="15579"/>
                    <a:pt x="62159" y="15579"/>
                  </a:cubicBezTo>
                  <a:cubicBezTo>
                    <a:pt x="62178" y="15569"/>
                    <a:pt x="62187" y="15560"/>
                    <a:pt x="62206" y="15560"/>
                  </a:cubicBezTo>
                  <a:close/>
                  <a:moveTo>
                    <a:pt x="62348" y="15560"/>
                  </a:moveTo>
                  <a:cubicBezTo>
                    <a:pt x="62367" y="15569"/>
                    <a:pt x="62377" y="15569"/>
                    <a:pt x="62396" y="15579"/>
                  </a:cubicBezTo>
                  <a:cubicBezTo>
                    <a:pt x="62386" y="15588"/>
                    <a:pt x="62377" y="15588"/>
                    <a:pt x="62367" y="15598"/>
                  </a:cubicBezTo>
                  <a:cubicBezTo>
                    <a:pt x="62358" y="15598"/>
                    <a:pt x="62348" y="15588"/>
                    <a:pt x="62348" y="15588"/>
                  </a:cubicBezTo>
                  <a:cubicBezTo>
                    <a:pt x="62348" y="15579"/>
                    <a:pt x="62348" y="15569"/>
                    <a:pt x="62348" y="15560"/>
                  </a:cubicBezTo>
                  <a:close/>
                  <a:moveTo>
                    <a:pt x="64355" y="15531"/>
                  </a:moveTo>
                  <a:cubicBezTo>
                    <a:pt x="64374" y="15550"/>
                    <a:pt x="64374" y="15588"/>
                    <a:pt x="64355" y="15598"/>
                  </a:cubicBezTo>
                  <a:cubicBezTo>
                    <a:pt x="64355" y="15588"/>
                    <a:pt x="64355" y="15588"/>
                    <a:pt x="64346" y="15579"/>
                  </a:cubicBezTo>
                  <a:cubicBezTo>
                    <a:pt x="64355" y="15550"/>
                    <a:pt x="64355" y="15550"/>
                    <a:pt x="64327" y="15541"/>
                  </a:cubicBezTo>
                  <a:cubicBezTo>
                    <a:pt x="64327" y="15531"/>
                    <a:pt x="64336" y="15531"/>
                    <a:pt x="64355" y="15531"/>
                  </a:cubicBezTo>
                  <a:close/>
                  <a:moveTo>
                    <a:pt x="60976" y="15598"/>
                  </a:moveTo>
                  <a:cubicBezTo>
                    <a:pt x="60976" y="15598"/>
                    <a:pt x="60976" y="15607"/>
                    <a:pt x="60967" y="15607"/>
                  </a:cubicBezTo>
                  <a:lnTo>
                    <a:pt x="60967" y="15607"/>
                  </a:lnTo>
                  <a:cubicBezTo>
                    <a:pt x="60968" y="15602"/>
                    <a:pt x="60970" y="15598"/>
                    <a:pt x="60976" y="15598"/>
                  </a:cubicBezTo>
                  <a:close/>
                  <a:moveTo>
                    <a:pt x="12845" y="15588"/>
                  </a:moveTo>
                  <a:lnTo>
                    <a:pt x="12854" y="15598"/>
                  </a:lnTo>
                  <a:lnTo>
                    <a:pt x="12854" y="15607"/>
                  </a:lnTo>
                  <a:cubicBezTo>
                    <a:pt x="12845" y="15598"/>
                    <a:pt x="12845" y="15598"/>
                    <a:pt x="12845" y="15588"/>
                  </a:cubicBezTo>
                  <a:close/>
                  <a:moveTo>
                    <a:pt x="60238" y="15565"/>
                  </a:moveTo>
                  <a:cubicBezTo>
                    <a:pt x="60247" y="15565"/>
                    <a:pt x="60257" y="15572"/>
                    <a:pt x="60257" y="15579"/>
                  </a:cubicBezTo>
                  <a:lnTo>
                    <a:pt x="60275" y="15579"/>
                  </a:lnTo>
                  <a:lnTo>
                    <a:pt x="60257" y="15607"/>
                  </a:lnTo>
                  <a:lnTo>
                    <a:pt x="60257" y="15598"/>
                  </a:lnTo>
                  <a:cubicBezTo>
                    <a:pt x="60238" y="15598"/>
                    <a:pt x="60228" y="15588"/>
                    <a:pt x="60228" y="15569"/>
                  </a:cubicBezTo>
                  <a:cubicBezTo>
                    <a:pt x="60231" y="15566"/>
                    <a:pt x="60234" y="15565"/>
                    <a:pt x="60238" y="15565"/>
                  </a:cubicBezTo>
                  <a:close/>
                  <a:moveTo>
                    <a:pt x="61743" y="15598"/>
                  </a:moveTo>
                  <a:cubicBezTo>
                    <a:pt x="61733" y="15598"/>
                    <a:pt x="61724" y="15598"/>
                    <a:pt x="61724" y="15607"/>
                  </a:cubicBezTo>
                  <a:lnTo>
                    <a:pt x="61714" y="15598"/>
                  </a:lnTo>
                  <a:close/>
                  <a:moveTo>
                    <a:pt x="63286" y="15575"/>
                  </a:moveTo>
                  <a:cubicBezTo>
                    <a:pt x="63291" y="15575"/>
                    <a:pt x="63297" y="15576"/>
                    <a:pt x="63304" y="15579"/>
                  </a:cubicBezTo>
                  <a:cubicBezTo>
                    <a:pt x="63295" y="15588"/>
                    <a:pt x="63285" y="15598"/>
                    <a:pt x="63267" y="15607"/>
                  </a:cubicBezTo>
                  <a:cubicBezTo>
                    <a:pt x="63267" y="15586"/>
                    <a:pt x="63272" y="15575"/>
                    <a:pt x="63286" y="15575"/>
                  </a:cubicBezTo>
                  <a:close/>
                  <a:moveTo>
                    <a:pt x="64213" y="15531"/>
                  </a:moveTo>
                  <a:cubicBezTo>
                    <a:pt x="64241" y="15531"/>
                    <a:pt x="64260" y="15541"/>
                    <a:pt x="64270" y="15569"/>
                  </a:cubicBezTo>
                  <a:cubicBezTo>
                    <a:pt x="64279" y="15579"/>
                    <a:pt x="64279" y="15588"/>
                    <a:pt x="64279" y="15598"/>
                  </a:cubicBezTo>
                  <a:cubicBezTo>
                    <a:pt x="64268" y="15609"/>
                    <a:pt x="64264" y="15613"/>
                    <a:pt x="64258" y="15613"/>
                  </a:cubicBezTo>
                  <a:cubicBezTo>
                    <a:pt x="64254" y="15613"/>
                    <a:pt x="64249" y="15611"/>
                    <a:pt x="64241" y="15607"/>
                  </a:cubicBezTo>
                  <a:cubicBezTo>
                    <a:pt x="64232" y="15598"/>
                    <a:pt x="64223" y="15598"/>
                    <a:pt x="64223" y="15588"/>
                  </a:cubicBezTo>
                  <a:lnTo>
                    <a:pt x="64213" y="15588"/>
                  </a:lnTo>
                  <a:cubicBezTo>
                    <a:pt x="64207" y="15571"/>
                    <a:pt x="64202" y="15568"/>
                    <a:pt x="64194" y="15568"/>
                  </a:cubicBezTo>
                  <a:cubicBezTo>
                    <a:pt x="64189" y="15568"/>
                    <a:pt x="64183" y="15569"/>
                    <a:pt x="64175" y="15569"/>
                  </a:cubicBezTo>
                  <a:lnTo>
                    <a:pt x="64156" y="15569"/>
                  </a:lnTo>
                  <a:cubicBezTo>
                    <a:pt x="64166" y="15560"/>
                    <a:pt x="64166" y="15550"/>
                    <a:pt x="64166" y="15550"/>
                  </a:cubicBezTo>
                  <a:cubicBezTo>
                    <a:pt x="64185" y="15541"/>
                    <a:pt x="64194" y="15531"/>
                    <a:pt x="64213" y="15531"/>
                  </a:cubicBezTo>
                  <a:close/>
                  <a:moveTo>
                    <a:pt x="14880" y="15598"/>
                  </a:moveTo>
                  <a:lnTo>
                    <a:pt x="14898" y="15607"/>
                  </a:lnTo>
                  <a:lnTo>
                    <a:pt x="14889" y="15617"/>
                  </a:lnTo>
                  <a:cubicBezTo>
                    <a:pt x="14880" y="15617"/>
                    <a:pt x="14880" y="15607"/>
                    <a:pt x="14880" y="15607"/>
                  </a:cubicBezTo>
                  <a:cubicBezTo>
                    <a:pt x="14870" y="15607"/>
                    <a:pt x="14880" y="15598"/>
                    <a:pt x="14880" y="15598"/>
                  </a:cubicBezTo>
                  <a:close/>
                  <a:moveTo>
                    <a:pt x="60503" y="15588"/>
                  </a:moveTo>
                  <a:cubicBezTo>
                    <a:pt x="60512" y="15588"/>
                    <a:pt x="60522" y="15598"/>
                    <a:pt x="60522" y="15617"/>
                  </a:cubicBezTo>
                  <a:cubicBezTo>
                    <a:pt x="60503" y="15617"/>
                    <a:pt x="60493" y="15607"/>
                    <a:pt x="60503" y="15588"/>
                  </a:cubicBezTo>
                  <a:close/>
                  <a:moveTo>
                    <a:pt x="60834" y="15553"/>
                  </a:moveTo>
                  <a:cubicBezTo>
                    <a:pt x="60850" y="15553"/>
                    <a:pt x="60867" y="15555"/>
                    <a:pt x="60881" y="15560"/>
                  </a:cubicBezTo>
                  <a:lnTo>
                    <a:pt x="60843" y="15579"/>
                  </a:lnTo>
                  <a:lnTo>
                    <a:pt x="60853" y="15579"/>
                  </a:lnTo>
                  <a:cubicBezTo>
                    <a:pt x="60843" y="15579"/>
                    <a:pt x="60834" y="15588"/>
                    <a:pt x="60824" y="15588"/>
                  </a:cubicBezTo>
                  <a:lnTo>
                    <a:pt x="60758" y="15588"/>
                  </a:lnTo>
                  <a:lnTo>
                    <a:pt x="60758" y="15598"/>
                  </a:lnTo>
                  <a:lnTo>
                    <a:pt x="60768" y="15598"/>
                  </a:lnTo>
                  <a:cubicBezTo>
                    <a:pt x="60768" y="15607"/>
                    <a:pt x="60768" y="15607"/>
                    <a:pt x="60758" y="15617"/>
                  </a:cubicBezTo>
                  <a:cubicBezTo>
                    <a:pt x="60749" y="15607"/>
                    <a:pt x="60749" y="15598"/>
                    <a:pt x="60749" y="15588"/>
                  </a:cubicBezTo>
                  <a:cubicBezTo>
                    <a:pt x="60758" y="15579"/>
                    <a:pt x="60758" y="15579"/>
                    <a:pt x="60768" y="15579"/>
                  </a:cubicBezTo>
                  <a:cubicBezTo>
                    <a:pt x="60772" y="15574"/>
                    <a:pt x="60775" y="15572"/>
                    <a:pt x="60777" y="15572"/>
                  </a:cubicBezTo>
                  <a:cubicBezTo>
                    <a:pt x="60779" y="15572"/>
                    <a:pt x="60782" y="15574"/>
                    <a:pt x="60787" y="15579"/>
                  </a:cubicBezTo>
                  <a:lnTo>
                    <a:pt x="60787" y="15560"/>
                  </a:lnTo>
                  <a:cubicBezTo>
                    <a:pt x="60801" y="15555"/>
                    <a:pt x="60817" y="15553"/>
                    <a:pt x="60834" y="15553"/>
                  </a:cubicBezTo>
                  <a:close/>
                  <a:moveTo>
                    <a:pt x="60967" y="15607"/>
                  </a:moveTo>
                  <a:lnTo>
                    <a:pt x="60985" y="15617"/>
                  </a:lnTo>
                  <a:lnTo>
                    <a:pt x="60966" y="15617"/>
                  </a:lnTo>
                  <a:cubicBezTo>
                    <a:pt x="60966" y="15613"/>
                    <a:pt x="60966" y="15610"/>
                    <a:pt x="60967" y="15607"/>
                  </a:cubicBezTo>
                  <a:close/>
                  <a:moveTo>
                    <a:pt x="61847" y="15541"/>
                  </a:moveTo>
                  <a:cubicBezTo>
                    <a:pt x="61866" y="15560"/>
                    <a:pt x="61866" y="15588"/>
                    <a:pt x="61847" y="15617"/>
                  </a:cubicBezTo>
                  <a:lnTo>
                    <a:pt x="61837" y="15607"/>
                  </a:lnTo>
                  <a:lnTo>
                    <a:pt x="61847" y="15598"/>
                  </a:lnTo>
                  <a:lnTo>
                    <a:pt x="61818" y="15598"/>
                  </a:lnTo>
                  <a:lnTo>
                    <a:pt x="61847" y="15541"/>
                  </a:lnTo>
                  <a:close/>
                  <a:moveTo>
                    <a:pt x="62244" y="15588"/>
                  </a:moveTo>
                  <a:cubicBezTo>
                    <a:pt x="62254" y="15588"/>
                    <a:pt x="62254" y="15598"/>
                    <a:pt x="62263" y="15598"/>
                  </a:cubicBezTo>
                  <a:cubicBezTo>
                    <a:pt x="62263" y="15607"/>
                    <a:pt x="62254" y="15607"/>
                    <a:pt x="62254" y="15617"/>
                  </a:cubicBezTo>
                  <a:lnTo>
                    <a:pt x="62244" y="15588"/>
                  </a:lnTo>
                  <a:close/>
                  <a:moveTo>
                    <a:pt x="63465" y="15598"/>
                  </a:moveTo>
                  <a:cubicBezTo>
                    <a:pt x="63475" y="15598"/>
                    <a:pt x="63484" y="15598"/>
                    <a:pt x="63484" y="15607"/>
                  </a:cubicBezTo>
                  <a:cubicBezTo>
                    <a:pt x="63484" y="15607"/>
                    <a:pt x="63475" y="15617"/>
                    <a:pt x="63475" y="15617"/>
                  </a:cubicBezTo>
                  <a:cubicBezTo>
                    <a:pt x="63465" y="15607"/>
                    <a:pt x="63465" y="15607"/>
                    <a:pt x="63456" y="15598"/>
                  </a:cubicBezTo>
                  <a:close/>
                  <a:moveTo>
                    <a:pt x="12892" y="15598"/>
                  </a:moveTo>
                  <a:lnTo>
                    <a:pt x="12892" y="15607"/>
                  </a:lnTo>
                  <a:cubicBezTo>
                    <a:pt x="12882" y="15617"/>
                    <a:pt x="12863" y="15626"/>
                    <a:pt x="12854" y="15626"/>
                  </a:cubicBezTo>
                  <a:lnTo>
                    <a:pt x="12854" y="15617"/>
                  </a:lnTo>
                  <a:lnTo>
                    <a:pt x="12892" y="15598"/>
                  </a:lnTo>
                  <a:close/>
                  <a:moveTo>
                    <a:pt x="60559" y="15607"/>
                  </a:moveTo>
                  <a:cubicBezTo>
                    <a:pt x="60559" y="15607"/>
                    <a:pt x="60569" y="15617"/>
                    <a:pt x="60569" y="15617"/>
                  </a:cubicBezTo>
                  <a:cubicBezTo>
                    <a:pt x="60569" y="15626"/>
                    <a:pt x="60559" y="15626"/>
                    <a:pt x="60559" y="15626"/>
                  </a:cubicBezTo>
                  <a:cubicBezTo>
                    <a:pt x="60559" y="15626"/>
                    <a:pt x="60550" y="15617"/>
                    <a:pt x="60550" y="15617"/>
                  </a:cubicBezTo>
                  <a:cubicBezTo>
                    <a:pt x="60550" y="15617"/>
                    <a:pt x="60559" y="15607"/>
                    <a:pt x="60559" y="15607"/>
                  </a:cubicBezTo>
                  <a:close/>
                  <a:moveTo>
                    <a:pt x="60815" y="15598"/>
                  </a:moveTo>
                  <a:cubicBezTo>
                    <a:pt x="60834" y="15598"/>
                    <a:pt x="60843" y="15607"/>
                    <a:pt x="60862" y="15617"/>
                  </a:cubicBezTo>
                  <a:cubicBezTo>
                    <a:pt x="60854" y="15624"/>
                    <a:pt x="60845" y="15629"/>
                    <a:pt x="60835" y="15629"/>
                  </a:cubicBezTo>
                  <a:cubicBezTo>
                    <a:pt x="60820" y="15629"/>
                    <a:pt x="60803" y="15620"/>
                    <a:pt x="60787" y="15598"/>
                  </a:cubicBezTo>
                  <a:close/>
                  <a:moveTo>
                    <a:pt x="12144" y="15607"/>
                  </a:moveTo>
                  <a:cubicBezTo>
                    <a:pt x="12154" y="15617"/>
                    <a:pt x="12163" y="15635"/>
                    <a:pt x="12144" y="15635"/>
                  </a:cubicBezTo>
                  <a:lnTo>
                    <a:pt x="12144" y="15607"/>
                  </a:lnTo>
                  <a:close/>
                  <a:moveTo>
                    <a:pt x="12703" y="15588"/>
                  </a:moveTo>
                  <a:lnTo>
                    <a:pt x="12712" y="15598"/>
                  </a:lnTo>
                  <a:cubicBezTo>
                    <a:pt x="12712" y="15607"/>
                    <a:pt x="12712" y="15607"/>
                    <a:pt x="12712" y="15617"/>
                  </a:cubicBezTo>
                  <a:cubicBezTo>
                    <a:pt x="12712" y="15617"/>
                    <a:pt x="12703" y="15626"/>
                    <a:pt x="12703" y="15635"/>
                  </a:cubicBezTo>
                  <a:cubicBezTo>
                    <a:pt x="12693" y="15635"/>
                    <a:pt x="12693" y="15635"/>
                    <a:pt x="12693" y="15626"/>
                  </a:cubicBezTo>
                  <a:cubicBezTo>
                    <a:pt x="12693" y="15617"/>
                    <a:pt x="12693" y="15607"/>
                    <a:pt x="12693" y="15598"/>
                  </a:cubicBezTo>
                  <a:cubicBezTo>
                    <a:pt x="12693" y="15598"/>
                    <a:pt x="12703" y="15588"/>
                    <a:pt x="12703" y="15588"/>
                  </a:cubicBezTo>
                  <a:close/>
                  <a:moveTo>
                    <a:pt x="60701" y="15569"/>
                  </a:moveTo>
                  <a:cubicBezTo>
                    <a:pt x="60701" y="15579"/>
                    <a:pt x="60701" y="15579"/>
                    <a:pt x="60701" y="15588"/>
                  </a:cubicBezTo>
                  <a:cubicBezTo>
                    <a:pt x="60692" y="15598"/>
                    <a:pt x="60682" y="15617"/>
                    <a:pt x="60673" y="15635"/>
                  </a:cubicBezTo>
                  <a:lnTo>
                    <a:pt x="60673" y="15626"/>
                  </a:lnTo>
                  <a:cubicBezTo>
                    <a:pt x="60673" y="15617"/>
                    <a:pt x="60673" y="15598"/>
                    <a:pt x="60673" y="15588"/>
                  </a:cubicBezTo>
                  <a:cubicBezTo>
                    <a:pt x="60673" y="15579"/>
                    <a:pt x="60692" y="15569"/>
                    <a:pt x="60701" y="15569"/>
                  </a:cubicBezTo>
                  <a:close/>
                  <a:moveTo>
                    <a:pt x="12277" y="15635"/>
                  </a:moveTo>
                  <a:cubicBezTo>
                    <a:pt x="12277" y="15635"/>
                    <a:pt x="12277" y="15635"/>
                    <a:pt x="12286" y="15645"/>
                  </a:cubicBezTo>
                  <a:lnTo>
                    <a:pt x="12267" y="15645"/>
                  </a:lnTo>
                  <a:cubicBezTo>
                    <a:pt x="12267" y="15645"/>
                    <a:pt x="12258" y="15645"/>
                    <a:pt x="12258" y="15635"/>
                  </a:cubicBezTo>
                  <a:close/>
                  <a:moveTo>
                    <a:pt x="59916" y="15598"/>
                  </a:moveTo>
                  <a:cubicBezTo>
                    <a:pt x="59925" y="15607"/>
                    <a:pt x="59935" y="15607"/>
                    <a:pt x="59935" y="15626"/>
                  </a:cubicBezTo>
                  <a:lnTo>
                    <a:pt x="59916" y="15635"/>
                  </a:lnTo>
                  <a:lnTo>
                    <a:pt x="59897" y="15635"/>
                  </a:lnTo>
                  <a:lnTo>
                    <a:pt x="59897" y="15645"/>
                  </a:lnTo>
                  <a:cubicBezTo>
                    <a:pt x="59878" y="15635"/>
                    <a:pt x="59878" y="15617"/>
                    <a:pt x="59878" y="15607"/>
                  </a:cubicBezTo>
                  <a:lnTo>
                    <a:pt x="59887" y="15607"/>
                  </a:lnTo>
                  <a:cubicBezTo>
                    <a:pt x="59894" y="15614"/>
                    <a:pt x="59896" y="15620"/>
                    <a:pt x="59900" y="15620"/>
                  </a:cubicBezTo>
                  <a:cubicBezTo>
                    <a:pt x="59902" y="15620"/>
                    <a:pt x="59904" y="15619"/>
                    <a:pt x="59906" y="15617"/>
                  </a:cubicBezTo>
                  <a:cubicBezTo>
                    <a:pt x="59916" y="15617"/>
                    <a:pt x="59916" y="15607"/>
                    <a:pt x="59916" y="15598"/>
                  </a:cubicBezTo>
                  <a:close/>
                  <a:moveTo>
                    <a:pt x="60200" y="15607"/>
                  </a:moveTo>
                  <a:cubicBezTo>
                    <a:pt x="60200" y="15607"/>
                    <a:pt x="60209" y="15617"/>
                    <a:pt x="60209" y="15617"/>
                  </a:cubicBezTo>
                  <a:cubicBezTo>
                    <a:pt x="60209" y="15626"/>
                    <a:pt x="60200" y="15635"/>
                    <a:pt x="60190" y="15645"/>
                  </a:cubicBezTo>
                  <a:cubicBezTo>
                    <a:pt x="60190" y="15645"/>
                    <a:pt x="60181" y="15645"/>
                    <a:pt x="60181" y="15635"/>
                  </a:cubicBezTo>
                  <a:cubicBezTo>
                    <a:pt x="60181" y="15626"/>
                    <a:pt x="60190" y="15617"/>
                    <a:pt x="60200" y="15607"/>
                  </a:cubicBezTo>
                  <a:close/>
                  <a:moveTo>
                    <a:pt x="12977" y="15654"/>
                  </a:moveTo>
                  <a:cubicBezTo>
                    <a:pt x="12977" y="15664"/>
                    <a:pt x="12977" y="15664"/>
                    <a:pt x="12968" y="15664"/>
                  </a:cubicBezTo>
                  <a:cubicBezTo>
                    <a:pt x="12968" y="15664"/>
                    <a:pt x="12968" y="15654"/>
                    <a:pt x="12968" y="15654"/>
                  </a:cubicBezTo>
                  <a:close/>
                  <a:moveTo>
                    <a:pt x="13043" y="15617"/>
                  </a:moveTo>
                  <a:lnTo>
                    <a:pt x="13062" y="15664"/>
                  </a:lnTo>
                  <a:cubicBezTo>
                    <a:pt x="13053" y="15664"/>
                    <a:pt x="13053" y="15664"/>
                    <a:pt x="13034" y="15654"/>
                  </a:cubicBezTo>
                  <a:cubicBezTo>
                    <a:pt x="13024" y="15654"/>
                    <a:pt x="13015" y="15635"/>
                    <a:pt x="13024" y="15626"/>
                  </a:cubicBezTo>
                  <a:cubicBezTo>
                    <a:pt x="13024" y="15626"/>
                    <a:pt x="13034" y="15626"/>
                    <a:pt x="13043" y="15617"/>
                  </a:cubicBezTo>
                  <a:close/>
                  <a:moveTo>
                    <a:pt x="60635" y="15635"/>
                  </a:moveTo>
                  <a:cubicBezTo>
                    <a:pt x="60645" y="15645"/>
                    <a:pt x="60635" y="15664"/>
                    <a:pt x="60626" y="15664"/>
                  </a:cubicBezTo>
                  <a:cubicBezTo>
                    <a:pt x="60626" y="15654"/>
                    <a:pt x="60626" y="15645"/>
                    <a:pt x="60635" y="15635"/>
                  </a:cubicBezTo>
                  <a:close/>
                  <a:moveTo>
                    <a:pt x="60730" y="15600"/>
                  </a:moveTo>
                  <a:cubicBezTo>
                    <a:pt x="60732" y="15600"/>
                    <a:pt x="60735" y="15602"/>
                    <a:pt x="60739" y="15607"/>
                  </a:cubicBezTo>
                  <a:cubicBezTo>
                    <a:pt x="60739" y="15617"/>
                    <a:pt x="60739" y="15626"/>
                    <a:pt x="60739" y="15626"/>
                  </a:cubicBezTo>
                  <a:cubicBezTo>
                    <a:pt x="60730" y="15626"/>
                    <a:pt x="60720" y="15626"/>
                    <a:pt x="60720" y="15645"/>
                  </a:cubicBezTo>
                  <a:cubicBezTo>
                    <a:pt x="60720" y="15645"/>
                    <a:pt x="60711" y="15654"/>
                    <a:pt x="60711" y="15654"/>
                  </a:cubicBezTo>
                  <a:lnTo>
                    <a:pt x="60701" y="15654"/>
                  </a:lnTo>
                  <a:cubicBezTo>
                    <a:pt x="60692" y="15654"/>
                    <a:pt x="60692" y="15664"/>
                    <a:pt x="60692" y="15664"/>
                  </a:cubicBezTo>
                  <a:cubicBezTo>
                    <a:pt x="60692" y="15664"/>
                    <a:pt x="60692" y="15654"/>
                    <a:pt x="60682" y="15654"/>
                  </a:cubicBezTo>
                  <a:cubicBezTo>
                    <a:pt x="60692" y="15654"/>
                    <a:pt x="60692" y="15645"/>
                    <a:pt x="60692" y="15645"/>
                  </a:cubicBezTo>
                  <a:cubicBezTo>
                    <a:pt x="60692" y="15626"/>
                    <a:pt x="60711" y="15617"/>
                    <a:pt x="60720" y="15607"/>
                  </a:cubicBezTo>
                  <a:cubicBezTo>
                    <a:pt x="60725" y="15602"/>
                    <a:pt x="60727" y="15600"/>
                    <a:pt x="60730" y="15600"/>
                  </a:cubicBezTo>
                  <a:close/>
                  <a:moveTo>
                    <a:pt x="14917" y="15617"/>
                  </a:moveTo>
                  <a:cubicBezTo>
                    <a:pt x="14927" y="15617"/>
                    <a:pt x="14936" y="15617"/>
                    <a:pt x="14946" y="15626"/>
                  </a:cubicBezTo>
                  <a:cubicBezTo>
                    <a:pt x="14955" y="15635"/>
                    <a:pt x="14955" y="15645"/>
                    <a:pt x="14946" y="15654"/>
                  </a:cubicBezTo>
                  <a:cubicBezTo>
                    <a:pt x="14936" y="15654"/>
                    <a:pt x="14927" y="15664"/>
                    <a:pt x="14917" y="15673"/>
                  </a:cubicBezTo>
                  <a:cubicBezTo>
                    <a:pt x="14917" y="15654"/>
                    <a:pt x="14917" y="15635"/>
                    <a:pt x="14917" y="15626"/>
                  </a:cubicBezTo>
                  <a:cubicBezTo>
                    <a:pt x="14917" y="15617"/>
                    <a:pt x="14917" y="15617"/>
                    <a:pt x="14917" y="15617"/>
                  </a:cubicBezTo>
                  <a:close/>
                  <a:moveTo>
                    <a:pt x="12201" y="15654"/>
                  </a:moveTo>
                  <a:cubicBezTo>
                    <a:pt x="12210" y="15654"/>
                    <a:pt x="12220" y="15664"/>
                    <a:pt x="12229" y="15664"/>
                  </a:cubicBezTo>
                  <a:lnTo>
                    <a:pt x="12220" y="15673"/>
                  </a:lnTo>
                  <a:cubicBezTo>
                    <a:pt x="12220" y="15673"/>
                    <a:pt x="12210" y="15683"/>
                    <a:pt x="12201" y="15683"/>
                  </a:cubicBezTo>
                  <a:cubicBezTo>
                    <a:pt x="12191" y="15683"/>
                    <a:pt x="12191" y="15683"/>
                    <a:pt x="12191" y="15673"/>
                  </a:cubicBezTo>
                  <a:cubicBezTo>
                    <a:pt x="12191" y="15673"/>
                    <a:pt x="12191" y="15664"/>
                    <a:pt x="12191" y="15664"/>
                  </a:cubicBezTo>
                  <a:cubicBezTo>
                    <a:pt x="12191" y="15664"/>
                    <a:pt x="12201" y="15654"/>
                    <a:pt x="12201" y="15654"/>
                  </a:cubicBezTo>
                  <a:close/>
                  <a:moveTo>
                    <a:pt x="61515" y="15664"/>
                  </a:moveTo>
                  <a:lnTo>
                    <a:pt x="61525" y="15673"/>
                  </a:lnTo>
                  <a:cubicBezTo>
                    <a:pt x="61525" y="15673"/>
                    <a:pt x="61525" y="15673"/>
                    <a:pt x="61515" y="15683"/>
                  </a:cubicBezTo>
                  <a:lnTo>
                    <a:pt x="61506" y="15673"/>
                  </a:lnTo>
                  <a:lnTo>
                    <a:pt x="61515" y="15664"/>
                  </a:lnTo>
                  <a:close/>
                  <a:moveTo>
                    <a:pt x="62286" y="15638"/>
                  </a:moveTo>
                  <a:cubicBezTo>
                    <a:pt x="62292" y="15638"/>
                    <a:pt x="62296" y="15640"/>
                    <a:pt x="62301" y="15645"/>
                  </a:cubicBezTo>
                  <a:cubicBezTo>
                    <a:pt x="62301" y="15654"/>
                    <a:pt x="62301" y="15673"/>
                    <a:pt x="62282" y="15683"/>
                  </a:cubicBezTo>
                  <a:lnTo>
                    <a:pt x="62292" y="15654"/>
                  </a:lnTo>
                  <a:lnTo>
                    <a:pt x="62263" y="15645"/>
                  </a:lnTo>
                  <a:cubicBezTo>
                    <a:pt x="62273" y="15640"/>
                    <a:pt x="62280" y="15638"/>
                    <a:pt x="62286" y="15638"/>
                  </a:cubicBezTo>
                  <a:close/>
                  <a:moveTo>
                    <a:pt x="15306" y="15598"/>
                  </a:moveTo>
                  <a:cubicBezTo>
                    <a:pt x="15306" y="15626"/>
                    <a:pt x="15315" y="15645"/>
                    <a:pt x="15315" y="15673"/>
                  </a:cubicBezTo>
                  <a:cubicBezTo>
                    <a:pt x="15311" y="15672"/>
                    <a:pt x="15308" y="15671"/>
                    <a:pt x="15305" y="15671"/>
                  </a:cubicBezTo>
                  <a:cubicBezTo>
                    <a:pt x="15292" y="15671"/>
                    <a:pt x="15285" y="15685"/>
                    <a:pt x="15277" y="15692"/>
                  </a:cubicBezTo>
                  <a:cubicBezTo>
                    <a:pt x="15277" y="15683"/>
                    <a:pt x="15268" y="15673"/>
                    <a:pt x="15277" y="15664"/>
                  </a:cubicBezTo>
                  <a:cubicBezTo>
                    <a:pt x="15277" y="15654"/>
                    <a:pt x="15277" y="15645"/>
                    <a:pt x="15268" y="15635"/>
                  </a:cubicBezTo>
                  <a:cubicBezTo>
                    <a:pt x="15287" y="15626"/>
                    <a:pt x="15296" y="15617"/>
                    <a:pt x="15306" y="15598"/>
                  </a:cubicBezTo>
                  <a:close/>
                  <a:moveTo>
                    <a:pt x="59745" y="15664"/>
                  </a:moveTo>
                  <a:lnTo>
                    <a:pt x="59764" y="15692"/>
                  </a:lnTo>
                  <a:cubicBezTo>
                    <a:pt x="59745" y="15692"/>
                    <a:pt x="59745" y="15683"/>
                    <a:pt x="59745" y="15664"/>
                  </a:cubicBezTo>
                  <a:close/>
                  <a:moveTo>
                    <a:pt x="65055" y="15096"/>
                  </a:moveTo>
                  <a:cubicBezTo>
                    <a:pt x="65055" y="15115"/>
                    <a:pt x="65055" y="15134"/>
                    <a:pt x="65055" y="15143"/>
                  </a:cubicBezTo>
                  <a:cubicBezTo>
                    <a:pt x="65055" y="15153"/>
                    <a:pt x="65055" y="15162"/>
                    <a:pt x="65074" y="15162"/>
                  </a:cubicBezTo>
                  <a:lnTo>
                    <a:pt x="65037" y="15200"/>
                  </a:lnTo>
                  <a:lnTo>
                    <a:pt x="65055" y="15210"/>
                  </a:lnTo>
                  <a:lnTo>
                    <a:pt x="65055" y="15228"/>
                  </a:lnTo>
                  <a:cubicBezTo>
                    <a:pt x="65074" y="15219"/>
                    <a:pt x="65074" y="15200"/>
                    <a:pt x="65074" y="15191"/>
                  </a:cubicBezTo>
                  <a:lnTo>
                    <a:pt x="65103" y="15219"/>
                  </a:lnTo>
                  <a:cubicBezTo>
                    <a:pt x="65131" y="15210"/>
                    <a:pt x="65141" y="15181"/>
                    <a:pt x="65131" y="15162"/>
                  </a:cubicBezTo>
                  <a:cubicBezTo>
                    <a:pt x="65131" y="15153"/>
                    <a:pt x="65131" y="15143"/>
                    <a:pt x="65141" y="15143"/>
                  </a:cubicBezTo>
                  <a:cubicBezTo>
                    <a:pt x="65150" y="15143"/>
                    <a:pt x="65160" y="15143"/>
                    <a:pt x="65160" y="15124"/>
                  </a:cubicBezTo>
                  <a:cubicBezTo>
                    <a:pt x="65160" y="15115"/>
                    <a:pt x="65169" y="15105"/>
                    <a:pt x="65179" y="15105"/>
                  </a:cubicBezTo>
                  <a:cubicBezTo>
                    <a:pt x="65197" y="15105"/>
                    <a:pt x="65216" y="15115"/>
                    <a:pt x="65216" y="15124"/>
                  </a:cubicBezTo>
                  <a:cubicBezTo>
                    <a:pt x="65216" y="15134"/>
                    <a:pt x="65207" y="15134"/>
                    <a:pt x="65207" y="15143"/>
                  </a:cubicBezTo>
                  <a:cubicBezTo>
                    <a:pt x="65197" y="15143"/>
                    <a:pt x="65188" y="15153"/>
                    <a:pt x="65179" y="15162"/>
                  </a:cubicBezTo>
                  <a:cubicBezTo>
                    <a:pt x="65169" y="15162"/>
                    <a:pt x="65160" y="15172"/>
                    <a:pt x="65150" y="15181"/>
                  </a:cubicBezTo>
                  <a:cubicBezTo>
                    <a:pt x="65131" y="15200"/>
                    <a:pt x="65131" y="15238"/>
                    <a:pt x="65141" y="15266"/>
                  </a:cubicBezTo>
                  <a:cubicBezTo>
                    <a:pt x="65141" y="15295"/>
                    <a:pt x="65141" y="15295"/>
                    <a:pt x="65122" y="15304"/>
                  </a:cubicBezTo>
                  <a:cubicBezTo>
                    <a:pt x="65103" y="15314"/>
                    <a:pt x="65103" y="15323"/>
                    <a:pt x="65112" y="15333"/>
                  </a:cubicBezTo>
                  <a:cubicBezTo>
                    <a:pt x="65122" y="15342"/>
                    <a:pt x="65122" y="15352"/>
                    <a:pt x="65122" y="15361"/>
                  </a:cubicBezTo>
                  <a:cubicBezTo>
                    <a:pt x="65131" y="15370"/>
                    <a:pt x="65131" y="15370"/>
                    <a:pt x="65141" y="15370"/>
                  </a:cubicBezTo>
                  <a:cubicBezTo>
                    <a:pt x="65160" y="15370"/>
                    <a:pt x="65169" y="15389"/>
                    <a:pt x="65160" y="15408"/>
                  </a:cubicBezTo>
                  <a:cubicBezTo>
                    <a:pt x="65150" y="15418"/>
                    <a:pt x="65150" y="15418"/>
                    <a:pt x="65169" y="15427"/>
                  </a:cubicBezTo>
                  <a:lnTo>
                    <a:pt x="65179" y="15427"/>
                  </a:lnTo>
                  <a:cubicBezTo>
                    <a:pt x="65160" y="15456"/>
                    <a:pt x="65141" y="15484"/>
                    <a:pt x="65122" y="15503"/>
                  </a:cubicBezTo>
                  <a:cubicBezTo>
                    <a:pt x="65112" y="15512"/>
                    <a:pt x="65093" y="15522"/>
                    <a:pt x="65084" y="15522"/>
                  </a:cubicBezTo>
                  <a:cubicBezTo>
                    <a:pt x="65084" y="15527"/>
                    <a:pt x="65082" y="15529"/>
                    <a:pt x="65078" y="15529"/>
                  </a:cubicBezTo>
                  <a:cubicBezTo>
                    <a:pt x="65074" y="15529"/>
                    <a:pt x="65070" y="15527"/>
                    <a:pt x="65065" y="15522"/>
                  </a:cubicBezTo>
                  <a:lnTo>
                    <a:pt x="65046" y="15522"/>
                  </a:lnTo>
                  <a:cubicBezTo>
                    <a:pt x="65027" y="15522"/>
                    <a:pt x="65018" y="15503"/>
                    <a:pt x="65018" y="15493"/>
                  </a:cubicBezTo>
                  <a:cubicBezTo>
                    <a:pt x="65018" y="15475"/>
                    <a:pt x="65018" y="15465"/>
                    <a:pt x="64999" y="15465"/>
                  </a:cubicBezTo>
                  <a:cubicBezTo>
                    <a:pt x="64970" y="15465"/>
                    <a:pt x="64970" y="15475"/>
                    <a:pt x="64961" y="15493"/>
                  </a:cubicBezTo>
                  <a:cubicBezTo>
                    <a:pt x="64970" y="15503"/>
                    <a:pt x="64961" y="15512"/>
                    <a:pt x="64951" y="15512"/>
                  </a:cubicBezTo>
                  <a:cubicBezTo>
                    <a:pt x="64940" y="15518"/>
                    <a:pt x="64933" y="15523"/>
                    <a:pt x="64926" y="15523"/>
                  </a:cubicBezTo>
                  <a:cubicBezTo>
                    <a:pt x="64921" y="15523"/>
                    <a:pt x="64917" y="15520"/>
                    <a:pt x="64913" y="15512"/>
                  </a:cubicBezTo>
                  <a:lnTo>
                    <a:pt x="64895" y="15512"/>
                  </a:lnTo>
                  <a:cubicBezTo>
                    <a:pt x="64895" y="15512"/>
                    <a:pt x="64895" y="15522"/>
                    <a:pt x="64895" y="15522"/>
                  </a:cubicBezTo>
                  <a:cubicBezTo>
                    <a:pt x="64885" y="15522"/>
                    <a:pt x="64885" y="15531"/>
                    <a:pt x="64885" y="15531"/>
                  </a:cubicBezTo>
                  <a:cubicBezTo>
                    <a:pt x="64876" y="15531"/>
                    <a:pt x="64866" y="15522"/>
                    <a:pt x="64866" y="15522"/>
                  </a:cubicBezTo>
                  <a:cubicBezTo>
                    <a:pt x="64876" y="15512"/>
                    <a:pt x="64876" y="15493"/>
                    <a:pt x="64876" y="15484"/>
                  </a:cubicBezTo>
                  <a:lnTo>
                    <a:pt x="64828" y="15484"/>
                  </a:lnTo>
                  <a:cubicBezTo>
                    <a:pt x="64828" y="15484"/>
                    <a:pt x="64819" y="15493"/>
                    <a:pt x="64819" y="15493"/>
                  </a:cubicBezTo>
                  <a:cubicBezTo>
                    <a:pt x="64819" y="15512"/>
                    <a:pt x="64819" y="15522"/>
                    <a:pt x="64828" y="15541"/>
                  </a:cubicBezTo>
                  <a:cubicBezTo>
                    <a:pt x="64819" y="15550"/>
                    <a:pt x="64819" y="15560"/>
                    <a:pt x="64819" y="15560"/>
                  </a:cubicBezTo>
                  <a:cubicBezTo>
                    <a:pt x="64819" y="15579"/>
                    <a:pt x="64809" y="15598"/>
                    <a:pt x="64790" y="15598"/>
                  </a:cubicBezTo>
                  <a:cubicBezTo>
                    <a:pt x="64781" y="15598"/>
                    <a:pt x="64781" y="15598"/>
                    <a:pt x="64772" y="15588"/>
                  </a:cubicBezTo>
                  <a:cubicBezTo>
                    <a:pt x="64772" y="15579"/>
                    <a:pt x="64772" y="15579"/>
                    <a:pt x="64762" y="15569"/>
                  </a:cubicBezTo>
                  <a:cubicBezTo>
                    <a:pt x="64762" y="15560"/>
                    <a:pt x="64762" y="15560"/>
                    <a:pt x="64753" y="15550"/>
                  </a:cubicBezTo>
                  <a:cubicBezTo>
                    <a:pt x="64743" y="15579"/>
                    <a:pt x="64734" y="15617"/>
                    <a:pt x="64724" y="15645"/>
                  </a:cubicBezTo>
                  <a:cubicBezTo>
                    <a:pt x="64724" y="15654"/>
                    <a:pt x="64724" y="15664"/>
                    <a:pt x="64743" y="15664"/>
                  </a:cubicBezTo>
                  <a:cubicBezTo>
                    <a:pt x="64753" y="15664"/>
                    <a:pt x="64772" y="15654"/>
                    <a:pt x="64781" y="15645"/>
                  </a:cubicBezTo>
                  <a:cubicBezTo>
                    <a:pt x="64781" y="15635"/>
                    <a:pt x="64790" y="15635"/>
                    <a:pt x="64790" y="15635"/>
                  </a:cubicBezTo>
                  <a:cubicBezTo>
                    <a:pt x="64795" y="15640"/>
                    <a:pt x="64800" y="15643"/>
                    <a:pt x="64805" y="15643"/>
                  </a:cubicBezTo>
                  <a:cubicBezTo>
                    <a:pt x="64809" y="15643"/>
                    <a:pt x="64814" y="15640"/>
                    <a:pt x="64819" y="15635"/>
                  </a:cubicBezTo>
                  <a:cubicBezTo>
                    <a:pt x="64828" y="15635"/>
                    <a:pt x="64828" y="15654"/>
                    <a:pt x="64819" y="15664"/>
                  </a:cubicBezTo>
                  <a:cubicBezTo>
                    <a:pt x="64811" y="15679"/>
                    <a:pt x="64791" y="15695"/>
                    <a:pt x="64768" y="15695"/>
                  </a:cubicBezTo>
                  <a:cubicBezTo>
                    <a:pt x="64763" y="15695"/>
                    <a:pt x="64758" y="15694"/>
                    <a:pt x="64753" y="15692"/>
                  </a:cubicBezTo>
                  <a:cubicBezTo>
                    <a:pt x="64696" y="15683"/>
                    <a:pt x="64639" y="15683"/>
                    <a:pt x="64573" y="15673"/>
                  </a:cubicBezTo>
                  <a:cubicBezTo>
                    <a:pt x="64544" y="15664"/>
                    <a:pt x="64506" y="15654"/>
                    <a:pt x="64478" y="15645"/>
                  </a:cubicBezTo>
                  <a:cubicBezTo>
                    <a:pt x="64440" y="15626"/>
                    <a:pt x="64402" y="15598"/>
                    <a:pt x="64383" y="15560"/>
                  </a:cubicBezTo>
                  <a:cubicBezTo>
                    <a:pt x="64374" y="15541"/>
                    <a:pt x="64374" y="15531"/>
                    <a:pt x="64402" y="15522"/>
                  </a:cubicBezTo>
                  <a:cubicBezTo>
                    <a:pt x="64406" y="15520"/>
                    <a:pt x="64410" y="15519"/>
                    <a:pt x="64414" y="15519"/>
                  </a:cubicBezTo>
                  <a:cubicBezTo>
                    <a:pt x="64431" y="15519"/>
                    <a:pt x="64451" y="15535"/>
                    <a:pt x="64459" y="15550"/>
                  </a:cubicBezTo>
                  <a:cubicBezTo>
                    <a:pt x="64459" y="15560"/>
                    <a:pt x="64469" y="15560"/>
                    <a:pt x="64469" y="15569"/>
                  </a:cubicBezTo>
                  <a:lnTo>
                    <a:pt x="64478" y="15569"/>
                  </a:lnTo>
                  <a:lnTo>
                    <a:pt x="64469" y="15541"/>
                  </a:lnTo>
                  <a:lnTo>
                    <a:pt x="64469" y="15541"/>
                  </a:lnTo>
                  <a:cubicBezTo>
                    <a:pt x="64478" y="15550"/>
                    <a:pt x="64488" y="15550"/>
                    <a:pt x="64497" y="15550"/>
                  </a:cubicBezTo>
                  <a:lnTo>
                    <a:pt x="64506" y="15522"/>
                  </a:lnTo>
                  <a:cubicBezTo>
                    <a:pt x="64516" y="15541"/>
                    <a:pt x="64535" y="15541"/>
                    <a:pt x="64554" y="15541"/>
                  </a:cubicBezTo>
                  <a:cubicBezTo>
                    <a:pt x="64554" y="15531"/>
                    <a:pt x="64544" y="15522"/>
                    <a:pt x="64544" y="15512"/>
                  </a:cubicBezTo>
                  <a:cubicBezTo>
                    <a:pt x="64535" y="15503"/>
                    <a:pt x="64535" y="15493"/>
                    <a:pt x="64544" y="15484"/>
                  </a:cubicBezTo>
                  <a:cubicBezTo>
                    <a:pt x="64563" y="15484"/>
                    <a:pt x="64573" y="15475"/>
                    <a:pt x="64582" y="15465"/>
                  </a:cubicBezTo>
                  <a:cubicBezTo>
                    <a:pt x="64601" y="15456"/>
                    <a:pt x="64611" y="15437"/>
                    <a:pt x="64630" y="15427"/>
                  </a:cubicBezTo>
                  <a:cubicBezTo>
                    <a:pt x="64639" y="15418"/>
                    <a:pt x="64648" y="15408"/>
                    <a:pt x="64667" y="15399"/>
                  </a:cubicBezTo>
                  <a:cubicBezTo>
                    <a:pt x="64686" y="15418"/>
                    <a:pt x="64705" y="15437"/>
                    <a:pt x="64724" y="15446"/>
                  </a:cubicBezTo>
                  <a:cubicBezTo>
                    <a:pt x="64724" y="15446"/>
                    <a:pt x="64724" y="15437"/>
                    <a:pt x="64724" y="15437"/>
                  </a:cubicBezTo>
                  <a:cubicBezTo>
                    <a:pt x="64724" y="15418"/>
                    <a:pt x="64724" y="15399"/>
                    <a:pt x="64724" y="15389"/>
                  </a:cubicBezTo>
                  <a:cubicBezTo>
                    <a:pt x="64724" y="15380"/>
                    <a:pt x="64734" y="15370"/>
                    <a:pt x="64715" y="15361"/>
                  </a:cubicBezTo>
                  <a:lnTo>
                    <a:pt x="64705" y="15361"/>
                  </a:lnTo>
                  <a:cubicBezTo>
                    <a:pt x="64696" y="15333"/>
                    <a:pt x="64715" y="15304"/>
                    <a:pt x="64743" y="15304"/>
                  </a:cubicBezTo>
                  <a:cubicBezTo>
                    <a:pt x="64772" y="15304"/>
                    <a:pt x="64800" y="15295"/>
                    <a:pt x="64828" y="15295"/>
                  </a:cubicBezTo>
                  <a:cubicBezTo>
                    <a:pt x="64838" y="15295"/>
                    <a:pt x="64847" y="15304"/>
                    <a:pt x="64847" y="15304"/>
                  </a:cubicBezTo>
                  <a:cubicBezTo>
                    <a:pt x="64857" y="15304"/>
                    <a:pt x="64857" y="15314"/>
                    <a:pt x="64866" y="15314"/>
                  </a:cubicBezTo>
                  <a:cubicBezTo>
                    <a:pt x="64895" y="15295"/>
                    <a:pt x="64923" y="15266"/>
                    <a:pt x="64923" y="15238"/>
                  </a:cubicBezTo>
                  <a:lnTo>
                    <a:pt x="64904" y="15228"/>
                  </a:lnTo>
                  <a:cubicBezTo>
                    <a:pt x="64904" y="15219"/>
                    <a:pt x="64904" y="15200"/>
                    <a:pt x="64923" y="15191"/>
                  </a:cubicBezTo>
                  <a:cubicBezTo>
                    <a:pt x="64961" y="15162"/>
                    <a:pt x="65008" y="15124"/>
                    <a:pt x="65046" y="15096"/>
                  </a:cubicBezTo>
                  <a:close/>
                  <a:moveTo>
                    <a:pt x="12445" y="15509"/>
                  </a:moveTo>
                  <a:cubicBezTo>
                    <a:pt x="12455" y="15509"/>
                    <a:pt x="12465" y="15510"/>
                    <a:pt x="12475" y="15512"/>
                  </a:cubicBezTo>
                  <a:cubicBezTo>
                    <a:pt x="12504" y="15512"/>
                    <a:pt x="12532" y="15522"/>
                    <a:pt x="12561" y="15531"/>
                  </a:cubicBezTo>
                  <a:cubicBezTo>
                    <a:pt x="12579" y="15531"/>
                    <a:pt x="12598" y="15541"/>
                    <a:pt x="12617" y="15550"/>
                  </a:cubicBezTo>
                  <a:cubicBezTo>
                    <a:pt x="12627" y="15560"/>
                    <a:pt x="12627" y="15560"/>
                    <a:pt x="12617" y="15569"/>
                  </a:cubicBezTo>
                  <a:cubicBezTo>
                    <a:pt x="12608" y="15569"/>
                    <a:pt x="12608" y="15579"/>
                    <a:pt x="12608" y="15588"/>
                  </a:cubicBezTo>
                  <a:cubicBezTo>
                    <a:pt x="12598" y="15598"/>
                    <a:pt x="12598" y="15598"/>
                    <a:pt x="12589" y="15607"/>
                  </a:cubicBezTo>
                  <a:cubicBezTo>
                    <a:pt x="12579" y="15607"/>
                    <a:pt x="12570" y="15617"/>
                    <a:pt x="12561" y="15617"/>
                  </a:cubicBezTo>
                  <a:cubicBezTo>
                    <a:pt x="12551" y="15626"/>
                    <a:pt x="12551" y="15626"/>
                    <a:pt x="12561" y="15635"/>
                  </a:cubicBezTo>
                  <a:cubicBezTo>
                    <a:pt x="12561" y="15635"/>
                    <a:pt x="12570" y="15645"/>
                    <a:pt x="12570" y="15645"/>
                  </a:cubicBezTo>
                  <a:lnTo>
                    <a:pt x="12561" y="15664"/>
                  </a:lnTo>
                  <a:cubicBezTo>
                    <a:pt x="12579" y="15673"/>
                    <a:pt x="12598" y="15664"/>
                    <a:pt x="12617" y="15683"/>
                  </a:cubicBezTo>
                  <a:cubicBezTo>
                    <a:pt x="12589" y="15683"/>
                    <a:pt x="12570" y="15683"/>
                    <a:pt x="12551" y="15692"/>
                  </a:cubicBezTo>
                  <a:lnTo>
                    <a:pt x="12513" y="15692"/>
                  </a:lnTo>
                  <a:cubicBezTo>
                    <a:pt x="12505" y="15695"/>
                    <a:pt x="12496" y="15696"/>
                    <a:pt x="12487" y="15696"/>
                  </a:cubicBezTo>
                  <a:cubicBezTo>
                    <a:pt x="12464" y="15696"/>
                    <a:pt x="12441" y="15689"/>
                    <a:pt x="12428" y="15683"/>
                  </a:cubicBezTo>
                  <a:cubicBezTo>
                    <a:pt x="12409" y="15673"/>
                    <a:pt x="12400" y="15673"/>
                    <a:pt x="12390" y="15673"/>
                  </a:cubicBezTo>
                  <a:cubicBezTo>
                    <a:pt x="12381" y="15664"/>
                    <a:pt x="12381" y="15664"/>
                    <a:pt x="12381" y="15664"/>
                  </a:cubicBezTo>
                  <a:cubicBezTo>
                    <a:pt x="12371" y="15664"/>
                    <a:pt x="12371" y="15654"/>
                    <a:pt x="12362" y="15654"/>
                  </a:cubicBezTo>
                  <a:cubicBezTo>
                    <a:pt x="12352" y="15645"/>
                    <a:pt x="12333" y="15635"/>
                    <a:pt x="12314" y="15626"/>
                  </a:cubicBezTo>
                  <a:cubicBezTo>
                    <a:pt x="12314" y="15626"/>
                    <a:pt x="12305" y="15617"/>
                    <a:pt x="12296" y="15617"/>
                  </a:cubicBezTo>
                  <a:cubicBezTo>
                    <a:pt x="12293" y="15619"/>
                    <a:pt x="12289" y="15620"/>
                    <a:pt x="12285" y="15620"/>
                  </a:cubicBezTo>
                  <a:cubicBezTo>
                    <a:pt x="12276" y="15620"/>
                    <a:pt x="12264" y="15614"/>
                    <a:pt x="12258" y="15607"/>
                  </a:cubicBezTo>
                  <a:cubicBezTo>
                    <a:pt x="12286" y="15588"/>
                    <a:pt x="12305" y="15569"/>
                    <a:pt x="12333" y="15550"/>
                  </a:cubicBezTo>
                  <a:lnTo>
                    <a:pt x="12343" y="15550"/>
                  </a:lnTo>
                  <a:cubicBezTo>
                    <a:pt x="12343" y="15560"/>
                    <a:pt x="12333" y="15560"/>
                    <a:pt x="12333" y="15560"/>
                  </a:cubicBezTo>
                  <a:cubicBezTo>
                    <a:pt x="12333" y="15569"/>
                    <a:pt x="12333" y="15579"/>
                    <a:pt x="12333" y="15579"/>
                  </a:cubicBezTo>
                  <a:cubicBezTo>
                    <a:pt x="12338" y="15583"/>
                    <a:pt x="12343" y="15586"/>
                    <a:pt x="12348" y="15586"/>
                  </a:cubicBezTo>
                  <a:cubicBezTo>
                    <a:pt x="12352" y="15586"/>
                    <a:pt x="12357" y="15583"/>
                    <a:pt x="12362" y="15579"/>
                  </a:cubicBezTo>
                  <a:cubicBezTo>
                    <a:pt x="12362" y="15579"/>
                    <a:pt x="12371" y="15569"/>
                    <a:pt x="12371" y="15569"/>
                  </a:cubicBezTo>
                  <a:cubicBezTo>
                    <a:pt x="12381" y="15560"/>
                    <a:pt x="12381" y="15560"/>
                    <a:pt x="12371" y="15560"/>
                  </a:cubicBezTo>
                  <a:cubicBezTo>
                    <a:pt x="12352" y="15550"/>
                    <a:pt x="12352" y="15541"/>
                    <a:pt x="12371" y="15531"/>
                  </a:cubicBezTo>
                  <a:cubicBezTo>
                    <a:pt x="12392" y="15517"/>
                    <a:pt x="12418" y="15509"/>
                    <a:pt x="12445" y="15509"/>
                  </a:cubicBezTo>
                  <a:close/>
                  <a:moveTo>
                    <a:pt x="14435" y="15683"/>
                  </a:moveTo>
                  <a:lnTo>
                    <a:pt x="14444" y="15702"/>
                  </a:lnTo>
                  <a:lnTo>
                    <a:pt x="14435" y="15702"/>
                  </a:lnTo>
                  <a:cubicBezTo>
                    <a:pt x="14425" y="15702"/>
                    <a:pt x="14425" y="15702"/>
                    <a:pt x="14425" y="15692"/>
                  </a:cubicBezTo>
                  <a:cubicBezTo>
                    <a:pt x="14425" y="15683"/>
                    <a:pt x="14435" y="15683"/>
                    <a:pt x="14435" y="15683"/>
                  </a:cubicBezTo>
                  <a:close/>
                  <a:moveTo>
                    <a:pt x="61780" y="15692"/>
                  </a:moveTo>
                  <a:cubicBezTo>
                    <a:pt x="61790" y="15692"/>
                    <a:pt x="61790" y="15692"/>
                    <a:pt x="61790" y="15702"/>
                  </a:cubicBezTo>
                  <a:lnTo>
                    <a:pt x="61780" y="15702"/>
                  </a:lnTo>
                  <a:lnTo>
                    <a:pt x="61780" y="15692"/>
                  </a:lnTo>
                  <a:close/>
                  <a:moveTo>
                    <a:pt x="62178" y="15654"/>
                  </a:moveTo>
                  <a:cubicBezTo>
                    <a:pt x="62187" y="15664"/>
                    <a:pt x="62197" y="15664"/>
                    <a:pt x="62216" y="15673"/>
                  </a:cubicBezTo>
                  <a:cubicBezTo>
                    <a:pt x="62216" y="15683"/>
                    <a:pt x="62206" y="15683"/>
                    <a:pt x="62206" y="15692"/>
                  </a:cubicBezTo>
                  <a:cubicBezTo>
                    <a:pt x="62187" y="15692"/>
                    <a:pt x="62178" y="15692"/>
                    <a:pt x="62169" y="15702"/>
                  </a:cubicBezTo>
                  <a:lnTo>
                    <a:pt x="62159" y="15702"/>
                  </a:lnTo>
                  <a:cubicBezTo>
                    <a:pt x="62159" y="15692"/>
                    <a:pt x="62159" y="15692"/>
                    <a:pt x="62159" y="15692"/>
                  </a:cubicBezTo>
                  <a:cubicBezTo>
                    <a:pt x="62169" y="15683"/>
                    <a:pt x="62169" y="15673"/>
                    <a:pt x="62178" y="15664"/>
                  </a:cubicBezTo>
                  <a:lnTo>
                    <a:pt x="62178" y="15664"/>
                  </a:lnTo>
                  <a:lnTo>
                    <a:pt x="62144" y="15672"/>
                  </a:lnTo>
                  <a:lnTo>
                    <a:pt x="62144" y="15672"/>
                  </a:lnTo>
                  <a:cubicBezTo>
                    <a:pt x="62146" y="15670"/>
                    <a:pt x="62140" y="15664"/>
                    <a:pt x="62140" y="15664"/>
                  </a:cubicBezTo>
                  <a:cubicBezTo>
                    <a:pt x="62150" y="15654"/>
                    <a:pt x="62169" y="15654"/>
                    <a:pt x="62178" y="15654"/>
                  </a:cubicBezTo>
                  <a:close/>
                  <a:moveTo>
                    <a:pt x="12617" y="15702"/>
                  </a:moveTo>
                  <a:cubicBezTo>
                    <a:pt x="12613" y="15706"/>
                    <a:pt x="12606" y="15709"/>
                    <a:pt x="12598" y="15709"/>
                  </a:cubicBezTo>
                  <a:cubicBezTo>
                    <a:pt x="12591" y="15709"/>
                    <a:pt x="12584" y="15706"/>
                    <a:pt x="12579" y="15702"/>
                  </a:cubicBezTo>
                  <a:close/>
                  <a:moveTo>
                    <a:pt x="60257" y="15692"/>
                  </a:moveTo>
                  <a:cubicBezTo>
                    <a:pt x="60257" y="15702"/>
                    <a:pt x="60257" y="15702"/>
                    <a:pt x="60257" y="15711"/>
                  </a:cubicBezTo>
                  <a:lnTo>
                    <a:pt x="60228" y="15692"/>
                  </a:lnTo>
                  <a:close/>
                  <a:moveTo>
                    <a:pt x="62254" y="15673"/>
                  </a:moveTo>
                  <a:cubicBezTo>
                    <a:pt x="62263" y="15673"/>
                    <a:pt x="62263" y="15683"/>
                    <a:pt x="62263" y="15692"/>
                  </a:cubicBezTo>
                  <a:cubicBezTo>
                    <a:pt x="62263" y="15692"/>
                    <a:pt x="62263" y="15702"/>
                    <a:pt x="62254" y="15711"/>
                  </a:cubicBezTo>
                  <a:cubicBezTo>
                    <a:pt x="62254" y="15711"/>
                    <a:pt x="62244" y="15702"/>
                    <a:pt x="62244" y="15702"/>
                  </a:cubicBezTo>
                  <a:cubicBezTo>
                    <a:pt x="62235" y="15692"/>
                    <a:pt x="62244" y="15683"/>
                    <a:pt x="62254" y="15673"/>
                  </a:cubicBezTo>
                  <a:close/>
                  <a:moveTo>
                    <a:pt x="12030" y="15673"/>
                  </a:moveTo>
                  <a:lnTo>
                    <a:pt x="12030" y="15673"/>
                  </a:lnTo>
                  <a:cubicBezTo>
                    <a:pt x="12049" y="15692"/>
                    <a:pt x="12030" y="15721"/>
                    <a:pt x="12002" y="15721"/>
                  </a:cubicBezTo>
                  <a:cubicBezTo>
                    <a:pt x="12002" y="15721"/>
                    <a:pt x="12002" y="15711"/>
                    <a:pt x="12002" y="15702"/>
                  </a:cubicBezTo>
                  <a:cubicBezTo>
                    <a:pt x="12002" y="15692"/>
                    <a:pt x="12002" y="15692"/>
                    <a:pt x="12021" y="15692"/>
                  </a:cubicBezTo>
                  <a:cubicBezTo>
                    <a:pt x="12021" y="15692"/>
                    <a:pt x="12030" y="15683"/>
                    <a:pt x="12030" y="15683"/>
                  </a:cubicBezTo>
                  <a:cubicBezTo>
                    <a:pt x="12030" y="15683"/>
                    <a:pt x="12030" y="15673"/>
                    <a:pt x="12030" y="15673"/>
                  </a:cubicBezTo>
                  <a:close/>
                  <a:moveTo>
                    <a:pt x="61553" y="15711"/>
                  </a:moveTo>
                  <a:lnTo>
                    <a:pt x="61563" y="15721"/>
                  </a:lnTo>
                  <a:lnTo>
                    <a:pt x="61544" y="15721"/>
                  </a:lnTo>
                  <a:cubicBezTo>
                    <a:pt x="61544" y="15721"/>
                    <a:pt x="61553" y="15711"/>
                    <a:pt x="61553" y="15711"/>
                  </a:cubicBezTo>
                  <a:close/>
                  <a:moveTo>
                    <a:pt x="15438" y="15702"/>
                  </a:moveTo>
                  <a:cubicBezTo>
                    <a:pt x="15438" y="15711"/>
                    <a:pt x="15438" y="15711"/>
                    <a:pt x="15438" y="15711"/>
                  </a:cubicBezTo>
                  <a:cubicBezTo>
                    <a:pt x="15433" y="15721"/>
                    <a:pt x="15429" y="15725"/>
                    <a:pt x="15423" y="15725"/>
                  </a:cubicBezTo>
                  <a:cubicBezTo>
                    <a:pt x="15417" y="15725"/>
                    <a:pt x="15410" y="15721"/>
                    <a:pt x="15400" y="15711"/>
                  </a:cubicBezTo>
                  <a:cubicBezTo>
                    <a:pt x="15410" y="15711"/>
                    <a:pt x="15419" y="15711"/>
                    <a:pt x="15429" y="15702"/>
                  </a:cubicBezTo>
                  <a:close/>
                  <a:moveTo>
                    <a:pt x="63721" y="15352"/>
                  </a:moveTo>
                  <a:cubicBezTo>
                    <a:pt x="63778" y="15380"/>
                    <a:pt x="63834" y="15399"/>
                    <a:pt x="63891" y="15418"/>
                  </a:cubicBezTo>
                  <a:cubicBezTo>
                    <a:pt x="63910" y="15427"/>
                    <a:pt x="63929" y="15437"/>
                    <a:pt x="63939" y="15437"/>
                  </a:cubicBezTo>
                  <a:cubicBezTo>
                    <a:pt x="63957" y="15446"/>
                    <a:pt x="63957" y="15446"/>
                    <a:pt x="63948" y="15465"/>
                  </a:cubicBezTo>
                  <a:cubicBezTo>
                    <a:pt x="63948" y="15465"/>
                    <a:pt x="63948" y="15475"/>
                    <a:pt x="63939" y="15484"/>
                  </a:cubicBezTo>
                  <a:cubicBezTo>
                    <a:pt x="63910" y="15522"/>
                    <a:pt x="63882" y="15560"/>
                    <a:pt x="63853" y="15588"/>
                  </a:cubicBezTo>
                  <a:cubicBezTo>
                    <a:pt x="63834" y="15607"/>
                    <a:pt x="63816" y="15626"/>
                    <a:pt x="63797" y="15635"/>
                  </a:cubicBezTo>
                  <a:cubicBezTo>
                    <a:pt x="63730" y="15664"/>
                    <a:pt x="63664" y="15692"/>
                    <a:pt x="63607" y="15721"/>
                  </a:cubicBezTo>
                  <a:cubicBezTo>
                    <a:pt x="63603" y="15725"/>
                    <a:pt x="63598" y="15728"/>
                    <a:pt x="63593" y="15728"/>
                  </a:cubicBezTo>
                  <a:cubicBezTo>
                    <a:pt x="63588" y="15728"/>
                    <a:pt x="63584" y="15725"/>
                    <a:pt x="63579" y="15721"/>
                  </a:cubicBezTo>
                  <a:cubicBezTo>
                    <a:pt x="63550" y="15692"/>
                    <a:pt x="63541" y="15664"/>
                    <a:pt x="63541" y="15626"/>
                  </a:cubicBezTo>
                  <a:cubicBezTo>
                    <a:pt x="63513" y="15617"/>
                    <a:pt x="63484" y="15598"/>
                    <a:pt x="63465" y="15579"/>
                  </a:cubicBezTo>
                  <a:cubicBezTo>
                    <a:pt x="63494" y="15560"/>
                    <a:pt x="63503" y="15522"/>
                    <a:pt x="63513" y="15493"/>
                  </a:cubicBezTo>
                  <a:cubicBezTo>
                    <a:pt x="63522" y="15484"/>
                    <a:pt x="63522" y="15475"/>
                    <a:pt x="63532" y="15465"/>
                  </a:cubicBezTo>
                  <a:cubicBezTo>
                    <a:pt x="63538" y="15451"/>
                    <a:pt x="63550" y="15442"/>
                    <a:pt x="63564" y="15442"/>
                  </a:cubicBezTo>
                  <a:cubicBezTo>
                    <a:pt x="63569" y="15442"/>
                    <a:pt x="63574" y="15444"/>
                    <a:pt x="63579" y="15446"/>
                  </a:cubicBezTo>
                  <a:cubicBezTo>
                    <a:pt x="63582" y="15449"/>
                    <a:pt x="63586" y="15450"/>
                    <a:pt x="63591" y="15450"/>
                  </a:cubicBezTo>
                  <a:cubicBezTo>
                    <a:pt x="63600" y="15450"/>
                    <a:pt x="63610" y="15446"/>
                    <a:pt x="63617" y="15446"/>
                  </a:cubicBezTo>
                  <a:cubicBezTo>
                    <a:pt x="63626" y="15437"/>
                    <a:pt x="63636" y="15427"/>
                    <a:pt x="63655" y="15418"/>
                  </a:cubicBezTo>
                  <a:cubicBezTo>
                    <a:pt x="63655" y="15418"/>
                    <a:pt x="63664" y="15418"/>
                    <a:pt x="63664" y="15408"/>
                  </a:cubicBezTo>
                  <a:cubicBezTo>
                    <a:pt x="63664" y="15408"/>
                    <a:pt x="63664" y="15399"/>
                    <a:pt x="63664" y="15399"/>
                  </a:cubicBezTo>
                  <a:cubicBezTo>
                    <a:pt x="63674" y="15399"/>
                    <a:pt x="63674" y="15399"/>
                    <a:pt x="63683" y="15408"/>
                  </a:cubicBezTo>
                  <a:cubicBezTo>
                    <a:pt x="63683" y="15408"/>
                    <a:pt x="63683" y="15408"/>
                    <a:pt x="63683" y="15418"/>
                  </a:cubicBezTo>
                  <a:cubicBezTo>
                    <a:pt x="63702" y="15399"/>
                    <a:pt x="63702" y="15399"/>
                    <a:pt x="63702" y="15380"/>
                  </a:cubicBezTo>
                  <a:cubicBezTo>
                    <a:pt x="63692" y="15370"/>
                    <a:pt x="63692" y="15361"/>
                    <a:pt x="63702" y="15361"/>
                  </a:cubicBezTo>
                  <a:cubicBezTo>
                    <a:pt x="63711" y="15361"/>
                    <a:pt x="63721" y="15352"/>
                    <a:pt x="63721" y="15352"/>
                  </a:cubicBezTo>
                  <a:close/>
                  <a:moveTo>
                    <a:pt x="60597" y="15683"/>
                  </a:moveTo>
                  <a:cubicBezTo>
                    <a:pt x="60607" y="15692"/>
                    <a:pt x="60616" y="15711"/>
                    <a:pt x="60626" y="15721"/>
                  </a:cubicBezTo>
                  <a:cubicBezTo>
                    <a:pt x="60626" y="15721"/>
                    <a:pt x="60626" y="15730"/>
                    <a:pt x="60616" y="15730"/>
                  </a:cubicBezTo>
                  <a:cubicBezTo>
                    <a:pt x="60616" y="15730"/>
                    <a:pt x="60607" y="15730"/>
                    <a:pt x="60607" y="15721"/>
                  </a:cubicBezTo>
                  <a:cubicBezTo>
                    <a:pt x="60607" y="15711"/>
                    <a:pt x="60607" y="15711"/>
                    <a:pt x="60597" y="15711"/>
                  </a:cubicBezTo>
                  <a:cubicBezTo>
                    <a:pt x="60588" y="15711"/>
                    <a:pt x="60588" y="15702"/>
                    <a:pt x="60578" y="15692"/>
                  </a:cubicBezTo>
                  <a:cubicBezTo>
                    <a:pt x="60588" y="15692"/>
                    <a:pt x="60588" y="15683"/>
                    <a:pt x="60588" y="15683"/>
                  </a:cubicBezTo>
                  <a:close/>
                  <a:moveTo>
                    <a:pt x="60910" y="15635"/>
                  </a:moveTo>
                  <a:cubicBezTo>
                    <a:pt x="60919" y="15635"/>
                    <a:pt x="60929" y="15645"/>
                    <a:pt x="60929" y="15645"/>
                  </a:cubicBezTo>
                  <a:lnTo>
                    <a:pt x="60929" y="15654"/>
                  </a:lnTo>
                  <a:cubicBezTo>
                    <a:pt x="60929" y="15654"/>
                    <a:pt x="60929" y="15654"/>
                    <a:pt x="60929" y="15664"/>
                  </a:cubicBezTo>
                  <a:cubicBezTo>
                    <a:pt x="60929" y="15683"/>
                    <a:pt x="60919" y="15692"/>
                    <a:pt x="60891" y="15692"/>
                  </a:cubicBezTo>
                  <a:cubicBezTo>
                    <a:pt x="60900" y="15711"/>
                    <a:pt x="60891" y="15711"/>
                    <a:pt x="60891" y="15721"/>
                  </a:cubicBezTo>
                  <a:cubicBezTo>
                    <a:pt x="60877" y="15727"/>
                    <a:pt x="60869" y="15734"/>
                    <a:pt x="60861" y="15734"/>
                  </a:cubicBezTo>
                  <a:cubicBezTo>
                    <a:pt x="60858" y="15734"/>
                    <a:pt x="60856" y="15733"/>
                    <a:pt x="60853" y="15730"/>
                  </a:cubicBezTo>
                  <a:cubicBezTo>
                    <a:pt x="60843" y="15721"/>
                    <a:pt x="60834" y="15721"/>
                    <a:pt x="60834" y="15711"/>
                  </a:cubicBezTo>
                  <a:cubicBezTo>
                    <a:pt x="60843" y="15692"/>
                    <a:pt x="60834" y="15692"/>
                    <a:pt x="60815" y="15692"/>
                  </a:cubicBezTo>
                  <a:lnTo>
                    <a:pt x="60806" y="15692"/>
                  </a:lnTo>
                  <a:cubicBezTo>
                    <a:pt x="60815" y="15683"/>
                    <a:pt x="60815" y="15683"/>
                    <a:pt x="60824" y="15683"/>
                  </a:cubicBezTo>
                  <a:cubicBezTo>
                    <a:pt x="60830" y="15684"/>
                    <a:pt x="60834" y="15685"/>
                    <a:pt x="60839" y="15685"/>
                  </a:cubicBezTo>
                  <a:cubicBezTo>
                    <a:pt x="60865" y="15685"/>
                    <a:pt x="60876" y="15663"/>
                    <a:pt x="60900" y="15654"/>
                  </a:cubicBezTo>
                  <a:cubicBezTo>
                    <a:pt x="60910" y="15654"/>
                    <a:pt x="60910" y="15645"/>
                    <a:pt x="60910" y="15635"/>
                  </a:cubicBezTo>
                  <a:close/>
                  <a:moveTo>
                    <a:pt x="12059" y="15692"/>
                  </a:moveTo>
                  <a:cubicBezTo>
                    <a:pt x="12059" y="15702"/>
                    <a:pt x="12059" y="15711"/>
                    <a:pt x="12068" y="15721"/>
                  </a:cubicBezTo>
                  <a:cubicBezTo>
                    <a:pt x="12068" y="15730"/>
                    <a:pt x="12068" y="15740"/>
                    <a:pt x="12049" y="15740"/>
                  </a:cubicBezTo>
                  <a:cubicBezTo>
                    <a:pt x="12049" y="15740"/>
                    <a:pt x="12040" y="15740"/>
                    <a:pt x="12040" y="15730"/>
                  </a:cubicBezTo>
                  <a:cubicBezTo>
                    <a:pt x="12030" y="15730"/>
                    <a:pt x="12030" y="15730"/>
                    <a:pt x="12030" y="15721"/>
                  </a:cubicBezTo>
                  <a:cubicBezTo>
                    <a:pt x="12040" y="15711"/>
                    <a:pt x="12049" y="15702"/>
                    <a:pt x="12059" y="15692"/>
                  </a:cubicBezTo>
                  <a:close/>
                  <a:moveTo>
                    <a:pt x="59793" y="15711"/>
                  </a:moveTo>
                  <a:lnTo>
                    <a:pt x="59812" y="15740"/>
                  </a:lnTo>
                  <a:cubicBezTo>
                    <a:pt x="59802" y="15740"/>
                    <a:pt x="59793" y="15740"/>
                    <a:pt x="59793" y="15730"/>
                  </a:cubicBezTo>
                  <a:cubicBezTo>
                    <a:pt x="59793" y="15730"/>
                    <a:pt x="59793" y="15721"/>
                    <a:pt x="59793" y="15711"/>
                  </a:cubicBezTo>
                  <a:close/>
                  <a:moveTo>
                    <a:pt x="60720" y="15721"/>
                  </a:moveTo>
                  <a:cubicBezTo>
                    <a:pt x="60720" y="15730"/>
                    <a:pt x="60720" y="15730"/>
                    <a:pt x="60720" y="15740"/>
                  </a:cubicBezTo>
                  <a:cubicBezTo>
                    <a:pt x="60711" y="15740"/>
                    <a:pt x="60711" y="15730"/>
                    <a:pt x="60701" y="15730"/>
                  </a:cubicBezTo>
                  <a:lnTo>
                    <a:pt x="60720" y="15721"/>
                  </a:lnTo>
                  <a:close/>
                  <a:moveTo>
                    <a:pt x="12750" y="15607"/>
                  </a:moveTo>
                  <a:cubicBezTo>
                    <a:pt x="12797" y="15626"/>
                    <a:pt x="12845" y="15635"/>
                    <a:pt x="12892" y="15654"/>
                  </a:cubicBezTo>
                  <a:cubicBezTo>
                    <a:pt x="12901" y="15654"/>
                    <a:pt x="12911" y="15664"/>
                    <a:pt x="12920" y="15664"/>
                  </a:cubicBezTo>
                  <a:cubicBezTo>
                    <a:pt x="12920" y="15664"/>
                    <a:pt x="12920" y="15673"/>
                    <a:pt x="12920" y="15673"/>
                  </a:cubicBezTo>
                  <a:cubicBezTo>
                    <a:pt x="12920" y="15692"/>
                    <a:pt x="12930" y="15702"/>
                    <a:pt x="12939" y="15711"/>
                  </a:cubicBezTo>
                  <a:lnTo>
                    <a:pt x="12949" y="15711"/>
                  </a:lnTo>
                  <a:cubicBezTo>
                    <a:pt x="12939" y="15721"/>
                    <a:pt x="12939" y="15730"/>
                    <a:pt x="12930" y="15730"/>
                  </a:cubicBezTo>
                  <a:cubicBezTo>
                    <a:pt x="12930" y="15735"/>
                    <a:pt x="12927" y="15737"/>
                    <a:pt x="12924" y="15737"/>
                  </a:cubicBezTo>
                  <a:cubicBezTo>
                    <a:pt x="12920" y="15737"/>
                    <a:pt x="12915" y="15735"/>
                    <a:pt x="12911" y="15730"/>
                  </a:cubicBezTo>
                  <a:cubicBezTo>
                    <a:pt x="12908" y="15727"/>
                    <a:pt x="12905" y="15726"/>
                    <a:pt x="12903" y="15726"/>
                  </a:cubicBezTo>
                  <a:cubicBezTo>
                    <a:pt x="12897" y="15726"/>
                    <a:pt x="12892" y="15733"/>
                    <a:pt x="12892" y="15740"/>
                  </a:cubicBezTo>
                  <a:cubicBezTo>
                    <a:pt x="12892" y="15740"/>
                    <a:pt x="12892" y="15749"/>
                    <a:pt x="12892" y="15749"/>
                  </a:cubicBezTo>
                  <a:lnTo>
                    <a:pt x="12882" y="15749"/>
                  </a:lnTo>
                  <a:cubicBezTo>
                    <a:pt x="12873" y="15749"/>
                    <a:pt x="12873" y="15740"/>
                    <a:pt x="12863" y="15740"/>
                  </a:cubicBezTo>
                  <a:cubicBezTo>
                    <a:pt x="12863" y="15740"/>
                    <a:pt x="12873" y="15730"/>
                    <a:pt x="12873" y="15730"/>
                  </a:cubicBezTo>
                  <a:cubicBezTo>
                    <a:pt x="12882" y="15730"/>
                    <a:pt x="12882" y="15721"/>
                    <a:pt x="12873" y="15721"/>
                  </a:cubicBezTo>
                  <a:cubicBezTo>
                    <a:pt x="12873" y="15711"/>
                    <a:pt x="12863" y="15702"/>
                    <a:pt x="12863" y="15702"/>
                  </a:cubicBezTo>
                  <a:cubicBezTo>
                    <a:pt x="12854" y="15721"/>
                    <a:pt x="12854" y="15730"/>
                    <a:pt x="12835" y="15730"/>
                  </a:cubicBezTo>
                  <a:cubicBezTo>
                    <a:pt x="12826" y="15711"/>
                    <a:pt x="12816" y="15692"/>
                    <a:pt x="12807" y="15673"/>
                  </a:cubicBezTo>
                  <a:cubicBezTo>
                    <a:pt x="12807" y="15673"/>
                    <a:pt x="12807" y="15683"/>
                    <a:pt x="12807" y="15683"/>
                  </a:cubicBezTo>
                  <a:cubicBezTo>
                    <a:pt x="12807" y="15692"/>
                    <a:pt x="12797" y="15692"/>
                    <a:pt x="12797" y="15692"/>
                  </a:cubicBezTo>
                  <a:cubicBezTo>
                    <a:pt x="12788" y="15692"/>
                    <a:pt x="12788" y="15692"/>
                    <a:pt x="12788" y="15683"/>
                  </a:cubicBezTo>
                  <a:cubicBezTo>
                    <a:pt x="12759" y="15664"/>
                    <a:pt x="12750" y="15645"/>
                    <a:pt x="12740" y="15617"/>
                  </a:cubicBezTo>
                  <a:cubicBezTo>
                    <a:pt x="12740" y="15607"/>
                    <a:pt x="12731" y="15607"/>
                    <a:pt x="12731" y="15607"/>
                  </a:cubicBezTo>
                  <a:close/>
                  <a:moveTo>
                    <a:pt x="14766" y="15721"/>
                  </a:moveTo>
                  <a:lnTo>
                    <a:pt x="14766" y="15749"/>
                  </a:lnTo>
                  <a:lnTo>
                    <a:pt x="14757" y="15749"/>
                  </a:lnTo>
                  <a:lnTo>
                    <a:pt x="14757" y="15721"/>
                  </a:lnTo>
                  <a:close/>
                  <a:moveTo>
                    <a:pt x="59698" y="15635"/>
                  </a:moveTo>
                  <a:cubicBezTo>
                    <a:pt x="59698" y="15645"/>
                    <a:pt x="59698" y="15654"/>
                    <a:pt x="59708" y="15654"/>
                  </a:cubicBezTo>
                  <a:cubicBezTo>
                    <a:pt x="59708" y="15664"/>
                    <a:pt x="59708" y="15673"/>
                    <a:pt x="59708" y="15683"/>
                  </a:cubicBezTo>
                  <a:cubicBezTo>
                    <a:pt x="59708" y="15683"/>
                    <a:pt x="59717" y="15692"/>
                    <a:pt x="59717" y="15692"/>
                  </a:cubicBezTo>
                  <a:cubicBezTo>
                    <a:pt x="59736" y="15692"/>
                    <a:pt x="59745" y="15702"/>
                    <a:pt x="59745" y="15711"/>
                  </a:cubicBezTo>
                  <a:cubicBezTo>
                    <a:pt x="59745" y="15730"/>
                    <a:pt x="59755" y="15740"/>
                    <a:pt x="59764" y="15749"/>
                  </a:cubicBezTo>
                  <a:cubicBezTo>
                    <a:pt x="59760" y="15754"/>
                    <a:pt x="59755" y="15756"/>
                    <a:pt x="59750" y="15756"/>
                  </a:cubicBezTo>
                  <a:cubicBezTo>
                    <a:pt x="59745" y="15756"/>
                    <a:pt x="59741" y="15754"/>
                    <a:pt x="59736" y="15749"/>
                  </a:cubicBezTo>
                  <a:cubicBezTo>
                    <a:pt x="59736" y="15749"/>
                    <a:pt x="59736" y="15740"/>
                    <a:pt x="59726" y="15730"/>
                  </a:cubicBezTo>
                  <a:cubicBezTo>
                    <a:pt x="59726" y="15730"/>
                    <a:pt x="59717" y="15721"/>
                    <a:pt x="59708" y="15721"/>
                  </a:cubicBezTo>
                  <a:cubicBezTo>
                    <a:pt x="59708" y="15711"/>
                    <a:pt x="59708" y="15711"/>
                    <a:pt x="59708" y="15711"/>
                  </a:cubicBezTo>
                  <a:cubicBezTo>
                    <a:pt x="59708" y="15711"/>
                    <a:pt x="59698" y="15711"/>
                    <a:pt x="59698" y="15702"/>
                  </a:cubicBezTo>
                  <a:cubicBezTo>
                    <a:pt x="59693" y="15688"/>
                    <a:pt x="59691" y="15680"/>
                    <a:pt x="59687" y="15680"/>
                  </a:cubicBezTo>
                  <a:cubicBezTo>
                    <a:pt x="59684" y="15680"/>
                    <a:pt x="59679" y="15688"/>
                    <a:pt x="59670" y="15702"/>
                  </a:cubicBezTo>
                  <a:cubicBezTo>
                    <a:pt x="59660" y="15683"/>
                    <a:pt x="59660" y="15664"/>
                    <a:pt x="59679" y="15654"/>
                  </a:cubicBezTo>
                  <a:cubicBezTo>
                    <a:pt x="59679" y="15645"/>
                    <a:pt x="59689" y="15635"/>
                    <a:pt x="59698" y="15635"/>
                  </a:cubicBezTo>
                  <a:close/>
                  <a:moveTo>
                    <a:pt x="14738" y="15740"/>
                  </a:moveTo>
                  <a:lnTo>
                    <a:pt x="14738" y="15740"/>
                  </a:lnTo>
                  <a:cubicBezTo>
                    <a:pt x="14728" y="15749"/>
                    <a:pt x="14728" y="15759"/>
                    <a:pt x="14719" y="15759"/>
                  </a:cubicBezTo>
                  <a:cubicBezTo>
                    <a:pt x="14719" y="15759"/>
                    <a:pt x="14709" y="15749"/>
                    <a:pt x="14700" y="15749"/>
                  </a:cubicBezTo>
                  <a:lnTo>
                    <a:pt x="14738" y="15740"/>
                  </a:lnTo>
                  <a:close/>
                  <a:moveTo>
                    <a:pt x="14813" y="15730"/>
                  </a:moveTo>
                  <a:cubicBezTo>
                    <a:pt x="14813" y="15730"/>
                    <a:pt x="14823" y="15730"/>
                    <a:pt x="14823" y="15740"/>
                  </a:cubicBezTo>
                  <a:cubicBezTo>
                    <a:pt x="14813" y="15740"/>
                    <a:pt x="14813" y="15749"/>
                    <a:pt x="14804" y="15759"/>
                  </a:cubicBezTo>
                  <a:lnTo>
                    <a:pt x="14794" y="15740"/>
                  </a:lnTo>
                  <a:cubicBezTo>
                    <a:pt x="14794" y="15740"/>
                    <a:pt x="14804" y="15730"/>
                    <a:pt x="14813" y="15730"/>
                  </a:cubicBezTo>
                  <a:close/>
                  <a:moveTo>
                    <a:pt x="60427" y="15740"/>
                  </a:moveTo>
                  <a:cubicBezTo>
                    <a:pt x="60427" y="15749"/>
                    <a:pt x="60436" y="15749"/>
                    <a:pt x="60436" y="15749"/>
                  </a:cubicBezTo>
                  <a:cubicBezTo>
                    <a:pt x="60446" y="15759"/>
                    <a:pt x="60455" y="15759"/>
                    <a:pt x="60465" y="15759"/>
                  </a:cubicBezTo>
                  <a:cubicBezTo>
                    <a:pt x="60460" y="15761"/>
                    <a:pt x="60455" y="15762"/>
                    <a:pt x="60450" y="15762"/>
                  </a:cubicBezTo>
                  <a:cubicBezTo>
                    <a:pt x="60436" y="15762"/>
                    <a:pt x="60424" y="15753"/>
                    <a:pt x="60417" y="15740"/>
                  </a:cubicBezTo>
                  <a:close/>
                  <a:moveTo>
                    <a:pt x="12002" y="15730"/>
                  </a:moveTo>
                  <a:cubicBezTo>
                    <a:pt x="12012" y="15740"/>
                    <a:pt x="12012" y="15749"/>
                    <a:pt x="12012" y="15759"/>
                  </a:cubicBezTo>
                  <a:cubicBezTo>
                    <a:pt x="12012" y="15768"/>
                    <a:pt x="12012" y="15768"/>
                    <a:pt x="12012" y="15768"/>
                  </a:cubicBezTo>
                  <a:lnTo>
                    <a:pt x="11993" y="15768"/>
                  </a:lnTo>
                  <a:cubicBezTo>
                    <a:pt x="11983" y="15759"/>
                    <a:pt x="11993" y="15740"/>
                    <a:pt x="12002" y="15730"/>
                  </a:cubicBezTo>
                  <a:close/>
                  <a:moveTo>
                    <a:pt x="60436" y="15702"/>
                  </a:moveTo>
                  <a:cubicBezTo>
                    <a:pt x="60446" y="15702"/>
                    <a:pt x="60474" y="15711"/>
                    <a:pt x="60474" y="15730"/>
                  </a:cubicBezTo>
                  <a:cubicBezTo>
                    <a:pt x="60474" y="15740"/>
                    <a:pt x="60484" y="15749"/>
                    <a:pt x="60484" y="15759"/>
                  </a:cubicBezTo>
                  <a:lnTo>
                    <a:pt x="60474" y="15768"/>
                  </a:lnTo>
                  <a:lnTo>
                    <a:pt x="60465" y="15730"/>
                  </a:lnTo>
                  <a:lnTo>
                    <a:pt x="60427" y="15730"/>
                  </a:lnTo>
                  <a:cubicBezTo>
                    <a:pt x="60417" y="15721"/>
                    <a:pt x="60408" y="15711"/>
                    <a:pt x="60399" y="15702"/>
                  </a:cubicBezTo>
                  <a:lnTo>
                    <a:pt x="60408" y="15702"/>
                  </a:lnTo>
                  <a:cubicBezTo>
                    <a:pt x="60413" y="15706"/>
                    <a:pt x="60417" y="15709"/>
                    <a:pt x="60422" y="15709"/>
                  </a:cubicBezTo>
                  <a:cubicBezTo>
                    <a:pt x="60427" y="15709"/>
                    <a:pt x="60432" y="15706"/>
                    <a:pt x="60436" y="15702"/>
                  </a:cubicBezTo>
                  <a:close/>
                  <a:moveTo>
                    <a:pt x="60626" y="15749"/>
                  </a:moveTo>
                  <a:cubicBezTo>
                    <a:pt x="60626" y="15749"/>
                    <a:pt x="60635" y="15749"/>
                    <a:pt x="60635" y="15759"/>
                  </a:cubicBezTo>
                  <a:cubicBezTo>
                    <a:pt x="60635" y="15759"/>
                    <a:pt x="60635" y="15768"/>
                    <a:pt x="60635" y="15768"/>
                  </a:cubicBezTo>
                  <a:cubicBezTo>
                    <a:pt x="60626" y="15768"/>
                    <a:pt x="60626" y="15768"/>
                    <a:pt x="60626" y="15759"/>
                  </a:cubicBezTo>
                  <a:cubicBezTo>
                    <a:pt x="60626" y="15759"/>
                    <a:pt x="60626" y="15749"/>
                    <a:pt x="60626" y="15749"/>
                  </a:cubicBezTo>
                  <a:close/>
                  <a:moveTo>
                    <a:pt x="62434" y="15721"/>
                  </a:moveTo>
                  <a:cubicBezTo>
                    <a:pt x="62443" y="15730"/>
                    <a:pt x="62453" y="15730"/>
                    <a:pt x="62453" y="15740"/>
                  </a:cubicBezTo>
                  <a:cubicBezTo>
                    <a:pt x="62453" y="15749"/>
                    <a:pt x="62443" y="15759"/>
                    <a:pt x="62443" y="15768"/>
                  </a:cubicBezTo>
                  <a:lnTo>
                    <a:pt x="62434" y="15768"/>
                  </a:lnTo>
                  <a:cubicBezTo>
                    <a:pt x="62434" y="15759"/>
                    <a:pt x="62434" y="15749"/>
                    <a:pt x="62434" y="15740"/>
                  </a:cubicBezTo>
                  <a:cubicBezTo>
                    <a:pt x="62434" y="15730"/>
                    <a:pt x="62434" y="15730"/>
                    <a:pt x="62434" y="15721"/>
                  </a:cubicBezTo>
                  <a:close/>
                  <a:moveTo>
                    <a:pt x="63162" y="15361"/>
                  </a:moveTo>
                  <a:cubicBezTo>
                    <a:pt x="63191" y="15370"/>
                    <a:pt x="63210" y="15389"/>
                    <a:pt x="63229" y="15408"/>
                  </a:cubicBezTo>
                  <a:cubicBezTo>
                    <a:pt x="63248" y="15437"/>
                    <a:pt x="63257" y="15465"/>
                    <a:pt x="63276" y="15493"/>
                  </a:cubicBezTo>
                  <a:cubicBezTo>
                    <a:pt x="63276" y="15512"/>
                    <a:pt x="63276" y="15522"/>
                    <a:pt x="63257" y="15522"/>
                  </a:cubicBezTo>
                  <a:cubicBezTo>
                    <a:pt x="63229" y="15531"/>
                    <a:pt x="63191" y="15541"/>
                    <a:pt x="63162" y="15550"/>
                  </a:cubicBezTo>
                  <a:lnTo>
                    <a:pt x="63153" y="15569"/>
                  </a:lnTo>
                  <a:cubicBezTo>
                    <a:pt x="63143" y="15550"/>
                    <a:pt x="63134" y="15531"/>
                    <a:pt x="63134" y="15512"/>
                  </a:cubicBezTo>
                  <a:cubicBezTo>
                    <a:pt x="63125" y="15503"/>
                    <a:pt x="63125" y="15503"/>
                    <a:pt x="63115" y="15503"/>
                  </a:cubicBezTo>
                  <a:cubicBezTo>
                    <a:pt x="63087" y="15522"/>
                    <a:pt x="63068" y="15550"/>
                    <a:pt x="63068" y="15579"/>
                  </a:cubicBezTo>
                  <a:cubicBezTo>
                    <a:pt x="63068" y="15588"/>
                    <a:pt x="63068" y="15598"/>
                    <a:pt x="63077" y="15617"/>
                  </a:cubicBezTo>
                  <a:cubicBezTo>
                    <a:pt x="63077" y="15635"/>
                    <a:pt x="63087" y="15635"/>
                    <a:pt x="63106" y="15635"/>
                  </a:cubicBezTo>
                  <a:cubicBezTo>
                    <a:pt x="63125" y="15626"/>
                    <a:pt x="63143" y="15626"/>
                    <a:pt x="63162" y="15617"/>
                  </a:cubicBezTo>
                  <a:lnTo>
                    <a:pt x="63181" y="15617"/>
                  </a:lnTo>
                  <a:cubicBezTo>
                    <a:pt x="63181" y="15626"/>
                    <a:pt x="63172" y="15635"/>
                    <a:pt x="63172" y="15635"/>
                  </a:cubicBezTo>
                  <a:cubicBezTo>
                    <a:pt x="63162" y="15645"/>
                    <a:pt x="63143" y="15654"/>
                    <a:pt x="63134" y="15654"/>
                  </a:cubicBezTo>
                  <a:cubicBezTo>
                    <a:pt x="63106" y="15664"/>
                    <a:pt x="63077" y="15664"/>
                    <a:pt x="63049" y="15673"/>
                  </a:cubicBezTo>
                  <a:cubicBezTo>
                    <a:pt x="63039" y="15683"/>
                    <a:pt x="63020" y="15683"/>
                    <a:pt x="63011" y="15692"/>
                  </a:cubicBezTo>
                  <a:cubicBezTo>
                    <a:pt x="63001" y="15692"/>
                    <a:pt x="62992" y="15702"/>
                    <a:pt x="62992" y="15702"/>
                  </a:cubicBezTo>
                  <a:lnTo>
                    <a:pt x="62992" y="15692"/>
                  </a:lnTo>
                  <a:lnTo>
                    <a:pt x="63001" y="15683"/>
                  </a:lnTo>
                  <a:lnTo>
                    <a:pt x="62964" y="15683"/>
                  </a:lnTo>
                  <a:cubicBezTo>
                    <a:pt x="62973" y="15692"/>
                    <a:pt x="62983" y="15702"/>
                    <a:pt x="62992" y="15711"/>
                  </a:cubicBezTo>
                  <a:cubicBezTo>
                    <a:pt x="62992" y="15711"/>
                    <a:pt x="62992" y="15721"/>
                    <a:pt x="62992" y="15721"/>
                  </a:cubicBezTo>
                  <a:cubicBezTo>
                    <a:pt x="62992" y="15721"/>
                    <a:pt x="62992" y="15730"/>
                    <a:pt x="62983" y="15730"/>
                  </a:cubicBezTo>
                  <a:cubicBezTo>
                    <a:pt x="62977" y="15719"/>
                    <a:pt x="62975" y="15714"/>
                    <a:pt x="62970" y="15714"/>
                  </a:cubicBezTo>
                  <a:cubicBezTo>
                    <a:pt x="62967" y="15714"/>
                    <a:pt x="62962" y="15717"/>
                    <a:pt x="62954" y="15721"/>
                  </a:cubicBezTo>
                  <a:cubicBezTo>
                    <a:pt x="62945" y="15730"/>
                    <a:pt x="62945" y="15740"/>
                    <a:pt x="62935" y="15749"/>
                  </a:cubicBezTo>
                  <a:cubicBezTo>
                    <a:pt x="62926" y="15759"/>
                    <a:pt x="62916" y="15759"/>
                    <a:pt x="62907" y="15768"/>
                  </a:cubicBezTo>
                  <a:lnTo>
                    <a:pt x="62897" y="15768"/>
                  </a:lnTo>
                  <a:cubicBezTo>
                    <a:pt x="62897" y="15768"/>
                    <a:pt x="62897" y="15759"/>
                    <a:pt x="62897" y="15759"/>
                  </a:cubicBezTo>
                  <a:cubicBezTo>
                    <a:pt x="62907" y="15730"/>
                    <a:pt x="62916" y="15711"/>
                    <a:pt x="62926" y="15692"/>
                  </a:cubicBezTo>
                  <a:cubicBezTo>
                    <a:pt x="62935" y="15654"/>
                    <a:pt x="62954" y="15626"/>
                    <a:pt x="62973" y="15588"/>
                  </a:cubicBezTo>
                  <a:cubicBezTo>
                    <a:pt x="63001" y="15541"/>
                    <a:pt x="63030" y="15484"/>
                    <a:pt x="63049" y="15437"/>
                  </a:cubicBezTo>
                  <a:cubicBezTo>
                    <a:pt x="63058" y="15418"/>
                    <a:pt x="63077" y="15399"/>
                    <a:pt x="63106" y="15399"/>
                  </a:cubicBezTo>
                  <a:cubicBezTo>
                    <a:pt x="63115" y="15399"/>
                    <a:pt x="63134" y="15389"/>
                    <a:pt x="63143" y="15370"/>
                  </a:cubicBezTo>
                  <a:cubicBezTo>
                    <a:pt x="63143" y="15361"/>
                    <a:pt x="63153" y="15361"/>
                    <a:pt x="63162" y="15361"/>
                  </a:cubicBezTo>
                  <a:close/>
                  <a:moveTo>
                    <a:pt x="60540" y="15740"/>
                  </a:moveTo>
                  <a:cubicBezTo>
                    <a:pt x="60540" y="15740"/>
                    <a:pt x="60540" y="15749"/>
                    <a:pt x="60540" y="15749"/>
                  </a:cubicBezTo>
                  <a:cubicBezTo>
                    <a:pt x="60540" y="15763"/>
                    <a:pt x="60530" y="15772"/>
                    <a:pt x="60517" y="15772"/>
                  </a:cubicBezTo>
                  <a:cubicBezTo>
                    <a:pt x="60513" y="15772"/>
                    <a:pt x="60508" y="15771"/>
                    <a:pt x="60503" y="15768"/>
                  </a:cubicBezTo>
                  <a:cubicBezTo>
                    <a:pt x="60512" y="15759"/>
                    <a:pt x="60522" y="15749"/>
                    <a:pt x="60531" y="15740"/>
                  </a:cubicBezTo>
                  <a:close/>
                  <a:moveTo>
                    <a:pt x="15429" y="15730"/>
                  </a:moveTo>
                  <a:cubicBezTo>
                    <a:pt x="15438" y="15730"/>
                    <a:pt x="15447" y="15730"/>
                    <a:pt x="15457" y="15740"/>
                  </a:cubicBezTo>
                  <a:lnTo>
                    <a:pt x="15466" y="15740"/>
                  </a:lnTo>
                  <a:cubicBezTo>
                    <a:pt x="15447" y="15749"/>
                    <a:pt x="15438" y="15759"/>
                    <a:pt x="15429" y="15768"/>
                  </a:cubicBezTo>
                  <a:cubicBezTo>
                    <a:pt x="15425" y="15771"/>
                    <a:pt x="15422" y="15772"/>
                    <a:pt x="15419" y="15772"/>
                  </a:cubicBezTo>
                  <a:cubicBezTo>
                    <a:pt x="15414" y="15772"/>
                    <a:pt x="15410" y="15768"/>
                    <a:pt x="15410" y="15768"/>
                  </a:cubicBezTo>
                  <a:cubicBezTo>
                    <a:pt x="15400" y="15749"/>
                    <a:pt x="15410" y="15730"/>
                    <a:pt x="15429" y="15730"/>
                  </a:cubicBezTo>
                  <a:close/>
                  <a:moveTo>
                    <a:pt x="13005" y="15730"/>
                  </a:moveTo>
                  <a:cubicBezTo>
                    <a:pt x="13015" y="15740"/>
                    <a:pt x="13015" y="15749"/>
                    <a:pt x="13005" y="15759"/>
                  </a:cubicBezTo>
                  <a:cubicBezTo>
                    <a:pt x="13005" y="15768"/>
                    <a:pt x="12986" y="15768"/>
                    <a:pt x="12977" y="15777"/>
                  </a:cubicBezTo>
                  <a:cubicBezTo>
                    <a:pt x="12977" y="15749"/>
                    <a:pt x="12986" y="15740"/>
                    <a:pt x="13005" y="15730"/>
                  </a:cubicBezTo>
                  <a:close/>
                  <a:moveTo>
                    <a:pt x="12277" y="15711"/>
                  </a:moveTo>
                  <a:cubicBezTo>
                    <a:pt x="12296" y="15711"/>
                    <a:pt x="12305" y="15721"/>
                    <a:pt x="12296" y="15740"/>
                  </a:cubicBezTo>
                  <a:cubicBezTo>
                    <a:pt x="12296" y="15759"/>
                    <a:pt x="12296" y="15759"/>
                    <a:pt x="12277" y="15759"/>
                  </a:cubicBezTo>
                  <a:cubicBezTo>
                    <a:pt x="12267" y="15768"/>
                    <a:pt x="12258" y="15777"/>
                    <a:pt x="12248" y="15777"/>
                  </a:cubicBezTo>
                  <a:cubicBezTo>
                    <a:pt x="12244" y="15781"/>
                    <a:pt x="12240" y="15784"/>
                    <a:pt x="12237" y="15784"/>
                  </a:cubicBezTo>
                  <a:cubicBezTo>
                    <a:pt x="12233" y="15784"/>
                    <a:pt x="12229" y="15779"/>
                    <a:pt x="12229" y="15768"/>
                  </a:cubicBezTo>
                  <a:cubicBezTo>
                    <a:pt x="12220" y="15768"/>
                    <a:pt x="12220" y="15759"/>
                    <a:pt x="12220" y="15759"/>
                  </a:cubicBezTo>
                  <a:cubicBezTo>
                    <a:pt x="12220" y="15759"/>
                    <a:pt x="12210" y="15749"/>
                    <a:pt x="12210" y="15749"/>
                  </a:cubicBezTo>
                  <a:lnTo>
                    <a:pt x="12220" y="15749"/>
                  </a:lnTo>
                  <a:cubicBezTo>
                    <a:pt x="12223" y="15752"/>
                    <a:pt x="12226" y="15753"/>
                    <a:pt x="12229" y="15753"/>
                  </a:cubicBezTo>
                  <a:cubicBezTo>
                    <a:pt x="12235" y="15753"/>
                    <a:pt x="12239" y="15749"/>
                    <a:pt x="12239" y="15749"/>
                  </a:cubicBezTo>
                  <a:cubicBezTo>
                    <a:pt x="12239" y="15740"/>
                    <a:pt x="12248" y="15740"/>
                    <a:pt x="12248" y="15730"/>
                  </a:cubicBezTo>
                  <a:cubicBezTo>
                    <a:pt x="12258" y="15730"/>
                    <a:pt x="12267" y="15721"/>
                    <a:pt x="12267" y="15721"/>
                  </a:cubicBezTo>
                  <a:cubicBezTo>
                    <a:pt x="12267" y="15711"/>
                    <a:pt x="12277" y="15711"/>
                    <a:pt x="12277" y="15711"/>
                  </a:cubicBezTo>
                  <a:close/>
                  <a:moveTo>
                    <a:pt x="60342" y="15749"/>
                  </a:moveTo>
                  <a:lnTo>
                    <a:pt x="60342" y="15759"/>
                  </a:lnTo>
                  <a:lnTo>
                    <a:pt x="60332" y="15787"/>
                  </a:lnTo>
                  <a:lnTo>
                    <a:pt x="60323" y="15759"/>
                  </a:lnTo>
                  <a:lnTo>
                    <a:pt x="60342" y="15749"/>
                  </a:lnTo>
                  <a:close/>
                  <a:moveTo>
                    <a:pt x="61497" y="15768"/>
                  </a:moveTo>
                  <a:cubicBezTo>
                    <a:pt x="61497" y="15777"/>
                    <a:pt x="61487" y="15787"/>
                    <a:pt x="61478" y="15787"/>
                  </a:cubicBezTo>
                  <a:lnTo>
                    <a:pt x="61487" y="15768"/>
                  </a:lnTo>
                  <a:close/>
                  <a:moveTo>
                    <a:pt x="12101" y="15769"/>
                  </a:moveTo>
                  <a:lnTo>
                    <a:pt x="12101" y="15769"/>
                  </a:lnTo>
                  <a:cubicBezTo>
                    <a:pt x="12091" y="15773"/>
                    <a:pt x="12093" y="15789"/>
                    <a:pt x="12084" y="15789"/>
                  </a:cubicBezTo>
                  <a:cubicBezTo>
                    <a:pt x="12083" y="15789"/>
                    <a:pt x="12081" y="15788"/>
                    <a:pt x="12078" y="15787"/>
                  </a:cubicBezTo>
                  <a:cubicBezTo>
                    <a:pt x="12086" y="15779"/>
                    <a:pt x="12093" y="15771"/>
                    <a:pt x="12101" y="15769"/>
                  </a:cubicBezTo>
                  <a:close/>
                  <a:moveTo>
                    <a:pt x="14936" y="15759"/>
                  </a:moveTo>
                  <a:cubicBezTo>
                    <a:pt x="14946" y="15768"/>
                    <a:pt x="14946" y="15777"/>
                    <a:pt x="14946" y="15777"/>
                  </a:cubicBezTo>
                  <a:cubicBezTo>
                    <a:pt x="14946" y="15787"/>
                    <a:pt x="14936" y="15787"/>
                    <a:pt x="14936" y="15796"/>
                  </a:cubicBezTo>
                  <a:cubicBezTo>
                    <a:pt x="14927" y="15787"/>
                    <a:pt x="14917" y="15787"/>
                    <a:pt x="14927" y="15777"/>
                  </a:cubicBezTo>
                  <a:cubicBezTo>
                    <a:pt x="14927" y="15777"/>
                    <a:pt x="14927" y="15768"/>
                    <a:pt x="14936" y="15759"/>
                  </a:cubicBezTo>
                  <a:close/>
                  <a:moveTo>
                    <a:pt x="15343" y="15740"/>
                  </a:moveTo>
                  <a:cubicBezTo>
                    <a:pt x="15353" y="15749"/>
                    <a:pt x="15353" y="15749"/>
                    <a:pt x="15353" y="15749"/>
                  </a:cubicBezTo>
                  <a:cubicBezTo>
                    <a:pt x="15362" y="15759"/>
                    <a:pt x="15362" y="15768"/>
                    <a:pt x="15372" y="15777"/>
                  </a:cubicBezTo>
                  <a:cubicBezTo>
                    <a:pt x="15372" y="15787"/>
                    <a:pt x="15372" y="15787"/>
                    <a:pt x="15372" y="15796"/>
                  </a:cubicBezTo>
                  <a:cubicBezTo>
                    <a:pt x="15362" y="15796"/>
                    <a:pt x="15362" y="15796"/>
                    <a:pt x="15353" y="15787"/>
                  </a:cubicBezTo>
                  <a:cubicBezTo>
                    <a:pt x="15353" y="15777"/>
                    <a:pt x="15343" y="15768"/>
                    <a:pt x="15343" y="15759"/>
                  </a:cubicBezTo>
                  <a:lnTo>
                    <a:pt x="15343" y="15740"/>
                  </a:lnTo>
                  <a:close/>
                  <a:moveTo>
                    <a:pt x="15523" y="15759"/>
                  </a:moveTo>
                  <a:cubicBezTo>
                    <a:pt x="15533" y="15759"/>
                    <a:pt x="15542" y="15759"/>
                    <a:pt x="15542" y="15768"/>
                  </a:cubicBezTo>
                  <a:lnTo>
                    <a:pt x="15533" y="15777"/>
                  </a:lnTo>
                  <a:lnTo>
                    <a:pt x="15533" y="15796"/>
                  </a:lnTo>
                  <a:cubicBezTo>
                    <a:pt x="15523" y="15787"/>
                    <a:pt x="15514" y="15787"/>
                    <a:pt x="15504" y="15777"/>
                  </a:cubicBezTo>
                  <a:cubicBezTo>
                    <a:pt x="15504" y="15768"/>
                    <a:pt x="15514" y="15759"/>
                    <a:pt x="15523" y="15759"/>
                  </a:cubicBezTo>
                  <a:close/>
                  <a:moveTo>
                    <a:pt x="60597" y="15777"/>
                  </a:moveTo>
                  <a:lnTo>
                    <a:pt x="60626" y="15787"/>
                  </a:lnTo>
                  <a:cubicBezTo>
                    <a:pt x="60626" y="15796"/>
                    <a:pt x="60616" y="15796"/>
                    <a:pt x="60616" y="15796"/>
                  </a:cubicBezTo>
                  <a:cubicBezTo>
                    <a:pt x="60607" y="15796"/>
                    <a:pt x="60607" y="15787"/>
                    <a:pt x="60597" y="15787"/>
                  </a:cubicBezTo>
                  <a:cubicBezTo>
                    <a:pt x="60597" y="15787"/>
                    <a:pt x="60597" y="15777"/>
                    <a:pt x="60597" y="15777"/>
                  </a:cubicBezTo>
                  <a:close/>
                  <a:moveTo>
                    <a:pt x="64516" y="15777"/>
                  </a:moveTo>
                  <a:lnTo>
                    <a:pt x="64516" y="15787"/>
                  </a:lnTo>
                  <a:cubicBezTo>
                    <a:pt x="64516" y="15787"/>
                    <a:pt x="64516" y="15796"/>
                    <a:pt x="64506" y="15796"/>
                  </a:cubicBezTo>
                  <a:cubicBezTo>
                    <a:pt x="64503" y="15800"/>
                    <a:pt x="64499" y="15803"/>
                    <a:pt x="64495" y="15803"/>
                  </a:cubicBezTo>
                  <a:cubicBezTo>
                    <a:pt x="64489" y="15803"/>
                    <a:pt x="64484" y="15798"/>
                    <a:pt x="64478" y="15787"/>
                  </a:cubicBezTo>
                  <a:cubicBezTo>
                    <a:pt x="64488" y="15787"/>
                    <a:pt x="64497" y="15777"/>
                    <a:pt x="64516" y="15777"/>
                  </a:cubicBezTo>
                  <a:close/>
                  <a:moveTo>
                    <a:pt x="12125" y="15796"/>
                  </a:moveTo>
                  <a:cubicBezTo>
                    <a:pt x="12135" y="15796"/>
                    <a:pt x="12144" y="15796"/>
                    <a:pt x="12154" y="15806"/>
                  </a:cubicBezTo>
                  <a:lnTo>
                    <a:pt x="12144" y="15806"/>
                  </a:lnTo>
                  <a:lnTo>
                    <a:pt x="12125" y="15796"/>
                  </a:lnTo>
                  <a:close/>
                  <a:moveTo>
                    <a:pt x="14476" y="15764"/>
                  </a:moveTo>
                  <a:cubicBezTo>
                    <a:pt x="14481" y="15764"/>
                    <a:pt x="14486" y="15765"/>
                    <a:pt x="14491" y="15768"/>
                  </a:cubicBezTo>
                  <a:cubicBezTo>
                    <a:pt x="14482" y="15777"/>
                    <a:pt x="14482" y="15787"/>
                    <a:pt x="14482" y="15806"/>
                  </a:cubicBezTo>
                  <a:lnTo>
                    <a:pt x="14463" y="15806"/>
                  </a:lnTo>
                  <a:cubicBezTo>
                    <a:pt x="14454" y="15806"/>
                    <a:pt x="14444" y="15796"/>
                    <a:pt x="14444" y="15787"/>
                  </a:cubicBezTo>
                  <a:cubicBezTo>
                    <a:pt x="14451" y="15773"/>
                    <a:pt x="14463" y="15764"/>
                    <a:pt x="14476" y="15764"/>
                  </a:cubicBezTo>
                  <a:close/>
                  <a:moveTo>
                    <a:pt x="14501" y="15787"/>
                  </a:moveTo>
                  <a:cubicBezTo>
                    <a:pt x="14501" y="15796"/>
                    <a:pt x="14501" y="15796"/>
                    <a:pt x="14501" y="15806"/>
                  </a:cubicBezTo>
                  <a:cubicBezTo>
                    <a:pt x="14491" y="15806"/>
                    <a:pt x="14491" y="15806"/>
                    <a:pt x="14491" y="15796"/>
                  </a:cubicBezTo>
                  <a:cubicBezTo>
                    <a:pt x="14491" y="15796"/>
                    <a:pt x="14501" y="15787"/>
                    <a:pt x="14501" y="15787"/>
                  </a:cubicBezTo>
                  <a:close/>
                  <a:moveTo>
                    <a:pt x="14842" y="15749"/>
                  </a:moveTo>
                  <a:cubicBezTo>
                    <a:pt x="14842" y="15759"/>
                    <a:pt x="14851" y="15768"/>
                    <a:pt x="14842" y="15777"/>
                  </a:cubicBezTo>
                  <a:cubicBezTo>
                    <a:pt x="14842" y="15777"/>
                    <a:pt x="14842" y="15796"/>
                    <a:pt x="14823" y="15796"/>
                  </a:cubicBezTo>
                  <a:cubicBezTo>
                    <a:pt x="14823" y="15806"/>
                    <a:pt x="14823" y="15806"/>
                    <a:pt x="14823" y="15815"/>
                  </a:cubicBezTo>
                  <a:cubicBezTo>
                    <a:pt x="14813" y="15806"/>
                    <a:pt x="14804" y="15796"/>
                    <a:pt x="14813" y="15787"/>
                  </a:cubicBezTo>
                  <a:cubicBezTo>
                    <a:pt x="14813" y="15768"/>
                    <a:pt x="14823" y="15759"/>
                    <a:pt x="14832" y="15749"/>
                  </a:cubicBezTo>
                  <a:close/>
                  <a:moveTo>
                    <a:pt x="59963" y="15796"/>
                  </a:moveTo>
                  <a:cubicBezTo>
                    <a:pt x="59973" y="15796"/>
                    <a:pt x="59982" y="15806"/>
                    <a:pt x="59992" y="15806"/>
                  </a:cubicBezTo>
                  <a:cubicBezTo>
                    <a:pt x="59992" y="15806"/>
                    <a:pt x="59992" y="15815"/>
                    <a:pt x="59992" y="15815"/>
                  </a:cubicBezTo>
                  <a:lnTo>
                    <a:pt x="59982" y="15815"/>
                  </a:lnTo>
                  <a:cubicBezTo>
                    <a:pt x="59973" y="15806"/>
                    <a:pt x="59963" y="15806"/>
                    <a:pt x="59963" y="15796"/>
                  </a:cubicBezTo>
                  <a:close/>
                  <a:moveTo>
                    <a:pt x="61809" y="15759"/>
                  </a:moveTo>
                  <a:cubicBezTo>
                    <a:pt x="61809" y="15768"/>
                    <a:pt x="61809" y="15787"/>
                    <a:pt x="61828" y="15796"/>
                  </a:cubicBezTo>
                  <a:cubicBezTo>
                    <a:pt x="61814" y="15810"/>
                    <a:pt x="61800" y="15819"/>
                    <a:pt x="61786" y="15819"/>
                  </a:cubicBezTo>
                  <a:cubicBezTo>
                    <a:pt x="61781" y="15819"/>
                    <a:pt x="61776" y="15818"/>
                    <a:pt x="61771" y="15815"/>
                  </a:cubicBezTo>
                  <a:cubicBezTo>
                    <a:pt x="61771" y="15815"/>
                    <a:pt x="61771" y="15806"/>
                    <a:pt x="61771" y="15796"/>
                  </a:cubicBezTo>
                  <a:cubicBezTo>
                    <a:pt x="61771" y="15787"/>
                    <a:pt x="61780" y="15768"/>
                    <a:pt x="61799" y="15768"/>
                  </a:cubicBezTo>
                  <a:cubicBezTo>
                    <a:pt x="61799" y="15768"/>
                    <a:pt x="61809" y="15759"/>
                    <a:pt x="61809" y="15759"/>
                  </a:cubicBezTo>
                  <a:close/>
                  <a:moveTo>
                    <a:pt x="12068" y="15806"/>
                  </a:moveTo>
                  <a:cubicBezTo>
                    <a:pt x="12087" y="15806"/>
                    <a:pt x="12087" y="15806"/>
                    <a:pt x="12087" y="15825"/>
                  </a:cubicBezTo>
                  <a:lnTo>
                    <a:pt x="12068" y="15806"/>
                  </a:lnTo>
                  <a:close/>
                  <a:moveTo>
                    <a:pt x="15306" y="15796"/>
                  </a:moveTo>
                  <a:cubicBezTo>
                    <a:pt x="15306" y="15796"/>
                    <a:pt x="15306" y="15806"/>
                    <a:pt x="15315" y="15806"/>
                  </a:cubicBezTo>
                  <a:cubicBezTo>
                    <a:pt x="15315" y="15815"/>
                    <a:pt x="15315" y="15815"/>
                    <a:pt x="15315" y="15825"/>
                  </a:cubicBezTo>
                  <a:lnTo>
                    <a:pt x="15306" y="15825"/>
                  </a:lnTo>
                  <a:cubicBezTo>
                    <a:pt x="15306" y="15825"/>
                    <a:pt x="15306" y="15815"/>
                    <a:pt x="15296" y="15806"/>
                  </a:cubicBezTo>
                  <a:cubicBezTo>
                    <a:pt x="15296" y="15806"/>
                    <a:pt x="15306" y="15796"/>
                    <a:pt x="15306" y="15796"/>
                  </a:cubicBezTo>
                  <a:close/>
                  <a:moveTo>
                    <a:pt x="59244" y="15806"/>
                  </a:moveTo>
                  <a:lnTo>
                    <a:pt x="59244" y="15825"/>
                  </a:lnTo>
                  <a:lnTo>
                    <a:pt x="59234" y="15825"/>
                  </a:lnTo>
                  <a:cubicBezTo>
                    <a:pt x="59244" y="15815"/>
                    <a:pt x="59244" y="15815"/>
                    <a:pt x="59244" y="15806"/>
                  </a:cubicBezTo>
                  <a:close/>
                  <a:moveTo>
                    <a:pt x="60455" y="15787"/>
                  </a:moveTo>
                  <a:cubicBezTo>
                    <a:pt x="60465" y="15787"/>
                    <a:pt x="60474" y="15787"/>
                    <a:pt x="60474" y="15796"/>
                  </a:cubicBezTo>
                  <a:cubicBezTo>
                    <a:pt x="60474" y="15806"/>
                    <a:pt x="60474" y="15815"/>
                    <a:pt x="60465" y="15815"/>
                  </a:cubicBezTo>
                  <a:cubicBezTo>
                    <a:pt x="60455" y="15815"/>
                    <a:pt x="60455" y="15815"/>
                    <a:pt x="60455" y="15825"/>
                  </a:cubicBezTo>
                  <a:cubicBezTo>
                    <a:pt x="60455" y="15815"/>
                    <a:pt x="60446" y="15806"/>
                    <a:pt x="60446" y="15796"/>
                  </a:cubicBezTo>
                  <a:cubicBezTo>
                    <a:pt x="60446" y="15796"/>
                    <a:pt x="60446" y="15787"/>
                    <a:pt x="60455" y="15787"/>
                  </a:cubicBezTo>
                  <a:close/>
                  <a:moveTo>
                    <a:pt x="63143" y="15777"/>
                  </a:moveTo>
                  <a:lnTo>
                    <a:pt x="63106" y="15825"/>
                  </a:lnTo>
                  <a:cubicBezTo>
                    <a:pt x="63096" y="15787"/>
                    <a:pt x="63115" y="15777"/>
                    <a:pt x="63143" y="15777"/>
                  </a:cubicBezTo>
                  <a:close/>
                  <a:moveTo>
                    <a:pt x="60389" y="15768"/>
                  </a:moveTo>
                  <a:cubicBezTo>
                    <a:pt x="60399" y="15768"/>
                    <a:pt x="60408" y="15768"/>
                    <a:pt x="60417" y="15777"/>
                  </a:cubicBezTo>
                  <a:cubicBezTo>
                    <a:pt x="60417" y="15777"/>
                    <a:pt x="60427" y="15787"/>
                    <a:pt x="60427" y="15787"/>
                  </a:cubicBezTo>
                  <a:cubicBezTo>
                    <a:pt x="60417" y="15796"/>
                    <a:pt x="60417" y="15806"/>
                    <a:pt x="60408" y="15806"/>
                  </a:cubicBezTo>
                  <a:cubicBezTo>
                    <a:pt x="60389" y="15815"/>
                    <a:pt x="60370" y="15825"/>
                    <a:pt x="60351" y="15825"/>
                  </a:cubicBezTo>
                  <a:cubicBezTo>
                    <a:pt x="60348" y="15828"/>
                    <a:pt x="60346" y="15829"/>
                    <a:pt x="60345" y="15829"/>
                  </a:cubicBezTo>
                  <a:cubicBezTo>
                    <a:pt x="60342" y="15829"/>
                    <a:pt x="60342" y="15822"/>
                    <a:pt x="60342" y="15815"/>
                  </a:cubicBezTo>
                  <a:cubicBezTo>
                    <a:pt x="60351" y="15796"/>
                    <a:pt x="60370" y="15777"/>
                    <a:pt x="60389" y="15768"/>
                  </a:cubicBezTo>
                  <a:close/>
                  <a:moveTo>
                    <a:pt x="12892" y="15815"/>
                  </a:moveTo>
                  <a:cubicBezTo>
                    <a:pt x="12892" y="15834"/>
                    <a:pt x="12882" y="15834"/>
                    <a:pt x="12873" y="15834"/>
                  </a:cubicBezTo>
                  <a:lnTo>
                    <a:pt x="12892" y="15815"/>
                  </a:lnTo>
                  <a:close/>
                  <a:moveTo>
                    <a:pt x="15514" y="15796"/>
                  </a:moveTo>
                  <a:cubicBezTo>
                    <a:pt x="15523" y="15806"/>
                    <a:pt x="15523" y="15815"/>
                    <a:pt x="15514" y="15825"/>
                  </a:cubicBezTo>
                  <a:cubicBezTo>
                    <a:pt x="15504" y="15834"/>
                    <a:pt x="15495" y="15834"/>
                    <a:pt x="15485" y="15844"/>
                  </a:cubicBezTo>
                  <a:cubicBezTo>
                    <a:pt x="15485" y="15825"/>
                    <a:pt x="15504" y="15815"/>
                    <a:pt x="15514" y="15796"/>
                  </a:cubicBezTo>
                  <a:close/>
                  <a:moveTo>
                    <a:pt x="59639" y="15821"/>
                  </a:moveTo>
                  <a:cubicBezTo>
                    <a:pt x="59646" y="15821"/>
                    <a:pt x="59653" y="15830"/>
                    <a:pt x="59660" y="15844"/>
                  </a:cubicBezTo>
                  <a:cubicBezTo>
                    <a:pt x="59641" y="15844"/>
                    <a:pt x="59632" y="15834"/>
                    <a:pt x="59632" y="15825"/>
                  </a:cubicBezTo>
                  <a:cubicBezTo>
                    <a:pt x="59634" y="15822"/>
                    <a:pt x="59637" y="15821"/>
                    <a:pt x="59639" y="15821"/>
                  </a:cubicBezTo>
                  <a:close/>
                  <a:moveTo>
                    <a:pt x="60200" y="15796"/>
                  </a:moveTo>
                  <a:cubicBezTo>
                    <a:pt x="60209" y="15796"/>
                    <a:pt x="60219" y="15815"/>
                    <a:pt x="60209" y="15825"/>
                  </a:cubicBezTo>
                  <a:cubicBezTo>
                    <a:pt x="60209" y="15825"/>
                    <a:pt x="60200" y="15834"/>
                    <a:pt x="60200" y="15844"/>
                  </a:cubicBezTo>
                  <a:cubicBezTo>
                    <a:pt x="60190" y="15834"/>
                    <a:pt x="60190" y="15825"/>
                    <a:pt x="60190" y="15825"/>
                  </a:cubicBezTo>
                  <a:cubicBezTo>
                    <a:pt x="60190" y="15815"/>
                    <a:pt x="60190" y="15806"/>
                    <a:pt x="60200" y="15796"/>
                  </a:cubicBezTo>
                  <a:close/>
                  <a:moveTo>
                    <a:pt x="60304" y="15825"/>
                  </a:moveTo>
                  <a:lnTo>
                    <a:pt x="60304" y="15844"/>
                  </a:lnTo>
                  <a:cubicBezTo>
                    <a:pt x="60294" y="15844"/>
                    <a:pt x="60294" y="15834"/>
                    <a:pt x="60304" y="15825"/>
                  </a:cubicBezTo>
                  <a:close/>
                  <a:moveTo>
                    <a:pt x="14444" y="15834"/>
                  </a:moveTo>
                  <a:lnTo>
                    <a:pt x="14454" y="15853"/>
                  </a:lnTo>
                  <a:lnTo>
                    <a:pt x="14425" y="15844"/>
                  </a:lnTo>
                  <a:lnTo>
                    <a:pt x="14444" y="15834"/>
                  </a:lnTo>
                  <a:close/>
                  <a:moveTo>
                    <a:pt x="14936" y="15825"/>
                  </a:moveTo>
                  <a:lnTo>
                    <a:pt x="14936" y="15853"/>
                  </a:lnTo>
                  <a:lnTo>
                    <a:pt x="14927" y="15844"/>
                  </a:lnTo>
                  <a:lnTo>
                    <a:pt x="14936" y="15825"/>
                  </a:lnTo>
                  <a:close/>
                  <a:moveTo>
                    <a:pt x="59717" y="15834"/>
                  </a:moveTo>
                  <a:lnTo>
                    <a:pt x="59726" y="15844"/>
                  </a:lnTo>
                  <a:lnTo>
                    <a:pt x="59698" y="15853"/>
                  </a:lnTo>
                  <a:lnTo>
                    <a:pt x="59698" y="15844"/>
                  </a:lnTo>
                  <a:lnTo>
                    <a:pt x="59717" y="15834"/>
                  </a:lnTo>
                  <a:close/>
                  <a:moveTo>
                    <a:pt x="59925" y="15844"/>
                  </a:moveTo>
                  <a:cubicBezTo>
                    <a:pt x="59925" y="15853"/>
                    <a:pt x="59916" y="15853"/>
                    <a:pt x="59916" y="15853"/>
                  </a:cubicBezTo>
                  <a:lnTo>
                    <a:pt x="59906" y="15853"/>
                  </a:lnTo>
                  <a:cubicBezTo>
                    <a:pt x="59916" y="15844"/>
                    <a:pt x="59916" y="15844"/>
                    <a:pt x="59916" y="15844"/>
                  </a:cubicBezTo>
                  <a:close/>
                  <a:moveTo>
                    <a:pt x="62197" y="15834"/>
                  </a:moveTo>
                  <a:lnTo>
                    <a:pt x="62187" y="15853"/>
                  </a:lnTo>
                  <a:lnTo>
                    <a:pt x="62178" y="15844"/>
                  </a:lnTo>
                  <a:lnTo>
                    <a:pt x="62187" y="15834"/>
                  </a:lnTo>
                  <a:close/>
                  <a:moveTo>
                    <a:pt x="63191" y="15815"/>
                  </a:moveTo>
                  <a:cubicBezTo>
                    <a:pt x="63200" y="15815"/>
                    <a:pt x="63200" y="15825"/>
                    <a:pt x="63210" y="15825"/>
                  </a:cubicBezTo>
                  <a:cubicBezTo>
                    <a:pt x="63210" y="15825"/>
                    <a:pt x="63219" y="15834"/>
                    <a:pt x="63229" y="15834"/>
                  </a:cubicBezTo>
                  <a:cubicBezTo>
                    <a:pt x="63219" y="15844"/>
                    <a:pt x="63219" y="15853"/>
                    <a:pt x="63210" y="15853"/>
                  </a:cubicBezTo>
                  <a:cubicBezTo>
                    <a:pt x="63200" y="15834"/>
                    <a:pt x="63200" y="15825"/>
                    <a:pt x="63191" y="15825"/>
                  </a:cubicBezTo>
                  <a:cubicBezTo>
                    <a:pt x="63191" y="15825"/>
                    <a:pt x="63191" y="15815"/>
                    <a:pt x="63191" y="15815"/>
                  </a:cubicBezTo>
                  <a:close/>
                  <a:moveTo>
                    <a:pt x="60389" y="15834"/>
                  </a:moveTo>
                  <a:lnTo>
                    <a:pt x="60417" y="15853"/>
                  </a:lnTo>
                  <a:cubicBezTo>
                    <a:pt x="60412" y="15856"/>
                    <a:pt x="60408" y="15857"/>
                    <a:pt x="60404" y="15857"/>
                  </a:cubicBezTo>
                  <a:cubicBezTo>
                    <a:pt x="60394" y="15857"/>
                    <a:pt x="60389" y="15848"/>
                    <a:pt x="60389" y="15834"/>
                  </a:cubicBezTo>
                  <a:close/>
                  <a:moveTo>
                    <a:pt x="60039" y="15825"/>
                  </a:moveTo>
                  <a:cubicBezTo>
                    <a:pt x="60048" y="15825"/>
                    <a:pt x="60048" y="15834"/>
                    <a:pt x="60058" y="15844"/>
                  </a:cubicBezTo>
                  <a:cubicBezTo>
                    <a:pt x="60058" y="15844"/>
                    <a:pt x="60067" y="15853"/>
                    <a:pt x="60067" y="15853"/>
                  </a:cubicBezTo>
                  <a:cubicBezTo>
                    <a:pt x="60058" y="15863"/>
                    <a:pt x="60058" y="15863"/>
                    <a:pt x="60048" y="15863"/>
                  </a:cubicBezTo>
                  <a:cubicBezTo>
                    <a:pt x="60039" y="15853"/>
                    <a:pt x="60029" y="15853"/>
                    <a:pt x="60029" y="15844"/>
                  </a:cubicBezTo>
                  <a:cubicBezTo>
                    <a:pt x="60020" y="15834"/>
                    <a:pt x="60029" y="15825"/>
                    <a:pt x="60039" y="15825"/>
                  </a:cubicBezTo>
                  <a:close/>
                  <a:moveTo>
                    <a:pt x="60266" y="15825"/>
                  </a:moveTo>
                  <a:cubicBezTo>
                    <a:pt x="60275" y="15825"/>
                    <a:pt x="60275" y="15834"/>
                    <a:pt x="60275" y="15834"/>
                  </a:cubicBezTo>
                  <a:cubicBezTo>
                    <a:pt x="60285" y="15844"/>
                    <a:pt x="60285" y="15853"/>
                    <a:pt x="60285" y="15853"/>
                  </a:cubicBezTo>
                  <a:lnTo>
                    <a:pt x="60266" y="15863"/>
                  </a:lnTo>
                  <a:lnTo>
                    <a:pt x="60257" y="15863"/>
                  </a:lnTo>
                  <a:lnTo>
                    <a:pt x="60266" y="15825"/>
                  </a:lnTo>
                  <a:close/>
                  <a:moveTo>
                    <a:pt x="12333" y="15740"/>
                  </a:moveTo>
                  <a:cubicBezTo>
                    <a:pt x="12343" y="15749"/>
                    <a:pt x="12343" y="15749"/>
                    <a:pt x="12343" y="15749"/>
                  </a:cubicBezTo>
                  <a:cubicBezTo>
                    <a:pt x="12343" y="15759"/>
                    <a:pt x="12343" y="15768"/>
                    <a:pt x="12343" y="15777"/>
                  </a:cubicBezTo>
                  <a:lnTo>
                    <a:pt x="12333" y="15777"/>
                  </a:lnTo>
                  <a:lnTo>
                    <a:pt x="12343" y="15796"/>
                  </a:lnTo>
                  <a:lnTo>
                    <a:pt x="12352" y="15796"/>
                  </a:lnTo>
                  <a:cubicBezTo>
                    <a:pt x="12352" y="15787"/>
                    <a:pt x="12352" y="15777"/>
                    <a:pt x="12352" y="15777"/>
                  </a:cubicBezTo>
                  <a:cubicBezTo>
                    <a:pt x="12359" y="15771"/>
                    <a:pt x="12361" y="15764"/>
                    <a:pt x="12365" y="15764"/>
                  </a:cubicBezTo>
                  <a:cubicBezTo>
                    <a:pt x="12367" y="15764"/>
                    <a:pt x="12368" y="15765"/>
                    <a:pt x="12371" y="15768"/>
                  </a:cubicBezTo>
                  <a:cubicBezTo>
                    <a:pt x="12371" y="15768"/>
                    <a:pt x="12371" y="15777"/>
                    <a:pt x="12371" y="15787"/>
                  </a:cubicBezTo>
                  <a:cubicBezTo>
                    <a:pt x="12362" y="15796"/>
                    <a:pt x="12352" y="15806"/>
                    <a:pt x="12343" y="15815"/>
                  </a:cubicBezTo>
                  <a:lnTo>
                    <a:pt x="12352" y="15815"/>
                  </a:lnTo>
                  <a:cubicBezTo>
                    <a:pt x="12362" y="15825"/>
                    <a:pt x="12371" y="15825"/>
                    <a:pt x="12381" y="15834"/>
                  </a:cubicBezTo>
                  <a:cubicBezTo>
                    <a:pt x="12390" y="15834"/>
                    <a:pt x="12390" y="15844"/>
                    <a:pt x="12381" y="15853"/>
                  </a:cubicBezTo>
                  <a:cubicBezTo>
                    <a:pt x="12371" y="15863"/>
                    <a:pt x="12362" y="15863"/>
                    <a:pt x="12352" y="15872"/>
                  </a:cubicBezTo>
                  <a:cubicBezTo>
                    <a:pt x="12352" y="15872"/>
                    <a:pt x="12343" y="15872"/>
                    <a:pt x="12343" y="15863"/>
                  </a:cubicBezTo>
                  <a:lnTo>
                    <a:pt x="12333" y="15863"/>
                  </a:lnTo>
                  <a:cubicBezTo>
                    <a:pt x="12305" y="15853"/>
                    <a:pt x="12305" y="15853"/>
                    <a:pt x="12296" y="15834"/>
                  </a:cubicBezTo>
                  <a:cubicBezTo>
                    <a:pt x="12305" y="15825"/>
                    <a:pt x="12305" y="15825"/>
                    <a:pt x="12314" y="15815"/>
                  </a:cubicBezTo>
                  <a:cubicBezTo>
                    <a:pt x="12314" y="15806"/>
                    <a:pt x="12324" y="15796"/>
                    <a:pt x="12333" y="15787"/>
                  </a:cubicBezTo>
                  <a:cubicBezTo>
                    <a:pt x="12333" y="15777"/>
                    <a:pt x="12333" y="15777"/>
                    <a:pt x="12333" y="15777"/>
                  </a:cubicBezTo>
                  <a:lnTo>
                    <a:pt x="12333" y="15749"/>
                  </a:lnTo>
                  <a:lnTo>
                    <a:pt x="12333" y="15740"/>
                  </a:lnTo>
                  <a:close/>
                  <a:moveTo>
                    <a:pt x="14491" y="15821"/>
                  </a:moveTo>
                  <a:cubicBezTo>
                    <a:pt x="14501" y="15821"/>
                    <a:pt x="14513" y="15830"/>
                    <a:pt x="14520" y="15844"/>
                  </a:cubicBezTo>
                  <a:lnTo>
                    <a:pt x="14529" y="15834"/>
                  </a:lnTo>
                  <a:lnTo>
                    <a:pt x="14529" y="15834"/>
                  </a:lnTo>
                  <a:lnTo>
                    <a:pt x="14520" y="15872"/>
                  </a:lnTo>
                  <a:lnTo>
                    <a:pt x="14510" y="15863"/>
                  </a:lnTo>
                  <a:lnTo>
                    <a:pt x="14510" y="15853"/>
                  </a:lnTo>
                  <a:cubicBezTo>
                    <a:pt x="14501" y="15853"/>
                    <a:pt x="14482" y="15844"/>
                    <a:pt x="14482" y="15825"/>
                  </a:cubicBezTo>
                  <a:cubicBezTo>
                    <a:pt x="14485" y="15822"/>
                    <a:pt x="14488" y="15821"/>
                    <a:pt x="14491" y="15821"/>
                  </a:cubicBezTo>
                  <a:close/>
                  <a:moveTo>
                    <a:pt x="14766" y="15844"/>
                  </a:moveTo>
                  <a:lnTo>
                    <a:pt x="14766" y="15844"/>
                  </a:lnTo>
                  <a:cubicBezTo>
                    <a:pt x="14775" y="15853"/>
                    <a:pt x="14785" y="15863"/>
                    <a:pt x="14785" y="15872"/>
                  </a:cubicBezTo>
                  <a:cubicBezTo>
                    <a:pt x="14766" y="15872"/>
                    <a:pt x="14757" y="15863"/>
                    <a:pt x="14766" y="15844"/>
                  </a:cubicBezTo>
                  <a:close/>
                  <a:moveTo>
                    <a:pt x="59140" y="15853"/>
                  </a:moveTo>
                  <a:cubicBezTo>
                    <a:pt x="59140" y="15853"/>
                    <a:pt x="59149" y="15863"/>
                    <a:pt x="59159" y="15863"/>
                  </a:cubicBezTo>
                  <a:lnTo>
                    <a:pt x="59149" y="15872"/>
                  </a:lnTo>
                  <a:lnTo>
                    <a:pt x="59130" y="15853"/>
                  </a:lnTo>
                  <a:close/>
                  <a:moveTo>
                    <a:pt x="61601" y="15834"/>
                  </a:moveTo>
                  <a:cubicBezTo>
                    <a:pt x="61601" y="15834"/>
                    <a:pt x="61601" y="15834"/>
                    <a:pt x="61601" y="15844"/>
                  </a:cubicBezTo>
                  <a:cubicBezTo>
                    <a:pt x="61601" y="15844"/>
                    <a:pt x="61601" y="15853"/>
                    <a:pt x="61591" y="15853"/>
                  </a:cubicBezTo>
                  <a:cubicBezTo>
                    <a:pt x="61582" y="15863"/>
                    <a:pt x="61572" y="15872"/>
                    <a:pt x="61563" y="15872"/>
                  </a:cubicBezTo>
                  <a:lnTo>
                    <a:pt x="61553" y="15872"/>
                  </a:lnTo>
                  <a:cubicBezTo>
                    <a:pt x="61553" y="15863"/>
                    <a:pt x="61553" y="15853"/>
                    <a:pt x="61563" y="15844"/>
                  </a:cubicBezTo>
                  <a:lnTo>
                    <a:pt x="61572" y="15844"/>
                  </a:lnTo>
                  <a:cubicBezTo>
                    <a:pt x="61582" y="15844"/>
                    <a:pt x="61591" y="15844"/>
                    <a:pt x="61591" y="15834"/>
                  </a:cubicBezTo>
                  <a:close/>
                  <a:moveTo>
                    <a:pt x="60077" y="15853"/>
                  </a:moveTo>
                  <a:lnTo>
                    <a:pt x="60077" y="15853"/>
                  </a:lnTo>
                  <a:cubicBezTo>
                    <a:pt x="60086" y="15863"/>
                    <a:pt x="60086" y="15872"/>
                    <a:pt x="60067" y="15882"/>
                  </a:cubicBezTo>
                  <a:lnTo>
                    <a:pt x="60077" y="15853"/>
                  </a:lnTo>
                  <a:close/>
                  <a:moveTo>
                    <a:pt x="64535" y="15730"/>
                  </a:moveTo>
                  <a:cubicBezTo>
                    <a:pt x="64611" y="15749"/>
                    <a:pt x="64686" y="15759"/>
                    <a:pt x="64753" y="15768"/>
                  </a:cubicBezTo>
                  <a:cubicBezTo>
                    <a:pt x="64772" y="15768"/>
                    <a:pt x="64800" y="15777"/>
                    <a:pt x="64819" y="15777"/>
                  </a:cubicBezTo>
                  <a:cubicBezTo>
                    <a:pt x="64762" y="15815"/>
                    <a:pt x="64696" y="15853"/>
                    <a:pt x="64630" y="15882"/>
                  </a:cubicBezTo>
                  <a:cubicBezTo>
                    <a:pt x="64630" y="15863"/>
                    <a:pt x="64611" y="15853"/>
                    <a:pt x="64592" y="15844"/>
                  </a:cubicBezTo>
                  <a:cubicBezTo>
                    <a:pt x="64554" y="15825"/>
                    <a:pt x="64525" y="15787"/>
                    <a:pt x="64506" y="15749"/>
                  </a:cubicBezTo>
                  <a:cubicBezTo>
                    <a:pt x="64497" y="15740"/>
                    <a:pt x="64506" y="15730"/>
                    <a:pt x="64516" y="15730"/>
                  </a:cubicBezTo>
                  <a:close/>
                  <a:moveTo>
                    <a:pt x="14832" y="15872"/>
                  </a:moveTo>
                  <a:cubicBezTo>
                    <a:pt x="14832" y="15872"/>
                    <a:pt x="14832" y="15872"/>
                    <a:pt x="14842" y="15882"/>
                  </a:cubicBezTo>
                  <a:cubicBezTo>
                    <a:pt x="14832" y="15882"/>
                    <a:pt x="14832" y="15891"/>
                    <a:pt x="14832" y="15891"/>
                  </a:cubicBezTo>
                  <a:cubicBezTo>
                    <a:pt x="14823" y="15891"/>
                    <a:pt x="14823" y="15882"/>
                    <a:pt x="14823" y="15882"/>
                  </a:cubicBezTo>
                  <a:cubicBezTo>
                    <a:pt x="14823" y="15882"/>
                    <a:pt x="14823" y="15872"/>
                    <a:pt x="14832" y="15872"/>
                  </a:cubicBezTo>
                  <a:close/>
                  <a:moveTo>
                    <a:pt x="14966" y="15830"/>
                  </a:moveTo>
                  <a:cubicBezTo>
                    <a:pt x="14969" y="15830"/>
                    <a:pt x="14971" y="15831"/>
                    <a:pt x="14974" y="15834"/>
                  </a:cubicBezTo>
                  <a:cubicBezTo>
                    <a:pt x="14984" y="15834"/>
                    <a:pt x="14984" y="15844"/>
                    <a:pt x="14984" y="15844"/>
                  </a:cubicBezTo>
                  <a:cubicBezTo>
                    <a:pt x="14974" y="15863"/>
                    <a:pt x="14955" y="15882"/>
                    <a:pt x="14946" y="15891"/>
                  </a:cubicBezTo>
                  <a:cubicBezTo>
                    <a:pt x="14946" y="15882"/>
                    <a:pt x="14946" y="15863"/>
                    <a:pt x="14946" y="15844"/>
                  </a:cubicBezTo>
                  <a:cubicBezTo>
                    <a:pt x="14953" y="15837"/>
                    <a:pt x="14959" y="15830"/>
                    <a:pt x="14966" y="15830"/>
                  </a:cubicBezTo>
                  <a:close/>
                  <a:moveTo>
                    <a:pt x="62206" y="15882"/>
                  </a:moveTo>
                  <a:cubicBezTo>
                    <a:pt x="62197" y="15882"/>
                    <a:pt x="62197" y="15882"/>
                    <a:pt x="62197" y="15891"/>
                  </a:cubicBezTo>
                  <a:cubicBezTo>
                    <a:pt x="62197" y="15882"/>
                    <a:pt x="62197" y="15882"/>
                    <a:pt x="62197" y="15882"/>
                  </a:cubicBezTo>
                  <a:close/>
                  <a:moveTo>
                    <a:pt x="63399" y="15635"/>
                  </a:moveTo>
                  <a:cubicBezTo>
                    <a:pt x="63409" y="15654"/>
                    <a:pt x="63409" y="15683"/>
                    <a:pt x="63399" y="15702"/>
                  </a:cubicBezTo>
                  <a:cubicBezTo>
                    <a:pt x="63390" y="15730"/>
                    <a:pt x="63371" y="15759"/>
                    <a:pt x="63361" y="15787"/>
                  </a:cubicBezTo>
                  <a:cubicBezTo>
                    <a:pt x="63390" y="15787"/>
                    <a:pt x="63418" y="15796"/>
                    <a:pt x="63437" y="15806"/>
                  </a:cubicBezTo>
                  <a:cubicBezTo>
                    <a:pt x="63456" y="15815"/>
                    <a:pt x="63456" y="15815"/>
                    <a:pt x="63456" y="15825"/>
                  </a:cubicBezTo>
                  <a:cubicBezTo>
                    <a:pt x="63446" y="15834"/>
                    <a:pt x="63437" y="15844"/>
                    <a:pt x="63427" y="15853"/>
                  </a:cubicBezTo>
                  <a:cubicBezTo>
                    <a:pt x="63418" y="15872"/>
                    <a:pt x="63409" y="15882"/>
                    <a:pt x="63399" y="15891"/>
                  </a:cubicBezTo>
                  <a:cubicBezTo>
                    <a:pt x="63399" y="15882"/>
                    <a:pt x="63390" y="15882"/>
                    <a:pt x="63390" y="15872"/>
                  </a:cubicBezTo>
                  <a:cubicBezTo>
                    <a:pt x="63390" y="15853"/>
                    <a:pt x="63390" y="15853"/>
                    <a:pt x="63371" y="15853"/>
                  </a:cubicBezTo>
                  <a:lnTo>
                    <a:pt x="63371" y="15834"/>
                  </a:lnTo>
                  <a:lnTo>
                    <a:pt x="63342" y="15825"/>
                  </a:lnTo>
                  <a:cubicBezTo>
                    <a:pt x="63342" y="15834"/>
                    <a:pt x="63342" y="15834"/>
                    <a:pt x="63342" y="15834"/>
                  </a:cubicBezTo>
                  <a:cubicBezTo>
                    <a:pt x="63342" y="15844"/>
                    <a:pt x="63333" y="15844"/>
                    <a:pt x="63333" y="15844"/>
                  </a:cubicBezTo>
                  <a:cubicBezTo>
                    <a:pt x="63333" y="15834"/>
                    <a:pt x="63333" y="15834"/>
                    <a:pt x="63323" y="15834"/>
                  </a:cubicBezTo>
                  <a:lnTo>
                    <a:pt x="63333" y="15825"/>
                  </a:lnTo>
                  <a:cubicBezTo>
                    <a:pt x="63342" y="15806"/>
                    <a:pt x="63342" y="15796"/>
                    <a:pt x="63314" y="15796"/>
                  </a:cubicBezTo>
                  <a:cubicBezTo>
                    <a:pt x="63304" y="15787"/>
                    <a:pt x="63304" y="15787"/>
                    <a:pt x="63295" y="15787"/>
                  </a:cubicBezTo>
                  <a:cubicBezTo>
                    <a:pt x="63285" y="15787"/>
                    <a:pt x="63276" y="15787"/>
                    <a:pt x="63267" y="15777"/>
                  </a:cubicBezTo>
                  <a:cubicBezTo>
                    <a:pt x="63267" y="15768"/>
                    <a:pt x="63267" y="15768"/>
                    <a:pt x="63267" y="15768"/>
                  </a:cubicBezTo>
                  <a:cubicBezTo>
                    <a:pt x="63267" y="15759"/>
                    <a:pt x="63276" y="15740"/>
                    <a:pt x="63285" y="15730"/>
                  </a:cubicBezTo>
                  <a:lnTo>
                    <a:pt x="63267" y="15721"/>
                  </a:lnTo>
                  <a:cubicBezTo>
                    <a:pt x="63314" y="15692"/>
                    <a:pt x="63352" y="15664"/>
                    <a:pt x="63399" y="15635"/>
                  </a:cubicBezTo>
                  <a:close/>
                  <a:moveTo>
                    <a:pt x="14454" y="15872"/>
                  </a:moveTo>
                  <a:cubicBezTo>
                    <a:pt x="14454" y="15872"/>
                    <a:pt x="14463" y="15872"/>
                    <a:pt x="14463" y="15882"/>
                  </a:cubicBezTo>
                  <a:cubicBezTo>
                    <a:pt x="14463" y="15882"/>
                    <a:pt x="14454" y="15891"/>
                    <a:pt x="14444" y="15900"/>
                  </a:cubicBezTo>
                  <a:cubicBezTo>
                    <a:pt x="14444" y="15904"/>
                    <a:pt x="14443" y="15905"/>
                    <a:pt x="14442" y="15905"/>
                  </a:cubicBezTo>
                  <a:cubicBezTo>
                    <a:pt x="14439" y="15905"/>
                    <a:pt x="14435" y="15900"/>
                    <a:pt x="14435" y="15900"/>
                  </a:cubicBezTo>
                  <a:cubicBezTo>
                    <a:pt x="14435" y="15882"/>
                    <a:pt x="14444" y="15872"/>
                    <a:pt x="14454" y="15872"/>
                  </a:cubicBezTo>
                  <a:close/>
                  <a:moveTo>
                    <a:pt x="12863" y="15872"/>
                  </a:moveTo>
                  <a:cubicBezTo>
                    <a:pt x="12873" y="15882"/>
                    <a:pt x="12873" y="15891"/>
                    <a:pt x="12882" y="15900"/>
                  </a:cubicBezTo>
                  <a:cubicBezTo>
                    <a:pt x="12882" y="15900"/>
                    <a:pt x="12882" y="15910"/>
                    <a:pt x="12882" y="15910"/>
                  </a:cubicBezTo>
                  <a:cubicBezTo>
                    <a:pt x="12873" y="15900"/>
                    <a:pt x="12863" y="15891"/>
                    <a:pt x="12854" y="15882"/>
                  </a:cubicBezTo>
                  <a:cubicBezTo>
                    <a:pt x="12854" y="15872"/>
                    <a:pt x="12854" y="15872"/>
                    <a:pt x="12863" y="15872"/>
                  </a:cubicBezTo>
                  <a:close/>
                  <a:moveTo>
                    <a:pt x="12927" y="15887"/>
                  </a:moveTo>
                  <a:cubicBezTo>
                    <a:pt x="12931" y="15887"/>
                    <a:pt x="12932" y="15894"/>
                    <a:pt x="12939" y="15900"/>
                  </a:cubicBezTo>
                  <a:cubicBezTo>
                    <a:pt x="12949" y="15900"/>
                    <a:pt x="12949" y="15891"/>
                    <a:pt x="12958" y="15891"/>
                  </a:cubicBezTo>
                  <a:cubicBezTo>
                    <a:pt x="12958" y="15891"/>
                    <a:pt x="12958" y="15900"/>
                    <a:pt x="12968" y="15900"/>
                  </a:cubicBezTo>
                  <a:cubicBezTo>
                    <a:pt x="12958" y="15900"/>
                    <a:pt x="12958" y="15910"/>
                    <a:pt x="12949" y="15910"/>
                  </a:cubicBezTo>
                  <a:cubicBezTo>
                    <a:pt x="12949" y="15910"/>
                    <a:pt x="12949" y="15900"/>
                    <a:pt x="12939" y="15900"/>
                  </a:cubicBezTo>
                  <a:lnTo>
                    <a:pt x="12911" y="15900"/>
                  </a:lnTo>
                  <a:cubicBezTo>
                    <a:pt x="12911" y="15891"/>
                    <a:pt x="12911" y="15891"/>
                    <a:pt x="12920" y="15891"/>
                  </a:cubicBezTo>
                  <a:cubicBezTo>
                    <a:pt x="12923" y="15888"/>
                    <a:pt x="12925" y="15887"/>
                    <a:pt x="12927" y="15887"/>
                  </a:cubicBezTo>
                  <a:close/>
                  <a:moveTo>
                    <a:pt x="14160" y="15863"/>
                  </a:moveTo>
                  <a:cubicBezTo>
                    <a:pt x="14170" y="15863"/>
                    <a:pt x="14170" y="15872"/>
                    <a:pt x="14170" y="15882"/>
                  </a:cubicBezTo>
                  <a:lnTo>
                    <a:pt x="14151" y="15900"/>
                  </a:lnTo>
                  <a:lnTo>
                    <a:pt x="14132" y="15891"/>
                  </a:lnTo>
                  <a:lnTo>
                    <a:pt x="14132" y="15910"/>
                  </a:lnTo>
                  <a:cubicBezTo>
                    <a:pt x="14122" y="15900"/>
                    <a:pt x="14113" y="15882"/>
                    <a:pt x="14113" y="15863"/>
                  </a:cubicBezTo>
                  <a:cubicBezTo>
                    <a:pt x="14122" y="15863"/>
                    <a:pt x="14122" y="15872"/>
                    <a:pt x="14122" y="15872"/>
                  </a:cubicBezTo>
                  <a:cubicBezTo>
                    <a:pt x="14129" y="15879"/>
                    <a:pt x="14136" y="15885"/>
                    <a:pt x="14142" y="15885"/>
                  </a:cubicBezTo>
                  <a:cubicBezTo>
                    <a:pt x="14145" y="15885"/>
                    <a:pt x="14148" y="15884"/>
                    <a:pt x="14151" y="15882"/>
                  </a:cubicBezTo>
                  <a:cubicBezTo>
                    <a:pt x="14151" y="15882"/>
                    <a:pt x="14160" y="15872"/>
                    <a:pt x="14160" y="15863"/>
                  </a:cubicBezTo>
                  <a:close/>
                  <a:moveTo>
                    <a:pt x="64192" y="15887"/>
                  </a:moveTo>
                  <a:cubicBezTo>
                    <a:pt x="64199" y="15887"/>
                    <a:pt x="64204" y="15896"/>
                    <a:pt x="64204" y="15910"/>
                  </a:cubicBezTo>
                  <a:lnTo>
                    <a:pt x="64185" y="15891"/>
                  </a:lnTo>
                  <a:cubicBezTo>
                    <a:pt x="64187" y="15888"/>
                    <a:pt x="64190" y="15887"/>
                    <a:pt x="64192" y="15887"/>
                  </a:cubicBezTo>
                  <a:close/>
                  <a:moveTo>
                    <a:pt x="60701" y="15891"/>
                  </a:moveTo>
                  <a:cubicBezTo>
                    <a:pt x="60701" y="15900"/>
                    <a:pt x="60701" y="15900"/>
                    <a:pt x="60701" y="15900"/>
                  </a:cubicBezTo>
                  <a:cubicBezTo>
                    <a:pt x="60701" y="15910"/>
                    <a:pt x="60701" y="15919"/>
                    <a:pt x="60701" y="15919"/>
                  </a:cubicBezTo>
                  <a:lnTo>
                    <a:pt x="60692" y="15919"/>
                  </a:lnTo>
                  <a:cubicBezTo>
                    <a:pt x="60692" y="15910"/>
                    <a:pt x="60692" y="15910"/>
                    <a:pt x="60692" y="15900"/>
                  </a:cubicBezTo>
                  <a:cubicBezTo>
                    <a:pt x="60692" y="15900"/>
                    <a:pt x="60701" y="15891"/>
                    <a:pt x="60701" y="15891"/>
                  </a:cubicBezTo>
                  <a:close/>
                  <a:moveTo>
                    <a:pt x="61695" y="15882"/>
                  </a:moveTo>
                  <a:cubicBezTo>
                    <a:pt x="61695" y="15882"/>
                    <a:pt x="61695" y="15882"/>
                    <a:pt x="61695" y="15891"/>
                  </a:cubicBezTo>
                  <a:cubicBezTo>
                    <a:pt x="61695" y="15900"/>
                    <a:pt x="61695" y="15910"/>
                    <a:pt x="61695" y="15919"/>
                  </a:cubicBezTo>
                  <a:lnTo>
                    <a:pt x="61657" y="15919"/>
                  </a:lnTo>
                  <a:lnTo>
                    <a:pt x="61657" y="15910"/>
                  </a:lnTo>
                  <a:lnTo>
                    <a:pt x="61667" y="15910"/>
                  </a:lnTo>
                  <a:cubicBezTo>
                    <a:pt x="61676" y="15900"/>
                    <a:pt x="61686" y="15891"/>
                    <a:pt x="61695" y="15882"/>
                  </a:cubicBezTo>
                  <a:close/>
                  <a:moveTo>
                    <a:pt x="14908" y="15891"/>
                  </a:moveTo>
                  <a:lnTo>
                    <a:pt x="14908" y="15891"/>
                  </a:lnTo>
                  <a:cubicBezTo>
                    <a:pt x="14917" y="15910"/>
                    <a:pt x="14908" y="15919"/>
                    <a:pt x="14898" y="15929"/>
                  </a:cubicBezTo>
                  <a:cubicBezTo>
                    <a:pt x="14898" y="15919"/>
                    <a:pt x="14898" y="15900"/>
                    <a:pt x="14908" y="15891"/>
                  </a:cubicBezTo>
                  <a:close/>
                  <a:moveTo>
                    <a:pt x="59556" y="15910"/>
                  </a:moveTo>
                  <a:cubicBezTo>
                    <a:pt x="59566" y="15910"/>
                    <a:pt x="59566" y="15919"/>
                    <a:pt x="59566" y="15929"/>
                  </a:cubicBezTo>
                  <a:lnTo>
                    <a:pt x="59547" y="15910"/>
                  </a:lnTo>
                  <a:close/>
                  <a:moveTo>
                    <a:pt x="59963" y="15825"/>
                  </a:moveTo>
                  <a:cubicBezTo>
                    <a:pt x="59973" y="15825"/>
                    <a:pt x="59992" y="15825"/>
                    <a:pt x="60001" y="15834"/>
                  </a:cubicBezTo>
                  <a:cubicBezTo>
                    <a:pt x="60010" y="15844"/>
                    <a:pt x="60010" y="15853"/>
                    <a:pt x="60001" y="15863"/>
                  </a:cubicBezTo>
                  <a:cubicBezTo>
                    <a:pt x="59982" y="15872"/>
                    <a:pt x="59982" y="15900"/>
                    <a:pt x="60001" y="15919"/>
                  </a:cubicBezTo>
                  <a:cubicBezTo>
                    <a:pt x="60001" y="15919"/>
                    <a:pt x="60001" y="15919"/>
                    <a:pt x="60001" y="15929"/>
                  </a:cubicBezTo>
                  <a:cubicBezTo>
                    <a:pt x="59992" y="15929"/>
                    <a:pt x="59992" y="15919"/>
                    <a:pt x="59982" y="15919"/>
                  </a:cubicBezTo>
                  <a:lnTo>
                    <a:pt x="59973" y="15919"/>
                  </a:lnTo>
                  <a:cubicBezTo>
                    <a:pt x="59963" y="15919"/>
                    <a:pt x="59954" y="15910"/>
                    <a:pt x="59954" y="15900"/>
                  </a:cubicBezTo>
                  <a:cubicBezTo>
                    <a:pt x="59954" y="15891"/>
                    <a:pt x="59944" y="15872"/>
                    <a:pt x="59925" y="15872"/>
                  </a:cubicBezTo>
                  <a:cubicBezTo>
                    <a:pt x="59944" y="15853"/>
                    <a:pt x="59954" y="15844"/>
                    <a:pt x="59963" y="15825"/>
                  </a:cubicBezTo>
                  <a:close/>
                  <a:moveTo>
                    <a:pt x="62225" y="15900"/>
                  </a:moveTo>
                  <a:cubicBezTo>
                    <a:pt x="62225" y="15900"/>
                    <a:pt x="62225" y="15910"/>
                    <a:pt x="62225" y="15910"/>
                  </a:cubicBezTo>
                  <a:cubicBezTo>
                    <a:pt x="62216" y="15919"/>
                    <a:pt x="62216" y="15919"/>
                    <a:pt x="62206" y="15929"/>
                  </a:cubicBezTo>
                  <a:lnTo>
                    <a:pt x="62187" y="15919"/>
                  </a:lnTo>
                  <a:cubicBezTo>
                    <a:pt x="62197" y="15910"/>
                    <a:pt x="62197" y="15910"/>
                    <a:pt x="62206" y="15900"/>
                  </a:cubicBezTo>
                  <a:close/>
                  <a:moveTo>
                    <a:pt x="63012" y="15783"/>
                  </a:moveTo>
                  <a:cubicBezTo>
                    <a:pt x="63022" y="15783"/>
                    <a:pt x="63035" y="15790"/>
                    <a:pt x="63049" y="15796"/>
                  </a:cubicBezTo>
                  <a:cubicBezTo>
                    <a:pt x="63049" y="15796"/>
                    <a:pt x="63058" y="15806"/>
                    <a:pt x="63058" y="15815"/>
                  </a:cubicBezTo>
                  <a:cubicBezTo>
                    <a:pt x="63058" y="15825"/>
                    <a:pt x="63049" y="15844"/>
                    <a:pt x="63049" y="15853"/>
                  </a:cubicBezTo>
                  <a:cubicBezTo>
                    <a:pt x="63039" y="15863"/>
                    <a:pt x="63039" y="15872"/>
                    <a:pt x="63049" y="15882"/>
                  </a:cubicBezTo>
                  <a:cubicBezTo>
                    <a:pt x="63049" y="15891"/>
                    <a:pt x="63049" y="15891"/>
                    <a:pt x="63049" y="15900"/>
                  </a:cubicBezTo>
                  <a:cubicBezTo>
                    <a:pt x="63058" y="15900"/>
                    <a:pt x="63068" y="15910"/>
                    <a:pt x="63068" y="15910"/>
                  </a:cubicBezTo>
                  <a:cubicBezTo>
                    <a:pt x="63077" y="15910"/>
                    <a:pt x="63087" y="15910"/>
                    <a:pt x="63087" y="15900"/>
                  </a:cubicBezTo>
                  <a:cubicBezTo>
                    <a:pt x="63096" y="15900"/>
                    <a:pt x="63096" y="15891"/>
                    <a:pt x="63096" y="15882"/>
                  </a:cubicBezTo>
                  <a:cubicBezTo>
                    <a:pt x="63106" y="15891"/>
                    <a:pt x="63106" y="15891"/>
                    <a:pt x="63106" y="15891"/>
                  </a:cubicBezTo>
                  <a:cubicBezTo>
                    <a:pt x="63106" y="15900"/>
                    <a:pt x="63106" y="15910"/>
                    <a:pt x="63115" y="15910"/>
                  </a:cubicBezTo>
                  <a:lnTo>
                    <a:pt x="63134" y="15910"/>
                  </a:lnTo>
                  <a:cubicBezTo>
                    <a:pt x="63096" y="15910"/>
                    <a:pt x="63049" y="15919"/>
                    <a:pt x="63001" y="15929"/>
                  </a:cubicBezTo>
                  <a:lnTo>
                    <a:pt x="63001" y="15919"/>
                  </a:lnTo>
                  <a:cubicBezTo>
                    <a:pt x="63001" y="15910"/>
                    <a:pt x="63001" y="15900"/>
                    <a:pt x="62992" y="15891"/>
                  </a:cubicBezTo>
                  <a:cubicBezTo>
                    <a:pt x="62992" y="15891"/>
                    <a:pt x="62992" y="15882"/>
                    <a:pt x="62983" y="15882"/>
                  </a:cubicBezTo>
                  <a:cubicBezTo>
                    <a:pt x="62968" y="15877"/>
                    <a:pt x="62954" y="15874"/>
                    <a:pt x="62940" y="15874"/>
                  </a:cubicBezTo>
                  <a:cubicBezTo>
                    <a:pt x="62926" y="15874"/>
                    <a:pt x="62912" y="15877"/>
                    <a:pt x="62897" y="15882"/>
                  </a:cubicBezTo>
                  <a:cubicBezTo>
                    <a:pt x="62888" y="15891"/>
                    <a:pt x="62888" y="15891"/>
                    <a:pt x="62878" y="15900"/>
                  </a:cubicBezTo>
                  <a:cubicBezTo>
                    <a:pt x="62888" y="15863"/>
                    <a:pt x="62907" y="15834"/>
                    <a:pt x="62945" y="15815"/>
                  </a:cubicBezTo>
                  <a:cubicBezTo>
                    <a:pt x="62964" y="15806"/>
                    <a:pt x="62983" y="15796"/>
                    <a:pt x="63001" y="15787"/>
                  </a:cubicBezTo>
                  <a:cubicBezTo>
                    <a:pt x="63004" y="15784"/>
                    <a:pt x="63008" y="15783"/>
                    <a:pt x="63012" y="15783"/>
                  </a:cubicBezTo>
                  <a:close/>
                  <a:moveTo>
                    <a:pt x="12390" y="15929"/>
                  </a:moveTo>
                  <a:lnTo>
                    <a:pt x="12390" y="15938"/>
                  </a:lnTo>
                  <a:lnTo>
                    <a:pt x="12371" y="15938"/>
                  </a:lnTo>
                  <a:lnTo>
                    <a:pt x="12371" y="15929"/>
                  </a:lnTo>
                  <a:close/>
                  <a:moveTo>
                    <a:pt x="15798" y="15882"/>
                  </a:moveTo>
                  <a:cubicBezTo>
                    <a:pt x="15807" y="15882"/>
                    <a:pt x="15817" y="15882"/>
                    <a:pt x="15817" y="15891"/>
                  </a:cubicBezTo>
                  <a:cubicBezTo>
                    <a:pt x="15817" y="15891"/>
                    <a:pt x="15826" y="15900"/>
                    <a:pt x="15826" y="15910"/>
                  </a:cubicBezTo>
                  <a:cubicBezTo>
                    <a:pt x="15817" y="15910"/>
                    <a:pt x="15817" y="15919"/>
                    <a:pt x="15817" y="15919"/>
                  </a:cubicBezTo>
                  <a:cubicBezTo>
                    <a:pt x="15807" y="15929"/>
                    <a:pt x="15798" y="15929"/>
                    <a:pt x="15798" y="15938"/>
                  </a:cubicBezTo>
                  <a:lnTo>
                    <a:pt x="15779" y="15910"/>
                  </a:lnTo>
                  <a:cubicBezTo>
                    <a:pt x="15788" y="15900"/>
                    <a:pt x="15788" y="15891"/>
                    <a:pt x="15798" y="15882"/>
                  </a:cubicBezTo>
                  <a:close/>
                  <a:moveTo>
                    <a:pt x="16053" y="15910"/>
                  </a:moveTo>
                  <a:cubicBezTo>
                    <a:pt x="16063" y="15919"/>
                    <a:pt x="16063" y="15919"/>
                    <a:pt x="16063" y="15929"/>
                  </a:cubicBezTo>
                  <a:cubicBezTo>
                    <a:pt x="16072" y="15929"/>
                    <a:pt x="16063" y="15929"/>
                    <a:pt x="16063" y="15938"/>
                  </a:cubicBezTo>
                  <a:lnTo>
                    <a:pt x="16053" y="15938"/>
                  </a:lnTo>
                  <a:lnTo>
                    <a:pt x="16053" y="15910"/>
                  </a:lnTo>
                  <a:close/>
                  <a:moveTo>
                    <a:pt x="59433" y="15872"/>
                  </a:moveTo>
                  <a:cubicBezTo>
                    <a:pt x="59433" y="15872"/>
                    <a:pt x="59433" y="15872"/>
                    <a:pt x="59433" y="15882"/>
                  </a:cubicBezTo>
                  <a:cubicBezTo>
                    <a:pt x="59433" y="15882"/>
                    <a:pt x="59433" y="15882"/>
                    <a:pt x="59424" y="15891"/>
                  </a:cubicBezTo>
                  <a:cubicBezTo>
                    <a:pt x="59424" y="15900"/>
                    <a:pt x="59424" y="15910"/>
                    <a:pt x="59424" y="15910"/>
                  </a:cubicBezTo>
                  <a:cubicBezTo>
                    <a:pt x="59424" y="15919"/>
                    <a:pt x="59424" y="15929"/>
                    <a:pt x="59424" y="15929"/>
                  </a:cubicBezTo>
                  <a:lnTo>
                    <a:pt x="59405" y="15929"/>
                  </a:lnTo>
                  <a:cubicBezTo>
                    <a:pt x="59405" y="15929"/>
                    <a:pt x="59395" y="15929"/>
                    <a:pt x="59395" y="15919"/>
                  </a:cubicBezTo>
                  <a:cubicBezTo>
                    <a:pt x="59386" y="15919"/>
                    <a:pt x="59376" y="15919"/>
                    <a:pt x="59376" y="15938"/>
                  </a:cubicBezTo>
                  <a:cubicBezTo>
                    <a:pt x="59367" y="15919"/>
                    <a:pt x="59367" y="15910"/>
                    <a:pt x="59386" y="15910"/>
                  </a:cubicBezTo>
                  <a:cubicBezTo>
                    <a:pt x="59405" y="15910"/>
                    <a:pt x="59405" y="15910"/>
                    <a:pt x="59405" y="15891"/>
                  </a:cubicBezTo>
                  <a:cubicBezTo>
                    <a:pt x="59414" y="15882"/>
                    <a:pt x="59414" y="15882"/>
                    <a:pt x="59414" y="15872"/>
                  </a:cubicBezTo>
                  <a:close/>
                  <a:moveTo>
                    <a:pt x="60067" y="15910"/>
                  </a:moveTo>
                  <a:lnTo>
                    <a:pt x="60077" y="15929"/>
                  </a:lnTo>
                  <a:lnTo>
                    <a:pt x="60077" y="15938"/>
                  </a:lnTo>
                  <a:cubicBezTo>
                    <a:pt x="60058" y="15929"/>
                    <a:pt x="60058" y="15919"/>
                    <a:pt x="60067" y="15910"/>
                  </a:cubicBezTo>
                  <a:close/>
                  <a:moveTo>
                    <a:pt x="61402" y="15910"/>
                  </a:moveTo>
                  <a:cubicBezTo>
                    <a:pt x="61402" y="15910"/>
                    <a:pt x="61402" y="15919"/>
                    <a:pt x="61402" y="15919"/>
                  </a:cubicBezTo>
                  <a:cubicBezTo>
                    <a:pt x="61402" y="15929"/>
                    <a:pt x="61392" y="15929"/>
                    <a:pt x="61392" y="15938"/>
                  </a:cubicBezTo>
                  <a:lnTo>
                    <a:pt x="61383" y="15929"/>
                  </a:lnTo>
                  <a:cubicBezTo>
                    <a:pt x="61392" y="15929"/>
                    <a:pt x="61392" y="15919"/>
                    <a:pt x="61392" y="15910"/>
                  </a:cubicBezTo>
                  <a:close/>
                  <a:moveTo>
                    <a:pt x="62916" y="15929"/>
                  </a:moveTo>
                  <a:cubicBezTo>
                    <a:pt x="62916" y="15929"/>
                    <a:pt x="62916" y="15938"/>
                    <a:pt x="62916" y="15938"/>
                  </a:cubicBezTo>
                  <a:lnTo>
                    <a:pt x="62878" y="15938"/>
                  </a:lnTo>
                  <a:cubicBezTo>
                    <a:pt x="62878" y="15938"/>
                    <a:pt x="62878" y="15934"/>
                    <a:pt x="62878" y="15929"/>
                  </a:cubicBezTo>
                  <a:close/>
                  <a:moveTo>
                    <a:pt x="15656" y="15938"/>
                  </a:moveTo>
                  <a:cubicBezTo>
                    <a:pt x="15675" y="15938"/>
                    <a:pt x="15694" y="15938"/>
                    <a:pt x="15694" y="15948"/>
                  </a:cubicBezTo>
                  <a:cubicBezTo>
                    <a:pt x="15690" y="15952"/>
                    <a:pt x="15686" y="15954"/>
                    <a:pt x="15681" y="15954"/>
                  </a:cubicBezTo>
                  <a:cubicBezTo>
                    <a:pt x="15675" y="15954"/>
                    <a:pt x="15667" y="15949"/>
                    <a:pt x="15656" y="15938"/>
                  </a:cubicBezTo>
                  <a:close/>
                  <a:moveTo>
                    <a:pt x="13980" y="15929"/>
                  </a:moveTo>
                  <a:lnTo>
                    <a:pt x="13999" y="15957"/>
                  </a:lnTo>
                  <a:cubicBezTo>
                    <a:pt x="13980" y="15957"/>
                    <a:pt x="13971" y="15948"/>
                    <a:pt x="13980" y="15929"/>
                  </a:cubicBezTo>
                  <a:close/>
                  <a:moveTo>
                    <a:pt x="15599" y="15938"/>
                  </a:moveTo>
                  <a:cubicBezTo>
                    <a:pt x="15599" y="15948"/>
                    <a:pt x="15599" y="15948"/>
                    <a:pt x="15599" y="15948"/>
                  </a:cubicBezTo>
                  <a:cubicBezTo>
                    <a:pt x="15589" y="15957"/>
                    <a:pt x="15580" y="15957"/>
                    <a:pt x="15571" y="15957"/>
                  </a:cubicBezTo>
                  <a:cubicBezTo>
                    <a:pt x="15580" y="15957"/>
                    <a:pt x="15580" y="15948"/>
                    <a:pt x="15589" y="15938"/>
                  </a:cubicBezTo>
                  <a:close/>
                  <a:moveTo>
                    <a:pt x="60200" y="15938"/>
                  </a:moveTo>
                  <a:cubicBezTo>
                    <a:pt x="60200" y="15938"/>
                    <a:pt x="60209" y="15938"/>
                    <a:pt x="60209" y="15948"/>
                  </a:cubicBezTo>
                  <a:lnTo>
                    <a:pt x="60190" y="15957"/>
                  </a:lnTo>
                  <a:lnTo>
                    <a:pt x="60190" y="15948"/>
                  </a:lnTo>
                  <a:cubicBezTo>
                    <a:pt x="60190" y="15948"/>
                    <a:pt x="60190" y="15938"/>
                    <a:pt x="60200" y="15938"/>
                  </a:cubicBezTo>
                  <a:close/>
                  <a:moveTo>
                    <a:pt x="60275" y="15929"/>
                  </a:moveTo>
                  <a:cubicBezTo>
                    <a:pt x="60285" y="15938"/>
                    <a:pt x="60294" y="15948"/>
                    <a:pt x="60304" y="15957"/>
                  </a:cubicBezTo>
                  <a:lnTo>
                    <a:pt x="60294" y="15957"/>
                  </a:lnTo>
                  <a:cubicBezTo>
                    <a:pt x="60285" y="15957"/>
                    <a:pt x="60275" y="15948"/>
                    <a:pt x="60266" y="15948"/>
                  </a:cubicBezTo>
                  <a:cubicBezTo>
                    <a:pt x="60266" y="15938"/>
                    <a:pt x="60266" y="15938"/>
                    <a:pt x="60266" y="15938"/>
                  </a:cubicBezTo>
                  <a:cubicBezTo>
                    <a:pt x="60266" y="15929"/>
                    <a:pt x="60275" y="15929"/>
                    <a:pt x="60275" y="15929"/>
                  </a:cubicBezTo>
                  <a:close/>
                  <a:moveTo>
                    <a:pt x="15741" y="15900"/>
                  </a:moveTo>
                  <a:cubicBezTo>
                    <a:pt x="15741" y="15900"/>
                    <a:pt x="15750" y="15910"/>
                    <a:pt x="15750" y="15910"/>
                  </a:cubicBezTo>
                  <a:cubicBezTo>
                    <a:pt x="15750" y="15910"/>
                    <a:pt x="15750" y="15910"/>
                    <a:pt x="15750" y="15919"/>
                  </a:cubicBezTo>
                  <a:cubicBezTo>
                    <a:pt x="15741" y="15929"/>
                    <a:pt x="15741" y="15938"/>
                    <a:pt x="15731" y="15948"/>
                  </a:cubicBezTo>
                  <a:cubicBezTo>
                    <a:pt x="15731" y="15948"/>
                    <a:pt x="15731" y="15957"/>
                    <a:pt x="15731" y="15957"/>
                  </a:cubicBezTo>
                  <a:cubicBezTo>
                    <a:pt x="15722" y="15967"/>
                    <a:pt x="15722" y="15967"/>
                    <a:pt x="15713" y="15967"/>
                  </a:cubicBezTo>
                  <a:cubicBezTo>
                    <a:pt x="15713" y="15967"/>
                    <a:pt x="15713" y="15957"/>
                    <a:pt x="15713" y="15957"/>
                  </a:cubicBezTo>
                  <a:cubicBezTo>
                    <a:pt x="15722" y="15948"/>
                    <a:pt x="15722" y="15938"/>
                    <a:pt x="15713" y="15929"/>
                  </a:cubicBezTo>
                  <a:cubicBezTo>
                    <a:pt x="15713" y="15929"/>
                    <a:pt x="15713" y="15919"/>
                    <a:pt x="15713" y="15919"/>
                  </a:cubicBezTo>
                  <a:cubicBezTo>
                    <a:pt x="15722" y="15910"/>
                    <a:pt x="15731" y="15910"/>
                    <a:pt x="15741" y="15900"/>
                  </a:cubicBezTo>
                  <a:close/>
                  <a:moveTo>
                    <a:pt x="59490" y="15948"/>
                  </a:moveTo>
                  <a:lnTo>
                    <a:pt x="59471" y="15967"/>
                  </a:lnTo>
                  <a:lnTo>
                    <a:pt x="59471" y="15948"/>
                  </a:lnTo>
                  <a:close/>
                  <a:moveTo>
                    <a:pt x="61657" y="15948"/>
                  </a:moveTo>
                  <a:cubicBezTo>
                    <a:pt x="61657" y="15957"/>
                    <a:pt x="61657" y="15967"/>
                    <a:pt x="61657" y="15967"/>
                  </a:cubicBezTo>
                  <a:lnTo>
                    <a:pt x="61648" y="15967"/>
                  </a:lnTo>
                  <a:lnTo>
                    <a:pt x="61648" y="15948"/>
                  </a:lnTo>
                  <a:close/>
                  <a:moveTo>
                    <a:pt x="14510" y="15957"/>
                  </a:moveTo>
                  <a:cubicBezTo>
                    <a:pt x="14510" y="15967"/>
                    <a:pt x="14510" y="15967"/>
                    <a:pt x="14510" y="15976"/>
                  </a:cubicBezTo>
                  <a:cubicBezTo>
                    <a:pt x="14501" y="15967"/>
                    <a:pt x="14491" y="15967"/>
                    <a:pt x="14491" y="15957"/>
                  </a:cubicBezTo>
                  <a:close/>
                  <a:moveTo>
                    <a:pt x="15561" y="15948"/>
                  </a:moveTo>
                  <a:cubicBezTo>
                    <a:pt x="15552" y="15957"/>
                    <a:pt x="15552" y="15967"/>
                    <a:pt x="15542" y="15976"/>
                  </a:cubicBezTo>
                  <a:lnTo>
                    <a:pt x="15533" y="15976"/>
                  </a:lnTo>
                  <a:cubicBezTo>
                    <a:pt x="15533" y="15967"/>
                    <a:pt x="15542" y="15967"/>
                    <a:pt x="15542" y="15957"/>
                  </a:cubicBezTo>
                  <a:cubicBezTo>
                    <a:pt x="15552" y="15957"/>
                    <a:pt x="15552" y="15948"/>
                    <a:pt x="15561" y="15948"/>
                  </a:cubicBezTo>
                  <a:close/>
                  <a:moveTo>
                    <a:pt x="60020" y="15957"/>
                  </a:moveTo>
                  <a:cubicBezTo>
                    <a:pt x="60020" y="15967"/>
                    <a:pt x="60010" y="15967"/>
                    <a:pt x="60010" y="15976"/>
                  </a:cubicBezTo>
                  <a:cubicBezTo>
                    <a:pt x="60010" y="15967"/>
                    <a:pt x="60010" y="15967"/>
                    <a:pt x="60010" y="15967"/>
                  </a:cubicBezTo>
                  <a:cubicBezTo>
                    <a:pt x="60010" y="15957"/>
                    <a:pt x="60010" y="15957"/>
                    <a:pt x="60020" y="15957"/>
                  </a:cubicBezTo>
                  <a:close/>
                  <a:moveTo>
                    <a:pt x="60601" y="15917"/>
                  </a:moveTo>
                  <a:cubicBezTo>
                    <a:pt x="60604" y="15917"/>
                    <a:pt x="60607" y="15919"/>
                    <a:pt x="60607" y="15929"/>
                  </a:cubicBezTo>
                  <a:cubicBezTo>
                    <a:pt x="60607" y="15938"/>
                    <a:pt x="60607" y="15938"/>
                    <a:pt x="60607" y="15938"/>
                  </a:cubicBezTo>
                  <a:cubicBezTo>
                    <a:pt x="60616" y="15948"/>
                    <a:pt x="60626" y="15957"/>
                    <a:pt x="60616" y="15967"/>
                  </a:cubicBezTo>
                  <a:cubicBezTo>
                    <a:pt x="60607" y="15976"/>
                    <a:pt x="60597" y="15976"/>
                    <a:pt x="60588" y="15976"/>
                  </a:cubicBezTo>
                  <a:lnTo>
                    <a:pt x="60569" y="15976"/>
                  </a:lnTo>
                  <a:cubicBezTo>
                    <a:pt x="60578" y="15967"/>
                    <a:pt x="60597" y="15967"/>
                    <a:pt x="60597" y="15948"/>
                  </a:cubicBezTo>
                  <a:cubicBezTo>
                    <a:pt x="60597" y="15938"/>
                    <a:pt x="60588" y="15929"/>
                    <a:pt x="60588" y="15919"/>
                  </a:cubicBezTo>
                  <a:cubicBezTo>
                    <a:pt x="60593" y="15919"/>
                    <a:pt x="60597" y="15917"/>
                    <a:pt x="60601" y="15917"/>
                  </a:cubicBezTo>
                  <a:close/>
                  <a:moveTo>
                    <a:pt x="62081" y="15894"/>
                  </a:moveTo>
                  <a:cubicBezTo>
                    <a:pt x="62085" y="15894"/>
                    <a:pt x="62089" y="15897"/>
                    <a:pt x="62093" y="15900"/>
                  </a:cubicBezTo>
                  <a:cubicBezTo>
                    <a:pt x="62102" y="15910"/>
                    <a:pt x="62102" y="15919"/>
                    <a:pt x="62112" y="15919"/>
                  </a:cubicBezTo>
                  <a:cubicBezTo>
                    <a:pt x="62112" y="15929"/>
                    <a:pt x="62112" y="15929"/>
                    <a:pt x="62112" y="15938"/>
                  </a:cubicBezTo>
                  <a:cubicBezTo>
                    <a:pt x="62112" y="15957"/>
                    <a:pt x="62093" y="15967"/>
                    <a:pt x="62074" y="15976"/>
                  </a:cubicBezTo>
                  <a:cubicBezTo>
                    <a:pt x="62064" y="15976"/>
                    <a:pt x="62064" y="15976"/>
                    <a:pt x="62064" y="15967"/>
                  </a:cubicBezTo>
                  <a:cubicBezTo>
                    <a:pt x="62064" y="15967"/>
                    <a:pt x="62064" y="15957"/>
                    <a:pt x="62064" y="15957"/>
                  </a:cubicBezTo>
                  <a:lnTo>
                    <a:pt x="62055" y="15957"/>
                  </a:lnTo>
                  <a:cubicBezTo>
                    <a:pt x="62064" y="15938"/>
                    <a:pt x="62064" y="15919"/>
                    <a:pt x="62064" y="15910"/>
                  </a:cubicBezTo>
                  <a:cubicBezTo>
                    <a:pt x="62070" y="15899"/>
                    <a:pt x="62076" y="15894"/>
                    <a:pt x="62081" y="15894"/>
                  </a:cubicBezTo>
                  <a:close/>
                  <a:moveTo>
                    <a:pt x="60181" y="15976"/>
                  </a:moveTo>
                  <a:lnTo>
                    <a:pt x="60181" y="15986"/>
                  </a:lnTo>
                  <a:lnTo>
                    <a:pt x="60162" y="15986"/>
                  </a:lnTo>
                  <a:cubicBezTo>
                    <a:pt x="60171" y="15976"/>
                    <a:pt x="60171" y="15976"/>
                    <a:pt x="60181" y="15976"/>
                  </a:cubicBezTo>
                  <a:close/>
                  <a:moveTo>
                    <a:pt x="60351" y="15967"/>
                  </a:moveTo>
                  <a:cubicBezTo>
                    <a:pt x="60351" y="15976"/>
                    <a:pt x="60351" y="15976"/>
                    <a:pt x="60351" y="15976"/>
                  </a:cubicBezTo>
                  <a:cubicBezTo>
                    <a:pt x="60351" y="15986"/>
                    <a:pt x="60351" y="15986"/>
                    <a:pt x="60342" y="15986"/>
                  </a:cubicBezTo>
                  <a:cubicBezTo>
                    <a:pt x="60342" y="15986"/>
                    <a:pt x="60342" y="15976"/>
                    <a:pt x="60342" y="15976"/>
                  </a:cubicBezTo>
                  <a:cubicBezTo>
                    <a:pt x="60342" y="15976"/>
                    <a:pt x="60342" y="15967"/>
                    <a:pt x="60351" y="15967"/>
                  </a:cubicBezTo>
                  <a:close/>
                  <a:moveTo>
                    <a:pt x="63695" y="15859"/>
                  </a:moveTo>
                  <a:cubicBezTo>
                    <a:pt x="63715" y="15859"/>
                    <a:pt x="63733" y="15870"/>
                    <a:pt x="63740" y="15891"/>
                  </a:cubicBezTo>
                  <a:cubicBezTo>
                    <a:pt x="63749" y="15891"/>
                    <a:pt x="63759" y="15891"/>
                    <a:pt x="63759" y="15900"/>
                  </a:cubicBezTo>
                  <a:cubicBezTo>
                    <a:pt x="63778" y="15900"/>
                    <a:pt x="63797" y="15910"/>
                    <a:pt x="63816" y="15919"/>
                  </a:cubicBezTo>
                  <a:cubicBezTo>
                    <a:pt x="63787" y="15938"/>
                    <a:pt x="63768" y="15957"/>
                    <a:pt x="63759" y="15986"/>
                  </a:cubicBezTo>
                  <a:cubicBezTo>
                    <a:pt x="63730" y="15976"/>
                    <a:pt x="63711" y="15976"/>
                    <a:pt x="63683" y="15976"/>
                  </a:cubicBezTo>
                  <a:cubicBezTo>
                    <a:pt x="63664" y="15967"/>
                    <a:pt x="63636" y="15957"/>
                    <a:pt x="63617" y="15957"/>
                  </a:cubicBezTo>
                  <a:cubicBezTo>
                    <a:pt x="63617" y="15948"/>
                    <a:pt x="63626" y="15938"/>
                    <a:pt x="63626" y="15929"/>
                  </a:cubicBezTo>
                  <a:cubicBezTo>
                    <a:pt x="63636" y="15919"/>
                    <a:pt x="63645" y="15919"/>
                    <a:pt x="63645" y="15910"/>
                  </a:cubicBezTo>
                  <a:cubicBezTo>
                    <a:pt x="63664" y="15910"/>
                    <a:pt x="63674" y="15900"/>
                    <a:pt x="63674" y="15882"/>
                  </a:cubicBezTo>
                  <a:cubicBezTo>
                    <a:pt x="63674" y="15882"/>
                    <a:pt x="63674" y="15872"/>
                    <a:pt x="63674" y="15863"/>
                  </a:cubicBezTo>
                  <a:cubicBezTo>
                    <a:pt x="63681" y="15860"/>
                    <a:pt x="63688" y="15859"/>
                    <a:pt x="63695" y="15859"/>
                  </a:cubicBezTo>
                  <a:close/>
                  <a:moveTo>
                    <a:pt x="15001" y="15859"/>
                  </a:moveTo>
                  <a:cubicBezTo>
                    <a:pt x="15007" y="15859"/>
                    <a:pt x="15012" y="15865"/>
                    <a:pt x="15012" y="15872"/>
                  </a:cubicBezTo>
                  <a:cubicBezTo>
                    <a:pt x="15022" y="15882"/>
                    <a:pt x="15022" y="15900"/>
                    <a:pt x="15012" y="15919"/>
                  </a:cubicBezTo>
                  <a:cubicBezTo>
                    <a:pt x="15012" y="15929"/>
                    <a:pt x="15003" y="15929"/>
                    <a:pt x="15003" y="15938"/>
                  </a:cubicBezTo>
                  <a:cubicBezTo>
                    <a:pt x="15003" y="15938"/>
                    <a:pt x="15003" y="15948"/>
                    <a:pt x="14993" y="15957"/>
                  </a:cubicBezTo>
                  <a:lnTo>
                    <a:pt x="14993" y="15948"/>
                  </a:lnTo>
                  <a:cubicBezTo>
                    <a:pt x="14993" y="15948"/>
                    <a:pt x="14993" y="15938"/>
                    <a:pt x="14993" y="15929"/>
                  </a:cubicBezTo>
                  <a:cubicBezTo>
                    <a:pt x="14993" y="15922"/>
                    <a:pt x="14988" y="15916"/>
                    <a:pt x="14982" y="15916"/>
                  </a:cubicBezTo>
                  <a:cubicBezTo>
                    <a:pt x="14980" y="15916"/>
                    <a:pt x="14977" y="15917"/>
                    <a:pt x="14974" y="15919"/>
                  </a:cubicBezTo>
                  <a:cubicBezTo>
                    <a:pt x="14955" y="15929"/>
                    <a:pt x="14946" y="15948"/>
                    <a:pt x="14946" y="15967"/>
                  </a:cubicBezTo>
                  <a:cubicBezTo>
                    <a:pt x="14946" y="15976"/>
                    <a:pt x="14946" y="15986"/>
                    <a:pt x="14946" y="15995"/>
                  </a:cubicBezTo>
                  <a:cubicBezTo>
                    <a:pt x="14936" y="15986"/>
                    <a:pt x="14936" y="15967"/>
                    <a:pt x="14936" y="15957"/>
                  </a:cubicBezTo>
                  <a:cubicBezTo>
                    <a:pt x="14936" y="15938"/>
                    <a:pt x="14946" y="15929"/>
                    <a:pt x="14955" y="15919"/>
                  </a:cubicBezTo>
                  <a:cubicBezTo>
                    <a:pt x="14965" y="15919"/>
                    <a:pt x="14965" y="15910"/>
                    <a:pt x="14965" y="15900"/>
                  </a:cubicBezTo>
                  <a:cubicBezTo>
                    <a:pt x="14974" y="15891"/>
                    <a:pt x="14984" y="15872"/>
                    <a:pt x="14993" y="15863"/>
                  </a:cubicBezTo>
                  <a:cubicBezTo>
                    <a:pt x="14996" y="15860"/>
                    <a:pt x="14999" y="15859"/>
                    <a:pt x="15001" y="15859"/>
                  </a:cubicBezTo>
                  <a:close/>
                  <a:moveTo>
                    <a:pt x="14870" y="15948"/>
                  </a:moveTo>
                  <a:cubicBezTo>
                    <a:pt x="14880" y="15957"/>
                    <a:pt x="14889" y="15976"/>
                    <a:pt x="14898" y="15986"/>
                  </a:cubicBezTo>
                  <a:cubicBezTo>
                    <a:pt x="14898" y="15986"/>
                    <a:pt x="14898" y="15995"/>
                    <a:pt x="14889" y="15995"/>
                  </a:cubicBezTo>
                  <a:cubicBezTo>
                    <a:pt x="14889" y="15998"/>
                    <a:pt x="14888" y="15999"/>
                    <a:pt x="14887" y="15999"/>
                  </a:cubicBezTo>
                  <a:cubicBezTo>
                    <a:pt x="14884" y="15999"/>
                    <a:pt x="14880" y="15992"/>
                    <a:pt x="14880" y="15986"/>
                  </a:cubicBezTo>
                  <a:cubicBezTo>
                    <a:pt x="14880" y="15976"/>
                    <a:pt x="14880" y="15976"/>
                    <a:pt x="14861" y="15976"/>
                  </a:cubicBezTo>
                  <a:cubicBezTo>
                    <a:pt x="14861" y="15976"/>
                    <a:pt x="14851" y="15967"/>
                    <a:pt x="14851" y="15957"/>
                  </a:cubicBezTo>
                  <a:cubicBezTo>
                    <a:pt x="14851" y="15957"/>
                    <a:pt x="14851" y="15948"/>
                    <a:pt x="14861" y="15948"/>
                  </a:cubicBezTo>
                  <a:close/>
                  <a:moveTo>
                    <a:pt x="15160" y="15754"/>
                  </a:moveTo>
                  <a:cubicBezTo>
                    <a:pt x="15166" y="15754"/>
                    <a:pt x="15173" y="15759"/>
                    <a:pt x="15182" y="15768"/>
                  </a:cubicBezTo>
                  <a:cubicBezTo>
                    <a:pt x="15182" y="15768"/>
                    <a:pt x="15182" y="15768"/>
                    <a:pt x="15192" y="15777"/>
                  </a:cubicBezTo>
                  <a:cubicBezTo>
                    <a:pt x="15192" y="15768"/>
                    <a:pt x="15192" y="15768"/>
                    <a:pt x="15201" y="15768"/>
                  </a:cubicBezTo>
                  <a:cubicBezTo>
                    <a:pt x="15205" y="15764"/>
                    <a:pt x="15211" y="15762"/>
                    <a:pt x="15216" y="15762"/>
                  </a:cubicBezTo>
                  <a:cubicBezTo>
                    <a:pt x="15223" y="15762"/>
                    <a:pt x="15230" y="15766"/>
                    <a:pt x="15230" y="15777"/>
                  </a:cubicBezTo>
                  <a:cubicBezTo>
                    <a:pt x="15230" y="15796"/>
                    <a:pt x="15239" y="15815"/>
                    <a:pt x="15258" y="15834"/>
                  </a:cubicBezTo>
                  <a:cubicBezTo>
                    <a:pt x="15277" y="15853"/>
                    <a:pt x="15277" y="15853"/>
                    <a:pt x="15258" y="15872"/>
                  </a:cubicBezTo>
                  <a:lnTo>
                    <a:pt x="15268" y="15872"/>
                  </a:lnTo>
                  <a:lnTo>
                    <a:pt x="15268" y="15882"/>
                  </a:lnTo>
                  <a:cubicBezTo>
                    <a:pt x="15239" y="15882"/>
                    <a:pt x="15239" y="15863"/>
                    <a:pt x="15239" y="15844"/>
                  </a:cubicBezTo>
                  <a:lnTo>
                    <a:pt x="15230" y="15844"/>
                  </a:lnTo>
                  <a:cubicBezTo>
                    <a:pt x="15220" y="15863"/>
                    <a:pt x="15220" y="15882"/>
                    <a:pt x="15211" y="15891"/>
                  </a:cubicBezTo>
                  <a:cubicBezTo>
                    <a:pt x="15211" y="15900"/>
                    <a:pt x="15220" y="15900"/>
                    <a:pt x="15220" y="15910"/>
                  </a:cubicBezTo>
                  <a:cubicBezTo>
                    <a:pt x="15220" y="15910"/>
                    <a:pt x="15211" y="15919"/>
                    <a:pt x="15211" y="15919"/>
                  </a:cubicBezTo>
                  <a:cubicBezTo>
                    <a:pt x="15211" y="15948"/>
                    <a:pt x="15201" y="15957"/>
                    <a:pt x="15173" y="15957"/>
                  </a:cubicBezTo>
                  <a:cubicBezTo>
                    <a:pt x="15192" y="15976"/>
                    <a:pt x="15182" y="15976"/>
                    <a:pt x="15173" y="15986"/>
                  </a:cubicBezTo>
                  <a:cubicBezTo>
                    <a:pt x="15166" y="15992"/>
                    <a:pt x="15155" y="15999"/>
                    <a:pt x="15145" y="15999"/>
                  </a:cubicBezTo>
                  <a:cubicBezTo>
                    <a:pt x="15141" y="15999"/>
                    <a:pt x="15138" y="15998"/>
                    <a:pt x="15135" y="15995"/>
                  </a:cubicBezTo>
                  <a:cubicBezTo>
                    <a:pt x="15126" y="15995"/>
                    <a:pt x="15116" y="15986"/>
                    <a:pt x="15116" y="15976"/>
                  </a:cubicBezTo>
                  <a:cubicBezTo>
                    <a:pt x="15126" y="15957"/>
                    <a:pt x="15116" y="15957"/>
                    <a:pt x="15097" y="15957"/>
                  </a:cubicBezTo>
                  <a:cubicBezTo>
                    <a:pt x="15094" y="15954"/>
                    <a:pt x="15090" y="15953"/>
                    <a:pt x="15085" y="15953"/>
                  </a:cubicBezTo>
                  <a:cubicBezTo>
                    <a:pt x="15076" y="15953"/>
                    <a:pt x="15066" y="15957"/>
                    <a:pt x="15059" y="15957"/>
                  </a:cubicBezTo>
                  <a:cubicBezTo>
                    <a:pt x="15050" y="15957"/>
                    <a:pt x="15040" y="15948"/>
                    <a:pt x="15040" y="15948"/>
                  </a:cubicBezTo>
                  <a:cubicBezTo>
                    <a:pt x="15040" y="15948"/>
                    <a:pt x="15040" y="15938"/>
                    <a:pt x="15050" y="15929"/>
                  </a:cubicBezTo>
                  <a:cubicBezTo>
                    <a:pt x="15050" y="15929"/>
                    <a:pt x="15059" y="15919"/>
                    <a:pt x="15059" y="15919"/>
                  </a:cubicBezTo>
                  <a:cubicBezTo>
                    <a:pt x="15069" y="15910"/>
                    <a:pt x="15069" y="15900"/>
                    <a:pt x="15059" y="15900"/>
                  </a:cubicBezTo>
                  <a:cubicBezTo>
                    <a:pt x="15059" y="15900"/>
                    <a:pt x="15059" y="15891"/>
                    <a:pt x="15050" y="15891"/>
                  </a:cubicBezTo>
                  <a:cubicBezTo>
                    <a:pt x="15031" y="15882"/>
                    <a:pt x="15022" y="15872"/>
                    <a:pt x="15031" y="15853"/>
                  </a:cubicBezTo>
                  <a:cubicBezTo>
                    <a:pt x="15031" y="15844"/>
                    <a:pt x="15040" y="15834"/>
                    <a:pt x="15050" y="15834"/>
                  </a:cubicBezTo>
                  <a:lnTo>
                    <a:pt x="15069" y="15834"/>
                  </a:lnTo>
                  <a:lnTo>
                    <a:pt x="15069" y="15806"/>
                  </a:lnTo>
                  <a:cubicBezTo>
                    <a:pt x="15097" y="15806"/>
                    <a:pt x="15126" y="15806"/>
                    <a:pt x="15145" y="15796"/>
                  </a:cubicBezTo>
                  <a:lnTo>
                    <a:pt x="15116" y="15787"/>
                  </a:lnTo>
                  <a:cubicBezTo>
                    <a:pt x="15126" y="15777"/>
                    <a:pt x="15135" y="15777"/>
                    <a:pt x="15145" y="15768"/>
                  </a:cubicBezTo>
                  <a:cubicBezTo>
                    <a:pt x="15149" y="15759"/>
                    <a:pt x="15154" y="15754"/>
                    <a:pt x="15160" y="15754"/>
                  </a:cubicBezTo>
                  <a:close/>
                  <a:moveTo>
                    <a:pt x="14028" y="15986"/>
                  </a:moveTo>
                  <a:lnTo>
                    <a:pt x="14047" y="16005"/>
                  </a:lnTo>
                  <a:cubicBezTo>
                    <a:pt x="14037" y="16005"/>
                    <a:pt x="14028" y="16005"/>
                    <a:pt x="14028" y="15995"/>
                  </a:cubicBezTo>
                  <a:cubicBezTo>
                    <a:pt x="14028" y="15995"/>
                    <a:pt x="14028" y="15986"/>
                    <a:pt x="14028" y="15986"/>
                  </a:cubicBezTo>
                  <a:close/>
                  <a:moveTo>
                    <a:pt x="14992" y="15971"/>
                  </a:moveTo>
                  <a:cubicBezTo>
                    <a:pt x="15000" y="15971"/>
                    <a:pt x="15007" y="15976"/>
                    <a:pt x="15012" y="15986"/>
                  </a:cubicBezTo>
                  <a:lnTo>
                    <a:pt x="15003" y="15995"/>
                  </a:lnTo>
                  <a:lnTo>
                    <a:pt x="15012" y="16005"/>
                  </a:lnTo>
                  <a:cubicBezTo>
                    <a:pt x="14993" y="16005"/>
                    <a:pt x="14984" y="16005"/>
                    <a:pt x="14965" y="15986"/>
                  </a:cubicBezTo>
                  <a:cubicBezTo>
                    <a:pt x="14974" y="15976"/>
                    <a:pt x="14984" y="15971"/>
                    <a:pt x="14992" y="15971"/>
                  </a:cubicBezTo>
                  <a:close/>
                  <a:moveTo>
                    <a:pt x="60304" y="15986"/>
                  </a:moveTo>
                  <a:cubicBezTo>
                    <a:pt x="60294" y="15995"/>
                    <a:pt x="60294" y="15995"/>
                    <a:pt x="60294" y="15995"/>
                  </a:cubicBezTo>
                  <a:cubicBezTo>
                    <a:pt x="60266" y="16005"/>
                    <a:pt x="60247" y="16005"/>
                    <a:pt x="60228" y="16005"/>
                  </a:cubicBezTo>
                  <a:cubicBezTo>
                    <a:pt x="60247" y="15995"/>
                    <a:pt x="60266" y="15986"/>
                    <a:pt x="60285" y="15986"/>
                  </a:cubicBezTo>
                  <a:close/>
                  <a:moveTo>
                    <a:pt x="59102" y="15986"/>
                  </a:moveTo>
                  <a:cubicBezTo>
                    <a:pt x="59102" y="15995"/>
                    <a:pt x="59102" y="15995"/>
                    <a:pt x="59102" y="16005"/>
                  </a:cubicBezTo>
                  <a:cubicBezTo>
                    <a:pt x="59102" y="16005"/>
                    <a:pt x="59092" y="16014"/>
                    <a:pt x="59092" y="16014"/>
                  </a:cubicBezTo>
                  <a:cubicBezTo>
                    <a:pt x="59092" y="16005"/>
                    <a:pt x="59083" y="16005"/>
                    <a:pt x="59092" y="16005"/>
                  </a:cubicBezTo>
                  <a:cubicBezTo>
                    <a:pt x="59092" y="15995"/>
                    <a:pt x="59102" y="15986"/>
                    <a:pt x="59102" y="15986"/>
                  </a:cubicBezTo>
                  <a:close/>
                  <a:moveTo>
                    <a:pt x="61042" y="15995"/>
                  </a:moveTo>
                  <a:cubicBezTo>
                    <a:pt x="61042" y="16005"/>
                    <a:pt x="61042" y="16005"/>
                    <a:pt x="61033" y="16014"/>
                  </a:cubicBezTo>
                  <a:lnTo>
                    <a:pt x="61033" y="16005"/>
                  </a:lnTo>
                  <a:lnTo>
                    <a:pt x="61042" y="15995"/>
                  </a:lnTo>
                  <a:close/>
                  <a:moveTo>
                    <a:pt x="12665" y="16014"/>
                  </a:moveTo>
                  <a:cubicBezTo>
                    <a:pt x="12655" y="16024"/>
                    <a:pt x="12646" y="16024"/>
                    <a:pt x="12646" y="16024"/>
                  </a:cubicBezTo>
                  <a:cubicBezTo>
                    <a:pt x="12646" y="16014"/>
                    <a:pt x="12646" y="16014"/>
                    <a:pt x="12646" y="16014"/>
                  </a:cubicBezTo>
                  <a:close/>
                  <a:moveTo>
                    <a:pt x="59367" y="15976"/>
                  </a:moveTo>
                  <a:cubicBezTo>
                    <a:pt x="59367" y="15976"/>
                    <a:pt x="59367" y="15976"/>
                    <a:pt x="59376" y="15986"/>
                  </a:cubicBezTo>
                  <a:cubicBezTo>
                    <a:pt x="59376" y="15992"/>
                    <a:pt x="59372" y="15999"/>
                    <a:pt x="59365" y="15999"/>
                  </a:cubicBezTo>
                  <a:cubicBezTo>
                    <a:pt x="59363" y="15999"/>
                    <a:pt x="59360" y="15998"/>
                    <a:pt x="59357" y="15995"/>
                  </a:cubicBezTo>
                  <a:cubicBezTo>
                    <a:pt x="59348" y="16005"/>
                    <a:pt x="59338" y="16005"/>
                    <a:pt x="59338" y="16014"/>
                  </a:cubicBezTo>
                  <a:cubicBezTo>
                    <a:pt x="59338" y="16024"/>
                    <a:pt x="59329" y="16024"/>
                    <a:pt x="59329" y="16024"/>
                  </a:cubicBezTo>
                  <a:cubicBezTo>
                    <a:pt x="59329" y="16024"/>
                    <a:pt x="59319" y="16014"/>
                    <a:pt x="59319" y="16014"/>
                  </a:cubicBezTo>
                  <a:cubicBezTo>
                    <a:pt x="59319" y="15995"/>
                    <a:pt x="59338" y="15976"/>
                    <a:pt x="59367" y="15976"/>
                  </a:cubicBezTo>
                  <a:close/>
                  <a:moveTo>
                    <a:pt x="14690" y="16005"/>
                  </a:moveTo>
                  <a:cubicBezTo>
                    <a:pt x="14690" y="16014"/>
                    <a:pt x="14700" y="16014"/>
                    <a:pt x="14700" y="16024"/>
                  </a:cubicBezTo>
                  <a:lnTo>
                    <a:pt x="14728" y="16024"/>
                  </a:lnTo>
                  <a:cubicBezTo>
                    <a:pt x="14723" y="16026"/>
                    <a:pt x="14717" y="16027"/>
                    <a:pt x="14712" y="16027"/>
                  </a:cubicBezTo>
                  <a:cubicBezTo>
                    <a:pt x="14699" y="16027"/>
                    <a:pt x="14687" y="16021"/>
                    <a:pt x="14681" y="16014"/>
                  </a:cubicBezTo>
                  <a:lnTo>
                    <a:pt x="14690" y="16005"/>
                  </a:lnTo>
                  <a:close/>
                  <a:moveTo>
                    <a:pt x="13924" y="15900"/>
                  </a:moveTo>
                  <a:cubicBezTo>
                    <a:pt x="13933" y="15900"/>
                    <a:pt x="13933" y="15910"/>
                    <a:pt x="13933" y="15919"/>
                  </a:cubicBezTo>
                  <a:cubicBezTo>
                    <a:pt x="13933" y="15929"/>
                    <a:pt x="13933" y="15938"/>
                    <a:pt x="13942" y="15948"/>
                  </a:cubicBezTo>
                  <a:cubicBezTo>
                    <a:pt x="13942" y="15948"/>
                    <a:pt x="13942" y="15948"/>
                    <a:pt x="13952" y="15957"/>
                  </a:cubicBezTo>
                  <a:cubicBezTo>
                    <a:pt x="13961" y="15957"/>
                    <a:pt x="13971" y="15967"/>
                    <a:pt x="13971" y="15976"/>
                  </a:cubicBezTo>
                  <a:cubicBezTo>
                    <a:pt x="13980" y="15995"/>
                    <a:pt x="13980" y="16005"/>
                    <a:pt x="13990" y="16014"/>
                  </a:cubicBezTo>
                  <a:cubicBezTo>
                    <a:pt x="13990" y="16024"/>
                    <a:pt x="13987" y="16028"/>
                    <a:pt x="13984" y="16028"/>
                  </a:cubicBezTo>
                  <a:cubicBezTo>
                    <a:pt x="13980" y="16028"/>
                    <a:pt x="13976" y="16024"/>
                    <a:pt x="13971" y="16014"/>
                  </a:cubicBezTo>
                  <a:cubicBezTo>
                    <a:pt x="13971" y="16014"/>
                    <a:pt x="13961" y="16005"/>
                    <a:pt x="13961" y="15995"/>
                  </a:cubicBezTo>
                  <a:cubicBezTo>
                    <a:pt x="13952" y="15995"/>
                    <a:pt x="13952" y="15986"/>
                    <a:pt x="13942" y="15986"/>
                  </a:cubicBezTo>
                  <a:cubicBezTo>
                    <a:pt x="13942" y="15986"/>
                    <a:pt x="13933" y="15976"/>
                    <a:pt x="13933" y="15976"/>
                  </a:cubicBezTo>
                  <a:cubicBezTo>
                    <a:pt x="13933" y="15976"/>
                    <a:pt x="13933" y="15976"/>
                    <a:pt x="13933" y="15967"/>
                  </a:cubicBezTo>
                  <a:cubicBezTo>
                    <a:pt x="13924" y="15953"/>
                    <a:pt x="13919" y="15945"/>
                    <a:pt x="13914" y="15945"/>
                  </a:cubicBezTo>
                  <a:cubicBezTo>
                    <a:pt x="13909" y="15945"/>
                    <a:pt x="13905" y="15953"/>
                    <a:pt x="13895" y="15967"/>
                  </a:cubicBezTo>
                  <a:cubicBezTo>
                    <a:pt x="13886" y="15948"/>
                    <a:pt x="13886" y="15929"/>
                    <a:pt x="13905" y="15910"/>
                  </a:cubicBezTo>
                  <a:cubicBezTo>
                    <a:pt x="13914" y="15910"/>
                    <a:pt x="13914" y="15900"/>
                    <a:pt x="13924" y="15900"/>
                  </a:cubicBezTo>
                  <a:close/>
                  <a:moveTo>
                    <a:pt x="14700" y="15967"/>
                  </a:moveTo>
                  <a:cubicBezTo>
                    <a:pt x="14709" y="15967"/>
                    <a:pt x="14738" y="15976"/>
                    <a:pt x="14738" y="15995"/>
                  </a:cubicBezTo>
                  <a:cubicBezTo>
                    <a:pt x="14747" y="16005"/>
                    <a:pt x="14747" y="16014"/>
                    <a:pt x="14747" y="16033"/>
                  </a:cubicBezTo>
                  <a:cubicBezTo>
                    <a:pt x="14738" y="16024"/>
                    <a:pt x="14728" y="16014"/>
                    <a:pt x="14728" y="15995"/>
                  </a:cubicBezTo>
                  <a:lnTo>
                    <a:pt x="14690" y="15995"/>
                  </a:lnTo>
                  <a:cubicBezTo>
                    <a:pt x="14681" y="15986"/>
                    <a:pt x="14671" y="15976"/>
                    <a:pt x="14662" y="15967"/>
                  </a:cubicBezTo>
                  <a:lnTo>
                    <a:pt x="14671" y="15967"/>
                  </a:lnTo>
                  <a:cubicBezTo>
                    <a:pt x="14676" y="15971"/>
                    <a:pt x="14681" y="15974"/>
                    <a:pt x="14686" y="15974"/>
                  </a:cubicBezTo>
                  <a:cubicBezTo>
                    <a:pt x="14690" y="15974"/>
                    <a:pt x="14695" y="15971"/>
                    <a:pt x="14700" y="15967"/>
                  </a:cubicBezTo>
                  <a:close/>
                  <a:moveTo>
                    <a:pt x="59159" y="15995"/>
                  </a:moveTo>
                  <a:cubicBezTo>
                    <a:pt x="59159" y="16005"/>
                    <a:pt x="59159" y="16014"/>
                    <a:pt x="59159" y="16024"/>
                  </a:cubicBezTo>
                  <a:cubicBezTo>
                    <a:pt x="59159" y="16024"/>
                    <a:pt x="59159" y="16033"/>
                    <a:pt x="59159" y="16033"/>
                  </a:cubicBezTo>
                  <a:cubicBezTo>
                    <a:pt x="59149" y="16033"/>
                    <a:pt x="59149" y="16033"/>
                    <a:pt x="59140" y="16024"/>
                  </a:cubicBezTo>
                  <a:cubicBezTo>
                    <a:pt x="59140" y="16024"/>
                    <a:pt x="59140" y="16014"/>
                    <a:pt x="59140" y="16014"/>
                  </a:cubicBezTo>
                  <a:cubicBezTo>
                    <a:pt x="59140" y="16005"/>
                    <a:pt x="59149" y="15995"/>
                    <a:pt x="59149" y="15995"/>
                  </a:cubicBezTo>
                  <a:close/>
                  <a:moveTo>
                    <a:pt x="59878" y="16005"/>
                  </a:moveTo>
                  <a:cubicBezTo>
                    <a:pt x="59887" y="16014"/>
                    <a:pt x="59887" y="16024"/>
                    <a:pt x="59878" y="16033"/>
                  </a:cubicBezTo>
                  <a:lnTo>
                    <a:pt x="59878" y="16005"/>
                  </a:lnTo>
                  <a:close/>
                  <a:moveTo>
                    <a:pt x="60162" y="16005"/>
                  </a:moveTo>
                  <a:lnTo>
                    <a:pt x="60171" y="16014"/>
                  </a:lnTo>
                  <a:lnTo>
                    <a:pt x="60152" y="16033"/>
                  </a:lnTo>
                  <a:lnTo>
                    <a:pt x="60143" y="16024"/>
                  </a:lnTo>
                  <a:cubicBezTo>
                    <a:pt x="60143" y="16024"/>
                    <a:pt x="60152" y="16014"/>
                    <a:pt x="60152" y="16005"/>
                  </a:cubicBezTo>
                  <a:close/>
                  <a:moveTo>
                    <a:pt x="60597" y="15995"/>
                  </a:moveTo>
                  <a:cubicBezTo>
                    <a:pt x="60588" y="16014"/>
                    <a:pt x="60578" y="16024"/>
                    <a:pt x="60569" y="16033"/>
                  </a:cubicBezTo>
                  <a:lnTo>
                    <a:pt x="60569" y="16005"/>
                  </a:lnTo>
                  <a:lnTo>
                    <a:pt x="60597" y="15995"/>
                  </a:lnTo>
                  <a:close/>
                  <a:moveTo>
                    <a:pt x="62045" y="15995"/>
                  </a:moveTo>
                  <a:cubicBezTo>
                    <a:pt x="62045" y="15995"/>
                    <a:pt x="62045" y="16005"/>
                    <a:pt x="62055" y="16014"/>
                  </a:cubicBezTo>
                  <a:lnTo>
                    <a:pt x="62036" y="16033"/>
                  </a:lnTo>
                  <a:cubicBezTo>
                    <a:pt x="62036" y="16024"/>
                    <a:pt x="62027" y="16024"/>
                    <a:pt x="62027" y="16014"/>
                  </a:cubicBezTo>
                  <a:cubicBezTo>
                    <a:pt x="62027" y="16014"/>
                    <a:pt x="62027" y="15995"/>
                    <a:pt x="62045" y="15995"/>
                  </a:cubicBezTo>
                  <a:close/>
                  <a:moveTo>
                    <a:pt x="14813" y="16005"/>
                  </a:moveTo>
                  <a:cubicBezTo>
                    <a:pt x="14813" y="16005"/>
                    <a:pt x="14813" y="16014"/>
                    <a:pt x="14813" y="16014"/>
                  </a:cubicBezTo>
                  <a:cubicBezTo>
                    <a:pt x="14806" y="16028"/>
                    <a:pt x="14794" y="16037"/>
                    <a:pt x="14781" y="16037"/>
                  </a:cubicBezTo>
                  <a:cubicBezTo>
                    <a:pt x="14776" y="16037"/>
                    <a:pt x="14771" y="16036"/>
                    <a:pt x="14766" y="16033"/>
                  </a:cubicBezTo>
                  <a:cubicBezTo>
                    <a:pt x="14785" y="16024"/>
                    <a:pt x="14794" y="16014"/>
                    <a:pt x="14804" y="16005"/>
                  </a:cubicBezTo>
                  <a:close/>
                  <a:moveTo>
                    <a:pt x="12475" y="15919"/>
                  </a:moveTo>
                  <a:cubicBezTo>
                    <a:pt x="12475" y="15938"/>
                    <a:pt x="12475" y="15948"/>
                    <a:pt x="12475" y="15957"/>
                  </a:cubicBezTo>
                  <a:cubicBezTo>
                    <a:pt x="12475" y="15968"/>
                    <a:pt x="12475" y="15973"/>
                    <a:pt x="12472" y="15973"/>
                  </a:cubicBezTo>
                  <a:cubicBezTo>
                    <a:pt x="12469" y="15973"/>
                    <a:pt x="12464" y="15971"/>
                    <a:pt x="12456" y="15967"/>
                  </a:cubicBezTo>
                  <a:lnTo>
                    <a:pt x="12437" y="15967"/>
                  </a:lnTo>
                  <a:cubicBezTo>
                    <a:pt x="12456" y="15986"/>
                    <a:pt x="12475" y="15995"/>
                    <a:pt x="12504" y="15995"/>
                  </a:cubicBezTo>
                  <a:cubicBezTo>
                    <a:pt x="12504" y="15995"/>
                    <a:pt x="12513" y="15995"/>
                    <a:pt x="12513" y="16005"/>
                  </a:cubicBezTo>
                  <a:cubicBezTo>
                    <a:pt x="12513" y="16005"/>
                    <a:pt x="12513" y="16014"/>
                    <a:pt x="12504" y="16014"/>
                  </a:cubicBezTo>
                  <a:lnTo>
                    <a:pt x="12494" y="16014"/>
                  </a:lnTo>
                  <a:cubicBezTo>
                    <a:pt x="12504" y="16024"/>
                    <a:pt x="12504" y="16024"/>
                    <a:pt x="12504" y="16033"/>
                  </a:cubicBezTo>
                  <a:cubicBezTo>
                    <a:pt x="12504" y="16033"/>
                    <a:pt x="12504" y="16042"/>
                    <a:pt x="12504" y="16042"/>
                  </a:cubicBezTo>
                  <a:lnTo>
                    <a:pt x="12485" y="16042"/>
                  </a:lnTo>
                  <a:cubicBezTo>
                    <a:pt x="12466" y="16024"/>
                    <a:pt x="12447" y="16014"/>
                    <a:pt x="12428" y="16005"/>
                  </a:cubicBezTo>
                  <a:cubicBezTo>
                    <a:pt x="12419" y="15995"/>
                    <a:pt x="12409" y="15986"/>
                    <a:pt x="12400" y="15976"/>
                  </a:cubicBezTo>
                  <a:cubicBezTo>
                    <a:pt x="12390" y="15976"/>
                    <a:pt x="12390" y="15967"/>
                    <a:pt x="12390" y="15967"/>
                  </a:cubicBezTo>
                  <a:cubicBezTo>
                    <a:pt x="12390" y="15957"/>
                    <a:pt x="12400" y="15957"/>
                    <a:pt x="12409" y="15957"/>
                  </a:cubicBezTo>
                  <a:lnTo>
                    <a:pt x="12419" y="15957"/>
                  </a:lnTo>
                  <a:lnTo>
                    <a:pt x="12419" y="15948"/>
                  </a:lnTo>
                  <a:lnTo>
                    <a:pt x="12419" y="15938"/>
                  </a:lnTo>
                  <a:lnTo>
                    <a:pt x="12428" y="15929"/>
                  </a:lnTo>
                  <a:cubicBezTo>
                    <a:pt x="12428" y="15938"/>
                    <a:pt x="12437" y="15938"/>
                    <a:pt x="12447" y="15948"/>
                  </a:cubicBezTo>
                  <a:cubicBezTo>
                    <a:pt x="12452" y="15953"/>
                    <a:pt x="12454" y="15955"/>
                    <a:pt x="12456" y="15955"/>
                  </a:cubicBezTo>
                  <a:cubicBezTo>
                    <a:pt x="12459" y="15955"/>
                    <a:pt x="12461" y="15953"/>
                    <a:pt x="12466" y="15948"/>
                  </a:cubicBezTo>
                  <a:cubicBezTo>
                    <a:pt x="12466" y="15938"/>
                    <a:pt x="12466" y="15929"/>
                    <a:pt x="12475" y="15919"/>
                  </a:cubicBezTo>
                  <a:close/>
                  <a:moveTo>
                    <a:pt x="14898" y="16014"/>
                  </a:moveTo>
                  <a:cubicBezTo>
                    <a:pt x="14898" y="16014"/>
                    <a:pt x="14908" y="16024"/>
                    <a:pt x="14908" y="16024"/>
                  </a:cubicBezTo>
                  <a:cubicBezTo>
                    <a:pt x="14908" y="16033"/>
                    <a:pt x="14908" y="16033"/>
                    <a:pt x="14908" y="16033"/>
                  </a:cubicBezTo>
                  <a:cubicBezTo>
                    <a:pt x="14908" y="16042"/>
                    <a:pt x="14908" y="16042"/>
                    <a:pt x="14908" y="16042"/>
                  </a:cubicBezTo>
                  <a:cubicBezTo>
                    <a:pt x="14898" y="16033"/>
                    <a:pt x="14898" y="16033"/>
                    <a:pt x="14898" y="16033"/>
                  </a:cubicBezTo>
                  <a:cubicBezTo>
                    <a:pt x="14898" y="16024"/>
                    <a:pt x="14898" y="16024"/>
                    <a:pt x="14898" y="16014"/>
                  </a:cubicBezTo>
                  <a:close/>
                  <a:moveTo>
                    <a:pt x="59906" y="16024"/>
                  </a:moveTo>
                  <a:lnTo>
                    <a:pt x="59925" y="16033"/>
                  </a:lnTo>
                  <a:lnTo>
                    <a:pt x="59916" y="16042"/>
                  </a:lnTo>
                  <a:cubicBezTo>
                    <a:pt x="59916" y="16033"/>
                    <a:pt x="59906" y="16033"/>
                    <a:pt x="59906" y="16033"/>
                  </a:cubicBezTo>
                  <a:lnTo>
                    <a:pt x="59906" y="16024"/>
                  </a:lnTo>
                  <a:close/>
                  <a:moveTo>
                    <a:pt x="60626" y="16024"/>
                  </a:moveTo>
                  <a:lnTo>
                    <a:pt x="60626" y="16024"/>
                  </a:lnTo>
                  <a:cubicBezTo>
                    <a:pt x="60616" y="16033"/>
                    <a:pt x="60597" y="16033"/>
                    <a:pt x="60588" y="16042"/>
                  </a:cubicBezTo>
                  <a:lnTo>
                    <a:pt x="60588" y="16033"/>
                  </a:lnTo>
                  <a:lnTo>
                    <a:pt x="60626" y="16024"/>
                  </a:lnTo>
                  <a:close/>
                  <a:moveTo>
                    <a:pt x="14605" y="16014"/>
                  </a:moveTo>
                  <a:lnTo>
                    <a:pt x="14605" y="16024"/>
                  </a:lnTo>
                  <a:lnTo>
                    <a:pt x="14586" y="16052"/>
                  </a:lnTo>
                  <a:lnTo>
                    <a:pt x="14577" y="16033"/>
                  </a:lnTo>
                  <a:lnTo>
                    <a:pt x="14605" y="16014"/>
                  </a:lnTo>
                  <a:close/>
                  <a:moveTo>
                    <a:pt x="59376" y="16014"/>
                  </a:moveTo>
                  <a:cubicBezTo>
                    <a:pt x="59376" y="16014"/>
                    <a:pt x="59386" y="16024"/>
                    <a:pt x="59386" y="16024"/>
                  </a:cubicBezTo>
                  <a:cubicBezTo>
                    <a:pt x="59386" y="16024"/>
                    <a:pt x="59376" y="16033"/>
                    <a:pt x="59376" y="16033"/>
                  </a:cubicBezTo>
                  <a:cubicBezTo>
                    <a:pt x="59367" y="16042"/>
                    <a:pt x="59357" y="16042"/>
                    <a:pt x="59348" y="16052"/>
                  </a:cubicBezTo>
                  <a:lnTo>
                    <a:pt x="59338" y="16042"/>
                  </a:lnTo>
                  <a:lnTo>
                    <a:pt x="59348" y="16042"/>
                  </a:lnTo>
                  <a:cubicBezTo>
                    <a:pt x="59357" y="16042"/>
                    <a:pt x="59357" y="16033"/>
                    <a:pt x="59357" y="16024"/>
                  </a:cubicBezTo>
                  <a:cubicBezTo>
                    <a:pt x="59367" y="16024"/>
                    <a:pt x="59367" y="16014"/>
                    <a:pt x="59376" y="16014"/>
                  </a:cubicBezTo>
                  <a:close/>
                  <a:moveTo>
                    <a:pt x="62075" y="16035"/>
                  </a:moveTo>
                  <a:cubicBezTo>
                    <a:pt x="62079" y="16035"/>
                    <a:pt x="62083" y="16038"/>
                    <a:pt x="62093" y="16042"/>
                  </a:cubicBezTo>
                  <a:lnTo>
                    <a:pt x="62074" y="16052"/>
                  </a:lnTo>
                  <a:cubicBezTo>
                    <a:pt x="62064" y="16042"/>
                    <a:pt x="62064" y="16042"/>
                    <a:pt x="62064" y="16042"/>
                  </a:cubicBezTo>
                  <a:cubicBezTo>
                    <a:pt x="62069" y="16038"/>
                    <a:pt x="62072" y="16035"/>
                    <a:pt x="62075" y="16035"/>
                  </a:cubicBezTo>
                  <a:close/>
                  <a:moveTo>
                    <a:pt x="62269" y="15953"/>
                  </a:moveTo>
                  <a:cubicBezTo>
                    <a:pt x="62280" y="15953"/>
                    <a:pt x="62292" y="15957"/>
                    <a:pt x="62301" y="15967"/>
                  </a:cubicBezTo>
                  <a:lnTo>
                    <a:pt x="62282" y="15967"/>
                  </a:lnTo>
                  <a:cubicBezTo>
                    <a:pt x="62263" y="15976"/>
                    <a:pt x="62254" y="15986"/>
                    <a:pt x="62263" y="16005"/>
                  </a:cubicBezTo>
                  <a:cubicBezTo>
                    <a:pt x="62273" y="16024"/>
                    <a:pt x="62273" y="16033"/>
                    <a:pt x="62254" y="16052"/>
                  </a:cubicBezTo>
                  <a:lnTo>
                    <a:pt x="62244" y="16052"/>
                  </a:lnTo>
                  <a:cubicBezTo>
                    <a:pt x="62235" y="16042"/>
                    <a:pt x="62225" y="16024"/>
                    <a:pt x="62235" y="16014"/>
                  </a:cubicBezTo>
                  <a:cubicBezTo>
                    <a:pt x="62244" y="16005"/>
                    <a:pt x="62254" y="16005"/>
                    <a:pt x="62244" y="15986"/>
                  </a:cubicBezTo>
                  <a:cubicBezTo>
                    <a:pt x="62244" y="15986"/>
                    <a:pt x="62244" y="15967"/>
                    <a:pt x="62244" y="15967"/>
                  </a:cubicBezTo>
                  <a:cubicBezTo>
                    <a:pt x="62249" y="15957"/>
                    <a:pt x="62258" y="15953"/>
                    <a:pt x="62269" y="15953"/>
                  </a:cubicBezTo>
                  <a:close/>
                  <a:moveTo>
                    <a:pt x="59954" y="16052"/>
                  </a:moveTo>
                  <a:cubicBezTo>
                    <a:pt x="59944" y="16057"/>
                    <a:pt x="59937" y="16059"/>
                    <a:pt x="59930" y="16059"/>
                  </a:cubicBezTo>
                  <a:cubicBezTo>
                    <a:pt x="59923" y="16059"/>
                    <a:pt x="59916" y="16057"/>
                    <a:pt x="59906" y="16052"/>
                  </a:cubicBezTo>
                  <a:close/>
                  <a:moveTo>
                    <a:pt x="12049" y="15806"/>
                  </a:moveTo>
                  <a:cubicBezTo>
                    <a:pt x="12068" y="15834"/>
                    <a:pt x="12078" y="15863"/>
                    <a:pt x="12078" y="15882"/>
                  </a:cubicBezTo>
                  <a:cubicBezTo>
                    <a:pt x="12087" y="15882"/>
                    <a:pt x="12097" y="15882"/>
                    <a:pt x="12106" y="15872"/>
                  </a:cubicBezTo>
                  <a:lnTo>
                    <a:pt x="12116" y="15872"/>
                  </a:lnTo>
                  <a:cubicBezTo>
                    <a:pt x="12125" y="15863"/>
                    <a:pt x="12125" y="15863"/>
                    <a:pt x="12125" y="15863"/>
                  </a:cubicBezTo>
                  <a:cubicBezTo>
                    <a:pt x="12135" y="15872"/>
                    <a:pt x="12144" y="15882"/>
                    <a:pt x="12144" y="15891"/>
                  </a:cubicBezTo>
                  <a:cubicBezTo>
                    <a:pt x="12154" y="15900"/>
                    <a:pt x="12163" y="15900"/>
                    <a:pt x="12172" y="15910"/>
                  </a:cubicBezTo>
                  <a:lnTo>
                    <a:pt x="12182" y="15910"/>
                  </a:lnTo>
                  <a:cubicBezTo>
                    <a:pt x="12191" y="15900"/>
                    <a:pt x="12191" y="15891"/>
                    <a:pt x="12201" y="15882"/>
                  </a:cubicBezTo>
                  <a:cubicBezTo>
                    <a:pt x="12201" y="15882"/>
                    <a:pt x="12201" y="15891"/>
                    <a:pt x="12201" y="15891"/>
                  </a:cubicBezTo>
                  <a:cubicBezTo>
                    <a:pt x="12201" y="15900"/>
                    <a:pt x="12201" y="15900"/>
                    <a:pt x="12210" y="15900"/>
                  </a:cubicBezTo>
                  <a:cubicBezTo>
                    <a:pt x="12220" y="15900"/>
                    <a:pt x="12229" y="15900"/>
                    <a:pt x="12229" y="15891"/>
                  </a:cubicBezTo>
                  <a:cubicBezTo>
                    <a:pt x="12229" y="15882"/>
                    <a:pt x="12229" y="15872"/>
                    <a:pt x="12229" y="15863"/>
                  </a:cubicBezTo>
                  <a:cubicBezTo>
                    <a:pt x="12229" y="15872"/>
                    <a:pt x="12239" y="15872"/>
                    <a:pt x="12239" y="15872"/>
                  </a:cubicBezTo>
                  <a:lnTo>
                    <a:pt x="12258" y="15872"/>
                  </a:lnTo>
                  <a:cubicBezTo>
                    <a:pt x="12267" y="15882"/>
                    <a:pt x="12277" y="15891"/>
                    <a:pt x="12277" y="15900"/>
                  </a:cubicBezTo>
                  <a:cubicBezTo>
                    <a:pt x="12277" y="15910"/>
                    <a:pt x="12286" y="15919"/>
                    <a:pt x="12296" y="15919"/>
                  </a:cubicBezTo>
                  <a:cubicBezTo>
                    <a:pt x="12296" y="15919"/>
                    <a:pt x="12305" y="15929"/>
                    <a:pt x="12314" y="15929"/>
                  </a:cubicBezTo>
                  <a:cubicBezTo>
                    <a:pt x="12314" y="15919"/>
                    <a:pt x="12324" y="15910"/>
                    <a:pt x="12343" y="15910"/>
                  </a:cubicBezTo>
                  <a:lnTo>
                    <a:pt x="12324" y="15919"/>
                  </a:lnTo>
                  <a:cubicBezTo>
                    <a:pt x="12324" y="15929"/>
                    <a:pt x="12333" y="15929"/>
                    <a:pt x="12343" y="15938"/>
                  </a:cubicBezTo>
                  <a:cubicBezTo>
                    <a:pt x="12362" y="15957"/>
                    <a:pt x="12381" y="15976"/>
                    <a:pt x="12400" y="15995"/>
                  </a:cubicBezTo>
                  <a:cubicBezTo>
                    <a:pt x="12409" y="16014"/>
                    <a:pt x="12419" y="16033"/>
                    <a:pt x="12400" y="16052"/>
                  </a:cubicBezTo>
                  <a:cubicBezTo>
                    <a:pt x="12400" y="16061"/>
                    <a:pt x="12400" y="16061"/>
                    <a:pt x="12400" y="16061"/>
                  </a:cubicBezTo>
                  <a:cubicBezTo>
                    <a:pt x="12390" y="16061"/>
                    <a:pt x="12390" y="16061"/>
                    <a:pt x="12390" y="16052"/>
                  </a:cubicBezTo>
                  <a:cubicBezTo>
                    <a:pt x="12390" y="16052"/>
                    <a:pt x="12390" y="16042"/>
                    <a:pt x="12390" y="16042"/>
                  </a:cubicBezTo>
                  <a:lnTo>
                    <a:pt x="12381" y="16042"/>
                  </a:lnTo>
                  <a:cubicBezTo>
                    <a:pt x="12371" y="16042"/>
                    <a:pt x="12362" y="16052"/>
                    <a:pt x="12352" y="16052"/>
                  </a:cubicBezTo>
                  <a:cubicBezTo>
                    <a:pt x="12343" y="16052"/>
                    <a:pt x="12343" y="16052"/>
                    <a:pt x="12343" y="16061"/>
                  </a:cubicBezTo>
                  <a:lnTo>
                    <a:pt x="12333" y="16061"/>
                  </a:lnTo>
                  <a:cubicBezTo>
                    <a:pt x="12324" y="16061"/>
                    <a:pt x="12314" y="16052"/>
                    <a:pt x="12314" y="16042"/>
                  </a:cubicBezTo>
                  <a:cubicBezTo>
                    <a:pt x="12314" y="16033"/>
                    <a:pt x="12314" y="16033"/>
                    <a:pt x="12314" y="16024"/>
                  </a:cubicBezTo>
                  <a:cubicBezTo>
                    <a:pt x="12305" y="16024"/>
                    <a:pt x="12305" y="16033"/>
                    <a:pt x="12296" y="16033"/>
                  </a:cubicBezTo>
                  <a:cubicBezTo>
                    <a:pt x="12296" y="16038"/>
                    <a:pt x="12293" y="16040"/>
                    <a:pt x="12290" y="16040"/>
                  </a:cubicBezTo>
                  <a:cubicBezTo>
                    <a:pt x="12286" y="16040"/>
                    <a:pt x="12281" y="16038"/>
                    <a:pt x="12277" y="16033"/>
                  </a:cubicBezTo>
                  <a:cubicBezTo>
                    <a:pt x="12277" y="16033"/>
                    <a:pt x="12277" y="16033"/>
                    <a:pt x="12277" y="16024"/>
                  </a:cubicBezTo>
                  <a:cubicBezTo>
                    <a:pt x="12296" y="16024"/>
                    <a:pt x="12296" y="16014"/>
                    <a:pt x="12296" y="15995"/>
                  </a:cubicBezTo>
                  <a:cubicBezTo>
                    <a:pt x="12286" y="15986"/>
                    <a:pt x="12286" y="15986"/>
                    <a:pt x="12286" y="15986"/>
                  </a:cubicBezTo>
                  <a:cubicBezTo>
                    <a:pt x="12286" y="15976"/>
                    <a:pt x="12277" y="15976"/>
                    <a:pt x="12267" y="15976"/>
                  </a:cubicBezTo>
                  <a:cubicBezTo>
                    <a:pt x="12248" y="15976"/>
                    <a:pt x="12239" y="15967"/>
                    <a:pt x="12220" y="15957"/>
                  </a:cubicBezTo>
                  <a:cubicBezTo>
                    <a:pt x="12210" y="15948"/>
                    <a:pt x="12201" y="15938"/>
                    <a:pt x="12191" y="15938"/>
                  </a:cubicBezTo>
                  <a:cubicBezTo>
                    <a:pt x="12182" y="15948"/>
                    <a:pt x="12191" y="15948"/>
                    <a:pt x="12191" y="15957"/>
                  </a:cubicBezTo>
                  <a:cubicBezTo>
                    <a:pt x="12191" y="15967"/>
                    <a:pt x="12182" y="15976"/>
                    <a:pt x="12182" y="15986"/>
                  </a:cubicBezTo>
                  <a:cubicBezTo>
                    <a:pt x="12182" y="15986"/>
                    <a:pt x="12172" y="15995"/>
                    <a:pt x="12172" y="16005"/>
                  </a:cubicBezTo>
                  <a:cubicBezTo>
                    <a:pt x="12125" y="15948"/>
                    <a:pt x="12078" y="15891"/>
                    <a:pt x="12030" y="15834"/>
                  </a:cubicBezTo>
                  <a:cubicBezTo>
                    <a:pt x="12040" y="15825"/>
                    <a:pt x="12040" y="15815"/>
                    <a:pt x="12049" y="15806"/>
                  </a:cubicBezTo>
                  <a:close/>
                  <a:moveTo>
                    <a:pt x="14870" y="16042"/>
                  </a:moveTo>
                  <a:cubicBezTo>
                    <a:pt x="14880" y="16052"/>
                    <a:pt x="14889" y="16052"/>
                    <a:pt x="14898" y="16061"/>
                  </a:cubicBezTo>
                  <a:cubicBezTo>
                    <a:pt x="14898" y="16061"/>
                    <a:pt x="14889" y="16071"/>
                    <a:pt x="14889" y="16071"/>
                  </a:cubicBezTo>
                  <a:cubicBezTo>
                    <a:pt x="14880" y="16061"/>
                    <a:pt x="14880" y="16061"/>
                    <a:pt x="14870" y="16052"/>
                  </a:cubicBezTo>
                  <a:cubicBezTo>
                    <a:pt x="14870" y="16052"/>
                    <a:pt x="14870" y="16042"/>
                    <a:pt x="14870" y="16042"/>
                  </a:cubicBezTo>
                  <a:close/>
                  <a:moveTo>
                    <a:pt x="15807" y="16033"/>
                  </a:moveTo>
                  <a:cubicBezTo>
                    <a:pt x="15807" y="16042"/>
                    <a:pt x="15807" y="16052"/>
                    <a:pt x="15817" y="16061"/>
                  </a:cubicBezTo>
                  <a:lnTo>
                    <a:pt x="15779" y="16071"/>
                  </a:lnTo>
                  <a:lnTo>
                    <a:pt x="15769" y="16071"/>
                  </a:lnTo>
                  <a:cubicBezTo>
                    <a:pt x="15779" y="16061"/>
                    <a:pt x="15788" y="16042"/>
                    <a:pt x="15798" y="16033"/>
                  </a:cubicBezTo>
                  <a:close/>
                  <a:moveTo>
                    <a:pt x="62178" y="15929"/>
                  </a:moveTo>
                  <a:cubicBezTo>
                    <a:pt x="62187" y="15929"/>
                    <a:pt x="62197" y="15929"/>
                    <a:pt x="62197" y="15938"/>
                  </a:cubicBezTo>
                  <a:cubicBezTo>
                    <a:pt x="62197" y="15948"/>
                    <a:pt x="62206" y="15957"/>
                    <a:pt x="62206" y="15957"/>
                  </a:cubicBezTo>
                  <a:cubicBezTo>
                    <a:pt x="62216" y="15957"/>
                    <a:pt x="62216" y="15948"/>
                    <a:pt x="62225" y="15948"/>
                  </a:cubicBezTo>
                  <a:cubicBezTo>
                    <a:pt x="62225" y="15938"/>
                    <a:pt x="62225" y="15938"/>
                    <a:pt x="62235" y="15938"/>
                  </a:cubicBezTo>
                  <a:cubicBezTo>
                    <a:pt x="62235" y="15938"/>
                    <a:pt x="62235" y="15948"/>
                    <a:pt x="62235" y="15948"/>
                  </a:cubicBezTo>
                  <a:cubicBezTo>
                    <a:pt x="62235" y="15967"/>
                    <a:pt x="62235" y="15976"/>
                    <a:pt x="62225" y="15976"/>
                  </a:cubicBezTo>
                  <a:cubicBezTo>
                    <a:pt x="62216" y="15976"/>
                    <a:pt x="62216" y="15967"/>
                    <a:pt x="62216" y="15967"/>
                  </a:cubicBezTo>
                  <a:lnTo>
                    <a:pt x="62206" y="15967"/>
                  </a:lnTo>
                  <a:cubicBezTo>
                    <a:pt x="62197" y="15976"/>
                    <a:pt x="62187" y="15976"/>
                    <a:pt x="62169" y="15976"/>
                  </a:cubicBezTo>
                  <a:cubicBezTo>
                    <a:pt x="62159" y="15976"/>
                    <a:pt x="62159" y="15976"/>
                    <a:pt x="62159" y="15986"/>
                  </a:cubicBezTo>
                  <a:cubicBezTo>
                    <a:pt x="62159" y="16005"/>
                    <a:pt x="62169" y="16014"/>
                    <a:pt x="62178" y="16033"/>
                  </a:cubicBezTo>
                  <a:cubicBezTo>
                    <a:pt x="62178" y="16042"/>
                    <a:pt x="62178" y="16042"/>
                    <a:pt x="62178" y="16052"/>
                  </a:cubicBezTo>
                  <a:cubicBezTo>
                    <a:pt x="62178" y="16052"/>
                    <a:pt x="62169" y="16061"/>
                    <a:pt x="62169" y="16061"/>
                  </a:cubicBezTo>
                  <a:cubicBezTo>
                    <a:pt x="62159" y="16052"/>
                    <a:pt x="62159" y="16052"/>
                    <a:pt x="62150" y="16052"/>
                  </a:cubicBezTo>
                  <a:cubicBezTo>
                    <a:pt x="62150" y="16041"/>
                    <a:pt x="62146" y="16036"/>
                    <a:pt x="62142" y="16036"/>
                  </a:cubicBezTo>
                  <a:cubicBezTo>
                    <a:pt x="62139" y="16036"/>
                    <a:pt x="62135" y="16039"/>
                    <a:pt x="62131" y="16042"/>
                  </a:cubicBezTo>
                  <a:cubicBezTo>
                    <a:pt x="62121" y="16052"/>
                    <a:pt x="62121" y="16061"/>
                    <a:pt x="62112" y="16071"/>
                  </a:cubicBezTo>
                  <a:cubicBezTo>
                    <a:pt x="62112" y="16052"/>
                    <a:pt x="62112" y="16042"/>
                    <a:pt x="62112" y="16033"/>
                  </a:cubicBezTo>
                  <a:cubicBezTo>
                    <a:pt x="62112" y="16022"/>
                    <a:pt x="62112" y="16017"/>
                    <a:pt x="62108" y="16017"/>
                  </a:cubicBezTo>
                  <a:cubicBezTo>
                    <a:pt x="62105" y="16017"/>
                    <a:pt x="62101" y="16020"/>
                    <a:pt x="62093" y="16024"/>
                  </a:cubicBezTo>
                  <a:lnTo>
                    <a:pt x="62074" y="16024"/>
                  </a:lnTo>
                  <a:cubicBezTo>
                    <a:pt x="62074" y="16014"/>
                    <a:pt x="62074" y="16014"/>
                    <a:pt x="62074" y="16005"/>
                  </a:cubicBezTo>
                  <a:cubicBezTo>
                    <a:pt x="62083" y="15995"/>
                    <a:pt x="62102" y="15976"/>
                    <a:pt x="62112" y="15967"/>
                  </a:cubicBezTo>
                  <a:cubicBezTo>
                    <a:pt x="62131" y="15948"/>
                    <a:pt x="62150" y="15938"/>
                    <a:pt x="62169" y="15938"/>
                  </a:cubicBezTo>
                  <a:cubicBezTo>
                    <a:pt x="62169" y="15929"/>
                    <a:pt x="62178" y="15929"/>
                    <a:pt x="62178" y="15929"/>
                  </a:cubicBezTo>
                  <a:close/>
                  <a:moveTo>
                    <a:pt x="59168" y="16061"/>
                  </a:moveTo>
                  <a:lnTo>
                    <a:pt x="59168" y="16080"/>
                  </a:lnTo>
                  <a:lnTo>
                    <a:pt x="59149" y="16071"/>
                  </a:lnTo>
                  <a:lnTo>
                    <a:pt x="59149" y="16061"/>
                  </a:lnTo>
                  <a:close/>
                  <a:moveTo>
                    <a:pt x="61856" y="16042"/>
                  </a:moveTo>
                  <a:cubicBezTo>
                    <a:pt x="61866" y="16042"/>
                    <a:pt x="61866" y="16042"/>
                    <a:pt x="61875" y="16052"/>
                  </a:cubicBezTo>
                  <a:cubicBezTo>
                    <a:pt x="61885" y="16061"/>
                    <a:pt x="61885" y="16071"/>
                    <a:pt x="61875" y="16080"/>
                  </a:cubicBezTo>
                  <a:cubicBezTo>
                    <a:pt x="61866" y="16080"/>
                    <a:pt x="61866" y="16071"/>
                    <a:pt x="61856" y="16071"/>
                  </a:cubicBezTo>
                  <a:cubicBezTo>
                    <a:pt x="61856" y="16071"/>
                    <a:pt x="61847" y="16061"/>
                    <a:pt x="61847" y="16061"/>
                  </a:cubicBezTo>
                  <a:cubicBezTo>
                    <a:pt x="61856" y="16052"/>
                    <a:pt x="61856" y="16042"/>
                    <a:pt x="61856" y="16042"/>
                  </a:cubicBezTo>
                  <a:close/>
                  <a:moveTo>
                    <a:pt x="14208" y="16061"/>
                  </a:moveTo>
                  <a:cubicBezTo>
                    <a:pt x="14217" y="16071"/>
                    <a:pt x="14226" y="16071"/>
                    <a:pt x="14226" y="16080"/>
                  </a:cubicBezTo>
                  <a:cubicBezTo>
                    <a:pt x="14236" y="16080"/>
                    <a:pt x="14236" y="16080"/>
                    <a:pt x="14236" y="16090"/>
                  </a:cubicBezTo>
                  <a:lnTo>
                    <a:pt x="14226" y="16090"/>
                  </a:lnTo>
                  <a:cubicBezTo>
                    <a:pt x="14217" y="16080"/>
                    <a:pt x="14208" y="16071"/>
                    <a:pt x="14198" y="16061"/>
                  </a:cubicBezTo>
                  <a:close/>
                  <a:moveTo>
                    <a:pt x="14719" y="16052"/>
                  </a:moveTo>
                  <a:cubicBezTo>
                    <a:pt x="14728" y="16052"/>
                    <a:pt x="14738" y="16052"/>
                    <a:pt x="14738" y="16061"/>
                  </a:cubicBezTo>
                  <a:cubicBezTo>
                    <a:pt x="14738" y="16071"/>
                    <a:pt x="14738" y="16080"/>
                    <a:pt x="14728" y="16080"/>
                  </a:cubicBezTo>
                  <a:cubicBezTo>
                    <a:pt x="14728" y="16090"/>
                    <a:pt x="14719" y="16090"/>
                    <a:pt x="14719" y="16090"/>
                  </a:cubicBezTo>
                  <a:cubicBezTo>
                    <a:pt x="14719" y="16080"/>
                    <a:pt x="14719" y="16080"/>
                    <a:pt x="14709" y="16071"/>
                  </a:cubicBezTo>
                  <a:cubicBezTo>
                    <a:pt x="14709" y="16061"/>
                    <a:pt x="14709" y="16052"/>
                    <a:pt x="14719" y="16052"/>
                  </a:cubicBezTo>
                  <a:close/>
                  <a:moveTo>
                    <a:pt x="13460" y="16080"/>
                  </a:moveTo>
                  <a:lnTo>
                    <a:pt x="13450" y="16099"/>
                  </a:lnTo>
                  <a:cubicBezTo>
                    <a:pt x="13450" y="16090"/>
                    <a:pt x="13450" y="16080"/>
                    <a:pt x="13450" y="16080"/>
                  </a:cubicBezTo>
                  <a:close/>
                  <a:moveTo>
                    <a:pt x="14681" y="16042"/>
                  </a:moveTo>
                  <a:cubicBezTo>
                    <a:pt x="14681" y="16042"/>
                    <a:pt x="14690" y="16052"/>
                    <a:pt x="14690" y="16061"/>
                  </a:cubicBezTo>
                  <a:cubicBezTo>
                    <a:pt x="14681" y="16071"/>
                    <a:pt x="14681" y="16080"/>
                    <a:pt x="14671" y="16080"/>
                  </a:cubicBezTo>
                  <a:cubicBezTo>
                    <a:pt x="14652" y="16090"/>
                    <a:pt x="14633" y="16090"/>
                    <a:pt x="14605" y="16099"/>
                  </a:cubicBezTo>
                  <a:cubicBezTo>
                    <a:pt x="14605" y="16099"/>
                    <a:pt x="14596" y="16099"/>
                    <a:pt x="14605" y="16090"/>
                  </a:cubicBezTo>
                  <a:cubicBezTo>
                    <a:pt x="14615" y="16071"/>
                    <a:pt x="14624" y="16052"/>
                    <a:pt x="14652" y="16042"/>
                  </a:cubicBezTo>
                  <a:close/>
                  <a:moveTo>
                    <a:pt x="15287" y="16061"/>
                  </a:moveTo>
                  <a:cubicBezTo>
                    <a:pt x="15296" y="16061"/>
                    <a:pt x="15306" y="16071"/>
                    <a:pt x="15306" y="16080"/>
                  </a:cubicBezTo>
                  <a:lnTo>
                    <a:pt x="15287" y="16099"/>
                  </a:lnTo>
                  <a:cubicBezTo>
                    <a:pt x="15287" y="16090"/>
                    <a:pt x="15277" y="16080"/>
                    <a:pt x="15277" y="16071"/>
                  </a:cubicBezTo>
                  <a:cubicBezTo>
                    <a:pt x="15277" y="16061"/>
                    <a:pt x="15277" y="16061"/>
                    <a:pt x="15287" y="16061"/>
                  </a:cubicBezTo>
                  <a:close/>
                  <a:moveTo>
                    <a:pt x="15476" y="16080"/>
                  </a:moveTo>
                  <a:cubicBezTo>
                    <a:pt x="15476" y="16080"/>
                    <a:pt x="15476" y="16090"/>
                    <a:pt x="15476" y="16090"/>
                  </a:cubicBezTo>
                  <a:cubicBezTo>
                    <a:pt x="15476" y="16090"/>
                    <a:pt x="15466" y="16099"/>
                    <a:pt x="15466" y="16099"/>
                  </a:cubicBezTo>
                  <a:cubicBezTo>
                    <a:pt x="15466" y="16099"/>
                    <a:pt x="15457" y="16090"/>
                    <a:pt x="15457" y="16090"/>
                  </a:cubicBezTo>
                  <a:cubicBezTo>
                    <a:pt x="15466" y="16090"/>
                    <a:pt x="15466" y="16090"/>
                    <a:pt x="15476" y="16080"/>
                  </a:cubicBezTo>
                  <a:close/>
                  <a:moveTo>
                    <a:pt x="61340" y="16092"/>
                  </a:moveTo>
                  <a:cubicBezTo>
                    <a:pt x="61350" y="16092"/>
                    <a:pt x="61359" y="16095"/>
                    <a:pt x="61364" y="16099"/>
                  </a:cubicBezTo>
                  <a:lnTo>
                    <a:pt x="61317" y="16099"/>
                  </a:lnTo>
                  <a:cubicBezTo>
                    <a:pt x="61321" y="16095"/>
                    <a:pt x="61331" y="16092"/>
                    <a:pt x="61340" y="16092"/>
                  </a:cubicBezTo>
                  <a:close/>
                  <a:moveTo>
                    <a:pt x="59433" y="16080"/>
                  </a:moveTo>
                  <a:lnTo>
                    <a:pt x="59461" y="16099"/>
                  </a:lnTo>
                  <a:cubicBezTo>
                    <a:pt x="59456" y="16102"/>
                    <a:pt x="59452" y="16103"/>
                    <a:pt x="59448" y="16103"/>
                  </a:cubicBezTo>
                  <a:cubicBezTo>
                    <a:pt x="59438" y="16103"/>
                    <a:pt x="59433" y="16094"/>
                    <a:pt x="59433" y="16080"/>
                  </a:cubicBezTo>
                  <a:close/>
                  <a:moveTo>
                    <a:pt x="14454" y="16061"/>
                  </a:moveTo>
                  <a:cubicBezTo>
                    <a:pt x="14463" y="16061"/>
                    <a:pt x="14473" y="16080"/>
                    <a:pt x="14463" y="16090"/>
                  </a:cubicBezTo>
                  <a:cubicBezTo>
                    <a:pt x="14463" y="16099"/>
                    <a:pt x="14454" y="16109"/>
                    <a:pt x="14454" y="16109"/>
                  </a:cubicBezTo>
                  <a:cubicBezTo>
                    <a:pt x="14444" y="16109"/>
                    <a:pt x="14444" y="16099"/>
                    <a:pt x="14444" y="16090"/>
                  </a:cubicBezTo>
                  <a:cubicBezTo>
                    <a:pt x="14444" y="16080"/>
                    <a:pt x="14444" y="16071"/>
                    <a:pt x="14454" y="16061"/>
                  </a:cubicBezTo>
                  <a:close/>
                  <a:moveTo>
                    <a:pt x="59092" y="16071"/>
                  </a:moveTo>
                  <a:cubicBezTo>
                    <a:pt x="59092" y="16071"/>
                    <a:pt x="59102" y="16080"/>
                    <a:pt x="59102" y="16080"/>
                  </a:cubicBezTo>
                  <a:lnTo>
                    <a:pt x="59073" y="16109"/>
                  </a:lnTo>
                  <a:cubicBezTo>
                    <a:pt x="59073" y="16099"/>
                    <a:pt x="59073" y="16090"/>
                    <a:pt x="59073" y="16090"/>
                  </a:cubicBezTo>
                  <a:cubicBezTo>
                    <a:pt x="59083" y="16080"/>
                    <a:pt x="59083" y="16071"/>
                    <a:pt x="59092" y="16071"/>
                  </a:cubicBezTo>
                  <a:close/>
                  <a:moveTo>
                    <a:pt x="59613" y="15853"/>
                  </a:moveTo>
                  <a:lnTo>
                    <a:pt x="59660" y="15863"/>
                  </a:lnTo>
                  <a:cubicBezTo>
                    <a:pt x="59651" y="15872"/>
                    <a:pt x="59651" y="15891"/>
                    <a:pt x="59660" y="15900"/>
                  </a:cubicBezTo>
                  <a:cubicBezTo>
                    <a:pt x="59670" y="15900"/>
                    <a:pt x="59679" y="15891"/>
                    <a:pt x="59689" y="15882"/>
                  </a:cubicBezTo>
                  <a:cubicBezTo>
                    <a:pt x="59708" y="15872"/>
                    <a:pt x="59726" y="15863"/>
                    <a:pt x="59745" y="15863"/>
                  </a:cubicBezTo>
                  <a:cubicBezTo>
                    <a:pt x="59755" y="15863"/>
                    <a:pt x="59755" y="15872"/>
                    <a:pt x="59764" y="15872"/>
                  </a:cubicBezTo>
                  <a:cubicBezTo>
                    <a:pt x="59771" y="15870"/>
                    <a:pt x="59777" y="15869"/>
                    <a:pt x="59782" y="15869"/>
                  </a:cubicBezTo>
                  <a:cubicBezTo>
                    <a:pt x="59797" y="15869"/>
                    <a:pt x="59802" y="15879"/>
                    <a:pt x="59802" y="15900"/>
                  </a:cubicBezTo>
                  <a:cubicBezTo>
                    <a:pt x="59793" y="15910"/>
                    <a:pt x="59802" y="15919"/>
                    <a:pt x="59812" y="15919"/>
                  </a:cubicBezTo>
                  <a:lnTo>
                    <a:pt x="59831" y="15919"/>
                  </a:lnTo>
                  <a:cubicBezTo>
                    <a:pt x="59840" y="15919"/>
                    <a:pt x="59850" y="15919"/>
                    <a:pt x="59850" y="15929"/>
                  </a:cubicBezTo>
                  <a:cubicBezTo>
                    <a:pt x="59859" y="15938"/>
                    <a:pt x="59868" y="15938"/>
                    <a:pt x="59878" y="15938"/>
                  </a:cubicBezTo>
                  <a:lnTo>
                    <a:pt x="59906" y="15938"/>
                  </a:lnTo>
                  <a:cubicBezTo>
                    <a:pt x="59906" y="15948"/>
                    <a:pt x="59897" y="15948"/>
                    <a:pt x="59897" y="15948"/>
                  </a:cubicBezTo>
                  <a:cubicBezTo>
                    <a:pt x="59887" y="15948"/>
                    <a:pt x="59878" y="15957"/>
                    <a:pt x="59878" y="15976"/>
                  </a:cubicBezTo>
                  <a:cubicBezTo>
                    <a:pt x="59878" y="15986"/>
                    <a:pt x="59878" y="15986"/>
                    <a:pt x="59868" y="15986"/>
                  </a:cubicBezTo>
                  <a:lnTo>
                    <a:pt x="59840" y="15986"/>
                  </a:lnTo>
                  <a:cubicBezTo>
                    <a:pt x="59840" y="15986"/>
                    <a:pt x="59831" y="15986"/>
                    <a:pt x="59831" y="15995"/>
                  </a:cubicBezTo>
                  <a:cubicBezTo>
                    <a:pt x="59840" y="15995"/>
                    <a:pt x="59850" y="16005"/>
                    <a:pt x="59850" y="16005"/>
                  </a:cubicBezTo>
                  <a:cubicBezTo>
                    <a:pt x="59850" y="16014"/>
                    <a:pt x="59840" y="16024"/>
                    <a:pt x="59840" y="16033"/>
                  </a:cubicBezTo>
                  <a:cubicBezTo>
                    <a:pt x="59840" y="16033"/>
                    <a:pt x="59831" y="16033"/>
                    <a:pt x="59831" y="16042"/>
                  </a:cubicBezTo>
                  <a:lnTo>
                    <a:pt x="59774" y="16042"/>
                  </a:lnTo>
                  <a:lnTo>
                    <a:pt x="59793" y="16061"/>
                  </a:lnTo>
                  <a:cubicBezTo>
                    <a:pt x="59783" y="16071"/>
                    <a:pt x="59774" y="16071"/>
                    <a:pt x="59764" y="16080"/>
                  </a:cubicBezTo>
                  <a:lnTo>
                    <a:pt x="59774" y="16080"/>
                  </a:lnTo>
                  <a:cubicBezTo>
                    <a:pt x="59774" y="16080"/>
                    <a:pt x="59774" y="16090"/>
                    <a:pt x="59774" y="16090"/>
                  </a:cubicBezTo>
                  <a:cubicBezTo>
                    <a:pt x="59774" y="16099"/>
                    <a:pt x="59764" y="16099"/>
                    <a:pt x="59774" y="16109"/>
                  </a:cubicBezTo>
                  <a:cubicBezTo>
                    <a:pt x="59771" y="16111"/>
                    <a:pt x="59769" y="16112"/>
                    <a:pt x="59766" y="16112"/>
                  </a:cubicBezTo>
                  <a:cubicBezTo>
                    <a:pt x="59759" y="16112"/>
                    <a:pt x="59752" y="16104"/>
                    <a:pt x="59745" y="16090"/>
                  </a:cubicBezTo>
                  <a:cubicBezTo>
                    <a:pt x="59755" y="16090"/>
                    <a:pt x="59764" y="16080"/>
                    <a:pt x="59764" y="16080"/>
                  </a:cubicBezTo>
                  <a:cubicBezTo>
                    <a:pt x="59755" y="16080"/>
                    <a:pt x="59745" y="16071"/>
                    <a:pt x="59755" y="16071"/>
                  </a:cubicBezTo>
                  <a:cubicBezTo>
                    <a:pt x="59755" y="16061"/>
                    <a:pt x="59755" y="16052"/>
                    <a:pt x="59764" y="16042"/>
                  </a:cubicBezTo>
                  <a:cubicBezTo>
                    <a:pt x="59764" y="16042"/>
                    <a:pt x="59764" y="16033"/>
                    <a:pt x="59764" y="16033"/>
                  </a:cubicBezTo>
                  <a:cubicBezTo>
                    <a:pt x="59764" y="16024"/>
                    <a:pt x="59755" y="16014"/>
                    <a:pt x="59736" y="16014"/>
                  </a:cubicBezTo>
                  <a:lnTo>
                    <a:pt x="59736" y="16033"/>
                  </a:lnTo>
                  <a:cubicBezTo>
                    <a:pt x="59726" y="16042"/>
                    <a:pt x="59726" y="16042"/>
                    <a:pt x="59717" y="16052"/>
                  </a:cubicBezTo>
                  <a:lnTo>
                    <a:pt x="59708" y="16052"/>
                  </a:lnTo>
                  <a:cubicBezTo>
                    <a:pt x="59698" y="16042"/>
                    <a:pt x="59698" y="16033"/>
                    <a:pt x="59698" y="16024"/>
                  </a:cubicBezTo>
                  <a:cubicBezTo>
                    <a:pt x="59689" y="16024"/>
                    <a:pt x="59689" y="16014"/>
                    <a:pt x="59689" y="16005"/>
                  </a:cubicBezTo>
                  <a:cubicBezTo>
                    <a:pt x="59689" y="16005"/>
                    <a:pt x="59679" y="15995"/>
                    <a:pt x="59679" y="15995"/>
                  </a:cubicBezTo>
                  <a:cubicBezTo>
                    <a:pt x="59689" y="15995"/>
                    <a:pt x="59689" y="15986"/>
                    <a:pt x="59689" y="15986"/>
                  </a:cubicBezTo>
                  <a:cubicBezTo>
                    <a:pt x="59696" y="15990"/>
                    <a:pt x="59701" y="15992"/>
                    <a:pt x="59704" y="15992"/>
                  </a:cubicBezTo>
                  <a:cubicBezTo>
                    <a:pt x="59709" y="15992"/>
                    <a:pt x="59711" y="15987"/>
                    <a:pt x="59717" y="15976"/>
                  </a:cubicBezTo>
                  <a:lnTo>
                    <a:pt x="59726" y="15976"/>
                  </a:lnTo>
                  <a:cubicBezTo>
                    <a:pt x="59736" y="15976"/>
                    <a:pt x="59745" y="15986"/>
                    <a:pt x="59755" y="15986"/>
                  </a:cubicBezTo>
                  <a:cubicBezTo>
                    <a:pt x="59755" y="15986"/>
                    <a:pt x="59764" y="15986"/>
                    <a:pt x="59774" y="15976"/>
                  </a:cubicBezTo>
                  <a:cubicBezTo>
                    <a:pt x="59745" y="15967"/>
                    <a:pt x="59717" y="15976"/>
                    <a:pt x="59698" y="15948"/>
                  </a:cubicBezTo>
                  <a:cubicBezTo>
                    <a:pt x="59695" y="15951"/>
                    <a:pt x="59692" y="15952"/>
                    <a:pt x="59689" y="15952"/>
                  </a:cubicBezTo>
                  <a:cubicBezTo>
                    <a:pt x="59682" y="15952"/>
                    <a:pt x="59676" y="15948"/>
                    <a:pt x="59670" y="15948"/>
                  </a:cubicBezTo>
                  <a:cubicBezTo>
                    <a:pt x="59670" y="15957"/>
                    <a:pt x="59670" y="15967"/>
                    <a:pt x="59651" y="15967"/>
                  </a:cubicBezTo>
                  <a:cubicBezTo>
                    <a:pt x="59651" y="15967"/>
                    <a:pt x="59651" y="15967"/>
                    <a:pt x="59651" y="15976"/>
                  </a:cubicBezTo>
                  <a:cubicBezTo>
                    <a:pt x="59651" y="15986"/>
                    <a:pt x="59660" y="15986"/>
                    <a:pt x="59660" y="15995"/>
                  </a:cubicBezTo>
                  <a:cubicBezTo>
                    <a:pt x="59670" y="16005"/>
                    <a:pt x="59670" y="16014"/>
                    <a:pt x="59679" y="16024"/>
                  </a:cubicBezTo>
                  <a:lnTo>
                    <a:pt x="59651" y="16024"/>
                  </a:lnTo>
                  <a:lnTo>
                    <a:pt x="59660" y="16042"/>
                  </a:lnTo>
                  <a:lnTo>
                    <a:pt x="59613" y="16042"/>
                  </a:lnTo>
                  <a:cubicBezTo>
                    <a:pt x="59603" y="16042"/>
                    <a:pt x="59594" y="16042"/>
                    <a:pt x="59584" y="16033"/>
                  </a:cubicBezTo>
                  <a:cubicBezTo>
                    <a:pt x="59575" y="16024"/>
                    <a:pt x="59566" y="16024"/>
                    <a:pt x="59556" y="16014"/>
                  </a:cubicBezTo>
                  <a:cubicBezTo>
                    <a:pt x="59537" y="16005"/>
                    <a:pt x="59537" y="15995"/>
                    <a:pt x="59547" y="15986"/>
                  </a:cubicBezTo>
                  <a:cubicBezTo>
                    <a:pt x="59556" y="15986"/>
                    <a:pt x="59556" y="15976"/>
                    <a:pt x="59556" y="15976"/>
                  </a:cubicBezTo>
                  <a:cubicBezTo>
                    <a:pt x="59537" y="15976"/>
                    <a:pt x="59528" y="15995"/>
                    <a:pt x="59528" y="16005"/>
                  </a:cubicBezTo>
                  <a:cubicBezTo>
                    <a:pt x="59518" y="16005"/>
                    <a:pt x="59509" y="15995"/>
                    <a:pt x="59509" y="15986"/>
                  </a:cubicBezTo>
                  <a:cubicBezTo>
                    <a:pt x="59499" y="15986"/>
                    <a:pt x="59509" y="15976"/>
                    <a:pt x="59509" y="15967"/>
                  </a:cubicBezTo>
                  <a:cubicBezTo>
                    <a:pt x="59509" y="15967"/>
                    <a:pt x="59509" y="15967"/>
                    <a:pt x="59518" y="15976"/>
                  </a:cubicBezTo>
                  <a:cubicBezTo>
                    <a:pt x="59528" y="15967"/>
                    <a:pt x="59528" y="15957"/>
                    <a:pt x="59537" y="15957"/>
                  </a:cubicBezTo>
                  <a:cubicBezTo>
                    <a:pt x="59542" y="15953"/>
                    <a:pt x="59547" y="15950"/>
                    <a:pt x="59551" y="15950"/>
                  </a:cubicBezTo>
                  <a:cubicBezTo>
                    <a:pt x="59556" y="15950"/>
                    <a:pt x="59561" y="15953"/>
                    <a:pt x="59566" y="15957"/>
                  </a:cubicBezTo>
                  <a:cubicBezTo>
                    <a:pt x="59584" y="15967"/>
                    <a:pt x="59594" y="15986"/>
                    <a:pt x="59613" y="15995"/>
                  </a:cubicBezTo>
                  <a:cubicBezTo>
                    <a:pt x="59632" y="15986"/>
                    <a:pt x="59641" y="15967"/>
                    <a:pt x="59622" y="15948"/>
                  </a:cubicBezTo>
                  <a:lnTo>
                    <a:pt x="59651" y="15938"/>
                  </a:lnTo>
                  <a:cubicBezTo>
                    <a:pt x="59644" y="15932"/>
                    <a:pt x="59637" y="15925"/>
                    <a:pt x="59627" y="15925"/>
                  </a:cubicBezTo>
                  <a:cubicBezTo>
                    <a:pt x="59623" y="15925"/>
                    <a:pt x="59618" y="15926"/>
                    <a:pt x="59613" y="15929"/>
                  </a:cubicBezTo>
                  <a:cubicBezTo>
                    <a:pt x="59603" y="15929"/>
                    <a:pt x="59594" y="15938"/>
                    <a:pt x="59575" y="15938"/>
                  </a:cubicBezTo>
                  <a:cubicBezTo>
                    <a:pt x="59575" y="15938"/>
                    <a:pt x="59575" y="15929"/>
                    <a:pt x="59584" y="15929"/>
                  </a:cubicBezTo>
                  <a:cubicBezTo>
                    <a:pt x="59584" y="15919"/>
                    <a:pt x="59584" y="15910"/>
                    <a:pt x="59575" y="15910"/>
                  </a:cubicBezTo>
                  <a:cubicBezTo>
                    <a:pt x="59566" y="15900"/>
                    <a:pt x="59575" y="15900"/>
                    <a:pt x="59575" y="15891"/>
                  </a:cubicBezTo>
                  <a:cubicBezTo>
                    <a:pt x="59584" y="15900"/>
                    <a:pt x="59594" y="15910"/>
                    <a:pt x="59603" y="15910"/>
                  </a:cubicBezTo>
                  <a:lnTo>
                    <a:pt x="59632" y="15910"/>
                  </a:lnTo>
                  <a:cubicBezTo>
                    <a:pt x="59622" y="15900"/>
                    <a:pt x="59613" y="15891"/>
                    <a:pt x="59603" y="15882"/>
                  </a:cubicBezTo>
                  <a:lnTo>
                    <a:pt x="59622" y="15882"/>
                  </a:lnTo>
                  <a:lnTo>
                    <a:pt x="59613" y="15853"/>
                  </a:lnTo>
                  <a:close/>
                  <a:moveTo>
                    <a:pt x="12551" y="16090"/>
                  </a:moveTo>
                  <a:lnTo>
                    <a:pt x="12579" y="16109"/>
                  </a:lnTo>
                  <a:lnTo>
                    <a:pt x="12579" y="16118"/>
                  </a:lnTo>
                  <a:lnTo>
                    <a:pt x="12551" y="16090"/>
                  </a:lnTo>
                  <a:close/>
                  <a:moveTo>
                    <a:pt x="13857" y="16090"/>
                  </a:moveTo>
                  <a:cubicBezTo>
                    <a:pt x="13867" y="16090"/>
                    <a:pt x="13886" y="16099"/>
                    <a:pt x="13886" y="16118"/>
                  </a:cubicBezTo>
                  <a:cubicBezTo>
                    <a:pt x="13867" y="16118"/>
                    <a:pt x="13857" y="16109"/>
                    <a:pt x="13857" y="16090"/>
                  </a:cubicBezTo>
                  <a:close/>
                  <a:moveTo>
                    <a:pt x="14567" y="16090"/>
                  </a:moveTo>
                  <a:lnTo>
                    <a:pt x="14567" y="16118"/>
                  </a:lnTo>
                  <a:cubicBezTo>
                    <a:pt x="14558" y="16109"/>
                    <a:pt x="14548" y="16099"/>
                    <a:pt x="14567" y="16090"/>
                  </a:cubicBezTo>
                  <a:close/>
                  <a:moveTo>
                    <a:pt x="15400" y="16090"/>
                  </a:moveTo>
                  <a:lnTo>
                    <a:pt x="15419" y="16109"/>
                  </a:lnTo>
                  <a:cubicBezTo>
                    <a:pt x="15410" y="16109"/>
                    <a:pt x="15400" y="16118"/>
                    <a:pt x="15400" y="16118"/>
                  </a:cubicBezTo>
                  <a:cubicBezTo>
                    <a:pt x="15391" y="16109"/>
                    <a:pt x="15391" y="16099"/>
                    <a:pt x="15400" y="16090"/>
                  </a:cubicBezTo>
                  <a:close/>
                  <a:moveTo>
                    <a:pt x="62589" y="15520"/>
                  </a:moveTo>
                  <a:cubicBezTo>
                    <a:pt x="62591" y="15520"/>
                    <a:pt x="62593" y="15521"/>
                    <a:pt x="62594" y="15522"/>
                  </a:cubicBezTo>
                  <a:cubicBezTo>
                    <a:pt x="62604" y="15522"/>
                    <a:pt x="62604" y="15531"/>
                    <a:pt x="62604" y="15531"/>
                  </a:cubicBezTo>
                  <a:cubicBezTo>
                    <a:pt x="62611" y="15545"/>
                    <a:pt x="62613" y="15558"/>
                    <a:pt x="62620" y="15558"/>
                  </a:cubicBezTo>
                  <a:cubicBezTo>
                    <a:pt x="62623" y="15558"/>
                    <a:pt x="62627" y="15556"/>
                    <a:pt x="62632" y="15550"/>
                  </a:cubicBezTo>
                  <a:cubicBezTo>
                    <a:pt x="62632" y="15550"/>
                    <a:pt x="62642" y="15560"/>
                    <a:pt x="62651" y="15560"/>
                  </a:cubicBezTo>
                  <a:cubicBezTo>
                    <a:pt x="62661" y="15579"/>
                    <a:pt x="62670" y="15588"/>
                    <a:pt x="62670" y="15617"/>
                  </a:cubicBezTo>
                  <a:cubicBezTo>
                    <a:pt x="62670" y="15702"/>
                    <a:pt x="62661" y="15796"/>
                    <a:pt x="62632" y="15882"/>
                  </a:cubicBezTo>
                  <a:cubicBezTo>
                    <a:pt x="62623" y="15919"/>
                    <a:pt x="62613" y="15967"/>
                    <a:pt x="62604" y="16005"/>
                  </a:cubicBezTo>
                  <a:cubicBezTo>
                    <a:pt x="62509" y="16042"/>
                    <a:pt x="62424" y="16071"/>
                    <a:pt x="62339" y="16118"/>
                  </a:cubicBezTo>
                  <a:cubicBezTo>
                    <a:pt x="62329" y="16109"/>
                    <a:pt x="62339" y="16099"/>
                    <a:pt x="62339" y="16090"/>
                  </a:cubicBezTo>
                  <a:cubicBezTo>
                    <a:pt x="62348" y="16080"/>
                    <a:pt x="62348" y="16071"/>
                    <a:pt x="62348" y="16061"/>
                  </a:cubicBezTo>
                  <a:cubicBezTo>
                    <a:pt x="62358" y="16052"/>
                    <a:pt x="62348" y="16052"/>
                    <a:pt x="62358" y="16042"/>
                  </a:cubicBezTo>
                  <a:cubicBezTo>
                    <a:pt x="62367" y="16042"/>
                    <a:pt x="62367" y="16033"/>
                    <a:pt x="62367" y="16024"/>
                  </a:cubicBezTo>
                  <a:lnTo>
                    <a:pt x="62348" y="16024"/>
                  </a:lnTo>
                  <a:cubicBezTo>
                    <a:pt x="62358" y="16014"/>
                    <a:pt x="62358" y="16005"/>
                    <a:pt x="62367" y="16005"/>
                  </a:cubicBezTo>
                  <a:cubicBezTo>
                    <a:pt x="62367" y="15995"/>
                    <a:pt x="62367" y="15986"/>
                    <a:pt x="62358" y="15976"/>
                  </a:cubicBezTo>
                  <a:cubicBezTo>
                    <a:pt x="62348" y="15976"/>
                    <a:pt x="62339" y="15967"/>
                    <a:pt x="62320" y="15967"/>
                  </a:cubicBezTo>
                  <a:cubicBezTo>
                    <a:pt x="62320" y="15967"/>
                    <a:pt x="62320" y="15957"/>
                    <a:pt x="62320" y="15957"/>
                  </a:cubicBezTo>
                  <a:cubicBezTo>
                    <a:pt x="62311" y="15948"/>
                    <a:pt x="62311" y="15929"/>
                    <a:pt x="62311" y="15919"/>
                  </a:cubicBezTo>
                  <a:cubicBezTo>
                    <a:pt x="62320" y="15910"/>
                    <a:pt x="62329" y="15900"/>
                    <a:pt x="62329" y="15891"/>
                  </a:cubicBezTo>
                  <a:cubicBezTo>
                    <a:pt x="62339" y="15900"/>
                    <a:pt x="62339" y="15910"/>
                    <a:pt x="62348" y="15929"/>
                  </a:cubicBezTo>
                  <a:lnTo>
                    <a:pt x="62367" y="15929"/>
                  </a:lnTo>
                  <a:cubicBezTo>
                    <a:pt x="62367" y="15929"/>
                    <a:pt x="62367" y="15919"/>
                    <a:pt x="62367" y="15919"/>
                  </a:cubicBezTo>
                  <a:cubicBezTo>
                    <a:pt x="62367" y="15910"/>
                    <a:pt x="62367" y="15900"/>
                    <a:pt x="62377" y="15891"/>
                  </a:cubicBezTo>
                  <a:cubicBezTo>
                    <a:pt x="62377" y="15882"/>
                    <a:pt x="62377" y="15872"/>
                    <a:pt x="62377" y="15853"/>
                  </a:cubicBezTo>
                  <a:cubicBezTo>
                    <a:pt x="62377" y="15853"/>
                    <a:pt x="62377" y="15853"/>
                    <a:pt x="62377" y="15844"/>
                  </a:cubicBezTo>
                  <a:cubicBezTo>
                    <a:pt x="62377" y="15834"/>
                    <a:pt x="62386" y="15825"/>
                    <a:pt x="62396" y="15815"/>
                  </a:cubicBezTo>
                  <a:lnTo>
                    <a:pt x="62405" y="15825"/>
                  </a:lnTo>
                  <a:lnTo>
                    <a:pt x="62415" y="15796"/>
                  </a:lnTo>
                  <a:cubicBezTo>
                    <a:pt x="62424" y="15806"/>
                    <a:pt x="62434" y="15806"/>
                    <a:pt x="62443" y="15815"/>
                  </a:cubicBezTo>
                  <a:cubicBezTo>
                    <a:pt x="62453" y="15796"/>
                    <a:pt x="62462" y="15768"/>
                    <a:pt x="62481" y="15749"/>
                  </a:cubicBezTo>
                  <a:cubicBezTo>
                    <a:pt x="62500" y="15730"/>
                    <a:pt x="62500" y="15692"/>
                    <a:pt x="62528" y="15683"/>
                  </a:cubicBezTo>
                  <a:cubicBezTo>
                    <a:pt x="62538" y="15683"/>
                    <a:pt x="62538" y="15664"/>
                    <a:pt x="62538" y="15664"/>
                  </a:cubicBezTo>
                  <a:cubicBezTo>
                    <a:pt x="62538" y="15654"/>
                    <a:pt x="62528" y="15635"/>
                    <a:pt x="62528" y="15626"/>
                  </a:cubicBezTo>
                  <a:cubicBezTo>
                    <a:pt x="62509" y="15635"/>
                    <a:pt x="62500" y="15645"/>
                    <a:pt x="62500" y="15664"/>
                  </a:cubicBezTo>
                  <a:cubicBezTo>
                    <a:pt x="62500" y="15673"/>
                    <a:pt x="62490" y="15683"/>
                    <a:pt x="62490" y="15683"/>
                  </a:cubicBezTo>
                  <a:cubicBezTo>
                    <a:pt x="62481" y="15692"/>
                    <a:pt x="62481" y="15692"/>
                    <a:pt x="62481" y="15692"/>
                  </a:cubicBezTo>
                  <a:cubicBezTo>
                    <a:pt x="62471" y="15683"/>
                    <a:pt x="62471" y="15683"/>
                    <a:pt x="62471" y="15683"/>
                  </a:cubicBezTo>
                  <a:cubicBezTo>
                    <a:pt x="62471" y="15673"/>
                    <a:pt x="62471" y="15664"/>
                    <a:pt x="62471" y="15664"/>
                  </a:cubicBezTo>
                  <a:cubicBezTo>
                    <a:pt x="62490" y="15635"/>
                    <a:pt x="62509" y="15607"/>
                    <a:pt x="62519" y="15588"/>
                  </a:cubicBezTo>
                  <a:cubicBezTo>
                    <a:pt x="62528" y="15579"/>
                    <a:pt x="62528" y="15579"/>
                    <a:pt x="62538" y="15569"/>
                  </a:cubicBezTo>
                  <a:cubicBezTo>
                    <a:pt x="62538" y="15569"/>
                    <a:pt x="62538" y="15560"/>
                    <a:pt x="62547" y="15560"/>
                  </a:cubicBezTo>
                  <a:cubicBezTo>
                    <a:pt x="62547" y="15543"/>
                    <a:pt x="62575" y="15520"/>
                    <a:pt x="62589" y="15520"/>
                  </a:cubicBezTo>
                  <a:close/>
                  <a:moveTo>
                    <a:pt x="13952" y="16109"/>
                  </a:moveTo>
                  <a:lnTo>
                    <a:pt x="13952" y="16118"/>
                  </a:lnTo>
                  <a:lnTo>
                    <a:pt x="13933" y="16128"/>
                  </a:lnTo>
                  <a:lnTo>
                    <a:pt x="13933" y="16118"/>
                  </a:lnTo>
                  <a:lnTo>
                    <a:pt x="13952" y="16109"/>
                  </a:lnTo>
                  <a:close/>
                  <a:moveTo>
                    <a:pt x="14160" y="16109"/>
                  </a:moveTo>
                  <a:cubicBezTo>
                    <a:pt x="14160" y="16109"/>
                    <a:pt x="14160" y="16118"/>
                    <a:pt x="14170" y="16118"/>
                  </a:cubicBezTo>
                  <a:cubicBezTo>
                    <a:pt x="14160" y="16128"/>
                    <a:pt x="14160" y="16128"/>
                    <a:pt x="14160" y="16128"/>
                  </a:cubicBezTo>
                  <a:cubicBezTo>
                    <a:pt x="14151" y="16128"/>
                    <a:pt x="14151" y="16128"/>
                    <a:pt x="14151" y="16118"/>
                  </a:cubicBezTo>
                  <a:cubicBezTo>
                    <a:pt x="14151" y="16118"/>
                    <a:pt x="14151" y="16118"/>
                    <a:pt x="14160" y="16109"/>
                  </a:cubicBezTo>
                  <a:close/>
                  <a:moveTo>
                    <a:pt x="59140" y="16090"/>
                  </a:moveTo>
                  <a:cubicBezTo>
                    <a:pt x="59140" y="16118"/>
                    <a:pt x="59121" y="16128"/>
                    <a:pt x="59102" y="16128"/>
                  </a:cubicBezTo>
                  <a:cubicBezTo>
                    <a:pt x="59121" y="16109"/>
                    <a:pt x="59130" y="16099"/>
                    <a:pt x="59140" y="16090"/>
                  </a:cubicBezTo>
                  <a:close/>
                  <a:moveTo>
                    <a:pt x="61970" y="16109"/>
                  </a:moveTo>
                  <a:cubicBezTo>
                    <a:pt x="61960" y="16118"/>
                    <a:pt x="61960" y="16128"/>
                    <a:pt x="61941" y="16128"/>
                  </a:cubicBezTo>
                  <a:cubicBezTo>
                    <a:pt x="61941" y="16109"/>
                    <a:pt x="61951" y="16109"/>
                    <a:pt x="61970" y="16109"/>
                  </a:cubicBezTo>
                  <a:close/>
                  <a:moveTo>
                    <a:pt x="14652" y="16099"/>
                  </a:moveTo>
                  <a:lnTo>
                    <a:pt x="14681" y="16128"/>
                  </a:lnTo>
                  <a:cubicBezTo>
                    <a:pt x="14676" y="16130"/>
                    <a:pt x="14672" y="16131"/>
                    <a:pt x="14668" y="16131"/>
                  </a:cubicBezTo>
                  <a:cubicBezTo>
                    <a:pt x="14658" y="16131"/>
                    <a:pt x="14652" y="16121"/>
                    <a:pt x="14652" y="16099"/>
                  </a:cubicBezTo>
                  <a:close/>
                  <a:moveTo>
                    <a:pt x="14283" y="16090"/>
                  </a:moveTo>
                  <a:cubicBezTo>
                    <a:pt x="14293" y="16099"/>
                    <a:pt x="14293" y="16109"/>
                    <a:pt x="14302" y="16109"/>
                  </a:cubicBezTo>
                  <a:cubicBezTo>
                    <a:pt x="14312" y="16118"/>
                    <a:pt x="14312" y="16128"/>
                    <a:pt x="14312" y="16128"/>
                  </a:cubicBezTo>
                  <a:cubicBezTo>
                    <a:pt x="14312" y="16128"/>
                    <a:pt x="14302" y="16137"/>
                    <a:pt x="14293" y="16137"/>
                  </a:cubicBezTo>
                  <a:cubicBezTo>
                    <a:pt x="14283" y="16128"/>
                    <a:pt x="14274" y="16128"/>
                    <a:pt x="14274" y="16118"/>
                  </a:cubicBezTo>
                  <a:cubicBezTo>
                    <a:pt x="14264" y="16099"/>
                    <a:pt x="14274" y="16099"/>
                    <a:pt x="14283" y="16090"/>
                  </a:cubicBezTo>
                  <a:close/>
                  <a:moveTo>
                    <a:pt x="14529" y="16099"/>
                  </a:moveTo>
                  <a:cubicBezTo>
                    <a:pt x="14539" y="16109"/>
                    <a:pt x="14539" y="16118"/>
                    <a:pt x="14548" y="16128"/>
                  </a:cubicBezTo>
                  <a:lnTo>
                    <a:pt x="14520" y="16137"/>
                  </a:lnTo>
                  <a:lnTo>
                    <a:pt x="14510" y="16128"/>
                  </a:lnTo>
                  <a:lnTo>
                    <a:pt x="14529" y="16099"/>
                  </a:lnTo>
                  <a:close/>
                  <a:moveTo>
                    <a:pt x="15608" y="16080"/>
                  </a:moveTo>
                  <a:cubicBezTo>
                    <a:pt x="15608" y="16090"/>
                    <a:pt x="15608" y="16109"/>
                    <a:pt x="15618" y="16118"/>
                  </a:cubicBezTo>
                  <a:cubicBezTo>
                    <a:pt x="15618" y="16128"/>
                    <a:pt x="15608" y="16128"/>
                    <a:pt x="15608" y="16128"/>
                  </a:cubicBezTo>
                  <a:cubicBezTo>
                    <a:pt x="15608" y="16137"/>
                    <a:pt x="15599" y="16137"/>
                    <a:pt x="15589" y="16137"/>
                  </a:cubicBezTo>
                  <a:cubicBezTo>
                    <a:pt x="15589" y="16137"/>
                    <a:pt x="15589" y="16128"/>
                    <a:pt x="15589" y="16118"/>
                  </a:cubicBezTo>
                  <a:cubicBezTo>
                    <a:pt x="15589" y="16109"/>
                    <a:pt x="15599" y="16090"/>
                    <a:pt x="15599" y="16080"/>
                  </a:cubicBezTo>
                  <a:close/>
                  <a:moveTo>
                    <a:pt x="12542" y="15995"/>
                  </a:moveTo>
                  <a:cubicBezTo>
                    <a:pt x="12551" y="15995"/>
                    <a:pt x="12551" y="16005"/>
                    <a:pt x="12561" y="16005"/>
                  </a:cubicBezTo>
                  <a:cubicBezTo>
                    <a:pt x="12570" y="16014"/>
                    <a:pt x="12570" y="16014"/>
                    <a:pt x="12579" y="16014"/>
                  </a:cubicBezTo>
                  <a:lnTo>
                    <a:pt x="12608" y="16014"/>
                  </a:lnTo>
                  <a:cubicBezTo>
                    <a:pt x="12627" y="16024"/>
                    <a:pt x="12627" y="16052"/>
                    <a:pt x="12617" y="16061"/>
                  </a:cubicBezTo>
                  <a:cubicBezTo>
                    <a:pt x="12608" y="16061"/>
                    <a:pt x="12608" y="16071"/>
                    <a:pt x="12608" y="16071"/>
                  </a:cubicBezTo>
                  <a:cubicBezTo>
                    <a:pt x="12627" y="16080"/>
                    <a:pt x="12636" y="16090"/>
                    <a:pt x="12655" y="16099"/>
                  </a:cubicBezTo>
                  <a:cubicBezTo>
                    <a:pt x="12655" y="16099"/>
                    <a:pt x="12665" y="16090"/>
                    <a:pt x="12674" y="16090"/>
                  </a:cubicBezTo>
                  <a:cubicBezTo>
                    <a:pt x="12684" y="16099"/>
                    <a:pt x="12674" y="16099"/>
                    <a:pt x="12665" y="16109"/>
                  </a:cubicBezTo>
                  <a:cubicBezTo>
                    <a:pt x="12665" y="16109"/>
                    <a:pt x="12655" y="16109"/>
                    <a:pt x="12655" y="16118"/>
                  </a:cubicBezTo>
                  <a:cubicBezTo>
                    <a:pt x="12655" y="16118"/>
                    <a:pt x="12646" y="16128"/>
                    <a:pt x="12646" y="16128"/>
                  </a:cubicBezTo>
                  <a:lnTo>
                    <a:pt x="12636" y="16128"/>
                  </a:lnTo>
                  <a:cubicBezTo>
                    <a:pt x="12646" y="16128"/>
                    <a:pt x="12646" y="16137"/>
                    <a:pt x="12646" y="16137"/>
                  </a:cubicBezTo>
                  <a:cubicBezTo>
                    <a:pt x="12646" y="16137"/>
                    <a:pt x="12636" y="16147"/>
                    <a:pt x="12636" y="16147"/>
                  </a:cubicBezTo>
                  <a:cubicBezTo>
                    <a:pt x="12636" y="16147"/>
                    <a:pt x="12636" y="16147"/>
                    <a:pt x="12636" y="16137"/>
                  </a:cubicBezTo>
                  <a:cubicBezTo>
                    <a:pt x="12627" y="16128"/>
                    <a:pt x="12617" y="16128"/>
                    <a:pt x="12598" y="16118"/>
                  </a:cubicBezTo>
                  <a:lnTo>
                    <a:pt x="12589" y="16118"/>
                  </a:lnTo>
                  <a:cubicBezTo>
                    <a:pt x="12589" y="16099"/>
                    <a:pt x="12570" y="16090"/>
                    <a:pt x="12561" y="16090"/>
                  </a:cubicBezTo>
                  <a:cubicBezTo>
                    <a:pt x="12542" y="16080"/>
                    <a:pt x="12532" y="16071"/>
                    <a:pt x="12513" y="16061"/>
                  </a:cubicBezTo>
                  <a:cubicBezTo>
                    <a:pt x="12513" y="16061"/>
                    <a:pt x="12513" y="16052"/>
                    <a:pt x="12504" y="16052"/>
                  </a:cubicBezTo>
                  <a:cubicBezTo>
                    <a:pt x="12513" y="16052"/>
                    <a:pt x="12513" y="16042"/>
                    <a:pt x="12523" y="16042"/>
                  </a:cubicBezTo>
                  <a:cubicBezTo>
                    <a:pt x="12532" y="16042"/>
                    <a:pt x="12542" y="16052"/>
                    <a:pt x="12551" y="16052"/>
                  </a:cubicBezTo>
                  <a:lnTo>
                    <a:pt x="12561" y="16052"/>
                  </a:lnTo>
                  <a:cubicBezTo>
                    <a:pt x="12551" y="16042"/>
                    <a:pt x="12542" y="16042"/>
                    <a:pt x="12542" y="16033"/>
                  </a:cubicBezTo>
                  <a:cubicBezTo>
                    <a:pt x="12532" y="16024"/>
                    <a:pt x="12532" y="16005"/>
                    <a:pt x="12542" y="15995"/>
                  </a:cubicBezTo>
                  <a:close/>
                  <a:moveTo>
                    <a:pt x="13337" y="16128"/>
                  </a:moveTo>
                  <a:cubicBezTo>
                    <a:pt x="13346" y="16128"/>
                    <a:pt x="13356" y="16128"/>
                    <a:pt x="13365" y="16137"/>
                  </a:cubicBezTo>
                  <a:lnTo>
                    <a:pt x="13356" y="16147"/>
                  </a:lnTo>
                  <a:lnTo>
                    <a:pt x="13327" y="16128"/>
                  </a:lnTo>
                  <a:close/>
                  <a:moveTo>
                    <a:pt x="15912" y="16102"/>
                  </a:moveTo>
                  <a:cubicBezTo>
                    <a:pt x="15914" y="16102"/>
                    <a:pt x="15916" y="16104"/>
                    <a:pt x="15921" y="16109"/>
                  </a:cubicBezTo>
                  <a:cubicBezTo>
                    <a:pt x="15921" y="16118"/>
                    <a:pt x="15911" y="16118"/>
                    <a:pt x="15911" y="16128"/>
                  </a:cubicBezTo>
                  <a:cubicBezTo>
                    <a:pt x="15902" y="16137"/>
                    <a:pt x="15883" y="16137"/>
                    <a:pt x="15873" y="16147"/>
                  </a:cubicBezTo>
                  <a:lnTo>
                    <a:pt x="15864" y="16147"/>
                  </a:lnTo>
                  <a:cubicBezTo>
                    <a:pt x="15873" y="16137"/>
                    <a:pt x="15873" y="16128"/>
                    <a:pt x="15873" y="16118"/>
                  </a:cubicBezTo>
                  <a:cubicBezTo>
                    <a:pt x="15883" y="16118"/>
                    <a:pt x="15883" y="16109"/>
                    <a:pt x="15883" y="16109"/>
                  </a:cubicBezTo>
                  <a:cubicBezTo>
                    <a:pt x="15889" y="16109"/>
                    <a:pt x="15896" y="16113"/>
                    <a:pt x="15902" y="16113"/>
                  </a:cubicBezTo>
                  <a:cubicBezTo>
                    <a:pt x="15905" y="16113"/>
                    <a:pt x="15908" y="16112"/>
                    <a:pt x="15911" y="16109"/>
                  </a:cubicBezTo>
                  <a:cubicBezTo>
                    <a:pt x="15911" y="16104"/>
                    <a:pt x="15911" y="16102"/>
                    <a:pt x="15912" y="16102"/>
                  </a:cubicBezTo>
                  <a:close/>
                  <a:moveTo>
                    <a:pt x="59679" y="16137"/>
                  </a:moveTo>
                  <a:lnTo>
                    <a:pt x="59679" y="16147"/>
                  </a:lnTo>
                  <a:lnTo>
                    <a:pt x="59660" y="16137"/>
                  </a:lnTo>
                  <a:close/>
                  <a:moveTo>
                    <a:pt x="60446" y="16033"/>
                  </a:moveTo>
                  <a:cubicBezTo>
                    <a:pt x="60446" y="16033"/>
                    <a:pt x="60455" y="16033"/>
                    <a:pt x="60455" y="16042"/>
                  </a:cubicBezTo>
                  <a:cubicBezTo>
                    <a:pt x="60465" y="16052"/>
                    <a:pt x="60484" y="16052"/>
                    <a:pt x="60493" y="16052"/>
                  </a:cubicBezTo>
                  <a:cubicBezTo>
                    <a:pt x="60493" y="16052"/>
                    <a:pt x="60503" y="16042"/>
                    <a:pt x="60503" y="16042"/>
                  </a:cubicBezTo>
                  <a:lnTo>
                    <a:pt x="60503" y="16042"/>
                  </a:lnTo>
                  <a:lnTo>
                    <a:pt x="60484" y="16147"/>
                  </a:lnTo>
                  <a:cubicBezTo>
                    <a:pt x="60474" y="16137"/>
                    <a:pt x="60465" y="16137"/>
                    <a:pt x="60465" y="16137"/>
                  </a:cubicBezTo>
                  <a:cubicBezTo>
                    <a:pt x="60455" y="16128"/>
                    <a:pt x="60465" y="16118"/>
                    <a:pt x="60465" y="16118"/>
                  </a:cubicBezTo>
                  <a:cubicBezTo>
                    <a:pt x="60465" y="16109"/>
                    <a:pt x="60465" y="16099"/>
                    <a:pt x="60465" y="16099"/>
                  </a:cubicBezTo>
                  <a:cubicBezTo>
                    <a:pt x="60465" y="16090"/>
                    <a:pt x="60455" y="16090"/>
                    <a:pt x="60455" y="16080"/>
                  </a:cubicBezTo>
                  <a:cubicBezTo>
                    <a:pt x="60455" y="16080"/>
                    <a:pt x="60455" y="16071"/>
                    <a:pt x="60446" y="16071"/>
                  </a:cubicBezTo>
                  <a:lnTo>
                    <a:pt x="60455" y="16052"/>
                  </a:lnTo>
                  <a:cubicBezTo>
                    <a:pt x="60446" y="16052"/>
                    <a:pt x="60446" y="16052"/>
                    <a:pt x="60436" y="16042"/>
                  </a:cubicBezTo>
                  <a:cubicBezTo>
                    <a:pt x="60436" y="16042"/>
                    <a:pt x="60436" y="16033"/>
                    <a:pt x="60436" y="16033"/>
                  </a:cubicBezTo>
                  <a:close/>
                  <a:moveTo>
                    <a:pt x="12338" y="16084"/>
                  </a:moveTo>
                  <a:cubicBezTo>
                    <a:pt x="12344" y="16084"/>
                    <a:pt x="12346" y="16091"/>
                    <a:pt x="12352" y="16109"/>
                  </a:cubicBezTo>
                  <a:cubicBezTo>
                    <a:pt x="12352" y="16109"/>
                    <a:pt x="12362" y="16099"/>
                    <a:pt x="12371" y="16099"/>
                  </a:cubicBezTo>
                  <a:lnTo>
                    <a:pt x="12409" y="16099"/>
                  </a:lnTo>
                  <a:cubicBezTo>
                    <a:pt x="12428" y="16099"/>
                    <a:pt x="12428" y="16109"/>
                    <a:pt x="12419" y="16118"/>
                  </a:cubicBezTo>
                  <a:cubicBezTo>
                    <a:pt x="12409" y="16128"/>
                    <a:pt x="12400" y="16137"/>
                    <a:pt x="12390" y="16147"/>
                  </a:cubicBezTo>
                  <a:cubicBezTo>
                    <a:pt x="12390" y="16156"/>
                    <a:pt x="12381" y="16156"/>
                    <a:pt x="12371" y="16156"/>
                  </a:cubicBezTo>
                  <a:cubicBezTo>
                    <a:pt x="12362" y="16156"/>
                    <a:pt x="12352" y="16156"/>
                    <a:pt x="12352" y="16137"/>
                  </a:cubicBezTo>
                  <a:cubicBezTo>
                    <a:pt x="12352" y="16137"/>
                    <a:pt x="12352" y="16137"/>
                    <a:pt x="12352" y="16128"/>
                  </a:cubicBezTo>
                  <a:cubicBezTo>
                    <a:pt x="12352" y="16128"/>
                    <a:pt x="12352" y="16118"/>
                    <a:pt x="12343" y="16118"/>
                  </a:cubicBezTo>
                  <a:cubicBezTo>
                    <a:pt x="12343" y="16118"/>
                    <a:pt x="12343" y="16128"/>
                    <a:pt x="12333" y="16128"/>
                  </a:cubicBezTo>
                  <a:cubicBezTo>
                    <a:pt x="12333" y="16128"/>
                    <a:pt x="12333" y="16137"/>
                    <a:pt x="12333" y="16147"/>
                  </a:cubicBezTo>
                  <a:cubicBezTo>
                    <a:pt x="12333" y="16147"/>
                    <a:pt x="12333" y="16156"/>
                    <a:pt x="12324" y="16156"/>
                  </a:cubicBezTo>
                  <a:lnTo>
                    <a:pt x="12314" y="16156"/>
                  </a:lnTo>
                  <a:cubicBezTo>
                    <a:pt x="12305" y="16147"/>
                    <a:pt x="12296" y="16137"/>
                    <a:pt x="12286" y="16128"/>
                  </a:cubicBezTo>
                  <a:lnTo>
                    <a:pt x="12296" y="16128"/>
                  </a:lnTo>
                  <a:cubicBezTo>
                    <a:pt x="12305" y="16118"/>
                    <a:pt x="12305" y="16118"/>
                    <a:pt x="12314" y="16109"/>
                  </a:cubicBezTo>
                  <a:lnTo>
                    <a:pt x="12305" y="16090"/>
                  </a:lnTo>
                  <a:lnTo>
                    <a:pt x="12324" y="16090"/>
                  </a:lnTo>
                  <a:cubicBezTo>
                    <a:pt x="12331" y="16086"/>
                    <a:pt x="12335" y="16084"/>
                    <a:pt x="12338" y="16084"/>
                  </a:cubicBezTo>
                  <a:close/>
                  <a:moveTo>
                    <a:pt x="14321" y="16128"/>
                  </a:moveTo>
                  <a:cubicBezTo>
                    <a:pt x="14340" y="16137"/>
                    <a:pt x="14340" y="16137"/>
                    <a:pt x="14312" y="16156"/>
                  </a:cubicBezTo>
                  <a:cubicBezTo>
                    <a:pt x="14321" y="16147"/>
                    <a:pt x="14321" y="16137"/>
                    <a:pt x="14321" y="16128"/>
                  </a:cubicBezTo>
                  <a:close/>
                  <a:moveTo>
                    <a:pt x="60607" y="16128"/>
                  </a:moveTo>
                  <a:cubicBezTo>
                    <a:pt x="60616" y="16137"/>
                    <a:pt x="60616" y="16147"/>
                    <a:pt x="60597" y="16156"/>
                  </a:cubicBezTo>
                  <a:lnTo>
                    <a:pt x="60597" y="16147"/>
                  </a:lnTo>
                  <a:lnTo>
                    <a:pt x="60607" y="16128"/>
                  </a:lnTo>
                  <a:close/>
                  <a:moveTo>
                    <a:pt x="16574" y="16090"/>
                  </a:moveTo>
                  <a:cubicBezTo>
                    <a:pt x="16574" y="16128"/>
                    <a:pt x="16555" y="16156"/>
                    <a:pt x="16527" y="16166"/>
                  </a:cubicBezTo>
                  <a:cubicBezTo>
                    <a:pt x="16527" y="16166"/>
                    <a:pt x="16527" y="16156"/>
                    <a:pt x="16527" y="16147"/>
                  </a:cubicBezTo>
                  <a:cubicBezTo>
                    <a:pt x="16527" y="16137"/>
                    <a:pt x="16527" y="16128"/>
                    <a:pt x="16517" y="16128"/>
                  </a:cubicBezTo>
                  <a:cubicBezTo>
                    <a:pt x="16508" y="16128"/>
                    <a:pt x="16508" y="16118"/>
                    <a:pt x="16508" y="16109"/>
                  </a:cubicBezTo>
                  <a:cubicBezTo>
                    <a:pt x="16508" y="16109"/>
                    <a:pt x="16517" y="16099"/>
                    <a:pt x="16517" y="16099"/>
                  </a:cubicBezTo>
                  <a:cubicBezTo>
                    <a:pt x="16527" y="16109"/>
                    <a:pt x="16536" y="16109"/>
                    <a:pt x="16545" y="16109"/>
                  </a:cubicBezTo>
                  <a:lnTo>
                    <a:pt x="16545" y="16118"/>
                  </a:lnTo>
                  <a:cubicBezTo>
                    <a:pt x="16555" y="16109"/>
                    <a:pt x="16564" y="16099"/>
                    <a:pt x="16574" y="16090"/>
                  </a:cubicBezTo>
                  <a:close/>
                  <a:moveTo>
                    <a:pt x="59180" y="16126"/>
                  </a:moveTo>
                  <a:cubicBezTo>
                    <a:pt x="59189" y="16126"/>
                    <a:pt x="59199" y="16132"/>
                    <a:pt x="59215" y="16137"/>
                  </a:cubicBezTo>
                  <a:lnTo>
                    <a:pt x="59177" y="16166"/>
                  </a:lnTo>
                  <a:cubicBezTo>
                    <a:pt x="59177" y="16147"/>
                    <a:pt x="59187" y="16137"/>
                    <a:pt x="59159" y="16137"/>
                  </a:cubicBezTo>
                  <a:cubicBezTo>
                    <a:pt x="59167" y="16129"/>
                    <a:pt x="59173" y="16126"/>
                    <a:pt x="59180" y="16126"/>
                  </a:cubicBezTo>
                  <a:close/>
                  <a:moveTo>
                    <a:pt x="59253" y="16128"/>
                  </a:moveTo>
                  <a:cubicBezTo>
                    <a:pt x="59272" y="16128"/>
                    <a:pt x="59282" y="16147"/>
                    <a:pt x="59282" y="16166"/>
                  </a:cubicBezTo>
                  <a:cubicBezTo>
                    <a:pt x="59263" y="16166"/>
                    <a:pt x="59253" y="16147"/>
                    <a:pt x="59253" y="16128"/>
                  </a:cubicBezTo>
                  <a:close/>
                  <a:moveTo>
                    <a:pt x="61544" y="16147"/>
                  </a:moveTo>
                  <a:cubicBezTo>
                    <a:pt x="61553" y="16147"/>
                    <a:pt x="61563" y="16147"/>
                    <a:pt x="61563" y="16156"/>
                  </a:cubicBezTo>
                  <a:cubicBezTo>
                    <a:pt x="61572" y="16156"/>
                    <a:pt x="61572" y="16166"/>
                    <a:pt x="61572" y="16175"/>
                  </a:cubicBezTo>
                  <a:lnTo>
                    <a:pt x="61563" y="16175"/>
                  </a:lnTo>
                  <a:lnTo>
                    <a:pt x="61544" y="16156"/>
                  </a:lnTo>
                  <a:lnTo>
                    <a:pt x="61544" y="16147"/>
                  </a:lnTo>
                  <a:close/>
                  <a:moveTo>
                    <a:pt x="12485" y="16166"/>
                  </a:moveTo>
                  <a:lnTo>
                    <a:pt x="12466" y="16184"/>
                  </a:lnTo>
                  <a:cubicBezTo>
                    <a:pt x="12466" y="16166"/>
                    <a:pt x="12475" y="16166"/>
                    <a:pt x="12485" y="16166"/>
                  </a:cubicBezTo>
                  <a:close/>
                  <a:moveTo>
                    <a:pt x="59187" y="16175"/>
                  </a:moveTo>
                  <a:lnTo>
                    <a:pt x="59215" y="16184"/>
                  </a:lnTo>
                  <a:cubicBezTo>
                    <a:pt x="59196" y="16184"/>
                    <a:pt x="59187" y="16184"/>
                    <a:pt x="59187" y="16175"/>
                  </a:cubicBezTo>
                  <a:close/>
                  <a:moveTo>
                    <a:pt x="14984" y="16166"/>
                  </a:moveTo>
                  <a:cubicBezTo>
                    <a:pt x="14984" y="16175"/>
                    <a:pt x="14984" y="16175"/>
                    <a:pt x="14984" y="16175"/>
                  </a:cubicBezTo>
                  <a:cubicBezTo>
                    <a:pt x="14984" y="16184"/>
                    <a:pt x="14974" y="16194"/>
                    <a:pt x="14974" y="16194"/>
                  </a:cubicBezTo>
                  <a:cubicBezTo>
                    <a:pt x="14974" y="16184"/>
                    <a:pt x="14965" y="16184"/>
                    <a:pt x="14974" y="16175"/>
                  </a:cubicBezTo>
                  <a:cubicBezTo>
                    <a:pt x="14974" y="16175"/>
                    <a:pt x="14974" y="16166"/>
                    <a:pt x="14974" y="16166"/>
                  </a:cubicBezTo>
                  <a:close/>
                  <a:moveTo>
                    <a:pt x="16044" y="16147"/>
                  </a:moveTo>
                  <a:cubicBezTo>
                    <a:pt x="16053" y="16156"/>
                    <a:pt x="16063" y="16166"/>
                    <a:pt x="16063" y="16175"/>
                  </a:cubicBezTo>
                  <a:cubicBezTo>
                    <a:pt x="16063" y="16184"/>
                    <a:pt x="16063" y="16184"/>
                    <a:pt x="16063" y="16184"/>
                  </a:cubicBezTo>
                  <a:cubicBezTo>
                    <a:pt x="16044" y="16194"/>
                    <a:pt x="16015" y="16194"/>
                    <a:pt x="15996" y="16194"/>
                  </a:cubicBezTo>
                  <a:lnTo>
                    <a:pt x="15978" y="16194"/>
                  </a:lnTo>
                  <a:lnTo>
                    <a:pt x="15978" y="16184"/>
                  </a:lnTo>
                  <a:lnTo>
                    <a:pt x="15987" y="16184"/>
                  </a:lnTo>
                  <a:cubicBezTo>
                    <a:pt x="15996" y="16175"/>
                    <a:pt x="16006" y="16166"/>
                    <a:pt x="16015" y="16156"/>
                  </a:cubicBezTo>
                  <a:cubicBezTo>
                    <a:pt x="16025" y="16147"/>
                    <a:pt x="16025" y="16147"/>
                    <a:pt x="16044" y="16147"/>
                  </a:cubicBezTo>
                  <a:close/>
                  <a:moveTo>
                    <a:pt x="58610" y="16166"/>
                  </a:moveTo>
                  <a:cubicBezTo>
                    <a:pt x="58619" y="16166"/>
                    <a:pt x="58619" y="16175"/>
                    <a:pt x="58619" y="16194"/>
                  </a:cubicBezTo>
                  <a:lnTo>
                    <a:pt x="58610" y="16166"/>
                  </a:lnTo>
                  <a:close/>
                  <a:moveTo>
                    <a:pt x="59026" y="16166"/>
                  </a:moveTo>
                  <a:cubicBezTo>
                    <a:pt x="59054" y="16166"/>
                    <a:pt x="59073" y="16166"/>
                    <a:pt x="59092" y="16175"/>
                  </a:cubicBezTo>
                  <a:cubicBezTo>
                    <a:pt x="59102" y="16175"/>
                    <a:pt x="59102" y="16175"/>
                    <a:pt x="59102" y="16184"/>
                  </a:cubicBezTo>
                  <a:cubicBezTo>
                    <a:pt x="59102" y="16184"/>
                    <a:pt x="59092" y="16184"/>
                    <a:pt x="59092" y="16194"/>
                  </a:cubicBezTo>
                  <a:lnTo>
                    <a:pt x="59064" y="16194"/>
                  </a:lnTo>
                  <a:cubicBezTo>
                    <a:pt x="59045" y="16194"/>
                    <a:pt x="59036" y="16194"/>
                    <a:pt x="59026" y="16166"/>
                  </a:cubicBezTo>
                  <a:close/>
                  <a:moveTo>
                    <a:pt x="60578" y="16175"/>
                  </a:moveTo>
                  <a:lnTo>
                    <a:pt x="60578" y="16194"/>
                  </a:lnTo>
                  <a:lnTo>
                    <a:pt x="60569" y="16194"/>
                  </a:lnTo>
                  <a:lnTo>
                    <a:pt x="60578" y="16175"/>
                  </a:lnTo>
                  <a:close/>
                  <a:moveTo>
                    <a:pt x="61506" y="16137"/>
                  </a:moveTo>
                  <a:cubicBezTo>
                    <a:pt x="61525" y="16156"/>
                    <a:pt x="61525" y="16166"/>
                    <a:pt x="61534" y="16184"/>
                  </a:cubicBezTo>
                  <a:cubicBezTo>
                    <a:pt x="61534" y="16184"/>
                    <a:pt x="61525" y="16194"/>
                    <a:pt x="61525" y="16194"/>
                  </a:cubicBezTo>
                  <a:cubicBezTo>
                    <a:pt x="61515" y="16194"/>
                    <a:pt x="61506" y="16184"/>
                    <a:pt x="61506" y="16184"/>
                  </a:cubicBezTo>
                  <a:cubicBezTo>
                    <a:pt x="61497" y="16166"/>
                    <a:pt x="61497" y="16156"/>
                    <a:pt x="61506" y="16137"/>
                  </a:cubicBezTo>
                  <a:close/>
                  <a:moveTo>
                    <a:pt x="14218" y="16095"/>
                  </a:moveTo>
                  <a:cubicBezTo>
                    <a:pt x="14227" y="16095"/>
                    <a:pt x="14239" y="16102"/>
                    <a:pt x="14245" y="16109"/>
                  </a:cubicBezTo>
                  <a:cubicBezTo>
                    <a:pt x="14255" y="16109"/>
                    <a:pt x="14255" y="16128"/>
                    <a:pt x="14245" y="16137"/>
                  </a:cubicBezTo>
                  <a:cubicBezTo>
                    <a:pt x="14226" y="16147"/>
                    <a:pt x="14226" y="16175"/>
                    <a:pt x="14245" y="16194"/>
                  </a:cubicBezTo>
                  <a:cubicBezTo>
                    <a:pt x="14245" y="16194"/>
                    <a:pt x="14245" y="16203"/>
                    <a:pt x="14245" y="16203"/>
                  </a:cubicBezTo>
                  <a:cubicBezTo>
                    <a:pt x="14236" y="16203"/>
                    <a:pt x="14236" y="16203"/>
                    <a:pt x="14226" y="16194"/>
                  </a:cubicBezTo>
                  <a:lnTo>
                    <a:pt x="14217" y="16194"/>
                  </a:lnTo>
                  <a:cubicBezTo>
                    <a:pt x="14198" y="16194"/>
                    <a:pt x="14198" y="16184"/>
                    <a:pt x="14198" y="16175"/>
                  </a:cubicBezTo>
                  <a:cubicBezTo>
                    <a:pt x="14189" y="16156"/>
                    <a:pt x="14189" y="16147"/>
                    <a:pt x="14170" y="16147"/>
                  </a:cubicBezTo>
                  <a:cubicBezTo>
                    <a:pt x="14189" y="16128"/>
                    <a:pt x="14198" y="16118"/>
                    <a:pt x="14208" y="16099"/>
                  </a:cubicBezTo>
                  <a:cubicBezTo>
                    <a:pt x="14210" y="16096"/>
                    <a:pt x="14214" y="16095"/>
                    <a:pt x="14218" y="16095"/>
                  </a:cubicBezTo>
                  <a:close/>
                  <a:moveTo>
                    <a:pt x="16564" y="16175"/>
                  </a:moveTo>
                  <a:cubicBezTo>
                    <a:pt x="16574" y="16175"/>
                    <a:pt x="16574" y="16184"/>
                    <a:pt x="16574" y="16184"/>
                  </a:cubicBezTo>
                  <a:cubicBezTo>
                    <a:pt x="16564" y="16194"/>
                    <a:pt x="16564" y="16194"/>
                    <a:pt x="16555" y="16203"/>
                  </a:cubicBezTo>
                  <a:lnTo>
                    <a:pt x="16536" y="16194"/>
                  </a:lnTo>
                  <a:cubicBezTo>
                    <a:pt x="16536" y="16184"/>
                    <a:pt x="16545" y="16184"/>
                    <a:pt x="16545" y="16175"/>
                  </a:cubicBezTo>
                  <a:close/>
                  <a:moveTo>
                    <a:pt x="60361" y="16175"/>
                  </a:moveTo>
                  <a:lnTo>
                    <a:pt x="60361" y="16175"/>
                  </a:lnTo>
                  <a:cubicBezTo>
                    <a:pt x="60370" y="16184"/>
                    <a:pt x="60361" y="16194"/>
                    <a:pt x="60351" y="16203"/>
                  </a:cubicBezTo>
                  <a:lnTo>
                    <a:pt x="60361" y="16175"/>
                  </a:lnTo>
                  <a:close/>
                  <a:moveTo>
                    <a:pt x="60465" y="16175"/>
                  </a:moveTo>
                  <a:lnTo>
                    <a:pt x="60484" y="16194"/>
                  </a:lnTo>
                  <a:cubicBezTo>
                    <a:pt x="60480" y="16202"/>
                    <a:pt x="60476" y="16205"/>
                    <a:pt x="60472" y="16205"/>
                  </a:cubicBezTo>
                  <a:cubicBezTo>
                    <a:pt x="60468" y="16205"/>
                    <a:pt x="60465" y="16199"/>
                    <a:pt x="60465" y="16194"/>
                  </a:cubicBezTo>
                  <a:cubicBezTo>
                    <a:pt x="60465" y="16184"/>
                    <a:pt x="60465" y="16175"/>
                    <a:pt x="60465" y="16175"/>
                  </a:cubicBezTo>
                  <a:close/>
                  <a:moveTo>
                    <a:pt x="13649" y="16147"/>
                  </a:moveTo>
                  <a:cubicBezTo>
                    <a:pt x="13649" y="16147"/>
                    <a:pt x="13649" y="16147"/>
                    <a:pt x="13649" y="16156"/>
                  </a:cubicBezTo>
                  <a:cubicBezTo>
                    <a:pt x="13640" y="16166"/>
                    <a:pt x="13640" y="16166"/>
                    <a:pt x="13640" y="16166"/>
                  </a:cubicBezTo>
                  <a:cubicBezTo>
                    <a:pt x="13640" y="16175"/>
                    <a:pt x="13640" y="16184"/>
                    <a:pt x="13640" y="16184"/>
                  </a:cubicBezTo>
                  <a:cubicBezTo>
                    <a:pt x="13640" y="16194"/>
                    <a:pt x="13649" y="16203"/>
                    <a:pt x="13640" y="16203"/>
                  </a:cubicBezTo>
                  <a:cubicBezTo>
                    <a:pt x="13640" y="16203"/>
                    <a:pt x="13635" y="16208"/>
                    <a:pt x="13630" y="16208"/>
                  </a:cubicBezTo>
                  <a:cubicBezTo>
                    <a:pt x="13627" y="16208"/>
                    <a:pt x="13624" y="16207"/>
                    <a:pt x="13621" y="16203"/>
                  </a:cubicBezTo>
                  <a:cubicBezTo>
                    <a:pt x="13621" y="16203"/>
                    <a:pt x="13611" y="16203"/>
                    <a:pt x="13611" y="16194"/>
                  </a:cubicBezTo>
                  <a:cubicBezTo>
                    <a:pt x="13602" y="16194"/>
                    <a:pt x="13592" y="16194"/>
                    <a:pt x="13592" y="16213"/>
                  </a:cubicBezTo>
                  <a:cubicBezTo>
                    <a:pt x="13583" y="16194"/>
                    <a:pt x="13583" y="16184"/>
                    <a:pt x="13602" y="16184"/>
                  </a:cubicBezTo>
                  <a:cubicBezTo>
                    <a:pt x="13621" y="16184"/>
                    <a:pt x="13621" y="16184"/>
                    <a:pt x="13621" y="16166"/>
                  </a:cubicBezTo>
                  <a:cubicBezTo>
                    <a:pt x="13630" y="16156"/>
                    <a:pt x="13630" y="16147"/>
                    <a:pt x="13640" y="16147"/>
                  </a:cubicBezTo>
                  <a:close/>
                  <a:moveTo>
                    <a:pt x="13772" y="16184"/>
                  </a:moveTo>
                  <a:cubicBezTo>
                    <a:pt x="13791" y="16184"/>
                    <a:pt x="13791" y="16194"/>
                    <a:pt x="13791" y="16203"/>
                  </a:cubicBezTo>
                  <a:lnTo>
                    <a:pt x="13782" y="16213"/>
                  </a:lnTo>
                  <a:lnTo>
                    <a:pt x="13772" y="16184"/>
                  </a:lnTo>
                  <a:close/>
                  <a:moveTo>
                    <a:pt x="14312" y="16184"/>
                  </a:moveTo>
                  <a:lnTo>
                    <a:pt x="14321" y="16203"/>
                  </a:lnTo>
                  <a:lnTo>
                    <a:pt x="14321" y="16213"/>
                  </a:lnTo>
                  <a:cubicBezTo>
                    <a:pt x="14312" y="16203"/>
                    <a:pt x="14302" y="16194"/>
                    <a:pt x="14312" y="16184"/>
                  </a:cubicBezTo>
                  <a:close/>
                  <a:moveTo>
                    <a:pt x="15713" y="16184"/>
                  </a:moveTo>
                  <a:cubicBezTo>
                    <a:pt x="15713" y="16194"/>
                    <a:pt x="15713" y="16194"/>
                    <a:pt x="15713" y="16194"/>
                  </a:cubicBezTo>
                  <a:cubicBezTo>
                    <a:pt x="15713" y="16203"/>
                    <a:pt x="15703" y="16203"/>
                    <a:pt x="15703" y="16213"/>
                  </a:cubicBezTo>
                  <a:lnTo>
                    <a:pt x="15694" y="16203"/>
                  </a:lnTo>
                  <a:cubicBezTo>
                    <a:pt x="15694" y="16203"/>
                    <a:pt x="15703" y="16194"/>
                    <a:pt x="15703" y="16184"/>
                  </a:cubicBezTo>
                  <a:close/>
                  <a:moveTo>
                    <a:pt x="60417" y="16175"/>
                  </a:moveTo>
                  <a:lnTo>
                    <a:pt x="60408" y="16213"/>
                  </a:lnTo>
                  <a:cubicBezTo>
                    <a:pt x="60399" y="16194"/>
                    <a:pt x="60399" y="16184"/>
                    <a:pt x="60417" y="16175"/>
                  </a:cubicBezTo>
                  <a:close/>
                  <a:moveTo>
                    <a:pt x="60275" y="16213"/>
                  </a:moveTo>
                  <a:cubicBezTo>
                    <a:pt x="60275" y="16213"/>
                    <a:pt x="60275" y="16213"/>
                    <a:pt x="60275" y="16213"/>
                  </a:cubicBezTo>
                  <a:cubicBezTo>
                    <a:pt x="60275" y="16213"/>
                    <a:pt x="60275" y="16213"/>
                    <a:pt x="60275" y="16213"/>
                  </a:cubicBezTo>
                  <a:close/>
                  <a:moveTo>
                    <a:pt x="58818" y="16203"/>
                  </a:moveTo>
                  <a:cubicBezTo>
                    <a:pt x="58827" y="16203"/>
                    <a:pt x="58827" y="16203"/>
                    <a:pt x="58837" y="16213"/>
                  </a:cubicBezTo>
                  <a:cubicBezTo>
                    <a:pt x="58827" y="16222"/>
                    <a:pt x="58827" y="16222"/>
                    <a:pt x="58827" y="16222"/>
                  </a:cubicBezTo>
                  <a:cubicBezTo>
                    <a:pt x="58818" y="16222"/>
                    <a:pt x="58818" y="16213"/>
                    <a:pt x="58808" y="16213"/>
                  </a:cubicBezTo>
                  <a:cubicBezTo>
                    <a:pt x="58808" y="16203"/>
                    <a:pt x="58818" y="16203"/>
                    <a:pt x="58818" y="16203"/>
                  </a:cubicBezTo>
                  <a:close/>
                  <a:moveTo>
                    <a:pt x="60436" y="16194"/>
                  </a:moveTo>
                  <a:cubicBezTo>
                    <a:pt x="60436" y="16213"/>
                    <a:pt x="60436" y="16222"/>
                    <a:pt x="60427" y="16222"/>
                  </a:cubicBezTo>
                  <a:cubicBezTo>
                    <a:pt x="60417" y="16213"/>
                    <a:pt x="60417" y="16203"/>
                    <a:pt x="60436" y="16194"/>
                  </a:cubicBezTo>
                  <a:close/>
                  <a:moveTo>
                    <a:pt x="12428" y="16019"/>
                  </a:moveTo>
                  <a:cubicBezTo>
                    <a:pt x="12433" y="16019"/>
                    <a:pt x="12437" y="16024"/>
                    <a:pt x="12437" y="16024"/>
                  </a:cubicBezTo>
                  <a:cubicBezTo>
                    <a:pt x="12466" y="16042"/>
                    <a:pt x="12494" y="16061"/>
                    <a:pt x="12523" y="16080"/>
                  </a:cubicBezTo>
                  <a:cubicBezTo>
                    <a:pt x="12561" y="16109"/>
                    <a:pt x="12589" y="16137"/>
                    <a:pt x="12617" y="16184"/>
                  </a:cubicBezTo>
                  <a:cubicBezTo>
                    <a:pt x="12627" y="16184"/>
                    <a:pt x="12627" y="16184"/>
                    <a:pt x="12627" y="16194"/>
                  </a:cubicBezTo>
                  <a:lnTo>
                    <a:pt x="12636" y="16184"/>
                  </a:lnTo>
                  <a:lnTo>
                    <a:pt x="12598" y="16147"/>
                  </a:lnTo>
                  <a:lnTo>
                    <a:pt x="12598" y="16137"/>
                  </a:lnTo>
                  <a:cubicBezTo>
                    <a:pt x="12608" y="16147"/>
                    <a:pt x="12617" y="16147"/>
                    <a:pt x="12627" y="16156"/>
                  </a:cubicBezTo>
                  <a:cubicBezTo>
                    <a:pt x="12627" y="16156"/>
                    <a:pt x="12636" y="16166"/>
                    <a:pt x="12646" y="16166"/>
                  </a:cubicBezTo>
                  <a:cubicBezTo>
                    <a:pt x="12655" y="16166"/>
                    <a:pt x="12655" y="16175"/>
                    <a:pt x="12646" y="16184"/>
                  </a:cubicBezTo>
                  <a:lnTo>
                    <a:pt x="12646" y="16194"/>
                  </a:lnTo>
                  <a:lnTo>
                    <a:pt x="12665" y="16184"/>
                  </a:lnTo>
                  <a:lnTo>
                    <a:pt x="12665" y="16175"/>
                  </a:lnTo>
                  <a:cubicBezTo>
                    <a:pt x="12674" y="16184"/>
                    <a:pt x="12674" y="16194"/>
                    <a:pt x="12684" y="16194"/>
                  </a:cubicBezTo>
                  <a:cubicBezTo>
                    <a:pt x="12684" y="16203"/>
                    <a:pt x="12684" y="16203"/>
                    <a:pt x="12684" y="16203"/>
                  </a:cubicBezTo>
                  <a:cubicBezTo>
                    <a:pt x="12674" y="16213"/>
                    <a:pt x="12674" y="16213"/>
                    <a:pt x="12665" y="16222"/>
                  </a:cubicBezTo>
                  <a:cubicBezTo>
                    <a:pt x="12665" y="16232"/>
                    <a:pt x="12655" y="16232"/>
                    <a:pt x="12655" y="16232"/>
                  </a:cubicBezTo>
                  <a:cubicBezTo>
                    <a:pt x="12646" y="16222"/>
                    <a:pt x="12636" y="16222"/>
                    <a:pt x="12636" y="16222"/>
                  </a:cubicBezTo>
                  <a:cubicBezTo>
                    <a:pt x="12632" y="16218"/>
                    <a:pt x="12629" y="16215"/>
                    <a:pt x="12627" y="16215"/>
                  </a:cubicBezTo>
                  <a:cubicBezTo>
                    <a:pt x="12624" y="16215"/>
                    <a:pt x="12622" y="16218"/>
                    <a:pt x="12617" y="16222"/>
                  </a:cubicBezTo>
                  <a:lnTo>
                    <a:pt x="12608" y="16222"/>
                  </a:lnTo>
                  <a:cubicBezTo>
                    <a:pt x="12589" y="16213"/>
                    <a:pt x="12570" y="16213"/>
                    <a:pt x="12570" y="16184"/>
                  </a:cubicBezTo>
                  <a:cubicBezTo>
                    <a:pt x="12570" y="16166"/>
                    <a:pt x="12561" y="16156"/>
                    <a:pt x="12551" y="16156"/>
                  </a:cubicBezTo>
                  <a:cubicBezTo>
                    <a:pt x="12532" y="16147"/>
                    <a:pt x="12523" y="16147"/>
                    <a:pt x="12504" y="16147"/>
                  </a:cubicBezTo>
                  <a:lnTo>
                    <a:pt x="12523" y="16128"/>
                  </a:lnTo>
                  <a:cubicBezTo>
                    <a:pt x="12504" y="16128"/>
                    <a:pt x="12504" y="16109"/>
                    <a:pt x="12504" y="16099"/>
                  </a:cubicBezTo>
                  <a:cubicBezTo>
                    <a:pt x="12504" y="16090"/>
                    <a:pt x="12504" y="16080"/>
                    <a:pt x="12485" y="16071"/>
                  </a:cubicBezTo>
                  <a:lnTo>
                    <a:pt x="12485" y="16071"/>
                  </a:lnTo>
                  <a:cubicBezTo>
                    <a:pt x="12485" y="16080"/>
                    <a:pt x="12494" y="16099"/>
                    <a:pt x="12485" y="16109"/>
                  </a:cubicBezTo>
                  <a:cubicBezTo>
                    <a:pt x="12485" y="16109"/>
                    <a:pt x="12485" y="16118"/>
                    <a:pt x="12485" y="16118"/>
                  </a:cubicBezTo>
                  <a:cubicBezTo>
                    <a:pt x="12485" y="16128"/>
                    <a:pt x="12475" y="16128"/>
                    <a:pt x="12475" y="16128"/>
                  </a:cubicBezTo>
                  <a:cubicBezTo>
                    <a:pt x="12466" y="16128"/>
                    <a:pt x="12466" y="16128"/>
                    <a:pt x="12466" y="16118"/>
                  </a:cubicBezTo>
                  <a:cubicBezTo>
                    <a:pt x="12466" y="16118"/>
                    <a:pt x="12466" y="16109"/>
                    <a:pt x="12466" y="16109"/>
                  </a:cubicBezTo>
                  <a:cubicBezTo>
                    <a:pt x="12466" y="16109"/>
                    <a:pt x="12466" y="16099"/>
                    <a:pt x="12466" y="16099"/>
                  </a:cubicBezTo>
                  <a:cubicBezTo>
                    <a:pt x="12456" y="16099"/>
                    <a:pt x="12447" y="16099"/>
                    <a:pt x="12447" y="16090"/>
                  </a:cubicBezTo>
                  <a:cubicBezTo>
                    <a:pt x="12447" y="16071"/>
                    <a:pt x="12437" y="16061"/>
                    <a:pt x="12428" y="16052"/>
                  </a:cubicBezTo>
                  <a:cubicBezTo>
                    <a:pt x="12419" y="16042"/>
                    <a:pt x="12419" y="16033"/>
                    <a:pt x="12419" y="16024"/>
                  </a:cubicBezTo>
                  <a:cubicBezTo>
                    <a:pt x="12422" y="16020"/>
                    <a:pt x="12425" y="16019"/>
                    <a:pt x="12428" y="16019"/>
                  </a:cubicBezTo>
                  <a:close/>
                  <a:moveTo>
                    <a:pt x="14454" y="16213"/>
                  </a:moveTo>
                  <a:cubicBezTo>
                    <a:pt x="14454" y="16213"/>
                    <a:pt x="14454" y="16222"/>
                    <a:pt x="14463" y="16222"/>
                  </a:cubicBezTo>
                  <a:lnTo>
                    <a:pt x="14444" y="16232"/>
                  </a:lnTo>
                  <a:cubicBezTo>
                    <a:pt x="14444" y="16222"/>
                    <a:pt x="14444" y="16213"/>
                    <a:pt x="14454" y="16213"/>
                  </a:cubicBezTo>
                  <a:close/>
                  <a:moveTo>
                    <a:pt x="61402" y="16213"/>
                  </a:moveTo>
                  <a:lnTo>
                    <a:pt x="61402" y="16222"/>
                  </a:lnTo>
                  <a:lnTo>
                    <a:pt x="61383" y="16232"/>
                  </a:lnTo>
                  <a:lnTo>
                    <a:pt x="61373" y="16232"/>
                  </a:lnTo>
                  <a:lnTo>
                    <a:pt x="61402" y="16213"/>
                  </a:lnTo>
                  <a:close/>
                  <a:moveTo>
                    <a:pt x="13706" y="16222"/>
                  </a:moveTo>
                  <a:lnTo>
                    <a:pt x="13706" y="16232"/>
                  </a:lnTo>
                  <a:lnTo>
                    <a:pt x="13687" y="16241"/>
                  </a:lnTo>
                  <a:lnTo>
                    <a:pt x="13687" y="16232"/>
                  </a:lnTo>
                  <a:lnTo>
                    <a:pt x="13706" y="16222"/>
                  </a:lnTo>
                  <a:close/>
                  <a:moveTo>
                    <a:pt x="14529" y="16203"/>
                  </a:moveTo>
                  <a:cubicBezTo>
                    <a:pt x="14539" y="16213"/>
                    <a:pt x="14548" y="16222"/>
                    <a:pt x="14558" y="16232"/>
                  </a:cubicBezTo>
                  <a:lnTo>
                    <a:pt x="14558" y="16241"/>
                  </a:lnTo>
                  <a:cubicBezTo>
                    <a:pt x="14539" y="16232"/>
                    <a:pt x="14529" y="16222"/>
                    <a:pt x="14520" y="16222"/>
                  </a:cubicBezTo>
                  <a:cubicBezTo>
                    <a:pt x="14520" y="16222"/>
                    <a:pt x="14520" y="16213"/>
                    <a:pt x="14520" y="16213"/>
                  </a:cubicBezTo>
                  <a:cubicBezTo>
                    <a:pt x="14520" y="16213"/>
                    <a:pt x="14529" y="16203"/>
                    <a:pt x="14529" y="16203"/>
                  </a:cubicBezTo>
                  <a:close/>
                  <a:moveTo>
                    <a:pt x="15968" y="16222"/>
                  </a:moveTo>
                  <a:cubicBezTo>
                    <a:pt x="15978" y="16222"/>
                    <a:pt x="15978" y="16232"/>
                    <a:pt x="15978" y="16232"/>
                  </a:cubicBezTo>
                  <a:cubicBezTo>
                    <a:pt x="15978" y="16232"/>
                    <a:pt x="15978" y="16241"/>
                    <a:pt x="15978" y="16241"/>
                  </a:cubicBezTo>
                  <a:lnTo>
                    <a:pt x="15968" y="16241"/>
                  </a:lnTo>
                  <a:lnTo>
                    <a:pt x="15968" y="16222"/>
                  </a:lnTo>
                  <a:close/>
                  <a:moveTo>
                    <a:pt x="59717" y="16222"/>
                  </a:moveTo>
                  <a:cubicBezTo>
                    <a:pt x="59717" y="16222"/>
                    <a:pt x="59726" y="16222"/>
                    <a:pt x="59726" y="16232"/>
                  </a:cubicBezTo>
                  <a:cubicBezTo>
                    <a:pt x="59726" y="16232"/>
                    <a:pt x="59717" y="16241"/>
                    <a:pt x="59717" y="16241"/>
                  </a:cubicBezTo>
                  <a:cubicBezTo>
                    <a:pt x="59708" y="16241"/>
                    <a:pt x="59708" y="16232"/>
                    <a:pt x="59708" y="16232"/>
                  </a:cubicBezTo>
                  <a:cubicBezTo>
                    <a:pt x="59708" y="16222"/>
                    <a:pt x="59708" y="16222"/>
                    <a:pt x="59717" y="16222"/>
                  </a:cubicBezTo>
                  <a:close/>
                  <a:moveTo>
                    <a:pt x="61544" y="16203"/>
                  </a:moveTo>
                  <a:cubicBezTo>
                    <a:pt x="61553" y="16213"/>
                    <a:pt x="61553" y="16222"/>
                    <a:pt x="61553" y="16232"/>
                  </a:cubicBezTo>
                  <a:cubicBezTo>
                    <a:pt x="61553" y="16241"/>
                    <a:pt x="61553" y="16241"/>
                    <a:pt x="61544" y="16241"/>
                  </a:cubicBezTo>
                  <a:cubicBezTo>
                    <a:pt x="61544" y="16244"/>
                    <a:pt x="61543" y="16245"/>
                    <a:pt x="61541" y="16245"/>
                  </a:cubicBezTo>
                  <a:cubicBezTo>
                    <a:pt x="61539" y="16245"/>
                    <a:pt x="61534" y="16241"/>
                    <a:pt x="61534" y="16241"/>
                  </a:cubicBezTo>
                  <a:cubicBezTo>
                    <a:pt x="61534" y="16241"/>
                    <a:pt x="61534" y="16232"/>
                    <a:pt x="61534" y="16232"/>
                  </a:cubicBezTo>
                  <a:cubicBezTo>
                    <a:pt x="61534" y="16222"/>
                    <a:pt x="61544" y="16213"/>
                    <a:pt x="61544" y="16203"/>
                  </a:cubicBezTo>
                  <a:close/>
                  <a:moveTo>
                    <a:pt x="58714" y="16241"/>
                  </a:moveTo>
                  <a:cubicBezTo>
                    <a:pt x="58709" y="16246"/>
                    <a:pt x="58707" y="16248"/>
                    <a:pt x="58703" y="16248"/>
                  </a:cubicBezTo>
                  <a:cubicBezTo>
                    <a:pt x="58699" y="16248"/>
                    <a:pt x="58695" y="16246"/>
                    <a:pt x="58685" y="16241"/>
                  </a:cubicBezTo>
                  <a:close/>
                  <a:moveTo>
                    <a:pt x="14264" y="16232"/>
                  </a:moveTo>
                  <a:cubicBezTo>
                    <a:pt x="14264" y="16232"/>
                    <a:pt x="14264" y="16241"/>
                    <a:pt x="14264" y="16241"/>
                  </a:cubicBezTo>
                  <a:cubicBezTo>
                    <a:pt x="14264" y="16241"/>
                    <a:pt x="14255" y="16251"/>
                    <a:pt x="14255" y="16251"/>
                  </a:cubicBezTo>
                  <a:cubicBezTo>
                    <a:pt x="14255" y="16251"/>
                    <a:pt x="14255" y="16241"/>
                    <a:pt x="14255" y="16241"/>
                  </a:cubicBezTo>
                  <a:cubicBezTo>
                    <a:pt x="14255" y="16241"/>
                    <a:pt x="14255" y="16232"/>
                    <a:pt x="14264" y="16232"/>
                  </a:cubicBezTo>
                  <a:close/>
                  <a:moveTo>
                    <a:pt x="58799" y="16222"/>
                  </a:moveTo>
                  <a:lnTo>
                    <a:pt x="58827" y="16241"/>
                  </a:lnTo>
                  <a:lnTo>
                    <a:pt x="58818" y="16251"/>
                  </a:lnTo>
                  <a:lnTo>
                    <a:pt x="58799" y="16232"/>
                  </a:lnTo>
                  <a:lnTo>
                    <a:pt x="58799" y="16222"/>
                  </a:lnTo>
                  <a:close/>
                  <a:moveTo>
                    <a:pt x="60380" y="16232"/>
                  </a:moveTo>
                  <a:cubicBezTo>
                    <a:pt x="60389" y="16232"/>
                    <a:pt x="60389" y="16241"/>
                    <a:pt x="60399" y="16241"/>
                  </a:cubicBezTo>
                  <a:lnTo>
                    <a:pt x="60399" y="16251"/>
                  </a:lnTo>
                  <a:lnTo>
                    <a:pt x="60370" y="16241"/>
                  </a:lnTo>
                  <a:lnTo>
                    <a:pt x="60380" y="16232"/>
                  </a:lnTo>
                  <a:close/>
                  <a:moveTo>
                    <a:pt x="61421" y="16232"/>
                  </a:moveTo>
                  <a:cubicBezTo>
                    <a:pt x="61421" y="16241"/>
                    <a:pt x="61421" y="16251"/>
                    <a:pt x="61411" y="16251"/>
                  </a:cubicBezTo>
                  <a:cubicBezTo>
                    <a:pt x="61402" y="16251"/>
                    <a:pt x="61402" y="16241"/>
                    <a:pt x="61402" y="16241"/>
                  </a:cubicBezTo>
                  <a:cubicBezTo>
                    <a:pt x="61411" y="16241"/>
                    <a:pt x="61411" y="16232"/>
                    <a:pt x="61421" y="16232"/>
                  </a:cubicBezTo>
                  <a:close/>
                  <a:moveTo>
                    <a:pt x="17170" y="16251"/>
                  </a:moveTo>
                  <a:lnTo>
                    <a:pt x="17170" y="16251"/>
                  </a:lnTo>
                  <a:cubicBezTo>
                    <a:pt x="17170" y="16251"/>
                    <a:pt x="17170" y="16251"/>
                    <a:pt x="17170" y="16251"/>
                  </a:cubicBezTo>
                  <a:close/>
                  <a:moveTo>
                    <a:pt x="14605" y="16241"/>
                  </a:moveTo>
                  <a:cubicBezTo>
                    <a:pt x="14615" y="16251"/>
                    <a:pt x="14615" y="16251"/>
                    <a:pt x="14615" y="16260"/>
                  </a:cubicBezTo>
                  <a:lnTo>
                    <a:pt x="14596" y="16260"/>
                  </a:lnTo>
                  <a:cubicBezTo>
                    <a:pt x="14605" y="16251"/>
                    <a:pt x="14605" y="16251"/>
                    <a:pt x="14605" y="16241"/>
                  </a:cubicBezTo>
                  <a:close/>
                  <a:moveTo>
                    <a:pt x="14865" y="16192"/>
                  </a:moveTo>
                  <a:cubicBezTo>
                    <a:pt x="14870" y="16192"/>
                    <a:pt x="14875" y="16194"/>
                    <a:pt x="14880" y="16203"/>
                  </a:cubicBezTo>
                  <a:cubicBezTo>
                    <a:pt x="14880" y="16213"/>
                    <a:pt x="14880" y="16213"/>
                    <a:pt x="14880" y="16213"/>
                  </a:cubicBezTo>
                  <a:cubicBezTo>
                    <a:pt x="14889" y="16222"/>
                    <a:pt x="14898" y="16241"/>
                    <a:pt x="14889" y="16251"/>
                  </a:cubicBezTo>
                  <a:cubicBezTo>
                    <a:pt x="14880" y="16251"/>
                    <a:pt x="14870" y="16260"/>
                    <a:pt x="14851" y="16260"/>
                  </a:cubicBezTo>
                  <a:cubicBezTo>
                    <a:pt x="14851" y="16260"/>
                    <a:pt x="14851" y="16260"/>
                    <a:pt x="14842" y="16251"/>
                  </a:cubicBezTo>
                  <a:cubicBezTo>
                    <a:pt x="14851" y="16241"/>
                    <a:pt x="14870" y="16251"/>
                    <a:pt x="14870" y="16232"/>
                  </a:cubicBezTo>
                  <a:cubicBezTo>
                    <a:pt x="14861" y="16213"/>
                    <a:pt x="14861" y="16203"/>
                    <a:pt x="14851" y="16194"/>
                  </a:cubicBezTo>
                  <a:cubicBezTo>
                    <a:pt x="14856" y="16194"/>
                    <a:pt x="14861" y="16192"/>
                    <a:pt x="14865" y="16192"/>
                  </a:cubicBezTo>
                  <a:close/>
                  <a:moveTo>
                    <a:pt x="16420" y="16169"/>
                  </a:moveTo>
                  <a:cubicBezTo>
                    <a:pt x="16424" y="16169"/>
                    <a:pt x="16428" y="16171"/>
                    <a:pt x="16432" y="16175"/>
                  </a:cubicBezTo>
                  <a:cubicBezTo>
                    <a:pt x="16441" y="16184"/>
                    <a:pt x="16451" y="16194"/>
                    <a:pt x="16451" y="16194"/>
                  </a:cubicBezTo>
                  <a:cubicBezTo>
                    <a:pt x="16451" y="16203"/>
                    <a:pt x="16451" y="16203"/>
                    <a:pt x="16451" y="16213"/>
                  </a:cubicBezTo>
                  <a:cubicBezTo>
                    <a:pt x="16451" y="16232"/>
                    <a:pt x="16432" y="16251"/>
                    <a:pt x="16413" y="16260"/>
                  </a:cubicBezTo>
                  <a:cubicBezTo>
                    <a:pt x="16403" y="16260"/>
                    <a:pt x="16403" y="16251"/>
                    <a:pt x="16403" y="16251"/>
                  </a:cubicBezTo>
                  <a:cubicBezTo>
                    <a:pt x="16403" y="16241"/>
                    <a:pt x="16394" y="16232"/>
                    <a:pt x="16403" y="16232"/>
                  </a:cubicBezTo>
                  <a:lnTo>
                    <a:pt x="16394" y="16232"/>
                  </a:lnTo>
                  <a:cubicBezTo>
                    <a:pt x="16403" y="16213"/>
                    <a:pt x="16403" y="16203"/>
                    <a:pt x="16403" y="16184"/>
                  </a:cubicBezTo>
                  <a:cubicBezTo>
                    <a:pt x="16409" y="16173"/>
                    <a:pt x="16415" y="16169"/>
                    <a:pt x="16420" y="16169"/>
                  </a:cubicBezTo>
                  <a:close/>
                  <a:moveTo>
                    <a:pt x="61483" y="16177"/>
                  </a:moveTo>
                  <a:cubicBezTo>
                    <a:pt x="61487" y="16177"/>
                    <a:pt x="61492" y="16180"/>
                    <a:pt x="61497" y="16184"/>
                  </a:cubicBezTo>
                  <a:cubicBezTo>
                    <a:pt x="61497" y="16194"/>
                    <a:pt x="61497" y="16203"/>
                    <a:pt x="61497" y="16213"/>
                  </a:cubicBezTo>
                  <a:cubicBezTo>
                    <a:pt x="61497" y="16222"/>
                    <a:pt x="61487" y="16232"/>
                    <a:pt x="61497" y="16241"/>
                  </a:cubicBezTo>
                  <a:cubicBezTo>
                    <a:pt x="61497" y="16241"/>
                    <a:pt x="61497" y="16251"/>
                    <a:pt x="61497" y="16251"/>
                  </a:cubicBezTo>
                  <a:cubicBezTo>
                    <a:pt x="61487" y="16251"/>
                    <a:pt x="61487" y="16260"/>
                    <a:pt x="61478" y="16260"/>
                  </a:cubicBezTo>
                  <a:cubicBezTo>
                    <a:pt x="61468" y="16260"/>
                    <a:pt x="61440" y="16232"/>
                    <a:pt x="61440" y="16213"/>
                  </a:cubicBezTo>
                  <a:lnTo>
                    <a:pt x="61440" y="16213"/>
                  </a:lnTo>
                  <a:lnTo>
                    <a:pt x="61468" y="16222"/>
                  </a:lnTo>
                  <a:cubicBezTo>
                    <a:pt x="61468" y="16213"/>
                    <a:pt x="61468" y="16203"/>
                    <a:pt x="61478" y="16184"/>
                  </a:cubicBezTo>
                  <a:cubicBezTo>
                    <a:pt x="61478" y="16180"/>
                    <a:pt x="61480" y="16177"/>
                    <a:pt x="61483" y="16177"/>
                  </a:cubicBezTo>
                  <a:close/>
                  <a:moveTo>
                    <a:pt x="14435" y="16251"/>
                  </a:moveTo>
                  <a:lnTo>
                    <a:pt x="14435" y="16260"/>
                  </a:lnTo>
                  <a:cubicBezTo>
                    <a:pt x="14425" y="16260"/>
                    <a:pt x="14425" y="16260"/>
                    <a:pt x="14416" y="16270"/>
                  </a:cubicBezTo>
                  <a:lnTo>
                    <a:pt x="14416" y="16260"/>
                  </a:lnTo>
                  <a:cubicBezTo>
                    <a:pt x="14425" y="16260"/>
                    <a:pt x="14425" y="16260"/>
                    <a:pt x="14435" y="16251"/>
                  </a:cubicBezTo>
                  <a:close/>
                  <a:moveTo>
                    <a:pt x="16157" y="16251"/>
                  </a:moveTo>
                  <a:lnTo>
                    <a:pt x="16176" y="16270"/>
                  </a:lnTo>
                  <a:cubicBezTo>
                    <a:pt x="16157" y="16270"/>
                    <a:pt x="16157" y="16270"/>
                    <a:pt x="16157" y="16251"/>
                  </a:cubicBezTo>
                  <a:close/>
                  <a:moveTo>
                    <a:pt x="59282" y="16251"/>
                  </a:moveTo>
                  <a:cubicBezTo>
                    <a:pt x="59272" y="16260"/>
                    <a:pt x="59263" y="16270"/>
                    <a:pt x="59253" y="16270"/>
                  </a:cubicBezTo>
                  <a:lnTo>
                    <a:pt x="59282" y="16251"/>
                  </a:lnTo>
                  <a:close/>
                  <a:moveTo>
                    <a:pt x="61364" y="16137"/>
                  </a:moveTo>
                  <a:cubicBezTo>
                    <a:pt x="61383" y="16137"/>
                    <a:pt x="61402" y="16156"/>
                    <a:pt x="61392" y="16175"/>
                  </a:cubicBezTo>
                  <a:cubicBezTo>
                    <a:pt x="61392" y="16166"/>
                    <a:pt x="61383" y="16166"/>
                    <a:pt x="61383" y="16156"/>
                  </a:cubicBezTo>
                  <a:cubicBezTo>
                    <a:pt x="61378" y="16147"/>
                    <a:pt x="61373" y="16142"/>
                    <a:pt x="61370" y="16142"/>
                  </a:cubicBezTo>
                  <a:cubicBezTo>
                    <a:pt x="61366" y="16142"/>
                    <a:pt x="61364" y="16147"/>
                    <a:pt x="61364" y="16156"/>
                  </a:cubicBezTo>
                  <a:lnTo>
                    <a:pt x="61355" y="16156"/>
                  </a:lnTo>
                  <a:cubicBezTo>
                    <a:pt x="61345" y="16156"/>
                    <a:pt x="61345" y="16156"/>
                    <a:pt x="61345" y="16166"/>
                  </a:cubicBezTo>
                  <a:cubicBezTo>
                    <a:pt x="61345" y="16166"/>
                    <a:pt x="61345" y="16166"/>
                    <a:pt x="61345" y="16175"/>
                  </a:cubicBezTo>
                  <a:cubicBezTo>
                    <a:pt x="61355" y="16184"/>
                    <a:pt x="61364" y="16184"/>
                    <a:pt x="61355" y="16194"/>
                  </a:cubicBezTo>
                  <a:cubicBezTo>
                    <a:pt x="61355" y="16203"/>
                    <a:pt x="61345" y="16213"/>
                    <a:pt x="61326" y="16222"/>
                  </a:cubicBezTo>
                  <a:cubicBezTo>
                    <a:pt x="61326" y="16222"/>
                    <a:pt x="61326" y="16213"/>
                    <a:pt x="61326" y="16213"/>
                  </a:cubicBezTo>
                  <a:cubicBezTo>
                    <a:pt x="61317" y="16213"/>
                    <a:pt x="61317" y="16203"/>
                    <a:pt x="61307" y="16203"/>
                  </a:cubicBezTo>
                  <a:cubicBezTo>
                    <a:pt x="61307" y="16222"/>
                    <a:pt x="61307" y="16232"/>
                    <a:pt x="61288" y="16241"/>
                  </a:cubicBezTo>
                  <a:cubicBezTo>
                    <a:pt x="61275" y="16248"/>
                    <a:pt x="61261" y="16255"/>
                    <a:pt x="61248" y="16255"/>
                  </a:cubicBezTo>
                  <a:cubicBezTo>
                    <a:pt x="61243" y="16255"/>
                    <a:pt x="61237" y="16253"/>
                    <a:pt x="61231" y="16251"/>
                  </a:cubicBezTo>
                  <a:lnTo>
                    <a:pt x="61222" y="16251"/>
                  </a:lnTo>
                  <a:cubicBezTo>
                    <a:pt x="61222" y="16257"/>
                    <a:pt x="61217" y="16264"/>
                    <a:pt x="61211" y="16264"/>
                  </a:cubicBezTo>
                  <a:cubicBezTo>
                    <a:pt x="61209" y="16264"/>
                    <a:pt x="61206" y="16263"/>
                    <a:pt x="61203" y="16260"/>
                  </a:cubicBezTo>
                  <a:cubicBezTo>
                    <a:pt x="61203" y="16260"/>
                    <a:pt x="61194" y="16270"/>
                    <a:pt x="61194" y="16270"/>
                  </a:cubicBezTo>
                  <a:lnTo>
                    <a:pt x="61175" y="16270"/>
                  </a:lnTo>
                  <a:lnTo>
                    <a:pt x="61213" y="16251"/>
                  </a:lnTo>
                  <a:cubicBezTo>
                    <a:pt x="61203" y="16241"/>
                    <a:pt x="61194" y="16232"/>
                    <a:pt x="61194" y="16222"/>
                  </a:cubicBezTo>
                  <a:cubicBezTo>
                    <a:pt x="61194" y="16213"/>
                    <a:pt x="61194" y="16213"/>
                    <a:pt x="61203" y="16203"/>
                  </a:cubicBezTo>
                  <a:cubicBezTo>
                    <a:pt x="61203" y="16213"/>
                    <a:pt x="61203" y="16213"/>
                    <a:pt x="61213" y="16213"/>
                  </a:cubicBezTo>
                  <a:cubicBezTo>
                    <a:pt x="61213" y="16213"/>
                    <a:pt x="61213" y="16222"/>
                    <a:pt x="61213" y="16222"/>
                  </a:cubicBezTo>
                  <a:cubicBezTo>
                    <a:pt x="61222" y="16213"/>
                    <a:pt x="61231" y="16213"/>
                    <a:pt x="61222" y="16203"/>
                  </a:cubicBezTo>
                  <a:cubicBezTo>
                    <a:pt x="61222" y="16194"/>
                    <a:pt x="61213" y="16194"/>
                    <a:pt x="61213" y="16184"/>
                  </a:cubicBezTo>
                  <a:cubicBezTo>
                    <a:pt x="61213" y="16175"/>
                    <a:pt x="61203" y="16175"/>
                    <a:pt x="61203" y="16166"/>
                  </a:cubicBezTo>
                  <a:cubicBezTo>
                    <a:pt x="61203" y="16156"/>
                    <a:pt x="61213" y="16156"/>
                    <a:pt x="61222" y="16156"/>
                  </a:cubicBezTo>
                  <a:cubicBezTo>
                    <a:pt x="61231" y="16156"/>
                    <a:pt x="61231" y="16166"/>
                    <a:pt x="61231" y="16175"/>
                  </a:cubicBezTo>
                  <a:cubicBezTo>
                    <a:pt x="61241" y="16184"/>
                    <a:pt x="61231" y="16184"/>
                    <a:pt x="61231" y="16184"/>
                  </a:cubicBezTo>
                  <a:cubicBezTo>
                    <a:pt x="61250" y="16203"/>
                    <a:pt x="61241" y="16222"/>
                    <a:pt x="61222" y="16232"/>
                  </a:cubicBezTo>
                  <a:cubicBezTo>
                    <a:pt x="61222" y="16232"/>
                    <a:pt x="61222" y="16241"/>
                    <a:pt x="61222" y="16241"/>
                  </a:cubicBezTo>
                  <a:cubicBezTo>
                    <a:pt x="61225" y="16244"/>
                    <a:pt x="61229" y="16245"/>
                    <a:pt x="61234" y="16245"/>
                  </a:cubicBezTo>
                  <a:cubicBezTo>
                    <a:pt x="61244" y="16245"/>
                    <a:pt x="61257" y="16241"/>
                    <a:pt x="61269" y="16241"/>
                  </a:cubicBezTo>
                  <a:cubicBezTo>
                    <a:pt x="61279" y="16241"/>
                    <a:pt x="61279" y="16232"/>
                    <a:pt x="61279" y="16222"/>
                  </a:cubicBezTo>
                  <a:cubicBezTo>
                    <a:pt x="61279" y="16203"/>
                    <a:pt x="61288" y="16184"/>
                    <a:pt x="61307" y="16175"/>
                  </a:cubicBezTo>
                  <a:cubicBezTo>
                    <a:pt x="61307" y="16166"/>
                    <a:pt x="61307" y="16166"/>
                    <a:pt x="61317" y="16156"/>
                  </a:cubicBezTo>
                  <a:cubicBezTo>
                    <a:pt x="61317" y="16156"/>
                    <a:pt x="61326" y="16156"/>
                    <a:pt x="61326" y="16147"/>
                  </a:cubicBezTo>
                  <a:cubicBezTo>
                    <a:pt x="61326" y="16137"/>
                    <a:pt x="61326" y="16137"/>
                    <a:pt x="61336" y="16137"/>
                  </a:cubicBezTo>
                  <a:close/>
                  <a:moveTo>
                    <a:pt x="58837" y="16260"/>
                  </a:moveTo>
                  <a:lnTo>
                    <a:pt x="58865" y="16270"/>
                  </a:lnTo>
                  <a:lnTo>
                    <a:pt x="58865" y="16279"/>
                  </a:lnTo>
                  <a:lnTo>
                    <a:pt x="58846" y="16279"/>
                  </a:lnTo>
                  <a:cubicBezTo>
                    <a:pt x="58846" y="16279"/>
                    <a:pt x="58846" y="16270"/>
                    <a:pt x="58837" y="16260"/>
                  </a:cubicBezTo>
                  <a:close/>
                  <a:moveTo>
                    <a:pt x="59215" y="16222"/>
                  </a:moveTo>
                  <a:cubicBezTo>
                    <a:pt x="59225" y="16222"/>
                    <a:pt x="59234" y="16232"/>
                    <a:pt x="59234" y="16241"/>
                  </a:cubicBezTo>
                  <a:cubicBezTo>
                    <a:pt x="59244" y="16241"/>
                    <a:pt x="59244" y="16251"/>
                    <a:pt x="59234" y="16251"/>
                  </a:cubicBezTo>
                  <a:cubicBezTo>
                    <a:pt x="59234" y="16255"/>
                    <a:pt x="59232" y="16258"/>
                    <a:pt x="59230" y="16258"/>
                  </a:cubicBezTo>
                  <a:cubicBezTo>
                    <a:pt x="59227" y="16258"/>
                    <a:pt x="59225" y="16255"/>
                    <a:pt x="59225" y="16251"/>
                  </a:cubicBezTo>
                  <a:cubicBezTo>
                    <a:pt x="59215" y="16251"/>
                    <a:pt x="59206" y="16251"/>
                    <a:pt x="59196" y="16241"/>
                  </a:cubicBezTo>
                  <a:lnTo>
                    <a:pt x="59196" y="16241"/>
                  </a:lnTo>
                  <a:cubicBezTo>
                    <a:pt x="59196" y="16251"/>
                    <a:pt x="59206" y="16260"/>
                    <a:pt x="59215" y="16260"/>
                  </a:cubicBezTo>
                  <a:cubicBezTo>
                    <a:pt x="59215" y="16260"/>
                    <a:pt x="59225" y="16270"/>
                    <a:pt x="59234" y="16270"/>
                  </a:cubicBezTo>
                  <a:lnTo>
                    <a:pt x="59196" y="16279"/>
                  </a:lnTo>
                  <a:cubicBezTo>
                    <a:pt x="59196" y="16270"/>
                    <a:pt x="59187" y="16260"/>
                    <a:pt x="59187" y="16251"/>
                  </a:cubicBezTo>
                  <a:cubicBezTo>
                    <a:pt x="59187" y="16251"/>
                    <a:pt x="59177" y="16241"/>
                    <a:pt x="59187" y="16241"/>
                  </a:cubicBezTo>
                  <a:cubicBezTo>
                    <a:pt x="59196" y="16232"/>
                    <a:pt x="59206" y="16232"/>
                    <a:pt x="59215" y="16222"/>
                  </a:cubicBezTo>
                  <a:close/>
                  <a:moveTo>
                    <a:pt x="58950" y="16213"/>
                  </a:moveTo>
                  <a:cubicBezTo>
                    <a:pt x="58941" y="16222"/>
                    <a:pt x="58941" y="16222"/>
                    <a:pt x="58941" y="16232"/>
                  </a:cubicBezTo>
                  <a:cubicBezTo>
                    <a:pt x="58931" y="16241"/>
                    <a:pt x="58941" y="16241"/>
                    <a:pt x="58941" y="16241"/>
                  </a:cubicBezTo>
                  <a:cubicBezTo>
                    <a:pt x="58950" y="16251"/>
                    <a:pt x="58950" y="16251"/>
                    <a:pt x="58950" y="16260"/>
                  </a:cubicBezTo>
                  <a:cubicBezTo>
                    <a:pt x="58950" y="16260"/>
                    <a:pt x="58941" y="16260"/>
                    <a:pt x="58941" y="16270"/>
                  </a:cubicBezTo>
                  <a:lnTo>
                    <a:pt x="58931" y="16270"/>
                  </a:lnTo>
                  <a:lnTo>
                    <a:pt x="58950" y="16279"/>
                  </a:lnTo>
                  <a:cubicBezTo>
                    <a:pt x="58946" y="16284"/>
                    <a:pt x="58941" y="16286"/>
                    <a:pt x="58937" y="16286"/>
                  </a:cubicBezTo>
                  <a:cubicBezTo>
                    <a:pt x="58934" y="16286"/>
                    <a:pt x="58931" y="16284"/>
                    <a:pt x="58931" y="16279"/>
                  </a:cubicBezTo>
                  <a:cubicBezTo>
                    <a:pt x="58912" y="16270"/>
                    <a:pt x="58903" y="16251"/>
                    <a:pt x="58903" y="16232"/>
                  </a:cubicBezTo>
                  <a:cubicBezTo>
                    <a:pt x="58894" y="16222"/>
                    <a:pt x="58903" y="16213"/>
                    <a:pt x="58922" y="16213"/>
                  </a:cubicBezTo>
                  <a:close/>
                  <a:moveTo>
                    <a:pt x="12753" y="16206"/>
                  </a:moveTo>
                  <a:cubicBezTo>
                    <a:pt x="12757" y="16206"/>
                    <a:pt x="12759" y="16208"/>
                    <a:pt x="12759" y="16213"/>
                  </a:cubicBezTo>
                  <a:cubicBezTo>
                    <a:pt x="12759" y="16232"/>
                    <a:pt x="12769" y="16241"/>
                    <a:pt x="12778" y="16251"/>
                  </a:cubicBezTo>
                  <a:cubicBezTo>
                    <a:pt x="12769" y="16260"/>
                    <a:pt x="12769" y="16260"/>
                    <a:pt x="12759" y="16270"/>
                  </a:cubicBezTo>
                  <a:cubicBezTo>
                    <a:pt x="12750" y="16289"/>
                    <a:pt x="12750" y="16289"/>
                    <a:pt x="12731" y="16289"/>
                  </a:cubicBezTo>
                  <a:lnTo>
                    <a:pt x="12721" y="16289"/>
                  </a:lnTo>
                  <a:cubicBezTo>
                    <a:pt x="12703" y="16279"/>
                    <a:pt x="12703" y="16279"/>
                    <a:pt x="12703" y="16270"/>
                  </a:cubicBezTo>
                  <a:cubicBezTo>
                    <a:pt x="12712" y="16251"/>
                    <a:pt x="12712" y="16241"/>
                    <a:pt x="12721" y="16222"/>
                  </a:cubicBezTo>
                  <a:cubicBezTo>
                    <a:pt x="12721" y="16213"/>
                    <a:pt x="12731" y="16213"/>
                    <a:pt x="12740" y="16213"/>
                  </a:cubicBezTo>
                  <a:cubicBezTo>
                    <a:pt x="12745" y="16208"/>
                    <a:pt x="12750" y="16206"/>
                    <a:pt x="12753" y="16206"/>
                  </a:cubicBezTo>
                  <a:close/>
                  <a:moveTo>
                    <a:pt x="13308" y="16260"/>
                  </a:moveTo>
                  <a:cubicBezTo>
                    <a:pt x="13308" y="16270"/>
                    <a:pt x="13308" y="16279"/>
                    <a:pt x="13299" y="16289"/>
                  </a:cubicBezTo>
                  <a:lnTo>
                    <a:pt x="13289" y="16289"/>
                  </a:lnTo>
                  <a:cubicBezTo>
                    <a:pt x="13289" y="16289"/>
                    <a:pt x="13289" y="16279"/>
                    <a:pt x="13289" y="16279"/>
                  </a:cubicBezTo>
                  <a:cubicBezTo>
                    <a:pt x="13299" y="16270"/>
                    <a:pt x="13299" y="16270"/>
                    <a:pt x="13308" y="16260"/>
                  </a:cubicBezTo>
                  <a:close/>
                  <a:moveTo>
                    <a:pt x="14548" y="16260"/>
                  </a:moveTo>
                  <a:cubicBezTo>
                    <a:pt x="14548" y="16260"/>
                    <a:pt x="14558" y="16260"/>
                    <a:pt x="14558" y="16270"/>
                  </a:cubicBezTo>
                  <a:cubicBezTo>
                    <a:pt x="14558" y="16270"/>
                    <a:pt x="14548" y="16279"/>
                    <a:pt x="14548" y="16279"/>
                  </a:cubicBezTo>
                  <a:cubicBezTo>
                    <a:pt x="14529" y="16279"/>
                    <a:pt x="14501" y="16279"/>
                    <a:pt x="14482" y="16289"/>
                  </a:cubicBezTo>
                  <a:cubicBezTo>
                    <a:pt x="14501" y="16270"/>
                    <a:pt x="14520" y="16260"/>
                    <a:pt x="14548" y="16260"/>
                  </a:cubicBezTo>
                  <a:close/>
                  <a:moveTo>
                    <a:pt x="17293" y="16270"/>
                  </a:moveTo>
                  <a:lnTo>
                    <a:pt x="17293" y="16270"/>
                  </a:lnTo>
                  <a:cubicBezTo>
                    <a:pt x="17303" y="16279"/>
                    <a:pt x="17293" y="16289"/>
                    <a:pt x="17284" y="16289"/>
                  </a:cubicBezTo>
                  <a:lnTo>
                    <a:pt x="17293" y="16270"/>
                  </a:lnTo>
                  <a:close/>
                  <a:moveTo>
                    <a:pt x="58894" y="16270"/>
                  </a:moveTo>
                  <a:lnTo>
                    <a:pt x="58912" y="16279"/>
                  </a:lnTo>
                  <a:lnTo>
                    <a:pt x="58903" y="16289"/>
                  </a:lnTo>
                  <a:cubicBezTo>
                    <a:pt x="58903" y="16289"/>
                    <a:pt x="58894" y="16289"/>
                    <a:pt x="58884" y="16279"/>
                  </a:cubicBezTo>
                  <a:cubicBezTo>
                    <a:pt x="58884" y="16279"/>
                    <a:pt x="58894" y="16270"/>
                    <a:pt x="58894" y="16270"/>
                  </a:cubicBezTo>
                  <a:close/>
                  <a:moveTo>
                    <a:pt x="15324" y="16270"/>
                  </a:moveTo>
                  <a:cubicBezTo>
                    <a:pt x="15334" y="16279"/>
                    <a:pt x="15334" y="16279"/>
                    <a:pt x="15324" y="16298"/>
                  </a:cubicBezTo>
                  <a:lnTo>
                    <a:pt x="15324" y="16270"/>
                  </a:lnTo>
                  <a:close/>
                  <a:moveTo>
                    <a:pt x="59338" y="16270"/>
                  </a:moveTo>
                  <a:cubicBezTo>
                    <a:pt x="59329" y="16279"/>
                    <a:pt x="59329" y="16298"/>
                    <a:pt x="59310" y="16298"/>
                  </a:cubicBezTo>
                  <a:cubicBezTo>
                    <a:pt x="59310" y="16289"/>
                    <a:pt x="59310" y="16279"/>
                    <a:pt x="59319" y="16279"/>
                  </a:cubicBezTo>
                  <a:cubicBezTo>
                    <a:pt x="59319" y="16270"/>
                    <a:pt x="59319" y="16270"/>
                    <a:pt x="59319" y="16270"/>
                  </a:cubicBezTo>
                  <a:close/>
                  <a:moveTo>
                    <a:pt x="12608" y="16289"/>
                  </a:moveTo>
                  <a:cubicBezTo>
                    <a:pt x="12608" y="16289"/>
                    <a:pt x="12617" y="16298"/>
                    <a:pt x="12617" y="16298"/>
                  </a:cubicBezTo>
                  <a:cubicBezTo>
                    <a:pt x="12608" y="16308"/>
                    <a:pt x="12608" y="16308"/>
                    <a:pt x="12608" y="16308"/>
                  </a:cubicBezTo>
                  <a:cubicBezTo>
                    <a:pt x="12598" y="16298"/>
                    <a:pt x="12598" y="16289"/>
                    <a:pt x="12608" y="16289"/>
                  </a:cubicBezTo>
                  <a:close/>
                  <a:moveTo>
                    <a:pt x="13356" y="16270"/>
                  </a:moveTo>
                  <a:lnTo>
                    <a:pt x="13365" y="16279"/>
                  </a:lnTo>
                  <a:cubicBezTo>
                    <a:pt x="13365" y="16279"/>
                    <a:pt x="13365" y="16289"/>
                    <a:pt x="13365" y="16298"/>
                  </a:cubicBezTo>
                  <a:cubicBezTo>
                    <a:pt x="13365" y="16308"/>
                    <a:pt x="13365" y="16308"/>
                    <a:pt x="13365" y="16308"/>
                  </a:cubicBezTo>
                  <a:lnTo>
                    <a:pt x="13346" y="16308"/>
                  </a:lnTo>
                  <a:cubicBezTo>
                    <a:pt x="13346" y="16298"/>
                    <a:pt x="13346" y="16298"/>
                    <a:pt x="13346" y="16289"/>
                  </a:cubicBezTo>
                  <a:cubicBezTo>
                    <a:pt x="13346" y="16279"/>
                    <a:pt x="13346" y="16279"/>
                    <a:pt x="13356" y="16270"/>
                  </a:cubicBezTo>
                  <a:close/>
                  <a:moveTo>
                    <a:pt x="13573" y="16251"/>
                  </a:moveTo>
                  <a:cubicBezTo>
                    <a:pt x="13583" y="16251"/>
                    <a:pt x="13583" y="16260"/>
                    <a:pt x="13583" y="16260"/>
                  </a:cubicBezTo>
                  <a:cubicBezTo>
                    <a:pt x="13592" y="16270"/>
                    <a:pt x="13583" y="16279"/>
                    <a:pt x="13573" y="16279"/>
                  </a:cubicBezTo>
                  <a:cubicBezTo>
                    <a:pt x="13564" y="16279"/>
                    <a:pt x="13554" y="16289"/>
                    <a:pt x="13554" y="16298"/>
                  </a:cubicBezTo>
                  <a:cubicBezTo>
                    <a:pt x="13554" y="16298"/>
                    <a:pt x="13545" y="16308"/>
                    <a:pt x="13545" y="16308"/>
                  </a:cubicBezTo>
                  <a:cubicBezTo>
                    <a:pt x="13535" y="16298"/>
                    <a:pt x="13535" y="16298"/>
                    <a:pt x="13535" y="16289"/>
                  </a:cubicBezTo>
                  <a:cubicBezTo>
                    <a:pt x="13535" y="16279"/>
                    <a:pt x="13554" y="16251"/>
                    <a:pt x="13573" y="16251"/>
                  </a:cubicBezTo>
                  <a:close/>
                  <a:moveTo>
                    <a:pt x="14113" y="16279"/>
                  </a:moveTo>
                  <a:cubicBezTo>
                    <a:pt x="14132" y="16289"/>
                    <a:pt x="14132" y="16298"/>
                    <a:pt x="14113" y="16308"/>
                  </a:cubicBezTo>
                  <a:lnTo>
                    <a:pt x="14113" y="16279"/>
                  </a:lnTo>
                  <a:close/>
                  <a:moveTo>
                    <a:pt x="14416" y="16289"/>
                  </a:moveTo>
                  <a:lnTo>
                    <a:pt x="14406" y="16308"/>
                  </a:lnTo>
                  <a:lnTo>
                    <a:pt x="14397" y="16308"/>
                  </a:lnTo>
                  <a:cubicBezTo>
                    <a:pt x="14397" y="16298"/>
                    <a:pt x="14397" y="16298"/>
                    <a:pt x="14406" y="16289"/>
                  </a:cubicBezTo>
                  <a:close/>
                  <a:moveTo>
                    <a:pt x="16385" y="16279"/>
                  </a:moveTo>
                  <a:cubicBezTo>
                    <a:pt x="16385" y="16279"/>
                    <a:pt x="16385" y="16289"/>
                    <a:pt x="16394" y="16298"/>
                  </a:cubicBezTo>
                  <a:lnTo>
                    <a:pt x="16375" y="16308"/>
                  </a:lnTo>
                  <a:cubicBezTo>
                    <a:pt x="16375" y="16308"/>
                    <a:pt x="16366" y="16298"/>
                    <a:pt x="16366" y="16298"/>
                  </a:cubicBezTo>
                  <a:cubicBezTo>
                    <a:pt x="16366" y="16289"/>
                    <a:pt x="16366" y="16279"/>
                    <a:pt x="16385" y="16279"/>
                  </a:cubicBezTo>
                  <a:close/>
                  <a:moveTo>
                    <a:pt x="59850" y="16270"/>
                  </a:moveTo>
                  <a:cubicBezTo>
                    <a:pt x="59859" y="16270"/>
                    <a:pt x="59859" y="16279"/>
                    <a:pt x="59859" y="16279"/>
                  </a:cubicBezTo>
                  <a:cubicBezTo>
                    <a:pt x="59868" y="16298"/>
                    <a:pt x="59878" y="16298"/>
                    <a:pt x="59897" y="16298"/>
                  </a:cubicBezTo>
                  <a:lnTo>
                    <a:pt x="59906" y="16298"/>
                  </a:lnTo>
                  <a:cubicBezTo>
                    <a:pt x="59897" y="16308"/>
                    <a:pt x="59878" y="16308"/>
                    <a:pt x="59868" y="16308"/>
                  </a:cubicBezTo>
                  <a:cubicBezTo>
                    <a:pt x="59850" y="16308"/>
                    <a:pt x="59840" y="16298"/>
                    <a:pt x="59850" y="16279"/>
                  </a:cubicBezTo>
                  <a:cubicBezTo>
                    <a:pt x="59850" y="16279"/>
                    <a:pt x="59850" y="16270"/>
                    <a:pt x="59850" y="16270"/>
                  </a:cubicBezTo>
                  <a:close/>
                  <a:moveTo>
                    <a:pt x="14151" y="16298"/>
                  </a:moveTo>
                  <a:lnTo>
                    <a:pt x="14160" y="16317"/>
                  </a:lnTo>
                  <a:cubicBezTo>
                    <a:pt x="14151" y="16317"/>
                    <a:pt x="14151" y="16317"/>
                    <a:pt x="14141" y="16308"/>
                  </a:cubicBezTo>
                  <a:lnTo>
                    <a:pt x="14151" y="16298"/>
                  </a:lnTo>
                  <a:close/>
                  <a:moveTo>
                    <a:pt x="14870" y="16270"/>
                  </a:moveTo>
                  <a:cubicBezTo>
                    <a:pt x="14861" y="16289"/>
                    <a:pt x="14851" y="16308"/>
                    <a:pt x="14832" y="16317"/>
                  </a:cubicBezTo>
                  <a:cubicBezTo>
                    <a:pt x="14842" y="16298"/>
                    <a:pt x="14842" y="16289"/>
                    <a:pt x="14842" y="16279"/>
                  </a:cubicBezTo>
                  <a:lnTo>
                    <a:pt x="14870" y="16270"/>
                  </a:lnTo>
                  <a:close/>
                  <a:moveTo>
                    <a:pt x="14898" y="16298"/>
                  </a:moveTo>
                  <a:lnTo>
                    <a:pt x="14898" y="16308"/>
                  </a:lnTo>
                  <a:cubicBezTo>
                    <a:pt x="14880" y="16308"/>
                    <a:pt x="14870" y="16317"/>
                    <a:pt x="14861" y="16317"/>
                  </a:cubicBezTo>
                  <a:lnTo>
                    <a:pt x="14861" y="16308"/>
                  </a:lnTo>
                  <a:lnTo>
                    <a:pt x="14898" y="16298"/>
                  </a:lnTo>
                  <a:close/>
                  <a:moveTo>
                    <a:pt x="59963" y="16260"/>
                  </a:moveTo>
                  <a:cubicBezTo>
                    <a:pt x="59973" y="16279"/>
                    <a:pt x="59992" y="16298"/>
                    <a:pt x="60020" y="16308"/>
                  </a:cubicBezTo>
                  <a:cubicBezTo>
                    <a:pt x="60020" y="16308"/>
                    <a:pt x="60020" y="16317"/>
                    <a:pt x="60020" y="16317"/>
                  </a:cubicBezTo>
                  <a:cubicBezTo>
                    <a:pt x="60015" y="16322"/>
                    <a:pt x="60008" y="16324"/>
                    <a:pt x="60001" y="16324"/>
                  </a:cubicBezTo>
                  <a:cubicBezTo>
                    <a:pt x="59994" y="16324"/>
                    <a:pt x="59987" y="16322"/>
                    <a:pt x="59982" y="16317"/>
                  </a:cubicBezTo>
                  <a:cubicBezTo>
                    <a:pt x="59973" y="16298"/>
                    <a:pt x="59973" y="16289"/>
                    <a:pt x="59963" y="16279"/>
                  </a:cubicBezTo>
                  <a:cubicBezTo>
                    <a:pt x="59963" y="16270"/>
                    <a:pt x="59963" y="16270"/>
                    <a:pt x="59963" y="16260"/>
                  </a:cubicBezTo>
                  <a:close/>
                  <a:moveTo>
                    <a:pt x="13592" y="16298"/>
                  </a:moveTo>
                  <a:cubicBezTo>
                    <a:pt x="13592" y="16308"/>
                    <a:pt x="13592" y="16308"/>
                    <a:pt x="13592" y="16317"/>
                  </a:cubicBezTo>
                  <a:cubicBezTo>
                    <a:pt x="13583" y="16317"/>
                    <a:pt x="13564" y="16326"/>
                    <a:pt x="13554" y="16326"/>
                  </a:cubicBezTo>
                  <a:cubicBezTo>
                    <a:pt x="13554" y="16326"/>
                    <a:pt x="13554" y="16317"/>
                    <a:pt x="13564" y="16317"/>
                  </a:cubicBezTo>
                  <a:cubicBezTo>
                    <a:pt x="13573" y="16317"/>
                    <a:pt x="13573" y="16317"/>
                    <a:pt x="13573" y="16308"/>
                  </a:cubicBezTo>
                  <a:cubicBezTo>
                    <a:pt x="13573" y="16298"/>
                    <a:pt x="13583" y="16298"/>
                    <a:pt x="13583" y="16298"/>
                  </a:cubicBezTo>
                  <a:close/>
                  <a:moveTo>
                    <a:pt x="16419" y="16313"/>
                  </a:moveTo>
                  <a:cubicBezTo>
                    <a:pt x="16422" y="16313"/>
                    <a:pt x="16426" y="16314"/>
                    <a:pt x="16432" y="16317"/>
                  </a:cubicBezTo>
                  <a:lnTo>
                    <a:pt x="16413" y="16326"/>
                  </a:lnTo>
                  <a:lnTo>
                    <a:pt x="16403" y="16326"/>
                  </a:lnTo>
                  <a:cubicBezTo>
                    <a:pt x="16410" y="16320"/>
                    <a:pt x="16412" y="16313"/>
                    <a:pt x="16419" y="16313"/>
                  </a:cubicBezTo>
                  <a:close/>
                  <a:moveTo>
                    <a:pt x="58879" y="16311"/>
                  </a:moveTo>
                  <a:cubicBezTo>
                    <a:pt x="58884" y="16311"/>
                    <a:pt x="58890" y="16313"/>
                    <a:pt x="58894" y="16317"/>
                  </a:cubicBezTo>
                  <a:lnTo>
                    <a:pt x="58865" y="16326"/>
                  </a:lnTo>
                  <a:cubicBezTo>
                    <a:pt x="58865" y="16315"/>
                    <a:pt x="58872" y="16311"/>
                    <a:pt x="58879" y="16311"/>
                  </a:cubicBezTo>
                  <a:close/>
                  <a:moveTo>
                    <a:pt x="12589" y="16317"/>
                  </a:moveTo>
                  <a:cubicBezTo>
                    <a:pt x="12589" y="16317"/>
                    <a:pt x="12589" y="16326"/>
                    <a:pt x="12589" y="16326"/>
                  </a:cubicBezTo>
                  <a:cubicBezTo>
                    <a:pt x="12589" y="16326"/>
                    <a:pt x="12589" y="16326"/>
                    <a:pt x="12579" y="16336"/>
                  </a:cubicBezTo>
                  <a:cubicBezTo>
                    <a:pt x="12579" y="16336"/>
                    <a:pt x="12579" y="16326"/>
                    <a:pt x="12570" y="16326"/>
                  </a:cubicBezTo>
                  <a:cubicBezTo>
                    <a:pt x="12579" y="16326"/>
                    <a:pt x="12579" y="16317"/>
                    <a:pt x="12589" y="16317"/>
                  </a:cubicBezTo>
                  <a:close/>
                  <a:moveTo>
                    <a:pt x="16618" y="16234"/>
                  </a:moveTo>
                  <a:cubicBezTo>
                    <a:pt x="16628" y="16234"/>
                    <a:pt x="16640" y="16237"/>
                    <a:pt x="16650" y="16241"/>
                  </a:cubicBezTo>
                  <a:lnTo>
                    <a:pt x="16631" y="16241"/>
                  </a:lnTo>
                  <a:cubicBezTo>
                    <a:pt x="16612" y="16251"/>
                    <a:pt x="16602" y="16260"/>
                    <a:pt x="16612" y="16279"/>
                  </a:cubicBezTo>
                  <a:cubicBezTo>
                    <a:pt x="16621" y="16298"/>
                    <a:pt x="16621" y="16317"/>
                    <a:pt x="16602" y="16336"/>
                  </a:cubicBezTo>
                  <a:lnTo>
                    <a:pt x="16593" y="16336"/>
                  </a:lnTo>
                  <a:cubicBezTo>
                    <a:pt x="16574" y="16326"/>
                    <a:pt x="16574" y="16308"/>
                    <a:pt x="16583" y="16289"/>
                  </a:cubicBezTo>
                  <a:cubicBezTo>
                    <a:pt x="16593" y="16289"/>
                    <a:pt x="16602" y="16279"/>
                    <a:pt x="16593" y="16270"/>
                  </a:cubicBezTo>
                  <a:cubicBezTo>
                    <a:pt x="16593" y="16260"/>
                    <a:pt x="16593" y="16251"/>
                    <a:pt x="16593" y="16241"/>
                  </a:cubicBezTo>
                  <a:cubicBezTo>
                    <a:pt x="16598" y="16237"/>
                    <a:pt x="16607" y="16234"/>
                    <a:pt x="16618" y="16234"/>
                  </a:cubicBezTo>
                  <a:close/>
                  <a:moveTo>
                    <a:pt x="59717" y="16317"/>
                  </a:moveTo>
                  <a:cubicBezTo>
                    <a:pt x="59732" y="16317"/>
                    <a:pt x="59747" y="16329"/>
                    <a:pt x="59762" y="16329"/>
                  </a:cubicBezTo>
                  <a:cubicBezTo>
                    <a:pt x="59766" y="16329"/>
                    <a:pt x="59770" y="16328"/>
                    <a:pt x="59774" y="16326"/>
                  </a:cubicBezTo>
                  <a:lnTo>
                    <a:pt x="59774" y="16326"/>
                  </a:lnTo>
                  <a:cubicBezTo>
                    <a:pt x="59774" y="16333"/>
                    <a:pt x="59769" y="16340"/>
                    <a:pt x="59763" y="16340"/>
                  </a:cubicBezTo>
                  <a:cubicBezTo>
                    <a:pt x="59760" y="16340"/>
                    <a:pt x="59758" y="16339"/>
                    <a:pt x="59755" y="16336"/>
                  </a:cubicBezTo>
                  <a:cubicBezTo>
                    <a:pt x="59736" y="16336"/>
                    <a:pt x="59726" y="16326"/>
                    <a:pt x="59717" y="16317"/>
                  </a:cubicBezTo>
                  <a:close/>
                  <a:moveTo>
                    <a:pt x="14189" y="16326"/>
                  </a:moveTo>
                  <a:cubicBezTo>
                    <a:pt x="14183" y="16338"/>
                    <a:pt x="14174" y="16342"/>
                    <a:pt x="14166" y="16342"/>
                  </a:cubicBezTo>
                  <a:cubicBezTo>
                    <a:pt x="14160" y="16342"/>
                    <a:pt x="14155" y="16340"/>
                    <a:pt x="14151" y="16336"/>
                  </a:cubicBezTo>
                  <a:lnTo>
                    <a:pt x="14151" y="16326"/>
                  </a:lnTo>
                  <a:close/>
                  <a:moveTo>
                    <a:pt x="61648" y="16033"/>
                  </a:moveTo>
                  <a:cubicBezTo>
                    <a:pt x="61657" y="16033"/>
                    <a:pt x="61667" y="16033"/>
                    <a:pt x="61667" y="16042"/>
                  </a:cubicBezTo>
                  <a:cubicBezTo>
                    <a:pt x="61667" y="16052"/>
                    <a:pt x="61667" y="16071"/>
                    <a:pt x="61667" y="16080"/>
                  </a:cubicBezTo>
                  <a:cubicBezTo>
                    <a:pt x="61676" y="16080"/>
                    <a:pt x="61676" y="16090"/>
                    <a:pt x="61676" y="16090"/>
                  </a:cubicBezTo>
                  <a:cubicBezTo>
                    <a:pt x="61676" y="16099"/>
                    <a:pt x="61686" y="16099"/>
                    <a:pt x="61686" y="16099"/>
                  </a:cubicBezTo>
                  <a:cubicBezTo>
                    <a:pt x="61695" y="16090"/>
                    <a:pt x="61705" y="16090"/>
                    <a:pt x="61714" y="16080"/>
                  </a:cubicBezTo>
                  <a:cubicBezTo>
                    <a:pt x="61724" y="16080"/>
                    <a:pt x="61724" y="16080"/>
                    <a:pt x="61724" y="16071"/>
                  </a:cubicBezTo>
                  <a:cubicBezTo>
                    <a:pt x="61733" y="16071"/>
                    <a:pt x="61733" y="16061"/>
                    <a:pt x="61733" y="16061"/>
                  </a:cubicBezTo>
                  <a:cubicBezTo>
                    <a:pt x="61743" y="16061"/>
                    <a:pt x="61743" y="16071"/>
                    <a:pt x="61743" y="16071"/>
                  </a:cubicBezTo>
                  <a:cubicBezTo>
                    <a:pt x="61752" y="16071"/>
                    <a:pt x="61752" y="16080"/>
                    <a:pt x="61762" y="16080"/>
                  </a:cubicBezTo>
                  <a:cubicBezTo>
                    <a:pt x="61764" y="16078"/>
                    <a:pt x="61767" y="16076"/>
                    <a:pt x="61770" y="16076"/>
                  </a:cubicBezTo>
                  <a:cubicBezTo>
                    <a:pt x="61777" y="16076"/>
                    <a:pt x="61783" y="16083"/>
                    <a:pt x="61790" y="16090"/>
                  </a:cubicBezTo>
                  <a:cubicBezTo>
                    <a:pt x="61790" y="16080"/>
                    <a:pt x="61799" y="16071"/>
                    <a:pt x="61799" y="16071"/>
                  </a:cubicBezTo>
                  <a:cubicBezTo>
                    <a:pt x="61799" y="16061"/>
                    <a:pt x="61799" y="16052"/>
                    <a:pt x="61809" y="16052"/>
                  </a:cubicBezTo>
                  <a:cubicBezTo>
                    <a:pt x="61809" y="16052"/>
                    <a:pt x="61818" y="16052"/>
                    <a:pt x="61818" y="16061"/>
                  </a:cubicBezTo>
                  <a:cubicBezTo>
                    <a:pt x="61828" y="16071"/>
                    <a:pt x="61828" y="16090"/>
                    <a:pt x="61837" y="16099"/>
                  </a:cubicBezTo>
                  <a:cubicBezTo>
                    <a:pt x="61837" y="16109"/>
                    <a:pt x="61837" y="16118"/>
                    <a:pt x="61837" y="16128"/>
                  </a:cubicBezTo>
                  <a:cubicBezTo>
                    <a:pt x="61847" y="16118"/>
                    <a:pt x="61856" y="16109"/>
                    <a:pt x="61856" y="16109"/>
                  </a:cubicBezTo>
                  <a:cubicBezTo>
                    <a:pt x="61863" y="16102"/>
                    <a:pt x="61865" y="16095"/>
                    <a:pt x="61869" y="16095"/>
                  </a:cubicBezTo>
                  <a:cubicBezTo>
                    <a:pt x="61870" y="16095"/>
                    <a:pt x="61872" y="16096"/>
                    <a:pt x="61875" y="16099"/>
                  </a:cubicBezTo>
                  <a:lnTo>
                    <a:pt x="61894" y="16099"/>
                  </a:lnTo>
                  <a:cubicBezTo>
                    <a:pt x="61894" y="16095"/>
                    <a:pt x="61896" y="16092"/>
                    <a:pt x="61900" y="16092"/>
                  </a:cubicBezTo>
                  <a:cubicBezTo>
                    <a:pt x="61904" y="16092"/>
                    <a:pt x="61908" y="16095"/>
                    <a:pt x="61913" y="16099"/>
                  </a:cubicBezTo>
                  <a:cubicBezTo>
                    <a:pt x="61922" y="16109"/>
                    <a:pt x="61932" y="16118"/>
                    <a:pt x="61932" y="16128"/>
                  </a:cubicBezTo>
                  <a:cubicBezTo>
                    <a:pt x="61941" y="16137"/>
                    <a:pt x="61941" y="16137"/>
                    <a:pt x="61932" y="16147"/>
                  </a:cubicBezTo>
                  <a:cubicBezTo>
                    <a:pt x="61922" y="16147"/>
                    <a:pt x="61922" y="16156"/>
                    <a:pt x="61913" y="16156"/>
                  </a:cubicBezTo>
                  <a:cubicBezTo>
                    <a:pt x="61904" y="16166"/>
                    <a:pt x="61904" y="16166"/>
                    <a:pt x="61894" y="16175"/>
                  </a:cubicBezTo>
                  <a:cubicBezTo>
                    <a:pt x="61894" y="16184"/>
                    <a:pt x="61885" y="16184"/>
                    <a:pt x="61885" y="16194"/>
                  </a:cubicBezTo>
                  <a:lnTo>
                    <a:pt x="61904" y="16184"/>
                  </a:lnTo>
                  <a:lnTo>
                    <a:pt x="61904" y="16184"/>
                  </a:lnTo>
                  <a:cubicBezTo>
                    <a:pt x="61894" y="16194"/>
                    <a:pt x="61894" y="16203"/>
                    <a:pt x="61894" y="16213"/>
                  </a:cubicBezTo>
                  <a:cubicBezTo>
                    <a:pt x="61885" y="16222"/>
                    <a:pt x="61885" y="16222"/>
                    <a:pt x="61875" y="16232"/>
                  </a:cubicBezTo>
                  <a:lnTo>
                    <a:pt x="61875" y="16194"/>
                  </a:lnTo>
                  <a:lnTo>
                    <a:pt x="61856" y="16194"/>
                  </a:lnTo>
                  <a:lnTo>
                    <a:pt x="61856" y="16156"/>
                  </a:lnTo>
                  <a:cubicBezTo>
                    <a:pt x="61847" y="16175"/>
                    <a:pt x="61837" y="16194"/>
                    <a:pt x="61828" y="16203"/>
                  </a:cubicBezTo>
                  <a:cubicBezTo>
                    <a:pt x="61818" y="16213"/>
                    <a:pt x="61828" y="16222"/>
                    <a:pt x="61818" y="16232"/>
                  </a:cubicBezTo>
                  <a:cubicBezTo>
                    <a:pt x="61818" y="16251"/>
                    <a:pt x="61818" y="16251"/>
                    <a:pt x="61809" y="16251"/>
                  </a:cubicBezTo>
                  <a:cubicBezTo>
                    <a:pt x="61799" y="16251"/>
                    <a:pt x="61790" y="16260"/>
                    <a:pt x="61790" y="16260"/>
                  </a:cubicBezTo>
                  <a:cubicBezTo>
                    <a:pt x="61780" y="16270"/>
                    <a:pt x="61780" y="16270"/>
                    <a:pt x="61771" y="16270"/>
                  </a:cubicBezTo>
                  <a:cubicBezTo>
                    <a:pt x="61762" y="16260"/>
                    <a:pt x="61762" y="16260"/>
                    <a:pt x="61752" y="16260"/>
                  </a:cubicBezTo>
                  <a:lnTo>
                    <a:pt x="61743" y="16289"/>
                  </a:lnTo>
                  <a:cubicBezTo>
                    <a:pt x="61743" y="16289"/>
                    <a:pt x="61733" y="16279"/>
                    <a:pt x="61733" y="16279"/>
                  </a:cubicBezTo>
                  <a:cubicBezTo>
                    <a:pt x="61724" y="16270"/>
                    <a:pt x="61724" y="16270"/>
                    <a:pt x="61714" y="16260"/>
                  </a:cubicBezTo>
                  <a:cubicBezTo>
                    <a:pt x="61710" y="16256"/>
                    <a:pt x="61706" y="16254"/>
                    <a:pt x="61702" y="16254"/>
                  </a:cubicBezTo>
                  <a:cubicBezTo>
                    <a:pt x="61697" y="16254"/>
                    <a:pt x="61691" y="16259"/>
                    <a:pt x="61686" y="16270"/>
                  </a:cubicBezTo>
                  <a:cubicBezTo>
                    <a:pt x="61686" y="16279"/>
                    <a:pt x="61676" y="16279"/>
                    <a:pt x="61667" y="16289"/>
                  </a:cubicBezTo>
                  <a:cubicBezTo>
                    <a:pt x="61657" y="16298"/>
                    <a:pt x="61648" y="16308"/>
                    <a:pt x="61648" y="16317"/>
                  </a:cubicBezTo>
                  <a:cubicBezTo>
                    <a:pt x="61648" y="16326"/>
                    <a:pt x="61648" y="16336"/>
                    <a:pt x="61638" y="16336"/>
                  </a:cubicBezTo>
                  <a:cubicBezTo>
                    <a:pt x="61635" y="16339"/>
                    <a:pt x="61632" y="16342"/>
                    <a:pt x="61629" y="16345"/>
                  </a:cubicBezTo>
                  <a:lnTo>
                    <a:pt x="61629" y="16345"/>
                  </a:lnTo>
                  <a:cubicBezTo>
                    <a:pt x="61629" y="16336"/>
                    <a:pt x="61620" y="16336"/>
                    <a:pt x="61620" y="16336"/>
                  </a:cubicBezTo>
                  <a:cubicBezTo>
                    <a:pt x="61601" y="16326"/>
                    <a:pt x="61601" y="16317"/>
                    <a:pt x="61591" y="16298"/>
                  </a:cubicBezTo>
                  <a:cubicBezTo>
                    <a:pt x="61591" y="16289"/>
                    <a:pt x="61591" y="16279"/>
                    <a:pt x="61572" y="16279"/>
                  </a:cubicBezTo>
                  <a:cubicBezTo>
                    <a:pt x="61572" y="16279"/>
                    <a:pt x="61572" y="16279"/>
                    <a:pt x="61572" y="16270"/>
                  </a:cubicBezTo>
                  <a:cubicBezTo>
                    <a:pt x="61563" y="16270"/>
                    <a:pt x="61563" y="16270"/>
                    <a:pt x="61563" y="16260"/>
                  </a:cubicBezTo>
                  <a:cubicBezTo>
                    <a:pt x="61563" y="16241"/>
                    <a:pt x="61563" y="16232"/>
                    <a:pt x="61591" y="16232"/>
                  </a:cubicBezTo>
                  <a:cubicBezTo>
                    <a:pt x="61620" y="16232"/>
                    <a:pt x="61638" y="16213"/>
                    <a:pt x="61629" y="16184"/>
                  </a:cubicBezTo>
                  <a:cubicBezTo>
                    <a:pt x="61629" y="16175"/>
                    <a:pt x="61629" y="16166"/>
                    <a:pt x="61629" y="16156"/>
                  </a:cubicBezTo>
                  <a:lnTo>
                    <a:pt x="61620" y="16156"/>
                  </a:lnTo>
                  <a:cubicBezTo>
                    <a:pt x="61617" y="16159"/>
                    <a:pt x="61614" y="16160"/>
                    <a:pt x="61611" y="16160"/>
                  </a:cubicBezTo>
                  <a:cubicBezTo>
                    <a:pt x="61605" y="16160"/>
                    <a:pt x="61601" y="16153"/>
                    <a:pt x="61601" y="16147"/>
                  </a:cubicBezTo>
                  <a:cubicBezTo>
                    <a:pt x="61601" y="16147"/>
                    <a:pt x="61591" y="16137"/>
                    <a:pt x="61582" y="16137"/>
                  </a:cubicBezTo>
                  <a:cubicBezTo>
                    <a:pt x="61582" y="16128"/>
                    <a:pt x="61572" y="16128"/>
                    <a:pt x="61572" y="16128"/>
                  </a:cubicBezTo>
                  <a:cubicBezTo>
                    <a:pt x="61582" y="16128"/>
                    <a:pt x="61582" y="16118"/>
                    <a:pt x="61582" y="16118"/>
                  </a:cubicBezTo>
                  <a:cubicBezTo>
                    <a:pt x="61587" y="16115"/>
                    <a:pt x="61592" y="16114"/>
                    <a:pt x="61596" y="16114"/>
                  </a:cubicBezTo>
                  <a:cubicBezTo>
                    <a:pt x="61606" y="16114"/>
                    <a:pt x="61613" y="16121"/>
                    <a:pt x="61620" y="16128"/>
                  </a:cubicBezTo>
                  <a:cubicBezTo>
                    <a:pt x="61629" y="16128"/>
                    <a:pt x="61638" y="16128"/>
                    <a:pt x="61638" y="16118"/>
                  </a:cubicBezTo>
                  <a:cubicBezTo>
                    <a:pt x="61638" y="16099"/>
                    <a:pt x="61629" y="16071"/>
                    <a:pt x="61629" y="16052"/>
                  </a:cubicBezTo>
                  <a:cubicBezTo>
                    <a:pt x="61629" y="16042"/>
                    <a:pt x="61638" y="16033"/>
                    <a:pt x="61648" y="16033"/>
                  </a:cubicBezTo>
                  <a:close/>
                  <a:moveTo>
                    <a:pt x="16527" y="16203"/>
                  </a:moveTo>
                  <a:cubicBezTo>
                    <a:pt x="16536" y="16203"/>
                    <a:pt x="16545" y="16203"/>
                    <a:pt x="16545" y="16222"/>
                  </a:cubicBezTo>
                  <a:cubicBezTo>
                    <a:pt x="16545" y="16222"/>
                    <a:pt x="16555" y="16232"/>
                    <a:pt x="16555" y="16232"/>
                  </a:cubicBezTo>
                  <a:cubicBezTo>
                    <a:pt x="16555" y="16232"/>
                    <a:pt x="16564" y="16222"/>
                    <a:pt x="16564" y="16222"/>
                  </a:cubicBezTo>
                  <a:cubicBezTo>
                    <a:pt x="16574" y="16222"/>
                    <a:pt x="16574" y="16213"/>
                    <a:pt x="16583" y="16213"/>
                  </a:cubicBezTo>
                  <a:cubicBezTo>
                    <a:pt x="16583" y="16213"/>
                    <a:pt x="16583" y="16222"/>
                    <a:pt x="16583" y="16232"/>
                  </a:cubicBezTo>
                  <a:cubicBezTo>
                    <a:pt x="16583" y="16241"/>
                    <a:pt x="16583" y="16251"/>
                    <a:pt x="16564" y="16260"/>
                  </a:cubicBezTo>
                  <a:cubicBezTo>
                    <a:pt x="16564" y="16251"/>
                    <a:pt x="16564" y="16251"/>
                    <a:pt x="16564" y="16241"/>
                  </a:cubicBezTo>
                  <a:lnTo>
                    <a:pt x="16555" y="16241"/>
                  </a:lnTo>
                  <a:cubicBezTo>
                    <a:pt x="16545" y="16251"/>
                    <a:pt x="16527" y="16251"/>
                    <a:pt x="16517" y="16251"/>
                  </a:cubicBezTo>
                  <a:cubicBezTo>
                    <a:pt x="16508" y="16251"/>
                    <a:pt x="16498" y="16260"/>
                    <a:pt x="16498" y="16270"/>
                  </a:cubicBezTo>
                  <a:cubicBezTo>
                    <a:pt x="16508" y="16279"/>
                    <a:pt x="16517" y="16298"/>
                    <a:pt x="16517" y="16308"/>
                  </a:cubicBezTo>
                  <a:cubicBezTo>
                    <a:pt x="16517" y="16317"/>
                    <a:pt x="16517" y="16326"/>
                    <a:pt x="16517" y="16336"/>
                  </a:cubicBezTo>
                  <a:lnTo>
                    <a:pt x="16508" y="16336"/>
                  </a:lnTo>
                  <a:cubicBezTo>
                    <a:pt x="16508" y="16336"/>
                    <a:pt x="16498" y="16336"/>
                    <a:pt x="16498" y="16326"/>
                  </a:cubicBezTo>
                  <a:cubicBezTo>
                    <a:pt x="16493" y="16322"/>
                    <a:pt x="16491" y="16319"/>
                    <a:pt x="16489" y="16319"/>
                  </a:cubicBezTo>
                  <a:cubicBezTo>
                    <a:pt x="16486" y="16319"/>
                    <a:pt x="16484" y="16322"/>
                    <a:pt x="16479" y="16326"/>
                  </a:cubicBezTo>
                  <a:cubicBezTo>
                    <a:pt x="16470" y="16336"/>
                    <a:pt x="16460" y="16336"/>
                    <a:pt x="16451" y="16345"/>
                  </a:cubicBezTo>
                  <a:cubicBezTo>
                    <a:pt x="16451" y="16336"/>
                    <a:pt x="16451" y="16326"/>
                    <a:pt x="16451" y="16317"/>
                  </a:cubicBezTo>
                  <a:cubicBezTo>
                    <a:pt x="16451" y="16298"/>
                    <a:pt x="16451" y="16298"/>
                    <a:pt x="16432" y="16298"/>
                  </a:cubicBezTo>
                  <a:cubicBezTo>
                    <a:pt x="16422" y="16298"/>
                    <a:pt x="16422" y="16308"/>
                    <a:pt x="16413" y="16308"/>
                  </a:cubicBezTo>
                  <a:cubicBezTo>
                    <a:pt x="16413" y="16298"/>
                    <a:pt x="16413" y="16289"/>
                    <a:pt x="16413" y="16289"/>
                  </a:cubicBezTo>
                  <a:cubicBezTo>
                    <a:pt x="16422" y="16270"/>
                    <a:pt x="16441" y="16251"/>
                    <a:pt x="16460" y="16241"/>
                  </a:cubicBezTo>
                  <a:cubicBezTo>
                    <a:pt x="16470" y="16232"/>
                    <a:pt x="16489" y="16222"/>
                    <a:pt x="16508" y="16213"/>
                  </a:cubicBezTo>
                  <a:cubicBezTo>
                    <a:pt x="16517" y="16203"/>
                    <a:pt x="16517" y="16203"/>
                    <a:pt x="16527" y="16203"/>
                  </a:cubicBezTo>
                  <a:close/>
                  <a:moveTo>
                    <a:pt x="59206" y="16326"/>
                  </a:moveTo>
                  <a:cubicBezTo>
                    <a:pt x="59206" y="16336"/>
                    <a:pt x="59206" y="16336"/>
                    <a:pt x="59206" y="16345"/>
                  </a:cubicBezTo>
                  <a:lnTo>
                    <a:pt x="59196" y="16345"/>
                  </a:lnTo>
                  <a:cubicBezTo>
                    <a:pt x="59206" y="16336"/>
                    <a:pt x="59206" y="16336"/>
                    <a:pt x="59206" y="16326"/>
                  </a:cubicBezTo>
                  <a:close/>
                  <a:moveTo>
                    <a:pt x="13886" y="16128"/>
                  </a:moveTo>
                  <a:cubicBezTo>
                    <a:pt x="13876" y="16147"/>
                    <a:pt x="13876" y="16166"/>
                    <a:pt x="13886" y="16175"/>
                  </a:cubicBezTo>
                  <a:cubicBezTo>
                    <a:pt x="13895" y="16175"/>
                    <a:pt x="13914" y="16166"/>
                    <a:pt x="13924" y="16156"/>
                  </a:cubicBezTo>
                  <a:cubicBezTo>
                    <a:pt x="13942" y="16147"/>
                    <a:pt x="13961" y="16137"/>
                    <a:pt x="13980" y="16137"/>
                  </a:cubicBezTo>
                  <a:cubicBezTo>
                    <a:pt x="13990" y="16137"/>
                    <a:pt x="13990" y="16137"/>
                    <a:pt x="13990" y="16147"/>
                  </a:cubicBezTo>
                  <a:lnTo>
                    <a:pt x="13999" y="16147"/>
                  </a:lnTo>
                  <a:cubicBezTo>
                    <a:pt x="14009" y="16143"/>
                    <a:pt x="14016" y="16141"/>
                    <a:pt x="14021" y="16141"/>
                  </a:cubicBezTo>
                  <a:cubicBezTo>
                    <a:pt x="14032" y="16141"/>
                    <a:pt x="14034" y="16150"/>
                    <a:pt x="14028" y="16175"/>
                  </a:cubicBezTo>
                  <a:cubicBezTo>
                    <a:pt x="14028" y="16184"/>
                    <a:pt x="14037" y="16194"/>
                    <a:pt x="14047" y="16194"/>
                  </a:cubicBezTo>
                  <a:lnTo>
                    <a:pt x="14066" y="16194"/>
                  </a:lnTo>
                  <a:cubicBezTo>
                    <a:pt x="14075" y="16194"/>
                    <a:pt x="14084" y="16194"/>
                    <a:pt x="14094" y="16203"/>
                  </a:cubicBezTo>
                  <a:cubicBezTo>
                    <a:pt x="14094" y="16213"/>
                    <a:pt x="14113" y="16213"/>
                    <a:pt x="14122" y="16213"/>
                  </a:cubicBezTo>
                  <a:lnTo>
                    <a:pt x="14141" y="16213"/>
                  </a:lnTo>
                  <a:lnTo>
                    <a:pt x="14141" y="16222"/>
                  </a:lnTo>
                  <a:cubicBezTo>
                    <a:pt x="14122" y="16222"/>
                    <a:pt x="14113" y="16241"/>
                    <a:pt x="14122" y="16251"/>
                  </a:cubicBezTo>
                  <a:cubicBezTo>
                    <a:pt x="14122" y="16257"/>
                    <a:pt x="14118" y="16264"/>
                    <a:pt x="14111" y="16264"/>
                  </a:cubicBezTo>
                  <a:cubicBezTo>
                    <a:pt x="14109" y="16264"/>
                    <a:pt x="14106" y="16263"/>
                    <a:pt x="14103" y="16260"/>
                  </a:cubicBezTo>
                  <a:lnTo>
                    <a:pt x="14084" y="16260"/>
                  </a:lnTo>
                  <a:cubicBezTo>
                    <a:pt x="14075" y="16270"/>
                    <a:pt x="14066" y="16270"/>
                    <a:pt x="14066" y="16270"/>
                  </a:cubicBezTo>
                  <a:lnTo>
                    <a:pt x="14066" y="16279"/>
                  </a:lnTo>
                  <a:lnTo>
                    <a:pt x="14084" y="16279"/>
                  </a:lnTo>
                  <a:cubicBezTo>
                    <a:pt x="14084" y="16289"/>
                    <a:pt x="14084" y="16298"/>
                    <a:pt x="14075" y="16308"/>
                  </a:cubicBezTo>
                  <a:cubicBezTo>
                    <a:pt x="14075" y="16317"/>
                    <a:pt x="14066" y="16317"/>
                    <a:pt x="14066" y="16317"/>
                  </a:cubicBezTo>
                  <a:cubicBezTo>
                    <a:pt x="14047" y="16317"/>
                    <a:pt x="14028" y="16326"/>
                    <a:pt x="14009" y="16326"/>
                  </a:cubicBezTo>
                  <a:lnTo>
                    <a:pt x="14028" y="16345"/>
                  </a:lnTo>
                  <a:cubicBezTo>
                    <a:pt x="14009" y="16355"/>
                    <a:pt x="13999" y="16355"/>
                    <a:pt x="13990" y="16355"/>
                  </a:cubicBezTo>
                  <a:cubicBezTo>
                    <a:pt x="13990" y="16358"/>
                    <a:pt x="13989" y="16359"/>
                    <a:pt x="13987" y="16359"/>
                  </a:cubicBezTo>
                  <a:cubicBezTo>
                    <a:pt x="13985" y="16359"/>
                    <a:pt x="13980" y="16355"/>
                    <a:pt x="13980" y="16355"/>
                  </a:cubicBezTo>
                  <a:cubicBezTo>
                    <a:pt x="13990" y="16345"/>
                    <a:pt x="13990" y="16336"/>
                    <a:pt x="13990" y="16326"/>
                  </a:cubicBezTo>
                  <a:cubicBezTo>
                    <a:pt x="13990" y="16317"/>
                    <a:pt x="13999" y="16317"/>
                    <a:pt x="13999" y="16308"/>
                  </a:cubicBezTo>
                  <a:cubicBezTo>
                    <a:pt x="13990" y="16298"/>
                    <a:pt x="13980" y="16289"/>
                    <a:pt x="13971" y="16289"/>
                  </a:cubicBezTo>
                  <a:lnTo>
                    <a:pt x="13971" y="16317"/>
                  </a:lnTo>
                  <a:cubicBezTo>
                    <a:pt x="13961" y="16326"/>
                    <a:pt x="13952" y="16326"/>
                    <a:pt x="13952" y="16326"/>
                  </a:cubicBezTo>
                  <a:cubicBezTo>
                    <a:pt x="13942" y="16336"/>
                    <a:pt x="13942" y="16336"/>
                    <a:pt x="13942" y="16336"/>
                  </a:cubicBezTo>
                  <a:cubicBezTo>
                    <a:pt x="13933" y="16326"/>
                    <a:pt x="13924" y="16317"/>
                    <a:pt x="13924" y="16308"/>
                  </a:cubicBezTo>
                  <a:cubicBezTo>
                    <a:pt x="13924" y="16298"/>
                    <a:pt x="13914" y="16289"/>
                    <a:pt x="13914" y="16279"/>
                  </a:cubicBezTo>
                  <a:cubicBezTo>
                    <a:pt x="13914" y="16279"/>
                    <a:pt x="13914" y="16270"/>
                    <a:pt x="13914" y="16270"/>
                  </a:cubicBezTo>
                  <a:lnTo>
                    <a:pt x="13924" y="16270"/>
                  </a:lnTo>
                  <a:cubicBezTo>
                    <a:pt x="13933" y="16270"/>
                    <a:pt x="13942" y="16270"/>
                    <a:pt x="13942" y="16260"/>
                  </a:cubicBezTo>
                  <a:cubicBezTo>
                    <a:pt x="13942" y="16251"/>
                    <a:pt x="13952" y="16251"/>
                    <a:pt x="13961" y="16251"/>
                  </a:cubicBezTo>
                  <a:cubicBezTo>
                    <a:pt x="13971" y="16260"/>
                    <a:pt x="13971" y="16260"/>
                    <a:pt x="13980" y="16260"/>
                  </a:cubicBezTo>
                  <a:lnTo>
                    <a:pt x="13999" y="16260"/>
                  </a:lnTo>
                  <a:cubicBezTo>
                    <a:pt x="13980" y="16241"/>
                    <a:pt x="13952" y="16251"/>
                    <a:pt x="13933" y="16232"/>
                  </a:cubicBezTo>
                  <a:cubicBezTo>
                    <a:pt x="13929" y="16234"/>
                    <a:pt x="13926" y="16234"/>
                    <a:pt x="13923" y="16234"/>
                  </a:cubicBezTo>
                  <a:cubicBezTo>
                    <a:pt x="13910" y="16234"/>
                    <a:pt x="13903" y="16222"/>
                    <a:pt x="13895" y="16222"/>
                  </a:cubicBezTo>
                  <a:cubicBezTo>
                    <a:pt x="13895" y="16232"/>
                    <a:pt x="13895" y="16241"/>
                    <a:pt x="13886" y="16241"/>
                  </a:cubicBezTo>
                  <a:cubicBezTo>
                    <a:pt x="13876" y="16241"/>
                    <a:pt x="13876" y="16251"/>
                    <a:pt x="13876" y="16251"/>
                  </a:cubicBezTo>
                  <a:cubicBezTo>
                    <a:pt x="13876" y="16260"/>
                    <a:pt x="13886" y="16270"/>
                    <a:pt x="13895" y="16279"/>
                  </a:cubicBezTo>
                  <a:cubicBezTo>
                    <a:pt x="13895" y="16289"/>
                    <a:pt x="13905" y="16298"/>
                    <a:pt x="13905" y="16308"/>
                  </a:cubicBezTo>
                  <a:lnTo>
                    <a:pt x="13886" y="16308"/>
                  </a:lnTo>
                  <a:lnTo>
                    <a:pt x="13886" y="16326"/>
                  </a:lnTo>
                  <a:lnTo>
                    <a:pt x="13838" y="16326"/>
                  </a:lnTo>
                  <a:cubicBezTo>
                    <a:pt x="13829" y="16326"/>
                    <a:pt x="13819" y="16317"/>
                    <a:pt x="13810" y="16317"/>
                  </a:cubicBezTo>
                  <a:cubicBezTo>
                    <a:pt x="13801" y="16308"/>
                    <a:pt x="13782" y="16298"/>
                    <a:pt x="13772" y="16289"/>
                  </a:cubicBezTo>
                  <a:cubicBezTo>
                    <a:pt x="13763" y="16279"/>
                    <a:pt x="13763" y="16279"/>
                    <a:pt x="13772" y="16270"/>
                  </a:cubicBezTo>
                  <a:cubicBezTo>
                    <a:pt x="13772" y="16260"/>
                    <a:pt x="13782" y="16260"/>
                    <a:pt x="13782" y="16251"/>
                  </a:cubicBezTo>
                  <a:cubicBezTo>
                    <a:pt x="13753" y="16251"/>
                    <a:pt x="13753" y="16270"/>
                    <a:pt x="13744" y="16289"/>
                  </a:cubicBezTo>
                  <a:cubicBezTo>
                    <a:pt x="13744" y="16279"/>
                    <a:pt x="13734" y="16270"/>
                    <a:pt x="13725" y="16260"/>
                  </a:cubicBezTo>
                  <a:cubicBezTo>
                    <a:pt x="13725" y="16260"/>
                    <a:pt x="13725" y="16251"/>
                    <a:pt x="13725" y="16251"/>
                  </a:cubicBezTo>
                  <a:lnTo>
                    <a:pt x="13744" y="16251"/>
                  </a:lnTo>
                  <a:cubicBezTo>
                    <a:pt x="13744" y="16241"/>
                    <a:pt x="13753" y="16232"/>
                    <a:pt x="13763" y="16232"/>
                  </a:cubicBezTo>
                  <a:cubicBezTo>
                    <a:pt x="13765" y="16229"/>
                    <a:pt x="13768" y="16228"/>
                    <a:pt x="13771" y="16228"/>
                  </a:cubicBezTo>
                  <a:cubicBezTo>
                    <a:pt x="13778" y="16228"/>
                    <a:pt x="13784" y="16235"/>
                    <a:pt x="13791" y="16241"/>
                  </a:cubicBezTo>
                  <a:cubicBezTo>
                    <a:pt x="13810" y="16251"/>
                    <a:pt x="13819" y="16260"/>
                    <a:pt x="13838" y="16270"/>
                  </a:cubicBezTo>
                  <a:cubicBezTo>
                    <a:pt x="13857" y="16260"/>
                    <a:pt x="13867" y="16241"/>
                    <a:pt x="13848" y="16232"/>
                  </a:cubicBezTo>
                  <a:lnTo>
                    <a:pt x="13886" y="16213"/>
                  </a:lnTo>
                  <a:cubicBezTo>
                    <a:pt x="13879" y="16206"/>
                    <a:pt x="13868" y="16199"/>
                    <a:pt x="13858" y="16199"/>
                  </a:cubicBezTo>
                  <a:cubicBezTo>
                    <a:pt x="13854" y="16199"/>
                    <a:pt x="13851" y="16201"/>
                    <a:pt x="13848" y="16203"/>
                  </a:cubicBezTo>
                  <a:cubicBezTo>
                    <a:pt x="13829" y="16203"/>
                    <a:pt x="13819" y="16213"/>
                    <a:pt x="13801" y="16213"/>
                  </a:cubicBezTo>
                  <a:cubicBezTo>
                    <a:pt x="13801" y="16213"/>
                    <a:pt x="13801" y="16213"/>
                    <a:pt x="13801" y="16203"/>
                  </a:cubicBezTo>
                  <a:cubicBezTo>
                    <a:pt x="13810" y="16194"/>
                    <a:pt x="13810" y="16184"/>
                    <a:pt x="13801" y="16184"/>
                  </a:cubicBezTo>
                  <a:cubicBezTo>
                    <a:pt x="13791" y="16175"/>
                    <a:pt x="13801" y="16175"/>
                    <a:pt x="13801" y="16166"/>
                  </a:cubicBezTo>
                  <a:cubicBezTo>
                    <a:pt x="13810" y="16175"/>
                    <a:pt x="13819" y="16184"/>
                    <a:pt x="13829" y="16184"/>
                  </a:cubicBezTo>
                  <a:cubicBezTo>
                    <a:pt x="13835" y="16184"/>
                    <a:pt x="13842" y="16189"/>
                    <a:pt x="13848" y="16189"/>
                  </a:cubicBezTo>
                  <a:cubicBezTo>
                    <a:pt x="13851" y="16189"/>
                    <a:pt x="13854" y="16188"/>
                    <a:pt x="13857" y="16184"/>
                  </a:cubicBezTo>
                  <a:lnTo>
                    <a:pt x="13829" y="16156"/>
                  </a:lnTo>
                  <a:lnTo>
                    <a:pt x="13848" y="16156"/>
                  </a:lnTo>
                  <a:lnTo>
                    <a:pt x="13838" y="16128"/>
                  </a:lnTo>
                  <a:close/>
                  <a:moveTo>
                    <a:pt x="13375" y="16345"/>
                  </a:moveTo>
                  <a:lnTo>
                    <a:pt x="13375" y="16364"/>
                  </a:lnTo>
                  <a:lnTo>
                    <a:pt x="13356" y="16355"/>
                  </a:lnTo>
                  <a:lnTo>
                    <a:pt x="13356" y="16345"/>
                  </a:lnTo>
                  <a:close/>
                  <a:moveTo>
                    <a:pt x="16186" y="16326"/>
                  </a:moveTo>
                  <a:cubicBezTo>
                    <a:pt x="16195" y="16326"/>
                    <a:pt x="16195" y="16326"/>
                    <a:pt x="16205" y="16336"/>
                  </a:cubicBezTo>
                  <a:cubicBezTo>
                    <a:pt x="16214" y="16336"/>
                    <a:pt x="16214" y="16355"/>
                    <a:pt x="16205" y="16364"/>
                  </a:cubicBezTo>
                  <a:cubicBezTo>
                    <a:pt x="16195" y="16364"/>
                    <a:pt x="16195" y="16355"/>
                    <a:pt x="16186" y="16355"/>
                  </a:cubicBezTo>
                  <a:cubicBezTo>
                    <a:pt x="16186" y="16345"/>
                    <a:pt x="16176" y="16345"/>
                    <a:pt x="16176" y="16336"/>
                  </a:cubicBezTo>
                  <a:cubicBezTo>
                    <a:pt x="16176" y="16336"/>
                    <a:pt x="16186" y="16326"/>
                    <a:pt x="16186" y="16326"/>
                  </a:cubicBezTo>
                  <a:close/>
                  <a:moveTo>
                    <a:pt x="59850" y="16317"/>
                  </a:moveTo>
                  <a:cubicBezTo>
                    <a:pt x="59859" y="16326"/>
                    <a:pt x="59850" y="16336"/>
                    <a:pt x="59850" y="16345"/>
                  </a:cubicBezTo>
                  <a:cubicBezTo>
                    <a:pt x="59850" y="16345"/>
                    <a:pt x="59850" y="16355"/>
                    <a:pt x="59850" y="16364"/>
                  </a:cubicBezTo>
                  <a:cubicBezTo>
                    <a:pt x="59831" y="16364"/>
                    <a:pt x="59812" y="16355"/>
                    <a:pt x="59793" y="16345"/>
                  </a:cubicBezTo>
                  <a:cubicBezTo>
                    <a:pt x="59812" y="16336"/>
                    <a:pt x="59831" y="16336"/>
                    <a:pt x="59850" y="16317"/>
                  </a:cubicBezTo>
                  <a:close/>
                  <a:moveTo>
                    <a:pt x="61629" y="16345"/>
                  </a:moveTo>
                  <a:cubicBezTo>
                    <a:pt x="61624" y="16351"/>
                    <a:pt x="61620" y="16355"/>
                    <a:pt x="61620" y="16355"/>
                  </a:cubicBezTo>
                  <a:cubicBezTo>
                    <a:pt x="61610" y="16364"/>
                    <a:pt x="61601" y="16364"/>
                    <a:pt x="61582" y="16364"/>
                  </a:cubicBezTo>
                  <a:lnTo>
                    <a:pt x="61582" y="16355"/>
                  </a:lnTo>
                  <a:lnTo>
                    <a:pt x="61629" y="16345"/>
                  </a:lnTo>
                  <a:close/>
                  <a:moveTo>
                    <a:pt x="61724" y="16317"/>
                  </a:moveTo>
                  <a:cubicBezTo>
                    <a:pt x="61733" y="16317"/>
                    <a:pt x="61752" y="16336"/>
                    <a:pt x="61752" y="16355"/>
                  </a:cubicBezTo>
                  <a:cubicBezTo>
                    <a:pt x="61752" y="16362"/>
                    <a:pt x="61752" y="16368"/>
                    <a:pt x="61745" y="16368"/>
                  </a:cubicBezTo>
                  <a:cubicBezTo>
                    <a:pt x="61743" y="16368"/>
                    <a:pt x="61739" y="16367"/>
                    <a:pt x="61733" y="16364"/>
                  </a:cubicBezTo>
                  <a:lnTo>
                    <a:pt x="61705" y="16364"/>
                  </a:lnTo>
                  <a:cubicBezTo>
                    <a:pt x="61705" y="16364"/>
                    <a:pt x="61695" y="16355"/>
                    <a:pt x="61695" y="16355"/>
                  </a:cubicBezTo>
                  <a:cubicBezTo>
                    <a:pt x="61705" y="16336"/>
                    <a:pt x="61705" y="16326"/>
                    <a:pt x="61714" y="16317"/>
                  </a:cubicBezTo>
                  <a:close/>
                  <a:moveTo>
                    <a:pt x="17322" y="16279"/>
                  </a:moveTo>
                  <a:cubicBezTo>
                    <a:pt x="17341" y="16298"/>
                    <a:pt x="17369" y="16308"/>
                    <a:pt x="17378" y="16336"/>
                  </a:cubicBezTo>
                  <a:cubicBezTo>
                    <a:pt x="17378" y="16355"/>
                    <a:pt x="17378" y="16374"/>
                    <a:pt x="17359" y="16374"/>
                  </a:cubicBezTo>
                  <a:lnTo>
                    <a:pt x="17312" y="16374"/>
                  </a:lnTo>
                  <a:cubicBezTo>
                    <a:pt x="17303" y="16374"/>
                    <a:pt x="17293" y="16364"/>
                    <a:pt x="17284" y="16364"/>
                  </a:cubicBezTo>
                  <a:cubicBezTo>
                    <a:pt x="17284" y="16364"/>
                    <a:pt x="17274" y="16355"/>
                    <a:pt x="17265" y="16355"/>
                  </a:cubicBezTo>
                  <a:cubicBezTo>
                    <a:pt x="17274" y="16336"/>
                    <a:pt x="17293" y="16326"/>
                    <a:pt x="17303" y="16326"/>
                  </a:cubicBezTo>
                  <a:cubicBezTo>
                    <a:pt x="17312" y="16326"/>
                    <a:pt x="17322" y="16317"/>
                    <a:pt x="17312" y="16308"/>
                  </a:cubicBezTo>
                  <a:cubicBezTo>
                    <a:pt x="17312" y="16308"/>
                    <a:pt x="17312" y="16298"/>
                    <a:pt x="17312" y="16289"/>
                  </a:cubicBezTo>
                  <a:cubicBezTo>
                    <a:pt x="17312" y="16279"/>
                    <a:pt x="17322" y="16279"/>
                    <a:pt x="17322" y="16279"/>
                  </a:cubicBezTo>
                  <a:close/>
                  <a:moveTo>
                    <a:pt x="17511" y="16355"/>
                  </a:moveTo>
                  <a:lnTo>
                    <a:pt x="17511" y="16364"/>
                  </a:lnTo>
                  <a:lnTo>
                    <a:pt x="17492" y="16374"/>
                  </a:lnTo>
                  <a:lnTo>
                    <a:pt x="17483" y="16374"/>
                  </a:lnTo>
                  <a:cubicBezTo>
                    <a:pt x="17492" y="16364"/>
                    <a:pt x="17492" y="16355"/>
                    <a:pt x="17501" y="16355"/>
                  </a:cubicBezTo>
                  <a:close/>
                  <a:moveTo>
                    <a:pt x="59301" y="16374"/>
                  </a:moveTo>
                  <a:cubicBezTo>
                    <a:pt x="59294" y="16380"/>
                    <a:pt x="59289" y="16382"/>
                    <a:pt x="59284" y="16382"/>
                  </a:cubicBezTo>
                  <a:cubicBezTo>
                    <a:pt x="59275" y="16382"/>
                    <a:pt x="59269" y="16374"/>
                    <a:pt x="59263" y="16374"/>
                  </a:cubicBezTo>
                  <a:close/>
                  <a:moveTo>
                    <a:pt x="15646" y="16376"/>
                  </a:moveTo>
                  <a:cubicBezTo>
                    <a:pt x="15656" y="16376"/>
                    <a:pt x="15665" y="16378"/>
                    <a:pt x="15675" y="16383"/>
                  </a:cubicBezTo>
                  <a:lnTo>
                    <a:pt x="15618" y="16383"/>
                  </a:lnTo>
                  <a:cubicBezTo>
                    <a:pt x="15627" y="16378"/>
                    <a:pt x="15637" y="16376"/>
                    <a:pt x="15646" y="16376"/>
                  </a:cubicBezTo>
                  <a:close/>
                  <a:moveTo>
                    <a:pt x="59149" y="16355"/>
                  </a:moveTo>
                  <a:cubicBezTo>
                    <a:pt x="59159" y="16364"/>
                    <a:pt x="59159" y="16364"/>
                    <a:pt x="59159" y="16364"/>
                  </a:cubicBezTo>
                  <a:cubicBezTo>
                    <a:pt x="59159" y="16374"/>
                    <a:pt x="59159" y="16374"/>
                    <a:pt x="59159" y="16383"/>
                  </a:cubicBezTo>
                  <a:lnTo>
                    <a:pt x="59149" y="16383"/>
                  </a:lnTo>
                  <a:cubicBezTo>
                    <a:pt x="59149" y="16383"/>
                    <a:pt x="59140" y="16383"/>
                    <a:pt x="59140" y="16374"/>
                  </a:cubicBezTo>
                  <a:cubicBezTo>
                    <a:pt x="59140" y="16374"/>
                    <a:pt x="59149" y="16364"/>
                    <a:pt x="59149" y="16355"/>
                  </a:cubicBezTo>
                  <a:close/>
                  <a:moveTo>
                    <a:pt x="59916" y="16326"/>
                  </a:moveTo>
                  <a:cubicBezTo>
                    <a:pt x="59925" y="16326"/>
                    <a:pt x="59935" y="16326"/>
                    <a:pt x="59935" y="16336"/>
                  </a:cubicBezTo>
                  <a:cubicBezTo>
                    <a:pt x="59944" y="16345"/>
                    <a:pt x="59954" y="16364"/>
                    <a:pt x="59963" y="16383"/>
                  </a:cubicBezTo>
                  <a:lnTo>
                    <a:pt x="59897" y="16374"/>
                  </a:lnTo>
                  <a:cubicBezTo>
                    <a:pt x="59897" y="16364"/>
                    <a:pt x="59897" y="16355"/>
                    <a:pt x="59906" y="16336"/>
                  </a:cubicBezTo>
                  <a:cubicBezTo>
                    <a:pt x="59906" y="16336"/>
                    <a:pt x="59916" y="16326"/>
                    <a:pt x="59916" y="16326"/>
                  </a:cubicBezTo>
                  <a:close/>
                  <a:moveTo>
                    <a:pt x="61847" y="16260"/>
                  </a:moveTo>
                  <a:cubicBezTo>
                    <a:pt x="61847" y="16270"/>
                    <a:pt x="61847" y="16279"/>
                    <a:pt x="61847" y="16289"/>
                  </a:cubicBezTo>
                  <a:cubicBezTo>
                    <a:pt x="61856" y="16298"/>
                    <a:pt x="61866" y="16308"/>
                    <a:pt x="61875" y="16308"/>
                  </a:cubicBezTo>
                  <a:cubicBezTo>
                    <a:pt x="61894" y="16317"/>
                    <a:pt x="61894" y="16345"/>
                    <a:pt x="61885" y="16355"/>
                  </a:cubicBezTo>
                  <a:cubicBezTo>
                    <a:pt x="61866" y="16364"/>
                    <a:pt x="61856" y="16374"/>
                    <a:pt x="61837" y="16383"/>
                  </a:cubicBezTo>
                  <a:cubicBezTo>
                    <a:pt x="61809" y="16374"/>
                    <a:pt x="61790" y="16355"/>
                    <a:pt x="61771" y="16345"/>
                  </a:cubicBezTo>
                  <a:lnTo>
                    <a:pt x="61809" y="16326"/>
                  </a:lnTo>
                  <a:cubicBezTo>
                    <a:pt x="61809" y="16317"/>
                    <a:pt x="61809" y="16317"/>
                    <a:pt x="61809" y="16317"/>
                  </a:cubicBezTo>
                  <a:cubicBezTo>
                    <a:pt x="61799" y="16308"/>
                    <a:pt x="61799" y="16308"/>
                    <a:pt x="61809" y="16298"/>
                  </a:cubicBezTo>
                  <a:cubicBezTo>
                    <a:pt x="61809" y="16298"/>
                    <a:pt x="61809" y="16289"/>
                    <a:pt x="61809" y="16289"/>
                  </a:cubicBezTo>
                  <a:lnTo>
                    <a:pt x="61790" y="16289"/>
                  </a:lnTo>
                  <a:cubicBezTo>
                    <a:pt x="61790" y="16270"/>
                    <a:pt x="61799" y="16260"/>
                    <a:pt x="61809" y="16260"/>
                  </a:cubicBezTo>
                  <a:close/>
                  <a:moveTo>
                    <a:pt x="13649" y="16364"/>
                  </a:moveTo>
                  <a:cubicBezTo>
                    <a:pt x="13668" y="16374"/>
                    <a:pt x="13668" y="16374"/>
                    <a:pt x="13677" y="16383"/>
                  </a:cubicBezTo>
                  <a:cubicBezTo>
                    <a:pt x="13672" y="16386"/>
                    <a:pt x="13668" y="16387"/>
                    <a:pt x="13664" y="16387"/>
                  </a:cubicBezTo>
                  <a:cubicBezTo>
                    <a:pt x="13654" y="16387"/>
                    <a:pt x="13649" y="16378"/>
                    <a:pt x="13649" y="16364"/>
                  </a:cubicBezTo>
                  <a:close/>
                  <a:moveTo>
                    <a:pt x="13289" y="16355"/>
                  </a:moveTo>
                  <a:cubicBezTo>
                    <a:pt x="13299" y="16355"/>
                    <a:pt x="13299" y="16364"/>
                    <a:pt x="13308" y="16364"/>
                  </a:cubicBezTo>
                  <a:cubicBezTo>
                    <a:pt x="13289" y="16374"/>
                    <a:pt x="13280" y="16383"/>
                    <a:pt x="13270" y="16393"/>
                  </a:cubicBezTo>
                  <a:cubicBezTo>
                    <a:pt x="13270" y="16383"/>
                    <a:pt x="13270" y="16374"/>
                    <a:pt x="13280" y="16364"/>
                  </a:cubicBezTo>
                  <a:cubicBezTo>
                    <a:pt x="13280" y="16364"/>
                    <a:pt x="13289" y="16355"/>
                    <a:pt x="13289" y="16355"/>
                  </a:cubicBezTo>
                  <a:close/>
                  <a:moveTo>
                    <a:pt x="58950" y="16308"/>
                  </a:moveTo>
                  <a:cubicBezTo>
                    <a:pt x="58960" y="16308"/>
                    <a:pt x="58960" y="16308"/>
                    <a:pt x="58960" y="16317"/>
                  </a:cubicBezTo>
                  <a:cubicBezTo>
                    <a:pt x="58969" y="16336"/>
                    <a:pt x="58969" y="16336"/>
                    <a:pt x="58988" y="16336"/>
                  </a:cubicBezTo>
                  <a:lnTo>
                    <a:pt x="59007" y="16336"/>
                  </a:lnTo>
                  <a:cubicBezTo>
                    <a:pt x="59007" y="16345"/>
                    <a:pt x="59007" y="16345"/>
                    <a:pt x="59017" y="16345"/>
                  </a:cubicBezTo>
                  <a:cubicBezTo>
                    <a:pt x="59017" y="16355"/>
                    <a:pt x="59007" y="16355"/>
                    <a:pt x="59007" y="16355"/>
                  </a:cubicBezTo>
                  <a:cubicBezTo>
                    <a:pt x="58998" y="16355"/>
                    <a:pt x="58988" y="16364"/>
                    <a:pt x="58979" y="16364"/>
                  </a:cubicBezTo>
                  <a:cubicBezTo>
                    <a:pt x="58969" y="16364"/>
                    <a:pt x="58960" y="16364"/>
                    <a:pt x="58969" y="16374"/>
                  </a:cubicBezTo>
                  <a:cubicBezTo>
                    <a:pt x="58969" y="16383"/>
                    <a:pt x="58969" y="16383"/>
                    <a:pt x="58960" y="16393"/>
                  </a:cubicBezTo>
                  <a:cubicBezTo>
                    <a:pt x="58960" y="16382"/>
                    <a:pt x="58960" y="16377"/>
                    <a:pt x="58958" y="16377"/>
                  </a:cubicBezTo>
                  <a:cubicBezTo>
                    <a:pt x="58957" y="16377"/>
                    <a:pt x="58954" y="16379"/>
                    <a:pt x="58950" y="16383"/>
                  </a:cubicBezTo>
                  <a:lnTo>
                    <a:pt x="58931" y="16383"/>
                  </a:lnTo>
                  <a:cubicBezTo>
                    <a:pt x="58922" y="16383"/>
                    <a:pt x="58922" y="16374"/>
                    <a:pt x="58912" y="16364"/>
                  </a:cubicBezTo>
                  <a:cubicBezTo>
                    <a:pt x="58912" y="16355"/>
                    <a:pt x="58903" y="16336"/>
                    <a:pt x="58884" y="16336"/>
                  </a:cubicBezTo>
                  <a:cubicBezTo>
                    <a:pt x="58903" y="16317"/>
                    <a:pt x="58922" y="16308"/>
                    <a:pt x="58950" y="16308"/>
                  </a:cubicBezTo>
                  <a:close/>
                  <a:moveTo>
                    <a:pt x="60796" y="16364"/>
                  </a:moveTo>
                  <a:lnTo>
                    <a:pt x="60796" y="16364"/>
                  </a:lnTo>
                  <a:cubicBezTo>
                    <a:pt x="60806" y="16383"/>
                    <a:pt x="60796" y="16383"/>
                    <a:pt x="60787" y="16393"/>
                  </a:cubicBezTo>
                  <a:lnTo>
                    <a:pt x="60777" y="16393"/>
                  </a:lnTo>
                  <a:cubicBezTo>
                    <a:pt x="60777" y="16383"/>
                    <a:pt x="60777" y="16383"/>
                    <a:pt x="60777" y="16374"/>
                  </a:cubicBezTo>
                  <a:cubicBezTo>
                    <a:pt x="60787" y="16374"/>
                    <a:pt x="60796" y="16364"/>
                    <a:pt x="60796" y="16364"/>
                  </a:cubicBezTo>
                  <a:close/>
                  <a:moveTo>
                    <a:pt x="14009" y="16364"/>
                  </a:moveTo>
                  <a:cubicBezTo>
                    <a:pt x="14009" y="16364"/>
                    <a:pt x="14009" y="16374"/>
                    <a:pt x="14009" y="16374"/>
                  </a:cubicBezTo>
                  <a:cubicBezTo>
                    <a:pt x="14009" y="16383"/>
                    <a:pt x="13999" y="16383"/>
                    <a:pt x="14009" y="16393"/>
                  </a:cubicBezTo>
                  <a:cubicBezTo>
                    <a:pt x="14004" y="16395"/>
                    <a:pt x="14000" y="16396"/>
                    <a:pt x="13997" y="16396"/>
                  </a:cubicBezTo>
                  <a:cubicBezTo>
                    <a:pt x="13989" y="16396"/>
                    <a:pt x="13987" y="16388"/>
                    <a:pt x="13980" y="16374"/>
                  </a:cubicBezTo>
                  <a:cubicBezTo>
                    <a:pt x="13990" y="16374"/>
                    <a:pt x="13990" y="16364"/>
                    <a:pt x="13999" y="16364"/>
                  </a:cubicBezTo>
                  <a:close/>
                  <a:moveTo>
                    <a:pt x="13346" y="16364"/>
                  </a:moveTo>
                  <a:lnTo>
                    <a:pt x="13346" y="16364"/>
                  </a:lnTo>
                  <a:cubicBezTo>
                    <a:pt x="13337" y="16402"/>
                    <a:pt x="13327" y="16412"/>
                    <a:pt x="13308" y="16412"/>
                  </a:cubicBezTo>
                  <a:lnTo>
                    <a:pt x="13346" y="16364"/>
                  </a:lnTo>
                  <a:close/>
                  <a:moveTo>
                    <a:pt x="59613" y="16355"/>
                  </a:moveTo>
                  <a:lnTo>
                    <a:pt x="59613" y="16364"/>
                  </a:lnTo>
                  <a:cubicBezTo>
                    <a:pt x="59603" y="16364"/>
                    <a:pt x="59603" y="16364"/>
                    <a:pt x="59594" y="16374"/>
                  </a:cubicBezTo>
                  <a:cubicBezTo>
                    <a:pt x="59584" y="16374"/>
                    <a:pt x="59575" y="16383"/>
                    <a:pt x="59575" y="16402"/>
                  </a:cubicBezTo>
                  <a:cubicBezTo>
                    <a:pt x="59575" y="16402"/>
                    <a:pt x="59566" y="16412"/>
                    <a:pt x="59566" y="16412"/>
                  </a:cubicBezTo>
                  <a:cubicBezTo>
                    <a:pt x="59556" y="16421"/>
                    <a:pt x="59556" y="16421"/>
                    <a:pt x="59547" y="16421"/>
                  </a:cubicBezTo>
                  <a:cubicBezTo>
                    <a:pt x="59537" y="16421"/>
                    <a:pt x="59537" y="16412"/>
                    <a:pt x="59537" y="16412"/>
                  </a:cubicBezTo>
                  <a:cubicBezTo>
                    <a:pt x="59518" y="16383"/>
                    <a:pt x="59537" y="16355"/>
                    <a:pt x="59566" y="16355"/>
                  </a:cubicBezTo>
                  <a:close/>
                  <a:moveTo>
                    <a:pt x="12579" y="16374"/>
                  </a:moveTo>
                  <a:cubicBezTo>
                    <a:pt x="12589" y="16383"/>
                    <a:pt x="12598" y="16383"/>
                    <a:pt x="12608" y="16393"/>
                  </a:cubicBezTo>
                  <a:cubicBezTo>
                    <a:pt x="12610" y="16390"/>
                    <a:pt x="12614" y="16389"/>
                    <a:pt x="12617" y="16389"/>
                  </a:cubicBezTo>
                  <a:cubicBezTo>
                    <a:pt x="12626" y="16389"/>
                    <a:pt x="12636" y="16398"/>
                    <a:pt x="12636" y="16412"/>
                  </a:cubicBezTo>
                  <a:cubicBezTo>
                    <a:pt x="12636" y="16421"/>
                    <a:pt x="12646" y="16431"/>
                    <a:pt x="12646" y="16431"/>
                  </a:cubicBezTo>
                  <a:cubicBezTo>
                    <a:pt x="12617" y="16421"/>
                    <a:pt x="12598" y="16402"/>
                    <a:pt x="12570" y="16383"/>
                  </a:cubicBezTo>
                  <a:cubicBezTo>
                    <a:pt x="12570" y="16383"/>
                    <a:pt x="12570" y="16374"/>
                    <a:pt x="12570" y="16374"/>
                  </a:cubicBezTo>
                  <a:close/>
                  <a:moveTo>
                    <a:pt x="13914" y="16421"/>
                  </a:moveTo>
                  <a:lnTo>
                    <a:pt x="13905" y="16431"/>
                  </a:lnTo>
                  <a:lnTo>
                    <a:pt x="13886" y="16421"/>
                  </a:lnTo>
                  <a:close/>
                  <a:moveTo>
                    <a:pt x="14719" y="16317"/>
                  </a:moveTo>
                  <a:cubicBezTo>
                    <a:pt x="14725" y="16324"/>
                    <a:pt x="14737" y="16330"/>
                    <a:pt x="14746" y="16330"/>
                  </a:cubicBezTo>
                  <a:cubicBezTo>
                    <a:pt x="14750" y="16330"/>
                    <a:pt x="14754" y="16329"/>
                    <a:pt x="14757" y="16326"/>
                  </a:cubicBezTo>
                  <a:lnTo>
                    <a:pt x="14775" y="16326"/>
                  </a:lnTo>
                  <a:cubicBezTo>
                    <a:pt x="14766" y="16364"/>
                    <a:pt x="14757" y="16393"/>
                    <a:pt x="14757" y="16431"/>
                  </a:cubicBezTo>
                  <a:cubicBezTo>
                    <a:pt x="14747" y="16431"/>
                    <a:pt x="14738" y="16421"/>
                    <a:pt x="14728" y="16421"/>
                  </a:cubicBezTo>
                  <a:cubicBezTo>
                    <a:pt x="14728" y="16412"/>
                    <a:pt x="14728" y="16402"/>
                    <a:pt x="14728" y="16402"/>
                  </a:cubicBezTo>
                  <a:cubicBezTo>
                    <a:pt x="14728" y="16393"/>
                    <a:pt x="14728" y="16383"/>
                    <a:pt x="14728" y="16383"/>
                  </a:cubicBezTo>
                  <a:cubicBezTo>
                    <a:pt x="14728" y="16374"/>
                    <a:pt x="14728" y="16374"/>
                    <a:pt x="14719" y="16364"/>
                  </a:cubicBezTo>
                  <a:cubicBezTo>
                    <a:pt x="14719" y="16364"/>
                    <a:pt x="14719" y="16355"/>
                    <a:pt x="14709" y="16345"/>
                  </a:cubicBezTo>
                  <a:lnTo>
                    <a:pt x="14719" y="16336"/>
                  </a:lnTo>
                  <a:cubicBezTo>
                    <a:pt x="14709" y="16336"/>
                    <a:pt x="14709" y="16326"/>
                    <a:pt x="14700" y="16326"/>
                  </a:cubicBezTo>
                  <a:cubicBezTo>
                    <a:pt x="14700" y="16326"/>
                    <a:pt x="14700" y="16317"/>
                    <a:pt x="14700" y="16317"/>
                  </a:cubicBezTo>
                  <a:close/>
                  <a:moveTo>
                    <a:pt x="16915" y="16412"/>
                  </a:moveTo>
                  <a:cubicBezTo>
                    <a:pt x="16915" y="16421"/>
                    <a:pt x="16924" y="16421"/>
                    <a:pt x="16924" y="16421"/>
                  </a:cubicBezTo>
                  <a:lnTo>
                    <a:pt x="16896" y="16431"/>
                  </a:lnTo>
                  <a:cubicBezTo>
                    <a:pt x="16896" y="16421"/>
                    <a:pt x="16905" y="16421"/>
                    <a:pt x="16915" y="16412"/>
                  </a:cubicBezTo>
                  <a:close/>
                  <a:moveTo>
                    <a:pt x="59376" y="16412"/>
                  </a:moveTo>
                  <a:cubicBezTo>
                    <a:pt x="59376" y="16421"/>
                    <a:pt x="59386" y="16421"/>
                    <a:pt x="59386" y="16431"/>
                  </a:cubicBezTo>
                  <a:lnTo>
                    <a:pt x="59376" y="16431"/>
                  </a:lnTo>
                  <a:cubicBezTo>
                    <a:pt x="59376" y="16421"/>
                    <a:pt x="59376" y="16421"/>
                    <a:pt x="59376" y="16412"/>
                  </a:cubicBezTo>
                  <a:close/>
                  <a:moveTo>
                    <a:pt x="14880" y="16412"/>
                  </a:moveTo>
                  <a:lnTo>
                    <a:pt x="14880" y="16412"/>
                  </a:lnTo>
                  <a:cubicBezTo>
                    <a:pt x="14889" y="16421"/>
                    <a:pt x="14889" y="16431"/>
                    <a:pt x="14870" y="16440"/>
                  </a:cubicBezTo>
                  <a:lnTo>
                    <a:pt x="14870" y="16431"/>
                  </a:lnTo>
                  <a:lnTo>
                    <a:pt x="14880" y="16412"/>
                  </a:lnTo>
                  <a:close/>
                  <a:moveTo>
                    <a:pt x="59603" y="16402"/>
                  </a:moveTo>
                  <a:cubicBezTo>
                    <a:pt x="59603" y="16402"/>
                    <a:pt x="59603" y="16402"/>
                    <a:pt x="59603" y="16412"/>
                  </a:cubicBezTo>
                  <a:cubicBezTo>
                    <a:pt x="59613" y="16421"/>
                    <a:pt x="59613" y="16421"/>
                    <a:pt x="59613" y="16431"/>
                  </a:cubicBezTo>
                  <a:cubicBezTo>
                    <a:pt x="59613" y="16431"/>
                    <a:pt x="59613" y="16440"/>
                    <a:pt x="59622" y="16440"/>
                  </a:cubicBezTo>
                  <a:lnTo>
                    <a:pt x="59603" y="16440"/>
                  </a:lnTo>
                  <a:cubicBezTo>
                    <a:pt x="59603" y="16431"/>
                    <a:pt x="59594" y="16421"/>
                    <a:pt x="59594" y="16412"/>
                  </a:cubicBezTo>
                  <a:lnTo>
                    <a:pt x="59603" y="16402"/>
                  </a:lnTo>
                  <a:close/>
                  <a:moveTo>
                    <a:pt x="13386" y="16410"/>
                  </a:moveTo>
                  <a:cubicBezTo>
                    <a:pt x="13395" y="16410"/>
                    <a:pt x="13405" y="16416"/>
                    <a:pt x="13422" y="16421"/>
                  </a:cubicBezTo>
                  <a:cubicBezTo>
                    <a:pt x="13403" y="16431"/>
                    <a:pt x="13393" y="16440"/>
                    <a:pt x="13384" y="16449"/>
                  </a:cubicBezTo>
                  <a:lnTo>
                    <a:pt x="13375" y="16449"/>
                  </a:lnTo>
                  <a:cubicBezTo>
                    <a:pt x="13384" y="16431"/>
                    <a:pt x="13393" y="16421"/>
                    <a:pt x="13365" y="16421"/>
                  </a:cubicBezTo>
                  <a:cubicBezTo>
                    <a:pt x="13373" y="16413"/>
                    <a:pt x="13379" y="16410"/>
                    <a:pt x="13386" y="16410"/>
                  </a:cubicBezTo>
                  <a:close/>
                  <a:moveTo>
                    <a:pt x="13460" y="16412"/>
                  </a:moveTo>
                  <a:cubicBezTo>
                    <a:pt x="13479" y="16412"/>
                    <a:pt x="13488" y="16431"/>
                    <a:pt x="13488" y="16449"/>
                  </a:cubicBezTo>
                  <a:cubicBezTo>
                    <a:pt x="13469" y="16449"/>
                    <a:pt x="13460" y="16431"/>
                    <a:pt x="13460" y="16412"/>
                  </a:cubicBezTo>
                  <a:close/>
                  <a:moveTo>
                    <a:pt x="17038" y="16431"/>
                  </a:moveTo>
                  <a:cubicBezTo>
                    <a:pt x="17038" y="16431"/>
                    <a:pt x="17047" y="16440"/>
                    <a:pt x="17047" y="16449"/>
                  </a:cubicBezTo>
                  <a:lnTo>
                    <a:pt x="17028" y="16431"/>
                  </a:lnTo>
                  <a:close/>
                  <a:moveTo>
                    <a:pt x="59119" y="16436"/>
                  </a:moveTo>
                  <a:cubicBezTo>
                    <a:pt x="59125" y="16436"/>
                    <a:pt x="59130" y="16443"/>
                    <a:pt x="59130" y="16449"/>
                  </a:cubicBezTo>
                  <a:lnTo>
                    <a:pt x="59102" y="16449"/>
                  </a:lnTo>
                  <a:cubicBezTo>
                    <a:pt x="59102" y="16440"/>
                    <a:pt x="59102" y="16440"/>
                    <a:pt x="59111" y="16440"/>
                  </a:cubicBezTo>
                  <a:cubicBezTo>
                    <a:pt x="59114" y="16437"/>
                    <a:pt x="59117" y="16436"/>
                    <a:pt x="59119" y="16436"/>
                  </a:cubicBezTo>
                  <a:close/>
                  <a:moveTo>
                    <a:pt x="59452" y="16402"/>
                  </a:moveTo>
                  <a:cubicBezTo>
                    <a:pt x="59471" y="16412"/>
                    <a:pt x="59480" y="16412"/>
                    <a:pt x="59490" y="16412"/>
                  </a:cubicBezTo>
                  <a:cubicBezTo>
                    <a:pt x="59499" y="16421"/>
                    <a:pt x="59499" y="16421"/>
                    <a:pt x="59490" y="16431"/>
                  </a:cubicBezTo>
                  <a:cubicBezTo>
                    <a:pt x="59480" y="16431"/>
                    <a:pt x="59471" y="16440"/>
                    <a:pt x="59461" y="16449"/>
                  </a:cubicBezTo>
                  <a:lnTo>
                    <a:pt x="59461" y="16440"/>
                  </a:lnTo>
                  <a:cubicBezTo>
                    <a:pt x="59443" y="16440"/>
                    <a:pt x="59433" y="16431"/>
                    <a:pt x="59443" y="16412"/>
                  </a:cubicBezTo>
                  <a:cubicBezTo>
                    <a:pt x="59443" y="16412"/>
                    <a:pt x="59452" y="16402"/>
                    <a:pt x="59452" y="16402"/>
                  </a:cubicBezTo>
                  <a:close/>
                  <a:moveTo>
                    <a:pt x="60190" y="16431"/>
                  </a:moveTo>
                  <a:lnTo>
                    <a:pt x="60200" y="16449"/>
                  </a:lnTo>
                  <a:lnTo>
                    <a:pt x="60181" y="16449"/>
                  </a:lnTo>
                  <a:cubicBezTo>
                    <a:pt x="60181" y="16440"/>
                    <a:pt x="60181" y="16431"/>
                    <a:pt x="60181" y="16431"/>
                  </a:cubicBezTo>
                  <a:close/>
                  <a:moveTo>
                    <a:pt x="60929" y="16412"/>
                  </a:moveTo>
                  <a:cubicBezTo>
                    <a:pt x="60948" y="16412"/>
                    <a:pt x="60938" y="16421"/>
                    <a:pt x="60938" y="16431"/>
                  </a:cubicBezTo>
                  <a:cubicBezTo>
                    <a:pt x="60938" y="16440"/>
                    <a:pt x="60938" y="16449"/>
                    <a:pt x="60929" y="16449"/>
                  </a:cubicBezTo>
                  <a:cubicBezTo>
                    <a:pt x="60929" y="16449"/>
                    <a:pt x="60919" y="16440"/>
                    <a:pt x="60919" y="16431"/>
                  </a:cubicBezTo>
                  <a:cubicBezTo>
                    <a:pt x="60929" y="16431"/>
                    <a:pt x="60929" y="16421"/>
                    <a:pt x="60929" y="16412"/>
                  </a:cubicBezTo>
                  <a:close/>
                  <a:moveTo>
                    <a:pt x="15883" y="16440"/>
                  </a:moveTo>
                  <a:cubicBezTo>
                    <a:pt x="15883" y="16440"/>
                    <a:pt x="15883" y="16449"/>
                    <a:pt x="15883" y="16459"/>
                  </a:cubicBezTo>
                  <a:lnTo>
                    <a:pt x="15854" y="16440"/>
                  </a:lnTo>
                  <a:close/>
                  <a:moveTo>
                    <a:pt x="17554" y="16351"/>
                  </a:moveTo>
                  <a:cubicBezTo>
                    <a:pt x="17558" y="16351"/>
                    <a:pt x="17563" y="16352"/>
                    <a:pt x="17568" y="16355"/>
                  </a:cubicBezTo>
                  <a:cubicBezTo>
                    <a:pt x="17549" y="16374"/>
                    <a:pt x="17549" y="16383"/>
                    <a:pt x="17568" y="16412"/>
                  </a:cubicBezTo>
                  <a:cubicBezTo>
                    <a:pt x="17577" y="16412"/>
                    <a:pt x="17568" y="16431"/>
                    <a:pt x="17558" y="16440"/>
                  </a:cubicBezTo>
                  <a:cubicBezTo>
                    <a:pt x="17549" y="16440"/>
                    <a:pt x="17549" y="16440"/>
                    <a:pt x="17539" y="16449"/>
                  </a:cubicBezTo>
                  <a:cubicBezTo>
                    <a:pt x="17539" y="16449"/>
                    <a:pt x="17539" y="16449"/>
                    <a:pt x="17530" y="16459"/>
                  </a:cubicBezTo>
                  <a:cubicBezTo>
                    <a:pt x="17520" y="16459"/>
                    <a:pt x="17511" y="16459"/>
                    <a:pt x="17520" y="16449"/>
                  </a:cubicBezTo>
                  <a:cubicBezTo>
                    <a:pt x="17520" y="16431"/>
                    <a:pt x="17520" y="16412"/>
                    <a:pt x="17530" y="16393"/>
                  </a:cubicBezTo>
                  <a:cubicBezTo>
                    <a:pt x="17530" y="16383"/>
                    <a:pt x="17530" y="16383"/>
                    <a:pt x="17530" y="16374"/>
                  </a:cubicBezTo>
                  <a:cubicBezTo>
                    <a:pt x="17537" y="16360"/>
                    <a:pt x="17544" y="16351"/>
                    <a:pt x="17554" y="16351"/>
                  </a:cubicBezTo>
                  <a:close/>
                  <a:moveTo>
                    <a:pt x="59177" y="16383"/>
                  </a:moveTo>
                  <a:lnTo>
                    <a:pt x="59177" y="16421"/>
                  </a:lnTo>
                  <a:cubicBezTo>
                    <a:pt x="59177" y="16431"/>
                    <a:pt x="59177" y="16440"/>
                    <a:pt x="59187" y="16440"/>
                  </a:cubicBezTo>
                  <a:cubicBezTo>
                    <a:pt x="59196" y="16440"/>
                    <a:pt x="59196" y="16449"/>
                    <a:pt x="59196" y="16449"/>
                  </a:cubicBezTo>
                  <a:cubicBezTo>
                    <a:pt x="59187" y="16459"/>
                    <a:pt x="59187" y="16459"/>
                    <a:pt x="59177" y="16459"/>
                  </a:cubicBezTo>
                  <a:cubicBezTo>
                    <a:pt x="59168" y="16459"/>
                    <a:pt x="59168" y="16459"/>
                    <a:pt x="59159" y="16449"/>
                  </a:cubicBezTo>
                  <a:cubicBezTo>
                    <a:pt x="59159" y="16449"/>
                    <a:pt x="59149" y="16449"/>
                    <a:pt x="59149" y="16440"/>
                  </a:cubicBezTo>
                  <a:cubicBezTo>
                    <a:pt x="59140" y="16440"/>
                    <a:pt x="59140" y="16431"/>
                    <a:pt x="59130" y="16431"/>
                  </a:cubicBezTo>
                  <a:cubicBezTo>
                    <a:pt x="59121" y="16421"/>
                    <a:pt x="59121" y="16421"/>
                    <a:pt x="59121" y="16412"/>
                  </a:cubicBezTo>
                  <a:cubicBezTo>
                    <a:pt x="59121" y="16405"/>
                    <a:pt x="59125" y="16398"/>
                    <a:pt x="59132" y="16398"/>
                  </a:cubicBezTo>
                  <a:cubicBezTo>
                    <a:pt x="59134" y="16398"/>
                    <a:pt x="59137" y="16399"/>
                    <a:pt x="59140" y="16402"/>
                  </a:cubicBezTo>
                  <a:lnTo>
                    <a:pt x="59168" y="16402"/>
                  </a:lnTo>
                  <a:cubicBezTo>
                    <a:pt x="59168" y="16402"/>
                    <a:pt x="59168" y="16393"/>
                    <a:pt x="59177" y="16383"/>
                  </a:cubicBezTo>
                  <a:close/>
                  <a:moveTo>
                    <a:pt x="61333" y="16446"/>
                  </a:moveTo>
                  <a:cubicBezTo>
                    <a:pt x="61338" y="16446"/>
                    <a:pt x="61342" y="16447"/>
                    <a:pt x="61345" y="16449"/>
                  </a:cubicBezTo>
                  <a:lnTo>
                    <a:pt x="61307" y="16459"/>
                  </a:lnTo>
                  <a:cubicBezTo>
                    <a:pt x="61307" y="16452"/>
                    <a:pt x="61321" y="16446"/>
                    <a:pt x="61333" y="16446"/>
                  </a:cubicBezTo>
                  <a:close/>
                  <a:moveTo>
                    <a:pt x="16650" y="16440"/>
                  </a:moveTo>
                  <a:cubicBezTo>
                    <a:pt x="16659" y="16449"/>
                    <a:pt x="16659" y="16459"/>
                    <a:pt x="16669" y="16459"/>
                  </a:cubicBezTo>
                  <a:cubicBezTo>
                    <a:pt x="16661" y="16463"/>
                    <a:pt x="16654" y="16465"/>
                    <a:pt x="16650" y="16465"/>
                  </a:cubicBezTo>
                  <a:cubicBezTo>
                    <a:pt x="16643" y="16465"/>
                    <a:pt x="16640" y="16461"/>
                    <a:pt x="16640" y="16449"/>
                  </a:cubicBezTo>
                  <a:cubicBezTo>
                    <a:pt x="16640" y="16449"/>
                    <a:pt x="16640" y="16449"/>
                    <a:pt x="16640" y="16440"/>
                  </a:cubicBezTo>
                  <a:close/>
                  <a:moveTo>
                    <a:pt x="61629" y="16360"/>
                  </a:moveTo>
                  <a:cubicBezTo>
                    <a:pt x="61632" y="16360"/>
                    <a:pt x="61635" y="16361"/>
                    <a:pt x="61638" y="16364"/>
                  </a:cubicBezTo>
                  <a:cubicBezTo>
                    <a:pt x="61638" y="16364"/>
                    <a:pt x="61638" y="16374"/>
                    <a:pt x="61638" y="16383"/>
                  </a:cubicBezTo>
                  <a:cubicBezTo>
                    <a:pt x="61629" y="16383"/>
                    <a:pt x="61629" y="16393"/>
                    <a:pt x="61629" y="16393"/>
                  </a:cubicBezTo>
                  <a:cubicBezTo>
                    <a:pt x="61620" y="16402"/>
                    <a:pt x="61620" y="16421"/>
                    <a:pt x="61638" y="16421"/>
                  </a:cubicBezTo>
                  <a:cubicBezTo>
                    <a:pt x="61620" y="16440"/>
                    <a:pt x="61601" y="16459"/>
                    <a:pt x="61582" y="16468"/>
                  </a:cubicBezTo>
                  <a:lnTo>
                    <a:pt x="61553" y="16468"/>
                  </a:lnTo>
                  <a:cubicBezTo>
                    <a:pt x="61547" y="16468"/>
                    <a:pt x="61545" y="16473"/>
                    <a:pt x="61541" y="16473"/>
                  </a:cubicBezTo>
                  <a:cubicBezTo>
                    <a:pt x="61540" y="16473"/>
                    <a:pt x="61538" y="16472"/>
                    <a:pt x="61534" y="16468"/>
                  </a:cubicBezTo>
                  <a:cubicBezTo>
                    <a:pt x="61534" y="16459"/>
                    <a:pt x="61544" y="16459"/>
                    <a:pt x="61544" y="16459"/>
                  </a:cubicBezTo>
                  <a:cubicBezTo>
                    <a:pt x="61553" y="16459"/>
                    <a:pt x="61553" y="16449"/>
                    <a:pt x="61553" y="16449"/>
                  </a:cubicBezTo>
                  <a:cubicBezTo>
                    <a:pt x="61544" y="16440"/>
                    <a:pt x="61534" y="16431"/>
                    <a:pt x="61525" y="16431"/>
                  </a:cubicBezTo>
                  <a:cubicBezTo>
                    <a:pt x="61506" y="16421"/>
                    <a:pt x="61497" y="16412"/>
                    <a:pt x="61497" y="16402"/>
                  </a:cubicBezTo>
                  <a:cubicBezTo>
                    <a:pt x="61506" y="16393"/>
                    <a:pt x="61515" y="16393"/>
                    <a:pt x="61534" y="16393"/>
                  </a:cubicBezTo>
                  <a:lnTo>
                    <a:pt x="61553" y="16393"/>
                  </a:lnTo>
                  <a:cubicBezTo>
                    <a:pt x="61572" y="16393"/>
                    <a:pt x="61591" y="16383"/>
                    <a:pt x="61610" y="16374"/>
                  </a:cubicBezTo>
                  <a:cubicBezTo>
                    <a:pt x="61610" y="16364"/>
                    <a:pt x="61610" y="16364"/>
                    <a:pt x="61620" y="16364"/>
                  </a:cubicBezTo>
                  <a:cubicBezTo>
                    <a:pt x="61620" y="16364"/>
                    <a:pt x="61624" y="16360"/>
                    <a:pt x="61629" y="16360"/>
                  </a:cubicBezTo>
                  <a:close/>
                  <a:moveTo>
                    <a:pt x="12665" y="16421"/>
                  </a:moveTo>
                  <a:cubicBezTo>
                    <a:pt x="12665" y="16440"/>
                    <a:pt x="12684" y="16440"/>
                    <a:pt x="12693" y="16459"/>
                  </a:cubicBezTo>
                  <a:lnTo>
                    <a:pt x="12703" y="16459"/>
                  </a:lnTo>
                  <a:cubicBezTo>
                    <a:pt x="12703" y="16459"/>
                    <a:pt x="12703" y="16459"/>
                    <a:pt x="12703" y="16468"/>
                  </a:cubicBezTo>
                  <a:cubicBezTo>
                    <a:pt x="12703" y="16468"/>
                    <a:pt x="12703" y="16468"/>
                    <a:pt x="12703" y="16478"/>
                  </a:cubicBezTo>
                  <a:cubicBezTo>
                    <a:pt x="12693" y="16468"/>
                    <a:pt x="12674" y="16459"/>
                    <a:pt x="12665" y="16449"/>
                  </a:cubicBezTo>
                  <a:cubicBezTo>
                    <a:pt x="12665" y="16449"/>
                    <a:pt x="12665" y="16440"/>
                    <a:pt x="12665" y="16440"/>
                  </a:cubicBezTo>
                  <a:cubicBezTo>
                    <a:pt x="12655" y="16440"/>
                    <a:pt x="12655" y="16431"/>
                    <a:pt x="12655" y="16431"/>
                  </a:cubicBezTo>
                  <a:lnTo>
                    <a:pt x="12665" y="16421"/>
                  </a:lnTo>
                  <a:close/>
                  <a:moveTo>
                    <a:pt x="13393" y="16459"/>
                  </a:moveTo>
                  <a:lnTo>
                    <a:pt x="13422" y="16478"/>
                  </a:lnTo>
                  <a:cubicBezTo>
                    <a:pt x="13403" y="16478"/>
                    <a:pt x="13393" y="16478"/>
                    <a:pt x="13393" y="16459"/>
                  </a:cubicBezTo>
                  <a:close/>
                  <a:moveTo>
                    <a:pt x="14851" y="16459"/>
                  </a:moveTo>
                  <a:lnTo>
                    <a:pt x="14851" y="16478"/>
                  </a:lnTo>
                  <a:lnTo>
                    <a:pt x="14842" y="16478"/>
                  </a:lnTo>
                  <a:lnTo>
                    <a:pt x="14842" y="16459"/>
                  </a:lnTo>
                  <a:close/>
                  <a:moveTo>
                    <a:pt x="17435" y="16431"/>
                  </a:moveTo>
                  <a:lnTo>
                    <a:pt x="17435" y="16431"/>
                  </a:lnTo>
                  <a:cubicBezTo>
                    <a:pt x="17445" y="16459"/>
                    <a:pt x="17435" y="16468"/>
                    <a:pt x="17416" y="16478"/>
                  </a:cubicBezTo>
                  <a:lnTo>
                    <a:pt x="17435" y="16431"/>
                  </a:lnTo>
                  <a:close/>
                  <a:moveTo>
                    <a:pt x="58954" y="16452"/>
                  </a:moveTo>
                  <a:cubicBezTo>
                    <a:pt x="58957" y="16452"/>
                    <a:pt x="58960" y="16454"/>
                    <a:pt x="58960" y="16459"/>
                  </a:cubicBezTo>
                  <a:cubicBezTo>
                    <a:pt x="58969" y="16459"/>
                    <a:pt x="58979" y="16468"/>
                    <a:pt x="58988" y="16468"/>
                  </a:cubicBezTo>
                  <a:cubicBezTo>
                    <a:pt x="58979" y="16478"/>
                    <a:pt x="58979" y="16478"/>
                    <a:pt x="58969" y="16478"/>
                  </a:cubicBezTo>
                  <a:cubicBezTo>
                    <a:pt x="58960" y="16468"/>
                    <a:pt x="58960" y="16459"/>
                    <a:pt x="58950" y="16459"/>
                  </a:cubicBezTo>
                  <a:cubicBezTo>
                    <a:pt x="58950" y="16468"/>
                    <a:pt x="58941" y="16468"/>
                    <a:pt x="58941" y="16468"/>
                  </a:cubicBezTo>
                  <a:cubicBezTo>
                    <a:pt x="58941" y="16459"/>
                    <a:pt x="58941" y="16459"/>
                    <a:pt x="58941" y="16459"/>
                  </a:cubicBezTo>
                  <a:cubicBezTo>
                    <a:pt x="58946" y="16454"/>
                    <a:pt x="58950" y="16452"/>
                    <a:pt x="58954" y="16452"/>
                  </a:cubicBezTo>
                  <a:close/>
                  <a:moveTo>
                    <a:pt x="13223" y="16449"/>
                  </a:moveTo>
                  <a:cubicBezTo>
                    <a:pt x="13252" y="16449"/>
                    <a:pt x="13270" y="16459"/>
                    <a:pt x="13299" y="16459"/>
                  </a:cubicBezTo>
                  <a:cubicBezTo>
                    <a:pt x="13299" y="16459"/>
                    <a:pt x="13308" y="16468"/>
                    <a:pt x="13308" y="16468"/>
                  </a:cubicBezTo>
                  <a:cubicBezTo>
                    <a:pt x="13308" y="16468"/>
                    <a:pt x="13299" y="16478"/>
                    <a:pt x="13289" y="16478"/>
                  </a:cubicBezTo>
                  <a:lnTo>
                    <a:pt x="13270" y="16478"/>
                  </a:lnTo>
                  <a:cubicBezTo>
                    <a:pt x="13263" y="16480"/>
                    <a:pt x="13258" y="16481"/>
                    <a:pt x="13254" y="16481"/>
                  </a:cubicBezTo>
                  <a:cubicBezTo>
                    <a:pt x="13241" y="16481"/>
                    <a:pt x="13237" y="16471"/>
                    <a:pt x="13223" y="16449"/>
                  </a:cubicBezTo>
                  <a:close/>
                  <a:moveTo>
                    <a:pt x="61336" y="16464"/>
                  </a:moveTo>
                  <a:cubicBezTo>
                    <a:pt x="61339" y="16464"/>
                    <a:pt x="61342" y="16465"/>
                    <a:pt x="61345" y="16468"/>
                  </a:cubicBezTo>
                  <a:cubicBezTo>
                    <a:pt x="61345" y="16468"/>
                    <a:pt x="61345" y="16478"/>
                    <a:pt x="61345" y="16478"/>
                  </a:cubicBezTo>
                  <a:cubicBezTo>
                    <a:pt x="61342" y="16481"/>
                    <a:pt x="61340" y="16482"/>
                    <a:pt x="61337" y="16482"/>
                  </a:cubicBezTo>
                  <a:cubicBezTo>
                    <a:pt x="61330" y="16482"/>
                    <a:pt x="61323" y="16475"/>
                    <a:pt x="61317" y="16468"/>
                  </a:cubicBezTo>
                  <a:cubicBezTo>
                    <a:pt x="61323" y="16468"/>
                    <a:pt x="61329" y="16464"/>
                    <a:pt x="61336" y="16464"/>
                  </a:cubicBezTo>
                  <a:close/>
                  <a:moveTo>
                    <a:pt x="15826" y="16431"/>
                  </a:moveTo>
                  <a:cubicBezTo>
                    <a:pt x="15836" y="16440"/>
                    <a:pt x="15845" y="16459"/>
                    <a:pt x="15845" y="16478"/>
                  </a:cubicBezTo>
                  <a:cubicBezTo>
                    <a:pt x="15845" y="16478"/>
                    <a:pt x="15841" y="16482"/>
                    <a:pt x="15838" y="16482"/>
                  </a:cubicBezTo>
                  <a:cubicBezTo>
                    <a:pt x="15837" y="16482"/>
                    <a:pt x="15836" y="16481"/>
                    <a:pt x="15836" y="16478"/>
                  </a:cubicBezTo>
                  <a:cubicBezTo>
                    <a:pt x="15826" y="16478"/>
                    <a:pt x="15817" y="16478"/>
                    <a:pt x="15817" y="16468"/>
                  </a:cubicBezTo>
                  <a:cubicBezTo>
                    <a:pt x="15807" y="16459"/>
                    <a:pt x="15817" y="16440"/>
                    <a:pt x="15826" y="16431"/>
                  </a:cubicBezTo>
                  <a:close/>
                  <a:moveTo>
                    <a:pt x="12986" y="16478"/>
                  </a:moveTo>
                  <a:cubicBezTo>
                    <a:pt x="12986" y="16478"/>
                    <a:pt x="12986" y="16487"/>
                    <a:pt x="12986" y="16487"/>
                  </a:cubicBezTo>
                  <a:lnTo>
                    <a:pt x="12977" y="16487"/>
                  </a:lnTo>
                  <a:cubicBezTo>
                    <a:pt x="12977" y="16487"/>
                    <a:pt x="12986" y="16478"/>
                    <a:pt x="12986" y="16478"/>
                  </a:cubicBezTo>
                  <a:close/>
                  <a:moveTo>
                    <a:pt x="14624" y="16459"/>
                  </a:moveTo>
                  <a:cubicBezTo>
                    <a:pt x="14633" y="16468"/>
                    <a:pt x="14624" y="16487"/>
                    <a:pt x="14615" y="16487"/>
                  </a:cubicBezTo>
                  <a:lnTo>
                    <a:pt x="14624" y="16459"/>
                  </a:lnTo>
                  <a:close/>
                  <a:moveTo>
                    <a:pt x="14728" y="16459"/>
                  </a:moveTo>
                  <a:lnTo>
                    <a:pt x="14747" y="16487"/>
                  </a:lnTo>
                  <a:cubicBezTo>
                    <a:pt x="14743" y="16491"/>
                    <a:pt x="14739" y="16494"/>
                    <a:pt x="14736" y="16494"/>
                  </a:cubicBezTo>
                  <a:cubicBezTo>
                    <a:pt x="14731" y="16494"/>
                    <a:pt x="14728" y="16489"/>
                    <a:pt x="14728" y="16478"/>
                  </a:cubicBezTo>
                  <a:cubicBezTo>
                    <a:pt x="14728" y="16468"/>
                    <a:pt x="14728" y="16468"/>
                    <a:pt x="14728" y="16459"/>
                  </a:cubicBezTo>
                  <a:close/>
                  <a:moveTo>
                    <a:pt x="14681" y="16459"/>
                  </a:moveTo>
                  <a:cubicBezTo>
                    <a:pt x="14681" y="16478"/>
                    <a:pt x="14671" y="16487"/>
                    <a:pt x="14671" y="16497"/>
                  </a:cubicBezTo>
                  <a:cubicBezTo>
                    <a:pt x="14662" y="16478"/>
                    <a:pt x="14662" y="16468"/>
                    <a:pt x="14681" y="16459"/>
                  </a:cubicBezTo>
                  <a:close/>
                  <a:moveTo>
                    <a:pt x="59537" y="16449"/>
                  </a:moveTo>
                  <a:cubicBezTo>
                    <a:pt x="59556" y="16459"/>
                    <a:pt x="59575" y="16468"/>
                    <a:pt x="59594" y="16487"/>
                  </a:cubicBezTo>
                  <a:cubicBezTo>
                    <a:pt x="59603" y="16487"/>
                    <a:pt x="59603" y="16497"/>
                    <a:pt x="59594" y="16497"/>
                  </a:cubicBezTo>
                  <a:cubicBezTo>
                    <a:pt x="59575" y="16487"/>
                    <a:pt x="59556" y="16487"/>
                    <a:pt x="59537" y="16478"/>
                  </a:cubicBezTo>
                  <a:cubicBezTo>
                    <a:pt x="59528" y="16478"/>
                    <a:pt x="59528" y="16459"/>
                    <a:pt x="59528" y="16449"/>
                  </a:cubicBezTo>
                  <a:close/>
                  <a:moveTo>
                    <a:pt x="17539" y="16487"/>
                  </a:moveTo>
                  <a:cubicBezTo>
                    <a:pt x="17549" y="16487"/>
                    <a:pt x="17549" y="16497"/>
                    <a:pt x="17558" y="16497"/>
                  </a:cubicBezTo>
                  <a:lnTo>
                    <a:pt x="17558" y="16506"/>
                  </a:lnTo>
                  <a:lnTo>
                    <a:pt x="17549" y="16506"/>
                  </a:lnTo>
                  <a:cubicBezTo>
                    <a:pt x="17539" y="16506"/>
                    <a:pt x="17539" y="16497"/>
                    <a:pt x="17530" y="16497"/>
                  </a:cubicBezTo>
                  <a:cubicBezTo>
                    <a:pt x="17539" y="16497"/>
                    <a:pt x="17539" y="16487"/>
                    <a:pt x="17539" y="16487"/>
                  </a:cubicBezTo>
                  <a:close/>
                  <a:moveTo>
                    <a:pt x="59234" y="16468"/>
                  </a:moveTo>
                  <a:cubicBezTo>
                    <a:pt x="59253" y="16478"/>
                    <a:pt x="59272" y="16487"/>
                    <a:pt x="59263" y="16506"/>
                  </a:cubicBezTo>
                  <a:cubicBezTo>
                    <a:pt x="59253" y="16497"/>
                    <a:pt x="59244" y="16497"/>
                    <a:pt x="59234" y="16497"/>
                  </a:cubicBezTo>
                  <a:cubicBezTo>
                    <a:pt x="59225" y="16487"/>
                    <a:pt x="59234" y="16478"/>
                    <a:pt x="59234" y="16468"/>
                  </a:cubicBezTo>
                  <a:close/>
                  <a:moveTo>
                    <a:pt x="59471" y="16487"/>
                  </a:moveTo>
                  <a:cubicBezTo>
                    <a:pt x="59471" y="16487"/>
                    <a:pt x="59471" y="16487"/>
                    <a:pt x="59480" y="16497"/>
                  </a:cubicBezTo>
                  <a:cubicBezTo>
                    <a:pt x="59471" y="16497"/>
                    <a:pt x="59471" y="16497"/>
                    <a:pt x="59471" y="16506"/>
                  </a:cubicBezTo>
                  <a:cubicBezTo>
                    <a:pt x="59461" y="16506"/>
                    <a:pt x="59461" y="16497"/>
                    <a:pt x="59461" y="16497"/>
                  </a:cubicBezTo>
                  <a:cubicBezTo>
                    <a:pt x="59461" y="16497"/>
                    <a:pt x="59471" y="16487"/>
                    <a:pt x="59471" y="16487"/>
                  </a:cubicBezTo>
                  <a:close/>
                  <a:moveTo>
                    <a:pt x="58856" y="16355"/>
                  </a:moveTo>
                  <a:cubicBezTo>
                    <a:pt x="58865" y="16364"/>
                    <a:pt x="58875" y="16374"/>
                    <a:pt x="58884" y="16383"/>
                  </a:cubicBezTo>
                  <a:cubicBezTo>
                    <a:pt x="58875" y="16393"/>
                    <a:pt x="58884" y="16412"/>
                    <a:pt x="58894" y="16421"/>
                  </a:cubicBezTo>
                  <a:cubicBezTo>
                    <a:pt x="58894" y="16421"/>
                    <a:pt x="58894" y="16431"/>
                    <a:pt x="58894" y="16431"/>
                  </a:cubicBezTo>
                  <a:cubicBezTo>
                    <a:pt x="58884" y="16440"/>
                    <a:pt x="58884" y="16449"/>
                    <a:pt x="58894" y="16449"/>
                  </a:cubicBezTo>
                  <a:cubicBezTo>
                    <a:pt x="58903" y="16478"/>
                    <a:pt x="58922" y="16497"/>
                    <a:pt x="58950" y="16506"/>
                  </a:cubicBezTo>
                  <a:cubicBezTo>
                    <a:pt x="58947" y="16507"/>
                    <a:pt x="58944" y="16507"/>
                    <a:pt x="58940" y="16507"/>
                  </a:cubicBezTo>
                  <a:cubicBezTo>
                    <a:pt x="58903" y="16507"/>
                    <a:pt x="58854" y="16464"/>
                    <a:pt x="58837" y="16421"/>
                  </a:cubicBezTo>
                  <a:lnTo>
                    <a:pt x="58837" y="16421"/>
                  </a:lnTo>
                  <a:lnTo>
                    <a:pt x="58846" y="16431"/>
                  </a:lnTo>
                  <a:cubicBezTo>
                    <a:pt x="58856" y="16421"/>
                    <a:pt x="58856" y="16412"/>
                    <a:pt x="58846" y="16402"/>
                  </a:cubicBezTo>
                  <a:cubicBezTo>
                    <a:pt x="58846" y="16402"/>
                    <a:pt x="58846" y="16393"/>
                    <a:pt x="58846" y="16393"/>
                  </a:cubicBezTo>
                  <a:cubicBezTo>
                    <a:pt x="58846" y="16374"/>
                    <a:pt x="58856" y="16364"/>
                    <a:pt x="58856" y="16355"/>
                  </a:cubicBezTo>
                  <a:close/>
                  <a:moveTo>
                    <a:pt x="13005" y="16487"/>
                  </a:moveTo>
                  <a:cubicBezTo>
                    <a:pt x="13015" y="16487"/>
                    <a:pt x="13015" y="16497"/>
                    <a:pt x="13024" y="16506"/>
                  </a:cubicBezTo>
                  <a:cubicBezTo>
                    <a:pt x="13015" y="16506"/>
                    <a:pt x="13015" y="16516"/>
                    <a:pt x="13015" y="16516"/>
                  </a:cubicBezTo>
                  <a:cubicBezTo>
                    <a:pt x="13005" y="16506"/>
                    <a:pt x="13005" y="16506"/>
                    <a:pt x="12996" y="16497"/>
                  </a:cubicBezTo>
                  <a:cubicBezTo>
                    <a:pt x="13005" y="16497"/>
                    <a:pt x="13005" y="16487"/>
                    <a:pt x="13005" y="16487"/>
                  </a:cubicBezTo>
                  <a:close/>
                  <a:moveTo>
                    <a:pt x="14700" y="16487"/>
                  </a:moveTo>
                  <a:cubicBezTo>
                    <a:pt x="14700" y="16497"/>
                    <a:pt x="14700" y="16506"/>
                    <a:pt x="14690" y="16516"/>
                  </a:cubicBezTo>
                  <a:cubicBezTo>
                    <a:pt x="14681" y="16506"/>
                    <a:pt x="14681" y="16497"/>
                    <a:pt x="14700" y="16487"/>
                  </a:cubicBezTo>
                  <a:close/>
                  <a:moveTo>
                    <a:pt x="59093" y="16493"/>
                  </a:moveTo>
                  <a:cubicBezTo>
                    <a:pt x="59103" y="16493"/>
                    <a:pt x="59114" y="16500"/>
                    <a:pt x="59121" y="16506"/>
                  </a:cubicBezTo>
                  <a:lnTo>
                    <a:pt x="59083" y="16516"/>
                  </a:lnTo>
                  <a:cubicBezTo>
                    <a:pt x="59073" y="16506"/>
                    <a:pt x="59073" y="16497"/>
                    <a:pt x="59083" y="16497"/>
                  </a:cubicBezTo>
                  <a:cubicBezTo>
                    <a:pt x="59086" y="16494"/>
                    <a:pt x="59089" y="16493"/>
                    <a:pt x="59093" y="16493"/>
                  </a:cubicBezTo>
                  <a:close/>
                  <a:moveTo>
                    <a:pt x="60635" y="16497"/>
                  </a:moveTo>
                  <a:cubicBezTo>
                    <a:pt x="60645" y="16497"/>
                    <a:pt x="60654" y="16497"/>
                    <a:pt x="60654" y="16506"/>
                  </a:cubicBezTo>
                  <a:cubicBezTo>
                    <a:pt x="60654" y="16516"/>
                    <a:pt x="60654" y="16516"/>
                    <a:pt x="60654" y="16516"/>
                  </a:cubicBezTo>
                  <a:cubicBezTo>
                    <a:pt x="60645" y="16506"/>
                    <a:pt x="60635" y="16506"/>
                    <a:pt x="60635" y="16497"/>
                  </a:cubicBezTo>
                  <a:close/>
                  <a:moveTo>
                    <a:pt x="61260" y="16487"/>
                  </a:moveTo>
                  <a:cubicBezTo>
                    <a:pt x="61250" y="16506"/>
                    <a:pt x="61231" y="16516"/>
                    <a:pt x="61213" y="16516"/>
                  </a:cubicBezTo>
                  <a:cubicBezTo>
                    <a:pt x="61222" y="16497"/>
                    <a:pt x="61241" y="16487"/>
                    <a:pt x="61260" y="16487"/>
                  </a:cubicBezTo>
                  <a:close/>
                  <a:moveTo>
                    <a:pt x="15713" y="16506"/>
                  </a:moveTo>
                  <a:lnTo>
                    <a:pt x="15684" y="16525"/>
                  </a:lnTo>
                  <a:lnTo>
                    <a:pt x="15684" y="16516"/>
                  </a:lnTo>
                  <a:lnTo>
                    <a:pt x="15713" y="16506"/>
                  </a:lnTo>
                  <a:close/>
                  <a:moveTo>
                    <a:pt x="61184" y="16478"/>
                  </a:moveTo>
                  <a:cubicBezTo>
                    <a:pt x="61184" y="16478"/>
                    <a:pt x="61194" y="16478"/>
                    <a:pt x="61203" y="16487"/>
                  </a:cubicBezTo>
                  <a:cubicBezTo>
                    <a:pt x="61194" y="16506"/>
                    <a:pt x="61175" y="16516"/>
                    <a:pt x="61146" y="16525"/>
                  </a:cubicBezTo>
                  <a:lnTo>
                    <a:pt x="61137" y="16487"/>
                  </a:lnTo>
                  <a:cubicBezTo>
                    <a:pt x="61137" y="16487"/>
                    <a:pt x="61146" y="16478"/>
                    <a:pt x="61146" y="16478"/>
                  </a:cubicBezTo>
                  <a:close/>
                  <a:moveTo>
                    <a:pt x="13961" y="16516"/>
                  </a:moveTo>
                  <a:lnTo>
                    <a:pt x="13961" y="16525"/>
                  </a:lnTo>
                  <a:cubicBezTo>
                    <a:pt x="13955" y="16525"/>
                    <a:pt x="13953" y="16529"/>
                    <a:pt x="13949" y="16529"/>
                  </a:cubicBezTo>
                  <a:cubicBezTo>
                    <a:pt x="13948" y="16529"/>
                    <a:pt x="13946" y="16528"/>
                    <a:pt x="13942" y="16525"/>
                  </a:cubicBezTo>
                  <a:cubicBezTo>
                    <a:pt x="13942" y="16525"/>
                    <a:pt x="13942" y="16525"/>
                    <a:pt x="13933" y="16516"/>
                  </a:cubicBezTo>
                  <a:close/>
                  <a:moveTo>
                    <a:pt x="14643" y="16525"/>
                  </a:moveTo>
                  <a:cubicBezTo>
                    <a:pt x="14643" y="16525"/>
                    <a:pt x="14652" y="16525"/>
                    <a:pt x="14662" y="16535"/>
                  </a:cubicBezTo>
                  <a:lnTo>
                    <a:pt x="14633" y="16535"/>
                  </a:lnTo>
                  <a:lnTo>
                    <a:pt x="14643" y="16525"/>
                  </a:lnTo>
                  <a:close/>
                  <a:moveTo>
                    <a:pt x="15864" y="16497"/>
                  </a:moveTo>
                  <a:cubicBezTo>
                    <a:pt x="15864" y="16506"/>
                    <a:pt x="15864" y="16516"/>
                    <a:pt x="15864" y="16525"/>
                  </a:cubicBezTo>
                  <a:cubicBezTo>
                    <a:pt x="15864" y="16525"/>
                    <a:pt x="15864" y="16535"/>
                    <a:pt x="15864" y="16535"/>
                  </a:cubicBezTo>
                  <a:lnTo>
                    <a:pt x="15854" y="16535"/>
                  </a:lnTo>
                  <a:cubicBezTo>
                    <a:pt x="15845" y="16525"/>
                    <a:pt x="15845" y="16525"/>
                    <a:pt x="15854" y="16516"/>
                  </a:cubicBezTo>
                  <a:cubicBezTo>
                    <a:pt x="15854" y="16506"/>
                    <a:pt x="15854" y="16497"/>
                    <a:pt x="15864" y="16497"/>
                  </a:cubicBezTo>
                  <a:close/>
                  <a:moveTo>
                    <a:pt x="58865" y="16506"/>
                  </a:moveTo>
                  <a:lnTo>
                    <a:pt x="58875" y="16525"/>
                  </a:lnTo>
                  <a:cubicBezTo>
                    <a:pt x="58875" y="16525"/>
                    <a:pt x="58865" y="16525"/>
                    <a:pt x="58865" y="16535"/>
                  </a:cubicBezTo>
                  <a:cubicBezTo>
                    <a:pt x="58865" y="16535"/>
                    <a:pt x="58856" y="16525"/>
                    <a:pt x="58856" y="16525"/>
                  </a:cubicBezTo>
                  <a:lnTo>
                    <a:pt x="58865" y="16506"/>
                  </a:lnTo>
                  <a:close/>
                  <a:moveTo>
                    <a:pt x="60342" y="16014"/>
                  </a:moveTo>
                  <a:cubicBezTo>
                    <a:pt x="60351" y="16014"/>
                    <a:pt x="60361" y="16024"/>
                    <a:pt x="60361" y="16024"/>
                  </a:cubicBezTo>
                  <a:cubicBezTo>
                    <a:pt x="60361" y="16033"/>
                    <a:pt x="60361" y="16042"/>
                    <a:pt x="60361" y="16052"/>
                  </a:cubicBezTo>
                  <a:cubicBezTo>
                    <a:pt x="60361" y="16061"/>
                    <a:pt x="60351" y="16071"/>
                    <a:pt x="60342" y="16080"/>
                  </a:cubicBezTo>
                  <a:cubicBezTo>
                    <a:pt x="60346" y="16085"/>
                    <a:pt x="60354" y="16087"/>
                    <a:pt x="60361" y="16087"/>
                  </a:cubicBezTo>
                  <a:cubicBezTo>
                    <a:pt x="60368" y="16087"/>
                    <a:pt x="60375" y="16085"/>
                    <a:pt x="60380" y="16080"/>
                  </a:cubicBezTo>
                  <a:lnTo>
                    <a:pt x="60380" y="16080"/>
                  </a:lnTo>
                  <a:cubicBezTo>
                    <a:pt x="60361" y="16118"/>
                    <a:pt x="60351" y="16156"/>
                    <a:pt x="60351" y="16194"/>
                  </a:cubicBezTo>
                  <a:cubicBezTo>
                    <a:pt x="60342" y="16203"/>
                    <a:pt x="60342" y="16213"/>
                    <a:pt x="60342" y="16222"/>
                  </a:cubicBezTo>
                  <a:cubicBezTo>
                    <a:pt x="60342" y="16222"/>
                    <a:pt x="60351" y="16232"/>
                    <a:pt x="60351" y="16232"/>
                  </a:cubicBezTo>
                  <a:cubicBezTo>
                    <a:pt x="60351" y="16241"/>
                    <a:pt x="60351" y="16241"/>
                    <a:pt x="60351" y="16241"/>
                  </a:cubicBezTo>
                  <a:cubicBezTo>
                    <a:pt x="60351" y="16251"/>
                    <a:pt x="60351" y="16251"/>
                    <a:pt x="60361" y="16260"/>
                  </a:cubicBezTo>
                  <a:cubicBezTo>
                    <a:pt x="60355" y="16263"/>
                    <a:pt x="60351" y="16264"/>
                    <a:pt x="60348" y="16264"/>
                  </a:cubicBezTo>
                  <a:cubicBezTo>
                    <a:pt x="60341" y="16264"/>
                    <a:pt x="60339" y="16257"/>
                    <a:pt x="60332" y="16251"/>
                  </a:cubicBezTo>
                  <a:cubicBezTo>
                    <a:pt x="60332" y="16241"/>
                    <a:pt x="60332" y="16241"/>
                    <a:pt x="60323" y="16241"/>
                  </a:cubicBezTo>
                  <a:lnTo>
                    <a:pt x="60313" y="16241"/>
                  </a:lnTo>
                  <a:cubicBezTo>
                    <a:pt x="60304" y="16251"/>
                    <a:pt x="60294" y="16270"/>
                    <a:pt x="60294" y="16279"/>
                  </a:cubicBezTo>
                  <a:cubicBezTo>
                    <a:pt x="60294" y="16279"/>
                    <a:pt x="60294" y="16289"/>
                    <a:pt x="60294" y="16298"/>
                  </a:cubicBezTo>
                  <a:cubicBezTo>
                    <a:pt x="60285" y="16298"/>
                    <a:pt x="60275" y="16289"/>
                    <a:pt x="60275" y="16279"/>
                  </a:cubicBezTo>
                  <a:cubicBezTo>
                    <a:pt x="60275" y="16260"/>
                    <a:pt x="60275" y="16251"/>
                    <a:pt x="60275" y="16232"/>
                  </a:cubicBezTo>
                  <a:cubicBezTo>
                    <a:pt x="60275" y="16232"/>
                    <a:pt x="60275" y="16222"/>
                    <a:pt x="60275" y="16213"/>
                  </a:cubicBezTo>
                  <a:cubicBezTo>
                    <a:pt x="60275" y="16222"/>
                    <a:pt x="60266" y="16222"/>
                    <a:pt x="60266" y="16232"/>
                  </a:cubicBezTo>
                  <a:cubicBezTo>
                    <a:pt x="60261" y="16237"/>
                    <a:pt x="60259" y="16239"/>
                    <a:pt x="60257" y="16239"/>
                  </a:cubicBezTo>
                  <a:cubicBezTo>
                    <a:pt x="60254" y="16239"/>
                    <a:pt x="60252" y="16237"/>
                    <a:pt x="60247" y="16232"/>
                  </a:cubicBezTo>
                  <a:cubicBezTo>
                    <a:pt x="60245" y="16229"/>
                    <a:pt x="60242" y="16228"/>
                    <a:pt x="60239" y="16228"/>
                  </a:cubicBezTo>
                  <a:cubicBezTo>
                    <a:pt x="60233" y="16228"/>
                    <a:pt x="60226" y="16237"/>
                    <a:pt x="60219" y="16251"/>
                  </a:cubicBezTo>
                  <a:cubicBezTo>
                    <a:pt x="60219" y="16251"/>
                    <a:pt x="60219" y="16260"/>
                    <a:pt x="60209" y="16260"/>
                  </a:cubicBezTo>
                  <a:lnTo>
                    <a:pt x="60200" y="16260"/>
                  </a:lnTo>
                  <a:cubicBezTo>
                    <a:pt x="60200" y="16270"/>
                    <a:pt x="60190" y="16270"/>
                    <a:pt x="60190" y="16279"/>
                  </a:cubicBezTo>
                  <a:cubicBezTo>
                    <a:pt x="60190" y="16290"/>
                    <a:pt x="60187" y="16295"/>
                    <a:pt x="60182" y="16295"/>
                  </a:cubicBezTo>
                  <a:cubicBezTo>
                    <a:pt x="60179" y="16295"/>
                    <a:pt x="60175" y="16292"/>
                    <a:pt x="60171" y="16289"/>
                  </a:cubicBezTo>
                  <a:cubicBezTo>
                    <a:pt x="60171" y="16289"/>
                    <a:pt x="60162" y="16289"/>
                    <a:pt x="60162" y="16279"/>
                  </a:cubicBezTo>
                  <a:cubicBezTo>
                    <a:pt x="60162" y="16289"/>
                    <a:pt x="60152" y="16298"/>
                    <a:pt x="60152" y="16308"/>
                  </a:cubicBezTo>
                  <a:cubicBezTo>
                    <a:pt x="60143" y="16317"/>
                    <a:pt x="60143" y="16317"/>
                    <a:pt x="60133" y="16326"/>
                  </a:cubicBezTo>
                  <a:cubicBezTo>
                    <a:pt x="60133" y="16326"/>
                    <a:pt x="60124" y="16336"/>
                    <a:pt x="60124" y="16336"/>
                  </a:cubicBezTo>
                  <a:cubicBezTo>
                    <a:pt x="60124" y="16364"/>
                    <a:pt x="60115" y="16383"/>
                    <a:pt x="60115" y="16412"/>
                  </a:cubicBezTo>
                  <a:cubicBezTo>
                    <a:pt x="60124" y="16431"/>
                    <a:pt x="60115" y="16440"/>
                    <a:pt x="60105" y="16449"/>
                  </a:cubicBezTo>
                  <a:cubicBezTo>
                    <a:pt x="60105" y="16449"/>
                    <a:pt x="60105" y="16459"/>
                    <a:pt x="60096" y="16468"/>
                  </a:cubicBezTo>
                  <a:cubicBezTo>
                    <a:pt x="60096" y="16468"/>
                    <a:pt x="60096" y="16478"/>
                    <a:pt x="60086" y="16487"/>
                  </a:cubicBezTo>
                  <a:cubicBezTo>
                    <a:pt x="60086" y="16487"/>
                    <a:pt x="60086" y="16487"/>
                    <a:pt x="60086" y="16497"/>
                  </a:cubicBezTo>
                  <a:cubicBezTo>
                    <a:pt x="60086" y="16506"/>
                    <a:pt x="60086" y="16506"/>
                    <a:pt x="60086" y="16516"/>
                  </a:cubicBezTo>
                  <a:cubicBezTo>
                    <a:pt x="60077" y="16525"/>
                    <a:pt x="60077" y="16525"/>
                    <a:pt x="60077" y="16535"/>
                  </a:cubicBezTo>
                  <a:cubicBezTo>
                    <a:pt x="60077" y="16516"/>
                    <a:pt x="60077" y="16506"/>
                    <a:pt x="60067" y="16497"/>
                  </a:cubicBezTo>
                  <a:cubicBezTo>
                    <a:pt x="60067" y="16487"/>
                    <a:pt x="60058" y="16478"/>
                    <a:pt x="60048" y="16478"/>
                  </a:cubicBezTo>
                  <a:lnTo>
                    <a:pt x="60058" y="16459"/>
                  </a:lnTo>
                  <a:cubicBezTo>
                    <a:pt x="60048" y="16440"/>
                    <a:pt x="60039" y="16431"/>
                    <a:pt x="60020" y="16421"/>
                  </a:cubicBezTo>
                  <a:cubicBezTo>
                    <a:pt x="60020" y="16412"/>
                    <a:pt x="60010" y="16412"/>
                    <a:pt x="60001" y="16402"/>
                  </a:cubicBezTo>
                  <a:cubicBezTo>
                    <a:pt x="59992" y="16402"/>
                    <a:pt x="59982" y="16402"/>
                    <a:pt x="59992" y="16393"/>
                  </a:cubicBezTo>
                  <a:cubicBezTo>
                    <a:pt x="59992" y="16386"/>
                    <a:pt x="59996" y="16379"/>
                    <a:pt x="60002" y="16379"/>
                  </a:cubicBezTo>
                  <a:cubicBezTo>
                    <a:pt x="60005" y="16379"/>
                    <a:pt x="60008" y="16380"/>
                    <a:pt x="60010" y="16383"/>
                  </a:cubicBezTo>
                  <a:cubicBezTo>
                    <a:pt x="60010" y="16374"/>
                    <a:pt x="60010" y="16364"/>
                    <a:pt x="60001" y="16364"/>
                  </a:cubicBezTo>
                  <a:cubicBezTo>
                    <a:pt x="60001" y="16355"/>
                    <a:pt x="60001" y="16336"/>
                    <a:pt x="60010" y="16336"/>
                  </a:cubicBezTo>
                  <a:cubicBezTo>
                    <a:pt x="60010" y="16336"/>
                    <a:pt x="60020" y="16326"/>
                    <a:pt x="60020" y="16326"/>
                  </a:cubicBezTo>
                  <a:cubicBezTo>
                    <a:pt x="60029" y="16317"/>
                    <a:pt x="60039" y="16317"/>
                    <a:pt x="60048" y="16308"/>
                  </a:cubicBezTo>
                  <a:lnTo>
                    <a:pt x="60058" y="16317"/>
                  </a:lnTo>
                  <a:cubicBezTo>
                    <a:pt x="60077" y="16298"/>
                    <a:pt x="60077" y="16279"/>
                    <a:pt x="60067" y="16260"/>
                  </a:cubicBezTo>
                  <a:lnTo>
                    <a:pt x="60067" y="16260"/>
                  </a:lnTo>
                  <a:cubicBezTo>
                    <a:pt x="60067" y="16260"/>
                    <a:pt x="60058" y="16270"/>
                    <a:pt x="60058" y="16279"/>
                  </a:cubicBezTo>
                  <a:cubicBezTo>
                    <a:pt x="60058" y="16279"/>
                    <a:pt x="60048" y="16289"/>
                    <a:pt x="60048" y="16289"/>
                  </a:cubicBezTo>
                  <a:cubicBezTo>
                    <a:pt x="60048" y="16279"/>
                    <a:pt x="60039" y="16279"/>
                    <a:pt x="60039" y="16270"/>
                  </a:cubicBezTo>
                  <a:cubicBezTo>
                    <a:pt x="60039" y="16260"/>
                    <a:pt x="60039" y="16251"/>
                    <a:pt x="60039" y="16232"/>
                  </a:cubicBezTo>
                  <a:lnTo>
                    <a:pt x="60010" y="16232"/>
                  </a:lnTo>
                  <a:lnTo>
                    <a:pt x="60039" y="16213"/>
                  </a:lnTo>
                  <a:lnTo>
                    <a:pt x="60058" y="16241"/>
                  </a:lnTo>
                  <a:cubicBezTo>
                    <a:pt x="60058" y="16232"/>
                    <a:pt x="60067" y="16222"/>
                    <a:pt x="60067" y="16203"/>
                  </a:cubicBezTo>
                  <a:cubicBezTo>
                    <a:pt x="60067" y="16203"/>
                    <a:pt x="60067" y="16194"/>
                    <a:pt x="60067" y="16194"/>
                  </a:cubicBezTo>
                  <a:cubicBezTo>
                    <a:pt x="60058" y="16184"/>
                    <a:pt x="60058" y="16175"/>
                    <a:pt x="60058" y="16166"/>
                  </a:cubicBezTo>
                  <a:cubicBezTo>
                    <a:pt x="60058" y="16166"/>
                    <a:pt x="60058" y="16156"/>
                    <a:pt x="60058" y="16147"/>
                  </a:cubicBezTo>
                  <a:cubicBezTo>
                    <a:pt x="60058" y="16137"/>
                    <a:pt x="60058" y="16137"/>
                    <a:pt x="60048" y="16128"/>
                  </a:cubicBezTo>
                  <a:cubicBezTo>
                    <a:pt x="60048" y="16128"/>
                    <a:pt x="60039" y="16137"/>
                    <a:pt x="60039" y="16137"/>
                  </a:cubicBezTo>
                  <a:cubicBezTo>
                    <a:pt x="60029" y="16137"/>
                    <a:pt x="60029" y="16147"/>
                    <a:pt x="60020" y="16147"/>
                  </a:cubicBezTo>
                  <a:cubicBezTo>
                    <a:pt x="60020" y="16137"/>
                    <a:pt x="60029" y="16118"/>
                    <a:pt x="60039" y="16118"/>
                  </a:cubicBezTo>
                  <a:cubicBezTo>
                    <a:pt x="60048" y="16109"/>
                    <a:pt x="60058" y="16109"/>
                    <a:pt x="60067" y="16109"/>
                  </a:cubicBezTo>
                  <a:cubicBezTo>
                    <a:pt x="60077" y="16104"/>
                    <a:pt x="60081" y="16102"/>
                    <a:pt x="60086" y="16102"/>
                  </a:cubicBezTo>
                  <a:cubicBezTo>
                    <a:pt x="60091" y="16102"/>
                    <a:pt x="60096" y="16104"/>
                    <a:pt x="60105" y="16109"/>
                  </a:cubicBezTo>
                  <a:cubicBezTo>
                    <a:pt x="60113" y="16113"/>
                    <a:pt x="60118" y="16115"/>
                    <a:pt x="60121" y="16115"/>
                  </a:cubicBezTo>
                  <a:cubicBezTo>
                    <a:pt x="60126" y="16115"/>
                    <a:pt x="60128" y="16110"/>
                    <a:pt x="60133" y="16099"/>
                  </a:cubicBezTo>
                  <a:cubicBezTo>
                    <a:pt x="60133" y="16080"/>
                    <a:pt x="60152" y="16071"/>
                    <a:pt x="60171" y="16061"/>
                  </a:cubicBezTo>
                  <a:cubicBezTo>
                    <a:pt x="60171" y="16061"/>
                    <a:pt x="60171" y="16061"/>
                    <a:pt x="60171" y="16052"/>
                  </a:cubicBezTo>
                  <a:cubicBezTo>
                    <a:pt x="60162" y="16042"/>
                    <a:pt x="60162" y="16042"/>
                    <a:pt x="60181" y="16033"/>
                  </a:cubicBezTo>
                  <a:cubicBezTo>
                    <a:pt x="60190" y="16024"/>
                    <a:pt x="60200" y="16024"/>
                    <a:pt x="60209" y="16014"/>
                  </a:cubicBezTo>
                  <a:lnTo>
                    <a:pt x="60313" y="16014"/>
                  </a:lnTo>
                  <a:lnTo>
                    <a:pt x="60294" y="16042"/>
                  </a:lnTo>
                  <a:lnTo>
                    <a:pt x="60313" y="16033"/>
                  </a:lnTo>
                  <a:cubicBezTo>
                    <a:pt x="60323" y="16024"/>
                    <a:pt x="60332" y="16024"/>
                    <a:pt x="60342" y="16014"/>
                  </a:cubicBezTo>
                  <a:close/>
                  <a:moveTo>
                    <a:pt x="60730" y="16516"/>
                  </a:moveTo>
                  <a:lnTo>
                    <a:pt x="60758" y="16525"/>
                  </a:lnTo>
                  <a:lnTo>
                    <a:pt x="60758" y="16535"/>
                  </a:lnTo>
                  <a:lnTo>
                    <a:pt x="60711" y="16535"/>
                  </a:lnTo>
                  <a:cubicBezTo>
                    <a:pt x="60720" y="16525"/>
                    <a:pt x="60720" y="16525"/>
                    <a:pt x="60730" y="16516"/>
                  </a:cubicBezTo>
                  <a:close/>
                  <a:moveTo>
                    <a:pt x="15731" y="16516"/>
                  </a:moveTo>
                  <a:cubicBezTo>
                    <a:pt x="15731" y="16516"/>
                    <a:pt x="15731" y="16525"/>
                    <a:pt x="15731" y="16525"/>
                  </a:cubicBezTo>
                  <a:cubicBezTo>
                    <a:pt x="15731" y="16535"/>
                    <a:pt x="15731" y="16544"/>
                    <a:pt x="15713" y="16544"/>
                  </a:cubicBezTo>
                  <a:cubicBezTo>
                    <a:pt x="15713" y="16544"/>
                    <a:pt x="15713" y="16535"/>
                    <a:pt x="15713" y="16535"/>
                  </a:cubicBezTo>
                  <a:cubicBezTo>
                    <a:pt x="15713" y="16525"/>
                    <a:pt x="15722" y="16525"/>
                    <a:pt x="15731" y="16516"/>
                  </a:cubicBezTo>
                  <a:close/>
                  <a:moveTo>
                    <a:pt x="59177" y="16516"/>
                  </a:moveTo>
                  <a:cubicBezTo>
                    <a:pt x="59187" y="16525"/>
                    <a:pt x="59196" y="16525"/>
                    <a:pt x="59206" y="16535"/>
                  </a:cubicBezTo>
                  <a:cubicBezTo>
                    <a:pt x="59206" y="16535"/>
                    <a:pt x="59206" y="16544"/>
                    <a:pt x="59206" y="16544"/>
                  </a:cubicBezTo>
                  <a:cubicBezTo>
                    <a:pt x="59187" y="16535"/>
                    <a:pt x="59177" y="16525"/>
                    <a:pt x="59168" y="16516"/>
                  </a:cubicBezTo>
                  <a:close/>
                  <a:moveTo>
                    <a:pt x="59130" y="16525"/>
                  </a:moveTo>
                  <a:lnTo>
                    <a:pt x="59159" y="16535"/>
                  </a:lnTo>
                  <a:cubicBezTo>
                    <a:pt x="59152" y="16541"/>
                    <a:pt x="59150" y="16548"/>
                    <a:pt x="59146" y="16548"/>
                  </a:cubicBezTo>
                  <a:cubicBezTo>
                    <a:pt x="59144" y="16548"/>
                    <a:pt x="59142" y="16547"/>
                    <a:pt x="59140" y="16544"/>
                  </a:cubicBezTo>
                  <a:cubicBezTo>
                    <a:pt x="59140" y="16544"/>
                    <a:pt x="59130" y="16544"/>
                    <a:pt x="59130" y="16535"/>
                  </a:cubicBezTo>
                  <a:lnTo>
                    <a:pt x="59130" y="16525"/>
                  </a:lnTo>
                  <a:close/>
                  <a:moveTo>
                    <a:pt x="12826" y="16544"/>
                  </a:moveTo>
                  <a:cubicBezTo>
                    <a:pt x="12826" y="16554"/>
                    <a:pt x="12826" y="16554"/>
                    <a:pt x="12826" y="16554"/>
                  </a:cubicBezTo>
                  <a:cubicBezTo>
                    <a:pt x="12826" y="16554"/>
                    <a:pt x="12826" y="16554"/>
                    <a:pt x="12816" y="16544"/>
                  </a:cubicBezTo>
                  <a:close/>
                  <a:moveTo>
                    <a:pt x="15794" y="16464"/>
                  </a:moveTo>
                  <a:cubicBezTo>
                    <a:pt x="15798" y="16464"/>
                    <a:pt x="15802" y="16468"/>
                    <a:pt x="15807" y="16478"/>
                  </a:cubicBezTo>
                  <a:cubicBezTo>
                    <a:pt x="15807" y="16487"/>
                    <a:pt x="15807" y="16497"/>
                    <a:pt x="15807" y="16497"/>
                  </a:cubicBezTo>
                  <a:cubicBezTo>
                    <a:pt x="15807" y="16516"/>
                    <a:pt x="15798" y="16525"/>
                    <a:pt x="15807" y="16535"/>
                  </a:cubicBezTo>
                  <a:cubicBezTo>
                    <a:pt x="15807" y="16535"/>
                    <a:pt x="15807" y="16535"/>
                    <a:pt x="15807" y="16544"/>
                  </a:cubicBezTo>
                  <a:cubicBezTo>
                    <a:pt x="15807" y="16544"/>
                    <a:pt x="15798" y="16554"/>
                    <a:pt x="15788" y="16554"/>
                  </a:cubicBezTo>
                  <a:cubicBezTo>
                    <a:pt x="15779" y="16554"/>
                    <a:pt x="15750" y="16516"/>
                    <a:pt x="15750" y="16497"/>
                  </a:cubicBezTo>
                  <a:lnTo>
                    <a:pt x="15750" y="16497"/>
                  </a:lnTo>
                  <a:lnTo>
                    <a:pt x="15779" y="16506"/>
                  </a:lnTo>
                  <a:cubicBezTo>
                    <a:pt x="15779" y="16497"/>
                    <a:pt x="15779" y="16487"/>
                    <a:pt x="15788" y="16478"/>
                  </a:cubicBezTo>
                  <a:cubicBezTo>
                    <a:pt x="15788" y="16468"/>
                    <a:pt x="15791" y="16464"/>
                    <a:pt x="15794" y="16464"/>
                  </a:cubicBezTo>
                  <a:close/>
                  <a:moveTo>
                    <a:pt x="59360" y="16453"/>
                  </a:moveTo>
                  <a:cubicBezTo>
                    <a:pt x="59376" y="16453"/>
                    <a:pt x="59391" y="16455"/>
                    <a:pt x="59405" y="16459"/>
                  </a:cubicBezTo>
                  <a:cubicBezTo>
                    <a:pt x="59405" y="16468"/>
                    <a:pt x="59414" y="16478"/>
                    <a:pt x="59414" y="16487"/>
                  </a:cubicBezTo>
                  <a:cubicBezTo>
                    <a:pt x="59414" y="16497"/>
                    <a:pt x="59414" y="16506"/>
                    <a:pt x="59414" y="16516"/>
                  </a:cubicBezTo>
                  <a:cubicBezTo>
                    <a:pt x="59405" y="16516"/>
                    <a:pt x="59405" y="16525"/>
                    <a:pt x="59405" y="16535"/>
                  </a:cubicBezTo>
                  <a:cubicBezTo>
                    <a:pt x="59395" y="16535"/>
                    <a:pt x="59395" y="16544"/>
                    <a:pt x="59386" y="16544"/>
                  </a:cubicBezTo>
                  <a:cubicBezTo>
                    <a:pt x="59376" y="16544"/>
                    <a:pt x="59376" y="16554"/>
                    <a:pt x="59367" y="16554"/>
                  </a:cubicBezTo>
                  <a:cubicBezTo>
                    <a:pt x="59357" y="16554"/>
                    <a:pt x="59348" y="16544"/>
                    <a:pt x="59338" y="16525"/>
                  </a:cubicBezTo>
                  <a:cubicBezTo>
                    <a:pt x="59338" y="16525"/>
                    <a:pt x="59338" y="16516"/>
                    <a:pt x="59329" y="16516"/>
                  </a:cubicBezTo>
                  <a:cubicBezTo>
                    <a:pt x="59329" y="16506"/>
                    <a:pt x="59329" y="16497"/>
                    <a:pt x="59319" y="16497"/>
                  </a:cubicBezTo>
                  <a:lnTo>
                    <a:pt x="59301" y="16497"/>
                  </a:lnTo>
                  <a:cubicBezTo>
                    <a:pt x="59291" y="16487"/>
                    <a:pt x="59291" y="16478"/>
                    <a:pt x="59282" y="16478"/>
                  </a:cubicBezTo>
                  <a:cubicBezTo>
                    <a:pt x="59306" y="16460"/>
                    <a:pt x="59333" y="16453"/>
                    <a:pt x="59360" y="16453"/>
                  </a:cubicBezTo>
                  <a:close/>
                  <a:moveTo>
                    <a:pt x="61506" y="16525"/>
                  </a:moveTo>
                  <a:cubicBezTo>
                    <a:pt x="61525" y="16535"/>
                    <a:pt x="61525" y="16544"/>
                    <a:pt x="61506" y="16554"/>
                  </a:cubicBezTo>
                  <a:lnTo>
                    <a:pt x="61506" y="16525"/>
                  </a:lnTo>
                  <a:close/>
                  <a:moveTo>
                    <a:pt x="13488" y="16544"/>
                  </a:moveTo>
                  <a:cubicBezTo>
                    <a:pt x="13488" y="16554"/>
                    <a:pt x="13469" y="16563"/>
                    <a:pt x="13460" y="16563"/>
                  </a:cubicBezTo>
                  <a:lnTo>
                    <a:pt x="13460" y="16554"/>
                  </a:lnTo>
                  <a:lnTo>
                    <a:pt x="13488" y="16544"/>
                  </a:lnTo>
                  <a:close/>
                  <a:moveTo>
                    <a:pt x="15675" y="16421"/>
                  </a:moveTo>
                  <a:cubicBezTo>
                    <a:pt x="15694" y="16421"/>
                    <a:pt x="15713" y="16440"/>
                    <a:pt x="15703" y="16468"/>
                  </a:cubicBezTo>
                  <a:cubicBezTo>
                    <a:pt x="15694" y="16459"/>
                    <a:pt x="15694" y="16449"/>
                    <a:pt x="15684" y="16440"/>
                  </a:cubicBezTo>
                  <a:cubicBezTo>
                    <a:pt x="15680" y="16432"/>
                    <a:pt x="15678" y="16429"/>
                    <a:pt x="15676" y="16429"/>
                  </a:cubicBezTo>
                  <a:cubicBezTo>
                    <a:pt x="15673" y="16429"/>
                    <a:pt x="15671" y="16435"/>
                    <a:pt x="15665" y="16440"/>
                  </a:cubicBezTo>
                  <a:lnTo>
                    <a:pt x="15656" y="16440"/>
                  </a:lnTo>
                  <a:cubicBezTo>
                    <a:pt x="15656" y="16449"/>
                    <a:pt x="15646" y="16449"/>
                    <a:pt x="15646" y="16449"/>
                  </a:cubicBezTo>
                  <a:cubicBezTo>
                    <a:pt x="15646" y="16449"/>
                    <a:pt x="15646" y="16459"/>
                    <a:pt x="15646" y="16459"/>
                  </a:cubicBezTo>
                  <a:cubicBezTo>
                    <a:pt x="15646" y="16459"/>
                    <a:pt x="15656" y="16459"/>
                    <a:pt x="15656" y="16468"/>
                  </a:cubicBezTo>
                  <a:cubicBezTo>
                    <a:pt x="15665" y="16468"/>
                    <a:pt x="15675" y="16478"/>
                    <a:pt x="15665" y="16487"/>
                  </a:cubicBezTo>
                  <a:cubicBezTo>
                    <a:pt x="15656" y="16497"/>
                    <a:pt x="15646" y="16506"/>
                    <a:pt x="15637" y="16506"/>
                  </a:cubicBezTo>
                  <a:cubicBezTo>
                    <a:pt x="15637" y="16506"/>
                    <a:pt x="15627" y="16506"/>
                    <a:pt x="15627" y="16497"/>
                  </a:cubicBezTo>
                  <a:cubicBezTo>
                    <a:pt x="15618" y="16497"/>
                    <a:pt x="15618" y="16497"/>
                    <a:pt x="15608" y="16487"/>
                  </a:cubicBezTo>
                  <a:cubicBezTo>
                    <a:pt x="15608" y="16497"/>
                    <a:pt x="15608" y="16497"/>
                    <a:pt x="15608" y="16497"/>
                  </a:cubicBezTo>
                  <a:cubicBezTo>
                    <a:pt x="15608" y="16506"/>
                    <a:pt x="15608" y="16525"/>
                    <a:pt x="15599" y="16525"/>
                  </a:cubicBezTo>
                  <a:cubicBezTo>
                    <a:pt x="15580" y="16544"/>
                    <a:pt x="15552" y="16544"/>
                    <a:pt x="15533" y="16544"/>
                  </a:cubicBezTo>
                  <a:lnTo>
                    <a:pt x="15523" y="16544"/>
                  </a:lnTo>
                  <a:cubicBezTo>
                    <a:pt x="15523" y="16554"/>
                    <a:pt x="15514" y="16554"/>
                    <a:pt x="15504" y="16554"/>
                  </a:cubicBezTo>
                  <a:cubicBezTo>
                    <a:pt x="15495" y="16554"/>
                    <a:pt x="15495" y="16554"/>
                    <a:pt x="15495" y="16563"/>
                  </a:cubicBezTo>
                  <a:lnTo>
                    <a:pt x="15476" y="16563"/>
                  </a:lnTo>
                  <a:lnTo>
                    <a:pt x="15504" y="16535"/>
                  </a:lnTo>
                  <a:cubicBezTo>
                    <a:pt x="15504" y="16525"/>
                    <a:pt x="15495" y="16516"/>
                    <a:pt x="15495" y="16506"/>
                  </a:cubicBezTo>
                  <a:cubicBezTo>
                    <a:pt x="15495" y="16506"/>
                    <a:pt x="15495" y="16497"/>
                    <a:pt x="15495" y="16497"/>
                  </a:cubicBezTo>
                  <a:cubicBezTo>
                    <a:pt x="15504" y="16497"/>
                    <a:pt x="15504" y="16497"/>
                    <a:pt x="15514" y="16506"/>
                  </a:cubicBezTo>
                  <a:cubicBezTo>
                    <a:pt x="15523" y="16506"/>
                    <a:pt x="15523" y="16497"/>
                    <a:pt x="15523" y="16487"/>
                  </a:cubicBezTo>
                  <a:cubicBezTo>
                    <a:pt x="15514" y="16487"/>
                    <a:pt x="15514" y="16478"/>
                    <a:pt x="15514" y="16468"/>
                  </a:cubicBezTo>
                  <a:cubicBezTo>
                    <a:pt x="15514" y="16468"/>
                    <a:pt x="15504" y="16459"/>
                    <a:pt x="15504" y="16449"/>
                  </a:cubicBezTo>
                  <a:cubicBezTo>
                    <a:pt x="15504" y="16449"/>
                    <a:pt x="15514" y="16440"/>
                    <a:pt x="15523" y="16440"/>
                  </a:cubicBezTo>
                  <a:cubicBezTo>
                    <a:pt x="15533" y="16440"/>
                    <a:pt x="15533" y="16459"/>
                    <a:pt x="15533" y="16468"/>
                  </a:cubicBezTo>
                  <a:cubicBezTo>
                    <a:pt x="15542" y="16468"/>
                    <a:pt x="15533" y="16468"/>
                    <a:pt x="15533" y="16478"/>
                  </a:cubicBezTo>
                  <a:cubicBezTo>
                    <a:pt x="15552" y="16497"/>
                    <a:pt x="15542" y="16506"/>
                    <a:pt x="15523" y="16525"/>
                  </a:cubicBezTo>
                  <a:cubicBezTo>
                    <a:pt x="15528" y="16535"/>
                    <a:pt x="15535" y="16537"/>
                    <a:pt x="15543" y="16537"/>
                  </a:cubicBezTo>
                  <a:cubicBezTo>
                    <a:pt x="15552" y="16537"/>
                    <a:pt x="15561" y="16535"/>
                    <a:pt x="15571" y="16535"/>
                  </a:cubicBezTo>
                  <a:cubicBezTo>
                    <a:pt x="15580" y="16525"/>
                    <a:pt x="15589" y="16516"/>
                    <a:pt x="15580" y="16506"/>
                  </a:cubicBezTo>
                  <a:cubicBezTo>
                    <a:pt x="15589" y="16487"/>
                    <a:pt x="15589" y="16478"/>
                    <a:pt x="15608" y="16459"/>
                  </a:cubicBezTo>
                  <a:cubicBezTo>
                    <a:pt x="15608" y="16459"/>
                    <a:pt x="15618" y="16449"/>
                    <a:pt x="15618" y="16440"/>
                  </a:cubicBezTo>
                  <a:cubicBezTo>
                    <a:pt x="15627" y="16440"/>
                    <a:pt x="15637" y="16440"/>
                    <a:pt x="15627" y="16431"/>
                  </a:cubicBezTo>
                  <a:cubicBezTo>
                    <a:pt x="15627" y="16431"/>
                    <a:pt x="15637" y="16421"/>
                    <a:pt x="15637" y="16421"/>
                  </a:cubicBezTo>
                  <a:close/>
                  <a:moveTo>
                    <a:pt x="54967" y="16550"/>
                  </a:moveTo>
                  <a:cubicBezTo>
                    <a:pt x="54969" y="16550"/>
                    <a:pt x="54972" y="16551"/>
                    <a:pt x="54975" y="16554"/>
                  </a:cubicBezTo>
                  <a:cubicBezTo>
                    <a:pt x="54984" y="16554"/>
                    <a:pt x="54984" y="16563"/>
                    <a:pt x="54975" y="16563"/>
                  </a:cubicBezTo>
                  <a:lnTo>
                    <a:pt x="54946" y="16563"/>
                  </a:lnTo>
                  <a:cubicBezTo>
                    <a:pt x="54953" y="16556"/>
                    <a:pt x="54960" y="16550"/>
                    <a:pt x="54967" y="16550"/>
                  </a:cubicBezTo>
                  <a:close/>
                  <a:moveTo>
                    <a:pt x="59026" y="16506"/>
                  </a:moveTo>
                  <a:cubicBezTo>
                    <a:pt x="59036" y="16506"/>
                    <a:pt x="59045" y="16506"/>
                    <a:pt x="59045" y="16516"/>
                  </a:cubicBezTo>
                  <a:cubicBezTo>
                    <a:pt x="59045" y="16525"/>
                    <a:pt x="59045" y="16525"/>
                    <a:pt x="59045" y="16535"/>
                  </a:cubicBezTo>
                  <a:cubicBezTo>
                    <a:pt x="59026" y="16544"/>
                    <a:pt x="59007" y="16554"/>
                    <a:pt x="58988" y="16563"/>
                  </a:cubicBezTo>
                  <a:cubicBezTo>
                    <a:pt x="58988" y="16563"/>
                    <a:pt x="58979" y="16563"/>
                    <a:pt x="58979" y="16554"/>
                  </a:cubicBezTo>
                  <a:cubicBezTo>
                    <a:pt x="58969" y="16544"/>
                    <a:pt x="58960" y="16535"/>
                    <a:pt x="58941" y="16516"/>
                  </a:cubicBezTo>
                  <a:lnTo>
                    <a:pt x="58979" y="16516"/>
                  </a:lnTo>
                  <a:cubicBezTo>
                    <a:pt x="58988" y="16516"/>
                    <a:pt x="58998" y="16525"/>
                    <a:pt x="59007" y="16535"/>
                  </a:cubicBezTo>
                  <a:cubicBezTo>
                    <a:pt x="59017" y="16525"/>
                    <a:pt x="59017" y="16525"/>
                    <a:pt x="59017" y="16516"/>
                  </a:cubicBezTo>
                  <a:cubicBezTo>
                    <a:pt x="59017" y="16516"/>
                    <a:pt x="59026" y="16506"/>
                    <a:pt x="59026" y="16506"/>
                  </a:cubicBezTo>
                  <a:close/>
                  <a:moveTo>
                    <a:pt x="13024" y="16554"/>
                  </a:moveTo>
                  <a:lnTo>
                    <a:pt x="13053" y="16563"/>
                  </a:lnTo>
                  <a:cubicBezTo>
                    <a:pt x="13053" y="16563"/>
                    <a:pt x="13043" y="16573"/>
                    <a:pt x="13043" y="16573"/>
                  </a:cubicBezTo>
                  <a:cubicBezTo>
                    <a:pt x="13034" y="16563"/>
                    <a:pt x="13034" y="16563"/>
                    <a:pt x="13024" y="16554"/>
                  </a:cubicBezTo>
                  <a:close/>
                  <a:moveTo>
                    <a:pt x="13422" y="16516"/>
                  </a:moveTo>
                  <a:cubicBezTo>
                    <a:pt x="13431" y="16516"/>
                    <a:pt x="13441" y="16516"/>
                    <a:pt x="13450" y="16525"/>
                  </a:cubicBezTo>
                  <a:cubicBezTo>
                    <a:pt x="13450" y="16535"/>
                    <a:pt x="13450" y="16535"/>
                    <a:pt x="13450" y="16544"/>
                  </a:cubicBezTo>
                  <a:lnTo>
                    <a:pt x="13431" y="16544"/>
                  </a:lnTo>
                  <a:cubicBezTo>
                    <a:pt x="13422" y="16544"/>
                    <a:pt x="13412" y="16535"/>
                    <a:pt x="13403" y="16535"/>
                  </a:cubicBezTo>
                  <a:cubicBezTo>
                    <a:pt x="13403" y="16544"/>
                    <a:pt x="13412" y="16544"/>
                    <a:pt x="13422" y="16554"/>
                  </a:cubicBezTo>
                  <a:cubicBezTo>
                    <a:pt x="13431" y="16554"/>
                    <a:pt x="13431" y="16554"/>
                    <a:pt x="13441" y="16563"/>
                  </a:cubicBezTo>
                  <a:cubicBezTo>
                    <a:pt x="13431" y="16563"/>
                    <a:pt x="13422" y="16573"/>
                    <a:pt x="13403" y="16573"/>
                  </a:cubicBezTo>
                  <a:cubicBezTo>
                    <a:pt x="13403" y="16563"/>
                    <a:pt x="13393" y="16554"/>
                    <a:pt x="13393" y="16544"/>
                  </a:cubicBezTo>
                  <a:cubicBezTo>
                    <a:pt x="13393" y="16535"/>
                    <a:pt x="13384" y="16535"/>
                    <a:pt x="13393" y="16535"/>
                  </a:cubicBezTo>
                  <a:cubicBezTo>
                    <a:pt x="13403" y="16525"/>
                    <a:pt x="13412" y="16516"/>
                    <a:pt x="13422" y="16516"/>
                  </a:cubicBezTo>
                  <a:close/>
                  <a:moveTo>
                    <a:pt x="59263" y="16544"/>
                  </a:moveTo>
                  <a:cubicBezTo>
                    <a:pt x="59272" y="16544"/>
                    <a:pt x="59282" y="16554"/>
                    <a:pt x="59282" y="16563"/>
                  </a:cubicBezTo>
                  <a:cubicBezTo>
                    <a:pt x="59282" y="16570"/>
                    <a:pt x="59277" y="16576"/>
                    <a:pt x="59271" y="16576"/>
                  </a:cubicBezTo>
                  <a:cubicBezTo>
                    <a:pt x="59268" y="16576"/>
                    <a:pt x="59265" y="16575"/>
                    <a:pt x="59263" y="16573"/>
                  </a:cubicBezTo>
                  <a:cubicBezTo>
                    <a:pt x="59263" y="16573"/>
                    <a:pt x="59253" y="16573"/>
                    <a:pt x="59244" y="16563"/>
                  </a:cubicBezTo>
                  <a:cubicBezTo>
                    <a:pt x="59253" y="16554"/>
                    <a:pt x="59253" y="16544"/>
                    <a:pt x="59263" y="16544"/>
                  </a:cubicBezTo>
                  <a:close/>
                  <a:moveTo>
                    <a:pt x="13081" y="16563"/>
                  </a:moveTo>
                  <a:lnTo>
                    <a:pt x="13100" y="16573"/>
                  </a:lnTo>
                  <a:cubicBezTo>
                    <a:pt x="13095" y="16577"/>
                    <a:pt x="13091" y="16580"/>
                    <a:pt x="13087" y="16580"/>
                  </a:cubicBezTo>
                  <a:cubicBezTo>
                    <a:pt x="13084" y="16580"/>
                    <a:pt x="13081" y="16577"/>
                    <a:pt x="13081" y="16573"/>
                  </a:cubicBezTo>
                  <a:cubicBezTo>
                    <a:pt x="13081" y="16563"/>
                    <a:pt x="13081" y="16563"/>
                    <a:pt x="13081" y="16563"/>
                  </a:cubicBezTo>
                  <a:close/>
                  <a:moveTo>
                    <a:pt x="13138" y="16497"/>
                  </a:moveTo>
                  <a:cubicBezTo>
                    <a:pt x="13138" y="16506"/>
                    <a:pt x="13138" y="16516"/>
                    <a:pt x="13128" y="16525"/>
                  </a:cubicBezTo>
                  <a:cubicBezTo>
                    <a:pt x="13128" y="16525"/>
                    <a:pt x="13138" y="16535"/>
                    <a:pt x="13138" y="16535"/>
                  </a:cubicBezTo>
                  <a:cubicBezTo>
                    <a:pt x="13147" y="16535"/>
                    <a:pt x="13147" y="16544"/>
                    <a:pt x="13147" y="16544"/>
                  </a:cubicBezTo>
                  <a:cubicBezTo>
                    <a:pt x="13147" y="16554"/>
                    <a:pt x="13138" y="16554"/>
                    <a:pt x="13138" y="16563"/>
                  </a:cubicBezTo>
                  <a:lnTo>
                    <a:pt x="13128" y="16563"/>
                  </a:lnTo>
                  <a:lnTo>
                    <a:pt x="13147" y="16573"/>
                  </a:lnTo>
                  <a:cubicBezTo>
                    <a:pt x="13143" y="16577"/>
                    <a:pt x="13138" y="16580"/>
                    <a:pt x="13133" y="16580"/>
                  </a:cubicBezTo>
                  <a:cubicBezTo>
                    <a:pt x="13128" y="16580"/>
                    <a:pt x="13124" y="16577"/>
                    <a:pt x="13119" y="16573"/>
                  </a:cubicBezTo>
                  <a:cubicBezTo>
                    <a:pt x="13110" y="16563"/>
                    <a:pt x="13091" y="16544"/>
                    <a:pt x="13091" y="16525"/>
                  </a:cubicBezTo>
                  <a:cubicBezTo>
                    <a:pt x="13091" y="16506"/>
                    <a:pt x="13100" y="16497"/>
                    <a:pt x="13110" y="16497"/>
                  </a:cubicBezTo>
                  <a:close/>
                  <a:moveTo>
                    <a:pt x="59310" y="16563"/>
                  </a:moveTo>
                  <a:lnTo>
                    <a:pt x="59329" y="16582"/>
                  </a:lnTo>
                  <a:lnTo>
                    <a:pt x="59301" y="16582"/>
                  </a:lnTo>
                  <a:lnTo>
                    <a:pt x="59310" y="16563"/>
                  </a:lnTo>
                  <a:close/>
                  <a:moveTo>
                    <a:pt x="60115" y="16544"/>
                  </a:moveTo>
                  <a:lnTo>
                    <a:pt x="60115" y="16582"/>
                  </a:lnTo>
                  <a:cubicBezTo>
                    <a:pt x="60105" y="16573"/>
                    <a:pt x="60105" y="16563"/>
                    <a:pt x="60115" y="16544"/>
                  </a:cubicBezTo>
                  <a:close/>
                  <a:moveTo>
                    <a:pt x="13554" y="16563"/>
                  </a:moveTo>
                  <a:cubicBezTo>
                    <a:pt x="13535" y="16573"/>
                    <a:pt x="13545" y="16591"/>
                    <a:pt x="13526" y="16591"/>
                  </a:cubicBezTo>
                  <a:cubicBezTo>
                    <a:pt x="13526" y="16582"/>
                    <a:pt x="13526" y="16573"/>
                    <a:pt x="13526" y="16563"/>
                  </a:cubicBezTo>
                  <a:close/>
                  <a:moveTo>
                    <a:pt x="16735" y="16554"/>
                  </a:moveTo>
                  <a:lnTo>
                    <a:pt x="16735" y="16554"/>
                  </a:lnTo>
                  <a:cubicBezTo>
                    <a:pt x="16754" y="16563"/>
                    <a:pt x="16763" y="16573"/>
                    <a:pt x="16763" y="16591"/>
                  </a:cubicBezTo>
                  <a:cubicBezTo>
                    <a:pt x="16754" y="16582"/>
                    <a:pt x="16744" y="16573"/>
                    <a:pt x="16735" y="16554"/>
                  </a:cubicBezTo>
                  <a:close/>
                  <a:moveTo>
                    <a:pt x="60995" y="16563"/>
                  </a:moveTo>
                  <a:lnTo>
                    <a:pt x="60985" y="16591"/>
                  </a:lnTo>
                  <a:lnTo>
                    <a:pt x="60976" y="16582"/>
                  </a:lnTo>
                  <a:lnTo>
                    <a:pt x="60995" y="16563"/>
                  </a:lnTo>
                  <a:close/>
                  <a:moveTo>
                    <a:pt x="14084" y="16563"/>
                  </a:moveTo>
                  <a:cubicBezTo>
                    <a:pt x="14094" y="16563"/>
                    <a:pt x="14094" y="16563"/>
                    <a:pt x="14094" y="16573"/>
                  </a:cubicBezTo>
                  <a:cubicBezTo>
                    <a:pt x="14103" y="16591"/>
                    <a:pt x="14113" y="16591"/>
                    <a:pt x="14132" y="16591"/>
                  </a:cubicBezTo>
                  <a:lnTo>
                    <a:pt x="14151" y="16591"/>
                  </a:lnTo>
                  <a:cubicBezTo>
                    <a:pt x="14132" y="16601"/>
                    <a:pt x="14122" y="16601"/>
                    <a:pt x="14103" y="16601"/>
                  </a:cubicBezTo>
                  <a:cubicBezTo>
                    <a:pt x="14084" y="16601"/>
                    <a:pt x="14075" y="16591"/>
                    <a:pt x="14084" y="16573"/>
                  </a:cubicBezTo>
                  <a:cubicBezTo>
                    <a:pt x="14084" y="16573"/>
                    <a:pt x="14084" y="16563"/>
                    <a:pt x="14084" y="16563"/>
                  </a:cubicBezTo>
                  <a:close/>
                  <a:moveTo>
                    <a:pt x="59651" y="16345"/>
                  </a:moveTo>
                  <a:cubicBezTo>
                    <a:pt x="59670" y="16345"/>
                    <a:pt x="59679" y="16355"/>
                    <a:pt x="59689" y="16364"/>
                  </a:cubicBezTo>
                  <a:cubicBezTo>
                    <a:pt x="59695" y="16358"/>
                    <a:pt x="59702" y="16351"/>
                    <a:pt x="59709" y="16351"/>
                  </a:cubicBezTo>
                  <a:cubicBezTo>
                    <a:pt x="59711" y="16351"/>
                    <a:pt x="59714" y="16352"/>
                    <a:pt x="59717" y="16355"/>
                  </a:cubicBezTo>
                  <a:cubicBezTo>
                    <a:pt x="59764" y="16355"/>
                    <a:pt x="59802" y="16364"/>
                    <a:pt x="59850" y="16383"/>
                  </a:cubicBezTo>
                  <a:cubicBezTo>
                    <a:pt x="59850" y="16383"/>
                    <a:pt x="59854" y="16387"/>
                    <a:pt x="59859" y="16387"/>
                  </a:cubicBezTo>
                  <a:cubicBezTo>
                    <a:pt x="59862" y="16387"/>
                    <a:pt x="59865" y="16386"/>
                    <a:pt x="59868" y="16383"/>
                  </a:cubicBezTo>
                  <a:cubicBezTo>
                    <a:pt x="59897" y="16383"/>
                    <a:pt x="59925" y="16393"/>
                    <a:pt x="59954" y="16402"/>
                  </a:cubicBezTo>
                  <a:cubicBezTo>
                    <a:pt x="59963" y="16402"/>
                    <a:pt x="59973" y="16412"/>
                    <a:pt x="59982" y="16412"/>
                  </a:cubicBezTo>
                  <a:cubicBezTo>
                    <a:pt x="59982" y="16421"/>
                    <a:pt x="59982" y="16421"/>
                    <a:pt x="59982" y="16431"/>
                  </a:cubicBezTo>
                  <a:lnTo>
                    <a:pt x="59963" y="16431"/>
                  </a:lnTo>
                  <a:cubicBezTo>
                    <a:pt x="59955" y="16427"/>
                    <a:pt x="59951" y="16424"/>
                    <a:pt x="59947" y="16424"/>
                  </a:cubicBezTo>
                  <a:cubicBezTo>
                    <a:pt x="59943" y="16424"/>
                    <a:pt x="59940" y="16429"/>
                    <a:pt x="59935" y="16440"/>
                  </a:cubicBezTo>
                  <a:cubicBezTo>
                    <a:pt x="59928" y="16454"/>
                    <a:pt x="59916" y="16463"/>
                    <a:pt x="59902" y="16463"/>
                  </a:cubicBezTo>
                  <a:cubicBezTo>
                    <a:pt x="59898" y="16463"/>
                    <a:pt x="59892" y="16461"/>
                    <a:pt x="59887" y="16459"/>
                  </a:cubicBezTo>
                  <a:cubicBezTo>
                    <a:pt x="59878" y="16449"/>
                    <a:pt x="59878" y="16440"/>
                    <a:pt x="59868" y="16431"/>
                  </a:cubicBezTo>
                  <a:cubicBezTo>
                    <a:pt x="59859" y="16431"/>
                    <a:pt x="59859" y="16440"/>
                    <a:pt x="59859" y="16440"/>
                  </a:cubicBezTo>
                  <a:cubicBezTo>
                    <a:pt x="59850" y="16449"/>
                    <a:pt x="59840" y="16459"/>
                    <a:pt x="59831" y="16468"/>
                  </a:cubicBezTo>
                  <a:cubicBezTo>
                    <a:pt x="59821" y="16468"/>
                    <a:pt x="59821" y="16478"/>
                    <a:pt x="59831" y="16487"/>
                  </a:cubicBezTo>
                  <a:cubicBezTo>
                    <a:pt x="59831" y="16497"/>
                    <a:pt x="59831" y="16506"/>
                    <a:pt x="59831" y="16525"/>
                  </a:cubicBezTo>
                  <a:cubicBezTo>
                    <a:pt x="59821" y="16544"/>
                    <a:pt x="59831" y="16544"/>
                    <a:pt x="59850" y="16544"/>
                  </a:cubicBezTo>
                  <a:cubicBezTo>
                    <a:pt x="59850" y="16544"/>
                    <a:pt x="59859" y="16544"/>
                    <a:pt x="59859" y="16554"/>
                  </a:cubicBezTo>
                  <a:cubicBezTo>
                    <a:pt x="59859" y="16563"/>
                    <a:pt x="59868" y="16582"/>
                    <a:pt x="59868" y="16591"/>
                  </a:cubicBezTo>
                  <a:cubicBezTo>
                    <a:pt x="59868" y="16601"/>
                    <a:pt x="59868" y="16601"/>
                    <a:pt x="59859" y="16601"/>
                  </a:cubicBezTo>
                  <a:lnTo>
                    <a:pt x="59850" y="16601"/>
                  </a:lnTo>
                  <a:cubicBezTo>
                    <a:pt x="59840" y="16582"/>
                    <a:pt x="59821" y="16573"/>
                    <a:pt x="59802" y="16554"/>
                  </a:cubicBezTo>
                  <a:cubicBezTo>
                    <a:pt x="59802" y="16544"/>
                    <a:pt x="59793" y="16535"/>
                    <a:pt x="59793" y="16535"/>
                  </a:cubicBezTo>
                  <a:cubicBezTo>
                    <a:pt x="59793" y="16506"/>
                    <a:pt x="59783" y="16497"/>
                    <a:pt x="59755" y="16487"/>
                  </a:cubicBezTo>
                  <a:cubicBezTo>
                    <a:pt x="59736" y="16478"/>
                    <a:pt x="59726" y="16459"/>
                    <a:pt x="59717" y="16440"/>
                  </a:cubicBezTo>
                  <a:cubicBezTo>
                    <a:pt x="59717" y="16440"/>
                    <a:pt x="59717" y="16431"/>
                    <a:pt x="59717" y="16431"/>
                  </a:cubicBezTo>
                  <a:cubicBezTo>
                    <a:pt x="59726" y="16421"/>
                    <a:pt x="59726" y="16421"/>
                    <a:pt x="59726" y="16421"/>
                  </a:cubicBezTo>
                  <a:cubicBezTo>
                    <a:pt x="59698" y="16421"/>
                    <a:pt x="59698" y="16431"/>
                    <a:pt x="59708" y="16449"/>
                  </a:cubicBezTo>
                  <a:cubicBezTo>
                    <a:pt x="59708" y="16459"/>
                    <a:pt x="59717" y="16459"/>
                    <a:pt x="59717" y="16468"/>
                  </a:cubicBezTo>
                  <a:cubicBezTo>
                    <a:pt x="59717" y="16468"/>
                    <a:pt x="59717" y="16468"/>
                    <a:pt x="59717" y="16478"/>
                  </a:cubicBezTo>
                  <a:cubicBezTo>
                    <a:pt x="59708" y="16468"/>
                    <a:pt x="59708" y="16468"/>
                    <a:pt x="59708" y="16468"/>
                  </a:cubicBezTo>
                  <a:cubicBezTo>
                    <a:pt x="59698" y="16468"/>
                    <a:pt x="59698" y="16459"/>
                    <a:pt x="59698" y="16459"/>
                  </a:cubicBezTo>
                  <a:cubicBezTo>
                    <a:pt x="59689" y="16459"/>
                    <a:pt x="59679" y="16459"/>
                    <a:pt x="59670" y="16468"/>
                  </a:cubicBezTo>
                  <a:cubicBezTo>
                    <a:pt x="59663" y="16472"/>
                    <a:pt x="59657" y="16474"/>
                    <a:pt x="59653" y="16474"/>
                  </a:cubicBezTo>
                  <a:cubicBezTo>
                    <a:pt x="59645" y="16474"/>
                    <a:pt x="59641" y="16467"/>
                    <a:pt x="59641" y="16449"/>
                  </a:cubicBezTo>
                  <a:cubicBezTo>
                    <a:pt x="59632" y="16431"/>
                    <a:pt x="59632" y="16421"/>
                    <a:pt x="59632" y="16402"/>
                  </a:cubicBezTo>
                  <a:lnTo>
                    <a:pt x="59632" y="16402"/>
                  </a:lnTo>
                  <a:cubicBezTo>
                    <a:pt x="59651" y="16412"/>
                    <a:pt x="59670" y="16421"/>
                    <a:pt x="59679" y="16431"/>
                  </a:cubicBezTo>
                  <a:cubicBezTo>
                    <a:pt x="59689" y="16421"/>
                    <a:pt x="59679" y="16412"/>
                    <a:pt x="59670" y="16412"/>
                  </a:cubicBezTo>
                  <a:cubicBezTo>
                    <a:pt x="59651" y="16402"/>
                    <a:pt x="59641" y="16374"/>
                    <a:pt x="59641" y="16355"/>
                  </a:cubicBezTo>
                  <a:cubicBezTo>
                    <a:pt x="59641" y="16355"/>
                    <a:pt x="59651" y="16345"/>
                    <a:pt x="59651" y="16345"/>
                  </a:cubicBezTo>
                  <a:close/>
                  <a:moveTo>
                    <a:pt x="59992" y="16449"/>
                  </a:moveTo>
                  <a:cubicBezTo>
                    <a:pt x="60001" y="16449"/>
                    <a:pt x="60010" y="16459"/>
                    <a:pt x="60010" y="16468"/>
                  </a:cubicBezTo>
                  <a:cubicBezTo>
                    <a:pt x="60029" y="16487"/>
                    <a:pt x="60048" y="16516"/>
                    <a:pt x="60058" y="16535"/>
                  </a:cubicBezTo>
                  <a:cubicBezTo>
                    <a:pt x="60067" y="16544"/>
                    <a:pt x="60067" y="16544"/>
                    <a:pt x="60067" y="16554"/>
                  </a:cubicBezTo>
                  <a:cubicBezTo>
                    <a:pt x="60067" y="16563"/>
                    <a:pt x="60077" y="16573"/>
                    <a:pt x="60077" y="16591"/>
                  </a:cubicBezTo>
                  <a:lnTo>
                    <a:pt x="60067" y="16591"/>
                  </a:lnTo>
                  <a:lnTo>
                    <a:pt x="60077" y="16601"/>
                  </a:lnTo>
                  <a:lnTo>
                    <a:pt x="60058" y="16601"/>
                  </a:lnTo>
                  <a:cubicBezTo>
                    <a:pt x="60039" y="16601"/>
                    <a:pt x="60029" y="16601"/>
                    <a:pt x="60020" y="16591"/>
                  </a:cubicBezTo>
                  <a:cubicBezTo>
                    <a:pt x="60010" y="16591"/>
                    <a:pt x="60010" y="16582"/>
                    <a:pt x="60001" y="16573"/>
                  </a:cubicBezTo>
                  <a:cubicBezTo>
                    <a:pt x="60001" y="16573"/>
                    <a:pt x="60001" y="16563"/>
                    <a:pt x="59992" y="16554"/>
                  </a:cubicBezTo>
                  <a:cubicBezTo>
                    <a:pt x="59982" y="16544"/>
                    <a:pt x="59992" y="16525"/>
                    <a:pt x="60010" y="16516"/>
                  </a:cubicBezTo>
                  <a:cubicBezTo>
                    <a:pt x="60010" y="16516"/>
                    <a:pt x="60010" y="16506"/>
                    <a:pt x="60020" y="16506"/>
                  </a:cubicBezTo>
                  <a:cubicBezTo>
                    <a:pt x="60020" y="16497"/>
                    <a:pt x="60020" y="16487"/>
                    <a:pt x="60010" y="16487"/>
                  </a:cubicBezTo>
                  <a:cubicBezTo>
                    <a:pt x="60010" y="16487"/>
                    <a:pt x="60010" y="16478"/>
                    <a:pt x="60001" y="16478"/>
                  </a:cubicBezTo>
                  <a:cubicBezTo>
                    <a:pt x="59982" y="16478"/>
                    <a:pt x="59982" y="16468"/>
                    <a:pt x="59992" y="16449"/>
                  </a:cubicBezTo>
                  <a:close/>
                  <a:moveTo>
                    <a:pt x="60096" y="16582"/>
                  </a:moveTo>
                  <a:lnTo>
                    <a:pt x="60086" y="16601"/>
                  </a:lnTo>
                  <a:lnTo>
                    <a:pt x="60077" y="16601"/>
                  </a:lnTo>
                  <a:lnTo>
                    <a:pt x="60096" y="16582"/>
                  </a:lnTo>
                  <a:close/>
                  <a:moveTo>
                    <a:pt x="60238" y="16573"/>
                  </a:moveTo>
                  <a:lnTo>
                    <a:pt x="60238" y="16573"/>
                  </a:lnTo>
                  <a:cubicBezTo>
                    <a:pt x="60257" y="16582"/>
                    <a:pt x="60257" y="16591"/>
                    <a:pt x="60247" y="16601"/>
                  </a:cubicBezTo>
                  <a:cubicBezTo>
                    <a:pt x="60238" y="16591"/>
                    <a:pt x="60238" y="16582"/>
                    <a:pt x="60238" y="16573"/>
                  </a:cubicBezTo>
                  <a:close/>
                  <a:moveTo>
                    <a:pt x="12863" y="16563"/>
                  </a:moveTo>
                  <a:cubicBezTo>
                    <a:pt x="12863" y="16563"/>
                    <a:pt x="12863" y="16573"/>
                    <a:pt x="12873" y="16573"/>
                  </a:cubicBezTo>
                  <a:cubicBezTo>
                    <a:pt x="12882" y="16582"/>
                    <a:pt x="12901" y="16591"/>
                    <a:pt x="12920" y="16591"/>
                  </a:cubicBezTo>
                  <a:cubicBezTo>
                    <a:pt x="12920" y="16591"/>
                    <a:pt x="12920" y="16591"/>
                    <a:pt x="12920" y="16601"/>
                  </a:cubicBezTo>
                  <a:cubicBezTo>
                    <a:pt x="12930" y="16601"/>
                    <a:pt x="12930" y="16601"/>
                    <a:pt x="12930" y="16591"/>
                  </a:cubicBezTo>
                  <a:cubicBezTo>
                    <a:pt x="12939" y="16591"/>
                    <a:pt x="12939" y="16601"/>
                    <a:pt x="12939" y="16610"/>
                  </a:cubicBezTo>
                  <a:cubicBezTo>
                    <a:pt x="12911" y="16601"/>
                    <a:pt x="12882" y="16582"/>
                    <a:pt x="12854" y="16573"/>
                  </a:cubicBezTo>
                  <a:cubicBezTo>
                    <a:pt x="12854" y="16563"/>
                    <a:pt x="12854" y="16563"/>
                    <a:pt x="12863" y="16563"/>
                  </a:cubicBezTo>
                  <a:close/>
                  <a:moveTo>
                    <a:pt x="54976" y="16584"/>
                  </a:moveTo>
                  <a:cubicBezTo>
                    <a:pt x="54977" y="16584"/>
                    <a:pt x="54980" y="16587"/>
                    <a:pt x="54984" y="16591"/>
                  </a:cubicBezTo>
                  <a:cubicBezTo>
                    <a:pt x="54994" y="16601"/>
                    <a:pt x="54994" y="16601"/>
                    <a:pt x="54984" y="16610"/>
                  </a:cubicBezTo>
                  <a:cubicBezTo>
                    <a:pt x="54975" y="16610"/>
                    <a:pt x="54975" y="16601"/>
                    <a:pt x="54975" y="16591"/>
                  </a:cubicBezTo>
                  <a:cubicBezTo>
                    <a:pt x="54975" y="16587"/>
                    <a:pt x="54975" y="16584"/>
                    <a:pt x="54976" y="16584"/>
                  </a:cubicBezTo>
                  <a:close/>
                  <a:moveTo>
                    <a:pt x="58799" y="16431"/>
                  </a:moveTo>
                  <a:cubicBezTo>
                    <a:pt x="58780" y="16449"/>
                    <a:pt x="58780" y="16449"/>
                    <a:pt x="58799" y="16468"/>
                  </a:cubicBezTo>
                  <a:cubicBezTo>
                    <a:pt x="58808" y="16478"/>
                    <a:pt x="58808" y="16487"/>
                    <a:pt x="58808" y="16497"/>
                  </a:cubicBezTo>
                  <a:cubicBezTo>
                    <a:pt x="58799" y="16506"/>
                    <a:pt x="58799" y="16516"/>
                    <a:pt x="58799" y="16525"/>
                  </a:cubicBezTo>
                  <a:cubicBezTo>
                    <a:pt x="58818" y="16525"/>
                    <a:pt x="58827" y="16506"/>
                    <a:pt x="58827" y="16497"/>
                  </a:cubicBezTo>
                  <a:cubicBezTo>
                    <a:pt x="58837" y="16506"/>
                    <a:pt x="58837" y="16516"/>
                    <a:pt x="58837" y="16525"/>
                  </a:cubicBezTo>
                  <a:cubicBezTo>
                    <a:pt x="58827" y="16535"/>
                    <a:pt x="58827" y="16535"/>
                    <a:pt x="58827" y="16544"/>
                  </a:cubicBezTo>
                  <a:cubicBezTo>
                    <a:pt x="58827" y="16544"/>
                    <a:pt x="58837" y="16554"/>
                    <a:pt x="58837" y="16554"/>
                  </a:cubicBezTo>
                  <a:cubicBezTo>
                    <a:pt x="58846" y="16554"/>
                    <a:pt x="58865" y="16544"/>
                    <a:pt x="58875" y="16544"/>
                  </a:cubicBezTo>
                  <a:cubicBezTo>
                    <a:pt x="58884" y="16535"/>
                    <a:pt x="58894" y="16535"/>
                    <a:pt x="58903" y="16525"/>
                  </a:cubicBezTo>
                  <a:cubicBezTo>
                    <a:pt x="58903" y="16525"/>
                    <a:pt x="58903" y="16525"/>
                    <a:pt x="58912" y="16535"/>
                  </a:cubicBezTo>
                  <a:cubicBezTo>
                    <a:pt x="58912" y="16535"/>
                    <a:pt x="58912" y="16535"/>
                    <a:pt x="58903" y="16544"/>
                  </a:cubicBezTo>
                  <a:cubicBezTo>
                    <a:pt x="58894" y="16554"/>
                    <a:pt x="58875" y="16563"/>
                    <a:pt x="58856" y="16573"/>
                  </a:cubicBezTo>
                  <a:cubicBezTo>
                    <a:pt x="58856" y="16573"/>
                    <a:pt x="58851" y="16568"/>
                    <a:pt x="58849" y="16568"/>
                  </a:cubicBezTo>
                  <a:cubicBezTo>
                    <a:pt x="58847" y="16568"/>
                    <a:pt x="58846" y="16569"/>
                    <a:pt x="58846" y="16573"/>
                  </a:cubicBezTo>
                  <a:lnTo>
                    <a:pt x="58837" y="16573"/>
                  </a:lnTo>
                  <a:cubicBezTo>
                    <a:pt x="58837" y="16582"/>
                    <a:pt x="58837" y="16582"/>
                    <a:pt x="58837" y="16591"/>
                  </a:cubicBezTo>
                  <a:cubicBezTo>
                    <a:pt x="58830" y="16598"/>
                    <a:pt x="58819" y="16605"/>
                    <a:pt x="58809" y="16605"/>
                  </a:cubicBezTo>
                  <a:cubicBezTo>
                    <a:pt x="58805" y="16605"/>
                    <a:pt x="58802" y="16604"/>
                    <a:pt x="58799" y="16601"/>
                  </a:cubicBezTo>
                  <a:cubicBezTo>
                    <a:pt x="58789" y="16601"/>
                    <a:pt x="58789" y="16610"/>
                    <a:pt x="58780" y="16610"/>
                  </a:cubicBezTo>
                  <a:cubicBezTo>
                    <a:pt x="58780" y="16610"/>
                    <a:pt x="58780" y="16601"/>
                    <a:pt x="58780" y="16601"/>
                  </a:cubicBezTo>
                  <a:lnTo>
                    <a:pt x="58761" y="16610"/>
                  </a:lnTo>
                  <a:cubicBezTo>
                    <a:pt x="58761" y="16582"/>
                    <a:pt x="58770" y="16554"/>
                    <a:pt x="58789" y="16525"/>
                  </a:cubicBezTo>
                  <a:lnTo>
                    <a:pt x="58714" y="16525"/>
                  </a:lnTo>
                  <a:cubicBezTo>
                    <a:pt x="58704" y="16525"/>
                    <a:pt x="58695" y="16525"/>
                    <a:pt x="58695" y="16516"/>
                  </a:cubicBezTo>
                  <a:cubicBezTo>
                    <a:pt x="58695" y="16516"/>
                    <a:pt x="58695" y="16506"/>
                    <a:pt x="58704" y="16497"/>
                  </a:cubicBezTo>
                  <a:cubicBezTo>
                    <a:pt x="58714" y="16497"/>
                    <a:pt x="58723" y="16487"/>
                    <a:pt x="58733" y="16478"/>
                  </a:cubicBezTo>
                  <a:cubicBezTo>
                    <a:pt x="58742" y="16478"/>
                    <a:pt x="58742" y="16478"/>
                    <a:pt x="58742" y="16468"/>
                  </a:cubicBezTo>
                  <a:cubicBezTo>
                    <a:pt x="58752" y="16449"/>
                    <a:pt x="58770" y="16431"/>
                    <a:pt x="58799" y="16431"/>
                  </a:cubicBezTo>
                  <a:close/>
                  <a:moveTo>
                    <a:pt x="60200" y="16582"/>
                  </a:moveTo>
                  <a:cubicBezTo>
                    <a:pt x="60200" y="16582"/>
                    <a:pt x="60200" y="16591"/>
                    <a:pt x="60200" y="16591"/>
                  </a:cubicBezTo>
                  <a:cubicBezTo>
                    <a:pt x="60200" y="16601"/>
                    <a:pt x="60190" y="16610"/>
                    <a:pt x="60181" y="16610"/>
                  </a:cubicBezTo>
                  <a:cubicBezTo>
                    <a:pt x="60181" y="16610"/>
                    <a:pt x="60171" y="16601"/>
                    <a:pt x="60171" y="16591"/>
                  </a:cubicBezTo>
                  <a:cubicBezTo>
                    <a:pt x="60171" y="16591"/>
                    <a:pt x="60190" y="16582"/>
                    <a:pt x="60200" y="16582"/>
                  </a:cubicBezTo>
                  <a:close/>
                  <a:moveTo>
                    <a:pt x="61194" y="16554"/>
                  </a:moveTo>
                  <a:cubicBezTo>
                    <a:pt x="61203" y="16573"/>
                    <a:pt x="61203" y="16591"/>
                    <a:pt x="61203" y="16610"/>
                  </a:cubicBezTo>
                  <a:cubicBezTo>
                    <a:pt x="61184" y="16601"/>
                    <a:pt x="61184" y="16591"/>
                    <a:pt x="61184" y="16582"/>
                  </a:cubicBezTo>
                  <a:cubicBezTo>
                    <a:pt x="61184" y="16573"/>
                    <a:pt x="61184" y="16573"/>
                    <a:pt x="61184" y="16563"/>
                  </a:cubicBezTo>
                  <a:cubicBezTo>
                    <a:pt x="61184" y="16563"/>
                    <a:pt x="61184" y="16563"/>
                    <a:pt x="61184" y="16554"/>
                  </a:cubicBezTo>
                  <a:close/>
                  <a:moveTo>
                    <a:pt x="13069" y="16604"/>
                  </a:moveTo>
                  <a:cubicBezTo>
                    <a:pt x="13073" y="16604"/>
                    <a:pt x="13077" y="16606"/>
                    <a:pt x="13081" y="16610"/>
                  </a:cubicBezTo>
                  <a:lnTo>
                    <a:pt x="13053" y="16620"/>
                  </a:lnTo>
                  <a:cubicBezTo>
                    <a:pt x="13058" y="16609"/>
                    <a:pt x="13064" y="16604"/>
                    <a:pt x="13069" y="16604"/>
                  </a:cubicBezTo>
                  <a:close/>
                  <a:moveTo>
                    <a:pt x="16659" y="16582"/>
                  </a:moveTo>
                  <a:cubicBezTo>
                    <a:pt x="16678" y="16601"/>
                    <a:pt x="16678" y="16610"/>
                    <a:pt x="16669" y="16620"/>
                  </a:cubicBezTo>
                  <a:lnTo>
                    <a:pt x="16659" y="16620"/>
                  </a:lnTo>
                  <a:cubicBezTo>
                    <a:pt x="16659" y="16620"/>
                    <a:pt x="16650" y="16620"/>
                    <a:pt x="16650" y="16610"/>
                  </a:cubicBezTo>
                  <a:cubicBezTo>
                    <a:pt x="16650" y="16601"/>
                    <a:pt x="16659" y="16591"/>
                    <a:pt x="16659" y="16582"/>
                  </a:cubicBezTo>
                  <a:close/>
                  <a:moveTo>
                    <a:pt x="17378" y="16582"/>
                  </a:moveTo>
                  <a:cubicBezTo>
                    <a:pt x="17378" y="16582"/>
                    <a:pt x="17388" y="16591"/>
                    <a:pt x="17388" y="16601"/>
                  </a:cubicBezTo>
                  <a:cubicBezTo>
                    <a:pt x="17388" y="16601"/>
                    <a:pt x="17388" y="16610"/>
                    <a:pt x="17388" y="16610"/>
                  </a:cubicBezTo>
                  <a:cubicBezTo>
                    <a:pt x="17388" y="16620"/>
                    <a:pt x="17378" y="16620"/>
                    <a:pt x="17369" y="16620"/>
                  </a:cubicBezTo>
                  <a:cubicBezTo>
                    <a:pt x="17369" y="16610"/>
                    <a:pt x="17359" y="16610"/>
                    <a:pt x="17359" y="16610"/>
                  </a:cubicBezTo>
                  <a:cubicBezTo>
                    <a:pt x="17369" y="16601"/>
                    <a:pt x="17369" y="16591"/>
                    <a:pt x="17369" y="16582"/>
                  </a:cubicBezTo>
                  <a:close/>
                  <a:moveTo>
                    <a:pt x="14208" y="16554"/>
                  </a:moveTo>
                  <a:cubicBezTo>
                    <a:pt x="14217" y="16573"/>
                    <a:pt x="14236" y="16591"/>
                    <a:pt x="14264" y="16601"/>
                  </a:cubicBezTo>
                  <a:cubicBezTo>
                    <a:pt x="14264" y="16601"/>
                    <a:pt x="14264" y="16610"/>
                    <a:pt x="14264" y="16610"/>
                  </a:cubicBezTo>
                  <a:cubicBezTo>
                    <a:pt x="14260" y="16618"/>
                    <a:pt x="14253" y="16621"/>
                    <a:pt x="14246" y="16621"/>
                  </a:cubicBezTo>
                  <a:cubicBezTo>
                    <a:pt x="14236" y="16621"/>
                    <a:pt x="14226" y="16616"/>
                    <a:pt x="14226" y="16610"/>
                  </a:cubicBezTo>
                  <a:cubicBezTo>
                    <a:pt x="14217" y="16591"/>
                    <a:pt x="14208" y="16582"/>
                    <a:pt x="14208" y="16573"/>
                  </a:cubicBezTo>
                  <a:cubicBezTo>
                    <a:pt x="14208" y="16563"/>
                    <a:pt x="14208" y="16563"/>
                    <a:pt x="14208" y="16554"/>
                  </a:cubicBezTo>
                  <a:close/>
                  <a:moveTo>
                    <a:pt x="55155" y="16620"/>
                  </a:moveTo>
                  <a:lnTo>
                    <a:pt x="55164" y="16629"/>
                  </a:lnTo>
                  <a:lnTo>
                    <a:pt x="55155" y="16629"/>
                  </a:lnTo>
                  <a:cubicBezTo>
                    <a:pt x="55145" y="16620"/>
                    <a:pt x="55155" y="16620"/>
                    <a:pt x="55155" y="16620"/>
                  </a:cubicBezTo>
                  <a:close/>
                  <a:moveTo>
                    <a:pt x="59168" y="16610"/>
                  </a:moveTo>
                  <a:cubicBezTo>
                    <a:pt x="59159" y="16620"/>
                    <a:pt x="59159" y="16620"/>
                    <a:pt x="59159" y="16629"/>
                  </a:cubicBezTo>
                  <a:lnTo>
                    <a:pt x="59149" y="16620"/>
                  </a:lnTo>
                  <a:lnTo>
                    <a:pt x="59159" y="16610"/>
                  </a:lnTo>
                  <a:close/>
                  <a:moveTo>
                    <a:pt x="13954" y="16608"/>
                  </a:moveTo>
                  <a:cubicBezTo>
                    <a:pt x="13971" y="16608"/>
                    <a:pt x="13981" y="16622"/>
                    <a:pt x="13997" y="16622"/>
                  </a:cubicBezTo>
                  <a:cubicBezTo>
                    <a:pt x="14001" y="16622"/>
                    <a:pt x="14005" y="16621"/>
                    <a:pt x="14009" y="16620"/>
                  </a:cubicBezTo>
                  <a:lnTo>
                    <a:pt x="14009" y="16620"/>
                  </a:lnTo>
                  <a:cubicBezTo>
                    <a:pt x="14009" y="16627"/>
                    <a:pt x="14004" y="16633"/>
                    <a:pt x="13998" y="16633"/>
                  </a:cubicBezTo>
                  <a:cubicBezTo>
                    <a:pt x="13995" y="16633"/>
                    <a:pt x="13993" y="16632"/>
                    <a:pt x="13990" y="16629"/>
                  </a:cubicBezTo>
                  <a:cubicBezTo>
                    <a:pt x="13971" y="16629"/>
                    <a:pt x="13961" y="16620"/>
                    <a:pt x="13942" y="16610"/>
                  </a:cubicBezTo>
                  <a:cubicBezTo>
                    <a:pt x="13947" y="16609"/>
                    <a:pt x="13950" y="16608"/>
                    <a:pt x="13954" y="16608"/>
                  </a:cubicBezTo>
                  <a:close/>
                  <a:moveTo>
                    <a:pt x="61334" y="16489"/>
                  </a:moveTo>
                  <a:cubicBezTo>
                    <a:pt x="61345" y="16489"/>
                    <a:pt x="61356" y="16494"/>
                    <a:pt x="61364" y="16506"/>
                  </a:cubicBezTo>
                  <a:cubicBezTo>
                    <a:pt x="61370" y="16509"/>
                    <a:pt x="61377" y="16510"/>
                    <a:pt x="61383" y="16510"/>
                  </a:cubicBezTo>
                  <a:cubicBezTo>
                    <a:pt x="61396" y="16510"/>
                    <a:pt x="61408" y="16506"/>
                    <a:pt x="61421" y="16506"/>
                  </a:cubicBezTo>
                  <a:cubicBezTo>
                    <a:pt x="61421" y="16506"/>
                    <a:pt x="61421" y="16506"/>
                    <a:pt x="61430" y="16497"/>
                  </a:cubicBezTo>
                  <a:lnTo>
                    <a:pt x="61430" y="16506"/>
                  </a:lnTo>
                  <a:lnTo>
                    <a:pt x="61430" y="16516"/>
                  </a:lnTo>
                  <a:cubicBezTo>
                    <a:pt x="61440" y="16516"/>
                    <a:pt x="61449" y="16525"/>
                    <a:pt x="61449" y="16525"/>
                  </a:cubicBezTo>
                  <a:cubicBezTo>
                    <a:pt x="61459" y="16544"/>
                    <a:pt x="61459" y="16563"/>
                    <a:pt x="61459" y="16573"/>
                  </a:cubicBezTo>
                  <a:lnTo>
                    <a:pt x="61430" y="16573"/>
                  </a:lnTo>
                  <a:cubicBezTo>
                    <a:pt x="61421" y="16573"/>
                    <a:pt x="61421" y="16582"/>
                    <a:pt x="61421" y="16591"/>
                  </a:cubicBezTo>
                  <a:cubicBezTo>
                    <a:pt x="61416" y="16589"/>
                    <a:pt x="61410" y="16588"/>
                    <a:pt x="61404" y="16588"/>
                  </a:cubicBezTo>
                  <a:cubicBezTo>
                    <a:pt x="61388" y="16588"/>
                    <a:pt x="61371" y="16597"/>
                    <a:pt x="61364" y="16610"/>
                  </a:cubicBezTo>
                  <a:cubicBezTo>
                    <a:pt x="61355" y="16620"/>
                    <a:pt x="61336" y="16620"/>
                    <a:pt x="61326" y="16620"/>
                  </a:cubicBezTo>
                  <a:cubicBezTo>
                    <a:pt x="61307" y="16620"/>
                    <a:pt x="61298" y="16629"/>
                    <a:pt x="61279" y="16639"/>
                  </a:cubicBezTo>
                  <a:lnTo>
                    <a:pt x="61269" y="16639"/>
                  </a:lnTo>
                  <a:cubicBezTo>
                    <a:pt x="61260" y="16639"/>
                    <a:pt x="61250" y="16639"/>
                    <a:pt x="61250" y="16629"/>
                  </a:cubicBezTo>
                  <a:cubicBezTo>
                    <a:pt x="61260" y="16620"/>
                    <a:pt x="61260" y="16610"/>
                    <a:pt x="61260" y="16610"/>
                  </a:cubicBezTo>
                  <a:cubicBezTo>
                    <a:pt x="61269" y="16601"/>
                    <a:pt x="61269" y="16591"/>
                    <a:pt x="61260" y="16591"/>
                  </a:cubicBezTo>
                  <a:cubicBezTo>
                    <a:pt x="61256" y="16593"/>
                    <a:pt x="61252" y="16593"/>
                    <a:pt x="61249" y="16593"/>
                  </a:cubicBezTo>
                  <a:cubicBezTo>
                    <a:pt x="61229" y="16593"/>
                    <a:pt x="61221" y="16570"/>
                    <a:pt x="61213" y="16554"/>
                  </a:cubicBezTo>
                  <a:cubicBezTo>
                    <a:pt x="61203" y="16554"/>
                    <a:pt x="61213" y="16544"/>
                    <a:pt x="61222" y="16544"/>
                  </a:cubicBezTo>
                  <a:lnTo>
                    <a:pt x="61250" y="16544"/>
                  </a:lnTo>
                  <a:cubicBezTo>
                    <a:pt x="61269" y="16544"/>
                    <a:pt x="61288" y="16535"/>
                    <a:pt x="61298" y="16516"/>
                  </a:cubicBezTo>
                  <a:cubicBezTo>
                    <a:pt x="61303" y="16499"/>
                    <a:pt x="61318" y="16489"/>
                    <a:pt x="61334" y="16489"/>
                  </a:cubicBezTo>
                  <a:close/>
                  <a:moveTo>
                    <a:pt x="13422" y="16620"/>
                  </a:moveTo>
                  <a:cubicBezTo>
                    <a:pt x="13412" y="16629"/>
                    <a:pt x="13412" y="16639"/>
                    <a:pt x="13412" y="16639"/>
                  </a:cubicBezTo>
                  <a:cubicBezTo>
                    <a:pt x="13412" y="16639"/>
                    <a:pt x="13412" y="16648"/>
                    <a:pt x="13412" y="16648"/>
                  </a:cubicBezTo>
                  <a:cubicBezTo>
                    <a:pt x="13412" y="16639"/>
                    <a:pt x="13403" y="16639"/>
                    <a:pt x="13403" y="16639"/>
                  </a:cubicBezTo>
                  <a:cubicBezTo>
                    <a:pt x="13412" y="16629"/>
                    <a:pt x="13412" y="16629"/>
                    <a:pt x="13412" y="16620"/>
                  </a:cubicBezTo>
                  <a:close/>
                  <a:moveTo>
                    <a:pt x="59111" y="16629"/>
                  </a:moveTo>
                  <a:lnTo>
                    <a:pt x="59159" y="16648"/>
                  </a:lnTo>
                  <a:cubicBezTo>
                    <a:pt x="59140" y="16648"/>
                    <a:pt x="59121" y="16639"/>
                    <a:pt x="59111" y="16629"/>
                  </a:cubicBezTo>
                  <a:close/>
                  <a:moveTo>
                    <a:pt x="14084" y="16610"/>
                  </a:moveTo>
                  <a:cubicBezTo>
                    <a:pt x="14094" y="16620"/>
                    <a:pt x="14084" y="16629"/>
                    <a:pt x="14084" y="16639"/>
                  </a:cubicBezTo>
                  <a:cubicBezTo>
                    <a:pt x="14084" y="16639"/>
                    <a:pt x="14084" y="16648"/>
                    <a:pt x="14084" y="16658"/>
                  </a:cubicBezTo>
                  <a:cubicBezTo>
                    <a:pt x="14066" y="16658"/>
                    <a:pt x="14047" y="16648"/>
                    <a:pt x="14028" y="16639"/>
                  </a:cubicBezTo>
                  <a:cubicBezTo>
                    <a:pt x="14047" y="16629"/>
                    <a:pt x="14066" y="16629"/>
                    <a:pt x="14084" y="16610"/>
                  </a:cubicBezTo>
                  <a:close/>
                  <a:moveTo>
                    <a:pt x="15968" y="16308"/>
                  </a:moveTo>
                  <a:cubicBezTo>
                    <a:pt x="15978" y="16308"/>
                    <a:pt x="15987" y="16317"/>
                    <a:pt x="15987" y="16326"/>
                  </a:cubicBezTo>
                  <a:cubicBezTo>
                    <a:pt x="15987" y="16336"/>
                    <a:pt x="15987" y="16345"/>
                    <a:pt x="15996" y="16364"/>
                  </a:cubicBezTo>
                  <a:cubicBezTo>
                    <a:pt x="15996" y="16364"/>
                    <a:pt x="15996" y="16374"/>
                    <a:pt x="15996" y="16374"/>
                  </a:cubicBezTo>
                  <a:cubicBezTo>
                    <a:pt x="15996" y="16383"/>
                    <a:pt x="16006" y="16383"/>
                    <a:pt x="16015" y="16383"/>
                  </a:cubicBezTo>
                  <a:cubicBezTo>
                    <a:pt x="16015" y="16374"/>
                    <a:pt x="16025" y="16374"/>
                    <a:pt x="16034" y="16364"/>
                  </a:cubicBezTo>
                  <a:cubicBezTo>
                    <a:pt x="16044" y="16364"/>
                    <a:pt x="16044" y="16355"/>
                    <a:pt x="16053" y="16355"/>
                  </a:cubicBezTo>
                  <a:cubicBezTo>
                    <a:pt x="16053" y="16345"/>
                    <a:pt x="16053" y="16345"/>
                    <a:pt x="16063" y="16336"/>
                  </a:cubicBezTo>
                  <a:cubicBezTo>
                    <a:pt x="16063" y="16345"/>
                    <a:pt x="16063" y="16345"/>
                    <a:pt x="16072" y="16355"/>
                  </a:cubicBezTo>
                  <a:lnTo>
                    <a:pt x="16082" y="16355"/>
                  </a:lnTo>
                  <a:cubicBezTo>
                    <a:pt x="16091" y="16355"/>
                    <a:pt x="16110" y="16355"/>
                    <a:pt x="16120" y="16374"/>
                  </a:cubicBezTo>
                  <a:cubicBezTo>
                    <a:pt x="16120" y="16364"/>
                    <a:pt x="16120" y="16355"/>
                    <a:pt x="16120" y="16345"/>
                  </a:cubicBezTo>
                  <a:cubicBezTo>
                    <a:pt x="16129" y="16345"/>
                    <a:pt x="16129" y="16336"/>
                    <a:pt x="16129" y="16336"/>
                  </a:cubicBezTo>
                  <a:cubicBezTo>
                    <a:pt x="16138" y="16336"/>
                    <a:pt x="16148" y="16336"/>
                    <a:pt x="16148" y="16345"/>
                  </a:cubicBezTo>
                  <a:cubicBezTo>
                    <a:pt x="16157" y="16355"/>
                    <a:pt x="16157" y="16374"/>
                    <a:pt x="16167" y="16383"/>
                  </a:cubicBezTo>
                  <a:cubicBezTo>
                    <a:pt x="16167" y="16393"/>
                    <a:pt x="16167" y="16402"/>
                    <a:pt x="16167" y="16421"/>
                  </a:cubicBezTo>
                  <a:cubicBezTo>
                    <a:pt x="16176" y="16402"/>
                    <a:pt x="16186" y="16393"/>
                    <a:pt x="16186" y="16383"/>
                  </a:cubicBezTo>
                  <a:cubicBezTo>
                    <a:pt x="16192" y="16383"/>
                    <a:pt x="16198" y="16379"/>
                    <a:pt x="16202" y="16379"/>
                  </a:cubicBezTo>
                  <a:cubicBezTo>
                    <a:pt x="16204" y="16379"/>
                    <a:pt x="16205" y="16380"/>
                    <a:pt x="16205" y="16383"/>
                  </a:cubicBezTo>
                  <a:lnTo>
                    <a:pt x="16224" y="16383"/>
                  </a:lnTo>
                  <a:cubicBezTo>
                    <a:pt x="16224" y="16378"/>
                    <a:pt x="16226" y="16376"/>
                    <a:pt x="16230" y="16376"/>
                  </a:cubicBezTo>
                  <a:cubicBezTo>
                    <a:pt x="16233" y="16376"/>
                    <a:pt x="16238" y="16378"/>
                    <a:pt x="16243" y="16383"/>
                  </a:cubicBezTo>
                  <a:cubicBezTo>
                    <a:pt x="16252" y="16393"/>
                    <a:pt x="16262" y="16402"/>
                    <a:pt x="16271" y="16412"/>
                  </a:cubicBezTo>
                  <a:cubicBezTo>
                    <a:pt x="16280" y="16393"/>
                    <a:pt x="16290" y="16393"/>
                    <a:pt x="16309" y="16393"/>
                  </a:cubicBezTo>
                  <a:cubicBezTo>
                    <a:pt x="16299" y="16412"/>
                    <a:pt x="16290" y="16412"/>
                    <a:pt x="16271" y="16412"/>
                  </a:cubicBezTo>
                  <a:cubicBezTo>
                    <a:pt x="16271" y="16421"/>
                    <a:pt x="16271" y="16421"/>
                    <a:pt x="16262" y="16431"/>
                  </a:cubicBezTo>
                  <a:cubicBezTo>
                    <a:pt x="16252" y="16431"/>
                    <a:pt x="16252" y="16440"/>
                    <a:pt x="16243" y="16449"/>
                  </a:cubicBezTo>
                  <a:cubicBezTo>
                    <a:pt x="16243" y="16449"/>
                    <a:pt x="16233" y="16459"/>
                    <a:pt x="16224" y="16459"/>
                  </a:cubicBezTo>
                  <a:cubicBezTo>
                    <a:pt x="16224" y="16468"/>
                    <a:pt x="16214" y="16478"/>
                    <a:pt x="16214" y="16487"/>
                  </a:cubicBezTo>
                  <a:lnTo>
                    <a:pt x="16233" y="16468"/>
                  </a:lnTo>
                  <a:lnTo>
                    <a:pt x="16233" y="16468"/>
                  </a:lnTo>
                  <a:cubicBezTo>
                    <a:pt x="16233" y="16487"/>
                    <a:pt x="16224" y="16487"/>
                    <a:pt x="16224" y="16497"/>
                  </a:cubicBezTo>
                  <a:cubicBezTo>
                    <a:pt x="16224" y="16497"/>
                    <a:pt x="16224" y="16506"/>
                    <a:pt x="16224" y="16506"/>
                  </a:cubicBezTo>
                  <a:cubicBezTo>
                    <a:pt x="16214" y="16506"/>
                    <a:pt x="16214" y="16516"/>
                    <a:pt x="16205" y="16525"/>
                  </a:cubicBezTo>
                  <a:lnTo>
                    <a:pt x="16205" y="16478"/>
                  </a:lnTo>
                  <a:lnTo>
                    <a:pt x="16186" y="16478"/>
                  </a:lnTo>
                  <a:lnTo>
                    <a:pt x="16186" y="16449"/>
                  </a:lnTo>
                  <a:cubicBezTo>
                    <a:pt x="16176" y="16468"/>
                    <a:pt x="16167" y="16478"/>
                    <a:pt x="16157" y="16487"/>
                  </a:cubicBezTo>
                  <a:cubicBezTo>
                    <a:pt x="16148" y="16497"/>
                    <a:pt x="16148" y="16516"/>
                    <a:pt x="16148" y="16525"/>
                  </a:cubicBezTo>
                  <a:cubicBezTo>
                    <a:pt x="16148" y="16535"/>
                    <a:pt x="16148" y="16544"/>
                    <a:pt x="16129" y="16544"/>
                  </a:cubicBezTo>
                  <a:cubicBezTo>
                    <a:pt x="16129" y="16544"/>
                    <a:pt x="16120" y="16544"/>
                    <a:pt x="16120" y="16554"/>
                  </a:cubicBezTo>
                  <a:cubicBezTo>
                    <a:pt x="16115" y="16558"/>
                    <a:pt x="16110" y="16561"/>
                    <a:pt x="16105" y="16561"/>
                  </a:cubicBezTo>
                  <a:cubicBezTo>
                    <a:pt x="16101" y="16561"/>
                    <a:pt x="16096" y="16558"/>
                    <a:pt x="16091" y="16554"/>
                  </a:cubicBezTo>
                  <a:lnTo>
                    <a:pt x="16082" y="16554"/>
                  </a:lnTo>
                  <a:cubicBezTo>
                    <a:pt x="16072" y="16563"/>
                    <a:pt x="16072" y="16573"/>
                    <a:pt x="16072" y="16582"/>
                  </a:cubicBezTo>
                  <a:cubicBezTo>
                    <a:pt x="16063" y="16582"/>
                    <a:pt x="16063" y="16573"/>
                    <a:pt x="16053" y="16573"/>
                  </a:cubicBezTo>
                  <a:cubicBezTo>
                    <a:pt x="16053" y="16563"/>
                    <a:pt x="16044" y="16554"/>
                    <a:pt x="16034" y="16554"/>
                  </a:cubicBezTo>
                  <a:cubicBezTo>
                    <a:pt x="16030" y="16549"/>
                    <a:pt x="16025" y="16547"/>
                    <a:pt x="16021" y="16547"/>
                  </a:cubicBezTo>
                  <a:cubicBezTo>
                    <a:pt x="16018" y="16547"/>
                    <a:pt x="16015" y="16549"/>
                    <a:pt x="16015" y="16554"/>
                  </a:cubicBezTo>
                  <a:cubicBezTo>
                    <a:pt x="16006" y="16563"/>
                    <a:pt x="15996" y="16573"/>
                    <a:pt x="15987" y="16582"/>
                  </a:cubicBezTo>
                  <a:cubicBezTo>
                    <a:pt x="15978" y="16582"/>
                    <a:pt x="15968" y="16601"/>
                    <a:pt x="15968" y="16610"/>
                  </a:cubicBezTo>
                  <a:cubicBezTo>
                    <a:pt x="15968" y="16620"/>
                    <a:pt x="15968" y="16629"/>
                    <a:pt x="15959" y="16629"/>
                  </a:cubicBezTo>
                  <a:cubicBezTo>
                    <a:pt x="15949" y="16639"/>
                    <a:pt x="15940" y="16648"/>
                    <a:pt x="15930" y="16658"/>
                  </a:cubicBezTo>
                  <a:lnTo>
                    <a:pt x="15902" y="16658"/>
                  </a:lnTo>
                  <a:lnTo>
                    <a:pt x="15902" y="16648"/>
                  </a:lnTo>
                  <a:lnTo>
                    <a:pt x="15940" y="16639"/>
                  </a:lnTo>
                  <a:cubicBezTo>
                    <a:pt x="15940" y="16639"/>
                    <a:pt x="15940" y="16629"/>
                    <a:pt x="15940" y="16629"/>
                  </a:cubicBezTo>
                  <a:cubicBezTo>
                    <a:pt x="15921" y="16620"/>
                    <a:pt x="15921" y="16610"/>
                    <a:pt x="15911" y="16591"/>
                  </a:cubicBezTo>
                  <a:cubicBezTo>
                    <a:pt x="15911" y="16582"/>
                    <a:pt x="15902" y="16573"/>
                    <a:pt x="15892" y="16573"/>
                  </a:cubicBezTo>
                  <a:cubicBezTo>
                    <a:pt x="15892" y="16573"/>
                    <a:pt x="15883" y="16573"/>
                    <a:pt x="15883" y="16563"/>
                  </a:cubicBezTo>
                  <a:cubicBezTo>
                    <a:pt x="15883" y="16563"/>
                    <a:pt x="15883" y="16554"/>
                    <a:pt x="15883" y="16554"/>
                  </a:cubicBezTo>
                  <a:cubicBezTo>
                    <a:pt x="15883" y="16525"/>
                    <a:pt x="15883" y="16525"/>
                    <a:pt x="15902" y="16525"/>
                  </a:cubicBezTo>
                  <a:cubicBezTo>
                    <a:pt x="15930" y="16525"/>
                    <a:pt x="15959" y="16497"/>
                    <a:pt x="15949" y="16468"/>
                  </a:cubicBezTo>
                  <a:cubicBezTo>
                    <a:pt x="15949" y="16459"/>
                    <a:pt x="15949" y="16449"/>
                    <a:pt x="15949" y="16449"/>
                  </a:cubicBezTo>
                  <a:lnTo>
                    <a:pt x="15930" y="16449"/>
                  </a:lnTo>
                  <a:cubicBezTo>
                    <a:pt x="15930" y="16449"/>
                    <a:pt x="15921" y="16449"/>
                    <a:pt x="15921" y="16440"/>
                  </a:cubicBezTo>
                  <a:cubicBezTo>
                    <a:pt x="15921" y="16431"/>
                    <a:pt x="15911" y="16431"/>
                    <a:pt x="15902" y="16421"/>
                  </a:cubicBezTo>
                  <a:cubicBezTo>
                    <a:pt x="15892" y="16421"/>
                    <a:pt x="15892" y="16412"/>
                    <a:pt x="15892" y="16412"/>
                  </a:cubicBezTo>
                  <a:cubicBezTo>
                    <a:pt x="15892" y="16412"/>
                    <a:pt x="15902" y="16402"/>
                    <a:pt x="15902" y="16402"/>
                  </a:cubicBezTo>
                  <a:cubicBezTo>
                    <a:pt x="15905" y="16399"/>
                    <a:pt x="15908" y="16398"/>
                    <a:pt x="15912" y="16398"/>
                  </a:cubicBezTo>
                  <a:cubicBezTo>
                    <a:pt x="15922" y="16398"/>
                    <a:pt x="15933" y="16405"/>
                    <a:pt x="15940" y="16412"/>
                  </a:cubicBezTo>
                  <a:cubicBezTo>
                    <a:pt x="15949" y="16412"/>
                    <a:pt x="15959" y="16412"/>
                    <a:pt x="15959" y="16402"/>
                  </a:cubicBezTo>
                  <a:cubicBezTo>
                    <a:pt x="15959" y="16374"/>
                    <a:pt x="15949" y="16355"/>
                    <a:pt x="15949" y="16336"/>
                  </a:cubicBezTo>
                  <a:cubicBezTo>
                    <a:pt x="15949" y="16317"/>
                    <a:pt x="15949" y="16317"/>
                    <a:pt x="15968" y="16308"/>
                  </a:cubicBezTo>
                  <a:close/>
                  <a:moveTo>
                    <a:pt x="16044" y="16610"/>
                  </a:moveTo>
                  <a:cubicBezTo>
                    <a:pt x="16063" y="16610"/>
                    <a:pt x="16072" y="16629"/>
                    <a:pt x="16082" y="16648"/>
                  </a:cubicBezTo>
                  <a:cubicBezTo>
                    <a:pt x="16082" y="16655"/>
                    <a:pt x="16077" y="16662"/>
                    <a:pt x="16067" y="16662"/>
                  </a:cubicBezTo>
                  <a:cubicBezTo>
                    <a:pt x="16064" y="16662"/>
                    <a:pt x="16059" y="16660"/>
                    <a:pt x="16053" y="16658"/>
                  </a:cubicBezTo>
                  <a:lnTo>
                    <a:pt x="16025" y="16658"/>
                  </a:lnTo>
                  <a:cubicBezTo>
                    <a:pt x="16025" y="16658"/>
                    <a:pt x="16015" y="16648"/>
                    <a:pt x="16015" y="16648"/>
                  </a:cubicBezTo>
                  <a:cubicBezTo>
                    <a:pt x="16025" y="16629"/>
                    <a:pt x="16025" y="16620"/>
                    <a:pt x="16034" y="16610"/>
                  </a:cubicBezTo>
                  <a:close/>
                  <a:moveTo>
                    <a:pt x="13053" y="16648"/>
                  </a:moveTo>
                  <a:lnTo>
                    <a:pt x="13062" y="16667"/>
                  </a:lnTo>
                  <a:cubicBezTo>
                    <a:pt x="13062" y="16667"/>
                    <a:pt x="13053" y="16658"/>
                    <a:pt x="13043" y="16658"/>
                  </a:cubicBezTo>
                  <a:cubicBezTo>
                    <a:pt x="13043" y="16658"/>
                    <a:pt x="13053" y="16648"/>
                    <a:pt x="13053" y="16648"/>
                  </a:cubicBezTo>
                  <a:close/>
                  <a:moveTo>
                    <a:pt x="55183" y="16629"/>
                  </a:moveTo>
                  <a:cubicBezTo>
                    <a:pt x="55193" y="16629"/>
                    <a:pt x="55193" y="16629"/>
                    <a:pt x="55202" y="16639"/>
                  </a:cubicBezTo>
                  <a:cubicBezTo>
                    <a:pt x="55202" y="16639"/>
                    <a:pt x="55202" y="16648"/>
                    <a:pt x="55202" y="16658"/>
                  </a:cubicBezTo>
                  <a:cubicBezTo>
                    <a:pt x="55193" y="16658"/>
                    <a:pt x="55193" y="16667"/>
                    <a:pt x="55183" y="16667"/>
                  </a:cubicBezTo>
                  <a:cubicBezTo>
                    <a:pt x="55183" y="16658"/>
                    <a:pt x="55174" y="16648"/>
                    <a:pt x="55174" y="16639"/>
                  </a:cubicBezTo>
                  <a:cubicBezTo>
                    <a:pt x="55174" y="16629"/>
                    <a:pt x="55183" y="16629"/>
                    <a:pt x="55183" y="16629"/>
                  </a:cubicBezTo>
                  <a:close/>
                  <a:moveTo>
                    <a:pt x="59329" y="16610"/>
                  </a:moveTo>
                  <a:cubicBezTo>
                    <a:pt x="59329" y="16610"/>
                    <a:pt x="59329" y="16620"/>
                    <a:pt x="59338" y="16620"/>
                  </a:cubicBezTo>
                  <a:cubicBezTo>
                    <a:pt x="59338" y="16639"/>
                    <a:pt x="59338" y="16648"/>
                    <a:pt x="59338" y="16658"/>
                  </a:cubicBezTo>
                  <a:cubicBezTo>
                    <a:pt x="59338" y="16658"/>
                    <a:pt x="59329" y="16667"/>
                    <a:pt x="59329" y="16667"/>
                  </a:cubicBezTo>
                  <a:cubicBezTo>
                    <a:pt x="59329" y="16667"/>
                    <a:pt x="59319" y="16667"/>
                    <a:pt x="59319" y="16658"/>
                  </a:cubicBezTo>
                  <a:cubicBezTo>
                    <a:pt x="59319" y="16648"/>
                    <a:pt x="59319" y="16648"/>
                    <a:pt x="59319" y="16639"/>
                  </a:cubicBezTo>
                  <a:cubicBezTo>
                    <a:pt x="59319" y="16629"/>
                    <a:pt x="59319" y="16629"/>
                    <a:pt x="59310" y="16620"/>
                  </a:cubicBezTo>
                  <a:lnTo>
                    <a:pt x="59329" y="16610"/>
                  </a:lnTo>
                  <a:close/>
                  <a:moveTo>
                    <a:pt x="59954" y="16639"/>
                  </a:moveTo>
                  <a:lnTo>
                    <a:pt x="59954" y="16667"/>
                  </a:lnTo>
                  <a:cubicBezTo>
                    <a:pt x="59944" y="16658"/>
                    <a:pt x="59944" y="16639"/>
                    <a:pt x="59954" y="16639"/>
                  </a:cubicBezTo>
                  <a:close/>
                  <a:moveTo>
                    <a:pt x="16167" y="16544"/>
                  </a:moveTo>
                  <a:cubicBezTo>
                    <a:pt x="16176" y="16563"/>
                    <a:pt x="16176" y="16573"/>
                    <a:pt x="16176" y="16582"/>
                  </a:cubicBezTo>
                  <a:cubicBezTo>
                    <a:pt x="16186" y="16591"/>
                    <a:pt x="16195" y="16601"/>
                    <a:pt x="16205" y="16601"/>
                  </a:cubicBezTo>
                  <a:cubicBezTo>
                    <a:pt x="16224" y="16610"/>
                    <a:pt x="16224" y="16639"/>
                    <a:pt x="16214" y="16658"/>
                  </a:cubicBezTo>
                  <a:cubicBezTo>
                    <a:pt x="16195" y="16667"/>
                    <a:pt x="16186" y="16667"/>
                    <a:pt x="16167" y="16677"/>
                  </a:cubicBezTo>
                  <a:lnTo>
                    <a:pt x="16157" y="16677"/>
                  </a:lnTo>
                  <a:cubicBezTo>
                    <a:pt x="16138" y="16667"/>
                    <a:pt x="16120" y="16658"/>
                    <a:pt x="16101" y="16639"/>
                  </a:cubicBezTo>
                  <a:cubicBezTo>
                    <a:pt x="16110" y="16629"/>
                    <a:pt x="16129" y="16620"/>
                    <a:pt x="16138" y="16620"/>
                  </a:cubicBezTo>
                  <a:cubicBezTo>
                    <a:pt x="16138" y="16610"/>
                    <a:pt x="16138" y="16610"/>
                    <a:pt x="16129" y="16610"/>
                  </a:cubicBezTo>
                  <a:cubicBezTo>
                    <a:pt x="16129" y="16601"/>
                    <a:pt x="16129" y="16601"/>
                    <a:pt x="16129" y="16591"/>
                  </a:cubicBezTo>
                  <a:cubicBezTo>
                    <a:pt x="16138" y="16591"/>
                    <a:pt x="16138" y="16582"/>
                    <a:pt x="16138" y="16573"/>
                  </a:cubicBezTo>
                  <a:lnTo>
                    <a:pt x="16138" y="16573"/>
                  </a:lnTo>
                  <a:cubicBezTo>
                    <a:pt x="16129" y="16582"/>
                    <a:pt x="16129" y="16582"/>
                    <a:pt x="16120" y="16582"/>
                  </a:cubicBezTo>
                  <a:cubicBezTo>
                    <a:pt x="16120" y="16563"/>
                    <a:pt x="16120" y="16554"/>
                    <a:pt x="16138" y="16554"/>
                  </a:cubicBezTo>
                  <a:cubicBezTo>
                    <a:pt x="16148" y="16554"/>
                    <a:pt x="16157" y="16554"/>
                    <a:pt x="16167" y="16544"/>
                  </a:cubicBezTo>
                  <a:close/>
                  <a:moveTo>
                    <a:pt x="59840" y="16658"/>
                  </a:moveTo>
                  <a:cubicBezTo>
                    <a:pt x="59840" y="16658"/>
                    <a:pt x="59840" y="16667"/>
                    <a:pt x="59840" y="16667"/>
                  </a:cubicBezTo>
                  <a:cubicBezTo>
                    <a:pt x="59831" y="16667"/>
                    <a:pt x="59821" y="16677"/>
                    <a:pt x="59821" y="16677"/>
                  </a:cubicBezTo>
                  <a:lnTo>
                    <a:pt x="59802" y="16667"/>
                  </a:lnTo>
                  <a:cubicBezTo>
                    <a:pt x="59802" y="16667"/>
                    <a:pt x="59812" y="16667"/>
                    <a:pt x="59812" y="16658"/>
                  </a:cubicBezTo>
                  <a:close/>
                  <a:moveTo>
                    <a:pt x="13507" y="16667"/>
                  </a:moveTo>
                  <a:cubicBezTo>
                    <a:pt x="13503" y="16675"/>
                    <a:pt x="13499" y="16678"/>
                    <a:pt x="13495" y="16678"/>
                  </a:cubicBezTo>
                  <a:cubicBezTo>
                    <a:pt x="13490" y="16678"/>
                    <a:pt x="13484" y="16673"/>
                    <a:pt x="13479" y="16667"/>
                  </a:cubicBezTo>
                  <a:close/>
                  <a:moveTo>
                    <a:pt x="13147" y="16601"/>
                  </a:moveTo>
                  <a:cubicBezTo>
                    <a:pt x="13157" y="16601"/>
                    <a:pt x="13157" y="16601"/>
                    <a:pt x="13157" y="16610"/>
                  </a:cubicBezTo>
                  <a:cubicBezTo>
                    <a:pt x="13157" y="16629"/>
                    <a:pt x="13166" y="16629"/>
                    <a:pt x="13185" y="16629"/>
                  </a:cubicBezTo>
                  <a:lnTo>
                    <a:pt x="13204" y="16629"/>
                  </a:lnTo>
                  <a:cubicBezTo>
                    <a:pt x="13204" y="16639"/>
                    <a:pt x="13214" y="16639"/>
                    <a:pt x="13214" y="16639"/>
                  </a:cubicBezTo>
                  <a:cubicBezTo>
                    <a:pt x="13214" y="16648"/>
                    <a:pt x="13204" y="16648"/>
                    <a:pt x="13204" y="16648"/>
                  </a:cubicBezTo>
                  <a:cubicBezTo>
                    <a:pt x="13195" y="16658"/>
                    <a:pt x="13185" y="16658"/>
                    <a:pt x="13166" y="16658"/>
                  </a:cubicBezTo>
                  <a:cubicBezTo>
                    <a:pt x="13166" y="16658"/>
                    <a:pt x="13157" y="16667"/>
                    <a:pt x="13157" y="16677"/>
                  </a:cubicBezTo>
                  <a:cubicBezTo>
                    <a:pt x="13166" y="16677"/>
                    <a:pt x="13157" y="16677"/>
                    <a:pt x="13157" y="16686"/>
                  </a:cubicBezTo>
                  <a:cubicBezTo>
                    <a:pt x="13157" y="16675"/>
                    <a:pt x="13154" y="16670"/>
                    <a:pt x="13149" y="16670"/>
                  </a:cubicBezTo>
                  <a:cubicBezTo>
                    <a:pt x="13146" y="16670"/>
                    <a:pt x="13142" y="16673"/>
                    <a:pt x="13138" y="16677"/>
                  </a:cubicBezTo>
                  <a:cubicBezTo>
                    <a:pt x="13138" y="16686"/>
                    <a:pt x="13128" y="16686"/>
                    <a:pt x="13128" y="16686"/>
                  </a:cubicBezTo>
                  <a:cubicBezTo>
                    <a:pt x="13119" y="16677"/>
                    <a:pt x="13110" y="16667"/>
                    <a:pt x="13110" y="16667"/>
                  </a:cubicBezTo>
                  <a:cubicBezTo>
                    <a:pt x="13110" y="16648"/>
                    <a:pt x="13091" y="16629"/>
                    <a:pt x="13072" y="16629"/>
                  </a:cubicBezTo>
                  <a:cubicBezTo>
                    <a:pt x="13091" y="16610"/>
                    <a:pt x="13119" y="16601"/>
                    <a:pt x="13147" y="16601"/>
                  </a:cubicBezTo>
                  <a:close/>
                  <a:moveTo>
                    <a:pt x="13356" y="16648"/>
                  </a:moveTo>
                  <a:cubicBezTo>
                    <a:pt x="13356" y="16658"/>
                    <a:pt x="13365" y="16658"/>
                    <a:pt x="13365" y="16667"/>
                  </a:cubicBezTo>
                  <a:cubicBezTo>
                    <a:pt x="13365" y="16667"/>
                    <a:pt x="13365" y="16677"/>
                    <a:pt x="13365" y="16677"/>
                  </a:cubicBezTo>
                  <a:cubicBezTo>
                    <a:pt x="13365" y="16677"/>
                    <a:pt x="13356" y="16686"/>
                    <a:pt x="13346" y="16686"/>
                  </a:cubicBezTo>
                  <a:cubicBezTo>
                    <a:pt x="13346" y="16686"/>
                    <a:pt x="13346" y="16677"/>
                    <a:pt x="13346" y="16677"/>
                  </a:cubicBezTo>
                  <a:cubicBezTo>
                    <a:pt x="13346" y="16667"/>
                    <a:pt x="13356" y="16658"/>
                    <a:pt x="13356" y="16648"/>
                  </a:cubicBezTo>
                  <a:close/>
                  <a:moveTo>
                    <a:pt x="14160" y="16620"/>
                  </a:moveTo>
                  <a:cubicBezTo>
                    <a:pt x="14170" y="16620"/>
                    <a:pt x="14170" y="16620"/>
                    <a:pt x="14179" y="16629"/>
                  </a:cubicBezTo>
                  <a:cubicBezTo>
                    <a:pt x="14189" y="16639"/>
                    <a:pt x="14198" y="16658"/>
                    <a:pt x="14208" y="16677"/>
                  </a:cubicBezTo>
                  <a:lnTo>
                    <a:pt x="14208" y="16686"/>
                  </a:lnTo>
                  <a:lnTo>
                    <a:pt x="14132" y="16667"/>
                  </a:lnTo>
                  <a:cubicBezTo>
                    <a:pt x="14141" y="16658"/>
                    <a:pt x="14141" y="16648"/>
                    <a:pt x="14141" y="16639"/>
                  </a:cubicBezTo>
                  <a:cubicBezTo>
                    <a:pt x="14151" y="16629"/>
                    <a:pt x="14151" y="16620"/>
                    <a:pt x="14160" y="16620"/>
                  </a:cubicBezTo>
                  <a:close/>
                  <a:moveTo>
                    <a:pt x="15078" y="16658"/>
                  </a:moveTo>
                  <a:lnTo>
                    <a:pt x="15078" y="16658"/>
                  </a:lnTo>
                  <a:cubicBezTo>
                    <a:pt x="15088" y="16677"/>
                    <a:pt x="15078" y="16686"/>
                    <a:pt x="15069" y="16686"/>
                  </a:cubicBezTo>
                  <a:lnTo>
                    <a:pt x="15059" y="16686"/>
                  </a:lnTo>
                  <a:cubicBezTo>
                    <a:pt x="15059" y="16677"/>
                    <a:pt x="15059" y="16677"/>
                    <a:pt x="15059" y="16677"/>
                  </a:cubicBezTo>
                  <a:cubicBezTo>
                    <a:pt x="15069" y="16667"/>
                    <a:pt x="15069" y="16667"/>
                    <a:pt x="15078" y="16658"/>
                  </a:cubicBezTo>
                  <a:close/>
                  <a:moveTo>
                    <a:pt x="55448" y="16620"/>
                  </a:moveTo>
                  <a:lnTo>
                    <a:pt x="55458" y="16667"/>
                  </a:lnTo>
                  <a:cubicBezTo>
                    <a:pt x="55439" y="16667"/>
                    <a:pt x="55439" y="16677"/>
                    <a:pt x="55420" y="16686"/>
                  </a:cubicBezTo>
                  <a:cubicBezTo>
                    <a:pt x="55420" y="16677"/>
                    <a:pt x="55420" y="16667"/>
                    <a:pt x="55420" y="16667"/>
                  </a:cubicBezTo>
                  <a:cubicBezTo>
                    <a:pt x="55429" y="16658"/>
                    <a:pt x="55429" y="16648"/>
                    <a:pt x="55420" y="16648"/>
                  </a:cubicBezTo>
                  <a:cubicBezTo>
                    <a:pt x="55429" y="16639"/>
                    <a:pt x="55439" y="16629"/>
                    <a:pt x="55439" y="16620"/>
                  </a:cubicBezTo>
                  <a:close/>
                  <a:moveTo>
                    <a:pt x="61373" y="16677"/>
                  </a:moveTo>
                  <a:lnTo>
                    <a:pt x="61355" y="16686"/>
                  </a:lnTo>
                  <a:lnTo>
                    <a:pt x="61355" y="16677"/>
                  </a:lnTo>
                  <a:close/>
                  <a:moveTo>
                    <a:pt x="54842" y="16677"/>
                  </a:moveTo>
                  <a:lnTo>
                    <a:pt x="54852" y="16696"/>
                  </a:lnTo>
                  <a:cubicBezTo>
                    <a:pt x="54842" y="16696"/>
                    <a:pt x="54842" y="16686"/>
                    <a:pt x="54842" y="16677"/>
                  </a:cubicBezTo>
                  <a:close/>
                  <a:moveTo>
                    <a:pt x="58941" y="16648"/>
                  </a:moveTo>
                  <a:cubicBezTo>
                    <a:pt x="58950" y="16648"/>
                    <a:pt x="58960" y="16648"/>
                    <a:pt x="58960" y="16658"/>
                  </a:cubicBezTo>
                  <a:cubicBezTo>
                    <a:pt x="58969" y="16667"/>
                    <a:pt x="58960" y="16677"/>
                    <a:pt x="58950" y="16686"/>
                  </a:cubicBezTo>
                  <a:cubicBezTo>
                    <a:pt x="58931" y="16696"/>
                    <a:pt x="58931" y="16696"/>
                    <a:pt x="58922" y="16696"/>
                  </a:cubicBezTo>
                  <a:cubicBezTo>
                    <a:pt x="58922" y="16677"/>
                    <a:pt x="58931" y="16658"/>
                    <a:pt x="58931" y="16648"/>
                  </a:cubicBezTo>
                  <a:close/>
                  <a:moveTo>
                    <a:pt x="59017" y="16677"/>
                  </a:moveTo>
                  <a:cubicBezTo>
                    <a:pt x="59026" y="16686"/>
                    <a:pt x="59026" y="16686"/>
                    <a:pt x="59026" y="16686"/>
                  </a:cubicBezTo>
                  <a:cubicBezTo>
                    <a:pt x="59026" y="16686"/>
                    <a:pt x="59026" y="16696"/>
                    <a:pt x="59026" y="16696"/>
                  </a:cubicBezTo>
                  <a:cubicBezTo>
                    <a:pt x="59017" y="16696"/>
                    <a:pt x="59017" y="16686"/>
                    <a:pt x="59007" y="16686"/>
                  </a:cubicBezTo>
                  <a:cubicBezTo>
                    <a:pt x="59017" y="16686"/>
                    <a:pt x="59017" y="16677"/>
                    <a:pt x="59017" y="16677"/>
                  </a:cubicBezTo>
                  <a:close/>
                  <a:moveTo>
                    <a:pt x="60313" y="16658"/>
                  </a:moveTo>
                  <a:cubicBezTo>
                    <a:pt x="60323" y="16658"/>
                    <a:pt x="60332" y="16658"/>
                    <a:pt x="60332" y="16667"/>
                  </a:cubicBezTo>
                  <a:lnTo>
                    <a:pt x="60351" y="16667"/>
                  </a:lnTo>
                  <a:cubicBezTo>
                    <a:pt x="60358" y="16667"/>
                    <a:pt x="60364" y="16663"/>
                    <a:pt x="60367" y="16663"/>
                  </a:cubicBezTo>
                  <a:cubicBezTo>
                    <a:pt x="60369" y="16663"/>
                    <a:pt x="60370" y="16664"/>
                    <a:pt x="60370" y="16667"/>
                  </a:cubicBezTo>
                  <a:cubicBezTo>
                    <a:pt x="60380" y="16677"/>
                    <a:pt x="60370" y="16686"/>
                    <a:pt x="60361" y="16696"/>
                  </a:cubicBezTo>
                  <a:lnTo>
                    <a:pt x="60332" y="16696"/>
                  </a:lnTo>
                  <a:cubicBezTo>
                    <a:pt x="60332" y="16696"/>
                    <a:pt x="60332" y="16686"/>
                    <a:pt x="60323" y="16686"/>
                  </a:cubicBezTo>
                  <a:lnTo>
                    <a:pt x="60304" y="16686"/>
                  </a:lnTo>
                  <a:lnTo>
                    <a:pt x="60323" y="16667"/>
                  </a:lnTo>
                  <a:lnTo>
                    <a:pt x="60313" y="16658"/>
                  </a:lnTo>
                  <a:close/>
                  <a:moveTo>
                    <a:pt x="60626" y="16679"/>
                  </a:moveTo>
                  <a:cubicBezTo>
                    <a:pt x="60633" y="16679"/>
                    <a:pt x="60640" y="16681"/>
                    <a:pt x="60645" y="16686"/>
                  </a:cubicBezTo>
                  <a:cubicBezTo>
                    <a:pt x="60645" y="16686"/>
                    <a:pt x="60645" y="16696"/>
                    <a:pt x="60645" y="16696"/>
                  </a:cubicBezTo>
                  <a:cubicBezTo>
                    <a:pt x="60641" y="16700"/>
                    <a:pt x="60635" y="16702"/>
                    <a:pt x="60629" y="16702"/>
                  </a:cubicBezTo>
                  <a:cubicBezTo>
                    <a:pt x="60621" y="16702"/>
                    <a:pt x="60612" y="16697"/>
                    <a:pt x="60607" y="16686"/>
                  </a:cubicBezTo>
                  <a:cubicBezTo>
                    <a:pt x="60611" y="16681"/>
                    <a:pt x="60619" y="16679"/>
                    <a:pt x="60626" y="16679"/>
                  </a:cubicBezTo>
                  <a:close/>
                  <a:moveTo>
                    <a:pt x="55533" y="16696"/>
                  </a:moveTo>
                  <a:cubicBezTo>
                    <a:pt x="55533" y="16700"/>
                    <a:pt x="55531" y="16703"/>
                    <a:pt x="55527" y="16703"/>
                  </a:cubicBezTo>
                  <a:cubicBezTo>
                    <a:pt x="55524" y="16703"/>
                    <a:pt x="55519" y="16700"/>
                    <a:pt x="55514" y="16696"/>
                  </a:cubicBezTo>
                  <a:close/>
                  <a:moveTo>
                    <a:pt x="59897" y="16686"/>
                  </a:moveTo>
                  <a:cubicBezTo>
                    <a:pt x="59897" y="16686"/>
                    <a:pt x="59906" y="16696"/>
                    <a:pt x="59906" y="16696"/>
                  </a:cubicBezTo>
                  <a:cubicBezTo>
                    <a:pt x="59906" y="16696"/>
                    <a:pt x="59906" y="16705"/>
                    <a:pt x="59906" y="16705"/>
                  </a:cubicBezTo>
                  <a:cubicBezTo>
                    <a:pt x="59906" y="16715"/>
                    <a:pt x="59897" y="16715"/>
                    <a:pt x="59897" y="16715"/>
                  </a:cubicBezTo>
                  <a:cubicBezTo>
                    <a:pt x="59887" y="16715"/>
                    <a:pt x="59878" y="16705"/>
                    <a:pt x="59868" y="16705"/>
                  </a:cubicBezTo>
                  <a:lnTo>
                    <a:pt x="59868" y="16696"/>
                  </a:lnTo>
                  <a:cubicBezTo>
                    <a:pt x="59878" y="16696"/>
                    <a:pt x="59887" y="16686"/>
                    <a:pt x="59897" y="16686"/>
                  </a:cubicBezTo>
                  <a:close/>
                  <a:moveTo>
                    <a:pt x="13838" y="16648"/>
                  </a:moveTo>
                  <a:lnTo>
                    <a:pt x="13838" y="16658"/>
                  </a:lnTo>
                  <a:cubicBezTo>
                    <a:pt x="13829" y="16658"/>
                    <a:pt x="13829" y="16667"/>
                    <a:pt x="13819" y="16667"/>
                  </a:cubicBezTo>
                  <a:cubicBezTo>
                    <a:pt x="13810" y="16667"/>
                    <a:pt x="13801" y="16686"/>
                    <a:pt x="13801" y="16696"/>
                  </a:cubicBezTo>
                  <a:cubicBezTo>
                    <a:pt x="13791" y="16705"/>
                    <a:pt x="13791" y="16705"/>
                    <a:pt x="13791" y="16705"/>
                  </a:cubicBezTo>
                  <a:cubicBezTo>
                    <a:pt x="13782" y="16715"/>
                    <a:pt x="13772" y="16724"/>
                    <a:pt x="13772" y="16724"/>
                  </a:cubicBezTo>
                  <a:cubicBezTo>
                    <a:pt x="13763" y="16715"/>
                    <a:pt x="13763" y="16715"/>
                    <a:pt x="13753" y="16705"/>
                  </a:cubicBezTo>
                  <a:cubicBezTo>
                    <a:pt x="13744" y="16677"/>
                    <a:pt x="13763" y="16648"/>
                    <a:pt x="13791" y="16648"/>
                  </a:cubicBezTo>
                  <a:close/>
                  <a:moveTo>
                    <a:pt x="55079" y="16696"/>
                  </a:moveTo>
                  <a:lnTo>
                    <a:pt x="55079" y="16724"/>
                  </a:lnTo>
                  <a:lnTo>
                    <a:pt x="55070" y="16724"/>
                  </a:lnTo>
                  <a:lnTo>
                    <a:pt x="55070" y="16696"/>
                  </a:lnTo>
                  <a:close/>
                  <a:moveTo>
                    <a:pt x="55107" y="16705"/>
                  </a:moveTo>
                  <a:cubicBezTo>
                    <a:pt x="55107" y="16705"/>
                    <a:pt x="55107" y="16715"/>
                    <a:pt x="55117" y="16715"/>
                  </a:cubicBezTo>
                  <a:lnTo>
                    <a:pt x="55098" y="16724"/>
                  </a:lnTo>
                  <a:lnTo>
                    <a:pt x="55098" y="16715"/>
                  </a:lnTo>
                  <a:cubicBezTo>
                    <a:pt x="55098" y="16715"/>
                    <a:pt x="55098" y="16715"/>
                    <a:pt x="55107" y="16705"/>
                  </a:cubicBezTo>
                  <a:close/>
                  <a:moveTo>
                    <a:pt x="55401" y="16705"/>
                  </a:moveTo>
                  <a:lnTo>
                    <a:pt x="55382" y="16724"/>
                  </a:lnTo>
                  <a:lnTo>
                    <a:pt x="55391" y="16705"/>
                  </a:lnTo>
                  <a:close/>
                  <a:moveTo>
                    <a:pt x="13592" y="16715"/>
                  </a:moveTo>
                  <a:cubicBezTo>
                    <a:pt x="13592" y="16715"/>
                    <a:pt x="13602" y="16724"/>
                    <a:pt x="13602" y="16724"/>
                  </a:cubicBezTo>
                  <a:cubicBezTo>
                    <a:pt x="13602" y="16724"/>
                    <a:pt x="13602" y="16733"/>
                    <a:pt x="13592" y="16733"/>
                  </a:cubicBezTo>
                  <a:cubicBezTo>
                    <a:pt x="13592" y="16733"/>
                    <a:pt x="13592" y="16733"/>
                    <a:pt x="13592" y="16724"/>
                  </a:cubicBezTo>
                  <a:cubicBezTo>
                    <a:pt x="13592" y="16724"/>
                    <a:pt x="13592" y="16715"/>
                    <a:pt x="13592" y="16715"/>
                  </a:cubicBezTo>
                  <a:close/>
                  <a:moveTo>
                    <a:pt x="55051" y="16715"/>
                  </a:moveTo>
                  <a:cubicBezTo>
                    <a:pt x="55051" y="16724"/>
                    <a:pt x="55051" y="16733"/>
                    <a:pt x="55041" y="16733"/>
                  </a:cubicBezTo>
                  <a:cubicBezTo>
                    <a:pt x="55041" y="16733"/>
                    <a:pt x="55032" y="16724"/>
                    <a:pt x="55032" y="16724"/>
                  </a:cubicBezTo>
                  <a:cubicBezTo>
                    <a:pt x="55041" y="16715"/>
                    <a:pt x="55041" y="16715"/>
                    <a:pt x="55051" y="16715"/>
                  </a:cubicBezTo>
                  <a:close/>
                  <a:moveTo>
                    <a:pt x="59621" y="16521"/>
                  </a:moveTo>
                  <a:cubicBezTo>
                    <a:pt x="59652" y="16521"/>
                    <a:pt x="59680" y="16530"/>
                    <a:pt x="59708" y="16544"/>
                  </a:cubicBezTo>
                  <a:cubicBezTo>
                    <a:pt x="59717" y="16554"/>
                    <a:pt x="59717" y="16563"/>
                    <a:pt x="59708" y="16573"/>
                  </a:cubicBezTo>
                  <a:cubicBezTo>
                    <a:pt x="59698" y="16582"/>
                    <a:pt x="59698" y="16582"/>
                    <a:pt x="59698" y="16591"/>
                  </a:cubicBezTo>
                  <a:cubicBezTo>
                    <a:pt x="59708" y="16591"/>
                    <a:pt x="59708" y="16601"/>
                    <a:pt x="59717" y="16601"/>
                  </a:cubicBezTo>
                  <a:cubicBezTo>
                    <a:pt x="59722" y="16606"/>
                    <a:pt x="59724" y="16608"/>
                    <a:pt x="59728" y="16608"/>
                  </a:cubicBezTo>
                  <a:cubicBezTo>
                    <a:pt x="59731" y="16608"/>
                    <a:pt x="59736" y="16606"/>
                    <a:pt x="59745" y="16601"/>
                  </a:cubicBezTo>
                  <a:cubicBezTo>
                    <a:pt x="59745" y="16601"/>
                    <a:pt x="59745" y="16591"/>
                    <a:pt x="59745" y="16582"/>
                  </a:cubicBezTo>
                  <a:cubicBezTo>
                    <a:pt x="59745" y="16582"/>
                    <a:pt x="59736" y="16573"/>
                    <a:pt x="59736" y="16573"/>
                  </a:cubicBezTo>
                  <a:lnTo>
                    <a:pt x="59745" y="16563"/>
                  </a:lnTo>
                  <a:cubicBezTo>
                    <a:pt x="59774" y="16582"/>
                    <a:pt x="59802" y="16601"/>
                    <a:pt x="59831" y="16629"/>
                  </a:cubicBezTo>
                  <a:cubicBezTo>
                    <a:pt x="59812" y="16639"/>
                    <a:pt x="59802" y="16648"/>
                    <a:pt x="59783" y="16648"/>
                  </a:cubicBezTo>
                  <a:lnTo>
                    <a:pt x="59764" y="16648"/>
                  </a:lnTo>
                  <a:cubicBezTo>
                    <a:pt x="59745" y="16658"/>
                    <a:pt x="59726" y="16677"/>
                    <a:pt x="59708" y="16686"/>
                  </a:cubicBezTo>
                  <a:cubicBezTo>
                    <a:pt x="59698" y="16686"/>
                    <a:pt x="59698" y="16696"/>
                    <a:pt x="59689" y="16696"/>
                  </a:cubicBezTo>
                  <a:cubicBezTo>
                    <a:pt x="59689" y="16696"/>
                    <a:pt x="59689" y="16696"/>
                    <a:pt x="59679" y="16705"/>
                  </a:cubicBezTo>
                  <a:cubicBezTo>
                    <a:pt x="59670" y="16705"/>
                    <a:pt x="59651" y="16715"/>
                    <a:pt x="59641" y="16715"/>
                  </a:cubicBezTo>
                  <a:cubicBezTo>
                    <a:pt x="59613" y="16724"/>
                    <a:pt x="59575" y="16733"/>
                    <a:pt x="59547" y="16733"/>
                  </a:cubicBezTo>
                  <a:cubicBezTo>
                    <a:pt x="59528" y="16733"/>
                    <a:pt x="59509" y="16733"/>
                    <a:pt x="59490" y="16724"/>
                  </a:cubicBezTo>
                  <a:cubicBezTo>
                    <a:pt x="59471" y="16724"/>
                    <a:pt x="59452" y="16715"/>
                    <a:pt x="59424" y="16715"/>
                  </a:cubicBezTo>
                  <a:cubicBezTo>
                    <a:pt x="59443" y="16686"/>
                    <a:pt x="59461" y="16705"/>
                    <a:pt x="59480" y="16686"/>
                  </a:cubicBezTo>
                  <a:lnTo>
                    <a:pt x="59471" y="16677"/>
                  </a:lnTo>
                  <a:cubicBezTo>
                    <a:pt x="59480" y="16667"/>
                    <a:pt x="59480" y="16667"/>
                    <a:pt x="59490" y="16667"/>
                  </a:cubicBezTo>
                  <a:cubicBezTo>
                    <a:pt x="59499" y="16658"/>
                    <a:pt x="59499" y="16648"/>
                    <a:pt x="59490" y="16639"/>
                  </a:cubicBezTo>
                  <a:cubicBezTo>
                    <a:pt x="59480" y="16639"/>
                    <a:pt x="59471" y="16629"/>
                    <a:pt x="59461" y="16629"/>
                  </a:cubicBezTo>
                  <a:cubicBezTo>
                    <a:pt x="59443" y="16629"/>
                    <a:pt x="59443" y="16620"/>
                    <a:pt x="59433" y="16601"/>
                  </a:cubicBezTo>
                  <a:cubicBezTo>
                    <a:pt x="59433" y="16601"/>
                    <a:pt x="59433" y="16591"/>
                    <a:pt x="59424" y="16591"/>
                  </a:cubicBezTo>
                  <a:cubicBezTo>
                    <a:pt x="59414" y="16582"/>
                    <a:pt x="59414" y="16573"/>
                    <a:pt x="59424" y="16563"/>
                  </a:cubicBezTo>
                  <a:cubicBezTo>
                    <a:pt x="59443" y="16554"/>
                    <a:pt x="59471" y="16544"/>
                    <a:pt x="59490" y="16544"/>
                  </a:cubicBezTo>
                  <a:cubicBezTo>
                    <a:pt x="59518" y="16535"/>
                    <a:pt x="59556" y="16525"/>
                    <a:pt x="59584" y="16525"/>
                  </a:cubicBezTo>
                  <a:cubicBezTo>
                    <a:pt x="59597" y="16523"/>
                    <a:pt x="59609" y="16521"/>
                    <a:pt x="59621" y="16521"/>
                  </a:cubicBezTo>
                  <a:close/>
                  <a:moveTo>
                    <a:pt x="55528" y="16712"/>
                  </a:moveTo>
                  <a:cubicBezTo>
                    <a:pt x="55530" y="16712"/>
                    <a:pt x="55532" y="16713"/>
                    <a:pt x="55533" y="16715"/>
                  </a:cubicBezTo>
                  <a:lnTo>
                    <a:pt x="55552" y="16715"/>
                  </a:lnTo>
                  <a:cubicBezTo>
                    <a:pt x="55543" y="16724"/>
                    <a:pt x="55533" y="16733"/>
                    <a:pt x="55533" y="16733"/>
                  </a:cubicBezTo>
                  <a:cubicBezTo>
                    <a:pt x="55529" y="16738"/>
                    <a:pt x="55526" y="16741"/>
                    <a:pt x="55524" y="16741"/>
                  </a:cubicBezTo>
                  <a:cubicBezTo>
                    <a:pt x="55521" y="16741"/>
                    <a:pt x="55519" y="16738"/>
                    <a:pt x="55514" y="16733"/>
                  </a:cubicBezTo>
                  <a:cubicBezTo>
                    <a:pt x="55514" y="16726"/>
                    <a:pt x="55521" y="16712"/>
                    <a:pt x="55528" y="16712"/>
                  </a:cubicBezTo>
                  <a:close/>
                  <a:moveTo>
                    <a:pt x="13677" y="16705"/>
                  </a:moveTo>
                  <a:cubicBezTo>
                    <a:pt x="13687" y="16705"/>
                    <a:pt x="13696" y="16705"/>
                    <a:pt x="13706" y="16715"/>
                  </a:cubicBezTo>
                  <a:cubicBezTo>
                    <a:pt x="13715" y="16715"/>
                    <a:pt x="13715" y="16724"/>
                    <a:pt x="13715" y="16724"/>
                  </a:cubicBezTo>
                  <a:cubicBezTo>
                    <a:pt x="13706" y="16733"/>
                    <a:pt x="13687" y="16743"/>
                    <a:pt x="13677" y="16743"/>
                  </a:cubicBezTo>
                  <a:cubicBezTo>
                    <a:pt x="13659" y="16743"/>
                    <a:pt x="13649" y="16733"/>
                    <a:pt x="13659" y="16715"/>
                  </a:cubicBezTo>
                  <a:cubicBezTo>
                    <a:pt x="13659" y="16705"/>
                    <a:pt x="13668" y="16705"/>
                    <a:pt x="13677" y="16705"/>
                  </a:cubicBezTo>
                  <a:close/>
                  <a:moveTo>
                    <a:pt x="13829" y="16696"/>
                  </a:moveTo>
                  <a:cubicBezTo>
                    <a:pt x="13829" y="16696"/>
                    <a:pt x="13829" y="16705"/>
                    <a:pt x="13829" y="16705"/>
                  </a:cubicBezTo>
                  <a:cubicBezTo>
                    <a:pt x="13838" y="16715"/>
                    <a:pt x="13838" y="16724"/>
                    <a:pt x="13838" y="16733"/>
                  </a:cubicBezTo>
                  <a:cubicBezTo>
                    <a:pt x="13838" y="16733"/>
                    <a:pt x="13848" y="16733"/>
                    <a:pt x="13848" y="16743"/>
                  </a:cubicBezTo>
                  <a:lnTo>
                    <a:pt x="13829" y="16743"/>
                  </a:lnTo>
                  <a:cubicBezTo>
                    <a:pt x="13829" y="16733"/>
                    <a:pt x="13819" y="16724"/>
                    <a:pt x="13819" y="16705"/>
                  </a:cubicBezTo>
                  <a:lnTo>
                    <a:pt x="13829" y="16696"/>
                  </a:lnTo>
                  <a:close/>
                  <a:moveTo>
                    <a:pt x="59461" y="16733"/>
                  </a:moveTo>
                  <a:cubicBezTo>
                    <a:pt x="59457" y="16743"/>
                    <a:pt x="59450" y="16748"/>
                    <a:pt x="59441" y="16748"/>
                  </a:cubicBezTo>
                  <a:cubicBezTo>
                    <a:pt x="59433" y="16748"/>
                    <a:pt x="59424" y="16743"/>
                    <a:pt x="59414" y="16733"/>
                  </a:cubicBezTo>
                  <a:close/>
                  <a:moveTo>
                    <a:pt x="13308" y="16733"/>
                  </a:moveTo>
                  <a:cubicBezTo>
                    <a:pt x="13318" y="16733"/>
                    <a:pt x="13327" y="16743"/>
                    <a:pt x="13337" y="16752"/>
                  </a:cubicBezTo>
                  <a:cubicBezTo>
                    <a:pt x="13327" y="16743"/>
                    <a:pt x="13318" y="16743"/>
                    <a:pt x="13308" y="16743"/>
                  </a:cubicBezTo>
                  <a:cubicBezTo>
                    <a:pt x="13308" y="16743"/>
                    <a:pt x="13308" y="16733"/>
                    <a:pt x="13308" y="16733"/>
                  </a:cubicBezTo>
                  <a:close/>
                  <a:moveTo>
                    <a:pt x="14444" y="16724"/>
                  </a:moveTo>
                  <a:lnTo>
                    <a:pt x="14454" y="16752"/>
                  </a:lnTo>
                  <a:cubicBezTo>
                    <a:pt x="14444" y="16743"/>
                    <a:pt x="14435" y="16743"/>
                    <a:pt x="14435" y="16743"/>
                  </a:cubicBezTo>
                  <a:cubicBezTo>
                    <a:pt x="14435" y="16743"/>
                    <a:pt x="14435" y="16733"/>
                    <a:pt x="14435" y="16724"/>
                  </a:cubicBezTo>
                  <a:close/>
                  <a:moveTo>
                    <a:pt x="15220" y="16705"/>
                  </a:moveTo>
                  <a:cubicBezTo>
                    <a:pt x="15230" y="16705"/>
                    <a:pt x="15230" y="16724"/>
                    <a:pt x="15230" y="16733"/>
                  </a:cubicBezTo>
                  <a:cubicBezTo>
                    <a:pt x="15230" y="16733"/>
                    <a:pt x="15220" y="16743"/>
                    <a:pt x="15211" y="16752"/>
                  </a:cubicBezTo>
                  <a:cubicBezTo>
                    <a:pt x="15211" y="16752"/>
                    <a:pt x="15201" y="16743"/>
                    <a:pt x="15211" y="16733"/>
                  </a:cubicBezTo>
                  <a:cubicBezTo>
                    <a:pt x="15211" y="16724"/>
                    <a:pt x="15211" y="16715"/>
                    <a:pt x="15220" y="16705"/>
                  </a:cubicBezTo>
                  <a:close/>
                  <a:moveTo>
                    <a:pt x="16271" y="16724"/>
                  </a:moveTo>
                  <a:cubicBezTo>
                    <a:pt x="16280" y="16733"/>
                    <a:pt x="16290" y="16743"/>
                    <a:pt x="16290" y="16743"/>
                  </a:cubicBezTo>
                  <a:cubicBezTo>
                    <a:pt x="16290" y="16743"/>
                    <a:pt x="16290" y="16752"/>
                    <a:pt x="16290" y="16752"/>
                  </a:cubicBezTo>
                  <a:cubicBezTo>
                    <a:pt x="16280" y="16752"/>
                    <a:pt x="16271" y="16743"/>
                    <a:pt x="16262" y="16733"/>
                  </a:cubicBezTo>
                  <a:cubicBezTo>
                    <a:pt x="16271" y="16733"/>
                    <a:pt x="16271" y="16733"/>
                    <a:pt x="16271" y="16724"/>
                  </a:cubicBezTo>
                  <a:close/>
                  <a:moveTo>
                    <a:pt x="55193" y="16733"/>
                  </a:moveTo>
                  <a:cubicBezTo>
                    <a:pt x="55193" y="16733"/>
                    <a:pt x="55202" y="16743"/>
                    <a:pt x="55202" y="16743"/>
                  </a:cubicBezTo>
                  <a:cubicBezTo>
                    <a:pt x="55193" y="16743"/>
                    <a:pt x="55193" y="16752"/>
                    <a:pt x="55193" y="16752"/>
                  </a:cubicBezTo>
                  <a:cubicBezTo>
                    <a:pt x="55183" y="16752"/>
                    <a:pt x="55183" y="16743"/>
                    <a:pt x="55183" y="16743"/>
                  </a:cubicBezTo>
                  <a:cubicBezTo>
                    <a:pt x="55183" y="16743"/>
                    <a:pt x="55183" y="16733"/>
                    <a:pt x="55193" y="16733"/>
                  </a:cubicBezTo>
                  <a:close/>
                  <a:moveTo>
                    <a:pt x="55477" y="16715"/>
                  </a:moveTo>
                  <a:cubicBezTo>
                    <a:pt x="55477" y="16724"/>
                    <a:pt x="55477" y="16724"/>
                    <a:pt x="55477" y="16724"/>
                  </a:cubicBezTo>
                  <a:cubicBezTo>
                    <a:pt x="55486" y="16733"/>
                    <a:pt x="55486" y="16733"/>
                    <a:pt x="55495" y="16743"/>
                  </a:cubicBezTo>
                  <a:cubicBezTo>
                    <a:pt x="55495" y="16743"/>
                    <a:pt x="55495" y="16752"/>
                    <a:pt x="55495" y="16752"/>
                  </a:cubicBezTo>
                  <a:lnTo>
                    <a:pt x="55486" y="16752"/>
                  </a:lnTo>
                  <a:cubicBezTo>
                    <a:pt x="55477" y="16743"/>
                    <a:pt x="55477" y="16733"/>
                    <a:pt x="55467" y="16724"/>
                  </a:cubicBezTo>
                  <a:lnTo>
                    <a:pt x="55477" y="16715"/>
                  </a:lnTo>
                  <a:close/>
                  <a:moveTo>
                    <a:pt x="55602" y="16730"/>
                  </a:moveTo>
                  <a:cubicBezTo>
                    <a:pt x="55604" y="16730"/>
                    <a:pt x="55609" y="16736"/>
                    <a:pt x="55609" y="16743"/>
                  </a:cubicBezTo>
                  <a:lnTo>
                    <a:pt x="55600" y="16743"/>
                  </a:lnTo>
                  <a:lnTo>
                    <a:pt x="55600" y="16752"/>
                  </a:lnTo>
                  <a:cubicBezTo>
                    <a:pt x="55590" y="16752"/>
                    <a:pt x="55590" y="16752"/>
                    <a:pt x="55590" y="16743"/>
                  </a:cubicBezTo>
                  <a:cubicBezTo>
                    <a:pt x="55590" y="16733"/>
                    <a:pt x="55590" y="16733"/>
                    <a:pt x="55600" y="16733"/>
                  </a:cubicBezTo>
                  <a:cubicBezTo>
                    <a:pt x="55600" y="16731"/>
                    <a:pt x="55600" y="16730"/>
                    <a:pt x="55602" y="16730"/>
                  </a:cubicBezTo>
                  <a:close/>
                  <a:moveTo>
                    <a:pt x="60381" y="16701"/>
                  </a:moveTo>
                  <a:cubicBezTo>
                    <a:pt x="60384" y="16701"/>
                    <a:pt x="60386" y="16702"/>
                    <a:pt x="60389" y="16705"/>
                  </a:cubicBezTo>
                  <a:cubicBezTo>
                    <a:pt x="60389" y="16705"/>
                    <a:pt x="60389" y="16715"/>
                    <a:pt x="60389" y="16715"/>
                  </a:cubicBezTo>
                  <a:cubicBezTo>
                    <a:pt x="60389" y="16733"/>
                    <a:pt x="60370" y="16752"/>
                    <a:pt x="60351" y="16752"/>
                  </a:cubicBezTo>
                  <a:cubicBezTo>
                    <a:pt x="60351" y="16752"/>
                    <a:pt x="60342" y="16752"/>
                    <a:pt x="60342" y="16743"/>
                  </a:cubicBezTo>
                  <a:cubicBezTo>
                    <a:pt x="60342" y="16743"/>
                    <a:pt x="60342" y="16733"/>
                    <a:pt x="60342" y="16733"/>
                  </a:cubicBezTo>
                  <a:cubicBezTo>
                    <a:pt x="60361" y="16733"/>
                    <a:pt x="60361" y="16724"/>
                    <a:pt x="60370" y="16715"/>
                  </a:cubicBezTo>
                  <a:cubicBezTo>
                    <a:pt x="60370" y="16708"/>
                    <a:pt x="60375" y="16701"/>
                    <a:pt x="60381" y="16701"/>
                  </a:cubicBezTo>
                  <a:close/>
                  <a:moveTo>
                    <a:pt x="13384" y="16677"/>
                  </a:moveTo>
                  <a:lnTo>
                    <a:pt x="13384" y="16686"/>
                  </a:lnTo>
                  <a:cubicBezTo>
                    <a:pt x="13384" y="16696"/>
                    <a:pt x="13384" y="16705"/>
                    <a:pt x="13384" y="16724"/>
                  </a:cubicBezTo>
                  <a:cubicBezTo>
                    <a:pt x="13384" y="16733"/>
                    <a:pt x="13384" y="16743"/>
                    <a:pt x="13393" y="16743"/>
                  </a:cubicBezTo>
                  <a:cubicBezTo>
                    <a:pt x="13403" y="16743"/>
                    <a:pt x="13403" y="16752"/>
                    <a:pt x="13403" y="16752"/>
                  </a:cubicBezTo>
                  <a:cubicBezTo>
                    <a:pt x="13393" y="16752"/>
                    <a:pt x="13393" y="16752"/>
                    <a:pt x="13384" y="16762"/>
                  </a:cubicBezTo>
                  <a:cubicBezTo>
                    <a:pt x="13375" y="16762"/>
                    <a:pt x="13365" y="16752"/>
                    <a:pt x="13365" y="16752"/>
                  </a:cubicBezTo>
                  <a:cubicBezTo>
                    <a:pt x="13356" y="16752"/>
                    <a:pt x="13356" y="16743"/>
                    <a:pt x="13356" y="16743"/>
                  </a:cubicBezTo>
                  <a:cubicBezTo>
                    <a:pt x="13346" y="16733"/>
                    <a:pt x="13337" y="16733"/>
                    <a:pt x="13337" y="16724"/>
                  </a:cubicBezTo>
                  <a:cubicBezTo>
                    <a:pt x="13327" y="16724"/>
                    <a:pt x="13318" y="16715"/>
                    <a:pt x="13327" y="16705"/>
                  </a:cubicBezTo>
                  <a:cubicBezTo>
                    <a:pt x="13327" y="16696"/>
                    <a:pt x="13337" y="16696"/>
                    <a:pt x="13346" y="16696"/>
                  </a:cubicBezTo>
                  <a:cubicBezTo>
                    <a:pt x="13356" y="16696"/>
                    <a:pt x="13365" y="16705"/>
                    <a:pt x="13375" y="16705"/>
                  </a:cubicBezTo>
                  <a:cubicBezTo>
                    <a:pt x="13375" y="16696"/>
                    <a:pt x="13375" y="16686"/>
                    <a:pt x="13384" y="16677"/>
                  </a:cubicBezTo>
                  <a:close/>
                  <a:moveTo>
                    <a:pt x="15631" y="16746"/>
                  </a:moveTo>
                  <a:cubicBezTo>
                    <a:pt x="15637" y="16746"/>
                    <a:pt x="15642" y="16748"/>
                    <a:pt x="15646" y="16752"/>
                  </a:cubicBezTo>
                  <a:lnTo>
                    <a:pt x="15608" y="16762"/>
                  </a:lnTo>
                  <a:cubicBezTo>
                    <a:pt x="15614" y="16751"/>
                    <a:pt x="15623" y="16746"/>
                    <a:pt x="15631" y="16746"/>
                  </a:cubicBezTo>
                  <a:close/>
                  <a:moveTo>
                    <a:pt x="54880" y="16733"/>
                  </a:moveTo>
                  <a:cubicBezTo>
                    <a:pt x="54880" y="16743"/>
                    <a:pt x="54880" y="16752"/>
                    <a:pt x="54880" y="16762"/>
                  </a:cubicBezTo>
                  <a:lnTo>
                    <a:pt x="54871" y="16762"/>
                  </a:lnTo>
                  <a:cubicBezTo>
                    <a:pt x="54861" y="16762"/>
                    <a:pt x="54852" y="16762"/>
                    <a:pt x="54852" y="16752"/>
                  </a:cubicBezTo>
                  <a:cubicBezTo>
                    <a:pt x="54861" y="16733"/>
                    <a:pt x="54871" y="16733"/>
                    <a:pt x="54880" y="16733"/>
                  </a:cubicBezTo>
                  <a:close/>
                  <a:moveTo>
                    <a:pt x="54899" y="16752"/>
                  </a:moveTo>
                  <a:cubicBezTo>
                    <a:pt x="54899" y="16752"/>
                    <a:pt x="54899" y="16752"/>
                    <a:pt x="54890" y="16762"/>
                  </a:cubicBezTo>
                  <a:cubicBezTo>
                    <a:pt x="54890" y="16752"/>
                    <a:pt x="54890" y="16752"/>
                    <a:pt x="54890" y="16752"/>
                  </a:cubicBezTo>
                  <a:close/>
                  <a:moveTo>
                    <a:pt x="60086" y="16705"/>
                  </a:moveTo>
                  <a:cubicBezTo>
                    <a:pt x="60086" y="16705"/>
                    <a:pt x="60086" y="16715"/>
                    <a:pt x="60086" y="16715"/>
                  </a:cubicBezTo>
                  <a:cubicBezTo>
                    <a:pt x="60096" y="16724"/>
                    <a:pt x="60096" y="16724"/>
                    <a:pt x="60105" y="16724"/>
                  </a:cubicBezTo>
                  <a:cubicBezTo>
                    <a:pt x="60115" y="16724"/>
                    <a:pt x="60115" y="16733"/>
                    <a:pt x="60115" y="16743"/>
                  </a:cubicBezTo>
                  <a:cubicBezTo>
                    <a:pt x="60124" y="16752"/>
                    <a:pt x="60115" y="16752"/>
                    <a:pt x="60115" y="16762"/>
                  </a:cubicBezTo>
                  <a:cubicBezTo>
                    <a:pt x="60086" y="16762"/>
                    <a:pt x="60067" y="16724"/>
                    <a:pt x="60086" y="16705"/>
                  </a:cubicBezTo>
                  <a:close/>
                  <a:moveTo>
                    <a:pt x="60597" y="16752"/>
                  </a:moveTo>
                  <a:cubicBezTo>
                    <a:pt x="60607" y="16752"/>
                    <a:pt x="60607" y="16752"/>
                    <a:pt x="60607" y="16762"/>
                  </a:cubicBezTo>
                  <a:lnTo>
                    <a:pt x="60597" y="16762"/>
                  </a:lnTo>
                  <a:cubicBezTo>
                    <a:pt x="60597" y="16762"/>
                    <a:pt x="60597" y="16762"/>
                    <a:pt x="60588" y="16752"/>
                  </a:cubicBezTo>
                  <a:close/>
                  <a:moveTo>
                    <a:pt x="15949" y="16658"/>
                  </a:moveTo>
                  <a:cubicBezTo>
                    <a:pt x="15959" y="16667"/>
                    <a:pt x="15959" y="16677"/>
                    <a:pt x="15959" y="16677"/>
                  </a:cubicBezTo>
                  <a:cubicBezTo>
                    <a:pt x="15949" y="16686"/>
                    <a:pt x="15949" y="16686"/>
                    <a:pt x="15949" y="16686"/>
                  </a:cubicBezTo>
                  <a:cubicBezTo>
                    <a:pt x="15940" y="16696"/>
                    <a:pt x="15940" y="16715"/>
                    <a:pt x="15959" y="16724"/>
                  </a:cubicBezTo>
                  <a:cubicBezTo>
                    <a:pt x="15940" y="16743"/>
                    <a:pt x="15921" y="16752"/>
                    <a:pt x="15902" y="16771"/>
                  </a:cubicBezTo>
                  <a:lnTo>
                    <a:pt x="15864" y="16771"/>
                  </a:lnTo>
                  <a:cubicBezTo>
                    <a:pt x="15864" y="16771"/>
                    <a:pt x="15854" y="16771"/>
                    <a:pt x="15854" y="16762"/>
                  </a:cubicBezTo>
                  <a:cubicBezTo>
                    <a:pt x="15854" y="16752"/>
                    <a:pt x="15854" y="16752"/>
                    <a:pt x="15864" y="16752"/>
                  </a:cubicBezTo>
                  <a:lnTo>
                    <a:pt x="15873" y="16752"/>
                  </a:lnTo>
                  <a:cubicBezTo>
                    <a:pt x="15864" y="16743"/>
                    <a:pt x="15845" y="16733"/>
                    <a:pt x="15836" y="16724"/>
                  </a:cubicBezTo>
                  <a:cubicBezTo>
                    <a:pt x="15826" y="16724"/>
                    <a:pt x="15817" y="16715"/>
                    <a:pt x="15807" y="16705"/>
                  </a:cubicBezTo>
                  <a:cubicBezTo>
                    <a:pt x="15817" y="16696"/>
                    <a:pt x="15836" y="16686"/>
                    <a:pt x="15845" y="16686"/>
                  </a:cubicBezTo>
                  <a:lnTo>
                    <a:pt x="15873" y="16686"/>
                  </a:lnTo>
                  <a:cubicBezTo>
                    <a:pt x="15892" y="16686"/>
                    <a:pt x="15911" y="16677"/>
                    <a:pt x="15930" y="16667"/>
                  </a:cubicBezTo>
                  <a:cubicBezTo>
                    <a:pt x="15930" y="16667"/>
                    <a:pt x="15930" y="16667"/>
                    <a:pt x="15940" y="16658"/>
                  </a:cubicBezTo>
                  <a:close/>
                  <a:moveTo>
                    <a:pt x="16243" y="16752"/>
                  </a:moveTo>
                  <a:cubicBezTo>
                    <a:pt x="16262" y="16752"/>
                    <a:pt x="16280" y="16762"/>
                    <a:pt x="16290" y="16771"/>
                  </a:cubicBezTo>
                  <a:cubicBezTo>
                    <a:pt x="16271" y="16771"/>
                    <a:pt x="16252" y="16762"/>
                    <a:pt x="16243" y="16752"/>
                  </a:cubicBezTo>
                  <a:close/>
                  <a:moveTo>
                    <a:pt x="55126" y="16724"/>
                  </a:moveTo>
                  <a:cubicBezTo>
                    <a:pt x="55126" y="16733"/>
                    <a:pt x="55136" y="16733"/>
                    <a:pt x="55126" y="16743"/>
                  </a:cubicBezTo>
                  <a:cubicBezTo>
                    <a:pt x="55126" y="16743"/>
                    <a:pt x="55126" y="16752"/>
                    <a:pt x="55117" y="16762"/>
                  </a:cubicBezTo>
                  <a:cubicBezTo>
                    <a:pt x="55117" y="16762"/>
                    <a:pt x="55117" y="16762"/>
                    <a:pt x="55117" y="16771"/>
                  </a:cubicBezTo>
                  <a:cubicBezTo>
                    <a:pt x="55107" y="16762"/>
                    <a:pt x="55098" y="16752"/>
                    <a:pt x="55107" y="16743"/>
                  </a:cubicBezTo>
                  <a:cubicBezTo>
                    <a:pt x="55107" y="16733"/>
                    <a:pt x="55117" y="16724"/>
                    <a:pt x="55126" y="16724"/>
                  </a:cubicBezTo>
                  <a:close/>
                  <a:moveTo>
                    <a:pt x="60559" y="16752"/>
                  </a:moveTo>
                  <a:cubicBezTo>
                    <a:pt x="60559" y="16752"/>
                    <a:pt x="60569" y="16762"/>
                    <a:pt x="60578" y="16762"/>
                  </a:cubicBezTo>
                  <a:cubicBezTo>
                    <a:pt x="60569" y="16771"/>
                    <a:pt x="60569" y="16771"/>
                    <a:pt x="60569" y="16771"/>
                  </a:cubicBezTo>
                  <a:cubicBezTo>
                    <a:pt x="60559" y="16771"/>
                    <a:pt x="60559" y="16762"/>
                    <a:pt x="60550" y="16752"/>
                  </a:cubicBezTo>
                  <a:close/>
                  <a:moveTo>
                    <a:pt x="13441" y="16771"/>
                  </a:moveTo>
                  <a:cubicBezTo>
                    <a:pt x="13441" y="16771"/>
                    <a:pt x="13441" y="16771"/>
                    <a:pt x="13450" y="16781"/>
                  </a:cubicBezTo>
                  <a:cubicBezTo>
                    <a:pt x="13441" y="16781"/>
                    <a:pt x="13441" y="16771"/>
                    <a:pt x="13441" y="16771"/>
                  </a:cubicBezTo>
                  <a:close/>
                  <a:moveTo>
                    <a:pt x="15633" y="16764"/>
                  </a:moveTo>
                  <a:cubicBezTo>
                    <a:pt x="15637" y="16764"/>
                    <a:pt x="15642" y="16767"/>
                    <a:pt x="15646" y="16771"/>
                  </a:cubicBezTo>
                  <a:cubicBezTo>
                    <a:pt x="15646" y="16771"/>
                    <a:pt x="15646" y="16771"/>
                    <a:pt x="15646" y="16781"/>
                  </a:cubicBezTo>
                  <a:cubicBezTo>
                    <a:pt x="15646" y="16781"/>
                    <a:pt x="15637" y="16781"/>
                    <a:pt x="15627" y="16771"/>
                  </a:cubicBezTo>
                  <a:cubicBezTo>
                    <a:pt x="15627" y="16767"/>
                    <a:pt x="15630" y="16764"/>
                    <a:pt x="15633" y="16764"/>
                  </a:cubicBezTo>
                  <a:close/>
                  <a:moveTo>
                    <a:pt x="55448" y="16752"/>
                  </a:moveTo>
                  <a:cubicBezTo>
                    <a:pt x="55448" y="16762"/>
                    <a:pt x="55448" y="16762"/>
                    <a:pt x="55448" y="16762"/>
                  </a:cubicBezTo>
                  <a:cubicBezTo>
                    <a:pt x="55448" y="16762"/>
                    <a:pt x="55448" y="16771"/>
                    <a:pt x="55448" y="16771"/>
                  </a:cubicBezTo>
                  <a:lnTo>
                    <a:pt x="55448" y="16781"/>
                  </a:lnTo>
                  <a:cubicBezTo>
                    <a:pt x="55448" y="16771"/>
                    <a:pt x="55448" y="16771"/>
                    <a:pt x="55439" y="16762"/>
                  </a:cubicBezTo>
                  <a:cubicBezTo>
                    <a:pt x="55439" y="16762"/>
                    <a:pt x="55448" y="16762"/>
                    <a:pt x="55448" y="16752"/>
                  </a:cubicBezTo>
                  <a:close/>
                  <a:moveTo>
                    <a:pt x="60058" y="16733"/>
                  </a:moveTo>
                  <a:cubicBezTo>
                    <a:pt x="60067" y="16743"/>
                    <a:pt x="60077" y="16752"/>
                    <a:pt x="60086" y="16762"/>
                  </a:cubicBezTo>
                  <a:cubicBezTo>
                    <a:pt x="60086" y="16762"/>
                    <a:pt x="60086" y="16771"/>
                    <a:pt x="60086" y="16771"/>
                  </a:cubicBezTo>
                  <a:cubicBezTo>
                    <a:pt x="60077" y="16771"/>
                    <a:pt x="60067" y="16781"/>
                    <a:pt x="60058" y="16781"/>
                  </a:cubicBezTo>
                  <a:cubicBezTo>
                    <a:pt x="60048" y="16781"/>
                    <a:pt x="60048" y="16771"/>
                    <a:pt x="60048" y="16762"/>
                  </a:cubicBezTo>
                  <a:cubicBezTo>
                    <a:pt x="60048" y="16752"/>
                    <a:pt x="60058" y="16743"/>
                    <a:pt x="60058" y="16733"/>
                  </a:cubicBezTo>
                  <a:close/>
                  <a:moveTo>
                    <a:pt x="55193" y="16781"/>
                  </a:moveTo>
                  <a:lnTo>
                    <a:pt x="55193" y="16790"/>
                  </a:lnTo>
                  <a:lnTo>
                    <a:pt x="55183" y="16790"/>
                  </a:lnTo>
                  <a:lnTo>
                    <a:pt x="55193" y="16781"/>
                  </a:lnTo>
                  <a:close/>
                  <a:moveTo>
                    <a:pt x="55590" y="16752"/>
                  </a:moveTo>
                  <a:cubicBezTo>
                    <a:pt x="55590" y="16762"/>
                    <a:pt x="55590" y="16771"/>
                    <a:pt x="55590" y="16771"/>
                  </a:cubicBezTo>
                  <a:cubicBezTo>
                    <a:pt x="55581" y="16781"/>
                    <a:pt x="55581" y="16781"/>
                    <a:pt x="55571" y="16790"/>
                  </a:cubicBezTo>
                  <a:cubicBezTo>
                    <a:pt x="55571" y="16771"/>
                    <a:pt x="55581" y="16771"/>
                    <a:pt x="55590" y="16752"/>
                  </a:cubicBezTo>
                  <a:close/>
                  <a:moveTo>
                    <a:pt x="59291" y="16629"/>
                  </a:moveTo>
                  <a:cubicBezTo>
                    <a:pt x="59291" y="16629"/>
                    <a:pt x="59282" y="16639"/>
                    <a:pt x="59282" y="16639"/>
                  </a:cubicBezTo>
                  <a:cubicBezTo>
                    <a:pt x="59272" y="16667"/>
                    <a:pt x="59253" y="16696"/>
                    <a:pt x="59234" y="16715"/>
                  </a:cubicBezTo>
                  <a:cubicBezTo>
                    <a:pt x="59225" y="16724"/>
                    <a:pt x="59225" y="16724"/>
                    <a:pt x="59225" y="16724"/>
                  </a:cubicBezTo>
                  <a:cubicBezTo>
                    <a:pt x="59222" y="16727"/>
                    <a:pt x="59219" y="16728"/>
                    <a:pt x="59217" y="16728"/>
                  </a:cubicBezTo>
                  <a:cubicBezTo>
                    <a:pt x="59211" y="16728"/>
                    <a:pt x="59206" y="16721"/>
                    <a:pt x="59206" y="16715"/>
                  </a:cubicBezTo>
                  <a:cubicBezTo>
                    <a:pt x="59206" y="16715"/>
                    <a:pt x="59206" y="16705"/>
                    <a:pt x="59206" y="16705"/>
                  </a:cubicBezTo>
                  <a:cubicBezTo>
                    <a:pt x="59187" y="16724"/>
                    <a:pt x="59187" y="16752"/>
                    <a:pt x="59177" y="16771"/>
                  </a:cubicBezTo>
                  <a:cubicBezTo>
                    <a:pt x="59159" y="16771"/>
                    <a:pt x="59149" y="16752"/>
                    <a:pt x="59140" y="16733"/>
                  </a:cubicBezTo>
                  <a:cubicBezTo>
                    <a:pt x="59140" y="16743"/>
                    <a:pt x="59130" y="16752"/>
                    <a:pt x="59130" y="16752"/>
                  </a:cubicBezTo>
                  <a:cubicBezTo>
                    <a:pt x="59121" y="16762"/>
                    <a:pt x="59121" y="16771"/>
                    <a:pt x="59130" y="16771"/>
                  </a:cubicBezTo>
                  <a:cubicBezTo>
                    <a:pt x="59140" y="16771"/>
                    <a:pt x="59140" y="16781"/>
                    <a:pt x="59140" y="16781"/>
                  </a:cubicBezTo>
                  <a:cubicBezTo>
                    <a:pt x="59140" y="16790"/>
                    <a:pt x="59130" y="16790"/>
                    <a:pt x="59121" y="16790"/>
                  </a:cubicBezTo>
                  <a:cubicBezTo>
                    <a:pt x="59121" y="16793"/>
                    <a:pt x="59121" y="16794"/>
                    <a:pt x="59120" y="16794"/>
                  </a:cubicBezTo>
                  <a:cubicBezTo>
                    <a:pt x="59120" y="16794"/>
                    <a:pt x="59118" y="16790"/>
                    <a:pt x="59111" y="16790"/>
                  </a:cubicBezTo>
                  <a:cubicBezTo>
                    <a:pt x="59111" y="16790"/>
                    <a:pt x="59111" y="16781"/>
                    <a:pt x="59111" y="16781"/>
                  </a:cubicBezTo>
                  <a:cubicBezTo>
                    <a:pt x="59111" y="16774"/>
                    <a:pt x="59106" y="16767"/>
                    <a:pt x="59097" y="16767"/>
                  </a:cubicBezTo>
                  <a:cubicBezTo>
                    <a:pt x="59093" y="16767"/>
                    <a:pt x="59088" y="16769"/>
                    <a:pt x="59083" y="16771"/>
                  </a:cubicBezTo>
                  <a:cubicBezTo>
                    <a:pt x="59083" y="16776"/>
                    <a:pt x="59080" y="16778"/>
                    <a:pt x="59077" y="16778"/>
                  </a:cubicBezTo>
                  <a:cubicBezTo>
                    <a:pt x="59073" y="16778"/>
                    <a:pt x="59069" y="16776"/>
                    <a:pt x="59064" y="16771"/>
                  </a:cubicBezTo>
                  <a:cubicBezTo>
                    <a:pt x="59054" y="16762"/>
                    <a:pt x="59054" y="16762"/>
                    <a:pt x="59045" y="16752"/>
                  </a:cubicBezTo>
                  <a:cubicBezTo>
                    <a:pt x="59045" y="16752"/>
                    <a:pt x="59054" y="16743"/>
                    <a:pt x="59054" y="16743"/>
                  </a:cubicBezTo>
                  <a:cubicBezTo>
                    <a:pt x="59073" y="16733"/>
                    <a:pt x="59073" y="16733"/>
                    <a:pt x="59073" y="16705"/>
                  </a:cubicBezTo>
                  <a:cubicBezTo>
                    <a:pt x="59073" y="16705"/>
                    <a:pt x="59073" y="16705"/>
                    <a:pt x="59083" y="16696"/>
                  </a:cubicBezTo>
                  <a:cubicBezTo>
                    <a:pt x="59092" y="16696"/>
                    <a:pt x="59102" y="16686"/>
                    <a:pt x="59111" y="16686"/>
                  </a:cubicBezTo>
                  <a:cubicBezTo>
                    <a:pt x="59168" y="16667"/>
                    <a:pt x="59215" y="16648"/>
                    <a:pt x="59272" y="16629"/>
                  </a:cubicBezTo>
                  <a:close/>
                  <a:moveTo>
                    <a:pt x="13753" y="16752"/>
                  </a:moveTo>
                  <a:cubicBezTo>
                    <a:pt x="13782" y="16752"/>
                    <a:pt x="13801" y="16771"/>
                    <a:pt x="13819" y="16781"/>
                  </a:cubicBezTo>
                  <a:cubicBezTo>
                    <a:pt x="13829" y="16790"/>
                    <a:pt x="13819" y="16800"/>
                    <a:pt x="13819" y="16800"/>
                  </a:cubicBezTo>
                  <a:cubicBezTo>
                    <a:pt x="13801" y="16790"/>
                    <a:pt x="13772" y="16790"/>
                    <a:pt x="13753" y="16781"/>
                  </a:cubicBezTo>
                  <a:cubicBezTo>
                    <a:pt x="13753" y="16771"/>
                    <a:pt x="13753" y="16762"/>
                    <a:pt x="13753" y="16752"/>
                  </a:cubicBezTo>
                  <a:close/>
                  <a:moveTo>
                    <a:pt x="54852" y="16781"/>
                  </a:moveTo>
                  <a:lnTo>
                    <a:pt x="54861" y="16790"/>
                  </a:lnTo>
                  <a:lnTo>
                    <a:pt x="54861" y="16800"/>
                  </a:lnTo>
                  <a:lnTo>
                    <a:pt x="54842" y="16790"/>
                  </a:lnTo>
                  <a:lnTo>
                    <a:pt x="54852" y="16781"/>
                  </a:lnTo>
                  <a:close/>
                  <a:moveTo>
                    <a:pt x="60607" y="16771"/>
                  </a:moveTo>
                  <a:cubicBezTo>
                    <a:pt x="60607" y="16781"/>
                    <a:pt x="60597" y="16790"/>
                    <a:pt x="60597" y="16790"/>
                  </a:cubicBezTo>
                  <a:cubicBezTo>
                    <a:pt x="60597" y="16800"/>
                    <a:pt x="60597" y="16800"/>
                    <a:pt x="60588" y="16800"/>
                  </a:cubicBezTo>
                  <a:cubicBezTo>
                    <a:pt x="60588" y="16790"/>
                    <a:pt x="60588" y="16790"/>
                    <a:pt x="60588" y="16790"/>
                  </a:cubicBezTo>
                  <a:cubicBezTo>
                    <a:pt x="60588" y="16781"/>
                    <a:pt x="60597" y="16781"/>
                    <a:pt x="60597" y="16771"/>
                  </a:cubicBezTo>
                  <a:close/>
                  <a:moveTo>
                    <a:pt x="13696" y="16790"/>
                  </a:moveTo>
                  <a:cubicBezTo>
                    <a:pt x="13696" y="16800"/>
                    <a:pt x="13687" y="16800"/>
                    <a:pt x="13687" y="16809"/>
                  </a:cubicBezTo>
                  <a:cubicBezTo>
                    <a:pt x="13687" y="16809"/>
                    <a:pt x="13677" y="16800"/>
                    <a:pt x="13677" y="16800"/>
                  </a:cubicBezTo>
                  <a:cubicBezTo>
                    <a:pt x="13687" y="16800"/>
                    <a:pt x="13687" y="16790"/>
                    <a:pt x="13687" y="16790"/>
                  </a:cubicBezTo>
                  <a:close/>
                  <a:moveTo>
                    <a:pt x="54893" y="16774"/>
                  </a:moveTo>
                  <a:cubicBezTo>
                    <a:pt x="54897" y="16774"/>
                    <a:pt x="54899" y="16776"/>
                    <a:pt x="54899" y="16781"/>
                  </a:cubicBezTo>
                  <a:lnTo>
                    <a:pt x="54918" y="16781"/>
                  </a:lnTo>
                  <a:lnTo>
                    <a:pt x="54899" y="16809"/>
                  </a:lnTo>
                  <a:lnTo>
                    <a:pt x="54899" y="16800"/>
                  </a:lnTo>
                  <a:cubicBezTo>
                    <a:pt x="54890" y="16790"/>
                    <a:pt x="54880" y="16790"/>
                    <a:pt x="54880" y="16781"/>
                  </a:cubicBezTo>
                  <a:cubicBezTo>
                    <a:pt x="54885" y="16776"/>
                    <a:pt x="54890" y="16774"/>
                    <a:pt x="54893" y="16774"/>
                  </a:cubicBezTo>
                  <a:close/>
                  <a:moveTo>
                    <a:pt x="55079" y="16790"/>
                  </a:moveTo>
                  <a:cubicBezTo>
                    <a:pt x="55088" y="16790"/>
                    <a:pt x="55088" y="16800"/>
                    <a:pt x="55088" y="16809"/>
                  </a:cubicBezTo>
                  <a:cubicBezTo>
                    <a:pt x="55079" y="16809"/>
                    <a:pt x="55070" y="16800"/>
                    <a:pt x="55079" y="16790"/>
                  </a:cubicBezTo>
                  <a:close/>
                  <a:moveTo>
                    <a:pt x="15561" y="16790"/>
                  </a:moveTo>
                  <a:cubicBezTo>
                    <a:pt x="15554" y="16804"/>
                    <a:pt x="15542" y="16813"/>
                    <a:pt x="15529" y="16813"/>
                  </a:cubicBezTo>
                  <a:cubicBezTo>
                    <a:pt x="15524" y="16813"/>
                    <a:pt x="15519" y="16812"/>
                    <a:pt x="15514" y="16809"/>
                  </a:cubicBezTo>
                  <a:cubicBezTo>
                    <a:pt x="15523" y="16800"/>
                    <a:pt x="15542" y="16790"/>
                    <a:pt x="15561" y="16790"/>
                  </a:cubicBezTo>
                  <a:close/>
                  <a:moveTo>
                    <a:pt x="14927" y="16800"/>
                  </a:moveTo>
                  <a:cubicBezTo>
                    <a:pt x="14936" y="16809"/>
                    <a:pt x="14936" y="16809"/>
                    <a:pt x="14936" y="16809"/>
                  </a:cubicBezTo>
                  <a:cubicBezTo>
                    <a:pt x="14927" y="16819"/>
                    <a:pt x="14927" y="16819"/>
                    <a:pt x="14927" y="16819"/>
                  </a:cubicBezTo>
                  <a:cubicBezTo>
                    <a:pt x="14917" y="16809"/>
                    <a:pt x="14908" y="16809"/>
                    <a:pt x="14908" y="16800"/>
                  </a:cubicBezTo>
                  <a:close/>
                  <a:moveTo>
                    <a:pt x="55126" y="16809"/>
                  </a:moveTo>
                  <a:cubicBezTo>
                    <a:pt x="55126" y="16819"/>
                    <a:pt x="55117" y="16819"/>
                    <a:pt x="55117" y="16819"/>
                  </a:cubicBezTo>
                  <a:cubicBezTo>
                    <a:pt x="55117" y="16819"/>
                    <a:pt x="55117" y="16819"/>
                    <a:pt x="55107" y="16809"/>
                  </a:cubicBezTo>
                  <a:close/>
                  <a:moveTo>
                    <a:pt x="55213" y="16777"/>
                  </a:moveTo>
                  <a:cubicBezTo>
                    <a:pt x="55215" y="16777"/>
                    <a:pt x="55218" y="16778"/>
                    <a:pt x="55221" y="16781"/>
                  </a:cubicBezTo>
                  <a:cubicBezTo>
                    <a:pt x="55221" y="16781"/>
                    <a:pt x="55221" y="16790"/>
                    <a:pt x="55221" y="16790"/>
                  </a:cubicBezTo>
                  <a:cubicBezTo>
                    <a:pt x="55211" y="16800"/>
                    <a:pt x="55211" y="16809"/>
                    <a:pt x="55202" y="16819"/>
                  </a:cubicBezTo>
                  <a:cubicBezTo>
                    <a:pt x="55202" y="16809"/>
                    <a:pt x="55202" y="16800"/>
                    <a:pt x="55202" y="16790"/>
                  </a:cubicBezTo>
                  <a:cubicBezTo>
                    <a:pt x="55202" y="16784"/>
                    <a:pt x="55207" y="16777"/>
                    <a:pt x="55213" y="16777"/>
                  </a:cubicBezTo>
                  <a:close/>
                  <a:moveTo>
                    <a:pt x="58979" y="16771"/>
                  </a:moveTo>
                  <a:cubicBezTo>
                    <a:pt x="58998" y="16781"/>
                    <a:pt x="59007" y="16800"/>
                    <a:pt x="59007" y="16819"/>
                  </a:cubicBezTo>
                  <a:cubicBezTo>
                    <a:pt x="58998" y="16819"/>
                    <a:pt x="58979" y="16819"/>
                    <a:pt x="58979" y="16809"/>
                  </a:cubicBezTo>
                  <a:cubicBezTo>
                    <a:pt x="58979" y="16790"/>
                    <a:pt x="58979" y="16781"/>
                    <a:pt x="58979" y="16771"/>
                  </a:cubicBezTo>
                  <a:close/>
                  <a:moveTo>
                    <a:pt x="59745" y="16790"/>
                  </a:moveTo>
                  <a:lnTo>
                    <a:pt x="59736" y="16819"/>
                  </a:lnTo>
                  <a:cubicBezTo>
                    <a:pt x="59736" y="16809"/>
                    <a:pt x="59726" y="16800"/>
                    <a:pt x="59726" y="16790"/>
                  </a:cubicBezTo>
                  <a:close/>
                  <a:moveTo>
                    <a:pt x="60115" y="16771"/>
                  </a:moveTo>
                  <a:cubicBezTo>
                    <a:pt x="60133" y="16781"/>
                    <a:pt x="60143" y="16800"/>
                    <a:pt x="60133" y="16809"/>
                  </a:cubicBezTo>
                  <a:cubicBezTo>
                    <a:pt x="60133" y="16819"/>
                    <a:pt x="60124" y="16819"/>
                    <a:pt x="60115" y="16819"/>
                  </a:cubicBezTo>
                  <a:cubicBezTo>
                    <a:pt x="60115" y="16809"/>
                    <a:pt x="60105" y="16809"/>
                    <a:pt x="60115" y="16809"/>
                  </a:cubicBezTo>
                  <a:cubicBezTo>
                    <a:pt x="60115" y="16790"/>
                    <a:pt x="60115" y="16781"/>
                    <a:pt x="60115" y="16771"/>
                  </a:cubicBezTo>
                  <a:close/>
                  <a:moveTo>
                    <a:pt x="15462" y="16774"/>
                  </a:moveTo>
                  <a:cubicBezTo>
                    <a:pt x="15466" y="16774"/>
                    <a:pt x="15471" y="16776"/>
                    <a:pt x="15476" y="16781"/>
                  </a:cubicBezTo>
                  <a:lnTo>
                    <a:pt x="15504" y="16781"/>
                  </a:lnTo>
                  <a:cubicBezTo>
                    <a:pt x="15495" y="16809"/>
                    <a:pt x="15466" y="16819"/>
                    <a:pt x="15447" y="16828"/>
                  </a:cubicBezTo>
                  <a:cubicBezTo>
                    <a:pt x="15438" y="16809"/>
                    <a:pt x="15438" y="16800"/>
                    <a:pt x="15429" y="16790"/>
                  </a:cubicBezTo>
                  <a:cubicBezTo>
                    <a:pt x="15438" y="16790"/>
                    <a:pt x="15438" y="16781"/>
                    <a:pt x="15447" y="16781"/>
                  </a:cubicBezTo>
                  <a:cubicBezTo>
                    <a:pt x="15452" y="16776"/>
                    <a:pt x="15457" y="16774"/>
                    <a:pt x="15462" y="16774"/>
                  </a:cubicBezTo>
                  <a:close/>
                  <a:moveTo>
                    <a:pt x="54653" y="16800"/>
                  </a:moveTo>
                  <a:cubicBezTo>
                    <a:pt x="54663" y="16800"/>
                    <a:pt x="54663" y="16809"/>
                    <a:pt x="54663" y="16819"/>
                  </a:cubicBezTo>
                  <a:lnTo>
                    <a:pt x="54653" y="16828"/>
                  </a:lnTo>
                  <a:lnTo>
                    <a:pt x="54634" y="16828"/>
                  </a:lnTo>
                  <a:cubicBezTo>
                    <a:pt x="54625" y="16828"/>
                    <a:pt x="54625" y="16809"/>
                    <a:pt x="54625" y="16800"/>
                  </a:cubicBezTo>
                  <a:lnTo>
                    <a:pt x="54625" y="16800"/>
                  </a:lnTo>
                  <a:cubicBezTo>
                    <a:pt x="54625" y="16800"/>
                    <a:pt x="54634" y="16809"/>
                    <a:pt x="54634" y="16809"/>
                  </a:cubicBezTo>
                  <a:cubicBezTo>
                    <a:pt x="54634" y="16809"/>
                    <a:pt x="54638" y="16813"/>
                    <a:pt x="54644" y="16813"/>
                  </a:cubicBezTo>
                  <a:cubicBezTo>
                    <a:pt x="54647" y="16813"/>
                    <a:pt x="54650" y="16812"/>
                    <a:pt x="54653" y="16809"/>
                  </a:cubicBezTo>
                  <a:cubicBezTo>
                    <a:pt x="54653" y="16809"/>
                    <a:pt x="54653" y="16809"/>
                    <a:pt x="54653" y="16800"/>
                  </a:cubicBezTo>
                  <a:close/>
                  <a:moveTo>
                    <a:pt x="54871" y="16809"/>
                  </a:moveTo>
                  <a:cubicBezTo>
                    <a:pt x="54861" y="16819"/>
                    <a:pt x="54861" y="16819"/>
                    <a:pt x="54852" y="16828"/>
                  </a:cubicBezTo>
                  <a:lnTo>
                    <a:pt x="54842" y="16828"/>
                  </a:lnTo>
                  <a:cubicBezTo>
                    <a:pt x="54842" y="16819"/>
                    <a:pt x="54852" y="16809"/>
                    <a:pt x="54861" y="16809"/>
                  </a:cubicBezTo>
                  <a:close/>
                  <a:moveTo>
                    <a:pt x="55893" y="16828"/>
                  </a:moveTo>
                  <a:cubicBezTo>
                    <a:pt x="55893" y="16828"/>
                    <a:pt x="55893" y="16828"/>
                    <a:pt x="55893" y="16828"/>
                  </a:cubicBezTo>
                  <a:cubicBezTo>
                    <a:pt x="55893" y="16828"/>
                    <a:pt x="55893" y="16828"/>
                    <a:pt x="55893" y="16828"/>
                  </a:cubicBezTo>
                  <a:close/>
                  <a:moveTo>
                    <a:pt x="59812" y="16743"/>
                  </a:moveTo>
                  <a:cubicBezTo>
                    <a:pt x="59812" y="16752"/>
                    <a:pt x="59812" y="16752"/>
                    <a:pt x="59821" y="16752"/>
                  </a:cubicBezTo>
                  <a:cubicBezTo>
                    <a:pt x="59821" y="16762"/>
                    <a:pt x="59831" y="16771"/>
                    <a:pt x="59840" y="16771"/>
                  </a:cubicBezTo>
                  <a:cubicBezTo>
                    <a:pt x="59840" y="16781"/>
                    <a:pt x="59850" y="16781"/>
                    <a:pt x="59850" y="16790"/>
                  </a:cubicBezTo>
                  <a:cubicBezTo>
                    <a:pt x="59854" y="16795"/>
                    <a:pt x="59857" y="16797"/>
                    <a:pt x="59859" y="16797"/>
                  </a:cubicBezTo>
                  <a:cubicBezTo>
                    <a:pt x="59861" y="16797"/>
                    <a:pt x="59864" y="16795"/>
                    <a:pt x="59868" y="16790"/>
                  </a:cubicBezTo>
                  <a:lnTo>
                    <a:pt x="59878" y="16790"/>
                  </a:lnTo>
                  <a:cubicBezTo>
                    <a:pt x="59878" y="16800"/>
                    <a:pt x="59878" y="16800"/>
                    <a:pt x="59878" y="16800"/>
                  </a:cubicBezTo>
                  <a:cubicBezTo>
                    <a:pt x="59868" y="16809"/>
                    <a:pt x="59868" y="16809"/>
                    <a:pt x="59868" y="16819"/>
                  </a:cubicBezTo>
                  <a:cubicBezTo>
                    <a:pt x="59862" y="16825"/>
                    <a:pt x="59855" y="16832"/>
                    <a:pt x="59848" y="16832"/>
                  </a:cubicBezTo>
                  <a:cubicBezTo>
                    <a:pt x="59846" y="16832"/>
                    <a:pt x="59843" y="16831"/>
                    <a:pt x="59840" y="16828"/>
                  </a:cubicBezTo>
                  <a:cubicBezTo>
                    <a:pt x="59831" y="16828"/>
                    <a:pt x="59821" y="16819"/>
                    <a:pt x="59812" y="16809"/>
                  </a:cubicBezTo>
                  <a:cubicBezTo>
                    <a:pt x="59812" y="16809"/>
                    <a:pt x="59812" y="16800"/>
                    <a:pt x="59802" y="16800"/>
                  </a:cubicBezTo>
                  <a:cubicBezTo>
                    <a:pt x="59793" y="16800"/>
                    <a:pt x="59783" y="16800"/>
                    <a:pt x="59783" y="16790"/>
                  </a:cubicBezTo>
                  <a:cubicBezTo>
                    <a:pt x="59783" y="16781"/>
                    <a:pt x="59783" y="16781"/>
                    <a:pt x="59783" y="16781"/>
                  </a:cubicBezTo>
                  <a:cubicBezTo>
                    <a:pt x="59774" y="16762"/>
                    <a:pt x="59783" y="16743"/>
                    <a:pt x="59812" y="16743"/>
                  </a:cubicBezTo>
                  <a:close/>
                  <a:moveTo>
                    <a:pt x="13574" y="16752"/>
                  </a:moveTo>
                  <a:cubicBezTo>
                    <a:pt x="13590" y="16752"/>
                    <a:pt x="13606" y="16755"/>
                    <a:pt x="13621" y="16762"/>
                  </a:cubicBezTo>
                  <a:cubicBezTo>
                    <a:pt x="13630" y="16771"/>
                    <a:pt x="13630" y="16781"/>
                    <a:pt x="13630" y="16790"/>
                  </a:cubicBezTo>
                  <a:cubicBezTo>
                    <a:pt x="13640" y="16800"/>
                    <a:pt x="13640" y="16809"/>
                    <a:pt x="13630" y="16819"/>
                  </a:cubicBezTo>
                  <a:cubicBezTo>
                    <a:pt x="13630" y="16819"/>
                    <a:pt x="13621" y="16828"/>
                    <a:pt x="13621" y="16838"/>
                  </a:cubicBezTo>
                  <a:cubicBezTo>
                    <a:pt x="13592" y="16828"/>
                    <a:pt x="13564" y="16819"/>
                    <a:pt x="13545" y="16809"/>
                  </a:cubicBezTo>
                  <a:cubicBezTo>
                    <a:pt x="13535" y="16800"/>
                    <a:pt x="13535" y="16800"/>
                    <a:pt x="13526" y="16800"/>
                  </a:cubicBezTo>
                  <a:lnTo>
                    <a:pt x="13517" y="16800"/>
                  </a:lnTo>
                  <a:cubicBezTo>
                    <a:pt x="13517" y="16800"/>
                    <a:pt x="13517" y="16800"/>
                    <a:pt x="13517" y="16790"/>
                  </a:cubicBezTo>
                  <a:cubicBezTo>
                    <a:pt x="13507" y="16790"/>
                    <a:pt x="13498" y="16781"/>
                    <a:pt x="13498" y="16771"/>
                  </a:cubicBezTo>
                  <a:cubicBezTo>
                    <a:pt x="13521" y="16760"/>
                    <a:pt x="13548" y="16752"/>
                    <a:pt x="13574" y="16752"/>
                  </a:cubicBezTo>
                  <a:close/>
                  <a:moveTo>
                    <a:pt x="14577" y="16289"/>
                  </a:moveTo>
                  <a:lnTo>
                    <a:pt x="14548" y="16326"/>
                  </a:lnTo>
                  <a:lnTo>
                    <a:pt x="14567" y="16317"/>
                  </a:lnTo>
                  <a:cubicBezTo>
                    <a:pt x="14577" y="16308"/>
                    <a:pt x="14596" y="16298"/>
                    <a:pt x="14605" y="16298"/>
                  </a:cubicBezTo>
                  <a:lnTo>
                    <a:pt x="14624" y="16298"/>
                  </a:lnTo>
                  <a:cubicBezTo>
                    <a:pt x="14624" y="16308"/>
                    <a:pt x="14624" y="16317"/>
                    <a:pt x="14624" y="16326"/>
                  </a:cubicBezTo>
                  <a:lnTo>
                    <a:pt x="14615" y="16326"/>
                  </a:lnTo>
                  <a:cubicBezTo>
                    <a:pt x="14624" y="16345"/>
                    <a:pt x="14605" y="16355"/>
                    <a:pt x="14596" y="16364"/>
                  </a:cubicBezTo>
                  <a:cubicBezTo>
                    <a:pt x="14605" y="16369"/>
                    <a:pt x="14615" y="16371"/>
                    <a:pt x="14623" y="16371"/>
                  </a:cubicBezTo>
                  <a:cubicBezTo>
                    <a:pt x="14631" y="16371"/>
                    <a:pt x="14638" y="16369"/>
                    <a:pt x="14643" y="16364"/>
                  </a:cubicBezTo>
                  <a:lnTo>
                    <a:pt x="14643" y="16364"/>
                  </a:lnTo>
                  <a:cubicBezTo>
                    <a:pt x="14624" y="16402"/>
                    <a:pt x="14615" y="16440"/>
                    <a:pt x="14605" y="16478"/>
                  </a:cubicBezTo>
                  <a:cubicBezTo>
                    <a:pt x="14605" y="16487"/>
                    <a:pt x="14605" y="16497"/>
                    <a:pt x="14605" y="16506"/>
                  </a:cubicBezTo>
                  <a:cubicBezTo>
                    <a:pt x="14605" y="16516"/>
                    <a:pt x="14605" y="16525"/>
                    <a:pt x="14615" y="16525"/>
                  </a:cubicBezTo>
                  <a:cubicBezTo>
                    <a:pt x="14615" y="16535"/>
                    <a:pt x="14615" y="16544"/>
                    <a:pt x="14615" y="16554"/>
                  </a:cubicBezTo>
                  <a:cubicBezTo>
                    <a:pt x="14612" y="16556"/>
                    <a:pt x="14609" y="16558"/>
                    <a:pt x="14606" y="16558"/>
                  </a:cubicBezTo>
                  <a:cubicBezTo>
                    <a:pt x="14600" y="16558"/>
                    <a:pt x="14596" y="16551"/>
                    <a:pt x="14596" y="16544"/>
                  </a:cubicBezTo>
                  <a:cubicBezTo>
                    <a:pt x="14596" y="16535"/>
                    <a:pt x="14586" y="16525"/>
                    <a:pt x="14586" y="16525"/>
                  </a:cubicBezTo>
                  <a:cubicBezTo>
                    <a:pt x="14577" y="16525"/>
                    <a:pt x="14577" y="16535"/>
                    <a:pt x="14567" y="16535"/>
                  </a:cubicBezTo>
                  <a:cubicBezTo>
                    <a:pt x="14567" y="16544"/>
                    <a:pt x="14558" y="16554"/>
                    <a:pt x="14548" y="16573"/>
                  </a:cubicBezTo>
                  <a:cubicBezTo>
                    <a:pt x="14548" y="16573"/>
                    <a:pt x="14548" y="16582"/>
                    <a:pt x="14548" y="16591"/>
                  </a:cubicBezTo>
                  <a:cubicBezTo>
                    <a:pt x="14539" y="16591"/>
                    <a:pt x="14529" y="16582"/>
                    <a:pt x="14529" y="16573"/>
                  </a:cubicBezTo>
                  <a:cubicBezTo>
                    <a:pt x="14529" y="16554"/>
                    <a:pt x="14529" y="16535"/>
                    <a:pt x="14539" y="16525"/>
                  </a:cubicBezTo>
                  <a:cubicBezTo>
                    <a:pt x="14539" y="16516"/>
                    <a:pt x="14539" y="16506"/>
                    <a:pt x="14539" y="16506"/>
                  </a:cubicBezTo>
                  <a:lnTo>
                    <a:pt x="14529" y="16506"/>
                  </a:lnTo>
                  <a:cubicBezTo>
                    <a:pt x="14529" y="16506"/>
                    <a:pt x="14520" y="16516"/>
                    <a:pt x="14520" y="16516"/>
                  </a:cubicBezTo>
                  <a:cubicBezTo>
                    <a:pt x="14520" y="16522"/>
                    <a:pt x="14515" y="16529"/>
                    <a:pt x="14509" y="16529"/>
                  </a:cubicBezTo>
                  <a:cubicBezTo>
                    <a:pt x="14506" y="16529"/>
                    <a:pt x="14504" y="16528"/>
                    <a:pt x="14501" y="16525"/>
                  </a:cubicBezTo>
                  <a:cubicBezTo>
                    <a:pt x="14501" y="16522"/>
                    <a:pt x="14499" y="16521"/>
                    <a:pt x="14497" y="16521"/>
                  </a:cubicBezTo>
                  <a:cubicBezTo>
                    <a:pt x="14491" y="16521"/>
                    <a:pt x="14479" y="16528"/>
                    <a:pt x="14473" y="16535"/>
                  </a:cubicBezTo>
                  <a:cubicBezTo>
                    <a:pt x="14473" y="16541"/>
                    <a:pt x="14473" y="16548"/>
                    <a:pt x="14466" y="16548"/>
                  </a:cubicBezTo>
                  <a:cubicBezTo>
                    <a:pt x="14463" y="16548"/>
                    <a:pt x="14459" y="16547"/>
                    <a:pt x="14454" y="16544"/>
                  </a:cubicBezTo>
                  <a:cubicBezTo>
                    <a:pt x="14454" y="16544"/>
                    <a:pt x="14454" y="16554"/>
                    <a:pt x="14454" y="16554"/>
                  </a:cubicBezTo>
                  <a:cubicBezTo>
                    <a:pt x="14444" y="16563"/>
                    <a:pt x="14444" y="16563"/>
                    <a:pt x="14444" y="16573"/>
                  </a:cubicBezTo>
                  <a:cubicBezTo>
                    <a:pt x="14444" y="16579"/>
                    <a:pt x="14439" y="16586"/>
                    <a:pt x="14430" y="16586"/>
                  </a:cubicBezTo>
                  <a:cubicBezTo>
                    <a:pt x="14426" y="16586"/>
                    <a:pt x="14421" y="16585"/>
                    <a:pt x="14416" y="16582"/>
                  </a:cubicBezTo>
                  <a:cubicBezTo>
                    <a:pt x="14416" y="16573"/>
                    <a:pt x="14416" y="16573"/>
                    <a:pt x="14416" y="16573"/>
                  </a:cubicBezTo>
                  <a:cubicBezTo>
                    <a:pt x="14406" y="16582"/>
                    <a:pt x="14406" y="16591"/>
                    <a:pt x="14397" y="16601"/>
                  </a:cubicBezTo>
                  <a:cubicBezTo>
                    <a:pt x="14397" y="16610"/>
                    <a:pt x="14387" y="16610"/>
                    <a:pt x="14387" y="16620"/>
                  </a:cubicBezTo>
                  <a:cubicBezTo>
                    <a:pt x="14378" y="16620"/>
                    <a:pt x="14378" y="16629"/>
                    <a:pt x="14378" y="16639"/>
                  </a:cubicBezTo>
                  <a:cubicBezTo>
                    <a:pt x="14368" y="16658"/>
                    <a:pt x="14368" y="16686"/>
                    <a:pt x="14359" y="16705"/>
                  </a:cubicBezTo>
                  <a:cubicBezTo>
                    <a:pt x="14359" y="16705"/>
                    <a:pt x="14359" y="16715"/>
                    <a:pt x="14359" y="16715"/>
                  </a:cubicBezTo>
                  <a:cubicBezTo>
                    <a:pt x="14368" y="16724"/>
                    <a:pt x="14359" y="16733"/>
                    <a:pt x="14349" y="16743"/>
                  </a:cubicBezTo>
                  <a:cubicBezTo>
                    <a:pt x="14349" y="16752"/>
                    <a:pt x="14349" y="16762"/>
                    <a:pt x="14349" y="16762"/>
                  </a:cubicBezTo>
                  <a:cubicBezTo>
                    <a:pt x="14349" y="16771"/>
                    <a:pt x="14349" y="16781"/>
                    <a:pt x="14331" y="16790"/>
                  </a:cubicBezTo>
                  <a:cubicBezTo>
                    <a:pt x="14331" y="16800"/>
                    <a:pt x="14331" y="16809"/>
                    <a:pt x="14331" y="16819"/>
                  </a:cubicBezTo>
                  <a:cubicBezTo>
                    <a:pt x="14331" y="16828"/>
                    <a:pt x="14331" y="16828"/>
                    <a:pt x="14321" y="16838"/>
                  </a:cubicBezTo>
                  <a:cubicBezTo>
                    <a:pt x="14321" y="16819"/>
                    <a:pt x="14321" y="16809"/>
                    <a:pt x="14321" y="16800"/>
                  </a:cubicBezTo>
                  <a:cubicBezTo>
                    <a:pt x="14312" y="16781"/>
                    <a:pt x="14302" y="16771"/>
                    <a:pt x="14293" y="16771"/>
                  </a:cubicBezTo>
                  <a:lnTo>
                    <a:pt x="14302" y="16762"/>
                  </a:lnTo>
                  <a:cubicBezTo>
                    <a:pt x="14293" y="16743"/>
                    <a:pt x="14283" y="16733"/>
                    <a:pt x="14264" y="16715"/>
                  </a:cubicBezTo>
                  <a:cubicBezTo>
                    <a:pt x="14264" y="16715"/>
                    <a:pt x="14255" y="16705"/>
                    <a:pt x="14245" y="16705"/>
                  </a:cubicBezTo>
                  <a:cubicBezTo>
                    <a:pt x="14236" y="16696"/>
                    <a:pt x="14226" y="16696"/>
                    <a:pt x="14236" y="16686"/>
                  </a:cubicBezTo>
                  <a:cubicBezTo>
                    <a:pt x="14236" y="16677"/>
                    <a:pt x="14236" y="16677"/>
                    <a:pt x="14255" y="16677"/>
                  </a:cubicBezTo>
                  <a:cubicBezTo>
                    <a:pt x="14255" y="16667"/>
                    <a:pt x="14255" y="16658"/>
                    <a:pt x="14245" y="16658"/>
                  </a:cubicBezTo>
                  <a:cubicBezTo>
                    <a:pt x="14245" y="16648"/>
                    <a:pt x="14245" y="16639"/>
                    <a:pt x="14255" y="16629"/>
                  </a:cubicBezTo>
                  <a:cubicBezTo>
                    <a:pt x="14255" y="16629"/>
                    <a:pt x="14264" y="16629"/>
                    <a:pt x="14264" y="16620"/>
                  </a:cubicBezTo>
                  <a:cubicBezTo>
                    <a:pt x="14274" y="16610"/>
                    <a:pt x="14283" y="16610"/>
                    <a:pt x="14293" y="16601"/>
                  </a:cubicBezTo>
                  <a:lnTo>
                    <a:pt x="14302" y="16610"/>
                  </a:lnTo>
                  <a:cubicBezTo>
                    <a:pt x="14321" y="16591"/>
                    <a:pt x="14321" y="16573"/>
                    <a:pt x="14312" y="16544"/>
                  </a:cubicBezTo>
                  <a:lnTo>
                    <a:pt x="14312" y="16544"/>
                  </a:lnTo>
                  <a:cubicBezTo>
                    <a:pt x="14312" y="16554"/>
                    <a:pt x="14312" y="16563"/>
                    <a:pt x="14302" y="16563"/>
                  </a:cubicBezTo>
                  <a:cubicBezTo>
                    <a:pt x="14302" y="16573"/>
                    <a:pt x="14302" y="16573"/>
                    <a:pt x="14293" y="16582"/>
                  </a:cubicBezTo>
                  <a:cubicBezTo>
                    <a:pt x="14293" y="16573"/>
                    <a:pt x="14283" y="16573"/>
                    <a:pt x="14283" y="16563"/>
                  </a:cubicBezTo>
                  <a:cubicBezTo>
                    <a:pt x="14283" y="16554"/>
                    <a:pt x="14283" y="16535"/>
                    <a:pt x="14283" y="16525"/>
                  </a:cubicBezTo>
                  <a:lnTo>
                    <a:pt x="14255" y="16516"/>
                  </a:lnTo>
                  <a:cubicBezTo>
                    <a:pt x="14264" y="16516"/>
                    <a:pt x="14274" y="16506"/>
                    <a:pt x="14283" y="16506"/>
                  </a:cubicBezTo>
                  <a:lnTo>
                    <a:pt x="14302" y="16535"/>
                  </a:lnTo>
                  <a:cubicBezTo>
                    <a:pt x="14312" y="16525"/>
                    <a:pt x="14312" y="16506"/>
                    <a:pt x="14321" y="16497"/>
                  </a:cubicBezTo>
                  <a:cubicBezTo>
                    <a:pt x="14321" y="16487"/>
                    <a:pt x="14312" y="16487"/>
                    <a:pt x="14312" y="16478"/>
                  </a:cubicBezTo>
                  <a:cubicBezTo>
                    <a:pt x="14302" y="16478"/>
                    <a:pt x="14302" y="16468"/>
                    <a:pt x="14302" y="16459"/>
                  </a:cubicBezTo>
                  <a:cubicBezTo>
                    <a:pt x="14312" y="16449"/>
                    <a:pt x="14312" y="16440"/>
                    <a:pt x="14312" y="16431"/>
                  </a:cubicBezTo>
                  <a:cubicBezTo>
                    <a:pt x="14312" y="16431"/>
                    <a:pt x="14302" y="16421"/>
                    <a:pt x="14302" y="16421"/>
                  </a:cubicBezTo>
                  <a:cubicBezTo>
                    <a:pt x="14299" y="16418"/>
                    <a:pt x="14296" y="16417"/>
                    <a:pt x="14293" y="16417"/>
                  </a:cubicBezTo>
                  <a:cubicBezTo>
                    <a:pt x="14287" y="16417"/>
                    <a:pt x="14283" y="16421"/>
                    <a:pt x="14283" y="16421"/>
                  </a:cubicBezTo>
                  <a:cubicBezTo>
                    <a:pt x="14274" y="16431"/>
                    <a:pt x="14274" y="16431"/>
                    <a:pt x="14264" y="16440"/>
                  </a:cubicBezTo>
                  <a:cubicBezTo>
                    <a:pt x="14264" y="16421"/>
                    <a:pt x="14274" y="16402"/>
                    <a:pt x="14293" y="16402"/>
                  </a:cubicBezTo>
                  <a:cubicBezTo>
                    <a:pt x="14293" y="16393"/>
                    <a:pt x="14302" y="16393"/>
                    <a:pt x="14312" y="16393"/>
                  </a:cubicBezTo>
                  <a:cubicBezTo>
                    <a:pt x="14321" y="16388"/>
                    <a:pt x="14328" y="16386"/>
                    <a:pt x="14335" y="16386"/>
                  </a:cubicBezTo>
                  <a:cubicBezTo>
                    <a:pt x="14342" y="16386"/>
                    <a:pt x="14349" y="16388"/>
                    <a:pt x="14359" y="16393"/>
                  </a:cubicBezTo>
                  <a:cubicBezTo>
                    <a:pt x="14363" y="16397"/>
                    <a:pt x="14365" y="16399"/>
                    <a:pt x="14367" y="16399"/>
                  </a:cubicBezTo>
                  <a:cubicBezTo>
                    <a:pt x="14370" y="16399"/>
                    <a:pt x="14372" y="16394"/>
                    <a:pt x="14378" y="16383"/>
                  </a:cubicBezTo>
                  <a:cubicBezTo>
                    <a:pt x="14387" y="16364"/>
                    <a:pt x="14397" y="16355"/>
                    <a:pt x="14416" y="16345"/>
                  </a:cubicBezTo>
                  <a:cubicBezTo>
                    <a:pt x="14425" y="16345"/>
                    <a:pt x="14425" y="16336"/>
                    <a:pt x="14425" y="16336"/>
                  </a:cubicBezTo>
                  <a:cubicBezTo>
                    <a:pt x="14416" y="16317"/>
                    <a:pt x="14416" y="16317"/>
                    <a:pt x="14435" y="16308"/>
                  </a:cubicBezTo>
                  <a:cubicBezTo>
                    <a:pt x="14444" y="16308"/>
                    <a:pt x="14454" y="16298"/>
                    <a:pt x="14463" y="16298"/>
                  </a:cubicBezTo>
                  <a:cubicBezTo>
                    <a:pt x="14482" y="16298"/>
                    <a:pt x="14501" y="16298"/>
                    <a:pt x="14520" y="16289"/>
                  </a:cubicBezTo>
                  <a:close/>
                  <a:moveTo>
                    <a:pt x="15012" y="16819"/>
                  </a:moveTo>
                  <a:lnTo>
                    <a:pt x="15031" y="16838"/>
                  </a:lnTo>
                  <a:lnTo>
                    <a:pt x="14984" y="16838"/>
                  </a:lnTo>
                  <a:lnTo>
                    <a:pt x="15012" y="16819"/>
                  </a:lnTo>
                  <a:close/>
                  <a:moveTo>
                    <a:pt x="60014" y="16815"/>
                  </a:moveTo>
                  <a:cubicBezTo>
                    <a:pt x="60024" y="16815"/>
                    <a:pt x="60029" y="16824"/>
                    <a:pt x="60029" y="16838"/>
                  </a:cubicBezTo>
                  <a:cubicBezTo>
                    <a:pt x="60010" y="16838"/>
                    <a:pt x="60020" y="16819"/>
                    <a:pt x="60001" y="16819"/>
                  </a:cubicBezTo>
                  <a:cubicBezTo>
                    <a:pt x="60006" y="16816"/>
                    <a:pt x="60010" y="16815"/>
                    <a:pt x="60014" y="16815"/>
                  </a:cubicBezTo>
                  <a:close/>
                  <a:moveTo>
                    <a:pt x="55174" y="16819"/>
                  </a:moveTo>
                  <a:cubicBezTo>
                    <a:pt x="55183" y="16828"/>
                    <a:pt x="55174" y="16847"/>
                    <a:pt x="55164" y="16847"/>
                  </a:cubicBezTo>
                  <a:cubicBezTo>
                    <a:pt x="55164" y="16838"/>
                    <a:pt x="55164" y="16828"/>
                    <a:pt x="55174" y="16819"/>
                  </a:cubicBezTo>
                  <a:close/>
                  <a:moveTo>
                    <a:pt x="55789" y="16809"/>
                  </a:moveTo>
                  <a:cubicBezTo>
                    <a:pt x="55789" y="16809"/>
                    <a:pt x="55798" y="16819"/>
                    <a:pt x="55798" y="16819"/>
                  </a:cubicBezTo>
                  <a:cubicBezTo>
                    <a:pt x="55798" y="16819"/>
                    <a:pt x="55798" y="16828"/>
                    <a:pt x="55798" y="16828"/>
                  </a:cubicBezTo>
                  <a:cubicBezTo>
                    <a:pt x="55798" y="16838"/>
                    <a:pt x="55798" y="16838"/>
                    <a:pt x="55798" y="16838"/>
                  </a:cubicBezTo>
                  <a:cubicBezTo>
                    <a:pt x="55789" y="16847"/>
                    <a:pt x="55789" y="16847"/>
                    <a:pt x="55789" y="16847"/>
                  </a:cubicBezTo>
                  <a:lnTo>
                    <a:pt x="55770" y="16828"/>
                  </a:lnTo>
                  <a:cubicBezTo>
                    <a:pt x="55779" y="16828"/>
                    <a:pt x="55779" y="16819"/>
                    <a:pt x="55789" y="16809"/>
                  </a:cubicBezTo>
                  <a:close/>
                  <a:moveTo>
                    <a:pt x="55817" y="16847"/>
                  </a:moveTo>
                  <a:cubicBezTo>
                    <a:pt x="55817" y="16847"/>
                    <a:pt x="55817" y="16847"/>
                    <a:pt x="55817" y="16847"/>
                  </a:cubicBezTo>
                  <a:cubicBezTo>
                    <a:pt x="55817" y="16847"/>
                    <a:pt x="55817" y="16847"/>
                    <a:pt x="55817" y="16847"/>
                  </a:cubicBezTo>
                  <a:close/>
                  <a:moveTo>
                    <a:pt x="55817" y="16847"/>
                  </a:moveTo>
                  <a:cubicBezTo>
                    <a:pt x="55817" y="16847"/>
                    <a:pt x="55817" y="16847"/>
                    <a:pt x="55817" y="16847"/>
                  </a:cubicBezTo>
                  <a:cubicBezTo>
                    <a:pt x="55817" y="16847"/>
                    <a:pt x="55817" y="16847"/>
                    <a:pt x="55817" y="16847"/>
                  </a:cubicBezTo>
                  <a:close/>
                  <a:moveTo>
                    <a:pt x="55817" y="16847"/>
                  </a:moveTo>
                  <a:cubicBezTo>
                    <a:pt x="55817" y="16847"/>
                    <a:pt x="55817" y="16847"/>
                    <a:pt x="55817" y="16847"/>
                  </a:cubicBezTo>
                  <a:cubicBezTo>
                    <a:pt x="55817" y="16847"/>
                    <a:pt x="55817" y="16847"/>
                    <a:pt x="55817" y="16847"/>
                  </a:cubicBezTo>
                  <a:close/>
                  <a:moveTo>
                    <a:pt x="15817" y="16828"/>
                  </a:moveTo>
                  <a:lnTo>
                    <a:pt x="15817" y="16828"/>
                  </a:lnTo>
                  <a:cubicBezTo>
                    <a:pt x="15836" y="16838"/>
                    <a:pt x="15836" y="16847"/>
                    <a:pt x="15826" y="16856"/>
                  </a:cubicBezTo>
                  <a:lnTo>
                    <a:pt x="15817" y="16828"/>
                  </a:lnTo>
                  <a:close/>
                  <a:moveTo>
                    <a:pt x="55959" y="16838"/>
                  </a:moveTo>
                  <a:cubicBezTo>
                    <a:pt x="55969" y="16838"/>
                    <a:pt x="55969" y="16838"/>
                    <a:pt x="55969" y="16847"/>
                  </a:cubicBezTo>
                  <a:cubicBezTo>
                    <a:pt x="55969" y="16847"/>
                    <a:pt x="55969" y="16847"/>
                    <a:pt x="55969" y="16856"/>
                  </a:cubicBezTo>
                  <a:lnTo>
                    <a:pt x="55959" y="16856"/>
                  </a:lnTo>
                  <a:lnTo>
                    <a:pt x="55959" y="16838"/>
                  </a:lnTo>
                  <a:close/>
                  <a:moveTo>
                    <a:pt x="59982" y="16847"/>
                  </a:moveTo>
                  <a:lnTo>
                    <a:pt x="59954" y="16856"/>
                  </a:lnTo>
                  <a:cubicBezTo>
                    <a:pt x="59963" y="16847"/>
                    <a:pt x="59973" y="16847"/>
                    <a:pt x="59982" y="16847"/>
                  </a:cubicBezTo>
                  <a:close/>
                  <a:moveTo>
                    <a:pt x="55713" y="16856"/>
                  </a:moveTo>
                  <a:cubicBezTo>
                    <a:pt x="55708" y="16861"/>
                    <a:pt x="55706" y="16864"/>
                    <a:pt x="55703" y="16864"/>
                  </a:cubicBezTo>
                  <a:cubicBezTo>
                    <a:pt x="55699" y="16864"/>
                    <a:pt x="55694" y="16861"/>
                    <a:pt x="55685" y="16856"/>
                  </a:cubicBezTo>
                  <a:close/>
                  <a:moveTo>
                    <a:pt x="54530" y="16847"/>
                  </a:moveTo>
                  <a:lnTo>
                    <a:pt x="54549" y="16866"/>
                  </a:lnTo>
                  <a:cubicBezTo>
                    <a:pt x="54530" y="16866"/>
                    <a:pt x="54530" y="16866"/>
                    <a:pt x="54530" y="16847"/>
                  </a:cubicBezTo>
                  <a:close/>
                  <a:moveTo>
                    <a:pt x="55647" y="16856"/>
                  </a:moveTo>
                  <a:cubicBezTo>
                    <a:pt x="55647" y="16856"/>
                    <a:pt x="55647" y="16856"/>
                    <a:pt x="55647" y="16866"/>
                  </a:cubicBezTo>
                  <a:lnTo>
                    <a:pt x="55628" y="16866"/>
                  </a:lnTo>
                  <a:cubicBezTo>
                    <a:pt x="55637" y="16866"/>
                    <a:pt x="55637" y="16856"/>
                    <a:pt x="55647" y="16856"/>
                  </a:cubicBezTo>
                  <a:close/>
                  <a:moveTo>
                    <a:pt x="60294" y="16705"/>
                  </a:moveTo>
                  <a:cubicBezTo>
                    <a:pt x="60304" y="16705"/>
                    <a:pt x="60313" y="16715"/>
                    <a:pt x="60332" y="16724"/>
                  </a:cubicBezTo>
                  <a:lnTo>
                    <a:pt x="60257" y="16743"/>
                  </a:lnTo>
                  <a:cubicBezTo>
                    <a:pt x="60257" y="16762"/>
                    <a:pt x="60257" y="16771"/>
                    <a:pt x="60257" y="16781"/>
                  </a:cubicBezTo>
                  <a:cubicBezTo>
                    <a:pt x="60257" y="16790"/>
                    <a:pt x="60247" y="16800"/>
                    <a:pt x="60238" y="16809"/>
                  </a:cubicBezTo>
                  <a:cubicBezTo>
                    <a:pt x="60257" y="16828"/>
                    <a:pt x="60257" y="16828"/>
                    <a:pt x="60247" y="16847"/>
                  </a:cubicBezTo>
                  <a:cubicBezTo>
                    <a:pt x="60238" y="16847"/>
                    <a:pt x="60238" y="16856"/>
                    <a:pt x="60228" y="16866"/>
                  </a:cubicBezTo>
                  <a:lnTo>
                    <a:pt x="60219" y="16866"/>
                  </a:lnTo>
                  <a:cubicBezTo>
                    <a:pt x="60209" y="16828"/>
                    <a:pt x="60200" y="16800"/>
                    <a:pt x="60190" y="16762"/>
                  </a:cubicBezTo>
                  <a:cubicBezTo>
                    <a:pt x="60190" y="16762"/>
                    <a:pt x="60190" y="16752"/>
                    <a:pt x="60200" y="16752"/>
                  </a:cubicBezTo>
                  <a:cubicBezTo>
                    <a:pt x="60200" y="16743"/>
                    <a:pt x="60200" y="16743"/>
                    <a:pt x="60200" y="16733"/>
                  </a:cubicBezTo>
                  <a:cubicBezTo>
                    <a:pt x="60204" y="16724"/>
                    <a:pt x="60207" y="16719"/>
                    <a:pt x="60210" y="16719"/>
                  </a:cubicBezTo>
                  <a:cubicBezTo>
                    <a:pt x="60214" y="16719"/>
                    <a:pt x="60219" y="16724"/>
                    <a:pt x="60228" y="16733"/>
                  </a:cubicBezTo>
                  <a:cubicBezTo>
                    <a:pt x="60238" y="16724"/>
                    <a:pt x="60257" y="16705"/>
                    <a:pt x="60275" y="16705"/>
                  </a:cubicBezTo>
                  <a:close/>
                  <a:moveTo>
                    <a:pt x="55751" y="16828"/>
                  </a:moveTo>
                  <a:cubicBezTo>
                    <a:pt x="55751" y="16838"/>
                    <a:pt x="55751" y="16838"/>
                    <a:pt x="55751" y="16838"/>
                  </a:cubicBezTo>
                  <a:cubicBezTo>
                    <a:pt x="55751" y="16847"/>
                    <a:pt x="55742" y="16847"/>
                    <a:pt x="55742" y="16856"/>
                  </a:cubicBezTo>
                  <a:cubicBezTo>
                    <a:pt x="55742" y="16856"/>
                    <a:pt x="55742" y="16866"/>
                    <a:pt x="55742" y="16866"/>
                  </a:cubicBezTo>
                  <a:cubicBezTo>
                    <a:pt x="55735" y="16866"/>
                    <a:pt x="55733" y="16870"/>
                    <a:pt x="55732" y="16870"/>
                  </a:cubicBezTo>
                  <a:cubicBezTo>
                    <a:pt x="55732" y="16870"/>
                    <a:pt x="55732" y="16869"/>
                    <a:pt x="55732" y="16866"/>
                  </a:cubicBezTo>
                  <a:cubicBezTo>
                    <a:pt x="55732" y="16856"/>
                    <a:pt x="55732" y="16847"/>
                    <a:pt x="55723" y="16847"/>
                  </a:cubicBezTo>
                  <a:cubicBezTo>
                    <a:pt x="55723" y="16847"/>
                    <a:pt x="55723" y="16847"/>
                    <a:pt x="55723" y="16838"/>
                  </a:cubicBezTo>
                  <a:cubicBezTo>
                    <a:pt x="55732" y="16838"/>
                    <a:pt x="55742" y="16828"/>
                    <a:pt x="55742" y="16828"/>
                  </a:cubicBezTo>
                  <a:close/>
                  <a:moveTo>
                    <a:pt x="54899" y="16866"/>
                  </a:moveTo>
                  <a:cubicBezTo>
                    <a:pt x="54899" y="16866"/>
                    <a:pt x="54899" y="16875"/>
                    <a:pt x="54899" y="16875"/>
                  </a:cubicBezTo>
                  <a:lnTo>
                    <a:pt x="54880" y="16866"/>
                  </a:lnTo>
                  <a:close/>
                  <a:moveTo>
                    <a:pt x="60039" y="16856"/>
                  </a:moveTo>
                  <a:lnTo>
                    <a:pt x="60029" y="16875"/>
                  </a:lnTo>
                  <a:cubicBezTo>
                    <a:pt x="60029" y="16856"/>
                    <a:pt x="60029" y="16856"/>
                    <a:pt x="60039" y="16856"/>
                  </a:cubicBezTo>
                  <a:close/>
                  <a:moveTo>
                    <a:pt x="14359" y="16847"/>
                  </a:moveTo>
                  <a:lnTo>
                    <a:pt x="14368" y="16885"/>
                  </a:lnTo>
                  <a:cubicBezTo>
                    <a:pt x="14349" y="16875"/>
                    <a:pt x="14349" y="16866"/>
                    <a:pt x="14359" y="16847"/>
                  </a:cubicBezTo>
                  <a:close/>
                  <a:moveTo>
                    <a:pt x="55619" y="16856"/>
                  </a:moveTo>
                  <a:lnTo>
                    <a:pt x="55619" y="16866"/>
                  </a:lnTo>
                  <a:cubicBezTo>
                    <a:pt x="55619" y="16866"/>
                    <a:pt x="55619" y="16875"/>
                    <a:pt x="55609" y="16875"/>
                  </a:cubicBezTo>
                  <a:cubicBezTo>
                    <a:pt x="55609" y="16885"/>
                    <a:pt x="55609" y="16885"/>
                    <a:pt x="55609" y="16885"/>
                  </a:cubicBezTo>
                  <a:cubicBezTo>
                    <a:pt x="55609" y="16885"/>
                    <a:pt x="55600" y="16875"/>
                    <a:pt x="55600" y="16875"/>
                  </a:cubicBezTo>
                  <a:cubicBezTo>
                    <a:pt x="55609" y="16875"/>
                    <a:pt x="55609" y="16866"/>
                    <a:pt x="55609" y="16866"/>
                  </a:cubicBezTo>
                  <a:cubicBezTo>
                    <a:pt x="55609" y="16866"/>
                    <a:pt x="55619" y="16866"/>
                    <a:pt x="55619" y="16856"/>
                  </a:cubicBezTo>
                  <a:close/>
                  <a:moveTo>
                    <a:pt x="60115" y="16838"/>
                  </a:moveTo>
                  <a:cubicBezTo>
                    <a:pt x="60133" y="16838"/>
                    <a:pt x="60152" y="16847"/>
                    <a:pt x="60162" y="16885"/>
                  </a:cubicBezTo>
                  <a:cubicBezTo>
                    <a:pt x="60143" y="16875"/>
                    <a:pt x="60133" y="16856"/>
                    <a:pt x="60115" y="16838"/>
                  </a:cubicBezTo>
                  <a:close/>
                  <a:moveTo>
                    <a:pt x="59111" y="16875"/>
                  </a:moveTo>
                  <a:lnTo>
                    <a:pt x="59130" y="16885"/>
                  </a:lnTo>
                  <a:cubicBezTo>
                    <a:pt x="59127" y="16888"/>
                    <a:pt x="59125" y="16889"/>
                    <a:pt x="59122" y="16889"/>
                  </a:cubicBezTo>
                  <a:cubicBezTo>
                    <a:pt x="59116" y="16889"/>
                    <a:pt x="59111" y="16882"/>
                    <a:pt x="59111" y="16875"/>
                  </a:cubicBezTo>
                  <a:close/>
                  <a:moveTo>
                    <a:pt x="55136" y="16856"/>
                  </a:moveTo>
                  <a:cubicBezTo>
                    <a:pt x="55145" y="16856"/>
                    <a:pt x="55145" y="16856"/>
                    <a:pt x="55145" y="16866"/>
                  </a:cubicBezTo>
                  <a:cubicBezTo>
                    <a:pt x="55155" y="16866"/>
                    <a:pt x="55164" y="16875"/>
                    <a:pt x="55164" y="16885"/>
                  </a:cubicBezTo>
                  <a:cubicBezTo>
                    <a:pt x="55164" y="16885"/>
                    <a:pt x="55164" y="16894"/>
                    <a:pt x="55164" y="16894"/>
                  </a:cubicBezTo>
                  <a:cubicBezTo>
                    <a:pt x="55155" y="16894"/>
                    <a:pt x="55155" y="16894"/>
                    <a:pt x="55155" y="16885"/>
                  </a:cubicBezTo>
                  <a:cubicBezTo>
                    <a:pt x="55155" y="16885"/>
                    <a:pt x="55155" y="16875"/>
                    <a:pt x="55145" y="16875"/>
                  </a:cubicBezTo>
                  <a:cubicBezTo>
                    <a:pt x="55136" y="16875"/>
                    <a:pt x="55136" y="16875"/>
                    <a:pt x="55136" y="16866"/>
                  </a:cubicBezTo>
                  <a:cubicBezTo>
                    <a:pt x="55136" y="16866"/>
                    <a:pt x="55136" y="16856"/>
                    <a:pt x="55136" y="16856"/>
                  </a:cubicBezTo>
                  <a:close/>
                  <a:moveTo>
                    <a:pt x="55230" y="16800"/>
                  </a:moveTo>
                  <a:cubicBezTo>
                    <a:pt x="55240" y="16800"/>
                    <a:pt x="55240" y="16800"/>
                    <a:pt x="55249" y="16809"/>
                  </a:cubicBezTo>
                  <a:cubicBezTo>
                    <a:pt x="55249" y="16819"/>
                    <a:pt x="55249" y="16828"/>
                    <a:pt x="55240" y="16838"/>
                  </a:cubicBezTo>
                  <a:cubicBezTo>
                    <a:pt x="55240" y="16847"/>
                    <a:pt x="55240" y="16847"/>
                    <a:pt x="55240" y="16856"/>
                  </a:cubicBezTo>
                  <a:cubicBezTo>
                    <a:pt x="55240" y="16856"/>
                    <a:pt x="55240" y="16856"/>
                    <a:pt x="55230" y="16866"/>
                  </a:cubicBezTo>
                  <a:cubicBezTo>
                    <a:pt x="55230" y="16856"/>
                    <a:pt x="55230" y="16856"/>
                    <a:pt x="55230" y="16847"/>
                  </a:cubicBezTo>
                  <a:cubicBezTo>
                    <a:pt x="55230" y="16838"/>
                    <a:pt x="55230" y="16838"/>
                    <a:pt x="55221" y="16838"/>
                  </a:cubicBezTo>
                  <a:cubicBezTo>
                    <a:pt x="55202" y="16847"/>
                    <a:pt x="55202" y="16856"/>
                    <a:pt x="55202" y="16875"/>
                  </a:cubicBezTo>
                  <a:cubicBezTo>
                    <a:pt x="55202" y="16885"/>
                    <a:pt x="55202" y="16885"/>
                    <a:pt x="55202" y="16894"/>
                  </a:cubicBezTo>
                  <a:cubicBezTo>
                    <a:pt x="55193" y="16885"/>
                    <a:pt x="55193" y="16875"/>
                    <a:pt x="55193" y="16866"/>
                  </a:cubicBezTo>
                  <a:cubicBezTo>
                    <a:pt x="55193" y="16856"/>
                    <a:pt x="55193" y="16847"/>
                    <a:pt x="55202" y="16838"/>
                  </a:cubicBezTo>
                  <a:cubicBezTo>
                    <a:pt x="55211" y="16838"/>
                    <a:pt x="55211" y="16838"/>
                    <a:pt x="55211" y="16828"/>
                  </a:cubicBezTo>
                  <a:cubicBezTo>
                    <a:pt x="55221" y="16819"/>
                    <a:pt x="55221" y="16809"/>
                    <a:pt x="55230" y="16800"/>
                  </a:cubicBezTo>
                  <a:close/>
                  <a:moveTo>
                    <a:pt x="55349" y="16726"/>
                  </a:moveTo>
                  <a:cubicBezTo>
                    <a:pt x="55353" y="16726"/>
                    <a:pt x="55358" y="16729"/>
                    <a:pt x="55363" y="16733"/>
                  </a:cubicBezTo>
                  <a:cubicBezTo>
                    <a:pt x="55363" y="16733"/>
                    <a:pt x="55363" y="16733"/>
                    <a:pt x="55363" y="16743"/>
                  </a:cubicBezTo>
                  <a:cubicBezTo>
                    <a:pt x="55372" y="16733"/>
                    <a:pt x="55372" y="16733"/>
                    <a:pt x="55372" y="16733"/>
                  </a:cubicBezTo>
                  <a:cubicBezTo>
                    <a:pt x="55375" y="16731"/>
                    <a:pt x="55378" y="16730"/>
                    <a:pt x="55380" y="16730"/>
                  </a:cubicBezTo>
                  <a:cubicBezTo>
                    <a:pt x="55387" y="16730"/>
                    <a:pt x="55391" y="16736"/>
                    <a:pt x="55391" y="16743"/>
                  </a:cubicBezTo>
                  <a:cubicBezTo>
                    <a:pt x="55401" y="16762"/>
                    <a:pt x="55401" y="16771"/>
                    <a:pt x="55410" y="16781"/>
                  </a:cubicBezTo>
                  <a:cubicBezTo>
                    <a:pt x="55420" y="16790"/>
                    <a:pt x="55420" y="16790"/>
                    <a:pt x="55411" y="16808"/>
                  </a:cubicBezTo>
                  <a:lnTo>
                    <a:pt x="55411" y="16808"/>
                  </a:lnTo>
                  <a:cubicBezTo>
                    <a:pt x="55401" y="16806"/>
                    <a:pt x="55401" y="16798"/>
                    <a:pt x="55401" y="16790"/>
                  </a:cubicBezTo>
                  <a:lnTo>
                    <a:pt x="55391" y="16790"/>
                  </a:lnTo>
                  <a:cubicBezTo>
                    <a:pt x="55391" y="16800"/>
                    <a:pt x="55382" y="16809"/>
                    <a:pt x="55382" y="16819"/>
                  </a:cubicBezTo>
                  <a:cubicBezTo>
                    <a:pt x="55382" y="16828"/>
                    <a:pt x="55391" y="16828"/>
                    <a:pt x="55391" y="16838"/>
                  </a:cubicBezTo>
                  <a:cubicBezTo>
                    <a:pt x="55391" y="16838"/>
                    <a:pt x="55382" y="16838"/>
                    <a:pt x="55382" y="16847"/>
                  </a:cubicBezTo>
                  <a:cubicBezTo>
                    <a:pt x="55382" y="16856"/>
                    <a:pt x="55372" y="16866"/>
                    <a:pt x="55353" y="16866"/>
                  </a:cubicBezTo>
                  <a:cubicBezTo>
                    <a:pt x="55363" y="16875"/>
                    <a:pt x="55363" y="16885"/>
                    <a:pt x="55353" y="16885"/>
                  </a:cubicBezTo>
                  <a:cubicBezTo>
                    <a:pt x="55347" y="16892"/>
                    <a:pt x="55340" y="16898"/>
                    <a:pt x="55333" y="16898"/>
                  </a:cubicBezTo>
                  <a:cubicBezTo>
                    <a:pt x="55331" y="16898"/>
                    <a:pt x="55328" y="16897"/>
                    <a:pt x="55325" y="16894"/>
                  </a:cubicBezTo>
                  <a:cubicBezTo>
                    <a:pt x="55325" y="16885"/>
                    <a:pt x="55316" y="16885"/>
                    <a:pt x="55316" y="16875"/>
                  </a:cubicBezTo>
                  <a:cubicBezTo>
                    <a:pt x="55316" y="16866"/>
                    <a:pt x="55316" y="16866"/>
                    <a:pt x="55306" y="16866"/>
                  </a:cubicBezTo>
                  <a:lnTo>
                    <a:pt x="55278" y="16866"/>
                  </a:lnTo>
                  <a:cubicBezTo>
                    <a:pt x="55268" y="16866"/>
                    <a:pt x="55268" y="16866"/>
                    <a:pt x="55268" y="16856"/>
                  </a:cubicBezTo>
                  <a:cubicBezTo>
                    <a:pt x="55268" y="16856"/>
                    <a:pt x="55268" y="16856"/>
                    <a:pt x="55268" y="16847"/>
                  </a:cubicBezTo>
                  <a:cubicBezTo>
                    <a:pt x="55268" y="16847"/>
                    <a:pt x="55278" y="16838"/>
                    <a:pt x="55278" y="16838"/>
                  </a:cubicBezTo>
                  <a:cubicBezTo>
                    <a:pt x="55287" y="16828"/>
                    <a:pt x="55287" y="16828"/>
                    <a:pt x="55278" y="16828"/>
                  </a:cubicBezTo>
                  <a:cubicBezTo>
                    <a:pt x="55278" y="16828"/>
                    <a:pt x="55278" y="16828"/>
                    <a:pt x="55268" y="16819"/>
                  </a:cubicBezTo>
                  <a:cubicBezTo>
                    <a:pt x="55259" y="16819"/>
                    <a:pt x="55249" y="16809"/>
                    <a:pt x="55259" y="16790"/>
                  </a:cubicBezTo>
                  <a:cubicBezTo>
                    <a:pt x="55259" y="16790"/>
                    <a:pt x="55259" y="16781"/>
                    <a:pt x="55268" y="16781"/>
                  </a:cubicBezTo>
                  <a:lnTo>
                    <a:pt x="55287" y="16781"/>
                  </a:lnTo>
                  <a:lnTo>
                    <a:pt x="55287" y="16762"/>
                  </a:lnTo>
                  <a:cubicBezTo>
                    <a:pt x="55297" y="16762"/>
                    <a:pt x="55316" y="16762"/>
                    <a:pt x="55335" y="16752"/>
                  </a:cubicBezTo>
                  <a:lnTo>
                    <a:pt x="55316" y="16743"/>
                  </a:lnTo>
                  <a:cubicBezTo>
                    <a:pt x="55325" y="16743"/>
                    <a:pt x="55325" y="16743"/>
                    <a:pt x="55335" y="16733"/>
                  </a:cubicBezTo>
                  <a:cubicBezTo>
                    <a:pt x="55339" y="16729"/>
                    <a:pt x="55344" y="16726"/>
                    <a:pt x="55349" y="16726"/>
                  </a:cubicBezTo>
                  <a:close/>
                  <a:moveTo>
                    <a:pt x="54568" y="16885"/>
                  </a:moveTo>
                  <a:lnTo>
                    <a:pt x="54577" y="16894"/>
                  </a:lnTo>
                  <a:cubicBezTo>
                    <a:pt x="54573" y="16899"/>
                    <a:pt x="54570" y="16901"/>
                    <a:pt x="54569" y="16901"/>
                  </a:cubicBezTo>
                  <a:cubicBezTo>
                    <a:pt x="54568" y="16901"/>
                    <a:pt x="54568" y="16899"/>
                    <a:pt x="54568" y="16894"/>
                  </a:cubicBezTo>
                  <a:cubicBezTo>
                    <a:pt x="54568" y="16894"/>
                    <a:pt x="54568" y="16885"/>
                    <a:pt x="54568" y="16885"/>
                  </a:cubicBezTo>
                  <a:close/>
                  <a:moveTo>
                    <a:pt x="14501" y="16875"/>
                  </a:moveTo>
                  <a:cubicBezTo>
                    <a:pt x="14510" y="16885"/>
                    <a:pt x="14510" y="16894"/>
                    <a:pt x="14501" y="16904"/>
                  </a:cubicBezTo>
                  <a:cubicBezTo>
                    <a:pt x="14491" y="16904"/>
                    <a:pt x="14491" y="16885"/>
                    <a:pt x="14501" y="16875"/>
                  </a:cubicBezTo>
                  <a:close/>
                  <a:moveTo>
                    <a:pt x="55234" y="16878"/>
                  </a:moveTo>
                  <a:cubicBezTo>
                    <a:pt x="55240" y="16878"/>
                    <a:pt x="55245" y="16880"/>
                    <a:pt x="55249" y="16885"/>
                  </a:cubicBezTo>
                  <a:lnTo>
                    <a:pt x="55240" y="16894"/>
                  </a:lnTo>
                  <a:lnTo>
                    <a:pt x="55249" y="16904"/>
                  </a:lnTo>
                  <a:cubicBezTo>
                    <a:pt x="55230" y="16904"/>
                    <a:pt x="55221" y="16894"/>
                    <a:pt x="55211" y="16885"/>
                  </a:cubicBezTo>
                  <a:cubicBezTo>
                    <a:pt x="55221" y="16880"/>
                    <a:pt x="55228" y="16878"/>
                    <a:pt x="55234" y="16878"/>
                  </a:cubicBezTo>
                  <a:close/>
                  <a:moveTo>
                    <a:pt x="54492" y="16828"/>
                  </a:moveTo>
                  <a:cubicBezTo>
                    <a:pt x="54502" y="16828"/>
                    <a:pt x="54502" y="16838"/>
                    <a:pt x="54502" y="16838"/>
                  </a:cubicBezTo>
                  <a:cubicBezTo>
                    <a:pt x="54502" y="16847"/>
                    <a:pt x="54502" y="16856"/>
                    <a:pt x="54502" y="16856"/>
                  </a:cubicBezTo>
                  <a:cubicBezTo>
                    <a:pt x="54502" y="16856"/>
                    <a:pt x="54511" y="16866"/>
                    <a:pt x="54511" y="16866"/>
                  </a:cubicBezTo>
                  <a:cubicBezTo>
                    <a:pt x="54521" y="16866"/>
                    <a:pt x="54530" y="16875"/>
                    <a:pt x="54530" y="16885"/>
                  </a:cubicBezTo>
                  <a:cubicBezTo>
                    <a:pt x="54530" y="16894"/>
                    <a:pt x="54539" y="16904"/>
                    <a:pt x="54539" y="16904"/>
                  </a:cubicBezTo>
                  <a:cubicBezTo>
                    <a:pt x="54539" y="16909"/>
                    <a:pt x="54537" y="16911"/>
                    <a:pt x="54535" y="16911"/>
                  </a:cubicBezTo>
                  <a:cubicBezTo>
                    <a:pt x="54532" y="16911"/>
                    <a:pt x="54530" y="16909"/>
                    <a:pt x="54530" y="16904"/>
                  </a:cubicBezTo>
                  <a:cubicBezTo>
                    <a:pt x="54530" y="16904"/>
                    <a:pt x="54521" y="16894"/>
                    <a:pt x="54521" y="16894"/>
                  </a:cubicBezTo>
                  <a:cubicBezTo>
                    <a:pt x="54511" y="16894"/>
                    <a:pt x="54511" y="16885"/>
                    <a:pt x="54511" y="16885"/>
                  </a:cubicBezTo>
                  <a:lnTo>
                    <a:pt x="54502" y="16885"/>
                  </a:lnTo>
                  <a:cubicBezTo>
                    <a:pt x="54502" y="16875"/>
                    <a:pt x="54502" y="16875"/>
                    <a:pt x="54502" y="16875"/>
                  </a:cubicBezTo>
                  <a:cubicBezTo>
                    <a:pt x="54497" y="16866"/>
                    <a:pt x="54494" y="16861"/>
                    <a:pt x="54491" y="16861"/>
                  </a:cubicBezTo>
                  <a:cubicBezTo>
                    <a:pt x="54487" y="16861"/>
                    <a:pt x="54483" y="16866"/>
                    <a:pt x="54473" y="16875"/>
                  </a:cubicBezTo>
                  <a:cubicBezTo>
                    <a:pt x="54464" y="16856"/>
                    <a:pt x="54473" y="16847"/>
                    <a:pt x="54483" y="16838"/>
                  </a:cubicBezTo>
                  <a:cubicBezTo>
                    <a:pt x="54483" y="16828"/>
                    <a:pt x="54492" y="16828"/>
                    <a:pt x="54492" y="16828"/>
                  </a:cubicBezTo>
                  <a:close/>
                  <a:moveTo>
                    <a:pt x="13886" y="16639"/>
                  </a:moveTo>
                  <a:cubicBezTo>
                    <a:pt x="13895" y="16648"/>
                    <a:pt x="13905" y="16648"/>
                    <a:pt x="13914" y="16658"/>
                  </a:cubicBezTo>
                  <a:cubicBezTo>
                    <a:pt x="13924" y="16648"/>
                    <a:pt x="13942" y="16648"/>
                    <a:pt x="13952" y="16648"/>
                  </a:cubicBezTo>
                  <a:cubicBezTo>
                    <a:pt x="13999" y="16648"/>
                    <a:pt x="14037" y="16667"/>
                    <a:pt x="14084" y="16677"/>
                  </a:cubicBezTo>
                  <a:cubicBezTo>
                    <a:pt x="14094" y="16686"/>
                    <a:pt x="14094" y="16686"/>
                    <a:pt x="14103" y="16686"/>
                  </a:cubicBezTo>
                  <a:cubicBezTo>
                    <a:pt x="14141" y="16686"/>
                    <a:pt x="14170" y="16686"/>
                    <a:pt x="14198" y="16696"/>
                  </a:cubicBezTo>
                  <a:cubicBezTo>
                    <a:pt x="14208" y="16705"/>
                    <a:pt x="14217" y="16705"/>
                    <a:pt x="14217" y="16715"/>
                  </a:cubicBezTo>
                  <a:cubicBezTo>
                    <a:pt x="14226" y="16715"/>
                    <a:pt x="14226" y="16724"/>
                    <a:pt x="14226" y="16724"/>
                  </a:cubicBezTo>
                  <a:cubicBezTo>
                    <a:pt x="14217" y="16733"/>
                    <a:pt x="14208" y="16733"/>
                    <a:pt x="14208" y="16733"/>
                  </a:cubicBezTo>
                  <a:cubicBezTo>
                    <a:pt x="14200" y="16730"/>
                    <a:pt x="14193" y="16727"/>
                    <a:pt x="14188" y="16727"/>
                  </a:cubicBezTo>
                  <a:cubicBezTo>
                    <a:pt x="14181" y="16727"/>
                    <a:pt x="14175" y="16732"/>
                    <a:pt x="14170" y="16743"/>
                  </a:cubicBezTo>
                  <a:cubicBezTo>
                    <a:pt x="14170" y="16755"/>
                    <a:pt x="14159" y="16763"/>
                    <a:pt x="14148" y="16763"/>
                  </a:cubicBezTo>
                  <a:cubicBezTo>
                    <a:pt x="14142" y="16763"/>
                    <a:pt x="14135" y="16760"/>
                    <a:pt x="14132" y="16752"/>
                  </a:cubicBezTo>
                  <a:cubicBezTo>
                    <a:pt x="14122" y="16743"/>
                    <a:pt x="14113" y="16733"/>
                    <a:pt x="14103" y="16724"/>
                  </a:cubicBezTo>
                  <a:cubicBezTo>
                    <a:pt x="14103" y="16733"/>
                    <a:pt x="14094" y="16733"/>
                    <a:pt x="14094" y="16743"/>
                  </a:cubicBezTo>
                  <a:cubicBezTo>
                    <a:pt x="14094" y="16752"/>
                    <a:pt x="14084" y="16762"/>
                    <a:pt x="14066" y="16762"/>
                  </a:cubicBezTo>
                  <a:cubicBezTo>
                    <a:pt x="14056" y="16771"/>
                    <a:pt x="14056" y="16771"/>
                    <a:pt x="14066" y="16781"/>
                  </a:cubicBezTo>
                  <a:cubicBezTo>
                    <a:pt x="14075" y="16800"/>
                    <a:pt x="14075" y="16809"/>
                    <a:pt x="14066" y="16828"/>
                  </a:cubicBezTo>
                  <a:cubicBezTo>
                    <a:pt x="14056" y="16847"/>
                    <a:pt x="14066" y="16847"/>
                    <a:pt x="14084" y="16847"/>
                  </a:cubicBezTo>
                  <a:cubicBezTo>
                    <a:pt x="14094" y="16847"/>
                    <a:pt x="14094" y="16847"/>
                    <a:pt x="14094" y="16856"/>
                  </a:cubicBezTo>
                  <a:cubicBezTo>
                    <a:pt x="14103" y="16875"/>
                    <a:pt x="14103" y="16885"/>
                    <a:pt x="14103" y="16904"/>
                  </a:cubicBezTo>
                  <a:cubicBezTo>
                    <a:pt x="14103" y="16904"/>
                    <a:pt x="14103" y="16904"/>
                    <a:pt x="14103" y="16913"/>
                  </a:cubicBezTo>
                  <a:cubicBezTo>
                    <a:pt x="14094" y="16913"/>
                    <a:pt x="14094" y="16913"/>
                    <a:pt x="14094" y="16904"/>
                  </a:cubicBezTo>
                  <a:cubicBezTo>
                    <a:pt x="14075" y="16894"/>
                    <a:pt x="14056" y="16875"/>
                    <a:pt x="14037" y="16856"/>
                  </a:cubicBezTo>
                  <a:cubicBezTo>
                    <a:pt x="14037" y="16847"/>
                    <a:pt x="14028" y="16838"/>
                    <a:pt x="14028" y="16838"/>
                  </a:cubicBezTo>
                  <a:cubicBezTo>
                    <a:pt x="14028" y="16809"/>
                    <a:pt x="14009" y="16800"/>
                    <a:pt x="13990" y="16790"/>
                  </a:cubicBezTo>
                  <a:cubicBezTo>
                    <a:pt x="13961" y="16781"/>
                    <a:pt x="13952" y="16762"/>
                    <a:pt x="13942" y="16733"/>
                  </a:cubicBezTo>
                  <a:cubicBezTo>
                    <a:pt x="13942" y="16733"/>
                    <a:pt x="13952" y="16733"/>
                    <a:pt x="13952" y="16724"/>
                  </a:cubicBezTo>
                  <a:cubicBezTo>
                    <a:pt x="13952" y="16724"/>
                    <a:pt x="13961" y="16724"/>
                    <a:pt x="13961" y="16715"/>
                  </a:cubicBezTo>
                  <a:cubicBezTo>
                    <a:pt x="13933" y="16715"/>
                    <a:pt x="13924" y="16733"/>
                    <a:pt x="13933" y="16752"/>
                  </a:cubicBezTo>
                  <a:cubicBezTo>
                    <a:pt x="13942" y="16752"/>
                    <a:pt x="13942" y="16762"/>
                    <a:pt x="13942" y="16762"/>
                  </a:cubicBezTo>
                  <a:cubicBezTo>
                    <a:pt x="13942" y="16771"/>
                    <a:pt x="13942" y="16771"/>
                    <a:pt x="13942" y="16771"/>
                  </a:cubicBezTo>
                  <a:lnTo>
                    <a:pt x="13933" y="16771"/>
                  </a:lnTo>
                  <a:cubicBezTo>
                    <a:pt x="13933" y="16762"/>
                    <a:pt x="13933" y="16752"/>
                    <a:pt x="13924" y="16752"/>
                  </a:cubicBezTo>
                  <a:cubicBezTo>
                    <a:pt x="13914" y="16752"/>
                    <a:pt x="13905" y="16762"/>
                    <a:pt x="13905" y="16762"/>
                  </a:cubicBezTo>
                  <a:cubicBezTo>
                    <a:pt x="13892" y="16770"/>
                    <a:pt x="13883" y="16775"/>
                    <a:pt x="13877" y="16775"/>
                  </a:cubicBezTo>
                  <a:cubicBezTo>
                    <a:pt x="13870" y="16775"/>
                    <a:pt x="13867" y="16768"/>
                    <a:pt x="13867" y="16752"/>
                  </a:cubicBezTo>
                  <a:cubicBezTo>
                    <a:pt x="13867" y="16733"/>
                    <a:pt x="13867" y="16715"/>
                    <a:pt x="13867" y="16705"/>
                  </a:cubicBezTo>
                  <a:cubicBezTo>
                    <a:pt x="13886" y="16715"/>
                    <a:pt x="13895" y="16715"/>
                    <a:pt x="13914" y="16724"/>
                  </a:cubicBezTo>
                  <a:cubicBezTo>
                    <a:pt x="13914" y="16715"/>
                    <a:pt x="13914" y="16715"/>
                    <a:pt x="13905" y="16705"/>
                  </a:cubicBezTo>
                  <a:cubicBezTo>
                    <a:pt x="13886" y="16696"/>
                    <a:pt x="13867" y="16677"/>
                    <a:pt x="13867" y="16648"/>
                  </a:cubicBezTo>
                  <a:cubicBezTo>
                    <a:pt x="13867" y="16648"/>
                    <a:pt x="13876" y="16639"/>
                    <a:pt x="13886" y="16639"/>
                  </a:cubicBezTo>
                  <a:close/>
                  <a:moveTo>
                    <a:pt x="14236" y="16743"/>
                  </a:moveTo>
                  <a:cubicBezTo>
                    <a:pt x="14245" y="16752"/>
                    <a:pt x="14255" y="16762"/>
                    <a:pt x="14255" y="16771"/>
                  </a:cubicBezTo>
                  <a:cubicBezTo>
                    <a:pt x="14274" y="16790"/>
                    <a:pt x="14293" y="16819"/>
                    <a:pt x="14312" y="16838"/>
                  </a:cubicBezTo>
                  <a:cubicBezTo>
                    <a:pt x="14312" y="16847"/>
                    <a:pt x="14312" y="16847"/>
                    <a:pt x="14312" y="16856"/>
                  </a:cubicBezTo>
                  <a:cubicBezTo>
                    <a:pt x="14321" y="16866"/>
                    <a:pt x="14321" y="16885"/>
                    <a:pt x="14321" y="16894"/>
                  </a:cubicBezTo>
                  <a:lnTo>
                    <a:pt x="14321" y="16904"/>
                  </a:lnTo>
                  <a:lnTo>
                    <a:pt x="14340" y="16894"/>
                  </a:lnTo>
                  <a:lnTo>
                    <a:pt x="14340" y="16913"/>
                  </a:lnTo>
                  <a:lnTo>
                    <a:pt x="14302" y="16904"/>
                  </a:lnTo>
                  <a:cubicBezTo>
                    <a:pt x="14297" y="16909"/>
                    <a:pt x="14290" y="16911"/>
                    <a:pt x="14283" y="16911"/>
                  </a:cubicBezTo>
                  <a:cubicBezTo>
                    <a:pt x="14276" y="16911"/>
                    <a:pt x="14269" y="16909"/>
                    <a:pt x="14264" y="16904"/>
                  </a:cubicBezTo>
                  <a:cubicBezTo>
                    <a:pt x="14255" y="16894"/>
                    <a:pt x="14255" y="16885"/>
                    <a:pt x="14245" y="16875"/>
                  </a:cubicBezTo>
                  <a:cubicBezTo>
                    <a:pt x="14245" y="16875"/>
                    <a:pt x="14245" y="16866"/>
                    <a:pt x="14236" y="16866"/>
                  </a:cubicBezTo>
                  <a:cubicBezTo>
                    <a:pt x="14226" y="16847"/>
                    <a:pt x="14236" y="16828"/>
                    <a:pt x="14245" y="16819"/>
                  </a:cubicBezTo>
                  <a:cubicBezTo>
                    <a:pt x="14255" y="16819"/>
                    <a:pt x="14255" y="16809"/>
                    <a:pt x="14264" y="16809"/>
                  </a:cubicBezTo>
                  <a:cubicBezTo>
                    <a:pt x="14264" y="16800"/>
                    <a:pt x="14264" y="16790"/>
                    <a:pt x="14255" y="16781"/>
                  </a:cubicBezTo>
                  <a:lnTo>
                    <a:pt x="14245" y="16781"/>
                  </a:lnTo>
                  <a:cubicBezTo>
                    <a:pt x="14226" y="16781"/>
                    <a:pt x="14226" y="16762"/>
                    <a:pt x="14236" y="16743"/>
                  </a:cubicBezTo>
                  <a:close/>
                  <a:moveTo>
                    <a:pt x="14444" y="16885"/>
                  </a:moveTo>
                  <a:cubicBezTo>
                    <a:pt x="14454" y="16885"/>
                    <a:pt x="14454" y="16894"/>
                    <a:pt x="14454" y="16894"/>
                  </a:cubicBezTo>
                  <a:cubicBezTo>
                    <a:pt x="14454" y="16908"/>
                    <a:pt x="14449" y="16917"/>
                    <a:pt x="14442" y="16917"/>
                  </a:cubicBezTo>
                  <a:cubicBezTo>
                    <a:pt x="14440" y="16917"/>
                    <a:pt x="14437" y="16916"/>
                    <a:pt x="14435" y="16913"/>
                  </a:cubicBezTo>
                  <a:cubicBezTo>
                    <a:pt x="14435" y="16913"/>
                    <a:pt x="14425" y="16904"/>
                    <a:pt x="14425" y="16904"/>
                  </a:cubicBezTo>
                  <a:cubicBezTo>
                    <a:pt x="14425" y="16894"/>
                    <a:pt x="14435" y="16885"/>
                    <a:pt x="14444" y="16885"/>
                  </a:cubicBezTo>
                  <a:close/>
                  <a:moveTo>
                    <a:pt x="55022" y="16904"/>
                  </a:moveTo>
                  <a:lnTo>
                    <a:pt x="55022" y="16904"/>
                  </a:lnTo>
                  <a:cubicBezTo>
                    <a:pt x="55022" y="16904"/>
                    <a:pt x="55032" y="16904"/>
                    <a:pt x="55032" y="16913"/>
                  </a:cubicBezTo>
                  <a:lnTo>
                    <a:pt x="55051" y="16913"/>
                  </a:lnTo>
                  <a:cubicBezTo>
                    <a:pt x="55048" y="16916"/>
                    <a:pt x="55044" y="16917"/>
                    <a:pt x="55041" y="16917"/>
                  </a:cubicBezTo>
                  <a:cubicBezTo>
                    <a:pt x="55032" y="16917"/>
                    <a:pt x="55022" y="16911"/>
                    <a:pt x="55022" y="16904"/>
                  </a:cubicBezTo>
                  <a:close/>
                  <a:moveTo>
                    <a:pt x="15485" y="16856"/>
                  </a:moveTo>
                  <a:cubicBezTo>
                    <a:pt x="15485" y="16856"/>
                    <a:pt x="15495" y="16856"/>
                    <a:pt x="15495" y="16866"/>
                  </a:cubicBezTo>
                  <a:cubicBezTo>
                    <a:pt x="15504" y="16885"/>
                    <a:pt x="15504" y="16904"/>
                    <a:pt x="15504" y="16923"/>
                  </a:cubicBezTo>
                  <a:cubicBezTo>
                    <a:pt x="15485" y="16913"/>
                    <a:pt x="15485" y="16904"/>
                    <a:pt x="15485" y="16885"/>
                  </a:cubicBezTo>
                  <a:cubicBezTo>
                    <a:pt x="15485" y="16875"/>
                    <a:pt x="15485" y="16875"/>
                    <a:pt x="15485" y="16875"/>
                  </a:cubicBezTo>
                  <a:cubicBezTo>
                    <a:pt x="15485" y="16866"/>
                    <a:pt x="15485" y="16866"/>
                    <a:pt x="15485" y="16856"/>
                  </a:cubicBezTo>
                  <a:close/>
                  <a:moveTo>
                    <a:pt x="55038" y="16873"/>
                  </a:moveTo>
                  <a:cubicBezTo>
                    <a:pt x="55048" y="16873"/>
                    <a:pt x="55060" y="16887"/>
                    <a:pt x="55060" y="16894"/>
                  </a:cubicBezTo>
                  <a:cubicBezTo>
                    <a:pt x="55060" y="16904"/>
                    <a:pt x="55060" y="16904"/>
                    <a:pt x="55060" y="16913"/>
                  </a:cubicBezTo>
                  <a:lnTo>
                    <a:pt x="55060" y="16923"/>
                  </a:lnTo>
                  <a:lnTo>
                    <a:pt x="55051" y="16894"/>
                  </a:lnTo>
                  <a:lnTo>
                    <a:pt x="55022" y="16894"/>
                  </a:lnTo>
                  <a:cubicBezTo>
                    <a:pt x="55013" y="16885"/>
                    <a:pt x="55013" y="16885"/>
                    <a:pt x="55003" y="16875"/>
                  </a:cubicBezTo>
                  <a:lnTo>
                    <a:pt x="55013" y="16875"/>
                  </a:lnTo>
                  <a:cubicBezTo>
                    <a:pt x="55019" y="16875"/>
                    <a:pt x="55021" y="16880"/>
                    <a:pt x="55025" y="16880"/>
                  </a:cubicBezTo>
                  <a:cubicBezTo>
                    <a:pt x="55026" y="16880"/>
                    <a:pt x="55028" y="16879"/>
                    <a:pt x="55032" y="16875"/>
                  </a:cubicBezTo>
                  <a:cubicBezTo>
                    <a:pt x="55033" y="16874"/>
                    <a:pt x="55036" y="16873"/>
                    <a:pt x="55038" y="16873"/>
                  </a:cubicBezTo>
                  <a:close/>
                  <a:moveTo>
                    <a:pt x="55107" y="16904"/>
                  </a:moveTo>
                  <a:cubicBezTo>
                    <a:pt x="55107" y="16923"/>
                    <a:pt x="55088" y="16923"/>
                    <a:pt x="55079" y="16923"/>
                  </a:cubicBezTo>
                  <a:cubicBezTo>
                    <a:pt x="55088" y="16913"/>
                    <a:pt x="55088" y="16904"/>
                    <a:pt x="55098" y="16904"/>
                  </a:cubicBezTo>
                  <a:close/>
                  <a:moveTo>
                    <a:pt x="55164" y="16904"/>
                  </a:moveTo>
                  <a:cubicBezTo>
                    <a:pt x="55174" y="16904"/>
                    <a:pt x="55174" y="16913"/>
                    <a:pt x="55174" y="16913"/>
                  </a:cubicBezTo>
                  <a:cubicBezTo>
                    <a:pt x="55174" y="16913"/>
                    <a:pt x="55174" y="16923"/>
                    <a:pt x="55174" y="16923"/>
                  </a:cubicBezTo>
                  <a:cubicBezTo>
                    <a:pt x="55174" y="16923"/>
                    <a:pt x="55164" y="16923"/>
                    <a:pt x="55164" y="16913"/>
                  </a:cubicBezTo>
                  <a:cubicBezTo>
                    <a:pt x="55164" y="16913"/>
                    <a:pt x="55164" y="16913"/>
                    <a:pt x="55164" y="16904"/>
                  </a:cubicBezTo>
                  <a:close/>
                  <a:moveTo>
                    <a:pt x="61411" y="16894"/>
                  </a:moveTo>
                  <a:cubicBezTo>
                    <a:pt x="61402" y="16904"/>
                    <a:pt x="61402" y="16913"/>
                    <a:pt x="61392" y="16923"/>
                  </a:cubicBezTo>
                  <a:cubicBezTo>
                    <a:pt x="61392" y="16913"/>
                    <a:pt x="61392" y="16913"/>
                    <a:pt x="61383" y="16904"/>
                  </a:cubicBezTo>
                  <a:cubicBezTo>
                    <a:pt x="61383" y="16904"/>
                    <a:pt x="61392" y="16894"/>
                    <a:pt x="61392" y="16894"/>
                  </a:cubicBezTo>
                  <a:close/>
                  <a:moveTo>
                    <a:pt x="54965" y="16913"/>
                  </a:moveTo>
                  <a:lnTo>
                    <a:pt x="54956" y="16932"/>
                  </a:lnTo>
                  <a:lnTo>
                    <a:pt x="54946" y="16913"/>
                  </a:lnTo>
                  <a:close/>
                  <a:moveTo>
                    <a:pt x="59698" y="16809"/>
                  </a:moveTo>
                  <a:cubicBezTo>
                    <a:pt x="59708" y="16809"/>
                    <a:pt x="59717" y="16809"/>
                    <a:pt x="59717" y="16819"/>
                  </a:cubicBezTo>
                  <a:cubicBezTo>
                    <a:pt x="59726" y="16828"/>
                    <a:pt x="59726" y="16838"/>
                    <a:pt x="59726" y="16847"/>
                  </a:cubicBezTo>
                  <a:lnTo>
                    <a:pt x="59736" y="16847"/>
                  </a:lnTo>
                  <a:lnTo>
                    <a:pt x="59736" y="16828"/>
                  </a:lnTo>
                  <a:lnTo>
                    <a:pt x="59745" y="16828"/>
                  </a:lnTo>
                  <a:cubicBezTo>
                    <a:pt x="59755" y="16847"/>
                    <a:pt x="59764" y="16856"/>
                    <a:pt x="59774" y="16875"/>
                  </a:cubicBezTo>
                  <a:cubicBezTo>
                    <a:pt x="59774" y="16875"/>
                    <a:pt x="59774" y="16875"/>
                    <a:pt x="59783" y="16885"/>
                  </a:cubicBezTo>
                  <a:cubicBezTo>
                    <a:pt x="59783" y="16904"/>
                    <a:pt x="59774" y="16913"/>
                    <a:pt x="59745" y="16913"/>
                  </a:cubicBezTo>
                  <a:cubicBezTo>
                    <a:pt x="59745" y="16913"/>
                    <a:pt x="59736" y="16923"/>
                    <a:pt x="59736" y="16923"/>
                  </a:cubicBezTo>
                  <a:cubicBezTo>
                    <a:pt x="59736" y="16932"/>
                    <a:pt x="59726" y="16932"/>
                    <a:pt x="59717" y="16932"/>
                  </a:cubicBezTo>
                  <a:cubicBezTo>
                    <a:pt x="59708" y="16923"/>
                    <a:pt x="59698" y="16913"/>
                    <a:pt x="59689" y="16913"/>
                  </a:cubicBezTo>
                  <a:cubicBezTo>
                    <a:pt x="59679" y="16904"/>
                    <a:pt x="59679" y="16894"/>
                    <a:pt x="59698" y="16885"/>
                  </a:cubicBezTo>
                  <a:cubicBezTo>
                    <a:pt x="59708" y="16885"/>
                    <a:pt x="59708" y="16875"/>
                    <a:pt x="59717" y="16866"/>
                  </a:cubicBezTo>
                  <a:lnTo>
                    <a:pt x="59726" y="16866"/>
                  </a:lnTo>
                  <a:cubicBezTo>
                    <a:pt x="59717" y="16856"/>
                    <a:pt x="59708" y="16838"/>
                    <a:pt x="59698" y="16828"/>
                  </a:cubicBezTo>
                  <a:cubicBezTo>
                    <a:pt x="59698" y="16828"/>
                    <a:pt x="59698" y="16809"/>
                    <a:pt x="59698" y="16809"/>
                  </a:cubicBezTo>
                  <a:close/>
                  <a:moveTo>
                    <a:pt x="55145" y="16923"/>
                  </a:moveTo>
                  <a:lnTo>
                    <a:pt x="55164" y="16932"/>
                  </a:lnTo>
                  <a:cubicBezTo>
                    <a:pt x="55164" y="16942"/>
                    <a:pt x="55164" y="16942"/>
                    <a:pt x="55155" y="16942"/>
                  </a:cubicBezTo>
                  <a:cubicBezTo>
                    <a:pt x="55155" y="16942"/>
                    <a:pt x="55155" y="16932"/>
                    <a:pt x="55145" y="16932"/>
                  </a:cubicBezTo>
                  <a:cubicBezTo>
                    <a:pt x="55145" y="16932"/>
                    <a:pt x="55145" y="16932"/>
                    <a:pt x="55145" y="16923"/>
                  </a:cubicBezTo>
                  <a:close/>
                  <a:moveTo>
                    <a:pt x="61373" y="16923"/>
                  </a:moveTo>
                  <a:lnTo>
                    <a:pt x="61383" y="16932"/>
                  </a:lnTo>
                  <a:lnTo>
                    <a:pt x="61373" y="16942"/>
                  </a:lnTo>
                  <a:cubicBezTo>
                    <a:pt x="61373" y="16942"/>
                    <a:pt x="61373" y="16932"/>
                    <a:pt x="61373" y="16932"/>
                  </a:cubicBezTo>
                  <a:cubicBezTo>
                    <a:pt x="61373" y="16932"/>
                    <a:pt x="61373" y="16923"/>
                    <a:pt x="61373" y="16923"/>
                  </a:cubicBezTo>
                  <a:close/>
                  <a:moveTo>
                    <a:pt x="15640" y="16790"/>
                  </a:moveTo>
                  <a:cubicBezTo>
                    <a:pt x="15649" y="16790"/>
                    <a:pt x="15658" y="16793"/>
                    <a:pt x="15665" y="16800"/>
                  </a:cubicBezTo>
                  <a:cubicBezTo>
                    <a:pt x="15679" y="16809"/>
                    <a:pt x="15689" y="16812"/>
                    <a:pt x="15697" y="16812"/>
                  </a:cubicBezTo>
                  <a:cubicBezTo>
                    <a:pt x="15705" y="16812"/>
                    <a:pt x="15713" y="16809"/>
                    <a:pt x="15722" y="16809"/>
                  </a:cubicBezTo>
                  <a:cubicBezTo>
                    <a:pt x="15731" y="16809"/>
                    <a:pt x="15731" y="16809"/>
                    <a:pt x="15731" y="16800"/>
                  </a:cubicBezTo>
                  <a:lnTo>
                    <a:pt x="15741" y="16809"/>
                  </a:lnTo>
                  <a:lnTo>
                    <a:pt x="15741" y="16819"/>
                  </a:lnTo>
                  <a:cubicBezTo>
                    <a:pt x="15750" y="16819"/>
                    <a:pt x="15760" y="16828"/>
                    <a:pt x="15760" y="16828"/>
                  </a:cubicBezTo>
                  <a:cubicBezTo>
                    <a:pt x="15769" y="16847"/>
                    <a:pt x="15769" y="16866"/>
                    <a:pt x="15769" y="16875"/>
                  </a:cubicBezTo>
                  <a:lnTo>
                    <a:pt x="15741" y="16875"/>
                  </a:lnTo>
                  <a:cubicBezTo>
                    <a:pt x="15731" y="16875"/>
                    <a:pt x="15731" y="16885"/>
                    <a:pt x="15731" y="16894"/>
                  </a:cubicBezTo>
                  <a:cubicBezTo>
                    <a:pt x="15703" y="16894"/>
                    <a:pt x="15684" y="16894"/>
                    <a:pt x="15665" y="16913"/>
                  </a:cubicBezTo>
                  <a:cubicBezTo>
                    <a:pt x="15656" y="16923"/>
                    <a:pt x="15646" y="16923"/>
                    <a:pt x="15627" y="16923"/>
                  </a:cubicBezTo>
                  <a:cubicBezTo>
                    <a:pt x="15608" y="16923"/>
                    <a:pt x="15599" y="16932"/>
                    <a:pt x="15589" y="16942"/>
                  </a:cubicBezTo>
                  <a:cubicBezTo>
                    <a:pt x="15580" y="16951"/>
                    <a:pt x="15571" y="16951"/>
                    <a:pt x="15571" y="16951"/>
                  </a:cubicBezTo>
                  <a:cubicBezTo>
                    <a:pt x="15561" y="16951"/>
                    <a:pt x="15552" y="16942"/>
                    <a:pt x="15561" y="16932"/>
                  </a:cubicBezTo>
                  <a:cubicBezTo>
                    <a:pt x="15561" y="16932"/>
                    <a:pt x="15561" y="16923"/>
                    <a:pt x="15571" y="16913"/>
                  </a:cubicBezTo>
                  <a:cubicBezTo>
                    <a:pt x="15571" y="16907"/>
                    <a:pt x="15571" y="16900"/>
                    <a:pt x="15567" y="16900"/>
                  </a:cubicBezTo>
                  <a:cubicBezTo>
                    <a:pt x="15566" y="16900"/>
                    <a:pt x="15564" y="16901"/>
                    <a:pt x="15561" y="16904"/>
                  </a:cubicBezTo>
                  <a:cubicBezTo>
                    <a:pt x="15533" y="16904"/>
                    <a:pt x="15523" y="16885"/>
                    <a:pt x="15514" y="16866"/>
                  </a:cubicBezTo>
                  <a:cubicBezTo>
                    <a:pt x="15504" y="16856"/>
                    <a:pt x="15514" y="16847"/>
                    <a:pt x="15523" y="16847"/>
                  </a:cubicBezTo>
                  <a:lnTo>
                    <a:pt x="15552" y="16847"/>
                  </a:lnTo>
                  <a:cubicBezTo>
                    <a:pt x="15571" y="16847"/>
                    <a:pt x="15589" y="16838"/>
                    <a:pt x="15599" y="16819"/>
                  </a:cubicBezTo>
                  <a:cubicBezTo>
                    <a:pt x="15605" y="16800"/>
                    <a:pt x="15623" y="16790"/>
                    <a:pt x="15640" y="16790"/>
                  </a:cubicBezTo>
                  <a:close/>
                  <a:moveTo>
                    <a:pt x="54691" y="16942"/>
                  </a:moveTo>
                  <a:cubicBezTo>
                    <a:pt x="54691" y="16942"/>
                    <a:pt x="54700" y="16942"/>
                    <a:pt x="54710" y="16951"/>
                  </a:cubicBezTo>
                  <a:lnTo>
                    <a:pt x="54700" y="16951"/>
                  </a:lnTo>
                  <a:cubicBezTo>
                    <a:pt x="54700" y="16951"/>
                    <a:pt x="54691" y="16942"/>
                    <a:pt x="54681" y="16942"/>
                  </a:cubicBezTo>
                  <a:close/>
                  <a:moveTo>
                    <a:pt x="55789" y="16923"/>
                  </a:moveTo>
                  <a:cubicBezTo>
                    <a:pt x="55798" y="16923"/>
                    <a:pt x="55798" y="16932"/>
                    <a:pt x="55798" y="16942"/>
                  </a:cubicBezTo>
                  <a:lnTo>
                    <a:pt x="55770" y="16951"/>
                  </a:lnTo>
                  <a:lnTo>
                    <a:pt x="55770" y="16942"/>
                  </a:lnTo>
                  <a:lnTo>
                    <a:pt x="55789" y="16923"/>
                  </a:lnTo>
                  <a:close/>
                  <a:moveTo>
                    <a:pt x="61099" y="16923"/>
                  </a:moveTo>
                  <a:cubicBezTo>
                    <a:pt x="61099" y="16932"/>
                    <a:pt x="61089" y="16942"/>
                    <a:pt x="61089" y="16951"/>
                  </a:cubicBezTo>
                  <a:cubicBezTo>
                    <a:pt x="61080" y="16942"/>
                    <a:pt x="61080" y="16923"/>
                    <a:pt x="61099" y="16923"/>
                  </a:cubicBezTo>
                  <a:close/>
                  <a:moveTo>
                    <a:pt x="54170" y="16951"/>
                  </a:moveTo>
                  <a:lnTo>
                    <a:pt x="54170" y="16961"/>
                  </a:lnTo>
                  <a:lnTo>
                    <a:pt x="54161" y="16961"/>
                  </a:lnTo>
                  <a:cubicBezTo>
                    <a:pt x="54170" y="16961"/>
                    <a:pt x="54170" y="16951"/>
                    <a:pt x="54170" y="16951"/>
                  </a:cubicBezTo>
                  <a:close/>
                  <a:moveTo>
                    <a:pt x="55041" y="16932"/>
                  </a:moveTo>
                  <a:cubicBezTo>
                    <a:pt x="55051" y="16932"/>
                    <a:pt x="55051" y="16932"/>
                    <a:pt x="55060" y="16942"/>
                  </a:cubicBezTo>
                  <a:cubicBezTo>
                    <a:pt x="55060" y="16942"/>
                    <a:pt x="55060" y="16951"/>
                    <a:pt x="55051" y="16951"/>
                  </a:cubicBezTo>
                  <a:cubicBezTo>
                    <a:pt x="55051" y="16951"/>
                    <a:pt x="55041" y="16961"/>
                    <a:pt x="55041" y="16961"/>
                  </a:cubicBezTo>
                  <a:cubicBezTo>
                    <a:pt x="55041" y="16951"/>
                    <a:pt x="55041" y="16951"/>
                    <a:pt x="55041" y="16942"/>
                  </a:cubicBezTo>
                  <a:cubicBezTo>
                    <a:pt x="55041" y="16942"/>
                    <a:pt x="55032" y="16932"/>
                    <a:pt x="55041" y="16932"/>
                  </a:cubicBezTo>
                  <a:close/>
                  <a:moveTo>
                    <a:pt x="55429" y="16932"/>
                  </a:moveTo>
                  <a:cubicBezTo>
                    <a:pt x="55439" y="16942"/>
                    <a:pt x="55448" y="16942"/>
                    <a:pt x="55448" y="16951"/>
                  </a:cubicBezTo>
                  <a:lnTo>
                    <a:pt x="55439" y="16961"/>
                  </a:lnTo>
                  <a:cubicBezTo>
                    <a:pt x="55429" y="16951"/>
                    <a:pt x="55429" y="16951"/>
                    <a:pt x="55429" y="16942"/>
                  </a:cubicBezTo>
                  <a:cubicBezTo>
                    <a:pt x="55429" y="16942"/>
                    <a:pt x="55429" y="16942"/>
                    <a:pt x="55429" y="16932"/>
                  </a:cubicBezTo>
                  <a:close/>
                  <a:moveTo>
                    <a:pt x="55562" y="16951"/>
                  </a:moveTo>
                  <a:cubicBezTo>
                    <a:pt x="55562" y="16951"/>
                    <a:pt x="55562" y="16951"/>
                    <a:pt x="55562" y="16961"/>
                  </a:cubicBezTo>
                  <a:lnTo>
                    <a:pt x="55552" y="16961"/>
                  </a:lnTo>
                  <a:cubicBezTo>
                    <a:pt x="55552" y="16961"/>
                    <a:pt x="55562" y="16951"/>
                    <a:pt x="55562" y="16951"/>
                  </a:cubicBezTo>
                  <a:close/>
                  <a:moveTo>
                    <a:pt x="59075" y="16947"/>
                  </a:moveTo>
                  <a:cubicBezTo>
                    <a:pt x="59077" y="16947"/>
                    <a:pt x="59080" y="16948"/>
                    <a:pt x="59083" y="16951"/>
                  </a:cubicBezTo>
                  <a:cubicBezTo>
                    <a:pt x="59083" y="16951"/>
                    <a:pt x="59083" y="16961"/>
                    <a:pt x="59083" y="16961"/>
                  </a:cubicBezTo>
                  <a:lnTo>
                    <a:pt x="59064" y="16961"/>
                  </a:lnTo>
                  <a:cubicBezTo>
                    <a:pt x="59064" y="16954"/>
                    <a:pt x="59069" y="16947"/>
                    <a:pt x="59075" y="16947"/>
                  </a:cubicBezTo>
                  <a:close/>
                  <a:moveTo>
                    <a:pt x="55013" y="16923"/>
                  </a:moveTo>
                  <a:cubicBezTo>
                    <a:pt x="55022" y="16923"/>
                    <a:pt x="55022" y="16932"/>
                    <a:pt x="55022" y="16932"/>
                  </a:cubicBezTo>
                  <a:cubicBezTo>
                    <a:pt x="55022" y="16942"/>
                    <a:pt x="55013" y="16951"/>
                    <a:pt x="55013" y="16951"/>
                  </a:cubicBezTo>
                  <a:cubicBezTo>
                    <a:pt x="54994" y="16951"/>
                    <a:pt x="54984" y="16961"/>
                    <a:pt x="54965" y="16961"/>
                  </a:cubicBezTo>
                  <a:cubicBezTo>
                    <a:pt x="54965" y="16964"/>
                    <a:pt x="54964" y="16965"/>
                    <a:pt x="54963" y="16965"/>
                  </a:cubicBezTo>
                  <a:cubicBezTo>
                    <a:pt x="54961" y="16965"/>
                    <a:pt x="54959" y="16961"/>
                    <a:pt x="54965" y="16961"/>
                  </a:cubicBezTo>
                  <a:cubicBezTo>
                    <a:pt x="54965" y="16942"/>
                    <a:pt x="54975" y="16932"/>
                    <a:pt x="54994" y="16923"/>
                  </a:cubicBezTo>
                  <a:close/>
                  <a:moveTo>
                    <a:pt x="54861" y="16942"/>
                  </a:moveTo>
                  <a:cubicBezTo>
                    <a:pt x="54861" y="16942"/>
                    <a:pt x="54871" y="16951"/>
                    <a:pt x="54871" y="16961"/>
                  </a:cubicBezTo>
                  <a:cubicBezTo>
                    <a:pt x="54861" y="16961"/>
                    <a:pt x="54861" y="16970"/>
                    <a:pt x="54861" y="16970"/>
                  </a:cubicBezTo>
                  <a:cubicBezTo>
                    <a:pt x="54852" y="16970"/>
                    <a:pt x="54852" y="16961"/>
                    <a:pt x="54852" y="16961"/>
                  </a:cubicBezTo>
                  <a:cubicBezTo>
                    <a:pt x="54852" y="16951"/>
                    <a:pt x="54852" y="16942"/>
                    <a:pt x="54861" y="16942"/>
                  </a:cubicBezTo>
                  <a:close/>
                  <a:moveTo>
                    <a:pt x="59054" y="16961"/>
                  </a:moveTo>
                  <a:cubicBezTo>
                    <a:pt x="59045" y="16970"/>
                    <a:pt x="59045" y="16970"/>
                    <a:pt x="59045" y="16970"/>
                  </a:cubicBezTo>
                  <a:cubicBezTo>
                    <a:pt x="59036" y="16970"/>
                    <a:pt x="59036" y="16970"/>
                    <a:pt x="59026" y="16961"/>
                  </a:cubicBezTo>
                  <a:close/>
                  <a:moveTo>
                    <a:pt x="61269" y="16951"/>
                  </a:moveTo>
                  <a:lnTo>
                    <a:pt x="61288" y="16970"/>
                  </a:lnTo>
                  <a:lnTo>
                    <a:pt x="61260" y="16951"/>
                  </a:lnTo>
                  <a:close/>
                  <a:moveTo>
                    <a:pt x="61354" y="16947"/>
                  </a:moveTo>
                  <a:cubicBezTo>
                    <a:pt x="61360" y="16947"/>
                    <a:pt x="61364" y="16951"/>
                    <a:pt x="61364" y="16951"/>
                  </a:cubicBezTo>
                  <a:lnTo>
                    <a:pt x="61355" y="16970"/>
                  </a:lnTo>
                  <a:lnTo>
                    <a:pt x="61345" y="16970"/>
                  </a:lnTo>
                  <a:cubicBezTo>
                    <a:pt x="61345" y="16961"/>
                    <a:pt x="61336" y="16951"/>
                    <a:pt x="61345" y="16951"/>
                  </a:cubicBezTo>
                  <a:cubicBezTo>
                    <a:pt x="61348" y="16948"/>
                    <a:pt x="61351" y="16947"/>
                    <a:pt x="61354" y="16947"/>
                  </a:cubicBezTo>
                  <a:close/>
                  <a:moveTo>
                    <a:pt x="54445" y="16961"/>
                  </a:moveTo>
                  <a:cubicBezTo>
                    <a:pt x="54454" y="16961"/>
                    <a:pt x="54464" y="16961"/>
                    <a:pt x="54464" y="16970"/>
                  </a:cubicBezTo>
                  <a:cubicBezTo>
                    <a:pt x="54461" y="16973"/>
                    <a:pt x="54458" y="16974"/>
                    <a:pt x="54456" y="16974"/>
                  </a:cubicBezTo>
                  <a:cubicBezTo>
                    <a:pt x="54450" y="16974"/>
                    <a:pt x="54445" y="16967"/>
                    <a:pt x="54445" y="16961"/>
                  </a:cubicBezTo>
                  <a:close/>
                  <a:moveTo>
                    <a:pt x="55505" y="16961"/>
                  </a:moveTo>
                  <a:lnTo>
                    <a:pt x="55524" y="16970"/>
                  </a:lnTo>
                  <a:cubicBezTo>
                    <a:pt x="55518" y="16970"/>
                    <a:pt x="55515" y="16974"/>
                    <a:pt x="55515" y="16974"/>
                  </a:cubicBezTo>
                  <a:cubicBezTo>
                    <a:pt x="55514" y="16974"/>
                    <a:pt x="55514" y="16973"/>
                    <a:pt x="55514" y="16970"/>
                  </a:cubicBezTo>
                  <a:cubicBezTo>
                    <a:pt x="55505" y="16970"/>
                    <a:pt x="55505" y="16961"/>
                    <a:pt x="55505" y="16961"/>
                  </a:cubicBezTo>
                  <a:close/>
                  <a:moveTo>
                    <a:pt x="14198" y="16942"/>
                  </a:moveTo>
                  <a:lnTo>
                    <a:pt x="14198" y="16980"/>
                  </a:lnTo>
                  <a:cubicBezTo>
                    <a:pt x="14179" y="16970"/>
                    <a:pt x="14189" y="16951"/>
                    <a:pt x="14198" y="16942"/>
                  </a:cubicBezTo>
                  <a:close/>
                  <a:moveTo>
                    <a:pt x="54511" y="16970"/>
                  </a:moveTo>
                  <a:lnTo>
                    <a:pt x="54511" y="16980"/>
                  </a:lnTo>
                  <a:lnTo>
                    <a:pt x="54502" y="16980"/>
                  </a:lnTo>
                  <a:lnTo>
                    <a:pt x="54511" y="16970"/>
                  </a:lnTo>
                  <a:close/>
                  <a:moveTo>
                    <a:pt x="54653" y="16970"/>
                  </a:moveTo>
                  <a:cubicBezTo>
                    <a:pt x="54653" y="16970"/>
                    <a:pt x="54663" y="16980"/>
                    <a:pt x="54663" y="16980"/>
                  </a:cubicBezTo>
                  <a:lnTo>
                    <a:pt x="54653" y="16980"/>
                  </a:lnTo>
                  <a:cubicBezTo>
                    <a:pt x="54653" y="16980"/>
                    <a:pt x="54653" y="16980"/>
                    <a:pt x="54653" y="16970"/>
                  </a:cubicBezTo>
                  <a:close/>
                  <a:moveTo>
                    <a:pt x="54937" y="16961"/>
                  </a:moveTo>
                  <a:lnTo>
                    <a:pt x="54937" y="16980"/>
                  </a:lnTo>
                  <a:cubicBezTo>
                    <a:pt x="54928" y="16970"/>
                    <a:pt x="54928" y="16970"/>
                    <a:pt x="54937" y="16961"/>
                  </a:cubicBezTo>
                  <a:close/>
                  <a:moveTo>
                    <a:pt x="59149" y="16932"/>
                  </a:moveTo>
                  <a:cubicBezTo>
                    <a:pt x="59149" y="16932"/>
                    <a:pt x="59149" y="16932"/>
                    <a:pt x="59149" y="16942"/>
                  </a:cubicBezTo>
                  <a:cubicBezTo>
                    <a:pt x="59149" y="16951"/>
                    <a:pt x="59140" y="16970"/>
                    <a:pt x="59121" y="16980"/>
                  </a:cubicBezTo>
                  <a:lnTo>
                    <a:pt x="59111" y="16980"/>
                  </a:lnTo>
                  <a:cubicBezTo>
                    <a:pt x="59121" y="16970"/>
                    <a:pt x="59121" y="16961"/>
                    <a:pt x="59121" y="16961"/>
                  </a:cubicBezTo>
                  <a:cubicBezTo>
                    <a:pt x="59130" y="16951"/>
                    <a:pt x="59130" y="16942"/>
                    <a:pt x="59140" y="16932"/>
                  </a:cubicBezTo>
                  <a:close/>
                  <a:moveTo>
                    <a:pt x="54994" y="16970"/>
                  </a:moveTo>
                  <a:lnTo>
                    <a:pt x="55013" y="16980"/>
                  </a:lnTo>
                  <a:cubicBezTo>
                    <a:pt x="55010" y="16982"/>
                    <a:pt x="55007" y="16983"/>
                    <a:pt x="55005" y="16983"/>
                  </a:cubicBezTo>
                  <a:cubicBezTo>
                    <a:pt x="54999" y="16983"/>
                    <a:pt x="54994" y="16977"/>
                    <a:pt x="54994" y="16970"/>
                  </a:cubicBezTo>
                  <a:close/>
                  <a:moveTo>
                    <a:pt x="14075" y="16970"/>
                  </a:moveTo>
                  <a:cubicBezTo>
                    <a:pt x="14075" y="16970"/>
                    <a:pt x="14075" y="16980"/>
                    <a:pt x="14075" y="16980"/>
                  </a:cubicBezTo>
                  <a:cubicBezTo>
                    <a:pt x="14066" y="16980"/>
                    <a:pt x="14056" y="16980"/>
                    <a:pt x="14056" y="16989"/>
                  </a:cubicBezTo>
                  <a:lnTo>
                    <a:pt x="14037" y="16980"/>
                  </a:lnTo>
                  <a:cubicBezTo>
                    <a:pt x="14037" y="16980"/>
                    <a:pt x="14047" y="16970"/>
                    <a:pt x="14047" y="16970"/>
                  </a:cubicBezTo>
                  <a:close/>
                  <a:moveTo>
                    <a:pt x="15684" y="16980"/>
                  </a:moveTo>
                  <a:lnTo>
                    <a:pt x="15684" y="16989"/>
                  </a:lnTo>
                  <a:lnTo>
                    <a:pt x="15656" y="16989"/>
                  </a:lnTo>
                  <a:lnTo>
                    <a:pt x="15684" y="16980"/>
                  </a:lnTo>
                  <a:close/>
                  <a:moveTo>
                    <a:pt x="54909" y="16961"/>
                  </a:moveTo>
                  <a:cubicBezTo>
                    <a:pt x="54909" y="16961"/>
                    <a:pt x="54918" y="16970"/>
                    <a:pt x="54918" y="16970"/>
                  </a:cubicBezTo>
                  <a:cubicBezTo>
                    <a:pt x="54918" y="16970"/>
                    <a:pt x="54918" y="16980"/>
                    <a:pt x="54918" y="16989"/>
                  </a:cubicBezTo>
                  <a:lnTo>
                    <a:pt x="54899" y="16989"/>
                  </a:lnTo>
                  <a:lnTo>
                    <a:pt x="54909" y="16961"/>
                  </a:lnTo>
                  <a:close/>
                  <a:moveTo>
                    <a:pt x="55656" y="16951"/>
                  </a:moveTo>
                  <a:cubicBezTo>
                    <a:pt x="55656" y="16961"/>
                    <a:pt x="55656" y="16970"/>
                    <a:pt x="55656" y="16980"/>
                  </a:cubicBezTo>
                  <a:cubicBezTo>
                    <a:pt x="55656" y="16980"/>
                    <a:pt x="55656" y="16989"/>
                    <a:pt x="55656" y="16989"/>
                  </a:cubicBezTo>
                  <a:lnTo>
                    <a:pt x="55647" y="16989"/>
                  </a:lnTo>
                  <a:cubicBezTo>
                    <a:pt x="55647" y="16989"/>
                    <a:pt x="55637" y="16980"/>
                    <a:pt x="55637" y="16980"/>
                  </a:cubicBezTo>
                  <a:cubicBezTo>
                    <a:pt x="55647" y="16970"/>
                    <a:pt x="55647" y="16961"/>
                    <a:pt x="55647" y="16951"/>
                  </a:cubicBezTo>
                  <a:close/>
                  <a:moveTo>
                    <a:pt x="54095" y="16980"/>
                  </a:moveTo>
                  <a:cubicBezTo>
                    <a:pt x="54095" y="16980"/>
                    <a:pt x="54104" y="16989"/>
                    <a:pt x="54104" y="16989"/>
                  </a:cubicBezTo>
                  <a:lnTo>
                    <a:pt x="54104" y="16998"/>
                  </a:lnTo>
                  <a:lnTo>
                    <a:pt x="54085" y="16989"/>
                  </a:lnTo>
                  <a:cubicBezTo>
                    <a:pt x="54085" y="16980"/>
                    <a:pt x="54095" y="16980"/>
                    <a:pt x="54095" y="16980"/>
                  </a:cubicBezTo>
                  <a:close/>
                  <a:moveTo>
                    <a:pt x="54738" y="16961"/>
                  </a:moveTo>
                  <a:cubicBezTo>
                    <a:pt x="54748" y="16961"/>
                    <a:pt x="54748" y="16970"/>
                    <a:pt x="54757" y="16970"/>
                  </a:cubicBezTo>
                  <a:cubicBezTo>
                    <a:pt x="54757" y="16980"/>
                    <a:pt x="54757" y="16980"/>
                    <a:pt x="54767" y="16989"/>
                  </a:cubicBezTo>
                  <a:lnTo>
                    <a:pt x="54767" y="16980"/>
                  </a:lnTo>
                  <a:cubicBezTo>
                    <a:pt x="54776" y="16989"/>
                    <a:pt x="54776" y="16989"/>
                    <a:pt x="54767" y="16998"/>
                  </a:cubicBezTo>
                  <a:lnTo>
                    <a:pt x="54767" y="16989"/>
                  </a:lnTo>
                  <a:lnTo>
                    <a:pt x="54748" y="16989"/>
                  </a:lnTo>
                  <a:cubicBezTo>
                    <a:pt x="54748" y="16989"/>
                    <a:pt x="54738" y="16980"/>
                    <a:pt x="54738" y="16980"/>
                  </a:cubicBezTo>
                  <a:cubicBezTo>
                    <a:pt x="54729" y="16970"/>
                    <a:pt x="54738" y="16961"/>
                    <a:pt x="54738" y="16961"/>
                  </a:cubicBezTo>
                  <a:close/>
                  <a:moveTo>
                    <a:pt x="55874" y="16970"/>
                  </a:moveTo>
                  <a:cubicBezTo>
                    <a:pt x="55865" y="16980"/>
                    <a:pt x="55865" y="16980"/>
                    <a:pt x="55865" y="16980"/>
                  </a:cubicBezTo>
                  <a:cubicBezTo>
                    <a:pt x="55855" y="16989"/>
                    <a:pt x="55846" y="16989"/>
                    <a:pt x="55836" y="16998"/>
                  </a:cubicBezTo>
                  <a:cubicBezTo>
                    <a:pt x="55836" y="16989"/>
                    <a:pt x="55836" y="16980"/>
                    <a:pt x="55836" y="16980"/>
                  </a:cubicBezTo>
                  <a:cubicBezTo>
                    <a:pt x="55846" y="16970"/>
                    <a:pt x="55846" y="16970"/>
                    <a:pt x="55846" y="16970"/>
                  </a:cubicBezTo>
                  <a:cubicBezTo>
                    <a:pt x="55852" y="16970"/>
                    <a:pt x="55854" y="16974"/>
                    <a:pt x="55858" y="16974"/>
                  </a:cubicBezTo>
                  <a:cubicBezTo>
                    <a:pt x="55859" y="16974"/>
                    <a:pt x="55861" y="16973"/>
                    <a:pt x="55865" y="16970"/>
                  </a:cubicBezTo>
                  <a:close/>
                  <a:moveTo>
                    <a:pt x="60872" y="16951"/>
                  </a:moveTo>
                  <a:cubicBezTo>
                    <a:pt x="60872" y="16970"/>
                    <a:pt x="60862" y="16980"/>
                    <a:pt x="60853" y="16998"/>
                  </a:cubicBezTo>
                  <a:cubicBezTo>
                    <a:pt x="60843" y="16980"/>
                    <a:pt x="60853" y="16961"/>
                    <a:pt x="60872" y="16951"/>
                  </a:cubicBezTo>
                  <a:close/>
                  <a:moveTo>
                    <a:pt x="13846" y="16824"/>
                  </a:moveTo>
                  <a:cubicBezTo>
                    <a:pt x="13878" y="16824"/>
                    <a:pt x="13905" y="16833"/>
                    <a:pt x="13933" y="16847"/>
                  </a:cubicBezTo>
                  <a:cubicBezTo>
                    <a:pt x="13952" y="16866"/>
                    <a:pt x="13952" y="16866"/>
                    <a:pt x="13933" y="16875"/>
                  </a:cubicBezTo>
                  <a:cubicBezTo>
                    <a:pt x="13924" y="16885"/>
                    <a:pt x="13924" y="16885"/>
                    <a:pt x="13933" y="16894"/>
                  </a:cubicBezTo>
                  <a:cubicBezTo>
                    <a:pt x="13933" y="16894"/>
                    <a:pt x="13942" y="16904"/>
                    <a:pt x="13942" y="16904"/>
                  </a:cubicBezTo>
                  <a:cubicBezTo>
                    <a:pt x="13952" y="16913"/>
                    <a:pt x="13957" y="16918"/>
                    <a:pt x="13960" y="16918"/>
                  </a:cubicBezTo>
                  <a:cubicBezTo>
                    <a:pt x="13964" y="16918"/>
                    <a:pt x="13966" y="16913"/>
                    <a:pt x="13971" y="16904"/>
                  </a:cubicBezTo>
                  <a:cubicBezTo>
                    <a:pt x="13980" y="16904"/>
                    <a:pt x="13980" y="16894"/>
                    <a:pt x="13971" y="16885"/>
                  </a:cubicBezTo>
                  <a:cubicBezTo>
                    <a:pt x="13971" y="16885"/>
                    <a:pt x="13971" y="16875"/>
                    <a:pt x="13971" y="16875"/>
                  </a:cubicBezTo>
                  <a:lnTo>
                    <a:pt x="13971" y="16866"/>
                  </a:lnTo>
                  <a:cubicBezTo>
                    <a:pt x="14009" y="16885"/>
                    <a:pt x="14037" y="16913"/>
                    <a:pt x="14066" y="16942"/>
                  </a:cubicBezTo>
                  <a:cubicBezTo>
                    <a:pt x="14059" y="16948"/>
                    <a:pt x="14047" y="16955"/>
                    <a:pt x="14035" y="16955"/>
                  </a:cubicBezTo>
                  <a:cubicBezTo>
                    <a:pt x="14029" y="16955"/>
                    <a:pt x="14024" y="16954"/>
                    <a:pt x="14018" y="16951"/>
                  </a:cubicBezTo>
                  <a:cubicBezTo>
                    <a:pt x="14009" y="16951"/>
                    <a:pt x="13999" y="16961"/>
                    <a:pt x="13999" y="16961"/>
                  </a:cubicBezTo>
                  <a:cubicBezTo>
                    <a:pt x="13980" y="16970"/>
                    <a:pt x="13961" y="16980"/>
                    <a:pt x="13942" y="16998"/>
                  </a:cubicBezTo>
                  <a:cubicBezTo>
                    <a:pt x="13933" y="16998"/>
                    <a:pt x="13933" y="16998"/>
                    <a:pt x="13924" y="17008"/>
                  </a:cubicBezTo>
                  <a:cubicBezTo>
                    <a:pt x="13848" y="16951"/>
                    <a:pt x="13763" y="16894"/>
                    <a:pt x="13677" y="16856"/>
                  </a:cubicBezTo>
                  <a:cubicBezTo>
                    <a:pt x="13687" y="16856"/>
                    <a:pt x="13696" y="16847"/>
                    <a:pt x="13715" y="16847"/>
                  </a:cubicBezTo>
                  <a:cubicBezTo>
                    <a:pt x="13744" y="16838"/>
                    <a:pt x="13782" y="16828"/>
                    <a:pt x="13810" y="16828"/>
                  </a:cubicBezTo>
                  <a:cubicBezTo>
                    <a:pt x="13823" y="16826"/>
                    <a:pt x="13835" y="16824"/>
                    <a:pt x="13846" y="16824"/>
                  </a:cubicBezTo>
                  <a:close/>
                  <a:moveTo>
                    <a:pt x="14577" y="16961"/>
                  </a:moveTo>
                  <a:cubicBezTo>
                    <a:pt x="14577" y="16970"/>
                    <a:pt x="14586" y="16970"/>
                    <a:pt x="14596" y="16970"/>
                  </a:cubicBezTo>
                  <a:cubicBezTo>
                    <a:pt x="14605" y="16970"/>
                    <a:pt x="14605" y="16980"/>
                    <a:pt x="14615" y="16980"/>
                  </a:cubicBezTo>
                  <a:cubicBezTo>
                    <a:pt x="14621" y="16980"/>
                    <a:pt x="14627" y="16975"/>
                    <a:pt x="14631" y="16975"/>
                  </a:cubicBezTo>
                  <a:cubicBezTo>
                    <a:pt x="14632" y="16975"/>
                    <a:pt x="14633" y="16976"/>
                    <a:pt x="14633" y="16980"/>
                  </a:cubicBezTo>
                  <a:cubicBezTo>
                    <a:pt x="14633" y="16989"/>
                    <a:pt x="14633" y="16998"/>
                    <a:pt x="14624" y="16998"/>
                  </a:cubicBezTo>
                  <a:cubicBezTo>
                    <a:pt x="14615" y="17008"/>
                    <a:pt x="14605" y="17008"/>
                    <a:pt x="14596" y="17008"/>
                  </a:cubicBezTo>
                  <a:cubicBezTo>
                    <a:pt x="14586" y="17008"/>
                    <a:pt x="14586" y="16998"/>
                    <a:pt x="14586" y="16998"/>
                  </a:cubicBezTo>
                  <a:lnTo>
                    <a:pt x="14567" y="16998"/>
                  </a:lnTo>
                  <a:lnTo>
                    <a:pt x="14567" y="16989"/>
                  </a:lnTo>
                  <a:lnTo>
                    <a:pt x="14586" y="16980"/>
                  </a:lnTo>
                  <a:lnTo>
                    <a:pt x="14577" y="16970"/>
                  </a:lnTo>
                  <a:lnTo>
                    <a:pt x="14577" y="16961"/>
                  </a:lnTo>
                  <a:close/>
                  <a:moveTo>
                    <a:pt x="56319" y="16961"/>
                  </a:moveTo>
                  <a:cubicBezTo>
                    <a:pt x="56319" y="16980"/>
                    <a:pt x="56309" y="16998"/>
                    <a:pt x="56291" y="17008"/>
                  </a:cubicBezTo>
                  <a:cubicBezTo>
                    <a:pt x="56291" y="17008"/>
                    <a:pt x="56291" y="16998"/>
                    <a:pt x="56291" y="16998"/>
                  </a:cubicBezTo>
                  <a:cubicBezTo>
                    <a:pt x="56291" y="16989"/>
                    <a:pt x="56291" y="16989"/>
                    <a:pt x="56281" y="16980"/>
                  </a:cubicBezTo>
                  <a:cubicBezTo>
                    <a:pt x="56281" y="16980"/>
                    <a:pt x="56272" y="16980"/>
                    <a:pt x="56272" y="16970"/>
                  </a:cubicBezTo>
                  <a:lnTo>
                    <a:pt x="56300" y="16970"/>
                  </a:lnTo>
                  <a:lnTo>
                    <a:pt x="56300" y="16980"/>
                  </a:lnTo>
                  <a:lnTo>
                    <a:pt x="56319" y="16961"/>
                  </a:lnTo>
                  <a:close/>
                  <a:moveTo>
                    <a:pt x="59698" y="16998"/>
                  </a:moveTo>
                  <a:lnTo>
                    <a:pt x="59679" y="17008"/>
                  </a:lnTo>
                  <a:lnTo>
                    <a:pt x="59679" y="16998"/>
                  </a:lnTo>
                  <a:close/>
                  <a:moveTo>
                    <a:pt x="14898" y="16991"/>
                  </a:moveTo>
                  <a:cubicBezTo>
                    <a:pt x="14906" y="16991"/>
                    <a:pt x="14913" y="16994"/>
                    <a:pt x="14917" y="16998"/>
                  </a:cubicBezTo>
                  <a:cubicBezTo>
                    <a:pt x="14927" y="16998"/>
                    <a:pt x="14917" y="17008"/>
                    <a:pt x="14917" y="17008"/>
                  </a:cubicBezTo>
                  <a:cubicBezTo>
                    <a:pt x="14915" y="17011"/>
                    <a:pt x="14911" y="17012"/>
                    <a:pt x="14907" y="17012"/>
                  </a:cubicBezTo>
                  <a:cubicBezTo>
                    <a:pt x="14898" y="17012"/>
                    <a:pt x="14886" y="17005"/>
                    <a:pt x="14880" y="16998"/>
                  </a:cubicBezTo>
                  <a:cubicBezTo>
                    <a:pt x="14884" y="16994"/>
                    <a:pt x="14891" y="16991"/>
                    <a:pt x="14898" y="16991"/>
                  </a:cubicBezTo>
                  <a:close/>
                  <a:moveTo>
                    <a:pt x="14132" y="16998"/>
                  </a:moveTo>
                  <a:cubicBezTo>
                    <a:pt x="14132" y="16998"/>
                    <a:pt x="14141" y="16998"/>
                    <a:pt x="14151" y="17008"/>
                  </a:cubicBezTo>
                  <a:cubicBezTo>
                    <a:pt x="14151" y="17008"/>
                    <a:pt x="14151" y="17017"/>
                    <a:pt x="14151" y="17017"/>
                  </a:cubicBezTo>
                  <a:cubicBezTo>
                    <a:pt x="14141" y="17027"/>
                    <a:pt x="14141" y="17027"/>
                    <a:pt x="14132" y="17027"/>
                  </a:cubicBezTo>
                  <a:cubicBezTo>
                    <a:pt x="14122" y="17027"/>
                    <a:pt x="14113" y="17017"/>
                    <a:pt x="14103" y="17017"/>
                  </a:cubicBezTo>
                  <a:lnTo>
                    <a:pt x="14103" y="17008"/>
                  </a:lnTo>
                  <a:cubicBezTo>
                    <a:pt x="14113" y="17008"/>
                    <a:pt x="14122" y="16998"/>
                    <a:pt x="14132" y="16998"/>
                  </a:cubicBezTo>
                  <a:close/>
                  <a:moveTo>
                    <a:pt x="16697" y="16998"/>
                  </a:moveTo>
                  <a:cubicBezTo>
                    <a:pt x="16697" y="16998"/>
                    <a:pt x="16706" y="17008"/>
                    <a:pt x="16706" y="17008"/>
                  </a:cubicBezTo>
                  <a:cubicBezTo>
                    <a:pt x="16706" y="17017"/>
                    <a:pt x="16697" y="17017"/>
                    <a:pt x="16697" y="17027"/>
                  </a:cubicBezTo>
                  <a:cubicBezTo>
                    <a:pt x="16687" y="17017"/>
                    <a:pt x="16678" y="17017"/>
                    <a:pt x="16687" y="17008"/>
                  </a:cubicBezTo>
                  <a:cubicBezTo>
                    <a:pt x="16687" y="17008"/>
                    <a:pt x="16687" y="16998"/>
                    <a:pt x="16697" y="16998"/>
                  </a:cubicBezTo>
                  <a:close/>
                  <a:moveTo>
                    <a:pt x="55221" y="17008"/>
                  </a:moveTo>
                  <a:cubicBezTo>
                    <a:pt x="55221" y="17017"/>
                    <a:pt x="55221" y="17017"/>
                    <a:pt x="55221" y="17017"/>
                  </a:cubicBezTo>
                  <a:cubicBezTo>
                    <a:pt x="55221" y="17027"/>
                    <a:pt x="55221" y="17027"/>
                    <a:pt x="55221" y="17027"/>
                  </a:cubicBezTo>
                  <a:cubicBezTo>
                    <a:pt x="55211" y="17027"/>
                    <a:pt x="55211" y="17017"/>
                    <a:pt x="55211" y="17017"/>
                  </a:cubicBezTo>
                  <a:cubicBezTo>
                    <a:pt x="55211" y="17017"/>
                    <a:pt x="55221" y="17008"/>
                    <a:pt x="55221" y="17008"/>
                  </a:cubicBezTo>
                  <a:close/>
                  <a:moveTo>
                    <a:pt x="55950" y="16998"/>
                  </a:moveTo>
                  <a:cubicBezTo>
                    <a:pt x="55959" y="16998"/>
                    <a:pt x="55969" y="17008"/>
                    <a:pt x="55969" y="17017"/>
                  </a:cubicBezTo>
                  <a:cubicBezTo>
                    <a:pt x="55969" y="17017"/>
                    <a:pt x="55969" y="17027"/>
                    <a:pt x="55969" y="17027"/>
                  </a:cubicBezTo>
                  <a:lnTo>
                    <a:pt x="55912" y="17027"/>
                  </a:lnTo>
                  <a:cubicBezTo>
                    <a:pt x="55912" y="17027"/>
                    <a:pt x="55912" y="17017"/>
                    <a:pt x="55912" y="17017"/>
                  </a:cubicBezTo>
                  <a:cubicBezTo>
                    <a:pt x="55921" y="17017"/>
                    <a:pt x="55931" y="17008"/>
                    <a:pt x="55931" y="17008"/>
                  </a:cubicBezTo>
                  <a:cubicBezTo>
                    <a:pt x="55940" y="16998"/>
                    <a:pt x="55940" y="16998"/>
                    <a:pt x="55950" y="16998"/>
                  </a:cubicBezTo>
                  <a:close/>
                  <a:moveTo>
                    <a:pt x="60664" y="16913"/>
                  </a:moveTo>
                  <a:cubicBezTo>
                    <a:pt x="60673" y="16923"/>
                    <a:pt x="60682" y="16923"/>
                    <a:pt x="60682" y="16932"/>
                  </a:cubicBezTo>
                  <a:cubicBezTo>
                    <a:pt x="60692" y="16932"/>
                    <a:pt x="60701" y="16951"/>
                    <a:pt x="60720" y="16951"/>
                  </a:cubicBezTo>
                  <a:cubicBezTo>
                    <a:pt x="60720" y="16951"/>
                    <a:pt x="60720" y="16951"/>
                    <a:pt x="60720" y="16961"/>
                  </a:cubicBezTo>
                  <a:cubicBezTo>
                    <a:pt x="60720" y="16970"/>
                    <a:pt x="60720" y="16980"/>
                    <a:pt x="60711" y="16989"/>
                  </a:cubicBezTo>
                  <a:cubicBezTo>
                    <a:pt x="60711" y="16998"/>
                    <a:pt x="60711" y="16998"/>
                    <a:pt x="60711" y="17008"/>
                  </a:cubicBezTo>
                  <a:cubicBezTo>
                    <a:pt x="60711" y="17027"/>
                    <a:pt x="60701" y="17027"/>
                    <a:pt x="60692" y="17027"/>
                  </a:cubicBezTo>
                  <a:lnTo>
                    <a:pt x="60588" y="17027"/>
                  </a:lnTo>
                  <a:cubicBezTo>
                    <a:pt x="60583" y="17032"/>
                    <a:pt x="60578" y="17034"/>
                    <a:pt x="60575" y="17034"/>
                  </a:cubicBezTo>
                  <a:cubicBezTo>
                    <a:pt x="60571" y="17034"/>
                    <a:pt x="60569" y="17032"/>
                    <a:pt x="60569" y="17027"/>
                  </a:cubicBezTo>
                  <a:cubicBezTo>
                    <a:pt x="60569" y="17017"/>
                    <a:pt x="60559" y="17017"/>
                    <a:pt x="60559" y="17017"/>
                  </a:cubicBezTo>
                  <a:cubicBezTo>
                    <a:pt x="60550" y="17017"/>
                    <a:pt x="60550" y="17008"/>
                    <a:pt x="60540" y="17008"/>
                  </a:cubicBezTo>
                  <a:cubicBezTo>
                    <a:pt x="60531" y="16998"/>
                    <a:pt x="60540" y="16989"/>
                    <a:pt x="60540" y="16989"/>
                  </a:cubicBezTo>
                  <a:cubicBezTo>
                    <a:pt x="60569" y="16970"/>
                    <a:pt x="60588" y="16951"/>
                    <a:pt x="60607" y="16932"/>
                  </a:cubicBezTo>
                  <a:cubicBezTo>
                    <a:pt x="60626" y="16923"/>
                    <a:pt x="60645" y="16913"/>
                    <a:pt x="60664" y="16913"/>
                  </a:cubicBezTo>
                  <a:close/>
                  <a:moveTo>
                    <a:pt x="54397" y="17027"/>
                  </a:moveTo>
                  <a:cubicBezTo>
                    <a:pt x="54397" y="17027"/>
                    <a:pt x="54407" y="17027"/>
                    <a:pt x="54397" y="17036"/>
                  </a:cubicBezTo>
                  <a:lnTo>
                    <a:pt x="54388" y="17027"/>
                  </a:lnTo>
                  <a:close/>
                  <a:moveTo>
                    <a:pt x="54691" y="16961"/>
                  </a:moveTo>
                  <a:cubicBezTo>
                    <a:pt x="54691" y="16961"/>
                    <a:pt x="54710" y="16961"/>
                    <a:pt x="54719" y="16970"/>
                  </a:cubicBezTo>
                  <a:cubicBezTo>
                    <a:pt x="54719" y="16970"/>
                    <a:pt x="54719" y="16980"/>
                    <a:pt x="54719" y="16989"/>
                  </a:cubicBezTo>
                  <a:cubicBezTo>
                    <a:pt x="54700" y="16998"/>
                    <a:pt x="54700" y="17017"/>
                    <a:pt x="54719" y="17027"/>
                  </a:cubicBezTo>
                  <a:cubicBezTo>
                    <a:pt x="54719" y="17027"/>
                    <a:pt x="54719" y="17036"/>
                    <a:pt x="54719" y="17036"/>
                  </a:cubicBezTo>
                  <a:cubicBezTo>
                    <a:pt x="54710" y="17036"/>
                    <a:pt x="54710" y="17036"/>
                    <a:pt x="54700" y="17027"/>
                  </a:cubicBezTo>
                  <a:lnTo>
                    <a:pt x="54691" y="17027"/>
                  </a:lnTo>
                  <a:cubicBezTo>
                    <a:pt x="54681" y="17027"/>
                    <a:pt x="54681" y="17027"/>
                    <a:pt x="54681" y="17017"/>
                  </a:cubicBezTo>
                  <a:cubicBezTo>
                    <a:pt x="54681" y="17008"/>
                    <a:pt x="54681" y="16998"/>
                    <a:pt x="54663" y="16998"/>
                  </a:cubicBezTo>
                  <a:cubicBezTo>
                    <a:pt x="54672" y="16989"/>
                    <a:pt x="54681" y="16970"/>
                    <a:pt x="54691" y="16961"/>
                  </a:cubicBezTo>
                  <a:close/>
                  <a:moveTo>
                    <a:pt x="54767" y="17017"/>
                  </a:moveTo>
                  <a:lnTo>
                    <a:pt x="54776" y="17036"/>
                  </a:lnTo>
                  <a:lnTo>
                    <a:pt x="54767" y="17036"/>
                  </a:lnTo>
                  <a:cubicBezTo>
                    <a:pt x="54757" y="17036"/>
                    <a:pt x="54757" y="17027"/>
                    <a:pt x="54767" y="17017"/>
                  </a:cubicBezTo>
                  <a:close/>
                  <a:moveTo>
                    <a:pt x="55723" y="17027"/>
                  </a:moveTo>
                  <a:cubicBezTo>
                    <a:pt x="55723" y="17036"/>
                    <a:pt x="55723" y="17036"/>
                    <a:pt x="55713" y="17036"/>
                  </a:cubicBezTo>
                  <a:cubicBezTo>
                    <a:pt x="55713" y="17036"/>
                    <a:pt x="55723" y="17027"/>
                    <a:pt x="55723" y="17027"/>
                  </a:cubicBezTo>
                  <a:close/>
                  <a:moveTo>
                    <a:pt x="56319" y="17017"/>
                  </a:moveTo>
                  <a:cubicBezTo>
                    <a:pt x="56319" y="17017"/>
                    <a:pt x="56319" y="17017"/>
                    <a:pt x="56319" y="17027"/>
                  </a:cubicBezTo>
                  <a:cubicBezTo>
                    <a:pt x="56319" y="17027"/>
                    <a:pt x="56309" y="17027"/>
                    <a:pt x="56309" y="17036"/>
                  </a:cubicBezTo>
                  <a:lnTo>
                    <a:pt x="56291" y="17027"/>
                  </a:lnTo>
                  <a:cubicBezTo>
                    <a:pt x="56300" y="17027"/>
                    <a:pt x="56300" y="17017"/>
                    <a:pt x="56300" y="17017"/>
                  </a:cubicBezTo>
                  <a:close/>
                  <a:moveTo>
                    <a:pt x="13999" y="16998"/>
                  </a:moveTo>
                  <a:cubicBezTo>
                    <a:pt x="13990" y="17008"/>
                    <a:pt x="13990" y="17008"/>
                    <a:pt x="13990" y="17017"/>
                  </a:cubicBezTo>
                  <a:cubicBezTo>
                    <a:pt x="13990" y="17027"/>
                    <a:pt x="13980" y="17036"/>
                    <a:pt x="13980" y="17046"/>
                  </a:cubicBezTo>
                  <a:cubicBezTo>
                    <a:pt x="13961" y="17036"/>
                    <a:pt x="13952" y="17027"/>
                    <a:pt x="13942" y="17017"/>
                  </a:cubicBezTo>
                  <a:cubicBezTo>
                    <a:pt x="13952" y="17017"/>
                    <a:pt x="13961" y="17008"/>
                    <a:pt x="13971" y="17008"/>
                  </a:cubicBezTo>
                  <a:cubicBezTo>
                    <a:pt x="13980" y="16998"/>
                    <a:pt x="13990" y="16998"/>
                    <a:pt x="13999" y="16998"/>
                  </a:cubicBezTo>
                  <a:close/>
                  <a:moveTo>
                    <a:pt x="54303" y="16998"/>
                  </a:moveTo>
                  <a:cubicBezTo>
                    <a:pt x="54303" y="16998"/>
                    <a:pt x="54303" y="17008"/>
                    <a:pt x="54303" y="17008"/>
                  </a:cubicBezTo>
                  <a:lnTo>
                    <a:pt x="54293" y="17008"/>
                  </a:lnTo>
                  <a:cubicBezTo>
                    <a:pt x="54293" y="17017"/>
                    <a:pt x="54303" y="17017"/>
                    <a:pt x="54303" y="17027"/>
                  </a:cubicBezTo>
                  <a:cubicBezTo>
                    <a:pt x="54303" y="17027"/>
                    <a:pt x="54303" y="17036"/>
                    <a:pt x="54303" y="17036"/>
                  </a:cubicBezTo>
                  <a:lnTo>
                    <a:pt x="54274" y="17036"/>
                  </a:lnTo>
                  <a:cubicBezTo>
                    <a:pt x="54274" y="17032"/>
                    <a:pt x="54273" y="17030"/>
                    <a:pt x="54271" y="17030"/>
                  </a:cubicBezTo>
                  <a:cubicBezTo>
                    <a:pt x="54268" y="17030"/>
                    <a:pt x="54265" y="17035"/>
                    <a:pt x="54265" y="17046"/>
                  </a:cubicBezTo>
                  <a:cubicBezTo>
                    <a:pt x="54255" y="17027"/>
                    <a:pt x="54255" y="17027"/>
                    <a:pt x="54274" y="17027"/>
                  </a:cubicBezTo>
                  <a:cubicBezTo>
                    <a:pt x="54284" y="17027"/>
                    <a:pt x="54293" y="17027"/>
                    <a:pt x="54284" y="17008"/>
                  </a:cubicBezTo>
                  <a:cubicBezTo>
                    <a:pt x="54293" y="17008"/>
                    <a:pt x="54293" y="16998"/>
                    <a:pt x="54293" y="16998"/>
                  </a:cubicBezTo>
                  <a:close/>
                  <a:moveTo>
                    <a:pt x="54861" y="17046"/>
                  </a:moveTo>
                  <a:lnTo>
                    <a:pt x="54852" y="17055"/>
                  </a:lnTo>
                  <a:cubicBezTo>
                    <a:pt x="54852" y="17046"/>
                    <a:pt x="54852" y="17046"/>
                    <a:pt x="54861" y="17046"/>
                  </a:cubicBezTo>
                  <a:close/>
                  <a:moveTo>
                    <a:pt x="54909" y="17036"/>
                  </a:moveTo>
                  <a:cubicBezTo>
                    <a:pt x="54918" y="17046"/>
                    <a:pt x="54928" y="17046"/>
                    <a:pt x="54928" y="17055"/>
                  </a:cubicBezTo>
                  <a:cubicBezTo>
                    <a:pt x="54918" y="17055"/>
                    <a:pt x="54918" y="17055"/>
                    <a:pt x="54909" y="17046"/>
                  </a:cubicBezTo>
                  <a:cubicBezTo>
                    <a:pt x="54909" y="17046"/>
                    <a:pt x="54909" y="17046"/>
                    <a:pt x="54899" y="17036"/>
                  </a:cubicBezTo>
                  <a:close/>
                  <a:moveTo>
                    <a:pt x="14644" y="17013"/>
                  </a:moveTo>
                  <a:cubicBezTo>
                    <a:pt x="14647" y="17013"/>
                    <a:pt x="14650" y="17015"/>
                    <a:pt x="14652" y="17017"/>
                  </a:cubicBezTo>
                  <a:cubicBezTo>
                    <a:pt x="14652" y="17017"/>
                    <a:pt x="14652" y="17027"/>
                    <a:pt x="14652" y="17027"/>
                  </a:cubicBezTo>
                  <a:cubicBezTo>
                    <a:pt x="14652" y="17046"/>
                    <a:pt x="14633" y="17065"/>
                    <a:pt x="14615" y="17065"/>
                  </a:cubicBezTo>
                  <a:lnTo>
                    <a:pt x="14605" y="17065"/>
                  </a:lnTo>
                  <a:cubicBezTo>
                    <a:pt x="14605" y="17055"/>
                    <a:pt x="14605" y="17046"/>
                    <a:pt x="14605" y="17046"/>
                  </a:cubicBezTo>
                  <a:cubicBezTo>
                    <a:pt x="14615" y="17046"/>
                    <a:pt x="14624" y="17036"/>
                    <a:pt x="14624" y="17027"/>
                  </a:cubicBezTo>
                  <a:cubicBezTo>
                    <a:pt x="14631" y="17020"/>
                    <a:pt x="14637" y="17013"/>
                    <a:pt x="14644" y="17013"/>
                  </a:cubicBezTo>
                  <a:close/>
                  <a:moveTo>
                    <a:pt x="16606" y="17002"/>
                  </a:moveTo>
                  <a:cubicBezTo>
                    <a:pt x="16616" y="17002"/>
                    <a:pt x="16625" y="17006"/>
                    <a:pt x="16631" y="17017"/>
                  </a:cubicBezTo>
                  <a:cubicBezTo>
                    <a:pt x="16640" y="17027"/>
                    <a:pt x="16640" y="17036"/>
                    <a:pt x="16640" y="17046"/>
                  </a:cubicBezTo>
                  <a:cubicBezTo>
                    <a:pt x="16640" y="17065"/>
                    <a:pt x="16640" y="17065"/>
                    <a:pt x="16631" y="17065"/>
                  </a:cubicBezTo>
                  <a:cubicBezTo>
                    <a:pt x="16612" y="17065"/>
                    <a:pt x="16593" y="17046"/>
                    <a:pt x="16583" y="17027"/>
                  </a:cubicBezTo>
                  <a:cubicBezTo>
                    <a:pt x="16583" y="17027"/>
                    <a:pt x="16583" y="17017"/>
                    <a:pt x="16583" y="17008"/>
                  </a:cubicBezTo>
                  <a:cubicBezTo>
                    <a:pt x="16591" y="17004"/>
                    <a:pt x="16599" y="17002"/>
                    <a:pt x="16606" y="17002"/>
                  </a:cubicBezTo>
                  <a:close/>
                  <a:moveTo>
                    <a:pt x="54341" y="17055"/>
                  </a:moveTo>
                  <a:lnTo>
                    <a:pt x="54331" y="17065"/>
                  </a:lnTo>
                  <a:lnTo>
                    <a:pt x="54331" y="17055"/>
                  </a:lnTo>
                  <a:close/>
                  <a:moveTo>
                    <a:pt x="54729" y="17055"/>
                  </a:moveTo>
                  <a:cubicBezTo>
                    <a:pt x="54729" y="17055"/>
                    <a:pt x="54729" y="17055"/>
                    <a:pt x="54729" y="17065"/>
                  </a:cubicBezTo>
                  <a:lnTo>
                    <a:pt x="54719" y="17065"/>
                  </a:lnTo>
                  <a:cubicBezTo>
                    <a:pt x="54719" y="17055"/>
                    <a:pt x="54729" y="17055"/>
                    <a:pt x="54729" y="17055"/>
                  </a:cubicBezTo>
                  <a:close/>
                  <a:moveTo>
                    <a:pt x="55912" y="17055"/>
                  </a:moveTo>
                  <a:cubicBezTo>
                    <a:pt x="55912" y="17055"/>
                    <a:pt x="55912" y="17065"/>
                    <a:pt x="55912" y="17065"/>
                  </a:cubicBezTo>
                  <a:lnTo>
                    <a:pt x="55902" y="17065"/>
                  </a:lnTo>
                  <a:lnTo>
                    <a:pt x="55902" y="17055"/>
                  </a:lnTo>
                  <a:close/>
                  <a:moveTo>
                    <a:pt x="60522" y="16781"/>
                  </a:moveTo>
                  <a:cubicBezTo>
                    <a:pt x="60522" y="16781"/>
                    <a:pt x="60531" y="16790"/>
                    <a:pt x="60531" y="16790"/>
                  </a:cubicBezTo>
                  <a:cubicBezTo>
                    <a:pt x="60540" y="16809"/>
                    <a:pt x="60540" y="16819"/>
                    <a:pt x="60550" y="16838"/>
                  </a:cubicBezTo>
                  <a:cubicBezTo>
                    <a:pt x="60550" y="16842"/>
                    <a:pt x="60552" y="16845"/>
                    <a:pt x="60556" y="16845"/>
                  </a:cubicBezTo>
                  <a:cubicBezTo>
                    <a:pt x="60559" y="16845"/>
                    <a:pt x="60564" y="16842"/>
                    <a:pt x="60569" y="16838"/>
                  </a:cubicBezTo>
                  <a:cubicBezTo>
                    <a:pt x="60578" y="16828"/>
                    <a:pt x="60578" y="16819"/>
                    <a:pt x="60588" y="16819"/>
                  </a:cubicBezTo>
                  <a:cubicBezTo>
                    <a:pt x="60597" y="16809"/>
                    <a:pt x="60597" y="16809"/>
                    <a:pt x="60607" y="16809"/>
                  </a:cubicBezTo>
                  <a:cubicBezTo>
                    <a:pt x="60607" y="16809"/>
                    <a:pt x="60607" y="16819"/>
                    <a:pt x="60607" y="16819"/>
                  </a:cubicBezTo>
                  <a:cubicBezTo>
                    <a:pt x="60597" y="16838"/>
                    <a:pt x="60597" y="16838"/>
                    <a:pt x="60616" y="16847"/>
                  </a:cubicBezTo>
                  <a:cubicBezTo>
                    <a:pt x="60616" y="16847"/>
                    <a:pt x="60616" y="16847"/>
                    <a:pt x="60626" y="16856"/>
                  </a:cubicBezTo>
                  <a:cubicBezTo>
                    <a:pt x="60629" y="16850"/>
                    <a:pt x="60633" y="16848"/>
                    <a:pt x="60638" y="16848"/>
                  </a:cubicBezTo>
                  <a:cubicBezTo>
                    <a:pt x="60647" y="16848"/>
                    <a:pt x="60657" y="16856"/>
                    <a:pt x="60664" y="16856"/>
                  </a:cubicBezTo>
                  <a:cubicBezTo>
                    <a:pt x="60673" y="16856"/>
                    <a:pt x="60682" y="16866"/>
                    <a:pt x="60682" y="16866"/>
                  </a:cubicBezTo>
                  <a:cubicBezTo>
                    <a:pt x="60701" y="16866"/>
                    <a:pt x="60711" y="16866"/>
                    <a:pt x="60730" y="16856"/>
                  </a:cubicBezTo>
                  <a:cubicBezTo>
                    <a:pt x="60735" y="16852"/>
                    <a:pt x="60742" y="16849"/>
                    <a:pt x="60749" y="16849"/>
                  </a:cubicBezTo>
                  <a:cubicBezTo>
                    <a:pt x="60756" y="16849"/>
                    <a:pt x="60763" y="16852"/>
                    <a:pt x="60768" y="16856"/>
                  </a:cubicBezTo>
                  <a:lnTo>
                    <a:pt x="60730" y="16866"/>
                  </a:lnTo>
                  <a:cubicBezTo>
                    <a:pt x="60739" y="16866"/>
                    <a:pt x="60739" y="16875"/>
                    <a:pt x="60749" y="16885"/>
                  </a:cubicBezTo>
                  <a:cubicBezTo>
                    <a:pt x="60758" y="16885"/>
                    <a:pt x="60758" y="16894"/>
                    <a:pt x="60749" y="16894"/>
                  </a:cubicBezTo>
                  <a:cubicBezTo>
                    <a:pt x="60743" y="16913"/>
                    <a:pt x="60729" y="16923"/>
                    <a:pt x="60714" y="16923"/>
                  </a:cubicBezTo>
                  <a:cubicBezTo>
                    <a:pt x="60707" y="16923"/>
                    <a:pt x="60699" y="16920"/>
                    <a:pt x="60692" y="16913"/>
                  </a:cubicBezTo>
                  <a:cubicBezTo>
                    <a:pt x="60681" y="16906"/>
                    <a:pt x="60669" y="16903"/>
                    <a:pt x="60656" y="16903"/>
                  </a:cubicBezTo>
                  <a:cubicBezTo>
                    <a:pt x="60636" y="16903"/>
                    <a:pt x="60615" y="16911"/>
                    <a:pt x="60597" y="16923"/>
                  </a:cubicBezTo>
                  <a:cubicBezTo>
                    <a:pt x="60588" y="16932"/>
                    <a:pt x="60578" y="16942"/>
                    <a:pt x="60559" y="16961"/>
                  </a:cubicBezTo>
                  <a:cubicBezTo>
                    <a:pt x="60550" y="16961"/>
                    <a:pt x="60550" y="16980"/>
                    <a:pt x="60531" y="16980"/>
                  </a:cubicBezTo>
                  <a:cubicBezTo>
                    <a:pt x="60531" y="16980"/>
                    <a:pt x="60531" y="16989"/>
                    <a:pt x="60531" y="16989"/>
                  </a:cubicBezTo>
                  <a:cubicBezTo>
                    <a:pt x="60531" y="17008"/>
                    <a:pt x="60531" y="17017"/>
                    <a:pt x="60531" y="17036"/>
                  </a:cubicBezTo>
                  <a:cubicBezTo>
                    <a:pt x="60531" y="17046"/>
                    <a:pt x="60531" y="17065"/>
                    <a:pt x="60512" y="17065"/>
                  </a:cubicBezTo>
                  <a:cubicBezTo>
                    <a:pt x="60512" y="17069"/>
                    <a:pt x="60510" y="17072"/>
                    <a:pt x="60507" y="17072"/>
                  </a:cubicBezTo>
                  <a:cubicBezTo>
                    <a:pt x="60505" y="17072"/>
                    <a:pt x="60503" y="17069"/>
                    <a:pt x="60503" y="17065"/>
                  </a:cubicBezTo>
                  <a:cubicBezTo>
                    <a:pt x="60503" y="17065"/>
                    <a:pt x="60503" y="17065"/>
                    <a:pt x="60503" y="17055"/>
                  </a:cubicBezTo>
                  <a:cubicBezTo>
                    <a:pt x="60503" y="17036"/>
                    <a:pt x="60503" y="17036"/>
                    <a:pt x="60484" y="17027"/>
                  </a:cubicBezTo>
                  <a:cubicBezTo>
                    <a:pt x="60474" y="17027"/>
                    <a:pt x="60465" y="17017"/>
                    <a:pt x="60446" y="17017"/>
                  </a:cubicBezTo>
                  <a:cubicBezTo>
                    <a:pt x="60446" y="17008"/>
                    <a:pt x="60436" y="17008"/>
                    <a:pt x="60436" y="16998"/>
                  </a:cubicBezTo>
                  <a:cubicBezTo>
                    <a:pt x="60436" y="16989"/>
                    <a:pt x="60436" y="16980"/>
                    <a:pt x="60446" y="16970"/>
                  </a:cubicBezTo>
                  <a:cubicBezTo>
                    <a:pt x="60446" y="16970"/>
                    <a:pt x="60446" y="16961"/>
                    <a:pt x="60446" y="16951"/>
                  </a:cubicBezTo>
                  <a:cubicBezTo>
                    <a:pt x="60446" y="16951"/>
                    <a:pt x="60436" y="16942"/>
                    <a:pt x="60436" y="16942"/>
                  </a:cubicBezTo>
                  <a:lnTo>
                    <a:pt x="60427" y="16942"/>
                  </a:lnTo>
                  <a:cubicBezTo>
                    <a:pt x="60408" y="16951"/>
                    <a:pt x="60408" y="16951"/>
                    <a:pt x="60408" y="16970"/>
                  </a:cubicBezTo>
                  <a:cubicBezTo>
                    <a:pt x="60408" y="16989"/>
                    <a:pt x="60399" y="16998"/>
                    <a:pt x="60380" y="16998"/>
                  </a:cubicBezTo>
                  <a:cubicBezTo>
                    <a:pt x="60370" y="16998"/>
                    <a:pt x="60361" y="16989"/>
                    <a:pt x="60370" y="16980"/>
                  </a:cubicBezTo>
                  <a:cubicBezTo>
                    <a:pt x="60370" y="16961"/>
                    <a:pt x="60380" y="16951"/>
                    <a:pt x="60380" y="16932"/>
                  </a:cubicBezTo>
                  <a:lnTo>
                    <a:pt x="60380" y="16932"/>
                  </a:lnTo>
                  <a:cubicBezTo>
                    <a:pt x="60370" y="16942"/>
                    <a:pt x="60361" y="16951"/>
                    <a:pt x="60361" y="16961"/>
                  </a:cubicBezTo>
                  <a:cubicBezTo>
                    <a:pt x="60351" y="16970"/>
                    <a:pt x="60342" y="16989"/>
                    <a:pt x="60332" y="16989"/>
                  </a:cubicBezTo>
                  <a:cubicBezTo>
                    <a:pt x="60323" y="16998"/>
                    <a:pt x="60313" y="16998"/>
                    <a:pt x="60313" y="17008"/>
                  </a:cubicBezTo>
                  <a:cubicBezTo>
                    <a:pt x="60304" y="17017"/>
                    <a:pt x="60294" y="17027"/>
                    <a:pt x="60285" y="17036"/>
                  </a:cubicBezTo>
                  <a:cubicBezTo>
                    <a:pt x="60275" y="17036"/>
                    <a:pt x="60285" y="17046"/>
                    <a:pt x="60294" y="17046"/>
                  </a:cubicBezTo>
                  <a:lnTo>
                    <a:pt x="60304" y="17046"/>
                  </a:lnTo>
                  <a:cubicBezTo>
                    <a:pt x="60294" y="17055"/>
                    <a:pt x="60294" y="17055"/>
                    <a:pt x="60285" y="17065"/>
                  </a:cubicBezTo>
                  <a:cubicBezTo>
                    <a:pt x="60275" y="17065"/>
                    <a:pt x="60266" y="17065"/>
                    <a:pt x="60266" y="17046"/>
                  </a:cubicBezTo>
                  <a:cubicBezTo>
                    <a:pt x="60257" y="17027"/>
                    <a:pt x="60257" y="17008"/>
                    <a:pt x="60247" y="16989"/>
                  </a:cubicBezTo>
                  <a:cubicBezTo>
                    <a:pt x="60247" y="16961"/>
                    <a:pt x="60238" y="16932"/>
                    <a:pt x="60228" y="16904"/>
                  </a:cubicBezTo>
                  <a:cubicBezTo>
                    <a:pt x="60228" y="16894"/>
                    <a:pt x="60228" y="16885"/>
                    <a:pt x="60238" y="16875"/>
                  </a:cubicBezTo>
                  <a:cubicBezTo>
                    <a:pt x="60238" y="16856"/>
                    <a:pt x="60247" y="16856"/>
                    <a:pt x="60266" y="16856"/>
                  </a:cubicBezTo>
                  <a:lnTo>
                    <a:pt x="60257" y="16875"/>
                  </a:lnTo>
                  <a:cubicBezTo>
                    <a:pt x="60294" y="16904"/>
                    <a:pt x="60323" y="16923"/>
                    <a:pt x="60342" y="16961"/>
                  </a:cubicBezTo>
                  <a:cubicBezTo>
                    <a:pt x="60342" y="16942"/>
                    <a:pt x="60351" y="16932"/>
                    <a:pt x="60351" y="16913"/>
                  </a:cubicBezTo>
                  <a:cubicBezTo>
                    <a:pt x="60351" y="16913"/>
                    <a:pt x="60351" y="16904"/>
                    <a:pt x="60351" y="16904"/>
                  </a:cubicBezTo>
                  <a:cubicBezTo>
                    <a:pt x="60351" y="16894"/>
                    <a:pt x="60351" y="16885"/>
                    <a:pt x="60370" y="16885"/>
                  </a:cubicBezTo>
                  <a:cubicBezTo>
                    <a:pt x="60380" y="16885"/>
                    <a:pt x="60389" y="16885"/>
                    <a:pt x="60399" y="16894"/>
                  </a:cubicBezTo>
                  <a:cubicBezTo>
                    <a:pt x="60399" y="16899"/>
                    <a:pt x="60399" y="16901"/>
                    <a:pt x="60400" y="16901"/>
                  </a:cubicBezTo>
                  <a:cubicBezTo>
                    <a:pt x="60401" y="16901"/>
                    <a:pt x="60403" y="16899"/>
                    <a:pt x="60408" y="16894"/>
                  </a:cubicBezTo>
                  <a:cubicBezTo>
                    <a:pt x="60417" y="16890"/>
                    <a:pt x="60422" y="16887"/>
                    <a:pt x="60427" y="16887"/>
                  </a:cubicBezTo>
                  <a:cubicBezTo>
                    <a:pt x="60432" y="16887"/>
                    <a:pt x="60436" y="16890"/>
                    <a:pt x="60446" y="16894"/>
                  </a:cubicBezTo>
                  <a:cubicBezTo>
                    <a:pt x="60451" y="16899"/>
                    <a:pt x="60455" y="16901"/>
                    <a:pt x="60460" y="16901"/>
                  </a:cubicBezTo>
                  <a:cubicBezTo>
                    <a:pt x="60465" y="16901"/>
                    <a:pt x="60470" y="16899"/>
                    <a:pt x="60474" y="16894"/>
                  </a:cubicBezTo>
                  <a:cubicBezTo>
                    <a:pt x="60484" y="16894"/>
                    <a:pt x="60484" y="16885"/>
                    <a:pt x="60484" y="16875"/>
                  </a:cubicBezTo>
                  <a:cubicBezTo>
                    <a:pt x="60484" y="16866"/>
                    <a:pt x="60474" y="16856"/>
                    <a:pt x="60484" y="16847"/>
                  </a:cubicBezTo>
                  <a:cubicBezTo>
                    <a:pt x="60484" y="16828"/>
                    <a:pt x="60493" y="16828"/>
                    <a:pt x="60503" y="16819"/>
                  </a:cubicBezTo>
                  <a:cubicBezTo>
                    <a:pt x="60512" y="16809"/>
                    <a:pt x="60512" y="16800"/>
                    <a:pt x="60512" y="16800"/>
                  </a:cubicBezTo>
                  <a:cubicBezTo>
                    <a:pt x="60512" y="16790"/>
                    <a:pt x="60522" y="16781"/>
                    <a:pt x="60522" y="16781"/>
                  </a:cubicBezTo>
                  <a:close/>
                  <a:moveTo>
                    <a:pt x="14331" y="17008"/>
                  </a:moveTo>
                  <a:cubicBezTo>
                    <a:pt x="14331" y="17017"/>
                    <a:pt x="14340" y="17027"/>
                    <a:pt x="14340" y="17027"/>
                  </a:cubicBezTo>
                  <a:cubicBezTo>
                    <a:pt x="14340" y="17036"/>
                    <a:pt x="14349" y="17036"/>
                    <a:pt x="14349" y="17036"/>
                  </a:cubicBezTo>
                  <a:cubicBezTo>
                    <a:pt x="14368" y="17036"/>
                    <a:pt x="14368" y="17046"/>
                    <a:pt x="14368" y="17055"/>
                  </a:cubicBezTo>
                  <a:cubicBezTo>
                    <a:pt x="14368" y="17065"/>
                    <a:pt x="14368" y="17065"/>
                    <a:pt x="14368" y="17074"/>
                  </a:cubicBezTo>
                  <a:cubicBezTo>
                    <a:pt x="14340" y="17074"/>
                    <a:pt x="14321" y="17036"/>
                    <a:pt x="14331" y="17008"/>
                  </a:cubicBezTo>
                  <a:close/>
                  <a:moveTo>
                    <a:pt x="54965" y="17065"/>
                  </a:moveTo>
                  <a:cubicBezTo>
                    <a:pt x="54965" y="17065"/>
                    <a:pt x="54975" y="17074"/>
                    <a:pt x="54965" y="17074"/>
                  </a:cubicBezTo>
                  <a:lnTo>
                    <a:pt x="54956" y="17074"/>
                  </a:lnTo>
                  <a:cubicBezTo>
                    <a:pt x="54956" y="17065"/>
                    <a:pt x="54965" y="17065"/>
                    <a:pt x="54965" y="17065"/>
                  </a:cubicBezTo>
                  <a:close/>
                  <a:moveTo>
                    <a:pt x="55136" y="17027"/>
                  </a:moveTo>
                  <a:cubicBezTo>
                    <a:pt x="55145" y="17027"/>
                    <a:pt x="55145" y="17027"/>
                    <a:pt x="55155" y="17036"/>
                  </a:cubicBezTo>
                  <a:cubicBezTo>
                    <a:pt x="55155" y="17036"/>
                    <a:pt x="55155" y="17046"/>
                    <a:pt x="55155" y="17046"/>
                  </a:cubicBezTo>
                  <a:cubicBezTo>
                    <a:pt x="55155" y="17055"/>
                    <a:pt x="55164" y="17055"/>
                    <a:pt x="55155" y="17065"/>
                  </a:cubicBezTo>
                  <a:cubicBezTo>
                    <a:pt x="55155" y="17074"/>
                    <a:pt x="55145" y="17074"/>
                    <a:pt x="55136" y="17074"/>
                  </a:cubicBezTo>
                  <a:lnTo>
                    <a:pt x="55126" y="17074"/>
                  </a:lnTo>
                  <a:cubicBezTo>
                    <a:pt x="55136" y="17065"/>
                    <a:pt x="55145" y="17065"/>
                    <a:pt x="55145" y="17055"/>
                  </a:cubicBezTo>
                  <a:cubicBezTo>
                    <a:pt x="55145" y="17046"/>
                    <a:pt x="55136" y="17036"/>
                    <a:pt x="55136" y="17027"/>
                  </a:cubicBezTo>
                  <a:close/>
                  <a:moveTo>
                    <a:pt x="56213" y="17011"/>
                  </a:moveTo>
                  <a:cubicBezTo>
                    <a:pt x="56216" y="17011"/>
                    <a:pt x="56220" y="17013"/>
                    <a:pt x="56224" y="17017"/>
                  </a:cubicBezTo>
                  <a:cubicBezTo>
                    <a:pt x="56234" y="17027"/>
                    <a:pt x="56234" y="17027"/>
                    <a:pt x="56234" y="17036"/>
                  </a:cubicBezTo>
                  <a:lnTo>
                    <a:pt x="56243" y="17036"/>
                  </a:lnTo>
                  <a:cubicBezTo>
                    <a:pt x="56234" y="17055"/>
                    <a:pt x="56224" y="17065"/>
                    <a:pt x="56205" y="17074"/>
                  </a:cubicBezTo>
                  <a:cubicBezTo>
                    <a:pt x="56205" y="17074"/>
                    <a:pt x="56205" y="17074"/>
                    <a:pt x="56205" y="17065"/>
                  </a:cubicBezTo>
                  <a:cubicBezTo>
                    <a:pt x="56196" y="17065"/>
                    <a:pt x="56196" y="17055"/>
                    <a:pt x="56196" y="17055"/>
                  </a:cubicBezTo>
                  <a:cubicBezTo>
                    <a:pt x="56205" y="17046"/>
                    <a:pt x="56205" y="17036"/>
                    <a:pt x="56205" y="17027"/>
                  </a:cubicBezTo>
                  <a:cubicBezTo>
                    <a:pt x="56205" y="17016"/>
                    <a:pt x="56209" y="17011"/>
                    <a:pt x="56213" y="17011"/>
                  </a:cubicBezTo>
                  <a:close/>
                  <a:moveTo>
                    <a:pt x="61241" y="17065"/>
                  </a:moveTo>
                  <a:lnTo>
                    <a:pt x="61241" y="17074"/>
                  </a:lnTo>
                  <a:lnTo>
                    <a:pt x="61222" y="17074"/>
                  </a:lnTo>
                  <a:lnTo>
                    <a:pt x="61241" y="17065"/>
                  </a:lnTo>
                  <a:close/>
                  <a:moveTo>
                    <a:pt x="14823" y="17065"/>
                  </a:moveTo>
                  <a:cubicBezTo>
                    <a:pt x="14832" y="17065"/>
                    <a:pt x="14842" y="17074"/>
                    <a:pt x="14851" y="17084"/>
                  </a:cubicBezTo>
                  <a:lnTo>
                    <a:pt x="14832" y="17084"/>
                  </a:lnTo>
                  <a:cubicBezTo>
                    <a:pt x="14832" y="17084"/>
                    <a:pt x="14823" y="17074"/>
                    <a:pt x="14823" y="17065"/>
                  </a:cubicBezTo>
                  <a:close/>
                  <a:moveTo>
                    <a:pt x="16309" y="17065"/>
                  </a:moveTo>
                  <a:cubicBezTo>
                    <a:pt x="16299" y="17084"/>
                    <a:pt x="16280" y="17084"/>
                    <a:pt x="16262" y="17084"/>
                  </a:cubicBezTo>
                  <a:lnTo>
                    <a:pt x="16252" y="17084"/>
                  </a:lnTo>
                  <a:cubicBezTo>
                    <a:pt x="16252" y="17074"/>
                    <a:pt x="16262" y="17074"/>
                    <a:pt x="16262" y="17074"/>
                  </a:cubicBezTo>
                  <a:cubicBezTo>
                    <a:pt x="16271" y="17065"/>
                    <a:pt x="16290" y="17065"/>
                    <a:pt x="16299" y="17065"/>
                  </a:cubicBezTo>
                  <a:close/>
                  <a:moveTo>
                    <a:pt x="54852" y="17074"/>
                  </a:moveTo>
                  <a:cubicBezTo>
                    <a:pt x="54842" y="17074"/>
                    <a:pt x="54842" y="17074"/>
                    <a:pt x="54833" y="17084"/>
                  </a:cubicBezTo>
                  <a:lnTo>
                    <a:pt x="54833" y="17074"/>
                  </a:lnTo>
                  <a:close/>
                  <a:moveTo>
                    <a:pt x="56035" y="17065"/>
                  </a:moveTo>
                  <a:lnTo>
                    <a:pt x="56044" y="17084"/>
                  </a:lnTo>
                  <a:cubicBezTo>
                    <a:pt x="56035" y="17084"/>
                    <a:pt x="56035" y="17084"/>
                    <a:pt x="56035" y="17065"/>
                  </a:cubicBezTo>
                  <a:close/>
                  <a:moveTo>
                    <a:pt x="56735" y="17074"/>
                  </a:moveTo>
                  <a:cubicBezTo>
                    <a:pt x="56735" y="17084"/>
                    <a:pt x="56735" y="17084"/>
                    <a:pt x="56735" y="17084"/>
                  </a:cubicBezTo>
                  <a:cubicBezTo>
                    <a:pt x="56726" y="17084"/>
                    <a:pt x="56726" y="17084"/>
                    <a:pt x="56726" y="17074"/>
                  </a:cubicBezTo>
                  <a:close/>
                  <a:moveTo>
                    <a:pt x="16394" y="17065"/>
                  </a:moveTo>
                  <a:cubicBezTo>
                    <a:pt x="16394" y="17065"/>
                    <a:pt x="16403" y="17065"/>
                    <a:pt x="16413" y="17074"/>
                  </a:cubicBezTo>
                  <a:cubicBezTo>
                    <a:pt x="16413" y="17074"/>
                    <a:pt x="16413" y="17084"/>
                    <a:pt x="16413" y="17084"/>
                  </a:cubicBezTo>
                  <a:cubicBezTo>
                    <a:pt x="16413" y="17084"/>
                    <a:pt x="16409" y="17088"/>
                    <a:pt x="16406" y="17088"/>
                  </a:cubicBezTo>
                  <a:cubicBezTo>
                    <a:pt x="16405" y="17088"/>
                    <a:pt x="16403" y="17087"/>
                    <a:pt x="16403" y="17084"/>
                  </a:cubicBezTo>
                  <a:cubicBezTo>
                    <a:pt x="16403" y="17084"/>
                    <a:pt x="16394" y="17074"/>
                    <a:pt x="16394" y="17074"/>
                  </a:cubicBezTo>
                  <a:cubicBezTo>
                    <a:pt x="16385" y="17074"/>
                    <a:pt x="16394" y="17065"/>
                    <a:pt x="16394" y="17065"/>
                  </a:cubicBezTo>
                  <a:close/>
                  <a:moveTo>
                    <a:pt x="14302" y="17046"/>
                  </a:moveTo>
                  <a:cubicBezTo>
                    <a:pt x="14312" y="17055"/>
                    <a:pt x="14321" y="17065"/>
                    <a:pt x="14331" y="17074"/>
                  </a:cubicBezTo>
                  <a:cubicBezTo>
                    <a:pt x="14331" y="17084"/>
                    <a:pt x="14331" y="17084"/>
                    <a:pt x="14331" y="17084"/>
                  </a:cubicBezTo>
                  <a:cubicBezTo>
                    <a:pt x="14321" y="17093"/>
                    <a:pt x="14312" y="17093"/>
                    <a:pt x="14312" y="17093"/>
                  </a:cubicBezTo>
                  <a:cubicBezTo>
                    <a:pt x="14293" y="17093"/>
                    <a:pt x="14293" y="17093"/>
                    <a:pt x="14293" y="17074"/>
                  </a:cubicBezTo>
                  <a:cubicBezTo>
                    <a:pt x="14302" y="17065"/>
                    <a:pt x="14302" y="17055"/>
                    <a:pt x="14302" y="17046"/>
                  </a:cubicBezTo>
                  <a:close/>
                  <a:moveTo>
                    <a:pt x="54066" y="17074"/>
                  </a:moveTo>
                  <a:cubicBezTo>
                    <a:pt x="54066" y="17084"/>
                    <a:pt x="54066" y="17084"/>
                    <a:pt x="54066" y="17093"/>
                  </a:cubicBezTo>
                  <a:lnTo>
                    <a:pt x="54057" y="17093"/>
                  </a:lnTo>
                  <a:cubicBezTo>
                    <a:pt x="54057" y="17084"/>
                    <a:pt x="54066" y="17074"/>
                    <a:pt x="54066" y="17074"/>
                  </a:cubicBezTo>
                  <a:close/>
                  <a:moveTo>
                    <a:pt x="54937" y="17074"/>
                  </a:moveTo>
                  <a:cubicBezTo>
                    <a:pt x="54928" y="17084"/>
                    <a:pt x="54928" y="17084"/>
                    <a:pt x="54928" y="17084"/>
                  </a:cubicBezTo>
                  <a:cubicBezTo>
                    <a:pt x="54909" y="17084"/>
                    <a:pt x="54890" y="17093"/>
                    <a:pt x="54880" y="17093"/>
                  </a:cubicBezTo>
                  <a:cubicBezTo>
                    <a:pt x="54890" y="17084"/>
                    <a:pt x="54909" y="17074"/>
                    <a:pt x="54918" y="17074"/>
                  </a:cubicBezTo>
                  <a:close/>
                  <a:moveTo>
                    <a:pt x="56821" y="17074"/>
                  </a:moveTo>
                  <a:cubicBezTo>
                    <a:pt x="56821" y="17093"/>
                    <a:pt x="56821" y="17093"/>
                    <a:pt x="56811" y="17093"/>
                  </a:cubicBezTo>
                  <a:lnTo>
                    <a:pt x="56821" y="17074"/>
                  </a:lnTo>
                  <a:close/>
                  <a:moveTo>
                    <a:pt x="60796" y="17046"/>
                  </a:moveTo>
                  <a:cubicBezTo>
                    <a:pt x="60787" y="17055"/>
                    <a:pt x="60787" y="17074"/>
                    <a:pt x="60777" y="17093"/>
                  </a:cubicBezTo>
                  <a:lnTo>
                    <a:pt x="60768" y="17093"/>
                  </a:lnTo>
                  <a:cubicBezTo>
                    <a:pt x="60768" y="17093"/>
                    <a:pt x="60768" y="17084"/>
                    <a:pt x="60758" y="17084"/>
                  </a:cubicBezTo>
                  <a:cubicBezTo>
                    <a:pt x="60758" y="17074"/>
                    <a:pt x="60758" y="17065"/>
                    <a:pt x="60768" y="17065"/>
                  </a:cubicBezTo>
                  <a:cubicBezTo>
                    <a:pt x="60777" y="17065"/>
                    <a:pt x="60777" y="17055"/>
                    <a:pt x="60787" y="17055"/>
                  </a:cubicBezTo>
                  <a:cubicBezTo>
                    <a:pt x="60787" y="17046"/>
                    <a:pt x="60787" y="17046"/>
                    <a:pt x="60796" y="17046"/>
                  </a:cubicBezTo>
                  <a:close/>
                  <a:moveTo>
                    <a:pt x="16356" y="17074"/>
                  </a:moveTo>
                  <a:cubicBezTo>
                    <a:pt x="16375" y="17084"/>
                    <a:pt x="16385" y="17084"/>
                    <a:pt x="16375" y="17103"/>
                  </a:cubicBezTo>
                  <a:lnTo>
                    <a:pt x="16356" y="17074"/>
                  </a:lnTo>
                  <a:close/>
                  <a:moveTo>
                    <a:pt x="54255" y="17065"/>
                  </a:moveTo>
                  <a:cubicBezTo>
                    <a:pt x="54255" y="17074"/>
                    <a:pt x="54265" y="17074"/>
                    <a:pt x="54265" y="17074"/>
                  </a:cubicBezTo>
                  <a:cubicBezTo>
                    <a:pt x="54265" y="17084"/>
                    <a:pt x="54255" y="17084"/>
                    <a:pt x="54255" y="17084"/>
                  </a:cubicBezTo>
                  <a:cubicBezTo>
                    <a:pt x="54246" y="17084"/>
                    <a:pt x="54237" y="17093"/>
                    <a:pt x="54237" y="17103"/>
                  </a:cubicBezTo>
                  <a:cubicBezTo>
                    <a:pt x="54227" y="17103"/>
                    <a:pt x="54227" y="17103"/>
                    <a:pt x="54227" y="17093"/>
                  </a:cubicBezTo>
                  <a:cubicBezTo>
                    <a:pt x="54227" y="17084"/>
                    <a:pt x="54237" y="17065"/>
                    <a:pt x="54255" y="17065"/>
                  </a:cubicBezTo>
                  <a:close/>
                  <a:moveTo>
                    <a:pt x="55458" y="17084"/>
                  </a:moveTo>
                  <a:cubicBezTo>
                    <a:pt x="55467" y="17084"/>
                    <a:pt x="55467" y="17093"/>
                    <a:pt x="55458" y="17103"/>
                  </a:cubicBezTo>
                  <a:lnTo>
                    <a:pt x="55458" y="17084"/>
                  </a:lnTo>
                  <a:close/>
                  <a:moveTo>
                    <a:pt x="59386" y="17093"/>
                  </a:moveTo>
                  <a:cubicBezTo>
                    <a:pt x="59386" y="17093"/>
                    <a:pt x="59395" y="17093"/>
                    <a:pt x="59395" y="17103"/>
                  </a:cubicBezTo>
                  <a:cubicBezTo>
                    <a:pt x="59386" y="17103"/>
                    <a:pt x="59376" y="17103"/>
                    <a:pt x="59376" y="17093"/>
                  </a:cubicBezTo>
                  <a:close/>
                  <a:moveTo>
                    <a:pt x="14870" y="17065"/>
                  </a:moveTo>
                  <a:cubicBezTo>
                    <a:pt x="14870" y="17065"/>
                    <a:pt x="14880" y="17074"/>
                    <a:pt x="14880" y="17074"/>
                  </a:cubicBezTo>
                  <a:cubicBezTo>
                    <a:pt x="14880" y="17074"/>
                    <a:pt x="14870" y="17084"/>
                    <a:pt x="14870" y="17084"/>
                  </a:cubicBezTo>
                  <a:lnTo>
                    <a:pt x="14880" y="17093"/>
                  </a:lnTo>
                  <a:cubicBezTo>
                    <a:pt x="14870" y="17093"/>
                    <a:pt x="14870" y="17103"/>
                    <a:pt x="14870" y="17112"/>
                  </a:cubicBezTo>
                  <a:lnTo>
                    <a:pt x="14861" y="17112"/>
                  </a:lnTo>
                  <a:cubicBezTo>
                    <a:pt x="14861" y="17112"/>
                    <a:pt x="14861" y="17103"/>
                    <a:pt x="14861" y="17103"/>
                  </a:cubicBezTo>
                  <a:cubicBezTo>
                    <a:pt x="14861" y="17093"/>
                    <a:pt x="14870" y="17093"/>
                    <a:pt x="14870" y="17084"/>
                  </a:cubicBezTo>
                  <a:cubicBezTo>
                    <a:pt x="14870" y="17074"/>
                    <a:pt x="14861" y="17074"/>
                    <a:pt x="14861" y="17074"/>
                  </a:cubicBezTo>
                  <a:cubicBezTo>
                    <a:pt x="14861" y="17065"/>
                    <a:pt x="14870" y="17065"/>
                    <a:pt x="14870" y="17065"/>
                  </a:cubicBezTo>
                  <a:close/>
                  <a:moveTo>
                    <a:pt x="16224" y="17084"/>
                  </a:moveTo>
                  <a:cubicBezTo>
                    <a:pt x="16233" y="17084"/>
                    <a:pt x="16233" y="17093"/>
                    <a:pt x="16243" y="17103"/>
                  </a:cubicBezTo>
                  <a:cubicBezTo>
                    <a:pt x="16243" y="17103"/>
                    <a:pt x="16233" y="17103"/>
                    <a:pt x="16233" y="17112"/>
                  </a:cubicBezTo>
                  <a:cubicBezTo>
                    <a:pt x="16224" y="17103"/>
                    <a:pt x="16214" y="17103"/>
                    <a:pt x="16214" y="17093"/>
                  </a:cubicBezTo>
                  <a:cubicBezTo>
                    <a:pt x="16214" y="17093"/>
                    <a:pt x="16224" y="17084"/>
                    <a:pt x="16224" y="17084"/>
                  </a:cubicBezTo>
                  <a:close/>
                  <a:moveTo>
                    <a:pt x="54104" y="17084"/>
                  </a:moveTo>
                  <a:cubicBezTo>
                    <a:pt x="54114" y="17093"/>
                    <a:pt x="54114" y="17093"/>
                    <a:pt x="54114" y="17103"/>
                  </a:cubicBezTo>
                  <a:cubicBezTo>
                    <a:pt x="54114" y="17103"/>
                    <a:pt x="54104" y="17112"/>
                    <a:pt x="54104" y="17112"/>
                  </a:cubicBezTo>
                  <a:cubicBezTo>
                    <a:pt x="54104" y="17112"/>
                    <a:pt x="54095" y="17112"/>
                    <a:pt x="54095" y="17103"/>
                  </a:cubicBezTo>
                  <a:cubicBezTo>
                    <a:pt x="54095" y="17103"/>
                    <a:pt x="54095" y="17103"/>
                    <a:pt x="54095" y="17093"/>
                  </a:cubicBezTo>
                  <a:cubicBezTo>
                    <a:pt x="54095" y="17093"/>
                    <a:pt x="54095" y="17084"/>
                    <a:pt x="54104" y="17084"/>
                  </a:cubicBezTo>
                  <a:close/>
                  <a:moveTo>
                    <a:pt x="54625" y="17093"/>
                  </a:moveTo>
                  <a:cubicBezTo>
                    <a:pt x="54634" y="17093"/>
                    <a:pt x="54634" y="17103"/>
                    <a:pt x="54625" y="17112"/>
                  </a:cubicBezTo>
                  <a:lnTo>
                    <a:pt x="54625" y="17093"/>
                  </a:lnTo>
                  <a:close/>
                  <a:moveTo>
                    <a:pt x="54653" y="17103"/>
                  </a:moveTo>
                  <a:lnTo>
                    <a:pt x="54663" y="17112"/>
                  </a:lnTo>
                  <a:lnTo>
                    <a:pt x="54644" y="17112"/>
                  </a:lnTo>
                  <a:lnTo>
                    <a:pt x="54653" y="17103"/>
                  </a:lnTo>
                  <a:close/>
                  <a:moveTo>
                    <a:pt x="54833" y="17093"/>
                  </a:moveTo>
                  <a:lnTo>
                    <a:pt x="54823" y="17112"/>
                  </a:lnTo>
                  <a:cubicBezTo>
                    <a:pt x="54823" y="17103"/>
                    <a:pt x="54823" y="17103"/>
                    <a:pt x="54823" y="17093"/>
                  </a:cubicBezTo>
                  <a:close/>
                  <a:moveTo>
                    <a:pt x="55145" y="17084"/>
                  </a:moveTo>
                  <a:cubicBezTo>
                    <a:pt x="55145" y="17093"/>
                    <a:pt x="55136" y="17103"/>
                    <a:pt x="55126" y="17112"/>
                  </a:cubicBezTo>
                  <a:lnTo>
                    <a:pt x="55126" y="17093"/>
                  </a:lnTo>
                  <a:lnTo>
                    <a:pt x="55145" y="17084"/>
                  </a:lnTo>
                  <a:close/>
                  <a:moveTo>
                    <a:pt x="56186" y="17084"/>
                  </a:moveTo>
                  <a:cubicBezTo>
                    <a:pt x="56186" y="17084"/>
                    <a:pt x="56196" y="17093"/>
                    <a:pt x="56196" y="17103"/>
                  </a:cubicBezTo>
                  <a:lnTo>
                    <a:pt x="56186" y="17112"/>
                  </a:lnTo>
                  <a:cubicBezTo>
                    <a:pt x="56186" y="17103"/>
                    <a:pt x="56177" y="17103"/>
                    <a:pt x="56177" y="17103"/>
                  </a:cubicBezTo>
                  <a:cubicBezTo>
                    <a:pt x="56177" y="17093"/>
                    <a:pt x="56177" y="17084"/>
                    <a:pt x="56186" y="17084"/>
                  </a:cubicBezTo>
                  <a:close/>
                  <a:moveTo>
                    <a:pt x="60540" y="17093"/>
                  </a:moveTo>
                  <a:lnTo>
                    <a:pt x="60550" y="17103"/>
                  </a:lnTo>
                  <a:lnTo>
                    <a:pt x="60540" y="17112"/>
                  </a:lnTo>
                  <a:cubicBezTo>
                    <a:pt x="60540" y="17112"/>
                    <a:pt x="60531" y="17103"/>
                    <a:pt x="60531" y="17103"/>
                  </a:cubicBezTo>
                  <a:cubicBezTo>
                    <a:pt x="60531" y="17093"/>
                    <a:pt x="60531" y="17093"/>
                    <a:pt x="60540" y="17093"/>
                  </a:cubicBezTo>
                  <a:close/>
                  <a:moveTo>
                    <a:pt x="54265" y="17103"/>
                  </a:moveTo>
                  <a:cubicBezTo>
                    <a:pt x="54265" y="17103"/>
                    <a:pt x="54265" y="17112"/>
                    <a:pt x="54265" y="17112"/>
                  </a:cubicBezTo>
                  <a:cubicBezTo>
                    <a:pt x="54255" y="17112"/>
                    <a:pt x="54246" y="17122"/>
                    <a:pt x="54246" y="17122"/>
                  </a:cubicBezTo>
                  <a:cubicBezTo>
                    <a:pt x="54246" y="17112"/>
                    <a:pt x="54255" y="17112"/>
                    <a:pt x="54255" y="17103"/>
                  </a:cubicBezTo>
                  <a:close/>
                  <a:moveTo>
                    <a:pt x="56224" y="17112"/>
                  </a:moveTo>
                  <a:lnTo>
                    <a:pt x="56205" y="17122"/>
                  </a:lnTo>
                  <a:cubicBezTo>
                    <a:pt x="56205" y="17112"/>
                    <a:pt x="56215" y="17112"/>
                    <a:pt x="56224" y="17112"/>
                  </a:cubicBezTo>
                  <a:close/>
                  <a:moveTo>
                    <a:pt x="54681" y="17122"/>
                  </a:moveTo>
                  <a:cubicBezTo>
                    <a:pt x="54677" y="17126"/>
                    <a:pt x="54670" y="17129"/>
                    <a:pt x="54663" y="17129"/>
                  </a:cubicBezTo>
                  <a:cubicBezTo>
                    <a:pt x="54655" y="17129"/>
                    <a:pt x="54648" y="17126"/>
                    <a:pt x="54644" y="17122"/>
                  </a:cubicBezTo>
                  <a:close/>
                  <a:moveTo>
                    <a:pt x="14368" y="17084"/>
                  </a:moveTo>
                  <a:cubicBezTo>
                    <a:pt x="14378" y="17093"/>
                    <a:pt x="14387" y="17112"/>
                    <a:pt x="14387" y="17122"/>
                  </a:cubicBezTo>
                  <a:cubicBezTo>
                    <a:pt x="14378" y="17131"/>
                    <a:pt x="14368" y="17131"/>
                    <a:pt x="14359" y="17131"/>
                  </a:cubicBezTo>
                  <a:cubicBezTo>
                    <a:pt x="14359" y="17131"/>
                    <a:pt x="14359" y="17122"/>
                    <a:pt x="14359" y="17122"/>
                  </a:cubicBezTo>
                  <a:cubicBezTo>
                    <a:pt x="14359" y="17112"/>
                    <a:pt x="14368" y="17103"/>
                    <a:pt x="14368" y="17084"/>
                  </a:cubicBezTo>
                  <a:close/>
                  <a:moveTo>
                    <a:pt x="16271" y="17103"/>
                  </a:moveTo>
                  <a:lnTo>
                    <a:pt x="16290" y="17122"/>
                  </a:lnTo>
                  <a:lnTo>
                    <a:pt x="16280" y="17131"/>
                  </a:lnTo>
                  <a:cubicBezTo>
                    <a:pt x="16271" y="17122"/>
                    <a:pt x="16271" y="17112"/>
                    <a:pt x="16271" y="17103"/>
                  </a:cubicBezTo>
                  <a:close/>
                  <a:moveTo>
                    <a:pt x="56350" y="17058"/>
                  </a:moveTo>
                  <a:cubicBezTo>
                    <a:pt x="56357" y="17058"/>
                    <a:pt x="56366" y="17060"/>
                    <a:pt x="56376" y="17065"/>
                  </a:cubicBezTo>
                  <a:lnTo>
                    <a:pt x="56357" y="17065"/>
                  </a:lnTo>
                  <a:cubicBezTo>
                    <a:pt x="56347" y="17065"/>
                    <a:pt x="56338" y="17074"/>
                    <a:pt x="56347" y="17093"/>
                  </a:cubicBezTo>
                  <a:cubicBezTo>
                    <a:pt x="56357" y="17103"/>
                    <a:pt x="56347" y="17112"/>
                    <a:pt x="56347" y="17122"/>
                  </a:cubicBezTo>
                  <a:cubicBezTo>
                    <a:pt x="56338" y="17131"/>
                    <a:pt x="56338" y="17131"/>
                    <a:pt x="56338" y="17131"/>
                  </a:cubicBezTo>
                  <a:cubicBezTo>
                    <a:pt x="56319" y="17122"/>
                    <a:pt x="56319" y="17103"/>
                    <a:pt x="56328" y="17093"/>
                  </a:cubicBezTo>
                  <a:cubicBezTo>
                    <a:pt x="56338" y="17093"/>
                    <a:pt x="56338" y="17084"/>
                    <a:pt x="56328" y="17084"/>
                  </a:cubicBezTo>
                  <a:cubicBezTo>
                    <a:pt x="56328" y="17074"/>
                    <a:pt x="56328" y="17065"/>
                    <a:pt x="56338" y="17065"/>
                  </a:cubicBezTo>
                  <a:cubicBezTo>
                    <a:pt x="56338" y="17060"/>
                    <a:pt x="56343" y="17058"/>
                    <a:pt x="56350" y="17058"/>
                  </a:cubicBezTo>
                  <a:close/>
                  <a:moveTo>
                    <a:pt x="59584" y="16989"/>
                  </a:moveTo>
                  <a:cubicBezTo>
                    <a:pt x="59584" y="16998"/>
                    <a:pt x="59594" y="17008"/>
                    <a:pt x="59594" y="17017"/>
                  </a:cubicBezTo>
                  <a:cubicBezTo>
                    <a:pt x="59599" y="17022"/>
                    <a:pt x="59601" y="17025"/>
                    <a:pt x="59605" y="17025"/>
                  </a:cubicBezTo>
                  <a:cubicBezTo>
                    <a:pt x="59608" y="17025"/>
                    <a:pt x="59613" y="17022"/>
                    <a:pt x="59622" y="17017"/>
                  </a:cubicBezTo>
                  <a:cubicBezTo>
                    <a:pt x="59622" y="17008"/>
                    <a:pt x="59632" y="17008"/>
                    <a:pt x="59641" y="16998"/>
                  </a:cubicBezTo>
                  <a:lnTo>
                    <a:pt x="59641" y="17017"/>
                  </a:lnTo>
                  <a:lnTo>
                    <a:pt x="59651" y="17017"/>
                  </a:lnTo>
                  <a:lnTo>
                    <a:pt x="59641" y="17027"/>
                  </a:lnTo>
                  <a:lnTo>
                    <a:pt x="59660" y="17027"/>
                  </a:lnTo>
                  <a:cubicBezTo>
                    <a:pt x="59670" y="17036"/>
                    <a:pt x="59679" y="17036"/>
                    <a:pt x="59679" y="17036"/>
                  </a:cubicBezTo>
                  <a:cubicBezTo>
                    <a:pt x="59679" y="17046"/>
                    <a:pt x="59679" y="17046"/>
                    <a:pt x="59670" y="17055"/>
                  </a:cubicBezTo>
                  <a:cubicBezTo>
                    <a:pt x="59660" y="17065"/>
                    <a:pt x="59651" y="17074"/>
                    <a:pt x="59632" y="17074"/>
                  </a:cubicBezTo>
                  <a:cubicBezTo>
                    <a:pt x="59613" y="17093"/>
                    <a:pt x="59594" y="17112"/>
                    <a:pt x="59566" y="17122"/>
                  </a:cubicBezTo>
                  <a:cubicBezTo>
                    <a:pt x="59566" y="17122"/>
                    <a:pt x="59556" y="17131"/>
                    <a:pt x="59556" y="17131"/>
                  </a:cubicBezTo>
                  <a:cubicBezTo>
                    <a:pt x="59556" y="17122"/>
                    <a:pt x="59556" y="17122"/>
                    <a:pt x="59556" y="17112"/>
                  </a:cubicBezTo>
                  <a:cubicBezTo>
                    <a:pt x="59556" y="17112"/>
                    <a:pt x="59556" y="17103"/>
                    <a:pt x="59556" y="17093"/>
                  </a:cubicBezTo>
                  <a:lnTo>
                    <a:pt x="59547" y="17093"/>
                  </a:lnTo>
                  <a:cubicBezTo>
                    <a:pt x="59537" y="17093"/>
                    <a:pt x="59537" y="17084"/>
                    <a:pt x="59537" y="17084"/>
                  </a:cubicBezTo>
                  <a:cubicBezTo>
                    <a:pt x="59537" y="17074"/>
                    <a:pt x="59547" y="17074"/>
                    <a:pt x="59547" y="17074"/>
                  </a:cubicBezTo>
                  <a:cubicBezTo>
                    <a:pt x="59575" y="17065"/>
                    <a:pt x="59603" y="17055"/>
                    <a:pt x="59632" y="17036"/>
                  </a:cubicBezTo>
                  <a:lnTo>
                    <a:pt x="59622" y="17036"/>
                  </a:lnTo>
                  <a:cubicBezTo>
                    <a:pt x="59622" y="17036"/>
                    <a:pt x="59613" y="17036"/>
                    <a:pt x="59603" y="17046"/>
                  </a:cubicBezTo>
                  <a:cubicBezTo>
                    <a:pt x="59584" y="17046"/>
                    <a:pt x="59584" y="17046"/>
                    <a:pt x="59584" y="17027"/>
                  </a:cubicBezTo>
                  <a:cubicBezTo>
                    <a:pt x="59584" y="17017"/>
                    <a:pt x="59584" y="17008"/>
                    <a:pt x="59584" y="16989"/>
                  </a:cubicBezTo>
                  <a:close/>
                  <a:moveTo>
                    <a:pt x="60020" y="17112"/>
                  </a:moveTo>
                  <a:cubicBezTo>
                    <a:pt x="60020" y="17112"/>
                    <a:pt x="60020" y="17112"/>
                    <a:pt x="60020" y="17122"/>
                  </a:cubicBezTo>
                  <a:cubicBezTo>
                    <a:pt x="60020" y="17122"/>
                    <a:pt x="60020" y="17122"/>
                    <a:pt x="60010" y="17131"/>
                  </a:cubicBezTo>
                  <a:cubicBezTo>
                    <a:pt x="60010" y="17131"/>
                    <a:pt x="60010" y="17122"/>
                    <a:pt x="60010" y="17122"/>
                  </a:cubicBezTo>
                  <a:cubicBezTo>
                    <a:pt x="60010" y="17122"/>
                    <a:pt x="60010" y="17112"/>
                    <a:pt x="60020" y="17112"/>
                  </a:cubicBezTo>
                  <a:close/>
                  <a:moveTo>
                    <a:pt x="60664" y="17074"/>
                  </a:moveTo>
                  <a:cubicBezTo>
                    <a:pt x="60664" y="17088"/>
                    <a:pt x="60664" y="17097"/>
                    <a:pt x="60671" y="17097"/>
                  </a:cubicBezTo>
                  <a:cubicBezTo>
                    <a:pt x="60674" y="17097"/>
                    <a:pt x="60677" y="17096"/>
                    <a:pt x="60682" y="17093"/>
                  </a:cubicBezTo>
                  <a:cubicBezTo>
                    <a:pt x="60682" y="17093"/>
                    <a:pt x="60682" y="17103"/>
                    <a:pt x="60682" y="17103"/>
                  </a:cubicBezTo>
                  <a:cubicBezTo>
                    <a:pt x="60682" y="17112"/>
                    <a:pt x="60673" y="17122"/>
                    <a:pt x="60664" y="17131"/>
                  </a:cubicBezTo>
                  <a:cubicBezTo>
                    <a:pt x="60654" y="17131"/>
                    <a:pt x="60645" y="17122"/>
                    <a:pt x="60635" y="17112"/>
                  </a:cubicBezTo>
                  <a:cubicBezTo>
                    <a:pt x="60635" y="17112"/>
                    <a:pt x="60635" y="17103"/>
                    <a:pt x="60635" y="17103"/>
                  </a:cubicBezTo>
                  <a:cubicBezTo>
                    <a:pt x="60645" y="17093"/>
                    <a:pt x="60654" y="17084"/>
                    <a:pt x="60664" y="17074"/>
                  </a:cubicBezTo>
                  <a:close/>
                  <a:moveTo>
                    <a:pt x="54435" y="16980"/>
                  </a:moveTo>
                  <a:lnTo>
                    <a:pt x="54464" y="16989"/>
                  </a:lnTo>
                  <a:cubicBezTo>
                    <a:pt x="54464" y="16998"/>
                    <a:pt x="54464" y="17008"/>
                    <a:pt x="54464" y="17017"/>
                  </a:cubicBezTo>
                  <a:cubicBezTo>
                    <a:pt x="54473" y="17017"/>
                    <a:pt x="54483" y="17008"/>
                    <a:pt x="54492" y="16998"/>
                  </a:cubicBezTo>
                  <a:cubicBezTo>
                    <a:pt x="54502" y="16998"/>
                    <a:pt x="54521" y="16989"/>
                    <a:pt x="54530" y="16989"/>
                  </a:cubicBezTo>
                  <a:cubicBezTo>
                    <a:pt x="54539" y="16989"/>
                    <a:pt x="54539" y="16989"/>
                    <a:pt x="54539" y="16998"/>
                  </a:cubicBezTo>
                  <a:lnTo>
                    <a:pt x="54549" y="16998"/>
                  </a:lnTo>
                  <a:cubicBezTo>
                    <a:pt x="54556" y="16995"/>
                    <a:pt x="54560" y="16993"/>
                    <a:pt x="54563" y="16993"/>
                  </a:cubicBezTo>
                  <a:cubicBezTo>
                    <a:pt x="54568" y="16993"/>
                    <a:pt x="54568" y="16999"/>
                    <a:pt x="54568" y="17017"/>
                  </a:cubicBezTo>
                  <a:cubicBezTo>
                    <a:pt x="54568" y="17027"/>
                    <a:pt x="54568" y="17027"/>
                    <a:pt x="54577" y="17027"/>
                  </a:cubicBezTo>
                  <a:lnTo>
                    <a:pt x="54596" y="17027"/>
                  </a:lnTo>
                  <a:cubicBezTo>
                    <a:pt x="54596" y="17027"/>
                    <a:pt x="54606" y="17027"/>
                    <a:pt x="54606" y="17036"/>
                  </a:cubicBezTo>
                  <a:cubicBezTo>
                    <a:pt x="54615" y="17046"/>
                    <a:pt x="54625" y="17046"/>
                    <a:pt x="54625" y="17046"/>
                  </a:cubicBezTo>
                  <a:lnTo>
                    <a:pt x="54644" y="17046"/>
                  </a:lnTo>
                  <a:cubicBezTo>
                    <a:pt x="54634" y="17055"/>
                    <a:pt x="54625" y="17065"/>
                    <a:pt x="54625" y="17065"/>
                  </a:cubicBezTo>
                  <a:cubicBezTo>
                    <a:pt x="54625" y="17074"/>
                    <a:pt x="54625" y="17074"/>
                    <a:pt x="54615" y="17074"/>
                  </a:cubicBezTo>
                  <a:lnTo>
                    <a:pt x="54606" y="17074"/>
                  </a:lnTo>
                  <a:cubicBezTo>
                    <a:pt x="54596" y="17074"/>
                    <a:pt x="54596" y="17084"/>
                    <a:pt x="54596" y="17084"/>
                  </a:cubicBezTo>
                  <a:lnTo>
                    <a:pt x="54587" y="17084"/>
                  </a:lnTo>
                  <a:lnTo>
                    <a:pt x="54606" y="17093"/>
                  </a:lnTo>
                  <a:cubicBezTo>
                    <a:pt x="54606" y="17093"/>
                    <a:pt x="54606" y="17103"/>
                    <a:pt x="54596" y="17112"/>
                  </a:cubicBezTo>
                  <a:lnTo>
                    <a:pt x="54587" y="17112"/>
                  </a:lnTo>
                  <a:cubicBezTo>
                    <a:pt x="54577" y="17122"/>
                    <a:pt x="54568" y="17122"/>
                    <a:pt x="54558" y="17122"/>
                  </a:cubicBezTo>
                  <a:lnTo>
                    <a:pt x="54568" y="17131"/>
                  </a:lnTo>
                  <a:cubicBezTo>
                    <a:pt x="54558" y="17140"/>
                    <a:pt x="54549" y="17140"/>
                    <a:pt x="54539" y="17140"/>
                  </a:cubicBezTo>
                  <a:cubicBezTo>
                    <a:pt x="54539" y="17131"/>
                    <a:pt x="54539" y="17122"/>
                    <a:pt x="54539" y="17122"/>
                  </a:cubicBezTo>
                  <a:cubicBezTo>
                    <a:pt x="54539" y="17122"/>
                    <a:pt x="54549" y="17112"/>
                    <a:pt x="54549" y="17112"/>
                  </a:cubicBezTo>
                  <a:cubicBezTo>
                    <a:pt x="54539" y="17103"/>
                    <a:pt x="54539" y="17093"/>
                    <a:pt x="54530" y="17093"/>
                  </a:cubicBezTo>
                  <a:lnTo>
                    <a:pt x="54530" y="17112"/>
                  </a:lnTo>
                  <a:cubicBezTo>
                    <a:pt x="54521" y="17122"/>
                    <a:pt x="54521" y="17122"/>
                    <a:pt x="54511" y="17122"/>
                  </a:cubicBezTo>
                  <a:lnTo>
                    <a:pt x="54502" y="17122"/>
                  </a:lnTo>
                  <a:cubicBezTo>
                    <a:pt x="54502" y="17122"/>
                    <a:pt x="54492" y="17112"/>
                    <a:pt x="54492" y="17103"/>
                  </a:cubicBezTo>
                  <a:cubicBezTo>
                    <a:pt x="54492" y="17103"/>
                    <a:pt x="54492" y="17093"/>
                    <a:pt x="54492" y="17093"/>
                  </a:cubicBezTo>
                  <a:cubicBezTo>
                    <a:pt x="54483" y="17084"/>
                    <a:pt x="54483" y="17084"/>
                    <a:pt x="54483" y="17084"/>
                  </a:cubicBezTo>
                  <a:lnTo>
                    <a:pt x="54492" y="17084"/>
                  </a:lnTo>
                  <a:cubicBezTo>
                    <a:pt x="54502" y="17084"/>
                    <a:pt x="54502" y="17084"/>
                    <a:pt x="54511" y="17074"/>
                  </a:cubicBezTo>
                  <a:lnTo>
                    <a:pt x="54549" y="17074"/>
                  </a:lnTo>
                  <a:cubicBezTo>
                    <a:pt x="54530" y="17065"/>
                    <a:pt x="54511" y="17065"/>
                    <a:pt x="54502" y="17055"/>
                  </a:cubicBezTo>
                  <a:cubicBezTo>
                    <a:pt x="54500" y="17057"/>
                    <a:pt x="54498" y="17058"/>
                    <a:pt x="54496" y="17058"/>
                  </a:cubicBezTo>
                  <a:cubicBezTo>
                    <a:pt x="54488" y="17058"/>
                    <a:pt x="54481" y="17046"/>
                    <a:pt x="54473" y="17046"/>
                  </a:cubicBezTo>
                  <a:cubicBezTo>
                    <a:pt x="54473" y="17055"/>
                    <a:pt x="54473" y="17065"/>
                    <a:pt x="54464" y="17065"/>
                  </a:cubicBezTo>
                  <a:cubicBezTo>
                    <a:pt x="54464" y="17074"/>
                    <a:pt x="54464" y="17084"/>
                    <a:pt x="54473" y="17084"/>
                  </a:cubicBezTo>
                  <a:cubicBezTo>
                    <a:pt x="54473" y="17093"/>
                    <a:pt x="54483" y="17103"/>
                    <a:pt x="54483" y="17103"/>
                  </a:cubicBezTo>
                  <a:lnTo>
                    <a:pt x="54464" y="17103"/>
                  </a:lnTo>
                  <a:lnTo>
                    <a:pt x="54464" y="17122"/>
                  </a:lnTo>
                  <a:lnTo>
                    <a:pt x="54435" y="17122"/>
                  </a:lnTo>
                  <a:cubicBezTo>
                    <a:pt x="54426" y="17122"/>
                    <a:pt x="54426" y="17112"/>
                    <a:pt x="54416" y="17112"/>
                  </a:cubicBezTo>
                  <a:cubicBezTo>
                    <a:pt x="54407" y="17112"/>
                    <a:pt x="54397" y="17103"/>
                    <a:pt x="54388" y="17093"/>
                  </a:cubicBezTo>
                  <a:cubicBezTo>
                    <a:pt x="54388" y="17093"/>
                    <a:pt x="54388" y="17084"/>
                    <a:pt x="54388" y="17084"/>
                  </a:cubicBezTo>
                  <a:cubicBezTo>
                    <a:pt x="54388" y="17074"/>
                    <a:pt x="54397" y="17074"/>
                    <a:pt x="54397" y="17065"/>
                  </a:cubicBezTo>
                  <a:lnTo>
                    <a:pt x="54397" y="17065"/>
                  </a:lnTo>
                  <a:cubicBezTo>
                    <a:pt x="54379" y="17074"/>
                    <a:pt x="54379" y="17084"/>
                    <a:pt x="54369" y="17093"/>
                  </a:cubicBezTo>
                  <a:cubicBezTo>
                    <a:pt x="54369" y="17093"/>
                    <a:pt x="54360" y="17084"/>
                    <a:pt x="54360" y="17074"/>
                  </a:cubicBezTo>
                  <a:cubicBezTo>
                    <a:pt x="54360" y="17074"/>
                    <a:pt x="54360" y="17074"/>
                    <a:pt x="54360" y="17065"/>
                  </a:cubicBezTo>
                  <a:lnTo>
                    <a:pt x="54369" y="17065"/>
                  </a:lnTo>
                  <a:cubicBezTo>
                    <a:pt x="54369" y="17065"/>
                    <a:pt x="54369" y="17065"/>
                    <a:pt x="54369" y="17074"/>
                  </a:cubicBezTo>
                  <a:cubicBezTo>
                    <a:pt x="54369" y="17065"/>
                    <a:pt x="54379" y="17055"/>
                    <a:pt x="54379" y="17055"/>
                  </a:cubicBezTo>
                  <a:lnTo>
                    <a:pt x="54407" y="17055"/>
                  </a:lnTo>
                  <a:cubicBezTo>
                    <a:pt x="54416" y="17065"/>
                    <a:pt x="54426" y="17074"/>
                    <a:pt x="54435" y="17084"/>
                  </a:cubicBezTo>
                  <a:cubicBezTo>
                    <a:pt x="54445" y="17074"/>
                    <a:pt x="54454" y="17065"/>
                    <a:pt x="54445" y="17055"/>
                  </a:cubicBezTo>
                  <a:lnTo>
                    <a:pt x="54464" y="17046"/>
                  </a:lnTo>
                  <a:cubicBezTo>
                    <a:pt x="54454" y="17036"/>
                    <a:pt x="54445" y="17036"/>
                    <a:pt x="54435" y="17036"/>
                  </a:cubicBezTo>
                  <a:cubicBezTo>
                    <a:pt x="54426" y="17036"/>
                    <a:pt x="54416" y="17036"/>
                    <a:pt x="54407" y="17046"/>
                  </a:cubicBezTo>
                  <a:cubicBezTo>
                    <a:pt x="54407" y="17046"/>
                    <a:pt x="54416" y="17036"/>
                    <a:pt x="54416" y="17036"/>
                  </a:cubicBezTo>
                  <a:cubicBezTo>
                    <a:pt x="54416" y="17036"/>
                    <a:pt x="54416" y="17027"/>
                    <a:pt x="54407" y="17027"/>
                  </a:cubicBezTo>
                  <a:cubicBezTo>
                    <a:pt x="54407" y="17017"/>
                    <a:pt x="54407" y="17017"/>
                    <a:pt x="54407" y="17008"/>
                  </a:cubicBezTo>
                  <a:cubicBezTo>
                    <a:pt x="54416" y="17017"/>
                    <a:pt x="54416" y="17017"/>
                    <a:pt x="54426" y="17027"/>
                  </a:cubicBezTo>
                  <a:lnTo>
                    <a:pt x="54454" y="17027"/>
                  </a:lnTo>
                  <a:lnTo>
                    <a:pt x="54426" y="16998"/>
                  </a:lnTo>
                  <a:lnTo>
                    <a:pt x="54435" y="16998"/>
                  </a:lnTo>
                  <a:lnTo>
                    <a:pt x="54435" y="16980"/>
                  </a:lnTo>
                  <a:close/>
                  <a:moveTo>
                    <a:pt x="56291" y="17036"/>
                  </a:moveTo>
                  <a:cubicBezTo>
                    <a:pt x="56291" y="17036"/>
                    <a:pt x="56300" y="17036"/>
                    <a:pt x="56300" y="17046"/>
                  </a:cubicBezTo>
                  <a:cubicBezTo>
                    <a:pt x="56300" y="17046"/>
                    <a:pt x="56309" y="17055"/>
                    <a:pt x="56309" y="17055"/>
                  </a:cubicBezTo>
                  <a:cubicBezTo>
                    <a:pt x="56309" y="17055"/>
                    <a:pt x="56309" y="17055"/>
                    <a:pt x="56319" y="17046"/>
                  </a:cubicBezTo>
                  <a:lnTo>
                    <a:pt x="56328" y="17046"/>
                  </a:lnTo>
                  <a:cubicBezTo>
                    <a:pt x="56328" y="17046"/>
                    <a:pt x="56328" y="17046"/>
                    <a:pt x="56328" y="17055"/>
                  </a:cubicBezTo>
                  <a:cubicBezTo>
                    <a:pt x="56328" y="17065"/>
                    <a:pt x="56328" y="17065"/>
                    <a:pt x="56319" y="17074"/>
                  </a:cubicBezTo>
                  <a:cubicBezTo>
                    <a:pt x="56319" y="17074"/>
                    <a:pt x="56319" y="17065"/>
                    <a:pt x="56319" y="17065"/>
                  </a:cubicBezTo>
                  <a:lnTo>
                    <a:pt x="56309" y="17065"/>
                  </a:lnTo>
                  <a:cubicBezTo>
                    <a:pt x="56303" y="17065"/>
                    <a:pt x="56297" y="17069"/>
                    <a:pt x="56291" y="17069"/>
                  </a:cubicBezTo>
                  <a:cubicBezTo>
                    <a:pt x="56287" y="17069"/>
                    <a:pt x="56284" y="17068"/>
                    <a:pt x="56281" y="17065"/>
                  </a:cubicBezTo>
                  <a:cubicBezTo>
                    <a:pt x="56272" y="17065"/>
                    <a:pt x="56272" y="17074"/>
                    <a:pt x="56272" y="17084"/>
                  </a:cubicBezTo>
                  <a:cubicBezTo>
                    <a:pt x="56272" y="17093"/>
                    <a:pt x="56281" y="17103"/>
                    <a:pt x="56281" y="17112"/>
                  </a:cubicBezTo>
                  <a:cubicBezTo>
                    <a:pt x="56281" y="17112"/>
                    <a:pt x="56281" y="17122"/>
                    <a:pt x="56281" y="17122"/>
                  </a:cubicBezTo>
                  <a:cubicBezTo>
                    <a:pt x="56281" y="17131"/>
                    <a:pt x="56281" y="17131"/>
                    <a:pt x="56272" y="17131"/>
                  </a:cubicBezTo>
                  <a:cubicBezTo>
                    <a:pt x="56272" y="17131"/>
                    <a:pt x="56272" y="17122"/>
                    <a:pt x="56272" y="17122"/>
                  </a:cubicBezTo>
                  <a:cubicBezTo>
                    <a:pt x="56267" y="17117"/>
                    <a:pt x="56265" y="17114"/>
                    <a:pt x="56262" y="17114"/>
                  </a:cubicBezTo>
                  <a:cubicBezTo>
                    <a:pt x="56260" y="17114"/>
                    <a:pt x="56257" y="17117"/>
                    <a:pt x="56253" y="17122"/>
                  </a:cubicBezTo>
                  <a:cubicBezTo>
                    <a:pt x="56243" y="17122"/>
                    <a:pt x="56243" y="17131"/>
                    <a:pt x="56234" y="17140"/>
                  </a:cubicBezTo>
                  <a:cubicBezTo>
                    <a:pt x="56234" y="17131"/>
                    <a:pt x="56234" y="17122"/>
                    <a:pt x="56234" y="17112"/>
                  </a:cubicBezTo>
                  <a:cubicBezTo>
                    <a:pt x="56234" y="17103"/>
                    <a:pt x="56234" y="17103"/>
                    <a:pt x="56224" y="17103"/>
                  </a:cubicBezTo>
                  <a:lnTo>
                    <a:pt x="56205" y="17103"/>
                  </a:lnTo>
                  <a:cubicBezTo>
                    <a:pt x="56205" y="17103"/>
                    <a:pt x="56205" y="17093"/>
                    <a:pt x="56205" y="17093"/>
                  </a:cubicBezTo>
                  <a:cubicBezTo>
                    <a:pt x="56215" y="17084"/>
                    <a:pt x="56224" y="17074"/>
                    <a:pt x="56243" y="17065"/>
                  </a:cubicBezTo>
                  <a:cubicBezTo>
                    <a:pt x="56253" y="17055"/>
                    <a:pt x="56262" y="17046"/>
                    <a:pt x="56281" y="17036"/>
                  </a:cubicBezTo>
                  <a:close/>
                  <a:moveTo>
                    <a:pt x="14047" y="17055"/>
                  </a:moveTo>
                  <a:cubicBezTo>
                    <a:pt x="14047" y="17065"/>
                    <a:pt x="14047" y="17065"/>
                    <a:pt x="14056" y="17065"/>
                  </a:cubicBezTo>
                  <a:cubicBezTo>
                    <a:pt x="14056" y="17074"/>
                    <a:pt x="14066" y="17084"/>
                    <a:pt x="14075" y="17093"/>
                  </a:cubicBezTo>
                  <a:cubicBezTo>
                    <a:pt x="14075" y="17093"/>
                    <a:pt x="14084" y="17103"/>
                    <a:pt x="14084" y="17103"/>
                  </a:cubicBezTo>
                  <a:cubicBezTo>
                    <a:pt x="14094" y="17112"/>
                    <a:pt x="14103" y="17112"/>
                    <a:pt x="14103" y="17112"/>
                  </a:cubicBezTo>
                  <a:cubicBezTo>
                    <a:pt x="14108" y="17107"/>
                    <a:pt x="14110" y="17107"/>
                    <a:pt x="14113" y="17107"/>
                  </a:cubicBezTo>
                  <a:cubicBezTo>
                    <a:pt x="14115" y="17107"/>
                    <a:pt x="14118" y="17107"/>
                    <a:pt x="14122" y="17103"/>
                  </a:cubicBezTo>
                  <a:lnTo>
                    <a:pt x="14122" y="17103"/>
                  </a:lnTo>
                  <a:cubicBezTo>
                    <a:pt x="14122" y="17112"/>
                    <a:pt x="14113" y="17112"/>
                    <a:pt x="14113" y="17122"/>
                  </a:cubicBezTo>
                  <a:cubicBezTo>
                    <a:pt x="14113" y="17122"/>
                    <a:pt x="14103" y="17131"/>
                    <a:pt x="14103" y="17131"/>
                  </a:cubicBezTo>
                  <a:cubicBezTo>
                    <a:pt x="14103" y="17140"/>
                    <a:pt x="14094" y="17150"/>
                    <a:pt x="14084" y="17150"/>
                  </a:cubicBezTo>
                  <a:cubicBezTo>
                    <a:pt x="14056" y="17122"/>
                    <a:pt x="14037" y="17103"/>
                    <a:pt x="14018" y="17084"/>
                  </a:cubicBezTo>
                  <a:cubicBezTo>
                    <a:pt x="14018" y="17065"/>
                    <a:pt x="14028" y="17055"/>
                    <a:pt x="14047" y="17055"/>
                  </a:cubicBezTo>
                  <a:close/>
                  <a:moveTo>
                    <a:pt x="54114" y="17131"/>
                  </a:moveTo>
                  <a:lnTo>
                    <a:pt x="54114" y="17150"/>
                  </a:lnTo>
                  <a:lnTo>
                    <a:pt x="54104" y="17140"/>
                  </a:lnTo>
                  <a:lnTo>
                    <a:pt x="54104" y="17131"/>
                  </a:lnTo>
                  <a:close/>
                  <a:moveTo>
                    <a:pt x="56063" y="17122"/>
                  </a:moveTo>
                  <a:cubicBezTo>
                    <a:pt x="56073" y="17131"/>
                    <a:pt x="56073" y="17140"/>
                    <a:pt x="56063" y="17150"/>
                  </a:cubicBezTo>
                  <a:cubicBezTo>
                    <a:pt x="56063" y="17140"/>
                    <a:pt x="56054" y="17140"/>
                    <a:pt x="56054" y="17140"/>
                  </a:cubicBezTo>
                  <a:cubicBezTo>
                    <a:pt x="56054" y="17140"/>
                    <a:pt x="56044" y="17131"/>
                    <a:pt x="56044" y="17131"/>
                  </a:cubicBezTo>
                  <a:cubicBezTo>
                    <a:pt x="56054" y="17122"/>
                    <a:pt x="56054" y="17122"/>
                    <a:pt x="56054" y="17122"/>
                  </a:cubicBezTo>
                  <a:close/>
                  <a:moveTo>
                    <a:pt x="56833" y="17089"/>
                  </a:moveTo>
                  <a:cubicBezTo>
                    <a:pt x="56834" y="17089"/>
                    <a:pt x="56836" y="17090"/>
                    <a:pt x="56840" y="17093"/>
                  </a:cubicBezTo>
                  <a:cubicBezTo>
                    <a:pt x="56849" y="17103"/>
                    <a:pt x="56868" y="17112"/>
                    <a:pt x="56877" y="17131"/>
                  </a:cubicBezTo>
                  <a:cubicBezTo>
                    <a:pt x="56877" y="17140"/>
                    <a:pt x="56868" y="17150"/>
                    <a:pt x="56858" y="17150"/>
                  </a:cubicBezTo>
                  <a:lnTo>
                    <a:pt x="56811" y="17150"/>
                  </a:lnTo>
                  <a:cubicBezTo>
                    <a:pt x="56811" y="17140"/>
                    <a:pt x="56802" y="17140"/>
                    <a:pt x="56792" y="17140"/>
                  </a:cubicBezTo>
                  <a:cubicBezTo>
                    <a:pt x="56802" y="17131"/>
                    <a:pt x="56811" y="17122"/>
                    <a:pt x="56830" y="17122"/>
                  </a:cubicBezTo>
                  <a:cubicBezTo>
                    <a:pt x="56830" y="17122"/>
                    <a:pt x="56830" y="17112"/>
                    <a:pt x="56830" y="17112"/>
                  </a:cubicBezTo>
                  <a:cubicBezTo>
                    <a:pt x="56830" y="17103"/>
                    <a:pt x="56830" y="17103"/>
                    <a:pt x="56830" y="17093"/>
                  </a:cubicBezTo>
                  <a:cubicBezTo>
                    <a:pt x="56830" y="17093"/>
                    <a:pt x="56830" y="17089"/>
                    <a:pt x="56833" y="17089"/>
                  </a:cubicBezTo>
                  <a:close/>
                  <a:moveTo>
                    <a:pt x="14259" y="17127"/>
                  </a:moveTo>
                  <a:cubicBezTo>
                    <a:pt x="14269" y="17127"/>
                    <a:pt x="14274" y="17136"/>
                    <a:pt x="14274" y="17150"/>
                  </a:cubicBezTo>
                  <a:cubicBezTo>
                    <a:pt x="14271" y="17151"/>
                    <a:pt x="14269" y="17152"/>
                    <a:pt x="14267" y="17152"/>
                  </a:cubicBezTo>
                  <a:cubicBezTo>
                    <a:pt x="14257" y="17152"/>
                    <a:pt x="14262" y="17131"/>
                    <a:pt x="14245" y="17131"/>
                  </a:cubicBezTo>
                  <a:cubicBezTo>
                    <a:pt x="14250" y="17128"/>
                    <a:pt x="14255" y="17127"/>
                    <a:pt x="14259" y="17127"/>
                  </a:cubicBezTo>
                  <a:close/>
                  <a:moveTo>
                    <a:pt x="54312" y="17150"/>
                  </a:moveTo>
                  <a:lnTo>
                    <a:pt x="54331" y="17159"/>
                  </a:lnTo>
                  <a:cubicBezTo>
                    <a:pt x="54312" y="17159"/>
                    <a:pt x="54312" y="17159"/>
                    <a:pt x="54312" y="17150"/>
                  </a:cubicBezTo>
                  <a:close/>
                  <a:moveTo>
                    <a:pt x="55681" y="17152"/>
                  </a:moveTo>
                  <a:cubicBezTo>
                    <a:pt x="55687" y="17152"/>
                    <a:pt x="55694" y="17155"/>
                    <a:pt x="55704" y="17159"/>
                  </a:cubicBezTo>
                  <a:lnTo>
                    <a:pt x="55666" y="17159"/>
                  </a:lnTo>
                  <a:cubicBezTo>
                    <a:pt x="55671" y="17155"/>
                    <a:pt x="55675" y="17152"/>
                    <a:pt x="55681" y="17152"/>
                  </a:cubicBezTo>
                  <a:close/>
                  <a:moveTo>
                    <a:pt x="56972" y="17140"/>
                  </a:moveTo>
                  <a:lnTo>
                    <a:pt x="56953" y="17159"/>
                  </a:lnTo>
                  <a:lnTo>
                    <a:pt x="56944" y="17150"/>
                  </a:lnTo>
                  <a:cubicBezTo>
                    <a:pt x="56953" y="17150"/>
                    <a:pt x="56953" y="17140"/>
                    <a:pt x="56963" y="17140"/>
                  </a:cubicBezTo>
                  <a:close/>
                  <a:moveTo>
                    <a:pt x="54057" y="17140"/>
                  </a:moveTo>
                  <a:cubicBezTo>
                    <a:pt x="54066" y="17140"/>
                    <a:pt x="54066" y="17150"/>
                    <a:pt x="54066" y="17150"/>
                  </a:cubicBezTo>
                  <a:cubicBezTo>
                    <a:pt x="54057" y="17150"/>
                    <a:pt x="54047" y="17159"/>
                    <a:pt x="54047" y="17169"/>
                  </a:cubicBezTo>
                  <a:cubicBezTo>
                    <a:pt x="54047" y="17159"/>
                    <a:pt x="54047" y="17159"/>
                    <a:pt x="54047" y="17150"/>
                  </a:cubicBezTo>
                  <a:cubicBezTo>
                    <a:pt x="54047" y="17150"/>
                    <a:pt x="54057" y="17140"/>
                    <a:pt x="54057" y="17140"/>
                  </a:cubicBezTo>
                  <a:close/>
                  <a:moveTo>
                    <a:pt x="54558" y="17150"/>
                  </a:moveTo>
                  <a:cubicBezTo>
                    <a:pt x="54549" y="17159"/>
                    <a:pt x="54549" y="17159"/>
                    <a:pt x="54558" y="17169"/>
                  </a:cubicBezTo>
                  <a:cubicBezTo>
                    <a:pt x="54539" y="17169"/>
                    <a:pt x="54539" y="17169"/>
                    <a:pt x="54530" y="17150"/>
                  </a:cubicBezTo>
                  <a:close/>
                  <a:moveTo>
                    <a:pt x="59916" y="17140"/>
                  </a:moveTo>
                  <a:lnTo>
                    <a:pt x="59944" y="17169"/>
                  </a:lnTo>
                  <a:lnTo>
                    <a:pt x="59935" y="17169"/>
                  </a:lnTo>
                  <a:cubicBezTo>
                    <a:pt x="59935" y="17169"/>
                    <a:pt x="59925" y="17169"/>
                    <a:pt x="59916" y="17159"/>
                  </a:cubicBezTo>
                  <a:cubicBezTo>
                    <a:pt x="59916" y="17159"/>
                    <a:pt x="59916" y="17150"/>
                    <a:pt x="59916" y="17150"/>
                  </a:cubicBezTo>
                  <a:lnTo>
                    <a:pt x="59916" y="17140"/>
                  </a:lnTo>
                  <a:close/>
                  <a:moveTo>
                    <a:pt x="61373" y="17036"/>
                  </a:moveTo>
                  <a:cubicBezTo>
                    <a:pt x="61383" y="17036"/>
                    <a:pt x="61383" y="17036"/>
                    <a:pt x="61383" y="17046"/>
                  </a:cubicBezTo>
                  <a:cubicBezTo>
                    <a:pt x="61383" y="17046"/>
                    <a:pt x="61383" y="17055"/>
                    <a:pt x="61392" y="17055"/>
                  </a:cubicBezTo>
                  <a:cubicBezTo>
                    <a:pt x="61383" y="17074"/>
                    <a:pt x="61383" y="17084"/>
                    <a:pt x="61373" y="17103"/>
                  </a:cubicBezTo>
                  <a:lnTo>
                    <a:pt x="61373" y="17112"/>
                  </a:lnTo>
                  <a:cubicBezTo>
                    <a:pt x="61364" y="17122"/>
                    <a:pt x="61355" y="17140"/>
                    <a:pt x="61345" y="17159"/>
                  </a:cubicBezTo>
                  <a:lnTo>
                    <a:pt x="61326" y="17159"/>
                  </a:lnTo>
                  <a:cubicBezTo>
                    <a:pt x="61326" y="17159"/>
                    <a:pt x="61317" y="17169"/>
                    <a:pt x="61317" y="17169"/>
                  </a:cubicBezTo>
                  <a:lnTo>
                    <a:pt x="61307" y="17169"/>
                  </a:lnTo>
                  <a:cubicBezTo>
                    <a:pt x="61298" y="17159"/>
                    <a:pt x="61288" y="17159"/>
                    <a:pt x="61279" y="17159"/>
                  </a:cubicBezTo>
                  <a:lnTo>
                    <a:pt x="61269" y="17159"/>
                  </a:lnTo>
                  <a:cubicBezTo>
                    <a:pt x="61269" y="17150"/>
                    <a:pt x="61269" y="17150"/>
                    <a:pt x="61269" y="17150"/>
                  </a:cubicBezTo>
                  <a:cubicBezTo>
                    <a:pt x="61279" y="17140"/>
                    <a:pt x="61279" y="17131"/>
                    <a:pt x="61288" y="17131"/>
                  </a:cubicBezTo>
                  <a:lnTo>
                    <a:pt x="61288" y="17122"/>
                  </a:lnTo>
                  <a:cubicBezTo>
                    <a:pt x="61298" y="17131"/>
                    <a:pt x="61307" y="17131"/>
                    <a:pt x="61317" y="17131"/>
                  </a:cubicBezTo>
                  <a:cubicBezTo>
                    <a:pt x="61326" y="17131"/>
                    <a:pt x="61326" y="17131"/>
                    <a:pt x="61326" y="17122"/>
                  </a:cubicBezTo>
                  <a:cubicBezTo>
                    <a:pt x="61336" y="17112"/>
                    <a:pt x="61336" y="17112"/>
                    <a:pt x="61345" y="17112"/>
                  </a:cubicBezTo>
                  <a:cubicBezTo>
                    <a:pt x="61364" y="17112"/>
                    <a:pt x="61364" y="17103"/>
                    <a:pt x="61355" y="17093"/>
                  </a:cubicBezTo>
                  <a:cubicBezTo>
                    <a:pt x="61355" y="17093"/>
                    <a:pt x="61345" y="17084"/>
                    <a:pt x="61345" y="17084"/>
                  </a:cubicBezTo>
                  <a:cubicBezTo>
                    <a:pt x="61336" y="17084"/>
                    <a:pt x="61326" y="17093"/>
                    <a:pt x="61317" y="17103"/>
                  </a:cubicBezTo>
                  <a:cubicBezTo>
                    <a:pt x="61317" y="17103"/>
                    <a:pt x="61317" y="17103"/>
                    <a:pt x="61317" y="17112"/>
                  </a:cubicBezTo>
                  <a:lnTo>
                    <a:pt x="61307" y="17112"/>
                  </a:lnTo>
                  <a:lnTo>
                    <a:pt x="61317" y="17065"/>
                  </a:lnTo>
                  <a:cubicBezTo>
                    <a:pt x="61322" y="17068"/>
                    <a:pt x="61327" y="17070"/>
                    <a:pt x="61331" y="17070"/>
                  </a:cubicBezTo>
                  <a:cubicBezTo>
                    <a:pt x="61349" y="17070"/>
                    <a:pt x="61358" y="17044"/>
                    <a:pt x="61373" y="17036"/>
                  </a:cubicBezTo>
                  <a:close/>
                  <a:moveTo>
                    <a:pt x="14217" y="17159"/>
                  </a:moveTo>
                  <a:lnTo>
                    <a:pt x="14217" y="17169"/>
                  </a:lnTo>
                  <a:lnTo>
                    <a:pt x="14198" y="17178"/>
                  </a:lnTo>
                  <a:lnTo>
                    <a:pt x="14198" y="17169"/>
                  </a:lnTo>
                  <a:cubicBezTo>
                    <a:pt x="14198" y="17159"/>
                    <a:pt x="14208" y="17159"/>
                    <a:pt x="14217" y="17159"/>
                  </a:cubicBezTo>
                  <a:close/>
                  <a:moveTo>
                    <a:pt x="54095" y="17150"/>
                  </a:moveTo>
                  <a:cubicBezTo>
                    <a:pt x="54095" y="17169"/>
                    <a:pt x="54085" y="17178"/>
                    <a:pt x="54066" y="17178"/>
                  </a:cubicBezTo>
                  <a:lnTo>
                    <a:pt x="54095" y="17150"/>
                  </a:lnTo>
                  <a:close/>
                  <a:moveTo>
                    <a:pt x="60559" y="17150"/>
                  </a:moveTo>
                  <a:cubicBezTo>
                    <a:pt x="60559" y="17159"/>
                    <a:pt x="60569" y="17169"/>
                    <a:pt x="60569" y="17169"/>
                  </a:cubicBezTo>
                  <a:lnTo>
                    <a:pt x="60559" y="17178"/>
                  </a:lnTo>
                  <a:lnTo>
                    <a:pt x="60550" y="17159"/>
                  </a:lnTo>
                  <a:lnTo>
                    <a:pt x="60559" y="17150"/>
                  </a:lnTo>
                  <a:close/>
                  <a:moveTo>
                    <a:pt x="16201" y="17114"/>
                  </a:moveTo>
                  <a:cubicBezTo>
                    <a:pt x="16205" y="17114"/>
                    <a:pt x="16209" y="17117"/>
                    <a:pt x="16214" y="17122"/>
                  </a:cubicBezTo>
                  <a:cubicBezTo>
                    <a:pt x="16214" y="17122"/>
                    <a:pt x="16214" y="17131"/>
                    <a:pt x="16214" y="17131"/>
                  </a:cubicBezTo>
                  <a:cubicBezTo>
                    <a:pt x="16214" y="17150"/>
                    <a:pt x="16205" y="17169"/>
                    <a:pt x="16186" y="17178"/>
                  </a:cubicBezTo>
                  <a:cubicBezTo>
                    <a:pt x="16183" y="17181"/>
                    <a:pt x="16180" y="17182"/>
                    <a:pt x="16178" y="17182"/>
                  </a:cubicBezTo>
                  <a:cubicBezTo>
                    <a:pt x="16172" y="17182"/>
                    <a:pt x="16167" y="17176"/>
                    <a:pt x="16167" y="17169"/>
                  </a:cubicBezTo>
                  <a:cubicBezTo>
                    <a:pt x="16167" y="17159"/>
                    <a:pt x="16167" y="17159"/>
                    <a:pt x="16157" y="17150"/>
                  </a:cubicBezTo>
                  <a:cubicBezTo>
                    <a:pt x="16157" y="17140"/>
                    <a:pt x="16157" y="17140"/>
                    <a:pt x="16167" y="17140"/>
                  </a:cubicBezTo>
                  <a:cubicBezTo>
                    <a:pt x="16176" y="17131"/>
                    <a:pt x="16176" y="17122"/>
                    <a:pt x="16195" y="17122"/>
                  </a:cubicBezTo>
                  <a:cubicBezTo>
                    <a:pt x="16195" y="17117"/>
                    <a:pt x="16198" y="17114"/>
                    <a:pt x="16201" y="17114"/>
                  </a:cubicBezTo>
                  <a:close/>
                  <a:moveTo>
                    <a:pt x="60067" y="16856"/>
                  </a:moveTo>
                  <a:cubicBezTo>
                    <a:pt x="60077" y="16875"/>
                    <a:pt x="60096" y="16894"/>
                    <a:pt x="60115" y="16904"/>
                  </a:cubicBezTo>
                  <a:cubicBezTo>
                    <a:pt x="60133" y="16923"/>
                    <a:pt x="60152" y="16942"/>
                    <a:pt x="60152" y="16961"/>
                  </a:cubicBezTo>
                  <a:cubicBezTo>
                    <a:pt x="60162" y="16980"/>
                    <a:pt x="60171" y="16998"/>
                    <a:pt x="60162" y="17017"/>
                  </a:cubicBezTo>
                  <a:cubicBezTo>
                    <a:pt x="60162" y="17027"/>
                    <a:pt x="60162" y="17027"/>
                    <a:pt x="60162" y="17027"/>
                  </a:cubicBezTo>
                  <a:cubicBezTo>
                    <a:pt x="60162" y="17036"/>
                    <a:pt x="60152" y="17036"/>
                    <a:pt x="60152" y="17036"/>
                  </a:cubicBezTo>
                  <a:cubicBezTo>
                    <a:pt x="60152" y="17036"/>
                    <a:pt x="60143" y="17036"/>
                    <a:pt x="60143" y="17027"/>
                  </a:cubicBezTo>
                  <a:cubicBezTo>
                    <a:pt x="60143" y="17017"/>
                    <a:pt x="60143" y="17008"/>
                    <a:pt x="60143" y="16998"/>
                  </a:cubicBezTo>
                  <a:cubicBezTo>
                    <a:pt x="60143" y="16989"/>
                    <a:pt x="60143" y="16989"/>
                    <a:pt x="60133" y="16989"/>
                  </a:cubicBezTo>
                  <a:cubicBezTo>
                    <a:pt x="60131" y="16986"/>
                    <a:pt x="60128" y="16985"/>
                    <a:pt x="60125" y="16985"/>
                  </a:cubicBezTo>
                  <a:cubicBezTo>
                    <a:pt x="60119" y="16985"/>
                    <a:pt x="60115" y="16992"/>
                    <a:pt x="60115" y="16998"/>
                  </a:cubicBezTo>
                  <a:cubicBezTo>
                    <a:pt x="60115" y="17008"/>
                    <a:pt x="60105" y="17017"/>
                    <a:pt x="60105" y="17017"/>
                  </a:cubicBezTo>
                  <a:cubicBezTo>
                    <a:pt x="60086" y="17017"/>
                    <a:pt x="60096" y="17027"/>
                    <a:pt x="60096" y="17036"/>
                  </a:cubicBezTo>
                  <a:lnTo>
                    <a:pt x="60115" y="17036"/>
                  </a:lnTo>
                  <a:cubicBezTo>
                    <a:pt x="60115" y="17046"/>
                    <a:pt x="60105" y="17046"/>
                    <a:pt x="60105" y="17046"/>
                  </a:cubicBezTo>
                  <a:cubicBezTo>
                    <a:pt x="60096" y="17065"/>
                    <a:pt x="60096" y="17074"/>
                    <a:pt x="60115" y="17084"/>
                  </a:cubicBezTo>
                  <a:cubicBezTo>
                    <a:pt x="60124" y="17084"/>
                    <a:pt x="60124" y="17093"/>
                    <a:pt x="60133" y="17103"/>
                  </a:cubicBezTo>
                  <a:lnTo>
                    <a:pt x="60143" y="17103"/>
                  </a:lnTo>
                  <a:lnTo>
                    <a:pt x="60133" y="17112"/>
                  </a:lnTo>
                  <a:lnTo>
                    <a:pt x="60124" y="17112"/>
                  </a:lnTo>
                  <a:cubicBezTo>
                    <a:pt x="60124" y="17112"/>
                    <a:pt x="60124" y="17122"/>
                    <a:pt x="60124" y="17122"/>
                  </a:cubicBezTo>
                  <a:lnTo>
                    <a:pt x="60133" y="17122"/>
                  </a:lnTo>
                  <a:cubicBezTo>
                    <a:pt x="60124" y="17140"/>
                    <a:pt x="60143" y="17150"/>
                    <a:pt x="60133" y="17169"/>
                  </a:cubicBezTo>
                  <a:cubicBezTo>
                    <a:pt x="60133" y="17176"/>
                    <a:pt x="60129" y="17182"/>
                    <a:pt x="60123" y="17182"/>
                  </a:cubicBezTo>
                  <a:cubicBezTo>
                    <a:pt x="60120" y="17182"/>
                    <a:pt x="60117" y="17181"/>
                    <a:pt x="60115" y="17178"/>
                  </a:cubicBezTo>
                  <a:cubicBezTo>
                    <a:pt x="60105" y="17178"/>
                    <a:pt x="60096" y="17169"/>
                    <a:pt x="60105" y="17169"/>
                  </a:cubicBezTo>
                  <a:cubicBezTo>
                    <a:pt x="60115" y="17150"/>
                    <a:pt x="60105" y="17131"/>
                    <a:pt x="60086" y="17131"/>
                  </a:cubicBezTo>
                  <a:cubicBezTo>
                    <a:pt x="60077" y="17131"/>
                    <a:pt x="60077" y="17122"/>
                    <a:pt x="60077" y="17122"/>
                  </a:cubicBezTo>
                  <a:cubicBezTo>
                    <a:pt x="60077" y="17103"/>
                    <a:pt x="60077" y="17093"/>
                    <a:pt x="60077" y="17084"/>
                  </a:cubicBezTo>
                  <a:cubicBezTo>
                    <a:pt x="60067" y="17074"/>
                    <a:pt x="60067" y="17065"/>
                    <a:pt x="60077" y="17065"/>
                  </a:cubicBezTo>
                  <a:cubicBezTo>
                    <a:pt x="60077" y="17055"/>
                    <a:pt x="60077" y="17046"/>
                    <a:pt x="60086" y="17036"/>
                  </a:cubicBezTo>
                  <a:lnTo>
                    <a:pt x="60058" y="17036"/>
                  </a:lnTo>
                  <a:cubicBezTo>
                    <a:pt x="60048" y="17036"/>
                    <a:pt x="60039" y="17046"/>
                    <a:pt x="60039" y="17055"/>
                  </a:cubicBezTo>
                  <a:cubicBezTo>
                    <a:pt x="60039" y="17065"/>
                    <a:pt x="60039" y="17074"/>
                    <a:pt x="60029" y="17084"/>
                  </a:cubicBezTo>
                  <a:cubicBezTo>
                    <a:pt x="60029" y="17084"/>
                    <a:pt x="60020" y="17084"/>
                    <a:pt x="60020" y="17093"/>
                  </a:cubicBezTo>
                  <a:cubicBezTo>
                    <a:pt x="60020" y="17084"/>
                    <a:pt x="60010" y="17084"/>
                    <a:pt x="60010" y="17074"/>
                  </a:cubicBezTo>
                  <a:cubicBezTo>
                    <a:pt x="60010" y="17055"/>
                    <a:pt x="60010" y="17036"/>
                    <a:pt x="60010" y="17017"/>
                  </a:cubicBezTo>
                  <a:cubicBezTo>
                    <a:pt x="59992" y="17036"/>
                    <a:pt x="59982" y="17046"/>
                    <a:pt x="59973" y="17065"/>
                  </a:cubicBezTo>
                  <a:cubicBezTo>
                    <a:pt x="59973" y="17074"/>
                    <a:pt x="59963" y="17084"/>
                    <a:pt x="59944" y="17084"/>
                  </a:cubicBezTo>
                  <a:lnTo>
                    <a:pt x="59935" y="17084"/>
                  </a:lnTo>
                  <a:cubicBezTo>
                    <a:pt x="59925" y="17074"/>
                    <a:pt x="59925" y="17065"/>
                    <a:pt x="59916" y="17055"/>
                  </a:cubicBezTo>
                  <a:cubicBezTo>
                    <a:pt x="59916" y="17046"/>
                    <a:pt x="59916" y="17036"/>
                    <a:pt x="59906" y="17027"/>
                  </a:cubicBezTo>
                  <a:cubicBezTo>
                    <a:pt x="59906" y="17017"/>
                    <a:pt x="59916" y="17008"/>
                    <a:pt x="59897" y="17008"/>
                  </a:cubicBezTo>
                  <a:cubicBezTo>
                    <a:pt x="59887" y="17008"/>
                    <a:pt x="59878" y="17017"/>
                    <a:pt x="59878" y="17027"/>
                  </a:cubicBezTo>
                  <a:cubicBezTo>
                    <a:pt x="59878" y="17027"/>
                    <a:pt x="59878" y="17027"/>
                    <a:pt x="59868" y="17036"/>
                  </a:cubicBezTo>
                  <a:cubicBezTo>
                    <a:pt x="59859" y="17046"/>
                    <a:pt x="59840" y="17046"/>
                    <a:pt x="59812" y="17046"/>
                  </a:cubicBezTo>
                  <a:cubicBezTo>
                    <a:pt x="59812" y="17046"/>
                    <a:pt x="59802" y="17055"/>
                    <a:pt x="59793" y="17065"/>
                  </a:cubicBezTo>
                  <a:cubicBezTo>
                    <a:pt x="59783" y="17093"/>
                    <a:pt x="59783" y="17103"/>
                    <a:pt x="59812" y="17112"/>
                  </a:cubicBezTo>
                  <a:cubicBezTo>
                    <a:pt x="59812" y="17112"/>
                    <a:pt x="59802" y="17112"/>
                    <a:pt x="59802" y="17122"/>
                  </a:cubicBezTo>
                  <a:cubicBezTo>
                    <a:pt x="59797" y="17126"/>
                    <a:pt x="59795" y="17129"/>
                    <a:pt x="59793" y="17129"/>
                  </a:cubicBezTo>
                  <a:cubicBezTo>
                    <a:pt x="59790" y="17129"/>
                    <a:pt x="59788" y="17126"/>
                    <a:pt x="59783" y="17122"/>
                  </a:cubicBezTo>
                  <a:cubicBezTo>
                    <a:pt x="59783" y="17112"/>
                    <a:pt x="59774" y="17112"/>
                    <a:pt x="59774" y="17103"/>
                  </a:cubicBezTo>
                  <a:lnTo>
                    <a:pt x="59764" y="17103"/>
                  </a:lnTo>
                  <a:cubicBezTo>
                    <a:pt x="59764" y="17112"/>
                    <a:pt x="59764" y="17122"/>
                    <a:pt x="59764" y="17122"/>
                  </a:cubicBezTo>
                  <a:cubicBezTo>
                    <a:pt x="59764" y="17140"/>
                    <a:pt x="59755" y="17150"/>
                    <a:pt x="59745" y="17150"/>
                  </a:cubicBezTo>
                  <a:cubicBezTo>
                    <a:pt x="59736" y="17150"/>
                    <a:pt x="59736" y="17150"/>
                    <a:pt x="59736" y="17140"/>
                  </a:cubicBezTo>
                  <a:cubicBezTo>
                    <a:pt x="59736" y="17131"/>
                    <a:pt x="59726" y="17131"/>
                    <a:pt x="59726" y="17131"/>
                  </a:cubicBezTo>
                  <a:lnTo>
                    <a:pt x="59689" y="17131"/>
                  </a:lnTo>
                  <a:lnTo>
                    <a:pt x="59689" y="17122"/>
                  </a:lnTo>
                  <a:cubicBezTo>
                    <a:pt x="59679" y="17131"/>
                    <a:pt x="59679" y="17131"/>
                    <a:pt x="59679" y="17140"/>
                  </a:cubicBezTo>
                  <a:cubicBezTo>
                    <a:pt x="59679" y="17140"/>
                    <a:pt x="59679" y="17150"/>
                    <a:pt x="59670" y="17150"/>
                  </a:cubicBezTo>
                  <a:cubicBezTo>
                    <a:pt x="59670" y="17150"/>
                    <a:pt x="59670" y="17140"/>
                    <a:pt x="59660" y="17140"/>
                  </a:cubicBezTo>
                  <a:cubicBezTo>
                    <a:pt x="59651" y="17122"/>
                    <a:pt x="59651" y="17093"/>
                    <a:pt x="59670" y="17074"/>
                  </a:cubicBezTo>
                  <a:cubicBezTo>
                    <a:pt x="59698" y="17055"/>
                    <a:pt x="59717" y="17027"/>
                    <a:pt x="59736" y="17008"/>
                  </a:cubicBezTo>
                  <a:cubicBezTo>
                    <a:pt x="59745" y="16998"/>
                    <a:pt x="59745" y="16998"/>
                    <a:pt x="59755" y="16989"/>
                  </a:cubicBezTo>
                  <a:lnTo>
                    <a:pt x="59736" y="16980"/>
                  </a:lnTo>
                  <a:cubicBezTo>
                    <a:pt x="59740" y="16978"/>
                    <a:pt x="59743" y="16977"/>
                    <a:pt x="59746" y="16977"/>
                  </a:cubicBezTo>
                  <a:cubicBezTo>
                    <a:pt x="59758" y="16977"/>
                    <a:pt x="59764" y="16991"/>
                    <a:pt x="59764" y="16998"/>
                  </a:cubicBezTo>
                  <a:cubicBezTo>
                    <a:pt x="59774" y="16989"/>
                    <a:pt x="59783" y="16989"/>
                    <a:pt x="59793" y="16989"/>
                  </a:cubicBezTo>
                  <a:cubicBezTo>
                    <a:pt x="59802" y="16989"/>
                    <a:pt x="59812" y="16980"/>
                    <a:pt x="59812" y="16970"/>
                  </a:cubicBezTo>
                  <a:cubicBezTo>
                    <a:pt x="59812" y="16951"/>
                    <a:pt x="59821" y="16942"/>
                    <a:pt x="59831" y="16942"/>
                  </a:cubicBezTo>
                  <a:cubicBezTo>
                    <a:pt x="59840" y="16932"/>
                    <a:pt x="59850" y="16932"/>
                    <a:pt x="59850" y="16932"/>
                  </a:cubicBezTo>
                  <a:cubicBezTo>
                    <a:pt x="59859" y="16932"/>
                    <a:pt x="59859" y="16923"/>
                    <a:pt x="59868" y="16923"/>
                  </a:cubicBezTo>
                  <a:cubicBezTo>
                    <a:pt x="59868" y="16932"/>
                    <a:pt x="59868" y="16942"/>
                    <a:pt x="59868" y="16951"/>
                  </a:cubicBezTo>
                  <a:cubicBezTo>
                    <a:pt x="59868" y="16961"/>
                    <a:pt x="59868" y="16970"/>
                    <a:pt x="59878" y="16970"/>
                  </a:cubicBezTo>
                  <a:cubicBezTo>
                    <a:pt x="59887" y="16970"/>
                    <a:pt x="59887" y="16961"/>
                    <a:pt x="59887" y="16951"/>
                  </a:cubicBezTo>
                  <a:cubicBezTo>
                    <a:pt x="59887" y="16951"/>
                    <a:pt x="59887" y="16951"/>
                    <a:pt x="59897" y="16942"/>
                  </a:cubicBezTo>
                  <a:cubicBezTo>
                    <a:pt x="59897" y="16951"/>
                    <a:pt x="59906" y="16961"/>
                    <a:pt x="59916" y="16970"/>
                  </a:cubicBezTo>
                  <a:cubicBezTo>
                    <a:pt x="59916" y="16975"/>
                    <a:pt x="59918" y="16977"/>
                    <a:pt x="59922" y="16977"/>
                  </a:cubicBezTo>
                  <a:cubicBezTo>
                    <a:pt x="59925" y="16977"/>
                    <a:pt x="59930" y="16975"/>
                    <a:pt x="59935" y="16970"/>
                  </a:cubicBezTo>
                  <a:cubicBezTo>
                    <a:pt x="59944" y="16961"/>
                    <a:pt x="59944" y="16961"/>
                    <a:pt x="59954" y="16951"/>
                  </a:cubicBezTo>
                  <a:cubicBezTo>
                    <a:pt x="59963" y="16942"/>
                    <a:pt x="59973" y="16932"/>
                    <a:pt x="59982" y="16913"/>
                  </a:cubicBezTo>
                  <a:cubicBezTo>
                    <a:pt x="59982" y="16923"/>
                    <a:pt x="59982" y="16923"/>
                    <a:pt x="59992" y="16923"/>
                  </a:cubicBezTo>
                  <a:cubicBezTo>
                    <a:pt x="59992" y="16932"/>
                    <a:pt x="60001" y="16932"/>
                    <a:pt x="60001" y="16932"/>
                  </a:cubicBezTo>
                  <a:cubicBezTo>
                    <a:pt x="60010" y="16942"/>
                    <a:pt x="60020" y="16942"/>
                    <a:pt x="60029" y="16942"/>
                  </a:cubicBezTo>
                  <a:cubicBezTo>
                    <a:pt x="60039" y="16913"/>
                    <a:pt x="60048" y="16885"/>
                    <a:pt x="60067" y="16856"/>
                  </a:cubicBezTo>
                  <a:close/>
                  <a:moveTo>
                    <a:pt x="14280" y="17174"/>
                  </a:moveTo>
                  <a:cubicBezTo>
                    <a:pt x="14283" y="17174"/>
                    <a:pt x="14287" y="17176"/>
                    <a:pt x="14293" y="17178"/>
                  </a:cubicBezTo>
                  <a:lnTo>
                    <a:pt x="14274" y="17188"/>
                  </a:lnTo>
                  <a:cubicBezTo>
                    <a:pt x="14274" y="17181"/>
                    <a:pt x="14274" y="17174"/>
                    <a:pt x="14280" y="17174"/>
                  </a:cubicBezTo>
                  <a:close/>
                  <a:moveTo>
                    <a:pt x="14539" y="17013"/>
                  </a:moveTo>
                  <a:cubicBezTo>
                    <a:pt x="14545" y="17013"/>
                    <a:pt x="14551" y="17017"/>
                    <a:pt x="14558" y="17017"/>
                  </a:cubicBezTo>
                  <a:cubicBezTo>
                    <a:pt x="14567" y="17017"/>
                    <a:pt x="14577" y="17027"/>
                    <a:pt x="14586" y="17036"/>
                  </a:cubicBezTo>
                  <a:cubicBezTo>
                    <a:pt x="14567" y="17046"/>
                    <a:pt x="14539" y="17055"/>
                    <a:pt x="14510" y="17065"/>
                  </a:cubicBezTo>
                  <a:cubicBezTo>
                    <a:pt x="14510" y="17074"/>
                    <a:pt x="14510" y="17084"/>
                    <a:pt x="14510" y="17093"/>
                  </a:cubicBezTo>
                  <a:cubicBezTo>
                    <a:pt x="14510" y="17103"/>
                    <a:pt x="14501" y="17112"/>
                    <a:pt x="14491" y="17122"/>
                  </a:cubicBezTo>
                  <a:cubicBezTo>
                    <a:pt x="14510" y="17140"/>
                    <a:pt x="14510" y="17140"/>
                    <a:pt x="14501" y="17159"/>
                  </a:cubicBezTo>
                  <a:cubicBezTo>
                    <a:pt x="14491" y="17169"/>
                    <a:pt x="14491" y="17178"/>
                    <a:pt x="14482" y="17188"/>
                  </a:cubicBezTo>
                  <a:cubicBezTo>
                    <a:pt x="14482" y="17188"/>
                    <a:pt x="14482" y="17178"/>
                    <a:pt x="14473" y="17178"/>
                  </a:cubicBezTo>
                  <a:cubicBezTo>
                    <a:pt x="14463" y="17150"/>
                    <a:pt x="14454" y="17112"/>
                    <a:pt x="14444" y="17074"/>
                  </a:cubicBezTo>
                  <a:cubicBezTo>
                    <a:pt x="14444" y="17074"/>
                    <a:pt x="14444" y="17065"/>
                    <a:pt x="14444" y="17065"/>
                  </a:cubicBezTo>
                  <a:cubicBezTo>
                    <a:pt x="14454" y="17055"/>
                    <a:pt x="14454" y="17055"/>
                    <a:pt x="14454" y="17046"/>
                  </a:cubicBezTo>
                  <a:cubicBezTo>
                    <a:pt x="14458" y="17036"/>
                    <a:pt x="14461" y="17032"/>
                    <a:pt x="14464" y="17032"/>
                  </a:cubicBezTo>
                  <a:cubicBezTo>
                    <a:pt x="14468" y="17032"/>
                    <a:pt x="14473" y="17036"/>
                    <a:pt x="14482" y="17046"/>
                  </a:cubicBezTo>
                  <a:cubicBezTo>
                    <a:pt x="14501" y="17027"/>
                    <a:pt x="14510" y="17017"/>
                    <a:pt x="14529" y="17017"/>
                  </a:cubicBezTo>
                  <a:cubicBezTo>
                    <a:pt x="14532" y="17014"/>
                    <a:pt x="14536" y="17013"/>
                    <a:pt x="14539" y="17013"/>
                  </a:cubicBezTo>
                  <a:close/>
                  <a:moveTo>
                    <a:pt x="55041" y="17112"/>
                  </a:moveTo>
                  <a:cubicBezTo>
                    <a:pt x="55048" y="17119"/>
                    <a:pt x="55055" y="17125"/>
                    <a:pt x="55061" y="17125"/>
                  </a:cubicBezTo>
                  <a:cubicBezTo>
                    <a:pt x="55064" y="17125"/>
                    <a:pt x="55067" y="17124"/>
                    <a:pt x="55070" y="17122"/>
                  </a:cubicBezTo>
                  <a:lnTo>
                    <a:pt x="55079" y="17122"/>
                  </a:lnTo>
                  <a:lnTo>
                    <a:pt x="55070" y="17188"/>
                  </a:lnTo>
                  <a:lnTo>
                    <a:pt x="55051" y="17188"/>
                  </a:lnTo>
                  <a:cubicBezTo>
                    <a:pt x="55051" y="17178"/>
                    <a:pt x="55051" y="17178"/>
                    <a:pt x="55051" y="17169"/>
                  </a:cubicBezTo>
                  <a:cubicBezTo>
                    <a:pt x="55051" y="17169"/>
                    <a:pt x="55051" y="17159"/>
                    <a:pt x="55051" y="17159"/>
                  </a:cubicBezTo>
                  <a:cubicBezTo>
                    <a:pt x="55051" y="17159"/>
                    <a:pt x="55051" y="17150"/>
                    <a:pt x="55041" y="17150"/>
                  </a:cubicBezTo>
                  <a:cubicBezTo>
                    <a:pt x="55041" y="17140"/>
                    <a:pt x="55041" y="17140"/>
                    <a:pt x="55041" y="17140"/>
                  </a:cubicBezTo>
                  <a:lnTo>
                    <a:pt x="55041" y="17131"/>
                  </a:lnTo>
                  <a:cubicBezTo>
                    <a:pt x="55041" y="17122"/>
                    <a:pt x="55032" y="17122"/>
                    <a:pt x="55032" y="17122"/>
                  </a:cubicBezTo>
                  <a:cubicBezTo>
                    <a:pt x="55032" y="17122"/>
                    <a:pt x="55032" y="17112"/>
                    <a:pt x="55032" y="17112"/>
                  </a:cubicBezTo>
                  <a:close/>
                  <a:moveTo>
                    <a:pt x="61165" y="16904"/>
                  </a:moveTo>
                  <a:cubicBezTo>
                    <a:pt x="61165" y="16904"/>
                    <a:pt x="61175" y="16904"/>
                    <a:pt x="61175" y="16913"/>
                  </a:cubicBezTo>
                  <a:cubicBezTo>
                    <a:pt x="61175" y="16918"/>
                    <a:pt x="61177" y="16920"/>
                    <a:pt x="61181" y="16920"/>
                  </a:cubicBezTo>
                  <a:cubicBezTo>
                    <a:pt x="61184" y="16920"/>
                    <a:pt x="61189" y="16918"/>
                    <a:pt x="61194" y="16913"/>
                  </a:cubicBezTo>
                  <a:cubicBezTo>
                    <a:pt x="61198" y="16909"/>
                    <a:pt x="61201" y="16906"/>
                    <a:pt x="61204" y="16906"/>
                  </a:cubicBezTo>
                  <a:cubicBezTo>
                    <a:pt x="61208" y="16906"/>
                    <a:pt x="61213" y="16909"/>
                    <a:pt x="61222" y="16913"/>
                  </a:cubicBezTo>
                  <a:cubicBezTo>
                    <a:pt x="61231" y="16932"/>
                    <a:pt x="61241" y="16951"/>
                    <a:pt x="61241" y="16961"/>
                  </a:cubicBezTo>
                  <a:cubicBezTo>
                    <a:pt x="61241" y="16980"/>
                    <a:pt x="61250" y="16980"/>
                    <a:pt x="61260" y="16989"/>
                  </a:cubicBezTo>
                  <a:cubicBezTo>
                    <a:pt x="61279" y="16998"/>
                    <a:pt x="61279" y="16998"/>
                    <a:pt x="61269" y="17017"/>
                  </a:cubicBezTo>
                  <a:cubicBezTo>
                    <a:pt x="61260" y="16998"/>
                    <a:pt x="61250" y="16989"/>
                    <a:pt x="61231" y="16980"/>
                  </a:cubicBezTo>
                  <a:cubicBezTo>
                    <a:pt x="61222" y="16980"/>
                    <a:pt x="61213" y="16989"/>
                    <a:pt x="61203" y="16998"/>
                  </a:cubicBezTo>
                  <a:cubicBezTo>
                    <a:pt x="61203" y="17017"/>
                    <a:pt x="61194" y="17027"/>
                    <a:pt x="61175" y="17027"/>
                  </a:cubicBezTo>
                  <a:cubicBezTo>
                    <a:pt x="61175" y="17027"/>
                    <a:pt x="61165" y="17036"/>
                    <a:pt x="61165" y="17036"/>
                  </a:cubicBezTo>
                  <a:cubicBezTo>
                    <a:pt x="61165" y="17046"/>
                    <a:pt x="61156" y="17055"/>
                    <a:pt x="61156" y="17055"/>
                  </a:cubicBezTo>
                  <a:lnTo>
                    <a:pt x="61137" y="17055"/>
                  </a:lnTo>
                  <a:cubicBezTo>
                    <a:pt x="61127" y="17055"/>
                    <a:pt x="61118" y="17055"/>
                    <a:pt x="61118" y="17074"/>
                  </a:cubicBezTo>
                  <a:cubicBezTo>
                    <a:pt x="61118" y="17084"/>
                    <a:pt x="61118" y="17084"/>
                    <a:pt x="61108" y="17084"/>
                  </a:cubicBezTo>
                  <a:cubicBezTo>
                    <a:pt x="61089" y="17093"/>
                    <a:pt x="61080" y="17093"/>
                    <a:pt x="61071" y="17093"/>
                  </a:cubicBezTo>
                  <a:cubicBezTo>
                    <a:pt x="61061" y="17103"/>
                    <a:pt x="61052" y="17112"/>
                    <a:pt x="61042" y="17122"/>
                  </a:cubicBezTo>
                  <a:cubicBezTo>
                    <a:pt x="61033" y="17122"/>
                    <a:pt x="61033" y="17122"/>
                    <a:pt x="61023" y="17131"/>
                  </a:cubicBezTo>
                  <a:cubicBezTo>
                    <a:pt x="61014" y="17140"/>
                    <a:pt x="61004" y="17150"/>
                    <a:pt x="60995" y="17159"/>
                  </a:cubicBezTo>
                  <a:cubicBezTo>
                    <a:pt x="60995" y="17169"/>
                    <a:pt x="60985" y="17169"/>
                    <a:pt x="60985" y="17178"/>
                  </a:cubicBezTo>
                  <a:lnTo>
                    <a:pt x="60966" y="17169"/>
                  </a:lnTo>
                  <a:cubicBezTo>
                    <a:pt x="60966" y="17169"/>
                    <a:pt x="60966" y="17178"/>
                    <a:pt x="60966" y="17178"/>
                  </a:cubicBezTo>
                  <a:cubicBezTo>
                    <a:pt x="60957" y="17178"/>
                    <a:pt x="60957" y="17188"/>
                    <a:pt x="60948" y="17188"/>
                  </a:cubicBezTo>
                  <a:cubicBezTo>
                    <a:pt x="60938" y="17178"/>
                    <a:pt x="60929" y="17178"/>
                    <a:pt x="60929" y="17159"/>
                  </a:cubicBezTo>
                  <a:cubicBezTo>
                    <a:pt x="60938" y="17112"/>
                    <a:pt x="60948" y="17055"/>
                    <a:pt x="60957" y="16998"/>
                  </a:cubicBezTo>
                  <a:cubicBezTo>
                    <a:pt x="60966" y="16989"/>
                    <a:pt x="60966" y="16980"/>
                    <a:pt x="60976" y="16980"/>
                  </a:cubicBezTo>
                  <a:cubicBezTo>
                    <a:pt x="60976" y="16970"/>
                    <a:pt x="60976" y="16951"/>
                    <a:pt x="60966" y="16951"/>
                  </a:cubicBezTo>
                  <a:cubicBezTo>
                    <a:pt x="60966" y="16942"/>
                    <a:pt x="60966" y="16932"/>
                    <a:pt x="60966" y="16923"/>
                  </a:cubicBezTo>
                  <a:cubicBezTo>
                    <a:pt x="60970" y="16920"/>
                    <a:pt x="60973" y="16919"/>
                    <a:pt x="60976" y="16919"/>
                  </a:cubicBezTo>
                  <a:cubicBezTo>
                    <a:pt x="60981" y="16919"/>
                    <a:pt x="60985" y="16923"/>
                    <a:pt x="60985" y="16923"/>
                  </a:cubicBezTo>
                  <a:cubicBezTo>
                    <a:pt x="60995" y="16932"/>
                    <a:pt x="61004" y="16942"/>
                    <a:pt x="61004" y="16951"/>
                  </a:cubicBezTo>
                  <a:cubicBezTo>
                    <a:pt x="61014" y="16942"/>
                    <a:pt x="61014" y="16942"/>
                    <a:pt x="61023" y="16942"/>
                  </a:cubicBezTo>
                  <a:cubicBezTo>
                    <a:pt x="61028" y="16937"/>
                    <a:pt x="61030" y="16935"/>
                    <a:pt x="61032" y="16935"/>
                  </a:cubicBezTo>
                  <a:cubicBezTo>
                    <a:pt x="61033" y="16935"/>
                    <a:pt x="61033" y="16937"/>
                    <a:pt x="61033" y="16942"/>
                  </a:cubicBezTo>
                  <a:cubicBezTo>
                    <a:pt x="61042" y="16970"/>
                    <a:pt x="61052" y="16989"/>
                    <a:pt x="61061" y="16998"/>
                  </a:cubicBezTo>
                  <a:cubicBezTo>
                    <a:pt x="61071" y="16989"/>
                    <a:pt x="61071" y="16980"/>
                    <a:pt x="61052" y="16961"/>
                  </a:cubicBezTo>
                  <a:lnTo>
                    <a:pt x="61071" y="16951"/>
                  </a:lnTo>
                  <a:cubicBezTo>
                    <a:pt x="61071" y="16951"/>
                    <a:pt x="61071" y="16961"/>
                    <a:pt x="61071" y="16961"/>
                  </a:cubicBezTo>
                  <a:cubicBezTo>
                    <a:pt x="61080" y="16970"/>
                    <a:pt x="61089" y="16980"/>
                    <a:pt x="61099" y="16980"/>
                  </a:cubicBezTo>
                  <a:cubicBezTo>
                    <a:pt x="61104" y="16982"/>
                    <a:pt x="61108" y="16983"/>
                    <a:pt x="61112" y="16983"/>
                  </a:cubicBezTo>
                  <a:cubicBezTo>
                    <a:pt x="61124" y="16983"/>
                    <a:pt x="61132" y="16974"/>
                    <a:pt x="61146" y="16961"/>
                  </a:cubicBezTo>
                  <a:cubicBezTo>
                    <a:pt x="61146" y="16951"/>
                    <a:pt x="61156" y="16942"/>
                    <a:pt x="61146" y="16923"/>
                  </a:cubicBezTo>
                  <a:cubicBezTo>
                    <a:pt x="61146" y="16913"/>
                    <a:pt x="61156" y="16913"/>
                    <a:pt x="61165" y="16904"/>
                  </a:cubicBezTo>
                  <a:close/>
                  <a:moveTo>
                    <a:pt x="54483" y="17188"/>
                  </a:moveTo>
                  <a:lnTo>
                    <a:pt x="54483" y="17197"/>
                  </a:lnTo>
                  <a:lnTo>
                    <a:pt x="54473" y="17188"/>
                  </a:lnTo>
                  <a:close/>
                  <a:moveTo>
                    <a:pt x="55155" y="17178"/>
                  </a:moveTo>
                  <a:cubicBezTo>
                    <a:pt x="55155" y="17188"/>
                    <a:pt x="55155" y="17188"/>
                    <a:pt x="55145" y="17197"/>
                  </a:cubicBezTo>
                  <a:lnTo>
                    <a:pt x="55155" y="17178"/>
                  </a:lnTo>
                  <a:close/>
                  <a:moveTo>
                    <a:pt x="56556" y="17178"/>
                  </a:moveTo>
                  <a:cubicBezTo>
                    <a:pt x="56556" y="17178"/>
                    <a:pt x="56565" y="17188"/>
                    <a:pt x="56565" y="17188"/>
                  </a:cubicBezTo>
                  <a:lnTo>
                    <a:pt x="56537" y="17197"/>
                  </a:lnTo>
                  <a:cubicBezTo>
                    <a:pt x="56546" y="17188"/>
                    <a:pt x="56546" y="17188"/>
                    <a:pt x="56556" y="17178"/>
                  </a:cubicBezTo>
                  <a:close/>
                  <a:moveTo>
                    <a:pt x="16349" y="17127"/>
                  </a:moveTo>
                  <a:cubicBezTo>
                    <a:pt x="16354" y="17127"/>
                    <a:pt x="16359" y="17128"/>
                    <a:pt x="16366" y="17131"/>
                  </a:cubicBezTo>
                  <a:cubicBezTo>
                    <a:pt x="16356" y="17140"/>
                    <a:pt x="16356" y="17150"/>
                    <a:pt x="16347" y="17159"/>
                  </a:cubicBezTo>
                  <a:cubicBezTo>
                    <a:pt x="16347" y="17169"/>
                    <a:pt x="16337" y="17169"/>
                    <a:pt x="16328" y="17169"/>
                  </a:cubicBezTo>
                  <a:cubicBezTo>
                    <a:pt x="16318" y="17169"/>
                    <a:pt x="16299" y="17169"/>
                    <a:pt x="16290" y="17188"/>
                  </a:cubicBezTo>
                  <a:cubicBezTo>
                    <a:pt x="16285" y="17197"/>
                    <a:pt x="16280" y="17202"/>
                    <a:pt x="16276" y="17202"/>
                  </a:cubicBezTo>
                  <a:cubicBezTo>
                    <a:pt x="16271" y="17202"/>
                    <a:pt x="16266" y="17197"/>
                    <a:pt x="16262" y="17188"/>
                  </a:cubicBezTo>
                  <a:cubicBezTo>
                    <a:pt x="16252" y="17188"/>
                    <a:pt x="16252" y="17178"/>
                    <a:pt x="16243" y="17178"/>
                  </a:cubicBezTo>
                  <a:cubicBezTo>
                    <a:pt x="16243" y="17163"/>
                    <a:pt x="16262" y="17147"/>
                    <a:pt x="16289" y="17147"/>
                  </a:cubicBezTo>
                  <a:cubicBezTo>
                    <a:pt x="16295" y="17147"/>
                    <a:pt x="16302" y="17148"/>
                    <a:pt x="16309" y="17150"/>
                  </a:cubicBezTo>
                  <a:cubicBezTo>
                    <a:pt x="16318" y="17140"/>
                    <a:pt x="16318" y="17131"/>
                    <a:pt x="16318" y="17131"/>
                  </a:cubicBezTo>
                  <a:cubicBezTo>
                    <a:pt x="16331" y="17131"/>
                    <a:pt x="16339" y="17127"/>
                    <a:pt x="16349" y="17127"/>
                  </a:cubicBezTo>
                  <a:close/>
                  <a:moveTo>
                    <a:pt x="14368" y="17159"/>
                  </a:moveTo>
                  <a:cubicBezTo>
                    <a:pt x="14387" y="17159"/>
                    <a:pt x="14397" y="17169"/>
                    <a:pt x="14406" y="17207"/>
                  </a:cubicBezTo>
                  <a:cubicBezTo>
                    <a:pt x="14397" y="17188"/>
                    <a:pt x="14378" y="17178"/>
                    <a:pt x="14368" y="17159"/>
                  </a:cubicBezTo>
                  <a:close/>
                  <a:moveTo>
                    <a:pt x="54129" y="17181"/>
                  </a:moveTo>
                  <a:cubicBezTo>
                    <a:pt x="54135" y="17181"/>
                    <a:pt x="54142" y="17183"/>
                    <a:pt x="54151" y="17188"/>
                  </a:cubicBezTo>
                  <a:lnTo>
                    <a:pt x="54123" y="17207"/>
                  </a:lnTo>
                  <a:cubicBezTo>
                    <a:pt x="54123" y="17197"/>
                    <a:pt x="54123" y="17188"/>
                    <a:pt x="54114" y="17188"/>
                  </a:cubicBezTo>
                  <a:cubicBezTo>
                    <a:pt x="54118" y="17183"/>
                    <a:pt x="54123" y="17181"/>
                    <a:pt x="54129" y="17181"/>
                  </a:cubicBezTo>
                  <a:close/>
                  <a:moveTo>
                    <a:pt x="54180" y="17178"/>
                  </a:moveTo>
                  <a:cubicBezTo>
                    <a:pt x="54189" y="17178"/>
                    <a:pt x="54199" y="17197"/>
                    <a:pt x="54199" y="17207"/>
                  </a:cubicBezTo>
                  <a:cubicBezTo>
                    <a:pt x="54180" y="17207"/>
                    <a:pt x="54170" y="17188"/>
                    <a:pt x="54180" y="17178"/>
                  </a:cubicBezTo>
                  <a:close/>
                  <a:moveTo>
                    <a:pt x="56641" y="17188"/>
                  </a:moveTo>
                  <a:lnTo>
                    <a:pt x="56650" y="17207"/>
                  </a:lnTo>
                  <a:lnTo>
                    <a:pt x="56641" y="17207"/>
                  </a:lnTo>
                  <a:lnTo>
                    <a:pt x="56631" y="17197"/>
                  </a:lnTo>
                  <a:lnTo>
                    <a:pt x="56641" y="17188"/>
                  </a:lnTo>
                  <a:close/>
                  <a:moveTo>
                    <a:pt x="59499" y="17178"/>
                  </a:moveTo>
                  <a:lnTo>
                    <a:pt x="59499" y="17178"/>
                  </a:lnTo>
                  <a:cubicBezTo>
                    <a:pt x="59490" y="17188"/>
                    <a:pt x="59480" y="17197"/>
                    <a:pt x="59471" y="17207"/>
                  </a:cubicBezTo>
                  <a:lnTo>
                    <a:pt x="59461" y="17197"/>
                  </a:lnTo>
                  <a:lnTo>
                    <a:pt x="59499" y="17178"/>
                  </a:lnTo>
                  <a:close/>
                  <a:moveTo>
                    <a:pt x="57010" y="17140"/>
                  </a:moveTo>
                  <a:cubicBezTo>
                    <a:pt x="56991" y="17159"/>
                    <a:pt x="56991" y="17159"/>
                    <a:pt x="57000" y="17178"/>
                  </a:cubicBezTo>
                  <a:cubicBezTo>
                    <a:pt x="57010" y="17178"/>
                    <a:pt x="57000" y="17197"/>
                    <a:pt x="57000" y="17197"/>
                  </a:cubicBezTo>
                  <a:cubicBezTo>
                    <a:pt x="56991" y="17197"/>
                    <a:pt x="56991" y="17197"/>
                    <a:pt x="56991" y="17207"/>
                  </a:cubicBezTo>
                  <a:lnTo>
                    <a:pt x="56982" y="17207"/>
                  </a:lnTo>
                  <a:cubicBezTo>
                    <a:pt x="56977" y="17211"/>
                    <a:pt x="56974" y="17214"/>
                    <a:pt x="56973" y="17214"/>
                  </a:cubicBezTo>
                  <a:cubicBezTo>
                    <a:pt x="56972" y="17214"/>
                    <a:pt x="56972" y="17211"/>
                    <a:pt x="56972" y="17207"/>
                  </a:cubicBezTo>
                  <a:cubicBezTo>
                    <a:pt x="56972" y="17188"/>
                    <a:pt x="56972" y="17178"/>
                    <a:pt x="56982" y="17169"/>
                  </a:cubicBezTo>
                  <a:cubicBezTo>
                    <a:pt x="56982" y="17159"/>
                    <a:pt x="56982" y="17159"/>
                    <a:pt x="56982" y="17150"/>
                  </a:cubicBezTo>
                  <a:cubicBezTo>
                    <a:pt x="56982" y="17140"/>
                    <a:pt x="56991" y="17140"/>
                    <a:pt x="57010" y="17140"/>
                  </a:cubicBezTo>
                  <a:close/>
                  <a:moveTo>
                    <a:pt x="55846" y="17197"/>
                  </a:moveTo>
                  <a:cubicBezTo>
                    <a:pt x="55846" y="17197"/>
                    <a:pt x="55846" y="17207"/>
                    <a:pt x="55846" y="17216"/>
                  </a:cubicBezTo>
                  <a:lnTo>
                    <a:pt x="55827" y="17197"/>
                  </a:lnTo>
                  <a:close/>
                  <a:moveTo>
                    <a:pt x="56366" y="17197"/>
                  </a:moveTo>
                  <a:cubicBezTo>
                    <a:pt x="56366" y="17197"/>
                    <a:pt x="56376" y="17197"/>
                    <a:pt x="56376" y="17207"/>
                  </a:cubicBezTo>
                  <a:cubicBezTo>
                    <a:pt x="56376" y="17207"/>
                    <a:pt x="56385" y="17207"/>
                    <a:pt x="56385" y="17216"/>
                  </a:cubicBezTo>
                  <a:cubicBezTo>
                    <a:pt x="56376" y="17216"/>
                    <a:pt x="56366" y="17216"/>
                    <a:pt x="56366" y="17207"/>
                  </a:cubicBezTo>
                  <a:cubicBezTo>
                    <a:pt x="56366" y="17207"/>
                    <a:pt x="56366" y="17207"/>
                    <a:pt x="56366" y="17197"/>
                  </a:cubicBezTo>
                  <a:close/>
                  <a:moveTo>
                    <a:pt x="60673" y="17159"/>
                  </a:moveTo>
                  <a:cubicBezTo>
                    <a:pt x="60673" y="17178"/>
                    <a:pt x="60701" y="17197"/>
                    <a:pt x="60692" y="17216"/>
                  </a:cubicBezTo>
                  <a:cubicBezTo>
                    <a:pt x="60682" y="17216"/>
                    <a:pt x="60673" y="17216"/>
                    <a:pt x="60654" y="17207"/>
                  </a:cubicBezTo>
                  <a:cubicBezTo>
                    <a:pt x="60654" y="17207"/>
                    <a:pt x="60654" y="17207"/>
                    <a:pt x="60645" y="17197"/>
                  </a:cubicBezTo>
                  <a:cubicBezTo>
                    <a:pt x="60645" y="17178"/>
                    <a:pt x="60664" y="17159"/>
                    <a:pt x="60673" y="17159"/>
                  </a:cubicBezTo>
                  <a:close/>
                  <a:moveTo>
                    <a:pt x="60787" y="17140"/>
                  </a:moveTo>
                  <a:cubicBezTo>
                    <a:pt x="60806" y="17140"/>
                    <a:pt x="60815" y="17159"/>
                    <a:pt x="60806" y="17169"/>
                  </a:cubicBezTo>
                  <a:cubicBezTo>
                    <a:pt x="60806" y="17178"/>
                    <a:pt x="60806" y="17197"/>
                    <a:pt x="60796" y="17207"/>
                  </a:cubicBezTo>
                  <a:cubicBezTo>
                    <a:pt x="60796" y="17216"/>
                    <a:pt x="60787" y="17216"/>
                    <a:pt x="60787" y="17216"/>
                  </a:cubicBezTo>
                  <a:cubicBezTo>
                    <a:pt x="60787" y="17216"/>
                    <a:pt x="60777" y="17207"/>
                    <a:pt x="60777" y="17207"/>
                  </a:cubicBezTo>
                  <a:cubicBezTo>
                    <a:pt x="60777" y="17197"/>
                    <a:pt x="60777" y="17188"/>
                    <a:pt x="60777" y="17188"/>
                  </a:cubicBezTo>
                  <a:cubicBezTo>
                    <a:pt x="60768" y="17178"/>
                    <a:pt x="60768" y="17178"/>
                    <a:pt x="60768" y="17178"/>
                  </a:cubicBezTo>
                  <a:cubicBezTo>
                    <a:pt x="60768" y="17169"/>
                    <a:pt x="60777" y="17159"/>
                    <a:pt x="60777" y="17150"/>
                  </a:cubicBezTo>
                  <a:cubicBezTo>
                    <a:pt x="60777" y="17140"/>
                    <a:pt x="60787" y="17140"/>
                    <a:pt x="60787" y="17140"/>
                  </a:cubicBezTo>
                  <a:close/>
                  <a:moveTo>
                    <a:pt x="53707" y="17207"/>
                  </a:moveTo>
                  <a:cubicBezTo>
                    <a:pt x="53716" y="17207"/>
                    <a:pt x="53725" y="17207"/>
                    <a:pt x="53725" y="17226"/>
                  </a:cubicBezTo>
                  <a:lnTo>
                    <a:pt x="53707" y="17207"/>
                  </a:lnTo>
                  <a:close/>
                  <a:moveTo>
                    <a:pt x="54019" y="17207"/>
                  </a:moveTo>
                  <a:cubicBezTo>
                    <a:pt x="54028" y="17207"/>
                    <a:pt x="54047" y="17207"/>
                    <a:pt x="54057" y="17216"/>
                  </a:cubicBezTo>
                  <a:lnTo>
                    <a:pt x="54066" y="17216"/>
                  </a:lnTo>
                  <a:cubicBezTo>
                    <a:pt x="54066" y="17226"/>
                    <a:pt x="54066" y="17226"/>
                    <a:pt x="54057" y="17226"/>
                  </a:cubicBezTo>
                  <a:lnTo>
                    <a:pt x="54047" y="17226"/>
                  </a:lnTo>
                  <a:cubicBezTo>
                    <a:pt x="54028" y="17226"/>
                    <a:pt x="54019" y="17226"/>
                    <a:pt x="54019" y="17207"/>
                  </a:cubicBezTo>
                  <a:close/>
                  <a:moveTo>
                    <a:pt x="54132" y="17207"/>
                  </a:moveTo>
                  <a:lnTo>
                    <a:pt x="54142" y="17226"/>
                  </a:lnTo>
                  <a:cubicBezTo>
                    <a:pt x="54132" y="17226"/>
                    <a:pt x="54132" y="17226"/>
                    <a:pt x="54123" y="17216"/>
                  </a:cubicBezTo>
                  <a:lnTo>
                    <a:pt x="54132" y="17207"/>
                  </a:lnTo>
                  <a:close/>
                  <a:moveTo>
                    <a:pt x="55136" y="17216"/>
                  </a:moveTo>
                  <a:lnTo>
                    <a:pt x="55126" y="17226"/>
                  </a:lnTo>
                  <a:lnTo>
                    <a:pt x="55126" y="17216"/>
                  </a:lnTo>
                  <a:close/>
                  <a:moveTo>
                    <a:pt x="55798" y="17188"/>
                  </a:moveTo>
                  <a:cubicBezTo>
                    <a:pt x="55808" y="17197"/>
                    <a:pt x="55817" y="17207"/>
                    <a:pt x="55817" y="17226"/>
                  </a:cubicBezTo>
                  <a:cubicBezTo>
                    <a:pt x="55808" y="17226"/>
                    <a:pt x="55798" y="17226"/>
                    <a:pt x="55798" y="17216"/>
                  </a:cubicBezTo>
                  <a:cubicBezTo>
                    <a:pt x="55798" y="17207"/>
                    <a:pt x="55798" y="17197"/>
                    <a:pt x="55798" y="17188"/>
                  </a:cubicBezTo>
                  <a:close/>
                  <a:moveTo>
                    <a:pt x="56915" y="17197"/>
                  </a:moveTo>
                  <a:lnTo>
                    <a:pt x="56915" y="17197"/>
                  </a:lnTo>
                  <a:cubicBezTo>
                    <a:pt x="56925" y="17207"/>
                    <a:pt x="56915" y="17226"/>
                    <a:pt x="56896" y="17226"/>
                  </a:cubicBezTo>
                  <a:cubicBezTo>
                    <a:pt x="56906" y="17216"/>
                    <a:pt x="56906" y="17207"/>
                    <a:pt x="56915" y="17197"/>
                  </a:cubicBezTo>
                  <a:close/>
                  <a:moveTo>
                    <a:pt x="60616" y="17112"/>
                  </a:moveTo>
                  <a:lnTo>
                    <a:pt x="60626" y="17140"/>
                  </a:lnTo>
                  <a:cubicBezTo>
                    <a:pt x="60616" y="17150"/>
                    <a:pt x="60607" y="17140"/>
                    <a:pt x="60607" y="17159"/>
                  </a:cubicBezTo>
                  <a:cubicBezTo>
                    <a:pt x="60607" y="17169"/>
                    <a:pt x="60626" y="17178"/>
                    <a:pt x="60635" y="17178"/>
                  </a:cubicBezTo>
                  <a:cubicBezTo>
                    <a:pt x="60635" y="17197"/>
                    <a:pt x="60626" y="17216"/>
                    <a:pt x="60597" y="17226"/>
                  </a:cubicBezTo>
                  <a:cubicBezTo>
                    <a:pt x="60591" y="17226"/>
                    <a:pt x="60585" y="17230"/>
                    <a:pt x="60578" y="17230"/>
                  </a:cubicBezTo>
                  <a:cubicBezTo>
                    <a:pt x="60575" y="17230"/>
                    <a:pt x="60572" y="17229"/>
                    <a:pt x="60569" y="17226"/>
                  </a:cubicBezTo>
                  <a:cubicBezTo>
                    <a:pt x="60569" y="17216"/>
                    <a:pt x="60569" y="17207"/>
                    <a:pt x="60569" y="17197"/>
                  </a:cubicBezTo>
                  <a:cubicBezTo>
                    <a:pt x="60578" y="17188"/>
                    <a:pt x="60578" y="17178"/>
                    <a:pt x="60588" y="17178"/>
                  </a:cubicBezTo>
                  <a:cubicBezTo>
                    <a:pt x="60597" y="17178"/>
                    <a:pt x="60597" y="17178"/>
                    <a:pt x="60597" y="17169"/>
                  </a:cubicBezTo>
                  <a:cubicBezTo>
                    <a:pt x="60597" y="17150"/>
                    <a:pt x="60597" y="17131"/>
                    <a:pt x="60616" y="17112"/>
                  </a:cubicBezTo>
                  <a:close/>
                  <a:moveTo>
                    <a:pt x="55051" y="17216"/>
                  </a:moveTo>
                  <a:lnTo>
                    <a:pt x="55070" y="17226"/>
                  </a:lnTo>
                  <a:cubicBezTo>
                    <a:pt x="55060" y="17230"/>
                    <a:pt x="55055" y="17233"/>
                    <a:pt x="55053" y="17233"/>
                  </a:cubicBezTo>
                  <a:cubicBezTo>
                    <a:pt x="55051" y="17233"/>
                    <a:pt x="55051" y="17230"/>
                    <a:pt x="55051" y="17226"/>
                  </a:cubicBezTo>
                  <a:cubicBezTo>
                    <a:pt x="55051" y="17226"/>
                    <a:pt x="55051" y="17216"/>
                    <a:pt x="55051" y="17216"/>
                  </a:cubicBezTo>
                  <a:close/>
                  <a:moveTo>
                    <a:pt x="54975" y="17216"/>
                  </a:moveTo>
                  <a:cubicBezTo>
                    <a:pt x="54984" y="17216"/>
                    <a:pt x="54975" y="17226"/>
                    <a:pt x="54975" y="17235"/>
                  </a:cubicBezTo>
                  <a:lnTo>
                    <a:pt x="54975" y="17216"/>
                  </a:lnTo>
                  <a:close/>
                  <a:moveTo>
                    <a:pt x="55013" y="17216"/>
                  </a:moveTo>
                  <a:lnTo>
                    <a:pt x="55013" y="17235"/>
                  </a:lnTo>
                  <a:cubicBezTo>
                    <a:pt x="55003" y="17226"/>
                    <a:pt x="55003" y="17226"/>
                    <a:pt x="55013" y="17216"/>
                  </a:cubicBezTo>
                  <a:close/>
                  <a:moveTo>
                    <a:pt x="61317" y="17207"/>
                  </a:moveTo>
                  <a:lnTo>
                    <a:pt x="61317" y="17216"/>
                  </a:lnTo>
                  <a:cubicBezTo>
                    <a:pt x="61317" y="17216"/>
                    <a:pt x="61317" y="17226"/>
                    <a:pt x="61307" y="17226"/>
                  </a:cubicBezTo>
                  <a:cubicBezTo>
                    <a:pt x="61307" y="17235"/>
                    <a:pt x="61307" y="17235"/>
                    <a:pt x="61298" y="17235"/>
                  </a:cubicBezTo>
                  <a:lnTo>
                    <a:pt x="61298" y="17226"/>
                  </a:lnTo>
                  <a:lnTo>
                    <a:pt x="61317" y="17207"/>
                  </a:lnTo>
                  <a:close/>
                  <a:moveTo>
                    <a:pt x="59509" y="17074"/>
                  </a:moveTo>
                  <a:cubicBezTo>
                    <a:pt x="59518" y="17084"/>
                    <a:pt x="59518" y="17103"/>
                    <a:pt x="59509" y="17112"/>
                  </a:cubicBezTo>
                  <a:cubicBezTo>
                    <a:pt x="59509" y="17122"/>
                    <a:pt x="59490" y="17131"/>
                    <a:pt x="59480" y="17140"/>
                  </a:cubicBezTo>
                  <a:cubicBezTo>
                    <a:pt x="59490" y="17140"/>
                    <a:pt x="59490" y="17140"/>
                    <a:pt x="59499" y="17131"/>
                  </a:cubicBezTo>
                  <a:lnTo>
                    <a:pt x="59547" y="17131"/>
                  </a:lnTo>
                  <a:cubicBezTo>
                    <a:pt x="59547" y="17140"/>
                    <a:pt x="59547" y="17140"/>
                    <a:pt x="59537" y="17150"/>
                  </a:cubicBezTo>
                  <a:cubicBezTo>
                    <a:pt x="59518" y="17159"/>
                    <a:pt x="59509" y="17169"/>
                    <a:pt x="59490" y="17178"/>
                  </a:cubicBezTo>
                  <a:cubicBezTo>
                    <a:pt x="59471" y="17188"/>
                    <a:pt x="59461" y="17188"/>
                    <a:pt x="59452" y="17207"/>
                  </a:cubicBezTo>
                  <a:cubicBezTo>
                    <a:pt x="59452" y="17216"/>
                    <a:pt x="59443" y="17216"/>
                    <a:pt x="59443" y="17216"/>
                  </a:cubicBezTo>
                  <a:cubicBezTo>
                    <a:pt x="59424" y="17216"/>
                    <a:pt x="59414" y="17226"/>
                    <a:pt x="59405" y="17235"/>
                  </a:cubicBezTo>
                  <a:cubicBezTo>
                    <a:pt x="59405" y="17235"/>
                    <a:pt x="59405" y="17239"/>
                    <a:pt x="59402" y="17239"/>
                  </a:cubicBezTo>
                  <a:cubicBezTo>
                    <a:pt x="59400" y="17239"/>
                    <a:pt x="59398" y="17238"/>
                    <a:pt x="59395" y="17235"/>
                  </a:cubicBezTo>
                  <a:cubicBezTo>
                    <a:pt x="59395" y="17226"/>
                    <a:pt x="59395" y="17226"/>
                    <a:pt x="59395" y="17216"/>
                  </a:cubicBezTo>
                  <a:cubicBezTo>
                    <a:pt x="59386" y="17216"/>
                    <a:pt x="59386" y="17216"/>
                    <a:pt x="59376" y="17207"/>
                  </a:cubicBezTo>
                  <a:cubicBezTo>
                    <a:pt x="59376" y="17207"/>
                    <a:pt x="59367" y="17197"/>
                    <a:pt x="59367" y="17197"/>
                  </a:cubicBezTo>
                  <a:cubicBezTo>
                    <a:pt x="59357" y="17197"/>
                    <a:pt x="59348" y="17188"/>
                    <a:pt x="59357" y="17178"/>
                  </a:cubicBezTo>
                  <a:lnTo>
                    <a:pt x="59357" y="17178"/>
                  </a:lnTo>
                  <a:cubicBezTo>
                    <a:pt x="59367" y="17188"/>
                    <a:pt x="59376" y="17197"/>
                    <a:pt x="59376" y="17197"/>
                  </a:cubicBezTo>
                  <a:cubicBezTo>
                    <a:pt x="59395" y="17178"/>
                    <a:pt x="59414" y="17169"/>
                    <a:pt x="59433" y="17159"/>
                  </a:cubicBezTo>
                  <a:cubicBezTo>
                    <a:pt x="59433" y="17159"/>
                    <a:pt x="59433" y="17150"/>
                    <a:pt x="59424" y="17150"/>
                  </a:cubicBezTo>
                  <a:cubicBezTo>
                    <a:pt x="59405" y="17131"/>
                    <a:pt x="59414" y="17103"/>
                    <a:pt x="59443" y="17103"/>
                  </a:cubicBezTo>
                  <a:cubicBezTo>
                    <a:pt x="59443" y="17093"/>
                    <a:pt x="59452" y="17093"/>
                    <a:pt x="59461" y="17093"/>
                  </a:cubicBezTo>
                  <a:cubicBezTo>
                    <a:pt x="59471" y="17093"/>
                    <a:pt x="59480" y="17093"/>
                    <a:pt x="59490" y="17084"/>
                  </a:cubicBezTo>
                  <a:cubicBezTo>
                    <a:pt x="59490" y="17074"/>
                    <a:pt x="59499" y="17074"/>
                    <a:pt x="59509" y="17074"/>
                  </a:cubicBezTo>
                  <a:close/>
                  <a:moveTo>
                    <a:pt x="15722" y="17216"/>
                  </a:moveTo>
                  <a:cubicBezTo>
                    <a:pt x="15713" y="17226"/>
                    <a:pt x="15713" y="17235"/>
                    <a:pt x="15703" y="17245"/>
                  </a:cubicBezTo>
                  <a:cubicBezTo>
                    <a:pt x="15703" y="17235"/>
                    <a:pt x="15694" y="17235"/>
                    <a:pt x="15694" y="17226"/>
                  </a:cubicBezTo>
                  <a:cubicBezTo>
                    <a:pt x="15694" y="17226"/>
                    <a:pt x="15703" y="17216"/>
                    <a:pt x="15703" y="17216"/>
                  </a:cubicBezTo>
                  <a:close/>
                  <a:moveTo>
                    <a:pt x="53867" y="17235"/>
                  </a:moveTo>
                  <a:cubicBezTo>
                    <a:pt x="53867" y="17235"/>
                    <a:pt x="53867" y="17235"/>
                    <a:pt x="53877" y="17245"/>
                  </a:cubicBezTo>
                  <a:lnTo>
                    <a:pt x="53867" y="17245"/>
                  </a:lnTo>
                  <a:cubicBezTo>
                    <a:pt x="53867" y="17245"/>
                    <a:pt x="53858" y="17245"/>
                    <a:pt x="53858" y="17235"/>
                  </a:cubicBezTo>
                  <a:close/>
                  <a:moveTo>
                    <a:pt x="59831" y="17207"/>
                  </a:moveTo>
                  <a:cubicBezTo>
                    <a:pt x="59840" y="17207"/>
                    <a:pt x="59859" y="17216"/>
                    <a:pt x="59868" y="17226"/>
                  </a:cubicBezTo>
                  <a:cubicBezTo>
                    <a:pt x="59868" y="17226"/>
                    <a:pt x="59868" y="17235"/>
                    <a:pt x="59868" y="17245"/>
                  </a:cubicBezTo>
                  <a:lnTo>
                    <a:pt x="59859" y="17245"/>
                  </a:lnTo>
                  <a:cubicBezTo>
                    <a:pt x="59840" y="17235"/>
                    <a:pt x="59821" y="17226"/>
                    <a:pt x="59812" y="17216"/>
                  </a:cubicBezTo>
                  <a:lnTo>
                    <a:pt x="59812" y="17207"/>
                  </a:lnTo>
                  <a:close/>
                  <a:moveTo>
                    <a:pt x="55022" y="17235"/>
                  </a:moveTo>
                  <a:cubicBezTo>
                    <a:pt x="55032" y="17245"/>
                    <a:pt x="55032" y="17245"/>
                    <a:pt x="55022" y="17254"/>
                  </a:cubicBezTo>
                  <a:cubicBezTo>
                    <a:pt x="55013" y="17245"/>
                    <a:pt x="55013" y="17235"/>
                    <a:pt x="55022" y="17235"/>
                  </a:cubicBezTo>
                  <a:close/>
                  <a:moveTo>
                    <a:pt x="55732" y="17245"/>
                  </a:moveTo>
                  <a:lnTo>
                    <a:pt x="55713" y="17254"/>
                  </a:lnTo>
                  <a:lnTo>
                    <a:pt x="55704" y="17254"/>
                  </a:lnTo>
                  <a:lnTo>
                    <a:pt x="55723" y="17245"/>
                  </a:lnTo>
                  <a:close/>
                  <a:moveTo>
                    <a:pt x="59887" y="17159"/>
                  </a:moveTo>
                  <a:cubicBezTo>
                    <a:pt x="59906" y="17159"/>
                    <a:pt x="59916" y="17169"/>
                    <a:pt x="59916" y="17178"/>
                  </a:cubicBezTo>
                  <a:cubicBezTo>
                    <a:pt x="59921" y="17184"/>
                    <a:pt x="59924" y="17189"/>
                    <a:pt x="59926" y="17189"/>
                  </a:cubicBezTo>
                  <a:cubicBezTo>
                    <a:pt x="59928" y="17189"/>
                    <a:pt x="59931" y="17186"/>
                    <a:pt x="59935" y="17178"/>
                  </a:cubicBezTo>
                  <a:lnTo>
                    <a:pt x="59954" y="17178"/>
                  </a:lnTo>
                  <a:cubicBezTo>
                    <a:pt x="59954" y="17178"/>
                    <a:pt x="59954" y="17188"/>
                    <a:pt x="59954" y="17188"/>
                  </a:cubicBezTo>
                  <a:cubicBezTo>
                    <a:pt x="59954" y="17207"/>
                    <a:pt x="59954" y="17216"/>
                    <a:pt x="59973" y="17216"/>
                  </a:cubicBezTo>
                  <a:cubicBezTo>
                    <a:pt x="59944" y="17216"/>
                    <a:pt x="59935" y="17235"/>
                    <a:pt x="59925" y="17254"/>
                  </a:cubicBezTo>
                  <a:lnTo>
                    <a:pt x="59906" y="17254"/>
                  </a:lnTo>
                  <a:cubicBezTo>
                    <a:pt x="59897" y="17254"/>
                    <a:pt x="59887" y="17254"/>
                    <a:pt x="59887" y="17235"/>
                  </a:cubicBezTo>
                  <a:cubicBezTo>
                    <a:pt x="59887" y="17216"/>
                    <a:pt x="59887" y="17188"/>
                    <a:pt x="59887" y="17159"/>
                  </a:cubicBezTo>
                  <a:close/>
                  <a:moveTo>
                    <a:pt x="60096" y="17216"/>
                  </a:moveTo>
                  <a:cubicBezTo>
                    <a:pt x="60105" y="17226"/>
                    <a:pt x="60105" y="17235"/>
                    <a:pt x="60105" y="17245"/>
                  </a:cubicBezTo>
                  <a:cubicBezTo>
                    <a:pt x="60105" y="17245"/>
                    <a:pt x="60096" y="17254"/>
                    <a:pt x="60096" y="17254"/>
                  </a:cubicBezTo>
                  <a:cubicBezTo>
                    <a:pt x="60086" y="17254"/>
                    <a:pt x="60077" y="17245"/>
                    <a:pt x="60067" y="17235"/>
                  </a:cubicBezTo>
                  <a:lnTo>
                    <a:pt x="60096" y="17216"/>
                  </a:lnTo>
                  <a:close/>
                  <a:moveTo>
                    <a:pt x="60124" y="17197"/>
                  </a:moveTo>
                  <a:cubicBezTo>
                    <a:pt x="60124" y="17197"/>
                    <a:pt x="60133" y="17197"/>
                    <a:pt x="60133" y="17207"/>
                  </a:cubicBezTo>
                  <a:cubicBezTo>
                    <a:pt x="60133" y="17216"/>
                    <a:pt x="60143" y="17216"/>
                    <a:pt x="60152" y="17216"/>
                  </a:cubicBezTo>
                  <a:cubicBezTo>
                    <a:pt x="60162" y="17216"/>
                    <a:pt x="60171" y="17216"/>
                    <a:pt x="60171" y="17235"/>
                  </a:cubicBezTo>
                  <a:cubicBezTo>
                    <a:pt x="60171" y="17235"/>
                    <a:pt x="60162" y="17245"/>
                    <a:pt x="60162" y="17254"/>
                  </a:cubicBezTo>
                  <a:cubicBezTo>
                    <a:pt x="60152" y="17254"/>
                    <a:pt x="60152" y="17254"/>
                    <a:pt x="60143" y="17245"/>
                  </a:cubicBezTo>
                  <a:cubicBezTo>
                    <a:pt x="60143" y="17235"/>
                    <a:pt x="60143" y="17235"/>
                    <a:pt x="60133" y="17235"/>
                  </a:cubicBezTo>
                  <a:cubicBezTo>
                    <a:pt x="60115" y="17235"/>
                    <a:pt x="60115" y="17216"/>
                    <a:pt x="60115" y="17207"/>
                  </a:cubicBezTo>
                  <a:cubicBezTo>
                    <a:pt x="60124" y="17197"/>
                    <a:pt x="60124" y="17197"/>
                    <a:pt x="60124" y="17197"/>
                  </a:cubicBezTo>
                  <a:close/>
                  <a:moveTo>
                    <a:pt x="53848" y="17245"/>
                  </a:moveTo>
                  <a:lnTo>
                    <a:pt x="53867" y="17264"/>
                  </a:lnTo>
                  <a:lnTo>
                    <a:pt x="53867" y="17264"/>
                  </a:lnTo>
                  <a:lnTo>
                    <a:pt x="53848" y="17254"/>
                  </a:lnTo>
                  <a:lnTo>
                    <a:pt x="53848" y="17245"/>
                  </a:lnTo>
                  <a:close/>
                  <a:moveTo>
                    <a:pt x="15684" y="17245"/>
                  </a:moveTo>
                  <a:lnTo>
                    <a:pt x="15694" y="17254"/>
                  </a:lnTo>
                  <a:lnTo>
                    <a:pt x="15684" y="17264"/>
                  </a:lnTo>
                  <a:cubicBezTo>
                    <a:pt x="15684" y="17264"/>
                    <a:pt x="15675" y="17254"/>
                    <a:pt x="15675" y="17254"/>
                  </a:cubicBezTo>
                  <a:cubicBezTo>
                    <a:pt x="15675" y="17254"/>
                    <a:pt x="15684" y="17245"/>
                    <a:pt x="15684" y="17245"/>
                  </a:cubicBezTo>
                  <a:close/>
                  <a:moveTo>
                    <a:pt x="54511" y="17245"/>
                  </a:moveTo>
                  <a:cubicBezTo>
                    <a:pt x="54511" y="17254"/>
                    <a:pt x="54521" y="17254"/>
                    <a:pt x="54521" y="17254"/>
                  </a:cubicBezTo>
                  <a:cubicBezTo>
                    <a:pt x="54521" y="17254"/>
                    <a:pt x="54511" y="17264"/>
                    <a:pt x="54511" y="17264"/>
                  </a:cubicBezTo>
                  <a:cubicBezTo>
                    <a:pt x="54511" y="17264"/>
                    <a:pt x="54502" y="17254"/>
                    <a:pt x="54502" y="17254"/>
                  </a:cubicBezTo>
                  <a:cubicBezTo>
                    <a:pt x="54502" y="17254"/>
                    <a:pt x="54511" y="17245"/>
                    <a:pt x="54511" y="17245"/>
                  </a:cubicBezTo>
                  <a:close/>
                  <a:moveTo>
                    <a:pt x="54984" y="17254"/>
                  </a:moveTo>
                  <a:cubicBezTo>
                    <a:pt x="54994" y="17254"/>
                    <a:pt x="54994" y="17264"/>
                    <a:pt x="55003" y="17264"/>
                  </a:cubicBezTo>
                  <a:lnTo>
                    <a:pt x="54984" y="17264"/>
                  </a:lnTo>
                  <a:lnTo>
                    <a:pt x="54984" y="17254"/>
                  </a:lnTo>
                  <a:close/>
                  <a:moveTo>
                    <a:pt x="55827" y="17235"/>
                  </a:moveTo>
                  <a:cubicBezTo>
                    <a:pt x="55836" y="17245"/>
                    <a:pt x="55836" y="17254"/>
                    <a:pt x="55836" y="17254"/>
                  </a:cubicBezTo>
                  <a:cubicBezTo>
                    <a:pt x="55836" y="17264"/>
                    <a:pt x="55836" y="17264"/>
                    <a:pt x="55827" y="17264"/>
                  </a:cubicBezTo>
                  <a:cubicBezTo>
                    <a:pt x="55817" y="17264"/>
                    <a:pt x="55817" y="17254"/>
                    <a:pt x="55817" y="17254"/>
                  </a:cubicBezTo>
                  <a:cubicBezTo>
                    <a:pt x="55827" y="17245"/>
                    <a:pt x="55827" y="17245"/>
                    <a:pt x="55827" y="17235"/>
                  </a:cubicBezTo>
                  <a:close/>
                  <a:moveTo>
                    <a:pt x="59734" y="17173"/>
                  </a:moveTo>
                  <a:cubicBezTo>
                    <a:pt x="59738" y="17173"/>
                    <a:pt x="59744" y="17175"/>
                    <a:pt x="59755" y="17178"/>
                  </a:cubicBezTo>
                  <a:lnTo>
                    <a:pt x="59774" y="17178"/>
                  </a:lnTo>
                  <a:lnTo>
                    <a:pt x="59764" y="17207"/>
                  </a:lnTo>
                  <a:cubicBezTo>
                    <a:pt x="59774" y="17207"/>
                    <a:pt x="59783" y="17216"/>
                    <a:pt x="59793" y="17216"/>
                  </a:cubicBezTo>
                  <a:cubicBezTo>
                    <a:pt x="59802" y="17226"/>
                    <a:pt x="59812" y="17235"/>
                    <a:pt x="59812" y="17245"/>
                  </a:cubicBezTo>
                  <a:cubicBezTo>
                    <a:pt x="59802" y="17254"/>
                    <a:pt x="59802" y="17264"/>
                    <a:pt x="59793" y="17264"/>
                  </a:cubicBezTo>
                  <a:cubicBezTo>
                    <a:pt x="59783" y="17264"/>
                    <a:pt x="59764" y="17254"/>
                    <a:pt x="59755" y="17254"/>
                  </a:cubicBezTo>
                  <a:cubicBezTo>
                    <a:pt x="59745" y="17254"/>
                    <a:pt x="59745" y="17245"/>
                    <a:pt x="59745" y="17245"/>
                  </a:cubicBezTo>
                  <a:cubicBezTo>
                    <a:pt x="59745" y="17235"/>
                    <a:pt x="59745" y="17226"/>
                    <a:pt x="59736" y="17226"/>
                  </a:cubicBezTo>
                  <a:cubicBezTo>
                    <a:pt x="59736" y="17216"/>
                    <a:pt x="59736" y="17216"/>
                    <a:pt x="59726" y="17216"/>
                  </a:cubicBezTo>
                  <a:cubicBezTo>
                    <a:pt x="59726" y="17216"/>
                    <a:pt x="59717" y="17216"/>
                    <a:pt x="59717" y="17226"/>
                  </a:cubicBezTo>
                  <a:cubicBezTo>
                    <a:pt x="59717" y="17226"/>
                    <a:pt x="59717" y="17235"/>
                    <a:pt x="59717" y="17235"/>
                  </a:cubicBezTo>
                  <a:cubicBezTo>
                    <a:pt x="59717" y="17254"/>
                    <a:pt x="59717" y="17254"/>
                    <a:pt x="59698" y="17254"/>
                  </a:cubicBezTo>
                  <a:cubicBezTo>
                    <a:pt x="59689" y="17254"/>
                    <a:pt x="59689" y="17245"/>
                    <a:pt x="59679" y="17245"/>
                  </a:cubicBezTo>
                  <a:cubicBezTo>
                    <a:pt x="59670" y="17235"/>
                    <a:pt x="59660" y="17226"/>
                    <a:pt x="59651" y="17216"/>
                  </a:cubicBezTo>
                  <a:cubicBezTo>
                    <a:pt x="59641" y="17207"/>
                    <a:pt x="59641" y="17197"/>
                    <a:pt x="59660" y="17188"/>
                  </a:cubicBezTo>
                  <a:lnTo>
                    <a:pt x="59708" y="17188"/>
                  </a:lnTo>
                  <a:cubicBezTo>
                    <a:pt x="59708" y="17197"/>
                    <a:pt x="59717" y="17197"/>
                    <a:pt x="59726" y="17197"/>
                  </a:cubicBezTo>
                  <a:cubicBezTo>
                    <a:pt x="59726" y="17179"/>
                    <a:pt x="59726" y="17173"/>
                    <a:pt x="59734" y="17173"/>
                  </a:cubicBezTo>
                  <a:close/>
                  <a:moveTo>
                    <a:pt x="60550" y="17235"/>
                  </a:moveTo>
                  <a:cubicBezTo>
                    <a:pt x="60550" y="17235"/>
                    <a:pt x="60559" y="17235"/>
                    <a:pt x="60559" y="17245"/>
                  </a:cubicBezTo>
                  <a:lnTo>
                    <a:pt x="60578" y="17245"/>
                  </a:lnTo>
                  <a:lnTo>
                    <a:pt x="60578" y="17254"/>
                  </a:lnTo>
                  <a:cubicBezTo>
                    <a:pt x="60569" y="17254"/>
                    <a:pt x="60559" y="17264"/>
                    <a:pt x="60559" y="17264"/>
                  </a:cubicBezTo>
                  <a:cubicBezTo>
                    <a:pt x="60550" y="17254"/>
                    <a:pt x="60550" y="17245"/>
                    <a:pt x="60540" y="17235"/>
                  </a:cubicBezTo>
                  <a:close/>
                  <a:moveTo>
                    <a:pt x="61231" y="17159"/>
                  </a:moveTo>
                  <a:cubicBezTo>
                    <a:pt x="61222" y="17169"/>
                    <a:pt x="61213" y="17188"/>
                    <a:pt x="61203" y="17197"/>
                  </a:cubicBezTo>
                  <a:cubicBezTo>
                    <a:pt x="61203" y="17197"/>
                    <a:pt x="61203" y="17207"/>
                    <a:pt x="61203" y="17207"/>
                  </a:cubicBezTo>
                  <a:cubicBezTo>
                    <a:pt x="61203" y="17216"/>
                    <a:pt x="61213" y="17226"/>
                    <a:pt x="61213" y="17235"/>
                  </a:cubicBezTo>
                  <a:cubicBezTo>
                    <a:pt x="61213" y="17245"/>
                    <a:pt x="61213" y="17245"/>
                    <a:pt x="61203" y="17245"/>
                  </a:cubicBezTo>
                  <a:cubicBezTo>
                    <a:pt x="61194" y="17245"/>
                    <a:pt x="61194" y="17254"/>
                    <a:pt x="61194" y="17254"/>
                  </a:cubicBezTo>
                  <a:cubicBezTo>
                    <a:pt x="61194" y="17264"/>
                    <a:pt x="61194" y="17264"/>
                    <a:pt x="61184" y="17264"/>
                  </a:cubicBezTo>
                  <a:lnTo>
                    <a:pt x="61165" y="17264"/>
                  </a:lnTo>
                  <a:cubicBezTo>
                    <a:pt x="61156" y="17245"/>
                    <a:pt x="61146" y="17226"/>
                    <a:pt x="61146" y="17207"/>
                  </a:cubicBezTo>
                  <a:cubicBezTo>
                    <a:pt x="61156" y="17197"/>
                    <a:pt x="61165" y="17178"/>
                    <a:pt x="61175" y="17178"/>
                  </a:cubicBezTo>
                  <a:cubicBezTo>
                    <a:pt x="61194" y="17169"/>
                    <a:pt x="61213" y="17159"/>
                    <a:pt x="61231" y="17159"/>
                  </a:cubicBezTo>
                  <a:close/>
                  <a:moveTo>
                    <a:pt x="55694" y="17188"/>
                  </a:moveTo>
                  <a:cubicBezTo>
                    <a:pt x="55713" y="17188"/>
                    <a:pt x="55723" y="17197"/>
                    <a:pt x="55723" y="17216"/>
                  </a:cubicBezTo>
                  <a:cubicBezTo>
                    <a:pt x="55713" y="17207"/>
                    <a:pt x="55713" y="17207"/>
                    <a:pt x="55713" y="17197"/>
                  </a:cubicBezTo>
                  <a:cubicBezTo>
                    <a:pt x="55708" y="17193"/>
                    <a:pt x="55706" y="17190"/>
                    <a:pt x="55704" y="17190"/>
                  </a:cubicBezTo>
                  <a:cubicBezTo>
                    <a:pt x="55701" y="17190"/>
                    <a:pt x="55699" y="17193"/>
                    <a:pt x="55694" y="17197"/>
                  </a:cubicBezTo>
                  <a:cubicBezTo>
                    <a:pt x="55694" y="17197"/>
                    <a:pt x="55694" y="17197"/>
                    <a:pt x="55685" y="17207"/>
                  </a:cubicBezTo>
                  <a:cubicBezTo>
                    <a:pt x="55685" y="17207"/>
                    <a:pt x="55685" y="17207"/>
                    <a:pt x="55685" y="17216"/>
                  </a:cubicBezTo>
                  <a:cubicBezTo>
                    <a:pt x="55694" y="17216"/>
                    <a:pt x="55704" y="17226"/>
                    <a:pt x="55694" y="17226"/>
                  </a:cubicBezTo>
                  <a:cubicBezTo>
                    <a:pt x="55685" y="17235"/>
                    <a:pt x="55685" y="17245"/>
                    <a:pt x="55675" y="17245"/>
                  </a:cubicBezTo>
                  <a:lnTo>
                    <a:pt x="55666" y="17245"/>
                  </a:lnTo>
                  <a:cubicBezTo>
                    <a:pt x="55666" y="17235"/>
                    <a:pt x="55666" y="17235"/>
                    <a:pt x="55656" y="17235"/>
                  </a:cubicBezTo>
                  <a:cubicBezTo>
                    <a:pt x="55656" y="17245"/>
                    <a:pt x="55656" y="17254"/>
                    <a:pt x="55647" y="17264"/>
                  </a:cubicBezTo>
                  <a:cubicBezTo>
                    <a:pt x="55637" y="17273"/>
                    <a:pt x="55619" y="17273"/>
                    <a:pt x="55600" y="17273"/>
                  </a:cubicBezTo>
                  <a:cubicBezTo>
                    <a:pt x="55600" y="17273"/>
                    <a:pt x="55600" y="17273"/>
                    <a:pt x="55600" y="17267"/>
                  </a:cubicBezTo>
                  <a:lnTo>
                    <a:pt x="55600" y="17267"/>
                  </a:lnTo>
                  <a:cubicBezTo>
                    <a:pt x="55602" y="17267"/>
                    <a:pt x="55604" y="17268"/>
                    <a:pt x="55606" y="17268"/>
                  </a:cubicBezTo>
                  <a:cubicBezTo>
                    <a:pt x="55615" y="17268"/>
                    <a:pt x="55622" y="17264"/>
                    <a:pt x="55628" y="17264"/>
                  </a:cubicBezTo>
                  <a:cubicBezTo>
                    <a:pt x="55637" y="17264"/>
                    <a:pt x="55637" y="17254"/>
                    <a:pt x="55637" y="17245"/>
                  </a:cubicBezTo>
                  <a:cubicBezTo>
                    <a:pt x="55637" y="17235"/>
                    <a:pt x="55647" y="17226"/>
                    <a:pt x="55656" y="17216"/>
                  </a:cubicBezTo>
                  <a:cubicBezTo>
                    <a:pt x="55656" y="17207"/>
                    <a:pt x="55656" y="17207"/>
                    <a:pt x="55666" y="17197"/>
                  </a:cubicBezTo>
                  <a:cubicBezTo>
                    <a:pt x="55666" y="17197"/>
                    <a:pt x="55675" y="17197"/>
                    <a:pt x="55666" y="17188"/>
                  </a:cubicBezTo>
                  <a:close/>
                  <a:moveTo>
                    <a:pt x="55742" y="17254"/>
                  </a:moveTo>
                  <a:cubicBezTo>
                    <a:pt x="55742" y="17264"/>
                    <a:pt x="55742" y="17273"/>
                    <a:pt x="55732" y="17273"/>
                  </a:cubicBezTo>
                  <a:lnTo>
                    <a:pt x="55723" y="17264"/>
                  </a:lnTo>
                  <a:cubicBezTo>
                    <a:pt x="55732" y="17264"/>
                    <a:pt x="55732" y="17254"/>
                    <a:pt x="55742" y="17254"/>
                  </a:cubicBezTo>
                  <a:close/>
                  <a:moveTo>
                    <a:pt x="55784" y="17219"/>
                  </a:moveTo>
                  <a:cubicBezTo>
                    <a:pt x="55787" y="17219"/>
                    <a:pt x="55789" y="17221"/>
                    <a:pt x="55789" y="17226"/>
                  </a:cubicBezTo>
                  <a:cubicBezTo>
                    <a:pt x="55789" y="17226"/>
                    <a:pt x="55789" y="17235"/>
                    <a:pt x="55789" y="17245"/>
                  </a:cubicBezTo>
                  <a:cubicBezTo>
                    <a:pt x="55789" y="17245"/>
                    <a:pt x="55789" y="17254"/>
                    <a:pt x="55798" y="17264"/>
                  </a:cubicBezTo>
                  <a:cubicBezTo>
                    <a:pt x="55798" y="17264"/>
                    <a:pt x="55798" y="17264"/>
                    <a:pt x="55789" y="17273"/>
                  </a:cubicBezTo>
                  <a:lnTo>
                    <a:pt x="55779" y="17273"/>
                  </a:lnTo>
                  <a:cubicBezTo>
                    <a:pt x="55770" y="17273"/>
                    <a:pt x="55751" y="17254"/>
                    <a:pt x="55751" y="17245"/>
                  </a:cubicBezTo>
                  <a:lnTo>
                    <a:pt x="55770" y="17245"/>
                  </a:lnTo>
                  <a:cubicBezTo>
                    <a:pt x="55770" y="17235"/>
                    <a:pt x="55779" y="17235"/>
                    <a:pt x="55779" y="17226"/>
                  </a:cubicBezTo>
                  <a:cubicBezTo>
                    <a:pt x="55779" y="17221"/>
                    <a:pt x="55782" y="17219"/>
                    <a:pt x="55784" y="17219"/>
                  </a:cubicBezTo>
                  <a:close/>
                  <a:moveTo>
                    <a:pt x="15391" y="17245"/>
                  </a:moveTo>
                  <a:lnTo>
                    <a:pt x="15381" y="17282"/>
                  </a:lnTo>
                  <a:cubicBezTo>
                    <a:pt x="15372" y="17264"/>
                    <a:pt x="15372" y="17245"/>
                    <a:pt x="15391" y="17245"/>
                  </a:cubicBezTo>
                  <a:close/>
                  <a:moveTo>
                    <a:pt x="54199" y="17264"/>
                  </a:moveTo>
                  <a:lnTo>
                    <a:pt x="54199" y="17273"/>
                  </a:lnTo>
                  <a:cubicBezTo>
                    <a:pt x="54189" y="17282"/>
                    <a:pt x="54180" y="17282"/>
                    <a:pt x="54180" y="17282"/>
                  </a:cubicBezTo>
                  <a:lnTo>
                    <a:pt x="54170" y="17282"/>
                  </a:lnTo>
                  <a:lnTo>
                    <a:pt x="54199" y="17264"/>
                  </a:lnTo>
                  <a:close/>
                  <a:moveTo>
                    <a:pt x="55600" y="17197"/>
                  </a:moveTo>
                  <a:cubicBezTo>
                    <a:pt x="55600" y="17197"/>
                    <a:pt x="55600" y="17207"/>
                    <a:pt x="55609" y="17216"/>
                  </a:cubicBezTo>
                  <a:cubicBezTo>
                    <a:pt x="55609" y="17216"/>
                    <a:pt x="55609" y="17226"/>
                    <a:pt x="55609" y="17226"/>
                  </a:cubicBezTo>
                  <a:cubicBezTo>
                    <a:pt x="55619" y="17235"/>
                    <a:pt x="55609" y="17245"/>
                    <a:pt x="55600" y="17254"/>
                  </a:cubicBezTo>
                  <a:cubicBezTo>
                    <a:pt x="55600" y="17254"/>
                    <a:pt x="55600" y="17254"/>
                    <a:pt x="55590" y="17264"/>
                  </a:cubicBezTo>
                  <a:cubicBezTo>
                    <a:pt x="55593" y="17265"/>
                    <a:pt x="55595" y="17266"/>
                    <a:pt x="55597" y="17266"/>
                  </a:cubicBezTo>
                  <a:lnTo>
                    <a:pt x="55597" y="17266"/>
                  </a:lnTo>
                  <a:cubicBezTo>
                    <a:pt x="55590" y="17275"/>
                    <a:pt x="55589" y="17282"/>
                    <a:pt x="55581" y="17282"/>
                  </a:cubicBezTo>
                  <a:cubicBezTo>
                    <a:pt x="55581" y="17279"/>
                    <a:pt x="55581" y="17278"/>
                    <a:pt x="55580" y="17278"/>
                  </a:cubicBezTo>
                  <a:cubicBezTo>
                    <a:pt x="55580" y="17278"/>
                    <a:pt x="55577" y="17282"/>
                    <a:pt x="55571" y="17282"/>
                  </a:cubicBezTo>
                  <a:lnTo>
                    <a:pt x="55562" y="17282"/>
                  </a:lnTo>
                  <a:lnTo>
                    <a:pt x="55590" y="17264"/>
                  </a:lnTo>
                  <a:cubicBezTo>
                    <a:pt x="55581" y="17264"/>
                    <a:pt x="55581" y="17254"/>
                    <a:pt x="55571" y="17245"/>
                  </a:cubicBezTo>
                  <a:cubicBezTo>
                    <a:pt x="55571" y="17245"/>
                    <a:pt x="55581" y="17245"/>
                    <a:pt x="55581" y="17235"/>
                  </a:cubicBezTo>
                  <a:cubicBezTo>
                    <a:pt x="55581" y="17235"/>
                    <a:pt x="55581" y="17245"/>
                    <a:pt x="55590" y="17245"/>
                  </a:cubicBezTo>
                  <a:cubicBezTo>
                    <a:pt x="55600" y="17245"/>
                    <a:pt x="55600" y="17235"/>
                    <a:pt x="55590" y="17235"/>
                  </a:cubicBezTo>
                  <a:cubicBezTo>
                    <a:pt x="55590" y="17226"/>
                    <a:pt x="55590" y="17226"/>
                    <a:pt x="55590" y="17226"/>
                  </a:cubicBezTo>
                  <a:cubicBezTo>
                    <a:pt x="55590" y="17216"/>
                    <a:pt x="55581" y="17216"/>
                    <a:pt x="55581" y="17207"/>
                  </a:cubicBezTo>
                  <a:cubicBezTo>
                    <a:pt x="55581" y="17207"/>
                    <a:pt x="55590" y="17197"/>
                    <a:pt x="55600" y="17197"/>
                  </a:cubicBezTo>
                  <a:close/>
                  <a:moveTo>
                    <a:pt x="59566" y="17264"/>
                  </a:moveTo>
                  <a:cubicBezTo>
                    <a:pt x="59584" y="17264"/>
                    <a:pt x="59594" y="17264"/>
                    <a:pt x="59594" y="17282"/>
                  </a:cubicBezTo>
                  <a:cubicBezTo>
                    <a:pt x="59584" y="17273"/>
                    <a:pt x="59575" y="17264"/>
                    <a:pt x="59566" y="17264"/>
                  </a:cubicBezTo>
                  <a:close/>
                  <a:moveTo>
                    <a:pt x="59850" y="17264"/>
                  </a:moveTo>
                  <a:cubicBezTo>
                    <a:pt x="59859" y="17264"/>
                    <a:pt x="59868" y="17264"/>
                    <a:pt x="59878" y="17273"/>
                  </a:cubicBezTo>
                  <a:lnTo>
                    <a:pt x="59868" y="17282"/>
                  </a:lnTo>
                  <a:lnTo>
                    <a:pt x="59850" y="17282"/>
                  </a:lnTo>
                  <a:cubicBezTo>
                    <a:pt x="59850" y="17273"/>
                    <a:pt x="59840" y="17273"/>
                    <a:pt x="59840" y="17264"/>
                  </a:cubicBezTo>
                  <a:close/>
                  <a:moveTo>
                    <a:pt x="60976" y="17264"/>
                  </a:moveTo>
                  <a:lnTo>
                    <a:pt x="60966" y="17282"/>
                  </a:lnTo>
                  <a:cubicBezTo>
                    <a:pt x="60957" y="17264"/>
                    <a:pt x="60966" y="17264"/>
                    <a:pt x="60976" y="17264"/>
                  </a:cubicBezTo>
                  <a:close/>
                  <a:moveTo>
                    <a:pt x="15571" y="17273"/>
                  </a:moveTo>
                  <a:cubicBezTo>
                    <a:pt x="15580" y="17282"/>
                    <a:pt x="15589" y="17282"/>
                    <a:pt x="15589" y="17292"/>
                  </a:cubicBezTo>
                  <a:lnTo>
                    <a:pt x="15561" y="17282"/>
                  </a:lnTo>
                  <a:lnTo>
                    <a:pt x="15571" y="17273"/>
                  </a:lnTo>
                  <a:close/>
                  <a:moveTo>
                    <a:pt x="53877" y="17273"/>
                  </a:moveTo>
                  <a:lnTo>
                    <a:pt x="53896" y="17282"/>
                  </a:lnTo>
                  <a:cubicBezTo>
                    <a:pt x="53896" y="17282"/>
                    <a:pt x="53886" y="17292"/>
                    <a:pt x="53886" y="17292"/>
                  </a:cubicBezTo>
                  <a:cubicBezTo>
                    <a:pt x="53886" y="17282"/>
                    <a:pt x="53877" y="17282"/>
                    <a:pt x="53877" y="17273"/>
                  </a:cubicBezTo>
                  <a:close/>
                  <a:moveTo>
                    <a:pt x="53915" y="17282"/>
                  </a:moveTo>
                  <a:lnTo>
                    <a:pt x="53924" y="17292"/>
                  </a:lnTo>
                  <a:lnTo>
                    <a:pt x="53915" y="17292"/>
                  </a:lnTo>
                  <a:cubicBezTo>
                    <a:pt x="53915" y="17282"/>
                    <a:pt x="53915" y="17282"/>
                    <a:pt x="53915" y="17282"/>
                  </a:cubicBezTo>
                  <a:close/>
                  <a:moveTo>
                    <a:pt x="53953" y="17245"/>
                  </a:moveTo>
                  <a:cubicBezTo>
                    <a:pt x="53953" y="17245"/>
                    <a:pt x="53953" y="17254"/>
                    <a:pt x="53953" y="17254"/>
                  </a:cubicBezTo>
                  <a:cubicBezTo>
                    <a:pt x="53943" y="17264"/>
                    <a:pt x="53953" y="17264"/>
                    <a:pt x="53953" y="17264"/>
                  </a:cubicBezTo>
                  <a:cubicBezTo>
                    <a:pt x="53962" y="17264"/>
                    <a:pt x="53962" y="17273"/>
                    <a:pt x="53962" y="17273"/>
                  </a:cubicBezTo>
                  <a:cubicBezTo>
                    <a:pt x="53962" y="17273"/>
                    <a:pt x="53953" y="17282"/>
                    <a:pt x="53953" y="17282"/>
                  </a:cubicBezTo>
                  <a:lnTo>
                    <a:pt x="53943" y="17282"/>
                  </a:lnTo>
                  <a:lnTo>
                    <a:pt x="53962" y="17292"/>
                  </a:lnTo>
                  <a:lnTo>
                    <a:pt x="53943" y="17292"/>
                  </a:lnTo>
                  <a:cubicBezTo>
                    <a:pt x="53934" y="17282"/>
                    <a:pt x="53924" y="17273"/>
                    <a:pt x="53924" y="17254"/>
                  </a:cubicBezTo>
                  <a:cubicBezTo>
                    <a:pt x="53924" y="17245"/>
                    <a:pt x="53924" y="17245"/>
                    <a:pt x="53934" y="17245"/>
                  </a:cubicBezTo>
                  <a:close/>
                  <a:moveTo>
                    <a:pt x="54157" y="17250"/>
                  </a:moveTo>
                  <a:cubicBezTo>
                    <a:pt x="54161" y="17250"/>
                    <a:pt x="54161" y="17257"/>
                    <a:pt x="54161" y="17264"/>
                  </a:cubicBezTo>
                  <a:cubicBezTo>
                    <a:pt x="54170" y="17264"/>
                    <a:pt x="54170" y="17264"/>
                    <a:pt x="54161" y="17273"/>
                  </a:cubicBezTo>
                  <a:lnTo>
                    <a:pt x="54151" y="17273"/>
                  </a:lnTo>
                  <a:cubicBezTo>
                    <a:pt x="54151" y="17273"/>
                    <a:pt x="54142" y="17264"/>
                    <a:pt x="54142" y="17264"/>
                  </a:cubicBezTo>
                  <a:cubicBezTo>
                    <a:pt x="54132" y="17273"/>
                    <a:pt x="54142" y="17273"/>
                    <a:pt x="54142" y="17273"/>
                  </a:cubicBezTo>
                  <a:cubicBezTo>
                    <a:pt x="54151" y="17273"/>
                    <a:pt x="54161" y="17282"/>
                    <a:pt x="54161" y="17282"/>
                  </a:cubicBezTo>
                  <a:lnTo>
                    <a:pt x="54142" y="17292"/>
                  </a:lnTo>
                  <a:cubicBezTo>
                    <a:pt x="54132" y="17282"/>
                    <a:pt x="54132" y="17273"/>
                    <a:pt x="54123" y="17273"/>
                  </a:cubicBezTo>
                  <a:cubicBezTo>
                    <a:pt x="54123" y="17264"/>
                    <a:pt x="54123" y="17264"/>
                    <a:pt x="54123" y="17264"/>
                  </a:cubicBezTo>
                  <a:cubicBezTo>
                    <a:pt x="54132" y="17254"/>
                    <a:pt x="54142" y="17254"/>
                    <a:pt x="54151" y="17254"/>
                  </a:cubicBezTo>
                  <a:cubicBezTo>
                    <a:pt x="54154" y="17251"/>
                    <a:pt x="54156" y="17250"/>
                    <a:pt x="54157" y="17250"/>
                  </a:cubicBezTo>
                  <a:close/>
                  <a:moveTo>
                    <a:pt x="15675" y="17273"/>
                  </a:moveTo>
                  <a:lnTo>
                    <a:pt x="15656" y="17301"/>
                  </a:lnTo>
                  <a:lnTo>
                    <a:pt x="15656" y="17292"/>
                  </a:lnTo>
                  <a:cubicBezTo>
                    <a:pt x="15646" y="17292"/>
                    <a:pt x="15646" y="17273"/>
                    <a:pt x="15656" y="17273"/>
                  </a:cubicBezTo>
                  <a:close/>
                  <a:moveTo>
                    <a:pt x="54237" y="17282"/>
                  </a:moveTo>
                  <a:cubicBezTo>
                    <a:pt x="54227" y="17292"/>
                    <a:pt x="54227" y="17301"/>
                    <a:pt x="54218" y="17301"/>
                  </a:cubicBezTo>
                  <a:cubicBezTo>
                    <a:pt x="54218" y="17292"/>
                    <a:pt x="54218" y="17292"/>
                    <a:pt x="54218" y="17282"/>
                  </a:cubicBezTo>
                  <a:close/>
                  <a:moveTo>
                    <a:pt x="56433" y="17282"/>
                  </a:moveTo>
                  <a:cubicBezTo>
                    <a:pt x="56442" y="17282"/>
                    <a:pt x="56451" y="17292"/>
                    <a:pt x="56451" y="17301"/>
                  </a:cubicBezTo>
                  <a:cubicBezTo>
                    <a:pt x="56442" y="17301"/>
                    <a:pt x="56433" y="17292"/>
                    <a:pt x="56433" y="17282"/>
                  </a:cubicBezTo>
                  <a:close/>
                  <a:moveTo>
                    <a:pt x="59774" y="17282"/>
                  </a:moveTo>
                  <a:lnTo>
                    <a:pt x="59783" y="17292"/>
                  </a:lnTo>
                  <a:cubicBezTo>
                    <a:pt x="59774" y="17301"/>
                    <a:pt x="59774" y="17301"/>
                    <a:pt x="59764" y="17301"/>
                  </a:cubicBezTo>
                  <a:cubicBezTo>
                    <a:pt x="59764" y="17301"/>
                    <a:pt x="59764" y="17301"/>
                    <a:pt x="59755" y="17292"/>
                  </a:cubicBezTo>
                  <a:lnTo>
                    <a:pt x="59774" y="17282"/>
                  </a:lnTo>
                  <a:close/>
                  <a:moveTo>
                    <a:pt x="59954" y="17282"/>
                  </a:moveTo>
                  <a:cubicBezTo>
                    <a:pt x="59925" y="17292"/>
                    <a:pt x="59897" y="17301"/>
                    <a:pt x="59868" y="17301"/>
                  </a:cubicBezTo>
                  <a:cubicBezTo>
                    <a:pt x="59897" y="17292"/>
                    <a:pt x="59925" y="17282"/>
                    <a:pt x="59954" y="17282"/>
                  </a:cubicBezTo>
                  <a:close/>
                  <a:moveTo>
                    <a:pt x="61175" y="17292"/>
                  </a:moveTo>
                  <a:lnTo>
                    <a:pt x="61175" y="17301"/>
                  </a:lnTo>
                  <a:lnTo>
                    <a:pt x="61165" y="17301"/>
                  </a:lnTo>
                  <a:lnTo>
                    <a:pt x="61165" y="17292"/>
                  </a:lnTo>
                  <a:close/>
                  <a:moveTo>
                    <a:pt x="61203" y="17288"/>
                  </a:moveTo>
                  <a:cubicBezTo>
                    <a:pt x="61213" y="17288"/>
                    <a:pt x="61213" y="17295"/>
                    <a:pt x="61213" y="17301"/>
                  </a:cubicBezTo>
                  <a:lnTo>
                    <a:pt x="61184" y="17292"/>
                  </a:lnTo>
                  <a:cubicBezTo>
                    <a:pt x="61192" y="17289"/>
                    <a:pt x="61198" y="17288"/>
                    <a:pt x="61203" y="17288"/>
                  </a:cubicBezTo>
                  <a:close/>
                  <a:moveTo>
                    <a:pt x="16195" y="17264"/>
                  </a:moveTo>
                  <a:cubicBezTo>
                    <a:pt x="16195" y="17273"/>
                    <a:pt x="16186" y="17292"/>
                    <a:pt x="16186" y="17301"/>
                  </a:cubicBezTo>
                  <a:cubicBezTo>
                    <a:pt x="16186" y="17301"/>
                    <a:pt x="16176" y="17311"/>
                    <a:pt x="16167" y="17311"/>
                  </a:cubicBezTo>
                  <a:cubicBezTo>
                    <a:pt x="16157" y="17311"/>
                    <a:pt x="16148" y="17301"/>
                    <a:pt x="16148" y="17292"/>
                  </a:cubicBezTo>
                  <a:cubicBezTo>
                    <a:pt x="16148" y="17292"/>
                    <a:pt x="16148" y="17282"/>
                    <a:pt x="16157" y="17273"/>
                  </a:cubicBezTo>
                  <a:cubicBezTo>
                    <a:pt x="16167" y="17273"/>
                    <a:pt x="16176" y="17264"/>
                    <a:pt x="16186" y="17264"/>
                  </a:cubicBezTo>
                  <a:close/>
                  <a:moveTo>
                    <a:pt x="54606" y="17282"/>
                  </a:moveTo>
                  <a:cubicBezTo>
                    <a:pt x="54606" y="17282"/>
                    <a:pt x="54615" y="17282"/>
                    <a:pt x="54615" y="17292"/>
                  </a:cubicBezTo>
                  <a:cubicBezTo>
                    <a:pt x="54615" y="17301"/>
                    <a:pt x="54625" y="17301"/>
                    <a:pt x="54634" y="17301"/>
                  </a:cubicBezTo>
                  <a:lnTo>
                    <a:pt x="54653" y="17301"/>
                  </a:lnTo>
                  <a:cubicBezTo>
                    <a:pt x="54644" y="17311"/>
                    <a:pt x="54625" y="17311"/>
                    <a:pt x="54615" y="17311"/>
                  </a:cubicBezTo>
                  <a:cubicBezTo>
                    <a:pt x="54606" y="17311"/>
                    <a:pt x="54596" y="17301"/>
                    <a:pt x="54606" y="17292"/>
                  </a:cubicBezTo>
                  <a:cubicBezTo>
                    <a:pt x="54606" y="17292"/>
                    <a:pt x="54606" y="17282"/>
                    <a:pt x="54606" y="17282"/>
                  </a:cubicBezTo>
                  <a:close/>
                  <a:moveTo>
                    <a:pt x="15154" y="17273"/>
                  </a:moveTo>
                  <a:cubicBezTo>
                    <a:pt x="15154" y="17292"/>
                    <a:pt x="15145" y="17301"/>
                    <a:pt x="15135" y="17320"/>
                  </a:cubicBezTo>
                  <a:cubicBezTo>
                    <a:pt x="15126" y="17311"/>
                    <a:pt x="15135" y="17282"/>
                    <a:pt x="15154" y="17273"/>
                  </a:cubicBezTo>
                  <a:close/>
                  <a:moveTo>
                    <a:pt x="53915" y="17311"/>
                  </a:moveTo>
                  <a:lnTo>
                    <a:pt x="53896" y="17320"/>
                  </a:lnTo>
                  <a:cubicBezTo>
                    <a:pt x="53896" y="17311"/>
                    <a:pt x="53905" y="17311"/>
                    <a:pt x="53915" y="17311"/>
                  </a:cubicBezTo>
                  <a:close/>
                  <a:moveTo>
                    <a:pt x="56877" y="17292"/>
                  </a:moveTo>
                  <a:cubicBezTo>
                    <a:pt x="56877" y="17301"/>
                    <a:pt x="56877" y="17301"/>
                    <a:pt x="56887" y="17311"/>
                  </a:cubicBezTo>
                  <a:cubicBezTo>
                    <a:pt x="56887" y="17311"/>
                    <a:pt x="56887" y="17311"/>
                    <a:pt x="56887" y="17320"/>
                  </a:cubicBezTo>
                  <a:lnTo>
                    <a:pt x="56868" y="17320"/>
                  </a:lnTo>
                  <a:cubicBezTo>
                    <a:pt x="56868" y="17320"/>
                    <a:pt x="56868" y="17320"/>
                    <a:pt x="56868" y="17311"/>
                  </a:cubicBezTo>
                  <a:cubicBezTo>
                    <a:pt x="56868" y="17311"/>
                    <a:pt x="56868" y="17301"/>
                    <a:pt x="56868" y="17301"/>
                  </a:cubicBezTo>
                  <a:lnTo>
                    <a:pt x="56877" y="17292"/>
                  </a:lnTo>
                  <a:close/>
                  <a:moveTo>
                    <a:pt x="17416" y="17273"/>
                  </a:moveTo>
                  <a:lnTo>
                    <a:pt x="17416" y="17273"/>
                  </a:lnTo>
                  <a:cubicBezTo>
                    <a:pt x="17407" y="17292"/>
                    <a:pt x="17397" y="17311"/>
                    <a:pt x="17378" y="17330"/>
                  </a:cubicBezTo>
                  <a:lnTo>
                    <a:pt x="17369" y="17330"/>
                  </a:lnTo>
                  <a:cubicBezTo>
                    <a:pt x="17369" y="17330"/>
                    <a:pt x="17369" y="17320"/>
                    <a:pt x="17369" y="17320"/>
                  </a:cubicBezTo>
                  <a:cubicBezTo>
                    <a:pt x="17378" y="17301"/>
                    <a:pt x="17388" y="17282"/>
                    <a:pt x="17416" y="17273"/>
                  </a:cubicBezTo>
                  <a:close/>
                  <a:moveTo>
                    <a:pt x="17445" y="17282"/>
                  </a:moveTo>
                  <a:cubicBezTo>
                    <a:pt x="17454" y="17292"/>
                    <a:pt x="17454" y="17301"/>
                    <a:pt x="17454" y="17311"/>
                  </a:cubicBezTo>
                  <a:lnTo>
                    <a:pt x="17435" y="17311"/>
                  </a:lnTo>
                  <a:cubicBezTo>
                    <a:pt x="17426" y="17320"/>
                    <a:pt x="17426" y="17320"/>
                    <a:pt x="17416" y="17330"/>
                  </a:cubicBezTo>
                  <a:cubicBezTo>
                    <a:pt x="17416" y="17311"/>
                    <a:pt x="17426" y="17292"/>
                    <a:pt x="17435" y="17282"/>
                  </a:cubicBezTo>
                  <a:close/>
                  <a:moveTo>
                    <a:pt x="56376" y="17301"/>
                  </a:moveTo>
                  <a:cubicBezTo>
                    <a:pt x="56395" y="17311"/>
                    <a:pt x="56395" y="17320"/>
                    <a:pt x="56385" y="17320"/>
                  </a:cubicBezTo>
                  <a:cubicBezTo>
                    <a:pt x="56385" y="17320"/>
                    <a:pt x="56385" y="17330"/>
                    <a:pt x="56376" y="17330"/>
                  </a:cubicBezTo>
                  <a:cubicBezTo>
                    <a:pt x="56376" y="17320"/>
                    <a:pt x="56376" y="17320"/>
                    <a:pt x="56376" y="17320"/>
                  </a:cubicBezTo>
                  <a:cubicBezTo>
                    <a:pt x="56376" y="17311"/>
                    <a:pt x="56376" y="17301"/>
                    <a:pt x="56376" y="17301"/>
                  </a:cubicBezTo>
                  <a:close/>
                  <a:moveTo>
                    <a:pt x="54518" y="17318"/>
                  </a:moveTo>
                  <a:cubicBezTo>
                    <a:pt x="54525" y="17318"/>
                    <a:pt x="54535" y="17323"/>
                    <a:pt x="54542" y="17323"/>
                  </a:cubicBezTo>
                  <a:cubicBezTo>
                    <a:pt x="54544" y="17323"/>
                    <a:pt x="54547" y="17322"/>
                    <a:pt x="54549" y="17320"/>
                  </a:cubicBezTo>
                  <a:lnTo>
                    <a:pt x="54549" y="17320"/>
                  </a:lnTo>
                  <a:cubicBezTo>
                    <a:pt x="54549" y="17327"/>
                    <a:pt x="54549" y="17334"/>
                    <a:pt x="54546" y="17334"/>
                  </a:cubicBezTo>
                  <a:cubicBezTo>
                    <a:pt x="54544" y="17334"/>
                    <a:pt x="54542" y="17333"/>
                    <a:pt x="54539" y="17330"/>
                  </a:cubicBezTo>
                  <a:cubicBezTo>
                    <a:pt x="54530" y="17330"/>
                    <a:pt x="54521" y="17320"/>
                    <a:pt x="54511" y="17320"/>
                  </a:cubicBezTo>
                  <a:cubicBezTo>
                    <a:pt x="54513" y="17318"/>
                    <a:pt x="54515" y="17318"/>
                    <a:pt x="54518" y="17318"/>
                  </a:cubicBezTo>
                  <a:close/>
                  <a:moveTo>
                    <a:pt x="59638" y="17098"/>
                  </a:moveTo>
                  <a:cubicBezTo>
                    <a:pt x="59640" y="17098"/>
                    <a:pt x="59641" y="17099"/>
                    <a:pt x="59641" y="17103"/>
                  </a:cubicBezTo>
                  <a:cubicBezTo>
                    <a:pt x="59651" y="17112"/>
                    <a:pt x="59651" y="17131"/>
                    <a:pt x="59641" y="17140"/>
                  </a:cubicBezTo>
                  <a:cubicBezTo>
                    <a:pt x="59632" y="17150"/>
                    <a:pt x="59622" y="17159"/>
                    <a:pt x="59613" y="17178"/>
                  </a:cubicBezTo>
                  <a:cubicBezTo>
                    <a:pt x="59613" y="17188"/>
                    <a:pt x="59613" y="17188"/>
                    <a:pt x="59594" y="17188"/>
                  </a:cubicBezTo>
                  <a:lnTo>
                    <a:pt x="59584" y="17188"/>
                  </a:lnTo>
                  <a:cubicBezTo>
                    <a:pt x="59584" y="17197"/>
                    <a:pt x="59594" y="17197"/>
                    <a:pt x="59594" y="17197"/>
                  </a:cubicBezTo>
                  <a:cubicBezTo>
                    <a:pt x="59594" y="17207"/>
                    <a:pt x="59594" y="17207"/>
                    <a:pt x="59594" y="17216"/>
                  </a:cubicBezTo>
                  <a:cubicBezTo>
                    <a:pt x="59594" y="17216"/>
                    <a:pt x="59594" y="17226"/>
                    <a:pt x="59584" y="17226"/>
                  </a:cubicBezTo>
                  <a:cubicBezTo>
                    <a:pt x="59584" y="17216"/>
                    <a:pt x="59575" y="17216"/>
                    <a:pt x="59566" y="17216"/>
                  </a:cubicBezTo>
                  <a:cubicBezTo>
                    <a:pt x="59566" y="17207"/>
                    <a:pt x="59566" y="17207"/>
                    <a:pt x="59566" y="17197"/>
                  </a:cubicBezTo>
                  <a:cubicBezTo>
                    <a:pt x="59566" y="17188"/>
                    <a:pt x="59566" y="17178"/>
                    <a:pt x="59566" y="17159"/>
                  </a:cubicBezTo>
                  <a:cubicBezTo>
                    <a:pt x="59556" y="17159"/>
                    <a:pt x="59547" y="17178"/>
                    <a:pt x="59547" y="17188"/>
                  </a:cubicBezTo>
                  <a:cubicBezTo>
                    <a:pt x="59547" y="17207"/>
                    <a:pt x="59547" y="17216"/>
                    <a:pt x="59528" y="17226"/>
                  </a:cubicBezTo>
                  <a:lnTo>
                    <a:pt x="59556" y="17235"/>
                  </a:lnTo>
                  <a:cubicBezTo>
                    <a:pt x="59537" y="17245"/>
                    <a:pt x="59518" y="17245"/>
                    <a:pt x="59499" y="17254"/>
                  </a:cubicBezTo>
                  <a:cubicBezTo>
                    <a:pt x="59490" y="17254"/>
                    <a:pt x="59480" y="17273"/>
                    <a:pt x="59471" y="17282"/>
                  </a:cubicBezTo>
                  <a:cubicBezTo>
                    <a:pt x="59471" y="17311"/>
                    <a:pt x="59452" y="17320"/>
                    <a:pt x="59433" y="17330"/>
                  </a:cubicBezTo>
                  <a:lnTo>
                    <a:pt x="59424" y="17330"/>
                  </a:lnTo>
                  <a:cubicBezTo>
                    <a:pt x="59414" y="17320"/>
                    <a:pt x="59405" y="17320"/>
                    <a:pt x="59405" y="17320"/>
                  </a:cubicBezTo>
                  <a:cubicBezTo>
                    <a:pt x="59395" y="17330"/>
                    <a:pt x="59386" y="17330"/>
                    <a:pt x="59376" y="17339"/>
                  </a:cubicBezTo>
                  <a:cubicBezTo>
                    <a:pt x="59376" y="17339"/>
                    <a:pt x="59367" y="17339"/>
                    <a:pt x="59367" y="17330"/>
                  </a:cubicBezTo>
                  <a:cubicBezTo>
                    <a:pt x="59357" y="17320"/>
                    <a:pt x="59357" y="17320"/>
                    <a:pt x="59348" y="17311"/>
                  </a:cubicBezTo>
                  <a:cubicBezTo>
                    <a:pt x="59348" y="17311"/>
                    <a:pt x="59348" y="17301"/>
                    <a:pt x="59348" y="17301"/>
                  </a:cubicBezTo>
                  <a:cubicBezTo>
                    <a:pt x="59357" y="17292"/>
                    <a:pt x="59357" y="17282"/>
                    <a:pt x="59367" y="17282"/>
                  </a:cubicBezTo>
                  <a:lnTo>
                    <a:pt x="59386" y="17292"/>
                  </a:lnTo>
                  <a:cubicBezTo>
                    <a:pt x="59386" y="17292"/>
                    <a:pt x="59386" y="17282"/>
                    <a:pt x="59386" y="17282"/>
                  </a:cubicBezTo>
                  <a:cubicBezTo>
                    <a:pt x="59376" y="17273"/>
                    <a:pt x="59376" y="17273"/>
                    <a:pt x="59395" y="17264"/>
                  </a:cubicBezTo>
                  <a:cubicBezTo>
                    <a:pt x="59405" y="17264"/>
                    <a:pt x="59414" y="17254"/>
                    <a:pt x="59414" y="17245"/>
                  </a:cubicBezTo>
                  <a:cubicBezTo>
                    <a:pt x="59424" y="17245"/>
                    <a:pt x="59433" y="17235"/>
                    <a:pt x="59443" y="17235"/>
                  </a:cubicBezTo>
                  <a:lnTo>
                    <a:pt x="59405" y="17292"/>
                  </a:lnTo>
                  <a:cubicBezTo>
                    <a:pt x="59414" y="17292"/>
                    <a:pt x="59414" y="17282"/>
                    <a:pt x="59424" y="17282"/>
                  </a:cubicBezTo>
                  <a:cubicBezTo>
                    <a:pt x="59452" y="17235"/>
                    <a:pt x="59490" y="17197"/>
                    <a:pt x="59537" y="17169"/>
                  </a:cubicBezTo>
                  <a:cubicBezTo>
                    <a:pt x="59566" y="17150"/>
                    <a:pt x="59594" y="17131"/>
                    <a:pt x="59622" y="17103"/>
                  </a:cubicBezTo>
                  <a:cubicBezTo>
                    <a:pt x="59629" y="17103"/>
                    <a:pt x="59635" y="17098"/>
                    <a:pt x="59638" y="17098"/>
                  </a:cubicBezTo>
                  <a:close/>
                  <a:moveTo>
                    <a:pt x="16848" y="17264"/>
                  </a:moveTo>
                  <a:cubicBezTo>
                    <a:pt x="16858" y="17273"/>
                    <a:pt x="16858" y="17273"/>
                    <a:pt x="16858" y="17282"/>
                  </a:cubicBezTo>
                  <a:cubicBezTo>
                    <a:pt x="16867" y="17292"/>
                    <a:pt x="16867" y="17292"/>
                    <a:pt x="16877" y="17292"/>
                  </a:cubicBezTo>
                  <a:cubicBezTo>
                    <a:pt x="16880" y="17289"/>
                    <a:pt x="16882" y="17288"/>
                    <a:pt x="16885" y="17288"/>
                  </a:cubicBezTo>
                  <a:cubicBezTo>
                    <a:pt x="16891" y="17288"/>
                    <a:pt x="16896" y="17295"/>
                    <a:pt x="16896" y="17301"/>
                  </a:cubicBezTo>
                  <a:cubicBezTo>
                    <a:pt x="16896" y="17311"/>
                    <a:pt x="16896" y="17311"/>
                    <a:pt x="16896" y="17320"/>
                  </a:cubicBezTo>
                  <a:cubicBezTo>
                    <a:pt x="16896" y="17330"/>
                    <a:pt x="16896" y="17339"/>
                    <a:pt x="16886" y="17339"/>
                  </a:cubicBezTo>
                  <a:cubicBezTo>
                    <a:pt x="16886" y="17339"/>
                    <a:pt x="16877" y="17339"/>
                    <a:pt x="16877" y="17349"/>
                  </a:cubicBezTo>
                  <a:lnTo>
                    <a:pt x="16867" y="17349"/>
                  </a:lnTo>
                  <a:cubicBezTo>
                    <a:pt x="16867" y="17349"/>
                    <a:pt x="16858" y="17349"/>
                    <a:pt x="16858" y="17339"/>
                  </a:cubicBezTo>
                  <a:cubicBezTo>
                    <a:pt x="16858" y="17320"/>
                    <a:pt x="16848" y="17320"/>
                    <a:pt x="16829" y="17320"/>
                  </a:cubicBezTo>
                  <a:cubicBezTo>
                    <a:pt x="16839" y="17311"/>
                    <a:pt x="16839" y="17301"/>
                    <a:pt x="16848" y="17292"/>
                  </a:cubicBezTo>
                  <a:cubicBezTo>
                    <a:pt x="16848" y="17282"/>
                    <a:pt x="16848" y="17273"/>
                    <a:pt x="16848" y="17264"/>
                  </a:cubicBezTo>
                  <a:close/>
                  <a:moveTo>
                    <a:pt x="17322" y="17311"/>
                  </a:moveTo>
                  <a:cubicBezTo>
                    <a:pt x="17312" y="17320"/>
                    <a:pt x="17312" y="17320"/>
                    <a:pt x="17312" y="17330"/>
                  </a:cubicBezTo>
                  <a:cubicBezTo>
                    <a:pt x="17303" y="17339"/>
                    <a:pt x="17303" y="17339"/>
                    <a:pt x="17293" y="17349"/>
                  </a:cubicBezTo>
                  <a:cubicBezTo>
                    <a:pt x="17303" y="17330"/>
                    <a:pt x="17303" y="17311"/>
                    <a:pt x="17322" y="17311"/>
                  </a:cubicBezTo>
                  <a:close/>
                  <a:moveTo>
                    <a:pt x="54606" y="17320"/>
                  </a:moveTo>
                  <a:cubicBezTo>
                    <a:pt x="54615" y="17320"/>
                    <a:pt x="54606" y="17330"/>
                    <a:pt x="54606" y="17330"/>
                  </a:cubicBezTo>
                  <a:cubicBezTo>
                    <a:pt x="54606" y="17339"/>
                    <a:pt x="54606" y="17349"/>
                    <a:pt x="54606" y="17349"/>
                  </a:cubicBezTo>
                  <a:cubicBezTo>
                    <a:pt x="54587" y="17349"/>
                    <a:pt x="54577" y="17339"/>
                    <a:pt x="54568" y="17339"/>
                  </a:cubicBezTo>
                  <a:cubicBezTo>
                    <a:pt x="54577" y="17330"/>
                    <a:pt x="54596" y="17330"/>
                    <a:pt x="54606" y="17320"/>
                  </a:cubicBezTo>
                  <a:close/>
                  <a:moveTo>
                    <a:pt x="55950" y="17320"/>
                  </a:moveTo>
                  <a:cubicBezTo>
                    <a:pt x="55969" y="17320"/>
                    <a:pt x="55978" y="17330"/>
                    <a:pt x="55978" y="17339"/>
                  </a:cubicBezTo>
                  <a:cubicBezTo>
                    <a:pt x="55978" y="17346"/>
                    <a:pt x="55978" y="17353"/>
                    <a:pt x="55975" y="17353"/>
                  </a:cubicBezTo>
                  <a:cubicBezTo>
                    <a:pt x="55973" y="17353"/>
                    <a:pt x="55971" y="17351"/>
                    <a:pt x="55969" y="17349"/>
                  </a:cubicBezTo>
                  <a:lnTo>
                    <a:pt x="55940" y="17349"/>
                  </a:lnTo>
                  <a:cubicBezTo>
                    <a:pt x="55940" y="17349"/>
                    <a:pt x="55940" y="17339"/>
                    <a:pt x="55940" y="17339"/>
                  </a:cubicBezTo>
                  <a:cubicBezTo>
                    <a:pt x="55940" y="17330"/>
                    <a:pt x="55940" y="17330"/>
                    <a:pt x="55950" y="17320"/>
                  </a:cubicBezTo>
                  <a:close/>
                  <a:moveTo>
                    <a:pt x="14936" y="17235"/>
                  </a:moveTo>
                  <a:cubicBezTo>
                    <a:pt x="14946" y="17245"/>
                    <a:pt x="14955" y="17245"/>
                    <a:pt x="14955" y="17254"/>
                  </a:cubicBezTo>
                  <a:cubicBezTo>
                    <a:pt x="14974" y="17254"/>
                    <a:pt x="14974" y="17273"/>
                    <a:pt x="14993" y="17273"/>
                  </a:cubicBezTo>
                  <a:cubicBezTo>
                    <a:pt x="14993" y="17273"/>
                    <a:pt x="15003" y="17273"/>
                    <a:pt x="15003" y="17282"/>
                  </a:cubicBezTo>
                  <a:cubicBezTo>
                    <a:pt x="14993" y="17292"/>
                    <a:pt x="14993" y="17301"/>
                    <a:pt x="14993" y="17311"/>
                  </a:cubicBezTo>
                  <a:cubicBezTo>
                    <a:pt x="14984" y="17320"/>
                    <a:pt x="14984" y="17330"/>
                    <a:pt x="14984" y="17339"/>
                  </a:cubicBezTo>
                  <a:cubicBezTo>
                    <a:pt x="14984" y="17349"/>
                    <a:pt x="14974" y="17349"/>
                    <a:pt x="14965" y="17349"/>
                  </a:cubicBezTo>
                  <a:lnTo>
                    <a:pt x="14880" y="17349"/>
                  </a:lnTo>
                  <a:cubicBezTo>
                    <a:pt x="14870" y="17349"/>
                    <a:pt x="14861" y="17358"/>
                    <a:pt x="14861" y="17358"/>
                  </a:cubicBezTo>
                  <a:cubicBezTo>
                    <a:pt x="14856" y="17358"/>
                    <a:pt x="14851" y="17361"/>
                    <a:pt x="14846" y="17361"/>
                  </a:cubicBezTo>
                  <a:cubicBezTo>
                    <a:pt x="14842" y="17361"/>
                    <a:pt x="14837" y="17358"/>
                    <a:pt x="14832" y="17349"/>
                  </a:cubicBezTo>
                  <a:cubicBezTo>
                    <a:pt x="14823" y="17339"/>
                    <a:pt x="14813" y="17339"/>
                    <a:pt x="14813" y="17330"/>
                  </a:cubicBezTo>
                  <a:cubicBezTo>
                    <a:pt x="14804" y="17320"/>
                    <a:pt x="14804" y="17311"/>
                    <a:pt x="14813" y="17311"/>
                  </a:cubicBezTo>
                  <a:cubicBezTo>
                    <a:pt x="14832" y="17292"/>
                    <a:pt x="14861" y="17273"/>
                    <a:pt x="14880" y="17254"/>
                  </a:cubicBezTo>
                  <a:cubicBezTo>
                    <a:pt x="14898" y="17245"/>
                    <a:pt x="14917" y="17235"/>
                    <a:pt x="14936" y="17235"/>
                  </a:cubicBezTo>
                  <a:close/>
                  <a:moveTo>
                    <a:pt x="54208" y="17358"/>
                  </a:moveTo>
                  <a:cubicBezTo>
                    <a:pt x="54205" y="17361"/>
                    <a:pt x="54202" y="17362"/>
                    <a:pt x="54199" y="17362"/>
                  </a:cubicBezTo>
                  <a:cubicBezTo>
                    <a:pt x="54193" y="17362"/>
                    <a:pt x="54189" y="17358"/>
                    <a:pt x="54189" y="17358"/>
                  </a:cubicBezTo>
                  <a:close/>
                  <a:moveTo>
                    <a:pt x="53962" y="17311"/>
                  </a:moveTo>
                  <a:cubicBezTo>
                    <a:pt x="53962" y="17311"/>
                    <a:pt x="53962" y="17311"/>
                    <a:pt x="53972" y="17320"/>
                  </a:cubicBezTo>
                  <a:cubicBezTo>
                    <a:pt x="53972" y="17330"/>
                    <a:pt x="53972" y="17330"/>
                    <a:pt x="53981" y="17330"/>
                  </a:cubicBezTo>
                  <a:lnTo>
                    <a:pt x="54000" y="17330"/>
                  </a:lnTo>
                  <a:cubicBezTo>
                    <a:pt x="54000" y="17330"/>
                    <a:pt x="54000" y="17339"/>
                    <a:pt x="54009" y="17339"/>
                  </a:cubicBezTo>
                  <a:cubicBezTo>
                    <a:pt x="54000" y="17339"/>
                    <a:pt x="54000" y="17349"/>
                    <a:pt x="54000" y="17349"/>
                  </a:cubicBezTo>
                  <a:lnTo>
                    <a:pt x="53972" y="17349"/>
                  </a:lnTo>
                  <a:cubicBezTo>
                    <a:pt x="53972" y="17349"/>
                    <a:pt x="53962" y="17349"/>
                    <a:pt x="53972" y="17358"/>
                  </a:cubicBezTo>
                  <a:cubicBezTo>
                    <a:pt x="53972" y="17358"/>
                    <a:pt x="53972" y="17368"/>
                    <a:pt x="53972" y="17368"/>
                  </a:cubicBezTo>
                  <a:cubicBezTo>
                    <a:pt x="53967" y="17363"/>
                    <a:pt x="53964" y="17361"/>
                    <a:pt x="53962" y="17361"/>
                  </a:cubicBezTo>
                  <a:cubicBezTo>
                    <a:pt x="53960" y="17361"/>
                    <a:pt x="53957" y="17363"/>
                    <a:pt x="53953" y="17368"/>
                  </a:cubicBezTo>
                  <a:lnTo>
                    <a:pt x="53943" y="17368"/>
                  </a:lnTo>
                  <a:cubicBezTo>
                    <a:pt x="53943" y="17358"/>
                    <a:pt x="53934" y="17358"/>
                    <a:pt x="53934" y="17349"/>
                  </a:cubicBezTo>
                  <a:cubicBezTo>
                    <a:pt x="53934" y="17339"/>
                    <a:pt x="53924" y="17330"/>
                    <a:pt x="53905" y="17330"/>
                  </a:cubicBezTo>
                  <a:cubicBezTo>
                    <a:pt x="53924" y="17320"/>
                    <a:pt x="53943" y="17311"/>
                    <a:pt x="53962" y="17311"/>
                  </a:cubicBezTo>
                  <a:close/>
                  <a:moveTo>
                    <a:pt x="54104" y="17349"/>
                  </a:moveTo>
                  <a:cubicBezTo>
                    <a:pt x="54114" y="17358"/>
                    <a:pt x="54114" y="17358"/>
                    <a:pt x="54114" y="17358"/>
                  </a:cubicBezTo>
                  <a:cubicBezTo>
                    <a:pt x="54104" y="17368"/>
                    <a:pt x="54104" y="17368"/>
                    <a:pt x="54095" y="17368"/>
                  </a:cubicBezTo>
                  <a:cubicBezTo>
                    <a:pt x="54095" y="17368"/>
                    <a:pt x="54095" y="17358"/>
                    <a:pt x="54095" y="17358"/>
                  </a:cubicBezTo>
                  <a:cubicBezTo>
                    <a:pt x="54095" y="17358"/>
                    <a:pt x="54104" y="17349"/>
                    <a:pt x="54104" y="17349"/>
                  </a:cubicBezTo>
                  <a:close/>
                  <a:moveTo>
                    <a:pt x="54653" y="17320"/>
                  </a:moveTo>
                  <a:cubicBezTo>
                    <a:pt x="54663" y="17320"/>
                    <a:pt x="54663" y="17320"/>
                    <a:pt x="54672" y="17330"/>
                  </a:cubicBezTo>
                  <a:cubicBezTo>
                    <a:pt x="54672" y="17339"/>
                    <a:pt x="54681" y="17349"/>
                    <a:pt x="54691" y="17358"/>
                  </a:cubicBezTo>
                  <a:lnTo>
                    <a:pt x="54691" y="17368"/>
                  </a:lnTo>
                  <a:lnTo>
                    <a:pt x="54644" y="17358"/>
                  </a:lnTo>
                  <a:cubicBezTo>
                    <a:pt x="54644" y="17349"/>
                    <a:pt x="54644" y="17339"/>
                    <a:pt x="54644" y="17330"/>
                  </a:cubicBezTo>
                  <a:cubicBezTo>
                    <a:pt x="54644" y="17330"/>
                    <a:pt x="54653" y="17330"/>
                    <a:pt x="54653" y="17320"/>
                  </a:cubicBezTo>
                  <a:close/>
                  <a:moveTo>
                    <a:pt x="55297" y="17349"/>
                  </a:moveTo>
                  <a:cubicBezTo>
                    <a:pt x="55297" y="17358"/>
                    <a:pt x="55287" y="17368"/>
                    <a:pt x="55287" y="17368"/>
                  </a:cubicBezTo>
                  <a:lnTo>
                    <a:pt x="55278" y="17368"/>
                  </a:lnTo>
                  <a:cubicBezTo>
                    <a:pt x="55278" y="17368"/>
                    <a:pt x="55278" y="17358"/>
                    <a:pt x="55278" y="17358"/>
                  </a:cubicBezTo>
                  <a:cubicBezTo>
                    <a:pt x="55278" y="17358"/>
                    <a:pt x="55287" y="17349"/>
                    <a:pt x="55297" y="17349"/>
                  </a:cubicBezTo>
                  <a:close/>
                  <a:moveTo>
                    <a:pt x="15922" y="17346"/>
                  </a:moveTo>
                  <a:cubicBezTo>
                    <a:pt x="15937" y="17346"/>
                    <a:pt x="15949" y="17362"/>
                    <a:pt x="15949" y="17377"/>
                  </a:cubicBezTo>
                  <a:cubicBezTo>
                    <a:pt x="15930" y="17368"/>
                    <a:pt x="15921" y="17358"/>
                    <a:pt x="15911" y="17349"/>
                  </a:cubicBezTo>
                  <a:cubicBezTo>
                    <a:pt x="15915" y="17347"/>
                    <a:pt x="15918" y="17346"/>
                    <a:pt x="15922" y="17346"/>
                  </a:cubicBezTo>
                  <a:close/>
                  <a:moveTo>
                    <a:pt x="17322" y="17349"/>
                  </a:moveTo>
                  <a:cubicBezTo>
                    <a:pt x="17322" y="17358"/>
                    <a:pt x="17331" y="17368"/>
                    <a:pt x="17341" y="17368"/>
                  </a:cubicBezTo>
                  <a:cubicBezTo>
                    <a:pt x="17341" y="17377"/>
                    <a:pt x="17341" y="17377"/>
                    <a:pt x="17341" y="17377"/>
                  </a:cubicBezTo>
                  <a:cubicBezTo>
                    <a:pt x="17331" y="17387"/>
                    <a:pt x="17331" y="17387"/>
                    <a:pt x="17322" y="17387"/>
                  </a:cubicBezTo>
                  <a:cubicBezTo>
                    <a:pt x="17322" y="17387"/>
                    <a:pt x="17322" y="17377"/>
                    <a:pt x="17322" y="17377"/>
                  </a:cubicBezTo>
                  <a:cubicBezTo>
                    <a:pt x="17322" y="17368"/>
                    <a:pt x="17312" y="17358"/>
                    <a:pt x="17312" y="17349"/>
                  </a:cubicBezTo>
                  <a:close/>
                  <a:moveTo>
                    <a:pt x="61241" y="17377"/>
                  </a:moveTo>
                  <a:cubicBezTo>
                    <a:pt x="61241" y="17377"/>
                    <a:pt x="61231" y="17377"/>
                    <a:pt x="61231" y="17387"/>
                  </a:cubicBezTo>
                  <a:cubicBezTo>
                    <a:pt x="61231" y="17387"/>
                    <a:pt x="61231" y="17387"/>
                    <a:pt x="61231" y="17377"/>
                  </a:cubicBezTo>
                  <a:close/>
                  <a:moveTo>
                    <a:pt x="14804" y="17103"/>
                  </a:moveTo>
                  <a:cubicBezTo>
                    <a:pt x="14804" y="17122"/>
                    <a:pt x="14813" y="17140"/>
                    <a:pt x="14813" y="17150"/>
                  </a:cubicBezTo>
                  <a:cubicBezTo>
                    <a:pt x="14823" y="17159"/>
                    <a:pt x="14823" y="17159"/>
                    <a:pt x="14832" y="17159"/>
                  </a:cubicBezTo>
                  <a:cubicBezTo>
                    <a:pt x="14842" y="17150"/>
                    <a:pt x="14851" y="17140"/>
                    <a:pt x="14861" y="17131"/>
                  </a:cubicBezTo>
                  <a:cubicBezTo>
                    <a:pt x="14861" y="17131"/>
                    <a:pt x="14870" y="17122"/>
                    <a:pt x="14870" y="17122"/>
                  </a:cubicBezTo>
                  <a:cubicBezTo>
                    <a:pt x="14880" y="17131"/>
                    <a:pt x="14880" y="17131"/>
                    <a:pt x="14880" y="17140"/>
                  </a:cubicBezTo>
                  <a:cubicBezTo>
                    <a:pt x="14870" y="17150"/>
                    <a:pt x="14870" y="17150"/>
                    <a:pt x="14880" y="17159"/>
                  </a:cubicBezTo>
                  <a:cubicBezTo>
                    <a:pt x="14889" y="17169"/>
                    <a:pt x="14889" y="17169"/>
                    <a:pt x="14898" y="17169"/>
                  </a:cubicBezTo>
                  <a:cubicBezTo>
                    <a:pt x="14900" y="17167"/>
                    <a:pt x="14903" y="17166"/>
                    <a:pt x="14905" y="17166"/>
                  </a:cubicBezTo>
                  <a:cubicBezTo>
                    <a:pt x="14915" y="17166"/>
                    <a:pt x="14929" y="17178"/>
                    <a:pt x="14936" y="17178"/>
                  </a:cubicBezTo>
                  <a:cubicBezTo>
                    <a:pt x="14946" y="17178"/>
                    <a:pt x="14955" y="17178"/>
                    <a:pt x="14965" y="17188"/>
                  </a:cubicBezTo>
                  <a:cubicBezTo>
                    <a:pt x="14974" y="17188"/>
                    <a:pt x="14993" y="17188"/>
                    <a:pt x="15003" y="17178"/>
                  </a:cubicBezTo>
                  <a:cubicBezTo>
                    <a:pt x="15007" y="17174"/>
                    <a:pt x="15014" y="17171"/>
                    <a:pt x="15023" y="17171"/>
                  </a:cubicBezTo>
                  <a:cubicBezTo>
                    <a:pt x="15031" y="17171"/>
                    <a:pt x="15040" y="17174"/>
                    <a:pt x="15050" y="17178"/>
                  </a:cubicBezTo>
                  <a:lnTo>
                    <a:pt x="15012" y="17178"/>
                  </a:lnTo>
                  <a:cubicBezTo>
                    <a:pt x="15012" y="17188"/>
                    <a:pt x="15022" y="17197"/>
                    <a:pt x="15022" y="17197"/>
                  </a:cubicBezTo>
                  <a:cubicBezTo>
                    <a:pt x="15031" y="17207"/>
                    <a:pt x="15031" y="17216"/>
                    <a:pt x="15031" y="17216"/>
                  </a:cubicBezTo>
                  <a:cubicBezTo>
                    <a:pt x="15025" y="17235"/>
                    <a:pt x="15007" y="17245"/>
                    <a:pt x="14990" y="17245"/>
                  </a:cubicBezTo>
                  <a:cubicBezTo>
                    <a:pt x="14981" y="17245"/>
                    <a:pt x="14971" y="17242"/>
                    <a:pt x="14965" y="17235"/>
                  </a:cubicBezTo>
                  <a:cubicBezTo>
                    <a:pt x="14952" y="17227"/>
                    <a:pt x="14937" y="17222"/>
                    <a:pt x="14922" y="17222"/>
                  </a:cubicBezTo>
                  <a:cubicBezTo>
                    <a:pt x="14904" y="17222"/>
                    <a:pt x="14886" y="17229"/>
                    <a:pt x="14870" y="17245"/>
                  </a:cubicBezTo>
                  <a:cubicBezTo>
                    <a:pt x="14861" y="17254"/>
                    <a:pt x="14842" y="17264"/>
                    <a:pt x="14832" y="17282"/>
                  </a:cubicBezTo>
                  <a:cubicBezTo>
                    <a:pt x="14823" y="17292"/>
                    <a:pt x="14813" y="17301"/>
                    <a:pt x="14804" y="17301"/>
                  </a:cubicBezTo>
                  <a:cubicBezTo>
                    <a:pt x="14794" y="17301"/>
                    <a:pt x="14794" y="17311"/>
                    <a:pt x="14794" y="17311"/>
                  </a:cubicBezTo>
                  <a:cubicBezTo>
                    <a:pt x="14794" y="17330"/>
                    <a:pt x="14794" y="17349"/>
                    <a:pt x="14804" y="17358"/>
                  </a:cubicBezTo>
                  <a:cubicBezTo>
                    <a:pt x="14804" y="17377"/>
                    <a:pt x="14794" y="17387"/>
                    <a:pt x="14785" y="17396"/>
                  </a:cubicBezTo>
                  <a:lnTo>
                    <a:pt x="14766" y="17396"/>
                  </a:lnTo>
                  <a:cubicBezTo>
                    <a:pt x="14766" y="17396"/>
                    <a:pt x="14766" y="17387"/>
                    <a:pt x="14766" y="17387"/>
                  </a:cubicBezTo>
                  <a:cubicBezTo>
                    <a:pt x="14775" y="17368"/>
                    <a:pt x="14775" y="17358"/>
                    <a:pt x="14757" y="17358"/>
                  </a:cubicBezTo>
                  <a:cubicBezTo>
                    <a:pt x="14738" y="17349"/>
                    <a:pt x="14728" y="17349"/>
                    <a:pt x="14719" y="17339"/>
                  </a:cubicBezTo>
                  <a:cubicBezTo>
                    <a:pt x="14709" y="17339"/>
                    <a:pt x="14700" y="17339"/>
                    <a:pt x="14700" y="17330"/>
                  </a:cubicBezTo>
                  <a:cubicBezTo>
                    <a:pt x="14700" y="17311"/>
                    <a:pt x="14700" y="17301"/>
                    <a:pt x="14709" y="17301"/>
                  </a:cubicBezTo>
                  <a:cubicBezTo>
                    <a:pt x="14709" y="17292"/>
                    <a:pt x="14719" y="17282"/>
                    <a:pt x="14709" y="17273"/>
                  </a:cubicBezTo>
                  <a:cubicBezTo>
                    <a:pt x="14709" y="17273"/>
                    <a:pt x="14709" y="17273"/>
                    <a:pt x="14700" y="17264"/>
                  </a:cubicBezTo>
                  <a:lnTo>
                    <a:pt x="14690" y="17264"/>
                  </a:lnTo>
                  <a:cubicBezTo>
                    <a:pt x="14671" y="17273"/>
                    <a:pt x="14671" y="17273"/>
                    <a:pt x="14671" y="17292"/>
                  </a:cubicBezTo>
                  <a:cubicBezTo>
                    <a:pt x="14671" y="17311"/>
                    <a:pt x="14662" y="17320"/>
                    <a:pt x="14643" y="17320"/>
                  </a:cubicBezTo>
                  <a:cubicBezTo>
                    <a:pt x="14633" y="17320"/>
                    <a:pt x="14624" y="17311"/>
                    <a:pt x="14633" y="17301"/>
                  </a:cubicBezTo>
                  <a:cubicBezTo>
                    <a:pt x="14633" y="17282"/>
                    <a:pt x="14643" y="17273"/>
                    <a:pt x="14643" y="17254"/>
                  </a:cubicBezTo>
                  <a:lnTo>
                    <a:pt x="14633" y="17254"/>
                  </a:lnTo>
                  <a:cubicBezTo>
                    <a:pt x="14633" y="17264"/>
                    <a:pt x="14624" y="17273"/>
                    <a:pt x="14615" y="17282"/>
                  </a:cubicBezTo>
                  <a:cubicBezTo>
                    <a:pt x="14615" y="17301"/>
                    <a:pt x="14605" y="17311"/>
                    <a:pt x="14596" y="17311"/>
                  </a:cubicBezTo>
                  <a:cubicBezTo>
                    <a:pt x="14586" y="17320"/>
                    <a:pt x="14577" y="17320"/>
                    <a:pt x="14567" y="17330"/>
                  </a:cubicBezTo>
                  <a:cubicBezTo>
                    <a:pt x="14558" y="17339"/>
                    <a:pt x="14548" y="17349"/>
                    <a:pt x="14539" y="17358"/>
                  </a:cubicBezTo>
                  <a:cubicBezTo>
                    <a:pt x="14539" y="17368"/>
                    <a:pt x="14539" y="17368"/>
                    <a:pt x="14548" y="17368"/>
                  </a:cubicBezTo>
                  <a:lnTo>
                    <a:pt x="14558" y="17368"/>
                  </a:lnTo>
                  <a:lnTo>
                    <a:pt x="14567" y="17377"/>
                  </a:lnTo>
                  <a:cubicBezTo>
                    <a:pt x="14558" y="17377"/>
                    <a:pt x="14548" y="17387"/>
                    <a:pt x="14539" y="17396"/>
                  </a:cubicBezTo>
                  <a:cubicBezTo>
                    <a:pt x="14529" y="17396"/>
                    <a:pt x="14520" y="17387"/>
                    <a:pt x="14520" y="17377"/>
                  </a:cubicBezTo>
                  <a:cubicBezTo>
                    <a:pt x="14510" y="17358"/>
                    <a:pt x="14510" y="17339"/>
                    <a:pt x="14501" y="17311"/>
                  </a:cubicBezTo>
                  <a:cubicBezTo>
                    <a:pt x="14501" y="17282"/>
                    <a:pt x="14491" y="17254"/>
                    <a:pt x="14482" y="17226"/>
                  </a:cubicBezTo>
                  <a:cubicBezTo>
                    <a:pt x="14482" y="17216"/>
                    <a:pt x="14482" y="17207"/>
                    <a:pt x="14491" y="17188"/>
                  </a:cubicBezTo>
                  <a:cubicBezTo>
                    <a:pt x="14491" y="17178"/>
                    <a:pt x="14510" y="17178"/>
                    <a:pt x="14520" y="17178"/>
                  </a:cubicBezTo>
                  <a:lnTo>
                    <a:pt x="14520" y="17197"/>
                  </a:lnTo>
                  <a:cubicBezTo>
                    <a:pt x="14548" y="17216"/>
                    <a:pt x="14577" y="17245"/>
                    <a:pt x="14605" y="17282"/>
                  </a:cubicBezTo>
                  <a:cubicBezTo>
                    <a:pt x="14605" y="17264"/>
                    <a:pt x="14605" y="17254"/>
                    <a:pt x="14615" y="17235"/>
                  </a:cubicBezTo>
                  <a:cubicBezTo>
                    <a:pt x="14615" y="17226"/>
                    <a:pt x="14615" y="17226"/>
                    <a:pt x="14615" y="17216"/>
                  </a:cubicBezTo>
                  <a:cubicBezTo>
                    <a:pt x="14615" y="17216"/>
                    <a:pt x="14615" y="17207"/>
                    <a:pt x="14624" y="17197"/>
                  </a:cubicBezTo>
                  <a:cubicBezTo>
                    <a:pt x="14643" y="17197"/>
                    <a:pt x="14652" y="17207"/>
                    <a:pt x="14652" y="17216"/>
                  </a:cubicBezTo>
                  <a:cubicBezTo>
                    <a:pt x="14657" y="17221"/>
                    <a:pt x="14659" y="17223"/>
                    <a:pt x="14662" y="17223"/>
                  </a:cubicBezTo>
                  <a:cubicBezTo>
                    <a:pt x="14664" y="17223"/>
                    <a:pt x="14667" y="17221"/>
                    <a:pt x="14671" y="17216"/>
                  </a:cubicBezTo>
                  <a:cubicBezTo>
                    <a:pt x="14681" y="17207"/>
                    <a:pt x="14686" y="17202"/>
                    <a:pt x="14690" y="17202"/>
                  </a:cubicBezTo>
                  <a:cubicBezTo>
                    <a:pt x="14695" y="17202"/>
                    <a:pt x="14700" y="17207"/>
                    <a:pt x="14709" y="17216"/>
                  </a:cubicBezTo>
                  <a:cubicBezTo>
                    <a:pt x="14714" y="17221"/>
                    <a:pt x="14719" y="17223"/>
                    <a:pt x="14723" y="17223"/>
                  </a:cubicBezTo>
                  <a:cubicBezTo>
                    <a:pt x="14728" y="17223"/>
                    <a:pt x="14733" y="17221"/>
                    <a:pt x="14738" y="17216"/>
                  </a:cubicBezTo>
                  <a:cubicBezTo>
                    <a:pt x="14747" y="17216"/>
                    <a:pt x="14747" y="17207"/>
                    <a:pt x="14747" y="17197"/>
                  </a:cubicBezTo>
                  <a:cubicBezTo>
                    <a:pt x="14747" y="17188"/>
                    <a:pt x="14738" y="17178"/>
                    <a:pt x="14757" y="17169"/>
                  </a:cubicBezTo>
                  <a:cubicBezTo>
                    <a:pt x="14747" y="17150"/>
                    <a:pt x="14766" y="17140"/>
                    <a:pt x="14775" y="17131"/>
                  </a:cubicBezTo>
                  <a:cubicBezTo>
                    <a:pt x="14775" y="17131"/>
                    <a:pt x="14775" y="17122"/>
                    <a:pt x="14785" y="17112"/>
                  </a:cubicBezTo>
                  <a:cubicBezTo>
                    <a:pt x="14785" y="17103"/>
                    <a:pt x="14785" y="17103"/>
                    <a:pt x="14785" y="17103"/>
                  </a:cubicBezTo>
                  <a:close/>
                  <a:moveTo>
                    <a:pt x="17426" y="17368"/>
                  </a:moveTo>
                  <a:lnTo>
                    <a:pt x="17435" y="17377"/>
                  </a:lnTo>
                  <a:lnTo>
                    <a:pt x="17426" y="17396"/>
                  </a:lnTo>
                  <a:lnTo>
                    <a:pt x="17416" y="17396"/>
                  </a:lnTo>
                  <a:lnTo>
                    <a:pt x="17426" y="17368"/>
                  </a:lnTo>
                  <a:close/>
                  <a:moveTo>
                    <a:pt x="54426" y="17339"/>
                  </a:moveTo>
                  <a:cubicBezTo>
                    <a:pt x="54426" y="17339"/>
                    <a:pt x="54435" y="17339"/>
                    <a:pt x="54435" y="17349"/>
                  </a:cubicBezTo>
                  <a:cubicBezTo>
                    <a:pt x="54435" y="17349"/>
                    <a:pt x="54426" y="17349"/>
                    <a:pt x="54426" y="17358"/>
                  </a:cubicBezTo>
                  <a:cubicBezTo>
                    <a:pt x="54416" y="17358"/>
                    <a:pt x="54407" y="17368"/>
                    <a:pt x="54407" y="17377"/>
                  </a:cubicBezTo>
                  <a:cubicBezTo>
                    <a:pt x="54407" y="17377"/>
                    <a:pt x="54407" y="17387"/>
                    <a:pt x="54397" y="17387"/>
                  </a:cubicBezTo>
                  <a:cubicBezTo>
                    <a:pt x="54397" y="17387"/>
                    <a:pt x="54388" y="17396"/>
                    <a:pt x="54388" y="17396"/>
                  </a:cubicBezTo>
                  <a:cubicBezTo>
                    <a:pt x="54388" y="17387"/>
                    <a:pt x="54379" y="17387"/>
                    <a:pt x="54379" y="17387"/>
                  </a:cubicBezTo>
                  <a:cubicBezTo>
                    <a:pt x="54369" y="17368"/>
                    <a:pt x="54379" y="17339"/>
                    <a:pt x="54397" y="17339"/>
                  </a:cubicBezTo>
                  <a:close/>
                  <a:moveTo>
                    <a:pt x="16015" y="17273"/>
                  </a:moveTo>
                  <a:cubicBezTo>
                    <a:pt x="16015" y="17292"/>
                    <a:pt x="16015" y="17292"/>
                    <a:pt x="16044" y="17301"/>
                  </a:cubicBezTo>
                  <a:cubicBezTo>
                    <a:pt x="16053" y="17301"/>
                    <a:pt x="16053" y="17301"/>
                    <a:pt x="16063" y="17311"/>
                  </a:cubicBezTo>
                  <a:cubicBezTo>
                    <a:pt x="16072" y="17311"/>
                    <a:pt x="16082" y="17320"/>
                    <a:pt x="16072" y="17330"/>
                  </a:cubicBezTo>
                  <a:cubicBezTo>
                    <a:pt x="16063" y="17339"/>
                    <a:pt x="16072" y="17349"/>
                    <a:pt x="16072" y="17349"/>
                  </a:cubicBezTo>
                  <a:cubicBezTo>
                    <a:pt x="16082" y="17358"/>
                    <a:pt x="16091" y="17358"/>
                    <a:pt x="16091" y="17368"/>
                  </a:cubicBezTo>
                  <a:cubicBezTo>
                    <a:pt x="16091" y="17377"/>
                    <a:pt x="16101" y="17387"/>
                    <a:pt x="16101" y="17387"/>
                  </a:cubicBezTo>
                  <a:cubicBezTo>
                    <a:pt x="16092" y="17395"/>
                    <a:pt x="16085" y="17400"/>
                    <a:pt x="16080" y="17400"/>
                  </a:cubicBezTo>
                  <a:cubicBezTo>
                    <a:pt x="16073" y="17400"/>
                    <a:pt x="16068" y="17393"/>
                    <a:pt x="16063" y="17377"/>
                  </a:cubicBezTo>
                  <a:cubicBezTo>
                    <a:pt x="16063" y="17368"/>
                    <a:pt x="16053" y="17368"/>
                    <a:pt x="16044" y="17358"/>
                  </a:cubicBezTo>
                  <a:cubicBezTo>
                    <a:pt x="16036" y="17350"/>
                    <a:pt x="16028" y="17347"/>
                    <a:pt x="16020" y="17347"/>
                  </a:cubicBezTo>
                  <a:cubicBezTo>
                    <a:pt x="16009" y="17347"/>
                    <a:pt x="15998" y="17353"/>
                    <a:pt x="15987" y="17358"/>
                  </a:cubicBezTo>
                  <a:cubicBezTo>
                    <a:pt x="15959" y="17358"/>
                    <a:pt x="15959" y="17358"/>
                    <a:pt x="15959" y="17330"/>
                  </a:cubicBezTo>
                  <a:cubicBezTo>
                    <a:pt x="15959" y="17330"/>
                    <a:pt x="15959" y="17320"/>
                    <a:pt x="15949" y="17320"/>
                  </a:cubicBezTo>
                  <a:cubicBezTo>
                    <a:pt x="15949" y="17320"/>
                    <a:pt x="15949" y="17320"/>
                    <a:pt x="15949" y="17311"/>
                  </a:cubicBezTo>
                  <a:cubicBezTo>
                    <a:pt x="15949" y="17301"/>
                    <a:pt x="15949" y="17292"/>
                    <a:pt x="15949" y="17273"/>
                  </a:cubicBezTo>
                  <a:cubicBezTo>
                    <a:pt x="15959" y="17282"/>
                    <a:pt x="15968" y="17292"/>
                    <a:pt x="15968" y="17292"/>
                  </a:cubicBezTo>
                  <a:cubicBezTo>
                    <a:pt x="15973" y="17297"/>
                    <a:pt x="15978" y="17299"/>
                    <a:pt x="15981" y="17299"/>
                  </a:cubicBezTo>
                  <a:cubicBezTo>
                    <a:pt x="15985" y="17299"/>
                    <a:pt x="15987" y="17297"/>
                    <a:pt x="15987" y="17292"/>
                  </a:cubicBezTo>
                  <a:cubicBezTo>
                    <a:pt x="15987" y="17273"/>
                    <a:pt x="15996" y="17273"/>
                    <a:pt x="16015" y="17273"/>
                  </a:cubicBezTo>
                  <a:close/>
                  <a:moveTo>
                    <a:pt x="15542" y="17396"/>
                  </a:moveTo>
                  <a:lnTo>
                    <a:pt x="15542" y="17405"/>
                  </a:lnTo>
                  <a:lnTo>
                    <a:pt x="15523" y="17405"/>
                  </a:lnTo>
                  <a:lnTo>
                    <a:pt x="15523" y="17396"/>
                  </a:lnTo>
                  <a:close/>
                  <a:moveTo>
                    <a:pt x="54265" y="17387"/>
                  </a:moveTo>
                  <a:cubicBezTo>
                    <a:pt x="54265" y="17387"/>
                    <a:pt x="54265" y="17396"/>
                    <a:pt x="54274" y="17396"/>
                  </a:cubicBezTo>
                  <a:cubicBezTo>
                    <a:pt x="54274" y="17396"/>
                    <a:pt x="54265" y="17396"/>
                    <a:pt x="54265" y="17405"/>
                  </a:cubicBezTo>
                  <a:cubicBezTo>
                    <a:pt x="54265" y="17396"/>
                    <a:pt x="54265" y="17396"/>
                    <a:pt x="54265" y="17396"/>
                  </a:cubicBezTo>
                  <a:cubicBezTo>
                    <a:pt x="54265" y="17396"/>
                    <a:pt x="54265" y="17387"/>
                    <a:pt x="54265" y="17387"/>
                  </a:cubicBezTo>
                  <a:close/>
                  <a:moveTo>
                    <a:pt x="54322" y="17377"/>
                  </a:moveTo>
                  <a:cubicBezTo>
                    <a:pt x="54331" y="17387"/>
                    <a:pt x="54341" y="17387"/>
                    <a:pt x="54350" y="17387"/>
                  </a:cubicBezTo>
                  <a:cubicBezTo>
                    <a:pt x="54350" y="17387"/>
                    <a:pt x="54350" y="17396"/>
                    <a:pt x="54350" y="17396"/>
                  </a:cubicBezTo>
                  <a:cubicBezTo>
                    <a:pt x="54341" y="17405"/>
                    <a:pt x="54331" y="17405"/>
                    <a:pt x="54331" y="17405"/>
                  </a:cubicBezTo>
                  <a:lnTo>
                    <a:pt x="54322" y="17405"/>
                  </a:lnTo>
                  <a:cubicBezTo>
                    <a:pt x="54312" y="17405"/>
                    <a:pt x="54303" y="17396"/>
                    <a:pt x="54312" y="17387"/>
                  </a:cubicBezTo>
                  <a:cubicBezTo>
                    <a:pt x="54312" y="17387"/>
                    <a:pt x="54322" y="17377"/>
                    <a:pt x="54322" y="17377"/>
                  </a:cubicBezTo>
                  <a:close/>
                  <a:moveTo>
                    <a:pt x="54426" y="17377"/>
                  </a:moveTo>
                  <a:cubicBezTo>
                    <a:pt x="54426" y="17377"/>
                    <a:pt x="54426" y="17377"/>
                    <a:pt x="54435" y="17387"/>
                  </a:cubicBezTo>
                  <a:cubicBezTo>
                    <a:pt x="54435" y="17387"/>
                    <a:pt x="54435" y="17396"/>
                    <a:pt x="54435" y="17396"/>
                  </a:cubicBezTo>
                  <a:cubicBezTo>
                    <a:pt x="54435" y="17396"/>
                    <a:pt x="54435" y="17405"/>
                    <a:pt x="54435" y="17405"/>
                  </a:cubicBezTo>
                  <a:lnTo>
                    <a:pt x="54426" y="17405"/>
                  </a:lnTo>
                  <a:cubicBezTo>
                    <a:pt x="54426" y="17396"/>
                    <a:pt x="54426" y="17396"/>
                    <a:pt x="54416" y="17387"/>
                  </a:cubicBezTo>
                  <a:lnTo>
                    <a:pt x="54426" y="17377"/>
                  </a:lnTo>
                  <a:close/>
                  <a:moveTo>
                    <a:pt x="59282" y="17311"/>
                  </a:moveTo>
                  <a:cubicBezTo>
                    <a:pt x="59291" y="17320"/>
                    <a:pt x="59301" y="17320"/>
                    <a:pt x="59301" y="17330"/>
                  </a:cubicBezTo>
                  <a:cubicBezTo>
                    <a:pt x="59310" y="17349"/>
                    <a:pt x="59319" y="17368"/>
                    <a:pt x="59319" y="17377"/>
                  </a:cubicBezTo>
                  <a:cubicBezTo>
                    <a:pt x="59329" y="17396"/>
                    <a:pt x="59319" y="17396"/>
                    <a:pt x="59310" y="17405"/>
                  </a:cubicBezTo>
                  <a:lnTo>
                    <a:pt x="59291" y="17405"/>
                  </a:lnTo>
                  <a:cubicBezTo>
                    <a:pt x="59263" y="17405"/>
                    <a:pt x="59263" y="17405"/>
                    <a:pt x="59253" y="17387"/>
                  </a:cubicBezTo>
                  <a:cubicBezTo>
                    <a:pt x="59253" y="17377"/>
                    <a:pt x="59244" y="17368"/>
                    <a:pt x="59244" y="17368"/>
                  </a:cubicBezTo>
                  <a:cubicBezTo>
                    <a:pt x="59253" y="17358"/>
                    <a:pt x="59263" y="17339"/>
                    <a:pt x="59263" y="17320"/>
                  </a:cubicBezTo>
                  <a:cubicBezTo>
                    <a:pt x="59263" y="17311"/>
                    <a:pt x="59272" y="17311"/>
                    <a:pt x="59282" y="17311"/>
                  </a:cubicBezTo>
                  <a:close/>
                  <a:moveTo>
                    <a:pt x="54076" y="17405"/>
                  </a:moveTo>
                  <a:cubicBezTo>
                    <a:pt x="54076" y="17405"/>
                    <a:pt x="54085" y="17405"/>
                    <a:pt x="54085" y="17415"/>
                  </a:cubicBezTo>
                  <a:lnTo>
                    <a:pt x="54076" y="17415"/>
                  </a:lnTo>
                  <a:cubicBezTo>
                    <a:pt x="54066" y="17415"/>
                    <a:pt x="54066" y="17415"/>
                    <a:pt x="54066" y="17405"/>
                  </a:cubicBezTo>
                  <a:close/>
                  <a:moveTo>
                    <a:pt x="54123" y="17368"/>
                  </a:moveTo>
                  <a:lnTo>
                    <a:pt x="54123" y="17396"/>
                  </a:lnTo>
                  <a:cubicBezTo>
                    <a:pt x="54123" y="17396"/>
                    <a:pt x="54123" y="17405"/>
                    <a:pt x="54132" y="17405"/>
                  </a:cubicBezTo>
                  <a:cubicBezTo>
                    <a:pt x="54132" y="17405"/>
                    <a:pt x="54132" y="17415"/>
                    <a:pt x="54132" y="17415"/>
                  </a:cubicBezTo>
                  <a:lnTo>
                    <a:pt x="54104" y="17415"/>
                  </a:lnTo>
                  <a:cubicBezTo>
                    <a:pt x="54104" y="17415"/>
                    <a:pt x="54104" y="17415"/>
                    <a:pt x="54104" y="17405"/>
                  </a:cubicBezTo>
                  <a:cubicBezTo>
                    <a:pt x="54095" y="17405"/>
                    <a:pt x="54095" y="17396"/>
                    <a:pt x="54085" y="17396"/>
                  </a:cubicBezTo>
                  <a:cubicBezTo>
                    <a:pt x="54085" y="17396"/>
                    <a:pt x="54076" y="17387"/>
                    <a:pt x="54085" y="17387"/>
                  </a:cubicBezTo>
                  <a:cubicBezTo>
                    <a:pt x="54085" y="17377"/>
                    <a:pt x="54095" y="17377"/>
                    <a:pt x="54095" y="17377"/>
                  </a:cubicBezTo>
                  <a:lnTo>
                    <a:pt x="54114" y="17377"/>
                  </a:lnTo>
                  <a:cubicBezTo>
                    <a:pt x="54114" y="17377"/>
                    <a:pt x="54114" y="17368"/>
                    <a:pt x="54123" y="17368"/>
                  </a:cubicBezTo>
                  <a:close/>
                  <a:moveTo>
                    <a:pt x="54852" y="17396"/>
                  </a:moveTo>
                  <a:lnTo>
                    <a:pt x="54861" y="17415"/>
                  </a:lnTo>
                  <a:cubicBezTo>
                    <a:pt x="54852" y="17415"/>
                    <a:pt x="54852" y="17415"/>
                    <a:pt x="54852" y="17405"/>
                  </a:cubicBezTo>
                  <a:cubicBezTo>
                    <a:pt x="54842" y="17405"/>
                    <a:pt x="54852" y="17396"/>
                    <a:pt x="54852" y="17396"/>
                  </a:cubicBezTo>
                  <a:close/>
                  <a:moveTo>
                    <a:pt x="55382" y="17387"/>
                  </a:moveTo>
                  <a:cubicBezTo>
                    <a:pt x="55391" y="17387"/>
                    <a:pt x="55391" y="17396"/>
                    <a:pt x="55391" y="17396"/>
                  </a:cubicBezTo>
                  <a:cubicBezTo>
                    <a:pt x="55391" y="17405"/>
                    <a:pt x="55391" y="17405"/>
                    <a:pt x="55382" y="17415"/>
                  </a:cubicBezTo>
                  <a:cubicBezTo>
                    <a:pt x="55382" y="17415"/>
                    <a:pt x="55382" y="17405"/>
                    <a:pt x="55382" y="17405"/>
                  </a:cubicBezTo>
                  <a:cubicBezTo>
                    <a:pt x="55382" y="17396"/>
                    <a:pt x="55382" y="17387"/>
                    <a:pt x="55382" y="17387"/>
                  </a:cubicBezTo>
                  <a:close/>
                  <a:moveTo>
                    <a:pt x="56111" y="17396"/>
                  </a:moveTo>
                  <a:cubicBezTo>
                    <a:pt x="56120" y="17405"/>
                    <a:pt x="56120" y="17405"/>
                    <a:pt x="56130" y="17415"/>
                  </a:cubicBezTo>
                  <a:lnTo>
                    <a:pt x="56120" y="17415"/>
                  </a:lnTo>
                  <a:cubicBezTo>
                    <a:pt x="56120" y="17415"/>
                    <a:pt x="56111" y="17405"/>
                    <a:pt x="56111" y="17405"/>
                  </a:cubicBezTo>
                  <a:lnTo>
                    <a:pt x="56111" y="17396"/>
                  </a:lnTo>
                  <a:close/>
                  <a:moveTo>
                    <a:pt x="15078" y="17368"/>
                  </a:moveTo>
                  <a:cubicBezTo>
                    <a:pt x="15069" y="17387"/>
                    <a:pt x="15059" y="17405"/>
                    <a:pt x="15059" y="17424"/>
                  </a:cubicBezTo>
                  <a:lnTo>
                    <a:pt x="15050" y="17424"/>
                  </a:lnTo>
                  <a:cubicBezTo>
                    <a:pt x="15050" y="17415"/>
                    <a:pt x="15040" y="17415"/>
                    <a:pt x="15040" y="17405"/>
                  </a:cubicBezTo>
                  <a:cubicBezTo>
                    <a:pt x="15031" y="17405"/>
                    <a:pt x="15031" y="17396"/>
                    <a:pt x="15050" y="17396"/>
                  </a:cubicBezTo>
                  <a:cubicBezTo>
                    <a:pt x="15050" y="17387"/>
                    <a:pt x="15059" y="17387"/>
                    <a:pt x="15059" y="17377"/>
                  </a:cubicBezTo>
                  <a:cubicBezTo>
                    <a:pt x="15069" y="17377"/>
                    <a:pt x="15069" y="17377"/>
                    <a:pt x="15069" y="17368"/>
                  </a:cubicBezTo>
                  <a:close/>
                  <a:moveTo>
                    <a:pt x="53962" y="17415"/>
                  </a:moveTo>
                  <a:cubicBezTo>
                    <a:pt x="53962" y="17415"/>
                    <a:pt x="53962" y="17424"/>
                    <a:pt x="53962" y="17424"/>
                  </a:cubicBezTo>
                  <a:lnTo>
                    <a:pt x="53953" y="17424"/>
                  </a:lnTo>
                  <a:cubicBezTo>
                    <a:pt x="53953" y="17424"/>
                    <a:pt x="53953" y="17415"/>
                    <a:pt x="53953" y="17415"/>
                  </a:cubicBezTo>
                  <a:close/>
                  <a:moveTo>
                    <a:pt x="55670" y="17409"/>
                  </a:moveTo>
                  <a:cubicBezTo>
                    <a:pt x="55675" y="17409"/>
                    <a:pt x="55681" y="17411"/>
                    <a:pt x="55685" y="17415"/>
                  </a:cubicBezTo>
                  <a:lnTo>
                    <a:pt x="55656" y="17424"/>
                  </a:lnTo>
                  <a:cubicBezTo>
                    <a:pt x="55656" y="17413"/>
                    <a:pt x="55663" y="17409"/>
                    <a:pt x="55670" y="17409"/>
                  </a:cubicBezTo>
                  <a:close/>
                  <a:moveTo>
                    <a:pt x="55902" y="17112"/>
                  </a:moveTo>
                  <a:cubicBezTo>
                    <a:pt x="55912" y="17112"/>
                    <a:pt x="55912" y="17112"/>
                    <a:pt x="55912" y="17122"/>
                  </a:cubicBezTo>
                  <a:cubicBezTo>
                    <a:pt x="55921" y="17131"/>
                    <a:pt x="55921" y="17131"/>
                    <a:pt x="55921" y="17140"/>
                  </a:cubicBezTo>
                  <a:cubicBezTo>
                    <a:pt x="55921" y="17150"/>
                    <a:pt x="55921" y="17150"/>
                    <a:pt x="55921" y="17159"/>
                  </a:cubicBezTo>
                  <a:lnTo>
                    <a:pt x="55931" y="17159"/>
                  </a:lnTo>
                  <a:cubicBezTo>
                    <a:pt x="55940" y="17159"/>
                    <a:pt x="55950" y="17150"/>
                    <a:pt x="55950" y="17150"/>
                  </a:cubicBezTo>
                  <a:cubicBezTo>
                    <a:pt x="55950" y="17150"/>
                    <a:pt x="55959" y="17140"/>
                    <a:pt x="55959" y="17140"/>
                  </a:cubicBezTo>
                  <a:cubicBezTo>
                    <a:pt x="55959" y="17140"/>
                    <a:pt x="55959" y="17131"/>
                    <a:pt x="55969" y="17131"/>
                  </a:cubicBezTo>
                  <a:cubicBezTo>
                    <a:pt x="55969" y="17131"/>
                    <a:pt x="55969" y="17140"/>
                    <a:pt x="55969" y="17140"/>
                  </a:cubicBezTo>
                  <a:lnTo>
                    <a:pt x="55978" y="17140"/>
                  </a:lnTo>
                  <a:cubicBezTo>
                    <a:pt x="55988" y="17140"/>
                    <a:pt x="55997" y="17140"/>
                    <a:pt x="56007" y="17150"/>
                  </a:cubicBezTo>
                  <a:cubicBezTo>
                    <a:pt x="56007" y="17140"/>
                    <a:pt x="56007" y="17140"/>
                    <a:pt x="56007" y="17140"/>
                  </a:cubicBezTo>
                  <a:cubicBezTo>
                    <a:pt x="56016" y="17131"/>
                    <a:pt x="56016" y="17131"/>
                    <a:pt x="56016" y="17131"/>
                  </a:cubicBezTo>
                  <a:lnTo>
                    <a:pt x="56026" y="17131"/>
                  </a:lnTo>
                  <a:cubicBezTo>
                    <a:pt x="56035" y="17140"/>
                    <a:pt x="56035" y="17150"/>
                    <a:pt x="56035" y="17159"/>
                  </a:cubicBezTo>
                  <a:cubicBezTo>
                    <a:pt x="56035" y="17169"/>
                    <a:pt x="56035" y="17178"/>
                    <a:pt x="56035" y="17178"/>
                  </a:cubicBezTo>
                  <a:cubicBezTo>
                    <a:pt x="56044" y="17178"/>
                    <a:pt x="56054" y="17169"/>
                    <a:pt x="56054" y="17159"/>
                  </a:cubicBezTo>
                  <a:cubicBezTo>
                    <a:pt x="56060" y="17159"/>
                    <a:pt x="56062" y="17155"/>
                    <a:pt x="56066" y="17155"/>
                  </a:cubicBezTo>
                  <a:cubicBezTo>
                    <a:pt x="56068" y="17155"/>
                    <a:pt x="56070" y="17156"/>
                    <a:pt x="56073" y="17159"/>
                  </a:cubicBezTo>
                  <a:lnTo>
                    <a:pt x="56082" y="17159"/>
                  </a:lnTo>
                  <a:cubicBezTo>
                    <a:pt x="56082" y="17156"/>
                    <a:pt x="56083" y="17155"/>
                    <a:pt x="56085" y="17155"/>
                  </a:cubicBezTo>
                  <a:cubicBezTo>
                    <a:pt x="56088" y="17155"/>
                    <a:pt x="56092" y="17159"/>
                    <a:pt x="56092" y="17159"/>
                  </a:cubicBezTo>
                  <a:cubicBezTo>
                    <a:pt x="56101" y="17169"/>
                    <a:pt x="56111" y="17169"/>
                    <a:pt x="56111" y="17178"/>
                  </a:cubicBezTo>
                  <a:cubicBezTo>
                    <a:pt x="56120" y="17169"/>
                    <a:pt x="56120" y="17169"/>
                    <a:pt x="56139" y="17169"/>
                  </a:cubicBezTo>
                  <a:cubicBezTo>
                    <a:pt x="56130" y="17178"/>
                    <a:pt x="56130" y="17178"/>
                    <a:pt x="56111" y="17178"/>
                  </a:cubicBezTo>
                  <a:cubicBezTo>
                    <a:pt x="56111" y="17188"/>
                    <a:pt x="56111" y="17188"/>
                    <a:pt x="56111" y="17188"/>
                  </a:cubicBezTo>
                  <a:cubicBezTo>
                    <a:pt x="56101" y="17197"/>
                    <a:pt x="56101" y="17197"/>
                    <a:pt x="56092" y="17207"/>
                  </a:cubicBezTo>
                  <a:cubicBezTo>
                    <a:pt x="56092" y="17207"/>
                    <a:pt x="56082" y="17207"/>
                    <a:pt x="56082" y="17216"/>
                  </a:cubicBezTo>
                  <a:cubicBezTo>
                    <a:pt x="56073" y="17216"/>
                    <a:pt x="56073" y="17226"/>
                    <a:pt x="56073" y="17226"/>
                  </a:cubicBezTo>
                  <a:lnTo>
                    <a:pt x="56082" y="17226"/>
                  </a:lnTo>
                  <a:cubicBezTo>
                    <a:pt x="56082" y="17226"/>
                    <a:pt x="56082" y="17235"/>
                    <a:pt x="56082" y="17245"/>
                  </a:cubicBezTo>
                  <a:cubicBezTo>
                    <a:pt x="56073" y="17245"/>
                    <a:pt x="56073" y="17254"/>
                    <a:pt x="56063" y="17254"/>
                  </a:cubicBezTo>
                  <a:lnTo>
                    <a:pt x="56063" y="17226"/>
                  </a:lnTo>
                  <a:lnTo>
                    <a:pt x="56054" y="17226"/>
                  </a:lnTo>
                  <a:lnTo>
                    <a:pt x="56054" y="17207"/>
                  </a:lnTo>
                  <a:cubicBezTo>
                    <a:pt x="56044" y="17216"/>
                    <a:pt x="56044" y="17226"/>
                    <a:pt x="56035" y="17235"/>
                  </a:cubicBezTo>
                  <a:cubicBezTo>
                    <a:pt x="56026" y="17235"/>
                    <a:pt x="56026" y="17254"/>
                    <a:pt x="56026" y="17254"/>
                  </a:cubicBezTo>
                  <a:cubicBezTo>
                    <a:pt x="56026" y="17264"/>
                    <a:pt x="56026" y="17273"/>
                    <a:pt x="56016" y="17273"/>
                  </a:cubicBezTo>
                  <a:lnTo>
                    <a:pt x="56044" y="17273"/>
                  </a:lnTo>
                  <a:cubicBezTo>
                    <a:pt x="56044" y="17282"/>
                    <a:pt x="56044" y="17292"/>
                    <a:pt x="56044" y="17301"/>
                  </a:cubicBezTo>
                  <a:cubicBezTo>
                    <a:pt x="56054" y="17301"/>
                    <a:pt x="56054" y="17311"/>
                    <a:pt x="56063" y="17311"/>
                  </a:cubicBezTo>
                  <a:cubicBezTo>
                    <a:pt x="56073" y="17320"/>
                    <a:pt x="56082" y="17330"/>
                    <a:pt x="56073" y="17349"/>
                  </a:cubicBezTo>
                  <a:cubicBezTo>
                    <a:pt x="56063" y="17349"/>
                    <a:pt x="56054" y="17358"/>
                    <a:pt x="56044" y="17358"/>
                  </a:cubicBezTo>
                  <a:cubicBezTo>
                    <a:pt x="56044" y="17363"/>
                    <a:pt x="56042" y="17365"/>
                    <a:pt x="56040" y="17365"/>
                  </a:cubicBezTo>
                  <a:cubicBezTo>
                    <a:pt x="56037" y="17365"/>
                    <a:pt x="56035" y="17363"/>
                    <a:pt x="56035" y="17358"/>
                  </a:cubicBezTo>
                  <a:cubicBezTo>
                    <a:pt x="56026" y="17358"/>
                    <a:pt x="56007" y="17349"/>
                    <a:pt x="55997" y="17339"/>
                  </a:cubicBezTo>
                  <a:lnTo>
                    <a:pt x="56026" y="17320"/>
                  </a:lnTo>
                  <a:cubicBezTo>
                    <a:pt x="56016" y="17320"/>
                    <a:pt x="56016" y="17320"/>
                    <a:pt x="56016" y="17311"/>
                  </a:cubicBezTo>
                  <a:cubicBezTo>
                    <a:pt x="56016" y="17311"/>
                    <a:pt x="56016" y="17311"/>
                    <a:pt x="56016" y="17301"/>
                  </a:cubicBezTo>
                  <a:cubicBezTo>
                    <a:pt x="56016" y="17301"/>
                    <a:pt x="56016" y="17301"/>
                    <a:pt x="56026" y="17292"/>
                  </a:cubicBezTo>
                  <a:lnTo>
                    <a:pt x="56007" y="17292"/>
                  </a:lnTo>
                  <a:cubicBezTo>
                    <a:pt x="56007" y="17282"/>
                    <a:pt x="56007" y="17282"/>
                    <a:pt x="56016" y="17273"/>
                  </a:cubicBezTo>
                  <a:lnTo>
                    <a:pt x="56007" y="17273"/>
                  </a:lnTo>
                  <a:cubicBezTo>
                    <a:pt x="55997" y="17282"/>
                    <a:pt x="55997" y="17282"/>
                    <a:pt x="55988" y="17282"/>
                  </a:cubicBezTo>
                  <a:cubicBezTo>
                    <a:pt x="55988" y="17282"/>
                    <a:pt x="55988" y="17273"/>
                    <a:pt x="55978" y="17273"/>
                  </a:cubicBezTo>
                  <a:lnTo>
                    <a:pt x="55969" y="17301"/>
                  </a:lnTo>
                  <a:cubicBezTo>
                    <a:pt x="55969" y="17292"/>
                    <a:pt x="55969" y="17292"/>
                    <a:pt x="55959" y="17292"/>
                  </a:cubicBezTo>
                  <a:cubicBezTo>
                    <a:pt x="55959" y="17282"/>
                    <a:pt x="55959" y="17282"/>
                    <a:pt x="55950" y="17273"/>
                  </a:cubicBezTo>
                  <a:cubicBezTo>
                    <a:pt x="55940" y="17273"/>
                    <a:pt x="55940" y="17273"/>
                    <a:pt x="55931" y="17282"/>
                  </a:cubicBezTo>
                  <a:cubicBezTo>
                    <a:pt x="55931" y="17282"/>
                    <a:pt x="55921" y="17292"/>
                    <a:pt x="55912" y="17292"/>
                  </a:cubicBezTo>
                  <a:cubicBezTo>
                    <a:pt x="55912" y="17301"/>
                    <a:pt x="55902" y="17311"/>
                    <a:pt x="55902" y="17311"/>
                  </a:cubicBezTo>
                  <a:cubicBezTo>
                    <a:pt x="55902" y="17320"/>
                    <a:pt x="55902" y="17330"/>
                    <a:pt x="55893" y="17330"/>
                  </a:cubicBezTo>
                  <a:cubicBezTo>
                    <a:pt x="55893" y="17339"/>
                    <a:pt x="55884" y="17339"/>
                    <a:pt x="55884" y="17349"/>
                  </a:cubicBezTo>
                  <a:lnTo>
                    <a:pt x="55893" y="17349"/>
                  </a:lnTo>
                  <a:cubicBezTo>
                    <a:pt x="55902" y="17349"/>
                    <a:pt x="55902" y="17358"/>
                    <a:pt x="55893" y="17368"/>
                  </a:cubicBezTo>
                  <a:cubicBezTo>
                    <a:pt x="55884" y="17377"/>
                    <a:pt x="55884" y="17387"/>
                    <a:pt x="55893" y="17396"/>
                  </a:cubicBezTo>
                  <a:cubicBezTo>
                    <a:pt x="55884" y="17405"/>
                    <a:pt x="55865" y="17415"/>
                    <a:pt x="55855" y="17424"/>
                  </a:cubicBezTo>
                  <a:lnTo>
                    <a:pt x="55827" y="17424"/>
                  </a:lnTo>
                  <a:cubicBezTo>
                    <a:pt x="55827" y="17415"/>
                    <a:pt x="55827" y="17415"/>
                    <a:pt x="55827" y="17415"/>
                  </a:cubicBezTo>
                  <a:lnTo>
                    <a:pt x="55836" y="17415"/>
                  </a:lnTo>
                  <a:cubicBezTo>
                    <a:pt x="55827" y="17405"/>
                    <a:pt x="55817" y="17396"/>
                    <a:pt x="55808" y="17396"/>
                  </a:cubicBezTo>
                  <a:cubicBezTo>
                    <a:pt x="55798" y="17396"/>
                    <a:pt x="55798" y="17387"/>
                    <a:pt x="55789" y="17377"/>
                  </a:cubicBezTo>
                  <a:cubicBezTo>
                    <a:pt x="55798" y="17377"/>
                    <a:pt x="55808" y="17368"/>
                    <a:pt x="55817" y="17368"/>
                  </a:cubicBezTo>
                  <a:lnTo>
                    <a:pt x="55836" y="17368"/>
                  </a:lnTo>
                  <a:cubicBezTo>
                    <a:pt x="55846" y="17368"/>
                    <a:pt x="55865" y="17368"/>
                    <a:pt x="55874" y="17358"/>
                  </a:cubicBezTo>
                  <a:cubicBezTo>
                    <a:pt x="55874" y="17358"/>
                    <a:pt x="55874" y="17349"/>
                    <a:pt x="55884" y="17349"/>
                  </a:cubicBezTo>
                  <a:lnTo>
                    <a:pt x="55855" y="17349"/>
                  </a:lnTo>
                  <a:lnTo>
                    <a:pt x="55884" y="17330"/>
                  </a:lnTo>
                  <a:cubicBezTo>
                    <a:pt x="55874" y="17330"/>
                    <a:pt x="55865" y="17311"/>
                    <a:pt x="55865" y="17301"/>
                  </a:cubicBezTo>
                  <a:cubicBezTo>
                    <a:pt x="55865" y="17301"/>
                    <a:pt x="55855" y="17292"/>
                    <a:pt x="55855" y="17292"/>
                  </a:cubicBezTo>
                  <a:cubicBezTo>
                    <a:pt x="55846" y="17292"/>
                    <a:pt x="55846" y="17282"/>
                    <a:pt x="55846" y="17282"/>
                  </a:cubicBezTo>
                  <a:cubicBezTo>
                    <a:pt x="55846" y="17282"/>
                    <a:pt x="55846" y="17282"/>
                    <a:pt x="55846" y="17273"/>
                  </a:cubicBezTo>
                  <a:cubicBezTo>
                    <a:pt x="55846" y="17254"/>
                    <a:pt x="55846" y="17254"/>
                    <a:pt x="55855" y="17254"/>
                  </a:cubicBezTo>
                  <a:cubicBezTo>
                    <a:pt x="55884" y="17254"/>
                    <a:pt x="55893" y="17235"/>
                    <a:pt x="55893" y="17216"/>
                  </a:cubicBezTo>
                  <a:cubicBezTo>
                    <a:pt x="55884" y="17216"/>
                    <a:pt x="55884" y="17207"/>
                    <a:pt x="55884" y="17207"/>
                  </a:cubicBezTo>
                  <a:cubicBezTo>
                    <a:pt x="55874" y="17207"/>
                    <a:pt x="55874" y="17207"/>
                    <a:pt x="55865" y="17197"/>
                  </a:cubicBezTo>
                  <a:cubicBezTo>
                    <a:pt x="55865" y="17188"/>
                    <a:pt x="55865" y="17188"/>
                    <a:pt x="55855" y="17188"/>
                  </a:cubicBezTo>
                  <a:cubicBezTo>
                    <a:pt x="55855" y="17188"/>
                    <a:pt x="55855" y="17178"/>
                    <a:pt x="55846" y="17178"/>
                  </a:cubicBezTo>
                  <a:lnTo>
                    <a:pt x="55855" y="17178"/>
                  </a:lnTo>
                  <a:cubicBezTo>
                    <a:pt x="55860" y="17174"/>
                    <a:pt x="55865" y="17171"/>
                    <a:pt x="55869" y="17171"/>
                  </a:cubicBezTo>
                  <a:cubicBezTo>
                    <a:pt x="55874" y="17171"/>
                    <a:pt x="55879" y="17174"/>
                    <a:pt x="55884" y="17178"/>
                  </a:cubicBezTo>
                  <a:cubicBezTo>
                    <a:pt x="55893" y="17178"/>
                    <a:pt x="55893" y="17178"/>
                    <a:pt x="55893" y="17169"/>
                  </a:cubicBezTo>
                  <a:cubicBezTo>
                    <a:pt x="55893" y="17159"/>
                    <a:pt x="55893" y="17140"/>
                    <a:pt x="55893" y="17131"/>
                  </a:cubicBezTo>
                  <a:cubicBezTo>
                    <a:pt x="55893" y="17112"/>
                    <a:pt x="55893" y="17112"/>
                    <a:pt x="55902" y="17112"/>
                  </a:cubicBezTo>
                  <a:close/>
                  <a:moveTo>
                    <a:pt x="59443" y="17405"/>
                  </a:moveTo>
                  <a:cubicBezTo>
                    <a:pt x="59443" y="17405"/>
                    <a:pt x="59443" y="17415"/>
                    <a:pt x="59433" y="17424"/>
                  </a:cubicBezTo>
                  <a:lnTo>
                    <a:pt x="59424" y="17424"/>
                  </a:lnTo>
                  <a:cubicBezTo>
                    <a:pt x="59424" y="17415"/>
                    <a:pt x="59433" y="17405"/>
                    <a:pt x="59443" y="17405"/>
                  </a:cubicBezTo>
                  <a:close/>
                  <a:moveTo>
                    <a:pt x="56092" y="17415"/>
                  </a:moveTo>
                  <a:cubicBezTo>
                    <a:pt x="56111" y="17415"/>
                    <a:pt x="56120" y="17415"/>
                    <a:pt x="56120" y="17424"/>
                  </a:cubicBezTo>
                  <a:cubicBezTo>
                    <a:pt x="56117" y="17427"/>
                    <a:pt x="56115" y="17428"/>
                    <a:pt x="56112" y="17428"/>
                  </a:cubicBezTo>
                  <a:cubicBezTo>
                    <a:pt x="56105" y="17428"/>
                    <a:pt x="56098" y="17422"/>
                    <a:pt x="56092" y="17415"/>
                  </a:cubicBezTo>
                  <a:close/>
                  <a:moveTo>
                    <a:pt x="15921" y="17396"/>
                  </a:moveTo>
                  <a:lnTo>
                    <a:pt x="15949" y="17424"/>
                  </a:lnTo>
                  <a:cubicBezTo>
                    <a:pt x="15941" y="17430"/>
                    <a:pt x="15936" y="17432"/>
                    <a:pt x="15931" y="17432"/>
                  </a:cubicBezTo>
                  <a:cubicBezTo>
                    <a:pt x="15921" y="17432"/>
                    <a:pt x="15921" y="17416"/>
                    <a:pt x="15921" y="17396"/>
                  </a:cubicBezTo>
                  <a:close/>
                  <a:moveTo>
                    <a:pt x="53972" y="17415"/>
                  </a:moveTo>
                  <a:cubicBezTo>
                    <a:pt x="53972" y="17424"/>
                    <a:pt x="53981" y="17424"/>
                    <a:pt x="53981" y="17424"/>
                  </a:cubicBezTo>
                  <a:cubicBezTo>
                    <a:pt x="53981" y="17434"/>
                    <a:pt x="53981" y="17434"/>
                    <a:pt x="53972" y="17434"/>
                  </a:cubicBezTo>
                  <a:cubicBezTo>
                    <a:pt x="53972" y="17424"/>
                    <a:pt x="53962" y="17424"/>
                    <a:pt x="53962" y="17415"/>
                  </a:cubicBezTo>
                  <a:close/>
                  <a:moveTo>
                    <a:pt x="55685" y="17424"/>
                  </a:moveTo>
                  <a:cubicBezTo>
                    <a:pt x="55685" y="17424"/>
                    <a:pt x="55685" y="17434"/>
                    <a:pt x="55685" y="17434"/>
                  </a:cubicBezTo>
                  <a:cubicBezTo>
                    <a:pt x="55675" y="17434"/>
                    <a:pt x="55675" y="17434"/>
                    <a:pt x="55666" y="17424"/>
                  </a:cubicBezTo>
                  <a:close/>
                  <a:moveTo>
                    <a:pt x="60654" y="17405"/>
                  </a:moveTo>
                  <a:lnTo>
                    <a:pt x="60635" y="17434"/>
                  </a:lnTo>
                  <a:lnTo>
                    <a:pt x="60616" y="17415"/>
                  </a:lnTo>
                  <a:lnTo>
                    <a:pt x="60654" y="17405"/>
                  </a:lnTo>
                  <a:close/>
                  <a:moveTo>
                    <a:pt x="60929" y="17377"/>
                  </a:moveTo>
                  <a:cubicBezTo>
                    <a:pt x="60948" y="17387"/>
                    <a:pt x="60948" y="17405"/>
                    <a:pt x="60929" y="17415"/>
                  </a:cubicBezTo>
                  <a:cubicBezTo>
                    <a:pt x="60929" y="17424"/>
                    <a:pt x="60919" y="17424"/>
                    <a:pt x="60919" y="17434"/>
                  </a:cubicBezTo>
                  <a:lnTo>
                    <a:pt x="60910" y="17424"/>
                  </a:lnTo>
                  <a:cubicBezTo>
                    <a:pt x="60910" y="17424"/>
                    <a:pt x="60910" y="17415"/>
                    <a:pt x="60910" y="17415"/>
                  </a:cubicBezTo>
                  <a:cubicBezTo>
                    <a:pt x="60910" y="17405"/>
                    <a:pt x="60910" y="17405"/>
                    <a:pt x="60900" y="17396"/>
                  </a:cubicBezTo>
                  <a:cubicBezTo>
                    <a:pt x="60900" y="17396"/>
                    <a:pt x="60891" y="17387"/>
                    <a:pt x="60891" y="17387"/>
                  </a:cubicBezTo>
                  <a:cubicBezTo>
                    <a:pt x="60891" y="17377"/>
                    <a:pt x="60900" y="17377"/>
                    <a:pt x="60900" y="17377"/>
                  </a:cubicBezTo>
                  <a:close/>
                  <a:moveTo>
                    <a:pt x="14804" y="17415"/>
                  </a:moveTo>
                  <a:lnTo>
                    <a:pt x="14823" y="17434"/>
                  </a:lnTo>
                  <a:lnTo>
                    <a:pt x="14813" y="17443"/>
                  </a:lnTo>
                  <a:cubicBezTo>
                    <a:pt x="14804" y="17443"/>
                    <a:pt x="14804" y="17434"/>
                    <a:pt x="14804" y="17434"/>
                  </a:cubicBezTo>
                  <a:cubicBezTo>
                    <a:pt x="14794" y="17424"/>
                    <a:pt x="14804" y="17424"/>
                    <a:pt x="14804" y="17415"/>
                  </a:cubicBezTo>
                  <a:close/>
                  <a:moveTo>
                    <a:pt x="15902" y="17405"/>
                  </a:moveTo>
                  <a:cubicBezTo>
                    <a:pt x="15902" y="17405"/>
                    <a:pt x="15911" y="17405"/>
                    <a:pt x="15911" y="17415"/>
                  </a:cubicBezTo>
                  <a:cubicBezTo>
                    <a:pt x="15921" y="17434"/>
                    <a:pt x="15902" y="17443"/>
                    <a:pt x="15883" y="17443"/>
                  </a:cubicBezTo>
                  <a:cubicBezTo>
                    <a:pt x="15883" y="17424"/>
                    <a:pt x="15883" y="17415"/>
                    <a:pt x="15892" y="17405"/>
                  </a:cubicBezTo>
                  <a:close/>
                  <a:moveTo>
                    <a:pt x="54379" y="17415"/>
                  </a:moveTo>
                  <a:cubicBezTo>
                    <a:pt x="54397" y="17415"/>
                    <a:pt x="54407" y="17424"/>
                    <a:pt x="54426" y="17434"/>
                  </a:cubicBezTo>
                  <a:cubicBezTo>
                    <a:pt x="54426" y="17443"/>
                    <a:pt x="54426" y="17443"/>
                    <a:pt x="54416" y="17443"/>
                  </a:cubicBezTo>
                  <a:cubicBezTo>
                    <a:pt x="54407" y="17443"/>
                    <a:pt x="54388" y="17434"/>
                    <a:pt x="54379" y="17434"/>
                  </a:cubicBezTo>
                  <a:cubicBezTo>
                    <a:pt x="54379" y="17434"/>
                    <a:pt x="54379" y="17415"/>
                    <a:pt x="54379" y="17415"/>
                  </a:cubicBezTo>
                  <a:close/>
                  <a:moveTo>
                    <a:pt x="54161" y="17424"/>
                  </a:moveTo>
                  <a:lnTo>
                    <a:pt x="54161" y="17424"/>
                  </a:lnTo>
                  <a:cubicBezTo>
                    <a:pt x="54180" y="17434"/>
                    <a:pt x="54189" y="17443"/>
                    <a:pt x="54189" y="17453"/>
                  </a:cubicBezTo>
                  <a:cubicBezTo>
                    <a:pt x="54180" y="17453"/>
                    <a:pt x="54170" y="17443"/>
                    <a:pt x="54170" y="17443"/>
                  </a:cubicBezTo>
                  <a:cubicBezTo>
                    <a:pt x="54161" y="17443"/>
                    <a:pt x="54161" y="17434"/>
                    <a:pt x="54161" y="17424"/>
                  </a:cubicBezTo>
                  <a:close/>
                  <a:moveTo>
                    <a:pt x="54341" y="17443"/>
                  </a:moveTo>
                  <a:cubicBezTo>
                    <a:pt x="54341" y="17443"/>
                    <a:pt x="54331" y="17453"/>
                    <a:pt x="54331" y="17453"/>
                  </a:cubicBezTo>
                  <a:cubicBezTo>
                    <a:pt x="54331" y="17453"/>
                    <a:pt x="54331" y="17453"/>
                    <a:pt x="54322" y="17443"/>
                  </a:cubicBezTo>
                  <a:close/>
                  <a:moveTo>
                    <a:pt x="55174" y="17443"/>
                  </a:moveTo>
                  <a:cubicBezTo>
                    <a:pt x="55183" y="17443"/>
                    <a:pt x="55183" y="17443"/>
                    <a:pt x="55193" y="17453"/>
                  </a:cubicBezTo>
                  <a:lnTo>
                    <a:pt x="55174" y="17453"/>
                  </a:lnTo>
                  <a:lnTo>
                    <a:pt x="55174" y="17443"/>
                  </a:lnTo>
                  <a:close/>
                  <a:moveTo>
                    <a:pt x="59459" y="17439"/>
                  </a:moveTo>
                  <a:cubicBezTo>
                    <a:pt x="59460" y="17439"/>
                    <a:pt x="59461" y="17440"/>
                    <a:pt x="59461" y="17443"/>
                  </a:cubicBezTo>
                  <a:cubicBezTo>
                    <a:pt x="59461" y="17443"/>
                    <a:pt x="59471" y="17443"/>
                    <a:pt x="59471" y="17453"/>
                  </a:cubicBezTo>
                  <a:lnTo>
                    <a:pt x="59461" y="17453"/>
                  </a:lnTo>
                  <a:cubicBezTo>
                    <a:pt x="59452" y="17453"/>
                    <a:pt x="59452" y="17453"/>
                    <a:pt x="59452" y="17443"/>
                  </a:cubicBezTo>
                  <a:cubicBezTo>
                    <a:pt x="59452" y="17443"/>
                    <a:pt x="59456" y="17439"/>
                    <a:pt x="59459" y="17439"/>
                  </a:cubicBezTo>
                  <a:close/>
                  <a:moveTo>
                    <a:pt x="60001" y="17424"/>
                  </a:moveTo>
                  <a:cubicBezTo>
                    <a:pt x="59992" y="17434"/>
                    <a:pt x="59992" y="17453"/>
                    <a:pt x="59982" y="17453"/>
                  </a:cubicBezTo>
                  <a:cubicBezTo>
                    <a:pt x="59973" y="17443"/>
                    <a:pt x="59982" y="17424"/>
                    <a:pt x="60001" y="17424"/>
                  </a:cubicBezTo>
                  <a:close/>
                  <a:moveTo>
                    <a:pt x="53896" y="17339"/>
                  </a:moveTo>
                  <a:lnTo>
                    <a:pt x="53915" y="17368"/>
                  </a:lnTo>
                  <a:cubicBezTo>
                    <a:pt x="53905" y="17377"/>
                    <a:pt x="53905" y="17387"/>
                    <a:pt x="53915" y="17396"/>
                  </a:cubicBezTo>
                  <a:lnTo>
                    <a:pt x="53915" y="17387"/>
                  </a:lnTo>
                  <a:lnTo>
                    <a:pt x="53924" y="17387"/>
                  </a:lnTo>
                  <a:cubicBezTo>
                    <a:pt x="53915" y="17396"/>
                    <a:pt x="53915" y="17396"/>
                    <a:pt x="53915" y="17396"/>
                  </a:cubicBezTo>
                  <a:cubicBezTo>
                    <a:pt x="53915" y="17405"/>
                    <a:pt x="53915" y="17405"/>
                    <a:pt x="53915" y="17415"/>
                  </a:cubicBezTo>
                  <a:cubicBezTo>
                    <a:pt x="53924" y="17434"/>
                    <a:pt x="53943" y="17443"/>
                    <a:pt x="53953" y="17453"/>
                  </a:cubicBezTo>
                  <a:cubicBezTo>
                    <a:pt x="53951" y="17454"/>
                    <a:pt x="53948" y="17454"/>
                    <a:pt x="53946" y="17454"/>
                  </a:cubicBezTo>
                  <a:cubicBezTo>
                    <a:pt x="53924" y="17454"/>
                    <a:pt x="53885" y="17421"/>
                    <a:pt x="53877" y="17396"/>
                  </a:cubicBezTo>
                  <a:lnTo>
                    <a:pt x="53886" y="17396"/>
                  </a:lnTo>
                  <a:cubicBezTo>
                    <a:pt x="53886" y="17396"/>
                    <a:pt x="53886" y="17387"/>
                    <a:pt x="53886" y="17377"/>
                  </a:cubicBezTo>
                  <a:cubicBezTo>
                    <a:pt x="53877" y="17377"/>
                    <a:pt x="53877" y="17368"/>
                    <a:pt x="53877" y="17368"/>
                  </a:cubicBezTo>
                  <a:cubicBezTo>
                    <a:pt x="53886" y="17358"/>
                    <a:pt x="53886" y="17349"/>
                    <a:pt x="53896" y="17339"/>
                  </a:cubicBezTo>
                  <a:close/>
                  <a:moveTo>
                    <a:pt x="55619" y="17443"/>
                  </a:moveTo>
                  <a:cubicBezTo>
                    <a:pt x="55619" y="17450"/>
                    <a:pt x="55609" y="17457"/>
                    <a:pt x="55600" y="17457"/>
                  </a:cubicBezTo>
                  <a:cubicBezTo>
                    <a:pt x="55596" y="17457"/>
                    <a:pt x="55593" y="17456"/>
                    <a:pt x="55590" y="17453"/>
                  </a:cubicBezTo>
                  <a:cubicBezTo>
                    <a:pt x="55600" y="17443"/>
                    <a:pt x="55609" y="17443"/>
                    <a:pt x="55619" y="17443"/>
                  </a:cubicBezTo>
                  <a:close/>
                  <a:moveTo>
                    <a:pt x="14936" y="17405"/>
                  </a:moveTo>
                  <a:cubicBezTo>
                    <a:pt x="14936" y="17419"/>
                    <a:pt x="14941" y="17428"/>
                    <a:pt x="14948" y="17428"/>
                  </a:cubicBezTo>
                  <a:cubicBezTo>
                    <a:pt x="14950" y="17428"/>
                    <a:pt x="14953" y="17427"/>
                    <a:pt x="14955" y="17424"/>
                  </a:cubicBezTo>
                  <a:cubicBezTo>
                    <a:pt x="14955" y="17424"/>
                    <a:pt x="14965" y="17434"/>
                    <a:pt x="14965" y="17434"/>
                  </a:cubicBezTo>
                  <a:cubicBezTo>
                    <a:pt x="14955" y="17443"/>
                    <a:pt x="14946" y="17453"/>
                    <a:pt x="14936" y="17462"/>
                  </a:cubicBezTo>
                  <a:cubicBezTo>
                    <a:pt x="14927" y="17462"/>
                    <a:pt x="14917" y="17453"/>
                    <a:pt x="14908" y="17443"/>
                  </a:cubicBezTo>
                  <a:cubicBezTo>
                    <a:pt x="14908" y="17443"/>
                    <a:pt x="14908" y="17434"/>
                    <a:pt x="14908" y="17434"/>
                  </a:cubicBezTo>
                  <a:cubicBezTo>
                    <a:pt x="14917" y="17424"/>
                    <a:pt x="14927" y="17415"/>
                    <a:pt x="14936" y="17405"/>
                  </a:cubicBezTo>
                  <a:close/>
                  <a:moveTo>
                    <a:pt x="17343" y="17401"/>
                  </a:moveTo>
                  <a:cubicBezTo>
                    <a:pt x="17346" y="17401"/>
                    <a:pt x="17350" y="17405"/>
                    <a:pt x="17350" y="17405"/>
                  </a:cubicBezTo>
                  <a:cubicBezTo>
                    <a:pt x="17350" y="17424"/>
                    <a:pt x="17359" y="17434"/>
                    <a:pt x="17359" y="17453"/>
                  </a:cubicBezTo>
                  <a:cubicBezTo>
                    <a:pt x="17359" y="17453"/>
                    <a:pt x="17350" y="17453"/>
                    <a:pt x="17350" y="17462"/>
                  </a:cubicBezTo>
                  <a:lnTo>
                    <a:pt x="17274" y="17462"/>
                  </a:lnTo>
                  <a:cubicBezTo>
                    <a:pt x="17255" y="17453"/>
                    <a:pt x="17255" y="17434"/>
                    <a:pt x="17274" y="17434"/>
                  </a:cubicBezTo>
                  <a:cubicBezTo>
                    <a:pt x="17284" y="17424"/>
                    <a:pt x="17293" y="17415"/>
                    <a:pt x="17312" y="17415"/>
                  </a:cubicBezTo>
                  <a:cubicBezTo>
                    <a:pt x="17322" y="17415"/>
                    <a:pt x="17331" y="17405"/>
                    <a:pt x="17341" y="17405"/>
                  </a:cubicBezTo>
                  <a:cubicBezTo>
                    <a:pt x="17341" y="17402"/>
                    <a:pt x="17342" y="17401"/>
                    <a:pt x="17343" y="17401"/>
                  </a:cubicBezTo>
                  <a:close/>
                  <a:moveTo>
                    <a:pt x="54061" y="17439"/>
                  </a:moveTo>
                  <a:cubicBezTo>
                    <a:pt x="54067" y="17439"/>
                    <a:pt x="54078" y="17446"/>
                    <a:pt x="54085" y="17453"/>
                  </a:cubicBezTo>
                  <a:lnTo>
                    <a:pt x="54047" y="17462"/>
                  </a:lnTo>
                  <a:cubicBezTo>
                    <a:pt x="54047" y="17453"/>
                    <a:pt x="54047" y="17443"/>
                    <a:pt x="54057" y="17443"/>
                  </a:cubicBezTo>
                  <a:cubicBezTo>
                    <a:pt x="54057" y="17441"/>
                    <a:pt x="54058" y="17439"/>
                    <a:pt x="54061" y="17439"/>
                  </a:cubicBezTo>
                  <a:close/>
                  <a:moveTo>
                    <a:pt x="55581" y="17434"/>
                  </a:moveTo>
                  <a:cubicBezTo>
                    <a:pt x="55571" y="17453"/>
                    <a:pt x="55562" y="17462"/>
                    <a:pt x="55543" y="17462"/>
                  </a:cubicBezTo>
                  <a:lnTo>
                    <a:pt x="55533" y="17443"/>
                  </a:lnTo>
                  <a:cubicBezTo>
                    <a:pt x="55533" y="17434"/>
                    <a:pt x="55543" y="17434"/>
                    <a:pt x="55543" y="17434"/>
                  </a:cubicBezTo>
                  <a:close/>
                  <a:moveTo>
                    <a:pt x="17000" y="17462"/>
                  </a:moveTo>
                  <a:lnTo>
                    <a:pt x="16981" y="17472"/>
                  </a:lnTo>
                  <a:lnTo>
                    <a:pt x="16971" y="17472"/>
                  </a:lnTo>
                  <a:cubicBezTo>
                    <a:pt x="16981" y="17462"/>
                    <a:pt x="16990" y="17462"/>
                    <a:pt x="17000" y="17462"/>
                  </a:cubicBezTo>
                  <a:close/>
                  <a:moveTo>
                    <a:pt x="53896" y="17453"/>
                  </a:moveTo>
                  <a:lnTo>
                    <a:pt x="53905" y="17462"/>
                  </a:lnTo>
                  <a:cubicBezTo>
                    <a:pt x="53905" y="17462"/>
                    <a:pt x="53896" y="17472"/>
                    <a:pt x="53896" y="17472"/>
                  </a:cubicBezTo>
                  <a:cubicBezTo>
                    <a:pt x="53896" y="17472"/>
                    <a:pt x="53886" y="17472"/>
                    <a:pt x="53886" y="17462"/>
                  </a:cubicBezTo>
                  <a:lnTo>
                    <a:pt x="53896" y="17453"/>
                  </a:lnTo>
                  <a:close/>
                  <a:moveTo>
                    <a:pt x="54946" y="17093"/>
                  </a:moveTo>
                  <a:lnTo>
                    <a:pt x="54928" y="17122"/>
                  </a:lnTo>
                  <a:lnTo>
                    <a:pt x="54937" y="17112"/>
                  </a:lnTo>
                  <a:cubicBezTo>
                    <a:pt x="54946" y="17112"/>
                    <a:pt x="54956" y="17103"/>
                    <a:pt x="54965" y="17103"/>
                  </a:cubicBezTo>
                  <a:lnTo>
                    <a:pt x="54975" y="17103"/>
                  </a:lnTo>
                  <a:cubicBezTo>
                    <a:pt x="54975" y="17112"/>
                    <a:pt x="54975" y="17112"/>
                    <a:pt x="54975" y="17122"/>
                  </a:cubicBezTo>
                  <a:cubicBezTo>
                    <a:pt x="54975" y="17131"/>
                    <a:pt x="54965" y="17140"/>
                    <a:pt x="54956" y="17140"/>
                  </a:cubicBezTo>
                  <a:cubicBezTo>
                    <a:pt x="54965" y="17150"/>
                    <a:pt x="54984" y="17150"/>
                    <a:pt x="54994" y="17150"/>
                  </a:cubicBezTo>
                  <a:cubicBezTo>
                    <a:pt x="54975" y="17169"/>
                    <a:pt x="54965" y="17197"/>
                    <a:pt x="54965" y="17226"/>
                  </a:cubicBezTo>
                  <a:cubicBezTo>
                    <a:pt x="54965" y="17235"/>
                    <a:pt x="54965" y="17245"/>
                    <a:pt x="54965" y="17245"/>
                  </a:cubicBezTo>
                  <a:cubicBezTo>
                    <a:pt x="54965" y="17254"/>
                    <a:pt x="54965" y="17254"/>
                    <a:pt x="54965" y="17254"/>
                  </a:cubicBezTo>
                  <a:cubicBezTo>
                    <a:pt x="54965" y="17264"/>
                    <a:pt x="54965" y="17264"/>
                    <a:pt x="54965" y="17264"/>
                  </a:cubicBezTo>
                  <a:cubicBezTo>
                    <a:pt x="54965" y="17264"/>
                    <a:pt x="54975" y="17273"/>
                    <a:pt x="54975" y="17273"/>
                  </a:cubicBezTo>
                  <a:cubicBezTo>
                    <a:pt x="54971" y="17277"/>
                    <a:pt x="54967" y="17279"/>
                    <a:pt x="54964" y="17279"/>
                  </a:cubicBezTo>
                  <a:cubicBezTo>
                    <a:pt x="54959" y="17279"/>
                    <a:pt x="54956" y="17275"/>
                    <a:pt x="54956" y="17264"/>
                  </a:cubicBezTo>
                  <a:lnTo>
                    <a:pt x="54937" y="17264"/>
                  </a:lnTo>
                  <a:cubicBezTo>
                    <a:pt x="54937" y="17273"/>
                    <a:pt x="54928" y="17282"/>
                    <a:pt x="54928" y="17292"/>
                  </a:cubicBezTo>
                  <a:cubicBezTo>
                    <a:pt x="54928" y="17292"/>
                    <a:pt x="54928" y="17301"/>
                    <a:pt x="54928" y="17301"/>
                  </a:cubicBezTo>
                  <a:cubicBezTo>
                    <a:pt x="54918" y="17301"/>
                    <a:pt x="54909" y="17292"/>
                    <a:pt x="54909" y="17292"/>
                  </a:cubicBezTo>
                  <a:cubicBezTo>
                    <a:pt x="54909" y="17273"/>
                    <a:pt x="54918" y="17264"/>
                    <a:pt x="54918" y="17254"/>
                  </a:cubicBezTo>
                  <a:cubicBezTo>
                    <a:pt x="54918" y="17254"/>
                    <a:pt x="54918" y="17245"/>
                    <a:pt x="54918" y="17245"/>
                  </a:cubicBezTo>
                  <a:cubicBezTo>
                    <a:pt x="54909" y="17245"/>
                    <a:pt x="54909" y="17245"/>
                    <a:pt x="54909" y="17254"/>
                  </a:cubicBezTo>
                  <a:cubicBezTo>
                    <a:pt x="54902" y="17254"/>
                    <a:pt x="54900" y="17258"/>
                    <a:pt x="54897" y="17258"/>
                  </a:cubicBezTo>
                  <a:cubicBezTo>
                    <a:pt x="54895" y="17258"/>
                    <a:pt x="54893" y="17257"/>
                    <a:pt x="54890" y="17254"/>
                  </a:cubicBezTo>
                  <a:cubicBezTo>
                    <a:pt x="54890" y="17254"/>
                    <a:pt x="54880" y="17254"/>
                    <a:pt x="54871" y="17264"/>
                  </a:cubicBezTo>
                  <a:cubicBezTo>
                    <a:pt x="54871" y="17273"/>
                    <a:pt x="54871" y="17273"/>
                    <a:pt x="54861" y="17273"/>
                  </a:cubicBezTo>
                  <a:cubicBezTo>
                    <a:pt x="54861" y="17273"/>
                    <a:pt x="54861" y="17273"/>
                    <a:pt x="54861" y="17282"/>
                  </a:cubicBezTo>
                  <a:cubicBezTo>
                    <a:pt x="54852" y="17282"/>
                    <a:pt x="54852" y="17282"/>
                    <a:pt x="54852" y="17292"/>
                  </a:cubicBezTo>
                  <a:cubicBezTo>
                    <a:pt x="54852" y="17297"/>
                    <a:pt x="54849" y="17299"/>
                    <a:pt x="54846" y="17299"/>
                  </a:cubicBezTo>
                  <a:cubicBezTo>
                    <a:pt x="54842" y="17299"/>
                    <a:pt x="54838" y="17297"/>
                    <a:pt x="54833" y="17292"/>
                  </a:cubicBezTo>
                  <a:cubicBezTo>
                    <a:pt x="54833" y="17301"/>
                    <a:pt x="54823" y="17301"/>
                    <a:pt x="54823" y="17311"/>
                  </a:cubicBezTo>
                  <a:cubicBezTo>
                    <a:pt x="54823" y="17311"/>
                    <a:pt x="54814" y="17320"/>
                    <a:pt x="54814" y="17320"/>
                  </a:cubicBezTo>
                  <a:cubicBezTo>
                    <a:pt x="54814" y="17330"/>
                    <a:pt x="54804" y="17330"/>
                    <a:pt x="54804" y="17330"/>
                  </a:cubicBezTo>
                  <a:cubicBezTo>
                    <a:pt x="54804" y="17349"/>
                    <a:pt x="54795" y="17368"/>
                    <a:pt x="54795" y="17387"/>
                  </a:cubicBezTo>
                  <a:cubicBezTo>
                    <a:pt x="54804" y="17396"/>
                    <a:pt x="54795" y="17405"/>
                    <a:pt x="54795" y="17405"/>
                  </a:cubicBezTo>
                  <a:cubicBezTo>
                    <a:pt x="54786" y="17415"/>
                    <a:pt x="54786" y="17415"/>
                    <a:pt x="54786" y="17424"/>
                  </a:cubicBezTo>
                  <a:cubicBezTo>
                    <a:pt x="54786" y="17424"/>
                    <a:pt x="54786" y="17434"/>
                    <a:pt x="54776" y="17434"/>
                  </a:cubicBezTo>
                  <a:cubicBezTo>
                    <a:pt x="54776" y="17434"/>
                    <a:pt x="54776" y="17443"/>
                    <a:pt x="54776" y="17443"/>
                  </a:cubicBezTo>
                  <a:cubicBezTo>
                    <a:pt x="54776" y="17453"/>
                    <a:pt x="54776" y="17453"/>
                    <a:pt x="54776" y="17462"/>
                  </a:cubicBezTo>
                  <a:cubicBezTo>
                    <a:pt x="54776" y="17462"/>
                    <a:pt x="54776" y="17472"/>
                    <a:pt x="54767" y="17472"/>
                  </a:cubicBezTo>
                  <a:cubicBezTo>
                    <a:pt x="54767" y="17462"/>
                    <a:pt x="54767" y="17453"/>
                    <a:pt x="54767" y="17443"/>
                  </a:cubicBezTo>
                  <a:cubicBezTo>
                    <a:pt x="54767" y="17434"/>
                    <a:pt x="54757" y="17434"/>
                    <a:pt x="54748" y="17434"/>
                  </a:cubicBezTo>
                  <a:lnTo>
                    <a:pt x="54757" y="17415"/>
                  </a:lnTo>
                  <a:cubicBezTo>
                    <a:pt x="54748" y="17405"/>
                    <a:pt x="54738" y="17396"/>
                    <a:pt x="54729" y="17387"/>
                  </a:cubicBezTo>
                  <a:cubicBezTo>
                    <a:pt x="54729" y="17387"/>
                    <a:pt x="54719" y="17377"/>
                    <a:pt x="54719" y="17377"/>
                  </a:cubicBezTo>
                  <a:cubicBezTo>
                    <a:pt x="54710" y="17377"/>
                    <a:pt x="54700" y="17377"/>
                    <a:pt x="54710" y="17368"/>
                  </a:cubicBezTo>
                  <a:cubicBezTo>
                    <a:pt x="54710" y="17358"/>
                    <a:pt x="54710" y="17358"/>
                    <a:pt x="54719" y="17358"/>
                  </a:cubicBezTo>
                  <a:cubicBezTo>
                    <a:pt x="54719" y="17358"/>
                    <a:pt x="54719" y="17358"/>
                    <a:pt x="54729" y="17368"/>
                  </a:cubicBezTo>
                  <a:cubicBezTo>
                    <a:pt x="54719" y="17358"/>
                    <a:pt x="54719" y="17349"/>
                    <a:pt x="54719" y="17349"/>
                  </a:cubicBezTo>
                  <a:cubicBezTo>
                    <a:pt x="54710" y="17339"/>
                    <a:pt x="54719" y="17330"/>
                    <a:pt x="54719" y="17330"/>
                  </a:cubicBezTo>
                  <a:cubicBezTo>
                    <a:pt x="54729" y="17330"/>
                    <a:pt x="54729" y="17330"/>
                    <a:pt x="54729" y="17320"/>
                  </a:cubicBezTo>
                  <a:lnTo>
                    <a:pt x="54729" y="17320"/>
                  </a:lnTo>
                  <a:cubicBezTo>
                    <a:pt x="54726" y="17323"/>
                    <a:pt x="54723" y="17324"/>
                    <a:pt x="54720" y="17324"/>
                  </a:cubicBezTo>
                  <a:cubicBezTo>
                    <a:pt x="54714" y="17324"/>
                    <a:pt x="54707" y="17318"/>
                    <a:pt x="54700" y="17311"/>
                  </a:cubicBezTo>
                  <a:cubicBezTo>
                    <a:pt x="54700" y="17301"/>
                    <a:pt x="54691" y="17292"/>
                    <a:pt x="54691" y="17282"/>
                  </a:cubicBezTo>
                  <a:cubicBezTo>
                    <a:pt x="54691" y="17282"/>
                    <a:pt x="54691" y="17282"/>
                    <a:pt x="54691" y="17273"/>
                  </a:cubicBezTo>
                  <a:cubicBezTo>
                    <a:pt x="54700" y="17292"/>
                    <a:pt x="54710" y="17301"/>
                    <a:pt x="54729" y="17311"/>
                  </a:cubicBezTo>
                  <a:cubicBezTo>
                    <a:pt x="54729" y="17311"/>
                    <a:pt x="54729" y="17311"/>
                    <a:pt x="54729" y="17320"/>
                  </a:cubicBezTo>
                  <a:cubicBezTo>
                    <a:pt x="54738" y="17320"/>
                    <a:pt x="54738" y="17311"/>
                    <a:pt x="54748" y="17311"/>
                  </a:cubicBezTo>
                  <a:lnTo>
                    <a:pt x="54757" y="17311"/>
                  </a:lnTo>
                  <a:cubicBezTo>
                    <a:pt x="54767" y="17301"/>
                    <a:pt x="54767" y="17292"/>
                    <a:pt x="54767" y="17273"/>
                  </a:cubicBezTo>
                  <a:lnTo>
                    <a:pt x="54767" y="17273"/>
                  </a:lnTo>
                  <a:cubicBezTo>
                    <a:pt x="54767" y="17282"/>
                    <a:pt x="54757" y="17282"/>
                    <a:pt x="54757" y="17282"/>
                  </a:cubicBezTo>
                  <a:cubicBezTo>
                    <a:pt x="54757" y="17292"/>
                    <a:pt x="54748" y="17292"/>
                    <a:pt x="54748" y="17292"/>
                  </a:cubicBezTo>
                  <a:cubicBezTo>
                    <a:pt x="54748" y="17292"/>
                    <a:pt x="54738" y="17292"/>
                    <a:pt x="54738" y="17282"/>
                  </a:cubicBezTo>
                  <a:cubicBezTo>
                    <a:pt x="54738" y="17273"/>
                    <a:pt x="54738" y="17264"/>
                    <a:pt x="54738" y="17254"/>
                  </a:cubicBezTo>
                  <a:lnTo>
                    <a:pt x="54719" y="17254"/>
                  </a:lnTo>
                  <a:lnTo>
                    <a:pt x="54748" y="17245"/>
                  </a:lnTo>
                  <a:lnTo>
                    <a:pt x="54757" y="17264"/>
                  </a:lnTo>
                  <a:cubicBezTo>
                    <a:pt x="54757" y="17254"/>
                    <a:pt x="54767" y="17245"/>
                    <a:pt x="54767" y="17235"/>
                  </a:cubicBezTo>
                  <a:cubicBezTo>
                    <a:pt x="54767" y="17235"/>
                    <a:pt x="54767" y="17226"/>
                    <a:pt x="54757" y="17226"/>
                  </a:cubicBezTo>
                  <a:cubicBezTo>
                    <a:pt x="54757" y="17226"/>
                    <a:pt x="54757" y="17216"/>
                    <a:pt x="54757" y="17207"/>
                  </a:cubicBezTo>
                  <a:cubicBezTo>
                    <a:pt x="54757" y="17207"/>
                    <a:pt x="54757" y="17197"/>
                    <a:pt x="54757" y="17197"/>
                  </a:cubicBezTo>
                  <a:cubicBezTo>
                    <a:pt x="54757" y="17188"/>
                    <a:pt x="54757" y="17188"/>
                    <a:pt x="54757" y="17178"/>
                  </a:cubicBezTo>
                  <a:cubicBezTo>
                    <a:pt x="54748" y="17178"/>
                    <a:pt x="54748" y="17188"/>
                    <a:pt x="54738" y="17188"/>
                  </a:cubicBezTo>
                  <a:cubicBezTo>
                    <a:pt x="54738" y="17188"/>
                    <a:pt x="54738" y="17197"/>
                    <a:pt x="54729" y="17197"/>
                  </a:cubicBezTo>
                  <a:cubicBezTo>
                    <a:pt x="54729" y="17188"/>
                    <a:pt x="54738" y="17178"/>
                    <a:pt x="54748" y="17169"/>
                  </a:cubicBezTo>
                  <a:cubicBezTo>
                    <a:pt x="54748" y="17169"/>
                    <a:pt x="54757" y="17169"/>
                    <a:pt x="54767" y="17159"/>
                  </a:cubicBezTo>
                  <a:cubicBezTo>
                    <a:pt x="54776" y="17159"/>
                    <a:pt x="54776" y="17159"/>
                    <a:pt x="54795" y="17169"/>
                  </a:cubicBezTo>
                  <a:cubicBezTo>
                    <a:pt x="54799" y="17173"/>
                    <a:pt x="54801" y="17175"/>
                    <a:pt x="54803" y="17175"/>
                  </a:cubicBezTo>
                  <a:cubicBezTo>
                    <a:pt x="54804" y="17175"/>
                    <a:pt x="54804" y="17170"/>
                    <a:pt x="54804" y="17159"/>
                  </a:cubicBezTo>
                  <a:cubicBezTo>
                    <a:pt x="54814" y="17150"/>
                    <a:pt x="54823" y="17140"/>
                    <a:pt x="54833" y="17131"/>
                  </a:cubicBezTo>
                  <a:lnTo>
                    <a:pt x="54842" y="17131"/>
                  </a:lnTo>
                  <a:cubicBezTo>
                    <a:pt x="54833" y="17122"/>
                    <a:pt x="54833" y="17112"/>
                    <a:pt x="54842" y="17112"/>
                  </a:cubicBezTo>
                  <a:cubicBezTo>
                    <a:pt x="54852" y="17103"/>
                    <a:pt x="54861" y="17103"/>
                    <a:pt x="54871" y="17103"/>
                  </a:cubicBezTo>
                  <a:cubicBezTo>
                    <a:pt x="54880" y="17103"/>
                    <a:pt x="54890" y="17103"/>
                    <a:pt x="54909" y="17093"/>
                  </a:cubicBezTo>
                  <a:close/>
                  <a:moveTo>
                    <a:pt x="55240" y="17462"/>
                  </a:moveTo>
                  <a:lnTo>
                    <a:pt x="55259" y="17472"/>
                  </a:lnTo>
                  <a:lnTo>
                    <a:pt x="55230" y="17472"/>
                  </a:lnTo>
                  <a:lnTo>
                    <a:pt x="55240" y="17462"/>
                  </a:lnTo>
                  <a:close/>
                  <a:moveTo>
                    <a:pt x="60001" y="17453"/>
                  </a:moveTo>
                  <a:lnTo>
                    <a:pt x="60010" y="17462"/>
                  </a:lnTo>
                  <a:cubicBezTo>
                    <a:pt x="60010" y="17472"/>
                    <a:pt x="60001" y="17472"/>
                    <a:pt x="60001" y="17472"/>
                  </a:cubicBezTo>
                  <a:cubicBezTo>
                    <a:pt x="60001" y="17472"/>
                    <a:pt x="59992" y="17472"/>
                    <a:pt x="59992" y="17462"/>
                  </a:cubicBezTo>
                  <a:cubicBezTo>
                    <a:pt x="59992" y="17462"/>
                    <a:pt x="60001" y="17462"/>
                    <a:pt x="60001" y="17453"/>
                  </a:cubicBezTo>
                  <a:close/>
                  <a:moveTo>
                    <a:pt x="16063" y="17472"/>
                  </a:moveTo>
                  <a:lnTo>
                    <a:pt x="16069" y="17474"/>
                  </a:lnTo>
                  <a:lnTo>
                    <a:pt x="16069" y="17474"/>
                  </a:lnTo>
                  <a:cubicBezTo>
                    <a:pt x="16067" y="17472"/>
                    <a:pt x="16065" y="17472"/>
                    <a:pt x="16063" y="17472"/>
                  </a:cubicBezTo>
                  <a:close/>
                  <a:moveTo>
                    <a:pt x="54104" y="17472"/>
                  </a:moveTo>
                  <a:lnTo>
                    <a:pt x="54104" y="17481"/>
                  </a:lnTo>
                  <a:lnTo>
                    <a:pt x="54095" y="17481"/>
                  </a:lnTo>
                  <a:cubicBezTo>
                    <a:pt x="54095" y="17481"/>
                    <a:pt x="54085" y="17481"/>
                    <a:pt x="54085" y="17472"/>
                  </a:cubicBezTo>
                  <a:close/>
                  <a:moveTo>
                    <a:pt x="54123" y="17462"/>
                  </a:moveTo>
                  <a:cubicBezTo>
                    <a:pt x="54132" y="17462"/>
                    <a:pt x="54132" y="17472"/>
                    <a:pt x="54142" y="17472"/>
                  </a:cubicBezTo>
                  <a:cubicBezTo>
                    <a:pt x="54142" y="17472"/>
                    <a:pt x="54142" y="17481"/>
                    <a:pt x="54142" y="17481"/>
                  </a:cubicBezTo>
                  <a:cubicBezTo>
                    <a:pt x="54132" y="17472"/>
                    <a:pt x="54123" y="17472"/>
                    <a:pt x="54114" y="17462"/>
                  </a:cubicBezTo>
                  <a:close/>
                  <a:moveTo>
                    <a:pt x="54248" y="17413"/>
                  </a:moveTo>
                  <a:cubicBezTo>
                    <a:pt x="54260" y="17413"/>
                    <a:pt x="54272" y="17416"/>
                    <a:pt x="54284" y="17424"/>
                  </a:cubicBezTo>
                  <a:cubicBezTo>
                    <a:pt x="54293" y="17424"/>
                    <a:pt x="54293" y="17434"/>
                    <a:pt x="54293" y="17443"/>
                  </a:cubicBezTo>
                  <a:cubicBezTo>
                    <a:pt x="54293" y="17443"/>
                    <a:pt x="54293" y="17453"/>
                    <a:pt x="54293" y="17453"/>
                  </a:cubicBezTo>
                  <a:cubicBezTo>
                    <a:pt x="54293" y="17462"/>
                    <a:pt x="54284" y="17472"/>
                    <a:pt x="54284" y="17472"/>
                  </a:cubicBezTo>
                  <a:cubicBezTo>
                    <a:pt x="54284" y="17472"/>
                    <a:pt x="54274" y="17481"/>
                    <a:pt x="54274" y="17481"/>
                  </a:cubicBezTo>
                  <a:lnTo>
                    <a:pt x="54265" y="17481"/>
                  </a:lnTo>
                  <a:cubicBezTo>
                    <a:pt x="54255" y="17481"/>
                    <a:pt x="54246" y="17481"/>
                    <a:pt x="54237" y="17472"/>
                  </a:cubicBezTo>
                  <a:cubicBezTo>
                    <a:pt x="54237" y="17462"/>
                    <a:pt x="54237" y="17462"/>
                    <a:pt x="54237" y="17453"/>
                  </a:cubicBezTo>
                  <a:cubicBezTo>
                    <a:pt x="54230" y="17453"/>
                    <a:pt x="54228" y="17449"/>
                    <a:pt x="54225" y="17449"/>
                  </a:cubicBezTo>
                  <a:cubicBezTo>
                    <a:pt x="54223" y="17449"/>
                    <a:pt x="54221" y="17450"/>
                    <a:pt x="54218" y="17453"/>
                  </a:cubicBezTo>
                  <a:cubicBezTo>
                    <a:pt x="54218" y="17453"/>
                    <a:pt x="54218" y="17443"/>
                    <a:pt x="54208" y="17443"/>
                  </a:cubicBezTo>
                  <a:cubicBezTo>
                    <a:pt x="54208" y="17443"/>
                    <a:pt x="54199" y="17434"/>
                    <a:pt x="54199" y="17424"/>
                  </a:cubicBezTo>
                  <a:cubicBezTo>
                    <a:pt x="54215" y="17419"/>
                    <a:pt x="54231" y="17413"/>
                    <a:pt x="54248" y="17413"/>
                  </a:cubicBezTo>
                  <a:close/>
                  <a:moveTo>
                    <a:pt x="55798" y="17472"/>
                  </a:moveTo>
                  <a:cubicBezTo>
                    <a:pt x="55817" y="17472"/>
                    <a:pt x="55817" y="17481"/>
                    <a:pt x="55798" y="17481"/>
                  </a:cubicBezTo>
                  <a:lnTo>
                    <a:pt x="55798" y="17472"/>
                  </a:lnTo>
                  <a:close/>
                  <a:moveTo>
                    <a:pt x="60919" y="17472"/>
                  </a:moveTo>
                  <a:lnTo>
                    <a:pt x="60919" y="17481"/>
                  </a:lnTo>
                  <a:lnTo>
                    <a:pt x="60900" y="17481"/>
                  </a:lnTo>
                  <a:lnTo>
                    <a:pt x="60900" y="17472"/>
                  </a:lnTo>
                  <a:close/>
                  <a:moveTo>
                    <a:pt x="54019" y="17453"/>
                  </a:moveTo>
                  <a:cubicBezTo>
                    <a:pt x="54019" y="17453"/>
                    <a:pt x="54028" y="17453"/>
                    <a:pt x="54028" y="17462"/>
                  </a:cubicBezTo>
                  <a:cubicBezTo>
                    <a:pt x="54028" y="17462"/>
                    <a:pt x="54028" y="17472"/>
                    <a:pt x="54028" y="17472"/>
                  </a:cubicBezTo>
                  <a:cubicBezTo>
                    <a:pt x="54009" y="17481"/>
                    <a:pt x="54000" y="17481"/>
                    <a:pt x="53990" y="17491"/>
                  </a:cubicBezTo>
                  <a:lnTo>
                    <a:pt x="53981" y="17491"/>
                  </a:lnTo>
                  <a:cubicBezTo>
                    <a:pt x="53972" y="17481"/>
                    <a:pt x="53962" y="17472"/>
                    <a:pt x="53953" y="17462"/>
                  </a:cubicBezTo>
                  <a:cubicBezTo>
                    <a:pt x="53957" y="17458"/>
                    <a:pt x="53962" y="17455"/>
                    <a:pt x="53967" y="17455"/>
                  </a:cubicBezTo>
                  <a:cubicBezTo>
                    <a:pt x="53972" y="17455"/>
                    <a:pt x="53976" y="17458"/>
                    <a:pt x="53981" y="17462"/>
                  </a:cubicBezTo>
                  <a:cubicBezTo>
                    <a:pt x="53990" y="17462"/>
                    <a:pt x="53990" y="17462"/>
                    <a:pt x="54000" y="17472"/>
                  </a:cubicBezTo>
                  <a:cubicBezTo>
                    <a:pt x="54000" y="17462"/>
                    <a:pt x="54000" y="17462"/>
                    <a:pt x="54009" y="17462"/>
                  </a:cubicBezTo>
                  <a:cubicBezTo>
                    <a:pt x="54009" y="17453"/>
                    <a:pt x="54009" y="17453"/>
                    <a:pt x="54019" y="17453"/>
                  </a:cubicBezTo>
                  <a:close/>
                  <a:moveTo>
                    <a:pt x="15684" y="17358"/>
                  </a:moveTo>
                  <a:cubicBezTo>
                    <a:pt x="15684" y="17368"/>
                    <a:pt x="15684" y="17368"/>
                    <a:pt x="15694" y="17368"/>
                  </a:cubicBezTo>
                  <a:cubicBezTo>
                    <a:pt x="15694" y="17379"/>
                    <a:pt x="15697" y="17383"/>
                    <a:pt x="15701" y="17383"/>
                  </a:cubicBezTo>
                  <a:cubicBezTo>
                    <a:pt x="15705" y="17383"/>
                    <a:pt x="15709" y="17381"/>
                    <a:pt x="15713" y="17377"/>
                  </a:cubicBezTo>
                  <a:cubicBezTo>
                    <a:pt x="15720" y="17373"/>
                    <a:pt x="15727" y="17371"/>
                    <a:pt x="15732" y="17371"/>
                  </a:cubicBezTo>
                  <a:cubicBezTo>
                    <a:pt x="15739" y="17371"/>
                    <a:pt x="15745" y="17375"/>
                    <a:pt x="15750" y="17387"/>
                  </a:cubicBezTo>
                  <a:cubicBezTo>
                    <a:pt x="15760" y="17396"/>
                    <a:pt x="15769" y="17405"/>
                    <a:pt x="15769" y="17405"/>
                  </a:cubicBezTo>
                  <a:cubicBezTo>
                    <a:pt x="15769" y="17415"/>
                    <a:pt x="15779" y="17424"/>
                    <a:pt x="15779" y="17424"/>
                  </a:cubicBezTo>
                  <a:cubicBezTo>
                    <a:pt x="15788" y="17434"/>
                    <a:pt x="15779" y="17453"/>
                    <a:pt x="15769" y="17453"/>
                  </a:cubicBezTo>
                  <a:cubicBezTo>
                    <a:pt x="15769" y="17462"/>
                    <a:pt x="15760" y="17462"/>
                    <a:pt x="15760" y="17462"/>
                  </a:cubicBezTo>
                  <a:cubicBezTo>
                    <a:pt x="15769" y="17472"/>
                    <a:pt x="15760" y="17481"/>
                    <a:pt x="15750" y="17491"/>
                  </a:cubicBezTo>
                  <a:cubicBezTo>
                    <a:pt x="15744" y="17472"/>
                    <a:pt x="15738" y="17458"/>
                    <a:pt x="15724" y="17458"/>
                  </a:cubicBezTo>
                  <a:cubicBezTo>
                    <a:pt x="15717" y="17458"/>
                    <a:pt x="15707" y="17462"/>
                    <a:pt x="15694" y="17472"/>
                  </a:cubicBezTo>
                  <a:cubicBezTo>
                    <a:pt x="15703" y="17453"/>
                    <a:pt x="15703" y="17434"/>
                    <a:pt x="15703" y="17424"/>
                  </a:cubicBezTo>
                  <a:lnTo>
                    <a:pt x="15703" y="17424"/>
                  </a:lnTo>
                  <a:lnTo>
                    <a:pt x="15675" y="17434"/>
                  </a:lnTo>
                  <a:cubicBezTo>
                    <a:pt x="15675" y="17443"/>
                    <a:pt x="15675" y="17453"/>
                    <a:pt x="15675" y="17462"/>
                  </a:cubicBezTo>
                  <a:cubicBezTo>
                    <a:pt x="15675" y="17472"/>
                    <a:pt x="15675" y="17481"/>
                    <a:pt x="15665" y="17481"/>
                  </a:cubicBezTo>
                  <a:cubicBezTo>
                    <a:pt x="15656" y="17491"/>
                    <a:pt x="15646" y="17491"/>
                    <a:pt x="15627" y="17491"/>
                  </a:cubicBezTo>
                  <a:cubicBezTo>
                    <a:pt x="15627" y="17491"/>
                    <a:pt x="15627" y="17500"/>
                    <a:pt x="15618" y="17500"/>
                  </a:cubicBezTo>
                  <a:lnTo>
                    <a:pt x="15608" y="17500"/>
                  </a:lnTo>
                  <a:cubicBezTo>
                    <a:pt x="15599" y="17491"/>
                    <a:pt x="15589" y="17491"/>
                    <a:pt x="15580" y="17491"/>
                  </a:cubicBezTo>
                  <a:lnTo>
                    <a:pt x="15571" y="17491"/>
                  </a:lnTo>
                  <a:cubicBezTo>
                    <a:pt x="15571" y="17481"/>
                    <a:pt x="15571" y="17481"/>
                    <a:pt x="15571" y="17481"/>
                  </a:cubicBezTo>
                  <a:cubicBezTo>
                    <a:pt x="15580" y="17472"/>
                    <a:pt x="15589" y="17462"/>
                    <a:pt x="15589" y="17462"/>
                  </a:cubicBezTo>
                  <a:lnTo>
                    <a:pt x="15589" y="17453"/>
                  </a:lnTo>
                  <a:cubicBezTo>
                    <a:pt x="15599" y="17462"/>
                    <a:pt x="15608" y="17462"/>
                    <a:pt x="15618" y="17462"/>
                  </a:cubicBezTo>
                  <a:cubicBezTo>
                    <a:pt x="15627" y="17462"/>
                    <a:pt x="15637" y="17462"/>
                    <a:pt x="15637" y="17453"/>
                  </a:cubicBezTo>
                  <a:cubicBezTo>
                    <a:pt x="15637" y="17443"/>
                    <a:pt x="15646" y="17443"/>
                    <a:pt x="15656" y="17443"/>
                  </a:cubicBezTo>
                  <a:cubicBezTo>
                    <a:pt x="15665" y="17443"/>
                    <a:pt x="15675" y="17434"/>
                    <a:pt x="15665" y="17424"/>
                  </a:cubicBezTo>
                  <a:cubicBezTo>
                    <a:pt x="15658" y="17418"/>
                    <a:pt x="15652" y="17411"/>
                    <a:pt x="15648" y="17411"/>
                  </a:cubicBezTo>
                  <a:cubicBezTo>
                    <a:pt x="15647" y="17411"/>
                    <a:pt x="15646" y="17412"/>
                    <a:pt x="15646" y="17415"/>
                  </a:cubicBezTo>
                  <a:cubicBezTo>
                    <a:pt x="15637" y="17415"/>
                    <a:pt x="15627" y="17424"/>
                    <a:pt x="15618" y="17424"/>
                  </a:cubicBezTo>
                  <a:cubicBezTo>
                    <a:pt x="15618" y="17434"/>
                    <a:pt x="15618" y="17434"/>
                    <a:pt x="15618" y="17443"/>
                  </a:cubicBezTo>
                  <a:lnTo>
                    <a:pt x="15608" y="17443"/>
                  </a:lnTo>
                  <a:cubicBezTo>
                    <a:pt x="15618" y="17424"/>
                    <a:pt x="15618" y="17415"/>
                    <a:pt x="15618" y="17396"/>
                  </a:cubicBezTo>
                  <a:cubicBezTo>
                    <a:pt x="15622" y="17397"/>
                    <a:pt x="15626" y="17398"/>
                    <a:pt x="15629" y="17398"/>
                  </a:cubicBezTo>
                  <a:cubicBezTo>
                    <a:pt x="15656" y="17398"/>
                    <a:pt x="15659" y="17367"/>
                    <a:pt x="15684" y="17358"/>
                  </a:cubicBezTo>
                  <a:close/>
                  <a:moveTo>
                    <a:pt x="15722" y="17472"/>
                  </a:moveTo>
                  <a:lnTo>
                    <a:pt x="15722" y="17481"/>
                  </a:lnTo>
                  <a:lnTo>
                    <a:pt x="15722" y="17500"/>
                  </a:lnTo>
                  <a:cubicBezTo>
                    <a:pt x="15713" y="17491"/>
                    <a:pt x="15713" y="17481"/>
                    <a:pt x="15722" y="17472"/>
                  </a:cubicBezTo>
                  <a:close/>
                  <a:moveTo>
                    <a:pt x="17397" y="17434"/>
                  </a:moveTo>
                  <a:cubicBezTo>
                    <a:pt x="17407" y="17434"/>
                    <a:pt x="17426" y="17462"/>
                    <a:pt x="17426" y="17472"/>
                  </a:cubicBezTo>
                  <a:cubicBezTo>
                    <a:pt x="17426" y="17491"/>
                    <a:pt x="17416" y="17500"/>
                    <a:pt x="17407" y="17500"/>
                  </a:cubicBezTo>
                  <a:cubicBezTo>
                    <a:pt x="17388" y="17500"/>
                    <a:pt x="17359" y="17472"/>
                    <a:pt x="17359" y="17462"/>
                  </a:cubicBezTo>
                  <a:cubicBezTo>
                    <a:pt x="17359" y="17453"/>
                    <a:pt x="17388" y="17434"/>
                    <a:pt x="17397" y="17434"/>
                  </a:cubicBezTo>
                  <a:close/>
                  <a:moveTo>
                    <a:pt x="54180" y="17481"/>
                  </a:moveTo>
                  <a:cubicBezTo>
                    <a:pt x="54189" y="17481"/>
                    <a:pt x="54199" y="17491"/>
                    <a:pt x="54199" y="17491"/>
                  </a:cubicBezTo>
                  <a:cubicBezTo>
                    <a:pt x="54199" y="17500"/>
                    <a:pt x="54189" y="17500"/>
                    <a:pt x="54180" y="17500"/>
                  </a:cubicBezTo>
                  <a:cubicBezTo>
                    <a:pt x="54180" y="17500"/>
                    <a:pt x="54180" y="17500"/>
                    <a:pt x="54170" y="17491"/>
                  </a:cubicBezTo>
                  <a:cubicBezTo>
                    <a:pt x="54180" y="17491"/>
                    <a:pt x="54180" y="17481"/>
                    <a:pt x="54180" y="17481"/>
                  </a:cubicBezTo>
                  <a:close/>
                  <a:moveTo>
                    <a:pt x="54795" y="17481"/>
                  </a:moveTo>
                  <a:lnTo>
                    <a:pt x="54795" y="17500"/>
                  </a:lnTo>
                  <a:cubicBezTo>
                    <a:pt x="54786" y="17500"/>
                    <a:pt x="54786" y="17491"/>
                    <a:pt x="54795" y="17481"/>
                  </a:cubicBezTo>
                  <a:close/>
                  <a:moveTo>
                    <a:pt x="14832" y="17481"/>
                  </a:moveTo>
                  <a:cubicBezTo>
                    <a:pt x="14832" y="17491"/>
                    <a:pt x="14832" y="17500"/>
                    <a:pt x="14842" y="17500"/>
                  </a:cubicBezTo>
                  <a:lnTo>
                    <a:pt x="14832" y="17510"/>
                  </a:lnTo>
                  <a:lnTo>
                    <a:pt x="14823" y="17491"/>
                  </a:lnTo>
                  <a:lnTo>
                    <a:pt x="14832" y="17481"/>
                  </a:lnTo>
                  <a:close/>
                  <a:moveTo>
                    <a:pt x="54218" y="17491"/>
                  </a:moveTo>
                  <a:lnTo>
                    <a:pt x="54227" y="17510"/>
                  </a:lnTo>
                  <a:lnTo>
                    <a:pt x="54208" y="17510"/>
                  </a:lnTo>
                  <a:lnTo>
                    <a:pt x="54218" y="17491"/>
                  </a:lnTo>
                  <a:close/>
                  <a:moveTo>
                    <a:pt x="55439" y="17491"/>
                  </a:moveTo>
                  <a:lnTo>
                    <a:pt x="55420" y="17510"/>
                  </a:lnTo>
                  <a:lnTo>
                    <a:pt x="55429" y="17491"/>
                  </a:lnTo>
                  <a:close/>
                  <a:moveTo>
                    <a:pt x="60673" y="17424"/>
                  </a:moveTo>
                  <a:cubicBezTo>
                    <a:pt x="60673" y="17434"/>
                    <a:pt x="60682" y="17434"/>
                    <a:pt x="60682" y="17434"/>
                  </a:cubicBezTo>
                  <a:cubicBezTo>
                    <a:pt x="60692" y="17439"/>
                    <a:pt x="60699" y="17441"/>
                    <a:pt x="60705" y="17441"/>
                  </a:cubicBezTo>
                  <a:cubicBezTo>
                    <a:pt x="60711" y="17441"/>
                    <a:pt x="60716" y="17439"/>
                    <a:pt x="60720" y="17434"/>
                  </a:cubicBezTo>
                  <a:cubicBezTo>
                    <a:pt x="60730" y="17434"/>
                    <a:pt x="60739" y="17434"/>
                    <a:pt x="60739" y="17443"/>
                  </a:cubicBezTo>
                  <a:cubicBezTo>
                    <a:pt x="60724" y="17482"/>
                    <a:pt x="60708" y="17515"/>
                    <a:pt x="60677" y="17515"/>
                  </a:cubicBezTo>
                  <a:cubicBezTo>
                    <a:pt x="60670" y="17515"/>
                    <a:pt x="60663" y="17513"/>
                    <a:pt x="60654" y="17510"/>
                  </a:cubicBezTo>
                  <a:cubicBezTo>
                    <a:pt x="60654" y="17510"/>
                    <a:pt x="60654" y="17500"/>
                    <a:pt x="60654" y="17500"/>
                  </a:cubicBezTo>
                  <a:cubicBezTo>
                    <a:pt x="60659" y="17495"/>
                    <a:pt x="60661" y="17493"/>
                    <a:pt x="60665" y="17493"/>
                  </a:cubicBezTo>
                  <a:cubicBezTo>
                    <a:pt x="60668" y="17493"/>
                    <a:pt x="60673" y="17495"/>
                    <a:pt x="60682" y="17500"/>
                  </a:cubicBezTo>
                  <a:lnTo>
                    <a:pt x="60692" y="17500"/>
                  </a:lnTo>
                  <a:cubicBezTo>
                    <a:pt x="60692" y="17500"/>
                    <a:pt x="60701" y="17491"/>
                    <a:pt x="60701" y="17481"/>
                  </a:cubicBezTo>
                  <a:cubicBezTo>
                    <a:pt x="60701" y="17481"/>
                    <a:pt x="60692" y="17481"/>
                    <a:pt x="60692" y="17472"/>
                  </a:cubicBezTo>
                  <a:lnTo>
                    <a:pt x="60673" y="17472"/>
                  </a:lnTo>
                  <a:cubicBezTo>
                    <a:pt x="60664" y="17472"/>
                    <a:pt x="60654" y="17462"/>
                    <a:pt x="60654" y="17443"/>
                  </a:cubicBezTo>
                  <a:cubicBezTo>
                    <a:pt x="60654" y="17434"/>
                    <a:pt x="60654" y="17434"/>
                    <a:pt x="60654" y="17424"/>
                  </a:cubicBezTo>
                  <a:close/>
                  <a:moveTo>
                    <a:pt x="14312" y="17178"/>
                  </a:moveTo>
                  <a:cubicBezTo>
                    <a:pt x="14331" y="17197"/>
                    <a:pt x="14349" y="17216"/>
                    <a:pt x="14368" y="17226"/>
                  </a:cubicBezTo>
                  <a:cubicBezTo>
                    <a:pt x="14387" y="17245"/>
                    <a:pt x="14397" y="17264"/>
                    <a:pt x="14406" y="17282"/>
                  </a:cubicBezTo>
                  <a:cubicBezTo>
                    <a:pt x="14416" y="17301"/>
                    <a:pt x="14416" y="17330"/>
                    <a:pt x="14416" y="17349"/>
                  </a:cubicBezTo>
                  <a:cubicBezTo>
                    <a:pt x="14416" y="17349"/>
                    <a:pt x="14416" y="17358"/>
                    <a:pt x="14406" y="17358"/>
                  </a:cubicBezTo>
                  <a:cubicBezTo>
                    <a:pt x="14406" y="17358"/>
                    <a:pt x="14406" y="17368"/>
                    <a:pt x="14406" y="17368"/>
                  </a:cubicBezTo>
                  <a:cubicBezTo>
                    <a:pt x="14397" y="17368"/>
                    <a:pt x="14397" y="17358"/>
                    <a:pt x="14397" y="17358"/>
                  </a:cubicBezTo>
                  <a:cubicBezTo>
                    <a:pt x="14397" y="17349"/>
                    <a:pt x="14397" y="17339"/>
                    <a:pt x="14397" y="17330"/>
                  </a:cubicBezTo>
                  <a:cubicBezTo>
                    <a:pt x="14387" y="17320"/>
                    <a:pt x="14387" y="17311"/>
                    <a:pt x="14378" y="17311"/>
                  </a:cubicBezTo>
                  <a:cubicBezTo>
                    <a:pt x="14368" y="17311"/>
                    <a:pt x="14368" y="17311"/>
                    <a:pt x="14359" y="17320"/>
                  </a:cubicBezTo>
                  <a:cubicBezTo>
                    <a:pt x="14359" y="17330"/>
                    <a:pt x="14359" y="17339"/>
                    <a:pt x="14349" y="17339"/>
                  </a:cubicBezTo>
                  <a:cubicBezTo>
                    <a:pt x="14340" y="17349"/>
                    <a:pt x="14340" y="17349"/>
                    <a:pt x="14349" y="17358"/>
                  </a:cubicBezTo>
                  <a:cubicBezTo>
                    <a:pt x="14349" y="17358"/>
                    <a:pt x="14359" y="17368"/>
                    <a:pt x="14359" y="17368"/>
                  </a:cubicBezTo>
                  <a:cubicBezTo>
                    <a:pt x="14359" y="17368"/>
                    <a:pt x="14359" y="17377"/>
                    <a:pt x="14359" y="17377"/>
                  </a:cubicBezTo>
                  <a:cubicBezTo>
                    <a:pt x="14349" y="17387"/>
                    <a:pt x="14349" y="17396"/>
                    <a:pt x="14359" y="17415"/>
                  </a:cubicBezTo>
                  <a:cubicBezTo>
                    <a:pt x="14368" y="17415"/>
                    <a:pt x="14378" y="17424"/>
                    <a:pt x="14387" y="17424"/>
                  </a:cubicBezTo>
                  <a:cubicBezTo>
                    <a:pt x="14387" y="17434"/>
                    <a:pt x="14387" y="17434"/>
                    <a:pt x="14387" y="17434"/>
                  </a:cubicBezTo>
                  <a:lnTo>
                    <a:pt x="14368" y="17443"/>
                  </a:lnTo>
                  <a:cubicBezTo>
                    <a:pt x="14368" y="17443"/>
                    <a:pt x="14378" y="17453"/>
                    <a:pt x="14378" y="17453"/>
                  </a:cubicBezTo>
                  <a:cubicBezTo>
                    <a:pt x="14378" y="17472"/>
                    <a:pt x="14397" y="17481"/>
                    <a:pt x="14387" y="17500"/>
                  </a:cubicBezTo>
                  <a:cubicBezTo>
                    <a:pt x="14387" y="17510"/>
                    <a:pt x="14368" y="17519"/>
                    <a:pt x="14359" y="17519"/>
                  </a:cubicBezTo>
                  <a:cubicBezTo>
                    <a:pt x="14349" y="17510"/>
                    <a:pt x="14349" y="17500"/>
                    <a:pt x="14349" y="17500"/>
                  </a:cubicBezTo>
                  <a:cubicBezTo>
                    <a:pt x="14368" y="17481"/>
                    <a:pt x="14349" y="17462"/>
                    <a:pt x="14331" y="17462"/>
                  </a:cubicBezTo>
                  <a:cubicBezTo>
                    <a:pt x="14321" y="17462"/>
                    <a:pt x="14321" y="17453"/>
                    <a:pt x="14321" y="17453"/>
                  </a:cubicBezTo>
                  <a:cubicBezTo>
                    <a:pt x="14321" y="17434"/>
                    <a:pt x="14321" y="17424"/>
                    <a:pt x="14321" y="17415"/>
                  </a:cubicBezTo>
                  <a:cubicBezTo>
                    <a:pt x="14321" y="17405"/>
                    <a:pt x="14321" y="17396"/>
                    <a:pt x="14321" y="17387"/>
                  </a:cubicBezTo>
                  <a:cubicBezTo>
                    <a:pt x="14321" y="17377"/>
                    <a:pt x="14331" y="17368"/>
                    <a:pt x="14331" y="17358"/>
                  </a:cubicBezTo>
                  <a:lnTo>
                    <a:pt x="14302" y="17358"/>
                  </a:lnTo>
                  <a:cubicBezTo>
                    <a:pt x="14293" y="17368"/>
                    <a:pt x="14293" y="17368"/>
                    <a:pt x="14283" y="17377"/>
                  </a:cubicBezTo>
                  <a:cubicBezTo>
                    <a:pt x="14283" y="17387"/>
                    <a:pt x="14283" y="17396"/>
                    <a:pt x="14274" y="17405"/>
                  </a:cubicBezTo>
                  <a:cubicBezTo>
                    <a:pt x="14264" y="17396"/>
                    <a:pt x="14264" y="17377"/>
                    <a:pt x="14255" y="17368"/>
                  </a:cubicBezTo>
                  <a:cubicBezTo>
                    <a:pt x="14255" y="17358"/>
                    <a:pt x="14255" y="17358"/>
                    <a:pt x="14255" y="17349"/>
                  </a:cubicBezTo>
                  <a:cubicBezTo>
                    <a:pt x="14245" y="17349"/>
                    <a:pt x="14245" y="17349"/>
                    <a:pt x="14245" y="17358"/>
                  </a:cubicBezTo>
                  <a:cubicBezTo>
                    <a:pt x="14226" y="17330"/>
                    <a:pt x="14217" y="17311"/>
                    <a:pt x="14208" y="17292"/>
                  </a:cubicBezTo>
                  <a:cubicBezTo>
                    <a:pt x="14198" y="17292"/>
                    <a:pt x="14198" y="17282"/>
                    <a:pt x="14189" y="17282"/>
                  </a:cubicBezTo>
                  <a:cubicBezTo>
                    <a:pt x="14198" y="17282"/>
                    <a:pt x="14198" y="17282"/>
                    <a:pt x="14198" y="17273"/>
                  </a:cubicBezTo>
                  <a:lnTo>
                    <a:pt x="14226" y="17235"/>
                  </a:lnTo>
                  <a:cubicBezTo>
                    <a:pt x="14226" y="17245"/>
                    <a:pt x="14226" y="17245"/>
                    <a:pt x="14236" y="17245"/>
                  </a:cubicBezTo>
                  <a:cubicBezTo>
                    <a:pt x="14236" y="17254"/>
                    <a:pt x="14245" y="17254"/>
                    <a:pt x="14245" y="17254"/>
                  </a:cubicBezTo>
                  <a:cubicBezTo>
                    <a:pt x="14255" y="17264"/>
                    <a:pt x="14264" y="17264"/>
                    <a:pt x="14274" y="17273"/>
                  </a:cubicBezTo>
                  <a:cubicBezTo>
                    <a:pt x="14283" y="17235"/>
                    <a:pt x="14293" y="17207"/>
                    <a:pt x="14312" y="17178"/>
                  </a:cubicBezTo>
                  <a:close/>
                  <a:moveTo>
                    <a:pt x="15694" y="17500"/>
                  </a:moveTo>
                  <a:cubicBezTo>
                    <a:pt x="15694" y="17500"/>
                    <a:pt x="15694" y="17500"/>
                    <a:pt x="15703" y="17510"/>
                  </a:cubicBezTo>
                  <a:lnTo>
                    <a:pt x="15684" y="17519"/>
                  </a:lnTo>
                  <a:cubicBezTo>
                    <a:pt x="15684" y="17519"/>
                    <a:pt x="15675" y="17510"/>
                    <a:pt x="15684" y="17510"/>
                  </a:cubicBezTo>
                  <a:cubicBezTo>
                    <a:pt x="15684" y="17500"/>
                    <a:pt x="15684" y="17500"/>
                    <a:pt x="15694" y="17500"/>
                  </a:cubicBezTo>
                  <a:close/>
                  <a:moveTo>
                    <a:pt x="54890" y="17500"/>
                  </a:moveTo>
                  <a:cubicBezTo>
                    <a:pt x="54899" y="17510"/>
                    <a:pt x="54899" y="17510"/>
                    <a:pt x="54890" y="17519"/>
                  </a:cubicBezTo>
                  <a:cubicBezTo>
                    <a:pt x="54890" y="17519"/>
                    <a:pt x="54880" y="17510"/>
                    <a:pt x="54890" y="17500"/>
                  </a:cubicBezTo>
                  <a:close/>
                  <a:moveTo>
                    <a:pt x="60551" y="17468"/>
                  </a:moveTo>
                  <a:cubicBezTo>
                    <a:pt x="60559" y="17468"/>
                    <a:pt x="60569" y="17475"/>
                    <a:pt x="60569" y="17481"/>
                  </a:cubicBezTo>
                  <a:cubicBezTo>
                    <a:pt x="60569" y="17500"/>
                    <a:pt x="60578" y="17500"/>
                    <a:pt x="60597" y="17500"/>
                  </a:cubicBezTo>
                  <a:cubicBezTo>
                    <a:pt x="60597" y="17500"/>
                    <a:pt x="60607" y="17491"/>
                    <a:pt x="60616" y="17491"/>
                  </a:cubicBezTo>
                  <a:cubicBezTo>
                    <a:pt x="60626" y="17491"/>
                    <a:pt x="60635" y="17491"/>
                    <a:pt x="60635" y="17500"/>
                  </a:cubicBezTo>
                  <a:cubicBezTo>
                    <a:pt x="60635" y="17510"/>
                    <a:pt x="60626" y="17510"/>
                    <a:pt x="60626" y="17519"/>
                  </a:cubicBezTo>
                  <a:cubicBezTo>
                    <a:pt x="60578" y="17519"/>
                    <a:pt x="60540" y="17510"/>
                    <a:pt x="60512" y="17481"/>
                  </a:cubicBezTo>
                  <a:cubicBezTo>
                    <a:pt x="60522" y="17481"/>
                    <a:pt x="60531" y="17472"/>
                    <a:pt x="60540" y="17472"/>
                  </a:cubicBezTo>
                  <a:cubicBezTo>
                    <a:pt x="60543" y="17469"/>
                    <a:pt x="60547" y="17468"/>
                    <a:pt x="60551" y="17468"/>
                  </a:cubicBezTo>
                  <a:close/>
                  <a:moveTo>
                    <a:pt x="15457" y="17226"/>
                  </a:moveTo>
                  <a:cubicBezTo>
                    <a:pt x="15466" y="17226"/>
                    <a:pt x="15466" y="17226"/>
                    <a:pt x="15466" y="17235"/>
                  </a:cubicBezTo>
                  <a:cubicBezTo>
                    <a:pt x="15471" y="17240"/>
                    <a:pt x="15476" y="17242"/>
                    <a:pt x="15481" y="17242"/>
                  </a:cubicBezTo>
                  <a:cubicBezTo>
                    <a:pt x="15485" y="17242"/>
                    <a:pt x="15490" y="17240"/>
                    <a:pt x="15495" y="17235"/>
                  </a:cubicBezTo>
                  <a:cubicBezTo>
                    <a:pt x="15500" y="17230"/>
                    <a:pt x="15502" y="17228"/>
                    <a:pt x="15505" y="17228"/>
                  </a:cubicBezTo>
                  <a:cubicBezTo>
                    <a:pt x="15509" y="17228"/>
                    <a:pt x="15514" y="17230"/>
                    <a:pt x="15523" y="17235"/>
                  </a:cubicBezTo>
                  <a:cubicBezTo>
                    <a:pt x="15533" y="17254"/>
                    <a:pt x="15542" y="17273"/>
                    <a:pt x="15542" y="17292"/>
                  </a:cubicBezTo>
                  <a:cubicBezTo>
                    <a:pt x="15542" y="17301"/>
                    <a:pt x="15552" y="17311"/>
                    <a:pt x="15561" y="17311"/>
                  </a:cubicBezTo>
                  <a:cubicBezTo>
                    <a:pt x="15580" y="17320"/>
                    <a:pt x="15580" y="17330"/>
                    <a:pt x="15571" y="17349"/>
                  </a:cubicBezTo>
                  <a:cubicBezTo>
                    <a:pt x="15571" y="17330"/>
                    <a:pt x="15552" y="17311"/>
                    <a:pt x="15533" y="17311"/>
                  </a:cubicBezTo>
                  <a:cubicBezTo>
                    <a:pt x="15530" y="17308"/>
                    <a:pt x="15526" y="17307"/>
                    <a:pt x="15523" y="17307"/>
                  </a:cubicBezTo>
                  <a:cubicBezTo>
                    <a:pt x="15514" y="17307"/>
                    <a:pt x="15504" y="17314"/>
                    <a:pt x="15504" y="17320"/>
                  </a:cubicBezTo>
                  <a:cubicBezTo>
                    <a:pt x="15504" y="17339"/>
                    <a:pt x="15485" y="17349"/>
                    <a:pt x="15476" y="17349"/>
                  </a:cubicBezTo>
                  <a:cubicBezTo>
                    <a:pt x="15466" y="17358"/>
                    <a:pt x="15466" y="17358"/>
                    <a:pt x="15466" y="17368"/>
                  </a:cubicBezTo>
                  <a:cubicBezTo>
                    <a:pt x="15466" y="17377"/>
                    <a:pt x="15457" y="17377"/>
                    <a:pt x="15447" y="17377"/>
                  </a:cubicBezTo>
                  <a:lnTo>
                    <a:pt x="15438" y="17377"/>
                  </a:lnTo>
                  <a:cubicBezTo>
                    <a:pt x="15419" y="17377"/>
                    <a:pt x="15419" y="17387"/>
                    <a:pt x="15419" y="17396"/>
                  </a:cubicBezTo>
                  <a:cubicBezTo>
                    <a:pt x="15419" y="17405"/>
                    <a:pt x="15410" y="17415"/>
                    <a:pt x="15400" y="17415"/>
                  </a:cubicBezTo>
                  <a:cubicBezTo>
                    <a:pt x="15391" y="17415"/>
                    <a:pt x="15381" y="17424"/>
                    <a:pt x="15372" y="17424"/>
                  </a:cubicBezTo>
                  <a:cubicBezTo>
                    <a:pt x="15353" y="17434"/>
                    <a:pt x="15343" y="17443"/>
                    <a:pt x="15334" y="17453"/>
                  </a:cubicBezTo>
                  <a:cubicBezTo>
                    <a:pt x="15324" y="17453"/>
                    <a:pt x="15324" y="17453"/>
                    <a:pt x="15315" y="17462"/>
                  </a:cubicBezTo>
                  <a:cubicBezTo>
                    <a:pt x="15306" y="17472"/>
                    <a:pt x="15296" y="17481"/>
                    <a:pt x="15287" y="17491"/>
                  </a:cubicBezTo>
                  <a:cubicBezTo>
                    <a:pt x="15277" y="17500"/>
                    <a:pt x="15277" y="17510"/>
                    <a:pt x="15277" y="17510"/>
                  </a:cubicBezTo>
                  <a:lnTo>
                    <a:pt x="15249" y="17510"/>
                  </a:lnTo>
                  <a:cubicBezTo>
                    <a:pt x="15249" y="17516"/>
                    <a:pt x="15249" y="17523"/>
                    <a:pt x="15245" y="17523"/>
                  </a:cubicBezTo>
                  <a:cubicBezTo>
                    <a:pt x="15244" y="17523"/>
                    <a:pt x="15242" y="17522"/>
                    <a:pt x="15239" y="17519"/>
                  </a:cubicBezTo>
                  <a:cubicBezTo>
                    <a:pt x="15220" y="17519"/>
                    <a:pt x="15211" y="17510"/>
                    <a:pt x="15211" y="17500"/>
                  </a:cubicBezTo>
                  <a:cubicBezTo>
                    <a:pt x="15220" y="17434"/>
                    <a:pt x="15239" y="17377"/>
                    <a:pt x="15249" y="17320"/>
                  </a:cubicBezTo>
                  <a:cubicBezTo>
                    <a:pt x="15249" y="17311"/>
                    <a:pt x="15258" y="17301"/>
                    <a:pt x="15258" y="17301"/>
                  </a:cubicBezTo>
                  <a:cubicBezTo>
                    <a:pt x="15268" y="17292"/>
                    <a:pt x="15268" y="17282"/>
                    <a:pt x="15258" y="17273"/>
                  </a:cubicBezTo>
                  <a:cubicBezTo>
                    <a:pt x="15249" y="17264"/>
                    <a:pt x="15258" y="17254"/>
                    <a:pt x="15258" y="17245"/>
                  </a:cubicBezTo>
                  <a:cubicBezTo>
                    <a:pt x="15261" y="17241"/>
                    <a:pt x="15263" y="17240"/>
                    <a:pt x="15265" y="17240"/>
                  </a:cubicBezTo>
                  <a:cubicBezTo>
                    <a:pt x="15269" y="17240"/>
                    <a:pt x="15271" y="17245"/>
                    <a:pt x="15277" y="17245"/>
                  </a:cubicBezTo>
                  <a:cubicBezTo>
                    <a:pt x="15287" y="17254"/>
                    <a:pt x="15296" y="17264"/>
                    <a:pt x="15296" y="17273"/>
                  </a:cubicBezTo>
                  <a:cubicBezTo>
                    <a:pt x="15306" y="17273"/>
                    <a:pt x="15306" y="17264"/>
                    <a:pt x="15306" y="17264"/>
                  </a:cubicBezTo>
                  <a:cubicBezTo>
                    <a:pt x="15310" y="17259"/>
                    <a:pt x="15315" y="17256"/>
                    <a:pt x="15319" y="17256"/>
                  </a:cubicBezTo>
                  <a:cubicBezTo>
                    <a:pt x="15322" y="17256"/>
                    <a:pt x="15324" y="17259"/>
                    <a:pt x="15324" y="17264"/>
                  </a:cubicBezTo>
                  <a:cubicBezTo>
                    <a:pt x="15334" y="17292"/>
                    <a:pt x="15343" y="17311"/>
                    <a:pt x="15353" y="17330"/>
                  </a:cubicBezTo>
                  <a:cubicBezTo>
                    <a:pt x="15362" y="17311"/>
                    <a:pt x="15362" y="17301"/>
                    <a:pt x="15353" y="17282"/>
                  </a:cubicBezTo>
                  <a:lnTo>
                    <a:pt x="15362" y="17273"/>
                  </a:lnTo>
                  <a:cubicBezTo>
                    <a:pt x="15362" y="17273"/>
                    <a:pt x="15362" y="17282"/>
                    <a:pt x="15372" y="17282"/>
                  </a:cubicBezTo>
                  <a:cubicBezTo>
                    <a:pt x="15372" y="17301"/>
                    <a:pt x="15381" y="17301"/>
                    <a:pt x="15391" y="17311"/>
                  </a:cubicBezTo>
                  <a:cubicBezTo>
                    <a:pt x="15410" y="17311"/>
                    <a:pt x="15429" y="17301"/>
                    <a:pt x="15438" y="17292"/>
                  </a:cubicBezTo>
                  <a:cubicBezTo>
                    <a:pt x="15447" y="17273"/>
                    <a:pt x="15447" y="17264"/>
                    <a:pt x="15447" y="17245"/>
                  </a:cubicBezTo>
                  <a:cubicBezTo>
                    <a:pt x="15447" y="17235"/>
                    <a:pt x="15447" y="17226"/>
                    <a:pt x="15457" y="17226"/>
                  </a:cubicBezTo>
                  <a:close/>
                  <a:moveTo>
                    <a:pt x="54511" y="17339"/>
                  </a:moveTo>
                  <a:cubicBezTo>
                    <a:pt x="54549" y="17349"/>
                    <a:pt x="54577" y="17349"/>
                    <a:pt x="54606" y="17368"/>
                  </a:cubicBezTo>
                  <a:lnTo>
                    <a:pt x="54615" y="17368"/>
                  </a:lnTo>
                  <a:cubicBezTo>
                    <a:pt x="54644" y="17368"/>
                    <a:pt x="54663" y="17368"/>
                    <a:pt x="54681" y="17377"/>
                  </a:cubicBezTo>
                  <a:cubicBezTo>
                    <a:pt x="54691" y="17377"/>
                    <a:pt x="54691" y="17387"/>
                    <a:pt x="54700" y="17387"/>
                  </a:cubicBezTo>
                  <a:cubicBezTo>
                    <a:pt x="54700" y="17387"/>
                    <a:pt x="54700" y="17396"/>
                    <a:pt x="54700" y="17396"/>
                  </a:cubicBezTo>
                  <a:lnTo>
                    <a:pt x="54691" y="17396"/>
                  </a:lnTo>
                  <a:cubicBezTo>
                    <a:pt x="54672" y="17396"/>
                    <a:pt x="54672" y="17396"/>
                    <a:pt x="54663" y="17405"/>
                  </a:cubicBezTo>
                  <a:cubicBezTo>
                    <a:pt x="54663" y="17417"/>
                    <a:pt x="54656" y="17421"/>
                    <a:pt x="54649" y="17421"/>
                  </a:cubicBezTo>
                  <a:cubicBezTo>
                    <a:pt x="54644" y="17421"/>
                    <a:pt x="54638" y="17419"/>
                    <a:pt x="54634" y="17415"/>
                  </a:cubicBezTo>
                  <a:cubicBezTo>
                    <a:pt x="54625" y="17415"/>
                    <a:pt x="54625" y="17405"/>
                    <a:pt x="54615" y="17396"/>
                  </a:cubicBezTo>
                  <a:cubicBezTo>
                    <a:pt x="54615" y="17396"/>
                    <a:pt x="54615" y="17405"/>
                    <a:pt x="54615" y="17405"/>
                  </a:cubicBezTo>
                  <a:cubicBezTo>
                    <a:pt x="54606" y="17415"/>
                    <a:pt x="54606" y="17424"/>
                    <a:pt x="54596" y="17424"/>
                  </a:cubicBezTo>
                  <a:cubicBezTo>
                    <a:pt x="54587" y="17424"/>
                    <a:pt x="54587" y="17434"/>
                    <a:pt x="54587" y="17434"/>
                  </a:cubicBezTo>
                  <a:cubicBezTo>
                    <a:pt x="54596" y="17443"/>
                    <a:pt x="54596" y="17453"/>
                    <a:pt x="54596" y="17462"/>
                  </a:cubicBezTo>
                  <a:cubicBezTo>
                    <a:pt x="54587" y="17481"/>
                    <a:pt x="54587" y="17481"/>
                    <a:pt x="54606" y="17481"/>
                  </a:cubicBezTo>
                  <a:cubicBezTo>
                    <a:pt x="54606" y="17481"/>
                    <a:pt x="54615" y="17481"/>
                    <a:pt x="54615" y="17491"/>
                  </a:cubicBezTo>
                  <a:cubicBezTo>
                    <a:pt x="54615" y="17500"/>
                    <a:pt x="54615" y="17510"/>
                    <a:pt x="54615" y="17519"/>
                  </a:cubicBezTo>
                  <a:cubicBezTo>
                    <a:pt x="54615" y="17522"/>
                    <a:pt x="54614" y="17523"/>
                    <a:pt x="54613" y="17523"/>
                  </a:cubicBezTo>
                  <a:cubicBezTo>
                    <a:pt x="54610" y="17523"/>
                    <a:pt x="54606" y="17519"/>
                    <a:pt x="54606" y="17519"/>
                  </a:cubicBezTo>
                  <a:cubicBezTo>
                    <a:pt x="54596" y="17510"/>
                    <a:pt x="54587" y="17500"/>
                    <a:pt x="54568" y="17481"/>
                  </a:cubicBezTo>
                  <a:cubicBezTo>
                    <a:pt x="54568" y="17481"/>
                    <a:pt x="54568" y="17472"/>
                    <a:pt x="54568" y="17472"/>
                  </a:cubicBezTo>
                  <a:cubicBezTo>
                    <a:pt x="54568" y="17453"/>
                    <a:pt x="54558" y="17443"/>
                    <a:pt x="54539" y="17443"/>
                  </a:cubicBezTo>
                  <a:cubicBezTo>
                    <a:pt x="54521" y="17434"/>
                    <a:pt x="54521" y="17415"/>
                    <a:pt x="54511" y="17405"/>
                  </a:cubicBezTo>
                  <a:cubicBezTo>
                    <a:pt x="54511" y="17405"/>
                    <a:pt x="54511" y="17396"/>
                    <a:pt x="54511" y="17396"/>
                  </a:cubicBezTo>
                  <a:cubicBezTo>
                    <a:pt x="54511" y="17396"/>
                    <a:pt x="54521" y="17396"/>
                    <a:pt x="54521" y="17387"/>
                  </a:cubicBezTo>
                  <a:cubicBezTo>
                    <a:pt x="54502" y="17387"/>
                    <a:pt x="54492" y="17396"/>
                    <a:pt x="54502" y="17415"/>
                  </a:cubicBezTo>
                  <a:cubicBezTo>
                    <a:pt x="54502" y="17415"/>
                    <a:pt x="54511" y="17424"/>
                    <a:pt x="54511" y="17424"/>
                  </a:cubicBezTo>
                  <a:cubicBezTo>
                    <a:pt x="54511" y="17424"/>
                    <a:pt x="54511" y="17424"/>
                    <a:pt x="54511" y="17434"/>
                  </a:cubicBezTo>
                  <a:cubicBezTo>
                    <a:pt x="54502" y="17424"/>
                    <a:pt x="54502" y="17424"/>
                    <a:pt x="54502" y="17424"/>
                  </a:cubicBezTo>
                  <a:cubicBezTo>
                    <a:pt x="54502" y="17424"/>
                    <a:pt x="54502" y="17415"/>
                    <a:pt x="54492" y="17415"/>
                  </a:cubicBezTo>
                  <a:cubicBezTo>
                    <a:pt x="54492" y="17415"/>
                    <a:pt x="54483" y="17415"/>
                    <a:pt x="54483" y="17424"/>
                  </a:cubicBezTo>
                  <a:cubicBezTo>
                    <a:pt x="54475" y="17428"/>
                    <a:pt x="54469" y="17431"/>
                    <a:pt x="54464" y="17431"/>
                  </a:cubicBezTo>
                  <a:cubicBezTo>
                    <a:pt x="54458" y="17431"/>
                    <a:pt x="54454" y="17426"/>
                    <a:pt x="54454" y="17415"/>
                  </a:cubicBezTo>
                  <a:cubicBezTo>
                    <a:pt x="54454" y="17405"/>
                    <a:pt x="54454" y="17387"/>
                    <a:pt x="54454" y="17377"/>
                  </a:cubicBezTo>
                  <a:lnTo>
                    <a:pt x="54483" y="17396"/>
                  </a:lnTo>
                  <a:cubicBezTo>
                    <a:pt x="54492" y="17387"/>
                    <a:pt x="54483" y="17387"/>
                    <a:pt x="54483" y="17387"/>
                  </a:cubicBezTo>
                  <a:cubicBezTo>
                    <a:pt x="54464" y="17377"/>
                    <a:pt x="54454" y="17358"/>
                    <a:pt x="54454" y="17339"/>
                  </a:cubicBezTo>
                  <a:lnTo>
                    <a:pt x="54464" y="17339"/>
                  </a:lnTo>
                  <a:cubicBezTo>
                    <a:pt x="54473" y="17339"/>
                    <a:pt x="54483" y="17339"/>
                    <a:pt x="54492" y="17349"/>
                  </a:cubicBezTo>
                  <a:cubicBezTo>
                    <a:pt x="54492" y="17339"/>
                    <a:pt x="54502" y="17339"/>
                    <a:pt x="54511" y="17339"/>
                  </a:cubicBezTo>
                  <a:close/>
                  <a:moveTo>
                    <a:pt x="53848" y="17396"/>
                  </a:moveTo>
                  <a:cubicBezTo>
                    <a:pt x="53830" y="17405"/>
                    <a:pt x="53830" y="17415"/>
                    <a:pt x="53848" y="17424"/>
                  </a:cubicBezTo>
                  <a:cubicBezTo>
                    <a:pt x="53858" y="17434"/>
                    <a:pt x="53858" y="17434"/>
                    <a:pt x="53848" y="17443"/>
                  </a:cubicBezTo>
                  <a:cubicBezTo>
                    <a:pt x="53848" y="17453"/>
                    <a:pt x="53848" y="17462"/>
                    <a:pt x="53848" y="17462"/>
                  </a:cubicBezTo>
                  <a:cubicBezTo>
                    <a:pt x="53867" y="17462"/>
                    <a:pt x="53867" y="17453"/>
                    <a:pt x="53877" y="17443"/>
                  </a:cubicBezTo>
                  <a:cubicBezTo>
                    <a:pt x="53877" y="17453"/>
                    <a:pt x="53877" y="17462"/>
                    <a:pt x="53877" y="17472"/>
                  </a:cubicBezTo>
                  <a:cubicBezTo>
                    <a:pt x="53877" y="17472"/>
                    <a:pt x="53867" y="17472"/>
                    <a:pt x="53867" y="17481"/>
                  </a:cubicBezTo>
                  <a:cubicBezTo>
                    <a:pt x="53867" y="17481"/>
                    <a:pt x="53877" y="17491"/>
                    <a:pt x="53877" y="17491"/>
                  </a:cubicBezTo>
                  <a:cubicBezTo>
                    <a:pt x="53886" y="17491"/>
                    <a:pt x="53896" y="17481"/>
                    <a:pt x="53905" y="17481"/>
                  </a:cubicBezTo>
                  <a:cubicBezTo>
                    <a:pt x="53905" y="17472"/>
                    <a:pt x="53915" y="17472"/>
                    <a:pt x="53924" y="17472"/>
                  </a:cubicBezTo>
                  <a:lnTo>
                    <a:pt x="53934" y="17472"/>
                  </a:lnTo>
                  <a:cubicBezTo>
                    <a:pt x="53924" y="17472"/>
                    <a:pt x="53924" y="17472"/>
                    <a:pt x="53924" y="17481"/>
                  </a:cubicBezTo>
                  <a:cubicBezTo>
                    <a:pt x="53915" y="17491"/>
                    <a:pt x="53905" y="17500"/>
                    <a:pt x="53896" y="17500"/>
                  </a:cubicBezTo>
                  <a:lnTo>
                    <a:pt x="53877" y="17500"/>
                  </a:lnTo>
                  <a:cubicBezTo>
                    <a:pt x="53877" y="17510"/>
                    <a:pt x="53877" y="17510"/>
                    <a:pt x="53877" y="17510"/>
                  </a:cubicBezTo>
                  <a:cubicBezTo>
                    <a:pt x="53870" y="17516"/>
                    <a:pt x="53863" y="17523"/>
                    <a:pt x="53857" y="17523"/>
                  </a:cubicBezTo>
                  <a:cubicBezTo>
                    <a:pt x="53854" y="17523"/>
                    <a:pt x="53851" y="17522"/>
                    <a:pt x="53848" y="17519"/>
                  </a:cubicBezTo>
                  <a:cubicBezTo>
                    <a:pt x="53848" y="17529"/>
                    <a:pt x="53839" y="17529"/>
                    <a:pt x="53839" y="17529"/>
                  </a:cubicBezTo>
                  <a:cubicBezTo>
                    <a:pt x="53839" y="17529"/>
                    <a:pt x="53839" y="17529"/>
                    <a:pt x="53830" y="17519"/>
                  </a:cubicBezTo>
                  <a:lnTo>
                    <a:pt x="53820" y="17529"/>
                  </a:lnTo>
                  <a:cubicBezTo>
                    <a:pt x="53820" y="17510"/>
                    <a:pt x="53830" y="17481"/>
                    <a:pt x="53839" y="17472"/>
                  </a:cubicBezTo>
                  <a:lnTo>
                    <a:pt x="53782" y="17472"/>
                  </a:lnTo>
                  <a:cubicBezTo>
                    <a:pt x="53782" y="17472"/>
                    <a:pt x="53773" y="17462"/>
                    <a:pt x="53773" y="17462"/>
                  </a:cubicBezTo>
                  <a:cubicBezTo>
                    <a:pt x="53773" y="17462"/>
                    <a:pt x="53773" y="17453"/>
                    <a:pt x="53782" y="17453"/>
                  </a:cubicBezTo>
                  <a:cubicBezTo>
                    <a:pt x="53782" y="17443"/>
                    <a:pt x="53792" y="17443"/>
                    <a:pt x="53801" y="17434"/>
                  </a:cubicBezTo>
                  <a:cubicBezTo>
                    <a:pt x="53801" y="17434"/>
                    <a:pt x="53811" y="17434"/>
                    <a:pt x="53811" y="17424"/>
                  </a:cubicBezTo>
                  <a:cubicBezTo>
                    <a:pt x="53811" y="17405"/>
                    <a:pt x="53830" y="17396"/>
                    <a:pt x="53848" y="17396"/>
                  </a:cubicBezTo>
                  <a:close/>
                  <a:moveTo>
                    <a:pt x="54710" y="17405"/>
                  </a:moveTo>
                  <a:lnTo>
                    <a:pt x="54710" y="17405"/>
                  </a:lnTo>
                  <a:cubicBezTo>
                    <a:pt x="54719" y="17415"/>
                    <a:pt x="54719" y="17415"/>
                    <a:pt x="54729" y="17424"/>
                  </a:cubicBezTo>
                  <a:cubicBezTo>
                    <a:pt x="54738" y="17443"/>
                    <a:pt x="54748" y="17462"/>
                    <a:pt x="54757" y="17472"/>
                  </a:cubicBezTo>
                  <a:cubicBezTo>
                    <a:pt x="54757" y="17481"/>
                    <a:pt x="54767" y="17481"/>
                    <a:pt x="54767" y="17481"/>
                  </a:cubicBezTo>
                  <a:cubicBezTo>
                    <a:pt x="54767" y="17491"/>
                    <a:pt x="54767" y="17500"/>
                    <a:pt x="54767" y="17510"/>
                  </a:cubicBezTo>
                  <a:lnTo>
                    <a:pt x="54767" y="17519"/>
                  </a:lnTo>
                  <a:lnTo>
                    <a:pt x="54786" y="17510"/>
                  </a:lnTo>
                  <a:lnTo>
                    <a:pt x="54776" y="17529"/>
                  </a:lnTo>
                  <a:lnTo>
                    <a:pt x="54757" y="17519"/>
                  </a:lnTo>
                  <a:lnTo>
                    <a:pt x="54729" y="17519"/>
                  </a:lnTo>
                  <a:cubicBezTo>
                    <a:pt x="54719" y="17510"/>
                    <a:pt x="54719" y="17510"/>
                    <a:pt x="54719" y="17500"/>
                  </a:cubicBezTo>
                  <a:cubicBezTo>
                    <a:pt x="54719" y="17500"/>
                    <a:pt x="54710" y="17491"/>
                    <a:pt x="54710" y="17491"/>
                  </a:cubicBezTo>
                  <a:cubicBezTo>
                    <a:pt x="54700" y="17481"/>
                    <a:pt x="54710" y="17462"/>
                    <a:pt x="54719" y="17462"/>
                  </a:cubicBezTo>
                  <a:cubicBezTo>
                    <a:pt x="54719" y="17453"/>
                    <a:pt x="54729" y="17453"/>
                    <a:pt x="54729" y="17453"/>
                  </a:cubicBezTo>
                  <a:cubicBezTo>
                    <a:pt x="54729" y="17443"/>
                    <a:pt x="54729" y="17434"/>
                    <a:pt x="54719" y="17434"/>
                  </a:cubicBezTo>
                  <a:cubicBezTo>
                    <a:pt x="54700" y="17434"/>
                    <a:pt x="54700" y="17424"/>
                    <a:pt x="54710" y="17405"/>
                  </a:cubicBezTo>
                  <a:close/>
                  <a:moveTo>
                    <a:pt x="54861" y="17510"/>
                  </a:moveTo>
                  <a:cubicBezTo>
                    <a:pt x="54861" y="17519"/>
                    <a:pt x="54852" y="17529"/>
                    <a:pt x="54852" y="17529"/>
                  </a:cubicBezTo>
                  <a:cubicBezTo>
                    <a:pt x="54842" y="17529"/>
                    <a:pt x="54842" y="17519"/>
                    <a:pt x="54842" y="17519"/>
                  </a:cubicBezTo>
                  <a:cubicBezTo>
                    <a:pt x="54842" y="17510"/>
                    <a:pt x="54852" y="17510"/>
                    <a:pt x="54852" y="17510"/>
                  </a:cubicBezTo>
                  <a:close/>
                  <a:moveTo>
                    <a:pt x="55581" y="17491"/>
                  </a:moveTo>
                  <a:cubicBezTo>
                    <a:pt x="55581" y="17500"/>
                    <a:pt x="55581" y="17519"/>
                    <a:pt x="55581" y="17529"/>
                  </a:cubicBezTo>
                  <a:cubicBezTo>
                    <a:pt x="55571" y="17519"/>
                    <a:pt x="55571" y="17519"/>
                    <a:pt x="55571" y="17500"/>
                  </a:cubicBezTo>
                  <a:cubicBezTo>
                    <a:pt x="55571" y="17491"/>
                    <a:pt x="55571" y="17491"/>
                    <a:pt x="55571" y="17491"/>
                  </a:cubicBezTo>
                  <a:close/>
                  <a:moveTo>
                    <a:pt x="16082" y="17519"/>
                  </a:moveTo>
                  <a:cubicBezTo>
                    <a:pt x="16082" y="17519"/>
                    <a:pt x="16082" y="17529"/>
                    <a:pt x="16091" y="17529"/>
                  </a:cubicBezTo>
                  <a:lnTo>
                    <a:pt x="16082" y="17538"/>
                  </a:lnTo>
                  <a:cubicBezTo>
                    <a:pt x="16082" y="17529"/>
                    <a:pt x="16072" y="17529"/>
                    <a:pt x="16072" y="17519"/>
                  </a:cubicBezTo>
                  <a:close/>
                  <a:moveTo>
                    <a:pt x="54114" y="17529"/>
                  </a:moveTo>
                  <a:cubicBezTo>
                    <a:pt x="54114" y="17529"/>
                    <a:pt x="54114" y="17538"/>
                    <a:pt x="54104" y="17538"/>
                  </a:cubicBezTo>
                  <a:lnTo>
                    <a:pt x="54114" y="17529"/>
                  </a:lnTo>
                  <a:close/>
                  <a:moveTo>
                    <a:pt x="16810" y="17538"/>
                  </a:moveTo>
                  <a:cubicBezTo>
                    <a:pt x="16810" y="17538"/>
                    <a:pt x="16810" y="17538"/>
                    <a:pt x="16810" y="17538"/>
                  </a:cubicBezTo>
                  <a:lnTo>
                    <a:pt x="16810" y="17538"/>
                  </a:lnTo>
                  <a:cubicBezTo>
                    <a:pt x="16811" y="17538"/>
                    <a:pt x="16811" y="17538"/>
                    <a:pt x="16811" y="17538"/>
                  </a:cubicBezTo>
                  <a:close/>
                  <a:moveTo>
                    <a:pt x="55677" y="17442"/>
                  </a:moveTo>
                  <a:cubicBezTo>
                    <a:pt x="55684" y="17442"/>
                    <a:pt x="55691" y="17446"/>
                    <a:pt x="55694" y="17453"/>
                  </a:cubicBezTo>
                  <a:cubicBezTo>
                    <a:pt x="55704" y="17458"/>
                    <a:pt x="55711" y="17460"/>
                    <a:pt x="55717" y="17460"/>
                  </a:cubicBezTo>
                  <a:cubicBezTo>
                    <a:pt x="55723" y="17460"/>
                    <a:pt x="55727" y="17458"/>
                    <a:pt x="55732" y="17453"/>
                  </a:cubicBezTo>
                  <a:lnTo>
                    <a:pt x="55742" y="17453"/>
                  </a:lnTo>
                  <a:lnTo>
                    <a:pt x="55742" y="17462"/>
                  </a:lnTo>
                  <a:cubicBezTo>
                    <a:pt x="55751" y="17462"/>
                    <a:pt x="55760" y="17462"/>
                    <a:pt x="55760" y="17472"/>
                  </a:cubicBezTo>
                  <a:cubicBezTo>
                    <a:pt x="55770" y="17481"/>
                    <a:pt x="55770" y="17491"/>
                    <a:pt x="55760" y="17500"/>
                  </a:cubicBezTo>
                  <a:lnTo>
                    <a:pt x="55742" y="17500"/>
                  </a:lnTo>
                  <a:cubicBezTo>
                    <a:pt x="55742" y="17500"/>
                    <a:pt x="55742" y="17510"/>
                    <a:pt x="55742" y="17510"/>
                  </a:cubicBezTo>
                  <a:cubicBezTo>
                    <a:pt x="55723" y="17510"/>
                    <a:pt x="55704" y="17510"/>
                    <a:pt x="55694" y="17529"/>
                  </a:cubicBezTo>
                  <a:cubicBezTo>
                    <a:pt x="55685" y="17529"/>
                    <a:pt x="55675" y="17538"/>
                    <a:pt x="55666" y="17538"/>
                  </a:cubicBezTo>
                  <a:cubicBezTo>
                    <a:pt x="55656" y="17538"/>
                    <a:pt x="55647" y="17538"/>
                    <a:pt x="55637" y="17547"/>
                  </a:cubicBezTo>
                  <a:lnTo>
                    <a:pt x="55628" y="17547"/>
                  </a:lnTo>
                  <a:cubicBezTo>
                    <a:pt x="55619" y="17547"/>
                    <a:pt x="55619" y="17547"/>
                    <a:pt x="55619" y="17538"/>
                  </a:cubicBezTo>
                  <a:cubicBezTo>
                    <a:pt x="55619" y="17538"/>
                    <a:pt x="55628" y="17529"/>
                    <a:pt x="55628" y="17529"/>
                  </a:cubicBezTo>
                  <a:cubicBezTo>
                    <a:pt x="55628" y="17519"/>
                    <a:pt x="55628" y="17519"/>
                    <a:pt x="55619" y="17519"/>
                  </a:cubicBezTo>
                  <a:cubicBezTo>
                    <a:pt x="55600" y="17519"/>
                    <a:pt x="55600" y="17500"/>
                    <a:pt x="55590" y="17491"/>
                  </a:cubicBezTo>
                  <a:cubicBezTo>
                    <a:pt x="55590" y="17481"/>
                    <a:pt x="55590" y="17481"/>
                    <a:pt x="55590" y="17481"/>
                  </a:cubicBezTo>
                  <a:lnTo>
                    <a:pt x="55619" y="17481"/>
                  </a:lnTo>
                  <a:cubicBezTo>
                    <a:pt x="55628" y="17481"/>
                    <a:pt x="55647" y="17472"/>
                    <a:pt x="55647" y="17462"/>
                  </a:cubicBezTo>
                  <a:cubicBezTo>
                    <a:pt x="55653" y="17451"/>
                    <a:pt x="55666" y="17442"/>
                    <a:pt x="55677" y="17442"/>
                  </a:cubicBezTo>
                  <a:close/>
                  <a:moveTo>
                    <a:pt x="14955" y="17491"/>
                  </a:moveTo>
                  <a:lnTo>
                    <a:pt x="14955" y="17491"/>
                  </a:lnTo>
                  <a:cubicBezTo>
                    <a:pt x="14946" y="17510"/>
                    <a:pt x="14974" y="17529"/>
                    <a:pt x="14974" y="17557"/>
                  </a:cubicBezTo>
                  <a:cubicBezTo>
                    <a:pt x="14955" y="17547"/>
                    <a:pt x="14946" y="17547"/>
                    <a:pt x="14927" y="17547"/>
                  </a:cubicBezTo>
                  <a:cubicBezTo>
                    <a:pt x="14927" y="17538"/>
                    <a:pt x="14927" y="17538"/>
                    <a:pt x="14927" y="17538"/>
                  </a:cubicBezTo>
                  <a:cubicBezTo>
                    <a:pt x="14917" y="17519"/>
                    <a:pt x="14936" y="17500"/>
                    <a:pt x="14955" y="17491"/>
                  </a:cubicBezTo>
                  <a:close/>
                  <a:moveTo>
                    <a:pt x="15069" y="17472"/>
                  </a:moveTo>
                  <a:cubicBezTo>
                    <a:pt x="15078" y="17472"/>
                    <a:pt x="15088" y="17491"/>
                    <a:pt x="15088" y="17500"/>
                  </a:cubicBezTo>
                  <a:cubicBezTo>
                    <a:pt x="15088" y="17519"/>
                    <a:pt x="15088" y="17529"/>
                    <a:pt x="15078" y="17547"/>
                  </a:cubicBezTo>
                  <a:cubicBezTo>
                    <a:pt x="15078" y="17547"/>
                    <a:pt x="15069" y="17547"/>
                    <a:pt x="15069" y="17557"/>
                  </a:cubicBezTo>
                  <a:cubicBezTo>
                    <a:pt x="15059" y="17547"/>
                    <a:pt x="15059" y="17538"/>
                    <a:pt x="15059" y="17538"/>
                  </a:cubicBezTo>
                  <a:cubicBezTo>
                    <a:pt x="15059" y="17529"/>
                    <a:pt x="15059" y="17529"/>
                    <a:pt x="15050" y="17519"/>
                  </a:cubicBezTo>
                  <a:cubicBezTo>
                    <a:pt x="15050" y="17519"/>
                    <a:pt x="15050" y="17510"/>
                    <a:pt x="15050" y="17510"/>
                  </a:cubicBezTo>
                  <a:cubicBezTo>
                    <a:pt x="15050" y="17500"/>
                    <a:pt x="15059" y="17491"/>
                    <a:pt x="15059" y="17481"/>
                  </a:cubicBezTo>
                  <a:cubicBezTo>
                    <a:pt x="15059" y="17472"/>
                    <a:pt x="15059" y="17472"/>
                    <a:pt x="15069" y="17472"/>
                  </a:cubicBezTo>
                  <a:close/>
                  <a:moveTo>
                    <a:pt x="15765" y="17506"/>
                  </a:moveTo>
                  <a:cubicBezTo>
                    <a:pt x="15768" y="17506"/>
                    <a:pt x="15773" y="17507"/>
                    <a:pt x="15779" y="17510"/>
                  </a:cubicBezTo>
                  <a:cubicBezTo>
                    <a:pt x="15769" y="17538"/>
                    <a:pt x="15750" y="17557"/>
                    <a:pt x="15722" y="17557"/>
                  </a:cubicBezTo>
                  <a:cubicBezTo>
                    <a:pt x="15713" y="17547"/>
                    <a:pt x="15713" y="17547"/>
                    <a:pt x="15722" y="17538"/>
                  </a:cubicBezTo>
                  <a:cubicBezTo>
                    <a:pt x="15731" y="17538"/>
                    <a:pt x="15741" y="17529"/>
                    <a:pt x="15750" y="17519"/>
                  </a:cubicBezTo>
                  <a:cubicBezTo>
                    <a:pt x="15750" y="17512"/>
                    <a:pt x="15755" y="17506"/>
                    <a:pt x="15765" y="17506"/>
                  </a:cubicBezTo>
                  <a:close/>
                  <a:moveTo>
                    <a:pt x="16810" y="17538"/>
                  </a:moveTo>
                  <a:lnTo>
                    <a:pt x="16810" y="17538"/>
                  </a:lnTo>
                  <a:cubicBezTo>
                    <a:pt x="16807" y="17541"/>
                    <a:pt x="16804" y="17544"/>
                    <a:pt x="16801" y="17547"/>
                  </a:cubicBezTo>
                  <a:cubicBezTo>
                    <a:pt x="16801" y="17547"/>
                    <a:pt x="16801" y="17547"/>
                    <a:pt x="16801" y="17557"/>
                  </a:cubicBezTo>
                  <a:cubicBezTo>
                    <a:pt x="16810" y="17557"/>
                    <a:pt x="16810" y="17547"/>
                    <a:pt x="16810" y="17547"/>
                  </a:cubicBezTo>
                  <a:cubicBezTo>
                    <a:pt x="16810" y="17547"/>
                    <a:pt x="16810" y="17547"/>
                    <a:pt x="16810" y="17538"/>
                  </a:cubicBezTo>
                  <a:close/>
                  <a:moveTo>
                    <a:pt x="54076" y="17538"/>
                  </a:moveTo>
                  <a:lnTo>
                    <a:pt x="54104" y="17547"/>
                  </a:lnTo>
                  <a:lnTo>
                    <a:pt x="54104" y="17557"/>
                  </a:lnTo>
                  <a:cubicBezTo>
                    <a:pt x="54095" y="17557"/>
                    <a:pt x="54085" y="17547"/>
                    <a:pt x="54076" y="17538"/>
                  </a:cubicBezTo>
                  <a:close/>
                  <a:moveTo>
                    <a:pt x="14889" y="17443"/>
                  </a:moveTo>
                  <a:lnTo>
                    <a:pt x="14898" y="17481"/>
                  </a:lnTo>
                  <a:cubicBezTo>
                    <a:pt x="14894" y="17481"/>
                    <a:pt x="14889" y="17479"/>
                    <a:pt x="14885" y="17479"/>
                  </a:cubicBezTo>
                  <a:cubicBezTo>
                    <a:pt x="14882" y="17479"/>
                    <a:pt x="14880" y="17481"/>
                    <a:pt x="14880" y="17491"/>
                  </a:cubicBezTo>
                  <a:cubicBezTo>
                    <a:pt x="14880" y="17505"/>
                    <a:pt x="14890" y="17513"/>
                    <a:pt x="14899" y="17513"/>
                  </a:cubicBezTo>
                  <a:cubicBezTo>
                    <a:pt x="14902" y="17513"/>
                    <a:pt x="14905" y="17512"/>
                    <a:pt x="14908" y="17510"/>
                  </a:cubicBezTo>
                  <a:lnTo>
                    <a:pt x="14917" y="17510"/>
                  </a:lnTo>
                  <a:cubicBezTo>
                    <a:pt x="14908" y="17538"/>
                    <a:pt x="14898" y="17557"/>
                    <a:pt x="14870" y="17557"/>
                  </a:cubicBezTo>
                  <a:cubicBezTo>
                    <a:pt x="14865" y="17562"/>
                    <a:pt x="14858" y="17564"/>
                    <a:pt x="14852" y="17564"/>
                  </a:cubicBezTo>
                  <a:cubicBezTo>
                    <a:pt x="14846" y="17564"/>
                    <a:pt x="14842" y="17562"/>
                    <a:pt x="14842" y="17557"/>
                  </a:cubicBezTo>
                  <a:cubicBezTo>
                    <a:pt x="14842" y="17547"/>
                    <a:pt x="14842" y="17538"/>
                    <a:pt x="14842" y="17529"/>
                  </a:cubicBezTo>
                  <a:cubicBezTo>
                    <a:pt x="14842" y="17519"/>
                    <a:pt x="14842" y="17510"/>
                    <a:pt x="14851" y="17510"/>
                  </a:cubicBezTo>
                  <a:cubicBezTo>
                    <a:pt x="14861" y="17510"/>
                    <a:pt x="14870" y="17510"/>
                    <a:pt x="14870" y="17500"/>
                  </a:cubicBezTo>
                  <a:cubicBezTo>
                    <a:pt x="14870" y="17481"/>
                    <a:pt x="14870" y="17462"/>
                    <a:pt x="14880" y="17443"/>
                  </a:cubicBezTo>
                  <a:close/>
                  <a:moveTo>
                    <a:pt x="15627" y="17547"/>
                  </a:moveTo>
                  <a:cubicBezTo>
                    <a:pt x="15627" y="17557"/>
                    <a:pt x="15618" y="17557"/>
                    <a:pt x="15618" y="17566"/>
                  </a:cubicBezTo>
                  <a:lnTo>
                    <a:pt x="15599" y="17566"/>
                  </a:lnTo>
                  <a:lnTo>
                    <a:pt x="15627" y="17547"/>
                  </a:lnTo>
                  <a:close/>
                  <a:moveTo>
                    <a:pt x="16328" y="17178"/>
                  </a:moveTo>
                  <a:cubicBezTo>
                    <a:pt x="16328" y="17197"/>
                    <a:pt x="16337" y="17207"/>
                    <a:pt x="16347" y="17207"/>
                  </a:cubicBezTo>
                  <a:cubicBezTo>
                    <a:pt x="16356" y="17207"/>
                    <a:pt x="16356" y="17216"/>
                    <a:pt x="16366" y="17216"/>
                  </a:cubicBezTo>
                  <a:cubicBezTo>
                    <a:pt x="16375" y="17226"/>
                    <a:pt x="16375" y="17235"/>
                    <a:pt x="16366" y="17235"/>
                  </a:cubicBezTo>
                  <a:cubicBezTo>
                    <a:pt x="16356" y="17245"/>
                    <a:pt x="16356" y="17254"/>
                    <a:pt x="16347" y="17264"/>
                  </a:cubicBezTo>
                  <a:lnTo>
                    <a:pt x="16375" y="17301"/>
                  </a:lnTo>
                  <a:lnTo>
                    <a:pt x="16385" y="17292"/>
                  </a:lnTo>
                  <a:cubicBezTo>
                    <a:pt x="16385" y="17292"/>
                    <a:pt x="16375" y="17282"/>
                    <a:pt x="16375" y="17282"/>
                  </a:cubicBezTo>
                  <a:cubicBezTo>
                    <a:pt x="16375" y="17254"/>
                    <a:pt x="16375" y="17254"/>
                    <a:pt x="16385" y="17245"/>
                  </a:cubicBezTo>
                  <a:cubicBezTo>
                    <a:pt x="16390" y="17242"/>
                    <a:pt x="16396" y="17241"/>
                    <a:pt x="16401" y="17241"/>
                  </a:cubicBezTo>
                  <a:cubicBezTo>
                    <a:pt x="16414" y="17241"/>
                    <a:pt x="16425" y="17247"/>
                    <a:pt x="16432" y="17254"/>
                  </a:cubicBezTo>
                  <a:cubicBezTo>
                    <a:pt x="16432" y="17264"/>
                    <a:pt x="16441" y="17273"/>
                    <a:pt x="16441" y="17273"/>
                  </a:cubicBezTo>
                  <a:cubicBezTo>
                    <a:pt x="16441" y="17282"/>
                    <a:pt x="16451" y="17292"/>
                    <a:pt x="16451" y="17292"/>
                  </a:cubicBezTo>
                  <a:cubicBezTo>
                    <a:pt x="16451" y="17301"/>
                    <a:pt x="16460" y="17301"/>
                    <a:pt x="16470" y="17301"/>
                  </a:cubicBezTo>
                  <a:cubicBezTo>
                    <a:pt x="16470" y="17297"/>
                    <a:pt x="16472" y="17294"/>
                    <a:pt x="16476" y="17294"/>
                  </a:cubicBezTo>
                  <a:cubicBezTo>
                    <a:pt x="16479" y="17294"/>
                    <a:pt x="16484" y="17297"/>
                    <a:pt x="16489" y="17301"/>
                  </a:cubicBezTo>
                  <a:lnTo>
                    <a:pt x="16508" y="17301"/>
                  </a:lnTo>
                  <a:cubicBezTo>
                    <a:pt x="16508" y="17292"/>
                    <a:pt x="16517" y="17292"/>
                    <a:pt x="16527" y="17292"/>
                  </a:cubicBezTo>
                  <a:cubicBezTo>
                    <a:pt x="16527" y="17292"/>
                    <a:pt x="16517" y="17301"/>
                    <a:pt x="16517" y="17311"/>
                  </a:cubicBezTo>
                  <a:cubicBezTo>
                    <a:pt x="16517" y="17311"/>
                    <a:pt x="16517" y="17320"/>
                    <a:pt x="16517" y="17320"/>
                  </a:cubicBezTo>
                  <a:cubicBezTo>
                    <a:pt x="16508" y="17349"/>
                    <a:pt x="16489" y="17377"/>
                    <a:pt x="16470" y="17396"/>
                  </a:cubicBezTo>
                  <a:cubicBezTo>
                    <a:pt x="16460" y="17405"/>
                    <a:pt x="16460" y="17405"/>
                    <a:pt x="16451" y="17415"/>
                  </a:cubicBezTo>
                  <a:cubicBezTo>
                    <a:pt x="16441" y="17415"/>
                    <a:pt x="16441" y="17424"/>
                    <a:pt x="16441" y="17424"/>
                  </a:cubicBezTo>
                  <a:cubicBezTo>
                    <a:pt x="16441" y="17443"/>
                    <a:pt x="16432" y="17453"/>
                    <a:pt x="16422" y="17462"/>
                  </a:cubicBezTo>
                  <a:cubicBezTo>
                    <a:pt x="16413" y="17453"/>
                    <a:pt x="16394" y="17453"/>
                    <a:pt x="16385" y="17443"/>
                  </a:cubicBezTo>
                  <a:cubicBezTo>
                    <a:pt x="16385" y="17443"/>
                    <a:pt x="16385" y="17434"/>
                    <a:pt x="16375" y="17424"/>
                  </a:cubicBezTo>
                  <a:cubicBezTo>
                    <a:pt x="16375" y="17424"/>
                    <a:pt x="16366" y="17415"/>
                    <a:pt x="16366" y="17415"/>
                  </a:cubicBezTo>
                  <a:cubicBezTo>
                    <a:pt x="16356" y="17424"/>
                    <a:pt x="16356" y="17424"/>
                    <a:pt x="16356" y="17434"/>
                  </a:cubicBezTo>
                  <a:cubicBezTo>
                    <a:pt x="16349" y="17441"/>
                    <a:pt x="16338" y="17447"/>
                    <a:pt x="16329" y="17447"/>
                  </a:cubicBezTo>
                  <a:cubicBezTo>
                    <a:pt x="16325" y="17447"/>
                    <a:pt x="16321" y="17446"/>
                    <a:pt x="16318" y="17443"/>
                  </a:cubicBezTo>
                  <a:cubicBezTo>
                    <a:pt x="16309" y="17443"/>
                    <a:pt x="16309" y="17434"/>
                    <a:pt x="16309" y="17434"/>
                  </a:cubicBezTo>
                  <a:cubicBezTo>
                    <a:pt x="16309" y="17424"/>
                    <a:pt x="16318" y="17415"/>
                    <a:pt x="16318" y="17405"/>
                  </a:cubicBezTo>
                  <a:lnTo>
                    <a:pt x="16318" y="17405"/>
                  </a:lnTo>
                  <a:cubicBezTo>
                    <a:pt x="16280" y="17415"/>
                    <a:pt x="16252" y="17424"/>
                    <a:pt x="16252" y="17462"/>
                  </a:cubicBezTo>
                  <a:lnTo>
                    <a:pt x="16271" y="17453"/>
                  </a:lnTo>
                  <a:lnTo>
                    <a:pt x="16271" y="17453"/>
                  </a:lnTo>
                  <a:lnTo>
                    <a:pt x="16252" y="17481"/>
                  </a:lnTo>
                  <a:lnTo>
                    <a:pt x="16243" y="17462"/>
                  </a:lnTo>
                  <a:lnTo>
                    <a:pt x="16233" y="17462"/>
                  </a:lnTo>
                  <a:cubicBezTo>
                    <a:pt x="16233" y="17472"/>
                    <a:pt x="16233" y="17472"/>
                    <a:pt x="16233" y="17481"/>
                  </a:cubicBezTo>
                  <a:cubicBezTo>
                    <a:pt x="16233" y="17491"/>
                    <a:pt x="16233" y="17510"/>
                    <a:pt x="16233" y="17519"/>
                  </a:cubicBezTo>
                  <a:cubicBezTo>
                    <a:pt x="16233" y="17538"/>
                    <a:pt x="16224" y="17547"/>
                    <a:pt x="16224" y="17557"/>
                  </a:cubicBezTo>
                  <a:cubicBezTo>
                    <a:pt x="16214" y="17566"/>
                    <a:pt x="16214" y="17566"/>
                    <a:pt x="16214" y="17566"/>
                  </a:cubicBezTo>
                  <a:cubicBezTo>
                    <a:pt x="16195" y="17566"/>
                    <a:pt x="16176" y="17547"/>
                    <a:pt x="16176" y="17538"/>
                  </a:cubicBezTo>
                  <a:cubicBezTo>
                    <a:pt x="16176" y="17519"/>
                    <a:pt x="16167" y="17510"/>
                    <a:pt x="16157" y="17510"/>
                  </a:cubicBezTo>
                  <a:cubicBezTo>
                    <a:pt x="16148" y="17500"/>
                    <a:pt x="16148" y="17500"/>
                    <a:pt x="16148" y="17500"/>
                  </a:cubicBezTo>
                  <a:cubicBezTo>
                    <a:pt x="16148" y="17481"/>
                    <a:pt x="16138" y="17472"/>
                    <a:pt x="16138" y="17462"/>
                  </a:cubicBezTo>
                  <a:cubicBezTo>
                    <a:pt x="16129" y="17453"/>
                    <a:pt x="16129" y="17443"/>
                    <a:pt x="16138" y="17434"/>
                  </a:cubicBezTo>
                  <a:cubicBezTo>
                    <a:pt x="16148" y="17443"/>
                    <a:pt x="16153" y="17448"/>
                    <a:pt x="16156" y="17448"/>
                  </a:cubicBezTo>
                  <a:cubicBezTo>
                    <a:pt x="16160" y="17448"/>
                    <a:pt x="16162" y="17443"/>
                    <a:pt x="16167" y="17434"/>
                  </a:cubicBezTo>
                  <a:cubicBezTo>
                    <a:pt x="16167" y="17424"/>
                    <a:pt x="16176" y="17424"/>
                    <a:pt x="16186" y="17424"/>
                  </a:cubicBezTo>
                  <a:cubicBezTo>
                    <a:pt x="16205" y="17415"/>
                    <a:pt x="16214" y="17415"/>
                    <a:pt x="16233" y="17415"/>
                  </a:cubicBezTo>
                  <a:cubicBezTo>
                    <a:pt x="16241" y="17415"/>
                    <a:pt x="16242" y="17427"/>
                    <a:pt x="16247" y="17427"/>
                  </a:cubicBezTo>
                  <a:cubicBezTo>
                    <a:pt x="16249" y="17427"/>
                    <a:pt x="16250" y="17426"/>
                    <a:pt x="16252" y="17424"/>
                  </a:cubicBezTo>
                  <a:cubicBezTo>
                    <a:pt x="16262" y="17415"/>
                    <a:pt x="16252" y="17396"/>
                    <a:pt x="16252" y="17387"/>
                  </a:cubicBezTo>
                  <a:lnTo>
                    <a:pt x="16233" y="17387"/>
                  </a:lnTo>
                  <a:cubicBezTo>
                    <a:pt x="16224" y="17377"/>
                    <a:pt x="16214" y="17368"/>
                    <a:pt x="16205" y="17349"/>
                  </a:cubicBezTo>
                  <a:cubicBezTo>
                    <a:pt x="16195" y="17349"/>
                    <a:pt x="16195" y="17339"/>
                    <a:pt x="16195" y="17339"/>
                  </a:cubicBezTo>
                  <a:cubicBezTo>
                    <a:pt x="16205" y="17330"/>
                    <a:pt x="16205" y="17330"/>
                    <a:pt x="16214" y="17330"/>
                  </a:cubicBezTo>
                  <a:cubicBezTo>
                    <a:pt x="16214" y="17330"/>
                    <a:pt x="16224" y="17339"/>
                    <a:pt x="16224" y="17339"/>
                  </a:cubicBezTo>
                  <a:cubicBezTo>
                    <a:pt x="16224" y="17349"/>
                    <a:pt x="16224" y="17349"/>
                    <a:pt x="16233" y="17349"/>
                  </a:cubicBezTo>
                  <a:cubicBezTo>
                    <a:pt x="16243" y="17349"/>
                    <a:pt x="16252" y="17330"/>
                    <a:pt x="16262" y="17320"/>
                  </a:cubicBezTo>
                  <a:cubicBezTo>
                    <a:pt x="16262" y="17301"/>
                    <a:pt x="16252" y="17292"/>
                    <a:pt x="16252" y="17273"/>
                  </a:cubicBezTo>
                  <a:cubicBezTo>
                    <a:pt x="16271" y="17273"/>
                    <a:pt x="16271" y="17264"/>
                    <a:pt x="16271" y="17245"/>
                  </a:cubicBezTo>
                  <a:lnTo>
                    <a:pt x="16280" y="17245"/>
                  </a:lnTo>
                  <a:cubicBezTo>
                    <a:pt x="16290" y="17226"/>
                    <a:pt x="16309" y="17197"/>
                    <a:pt x="16318" y="17178"/>
                  </a:cubicBezTo>
                  <a:close/>
                  <a:moveTo>
                    <a:pt x="54227" y="17529"/>
                  </a:moveTo>
                  <a:cubicBezTo>
                    <a:pt x="54227" y="17529"/>
                    <a:pt x="54237" y="17529"/>
                    <a:pt x="54237" y="17538"/>
                  </a:cubicBezTo>
                  <a:cubicBezTo>
                    <a:pt x="54237" y="17547"/>
                    <a:pt x="54237" y="17557"/>
                    <a:pt x="54237" y="17557"/>
                  </a:cubicBezTo>
                  <a:cubicBezTo>
                    <a:pt x="54237" y="17566"/>
                    <a:pt x="54237" y="17566"/>
                    <a:pt x="54227" y="17566"/>
                  </a:cubicBezTo>
                  <a:cubicBezTo>
                    <a:pt x="54227" y="17557"/>
                    <a:pt x="54227" y="17557"/>
                    <a:pt x="54227" y="17547"/>
                  </a:cubicBezTo>
                  <a:cubicBezTo>
                    <a:pt x="54218" y="17547"/>
                    <a:pt x="54218" y="17538"/>
                    <a:pt x="54218" y="17538"/>
                  </a:cubicBezTo>
                  <a:lnTo>
                    <a:pt x="54227" y="17529"/>
                  </a:lnTo>
                  <a:close/>
                  <a:moveTo>
                    <a:pt x="54681" y="17547"/>
                  </a:moveTo>
                  <a:lnTo>
                    <a:pt x="54681" y="17566"/>
                  </a:lnTo>
                  <a:cubicBezTo>
                    <a:pt x="54672" y="17566"/>
                    <a:pt x="54672" y="17547"/>
                    <a:pt x="54681" y="17547"/>
                  </a:cubicBezTo>
                  <a:close/>
                  <a:moveTo>
                    <a:pt x="54596" y="17566"/>
                  </a:moveTo>
                  <a:cubicBezTo>
                    <a:pt x="54596" y="17576"/>
                    <a:pt x="54587" y="17576"/>
                    <a:pt x="54587" y="17576"/>
                  </a:cubicBezTo>
                  <a:lnTo>
                    <a:pt x="54577" y="17566"/>
                  </a:lnTo>
                  <a:close/>
                  <a:moveTo>
                    <a:pt x="53962" y="17557"/>
                  </a:moveTo>
                  <a:cubicBezTo>
                    <a:pt x="53972" y="17566"/>
                    <a:pt x="53962" y="17576"/>
                    <a:pt x="53953" y="17585"/>
                  </a:cubicBezTo>
                  <a:lnTo>
                    <a:pt x="53934" y="17585"/>
                  </a:lnTo>
                  <a:lnTo>
                    <a:pt x="53943" y="17557"/>
                  </a:lnTo>
                  <a:close/>
                  <a:moveTo>
                    <a:pt x="54009" y="17576"/>
                  </a:moveTo>
                  <a:cubicBezTo>
                    <a:pt x="54009" y="17576"/>
                    <a:pt x="54009" y="17585"/>
                    <a:pt x="54009" y="17585"/>
                  </a:cubicBezTo>
                  <a:lnTo>
                    <a:pt x="54000" y="17585"/>
                  </a:lnTo>
                  <a:cubicBezTo>
                    <a:pt x="54000" y="17576"/>
                    <a:pt x="54009" y="17576"/>
                    <a:pt x="54009" y="17576"/>
                  </a:cubicBezTo>
                  <a:close/>
                  <a:moveTo>
                    <a:pt x="54946" y="17557"/>
                  </a:moveTo>
                  <a:cubicBezTo>
                    <a:pt x="54946" y="17566"/>
                    <a:pt x="54956" y="17566"/>
                    <a:pt x="54956" y="17566"/>
                  </a:cubicBezTo>
                  <a:lnTo>
                    <a:pt x="54975" y="17566"/>
                  </a:lnTo>
                  <a:cubicBezTo>
                    <a:pt x="54975" y="17566"/>
                    <a:pt x="54984" y="17566"/>
                    <a:pt x="54984" y="17576"/>
                  </a:cubicBezTo>
                  <a:cubicBezTo>
                    <a:pt x="54984" y="17576"/>
                    <a:pt x="54984" y="17585"/>
                    <a:pt x="54975" y="17585"/>
                  </a:cubicBezTo>
                  <a:lnTo>
                    <a:pt x="54937" y="17585"/>
                  </a:lnTo>
                  <a:lnTo>
                    <a:pt x="54937" y="17576"/>
                  </a:lnTo>
                  <a:lnTo>
                    <a:pt x="54946" y="17566"/>
                  </a:lnTo>
                  <a:lnTo>
                    <a:pt x="54937" y="17566"/>
                  </a:lnTo>
                  <a:lnTo>
                    <a:pt x="54946" y="17557"/>
                  </a:lnTo>
                  <a:close/>
                  <a:moveTo>
                    <a:pt x="14378" y="17529"/>
                  </a:moveTo>
                  <a:cubicBezTo>
                    <a:pt x="14378" y="17529"/>
                    <a:pt x="14378" y="17538"/>
                    <a:pt x="14378" y="17538"/>
                  </a:cubicBezTo>
                  <a:cubicBezTo>
                    <a:pt x="14387" y="17547"/>
                    <a:pt x="14387" y="17547"/>
                    <a:pt x="14397" y="17547"/>
                  </a:cubicBezTo>
                  <a:cubicBezTo>
                    <a:pt x="14416" y="17547"/>
                    <a:pt x="14425" y="17557"/>
                    <a:pt x="14425" y="17566"/>
                  </a:cubicBezTo>
                  <a:cubicBezTo>
                    <a:pt x="14425" y="17576"/>
                    <a:pt x="14416" y="17585"/>
                    <a:pt x="14406" y="17585"/>
                  </a:cubicBezTo>
                  <a:cubicBezTo>
                    <a:pt x="14406" y="17588"/>
                    <a:pt x="14405" y="17589"/>
                    <a:pt x="14404" y="17589"/>
                  </a:cubicBezTo>
                  <a:cubicBezTo>
                    <a:pt x="14402" y="17589"/>
                    <a:pt x="14397" y="17583"/>
                    <a:pt x="14397" y="17576"/>
                  </a:cubicBezTo>
                  <a:cubicBezTo>
                    <a:pt x="14397" y="17576"/>
                    <a:pt x="14397" y="17566"/>
                    <a:pt x="14387" y="17566"/>
                  </a:cubicBezTo>
                  <a:cubicBezTo>
                    <a:pt x="14378" y="17557"/>
                    <a:pt x="14378" y="17547"/>
                    <a:pt x="14368" y="17538"/>
                  </a:cubicBezTo>
                  <a:cubicBezTo>
                    <a:pt x="14368" y="17538"/>
                    <a:pt x="14368" y="17529"/>
                    <a:pt x="14378" y="17529"/>
                  </a:cubicBezTo>
                  <a:close/>
                  <a:moveTo>
                    <a:pt x="15713" y="17576"/>
                  </a:moveTo>
                  <a:cubicBezTo>
                    <a:pt x="15722" y="17576"/>
                    <a:pt x="15722" y="17576"/>
                    <a:pt x="15722" y="17585"/>
                  </a:cubicBezTo>
                  <a:cubicBezTo>
                    <a:pt x="15722" y="17585"/>
                    <a:pt x="15722" y="17595"/>
                    <a:pt x="15713" y="17595"/>
                  </a:cubicBezTo>
                  <a:cubicBezTo>
                    <a:pt x="15713" y="17595"/>
                    <a:pt x="15703" y="17585"/>
                    <a:pt x="15703" y="17585"/>
                  </a:cubicBezTo>
                  <a:cubicBezTo>
                    <a:pt x="15703" y="17576"/>
                    <a:pt x="15713" y="17576"/>
                    <a:pt x="15713" y="17576"/>
                  </a:cubicBezTo>
                  <a:close/>
                  <a:moveTo>
                    <a:pt x="55168" y="17578"/>
                  </a:moveTo>
                  <a:cubicBezTo>
                    <a:pt x="55171" y="17578"/>
                    <a:pt x="55174" y="17581"/>
                    <a:pt x="55174" y="17585"/>
                  </a:cubicBezTo>
                  <a:cubicBezTo>
                    <a:pt x="55183" y="17585"/>
                    <a:pt x="55183" y="17585"/>
                    <a:pt x="55174" y="17595"/>
                  </a:cubicBezTo>
                  <a:cubicBezTo>
                    <a:pt x="55174" y="17595"/>
                    <a:pt x="55164" y="17595"/>
                    <a:pt x="55155" y="17585"/>
                  </a:cubicBezTo>
                  <a:cubicBezTo>
                    <a:pt x="55159" y="17581"/>
                    <a:pt x="55164" y="17578"/>
                    <a:pt x="55168" y="17578"/>
                  </a:cubicBezTo>
                  <a:close/>
                  <a:moveTo>
                    <a:pt x="59461" y="17500"/>
                  </a:moveTo>
                  <a:cubicBezTo>
                    <a:pt x="59461" y="17500"/>
                    <a:pt x="59471" y="17500"/>
                    <a:pt x="59471" y="17510"/>
                  </a:cubicBezTo>
                  <a:cubicBezTo>
                    <a:pt x="59480" y="17510"/>
                    <a:pt x="59480" y="17510"/>
                    <a:pt x="59471" y="17519"/>
                  </a:cubicBezTo>
                  <a:cubicBezTo>
                    <a:pt x="59471" y="17529"/>
                    <a:pt x="59461" y="17547"/>
                    <a:pt x="59452" y="17557"/>
                  </a:cubicBezTo>
                  <a:cubicBezTo>
                    <a:pt x="59433" y="17576"/>
                    <a:pt x="59424" y="17585"/>
                    <a:pt x="59414" y="17595"/>
                  </a:cubicBezTo>
                  <a:lnTo>
                    <a:pt x="59395" y="17576"/>
                  </a:lnTo>
                  <a:cubicBezTo>
                    <a:pt x="59395" y="17566"/>
                    <a:pt x="59395" y="17557"/>
                    <a:pt x="59395" y="17547"/>
                  </a:cubicBezTo>
                  <a:cubicBezTo>
                    <a:pt x="59395" y="17532"/>
                    <a:pt x="59414" y="17517"/>
                    <a:pt x="59426" y="17517"/>
                  </a:cubicBezTo>
                  <a:cubicBezTo>
                    <a:pt x="59429" y="17517"/>
                    <a:pt x="59431" y="17517"/>
                    <a:pt x="59433" y="17519"/>
                  </a:cubicBezTo>
                  <a:cubicBezTo>
                    <a:pt x="59443" y="17519"/>
                    <a:pt x="59452" y="17510"/>
                    <a:pt x="59461" y="17500"/>
                  </a:cubicBezTo>
                  <a:close/>
                  <a:moveTo>
                    <a:pt x="14813" y="17566"/>
                  </a:moveTo>
                  <a:lnTo>
                    <a:pt x="14813" y="17566"/>
                  </a:lnTo>
                  <a:cubicBezTo>
                    <a:pt x="14823" y="17576"/>
                    <a:pt x="14823" y="17576"/>
                    <a:pt x="14832" y="17576"/>
                  </a:cubicBezTo>
                  <a:cubicBezTo>
                    <a:pt x="14842" y="17576"/>
                    <a:pt x="14842" y="17585"/>
                    <a:pt x="14851" y="17585"/>
                  </a:cubicBezTo>
                  <a:cubicBezTo>
                    <a:pt x="14842" y="17595"/>
                    <a:pt x="14832" y="17604"/>
                    <a:pt x="14832" y="17604"/>
                  </a:cubicBezTo>
                  <a:cubicBezTo>
                    <a:pt x="14823" y="17595"/>
                    <a:pt x="14813" y="17576"/>
                    <a:pt x="14813" y="17566"/>
                  </a:cubicBezTo>
                  <a:close/>
                  <a:moveTo>
                    <a:pt x="15533" y="17491"/>
                  </a:moveTo>
                  <a:cubicBezTo>
                    <a:pt x="15523" y="17500"/>
                    <a:pt x="15514" y="17519"/>
                    <a:pt x="15504" y="17529"/>
                  </a:cubicBezTo>
                  <a:cubicBezTo>
                    <a:pt x="15504" y="17538"/>
                    <a:pt x="15504" y="17538"/>
                    <a:pt x="15504" y="17547"/>
                  </a:cubicBezTo>
                  <a:cubicBezTo>
                    <a:pt x="15504" y="17557"/>
                    <a:pt x="15504" y="17557"/>
                    <a:pt x="15514" y="17566"/>
                  </a:cubicBezTo>
                  <a:cubicBezTo>
                    <a:pt x="15514" y="17576"/>
                    <a:pt x="15514" y="17585"/>
                    <a:pt x="15495" y="17585"/>
                  </a:cubicBezTo>
                  <a:cubicBezTo>
                    <a:pt x="15495" y="17585"/>
                    <a:pt x="15495" y="17585"/>
                    <a:pt x="15495" y="17595"/>
                  </a:cubicBezTo>
                  <a:cubicBezTo>
                    <a:pt x="15495" y="17595"/>
                    <a:pt x="15485" y="17604"/>
                    <a:pt x="15485" y="17604"/>
                  </a:cubicBezTo>
                  <a:lnTo>
                    <a:pt x="15466" y="17604"/>
                  </a:lnTo>
                  <a:cubicBezTo>
                    <a:pt x="15447" y="17585"/>
                    <a:pt x="15447" y="17566"/>
                    <a:pt x="15447" y="17538"/>
                  </a:cubicBezTo>
                  <a:cubicBezTo>
                    <a:pt x="15447" y="17529"/>
                    <a:pt x="15457" y="17519"/>
                    <a:pt x="15466" y="17510"/>
                  </a:cubicBezTo>
                  <a:cubicBezTo>
                    <a:pt x="15485" y="17500"/>
                    <a:pt x="15514" y="17491"/>
                    <a:pt x="15533" y="17491"/>
                  </a:cubicBezTo>
                  <a:close/>
                  <a:moveTo>
                    <a:pt x="15627" y="17576"/>
                  </a:moveTo>
                  <a:lnTo>
                    <a:pt x="15637" y="17585"/>
                  </a:lnTo>
                  <a:lnTo>
                    <a:pt x="15618" y="17604"/>
                  </a:lnTo>
                  <a:lnTo>
                    <a:pt x="15618" y="17595"/>
                  </a:lnTo>
                  <a:cubicBezTo>
                    <a:pt x="15618" y="17595"/>
                    <a:pt x="15618" y="17585"/>
                    <a:pt x="15627" y="17576"/>
                  </a:cubicBezTo>
                  <a:close/>
                  <a:moveTo>
                    <a:pt x="54644" y="17585"/>
                  </a:moveTo>
                  <a:cubicBezTo>
                    <a:pt x="54653" y="17595"/>
                    <a:pt x="54653" y="17595"/>
                    <a:pt x="54653" y="17595"/>
                  </a:cubicBezTo>
                  <a:cubicBezTo>
                    <a:pt x="54644" y="17604"/>
                    <a:pt x="54644" y="17604"/>
                    <a:pt x="54644" y="17604"/>
                  </a:cubicBezTo>
                  <a:cubicBezTo>
                    <a:pt x="54634" y="17604"/>
                    <a:pt x="54625" y="17595"/>
                    <a:pt x="54625" y="17595"/>
                  </a:cubicBezTo>
                  <a:lnTo>
                    <a:pt x="54615" y="17595"/>
                  </a:lnTo>
                  <a:cubicBezTo>
                    <a:pt x="54625" y="17585"/>
                    <a:pt x="54634" y="17585"/>
                    <a:pt x="54634" y="17585"/>
                  </a:cubicBezTo>
                  <a:close/>
                  <a:moveTo>
                    <a:pt x="56404" y="17585"/>
                  </a:moveTo>
                  <a:cubicBezTo>
                    <a:pt x="56404" y="17585"/>
                    <a:pt x="56414" y="17585"/>
                    <a:pt x="56414" y="17595"/>
                  </a:cubicBezTo>
                  <a:cubicBezTo>
                    <a:pt x="56414" y="17595"/>
                    <a:pt x="56404" y="17595"/>
                    <a:pt x="56404" y="17604"/>
                  </a:cubicBezTo>
                  <a:cubicBezTo>
                    <a:pt x="56404" y="17595"/>
                    <a:pt x="56395" y="17595"/>
                    <a:pt x="56395" y="17595"/>
                  </a:cubicBezTo>
                  <a:cubicBezTo>
                    <a:pt x="56395" y="17585"/>
                    <a:pt x="56404" y="17585"/>
                    <a:pt x="56404" y="17585"/>
                  </a:cubicBezTo>
                  <a:close/>
                  <a:moveTo>
                    <a:pt x="61089" y="17453"/>
                  </a:moveTo>
                  <a:lnTo>
                    <a:pt x="61089" y="17453"/>
                  </a:lnTo>
                  <a:cubicBezTo>
                    <a:pt x="61080" y="17472"/>
                    <a:pt x="61089" y="17481"/>
                    <a:pt x="61099" y="17491"/>
                  </a:cubicBezTo>
                  <a:lnTo>
                    <a:pt x="61089" y="17491"/>
                  </a:lnTo>
                  <a:cubicBezTo>
                    <a:pt x="61080" y="17491"/>
                    <a:pt x="61080" y="17491"/>
                    <a:pt x="61071" y="17500"/>
                  </a:cubicBezTo>
                  <a:cubicBezTo>
                    <a:pt x="61071" y="17500"/>
                    <a:pt x="61080" y="17510"/>
                    <a:pt x="61080" y="17510"/>
                  </a:cubicBezTo>
                  <a:cubicBezTo>
                    <a:pt x="61089" y="17519"/>
                    <a:pt x="61108" y="17519"/>
                    <a:pt x="61118" y="17519"/>
                  </a:cubicBezTo>
                  <a:cubicBezTo>
                    <a:pt x="61118" y="17519"/>
                    <a:pt x="61118" y="17510"/>
                    <a:pt x="61118" y="17500"/>
                  </a:cubicBezTo>
                  <a:cubicBezTo>
                    <a:pt x="61118" y="17491"/>
                    <a:pt x="61118" y="17481"/>
                    <a:pt x="61127" y="17481"/>
                  </a:cubicBezTo>
                  <a:cubicBezTo>
                    <a:pt x="61137" y="17481"/>
                    <a:pt x="61146" y="17491"/>
                    <a:pt x="61156" y="17491"/>
                  </a:cubicBezTo>
                  <a:cubicBezTo>
                    <a:pt x="61156" y="17500"/>
                    <a:pt x="61146" y="17500"/>
                    <a:pt x="61146" y="17510"/>
                  </a:cubicBezTo>
                  <a:cubicBezTo>
                    <a:pt x="61127" y="17547"/>
                    <a:pt x="61099" y="17576"/>
                    <a:pt x="61071" y="17604"/>
                  </a:cubicBezTo>
                  <a:cubicBezTo>
                    <a:pt x="61061" y="17604"/>
                    <a:pt x="61061" y="17604"/>
                    <a:pt x="61061" y="17595"/>
                  </a:cubicBezTo>
                  <a:cubicBezTo>
                    <a:pt x="61033" y="17566"/>
                    <a:pt x="61014" y="17529"/>
                    <a:pt x="60995" y="17491"/>
                  </a:cubicBezTo>
                  <a:cubicBezTo>
                    <a:pt x="60995" y="17481"/>
                    <a:pt x="60995" y="17481"/>
                    <a:pt x="60995" y="17472"/>
                  </a:cubicBezTo>
                  <a:cubicBezTo>
                    <a:pt x="61004" y="17462"/>
                    <a:pt x="61004" y="17462"/>
                    <a:pt x="61014" y="17462"/>
                  </a:cubicBezTo>
                  <a:lnTo>
                    <a:pt x="61033" y="17462"/>
                  </a:lnTo>
                  <a:cubicBezTo>
                    <a:pt x="61044" y="17466"/>
                    <a:pt x="61051" y="17468"/>
                    <a:pt x="61057" y="17468"/>
                  </a:cubicBezTo>
                  <a:cubicBezTo>
                    <a:pt x="61066" y="17468"/>
                    <a:pt x="61073" y="17464"/>
                    <a:pt x="61089" y="17453"/>
                  </a:cubicBezTo>
                  <a:close/>
                  <a:moveTo>
                    <a:pt x="17142" y="17595"/>
                  </a:moveTo>
                  <a:lnTo>
                    <a:pt x="17123" y="17614"/>
                  </a:lnTo>
                  <a:lnTo>
                    <a:pt x="17104" y="17604"/>
                  </a:lnTo>
                  <a:cubicBezTo>
                    <a:pt x="17113" y="17604"/>
                    <a:pt x="17113" y="17595"/>
                    <a:pt x="17113" y="17595"/>
                  </a:cubicBezTo>
                  <a:close/>
                  <a:moveTo>
                    <a:pt x="54416" y="17462"/>
                  </a:moveTo>
                  <a:cubicBezTo>
                    <a:pt x="54445" y="17462"/>
                    <a:pt x="54473" y="17462"/>
                    <a:pt x="54502" y="17481"/>
                  </a:cubicBezTo>
                  <a:cubicBezTo>
                    <a:pt x="54511" y="17491"/>
                    <a:pt x="54511" y="17491"/>
                    <a:pt x="54502" y="17500"/>
                  </a:cubicBezTo>
                  <a:cubicBezTo>
                    <a:pt x="54492" y="17500"/>
                    <a:pt x="54492" y="17510"/>
                    <a:pt x="54502" y="17510"/>
                  </a:cubicBezTo>
                  <a:cubicBezTo>
                    <a:pt x="54502" y="17519"/>
                    <a:pt x="54502" y="17519"/>
                    <a:pt x="54511" y="17519"/>
                  </a:cubicBezTo>
                  <a:cubicBezTo>
                    <a:pt x="54516" y="17524"/>
                    <a:pt x="54518" y="17526"/>
                    <a:pt x="54521" y="17526"/>
                  </a:cubicBezTo>
                  <a:cubicBezTo>
                    <a:pt x="54523" y="17526"/>
                    <a:pt x="54525" y="17524"/>
                    <a:pt x="54530" y="17519"/>
                  </a:cubicBezTo>
                  <a:cubicBezTo>
                    <a:pt x="54530" y="17519"/>
                    <a:pt x="54530" y="17510"/>
                    <a:pt x="54530" y="17510"/>
                  </a:cubicBezTo>
                  <a:cubicBezTo>
                    <a:pt x="54530" y="17500"/>
                    <a:pt x="54530" y="17500"/>
                    <a:pt x="54530" y="17500"/>
                  </a:cubicBezTo>
                  <a:cubicBezTo>
                    <a:pt x="54549" y="17510"/>
                    <a:pt x="54568" y="17519"/>
                    <a:pt x="54587" y="17538"/>
                  </a:cubicBezTo>
                  <a:cubicBezTo>
                    <a:pt x="54587" y="17547"/>
                    <a:pt x="54568" y="17557"/>
                    <a:pt x="54558" y="17557"/>
                  </a:cubicBezTo>
                  <a:lnTo>
                    <a:pt x="54549" y="17557"/>
                  </a:lnTo>
                  <a:cubicBezTo>
                    <a:pt x="54530" y="17566"/>
                    <a:pt x="54521" y="17576"/>
                    <a:pt x="54502" y="17585"/>
                  </a:cubicBezTo>
                  <a:lnTo>
                    <a:pt x="54492" y="17585"/>
                  </a:lnTo>
                  <a:cubicBezTo>
                    <a:pt x="54492" y="17595"/>
                    <a:pt x="54492" y="17595"/>
                    <a:pt x="54483" y="17595"/>
                  </a:cubicBezTo>
                  <a:cubicBezTo>
                    <a:pt x="54473" y="17595"/>
                    <a:pt x="54464" y="17604"/>
                    <a:pt x="54454" y="17604"/>
                  </a:cubicBezTo>
                  <a:cubicBezTo>
                    <a:pt x="54435" y="17614"/>
                    <a:pt x="54407" y="17614"/>
                    <a:pt x="54388" y="17614"/>
                  </a:cubicBezTo>
                  <a:lnTo>
                    <a:pt x="54350" y="17614"/>
                  </a:lnTo>
                  <a:cubicBezTo>
                    <a:pt x="54331" y="17604"/>
                    <a:pt x="54322" y="17604"/>
                    <a:pt x="54303" y="17604"/>
                  </a:cubicBezTo>
                  <a:cubicBezTo>
                    <a:pt x="54312" y="17585"/>
                    <a:pt x="54331" y="17595"/>
                    <a:pt x="54341" y="17585"/>
                  </a:cubicBezTo>
                  <a:lnTo>
                    <a:pt x="54331" y="17576"/>
                  </a:lnTo>
                  <a:cubicBezTo>
                    <a:pt x="54341" y="17576"/>
                    <a:pt x="54341" y="17566"/>
                    <a:pt x="54350" y="17566"/>
                  </a:cubicBezTo>
                  <a:cubicBezTo>
                    <a:pt x="54350" y="17557"/>
                    <a:pt x="54350" y="17557"/>
                    <a:pt x="54341" y="17547"/>
                  </a:cubicBezTo>
                  <a:cubicBezTo>
                    <a:pt x="54341" y="17547"/>
                    <a:pt x="54331" y="17547"/>
                    <a:pt x="54322" y="17538"/>
                  </a:cubicBezTo>
                  <a:cubicBezTo>
                    <a:pt x="54312" y="17538"/>
                    <a:pt x="54312" y="17529"/>
                    <a:pt x="54312" y="17519"/>
                  </a:cubicBezTo>
                  <a:cubicBezTo>
                    <a:pt x="54312" y="17519"/>
                    <a:pt x="54303" y="17519"/>
                    <a:pt x="54303" y="17510"/>
                  </a:cubicBezTo>
                  <a:cubicBezTo>
                    <a:pt x="54293" y="17510"/>
                    <a:pt x="54293" y="17500"/>
                    <a:pt x="54303" y="17500"/>
                  </a:cubicBezTo>
                  <a:cubicBezTo>
                    <a:pt x="54312" y="17491"/>
                    <a:pt x="54331" y="17481"/>
                    <a:pt x="54350" y="17481"/>
                  </a:cubicBezTo>
                  <a:cubicBezTo>
                    <a:pt x="54369" y="17472"/>
                    <a:pt x="54397" y="17462"/>
                    <a:pt x="54416" y="17462"/>
                  </a:cubicBezTo>
                  <a:close/>
                  <a:moveTo>
                    <a:pt x="59745" y="17585"/>
                  </a:moveTo>
                  <a:cubicBezTo>
                    <a:pt x="59755" y="17585"/>
                    <a:pt x="59755" y="17604"/>
                    <a:pt x="59755" y="17614"/>
                  </a:cubicBezTo>
                  <a:cubicBezTo>
                    <a:pt x="59745" y="17614"/>
                    <a:pt x="59726" y="17604"/>
                    <a:pt x="59736" y="17595"/>
                  </a:cubicBezTo>
                  <a:cubicBezTo>
                    <a:pt x="59736" y="17595"/>
                    <a:pt x="59745" y="17585"/>
                    <a:pt x="59745" y="17585"/>
                  </a:cubicBezTo>
                  <a:close/>
                  <a:moveTo>
                    <a:pt x="60115" y="17566"/>
                  </a:moveTo>
                  <a:lnTo>
                    <a:pt x="60115" y="17566"/>
                  </a:lnTo>
                  <a:cubicBezTo>
                    <a:pt x="60133" y="17576"/>
                    <a:pt x="60152" y="17585"/>
                    <a:pt x="60162" y="17595"/>
                  </a:cubicBezTo>
                  <a:cubicBezTo>
                    <a:pt x="60162" y="17595"/>
                    <a:pt x="60162" y="17604"/>
                    <a:pt x="60162" y="17604"/>
                  </a:cubicBezTo>
                  <a:cubicBezTo>
                    <a:pt x="60162" y="17604"/>
                    <a:pt x="60162" y="17614"/>
                    <a:pt x="60152" y="17614"/>
                  </a:cubicBezTo>
                  <a:cubicBezTo>
                    <a:pt x="60133" y="17614"/>
                    <a:pt x="60115" y="17585"/>
                    <a:pt x="60115" y="17566"/>
                  </a:cubicBezTo>
                  <a:close/>
                  <a:moveTo>
                    <a:pt x="15268" y="17595"/>
                  </a:moveTo>
                  <a:lnTo>
                    <a:pt x="15268" y="17604"/>
                  </a:lnTo>
                  <a:lnTo>
                    <a:pt x="15249" y="17623"/>
                  </a:lnTo>
                  <a:cubicBezTo>
                    <a:pt x="15249" y="17604"/>
                    <a:pt x="15258" y="17604"/>
                    <a:pt x="15268" y="17595"/>
                  </a:cubicBezTo>
                  <a:close/>
                  <a:moveTo>
                    <a:pt x="16779" y="17247"/>
                  </a:moveTo>
                  <a:cubicBezTo>
                    <a:pt x="16782" y="17247"/>
                    <a:pt x="16787" y="17249"/>
                    <a:pt x="16792" y="17254"/>
                  </a:cubicBezTo>
                  <a:cubicBezTo>
                    <a:pt x="16792" y="17264"/>
                    <a:pt x="16801" y="17273"/>
                    <a:pt x="16801" y="17292"/>
                  </a:cubicBezTo>
                  <a:cubicBezTo>
                    <a:pt x="16810" y="17292"/>
                    <a:pt x="16810" y="17301"/>
                    <a:pt x="16801" y="17301"/>
                  </a:cubicBezTo>
                  <a:cubicBezTo>
                    <a:pt x="16782" y="17301"/>
                    <a:pt x="16773" y="17301"/>
                    <a:pt x="16754" y="17320"/>
                  </a:cubicBezTo>
                  <a:lnTo>
                    <a:pt x="16744" y="17320"/>
                  </a:lnTo>
                  <a:cubicBezTo>
                    <a:pt x="16725" y="17330"/>
                    <a:pt x="16725" y="17339"/>
                    <a:pt x="16735" y="17358"/>
                  </a:cubicBezTo>
                  <a:cubicBezTo>
                    <a:pt x="16744" y="17368"/>
                    <a:pt x="16744" y="17377"/>
                    <a:pt x="16754" y="17396"/>
                  </a:cubicBezTo>
                  <a:cubicBezTo>
                    <a:pt x="16763" y="17405"/>
                    <a:pt x="16773" y="17424"/>
                    <a:pt x="16792" y="17443"/>
                  </a:cubicBezTo>
                  <a:cubicBezTo>
                    <a:pt x="16792" y="17443"/>
                    <a:pt x="16801" y="17443"/>
                    <a:pt x="16801" y="17434"/>
                  </a:cubicBezTo>
                  <a:cubicBezTo>
                    <a:pt x="16801" y="17424"/>
                    <a:pt x="16820" y="17424"/>
                    <a:pt x="16829" y="17424"/>
                  </a:cubicBezTo>
                  <a:cubicBezTo>
                    <a:pt x="16829" y="17434"/>
                    <a:pt x="16829" y="17434"/>
                    <a:pt x="16839" y="17434"/>
                  </a:cubicBezTo>
                  <a:cubicBezTo>
                    <a:pt x="16843" y="17430"/>
                    <a:pt x="16847" y="17428"/>
                    <a:pt x="16850" y="17428"/>
                  </a:cubicBezTo>
                  <a:cubicBezTo>
                    <a:pt x="16855" y="17428"/>
                    <a:pt x="16858" y="17432"/>
                    <a:pt x="16858" y="17443"/>
                  </a:cubicBezTo>
                  <a:cubicBezTo>
                    <a:pt x="16858" y="17443"/>
                    <a:pt x="16867" y="17453"/>
                    <a:pt x="16867" y="17453"/>
                  </a:cubicBezTo>
                  <a:cubicBezTo>
                    <a:pt x="16858" y="17472"/>
                    <a:pt x="16858" y="17500"/>
                    <a:pt x="16858" y="17519"/>
                  </a:cubicBezTo>
                  <a:cubicBezTo>
                    <a:pt x="16848" y="17519"/>
                    <a:pt x="16839" y="17519"/>
                    <a:pt x="16829" y="17529"/>
                  </a:cubicBezTo>
                  <a:cubicBezTo>
                    <a:pt x="16823" y="17529"/>
                    <a:pt x="16817" y="17533"/>
                    <a:pt x="16811" y="17538"/>
                  </a:cubicBezTo>
                  <a:lnTo>
                    <a:pt x="16829" y="17538"/>
                  </a:lnTo>
                  <a:lnTo>
                    <a:pt x="16829" y="17566"/>
                  </a:lnTo>
                  <a:cubicBezTo>
                    <a:pt x="16792" y="17566"/>
                    <a:pt x="16782" y="17595"/>
                    <a:pt x="16754" y="17614"/>
                  </a:cubicBezTo>
                  <a:lnTo>
                    <a:pt x="16754" y="17604"/>
                  </a:lnTo>
                  <a:lnTo>
                    <a:pt x="16735" y="17595"/>
                  </a:lnTo>
                  <a:cubicBezTo>
                    <a:pt x="16735" y="17604"/>
                    <a:pt x="16735" y="17604"/>
                    <a:pt x="16735" y="17614"/>
                  </a:cubicBezTo>
                  <a:cubicBezTo>
                    <a:pt x="16735" y="17614"/>
                    <a:pt x="16725" y="17623"/>
                    <a:pt x="16725" y="17623"/>
                  </a:cubicBezTo>
                  <a:cubicBezTo>
                    <a:pt x="16725" y="17623"/>
                    <a:pt x="16716" y="17614"/>
                    <a:pt x="16716" y="17614"/>
                  </a:cubicBezTo>
                  <a:cubicBezTo>
                    <a:pt x="16716" y="17595"/>
                    <a:pt x="16716" y="17585"/>
                    <a:pt x="16706" y="17566"/>
                  </a:cubicBezTo>
                  <a:cubicBezTo>
                    <a:pt x="16706" y="17566"/>
                    <a:pt x="16706" y="17557"/>
                    <a:pt x="16697" y="17557"/>
                  </a:cubicBezTo>
                  <a:cubicBezTo>
                    <a:pt x="16697" y="17547"/>
                    <a:pt x="16687" y="17547"/>
                    <a:pt x="16687" y="17538"/>
                  </a:cubicBezTo>
                  <a:cubicBezTo>
                    <a:pt x="16669" y="17538"/>
                    <a:pt x="16669" y="17538"/>
                    <a:pt x="16659" y="17576"/>
                  </a:cubicBezTo>
                  <a:cubicBezTo>
                    <a:pt x="16650" y="17557"/>
                    <a:pt x="16640" y="17547"/>
                    <a:pt x="16631" y="17538"/>
                  </a:cubicBezTo>
                  <a:cubicBezTo>
                    <a:pt x="16631" y="17524"/>
                    <a:pt x="16621" y="17515"/>
                    <a:pt x="16608" y="17515"/>
                  </a:cubicBezTo>
                  <a:cubicBezTo>
                    <a:pt x="16603" y="17515"/>
                    <a:pt x="16598" y="17517"/>
                    <a:pt x="16593" y="17519"/>
                  </a:cubicBezTo>
                  <a:cubicBezTo>
                    <a:pt x="16583" y="17519"/>
                    <a:pt x="16574" y="17529"/>
                    <a:pt x="16574" y="17547"/>
                  </a:cubicBezTo>
                  <a:cubicBezTo>
                    <a:pt x="16574" y="17557"/>
                    <a:pt x="16564" y="17557"/>
                    <a:pt x="16555" y="17557"/>
                  </a:cubicBezTo>
                  <a:lnTo>
                    <a:pt x="16527" y="17557"/>
                  </a:lnTo>
                  <a:cubicBezTo>
                    <a:pt x="16517" y="17557"/>
                    <a:pt x="16508" y="17547"/>
                    <a:pt x="16508" y="17538"/>
                  </a:cubicBezTo>
                  <a:cubicBezTo>
                    <a:pt x="16508" y="17529"/>
                    <a:pt x="16498" y="17519"/>
                    <a:pt x="16498" y="17519"/>
                  </a:cubicBezTo>
                  <a:lnTo>
                    <a:pt x="16489" y="17519"/>
                  </a:lnTo>
                  <a:cubicBezTo>
                    <a:pt x="16498" y="17510"/>
                    <a:pt x="16498" y="17500"/>
                    <a:pt x="16508" y="17500"/>
                  </a:cubicBezTo>
                  <a:cubicBezTo>
                    <a:pt x="16536" y="17443"/>
                    <a:pt x="16574" y="17377"/>
                    <a:pt x="16612" y="17320"/>
                  </a:cubicBezTo>
                  <a:cubicBezTo>
                    <a:pt x="16631" y="17301"/>
                    <a:pt x="16650" y="17282"/>
                    <a:pt x="16678" y="17273"/>
                  </a:cubicBezTo>
                  <a:cubicBezTo>
                    <a:pt x="16687" y="17273"/>
                    <a:pt x="16687" y="17273"/>
                    <a:pt x="16697" y="17282"/>
                  </a:cubicBezTo>
                  <a:cubicBezTo>
                    <a:pt x="16697" y="17287"/>
                    <a:pt x="16702" y="17290"/>
                    <a:pt x="16708" y="17290"/>
                  </a:cubicBezTo>
                  <a:cubicBezTo>
                    <a:pt x="16713" y="17290"/>
                    <a:pt x="16721" y="17287"/>
                    <a:pt x="16725" y="17282"/>
                  </a:cubicBezTo>
                  <a:cubicBezTo>
                    <a:pt x="16735" y="17273"/>
                    <a:pt x="16754" y="17264"/>
                    <a:pt x="16773" y="17254"/>
                  </a:cubicBezTo>
                  <a:cubicBezTo>
                    <a:pt x="16773" y="17249"/>
                    <a:pt x="16775" y="17247"/>
                    <a:pt x="16779" y="17247"/>
                  </a:cubicBezTo>
                  <a:close/>
                  <a:moveTo>
                    <a:pt x="54331" y="17623"/>
                  </a:moveTo>
                  <a:cubicBezTo>
                    <a:pt x="54326" y="17628"/>
                    <a:pt x="54319" y="17630"/>
                    <a:pt x="54312" y="17630"/>
                  </a:cubicBezTo>
                  <a:cubicBezTo>
                    <a:pt x="54305" y="17630"/>
                    <a:pt x="54298" y="17628"/>
                    <a:pt x="54293" y="17623"/>
                  </a:cubicBezTo>
                  <a:close/>
                  <a:moveTo>
                    <a:pt x="54776" y="17595"/>
                  </a:moveTo>
                  <a:cubicBezTo>
                    <a:pt x="54776" y="17595"/>
                    <a:pt x="54776" y="17604"/>
                    <a:pt x="54776" y="17604"/>
                  </a:cubicBezTo>
                  <a:cubicBezTo>
                    <a:pt x="54786" y="17604"/>
                    <a:pt x="54786" y="17614"/>
                    <a:pt x="54786" y="17614"/>
                  </a:cubicBezTo>
                  <a:cubicBezTo>
                    <a:pt x="54795" y="17614"/>
                    <a:pt x="54804" y="17614"/>
                    <a:pt x="54804" y="17623"/>
                  </a:cubicBezTo>
                  <a:cubicBezTo>
                    <a:pt x="54804" y="17623"/>
                    <a:pt x="54804" y="17633"/>
                    <a:pt x="54795" y="17633"/>
                  </a:cubicBezTo>
                  <a:cubicBezTo>
                    <a:pt x="54776" y="17633"/>
                    <a:pt x="54767" y="17614"/>
                    <a:pt x="54776" y="17595"/>
                  </a:cubicBezTo>
                  <a:close/>
                  <a:moveTo>
                    <a:pt x="54994" y="17595"/>
                  </a:moveTo>
                  <a:cubicBezTo>
                    <a:pt x="54994" y="17595"/>
                    <a:pt x="54994" y="17604"/>
                    <a:pt x="54994" y="17604"/>
                  </a:cubicBezTo>
                  <a:cubicBezTo>
                    <a:pt x="54994" y="17614"/>
                    <a:pt x="54984" y="17623"/>
                    <a:pt x="54965" y="17633"/>
                  </a:cubicBezTo>
                  <a:cubicBezTo>
                    <a:pt x="54965" y="17633"/>
                    <a:pt x="54965" y="17633"/>
                    <a:pt x="54965" y="17623"/>
                  </a:cubicBezTo>
                  <a:cubicBezTo>
                    <a:pt x="54975" y="17614"/>
                    <a:pt x="54975" y="17614"/>
                    <a:pt x="54975" y="17604"/>
                  </a:cubicBezTo>
                  <a:cubicBezTo>
                    <a:pt x="54984" y="17595"/>
                    <a:pt x="54994" y="17595"/>
                    <a:pt x="54994" y="17595"/>
                  </a:cubicBezTo>
                  <a:close/>
                  <a:moveTo>
                    <a:pt x="56343" y="17588"/>
                  </a:moveTo>
                  <a:cubicBezTo>
                    <a:pt x="56347" y="17588"/>
                    <a:pt x="56352" y="17590"/>
                    <a:pt x="56357" y="17595"/>
                  </a:cubicBezTo>
                  <a:cubicBezTo>
                    <a:pt x="56366" y="17604"/>
                    <a:pt x="56366" y="17614"/>
                    <a:pt x="56366" y="17614"/>
                  </a:cubicBezTo>
                  <a:cubicBezTo>
                    <a:pt x="56366" y="17623"/>
                    <a:pt x="56366" y="17633"/>
                    <a:pt x="56357" y="17633"/>
                  </a:cubicBezTo>
                  <a:cubicBezTo>
                    <a:pt x="56347" y="17623"/>
                    <a:pt x="56328" y="17614"/>
                    <a:pt x="56328" y="17604"/>
                  </a:cubicBezTo>
                  <a:cubicBezTo>
                    <a:pt x="56328" y="17604"/>
                    <a:pt x="56328" y="17595"/>
                    <a:pt x="56328" y="17595"/>
                  </a:cubicBezTo>
                  <a:cubicBezTo>
                    <a:pt x="56333" y="17590"/>
                    <a:pt x="56338" y="17588"/>
                    <a:pt x="56343" y="17588"/>
                  </a:cubicBezTo>
                  <a:close/>
                  <a:moveTo>
                    <a:pt x="17255" y="17481"/>
                  </a:moveTo>
                  <a:cubicBezTo>
                    <a:pt x="17265" y="17481"/>
                    <a:pt x="17274" y="17481"/>
                    <a:pt x="17284" y="17491"/>
                  </a:cubicBezTo>
                  <a:cubicBezTo>
                    <a:pt x="17284" y="17491"/>
                    <a:pt x="17284" y="17500"/>
                    <a:pt x="17274" y="17500"/>
                  </a:cubicBezTo>
                  <a:cubicBezTo>
                    <a:pt x="17265" y="17510"/>
                    <a:pt x="17265" y="17529"/>
                    <a:pt x="17274" y="17538"/>
                  </a:cubicBezTo>
                  <a:cubicBezTo>
                    <a:pt x="17293" y="17547"/>
                    <a:pt x="17312" y="17547"/>
                    <a:pt x="17341" y="17557"/>
                  </a:cubicBezTo>
                  <a:cubicBezTo>
                    <a:pt x="17350" y="17557"/>
                    <a:pt x="17350" y="17557"/>
                    <a:pt x="17359" y="17566"/>
                  </a:cubicBezTo>
                  <a:cubicBezTo>
                    <a:pt x="17365" y="17577"/>
                    <a:pt x="17367" y="17582"/>
                    <a:pt x="17370" y="17582"/>
                  </a:cubicBezTo>
                  <a:cubicBezTo>
                    <a:pt x="17372" y="17582"/>
                    <a:pt x="17374" y="17580"/>
                    <a:pt x="17378" y="17576"/>
                  </a:cubicBezTo>
                  <a:cubicBezTo>
                    <a:pt x="17388" y="17566"/>
                    <a:pt x="17388" y="17566"/>
                    <a:pt x="17397" y="17557"/>
                  </a:cubicBezTo>
                  <a:cubicBezTo>
                    <a:pt x="17397" y="17566"/>
                    <a:pt x="17407" y="17576"/>
                    <a:pt x="17407" y="17595"/>
                  </a:cubicBezTo>
                  <a:cubicBezTo>
                    <a:pt x="17388" y="17595"/>
                    <a:pt x="17378" y="17604"/>
                    <a:pt x="17378" y="17623"/>
                  </a:cubicBezTo>
                  <a:cubicBezTo>
                    <a:pt x="17378" y="17623"/>
                    <a:pt x="17369" y="17633"/>
                    <a:pt x="17369" y="17633"/>
                  </a:cubicBezTo>
                  <a:lnTo>
                    <a:pt x="17350" y="17633"/>
                  </a:lnTo>
                  <a:cubicBezTo>
                    <a:pt x="17350" y="17623"/>
                    <a:pt x="17331" y="17614"/>
                    <a:pt x="17322" y="17614"/>
                  </a:cubicBezTo>
                  <a:cubicBezTo>
                    <a:pt x="17322" y="17614"/>
                    <a:pt x="17312" y="17604"/>
                    <a:pt x="17312" y="17604"/>
                  </a:cubicBezTo>
                  <a:cubicBezTo>
                    <a:pt x="17303" y="17604"/>
                    <a:pt x="17293" y="17614"/>
                    <a:pt x="17293" y="17614"/>
                  </a:cubicBezTo>
                  <a:cubicBezTo>
                    <a:pt x="17284" y="17623"/>
                    <a:pt x="17274" y="17623"/>
                    <a:pt x="17265" y="17623"/>
                  </a:cubicBezTo>
                  <a:cubicBezTo>
                    <a:pt x="17255" y="17614"/>
                    <a:pt x="17255" y="17604"/>
                    <a:pt x="17246" y="17595"/>
                  </a:cubicBezTo>
                  <a:cubicBezTo>
                    <a:pt x="17236" y="17595"/>
                    <a:pt x="17227" y="17595"/>
                    <a:pt x="17218" y="17585"/>
                  </a:cubicBezTo>
                  <a:lnTo>
                    <a:pt x="17208" y="17585"/>
                  </a:lnTo>
                  <a:cubicBezTo>
                    <a:pt x="17201" y="17579"/>
                    <a:pt x="17195" y="17572"/>
                    <a:pt x="17188" y="17572"/>
                  </a:cubicBezTo>
                  <a:cubicBezTo>
                    <a:pt x="17185" y="17572"/>
                    <a:pt x="17182" y="17573"/>
                    <a:pt x="17180" y="17576"/>
                  </a:cubicBezTo>
                  <a:cubicBezTo>
                    <a:pt x="17170" y="17576"/>
                    <a:pt x="17161" y="17585"/>
                    <a:pt x="17142" y="17585"/>
                  </a:cubicBezTo>
                  <a:cubicBezTo>
                    <a:pt x="17123" y="17585"/>
                    <a:pt x="17123" y="17576"/>
                    <a:pt x="17123" y="17557"/>
                  </a:cubicBezTo>
                  <a:cubicBezTo>
                    <a:pt x="17113" y="17557"/>
                    <a:pt x="17113" y="17557"/>
                    <a:pt x="17113" y="17547"/>
                  </a:cubicBezTo>
                  <a:lnTo>
                    <a:pt x="17094" y="17547"/>
                  </a:lnTo>
                  <a:lnTo>
                    <a:pt x="17094" y="17557"/>
                  </a:lnTo>
                  <a:lnTo>
                    <a:pt x="17076" y="17538"/>
                  </a:lnTo>
                  <a:lnTo>
                    <a:pt x="17076" y="17566"/>
                  </a:lnTo>
                  <a:lnTo>
                    <a:pt x="17047" y="17566"/>
                  </a:lnTo>
                  <a:cubicBezTo>
                    <a:pt x="17038" y="17576"/>
                    <a:pt x="17038" y="17585"/>
                    <a:pt x="17047" y="17595"/>
                  </a:cubicBezTo>
                  <a:cubicBezTo>
                    <a:pt x="17047" y="17595"/>
                    <a:pt x="17047" y="17604"/>
                    <a:pt x="17057" y="17604"/>
                  </a:cubicBezTo>
                  <a:cubicBezTo>
                    <a:pt x="17057" y="17604"/>
                    <a:pt x="17066" y="17614"/>
                    <a:pt x="17066" y="17614"/>
                  </a:cubicBezTo>
                  <a:lnTo>
                    <a:pt x="17085" y="17585"/>
                  </a:lnTo>
                  <a:cubicBezTo>
                    <a:pt x="17094" y="17585"/>
                    <a:pt x="17094" y="17604"/>
                    <a:pt x="17085" y="17604"/>
                  </a:cubicBezTo>
                  <a:cubicBezTo>
                    <a:pt x="17085" y="17614"/>
                    <a:pt x="17076" y="17623"/>
                    <a:pt x="17076" y="17633"/>
                  </a:cubicBezTo>
                  <a:cubicBezTo>
                    <a:pt x="17071" y="17637"/>
                    <a:pt x="17064" y="17640"/>
                    <a:pt x="17057" y="17640"/>
                  </a:cubicBezTo>
                  <a:cubicBezTo>
                    <a:pt x="17049" y="17640"/>
                    <a:pt x="17042" y="17637"/>
                    <a:pt x="17038" y="17633"/>
                  </a:cubicBezTo>
                  <a:cubicBezTo>
                    <a:pt x="17038" y="17623"/>
                    <a:pt x="17028" y="17604"/>
                    <a:pt x="17019" y="17595"/>
                  </a:cubicBezTo>
                  <a:cubicBezTo>
                    <a:pt x="17012" y="17588"/>
                    <a:pt x="17005" y="17581"/>
                    <a:pt x="16995" y="17581"/>
                  </a:cubicBezTo>
                  <a:cubicBezTo>
                    <a:pt x="16991" y="17581"/>
                    <a:pt x="16986" y="17583"/>
                    <a:pt x="16981" y="17585"/>
                  </a:cubicBezTo>
                  <a:cubicBezTo>
                    <a:pt x="16981" y="17566"/>
                    <a:pt x="16971" y="17547"/>
                    <a:pt x="16952" y="17547"/>
                  </a:cubicBezTo>
                  <a:cubicBezTo>
                    <a:pt x="16943" y="17557"/>
                    <a:pt x="16943" y="17557"/>
                    <a:pt x="16934" y="17566"/>
                  </a:cubicBezTo>
                  <a:cubicBezTo>
                    <a:pt x="16928" y="17577"/>
                    <a:pt x="16926" y="17582"/>
                    <a:pt x="16921" y="17582"/>
                  </a:cubicBezTo>
                  <a:cubicBezTo>
                    <a:pt x="16918" y="17582"/>
                    <a:pt x="16913" y="17580"/>
                    <a:pt x="16905" y="17576"/>
                  </a:cubicBezTo>
                  <a:cubicBezTo>
                    <a:pt x="16896" y="17576"/>
                    <a:pt x="16886" y="17566"/>
                    <a:pt x="16886" y="17566"/>
                  </a:cubicBezTo>
                  <a:cubicBezTo>
                    <a:pt x="16867" y="17557"/>
                    <a:pt x="16867" y="17547"/>
                    <a:pt x="16877" y="17538"/>
                  </a:cubicBezTo>
                  <a:cubicBezTo>
                    <a:pt x="16886" y="17529"/>
                    <a:pt x="16896" y="17519"/>
                    <a:pt x="16915" y="17510"/>
                  </a:cubicBezTo>
                  <a:cubicBezTo>
                    <a:pt x="16962" y="17500"/>
                    <a:pt x="17019" y="17491"/>
                    <a:pt x="17066" y="17481"/>
                  </a:cubicBezTo>
                  <a:cubicBezTo>
                    <a:pt x="17085" y="17481"/>
                    <a:pt x="17094" y="17491"/>
                    <a:pt x="17094" y="17510"/>
                  </a:cubicBezTo>
                  <a:lnTo>
                    <a:pt x="17104" y="17510"/>
                  </a:lnTo>
                  <a:cubicBezTo>
                    <a:pt x="17113" y="17500"/>
                    <a:pt x="17123" y="17491"/>
                    <a:pt x="17123" y="17491"/>
                  </a:cubicBezTo>
                  <a:cubicBezTo>
                    <a:pt x="17142" y="17500"/>
                    <a:pt x="17151" y="17500"/>
                    <a:pt x="17170" y="17510"/>
                  </a:cubicBezTo>
                  <a:cubicBezTo>
                    <a:pt x="17170" y="17519"/>
                    <a:pt x="17180" y="17519"/>
                    <a:pt x="17189" y="17519"/>
                  </a:cubicBezTo>
                  <a:cubicBezTo>
                    <a:pt x="17199" y="17529"/>
                    <a:pt x="17208" y="17529"/>
                    <a:pt x="17218" y="17529"/>
                  </a:cubicBezTo>
                  <a:lnTo>
                    <a:pt x="17255" y="17529"/>
                  </a:lnTo>
                  <a:cubicBezTo>
                    <a:pt x="17255" y="17519"/>
                    <a:pt x="17255" y="17510"/>
                    <a:pt x="17246" y="17510"/>
                  </a:cubicBezTo>
                  <a:cubicBezTo>
                    <a:pt x="17236" y="17500"/>
                    <a:pt x="17246" y="17491"/>
                    <a:pt x="17255" y="17481"/>
                  </a:cubicBezTo>
                  <a:close/>
                  <a:moveTo>
                    <a:pt x="15457" y="17623"/>
                  </a:moveTo>
                  <a:lnTo>
                    <a:pt x="15476" y="17633"/>
                  </a:lnTo>
                  <a:lnTo>
                    <a:pt x="15466" y="17642"/>
                  </a:lnTo>
                  <a:lnTo>
                    <a:pt x="15457" y="17623"/>
                  </a:lnTo>
                  <a:close/>
                  <a:moveTo>
                    <a:pt x="15485" y="17623"/>
                  </a:moveTo>
                  <a:cubicBezTo>
                    <a:pt x="15504" y="17623"/>
                    <a:pt x="15514" y="17623"/>
                    <a:pt x="15514" y="17642"/>
                  </a:cubicBezTo>
                  <a:cubicBezTo>
                    <a:pt x="15504" y="17642"/>
                    <a:pt x="15495" y="17633"/>
                    <a:pt x="15485" y="17623"/>
                  </a:cubicBezTo>
                  <a:close/>
                  <a:moveTo>
                    <a:pt x="55117" y="17633"/>
                  </a:moveTo>
                  <a:cubicBezTo>
                    <a:pt x="55117" y="17633"/>
                    <a:pt x="55126" y="17633"/>
                    <a:pt x="55136" y="17642"/>
                  </a:cubicBezTo>
                  <a:lnTo>
                    <a:pt x="55126" y="17642"/>
                  </a:lnTo>
                  <a:cubicBezTo>
                    <a:pt x="55117" y="17642"/>
                    <a:pt x="55117" y="17633"/>
                    <a:pt x="55107" y="17633"/>
                  </a:cubicBezTo>
                  <a:close/>
                  <a:moveTo>
                    <a:pt x="56139" y="17623"/>
                  </a:moveTo>
                  <a:lnTo>
                    <a:pt x="56139" y="17633"/>
                  </a:lnTo>
                  <a:cubicBezTo>
                    <a:pt x="56130" y="17642"/>
                    <a:pt x="56120" y="17642"/>
                    <a:pt x="56111" y="17642"/>
                  </a:cubicBezTo>
                  <a:lnTo>
                    <a:pt x="56101" y="17642"/>
                  </a:lnTo>
                  <a:cubicBezTo>
                    <a:pt x="56101" y="17642"/>
                    <a:pt x="56101" y="17633"/>
                    <a:pt x="56101" y="17633"/>
                  </a:cubicBezTo>
                  <a:cubicBezTo>
                    <a:pt x="56111" y="17633"/>
                    <a:pt x="56130" y="17633"/>
                    <a:pt x="56139" y="17623"/>
                  </a:cubicBezTo>
                  <a:close/>
                  <a:moveTo>
                    <a:pt x="56205" y="17633"/>
                  </a:moveTo>
                  <a:cubicBezTo>
                    <a:pt x="56205" y="17633"/>
                    <a:pt x="56215" y="17642"/>
                    <a:pt x="56215" y="17642"/>
                  </a:cubicBezTo>
                  <a:lnTo>
                    <a:pt x="56205" y="17642"/>
                  </a:lnTo>
                  <a:cubicBezTo>
                    <a:pt x="56205" y="17642"/>
                    <a:pt x="56196" y="17642"/>
                    <a:pt x="56196" y="17633"/>
                  </a:cubicBezTo>
                  <a:close/>
                  <a:moveTo>
                    <a:pt x="15627" y="17623"/>
                  </a:moveTo>
                  <a:cubicBezTo>
                    <a:pt x="15637" y="17633"/>
                    <a:pt x="15637" y="17633"/>
                    <a:pt x="15646" y="17633"/>
                  </a:cubicBezTo>
                  <a:lnTo>
                    <a:pt x="15637" y="17652"/>
                  </a:lnTo>
                  <a:lnTo>
                    <a:pt x="15618" y="17633"/>
                  </a:lnTo>
                  <a:cubicBezTo>
                    <a:pt x="15627" y="17633"/>
                    <a:pt x="15627" y="17623"/>
                    <a:pt x="15627" y="17623"/>
                  </a:cubicBezTo>
                  <a:close/>
                  <a:moveTo>
                    <a:pt x="54757" y="17614"/>
                  </a:moveTo>
                  <a:cubicBezTo>
                    <a:pt x="54767" y="17623"/>
                    <a:pt x="54767" y="17633"/>
                    <a:pt x="54776" y="17642"/>
                  </a:cubicBezTo>
                  <a:cubicBezTo>
                    <a:pt x="54767" y="17652"/>
                    <a:pt x="54767" y="17652"/>
                    <a:pt x="54757" y="17652"/>
                  </a:cubicBezTo>
                  <a:cubicBezTo>
                    <a:pt x="54748" y="17652"/>
                    <a:pt x="54748" y="17642"/>
                    <a:pt x="54748" y="17633"/>
                  </a:cubicBezTo>
                  <a:cubicBezTo>
                    <a:pt x="54748" y="17633"/>
                    <a:pt x="54757" y="17623"/>
                    <a:pt x="54757" y="17614"/>
                  </a:cubicBezTo>
                  <a:close/>
                  <a:moveTo>
                    <a:pt x="16110" y="17405"/>
                  </a:moveTo>
                  <a:cubicBezTo>
                    <a:pt x="16110" y="17415"/>
                    <a:pt x="16110" y="17415"/>
                    <a:pt x="16110" y="17424"/>
                  </a:cubicBezTo>
                  <a:cubicBezTo>
                    <a:pt x="16110" y="17434"/>
                    <a:pt x="16110" y="17443"/>
                    <a:pt x="16120" y="17453"/>
                  </a:cubicBezTo>
                  <a:cubicBezTo>
                    <a:pt x="16120" y="17453"/>
                    <a:pt x="16110" y="17462"/>
                    <a:pt x="16110" y="17462"/>
                  </a:cubicBezTo>
                  <a:cubicBezTo>
                    <a:pt x="16101" y="17462"/>
                    <a:pt x="16101" y="17472"/>
                    <a:pt x="16091" y="17481"/>
                  </a:cubicBezTo>
                  <a:lnTo>
                    <a:pt x="16069" y="17474"/>
                  </a:lnTo>
                  <a:lnTo>
                    <a:pt x="16069" y="17474"/>
                  </a:lnTo>
                  <a:cubicBezTo>
                    <a:pt x="16072" y="17477"/>
                    <a:pt x="16072" y="17484"/>
                    <a:pt x="16072" y="17491"/>
                  </a:cubicBezTo>
                  <a:cubicBezTo>
                    <a:pt x="16072" y="17491"/>
                    <a:pt x="16072" y="17500"/>
                    <a:pt x="16072" y="17500"/>
                  </a:cubicBezTo>
                  <a:lnTo>
                    <a:pt x="16015" y="17500"/>
                  </a:lnTo>
                  <a:cubicBezTo>
                    <a:pt x="16006" y="17491"/>
                    <a:pt x="15996" y="17481"/>
                    <a:pt x="15978" y="17472"/>
                  </a:cubicBezTo>
                  <a:lnTo>
                    <a:pt x="15978" y="17472"/>
                  </a:lnTo>
                  <a:cubicBezTo>
                    <a:pt x="15987" y="17491"/>
                    <a:pt x="15978" y="17510"/>
                    <a:pt x="15968" y="17519"/>
                  </a:cubicBezTo>
                  <a:cubicBezTo>
                    <a:pt x="16006" y="17529"/>
                    <a:pt x="15987" y="17557"/>
                    <a:pt x="15987" y="17576"/>
                  </a:cubicBezTo>
                  <a:cubicBezTo>
                    <a:pt x="15998" y="17565"/>
                    <a:pt x="16009" y="17560"/>
                    <a:pt x="16018" y="17560"/>
                  </a:cubicBezTo>
                  <a:cubicBezTo>
                    <a:pt x="16025" y="17560"/>
                    <a:pt x="16030" y="17562"/>
                    <a:pt x="16034" y="17566"/>
                  </a:cubicBezTo>
                  <a:cubicBezTo>
                    <a:pt x="16039" y="17571"/>
                    <a:pt x="16046" y="17573"/>
                    <a:pt x="16053" y="17573"/>
                  </a:cubicBezTo>
                  <a:cubicBezTo>
                    <a:pt x="16060" y="17573"/>
                    <a:pt x="16067" y="17571"/>
                    <a:pt x="16072" y="17566"/>
                  </a:cubicBezTo>
                  <a:lnTo>
                    <a:pt x="16082" y="17566"/>
                  </a:lnTo>
                  <a:cubicBezTo>
                    <a:pt x="16091" y="17576"/>
                    <a:pt x="16091" y="17576"/>
                    <a:pt x="16091" y="17585"/>
                  </a:cubicBezTo>
                  <a:lnTo>
                    <a:pt x="16063" y="17585"/>
                  </a:lnTo>
                  <a:lnTo>
                    <a:pt x="16072" y="17614"/>
                  </a:lnTo>
                  <a:cubicBezTo>
                    <a:pt x="16053" y="17614"/>
                    <a:pt x="16034" y="17604"/>
                    <a:pt x="16015" y="17604"/>
                  </a:cubicBezTo>
                  <a:cubicBezTo>
                    <a:pt x="16009" y="17601"/>
                    <a:pt x="16002" y="17600"/>
                    <a:pt x="15994" y="17600"/>
                  </a:cubicBezTo>
                  <a:cubicBezTo>
                    <a:pt x="15979" y="17600"/>
                    <a:pt x="15962" y="17604"/>
                    <a:pt x="15949" y="17604"/>
                  </a:cubicBezTo>
                  <a:cubicBezTo>
                    <a:pt x="15949" y="17609"/>
                    <a:pt x="15947" y="17611"/>
                    <a:pt x="15944" y="17611"/>
                  </a:cubicBezTo>
                  <a:cubicBezTo>
                    <a:pt x="15942" y="17611"/>
                    <a:pt x="15940" y="17609"/>
                    <a:pt x="15940" y="17604"/>
                  </a:cubicBezTo>
                  <a:cubicBezTo>
                    <a:pt x="15935" y="17602"/>
                    <a:pt x="15930" y="17601"/>
                    <a:pt x="15924" y="17601"/>
                  </a:cubicBezTo>
                  <a:cubicBezTo>
                    <a:pt x="15908" y="17601"/>
                    <a:pt x="15892" y="17611"/>
                    <a:pt x="15892" y="17633"/>
                  </a:cubicBezTo>
                  <a:lnTo>
                    <a:pt x="15864" y="17633"/>
                  </a:lnTo>
                  <a:cubicBezTo>
                    <a:pt x="15854" y="17633"/>
                    <a:pt x="15854" y="17642"/>
                    <a:pt x="15854" y="17652"/>
                  </a:cubicBezTo>
                  <a:cubicBezTo>
                    <a:pt x="15845" y="17652"/>
                    <a:pt x="15845" y="17661"/>
                    <a:pt x="15836" y="17661"/>
                  </a:cubicBezTo>
                  <a:cubicBezTo>
                    <a:pt x="15826" y="17661"/>
                    <a:pt x="15826" y="17652"/>
                    <a:pt x="15836" y="17642"/>
                  </a:cubicBezTo>
                  <a:cubicBezTo>
                    <a:pt x="15845" y="17633"/>
                    <a:pt x="15836" y="17623"/>
                    <a:pt x="15826" y="17614"/>
                  </a:cubicBezTo>
                  <a:cubicBezTo>
                    <a:pt x="15817" y="17604"/>
                    <a:pt x="15817" y="17595"/>
                    <a:pt x="15807" y="17585"/>
                  </a:cubicBezTo>
                  <a:lnTo>
                    <a:pt x="15798" y="17585"/>
                  </a:lnTo>
                  <a:cubicBezTo>
                    <a:pt x="15788" y="17585"/>
                    <a:pt x="15779" y="17576"/>
                    <a:pt x="15779" y="17566"/>
                  </a:cubicBezTo>
                  <a:cubicBezTo>
                    <a:pt x="15779" y="17547"/>
                    <a:pt x="15788" y="17538"/>
                    <a:pt x="15798" y="17538"/>
                  </a:cubicBezTo>
                  <a:lnTo>
                    <a:pt x="15807" y="17538"/>
                  </a:lnTo>
                  <a:lnTo>
                    <a:pt x="15807" y="17529"/>
                  </a:lnTo>
                  <a:lnTo>
                    <a:pt x="15788" y="17510"/>
                  </a:lnTo>
                  <a:lnTo>
                    <a:pt x="15807" y="17500"/>
                  </a:lnTo>
                  <a:lnTo>
                    <a:pt x="15798" y="17491"/>
                  </a:lnTo>
                  <a:cubicBezTo>
                    <a:pt x="15807" y="17491"/>
                    <a:pt x="15826" y="17481"/>
                    <a:pt x="15836" y="17481"/>
                  </a:cubicBezTo>
                  <a:cubicBezTo>
                    <a:pt x="15854" y="17472"/>
                    <a:pt x="15864" y="17472"/>
                    <a:pt x="15883" y="17462"/>
                  </a:cubicBezTo>
                  <a:cubicBezTo>
                    <a:pt x="15892" y="17462"/>
                    <a:pt x="15911" y="17453"/>
                    <a:pt x="15921" y="17453"/>
                  </a:cubicBezTo>
                  <a:lnTo>
                    <a:pt x="15959" y="17453"/>
                  </a:lnTo>
                  <a:cubicBezTo>
                    <a:pt x="15978" y="17462"/>
                    <a:pt x="15987" y="17462"/>
                    <a:pt x="16006" y="17462"/>
                  </a:cubicBezTo>
                  <a:cubicBezTo>
                    <a:pt x="16015" y="17453"/>
                    <a:pt x="16025" y="17453"/>
                    <a:pt x="16034" y="17443"/>
                  </a:cubicBezTo>
                  <a:cubicBezTo>
                    <a:pt x="16044" y="17434"/>
                    <a:pt x="16044" y="17434"/>
                    <a:pt x="16053" y="17424"/>
                  </a:cubicBezTo>
                  <a:cubicBezTo>
                    <a:pt x="16063" y="17424"/>
                    <a:pt x="16072" y="17424"/>
                    <a:pt x="16072" y="17434"/>
                  </a:cubicBezTo>
                  <a:cubicBezTo>
                    <a:pt x="16072" y="17434"/>
                    <a:pt x="16082" y="17443"/>
                    <a:pt x="16082" y="17443"/>
                  </a:cubicBezTo>
                  <a:cubicBezTo>
                    <a:pt x="16082" y="17434"/>
                    <a:pt x="16091" y="17434"/>
                    <a:pt x="16091" y="17434"/>
                  </a:cubicBezTo>
                  <a:cubicBezTo>
                    <a:pt x="16091" y="17424"/>
                    <a:pt x="16101" y="17415"/>
                    <a:pt x="16101" y="17415"/>
                  </a:cubicBezTo>
                  <a:cubicBezTo>
                    <a:pt x="16101" y="17405"/>
                    <a:pt x="16110" y="17405"/>
                    <a:pt x="16110" y="17405"/>
                  </a:cubicBezTo>
                  <a:close/>
                  <a:moveTo>
                    <a:pt x="54208" y="17538"/>
                  </a:moveTo>
                  <a:cubicBezTo>
                    <a:pt x="54199" y="17538"/>
                    <a:pt x="54199" y="17547"/>
                    <a:pt x="54199" y="17547"/>
                  </a:cubicBezTo>
                  <a:cubicBezTo>
                    <a:pt x="54189" y="17576"/>
                    <a:pt x="54180" y="17595"/>
                    <a:pt x="54161" y="17604"/>
                  </a:cubicBezTo>
                  <a:cubicBezTo>
                    <a:pt x="54161" y="17604"/>
                    <a:pt x="54161" y="17614"/>
                    <a:pt x="54151" y="17614"/>
                  </a:cubicBezTo>
                  <a:cubicBezTo>
                    <a:pt x="54151" y="17614"/>
                    <a:pt x="54142" y="17614"/>
                    <a:pt x="54142" y="17604"/>
                  </a:cubicBezTo>
                  <a:cubicBezTo>
                    <a:pt x="54142" y="17604"/>
                    <a:pt x="54142" y="17595"/>
                    <a:pt x="54142" y="17595"/>
                  </a:cubicBezTo>
                  <a:lnTo>
                    <a:pt x="54123" y="17642"/>
                  </a:lnTo>
                  <a:cubicBezTo>
                    <a:pt x="54104" y="17642"/>
                    <a:pt x="54104" y="17633"/>
                    <a:pt x="54095" y="17623"/>
                  </a:cubicBezTo>
                  <a:cubicBezTo>
                    <a:pt x="54095" y="17623"/>
                    <a:pt x="54085" y="17623"/>
                    <a:pt x="54085" y="17633"/>
                  </a:cubicBezTo>
                  <a:cubicBezTo>
                    <a:pt x="54085" y="17642"/>
                    <a:pt x="54085" y="17642"/>
                    <a:pt x="54085" y="17642"/>
                  </a:cubicBezTo>
                  <a:cubicBezTo>
                    <a:pt x="54095" y="17642"/>
                    <a:pt x="54095" y="17652"/>
                    <a:pt x="54095" y="17652"/>
                  </a:cubicBezTo>
                  <a:cubicBezTo>
                    <a:pt x="54095" y="17652"/>
                    <a:pt x="54085" y="17661"/>
                    <a:pt x="54085" y="17661"/>
                  </a:cubicBezTo>
                  <a:lnTo>
                    <a:pt x="54076" y="17661"/>
                  </a:lnTo>
                  <a:cubicBezTo>
                    <a:pt x="54076" y="17652"/>
                    <a:pt x="54076" y="17652"/>
                    <a:pt x="54076" y="17652"/>
                  </a:cubicBezTo>
                  <a:cubicBezTo>
                    <a:pt x="54076" y="17645"/>
                    <a:pt x="54071" y="17638"/>
                    <a:pt x="54065" y="17638"/>
                  </a:cubicBezTo>
                  <a:cubicBezTo>
                    <a:pt x="54062" y="17638"/>
                    <a:pt x="54059" y="17639"/>
                    <a:pt x="54057" y="17642"/>
                  </a:cubicBezTo>
                  <a:cubicBezTo>
                    <a:pt x="54052" y="17647"/>
                    <a:pt x="54050" y="17649"/>
                    <a:pt x="54047" y="17649"/>
                  </a:cubicBezTo>
                  <a:cubicBezTo>
                    <a:pt x="54045" y="17649"/>
                    <a:pt x="54043" y="17647"/>
                    <a:pt x="54038" y="17642"/>
                  </a:cubicBezTo>
                  <a:cubicBezTo>
                    <a:pt x="54038" y="17642"/>
                    <a:pt x="54028" y="17633"/>
                    <a:pt x="54028" y="17633"/>
                  </a:cubicBezTo>
                  <a:cubicBezTo>
                    <a:pt x="54028" y="17633"/>
                    <a:pt x="54028" y="17623"/>
                    <a:pt x="54028" y="17623"/>
                  </a:cubicBezTo>
                  <a:cubicBezTo>
                    <a:pt x="54047" y="17623"/>
                    <a:pt x="54047" y="17614"/>
                    <a:pt x="54047" y="17595"/>
                  </a:cubicBezTo>
                  <a:cubicBezTo>
                    <a:pt x="54057" y="17585"/>
                    <a:pt x="54066" y="17585"/>
                    <a:pt x="54076" y="17585"/>
                  </a:cubicBezTo>
                  <a:cubicBezTo>
                    <a:pt x="54114" y="17566"/>
                    <a:pt x="54151" y="17557"/>
                    <a:pt x="54189" y="17538"/>
                  </a:cubicBezTo>
                  <a:close/>
                  <a:moveTo>
                    <a:pt x="55155" y="17633"/>
                  </a:moveTo>
                  <a:cubicBezTo>
                    <a:pt x="55155" y="17642"/>
                    <a:pt x="55145" y="17642"/>
                    <a:pt x="55145" y="17642"/>
                  </a:cubicBezTo>
                  <a:lnTo>
                    <a:pt x="55155" y="17642"/>
                  </a:lnTo>
                  <a:cubicBezTo>
                    <a:pt x="55145" y="17652"/>
                    <a:pt x="55145" y="17652"/>
                    <a:pt x="55145" y="17661"/>
                  </a:cubicBezTo>
                  <a:lnTo>
                    <a:pt x="55136" y="17661"/>
                  </a:lnTo>
                  <a:cubicBezTo>
                    <a:pt x="55136" y="17661"/>
                    <a:pt x="55136" y="17661"/>
                    <a:pt x="55136" y="17652"/>
                  </a:cubicBezTo>
                  <a:cubicBezTo>
                    <a:pt x="55145" y="17652"/>
                    <a:pt x="55145" y="17652"/>
                    <a:pt x="55145" y="17642"/>
                  </a:cubicBezTo>
                  <a:cubicBezTo>
                    <a:pt x="55145" y="17642"/>
                    <a:pt x="55145" y="17633"/>
                    <a:pt x="55145" y="17633"/>
                  </a:cubicBezTo>
                  <a:close/>
                  <a:moveTo>
                    <a:pt x="56082" y="17642"/>
                  </a:moveTo>
                  <a:cubicBezTo>
                    <a:pt x="56082" y="17642"/>
                    <a:pt x="56092" y="17652"/>
                    <a:pt x="56092" y="17652"/>
                  </a:cubicBezTo>
                  <a:cubicBezTo>
                    <a:pt x="56092" y="17652"/>
                    <a:pt x="56092" y="17661"/>
                    <a:pt x="56082" y="17661"/>
                  </a:cubicBezTo>
                  <a:cubicBezTo>
                    <a:pt x="56082" y="17661"/>
                    <a:pt x="56073" y="17652"/>
                    <a:pt x="56073" y="17652"/>
                  </a:cubicBezTo>
                  <a:cubicBezTo>
                    <a:pt x="56073" y="17652"/>
                    <a:pt x="56082" y="17642"/>
                    <a:pt x="56082" y="17642"/>
                  </a:cubicBezTo>
                  <a:close/>
                  <a:moveTo>
                    <a:pt x="56167" y="17642"/>
                  </a:moveTo>
                  <a:cubicBezTo>
                    <a:pt x="56186" y="17642"/>
                    <a:pt x="56186" y="17642"/>
                    <a:pt x="56186" y="17661"/>
                  </a:cubicBezTo>
                  <a:lnTo>
                    <a:pt x="56167" y="17642"/>
                  </a:lnTo>
                  <a:close/>
                  <a:moveTo>
                    <a:pt x="59253" y="17642"/>
                  </a:moveTo>
                  <a:cubicBezTo>
                    <a:pt x="59253" y="17642"/>
                    <a:pt x="59253" y="17652"/>
                    <a:pt x="59253" y="17652"/>
                  </a:cubicBezTo>
                  <a:cubicBezTo>
                    <a:pt x="59244" y="17661"/>
                    <a:pt x="59244" y="17661"/>
                    <a:pt x="59234" y="17661"/>
                  </a:cubicBezTo>
                  <a:cubicBezTo>
                    <a:pt x="59234" y="17661"/>
                    <a:pt x="59234" y="17652"/>
                    <a:pt x="59244" y="17652"/>
                  </a:cubicBezTo>
                  <a:cubicBezTo>
                    <a:pt x="59244" y="17642"/>
                    <a:pt x="59244" y="17642"/>
                    <a:pt x="59253" y="17642"/>
                  </a:cubicBezTo>
                  <a:close/>
                  <a:moveTo>
                    <a:pt x="56111" y="17652"/>
                  </a:moveTo>
                  <a:lnTo>
                    <a:pt x="56120" y="17671"/>
                  </a:lnTo>
                  <a:cubicBezTo>
                    <a:pt x="56111" y="17671"/>
                    <a:pt x="56111" y="17661"/>
                    <a:pt x="56111" y="17661"/>
                  </a:cubicBezTo>
                  <a:lnTo>
                    <a:pt x="56111" y="17652"/>
                  </a:lnTo>
                  <a:close/>
                  <a:moveTo>
                    <a:pt x="59414" y="17623"/>
                  </a:moveTo>
                  <a:cubicBezTo>
                    <a:pt x="59424" y="17633"/>
                    <a:pt x="59414" y="17661"/>
                    <a:pt x="59395" y="17671"/>
                  </a:cubicBezTo>
                  <a:lnTo>
                    <a:pt x="59414" y="17623"/>
                  </a:lnTo>
                  <a:close/>
                  <a:moveTo>
                    <a:pt x="60389" y="17614"/>
                  </a:moveTo>
                  <a:cubicBezTo>
                    <a:pt x="60389" y="17633"/>
                    <a:pt x="60380" y="17652"/>
                    <a:pt x="60361" y="17652"/>
                  </a:cubicBezTo>
                  <a:lnTo>
                    <a:pt x="60370" y="17671"/>
                  </a:lnTo>
                  <a:cubicBezTo>
                    <a:pt x="60354" y="17671"/>
                    <a:pt x="60338" y="17650"/>
                    <a:pt x="60327" y="17650"/>
                  </a:cubicBezTo>
                  <a:cubicBezTo>
                    <a:pt x="60326" y="17650"/>
                    <a:pt x="60324" y="17650"/>
                    <a:pt x="60323" y="17652"/>
                  </a:cubicBezTo>
                  <a:lnTo>
                    <a:pt x="60313" y="17652"/>
                  </a:lnTo>
                  <a:cubicBezTo>
                    <a:pt x="60323" y="17642"/>
                    <a:pt x="60332" y="17633"/>
                    <a:pt x="60332" y="17623"/>
                  </a:cubicBezTo>
                  <a:cubicBezTo>
                    <a:pt x="60337" y="17618"/>
                    <a:pt x="60342" y="17616"/>
                    <a:pt x="60345" y="17616"/>
                  </a:cubicBezTo>
                  <a:cubicBezTo>
                    <a:pt x="60349" y="17616"/>
                    <a:pt x="60351" y="17618"/>
                    <a:pt x="60351" y="17623"/>
                  </a:cubicBezTo>
                  <a:lnTo>
                    <a:pt x="60370" y="17623"/>
                  </a:lnTo>
                  <a:cubicBezTo>
                    <a:pt x="60370" y="17623"/>
                    <a:pt x="60380" y="17614"/>
                    <a:pt x="60389" y="17614"/>
                  </a:cubicBezTo>
                  <a:close/>
                  <a:moveTo>
                    <a:pt x="60995" y="17642"/>
                  </a:moveTo>
                  <a:cubicBezTo>
                    <a:pt x="60995" y="17642"/>
                    <a:pt x="61004" y="17652"/>
                    <a:pt x="61004" y="17661"/>
                  </a:cubicBezTo>
                  <a:cubicBezTo>
                    <a:pt x="61004" y="17661"/>
                    <a:pt x="60995" y="17671"/>
                    <a:pt x="60995" y="17671"/>
                  </a:cubicBezTo>
                  <a:cubicBezTo>
                    <a:pt x="60985" y="17661"/>
                    <a:pt x="60976" y="17661"/>
                    <a:pt x="60976" y="17652"/>
                  </a:cubicBezTo>
                  <a:cubicBezTo>
                    <a:pt x="60976" y="17652"/>
                    <a:pt x="60985" y="17642"/>
                    <a:pt x="60995" y="17642"/>
                  </a:cubicBezTo>
                  <a:close/>
                  <a:moveTo>
                    <a:pt x="59376" y="17557"/>
                  </a:moveTo>
                  <a:lnTo>
                    <a:pt x="59376" y="17566"/>
                  </a:lnTo>
                  <a:cubicBezTo>
                    <a:pt x="59376" y="17566"/>
                    <a:pt x="59376" y="17576"/>
                    <a:pt x="59367" y="17576"/>
                  </a:cubicBezTo>
                  <a:cubicBezTo>
                    <a:pt x="59367" y="17585"/>
                    <a:pt x="59367" y="17595"/>
                    <a:pt x="59376" y="17595"/>
                  </a:cubicBezTo>
                  <a:cubicBezTo>
                    <a:pt x="59395" y="17604"/>
                    <a:pt x="59405" y="17623"/>
                    <a:pt x="59395" y="17642"/>
                  </a:cubicBezTo>
                  <a:cubicBezTo>
                    <a:pt x="59386" y="17642"/>
                    <a:pt x="59386" y="17652"/>
                    <a:pt x="59386" y="17661"/>
                  </a:cubicBezTo>
                  <a:cubicBezTo>
                    <a:pt x="59386" y="17668"/>
                    <a:pt x="59381" y="17674"/>
                    <a:pt x="59375" y="17674"/>
                  </a:cubicBezTo>
                  <a:cubicBezTo>
                    <a:pt x="59372" y="17674"/>
                    <a:pt x="59370" y="17673"/>
                    <a:pt x="59367" y="17671"/>
                  </a:cubicBezTo>
                  <a:cubicBezTo>
                    <a:pt x="59367" y="17671"/>
                    <a:pt x="59367" y="17661"/>
                    <a:pt x="59367" y="17661"/>
                  </a:cubicBezTo>
                  <a:cubicBezTo>
                    <a:pt x="59348" y="17661"/>
                    <a:pt x="59338" y="17671"/>
                    <a:pt x="59319" y="17671"/>
                  </a:cubicBezTo>
                  <a:lnTo>
                    <a:pt x="59301" y="17671"/>
                  </a:lnTo>
                  <a:cubicBezTo>
                    <a:pt x="59291" y="17652"/>
                    <a:pt x="59282" y="17642"/>
                    <a:pt x="59291" y="17633"/>
                  </a:cubicBezTo>
                  <a:cubicBezTo>
                    <a:pt x="59301" y="17623"/>
                    <a:pt x="59301" y="17614"/>
                    <a:pt x="59291" y="17604"/>
                  </a:cubicBezTo>
                  <a:cubicBezTo>
                    <a:pt x="59291" y="17604"/>
                    <a:pt x="59291" y="17595"/>
                    <a:pt x="59291" y="17595"/>
                  </a:cubicBezTo>
                  <a:lnTo>
                    <a:pt x="59301" y="17595"/>
                  </a:lnTo>
                  <a:cubicBezTo>
                    <a:pt x="59310" y="17604"/>
                    <a:pt x="59319" y="17604"/>
                    <a:pt x="59329" y="17604"/>
                  </a:cubicBezTo>
                  <a:cubicBezTo>
                    <a:pt x="59338" y="17604"/>
                    <a:pt x="59338" y="17595"/>
                    <a:pt x="59338" y="17595"/>
                  </a:cubicBezTo>
                  <a:cubicBezTo>
                    <a:pt x="59338" y="17576"/>
                    <a:pt x="59367" y="17576"/>
                    <a:pt x="59376" y="17557"/>
                  </a:cubicBezTo>
                  <a:close/>
                  <a:moveTo>
                    <a:pt x="59831" y="17339"/>
                  </a:moveTo>
                  <a:cubicBezTo>
                    <a:pt x="59850" y="17339"/>
                    <a:pt x="59850" y="17339"/>
                    <a:pt x="59850" y="17358"/>
                  </a:cubicBezTo>
                  <a:cubicBezTo>
                    <a:pt x="59850" y="17368"/>
                    <a:pt x="59850" y="17377"/>
                    <a:pt x="59859" y="17387"/>
                  </a:cubicBezTo>
                  <a:cubicBezTo>
                    <a:pt x="59878" y="17387"/>
                    <a:pt x="59887" y="17387"/>
                    <a:pt x="59897" y="17377"/>
                  </a:cubicBezTo>
                  <a:cubicBezTo>
                    <a:pt x="59904" y="17370"/>
                    <a:pt x="59915" y="17364"/>
                    <a:pt x="59924" y="17364"/>
                  </a:cubicBezTo>
                  <a:cubicBezTo>
                    <a:pt x="59928" y="17364"/>
                    <a:pt x="59932" y="17365"/>
                    <a:pt x="59935" y="17368"/>
                  </a:cubicBezTo>
                  <a:cubicBezTo>
                    <a:pt x="59935" y="17368"/>
                    <a:pt x="59935" y="17377"/>
                    <a:pt x="59935" y="17377"/>
                  </a:cubicBezTo>
                  <a:cubicBezTo>
                    <a:pt x="59925" y="17396"/>
                    <a:pt x="59925" y="17415"/>
                    <a:pt x="59916" y="17424"/>
                  </a:cubicBezTo>
                  <a:cubicBezTo>
                    <a:pt x="59916" y="17443"/>
                    <a:pt x="59916" y="17453"/>
                    <a:pt x="59897" y="17453"/>
                  </a:cubicBezTo>
                  <a:lnTo>
                    <a:pt x="59897" y="17434"/>
                  </a:lnTo>
                  <a:cubicBezTo>
                    <a:pt x="59868" y="17434"/>
                    <a:pt x="59859" y="17453"/>
                    <a:pt x="59850" y="17481"/>
                  </a:cubicBezTo>
                  <a:cubicBezTo>
                    <a:pt x="59850" y="17491"/>
                    <a:pt x="59850" y="17500"/>
                    <a:pt x="59850" y="17519"/>
                  </a:cubicBezTo>
                  <a:lnTo>
                    <a:pt x="59916" y="17519"/>
                  </a:lnTo>
                  <a:cubicBezTo>
                    <a:pt x="59916" y="17510"/>
                    <a:pt x="59925" y="17510"/>
                    <a:pt x="59935" y="17500"/>
                  </a:cubicBezTo>
                  <a:cubicBezTo>
                    <a:pt x="59935" y="17500"/>
                    <a:pt x="59935" y="17491"/>
                    <a:pt x="59944" y="17491"/>
                  </a:cubicBezTo>
                  <a:cubicBezTo>
                    <a:pt x="59954" y="17491"/>
                    <a:pt x="59963" y="17491"/>
                    <a:pt x="59963" y="17510"/>
                  </a:cubicBezTo>
                  <a:cubicBezTo>
                    <a:pt x="59963" y="17519"/>
                    <a:pt x="59963" y="17519"/>
                    <a:pt x="59973" y="17529"/>
                  </a:cubicBezTo>
                  <a:cubicBezTo>
                    <a:pt x="59973" y="17538"/>
                    <a:pt x="59982" y="17547"/>
                    <a:pt x="59982" y="17566"/>
                  </a:cubicBezTo>
                  <a:cubicBezTo>
                    <a:pt x="59992" y="17566"/>
                    <a:pt x="59992" y="17576"/>
                    <a:pt x="59982" y="17576"/>
                  </a:cubicBezTo>
                  <a:cubicBezTo>
                    <a:pt x="59982" y="17576"/>
                    <a:pt x="59973" y="17585"/>
                    <a:pt x="59973" y="17585"/>
                  </a:cubicBezTo>
                  <a:cubicBezTo>
                    <a:pt x="59963" y="17576"/>
                    <a:pt x="59963" y="17576"/>
                    <a:pt x="59963" y="17576"/>
                  </a:cubicBezTo>
                  <a:cubicBezTo>
                    <a:pt x="59963" y="17566"/>
                    <a:pt x="59963" y="17557"/>
                    <a:pt x="59963" y="17547"/>
                  </a:cubicBezTo>
                  <a:cubicBezTo>
                    <a:pt x="59944" y="17547"/>
                    <a:pt x="59925" y="17557"/>
                    <a:pt x="59916" y="17576"/>
                  </a:cubicBezTo>
                  <a:cubicBezTo>
                    <a:pt x="59916" y="17585"/>
                    <a:pt x="59906" y="17585"/>
                    <a:pt x="59906" y="17595"/>
                  </a:cubicBezTo>
                  <a:cubicBezTo>
                    <a:pt x="59906" y="17595"/>
                    <a:pt x="59916" y="17604"/>
                    <a:pt x="59925" y="17604"/>
                  </a:cubicBezTo>
                  <a:cubicBezTo>
                    <a:pt x="59935" y="17614"/>
                    <a:pt x="59935" y="17623"/>
                    <a:pt x="59944" y="17633"/>
                  </a:cubicBezTo>
                  <a:lnTo>
                    <a:pt x="59963" y="17633"/>
                  </a:lnTo>
                  <a:cubicBezTo>
                    <a:pt x="59971" y="17629"/>
                    <a:pt x="59976" y="17626"/>
                    <a:pt x="59979" y="17626"/>
                  </a:cubicBezTo>
                  <a:cubicBezTo>
                    <a:pt x="59984" y="17626"/>
                    <a:pt x="59986" y="17631"/>
                    <a:pt x="59992" y="17642"/>
                  </a:cubicBezTo>
                  <a:cubicBezTo>
                    <a:pt x="59992" y="17647"/>
                    <a:pt x="59994" y="17649"/>
                    <a:pt x="59997" y="17649"/>
                  </a:cubicBezTo>
                  <a:cubicBezTo>
                    <a:pt x="60001" y="17649"/>
                    <a:pt x="60006" y="17647"/>
                    <a:pt x="60010" y="17642"/>
                  </a:cubicBezTo>
                  <a:lnTo>
                    <a:pt x="60029" y="17642"/>
                  </a:lnTo>
                  <a:cubicBezTo>
                    <a:pt x="60029" y="17652"/>
                    <a:pt x="60029" y="17661"/>
                    <a:pt x="60020" y="17661"/>
                  </a:cubicBezTo>
                  <a:cubicBezTo>
                    <a:pt x="60020" y="17672"/>
                    <a:pt x="60017" y="17677"/>
                    <a:pt x="60012" y="17677"/>
                  </a:cubicBezTo>
                  <a:cubicBezTo>
                    <a:pt x="60009" y="17677"/>
                    <a:pt x="60005" y="17674"/>
                    <a:pt x="60001" y="17671"/>
                  </a:cubicBezTo>
                  <a:lnTo>
                    <a:pt x="59992" y="17671"/>
                  </a:lnTo>
                  <a:cubicBezTo>
                    <a:pt x="59973" y="17671"/>
                    <a:pt x="59963" y="17661"/>
                    <a:pt x="59954" y="17652"/>
                  </a:cubicBezTo>
                  <a:cubicBezTo>
                    <a:pt x="59944" y="17652"/>
                    <a:pt x="59925" y="17652"/>
                    <a:pt x="59916" y="17661"/>
                  </a:cubicBezTo>
                  <a:cubicBezTo>
                    <a:pt x="59916" y="17652"/>
                    <a:pt x="59925" y="17642"/>
                    <a:pt x="59925" y="17633"/>
                  </a:cubicBezTo>
                  <a:cubicBezTo>
                    <a:pt x="59925" y="17633"/>
                    <a:pt x="59925" y="17623"/>
                    <a:pt x="59916" y="17623"/>
                  </a:cubicBezTo>
                  <a:lnTo>
                    <a:pt x="59906" y="17623"/>
                  </a:lnTo>
                  <a:cubicBezTo>
                    <a:pt x="59897" y="17623"/>
                    <a:pt x="59887" y="17623"/>
                    <a:pt x="59887" y="17633"/>
                  </a:cubicBezTo>
                  <a:cubicBezTo>
                    <a:pt x="59868" y="17633"/>
                    <a:pt x="59859" y="17633"/>
                    <a:pt x="59840" y="17642"/>
                  </a:cubicBezTo>
                  <a:cubicBezTo>
                    <a:pt x="59840" y="17633"/>
                    <a:pt x="59831" y="17623"/>
                    <a:pt x="59821" y="17623"/>
                  </a:cubicBezTo>
                  <a:cubicBezTo>
                    <a:pt x="59821" y="17623"/>
                    <a:pt x="59821" y="17623"/>
                    <a:pt x="59821" y="17614"/>
                  </a:cubicBezTo>
                  <a:cubicBezTo>
                    <a:pt x="59821" y="17604"/>
                    <a:pt x="59812" y="17604"/>
                    <a:pt x="59812" y="17604"/>
                  </a:cubicBezTo>
                  <a:cubicBezTo>
                    <a:pt x="59802" y="17595"/>
                    <a:pt x="59802" y="17585"/>
                    <a:pt x="59793" y="17585"/>
                  </a:cubicBezTo>
                  <a:cubicBezTo>
                    <a:pt x="59793" y="17576"/>
                    <a:pt x="59793" y="17576"/>
                    <a:pt x="59793" y="17566"/>
                  </a:cubicBezTo>
                  <a:lnTo>
                    <a:pt x="59783" y="17566"/>
                  </a:lnTo>
                  <a:cubicBezTo>
                    <a:pt x="59783" y="17576"/>
                    <a:pt x="59783" y="17576"/>
                    <a:pt x="59783" y="17585"/>
                  </a:cubicBezTo>
                  <a:cubicBezTo>
                    <a:pt x="59783" y="17585"/>
                    <a:pt x="59774" y="17595"/>
                    <a:pt x="59774" y="17595"/>
                  </a:cubicBezTo>
                  <a:lnTo>
                    <a:pt x="59764" y="17595"/>
                  </a:lnTo>
                  <a:cubicBezTo>
                    <a:pt x="59755" y="17585"/>
                    <a:pt x="59755" y="17576"/>
                    <a:pt x="59755" y="17566"/>
                  </a:cubicBezTo>
                  <a:cubicBezTo>
                    <a:pt x="59745" y="17566"/>
                    <a:pt x="59745" y="17557"/>
                    <a:pt x="59745" y="17547"/>
                  </a:cubicBezTo>
                  <a:cubicBezTo>
                    <a:pt x="59736" y="17557"/>
                    <a:pt x="59717" y="17557"/>
                    <a:pt x="59698" y="17557"/>
                  </a:cubicBezTo>
                  <a:cubicBezTo>
                    <a:pt x="59698" y="17557"/>
                    <a:pt x="59698" y="17566"/>
                    <a:pt x="59698" y="17566"/>
                  </a:cubicBezTo>
                  <a:cubicBezTo>
                    <a:pt x="59689" y="17566"/>
                    <a:pt x="59689" y="17576"/>
                    <a:pt x="59689" y="17576"/>
                  </a:cubicBezTo>
                  <a:lnTo>
                    <a:pt x="59679" y="17576"/>
                  </a:lnTo>
                  <a:cubicBezTo>
                    <a:pt x="59670" y="17566"/>
                    <a:pt x="59670" y="17566"/>
                    <a:pt x="59679" y="17557"/>
                  </a:cubicBezTo>
                  <a:cubicBezTo>
                    <a:pt x="59679" y="17547"/>
                    <a:pt x="59689" y="17529"/>
                    <a:pt x="59679" y="17519"/>
                  </a:cubicBezTo>
                  <a:lnTo>
                    <a:pt x="59660" y="17529"/>
                  </a:lnTo>
                  <a:cubicBezTo>
                    <a:pt x="59660" y="17524"/>
                    <a:pt x="59658" y="17521"/>
                    <a:pt x="59654" y="17521"/>
                  </a:cubicBezTo>
                  <a:cubicBezTo>
                    <a:pt x="59651" y="17521"/>
                    <a:pt x="59646" y="17524"/>
                    <a:pt x="59641" y="17529"/>
                  </a:cubicBezTo>
                  <a:cubicBezTo>
                    <a:pt x="59622" y="17529"/>
                    <a:pt x="59613" y="17538"/>
                    <a:pt x="59594" y="17547"/>
                  </a:cubicBezTo>
                  <a:lnTo>
                    <a:pt x="59594" y="17519"/>
                  </a:lnTo>
                  <a:cubicBezTo>
                    <a:pt x="59566" y="17519"/>
                    <a:pt x="59547" y="17538"/>
                    <a:pt x="59537" y="17566"/>
                  </a:cubicBezTo>
                  <a:cubicBezTo>
                    <a:pt x="59529" y="17562"/>
                    <a:pt x="59520" y="17560"/>
                    <a:pt x="59510" y="17560"/>
                  </a:cubicBezTo>
                  <a:cubicBezTo>
                    <a:pt x="59496" y="17560"/>
                    <a:pt x="59482" y="17565"/>
                    <a:pt x="59471" y="17576"/>
                  </a:cubicBezTo>
                  <a:cubicBezTo>
                    <a:pt x="59461" y="17585"/>
                    <a:pt x="59452" y="17585"/>
                    <a:pt x="59443" y="17585"/>
                  </a:cubicBezTo>
                  <a:lnTo>
                    <a:pt x="59461" y="17576"/>
                  </a:lnTo>
                  <a:lnTo>
                    <a:pt x="59452" y="17566"/>
                  </a:lnTo>
                  <a:cubicBezTo>
                    <a:pt x="59461" y="17557"/>
                    <a:pt x="59471" y="17547"/>
                    <a:pt x="59480" y="17538"/>
                  </a:cubicBezTo>
                  <a:cubicBezTo>
                    <a:pt x="59490" y="17529"/>
                    <a:pt x="59499" y="17510"/>
                    <a:pt x="59509" y="17510"/>
                  </a:cubicBezTo>
                  <a:cubicBezTo>
                    <a:pt x="59528" y="17500"/>
                    <a:pt x="59537" y="17481"/>
                    <a:pt x="59547" y="17472"/>
                  </a:cubicBezTo>
                  <a:cubicBezTo>
                    <a:pt x="59566" y="17453"/>
                    <a:pt x="59575" y="17434"/>
                    <a:pt x="59594" y="17424"/>
                  </a:cubicBezTo>
                  <a:cubicBezTo>
                    <a:pt x="59603" y="17424"/>
                    <a:pt x="59603" y="17415"/>
                    <a:pt x="59613" y="17415"/>
                  </a:cubicBezTo>
                  <a:lnTo>
                    <a:pt x="59632" y="17415"/>
                  </a:lnTo>
                  <a:cubicBezTo>
                    <a:pt x="59635" y="17412"/>
                    <a:pt x="59637" y="17411"/>
                    <a:pt x="59639" y="17411"/>
                  </a:cubicBezTo>
                  <a:cubicBezTo>
                    <a:pt x="59642" y="17411"/>
                    <a:pt x="59644" y="17415"/>
                    <a:pt x="59651" y="17415"/>
                  </a:cubicBezTo>
                  <a:cubicBezTo>
                    <a:pt x="59651" y="17415"/>
                    <a:pt x="59660" y="17424"/>
                    <a:pt x="59670" y="17424"/>
                  </a:cubicBezTo>
                  <a:cubicBezTo>
                    <a:pt x="59674" y="17429"/>
                    <a:pt x="59677" y="17432"/>
                    <a:pt x="59679" y="17432"/>
                  </a:cubicBezTo>
                  <a:cubicBezTo>
                    <a:pt x="59682" y="17432"/>
                    <a:pt x="59684" y="17429"/>
                    <a:pt x="59689" y="17424"/>
                  </a:cubicBezTo>
                  <a:cubicBezTo>
                    <a:pt x="59689" y="17415"/>
                    <a:pt x="59698" y="17415"/>
                    <a:pt x="59698" y="17415"/>
                  </a:cubicBezTo>
                  <a:cubicBezTo>
                    <a:pt x="59698" y="17415"/>
                    <a:pt x="59698" y="17405"/>
                    <a:pt x="59698" y="17405"/>
                  </a:cubicBezTo>
                  <a:cubicBezTo>
                    <a:pt x="59689" y="17387"/>
                    <a:pt x="59698" y="17377"/>
                    <a:pt x="59708" y="17377"/>
                  </a:cubicBezTo>
                  <a:cubicBezTo>
                    <a:pt x="59726" y="17368"/>
                    <a:pt x="59755" y="17358"/>
                    <a:pt x="59774" y="17349"/>
                  </a:cubicBezTo>
                  <a:cubicBezTo>
                    <a:pt x="59793" y="17349"/>
                    <a:pt x="59812" y="17339"/>
                    <a:pt x="59831" y="17339"/>
                  </a:cubicBezTo>
                  <a:close/>
                  <a:moveTo>
                    <a:pt x="53981" y="17642"/>
                  </a:moveTo>
                  <a:cubicBezTo>
                    <a:pt x="53990" y="17652"/>
                    <a:pt x="54000" y="17661"/>
                    <a:pt x="54000" y="17680"/>
                  </a:cubicBezTo>
                  <a:cubicBezTo>
                    <a:pt x="53990" y="17680"/>
                    <a:pt x="53981" y="17680"/>
                    <a:pt x="53981" y="17671"/>
                  </a:cubicBezTo>
                  <a:cubicBezTo>
                    <a:pt x="53972" y="17661"/>
                    <a:pt x="53972" y="17652"/>
                    <a:pt x="53981" y="17642"/>
                  </a:cubicBezTo>
                  <a:close/>
                  <a:moveTo>
                    <a:pt x="54804" y="17642"/>
                  </a:moveTo>
                  <a:cubicBezTo>
                    <a:pt x="54804" y="17652"/>
                    <a:pt x="54814" y="17661"/>
                    <a:pt x="54814" y="17671"/>
                  </a:cubicBezTo>
                  <a:cubicBezTo>
                    <a:pt x="54804" y="17671"/>
                    <a:pt x="54804" y="17680"/>
                    <a:pt x="54795" y="17680"/>
                  </a:cubicBezTo>
                  <a:cubicBezTo>
                    <a:pt x="54795" y="17671"/>
                    <a:pt x="54795" y="17671"/>
                    <a:pt x="54795" y="17671"/>
                  </a:cubicBezTo>
                  <a:cubicBezTo>
                    <a:pt x="54795" y="17661"/>
                    <a:pt x="54795" y="17652"/>
                    <a:pt x="54804" y="17642"/>
                  </a:cubicBezTo>
                  <a:close/>
                  <a:moveTo>
                    <a:pt x="60162" y="17652"/>
                  </a:moveTo>
                  <a:cubicBezTo>
                    <a:pt x="60162" y="17671"/>
                    <a:pt x="60152" y="17680"/>
                    <a:pt x="60143" y="17680"/>
                  </a:cubicBezTo>
                  <a:lnTo>
                    <a:pt x="60133" y="17680"/>
                  </a:lnTo>
                  <a:cubicBezTo>
                    <a:pt x="60124" y="17671"/>
                    <a:pt x="60133" y="17671"/>
                    <a:pt x="60133" y="17661"/>
                  </a:cubicBezTo>
                  <a:cubicBezTo>
                    <a:pt x="60143" y="17661"/>
                    <a:pt x="60152" y="17652"/>
                    <a:pt x="60162" y="17652"/>
                  </a:cubicBezTo>
                  <a:close/>
                  <a:moveTo>
                    <a:pt x="60285" y="17652"/>
                  </a:moveTo>
                  <a:lnTo>
                    <a:pt x="60313" y="17671"/>
                  </a:lnTo>
                  <a:cubicBezTo>
                    <a:pt x="60304" y="17671"/>
                    <a:pt x="60304" y="17680"/>
                    <a:pt x="60294" y="17680"/>
                  </a:cubicBezTo>
                  <a:cubicBezTo>
                    <a:pt x="60294" y="17680"/>
                    <a:pt x="60285" y="17680"/>
                    <a:pt x="60285" y="17671"/>
                  </a:cubicBezTo>
                  <a:cubicBezTo>
                    <a:pt x="60285" y="17671"/>
                    <a:pt x="60285" y="17661"/>
                    <a:pt x="60285" y="17652"/>
                  </a:cubicBezTo>
                  <a:close/>
                  <a:moveTo>
                    <a:pt x="16063" y="17642"/>
                  </a:moveTo>
                  <a:cubicBezTo>
                    <a:pt x="16063" y="17652"/>
                    <a:pt x="16072" y="17661"/>
                    <a:pt x="16072" y="17671"/>
                  </a:cubicBezTo>
                  <a:cubicBezTo>
                    <a:pt x="16072" y="17680"/>
                    <a:pt x="16063" y="17680"/>
                    <a:pt x="16063" y="17689"/>
                  </a:cubicBezTo>
                  <a:cubicBezTo>
                    <a:pt x="16063" y="17680"/>
                    <a:pt x="16053" y="17680"/>
                    <a:pt x="16053" y="17680"/>
                  </a:cubicBezTo>
                  <a:cubicBezTo>
                    <a:pt x="16053" y="17671"/>
                    <a:pt x="16053" y="17661"/>
                    <a:pt x="16053" y="17652"/>
                  </a:cubicBezTo>
                  <a:lnTo>
                    <a:pt x="16063" y="17642"/>
                  </a:lnTo>
                  <a:close/>
                  <a:moveTo>
                    <a:pt x="54577" y="17623"/>
                  </a:moveTo>
                  <a:cubicBezTo>
                    <a:pt x="54577" y="17623"/>
                    <a:pt x="54577" y="17633"/>
                    <a:pt x="54587" y="17633"/>
                  </a:cubicBezTo>
                  <a:cubicBezTo>
                    <a:pt x="54587" y="17642"/>
                    <a:pt x="54587" y="17642"/>
                    <a:pt x="54596" y="17652"/>
                  </a:cubicBezTo>
                  <a:cubicBezTo>
                    <a:pt x="54606" y="17652"/>
                    <a:pt x="54606" y="17652"/>
                    <a:pt x="54606" y="17661"/>
                  </a:cubicBezTo>
                  <a:lnTo>
                    <a:pt x="54634" y="17661"/>
                  </a:lnTo>
                  <a:cubicBezTo>
                    <a:pt x="54625" y="17661"/>
                    <a:pt x="54625" y="17661"/>
                    <a:pt x="54625" y="17671"/>
                  </a:cubicBezTo>
                  <a:cubicBezTo>
                    <a:pt x="54625" y="17671"/>
                    <a:pt x="54625" y="17671"/>
                    <a:pt x="54615" y="17680"/>
                  </a:cubicBezTo>
                  <a:cubicBezTo>
                    <a:pt x="54615" y="17689"/>
                    <a:pt x="54606" y="17689"/>
                    <a:pt x="54596" y="17689"/>
                  </a:cubicBezTo>
                  <a:cubicBezTo>
                    <a:pt x="54587" y="17680"/>
                    <a:pt x="54587" y="17680"/>
                    <a:pt x="54577" y="17671"/>
                  </a:cubicBezTo>
                  <a:cubicBezTo>
                    <a:pt x="54568" y="17671"/>
                    <a:pt x="54558" y="17661"/>
                    <a:pt x="54558" y="17652"/>
                  </a:cubicBezTo>
                  <a:cubicBezTo>
                    <a:pt x="54549" y="17633"/>
                    <a:pt x="54558" y="17623"/>
                    <a:pt x="54577" y="17623"/>
                  </a:cubicBezTo>
                  <a:close/>
                  <a:moveTo>
                    <a:pt x="54719" y="17671"/>
                  </a:moveTo>
                  <a:cubicBezTo>
                    <a:pt x="54729" y="17671"/>
                    <a:pt x="54738" y="17680"/>
                    <a:pt x="54738" y="17689"/>
                  </a:cubicBezTo>
                  <a:cubicBezTo>
                    <a:pt x="54735" y="17691"/>
                    <a:pt x="54732" y="17692"/>
                    <a:pt x="54730" y="17692"/>
                  </a:cubicBezTo>
                  <a:cubicBezTo>
                    <a:pt x="54722" y="17692"/>
                    <a:pt x="54727" y="17678"/>
                    <a:pt x="54719" y="17671"/>
                  </a:cubicBezTo>
                  <a:close/>
                  <a:moveTo>
                    <a:pt x="59774" y="17680"/>
                  </a:moveTo>
                  <a:cubicBezTo>
                    <a:pt x="59793" y="17680"/>
                    <a:pt x="59802" y="17680"/>
                    <a:pt x="59802" y="17699"/>
                  </a:cubicBezTo>
                  <a:lnTo>
                    <a:pt x="59774" y="17680"/>
                  </a:lnTo>
                  <a:close/>
                  <a:moveTo>
                    <a:pt x="60209" y="17680"/>
                  </a:moveTo>
                  <a:cubicBezTo>
                    <a:pt x="60209" y="17689"/>
                    <a:pt x="60209" y="17689"/>
                    <a:pt x="60209" y="17699"/>
                  </a:cubicBezTo>
                  <a:lnTo>
                    <a:pt x="60200" y="17699"/>
                  </a:lnTo>
                  <a:lnTo>
                    <a:pt x="60200" y="17680"/>
                  </a:lnTo>
                  <a:close/>
                  <a:moveTo>
                    <a:pt x="16905" y="17689"/>
                  </a:moveTo>
                  <a:lnTo>
                    <a:pt x="16905" y="17689"/>
                  </a:lnTo>
                  <a:cubicBezTo>
                    <a:pt x="16898" y="17696"/>
                    <a:pt x="16892" y="17703"/>
                    <a:pt x="16885" y="17703"/>
                  </a:cubicBezTo>
                  <a:cubicBezTo>
                    <a:pt x="16882" y="17703"/>
                    <a:pt x="16880" y="17702"/>
                    <a:pt x="16877" y="17699"/>
                  </a:cubicBezTo>
                  <a:lnTo>
                    <a:pt x="16905" y="17689"/>
                  </a:lnTo>
                  <a:close/>
                  <a:moveTo>
                    <a:pt x="54700" y="17699"/>
                  </a:moveTo>
                  <a:lnTo>
                    <a:pt x="54681" y="17708"/>
                  </a:lnTo>
                  <a:lnTo>
                    <a:pt x="54681" y="17699"/>
                  </a:lnTo>
                  <a:close/>
                  <a:moveTo>
                    <a:pt x="59887" y="17633"/>
                  </a:moveTo>
                  <a:lnTo>
                    <a:pt x="59887" y="17633"/>
                  </a:lnTo>
                  <a:cubicBezTo>
                    <a:pt x="59897" y="17661"/>
                    <a:pt x="59897" y="17689"/>
                    <a:pt x="59878" y="17708"/>
                  </a:cubicBezTo>
                  <a:lnTo>
                    <a:pt x="59878" y="17680"/>
                  </a:lnTo>
                  <a:cubicBezTo>
                    <a:pt x="59878" y="17689"/>
                    <a:pt x="59868" y="17689"/>
                    <a:pt x="59859" y="17689"/>
                  </a:cubicBezTo>
                  <a:lnTo>
                    <a:pt x="59887" y="17633"/>
                  </a:lnTo>
                  <a:close/>
                  <a:moveTo>
                    <a:pt x="56063" y="17663"/>
                  </a:moveTo>
                  <a:cubicBezTo>
                    <a:pt x="56066" y="17663"/>
                    <a:pt x="56068" y="17666"/>
                    <a:pt x="56073" y="17671"/>
                  </a:cubicBezTo>
                  <a:cubicBezTo>
                    <a:pt x="56073" y="17671"/>
                    <a:pt x="56073" y="17671"/>
                    <a:pt x="56073" y="17680"/>
                  </a:cubicBezTo>
                  <a:cubicBezTo>
                    <a:pt x="56073" y="17689"/>
                    <a:pt x="56063" y="17699"/>
                    <a:pt x="56054" y="17708"/>
                  </a:cubicBezTo>
                  <a:cubicBezTo>
                    <a:pt x="56051" y="17711"/>
                    <a:pt x="56049" y="17712"/>
                    <a:pt x="56048" y="17712"/>
                  </a:cubicBezTo>
                  <a:cubicBezTo>
                    <a:pt x="56044" y="17712"/>
                    <a:pt x="56044" y="17706"/>
                    <a:pt x="56044" y="17699"/>
                  </a:cubicBezTo>
                  <a:cubicBezTo>
                    <a:pt x="56044" y="17699"/>
                    <a:pt x="56035" y="17689"/>
                    <a:pt x="56035" y="17689"/>
                  </a:cubicBezTo>
                  <a:cubicBezTo>
                    <a:pt x="56035" y="17680"/>
                    <a:pt x="56035" y="17680"/>
                    <a:pt x="56035" y="17680"/>
                  </a:cubicBezTo>
                  <a:cubicBezTo>
                    <a:pt x="56044" y="17671"/>
                    <a:pt x="56054" y="17671"/>
                    <a:pt x="56054" y="17671"/>
                  </a:cubicBezTo>
                  <a:cubicBezTo>
                    <a:pt x="56059" y="17666"/>
                    <a:pt x="56061" y="17663"/>
                    <a:pt x="56063" y="17663"/>
                  </a:cubicBezTo>
                  <a:close/>
                  <a:moveTo>
                    <a:pt x="54748" y="17708"/>
                  </a:moveTo>
                  <a:lnTo>
                    <a:pt x="54729" y="17718"/>
                  </a:lnTo>
                  <a:cubicBezTo>
                    <a:pt x="54729" y="17708"/>
                    <a:pt x="54738" y="17708"/>
                    <a:pt x="54748" y="17708"/>
                  </a:cubicBezTo>
                  <a:close/>
                  <a:moveTo>
                    <a:pt x="56177" y="17671"/>
                  </a:moveTo>
                  <a:cubicBezTo>
                    <a:pt x="56167" y="17680"/>
                    <a:pt x="56167" y="17689"/>
                    <a:pt x="56167" y="17699"/>
                  </a:cubicBezTo>
                  <a:lnTo>
                    <a:pt x="56149" y="17699"/>
                  </a:lnTo>
                  <a:cubicBezTo>
                    <a:pt x="56139" y="17699"/>
                    <a:pt x="56130" y="17708"/>
                    <a:pt x="56130" y="17718"/>
                  </a:cubicBezTo>
                  <a:cubicBezTo>
                    <a:pt x="56125" y="17723"/>
                    <a:pt x="56120" y="17725"/>
                    <a:pt x="56115" y="17725"/>
                  </a:cubicBezTo>
                  <a:cubicBezTo>
                    <a:pt x="56111" y="17725"/>
                    <a:pt x="56106" y="17723"/>
                    <a:pt x="56101" y="17718"/>
                  </a:cubicBezTo>
                  <a:cubicBezTo>
                    <a:pt x="56101" y="17718"/>
                    <a:pt x="56092" y="17708"/>
                    <a:pt x="56092" y="17708"/>
                  </a:cubicBezTo>
                  <a:cubicBezTo>
                    <a:pt x="56092" y="17689"/>
                    <a:pt x="56111" y="17689"/>
                    <a:pt x="56139" y="17689"/>
                  </a:cubicBezTo>
                  <a:cubicBezTo>
                    <a:pt x="56139" y="17680"/>
                    <a:pt x="56139" y="17671"/>
                    <a:pt x="56149" y="17671"/>
                  </a:cubicBezTo>
                  <a:close/>
                  <a:moveTo>
                    <a:pt x="17265" y="17652"/>
                  </a:moveTo>
                  <a:cubicBezTo>
                    <a:pt x="17265" y="17652"/>
                    <a:pt x="17274" y="17652"/>
                    <a:pt x="17284" y="17661"/>
                  </a:cubicBezTo>
                  <a:cubicBezTo>
                    <a:pt x="17293" y="17671"/>
                    <a:pt x="17293" y="17689"/>
                    <a:pt x="17303" y="17708"/>
                  </a:cubicBezTo>
                  <a:cubicBezTo>
                    <a:pt x="17303" y="17708"/>
                    <a:pt x="17303" y="17718"/>
                    <a:pt x="17303" y="17718"/>
                  </a:cubicBezTo>
                  <a:cubicBezTo>
                    <a:pt x="17303" y="17718"/>
                    <a:pt x="17303" y="17727"/>
                    <a:pt x="17293" y="17727"/>
                  </a:cubicBezTo>
                  <a:cubicBezTo>
                    <a:pt x="17293" y="17727"/>
                    <a:pt x="17284" y="17718"/>
                    <a:pt x="17284" y="17718"/>
                  </a:cubicBezTo>
                  <a:cubicBezTo>
                    <a:pt x="17284" y="17708"/>
                    <a:pt x="17274" y="17708"/>
                    <a:pt x="17274" y="17699"/>
                  </a:cubicBezTo>
                  <a:lnTo>
                    <a:pt x="17265" y="17699"/>
                  </a:lnTo>
                  <a:lnTo>
                    <a:pt x="17265" y="17718"/>
                  </a:lnTo>
                  <a:cubicBezTo>
                    <a:pt x="17246" y="17708"/>
                    <a:pt x="17236" y="17689"/>
                    <a:pt x="17246" y="17671"/>
                  </a:cubicBezTo>
                  <a:cubicBezTo>
                    <a:pt x="17246" y="17666"/>
                    <a:pt x="17248" y="17663"/>
                    <a:pt x="17252" y="17663"/>
                  </a:cubicBezTo>
                  <a:cubicBezTo>
                    <a:pt x="17255" y="17663"/>
                    <a:pt x="17260" y="17666"/>
                    <a:pt x="17265" y="17671"/>
                  </a:cubicBezTo>
                  <a:lnTo>
                    <a:pt x="17274" y="17671"/>
                  </a:lnTo>
                  <a:cubicBezTo>
                    <a:pt x="17274" y="17671"/>
                    <a:pt x="17274" y="17671"/>
                    <a:pt x="17274" y="17661"/>
                  </a:cubicBezTo>
                  <a:cubicBezTo>
                    <a:pt x="17265" y="17661"/>
                    <a:pt x="17265" y="17661"/>
                    <a:pt x="17265" y="17652"/>
                  </a:cubicBezTo>
                  <a:close/>
                  <a:moveTo>
                    <a:pt x="17416" y="17689"/>
                  </a:moveTo>
                  <a:cubicBezTo>
                    <a:pt x="17426" y="17689"/>
                    <a:pt x="17435" y="17699"/>
                    <a:pt x="17426" y="17699"/>
                  </a:cubicBezTo>
                  <a:cubicBezTo>
                    <a:pt x="17426" y="17708"/>
                    <a:pt x="17416" y="17718"/>
                    <a:pt x="17407" y="17727"/>
                  </a:cubicBezTo>
                  <a:lnTo>
                    <a:pt x="17397" y="17727"/>
                  </a:lnTo>
                  <a:cubicBezTo>
                    <a:pt x="17388" y="17718"/>
                    <a:pt x="17388" y="17708"/>
                    <a:pt x="17378" y="17699"/>
                  </a:cubicBezTo>
                  <a:cubicBezTo>
                    <a:pt x="17397" y="17699"/>
                    <a:pt x="17407" y="17689"/>
                    <a:pt x="17416" y="17689"/>
                  </a:cubicBezTo>
                  <a:close/>
                  <a:moveTo>
                    <a:pt x="54076" y="17718"/>
                  </a:moveTo>
                  <a:lnTo>
                    <a:pt x="54085" y="17727"/>
                  </a:lnTo>
                  <a:cubicBezTo>
                    <a:pt x="54076" y="17727"/>
                    <a:pt x="54076" y="17727"/>
                    <a:pt x="54076" y="17718"/>
                  </a:cubicBezTo>
                  <a:close/>
                  <a:moveTo>
                    <a:pt x="54808" y="17695"/>
                  </a:moveTo>
                  <a:cubicBezTo>
                    <a:pt x="54819" y="17695"/>
                    <a:pt x="54826" y="17706"/>
                    <a:pt x="54833" y="17727"/>
                  </a:cubicBezTo>
                  <a:lnTo>
                    <a:pt x="54795" y="17699"/>
                  </a:lnTo>
                  <a:cubicBezTo>
                    <a:pt x="54800" y="17697"/>
                    <a:pt x="54804" y="17695"/>
                    <a:pt x="54808" y="17695"/>
                  </a:cubicBezTo>
                  <a:close/>
                  <a:moveTo>
                    <a:pt x="15542" y="17708"/>
                  </a:moveTo>
                  <a:cubicBezTo>
                    <a:pt x="15552" y="17708"/>
                    <a:pt x="15552" y="17718"/>
                    <a:pt x="15561" y="17727"/>
                  </a:cubicBezTo>
                  <a:cubicBezTo>
                    <a:pt x="15552" y="17737"/>
                    <a:pt x="15552" y="17737"/>
                    <a:pt x="15542" y="17737"/>
                  </a:cubicBezTo>
                  <a:cubicBezTo>
                    <a:pt x="15542" y="17737"/>
                    <a:pt x="15533" y="17727"/>
                    <a:pt x="15533" y="17727"/>
                  </a:cubicBezTo>
                  <a:cubicBezTo>
                    <a:pt x="15533" y="17718"/>
                    <a:pt x="15542" y="17708"/>
                    <a:pt x="15542" y="17708"/>
                  </a:cubicBezTo>
                  <a:close/>
                  <a:moveTo>
                    <a:pt x="60238" y="17718"/>
                  </a:moveTo>
                  <a:cubicBezTo>
                    <a:pt x="60247" y="17727"/>
                    <a:pt x="60238" y="17746"/>
                    <a:pt x="60228" y="17746"/>
                  </a:cubicBezTo>
                  <a:lnTo>
                    <a:pt x="60238" y="17727"/>
                  </a:lnTo>
                  <a:lnTo>
                    <a:pt x="60209" y="17718"/>
                  </a:lnTo>
                  <a:close/>
                  <a:moveTo>
                    <a:pt x="55732" y="17737"/>
                  </a:moveTo>
                  <a:lnTo>
                    <a:pt x="55723" y="17756"/>
                  </a:lnTo>
                  <a:cubicBezTo>
                    <a:pt x="55713" y="17746"/>
                    <a:pt x="55713" y="17746"/>
                    <a:pt x="55713" y="17737"/>
                  </a:cubicBezTo>
                  <a:close/>
                  <a:moveTo>
                    <a:pt x="59622" y="17737"/>
                  </a:moveTo>
                  <a:lnTo>
                    <a:pt x="59641" y="17756"/>
                  </a:lnTo>
                  <a:lnTo>
                    <a:pt x="59632" y="17756"/>
                  </a:lnTo>
                  <a:lnTo>
                    <a:pt x="59613" y="17737"/>
                  </a:lnTo>
                  <a:close/>
                  <a:moveTo>
                    <a:pt x="54530" y="17652"/>
                  </a:moveTo>
                  <a:lnTo>
                    <a:pt x="54530" y="17661"/>
                  </a:lnTo>
                  <a:lnTo>
                    <a:pt x="54530" y="17680"/>
                  </a:lnTo>
                  <a:cubicBezTo>
                    <a:pt x="54530" y="17689"/>
                    <a:pt x="54530" y="17689"/>
                    <a:pt x="54530" y="17689"/>
                  </a:cubicBezTo>
                  <a:cubicBezTo>
                    <a:pt x="54539" y="17699"/>
                    <a:pt x="54539" y="17708"/>
                    <a:pt x="54549" y="17718"/>
                  </a:cubicBezTo>
                  <a:cubicBezTo>
                    <a:pt x="54549" y="17718"/>
                    <a:pt x="54558" y="17718"/>
                    <a:pt x="54558" y="17727"/>
                  </a:cubicBezTo>
                  <a:cubicBezTo>
                    <a:pt x="54558" y="17737"/>
                    <a:pt x="54549" y="17746"/>
                    <a:pt x="54530" y="17746"/>
                  </a:cubicBezTo>
                  <a:cubicBezTo>
                    <a:pt x="54530" y="17746"/>
                    <a:pt x="54530" y="17756"/>
                    <a:pt x="54521" y="17756"/>
                  </a:cubicBezTo>
                  <a:cubicBezTo>
                    <a:pt x="54521" y="17756"/>
                    <a:pt x="54521" y="17760"/>
                    <a:pt x="54518" y="17760"/>
                  </a:cubicBezTo>
                  <a:cubicBezTo>
                    <a:pt x="54516" y="17760"/>
                    <a:pt x="54514" y="17759"/>
                    <a:pt x="54511" y="17756"/>
                  </a:cubicBezTo>
                  <a:cubicBezTo>
                    <a:pt x="54502" y="17756"/>
                    <a:pt x="54492" y="17746"/>
                    <a:pt x="54492" y="17746"/>
                  </a:cubicBezTo>
                  <a:cubicBezTo>
                    <a:pt x="54483" y="17737"/>
                    <a:pt x="54483" y="17727"/>
                    <a:pt x="54492" y="17727"/>
                  </a:cubicBezTo>
                  <a:cubicBezTo>
                    <a:pt x="54502" y="17718"/>
                    <a:pt x="54511" y="17718"/>
                    <a:pt x="54511" y="17718"/>
                  </a:cubicBezTo>
                  <a:cubicBezTo>
                    <a:pt x="54521" y="17718"/>
                    <a:pt x="54521" y="17708"/>
                    <a:pt x="54521" y="17708"/>
                  </a:cubicBezTo>
                  <a:cubicBezTo>
                    <a:pt x="54511" y="17699"/>
                    <a:pt x="54511" y="17699"/>
                    <a:pt x="54502" y="17689"/>
                  </a:cubicBezTo>
                  <a:cubicBezTo>
                    <a:pt x="54502" y="17680"/>
                    <a:pt x="54492" y="17671"/>
                    <a:pt x="54502" y="17671"/>
                  </a:cubicBezTo>
                  <a:cubicBezTo>
                    <a:pt x="54502" y="17671"/>
                    <a:pt x="54511" y="17671"/>
                    <a:pt x="54511" y="17680"/>
                  </a:cubicBezTo>
                  <a:cubicBezTo>
                    <a:pt x="54511" y="17689"/>
                    <a:pt x="54521" y="17689"/>
                    <a:pt x="54521" y="17699"/>
                  </a:cubicBezTo>
                  <a:lnTo>
                    <a:pt x="54530" y="17680"/>
                  </a:lnTo>
                  <a:lnTo>
                    <a:pt x="54521" y="17680"/>
                  </a:lnTo>
                  <a:cubicBezTo>
                    <a:pt x="54521" y="17671"/>
                    <a:pt x="54521" y="17671"/>
                    <a:pt x="54521" y="17661"/>
                  </a:cubicBezTo>
                  <a:cubicBezTo>
                    <a:pt x="54521" y="17661"/>
                    <a:pt x="54530" y="17652"/>
                    <a:pt x="54530" y="17652"/>
                  </a:cubicBezTo>
                  <a:close/>
                  <a:moveTo>
                    <a:pt x="15173" y="17746"/>
                  </a:moveTo>
                  <a:lnTo>
                    <a:pt x="15164" y="17765"/>
                  </a:lnTo>
                  <a:lnTo>
                    <a:pt x="15164" y="17746"/>
                  </a:lnTo>
                  <a:close/>
                  <a:moveTo>
                    <a:pt x="55713" y="17756"/>
                  </a:moveTo>
                  <a:lnTo>
                    <a:pt x="55704" y="17765"/>
                  </a:lnTo>
                  <a:cubicBezTo>
                    <a:pt x="55704" y="17756"/>
                    <a:pt x="55704" y="17756"/>
                    <a:pt x="55704" y="17756"/>
                  </a:cubicBezTo>
                  <a:close/>
                  <a:moveTo>
                    <a:pt x="60777" y="17746"/>
                  </a:moveTo>
                  <a:lnTo>
                    <a:pt x="60768" y="17756"/>
                  </a:lnTo>
                  <a:cubicBezTo>
                    <a:pt x="60777" y="17756"/>
                    <a:pt x="60777" y="17765"/>
                    <a:pt x="60787" y="17765"/>
                  </a:cubicBezTo>
                  <a:lnTo>
                    <a:pt x="60796" y="17746"/>
                  </a:lnTo>
                  <a:close/>
                  <a:moveTo>
                    <a:pt x="60143" y="17727"/>
                  </a:moveTo>
                  <a:cubicBezTo>
                    <a:pt x="60152" y="17737"/>
                    <a:pt x="60162" y="17737"/>
                    <a:pt x="60171" y="17737"/>
                  </a:cubicBezTo>
                  <a:cubicBezTo>
                    <a:pt x="60171" y="17758"/>
                    <a:pt x="60161" y="17769"/>
                    <a:pt x="60147" y="17769"/>
                  </a:cubicBezTo>
                  <a:cubicBezTo>
                    <a:pt x="60143" y="17769"/>
                    <a:pt x="60138" y="17768"/>
                    <a:pt x="60133" y="17765"/>
                  </a:cubicBezTo>
                  <a:cubicBezTo>
                    <a:pt x="60124" y="17756"/>
                    <a:pt x="60115" y="17756"/>
                    <a:pt x="60115" y="17746"/>
                  </a:cubicBezTo>
                  <a:cubicBezTo>
                    <a:pt x="60105" y="17746"/>
                    <a:pt x="60105" y="17737"/>
                    <a:pt x="60115" y="17737"/>
                  </a:cubicBezTo>
                  <a:cubicBezTo>
                    <a:pt x="60124" y="17727"/>
                    <a:pt x="60133" y="17727"/>
                    <a:pt x="60143" y="17727"/>
                  </a:cubicBezTo>
                  <a:close/>
                  <a:moveTo>
                    <a:pt x="18694" y="17765"/>
                  </a:moveTo>
                  <a:cubicBezTo>
                    <a:pt x="18694" y="17770"/>
                    <a:pt x="18692" y="17772"/>
                    <a:pt x="18689" y="17772"/>
                  </a:cubicBezTo>
                  <a:cubicBezTo>
                    <a:pt x="18687" y="17772"/>
                    <a:pt x="18685" y="17770"/>
                    <a:pt x="18685" y="17765"/>
                  </a:cubicBezTo>
                  <a:close/>
                  <a:moveTo>
                    <a:pt x="14927" y="17746"/>
                  </a:moveTo>
                  <a:lnTo>
                    <a:pt x="14927" y="17756"/>
                  </a:lnTo>
                  <a:lnTo>
                    <a:pt x="14908" y="17775"/>
                  </a:lnTo>
                  <a:lnTo>
                    <a:pt x="14889" y="17756"/>
                  </a:lnTo>
                  <a:lnTo>
                    <a:pt x="14927" y="17746"/>
                  </a:lnTo>
                  <a:close/>
                  <a:moveTo>
                    <a:pt x="15192" y="17718"/>
                  </a:moveTo>
                  <a:cubicBezTo>
                    <a:pt x="15201" y="17718"/>
                    <a:pt x="15211" y="17718"/>
                    <a:pt x="15211" y="17727"/>
                  </a:cubicBezTo>
                  <a:cubicBezTo>
                    <a:pt x="15230" y="17737"/>
                    <a:pt x="15230" y="17746"/>
                    <a:pt x="15220" y="17756"/>
                  </a:cubicBezTo>
                  <a:cubicBezTo>
                    <a:pt x="15211" y="17765"/>
                    <a:pt x="15211" y="17775"/>
                    <a:pt x="15201" y="17775"/>
                  </a:cubicBezTo>
                  <a:cubicBezTo>
                    <a:pt x="15201" y="17765"/>
                    <a:pt x="15201" y="17765"/>
                    <a:pt x="15201" y="17756"/>
                  </a:cubicBezTo>
                  <a:cubicBezTo>
                    <a:pt x="15192" y="17746"/>
                    <a:pt x="15192" y="17746"/>
                    <a:pt x="15182" y="17737"/>
                  </a:cubicBezTo>
                  <a:cubicBezTo>
                    <a:pt x="15182" y="17737"/>
                    <a:pt x="15182" y="17727"/>
                    <a:pt x="15173" y="17727"/>
                  </a:cubicBezTo>
                  <a:cubicBezTo>
                    <a:pt x="15182" y="17727"/>
                    <a:pt x="15182" y="17718"/>
                    <a:pt x="15192" y="17718"/>
                  </a:cubicBezTo>
                  <a:close/>
                  <a:moveTo>
                    <a:pt x="55193" y="17746"/>
                  </a:moveTo>
                  <a:cubicBezTo>
                    <a:pt x="55202" y="17746"/>
                    <a:pt x="55202" y="17756"/>
                    <a:pt x="55211" y="17756"/>
                  </a:cubicBezTo>
                  <a:cubicBezTo>
                    <a:pt x="55211" y="17765"/>
                    <a:pt x="55221" y="17775"/>
                    <a:pt x="55230" y="17775"/>
                  </a:cubicBezTo>
                  <a:cubicBezTo>
                    <a:pt x="55202" y="17775"/>
                    <a:pt x="55174" y="17765"/>
                    <a:pt x="55145" y="17765"/>
                  </a:cubicBezTo>
                  <a:cubicBezTo>
                    <a:pt x="55145" y="17765"/>
                    <a:pt x="55155" y="17765"/>
                    <a:pt x="55155" y="17756"/>
                  </a:cubicBezTo>
                  <a:cubicBezTo>
                    <a:pt x="55164" y="17756"/>
                    <a:pt x="55183" y="17746"/>
                    <a:pt x="55193" y="17746"/>
                  </a:cubicBezTo>
                  <a:close/>
                  <a:moveTo>
                    <a:pt x="55505" y="17746"/>
                  </a:moveTo>
                  <a:lnTo>
                    <a:pt x="55495" y="17775"/>
                  </a:lnTo>
                  <a:cubicBezTo>
                    <a:pt x="55486" y="17765"/>
                    <a:pt x="55495" y="17756"/>
                    <a:pt x="55505" y="17746"/>
                  </a:cubicBezTo>
                  <a:close/>
                  <a:moveTo>
                    <a:pt x="59199" y="17676"/>
                  </a:moveTo>
                  <a:cubicBezTo>
                    <a:pt x="59203" y="17676"/>
                    <a:pt x="59209" y="17680"/>
                    <a:pt x="59215" y="17680"/>
                  </a:cubicBezTo>
                  <a:cubicBezTo>
                    <a:pt x="59234" y="17689"/>
                    <a:pt x="59244" y="17689"/>
                    <a:pt x="59263" y="17699"/>
                  </a:cubicBezTo>
                  <a:cubicBezTo>
                    <a:pt x="59272" y="17699"/>
                    <a:pt x="59282" y="17708"/>
                    <a:pt x="59282" y="17718"/>
                  </a:cubicBezTo>
                  <a:lnTo>
                    <a:pt x="59272" y="17718"/>
                  </a:lnTo>
                  <a:lnTo>
                    <a:pt x="59263" y="17765"/>
                  </a:lnTo>
                  <a:lnTo>
                    <a:pt x="59263" y="17775"/>
                  </a:lnTo>
                  <a:cubicBezTo>
                    <a:pt x="59253" y="17756"/>
                    <a:pt x="59253" y="17746"/>
                    <a:pt x="59244" y="17727"/>
                  </a:cubicBezTo>
                  <a:cubicBezTo>
                    <a:pt x="59244" y="17727"/>
                    <a:pt x="59244" y="17727"/>
                    <a:pt x="59244" y="17718"/>
                  </a:cubicBezTo>
                  <a:cubicBezTo>
                    <a:pt x="59244" y="17711"/>
                    <a:pt x="59239" y="17704"/>
                    <a:pt x="59233" y="17704"/>
                  </a:cubicBezTo>
                  <a:cubicBezTo>
                    <a:pt x="59230" y="17704"/>
                    <a:pt x="59228" y="17706"/>
                    <a:pt x="59225" y="17708"/>
                  </a:cubicBezTo>
                  <a:lnTo>
                    <a:pt x="59225" y="17718"/>
                  </a:lnTo>
                  <a:cubicBezTo>
                    <a:pt x="59206" y="17727"/>
                    <a:pt x="59206" y="17727"/>
                    <a:pt x="59206" y="17756"/>
                  </a:cubicBezTo>
                  <a:cubicBezTo>
                    <a:pt x="59187" y="17756"/>
                    <a:pt x="59187" y="17756"/>
                    <a:pt x="59187" y="17746"/>
                  </a:cubicBezTo>
                  <a:cubicBezTo>
                    <a:pt x="59187" y="17737"/>
                    <a:pt x="59187" y="17727"/>
                    <a:pt x="59177" y="17708"/>
                  </a:cubicBezTo>
                  <a:cubicBezTo>
                    <a:pt x="59177" y="17699"/>
                    <a:pt x="59187" y="17689"/>
                    <a:pt x="59196" y="17680"/>
                  </a:cubicBezTo>
                  <a:cubicBezTo>
                    <a:pt x="59196" y="17677"/>
                    <a:pt x="59197" y="17676"/>
                    <a:pt x="59199" y="17676"/>
                  </a:cubicBezTo>
                  <a:close/>
                  <a:moveTo>
                    <a:pt x="60209" y="17737"/>
                  </a:moveTo>
                  <a:cubicBezTo>
                    <a:pt x="60209" y="17746"/>
                    <a:pt x="60209" y="17746"/>
                    <a:pt x="60209" y="17756"/>
                  </a:cubicBezTo>
                  <a:cubicBezTo>
                    <a:pt x="60209" y="17765"/>
                    <a:pt x="60209" y="17765"/>
                    <a:pt x="60209" y="17775"/>
                  </a:cubicBezTo>
                  <a:cubicBezTo>
                    <a:pt x="60200" y="17765"/>
                    <a:pt x="60200" y="17765"/>
                    <a:pt x="60200" y="17765"/>
                  </a:cubicBezTo>
                  <a:cubicBezTo>
                    <a:pt x="60190" y="17756"/>
                    <a:pt x="60200" y="17746"/>
                    <a:pt x="60209" y="17737"/>
                  </a:cubicBezTo>
                  <a:close/>
                  <a:moveTo>
                    <a:pt x="15561" y="17756"/>
                  </a:moveTo>
                  <a:cubicBezTo>
                    <a:pt x="15571" y="17765"/>
                    <a:pt x="15571" y="17765"/>
                    <a:pt x="15571" y="17775"/>
                  </a:cubicBezTo>
                  <a:cubicBezTo>
                    <a:pt x="15571" y="17775"/>
                    <a:pt x="15561" y="17784"/>
                    <a:pt x="15561" y="17784"/>
                  </a:cubicBezTo>
                  <a:cubicBezTo>
                    <a:pt x="15552" y="17784"/>
                    <a:pt x="15542" y="17775"/>
                    <a:pt x="15523" y="17775"/>
                  </a:cubicBezTo>
                  <a:cubicBezTo>
                    <a:pt x="15533" y="17765"/>
                    <a:pt x="15542" y="17765"/>
                    <a:pt x="15552" y="17756"/>
                  </a:cubicBezTo>
                  <a:close/>
                  <a:moveTo>
                    <a:pt x="54050" y="17771"/>
                  </a:moveTo>
                  <a:cubicBezTo>
                    <a:pt x="54052" y="17771"/>
                    <a:pt x="54054" y="17772"/>
                    <a:pt x="54057" y="17775"/>
                  </a:cubicBezTo>
                  <a:cubicBezTo>
                    <a:pt x="54057" y="17775"/>
                    <a:pt x="54057" y="17775"/>
                    <a:pt x="54057" y="17784"/>
                  </a:cubicBezTo>
                  <a:lnTo>
                    <a:pt x="54038" y="17784"/>
                  </a:lnTo>
                  <a:cubicBezTo>
                    <a:pt x="54044" y="17777"/>
                    <a:pt x="54046" y="17771"/>
                    <a:pt x="54050" y="17771"/>
                  </a:cubicBezTo>
                  <a:close/>
                  <a:moveTo>
                    <a:pt x="55344" y="17775"/>
                  </a:moveTo>
                  <a:cubicBezTo>
                    <a:pt x="55344" y="17775"/>
                    <a:pt x="55344" y="17775"/>
                    <a:pt x="55344" y="17784"/>
                  </a:cubicBezTo>
                  <a:lnTo>
                    <a:pt x="55335" y="17784"/>
                  </a:lnTo>
                  <a:cubicBezTo>
                    <a:pt x="55335" y="17775"/>
                    <a:pt x="55335" y="17775"/>
                    <a:pt x="55344" y="17775"/>
                  </a:cubicBezTo>
                  <a:close/>
                  <a:moveTo>
                    <a:pt x="59831" y="17756"/>
                  </a:moveTo>
                  <a:cubicBezTo>
                    <a:pt x="59831" y="17756"/>
                    <a:pt x="59840" y="17756"/>
                    <a:pt x="59840" y="17765"/>
                  </a:cubicBezTo>
                  <a:cubicBezTo>
                    <a:pt x="59840" y="17775"/>
                    <a:pt x="59831" y="17784"/>
                    <a:pt x="59821" y="17784"/>
                  </a:cubicBezTo>
                  <a:cubicBezTo>
                    <a:pt x="59821" y="17784"/>
                    <a:pt x="59821" y="17775"/>
                    <a:pt x="59812" y="17765"/>
                  </a:cubicBezTo>
                  <a:cubicBezTo>
                    <a:pt x="59812" y="17765"/>
                    <a:pt x="59821" y="17756"/>
                    <a:pt x="59831" y="17756"/>
                  </a:cubicBezTo>
                  <a:close/>
                  <a:moveTo>
                    <a:pt x="54019" y="17775"/>
                  </a:moveTo>
                  <a:cubicBezTo>
                    <a:pt x="54028" y="17775"/>
                    <a:pt x="54028" y="17784"/>
                    <a:pt x="54028" y="17784"/>
                  </a:cubicBezTo>
                  <a:cubicBezTo>
                    <a:pt x="54028" y="17784"/>
                    <a:pt x="54028" y="17794"/>
                    <a:pt x="54019" y="17794"/>
                  </a:cubicBezTo>
                  <a:cubicBezTo>
                    <a:pt x="54019" y="17784"/>
                    <a:pt x="54019" y="17784"/>
                    <a:pt x="54019" y="17784"/>
                  </a:cubicBezTo>
                  <a:cubicBezTo>
                    <a:pt x="54019" y="17784"/>
                    <a:pt x="54019" y="17775"/>
                    <a:pt x="54019" y="17775"/>
                  </a:cubicBezTo>
                  <a:close/>
                  <a:moveTo>
                    <a:pt x="54104" y="17756"/>
                  </a:moveTo>
                  <a:cubicBezTo>
                    <a:pt x="54104" y="17765"/>
                    <a:pt x="54104" y="17765"/>
                    <a:pt x="54104" y="17765"/>
                  </a:cubicBezTo>
                  <a:cubicBezTo>
                    <a:pt x="54095" y="17775"/>
                    <a:pt x="54095" y="17784"/>
                    <a:pt x="54085" y="17794"/>
                  </a:cubicBezTo>
                  <a:lnTo>
                    <a:pt x="54076" y="17794"/>
                  </a:lnTo>
                  <a:cubicBezTo>
                    <a:pt x="54076" y="17784"/>
                    <a:pt x="54076" y="17784"/>
                    <a:pt x="54085" y="17784"/>
                  </a:cubicBezTo>
                  <a:cubicBezTo>
                    <a:pt x="54085" y="17775"/>
                    <a:pt x="54095" y="17765"/>
                    <a:pt x="54095" y="17765"/>
                  </a:cubicBezTo>
                  <a:cubicBezTo>
                    <a:pt x="54095" y="17765"/>
                    <a:pt x="54095" y="17756"/>
                    <a:pt x="54104" y="17756"/>
                  </a:cubicBezTo>
                  <a:close/>
                  <a:moveTo>
                    <a:pt x="54928" y="17595"/>
                  </a:moveTo>
                  <a:cubicBezTo>
                    <a:pt x="54937" y="17595"/>
                    <a:pt x="54946" y="17604"/>
                    <a:pt x="54956" y="17604"/>
                  </a:cubicBezTo>
                  <a:lnTo>
                    <a:pt x="54899" y="17623"/>
                  </a:lnTo>
                  <a:cubicBezTo>
                    <a:pt x="54899" y="17633"/>
                    <a:pt x="54899" y="17642"/>
                    <a:pt x="54899" y="17652"/>
                  </a:cubicBezTo>
                  <a:cubicBezTo>
                    <a:pt x="54899" y="17661"/>
                    <a:pt x="54890" y="17661"/>
                    <a:pt x="54890" y="17671"/>
                  </a:cubicBezTo>
                  <a:cubicBezTo>
                    <a:pt x="54899" y="17680"/>
                    <a:pt x="54899" y="17680"/>
                    <a:pt x="54890" y="17699"/>
                  </a:cubicBezTo>
                  <a:cubicBezTo>
                    <a:pt x="54890" y="17699"/>
                    <a:pt x="54880" y="17708"/>
                    <a:pt x="54880" y="17718"/>
                  </a:cubicBezTo>
                  <a:cubicBezTo>
                    <a:pt x="54890" y="17708"/>
                    <a:pt x="54899" y="17708"/>
                    <a:pt x="54909" y="17708"/>
                  </a:cubicBezTo>
                  <a:lnTo>
                    <a:pt x="54899" y="17718"/>
                  </a:lnTo>
                  <a:cubicBezTo>
                    <a:pt x="54928" y="17737"/>
                    <a:pt x="54946" y="17756"/>
                    <a:pt x="54965" y="17784"/>
                  </a:cubicBezTo>
                  <a:lnTo>
                    <a:pt x="54965" y="17746"/>
                  </a:lnTo>
                  <a:cubicBezTo>
                    <a:pt x="54965" y="17746"/>
                    <a:pt x="54965" y="17737"/>
                    <a:pt x="54965" y="17737"/>
                  </a:cubicBezTo>
                  <a:cubicBezTo>
                    <a:pt x="54975" y="17727"/>
                    <a:pt x="54975" y="17727"/>
                    <a:pt x="54975" y="17727"/>
                  </a:cubicBezTo>
                  <a:cubicBezTo>
                    <a:pt x="54984" y="17727"/>
                    <a:pt x="54994" y="17727"/>
                    <a:pt x="55003" y="17737"/>
                  </a:cubicBezTo>
                  <a:lnTo>
                    <a:pt x="55013" y="17737"/>
                  </a:lnTo>
                  <a:cubicBezTo>
                    <a:pt x="55018" y="17731"/>
                    <a:pt x="55020" y="17726"/>
                    <a:pt x="55023" y="17726"/>
                  </a:cubicBezTo>
                  <a:cubicBezTo>
                    <a:pt x="55025" y="17726"/>
                    <a:pt x="55028" y="17729"/>
                    <a:pt x="55032" y="17737"/>
                  </a:cubicBezTo>
                  <a:lnTo>
                    <a:pt x="55060" y="17737"/>
                  </a:lnTo>
                  <a:cubicBezTo>
                    <a:pt x="55060" y="17727"/>
                    <a:pt x="55060" y="17727"/>
                    <a:pt x="55060" y="17718"/>
                  </a:cubicBezTo>
                  <a:cubicBezTo>
                    <a:pt x="55060" y="17708"/>
                    <a:pt x="55060" y="17708"/>
                    <a:pt x="55070" y="17699"/>
                  </a:cubicBezTo>
                  <a:cubicBezTo>
                    <a:pt x="55060" y="17689"/>
                    <a:pt x="55070" y="17680"/>
                    <a:pt x="55079" y="17680"/>
                  </a:cubicBezTo>
                  <a:cubicBezTo>
                    <a:pt x="55079" y="17671"/>
                    <a:pt x="55079" y="17661"/>
                    <a:pt x="55088" y="17661"/>
                  </a:cubicBezTo>
                  <a:cubicBezTo>
                    <a:pt x="55088" y="17661"/>
                    <a:pt x="55088" y="17652"/>
                    <a:pt x="55088" y="17652"/>
                  </a:cubicBezTo>
                  <a:cubicBezTo>
                    <a:pt x="55098" y="17652"/>
                    <a:pt x="55098" y="17652"/>
                    <a:pt x="55098" y="17661"/>
                  </a:cubicBezTo>
                  <a:cubicBezTo>
                    <a:pt x="55107" y="17671"/>
                    <a:pt x="55107" y="17680"/>
                    <a:pt x="55107" y="17689"/>
                  </a:cubicBezTo>
                  <a:cubicBezTo>
                    <a:pt x="55112" y="17694"/>
                    <a:pt x="55114" y="17697"/>
                    <a:pt x="55117" y="17697"/>
                  </a:cubicBezTo>
                  <a:cubicBezTo>
                    <a:pt x="55119" y="17697"/>
                    <a:pt x="55122" y="17694"/>
                    <a:pt x="55126" y="17689"/>
                  </a:cubicBezTo>
                  <a:cubicBezTo>
                    <a:pt x="55126" y="17689"/>
                    <a:pt x="55136" y="17680"/>
                    <a:pt x="55136" y="17671"/>
                  </a:cubicBezTo>
                  <a:lnTo>
                    <a:pt x="55145" y="17671"/>
                  </a:lnTo>
                  <a:cubicBezTo>
                    <a:pt x="55155" y="17671"/>
                    <a:pt x="55155" y="17680"/>
                    <a:pt x="55145" y="17680"/>
                  </a:cubicBezTo>
                  <a:cubicBezTo>
                    <a:pt x="55145" y="17689"/>
                    <a:pt x="55145" y="17689"/>
                    <a:pt x="55155" y="17699"/>
                  </a:cubicBezTo>
                  <a:cubicBezTo>
                    <a:pt x="55155" y="17699"/>
                    <a:pt x="55164" y="17699"/>
                    <a:pt x="55164" y="17708"/>
                  </a:cubicBezTo>
                  <a:cubicBezTo>
                    <a:pt x="55167" y="17702"/>
                    <a:pt x="55170" y="17700"/>
                    <a:pt x="55174" y="17700"/>
                  </a:cubicBezTo>
                  <a:cubicBezTo>
                    <a:pt x="55180" y="17700"/>
                    <a:pt x="55186" y="17708"/>
                    <a:pt x="55193" y="17708"/>
                  </a:cubicBezTo>
                  <a:lnTo>
                    <a:pt x="55211" y="17708"/>
                  </a:lnTo>
                  <a:cubicBezTo>
                    <a:pt x="55215" y="17712"/>
                    <a:pt x="55218" y="17713"/>
                    <a:pt x="55221" y="17713"/>
                  </a:cubicBezTo>
                  <a:cubicBezTo>
                    <a:pt x="55227" y="17713"/>
                    <a:pt x="55234" y="17708"/>
                    <a:pt x="55240" y="17708"/>
                  </a:cubicBezTo>
                  <a:cubicBezTo>
                    <a:pt x="55245" y="17704"/>
                    <a:pt x="55249" y="17701"/>
                    <a:pt x="55254" y="17701"/>
                  </a:cubicBezTo>
                  <a:cubicBezTo>
                    <a:pt x="55259" y="17701"/>
                    <a:pt x="55264" y="17704"/>
                    <a:pt x="55268" y="17708"/>
                  </a:cubicBezTo>
                  <a:lnTo>
                    <a:pt x="55240" y="17708"/>
                  </a:lnTo>
                  <a:cubicBezTo>
                    <a:pt x="55249" y="17718"/>
                    <a:pt x="55249" y="17718"/>
                    <a:pt x="55249" y="17727"/>
                  </a:cubicBezTo>
                  <a:cubicBezTo>
                    <a:pt x="55259" y="17727"/>
                    <a:pt x="55259" y="17727"/>
                    <a:pt x="55259" y="17737"/>
                  </a:cubicBezTo>
                  <a:cubicBezTo>
                    <a:pt x="55253" y="17748"/>
                    <a:pt x="55244" y="17752"/>
                    <a:pt x="55234" y="17752"/>
                  </a:cubicBezTo>
                  <a:cubicBezTo>
                    <a:pt x="55227" y="17752"/>
                    <a:pt x="55219" y="17750"/>
                    <a:pt x="55211" y="17746"/>
                  </a:cubicBezTo>
                  <a:cubicBezTo>
                    <a:pt x="55204" y="17742"/>
                    <a:pt x="55194" y="17740"/>
                    <a:pt x="55184" y="17740"/>
                  </a:cubicBezTo>
                  <a:cubicBezTo>
                    <a:pt x="55171" y="17740"/>
                    <a:pt x="55156" y="17745"/>
                    <a:pt x="55145" y="17756"/>
                  </a:cubicBezTo>
                  <a:cubicBezTo>
                    <a:pt x="55145" y="17756"/>
                    <a:pt x="55136" y="17765"/>
                    <a:pt x="55126" y="17765"/>
                  </a:cubicBezTo>
                  <a:cubicBezTo>
                    <a:pt x="55098" y="17765"/>
                    <a:pt x="55070" y="17765"/>
                    <a:pt x="55032" y="17775"/>
                  </a:cubicBezTo>
                  <a:cubicBezTo>
                    <a:pt x="55032" y="17765"/>
                    <a:pt x="55032" y="17765"/>
                    <a:pt x="55032" y="17765"/>
                  </a:cubicBezTo>
                  <a:lnTo>
                    <a:pt x="55022" y="17765"/>
                  </a:lnTo>
                  <a:cubicBezTo>
                    <a:pt x="55013" y="17765"/>
                    <a:pt x="55013" y="17775"/>
                    <a:pt x="55013" y="17775"/>
                  </a:cubicBezTo>
                  <a:lnTo>
                    <a:pt x="54984" y="17775"/>
                  </a:lnTo>
                  <a:cubicBezTo>
                    <a:pt x="54984" y="17775"/>
                    <a:pt x="54984" y="17765"/>
                    <a:pt x="54994" y="17756"/>
                  </a:cubicBezTo>
                  <a:lnTo>
                    <a:pt x="54984" y="17756"/>
                  </a:lnTo>
                  <a:cubicBezTo>
                    <a:pt x="54984" y="17765"/>
                    <a:pt x="54975" y="17775"/>
                    <a:pt x="54975" y="17775"/>
                  </a:cubicBezTo>
                  <a:cubicBezTo>
                    <a:pt x="54975" y="17775"/>
                    <a:pt x="54965" y="17775"/>
                    <a:pt x="54965" y="17784"/>
                  </a:cubicBezTo>
                  <a:cubicBezTo>
                    <a:pt x="54937" y="17784"/>
                    <a:pt x="54918" y="17784"/>
                    <a:pt x="54890" y="17794"/>
                  </a:cubicBezTo>
                  <a:cubicBezTo>
                    <a:pt x="54890" y="17775"/>
                    <a:pt x="54880" y="17756"/>
                    <a:pt x="54880" y="17737"/>
                  </a:cubicBezTo>
                  <a:cubicBezTo>
                    <a:pt x="54880" y="17737"/>
                    <a:pt x="54880" y="17727"/>
                    <a:pt x="54880" y="17718"/>
                  </a:cubicBezTo>
                  <a:cubicBezTo>
                    <a:pt x="54880" y="17708"/>
                    <a:pt x="54880" y="17708"/>
                    <a:pt x="54880" y="17708"/>
                  </a:cubicBezTo>
                  <a:cubicBezTo>
                    <a:pt x="54871" y="17689"/>
                    <a:pt x="54861" y="17661"/>
                    <a:pt x="54852" y="17642"/>
                  </a:cubicBezTo>
                  <a:cubicBezTo>
                    <a:pt x="54852" y="17633"/>
                    <a:pt x="54852" y="17633"/>
                    <a:pt x="54852" y="17633"/>
                  </a:cubicBezTo>
                  <a:cubicBezTo>
                    <a:pt x="54861" y="17623"/>
                    <a:pt x="54861" y="17623"/>
                    <a:pt x="54861" y="17623"/>
                  </a:cubicBezTo>
                  <a:cubicBezTo>
                    <a:pt x="54867" y="17612"/>
                    <a:pt x="54869" y="17608"/>
                    <a:pt x="54872" y="17608"/>
                  </a:cubicBezTo>
                  <a:cubicBezTo>
                    <a:pt x="54874" y="17608"/>
                    <a:pt x="54876" y="17610"/>
                    <a:pt x="54880" y="17614"/>
                  </a:cubicBezTo>
                  <a:cubicBezTo>
                    <a:pt x="54890" y="17604"/>
                    <a:pt x="54899" y="17595"/>
                    <a:pt x="54918" y="17595"/>
                  </a:cubicBezTo>
                  <a:close/>
                  <a:moveTo>
                    <a:pt x="55628" y="17775"/>
                  </a:moveTo>
                  <a:lnTo>
                    <a:pt x="55647" y="17784"/>
                  </a:lnTo>
                  <a:lnTo>
                    <a:pt x="55647" y="17794"/>
                  </a:lnTo>
                  <a:lnTo>
                    <a:pt x="55628" y="17775"/>
                  </a:lnTo>
                  <a:close/>
                  <a:moveTo>
                    <a:pt x="55704" y="17775"/>
                  </a:moveTo>
                  <a:lnTo>
                    <a:pt x="55694" y="17794"/>
                  </a:lnTo>
                  <a:lnTo>
                    <a:pt x="55685" y="17784"/>
                  </a:lnTo>
                  <a:cubicBezTo>
                    <a:pt x="55685" y="17784"/>
                    <a:pt x="55685" y="17775"/>
                    <a:pt x="55685" y="17775"/>
                  </a:cubicBezTo>
                  <a:close/>
                  <a:moveTo>
                    <a:pt x="60058" y="17775"/>
                  </a:moveTo>
                  <a:cubicBezTo>
                    <a:pt x="60067" y="17784"/>
                    <a:pt x="60067" y="17794"/>
                    <a:pt x="60067" y="17794"/>
                  </a:cubicBezTo>
                  <a:cubicBezTo>
                    <a:pt x="60064" y="17797"/>
                    <a:pt x="60062" y="17798"/>
                    <a:pt x="60061" y="17798"/>
                  </a:cubicBezTo>
                  <a:cubicBezTo>
                    <a:pt x="60058" y="17798"/>
                    <a:pt x="60058" y="17794"/>
                    <a:pt x="60058" y="17794"/>
                  </a:cubicBezTo>
                  <a:lnTo>
                    <a:pt x="60058" y="17775"/>
                  </a:lnTo>
                  <a:close/>
                  <a:moveTo>
                    <a:pt x="18789" y="17794"/>
                  </a:moveTo>
                  <a:lnTo>
                    <a:pt x="18789" y="17803"/>
                  </a:lnTo>
                  <a:lnTo>
                    <a:pt x="18779" y="17803"/>
                  </a:lnTo>
                  <a:cubicBezTo>
                    <a:pt x="18779" y="17803"/>
                    <a:pt x="18789" y="17794"/>
                    <a:pt x="18789" y="17794"/>
                  </a:cubicBezTo>
                  <a:close/>
                  <a:moveTo>
                    <a:pt x="55417" y="17751"/>
                  </a:moveTo>
                  <a:cubicBezTo>
                    <a:pt x="55421" y="17751"/>
                    <a:pt x="55423" y="17756"/>
                    <a:pt x="55429" y="17756"/>
                  </a:cubicBezTo>
                  <a:cubicBezTo>
                    <a:pt x="55429" y="17756"/>
                    <a:pt x="55439" y="17765"/>
                    <a:pt x="55439" y="17775"/>
                  </a:cubicBezTo>
                  <a:cubicBezTo>
                    <a:pt x="55448" y="17765"/>
                    <a:pt x="55448" y="17765"/>
                    <a:pt x="55448" y="17765"/>
                  </a:cubicBezTo>
                  <a:lnTo>
                    <a:pt x="55458" y="17765"/>
                  </a:lnTo>
                  <a:cubicBezTo>
                    <a:pt x="55467" y="17784"/>
                    <a:pt x="55467" y="17794"/>
                    <a:pt x="55477" y="17803"/>
                  </a:cubicBezTo>
                  <a:cubicBezTo>
                    <a:pt x="55458" y="17803"/>
                    <a:pt x="55439" y="17794"/>
                    <a:pt x="55410" y="17794"/>
                  </a:cubicBezTo>
                  <a:lnTo>
                    <a:pt x="55420" y="17794"/>
                  </a:lnTo>
                  <a:cubicBezTo>
                    <a:pt x="55420" y="17784"/>
                    <a:pt x="55420" y="17775"/>
                    <a:pt x="55410" y="17775"/>
                  </a:cubicBezTo>
                  <a:cubicBezTo>
                    <a:pt x="55410" y="17765"/>
                    <a:pt x="55410" y="17756"/>
                    <a:pt x="55410" y="17756"/>
                  </a:cubicBezTo>
                  <a:cubicBezTo>
                    <a:pt x="55413" y="17753"/>
                    <a:pt x="55416" y="17751"/>
                    <a:pt x="55417" y="17751"/>
                  </a:cubicBezTo>
                  <a:close/>
                  <a:moveTo>
                    <a:pt x="56054" y="17765"/>
                  </a:moveTo>
                  <a:cubicBezTo>
                    <a:pt x="56054" y="17775"/>
                    <a:pt x="56054" y="17784"/>
                    <a:pt x="56054" y="17794"/>
                  </a:cubicBezTo>
                  <a:cubicBezTo>
                    <a:pt x="56054" y="17794"/>
                    <a:pt x="56044" y="17803"/>
                    <a:pt x="56044" y="17803"/>
                  </a:cubicBezTo>
                  <a:cubicBezTo>
                    <a:pt x="56035" y="17803"/>
                    <a:pt x="56026" y="17794"/>
                    <a:pt x="56026" y="17784"/>
                  </a:cubicBezTo>
                  <a:cubicBezTo>
                    <a:pt x="56026" y="17784"/>
                    <a:pt x="56026" y="17775"/>
                    <a:pt x="56035" y="17775"/>
                  </a:cubicBezTo>
                  <a:cubicBezTo>
                    <a:pt x="56044" y="17775"/>
                    <a:pt x="56044" y="17765"/>
                    <a:pt x="56054" y="17765"/>
                  </a:cubicBezTo>
                  <a:close/>
                  <a:moveTo>
                    <a:pt x="59651" y="17775"/>
                  </a:moveTo>
                  <a:cubicBezTo>
                    <a:pt x="59651" y="17784"/>
                    <a:pt x="59651" y="17794"/>
                    <a:pt x="59660" y="17803"/>
                  </a:cubicBezTo>
                  <a:cubicBezTo>
                    <a:pt x="59641" y="17794"/>
                    <a:pt x="59641" y="17784"/>
                    <a:pt x="59651" y="17775"/>
                  </a:cubicBezTo>
                  <a:close/>
                  <a:moveTo>
                    <a:pt x="54502" y="17803"/>
                  </a:moveTo>
                  <a:lnTo>
                    <a:pt x="54502" y="17812"/>
                  </a:lnTo>
                  <a:lnTo>
                    <a:pt x="54483" y="17812"/>
                  </a:lnTo>
                  <a:lnTo>
                    <a:pt x="54502" y="17803"/>
                  </a:lnTo>
                  <a:close/>
                  <a:moveTo>
                    <a:pt x="56896" y="17775"/>
                  </a:moveTo>
                  <a:cubicBezTo>
                    <a:pt x="56896" y="17784"/>
                    <a:pt x="56887" y="17803"/>
                    <a:pt x="56877" y="17812"/>
                  </a:cubicBezTo>
                  <a:lnTo>
                    <a:pt x="56868" y="17812"/>
                  </a:lnTo>
                  <a:cubicBezTo>
                    <a:pt x="56868" y="17812"/>
                    <a:pt x="56868" y="17803"/>
                    <a:pt x="56868" y="17803"/>
                  </a:cubicBezTo>
                  <a:cubicBezTo>
                    <a:pt x="56868" y="17794"/>
                    <a:pt x="56887" y="17775"/>
                    <a:pt x="56896" y="17775"/>
                  </a:cubicBezTo>
                  <a:close/>
                  <a:moveTo>
                    <a:pt x="56915" y="17775"/>
                  </a:moveTo>
                  <a:cubicBezTo>
                    <a:pt x="56915" y="17775"/>
                    <a:pt x="56925" y="17784"/>
                    <a:pt x="56925" y="17784"/>
                  </a:cubicBezTo>
                  <a:cubicBezTo>
                    <a:pt x="56925" y="17784"/>
                    <a:pt x="56925" y="17794"/>
                    <a:pt x="56925" y="17794"/>
                  </a:cubicBezTo>
                  <a:cubicBezTo>
                    <a:pt x="56925" y="17803"/>
                    <a:pt x="56915" y="17803"/>
                    <a:pt x="56915" y="17803"/>
                  </a:cubicBezTo>
                  <a:cubicBezTo>
                    <a:pt x="56906" y="17803"/>
                    <a:pt x="56906" y="17803"/>
                    <a:pt x="56896" y="17812"/>
                  </a:cubicBezTo>
                  <a:cubicBezTo>
                    <a:pt x="56896" y="17794"/>
                    <a:pt x="56906" y="17784"/>
                    <a:pt x="56915" y="17775"/>
                  </a:cubicBezTo>
                  <a:close/>
                  <a:moveTo>
                    <a:pt x="60916" y="17493"/>
                  </a:moveTo>
                  <a:cubicBezTo>
                    <a:pt x="60919" y="17493"/>
                    <a:pt x="60924" y="17495"/>
                    <a:pt x="60929" y="17500"/>
                  </a:cubicBezTo>
                  <a:cubicBezTo>
                    <a:pt x="60948" y="17500"/>
                    <a:pt x="60966" y="17519"/>
                    <a:pt x="60976" y="17538"/>
                  </a:cubicBezTo>
                  <a:cubicBezTo>
                    <a:pt x="60985" y="17557"/>
                    <a:pt x="61004" y="17576"/>
                    <a:pt x="61014" y="17604"/>
                  </a:cubicBezTo>
                  <a:cubicBezTo>
                    <a:pt x="61014" y="17614"/>
                    <a:pt x="61014" y="17623"/>
                    <a:pt x="61004" y="17623"/>
                  </a:cubicBezTo>
                  <a:cubicBezTo>
                    <a:pt x="60976" y="17633"/>
                    <a:pt x="60948" y="17633"/>
                    <a:pt x="60919" y="17642"/>
                  </a:cubicBezTo>
                  <a:lnTo>
                    <a:pt x="60910" y="17661"/>
                  </a:lnTo>
                  <a:cubicBezTo>
                    <a:pt x="60910" y="17642"/>
                    <a:pt x="60900" y="17633"/>
                    <a:pt x="60900" y="17614"/>
                  </a:cubicBezTo>
                  <a:cubicBezTo>
                    <a:pt x="60900" y="17609"/>
                    <a:pt x="60898" y="17607"/>
                    <a:pt x="60894" y="17607"/>
                  </a:cubicBezTo>
                  <a:cubicBezTo>
                    <a:pt x="60891" y="17607"/>
                    <a:pt x="60886" y="17609"/>
                    <a:pt x="60881" y="17614"/>
                  </a:cubicBezTo>
                  <a:cubicBezTo>
                    <a:pt x="60862" y="17623"/>
                    <a:pt x="60853" y="17642"/>
                    <a:pt x="60853" y="17671"/>
                  </a:cubicBezTo>
                  <a:cubicBezTo>
                    <a:pt x="60853" y="17680"/>
                    <a:pt x="60853" y="17689"/>
                    <a:pt x="60853" y="17699"/>
                  </a:cubicBezTo>
                  <a:cubicBezTo>
                    <a:pt x="60853" y="17706"/>
                    <a:pt x="60858" y="17712"/>
                    <a:pt x="60867" y="17712"/>
                  </a:cubicBezTo>
                  <a:cubicBezTo>
                    <a:pt x="60871" y="17712"/>
                    <a:pt x="60876" y="17711"/>
                    <a:pt x="60881" y="17708"/>
                  </a:cubicBezTo>
                  <a:cubicBezTo>
                    <a:pt x="60891" y="17708"/>
                    <a:pt x="60910" y="17699"/>
                    <a:pt x="60929" y="17699"/>
                  </a:cubicBezTo>
                  <a:lnTo>
                    <a:pt x="60938" y="17699"/>
                  </a:lnTo>
                  <a:cubicBezTo>
                    <a:pt x="60938" y="17708"/>
                    <a:pt x="60938" y="17718"/>
                    <a:pt x="60929" y="17718"/>
                  </a:cubicBezTo>
                  <a:cubicBezTo>
                    <a:pt x="60919" y="17718"/>
                    <a:pt x="60910" y="17727"/>
                    <a:pt x="60900" y="17727"/>
                  </a:cubicBezTo>
                  <a:cubicBezTo>
                    <a:pt x="60881" y="17737"/>
                    <a:pt x="60862" y="17737"/>
                    <a:pt x="60834" y="17746"/>
                  </a:cubicBezTo>
                  <a:cubicBezTo>
                    <a:pt x="60824" y="17746"/>
                    <a:pt x="60815" y="17756"/>
                    <a:pt x="60806" y="17756"/>
                  </a:cubicBezTo>
                  <a:cubicBezTo>
                    <a:pt x="60796" y="17765"/>
                    <a:pt x="60796" y="17765"/>
                    <a:pt x="60787" y="17765"/>
                  </a:cubicBezTo>
                  <a:cubicBezTo>
                    <a:pt x="60787" y="17775"/>
                    <a:pt x="60787" y="17775"/>
                    <a:pt x="60787" y="17784"/>
                  </a:cubicBezTo>
                  <a:cubicBezTo>
                    <a:pt x="60782" y="17779"/>
                    <a:pt x="60777" y="17777"/>
                    <a:pt x="60772" y="17777"/>
                  </a:cubicBezTo>
                  <a:cubicBezTo>
                    <a:pt x="60768" y="17777"/>
                    <a:pt x="60763" y="17779"/>
                    <a:pt x="60758" y="17784"/>
                  </a:cubicBezTo>
                  <a:cubicBezTo>
                    <a:pt x="60758" y="17784"/>
                    <a:pt x="60749" y="17794"/>
                    <a:pt x="60739" y="17803"/>
                  </a:cubicBezTo>
                  <a:cubicBezTo>
                    <a:pt x="60730" y="17803"/>
                    <a:pt x="60720" y="17812"/>
                    <a:pt x="60711" y="17812"/>
                  </a:cubicBezTo>
                  <a:cubicBezTo>
                    <a:pt x="60720" y="17794"/>
                    <a:pt x="60730" y="17775"/>
                    <a:pt x="60730" y="17756"/>
                  </a:cubicBezTo>
                  <a:cubicBezTo>
                    <a:pt x="60749" y="17727"/>
                    <a:pt x="60758" y="17699"/>
                    <a:pt x="60777" y="17680"/>
                  </a:cubicBezTo>
                  <a:cubicBezTo>
                    <a:pt x="60796" y="17633"/>
                    <a:pt x="60815" y="17595"/>
                    <a:pt x="60834" y="17557"/>
                  </a:cubicBezTo>
                  <a:cubicBezTo>
                    <a:pt x="60843" y="17538"/>
                    <a:pt x="60853" y="17529"/>
                    <a:pt x="60872" y="17519"/>
                  </a:cubicBezTo>
                  <a:cubicBezTo>
                    <a:pt x="60891" y="17519"/>
                    <a:pt x="60900" y="17519"/>
                    <a:pt x="60910" y="17500"/>
                  </a:cubicBezTo>
                  <a:cubicBezTo>
                    <a:pt x="60910" y="17495"/>
                    <a:pt x="60912" y="17493"/>
                    <a:pt x="60916" y="17493"/>
                  </a:cubicBezTo>
                  <a:close/>
                  <a:moveTo>
                    <a:pt x="15826" y="17812"/>
                  </a:moveTo>
                  <a:lnTo>
                    <a:pt x="15817" y="17822"/>
                  </a:lnTo>
                  <a:lnTo>
                    <a:pt x="15779" y="17812"/>
                  </a:lnTo>
                  <a:close/>
                  <a:moveTo>
                    <a:pt x="18808" y="17803"/>
                  </a:moveTo>
                  <a:cubicBezTo>
                    <a:pt x="18808" y="17812"/>
                    <a:pt x="18808" y="17812"/>
                    <a:pt x="18808" y="17812"/>
                  </a:cubicBezTo>
                  <a:cubicBezTo>
                    <a:pt x="18808" y="17822"/>
                    <a:pt x="18798" y="17822"/>
                    <a:pt x="18798" y="17822"/>
                  </a:cubicBezTo>
                  <a:cubicBezTo>
                    <a:pt x="18798" y="17812"/>
                    <a:pt x="18798" y="17812"/>
                    <a:pt x="18798" y="17803"/>
                  </a:cubicBezTo>
                  <a:close/>
                  <a:moveTo>
                    <a:pt x="55552" y="17737"/>
                  </a:moveTo>
                  <a:cubicBezTo>
                    <a:pt x="55552" y="17737"/>
                    <a:pt x="55562" y="17737"/>
                    <a:pt x="55562" y="17746"/>
                  </a:cubicBezTo>
                  <a:cubicBezTo>
                    <a:pt x="55562" y="17751"/>
                    <a:pt x="55564" y="17753"/>
                    <a:pt x="55568" y="17753"/>
                  </a:cubicBezTo>
                  <a:cubicBezTo>
                    <a:pt x="55571" y="17753"/>
                    <a:pt x="55576" y="17751"/>
                    <a:pt x="55581" y="17746"/>
                  </a:cubicBezTo>
                  <a:cubicBezTo>
                    <a:pt x="55581" y="17742"/>
                    <a:pt x="55581" y="17739"/>
                    <a:pt x="55582" y="17739"/>
                  </a:cubicBezTo>
                  <a:cubicBezTo>
                    <a:pt x="55583" y="17739"/>
                    <a:pt x="55585" y="17742"/>
                    <a:pt x="55590" y="17746"/>
                  </a:cubicBezTo>
                  <a:cubicBezTo>
                    <a:pt x="55600" y="17756"/>
                    <a:pt x="55609" y="17775"/>
                    <a:pt x="55609" y="17784"/>
                  </a:cubicBezTo>
                  <a:cubicBezTo>
                    <a:pt x="55609" y="17794"/>
                    <a:pt x="55619" y="17794"/>
                    <a:pt x="55628" y="17803"/>
                  </a:cubicBezTo>
                  <a:cubicBezTo>
                    <a:pt x="55637" y="17803"/>
                    <a:pt x="55637" y="17812"/>
                    <a:pt x="55628" y="17822"/>
                  </a:cubicBezTo>
                  <a:cubicBezTo>
                    <a:pt x="55628" y="17812"/>
                    <a:pt x="55619" y="17803"/>
                    <a:pt x="55609" y="17794"/>
                  </a:cubicBezTo>
                  <a:cubicBezTo>
                    <a:pt x="55600" y="17794"/>
                    <a:pt x="55590" y="17803"/>
                    <a:pt x="55581" y="17812"/>
                  </a:cubicBezTo>
                  <a:cubicBezTo>
                    <a:pt x="55581" y="17812"/>
                    <a:pt x="55571" y="17822"/>
                    <a:pt x="55571" y="17822"/>
                  </a:cubicBezTo>
                  <a:cubicBezTo>
                    <a:pt x="55543" y="17822"/>
                    <a:pt x="55514" y="17812"/>
                    <a:pt x="55486" y="17803"/>
                  </a:cubicBezTo>
                  <a:cubicBezTo>
                    <a:pt x="55486" y="17794"/>
                    <a:pt x="55486" y="17784"/>
                    <a:pt x="55477" y="17784"/>
                  </a:cubicBezTo>
                  <a:lnTo>
                    <a:pt x="55486" y="17775"/>
                  </a:lnTo>
                  <a:cubicBezTo>
                    <a:pt x="55486" y="17775"/>
                    <a:pt x="55486" y="17775"/>
                    <a:pt x="55486" y="17784"/>
                  </a:cubicBezTo>
                  <a:cubicBezTo>
                    <a:pt x="55495" y="17794"/>
                    <a:pt x="55495" y="17794"/>
                    <a:pt x="55505" y="17794"/>
                  </a:cubicBezTo>
                  <a:cubicBezTo>
                    <a:pt x="55508" y="17796"/>
                    <a:pt x="55511" y="17797"/>
                    <a:pt x="55515" y="17797"/>
                  </a:cubicBezTo>
                  <a:cubicBezTo>
                    <a:pt x="55524" y="17797"/>
                    <a:pt x="55533" y="17791"/>
                    <a:pt x="55533" y="17784"/>
                  </a:cubicBezTo>
                  <a:cubicBezTo>
                    <a:pt x="55543" y="17775"/>
                    <a:pt x="55543" y="17765"/>
                    <a:pt x="55543" y="17756"/>
                  </a:cubicBezTo>
                  <a:cubicBezTo>
                    <a:pt x="55543" y="17746"/>
                    <a:pt x="55543" y="17746"/>
                    <a:pt x="55552" y="17737"/>
                  </a:cubicBezTo>
                  <a:close/>
                  <a:moveTo>
                    <a:pt x="56830" y="17794"/>
                  </a:moveTo>
                  <a:cubicBezTo>
                    <a:pt x="56830" y="17803"/>
                    <a:pt x="56830" y="17812"/>
                    <a:pt x="56830" y="17812"/>
                  </a:cubicBezTo>
                  <a:cubicBezTo>
                    <a:pt x="56821" y="17812"/>
                    <a:pt x="56821" y="17822"/>
                    <a:pt x="56821" y="17822"/>
                  </a:cubicBezTo>
                  <a:cubicBezTo>
                    <a:pt x="56821" y="17812"/>
                    <a:pt x="56821" y="17803"/>
                    <a:pt x="56830" y="17794"/>
                  </a:cubicBezTo>
                  <a:close/>
                  <a:moveTo>
                    <a:pt x="60159" y="17780"/>
                  </a:moveTo>
                  <a:cubicBezTo>
                    <a:pt x="60172" y="17780"/>
                    <a:pt x="60184" y="17787"/>
                    <a:pt x="60190" y="17794"/>
                  </a:cubicBezTo>
                  <a:cubicBezTo>
                    <a:pt x="60190" y="17803"/>
                    <a:pt x="60181" y="17812"/>
                    <a:pt x="60181" y="17822"/>
                  </a:cubicBezTo>
                  <a:lnTo>
                    <a:pt x="60162" y="17822"/>
                  </a:lnTo>
                  <a:cubicBezTo>
                    <a:pt x="60162" y="17822"/>
                    <a:pt x="60162" y="17822"/>
                    <a:pt x="60162" y="17812"/>
                  </a:cubicBezTo>
                  <a:cubicBezTo>
                    <a:pt x="60162" y="17812"/>
                    <a:pt x="60162" y="17803"/>
                    <a:pt x="60171" y="17794"/>
                  </a:cubicBezTo>
                  <a:cubicBezTo>
                    <a:pt x="60162" y="17794"/>
                    <a:pt x="60162" y="17803"/>
                    <a:pt x="60152" y="17803"/>
                  </a:cubicBezTo>
                  <a:cubicBezTo>
                    <a:pt x="60152" y="17812"/>
                    <a:pt x="60143" y="17812"/>
                    <a:pt x="60143" y="17812"/>
                  </a:cubicBezTo>
                  <a:cubicBezTo>
                    <a:pt x="60133" y="17803"/>
                    <a:pt x="60133" y="17803"/>
                    <a:pt x="60133" y="17794"/>
                  </a:cubicBezTo>
                  <a:cubicBezTo>
                    <a:pt x="60133" y="17794"/>
                    <a:pt x="60133" y="17784"/>
                    <a:pt x="60143" y="17784"/>
                  </a:cubicBezTo>
                  <a:cubicBezTo>
                    <a:pt x="60148" y="17781"/>
                    <a:pt x="60154" y="17780"/>
                    <a:pt x="60159" y="17780"/>
                  </a:cubicBezTo>
                  <a:close/>
                  <a:moveTo>
                    <a:pt x="60351" y="17784"/>
                  </a:moveTo>
                  <a:cubicBezTo>
                    <a:pt x="60351" y="17784"/>
                    <a:pt x="60361" y="17794"/>
                    <a:pt x="60361" y="17794"/>
                  </a:cubicBezTo>
                  <a:cubicBezTo>
                    <a:pt x="60361" y="17803"/>
                    <a:pt x="60361" y="17812"/>
                    <a:pt x="60351" y="17822"/>
                  </a:cubicBezTo>
                  <a:lnTo>
                    <a:pt x="60351" y="17812"/>
                  </a:lnTo>
                  <a:cubicBezTo>
                    <a:pt x="60342" y="17812"/>
                    <a:pt x="60342" y="17803"/>
                    <a:pt x="60342" y="17794"/>
                  </a:cubicBezTo>
                  <a:cubicBezTo>
                    <a:pt x="60342" y="17794"/>
                    <a:pt x="60351" y="17784"/>
                    <a:pt x="60351" y="17784"/>
                  </a:cubicBezTo>
                  <a:close/>
                  <a:moveTo>
                    <a:pt x="15921" y="17812"/>
                  </a:moveTo>
                  <a:lnTo>
                    <a:pt x="15902" y="17831"/>
                  </a:lnTo>
                  <a:cubicBezTo>
                    <a:pt x="15902" y="17812"/>
                    <a:pt x="15911" y="17812"/>
                    <a:pt x="15911" y="17812"/>
                  </a:cubicBezTo>
                  <a:close/>
                  <a:moveTo>
                    <a:pt x="17038" y="17803"/>
                  </a:moveTo>
                  <a:lnTo>
                    <a:pt x="17028" y="17831"/>
                  </a:lnTo>
                  <a:lnTo>
                    <a:pt x="17019" y="17822"/>
                  </a:lnTo>
                  <a:lnTo>
                    <a:pt x="17028" y="17803"/>
                  </a:lnTo>
                  <a:close/>
                  <a:moveTo>
                    <a:pt x="56508" y="17765"/>
                  </a:moveTo>
                  <a:cubicBezTo>
                    <a:pt x="56518" y="17775"/>
                    <a:pt x="56518" y="17775"/>
                    <a:pt x="56518" y="17775"/>
                  </a:cubicBezTo>
                  <a:cubicBezTo>
                    <a:pt x="56518" y="17784"/>
                    <a:pt x="56527" y="17784"/>
                    <a:pt x="56527" y="17784"/>
                  </a:cubicBezTo>
                  <a:cubicBezTo>
                    <a:pt x="56537" y="17784"/>
                    <a:pt x="56537" y="17784"/>
                    <a:pt x="56537" y="17794"/>
                  </a:cubicBezTo>
                  <a:cubicBezTo>
                    <a:pt x="56537" y="17794"/>
                    <a:pt x="56546" y="17803"/>
                    <a:pt x="56546" y="17803"/>
                  </a:cubicBezTo>
                  <a:cubicBezTo>
                    <a:pt x="56546" y="17810"/>
                    <a:pt x="56546" y="17816"/>
                    <a:pt x="56543" y="17816"/>
                  </a:cubicBezTo>
                  <a:cubicBezTo>
                    <a:pt x="56541" y="17816"/>
                    <a:pt x="56539" y="17815"/>
                    <a:pt x="56537" y="17812"/>
                  </a:cubicBezTo>
                  <a:cubicBezTo>
                    <a:pt x="56537" y="17812"/>
                    <a:pt x="56537" y="17822"/>
                    <a:pt x="56527" y="17822"/>
                  </a:cubicBezTo>
                  <a:cubicBezTo>
                    <a:pt x="56527" y="17822"/>
                    <a:pt x="56527" y="17831"/>
                    <a:pt x="56527" y="17831"/>
                  </a:cubicBezTo>
                  <a:cubicBezTo>
                    <a:pt x="56518" y="17831"/>
                    <a:pt x="56518" y="17822"/>
                    <a:pt x="56518" y="17822"/>
                  </a:cubicBezTo>
                  <a:cubicBezTo>
                    <a:pt x="56518" y="17812"/>
                    <a:pt x="56508" y="17803"/>
                    <a:pt x="56499" y="17803"/>
                  </a:cubicBezTo>
                  <a:cubicBezTo>
                    <a:pt x="56499" y="17803"/>
                    <a:pt x="56508" y="17794"/>
                    <a:pt x="56508" y="17784"/>
                  </a:cubicBezTo>
                  <a:cubicBezTo>
                    <a:pt x="56508" y="17784"/>
                    <a:pt x="56508" y="17775"/>
                    <a:pt x="56508" y="17765"/>
                  </a:cubicBezTo>
                  <a:close/>
                  <a:moveTo>
                    <a:pt x="59594" y="17812"/>
                  </a:moveTo>
                  <a:cubicBezTo>
                    <a:pt x="59594" y="17812"/>
                    <a:pt x="59603" y="17812"/>
                    <a:pt x="59603" y="17822"/>
                  </a:cubicBezTo>
                  <a:cubicBezTo>
                    <a:pt x="59603" y="17822"/>
                    <a:pt x="59603" y="17831"/>
                    <a:pt x="59584" y="17831"/>
                  </a:cubicBezTo>
                  <a:lnTo>
                    <a:pt x="59594" y="17812"/>
                  </a:lnTo>
                  <a:close/>
                  <a:moveTo>
                    <a:pt x="22310" y="17822"/>
                  </a:moveTo>
                  <a:cubicBezTo>
                    <a:pt x="22310" y="17831"/>
                    <a:pt x="22310" y="17831"/>
                    <a:pt x="22310" y="17831"/>
                  </a:cubicBezTo>
                  <a:cubicBezTo>
                    <a:pt x="22307" y="17835"/>
                    <a:pt x="22304" y="17836"/>
                    <a:pt x="22300" y="17836"/>
                  </a:cubicBezTo>
                  <a:cubicBezTo>
                    <a:pt x="22294" y="17836"/>
                    <a:pt x="22288" y="17831"/>
                    <a:pt x="22281" y="17831"/>
                  </a:cubicBezTo>
                  <a:cubicBezTo>
                    <a:pt x="22291" y="17822"/>
                    <a:pt x="22300" y="17822"/>
                    <a:pt x="22310" y="17822"/>
                  </a:cubicBezTo>
                  <a:close/>
                  <a:moveTo>
                    <a:pt x="55865" y="17822"/>
                  </a:moveTo>
                  <a:cubicBezTo>
                    <a:pt x="55874" y="17822"/>
                    <a:pt x="55884" y="17831"/>
                    <a:pt x="55884" y="17841"/>
                  </a:cubicBezTo>
                  <a:cubicBezTo>
                    <a:pt x="55874" y="17841"/>
                    <a:pt x="55865" y="17831"/>
                    <a:pt x="55865" y="17822"/>
                  </a:cubicBezTo>
                  <a:close/>
                  <a:moveTo>
                    <a:pt x="59168" y="17812"/>
                  </a:moveTo>
                  <a:lnTo>
                    <a:pt x="59149" y="17841"/>
                  </a:lnTo>
                  <a:cubicBezTo>
                    <a:pt x="59149" y="17831"/>
                    <a:pt x="59149" y="17831"/>
                    <a:pt x="59168" y="17812"/>
                  </a:cubicBezTo>
                  <a:close/>
                  <a:moveTo>
                    <a:pt x="18912" y="17841"/>
                  </a:moveTo>
                  <a:lnTo>
                    <a:pt x="18902" y="17850"/>
                  </a:lnTo>
                  <a:lnTo>
                    <a:pt x="18902" y="17841"/>
                  </a:lnTo>
                  <a:close/>
                  <a:moveTo>
                    <a:pt x="56830" y="17822"/>
                  </a:moveTo>
                  <a:cubicBezTo>
                    <a:pt x="56840" y="17831"/>
                    <a:pt x="56840" y="17831"/>
                    <a:pt x="56849" y="17841"/>
                  </a:cubicBezTo>
                  <a:cubicBezTo>
                    <a:pt x="56849" y="17841"/>
                    <a:pt x="56849" y="17841"/>
                    <a:pt x="56849" y="17850"/>
                  </a:cubicBezTo>
                  <a:lnTo>
                    <a:pt x="56840" y="17850"/>
                  </a:lnTo>
                  <a:cubicBezTo>
                    <a:pt x="56840" y="17850"/>
                    <a:pt x="56840" y="17850"/>
                    <a:pt x="56830" y="17841"/>
                  </a:cubicBezTo>
                  <a:cubicBezTo>
                    <a:pt x="56830" y="17841"/>
                    <a:pt x="56830" y="17831"/>
                    <a:pt x="56830" y="17822"/>
                  </a:cubicBezTo>
                  <a:close/>
                  <a:moveTo>
                    <a:pt x="59850" y="17784"/>
                  </a:moveTo>
                  <a:cubicBezTo>
                    <a:pt x="59850" y="17794"/>
                    <a:pt x="59850" y="17794"/>
                    <a:pt x="59850" y="17803"/>
                  </a:cubicBezTo>
                  <a:cubicBezTo>
                    <a:pt x="59859" y="17812"/>
                    <a:pt x="59850" y="17831"/>
                    <a:pt x="59868" y="17841"/>
                  </a:cubicBezTo>
                  <a:cubicBezTo>
                    <a:pt x="59857" y="17852"/>
                    <a:pt x="59843" y="17857"/>
                    <a:pt x="59829" y="17857"/>
                  </a:cubicBezTo>
                  <a:cubicBezTo>
                    <a:pt x="59820" y="17857"/>
                    <a:pt x="59810" y="17854"/>
                    <a:pt x="59802" y="17850"/>
                  </a:cubicBezTo>
                  <a:cubicBezTo>
                    <a:pt x="59802" y="17841"/>
                    <a:pt x="59793" y="17831"/>
                    <a:pt x="59793" y="17831"/>
                  </a:cubicBezTo>
                  <a:cubicBezTo>
                    <a:pt x="59793" y="17822"/>
                    <a:pt x="59802" y="17812"/>
                    <a:pt x="59802" y="17812"/>
                  </a:cubicBezTo>
                  <a:cubicBezTo>
                    <a:pt x="59808" y="17815"/>
                    <a:pt x="59812" y="17816"/>
                    <a:pt x="59815" y="17816"/>
                  </a:cubicBezTo>
                  <a:cubicBezTo>
                    <a:pt x="59822" y="17816"/>
                    <a:pt x="59824" y="17810"/>
                    <a:pt x="59831" y="17803"/>
                  </a:cubicBezTo>
                  <a:cubicBezTo>
                    <a:pt x="59831" y="17803"/>
                    <a:pt x="59831" y="17803"/>
                    <a:pt x="59831" y="17794"/>
                  </a:cubicBezTo>
                  <a:cubicBezTo>
                    <a:pt x="59840" y="17794"/>
                    <a:pt x="59840" y="17794"/>
                    <a:pt x="59850" y="17784"/>
                  </a:cubicBezTo>
                  <a:close/>
                  <a:moveTo>
                    <a:pt x="55931" y="17765"/>
                  </a:moveTo>
                  <a:cubicBezTo>
                    <a:pt x="55940" y="17784"/>
                    <a:pt x="55940" y="17784"/>
                    <a:pt x="55950" y="17794"/>
                  </a:cubicBezTo>
                  <a:lnTo>
                    <a:pt x="55969" y="17794"/>
                  </a:lnTo>
                  <a:cubicBezTo>
                    <a:pt x="55978" y="17803"/>
                    <a:pt x="55978" y="17803"/>
                    <a:pt x="55969" y="17812"/>
                  </a:cubicBezTo>
                  <a:cubicBezTo>
                    <a:pt x="55969" y="17822"/>
                    <a:pt x="55969" y="17822"/>
                    <a:pt x="55978" y="17831"/>
                  </a:cubicBezTo>
                  <a:cubicBezTo>
                    <a:pt x="55988" y="17831"/>
                    <a:pt x="55988" y="17831"/>
                    <a:pt x="55988" y="17841"/>
                  </a:cubicBezTo>
                  <a:cubicBezTo>
                    <a:pt x="55988" y="17841"/>
                    <a:pt x="55988" y="17850"/>
                    <a:pt x="55997" y="17850"/>
                  </a:cubicBezTo>
                  <a:cubicBezTo>
                    <a:pt x="55992" y="17855"/>
                    <a:pt x="55988" y="17857"/>
                    <a:pt x="55983" y="17857"/>
                  </a:cubicBezTo>
                  <a:cubicBezTo>
                    <a:pt x="55978" y="17857"/>
                    <a:pt x="55973" y="17855"/>
                    <a:pt x="55969" y="17850"/>
                  </a:cubicBezTo>
                  <a:cubicBezTo>
                    <a:pt x="55969" y="17841"/>
                    <a:pt x="55959" y="17831"/>
                    <a:pt x="55959" y="17831"/>
                  </a:cubicBezTo>
                  <a:cubicBezTo>
                    <a:pt x="55953" y="17828"/>
                    <a:pt x="55948" y="17827"/>
                    <a:pt x="55943" y="17827"/>
                  </a:cubicBezTo>
                  <a:cubicBezTo>
                    <a:pt x="55933" y="17827"/>
                    <a:pt x="55925" y="17831"/>
                    <a:pt x="55912" y="17831"/>
                  </a:cubicBezTo>
                  <a:cubicBezTo>
                    <a:pt x="55902" y="17831"/>
                    <a:pt x="55893" y="17831"/>
                    <a:pt x="55893" y="17812"/>
                  </a:cubicBezTo>
                  <a:cubicBezTo>
                    <a:pt x="55893" y="17812"/>
                    <a:pt x="55902" y="17803"/>
                    <a:pt x="55893" y="17803"/>
                  </a:cubicBezTo>
                  <a:cubicBezTo>
                    <a:pt x="55893" y="17794"/>
                    <a:pt x="55893" y="17784"/>
                    <a:pt x="55893" y="17775"/>
                  </a:cubicBezTo>
                  <a:cubicBezTo>
                    <a:pt x="55893" y="17784"/>
                    <a:pt x="55902" y="17784"/>
                    <a:pt x="55902" y="17784"/>
                  </a:cubicBezTo>
                  <a:cubicBezTo>
                    <a:pt x="55907" y="17789"/>
                    <a:pt x="55910" y="17791"/>
                    <a:pt x="55912" y="17791"/>
                  </a:cubicBezTo>
                  <a:cubicBezTo>
                    <a:pt x="55914" y="17791"/>
                    <a:pt x="55917" y="17789"/>
                    <a:pt x="55921" y="17784"/>
                  </a:cubicBezTo>
                  <a:cubicBezTo>
                    <a:pt x="55921" y="17775"/>
                    <a:pt x="55921" y="17775"/>
                    <a:pt x="55931" y="17765"/>
                  </a:cubicBezTo>
                  <a:close/>
                  <a:moveTo>
                    <a:pt x="60467" y="17621"/>
                  </a:moveTo>
                  <a:cubicBezTo>
                    <a:pt x="60470" y="17621"/>
                    <a:pt x="60473" y="17621"/>
                    <a:pt x="60474" y="17623"/>
                  </a:cubicBezTo>
                  <a:cubicBezTo>
                    <a:pt x="60484" y="17623"/>
                    <a:pt x="60484" y="17633"/>
                    <a:pt x="60484" y="17633"/>
                  </a:cubicBezTo>
                  <a:cubicBezTo>
                    <a:pt x="60484" y="17640"/>
                    <a:pt x="60484" y="17654"/>
                    <a:pt x="60494" y="17654"/>
                  </a:cubicBezTo>
                  <a:cubicBezTo>
                    <a:pt x="60496" y="17654"/>
                    <a:pt x="60499" y="17653"/>
                    <a:pt x="60503" y="17652"/>
                  </a:cubicBezTo>
                  <a:lnTo>
                    <a:pt x="60512" y="17652"/>
                  </a:lnTo>
                  <a:cubicBezTo>
                    <a:pt x="60531" y="17661"/>
                    <a:pt x="60531" y="17680"/>
                    <a:pt x="60531" y="17699"/>
                  </a:cubicBezTo>
                  <a:cubicBezTo>
                    <a:pt x="60531" y="17746"/>
                    <a:pt x="60531" y="17794"/>
                    <a:pt x="60522" y="17850"/>
                  </a:cubicBezTo>
                  <a:cubicBezTo>
                    <a:pt x="60464" y="17850"/>
                    <a:pt x="60413" y="17858"/>
                    <a:pt x="60351" y="17859"/>
                  </a:cubicBezTo>
                  <a:lnTo>
                    <a:pt x="60351" y="17859"/>
                  </a:lnTo>
                  <a:cubicBezTo>
                    <a:pt x="60361" y="17841"/>
                    <a:pt x="60370" y="17822"/>
                    <a:pt x="60380" y="17803"/>
                  </a:cubicBezTo>
                  <a:cubicBezTo>
                    <a:pt x="60399" y="17784"/>
                    <a:pt x="60399" y="17756"/>
                    <a:pt x="60417" y="17746"/>
                  </a:cubicBezTo>
                  <a:cubicBezTo>
                    <a:pt x="60427" y="17746"/>
                    <a:pt x="60427" y="17737"/>
                    <a:pt x="60427" y="17737"/>
                  </a:cubicBezTo>
                  <a:cubicBezTo>
                    <a:pt x="60427" y="17727"/>
                    <a:pt x="60427" y="17718"/>
                    <a:pt x="60417" y="17708"/>
                  </a:cubicBezTo>
                  <a:cubicBezTo>
                    <a:pt x="60408" y="17708"/>
                    <a:pt x="60399" y="17718"/>
                    <a:pt x="60399" y="17737"/>
                  </a:cubicBezTo>
                  <a:cubicBezTo>
                    <a:pt x="60399" y="17737"/>
                    <a:pt x="60399" y="17746"/>
                    <a:pt x="60389" y="17756"/>
                  </a:cubicBezTo>
                  <a:lnTo>
                    <a:pt x="60380" y="17756"/>
                  </a:lnTo>
                  <a:cubicBezTo>
                    <a:pt x="60380" y="17756"/>
                    <a:pt x="60380" y="17746"/>
                    <a:pt x="60380" y="17746"/>
                  </a:cubicBezTo>
                  <a:cubicBezTo>
                    <a:pt x="60380" y="17746"/>
                    <a:pt x="60380" y="17737"/>
                    <a:pt x="60380" y="17737"/>
                  </a:cubicBezTo>
                  <a:cubicBezTo>
                    <a:pt x="60389" y="17718"/>
                    <a:pt x="60408" y="17689"/>
                    <a:pt x="60417" y="17671"/>
                  </a:cubicBezTo>
                  <a:cubicBezTo>
                    <a:pt x="60417" y="17671"/>
                    <a:pt x="60427" y="17661"/>
                    <a:pt x="60427" y="17661"/>
                  </a:cubicBezTo>
                  <a:cubicBezTo>
                    <a:pt x="60427" y="17661"/>
                    <a:pt x="60436" y="17652"/>
                    <a:pt x="60436" y="17652"/>
                  </a:cubicBezTo>
                  <a:cubicBezTo>
                    <a:pt x="60436" y="17636"/>
                    <a:pt x="60455" y="17621"/>
                    <a:pt x="60467" y="17621"/>
                  </a:cubicBezTo>
                  <a:close/>
                  <a:moveTo>
                    <a:pt x="19006" y="17850"/>
                  </a:moveTo>
                  <a:cubicBezTo>
                    <a:pt x="19016" y="17850"/>
                    <a:pt x="19016" y="17850"/>
                    <a:pt x="19016" y="17860"/>
                  </a:cubicBezTo>
                  <a:lnTo>
                    <a:pt x="19006" y="17860"/>
                  </a:lnTo>
                  <a:cubicBezTo>
                    <a:pt x="19006" y="17860"/>
                    <a:pt x="19006" y="17850"/>
                    <a:pt x="19006" y="17850"/>
                  </a:cubicBezTo>
                  <a:close/>
                  <a:moveTo>
                    <a:pt x="56915" y="17841"/>
                  </a:moveTo>
                  <a:lnTo>
                    <a:pt x="56906" y="17860"/>
                  </a:lnTo>
                  <a:lnTo>
                    <a:pt x="56906" y="17850"/>
                  </a:lnTo>
                  <a:lnTo>
                    <a:pt x="56906" y="17841"/>
                  </a:lnTo>
                  <a:close/>
                  <a:moveTo>
                    <a:pt x="14930" y="17770"/>
                  </a:moveTo>
                  <a:cubicBezTo>
                    <a:pt x="14933" y="17770"/>
                    <a:pt x="14940" y="17775"/>
                    <a:pt x="14946" y="17775"/>
                  </a:cubicBezTo>
                  <a:cubicBezTo>
                    <a:pt x="14955" y="17775"/>
                    <a:pt x="14955" y="17775"/>
                    <a:pt x="14965" y="17784"/>
                  </a:cubicBezTo>
                  <a:lnTo>
                    <a:pt x="15003" y="17784"/>
                  </a:lnTo>
                  <a:cubicBezTo>
                    <a:pt x="15007" y="17780"/>
                    <a:pt x="15009" y="17778"/>
                    <a:pt x="15010" y="17778"/>
                  </a:cubicBezTo>
                  <a:cubicBezTo>
                    <a:pt x="15012" y="17778"/>
                    <a:pt x="15012" y="17782"/>
                    <a:pt x="15012" y="17794"/>
                  </a:cubicBezTo>
                  <a:cubicBezTo>
                    <a:pt x="15004" y="17835"/>
                    <a:pt x="14981" y="17862"/>
                    <a:pt x="14944" y="17862"/>
                  </a:cubicBezTo>
                  <a:cubicBezTo>
                    <a:pt x="14939" y="17862"/>
                    <a:pt x="14933" y="17861"/>
                    <a:pt x="14927" y="17860"/>
                  </a:cubicBezTo>
                  <a:cubicBezTo>
                    <a:pt x="14927" y="17860"/>
                    <a:pt x="14927" y="17850"/>
                    <a:pt x="14927" y="17850"/>
                  </a:cubicBezTo>
                  <a:cubicBezTo>
                    <a:pt x="14932" y="17839"/>
                    <a:pt x="14935" y="17835"/>
                    <a:pt x="14939" y="17835"/>
                  </a:cubicBezTo>
                  <a:cubicBezTo>
                    <a:pt x="14943" y="17835"/>
                    <a:pt x="14947" y="17837"/>
                    <a:pt x="14955" y="17841"/>
                  </a:cubicBezTo>
                  <a:cubicBezTo>
                    <a:pt x="14955" y="17850"/>
                    <a:pt x="14965" y="17850"/>
                    <a:pt x="14965" y="17850"/>
                  </a:cubicBezTo>
                  <a:cubicBezTo>
                    <a:pt x="14974" y="17841"/>
                    <a:pt x="14974" y="17841"/>
                    <a:pt x="14974" y="17831"/>
                  </a:cubicBezTo>
                  <a:cubicBezTo>
                    <a:pt x="14974" y="17831"/>
                    <a:pt x="14965" y="17822"/>
                    <a:pt x="14965" y="17822"/>
                  </a:cubicBezTo>
                  <a:lnTo>
                    <a:pt x="14955" y="17822"/>
                  </a:lnTo>
                  <a:cubicBezTo>
                    <a:pt x="14936" y="17822"/>
                    <a:pt x="14927" y="17803"/>
                    <a:pt x="14927" y="17794"/>
                  </a:cubicBezTo>
                  <a:cubicBezTo>
                    <a:pt x="14927" y="17784"/>
                    <a:pt x="14927" y="17775"/>
                    <a:pt x="14927" y="17775"/>
                  </a:cubicBezTo>
                  <a:cubicBezTo>
                    <a:pt x="14927" y="17771"/>
                    <a:pt x="14928" y="17770"/>
                    <a:pt x="14930" y="17770"/>
                  </a:cubicBezTo>
                  <a:close/>
                  <a:moveTo>
                    <a:pt x="14817" y="17809"/>
                  </a:moveTo>
                  <a:cubicBezTo>
                    <a:pt x="14828" y="17809"/>
                    <a:pt x="14835" y="17818"/>
                    <a:pt x="14842" y="17831"/>
                  </a:cubicBezTo>
                  <a:cubicBezTo>
                    <a:pt x="14842" y="17850"/>
                    <a:pt x="14842" y="17850"/>
                    <a:pt x="14861" y="17850"/>
                  </a:cubicBezTo>
                  <a:cubicBezTo>
                    <a:pt x="14870" y="17841"/>
                    <a:pt x="14880" y="17841"/>
                    <a:pt x="14889" y="17841"/>
                  </a:cubicBezTo>
                  <a:cubicBezTo>
                    <a:pt x="14898" y="17841"/>
                    <a:pt x="14908" y="17841"/>
                    <a:pt x="14908" y="17850"/>
                  </a:cubicBezTo>
                  <a:cubicBezTo>
                    <a:pt x="14908" y="17860"/>
                    <a:pt x="14898" y="17860"/>
                    <a:pt x="14898" y="17860"/>
                  </a:cubicBezTo>
                  <a:cubicBezTo>
                    <a:pt x="14887" y="17862"/>
                    <a:pt x="14875" y="17863"/>
                    <a:pt x="14865" y="17863"/>
                  </a:cubicBezTo>
                  <a:cubicBezTo>
                    <a:pt x="14832" y="17863"/>
                    <a:pt x="14804" y="17853"/>
                    <a:pt x="14775" y="17831"/>
                  </a:cubicBezTo>
                  <a:cubicBezTo>
                    <a:pt x="14785" y="17822"/>
                    <a:pt x="14794" y="17822"/>
                    <a:pt x="14804" y="17812"/>
                  </a:cubicBezTo>
                  <a:cubicBezTo>
                    <a:pt x="14809" y="17810"/>
                    <a:pt x="14813" y="17809"/>
                    <a:pt x="14817" y="17809"/>
                  </a:cubicBezTo>
                  <a:close/>
                  <a:moveTo>
                    <a:pt x="18644" y="17856"/>
                  </a:moveTo>
                  <a:cubicBezTo>
                    <a:pt x="18646" y="17856"/>
                    <a:pt x="18647" y="17857"/>
                    <a:pt x="18647" y="17860"/>
                  </a:cubicBezTo>
                  <a:cubicBezTo>
                    <a:pt x="18647" y="17860"/>
                    <a:pt x="18647" y="17869"/>
                    <a:pt x="18647" y="17869"/>
                  </a:cubicBezTo>
                  <a:lnTo>
                    <a:pt x="18637" y="17869"/>
                  </a:lnTo>
                  <a:cubicBezTo>
                    <a:pt x="18637" y="17869"/>
                    <a:pt x="18637" y="17869"/>
                    <a:pt x="18637" y="17860"/>
                  </a:cubicBezTo>
                  <a:cubicBezTo>
                    <a:pt x="18637" y="17860"/>
                    <a:pt x="18642" y="17856"/>
                    <a:pt x="18644" y="17856"/>
                  </a:cubicBezTo>
                  <a:close/>
                  <a:moveTo>
                    <a:pt x="18656" y="17860"/>
                  </a:moveTo>
                  <a:cubicBezTo>
                    <a:pt x="18656" y="17869"/>
                    <a:pt x="18656" y="17869"/>
                    <a:pt x="18656" y="17869"/>
                  </a:cubicBezTo>
                  <a:lnTo>
                    <a:pt x="18647" y="17869"/>
                  </a:lnTo>
                  <a:cubicBezTo>
                    <a:pt x="18656" y="17869"/>
                    <a:pt x="18656" y="17860"/>
                    <a:pt x="18656" y="17860"/>
                  </a:cubicBezTo>
                  <a:close/>
                  <a:moveTo>
                    <a:pt x="18760" y="17841"/>
                  </a:moveTo>
                  <a:cubicBezTo>
                    <a:pt x="18760" y="17841"/>
                    <a:pt x="18760" y="17841"/>
                    <a:pt x="18770" y="17850"/>
                  </a:cubicBezTo>
                  <a:cubicBezTo>
                    <a:pt x="18770" y="17850"/>
                    <a:pt x="18770" y="17860"/>
                    <a:pt x="18770" y="17860"/>
                  </a:cubicBezTo>
                  <a:cubicBezTo>
                    <a:pt x="18770" y="17860"/>
                    <a:pt x="18770" y="17869"/>
                    <a:pt x="18770" y="17869"/>
                  </a:cubicBezTo>
                  <a:cubicBezTo>
                    <a:pt x="18760" y="17869"/>
                    <a:pt x="18760" y="17869"/>
                    <a:pt x="18760" y="17860"/>
                  </a:cubicBezTo>
                  <a:cubicBezTo>
                    <a:pt x="18760" y="17860"/>
                    <a:pt x="18760" y="17850"/>
                    <a:pt x="18770" y="17850"/>
                  </a:cubicBezTo>
                  <a:lnTo>
                    <a:pt x="18751" y="17850"/>
                  </a:lnTo>
                  <a:cubicBezTo>
                    <a:pt x="18760" y="17850"/>
                    <a:pt x="18760" y="17841"/>
                    <a:pt x="18760" y="17841"/>
                  </a:cubicBezTo>
                  <a:close/>
                  <a:moveTo>
                    <a:pt x="18808" y="17850"/>
                  </a:moveTo>
                  <a:cubicBezTo>
                    <a:pt x="18808" y="17860"/>
                    <a:pt x="18808" y="17860"/>
                    <a:pt x="18808" y="17860"/>
                  </a:cubicBezTo>
                  <a:cubicBezTo>
                    <a:pt x="18808" y="17860"/>
                    <a:pt x="18808" y="17860"/>
                    <a:pt x="18808" y="17869"/>
                  </a:cubicBezTo>
                  <a:cubicBezTo>
                    <a:pt x="18798" y="17860"/>
                    <a:pt x="18798" y="17860"/>
                    <a:pt x="18798" y="17860"/>
                  </a:cubicBezTo>
                  <a:cubicBezTo>
                    <a:pt x="18798" y="17860"/>
                    <a:pt x="18798" y="17860"/>
                    <a:pt x="18808" y="17850"/>
                  </a:cubicBezTo>
                  <a:close/>
                  <a:moveTo>
                    <a:pt x="18950" y="17850"/>
                  </a:moveTo>
                  <a:cubicBezTo>
                    <a:pt x="18950" y="17850"/>
                    <a:pt x="18950" y="17860"/>
                    <a:pt x="18959" y="17860"/>
                  </a:cubicBezTo>
                  <a:cubicBezTo>
                    <a:pt x="18959" y="17860"/>
                    <a:pt x="18959" y="17860"/>
                    <a:pt x="18959" y="17869"/>
                  </a:cubicBezTo>
                  <a:cubicBezTo>
                    <a:pt x="18950" y="17869"/>
                    <a:pt x="18950" y="17869"/>
                    <a:pt x="18950" y="17860"/>
                  </a:cubicBezTo>
                  <a:cubicBezTo>
                    <a:pt x="18950" y="17860"/>
                    <a:pt x="18950" y="17860"/>
                    <a:pt x="18950" y="17850"/>
                  </a:cubicBezTo>
                  <a:close/>
                  <a:moveTo>
                    <a:pt x="60010" y="17850"/>
                  </a:moveTo>
                  <a:lnTo>
                    <a:pt x="60039" y="17860"/>
                  </a:lnTo>
                  <a:cubicBezTo>
                    <a:pt x="60029" y="17869"/>
                    <a:pt x="60029" y="17869"/>
                    <a:pt x="60020" y="17869"/>
                  </a:cubicBezTo>
                  <a:lnTo>
                    <a:pt x="59992" y="17869"/>
                  </a:lnTo>
                  <a:cubicBezTo>
                    <a:pt x="59992" y="17869"/>
                    <a:pt x="60001" y="17869"/>
                    <a:pt x="60001" y="17860"/>
                  </a:cubicBezTo>
                  <a:lnTo>
                    <a:pt x="60010" y="17860"/>
                  </a:lnTo>
                  <a:lnTo>
                    <a:pt x="60010" y="17850"/>
                  </a:lnTo>
                  <a:close/>
                  <a:moveTo>
                    <a:pt x="60219" y="17860"/>
                  </a:moveTo>
                  <a:cubicBezTo>
                    <a:pt x="60219" y="17860"/>
                    <a:pt x="60219" y="17860"/>
                    <a:pt x="60219" y="17869"/>
                  </a:cubicBezTo>
                  <a:lnTo>
                    <a:pt x="60200" y="17869"/>
                  </a:lnTo>
                  <a:cubicBezTo>
                    <a:pt x="60209" y="17860"/>
                    <a:pt x="60209" y="17860"/>
                    <a:pt x="60219" y="17860"/>
                  </a:cubicBezTo>
                  <a:close/>
                  <a:moveTo>
                    <a:pt x="60247" y="17822"/>
                  </a:moveTo>
                  <a:cubicBezTo>
                    <a:pt x="60247" y="17822"/>
                    <a:pt x="60247" y="17831"/>
                    <a:pt x="60247" y="17831"/>
                  </a:cubicBezTo>
                  <a:cubicBezTo>
                    <a:pt x="60247" y="17841"/>
                    <a:pt x="60247" y="17841"/>
                    <a:pt x="60247" y="17850"/>
                  </a:cubicBezTo>
                  <a:lnTo>
                    <a:pt x="60275" y="17831"/>
                  </a:lnTo>
                  <a:lnTo>
                    <a:pt x="60285" y="17860"/>
                  </a:lnTo>
                  <a:lnTo>
                    <a:pt x="60304" y="17841"/>
                  </a:lnTo>
                  <a:lnTo>
                    <a:pt x="60323" y="17860"/>
                  </a:lnTo>
                  <a:lnTo>
                    <a:pt x="60332" y="17841"/>
                  </a:lnTo>
                  <a:lnTo>
                    <a:pt x="60351" y="17859"/>
                  </a:lnTo>
                  <a:lnTo>
                    <a:pt x="60351" y="17859"/>
                  </a:lnTo>
                  <a:cubicBezTo>
                    <a:pt x="60342" y="17860"/>
                    <a:pt x="60332" y="17860"/>
                    <a:pt x="60323" y="17860"/>
                  </a:cubicBezTo>
                  <a:cubicBezTo>
                    <a:pt x="60294" y="17860"/>
                    <a:pt x="60266" y="17860"/>
                    <a:pt x="60238" y="17869"/>
                  </a:cubicBezTo>
                  <a:cubicBezTo>
                    <a:pt x="60238" y="17860"/>
                    <a:pt x="60238" y="17860"/>
                    <a:pt x="60238" y="17860"/>
                  </a:cubicBezTo>
                  <a:cubicBezTo>
                    <a:pt x="60238" y="17860"/>
                    <a:pt x="60228" y="17850"/>
                    <a:pt x="60228" y="17841"/>
                  </a:cubicBezTo>
                  <a:cubicBezTo>
                    <a:pt x="60228" y="17841"/>
                    <a:pt x="60228" y="17831"/>
                    <a:pt x="60228" y="17831"/>
                  </a:cubicBezTo>
                  <a:cubicBezTo>
                    <a:pt x="60238" y="17831"/>
                    <a:pt x="60238" y="17822"/>
                    <a:pt x="60247" y="17822"/>
                  </a:cubicBezTo>
                  <a:close/>
                  <a:moveTo>
                    <a:pt x="18931" y="17869"/>
                  </a:moveTo>
                  <a:cubicBezTo>
                    <a:pt x="18931" y="17869"/>
                    <a:pt x="18931" y="17879"/>
                    <a:pt x="18940" y="17879"/>
                  </a:cubicBezTo>
                  <a:lnTo>
                    <a:pt x="18931" y="17879"/>
                  </a:lnTo>
                  <a:cubicBezTo>
                    <a:pt x="18931" y="17879"/>
                    <a:pt x="18931" y="17869"/>
                    <a:pt x="18931" y="17869"/>
                  </a:cubicBezTo>
                  <a:close/>
                  <a:moveTo>
                    <a:pt x="19006" y="17869"/>
                  </a:moveTo>
                  <a:cubicBezTo>
                    <a:pt x="19006" y="17869"/>
                    <a:pt x="19006" y="17869"/>
                    <a:pt x="19006" y="17879"/>
                  </a:cubicBezTo>
                  <a:lnTo>
                    <a:pt x="18997" y="17879"/>
                  </a:lnTo>
                  <a:cubicBezTo>
                    <a:pt x="18997" y="17879"/>
                    <a:pt x="19006" y="17869"/>
                    <a:pt x="19006" y="17869"/>
                  </a:cubicBezTo>
                  <a:close/>
                  <a:moveTo>
                    <a:pt x="59944" y="17831"/>
                  </a:moveTo>
                  <a:cubicBezTo>
                    <a:pt x="59944" y="17831"/>
                    <a:pt x="59944" y="17841"/>
                    <a:pt x="59944" y="17850"/>
                  </a:cubicBezTo>
                  <a:cubicBezTo>
                    <a:pt x="59952" y="17858"/>
                    <a:pt x="59953" y="17872"/>
                    <a:pt x="59964" y="17872"/>
                  </a:cubicBezTo>
                  <a:cubicBezTo>
                    <a:pt x="59966" y="17872"/>
                    <a:pt x="59969" y="17871"/>
                    <a:pt x="59973" y="17869"/>
                  </a:cubicBezTo>
                  <a:lnTo>
                    <a:pt x="59973" y="17869"/>
                  </a:lnTo>
                  <a:cubicBezTo>
                    <a:pt x="59963" y="17879"/>
                    <a:pt x="59954" y="17879"/>
                    <a:pt x="59944" y="17879"/>
                  </a:cubicBezTo>
                  <a:cubicBezTo>
                    <a:pt x="59935" y="17860"/>
                    <a:pt x="59935" y="17841"/>
                    <a:pt x="59944" y="17831"/>
                  </a:cubicBezTo>
                  <a:close/>
                  <a:moveTo>
                    <a:pt x="55865" y="17860"/>
                  </a:moveTo>
                  <a:lnTo>
                    <a:pt x="55865" y="17860"/>
                  </a:lnTo>
                  <a:cubicBezTo>
                    <a:pt x="55874" y="17869"/>
                    <a:pt x="55884" y="17869"/>
                    <a:pt x="55893" y="17879"/>
                  </a:cubicBezTo>
                  <a:cubicBezTo>
                    <a:pt x="55888" y="17881"/>
                    <a:pt x="55884" y="17882"/>
                    <a:pt x="55880" y="17882"/>
                  </a:cubicBezTo>
                  <a:cubicBezTo>
                    <a:pt x="55870" y="17882"/>
                    <a:pt x="55865" y="17874"/>
                    <a:pt x="55865" y="17860"/>
                  </a:cubicBezTo>
                  <a:close/>
                  <a:moveTo>
                    <a:pt x="54274" y="17869"/>
                  </a:moveTo>
                  <a:cubicBezTo>
                    <a:pt x="54274" y="17879"/>
                    <a:pt x="54274" y="17879"/>
                    <a:pt x="54274" y="17879"/>
                  </a:cubicBezTo>
                  <a:cubicBezTo>
                    <a:pt x="54274" y="17883"/>
                    <a:pt x="54272" y="17886"/>
                    <a:pt x="54270" y="17886"/>
                  </a:cubicBezTo>
                  <a:cubicBezTo>
                    <a:pt x="54267" y="17886"/>
                    <a:pt x="54265" y="17883"/>
                    <a:pt x="54265" y="17879"/>
                  </a:cubicBezTo>
                  <a:lnTo>
                    <a:pt x="54274" y="17869"/>
                  </a:lnTo>
                  <a:close/>
                  <a:moveTo>
                    <a:pt x="16299" y="17803"/>
                  </a:moveTo>
                  <a:cubicBezTo>
                    <a:pt x="16318" y="17803"/>
                    <a:pt x="16337" y="17822"/>
                    <a:pt x="16328" y="17831"/>
                  </a:cubicBezTo>
                  <a:cubicBezTo>
                    <a:pt x="16318" y="17850"/>
                    <a:pt x="16328" y="17850"/>
                    <a:pt x="16347" y="17860"/>
                  </a:cubicBezTo>
                  <a:cubicBezTo>
                    <a:pt x="16340" y="17867"/>
                    <a:pt x="16333" y="17873"/>
                    <a:pt x="16327" y="17873"/>
                  </a:cubicBezTo>
                  <a:cubicBezTo>
                    <a:pt x="16324" y="17873"/>
                    <a:pt x="16321" y="17872"/>
                    <a:pt x="16318" y="17869"/>
                  </a:cubicBezTo>
                  <a:lnTo>
                    <a:pt x="16299" y="17869"/>
                  </a:lnTo>
                  <a:cubicBezTo>
                    <a:pt x="16290" y="17879"/>
                    <a:pt x="16280" y="17888"/>
                    <a:pt x="16271" y="17888"/>
                  </a:cubicBezTo>
                  <a:cubicBezTo>
                    <a:pt x="16271" y="17879"/>
                    <a:pt x="16271" y="17879"/>
                    <a:pt x="16271" y="17869"/>
                  </a:cubicBezTo>
                  <a:cubicBezTo>
                    <a:pt x="16280" y="17860"/>
                    <a:pt x="16280" y="17850"/>
                    <a:pt x="16271" y="17841"/>
                  </a:cubicBezTo>
                  <a:cubicBezTo>
                    <a:pt x="16290" y="17841"/>
                    <a:pt x="16290" y="17841"/>
                    <a:pt x="16290" y="17822"/>
                  </a:cubicBezTo>
                  <a:cubicBezTo>
                    <a:pt x="16290" y="17812"/>
                    <a:pt x="16290" y="17803"/>
                    <a:pt x="16299" y="17803"/>
                  </a:cubicBezTo>
                  <a:close/>
                  <a:moveTo>
                    <a:pt x="18637" y="17879"/>
                  </a:moveTo>
                  <a:lnTo>
                    <a:pt x="18637" y="17888"/>
                  </a:lnTo>
                  <a:lnTo>
                    <a:pt x="18628" y="17888"/>
                  </a:lnTo>
                  <a:lnTo>
                    <a:pt x="18637" y="17879"/>
                  </a:lnTo>
                  <a:close/>
                  <a:moveTo>
                    <a:pt x="18666" y="17879"/>
                  </a:moveTo>
                  <a:lnTo>
                    <a:pt x="18656" y="17888"/>
                  </a:lnTo>
                  <a:cubicBezTo>
                    <a:pt x="18656" y="17888"/>
                    <a:pt x="18647" y="17879"/>
                    <a:pt x="18647" y="17879"/>
                  </a:cubicBezTo>
                  <a:close/>
                  <a:moveTo>
                    <a:pt x="55704" y="17831"/>
                  </a:moveTo>
                  <a:cubicBezTo>
                    <a:pt x="55713" y="17831"/>
                    <a:pt x="55713" y="17841"/>
                    <a:pt x="55713" y="17841"/>
                  </a:cubicBezTo>
                  <a:cubicBezTo>
                    <a:pt x="55713" y="17850"/>
                    <a:pt x="55723" y="17850"/>
                    <a:pt x="55732" y="17850"/>
                  </a:cubicBezTo>
                  <a:cubicBezTo>
                    <a:pt x="55737" y="17846"/>
                    <a:pt x="55742" y="17843"/>
                    <a:pt x="55745" y="17843"/>
                  </a:cubicBezTo>
                  <a:cubicBezTo>
                    <a:pt x="55749" y="17843"/>
                    <a:pt x="55751" y="17846"/>
                    <a:pt x="55751" y="17850"/>
                  </a:cubicBezTo>
                  <a:cubicBezTo>
                    <a:pt x="55760" y="17860"/>
                    <a:pt x="55760" y="17860"/>
                    <a:pt x="55770" y="17869"/>
                  </a:cubicBezTo>
                  <a:cubicBezTo>
                    <a:pt x="55770" y="17869"/>
                    <a:pt x="55770" y="17879"/>
                    <a:pt x="55770" y="17879"/>
                  </a:cubicBezTo>
                  <a:cubicBezTo>
                    <a:pt x="55770" y="17879"/>
                    <a:pt x="55770" y="17879"/>
                    <a:pt x="55770" y="17888"/>
                  </a:cubicBezTo>
                  <a:cubicBezTo>
                    <a:pt x="55742" y="17879"/>
                    <a:pt x="55713" y="17869"/>
                    <a:pt x="55685" y="17860"/>
                  </a:cubicBezTo>
                  <a:cubicBezTo>
                    <a:pt x="55694" y="17850"/>
                    <a:pt x="55694" y="17841"/>
                    <a:pt x="55704" y="17831"/>
                  </a:cubicBezTo>
                  <a:close/>
                  <a:moveTo>
                    <a:pt x="55855" y="17860"/>
                  </a:moveTo>
                  <a:cubicBezTo>
                    <a:pt x="55855" y="17860"/>
                    <a:pt x="55865" y="17869"/>
                    <a:pt x="55865" y="17869"/>
                  </a:cubicBezTo>
                  <a:cubicBezTo>
                    <a:pt x="55865" y="17879"/>
                    <a:pt x="55855" y="17888"/>
                    <a:pt x="55846" y="17888"/>
                  </a:cubicBezTo>
                  <a:cubicBezTo>
                    <a:pt x="55846" y="17879"/>
                    <a:pt x="55846" y="17869"/>
                    <a:pt x="55846" y="17869"/>
                  </a:cubicBezTo>
                  <a:cubicBezTo>
                    <a:pt x="55846" y="17860"/>
                    <a:pt x="55855" y="17860"/>
                    <a:pt x="55855" y="17860"/>
                  </a:cubicBezTo>
                  <a:close/>
                  <a:moveTo>
                    <a:pt x="15807" y="17850"/>
                  </a:moveTo>
                  <a:cubicBezTo>
                    <a:pt x="15845" y="17860"/>
                    <a:pt x="15864" y="17869"/>
                    <a:pt x="15864" y="17898"/>
                  </a:cubicBezTo>
                  <a:cubicBezTo>
                    <a:pt x="15845" y="17898"/>
                    <a:pt x="15807" y="17869"/>
                    <a:pt x="15807" y="17850"/>
                  </a:cubicBezTo>
                  <a:close/>
                  <a:moveTo>
                    <a:pt x="18741" y="17888"/>
                  </a:moveTo>
                  <a:cubicBezTo>
                    <a:pt x="18751" y="17888"/>
                    <a:pt x="18751" y="17888"/>
                    <a:pt x="18751" y="17898"/>
                  </a:cubicBezTo>
                  <a:cubicBezTo>
                    <a:pt x="18741" y="17898"/>
                    <a:pt x="18741" y="17888"/>
                    <a:pt x="18741" y="17888"/>
                  </a:cubicBezTo>
                  <a:close/>
                  <a:moveTo>
                    <a:pt x="18770" y="17888"/>
                  </a:moveTo>
                  <a:cubicBezTo>
                    <a:pt x="18770" y="17888"/>
                    <a:pt x="18770" y="17898"/>
                    <a:pt x="18770" y="17898"/>
                  </a:cubicBezTo>
                  <a:lnTo>
                    <a:pt x="18760" y="17898"/>
                  </a:lnTo>
                  <a:cubicBezTo>
                    <a:pt x="18770" y="17898"/>
                    <a:pt x="18770" y="17898"/>
                    <a:pt x="18770" y="17888"/>
                  </a:cubicBezTo>
                  <a:close/>
                  <a:moveTo>
                    <a:pt x="18808" y="17879"/>
                  </a:moveTo>
                  <a:lnTo>
                    <a:pt x="18808" y="17888"/>
                  </a:lnTo>
                  <a:cubicBezTo>
                    <a:pt x="18808" y="17879"/>
                    <a:pt x="18817" y="17879"/>
                    <a:pt x="18817" y="17879"/>
                  </a:cubicBezTo>
                  <a:lnTo>
                    <a:pt x="18817" y="17879"/>
                  </a:lnTo>
                  <a:cubicBezTo>
                    <a:pt x="18817" y="17888"/>
                    <a:pt x="18817" y="17898"/>
                    <a:pt x="18808" y="17898"/>
                  </a:cubicBezTo>
                  <a:cubicBezTo>
                    <a:pt x="18808" y="17898"/>
                    <a:pt x="18808" y="17888"/>
                    <a:pt x="18808" y="17888"/>
                  </a:cubicBezTo>
                  <a:lnTo>
                    <a:pt x="18798" y="17888"/>
                  </a:lnTo>
                  <a:lnTo>
                    <a:pt x="18808" y="17879"/>
                  </a:lnTo>
                  <a:close/>
                  <a:moveTo>
                    <a:pt x="18912" y="17889"/>
                  </a:moveTo>
                  <a:lnTo>
                    <a:pt x="18921" y="17898"/>
                  </a:lnTo>
                  <a:cubicBezTo>
                    <a:pt x="18915" y="17898"/>
                    <a:pt x="18913" y="17894"/>
                    <a:pt x="18912" y="17889"/>
                  </a:cubicBezTo>
                  <a:close/>
                  <a:moveTo>
                    <a:pt x="22461" y="17879"/>
                  </a:moveTo>
                  <a:lnTo>
                    <a:pt x="22471" y="17888"/>
                  </a:lnTo>
                  <a:lnTo>
                    <a:pt x="22461" y="17898"/>
                  </a:lnTo>
                  <a:cubicBezTo>
                    <a:pt x="22461" y="17898"/>
                    <a:pt x="22461" y="17888"/>
                    <a:pt x="22461" y="17888"/>
                  </a:cubicBezTo>
                  <a:cubicBezTo>
                    <a:pt x="22461" y="17888"/>
                    <a:pt x="22461" y="17888"/>
                    <a:pt x="22461" y="17879"/>
                  </a:cubicBezTo>
                  <a:close/>
                  <a:moveTo>
                    <a:pt x="54416" y="17803"/>
                  </a:moveTo>
                  <a:cubicBezTo>
                    <a:pt x="54416" y="17812"/>
                    <a:pt x="54416" y="17812"/>
                    <a:pt x="54426" y="17822"/>
                  </a:cubicBezTo>
                  <a:cubicBezTo>
                    <a:pt x="54426" y="17827"/>
                    <a:pt x="54428" y="17829"/>
                    <a:pt x="54432" y="17829"/>
                  </a:cubicBezTo>
                  <a:cubicBezTo>
                    <a:pt x="54435" y="17829"/>
                    <a:pt x="54440" y="17827"/>
                    <a:pt x="54445" y="17822"/>
                  </a:cubicBezTo>
                  <a:cubicBezTo>
                    <a:pt x="54445" y="17812"/>
                    <a:pt x="54454" y="17812"/>
                    <a:pt x="54454" y="17812"/>
                  </a:cubicBezTo>
                  <a:lnTo>
                    <a:pt x="54454" y="17822"/>
                  </a:lnTo>
                  <a:lnTo>
                    <a:pt x="54464" y="17822"/>
                  </a:lnTo>
                  <a:lnTo>
                    <a:pt x="54464" y="17831"/>
                  </a:lnTo>
                  <a:lnTo>
                    <a:pt x="54483" y="17831"/>
                  </a:lnTo>
                  <a:cubicBezTo>
                    <a:pt x="54483" y="17841"/>
                    <a:pt x="54483" y="17841"/>
                    <a:pt x="54483" y="17850"/>
                  </a:cubicBezTo>
                  <a:cubicBezTo>
                    <a:pt x="54473" y="17850"/>
                    <a:pt x="54464" y="17860"/>
                    <a:pt x="54454" y="17869"/>
                  </a:cubicBezTo>
                  <a:cubicBezTo>
                    <a:pt x="54435" y="17879"/>
                    <a:pt x="54416" y="17888"/>
                    <a:pt x="54407" y="17898"/>
                  </a:cubicBezTo>
                  <a:lnTo>
                    <a:pt x="54397" y="17898"/>
                  </a:lnTo>
                  <a:cubicBezTo>
                    <a:pt x="54397" y="17898"/>
                    <a:pt x="54388" y="17898"/>
                    <a:pt x="54388" y="17888"/>
                  </a:cubicBezTo>
                  <a:cubicBezTo>
                    <a:pt x="54397" y="17888"/>
                    <a:pt x="54397" y="17879"/>
                    <a:pt x="54397" y="17879"/>
                  </a:cubicBezTo>
                  <a:lnTo>
                    <a:pt x="54388" y="17879"/>
                  </a:lnTo>
                  <a:cubicBezTo>
                    <a:pt x="54388" y="17879"/>
                    <a:pt x="54379" y="17869"/>
                    <a:pt x="54379" y="17869"/>
                  </a:cubicBezTo>
                  <a:cubicBezTo>
                    <a:pt x="54379" y="17860"/>
                    <a:pt x="54388" y="17860"/>
                    <a:pt x="54388" y="17860"/>
                  </a:cubicBezTo>
                  <a:cubicBezTo>
                    <a:pt x="54407" y="17860"/>
                    <a:pt x="54426" y="17850"/>
                    <a:pt x="54445" y="17841"/>
                  </a:cubicBezTo>
                  <a:lnTo>
                    <a:pt x="54445" y="17831"/>
                  </a:lnTo>
                  <a:cubicBezTo>
                    <a:pt x="54435" y="17831"/>
                    <a:pt x="54435" y="17841"/>
                    <a:pt x="54426" y="17841"/>
                  </a:cubicBezTo>
                  <a:cubicBezTo>
                    <a:pt x="54416" y="17841"/>
                    <a:pt x="54416" y="17841"/>
                    <a:pt x="54416" y="17831"/>
                  </a:cubicBezTo>
                  <a:cubicBezTo>
                    <a:pt x="54416" y="17822"/>
                    <a:pt x="54416" y="17812"/>
                    <a:pt x="54416" y="17803"/>
                  </a:cubicBezTo>
                  <a:close/>
                  <a:moveTo>
                    <a:pt x="16240" y="17875"/>
                  </a:moveTo>
                  <a:cubicBezTo>
                    <a:pt x="16243" y="17875"/>
                    <a:pt x="16247" y="17876"/>
                    <a:pt x="16252" y="17879"/>
                  </a:cubicBezTo>
                  <a:cubicBezTo>
                    <a:pt x="16243" y="17888"/>
                    <a:pt x="16252" y="17907"/>
                    <a:pt x="16224" y="17907"/>
                  </a:cubicBezTo>
                  <a:cubicBezTo>
                    <a:pt x="16224" y="17886"/>
                    <a:pt x="16229" y="17875"/>
                    <a:pt x="16240" y="17875"/>
                  </a:cubicBezTo>
                  <a:close/>
                  <a:moveTo>
                    <a:pt x="18533" y="17888"/>
                  </a:moveTo>
                  <a:cubicBezTo>
                    <a:pt x="18543" y="17888"/>
                    <a:pt x="18543" y="17888"/>
                    <a:pt x="18543" y="17898"/>
                  </a:cubicBezTo>
                  <a:lnTo>
                    <a:pt x="18533" y="17907"/>
                  </a:lnTo>
                  <a:lnTo>
                    <a:pt x="18524" y="17898"/>
                  </a:lnTo>
                  <a:lnTo>
                    <a:pt x="18524" y="17907"/>
                  </a:lnTo>
                  <a:cubicBezTo>
                    <a:pt x="18524" y="17898"/>
                    <a:pt x="18514" y="17898"/>
                    <a:pt x="18524" y="17888"/>
                  </a:cubicBezTo>
                  <a:cubicBezTo>
                    <a:pt x="18524" y="17898"/>
                    <a:pt x="18533" y="17898"/>
                    <a:pt x="18533" y="17898"/>
                  </a:cubicBezTo>
                  <a:cubicBezTo>
                    <a:pt x="18533" y="17898"/>
                    <a:pt x="18533" y="17888"/>
                    <a:pt x="18533" y="17888"/>
                  </a:cubicBezTo>
                  <a:close/>
                  <a:moveTo>
                    <a:pt x="18637" y="17898"/>
                  </a:moveTo>
                  <a:cubicBezTo>
                    <a:pt x="18637" y="17898"/>
                    <a:pt x="18637" y="17898"/>
                    <a:pt x="18637" y="17907"/>
                  </a:cubicBezTo>
                  <a:cubicBezTo>
                    <a:pt x="18637" y="17907"/>
                    <a:pt x="18628" y="17907"/>
                    <a:pt x="18628" y="17898"/>
                  </a:cubicBezTo>
                  <a:close/>
                  <a:moveTo>
                    <a:pt x="56849" y="17860"/>
                  </a:moveTo>
                  <a:cubicBezTo>
                    <a:pt x="56849" y="17860"/>
                    <a:pt x="56858" y="17860"/>
                    <a:pt x="56858" y="17869"/>
                  </a:cubicBezTo>
                  <a:cubicBezTo>
                    <a:pt x="56858" y="17879"/>
                    <a:pt x="56858" y="17888"/>
                    <a:pt x="56858" y="17898"/>
                  </a:cubicBezTo>
                  <a:lnTo>
                    <a:pt x="56849" y="17898"/>
                  </a:lnTo>
                  <a:cubicBezTo>
                    <a:pt x="56849" y="17907"/>
                    <a:pt x="56840" y="17907"/>
                    <a:pt x="56830" y="17907"/>
                  </a:cubicBezTo>
                  <a:cubicBezTo>
                    <a:pt x="56821" y="17907"/>
                    <a:pt x="56811" y="17907"/>
                    <a:pt x="56802" y="17898"/>
                  </a:cubicBezTo>
                  <a:cubicBezTo>
                    <a:pt x="56792" y="17898"/>
                    <a:pt x="56792" y="17888"/>
                    <a:pt x="56802" y="17879"/>
                  </a:cubicBezTo>
                  <a:cubicBezTo>
                    <a:pt x="56811" y="17879"/>
                    <a:pt x="56821" y="17869"/>
                    <a:pt x="56830" y="17869"/>
                  </a:cubicBezTo>
                  <a:cubicBezTo>
                    <a:pt x="56830" y="17869"/>
                    <a:pt x="56840" y="17869"/>
                    <a:pt x="56849" y="17860"/>
                  </a:cubicBezTo>
                  <a:close/>
                  <a:moveTo>
                    <a:pt x="19111" y="17898"/>
                  </a:moveTo>
                  <a:cubicBezTo>
                    <a:pt x="19111" y="17898"/>
                    <a:pt x="19111" y="17907"/>
                    <a:pt x="19111" y="17907"/>
                  </a:cubicBezTo>
                  <a:cubicBezTo>
                    <a:pt x="19111" y="17907"/>
                    <a:pt x="19101" y="17917"/>
                    <a:pt x="19101" y="17917"/>
                  </a:cubicBezTo>
                  <a:lnTo>
                    <a:pt x="19101" y="17907"/>
                  </a:lnTo>
                  <a:cubicBezTo>
                    <a:pt x="19101" y="17898"/>
                    <a:pt x="19101" y="17898"/>
                    <a:pt x="19101" y="17898"/>
                  </a:cubicBezTo>
                  <a:close/>
                  <a:moveTo>
                    <a:pt x="54767" y="17708"/>
                  </a:moveTo>
                  <a:cubicBezTo>
                    <a:pt x="54776" y="17718"/>
                    <a:pt x="54786" y="17727"/>
                    <a:pt x="54795" y="17746"/>
                  </a:cubicBezTo>
                  <a:cubicBezTo>
                    <a:pt x="54814" y="17756"/>
                    <a:pt x="54823" y="17765"/>
                    <a:pt x="54823" y="17784"/>
                  </a:cubicBezTo>
                  <a:cubicBezTo>
                    <a:pt x="54833" y="17784"/>
                    <a:pt x="54833" y="17794"/>
                    <a:pt x="54833" y="17803"/>
                  </a:cubicBezTo>
                  <a:cubicBezTo>
                    <a:pt x="54823" y="17803"/>
                    <a:pt x="54823" y="17803"/>
                    <a:pt x="54814" y="17812"/>
                  </a:cubicBezTo>
                  <a:cubicBezTo>
                    <a:pt x="54814" y="17803"/>
                    <a:pt x="54814" y="17803"/>
                    <a:pt x="54814" y="17794"/>
                  </a:cubicBezTo>
                  <a:cubicBezTo>
                    <a:pt x="54804" y="17794"/>
                    <a:pt x="54795" y="17803"/>
                    <a:pt x="54795" y="17803"/>
                  </a:cubicBezTo>
                  <a:cubicBezTo>
                    <a:pt x="54795" y="17812"/>
                    <a:pt x="54795" y="17812"/>
                    <a:pt x="54795" y="17812"/>
                  </a:cubicBezTo>
                  <a:cubicBezTo>
                    <a:pt x="54767" y="17822"/>
                    <a:pt x="54748" y="17831"/>
                    <a:pt x="54719" y="17831"/>
                  </a:cubicBezTo>
                  <a:cubicBezTo>
                    <a:pt x="54719" y="17831"/>
                    <a:pt x="54719" y="17831"/>
                    <a:pt x="54719" y="17822"/>
                  </a:cubicBezTo>
                  <a:cubicBezTo>
                    <a:pt x="54719" y="17831"/>
                    <a:pt x="54710" y="17831"/>
                    <a:pt x="54700" y="17841"/>
                  </a:cubicBezTo>
                  <a:cubicBezTo>
                    <a:pt x="54691" y="17850"/>
                    <a:pt x="54672" y="17850"/>
                    <a:pt x="54663" y="17860"/>
                  </a:cubicBezTo>
                  <a:cubicBezTo>
                    <a:pt x="54663" y="17860"/>
                    <a:pt x="54653" y="17850"/>
                    <a:pt x="54653" y="17850"/>
                  </a:cubicBezTo>
                  <a:cubicBezTo>
                    <a:pt x="54653" y="17841"/>
                    <a:pt x="54653" y="17841"/>
                    <a:pt x="54653" y="17831"/>
                  </a:cubicBezTo>
                  <a:cubicBezTo>
                    <a:pt x="54653" y="17822"/>
                    <a:pt x="54653" y="17822"/>
                    <a:pt x="54644" y="17812"/>
                  </a:cubicBezTo>
                  <a:cubicBezTo>
                    <a:pt x="54634" y="17812"/>
                    <a:pt x="54625" y="17822"/>
                    <a:pt x="54625" y="17831"/>
                  </a:cubicBezTo>
                  <a:cubicBezTo>
                    <a:pt x="54615" y="17841"/>
                    <a:pt x="54596" y="17841"/>
                    <a:pt x="54587" y="17841"/>
                  </a:cubicBezTo>
                  <a:cubicBezTo>
                    <a:pt x="54577" y="17841"/>
                    <a:pt x="54568" y="17850"/>
                    <a:pt x="54568" y="17850"/>
                  </a:cubicBezTo>
                  <a:lnTo>
                    <a:pt x="54568" y="17860"/>
                  </a:lnTo>
                  <a:cubicBezTo>
                    <a:pt x="54558" y="17879"/>
                    <a:pt x="54558" y="17879"/>
                    <a:pt x="54577" y="17888"/>
                  </a:cubicBezTo>
                  <a:cubicBezTo>
                    <a:pt x="54577" y="17888"/>
                    <a:pt x="54577" y="17888"/>
                    <a:pt x="54577" y="17898"/>
                  </a:cubicBezTo>
                  <a:lnTo>
                    <a:pt x="54558" y="17898"/>
                  </a:lnTo>
                  <a:cubicBezTo>
                    <a:pt x="54558" y="17888"/>
                    <a:pt x="54549" y="17888"/>
                    <a:pt x="54549" y="17888"/>
                  </a:cubicBezTo>
                  <a:cubicBezTo>
                    <a:pt x="54549" y="17888"/>
                    <a:pt x="54549" y="17898"/>
                    <a:pt x="54549" y="17898"/>
                  </a:cubicBezTo>
                  <a:cubicBezTo>
                    <a:pt x="54549" y="17907"/>
                    <a:pt x="54539" y="17917"/>
                    <a:pt x="54530" y="17917"/>
                  </a:cubicBezTo>
                  <a:cubicBezTo>
                    <a:pt x="54530" y="17917"/>
                    <a:pt x="54530" y="17917"/>
                    <a:pt x="54530" y="17907"/>
                  </a:cubicBezTo>
                  <a:lnTo>
                    <a:pt x="54511" y="17907"/>
                  </a:lnTo>
                  <a:cubicBezTo>
                    <a:pt x="54502" y="17907"/>
                    <a:pt x="54502" y="17907"/>
                    <a:pt x="54492" y="17898"/>
                  </a:cubicBezTo>
                  <a:cubicBezTo>
                    <a:pt x="54483" y="17898"/>
                    <a:pt x="54483" y="17907"/>
                    <a:pt x="54483" y="17907"/>
                  </a:cubicBezTo>
                  <a:cubicBezTo>
                    <a:pt x="54483" y="17907"/>
                    <a:pt x="54483" y="17917"/>
                    <a:pt x="54483" y="17917"/>
                  </a:cubicBezTo>
                  <a:cubicBezTo>
                    <a:pt x="54473" y="17917"/>
                    <a:pt x="54473" y="17917"/>
                    <a:pt x="54473" y="17907"/>
                  </a:cubicBezTo>
                  <a:cubicBezTo>
                    <a:pt x="54464" y="17898"/>
                    <a:pt x="54464" y="17879"/>
                    <a:pt x="54483" y="17860"/>
                  </a:cubicBezTo>
                  <a:cubicBezTo>
                    <a:pt x="54492" y="17850"/>
                    <a:pt x="54511" y="17831"/>
                    <a:pt x="54530" y="17812"/>
                  </a:cubicBezTo>
                  <a:cubicBezTo>
                    <a:pt x="54530" y="17812"/>
                    <a:pt x="54530" y="17803"/>
                    <a:pt x="54539" y="17803"/>
                  </a:cubicBezTo>
                  <a:lnTo>
                    <a:pt x="54521" y="17794"/>
                  </a:lnTo>
                  <a:cubicBezTo>
                    <a:pt x="54524" y="17792"/>
                    <a:pt x="54527" y="17791"/>
                    <a:pt x="54530" y="17791"/>
                  </a:cubicBezTo>
                  <a:cubicBezTo>
                    <a:pt x="54540" y="17791"/>
                    <a:pt x="54541" y="17803"/>
                    <a:pt x="54549" y="17803"/>
                  </a:cubicBezTo>
                  <a:lnTo>
                    <a:pt x="54568" y="17803"/>
                  </a:lnTo>
                  <a:cubicBezTo>
                    <a:pt x="54577" y="17794"/>
                    <a:pt x="54577" y="17794"/>
                    <a:pt x="54577" y="17784"/>
                  </a:cubicBezTo>
                  <a:cubicBezTo>
                    <a:pt x="54577" y="17775"/>
                    <a:pt x="54587" y="17765"/>
                    <a:pt x="54596" y="17765"/>
                  </a:cubicBezTo>
                  <a:cubicBezTo>
                    <a:pt x="54596" y="17765"/>
                    <a:pt x="54606" y="17765"/>
                    <a:pt x="54606" y="17756"/>
                  </a:cubicBezTo>
                  <a:lnTo>
                    <a:pt x="54615" y="17756"/>
                  </a:lnTo>
                  <a:cubicBezTo>
                    <a:pt x="54615" y="17765"/>
                    <a:pt x="54615" y="17765"/>
                    <a:pt x="54615" y="17775"/>
                  </a:cubicBezTo>
                  <a:cubicBezTo>
                    <a:pt x="54615" y="17784"/>
                    <a:pt x="54625" y="17784"/>
                    <a:pt x="54625" y="17784"/>
                  </a:cubicBezTo>
                  <a:cubicBezTo>
                    <a:pt x="54634" y="17784"/>
                    <a:pt x="54634" y="17784"/>
                    <a:pt x="54634" y="17775"/>
                  </a:cubicBezTo>
                  <a:cubicBezTo>
                    <a:pt x="54634" y="17775"/>
                    <a:pt x="54634" y="17775"/>
                    <a:pt x="54634" y="17765"/>
                  </a:cubicBezTo>
                  <a:cubicBezTo>
                    <a:pt x="54644" y="17775"/>
                    <a:pt x="54644" y="17784"/>
                    <a:pt x="54653" y="17784"/>
                  </a:cubicBezTo>
                  <a:cubicBezTo>
                    <a:pt x="54653" y="17789"/>
                    <a:pt x="54655" y="17791"/>
                    <a:pt x="54658" y="17791"/>
                  </a:cubicBezTo>
                  <a:cubicBezTo>
                    <a:pt x="54660" y="17791"/>
                    <a:pt x="54663" y="17789"/>
                    <a:pt x="54663" y="17784"/>
                  </a:cubicBezTo>
                  <a:cubicBezTo>
                    <a:pt x="54672" y="17784"/>
                    <a:pt x="54681" y="17775"/>
                    <a:pt x="54681" y="17775"/>
                  </a:cubicBezTo>
                  <a:lnTo>
                    <a:pt x="54700" y="17746"/>
                  </a:lnTo>
                  <a:cubicBezTo>
                    <a:pt x="54700" y="17746"/>
                    <a:pt x="54700" y="17756"/>
                    <a:pt x="54710" y="17756"/>
                  </a:cubicBezTo>
                  <a:cubicBezTo>
                    <a:pt x="54710" y="17756"/>
                    <a:pt x="54710" y="17765"/>
                    <a:pt x="54719" y="17765"/>
                  </a:cubicBezTo>
                  <a:cubicBezTo>
                    <a:pt x="54719" y="17765"/>
                    <a:pt x="54729" y="17765"/>
                    <a:pt x="54738" y="17775"/>
                  </a:cubicBezTo>
                  <a:cubicBezTo>
                    <a:pt x="54738" y="17746"/>
                    <a:pt x="54748" y="17727"/>
                    <a:pt x="54767" y="17708"/>
                  </a:cubicBezTo>
                  <a:close/>
                  <a:moveTo>
                    <a:pt x="56612" y="17907"/>
                  </a:moveTo>
                  <a:lnTo>
                    <a:pt x="56603" y="17917"/>
                  </a:lnTo>
                  <a:lnTo>
                    <a:pt x="56593" y="17907"/>
                  </a:lnTo>
                  <a:close/>
                  <a:moveTo>
                    <a:pt x="59708" y="17794"/>
                  </a:moveTo>
                  <a:cubicBezTo>
                    <a:pt x="59717" y="17794"/>
                    <a:pt x="59717" y="17794"/>
                    <a:pt x="59726" y="17803"/>
                  </a:cubicBezTo>
                  <a:cubicBezTo>
                    <a:pt x="59726" y="17803"/>
                    <a:pt x="59736" y="17812"/>
                    <a:pt x="59745" y="17812"/>
                  </a:cubicBezTo>
                  <a:lnTo>
                    <a:pt x="59764" y="17803"/>
                  </a:lnTo>
                  <a:cubicBezTo>
                    <a:pt x="59774" y="17812"/>
                    <a:pt x="59774" y="17831"/>
                    <a:pt x="59764" y="17841"/>
                  </a:cubicBezTo>
                  <a:cubicBezTo>
                    <a:pt x="59764" y="17841"/>
                    <a:pt x="59755" y="17841"/>
                    <a:pt x="59755" y="17850"/>
                  </a:cubicBezTo>
                  <a:cubicBezTo>
                    <a:pt x="59755" y="17860"/>
                    <a:pt x="59755" y="17869"/>
                    <a:pt x="59764" y="17888"/>
                  </a:cubicBezTo>
                  <a:cubicBezTo>
                    <a:pt x="59670" y="17888"/>
                    <a:pt x="59575" y="17907"/>
                    <a:pt x="59490" y="17917"/>
                  </a:cubicBezTo>
                  <a:cubicBezTo>
                    <a:pt x="59490" y="17907"/>
                    <a:pt x="59499" y="17907"/>
                    <a:pt x="59509" y="17898"/>
                  </a:cubicBezTo>
                  <a:cubicBezTo>
                    <a:pt x="59509" y="17898"/>
                    <a:pt x="59518" y="17898"/>
                    <a:pt x="59518" y="17888"/>
                  </a:cubicBezTo>
                  <a:cubicBezTo>
                    <a:pt x="59518" y="17879"/>
                    <a:pt x="59528" y="17879"/>
                    <a:pt x="59537" y="17879"/>
                  </a:cubicBezTo>
                  <a:lnTo>
                    <a:pt x="59622" y="17879"/>
                  </a:lnTo>
                  <a:cubicBezTo>
                    <a:pt x="59622" y="17869"/>
                    <a:pt x="59622" y="17850"/>
                    <a:pt x="59641" y="17850"/>
                  </a:cubicBezTo>
                  <a:cubicBezTo>
                    <a:pt x="59641" y="17850"/>
                    <a:pt x="59651" y="17850"/>
                    <a:pt x="59651" y="17841"/>
                  </a:cubicBezTo>
                  <a:lnTo>
                    <a:pt x="59632" y="17841"/>
                  </a:lnTo>
                  <a:cubicBezTo>
                    <a:pt x="59622" y="17831"/>
                    <a:pt x="59622" y="17831"/>
                    <a:pt x="59613" y="17831"/>
                  </a:cubicBezTo>
                  <a:cubicBezTo>
                    <a:pt x="59622" y="17822"/>
                    <a:pt x="59632" y="17822"/>
                    <a:pt x="59632" y="17822"/>
                  </a:cubicBezTo>
                  <a:cubicBezTo>
                    <a:pt x="59641" y="17822"/>
                    <a:pt x="59660" y="17822"/>
                    <a:pt x="59670" y="17831"/>
                  </a:cubicBezTo>
                  <a:cubicBezTo>
                    <a:pt x="59679" y="17831"/>
                    <a:pt x="59679" y="17822"/>
                    <a:pt x="59679" y="17822"/>
                  </a:cubicBezTo>
                  <a:cubicBezTo>
                    <a:pt x="59679" y="17803"/>
                    <a:pt x="59698" y="17794"/>
                    <a:pt x="59708" y="17794"/>
                  </a:cubicBezTo>
                  <a:close/>
                  <a:moveTo>
                    <a:pt x="18476" y="17917"/>
                  </a:moveTo>
                  <a:lnTo>
                    <a:pt x="18476" y="17926"/>
                  </a:lnTo>
                  <a:cubicBezTo>
                    <a:pt x="18476" y="17926"/>
                    <a:pt x="18467" y="17917"/>
                    <a:pt x="18476" y="17917"/>
                  </a:cubicBezTo>
                  <a:close/>
                  <a:moveTo>
                    <a:pt x="18647" y="17917"/>
                  </a:moveTo>
                  <a:cubicBezTo>
                    <a:pt x="18656" y="17917"/>
                    <a:pt x="18656" y="17926"/>
                    <a:pt x="18656" y="17926"/>
                  </a:cubicBezTo>
                  <a:lnTo>
                    <a:pt x="18647" y="17926"/>
                  </a:lnTo>
                  <a:lnTo>
                    <a:pt x="18647" y="17917"/>
                  </a:lnTo>
                  <a:close/>
                  <a:moveTo>
                    <a:pt x="19035" y="17917"/>
                  </a:moveTo>
                  <a:cubicBezTo>
                    <a:pt x="19035" y="17926"/>
                    <a:pt x="19025" y="17926"/>
                    <a:pt x="19025" y="17926"/>
                  </a:cubicBezTo>
                  <a:cubicBezTo>
                    <a:pt x="19025" y="17917"/>
                    <a:pt x="19025" y="17917"/>
                    <a:pt x="19035" y="17917"/>
                  </a:cubicBezTo>
                  <a:close/>
                  <a:moveTo>
                    <a:pt x="19082" y="17907"/>
                  </a:moveTo>
                  <a:cubicBezTo>
                    <a:pt x="19082" y="17907"/>
                    <a:pt x="19082" y="17917"/>
                    <a:pt x="19082" y="17917"/>
                  </a:cubicBezTo>
                  <a:cubicBezTo>
                    <a:pt x="19082" y="17917"/>
                    <a:pt x="19082" y="17926"/>
                    <a:pt x="19082" y="17926"/>
                  </a:cubicBezTo>
                  <a:lnTo>
                    <a:pt x="19073" y="17926"/>
                  </a:lnTo>
                  <a:cubicBezTo>
                    <a:pt x="19073" y="17926"/>
                    <a:pt x="19073" y="17926"/>
                    <a:pt x="19073" y="17917"/>
                  </a:cubicBezTo>
                  <a:cubicBezTo>
                    <a:pt x="19073" y="17917"/>
                    <a:pt x="19073" y="17907"/>
                    <a:pt x="19073" y="17907"/>
                  </a:cubicBezTo>
                  <a:close/>
                  <a:moveTo>
                    <a:pt x="22490" y="17888"/>
                  </a:moveTo>
                  <a:cubicBezTo>
                    <a:pt x="22490" y="17898"/>
                    <a:pt x="22499" y="17898"/>
                    <a:pt x="22499" y="17898"/>
                  </a:cubicBezTo>
                  <a:cubicBezTo>
                    <a:pt x="22509" y="17907"/>
                    <a:pt x="22509" y="17907"/>
                    <a:pt x="22499" y="17917"/>
                  </a:cubicBezTo>
                  <a:cubicBezTo>
                    <a:pt x="22499" y="17917"/>
                    <a:pt x="22490" y="17926"/>
                    <a:pt x="22490" y="17926"/>
                  </a:cubicBezTo>
                  <a:cubicBezTo>
                    <a:pt x="22480" y="17917"/>
                    <a:pt x="22480" y="17907"/>
                    <a:pt x="22480" y="17898"/>
                  </a:cubicBezTo>
                  <a:cubicBezTo>
                    <a:pt x="22480" y="17898"/>
                    <a:pt x="22480" y="17888"/>
                    <a:pt x="22490" y="17888"/>
                  </a:cubicBezTo>
                  <a:close/>
                  <a:moveTo>
                    <a:pt x="56887" y="17888"/>
                  </a:moveTo>
                  <a:cubicBezTo>
                    <a:pt x="56896" y="17888"/>
                    <a:pt x="56906" y="17907"/>
                    <a:pt x="56906" y="17917"/>
                  </a:cubicBezTo>
                  <a:cubicBezTo>
                    <a:pt x="56906" y="17917"/>
                    <a:pt x="56896" y="17926"/>
                    <a:pt x="56896" y="17926"/>
                  </a:cubicBezTo>
                  <a:cubicBezTo>
                    <a:pt x="56887" y="17926"/>
                    <a:pt x="56868" y="17907"/>
                    <a:pt x="56868" y="17907"/>
                  </a:cubicBezTo>
                  <a:cubicBezTo>
                    <a:pt x="56868" y="17898"/>
                    <a:pt x="56877" y="17888"/>
                    <a:pt x="56887" y="17888"/>
                  </a:cubicBezTo>
                  <a:close/>
                  <a:moveTo>
                    <a:pt x="16966" y="17901"/>
                  </a:moveTo>
                  <a:cubicBezTo>
                    <a:pt x="16971" y="17901"/>
                    <a:pt x="16977" y="17903"/>
                    <a:pt x="16981" y="17907"/>
                  </a:cubicBezTo>
                  <a:cubicBezTo>
                    <a:pt x="16990" y="17907"/>
                    <a:pt x="16990" y="17917"/>
                    <a:pt x="16990" y="17926"/>
                  </a:cubicBezTo>
                  <a:cubicBezTo>
                    <a:pt x="16990" y="17926"/>
                    <a:pt x="16981" y="17926"/>
                    <a:pt x="16981" y="17936"/>
                  </a:cubicBezTo>
                  <a:cubicBezTo>
                    <a:pt x="16962" y="17936"/>
                    <a:pt x="16952" y="17926"/>
                    <a:pt x="16943" y="17917"/>
                  </a:cubicBezTo>
                  <a:cubicBezTo>
                    <a:pt x="16949" y="17906"/>
                    <a:pt x="16957" y="17901"/>
                    <a:pt x="16966" y="17901"/>
                  </a:cubicBezTo>
                  <a:close/>
                  <a:moveTo>
                    <a:pt x="18779" y="17917"/>
                  </a:moveTo>
                  <a:cubicBezTo>
                    <a:pt x="18789" y="17926"/>
                    <a:pt x="18789" y="17926"/>
                    <a:pt x="18789" y="17936"/>
                  </a:cubicBezTo>
                  <a:cubicBezTo>
                    <a:pt x="18789" y="17926"/>
                    <a:pt x="18779" y="17926"/>
                    <a:pt x="18779" y="17926"/>
                  </a:cubicBezTo>
                  <a:cubicBezTo>
                    <a:pt x="18779" y="17926"/>
                    <a:pt x="18779" y="17917"/>
                    <a:pt x="18779" y="17917"/>
                  </a:cubicBezTo>
                  <a:close/>
                  <a:moveTo>
                    <a:pt x="18827" y="17928"/>
                  </a:moveTo>
                  <a:cubicBezTo>
                    <a:pt x="18829" y="17928"/>
                    <a:pt x="18831" y="17931"/>
                    <a:pt x="18836" y="17936"/>
                  </a:cubicBezTo>
                  <a:lnTo>
                    <a:pt x="18817" y="17936"/>
                  </a:lnTo>
                  <a:cubicBezTo>
                    <a:pt x="18822" y="17931"/>
                    <a:pt x="18824" y="17928"/>
                    <a:pt x="18827" y="17928"/>
                  </a:cubicBezTo>
                  <a:close/>
                  <a:moveTo>
                    <a:pt x="18901" y="17853"/>
                  </a:moveTo>
                  <a:cubicBezTo>
                    <a:pt x="18902" y="17853"/>
                    <a:pt x="18902" y="17855"/>
                    <a:pt x="18902" y="17860"/>
                  </a:cubicBezTo>
                  <a:cubicBezTo>
                    <a:pt x="18912" y="17869"/>
                    <a:pt x="18912" y="17879"/>
                    <a:pt x="18912" y="17879"/>
                  </a:cubicBezTo>
                  <a:cubicBezTo>
                    <a:pt x="18912" y="17879"/>
                    <a:pt x="18912" y="17879"/>
                    <a:pt x="18912" y="17879"/>
                  </a:cubicBezTo>
                  <a:lnTo>
                    <a:pt x="18912" y="17879"/>
                  </a:lnTo>
                  <a:cubicBezTo>
                    <a:pt x="18921" y="17888"/>
                    <a:pt x="18921" y="17888"/>
                    <a:pt x="18912" y="17888"/>
                  </a:cubicBezTo>
                  <a:lnTo>
                    <a:pt x="18912" y="17888"/>
                  </a:lnTo>
                  <a:cubicBezTo>
                    <a:pt x="18912" y="17885"/>
                    <a:pt x="18912" y="17882"/>
                    <a:pt x="18912" y="17879"/>
                  </a:cubicBezTo>
                  <a:cubicBezTo>
                    <a:pt x="18912" y="17888"/>
                    <a:pt x="18902" y="17888"/>
                    <a:pt x="18902" y="17888"/>
                  </a:cubicBezTo>
                  <a:cubicBezTo>
                    <a:pt x="18902" y="17888"/>
                    <a:pt x="18902" y="17898"/>
                    <a:pt x="18902" y="17898"/>
                  </a:cubicBezTo>
                  <a:cubicBezTo>
                    <a:pt x="18902" y="17898"/>
                    <a:pt x="18902" y="17907"/>
                    <a:pt x="18902" y="17907"/>
                  </a:cubicBezTo>
                  <a:cubicBezTo>
                    <a:pt x="18902" y="17917"/>
                    <a:pt x="18893" y="17926"/>
                    <a:pt x="18883" y="17926"/>
                  </a:cubicBezTo>
                  <a:cubicBezTo>
                    <a:pt x="18893" y="17926"/>
                    <a:pt x="18893" y="17926"/>
                    <a:pt x="18883" y="17936"/>
                  </a:cubicBezTo>
                  <a:lnTo>
                    <a:pt x="18874" y="17936"/>
                  </a:lnTo>
                  <a:cubicBezTo>
                    <a:pt x="18874" y="17936"/>
                    <a:pt x="18864" y="17936"/>
                    <a:pt x="18864" y="17926"/>
                  </a:cubicBezTo>
                  <a:cubicBezTo>
                    <a:pt x="18864" y="17926"/>
                    <a:pt x="18864" y="17926"/>
                    <a:pt x="18864" y="17917"/>
                  </a:cubicBezTo>
                  <a:lnTo>
                    <a:pt x="18846" y="17917"/>
                  </a:lnTo>
                  <a:cubicBezTo>
                    <a:pt x="18846" y="17907"/>
                    <a:pt x="18846" y="17907"/>
                    <a:pt x="18846" y="17907"/>
                  </a:cubicBezTo>
                  <a:cubicBezTo>
                    <a:pt x="18855" y="17907"/>
                    <a:pt x="18855" y="17907"/>
                    <a:pt x="18846" y="17898"/>
                  </a:cubicBezTo>
                  <a:cubicBezTo>
                    <a:pt x="18836" y="17898"/>
                    <a:pt x="18836" y="17898"/>
                    <a:pt x="18836" y="17888"/>
                  </a:cubicBezTo>
                  <a:cubicBezTo>
                    <a:pt x="18836" y="17898"/>
                    <a:pt x="18836" y="17907"/>
                    <a:pt x="18827" y="17907"/>
                  </a:cubicBezTo>
                  <a:cubicBezTo>
                    <a:pt x="18827" y="17907"/>
                    <a:pt x="18827" y="17917"/>
                    <a:pt x="18827" y="17917"/>
                  </a:cubicBezTo>
                  <a:cubicBezTo>
                    <a:pt x="18827" y="17907"/>
                    <a:pt x="18827" y="17907"/>
                    <a:pt x="18817" y="17907"/>
                  </a:cubicBezTo>
                  <a:cubicBezTo>
                    <a:pt x="18808" y="17917"/>
                    <a:pt x="18808" y="17917"/>
                    <a:pt x="18808" y="17926"/>
                  </a:cubicBezTo>
                  <a:cubicBezTo>
                    <a:pt x="18808" y="17923"/>
                    <a:pt x="18808" y="17920"/>
                    <a:pt x="18808" y="17917"/>
                  </a:cubicBezTo>
                  <a:cubicBezTo>
                    <a:pt x="18808" y="17917"/>
                    <a:pt x="18808" y="17907"/>
                    <a:pt x="18808" y="17907"/>
                  </a:cubicBezTo>
                  <a:lnTo>
                    <a:pt x="18817" y="17907"/>
                  </a:lnTo>
                  <a:cubicBezTo>
                    <a:pt x="18817" y="17898"/>
                    <a:pt x="18817" y="17898"/>
                    <a:pt x="18827" y="17888"/>
                  </a:cubicBezTo>
                  <a:lnTo>
                    <a:pt x="18836" y="17888"/>
                  </a:lnTo>
                  <a:cubicBezTo>
                    <a:pt x="18836" y="17879"/>
                    <a:pt x="18836" y="17879"/>
                    <a:pt x="18846" y="17879"/>
                  </a:cubicBezTo>
                  <a:lnTo>
                    <a:pt x="18855" y="17879"/>
                  </a:lnTo>
                  <a:lnTo>
                    <a:pt x="18855" y="17869"/>
                  </a:lnTo>
                  <a:lnTo>
                    <a:pt x="18874" y="17869"/>
                  </a:lnTo>
                  <a:lnTo>
                    <a:pt x="18864" y="17860"/>
                  </a:lnTo>
                  <a:lnTo>
                    <a:pt x="18874" y="17860"/>
                  </a:lnTo>
                  <a:cubicBezTo>
                    <a:pt x="18879" y="17855"/>
                    <a:pt x="18881" y="17853"/>
                    <a:pt x="18883" y="17853"/>
                  </a:cubicBezTo>
                  <a:cubicBezTo>
                    <a:pt x="18886" y="17853"/>
                    <a:pt x="18888" y="17855"/>
                    <a:pt x="18893" y="17860"/>
                  </a:cubicBezTo>
                  <a:cubicBezTo>
                    <a:pt x="18898" y="17855"/>
                    <a:pt x="18900" y="17853"/>
                    <a:pt x="18901" y="17853"/>
                  </a:cubicBezTo>
                  <a:close/>
                  <a:moveTo>
                    <a:pt x="56007" y="17869"/>
                  </a:moveTo>
                  <a:cubicBezTo>
                    <a:pt x="56007" y="17869"/>
                    <a:pt x="56007" y="17869"/>
                    <a:pt x="56007" y="17879"/>
                  </a:cubicBezTo>
                  <a:cubicBezTo>
                    <a:pt x="56007" y="17879"/>
                    <a:pt x="55997" y="17888"/>
                    <a:pt x="56007" y="17898"/>
                  </a:cubicBezTo>
                  <a:cubicBezTo>
                    <a:pt x="56007" y="17898"/>
                    <a:pt x="56007" y="17907"/>
                    <a:pt x="56007" y="17907"/>
                  </a:cubicBezTo>
                  <a:cubicBezTo>
                    <a:pt x="56004" y="17904"/>
                    <a:pt x="56001" y="17903"/>
                    <a:pt x="55999" y="17903"/>
                  </a:cubicBezTo>
                  <a:cubicBezTo>
                    <a:pt x="55992" y="17903"/>
                    <a:pt x="55988" y="17910"/>
                    <a:pt x="55988" y="17917"/>
                  </a:cubicBezTo>
                  <a:lnTo>
                    <a:pt x="55969" y="17907"/>
                  </a:lnTo>
                  <a:lnTo>
                    <a:pt x="55969" y="17907"/>
                  </a:lnTo>
                  <a:cubicBezTo>
                    <a:pt x="55969" y="17917"/>
                    <a:pt x="55978" y="17917"/>
                    <a:pt x="55978" y="17917"/>
                  </a:cubicBezTo>
                  <a:cubicBezTo>
                    <a:pt x="55978" y="17926"/>
                    <a:pt x="55978" y="17926"/>
                    <a:pt x="55978" y="17926"/>
                  </a:cubicBezTo>
                  <a:cubicBezTo>
                    <a:pt x="55969" y="17936"/>
                    <a:pt x="55969" y="17936"/>
                    <a:pt x="55969" y="17936"/>
                  </a:cubicBezTo>
                  <a:cubicBezTo>
                    <a:pt x="55959" y="17936"/>
                    <a:pt x="55940" y="17926"/>
                    <a:pt x="55931" y="17926"/>
                  </a:cubicBezTo>
                  <a:cubicBezTo>
                    <a:pt x="55931" y="17917"/>
                    <a:pt x="55921" y="17917"/>
                    <a:pt x="55912" y="17917"/>
                  </a:cubicBezTo>
                  <a:cubicBezTo>
                    <a:pt x="55912" y="17917"/>
                    <a:pt x="55912" y="17926"/>
                    <a:pt x="55912" y="17936"/>
                  </a:cubicBezTo>
                  <a:cubicBezTo>
                    <a:pt x="55884" y="17926"/>
                    <a:pt x="55865" y="17917"/>
                    <a:pt x="55836" y="17907"/>
                  </a:cubicBezTo>
                  <a:lnTo>
                    <a:pt x="55846" y="17907"/>
                  </a:lnTo>
                  <a:cubicBezTo>
                    <a:pt x="55855" y="17898"/>
                    <a:pt x="55865" y="17898"/>
                    <a:pt x="55874" y="17898"/>
                  </a:cubicBezTo>
                  <a:lnTo>
                    <a:pt x="55931" y="17898"/>
                  </a:lnTo>
                  <a:cubicBezTo>
                    <a:pt x="55940" y="17898"/>
                    <a:pt x="55940" y="17898"/>
                    <a:pt x="55950" y="17888"/>
                  </a:cubicBezTo>
                  <a:cubicBezTo>
                    <a:pt x="55959" y="17888"/>
                    <a:pt x="55959" y="17879"/>
                    <a:pt x="55959" y="17879"/>
                  </a:cubicBezTo>
                  <a:cubicBezTo>
                    <a:pt x="55969" y="17879"/>
                    <a:pt x="55978" y="17879"/>
                    <a:pt x="55978" y="17888"/>
                  </a:cubicBezTo>
                  <a:cubicBezTo>
                    <a:pt x="55988" y="17888"/>
                    <a:pt x="55988" y="17888"/>
                    <a:pt x="55988" y="17879"/>
                  </a:cubicBezTo>
                  <a:cubicBezTo>
                    <a:pt x="55988" y="17879"/>
                    <a:pt x="55988" y="17869"/>
                    <a:pt x="55997" y="17869"/>
                  </a:cubicBezTo>
                  <a:close/>
                  <a:moveTo>
                    <a:pt x="18495" y="17936"/>
                  </a:moveTo>
                  <a:cubicBezTo>
                    <a:pt x="18495" y="17939"/>
                    <a:pt x="18494" y="17940"/>
                    <a:pt x="18493" y="17940"/>
                  </a:cubicBezTo>
                  <a:cubicBezTo>
                    <a:pt x="18490" y="17940"/>
                    <a:pt x="18486" y="17936"/>
                    <a:pt x="18486" y="17936"/>
                  </a:cubicBezTo>
                  <a:close/>
                  <a:moveTo>
                    <a:pt x="18722" y="17926"/>
                  </a:moveTo>
                  <a:cubicBezTo>
                    <a:pt x="18722" y="17926"/>
                    <a:pt x="18732" y="17926"/>
                    <a:pt x="18741" y="17936"/>
                  </a:cubicBezTo>
                  <a:cubicBezTo>
                    <a:pt x="18741" y="17936"/>
                    <a:pt x="18741" y="17945"/>
                    <a:pt x="18741" y="17945"/>
                  </a:cubicBezTo>
                  <a:lnTo>
                    <a:pt x="18732" y="17936"/>
                  </a:lnTo>
                  <a:lnTo>
                    <a:pt x="18722" y="17936"/>
                  </a:lnTo>
                  <a:cubicBezTo>
                    <a:pt x="18722" y="17945"/>
                    <a:pt x="18722" y="17945"/>
                    <a:pt x="18722" y="17945"/>
                  </a:cubicBezTo>
                  <a:lnTo>
                    <a:pt x="18713" y="17945"/>
                  </a:lnTo>
                  <a:lnTo>
                    <a:pt x="18722" y="17936"/>
                  </a:lnTo>
                  <a:cubicBezTo>
                    <a:pt x="18713" y="17936"/>
                    <a:pt x="18713" y="17926"/>
                    <a:pt x="18713" y="17926"/>
                  </a:cubicBezTo>
                  <a:close/>
                  <a:moveTo>
                    <a:pt x="22187" y="17936"/>
                  </a:moveTo>
                  <a:lnTo>
                    <a:pt x="22196" y="17945"/>
                  </a:lnTo>
                  <a:cubicBezTo>
                    <a:pt x="22187" y="17945"/>
                    <a:pt x="22187" y="17945"/>
                    <a:pt x="22187" y="17936"/>
                  </a:cubicBezTo>
                  <a:close/>
                  <a:moveTo>
                    <a:pt x="59225" y="17917"/>
                  </a:moveTo>
                  <a:cubicBezTo>
                    <a:pt x="59225" y="17926"/>
                    <a:pt x="59225" y="17936"/>
                    <a:pt x="59215" y="17945"/>
                  </a:cubicBezTo>
                  <a:cubicBezTo>
                    <a:pt x="59215" y="17936"/>
                    <a:pt x="59215" y="17926"/>
                    <a:pt x="59215" y="17917"/>
                  </a:cubicBezTo>
                  <a:close/>
                  <a:moveTo>
                    <a:pt x="16934" y="17926"/>
                  </a:moveTo>
                  <a:lnTo>
                    <a:pt x="16943" y="17936"/>
                  </a:lnTo>
                  <a:cubicBezTo>
                    <a:pt x="16934" y="17945"/>
                    <a:pt x="16934" y="17945"/>
                    <a:pt x="16924" y="17954"/>
                  </a:cubicBezTo>
                  <a:lnTo>
                    <a:pt x="16915" y="17954"/>
                  </a:lnTo>
                  <a:cubicBezTo>
                    <a:pt x="16915" y="17954"/>
                    <a:pt x="16915" y="17945"/>
                    <a:pt x="16915" y="17945"/>
                  </a:cubicBezTo>
                  <a:cubicBezTo>
                    <a:pt x="16924" y="17936"/>
                    <a:pt x="16924" y="17936"/>
                    <a:pt x="16934" y="17926"/>
                  </a:cubicBezTo>
                  <a:close/>
                  <a:moveTo>
                    <a:pt x="18694" y="17945"/>
                  </a:moveTo>
                  <a:lnTo>
                    <a:pt x="18685" y="17954"/>
                  </a:lnTo>
                  <a:lnTo>
                    <a:pt x="18685" y="17945"/>
                  </a:lnTo>
                  <a:close/>
                  <a:moveTo>
                    <a:pt x="18760" y="17936"/>
                  </a:moveTo>
                  <a:cubicBezTo>
                    <a:pt x="18760" y="17936"/>
                    <a:pt x="18760" y="17945"/>
                    <a:pt x="18760" y="17945"/>
                  </a:cubicBezTo>
                  <a:cubicBezTo>
                    <a:pt x="18760" y="17945"/>
                    <a:pt x="18751" y="17954"/>
                    <a:pt x="18751" y="17954"/>
                  </a:cubicBezTo>
                  <a:cubicBezTo>
                    <a:pt x="18751" y="17945"/>
                    <a:pt x="18751" y="17945"/>
                    <a:pt x="18760" y="17936"/>
                  </a:cubicBezTo>
                  <a:close/>
                  <a:moveTo>
                    <a:pt x="18798" y="17945"/>
                  </a:moveTo>
                  <a:cubicBezTo>
                    <a:pt x="18798" y="17945"/>
                    <a:pt x="18798" y="17945"/>
                    <a:pt x="18798" y="17954"/>
                  </a:cubicBezTo>
                  <a:cubicBezTo>
                    <a:pt x="18789" y="17954"/>
                    <a:pt x="18789" y="17945"/>
                    <a:pt x="18789" y="17945"/>
                  </a:cubicBezTo>
                  <a:close/>
                  <a:moveTo>
                    <a:pt x="55978" y="17936"/>
                  </a:moveTo>
                  <a:cubicBezTo>
                    <a:pt x="55978" y="17945"/>
                    <a:pt x="55988" y="17945"/>
                    <a:pt x="55988" y="17954"/>
                  </a:cubicBezTo>
                  <a:lnTo>
                    <a:pt x="55978" y="17954"/>
                  </a:lnTo>
                  <a:cubicBezTo>
                    <a:pt x="55978" y="17954"/>
                    <a:pt x="55978" y="17945"/>
                    <a:pt x="55978" y="17945"/>
                  </a:cubicBezTo>
                  <a:lnTo>
                    <a:pt x="55978" y="17936"/>
                  </a:lnTo>
                  <a:close/>
                  <a:moveTo>
                    <a:pt x="22802" y="17945"/>
                  </a:moveTo>
                  <a:cubicBezTo>
                    <a:pt x="22802" y="17954"/>
                    <a:pt x="22802" y="17954"/>
                    <a:pt x="22802" y="17954"/>
                  </a:cubicBezTo>
                  <a:cubicBezTo>
                    <a:pt x="22797" y="17959"/>
                    <a:pt x="22795" y="17962"/>
                    <a:pt x="22793" y="17962"/>
                  </a:cubicBezTo>
                  <a:cubicBezTo>
                    <a:pt x="22790" y="17962"/>
                    <a:pt x="22788" y="17959"/>
                    <a:pt x="22783" y="17954"/>
                  </a:cubicBezTo>
                  <a:cubicBezTo>
                    <a:pt x="22783" y="17954"/>
                    <a:pt x="22793" y="17945"/>
                    <a:pt x="22793" y="17945"/>
                  </a:cubicBezTo>
                  <a:close/>
                  <a:moveTo>
                    <a:pt x="15438" y="17936"/>
                  </a:moveTo>
                  <a:cubicBezTo>
                    <a:pt x="15447" y="17936"/>
                    <a:pt x="15447" y="17945"/>
                    <a:pt x="15457" y="17945"/>
                  </a:cubicBezTo>
                  <a:lnTo>
                    <a:pt x="15438" y="17964"/>
                  </a:lnTo>
                  <a:cubicBezTo>
                    <a:pt x="15438" y="17954"/>
                    <a:pt x="15429" y="17954"/>
                    <a:pt x="15429" y="17954"/>
                  </a:cubicBezTo>
                  <a:cubicBezTo>
                    <a:pt x="15429" y="17945"/>
                    <a:pt x="15438" y="17945"/>
                    <a:pt x="15438" y="17936"/>
                  </a:cubicBezTo>
                  <a:close/>
                  <a:moveTo>
                    <a:pt x="18552" y="17954"/>
                  </a:moveTo>
                  <a:cubicBezTo>
                    <a:pt x="18552" y="17964"/>
                    <a:pt x="18562" y="17964"/>
                    <a:pt x="18562" y="17964"/>
                  </a:cubicBezTo>
                  <a:lnTo>
                    <a:pt x="18552" y="17964"/>
                  </a:lnTo>
                  <a:lnTo>
                    <a:pt x="18552" y="17954"/>
                  </a:lnTo>
                  <a:close/>
                  <a:moveTo>
                    <a:pt x="18789" y="17954"/>
                  </a:moveTo>
                  <a:lnTo>
                    <a:pt x="18789" y="17964"/>
                  </a:lnTo>
                  <a:cubicBezTo>
                    <a:pt x="18789" y="17954"/>
                    <a:pt x="18789" y="17954"/>
                    <a:pt x="18779" y="17954"/>
                  </a:cubicBezTo>
                  <a:close/>
                  <a:moveTo>
                    <a:pt x="19101" y="17945"/>
                  </a:moveTo>
                  <a:lnTo>
                    <a:pt x="19111" y="17954"/>
                  </a:lnTo>
                  <a:lnTo>
                    <a:pt x="19111" y="17964"/>
                  </a:lnTo>
                  <a:lnTo>
                    <a:pt x="19092" y="17964"/>
                  </a:lnTo>
                  <a:lnTo>
                    <a:pt x="19101" y="17945"/>
                  </a:lnTo>
                  <a:close/>
                  <a:moveTo>
                    <a:pt x="54483" y="17945"/>
                  </a:moveTo>
                  <a:cubicBezTo>
                    <a:pt x="54473" y="17954"/>
                    <a:pt x="54464" y="17954"/>
                    <a:pt x="54464" y="17964"/>
                  </a:cubicBezTo>
                  <a:cubicBezTo>
                    <a:pt x="54454" y="17954"/>
                    <a:pt x="54454" y="17945"/>
                    <a:pt x="54464" y="17945"/>
                  </a:cubicBezTo>
                  <a:close/>
                  <a:moveTo>
                    <a:pt x="59351" y="17893"/>
                  </a:moveTo>
                  <a:cubicBezTo>
                    <a:pt x="59355" y="17893"/>
                    <a:pt x="59360" y="17895"/>
                    <a:pt x="59367" y="17898"/>
                  </a:cubicBezTo>
                  <a:cubicBezTo>
                    <a:pt x="59367" y="17898"/>
                    <a:pt x="59376" y="17898"/>
                    <a:pt x="59386" y="17907"/>
                  </a:cubicBezTo>
                  <a:cubicBezTo>
                    <a:pt x="59395" y="17907"/>
                    <a:pt x="59395" y="17917"/>
                    <a:pt x="59405" y="17926"/>
                  </a:cubicBezTo>
                  <a:lnTo>
                    <a:pt x="59395" y="17907"/>
                  </a:lnTo>
                  <a:cubicBezTo>
                    <a:pt x="59424" y="17907"/>
                    <a:pt x="59443" y="17917"/>
                    <a:pt x="59461" y="17926"/>
                  </a:cubicBezTo>
                  <a:cubicBezTo>
                    <a:pt x="59424" y="17936"/>
                    <a:pt x="59376" y="17945"/>
                    <a:pt x="59329" y="17964"/>
                  </a:cubicBezTo>
                  <a:cubicBezTo>
                    <a:pt x="59329" y="17954"/>
                    <a:pt x="59329" y="17954"/>
                    <a:pt x="59329" y="17954"/>
                  </a:cubicBezTo>
                  <a:cubicBezTo>
                    <a:pt x="59329" y="17936"/>
                    <a:pt x="59319" y="17926"/>
                    <a:pt x="59319" y="17917"/>
                  </a:cubicBezTo>
                  <a:cubicBezTo>
                    <a:pt x="59319" y="17907"/>
                    <a:pt x="59319" y="17898"/>
                    <a:pt x="59329" y="17898"/>
                  </a:cubicBezTo>
                  <a:cubicBezTo>
                    <a:pt x="59335" y="17898"/>
                    <a:pt x="59342" y="17893"/>
                    <a:pt x="59351" y="17893"/>
                  </a:cubicBezTo>
                  <a:close/>
                  <a:moveTo>
                    <a:pt x="15306" y="17803"/>
                  </a:moveTo>
                  <a:cubicBezTo>
                    <a:pt x="15315" y="17803"/>
                    <a:pt x="15315" y="17812"/>
                    <a:pt x="15324" y="17812"/>
                  </a:cubicBezTo>
                  <a:cubicBezTo>
                    <a:pt x="15336" y="17816"/>
                    <a:pt x="15343" y="17819"/>
                    <a:pt x="15349" y="17819"/>
                  </a:cubicBezTo>
                  <a:cubicBezTo>
                    <a:pt x="15358" y="17819"/>
                    <a:pt x="15365" y="17814"/>
                    <a:pt x="15381" y="17803"/>
                  </a:cubicBezTo>
                  <a:lnTo>
                    <a:pt x="15381" y="17803"/>
                  </a:lnTo>
                  <a:cubicBezTo>
                    <a:pt x="15372" y="17812"/>
                    <a:pt x="15391" y="17822"/>
                    <a:pt x="15400" y="17831"/>
                  </a:cubicBezTo>
                  <a:lnTo>
                    <a:pt x="15391" y="17841"/>
                  </a:lnTo>
                  <a:lnTo>
                    <a:pt x="15381" y="17841"/>
                  </a:lnTo>
                  <a:cubicBezTo>
                    <a:pt x="15372" y="17841"/>
                    <a:pt x="15372" y="17841"/>
                    <a:pt x="15362" y="17850"/>
                  </a:cubicBezTo>
                  <a:cubicBezTo>
                    <a:pt x="15362" y="17850"/>
                    <a:pt x="15372" y="17860"/>
                    <a:pt x="15372" y="17860"/>
                  </a:cubicBezTo>
                  <a:cubicBezTo>
                    <a:pt x="15391" y="17860"/>
                    <a:pt x="15400" y="17869"/>
                    <a:pt x="15419" y="17869"/>
                  </a:cubicBezTo>
                  <a:cubicBezTo>
                    <a:pt x="15410" y="17860"/>
                    <a:pt x="15410" y="17850"/>
                    <a:pt x="15410" y="17841"/>
                  </a:cubicBezTo>
                  <a:cubicBezTo>
                    <a:pt x="15410" y="17831"/>
                    <a:pt x="15410" y="17831"/>
                    <a:pt x="15419" y="17831"/>
                  </a:cubicBezTo>
                  <a:cubicBezTo>
                    <a:pt x="15429" y="17831"/>
                    <a:pt x="15438" y="17831"/>
                    <a:pt x="15447" y="17841"/>
                  </a:cubicBezTo>
                  <a:cubicBezTo>
                    <a:pt x="15447" y="17850"/>
                    <a:pt x="15447" y="17860"/>
                    <a:pt x="15447" y="17869"/>
                  </a:cubicBezTo>
                  <a:cubicBezTo>
                    <a:pt x="15438" y="17879"/>
                    <a:pt x="15438" y="17888"/>
                    <a:pt x="15438" y="17898"/>
                  </a:cubicBezTo>
                  <a:cubicBezTo>
                    <a:pt x="15429" y="17917"/>
                    <a:pt x="15429" y="17936"/>
                    <a:pt x="15419" y="17945"/>
                  </a:cubicBezTo>
                  <a:cubicBezTo>
                    <a:pt x="15412" y="17959"/>
                    <a:pt x="15395" y="17968"/>
                    <a:pt x="15379" y="17968"/>
                  </a:cubicBezTo>
                  <a:cubicBezTo>
                    <a:pt x="15373" y="17968"/>
                    <a:pt x="15367" y="17966"/>
                    <a:pt x="15362" y="17964"/>
                  </a:cubicBezTo>
                  <a:cubicBezTo>
                    <a:pt x="15353" y="17954"/>
                    <a:pt x="15353" y="17954"/>
                    <a:pt x="15353" y="17954"/>
                  </a:cubicBezTo>
                  <a:cubicBezTo>
                    <a:pt x="15324" y="17917"/>
                    <a:pt x="15306" y="17879"/>
                    <a:pt x="15287" y="17841"/>
                  </a:cubicBezTo>
                  <a:cubicBezTo>
                    <a:pt x="15277" y="17831"/>
                    <a:pt x="15277" y="17822"/>
                    <a:pt x="15287" y="17822"/>
                  </a:cubicBezTo>
                  <a:cubicBezTo>
                    <a:pt x="15287" y="17812"/>
                    <a:pt x="15296" y="17812"/>
                    <a:pt x="15306" y="17803"/>
                  </a:cubicBezTo>
                  <a:close/>
                  <a:moveTo>
                    <a:pt x="18639" y="17960"/>
                  </a:moveTo>
                  <a:cubicBezTo>
                    <a:pt x="18641" y="17960"/>
                    <a:pt x="18644" y="17967"/>
                    <a:pt x="18637" y="17973"/>
                  </a:cubicBezTo>
                  <a:cubicBezTo>
                    <a:pt x="18637" y="17964"/>
                    <a:pt x="18637" y="17964"/>
                    <a:pt x="18637" y="17964"/>
                  </a:cubicBezTo>
                  <a:cubicBezTo>
                    <a:pt x="18637" y="17961"/>
                    <a:pt x="18638" y="17960"/>
                    <a:pt x="18639" y="17960"/>
                  </a:cubicBezTo>
                  <a:close/>
                  <a:moveTo>
                    <a:pt x="18722" y="17954"/>
                  </a:moveTo>
                  <a:cubicBezTo>
                    <a:pt x="18713" y="17964"/>
                    <a:pt x="18713" y="17964"/>
                    <a:pt x="18713" y="17964"/>
                  </a:cubicBezTo>
                  <a:cubicBezTo>
                    <a:pt x="18704" y="17964"/>
                    <a:pt x="18694" y="17973"/>
                    <a:pt x="18694" y="17973"/>
                  </a:cubicBezTo>
                  <a:cubicBezTo>
                    <a:pt x="18685" y="17973"/>
                    <a:pt x="18685" y="17973"/>
                    <a:pt x="18685" y="17964"/>
                  </a:cubicBezTo>
                  <a:cubicBezTo>
                    <a:pt x="18694" y="17964"/>
                    <a:pt x="18694" y="17954"/>
                    <a:pt x="18704" y="17954"/>
                  </a:cubicBezTo>
                  <a:close/>
                  <a:moveTo>
                    <a:pt x="18732" y="17954"/>
                  </a:moveTo>
                  <a:cubicBezTo>
                    <a:pt x="18732" y="17954"/>
                    <a:pt x="18732" y="17954"/>
                    <a:pt x="18732" y="17964"/>
                  </a:cubicBezTo>
                  <a:cubicBezTo>
                    <a:pt x="18732" y="17964"/>
                    <a:pt x="18732" y="17964"/>
                    <a:pt x="18732" y="17973"/>
                  </a:cubicBezTo>
                  <a:cubicBezTo>
                    <a:pt x="18732" y="17964"/>
                    <a:pt x="18732" y="17964"/>
                    <a:pt x="18722" y="17964"/>
                  </a:cubicBezTo>
                  <a:cubicBezTo>
                    <a:pt x="18722" y="17954"/>
                    <a:pt x="18722" y="17954"/>
                    <a:pt x="18732" y="17954"/>
                  </a:cubicBezTo>
                  <a:close/>
                  <a:moveTo>
                    <a:pt x="18921" y="17954"/>
                  </a:moveTo>
                  <a:cubicBezTo>
                    <a:pt x="18931" y="17954"/>
                    <a:pt x="18931" y="17964"/>
                    <a:pt x="18931" y="17964"/>
                  </a:cubicBezTo>
                  <a:lnTo>
                    <a:pt x="18931" y="17973"/>
                  </a:lnTo>
                  <a:cubicBezTo>
                    <a:pt x="18921" y="17964"/>
                    <a:pt x="18921" y="17964"/>
                    <a:pt x="18921" y="17964"/>
                  </a:cubicBezTo>
                  <a:cubicBezTo>
                    <a:pt x="18921" y="17964"/>
                    <a:pt x="18921" y="17954"/>
                    <a:pt x="18921" y="17954"/>
                  </a:cubicBezTo>
                  <a:close/>
                  <a:moveTo>
                    <a:pt x="18997" y="17964"/>
                  </a:moveTo>
                  <a:cubicBezTo>
                    <a:pt x="18988" y="17973"/>
                    <a:pt x="18988" y="17973"/>
                    <a:pt x="18988" y="17973"/>
                  </a:cubicBezTo>
                  <a:cubicBezTo>
                    <a:pt x="18988" y="17964"/>
                    <a:pt x="18988" y="17964"/>
                    <a:pt x="18988" y="17964"/>
                  </a:cubicBezTo>
                  <a:close/>
                  <a:moveTo>
                    <a:pt x="22395" y="17954"/>
                  </a:moveTo>
                  <a:lnTo>
                    <a:pt x="22395" y="17973"/>
                  </a:lnTo>
                  <a:lnTo>
                    <a:pt x="22386" y="17973"/>
                  </a:lnTo>
                  <a:lnTo>
                    <a:pt x="22386" y="17954"/>
                  </a:lnTo>
                  <a:close/>
                  <a:moveTo>
                    <a:pt x="22423" y="17964"/>
                  </a:moveTo>
                  <a:lnTo>
                    <a:pt x="22414" y="17973"/>
                  </a:lnTo>
                  <a:lnTo>
                    <a:pt x="22405" y="17973"/>
                  </a:lnTo>
                  <a:cubicBezTo>
                    <a:pt x="22414" y="17964"/>
                    <a:pt x="22414" y="17964"/>
                    <a:pt x="22423" y="17964"/>
                  </a:cubicBezTo>
                  <a:close/>
                  <a:moveTo>
                    <a:pt x="22670" y="17954"/>
                  </a:moveTo>
                  <a:lnTo>
                    <a:pt x="22679" y="17964"/>
                  </a:lnTo>
                  <a:lnTo>
                    <a:pt x="22660" y="17973"/>
                  </a:lnTo>
                  <a:lnTo>
                    <a:pt x="22670" y="17954"/>
                  </a:lnTo>
                  <a:close/>
                  <a:moveTo>
                    <a:pt x="56149" y="17708"/>
                  </a:moveTo>
                  <a:cubicBezTo>
                    <a:pt x="56149" y="17718"/>
                    <a:pt x="56158" y="17727"/>
                    <a:pt x="56167" y="17727"/>
                  </a:cubicBezTo>
                  <a:cubicBezTo>
                    <a:pt x="56167" y="17727"/>
                    <a:pt x="56177" y="17727"/>
                    <a:pt x="56177" y="17737"/>
                  </a:cubicBezTo>
                  <a:cubicBezTo>
                    <a:pt x="56177" y="17737"/>
                    <a:pt x="56177" y="17746"/>
                    <a:pt x="56177" y="17746"/>
                  </a:cubicBezTo>
                  <a:cubicBezTo>
                    <a:pt x="56177" y="17756"/>
                    <a:pt x="56167" y="17756"/>
                    <a:pt x="56158" y="17765"/>
                  </a:cubicBezTo>
                  <a:lnTo>
                    <a:pt x="56186" y="17794"/>
                  </a:lnTo>
                  <a:lnTo>
                    <a:pt x="56186" y="17784"/>
                  </a:lnTo>
                  <a:cubicBezTo>
                    <a:pt x="56186" y="17784"/>
                    <a:pt x="56186" y="17784"/>
                    <a:pt x="56186" y="17775"/>
                  </a:cubicBezTo>
                  <a:cubicBezTo>
                    <a:pt x="56177" y="17765"/>
                    <a:pt x="56186" y="17756"/>
                    <a:pt x="56186" y="17756"/>
                  </a:cubicBezTo>
                  <a:cubicBezTo>
                    <a:pt x="56193" y="17753"/>
                    <a:pt x="56198" y="17751"/>
                    <a:pt x="56203" y="17751"/>
                  </a:cubicBezTo>
                  <a:cubicBezTo>
                    <a:pt x="56212" y="17751"/>
                    <a:pt x="56218" y="17756"/>
                    <a:pt x="56224" y="17756"/>
                  </a:cubicBezTo>
                  <a:cubicBezTo>
                    <a:pt x="56224" y="17765"/>
                    <a:pt x="56224" y="17775"/>
                    <a:pt x="56234" y="17775"/>
                  </a:cubicBezTo>
                  <a:cubicBezTo>
                    <a:pt x="56234" y="17784"/>
                    <a:pt x="56234" y="17784"/>
                    <a:pt x="56234" y="17794"/>
                  </a:cubicBezTo>
                  <a:lnTo>
                    <a:pt x="56243" y="17794"/>
                  </a:lnTo>
                  <a:cubicBezTo>
                    <a:pt x="56248" y="17789"/>
                    <a:pt x="56253" y="17786"/>
                    <a:pt x="56256" y="17786"/>
                  </a:cubicBezTo>
                  <a:cubicBezTo>
                    <a:pt x="56260" y="17786"/>
                    <a:pt x="56262" y="17789"/>
                    <a:pt x="56262" y="17794"/>
                  </a:cubicBezTo>
                  <a:lnTo>
                    <a:pt x="56272" y="17794"/>
                  </a:lnTo>
                  <a:cubicBezTo>
                    <a:pt x="56281" y="17784"/>
                    <a:pt x="56281" y="17784"/>
                    <a:pt x="56281" y="17784"/>
                  </a:cubicBezTo>
                  <a:lnTo>
                    <a:pt x="56291" y="17784"/>
                  </a:lnTo>
                  <a:cubicBezTo>
                    <a:pt x="56291" y="17784"/>
                    <a:pt x="56281" y="17794"/>
                    <a:pt x="56281" y="17794"/>
                  </a:cubicBezTo>
                  <a:cubicBezTo>
                    <a:pt x="56281" y="17803"/>
                    <a:pt x="56281" y="17803"/>
                    <a:pt x="56281" y="17803"/>
                  </a:cubicBezTo>
                  <a:cubicBezTo>
                    <a:pt x="56272" y="17831"/>
                    <a:pt x="56262" y="17850"/>
                    <a:pt x="56253" y="17860"/>
                  </a:cubicBezTo>
                  <a:cubicBezTo>
                    <a:pt x="56243" y="17860"/>
                    <a:pt x="56243" y="17869"/>
                    <a:pt x="56234" y="17869"/>
                  </a:cubicBezTo>
                  <a:cubicBezTo>
                    <a:pt x="56234" y="17869"/>
                    <a:pt x="56234" y="17879"/>
                    <a:pt x="56224" y="17879"/>
                  </a:cubicBezTo>
                  <a:cubicBezTo>
                    <a:pt x="56224" y="17888"/>
                    <a:pt x="56224" y="17898"/>
                    <a:pt x="56215" y="17907"/>
                  </a:cubicBezTo>
                  <a:cubicBezTo>
                    <a:pt x="56205" y="17898"/>
                    <a:pt x="56196" y="17898"/>
                    <a:pt x="56196" y="17888"/>
                  </a:cubicBezTo>
                  <a:cubicBezTo>
                    <a:pt x="56186" y="17888"/>
                    <a:pt x="56186" y="17879"/>
                    <a:pt x="56186" y="17879"/>
                  </a:cubicBezTo>
                  <a:cubicBezTo>
                    <a:pt x="56186" y="17879"/>
                    <a:pt x="56177" y="17869"/>
                    <a:pt x="56177" y="17869"/>
                  </a:cubicBezTo>
                  <a:cubicBezTo>
                    <a:pt x="56177" y="17879"/>
                    <a:pt x="56167" y="17879"/>
                    <a:pt x="56167" y="17879"/>
                  </a:cubicBezTo>
                  <a:cubicBezTo>
                    <a:pt x="56167" y="17885"/>
                    <a:pt x="56158" y="17892"/>
                    <a:pt x="56149" y="17892"/>
                  </a:cubicBezTo>
                  <a:cubicBezTo>
                    <a:pt x="56145" y="17892"/>
                    <a:pt x="56142" y="17891"/>
                    <a:pt x="56139" y="17888"/>
                  </a:cubicBezTo>
                  <a:cubicBezTo>
                    <a:pt x="56139" y="17888"/>
                    <a:pt x="56139" y="17888"/>
                    <a:pt x="56139" y="17879"/>
                  </a:cubicBezTo>
                  <a:cubicBezTo>
                    <a:pt x="56139" y="17879"/>
                    <a:pt x="56139" y="17869"/>
                    <a:pt x="56149" y="17869"/>
                  </a:cubicBezTo>
                  <a:cubicBezTo>
                    <a:pt x="56120" y="17869"/>
                    <a:pt x="56101" y="17879"/>
                    <a:pt x="56101" y="17898"/>
                  </a:cubicBezTo>
                  <a:lnTo>
                    <a:pt x="56111" y="17898"/>
                  </a:lnTo>
                  <a:lnTo>
                    <a:pt x="56101" y="17917"/>
                  </a:lnTo>
                  <a:lnTo>
                    <a:pt x="56092" y="17907"/>
                  </a:lnTo>
                  <a:cubicBezTo>
                    <a:pt x="56092" y="17907"/>
                    <a:pt x="56082" y="17907"/>
                    <a:pt x="56082" y="17917"/>
                  </a:cubicBezTo>
                  <a:cubicBezTo>
                    <a:pt x="56092" y="17926"/>
                    <a:pt x="56092" y="17936"/>
                    <a:pt x="56092" y="17945"/>
                  </a:cubicBezTo>
                  <a:cubicBezTo>
                    <a:pt x="56082" y="17954"/>
                    <a:pt x="56082" y="17964"/>
                    <a:pt x="56073" y="17973"/>
                  </a:cubicBezTo>
                  <a:cubicBezTo>
                    <a:pt x="56063" y="17973"/>
                    <a:pt x="56044" y="17964"/>
                    <a:pt x="56044" y="17954"/>
                  </a:cubicBezTo>
                  <a:cubicBezTo>
                    <a:pt x="56044" y="17945"/>
                    <a:pt x="56035" y="17936"/>
                    <a:pt x="56035" y="17936"/>
                  </a:cubicBezTo>
                  <a:cubicBezTo>
                    <a:pt x="56026" y="17936"/>
                    <a:pt x="56026" y="17926"/>
                    <a:pt x="56026" y="17926"/>
                  </a:cubicBezTo>
                  <a:cubicBezTo>
                    <a:pt x="56026" y="17917"/>
                    <a:pt x="56026" y="17907"/>
                    <a:pt x="56016" y="17907"/>
                  </a:cubicBezTo>
                  <a:cubicBezTo>
                    <a:pt x="56016" y="17898"/>
                    <a:pt x="56016" y="17888"/>
                    <a:pt x="56016" y="17888"/>
                  </a:cubicBezTo>
                  <a:lnTo>
                    <a:pt x="56026" y="17888"/>
                  </a:lnTo>
                  <a:cubicBezTo>
                    <a:pt x="56029" y="17892"/>
                    <a:pt x="56032" y="17894"/>
                    <a:pt x="56033" y="17894"/>
                  </a:cubicBezTo>
                  <a:cubicBezTo>
                    <a:pt x="56035" y="17894"/>
                    <a:pt x="56035" y="17890"/>
                    <a:pt x="56035" y="17879"/>
                  </a:cubicBezTo>
                  <a:lnTo>
                    <a:pt x="56054" y="17879"/>
                  </a:lnTo>
                  <a:cubicBezTo>
                    <a:pt x="56063" y="17869"/>
                    <a:pt x="56073" y="17869"/>
                    <a:pt x="56082" y="17869"/>
                  </a:cubicBezTo>
                  <a:cubicBezTo>
                    <a:pt x="56092" y="17869"/>
                    <a:pt x="56092" y="17879"/>
                    <a:pt x="56101" y="17879"/>
                  </a:cubicBezTo>
                  <a:cubicBezTo>
                    <a:pt x="56101" y="17869"/>
                    <a:pt x="56101" y="17860"/>
                    <a:pt x="56101" y="17850"/>
                  </a:cubicBezTo>
                  <a:lnTo>
                    <a:pt x="56092" y="17850"/>
                  </a:lnTo>
                  <a:cubicBezTo>
                    <a:pt x="56082" y="17841"/>
                    <a:pt x="56073" y="17831"/>
                    <a:pt x="56063" y="17831"/>
                  </a:cubicBezTo>
                  <a:cubicBezTo>
                    <a:pt x="56063" y="17822"/>
                    <a:pt x="56063" y="17822"/>
                    <a:pt x="56063" y="17812"/>
                  </a:cubicBezTo>
                  <a:lnTo>
                    <a:pt x="56073" y="17812"/>
                  </a:lnTo>
                  <a:cubicBezTo>
                    <a:pt x="56073" y="17812"/>
                    <a:pt x="56082" y="17812"/>
                    <a:pt x="56082" y="17822"/>
                  </a:cubicBezTo>
                  <a:cubicBezTo>
                    <a:pt x="56082" y="17822"/>
                    <a:pt x="56082" y="17822"/>
                    <a:pt x="56082" y="17831"/>
                  </a:cubicBezTo>
                  <a:cubicBezTo>
                    <a:pt x="56092" y="17822"/>
                    <a:pt x="56101" y="17812"/>
                    <a:pt x="56101" y="17803"/>
                  </a:cubicBezTo>
                  <a:cubicBezTo>
                    <a:pt x="56101" y="17794"/>
                    <a:pt x="56101" y="17784"/>
                    <a:pt x="56092" y="17775"/>
                  </a:cubicBezTo>
                  <a:lnTo>
                    <a:pt x="56101" y="17775"/>
                  </a:lnTo>
                  <a:cubicBezTo>
                    <a:pt x="56111" y="17775"/>
                    <a:pt x="56111" y="17765"/>
                    <a:pt x="56111" y="17756"/>
                  </a:cubicBezTo>
                  <a:lnTo>
                    <a:pt x="56120" y="17756"/>
                  </a:lnTo>
                  <a:cubicBezTo>
                    <a:pt x="56130" y="17737"/>
                    <a:pt x="56139" y="17727"/>
                    <a:pt x="56149" y="17708"/>
                  </a:cubicBezTo>
                  <a:close/>
                  <a:moveTo>
                    <a:pt x="59311" y="17960"/>
                  </a:moveTo>
                  <a:cubicBezTo>
                    <a:pt x="59314" y="17960"/>
                    <a:pt x="59317" y="17961"/>
                    <a:pt x="59319" y="17964"/>
                  </a:cubicBezTo>
                  <a:cubicBezTo>
                    <a:pt x="59310" y="17964"/>
                    <a:pt x="59310" y="17973"/>
                    <a:pt x="59301" y="17973"/>
                  </a:cubicBezTo>
                  <a:cubicBezTo>
                    <a:pt x="59301" y="17967"/>
                    <a:pt x="59305" y="17960"/>
                    <a:pt x="59311" y="17960"/>
                  </a:cubicBezTo>
                  <a:close/>
                  <a:moveTo>
                    <a:pt x="22073" y="17973"/>
                  </a:moveTo>
                  <a:cubicBezTo>
                    <a:pt x="22073" y="17973"/>
                    <a:pt x="22073" y="17973"/>
                    <a:pt x="22073" y="17973"/>
                  </a:cubicBezTo>
                  <a:cubicBezTo>
                    <a:pt x="22073" y="17973"/>
                    <a:pt x="22073" y="17973"/>
                    <a:pt x="22073" y="17973"/>
                  </a:cubicBezTo>
                  <a:close/>
                  <a:moveTo>
                    <a:pt x="18467" y="17973"/>
                  </a:moveTo>
                  <a:lnTo>
                    <a:pt x="18467" y="17983"/>
                  </a:lnTo>
                  <a:lnTo>
                    <a:pt x="18457" y="17983"/>
                  </a:lnTo>
                  <a:lnTo>
                    <a:pt x="18457" y="17973"/>
                  </a:lnTo>
                  <a:close/>
                  <a:moveTo>
                    <a:pt x="18533" y="17973"/>
                  </a:moveTo>
                  <a:cubicBezTo>
                    <a:pt x="18533" y="17973"/>
                    <a:pt x="18533" y="17973"/>
                    <a:pt x="18543" y="17983"/>
                  </a:cubicBezTo>
                  <a:lnTo>
                    <a:pt x="18533" y="17983"/>
                  </a:lnTo>
                  <a:cubicBezTo>
                    <a:pt x="18533" y="17983"/>
                    <a:pt x="18533" y="17973"/>
                    <a:pt x="18533" y="17973"/>
                  </a:cubicBezTo>
                  <a:close/>
                  <a:moveTo>
                    <a:pt x="18666" y="17973"/>
                  </a:moveTo>
                  <a:cubicBezTo>
                    <a:pt x="18666" y="17973"/>
                    <a:pt x="18666" y="17983"/>
                    <a:pt x="18666" y="17983"/>
                  </a:cubicBezTo>
                  <a:lnTo>
                    <a:pt x="18656" y="17983"/>
                  </a:lnTo>
                  <a:lnTo>
                    <a:pt x="18666" y="17973"/>
                  </a:lnTo>
                  <a:close/>
                  <a:moveTo>
                    <a:pt x="18704" y="17973"/>
                  </a:moveTo>
                  <a:lnTo>
                    <a:pt x="18713" y="17983"/>
                  </a:lnTo>
                  <a:cubicBezTo>
                    <a:pt x="18713" y="17983"/>
                    <a:pt x="18704" y="17983"/>
                    <a:pt x="18704" y="17973"/>
                  </a:cubicBezTo>
                  <a:close/>
                  <a:moveTo>
                    <a:pt x="19035" y="17964"/>
                  </a:moveTo>
                  <a:cubicBezTo>
                    <a:pt x="19035" y="17973"/>
                    <a:pt x="19035" y="17973"/>
                    <a:pt x="19044" y="17983"/>
                  </a:cubicBezTo>
                  <a:lnTo>
                    <a:pt x="19035" y="17983"/>
                  </a:lnTo>
                  <a:cubicBezTo>
                    <a:pt x="19035" y="17973"/>
                    <a:pt x="19035" y="17973"/>
                    <a:pt x="19035" y="17964"/>
                  </a:cubicBezTo>
                  <a:close/>
                  <a:moveTo>
                    <a:pt x="22376" y="17973"/>
                  </a:moveTo>
                  <a:cubicBezTo>
                    <a:pt x="22367" y="17973"/>
                    <a:pt x="22367" y="17983"/>
                    <a:pt x="22367" y="17983"/>
                  </a:cubicBezTo>
                  <a:cubicBezTo>
                    <a:pt x="22357" y="17983"/>
                    <a:pt x="22357" y="17973"/>
                    <a:pt x="22357" y="17973"/>
                  </a:cubicBezTo>
                  <a:close/>
                  <a:moveTo>
                    <a:pt x="54360" y="17860"/>
                  </a:moveTo>
                  <a:cubicBezTo>
                    <a:pt x="54369" y="17869"/>
                    <a:pt x="54369" y="17879"/>
                    <a:pt x="54360" y="17888"/>
                  </a:cubicBezTo>
                  <a:cubicBezTo>
                    <a:pt x="54360" y="17898"/>
                    <a:pt x="54350" y="17898"/>
                    <a:pt x="54341" y="17907"/>
                  </a:cubicBezTo>
                  <a:lnTo>
                    <a:pt x="54350" y="17907"/>
                  </a:lnTo>
                  <a:cubicBezTo>
                    <a:pt x="54360" y="17907"/>
                    <a:pt x="54369" y="17907"/>
                    <a:pt x="54379" y="17898"/>
                  </a:cubicBezTo>
                  <a:cubicBezTo>
                    <a:pt x="54379" y="17898"/>
                    <a:pt x="54388" y="17907"/>
                    <a:pt x="54388" y="17907"/>
                  </a:cubicBezTo>
                  <a:cubicBezTo>
                    <a:pt x="54388" y="17907"/>
                    <a:pt x="54388" y="17917"/>
                    <a:pt x="54379" y="17917"/>
                  </a:cubicBezTo>
                  <a:cubicBezTo>
                    <a:pt x="54369" y="17926"/>
                    <a:pt x="54360" y="17926"/>
                    <a:pt x="54350" y="17936"/>
                  </a:cubicBezTo>
                  <a:lnTo>
                    <a:pt x="54360" y="17945"/>
                  </a:lnTo>
                  <a:cubicBezTo>
                    <a:pt x="54350" y="17945"/>
                    <a:pt x="54341" y="17954"/>
                    <a:pt x="54331" y="17954"/>
                  </a:cubicBezTo>
                  <a:lnTo>
                    <a:pt x="54350" y="17936"/>
                  </a:lnTo>
                  <a:lnTo>
                    <a:pt x="54350" y="17936"/>
                  </a:lnTo>
                  <a:cubicBezTo>
                    <a:pt x="54341" y="17945"/>
                    <a:pt x="54322" y="17945"/>
                    <a:pt x="54322" y="17964"/>
                  </a:cubicBezTo>
                  <a:lnTo>
                    <a:pt x="54312" y="17964"/>
                  </a:lnTo>
                  <a:cubicBezTo>
                    <a:pt x="54303" y="17964"/>
                    <a:pt x="54293" y="17973"/>
                    <a:pt x="54284" y="17983"/>
                  </a:cubicBezTo>
                  <a:cubicBezTo>
                    <a:pt x="54284" y="17983"/>
                    <a:pt x="54274" y="17973"/>
                    <a:pt x="54274" y="17973"/>
                  </a:cubicBezTo>
                  <a:cubicBezTo>
                    <a:pt x="54274" y="17973"/>
                    <a:pt x="54274" y="17973"/>
                    <a:pt x="54274" y="17964"/>
                  </a:cubicBezTo>
                  <a:lnTo>
                    <a:pt x="54265" y="17964"/>
                  </a:lnTo>
                  <a:cubicBezTo>
                    <a:pt x="54265" y="17954"/>
                    <a:pt x="54255" y="17954"/>
                    <a:pt x="54255" y="17954"/>
                  </a:cubicBezTo>
                  <a:cubicBezTo>
                    <a:pt x="54255" y="17945"/>
                    <a:pt x="54246" y="17945"/>
                    <a:pt x="54246" y="17936"/>
                  </a:cubicBezTo>
                  <a:lnTo>
                    <a:pt x="54255" y="17936"/>
                  </a:lnTo>
                  <a:cubicBezTo>
                    <a:pt x="54255" y="17945"/>
                    <a:pt x="54265" y="17945"/>
                    <a:pt x="54265" y="17945"/>
                  </a:cubicBezTo>
                  <a:cubicBezTo>
                    <a:pt x="54284" y="17936"/>
                    <a:pt x="54293" y="17936"/>
                    <a:pt x="54303" y="17926"/>
                  </a:cubicBezTo>
                  <a:cubicBezTo>
                    <a:pt x="54303" y="17917"/>
                    <a:pt x="54303" y="17917"/>
                    <a:pt x="54303" y="17917"/>
                  </a:cubicBezTo>
                  <a:cubicBezTo>
                    <a:pt x="54284" y="17907"/>
                    <a:pt x="54293" y="17879"/>
                    <a:pt x="54312" y="17879"/>
                  </a:cubicBezTo>
                  <a:lnTo>
                    <a:pt x="54322" y="17879"/>
                  </a:lnTo>
                  <a:cubicBezTo>
                    <a:pt x="54331" y="17879"/>
                    <a:pt x="54341" y="17879"/>
                    <a:pt x="54350" y="17869"/>
                  </a:cubicBezTo>
                  <a:cubicBezTo>
                    <a:pt x="54350" y="17869"/>
                    <a:pt x="54360" y="17860"/>
                    <a:pt x="54360" y="17860"/>
                  </a:cubicBezTo>
                  <a:close/>
                  <a:moveTo>
                    <a:pt x="59291" y="17973"/>
                  </a:moveTo>
                  <a:cubicBezTo>
                    <a:pt x="59282" y="17973"/>
                    <a:pt x="59282" y="17983"/>
                    <a:pt x="59272" y="17983"/>
                  </a:cubicBezTo>
                  <a:cubicBezTo>
                    <a:pt x="59272" y="17983"/>
                    <a:pt x="59272" y="17973"/>
                    <a:pt x="59272" y="17973"/>
                  </a:cubicBezTo>
                  <a:close/>
                  <a:moveTo>
                    <a:pt x="22812" y="17964"/>
                  </a:moveTo>
                  <a:lnTo>
                    <a:pt x="22812" y="17973"/>
                  </a:lnTo>
                  <a:cubicBezTo>
                    <a:pt x="22812" y="17973"/>
                    <a:pt x="22802" y="17983"/>
                    <a:pt x="22793" y="17983"/>
                  </a:cubicBezTo>
                  <a:cubicBezTo>
                    <a:pt x="22788" y="17988"/>
                    <a:pt x="22786" y="17990"/>
                    <a:pt x="22784" y="17990"/>
                  </a:cubicBezTo>
                  <a:cubicBezTo>
                    <a:pt x="22783" y="17990"/>
                    <a:pt x="22783" y="17988"/>
                    <a:pt x="22783" y="17983"/>
                  </a:cubicBezTo>
                  <a:cubicBezTo>
                    <a:pt x="22774" y="17973"/>
                    <a:pt x="22783" y="17964"/>
                    <a:pt x="22793" y="17964"/>
                  </a:cubicBezTo>
                  <a:close/>
                  <a:moveTo>
                    <a:pt x="16943" y="17973"/>
                  </a:moveTo>
                  <a:cubicBezTo>
                    <a:pt x="16952" y="17973"/>
                    <a:pt x="16952" y="17973"/>
                    <a:pt x="16952" y="17983"/>
                  </a:cubicBezTo>
                  <a:cubicBezTo>
                    <a:pt x="16952" y="17983"/>
                    <a:pt x="16952" y="17992"/>
                    <a:pt x="16952" y="17992"/>
                  </a:cubicBezTo>
                  <a:cubicBezTo>
                    <a:pt x="16943" y="17983"/>
                    <a:pt x="16943" y="17983"/>
                    <a:pt x="16943" y="17983"/>
                  </a:cubicBezTo>
                  <a:cubicBezTo>
                    <a:pt x="16943" y="17983"/>
                    <a:pt x="16943" y="17973"/>
                    <a:pt x="16943" y="17973"/>
                  </a:cubicBezTo>
                  <a:close/>
                  <a:moveTo>
                    <a:pt x="18259" y="17983"/>
                  </a:moveTo>
                  <a:lnTo>
                    <a:pt x="18259" y="17992"/>
                  </a:lnTo>
                  <a:lnTo>
                    <a:pt x="18249" y="17983"/>
                  </a:lnTo>
                  <a:close/>
                  <a:moveTo>
                    <a:pt x="18590" y="17973"/>
                  </a:moveTo>
                  <a:cubicBezTo>
                    <a:pt x="18590" y="17983"/>
                    <a:pt x="18590" y="17983"/>
                    <a:pt x="18590" y="17983"/>
                  </a:cubicBezTo>
                  <a:cubicBezTo>
                    <a:pt x="18599" y="17983"/>
                    <a:pt x="18599" y="17983"/>
                    <a:pt x="18590" y="17992"/>
                  </a:cubicBezTo>
                  <a:lnTo>
                    <a:pt x="18590" y="17983"/>
                  </a:lnTo>
                  <a:lnTo>
                    <a:pt x="18581" y="17983"/>
                  </a:lnTo>
                  <a:cubicBezTo>
                    <a:pt x="18581" y="17983"/>
                    <a:pt x="18581" y="17983"/>
                    <a:pt x="18571" y="17973"/>
                  </a:cubicBezTo>
                  <a:close/>
                  <a:moveTo>
                    <a:pt x="19148" y="17973"/>
                  </a:moveTo>
                  <a:cubicBezTo>
                    <a:pt x="19148" y="17973"/>
                    <a:pt x="19148" y="17983"/>
                    <a:pt x="19139" y="17983"/>
                  </a:cubicBezTo>
                  <a:cubicBezTo>
                    <a:pt x="19139" y="17983"/>
                    <a:pt x="19139" y="17983"/>
                    <a:pt x="19130" y="17992"/>
                  </a:cubicBezTo>
                  <a:cubicBezTo>
                    <a:pt x="19130" y="17983"/>
                    <a:pt x="19130" y="17983"/>
                    <a:pt x="19130" y="17973"/>
                  </a:cubicBezTo>
                  <a:close/>
                  <a:moveTo>
                    <a:pt x="19376" y="17973"/>
                  </a:moveTo>
                  <a:cubicBezTo>
                    <a:pt x="19376" y="17983"/>
                    <a:pt x="19366" y="17992"/>
                    <a:pt x="19357" y="17992"/>
                  </a:cubicBezTo>
                  <a:cubicBezTo>
                    <a:pt x="19357" y="17983"/>
                    <a:pt x="19357" y="17983"/>
                    <a:pt x="19357" y="17983"/>
                  </a:cubicBezTo>
                  <a:cubicBezTo>
                    <a:pt x="19347" y="17983"/>
                    <a:pt x="19347" y="17973"/>
                    <a:pt x="19347" y="17973"/>
                  </a:cubicBezTo>
                  <a:close/>
                  <a:moveTo>
                    <a:pt x="19184" y="17988"/>
                  </a:moveTo>
                  <a:cubicBezTo>
                    <a:pt x="19185" y="17988"/>
                    <a:pt x="19186" y="17989"/>
                    <a:pt x="19186" y="17992"/>
                  </a:cubicBezTo>
                  <a:cubicBezTo>
                    <a:pt x="19196" y="17992"/>
                    <a:pt x="19196" y="17992"/>
                    <a:pt x="19196" y="18002"/>
                  </a:cubicBezTo>
                  <a:lnTo>
                    <a:pt x="19167" y="18002"/>
                  </a:lnTo>
                  <a:cubicBezTo>
                    <a:pt x="19177" y="18002"/>
                    <a:pt x="19177" y="17992"/>
                    <a:pt x="19177" y="17992"/>
                  </a:cubicBezTo>
                  <a:cubicBezTo>
                    <a:pt x="19177" y="17992"/>
                    <a:pt x="19181" y="17988"/>
                    <a:pt x="19184" y="17988"/>
                  </a:cubicBezTo>
                  <a:close/>
                  <a:moveTo>
                    <a:pt x="22499" y="17983"/>
                  </a:moveTo>
                  <a:cubicBezTo>
                    <a:pt x="22499" y="17983"/>
                    <a:pt x="22499" y="17992"/>
                    <a:pt x="22499" y="17992"/>
                  </a:cubicBezTo>
                  <a:cubicBezTo>
                    <a:pt x="22499" y="17992"/>
                    <a:pt x="22499" y="18002"/>
                    <a:pt x="22490" y="18002"/>
                  </a:cubicBezTo>
                  <a:cubicBezTo>
                    <a:pt x="22490" y="18002"/>
                    <a:pt x="22490" y="17992"/>
                    <a:pt x="22490" y="17992"/>
                  </a:cubicBezTo>
                  <a:cubicBezTo>
                    <a:pt x="22490" y="17992"/>
                    <a:pt x="22490" y="17983"/>
                    <a:pt x="22499" y="17983"/>
                  </a:cubicBezTo>
                  <a:close/>
                  <a:moveTo>
                    <a:pt x="22755" y="17973"/>
                  </a:moveTo>
                  <a:cubicBezTo>
                    <a:pt x="22755" y="17983"/>
                    <a:pt x="22755" y="17983"/>
                    <a:pt x="22755" y="17992"/>
                  </a:cubicBezTo>
                  <a:cubicBezTo>
                    <a:pt x="22764" y="17992"/>
                    <a:pt x="22764" y="18002"/>
                    <a:pt x="22755" y="18002"/>
                  </a:cubicBezTo>
                  <a:cubicBezTo>
                    <a:pt x="22745" y="17992"/>
                    <a:pt x="22745" y="17983"/>
                    <a:pt x="22745" y="17973"/>
                  </a:cubicBezTo>
                  <a:close/>
                  <a:moveTo>
                    <a:pt x="22849" y="17983"/>
                  </a:moveTo>
                  <a:cubicBezTo>
                    <a:pt x="22859" y="17983"/>
                    <a:pt x="22868" y="17983"/>
                    <a:pt x="22868" y="17992"/>
                  </a:cubicBezTo>
                  <a:lnTo>
                    <a:pt x="22859" y="17992"/>
                  </a:lnTo>
                  <a:lnTo>
                    <a:pt x="22859" y="18002"/>
                  </a:lnTo>
                  <a:cubicBezTo>
                    <a:pt x="22849" y="18002"/>
                    <a:pt x="22840" y="18002"/>
                    <a:pt x="22840" y="17992"/>
                  </a:cubicBezTo>
                  <a:cubicBezTo>
                    <a:pt x="22840" y="17983"/>
                    <a:pt x="22849" y="17983"/>
                    <a:pt x="22849" y="17983"/>
                  </a:cubicBezTo>
                  <a:close/>
                  <a:moveTo>
                    <a:pt x="18353" y="17983"/>
                  </a:moveTo>
                  <a:cubicBezTo>
                    <a:pt x="18363" y="17992"/>
                    <a:pt x="18363" y="17992"/>
                    <a:pt x="18363" y="17992"/>
                  </a:cubicBezTo>
                  <a:lnTo>
                    <a:pt x="18353" y="17992"/>
                  </a:lnTo>
                  <a:cubicBezTo>
                    <a:pt x="18353" y="18002"/>
                    <a:pt x="18353" y="18002"/>
                    <a:pt x="18353" y="18002"/>
                  </a:cubicBezTo>
                  <a:cubicBezTo>
                    <a:pt x="18353" y="18002"/>
                    <a:pt x="18353" y="18011"/>
                    <a:pt x="18353" y="18011"/>
                  </a:cubicBezTo>
                  <a:cubicBezTo>
                    <a:pt x="18344" y="18011"/>
                    <a:pt x="18344" y="18011"/>
                    <a:pt x="18344" y="18002"/>
                  </a:cubicBezTo>
                  <a:cubicBezTo>
                    <a:pt x="18344" y="18002"/>
                    <a:pt x="18334" y="18002"/>
                    <a:pt x="18334" y="18011"/>
                  </a:cubicBezTo>
                  <a:cubicBezTo>
                    <a:pt x="18334" y="18002"/>
                    <a:pt x="18334" y="18002"/>
                    <a:pt x="18344" y="18002"/>
                  </a:cubicBezTo>
                  <a:cubicBezTo>
                    <a:pt x="18344" y="18002"/>
                    <a:pt x="18353" y="18002"/>
                    <a:pt x="18353" y="17992"/>
                  </a:cubicBezTo>
                  <a:cubicBezTo>
                    <a:pt x="18353" y="17983"/>
                    <a:pt x="18353" y="17983"/>
                    <a:pt x="18353" y="17983"/>
                  </a:cubicBezTo>
                  <a:close/>
                  <a:moveTo>
                    <a:pt x="18401" y="18002"/>
                  </a:moveTo>
                  <a:cubicBezTo>
                    <a:pt x="18410" y="18002"/>
                    <a:pt x="18410" y="18002"/>
                    <a:pt x="18410" y="18011"/>
                  </a:cubicBezTo>
                  <a:lnTo>
                    <a:pt x="18401" y="18011"/>
                  </a:lnTo>
                  <a:lnTo>
                    <a:pt x="18401" y="18002"/>
                  </a:lnTo>
                  <a:close/>
                  <a:moveTo>
                    <a:pt x="18562" y="17973"/>
                  </a:moveTo>
                  <a:cubicBezTo>
                    <a:pt x="18571" y="17973"/>
                    <a:pt x="18571" y="17983"/>
                    <a:pt x="18562" y="17983"/>
                  </a:cubicBezTo>
                  <a:cubicBezTo>
                    <a:pt x="18562" y="17992"/>
                    <a:pt x="18562" y="18002"/>
                    <a:pt x="18562" y="18002"/>
                  </a:cubicBezTo>
                  <a:cubicBezTo>
                    <a:pt x="18562" y="18002"/>
                    <a:pt x="18562" y="18002"/>
                    <a:pt x="18571" y="18011"/>
                  </a:cubicBezTo>
                  <a:lnTo>
                    <a:pt x="18562" y="18011"/>
                  </a:lnTo>
                  <a:cubicBezTo>
                    <a:pt x="18562" y="18011"/>
                    <a:pt x="18562" y="18002"/>
                    <a:pt x="18562" y="18002"/>
                  </a:cubicBezTo>
                  <a:lnTo>
                    <a:pt x="18543" y="18002"/>
                  </a:lnTo>
                  <a:cubicBezTo>
                    <a:pt x="18543" y="17992"/>
                    <a:pt x="18543" y="17992"/>
                    <a:pt x="18543" y="17992"/>
                  </a:cubicBezTo>
                  <a:cubicBezTo>
                    <a:pt x="18543" y="17983"/>
                    <a:pt x="18552" y="17973"/>
                    <a:pt x="18552" y="17973"/>
                  </a:cubicBezTo>
                  <a:close/>
                  <a:moveTo>
                    <a:pt x="19073" y="18002"/>
                  </a:moveTo>
                  <a:cubicBezTo>
                    <a:pt x="19073" y="18011"/>
                    <a:pt x="19073" y="18011"/>
                    <a:pt x="19073" y="18011"/>
                  </a:cubicBezTo>
                  <a:lnTo>
                    <a:pt x="19063" y="18011"/>
                  </a:lnTo>
                  <a:cubicBezTo>
                    <a:pt x="19073" y="18011"/>
                    <a:pt x="19073" y="18002"/>
                    <a:pt x="19073" y="18002"/>
                  </a:cubicBezTo>
                  <a:close/>
                  <a:moveTo>
                    <a:pt x="22225" y="17983"/>
                  </a:moveTo>
                  <a:cubicBezTo>
                    <a:pt x="22225" y="17992"/>
                    <a:pt x="22215" y="18002"/>
                    <a:pt x="22215" y="18011"/>
                  </a:cubicBezTo>
                  <a:lnTo>
                    <a:pt x="22206" y="18011"/>
                  </a:lnTo>
                  <a:cubicBezTo>
                    <a:pt x="22206" y="18011"/>
                    <a:pt x="22196" y="18002"/>
                    <a:pt x="22196" y="18002"/>
                  </a:cubicBezTo>
                  <a:cubicBezTo>
                    <a:pt x="22196" y="17992"/>
                    <a:pt x="22215" y="17983"/>
                    <a:pt x="22225" y="17983"/>
                  </a:cubicBezTo>
                  <a:close/>
                  <a:moveTo>
                    <a:pt x="22234" y="18002"/>
                  </a:moveTo>
                  <a:cubicBezTo>
                    <a:pt x="22234" y="18002"/>
                    <a:pt x="22234" y="18002"/>
                    <a:pt x="22234" y="18011"/>
                  </a:cubicBezTo>
                  <a:lnTo>
                    <a:pt x="22225" y="18011"/>
                  </a:lnTo>
                  <a:cubicBezTo>
                    <a:pt x="22225" y="18011"/>
                    <a:pt x="22225" y="18011"/>
                    <a:pt x="22225" y="18002"/>
                  </a:cubicBezTo>
                  <a:close/>
                  <a:moveTo>
                    <a:pt x="22442" y="17973"/>
                  </a:moveTo>
                  <a:cubicBezTo>
                    <a:pt x="22442" y="17983"/>
                    <a:pt x="22442" y="17983"/>
                    <a:pt x="22442" y="17992"/>
                  </a:cubicBezTo>
                  <a:cubicBezTo>
                    <a:pt x="22433" y="17992"/>
                    <a:pt x="22433" y="18002"/>
                    <a:pt x="22423" y="18002"/>
                  </a:cubicBezTo>
                  <a:cubicBezTo>
                    <a:pt x="22423" y="18011"/>
                    <a:pt x="22423" y="18011"/>
                    <a:pt x="22423" y="18011"/>
                  </a:cubicBezTo>
                  <a:cubicBezTo>
                    <a:pt x="22423" y="18011"/>
                    <a:pt x="22414" y="18002"/>
                    <a:pt x="22414" y="17992"/>
                  </a:cubicBezTo>
                  <a:cubicBezTo>
                    <a:pt x="22423" y="17983"/>
                    <a:pt x="22423" y="17983"/>
                    <a:pt x="22433" y="17973"/>
                  </a:cubicBezTo>
                  <a:close/>
                  <a:moveTo>
                    <a:pt x="56470" y="17756"/>
                  </a:moveTo>
                  <a:cubicBezTo>
                    <a:pt x="56470" y="17765"/>
                    <a:pt x="56480" y="17775"/>
                    <a:pt x="56480" y="17784"/>
                  </a:cubicBezTo>
                  <a:cubicBezTo>
                    <a:pt x="56480" y="17794"/>
                    <a:pt x="56480" y="17794"/>
                    <a:pt x="56470" y="17794"/>
                  </a:cubicBezTo>
                  <a:cubicBezTo>
                    <a:pt x="56461" y="17794"/>
                    <a:pt x="56451" y="17794"/>
                    <a:pt x="56451" y="17803"/>
                  </a:cubicBezTo>
                  <a:cubicBezTo>
                    <a:pt x="56442" y="17803"/>
                    <a:pt x="56442" y="17803"/>
                    <a:pt x="56442" y="17812"/>
                  </a:cubicBezTo>
                  <a:cubicBezTo>
                    <a:pt x="56423" y="17812"/>
                    <a:pt x="56423" y="17822"/>
                    <a:pt x="56433" y="17831"/>
                  </a:cubicBezTo>
                  <a:cubicBezTo>
                    <a:pt x="56433" y="17841"/>
                    <a:pt x="56442" y="17850"/>
                    <a:pt x="56442" y="17860"/>
                  </a:cubicBezTo>
                  <a:cubicBezTo>
                    <a:pt x="56451" y="17869"/>
                    <a:pt x="56461" y="17879"/>
                    <a:pt x="56470" y="17888"/>
                  </a:cubicBezTo>
                  <a:lnTo>
                    <a:pt x="56480" y="17888"/>
                  </a:lnTo>
                  <a:cubicBezTo>
                    <a:pt x="56480" y="17879"/>
                    <a:pt x="56489" y="17879"/>
                    <a:pt x="56499" y="17879"/>
                  </a:cubicBezTo>
                  <a:cubicBezTo>
                    <a:pt x="56508" y="17879"/>
                    <a:pt x="56518" y="17879"/>
                    <a:pt x="56518" y="17888"/>
                  </a:cubicBezTo>
                  <a:cubicBezTo>
                    <a:pt x="56518" y="17888"/>
                    <a:pt x="56527" y="17898"/>
                    <a:pt x="56518" y="17898"/>
                  </a:cubicBezTo>
                  <a:lnTo>
                    <a:pt x="56518" y="17945"/>
                  </a:lnTo>
                  <a:lnTo>
                    <a:pt x="56499" y="17945"/>
                  </a:lnTo>
                  <a:cubicBezTo>
                    <a:pt x="56489" y="17954"/>
                    <a:pt x="56480" y="17954"/>
                    <a:pt x="56480" y="17964"/>
                  </a:cubicBezTo>
                  <a:cubicBezTo>
                    <a:pt x="56480" y="17964"/>
                    <a:pt x="56480" y="17964"/>
                    <a:pt x="56489" y="17954"/>
                  </a:cubicBezTo>
                  <a:lnTo>
                    <a:pt x="56499" y="17954"/>
                  </a:lnTo>
                  <a:lnTo>
                    <a:pt x="56499" y="17973"/>
                  </a:lnTo>
                  <a:cubicBezTo>
                    <a:pt x="56470" y="17973"/>
                    <a:pt x="56461" y="17992"/>
                    <a:pt x="56442" y="18011"/>
                  </a:cubicBezTo>
                  <a:lnTo>
                    <a:pt x="56442" y="18002"/>
                  </a:lnTo>
                  <a:lnTo>
                    <a:pt x="56433" y="17992"/>
                  </a:lnTo>
                  <a:cubicBezTo>
                    <a:pt x="56433" y="18002"/>
                    <a:pt x="56433" y="18002"/>
                    <a:pt x="56433" y="18011"/>
                  </a:cubicBezTo>
                  <a:lnTo>
                    <a:pt x="56423" y="18011"/>
                  </a:lnTo>
                  <a:cubicBezTo>
                    <a:pt x="56423" y="18011"/>
                    <a:pt x="56423" y="18011"/>
                    <a:pt x="56423" y="18002"/>
                  </a:cubicBezTo>
                  <a:cubicBezTo>
                    <a:pt x="56414" y="17992"/>
                    <a:pt x="56414" y="17983"/>
                    <a:pt x="56414" y="17973"/>
                  </a:cubicBezTo>
                  <a:lnTo>
                    <a:pt x="56404" y="17973"/>
                  </a:lnTo>
                  <a:cubicBezTo>
                    <a:pt x="56404" y="17964"/>
                    <a:pt x="56404" y="17964"/>
                    <a:pt x="56395" y="17954"/>
                  </a:cubicBezTo>
                  <a:cubicBezTo>
                    <a:pt x="56385" y="17954"/>
                    <a:pt x="56385" y="17954"/>
                    <a:pt x="56376" y="17983"/>
                  </a:cubicBezTo>
                  <a:cubicBezTo>
                    <a:pt x="56376" y="17973"/>
                    <a:pt x="56366" y="17964"/>
                    <a:pt x="56366" y="17954"/>
                  </a:cubicBezTo>
                  <a:cubicBezTo>
                    <a:pt x="56360" y="17948"/>
                    <a:pt x="56353" y="17941"/>
                    <a:pt x="56346" y="17941"/>
                  </a:cubicBezTo>
                  <a:cubicBezTo>
                    <a:pt x="56343" y="17941"/>
                    <a:pt x="56341" y="17942"/>
                    <a:pt x="56338" y="17945"/>
                  </a:cubicBezTo>
                  <a:cubicBezTo>
                    <a:pt x="56328" y="17945"/>
                    <a:pt x="56319" y="17954"/>
                    <a:pt x="56319" y="17964"/>
                  </a:cubicBezTo>
                  <a:cubicBezTo>
                    <a:pt x="56319" y="17973"/>
                    <a:pt x="56319" y="17973"/>
                    <a:pt x="56309" y="17973"/>
                  </a:cubicBezTo>
                  <a:lnTo>
                    <a:pt x="56291" y="17973"/>
                  </a:lnTo>
                  <a:cubicBezTo>
                    <a:pt x="56281" y="17964"/>
                    <a:pt x="56272" y="17964"/>
                    <a:pt x="56272" y="17954"/>
                  </a:cubicBezTo>
                  <a:cubicBezTo>
                    <a:pt x="56272" y="17945"/>
                    <a:pt x="56272" y="17945"/>
                    <a:pt x="56272" y="17945"/>
                  </a:cubicBezTo>
                  <a:lnTo>
                    <a:pt x="56262" y="17945"/>
                  </a:lnTo>
                  <a:cubicBezTo>
                    <a:pt x="56262" y="17936"/>
                    <a:pt x="56272" y="17936"/>
                    <a:pt x="56272" y="17926"/>
                  </a:cubicBezTo>
                  <a:cubicBezTo>
                    <a:pt x="56300" y="17888"/>
                    <a:pt x="56319" y="17850"/>
                    <a:pt x="56347" y="17812"/>
                  </a:cubicBezTo>
                  <a:cubicBezTo>
                    <a:pt x="56357" y="17794"/>
                    <a:pt x="56376" y="17775"/>
                    <a:pt x="56395" y="17775"/>
                  </a:cubicBezTo>
                  <a:cubicBezTo>
                    <a:pt x="56395" y="17775"/>
                    <a:pt x="56404" y="17775"/>
                    <a:pt x="56404" y="17784"/>
                  </a:cubicBezTo>
                  <a:lnTo>
                    <a:pt x="56423" y="17784"/>
                  </a:lnTo>
                  <a:cubicBezTo>
                    <a:pt x="56433" y="17775"/>
                    <a:pt x="56442" y="17765"/>
                    <a:pt x="56451" y="17756"/>
                  </a:cubicBezTo>
                  <a:close/>
                  <a:moveTo>
                    <a:pt x="56707" y="17992"/>
                  </a:moveTo>
                  <a:lnTo>
                    <a:pt x="56698" y="18011"/>
                  </a:lnTo>
                  <a:lnTo>
                    <a:pt x="56688" y="18002"/>
                  </a:lnTo>
                  <a:cubicBezTo>
                    <a:pt x="56688" y="18002"/>
                    <a:pt x="56688" y="17992"/>
                    <a:pt x="56698" y="17992"/>
                  </a:cubicBezTo>
                  <a:close/>
                  <a:moveTo>
                    <a:pt x="18666" y="18011"/>
                  </a:moveTo>
                  <a:cubicBezTo>
                    <a:pt x="18666" y="18011"/>
                    <a:pt x="18666" y="18011"/>
                    <a:pt x="18675" y="18021"/>
                  </a:cubicBezTo>
                  <a:cubicBezTo>
                    <a:pt x="18666" y="18021"/>
                    <a:pt x="18666" y="18011"/>
                    <a:pt x="18656" y="18011"/>
                  </a:cubicBezTo>
                  <a:close/>
                  <a:moveTo>
                    <a:pt x="22717" y="18002"/>
                  </a:moveTo>
                  <a:cubicBezTo>
                    <a:pt x="22717" y="18002"/>
                    <a:pt x="22726" y="18011"/>
                    <a:pt x="22726" y="18011"/>
                  </a:cubicBezTo>
                  <a:cubicBezTo>
                    <a:pt x="22726" y="18011"/>
                    <a:pt x="22726" y="18021"/>
                    <a:pt x="22726" y="18021"/>
                  </a:cubicBezTo>
                  <a:cubicBezTo>
                    <a:pt x="22717" y="18021"/>
                    <a:pt x="22717" y="18011"/>
                    <a:pt x="22717" y="18011"/>
                  </a:cubicBezTo>
                  <a:cubicBezTo>
                    <a:pt x="22717" y="18011"/>
                    <a:pt x="22717" y="18002"/>
                    <a:pt x="22717" y="18002"/>
                  </a:cubicBezTo>
                  <a:close/>
                  <a:moveTo>
                    <a:pt x="15277" y="18002"/>
                  </a:moveTo>
                  <a:cubicBezTo>
                    <a:pt x="15287" y="18002"/>
                    <a:pt x="15287" y="18002"/>
                    <a:pt x="15296" y="18011"/>
                  </a:cubicBezTo>
                  <a:cubicBezTo>
                    <a:pt x="15289" y="18018"/>
                    <a:pt x="15287" y="18025"/>
                    <a:pt x="15287" y="18025"/>
                  </a:cubicBezTo>
                  <a:cubicBezTo>
                    <a:pt x="15287" y="18025"/>
                    <a:pt x="15287" y="18024"/>
                    <a:pt x="15287" y="18021"/>
                  </a:cubicBezTo>
                  <a:cubicBezTo>
                    <a:pt x="15277" y="18021"/>
                    <a:pt x="15268" y="18011"/>
                    <a:pt x="15258" y="18011"/>
                  </a:cubicBezTo>
                  <a:cubicBezTo>
                    <a:pt x="15268" y="18002"/>
                    <a:pt x="15277" y="18002"/>
                    <a:pt x="15277" y="18002"/>
                  </a:cubicBezTo>
                  <a:close/>
                  <a:moveTo>
                    <a:pt x="56792" y="17917"/>
                  </a:moveTo>
                  <a:cubicBezTo>
                    <a:pt x="56802" y="17917"/>
                    <a:pt x="56802" y="17917"/>
                    <a:pt x="56811" y="17926"/>
                  </a:cubicBezTo>
                  <a:lnTo>
                    <a:pt x="56802" y="17926"/>
                  </a:lnTo>
                  <a:cubicBezTo>
                    <a:pt x="56792" y="17936"/>
                    <a:pt x="56792" y="17945"/>
                    <a:pt x="56802" y="17954"/>
                  </a:cubicBezTo>
                  <a:cubicBezTo>
                    <a:pt x="56821" y="17964"/>
                    <a:pt x="56830" y="17964"/>
                    <a:pt x="56849" y="17964"/>
                  </a:cubicBezTo>
                  <a:cubicBezTo>
                    <a:pt x="56858" y="17964"/>
                    <a:pt x="56858" y="17973"/>
                    <a:pt x="56858" y="17973"/>
                  </a:cubicBezTo>
                  <a:cubicBezTo>
                    <a:pt x="56864" y="17984"/>
                    <a:pt x="56866" y="17989"/>
                    <a:pt x="56869" y="17989"/>
                  </a:cubicBezTo>
                  <a:cubicBezTo>
                    <a:pt x="56871" y="17989"/>
                    <a:pt x="56873" y="17987"/>
                    <a:pt x="56877" y="17983"/>
                  </a:cubicBezTo>
                  <a:cubicBezTo>
                    <a:pt x="56877" y="17973"/>
                    <a:pt x="56887" y="17973"/>
                    <a:pt x="56887" y="17973"/>
                  </a:cubicBezTo>
                  <a:lnTo>
                    <a:pt x="56896" y="17992"/>
                  </a:lnTo>
                  <a:cubicBezTo>
                    <a:pt x="56887" y="17992"/>
                    <a:pt x="56877" y="18002"/>
                    <a:pt x="56877" y="18011"/>
                  </a:cubicBezTo>
                  <a:cubicBezTo>
                    <a:pt x="56877" y="18021"/>
                    <a:pt x="56868" y="18021"/>
                    <a:pt x="56868" y="18021"/>
                  </a:cubicBezTo>
                  <a:lnTo>
                    <a:pt x="56858" y="18021"/>
                  </a:lnTo>
                  <a:cubicBezTo>
                    <a:pt x="56849" y="18011"/>
                    <a:pt x="56849" y="18011"/>
                    <a:pt x="56840" y="18011"/>
                  </a:cubicBezTo>
                  <a:cubicBezTo>
                    <a:pt x="56840" y="18002"/>
                    <a:pt x="56830" y="18002"/>
                    <a:pt x="56830" y="18002"/>
                  </a:cubicBezTo>
                  <a:cubicBezTo>
                    <a:pt x="56821" y="18002"/>
                    <a:pt x="56821" y="18011"/>
                    <a:pt x="56811" y="18011"/>
                  </a:cubicBezTo>
                  <a:lnTo>
                    <a:pt x="56802" y="18011"/>
                  </a:lnTo>
                  <a:cubicBezTo>
                    <a:pt x="56792" y="18002"/>
                    <a:pt x="56792" y="18002"/>
                    <a:pt x="56783" y="18002"/>
                  </a:cubicBezTo>
                  <a:cubicBezTo>
                    <a:pt x="56773" y="17992"/>
                    <a:pt x="56773" y="17992"/>
                    <a:pt x="56764" y="17992"/>
                  </a:cubicBezTo>
                  <a:cubicBezTo>
                    <a:pt x="56764" y="17992"/>
                    <a:pt x="56764" y="17992"/>
                    <a:pt x="56754" y="17983"/>
                  </a:cubicBezTo>
                  <a:lnTo>
                    <a:pt x="56716" y="17983"/>
                  </a:lnTo>
                  <a:cubicBezTo>
                    <a:pt x="56698" y="17983"/>
                    <a:pt x="56698" y="17983"/>
                    <a:pt x="56698" y="17973"/>
                  </a:cubicBezTo>
                  <a:cubicBezTo>
                    <a:pt x="56698" y="17973"/>
                    <a:pt x="56698" y="17964"/>
                    <a:pt x="56698" y="17964"/>
                  </a:cubicBezTo>
                  <a:lnTo>
                    <a:pt x="56679" y="17964"/>
                  </a:lnTo>
                  <a:lnTo>
                    <a:pt x="56660" y="17954"/>
                  </a:lnTo>
                  <a:lnTo>
                    <a:pt x="56669" y="17973"/>
                  </a:lnTo>
                  <a:lnTo>
                    <a:pt x="56650" y="17973"/>
                  </a:lnTo>
                  <a:cubicBezTo>
                    <a:pt x="56641" y="17983"/>
                    <a:pt x="56641" y="17983"/>
                    <a:pt x="56641" y="17992"/>
                  </a:cubicBezTo>
                  <a:cubicBezTo>
                    <a:pt x="56650" y="17992"/>
                    <a:pt x="56650" y="18002"/>
                    <a:pt x="56650" y="18002"/>
                  </a:cubicBezTo>
                  <a:cubicBezTo>
                    <a:pt x="56650" y="18002"/>
                    <a:pt x="56660" y="18011"/>
                    <a:pt x="56660" y="18011"/>
                  </a:cubicBezTo>
                  <a:lnTo>
                    <a:pt x="56679" y="17983"/>
                  </a:lnTo>
                  <a:cubicBezTo>
                    <a:pt x="56679" y="17992"/>
                    <a:pt x="56679" y="18002"/>
                    <a:pt x="56679" y="18002"/>
                  </a:cubicBezTo>
                  <a:cubicBezTo>
                    <a:pt x="56669" y="18011"/>
                    <a:pt x="56669" y="18011"/>
                    <a:pt x="56669" y="18021"/>
                  </a:cubicBezTo>
                  <a:cubicBezTo>
                    <a:pt x="56664" y="18025"/>
                    <a:pt x="56660" y="18028"/>
                    <a:pt x="56655" y="18028"/>
                  </a:cubicBezTo>
                  <a:cubicBezTo>
                    <a:pt x="56650" y="18028"/>
                    <a:pt x="56645" y="18025"/>
                    <a:pt x="56641" y="18021"/>
                  </a:cubicBezTo>
                  <a:cubicBezTo>
                    <a:pt x="56641" y="18011"/>
                    <a:pt x="56631" y="18002"/>
                    <a:pt x="56631" y="17992"/>
                  </a:cubicBezTo>
                  <a:cubicBezTo>
                    <a:pt x="56622" y="17992"/>
                    <a:pt x="56612" y="17983"/>
                    <a:pt x="56603" y="17983"/>
                  </a:cubicBezTo>
                  <a:cubicBezTo>
                    <a:pt x="56603" y="17973"/>
                    <a:pt x="56593" y="17964"/>
                    <a:pt x="56584" y="17964"/>
                  </a:cubicBezTo>
                  <a:cubicBezTo>
                    <a:pt x="56575" y="17964"/>
                    <a:pt x="56575" y="17973"/>
                    <a:pt x="56575" y="17973"/>
                  </a:cubicBezTo>
                  <a:cubicBezTo>
                    <a:pt x="56569" y="17984"/>
                    <a:pt x="56567" y="17989"/>
                    <a:pt x="56562" y="17989"/>
                  </a:cubicBezTo>
                  <a:cubicBezTo>
                    <a:pt x="56559" y="17989"/>
                    <a:pt x="56554" y="17987"/>
                    <a:pt x="56546" y="17983"/>
                  </a:cubicBezTo>
                  <a:cubicBezTo>
                    <a:pt x="56546" y="17983"/>
                    <a:pt x="56537" y="17973"/>
                    <a:pt x="56537" y="17973"/>
                  </a:cubicBezTo>
                  <a:cubicBezTo>
                    <a:pt x="56527" y="17973"/>
                    <a:pt x="56518" y="17964"/>
                    <a:pt x="56527" y="17954"/>
                  </a:cubicBezTo>
                  <a:cubicBezTo>
                    <a:pt x="56537" y="17945"/>
                    <a:pt x="56546" y="17936"/>
                    <a:pt x="56556" y="17936"/>
                  </a:cubicBezTo>
                  <a:cubicBezTo>
                    <a:pt x="56593" y="17926"/>
                    <a:pt x="56631" y="17926"/>
                    <a:pt x="56660" y="17917"/>
                  </a:cubicBezTo>
                  <a:cubicBezTo>
                    <a:pt x="56669" y="17917"/>
                    <a:pt x="56679" y="17926"/>
                    <a:pt x="56679" y="17936"/>
                  </a:cubicBezTo>
                  <a:lnTo>
                    <a:pt x="56688" y="17936"/>
                  </a:lnTo>
                  <a:cubicBezTo>
                    <a:pt x="56688" y="17926"/>
                    <a:pt x="56698" y="17926"/>
                    <a:pt x="56698" y="17926"/>
                  </a:cubicBezTo>
                  <a:cubicBezTo>
                    <a:pt x="56707" y="17926"/>
                    <a:pt x="56716" y="17936"/>
                    <a:pt x="56726" y="17936"/>
                  </a:cubicBezTo>
                  <a:cubicBezTo>
                    <a:pt x="56735" y="17945"/>
                    <a:pt x="56735" y="17945"/>
                    <a:pt x="56745" y="17945"/>
                  </a:cubicBezTo>
                  <a:cubicBezTo>
                    <a:pt x="56754" y="17945"/>
                    <a:pt x="56754" y="17945"/>
                    <a:pt x="56764" y="17954"/>
                  </a:cubicBezTo>
                  <a:lnTo>
                    <a:pt x="56773" y="17954"/>
                  </a:lnTo>
                  <a:cubicBezTo>
                    <a:pt x="56783" y="17945"/>
                    <a:pt x="56783" y="17945"/>
                    <a:pt x="56792" y="17945"/>
                  </a:cubicBezTo>
                  <a:cubicBezTo>
                    <a:pt x="56792" y="17945"/>
                    <a:pt x="56792" y="17936"/>
                    <a:pt x="56783" y="17936"/>
                  </a:cubicBezTo>
                  <a:cubicBezTo>
                    <a:pt x="56783" y="17926"/>
                    <a:pt x="56783" y="17926"/>
                    <a:pt x="56792" y="17917"/>
                  </a:cubicBezTo>
                  <a:close/>
                  <a:moveTo>
                    <a:pt x="18694" y="18021"/>
                  </a:moveTo>
                  <a:cubicBezTo>
                    <a:pt x="18694" y="18021"/>
                    <a:pt x="18694" y="18021"/>
                    <a:pt x="18694" y="18030"/>
                  </a:cubicBezTo>
                  <a:lnTo>
                    <a:pt x="18685" y="18030"/>
                  </a:lnTo>
                  <a:cubicBezTo>
                    <a:pt x="18685" y="18021"/>
                    <a:pt x="18694" y="18021"/>
                    <a:pt x="18694" y="18021"/>
                  </a:cubicBezTo>
                  <a:close/>
                  <a:moveTo>
                    <a:pt x="18789" y="18011"/>
                  </a:moveTo>
                  <a:cubicBezTo>
                    <a:pt x="18789" y="18011"/>
                    <a:pt x="18789" y="18021"/>
                    <a:pt x="18789" y="18021"/>
                  </a:cubicBezTo>
                  <a:cubicBezTo>
                    <a:pt x="18779" y="18021"/>
                    <a:pt x="18779" y="18030"/>
                    <a:pt x="18779" y="18030"/>
                  </a:cubicBezTo>
                  <a:lnTo>
                    <a:pt x="18770" y="18030"/>
                  </a:lnTo>
                  <a:cubicBezTo>
                    <a:pt x="18770" y="18021"/>
                    <a:pt x="18779" y="18021"/>
                    <a:pt x="18779" y="18021"/>
                  </a:cubicBezTo>
                  <a:cubicBezTo>
                    <a:pt x="18779" y="18016"/>
                    <a:pt x="18779" y="18014"/>
                    <a:pt x="18779" y="18011"/>
                  </a:cubicBezTo>
                  <a:close/>
                  <a:moveTo>
                    <a:pt x="19224" y="18021"/>
                  </a:moveTo>
                  <a:lnTo>
                    <a:pt x="19234" y="18030"/>
                  </a:lnTo>
                  <a:cubicBezTo>
                    <a:pt x="19234" y="18030"/>
                    <a:pt x="19224" y="18030"/>
                    <a:pt x="19224" y="18021"/>
                  </a:cubicBezTo>
                  <a:close/>
                  <a:moveTo>
                    <a:pt x="19320" y="17995"/>
                  </a:moveTo>
                  <a:cubicBezTo>
                    <a:pt x="19321" y="17995"/>
                    <a:pt x="19324" y="17997"/>
                    <a:pt x="19328" y="18002"/>
                  </a:cubicBezTo>
                  <a:cubicBezTo>
                    <a:pt x="19328" y="18011"/>
                    <a:pt x="19328" y="18011"/>
                    <a:pt x="19328" y="18011"/>
                  </a:cubicBezTo>
                  <a:cubicBezTo>
                    <a:pt x="19328" y="18021"/>
                    <a:pt x="19328" y="18021"/>
                    <a:pt x="19319" y="18030"/>
                  </a:cubicBezTo>
                  <a:cubicBezTo>
                    <a:pt x="19319" y="18030"/>
                    <a:pt x="19309" y="18021"/>
                    <a:pt x="19309" y="18021"/>
                  </a:cubicBezTo>
                  <a:cubicBezTo>
                    <a:pt x="19309" y="18011"/>
                    <a:pt x="19309" y="18002"/>
                    <a:pt x="19319" y="18002"/>
                  </a:cubicBezTo>
                  <a:cubicBezTo>
                    <a:pt x="19319" y="17997"/>
                    <a:pt x="19319" y="17995"/>
                    <a:pt x="19320" y="17995"/>
                  </a:cubicBezTo>
                  <a:close/>
                  <a:moveTo>
                    <a:pt x="22849" y="18002"/>
                  </a:moveTo>
                  <a:cubicBezTo>
                    <a:pt x="22849" y="18011"/>
                    <a:pt x="22849" y="18011"/>
                    <a:pt x="22849" y="18021"/>
                  </a:cubicBezTo>
                  <a:cubicBezTo>
                    <a:pt x="22840" y="18021"/>
                    <a:pt x="22830" y="18030"/>
                    <a:pt x="22830" y="18030"/>
                  </a:cubicBezTo>
                  <a:cubicBezTo>
                    <a:pt x="22830" y="18021"/>
                    <a:pt x="22840" y="18011"/>
                    <a:pt x="22849" y="18002"/>
                  </a:cubicBezTo>
                  <a:close/>
                  <a:moveTo>
                    <a:pt x="16182" y="17985"/>
                  </a:moveTo>
                  <a:cubicBezTo>
                    <a:pt x="16186" y="17985"/>
                    <a:pt x="16191" y="17988"/>
                    <a:pt x="16195" y="17992"/>
                  </a:cubicBezTo>
                  <a:cubicBezTo>
                    <a:pt x="16214" y="18002"/>
                    <a:pt x="16214" y="18030"/>
                    <a:pt x="16195" y="18040"/>
                  </a:cubicBezTo>
                  <a:cubicBezTo>
                    <a:pt x="16195" y="18040"/>
                    <a:pt x="16195" y="18030"/>
                    <a:pt x="16195" y="18021"/>
                  </a:cubicBezTo>
                  <a:cubicBezTo>
                    <a:pt x="16195" y="18002"/>
                    <a:pt x="16195" y="18002"/>
                    <a:pt x="16176" y="17992"/>
                  </a:cubicBezTo>
                  <a:cubicBezTo>
                    <a:pt x="16176" y="17988"/>
                    <a:pt x="16179" y="17985"/>
                    <a:pt x="16182" y="17985"/>
                  </a:cubicBezTo>
                  <a:close/>
                  <a:moveTo>
                    <a:pt x="18334" y="18021"/>
                  </a:moveTo>
                  <a:cubicBezTo>
                    <a:pt x="18334" y="18030"/>
                    <a:pt x="18334" y="18030"/>
                    <a:pt x="18334" y="18030"/>
                  </a:cubicBezTo>
                  <a:cubicBezTo>
                    <a:pt x="18325" y="18030"/>
                    <a:pt x="18325" y="18040"/>
                    <a:pt x="18325" y="18040"/>
                  </a:cubicBezTo>
                  <a:lnTo>
                    <a:pt x="18315" y="18040"/>
                  </a:lnTo>
                  <a:cubicBezTo>
                    <a:pt x="18315" y="18030"/>
                    <a:pt x="18325" y="18021"/>
                    <a:pt x="18334" y="18021"/>
                  </a:cubicBezTo>
                  <a:close/>
                  <a:moveTo>
                    <a:pt x="18439" y="18011"/>
                  </a:moveTo>
                  <a:cubicBezTo>
                    <a:pt x="18448" y="18021"/>
                    <a:pt x="18448" y="18021"/>
                    <a:pt x="18439" y="18021"/>
                  </a:cubicBezTo>
                  <a:cubicBezTo>
                    <a:pt x="18439" y="18030"/>
                    <a:pt x="18439" y="18030"/>
                    <a:pt x="18439" y="18030"/>
                  </a:cubicBezTo>
                  <a:cubicBezTo>
                    <a:pt x="18448" y="18040"/>
                    <a:pt x="18448" y="18040"/>
                    <a:pt x="18448" y="18040"/>
                  </a:cubicBezTo>
                  <a:lnTo>
                    <a:pt x="18448" y="18030"/>
                  </a:lnTo>
                  <a:lnTo>
                    <a:pt x="18457" y="18030"/>
                  </a:lnTo>
                  <a:cubicBezTo>
                    <a:pt x="18457" y="18030"/>
                    <a:pt x="18462" y="18026"/>
                    <a:pt x="18464" y="18026"/>
                  </a:cubicBezTo>
                  <a:cubicBezTo>
                    <a:pt x="18466" y="18026"/>
                    <a:pt x="18467" y="18027"/>
                    <a:pt x="18467" y="18030"/>
                  </a:cubicBezTo>
                  <a:lnTo>
                    <a:pt x="18486" y="18030"/>
                  </a:lnTo>
                  <a:cubicBezTo>
                    <a:pt x="18476" y="18021"/>
                    <a:pt x="18467" y="18021"/>
                    <a:pt x="18457" y="18021"/>
                  </a:cubicBezTo>
                  <a:cubicBezTo>
                    <a:pt x="18448" y="18021"/>
                    <a:pt x="18448" y="18011"/>
                    <a:pt x="18439" y="18011"/>
                  </a:cubicBezTo>
                  <a:close/>
                  <a:moveTo>
                    <a:pt x="22196" y="18030"/>
                  </a:moveTo>
                  <a:lnTo>
                    <a:pt x="22206" y="18040"/>
                  </a:lnTo>
                  <a:lnTo>
                    <a:pt x="22187" y="18030"/>
                  </a:lnTo>
                  <a:close/>
                  <a:moveTo>
                    <a:pt x="15324" y="18021"/>
                  </a:moveTo>
                  <a:lnTo>
                    <a:pt x="15324" y="18030"/>
                  </a:lnTo>
                  <a:lnTo>
                    <a:pt x="15296" y="18049"/>
                  </a:lnTo>
                  <a:cubicBezTo>
                    <a:pt x="15296" y="18030"/>
                    <a:pt x="15306" y="18021"/>
                    <a:pt x="15324" y="18021"/>
                  </a:cubicBezTo>
                  <a:close/>
                  <a:moveTo>
                    <a:pt x="15466" y="18040"/>
                  </a:moveTo>
                  <a:cubicBezTo>
                    <a:pt x="15466" y="18040"/>
                    <a:pt x="15476" y="18040"/>
                    <a:pt x="15476" y="18049"/>
                  </a:cubicBezTo>
                  <a:lnTo>
                    <a:pt x="15466" y="18049"/>
                  </a:lnTo>
                  <a:cubicBezTo>
                    <a:pt x="15466" y="18049"/>
                    <a:pt x="15457" y="18049"/>
                    <a:pt x="15457" y="18040"/>
                  </a:cubicBezTo>
                  <a:close/>
                  <a:moveTo>
                    <a:pt x="18259" y="18030"/>
                  </a:moveTo>
                  <a:cubicBezTo>
                    <a:pt x="18259" y="18040"/>
                    <a:pt x="18259" y="18040"/>
                    <a:pt x="18259" y="18040"/>
                  </a:cubicBezTo>
                  <a:cubicBezTo>
                    <a:pt x="18259" y="18040"/>
                    <a:pt x="18259" y="18049"/>
                    <a:pt x="18259" y="18049"/>
                  </a:cubicBezTo>
                  <a:cubicBezTo>
                    <a:pt x="18259" y="18049"/>
                    <a:pt x="18259" y="18049"/>
                    <a:pt x="18249" y="18040"/>
                  </a:cubicBezTo>
                  <a:cubicBezTo>
                    <a:pt x="18249" y="18040"/>
                    <a:pt x="18259" y="18030"/>
                    <a:pt x="18259" y="18030"/>
                  </a:cubicBezTo>
                  <a:close/>
                  <a:moveTo>
                    <a:pt x="18344" y="18040"/>
                  </a:moveTo>
                  <a:cubicBezTo>
                    <a:pt x="18344" y="18040"/>
                    <a:pt x="18334" y="18049"/>
                    <a:pt x="18334" y="18049"/>
                  </a:cubicBezTo>
                  <a:lnTo>
                    <a:pt x="18325" y="18049"/>
                  </a:lnTo>
                  <a:cubicBezTo>
                    <a:pt x="18334" y="18049"/>
                    <a:pt x="18334" y="18049"/>
                    <a:pt x="18334" y="18040"/>
                  </a:cubicBezTo>
                  <a:close/>
                  <a:moveTo>
                    <a:pt x="18628" y="18040"/>
                  </a:moveTo>
                  <a:lnTo>
                    <a:pt x="18618" y="18049"/>
                  </a:lnTo>
                  <a:lnTo>
                    <a:pt x="18618" y="18040"/>
                  </a:lnTo>
                  <a:close/>
                  <a:moveTo>
                    <a:pt x="18779" y="18030"/>
                  </a:moveTo>
                  <a:cubicBezTo>
                    <a:pt x="18779" y="18040"/>
                    <a:pt x="18779" y="18040"/>
                    <a:pt x="18770" y="18049"/>
                  </a:cubicBezTo>
                  <a:lnTo>
                    <a:pt x="18770" y="18040"/>
                  </a:lnTo>
                  <a:lnTo>
                    <a:pt x="18779" y="18030"/>
                  </a:lnTo>
                  <a:close/>
                  <a:moveTo>
                    <a:pt x="19309" y="18030"/>
                  </a:moveTo>
                  <a:cubicBezTo>
                    <a:pt x="19309" y="18030"/>
                    <a:pt x="19309" y="18040"/>
                    <a:pt x="19309" y="18040"/>
                  </a:cubicBezTo>
                  <a:lnTo>
                    <a:pt x="19309" y="18049"/>
                  </a:lnTo>
                  <a:cubicBezTo>
                    <a:pt x="19300" y="18040"/>
                    <a:pt x="19300" y="18040"/>
                    <a:pt x="19300" y="18040"/>
                  </a:cubicBezTo>
                  <a:cubicBezTo>
                    <a:pt x="19300" y="18040"/>
                    <a:pt x="19300" y="18030"/>
                    <a:pt x="19309" y="18030"/>
                  </a:cubicBezTo>
                  <a:close/>
                  <a:moveTo>
                    <a:pt x="22215" y="18021"/>
                  </a:moveTo>
                  <a:cubicBezTo>
                    <a:pt x="22225" y="18021"/>
                    <a:pt x="22234" y="18021"/>
                    <a:pt x="22244" y="18030"/>
                  </a:cubicBezTo>
                  <a:lnTo>
                    <a:pt x="22253" y="18030"/>
                  </a:lnTo>
                  <a:lnTo>
                    <a:pt x="22244" y="18049"/>
                  </a:lnTo>
                  <a:lnTo>
                    <a:pt x="22234" y="18049"/>
                  </a:lnTo>
                  <a:lnTo>
                    <a:pt x="22234" y="18040"/>
                  </a:lnTo>
                  <a:cubicBezTo>
                    <a:pt x="22225" y="18040"/>
                    <a:pt x="22225" y="18030"/>
                    <a:pt x="22215" y="18021"/>
                  </a:cubicBezTo>
                  <a:close/>
                  <a:moveTo>
                    <a:pt x="22395" y="18030"/>
                  </a:moveTo>
                  <a:cubicBezTo>
                    <a:pt x="22405" y="18040"/>
                    <a:pt x="22405" y="18040"/>
                    <a:pt x="22405" y="18049"/>
                  </a:cubicBezTo>
                  <a:cubicBezTo>
                    <a:pt x="22395" y="18049"/>
                    <a:pt x="22386" y="18049"/>
                    <a:pt x="22395" y="18030"/>
                  </a:cubicBezTo>
                  <a:close/>
                  <a:moveTo>
                    <a:pt x="54450" y="17881"/>
                  </a:moveTo>
                  <a:cubicBezTo>
                    <a:pt x="54452" y="17881"/>
                    <a:pt x="54454" y="17883"/>
                    <a:pt x="54454" y="17888"/>
                  </a:cubicBezTo>
                  <a:cubicBezTo>
                    <a:pt x="54464" y="17888"/>
                    <a:pt x="54464" y="17907"/>
                    <a:pt x="54454" y="17907"/>
                  </a:cubicBezTo>
                  <a:cubicBezTo>
                    <a:pt x="54445" y="17917"/>
                    <a:pt x="54435" y="17926"/>
                    <a:pt x="54435" y="17936"/>
                  </a:cubicBezTo>
                  <a:cubicBezTo>
                    <a:pt x="54435" y="17945"/>
                    <a:pt x="54435" y="17945"/>
                    <a:pt x="54426" y="17945"/>
                  </a:cubicBezTo>
                  <a:lnTo>
                    <a:pt x="54416" y="17945"/>
                  </a:lnTo>
                  <a:cubicBezTo>
                    <a:pt x="54416" y="17945"/>
                    <a:pt x="54416" y="17954"/>
                    <a:pt x="54416" y="17954"/>
                  </a:cubicBezTo>
                  <a:cubicBezTo>
                    <a:pt x="54426" y="17954"/>
                    <a:pt x="54426" y="17964"/>
                    <a:pt x="54426" y="17964"/>
                  </a:cubicBezTo>
                  <a:lnTo>
                    <a:pt x="54407" y="17964"/>
                  </a:lnTo>
                  <a:cubicBezTo>
                    <a:pt x="54407" y="17964"/>
                    <a:pt x="54407" y="17954"/>
                    <a:pt x="54407" y="17954"/>
                  </a:cubicBezTo>
                  <a:cubicBezTo>
                    <a:pt x="54407" y="17945"/>
                    <a:pt x="54407" y="17936"/>
                    <a:pt x="54407" y="17926"/>
                  </a:cubicBezTo>
                  <a:cubicBezTo>
                    <a:pt x="54397" y="17926"/>
                    <a:pt x="54388" y="17936"/>
                    <a:pt x="54388" y="17945"/>
                  </a:cubicBezTo>
                  <a:cubicBezTo>
                    <a:pt x="54388" y="17954"/>
                    <a:pt x="54388" y="17964"/>
                    <a:pt x="54379" y="17973"/>
                  </a:cubicBezTo>
                  <a:lnTo>
                    <a:pt x="54388" y="17983"/>
                  </a:lnTo>
                  <a:cubicBezTo>
                    <a:pt x="54379" y="17983"/>
                    <a:pt x="54369" y="17983"/>
                    <a:pt x="54360" y="17992"/>
                  </a:cubicBezTo>
                  <a:cubicBezTo>
                    <a:pt x="54341" y="17992"/>
                    <a:pt x="54341" y="18002"/>
                    <a:pt x="54341" y="18011"/>
                  </a:cubicBezTo>
                  <a:cubicBezTo>
                    <a:pt x="54331" y="18030"/>
                    <a:pt x="54322" y="18040"/>
                    <a:pt x="54303" y="18049"/>
                  </a:cubicBezTo>
                  <a:lnTo>
                    <a:pt x="54293" y="18049"/>
                  </a:lnTo>
                  <a:cubicBezTo>
                    <a:pt x="54293" y="18040"/>
                    <a:pt x="54293" y="18040"/>
                    <a:pt x="54284" y="18040"/>
                  </a:cubicBezTo>
                  <a:cubicBezTo>
                    <a:pt x="54274" y="18049"/>
                    <a:pt x="54274" y="18049"/>
                    <a:pt x="54265" y="18049"/>
                  </a:cubicBezTo>
                  <a:lnTo>
                    <a:pt x="54255" y="18049"/>
                  </a:lnTo>
                  <a:cubicBezTo>
                    <a:pt x="54255" y="18040"/>
                    <a:pt x="54246" y="18040"/>
                    <a:pt x="54246" y="18030"/>
                  </a:cubicBezTo>
                  <a:cubicBezTo>
                    <a:pt x="54246" y="18030"/>
                    <a:pt x="54246" y="18030"/>
                    <a:pt x="54246" y="18021"/>
                  </a:cubicBezTo>
                  <a:cubicBezTo>
                    <a:pt x="54246" y="18021"/>
                    <a:pt x="54255" y="18011"/>
                    <a:pt x="54255" y="18011"/>
                  </a:cubicBezTo>
                  <a:lnTo>
                    <a:pt x="54274" y="18021"/>
                  </a:lnTo>
                  <a:cubicBezTo>
                    <a:pt x="54274" y="18021"/>
                    <a:pt x="54274" y="18011"/>
                    <a:pt x="54274" y="18011"/>
                  </a:cubicBezTo>
                  <a:cubicBezTo>
                    <a:pt x="54265" y="18002"/>
                    <a:pt x="54265" y="18002"/>
                    <a:pt x="54274" y="18002"/>
                  </a:cubicBezTo>
                  <a:cubicBezTo>
                    <a:pt x="54284" y="18002"/>
                    <a:pt x="54293" y="17992"/>
                    <a:pt x="54293" y="17992"/>
                  </a:cubicBezTo>
                  <a:cubicBezTo>
                    <a:pt x="54303" y="17983"/>
                    <a:pt x="54303" y="17983"/>
                    <a:pt x="54312" y="17983"/>
                  </a:cubicBezTo>
                  <a:cubicBezTo>
                    <a:pt x="54303" y="17992"/>
                    <a:pt x="54293" y="18002"/>
                    <a:pt x="54284" y="18021"/>
                  </a:cubicBezTo>
                  <a:cubicBezTo>
                    <a:pt x="54293" y="18021"/>
                    <a:pt x="54293" y="18011"/>
                    <a:pt x="54293" y="18011"/>
                  </a:cubicBezTo>
                  <a:cubicBezTo>
                    <a:pt x="54322" y="17983"/>
                    <a:pt x="54350" y="17954"/>
                    <a:pt x="54379" y="17936"/>
                  </a:cubicBezTo>
                  <a:cubicBezTo>
                    <a:pt x="54397" y="17917"/>
                    <a:pt x="54426" y="17898"/>
                    <a:pt x="54445" y="17888"/>
                  </a:cubicBezTo>
                  <a:cubicBezTo>
                    <a:pt x="54445" y="17883"/>
                    <a:pt x="54447" y="17881"/>
                    <a:pt x="54450" y="17881"/>
                  </a:cubicBezTo>
                  <a:close/>
                  <a:moveTo>
                    <a:pt x="16082" y="17983"/>
                  </a:moveTo>
                  <a:cubicBezTo>
                    <a:pt x="16101" y="17983"/>
                    <a:pt x="16120" y="17992"/>
                    <a:pt x="16129" y="18011"/>
                  </a:cubicBezTo>
                  <a:cubicBezTo>
                    <a:pt x="16138" y="18021"/>
                    <a:pt x="16138" y="18030"/>
                    <a:pt x="16129" y="18040"/>
                  </a:cubicBezTo>
                  <a:cubicBezTo>
                    <a:pt x="16124" y="18049"/>
                    <a:pt x="16122" y="18054"/>
                    <a:pt x="16118" y="18054"/>
                  </a:cubicBezTo>
                  <a:cubicBezTo>
                    <a:pt x="16115" y="18054"/>
                    <a:pt x="16110" y="18049"/>
                    <a:pt x="16101" y="18040"/>
                  </a:cubicBezTo>
                  <a:cubicBezTo>
                    <a:pt x="16101" y="18040"/>
                    <a:pt x="16091" y="18040"/>
                    <a:pt x="16082" y="18030"/>
                  </a:cubicBezTo>
                  <a:cubicBezTo>
                    <a:pt x="16077" y="18021"/>
                    <a:pt x="16072" y="18018"/>
                    <a:pt x="16067" y="18018"/>
                  </a:cubicBezTo>
                  <a:cubicBezTo>
                    <a:pt x="16063" y="18018"/>
                    <a:pt x="16058" y="18021"/>
                    <a:pt x="16053" y="18021"/>
                  </a:cubicBezTo>
                  <a:cubicBezTo>
                    <a:pt x="16044" y="18021"/>
                    <a:pt x="16044" y="18011"/>
                    <a:pt x="16034" y="18011"/>
                  </a:cubicBezTo>
                  <a:cubicBezTo>
                    <a:pt x="16044" y="18011"/>
                    <a:pt x="16044" y="18002"/>
                    <a:pt x="16044" y="18002"/>
                  </a:cubicBezTo>
                  <a:cubicBezTo>
                    <a:pt x="16053" y="17992"/>
                    <a:pt x="16063" y="17983"/>
                    <a:pt x="16082" y="17983"/>
                  </a:cubicBezTo>
                  <a:close/>
                  <a:moveTo>
                    <a:pt x="18543" y="18049"/>
                  </a:moveTo>
                  <a:cubicBezTo>
                    <a:pt x="18543" y="18054"/>
                    <a:pt x="18540" y="18056"/>
                    <a:pt x="18538" y="18056"/>
                  </a:cubicBezTo>
                  <a:cubicBezTo>
                    <a:pt x="18536" y="18056"/>
                    <a:pt x="18533" y="18054"/>
                    <a:pt x="18533" y="18049"/>
                  </a:cubicBezTo>
                  <a:close/>
                  <a:moveTo>
                    <a:pt x="18476" y="17983"/>
                  </a:moveTo>
                  <a:cubicBezTo>
                    <a:pt x="18476" y="17983"/>
                    <a:pt x="18476" y="17983"/>
                    <a:pt x="18476" y="17992"/>
                  </a:cubicBezTo>
                  <a:cubicBezTo>
                    <a:pt x="18481" y="17988"/>
                    <a:pt x="18486" y="17985"/>
                    <a:pt x="18489" y="17985"/>
                  </a:cubicBezTo>
                  <a:cubicBezTo>
                    <a:pt x="18493" y="17985"/>
                    <a:pt x="18495" y="17988"/>
                    <a:pt x="18495" y="17992"/>
                  </a:cubicBezTo>
                  <a:cubicBezTo>
                    <a:pt x="18486" y="18002"/>
                    <a:pt x="18495" y="18002"/>
                    <a:pt x="18495" y="18002"/>
                  </a:cubicBezTo>
                  <a:lnTo>
                    <a:pt x="18505" y="18002"/>
                  </a:lnTo>
                  <a:cubicBezTo>
                    <a:pt x="18505" y="18002"/>
                    <a:pt x="18505" y="18002"/>
                    <a:pt x="18514" y="18011"/>
                  </a:cubicBezTo>
                  <a:lnTo>
                    <a:pt x="18524" y="18011"/>
                  </a:lnTo>
                  <a:cubicBezTo>
                    <a:pt x="18524" y="18021"/>
                    <a:pt x="18524" y="18021"/>
                    <a:pt x="18524" y="18021"/>
                  </a:cubicBezTo>
                  <a:cubicBezTo>
                    <a:pt x="18524" y="18030"/>
                    <a:pt x="18524" y="18030"/>
                    <a:pt x="18514" y="18030"/>
                  </a:cubicBezTo>
                  <a:lnTo>
                    <a:pt x="18505" y="18030"/>
                  </a:lnTo>
                  <a:lnTo>
                    <a:pt x="18514" y="18040"/>
                  </a:lnTo>
                  <a:cubicBezTo>
                    <a:pt x="18505" y="18040"/>
                    <a:pt x="18505" y="18040"/>
                    <a:pt x="18505" y="18049"/>
                  </a:cubicBezTo>
                  <a:lnTo>
                    <a:pt x="18486" y="18049"/>
                  </a:lnTo>
                  <a:lnTo>
                    <a:pt x="18486" y="18059"/>
                  </a:lnTo>
                  <a:lnTo>
                    <a:pt x="18476" y="18059"/>
                  </a:lnTo>
                  <a:cubicBezTo>
                    <a:pt x="18476" y="18059"/>
                    <a:pt x="18476" y="18049"/>
                    <a:pt x="18476" y="18049"/>
                  </a:cubicBezTo>
                  <a:cubicBezTo>
                    <a:pt x="18476" y="18040"/>
                    <a:pt x="18476" y="18040"/>
                    <a:pt x="18467" y="18040"/>
                  </a:cubicBezTo>
                  <a:lnTo>
                    <a:pt x="18467" y="18049"/>
                  </a:lnTo>
                  <a:lnTo>
                    <a:pt x="18457" y="18049"/>
                  </a:lnTo>
                  <a:cubicBezTo>
                    <a:pt x="18457" y="18049"/>
                    <a:pt x="18457" y="18049"/>
                    <a:pt x="18457" y="18040"/>
                  </a:cubicBezTo>
                  <a:lnTo>
                    <a:pt x="18439" y="18040"/>
                  </a:lnTo>
                  <a:lnTo>
                    <a:pt x="18439" y="18049"/>
                  </a:lnTo>
                  <a:lnTo>
                    <a:pt x="18410" y="18049"/>
                  </a:lnTo>
                  <a:cubicBezTo>
                    <a:pt x="18410" y="18040"/>
                    <a:pt x="18410" y="18040"/>
                    <a:pt x="18401" y="18040"/>
                  </a:cubicBezTo>
                  <a:cubicBezTo>
                    <a:pt x="18401" y="18040"/>
                    <a:pt x="18401" y="18030"/>
                    <a:pt x="18401" y="18030"/>
                  </a:cubicBezTo>
                  <a:lnTo>
                    <a:pt x="18401" y="18021"/>
                  </a:lnTo>
                  <a:cubicBezTo>
                    <a:pt x="18391" y="18021"/>
                    <a:pt x="18391" y="18030"/>
                    <a:pt x="18391" y="18040"/>
                  </a:cubicBezTo>
                  <a:cubicBezTo>
                    <a:pt x="18391" y="18030"/>
                    <a:pt x="18391" y="18030"/>
                    <a:pt x="18382" y="18030"/>
                  </a:cubicBezTo>
                  <a:cubicBezTo>
                    <a:pt x="18382" y="18030"/>
                    <a:pt x="18382" y="18021"/>
                    <a:pt x="18382" y="18021"/>
                  </a:cubicBezTo>
                  <a:lnTo>
                    <a:pt x="18372" y="18021"/>
                  </a:lnTo>
                  <a:lnTo>
                    <a:pt x="18382" y="18011"/>
                  </a:lnTo>
                  <a:lnTo>
                    <a:pt x="18382" y="18021"/>
                  </a:lnTo>
                  <a:lnTo>
                    <a:pt x="18401" y="18021"/>
                  </a:lnTo>
                  <a:cubicBezTo>
                    <a:pt x="18401" y="18018"/>
                    <a:pt x="18401" y="18017"/>
                    <a:pt x="18401" y="18017"/>
                  </a:cubicBezTo>
                  <a:cubicBezTo>
                    <a:pt x="18402" y="18017"/>
                    <a:pt x="18404" y="18021"/>
                    <a:pt x="18410" y="18021"/>
                  </a:cubicBezTo>
                  <a:cubicBezTo>
                    <a:pt x="18410" y="18021"/>
                    <a:pt x="18420" y="18030"/>
                    <a:pt x="18420" y="18030"/>
                  </a:cubicBezTo>
                  <a:cubicBezTo>
                    <a:pt x="18429" y="18030"/>
                    <a:pt x="18429" y="18021"/>
                    <a:pt x="18429" y="18021"/>
                  </a:cubicBezTo>
                  <a:lnTo>
                    <a:pt x="18439" y="18011"/>
                  </a:lnTo>
                  <a:cubicBezTo>
                    <a:pt x="18439" y="18011"/>
                    <a:pt x="18434" y="18007"/>
                    <a:pt x="18432" y="18007"/>
                  </a:cubicBezTo>
                  <a:cubicBezTo>
                    <a:pt x="18430" y="18007"/>
                    <a:pt x="18429" y="18008"/>
                    <a:pt x="18429" y="18011"/>
                  </a:cubicBezTo>
                  <a:lnTo>
                    <a:pt x="18410" y="18011"/>
                  </a:lnTo>
                  <a:cubicBezTo>
                    <a:pt x="18410" y="18002"/>
                    <a:pt x="18410" y="18002"/>
                    <a:pt x="18410" y="18002"/>
                  </a:cubicBezTo>
                  <a:cubicBezTo>
                    <a:pt x="18410" y="18002"/>
                    <a:pt x="18410" y="18002"/>
                    <a:pt x="18410" y="17992"/>
                  </a:cubicBezTo>
                  <a:cubicBezTo>
                    <a:pt x="18410" y="18002"/>
                    <a:pt x="18420" y="18002"/>
                    <a:pt x="18420" y="18002"/>
                  </a:cubicBezTo>
                  <a:lnTo>
                    <a:pt x="18429" y="18002"/>
                  </a:lnTo>
                  <a:lnTo>
                    <a:pt x="18420" y="17992"/>
                  </a:lnTo>
                  <a:lnTo>
                    <a:pt x="18429" y="17992"/>
                  </a:lnTo>
                  <a:lnTo>
                    <a:pt x="18429" y="17983"/>
                  </a:lnTo>
                  <a:lnTo>
                    <a:pt x="18439" y="17983"/>
                  </a:lnTo>
                  <a:cubicBezTo>
                    <a:pt x="18439" y="17983"/>
                    <a:pt x="18439" y="17992"/>
                    <a:pt x="18439" y="18002"/>
                  </a:cubicBezTo>
                  <a:cubicBezTo>
                    <a:pt x="18448" y="17992"/>
                    <a:pt x="18448" y="17992"/>
                    <a:pt x="18457" y="17992"/>
                  </a:cubicBezTo>
                  <a:cubicBezTo>
                    <a:pt x="18457" y="17983"/>
                    <a:pt x="18467" y="17983"/>
                    <a:pt x="18476" y="17983"/>
                  </a:cubicBezTo>
                  <a:close/>
                  <a:moveTo>
                    <a:pt x="19243" y="18049"/>
                  </a:moveTo>
                  <a:cubicBezTo>
                    <a:pt x="19243" y="18054"/>
                    <a:pt x="19243" y="18056"/>
                    <a:pt x="19243" y="18059"/>
                  </a:cubicBezTo>
                  <a:lnTo>
                    <a:pt x="19234" y="18059"/>
                  </a:lnTo>
                  <a:cubicBezTo>
                    <a:pt x="19234" y="18049"/>
                    <a:pt x="19234" y="18049"/>
                    <a:pt x="19243" y="18049"/>
                  </a:cubicBezTo>
                  <a:close/>
                  <a:moveTo>
                    <a:pt x="19376" y="18002"/>
                  </a:moveTo>
                  <a:cubicBezTo>
                    <a:pt x="19366" y="18002"/>
                    <a:pt x="19366" y="18002"/>
                    <a:pt x="19366" y="18011"/>
                  </a:cubicBezTo>
                  <a:cubicBezTo>
                    <a:pt x="19366" y="18011"/>
                    <a:pt x="19366" y="18021"/>
                    <a:pt x="19366" y="18021"/>
                  </a:cubicBezTo>
                  <a:cubicBezTo>
                    <a:pt x="19366" y="18021"/>
                    <a:pt x="19366" y="18011"/>
                    <a:pt x="19376" y="18011"/>
                  </a:cubicBezTo>
                  <a:cubicBezTo>
                    <a:pt x="19376" y="18011"/>
                    <a:pt x="19376" y="18011"/>
                    <a:pt x="19376" y="18021"/>
                  </a:cubicBezTo>
                  <a:cubicBezTo>
                    <a:pt x="19376" y="18021"/>
                    <a:pt x="19376" y="18021"/>
                    <a:pt x="19366" y="18030"/>
                  </a:cubicBezTo>
                  <a:cubicBezTo>
                    <a:pt x="19366" y="18021"/>
                    <a:pt x="19366" y="18021"/>
                    <a:pt x="19366" y="18021"/>
                  </a:cubicBezTo>
                  <a:lnTo>
                    <a:pt x="19357" y="18021"/>
                  </a:lnTo>
                  <a:cubicBezTo>
                    <a:pt x="19347" y="18021"/>
                    <a:pt x="19347" y="18030"/>
                    <a:pt x="19347" y="18030"/>
                  </a:cubicBezTo>
                  <a:cubicBezTo>
                    <a:pt x="19347" y="18040"/>
                    <a:pt x="19357" y="18040"/>
                    <a:pt x="19357" y="18049"/>
                  </a:cubicBezTo>
                  <a:cubicBezTo>
                    <a:pt x="19357" y="18059"/>
                    <a:pt x="19347" y="18059"/>
                    <a:pt x="19347" y="18059"/>
                  </a:cubicBezTo>
                  <a:cubicBezTo>
                    <a:pt x="19347" y="18059"/>
                    <a:pt x="19347" y="18049"/>
                    <a:pt x="19347" y="18049"/>
                  </a:cubicBezTo>
                  <a:lnTo>
                    <a:pt x="19338" y="18049"/>
                  </a:lnTo>
                  <a:cubicBezTo>
                    <a:pt x="19338" y="18049"/>
                    <a:pt x="19338" y="18059"/>
                    <a:pt x="19328" y="18059"/>
                  </a:cubicBezTo>
                  <a:cubicBezTo>
                    <a:pt x="19328" y="18059"/>
                    <a:pt x="19328" y="18049"/>
                    <a:pt x="19328" y="18049"/>
                  </a:cubicBezTo>
                  <a:cubicBezTo>
                    <a:pt x="19328" y="18040"/>
                    <a:pt x="19328" y="18040"/>
                    <a:pt x="19319" y="18040"/>
                  </a:cubicBezTo>
                  <a:cubicBezTo>
                    <a:pt x="19319" y="18030"/>
                    <a:pt x="19328" y="18030"/>
                    <a:pt x="19328" y="18021"/>
                  </a:cubicBezTo>
                  <a:cubicBezTo>
                    <a:pt x="19338" y="18021"/>
                    <a:pt x="19347" y="18011"/>
                    <a:pt x="19347" y="18011"/>
                  </a:cubicBezTo>
                  <a:lnTo>
                    <a:pt x="19366" y="18011"/>
                  </a:lnTo>
                  <a:lnTo>
                    <a:pt x="19357" y="18002"/>
                  </a:lnTo>
                  <a:close/>
                  <a:moveTo>
                    <a:pt x="19395" y="18021"/>
                  </a:moveTo>
                  <a:cubicBezTo>
                    <a:pt x="19385" y="18021"/>
                    <a:pt x="19385" y="18030"/>
                    <a:pt x="19385" y="18030"/>
                  </a:cubicBezTo>
                  <a:cubicBezTo>
                    <a:pt x="19385" y="18040"/>
                    <a:pt x="19385" y="18049"/>
                    <a:pt x="19385" y="18049"/>
                  </a:cubicBezTo>
                  <a:cubicBezTo>
                    <a:pt x="19385" y="18059"/>
                    <a:pt x="19385" y="18059"/>
                    <a:pt x="19376" y="18059"/>
                  </a:cubicBezTo>
                  <a:cubicBezTo>
                    <a:pt x="19376" y="18049"/>
                    <a:pt x="19376" y="18040"/>
                    <a:pt x="19376" y="18040"/>
                  </a:cubicBezTo>
                  <a:cubicBezTo>
                    <a:pt x="19385" y="18040"/>
                    <a:pt x="19385" y="18030"/>
                    <a:pt x="19376" y="18030"/>
                  </a:cubicBezTo>
                  <a:cubicBezTo>
                    <a:pt x="19376" y="18030"/>
                    <a:pt x="19376" y="18021"/>
                    <a:pt x="19385" y="18021"/>
                  </a:cubicBezTo>
                  <a:close/>
                  <a:moveTo>
                    <a:pt x="22442" y="18049"/>
                  </a:moveTo>
                  <a:cubicBezTo>
                    <a:pt x="22433" y="18059"/>
                    <a:pt x="22433" y="18059"/>
                    <a:pt x="22433" y="18059"/>
                  </a:cubicBezTo>
                  <a:lnTo>
                    <a:pt x="22423" y="18059"/>
                  </a:lnTo>
                  <a:cubicBezTo>
                    <a:pt x="22423" y="18049"/>
                    <a:pt x="22423" y="18049"/>
                    <a:pt x="22433" y="18049"/>
                  </a:cubicBezTo>
                  <a:close/>
                  <a:moveTo>
                    <a:pt x="22499" y="18021"/>
                  </a:moveTo>
                  <a:lnTo>
                    <a:pt x="22499" y="18030"/>
                  </a:lnTo>
                  <a:cubicBezTo>
                    <a:pt x="22505" y="18030"/>
                    <a:pt x="22508" y="18026"/>
                    <a:pt x="22511" y="18026"/>
                  </a:cubicBezTo>
                  <a:cubicBezTo>
                    <a:pt x="22513" y="18026"/>
                    <a:pt x="22515" y="18027"/>
                    <a:pt x="22518" y="18030"/>
                  </a:cubicBezTo>
                  <a:cubicBezTo>
                    <a:pt x="22518" y="18040"/>
                    <a:pt x="22509" y="18049"/>
                    <a:pt x="22499" y="18059"/>
                  </a:cubicBezTo>
                  <a:cubicBezTo>
                    <a:pt x="22499" y="18052"/>
                    <a:pt x="22499" y="18046"/>
                    <a:pt x="22499" y="18040"/>
                  </a:cubicBezTo>
                  <a:lnTo>
                    <a:pt x="22490" y="18040"/>
                  </a:lnTo>
                  <a:lnTo>
                    <a:pt x="22490" y="18021"/>
                  </a:lnTo>
                  <a:close/>
                  <a:moveTo>
                    <a:pt x="19631" y="18040"/>
                  </a:moveTo>
                  <a:cubicBezTo>
                    <a:pt x="19641" y="18040"/>
                    <a:pt x="19650" y="18049"/>
                    <a:pt x="19650" y="18059"/>
                  </a:cubicBezTo>
                  <a:cubicBezTo>
                    <a:pt x="19650" y="18059"/>
                    <a:pt x="19650" y="18068"/>
                    <a:pt x="19641" y="18068"/>
                  </a:cubicBezTo>
                  <a:lnTo>
                    <a:pt x="19622" y="18068"/>
                  </a:lnTo>
                  <a:cubicBezTo>
                    <a:pt x="19622" y="18059"/>
                    <a:pt x="19612" y="18059"/>
                    <a:pt x="19612" y="18059"/>
                  </a:cubicBezTo>
                  <a:cubicBezTo>
                    <a:pt x="19612" y="18059"/>
                    <a:pt x="19622" y="18049"/>
                    <a:pt x="19631" y="18049"/>
                  </a:cubicBezTo>
                  <a:cubicBezTo>
                    <a:pt x="19631" y="18040"/>
                    <a:pt x="19631" y="18040"/>
                    <a:pt x="19631" y="18040"/>
                  </a:cubicBezTo>
                  <a:close/>
                  <a:moveTo>
                    <a:pt x="19697" y="18059"/>
                  </a:moveTo>
                  <a:lnTo>
                    <a:pt x="19688" y="18068"/>
                  </a:lnTo>
                  <a:cubicBezTo>
                    <a:pt x="19688" y="18068"/>
                    <a:pt x="19688" y="18059"/>
                    <a:pt x="19697" y="18059"/>
                  </a:cubicBezTo>
                  <a:close/>
                  <a:moveTo>
                    <a:pt x="22026" y="18040"/>
                  </a:moveTo>
                  <a:cubicBezTo>
                    <a:pt x="22026" y="18049"/>
                    <a:pt x="22026" y="18049"/>
                    <a:pt x="22026" y="18059"/>
                  </a:cubicBezTo>
                  <a:lnTo>
                    <a:pt x="22016" y="18068"/>
                  </a:lnTo>
                  <a:lnTo>
                    <a:pt x="22007" y="18068"/>
                  </a:lnTo>
                  <a:cubicBezTo>
                    <a:pt x="21998" y="18068"/>
                    <a:pt x="21998" y="18059"/>
                    <a:pt x="21998" y="18049"/>
                  </a:cubicBezTo>
                  <a:lnTo>
                    <a:pt x="22007" y="18049"/>
                  </a:lnTo>
                  <a:cubicBezTo>
                    <a:pt x="22007" y="18049"/>
                    <a:pt x="22007" y="18059"/>
                    <a:pt x="22016" y="18059"/>
                  </a:cubicBezTo>
                  <a:cubicBezTo>
                    <a:pt x="22016" y="18049"/>
                    <a:pt x="22016" y="18049"/>
                    <a:pt x="22026" y="18040"/>
                  </a:cubicBezTo>
                  <a:close/>
                  <a:moveTo>
                    <a:pt x="22206" y="18049"/>
                  </a:moveTo>
                  <a:cubicBezTo>
                    <a:pt x="22206" y="18059"/>
                    <a:pt x="22206" y="18068"/>
                    <a:pt x="22196" y="18068"/>
                  </a:cubicBezTo>
                  <a:lnTo>
                    <a:pt x="22187" y="18068"/>
                  </a:lnTo>
                  <a:cubicBezTo>
                    <a:pt x="22187" y="18059"/>
                    <a:pt x="22196" y="18049"/>
                    <a:pt x="22206" y="18049"/>
                  </a:cubicBezTo>
                  <a:close/>
                  <a:moveTo>
                    <a:pt x="56546" y="18059"/>
                  </a:moveTo>
                  <a:cubicBezTo>
                    <a:pt x="56546" y="18068"/>
                    <a:pt x="56537" y="18068"/>
                    <a:pt x="56527" y="18068"/>
                  </a:cubicBezTo>
                  <a:lnTo>
                    <a:pt x="56546" y="18059"/>
                  </a:lnTo>
                  <a:close/>
                  <a:moveTo>
                    <a:pt x="23114" y="18068"/>
                  </a:moveTo>
                  <a:cubicBezTo>
                    <a:pt x="23114" y="18068"/>
                    <a:pt x="23114" y="18068"/>
                    <a:pt x="23114" y="18068"/>
                  </a:cubicBezTo>
                  <a:cubicBezTo>
                    <a:pt x="23114" y="18068"/>
                    <a:pt x="23114" y="18068"/>
                    <a:pt x="23114" y="18068"/>
                  </a:cubicBezTo>
                  <a:close/>
                  <a:moveTo>
                    <a:pt x="18230" y="18059"/>
                  </a:moveTo>
                  <a:cubicBezTo>
                    <a:pt x="18240" y="18059"/>
                    <a:pt x="18240" y="18059"/>
                    <a:pt x="18240" y="18068"/>
                  </a:cubicBezTo>
                  <a:lnTo>
                    <a:pt x="18230" y="18078"/>
                  </a:lnTo>
                  <a:cubicBezTo>
                    <a:pt x="18230" y="18068"/>
                    <a:pt x="18230" y="18068"/>
                    <a:pt x="18230" y="18068"/>
                  </a:cubicBezTo>
                  <a:cubicBezTo>
                    <a:pt x="18230" y="18059"/>
                    <a:pt x="18230" y="18059"/>
                    <a:pt x="18230" y="18059"/>
                  </a:cubicBezTo>
                  <a:close/>
                  <a:moveTo>
                    <a:pt x="18249" y="18068"/>
                  </a:moveTo>
                  <a:cubicBezTo>
                    <a:pt x="18249" y="18078"/>
                    <a:pt x="18249" y="18078"/>
                    <a:pt x="18240" y="18078"/>
                  </a:cubicBezTo>
                  <a:lnTo>
                    <a:pt x="18249" y="18068"/>
                  </a:lnTo>
                  <a:close/>
                  <a:moveTo>
                    <a:pt x="18479" y="18064"/>
                  </a:moveTo>
                  <a:cubicBezTo>
                    <a:pt x="18482" y="18064"/>
                    <a:pt x="18486" y="18068"/>
                    <a:pt x="18486" y="18068"/>
                  </a:cubicBezTo>
                  <a:cubicBezTo>
                    <a:pt x="18486" y="18068"/>
                    <a:pt x="18476" y="18068"/>
                    <a:pt x="18486" y="18078"/>
                  </a:cubicBezTo>
                  <a:cubicBezTo>
                    <a:pt x="18476" y="18078"/>
                    <a:pt x="18476" y="18078"/>
                    <a:pt x="18476" y="18068"/>
                  </a:cubicBezTo>
                  <a:cubicBezTo>
                    <a:pt x="18476" y="18065"/>
                    <a:pt x="18477" y="18064"/>
                    <a:pt x="18479" y="18064"/>
                  </a:cubicBezTo>
                  <a:close/>
                  <a:moveTo>
                    <a:pt x="23028" y="18082"/>
                  </a:moveTo>
                  <a:cubicBezTo>
                    <a:pt x="23028" y="18083"/>
                    <a:pt x="23027" y="18083"/>
                    <a:pt x="23027" y="18084"/>
                  </a:cubicBezTo>
                  <a:lnTo>
                    <a:pt x="23027" y="18084"/>
                  </a:lnTo>
                  <a:cubicBezTo>
                    <a:pt x="23027" y="18084"/>
                    <a:pt x="23028" y="18083"/>
                    <a:pt x="23028" y="18082"/>
                  </a:cubicBezTo>
                  <a:close/>
                  <a:moveTo>
                    <a:pt x="18751" y="18049"/>
                  </a:moveTo>
                  <a:lnTo>
                    <a:pt x="18741" y="18087"/>
                  </a:lnTo>
                  <a:lnTo>
                    <a:pt x="18732" y="18087"/>
                  </a:lnTo>
                  <a:cubicBezTo>
                    <a:pt x="18732" y="18078"/>
                    <a:pt x="18732" y="18078"/>
                    <a:pt x="18732" y="18078"/>
                  </a:cubicBezTo>
                  <a:cubicBezTo>
                    <a:pt x="18732" y="18078"/>
                    <a:pt x="18732" y="18068"/>
                    <a:pt x="18732" y="18068"/>
                  </a:cubicBezTo>
                  <a:cubicBezTo>
                    <a:pt x="18732" y="18059"/>
                    <a:pt x="18732" y="18059"/>
                    <a:pt x="18732" y="18059"/>
                  </a:cubicBezTo>
                  <a:cubicBezTo>
                    <a:pt x="18732" y="18049"/>
                    <a:pt x="18722" y="18049"/>
                    <a:pt x="18722" y="18049"/>
                  </a:cubicBezTo>
                  <a:close/>
                  <a:moveTo>
                    <a:pt x="18789" y="18078"/>
                  </a:moveTo>
                  <a:cubicBezTo>
                    <a:pt x="18789" y="18087"/>
                    <a:pt x="18789" y="18087"/>
                    <a:pt x="18779" y="18087"/>
                  </a:cubicBezTo>
                  <a:lnTo>
                    <a:pt x="18789" y="18078"/>
                  </a:lnTo>
                  <a:close/>
                  <a:moveTo>
                    <a:pt x="22480" y="18059"/>
                  </a:moveTo>
                  <a:cubicBezTo>
                    <a:pt x="22480" y="18068"/>
                    <a:pt x="22480" y="18078"/>
                    <a:pt x="22471" y="18087"/>
                  </a:cubicBezTo>
                  <a:cubicBezTo>
                    <a:pt x="22471" y="18078"/>
                    <a:pt x="22471" y="18068"/>
                    <a:pt x="22480" y="18059"/>
                  </a:cubicBezTo>
                  <a:close/>
                  <a:moveTo>
                    <a:pt x="23181" y="18078"/>
                  </a:moveTo>
                  <a:cubicBezTo>
                    <a:pt x="23181" y="18087"/>
                    <a:pt x="23181" y="18087"/>
                    <a:pt x="23181" y="18087"/>
                  </a:cubicBezTo>
                  <a:lnTo>
                    <a:pt x="23171" y="18087"/>
                  </a:lnTo>
                  <a:lnTo>
                    <a:pt x="23171" y="18078"/>
                  </a:lnTo>
                  <a:close/>
                  <a:moveTo>
                    <a:pt x="56792" y="18030"/>
                  </a:moveTo>
                  <a:cubicBezTo>
                    <a:pt x="56802" y="18040"/>
                    <a:pt x="56802" y="18040"/>
                    <a:pt x="56811" y="18040"/>
                  </a:cubicBezTo>
                  <a:cubicBezTo>
                    <a:pt x="56811" y="18049"/>
                    <a:pt x="56821" y="18059"/>
                    <a:pt x="56821" y="18068"/>
                  </a:cubicBezTo>
                  <a:cubicBezTo>
                    <a:pt x="56821" y="18078"/>
                    <a:pt x="56821" y="18078"/>
                    <a:pt x="56821" y="18078"/>
                  </a:cubicBezTo>
                  <a:cubicBezTo>
                    <a:pt x="56821" y="18078"/>
                    <a:pt x="56821" y="18087"/>
                    <a:pt x="56821" y="18087"/>
                  </a:cubicBezTo>
                  <a:cubicBezTo>
                    <a:pt x="56811" y="18087"/>
                    <a:pt x="56811" y="18078"/>
                    <a:pt x="56811" y="18078"/>
                  </a:cubicBezTo>
                  <a:cubicBezTo>
                    <a:pt x="56811" y="18078"/>
                    <a:pt x="56802" y="18068"/>
                    <a:pt x="56802" y="18068"/>
                  </a:cubicBezTo>
                  <a:lnTo>
                    <a:pt x="56792" y="18078"/>
                  </a:lnTo>
                  <a:cubicBezTo>
                    <a:pt x="56783" y="18078"/>
                    <a:pt x="56783" y="18059"/>
                    <a:pt x="56783" y="18049"/>
                  </a:cubicBezTo>
                  <a:cubicBezTo>
                    <a:pt x="56783" y="18044"/>
                    <a:pt x="56785" y="18042"/>
                    <a:pt x="56787" y="18042"/>
                  </a:cubicBezTo>
                  <a:cubicBezTo>
                    <a:pt x="56790" y="18042"/>
                    <a:pt x="56792" y="18044"/>
                    <a:pt x="56792" y="18049"/>
                  </a:cubicBezTo>
                  <a:lnTo>
                    <a:pt x="56802" y="18049"/>
                  </a:lnTo>
                  <a:cubicBezTo>
                    <a:pt x="56802" y="18049"/>
                    <a:pt x="56802" y="18049"/>
                    <a:pt x="56802" y="18040"/>
                  </a:cubicBezTo>
                  <a:lnTo>
                    <a:pt x="56792" y="18040"/>
                  </a:lnTo>
                  <a:lnTo>
                    <a:pt x="56792" y="18030"/>
                  </a:lnTo>
                  <a:close/>
                  <a:moveTo>
                    <a:pt x="56906" y="18059"/>
                  </a:moveTo>
                  <a:cubicBezTo>
                    <a:pt x="56906" y="18059"/>
                    <a:pt x="56915" y="18068"/>
                    <a:pt x="56906" y="18068"/>
                  </a:cubicBezTo>
                  <a:cubicBezTo>
                    <a:pt x="56906" y="18078"/>
                    <a:pt x="56896" y="18078"/>
                    <a:pt x="56896" y="18087"/>
                  </a:cubicBezTo>
                  <a:lnTo>
                    <a:pt x="56887" y="18087"/>
                  </a:lnTo>
                  <a:cubicBezTo>
                    <a:pt x="56887" y="18078"/>
                    <a:pt x="56877" y="18078"/>
                    <a:pt x="56877" y="18068"/>
                  </a:cubicBezTo>
                  <a:cubicBezTo>
                    <a:pt x="56887" y="18068"/>
                    <a:pt x="56896" y="18059"/>
                    <a:pt x="56906" y="18059"/>
                  </a:cubicBezTo>
                  <a:close/>
                  <a:moveTo>
                    <a:pt x="14738" y="17973"/>
                  </a:moveTo>
                  <a:cubicBezTo>
                    <a:pt x="14747" y="17973"/>
                    <a:pt x="14747" y="17983"/>
                    <a:pt x="14747" y="17983"/>
                  </a:cubicBezTo>
                  <a:cubicBezTo>
                    <a:pt x="14754" y="17997"/>
                    <a:pt x="14756" y="18006"/>
                    <a:pt x="14764" y="18006"/>
                  </a:cubicBezTo>
                  <a:cubicBezTo>
                    <a:pt x="14767" y="18006"/>
                    <a:pt x="14770" y="18004"/>
                    <a:pt x="14775" y="18002"/>
                  </a:cubicBezTo>
                  <a:cubicBezTo>
                    <a:pt x="14775" y="18002"/>
                    <a:pt x="14785" y="18011"/>
                    <a:pt x="14785" y="18011"/>
                  </a:cubicBezTo>
                  <a:cubicBezTo>
                    <a:pt x="14794" y="18021"/>
                    <a:pt x="14804" y="18040"/>
                    <a:pt x="14804" y="18049"/>
                  </a:cubicBezTo>
                  <a:cubicBezTo>
                    <a:pt x="14804" y="18068"/>
                    <a:pt x="14804" y="18078"/>
                    <a:pt x="14804" y="18096"/>
                  </a:cubicBezTo>
                  <a:cubicBezTo>
                    <a:pt x="14766" y="18059"/>
                    <a:pt x="14738" y="18030"/>
                    <a:pt x="14709" y="17992"/>
                  </a:cubicBezTo>
                  <a:cubicBezTo>
                    <a:pt x="14719" y="17983"/>
                    <a:pt x="14728" y="17973"/>
                    <a:pt x="14738" y="17973"/>
                  </a:cubicBezTo>
                  <a:close/>
                  <a:moveTo>
                    <a:pt x="18268" y="18080"/>
                  </a:moveTo>
                  <a:cubicBezTo>
                    <a:pt x="18271" y="18080"/>
                    <a:pt x="18273" y="18082"/>
                    <a:pt x="18278" y="18087"/>
                  </a:cubicBezTo>
                  <a:lnTo>
                    <a:pt x="18268" y="18096"/>
                  </a:lnTo>
                  <a:cubicBezTo>
                    <a:pt x="18268" y="18090"/>
                    <a:pt x="18268" y="18083"/>
                    <a:pt x="18265" y="18083"/>
                  </a:cubicBezTo>
                  <a:cubicBezTo>
                    <a:pt x="18263" y="18083"/>
                    <a:pt x="18261" y="18084"/>
                    <a:pt x="18259" y="18087"/>
                  </a:cubicBezTo>
                  <a:cubicBezTo>
                    <a:pt x="18263" y="18082"/>
                    <a:pt x="18266" y="18080"/>
                    <a:pt x="18268" y="18080"/>
                  </a:cubicBezTo>
                  <a:close/>
                  <a:moveTo>
                    <a:pt x="18297" y="18078"/>
                  </a:moveTo>
                  <a:cubicBezTo>
                    <a:pt x="18297" y="18078"/>
                    <a:pt x="18306" y="18087"/>
                    <a:pt x="18306" y="18096"/>
                  </a:cubicBezTo>
                  <a:cubicBezTo>
                    <a:pt x="18297" y="18096"/>
                    <a:pt x="18287" y="18087"/>
                    <a:pt x="18297" y="18078"/>
                  </a:cubicBezTo>
                  <a:close/>
                  <a:moveTo>
                    <a:pt x="19063" y="18087"/>
                  </a:moveTo>
                  <a:cubicBezTo>
                    <a:pt x="19073" y="18087"/>
                    <a:pt x="19073" y="18087"/>
                    <a:pt x="19073" y="18096"/>
                  </a:cubicBezTo>
                  <a:cubicBezTo>
                    <a:pt x="19073" y="18096"/>
                    <a:pt x="19063" y="18096"/>
                    <a:pt x="19063" y="18087"/>
                  </a:cubicBezTo>
                  <a:close/>
                  <a:moveTo>
                    <a:pt x="19404" y="18087"/>
                  </a:moveTo>
                  <a:cubicBezTo>
                    <a:pt x="19404" y="18096"/>
                    <a:pt x="19404" y="18096"/>
                    <a:pt x="19404" y="18096"/>
                  </a:cubicBezTo>
                  <a:lnTo>
                    <a:pt x="19395" y="18096"/>
                  </a:lnTo>
                  <a:cubicBezTo>
                    <a:pt x="19395" y="18096"/>
                    <a:pt x="19395" y="18096"/>
                    <a:pt x="19395" y="18087"/>
                  </a:cubicBezTo>
                  <a:close/>
                  <a:moveTo>
                    <a:pt x="19537" y="18087"/>
                  </a:moveTo>
                  <a:lnTo>
                    <a:pt x="19537" y="18096"/>
                  </a:lnTo>
                  <a:lnTo>
                    <a:pt x="19527" y="18087"/>
                  </a:lnTo>
                  <a:close/>
                  <a:moveTo>
                    <a:pt x="19716" y="18059"/>
                  </a:moveTo>
                  <a:cubicBezTo>
                    <a:pt x="19707" y="18068"/>
                    <a:pt x="19707" y="18068"/>
                    <a:pt x="19716" y="18078"/>
                  </a:cubicBezTo>
                  <a:cubicBezTo>
                    <a:pt x="19716" y="18078"/>
                    <a:pt x="19716" y="18087"/>
                    <a:pt x="19716" y="18087"/>
                  </a:cubicBezTo>
                  <a:cubicBezTo>
                    <a:pt x="19716" y="18087"/>
                    <a:pt x="19707" y="18087"/>
                    <a:pt x="19707" y="18096"/>
                  </a:cubicBezTo>
                  <a:lnTo>
                    <a:pt x="19697" y="18096"/>
                  </a:lnTo>
                  <a:cubicBezTo>
                    <a:pt x="19697" y="18087"/>
                    <a:pt x="19707" y="18078"/>
                    <a:pt x="19707" y="18078"/>
                  </a:cubicBezTo>
                  <a:cubicBezTo>
                    <a:pt x="19707" y="18068"/>
                    <a:pt x="19707" y="18068"/>
                    <a:pt x="19707" y="18068"/>
                  </a:cubicBezTo>
                  <a:cubicBezTo>
                    <a:pt x="19707" y="18059"/>
                    <a:pt x="19707" y="18059"/>
                    <a:pt x="19716" y="18059"/>
                  </a:cubicBezTo>
                  <a:close/>
                  <a:moveTo>
                    <a:pt x="21912" y="18087"/>
                  </a:moveTo>
                  <a:lnTo>
                    <a:pt x="21922" y="18096"/>
                  </a:lnTo>
                  <a:cubicBezTo>
                    <a:pt x="21912" y="18096"/>
                    <a:pt x="21912" y="18096"/>
                    <a:pt x="21912" y="18087"/>
                  </a:cubicBezTo>
                  <a:close/>
                  <a:moveTo>
                    <a:pt x="22949" y="18089"/>
                  </a:moveTo>
                  <a:cubicBezTo>
                    <a:pt x="22954" y="18089"/>
                    <a:pt x="22958" y="18092"/>
                    <a:pt x="22963" y="18096"/>
                  </a:cubicBezTo>
                  <a:cubicBezTo>
                    <a:pt x="22960" y="18100"/>
                    <a:pt x="22957" y="18101"/>
                    <a:pt x="22954" y="18101"/>
                  </a:cubicBezTo>
                  <a:cubicBezTo>
                    <a:pt x="22947" y="18101"/>
                    <a:pt x="22941" y="18096"/>
                    <a:pt x="22935" y="18096"/>
                  </a:cubicBezTo>
                  <a:cubicBezTo>
                    <a:pt x="22939" y="18092"/>
                    <a:pt x="22944" y="18089"/>
                    <a:pt x="22949" y="18089"/>
                  </a:cubicBezTo>
                  <a:close/>
                  <a:moveTo>
                    <a:pt x="54190" y="18033"/>
                  </a:moveTo>
                  <a:cubicBezTo>
                    <a:pt x="54192" y="18033"/>
                    <a:pt x="54194" y="18035"/>
                    <a:pt x="54199" y="18040"/>
                  </a:cubicBezTo>
                  <a:cubicBezTo>
                    <a:pt x="54208" y="18040"/>
                    <a:pt x="54208" y="18040"/>
                    <a:pt x="54208" y="18049"/>
                  </a:cubicBezTo>
                  <a:cubicBezTo>
                    <a:pt x="54218" y="18059"/>
                    <a:pt x="54227" y="18068"/>
                    <a:pt x="54227" y="18087"/>
                  </a:cubicBezTo>
                  <a:cubicBezTo>
                    <a:pt x="54227" y="18087"/>
                    <a:pt x="54227" y="18096"/>
                    <a:pt x="54218" y="18096"/>
                  </a:cubicBezTo>
                  <a:lnTo>
                    <a:pt x="54208" y="18096"/>
                  </a:lnTo>
                  <a:cubicBezTo>
                    <a:pt x="54200" y="18100"/>
                    <a:pt x="54196" y="18103"/>
                    <a:pt x="54192" y="18103"/>
                  </a:cubicBezTo>
                  <a:cubicBezTo>
                    <a:pt x="54188" y="18103"/>
                    <a:pt x="54185" y="18098"/>
                    <a:pt x="54180" y="18087"/>
                  </a:cubicBezTo>
                  <a:cubicBezTo>
                    <a:pt x="54180" y="18078"/>
                    <a:pt x="54170" y="18078"/>
                    <a:pt x="54170" y="18068"/>
                  </a:cubicBezTo>
                  <a:cubicBezTo>
                    <a:pt x="54180" y="18068"/>
                    <a:pt x="54180" y="18059"/>
                    <a:pt x="54189" y="18040"/>
                  </a:cubicBezTo>
                  <a:cubicBezTo>
                    <a:pt x="54189" y="18035"/>
                    <a:pt x="54189" y="18033"/>
                    <a:pt x="54190" y="18033"/>
                  </a:cubicBezTo>
                  <a:close/>
                  <a:moveTo>
                    <a:pt x="18240" y="18096"/>
                  </a:moveTo>
                  <a:cubicBezTo>
                    <a:pt x="18240" y="18106"/>
                    <a:pt x="18240" y="18106"/>
                    <a:pt x="18230" y="18106"/>
                  </a:cubicBezTo>
                  <a:cubicBezTo>
                    <a:pt x="18221" y="18106"/>
                    <a:pt x="18211" y="18106"/>
                    <a:pt x="18211" y="18096"/>
                  </a:cubicBezTo>
                  <a:close/>
                  <a:moveTo>
                    <a:pt x="18268" y="18096"/>
                  </a:moveTo>
                  <a:lnTo>
                    <a:pt x="18278" y="18106"/>
                  </a:lnTo>
                  <a:cubicBezTo>
                    <a:pt x="18268" y="18106"/>
                    <a:pt x="18268" y="18106"/>
                    <a:pt x="18268" y="18096"/>
                  </a:cubicBezTo>
                  <a:close/>
                  <a:moveTo>
                    <a:pt x="18732" y="18096"/>
                  </a:moveTo>
                  <a:lnTo>
                    <a:pt x="18741" y="18106"/>
                  </a:lnTo>
                  <a:lnTo>
                    <a:pt x="18732" y="18106"/>
                  </a:lnTo>
                  <a:cubicBezTo>
                    <a:pt x="18732" y="18106"/>
                    <a:pt x="18732" y="18096"/>
                    <a:pt x="18732" y="18096"/>
                  </a:cubicBezTo>
                  <a:close/>
                  <a:moveTo>
                    <a:pt x="18779" y="18096"/>
                  </a:moveTo>
                  <a:lnTo>
                    <a:pt x="18770" y="18106"/>
                  </a:lnTo>
                  <a:lnTo>
                    <a:pt x="18770" y="18096"/>
                  </a:lnTo>
                  <a:close/>
                  <a:moveTo>
                    <a:pt x="19111" y="18087"/>
                  </a:moveTo>
                  <a:cubicBezTo>
                    <a:pt x="19120" y="18087"/>
                    <a:pt x="19120" y="18096"/>
                    <a:pt x="19120" y="18106"/>
                  </a:cubicBezTo>
                  <a:cubicBezTo>
                    <a:pt x="19111" y="18106"/>
                    <a:pt x="19111" y="18106"/>
                    <a:pt x="19111" y="18096"/>
                  </a:cubicBezTo>
                  <a:cubicBezTo>
                    <a:pt x="19111" y="18096"/>
                    <a:pt x="19111" y="18087"/>
                    <a:pt x="19111" y="18087"/>
                  </a:cubicBezTo>
                  <a:close/>
                  <a:moveTo>
                    <a:pt x="19669" y="18087"/>
                  </a:moveTo>
                  <a:cubicBezTo>
                    <a:pt x="19679" y="18096"/>
                    <a:pt x="19669" y="18106"/>
                    <a:pt x="19669" y="18106"/>
                  </a:cubicBezTo>
                  <a:lnTo>
                    <a:pt x="19669" y="18087"/>
                  </a:lnTo>
                  <a:close/>
                  <a:moveTo>
                    <a:pt x="22537" y="18042"/>
                  </a:moveTo>
                  <a:cubicBezTo>
                    <a:pt x="22539" y="18042"/>
                    <a:pt x="22542" y="18044"/>
                    <a:pt x="22547" y="18049"/>
                  </a:cubicBezTo>
                  <a:cubicBezTo>
                    <a:pt x="22547" y="18059"/>
                    <a:pt x="22547" y="18068"/>
                    <a:pt x="22537" y="18078"/>
                  </a:cubicBezTo>
                  <a:cubicBezTo>
                    <a:pt x="22537" y="18078"/>
                    <a:pt x="22537" y="18087"/>
                    <a:pt x="22537" y="18087"/>
                  </a:cubicBezTo>
                  <a:cubicBezTo>
                    <a:pt x="22537" y="18096"/>
                    <a:pt x="22537" y="18096"/>
                    <a:pt x="22528" y="18096"/>
                  </a:cubicBezTo>
                  <a:cubicBezTo>
                    <a:pt x="22528" y="18096"/>
                    <a:pt x="22528" y="18087"/>
                    <a:pt x="22528" y="18087"/>
                  </a:cubicBezTo>
                  <a:cubicBezTo>
                    <a:pt x="22528" y="18078"/>
                    <a:pt x="22528" y="18078"/>
                    <a:pt x="22518" y="18078"/>
                  </a:cubicBezTo>
                  <a:cubicBezTo>
                    <a:pt x="22509" y="18087"/>
                    <a:pt x="22499" y="18096"/>
                    <a:pt x="22499" y="18106"/>
                  </a:cubicBezTo>
                  <a:cubicBezTo>
                    <a:pt x="22499" y="18103"/>
                    <a:pt x="22499" y="18100"/>
                    <a:pt x="22499" y="18096"/>
                  </a:cubicBezTo>
                  <a:cubicBezTo>
                    <a:pt x="22499" y="18087"/>
                    <a:pt x="22499" y="18087"/>
                    <a:pt x="22509" y="18078"/>
                  </a:cubicBezTo>
                  <a:cubicBezTo>
                    <a:pt x="22509" y="18078"/>
                    <a:pt x="22509" y="18078"/>
                    <a:pt x="22518" y="18068"/>
                  </a:cubicBezTo>
                  <a:cubicBezTo>
                    <a:pt x="22518" y="18059"/>
                    <a:pt x="22528" y="18049"/>
                    <a:pt x="22528" y="18049"/>
                  </a:cubicBezTo>
                  <a:cubicBezTo>
                    <a:pt x="22532" y="18044"/>
                    <a:pt x="22535" y="18042"/>
                    <a:pt x="22537" y="18042"/>
                  </a:cubicBezTo>
                  <a:close/>
                  <a:moveTo>
                    <a:pt x="22897" y="18087"/>
                  </a:moveTo>
                  <a:cubicBezTo>
                    <a:pt x="22897" y="18087"/>
                    <a:pt x="22897" y="18096"/>
                    <a:pt x="22897" y="18096"/>
                  </a:cubicBezTo>
                  <a:cubicBezTo>
                    <a:pt x="22887" y="18096"/>
                    <a:pt x="22887" y="18106"/>
                    <a:pt x="22887" y="18106"/>
                  </a:cubicBezTo>
                  <a:lnTo>
                    <a:pt x="22878" y="18106"/>
                  </a:lnTo>
                  <a:cubicBezTo>
                    <a:pt x="22887" y="18096"/>
                    <a:pt x="22887" y="18096"/>
                    <a:pt x="22897" y="18087"/>
                  </a:cubicBezTo>
                  <a:close/>
                  <a:moveTo>
                    <a:pt x="22991" y="18068"/>
                  </a:moveTo>
                  <a:cubicBezTo>
                    <a:pt x="22991" y="18068"/>
                    <a:pt x="22991" y="18078"/>
                    <a:pt x="22991" y="18078"/>
                  </a:cubicBezTo>
                  <a:cubicBezTo>
                    <a:pt x="22982" y="18078"/>
                    <a:pt x="22982" y="18087"/>
                    <a:pt x="22982" y="18096"/>
                  </a:cubicBezTo>
                  <a:cubicBezTo>
                    <a:pt x="22982" y="18096"/>
                    <a:pt x="22982" y="18096"/>
                    <a:pt x="22972" y="18106"/>
                  </a:cubicBezTo>
                  <a:cubicBezTo>
                    <a:pt x="22972" y="18106"/>
                    <a:pt x="22972" y="18096"/>
                    <a:pt x="22972" y="18096"/>
                  </a:cubicBezTo>
                  <a:cubicBezTo>
                    <a:pt x="22972" y="18096"/>
                    <a:pt x="22972" y="18087"/>
                    <a:pt x="22963" y="18087"/>
                  </a:cubicBezTo>
                  <a:cubicBezTo>
                    <a:pt x="22963" y="18087"/>
                    <a:pt x="22963" y="18078"/>
                    <a:pt x="22963" y="18078"/>
                  </a:cubicBezTo>
                  <a:cubicBezTo>
                    <a:pt x="22972" y="18078"/>
                    <a:pt x="22982" y="18068"/>
                    <a:pt x="22982" y="18068"/>
                  </a:cubicBezTo>
                  <a:close/>
                  <a:moveTo>
                    <a:pt x="18136" y="18106"/>
                  </a:moveTo>
                  <a:cubicBezTo>
                    <a:pt x="18136" y="18106"/>
                    <a:pt x="18136" y="18106"/>
                    <a:pt x="18145" y="18115"/>
                  </a:cubicBezTo>
                  <a:lnTo>
                    <a:pt x="18136" y="18115"/>
                  </a:lnTo>
                  <a:cubicBezTo>
                    <a:pt x="18136" y="18115"/>
                    <a:pt x="18136" y="18115"/>
                    <a:pt x="18136" y="18106"/>
                  </a:cubicBezTo>
                  <a:close/>
                  <a:moveTo>
                    <a:pt x="22234" y="18096"/>
                  </a:moveTo>
                  <a:cubicBezTo>
                    <a:pt x="22234" y="18106"/>
                    <a:pt x="22234" y="18106"/>
                    <a:pt x="22234" y="18115"/>
                  </a:cubicBezTo>
                  <a:lnTo>
                    <a:pt x="22225" y="18106"/>
                  </a:lnTo>
                  <a:lnTo>
                    <a:pt x="22225" y="18096"/>
                  </a:lnTo>
                  <a:close/>
                  <a:moveTo>
                    <a:pt x="22878" y="18096"/>
                  </a:moveTo>
                  <a:cubicBezTo>
                    <a:pt x="22868" y="18106"/>
                    <a:pt x="22868" y="18106"/>
                    <a:pt x="22868" y="18115"/>
                  </a:cubicBezTo>
                  <a:lnTo>
                    <a:pt x="22859" y="18115"/>
                  </a:lnTo>
                  <a:cubicBezTo>
                    <a:pt x="22859" y="18106"/>
                    <a:pt x="22859" y="18106"/>
                    <a:pt x="22868" y="18106"/>
                  </a:cubicBezTo>
                  <a:cubicBezTo>
                    <a:pt x="22868" y="18096"/>
                    <a:pt x="22868" y="18096"/>
                    <a:pt x="22868" y="18096"/>
                  </a:cubicBezTo>
                  <a:close/>
                  <a:moveTo>
                    <a:pt x="16782" y="17623"/>
                  </a:moveTo>
                  <a:cubicBezTo>
                    <a:pt x="16782" y="17642"/>
                    <a:pt x="16773" y="17652"/>
                    <a:pt x="16773" y="17661"/>
                  </a:cubicBezTo>
                  <a:cubicBezTo>
                    <a:pt x="16773" y="17671"/>
                    <a:pt x="16773" y="17680"/>
                    <a:pt x="16792" y="17680"/>
                  </a:cubicBezTo>
                  <a:cubicBezTo>
                    <a:pt x="16782" y="17689"/>
                    <a:pt x="16773" y="17699"/>
                    <a:pt x="16763" y="17708"/>
                  </a:cubicBezTo>
                  <a:lnTo>
                    <a:pt x="16782" y="17718"/>
                  </a:lnTo>
                  <a:lnTo>
                    <a:pt x="16782" y="17737"/>
                  </a:lnTo>
                  <a:cubicBezTo>
                    <a:pt x="16801" y="17727"/>
                    <a:pt x="16792" y="17718"/>
                    <a:pt x="16792" y="17699"/>
                  </a:cubicBezTo>
                  <a:lnTo>
                    <a:pt x="16801" y="17699"/>
                  </a:lnTo>
                  <a:lnTo>
                    <a:pt x="16820" y="17718"/>
                  </a:lnTo>
                  <a:cubicBezTo>
                    <a:pt x="16839" y="17718"/>
                    <a:pt x="16848" y="17699"/>
                    <a:pt x="16839" y="17680"/>
                  </a:cubicBezTo>
                  <a:cubicBezTo>
                    <a:pt x="16839" y="17671"/>
                    <a:pt x="16839" y="17671"/>
                    <a:pt x="16848" y="17671"/>
                  </a:cubicBezTo>
                  <a:cubicBezTo>
                    <a:pt x="16858" y="17671"/>
                    <a:pt x="16867" y="17661"/>
                    <a:pt x="16867" y="17652"/>
                  </a:cubicBezTo>
                  <a:cubicBezTo>
                    <a:pt x="16858" y="17642"/>
                    <a:pt x="16877" y="17633"/>
                    <a:pt x="16886" y="17633"/>
                  </a:cubicBezTo>
                  <a:cubicBezTo>
                    <a:pt x="16896" y="17633"/>
                    <a:pt x="16905" y="17642"/>
                    <a:pt x="16905" y="17652"/>
                  </a:cubicBezTo>
                  <a:cubicBezTo>
                    <a:pt x="16905" y="17652"/>
                    <a:pt x="16905" y="17661"/>
                    <a:pt x="16905" y="17661"/>
                  </a:cubicBezTo>
                  <a:cubicBezTo>
                    <a:pt x="16896" y="17671"/>
                    <a:pt x="16886" y="17671"/>
                    <a:pt x="16886" y="17680"/>
                  </a:cubicBezTo>
                  <a:cubicBezTo>
                    <a:pt x="16877" y="17680"/>
                    <a:pt x="16867" y="17689"/>
                    <a:pt x="16858" y="17689"/>
                  </a:cubicBezTo>
                  <a:cubicBezTo>
                    <a:pt x="16848" y="17708"/>
                    <a:pt x="16839" y="17737"/>
                    <a:pt x="16848" y="17765"/>
                  </a:cubicBezTo>
                  <a:cubicBezTo>
                    <a:pt x="16848" y="17784"/>
                    <a:pt x="16848" y="17784"/>
                    <a:pt x="16829" y="17794"/>
                  </a:cubicBezTo>
                  <a:cubicBezTo>
                    <a:pt x="16820" y="17803"/>
                    <a:pt x="16820" y="17812"/>
                    <a:pt x="16829" y="17822"/>
                  </a:cubicBezTo>
                  <a:cubicBezTo>
                    <a:pt x="16829" y="17822"/>
                    <a:pt x="16839" y="17831"/>
                    <a:pt x="16839" y="17841"/>
                  </a:cubicBezTo>
                  <a:cubicBezTo>
                    <a:pt x="16839" y="17850"/>
                    <a:pt x="16839" y="17850"/>
                    <a:pt x="16848" y="17850"/>
                  </a:cubicBezTo>
                  <a:cubicBezTo>
                    <a:pt x="16867" y="17850"/>
                    <a:pt x="16877" y="17869"/>
                    <a:pt x="16867" y="17879"/>
                  </a:cubicBezTo>
                  <a:cubicBezTo>
                    <a:pt x="16858" y="17888"/>
                    <a:pt x="16858" y="17898"/>
                    <a:pt x="16867" y="17898"/>
                  </a:cubicBezTo>
                  <a:cubicBezTo>
                    <a:pt x="16886" y="17898"/>
                    <a:pt x="16886" y="17907"/>
                    <a:pt x="16886" y="17917"/>
                  </a:cubicBezTo>
                  <a:cubicBezTo>
                    <a:pt x="16877" y="17926"/>
                    <a:pt x="16877" y="17936"/>
                    <a:pt x="16867" y="17945"/>
                  </a:cubicBezTo>
                  <a:cubicBezTo>
                    <a:pt x="16848" y="17954"/>
                    <a:pt x="16829" y="17964"/>
                    <a:pt x="16801" y="17983"/>
                  </a:cubicBezTo>
                  <a:lnTo>
                    <a:pt x="16792" y="17983"/>
                  </a:lnTo>
                  <a:cubicBezTo>
                    <a:pt x="16782" y="17983"/>
                    <a:pt x="16773" y="17973"/>
                    <a:pt x="16763" y="17973"/>
                  </a:cubicBezTo>
                  <a:cubicBezTo>
                    <a:pt x="16754" y="17973"/>
                    <a:pt x="16744" y="17964"/>
                    <a:pt x="16744" y="17954"/>
                  </a:cubicBezTo>
                  <a:cubicBezTo>
                    <a:pt x="16754" y="17936"/>
                    <a:pt x="16744" y="17936"/>
                    <a:pt x="16735" y="17936"/>
                  </a:cubicBezTo>
                  <a:cubicBezTo>
                    <a:pt x="16706" y="17936"/>
                    <a:pt x="16706" y="17936"/>
                    <a:pt x="16706" y="17954"/>
                  </a:cubicBezTo>
                  <a:cubicBezTo>
                    <a:pt x="16706" y="17964"/>
                    <a:pt x="16697" y="17973"/>
                    <a:pt x="16687" y="17973"/>
                  </a:cubicBezTo>
                  <a:cubicBezTo>
                    <a:pt x="16681" y="17973"/>
                    <a:pt x="16675" y="17978"/>
                    <a:pt x="16669" y="17978"/>
                  </a:cubicBezTo>
                  <a:cubicBezTo>
                    <a:pt x="16665" y="17978"/>
                    <a:pt x="16662" y="17977"/>
                    <a:pt x="16659" y="17973"/>
                  </a:cubicBezTo>
                  <a:cubicBezTo>
                    <a:pt x="16659" y="17964"/>
                    <a:pt x="16650" y="17964"/>
                    <a:pt x="16650" y="17964"/>
                  </a:cubicBezTo>
                  <a:cubicBezTo>
                    <a:pt x="16650" y="17973"/>
                    <a:pt x="16640" y="17973"/>
                    <a:pt x="16640" y="17973"/>
                  </a:cubicBezTo>
                  <a:cubicBezTo>
                    <a:pt x="16640" y="17983"/>
                    <a:pt x="16640" y="17983"/>
                    <a:pt x="16631" y="17992"/>
                  </a:cubicBezTo>
                  <a:cubicBezTo>
                    <a:pt x="16631" y="17983"/>
                    <a:pt x="16621" y="17983"/>
                    <a:pt x="16621" y="17973"/>
                  </a:cubicBezTo>
                  <a:cubicBezTo>
                    <a:pt x="16631" y="17964"/>
                    <a:pt x="16631" y="17954"/>
                    <a:pt x="16631" y="17945"/>
                  </a:cubicBezTo>
                  <a:lnTo>
                    <a:pt x="16593" y="17945"/>
                  </a:lnTo>
                  <a:cubicBezTo>
                    <a:pt x="16593" y="17945"/>
                    <a:pt x="16583" y="17954"/>
                    <a:pt x="16583" y="17954"/>
                  </a:cubicBezTo>
                  <a:cubicBezTo>
                    <a:pt x="16583" y="17964"/>
                    <a:pt x="16583" y="17983"/>
                    <a:pt x="16583" y="17992"/>
                  </a:cubicBezTo>
                  <a:cubicBezTo>
                    <a:pt x="16583" y="18002"/>
                    <a:pt x="16583" y="18002"/>
                    <a:pt x="16583" y="18011"/>
                  </a:cubicBezTo>
                  <a:cubicBezTo>
                    <a:pt x="16583" y="18030"/>
                    <a:pt x="16574" y="18040"/>
                    <a:pt x="16555" y="18040"/>
                  </a:cubicBezTo>
                  <a:cubicBezTo>
                    <a:pt x="16555" y="18040"/>
                    <a:pt x="16545" y="18040"/>
                    <a:pt x="16545" y="18030"/>
                  </a:cubicBezTo>
                  <a:cubicBezTo>
                    <a:pt x="16545" y="18030"/>
                    <a:pt x="16536" y="18021"/>
                    <a:pt x="16536" y="18021"/>
                  </a:cubicBezTo>
                  <a:cubicBezTo>
                    <a:pt x="16536" y="18011"/>
                    <a:pt x="16536" y="18002"/>
                    <a:pt x="16527" y="18002"/>
                  </a:cubicBezTo>
                  <a:cubicBezTo>
                    <a:pt x="16517" y="18030"/>
                    <a:pt x="16517" y="18049"/>
                    <a:pt x="16508" y="18078"/>
                  </a:cubicBezTo>
                  <a:cubicBezTo>
                    <a:pt x="16508" y="18087"/>
                    <a:pt x="16508" y="18096"/>
                    <a:pt x="16517" y="18096"/>
                  </a:cubicBezTo>
                  <a:cubicBezTo>
                    <a:pt x="16527" y="18096"/>
                    <a:pt x="16545" y="18087"/>
                    <a:pt x="16545" y="18078"/>
                  </a:cubicBezTo>
                  <a:cubicBezTo>
                    <a:pt x="16545" y="18078"/>
                    <a:pt x="16555" y="18068"/>
                    <a:pt x="16564" y="18068"/>
                  </a:cubicBezTo>
                  <a:cubicBezTo>
                    <a:pt x="16564" y="18073"/>
                    <a:pt x="16567" y="18075"/>
                    <a:pt x="16570" y="18075"/>
                  </a:cubicBezTo>
                  <a:cubicBezTo>
                    <a:pt x="16574" y="18075"/>
                    <a:pt x="16579" y="18073"/>
                    <a:pt x="16583" y="18068"/>
                  </a:cubicBezTo>
                  <a:cubicBezTo>
                    <a:pt x="16593" y="18078"/>
                    <a:pt x="16593" y="18087"/>
                    <a:pt x="16583" y="18087"/>
                  </a:cubicBezTo>
                  <a:cubicBezTo>
                    <a:pt x="16576" y="18108"/>
                    <a:pt x="16564" y="18119"/>
                    <a:pt x="16546" y="18119"/>
                  </a:cubicBezTo>
                  <a:cubicBezTo>
                    <a:pt x="16540" y="18119"/>
                    <a:pt x="16534" y="18118"/>
                    <a:pt x="16527" y="18115"/>
                  </a:cubicBezTo>
                  <a:cubicBezTo>
                    <a:pt x="16479" y="18115"/>
                    <a:pt x="16432" y="18106"/>
                    <a:pt x="16385" y="18096"/>
                  </a:cubicBezTo>
                  <a:cubicBezTo>
                    <a:pt x="16356" y="18096"/>
                    <a:pt x="16328" y="18087"/>
                    <a:pt x="16299" y="18078"/>
                  </a:cubicBezTo>
                  <a:cubicBezTo>
                    <a:pt x="16262" y="18068"/>
                    <a:pt x="16243" y="18040"/>
                    <a:pt x="16224" y="18011"/>
                  </a:cubicBezTo>
                  <a:cubicBezTo>
                    <a:pt x="16214" y="17992"/>
                    <a:pt x="16214" y="17983"/>
                    <a:pt x="16233" y="17983"/>
                  </a:cubicBezTo>
                  <a:cubicBezTo>
                    <a:pt x="16238" y="17980"/>
                    <a:pt x="16243" y="17979"/>
                    <a:pt x="16248" y="17979"/>
                  </a:cubicBezTo>
                  <a:cubicBezTo>
                    <a:pt x="16262" y="17979"/>
                    <a:pt x="16274" y="17988"/>
                    <a:pt x="16280" y="18002"/>
                  </a:cubicBezTo>
                  <a:cubicBezTo>
                    <a:pt x="16280" y="18002"/>
                    <a:pt x="16290" y="18011"/>
                    <a:pt x="16290" y="18011"/>
                  </a:cubicBezTo>
                  <a:lnTo>
                    <a:pt x="16299" y="18011"/>
                  </a:lnTo>
                  <a:lnTo>
                    <a:pt x="16299" y="17992"/>
                  </a:lnTo>
                  <a:cubicBezTo>
                    <a:pt x="16299" y="17992"/>
                    <a:pt x="16309" y="18002"/>
                    <a:pt x="16318" y="18002"/>
                  </a:cubicBezTo>
                  <a:lnTo>
                    <a:pt x="16318" y="17983"/>
                  </a:lnTo>
                  <a:cubicBezTo>
                    <a:pt x="16337" y="17992"/>
                    <a:pt x="16347" y="17992"/>
                    <a:pt x="16366" y="17992"/>
                  </a:cubicBezTo>
                  <a:cubicBezTo>
                    <a:pt x="16366" y="17983"/>
                    <a:pt x="16356" y="17973"/>
                    <a:pt x="16356" y="17964"/>
                  </a:cubicBezTo>
                  <a:cubicBezTo>
                    <a:pt x="16347" y="17964"/>
                    <a:pt x="16347" y="17954"/>
                    <a:pt x="16356" y="17945"/>
                  </a:cubicBezTo>
                  <a:cubicBezTo>
                    <a:pt x="16366" y="17945"/>
                    <a:pt x="16375" y="17936"/>
                    <a:pt x="16385" y="17926"/>
                  </a:cubicBezTo>
                  <a:cubicBezTo>
                    <a:pt x="16403" y="17917"/>
                    <a:pt x="16413" y="17907"/>
                    <a:pt x="16422" y="17898"/>
                  </a:cubicBezTo>
                  <a:cubicBezTo>
                    <a:pt x="16432" y="17898"/>
                    <a:pt x="16441" y="17888"/>
                    <a:pt x="16460" y="17879"/>
                  </a:cubicBezTo>
                  <a:cubicBezTo>
                    <a:pt x="16470" y="17888"/>
                    <a:pt x="16489" y="17907"/>
                    <a:pt x="16498" y="17917"/>
                  </a:cubicBezTo>
                  <a:cubicBezTo>
                    <a:pt x="16508" y="17917"/>
                    <a:pt x="16508" y="17907"/>
                    <a:pt x="16508" y="17907"/>
                  </a:cubicBezTo>
                  <a:cubicBezTo>
                    <a:pt x="16508" y="17888"/>
                    <a:pt x="16508" y="17879"/>
                    <a:pt x="16508" y="17860"/>
                  </a:cubicBezTo>
                  <a:cubicBezTo>
                    <a:pt x="16508" y="17860"/>
                    <a:pt x="16508" y="17850"/>
                    <a:pt x="16498" y="17850"/>
                  </a:cubicBezTo>
                  <a:cubicBezTo>
                    <a:pt x="16498" y="17850"/>
                    <a:pt x="16489" y="17841"/>
                    <a:pt x="16489" y="17841"/>
                  </a:cubicBezTo>
                  <a:cubicBezTo>
                    <a:pt x="16479" y="17822"/>
                    <a:pt x="16498" y="17803"/>
                    <a:pt x="16517" y="17794"/>
                  </a:cubicBezTo>
                  <a:lnTo>
                    <a:pt x="16593" y="17794"/>
                  </a:lnTo>
                  <a:cubicBezTo>
                    <a:pt x="16593" y="17794"/>
                    <a:pt x="16602" y="17794"/>
                    <a:pt x="16612" y="17803"/>
                  </a:cubicBezTo>
                  <a:lnTo>
                    <a:pt x="16621" y="17803"/>
                  </a:lnTo>
                  <a:cubicBezTo>
                    <a:pt x="16650" y="17794"/>
                    <a:pt x="16669" y="17765"/>
                    <a:pt x="16669" y="17737"/>
                  </a:cubicBezTo>
                  <a:lnTo>
                    <a:pt x="16659" y="17737"/>
                  </a:lnTo>
                  <a:cubicBezTo>
                    <a:pt x="16650" y="17727"/>
                    <a:pt x="16659" y="17708"/>
                    <a:pt x="16669" y="17699"/>
                  </a:cubicBezTo>
                  <a:cubicBezTo>
                    <a:pt x="16706" y="17671"/>
                    <a:pt x="16735" y="17652"/>
                    <a:pt x="16773" y="17623"/>
                  </a:cubicBezTo>
                  <a:close/>
                  <a:moveTo>
                    <a:pt x="19707" y="18115"/>
                  </a:moveTo>
                  <a:cubicBezTo>
                    <a:pt x="19710" y="18119"/>
                    <a:pt x="19712" y="18120"/>
                    <a:pt x="19714" y="18120"/>
                  </a:cubicBezTo>
                  <a:cubicBezTo>
                    <a:pt x="19716" y="18120"/>
                    <a:pt x="19716" y="18115"/>
                    <a:pt x="19716" y="18115"/>
                  </a:cubicBezTo>
                  <a:close/>
                  <a:moveTo>
                    <a:pt x="18467" y="18115"/>
                  </a:moveTo>
                  <a:cubicBezTo>
                    <a:pt x="18467" y="18115"/>
                    <a:pt x="18467" y="18125"/>
                    <a:pt x="18457" y="18125"/>
                  </a:cubicBezTo>
                  <a:cubicBezTo>
                    <a:pt x="18457" y="18125"/>
                    <a:pt x="18457" y="18115"/>
                    <a:pt x="18457" y="18115"/>
                  </a:cubicBezTo>
                  <a:close/>
                  <a:moveTo>
                    <a:pt x="18704" y="18115"/>
                  </a:moveTo>
                  <a:cubicBezTo>
                    <a:pt x="18704" y="18115"/>
                    <a:pt x="18704" y="18125"/>
                    <a:pt x="18713" y="18125"/>
                  </a:cubicBezTo>
                  <a:lnTo>
                    <a:pt x="18704" y="18125"/>
                  </a:lnTo>
                  <a:lnTo>
                    <a:pt x="18704" y="18115"/>
                  </a:lnTo>
                  <a:close/>
                  <a:moveTo>
                    <a:pt x="19006" y="18087"/>
                  </a:moveTo>
                  <a:cubicBezTo>
                    <a:pt x="19006" y="18087"/>
                    <a:pt x="19016" y="18096"/>
                    <a:pt x="19016" y="18096"/>
                  </a:cubicBezTo>
                  <a:cubicBezTo>
                    <a:pt x="19016" y="18096"/>
                    <a:pt x="19016" y="18096"/>
                    <a:pt x="19016" y="18106"/>
                  </a:cubicBezTo>
                  <a:cubicBezTo>
                    <a:pt x="19016" y="18106"/>
                    <a:pt x="19016" y="18115"/>
                    <a:pt x="19006" y="18115"/>
                  </a:cubicBezTo>
                  <a:cubicBezTo>
                    <a:pt x="19006" y="18115"/>
                    <a:pt x="19006" y="18125"/>
                    <a:pt x="19006" y="18125"/>
                  </a:cubicBezTo>
                  <a:cubicBezTo>
                    <a:pt x="18997" y="18125"/>
                    <a:pt x="18997" y="18115"/>
                    <a:pt x="18997" y="18115"/>
                  </a:cubicBezTo>
                  <a:cubicBezTo>
                    <a:pt x="18997" y="18115"/>
                    <a:pt x="18997" y="18115"/>
                    <a:pt x="18997" y="18106"/>
                  </a:cubicBezTo>
                  <a:lnTo>
                    <a:pt x="19006" y="18115"/>
                  </a:lnTo>
                  <a:cubicBezTo>
                    <a:pt x="19006" y="18115"/>
                    <a:pt x="19006" y="18106"/>
                    <a:pt x="19006" y="18106"/>
                  </a:cubicBezTo>
                  <a:cubicBezTo>
                    <a:pt x="19006" y="18106"/>
                    <a:pt x="19006" y="18106"/>
                    <a:pt x="19006" y="18096"/>
                  </a:cubicBezTo>
                  <a:lnTo>
                    <a:pt x="18997" y="18096"/>
                  </a:lnTo>
                  <a:cubicBezTo>
                    <a:pt x="18997" y="18096"/>
                    <a:pt x="19006" y="18087"/>
                    <a:pt x="19006" y="18087"/>
                  </a:cubicBezTo>
                  <a:close/>
                  <a:moveTo>
                    <a:pt x="19054" y="18087"/>
                  </a:moveTo>
                  <a:cubicBezTo>
                    <a:pt x="19054" y="18096"/>
                    <a:pt x="19054" y="18096"/>
                    <a:pt x="19054" y="18096"/>
                  </a:cubicBezTo>
                  <a:cubicBezTo>
                    <a:pt x="19054" y="18096"/>
                    <a:pt x="19063" y="18106"/>
                    <a:pt x="19054" y="18106"/>
                  </a:cubicBezTo>
                  <a:cubicBezTo>
                    <a:pt x="19054" y="18106"/>
                    <a:pt x="19054" y="18115"/>
                    <a:pt x="19044" y="18115"/>
                  </a:cubicBezTo>
                  <a:lnTo>
                    <a:pt x="19044" y="18106"/>
                  </a:lnTo>
                  <a:lnTo>
                    <a:pt x="19035" y="18106"/>
                  </a:lnTo>
                  <a:cubicBezTo>
                    <a:pt x="19035" y="18115"/>
                    <a:pt x="19035" y="18115"/>
                    <a:pt x="19035" y="18125"/>
                  </a:cubicBezTo>
                  <a:lnTo>
                    <a:pt x="19025" y="18125"/>
                  </a:lnTo>
                  <a:cubicBezTo>
                    <a:pt x="19025" y="18125"/>
                    <a:pt x="19025" y="18115"/>
                    <a:pt x="19025" y="18115"/>
                  </a:cubicBezTo>
                  <a:cubicBezTo>
                    <a:pt x="19035" y="18106"/>
                    <a:pt x="19035" y="18106"/>
                    <a:pt x="19035" y="18096"/>
                  </a:cubicBezTo>
                  <a:cubicBezTo>
                    <a:pt x="19035" y="18096"/>
                    <a:pt x="19044" y="18096"/>
                    <a:pt x="19044" y="18087"/>
                  </a:cubicBezTo>
                  <a:close/>
                  <a:moveTo>
                    <a:pt x="19082" y="18115"/>
                  </a:moveTo>
                  <a:cubicBezTo>
                    <a:pt x="19082" y="18125"/>
                    <a:pt x="19082" y="18125"/>
                    <a:pt x="19073" y="18125"/>
                  </a:cubicBezTo>
                  <a:cubicBezTo>
                    <a:pt x="19073" y="18125"/>
                    <a:pt x="19073" y="18115"/>
                    <a:pt x="19082" y="18115"/>
                  </a:cubicBezTo>
                  <a:close/>
                  <a:moveTo>
                    <a:pt x="19102" y="18099"/>
                  </a:moveTo>
                  <a:cubicBezTo>
                    <a:pt x="19103" y="18099"/>
                    <a:pt x="19106" y="18101"/>
                    <a:pt x="19111" y="18106"/>
                  </a:cubicBezTo>
                  <a:cubicBezTo>
                    <a:pt x="19111" y="18106"/>
                    <a:pt x="19111" y="18106"/>
                    <a:pt x="19111" y="18115"/>
                  </a:cubicBezTo>
                  <a:cubicBezTo>
                    <a:pt x="19111" y="18115"/>
                    <a:pt x="19101" y="18115"/>
                    <a:pt x="19111" y="18125"/>
                  </a:cubicBezTo>
                  <a:lnTo>
                    <a:pt x="19101" y="18125"/>
                  </a:lnTo>
                  <a:cubicBezTo>
                    <a:pt x="19092" y="18125"/>
                    <a:pt x="19092" y="18115"/>
                    <a:pt x="19092" y="18106"/>
                  </a:cubicBezTo>
                  <a:lnTo>
                    <a:pt x="19092" y="18106"/>
                  </a:lnTo>
                  <a:lnTo>
                    <a:pt x="19101" y="18115"/>
                  </a:lnTo>
                  <a:cubicBezTo>
                    <a:pt x="19101" y="18106"/>
                    <a:pt x="19101" y="18106"/>
                    <a:pt x="19101" y="18106"/>
                  </a:cubicBezTo>
                  <a:cubicBezTo>
                    <a:pt x="19101" y="18101"/>
                    <a:pt x="19101" y="18099"/>
                    <a:pt x="19102" y="18099"/>
                  </a:cubicBezTo>
                  <a:close/>
                  <a:moveTo>
                    <a:pt x="22452" y="18096"/>
                  </a:moveTo>
                  <a:cubicBezTo>
                    <a:pt x="22461" y="18106"/>
                    <a:pt x="22471" y="18106"/>
                    <a:pt x="22471" y="18115"/>
                  </a:cubicBezTo>
                  <a:cubicBezTo>
                    <a:pt x="22471" y="18125"/>
                    <a:pt x="22471" y="18125"/>
                    <a:pt x="22471" y="18125"/>
                  </a:cubicBezTo>
                  <a:lnTo>
                    <a:pt x="22461" y="18125"/>
                  </a:lnTo>
                  <a:cubicBezTo>
                    <a:pt x="22461" y="18115"/>
                    <a:pt x="22461" y="18115"/>
                    <a:pt x="22452" y="18115"/>
                  </a:cubicBezTo>
                  <a:cubicBezTo>
                    <a:pt x="22452" y="18115"/>
                    <a:pt x="22442" y="18106"/>
                    <a:pt x="22442" y="18106"/>
                  </a:cubicBezTo>
                  <a:cubicBezTo>
                    <a:pt x="22442" y="18096"/>
                    <a:pt x="22442" y="18096"/>
                    <a:pt x="22452" y="18096"/>
                  </a:cubicBezTo>
                  <a:close/>
                  <a:moveTo>
                    <a:pt x="22632" y="17976"/>
                  </a:moveTo>
                  <a:cubicBezTo>
                    <a:pt x="22634" y="17976"/>
                    <a:pt x="22636" y="17978"/>
                    <a:pt x="22641" y="17983"/>
                  </a:cubicBezTo>
                  <a:cubicBezTo>
                    <a:pt x="22641" y="17983"/>
                    <a:pt x="22651" y="17992"/>
                    <a:pt x="22651" y="17992"/>
                  </a:cubicBezTo>
                  <a:cubicBezTo>
                    <a:pt x="22651" y="17992"/>
                    <a:pt x="22651" y="17983"/>
                    <a:pt x="22651" y="17983"/>
                  </a:cubicBezTo>
                  <a:cubicBezTo>
                    <a:pt x="22660" y="17983"/>
                    <a:pt x="22670" y="17983"/>
                    <a:pt x="22670" y="17992"/>
                  </a:cubicBezTo>
                  <a:cubicBezTo>
                    <a:pt x="22679" y="18002"/>
                    <a:pt x="22679" y="18021"/>
                    <a:pt x="22688" y="18021"/>
                  </a:cubicBezTo>
                  <a:cubicBezTo>
                    <a:pt x="22698" y="18040"/>
                    <a:pt x="22698" y="18040"/>
                    <a:pt x="22688" y="18049"/>
                  </a:cubicBezTo>
                  <a:lnTo>
                    <a:pt x="22698" y="18049"/>
                  </a:lnTo>
                  <a:lnTo>
                    <a:pt x="22698" y="18059"/>
                  </a:lnTo>
                  <a:cubicBezTo>
                    <a:pt x="22679" y="18049"/>
                    <a:pt x="22679" y="18040"/>
                    <a:pt x="22679" y="18030"/>
                  </a:cubicBezTo>
                  <a:cubicBezTo>
                    <a:pt x="22679" y="18030"/>
                    <a:pt x="22670" y="18030"/>
                    <a:pt x="22670" y="18040"/>
                  </a:cubicBezTo>
                  <a:cubicBezTo>
                    <a:pt x="22670" y="18040"/>
                    <a:pt x="22670" y="18049"/>
                    <a:pt x="22660" y="18059"/>
                  </a:cubicBezTo>
                  <a:cubicBezTo>
                    <a:pt x="22660" y="18068"/>
                    <a:pt x="22670" y="18068"/>
                    <a:pt x="22670" y="18068"/>
                  </a:cubicBezTo>
                  <a:cubicBezTo>
                    <a:pt x="22670" y="18078"/>
                    <a:pt x="22660" y="18078"/>
                    <a:pt x="22660" y="18078"/>
                  </a:cubicBezTo>
                  <a:cubicBezTo>
                    <a:pt x="22660" y="18096"/>
                    <a:pt x="22660" y="18106"/>
                    <a:pt x="22641" y="18106"/>
                  </a:cubicBezTo>
                  <a:cubicBezTo>
                    <a:pt x="22651" y="18115"/>
                    <a:pt x="22641" y="18115"/>
                    <a:pt x="22641" y="18115"/>
                  </a:cubicBezTo>
                  <a:cubicBezTo>
                    <a:pt x="22634" y="18122"/>
                    <a:pt x="22628" y="18129"/>
                    <a:pt x="22621" y="18129"/>
                  </a:cubicBezTo>
                  <a:cubicBezTo>
                    <a:pt x="22618" y="18129"/>
                    <a:pt x="22616" y="18128"/>
                    <a:pt x="22613" y="18125"/>
                  </a:cubicBezTo>
                  <a:cubicBezTo>
                    <a:pt x="22613" y="18125"/>
                    <a:pt x="22603" y="18115"/>
                    <a:pt x="22603" y="18115"/>
                  </a:cubicBezTo>
                  <a:cubicBezTo>
                    <a:pt x="22613" y="18106"/>
                    <a:pt x="22603" y="18096"/>
                    <a:pt x="22594" y="18096"/>
                  </a:cubicBezTo>
                  <a:lnTo>
                    <a:pt x="22556" y="18096"/>
                  </a:lnTo>
                  <a:cubicBezTo>
                    <a:pt x="22556" y="18096"/>
                    <a:pt x="22556" y="18087"/>
                    <a:pt x="22565" y="18087"/>
                  </a:cubicBezTo>
                  <a:cubicBezTo>
                    <a:pt x="22565" y="18087"/>
                    <a:pt x="22565" y="18078"/>
                    <a:pt x="22575" y="18078"/>
                  </a:cubicBezTo>
                  <a:cubicBezTo>
                    <a:pt x="22575" y="18068"/>
                    <a:pt x="22575" y="18068"/>
                    <a:pt x="22575" y="18068"/>
                  </a:cubicBezTo>
                  <a:cubicBezTo>
                    <a:pt x="22565" y="18068"/>
                    <a:pt x="22565" y="18068"/>
                    <a:pt x="22565" y="18059"/>
                  </a:cubicBezTo>
                  <a:cubicBezTo>
                    <a:pt x="22556" y="18059"/>
                    <a:pt x="22547" y="18049"/>
                    <a:pt x="22556" y="18040"/>
                  </a:cubicBezTo>
                  <a:cubicBezTo>
                    <a:pt x="22556" y="18030"/>
                    <a:pt x="22556" y="18030"/>
                    <a:pt x="22565" y="18030"/>
                  </a:cubicBezTo>
                  <a:cubicBezTo>
                    <a:pt x="22565" y="18025"/>
                    <a:pt x="22568" y="18023"/>
                    <a:pt x="22570" y="18023"/>
                  </a:cubicBezTo>
                  <a:cubicBezTo>
                    <a:pt x="22573" y="18023"/>
                    <a:pt x="22575" y="18025"/>
                    <a:pt x="22575" y="18030"/>
                  </a:cubicBezTo>
                  <a:lnTo>
                    <a:pt x="22575" y="18011"/>
                  </a:lnTo>
                  <a:cubicBezTo>
                    <a:pt x="22594" y="18011"/>
                    <a:pt x="22603" y="18011"/>
                    <a:pt x="22622" y="18002"/>
                  </a:cubicBezTo>
                  <a:lnTo>
                    <a:pt x="22603" y="17992"/>
                  </a:lnTo>
                  <a:cubicBezTo>
                    <a:pt x="22613" y="17992"/>
                    <a:pt x="22613" y="17992"/>
                    <a:pt x="22622" y="17983"/>
                  </a:cubicBezTo>
                  <a:cubicBezTo>
                    <a:pt x="22627" y="17978"/>
                    <a:pt x="22629" y="17976"/>
                    <a:pt x="22632" y="17976"/>
                  </a:cubicBezTo>
                  <a:close/>
                  <a:moveTo>
                    <a:pt x="21941" y="18115"/>
                  </a:moveTo>
                  <a:lnTo>
                    <a:pt x="21950" y="18125"/>
                  </a:lnTo>
                  <a:cubicBezTo>
                    <a:pt x="21950" y="18130"/>
                    <a:pt x="21948" y="18132"/>
                    <a:pt x="21945" y="18132"/>
                  </a:cubicBezTo>
                  <a:cubicBezTo>
                    <a:pt x="21943" y="18132"/>
                    <a:pt x="21941" y="18130"/>
                    <a:pt x="21941" y="18125"/>
                  </a:cubicBezTo>
                  <a:cubicBezTo>
                    <a:pt x="21941" y="18125"/>
                    <a:pt x="21941" y="18115"/>
                    <a:pt x="21941" y="18115"/>
                  </a:cubicBezTo>
                  <a:close/>
                  <a:moveTo>
                    <a:pt x="18174" y="18115"/>
                  </a:moveTo>
                  <a:cubicBezTo>
                    <a:pt x="18174" y="18125"/>
                    <a:pt x="18183" y="18125"/>
                    <a:pt x="18183" y="18125"/>
                  </a:cubicBezTo>
                  <a:cubicBezTo>
                    <a:pt x="18183" y="18125"/>
                    <a:pt x="18183" y="18134"/>
                    <a:pt x="18183" y="18134"/>
                  </a:cubicBezTo>
                  <a:lnTo>
                    <a:pt x="18174" y="18134"/>
                  </a:lnTo>
                  <a:cubicBezTo>
                    <a:pt x="18174" y="18134"/>
                    <a:pt x="18164" y="18125"/>
                    <a:pt x="18164" y="18115"/>
                  </a:cubicBezTo>
                  <a:close/>
                  <a:moveTo>
                    <a:pt x="18278" y="18115"/>
                  </a:moveTo>
                  <a:cubicBezTo>
                    <a:pt x="18287" y="18115"/>
                    <a:pt x="18287" y="18115"/>
                    <a:pt x="18287" y="18125"/>
                  </a:cubicBezTo>
                  <a:lnTo>
                    <a:pt x="18278" y="18125"/>
                  </a:lnTo>
                  <a:cubicBezTo>
                    <a:pt x="18278" y="18125"/>
                    <a:pt x="18287" y="18134"/>
                    <a:pt x="18287" y="18134"/>
                  </a:cubicBezTo>
                  <a:lnTo>
                    <a:pt x="18278" y="18134"/>
                  </a:lnTo>
                  <a:cubicBezTo>
                    <a:pt x="18268" y="18134"/>
                    <a:pt x="18268" y="18125"/>
                    <a:pt x="18268" y="18125"/>
                  </a:cubicBezTo>
                  <a:cubicBezTo>
                    <a:pt x="18268" y="18115"/>
                    <a:pt x="18278" y="18115"/>
                    <a:pt x="18278" y="18115"/>
                  </a:cubicBezTo>
                  <a:close/>
                  <a:moveTo>
                    <a:pt x="18306" y="18125"/>
                  </a:moveTo>
                  <a:cubicBezTo>
                    <a:pt x="18297" y="18134"/>
                    <a:pt x="18297" y="18134"/>
                    <a:pt x="18297" y="18134"/>
                  </a:cubicBezTo>
                  <a:lnTo>
                    <a:pt x="18287" y="18134"/>
                  </a:lnTo>
                  <a:lnTo>
                    <a:pt x="18306" y="18125"/>
                  </a:lnTo>
                  <a:close/>
                  <a:moveTo>
                    <a:pt x="19006" y="18125"/>
                  </a:moveTo>
                  <a:cubicBezTo>
                    <a:pt x="19006" y="18125"/>
                    <a:pt x="19006" y="18134"/>
                    <a:pt x="18997" y="18134"/>
                  </a:cubicBezTo>
                  <a:lnTo>
                    <a:pt x="19006" y="18125"/>
                  </a:lnTo>
                  <a:close/>
                  <a:moveTo>
                    <a:pt x="22535" y="18109"/>
                  </a:moveTo>
                  <a:cubicBezTo>
                    <a:pt x="22539" y="18109"/>
                    <a:pt x="22543" y="18111"/>
                    <a:pt x="22547" y="18115"/>
                  </a:cubicBezTo>
                  <a:lnTo>
                    <a:pt x="22537" y="18125"/>
                  </a:lnTo>
                  <a:lnTo>
                    <a:pt x="22547" y="18134"/>
                  </a:lnTo>
                  <a:cubicBezTo>
                    <a:pt x="22537" y="18134"/>
                    <a:pt x="22518" y="18125"/>
                    <a:pt x="22518" y="18125"/>
                  </a:cubicBezTo>
                  <a:cubicBezTo>
                    <a:pt x="22524" y="18114"/>
                    <a:pt x="22529" y="18109"/>
                    <a:pt x="22535" y="18109"/>
                  </a:cubicBezTo>
                  <a:close/>
                  <a:moveTo>
                    <a:pt x="18325" y="18134"/>
                  </a:moveTo>
                  <a:cubicBezTo>
                    <a:pt x="18315" y="18134"/>
                    <a:pt x="18325" y="18144"/>
                    <a:pt x="18315" y="18144"/>
                  </a:cubicBezTo>
                  <a:cubicBezTo>
                    <a:pt x="18315" y="18134"/>
                    <a:pt x="18315" y="18134"/>
                    <a:pt x="18315" y="18134"/>
                  </a:cubicBezTo>
                  <a:close/>
                  <a:moveTo>
                    <a:pt x="18514" y="18134"/>
                  </a:moveTo>
                  <a:cubicBezTo>
                    <a:pt x="18514" y="18144"/>
                    <a:pt x="18524" y="18144"/>
                    <a:pt x="18524" y="18144"/>
                  </a:cubicBezTo>
                  <a:lnTo>
                    <a:pt x="18514" y="18144"/>
                  </a:lnTo>
                  <a:cubicBezTo>
                    <a:pt x="18514" y="18144"/>
                    <a:pt x="18505" y="18144"/>
                    <a:pt x="18505" y="18134"/>
                  </a:cubicBezTo>
                  <a:close/>
                  <a:moveTo>
                    <a:pt x="22357" y="18106"/>
                  </a:moveTo>
                  <a:cubicBezTo>
                    <a:pt x="22357" y="18106"/>
                    <a:pt x="22376" y="18115"/>
                    <a:pt x="22376" y="18125"/>
                  </a:cubicBezTo>
                  <a:cubicBezTo>
                    <a:pt x="22376" y="18134"/>
                    <a:pt x="22376" y="18134"/>
                    <a:pt x="22376" y="18144"/>
                  </a:cubicBezTo>
                  <a:lnTo>
                    <a:pt x="22367" y="18125"/>
                  </a:lnTo>
                  <a:lnTo>
                    <a:pt x="22348" y="18125"/>
                  </a:lnTo>
                  <a:cubicBezTo>
                    <a:pt x="22338" y="18115"/>
                    <a:pt x="22338" y="18115"/>
                    <a:pt x="22329" y="18106"/>
                  </a:cubicBezTo>
                  <a:lnTo>
                    <a:pt x="22338" y="18106"/>
                  </a:lnTo>
                  <a:cubicBezTo>
                    <a:pt x="22338" y="18111"/>
                    <a:pt x="22341" y="18113"/>
                    <a:pt x="22344" y="18113"/>
                  </a:cubicBezTo>
                  <a:cubicBezTo>
                    <a:pt x="22348" y="18113"/>
                    <a:pt x="22352" y="18111"/>
                    <a:pt x="22357" y="18106"/>
                  </a:cubicBezTo>
                  <a:close/>
                  <a:moveTo>
                    <a:pt x="22348" y="18134"/>
                  </a:moveTo>
                  <a:cubicBezTo>
                    <a:pt x="22348" y="18134"/>
                    <a:pt x="22348" y="18134"/>
                    <a:pt x="22357" y="18144"/>
                  </a:cubicBezTo>
                  <a:lnTo>
                    <a:pt x="22367" y="18144"/>
                  </a:lnTo>
                  <a:cubicBezTo>
                    <a:pt x="22364" y="18147"/>
                    <a:pt x="22361" y="18148"/>
                    <a:pt x="22358" y="18148"/>
                  </a:cubicBezTo>
                  <a:cubicBezTo>
                    <a:pt x="22352" y="18148"/>
                    <a:pt x="22345" y="18141"/>
                    <a:pt x="22338" y="18134"/>
                  </a:cubicBezTo>
                  <a:close/>
                  <a:moveTo>
                    <a:pt x="15675" y="17841"/>
                  </a:moveTo>
                  <a:cubicBezTo>
                    <a:pt x="15722" y="17860"/>
                    <a:pt x="15769" y="17879"/>
                    <a:pt x="15817" y="17888"/>
                  </a:cubicBezTo>
                  <a:cubicBezTo>
                    <a:pt x="15826" y="17898"/>
                    <a:pt x="15845" y="17907"/>
                    <a:pt x="15854" y="17907"/>
                  </a:cubicBezTo>
                  <a:cubicBezTo>
                    <a:pt x="15864" y="17917"/>
                    <a:pt x="15873" y="17917"/>
                    <a:pt x="15864" y="17926"/>
                  </a:cubicBezTo>
                  <a:cubicBezTo>
                    <a:pt x="15864" y="17936"/>
                    <a:pt x="15864" y="17936"/>
                    <a:pt x="15854" y="17945"/>
                  </a:cubicBezTo>
                  <a:cubicBezTo>
                    <a:pt x="15836" y="17973"/>
                    <a:pt x="15807" y="18002"/>
                    <a:pt x="15779" y="18030"/>
                  </a:cubicBezTo>
                  <a:cubicBezTo>
                    <a:pt x="15769" y="18049"/>
                    <a:pt x="15750" y="18059"/>
                    <a:pt x="15741" y="18068"/>
                  </a:cubicBezTo>
                  <a:cubicBezTo>
                    <a:pt x="15684" y="18096"/>
                    <a:pt x="15627" y="18115"/>
                    <a:pt x="15580" y="18144"/>
                  </a:cubicBezTo>
                  <a:cubicBezTo>
                    <a:pt x="15577" y="18147"/>
                    <a:pt x="15574" y="18148"/>
                    <a:pt x="15571" y="18148"/>
                  </a:cubicBezTo>
                  <a:cubicBezTo>
                    <a:pt x="15564" y="18148"/>
                    <a:pt x="15558" y="18144"/>
                    <a:pt x="15552" y="18144"/>
                  </a:cubicBezTo>
                  <a:cubicBezTo>
                    <a:pt x="15533" y="18115"/>
                    <a:pt x="15523" y="18087"/>
                    <a:pt x="15523" y="18059"/>
                  </a:cubicBezTo>
                  <a:cubicBezTo>
                    <a:pt x="15495" y="18059"/>
                    <a:pt x="15476" y="18040"/>
                    <a:pt x="15466" y="18030"/>
                  </a:cubicBezTo>
                  <a:cubicBezTo>
                    <a:pt x="15485" y="18011"/>
                    <a:pt x="15495" y="17983"/>
                    <a:pt x="15504" y="17954"/>
                  </a:cubicBezTo>
                  <a:cubicBezTo>
                    <a:pt x="15504" y="17945"/>
                    <a:pt x="15514" y="17936"/>
                    <a:pt x="15514" y="17936"/>
                  </a:cubicBezTo>
                  <a:cubicBezTo>
                    <a:pt x="15521" y="17922"/>
                    <a:pt x="15533" y="17913"/>
                    <a:pt x="15546" y="17913"/>
                  </a:cubicBezTo>
                  <a:cubicBezTo>
                    <a:pt x="15551" y="17913"/>
                    <a:pt x="15556" y="17914"/>
                    <a:pt x="15561" y="17917"/>
                  </a:cubicBezTo>
                  <a:lnTo>
                    <a:pt x="15580" y="17917"/>
                  </a:lnTo>
                  <a:cubicBezTo>
                    <a:pt x="15589" y="17907"/>
                    <a:pt x="15608" y="17898"/>
                    <a:pt x="15618" y="17898"/>
                  </a:cubicBezTo>
                  <a:cubicBezTo>
                    <a:pt x="15618" y="17888"/>
                    <a:pt x="15618" y="17888"/>
                    <a:pt x="15627" y="17888"/>
                  </a:cubicBezTo>
                  <a:cubicBezTo>
                    <a:pt x="15627" y="17879"/>
                    <a:pt x="15627" y="17879"/>
                    <a:pt x="15627" y="17869"/>
                  </a:cubicBezTo>
                  <a:cubicBezTo>
                    <a:pt x="15627" y="17879"/>
                    <a:pt x="15637" y="17879"/>
                    <a:pt x="15637" y="17879"/>
                  </a:cubicBezTo>
                  <a:cubicBezTo>
                    <a:pt x="15637" y="17879"/>
                    <a:pt x="15646" y="17888"/>
                    <a:pt x="15646" y="17888"/>
                  </a:cubicBezTo>
                  <a:cubicBezTo>
                    <a:pt x="15656" y="17879"/>
                    <a:pt x="15665" y="17869"/>
                    <a:pt x="15656" y="17860"/>
                  </a:cubicBezTo>
                  <a:cubicBezTo>
                    <a:pt x="15656" y="17850"/>
                    <a:pt x="15656" y="17850"/>
                    <a:pt x="15656" y="17850"/>
                  </a:cubicBezTo>
                  <a:cubicBezTo>
                    <a:pt x="15665" y="17841"/>
                    <a:pt x="15675" y="17841"/>
                    <a:pt x="15675" y="17841"/>
                  </a:cubicBezTo>
                  <a:close/>
                  <a:moveTo>
                    <a:pt x="19404" y="18144"/>
                  </a:moveTo>
                  <a:cubicBezTo>
                    <a:pt x="19413" y="18144"/>
                    <a:pt x="19413" y="18153"/>
                    <a:pt x="19404" y="18153"/>
                  </a:cubicBezTo>
                  <a:cubicBezTo>
                    <a:pt x="19404" y="18144"/>
                    <a:pt x="19404" y="18144"/>
                    <a:pt x="19404" y="18144"/>
                  </a:cubicBezTo>
                  <a:close/>
                  <a:moveTo>
                    <a:pt x="22423" y="18134"/>
                  </a:moveTo>
                  <a:cubicBezTo>
                    <a:pt x="22414" y="18144"/>
                    <a:pt x="22405" y="18153"/>
                    <a:pt x="22395" y="18153"/>
                  </a:cubicBezTo>
                  <a:cubicBezTo>
                    <a:pt x="22405" y="18144"/>
                    <a:pt x="22405" y="18134"/>
                    <a:pt x="22414" y="18134"/>
                  </a:cubicBezTo>
                  <a:close/>
                  <a:moveTo>
                    <a:pt x="22471" y="18134"/>
                  </a:moveTo>
                  <a:cubicBezTo>
                    <a:pt x="22471" y="18134"/>
                    <a:pt x="22480" y="18144"/>
                    <a:pt x="22480" y="18144"/>
                  </a:cubicBezTo>
                  <a:cubicBezTo>
                    <a:pt x="22480" y="18144"/>
                    <a:pt x="22480" y="18144"/>
                    <a:pt x="22480" y="18153"/>
                  </a:cubicBezTo>
                  <a:cubicBezTo>
                    <a:pt x="22471" y="18153"/>
                    <a:pt x="22471" y="18144"/>
                    <a:pt x="22471" y="18144"/>
                  </a:cubicBezTo>
                  <a:cubicBezTo>
                    <a:pt x="22471" y="18144"/>
                    <a:pt x="22471" y="18144"/>
                    <a:pt x="22471" y="18134"/>
                  </a:cubicBezTo>
                  <a:close/>
                  <a:moveTo>
                    <a:pt x="56641" y="18144"/>
                  </a:moveTo>
                  <a:lnTo>
                    <a:pt x="56631" y="18153"/>
                  </a:lnTo>
                  <a:lnTo>
                    <a:pt x="56631" y="18144"/>
                  </a:lnTo>
                  <a:close/>
                  <a:moveTo>
                    <a:pt x="18467" y="18149"/>
                  </a:moveTo>
                  <a:cubicBezTo>
                    <a:pt x="18473" y="18149"/>
                    <a:pt x="18480" y="18153"/>
                    <a:pt x="18486" y="18153"/>
                  </a:cubicBezTo>
                  <a:cubicBezTo>
                    <a:pt x="18486" y="18153"/>
                    <a:pt x="18482" y="18157"/>
                    <a:pt x="18479" y="18157"/>
                  </a:cubicBezTo>
                  <a:cubicBezTo>
                    <a:pt x="18477" y="18157"/>
                    <a:pt x="18476" y="18156"/>
                    <a:pt x="18476" y="18153"/>
                  </a:cubicBezTo>
                  <a:lnTo>
                    <a:pt x="18457" y="18153"/>
                  </a:lnTo>
                  <a:cubicBezTo>
                    <a:pt x="18461" y="18150"/>
                    <a:pt x="18464" y="18149"/>
                    <a:pt x="18467" y="18149"/>
                  </a:cubicBezTo>
                  <a:close/>
                  <a:moveTo>
                    <a:pt x="18079" y="18125"/>
                  </a:moveTo>
                  <a:cubicBezTo>
                    <a:pt x="18079" y="18134"/>
                    <a:pt x="18088" y="18134"/>
                    <a:pt x="18088" y="18134"/>
                  </a:cubicBezTo>
                  <a:cubicBezTo>
                    <a:pt x="18098" y="18134"/>
                    <a:pt x="18107" y="18134"/>
                    <a:pt x="18107" y="18144"/>
                  </a:cubicBezTo>
                  <a:cubicBezTo>
                    <a:pt x="18107" y="18144"/>
                    <a:pt x="18107" y="18144"/>
                    <a:pt x="18107" y="18134"/>
                  </a:cubicBezTo>
                  <a:lnTo>
                    <a:pt x="18117" y="18134"/>
                  </a:lnTo>
                  <a:cubicBezTo>
                    <a:pt x="18126" y="18144"/>
                    <a:pt x="18117" y="18144"/>
                    <a:pt x="18117" y="18144"/>
                  </a:cubicBezTo>
                  <a:cubicBezTo>
                    <a:pt x="18117" y="18144"/>
                    <a:pt x="18107" y="18144"/>
                    <a:pt x="18107" y="18153"/>
                  </a:cubicBezTo>
                  <a:cubicBezTo>
                    <a:pt x="18098" y="18153"/>
                    <a:pt x="18088" y="18144"/>
                    <a:pt x="18088" y="18144"/>
                  </a:cubicBezTo>
                  <a:cubicBezTo>
                    <a:pt x="18084" y="18149"/>
                    <a:pt x="18081" y="18151"/>
                    <a:pt x="18079" y="18151"/>
                  </a:cubicBezTo>
                  <a:cubicBezTo>
                    <a:pt x="18076" y="18151"/>
                    <a:pt x="18074" y="18149"/>
                    <a:pt x="18069" y="18144"/>
                  </a:cubicBezTo>
                  <a:cubicBezTo>
                    <a:pt x="18069" y="18144"/>
                    <a:pt x="18069" y="18144"/>
                    <a:pt x="18069" y="18153"/>
                  </a:cubicBezTo>
                  <a:cubicBezTo>
                    <a:pt x="18069" y="18153"/>
                    <a:pt x="18060" y="18163"/>
                    <a:pt x="18060" y="18163"/>
                  </a:cubicBezTo>
                  <a:lnTo>
                    <a:pt x="18050" y="18163"/>
                  </a:lnTo>
                  <a:cubicBezTo>
                    <a:pt x="18050" y="18153"/>
                    <a:pt x="18050" y="18153"/>
                    <a:pt x="18050" y="18144"/>
                  </a:cubicBezTo>
                  <a:cubicBezTo>
                    <a:pt x="18050" y="18144"/>
                    <a:pt x="18050" y="18134"/>
                    <a:pt x="18050" y="18134"/>
                  </a:cubicBezTo>
                  <a:lnTo>
                    <a:pt x="18060" y="18134"/>
                  </a:lnTo>
                  <a:cubicBezTo>
                    <a:pt x="18060" y="18134"/>
                    <a:pt x="18069" y="18125"/>
                    <a:pt x="18069" y="18125"/>
                  </a:cubicBezTo>
                  <a:close/>
                  <a:moveTo>
                    <a:pt x="18505" y="18153"/>
                  </a:moveTo>
                  <a:cubicBezTo>
                    <a:pt x="18505" y="18163"/>
                    <a:pt x="18505" y="18163"/>
                    <a:pt x="18505" y="18163"/>
                  </a:cubicBezTo>
                  <a:lnTo>
                    <a:pt x="18486" y="18163"/>
                  </a:lnTo>
                  <a:cubicBezTo>
                    <a:pt x="18495" y="18153"/>
                    <a:pt x="18505" y="18153"/>
                    <a:pt x="18505" y="18153"/>
                  </a:cubicBezTo>
                  <a:close/>
                  <a:moveTo>
                    <a:pt x="22291" y="18134"/>
                  </a:moveTo>
                  <a:lnTo>
                    <a:pt x="22291" y="18144"/>
                  </a:lnTo>
                  <a:lnTo>
                    <a:pt x="22281" y="18163"/>
                  </a:lnTo>
                  <a:lnTo>
                    <a:pt x="22281" y="18144"/>
                  </a:lnTo>
                  <a:lnTo>
                    <a:pt x="22291" y="18134"/>
                  </a:lnTo>
                  <a:close/>
                  <a:moveTo>
                    <a:pt x="56461" y="18011"/>
                  </a:moveTo>
                  <a:lnTo>
                    <a:pt x="56461" y="18021"/>
                  </a:lnTo>
                  <a:cubicBezTo>
                    <a:pt x="56461" y="18030"/>
                    <a:pt x="56461" y="18030"/>
                    <a:pt x="56461" y="18040"/>
                  </a:cubicBezTo>
                  <a:cubicBezTo>
                    <a:pt x="56461" y="18046"/>
                    <a:pt x="56461" y="18053"/>
                    <a:pt x="56464" y="18053"/>
                  </a:cubicBezTo>
                  <a:cubicBezTo>
                    <a:pt x="56466" y="18053"/>
                    <a:pt x="56468" y="18052"/>
                    <a:pt x="56470" y="18049"/>
                  </a:cubicBezTo>
                  <a:lnTo>
                    <a:pt x="56470" y="18049"/>
                  </a:lnTo>
                  <a:lnTo>
                    <a:pt x="56451" y="18078"/>
                  </a:lnTo>
                  <a:lnTo>
                    <a:pt x="56461" y="18078"/>
                  </a:lnTo>
                  <a:lnTo>
                    <a:pt x="56461" y="18087"/>
                  </a:lnTo>
                  <a:cubicBezTo>
                    <a:pt x="56470" y="18087"/>
                    <a:pt x="56470" y="18078"/>
                    <a:pt x="56470" y="18068"/>
                  </a:cubicBezTo>
                  <a:lnTo>
                    <a:pt x="56489" y="18087"/>
                  </a:lnTo>
                  <a:cubicBezTo>
                    <a:pt x="56499" y="18078"/>
                    <a:pt x="56508" y="18068"/>
                    <a:pt x="56508" y="18049"/>
                  </a:cubicBezTo>
                  <a:cubicBezTo>
                    <a:pt x="56499" y="18049"/>
                    <a:pt x="56508" y="18040"/>
                    <a:pt x="56508" y="18040"/>
                  </a:cubicBezTo>
                  <a:cubicBezTo>
                    <a:pt x="56518" y="18040"/>
                    <a:pt x="56518" y="18040"/>
                    <a:pt x="56518" y="18030"/>
                  </a:cubicBezTo>
                  <a:cubicBezTo>
                    <a:pt x="56518" y="18021"/>
                    <a:pt x="56527" y="18021"/>
                    <a:pt x="56537" y="18021"/>
                  </a:cubicBezTo>
                  <a:cubicBezTo>
                    <a:pt x="56537" y="18021"/>
                    <a:pt x="56556" y="18030"/>
                    <a:pt x="56556" y="18030"/>
                  </a:cubicBezTo>
                  <a:cubicBezTo>
                    <a:pt x="56556" y="18030"/>
                    <a:pt x="56546" y="18040"/>
                    <a:pt x="56546" y="18040"/>
                  </a:cubicBezTo>
                  <a:cubicBezTo>
                    <a:pt x="56546" y="18040"/>
                    <a:pt x="56537" y="18049"/>
                    <a:pt x="56537" y="18049"/>
                  </a:cubicBezTo>
                  <a:cubicBezTo>
                    <a:pt x="56527" y="18049"/>
                    <a:pt x="56518" y="18059"/>
                    <a:pt x="56518" y="18059"/>
                  </a:cubicBezTo>
                  <a:cubicBezTo>
                    <a:pt x="56508" y="18078"/>
                    <a:pt x="56499" y="18096"/>
                    <a:pt x="56508" y="18106"/>
                  </a:cubicBezTo>
                  <a:cubicBezTo>
                    <a:pt x="56508" y="18125"/>
                    <a:pt x="56508" y="18125"/>
                    <a:pt x="56499" y="18134"/>
                  </a:cubicBezTo>
                  <a:cubicBezTo>
                    <a:pt x="56489" y="18134"/>
                    <a:pt x="56489" y="18144"/>
                    <a:pt x="56499" y="18153"/>
                  </a:cubicBezTo>
                  <a:cubicBezTo>
                    <a:pt x="56499" y="18153"/>
                    <a:pt x="56499" y="18163"/>
                    <a:pt x="56499" y="18163"/>
                  </a:cubicBezTo>
                  <a:cubicBezTo>
                    <a:pt x="56499" y="18163"/>
                    <a:pt x="56499" y="18166"/>
                    <a:pt x="56501" y="18168"/>
                  </a:cubicBezTo>
                  <a:lnTo>
                    <a:pt x="56501" y="18168"/>
                  </a:lnTo>
                  <a:cubicBezTo>
                    <a:pt x="56465" y="18152"/>
                    <a:pt x="56430" y="18142"/>
                    <a:pt x="56395" y="18125"/>
                  </a:cubicBezTo>
                  <a:cubicBezTo>
                    <a:pt x="56385" y="18125"/>
                    <a:pt x="56385" y="18115"/>
                    <a:pt x="56376" y="18115"/>
                  </a:cubicBezTo>
                  <a:cubicBezTo>
                    <a:pt x="56385" y="18106"/>
                    <a:pt x="56385" y="18106"/>
                    <a:pt x="56385" y="18096"/>
                  </a:cubicBezTo>
                  <a:lnTo>
                    <a:pt x="56376" y="18096"/>
                  </a:lnTo>
                  <a:cubicBezTo>
                    <a:pt x="56376" y="18087"/>
                    <a:pt x="56376" y="18078"/>
                    <a:pt x="56385" y="18068"/>
                  </a:cubicBezTo>
                  <a:cubicBezTo>
                    <a:pt x="56414" y="18049"/>
                    <a:pt x="56433" y="18030"/>
                    <a:pt x="56461" y="18011"/>
                  </a:cubicBezTo>
                  <a:close/>
                  <a:moveTo>
                    <a:pt x="18183" y="18144"/>
                  </a:moveTo>
                  <a:cubicBezTo>
                    <a:pt x="18183" y="18144"/>
                    <a:pt x="18183" y="18144"/>
                    <a:pt x="18192" y="18153"/>
                  </a:cubicBezTo>
                  <a:lnTo>
                    <a:pt x="18202" y="18153"/>
                  </a:lnTo>
                  <a:cubicBezTo>
                    <a:pt x="18202" y="18153"/>
                    <a:pt x="18202" y="18163"/>
                    <a:pt x="18211" y="18163"/>
                  </a:cubicBezTo>
                  <a:lnTo>
                    <a:pt x="18192" y="18163"/>
                  </a:lnTo>
                  <a:cubicBezTo>
                    <a:pt x="18192" y="18163"/>
                    <a:pt x="18183" y="18172"/>
                    <a:pt x="18192" y="18172"/>
                  </a:cubicBezTo>
                  <a:lnTo>
                    <a:pt x="18174" y="18172"/>
                  </a:lnTo>
                  <a:cubicBezTo>
                    <a:pt x="18174" y="18163"/>
                    <a:pt x="18164" y="18153"/>
                    <a:pt x="18155" y="18153"/>
                  </a:cubicBezTo>
                  <a:cubicBezTo>
                    <a:pt x="18155" y="18144"/>
                    <a:pt x="18155" y="18144"/>
                    <a:pt x="18164" y="18144"/>
                  </a:cubicBezTo>
                  <a:lnTo>
                    <a:pt x="18155" y="18153"/>
                  </a:lnTo>
                  <a:cubicBezTo>
                    <a:pt x="18164" y="18153"/>
                    <a:pt x="18174" y="18144"/>
                    <a:pt x="18183" y="18144"/>
                  </a:cubicBezTo>
                  <a:close/>
                  <a:moveTo>
                    <a:pt x="18259" y="18163"/>
                  </a:moveTo>
                  <a:cubicBezTo>
                    <a:pt x="18259" y="18172"/>
                    <a:pt x="18259" y="18172"/>
                    <a:pt x="18259" y="18172"/>
                  </a:cubicBezTo>
                  <a:lnTo>
                    <a:pt x="18249" y="18172"/>
                  </a:lnTo>
                  <a:cubicBezTo>
                    <a:pt x="18249" y="18172"/>
                    <a:pt x="18259" y="18163"/>
                    <a:pt x="18259" y="18163"/>
                  </a:cubicBezTo>
                  <a:close/>
                  <a:moveTo>
                    <a:pt x="18543" y="18153"/>
                  </a:moveTo>
                  <a:cubicBezTo>
                    <a:pt x="18543" y="18163"/>
                    <a:pt x="18552" y="18163"/>
                    <a:pt x="18552" y="18172"/>
                  </a:cubicBezTo>
                  <a:lnTo>
                    <a:pt x="18524" y="18172"/>
                  </a:lnTo>
                  <a:cubicBezTo>
                    <a:pt x="18524" y="18163"/>
                    <a:pt x="18524" y="18163"/>
                    <a:pt x="18533" y="18153"/>
                  </a:cubicBezTo>
                  <a:close/>
                  <a:moveTo>
                    <a:pt x="18855" y="18163"/>
                  </a:moveTo>
                  <a:cubicBezTo>
                    <a:pt x="18855" y="18172"/>
                    <a:pt x="18855" y="18172"/>
                    <a:pt x="18855" y="18172"/>
                  </a:cubicBezTo>
                  <a:lnTo>
                    <a:pt x="18846" y="18172"/>
                  </a:lnTo>
                  <a:cubicBezTo>
                    <a:pt x="18846" y="18172"/>
                    <a:pt x="18855" y="18172"/>
                    <a:pt x="18855" y="18163"/>
                  </a:cubicBezTo>
                  <a:close/>
                  <a:moveTo>
                    <a:pt x="19224" y="18049"/>
                  </a:moveTo>
                  <a:cubicBezTo>
                    <a:pt x="19224" y="18049"/>
                    <a:pt x="19224" y="18059"/>
                    <a:pt x="19224" y="18059"/>
                  </a:cubicBezTo>
                  <a:cubicBezTo>
                    <a:pt x="19224" y="18059"/>
                    <a:pt x="19234" y="18068"/>
                    <a:pt x="19234" y="18068"/>
                  </a:cubicBezTo>
                  <a:cubicBezTo>
                    <a:pt x="19234" y="18078"/>
                    <a:pt x="19234" y="18078"/>
                    <a:pt x="19234" y="18078"/>
                  </a:cubicBezTo>
                  <a:cubicBezTo>
                    <a:pt x="19234" y="18078"/>
                    <a:pt x="19234" y="18078"/>
                    <a:pt x="19243" y="18068"/>
                  </a:cubicBezTo>
                  <a:lnTo>
                    <a:pt x="19262" y="18068"/>
                  </a:lnTo>
                  <a:cubicBezTo>
                    <a:pt x="19262" y="18078"/>
                    <a:pt x="19262" y="18078"/>
                    <a:pt x="19271" y="18078"/>
                  </a:cubicBezTo>
                  <a:cubicBezTo>
                    <a:pt x="19271" y="18087"/>
                    <a:pt x="19271" y="18087"/>
                    <a:pt x="19262" y="18087"/>
                  </a:cubicBezTo>
                  <a:cubicBezTo>
                    <a:pt x="19262" y="18087"/>
                    <a:pt x="19262" y="18087"/>
                    <a:pt x="19262" y="18096"/>
                  </a:cubicBezTo>
                  <a:lnTo>
                    <a:pt x="19253" y="18096"/>
                  </a:lnTo>
                  <a:cubicBezTo>
                    <a:pt x="19253" y="18096"/>
                    <a:pt x="19253" y="18106"/>
                    <a:pt x="19243" y="18106"/>
                  </a:cubicBezTo>
                  <a:lnTo>
                    <a:pt x="19253" y="18106"/>
                  </a:lnTo>
                  <a:lnTo>
                    <a:pt x="19253" y="18115"/>
                  </a:lnTo>
                  <a:lnTo>
                    <a:pt x="19243" y="18115"/>
                  </a:lnTo>
                  <a:lnTo>
                    <a:pt x="19243" y="18106"/>
                  </a:lnTo>
                  <a:lnTo>
                    <a:pt x="19243" y="18096"/>
                  </a:lnTo>
                  <a:lnTo>
                    <a:pt x="19234" y="18096"/>
                  </a:lnTo>
                  <a:cubicBezTo>
                    <a:pt x="19234" y="18096"/>
                    <a:pt x="19234" y="18106"/>
                    <a:pt x="19224" y="18106"/>
                  </a:cubicBezTo>
                  <a:cubicBezTo>
                    <a:pt x="19224" y="18106"/>
                    <a:pt x="19224" y="18115"/>
                    <a:pt x="19224" y="18115"/>
                  </a:cubicBezTo>
                  <a:cubicBezTo>
                    <a:pt x="19224" y="18125"/>
                    <a:pt x="19224" y="18125"/>
                    <a:pt x="19224" y="18125"/>
                  </a:cubicBezTo>
                  <a:lnTo>
                    <a:pt x="19234" y="18125"/>
                  </a:lnTo>
                  <a:cubicBezTo>
                    <a:pt x="19234" y="18134"/>
                    <a:pt x="19234" y="18134"/>
                    <a:pt x="19234" y="18144"/>
                  </a:cubicBezTo>
                  <a:lnTo>
                    <a:pt x="19243" y="18144"/>
                  </a:lnTo>
                  <a:cubicBezTo>
                    <a:pt x="19253" y="18153"/>
                    <a:pt x="19253" y="18163"/>
                    <a:pt x="19253" y="18163"/>
                  </a:cubicBezTo>
                  <a:cubicBezTo>
                    <a:pt x="19243" y="18163"/>
                    <a:pt x="19234" y="18172"/>
                    <a:pt x="19234" y="18172"/>
                  </a:cubicBezTo>
                  <a:cubicBezTo>
                    <a:pt x="19224" y="18172"/>
                    <a:pt x="19215" y="18163"/>
                    <a:pt x="19205" y="18163"/>
                  </a:cubicBezTo>
                  <a:cubicBezTo>
                    <a:pt x="19205" y="18163"/>
                    <a:pt x="19201" y="18167"/>
                    <a:pt x="19198" y="18167"/>
                  </a:cubicBezTo>
                  <a:cubicBezTo>
                    <a:pt x="19197" y="18167"/>
                    <a:pt x="19196" y="18166"/>
                    <a:pt x="19196" y="18163"/>
                  </a:cubicBezTo>
                  <a:lnTo>
                    <a:pt x="19177" y="18163"/>
                  </a:lnTo>
                  <a:cubicBezTo>
                    <a:pt x="19186" y="18153"/>
                    <a:pt x="19186" y="18153"/>
                    <a:pt x="19186" y="18153"/>
                  </a:cubicBezTo>
                  <a:cubicBezTo>
                    <a:pt x="19196" y="18153"/>
                    <a:pt x="19205" y="18153"/>
                    <a:pt x="19205" y="18163"/>
                  </a:cubicBezTo>
                  <a:lnTo>
                    <a:pt x="19224" y="18153"/>
                  </a:lnTo>
                  <a:cubicBezTo>
                    <a:pt x="19224" y="18153"/>
                    <a:pt x="19224" y="18153"/>
                    <a:pt x="19224" y="18144"/>
                  </a:cubicBezTo>
                  <a:cubicBezTo>
                    <a:pt x="19224" y="18144"/>
                    <a:pt x="19224" y="18144"/>
                    <a:pt x="19224" y="18134"/>
                  </a:cubicBezTo>
                  <a:lnTo>
                    <a:pt x="19215" y="18134"/>
                  </a:lnTo>
                  <a:cubicBezTo>
                    <a:pt x="19215" y="18134"/>
                    <a:pt x="19215" y="18134"/>
                    <a:pt x="19224" y="18125"/>
                  </a:cubicBezTo>
                  <a:lnTo>
                    <a:pt x="19215" y="18125"/>
                  </a:lnTo>
                  <a:cubicBezTo>
                    <a:pt x="19215" y="18134"/>
                    <a:pt x="19215" y="18134"/>
                    <a:pt x="19205" y="18134"/>
                  </a:cubicBezTo>
                  <a:cubicBezTo>
                    <a:pt x="19205" y="18134"/>
                    <a:pt x="19205" y="18125"/>
                    <a:pt x="19205" y="18125"/>
                  </a:cubicBezTo>
                  <a:lnTo>
                    <a:pt x="19196" y="18144"/>
                  </a:lnTo>
                  <a:cubicBezTo>
                    <a:pt x="19196" y="18134"/>
                    <a:pt x="19196" y="18134"/>
                    <a:pt x="19196" y="18134"/>
                  </a:cubicBezTo>
                  <a:cubicBezTo>
                    <a:pt x="19196" y="18134"/>
                    <a:pt x="19186" y="18134"/>
                    <a:pt x="19186" y="18125"/>
                  </a:cubicBezTo>
                  <a:cubicBezTo>
                    <a:pt x="19186" y="18125"/>
                    <a:pt x="19177" y="18125"/>
                    <a:pt x="19177" y="18134"/>
                  </a:cubicBezTo>
                  <a:lnTo>
                    <a:pt x="19167" y="18134"/>
                  </a:lnTo>
                  <a:cubicBezTo>
                    <a:pt x="19167" y="18144"/>
                    <a:pt x="19167" y="18144"/>
                    <a:pt x="19167" y="18153"/>
                  </a:cubicBezTo>
                  <a:lnTo>
                    <a:pt x="19158" y="18153"/>
                  </a:lnTo>
                  <a:cubicBezTo>
                    <a:pt x="19148" y="18153"/>
                    <a:pt x="19148" y="18144"/>
                    <a:pt x="19139" y="18144"/>
                  </a:cubicBezTo>
                  <a:cubicBezTo>
                    <a:pt x="19139" y="18144"/>
                    <a:pt x="19139" y="18134"/>
                    <a:pt x="19139" y="18134"/>
                  </a:cubicBezTo>
                  <a:lnTo>
                    <a:pt x="19130" y="18134"/>
                  </a:lnTo>
                  <a:cubicBezTo>
                    <a:pt x="19130" y="18134"/>
                    <a:pt x="19130" y="18134"/>
                    <a:pt x="19130" y="18125"/>
                  </a:cubicBezTo>
                  <a:lnTo>
                    <a:pt x="19120" y="18125"/>
                  </a:lnTo>
                  <a:cubicBezTo>
                    <a:pt x="19120" y="18125"/>
                    <a:pt x="19120" y="18115"/>
                    <a:pt x="19120" y="18115"/>
                  </a:cubicBezTo>
                  <a:cubicBezTo>
                    <a:pt x="19120" y="18115"/>
                    <a:pt x="19120" y="18115"/>
                    <a:pt x="19130" y="18106"/>
                  </a:cubicBezTo>
                  <a:cubicBezTo>
                    <a:pt x="19130" y="18115"/>
                    <a:pt x="19130" y="18115"/>
                    <a:pt x="19130" y="18115"/>
                  </a:cubicBezTo>
                  <a:cubicBezTo>
                    <a:pt x="19130" y="18125"/>
                    <a:pt x="19130" y="18125"/>
                    <a:pt x="19130" y="18125"/>
                  </a:cubicBezTo>
                  <a:cubicBezTo>
                    <a:pt x="19130" y="18115"/>
                    <a:pt x="19130" y="18115"/>
                    <a:pt x="19139" y="18115"/>
                  </a:cubicBezTo>
                  <a:cubicBezTo>
                    <a:pt x="19148" y="18115"/>
                    <a:pt x="19158" y="18106"/>
                    <a:pt x="19158" y="18096"/>
                  </a:cubicBezTo>
                  <a:cubicBezTo>
                    <a:pt x="19158" y="18092"/>
                    <a:pt x="19156" y="18089"/>
                    <a:pt x="19153" y="18089"/>
                  </a:cubicBezTo>
                  <a:cubicBezTo>
                    <a:pt x="19151" y="18089"/>
                    <a:pt x="19148" y="18092"/>
                    <a:pt x="19148" y="18096"/>
                  </a:cubicBezTo>
                  <a:cubicBezTo>
                    <a:pt x="19148" y="18096"/>
                    <a:pt x="19148" y="18096"/>
                    <a:pt x="19148" y="18087"/>
                  </a:cubicBezTo>
                  <a:lnTo>
                    <a:pt x="19139" y="18087"/>
                  </a:lnTo>
                  <a:cubicBezTo>
                    <a:pt x="19139" y="18078"/>
                    <a:pt x="19139" y="18078"/>
                    <a:pt x="19139" y="18078"/>
                  </a:cubicBezTo>
                  <a:lnTo>
                    <a:pt x="19158" y="18078"/>
                  </a:lnTo>
                  <a:cubicBezTo>
                    <a:pt x="19158" y="18068"/>
                    <a:pt x="19158" y="18059"/>
                    <a:pt x="19158" y="18059"/>
                  </a:cubicBezTo>
                  <a:cubicBezTo>
                    <a:pt x="19158" y="18049"/>
                    <a:pt x="19158" y="18049"/>
                    <a:pt x="19167" y="18049"/>
                  </a:cubicBezTo>
                  <a:cubicBezTo>
                    <a:pt x="19167" y="18049"/>
                    <a:pt x="19167" y="18059"/>
                    <a:pt x="19167" y="18059"/>
                  </a:cubicBezTo>
                  <a:cubicBezTo>
                    <a:pt x="19167" y="18068"/>
                    <a:pt x="19167" y="18068"/>
                    <a:pt x="19177" y="18068"/>
                  </a:cubicBezTo>
                  <a:lnTo>
                    <a:pt x="19186" y="18068"/>
                  </a:lnTo>
                  <a:cubicBezTo>
                    <a:pt x="19186" y="18059"/>
                    <a:pt x="19186" y="18059"/>
                    <a:pt x="19186" y="18059"/>
                  </a:cubicBezTo>
                  <a:lnTo>
                    <a:pt x="19205" y="18059"/>
                  </a:lnTo>
                  <a:cubicBezTo>
                    <a:pt x="19205" y="18059"/>
                    <a:pt x="19215" y="18059"/>
                    <a:pt x="19215" y="18068"/>
                  </a:cubicBezTo>
                  <a:cubicBezTo>
                    <a:pt x="19215" y="18059"/>
                    <a:pt x="19215" y="18059"/>
                    <a:pt x="19215" y="18059"/>
                  </a:cubicBezTo>
                  <a:cubicBezTo>
                    <a:pt x="19215" y="18059"/>
                    <a:pt x="19215" y="18049"/>
                    <a:pt x="19224" y="18049"/>
                  </a:cubicBezTo>
                  <a:close/>
                  <a:moveTo>
                    <a:pt x="22461" y="18153"/>
                  </a:moveTo>
                  <a:lnTo>
                    <a:pt x="22471" y="18163"/>
                  </a:lnTo>
                  <a:cubicBezTo>
                    <a:pt x="22471" y="18163"/>
                    <a:pt x="22471" y="18172"/>
                    <a:pt x="22471" y="18172"/>
                  </a:cubicBezTo>
                  <a:cubicBezTo>
                    <a:pt x="22461" y="18163"/>
                    <a:pt x="22461" y="18163"/>
                    <a:pt x="22452" y="18163"/>
                  </a:cubicBezTo>
                  <a:cubicBezTo>
                    <a:pt x="22452" y="18163"/>
                    <a:pt x="22461" y="18153"/>
                    <a:pt x="22461" y="18153"/>
                  </a:cubicBezTo>
                  <a:close/>
                  <a:moveTo>
                    <a:pt x="23020" y="18144"/>
                  </a:moveTo>
                  <a:lnTo>
                    <a:pt x="23029" y="18153"/>
                  </a:lnTo>
                  <a:cubicBezTo>
                    <a:pt x="23029" y="18153"/>
                    <a:pt x="23029" y="18163"/>
                    <a:pt x="23029" y="18163"/>
                  </a:cubicBezTo>
                  <a:lnTo>
                    <a:pt x="23001" y="18172"/>
                  </a:lnTo>
                  <a:lnTo>
                    <a:pt x="23020" y="18144"/>
                  </a:lnTo>
                  <a:close/>
                  <a:moveTo>
                    <a:pt x="15211" y="17841"/>
                  </a:moveTo>
                  <a:cubicBezTo>
                    <a:pt x="15230" y="17850"/>
                    <a:pt x="15249" y="17869"/>
                    <a:pt x="15268" y="17879"/>
                  </a:cubicBezTo>
                  <a:cubicBezTo>
                    <a:pt x="15277" y="17907"/>
                    <a:pt x="15287" y="17936"/>
                    <a:pt x="15306" y="17954"/>
                  </a:cubicBezTo>
                  <a:cubicBezTo>
                    <a:pt x="15306" y="17964"/>
                    <a:pt x="15306" y="17973"/>
                    <a:pt x="15296" y="17973"/>
                  </a:cubicBezTo>
                  <a:cubicBezTo>
                    <a:pt x="15268" y="17983"/>
                    <a:pt x="15239" y="17992"/>
                    <a:pt x="15211" y="18002"/>
                  </a:cubicBezTo>
                  <a:lnTo>
                    <a:pt x="15201" y="18011"/>
                  </a:lnTo>
                  <a:cubicBezTo>
                    <a:pt x="15192" y="18002"/>
                    <a:pt x="15192" y="17983"/>
                    <a:pt x="15182" y="17973"/>
                  </a:cubicBezTo>
                  <a:cubicBezTo>
                    <a:pt x="15182" y="17964"/>
                    <a:pt x="15173" y="17964"/>
                    <a:pt x="15173" y="17964"/>
                  </a:cubicBezTo>
                  <a:cubicBezTo>
                    <a:pt x="15145" y="17973"/>
                    <a:pt x="15135" y="18002"/>
                    <a:pt x="15135" y="18021"/>
                  </a:cubicBezTo>
                  <a:cubicBezTo>
                    <a:pt x="15135" y="18030"/>
                    <a:pt x="15135" y="18040"/>
                    <a:pt x="15135" y="18049"/>
                  </a:cubicBezTo>
                  <a:cubicBezTo>
                    <a:pt x="15145" y="18068"/>
                    <a:pt x="15145" y="18068"/>
                    <a:pt x="15164" y="18068"/>
                  </a:cubicBezTo>
                  <a:cubicBezTo>
                    <a:pt x="15182" y="18068"/>
                    <a:pt x="15192" y="18059"/>
                    <a:pt x="15211" y="18059"/>
                  </a:cubicBezTo>
                  <a:lnTo>
                    <a:pt x="15230" y="18059"/>
                  </a:lnTo>
                  <a:cubicBezTo>
                    <a:pt x="15220" y="18068"/>
                    <a:pt x="15220" y="18068"/>
                    <a:pt x="15220" y="18078"/>
                  </a:cubicBezTo>
                  <a:cubicBezTo>
                    <a:pt x="15211" y="18078"/>
                    <a:pt x="15192" y="18087"/>
                    <a:pt x="15182" y="18087"/>
                  </a:cubicBezTo>
                  <a:cubicBezTo>
                    <a:pt x="15164" y="18096"/>
                    <a:pt x="15145" y="18096"/>
                    <a:pt x="15116" y="18106"/>
                  </a:cubicBezTo>
                  <a:cubicBezTo>
                    <a:pt x="15107" y="18106"/>
                    <a:pt x="15097" y="18115"/>
                    <a:pt x="15078" y="18115"/>
                  </a:cubicBezTo>
                  <a:cubicBezTo>
                    <a:pt x="15078" y="18125"/>
                    <a:pt x="15069" y="18125"/>
                    <a:pt x="15069" y="18125"/>
                  </a:cubicBezTo>
                  <a:lnTo>
                    <a:pt x="15078" y="18106"/>
                  </a:lnTo>
                  <a:lnTo>
                    <a:pt x="15050" y="18106"/>
                  </a:lnTo>
                  <a:lnTo>
                    <a:pt x="15050" y="18115"/>
                  </a:lnTo>
                  <a:cubicBezTo>
                    <a:pt x="15059" y="18115"/>
                    <a:pt x="15059" y="18125"/>
                    <a:pt x="15069" y="18134"/>
                  </a:cubicBezTo>
                  <a:cubicBezTo>
                    <a:pt x="15069" y="18134"/>
                    <a:pt x="15069" y="18134"/>
                    <a:pt x="15069" y="18144"/>
                  </a:cubicBezTo>
                  <a:cubicBezTo>
                    <a:pt x="15069" y="18144"/>
                    <a:pt x="15069" y="18144"/>
                    <a:pt x="15059" y="18153"/>
                  </a:cubicBezTo>
                  <a:cubicBezTo>
                    <a:pt x="15059" y="18142"/>
                    <a:pt x="15056" y="18138"/>
                    <a:pt x="15052" y="18138"/>
                  </a:cubicBezTo>
                  <a:cubicBezTo>
                    <a:pt x="15048" y="18138"/>
                    <a:pt x="15044" y="18140"/>
                    <a:pt x="15040" y="18144"/>
                  </a:cubicBezTo>
                  <a:cubicBezTo>
                    <a:pt x="15031" y="18144"/>
                    <a:pt x="15031" y="18153"/>
                    <a:pt x="15022" y="18163"/>
                  </a:cubicBezTo>
                  <a:cubicBezTo>
                    <a:pt x="15012" y="18172"/>
                    <a:pt x="15012" y="18172"/>
                    <a:pt x="15003" y="18182"/>
                  </a:cubicBezTo>
                  <a:lnTo>
                    <a:pt x="14993" y="18182"/>
                  </a:lnTo>
                  <a:cubicBezTo>
                    <a:pt x="14993" y="18182"/>
                    <a:pt x="14993" y="18172"/>
                    <a:pt x="14993" y="18172"/>
                  </a:cubicBezTo>
                  <a:cubicBezTo>
                    <a:pt x="14993" y="18153"/>
                    <a:pt x="15003" y="18134"/>
                    <a:pt x="15012" y="18115"/>
                  </a:cubicBezTo>
                  <a:cubicBezTo>
                    <a:pt x="15022" y="18087"/>
                    <a:pt x="15040" y="18059"/>
                    <a:pt x="15059" y="18030"/>
                  </a:cubicBezTo>
                  <a:cubicBezTo>
                    <a:pt x="15078" y="17992"/>
                    <a:pt x="15097" y="17945"/>
                    <a:pt x="15116" y="17907"/>
                  </a:cubicBezTo>
                  <a:cubicBezTo>
                    <a:pt x="15126" y="17888"/>
                    <a:pt x="15145" y="17869"/>
                    <a:pt x="15164" y="17869"/>
                  </a:cubicBezTo>
                  <a:cubicBezTo>
                    <a:pt x="15173" y="17869"/>
                    <a:pt x="15182" y="17860"/>
                    <a:pt x="15192" y="17850"/>
                  </a:cubicBezTo>
                  <a:cubicBezTo>
                    <a:pt x="15192" y="17841"/>
                    <a:pt x="15201" y="17841"/>
                    <a:pt x="15211" y="17841"/>
                  </a:cubicBezTo>
                  <a:close/>
                  <a:moveTo>
                    <a:pt x="22054" y="18163"/>
                  </a:moveTo>
                  <a:cubicBezTo>
                    <a:pt x="22054" y="18172"/>
                    <a:pt x="22064" y="18172"/>
                    <a:pt x="22064" y="18172"/>
                  </a:cubicBezTo>
                  <a:cubicBezTo>
                    <a:pt x="22064" y="18172"/>
                    <a:pt x="22064" y="18182"/>
                    <a:pt x="22064" y="18182"/>
                  </a:cubicBezTo>
                  <a:cubicBezTo>
                    <a:pt x="22054" y="18172"/>
                    <a:pt x="22054" y="18172"/>
                    <a:pt x="22045" y="18172"/>
                  </a:cubicBezTo>
                  <a:lnTo>
                    <a:pt x="22054" y="18163"/>
                  </a:lnTo>
                  <a:close/>
                  <a:moveTo>
                    <a:pt x="22376" y="18163"/>
                  </a:moveTo>
                  <a:cubicBezTo>
                    <a:pt x="22376" y="18172"/>
                    <a:pt x="22376" y="18182"/>
                    <a:pt x="22367" y="18182"/>
                  </a:cubicBezTo>
                  <a:cubicBezTo>
                    <a:pt x="22357" y="18182"/>
                    <a:pt x="22357" y="18172"/>
                    <a:pt x="22357" y="18172"/>
                  </a:cubicBezTo>
                  <a:cubicBezTo>
                    <a:pt x="22357" y="18163"/>
                    <a:pt x="22357" y="18163"/>
                    <a:pt x="22367" y="18163"/>
                  </a:cubicBezTo>
                  <a:close/>
                  <a:moveTo>
                    <a:pt x="22707" y="18163"/>
                  </a:moveTo>
                  <a:cubicBezTo>
                    <a:pt x="22717" y="18163"/>
                    <a:pt x="22717" y="18172"/>
                    <a:pt x="22717" y="18182"/>
                  </a:cubicBezTo>
                  <a:lnTo>
                    <a:pt x="22707" y="18182"/>
                  </a:lnTo>
                  <a:cubicBezTo>
                    <a:pt x="22707" y="18182"/>
                    <a:pt x="22707" y="18172"/>
                    <a:pt x="22698" y="18172"/>
                  </a:cubicBezTo>
                  <a:cubicBezTo>
                    <a:pt x="22698" y="18163"/>
                    <a:pt x="22707" y="18163"/>
                    <a:pt x="22707" y="18163"/>
                  </a:cubicBezTo>
                  <a:close/>
                  <a:moveTo>
                    <a:pt x="18334" y="18182"/>
                  </a:moveTo>
                  <a:cubicBezTo>
                    <a:pt x="18344" y="18182"/>
                    <a:pt x="18344" y="18191"/>
                    <a:pt x="18344" y="18191"/>
                  </a:cubicBezTo>
                  <a:lnTo>
                    <a:pt x="18334" y="18191"/>
                  </a:lnTo>
                  <a:cubicBezTo>
                    <a:pt x="18334" y="18191"/>
                    <a:pt x="18334" y="18182"/>
                    <a:pt x="18334" y="18182"/>
                  </a:cubicBezTo>
                  <a:close/>
                  <a:moveTo>
                    <a:pt x="18382" y="18182"/>
                  </a:moveTo>
                  <a:cubicBezTo>
                    <a:pt x="18382" y="18182"/>
                    <a:pt x="18382" y="18191"/>
                    <a:pt x="18382" y="18191"/>
                  </a:cubicBezTo>
                  <a:lnTo>
                    <a:pt x="18372" y="18191"/>
                  </a:lnTo>
                  <a:cubicBezTo>
                    <a:pt x="18363" y="18191"/>
                    <a:pt x="18363" y="18191"/>
                    <a:pt x="18363" y="18182"/>
                  </a:cubicBezTo>
                  <a:close/>
                  <a:moveTo>
                    <a:pt x="18420" y="18163"/>
                  </a:moveTo>
                  <a:cubicBezTo>
                    <a:pt x="18420" y="18163"/>
                    <a:pt x="18420" y="18172"/>
                    <a:pt x="18420" y="18172"/>
                  </a:cubicBezTo>
                  <a:cubicBezTo>
                    <a:pt x="18410" y="18172"/>
                    <a:pt x="18410" y="18172"/>
                    <a:pt x="18410" y="18182"/>
                  </a:cubicBezTo>
                  <a:cubicBezTo>
                    <a:pt x="18401" y="18182"/>
                    <a:pt x="18401" y="18191"/>
                    <a:pt x="18401" y="18191"/>
                  </a:cubicBezTo>
                  <a:cubicBezTo>
                    <a:pt x="18401" y="18191"/>
                    <a:pt x="18391" y="18182"/>
                    <a:pt x="18391" y="18182"/>
                  </a:cubicBezTo>
                  <a:cubicBezTo>
                    <a:pt x="18391" y="18172"/>
                    <a:pt x="18401" y="18163"/>
                    <a:pt x="18410" y="18163"/>
                  </a:cubicBezTo>
                  <a:close/>
                  <a:moveTo>
                    <a:pt x="18467" y="18182"/>
                  </a:moveTo>
                  <a:cubicBezTo>
                    <a:pt x="18461" y="18182"/>
                    <a:pt x="18459" y="18186"/>
                    <a:pt x="18458" y="18191"/>
                  </a:cubicBezTo>
                  <a:lnTo>
                    <a:pt x="18467" y="18191"/>
                  </a:lnTo>
                  <a:lnTo>
                    <a:pt x="18467" y="18182"/>
                  </a:lnTo>
                  <a:close/>
                  <a:moveTo>
                    <a:pt x="18902" y="18182"/>
                  </a:moveTo>
                  <a:cubicBezTo>
                    <a:pt x="18912" y="18182"/>
                    <a:pt x="18902" y="18191"/>
                    <a:pt x="18902" y="18191"/>
                  </a:cubicBezTo>
                  <a:cubicBezTo>
                    <a:pt x="18902" y="18191"/>
                    <a:pt x="18902" y="18191"/>
                    <a:pt x="18902" y="18182"/>
                  </a:cubicBezTo>
                  <a:close/>
                  <a:moveTo>
                    <a:pt x="22196" y="18163"/>
                  </a:moveTo>
                  <a:cubicBezTo>
                    <a:pt x="22206" y="18163"/>
                    <a:pt x="22215" y="18172"/>
                    <a:pt x="22206" y="18182"/>
                  </a:cubicBezTo>
                  <a:cubicBezTo>
                    <a:pt x="22206" y="18191"/>
                    <a:pt x="22206" y="18191"/>
                    <a:pt x="22196" y="18191"/>
                  </a:cubicBezTo>
                  <a:cubicBezTo>
                    <a:pt x="22196" y="18191"/>
                    <a:pt x="22196" y="18191"/>
                    <a:pt x="22196" y="18182"/>
                  </a:cubicBezTo>
                  <a:cubicBezTo>
                    <a:pt x="22196" y="18182"/>
                    <a:pt x="22196" y="18172"/>
                    <a:pt x="22196" y="18163"/>
                  </a:cubicBezTo>
                  <a:close/>
                  <a:moveTo>
                    <a:pt x="22338" y="18153"/>
                  </a:moveTo>
                  <a:cubicBezTo>
                    <a:pt x="22338" y="18153"/>
                    <a:pt x="22348" y="18163"/>
                    <a:pt x="22348" y="18163"/>
                  </a:cubicBezTo>
                  <a:cubicBezTo>
                    <a:pt x="22338" y="18172"/>
                    <a:pt x="22338" y="18172"/>
                    <a:pt x="22338" y="18172"/>
                  </a:cubicBezTo>
                  <a:cubicBezTo>
                    <a:pt x="22319" y="18182"/>
                    <a:pt x="22310" y="18182"/>
                    <a:pt x="22300" y="18191"/>
                  </a:cubicBezTo>
                  <a:cubicBezTo>
                    <a:pt x="22291" y="18191"/>
                    <a:pt x="22291" y="18182"/>
                    <a:pt x="22291" y="18182"/>
                  </a:cubicBezTo>
                  <a:cubicBezTo>
                    <a:pt x="22300" y="18172"/>
                    <a:pt x="22310" y="18163"/>
                    <a:pt x="22319" y="18153"/>
                  </a:cubicBezTo>
                  <a:close/>
                  <a:moveTo>
                    <a:pt x="22821" y="18182"/>
                  </a:moveTo>
                  <a:cubicBezTo>
                    <a:pt x="22821" y="18182"/>
                    <a:pt x="22821" y="18182"/>
                    <a:pt x="22821" y="18191"/>
                  </a:cubicBezTo>
                  <a:lnTo>
                    <a:pt x="22812" y="18182"/>
                  </a:lnTo>
                  <a:close/>
                  <a:moveTo>
                    <a:pt x="18457" y="18191"/>
                  </a:moveTo>
                  <a:cubicBezTo>
                    <a:pt x="18458" y="18191"/>
                    <a:pt x="18458" y="18191"/>
                    <a:pt x="18458" y="18191"/>
                  </a:cubicBezTo>
                  <a:lnTo>
                    <a:pt x="18458" y="18191"/>
                  </a:lnTo>
                  <a:cubicBezTo>
                    <a:pt x="18458" y="18191"/>
                    <a:pt x="18458" y="18191"/>
                    <a:pt x="18458" y="18191"/>
                  </a:cubicBezTo>
                  <a:close/>
                  <a:moveTo>
                    <a:pt x="18240" y="18191"/>
                  </a:moveTo>
                  <a:cubicBezTo>
                    <a:pt x="18240" y="18191"/>
                    <a:pt x="18249" y="18191"/>
                    <a:pt x="18249" y="18201"/>
                  </a:cubicBezTo>
                  <a:lnTo>
                    <a:pt x="18240" y="18201"/>
                  </a:lnTo>
                  <a:cubicBezTo>
                    <a:pt x="18240" y="18201"/>
                    <a:pt x="18240" y="18201"/>
                    <a:pt x="18240" y="18191"/>
                  </a:cubicBezTo>
                  <a:close/>
                  <a:moveTo>
                    <a:pt x="18268" y="18172"/>
                  </a:moveTo>
                  <a:lnTo>
                    <a:pt x="18268" y="18191"/>
                  </a:lnTo>
                  <a:cubicBezTo>
                    <a:pt x="18268" y="18191"/>
                    <a:pt x="18268" y="18201"/>
                    <a:pt x="18268" y="18201"/>
                  </a:cubicBezTo>
                  <a:lnTo>
                    <a:pt x="18259" y="18201"/>
                  </a:lnTo>
                  <a:cubicBezTo>
                    <a:pt x="18259" y="18201"/>
                    <a:pt x="18259" y="18201"/>
                    <a:pt x="18259" y="18191"/>
                  </a:cubicBezTo>
                  <a:lnTo>
                    <a:pt x="18249" y="18191"/>
                  </a:lnTo>
                  <a:cubicBezTo>
                    <a:pt x="18249" y="18191"/>
                    <a:pt x="18240" y="18182"/>
                    <a:pt x="18249" y="18182"/>
                  </a:cubicBezTo>
                  <a:lnTo>
                    <a:pt x="18259" y="18182"/>
                  </a:lnTo>
                  <a:cubicBezTo>
                    <a:pt x="18259" y="18182"/>
                    <a:pt x="18268" y="18172"/>
                    <a:pt x="18268" y="18172"/>
                  </a:cubicBezTo>
                  <a:close/>
                  <a:moveTo>
                    <a:pt x="18637" y="18191"/>
                  </a:moveTo>
                  <a:lnTo>
                    <a:pt x="18637" y="18201"/>
                  </a:lnTo>
                  <a:cubicBezTo>
                    <a:pt x="18637" y="18201"/>
                    <a:pt x="18628" y="18201"/>
                    <a:pt x="18628" y="18191"/>
                  </a:cubicBezTo>
                  <a:close/>
                  <a:moveTo>
                    <a:pt x="19271" y="18191"/>
                  </a:moveTo>
                  <a:cubicBezTo>
                    <a:pt x="19271" y="18191"/>
                    <a:pt x="19271" y="18191"/>
                    <a:pt x="19271" y="18201"/>
                  </a:cubicBezTo>
                  <a:cubicBezTo>
                    <a:pt x="19271" y="18201"/>
                    <a:pt x="19271" y="18191"/>
                    <a:pt x="19262" y="18191"/>
                  </a:cubicBezTo>
                  <a:close/>
                  <a:moveTo>
                    <a:pt x="21837" y="18182"/>
                  </a:moveTo>
                  <a:cubicBezTo>
                    <a:pt x="21846" y="18182"/>
                    <a:pt x="21856" y="18191"/>
                    <a:pt x="21856" y="18201"/>
                  </a:cubicBezTo>
                  <a:cubicBezTo>
                    <a:pt x="21846" y="18201"/>
                    <a:pt x="21837" y="18191"/>
                    <a:pt x="21837" y="18182"/>
                  </a:cubicBezTo>
                  <a:close/>
                  <a:moveTo>
                    <a:pt x="21893" y="18191"/>
                  </a:moveTo>
                  <a:lnTo>
                    <a:pt x="21893" y="18201"/>
                  </a:lnTo>
                  <a:lnTo>
                    <a:pt x="21884" y="18201"/>
                  </a:lnTo>
                  <a:lnTo>
                    <a:pt x="21893" y="18191"/>
                  </a:lnTo>
                  <a:close/>
                  <a:moveTo>
                    <a:pt x="22272" y="18182"/>
                  </a:moveTo>
                  <a:lnTo>
                    <a:pt x="22272" y="18201"/>
                  </a:lnTo>
                  <a:cubicBezTo>
                    <a:pt x="22263" y="18191"/>
                    <a:pt x="22263" y="18191"/>
                    <a:pt x="22272" y="18182"/>
                  </a:cubicBezTo>
                  <a:close/>
                  <a:moveTo>
                    <a:pt x="22774" y="18182"/>
                  </a:moveTo>
                  <a:lnTo>
                    <a:pt x="22783" y="18191"/>
                  </a:lnTo>
                  <a:cubicBezTo>
                    <a:pt x="22783" y="18191"/>
                    <a:pt x="22783" y="18201"/>
                    <a:pt x="22774" y="18201"/>
                  </a:cubicBezTo>
                  <a:cubicBezTo>
                    <a:pt x="22774" y="18191"/>
                    <a:pt x="22774" y="18191"/>
                    <a:pt x="22774" y="18182"/>
                  </a:cubicBezTo>
                  <a:close/>
                  <a:moveTo>
                    <a:pt x="22319" y="18191"/>
                  </a:moveTo>
                  <a:lnTo>
                    <a:pt x="22338" y="18201"/>
                  </a:lnTo>
                  <a:cubicBezTo>
                    <a:pt x="22335" y="18203"/>
                    <a:pt x="22333" y="18204"/>
                    <a:pt x="22330" y="18204"/>
                  </a:cubicBezTo>
                  <a:cubicBezTo>
                    <a:pt x="22324" y="18204"/>
                    <a:pt x="22319" y="18198"/>
                    <a:pt x="22319" y="18191"/>
                  </a:cubicBezTo>
                  <a:close/>
                  <a:moveTo>
                    <a:pt x="19158" y="18153"/>
                  </a:moveTo>
                  <a:cubicBezTo>
                    <a:pt x="19158" y="18163"/>
                    <a:pt x="19158" y="18163"/>
                    <a:pt x="19148" y="18163"/>
                  </a:cubicBezTo>
                  <a:lnTo>
                    <a:pt x="19158" y="18163"/>
                  </a:lnTo>
                  <a:cubicBezTo>
                    <a:pt x="19158" y="18163"/>
                    <a:pt x="19158" y="18172"/>
                    <a:pt x="19158" y="18172"/>
                  </a:cubicBezTo>
                  <a:cubicBezTo>
                    <a:pt x="19148" y="18182"/>
                    <a:pt x="19158" y="18182"/>
                    <a:pt x="19158" y="18191"/>
                  </a:cubicBezTo>
                  <a:cubicBezTo>
                    <a:pt x="19148" y="18191"/>
                    <a:pt x="19148" y="18201"/>
                    <a:pt x="19139" y="18201"/>
                  </a:cubicBezTo>
                  <a:cubicBezTo>
                    <a:pt x="19139" y="18204"/>
                    <a:pt x="19139" y="18205"/>
                    <a:pt x="19139" y="18205"/>
                  </a:cubicBezTo>
                  <a:cubicBezTo>
                    <a:pt x="19138" y="18205"/>
                    <a:pt x="19136" y="18201"/>
                    <a:pt x="19130" y="18201"/>
                  </a:cubicBezTo>
                  <a:cubicBezTo>
                    <a:pt x="19130" y="18201"/>
                    <a:pt x="19125" y="18205"/>
                    <a:pt x="19122" y="18205"/>
                  </a:cubicBezTo>
                  <a:cubicBezTo>
                    <a:pt x="19121" y="18205"/>
                    <a:pt x="19120" y="18204"/>
                    <a:pt x="19120" y="18201"/>
                  </a:cubicBezTo>
                  <a:lnTo>
                    <a:pt x="19130" y="18201"/>
                  </a:lnTo>
                  <a:cubicBezTo>
                    <a:pt x="19130" y="18191"/>
                    <a:pt x="19120" y="18191"/>
                    <a:pt x="19120" y="18191"/>
                  </a:cubicBezTo>
                  <a:cubicBezTo>
                    <a:pt x="19111" y="18191"/>
                    <a:pt x="19111" y="18182"/>
                    <a:pt x="19111" y="18182"/>
                  </a:cubicBezTo>
                  <a:cubicBezTo>
                    <a:pt x="19111" y="18182"/>
                    <a:pt x="19120" y="18172"/>
                    <a:pt x="19120" y="18172"/>
                  </a:cubicBezTo>
                  <a:lnTo>
                    <a:pt x="19148" y="18172"/>
                  </a:lnTo>
                  <a:cubicBezTo>
                    <a:pt x="19148" y="18172"/>
                    <a:pt x="19148" y="18163"/>
                    <a:pt x="19148" y="18163"/>
                  </a:cubicBezTo>
                  <a:lnTo>
                    <a:pt x="19139" y="18163"/>
                  </a:lnTo>
                  <a:lnTo>
                    <a:pt x="19158" y="18153"/>
                  </a:lnTo>
                  <a:close/>
                  <a:moveTo>
                    <a:pt x="16337" y="18191"/>
                  </a:moveTo>
                  <a:cubicBezTo>
                    <a:pt x="16328" y="18201"/>
                    <a:pt x="16328" y="18201"/>
                    <a:pt x="16328" y="18210"/>
                  </a:cubicBezTo>
                  <a:cubicBezTo>
                    <a:pt x="16318" y="18210"/>
                    <a:pt x="16309" y="18210"/>
                    <a:pt x="16299" y="18201"/>
                  </a:cubicBezTo>
                  <a:lnTo>
                    <a:pt x="16328" y="18191"/>
                  </a:lnTo>
                  <a:close/>
                  <a:moveTo>
                    <a:pt x="18192" y="18201"/>
                  </a:moveTo>
                  <a:cubicBezTo>
                    <a:pt x="18192" y="18201"/>
                    <a:pt x="18192" y="18201"/>
                    <a:pt x="18192" y="18210"/>
                  </a:cubicBezTo>
                  <a:cubicBezTo>
                    <a:pt x="18192" y="18201"/>
                    <a:pt x="18183" y="18201"/>
                    <a:pt x="18183" y="18201"/>
                  </a:cubicBezTo>
                  <a:close/>
                  <a:moveTo>
                    <a:pt x="18391" y="18201"/>
                  </a:moveTo>
                  <a:cubicBezTo>
                    <a:pt x="18401" y="18201"/>
                    <a:pt x="18410" y="18201"/>
                    <a:pt x="18420" y="18210"/>
                  </a:cubicBezTo>
                  <a:lnTo>
                    <a:pt x="18391" y="18210"/>
                  </a:lnTo>
                  <a:cubicBezTo>
                    <a:pt x="18391" y="18210"/>
                    <a:pt x="18391" y="18201"/>
                    <a:pt x="18391" y="18201"/>
                  </a:cubicBezTo>
                  <a:close/>
                  <a:moveTo>
                    <a:pt x="18666" y="18030"/>
                  </a:moveTo>
                  <a:cubicBezTo>
                    <a:pt x="18666" y="18030"/>
                    <a:pt x="18656" y="18040"/>
                    <a:pt x="18647" y="18040"/>
                  </a:cubicBezTo>
                  <a:lnTo>
                    <a:pt x="18675" y="18040"/>
                  </a:lnTo>
                  <a:lnTo>
                    <a:pt x="18675" y="18049"/>
                  </a:lnTo>
                  <a:cubicBezTo>
                    <a:pt x="18685" y="18040"/>
                    <a:pt x="18685" y="18040"/>
                    <a:pt x="18694" y="18040"/>
                  </a:cubicBezTo>
                  <a:cubicBezTo>
                    <a:pt x="18694" y="18049"/>
                    <a:pt x="18694" y="18049"/>
                    <a:pt x="18694" y="18049"/>
                  </a:cubicBezTo>
                  <a:cubicBezTo>
                    <a:pt x="18694" y="18059"/>
                    <a:pt x="18694" y="18059"/>
                    <a:pt x="18685" y="18059"/>
                  </a:cubicBezTo>
                  <a:cubicBezTo>
                    <a:pt x="18694" y="18068"/>
                    <a:pt x="18694" y="18068"/>
                    <a:pt x="18704" y="18068"/>
                  </a:cubicBezTo>
                  <a:cubicBezTo>
                    <a:pt x="18694" y="18078"/>
                    <a:pt x="18694" y="18087"/>
                    <a:pt x="18694" y="18106"/>
                  </a:cubicBezTo>
                  <a:cubicBezTo>
                    <a:pt x="18694" y="18106"/>
                    <a:pt x="18694" y="18115"/>
                    <a:pt x="18685" y="18115"/>
                  </a:cubicBezTo>
                  <a:lnTo>
                    <a:pt x="18694" y="18115"/>
                  </a:lnTo>
                  <a:lnTo>
                    <a:pt x="18694" y="18125"/>
                  </a:lnTo>
                  <a:cubicBezTo>
                    <a:pt x="18694" y="18130"/>
                    <a:pt x="18692" y="18132"/>
                    <a:pt x="18689" y="18132"/>
                  </a:cubicBezTo>
                  <a:cubicBezTo>
                    <a:pt x="18687" y="18132"/>
                    <a:pt x="18685" y="18130"/>
                    <a:pt x="18685" y="18125"/>
                  </a:cubicBezTo>
                  <a:lnTo>
                    <a:pt x="18675" y="18125"/>
                  </a:lnTo>
                  <a:cubicBezTo>
                    <a:pt x="18675" y="18125"/>
                    <a:pt x="18675" y="18134"/>
                    <a:pt x="18675" y="18134"/>
                  </a:cubicBezTo>
                  <a:cubicBezTo>
                    <a:pt x="18666" y="18134"/>
                    <a:pt x="18666" y="18144"/>
                    <a:pt x="18675" y="18144"/>
                  </a:cubicBezTo>
                  <a:cubicBezTo>
                    <a:pt x="18666" y="18144"/>
                    <a:pt x="18666" y="18134"/>
                    <a:pt x="18666" y="18134"/>
                  </a:cubicBezTo>
                  <a:cubicBezTo>
                    <a:pt x="18666" y="18125"/>
                    <a:pt x="18666" y="18125"/>
                    <a:pt x="18666" y="18115"/>
                  </a:cubicBezTo>
                  <a:lnTo>
                    <a:pt x="18656" y="18115"/>
                  </a:lnTo>
                  <a:cubicBezTo>
                    <a:pt x="18656" y="18115"/>
                    <a:pt x="18647" y="18115"/>
                    <a:pt x="18647" y="18125"/>
                  </a:cubicBezTo>
                  <a:lnTo>
                    <a:pt x="18637" y="18125"/>
                  </a:lnTo>
                  <a:cubicBezTo>
                    <a:pt x="18637" y="18125"/>
                    <a:pt x="18637" y="18125"/>
                    <a:pt x="18637" y="18134"/>
                  </a:cubicBezTo>
                  <a:cubicBezTo>
                    <a:pt x="18633" y="18139"/>
                    <a:pt x="18630" y="18141"/>
                    <a:pt x="18629" y="18141"/>
                  </a:cubicBezTo>
                  <a:cubicBezTo>
                    <a:pt x="18628" y="18141"/>
                    <a:pt x="18628" y="18139"/>
                    <a:pt x="18628" y="18134"/>
                  </a:cubicBezTo>
                  <a:cubicBezTo>
                    <a:pt x="18618" y="18144"/>
                    <a:pt x="18618" y="18144"/>
                    <a:pt x="18618" y="18144"/>
                  </a:cubicBezTo>
                  <a:cubicBezTo>
                    <a:pt x="18618" y="18144"/>
                    <a:pt x="18618" y="18153"/>
                    <a:pt x="18609" y="18153"/>
                  </a:cubicBezTo>
                  <a:cubicBezTo>
                    <a:pt x="18609" y="18163"/>
                    <a:pt x="18609" y="18172"/>
                    <a:pt x="18609" y="18182"/>
                  </a:cubicBezTo>
                  <a:cubicBezTo>
                    <a:pt x="18609" y="18191"/>
                    <a:pt x="18609" y="18191"/>
                    <a:pt x="18599" y="18201"/>
                  </a:cubicBezTo>
                  <a:cubicBezTo>
                    <a:pt x="18599" y="18210"/>
                    <a:pt x="18599" y="18210"/>
                    <a:pt x="18599" y="18210"/>
                  </a:cubicBezTo>
                  <a:lnTo>
                    <a:pt x="18581" y="18210"/>
                  </a:lnTo>
                  <a:lnTo>
                    <a:pt x="18590" y="18201"/>
                  </a:lnTo>
                  <a:cubicBezTo>
                    <a:pt x="18581" y="18191"/>
                    <a:pt x="18581" y="18191"/>
                    <a:pt x="18571" y="18182"/>
                  </a:cubicBezTo>
                  <a:lnTo>
                    <a:pt x="18562" y="18182"/>
                  </a:lnTo>
                  <a:cubicBezTo>
                    <a:pt x="18562" y="18182"/>
                    <a:pt x="18562" y="18182"/>
                    <a:pt x="18562" y="18172"/>
                  </a:cubicBezTo>
                  <a:lnTo>
                    <a:pt x="18571" y="18172"/>
                  </a:lnTo>
                  <a:cubicBezTo>
                    <a:pt x="18571" y="18172"/>
                    <a:pt x="18571" y="18163"/>
                    <a:pt x="18562" y="18163"/>
                  </a:cubicBezTo>
                  <a:cubicBezTo>
                    <a:pt x="18562" y="18163"/>
                    <a:pt x="18562" y="18153"/>
                    <a:pt x="18571" y="18153"/>
                  </a:cubicBezTo>
                  <a:cubicBezTo>
                    <a:pt x="18571" y="18153"/>
                    <a:pt x="18562" y="18153"/>
                    <a:pt x="18562" y="18144"/>
                  </a:cubicBezTo>
                  <a:cubicBezTo>
                    <a:pt x="18552" y="18144"/>
                    <a:pt x="18552" y="18144"/>
                    <a:pt x="18552" y="18134"/>
                  </a:cubicBezTo>
                  <a:lnTo>
                    <a:pt x="18552" y="18134"/>
                  </a:lnTo>
                  <a:cubicBezTo>
                    <a:pt x="18552" y="18134"/>
                    <a:pt x="18562" y="18144"/>
                    <a:pt x="18571" y="18144"/>
                  </a:cubicBezTo>
                  <a:cubicBezTo>
                    <a:pt x="18571" y="18144"/>
                    <a:pt x="18571" y="18144"/>
                    <a:pt x="18571" y="18153"/>
                  </a:cubicBezTo>
                  <a:cubicBezTo>
                    <a:pt x="18581" y="18153"/>
                    <a:pt x="18581" y="18144"/>
                    <a:pt x="18581" y="18144"/>
                  </a:cubicBezTo>
                  <a:lnTo>
                    <a:pt x="18590" y="18153"/>
                  </a:lnTo>
                  <a:cubicBezTo>
                    <a:pt x="18590" y="18147"/>
                    <a:pt x="18590" y="18141"/>
                    <a:pt x="18590" y="18134"/>
                  </a:cubicBezTo>
                  <a:lnTo>
                    <a:pt x="18581" y="18134"/>
                  </a:lnTo>
                  <a:cubicBezTo>
                    <a:pt x="18581" y="18130"/>
                    <a:pt x="18581" y="18127"/>
                    <a:pt x="18581" y="18125"/>
                  </a:cubicBezTo>
                  <a:cubicBezTo>
                    <a:pt x="18590" y="18115"/>
                    <a:pt x="18590" y="18115"/>
                    <a:pt x="18590" y="18106"/>
                  </a:cubicBezTo>
                  <a:cubicBezTo>
                    <a:pt x="18581" y="18106"/>
                    <a:pt x="18581" y="18096"/>
                    <a:pt x="18590" y="18096"/>
                  </a:cubicBezTo>
                  <a:cubicBezTo>
                    <a:pt x="18590" y="18096"/>
                    <a:pt x="18590" y="18087"/>
                    <a:pt x="18590" y="18087"/>
                  </a:cubicBezTo>
                  <a:cubicBezTo>
                    <a:pt x="18590" y="18087"/>
                    <a:pt x="18590" y="18087"/>
                    <a:pt x="18581" y="18078"/>
                  </a:cubicBezTo>
                  <a:cubicBezTo>
                    <a:pt x="18581" y="18078"/>
                    <a:pt x="18581" y="18087"/>
                    <a:pt x="18581" y="18087"/>
                  </a:cubicBezTo>
                  <a:lnTo>
                    <a:pt x="18571" y="18087"/>
                  </a:lnTo>
                  <a:cubicBezTo>
                    <a:pt x="18571" y="18087"/>
                    <a:pt x="18571" y="18078"/>
                    <a:pt x="18581" y="18078"/>
                  </a:cubicBezTo>
                  <a:cubicBezTo>
                    <a:pt x="18581" y="18078"/>
                    <a:pt x="18590" y="18078"/>
                    <a:pt x="18590" y="18068"/>
                  </a:cubicBezTo>
                  <a:cubicBezTo>
                    <a:pt x="18599" y="18068"/>
                    <a:pt x="18599" y="18068"/>
                    <a:pt x="18599" y="18078"/>
                  </a:cubicBezTo>
                  <a:cubicBezTo>
                    <a:pt x="18609" y="18078"/>
                    <a:pt x="18609" y="18078"/>
                    <a:pt x="18609" y="18068"/>
                  </a:cubicBezTo>
                  <a:cubicBezTo>
                    <a:pt x="18609" y="18068"/>
                    <a:pt x="18618" y="18059"/>
                    <a:pt x="18628" y="18059"/>
                  </a:cubicBezTo>
                  <a:cubicBezTo>
                    <a:pt x="18628" y="18049"/>
                    <a:pt x="18628" y="18049"/>
                    <a:pt x="18628" y="18049"/>
                  </a:cubicBezTo>
                  <a:cubicBezTo>
                    <a:pt x="18637" y="18040"/>
                    <a:pt x="18637" y="18040"/>
                    <a:pt x="18647" y="18040"/>
                  </a:cubicBezTo>
                  <a:cubicBezTo>
                    <a:pt x="18656" y="18030"/>
                    <a:pt x="18666" y="18030"/>
                    <a:pt x="18666" y="18030"/>
                  </a:cubicBezTo>
                  <a:close/>
                  <a:moveTo>
                    <a:pt x="19047" y="18196"/>
                  </a:moveTo>
                  <a:cubicBezTo>
                    <a:pt x="19049" y="18196"/>
                    <a:pt x="19051" y="18197"/>
                    <a:pt x="19054" y="18201"/>
                  </a:cubicBezTo>
                  <a:cubicBezTo>
                    <a:pt x="19054" y="18201"/>
                    <a:pt x="19054" y="18210"/>
                    <a:pt x="19054" y="18210"/>
                  </a:cubicBezTo>
                  <a:lnTo>
                    <a:pt x="19044" y="18210"/>
                  </a:lnTo>
                  <a:cubicBezTo>
                    <a:pt x="19044" y="18201"/>
                    <a:pt x="19044" y="18201"/>
                    <a:pt x="19054" y="18201"/>
                  </a:cubicBezTo>
                  <a:lnTo>
                    <a:pt x="19035" y="18201"/>
                  </a:lnTo>
                  <a:cubicBezTo>
                    <a:pt x="19041" y="18201"/>
                    <a:pt x="19043" y="18196"/>
                    <a:pt x="19047" y="18196"/>
                  </a:cubicBezTo>
                  <a:close/>
                  <a:moveTo>
                    <a:pt x="22026" y="18201"/>
                  </a:moveTo>
                  <a:cubicBezTo>
                    <a:pt x="22026" y="18201"/>
                    <a:pt x="22026" y="18210"/>
                    <a:pt x="22026" y="18210"/>
                  </a:cubicBezTo>
                  <a:cubicBezTo>
                    <a:pt x="22016" y="18210"/>
                    <a:pt x="22016" y="18201"/>
                    <a:pt x="22016" y="18201"/>
                  </a:cubicBezTo>
                  <a:close/>
                  <a:moveTo>
                    <a:pt x="22244" y="18182"/>
                  </a:moveTo>
                  <a:cubicBezTo>
                    <a:pt x="22253" y="18191"/>
                    <a:pt x="22253" y="18191"/>
                    <a:pt x="22253" y="18191"/>
                  </a:cubicBezTo>
                  <a:cubicBezTo>
                    <a:pt x="22253" y="18191"/>
                    <a:pt x="22253" y="18201"/>
                    <a:pt x="22253" y="18210"/>
                  </a:cubicBezTo>
                  <a:lnTo>
                    <a:pt x="22234" y="18210"/>
                  </a:lnTo>
                  <a:lnTo>
                    <a:pt x="22244" y="18182"/>
                  </a:lnTo>
                  <a:close/>
                  <a:moveTo>
                    <a:pt x="22906" y="18172"/>
                  </a:moveTo>
                  <a:cubicBezTo>
                    <a:pt x="22906" y="18182"/>
                    <a:pt x="22906" y="18191"/>
                    <a:pt x="22906" y="18201"/>
                  </a:cubicBezTo>
                  <a:cubicBezTo>
                    <a:pt x="22906" y="18201"/>
                    <a:pt x="22906" y="18210"/>
                    <a:pt x="22906" y="18210"/>
                  </a:cubicBezTo>
                  <a:lnTo>
                    <a:pt x="22897" y="18210"/>
                  </a:lnTo>
                  <a:cubicBezTo>
                    <a:pt x="22897" y="18210"/>
                    <a:pt x="22887" y="18201"/>
                    <a:pt x="22887" y="18201"/>
                  </a:cubicBezTo>
                  <a:cubicBezTo>
                    <a:pt x="22897" y="18191"/>
                    <a:pt x="22897" y="18182"/>
                    <a:pt x="22897" y="18172"/>
                  </a:cubicBezTo>
                  <a:close/>
                  <a:moveTo>
                    <a:pt x="15192" y="18191"/>
                  </a:moveTo>
                  <a:cubicBezTo>
                    <a:pt x="15182" y="18201"/>
                    <a:pt x="15173" y="18210"/>
                    <a:pt x="15164" y="18220"/>
                  </a:cubicBezTo>
                  <a:cubicBezTo>
                    <a:pt x="15164" y="18201"/>
                    <a:pt x="15173" y="18191"/>
                    <a:pt x="15192" y="18191"/>
                  </a:cubicBezTo>
                  <a:close/>
                  <a:moveTo>
                    <a:pt x="18230" y="18210"/>
                  </a:moveTo>
                  <a:cubicBezTo>
                    <a:pt x="18230" y="18210"/>
                    <a:pt x="18240" y="18210"/>
                    <a:pt x="18249" y="18220"/>
                  </a:cubicBezTo>
                  <a:lnTo>
                    <a:pt x="18230" y="18220"/>
                  </a:lnTo>
                  <a:cubicBezTo>
                    <a:pt x="18230" y="18220"/>
                    <a:pt x="18230" y="18220"/>
                    <a:pt x="18230" y="18210"/>
                  </a:cubicBezTo>
                  <a:close/>
                  <a:moveTo>
                    <a:pt x="18287" y="18210"/>
                  </a:moveTo>
                  <a:cubicBezTo>
                    <a:pt x="18297" y="18210"/>
                    <a:pt x="18297" y="18210"/>
                    <a:pt x="18297" y="18220"/>
                  </a:cubicBezTo>
                  <a:cubicBezTo>
                    <a:pt x="18297" y="18220"/>
                    <a:pt x="18287" y="18210"/>
                    <a:pt x="18287" y="18210"/>
                  </a:cubicBezTo>
                  <a:close/>
                  <a:moveTo>
                    <a:pt x="19025" y="18210"/>
                  </a:moveTo>
                  <a:cubicBezTo>
                    <a:pt x="19016" y="18220"/>
                    <a:pt x="19016" y="18220"/>
                    <a:pt x="19006" y="18220"/>
                  </a:cubicBezTo>
                  <a:cubicBezTo>
                    <a:pt x="19006" y="18210"/>
                    <a:pt x="19016" y="18210"/>
                    <a:pt x="19025" y="18210"/>
                  </a:cubicBezTo>
                  <a:close/>
                  <a:moveTo>
                    <a:pt x="21524" y="18201"/>
                  </a:moveTo>
                  <a:cubicBezTo>
                    <a:pt x="21534" y="18201"/>
                    <a:pt x="21534" y="18210"/>
                    <a:pt x="21534" y="18210"/>
                  </a:cubicBezTo>
                  <a:lnTo>
                    <a:pt x="21534" y="18220"/>
                  </a:lnTo>
                  <a:lnTo>
                    <a:pt x="21515" y="18210"/>
                  </a:lnTo>
                  <a:cubicBezTo>
                    <a:pt x="21524" y="18201"/>
                    <a:pt x="21524" y="18201"/>
                    <a:pt x="21524" y="18201"/>
                  </a:cubicBezTo>
                  <a:close/>
                  <a:moveTo>
                    <a:pt x="22102" y="18182"/>
                  </a:moveTo>
                  <a:cubicBezTo>
                    <a:pt x="22102" y="18191"/>
                    <a:pt x="22111" y="18191"/>
                    <a:pt x="22111" y="18201"/>
                  </a:cubicBezTo>
                  <a:cubicBezTo>
                    <a:pt x="22111" y="18201"/>
                    <a:pt x="22111" y="18201"/>
                    <a:pt x="22121" y="18210"/>
                  </a:cubicBezTo>
                  <a:lnTo>
                    <a:pt x="22121" y="18201"/>
                  </a:lnTo>
                  <a:cubicBezTo>
                    <a:pt x="22130" y="18210"/>
                    <a:pt x="22130" y="18210"/>
                    <a:pt x="22121" y="18220"/>
                  </a:cubicBezTo>
                  <a:lnTo>
                    <a:pt x="22121" y="18210"/>
                  </a:lnTo>
                  <a:lnTo>
                    <a:pt x="22102" y="18210"/>
                  </a:lnTo>
                  <a:cubicBezTo>
                    <a:pt x="22102" y="18210"/>
                    <a:pt x="22092" y="18201"/>
                    <a:pt x="22092" y="18201"/>
                  </a:cubicBezTo>
                  <a:cubicBezTo>
                    <a:pt x="22083" y="18191"/>
                    <a:pt x="22092" y="18191"/>
                    <a:pt x="22102" y="18182"/>
                  </a:cubicBezTo>
                  <a:close/>
                  <a:moveTo>
                    <a:pt x="23095" y="18191"/>
                  </a:moveTo>
                  <a:cubicBezTo>
                    <a:pt x="23095" y="18201"/>
                    <a:pt x="23086" y="18201"/>
                    <a:pt x="23086" y="18201"/>
                  </a:cubicBezTo>
                  <a:cubicBezTo>
                    <a:pt x="23077" y="18210"/>
                    <a:pt x="23077" y="18210"/>
                    <a:pt x="23067" y="18220"/>
                  </a:cubicBezTo>
                  <a:lnTo>
                    <a:pt x="23058" y="18220"/>
                  </a:lnTo>
                  <a:cubicBezTo>
                    <a:pt x="23067" y="18210"/>
                    <a:pt x="23067" y="18201"/>
                    <a:pt x="23067" y="18201"/>
                  </a:cubicBezTo>
                  <a:cubicBezTo>
                    <a:pt x="23067" y="18201"/>
                    <a:pt x="23067" y="18191"/>
                    <a:pt x="23077" y="18191"/>
                  </a:cubicBezTo>
                  <a:cubicBezTo>
                    <a:pt x="23077" y="18191"/>
                    <a:pt x="23081" y="18195"/>
                    <a:pt x="23084" y="18195"/>
                  </a:cubicBezTo>
                  <a:cubicBezTo>
                    <a:pt x="23085" y="18195"/>
                    <a:pt x="23086" y="18194"/>
                    <a:pt x="23086" y="18191"/>
                  </a:cubicBezTo>
                  <a:close/>
                  <a:moveTo>
                    <a:pt x="18268" y="18220"/>
                  </a:moveTo>
                  <a:cubicBezTo>
                    <a:pt x="18268" y="18220"/>
                    <a:pt x="18268" y="18229"/>
                    <a:pt x="18278" y="18229"/>
                  </a:cubicBezTo>
                  <a:cubicBezTo>
                    <a:pt x="18268" y="18229"/>
                    <a:pt x="18268" y="18229"/>
                    <a:pt x="18268" y="18220"/>
                  </a:cubicBezTo>
                  <a:close/>
                  <a:moveTo>
                    <a:pt x="18827" y="18220"/>
                  </a:moveTo>
                  <a:lnTo>
                    <a:pt x="18836" y="18229"/>
                  </a:lnTo>
                  <a:lnTo>
                    <a:pt x="18827" y="18229"/>
                  </a:lnTo>
                  <a:lnTo>
                    <a:pt x="18827" y="18220"/>
                  </a:lnTo>
                  <a:close/>
                  <a:moveTo>
                    <a:pt x="18997" y="18210"/>
                  </a:moveTo>
                  <a:cubicBezTo>
                    <a:pt x="18997" y="18220"/>
                    <a:pt x="18988" y="18220"/>
                    <a:pt x="18978" y="18229"/>
                  </a:cubicBezTo>
                  <a:lnTo>
                    <a:pt x="18978" y="18210"/>
                  </a:lnTo>
                  <a:close/>
                  <a:moveTo>
                    <a:pt x="23493" y="18182"/>
                  </a:moveTo>
                  <a:cubicBezTo>
                    <a:pt x="23493" y="18201"/>
                    <a:pt x="23484" y="18220"/>
                    <a:pt x="23465" y="18229"/>
                  </a:cubicBezTo>
                  <a:cubicBezTo>
                    <a:pt x="23465" y="18229"/>
                    <a:pt x="23465" y="18220"/>
                    <a:pt x="23465" y="18220"/>
                  </a:cubicBezTo>
                  <a:cubicBezTo>
                    <a:pt x="23465" y="18210"/>
                    <a:pt x="23465" y="18210"/>
                    <a:pt x="23455" y="18201"/>
                  </a:cubicBezTo>
                  <a:cubicBezTo>
                    <a:pt x="23455" y="18201"/>
                    <a:pt x="23455" y="18201"/>
                    <a:pt x="23455" y="18191"/>
                  </a:cubicBezTo>
                  <a:lnTo>
                    <a:pt x="23474" y="18191"/>
                  </a:lnTo>
                  <a:lnTo>
                    <a:pt x="23474" y="18201"/>
                  </a:lnTo>
                  <a:lnTo>
                    <a:pt x="23493" y="18182"/>
                  </a:lnTo>
                  <a:close/>
                  <a:moveTo>
                    <a:pt x="18155" y="18163"/>
                  </a:moveTo>
                  <a:lnTo>
                    <a:pt x="18164" y="18172"/>
                  </a:lnTo>
                  <a:cubicBezTo>
                    <a:pt x="18155" y="18182"/>
                    <a:pt x="18155" y="18182"/>
                    <a:pt x="18164" y="18191"/>
                  </a:cubicBezTo>
                  <a:cubicBezTo>
                    <a:pt x="18164" y="18191"/>
                    <a:pt x="18164" y="18191"/>
                    <a:pt x="18164" y="18201"/>
                  </a:cubicBezTo>
                  <a:cubicBezTo>
                    <a:pt x="18164" y="18210"/>
                    <a:pt x="18174" y="18210"/>
                    <a:pt x="18183" y="18220"/>
                  </a:cubicBezTo>
                  <a:lnTo>
                    <a:pt x="18192" y="18220"/>
                  </a:lnTo>
                  <a:cubicBezTo>
                    <a:pt x="18202" y="18220"/>
                    <a:pt x="18202" y="18229"/>
                    <a:pt x="18202" y="18229"/>
                  </a:cubicBezTo>
                  <a:cubicBezTo>
                    <a:pt x="18202" y="18229"/>
                    <a:pt x="18202" y="18220"/>
                    <a:pt x="18211" y="18220"/>
                  </a:cubicBezTo>
                  <a:lnTo>
                    <a:pt x="18221" y="18220"/>
                  </a:lnTo>
                  <a:cubicBezTo>
                    <a:pt x="18221" y="18220"/>
                    <a:pt x="18221" y="18229"/>
                    <a:pt x="18221" y="18229"/>
                  </a:cubicBezTo>
                  <a:cubicBezTo>
                    <a:pt x="18211" y="18229"/>
                    <a:pt x="18202" y="18238"/>
                    <a:pt x="18202" y="18238"/>
                  </a:cubicBezTo>
                  <a:lnTo>
                    <a:pt x="18192" y="18238"/>
                  </a:lnTo>
                  <a:cubicBezTo>
                    <a:pt x="18192" y="18229"/>
                    <a:pt x="18183" y="18229"/>
                    <a:pt x="18183" y="18220"/>
                  </a:cubicBezTo>
                  <a:cubicBezTo>
                    <a:pt x="18174" y="18220"/>
                    <a:pt x="18164" y="18220"/>
                    <a:pt x="18164" y="18210"/>
                  </a:cubicBezTo>
                  <a:cubicBezTo>
                    <a:pt x="18155" y="18201"/>
                    <a:pt x="18155" y="18201"/>
                    <a:pt x="18145" y="18201"/>
                  </a:cubicBezTo>
                  <a:cubicBezTo>
                    <a:pt x="18145" y="18191"/>
                    <a:pt x="18145" y="18191"/>
                    <a:pt x="18145" y="18191"/>
                  </a:cubicBezTo>
                  <a:cubicBezTo>
                    <a:pt x="18145" y="18191"/>
                    <a:pt x="18145" y="18182"/>
                    <a:pt x="18145" y="18182"/>
                  </a:cubicBezTo>
                  <a:cubicBezTo>
                    <a:pt x="18145" y="18182"/>
                    <a:pt x="18145" y="18182"/>
                    <a:pt x="18145" y="18172"/>
                  </a:cubicBezTo>
                  <a:cubicBezTo>
                    <a:pt x="18145" y="18172"/>
                    <a:pt x="18145" y="18163"/>
                    <a:pt x="18155" y="18163"/>
                  </a:cubicBezTo>
                  <a:close/>
                  <a:moveTo>
                    <a:pt x="18337" y="18197"/>
                  </a:moveTo>
                  <a:cubicBezTo>
                    <a:pt x="18342" y="18197"/>
                    <a:pt x="18348" y="18198"/>
                    <a:pt x="18353" y="18201"/>
                  </a:cubicBezTo>
                  <a:cubicBezTo>
                    <a:pt x="18353" y="18201"/>
                    <a:pt x="18353" y="18210"/>
                    <a:pt x="18353" y="18210"/>
                  </a:cubicBezTo>
                  <a:cubicBezTo>
                    <a:pt x="18353" y="18210"/>
                    <a:pt x="18353" y="18220"/>
                    <a:pt x="18353" y="18220"/>
                  </a:cubicBezTo>
                  <a:cubicBezTo>
                    <a:pt x="18353" y="18220"/>
                    <a:pt x="18353" y="18229"/>
                    <a:pt x="18344" y="18229"/>
                  </a:cubicBezTo>
                  <a:cubicBezTo>
                    <a:pt x="18334" y="18229"/>
                    <a:pt x="18334" y="18238"/>
                    <a:pt x="18334" y="18238"/>
                  </a:cubicBezTo>
                  <a:cubicBezTo>
                    <a:pt x="18334" y="18229"/>
                    <a:pt x="18325" y="18229"/>
                    <a:pt x="18325" y="18229"/>
                  </a:cubicBezTo>
                  <a:cubicBezTo>
                    <a:pt x="18325" y="18220"/>
                    <a:pt x="18325" y="18220"/>
                    <a:pt x="18325" y="18220"/>
                  </a:cubicBezTo>
                  <a:cubicBezTo>
                    <a:pt x="18325" y="18220"/>
                    <a:pt x="18321" y="18215"/>
                    <a:pt x="18318" y="18215"/>
                  </a:cubicBezTo>
                  <a:cubicBezTo>
                    <a:pt x="18317" y="18215"/>
                    <a:pt x="18315" y="18216"/>
                    <a:pt x="18315" y="18220"/>
                  </a:cubicBezTo>
                  <a:cubicBezTo>
                    <a:pt x="18315" y="18220"/>
                    <a:pt x="18315" y="18210"/>
                    <a:pt x="18306" y="18210"/>
                  </a:cubicBezTo>
                  <a:cubicBezTo>
                    <a:pt x="18313" y="18203"/>
                    <a:pt x="18324" y="18197"/>
                    <a:pt x="18337" y="18197"/>
                  </a:cubicBezTo>
                  <a:close/>
                  <a:moveTo>
                    <a:pt x="19111" y="18229"/>
                  </a:moveTo>
                  <a:cubicBezTo>
                    <a:pt x="19120" y="18229"/>
                    <a:pt x="19120" y="18229"/>
                    <a:pt x="19111" y="18238"/>
                  </a:cubicBezTo>
                  <a:lnTo>
                    <a:pt x="19111" y="18229"/>
                  </a:lnTo>
                  <a:close/>
                  <a:moveTo>
                    <a:pt x="17094" y="18193"/>
                  </a:moveTo>
                  <a:cubicBezTo>
                    <a:pt x="17097" y="18193"/>
                    <a:pt x="17099" y="18196"/>
                    <a:pt x="17104" y="18201"/>
                  </a:cubicBezTo>
                  <a:cubicBezTo>
                    <a:pt x="17113" y="18210"/>
                    <a:pt x="17123" y="18220"/>
                    <a:pt x="17132" y="18229"/>
                  </a:cubicBezTo>
                  <a:lnTo>
                    <a:pt x="17142" y="18229"/>
                  </a:lnTo>
                  <a:cubicBezTo>
                    <a:pt x="17132" y="18238"/>
                    <a:pt x="17113" y="18238"/>
                    <a:pt x="17104" y="18248"/>
                  </a:cubicBezTo>
                  <a:cubicBezTo>
                    <a:pt x="17094" y="18238"/>
                    <a:pt x="17094" y="18238"/>
                    <a:pt x="17085" y="18229"/>
                  </a:cubicBezTo>
                  <a:cubicBezTo>
                    <a:pt x="17076" y="18220"/>
                    <a:pt x="17076" y="18201"/>
                    <a:pt x="17085" y="18201"/>
                  </a:cubicBezTo>
                  <a:cubicBezTo>
                    <a:pt x="17090" y="18196"/>
                    <a:pt x="17092" y="18193"/>
                    <a:pt x="17094" y="18193"/>
                  </a:cubicBezTo>
                  <a:close/>
                  <a:moveTo>
                    <a:pt x="17327" y="18187"/>
                  </a:moveTo>
                  <a:cubicBezTo>
                    <a:pt x="17341" y="18187"/>
                    <a:pt x="17353" y="18196"/>
                    <a:pt x="17359" y="18210"/>
                  </a:cubicBezTo>
                  <a:cubicBezTo>
                    <a:pt x="17365" y="18199"/>
                    <a:pt x="17371" y="18194"/>
                    <a:pt x="17378" y="18194"/>
                  </a:cubicBezTo>
                  <a:cubicBezTo>
                    <a:pt x="17383" y="18194"/>
                    <a:pt x="17390" y="18197"/>
                    <a:pt x="17397" y="18201"/>
                  </a:cubicBezTo>
                  <a:cubicBezTo>
                    <a:pt x="17407" y="18201"/>
                    <a:pt x="17416" y="18210"/>
                    <a:pt x="17426" y="18210"/>
                  </a:cubicBezTo>
                  <a:cubicBezTo>
                    <a:pt x="17426" y="18210"/>
                    <a:pt x="17435" y="18210"/>
                    <a:pt x="17435" y="18220"/>
                  </a:cubicBezTo>
                  <a:lnTo>
                    <a:pt x="17416" y="18220"/>
                  </a:lnTo>
                  <a:cubicBezTo>
                    <a:pt x="17416" y="18229"/>
                    <a:pt x="17407" y="18229"/>
                    <a:pt x="17407" y="18229"/>
                  </a:cubicBezTo>
                  <a:cubicBezTo>
                    <a:pt x="17407" y="18229"/>
                    <a:pt x="17416" y="18238"/>
                    <a:pt x="17416" y="18238"/>
                  </a:cubicBezTo>
                  <a:cubicBezTo>
                    <a:pt x="17426" y="18238"/>
                    <a:pt x="17435" y="18238"/>
                    <a:pt x="17435" y="18248"/>
                  </a:cubicBezTo>
                  <a:cubicBezTo>
                    <a:pt x="17426" y="18248"/>
                    <a:pt x="17426" y="18238"/>
                    <a:pt x="17416" y="18238"/>
                  </a:cubicBezTo>
                  <a:cubicBezTo>
                    <a:pt x="17407" y="18238"/>
                    <a:pt x="17388" y="18229"/>
                    <a:pt x="17378" y="18229"/>
                  </a:cubicBezTo>
                  <a:cubicBezTo>
                    <a:pt x="17378" y="18220"/>
                    <a:pt x="17378" y="18220"/>
                    <a:pt x="17378" y="18220"/>
                  </a:cubicBezTo>
                  <a:lnTo>
                    <a:pt x="17369" y="18229"/>
                  </a:lnTo>
                  <a:cubicBezTo>
                    <a:pt x="17350" y="18220"/>
                    <a:pt x="17331" y="18220"/>
                    <a:pt x="17312" y="18210"/>
                  </a:cubicBezTo>
                  <a:cubicBezTo>
                    <a:pt x="17306" y="18210"/>
                    <a:pt x="17300" y="18206"/>
                    <a:pt x="17296" y="18206"/>
                  </a:cubicBezTo>
                  <a:cubicBezTo>
                    <a:pt x="17294" y="18206"/>
                    <a:pt x="17293" y="18207"/>
                    <a:pt x="17293" y="18210"/>
                  </a:cubicBezTo>
                  <a:lnTo>
                    <a:pt x="17284" y="18210"/>
                  </a:lnTo>
                  <a:cubicBezTo>
                    <a:pt x="17271" y="18208"/>
                    <a:pt x="17259" y="18206"/>
                    <a:pt x="17247" y="18206"/>
                  </a:cubicBezTo>
                  <a:cubicBezTo>
                    <a:pt x="17215" y="18206"/>
                    <a:pt x="17186" y="18215"/>
                    <a:pt x="17151" y="18229"/>
                  </a:cubicBezTo>
                  <a:cubicBezTo>
                    <a:pt x="17151" y="18220"/>
                    <a:pt x="17161" y="18220"/>
                    <a:pt x="17161" y="18220"/>
                  </a:cubicBezTo>
                  <a:cubicBezTo>
                    <a:pt x="17161" y="18210"/>
                    <a:pt x="17170" y="18201"/>
                    <a:pt x="17180" y="18201"/>
                  </a:cubicBezTo>
                  <a:cubicBezTo>
                    <a:pt x="17189" y="18196"/>
                    <a:pt x="17199" y="18193"/>
                    <a:pt x="17209" y="18193"/>
                  </a:cubicBezTo>
                  <a:cubicBezTo>
                    <a:pt x="17220" y="18193"/>
                    <a:pt x="17232" y="18196"/>
                    <a:pt x="17246" y="18201"/>
                  </a:cubicBezTo>
                  <a:lnTo>
                    <a:pt x="17265" y="18201"/>
                  </a:lnTo>
                  <a:cubicBezTo>
                    <a:pt x="17284" y="18201"/>
                    <a:pt x="17303" y="18191"/>
                    <a:pt x="17312" y="18191"/>
                  </a:cubicBezTo>
                  <a:cubicBezTo>
                    <a:pt x="17317" y="18189"/>
                    <a:pt x="17322" y="18187"/>
                    <a:pt x="17327" y="18187"/>
                  </a:cubicBezTo>
                  <a:close/>
                  <a:moveTo>
                    <a:pt x="18297" y="18229"/>
                  </a:moveTo>
                  <a:cubicBezTo>
                    <a:pt x="18297" y="18229"/>
                    <a:pt x="18306" y="18238"/>
                    <a:pt x="18306" y="18238"/>
                  </a:cubicBezTo>
                  <a:cubicBezTo>
                    <a:pt x="18306" y="18238"/>
                    <a:pt x="18297" y="18248"/>
                    <a:pt x="18297" y="18248"/>
                  </a:cubicBezTo>
                  <a:cubicBezTo>
                    <a:pt x="18297" y="18248"/>
                    <a:pt x="18297" y="18238"/>
                    <a:pt x="18287" y="18238"/>
                  </a:cubicBezTo>
                  <a:cubicBezTo>
                    <a:pt x="18297" y="18238"/>
                    <a:pt x="18297" y="18229"/>
                    <a:pt x="18297" y="18229"/>
                  </a:cubicBezTo>
                  <a:close/>
                  <a:moveTo>
                    <a:pt x="18315" y="18238"/>
                  </a:moveTo>
                  <a:lnTo>
                    <a:pt x="18315" y="18248"/>
                  </a:lnTo>
                  <a:lnTo>
                    <a:pt x="18306" y="18248"/>
                  </a:lnTo>
                  <a:lnTo>
                    <a:pt x="18315" y="18238"/>
                  </a:lnTo>
                  <a:close/>
                  <a:moveTo>
                    <a:pt x="18467" y="18163"/>
                  </a:moveTo>
                  <a:cubicBezTo>
                    <a:pt x="18476" y="18163"/>
                    <a:pt x="18495" y="18172"/>
                    <a:pt x="18505" y="18172"/>
                  </a:cubicBezTo>
                  <a:lnTo>
                    <a:pt x="18514" y="18172"/>
                  </a:lnTo>
                  <a:cubicBezTo>
                    <a:pt x="18524" y="18172"/>
                    <a:pt x="18543" y="18172"/>
                    <a:pt x="18552" y="18182"/>
                  </a:cubicBezTo>
                  <a:cubicBezTo>
                    <a:pt x="18562" y="18191"/>
                    <a:pt x="18562" y="18191"/>
                    <a:pt x="18552" y="18191"/>
                  </a:cubicBezTo>
                  <a:lnTo>
                    <a:pt x="18543" y="18191"/>
                  </a:lnTo>
                  <a:cubicBezTo>
                    <a:pt x="18533" y="18201"/>
                    <a:pt x="18533" y="18201"/>
                    <a:pt x="18524" y="18201"/>
                  </a:cubicBezTo>
                  <a:cubicBezTo>
                    <a:pt x="18524" y="18201"/>
                    <a:pt x="18514" y="18191"/>
                    <a:pt x="18514" y="18191"/>
                  </a:cubicBezTo>
                  <a:cubicBezTo>
                    <a:pt x="18514" y="18201"/>
                    <a:pt x="18505" y="18201"/>
                    <a:pt x="18505" y="18201"/>
                  </a:cubicBezTo>
                  <a:cubicBezTo>
                    <a:pt x="18505" y="18201"/>
                    <a:pt x="18495" y="18210"/>
                    <a:pt x="18505" y="18210"/>
                  </a:cubicBezTo>
                  <a:cubicBezTo>
                    <a:pt x="18505" y="18210"/>
                    <a:pt x="18505" y="18220"/>
                    <a:pt x="18505" y="18220"/>
                  </a:cubicBezTo>
                  <a:cubicBezTo>
                    <a:pt x="18495" y="18229"/>
                    <a:pt x="18505" y="18229"/>
                    <a:pt x="18505" y="18229"/>
                  </a:cubicBezTo>
                  <a:cubicBezTo>
                    <a:pt x="18514" y="18229"/>
                    <a:pt x="18514" y="18229"/>
                    <a:pt x="18514" y="18238"/>
                  </a:cubicBezTo>
                  <a:cubicBezTo>
                    <a:pt x="18514" y="18238"/>
                    <a:pt x="18514" y="18248"/>
                    <a:pt x="18514" y="18248"/>
                  </a:cubicBezTo>
                  <a:cubicBezTo>
                    <a:pt x="18505" y="18248"/>
                    <a:pt x="18495" y="18238"/>
                    <a:pt x="18495" y="18238"/>
                  </a:cubicBezTo>
                  <a:cubicBezTo>
                    <a:pt x="18495" y="18229"/>
                    <a:pt x="18486" y="18229"/>
                    <a:pt x="18486" y="18229"/>
                  </a:cubicBezTo>
                  <a:cubicBezTo>
                    <a:pt x="18486" y="18220"/>
                    <a:pt x="18486" y="18210"/>
                    <a:pt x="18476" y="18210"/>
                  </a:cubicBezTo>
                  <a:cubicBezTo>
                    <a:pt x="18467" y="18210"/>
                    <a:pt x="18467" y="18201"/>
                    <a:pt x="18458" y="18191"/>
                  </a:cubicBezTo>
                  <a:lnTo>
                    <a:pt x="18458" y="18191"/>
                  </a:lnTo>
                  <a:cubicBezTo>
                    <a:pt x="18457" y="18194"/>
                    <a:pt x="18457" y="18197"/>
                    <a:pt x="18457" y="18201"/>
                  </a:cubicBezTo>
                  <a:lnTo>
                    <a:pt x="18448" y="18201"/>
                  </a:lnTo>
                  <a:cubicBezTo>
                    <a:pt x="18443" y="18205"/>
                    <a:pt x="18439" y="18208"/>
                    <a:pt x="18435" y="18208"/>
                  </a:cubicBezTo>
                  <a:cubicBezTo>
                    <a:pt x="18431" y="18208"/>
                    <a:pt x="18429" y="18205"/>
                    <a:pt x="18429" y="18201"/>
                  </a:cubicBezTo>
                  <a:cubicBezTo>
                    <a:pt x="18429" y="18197"/>
                    <a:pt x="18429" y="18194"/>
                    <a:pt x="18429" y="18191"/>
                  </a:cubicBezTo>
                  <a:lnTo>
                    <a:pt x="18420" y="18191"/>
                  </a:lnTo>
                  <a:cubicBezTo>
                    <a:pt x="18420" y="18191"/>
                    <a:pt x="18420" y="18191"/>
                    <a:pt x="18420" y="18182"/>
                  </a:cubicBezTo>
                  <a:cubicBezTo>
                    <a:pt x="18420" y="18182"/>
                    <a:pt x="18420" y="18191"/>
                    <a:pt x="18429" y="18191"/>
                  </a:cubicBezTo>
                  <a:cubicBezTo>
                    <a:pt x="18429" y="18186"/>
                    <a:pt x="18429" y="18182"/>
                    <a:pt x="18429" y="18182"/>
                  </a:cubicBezTo>
                  <a:lnTo>
                    <a:pt x="18448" y="18191"/>
                  </a:lnTo>
                  <a:cubicBezTo>
                    <a:pt x="18448" y="18182"/>
                    <a:pt x="18448" y="18182"/>
                    <a:pt x="18448" y="18182"/>
                  </a:cubicBezTo>
                  <a:cubicBezTo>
                    <a:pt x="18439" y="18182"/>
                    <a:pt x="18439" y="18172"/>
                    <a:pt x="18439" y="18163"/>
                  </a:cubicBezTo>
                  <a:close/>
                  <a:moveTo>
                    <a:pt x="18609" y="18229"/>
                  </a:moveTo>
                  <a:lnTo>
                    <a:pt x="18609" y="18248"/>
                  </a:lnTo>
                  <a:cubicBezTo>
                    <a:pt x="18599" y="18238"/>
                    <a:pt x="18599" y="18238"/>
                    <a:pt x="18609" y="18229"/>
                  </a:cubicBezTo>
                  <a:close/>
                  <a:moveTo>
                    <a:pt x="18656" y="18238"/>
                  </a:moveTo>
                  <a:cubicBezTo>
                    <a:pt x="18656" y="18248"/>
                    <a:pt x="18656" y="18248"/>
                    <a:pt x="18656" y="18248"/>
                  </a:cubicBezTo>
                  <a:cubicBezTo>
                    <a:pt x="18647" y="18248"/>
                    <a:pt x="18647" y="18248"/>
                    <a:pt x="18656" y="18238"/>
                  </a:cubicBezTo>
                  <a:close/>
                  <a:moveTo>
                    <a:pt x="18931" y="18238"/>
                  </a:moveTo>
                  <a:lnTo>
                    <a:pt x="18921" y="18248"/>
                  </a:lnTo>
                  <a:lnTo>
                    <a:pt x="18921" y="18238"/>
                  </a:lnTo>
                  <a:close/>
                  <a:moveTo>
                    <a:pt x="23162" y="18215"/>
                  </a:moveTo>
                  <a:cubicBezTo>
                    <a:pt x="23165" y="18215"/>
                    <a:pt x="23168" y="18216"/>
                    <a:pt x="23171" y="18220"/>
                  </a:cubicBezTo>
                  <a:cubicBezTo>
                    <a:pt x="23171" y="18220"/>
                    <a:pt x="23181" y="18229"/>
                    <a:pt x="23181" y="18238"/>
                  </a:cubicBezTo>
                  <a:cubicBezTo>
                    <a:pt x="23162" y="18248"/>
                    <a:pt x="23152" y="18248"/>
                    <a:pt x="23133" y="18248"/>
                  </a:cubicBezTo>
                  <a:lnTo>
                    <a:pt x="23124" y="18238"/>
                  </a:lnTo>
                  <a:lnTo>
                    <a:pt x="23133" y="18238"/>
                  </a:lnTo>
                  <a:cubicBezTo>
                    <a:pt x="23143" y="18238"/>
                    <a:pt x="23143" y="18229"/>
                    <a:pt x="23152" y="18220"/>
                  </a:cubicBezTo>
                  <a:cubicBezTo>
                    <a:pt x="23152" y="18220"/>
                    <a:pt x="23156" y="18215"/>
                    <a:pt x="23162" y="18215"/>
                  </a:cubicBezTo>
                  <a:close/>
                  <a:moveTo>
                    <a:pt x="18571" y="18201"/>
                  </a:moveTo>
                  <a:cubicBezTo>
                    <a:pt x="18571" y="18210"/>
                    <a:pt x="18581" y="18220"/>
                    <a:pt x="18590" y="18229"/>
                  </a:cubicBezTo>
                  <a:cubicBezTo>
                    <a:pt x="18590" y="18229"/>
                    <a:pt x="18590" y="18229"/>
                    <a:pt x="18590" y="18238"/>
                  </a:cubicBezTo>
                  <a:cubicBezTo>
                    <a:pt x="18590" y="18238"/>
                    <a:pt x="18590" y="18248"/>
                    <a:pt x="18590" y="18248"/>
                  </a:cubicBezTo>
                  <a:lnTo>
                    <a:pt x="18599" y="18248"/>
                  </a:lnTo>
                  <a:lnTo>
                    <a:pt x="18599" y="18257"/>
                  </a:lnTo>
                  <a:lnTo>
                    <a:pt x="18581" y="18248"/>
                  </a:lnTo>
                  <a:cubicBezTo>
                    <a:pt x="18581" y="18253"/>
                    <a:pt x="18578" y="18255"/>
                    <a:pt x="18576" y="18255"/>
                  </a:cubicBezTo>
                  <a:cubicBezTo>
                    <a:pt x="18573" y="18255"/>
                    <a:pt x="18571" y="18253"/>
                    <a:pt x="18571" y="18248"/>
                  </a:cubicBezTo>
                  <a:cubicBezTo>
                    <a:pt x="18571" y="18248"/>
                    <a:pt x="18571" y="18248"/>
                    <a:pt x="18562" y="18238"/>
                  </a:cubicBezTo>
                  <a:cubicBezTo>
                    <a:pt x="18562" y="18229"/>
                    <a:pt x="18562" y="18220"/>
                    <a:pt x="18571" y="18220"/>
                  </a:cubicBezTo>
                  <a:cubicBezTo>
                    <a:pt x="18571" y="18220"/>
                    <a:pt x="18571" y="18210"/>
                    <a:pt x="18571" y="18210"/>
                  </a:cubicBezTo>
                  <a:lnTo>
                    <a:pt x="18562" y="18210"/>
                  </a:lnTo>
                  <a:cubicBezTo>
                    <a:pt x="18562" y="18210"/>
                    <a:pt x="18562" y="18201"/>
                    <a:pt x="18562" y="18201"/>
                  </a:cubicBezTo>
                  <a:close/>
                  <a:moveTo>
                    <a:pt x="18637" y="18248"/>
                  </a:moveTo>
                  <a:cubicBezTo>
                    <a:pt x="18637" y="18257"/>
                    <a:pt x="18637" y="18257"/>
                    <a:pt x="18628" y="18257"/>
                  </a:cubicBezTo>
                  <a:cubicBezTo>
                    <a:pt x="18628" y="18257"/>
                    <a:pt x="18628" y="18248"/>
                    <a:pt x="18628" y="18248"/>
                  </a:cubicBezTo>
                  <a:close/>
                  <a:moveTo>
                    <a:pt x="18997" y="18238"/>
                  </a:moveTo>
                  <a:cubicBezTo>
                    <a:pt x="18997" y="18238"/>
                    <a:pt x="19006" y="18248"/>
                    <a:pt x="18997" y="18257"/>
                  </a:cubicBezTo>
                  <a:cubicBezTo>
                    <a:pt x="18997" y="18257"/>
                    <a:pt x="18997" y="18248"/>
                    <a:pt x="18997" y="18248"/>
                  </a:cubicBezTo>
                  <a:cubicBezTo>
                    <a:pt x="18997" y="18238"/>
                    <a:pt x="18997" y="18238"/>
                    <a:pt x="18997" y="18238"/>
                  </a:cubicBezTo>
                  <a:close/>
                  <a:moveTo>
                    <a:pt x="21709" y="18212"/>
                  </a:moveTo>
                  <a:cubicBezTo>
                    <a:pt x="21711" y="18212"/>
                    <a:pt x="21714" y="18215"/>
                    <a:pt x="21714" y="18220"/>
                  </a:cubicBezTo>
                  <a:cubicBezTo>
                    <a:pt x="21714" y="18220"/>
                    <a:pt x="21714" y="18220"/>
                    <a:pt x="21714" y="18229"/>
                  </a:cubicBezTo>
                  <a:lnTo>
                    <a:pt x="21704" y="18229"/>
                  </a:lnTo>
                  <a:cubicBezTo>
                    <a:pt x="21704" y="18238"/>
                    <a:pt x="21704" y="18238"/>
                    <a:pt x="21704" y="18238"/>
                  </a:cubicBezTo>
                  <a:cubicBezTo>
                    <a:pt x="21714" y="18248"/>
                    <a:pt x="21714" y="18248"/>
                    <a:pt x="21704" y="18248"/>
                  </a:cubicBezTo>
                  <a:cubicBezTo>
                    <a:pt x="21704" y="18257"/>
                    <a:pt x="21704" y="18257"/>
                    <a:pt x="21695" y="18257"/>
                  </a:cubicBezTo>
                  <a:cubicBezTo>
                    <a:pt x="21695" y="18248"/>
                    <a:pt x="21695" y="18248"/>
                    <a:pt x="21685" y="18248"/>
                  </a:cubicBezTo>
                  <a:cubicBezTo>
                    <a:pt x="21685" y="18248"/>
                    <a:pt x="21676" y="18248"/>
                    <a:pt x="21676" y="18257"/>
                  </a:cubicBezTo>
                  <a:cubicBezTo>
                    <a:pt x="21666" y="18248"/>
                    <a:pt x="21676" y="18238"/>
                    <a:pt x="21685" y="18238"/>
                  </a:cubicBezTo>
                  <a:cubicBezTo>
                    <a:pt x="21695" y="18238"/>
                    <a:pt x="21695" y="18238"/>
                    <a:pt x="21695" y="18229"/>
                  </a:cubicBezTo>
                  <a:cubicBezTo>
                    <a:pt x="21695" y="18220"/>
                    <a:pt x="21704" y="18220"/>
                    <a:pt x="21704" y="18220"/>
                  </a:cubicBezTo>
                  <a:cubicBezTo>
                    <a:pt x="21704" y="18215"/>
                    <a:pt x="21706" y="18212"/>
                    <a:pt x="21709" y="18212"/>
                  </a:cubicBezTo>
                  <a:close/>
                  <a:moveTo>
                    <a:pt x="21789" y="18238"/>
                  </a:moveTo>
                  <a:cubicBezTo>
                    <a:pt x="21799" y="18238"/>
                    <a:pt x="21799" y="18248"/>
                    <a:pt x="21799" y="18248"/>
                  </a:cubicBezTo>
                  <a:lnTo>
                    <a:pt x="21799" y="18257"/>
                  </a:lnTo>
                  <a:lnTo>
                    <a:pt x="21789" y="18238"/>
                  </a:lnTo>
                  <a:close/>
                  <a:moveTo>
                    <a:pt x="22059" y="18187"/>
                  </a:moveTo>
                  <a:cubicBezTo>
                    <a:pt x="22065" y="18187"/>
                    <a:pt x="22073" y="18191"/>
                    <a:pt x="22073" y="18191"/>
                  </a:cubicBezTo>
                  <a:cubicBezTo>
                    <a:pt x="22083" y="18191"/>
                    <a:pt x="22083" y="18201"/>
                    <a:pt x="22073" y="18210"/>
                  </a:cubicBezTo>
                  <a:cubicBezTo>
                    <a:pt x="22064" y="18220"/>
                    <a:pt x="22064" y="18238"/>
                    <a:pt x="22073" y="18248"/>
                  </a:cubicBezTo>
                  <a:lnTo>
                    <a:pt x="22073" y="18257"/>
                  </a:lnTo>
                  <a:cubicBezTo>
                    <a:pt x="22073" y="18248"/>
                    <a:pt x="22064" y="18248"/>
                    <a:pt x="22064" y="18248"/>
                  </a:cubicBezTo>
                  <a:lnTo>
                    <a:pt x="22054" y="18248"/>
                  </a:lnTo>
                  <a:cubicBezTo>
                    <a:pt x="22045" y="18248"/>
                    <a:pt x="22045" y="18238"/>
                    <a:pt x="22045" y="18229"/>
                  </a:cubicBezTo>
                  <a:cubicBezTo>
                    <a:pt x="22045" y="18229"/>
                    <a:pt x="22045" y="18220"/>
                    <a:pt x="22026" y="18220"/>
                  </a:cubicBezTo>
                  <a:cubicBezTo>
                    <a:pt x="22035" y="18210"/>
                    <a:pt x="22045" y="18201"/>
                    <a:pt x="22054" y="18191"/>
                  </a:cubicBezTo>
                  <a:cubicBezTo>
                    <a:pt x="22054" y="18188"/>
                    <a:pt x="22056" y="18187"/>
                    <a:pt x="22059" y="18187"/>
                  </a:cubicBezTo>
                  <a:close/>
                  <a:moveTo>
                    <a:pt x="22121" y="18238"/>
                  </a:moveTo>
                  <a:lnTo>
                    <a:pt x="22121" y="18257"/>
                  </a:lnTo>
                  <a:cubicBezTo>
                    <a:pt x="22111" y="18248"/>
                    <a:pt x="22111" y="18248"/>
                    <a:pt x="22121" y="18238"/>
                  </a:cubicBezTo>
                  <a:close/>
                  <a:moveTo>
                    <a:pt x="22963" y="18238"/>
                  </a:moveTo>
                  <a:cubicBezTo>
                    <a:pt x="22963" y="18238"/>
                    <a:pt x="22972" y="18248"/>
                    <a:pt x="22963" y="18248"/>
                  </a:cubicBezTo>
                  <a:cubicBezTo>
                    <a:pt x="22963" y="18248"/>
                    <a:pt x="22963" y="18248"/>
                    <a:pt x="22963" y="18257"/>
                  </a:cubicBezTo>
                  <a:lnTo>
                    <a:pt x="22954" y="18257"/>
                  </a:lnTo>
                  <a:cubicBezTo>
                    <a:pt x="22954" y="18248"/>
                    <a:pt x="22963" y="18248"/>
                    <a:pt x="22963" y="18238"/>
                  </a:cubicBezTo>
                  <a:close/>
                  <a:moveTo>
                    <a:pt x="18240" y="18257"/>
                  </a:moveTo>
                  <a:lnTo>
                    <a:pt x="18259" y="18267"/>
                  </a:lnTo>
                  <a:lnTo>
                    <a:pt x="18240" y="18267"/>
                  </a:lnTo>
                  <a:lnTo>
                    <a:pt x="18240" y="18257"/>
                  </a:lnTo>
                  <a:close/>
                  <a:moveTo>
                    <a:pt x="19046" y="18212"/>
                  </a:moveTo>
                  <a:cubicBezTo>
                    <a:pt x="19051" y="18212"/>
                    <a:pt x="19059" y="18215"/>
                    <a:pt x="19063" y="18220"/>
                  </a:cubicBezTo>
                  <a:lnTo>
                    <a:pt x="19082" y="18220"/>
                  </a:lnTo>
                  <a:cubicBezTo>
                    <a:pt x="19082" y="18220"/>
                    <a:pt x="19092" y="18220"/>
                    <a:pt x="19092" y="18229"/>
                  </a:cubicBezTo>
                  <a:cubicBezTo>
                    <a:pt x="19092" y="18229"/>
                    <a:pt x="19092" y="18238"/>
                    <a:pt x="19092" y="18238"/>
                  </a:cubicBezTo>
                  <a:lnTo>
                    <a:pt x="19082" y="18238"/>
                  </a:lnTo>
                  <a:cubicBezTo>
                    <a:pt x="19082" y="18238"/>
                    <a:pt x="19082" y="18248"/>
                    <a:pt x="19082" y="18248"/>
                  </a:cubicBezTo>
                  <a:cubicBezTo>
                    <a:pt x="19073" y="18248"/>
                    <a:pt x="19063" y="18248"/>
                    <a:pt x="19063" y="18257"/>
                  </a:cubicBezTo>
                  <a:lnTo>
                    <a:pt x="19044" y="18257"/>
                  </a:lnTo>
                  <a:cubicBezTo>
                    <a:pt x="19035" y="18257"/>
                    <a:pt x="19035" y="18257"/>
                    <a:pt x="19035" y="18267"/>
                  </a:cubicBezTo>
                  <a:lnTo>
                    <a:pt x="19025" y="18267"/>
                  </a:lnTo>
                  <a:cubicBezTo>
                    <a:pt x="19016" y="18267"/>
                    <a:pt x="19016" y="18267"/>
                    <a:pt x="19016" y="18257"/>
                  </a:cubicBezTo>
                  <a:lnTo>
                    <a:pt x="19025" y="18257"/>
                  </a:lnTo>
                  <a:cubicBezTo>
                    <a:pt x="19025" y="18248"/>
                    <a:pt x="19025" y="18248"/>
                    <a:pt x="19025" y="18248"/>
                  </a:cubicBezTo>
                  <a:cubicBezTo>
                    <a:pt x="19006" y="18248"/>
                    <a:pt x="19006" y="18238"/>
                    <a:pt x="19006" y="18238"/>
                  </a:cubicBezTo>
                  <a:cubicBezTo>
                    <a:pt x="19006" y="18229"/>
                    <a:pt x="19006" y="18229"/>
                    <a:pt x="19006" y="18229"/>
                  </a:cubicBezTo>
                  <a:lnTo>
                    <a:pt x="19016" y="18229"/>
                  </a:lnTo>
                  <a:cubicBezTo>
                    <a:pt x="19025" y="18229"/>
                    <a:pt x="19035" y="18229"/>
                    <a:pt x="19035" y="18220"/>
                  </a:cubicBezTo>
                  <a:cubicBezTo>
                    <a:pt x="19035" y="18215"/>
                    <a:pt x="19040" y="18212"/>
                    <a:pt x="19046" y="18212"/>
                  </a:cubicBezTo>
                  <a:close/>
                  <a:moveTo>
                    <a:pt x="22206" y="18257"/>
                  </a:moveTo>
                  <a:lnTo>
                    <a:pt x="22196" y="18267"/>
                  </a:lnTo>
                  <a:cubicBezTo>
                    <a:pt x="22196" y="18257"/>
                    <a:pt x="22196" y="18257"/>
                    <a:pt x="22206" y="18257"/>
                  </a:cubicBezTo>
                  <a:close/>
                  <a:moveTo>
                    <a:pt x="16990" y="18238"/>
                  </a:moveTo>
                  <a:cubicBezTo>
                    <a:pt x="17000" y="18248"/>
                    <a:pt x="16990" y="18257"/>
                    <a:pt x="16990" y="18267"/>
                  </a:cubicBezTo>
                  <a:cubicBezTo>
                    <a:pt x="16984" y="18267"/>
                    <a:pt x="16978" y="18271"/>
                    <a:pt x="16974" y="18271"/>
                  </a:cubicBezTo>
                  <a:cubicBezTo>
                    <a:pt x="16972" y="18271"/>
                    <a:pt x="16971" y="18270"/>
                    <a:pt x="16971" y="18267"/>
                  </a:cubicBezTo>
                  <a:cubicBezTo>
                    <a:pt x="16962" y="18257"/>
                    <a:pt x="16952" y="18248"/>
                    <a:pt x="16952" y="18238"/>
                  </a:cubicBezTo>
                  <a:close/>
                  <a:moveTo>
                    <a:pt x="18325" y="18257"/>
                  </a:moveTo>
                  <a:cubicBezTo>
                    <a:pt x="18325" y="18267"/>
                    <a:pt x="18325" y="18267"/>
                    <a:pt x="18325" y="18276"/>
                  </a:cubicBezTo>
                  <a:lnTo>
                    <a:pt x="18315" y="18276"/>
                  </a:lnTo>
                  <a:cubicBezTo>
                    <a:pt x="18315" y="18267"/>
                    <a:pt x="18315" y="18267"/>
                    <a:pt x="18315" y="18267"/>
                  </a:cubicBezTo>
                  <a:lnTo>
                    <a:pt x="18315" y="18257"/>
                  </a:lnTo>
                  <a:close/>
                  <a:moveTo>
                    <a:pt x="18552" y="18267"/>
                  </a:moveTo>
                  <a:lnTo>
                    <a:pt x="18552" y="18276"/>
                  </a:lnTo>
                  <a:cubicBezTo>
                    <a:pt x="18543" y="18276"/>
                    <a:pt x="18543" y="18267"/>
                    <a:pt x="18552" y="18267"/>
                  </a:cubicBezTo>
                  <a:close/>
                  <a:moveTo>
                    <a:pt x="21751" y="18267"/>
                  </a:moveTo>
                  <a:lnTo>
                    <a:pt x="21742" y="18276"/>
                  </a:lnTo>
                  <a:lnTo>
                    <a:pt x="21732" y="18267"/>
                  </a:lnTo>
                  <a:close/>
                  <a:moveTo>
                    <a:pt x="22083" y="18267"/>
                  </a:moveTo>
                  <a:cubicBezTo>
                    <a:pt x="22083" y="18267"/>
                    <a:pt x="22092" y="18276"/>
                    <a:pt x="22092" y="18276"/>
                  </a:cubicBezTo>
                  <a:lnTo>
                    <a:pt x="22083" y="18276"/>
                  </a:lnTo>
                  <a:cubicBezTo>
                    <a:pt x="22083" y="18276"/>
                    <a:pt x="22083" y="18267"/>
                    <a:pt x="22083" y="18267"/>
                  </a:cubicBezTo>
                  <a:close/>
                  <a:moveTo>
                    <a:pt x="22246" y="18253"/>
                  </a:moveTo>
                  <a:cubicBezTo>
                    <a:pt x="22248" y="18253"/>
                    <a:pt x="22250" y="18254"/>
                    <a:pt x="22253" y="18257"/>
                  </a:cubicBezTo>
                  <a:cubicBezTo>
                    <a:pt x="22253" y="18257"/>
                    <a:pt x="22263" y="18267"/>
                    <a:pt x="22263" y="18267"/>
                  </a:cubicBezTo>
                  <a:lnTo>
                    <a:pt x="22263" y="18276"/>
                  </a:lnTo>
                  <a:cubicBezTo>
                    <a:pt x="22253" y="18267"/>
                    <a:pt x="22253" y="18267"/>
                    <a:pt x="22244" y="18257"/>
                  </a:cubicBezTo>
                  <a:cubicBezTo>
                    <a:pt x="22244" y="18257"/>
                    <a:pt x="22244" y="18253"/>
                    <a:pt x="22246" y="18253"/>
                  </a:cubicBezTo>
                  <a:close/>
                  <a:moveTo>
                    <a:pt x="23133" y="18267"/>
                  </a:moveTo>
                  <a:cubicBezTo>
                    <a:pt x="23133" y="18267"/>
                    <a:pt x="23133" y="18276"/>
                    <a:pt x="23133" y="18276"/>
                  </a:cubicBezTo>
                  <a:lnTo>
                    <a:pt x="23124" y="18276"/>
                  </a:lnTo>
                  <a:lnTo>
                    <a:pt x="23124" y="18267"/>
                  </a:lnTo>
                  <a:close/>
                  <a:moveTo>
                    <a:pt x="18183" y="18267"/>
                  </a:moveTo>
                  <a:cubicBezTo>
                    <a:pt x="18183" y="18267"/>
                    <a:pt x="18183" y="18267"/>
                    <a:pt x="18183" y="18276"/>
                  </a:cubicBezTo>
                  <a:cubicBezTo>
                    <a:pt x="18192" y="18276"/>
                    <a:pt x="18183" y="18286"/>
                    <a:pt x="18183" y="18286"/>
                  </a:cubicBezTo>
                  <a:lnTo>
                    <a:pt x="18174" y="18286"/>
                  </a:lnTo>
                  <a:lnTo>
                    <a:pt x="18174" y="18267"/>
                  </a:lnTo>
                  <a:close/>
                  <a:moveTo>
                    <a:pt x="18211" y="18276"/>
                  </a:moveTo>
                  <a:cubicBezTo>
                    <a:pt x="18211" y="18286"/>
                    <a:pt x="18211" y="18286"/>
                    <a:pt x="18211" y="18286"/>
                  </a:cubicBezTo>
                  <a:lnTo>
                    <a:pt x="18202" y="18286"/>
                  </a:lnTo>
                  <a:lnTo>
                    <a:pt x="18211" y="18276"/>
                  </a:lnTo>
                  <a:close/>
                  <a:moveTo>
                    <a:pt x="18793" y="18279"/>
                  </a:moveTo>
                  <a:cubicBezTo>
                    <a:pt x="18796" y="18279"/>
                    <a:pt x="18798" y="18281"/>
                    <a:pt x="18798" y="18286"/>
                  </a:cubicBezTo>
                  <a:lnTo>
                    <a:pt x="18789" y="18286"/>
                  </a:lnTo>
                  <a:cubicBezTo>
                    <a:pt x="18789" y="18281"/>
                    <a:pt x="18791" y="18279"/>
                    <a:pt x="18793" y="18279"/>
                  </a:cubicBezTo>
                  <a:close/>
                  <a:moveTo>
                    <a:pt x="19063" y="18276"/>
                  </a:moveTo>
                  <a:lnTo>
                    <a:pt x="19054" y="18286"/>
                  </a:lnTo>
                  <a:lnTo>
                    <a:pt x="19054" y="18276"/>
                  </a:lnTo>
                  <a:close/>
                  <a:moveTo>
                    <a:pt x="22300" y="18276"/>
                  </a:moveTo>
                  <a:cubicBezTo>
                    <a:pt x="22300" y="18276"/>
                    <a:pt x="22300" y="18286"/>
                    <a:pt x="22300" y="18286"/>
                  </a:cubicBezTo>
                  <a:lnTo>
                    <a:pt x="22291" y="18286"/>
                  </a:lnTo>
                  <a:cubicBezTo>
                    <a:pt x="22291" y="18276"/>
                    <a:pt x="22291" y="18276"/>
                    <a:pt x="22300" y="18276"/>
                  </a:cubicBezTo>
                  <a:close/>
                  <a:moveTo>
                    <a:pt x="22459" y="18244"/>
                  </a:moveTo>
                  <a:cubicBezTo>
                    <a:pt x="22460" y="18244"/>
                    <a:pt x="22461" y="18245"/>
                    <a:pt x="22461" y="18248"/>
                  </a:cubicBezTo>
                  <a:cubicBezTo>
                    <a:pt x="22461" y="18257"/>
                    <a:pt x="22461" y="18257"/>
                    <a:pt x="22461" y="18257"/>
                  </a:cubicBezTo>
                  <a:cubicBezTo>
                    <a:pt x="22471" y="18267"/>
                    <a:pt x="22471" y="18276"/>
                    <a:pt x="22461" y="18276"/>
                  </a:cubicBezTo>
                  <a:cubicBezTo>
                    <a:pt x="22461" y="18286"/>
                    <a:pt x="22452" y="18286"/>
                    <a:pt x="22442" y="18286"/>
                  </a:cubicBezTo>
                  <a:lnTo>
                    <a:pt x="22433" y="18286"/>
                  </a:lnTo>
                  <a:cubicBezTo>
                    <a:pt x="22442" y="18276"/>
                    <a:pt x="22452" y="18276"/>
                    <a:pt x="22452" y="18267"/>
                  </a:cubicBezTo>
                  <a:cubicBezTo>
                    <a:pt x="22452" y="18257"/>
                    <a:pt x="22452" y="18248"/>
                    <a:pt x="22442" y="18248"/>
                  </a:cubicBezTo>
                  <a:cubicBezTo>
                    <a:pt x="22449" y="18248"/>
                    <a:pt x="22455" y="18244"/>
                    <a:pt x="22459" y="18244"/>
                  </a:cubicBezTo>
                  <a:close/>
                  <a:moveTo>
                    <a:pt x="23395" y="18231"/>
                  </a:moveTo>
                  <a:cubicBezTo>
                    <a:pt x="23398" y="18231"/>
                    <a:pt x="23403" y="18234"/>
                    <a:pt x="23408" y="18238"/>
                  </a:cubicBezTo>
                  <a:cubicBezTo>
                    <a:pt x="23408" y="18238"/>
                    <a:pt x="23417" y="18248"/>
                    <a:pt x="23417" y="18248"/>
                  </a:cubicBezTo>
                  <a:cubicBezTo>
                    <a:pt x="23417" y="18248"/>
                    <a:pt x="23417" y="18248"/>
                    <a:pt x="23417" y="18257"/>
                  </a:cubicBezTo>
                  <a:cubicBezTo>
                    <a:pt x="23417" y="18267"/>
                    <a:pt x="23408" y="18276"/>
                    <a:pt x="23389" y="18286"/>
                  </a:cubicBezTo>
                  <a:cubicBezTo>
                    <a:pt x="23389" y="18286"/>
                    <a:pt x="23389" y="18286"/>
                    <a:pt x="23389" y="18276"/>
                  </a:cubicBezTo>
                  <a:cubicBezTo>
                    <a:pt x="23389" y="18276"/>
                    <a:pt x="23389" y="18267"/>
                    <a:pt x="23389" y="18267"/>
                  </a:cubicBezTo>
                  <a:lnTo>
                    <a:pt x="23379" y="18267"/>
                  </a:lnTo>
                  <a:cubicBezTo>
                    <a:pt x="23389" y="18257"/>
                    <a:pt x="23389" y="18248"/>
                    <a:pt x="23389" y="18238"/>
                  </a:cubicBezTo>
                  <a:cubicBezTo>
                    <a:pt x="23389" y="18234"/>
                    <a:pt x="23391" y="18231"/>
                    <a:pt x="23395" y="18231"/>
                  </a:cubicBezTo>
                  <a:close/>
                  <a:moveTo>
                    <a:pt x="16063" y="18276"/>
                  </a:moveTo>
                  <a:cubicBezTo>
                    <a:pt x="16072" y="18276"/>
                    <a:pt x="16072" y="18286"/>
                    <a:pt x="16072" y="18295"/>
                  </a:cubicBezTo>
                  <a:lnTo>
                    <a:pt x="16053" y="18286"/>
                  </a:lnTo>
                  <a:lnTo>
                    <a:pt x="16063" y="18276"/>
                  </a:lnTo>
                  <a:close/>
                  <a:moveTo>
                    <a:pt x="18533" y="18286"/>
                  </a:moveTo>
                  <a:cubicBezTo>
                    <a:pt x="18533" y="18286"/>
                    <a:pt x="18533" y="18286"/>
                    <a:pt x="18533" y="18295"/>
                  </a:cubicBezTo>
                  <a:lnTo>
                    <a:pt x="18514" y="18295"/>
                  </a:lnTo>
                  <a:lnTo>
                    <a:pt x="18514" y="18286"/>
                  </a:lnTo>
                  <a:close/>
                  <a:moveTo>
                    <a:pt x="19423" y="18286"/>
                  </a:moveTo>
                  <a:cubicBezTo>
                    <a:pt x="19423" y="18286"/>
                    <a:pt x="19413" y="18295"/>
                    <a:pt x="19413" y="18295"/>
                  </a:cubicBezTo>
                  <a:cubicBezTo>
                    <a:pt x="19413" y="18295"/>
                    <a:pt x="19413" y="18286"/>
                    <a:pt x="19413" y="18286"/>
                  </a:cubicBezTo>
                  <a:close/>
                  <a:moveTo>
                    <a:pt x="23237" y="18276"/>
                  </a:moveTo>
                  <a:lnTo>
                    <a:pt x="23247" y="18295"/>
                  </a:lnTo>
                  <a:cubicBezTo>
                    <a:pt x="23237" y="18295"/>
                    <a:pt x="23237" y="18295"/>
                    <a:pt x="23237" y="18276"/>
                  </a:cubicBezTo>
                  <a:close/>
                  <a:moveTo>
                    <a:pt x="23862" y="18286"/>
                  </a:moveTo>
                  <a:cubicBezTo>
                    <a:pt x="23862" y="18295"/>
                    <a:pt x="23853" y="18295"/>
                    <a:pt x="23853" y="18295"/>
                  </a:cubicBezTo>
                  <a:cubicBezTo>
                    <a:pt x="23853" y="18295"/>
                    <a:pt x="23853" y="18295"/>
                    <a:pt x="23853" y="18286"/>
                  </a:cubicBezTo>
                  <a:close/>
                  <a:moveTo>
                    <a:pt x="18410" y="18220"/>
                  </a:moveTo>
                  <a:cubicBezTo>
                    <a:pt x="18429" y="18220"/>
                    <a:pt x="18448" y="18229"/>
                    <a:pt x="18457" y="18229"/>
                  </a:cubicBezTo>
                  <a:cubicBezTo>
                    <a:pt x="18467" y="18238"/>
                    <a:pt x="18467" y="18238"/>
                    <a:pt x="18457" y="18238"/>
                  </a:cubicBezTo>
                  <a:cubicBezTo>
                    <a:pt x="18457" y="18248"/>
                    <a:pt x="18457" y="18248"/>
                    <a:pt x="18457" y="18248"/>
                  </a:cubicBezTo>
                  <a:cubicBezTo>
                    <a:pt x="18462" y="18253"/>
                    <a:pt x="18465" y="18255"/>
                    <a:pt x="18466" y="18255"/>
                  </a:cubicBezTo>
                  <a:cubicBezTo>
                    <a:pt x="18467" y="18255"/>
                    <a:pt x="18467" y="18253"/>
                    <a:pt x="18467" y="18248"/>
                  </a:cubicBezTo>
                  <a:cubicBezTo>
                    <a:pt x="18467" y="18248"/>
                    <a:pt x="18467" y="18238"/>
                    <a:pt x="18467" y="18238"/>
                  </a:cubicBezTo>
                  <a:cubicBezTo>
                    <a:pt x="18486" y="18248"/>
                    <a:pt x="18495" y="18257"/>
                    <a:pt x="18505" y="18267"/>
                  </a:cubicBezTo>
                  <a:lnTo>
                    <a:pt x="18476" y="18267"/>
                  </a:lnTo>
                  <a:cubicBezTo>
                    <a:pt x="18476" y="18276"/>
                    <a:pt x="18467" y="18276"/>
                    <a:pt x="18457" y="18286"/>
                  </a:cubicBezTo>
                  <a:lnTo>
                    <a:pt x="18448" y="18286"/>
                  </a:lnTo>
                  <a:cubicBezTo>
                    <a:pt x="18448" y="18286"/>
                    <a:pt x="18439" y="18295"/>
                    <a:pt x="18439" y="18295"/>
                  </a:cubicBezTo>
                  <a:cubicBezTo>
                    <a:pt x="18426" y="18295"/>
                    <a:pt x="18418" y="18299"/>
                    <a:pt x="18410" y="18299"/>
                  </a:cubicBezTo>
                  <a:cubicBezTo>
                    <a:pt x="18407" y="18299"/>
                    <a:pt x="18404" y="18298"/>
                    <a:pt x="18401" y="18295"/>
                  </a:cubicBezTo>
                  <a:lnTo>
                    <a:pt x="18353" y="18295"/>
                  </a:lnTo>
                  <a:cubicBezTo>
                    <a:pt x="18363" y="18286"/>
                    <a:pt x="18372" y="18286"/>
                    <a:pt x="18372" y="18286"/>
                  </a:cubicBezTo>
                  <a:lnTo>
                    <a:pt x="18372" y="18276"/>
                  </a:lnTo>
                  <a:lnTo>
                    <a:pt x="18382" y="18276"/>
                  </a:lnTo>
                  <a:cubicBezTo>
                    <a:pt x="18382" y="18276"/>
                    <a:pt x="18382" y="18267"/>
                    <a:pt x="18382" y="18267"/>
                  </a:cubicBezTo>
                  <a:cubicBezTo>
                    <a:pt x="18372" y="18267"/>
                    <a:pt x="18372" y="18267"/>
                    <a:pt x="18363" y="18257"/>
                  </a:cubicBezTo>
                  <a:cubicBezTo>
                    <a:pt x="18363" y="18248"/>
                    <a:pt x="18353" y="18248"/>
                    <a:pt x="18353" y="18248"/>
                  </a:cubicBezTo>
                  <a:cubicBezTo>
                    <a:pt x="18353" y="18248"/>
                    <a:pt x="18353" y="18238"/>
                    <a:pt x="18353" y="18238"/>
                  </a:cubicBezTo>
                  <a:cubicBezTo>
                    <a:pt x="18363" y="18238"/>
                    <a:pt x="18372" y="18229"/>
                    <a:pt x="18382" y="18229"/>
                  </a:cubicBezTo>
                  <a:cubicBezTo>
                    <a:pt x="18391" y="18229"/>
                    <a:pt x="18401" y="18229"/>
                    <a:pt x="18410" y="18220"/>
                  </a:cubicBezTo>
                  <a:close/>
                  <a:moveTo>
                    <a:pt x="18704" y="18286"/>
                  </a:moveTo>
                  <a:cubicBezTo>
                    <a:pt x="18704" y="18295"/>
                    <a:pt x="18704" y="18295"/>
                    <a:pt x="18704" y="18295"/>
                  </a:cubicBezTo>
                  <a:cubicBezTo>
                    <a:pt x="18704" y="18305"/>
                    <a:pt x="18704" y="18305"/>
                    <a:pt x="18694" y="18305"/>
                  </a:cubicBezTo>
                  <a:cubicBezTo>
                    <a:pt x="18694" y="18305"/>
                    <a:pt x="18694" y="18295"/>
                    <a:pt x="18694" y="18295"/>
                  </a:cubicBezTo>
                  <a:cubicBezTo>
                    <a:pt x="18704" y="18286"/>
                    <a:pt x="18704" y="18286"/>
                    <a:pt x="18704" y="18286"/>
                  </a:cubicBezTo>
                  <a:close/>
                  <a:moveTo>
                    <a:pt x="19376" y="18286"/>
                  </a:moveTo>
                  <a:cubicBezTo>
                    <a:pt x="19385" y="18286"/>
                    <a:pt x="19385" y="18286"/>
                    <a:pt x="19395" y="18295"/>
                  </a:cubicBezTo>
                  <a:cubicBezTo>
                    <a:pt x="19395" y="18295"/>
                    <a:pt x="19395" y="18295"/>
                    <a:pt x="19395" y="18305"/>
                  </a:cubicBezTo>
                  <a:cubicBezTo>
                    <a:pt x="19385" y="18305"/>
                    <a:pt x="19376" y="18305"/>
                    <a:pt x="19376" y="18295"/>
                  </a:cubicBezTo>
                  <a:cubicBezTo>
                    <a:pt x="19376" y="18295"/>
                    <a:pt x="19376" y="18286"/>
                    <a:pt x="19376" y="18286"/>
                  </a:cubicBezTo>
                  <a:close/>
                  <a:moveTo>
                    <a:pt x="21505" y="18286"/>
                  </a:moveTo>
                  <a:cubicBezTo>
                    <a:pt x="21505" y="18295"/>
                    <a:pt x="21505" y="18295"/>
                    <a:pt x="21505" y="18305"/>
                  </a:cubicBezTo>
                  <a:lnTo>
                    <a:pt x="21496" y="18305"/>
                  </a:lnTo>
                  <a:cubicBezTo>
                    <a:pt x="21496" y="18305"/>
                    <a:pt x="21496" y="18295"/>
                    <a:pt x="21496" y="18295"/>
                  </a:cubicBezTo>
                  <a:cubicBezTo>
                    <a:pt x="21496" y="18295"/>
                    <a:pt x="21496" y="18286"/>
                    <a:pt x="21505" y="18286"/>
                  </a:cubicBezTo>
                  <a:close/>
                  <a:moveTo>
                    <a:pt x="22736" y="18295"/>
                  </a:moveTo>
                  <a:cubicBezTo>
                    <a:pt x="22736" y="18295"/>
                    <a:pt x="22736" y="18295"/>
                    <a:pt x="22736" y="18305"/>
                  </a:cubicBezTo>
                  <a:lnTo>
                    <a:pt x="22726" y="18295"/>
                  </a:lnTo>
                  <a:close/>
                  <a:moveTo>
                    <a:pt x="23928" y="18286"/>
                  </a:moveTo>
                  <a:cubicBezTo>
                    <a:pt x="23928" y="18295"/>
                    <a:pt x="23928" y="18305"/>
                    <a:pt x="23928" y="18305"/>
                  </a:cubicBezTo>
                  <a:lnTo>
                    <a:pt x="23919" y="18305"/>
                  </a:lnTo>
                  <a:lnTo>
                    <a:pt x="23928" y="18286"/>
                  </a:lnTo>
                  <a:close/>
                  <a:moveTo>
                    <a:pt x="18581" y="18295"/>
                  </a:moveTo>
                  <a:cubicBezTo>
                    <a:pt x="18590" y="18305"/>
                    <a:pt x="18590" y="18305"/>
                    <a:pt x="18599" y="18314"/>
                  </a:cubicBezTo>
                  <a:lnTo>
                    <a:pt x="18581" y="18314"/>
                  </a:lnTo>
                  <a:cubicBezTo>
                    <a:pt x="18581" y="18305"/>
                    <a:pt x="18581" y="18305"/>
                    <a:pt x="18581" y="18295"/>
                  </a:cubicBezTo>
                  <a:close/>
                  <a:moveTo>
                    <a:pt x="18770" y="18305"/>
                  </a:moveTo>
                  <a:cubicBezTo>
                    <a:pt x="18770" y="18305"/>
                    <a:pt x="18770" y="18314"/>
                    <a:pt x="18770" y="18314"/>
                  </a:cubicBezTo>
                  <a:cubicBezTo>
                    <a:pt x="18770" y="18314"/>
                    <a:pt x="18770" y="18314"/>
                    <a:pt x="18760" y="18305"/>
                  </a:cubicBezTo>
                  <a:close/>
                  <a:moveTo>
                    <a:pt x="18779" y="18305"/>
                  </a:moveTo>
                  <a:cubicBezTo>
                    <a:pt x="18779" y="18305"/>
                    <a:pt x="18789" y="18305"/>
                    <a:pt x="18789" y="18314"/>
                  </a:cubicBezTo>
                  <a:lnTo>
                    <a:pt x="18779" y="18314"/>
                  </a:lnTo>
                  <a:cubicBezTo>
                    <a:pt x="18779" y="18314"/>
                    <a:pt x="18779" y="18314"/>
                    <a:pt x="18779" y="18305"/>
                  </a:cubicBezTo>
                  <a:close/>
                  <a:moveTo>
                    <a:pt x="19319" y="18305"/>
                  </a:moveTo>
                  <a:cubicBezTo>
                    <a:pt x="19319" y="18314"/>
                    <a:pt x="19319" y="18314"/>
                    <a:pt x="19319" y="18314"/>
                  </a:cubicBezTo>
                  <a:cubicBezTo>
                    <a:pt x="19309" y="18314"/>
                    <a:pt x="19309" y="18314"/>
                    <a:pt x="19309" y="18305"/>
                  </a:cubicBezTo>
                  <a:close/>
                  <a:moveTo>
                    <a:pt x="21534" y="18295"/>
                  </a:moveTo>
                  <a:cubicBezTo>
                    <a:pt x="21543" y="18305"/>
                    <a:pt x="21543" y="18305"/>
                    <a:pt x="21543" y="18305"/>
                  </a:cubicBezTo>
                  <a:cubicBezTo>
                    <a:pt x="21543" y="18314"/>
                    <a:pt x="21534" y="18314"/>
                    <a:pt x="21534" y="18314"/>
                  </a:cubicBezTo>
                  <a:lnTo>
                    <a:pt x="21524" y="18314"/>
                  </a:lnTo>
                  <a:cubicBezTo>
                    <a:pt x="21524" y="18314"/>
                    <a:pt x="21524" y="18305"/>
                    <a:pt x="21524" y="18305"/>
                  </a:cubicBezTo>
                  <a:cubicBezTo>
                    <a:pt x="21524" y="18305"/>
                    <a:pt x="21534" y="18295"/>
                    <a:pt x="21534" y="18295"/>
                  </a:cubicBezTo>
                  <a:close/>
                  <a:moveTo>
                    <a:pt x="21666" y="18276"/>
                  </a:moveTo>
                  <a:cubicBezTo>
                    <a:pt x="21666" y="18286"/>
                    <a:pt x="21676" y="18286"/>
                    <a:pt x="21676" y="18286"/>
                  </a:cubicBezTo>
                  <a:cubicBezTo>
                    <a:pt x="21676" y="18295"/>
                    <a:pt x="21676" y="18295"/>
                    <a:pt x="21666" y="18295"/>
                  </a:cubicBezTo>
                  <a:cubicBezTo>
                    <a:pt x="21657" y="18295"/>
                    <a:pt x="21657" y="18305"/>
                    <a:pt x="21657" y="18305"/>
                  </a:cubicBezTo>
                  <a:cubicBezTo>
                    <a:pt x="21657" y="18314"/>
                    <a:pt x="21647" y="18314"/>
                    <a:pt x="21647" y="18314"/>
                  </a:cubicBezTo>
                  <a:cubicBezTo>
                    <a:pt x="21647" y="18314"/>
                    <a:pt x="21638" y="18305"/>
                    <a:pt x="21638" y="18305"/>
                  </a:cubicBezTo>
                  <a:cubicBezTo>
                    <a:pt x="21638" y="18295"/>
                    <a:pt x="21657" y="18276"/>
                    <a:pt x="21666" y="18276"/>
                  </a:cubicBezTo>
                  <a:close/>
                  <a:moveTo>
                    <a:pt x="21998" y="18295"/>
                  </a:moveTo>
                  <a:cubicBezTo>
                    <a:pt x="22007" y="18305"/>
                    <a:pt x="22007" y="18305"/>
                    <a:pt x="21998" y="18314"/>
                  </a:cubicBezTo>
                  <a:lnTo>
                    <a:pt x="21998" y="18295"/>
                  </a:lnTo>
                  <a:close/>
                  <a:moveTo>
                    <a:pt x="22177" y="18305"/>
                  </a:moveTo>
                  <a:lnTo>
                    <a:pt x="22168" y="18314"/>
                  </a:lnTo>
                  <a:cubicBezTo>
                    <a:pt x="22168" y="18314"/>
                    <a:pt x="22168" y="18305"/>
                    <a:pt x="22168" y="18305"/>
                  </a:cubicBezTo>
                  <a:close/>
                  <a:moveTo>
                    <a:pt x="23370" y="18295"/>
                  </a:moveTo>
                  <a:cubicBezTo>
                    <a:pt x="23379" y="18295"/>
                    <a:pt x="23379" y="18305"/>
                    <a:pt x="23379" y="18305"/>
                  </a:cubicBezTo>
                  <a:lnTo>
                    <a:pt x="23370" y="18314"/>
                  </a:lnTo>
                  <a:cubicBezTo>
                    <a:pt x="23370" y="18314"/>
                    <a:pt x="23370" y="18314"/>
                    <a:pt x="23370" y="18305"/>
                  </a:cubicBezTo>
                  <a:cubicBezTo>
                    <a:pt x="23370" y="18305"/>
                    <a:pt x="23370" y="18295"/>
                    <a:pt x="23370" y="18295"/>
                  </a:cubicBezTo>
                  <a:close/>
                  <a:moveTo>
                    <a:pt x="17028" y="18229"/>
                  </a:moveTo>
                  <a:cubicBezTo>
                    <a:pt x="17038" y="18229"/>
                    <a:pt x="17038" y="18229"/>
                    <a:pt x="17047" y="18238"/>
                  </a:cubicBezTo>
                  <a:cubicBezTo>
                    <a:pt x="17038" y="18257"/>
                    <a:pt x="17038" y="18276"/>
                    <a:pt x="17038" y="18295"/>
                  </a:cubicBezTo>
                  <a:cubicBezTo>
                    <a:pt x="17019" y="18305"/>
                    <a:pt x="17009" y="18314"/>
                    <a:pt x="17000" y="18324"/>
                  </a:cubicBezTo>
                  <a:cubicBezTo>
                    <a:pt x="17000" y="18324"/>
                    <a:pt x="16990" y="18314"/>
                    <a:pt x="17000" y="18314"/>
                  </a:cubicBezTo>
                  <a:cubicBezTo>
                    <a:pt x="17000" y="18305"/>
                    <a:pt x="17000" y="18295"/>
                    <a:pt x="17000" y="18286"/>
                  </a:cubicBezTo>
                  <a:cubicBezTo>
                    <a:pt x="17009" y="18276"/>
                    <a:pt x="17009" y="18267"/>
                    <a:pt x="17009" y="18248"/>
                  </a:cubicBezTo>
                  <a:cubicBezTo>
                    <a:pt x="17000" y="18248"/>
                    <a:pt x="17000" y="18248"/>
                    <a:pt x="17000" y="18238"/>
                  </a:cubicBezTo>
                  <a:cubicBezTo>
                    <a:pt x="17009" y="18238"/>
                    <a:pt x="17019" y="18229"/>
                    <a:pt x="17028" y="18229"/>
                  </a:cubicBezTo>
                  <a:close/>
                  <a:moveTo>
                    <a:pt x="18174" y="18295"/>
                  </a:moveTo>
                  <a:cubicBezTo>
                    <a:pt x="18174" y="18305"/>
                    <a:pt x="18174" y="18305"/>
                    <a:pt x="18174" y="18305"/>
                  </a:cubicBezTo>
                  <a:cubicBezTo>
                    <a:pt x="18174" y="18314"/>
                    <a:pt x="18164" y="18314"/>
                    <a:pt x="18164" y="18314"/>
                  </a:cubicBezTo>
                  <a:cubicBezTo>
                    <a:pt x="18164" y="18314"/>
                    <a:pt x="18164" y="18314"/>
                    <a:pt x="18164" y="18324"/>
                  </a:cubicBezTo>
                  <a:cubicBezTo>
                    <a:pt x="18164" y="18314"/>
                    <a:pt x="18155" y="18314"/>
                    <a:pt x="18155" y="18314"/>
                  </a:cubicBezTo>
                  <a:cubicBezTo>
                    <a:pt x="18155" y="18314"/>
                    <a:pt x="18145" y="18305"/>
                    <a:pt x="18145" y="18305"/>
                  </a:cubicBezTo>
                  <a:cubicBezTo>
                    <a:pt x="18145" y="18295"/>
                    <a:pt x="18155" y="18295"/>
                    <a:pt x="18164" y="18295"/>
                  </a:cubicBezTo>
                  <a:close/>
                  <a:moveTo>
                    <a:pt x="18306" y="18257"/>
                  </a:moveTo>
                  <a:cubicBezTo>
                    <a:pt x="18306" y="18267"/>
                    <a:pt x="18306" y="18267"/>
                    <a:pt x="18306" y="18267"/>
                  </a:cubicBezTo>
                  <a:cubicBezTo>
                    <a:pt x="18297" y="18276"/>
                    <a:pt x="18297" y="18286"/>
                    <a:pt x="18287" y="18295"/>
                  </a:cubicBezTo>
                  <a:lnTo>
                    <a:pt x="18278" y="18295"/>
                  </a:lnTo>
                  <a:cubicBezTo>
                    <a:pt x="18278" y="18295"/>
                    <a:pt x="18278" y="18295"/>
                    <a:pt x="18278" y="18286"/>
                  </a:cubicBezTo>
                  <a:lnTo>
                    <a:pt x="18268" y="18314"/>
                  </a:lnTo>
                  <a:cubicBezTo>
                    <a:pt x="18259" y="18314"/>
                    <a:pt x="18259" y="18305"/>
                    <a:pt x="18249" y="18305"/>
                  </a:cubicBezTo>
                  <a:cubicBezTo>
                    <a:pt x="18249" y="18314"/>
                    <a:pt x="18249" y="18314"/>
                    <a:pt x="18249" y="18314"/>
                  </a:cubicBezTo>
                  <a:cubicBezTo>
                    <a:pt x="18249" y="18324"/>
                    <a:pt x="18249" y="18324"/>
                    <a:pt x="18249" y="18324"/>
                  </a:cubicBezTo>
                  <a:lnTo>
                    <a:pt x="18240" y="18324"/>
                  </a:lnTo>
                  <a:lnTo>
                    <a:pt x="18240" y="18314"/>
                  </a:lnTo>
                  <a:lnTo>
                    <a:pt x="18221" y="18314"/>
                  </a:lnTo>
                  <a:cubicBezTo>
                    <a:pt x="18221" y="18314"/>
                    <a:pt x="18221" y="18305"/>
                    <a:pt x="18221" y="18305"/>
                  </a:cubicBezTo>
                  <a:cubicBezTo>
                    <a:pt x="18230" y="18305"/>
                    <a:pt x="18230" y="18295"/>
                    <a:pt x="18230" y="18295"/>
                  </a:cubicBezTo>
                  <a:cubicBezTo>
                    <a:pt x="18230" y="18286"/>
                    <a:pt x="18230" y="18286"/>
                    <a:pt x="18230" y="18286"/>
                  </a:cubicBezTo>
                  <a:lnTo>
                    <a:pt x="18240" y="18286"/>
                  </a:lnTo>
                  <a:cubicBezTo>
                    <a:pt x="18259" y="18276"/>
                    <a:pt x="18278" y="18267"/>
                    <a:pt x="18297" y="18267"/>
                  </a:cubicBezTo>
                  <a:cubicBezTo>
                    <a:pt x="18306" y="18267"/>
                    <a:pt x="18306" y="18257"/>
                    <a:pt x="18306" y="18257"/>
                  </a:cubicBezTo>
                  <a:close/>
                  <a:moveTo>
                    <a:pt x="19281" y="18305"/>
                  </a:moveTo>
                  <a:cubicBezTo>
                    <a:pt x="19281" y="18314"/>
                    <a:pt x="19271" y="18314"/>
                    <a:pt x="19262" y="18314"/>
                  </a:cubicBezTo>
                  <a:lnTo>
                    <a:pt x="19253" y="18324"/>
                  </a:lnTo>
                  <a:cubicBezTo>
                    <a:pt x="19253" y="18324"/>
                    <a:pt x="19253" y="18324"/>
                    <a:pt x="19253" y="18314"/>
                  </a:cubicBezTo>
                  <a:lnTo>
                    <a:pt x="19262" y="18314"/>
                  </a:lnTo>
                  <a:cubicBezTo>
                    <a:pt x="19262" y="18314"/>
                    <a:pt x="19262" y="18305"/>
                    <a:pt x="19262" y="18305"/>
                  </a:cubicBezTo>
                  <a:close/>
                  <a:moveTo>
                    <a:pt x="21676" y="18305"/>
                  </a:moveTo>
                  <a:cubicBezTo>
                    <a:pt x="21676" y="18305"/>
                    <a:pt x="21685" y="18305"/>
                    <a:pt x="21685" y="18314"/>
                  </a:cubicBezTo>
                  <a:lnTo>
                    <a:pt x="21676" y="18314"/>
                  </a:lnTo>
                  <a:cubicBezTo>
                    <a:pt x="21666" y="18324"/>
                    <a:pt x="21666" y="18324"/>
                    <a:pt x="21657" y="18324"/>
                  </a:cubicBezTo>
                  <a:cubicBezTo>
                    <a:pt x="21666" y="18324"/>
                    <a:pt x="21666" y="18314"/>
                    <a:pt x="21666" y="18314"/>
                  </a:cubicBezTo>
                  <a:cubicBezTo>
                    <a:pt x="21666" y="18314"/>
                    <a:pt x="21676" y="18305"/>
                    <a:pt x="21676" y="18305"/>
                  </a:cubicBezTo>
                  <a:close/>
                  <a:moveTo>
                    <a:pt x="22452" y="18295"/>
                  </a:moveTo>
                  <a:cubicBezTo>
                    <a:pt x="22452" y="18305"/>
                    <a:pt x="22442" y="18314"/>
                    <a:pt x="22433" y="18324"/>
                  </a:cubicBezTo>
                  <a:lnTo>
                    <a:pt x="22442" y="18305"/>
                  </a:lnTo>
                  <a:lnTo>
                    <a:pt x="22452" y="18295"/>
                  </a:lnTo>
                  <a:close/>
                  <a:moveTo>
                    <a:pt x="22471" y="18314"/>
                  </a:moveTo>
                  <a:lnTo>
                    <a:pt x="22452" y="18324"/>
                  </a:lnTo>
                  <a:lnTo>
                    <a:pt x="22452" y="18314"/>
                  </a:lnTo>
                  <a:close/>
                  <a:moveTo>
                    <a:pt x="23396" y="18319"/>
                  </a:moveTo>
                  <a:cubicBezTo>
                    <a:pt x="23397" y="18319"/>
                    <a:pt x="23398" y="18320"/>
                    <a:pt x="23398" y="18324"/>
                  </a:cubicBezTo>
                  <a:lnTo>
                    <a:pt x="23389" y="18324"/>
                  </a:lnTo>
                  <a:cubicBezTo>
                    <a:pt x="23389" y="18324"/>
                    <a:pt x="23393" y="18319"/>
                    <a:pt x="23396" y="18319"/>
                  </a:cubicBezTo>
                  <a:close/>
                  <a:moveTo>
                    <a:pt x="18192" y="18314"/>
                  </a:moveTo>
                  <a:cubicBezTo>
                    <a:pt x="18202" y="18314"/>
                    <a:pt x="18202" y="18324"/>
                    <a:pt x="18202" y="18333"/>
                  </a:cubicBezTo>
                  <a:cubicBezTo>
                    <a:pt x="18202" y="18333"/>
                    <a:pt x="18192" y="18333"/>
                    <a:pt x="18192" y="18324"/>
                  </a:cubicBezTo>
                  <a:cubicBezTo>
                    <a:pt x="18192" y="18324"/>
                    <a:pt x="18192" y="18314"/>
                    <a:pt x="18192" y="18314"/>
                  </a:cubicBezTo>
                  <a:close/>
                  <a:moveTo>
                    <a:pt x="18495" y="18305"/>
                  </a:moveTo>
                  <a:cubicBezTo>
                    <a:pt x="18495" y="18314"/>
                    <a:pt x="18505" y="18314"/>
                    <a:pt x="18505" y="18314"/>
                  </a:cubicBezTo>
                  <a:cubicBezTo>
                    <a:pt x="18505" y="18314"/>
                    <a:pt x="18505" y="18314"/>
                    <a:pt x="18514" y="18324"/>
                  </a:cubicBezTo>
                  <a:lnTo>
                    <a:pt x="18524" y="18324"/>
                  </a:lnTo>
                  <a:cubicBezTo>
                    <a:pt x="18514" y="18324"/>
                    <a:pt x="18514" y="18333"/>
                    <a:pt x="18514" y="18333"/>
                  </a:cubicBezTo>
                  <a:lnTo>
                    <a:pt x="18505" y="18333"/>
                  </a:lnTo>
                  <a:cubicBezTo>
                    <a:pt x="18505" y="18333"/>
                    <a:pt x="18495" y="18333"/>
                    <a:pt x="18495" y="18324"/>
                  </a:cubicBezTo>
                  <a:lnTo>
                    <a:pt x="18486" y="18324"/>
                  </a:lnTo>
                  <a:cubicBezTo>
                    <a:pt x="18486" y="18314"/>
                    <a:pt x="18486" y="18314"/>
                    <a:pt x="18486" y="18314"/>
                  </a:cubicBezTo>
                  <a:cubicBezTo>
                    <a:pt x="18486" y="18314"/>
                    <a:pt x="18486" y="18305"/>
                    <a:pt x="18495" y="18305"/>
                  </a:cubicBezTo>
                  <a:close/>
                  <a:moveTo>
                    <a:pt x="18590" y="18286"/>
                  </a:moveTo>
                  <a:lnTo>
                    <a:pt x="18590" y="18286"/>
                  </a:lnTo>
                  <a:cubicBezTo>
                    <a:pt x="18599" y="18295"/>
                    <a:pt x="18599" y="18295"/>
                    <a:pt x="18599" y="18295"/>
                  </a:cubicBezTo>
                  <a:cubicBezTo>
                    <a:pt x="18609" y="18295"/>
                    <a:pt x="18609" y="18295"/>
                    <a:pt x="18609" y="18305"/>
                  </a:cubicBezTo>
                  <a:cubicBezTo>
                    <a:pt x="18609" y="18305"/>
                    <a:pt x="18609" y="18305"/>
                    <a:pt x="18609" y="18314"/>
                  </a:cubicBezTo>
                  <a:cubicBezTo>
                    <a:pt x="18609" y="18314"/>
                    <a:pt x="18618" y="18324"/>
                    <a:pt x="18609" y="18324"/>
                  </a:cubicBezTo>
                  <a:cubicBezTo>
                    <a:pt x="18609" y="18333"/>
                    <a:pt x="18609" y="18333"/>
                    <a:pt x="18609" y="18333"/>
                  </a:cubicBezTo>
                  <a:cubicBezTo>
                    <a:pt x="18609" y="18333"/>
                    <a:pt x="18599" y="18324"/>
                    <a:pt x="18609" y="18324"/>
                  </a:cubicBezTo>
                  <a:cubicBezTo>
                    <a:pt x="18609" y="18324"/>
                    <a:pt x="18609" y="18314"/>
                    <a:pt x="18609" y="18314"/>
                  </a:cubicBezTo>
                  <a:cubicBezTo>
                    <a:pt x="18599" y="18305"/>
                    <a:pt x="18590" y="18295"/>
                    <a:pt x="18590" y="18286"/>
                  </a:cubicBezTo>
                  <a:close/>
                  <a:moveTo>
                    <a:pt x="22026" y="18314"/>
                  </a:moveTo>
                  <a:lnTo>
                    <a:pt x="22026" y="18324"/>
                  </a:lnTo>
                  <a:lnTo>
                    <a:pt x="22045" y="18324"/>
                  </a:lnTo>
                  <a:cubicBezTo>
                    <a:pt x="22035" y="18333"/>
                    <a:pt x="22026" y="18333"/>
                    <a:pt x="22016" y="18333"/>
                  </a:cubicBezTo>
                  <a:lnTo>
                    <a:pt x="22016" y="18324"/>
                  </a:lnTo>
                  <a:lnTo>
                    <a:pt x="22026" y="18324"/>
                  </a:lnTo>
                  <a:cubicBezTo>
                    <a:pt x="22016" y="18324"/>
                    <a:pt x="22016" y="18314"/>
                    <a:pt x="22016" y="18314"/>
                  </a:cubicBezTo>
                  <a:close/>
                  <a:moveTo>
                    <a:pt x="23521" y="18269"/>
                  </a:moveTo>
                  <a:cubicBezTo>
                    <a:pt x="23529" y="18269"/>
                    <a:pt x="23536" y="18272"/>
                    <a:pt x="23540" y="18276"/>
                  </a:cubicBezTo>
                  <a:lnTo>
                    <a:pt x="23521" y="18276"/>
                  </a:lnTo>
                  <a:cubicBezTo>
                    <a:pt x="23512" y="18276"/>
                    <a:pt x="23512" y="18286"/>
                    <a:pt x="23512" y="18295"/>
                  </a:cubicBezTo>
                  <a:cubicBezTo>
                    <a:pt x="23521" y="18305"/>
                    <a:pt x="23521" y="18324"/>
                    <a:pt x="23512" y="18333"/>
                  </a:cubicBezTo>
                  <a:lnTo>
                    <a:pt x="23503" y="18333"/>
                  </a:lnTo>
                  <a:cubicBezTo>
                    <a:pt x="23493" y="18324"/>
                    <a:pt x="23493" y="18314"/>
                    <a:pt x="23503" y="18305"/>
                  </a:cubicBezTo>
                  <a:cubicBezTo>
                    <a:pt x="23503" y="18305"/>
                    <a:pt x="23503" y="18295"/>
                    <a:pt x="23503" y="18286"/>
                  </a:cubicBezTo>
                  <a:cubicBezTo>
                    <a:pt x="23503" y="18286"/>
                    <a:pt x="23503" y="18276"/>
                    <a:pt x="23503" y="18276"/>
                  </a:cubicBezTo>
                  <a:cubicBezTo>
                    <a:pt x="23507" y="18272"/>
                    <a:pt x="23514" y="18269"/>
                    <a:pt x="23521" y="18269"/>
                  </a:cubicBezTo>
                  <a:close/>
                  <a:moveTo>
                    <a:pt x="23484" y="18229"/>
                  </a:moveTo>
                  <a:cubicBezTo>
                    <a:pt x="23493" y="18238"/>
                    <a:pt x="23493" y="18238"/>
                    <a:pt x="23493" y="18238"/>
                  </a:cubicBezTo>
                  <a:cubicBezTo>
                    <a:pt x="23484" y="18248"/>
                    <a:pt x="23484" y="18248"/>
                    <a:pt x="23484" y="18248"/>
                  </a:cubicBezTo>
                  <a:lnTo>
                    <a:pt x="23465" y="18248"/>
                  </a:lnTo>
                  <a:cubicBezTo>
                    <a:pt x="23465" y="18248"/>
                    <a:pt x="23474" y="18257"/>
                    <a:pt x="23474" y="18257"/>
                  </a:cubicBezTo>
                  <a:cubicBezTo>
                    <a:pt x="23474" y="18267"/>
                    <a:pt x="23474" y="18267"/>
                    <a:pt x="23484" y="18267"/>
                  </a:cubicBezTo>
                  <a:cubicBezTo>
                    <a:pt x="23493" y="18257"/>
                    <a:pt x="23493" y="18257"/>
                    <a:pt x="23493" y="18257"/>
                  </a:cubicBezTo>
                  <a:cubicBezTo>
                    <a:pt x="23493" y="18257"/>
                    <a:pt x="23493" y="18267"/>
                    <a:pt x="23503" y="18267"/>
                  </a:cubicBezTo>
                  <a:cubicBezTo>
                    <a:pt x="23503" y="18276"/>
                    <a:pt x="23493" y="18276"/>
                    <a:pt x="23484" y="18286"/>
                  </a:cubicBezTo>
                  <a:cubicBezTo>
                    <a:pt x="23484" y="18276"/>
                    <a:pt x="23484" y="18276"/>
                    <a:pt x="23484" y="18276"/>
                  </a:cubicBezTo>
                  <a:cubicBezTo>
                    <a:pt x="23477" y="18276"/>
                    <a:pt x="23471" y="18281"/>
                    <a:pt x="23465" y="18281"/>
                  </a:cubicBezTo>
                  <a:cubicBezTo>
                    <a:pt x="23461" y="18281"/>
                    <a:pt x="23458" y="18279"/>
                    <a:pt x="23455" y="18276"/>
                  </a:cubicBezTo>
                  <a:cubicBezTo>
                    <a:pt x="23446" y="18276"/>
                    <a:pt x="23446" y="18286"/>
                    <a:pt x="23446" y="18295"/>
                  </a:cubicBezTo>
                  <a:cubicBezTo>
                    <a:pt x="23446" y="18295"/>
                    <a:pt x="23455" y="18305"/>
                    <a:pt x="23455" y="18314"/>
                  </a:cubicBezTo>
                  <a:cubicBezTo>
                    <a:pt x="23455" y="18324"/>
                    <a:pt x="23455" y="18324"/>
                    <a:pt x="23455" y="18333"/>
                  </a:cubicBezTo>
                  <a:cubicBezTo>
                    <a:pt x="23446" y="18333"/>
                    <a:pt x="23446" y="18333"/>
                    <a:pt x="23446" y="18324"/>
                  </a:cubicBezTo>
                  <a:cubicBezTo>
                    <a:pt x="23441" y="18319"/>
                    <a:pt x="23439" y="18317"/>
                    <a:pt x="23436" y="18317"/>
                  </a:cubicBezTo>
                  <a:cubicBezTo>
                    <a:pt x="23434" y="18317"/>
                    <a:pt x="23432" y="18319"/>
                    <a:pt x="23427" y="18324"/>
                  </a:cubicBezTo>
                  <a:cubicBezTo>
                    <a:pt x="23427" y="18333"/>
                    <a:pt x="23427" y="18333"/>
                    <a:pt x="23417" y="18343"/>
                  </a:cubicBezTo>
                  <a:cubicBezTo>
                    <a:pt x="23417" y="18333"/>
                    <a:pt x="23417" y="18324"/>
                    <a:pt x="23417" y="18314"/>
                  </a:cubicBezTo>
                  <a:cubicBezTo>
                    <a:pt x="23417" y="18309"/>
                    <a:pt x="23417" y="18307"/>
                    <a:pt x="23416" y="18307"/>
                  </a:cubicBezTo>
                  <a:cubicBezTo>
                    <a:pt x="23415" y="18307"/>
                    <a:pt x="23413" y="18309"/>
                    <a:pt x="23408" y="18314"/>
                  </a:cubicBezTo>
                  <a:lnTo>
                    <a:pt x="23389" y="18314"/>
                  </a:lnTo>
                  <a:cubicBezTo>
                    <a:pt x="23389" y="18305"/>
                    <a:pt x="23389" y="18305"/>
                    <a:pt x="23389" y="18305"/>
                  </a:cubicBezTo>
                  <a:cubicBezTo>
                    <a:pt x="23398" y="18295"/>
                    <a:pt x="23408" y="18286"/>
                    <a:pt x="23417" y="18276"/>
                  </a:cubicBezTo>
                  <a:cubicBezTo>
                    <a:pt x="23427" y="18267"/>
                    <a:pt x="23446" y="18257"/>
                    <a:pt x="23455" y="18257"/>
                  </a:cubicBezTo>
                  <a:cubicBezTo>
                    <a:pt x="23455" y="18257"/>
                    <a:pt x="23455" y="18257"/>
                    <a:pt x="23465" y="18248"/>
                  </a:cubicBezTo>
                  <a:cubicBezTo>
                    <a:pt x="23465" y="18238"/>
                    <a:pt x="23474" y="18238"/>
                    <a:pt x="23474" y="18238"/>
                  </a:cubicBezTo>
                  <a:cubicBezTo>
                    <a:pt x="23484" y="18229"/>
                    <a:pt x="23484" y="18229"/>
                    <a:pt x="23484" y="18229"/>
                  </a:cubicBezTo>
                  <a:close/>
                  <a:moveTo>
                    <a:pt x="21827" y="18201"/>
                  </a:moveTo>
                  <a:lnTo>
                    <a:pt x="21856" y="18210"/>
                  </a:lnTo>
                  <a:cubicBezTo>
                    <a:pt x="21846" y="18220"/>
                    <a:pt x="21846" y="18229"/>
                    <a:pt x="21856" y="18238"/>
                  </a:cubicBezTo>
                  <a:cubicBezTo>
                    <a:pt x="21865" y="18229"/>
                    <a:pt x="21874" y="18229"/>
                    <a:pt x="21874" y="18220"/>
                  </a:cubicBezTo>
                  <a:cubicBezTo>
                    <a:pt x="21893" y="18220"/>
                    <a:pt x="21903" y="18210"/>
                    <a:pt x="21912" y="18210"/>
                  </a:cubicBezTo>
                  <a:cubicBezTo>
                    <a:pt x="21922" y="18210"/>
                    <a:pt x="21922" y="18210"/>
                    <a:pt x="21922" y="18220"/>
                  </a:cubicBezTo>
                  <a:cubicBezTo>
                    <a:pt x="21930" y="18216"/>
                    <a:pt x="21936" y="18213"/>
                    <a:pt x="21940" y="18213"/>
                  </a:cubicBezTo>
                  <a:cubicBezTo>
                    <a:pt x="21945" y="18213"/>
                    <a:pt x="21946" y="18218"/>
                    <a:pt x="21941" y="18229"/>
                  </a:cubicBezTo>
                  <a:cubicBezTo>
                    <a:pt x="21941" y="18238"/>
                    <a:pt x="21950" y="18248"/>
                    <a:pt x="21960" y="18248"/>
                  </a:cubicBezTo>
                  <a:lnTo>
                    <a:pt x="21979" y="18248"/>
                  </a:lnTo>
                  <a:cubicBezTo>
                    <a:pt x="21988" y="18257"/>
                    <a:pt x="21988" y="18257"/>
                    <a:pt x="21998" y="18257"/>
                  </a:cubicBezTo>
                  <a:lnTo>
                    <a:pt x="22016" y="18257"/>
                  </a:lnTo>
                  <a:cubicBezTo>
                    <a:pt x="22016" y="18257"/>
                    <a:pt x="22007" y="18267"/>
                    <a:pt x="22007" y="18267"/>
                  </a:cubicBezTo>
                  <a:cubicBezTo>
                    <a:pt x="21998" y="18267"/>
                    <a:pt x="21998" y="18276"/>
                    <a:pt x="21998" y="18276"/>
                  </a:cubicBezTo>
                  <a:cubicBezTo>
                    <a:pt x="21998" y="18286"/>
                    <a:pt x="21998" y="18286"/>
                    <a:pt x="21988" y="18286"/>
                  </a:cubicBezTo>
                  <a:lnTo>
                    <a:pt x="21979" y="18286"/>
                  </a:lnTo>
                  <a:cubicBezTo>
                    <a:pt x="21969" y="18286"/>
                    <a:pt x="21969" y="18286"/>
                    <a:pt x="21969" y="18295"/>
                  </a:cubicBezTo>
                  <a:lnTo>
                    <a:pt x="21979" y="18295"/>
                  </a:lnTo>
                  <a:cubicBezTo>
                    <a:pt x="21979" y="18305"/>
                    <a:pt x="21979" y="18314"/>
                    <a:pt x="21969" y="18314"/>
                  </a:cubicBezTo>
                  <a:cubicBezTo>
                    <a:pt x="21969" y="18324"/>
                    <a:pt x="21969" y="18324"/>
                    <a:pt x="21960" y="18324"/>
                  </a:cubicBezTo>
                  <a:lnTo>
                    <a:pt x="21931" y="18324"/>
                  </a:lnTo>
                  <a:lnTo>
                    <a:pt x="21941" y="18343"/>
                  </a:lnTo>
                  <a:lnTo>
                    <a:pt x="21922" y="18343"/>
                  </a:lnTo>
                  <a:cubicBezTo>
                    <a:pt x="21919" y="18346"/>
                    <a:pt x="21917" y="18347"/>
                    <a:pt x="21915" y="18347"/>
                  </a:cubicBezTo>
                  <a:cubicBezTo>
                    <a:pt x="21912" y="18347"/>
                    <a:pt x="21912" y="18343"/>
                    <a:pt x="21912" y="18343"/>
                  </a:cubicBezTo>
                  <a:cubicBezTo>
                    <a:pt x="21912" y="18333"/>
                    <a:pt x="21922" y="18333"/>
                    <a:pt x="21922" y="18324"/>
                  </a:cubicBezTo>
                  <a:cubicBezTo>
                    <a:pt x="21922" y="18324"/>
                    <a:pt x="21922" y="18314"/>
                    <a:pt x="21922" y="18314"/>
                  </a:cubicBezTo>
                  <a:cubicBezTo>
                    <a:pt x="21922" y="18314"/>
                    <a:pt x="21912" y="18305"/>
                    <a:pt x="21912" y="18305"/>
                  </a:cubicBezTo>
                  <a:lnTo>
                    <a:pt x="21912" y="18324"/>
                  </a:lnTo>
                  <a:cubicBezTo>
                    <a:pt x="21903" y="18324"/>
                    <a:pt x="21903" y="18324"/>
                    <a:pt x="21893" y="18333"/>
                  </a:cubicBezTo>
                  <a:lnTo>
                    <a:pt x="21884" y="18333"/>
                  </a:lnTo>
                  <a:cubicBezTo>
                    <a:pt x="21884" y="18324"/>
                    <a:pt x="21884" y="18324"/>
                    <a:pt x="21874" y="18314"/>
                  </a:cubicBezTo>
                  <a:cubicBezTo>
                    <a:pt x="21874" y="18305"/>
                    <a:pt x="21874" y="18305"/>
                    <a:pt x="21874" y="18295"/>
                  </a:cubicBezTo>
                  <a:cubicBezTo>
                    <a:pt x="21884" y="18295"/>
                    <a:pt x="21893" y="18295"/>
                    <a:pt x="21893" y="18286"/>
                  </a:cubicBezTo>
                  <a:lnTo>
                    <a:pt x="21931" y="18286"/>
                  </a:lnTo>
                  <a:cubicBezTo>
                    <a:pt x="21912" y="18276"/>
                    <a:pt x="21893" y="18276"/>
                    <a:pt x="21884" y="18267"/>
                  </a:cubicBezTo>
                  <a:cubicBezTo>
                    <a:pt x="21881" y="18270"/>
                    <a:pt x="21878" y="18271"/>
                    <a:pt x="21876" y="18271"/>
                  </a:cubicBezTo>
                  <a:cubicBezTo>
                    <a:pt x="21870" y="18271"/>
                    <a:pt x="21865" y="18264"/>
                    <a:pt x="21865" y="18257"/>
                  </a:cubicBezTo>
                  <a:cubicBezTo>
                    <a:pt x="21865" y="18267"/>
                    <a:pt x="21865" y="18276"/>
                    <a:pt x="21856" y="18276"/>
                  </a:cubicBezTo>
                  <a:lnTo>
                    <a:pt x="21846" y="18276"/>
                  </a:lnTo>
                  <a:cubicBezTo>
                    <a:pt x="21856" y="18286"/>
                    <a:pt x="21856" y="18295"/>
                    <a:pt x="21856" y="18295"/>
                  </a:cubicBezTo>
                  <a:cubicBezTo>
                    <a:pt x="21865" y="18305"/>
                    <a:pt x="21865" y="18305"/>
                    <a:pt x="21865" y="18314"/>
                  </a:cubicBezTo>
                  <a:lnTo>
                    <a:pt x="21856" y="18314"/>
                  </a:lnTo>
                  <a:lnTo>
                    <a:pt x="21856" y="18324"/>
                  </a:lnTo>
                  <a:lnTo>
                    <a:pt x="21808" y="18324"/>
                  </a:lnTo>
                  <a:cubicBezTo>
                    <a:pt x="21799" y="18314"/>
                    <a:pt x="21799" y="18314"/>
                    <a:pt x="21789" y="18305"/>
                  </a:cubicBezTo>
                  <a:cubicBezTo>
                    <a:pt x="21780" y="18295"/>
                    <a:pt x="21780" y="18295"/>
                    <a:pt x="21789" y="18286"/>
                  </a:cubicBezTo>
                  <a:cubicBezTo>
                    <a:pt x="21789" y="18286"/>
                    <a:pt x="21789" y="18286"/>
                    <a:pt x="21789" y="18276"/>
                  </a:cubicBezTo>
                  <a:cubicBezTo>
                    <a:pt x="21780" y="18286"/>
                    <a:pt x="21780" y="18295"/>
                    <a:pt x="21770" y="18305"/>
                  </a:cubicBezTo>
                  <a:cubicBezTo>
                    <a:pt x="21770" y="18295"/>
                    <a:pt x="21761" y="18295"/>
                    <a:pt x="21761" y="18286"/>
                  </a:cubicBezTo>
                  <a:cubicBezTo>
                    <a:pt x="21761" y="18286"/>
                    <a:pt x="21761" y="18286"/>
                    <a:pt x="21761" y="18276"/>
                  </a:cubicBezTo>
                  <a:lnTo>
                    <a:pt x="21770" y="18276"/>
                  </a:lnTo>
                  <a:cubicBezTo>
                    <a:pt x="21770" y="18276"/>
                    <a:pt x="21780" y="18267"/>
                    <a:pt x="21780" y="18267"/>
                  </a:cubicBezTo>
                  <a:lnTo>
                    <a:pt x="21799" y="18267"/>
                  </a:lnTo>
                  <a:cubicBezTo>
                    <a:pt x="21808" y="18276"/>
                    <a:pt x="21818" y="18286"/>
                    <a:pt x="21827" y="18295"/>
                  </a:cubicBezTo>
                  <a:cubicBezTo>
                    <a:pt x="21837" y="18286"/>
                    <a:pt x="21846" y="18276"/>
                    <a:pt x="21837" y="18267"/>
                  </a:cubicBezTo>
                  <a:lnTo>
                    <a:pt x="21856" y="18257"/>
                  </a:lnTo>
                  <a:cubicBezTo>
                    <a:pt x="21846" y="18248"/>
                    <a:pt x="21837" y="18248"/>
                    <a:pt x="21827" y="18248"/>
                  </a:cubicBezTo>
                  <a:cubicBezTo>
                    <a:pt x="21818" y="18248"/>
                    <a:pt x="21818" y="18257"/>
                    <a:pt x="21808" y="18257"/>
                  </a:cubicBezTo>
                  <a:cubicBezTo>
                    <a:pt x="21808" y="18257"/>
                    <a:pt x="21808" y="18257"/>
                    <a:pt x="21808" y="18248"/>
                  </a:cubicBezTo>
                  <a:cubicBezTo>
                    <a:pt x="21808" y="18248"/>
                    <a:pt x="21808" y="18238"/>
                    <a:pt x="21808" y="18238"/>
                  </a:cubicBezTo>
                  <a:cubicBezTo>
                    <a:pt x="21799" y="18238"/>
                    <a:pt x="21799" y="18229"/>
                    <a:pt x="21808" y="18229"/>
                  </a:cubicBezTo>
                  <a:cubicBezTo>
                    <a:pt x="21808" y="18238"/>
                    <a:pt x="21818" y="18238"/>
                    <a:pt x="21818" y="18238"/>
                  </a:cubicBezTo>
                  <a:lnTo>
                    <a:pt x="21837" y="18238"/>
                  </a:lnTo>
                  <a:lnTo>
                    <a:pt x="21818" y="18220"/>
                  </a:lnTo>
                  <a:lnTo>
                    <a:pt x="21827" y="18220"/>
                  </a:lnTo>
                  <a:lnTo>
                    <a:pt x="21827" y="18201"/>
                  </a:lnTo>
                  <a:close/>
                  <a:moveTo>
                    <a:pt x="19243" y="18324"/>
                  </a:moveTo>
                  <a:cubicBezTo>
                    <a:pt x="19253" y="18324"/>
                    <a:pt x="19253" y="18333"/>
                    <a:pt x="19253" y="18333"/>
                  </a:cubicBezTo>
                  <a:cubicBezTo>
                    <a:pt x="19253" y="18333"/>
                    <a:pt x="19243" y="18343"/>
                    <a:pt x="19243" y="18343"/>
                  </a:cubicBezTo>
                  <a:cubicBezTo>
                    <a:pt x="19238" y="18347"/>
                    <a:pt x="19236" y="18350"/>
                    <a:pt x="19235" y="18350"/>
                  </a:cubicBezTo>
                  <a:cubicBezTo>
                    <a:pt x="19234" y="18350"/>
                    <a:pt x="19234" y="18347"/>
                    <a:pt x="19234" y="18343"/>
                  </a:cubicBezTo>
                  <a:cubicBezTo>
                    <a:pt x="19234" y="18343"/>
                    <a:pt x="19234" y="18343"/>
                    <a:pt x="19234" y="18333"/>
                  </a:cubicBezTo>
                  <a:cubicBezTo>
                    <a:pt x="19234" y="18333"/>
                    <a:pt x="19234" y="18324"/>
                    <a:pt x="19243" y="18324"/>
                  </a:cubicBezTo>
                  <a:close/>
                  <a:moveTo>
                    <a:pt x="17691" y="18333"/>
                  </a:moveTo>
                  <a:lnTo>
                    <a:pt x="17700" y="18343"/>
                  </a:lnTo>
                  <a:cubicBezTo>
                    <a:pt x="17700" y="18343"/>
                    <a:pt x="17691" y="18352"/>
                    <a:pt x="17691" y="18352"/>
                  </a:cubicBezTo>
                  <a:cubicBezTo>
                    <a:pt x="17691" y="18352"/>
                    <a:pt x="17681" y="18343"/>
                    <a:pt x="17681" y="18343"/>
                  </a:cubicBezTo>
                  <a:cubicBezTo>
                    <a:pt x="17681" y="18333"/>
                    <a:pt x="17691" y="18333"/>
                    <a:pt x="17691" y="18333"/>
                  </a:cubicBezTo>
                  <a:close/>
                  <a:moveTo>
                    <a:pt x="18581" y="18343"/>
                  </a:moveTo>
                  <a:lnTo>
                    <a:pt x="18571" y="18352"/>
                  </a:lnTo>
                  <a:cubicBezTo>
                    <a:pt x="18571" y="18343"/>
                    <a:pt x="18571" y="18343"/>
                    <a:pt x="18581" y="18343"/>
                  </a:cubicBezTo>
                  <a:close/>
                  <a:moveTo>
                    <a:pt x="18609" y="18343"/>
                  </a:moveTo>
                  <a:cubicBezTo>
                    <a:pt x="18618" y="18343"/>
                    <a:pt x="18618" y="18343"/>
                    <a:pt x="18618" y="18352"/>
                  </a:cubicBezTo>
                  <a:lnTo>
                    <a:pt x="18609" y="18343"/>
                  </a:lnTo>
                  <a:close/>
                  <a:moveTo>
                    <a:pt x="21543" y="18343"/>
                  </a:moveTo>
                  <a:lnTo>
                    <a:pt x="21543" y="18352"/>
                  </a:lnTo>
                  <a:lnTo>
                    <a:pt x="21534" y="18343"/>
                  </a:lnTo>
                  <a:close/>
                  <a:moveTo>
                    <a:pt x="23256" y="18324"/>
                  </a:moveTo>
                  <a:cubicBezTo>
                    <a:pt x="23256" y="18324"/>
                    <a:pt x="23266" y="18324"/>
                    <a:pt x="23266" y="18333"/>
                  </a:cubicBezTo>
                  <a:cubicBezTo>
                    <a:pt x="23275" y="18333"/>
                    <a:pt x="23275" y="18343"/>
                    <a:pt x="23266" y="18352"/>
                  </a:cubicBezTo>
                  <a:cubicBezTo>
                    <a:pt x="23266" y="18343"/>
                    <a:pt x="23256" y="18343"/>
                    <a:pt x="23256" y="18343"/>
                  </a:cubicBezTo>
                  <a:cubicBezTo>
                    <a:pt x="23256" y="18343"/>
                    <a:pt x="23247" y="18333"/>
                    <a:pt x="23247" y="18333"/>
                  </a:cubicBezTo>
                  <a:cubicBezTo>
                    <a:pt x="23256" y="18333"/>
                    <a:pt x="23256" y="18324"/>
                    <a:pt x="23256" y="18324"/>
                  </a:cubicBezTo>
                  <a:close/>
                  <a:moveTo>
                    <a:pt x="23947" y="18295"/>
                  </a:moveTo>
                  <a:cubicBezTo>
                    <a:pt x="23957" y="18314"/>
                    <a:pt x="23976" y="18314"/>
                    <a:pt x="23976" y="18333"/>
                  </a:cubicBezTo>
                  <a:cubicBezTo>
                    <a:pt x="23985" y="18343"/>
                    <a:pt x="23976" y="18352"/>
                    <a:pt x="23966" y="18352"/>
                  </a:cubicBezTo>
                  <a:lnTo>
                    <a:pt x="23928" y="18352"/>
                  </a:lnTo>
                  <a:cubicBezTo>
                    <a:pt x="23919" y="18343"/>
                    <a:pt x="23919" y="18343"/>
                    <a:pt x="23910" y="18343"/>
                  </a:cubicBezTo>
                  <a:cubicBezTo>
                    <a:pt x="23919" y="18333"/>
                    <a:pt x="23928" y="18324"/>
                    <a:pt x="23938" y="18324"/>
                  </a:cubicBezTo>
                  <a:cubicBezTo>
                    <a:pt x="23938" y="18324"/>
                    <a:pt x="23947" y="18324"/>
                    <a:pt x="23938" y="18314"/>
                  </a:cubicBezTo>
                  <a:cubicBezTo>
                    <a:pt x="23938" y="18314"/>
                    <a:pt x="23938" y="18305"/>
                    <a:pt x="23938" y="18305"/>
                  </a:cubicBezTo>
                  <a:cubicBezTo>
                    <a:pt x="23938" y="18295"/>
                    <a:pt x="23947" y="18295"/>
                    <a:pt x="23947" y="18295"/>
                  </a:cubicBezTo>
                  <a:close/>
                  <a:moveTo>
                    <a:pt x="17757" y="18305"/>
                  </a:moveTo>
                  <a:cubicBezTo>
                    <a:pt x="17766" y="18305"/>
                    <a:pt x="17766" y="18314"/>
                    <a:pt x="17776" y="18314"/>
                  </a:cubicBezTo>
                  <a:cubicBezTo>
                    <a:pt x="17776" y="18324"/>
                    <a:pt x="17785" y="18324"/>
                    <a:pt x="17785" y="18333"/>
                  </a:cubicBezTo>
                  <a:lnTo>
                    <a:pt x="17785" y="18324"/>
                  </a:lnTo>
                  <a:cubicBezTo>
                    <a:pt x="17785" y="18324"/>
                    <a:pt x="17785" y="18324"/>
                    <a:pt x="17785" y="18314"/>
                  </a:cubicBezTo>
                  <a:cubicBezTo>
                    <a:pt x="17785" y="18314"/>
                    <a:pt x="17776" y="18314"/>
                    <a:pt x="17776" y="18305"/>
                  </a:cubicBezTo>
                  <a:lnTo>
                    <a:pt x="17776" y="18305"/>
                  </a:lnTo>
                  <a:lnTo>
                    <a:pt x="17823" y="18314"/>
                  </a:lnTo>
                  <a:cubicBezTo>
                    <a:pt x="17814" y="18324"/>
                    <a:pt x="17804" y="18333"/>
                    <a:pt x="17804" y="18333"/>
                  </a:cubicBezTo>
                  <a:cubicBezTo>
                    <a:pt x="17804" y="18343"/>
                    <a:pt x="17804" y="18352"/>
                    <a:pt x="17814" y="18352"/>
                  </a:cubicBezTo>
                  <a:cubicBezTo>
                    <a:pt x="17806" y="18356"/>
                    <a:pt x="17801" y="18358"/>
                    <a:pt x="17798" y="18358"/>
                  </a:cubicBezTo>
                  <a:cubicBezTo>
                    <a:pt x="17793" y="18358"/>
                    <a:pt x="17791" y="18354"/>
                    <a:pt x="17785" y="18343"/>
                  </a:cubicBezTo>
                  <a:lnTo>
                    <a:pt x="17776" y="18343"/>
                  </a:lnTo>
                  <a:cubicBezTo>
                    <a:pt x="17776" y="18352"/>
                    <a:pt x="17766" y="18352"/>
                    <a:pt x="17757" y="18352"/>
                  </a:cubicBezTo>
                  <a:cubicBezTo>
                    <a:pt x="17757" y="18352"/>
                    <a:pt x="17748" y="18343"/>
                    <a:pt x="17748" y="18333"/>
                  </a:cubicBezTo>
                  <a:cubicBezTo>
                    <a:pt x="17757" y="18324"/>
                    <a:pt x="17757" y="18314"/>
                    <a:pt x="17757" y="18305"/>
                  </a:cubicBezTo>
                  <a:close/>
                  <a:moveTo>
                    <a:pt x="21714" y="18352"/>
                  </a:moveTo>
                  <a:lnTo>
                    <a:pt x="21732" y="18361"/>
                  </a:lnTo>
                  <a:cubicBezTo>
                    <a:pt x="21723" y="18361"/>
                    <a:pt x="21714" y="18361"/>
                    <a:pt x="21714" y="18352"/>
                  </a:cubicBezTo>
                  <a:close/>
                  <a:moveTo>
                    <a:pt x="22925" y="18354"/>
                  </a:moveTo>
                  <a:cubicBezTo>
                    <a:pt x="22932" y="18354"/>
                    <a:pt x="22939" y="18357"/>
                    <a:pt x="22944" y="18361"/>
                  </a:cubicBezTo>
                  <a:lnTo>
                    <a:pt x="22906" y="18361"/>
                  </a:lnTo>
                  <a:cubicBezTo>
                    <a:pt x="22911" y="18357"/>
                    <a:pt x="22918" y="18354"/>
                    <a:pt x="22925" y="18354"/>
                  </a:cubicBezTo>
                  <a:close/>
                  <a:moveTo>
                    <a:pt x="24061" y="18343"/>
                  </a:moveTo>
                  <a:lnTo>
                    <a:pt x="24052" y="18361"/>
                  </a:lnTo>
                  <a:lnTo>
                    <a:pt x="24042" y="18352"/>
                  </a:lnTo>
                  <a:cubicBezTo>
                    <a:pt x="24052" y="18352"/>
                    <a:pt x="24052" y="18343"/>
                    <a:pt x="24052" y="18343"/>
                  </a:cubicBezTo>
                  <a:close/>
                  <a:moveTo>
                    <a:pt x="18476" y="18324"/>
                  </a:moveTo>
                  <a:lnTo>
                    <a:pt x="18467" y="18333"/>
                  </a:lnTo>
                  <a:lnTo>
                    <a:pt x="18476" y="18333"/>
                  </a:lnTo>
                  <a:cubicBezTo>
                    <a:pt x="18476" y="18343"/>
                    <a:pt x="18476" y="18343"/>
                    <a:pt x="18476" y="18352"/>
                  </a:cubicBezTo>
                  <a:lnTo>
                    <a:pt x="18486" y="18352"/>
                  </a:lnTo>
                  <a:cubicBezTo>
                    <a:pt x="18486" y="18361"/>
                    <a:pt x="18486" y="18361"/>
                    <a:pt x="18476" y="18371"/>
                  </a:cubicBezTo>
                  <a:lnTo>
                    <a:pt x="18457" y="18371"/>
                  </a:lnTo>
                  <a:cubicBezTo>
                    <a:pt x="18457" y="18371"/>
                    <a:pt x="18457" y="18371"/>
                    <a:pt x="18448" y="18361"/>
                  </a:cubicBezTo>
                  <a:cubicBezTo>
                    <a:pt x="18448" y="18361"/>
                    <a:pt x="18448" y="18361"/>
                    <a:pt x="18457" y="18352"/>
                  </a:cubicBezTo>
                  <a:lnTo>
                    <a:pt x="18467" y="18352"/>
                  </a:lnTo>
                  <a:cubicBezTo>
                    <a:pt x="18467" y="18343"/>
                    <a:pt x="18457" y="18343"/>
                    <a:pt x="18457" y="18333"/>
                  </a:cubicBezTo>
                  <a:cubicBezTo>
                    <a:pt x="18457" y="18333"/>
                    <a:pt x="18457" y="18333"/>
                    <a:pt x="18457" y="18324"/>
                  </a:cubicBezTo>
                  <a:cubicBezTo>
                    <a:pt x="18457" y="18324"/>
                    <a:pt x="18457" y="18333"/>
                    <a:pt x="18467" y="18333"/>
                  </a:cubicBezTo>
                  <a:cubicBezTo>
                    <a:pt x="18467" y="18333"/>
                    <a:pt x="18467" y="18324"/>
                    <a:pt x="18467" y="18324"/>
                  </a:cubicBezTo>
                  <a:close/>
                  <a:moveTo>
                    <a:pt x="19073" y="18361"/>
                  </a:moveTo>
                  <a:lnTo>
                    <a:pt x="19073" y="18371"/>
                  </a:lnTo>
                  <a:cubicBezTo>
                    <a:pt x="19073" y="18371"/>
                    <a:pt x="19063" y="18361"/>
                    <a:pt x="19063" y="18361"/>
                  </a:cubicBezTo>
                  <a:close/>
                  <a:moveTo>
                    <a:pt x="21496" y="18343"/>
                  </a:moveTo>
                  <a:cubicBezTo>
                    <a:pt x="21496" y="18343"/>
                    <a:pt x="21496" y="18352"/>
                    <a:pt x="21505" y="18352"/>
                  </a:cubicBezTo>
                  <a:lnTo>
                    <a:pt x="21477" y="18371"/>
                  </a:lnTo>
                  <a:cubicBezTo>
                    <a:pt x="21486" y="18361"/>
                    <a:pt x="21486" y="18352"/>
                    <a:pt x="21486" y="18352"/>
                  </a:cubicBezTo>
                  <a:cubicBezTo>
                    <a:pt x="21486" y="18352"/>
                    <a:pt x="21496" y="18343"/>
                    <a:pt x="21496" y="18343"/>
                  </a:cubicBezTo>
                  <a:close/>
                  <a:moveTo>
                    <a:pt x="21931" y="18352"/>
                  </a:moveTo>
                  <a:cubicBezTo>
                    <a:pt x="21931" y="18361"/>
                    <a:pt x="21922" y="18361"/>
                    <a:pt x="21931" y="18371"/>
                  </a:cubicBezTo>
                  <a:cubicBezTo>
                    <a:pt x="21922" y="18371"/>
                    <a:pt x="21922" y="18371"/>
                    <a:pt x="21912" y="18352"/>
                  </a:cubicBezTo>
                  <a:close/>
                  <a:moveTo>
                    <a:pt x="21524" y="18352"/>
                  </a:moveTo>
                  <a:lnTo>
                    <a:pt x="21524" y="18352"/>
                  </a:lnTo>
                  <a:cubicBezTo>
                    <a:pt x="21524" y="18371"/>
                    <a:pt x="21515" y="18380"/>
                    <a:pt x="21505" y="18380"/>
                  </a:cubicBezTo>
                  <a:cubicBezTo>
                    <a:pt x="21515" y="18371"/>
                    <a:pt x="21524" y="18361"/>
                    <a:pt x="21524" y="18352"/>
                  </a:cubicBezTo>
                  <a:close/>
                  <a:moveTo>
                    <a:pt x="23317" y="18367"/>
                  </a:moveTo>
                  <a:cubicBezTo>
                    <a:pt x="23318" y="18367"/>
                    <a:pt x="23320" y="18368"/>
                    <a:pt x="23323" y="18371"/>
                  </a:cubicBezTo>
                  <a:cubicBezTo>
                    <a:pt x="23323" y="18371"/>
                    <a:pt x="23323" y="18380"/>
                    <a:pt x="23313" y="18380"/>
                  </a:cubicBezTo>
                  <a:cubicBezTo>
                    <a:pt x="23313" y="18374"/>
                    <a:pt x="23313" y="18367"/>
                    <a:pt x="23317" y="18367"/>
                  </a:cubicBezTo>
                  <a:close/>
                  <a:moveTo>
                    <a:pt x="17719" y="18371"/>
                  </a:moveTo>
                  <a:cubicBezTo>
                    <a:pt x="17729" y="18371"/>
                    <a:pt x="17729" y="18371"/>
                    <a:pt x="17738" y="18380"/>
                  </a:cubicBezTo>
                  <a:cubicBezTo>
                    <a:pt x="17729" y="18380"/>
                    <a:pt x="17729" y="18390"/>
                    <a:pt x="17729" y="18390"/>
                  </a:cubicBezTo>
                  <a:cubicBezTo>
                    <a:pt x="17719" y="18380"/>
                    <a:pt x="17719" y="18380"/>
                    <a:pt x="17719" y="18380"/>
                  </a:cubicBezTo>
                  <a:cubicBezTo>
                    <a:pt x="17719" y="18380"/>
                    <a:pt x="17719" y="18371"/>
                    <a:pt x="17719" y="18371"/>
                  </a:cubicBezTo>
                  <a:close/>
                  <a:moveTo>
                    <a:pt x="18221" y="18380"/>
                  </a:moveTo>
                  <a:lnTo>
                    <a:pt x="18221" y="18390"/>
                  </a:lnTo>
                  <a:cubicBezTo>
                    <a:pt x="18211" y="18390"/>
                    <a:pt x="18211" y="18390"/>
                    <a:pt x="18211" y="18380"/>
                  </a:cubicBezTo>
                  <a:close/>
                  <a:moveTo>
                    <a:pt x="18259" y="18371"/>
                  </a:moveTo>
                  <a:cubicBezTo>
                    <a:pt x="18259" y="18380"/>
                    <a:pt x="18249" y="18390"/>
                    <a:pt x="18249" y="18390"/>
                  </a:cubicBezTo>
                  <a:lnTo>
                    <a:pt x="18240" y="18390"/>
                  </a:lnTo>
                  <a:cubicBezTo>
                    <a:pt x="18240" y="18390"/>
                    <a:pt x="18249" y="18380"/>
                    <a:pt x="18249" y="18380"/>
                  </a:cubicBezTo>
                  <a:cubicBezTo>
                    <a:pt x="18249" y="18380"/>
                    <a:pt x="18249" y="18380"/>
                    <a:pt x="18249" y="18371"/>
                  </a:cubicBezTo>
                  <a:close/>
                  <a:moveTo>
                    <a:pt x="19063" y="18380"/>
                  </a:moveTo>
                  <a:lnTo>
                    <a:pt x="19054" y="18390"/>
                  </a:lnTo>
                  <a:cubicBezTo>
                    <a:pt x="19054" y="18380"/>
                    <a:pt x="19054" y="18380"/>
                    <a:pt x="19054" y="18380"/>
                  </a:cubicBezTo>
                  <a:close/>
                  <a:moveTo>
                    <a:pt x="19243" y="18371"/>
                  </a:moveTo>
                  <a:lnTo>
                    <a:pt x="19243" y="18380"/>
                  </a:lnTo>
                  <a:cubicBezTo>
                    <a:pt x="19243" y="18380"/>
                    <a:pt x="19243" y="18380"/>
                    <a:pt x="19243" y="18390"/>
                  </a:cubicBezTo>
                  <a:lnTo>
                    <a:pt x="19224" y="18390"/>
                  </a:lnTo>
                  <a:cubicBezTo>
                    <a:pt x="19224" y="18380"/>
                    <a:pt x="19224" y="18380"/>
                    <a:pt x="19224" y="18380"/>
                  </a:cubicBezTo>
                  <a:cubicBezTo>
                    <a:pt x="19234" y="18380"/>
                    <a:pt x="19234" y="18380"/>
                    <a:pt x="19243" y="18371"/>
                  </a:cubicBezTo>
                  <a:close/>
                  <a:moveTo>
                    <a:pt x="19679" y="18380"/>
                  </a:moveTo>
                  <a:cubicBezTo>
                    <a:pt x="19679" y="18390"/>
                    <a:pt x="19679" y="18390"/>
                    <a:pt x="19679" y="18390"/>
                  </a:cubicBezTo>
                  <a:lnTo>
                    <a:pt x="19669" y="18390"/>
                  </a:lnTo>
                  <a:cubicBezTo>
                    <a:pt x="19669" y="18388"/>
                    <a:pt x="19669" y="18385"/>
                    <a:pt x="19669" y="18380"/>
                  </a:cubicBezTo>
                  <a:close/>
                  <a:moveTo>
                    <a:pt x="21856" y="18380"/>
                  </a:moveTo>
                  <a:lnTo>
                    <a:pt x="21874" y="18390"/>
                  </a:lnTo>
                  <a:lnTo>
                    <a:pt x="21856" y="18390"/>
                  </a:lnTo>
                  <a:lnTo>
                    <a:pt x="21856" y="18380"/>
                  </a:lnTo>
                  <a:close/>
                  <a:moveTo>
                    <a:pt x="22357" y="18314"/>
                  </a:moveTo>
                  <a:cubicBezTo>
                    <a:pt x="22357" y="18324"/>
                    <a:pt x="22357" y="18324"/>
                    <a:pt x="22367" y="18324"/>
                  </a:cubicBezTo>
                  <a:cubicBezTo>
                    <a:pt x="22367" y="18328"/>
                    <a:pt x="22369" y="18331"/>
                    <a:pt x="22373" y="18331"/>
                  </a:cubicBezTo>
                  <a:cubicBezTo>
                    <a:pt x="22376" y="18331"/>
                    <a:pt x="22381" y="18328"/>
                    <a:pt x="22386" y="18324"/>
                  </a:cubicBezTo>
                  <a:lnTo>
                    <a:pt x="22395" y="18324"/>
                  </a:lnTo>
                  <a:cubicBezTo>
                    <a:pt x="22395" y="18352"/>
                    <a:pt x="22386" y="18371"/>
                    <a:pt x="22386" y="18390"/>
                  </a:cubicBezTo>
                  <a:cubicBezTo>
                    <a:pt x="22376" y="18390"/>
                    <a:pt x="22376" y="18380"/>
                    <a:pt x="22367" y="18380"/>
                  </a:cubicBezTo>
                  <a:cubicBezTo>
                    <a:pt x="22367" y="18380"/>
                    <a:pt x="22367" y="18371"/>
                    <a:pt x="22367" y="18371"/>
                  </a:cubicBezTo>
                  <a:cubicBezTo>
                    <a:pt x="22367" y="18371"/>
                    <a:pt x="22367" y="18361"/>
                    <a:pt x="22367" y="18361"/>
                  </a:cubicBezTo>
                  <a:cubicBezTo>
                    <a:pt x="22367" y="18352"/>
                    <a:pt x="22367" y="18352"/>
                    <a:pt x="22367" y="18352"/>
                  </a:cubicBezTo>
                  <a:cubicBezTo>
                    <a:pt x="22367" y="18343"/>
                    <a:pt x="22367" y="18343"/>
                    <a:pt x="22357" y="18343"/>
                  </a:cubicBezTo>
                  <a:lnTo>
                    <a:pt x="22367" y="18333"/>
                  </a:lnTo>
                  <a:cubicBezTo>
                    <a:pt x="22357" y="18333"/>
                    <a:pt x="22357" y="18324"/>
                    <a:pt x="22357" y="18324"/>
                  </a:cubicBezTo>
                  <a:cubicBezTo>
                    <a:pt x="22357" y="18314"/>
                    <a:pt x="22357" y="18314"/>
                    <a:pt x="22357" y="18314"/>
                  </a:cubicBezTo>
                  <a:close/>
                  <a:moveTo>
                    <a:pt x="22461" y="18380"/>
                  </a:moveTo>
                  <a:cubicBezTo>
                    <a:pt x="22461" y="18390"/>
                    <a:pt x="22461" y="18390"/>
                    <a:pt x="22452" y="18390"/>
                  </a:cubicBezTo>
                  <a:lnTo>
                    <a:pt x="22461" y="18380"/>
                  </a:lnTo>
                  <a:close/>
                  <a:moveTo>
                    <a:pt x="23701" y="18380"/>
                  </a:moveTo>
                  <a:lnTo>
                    <a:pt x="23701" y="18390"/>
                  </a:lnTo>
                  <a:lnTo>
                    <a:pt x="23682" y="18390"/>
                  </a:lnTo>
                  <a:cubicBezTo>
                    <a:pt x="23682" y="18380"/>
                    <a:pt x="23692" y="18380"/>
                    <a:pt x="23701" y="18380"/>
                  </a:cubicBezTo>
                  <a:close/>
                  <a:moveTo>
                    <a:pt x="17766" y="18361"/>
                  </a:moveTo>
                  <a:cubicBezTo>
                    <a:pt x="17766" y="18371"/>
                    <a:pt x="17766" y="18380"/>
                    <a:pt x="17766" y="18390"/>
                  </a:cubicBezTo>
                  <a:cubicBezTo>
                    <a:pt x="17766" y="18390"/>
                    <a:pt x="17757" y="18390"/>
                    <a:pt x="17757" y="18399"/>
                  </a:cubicBezTo>
                  <a:cubicBezTo>
                    <a:pt x="17757" y="18390"/>
                    <a:pt x="17757" y="18390"/>
                    <a:pt x="17757" y="18380"/>
                  </a:cubicBezTo>
                  <a:cubicBezTo>
                    <a:pt x="17757" y="18371"/>
                    <a:pt x="17757" y="18371"/>
                    <a:pt x="17766" y="18361"/>
                  </a:cubicBezTo>
                  <a:close/>
                  <a:moveTo>
                    <a:pt x="18883" y="18380"/>
                  </a:moveTo>
                  <a:cubicBezTo>
                    <a:pt x="18883" y="18380"/>
                    <a:pt x="18874" y="18390"/>
                    <a:pt x="18874" y="18399"/>
                  </a:cubicBezTo>
                  <a:cubicBezTo>
                    <a:pt x="18874" y="18390"/>
                    <a:pt x="18874" y="18380"/>
                    <a:pt x="18883" y="18380"/>
                  </a:cubicBezTo>
                  <a:close/>
                  <a:moveTo>
                    <a:pt x="19669" y="18380"/>
                  </a:moveTo>
                  <a:cubicBezTo>
                    <a:pt x="19660" y="18390"/>
                    <a:pt x="19660" y="18390"/>
                    <a:pt x="19650" y="18399"/>
                  </a:cubicBezTo>
                  <a:cubicBezTo>
                    <a:pt x="19650" y="18390"/>
                    <a:pt x="19660" y="18380"/>
                    <a:pt x="19669" y="18380"/>
                  </a:cubicBezTo>
                  <a:close/>
                  <a:moveTo>
                    <a:pt x="21550" y="18376"/>
                  </a:moveTo>
                  <a:cubicBezTo>
                    <a:pt x="21554" y="18376"/>
                    <a:pt x="21558" y="18383"/>
                    <a:pt x="21572" y="18390"/>
                  </a:cubicBezTo>
                  <a:lnTo>
                    <a:pt x="21553" y="18399"/>
                  </a:lnTo>
                  <a:lnTo>
                    <a:pt x="21543" y="18399"/>
                  </a:lnTo>
                  <a:cubicBezTo>
                    <a:pt x="21553" y="18390"/>
                    <a:pt x="21553" y="18380"/>
                    <a:pt x="21543" y="18380"/>
                  </a:cubicBezTo>
                  <a:cubicBezTo>
                    <a:pt x="21546" y="18378"/>
                    <a:pt x="21548" y="18376"/>
                    <a:pt x="21550" y="18376"/>
                  </a:cubicBezTo>
                  <a:close/>
                  <a:moveTo>
                    <a:pt x="21600" y="18380"/>
                  </a:moveTo>
                  <a:cubicBezTo>
                    <a:pt x="21609" y="18380"/>
                    <a:pt x="21619" y="18390"/>
                    <a:pt x="21619" y="18399"/>
                  </a:cubicBezTo>
                  <a:cubicBezTo>
                    <a:pt x="21600" y="18399"/>
                    <a:pt x="21600" y="18390"/>
                    <a:pt x="21600" y="18380"/>
                  </a:cubicBezTo>
                  <a:close/>
                  <a:moveTo>
                    <a:pt x="17984" y="18361"/>
                  </a:moveTo>
                  <a:cubicBezTo>
                    <a:pt x="17994" y="18361"/>
                    <a:pt x="18003" y="18361"/>
                    <a:pt x="18013" y="18371"/>
                  </a:cubicBezTo>
                  <a:cubicBezTo>
                    <a:pt x="18013" y="18371"/>
                    <a:pt x="18022" y="18380"/>
                    <a:pt x="18022" y="18380"/>
                  </a:cubicBezTo>
                  <a:cubicBezTo>
                    <a:pt x="18013" y="18390"/>
                    <a:pt x="18013" y="18399"/>
                    <a:pt x="18003" y="18399"/>
                  </a:cubicBezTo>
                  <a:cubicBezTo>
                    <a:pt x="18003" y="18402"/>
                    <a:pt x="18002" y="18404"/>
                    <a:pt x="18000" y="18404"/>
                  </a:cubicBezTo>
                  <a:cubicBezTo>
                    <a:pt x="17997" y="18404"/>
                    <a:pt x="17991" y="18399"/>
                    <a:pt x="17984" y="18399"/>
                  </a:cubicBezTo>
                  <a:cubicBezTo>
                    <a:pt x="17984" y="18390"/>
                    <a:pt x="17975" y="18390"/>
                    <a:pt x="17975" y="18380"/>
                  </a:cubicBezTo>
                  <a:cubicBezTo>
                    <a:pt x="17965" y="18380"/>
                    <a:pt x="17965" y="18371"/>
                    <a:pt x="17956" y="18371"/>
                  </a:cubicBezTo>
                  <a:cubicBezTo>
                    <a:pt x="17965" y="18371"/>
                    <a:pt x="17965" y="18361"/>
                    <a:pt x="17975" y="18361"/>
                  </a:cubicBezTo>
                  <a:close/>
                  <a:moveTo>
                    <a:pt x="19480" y="18380"/>
                  </a:moveTo>
                  <a:cubicBezTo>
                    <a:pt x="19480" y="18380"/>
                    <a:pt x="19480" y="18380"/>
                    <a:pt x="19480" y="18390"/>
                  </a:cubicBezTo>
                  <a:cubicBezTo>
                    <a:pt x="19480" y="18390"/>
                    <a:pt x="19480" y="18390"/>
                    <a:pt x="19489" y="18399"/>
                  </a:cubicBezTo>
                  <a:lnTo>
                    <a:pt x="19480" y="18399"/>
                  </a:lnTo>
                  <a:cubicBezTo>
                    <a:pt x="19480" y="18409"/>
                    <a:pt x="19480" y="18409"/>
                    <a:pt x="19470" y="18409"/>
                  </a:cubicBezTo>
                  <a:cubicBezTo>
                    <a:pt x="19470" y="18409"/>
                    <a:pt x="19470" y="18409"/>
                    <a:pt x="19470" y="18399"/>
                  </a:cubicBezTo>
                  <a:cubicBezTo>
                    <a:pt x="19470" y="18399"/>
                    <a:pt x="19470" y="18395"/>
                    <a:pt x="19467" y="18395"/>
                  </a:cubicBezTo>
                  <a:cubicBezTo>
                    <a:pt x="19466" y="18395"/>
                    <a:pt x="19464" y="18396"/>
                    <a:pt x="19461" y="18399"/>
                  </a:cubicBezTo>
                  <a:cubicBezTo>
                    <a:pt x="19461" y="18390"/>
                    <a:pt x="19470" y="18390"/>
                    <a:pt x="19470" y="18390"/>
                  </a:cubicBezTo>
                  <a:cubicBezTo>
                    <a:pt x="19470" y="18380"/>
                    <a:pt x="19470" y="18380"/>
                    <a:pt x="19470" y="18380"/>
                  </a:cubicBezTo>
                  <a:cubicBezTo>
                    <a:pt x="19470" y="18380"/>
                    <a:pt x="19474" y="18385"/>
                    <a:pt x="19477" y="18385"/>
                  </a:cubicBezTo>
                  <a:cubicBezTo>
                    <a:pt x="19479" y="18385"/>
                    <a:pt x="19480" y="18384"/>
                    <a:pt x="19480" y="18380"/>
                  </a:cubicBezTo>
                  <a:close/>
                  <a:moveTo>
                    <a:pt x="19631" y="18390"/>
                  </a:moveTo>
                  <a:cubicBezTo>
                    <a:pt x="19631" y="18390"/>
                    <a:pt x="19631" y="18399"/>
                    <a:pt x="19631" y="18399"/>
                  </a:cubicBezTo>
                  <a:cubicBezTo>
                    <a:pt x="19631" y="18399"/>
                    <a:pt x="19622" y="18399"/>
                    <a:pt x="19622" y="18409"/>
                  </a:cubicBezTo>
                  <a:cubicBezTo>
                    <a:pt x="19622" y="18399"/>
                    <a:pt x="19622" y="18390"/>
                    <a:pt x="19631" y="18390"/>
                  </a:cubicBezTo>
                  <a:close/>
                  <a:moveTo>
                    <a:pt x="23058" y="18390"/>
                  </a:moveTo>
                  <a:cubicBezTo>
                    <a:pt x="23058" y="18390"/>
                    <a:pt x="23067" y="18390"/>
                    <a:pt x="23067" y="18399"/>
                  </a:cubicBezTo>
                  <a:cubicBezTo>
                    <a:pt x="23077" y="18399"/>
                    <a:pt x="23067" y="18399"/>
                    <a:pt x="23077" y="18409"/>
                  </a:cubicBezTo>
                  <a:lnTo>
                    <a:pt x="23067" y="18409"/>
                  </a:lnTo>
                  <a:lnTo>
                    <a:pt x="23058" y="18399"/>
                  </a:lnTo>
                  <a:lnTo>
                    <a:pt x="23058" y="18390"/>
                  </a:lnTo>
                  <a:close/>
                  <a:moveTo>
                    <a:pt x="23540" y="18399"/>
                  </a:moveTo>
                  <a:cubicBezTo>
                    <a:pt x="23540" y="18399"/>
                    <a:pt x="23550" y="18409"/>
                    <a:pt x="23550" y="18409"/>
                  </a:cubicBezTo>
                  <a:cubicBezTo>
                    <a:pt x="23540" y="18409"/>
                    <a:pt x="23531" y="18409"/>
                    <a:pt x="23531" y="18399"/>
                  </a:cubicBezTo>
                  <a:close/>
                  <a:moveTo>
                    <a:pt x="24099" y="18343"/>
                  </a:moveTo>
                  <a:cubicBezTo>
                    <a:pt x="24080" y="18352"/>
                    <a:pt x="24080" y="18361"/>
                    <a:pt x="24099" y="18371"/>
                  </a:cubicBezTo>
                  <a:cubicBezTo>
                    <a:pt x="24099" y="18380"/>
                    <a:pt x="24099" y="18390"/>
                    <a:pt x="24089" y="18390"/>
                  </a:cubicBezTo>
                  <a:cubicBezTo>
                    <a:pt x="24089" y="18399"/>
                    <a:pt x="24080" y="18399"/>
                    <a:pt x="24080" y="18399"/>
                  </a:cubicBezTo>
                  <a:cubicBezTo>
                    <a:pt x="24080" y="18399"/>
                    <a:pt x="24080" y="18399"/>
                    <a:pt x="24070" y="18409"/>
                  </a:cubicBezTo>
                  <a:cubicBezTo>
                    <a:pt x="24070" y="18409"/>
                    <a:pt x="24061" y="18409"/>
                    <a:pt x="24061" y="18399"/>
                  </a:cubicBezTo>
                  <a:cubicBezTo>
                    <a:pt x="24070" y="18390"/>
                    <a:pt x="24070" y="18380"/>
                    <a:pt x="24070" y="18371"/>
                  </a:cubicBezTo>
                  <a:cubicBezTo>
                    <a:pt x="24070" y="18361"/>
                    <a:pt x="24070" y="18361"/>
                    <a:pt x="24080" y="18352"/>
                  </a:cubicBezTo>
                  <a:cubicBezTo>
                    <a:pt x="24080" y="18343"/>
                    <a:pt x="24080" y="18343"/>
                    <a:pt x="24099" y="18343"/>
                  </a:cubicBezTo>
                  <a:close/>
                  <a:moveTo>
                    <a:pt x="18704" y="18276"/>
                  </a:moveTo>
                  <a:cubicBezTo>
                    <a:pt x="18704" y="18286"/>
                    <a:pt x="18694" y="18286"/>
                    <a:pt x="18694" y="18286"/>
                  </a:cubicBezTo>
                  <a:lnTo>
                    <a:pt x="18675" y="18286"/>
                  </a:lnTo>
                  <a:cubicBezTo>
                    <a:pt x="18675" y="18295"/>
                    <a:pt x="18675" y="18295"/>
                    <a:pt x="18685" y="18295"/>
                  </a:cubicBezTo>
                  <a:lnTo>
                    <a:pt x="18656" y="18305"/>
                  </a:lnTo>
                  <a:cubicBezTo>
                    <a:pt x="18656" y="18305"/>
                    <a:pt x="18656" y="18314"/>
                    <a:pt x="18656" y="18314"/>
                  </a:cubicBezTo>
                  <a:cubicBezTo>
                    <a:pt x="18656" y="18324"/>
                    <a:pt x="18656" y="18324"/>
                    <a:pt x="18656" y="18324"/>
                  </a:cubicBezTo>
                  <a:cubicBezTo>
                    <a:pt x="18656" y="18333"/>
                    <a:pt x="18656" y="18333"/>
                    <a:pt x="18656" y="18343"/>
                  </a:cubicBezTo>
                  <a:cubicBezTo>
                    <a:pt x="18647" y="18343"/>
                    <a:pt x="18647" y="18343"/>
                    <a:pt x="18647" y="18352"/>
                  </a:cubicBezTo>
                  <a:cubicBezTo>
                    <a:pt x="18656" y="18343"/>
                    <a:pt x="18656" y="18343"/>
                    <a:pt x="18666" y="18343"/>
                  </a:cubicBezTo>
                  <a:lnTo>
                    <a:pt x="18656" y="18352"/>
                  </a:lnTo>
                  <a:cubicBezTo>
                    <a:pt x="18675" y="18361"/>
                    <a:pt x="18685" y="18371"/>
                    <a:pt x="18685" y="18380"/>
                  </a:cubicBezTo>
                  <a:lnTo>
                    <a:pt x="18694" y="18361"/>
                  </a:lnTo>
                  <a:cubicBezTo>
                    <a:pt x="18694" y="18361"/>
                    <a:pt x="18694" y="18352"/>
                    <a:pt x="18694" y="18352"/>
                  </a:cubicBezTo>
                  <a:cubicBezTo>
                    <a:pt x="18704" y="18352"/>
                    <a:pt x="18704" y="18352"/>
                    <a:pt x="18704" y="18361"/>
                  </a:cubicBezTo>
                  <a:lnTo>
                    <a:pt x="18713" y="18361"/>
                  </a:lnTo>
                  <a:cubicBezTo>
                    <a:pt x="18718" y="18357"/>
                    <a:pt x="18720" y="18354"/>
                    <a:pt x="18721" y="18354"/>
                  </a:cubicBezTo>
                  <a:cubicBezTo>
                    <a:pt x="18722" y="18354"/>
                    <a:pt x="18722" y="18357"/>
                    <a:pt x="18722" y="18361"/>
                  </a:cubicBezTo>
                  <a:lnTo>
                    <a:pt x="18741" y="18361"/>
                  </a:lnTo>
                  <a:cubicBezTo>
                    <a:pt x="18741" y="18361"/>
                    <a:pt x="18741" y="18352"/>
                    <a:pt x="18741" y="18352"/>
                  </a:cubicBezTo>
                  <a:cubicBezTo>
                    <a:pt x="18741" y="18352"/>
                    <a:pt x="18732" y="18343"/>
                    <a:pt x="18741" y="18343"/>
                  </a:cubicBezTo>
                  <a:cubicBezTo>
                    <a:pt x="18741" y="18333"/>
                    <a:pt x="18741" y="18333"/>
                    <a:pt x="18751" y="18333"/>
                  </a:cubicBezTo>
                  <a:cubicBezTo>
                    <a:pt x="18751" y="18324"/>
                    <a:pt x="18751" y="18324"/>
                    <a:pt x="18751" y="18324"/>
                  </a:cubicBezTo>
                  <a:lnTo>
                    <a:pt x="18760" y="18324"/>
                  </a:lnTo>
                  <a:cubicBezTo>
                    <a:pt x="18760" y="18324"/>
                    <a:pt x="18760" y="18333"/>
                    <a:pt x="18760" y="18333"/>
                  </a:cubicBezTo>
                  <a:cubicBezTo>
                    <a:pt x="18760" y="18343"/>
                    <a:pt x="18770" y="18343"/>
                    <a:pt x="18770" y="18343"/>
                  </a:cubicBezTo>
                  <a:cubicBezTo>
                    <a:pt x="18770" y="18333"/>
                    <a:pt x="18779" y="18333"/>
                    <a:pt x="18779" y="18333"/>
                  </a:cubicBezTo>
                  <a:cubicBezTo>
                    <a:pt x="18779" y="18343"/>
                    <a:pt x="18779" y="18343"/>
                    <a:pt x="18789" y="18343"/>
                  </a:cubicBezTo>
                  <a:lnTo>
                    <a:pt x="18808" y="18343"/>
                  </a:lnTo>
                  <a:cubicBezTo>
                    <a:pt x="18808" y="18343"/>
                    <a:pt x="18808" y="18343"/>
                    <a:pt x="18817" y="18352"/>
                  </a:cubicBezTo>
                  <a:cubicBezTo>
                    <a:pt x="18817" y="18352"/>
                    <a:pt x="18827" y="18352"/>
                    <a:pt x="18827" y="18343"/>
                  </a:cubicBezTo>
                  <a:cubicBezTo>
                    <a:pt x="18836" y="18352"/>
                    <a:pt x="18836" y="18352"/>
                    <a:pt x="18836" y="18352"/>
                  </a:cubicBezTo>
                  <a:cubicBezTo>
                    <a:pt x="18836" y="18352"/>
                    <a:pt x="18836" y="18361"/>
                    <a:pt x="18836" y="18361"/>
                  </a:cubicBezTo>
                  <a:cubicBezTo>
                    <a:pt x="18836" y="18366"/>
                    <a:pt x="18834" y="18369"/>
                    <a:pt x="18830" y="18369"/>
                  </a:cubicBezTo>
                  <a:cubicBezTo>
                    <a:pt x="18827" y="18369"/>
                    <a:pt x="18822" y="18366"/>
                    <a:pt x="18817" y="18361"/>
                  </a:cubicBezTo>
                  <a:cubicBezTo>
                    <a:pt x="18808" y="18361"/>
                    <a:pt x="18789" y="18361"/>
                    <a:pt x="18779" y="18371"/>
                  </a:cubicBezTo>
                  <a:cubicBezTo>
                    <a:pt x="18779" y="18371"/>
                    <a:pt x="18770" y="18380"/>
                    <a:pt x="18770" y="18380"/>
                  </a:cubicBezTo>
                  <a:cubicBezTo>
                    <a:pt x="18760" y="18380"/>
                    <a:pt x="18760" y="18390"/>
                    <a:pt x="18760" y="18390"/>
                  </a:cubicBezTo>
                  <a:cubicBezTo>
                    <a:pt x="18770" y="18390"/>
                    <a:pt x="18779" y="18380"/>
                    <a:pt x="18789" y="18371"/>
                  </a:cubicBezTo>
                  <a:lnTo>
                    <a:pt x="18817" y="18371"/>
                  </a:lnTo>
                  <a:cubicBezTo>
                    <a:pt x="18817" y="18371"/>
                    <a:pt x="18817" y="18380"/>
                    <a:pt x="18827" y="18380"/>
                  </a:cubicBezTo>
                  <a:cubicBezTo>
                    <a:pt x="18827" y="18380"/>
                    <a:pt x="18827" y="18390"/>
                    <a:pt x="18827" y="18390"/>
                  </a:cubicBezTo>
                  <a:cubicBezTo>
                    <a:pt x="18827" y="18399"/>
                    <a:pt x="18817" y="18399"/>
                    <a:pt x="18817" y="18399"/>
                  </a:cubicBezTo>
                  <a:cubicBezTo>
                    <a:pt x="18817" y="18409"/>
                    <a:pt x="18817" y="18409"/>
                    <a:pt x="18817" y="18409"/>
                  </a:cubicBezTo>
                  <a:lnTo>
                    <a:pt x="18770" y="18409"/>
                  </a:lnTo>
                  <a:cubicBezTo>
                    <a:pt x="18760" y="18399"/>
                    <a:pt x="18760" y="18399"/>
                    <a:pt x="18760" y="18399"/>
                  </a:cubicBezTo>
                  <a:cubicBezTo>
                    <a:pt x="18760" y="18399"/>
                    <a:pt x="18760" y="18390"/>
                    <a:pt x="18760" y="18390"/>
                  </a:cubicBezTo>
                  <a:lnTo>
                    <a:pt x="18751" y="18390"/>
                  </a:lnTo>
                  <a:cubicBezTo>
                    <a:pt x="18760" y="18399"/>
                    <a:pt x="18760" y="18399"/>
                    <a:pt x="18760" y="18409"/>
                  </a:cubicBezTo>
                  <a:cubicBezTo>
                    <a:pt x="18760" y="18418"/>
                    <a:pt x="18760" y="18418"/>
                    <a:pt x="18751" y="18418"/>
                  </a:cubicBezTo>
                  <a:lnTo>
                    <a:pt x="18741" y="18418"/>
                  </a:lnTo>
                  <a:cubicBezTo>
                    <a:pt x="18751" y="18409"/>
                    <a:pt x="18751" y="18409"/>
                    <a:pt x="18741" y="18409"/>
                  </a:cubicBezTo>
                  <a:cubicBezTo>
                    <a:pt x="18741" y="18409"/>
                    <a:pt x="18732" y="18399"/>
                    <a:pt x="18732" y="18399"/>
                  </a:cubicBezTo>
                  <a:lnTo>
                    <a:pt x="18722" y="18399"/>
                  </a:lnTo>
                  <a:cubicBezTo>
                    <a:pt x="18722" y="18390"/>
                    <a:pt x="18722" y="18390"/>
                    <a:pt x="18722" y="18390"/>
                  </a:cubicBezTo>
                  <a:cubicBezTo>
                    <a:pt x="18722" y="18390"/>
                    <a:pt x="18732" y="18380"/>
                    <a:pt x="18732" y="18380"/>
                  </a:cubicBezTo>
                  <a:lnTo>
                    <a:pt x="18713" y="18380"/>
                  </a:lnTo>
                  <a:cubicBezTo>
                    <a:pt x="18713" y="18390"/>
                    <a:pt x="18713" y="18399"/>
                    <a:pt x="18704" y="18399"/>
                  </a:cubicBezTo>
                  <a:cubicBezTo>
                    <a:pt x="18694" y="18399"/>
                    <a:pt x="18694" y="18390"/>
                    <a:pt x="18694" y="18390"/>
                  </a:cubicBezTo>
                  <a:cubicBezTo>
                    <a:pt x="18704" y="18380"/>
                    <a:pt x="18704" y="18380"/>
                    <a:pt x="18704" y="18371"/>
                  </a:cubicBezTo>
                  <a:cubicBezTo>
                    <a:pt x="18694" y="18371"/>
                    <a:pt x="18694" y="18380"/>
                    <a:pt x="18694" y="18380"/>
                  </a:cubicBezTo>
                  <a:cubicBezTo>
                    <a:pt x="18694" y="18390"/>
                    <a:pt x="18694" y="18390"/>
                    <a:pt x="18685" y="18390"/>
                  </a:cubicBezTo>
                  <a:cubicBezTo>
                    <a:pt x="18685" y="18399"/>
                    <a:pt x="18675" y="18399"/>
                    <a:pt x="18675" y="18399"/>
                  </a:cubicBezTo>
                  <a:cubicBezTo>
                    <a:pt x="18675" y="18399"/>
                    <a:pt x="18666" y="18409"/>
                    <a:pt x="18666" y="18409"/>
                  </a:cubicBezTo>
                  <a:lnTo>
                    <a:pt x="18675" y="18409"/>
                  </a:lnTo>
                  <a:lnTo>
                    <a:pt x="18675" y="18418"/>
                  </a:lnTo>
                  <a:lnTo>
                    <a:pt x="18656" y="18418"/>
                  </a:lnTo>
                  <a:cubicBezTo>
                    <a:pt x="18656" y="18409"/>
                    <a:pt x="18656" y="18399"/>
                    <a:pt x="18656" y="18390"/>
                  </a:cubicBezTo>
                  <a:cubicBezTo>
                    <a:pt x="18656" y="18380"/>
                    <a:pt x="18647" y="18371"/>
                    <a:pt x="18647" y="18361"/>
                  </a:cubicBezTo>
                  <a:cubicBezTo>
                    <a:pt x="18647" y="18361"/>
                    <a:pt x="18647" y="18352"/>
                    <a:pt x="18647" y="18352"/>
                  </a:cubicBezTo>
                  <a:cubicBezTo>
                    <a:pt x="18637" y="18333"/>
                    <a:pt x="18637" y="18324"/>
                    <a:pt x="18637" y="18314"/>
                  </a:cubicBezTo>
                  <a:cubicBezTo>
                    <a:pt x="18637" y="18314"/>
                    <a:pt x="18637" y="18305"/>
                    <a:pt x="18637" y="18305"/>
                  </a:cubicBezTo>
                  <a:cubicBezTo>
                    <a:pt x="18637" y="18295"/>
                    <a:pt x="18637" y="18295"/>
                    <a:pt x="18647" y="18295"/>
                  </a:cubicBezTo>
                  <a:cubicBezTo>
                    <a:pt x="18656" y="18295"/>
                    <a:pt x="18656" y="18295"/>
                    <a:pt x="18666" y="18286"/>
                  </a:cubicBezTo>
                  <a:lnTo>
                    <a:pt x="18675" y="18286"/>
                  </a:lnTo>
                  <a:lnTo>
                    <a:pt x="18685" y="18276"/>
                  </a:lnTo>
                  <a:close/>
                  <a:moveTo>
                    <a:pt x="19147" y="18405"/>
                  </a:moveTo>
                  <a:cubicBezTo>
                    <a:pt x="19153" y="18405"/>
                    <a:pt x="19158" y="18412"/>
                    <a:pt x="19158" y="18418"/>
                  </a:cubicBezTo>
                  <a:cubicBezTo>
                    <a:pt x="19148" y="18409"/>
                    <a:pt x="19148" y="18409"/>
                    <a:pt x="19139" y="18409"/>
                  </a:cubicBezTo>
                  <a:cubicBezTo>
                    <a:pt x="19142" y="18406"/>
                    <a:pt x="19145" y="18405"/>
                    <a:pt x="19147" y="18405"/>
                  </a:cubicBezTo>
                  <a:close/>
                  <a:moveTo>
                    <a:pt x="19641" y="18409"/>
                  </a:moveTo>
                  <a:cubicBezTo>
                    <a:pt x="19641" y="18418"/>
                    <a:pt x="19641" y="18418"/>
                    <a:pt x="19641" y="18418"/>
                  </a:cubicBezTo>
                  <a:lnTo>
                    <a:pt x="19631" y="18418"/>
                  </a:lnTo>
                  <a:cubicBezTo>
                    <a:pt x="19631" y="18409"/>
                    <a:pt x="19631" y="18409"/>
                    <a:pt x="19631" y="18409"/>
                  </a:cubicBezTo>
                  <a:close/>
                  <a:moveTo>
                    <a:pt x="21191" y="18405"/>
                  </a:moveTo>
                  <a:cubicBezTo>
                    <a:pt x="21197" y="18405"/>
                    <a:pt x="21200" y="18412"/>
                    <a:pt x="21193" y="18418"/>
                  </a:cubicBezTo>
                  <a:lnTo>
                    <a:pt x="21183" y="18409"/>
                  </a:lnTo>
                  <a:cubicBezTo>
                    <a:pt x="21186" y="18406"/>
                    <a:pt x="21189" y="18405"/>
                    <a:pt x="21191" y="18405"/>
                  </a:cubicBezTo>
                  <a:close/>
                  <a:moveTo>
                    <a:pt x="21458" y="18399"/>
                  </a:moveTo>
                  <a:cubicBezTo>
                    <a:pt x="21467" y="18399"/>
                    <a:pt x="21486" y="18409"/>
                    <a:pt x="21496" y="18409"/>
                  </a:cubicBezTo>
                  <a:lnTo>
                    <a:pt x="21505" y="18409"/>
                  </a:lnTo>
                  <a:cubicBezTo>
                    <a:pt x="21505" y="18418"/>
                    <a:pt x="21496" y="18418"/>
                    <a:pt x="21496" y="18418"/>
                  </a:cubicBezTo>
                  <a:lnTo>
                    <a:pt x="21477" y="18418"/>
                  </a:lnTo>
                  <a:cubicBezTo>
                    <a:pt x="21467" y="18418"/>
                    <a:pt x="21467" y="18418"/>
                    <a:pt x="21458" y="18399"/>
                  </a:cubicBezTo>
                  <a:close/>
                  <a:moveTo>
                    <a:pt x="21562" y="18409"/>
                  </a:moveTo>
                  <a:lnTo>
                    <a:pt x="21572" y="18418"/>
                  </a:lnTo>
                  <a:cubicBezTo>
                    <a:pt x="21562" y="18418"/>
                    <a:pt x="21553" y="18418"/>
                    <a:pt x="21553" y="18409"/>
                  </a:cubicBezTo>
                  <a:close/>
                  <a:moveTo>
                    <a:pt x="22442" y="18409"/>
                  </a:moveTo>
                  <a:lnTo>
                    <a:pt x="22442" y="18418"/>
                  </a:lnTo>
                  <a:lnTo>
                    <a:pt x="22433" y="18418"/>
                  </a:lnTo>
                  <a:lnTo>
                    <a:pt x="22442" y="18409"/>
                  </a:lnTo>
                  <a:close/>
                  <a:moveTo>
                    <a:pt x="23039" y="18390"/>
                  </a:moveTo>
                  <a:cubicBezTo>
                    <a:pt x="23039" y="18399"/>
                    <a:pt x="23048" y="18409"/>
                    <a:pt x="23048" y="18418"/>
                  </a:cubicBezTo>
                  <a:lnTo>
                    <a:pt x="23039" y="18418"/>
                  </a:lnTo>
                  <a:cubicBezTo>
                    <a:pt x="23039" y="18418"/>
                    <a:pt x="23029" y="18418"/>
                    <a:pt x="23029" y="18409"/>
                  </a:cubicBezTo>
                  <a:cubicBezTo>
                    <a:pt x="23029" y="18409"/>
                    <a:pt x="23029" y="18390"/>
                    <a:pt x="23039" y="18390"/>
                  </a:cubicBezTo>
                  <a:close/>
                  <a:moveTo>
                    <a:pt x="24014" y="18390"/>
                  </a:moveTo>
                  <a:lnTo>
                    <a:pt x="24014" y="18390"/>
                  </a:lnTo>
                  <a:cubicBezTo>
                    <a:pt x="24023" y="18409"/>
                    <a:pt x="24014" y="18418"/>
                    <a:pt x="24004" y="18418"/>
                  </a:cubicBezTo>
                  <a:lnTo>
                    <a:pt x="24014" y="18390"/>
                  </a:lnTo>
                  <a:close/>
                  <a:moveTo>
                    <a:pt x="19177" y="18380"/>
                  </a:moveTo>
                  <a:cubicBezTo>
                    <a:pt x="19177" y="18390"/>
                    <a:pt x="19177" y="18390"/>
                    <a:pt x="19186" y="18390"/>
                  </a:cubicBezTo>
                  <a:lnTo>
                    <a:pt x="19196" y="18390"/>
                  </a:lnTo>
                  <a:cubicBezTo>
                    <a:pt x="19196" y="18390"/>
                    <a:pt x="19205" y="18399"/>
                    <a:pt x="19196" y="18399"/>
                  </a:cubicBezTo>
                  <a:cubicBezTo>
                    <a:pt x="19196" y="18399"/>
                    <a:pt x="19196" y="18409"/>
                    <a:pt x="19205" y="18409"/>
                  </a:cubicBezTo>
                  <a:cubicBezTo>
                    <a:pt x="19205" y="18418"/>
                    <a:pt x="19205" y="18418"/>
                    <a:pt x="19205" y="18418"/>
                  </a:cubicBezTo>
                  <a:cubicBezTo>
                    <a:pt x="19205" y="18423"/>
                    <a:pt x="19203" y="18425"/>
                    <a:pt x="19201" y="18425"/>
                  </a:cubicBezTo>
                  <a:cubicBezTo>
                    <a:pt x="19198" y="18425"/>
                    <a:pt x="19196" y="18423"/>
                    <a:pt x="19196" y="18418"/>
                  </a:cubicBezTo>
                  <a:cubicBezTo>
                    <a:pt x="19196" y="18409"/>
                    <a:pt x="19196" y="18409"/>
                    <a:pt x="19186" y="18409"/>
                  </a:cubicBezTo>
                  <a:cubicBezTo>
                    <a:pt x="19186" y="18406"/>
                    <a:pt x="19185" y="18405"/>
                    <a:pt x="19183" y="18405"/>
                  </a:cubicBezTo>
                  <a:cubicBezTo>
                    <a:pt x="19180" y="18405"/>
                    <a:pt x="19174" y="18409"/>
                    <a:pt x="19167" y="18409"/>
                  </a:cubicBezTo>
                  <a:cubicBezTo>
                    <a:pt x="19158" y="18409"/>
                    <a:pt x="19158" y="18409"/>
                    <a:pt x="19158" y="18399"/>
                  </a:cubicBezTo>
                  <a:cubicBezTo>
                    <a:pt x="19158" y="18399"/>
                    <a:pt x="19158" y="18390"/>
                    <a:pt x="19158" y="18390"/>
                  </a:cubicBezTo>
                  <a:cubicBezTo>
                    <a:pt x="19158" y="18390"/>
                    <a:pt x="19158" y="18390"/>
                    <a:pt x="19158" y="18380"/>
                  </a:cubicBezTo>
                  <a:cubicBezTo>
                    <a:pt x="19158" y="18380"/>
                    <a:pt x="19158" y="18380"/>
                    <a:pt x="19167" y="18390"/>
                  </a:cubicBezTo>
                  <a:cubicBezTo>
                    <a:pt x="19167" y="18390"/>
                    <a:pt x="19167" y="18390"/>
                    <a:pt x="19167" y="18380"/>
                  </a:cubicBezTo>
                  <a:close/>
                  <a:moveTo>
                    <a:pt x="22367" y="18409"/>
                  </a:moveTo>
                  <a:lnTo>
                    <a:pt x="22386" y="18418"/>
                  </a:lnTo>
                  <a:cubicBezTo>
                    <a:pt x="22381" y="18423"/>
                    <a:pt x="22376" y="18425"/>
                    <a:pt x="22373" y="18425"/>
                  </a:cubicBezTo>
                  <a:cubicBezTo>
                    <a:pt x="22369" y="18425"/>
                    <a:pt x="22367" y="18423"/>
                    <a:pt x="22367" y="18418"/>
                  </a:cubicBezTo>
                  <a:cubicBezTo>
                    <a:pt x="22367" y="18418"/>
                    <a:pt x="22367" y="18409"/>
                    <a:pt x="22367" y="18409"/>
                  </a:cubicBezTo>
                  <a:close/>
                  <a:moveTo>
                    <a:pt x="18851" y="18417"/>
                  </a:moveTo>
                  <a:lnTo>
                    <a:pt x="18846" y="18428"/>
                  </a:lnTo>
                  <a:cubicBezTo>
                    <a:pt x="18836" y="18428"/>
                    <a:pt x="18836" y="18418"/>
                    <a:pt x="18846" y="18418"/>
                  </a:cubicBezTo>
                  <a:cubicBezTo>
                    <a:pt x="18846" y="18418"/>
                    <a:pt x="18848" y="18418"/>
                    <a:pt x="18851" y="18417"/>
                  </a:cubicBezTo>
                  <a:close/>
                  <a:moveTo>
                    <a:pt x="19016" y="18418"/>
                  </a:moveTo>
                  <a:lnTo>
                    <a:pt x="19016" y="18428"/>
                  </a:lnTo>
                  <a:lnTo>
                    <a:pt x="19006" y="18428"/>
                  </a:lnTo>
                  <a:lnTo>
                    <a:pt x="19016" y="18418"/>
                  </a:lnTo>
                  <a:close/>
                  <a:moveTo>
                    <a:pt x="22300" y="18409"/>
                  </a:moveTo>
                  <a:cubicBezTo>
                    <a:pt x="22310" y="18409"/>
                    <a:pt x="22310" y="18418"/>
                    <a:pt x="22300" y="18428"/>
                  </a:cubicBezTo>
                  <a:lnTo>
                    <a:pt x="22300" y="18409"/>
                  </a:lnTo>
                  <a:close/>
                  <a:moveTo>
                    <a:pt x="22338" y="18409"/>
                  </a:moveTo>
                  <a:lnTo>
                    <a:pt x="22338" y="18428"/>
                  </a:lnTo>
                  <a:cubicBezTo>
                    <a:pt x="22329" y="18418"/>
                    <a:pt x="22329" y="18418"/>
                    <a:pt x="22338" y="18409"/>
                  </a:cubicBezTo>
                  <a:close/>
                  <a:moveTo>
                    <a:pt x="18344" y="18428"/>
                  </a:moveTo>
                  <a:cubicBezTo>
                    <a:pt x="18344" y="18428"/>
                    <a:pt x="18344" y="18428"/>
                    <a:pt x="18344" y="18437"/>
                  </a:cubicBezTo>
                  <a:cubicBezTo>
                    <a:pt x="18344" y="18437"/>
                    <a:pt x="18344" y="18437"/>
                    <a:pt x="18334" y="18428"/>
                  </a:cubicBezTo>
                  <a:close/>
                  <a:moveTo>
                    <a:pt x="19054" y="18428"/>
                  </a:moveTo>
                  <a:cubicBezTo>
                    <a:pt x="19044" y="18428"/>
                    <a:pt x="19044" y="18428"/>
                    <a:pt x="19044" y="18437"/>
                  </a:cubicBezTo>
                  <a:lnTo>
                    <a:pt x="19054" y="18437"/>
                  </a:lnTo>
                  <a:cubicBezTo>
                    <a:pt x="19063" y="18437"/>
                    <a:pt x="19063" y="18437"/>
                    <a:pt x="19054" y="18428"/>
                  </a:cubicBezTo>
                  <a:close/>
                  <a:moveTo>
                    <a:pt x="19139" y="18428"/>
                  </a:moveTo>
                  <a:cubicBezTo>
                    <a:pt x="19148" y="18437"/>
                    <a:pt x="19139" y="18437"/>
                    <a:pt x="19130" y="18437"/>
                  </a:cubicBezTo>
                  <a:cubicBezTo>
                    <a:pt x="19130" y="18437"/>
                    <a:pt x="19130" y="18428"/>
                    <a:pt x="19139" y="18428"/>
                  </a:cubicBezTo>
                  <a:close/>
                  <a:moveTo>
                    <a:pt x="19148" y="18418"/>
                  </a:moveTo>
                  <a:lnTo>
                    <a:pt x="19158" y="18437"/>
                  </a:lnTo>
                  <a:cubicBezTo>
                    <a:pt x="19148" y="18437"/>
                    <a:pt x="19148" y="18437"/>
                    <a:pt x="19148" y="18418"/>
                  </a:cubicBezTo>
                  <a:close/>
                  <a:moveTo>
                    <a:pt x="21325" y="18428"/>
                  </a:moveTo>
                  <a:cubicBezTo>
                    <a:pt x="21325" y="18428"/>
                    <a:pt x="21325" y="18428"/>
                    <a:pt x="21335" y="18437"/>
                  </a:cubicBezTo>
                  <a:lnTo>
                    <a:pt x="21325" y="18437"/>
                  </a:lnTo>
                  <a:cubicBezTo>
                    <a:pt x="21325" y="18437"/>
                    <a:pt x="21316" y="18437"/>
                    <a:pt x="21316" y="18428"/>
                  </a:cubicBezTo>
                  <a:close/>
                  <a:moveTo>
                    <a:pt x="22348" y="18428"/>
                  </a:moveTo>
                  <a:cubicBezTo>
                    <a:pt x="22357" y="18428"/>
                    <a:pt x="22348" y="18437"/>
                    <a:pt x="22348" y="18437"/>
                  </a:cubicBezTo>
                  <a:cubicBezTo>
                    <a:pt x="22338" y="18437"/>
                    <a:pt x="22338" y="18428"/>
                    <a:pt x="22348" y="18428"/>
                  </a:cubicBezTo>
                  <a:close/>
                  <a:moveTo>
                    <a:pt x="24089" y="18428"/>
                  </a:moveTo>
                  <a:lnTo>
                    <a:pt x="24089" y="18437"/>
                  </a:lnTo>
                  <a:lnTo>
                    <a:pt x="24080" y="18437"/>
                  </a:lnTo>
                  <a:cubicBezTo>
                    <a:pt x="24080" y="18437"/>
                    <a:pt x="24080" y="18428"/>
                    <a:pt x="24070" y="18428"/>
                  </a:cubicBezTo>
                  <a:close/>
                  <a:moveTo>
                    <a:pt x="18808" y="18428"/>
                  </a:moveTo>
                  <a:lnTo>
                    <a:pt x="18817" y="18437"/>
                  </a:lnTo>
                  <a:cubicBezTo>
                    <a:pt x="18808" y="18437"/>
                    <a:pt x="18808" y="18447"/>
                    <a:pt x="18808" y="18447"/>
                  </a:cubicBezTo>
                  <a:cubicBezTo>
                    <a:pt x="18798" y="18447"/>
                    <a:pt x="18798" y="18437"/>
                    <a:pt x="18798" y="18437"/>
                  </a:cubicBezTo>
                  <a:cubicBezTo>
                    <a:pt x="18798" y="18428"/>
                    <a:pt x="18798" y="18428"/>
                    <a:pt x="18808" y="18428"/>
                  </a:cubicBezTo>
                  <a:close/>
                  <a:moveTo>
                    <a:pt x="19641" y="18428"/>
                  </a:moveTo>
                  <a:cubicBezTo>
                    <a:pt x="19641" y="18428"/>
                    <a:pt x="19641" y="18437"/>
                    <a:pt x="19641" y="18437"/>
                  </a:cubicBezTo>
                  <a:cubicBezTo>
                    <a:pt x="19641" y="18437"/>
                    <a:pt x="19641" y="18447"/>
                    <a:pt x="19641" y="18447"/>
                  </a:cubicBezTo>
                  <a:lnTo>
                    <a:pt x="19612" y="18447"/>
                  </a:lnTo>
                  <a:cubicBezTo>
                    <a:pt x="19612" y="18437"/>
                    <a:pt x="19612" y="18437"/>
                    <a:pt x="19612" y="18437"/>
                  </a:cubicBezTo>
                  <a:cubicBezTo>
                    <a:pt x="19622" y="18428"/>
                    <a:pt x="19622" y="18428"/>
                    <a:pt x="19631" y="18428"/>
                  </a:cubicBezTo>
                  <a:close/>
                  <a:moveTo>
                    <a:pt x="21893" y="18437"/>
                  </a:moveTo>
                  <a:cubicBezTo>
                    <a:pt x="21893" y="18437"/>
                    <a:pt x="21903" y="18437"/>
                    <a:pt x="21903" y="18447"/>
                  </a:cubicBezTo>
                  <a:lnTo>
                    <a:pt x="21893" y="18447"/>
                  </a:lnTo>
                  <a:cubicBezTo>
                    <a:pt x="21893" y="18447"/>
                    <a:pt x="21893" y="18447"/>
                    <a:pt x="21884" y="18437"/>
                  </a:cubicBezTo>
                  <a:close/>
                  <a:moveTo>
                    <a:pt x="22972" y="18437"/>
                  </a:moveTo>
                  <a:lnTo>
                    <a:pt x="22954" y="18447"/>
                  </a:lnTo>
                  <a:lnTo>
                    <a:pt x="22963" y="18437"/>
                  </a:lnTo>
                  <a:close/>
                  <a:moveTo>
                    <a:pt x="21250" y="18447"/>
                  </a:moveTo>
                  <a:cubicBezTo>
                    <a:pt x="21250" y="18451"/>
                    <a:pt x="21250" y="18454"/>
                    <a:pt x="21249" y="18454"/>
                  </a:cubicBezTo>
                  <a:cubicBezTo>
                    <a:pt x="21247" y="18454"/>
                    <a:pt x="21245" y="18451"/>
                    <a:pt x="21240" y="18447"/>
                  </a:cubicBezTo>
                  <a:close/>
                  <a:moveTo>
                    <a:pt x="18533" y="18447"/>
                  </a:moveTo>
                  <a:lnTo>
                    <a:pt x="18543" y="18456"/>
                  </a:lnTo>
                  <a:lnTo>
                    <a:pt x="18533" y="18456"/>
                  </a:lnTo>
                  <a:cubicBezTo>
                    <a:pt x="18533" y="18456"/>
                    <a:pt x="18533" y="18456"/>
                    <a:pt x="18533" y="18447"/>
                  </a:cubicBezTo>
                  <a:close/>
                  <a:moveTo>
                    <a:pt x="19215" y="18428"/>
                  </a:moveTo>
                  <a:cubicBezTo>
                    <a:pt x="19215" y="18437"/>
                    <a:pt x="19215" y="18437"/>
                    <a:pt x="19215" y="18447"/>
                  </a:cubicBezTo>
                  <a:cubicBezTo>
                    <a:pt x="19205" y="18447"/>
                    <a:pt x="19205" y="18447"/>
                    <a:pt x="19205" y="18456"/>
                  </a:cubicBezTo>
                  <a:lnTo>
                    <a:pt x="19196" y="18447"/>
                  </a:lnTo>
                  <a:cubicBezTo>
                    <a:pt x="19196" y="18447"/>
                    <a:pt x="19196" y="18447"/>
                    <a:pt x="19196" y="18456"/>
                  </a:cubicBezTo>
                  <a:lnTo>
                    <a:pt x="19177" y="18456"/>
                  </a:lnTo>
                  <a:cubicBezTo>
                    <a:pt x="19177" y="18456"/>
                    <a:pt x="19177" y="18447"/>
                    <a:pt x="19167" y="18447"/>
                  </a:cubicBezTo>
                  <a:lnTo>
                    <a:pt x="19177" y="18447"/>
                  </a:lnTo>
                  <a:cubicBezTo>
                    <a:pt x="19177" y="18447"/>
                    <a:pt x="19186" y="18437"/>
                    <a:pt x="19186" y="18437"/>
                  </a:cubicBezTo>
                  <a:lnTo>
                    <a:pt x="19205" y="18437"/>
                  </a:lnTo>
                  <a:cubicBezTo>
                    <a:pt x="19205" y="18428"/>
                    <a:pt x="19205" y="18428"/>
                    <a:pt x="19205" y="18428"/>
                  </a:cubicBezTo>
                  <a:close/>
                  <a:moveTo>
                    <a:pt x="19660" y="18437"/>
                  </a:moveTo>
                  <a:cubicBezTo>
                    <a:pt x="19660" y="18437"/>
                    <a:pt x="19669" y="18447"/>
                    <a:pt x="19669" y="18447"/>
                  </a:cubicBezTo>
                  <a:cubicBezTo>
                    <a:pt x="19669" y="18456"/>
                    <a:pt x="19669" y="18456"/>
                    <a:pt x="19660" y="18456"/>
                  </a:cubicBezTo>
                  <a:cubicBezTo>
                    <a:pt x="19660" y="18456"/>
                    <a:pt x="19650" y="18447"/>
                    <a:pt x="19650" y="18447"/>
                  </a:cubicBezTo>
                  <a:cubicBezTo>
                    <a:pt x="19650" y="18447"/>
                    <a:pt x="19650" y="18437"/>
                    <a:pt x="19660" y="18437"/>
                  </a:cubicBezTo>
                  <a:close/>
                  <a:moveTo>
                    <a:pt x="21307" y="18437"/>
                  </a:moveTo>
                  <a:lnTo>
                    <a:pt x="21325" y="18447"/>
                  </a:lnTo>
                  <a:lnTo>
                    <a:pt x="21325" y="18456"/>
                  </a:lnTo>
                  <a:lnTo>
                    <a:pt x="21307" y="18447"/>
                  </a:lnTo>
                  <a:lnTo>
                    <a:pt x="21307" y="18437"/>
                  </a:lnTo>
                  <a:close/>
                  <a:moveTo>
                    <a:pt x="22329" y="18447"/>
                  </a:moveTo>
                  <a:lnTo>
                    <a:pt x="22329" y="18456"/>
                  </a:lnTo>
                  <a:lnTo>
                    <a:pt x="22310" y="18447"/>
                  </a:lnTo>
                  <a:close/>
                  <a:moveTo>
                    <a:pt x="22982" y="18447"/>
                  </a:moveTo>
                  <a:cubicBezTo>
                    <a:pt x="22982" y="18456"/>
                    <a:pt x="22982" y="18456"/>
                    <a:pt x="22972" y="18456"/>
                  </a:cubicBezTo>
                  <a:lnTo>
                    <a:pt x="22963" y="18456"/>
                  </a:lnTo>
                  <a:cubicBezTo>
                    <a:pt x="22972" y="18447"/>
                    <a:pt x="22972" y="18447"/>
                    <a:pt x="22972" y="18447"/>
                  </a:cubicBezTo>
                  <a:close/>
                  <a:moveTo>
                    <a:pt x="23058" y="18428"/>
                  </a:moveTo>
                  <a:cubicBezTo>
                    <a:pt x="23058" y="18437"/>
                    <a:pt x="23058" y="18437"/>
                    <a:pt x="23058" y="18447"/>
                  </a:cubicBezTo>
                  <a:cubicBezTo>
                    <a:pt x="23058" y="18447"/>
                    <a:pt x="23058" y="18456"/>
                    <a:pt x="23058" y="18456"/>
                  </a:cubicBezTo>
                  <a:lnTo>
                    <a:pt x="23048" y="18456"/>
                  </a:lnTo>
                  <a:cubicBezTo>
                    <a:pt x="23048" y="18447"/>
                    <a:pt x="23048" y="18447"/>
                    <a:pt x="23048" y="18447"/>
                  </a:cubicBezTo>
                  <a:cubicBezTo>
                    <a:pt x="23058" y="18437"/>
                    <a:pt x="23058" y="18428"/>
                    <a:pt x="23058" y="18428"/>
                  </a:cubicBezTo>
                  <a:close/>
                  <a:moveTo>
                    <a:pt x="15410" y="18078"/>
                  </a:moveTo>
                  <a:cubicBezTo>
                    <a:pt x="15419" y="18087"/>
                    <a:pt x="15419" y="18106"/>
                    <a:pt x="15410" y="18125"/>
                  </a:cubicBezTo>
                  <a:cubicBezTo>
                    <a:pt x="15400" y="18144"/>
                    <a:pt x="15391" y="18172"/>
                    <a:pt x="15372" y="18191"/>
                  </a:cubicBezTo>
                  <a:cubicBezTo>
                    <a:pt x="15400" y="18201"/>
                    <a:pt x="15419" y="18210"/>
                    <a:pt x="15438" y="18210"/>
                  </a:cubicBezTo>
                  <a:cubicBezTo>
                    <a:pt x="15457" y="18220"/>
                    <a:pt x="15457" y="18220"/>
                    <a:pt x="15447" y="18229"/>
                  </a:cubicBezTo>
                  <a:cubicBezTo>
                    <a:pt x="15447" y="18238"/>
                    <a:pt x="15438" y="18248"/>
                    <a:pt x="15429" y="18257"/>
                  </a:cubicBezTo>
                  <a:cubicBezTo>
                    <a:pt x="15372" y="18314"/>
                    <a:pt x="15315" y="18380"/>
                    <a:pt x="15268" y="18456"/>
                  </a:cubicBezTo>
                  <a:cubicBezTo>
                    <a:pt x="15268" y="18456"/>
                    <a:pt x="15258" y="18466"/>
                    <a:pt x="15258" y="18466"/>
                  </a:cubicBezTo>
                  <a:cubicBezTo>
                    <a:pt x="15220" y="18447"/>
                    <a:pt x="15192" y="18428"/>
                    <a:pt x="15173" y="18409"/>
                  </a:cubicBezTo>
                  <a:cubicBezTo>
                    <a:pt x="15107" y="18371"/>
                    <a:pt x="15040" y="18324"/>
                    <a:pt x="14984" y="18267"/>
                  </a:cubicBezTo>
                  <a:cubicBezTo>
                    <a:pt x="14993" y="18248"/>
                    <a:pt x="15012" y="18229"/>
                    <a:pt x="15031" y="18220"/>
                  </a:cubicBezTo>
                  <a:cubicBezTo>
                    <a:pt x="15040" y="18210"/>
                    <a:pt x="15059" y="18201"/>
                    <a:pt x="15078" y="18201"/>
                  </a:cubicBezTo>
                  <a:cubicBezTo>
                    <a:pt x="15083" y="18196"/>
                    <a:pt x="15090" y="18193"/>
                    <a:pt x="15097" y="18193"/>
                  </a:cubicBezTo>
                  <a:cubicBezTo>
                    <a:pt x="15104" y="18193"/>
                    <a:pt x="15111" y="18196"/>
                    <a:pt x="15116" y="18201"/>
                  </a:cubicBezTo>
                  <a:cubicBezTo>
                    <a:pt x="15116" y="18210"/>
                    <a:pt x="15126" y="18210"/>
                    <a:pt x="15116" y="18220"/>
                  </a:cubicBezTo>
                  <a:cubicBezTo>
                    <a:pt x="15116" y="18229"/>
                    <a:pt x="15116" y="18238"/>
                    <a:pt x="15116" y="18248"/>
                  </a:cubicBezTo>
                  <a:cubicBezTo>
                    <a:pt x="15107" y="18257"/>
                    <a:pt x="15107" y="18267"/>
                    <a:pt x="15116" y="18276"/>
                  </a:cubicBezTo>
                  <a:cubicBezTo>
                    <a:pt x="15116" y="18276"/>
                    <a:pt x="15116" y="18286"/>
                    <a:pt x="15116" y="18286"/>
                  </a:cubicBezTo>
                  <a:cubicBezTo>
                    <a:pt x="15126" y="18295"/>
                    <a:pt x="15126" y="18295"/>
                    <a:pt x="15135" y="18295"/>
                  </a:cubicBezTo>
                  <a:cubicBezTo>
                    <a:pt x="15135" y="18298"/>
                    <a:pt x="15136" y="18299"/>
                    <a:pt x="15138" y="18299"/>
                  </a:cubicBezTo>
                  <a:cubicBezTo>
                    <a:pt x="15140" y="18299"/>
                    <a:pt x="15145" y="18295"/>
                    <a:pt x="15145" y="18295"/>
                  </a:cubicBezTo>
                  <a:cubicBezTo>
                    <a:pt x="15154" y="18286"/>
                    <a:pt x="15154" y="18286"/>
                    <a:pt x="15154" y="18276"/>
                  </a:cubicBezTo>
                  <a:cubicBezTo>
                    <a:pt x="15164" y="18276"/>
                    <a:pt x="15164" y="18276"/>
                    <a:pt x="15164" y="18286"/>
                  </a:cubicBezTo>
                  <a:cubicBezTo>
                    <a:pt x="15164" y="18286"/>
                    <a:pt x="15164" y="18295"/>
                    <a:pt x="15173" y="18295"/>
                  </a:cubicBezTo>
                  <a:cubicBezTo>
                    <a:pt x="15178" y="18295"/>
                    <a:pt x="15182" y="18298"/>
                    <a:pt x="15187" y="18298"/>
                  </a:cubicBezTo>
                  <a:cubicBezTo>
                    <a:pt x="15192" y="18298"/>
                    <a:pt x="15197" y="18295"/>
                    <a:pt x="15201" y="18286"/>
                  </a:cubicBezTo>
                  <a:cubicBezTo>
                    <a:pt x="15201" y="18286"/>
                    <a:pt x="15211" y="18276"/>
                    <a:pt x="15220" y="18276"/>
                  </a:cubicBezTo>
                  <a:cubicBezTo>
                    <a:pt x="15249" y="18267"/>
                    <a:pt x="15258" y="18248"/>
                    <a:pt x="15230" y="18229"/>
                  </a:cubicBezTo>
                  <a:cubicBezTo>
                    <a:pt x="15230" y="18220"/>
                    <a:pt x="15230" y="18220"/>
                    <a:pt x="15230" y="18220"/>
                  </a:cubicBezTo>
                  <a:cubicBezTo>
                    <a:pt x="15239" y="18220"/>
                    <a:pt x="15239" y="18220"/>
                    <a:pt x="15249" y="18229"/>
                  </a:cubicBezTo>
                  <a:cubicBezTo>
                    <a:pt x="15258" y="18229"/>
                    <a:pt x="15268" y="18238"/>
                    <a:pt x="15277" y="18248"/>
                  </a:cubicBezTo>
                  <a:lnTo>
                    <a:pt x="15287" y="18248"/>
                  </a:lnTo>
                  <a:cubicBezTo>
                    <a:pt x="15296" y="18229"/>
                    <a:pt x="15296" y="18210"/>
                    <a:pt x="15296" y="18201"/>
                  </a:cubicBezTo>
                  <a:cubicBezTo>
                    <a:pt x="15296" y="18191"/>
                    <a:pt x="15296" y="18191"/>
                    <a:pt x="15296" y="18182"/>
                  </a:cubicBezTo>
                  <a:cubicBezTo>
                    <a:pt x="15296" y="18172"/>
                    <a:pt x="15306" y="18153"/>
                    <a:pt x="15315" y="18153"/>
                  </a:cubicBezTo>
                  <a:lnTo>
                    <a:pt x="15296" y="18144"/>
                  </a:lnTo>
                  <a:cubicBezTo>
                    <a:pt x="15334" y="18125"/>
                    <a:pt x="15372" y="18096"/>
                    <a:pt x="15410" y="18078"/>
                  </a:cubicBezTo>
                  <a:close/>
                  <a:moveTo>
                    <a:pt x="16441" y="18437"/>
                  </a:moveTo>
                  <a:cubicBezTo>
                    <a:pt x="16441" y="18447"/>
                    <a:pt x="16432" y="18456"/>
                    <a:pt x="16432" y="18466"/>
                  </a:cubicBezTo>
                  <a:lnTo>
                    <a:pt x="16413" y="18466"/>
                  </a:lnTo>
                  <a:cubicBezTo>
                    <a:pt x="16413" y="18466"/>
                    <a:pt x="16413" y="18456"/>
                    <a:pt x="16413" y="18456"/>
                  </a:cubicBezTo>
                  <a:cubicBezTo>
                    <a:pt x="16422" y="18437"/>
                    <a:pt x="16432" y="18437"/>
                    <a:pt x="16441" y="18437"/>
                  </a:cubicBezTo>
                  <a:close/>
                  <a:moveTo>
                    <a:pt x="18988" y="18361"/>
                  </a:moveTo>
                  <a:cubicBezTo>
                    <a:pt x="18988" y="18371"/>
                    <a:pt x="18997" y="18371"/>
                    <a:pt x="18997" y="18371"/>
                  </a:cubicBezTo>
                  <a:cubicBezTo>
                    <a:pt x="19002" y="18366"/>
                    <a:pt x="19004" y="18364"/>
                    <a:pt x="19005" y="18364"/>
                  </a:cubicBezTo>
                  <a:cubicBezTo>
                    <a:pt x="19006" y="18364"/>
                    <a:pt x="19006" y="18366"/>
                    <a:pt x="19006" y="18371"/>
                  </a:cubicBezTo>
                  <a:cubicBezTo>
                    <a:pt x="19016" y="18371"/>
                    <a:pt x="19016" y="18380"/>
                    <a:pt x="19016" y="18380"/>
                  </a:cubicBezTo>
                  <a:cubicBezTo>
                    <a:pt x="19016" y="18390"/>
                    <a:pt x="19016" y="18390"/>
                    <a:pt x="19025" y="18390"/>
                  </a:cubicBezTo>
                  <a:cubicBezTo>
                    <a:pt x="19025" y="18399"/>
                    <a:pt x="19025" y="18399"/>
                    <a:pt x="19025" y="18399"/>
                  </a:cubicBezTo>
                  <a:cubicBezTo>
                    <a:pt x="19025" y="18399"/>
                    <a:pt x="19016" y="18390"/>
                    <a:pt x="19016" y="18390"/>
                  </a:cubicBezTo>
                  <a:cubicBezTo>
                    <a:pt x="19006" y="18390"/>
                    <a:pt x="19006" y="18390"/>
                    <a:pt x="19006" y="18399"/>
                  </a:cubicBezTo>
                  <a:cubicBezTo>
                    <a:pt x="18997" y="18399"/>
                    <a:pt x="18997" y="18409"/>
                    <a:pt x="18988" y="18409"/>
                  </a:cubicBezTo>
                  <a:cubicBezTo>
                    <a:pt x="18988" y="18418"/>
                    <a:pt x="18988" y="18418"/>
                    <a:pt x="18978" y="18418"/>
                  </a:cubicBezTo>
                  <a:lnTo>
                    <a:pt x="18969" y="18418"/>
                  </a:lnTo>
                  <a:cubicBezTo>
                    <a:pt x="18969" y="18428"/>
                    <a:pt x="18969" y="18428"/>
                    <a:pt x="18969" y="18428"/>
                  </a:cubicBezTo>
                  <a:cubicBezTo>
                    <a:pt x="18959" y="18428"/>
                    <a:pt x="18959" y="18428"/>
                    <a:pt x="18959" y="18437"/>
                  </a:cubicBezTo>
                  <a:lnTo>
                    <a:pt x="18940" y="18437"/>
                  </a:lnTo>
                  <a:cubicBezTo>
                    <a:pt x="18940" y="18437"/>
                    <a:pt x="18940" y="18447"/>
                    <a:pt x="18940" y="18447"/>
                  </a:cubicBezTo>
                  <a:cubicBezTo>
                    <a:pt x="18931" y="18447"/>
                    <a:pt x="18931" y="18447"/>
                    <a:pt x="18931" y="18456"/>
                  </a:cubicBezTo>
                  <a:cubicBezTo>
                    <a:pt x="18921" y="18456"/>
                    <a:pt x="18921" y="18456"/>
                    <a:pt x="18921" y="18466"/>
                  </a:cubicBezTo>
                  <a:lnTo>
                    <a:pt x="18912" y="18456"/>
                  </a:lnTo>
                  <a:cubicBezTo>
                    <a:pt x="18912" y="18456"/>
                    <a:pt x="18912" y="18456"/>
                    <a:pt x="18912" y="18466"/>
                  </a:cubicBezTo>
                  <a:cubicBezTo>
                    <a:pt x="18902" y="18466"/>
                    <a:pt x="18902" y="18466"/>
                    <a:pt x="18902" y="18456"/>
                  </a:cubicBezTo>
                  <a:cubicBezTo>
                    <a:pt x="18902" y="18437"/>
                    <a:pt x="18912" y="18418"/>
                    <a:pt x="18912" y="18399"/>
                  </a:cubicBezTo>
                  <a:cubicBezTo>
                    <a:pt x="18912" y="18390"/>
                    <a:pt x="18912" y="18390"/>
                    <a:pt x="18921" y="18390"/>
                  </a:cubicBezTo>
                  <a:cubicBezTo>
                    <a:pt x="18921" y="18390"/>
                    <a:pt x="18921" y="18380"/>
                    <a:pt x="18921" y="18380"/>
                  </a:cubicBezTo>
                  <a:cubicBezTo>
                    <a:pt x="18912" y="18380"/>
                    <a:pt x="18912" y="18371"/>
                    <a:pt x="18912" y="18371"/>
                  </a:cubicBezTo>
                  <a:lnTo>
                    <a:pt x="18921" y="18371"/>
                  </a:lnTo>
                  <a:cubicBezTo>
                    <a:pt x="18921" y="18371"/>
                    <a:pt x="18931" y="18380"/>
                    <a:pt x="18931" y="18380"/>
                  </a:cubicBezTo>
                  <a:cubicBezTo>
                    <a:pt x="18931" y="18380"/>
                    <a:pt x="18931" y="18380"/>
                    <a:pt x="18931" y="18371"/>
                  </a:cubicBezTo>
                  <a:cubicBezTo>
                    <a:pt x="18940" y="18371"/>
                    <a:pt x="18940" y="18371"/>
                    <a:pt x="18940" y="18380"/>
                  </a:cubicBezTo>
                  <a:cubicBezTo>
                    <a:pt x="18940" y="18380"/>
                    <a:pt x="18940" y="18390"/>
                    <a:pt x="18950" y="18399"/>
                  </a:cubicBezTo>
                  <a:cubicBezTo>
                    <a:pt x="18950" y="18390"/>
                    <a:pt x="18950" y="18390"/>
                    <a:pt x="18950" y="18380"/>
                  </a:cubicBezTo>
                  <a:lnTo>
                    <a:pt x="18959" y="18380"/>
                  </a:lnTo>
                  <a:cubicBezTo>
                    <a:pt x="18959" y="18380"/>
                    <a:pt x="18959" y="18371"/>
                    <a:pt x="18969" y="18371"/>
                  </a:cubicBezTo>
                  <a:lnTo>
                    <a:pt x="18959" y="18380"/>
                  </a:lnTo>
                  <a:cubicBezTo>
                    <a:pt x="18959" y="18390"/>
                    <a:pt x="18959" y="18390"/>
                    <a:pt x="18959" y="18390"/>
                  </a:cubicBezTo>
                  <a:cubicBezTo>
                    <a:pt x="18969" y="18390"/>
                    <a:pt x="18978" y="18390"/>
                    <a:pt x="18978" y="18380"/>
                  </a:cubicBezTo>
                  <a:cubicBezTo>
                    <a:pt x="18978" y="18380"/>
                    <a:pt x="18988" y="18371"/>
                    <a:pt x="18978" y="18371"/>
                  </a:cubicBezTo>
                  <a:cubicBezTo>
                    <a:pt x="18978" y="18361"/>
                    <a:pt x="18988" y="18361"/>
                    <a:pt x="18988" y="18361"/>
                  </a:cubicBezTo>
                  <a:close/>
                  <a:moveTo>
                    <a:pt x="19063" y="18409"/>
                  </a:moveTo>
                  <a:cubicBezTo>
                    <a:pt x="19063" y="18418"/>
                    <a:pt x="19073" y="18418"/>
                    <a:pt x="19073" y="18418"/>
                  </a:cubicBezTo>
                  <a:cubicBezTo>
                    <a:pt x="19077" y="18414"/>
                    <a:pt x="19080" y="18411"/>
                    <a:pt x="19082" y="18411"/>
                  </a:cubicBezTo>
                  <a:cubicBezTo>
                    <a:pt x="19085" y="18411"/>
                    <a:pt x="19087" y="18414"/>
                    <a:pt x="19092" y="18418"/>
                  </a:cubicBezTo>
                  <a:cubicBezTo>
                    <a:pt x="19092" y="18418"/>
                    <a:pt x="19092" y="18428"/>
                    <a:pt x="19092" y="18428"/>
                  </a:cubicBezTo>
                  <a:lnTo>
                    <a:pt x="19101" y="18428"/>
                  </a:lnTo>
                  <a:cubicBezTo>
                    <a:pt x="19101" y="18437"/>
                    <a:pt x="19101" y="18437"/>
                    <a:pt x="19092" y="18447"/>
                  </a:cubicBezTo>
                  <a:cubicBezTo>
                    <a:pt x="19092" y="18447"/>
                    <a:pt x="19092" y="18447"/>
                    <a:pt x="19092" y="18456"/>
                  </a:cubicBezTo>
                  <a:cubicBezTo>
                    <a:pt x="19085" y="18449"/>
                    <a:pt x="19083" y="18443"/>
                    <a:pt x="19079" y="18443"/>
                  </a:cubicBezTo>
                  <a:cubicBezTo>
                    <a:pt x="19077" y="18443"/>
                    <a:pt x="19075" y="18444"/>
                    <a:pt x="19073" y="18447"/>
                  </a:cubicBezTo>
                  <a:lnTo>
                    <a:pt x="19082" y="18447"/>
                  </a:lnTo>
                  <a:lnTo>
                    <a:pt x="19073" y="18456"/>
                  </a:lnTo>
                  <a:lnTo>
                    <a:pt x="19063" y="18466"/>
                  </a:lnTo>
                  <a:cubicBezTo>
                    <a:pt x="19063" y="18466"/>
                    <a:pt x="19063" y="18466"/>
                    <a:pt x="19063" y="18456"/>
                  </a:cubicBezTo>
                  <a:lnTo>
                    <a:pt x="19073" y="18456"/>
                  </a:lnTo>
                  <a:cubicBezTo>
                    <a:pt x="19073" y="18456"/>
                    <a:pt x="19073" y="18456"/>
                    <a:pt x="19073" y="18447"/>
                  </a:cubicBezTo>
                  <a:lnTo>
                    <a:pt x="19073" y="18428"/>
                  </a:lnTo>
                  <a:lnTo>
                    <a:pt x="19063" y="18437"/>
                  </a:lnTo>
                  <a:cubicBezTo>
                    <a:pt x="19063" y="18437"/>
                    <a:pt x="19063" y="18437"/>
                    <a:pt x="19063" y="18447"/>
                  </a:cubicBezTo>
                  <a:cubicBezTo>
                    <a:pt x="19063" y="18447"/>
                    <a:pt x="19063" y="18447"/>
                    <a:pt x="19054" y="18456"/>
                  </a:cubicBezTo>
                  <a:lnTo>
                    <a:pt x="19025" y="18456"/>
                  </a:lnTo>
                  <a:cubicBezTo>
                    <a:pt x="19025" y="18456"/>
                    <a:pt x="19025" y="18456"/>
                    <a:pt x="19025" y="18447"/>
                  </a:cubicBezTo>
                  <a:lnTo>
                    <a:pt x="19044" y="18447"/>
                  </a:lnTo>
                  <a:cubicBezTo>
                    <a:pt x="19044" y="18447"/>
                    <a:pt x="19044" y="18447"/>
                    <a:pt x="19044" y="18437"/>
                  </a:cubicBezTo>
                  <a:lnTo>
                    <a:pt x="19035" y="18437"/>
                  </a:lnTo>
                  <a:lnTo>
                    <a:pt x="19044" y="18418"/>
                  </a:lnTo>
                  <a:cubicBezTo>
                    <a:pt x="19046" y="18420"/>
                    <a:pt x="19048" y="18421"/>
                    <a:pt x="19049" y="18421"/>
                  </a:cubicBezTo>
                  <a:cubicBezTo>
                    <a:pt x="19054" y="18421"/>
                    <a:pt x="19056" y="18409"/>
                    <a:pt x="19063" y="18409"/>
                  </a:cubicBezTo>
                  <a:close/>
                  <a:moveTo>
                    <a:pt x="21619" y="18456"/>
                  </a:moveTo>
                  <a:lnTo>
                    <a:pt x="21619" y="18456"/>
                  </a:lnTo>
                  <a:cubicBezTo>
                    <a:pt x="21609" y="18466"/>
                    <a:pt x="21609" y="18466"/>
                    <a:pt x="21600" y="18466"/>
                  </a:cubicBezTo>
                  <a:lnTo>
                    <a:pt x="21619" y="18456"/>
                  </a:lnTo>
                  <a:close/>
                  <a:moveTo>
                    <a:pt x="23015" y="18411"/>
                  </a:moveTo>
                  <a:cubicBezTo>
                    <a:pt x="23017" y="18411"/>
                    <a:pt x="23020" y="18414"/>
                    <a:pt x="23020" y="18418"/>
                  </a:cubicBezTo>
                  <a:cubicBezTo>
                    <a:pt x="23029" y="18418"/>
                    <a:pt x="23029" y="18428"/>
                    <a:pt x="23029" y="18428"/>
                  </a:cubicBezTo>
                  <a:cubicBezTo>
                    <a:pt x="23020" y="18437"/>
                    <a:pt x="23020" y="18447"/>
                    <a:pt x="23029" y="18447"/>
                  </a:cubicBezTo>
                  <a:cubicBezTo>
                    <a:pt x="23029" y="18447"/>
                    <a:pt x="23029" y="18456"/>
                    <a:pt x="23029" y="18456"/>
                  </a:cubicBezTo>
                  <a:cubicBezTo>
                    <a:pt x="23020" y="18456"/>
                    <a:pt x="23020" y="18466"/>
                    <a:pt x="23010" y="18466"/>
                  </a:cubicBezTo>
                  <a:cubicBezTo>
                    <a:pt x="23001" y="18466"/>
                    <a:pt x="22991" y="18437"/>
                    <a:pt x="22991" y="18428"/>
                  </a:cubicBezTo>
                  <a:lnTo>
                    <a:pt x="22991" y="18428"/>
                  </a:lnTo>
                  <a:lnTo>
                    <a:pt x="23010" y="18437"/>
                  </a:lnTo>
                  <a:cubicBezTo>
                    <a:pt x="23010" y="18428"/>
                    <a:pt x="23010" y="18428"/>
                    <a:pt x="23010" y="18418"/>
                  </a:cubicBezTo>
                  <a:cubicBezTo>
                    <a:pt x="23010" y="18414"/>
                    <a:pt x="23013" y="18411"/>
                    <a:pt x="23015" y="18411"/>
                  </a:cubicBezTo>
                  <a:close/>
                  <a:moveTo>
                    <a:pt x="19092" y="18456"/>
                  </a:moveTo>
                  <a:cubicBezTo>
                    <a:pt x="19092" y="18462"/>
                    <a:pt x="19088" y="18468"/>
                    <a:pt x="19082" y="18472"/>
                  </a:cubicBezTo>
                  <a:lnTo>
                    <a:pt x="19082" y="18472"/>
                  </a:lnTo>
                  <a:cubicBezTo>
                    <a:pt x="19082" y="18469"/>
                    <a:pt x="19082" y="18466"/>
                    <a:pt x="19082" y="18466"/>
                  </a:cubicBezTo>
                  <a:cubicBezTo>
                    <a:pt x="19092" y="18466"/>
                    <a:pt x="19092" y="18456"/>
                    <a:pt x="19092" y="18456"/>
                  </a:cubicBezTo>
                  <a:close/>
                  <a:moveTo>
                    <a:pt x="16167" y="18456"/>
                  </a:moveTo>
                  <a:cubicBezTo>
                    <a:pt x="16176" y="18456"/>
                    <a:pt x="16186" y="18466"/>
                    <a:pt x="16176" y="18475"/>
                  </a:cubicBezTo>
                  <a:lnTo>
                    <a:pt x="16167" y="18475"/>
                  </a:lnTo>
                  <a:lnTo>
                    <a:pt x="16167" y="18456"/>
                  </a:lnTo>
                  <a:close/>
                  <a:moveTo>
                    <a:pt x="18855" y="18447"/>
                  </a:moveTo>
                  <a:cubicBezTo>
                    <a:pt x="18855" y="18447"/>
                    <a:pt x="18855" y="18456"/>
                    <a:pt x="18855" y="18456"/>
                  </a:cubicBezTo>
                  <a:cubicBezTo>
                    <a:pt x="18855" y="18466"/>
                    <a:pt x="18855" y="18466"/>
                    <a:pt x="18855" y="18475"/>
                  </a:cubicBezTo>
                  <a:lnTo>
                    <a:pt x="18846" y="18475"/>
                  </a:lnTo>
                  <a:cubicBezTo>
                    <a:pt x="18846" y="18466"/>
                    <a:pt x="18846" y="18466"/>
                    <a:pt x="18846" y="18466"/>
                  </a:cubicBezTo>
                  <a:cubicBezTo>
                    <a:pt x="18846" y="18456"/>
                    <a:pt x="18846" y="18456"/>
                    <a:pt x="18846" y="18447"/>
                  </a:cubicBezTo>
                  <a:close/>
                  <a:moveTo>
                    <a:pt x="21335" y="18466"/>
                  </a:moveTo>
                  <a:lnTo>
                    <a:pt x="21354" y="18475"/>
                  </a:lnTo>
                  <a:lnTo>
                    <a:pt x="21344" y="18475"/>
                  </a:lnTo>
                  <a:cubicBezTo>
                    <a:pt x="21335" y="18475"/>
                    <a:pt x="21335" y="18466"/>
                    <a:pt x="21335" y="18466"/>
                  </a:cubicBezTo>
                  <a:close/>
                  <a:moveTo>
                    <a:pt x="21572" y="18437"/>
                  </a:moveTo>
                  <a:cubicBezTo>
                    <a:pt x="21581" y="18437"/>
                    <a:pt x="21591" y="18447"/>
                    <a:pt x="21591" y="18447"/>
                  </a:cubicBezTo>
                  <a:cubicBezTo>
                    <a:pt x="21591" y="18456"/>
                    <a:pt x="21591" y="18456"/>
                    <a:pt x="21591" y="18456"/>
                  </a:cubicBezTo>
                  <a:lnTo>
                    <a:pt x="21562" y="18456"/>
                  </a:lnTo>
                  <a:cubicBezTo>
                    <a:pt x="21562" y="18456"/>
                    <a:pt x="21572" y="18466"/>
                    <a:pt x="21572" y="18466"/>
                  </a:cubicBezTo>
                  <a:lnTo>
                    <a:pt x="21591" y="18466"/>
                  </a:lnTo>
                  <a:lnTo>
                    <a:pt x="21562" y="18475"/>
                  </a:lnTo>
                  <a:cubicBezTo>
                    <a:pt x="21562" y="18475"/>
                    <a:pt x="21562" y="18466"/>
                    <a:pt x="21553" y="18456"/>
                  </a:cubicBezTo>
                  <a:cubicBezTo>
                    <a:pt x="21553" y="18456"/>
                    <a:pt x="21553" y="18447"/>
                    <a:pt x="21553" y="18447"/>
                  </a:cubicBezTo>
                  <a:cubicBezTo>
                    <a:pt x="21562" y="18447"/>
                    <a:pt x="21572" y="18447"/>
                    <a:pt x="21572" y="18437"/>
                  </a:cubicBezTo>
                  <a:close/>
                  <a:moveTo>
                    <a:pt x="22944" y="18380"/>
                  </a:moveTo>
                  <a:cubicBezTo>
                    <a:pt x="22954" y="18380"/>
                    <a:pt x="22963" y="18399"/>
                    <a:pt x="22963" y="18409"/>
                  </a:cubicBezTo>
                  <a:cubicBezTo>
                    <a:pt x="22954" y="18409"/>
                    <a:pt x="22954" y="18399"/>
                    <a:pt x="22954" y="18390"/>
                  </a:cubicBezTo>
                  <a:cubicBezTo>
                    <a:pt x="22944" y="18390"/>
                    <a:pt x="22944" y="18390"/>
                    <a:pt x="22944" y="18399"/>
                  </a:cubicBezTo>
                  <a:lnTo>
                    <a:pt x="22925" y="18399"/>
                  </a:lnTo>
                  <a:cubicBezTo>
                    <a:pt x="22925" y="18399"/>
                    <a:pt x="22925" y="18409"/>
                    <a:pt x="22925" y="18409"/>
                  </a:cubicBezTo>
                  <a:lnTo>
                    <a:pt x="22935" y="18409"/>
                  </a:lnTo>
                  <a:cubicBezTo>
                    <a:pt x="22935" y="18418"/>
                    <a:pt x="22944" y="18418"/>
                    <a:pt x="22935" y="18418"/>
                  </a:cubicBezTo>
                  <a:cubicBezTo>
                    <a:pt x="22935" y="18428"/>
                    <a:pt x="22925" y="18437"/>
                    <a:pt x="22916" y="18437"/>
                  </a:cubicBezTo>
                  <a:cubicBezTo>
                    <a:pt x="22916" y="18437"/>
                    <a:pt x="22916" y="18437"/>
                    <a:pt x="22916" y="18428"/>
                  </a:cubicBezTo>
                  <a:lnTo>
                    <a:pt x="22906" y="18428"/>
                  </a:lnTo>
                  <a:cubicBezTo>
                    <a:pt x="22906" y="18437"/>
                    <a:pt x="22906" y="18447"/>
                    <a:pt x="22897" y="18447"/>
                  </a:cubicBezTo>
                  <a:cubicBezTo>
                    <a:pt x="22887" y="18456"/>
                    <a:pt x="22868" y="18456"/>
                    <a:pt x="22859" y="18456"/>
                  </a:cubicBezTo>
                  <a:lnTo>
                    <a:pt x="22849" y="18456"/>
                  </a:lnTo>
                  <a:cubicBezTo>
                    <a:pt x="22849" y="18466"/>
                    <a:pt x="22840" y="18466"/>
                    <a:pt x="22840" y="18466"/>
                  </a:cubicBezTo>
                  <a:lnTo>
                    <a:pt x="22830" y="18466"/>
                  </a:lnTo>
                  <a:cubicBezTo>
                    <a:pt x="22830" y="18466"/>
                    <a:pt x="22830" y="18466"/>
                    <a:pt x="22830" y="18475"/>
                  </a:cubicBezTo>
                  <a:lnTo>
                    <a:pt x="22821" y="18466"/>
                  </a:lnTo>
                  <a:lnTo>
                    <a:pt x="22840" y="18456"/>
                  </a:lnTo>
                  <a:cubicBezTo>
                    <a:pt x="22840" y="18447"/>
                    <a:pt x="22840" y="18447"/>
                    <a:pt x="22830" y="18437"/>
                  </a:cubicBezTo>
                  <a:cubicBezTo>
                    <a:pt x="22830" y="18437"/>
                    <a:pt x="22840" y="18428"/>
                    <a:pt x="22840" y="18428"/>
                  </a:cubicBezTo>
                  <a:cubicBezTo>
                    <a:pt x="22840" y="18428"/>
                    <a:pt x="22840" y="18428"/>
                    <a:pt x="22840" y="18437"/>
                  </a:cubicBezTo>
                  <a:lnTo>
                    <a:pt x="22849" y="18437"/>
                  </a:lnTo>
                  <a:cubicBezTo>
                    <a:pt x="22849" y="18437"/>
                    <a:pt x="22859" y="18428"/>
                    <a:pt x="22849" y="18428"/>
                  </a:cubicBezTo>
                  <a:cubicBezTo>
                    <a:pt x="22849" y="18418"/>
                    <a:pt x="22849" y="18418"/>
                    <a:pt x="22849" y="18418"/>
                  </a:cubicBezTo>
                  <a:cubicBezTo>
                    <a:pt x="22840" y="18409"/>
                    <a:pt x="22840" y="18409"/>
                    <a:pt x="22840" y="18399"/>
                  </a:cubicBezTo>
                  <a:cubicBezTo>
                    <a:pt x="22840" y="18399"/>
                    <a:pt x="22844" y="18395"/>
                    <a:pt x="22847" y="18395"/>
                  </a:cubicBezTo>
                  <a:cubicBezTo>
                    <a:pt x="22848" y="18395"/>
                    <a:pt x="22849" y="18396"/>
                    <a:pt x="22849" y="18399"/>
                  </a:cubicBezTo>
                  <a:cubicBezTo>
                    <a:pt x="22859" y="18399"/>
                    <a:pt x="22859" y="18409"/>
                    <a:pt x="22859" y="18409"/>
                  </a:cubicBezTo>
                  <a:cubicBezTo>
                    <a:pt x="22859" y="18409"/>
                    <a:pt x="22859" y="18418"/>
                    <a:pt x="22859" y="18418"/>
                  </a:cubicBezTo>
                  <a:cubicBezTo>
                    <a:pt x="22868" y="18428"/>
                    <a:pt x="22859" y="18437"/>
                    <a:pt x="22849" y="18447"/>
                  </a:cubicBezTo>
                  <a:cubicBezTo>
                    <a:pt x="22854" y="18451"/>
                    <a:pt x="22859" y="18454"/>
                    <a:pt x="22864" y="18454"/>
                  </a:cubicBezTo>
                  <a:cubicBezTo>
                    <a:pt x="22868" y="18454"/>
                    <a:pt x="22873" y="18451"/>
                    <a:pt x="22878" y="18447"/>
                  </a:cubicBezTo>
                  <a:cubicBezTo>
                    <a:pt x="22887" y="18447"/>
                    <a:pt x="22887" y="18447"/>
                    <a:pt x="22887" y="18437"/>
                  </a:cubicBezTo>
                  <a:cubicBezTo>
                    <a:pt x="22887" y="18428"/>
                    <a:pt x="22897" y="18418"/>
                    <a:pt x="22906" y="18409"/>
                  </a:cubicBezTo>
                  <a:cubicBezTo>
                    <a:pt x="22906" y="18409"/>
                    <a:pt x="22906" y="18399"/>
                    <a:pt x="22906" y="18399"/>
                  </a:cubicBezTo>
                  <a:cubicBezTo>
                    <a:pt x="22916" y="18399"/>
                    <a:pt x="22916" y="18399"/>
                    <a:pt x="22916" y="18390"/>
                  </a:cubicBezTo>
                  <a:cubicBezTo>
                    <a:pt x="22916" y="18390"/>
                    <a:pt x="22925" y="18380"/>
                    <a:pt x="22925" y="18380"/>
                  </a:cubicBezTo>
                  <a:close/>
                  <a:moveTo>
                    <a:pt x="21373" y="18466"/>
                  </a:moveTo>
                  <a:lnTo>
                    <a:pt x="21382" y="18475"/>
                  </a:lnTo>
                  <a:cubicBezTo>
                    <a:pt x="21376" y="18475"/>
                    <a:pt x="21370" y="18479"/>
                    <a:pt x="21366" y="18479"/>
                  </a:cubicBezTo>
                  <a:cubicBezTo>
                    <a:pt x="21364" y="18479"/>
                    <a:pt x="21363" y="18478"/>
                    <a:pt x="21363" y="18475"/>
                  </a:cubicBezTo>
                  <a:cubicBezTo>
                    <a:pt x="21363" y="18475"/>
                    <a:pt x="21363" y="18466"/>
                    <a:pt x="21373" y="18466"/>
                  </a:cubicBezTo>
                  <a:close/>
                  <a:moveTo>
                    <a:pt x="18789" y="18437"/>
                  </a:moveTo>
                  <a:lnTo>
                    <a:pt x="18789" y="18447"/>
                  </a:lnTo>
                  <a:cubicBezTo>
                    <a:pt x="18789" y="18451"/>
                    <a:pt x="18789" y="18451"/>
                    <a:pt x="18789" y="18451"/>
                  </a:cubicBezTo>
                  <a:cubicBezTo>
                    <a:pt x="18789" y="18451"/>
                    <a:pt x="18789" y="18451"/>
                    <a:pt x="18789" y="18456"/>
                  </a:cubicBezTo>
                  <a:cubicBezTo>
                    <a:pt x="18789" y="18456"/>
                    <a:pt x="18789" y="18466"/>
                    <a:pt x="18798" y="18466"/>
                  </a:cubicBezTo>
                  <a:cubicBezTo>
                    <a:pt x="18798" y="18466"/>
                    <a:pt x="18808" y="18456"/>
                    <a:pt x="18808" y="18456"/>
                  </a:cubicBezTo>
                  <a:cubicBezTo>
                    <a:pt x="18808" y="18466"/>
                    <a:pt x="18817" y="18466"/>
                    <a:pt x="18817" y="18475"/>
                  </a:cubicBezTo>
                  <a:lnTo>
                    <a:pt x="18798" y="18475"/>
                  </a:lnTo>
                  <a:cubicBezTo>
                    <a:pt x="18798" y="18475"/>
                    <a:pt x="18798" y="18475"/>
                    <a:pt x="18798" y="18466"/>
                  </a:cubicBezTo>
                  <a:cubicBezTo>
                    <a:pt x="18798" y="18466"/>
                    <a:pt x="18789" y="18475"/>
                    <a:pt x="18779" y="18475"/>
                  </a:cubicBezTo>
                  <a:cubicBezTo>
                    <a:pt x="18779" y="18480"/>
                    <a:pt x="18777" y="18482"/>
                    <a:pt x="18775" y="18482"/>
                  </a:cubicBezTo>
                  <a:cubicBezTo>
                    <a:pt x="18772" y="18482"/>
                    <a:pt x="18770" y="18480"/>
                    <a:pt x="18770" y="18475"/>
                  </a:cubicBezTo>
                  <a:cubicBezTo>
                    <a:pt x="18770" y="18475"/>
                    <a:pt x="18770" y="18475"/>
                    <a:pt x="18770" y="18466"/>
                  </a:cubicBezTo>
                  <a:lnTo>
                    <a:pt x="18779" y="18466"/>
                  </a:lnTo>
                  <a:cubicBezTo>
                    <a:pt x="18779" y="18466"/>
                    <a:pt x="18779" y="18456"/>
                    <a:pt x="18779" y="18456"/>
                  </a:cubicBezTo>
                  <a:cubicBezTo>
                    <a:pt x="18779" y="18447"/>
                    <a:pt x="18779" y="18447"/>
                    <a:pt x="18789" y="18437"/>
                  </a:cubicBezTo>
                  <a:close/>
                  <a:moveTo>
                    <a:pt x="17748" y="18409"/>
                  </a:moveTo>
                  <a:cubicBezTo>
                    <a:pt x="17757" y="18409"/>
                    <a:pt x="17757" y="18409"/>
                    <a:pt x="17757" y="18428"/>
                  </a:cubicBezTo>
                  <a:cubicBezTo>
                    <a:pt x="17748" y="18447"/>
                    <a:pt x="17748" y="18466"/>
                    <a:pt x="17748" y="18485"/>
                  </a:cubicBezTo>
                  <a:cubicBezTo>
                    <a:pt x="17738" y="18466"/>
                    <a:pt x="17729" y="18447"/>
                    <a:pt x="17710" y="18437"/>
                  </a:cubicBezTo>
                  <a:cubicBezTo>
                    <a:pt x="17710" y="18428"/>
                    <a:pt x="17710" y="18428"/>
                    <a:pt x="17710" y="18428"/>
                  </a:cubicBezTo>
                  <a:cubicBezTo>
                    <a:pt x="17719" y="18428"/>
                    <a:pt x="17729" y="18418"/>
                    <a:pt x="17729" y="18418"/>
                  </a:cubicBezTo>
                  <a:cubicBezTo>
                    <a:pt x="17738" y="18418"/>
                    <a:pt x="17748" y="18418"/>
                    <a:pt x="17748" y="18409"/>
                  </a:cubicBezTo>
                  <a:close/>
                  <a:moveTo>
                    <a:pt x="18410" y="18390"/>
                  </a:moveTo>
                  <a:cubicBezTo>
                    <a:pt x="18420" y="18399"/>
                    <a:pt x="18420" y="18399"/>
                    <a:pt x="18420" y="18399"/>
                  </a:cubicBezTo>
                  <a:cubicBezTo>
                    <a:pt x="18420" y="18404"/>
                    <a:pt x="18420" y="18406"/>
                    <a:pt x="18421" y="18406"/>
                  </a:cubicBezTo>
                  <a:cubicBezTo>
                    <a:pt x="18422" y="18406"/>
                    <a:pt x="18424" y="18404"/>
                    <a:pt x="18429" y="18399"/>
                  </a:cubicBezTo>
                  <a:lnTo>
                    <a:pt x="18439" y="18399"/>
                  </a:lnTo>
                  <a:lnTo>
                    <a:pt x="18439" y="18409"/>
                  </a:lnTo>
                  <a:lnTo>
                    <a:pt x="18448" y="18409"/>
                  </a:lnTo>
                  <a:cubicBezTo>
                    <a:pt x="18448" y="18409"/>
                    <a:pt x="18448" y="18418"/>
                    <a:pt x="18448" y="18418"/>
                  </a:cubicBezTo>
                  <a:cubicBezTo>
                    <a:pt x="18439" y="18418"/>
                    <a:pt x="18439" y="18418"/>
                    <a:pt x="18429" y="18428"/>
                  </a:cubicBezTo>
                  <a:cubicBezTo>
                    <a:pt x="18420" y="18428"/>
                    <a:pt x="18420" y="18437"/>
                    <a:pt x="18410" y="18447"/>
                  </a:cubicBezTo>
                  <a:lnTo>
                    <a:pt x="18401" y="18447"/>
                  </a:lnTo>
                  <a:cubicBezTo>
                    <a:pt x="18391" y="18456"/>
                    <a:pt x="18382" y="18456"/>
                    <a:pt x="18382" y="18456"/>
                  </a:cubicBezTo>
                  <a:cubicBezTo>
                    <a:pt x="18372" y="18466"/>
                    <a:pt x="18363" y="18466"/>
                    <a:pt x="18363" y="18475"/>
                  </a:cubicBezTo>
                  <a:cubicBezTo>
                    <a:pt x="18353" y="18475"/>
                    <a:pt x="18353" y="18475"/>
                    <a:pt x="18344" y="18485"/>
                  </a:cubicBezTo>
                  <a:cubicBezTo>
                    <a:pt x="18344" y="18485"/>
                    <a:pt x="18344" y="18475"/>
                    <a:pt x="18344" y="18475"/>
                  </a:cubicBezTo>
                  <a:lnTo>
                    <a:pt x="18334" y="18475"/>
                  </a:lnTo>
                  <a:cubicBezTo>
                    <a:pt x="18334" y="18475"/>
                    <a:pt x="18334" y="18466"/>
                    <a:pt x="18334" y="18466"/>
                  </a:cubicBezTo>
                  <a:lnTo>
                    <a:pt x="18344" y="18466"/>
                  </a:lnTo>
                  <a:cubicBezTo>
                    <a:pt x="18344" y="18466"/>
                    <a:pt x="18353" y="18456"/>
                    <a:pt x="18353" y="18456"/>
                  </a:cubicBezTo>
                  <a:cubicBezTo>
                    <a:pt x="18353" y="18456"/>
                    <a:pt x="18353" y="18447"/>
                    <a:pt x="18353" y="18447"/>
                  </a:cubicBezTo>
                  <a:cubicBezTo>
                    <a:pt x="18353" y="18447"/>
                    <a:pt x="18353" y="18437"/>
                    <a:pt x="18363" y="18437"/>
                  </a:cubicBezTo>
                  <a:cubicBezTo>
                    <a:pt x="18363" y="18428"/>
                    <a:pt x="18363" y="18428"/>
                    <a:pt x="18372" y="18428"/>
                  </a:cubicBezTo>
                  <a:lnTo>
                    <a:pt x="18382" y="18428"/>
                  </a:lnTo>
                  <a:cubicBezTo>
                    <a:pt x="18382" y="18428"/>
                    <a:pt x="18382" y="18428"/>
                    <a:pt x="18382" y="18418"/>
                  </a:cubicBezTo>
                  <a:cubicBezTo>
                    <a:pt x="18391" y="18428"/>
                    <a:pt x="18391" y="18437"/>
                    <a:pt x="18391" y="18437"/>
                  </a:cubicBezTo>
                  <a:cubicBezTo>
                    <a:pt x="18382" y="18437"/>
                    <a:pt x="18382" y="18447"/>
                    <a:pt x="18372" y="18447"/>
                  </a:cubicBezTo>
                  <a:lnTo>
                    <a:pt x="18401" y="18447"/>
                  </a:lnTo>
                  <a:cubicBezTo>
                    <a:pt x="18401" y="18447"/>
                    <a:pt x="18401" y="18437"/>
                    <a:pt x="18401" y="18437"/>
                  </a:cubicBezTo>
                  <a:cubicBezTo>
                    <a:pt x="18401" y="18437"/>
                    <a:pt x="18401" y="18437"/>
                    <a:pt x="18401" y="18428"/>
                  </a:cubicBezTo>
                  <a:cubicBezTo>
                    <a:pt x="18410" y="18418"/>
                    <a:pt x="18420" y="18418"/>
                    <a:pt x="18429" y="18409"/>
                  </a:cubicBezTo>
                  <a:lnTo>
                    <a:pt x="18420" y="18409"/>
                  </a:lnTo>
                  <a:cubicBezTo>
                    <a:pt x="18416" y="18412"/>
                    <a:pt x="18414" y="18413"/>
                    <a:pt x="18413" y="18413"/>
                  </a:cubicBezTo>
                  <a:cubicBezTo>
                    <a:pt x="18410" y="18413"/>
                    <a:pt x="18410" y="18409"/>
                    <a:pt x="18410" y="18409"/>
                  </a:cubicBezTo>
                  <a:cubicBezTo>
                    <a:pt x="18410" y="18399"/>
                    <a:pt x="18410" y="18399"/>
                    <a:pt x="18410" y="18390"/>
                  </a:cubicBezTo>
                  <a:close/>
                  <a:moveTo>
                    <a:pt x="18467" y="18475"/>
                  </a:moveTo>
                  <a:cubicBezTo>
                    <a:pt x="18457" y="18485"/>
                    <a:pt x="18457" y="18485"/>
                    <a:pt x="18467" y="18485"/>
                  </a:cubicBezTo>
                  <a:cubicBezTo>
                    <a:pt x="18467" y="18485"/>
                    <a:pt x="18467" y="18475"/>
                    <a:pt x="18467" y="18475"/>
                  </a:cubicBezTo>
                  <a:close/>
                  <a:moveTo>
                    <a:pt x="18514" y="18475"/>
                  </a:moveTo>
                  <a:cubicBezTo>
                    <a:pt x="18514" y="18475"/>
                    <a:pt x="18514" y="18485"/>
                    <a:pt x="18514" y="18485"/>
                  </a:cubicBezTo>
                  <a:cubicBezTo>
                    <a:pt x="18505" y="18485"/>
                    <a:pt x="18495" y="18475"/>
                    <a:pt x="18495" y="18475"/>
                  </a:cubicBezTo>
                  <a:close/>
                  <a:moveTo>
                    <a:pt x="18618" y="18475"/>
                  </a:moveTo>
                  <a:cubicBezTo>
                    <a:pt x="18628" y="18475"/>
                    <a:pt x="18628" y="18475"/>
                    <a:pt x="18628" y="18485"/>
                  </a:cubicBezTo>
                  <a:lnTo>
                    <a:pt x="18609" y="18485"/>
                  </a:lnTo>
                  <a:cubicBezTo>
                    <a:pt x="18609" y="18485"/>
                    <a:pt x="18609" y="18475"/>
                    <a:pt x="18609" y="18475"/>
                  </a:cubicBezTo>
                  <a:close/>
                  <a:moveTo>
                    <a:pt x="19044" y="18475"/>
                  </a:moveTo>
                  <a:cubicBezTo>
                    <a:pt x="19044" y="18475"/>
                    <a:pt x="19044" y="18475"/>
                    <a:pt x="19044" y="18485"/>
                  </a:cubicBezTo>
                  <a:lnTo>
                    <a:pt x="19035" y="18485"/>
                  </a:lnTo>
                  <a:lnTo>
                    <a:pt x="19044" y="18475"/>
                  </a:lnTo>
                  <a:close/>
                  <a:moveTo>
                    <a:pt x="19294" y="18326"/>
                  </a:moveTo>
                  <a:cubicBezTo>
                    <a:pt x="19298" y="18326"/>
                    <a:pt x="19300" y="18328"/>
                    <a:pt x="19300" y="18333"/>
                  </a:cubicBezTo>
                  <a:cubicBezTo>
                    <a:pt x="19300" y="18333"/>
                    <a:pt x="19300" y="18333"/>
                    <a:pt x="19290" y="18343"/>
                  </a:cubicBezTo>
                  <a:cubicBezTo>
                    <a:pt x="19290" y="18352"/>
                    <a:pt x="19290" y="18352"/>
                    <a:pt x="19300" y="18352"/>
                  </a:cubicBezTo>
                  <a:cubicBezTo>
                    <a:pt x="19300" y="18361"/>
                    <a:pt x="19300" y="18361"/>
                    <a:pt x="19300" y="18361"/>
                  </a:cubicBezTo>
                  <a:cubicBezTo>
                    <a:pt x="19300" y="18361"/>
                    <a:pt x="19300" y="18361"/>
                    <a:pt x="19300" y="18371"/>
                  </a:cubicBezTo>
                  <a:lnTo>
                    <a:pt x="19290" y="18371"/>
                  </a:lnTo>
                  <a:lnTo>
                    <a:pt x="19300" y="18390"/>
                  </a:lnTo>
                  <a:lnTo>
                    <a:pt x="19309" y="18390"/>
                  </a:lnTo>
                  <a:cubicBezTo>
                    <a:pt x="19309" y="18380"/>
                    <a:pt x="19309" y="18380"/>
                    <a:pt x="19309" y="18380"/>
                  </a:cubicBezTo>
                  <a:cubicBezTo>
                    <a:pt x="19300" y="18371"/>
                    <a:pt x="19300" y="18371"/>
                    <a:pt x="19309" y="18371"/>
                  </a:cubicBezTo>
                  <a:lnTo>
                    <a:pt x="19319" y="18371"/>
                  </a:lnTo>
                  <a:cubicBezTo>
                    <a:pt x="19328" y="18371"/>
                    <a:pt x="19328" y="18380"/>
                    <a:pt x="19328" y="18380"/>
                  </a:cubicBezTo>
                  <a:cubicBezTo>
                    <a:pt x="19328" y="18380"/>
                    <a:pt x="19328" y="18380"/>
                    <a:pt x="19328" y="18390"/>
                  </a:cubicBezTo>
                  <a:lnTo>
                    <a:pt x="19347" y="18390"/>
                  </a:lnTo>
                  <a:cubicBezTo>
                    <a:pt x="19347" y="18390"/>
                    <a:pt x="19357" y="18390"/>
                    <a:pt x="19357" y="18380"/>
                  </a:cubicBezTo>
                  <a:cubicBezTo>
                    <a:pt x="19357" y="18390"/>
                    <a:pt x="19357" y="18390"/>
                    <a:pt x="19357" y="18390"/>
                  </a:cubicBezTo>
                  <a:cubicBezTo>
                    <a:pt x="19357" y="18390"/>
                    <a:pt x="19357" y="18390"/>
                    <a:pt x="19347" y="18399"/>
                  </a:cubicBezTo>
                  <a:cubicBezTo>
                    <a:pt x="19347" y="18409"/>
                    <a:pt x="19347" y="18418"/>
                    <a:pt x="19338" y="18428"/>
                  </a:cubicBezTo>
                  <a:lnTo>
                    <a:pt x="19328" y="18428"/>
                  </a:lnTo>
                  <a:cubicBezTo>
                    <a:pt x="19328" y="18437"/>
                    <a:pt x="19328" y="18447"/>
                    <a:pt x="19319" y="18447"/>
                  </a:cubicBezTo>
                  <a:cubicBezTo>
                    <a:pt x="19319" y="18447"/>
                    <a:pt x="19309" y="18437"/>
                    <a:pt x="19309" y="18437"/>
                  </a:cubicBezTo>
                  <a:lnTo>
                    <a:pt x="19300" y="18437"/>
                  </a:lnTo>
                  <a:cubicBezTo>
                    <a:pt x="19294" y="18437"/>
                    <a:pt x="19291" y="18441"/>
                    <a:pt x="19288" y="18441"/>
                  </a:cubicBezTo>
                  <a:cubicBezTo>
                    <a:pt x="19286" y="18441"/>
                    <a:pt x="19284" y="18440"/>
                    <a:pt x="19281" y="18437"/>
                  </a:cubicBezTo>
                  <a:cubicBezTo>
                    <a:pt x="19281" y="18428"/>
                    <a:pt x="19281" y="18428"/>
                    <a:pt x="19281" y="18428"/>
                  </a:cubicBezTo>
                  <a:cubicBezTo>
                    <a:pt x="19271" y="18428"/>
                    <a:pt x="19262" y="18428"/>
                    <a:pt x="19262" y="18447"/>
                  </a:cubicBezTo>
                  <a:lnTo>
                    <a:pt x="19271" y="18447"/>
                  </a:lnTo>
                  <a:lnTo>
                    <a:pt x="19262" y="18456"/>
                  </a:lnTo>
                  <a:lnTo>
                    <a:pt x="19262" y="18447"/>
                  </a:lnTo>
                  <a:lnTo>
                    <a:pt x="19253" y="18447"/>
                  </a:lnTo>
                  <a:cubicBezTo>
                    <a:pt x="19253" y="18456"/>
                    <a:pt x="19253" y="18456"/>
                    <a:pt x="19253" y="18466"/>
                  </a:cubicBezTo>
                  <a:cubicBezTo>
                    <a:pt x="19253" y="18466"/>
                    <a:pt x="19253" y="18475"/>
                    <a:pt x="19253" y="18475"/>
                  </a:cubicBezTo>
                  <a:cubicBezTo>
                    <a:pt x="19253" y="18475"/>
                    <a:pt x="19253" y="18485"/>
                    <a:pt x="19243" y="18485"/>
                  </a:cubicBezTo>
                  <a:cubicBezTo>
                    <a:pt x="19243" y="18475"/>
                    <a:pt x="19234" y="18475"/>
                    <a:pt x="19234" y="18466"/>
                  </a:cubicBezTo>
                  <a:cubicBezTo>
                    <a:pt x="19234" y="18466"/>
                    <a:pt x="19234" y="18466"/>
                    <a:pt x="19224" y="18456"/>
                  </a:cubicBezTo>
                  <a:cubicBezTo>
                    <a:pt x="19224" y="18456"/>
                    <a:pt x="19224" y="18447"/>
                    <a:pt x="19224" y="18447"/>
                  </a:cubicBezTo>
                  <a:cubicBezTo>
                    <a:pt x="19215" y="18447"/>
                    <a:pt x="19215" y="18437"/>
                    <a:pt x="19224" y="18437"/>
                  </a:cubicBezTo>
                  <a:lnTo>
                    <a:pt x="19234" y="18437"/>
                  </a:lnTo>
                  <a:cubicBezTo>
                    <a:pt x="19234" y="18428"/>
                    <a:pt x="19234" y="18428"/>
                    <a:pt x="19234" y="18428"/>
                  </a:cubicBezTo>
                  <a:lnTo>
                    <a:pt x="19253" y="18428"/>
                  </a:lnTo>
                  <a:cubicBezTo>
                    <a:pt x="19259" y="18428"/>
                    <a:pt x="19261" y="18432"/>
                    <a:pt x="19262" y="18432"/>
                  </a:cubicBezTo>
                  <a:cubicBezTo>
                    <a:pt x="19262" y="18432"/>
                    <a:pt x="19262" y="18431"/>
                    <a:pt x="19262" y="18428"/>
                  </a:cubicBezTo>
                  <a:cubicBezTo>
                    <a:pt x="19262" y="18428"/>
                    <a:pt x="19262" y="18428"/>
                    <a:pt x="19262" y="18418"/>
                  </a:cubicBezTo>
                  <a:lnTo>
                    <a:pt x="19253" y="18418"/>
                  </a:lnTo>
                  <a:cubicBezTo>
                    <a:pt x="19253" y="18418"/>
                    <a:pt x="19253" y="18409"/>
                    <a:pt x="19243" y="18409"/>
                  </a:cubicBezTo>
                  <a:cubicBezTo>
                    <a:pt x="19243" y="18409"/>
                    <a:pt x="19243" y="18399"/>
                    <a:pt x="19243" y="18399"/>
                  </a:cubicBezTo>
                  <a:lnTo>
                    <a:pt x="19253" y="18399"/>
                  </a:lnTo>
                  <a:cubicBezTo>
                    <a:pt x="19253" y="18399"/>
                    <a:pt x="19253" y="18409"/>
                    <a:pt x="19253" y="18409"/>
                  </a:cubicBezTo>
                  <a:cubicBezTo>
                    <a:pt x="19262" y="18409"/>
                    <a:pt x="19262" y="18399"/>
                    <a:pt x="19262" y="18399"/>
                  </a:cubicBezTo>
                  <a:cubicBezTo>
                    <a:pt x="19262" y="18390"/>
                    <a:pt x="19262" y="18380"/>
                    <a:pt x="19262" y="18380"/>
                  </a:cubicBezTo>
                  <a:cubicBezTo>
                    <a:pt x="19271" y="18380"/>
                    <a:pt x="19271" y="18380"/>
                    <a:pt x="19271" y="18371"/>
                  </a:cubicBezTo>
                  <a:cubicBezTo>
                    <a:pt x="19271" y="18361"/>
                    <a:pt x="19281" y="18352"/>
                    <a:pt x="19281" y="18352"/>
                  </a:cubicBezTo>
                  <a:lnTo>
                    <a:pt x="19290" y="18343"/>
                  </a:lnTo>
                  <a:cubicBezTo>
                    <a:pt x="19281" y="18343"/>
                    <a:pt x="19281" y="18343"/>
                    <a:pt x="19271" y="18352"/>
                  </a:cubicBezTo>
                  <a:lnTo>
                    <a:pt x="19262" y="18352"/>
                  </a:lnTo>
                  <a:cubicBezTo>
                    <a:pt x="19262" y="18352"/>
                    <a:pt x="19262" y="18352"/>
                    <a:pt x="19262" y="18343"/>
                  </a:cubicBezTo>
                  <a:cubicBezTo>
                    <a:pt x="19262" y="18343"/>
                    <a:pt x="19271" y="18333"/>
                    <a:pt x="19281" y="18333"/>
                  </a:cubicBezTo>
                  <a:cubicBezTo>
                    <a:pt x="19286" y="18328"/>
                    <a:pt x="19290" y="18326"/>
                    <a:pt x="19294" y="18326"/>
                  </a:cubicBezTo>
                  <a:close/>
                  <a:moveTo>
                    <a:pt x="21647" y="18466"/>
                  </a:moveTo>
                  <a:cubicBezTo>
                    <a:pt x="21647" y="18466"/>
                    <a:pt x="21647" y="18466"/>
                    <a:pt x="21657" y="18475"/>
                  </a:cubicBezTo>
                  <a:cubicBezTo>
                    <a:pt x="21647" y="18475"/>
                    <a:pt x="21647" y="18485"/>
                    <a:pt x="21638" y="18485"/>
                  </a:cubicBezTo>
                  <a:cubicBezTo>
                    <a:pt x="21638" y="18485"/>
                    <a:pt x="21638" y="18475"/>
                    <a:pt x="21638" y="18475"/>
                  </a:cubicBezTo>
                  <a:cubicBezTo>
                    <a:pt x="21638" y="18466"/>
                    <a:pt x="21638" y="18466"/>
                    <a:pt x="21647" y="18466"/>
                  </a:cubicBezTo>
                  <a:close/>
                  <a:moveTo>
                    <a:pt x="23228" y="18475"/>
                  </a:moveTo>
                  <a:cubicBezTo>
                    <a:pt x="23228" y="18475"/>
                    <a:pt x="23219" y="18485"/>
                    <a:pt x="23219" y="18485"/>
                  </a:cubicBezTo>
                  <a:cubicBezTo>
                    <a:pt x="23228" y="18485"/>
                    <a:pt x="23228" y="18485"/>
                    <a:pt x="23228" y="18475"/>
                  </a:cubicBezTo>
                  <a:close/>
                  <a:moveTo>
                    <a:pt x="23588" y="18466"/>
                  </a:moveTo>
                  <a:cubicBezTo>
                    <a:pt x="23597" y="18466"/>
                    <a:pt x="23607" y="18475"/>
                    <a:pt x="23607" y="18485"/>
                  </a:cubicBezTo>
                  <a:cubicBezTo>
                    <a:pt x="23597" y="18485"/>
                    <a:pt x="23597" y="18475"/>
                    <a:pt x="23588" y="18466"/>
                  </a:cubicBezTo>
                  <a:close/>
                  <a:moveTo>
                    <a:pt x="18599" y="18475"/>
                  </a:moveTo>
                  <a:cubicBezTo>
                    <a:pt x="18599" y="18475"/>
                    <a:pt x="18599" y="18485"/>
                    <a:pt x="18599" y="18485"/>
                  </a:cubicBezTo>
                  <a:cubicBezTo>
                    <a:pt x="18599" y="18488"/>
                    <a:pt x="18598" y="18489"/>
                    <a:pt x="18597" y="18489"/>
                  </a:cubicBezTo>
                  <a:cubicBezTo>
                    <a:pt x="18594" y="18489"/>
                    <a:pt x="18590" y="18485"/>
                    <a:pt x="18590" y="18485"/>
                  </a:cubicBezTo>
                  <a:lnTo>
                    <a:pt x="18599" y="18475"/>
                  </a:lnTo>
                  <a:close/>
                  <a:moveTo>
                    <a:pt x="18468" y="18459"/>
                  </a:moveTo>
                  <a:cubicBezTo>
                    <a:pt x="18469" y="18459"/>
                    <a:pt x="18472" y="18461"/>
                    <a:pt x="18476" y="18466"/>
                  </a:cubicBezTo>
                  <a:lnTo>
                    <a:pt x="18486" y="18466"/>
                  </a:lnTo>
                  <a:lnTo>
                    <a:pt x="18476" y="18475"/>
                  </a:lnTo>
                  <a:lnTo>
                    <a:pt x="18486" y="18475"/>
                  </a:lnTo>
                  <a:cubicBezTo>
                    <a:pt x="18495" y="18475"/>
                    <a:pt x="18495" y="18485"/>
                    <a:pt x="18495" y="18485"/>
                  </a:cubicBezTo>
                  <a:cubicBezTo>
                    <a:pt x="18495" y="18494"/>
                    <a:pt x="18495" y="18494"/>
                    <a:pt x="18486" y="18494"/>
                  </a:cubicBezTo>
                  <a:cubicBezTo>
                    <a:pt x="18486" y="18494"/>
                    <a:pt x="18476" y="18494"/>
                    <a:pt x="18476" y="18485"/>
                  </a:cubicBezTo>
                  <a:lnTo>
                    <a:pt x="18467" y="18485"/>
                  </a:lnTo>
                  <a:cubicBezTo>
                    <a:pt x="18467" y="18485"/>
                    <a:pt x="18457" y="18494"/>
                    <a:pt x="18457" y="18494"/>
                  </a:cubicBezTo>
                  <a:cubicBezTo>
                    <a:pt x="18448" y="18485"/>
                    <a:pt x="18448" y="18485"/>
                    <a:pt x="18448" y="18485"/>
                  </a:cubicBezTo>
                  <a:cubicBezTo>
                    <a:pt x="18448" y="18485"/>
                    <a:pt x="18439" y="18475"/>
                    <a:pt x="18439" y="18475"/>
                  </a:cubicBezTo>
                  <a:cubicBezTo>
                    <a:pt x="18429" y="18475"/>
                    <a:pt x="18439" y="18466"/>
                    <a:pt x="18439" y="18466"/>
                  </a:cubicBezTo>
                  <a:lnTo>
                    <a:pt x="18467" y="18466"/>
                  </a:lnTo>
                  <a:cubicBezTo>
                    <a:pt x="18467" y="18461"/>
                    <a:pt x="18467" y="18459"/>
                    <a:pt x="18468" y="18459"/>
                  </a:cubicBezTo>
                  <a:close/>
                  <a:moveTo>
                    <a:pt x="18524" y="18456"/>
                  </a:moveTo>
                  <a:cubicBezTo>
                    <a:pt x="18533" y="18456"/>
                    <a:pt x="18533" y="18456"/>
                    <a:pt x="18533" y="18466"/>
                  </a:cubicBezTo>
                  <a:lnTo>
                    <a:pt x="18552" y="18466"/>
                  </a:lnTo>
                  <a:cubicBezTo>
                    <a:pt x="18543" y="18475"/>
                    <a:pt x="18552" y="18475"/>
                    <a:pt x="18552" y="18475"/>
                  </a:cubicBezTo>
                  <a:cubicBezTo>
                    <a:pt x="18543" y="18475"/>
                    <a:pt x="18543" y="18485"/>
                    <a:pt x="18543" y="18485"/>
                  </a:cubicBezTo>
                  <a:cubicBezTo>
                    <a:pt x="18533" y="18494"/>
                    <a:pt x="18533" y="18494"/>
                    <a:pt x="18533" y="18494"/>
                  </a:cubicBezTo>
                  <a:cubicBezTo>
                    <a:pt x="18524" y="18494"/>
                    <a:pt x="18524" y="18485"/>
                    <a:pt x="18524" y="18485"/>
                  </a:cubicBezTo>
                  <a:cubicBezTo>
                    <a:pt x="18524" y="18475"/>
                    <a:pt x="18524" y="18466"/>
                    <a:pt x="18524" y="18456"/>
                  </a:cubicBezTo>
                  <a:close/>
                  <a:moveTo>
                    <a:pt x="18779" y="18485"/>
                  </a:moveTo>
                  <a:cubicBezTo>
                    <a:pt x="18770" y="18494"/>
                    <a:pt x="18770" y="18494"/>
                    <a:pt x="18770" y="18494"/>
                  </a:cubicBezTo>
                  <a:cubicBezTo>
                    <a:pt x="18770" y="18485"/>
                    <a:pt x="18760" y="18485"/>
                    <a:pt x="18760" y="18485"/>
                  </a:cubicBezTo>
                  <a:close/>
                  <a:moveTo>
                    <a:pt x="19006" y="18456"/>
                  </a:moveTo>
                  <a:cubicBezTo>
                    <a:pt x="19006" y="18456"/>
                    <a:pt x="19006" y="18466"/>
                    <a:pt x="19006" y="18466"/>
                  </a:cubicBezTo>
                  <a:cubicBezTo>
                    <a:pt x="19006" y="18466"/>
                    <a:pt x="18997" y="18475"/>
                    <a:pt x="19006" y="18475"/>
                  </a:cubicBezTo>
                  <a:cubicBezTo>
                    <a:pt x="19006" y="18475"/>
                    <a:pt x="19006" y="18475"/>
                    <a:pt x="19006" y="18485"/>
                  </a:cubicBezTo>
                  <a:lnTo>
                    <a:pt x="18997" y="18485"/>
                  </a:lnTo>
                  <a:cubicBezTo>
                    <a:pt x="18997" y="18485"/>
                    <a:pt x="18997" y="18485"/>
                    <a:pt x="18997" y="18494"/>
                  </a:cubicBezTo>
                  <a:lnTo>
                    <a:pt x="18988" y="18494"/>
                  </a:lnTo>
                  <a:cubicBezTo>
                    <a:pt x="18988" y="18485"/>
                    <a:pt x="18978" y="18475"/>
                    <a:pt x="18978" y="18475"/>
                  </a:cubicBezTo>
                  <a:cubicBezTo>
                    <a:pt x="18988" y="18466"/>
                    <a:pt x="18988" y="18466"/>
                    <a:pt x="18988" y="18456"/>
                  </a:cubicBezTo>
                  <a:close/>
                  <a:moveTo>
                    <a:pt x="21988" y="18475"/>
                  </a:moveTo>
                  <a:cubicBezTo>
                    <a:pt x="21988" y="18485"/>
                    <a:pt x="21998" y="18485"/>
                    <a:pt x="22007" y="18485"/>
                  </a:cubicBezTo>
                  <a:lnTo>
                    <a:pt x="22016" y="18485"/>
                  </a:lnTo>
                  <a:lnTo>
                    <a:pt x="22016" y="18494"/>
                  </a:lnTo>
                  <a:lnTo>
                    <a:pt x="21988" y="18494"/>
                  </a:lnTo>
                  <a:cubicBezTo>
                    <a:pt x="21979" y="18494"/>
                    <a:pt x="21969" y="18485"/>
                    <a:pt x="21979" y="18475"/>
                  </a:cubicBezTo>
                  <a:close/>
                  <a:moveTo>
                    <a:pt x="24080" y="18456"/>
                  </a:moveTo>
                  <a:cubicBezTo>
                    <a:pt x="24080" y="18456"/>
                    <a:pt x="24080" y="18456"/>
                    <a:pt x="24070" y="18466"/>
                  </a:cubicBezTo>
                  <a:lnTo>
                    <a:pt x="24042" y="18494"/>
                  </a:lnTo>
                  <a:cubicBezTo>
                    <a:pt x="24061" y="18485"/>
                    <a:pt x="24070" y="18475"/>
                    <a:pt x="24080" y="18456"/>
                  </a:cubicBezTo>
                  <a:close/>
                  <a:moveTo>
                    <a:pt x="19555" y="18485"/>
                  </a:moveTo>
                  <a:cubicBezTo>
                    <a:pt x="19555" y="18485"/>
                    <a:pt x="19555" y="18494"/>
                    <a:pt x="19555" y="18494"/>
                  </a:cubicBezTo>
                  <a:cubicBezTo>
                    <a:pt x="19553" y="18494"/>
                    <a:pt x="19551" y="18495"/>
                    <a:pt x="19550" y="18495"/>
                  </a:cubicBezTo>
                  <a:lnTo>
                    <a:pt x="19550" y="18495"/>
                  </a:lnTo>
                  <a:lnTo>
                    <a:pt x="19555" y="18485"/>
                  </a:lnTo>
                  <a:close/>
                  <a:moveTo>
                    <a:pt x="18410" y="18494"/>
                  </a:moveTo>
                  <a:cubicBezTo>
                    <a:pt x="18410" y="18494"/>
                    <a:pt x="18420" y="18494"/>
                    <a:pt x="18420" y="18503"/>
                  </a:cubicBezTo>
                  <a:lnTo>
                    <a:pt x="18410" y="18494"/>
                  </a:lnTo>
                  <a:close/>
                  <a:moveTo>
                    <a:pt x="18921" y="18494"/>
                  </a:moveTo>
                  <a:lnTo>
                    <a:pt x="18912" y="18503"/>
                  </a:lnTo>
                  <a:cubicBezTo>
                    <a:pt x="18912" y="18494"/>
                    <a:pt x="18912" y="18494"/>
                    <a:pt x="18921" y="18494"/>
                  </a:cubicBezTo>
                  <a:close/>
                  <a:moveTo>
                    <a:pt x="19451" y="18371"/>
                  </a:moveTo>
                  <a:cubicBezTo>
                    <a:pt x="19451" y="18380"/>
                    <a:pt x="19451" y="18380"/>
                    <a:pt x="19451" y="18380"/>
                  </a:cubicBezTo>
                  <a:cubicBezTo>
                    <a:pt x="19451" y="18390"/>
                    <a:pt x="19451" y="18390"/>
                    <a:pt x="19451" y="18390"/>
                  </a:cubicBezTo>
                  <a:lnTo>
                    <a:pt x="19432" y="18390"/>
                  </a:lnTo>
                  <a:cubicBezTo>
                    <a:pt x="19432" y="18399"/>
                    <a:pt x="19432" y="18399"/>
                    <a:pt x="19432" y="18399"/>
                  </a:cubicBezTo>
                  <a:cubicBezTo>
                    <a:pt x="19423" y="18399"/>
                    <a:pt x="19423" y="18399"/>
                    <a:pt x="19432" y="18409"/>
                  </a:cubicBezTo>
                  <a:cubicBezTo>
                    <a:pt x="19432" y="18409"/>
                    <a:pt x="19432" y="18418"/>
                    <a:pt x="19432" y="18418"/>
                  </a:cubicBezTo>
                  <a:cubicBezTo>
                    <a:pt x="19442" y="18428"/>
                    <a:pt x="19442" y="18428"/>
                    <a:pt x="19451" y="18437"/>
                  </a:cubicBezTo>
                  <a:cubicBezTo>
                    <a:pt x="19451" y="18432"/>
                    <a:pt x="19454" y="18430"/>
                    <a:pt x="19456" y="18430"/>
                  </a:cubicBezTo>
                  <a:cubicBezTo>
                    <a:pt x="19458" y="18430"/>
                    <a:pt x="19461" y="18432"/>
                    <a:pt x="19461" y="18437"/>
                  </a:cubicBezTo>
                  <a:lnTo>
                    <a:pt x="19470" y="18437"/>
                  </a:lnTo>
                  <a:lnTo>
                    <a:pt x="19470" y="18466"/>
                  </a:lnTo>
                  <a:lnTo>
                    <a:pt x="19461" y="18466"/>
                  </a:lnTo>
                  <a:lnTo>
                    <a:pt x="19461" y="18475"/>
                  </a:lnTo>
                  <a:cubicBezTo>
                    <a:pt x="19451" y="18485"/>
                    <a:pt x="19442" y="18494"/>
                    <a:pt x="19432" y="18494"/>
                  </a:cubicBezTo>
                  <a:cubicBezTo>
                    <a:pt x="19432" y="18503"/>
                    <a:pt x="19423" y="18503"/>
                    <a:pt x="19423" y="18503"/>
                  </a:cubicBezTo>
                  <a:cubicBezTo>
                    <a:pt x="19423" y="18503"/>
                    <a:pt x="19423" y="18494"/>
                    <a:pt x="19423" y="18494"/>
                  </a:cubicBezTo>
                  <a:cubicBezTo>
                    <a:pt x="19423" y="18494"/>
                    <a:pt x="19423" y="18485"/>
                    <a:pt x="19423" y="18485"/>
                  </a:cubicBezTo>
                  <a:cubicBezTo>
                    <a:pt x="19423" y="18485"/>
                    <a:pt x="19413" y="18475"/>
                    <a:pt x="19413" y="18475"/>
                  </a:cubicBezTo>
                  <a:cubicBezTo>
                    <a:pt x="19404" y="18475"/>
                    <a:pt x="19404" y="18475"/>
                    <a:pt x="19404" y="18485"/>
                  </a:cubicBezTo>
                  <a:cubicBezTo>
                    <a:pt x="19395" y="18475"/>
                    <a:pt x="19395" y="18475"/>
                    <a:pt x="19395" y="18466"/>
                  </a:cubicBezTo>
                  <a:lnTo>
                    <a:pt x="19385" y="18466"/>
                  </a:lnTo>
                  <a:cubicBezTo>
                    <a:pt x="19376" y="18466"/>
                    <a:pt x="19376" y="18466"/>
                    <a:pt x="19376" y="18475"/>
                  </a:cubicBezTo>
                  <a:lnTo>
                    <a:pt x="19357" y="18475"/>
                  </a:lnTo>
                  <a:cubicBezTo>
                    <a:pt x="19357" y="18475"/>
                    <a:pt x="19347" y="18475"/>
                    <a:pt x="19347" y="18466"/>
                  </a:cubicBezTo>
                  <a:cubicBezTo>
                    <a:pt x="19347" y="18466"/>
                    <a:pt x="19347" y="18456"/>
                    <a:pt x="19347" y="18456"/>
                  </a:cubicBezTo>
                  <a:cubicBezTo>
                    <a:pt x="19366" y="18437"/>
                    <a:pt x="19376" y="18418"/>
                    <a:pt x="19385" y="18399"/>
                  </a:cubicBezTo>
                  <a:cubicBezTo>
                    <a:pt x="19395" y="18390"/>
                    <a:pt x="19404" y="18380"/>
                    <a:pt x="19413" y="18380"/>
                  </a:cubicBezTo>
                  <a:cubicBezTo>
                    <a:pt x="19413" y="18385"/>
                    <a:pt x="19416" y="18388"/>
                    <a:pt x="19418" y="18388"/>
                  </a:cubicBezTo>
                  <a:cubicBezTo>
                    <a:pt x="19421" y="18388"/>
                    <a:pt x="19423" y="18385"/>
                    <a:pt x="19423" y="18380"/>
                  </a:cubicBezTo>
                  <a:cubicBezTo>
                    <a:pt x="19432" y="18380"/>
                    <a:pt x="19432" y="18371"/>
                    <a:pt x="19442" y="18371"/>
                  </a:cubicBezTo>
                  <a:close/>
                  <a:moveTo>
                    <a:pt x="19615" y="18452"/>
                  </a:moveTo>
                  <a:cubicBezTo>
                    <a:pt x="19618" y="18452"/>
                    <a:pt x="19622" y="18456"/>
                    <a:pt x="19622" y="18456"/>
                  </a:cubicBezTo>
                  <a:lnTo>
                    <a:pt x="19612" y="18456"/>
                  </a:lnTo>
                  <a:cubicBezTo>
                    <a:pt x="19612" y="18456"/>
                    <a:pt x="19612" y="18466"/>
                    <a:pt x="19622" y="18466"/>
                  </a:cubicBezTo>
                  <a:cubicBezTo>
                    <a:pt x="19622" y="18475"/>
                    <a:pt x="19631" y="18475"/>
                    <a:pt x="19641" y="18475"/>
                  </a:cubicBezTo>
                  <a:cubicBezTo>
                    <a:pt x="19641" y="18475"/>
                    <a:pt x="19641" y="18475"/>
                    <a:pt x="19641" y="18485"/>
                  </a:cubicBezTo>
                  <a:lnTo>
                    <a:pt x="19650" y="18485"/>
                  </a:lnTo>
                  <a:cubicBezTo>
                    <a:pt x="19660" y="18485"/>
                    <a:pt x="19660" y="18475"/>
                    <a:pt x="19660" y="18475"/>
                  </a:cubicBezTo>
                  <a:lnTo>
                    <a:pt x="19660" y="18485"/>
                  </a:lnTo>
                  <a:cubicBezTo>
                    <a:pt x="19660" y="18494"/>
                    <a:pt x="19650" y="18494"/>
                    <a:pt x="19650" y="18503"/>
                  </a:cubicBezTo>
                  <a:lnTo>
                    <a:pt x="19641" y="18503"/>
                  </a:lnTo>
                  <a:cubicBezTo>
                    <a:pt x="19641" y="18503"/>
                    <a:pt x="19641" y="18494"/>
                    <a:pt x="19631" y="18494"/>
                  </a:cubicBezTo>
                  <a:cubicBezTo>
                    <a:pt x="19622" y="18494"/>
                    <a:pt x="19622" y="18494"/>
                    <a:pt x="19622" y="18503"/>
                  </a:cubicBezTo>
                  <a:lnTo>
                    <a:pt x="19612" y="18503"/>
                  </a:lnTo>
                  <a:cubicBezTo>
                    <a:pt x="19612" y="18494"/>
                    <a:pt x="19612" y="18494"/>
                    <a:pt x="19603" y="18494"/>
                  </a:cubicBezTo>
                  <a:cubicBezTo>
                    <a:pt x="19603" y="18494"/>
                    <a:pt x="19603" y="18494"/>
                    <a:pt x="19593" y="18485"/>
                  </a:cubicBezTo>
                  <a:lnTo>
                    <a:pt x="19574" y="18485"/>
                  </a:lnTo>
                  <a:cubicBezTo>
                    <a:pt x="19565" y="18485"/>
                    <a:pt x="19565" y="18485"/>
                    <a:pt x="19565" y="18475"/>
                  </a:cubicBezTo>
                  <a:lnTo>
                    <a:pt x="19546" y="18475"/>
                  </a:lnTo>
                  <a:lnTo>
                    <a:pt x="19546" y="18485"/>
                  </a:lnTo>
                  <a:lnTo>
                    <a:pt x="19537" y="18485"/>
                  </a:lnTo>
                  <a:cubicBezTo>
                    <a:pt x="19537" y="18485"/>
                    <a:pt x="19537" y="18485"/>
                    <a:pt x="19537" y="18494"/>
                  </a:cubicBezTo>
                  <a:cubicBezTo>
                    <a:pt x="19537" y="18494"/>
                    <a:pt x="19546" y="18494"/>
                    <a:pt x="19546" y="18503"/>
                  </a:cubicBezTo>
                  <a:lnTo>
                    <a:pt x="19537" y="18503"/>
                  </a:lnTo>
                  <a:cubicBezTo>
                    <a:pt x="19537" y="18503"/>
                    <a:pt x="19527" y="18494"/>
                    <a:pt x="19527" y="18494"/>
                  </a:cubicBezTo>
                  <a:cubicBezTo>
                    <a:pt x="19527" y="18485"/>
                    <a:pt x="19518" y="18485"/>
                    <a:pt x="19518" y="18485"/>
                  </a:cubicBezTo>
                  <a:cubicBezTo>
                    <a:pt x="19518" y="18485"/>
                    <a:pt x="19508" y="18475"/>
                    <a:pt x="19508" y="18475"/>
                  </a:cubicBezTo>
                  <a:cubicBezTo>
                    <a:pt x="19499" y="18475"/>
                    <a:pt x="19499" y="18475"/>
                    <a:pt x="19499" y="18485"/>
                  </a:cubicBezTo>
                  <a:lnTo>
                    <a:pt x="19480" y="18485"/>
                  </a:lnTo>
                  <a:cubicBezTo>
                    <a:pt x="19480" y="18475"/>
                    <a:pt x="19470" y="18475"/>
                    <a:pt x="19480" y="18475"/>
                  </a:cubicBezTo>
                  <a:cubicBezTo>
                    <a:pt x="19480" y="18466"/>
                    <a:pt x="19489" y="18466"/>
                    <a:pt x="19489" y="18466"/>
                  </a:cubicBezTo>
                  <a:cubicBezTo>
                    <a:pt x="19508" y="18456"/>
                    <a:pt x="19527" y="18456"/>
                    <a:pt x="19546" y="18456"/>
                  </a:cubicBezTo>
                  <a:lnTo>
                    <a:pt x="19565" y="18456"/>
                  </a:lnTo>
                  <a:cubicBezTo>
                    <a:pt x="19565" y="18456"/>
                    <a:pt x="19574" y="18456"/>
                    <a:pt x="19584" y="18466"/>
                  </a:cubicBezTo>
                  <a:lnTo>
                    <a:pt x="19612" y="18466"/>
                  </a:lnTo>
                  <a:cubicBezTo>
                    <a:pt x="19612" y="18466"/>
                    <a:pt x="19612" y="18466"/>
                    <a:pt x="19603" y="18456"/>
                  </a:cubicBezTo>
                  <a:lnTo>
                    <a:pt x="19612" y="18456"/>
                  </a:lnTo>
                  <a:cubicBezTo>
                    <a:pt x="19612" y="18453"/>
                    <a:pt x="19613" y="18452"/>
                    <a:pt x="19615" y="18452"/>
                  </a:cubicBezTo>
                  <a:close/>
                  <a:moveTo>
                    <a:pt x="21373" y="18494"/>
                  </a:moveTo>
                  <a:lnTo>
                    <a:pt x="21354" y="18503"/>
                  </a:lnTo>
                  <a:cubicBezTo>
                    <a:pt x="21354" y="18494"/>
                    <a:pt x="21363" y="18494"/>
                    <a:pt x="21373" y="18494"/>
                  </a:cubicBezTo>
                  <a:close/>
                  <a:moveTo>
                    <a:pt x="22054" y="18466"/>
                  </a:moveTo>
                  <a:cubicBezTo>
                    <a:pt x="22064" y="18475"/>
                    <a:pt x="22073" y="18485"/>
                    <a:pt x="22083" y="18494"/>
                  </a:cubicBezTo>
                  <a:cubicBezTo>
                    <a:pt x="22083" y="18494"/>
                    <a:pt x="22083" y="18494"/>
                    <a:pt x="22083" y="18503"/>
                  </a:cubicBezTo>
                  <a:cubicBezTo>
                    <a:pt x="22083" y="18503"/>
                    <a:pt x="22064" y="18503"/>
                    <a:pt x="22064" y="18494"/>
                  </a:cubicBezTo>
                  <a:cubicBezTo>
                    <a:pt x="22054" y="18485"/>
                    <a:pt x="22054" y="18485"/>
                    <a:pt x="22054" y="18475"/>
                  </a:cubicBezTo>
                  <a:cubicBezTo>
                    <a:pt x="22054" y="18466"/>
                    <a:pt x="22054" y="18466"/>
                    <a:pt x="22054" y="18466"/>
                  </a:cubicBezTo>
                  <a:close/>
                  <a:moveTo>
                    <a:pt x="23540" y="18485"/>
                  </a:moveTo>
                  <a:cubicBezTo>
                    <a:pt x="23550" y="18494"/>
                    <a:pt x="23559" y="18494"/>
                    <a:pt x="23550" y="18503"/>
                  </a:cubicBezTo>
                  <a:lnTo>
                    <a:pt x="23540" y="18503"/>
                  </a:lnTo>
                  <a:cubicBezTo>
                    <a:pt x="23540" y="18494"/>
                    <a:pt x="23540" y="18485"/>
                    <a:pt x="23540" y="18485"/>
                  </a:cubicBezTo>
                  <a:close/>
                  <a:moveTo>
                    <a:pt x="23976" y="18475"/>
                  </a:moveTo>
                  <a:cubicBezTo>
                    <a:pt x="23985" y="18485"/>
                    <a:pt x="23985" y="18485"/>
                    <a:pt x="23985" y="18494"/>
                  </a:cubicBezTo>
                  <a:cubicBezTo>
                    <a:pt x="23985" y="18494"/>
                    <a:pt x="23985" y="18494"/>
                    <a:pt x="23985" y="18503"/>
                  </a:cubicBezTo>
                  <a:lnTo>
                    <a:pt x="23976" y="18503"/>
                  </a:lnTo>
                  <a:cubicBezTo>
                    <a:pt x="23976" y="18503"/>
                    <a:pt x="23976" y="18503"/>
                    <a:pt x="23976" y="18494"/>
                  </a:cubicBezTo>
                  <a:cubicBezTo>
                    <a:pt x="23976" y="18494"/>
                    <a:pt x="23976" y="18485"/>
                    <a:pt x="23976" y="18485"/>
                  </a:cubicBezTo>
                  <a:lnTo>
                    <a:pt x="23976" y="18475"/>
                  </a:lnTo>
                  <a:close/>
                  <a:moveTo>
                    <a:pt x="19054" y="18503"/>
                  </a:moveTo>
                  <a:lnTo>
                    <a:pt x="19044" y="18513"/>
                  </a:lnTo>
                  <a:lnTo>
                    <a:pt x="19044" y="18503"/>
                  </a:lnTo>
                  <a:close/>
                  <a:moveTo>
                    <a:pt x="19167" y="18447"/>
                  </a:moveTo>
                  <a:cubicBezTo>
                    <a:pt x="19167" y="18456"/>
                    <a:pt x="19167" y="18466"/>
                    <a:pt x="19158" y="18466"/>
                  </a:cubicBezTo>
                  <a:cubicBezTo>
                    <a:pt x="19177" y="18466"/>
                    <a:pt x="19167" y="18475"/>
                    <a:pt x="19167" y="18485"/>
                  </a:cubicBezTo>
                  <a:cubicBezTo>
                    <a:pt x="19172" y="18480"/>
                    <a:pt x="19177" y="18477"/>
                    <a:pt x="19180" y="18477"/>
                  </a:cubicBezTo>
                  <a:cubicBezTo>
                    <a:pt x="19184" y="18477"/>
                    <a:pt x="19186" y="18480"/>
                    <a:pt x="19186" y="18485"/>
                  </a:cubicBezTo>
                  <a:lnTo>
                    <a:pt x="19196" y="18485"/>
                  </a:lnTo>
                  <a:lnTo>
                    <a:pt x="19196" y="18494"/>
                  </a:lnTo>
                  <a:lnTo>
                    <a:pt x="19148" y="18494"/>
                  </a:lnTo>
                  <a:cubicBezTo>
                    <a:pt x="19148" y="18494"/>
                    <a:pt x="19139" y="18494"/>
                    <a:pt x="19139" y="18503"/>
                  </a:cubicBezTo>
                  <a:lnTo>
                    <a:pt x="19130" y="18503"/>
                  </a:lnTo>
                  <a:cubicBezTo>
                    <a:pt x="19120" y="18503"/>
                    <a:pt x="19120" y="18503"/>
                    <a:pt x="19120" y="18513"/>
                  </a:cubicBezTo>
                  <a:cubicBezTo>
                    <a:pt x="19111" y="18513"/>
                    <a:pt x="19111" y="18513"/>
                    <a:pt x="19111" y="18503"/>
                  </a:cubicBezTo>
                  <a:cubicBezTo>
                    <a:pt x="19120" y="18503"/>
                    <a:pt x="19120" y="18503"/>
                    <a:pt x="19111" y="18494"/>
                  </a:cubicBezTo>
                  <a:cubicBezTo>
                    <a:pt x="19111" y="18494"/>
                    <a:pt x="19111" y="18494"/>
                    <a:pt x="19111" y="18485"/>
                  </a:cubicBezTo>
                  <a:lnTo>
                    <a:pt x="19101" y="18485"/>
                  </a:lnTo>
                  <a:cubicBezTo>
                    <a:pt x="19092" y="18475"/>
                    <a:pt x="19101" y="18475"/>
                    <a:pt x="19101" y="18475"/>
                  </a:cubicBezTo>
                  <a:cubicBezTo>
                    <a:pt x="19101" y="18475"/>
                    <a:pt x="19111" y="18466"/>
                    <a:pt x="19111" y="18466"/>
                  </a:cubicBezTo>
                  <a:lnTo>
                    <a:pt x="19101" y="18466"/>
                  </a:lnTo>
                  <a:lnTo>
                    <a:pt x="19111" y="18456"/>
                  </a:lnTo>
                  <a:lnTo>
                    <a:pt x="19101" y="18456"/>
                  </a:lnTo>
                  <a:cubicBezTo>
                    <a:pt x="19111" y="18456"/>
                    <a:pt x="19111" y="18456"/>
                    <a:pt x="19120" y="18447"/>
                  </a:cubicBezTo>
                  <a:close/>
                  <a:moveTo>
                    <a:pt x="21899" y="18501"/>
                  </a:moveTo>
                  <a:cubicBezTo>
                    <a:pt x="21905" y="18501"/>
                    <a:pt x="21912" y="18506"/>
                    <a:pt x="21920" y="18506"/>
                  </a:cubicBezTo>
                  <a:cubicBezTo>
                    <a:pt x="21924" y="18506"/>
                    <a:pt x="21927" y="18505"/>
                    <a:pt x="21931" y="18503"/>
                  </a:cubicBezTo>
                  <a:lnTo>
                    <a:pt x="21931" y="18503"/>
                  </a:lnTo>
                  <a:cubicBezTo>
                    <a:pt x="21931" y="18513"/>
                    <a:pt x="21931" y="18513"/>
                    <a:pt x="21922" y="18513"/>
                  </a:cubicBezTo>
                  <a:cubicBezTo>
                    <a:pt x="21912" y="18513"/>
                    <a:pt x="21903" y="18503"/>
                    <a:pt x="21893" y="18503"/>
                  </a:cubicBezTo>
                  <a:cubicBezTo>
                    <a:pt x="21895" y="18501"/>
                    <a:pt x="21897" y="18501"/>
                    <a:pt x="21899" y="18501"/>
                  </a:cubicBezTo>
                  <a:close/>
                  <a:moveTo>
                    <a:pt x="18590" y="18343"/>
                  </a:moveTo>
                  <a:cubicBezTo>
                    <a:pt x="18590" y="18352"/>
                    <a:pt x="18599" y="18361"/>
                    <a:pt x="18609" y="18361"/>
                  </a:cubicBezTo>
                  <a:cubicBezTo>
                    <a:pt x="18609" y="18371"/>
                    <a:pt x="18618" y="18371"/>
                    <a:pt x="18618" y="18380"/>
                  </a:cubicBezTo>
                  <a:cubicBezTo>
                    <a:pt x="18628" y="18390"/>
                    <a:pt x="18628" y="18399"/>
                    <a:pt x="18628" y="18409"/>
                  </a:cubicBezTo>
                  <a:lnTo>
                    <a:pt x="18618" y="18409"/>
                  </a:lnTo>
                  <a:cubicBezTo>
                    <a:pt x="18618" y="18409"/>
                    <a:pt x="18618" y="18399"/>
                    <a:pt x="18618" y="18399"/>
                  </a:cubicBezTo>
                  <a:cubicBezTo>
                    <a:pt x="18618" y="18399"/>
                    <a:pt x="18618" y="18390"/>
                    <a:pt x="18609" y="18390"/>
                  </a:cubicBezTo>
                  <a:cubicBezTo>
                    <a:pt x="18609" y="18390"/>
                    <a:pt x="18609" y="18390"/>
                    <a:pt x="18609" y="18399"/>
                  </a:cubicBezTo>
                  <a:lnTo>
                    <a:pt x="18599" y="18399"/>
                  </a:lnTo>
                  <a:cubicBezTo>
                    <a:pt x="18599" y="18399"/>
                    <a:pt x="18599" y="18409"/>
                    <a:pt x="18599" y="18409"/>
                  </a:cubicBezTo>
                  <a:lnTo>
                    <a:pt x="18609" y="18409"/>
                  </a:lnTo>
                  <a:lnTo>
                    <a:pt x="18599" y="18418"/>
                  </a:lnTo>
                  <a:cubicBezTo>
                    <a:pt x="18599" y="18418"/>
                    <a:pt x="18599" y="18418"/>
                    <a:pt x="18609" y="18428"/>
                  </a:cubicBezTo>
                  <a:cubicBezTo>
                    <a:pt x="18609" y="18428"/>
                    <a:pt x="18609" y="18428"/>
                    <a:pt x="18618" y="18437"/>
                  </a:cubicBezTo>
                  <a:lnTo>
                    <a:pt x="18609" y="18437"/>
                  </a:lnTo>
                  <a:lnTo>
                    <a:pt x="18609" y="18447"/>
                  </a:lnTo>
                  <a:cubicBezTo>
                    <a:pt x="18609" y="18447"/>
                    <a:pt x="18618" y="18456"/>
                    <a:pt x="18618" y="18456"/>
                  </a:cubicBezTo>
                  <a:cubicBezTo>
                    <a:pt x="18609" y="18466"/>
                    <a:pt x="18609" y="18466"/>
                    <a:pt x="18609" y="18466"/>
                  </a:cubicBezTo>
                  <a:cubicBezTo>
                    <a:pt x="18599" y="18466"/>
                    <a:pt x="18599" y="18456"/>
                    <a:pt x="18599" y="18456"/>
                  </a:cubicBezTo>
                  <a:cubicBezTo>
                    <a:pt x="18609" y="18447"/>
                    <a:pt x="18599" y="18447"/>
                    <a:pt x="18599" y="18447"/>
                  </a:cubicBezTo>
                  <a:cubicBezTo>
                    <a:pt x="18590" y="18447"/>
                    <a:pt x="18590" y="18447"/>
                    <a:pt x="18590" y="18437"/>
                  </a:cubicBezTo>
                  <a:cubicBezTo>
                    <a:pt x="18590" y="18437"/>
                    <a:pt x="18590" y="18428"/>
                    <a:pt x="18590" y="18428"/>
                  </a:cubicBezTo>
                  <a:cubicBezTo>
                    <a:pt x="18590" y="18428"/>
                    <a:pt x="18590" y="18418"/>
                    <a:pt x="18590" y="18418"/>
                  </a:cubicBezTo>
                  <a:cubicBezTo>
                    <a:pt x="18590" y="18418"/>
                    <a:pt x="18590" y="18409"/>
                    <a:pt x="18599" y="18409"/>
                  </a:cubicBezTo>
                  <a:lnTo>
                    <a:pt x="18581" y="18409"/>
                  </a:lnTo>
                  <a:cubicBezTo>
                    <a:pt x="18581" y="18409"/>
                    <a:pt x="18581" y="18409"/>
                    <a:pt x="18581" y="18418"/>
                  </a:cubicBezTo>
                  <a:cubicBezTo>
                    <a:pt x="18581" y="18418"/>
                    <a:pt x="18581" y="18428"/>
                    <a:pt x="18571" y="18428"/>
                  </a:cubicBezTo>
                  <a:cubicBezTo>
                    <a:pt x="18571" y="18418"/>
                    <a:pt x="18571" y="18409"/>
                    <a:pt x="18571" y="18409"/>
                  </a:cubicBezTo>
                  <a:cubicBezTo>
                    <a:pt x="18562" y="18409"/>
                    <a:pt x="18562" y="18418"/>
                    <a:pt x="18552" y="18418"/>
                  </a:cubicBezTo>
                  <a:cubicBezTo>
                    <a:pt x="18552" y="18428"/>
                    <a:pt x="18552" y="18428"/>
                    <a:pt x="18543" y="18428"/>
                  </a:cubicBezTo>
                  <a:cubicBezTo>
                    <a:pt x="18543" y="18428"/>
                    <a:pt x="18533" y="18418"/>
                    <a:pt x="18533" y="18418"/>
                  </a:cubicBezTo>
                  <a:cubicBezTo>
                    <a:pt x="18533" y="18418"/>
                    <a:pt x="18533" y="18409"/>
                    <a:pt x="18533" y="18409"/>
                  </a:cubicBezTo>
                  <a:cubicBezTo>
                    <a:pt x="18533" y="18409"/>
                    <a:pt x="18533" y="18399"/>
                    <a:pt x="18524" y="18399"/>
                  </a:cubicBezTo>
                  <a:cubicBezTo>
                    <a:pt x="18524" y="18399"/>
                    <a:pt x="18524" y="18399"/>
                    <a:pt x="18524" y="18409"/>
                  </a:cubicBezTo>
                  <a:lnTo>
                    <a:pt x="18514" y="18409"/>
                  </a:lnTo>
                  <a:cubicBezTo>
                    <a:pt x="18514" y="18409"/>
                    <a:pt x="18505" y="18418"/>
                    <a:pt x="18495" y="18418"/>
                  </a:cubicBezTo>
                  <a:lnTo>
                    <a:pt x="18486" y="18418"/>
                  </a:lnTo>
                  <a:cubicBezTo>
                    <a:pt x="18486" y="18428"/>
                    <a:pt x="18486" y="18437"/>
                    <a:pt x="18495" y="18437"/>
                  </a:cubicBezTo>
                  <a:cubicBezTo>
                    <a:pt x="18495" y="18442"/>
                    <a:pt x="18493" y="18444"/>
                    <a:pt x="18491" y="18444"/>
                  </a:cubicBezTo>
                  <a:cubicBezTo>
                    <a:pt x="18488" y="18444"/>
                    <a:pt x="18486" y="18442"/>
                    <a:pt x="18486" y="18437"/>
                  </a:cubicBezTo>
                  <a:lnTo>
                    <a:pt x="18476" y="18437"/>
                  </a:lnTo>
                  <a:cubicBezTo>
                    <a:pt x="18476" y="18447"/>
                    <a:pt x="18476" y="18447"/>
                    <a:pt x="18467" y="18447"/>
                  </a:cubicBezTo>
                  <a:lnTo>
                    <a:pt x="18448" y="18447"/>
                  </a:lnTo>
                  <a:cubicBezTo>
                    <a:pt x="18448" y="18447"/>
                    <a:pt x="18448" y="18447"/>
                    <a:pt x="18448" y="18456"/>
                  </a:cubicBezTo>
                  <a:cubicBezTo>
                    <a:pt x="18448" y="18447"/>
                    <a:pt x="18448" y="18447"/>
                    <a:pt x="18439" y="18447"/>
                  </a:cubicBezTo>
                  <a:cubicBezTo>
                    <a:pt x="18429" y="18447"/>
                    <a:pt x="18429" y="18456"/>
                    <a:pt x="18429" y="18456"/>
                  </a:cubicBezTo>
                  <a:cubicBezTo>
                    <a:pt x="18420" y="18466"/>
                    <a:pt x="18420" y="18466"/>
                    <a:pt x="18420" y="18466"/>
                  </a:cubicBezTo>
                  <a:cubicBezTo>
                    <a:pt x="18420" y="18475"/>
                    <a:pt x="18420" y="18475"/>
                    <a:pt x="18420" y="18475"/>
                  </a:cubicBezTo>
                  <a:lnTo>
                    <a:pt x="18410" y="18475"/>
                  </a:lnTo>
                  <a:cubicBezTo>
                    <a:pt x="18410" y="18475"/>
                    <a:pt x="18410" y="18475"/>
                    <a:pt x="18410" y="18466"/>
                  </a:cubicBezTo>
                  <a:cubicBezTo>
                    <a:pt x="18410" y="18466"/>
                    <a:pt x="18410" y="18456"/>
                    <a:pt x="18410" y="18456"/>
                  </a:cubicBezTo>
                  <a:cubicBezTo>
                    <a:pt x="18401" y="18456"/>
                    <a:pt x="18401" y="18456"/>
                    <a:pt x="18401" y="18466"/>
                  </a:cubicBezTo>
                  <a:cubicBezTo>
                    <a:pt x="18401" y="18475"/>
                    <a:pt x="18401" y="18475"/>
                    <a:pt x="18391" y="18475"/>
                  </a:cubicBezTo>
                  <a:lnTo>
                    <a:pt x="18401" y="18485"/>
                  </a:lnTo>
                  <a:lnTo>
                    <a:pt x="18382" y="18485"/>
                  </a:lnTo>
                  <a:cubicBezTo>
                    <a:pt x="18382" y="18494"/>
                    <a:pt x="18372" y="18494"/>
                    <a:pt x="18372" y="18503"/>
                  </a:cubicBezTo>
                  <a:cubicBezTo>
                    <a:pt x="18372" y="18513"/>
                    <a:pt x="18363" y="18513"/>
                    <a:pt x="18363" y="18513"/>
                  </a:cubicBezTo>
                  <a:cubicBezTo>
                    <a:pt x="18360" y="18516"/>
                    <a:pt x="18358" y="18517"/>
                    <a:pt x="18356" y="18517"/>
                  </a:cubicBezTo>
                  <a:cubicBezTo>
                    <a:pt x="18353" y="18517"/>
                    <a:pt x="18353" y="18513"/>
                    <a:pt x="18353" y="18513"/>
                  </a:cubicBezTo>
                  <a:lnTo>
                    <a:pt x="18344" y="18513"/>
                  </a:lnTo>
                  <a:cubicBezTo>
                    <a:pt x="18344" y="18513"/>
                    <a:pt x="18344" y="18522"/>
                    <a:pt x="18334" y="18522"/>
                  </a:cubicBezTo>
                  <a:cubicBezTo>
                    <a:pt x="18334" y="18522"/>
                    <a:pt x="18334" y="18522"/>
                    <a:pt x="18334" y="18513"/>
                  </a:cubicBezTo>
                  <a:lnTo>
                    <a:pt x="18325" y="18513"/>
                  </a:lnTo>
                  <a:cubicBezTo>
                    <a:pt x="18325" y="18513"/>
                    <a:pt x="18325" y="18503"/>
                    <a:pt x="18325" y="18503"/>
                  </a:cubicBezTo>
                  <a:cubicBezTo>
                    <a:pt x="18325" y="18503"/>
                    <a:pt x="18334" y="18503"/>
                    <a:pt x="18334" y="18494"/>
                  </a:cubicBezTo>
                  <a:lnTo>
                    <a:pt x="18334" y="18503"/>
                  </a:lnTo>
                  <a:lnTo>
                    <a:pt x="18344" y="18503"/>
                  </a:lnTo>
                  <a:cubicBezTo>
                    <a:pt x="18334" y="18494"/>
                    <a:pt x="18334" y="18494"/>
                    <a:pt x="18344" y="18494"/>
                  </a:cubicBezTo>
                  <a:cubicBezTo>
                    <a:pt x="18344" y="18494"/>
                    <a:pt x="18353" y="18494"/>
                    <a:pt x="18353" y="18485"/>
                  </a:cubicBezTo>
                  <a:lnTo>
                    <a:pt x="18363" y="18485"/>
                  </a:lnTo>
                  <a:lnTo>
                    <a:pt x="18344" y="18503"/>
                  </a:lnTo>
                  <a:lnTo>
                    <a:pt x="18353" y="18503"/>
                  </a:lnTo>
                  <a:cubicBezTo>
                    <a:pt x="18363" y="18485"/>
                    <a:pt x="18382" y="18466"/>
                    <a:pt x="18391" y="18456"/>
                  </a:cubicBezTo>
                  <a:cubicBezTo>
                    <a:pt x="18410" y="18447"/>
                    <a:pt x="18420" y="18447"/>
                    <a:pt x="18429" y="18437"/>
                  </a:cubicBezTo>
                  <a:cubicBezTo>
                    <a:pt x="18429" y="18437"/>
                    <a:pt x="18429" y="18433"/>
                    <a:pt x="18432" y="18433"/>
                  </a:cubicBezTo>
                  <a:cubicBezTo>
                    <a:pt x="18433" y="18433"/>
                    <a:pt x="18435" y="18434"/>
                    <a:pt x="18439" y="18437"/>
                  </a:cubicBezTo>
                  <a:cubicBezTo>
                    <a:pt x="18439" y="18437"/>
                    <a:pt x="18439" y="18447"/>
                    <a:pt x="18439" y="18447"/>
                  </a:cubicBezTo>
                  <a:cubicBezTo>
                    <a:pt x="18439" y="18437"/>
                    <a:pt x="18439" y="18428"/>
                    <a:pt x="18448" y="18428"/>
                  </a:cubicBezTo>
                  <a:cubicBezTo>
                    <a:pt x="18457" y="18418"/>
                    <a:pt x="18457" y="18409"/>
                    <a:pt x="18467" y="18399"/>
                  </a:cubicBezTo>
                  <a:cubicBezTo>
                    <a:pt x="18467" y="18399"/>
                    <a:pt x="18474" y="18399"/>
                    <a:pt x="18476" y="18393"/>
                  </a:cubicBezTo>
                  <a:lnTo>
                    <a:pt x="18476" y="18393"/>
                  </a:lnTo>
                  <a:cubicBezTo>
                    <a:pt x="18476" y="18394"/>
                    <a:pt x="18476" y="18396"/>
                    <a:pt x="18476" y="18399"/>
                  </a:cubicBezTo>
                  <a:cubicBezTo>
                    <a:pt x="18486" y="18390"/>
                    <a:pt x="18486" y="18390"/>
                    <a:pt x="18486" y="18390"/>
                  </a:cubicBezTo>
                  <a:cubicBezTo>
                    <a:pt x="18495" y="18390"/>
                    <a:pt x="18495" y="18390"/>
                    <a:pt x="18495" y="18380"/>
                  </a:cubicBezTo>
                  <a:cubicBezTo>
                    <a:pt x="18495" y="18380"/>
                    <a:pt x="18495" y="18371"/>
                    <a:pt x="18505" y="18371"/>
                  </a:cubicBezTo>
                  <a:lnTo>
                    <a:pt x="18514" y="18371"/>
                  </a:lnTo>
                  <a:cubicBezTo>
                    <a:pt x="18514" y="18371"/>
                    <a:pt x="18514" y="18380"/>
                    <a:pt x="18514" y="18380"/>
                  </a:cubicBezTo>
                  <a:cubicBezTo>
                    <a:pt x="18514" y="18380"/>
                    <a:pt x="18514" y="18390"/>
                    <a:pt x="18524" y="18390"/>
                  </a:cubicBezTo>
                  <a:cubicBezTo>
                    <a:pt x="18524" y="18390"/>
                    <a:pt x="18524" y="18380"/>
                    <a:pt x="18524" y="18380"/>
                  </a:cubicBezTo>
                  <a:cubicBezTo>
                    <a:pt x="18533" y="18380"/>
                    <a:pt x="18533" y="18380"/>
                    <a:pt x="18533" y="18390"/>
                  </a:cubicBezTo>
                  <a:lnTo>
                    <a:pt x="18543" y="18390"/>
                  </a:lnTo>
                  <a:cubicBezTo>
                    <a:pt x="18543" y="18380"/>
                    <a:pt x="18543" y="18380"/>
                    <a:pt x="18552" y="18380"/>
                  </a:cubicBezTo>
                  <a:lnTo>
                    <a:pt x="18562" y="18371"/>
                  </a:lnTo>
                  <a:cubicBezTo>
                    <a:pt x="18571" y="18371"/>
                    <a:pt x="18571" y="18380"/>
                    <a:pt x="18581" y="18380"/>
                  </a:cubicBezTo>
                  <a:cubicBezTo>
                    <a:pt x="18581" y="18371"/>
                    <a:pt x="18581" y="18352"/>
                    <a:pt x="18590" y="18343"/>
                  </a:cubicBezTo>
                  <a:close/>
                  <a:moveTo>
                    <a:pt x="19480" y="18503"/>
                  </a:moveTo>
                  <a:cubicBezTo>
                    <a:pt x="19480" y="18503"/>
                    <a:pt x="19489" y="18503"/>
                    <a:pt x="19489" y="18513"/>
                  </a:cubicBezTo>
                  <a:cubicBezTo>
                    <a:pt x="19489" y="18513"/>
                    <a:pt x="19480" y="18513"/>
                    <a:pt x="19480" y="18522"/>
                  </a:cubicBezTo>
                  <a:lnTo>
                    <a:pt x="19470" y="18522"/>
                  </a:lnTo>
                  <a:cubicBezTo>
                    <a:pt x="19461" y="18513"/>
                    <a:pt x="19461" y="18513"/>
                    <a:pt x="19470" y="18513"/>
                  </a:cubicBezTo>
                  <a:cubicBezTo>
                    <a:pt x="19470" y="18503"/>
                    <a:pt x="19480" y="18503"/>
                    <a:pt x="19480" y="18503"/>
                  </a:cubicBezTo>
                  <a:close/>
                  <a:moveTo>
                    <a:pt x="21401" y="18494"/>
                  </a:moveTo>
                  <a:cubicBezTo>
                    <a:pt x="21411" y="18494"/>
                    <a:pt x="21411" y="18494"/>
                    <a:pt x="21411" y="18503"/>
                  </a:cubicBezTo>
                  <a:cubicBezTo>
                    <a:pt x="21420" y="18513"/>
                    <a:pt x="21420" y="18513"/>
                    <a:pt x="21430" y="18513"/>
                  </a:cubicBezTo>
                  <a:lnTo>
                    <a:pt x="21439" y="18513"/>
                  </a:lnTo>
                  <a:cubicBezTo>
                    <a:pt x="21439" y="18513"/>
                    <a:pt x="21449" y="18513"/>
                    <a:pt x="21449" y="18522"/>
                  </a:cubicBezTo>
                  <a:lnTo>
                    <a:pt x="21439" y="18522"/>
                  </a:lnTo>
                  <a:cubicBezTo>
                    <a:pt x="21430" y="18522"/>
                    <a:pt x="21420" y="18513"/>
                    <a:pt x="21401" y="18513"/>
                  </a:cubicBezTo>
                  <a:lnTo>
                    <a:pt x="21363" y="18513"/>
                  </a:lnTo>
                  <a:cubicBezTo>
                    <a:pt x="21373" y="18503"/>
                    <a:pt x="21392" y="18494"/>
                    <a:pt x="21401" y="18494"/>
                  </a:cubicBezTo>
                  <a:close/>
                  <a:moveTo>
                    <a:pt x="21572" y="18503"/>
                  </a:moveTo>
                  <a:cubicBezTo>
                    <a:pt x="21572" y="18513"/>
                    <a:pt x="21572" y="18513"/>
                    <a:pt x="21572" y="18513"/>
                  </a:cubicBezTo>
                  <a:cubicBezTo>
                    <a:pt x="21572" y="18522"/>
                    <a:pt x="21572" y="18522"/>
                    <a:pt x="21562" y="18522"/>
                  </a:cubicBezTo>
                  <a:cubicBezTo>
                    <a:pt x="21562" y="18522"/>
                    <a:pt x="21562" y="18513"/>
                    <a:pt x="21562" y="18513"/>
                  </a:cubicBezTo>
                  <a:cubicBezTo>
                    <a:pt x="21562" y="18513"/>
                    <a:pt x="21572" y="18513"/>
                    <a:pt x="21572" y="18503"/>
                  </a:cubicBezTo>
                  <a:close/>
                  <a:moveTo>
                    <a:pt x="19622" y="18513"/>
                  </a:moveTo>
                  <a:cubicBezTo>
                    <a:pt x="19622" y="18522"/>
                    <a:pt x="19622" y="18522"/>
                    <a:pt x="19631" y="18532"/>
                  </a:cubicBezTo>
                  <a:lnTo>
                    <a:pt x="19622" y="18532"/>
                  </a:lnTo>
                  <a:cubicBezTo>
                    <a:pt x="19622" y="18532"/>
                    <a:pt x="19622" y="18532"/>
                    <a:pt x="19612" y="18522"/>
                  </a:cubicBezTo>
                  <a:lnTo>
                    <a:pt x="19612" y="18532"/>
                  </a:lnTo>
                  <a:cubicBezTo>
                    <a:pt x="19603" y="18532"/>
                    <a:pt x="19603" y="18522"/>
                    <a:pt x="19603" y="18513"/>
                  </a:cubicBezTo>
                  <a:close/>
                  <a:moveTo>
                    <a:pt x="19669" y="18522"/>
                  </a:moveTo>
                  <a:cubicBezTo>
                    <a:pt x="19669" y="18522"/>
                    <a:pt x="19669" y="18522"/>
                    <a:pt x="19669" y="18532"/>
                  </a:cubicBezTo>
                  <a:lnTo>
                    <a:pt x="19650" y="18532"/>
                  </a:lnTo>
                  <a:lnTo>
                    <a:pt x="19650" y="18522"/>
                  </a:lnTo>
                  <a:close/>
                  <a:moveTo>
                    <a:pt x="21979" y="18503"/>
                  </a:moveTo>
                  <a:cubicBezTo>
                    <a:pt x="21979" y="18503"/>
                    <a:pt x="21979" y="18513"/>
                    <a:pt x="21979" y="18513"/>
                  </a:cubicBezTo>
                  <a:cubicBezTo>
                    <a:pt x="21979" y="18522"/>
                    <a:pt x="21979" y="18522"/>
                    <a:pt x="21979" y="18532"/>
                  </a:cubicBezTo>
                  <a:cubicBezTo>
                    <a:pt x="21969" y="18532"/>
                    <a:pt x="21950" y="18522"/>
                    <a:pt x="21941" y="18513"/>
                  </a:cubicBezTo>
                  <a:cubicBezTo>
                    <a:pt x="21950" y="18513"/>
                    <a:pt x="21969" y="18513"/>
                    <a:pt x="21979" y="18503"/>
                  </a:cubicBezTo>
                  <a:close/>
                  <a:moveTo>
                    <a:pt x="23124" y="18314"/>
                  </a:moveTo>
                  <a:cubicBezTo>
                    <a:pt x="23133" y="18314"/>
                    <a:pt x="23133" y="18314"/>
                    <a:pt x="23133" y="18324"/>
                  </a:cubicBezTo>
                  <a:cubicBezTo>
                    <a:pt x="23133" y="18333"/>
                    <a:pt x="23133" y="18343"/>
                    <a:pt x="23133" y="18343"/>
                  </a:cubicBezTo>
                  <a:cubicBezTo>
                    <a:pt x="23133" y="18352"/>
                    <a:pt x="23143" y="18352"/>
                    <a:pt x="23143" y="18361"/>
                  </a:cubicBezTo>
                  <a:lnTo>
                    <a:pt x="23152" y="18361"/>
                  </a:lnTo>
                  <a:cubicBezTo>
                    <a:pt x="23152" y="18352"/>
                    <a:pt x="23162" y="18352"/>
                    <a:pt x="23162" y="18352"/>
                  </a:cubicBezTo>
                  <a:cubicBezTo>
                    <a:pt x="23171" y="18352"/>
                    <a:pt x="23171" y="18343"/>
                    <a:pt x="23171" y="18343"/>
                  </a:cubicBezTo>
                  <a:cubicBezTo>
                    <a:pt x="23171" y="18343"/>
                    <a:pt x="23181" y="18333"/>
                    <a:pt x="23181" y="18333"/>
                  </a:cubicBezTo>
                  <a:cubicBezTo>
                    <a:pt x="23181" y="18333"/>
                    <a:pt x="23181" y="18343"/>
                    <a:pt x="23181" y="18343"/>
                  </a:cubicBezTo>
                  <a:lnTo>
                    <a:pt x="23190" y="18343"/>
                  </a:lnTo>
                  <a:cubicBezTo>
                    <a:pt x="23200" y="18343"/>
                    <a:pt x="23209" y="18343"/>
                    <a:pt x="23209" y="18352"/>
                  </a:cubicBezTo>
                  <a:cubicBezTo>
                    <a:pt x="23219" y="18352"/>
                    <a:pt x="23219" y="18343"/>
                    <a:pt x="23219" y="18343"/>
                  </a:cubicBezTo>
                  <a:cubicBezTo>
                    <a:pt x="23219" y="18333"/>
                    <a:pt x="23219" y="18333"/>
                    <a:pt x="23219" y="18333"/>
                  </a:cubicBezTo>
                  <a:lnTo>
                    <a:pt x="23237" y="18333"/>
                  </a:lnTo>
                  <a:cubicBezTo>
                    <a:pt x="23237" y="18343"/>
                    <a:pt x="23237" y="18352"/>
                    <a:pt x="23237" y="18361"/>
                  </a:cubicBezTo>
                  <a:cubicBezTo>
                    <a:pt x="23247" y="18371"/>
                    <a:pt x="23247" y="18371"/>
                    <a:pt x="23247" y="18380"/>
                  </a:cubicBezTo>
                  <a:cubicBezTo>
                    <a:pt x="23247" y="18371"/>
                    <a:pt x="23256" y="18371"/>
                    <a:pt x="23256" y="18361"/>
                  </a:cubicBezTo>
                  <a:cubicBezTo>
                    <a:pt x="23256" y="18361"/>
                    <a:pt x="23261" y="18357"/>
                    <a:pt x="23263" y="18357"/>
                  </a:cubicBezTo>
                  <a:cubicBezTo>
                    <a:pt x="23265" y="18357"/>
                    <a:pt x="23266" y="18358"/>
                    <a:pt x="23266" y="18361"/>
                  </a:cubicBezTo>
                  <a:lnTo>
                    <a:pt x="23275" y="18361"/>
                  </a:lnTo>
                  <a:cubicBezTo>
                    <a:pt x="23280" y="18357"/>
                    <a:pt x="23282" y="18354"/>
                    <a:pt x="23284" y="18354"/>
                  </a:cubicBezTo>
                  <a:cubicBezTo>
                    <a:pt x="23285" y="18354"/>
                    <a:pt x="23285" y="18357"/>
                    <a:pt x="23285" y="18361"/>
                  </a:cubicBezTo>
                  <a:cubicBezTo>
                    <a:pt x="23294" y="18371"/>
                    <a:pt x="23304" y="18371"/>
                    <a:pt x="23304" y="18380"/>
                  </a:cubicBezTo>
                  <a:cubicBezTo>
                    <a:pt x="23304" y="18380"/>
                    <a:pt x="23313" y="18390"/>
                    <a:pt x="23304" y="18390"/>
                  </a:cubicBezTo>
                  <a:cubicBezTo>
                    <a:pt x="23294" y="18390"/>
                    <a:pt x="23294" y="18399"/>
                    <a:pt x="23294" y="18399"/>
                  </a:cubicBezTo>
                  <a:cubicBezTo>
                    <a:pt x="23285" y="18399"/>
                    <a:pt x="23285" y="18409"/>
                    <a:pt x="23275" y="18409"/>
                  </a:cubicBezTo>
                  <a:cubicBezTo>
                    <a:pt x="23275" y="18409"/>
                    <a:pt x="23275" y="18418"/>
                    <a:pt x="23275" y="18418"/>
                  </a:cubicBezTo>
                  <a:lnTo>
                    <a:pt x="23285" y="18418"/>
                  </a:lnTo>
                  <a:cubicBezTo>
                    <a:pt x="23285" y="18418"/>
                    <a:pt x="23285" y="18428"/>
                    <a:pt x="23275" y="18428"/>
                  </a:cubicBezTo>
                  <a:cubicBezTo>
                    <a:pt x="23275" y="18428"/>
                    <a:pt x="23275" y="18437"/>
                    <a:pt x="23275" y="18437"/>
                  </a:cubicBezTo>
                  <a:cubicBezTo>
                    <a:pt x="23275" y="18437"/>
                    <a:pt x="23275" y="18437"/>
                    <a:pt x="23266" y="18447"/>
                  </a:cubicBezTo>
                  <a:lnTo>
                    <a:pt x="23266" y="18418"/>
                  </a:lnTo>
                  <a:lnTo>
                    <a:pt x="23256" y="18418"/>
                  </a:lnTo>
                  <a:lnTo>
                    <a:pt x="23256" y="18399"/>
                  </a:lnTo>
                  <a:cubicBezTo>
                    <a:pt x="23247" y="18409"/>
                    <a:pt x="23247" y="18418"/>
                    <a:pt x="23237" y="18428"/>
                  </a:cubicBezTo>
                  <a:cubicBezTo>
                    <a:pt x="23237" y="18428"/>
                    <a:pt x="23237" y="18437"/>
                    <a:pt x="23237" y="18447"/>
                  </a:cubicBezTo>
                  <a:cubicBezTo>
                    <a:pt x="23237" y="18456"/>
                    <a:pt x="23228" y="18456"/>
                    <a:pt x="23219" y="18456"/>
                  </a:cubicBezTo>
                  <a:cubicBezTo>
                    <a:pt x="23219" y="18456"/>
                    <a:pt x="23219" y="18466"/>
                    <a:pt x="23209" y="18466"/>
                  </a:cubicBezTo>
                  <a:lnTo>
                    <a:pt x="23190" y="18466"/>
                  </a:lnTo>
                  <a:lnTo>
                    <a:pt x="23181" y="18485"/>
                  </a:lnTo>
                  <a:cubicBezTo>
                    <a:pt x="23181" y="18475"/>
                    <a:pt x="23181" y="18475"/>
                    <a:pt x="23181" y="18475"/>
                  </a:cubicBezTo>
                  <a:cubicBezTo>
                    <a:pt x="23171" y="18466"/>
                    <a:pt x="23171" y="18466"/>
                    <a:pt x="23162" y="18466"/>
                  </a:cubicBezTo>
                  <a:cubicBezTo>
                    <a:pt x="23162" y="18461"/>
                    <a:pt x="23159" y="18459"/>
                    <a:pt x="23157" y="18459"/>
                  </a:cubicBezTo>
                  <a:cubicBezTo>
                    <a:pt x="23155" y="18459"/>
                    <a:pt x="23152" y="18461"/>
                    <a:pt x="23152" y="18466"/>
                  </a:cubicBezTo>
                  <a:cubicBezTo>
                    <a:pt x="23143" y="18475"/>
                    <a:pt x="23143" y="18475"/>
                    <a:pt x="23133" y="18485"/>
                  </a:cubicBezTo>
                  <a:cubicBezTo>
                    <a:pt x="23124" y="18485"/>
                    <a:pt x="23124" y="18494"/>
                    <a:pt x="23124" y="18494"/>
                  </a:cubicBezTo>
                  <a:cubicBezTo>
                    <a:pt x="23124" y="18503"/>
                    <a:pt x="23124" y="18503"/>
                    <a:pt x="23114" y="18513"/>
                  </a:cubicBezTo>
                  <a:cubicBezTo>
                    <a:pt x="23114" y="18513"/>
                    <a:pt x="23105" y="18522"/>
                    <a:pt x="23105" y="18522"/>
                  </a:cubicBezTo>
                  <a:cubicBezTo>
                    <a:pt x="23095" y="18532"/>
                    <a:pt x="23086" y="18532"/>
                    <a:pt x="23086" y="18532"/>
                  </a:cubicBezTo>
                  <a:lnTo>
                    <a:pt x="23086" y="18522"/>
                  </a:lnTo>
                  <a:lnTo>
                    <a:pt x="23105" y="18513"/>
                  </a:lnTo>
                  <a:cubicBezTo>
                    <a:pt x="23095" y="18503"/>
                    <a:pt x="23095" y="18494"/>
                    <a:pt x="23086" y="18485"/>
                  </a:cubicBezTo>
                  <a:cubicBezTo>
                    <a:pt x="23086" y="18485"/>
                    <a:pt x="23086" y="18475"/>
                    <a:pt x="23077" y="18475"/>
                  </a:cubicBezTo>
                  <a:cubicBezTo>
                    <a:pt x="23067" y="18466"/>
                    <a:pt x="23067" y="18466"/>
                    <a:pt x="23067" y="18466"/>
                  </a:cubicBezTo>
                  <a:cubicBezTo>
                    <a:pt x="23067" y="18447"/>
                    <a:pt x="23067" y="18447"/>
                    <a:pt x="23086" y="18447"/>
                  </a:cubicBezTo>
                  <a:cubicBezTo>
                    <a:pt x="23105" y="18447"/>
                    <a:pt x="23114" y="18428"/>
                    <a:pt x="23114" y="18409"/>
                  </a:cubicBezTo>
                  <a:cubicBezTo>
                    <a:pt x="23105" y="18409"/>
                    <a:pt x="23105" y="18399"/>
                    <a:pt x="23105" y="18399"/>
                  </a:cubicBezTo>
                  <a:cubicBezTo>
                    <a:pt x="23095" y="18399"/>
                    <a:pt x="23095" y="18399"/>
                    <a:pt x="23095" y="18390"/>
                  </a:cubicBezTo>
                  <a:cubicBezTo>
                    <a:pt x="23095" y="18390"/>
                    <a:pt x="23086" y="18390"/>
                    <a:pt x="23086" y="18380"/>
                  </a:cubicBezTo>
                  <a:lnTo>
                    <a:pt x="23077" y="18380"/>
                  </a:lnTo>
                  <a:cubicBezTo>
                    <a:pt x="23077" y="18380"/>
                    <a:pt x="23077" y="18371"/>
                    <a:pt x="23086" y="18371"/>
                  </a:cubicBezTo>
                  <a:cubicBezTo>
                    <a:pt x="23095" y="18371"/>
                    <a:pt x="23095" y="18371"/>
                    <a:pt x="23105" y="18380"/>
                  </a:cubicBezTo>
                  <a:cubicBezTo>
                    <a:pt x="23114" y="18380"/>
                    <a:pt x="23114" y="18380"/>
                    <a:pt x="23114" y="18371"/>
                  </a:cubicBezTo>
                  <a:cubicBezTo>
                    <a:pt x="23114" y="18361"/>
                    <a:pt x="23114" y="18343"/>
                    <a:pt x="23114" y="18333"/>
                  </a:cubicBezTo>
                  <a:cubicBezTo>
                    <a:pt x="23114" y="18324"/>
                    <a:pt x="23114" y="18324"/>
                    <a:pt x="23124" y="18314"/>
                  </a:cubicBezTo>
                  <a:close/>
                  <a:moveTo>
                    <a:pt x="23171" y="18494"/>
                  </a:moveTo>
                  <a:cubicBezTo>
                    <a:pt x="23181" y="18503"/>
                    <a:pt x="23190" y="18513"/>
                    <a:pt x="23190" y="18522"/>
                  </a:cubicBezTo>
                  <a:cubicBezTo>
                    <a:pt x="23190" y="18532"/>
                    <a:pt x="23190" y="18532"/>
                    <a:pt x="23181" y="18532"/>
                  </a:cubicBezTo>
                  <a:cubicBezTo>
                    <a:pt x="23171" y="18532"/>
                    <a:pt x="23162" y="18532"/>
                    <a:pt x="23162" y="18522"/>
                  </a:cubicBezTo>
                  <a:lnTo>
                    <a:pt x="23152" y="18522"/>
                  </a:lnTo>
                  <a:cubicBezTo>
                    <a:pt x="23152" y="18513"/>
                    <a:pt x="23162" y="18503"/>
                    <a:pt x="23162" y="18503"/>
                  </a:cubicBezTo>
                  <a:cubicBezTo>
                    <a:pt x="23162" y="18503"/>
                    <a:pt x="23162" y="18503"/>
                    <a:pt x="23171" y="18494"/>
                  </a:cubicBezTo>
                  <a:close/>
                  <a:moveTo>
                    <a:pt x="21628" y="18532"/>
                  </a:moveTo>
                  <a:cubicBezTo>
                    <a:pt x="21625" y="18535"/>
                    <a:pt x="21622" y="18536"/>
                    <a:pt x="21619" y="18536"/>
                  </a:cubicBezTo>
                  <a:cubicBezTo>
                    <a:pt x="21614" y="18536"/>
                    <a:pt x="21609" y="18532"/>
                    <a:pt x="21609" y="18532"/>
                  </a:cubicBezTo>
                  <a:close/>
                  <a:moveTo>
                    <a:pt x="19025" y="18532"/>
                  </a:moveTo>
                  <a:cubicBezTo>
                    <a:pt x="19016" y="18541"/>
                    <a:pt x="19016" y="18541"/>
                    <a:pt x="19016" y="18541"/>
                  </a:cubicBezTo>
                  <a:cubicBezTo>
                    <a:pt x="19016" y="18541"/>
                    <a:pt x="19016" y="18541"/>
                    <a:pt x="19006" y="18532"/>
                  </a:cubicBezTo>
                  <a:close/>
                  <a:moveTo>
                    <a:pt x="21534" y="18522"/>
                  </a:moveTo>
                  <a:cubicBezTo>
                    <a:pt x="21534" y="18522"/>
                    <a:pt x="21534" y="18532"/>
                    <a:pt x="21543" y="18532"/>
                  </a:cubicBezTo>
                  <a:cubicBezTo>
                    <a:pt x="21543" y="18532"/>
                    <a:pt x="21543" y="18541"/>
                    <a:pt x="21543" y="18541"/>
                  </a:cubicBezTo>
                  <a:lnTo>
                    <a:pt x="21524" y="18541"/>
                  </a:lnTo>
                  <a:cubicBezTo>
                    <a:pt x="21524" y="18532"/>
                    <a:pt x="21534" y="18532"/>
                    <a:pt x="21534" y="18522"/>
                  </a:cubicBezTo>
                  <a:close/>
                  <a:moveTo>
                    <a:pt x="22026" y="18503"/>
                  </a:moveTo>
                  <a:cubicBezTo>
                    <a:pt x="22026" y="18503"/>
                    <a:pt x="22026" y="18503"/>
                    <a:pt x="22035" y="18513"/>
                  </a:cubicBezTo>
                  <a:cubicBezTo>
                    <a:pt x="22035" y="18522"/>
                    <a:pt x="22045" y="18532"/>
                    <a:pt x="22054" y="18541"/>
                  </a:cubicBezTo>
                  <a:lnTo>
                    <a:pt x="22045" y="18541"/>
                  </a:lnTo>
                  <a:lnTo>
                    <a:pt x="22007" y="18532"/>
                  </a:lnTo>
                  <a:cubicBezTo>
                    <a:pt x="22007" y="18522"/>
                    <a:pt x="22007" y="18522"/>
                    <a:pt x="22016" y="18513"/>
                  </a:cubicBezTo>
                  <a:cubicBezTo>
                    <a:pt x="22016" y="18513"/>
                    <a:pt x="22016" y="18503"/>
                    <a:pt x="22026" y="18503"/>
                  </a:cubicBezTo>
                  <a:close/>
                  <a:moveTo>
                    <a:pt x="23247" y="18456"/>
                  </a:moveTo>
                  <a:cubicBezTo>
                    <a:pt x="23247" y="18466"/>
                    <a:pt x="23247" y="18475"/>
                    <a:pt x="23247" y="18485"/>
                  </a:cubicBezTo>
                  <a:cubicBezTo>
                    <a:pt x="23256" y="18485"/>
                    <a:pt x="23256" y="18494"/>
                    <a:pt x="23266" y="18494"/>
                  </a:cubicBezTo>
                  <a:cubicBezTo>
                    <a:pt x="23275" y="18503"/>
                    <a:pt x="23275" y="18513"/>
                    <a:pt x="23275" y="18522"/>
                  </a:cubicBezTo>
                  <a:cubicBezTo>
                    <a:pt x="23266" y="18532"/>
                    <a:pt x="23256" y="18532"/>
                    <a:pt x="23247" y="18541"/>
                  </a:cubicBezTo>
                  <a:lnTo>
                    <a:pt x="23237" y="18541"/>
                  </a:lnTo>
                  <a:cubicBezTo>
                    <a:pt x="23228" y="18532"/>
                    <a:pt x="23219" y="18522"/>
                    <a:pt x="23200" y="18513"/>
                  </a:cubicBezTo>
                  <a:lnTo>
                    <a:pt x="23228" y="18503"/>
                  </a:lnTo>
                  <a:cubicBezTo>
                    <a:pt x="23228" y="18503"/>
                    <a:pt x="23228" y="18494"/>
                    <a:pt x="23219" y="18494"/>
                  </a:cubicBezTo>
                  <a:cubicBezTo>
                    <a:pt x="23219" y="18494"/>
                    <a:pt x="23219" y="18494"/>
                    <a:pt x="23219" y="18485"/>
                  </a:cubicBezTo>
                  <a:cubicBezTo>
                    <a:pt x="23209" y="18475"/>
                    <a:pt x="23219" y="18466"/>
                    <a:pt x="23228" y="18466"/>
                  </a:cubicBezTo>
                  <a:cubicBezTo>
                    <a:pt x="23237" y="18466"/>
                    <a:pt x="23237" y="18466"/>
                    <a:pt x="23247" y="18456"/>
                  </a:cubicBezTo>
                  <a:close/>
                  <a:moveTo>
                    <a:pt x="22584" y="18532"/>
                  </a:moveTo>
                  <a:cubicBezTo>
                    <a:pt x="22584" y="18541"/>
                    <a:pt x="22584" y="18541"/>
                    <a:pt x="22575" y="18541"/>
                  </a:cubicBezTo>
                  <a:cubicBezTo>
                    <a:pt x="22575" y="18544"/>
                    <a:pt x="22575" y="18546"/>
                    <a:pt x="22575" y="18546"/>
                  </a:cubicBezTo>
                  <a:cubicBezTo>
                    <a:pt x="22574" y="18546"/>
                    <a:pt x="22572" y="18541"/>
                    <a:pt x="22565" y="18541"/>
                  </a:cubicBezTo>
                  <a:cubicBezTo>
                    <a:pt x="22575" y="18532"/>
                    <a:pt x="22575" y="18532"/>
                    <a:pt x="22584" y="18532"/>
                  </a:cubicBezTo>
                  <a:close/>
                  <a:moveTo>
                    <a:pt x="18363" y="18541"/>
                  </a:moveTo>
                  <a:cubicBezTo>
                    <a:pt x="18363" y="18541"/>
                    <a:pt x="18363" y="18551"/>
                    <a:pt x="18363" y="18551"/>
                  </a:cubicBezTo>
                  <a:lnTo>
                    <a:pt x="18353" y="18551"/>
                  </a:lnTo>
                  <a:cubicBezTo>
                    <a:pt x="18353" y="18551"/>
                    <a:pt x="18353" y="18541"/>
                    <a:pt x="18363" y="18541"/>
                  </a:cubicBezTo>
                  <a:close/>
                  <a:moveTo>
                    <a:pt x="18902" y="18532"/>
                  </a:moveTo>
                  <a:cubicBezTo>
                    <a:pt x="18912" y="18541"/>
                    <a:pt x="18912" y="18541"/>
                    <a:pt x="18902" y="18551"/>
                  </a:cubicBezTo>
                  <a:lnTo>
                    <a:pt x="18893" y="18551"/>
                  </a:lnTo>
                  <a:cubicBezTo>
                    <a:pt x="18893" y="18541"/>
                    <a:pt x="18893" y="18541"/>
                    <a:pt x="18893" y="18541"/>
                  </a:cubicBezTo>
                  <a:lnTo>
                    <a:pt x="18883" y="18541"/>
                  </a:lnTo>
                  <a:cubicBezTo>
                    <a:pt x="18893" y="18532"/>
                    <a:pt x="18893" y="18532"/>
                    <a:pt x="18893" y="18532"/>
                  </a:cubicBezTo>
                  <a:close/>
                  <a:moveTo>
                    <a:pt x="21553" y="18541"/>
                  </a:moveTo>
                  <a:lnTo>
                    <a:pt x="21553" y="18551"/>
                  </a:lnTo>
                  <a:lnTo>
                    <a:pt x="21543" y="18551"/>
                  </a:lnTo>
                  <a:cubicBezTo>
                    <a:pt x="21553" y="18541"/>
                    <a:pt x="21553" y="18541"/>
                    <a:pt x="21553" y="18541"/>
                  </a:cubicBezTo>
                  <a:close/>
                  <a:moveTo>
                    <a:pt x="16225" y="18518"/>
                  </a:moveTo>
                  <a:cubicBezTo>
                    <a:pt x="16228" y="18518"/>
                    <a:pt x="16230" y="18520"/>
                    <a:pt x="16233" y="18522"/>
                  </a:cubicBezTo>
                  <a:cubicBezTo>
                    <a:pt x="16233" y="18522"/>
                    <a:pt x="16233" y="18532"/>
                    <a:pt x="16233" y="18532"/>
                  </a:cubicBezTo>
                  <a:cubicBezTo>
                    <a:pt x="16233" y="18541"/>
                    <a:pt x="16233" y="18541"/>
                    <a:pt x="16233" y="18541"/>
                  </a:cubicBezTo>
                  <a:cubicBezTo>
                    <a:pt x="16233" y="18551"/>
                    <a:pt x="16224" y="18560"/>
                    <a:pt x="16224" y="18560"/>
                  </a:cubicBezTo>
                  <a:cubicBezTo>
                    <a:pt x="16214" y="18560"/>
                    <a:pt x="16205" y="18560"/>
                    <a:pt x="16195" y="18551"/>
                  </a:cubicBezTo>
                  <a:lnTo>
                    <a:pt x="16205" y="18551"/>
                  </a:lnTo>
                  <a:cubicBezTo>
                    <a:pt x="16205" y="18541"/>
                    <a:pt x="16214" y="18532"/>
                    <a:pt x="16214" y="18532"/>
                  </a:cubicBezTo>
                  <a:cubicBezTo>
                    <a:pt x="16214" y="18525"/>
                    <a:pt x="16219" y="18518"/>
                    <a:pt x="16225" y="18518"/>
                  </a:cubicBezTo>
                  <a:close/>
                  <a:moveTo>
                    <a:pt x="18562" y="18551"/>
                  </a:moveTo>
                  <a:cubicBezTo>
                    <a:pt x="18562" y="18551"/>
                    <a:pt x="18562" y="18560"/>
                    <a:pt x="18562" y="18560"/>
                  </a:cubicBezTo>
                  <a:lnTo>
                    <a:pt x="18571" y="18570"/>
                  </a:lnTo>
                  <a:lnTo>
                    <a:pt x="18562" y="18570"/>
                  </a:lnTo>
                  <a:cubicBezTo>
                    <a:pt x="18562" y="18560"/>
                    <a:pt x="18562" y="18560"/>
                    <a:pt x="18562" y="18560"/>
                  </a:cubicBezTo>
                  <a:cubicBezTo>
                    <a:pt x="18552" y="18560"/>
                    <a:pt x="18562" y="18551"/>
                    <a:pt x="18562" y="18551"/>
                  </a:cubicBezTo>
                  <a:close/>
                  <a:moveTo>
                    <a:pt x="19537" y="18560"/>
                  </a:moveTo>
                  <a:lnTo>
                    <a:pt x="19527" y="18570"/>
                  </a:lnTo>
                  <a:lnTo>
                    <a:pt x="19527" y="18560"/>
                  </a:lnTo>
                  <a:close/>
                  <a:moveTo>
                    <a:pt x="21676" y="18560"/>
                  </a:moveTo>
                  <a:cubicBezTo>
                    <a:pt x="21676" y="18560"/>
                    <a:pt x="21685" y="18570"/>
                    <a:pt x="21685" y="18570"/>
                  </a:cubicBezTo>
                  <a:lnTo>
                    <a:pt x="21676" y="18570"/>
                  </a:lnTo>
                  <a:cubicBezTo>
                    <a:pt x="21676" y="18570"/>
                    <a:pt x="21676" y="18560"/>
                    <a:pt x="21676" y="18560"/>
                  </a:cubicBezTo>
                  <a:close/>
                  <a:moveTo>
                    <a:pt x="21827" y="18522"/>
                  </a:moveTo>
                  <a:cubicBezTo>
                    <a:pt x="21827" y="18532"/>
                    <a:pt x="21818" y="18532"/>
                    <a:pt x="21818" y="18532"/>
                  </a:cubicBezTo>
                  <a:cubicBezTo>
                    <a:pt x="21808" y="18532"/>
                    <a:pt x="21799" y="18541"/>
                    <a:pt x="21799" y="18551"/>
                  </a:cubicBezTo>
                  <a:cubicBezTo>
                    <a:pt x="21799" y="18551"/>
                    <a:pt x="21799" y="18560"/>
                    <a:pt x="21799" y="18560"/>
                  </a:cubicBezTo>
                  <a:cubicBezTo>
                    <a:pt x="21799" y="18560"/>
                    <a:pt x="21789" y="18570"/>
                    <a:pt x="21789" y="18570"/>
                  </a:cubicBezTo>
                  <a:cubicBezTo>
                    <a:pt x="21780" y="18560"/>
                    <a:pt x="21780" y="18560"/>
                    <a:pt x="21780" y="18560"/>
                  </a:cubicBezTo>
                  <a:cubicBezTo>
                    <a:pt x="21770" y="18541"/>
                    <a:pt x="21780" y="18522"/>
                    <a:pt x="21799" y="18522"/>
                  </a:cubicBezTo>
                  <a:close/>
                  <a:moveTo>
                    <a:pt x="21723" y="18551"/>
                  </a:moveTo>
                  <a:cubicBezTo>
                    <a:pt x="21732" y="18560"/>
                    <a:pt x="21742" y="18560"/>
                    <a:pt x="21751" y="18560"/>
                  </a:cubicBezTo>
                  <a:cubicBezTo>
                    <a:pt x="21751" y="18560"/>
                    <a:pt x="21751" y="18570"/>
                    <a:pt x="21751" y="18570"/>
                  </a:cubicBezTo>
                  <a:cubicBezTo>
                    <a:pt x="21742" y="18570"/>
                    <a:pt x="21742" y="18579"/>
                    <a:pt x="21732" y="18579"/>
                  </a:cubicBezTo>
                  <a:cubicBezTo>
                    <a:pt x="21723" y="18579"/>
                    <a:pt x="21714" y="18570"/>
                    <a:pt x="21714" y="18560"/>
                  </a:cubicBezTo>
                  <a:cubicBezTo>
                    <a:pt x="21723" y="18560"/>
                    <a:pt x="21723" y="18560"/>
                    <a:pt x="21723" y="18551"/>
                  </a:cubicBezTo>
                  <a:close/>
                  <a:moveTo>
                    <a:pt x="21818" y="18551"/>
                  </a:moveTo>
                  <a:cubicBezTo>
                    <a:pt x="21818" y="18551"/>
                    <a:pt x="21827" y="18560"/>
                    <a:pt x="21827" y="18560"/>
                  </a:cubicBezTo>
                  <a:cubicBezTo>
                    <a:pt x="21827" y="18560"/>
                    <a:pt x="21827" y="18570"/>
                    <a:pt x="21827" y="18570"/>
                  </a:cubicBezTo>
                  <a:cubicBezTo>
                    <a:pt x="21827" y="18570"/>
                    <a:pt x="21827" y="18579"/>
                    <a:pt x="21827" y="18579"/>
                  </a:cubicBezTo>
                  <a:cubicBezTo>
                    <a:pt x="21818" y="18570"/>
                    <a:pt x="21818" y="18570"/>
                    <a:pt x="21818" y="18560"/>
                  </a:cubicBezTo>
                  <a:lnTo>
                    <a:pt x="21818" y="18551"/>
                  </a:lnTo>
                  <a:close/>
                  <a:moveTo>
                    <a:pt x="22196" y="18570"/>
                  </a:moveTo>
                  <a:lnTo>
                    <a:pt x="22206" y="18579"/>
                  </a:lnTo>
                  <a:lnTo>
                    <a:pt x="22196" y="18579"/>
                  </a:lnTo>
                  <a:cubicBezTo>
                    <a:pt x="22187" y="18579"/>
                    <a:pt x="22196" y="18570"/>
                    <a:pt x="22196" y="18570"/>
                  </a:cubicBezTo>
                  <a:close/>
                  <a:moveTo>
                    <a:pt x="22670" y="18560"/>
                  </a:moveTo>
                  <a:cubicBezTo>
                    <a:pt x="22679" y="18560"/>
                    <a:pt x="22670" y="18570"/>
                    <a:pt x="22670" y="18570"/>
                  </a:cubicBezTo>
                  <a:cubicBezTo>
                    <a:pt x="22670" y="18579"/>
                    <a:pt x="22670" y="18579"/>
                    <a:pt x="22670" y="18579"/>
                  </a:cubicBezTo>
                  <a:cubicBezTo>
                    <a:pt x="22667" y="18582"/>
                    <a:pt x="22665" y="18583"/>
                    <a:pt x="22663" y="18583"/>
                  </a:cubicBezTo>
                  <a:cubicBezTo>
                    <a:pt x="22660" y="18583"/>
                    <a:pt x="22660" y="18576"/>
                    <a:pt x="22660" y="18570"/>
                  </a:cubicBezTo>
                  <a:cubicBezTo>
                    <a:pt x="22660" y="18570"/>
                    <a:pt x="22660" y="18560"/>
                    <a:pt x="22670" y="18560"/>
                  </a:cubicBezTo>
                  <a:close/>
                  <a:moveTo>
                    <a:pt x="18798" y="18541"/>
                  </a:moveTo>
                  <a:lnTo>
                    <a:pt x="18798" y="18551"/>
                  </a:lnTo>
                  <a:lnTo>
                    <a:pt x="18817" y="18551"/>
                  </a:lnTo>
                  <a:cubicBezTo>
                    <a:pt x="18817" y="18560"/>
                    <a:pt x="18827" y="18560"/>
                    <a:pt x="18827" y="18560"/>
                  </a:cubicBezTo>
                  <a:cubicBezTo>
                    <a:pt x="18827" y="18556"/>
                    <a:pt x="18829" y="18553"/>
                    <a:pt x="18831" y="18553"/>
                  </a:cubicBezTo>
                  <a:cubicBezTo>
                    <a:pt x="18834" y="18553"/>
                    <a:pt x="18836" y="18556"/>
                    <a:pt x="18836" y="18560"/>
                  </a:cubicBezTo>
                  <a:cubicBezTo>
                    <a:pt x="18829" y="18574"/>
                    <a:pt x="18822" y="18583"/>
                    <a:pt x="18812" y="18583"/>
                  </a:cubicBezTo>
                  <a:cubicBezTo>
                    <a:pt x="18808" y="18583"/>
                    <a:pt x="18803" y="18582"/>
                    <a:pt x="18798" y="18579"/>
                  </a:cubicBezTo>
                  <a:cubicBezTo>
                    <a:pt x="18798" y="18579"/>
                    <a:pt x="18789" y="18579"/>
                    <a:pt x="18789" y="18589"/>
                  </a:cubicBezTo>
                  <a:cubicBezTo>
                    <a:pt x="18779" y="18589"/>
                    <a:pt x="18760" y="18579"/>
                    <a:pt x="18751" y="18570"/>
                  </a:cubicBezTo>
                  <a:lnTo>
                    <a:pt x="18760" y="18570"/>
                  </a:lnTo>
                  <a:cubicBezTo>
                    <a:pt x="18760" y="18567"/>
                    <a:pt x="18761" y="18566"/>
                    <a:pt x="18763" y="18566"/>
                  </a:cubicBezTo>
                  <a:cubicBezTo>
                    <a:pt x="18766" y="18566"/>
                    <a:pt x="18770" y="18570"/>
                    <a:pt x="18770" y="18570"/>
                  </a:cubicBezTo>
                  <a:cubicBezTo>
                    <a:pt x="18770" y="18579"/>
                    <a:pt x="18770" y="18579"/>
                    <a:pt x="18779" y="18579"/>
                  </a:cubicBezTo>
                  <a:lnTo>
                    <a:pt x="18798" y="18579"/>
                  </a:lnTo>
                  <a:cubicBezTo>
                    <a:pt x="18803" y="18574"/>
                    <a:pt x="18805" y="18572"/>
                    <a:pt x="18807" y="18572"/>
                  </a:cubicBezTo>
                  <a:cubicBezTo>
                    <a:pt x="18808" y="18572"/>
                    <a:pt x="18808" y="18574"/>
                    <a:pt x="18808" y="18579"/>
                  </a:cubicBezTo>
                  <a:lnTo>
                    <a:pt x="18817" y="18579"/>
                  </a:lnTo>
                  <a:cubicBezTo>
                    <a:pt x="18817" y="18579"/>
                    <a:pt x="18817" y="18579"/>
                    <a:pt x="18817" y="18570"/>
                  </a:cubicBezTo>
                  <a:lnTo>
                    <a:pt x="18808" y="18570"/>
                  </a:lnTo>
                  <a:cubicBezTo>
                    <a:pt x="18808" y="18570"/>
                    <a:pt x="18798" y="18560"/>
                    <a:pt x="18798" y="18560"/>
                  </a:cubicBezTo>
                  <a:cubicBezTo>
                    <a:pt x="18798" y="18560"/>
                    <a:pt x="18798" y="18551"/>
                    <a:pt x="18798" y="18551"/>
                  </a:cubicBezTo>
                  <a:lnTo>
                    <a:pt x="18789" y="18551"/>
                  </a:lnTo>
                  <a:lnTo>
                    <a:pt x="18798" y="18541"/>
                  </a:lnTo>
                  <a:close/>
                  <a:moveTo>
                    <a:pt x="18959" y="18579"/>
                  </a:moveTo>
                  <a:cubicBezTo>
                    <a:pt x="18959" y="18589"/>
                    <a:pt x="18969" y="18589"/>
                    <a:pt x="18969" y="18589"/>
                  </a:cubicBezTo>
                  <a:cubicBezTo>
                    <a:pt x="18969" y="18589"/>
                    <a:pt x="18969" y="18579"/>
                    <a:pt x="18969" y="18579"/>
                  </a:cubicBezTo>
                  <a:close/>
                  <a:moveTo>
                    <a:pt x="22935" y="18579"/>
                  </a:moveTo>
                  <a:lnTo>
                    <a:pt x="22906" y="18589"/>
                  </a:lnTo>
                  <a:cubicBezTo>
                    <a:pt x="22906" y="18579"/>
                    <a:pt x="22925" y="18579"/>
                    <a:pt x="22935" y="18579"/>
                  </a:cubicBezTo>
                  <a:close/>
                  <a:moveTo>
                    <a:pt x="23304" y="18570"/>
                  </a:moveTo>
                  <a:cubicBezTo>
                    <a:pt x="23313" y="18570"/>
                    <a:pt x="23313" y="18579"/>
                    <a:pt x="23323" y="18579"/>
                  </a:cubicBezTo>
                  <a:lnTo>
                    <a:pt x="23323" y="18589"/>
                  </a:lnTo>
                  <a:cubicBezTo>
                    <a:pt x="23313" y="18579"/>
                    <a:pt x="23304" y="18579"/>
                    <a:pt x="23304" y="18579"/>
                  </a:cubicBezTo>
                  <a:lnTo>
                    <a:pt x="23304" y="18570"/>
                  </a:lnTo>
                  <a:close/>
                  <a:moveTo>
                    <a:pt x="19111" y="18579"/>
                  </a:moveTo>
                  <a:cubicBezTo>
                    <a:pt x="19120" y="18579"/>
                    <a:pt x="19130" y="18589"/>
                    <a:pt x="19130" y="18598"/>
                  </a:cubicBezTo>
                  <a:cubicBezTo>
                    <a:pt x="19120" y="18598"/>
                    <a:pt x="19111" y="18589"/>
                    <a:pt x="19111" y="18579"/>
                  </a:cubicBezTo>
                  <a:close/>
                  <a:moveTo>
                    <a:pt x="19262" y="18589"/>
                  </a:moveTo>
                  <a:cubicBezTo>
                    <a:pt x="19262" y="18589"/>
                    <a:pt x="19262" y="18598"/>
                    <a:pt x="19253" y="18598"/>
                  </a:cubicBezTo>
                  <a:cubicBezTo>
                    <a:pt x="19253" y="18589"/>
                    <a:pt x="19253" y="18589"/>
                    <a:pt x="19262" y="18589"/>
                  </a:cubicBezTo>
                  <a:close/>
                  <a:moveTo>
                    <a:pt x="19281" y="18560"/>
                  </a:moveTo>
                  <a:cubicBezTo>
                    <a:pt x="19281" y="18560"/>
                    <a:pt x="19290" y="18570"/>
                    <a:pt x="19290" y="18570"/>
                  </a:cubicBezTo>
                  <a:cubicBezTo>
                    <a:pt x="19281" y="18579"/>
                    <a:pt x="19290" y="18579"/>
                    <a:pt x="19290" y="18579"/>
                  </a:cubicBezTo>
                  <a:cubicBezTo>
                    <a:pt x="19290" y="18589"/>
                    <a:pt x="19290" y="18589"/>
                    <a:pt x="19281" y="18589"/>
                  </a:cubicBezTo>
                  <a:cubicBezTo>
                    <a:pt x="19271" y="18589"/>
                    <a:pt x="19271" y="18589"/>
                    <a:pt x="19271" y="18598"/>
                  </a:cubicBezTo>
                  <a:lnTo>
                    <a:pt x="19262" y="18589"/>
                  </a:lnTo>
                  <a:lnTo>
                    <a:pt x="19271" y="18589"/>
                  </a:lnTo>
                  <a:cubicBezTo>
                    <a:pt x="19271" y="18589"/>
                    <a:pt x="19271" y="18579"/>
                    <a:pt x="19271" y="18579"/>
                  </a:cubicBezTo>
                  <a:cubicBezTo>
                    <a:pt x="19271" y="18579"/>
                    <a:pt x="19271" y="18579"/>
                    <a:pt x="19271" y="18570"/>
                  </a:cubicBezTo>
                  <a:cubicBezTo>
                    <a:pt x="19271" y="18570"/>
                    <a:pt x="19271" y="18560"/>
                    <a:pt x="19281" y="18560"/>
                  </a:cubicBezTo>
                  <a:close/>
                  <a:moveTo>
                    <a:pt x="21695" y="18589"/>
                  </a:moveTo>
                  <a:cubicBezTo>
                    <a:pt x="21695" y="18598"/>
                    <a:pt x="21695" y="18598"/>
                    <a:pt x="21695" y="18598"/>
                  </a:cubicBezTo>
                  <a:cubicBezTo>
                    <a:pt x="21695" y="18598"/>
                    <a:pt x="21685" y="18589"/>
                    <a:pt x="21676" y="18589"/>
                  </a:cubicBezTo>
                  <a:close/>
                  <a:moveTo>
                    <a:pt x="23114" y="18522"/>
                  </a:moveTo>
                  <a:cubicBezTo>
                    <a:pt x="23114" y="18532"/>
                    <a:pt x="23114" y="18541"/>
                    <a:pt x="23114" y="18541"/>
                  </a:cubicBezTo>
                  <a:cubicBezTo>
                    <a:pt x="23114" y="18541"/>
                    <a:pt x="23114" y="18541"/>
                    <a:pt x="23114" y="18551"/>
                  </a:cubicBezTo>
                  <a:cubicBezTo>
                    <a:pt x="23105" y="18551"/>
                    <a:pt x="23105" y="18560"/>
                    <a:pt x="23114" y="18570"/>
                  </a:cubicBezTo>
                  <a:cubicBezTo>
                    <a:pt x="23105" y="18579"/>
                    <a:pt x="23095" y="18589"/>
                    <a:pt x="23077" y="18598"/>
                  </a:cubicBezTo>
                  <a:lnTo>
                    <a:pt x="23058" y="18598"/>
                  </a:lnTo>
                  <a:cubicBezTo>
                    <a:pt x="23058" y="18598"/>
                    <a:pt x="23058" y="18598"/>
                    <a:pt x="23058" y="18589"/>
                  </a:cubicBezTo>
                  <a:lnTo>
                    <a:pt x="23067" y="18589"/>
                  </a:lnTo>
                  <a:cubicBezTo>
                    <a:pt x="23058" y="18579"/>
                    <a:pt x="23048" y="18570"/>
                    <a:pt x="23039" y="18570"/>
                  </a:cubicBezTo>
                  <a:cubicBezTo>
                    <a:pt x="23039" y="18570"/>
                    <a:pt x="23029" y="18560"/>
                    <a:pt x="23020" y="18551"/>
                  </a:cubicBezTo>
                  <a:cubicBezTo>
                    <a:pt x="23029" y="18551"/>
                    <a:pt x="23039" y="18541"/>
                    <a:pt x="23048" y="18541"/>
                  </a:cubicBezTo>
                  <a:lnTo>
                    <a:pt x="23067" y="18541"/>
                  </a:lnTo>
                  <a:cubicBezTo>
                    <a:pt x="23077" y="18541"/>
                    <a:pt x="23086" y="18541"/>
                    <a:pt x="23095" y="18532"/>
                  </a:cubicBezTo>
                  <a:lnTo>
                    <a:pt x="23105" y="18532"/>
                  </a:lnTo>
                  <a:cubicBezTo>
                    <a:pt x="23105" y="18532"/>
                    <a:pt x="23114" y="18522"/>
                    <a:pt x="23114" y="18522"/>
                  </a:cubicBezTo>
                  <a:close/>
                  <a:moveTo>
                    <a:pt x="23294" y="18579"/>
                  </a:moveTo>
                  <a:cubicBezTo>
                    <a:pt x="23304" y="18579"/>
                    <a:pt x="23313" y="18589"/>
                    <a:pt x="23313" y="18598"/>
                  </a:cubicBezTo>
                  <a:cubicBezTo>
                    <a:pt x="23304" y="18598"/>
                    <a:pt x="23294" y="18589"/>
                    <a:pt x="23294" y="18579"/>
                  </a:cubicBezTo>
                  <a:close/>
                  <a:moveTo>
                    <a:pt x="22920" y="18591"/>
                  </a:moveTo>
                  <a:cubicBezTo>
                    <a:pt x="22923" y="18591"/>
                    <a:pt x="22925" y="18593"/>
                    <a:pt x="22925" y="18598"/>
                  </a:cubicBezTo>
                  <a:cubicBezTo>
                    <a:pt x="22925" y="18603"/>
                    <a:pt x="22923" y="18605"/>
                    <a:pt x="22920" y="18605"/>
                  </a:cubicBezTo>
                  <a:cubicBezTo>
                    <a:pt x="22918" y="18605"/>
                    <a:pt x="22916" y="18603"/>
                    <a:pt x="22916" y="18598"/>
                  </a:cubicBezTo>
                  <a:cubicBezTo>
                    <a:pt x="22916" y="18593"/>
                    <a:pt x="22918" y="18591"/>
                    <a:pt x="22920" y="18591"/>
                  </a:cubicBezTo>
                  <a:close/>
                  <a:moveTo>
                    <a:pt x="19518" y="18598"/>
                  </a:moveTo>
                  <a:cubicBezTo>
                    <a:pt x="19518" y="18598"/>
                    <a:pt x="19518" y="18598"/>
                    <a:pt x="19518" y="18608"/>
                  </a:cubicBezTo>
                  <a:cubicBezTo>
                    <a:pt x="19508" y="18608"/>
                    <a:pt x="19499" y="18608"/>
                    <a:pt x="19499" y="18598"/>
                  </a:cubicBezTo>
                  <a:close/>
                  <a:moveTo>
                    <a:pt x="21780" y="18579"/>
                  </a:moveTo>
                  <a:cubicBezTo>
                    <a:pt x="21789" y="18589"/>
                    <a:pt x="21808" y="18598"/>
                    <a:pt x="21818" y="18608"/>
                  </a:cubicBezTo>
                  <a:cubicBezTo>
                    <a:pt x="21799" y="18608"/>
                    <a:pt x="21789" y="18608"/>
                    <a:pt x="21780" y="18598"/>
                  </a:cubicBezTo>
                  <a:cubicBezTo>
                    <a:pt x="21770" y="18598"/>
                    <a:pt x="21780" y="18589"/>
                    <a:pt x="21770" y="18589"/>
                  </a:cubicBezTo>
                  <a:lnTo>
                    <a:pt x="21780" y="18579"/>
                  </a:lnTo>
                  <a:close/>
                  <a:moveTo>
                    <a:pt x="18609" y="18598"/>
                  </a:moveTo>
                  <a:lnTo>
                    <a:pt x="18609" y="18598"/>
                  </a:lnTo>
                  <a:cubicBezTo>
                    <a:pt x="18609" y="18608"/>
                    <a:pt x="18618" y="18608"/>
                    <a:pt x="18618" y="18617"/>
                  </a:cubicBezTo>
                  <a:cubicBezTo>
                    <a:pt x="18609" y="18617"/>
                    <a:pt x="18609" y="18608"/>
                    <a:pt x="18609" y="18598"/>
                  </a:cubicBezTo>
                  <a:close/>
                  <a:moveTo>
                    <a:pt x="18978" y="18608"/>
                  </a:moveTo>
                  <a:cubicBezTo>
                    <a:pt x="18978" y="18608"/>
                    <a:pt x="18978" y="18608"/>
                    <a:pt x="18988" y="18617"/>
                  </a:cubicBezTo>
                  <a:lnTo>
                    <a:pt x="18978" y="18617"/>
                  </a:lnTo>
                  <a:cubicBezTo>
                    <a:pt x="18978" y="18617"/>
                    <a:pt x="18978" y="18608"/>
                    <a:pt x="18978" y="18608"/>
                  </a:cubicBezTo>
                  <a:close/>
                  <a:moveTo>
                    <a:pt x="21742" y="18608"/>
                  </a:moveTo>
                  <a:cubicBezTo>
                    <a:pt x="21742" y="18617"/>
                    <a:pt x="21742" y="18617"/>
                    <a:pt x="21742" y="18617"/>
                  </a:cubicBezTo>
                  <a:lnTo>
                    <a:pt x="21732" y="18608"/>
                  </a:lnTo>
                  <a:close/>
                  <a:moveTo>
                    <a:pt x="18959" y="18560"/>
                  </a:moveTo>
                  <a:cubicBezTo>
                    <a:pt x="18959" y="18570"/>
                    <a:pt x="18959" y="18570"/>
                    <a:pt x="18969" y="18570"/>
                  </a:cubicBezTo>
                  <a:lnTo>
                    <a:pt x="18969" y="18579"/>
                  </a:lnTo>
                  <a:cubicBezTo>
                    <a:pt x="18969" y="18570"/>
                    <a:pt x="18969" y="18570"/>
                    <a:pt x="18978" y="18570"/>
                  </a:cubicBezTo>
                  <a:cubicBezTo>
                    <a:pt x="18978" y="18570"/>
                    <a:pt x="18978" y="18570"/>
                    <a:pt x="18988" y="18579"/>
                  </a:cubicBezTo>
                  <a:cubicBezTo>
                    <a:pt x="18978" y="18579"/>
                    <a:pt x="18978" y="18579"/>
                    <a:pt x="18978" y="18589"/>
                  </a:cubicBezTo>
                  <a:cubicBezTo>
                    <a:pt x="18978" y="18589"/>
                    <a:pt x="18978" y="18589"/>
                    <a:pt x="18978" y="18598"/>
                  </a:cubicBezTo>
                  <a:cubicBezTo>
                    <a:pt x="18978" y="18598"/>
                    <a:pt x="18978" y="18608"/>
                    <a:pt x="18969" y="18617"/>
                  </a:cubicBezTo>
                  <a:cubicBezTo>
                    <a:pt x="18969" y="18617"/>
                    <a:pt x="18964" y="18621"/>
                    <a:pt x="18959" y="18621"/>
                  </a:cubicBezTo>
                  <a:cubicBezTo>
                    <a:pt x="18956" y="18621"/>
                    <a:pt x="18953" y="18620"/>
                    <a:pt x="18950" y="18617"/>
                  </a:cubicBezTo>
                  <a:cubicBezTo>
                    <a:pt x="18940" y="18598"/>
                    <a:pt x="18931" y="18589"/>
                    <a:pt x="18921" y="18579"/>
                  </a:cubicBezTo>
                  <a:cubicBezTo>
                    <a:pt x="18921" y="18570"/>
                    <a:pt x="18921" y="18570"/>
                    <a:pt x="18921" y="18570"/>
                  </a:cubicBezTo>
                  <a:cubicBezTo>
                    <a:pt x="18931" y="18570"/>
                    <a:pt x="18931" y="18560"/>
                    <a:pt x="18931" y="18560"/>
                  </a:cubicBezTo>
                  <a:cubicBezTo>
                    <a:pt x="18931" y="18560"/>
                    <a:pt x="18940" y="18560"/>
                    <a:pt x="18940" y="18570"/>
                  </a:cubicBezTo>
                  <a:cubicBezTo>
                    <a:pt x="18950" y="18570"/>
                    <a:pt x="18950" y="18570"/>
                    <a:pt x="18959" y="18560"/>
                  </a:cubicBezTo>
                  <a:close/>
                  <a:moveTo>
                    <a:pt x="19499" y="18608"/>
                  </a:moveTo>
                  <a:cubicBezTo>
                    <a:pt x="19499" y="18608"/>
                    <a:pt x="19499" y="18617"/>
                    <a:pt x="19499" y="18617"/>
                  </a:cubicBezTo>
                  <a:cubicBezTo>
                    <a:pt x="19508" y="18627"/>
                    <a:pt x="19508" y="18627"/>
                    <a:pt x="19508" y="18627"/>
                  </a:cubicBezTo>
                  <a:lnTo>
                    <a:pt x="19499" y="18627"/>
                  </a:lnTo>
                  <a:lnTo>
                    <a:pt x="19499" y="18617"/>
                  </a:lnTo>
                  <a:lnTo>
                    <a:pt x="19489" y="18617"/>
                  </a:lnTo>
                  <a:cubicBezTo>
                    <a:pt x="19489" y="18617"/>
                    <a:pt x="19489" y="18617"/>
                    <a:pt x="19489" y="18608"/>
                  </a:cubicBezTo>
                  <a:close/>
                  <a:moveTo>
                    <a:pt x="22480" y="18608"/>
                  </a:moveTo>
                  <a:cubicBezTo>
                    <a:pt x="22480" y="18617"/>
                    <a:pt x="22490" y="18617"/>
                    <a:pt x="22490" y="18617"/>
                  </a:cubicBezTo>
                  <a:cubicBezTo>
                    <a:pt x="22490" y="18627"/>
                    <a:pt x="22490" y="18627"/>
                    <a:pt x="22490" y="18627"/>
                  </a:cubicBezTo>
                  <a:cubicBezTo>
                    <a:pt x="22480" y="18617"/>
                    <a:pt x="22480" y="18617"/>
                    <a:pt x="22480" y="18617"/>
                  </a:cubicBezTo>
                  <a:lnTo>
                    <a:pt x="22480" y="18608"/>
                  </a:lnTo>
                  <a:close/>
                  <a:moveTo>
                    <a:pt x="22830" y="18598"/>
                  </a:moveTo>
                  <a:cubicBezTo>
                    <a:pt x="22830" y="18598"/>
                    <a:pt x="22830" y="18598"/>
                    <a:pt x="22840" y="18608"/>
                  </a:cubicBezTo>
                  <a:cubicBezTo>
                    <a:pt x="22830" y="18617"/>
                    <a:pt x="22821" y="18627"/>
                    <a:pt x="22802" y="18627"/>
                  </a:cubicBezTo>
                  <a:lnTo>
                    <a:pt x="22793" y="18608"/>
                  </a:lnTo>
                  <a:cubicBezTo>
                    <a:pt x="22802" y="18608"/>
                    <a:pt x="22802" y="18598"/>
                    <a:pt x="22802" y="18598"/>
                  </a:cubicBezTo>
                  <a:close/>
                  <a:moveTo>
                    <a:pt x="22878" y="18608"/>
                  </a:moveTo>
                  <a:cubicBezTo>
                    <a:pt x="22868" y="18617"/>
                    <a:pt x="22859" y="18627"/>
                    <a:pt x="22849" y="18627"/>
                  </a:cubicBezTo>
                  <a:cubicBezTo>
                    <a:pt x="22849" y="18617"/>
                    <a:pt x="22859" y="18608"/>
                    <a:pt x="22878" y="18608"/>
                  </a:cubicBezTo>
                  <a:close/>
                  <a:moveTo>
                    <a:pt x="18297" y="18627"/>
                  </a:moveTo>
                  <a:cubicBezTo>
                    <a:pt x="18297" y="18627"/>
                    <a:pt x="18297" y="18636"/>
                    <a:pt x="18297" y="18636"/>
                  </a:cubicBezTo>
                  <a:lnTo>
                    <a:pt x="18287" y="18636"/>
                  </a:lnTo>
                  <a:cubicBezTo>
                    <a:pt x="18287" y="18627"/>
                    <a:pt x="18287" y="18627"/>
                    <a:pt x="18297" y="18627"/>
                  </a:cubicBezTo>
                  <a:close/>
                  <a:moveTo>
                    <a:pt x="22263" y="18286"/>
                  </a:moveTo>
                  <a:cubicBezTo>
                    <a:pt x="22263" y="18295"/>
                    <a:pt x="22263" y="18295"/>
                    <a:pt x="22263" y="18295"/>
                  </a:cubicBezTo>
                  <a:cubicBezTo>
                    <a:pt x="22244" y="18295"/>
                    <a:pt x="22234" y="18295"/>
                    <a:pt x="22215" y="18305"/>
                  </a:cubicBezTo>
                  <a:lnTo>
                    <a:pt x="22272" y="18305"/>
                  </a:lnTo>
                  <a:lnTo>
                    <a:pt x="22263" y="18324"/>
                  </a:lnTo>
                  <a:lnTo>
                    <a:pt x="22272" y="18324"/>
                  </a:lnTo>
                  <a:cubicBezTo>
                    <a:pt x="22281" y="18314"/>
                    <a:pt x="22281" y="18314"/>
                    <a:pt x="22291" y="18305"/>
                  </a:cubicBezTo>
                  <a:cubicBezTo>
                    <a:pt x="22300" y="18305"/>
                    <a:pt x="22300" y="18305"/>
                    <a:pt x="22300" y="18314"/>
                  </a:cubicBezTo>
                  <a:cubicBezTo>
                    <a:pt x="22300" y="18314"/>
                    <a:pt x="22300" y="18324"/>
                    <a:pt x="22300" y="18324"/>
                  </a:cubicBezTo>
                  <a:cubicBezTo>
                    <a:pt x="22300" y="18324"/>
                    <a:pt x="22300" y="18333"/>
                    <a:pt x="22300" y="18333"/>
                  </a:cubicBezTo>
                  <a:cubicBezTo>
                    <a:pt x="22300" y="18343"/>
                    <a:pt x="22300" y="18343"/>
                    <a:pt x="22291" y="18343"/>
                  </a:cubicBezTo>
                  <a:cubicBezTo>
                    <a:pt x="22300" y="18352"/>
                    <a:pt x="22310" y="18352"/>
                    <a:pt x="22319" y="18352"/>
                  </a:cubicBezTo>
                  <a:cubicBezTo>
                    <a:pt x="22310" y="18371"/>
                    <a:pt x="22300" y="18390"/>
                    <a:pt x="22291" y="18418"/>
                  </a:cubicBezTo>
                  <a:cubicBezTo>
                    <a:pt x="22291" y="18428"/>
                    <a:pt x="22291" y="18428"/>
                    <a:pt x="22291" y="18437"/>
                  </a:cubicBezTo>
                  <a:cubicBezTo>
                    <a:pt x="22291" y="18437"/>
                    <a:pt x="22291" y="18447"/>
                    <a:pt x="22300" y="18447"/>
                  </a:cubicBezTo>
                  <a:cubicBezTo>
                    <a:pt x="22300" y="18456"/>
                    <a:pt x="22300" y="18456"/>
                    <a:pt x="22300" y="18466"/>
                  </a:cubicBezTo>
                  <a:cubicBezTo>
                    <a:pt x="22291" y="18466"/>
                    <a:pt x="22291" y="18466"/>
                    <a:pt x="22291" y="18456"/>
                  </a:cubicBezTo>
                  <a:cubicBezTo>
                    <a:pt x="22281" y="18456"/>
                    <a:pt x="22281" y="18447"/>
                    <a:pt x="22281" y="18447"/>
                  </a:cubicBezTo>
                  <a:cubicBezTo>
                    <a:pt x="22281" y="18447"/>
                    <a:pt x="22272" y="18447"/>
                    <a:pt x="22272" y="18456"/>
                  </a:cubicBezTo>
                  <a:cubicBezTo>
                    <a:pt x="22272" y="18456"/>
                    <a:pt x="22263" y="18466"/>
                    <a:pt x="22263" y="18475"/>
                  </a:cubicBezTo>
                  <a:cubicBezTo>
                    <a:pt x="22263" y="18475"/>
                    <a:pt x="22263" y="18485"/>
                    <a:pt x="22263" y="18485"/>
                  </a:cubicBezTo>
                  <a:cubicBezTo>
                    <a:pt x="22253" y="18485"/>
                    <a:pt x="22253" y="18485"/>
                    <a:pt x="22253" y="18475"/>
                  </a:cubicBezTo>
                  <a:cubicBezTo>
                    <a:pt x="22253" y="18466"/>
                    <a:pt x="22253" y="18456"/>
                    <a:pt x="22253" y="18447"/>
                  </a:cubicBezTo>
                  <a:cubicBezTo>
                    <a:pt x="22253" y="18437"/>
                    <a:pt x="22253" y="18437"/>
                    <a:pt x="22253" y="18437"/>
                  </a:cubicBezTo>
                  <a:cubicBezTo>
                    <a:pt x="22244" y="18437"/>
                    <a:pt x="22244" y="18437"/>
                    <a:pt x="22244" y="18447"/>
                  </a:cubicBezTo>
                  <a:cubicBezTo>
                    <a:pt x="22244" y="18447"/>
                    <a:pt x="22239" y="18451"/>
                    <a:pt x="22237" y="18451"/>
                  </a:cubicBezTo>
                  <a:cubicBezTo>
                    <a:pt x="22235" y="18451"/>
                    <a:pt x="22234" y="18450"/>
                    <a:pt x="22234" y="18447"/>
                  </a:cubicBezTo>
                  <a:cubicBezTo>
                    <a:pt x="22231" y="18444"/>
                    <a:pt x="22229" y="18443"/>
                    <a:pt x="22226" y="18443"/>
                  </a:cubicBezTo>
                  <a:cubicBezTo>
                    <a:pt x="22220" y="18443"/>
                    <a:pt x="22215" y="18449"/>
                    <a:pt x="22215" y="18456"/>
                  </a:cubicBezTo>
                  <a:cubicBezTo>
                    <a:pt x="22215" y="18456"/>
                    <a:pt x="22215" y="18466"/>
                    <a:pt x="22206" y="18466"/>
                  </a:cubicBezTo>
                  <a:cubicBezTo>
                    <a:pt x="22206" y="18462"/>
                    <a:pt x="22205" y="18461"/>
                    <a:pt x="22203" y="18461"/>
                  </a:cubicBezTo>
                  <a:cubicBezTo>
                    <a:pt x="22200" y="18461"/>
                    <a:pt x="22196" y="18466"/>
                    <a:pt x="22196" y="18466"/>
                  </a:cubicBezTo>
                  <a:cubicBezTo>
                    <a:pt x="22196" y="18466"/>
                    <a:pt x="22196" y="18475"/>
                    <a:pt x="22196" y="18475"/>
                  </a:cubicBezTo>
                  <a:cubicBezTo>
                    <a:pt x="22196" y="18480"/>
                    <a:pt x="22194" y="18482"/>
                    <a:pt x="22190" y="18482"/>
                  </a:cubicBezTo>
                  <a:cubicBezTo>
                    <a:pt x="22187" y="18482"/>
                    <a:pt x="22182" y="18480"/>
                    <a:pt x="22177" y="18475"/>
                  </a:cubicBezTo>
                  <a:cubicBezTo>
                    <a:pt x="22177" y="18485"/>
                    <a:pt x="22168" y="18485"/>
                    <a:pt x="22168" y="18494"/>
                  </a:cubicBezTo>
                  <a:cubicBezTo>
                    <a:pt x="22168" y="18494"/>
                    <a:pt x="22158" y="18503"/>
                    <a:pt x="22158" y="18503"/>
                  </a:cubicBezTo>
                  <a:cubicBezTo>
                    <a:pt x="22158" y="18503"/>
                    <a:pt x="22158" y="18513"/>
                    <a:pt x="22158" y="18513"/>
                  </a:cubicBezTo>
                  <a:cubicBezTo>
                    <a:pt x="22149" y="18532"/>
                    <a:pt x="22149" y="18541"/>
                    <a:pt x="22149" y="18560"/>
                  </a:cubicBezTo>
                  <a:cubicBezTo>
                    <a:pt x="22149" y="18570"/>
                    <a:pt x="22149" y="18579"/>
                    <a:pt x="22139" y="18579"/>
                  </a:cubicBezTo>
                  <a:cubicBezTo>
                    <a:pt x="22139" y="18589"/>
                    <a:pt x="22139" y="18589"/>
                    <a:pt x="22139" y="18589"/>
                  </a:cubicBezTo>
                  <a:cubicBezTo>
                    <a:pt x="22139" y="18598"/>
                    <a:pt x="22139" y="18608"/>
                    <a:pt x="22130" y="18608"/>
                  </a:cubicBezTo>
                  <a:cubicBezTo>
                    <a:pt x="22130" y="18617"/>
                    <a:pt x="22130" y="18617"/>
                    <a:pt x="22130" y="18627"/>
                  </a:cubicBezTo>
                  <a:cubicBezTo>
                    <a:pt x="22130" y="18627"/>
                    <a:pt x="22121" y="18636"/>
                    <a:pt x="22121" y="18636"/>
                  </a:cubicBezTo>
                  <a:cubicBezTo>
                    <a:pt x="22121" y="18627"/>
                    <a:pt x="22121" y="18617"/>
                    <a:pt x="22121" y="18617"/>
                  </a:cubicBezTo>
                  <a:cubicBezTo>
                    <a:pt x="22121" y="18608"/>
                    <a:pt x="22111" y="18598"/>
                    <a:pt x="22102" y="18598"/>
                  </a:cubicBezTo>
                  <a:lnTo>
                    <a:pt x="22111" y="18589"/>
                  </a:lnTo>
                  <a:cubicBezTo>
                    <a:pt x="22102" y="18579"/>
                    <a:pt x="22092" y="18570"/>
                    <a:pt x="22092" y="18560"/>
                  </a:cubicBezTo>
                  <a:cubicBezTo>
                    <a:pt x="22083" y="18560"/>
                    <a:pt x="22083" y="18560"/>
                    <a:pt x="22073" y="18551"/>
                  </a:cubicBezTo>
                  <a:cubicBezTo>
                    <a:pt x="22073" y="18551"/>
                    <a:pt x="22064" y="18551"/>
                    <a:pt x="22064" y="18541"/>
                  </a:cubicBezTo>
                  <a:lnTo>
                    <a:pt x="22083" y="18541"/>
                  </a:lnTo>
                  <a:cubicBezTo>
                    <a:pt x="22083" y="18532"/>
                    <a:pt x="22083" y="18532"/>
                    <a:pt x="22073" y="18522"/>
                  </a:cubicBezTo>
                  <a:cubicBezTo>
                    <a:pt x="22073" y="18522"/>
                    <a:pt x="22073" y="18513"/>
                    <a:pt x="22083" y="18513"/>
                  </a:cubicBezTo>
                  <a:cubicBezTo>
                    <a:pt x="22083" y="18513"/>
                    <a:pt x="22083" y="18503"/>
                    <a:pt x="22092" y="18503"/>
                  </a:cubicBezTo>
                  <a:cubicBezTo>
                    <a:pt x="22092" y="18503"/>
                    <a:pt x="22102" y="18494"/>
                    <a:pt x="22102" y="18494"/>
                  </a:cubicBezTo>
                  <a:lnTo>
                    <a:pt x="22111" y="18494"/>
                  </a:lnTo>
                  <a:cubicBezTo>
                    <a:pt x="22121" y="18485"/>
                    <a:pt x="22121" y="18475"/>
                    <a:pt x="22121" y="18466"/>
                  </a:cubicBezTo>
                  <a:cubicBezTo>
                    <a:pt x="22111" y="18466"/>
                    <a:pt x="22111" y="18466"/>
                    <a:pt x="22111" y="18475"/>
                  </a:cubicBezTo>
                  <a:cubicBezTo>
                    <a:pt x="22111" y="18475"/>
                    <a:pt x="22111" y="18475"/>
                    <a:pt x="22102" y="18485"/>
                  </a:cubicBezTo>
                  <a:cubicBezTo>
                    <a:pt x="22102" y="18475"/>
                    <a:pt x="22102" y="18475"/>
                    <a:pt x="22102" y="18475"/>
                  </a:cubicBezTo>
                  <a:cubicBezTo>
                    <a:pt x="22102" y="18466"/>
                    <a:pt x="22092" y="18456"/>
                    <a:pt x="22102" y="18447"/>
                  </a:cubicBezTo>
                  <a:lnTo>
                    <a:pt x="22083" y="18447"/>
                  </a:lnTo>
                  <a:lnTo>
                    <a:pt x="22102" y="18437"/>
                  </a:lnTo>
                  <a:cubicBezTo>
                    <a:pt x="22102" y="18437"/>
                    <a:pt x="22102" y="18447"/>
                    <a:pt x="22111" y="18456"/>
                  </a:cubicBezTo>
                  <a:cubicBezTo>
                    <a:pt x="22111" y="18447"/>
                    <a:pt x="22121" y="18437"/>
                    <a:pt x="22121" y="18428"/>
                  </a:cubicBezTo>
                  <a:cubicBezTo>
                    <a:pt x="22121" y="18428"/>
                    <a:pt x="22121" y="18418"/>
                    <a:pt x="22111" y="18418"/>
                  </a:cubicBezTo>
                  <a:cubicBezTo>
                    <a:pt x="22111" y="18418"/>
                    <a:pt x="22111" y="18409"/>
                    <a:pt x="22111" y="18409"/>
                  </a:cubicBezTo>
                  <a:cubicBezTo>
                    <a:pt x="22111" y="18399"/>
                    <a:pt x="22111" y="18399"/>
                    <a:pt x="22111" y="18390"/>
                  </a:cubicBezTo>
                  <a:cubicBezTo>
                    <a:pt x="22111" y="18390"/>
                    <a:pt x="22111" y="18380"/>
                    <a:pt x="22111" y="18380"/>
                  </a:cubicBezTo>
                  <a:lnTo>
                    <a:pt x="22102" y="18380"/>
                  </a:lnTo>
                  <a:cubicBezTo>
                    <a:pt x="22092" y="18390"/>
                    <a:pt x="22092" y="18390"/>
                    <a:pt x="22092" y="18390"/>
                  </a:cubicBezTo>
                  <a:cubicBezTo>
                    <a:pt x="22083" y="18380"/>
                    <a:pt x="22092" y="18371"/>
                    <a:pt x="22102" y="18371"/>
                  </a:cubicBezTo>
                  <a:cubicBezTo>
                    <a:pt x="22111" y="18371"/>
                    <a:pt x="22111" y="18371"/>
                    <a:pt x="22121" y="18361"/>
                  </a:cubicBezTo>
                  <a:lnTo>
                    <a:pt x="22139" y="18361"/>
                  </a:lnTo>
                  <a:cubicBezTo>
                    <a:pt x="22144" y="18366"/>
                    <a:pt x="22147" y="18369"/>
                    <a:pt x="22149" y="18369"/>
                  </a:cubicBezTo>
                  <a:cubicBezTo>
                    <a:pt x="22151" y="18369"/>
                    <a:pt x="22154" y="18366"/>
                    <a:pt x="22158" y="18361"/>
                  </a:cubicBezTo>
                  <a:cubicBezTo>
                    <a:pt x="22158" y="18352"/>
                    <a:pt x="22168" y="18343"/>
                    <a:pt x="22177" y="18333"/>
                  </a:cubicBezTo>
                  <a:lnTo>
                    <a:pt x="22187" y="18333"/>
                  </a:lnTo>
                  <a:cubicBezTo>
                    <a:pt x="22177" y="18324"/>
                    <a:pt x="22177" y="18324"/>
                    <a:pt x="22187" y="18314"/>
                  </a:cubicBezTo>
                  <a:cubicBezTo>
                    <a:pt x="22196" y="18314"/>
                    <a:pt x="22206" y="18314"/>
                    <a:pt x="22206" y="18305"/>
                  </a:cubicBezTo>
                  <a:lnTo>
                    <a:pt x="22215" y="18305"/>
                  </a:lnTo>
                  <a:cubicBezTo>
                    <a:pt x="22234" y="18295"/>
                    <a:pt x="22244" y="18286"/>
                    <a:pt x="22253" y="18286"/>
                  </a:cubicBezTo>
                  <a:close/>
                  <a:moveTo>
                    <a:pt x="22537" y="18627"/>
                  </a:moveTo>
                  <a:lnTo>
                    <a:pt x="22556" y="18636"/>
                  </a:lnTo>
                  <a:lnTo>
                    <a:pt x="22528" y="18636"/>
                  </a:lnTo>
                  <a:lnTo>
                    <a:pt x="22537" y="18627"/>
                  </a:lnTo>
                  <a:close/>
                  <a:moveTo>
                    <a:pt x="18334" y="18598"/>
                  </a:moveTo>
                  <a:cubicBezTo>
                    <a:pt x="18334" y="18608"/>
                    <a:pt x="18334" y="18608"/>
                    <a:pt x="18334" y="18608"/>
                  </a:cubicBezTo>
                  <a:cubicBezTo>
                    <a:pt x="18334" y="18608"/>
                    <a:pt x="18334" y="18617"/>
                    <a:pt x="18334" y="18617"/>
                  </a:cubicBezTo>
                  <a:cubicBezTo>
                    <a:pt x="18344" y="18617"/>
                    <a:pt x="18344" y="18627"/>
                    <a:pt x="18344" y="18627"/>
                  </a:cubicBezTo>
                  <a:cubicBezTo>
                    <a:pt x="18344" y="18636"/>
                    <a:pt x="18344" y="18636"/>
                    <a:pt x="18344" y="18636"/>
                  </a:cubicBezTo>
                  <a:lnTo>
                    <a:pt x="18353" y="18617"/>
                  </a:lnTo>
                  <a:lnTo>
                    <a:pt x="18353" y="18617"/>
                  </a:lnTo>
                  <a:cubicBezTo>
                    <a:pt x="18353" y="18627"/>
                    <a:pt x="18353" y="18636"/>
                    <a:pt x="18344" y="18636"/>
                  </a:cubicBezTo>
                  <a:cubicBezTo>
                    <a:pt x="18344" y="18645"/>
                    <a:pt x="18334" y="18645"/>
                    <a:pt x="18334" y="18645"/>
                  </a:cubicBezTo>
                  <a:cubicBezTo>
                    <a:pt x="18334" y="18645"/>
                    <a:pt x="18334" y="18636"/>
                    <a:pt x="18334" y="18636"/>
                  </a:cubicBezTo>
                  <a:cubicBezTo>
                    <a:pt x="18325" y="18636"/>
                    <a:pt x="18325" y="18636"/>
                    <a:pt x="18315" y="18645"/>
                  </a:cubicBezTo>
                  <a:cubicBezTo>
                    <a:pt x="18315" y="18645"/>
                    <a:pt x="18306" y="18636"/>
                    <a:pt x="18306" y="18636"/>
                  </a:cubicBezTo>
                  <a:cubicBezTo>
                    <a:pt x="18306" y="18636"/>
                    <a:pt x="18306" y="18627"/>
                    <a:pt x="18306" y="18627"/>
                  </a:cubicBezTo>
                  <a:cubicBezTo>
                    <a:pt x="18306" y="18627"/>
                    <a:pt x="18306" y="18617"/>
                    <a:pt x="18306" y="18617"/>
                  </a:cubicBezTo>
                  <a:lnTo>
                    <a:pt x="18325" y="18617"/>
                  </a:lnTo>
                  <a:cubicBezTo>
                    <a:pt x="18325" y="18608"/>
                    <a:pt x="18334" y="18608"/>
                    <a:pt x="18334" y="18598"/>
                  </a:cubicBezTo>
                  <a:close/>
                  <a:moveTo>
                    <a:pt x="18505" y="18522"/>
                  </a:moveTo>
                  <a:cubicBezTo>
                    <a:pt x="18505" y="18522"/>
                    <a:pt x="18514" y="18522"/>
                    <a:pt x="18514" y="18532"/>
                  </a:cubicBezTo>
                  <a:cubicBezTo>
                    <a:pt x="18505" y="18532"/>
                    <a:pt x="18505" y="18532"/>
                    <a:pt x="18514" y="18541"/>
                  </a:cubicBezTo>
                  <a:cubicBezTo>
                    <a:pt x="18514" y="18541"/>
                    <a:pt x="18524" y="18541"/>
                    <a:pt x="18524" y="18532"/>
                  </a:cubicBezTo>
                  <a:lnTo>
                    <a:pt x="18543" y="18532"/>
                  </a:lnTo>
                  <a:cubicBezTo>
                    <a:pt x="18533" y="18541"/>
                    <a:pt x="18533" y="18551"/>
                    <a:pt x="18533" y="18551"/>
                  </a:cubicBezTo>
                  <a:cubicBezTo>
                    <a:pt x="18533" y="18560"/>
                    <a:pt x="18533" y="18560"/>
                    <a:pt x="18524" y="18560"/>
                  </a:cubicBezTo>
                  <a:lnTo>
                    <a:pt x="18524" y="18551"/>
                  </a:lnTo>
                  <a:cubicBezTo>
                    <a:pt x="18514" y="18551"/>
                    <a:pt x="18514" y="18560"/>
                    <a:pt x="18514" y="18570"/>
                  </a:cubicBezTo>
                  <a:cubicBezTo>
                    <a:pt x="18514" y="18570"/>
                    <a:pt x="18514" y="18579"/>
                    <a:pt x="18514" y="18589"/>
                  </a:cubicBezTo>
                  <a:lnTo>
                    <a:pt x="18533" y="18589"/>
                  </a:lnTo>
                  <a:cubicBezTo>
                    <a:pt x="18533" y="18579"/>
                    <a:pt x="18533" y="18579"/>
                    <a:pt x="18543" y="18579"/>
                  </a:cubicBezTo>
                  <a:lnTo>
                    <a:pt x="18552" y="18579"/>
                  </a:lnTo>
                  <a:cubicBezTo>
                    <a:pt x="18552" y="18579"/>
                    <a:pt x="18552" y="18589"/>
                    <a:pt x="18552" y="18589"/>
                  </a:cubicBezTo>
                  <a:cubicBezTo>
                    <a:pt x="18552" y="18598"/>
                    <a:pt x="18562" y="18598"/>
                    <a:pt x="18562" y="18598"/>
                  </a:cubicBezTo>
                  <a:cubicBezTo>
                    <a:pt x="18562" y="18608"/>
                    <a:pt x="18562" y="18608"/>
                    <a:pt x="18562" y="18608"/>
                  </a:cubicBezTo>
                  <a:lnTo>
                    <a:pt x="18552" y="18608"/>
                  </a:lnTo>
                  <a:cubicBezTo>
                    <a:pt x="18552" y="18598"/>
                    <a:pt x="18552" y="18598"/>
                    <a:pt x="18552" y="18598"/>
                  </a:cubicBezTo>
                  <a:cubicBezTo>
                    <a:pt x="18543" y="18598"/>
                    <a:pt x="18533" y="18598"/>
                    <a:pt x="18533" y="18608"/>
                  </a:cubicBezTo>
                  <a:cubicBezTo>
                    <a:pt x="18533" y="18608"/>
                    <a:pt x="18533" y="18608"/>
                    <a:pt x="18533" y="18617"/>
                  </a:cubicBezTo>
                  <a:cubicBezTo>
                    <a:pt x="18543" y="18617"/>
                    <a:pt x="18543" y="18627"/>
                    <a:pt x="18543" y="18627"/>
                  </a:cubicBezTo>
                  <a:lnTo>
                    <a:pt x="18562" y="18627"/>
                  </a:lnTo>
                  <a:cubicBezTo>
                    <a:pt x="18562" y="18631"/>
                    <a:pt x="18562" y="18634"/>
                    <a:pt x="18563" y="18634"/>
                  </a:cubicBezTo>
                  <a:cubicBezTo>
                    <a:pt x="18564" y="18634"/>
                    <a:pt x="18566" y="18631"/>
                    <a:pt x="18571" y="18627"/>
                  </a:cubicBezTo>
                  <a:cubicBezTo>
                    <a:pt x="18571" y="18627"/>
                    <a:pt x="18571" y="18627"/>
                    <a:pt x="18581" y="18636"/>
                  </a:cubicBezTo>
                  <a:lnTo>
                    <a:pt x="18571" y="18636"/>
                  </a:lnTo>
                  <a:cubicBezTo>
                    <a:pt x="18571" y="18645"/>
                    <a:pt x="18571" y="18645"/>
                    <a:pt x="18562" y="18645"/>
                  </a:cubicBezTo>
                  <a:cubicBezTo>
                    <a:pt x="18562" y="18636"/>
                    <a:pt x="18562" y="18636"/>
                    <a:pt x="18562" y="18636"/>
                  </a:cubicBezTo>
                  <a:lnTo>
                    <a:pt x="18533" y="18636"/>
                  </a:lnTo>
                  <a:cubicBezTo>
                    <a:pt x="18533" y="18636"/>
                    <a:pt x="18533" y="18627"/>
                    <a:pt x="18533" y="18627"/>
                  </a:cubicBezTo>
                  <a:lnTo>
                    <a:pt x="18524" y="18627"/>
                  </a:lnTo>
                  <a:cubicBezTo>
                    <a:pt x="18524" y="18633"/>
                    <a:pt x="18524" y="18639"/>
                    <a:pt x="18524" y="18645"/>
                  </a:cubicBezTo>
                  <a:lnTo>
                    <a:pt x="18514" y="18645"/>
                  </a:lnTo>
                  <a:lnTo>
                    <a:pt x="18524" y="18627"/>
                  </a:lnTo>
                  <a:lnTo>
                    <a:pt x="18495" y="18627"/>
                  </a:lnTo>
                  <a:cubicBezTo>
                    <a:pt x="18495" y="18627"/>
                    <a:pt x="18495" y="18627"/>
                    <a:pt x="18495" y="18617"/>
                  </a:cubicBezTo>
                  <a:cubicBezTo>
                    <a:pt x="18495" y="18617"/>
                    <a:pt x="18495" y="18608"/>
                    <a:pt x="18486" y="18608"/>
                  </a:cubicBezTo>
                  <a:cubicBezTo>
                    <a:pt x="18486" y="18608"/>
                    <a:pt x="18486" y="18617"/>
                    <a:pt x="18486" y="18617"/>
                  </a:cubicBezTo>
                  <a:cubicBezTo>
                    <a:pt x="18476" y="18617"/>
                    <a:pt x="18476" y="18617"/>
                    <a:pt x="18476" y="18608"/>
                  </a:cubicBezTo>
                  <a:cubicBezTo>
                    <a:pt x="18476" y="18608"/>
                    <a:pt x="18476" y="18617"/>
                    <a:pt x="18476" y="18617"/>
                  </a:cubicBezTo>
                  <a:lnTo>
                    <a:pt x="18467" y="18617"/>
                  </a:lnTo>
                  <a:cubicBezTo>
                    <a:pt x="18467" y="18608"/>
                    <a:pt x="18467" y="18608"/>
                    <a:pt x="18476" y="18608"/>
                  </a:cubicBezTo>
                  <a:cubicBezTo>
                    <a:pt x="18476" y="18598"/>
                    <a:pt x="18476" y="18598"/>
                    <a:pt x="18476" y="18598"/>
                  </a:cubicBezTo>
                  <a:lnTo>
                    <a:pt x="18457" y="18598"/>
                  </a:lnTo>
                  <a:cubicBezTo>
                    <a:pt x="18457" y="18598"/>
                    <a:pt x="18457" y="18598"/>
                    <a:pt x="18457" y="18608"/>
                  </a:cubicBezTo>
                  <a:lnTo>
                    <a:pt x="18448" y="18608"/>
                  </a:lnTo>
                  <a:cubicBezTo>
                    <a:pt x="18448" y="18608"/>
                    <a:pt x="18448" y="18598"/>
                    <a:pt x="18448" y="18598"/>
                  </a:cubicBezTo>
                  <a:cubicBezTo>
                    <a:pt x="18448" y="18598"/>
                    <a:pt x="18448" y="18589"/>
                    <a:pt x="18448" y="18589"/>
                  </a:cubicBezTo>
                  <a:lnTo>
                    <a:pt x="18429" y="18589"/>
                  </a:lnTo>
                  <a:cubicBezTo>
                    <a:pt x="18429" y="18589"/>
                    <a:pt x="18420" y="18598"/>
                    <a:pt x="18420" y="18598"/>
                  </a:cubicBezTo>
                  <a:lnTo>
                    <a:pt x="18420" y="18589"/>
                  </a:lnTo>
                  <a:cubicBezTo>
                    <a:pt x="18410" y="18589"/>
                    <a:pt x="18401" y="18589"/>
                    <a:pt x="18401" y="18598"/>
                  </a:cubicBezTo>
                  <a:cubicBezTo>
                    <a:pt x="18391" y="18598"/>
                    <a:pt x="18382" y="18598"/>
                    <a:pt x="18372" y="18608"/>
                  </a:cubicBezTo>
                  <a:lnTo>
                    <a:pt x="18363" y="18608"/>
                  </a:lnTo>
                  <a:cubicBezTo>
                    <a:pt x="18372" y="18598"/>
                    <a:pt x="18372" y="18598"/>
                    <a:pt x="18372" y="18589"/>
                  </a:cubicBezTo>
                  <a:lnTo>
                    <a:pt x="18372" y="18589"/>
                  </a:lnTo>
                  <a:cubicBezTo>
                    <a:pt x="18372" y="18589"/>
                    <a:pt x="18372" y="18598"/>
                    <a:pt x="18363" y="18598"/>
                  </a:cubicBezTo>
                  <a:cubicBezTo>
                    <a:pt x="18363" y="18608"/>
                    <a:pt x="18353" y="18608"/>
                    <a:pt x="18353" y="18617"/>
                  </a:cubicBezTo>
                  <a:lnTo>
                    <a:pt x="18344" y="18608"/>
                  </a:lnTo>
                  <a:cubicBezTo>
                    <a:pt x="18344" y="18608"/>
                    <a:pt x="18344" y="18598"/>
                    <a:pt x="18344" y="18598"/>
                  </a:cubicBezTo>
                  <a:cubicBezTo>
                    <a:pt x="18344" y="18591"/>
                    <a:pt x="18349" y="18585"/>
                    <a:pt x="18355" y="18585"/>
                  </a:cubicBezTo>
                  <a:cubicBezTo>
                    <a:pt x="18357" y="18585"/>
                    <a:pt x="18360" y="18586"/>
                    <a:pt x="18363" y="18589"/>
                  </a:cubicBezTo>
                  <a:cubicBezTo>
                    <a:pt x="18363" y="18589"/>
                    <a:pt x="18363" y="18579"/>
                    <a:pt x="18372" y="18579"/>
                  </a:cubicBezTo>
                  <a:cubicBezTo>
                    <a:pt x="18372" y="18579"/>
                    <a:pt x="18372" y="18579"/>
                    <a:pt x="18372" y="18589"/>
                  </a:cubicBezTo>
                  <a:cubicBezTo>
                    <a:pt x="18382" y="18589"/>
                    <a:pt x="18382" y="18579"/>
                    <a:pt x="18382" y="18579"/>
                  </a:cubicBezTo>
                  <a:cubicBezTo>
                    <a:pt x="18391" y="18579"/>
                    <a:pt x="18401" y="18570"/>
                    <a:pt x="18401" y="18570"/>
                  </a:cubicBezTo>
                  <a:cubicBezTo>
                    <a:pt x="18410" y="18560"/>
                    <a:pt x="18410" y="18560"/>
                    <a:pt x="18420" y="18551"/>
                  </a:cubicBezTo>
                  <a:lnTo>
                    <a:pt x="18457" y="18551"/>
                  </a:lnTo>
                  <a:cubicBezTo>
                    <a:pt x="18457" y="18551"/>
                    <a:pt x="18457" y="18541"/>
                    <a:pt x="18457" y="18541"/>
                  </a:cubicBezTo>
                  <a:cubicBezTo>
                    <a:pt x="18457" y="18541"/>
                    <a:pt x="18457" y="18532"/>
                    <a:pt x="18457" y="18532"/>
                  </a:cubicBezTo>
                  <a:cubicBezTo>
                    <a:pt x="18467" y="18532"/>
                    <a:pt x="18476" y="18522"/>
                    <a:pt x="18486" y="18522"/>
                  </a:cubicBezTo>
                  <a:close/>
                  <a:moveTo>
                    <a:pt x="18628" y="18636"/>
                  </a:moveTo>
                  <a:cubicBezTo>
                    <a:pt x="18618" y="18645"/>
                    <a:pt x="18618" y="18645"/>
                    <a:pt x="18618" y="18645"/>
                  </a:cubicBezTo>
                  <a:lnTo>
                    <a:pt x="18609" y="18645"/>
                  </a:lnTo>
                  <a:cubicBezTo>
                    <a:pt x="18609" y="18645"/>
                    <a:pt x="18609" y="18636"/>
                    <a:pt x="18609" y="18636"/>
                  </a:cubicBezTo>
                  <a:close/>
                  <a:moveTo>
                    <a:pt x="18704" y="18617"/>
                  </a:moveTo>
                  <a:cubicBezTo>
                    <a:pt x="18704" y="18627"/>
                    <a:pt x="18704" y="18636"/>
                    <a:pt x="18694" y="18636"/>
                  </a:cubicBezTo>
                  <a:cubicBezTo>
                    <a:pt x="18694" y="18636"/>
                    <a:pt x="18690" y="18632"/>
                    <a:pt x="18687" y="18632"/>
                  </a:cubicBezTo>
                  <a:cubicBezTo>
                    <a:pt x="18686" y="18632"/>
                    <a:pt x="18685" y="18633"/>
                    <a:pt x="18685" y="18636"/>
                  </a:cubicBezTo>
                  <a:lnTo>
                    <a:pt x="18675" y="18636"/>
                  </a:lnTo>
                  <a:cubicBezTo>
                    <a:pt x="18675" y="18645"/>
                    <a:pt x="18675" y="18645"/>
                    <a:pt x="18675" y="18645"/>
                  </a:cubicBezTo>
                  <a:lnTo>
                    <a:pt x="18666" y="18645"/>
                  </a:lnTo>
                  <a:cubicBezTo>
                    <a:pt x="18666" y="18636"/>
                    <a:pt x="18666" y="18636"/>
                    <a:pt x="18666" y="18636"/>
                  </a:cubicBezTo>
                  <a:lnTo>
                    <a:pt x="18675" y="18636"/>
                  </a:lnTo>
                  <a:cubicBezTo>
                    <a:pt x="18685" y="18627"/>
                    <a:pt x="18685" y="18627"/>
                    <a:pt x="18685" y="18627"/>
                  </a:cubicBezTo>
                  <a:cubicBezTo>
                    <a:pt x="18685" y="18622"/>
                    <a:pt x="18687" y="18619"/>
                    <a:pt x="18689" y="18619"/>
                  </a:cubicBezTo>
                  <a:cubicBezTo>
                    <a:pt x="18692" y="18619"/>
                    <a:pt x="18694" y="18622"/>
                    <a:pt x="18694" y="18627"/>
                  </a:cubicBezTo>
                  <a:cubicBezTo>
                    <a:pt x="18704" y="18627"/>
                    <a:pt x="18704" y="18617"/>
                    <a:pt x="18704" y="18617"/>
                  </a:cubicBezTo>
                  <a:close/>
                  <a:moveTo>
                    <a:pt x="18940" y="18636"/>
                  </a:moveTo>
                  <a:lnTo>
                    <a:pt x="18931" y="18645"/>
                  </a:lnTo>
                  <a:cubicBezTo>
                    <a:pt x="18931" y="18645"/>
                    <a:pt x="18931" y="18636"/>
                    <a:pt x="18940" y="18636"/>
                  </a:cubicBezTo>
                  <a:close/>
                  <a:moveTo>
                    <a:pt x="19243" y="18627"/>
                  </a:moveTo>
                  <a:cubicBezTo>
                    <a:pt x="19253" y="18636"/>
                    <a:pt x="19253" y="18645"/>
                    <a:pt x="19243" y="18645"/>
                  </a:cubicBezTo>
                  <a:cubicBezTo>
                    <a:pt x="19243" y="18645"/>
                    <a:pt x="19243" y="18645"/>
                    <a:pt x="19243" y="18636"/>
                  </a:cubicBezTo>
                  <a:cubicBezTo>
                    <a:pt x="19243" y="18636"/>
                    <a:pt x="19243" y="18636"/>
                    <a:pt x="19234" y="18627"/>
                  </a:cubicBezTo>
                  <a:close/>
                  <a:moveTo>
                    <a:pt x="23029" y="18636"/>
                  </a:moveTo>
                  <a:cubicBezTo>
                    <a:pt x="23039" y="18636"/>
                    <a:pt x="23039" y="18645"/>
                    <a:pt x="23039" y="18645"/>
                  </a:cubicBezTo>
                  <a:lnTo>
                    <a:pt x="23029" y="18636"/>
                  </a:lnTo>
                  <a:close/>
                  <a:moveTo>
                    <a:pt x="19205" y="18627"/>
                  </a:moveTo>
                  <a:cubicBezTo>
                    <a:pt x="19205" y="18627"/>
                    <a:pt x="19215" y="18627"/>
                    <a:pt x="19224" y="18636"/>
                  </a:cubicBezTo>
                  <a:cubicBezTo>
                    <a:pt x="19224" y="18636"/>
                    <a:pt x="19224" y="18645"/>
                    <a:pt x="19224" y="18645"/>
                  </a:cubicBezTo>
                  <a:cubicBezTo>
                    <a:pt x="19218" y="18645"/>
                    <a:pt x="19216" y="18650"/>
                    <a:pt x="19215" y="18650"/>
                  </a:cubicBezTo>
                  <a:cubicBezTo>
                    <a:pt x="19215" y="18650"/>
                    <a:pt x="19215" y="18649"/>
                    <a:pt x="19215" y="18645"/>
                  </a:cubicBezTo>
                  <a:lnTo>
                    <a:pt x="19205" y="18645"/>
                  </a:lnTo>
                  <a:cubicBezTo>
                    <a:pt x="19196" y="18636"/>
                    <a:pt x="19196" y="18636"/>
                    <a:pt x="19196" y="18636"/>
                  </a:cubicBezTo>
                  <a:lnTo>
                    <a:pt x="19186" y="18636"/>
                  </a:lnTo>
                  <a:cubicBezTo>
                    <a:pt x="19186" y="18636"/>
                    <a:pt x="19186" y="18636"/>
                    <a:pt x="19186" y="18627"/>
                  </a:cubicBezTo>
                  <a:close/>
                  <a:moveTo>
                    <a:pt x="18486" y="18645"/>
                  </a:moveTo>
                  <a:cubicBezTo>
                    <a:pt x="18486" y="18645"/>
                    <a:pt x="18495" y="18645"/>
                    <a:pt x="18495" y="18655"/>
                  </a:cubicBezTo>
                  <a:lnTo>
                    <a:pt x="18486" y="18645"/>
                  </a:lnTo>
                  <a:close/>
                  <a:moveTo>
                    <a:pt x="18647" y="18655"/>
                  </a:moveTo>
                  <a:cubicBezTo>
                    <a:pt x="18656" y="18664"/>
                    <a:pt x="18647" y="18664"/>
                    <a:pt x="18647" y="18664"/>
                  </a:cubicBezTo>
                  <a:lnTo>
                    <a:pt x="18637" y="18655"/>
                  </a:lnTo>
                  <a:close/>
                  <a:moveTo>
                    <a:pt x="22149" y="18645"/>
                  </a:moveTo>
                  <a:lnTo>
                    <a:pt x="22149" y="18664"/>
                  </a:lnTo>
                  <a:cubicBezTo>
                    <a:pt x="22139" y="18664"/>
                    <a:pt x="22139" y="18655"/>
                    <a:pt x="22149" y="18645"/>
                  </a:cubicBezTo>
                  <a:close/>
                  <a:moveTo>
                    <a:pt x="18278" y="18645"/>
                  </a:moveTo>
                  <a:cubicBezTo>
                    <a:pt x="18287" y="18645"/>
                    <a:pt x="18287" y="18645"/>
                    <a:pt x="18297" y="18655"/>
                  </a:cubicBezTo>
                  <a:lnTo>
                    <a:pt x="18297" y="18674"/>
                  </a:lnTo>
                  <a:cubicBezTo>
                    <a:pt x="18297" y="18674"/>
                    <a:pt x="18287" y="18664"/>
                    <a:pt x="18287" y="18664"/>
                  </a:cubicBezTo>
                  <a:cubicBezTo>
                    <a:pt x="18287" y="18664"/>
                    <a:pt x="18287" y="18655"/>
                    <a:pt x="18287" y="18655"/>
                  </a:cubicBezTo>
                  <a:cubicBezTo>
                    <a:pt x="18278" y="18664"/>
                    <a:pt x="18278" y="18664"/>
                    <a:pt x="18278" y="18674"/>
                  </a:cubicBezTo>
                  <a:cubicBezTo>
                    <a:pt x="18268" y="18674"/>
                    <a:pt x="18268" y="18674"/>
                    <a:pt x="18268" y="18664"/>
                  </a:cubicBezTo>
                  <a:cubicBezTo>
                    <a:pt x="18268" y="18664"/>
                    <a:pt x="18268" y="18664"/>
                    <a:pt x="18268" y="18655"/>
                  </a:cubicBezTo>
                  <a:cubicBezTo>
                    <a:pt x="18268" y="18655"/>
                    <a:pt x="18268" y="18645"/>
                    <a:pt x="18268" y="18645"/>
                  </a:cubicBezTo>
                  <a:close/>
                  <a:moveTo>
                    <a:pt x="18429" y="18664"/>
                  </a:moveTo>
                  <a:lnTo>
                    <a:pt x="18429" y="18674"/>
                  </a:lnTo>
                  <a:lnTo>
                    <a:pt x="18420" y="18664"/>
                  </a:lnTo>
                  <a:close/>
                  <a:moveTo>
                    <a:pt x="18628" y="18664"/>
                  </a:moveTo>
                  <a:cubicBezTo>
                    <a:pt x="18628" y="18674"/>
                    <a:pt x="18618" y="18674"/>
                    <a:pt x="18609" y="18674"/>
                  </a:cubicBezTo>
                  <a:cubicBezTo>
                    <a:pt x="18599" y="18664"/>
                    <a:pt x="18599" y="18664"/>
                    <a:pt x="18609" y="18664"/>
                  </a:cubicBezTo>
                  <a:close/>
                  <a:moveTo>
                    <a:pt x="19442" y="18503"/>
                  </a:moveTo>
                  <a:cubicBezTo>
                    <a:pt x="19442" y="18503"/>
                    <a:pt x="19442" y="18513"/>
                    <a:pt x="19442" y="18513"/>
                  </a:cubicBezTo>
                  <a:cubicBezTo>
                    <a:pt x="19442" y="18522"/>
                    <a:pt x="19442" y="18522"/>
                    <a:pt x="19451" y="18522"/>
                  </a:cubicBezTo>
                  <a:lnTo>
                    <a:pt x="19442" y="18532"/>
                  </a:lnTo>
                  <a:lnTo>
                    <a:pt x="19442" y="18541"/>
                  </a:lnTo>
                  <a:cubicBezTo>
                    <a:pt x="19451" y="18541"/>
                    <a:pt x="19451" y="18532"/>
                    <a:pt x="19451" y="18532"/>
                  </a:cubicBezTo>
                  <a:lnTo>
                    <a:pt x="19461" y="18532"/>
                  </a:lnTo>
                  <a:cubicBezTo>
                    <a:pt x="19461" y="18532"/>
                    <a:pt x="19470" y="18522"/>
                    <a:pt x="19470" y="18522"/>
                  </a:cubicBezTo>
                  <a:lnTo>
                    <a:pt x="19470" y="18522"/>
                  </a:lnTo>
                  <a:cubicBezTo>
                    <a:pt x="19470" y="18532"/>
                    <a:pt x="19461" y="18541"/>
                    <a:pt x="19470" y="18551"/>
                  </a:cubicBezTo>
                  <a:cubicBezTo>
                    <a:pt x="19470" y="18560"/>
                    <a:pt x="19470" y="18560"/>
                    <a:pt x="19461" y="18560"/>
                  </a:cubicBezTo>
                  <a:cubicBezTo>
                    <a:pt x="19461" y="18560"/>
                    <a:pt x="19461" y="18560"/>
                    <a:pt x="19461" y="18570"/>
                  </a:cubicBezTo>
                  <a:cubicBezTo>
                    <a:pt x="19461" y="18570"/>
                    <a:pt x="19461" y="18570"/>
                    <a:pt x="19461" y="18579"/>
                  </a:cubicBezTo>
                  <a:lnTo>
                    <a:pt x="19470" y="18579"/>
                  </a:lnTo>
                  <a:cubicBezTo>
                    <a:pt x="19470" y="18579"/>
                    <a:pt x="19480" y="18589"/>
                    <a:pt x="19470" y="18589"/>
                  </a:cubicBezTo>
                  <a:cubicBezTo>
                    <a:pt x="19470" y="18598"/>
                    <a:pt x="19470" y="18598"/>
                    <a:pt x="19480" y="18598"/>
                  </a:cubicBezTo>
                  <a:cubicBezTo>
                    <a:pt x="19480" y="18608"/>
                    <a:pt x="19480" y="18608"/>
                    <a:pt x="19470" y="18608"/>
                  </a:cubicBezTo>
                  <a:cubicBezTo>
                    <a:pt x="19470" y="18617"/>
                    <a:pt x="19461" y="18617"/>
                    <a:pt x="19451" y="18627"/>
                  </a:cubicBezTo>
                  <a:lnTo>
                    <a:pt x="19442" y="18627"/>
                  </a:lnTo>
                  <a:cubicBezTo>
                    <a:pt x="19432" y="18627"/>
                    <a:pt x="19432" y="18617"/>
                    <a:pt x="19432" y="18617"/>
                  </a:cubicBezTo>
                  <a:cubicBezTo>
                    <a:pt x="19432" y="18608"/>
                    <a:pt x="19432" y="18608"/>
                    <a:pt x="19432" y="18608"/>
                  </a:cubicBezTo>
                  <a:cubicBezTo>
                    <a:pt x="19423" y="18608"/>
                    <a:pt x="19423" y="18608"/>
                    <a:pt x="19423" y="18617"/>
                  </a:cubicBezTo>
                  <a:lnTo>
                    <a:pt x="19413" y="18617"/>
                  </a:lnTo>
                  <a:cubicBezTo>
                    <a:pt x="19413" y="18622"/>
                    <a:pt x="19411" y="18624"/>
                    <a:pt x="19409" y="18624"/>
                  </a:cubicBezTo>
                  <a:cubicBezTo>
                    <a:pt x="19406" y="18624"/>
                    <a:pt x="19404" y="18622"/>
                    <a:pt x="19404" y="18617"/>
                  </a:cubicBezTo>
                  <a:lnTo>
                    <a:pt x="19395" y="18617"/>
                  </a:lnTo>
                  <a:cubicBezTo>
                    <a:pt x="19385" y="18617"/>
                    <a:pt x="19385" y="18608"/>
                    <a:pt x="19376" y="18608"/>
                  </a:cubicBezTo>
                  <a:cubicBezTo>
                    <a:pt x="19376" y="18608"/>
                    <a:pt x="19376" y="18617"/>
                    <a:pt x="19376" y="18617"/>
                  </a:cubicBezTo>
                  <a:cubicBezTo>
                    <a:pt x="19376" y="18617"/>
                    <a:pt x="19376" y="18627"/>
                    <a:pt x="19376" y="18627"/>
                  </a:cubicBezTo>
                  <a:cubicBezTo>
                    <a:pt x="19376" y="18627"/>
                    <a:pt x="19376" y="18636"/>
                    <a:pt x="19376" y="18636"/>
                  </a:cubicBezTo>
                  <a:cubicBezTo>
                    <a:pt x="19376" y="18636"/>
                    <a:pt x="19376" y="18645"/>
                    <a:pt x="19366" y="18645"/>
                  </a:cubicBezTo>
                  <a:cubicBezTo>
                    <a:pt x="19366" y="18645"/>
                    <a:pt x="19366" y="18636"/>
                    <a:pt x="19357" y="18636"/>
                  </a:cubicBezTo>
                  <a:cubicBezTo>
                    <a:pt x="19357" y="18645"/>
                    <a:pt x="19357" y="18645"/>
                    <a:pt x="19347" y="18655"/>
                  </a:cubicBezTo>
                  <a:cubicBezTo>
                    <a:pt x="19347" y="18664"/>
                    <a:pt x="19347" y="18664"/>
                    <a:pt x="19357" y="18664"/>
                  </a:cubicBezTo>
                  <a:cubicBezTo>
                    <a:pt x="19357" y="18664"/>
                    <a:pt x="19366" y="18664"/>
                    <a:pt x="19366" y="18655"/>
                  </a:cubicBezTo>
                  <a:lnTo>
                    <a:pt x="19376" y="18655"/>
                  </a:lnTo>
                  <a:cubicBezTo>
                    <a:pt x="19376" y="18655"/>
                    <a:pt x="19376" y="18664"/>
                    <a:pt x="19376" y="18664"/>
                  </a:cubicBezTo>
                  <a:cubicBezTo>
                    <a:pt x="19376" y="18674"/>
                    <a:pt x="19366" y="18674"/>
                    <a:pt x="19357" y="18674"/>
                  </a:cubicBezTo>
                  <a:cubicBezTo>
                    <a:pt x="19338" y="18674"/>
                    <a:pt x="19319" y="18664"/>
                    <a:pt x="19309" y="18664"/>
                  </a:cubicBezTo>
                  <a:cubicBezTo>
                    <a:pt x="19300" y="18664"/>
                    <a:pt x="19290" y="18664"/>
                    <a:pt x="19281" y="18655"/>
                  </a:cubicBezTo>
                  <a:cubicBezTo>
                    <a:pt x="19262" y="18655"/>
                    <a:pt x="19253" y="18645"/>
                    <a:pt x="19253" y="18636"/>
                  </a:cubicBezTo>
                  <a:cubicBezTo>
                    <a:pt x="19243" y="18627"/>
                    <a:pt x="19253" y="18627"/>
                    <a:pt x="19253" y="18627"/>
                  </a:cubicBezTo>
                  <a:cubicBezTo>
                    <a:pt x="19255" y="18624"/>
                    <a:pt x="19258" y="18623"/>
                    <a:pt x="19261" y="18623"/>
                  </a:cubicBezTo>
                  <a:cubicBezTo>
                    <a:pt x="19267" y="18623"/>
                    <a:pt x="19271" y="18629"/>
                    <a:pt x="19271" y="18636"/>
                  </a:cubicBezTo>
                  <a:lnTo>
                    <a:pt x="19281" y="18636"/>
                  </a:lnTo>
                  <a:lnTo>
                    <a:pt x="19290" y="18627"/>
                  </a:lnTo>
                  <a:lnTo>
                    <a:pt x="19300" y="18627"/>
                  </a:lnTo>
                  <a:cubicBezTo>
                    <a:pt x="19300" y="18627"/>
                    <a:pt x="19300" y="18627"/>
                    <a:pt x="19300" y="18617"/>
                  </a:cubicBezTo>
                  <a:cubicBezTo>
                    <a:pt x="19300" y="18608"/>
                    <a:pt x="19309" y="18608"/>
                    <a:pt x="19309" y="18608"/>
                  </a:cubicBezTo>
                  <a:cubicBezTo>
                    <a:pt x="19309" y="18608"/>
                    <a:pt x="19319" y="18598"/>
                    <a:pt x="19319" y="18598"/>
                  </a:cubicBezTo>
                  <a:cubicBezTo>
                    <a:pt x="19328" y="18598"/>
                    <a:pt x="19328" y="18589"/>
                    <a:pt x="19328" y="18589"/>
                  </a:cubicBezTo>
                  <a:lnTo>
                    <a:pt x="19347" y="18598"/>
                  </a:lnTo>
                  <a:cubicBezTo>
                    <a:pt x="19347" y="18598"/>
                    <a:pt x="19347" y="18589"/>
                    <a:pt x="19347" y="18579"/>
                  </a:cubicBezTo>
                  <a:cubicBezTo>
                    <a:pt x="19338" y="18570"/>
                    <a:pt x="19347" y="18560"/>
                    <a:pt x="19357" y="18560"/>
                  </a:cubicBezTo>
                  <a:lnTo>
                    <a:pt x="19385" y="18560"/>
                  </a:lnTo>
                  <a:cubicBezTo>
                    <a:pt x="19395" y="18560"/>
                    <a:pt x="19404" y="18551"/>
                    <a:pt x="19404" y="18541"/>
                  </a:cubicBezTo>
                  <a:cubicBezTo>
                    <a:pt x="19404" y="18532"/>
                    <a:pt x="19404" y="18532"/>
                    <a:pt x="19404" y="18532"/>
                  </a:cubicBezTo>
                  <a:cubicBezTo>
                    <a:pt x="19413" y="18522"/>
                    <a:pt x="19432" y="18513"/>
                    <a:pt x="19442" y="18503"/>
                  </a:cubicBezTo>
                  <a:close/>
                  <a:moveTo>
                    <a:pt x="19063" y="18579"/>
                  </a:moveTo>
                  <a:cubicBezTo>
                    <a:pt x="19082" y="18579"/>
                    <a:pt x="19092" y="18589"/>
                    <a:pt x="19111" y="18598"/>
                  </a:cubicBezTo>
                  <a:lnTo>
                    <a:pt x="19120" y="18598"/>
                  </a:lnTo>
                  <a:cubicBezTo>
                    <a:pt x="19130" y="18598"/>
                    <a:pt x="19130" y="18608"/>
                    <a:pt x="19130" y="18608"/>
                  </a:cubicBezTo>
                  <a:lnTo>
                    <a:pt x="19120" y="18608"/>
                  </a:lnTo>
                  <a:cubicBezTo>
                    <a:pt x="19120" y="18627"/>
                    <a:pt x="19111" y="18636"/>
                    <a:pt x="19101" y="18645"/>
                  </a:cubicBezTo>
                  <a:cubicBezTo>
                    <a:pt x="19092" y="18645"/>
                    <a:pt x="19092" y="18655"/>
                    <a:pt x="19082" y="18655"/>
                  </a:cubicBezTo>
                  <a:cubicBezTo>
                    <a:pt x="19063" y="18664"/>
                    <a:pt x="19044" y="18674"/>
                    <a:pt x="19025" y="18683"/>
                  </a:cubicBezTo>
                  <a:lnTo>
                    <a:pt x="19016" y="18683"/>
                  </a:lnTo>
                  <a:cubicBezTo>
                    <a:pt x="19016" y="18674"/>
                    <a:pt x="19006" y="18664"/>
                    <a:pt x="19006" y="18655"/>
                  </a:cubicBezTo>
                  <a:cubicBezTo>
                    <a:pt x="18997" y="18655"/>
                    <a:pt x="18997" y="18645"/>
                    <a:pt x="18988" y="18636"/>
                  </a:cubicBezTo>
                  <a:cubicBezTo>
                    <a:pt x="18997" y="18636"/>
                    <a:pt x="18997" y="18627"/>
                    <a:pt x="18997" y="18617"/>
                  </a:cubicBezTo>
                  <a:cubicBezTo>
                    <a:pt x="19006" y="18617"/>
                    <a:pt x="19006" y="18608"/>
                    <a:pt x="19006" y="18608"/>
                  </a:cubicBezTo>
                  <a:cubicBezTo>
                    <a:pt x="19006" y="18598"/>
                    <a:pt x="19016" y="18598"/>
                    <a:pt x="19025" y="18598"/>
                  </a:cubicBezTo>
                  <a:lnTo>
                    <a:pt x="19044" y="18598"/>
                  </a:lnTo>
                  <a:cubicBezTo>
                    <a:pt x="19044" y="18598"/>
                    <a:pt x="19044" y="18589"/>
                    <a:pt x="19044" y="18589"/>
                  </a:cubicBezTo>
                  <a:lnTo>
                    <a:pt x="19054" y="18589"/>
                  </a:lnTo>
                  <a:cubicBezTo>
                    <a:pt x="19054" y="18589"/>
                    <a:pt x="19054" y="18589"/>
                    <a:pt x="19054" y="18579"/>
                  </a:cubicBezTo>
                  <a:close/>
                  <a:moveTo>
                    <a:pt x="21856" y="18513"/>
                  </a:moveTo>
                  <a:cubicBezTo>
                    <a:pt x="21865" y="18522"/>
                    <a:pt x="21865" y="18522"/>
                    <a:pt x="21874" y="18522"/>
                  </a:cubicBezTo>
                  <a:lnTo>
                    <a:pt x="21893" y="18522"/>
                  </a:lnTo>
                  <a:cubicBezTo>
                    <a:pt x="21922" y="18522"/>
                    <a:pt x="21950" y="18532"/>
                    <a:pt x="21979" y="18541"/>
                  </a:cubicBezTo>
                  <a:lnTo>
                    <a:pt x="21988" y="18541"/>
                  </a:lnTo>
                  <a:cubicBezTo>
                    <a:pt x="22007" y="18541"/>
                    <a:pt x="22026" y="18541"/>
                    <a:pt x="22045" y="18551"/>
                  </a:cubicBezTo>
                  <a:cubicBezTo>
                    <a:pt x="22054" y="18551"/>
                    <a:pt x="22054" y="18560"/>
                    <a:pt x="22064" y="18560"/>
                  </a:cubicBezTo>
                  <a:cubicBezTo>
                    <a:pt x="22064" y="18560"/>
                    <a:pt x="22064" y="18570"/>
                    <a:pt x="22064" y="18570"/>
                  </a:cubicBezTo>
                  <a:lnTo>
                    <a:pt x="22054" y="18570"/>
                  </a:lnTo>
                  <a:cubicBezTo>
                    <a:pt x="22035" y="18570"/>
                    <a:pt x="22035" y="18570"/>
                    <a:pt x="22035" y="18579"/>
                  </a:cubicBezTo>
                  <a:cubicBezTo>
                    <a:pt x="22029" y="18586"/>
                    <a:pt x="22022" y="18593"/>
                    <a:pt x="22015" y="18593"/>
                  </a:cubicBezTo>
                  <a:cubicBezTo>
                    <a:pt x="22013" y="18593"/>
                    <a:pt x="22010" y="18591"/>
                    <a:pt x="22007" y="18589"/>
                  </a:cubicBezTo>
                  <a:cubicBezTo>
                    <a:pt x="21998" y="18579"/>
                    <a:pt x="21998" y="18579"/>
                    <a:pt x="21988" y="18570"/>
                  </a:cubicBezTo>
                  <a:cubicBezTo>
                    <a:pt x="21988" y="18570"/>
                    <a:pt x="21988" y="18579"/>
                    <a:pt x="21988" y="18579"/>
                  </a:cubicBezTo>
                  <a:cubicBezTo>
                    <a:pt x="21979" y="18589"/>
                    <a:pt x="21979" y="18589"/>
                    <a:pt x="21969" y="18589"/>
                  </a:cubicBezTo>
                  <a:cubicBezTo>
                    <a:pt x="21960" y="18598"/>
                    <a:pt x="21960" y="18598"/>
                    <a:pt x="21960" y="18608"/>
                  </a:cubicBezTo>
                  <a:cubicBezTo>
                    <a:pt x="21969" y="18608"/>
                    <a:pt x="21969" y="18617"/>
                    <a:pt x="21969" y="18627"/>
                  </a:cubicBezTo>
                  <a:cubicBezTo>
                    <a:pt x="21960" y="18645"/>
                    <a:pt x="21960" y="18645"/>
                    <a:pt x="21979" y="18645"/>
                  </a:cubicBezTo>
                  <a:lnTo>
                    <a:pt x="21988" y="18645"/>
                  </a:lnTo>
                  <a:cubicBezTo>
                    <a:pt x="21988" y="18655"/>
                    <a:pt x="21988" y="18664"/>
                    <a:pt x="21988" y="18674"/>
                  </a:cubicBezTo>
                  <a:cubicBezTo>
                    <a:pt x="21988" y="18674"/>
                    <a:pt x="21988" y="18683"/>
                    <a:pt x="21988" y="18683"/>
                  </a:cubicBezTo>
                  <a:lnTo>
                    <a:pt x="21979" y="18683"/>
                  </a:lnTo>
                  <a:cubicBezTo>
                    <a:pt x="21969" y="18674"/>
                    <a:pt x="21960" y="18655"/>
                    <a:pt x="21950" y="18645"/>
                  </a:cubicBezTo>
                  <a:cubicBezTo>
                    <a:pt x="21950" y="18645"/>
                    <a:pt x="21941" y="18636"/>
                    <a:pt x="21941" y="18636"/>
                  </a:cubicBezTo>
                  <a:cubicBezTo>
                    <a:pt x="21941" y="18617"/>
                    <a:pt x="21931" y="18608"/>
                    <a:pt x="21922" y="18608"/>
                  </a:cubicBezTo>
                  <a:cubicBezTo>
                    <a:pt x="21903" y="18598"/>
                    <a:pt x="21903" y="18589"/>
                    <a:pt x="21893" y="18579"/>
                  </a:cubicBezTo>
                  <a:cubicBezTo>
                    <a:pt x="21893" y="18570"/>
                    <a:pt x="21893" y="18570"/>
                    <a:pt x="21893" y="18570"/>
                  </a:cubicBezTo>
                  <a:cubicBezTo>
                    <a:pt x="21893" y="18570"/>
                    <a:pt x="21903" y="18570"/>
                    <a:pt x="21903" y="18560"/>
                  </a:cubicBezTo>
                  <a:cubicBezTo>
                    <a:pt x="21884" y="18560"/>
                    <a:pt x="21884" y="18570"/>
                    <a:pt x="21884" y="18589"/>
                  </a:cubicBezTo>
                  <a:cubicBezTo>
                    <a:pt x="21893" y="18589"/>
                    <a:pt x="21893" y="18589"/>
                    <a:pt x="21893" y="18598"/>
                  </a:cubicBezTo>
                  <a:lnTo>
                    <a:pt x="21884" y="18598"/>
                  </a:lnTo>
                  <a:cubicBezTo>
                    <a:pt x="21884" y="18589"/>
                    <a:pt x="21884" y="18589"/>
                    <a:pt x="21884" y="18589"/>
                  </a:cubicBezTo>
                  <a:lnTo>
                    <a:pt x="21865" y="18589"/>
                  </a:lnTo>
                  <a:cubicBezTo>
                    <a:pt x="21861" y="18593"/>
                    <a:pt x="21857" y="18595"/>
                    <a:pt x="21854" y="18595"/>
                  </a:cubicBezTo>
                  <a:cubicBezTo>
                    <a:pt x="21849" y="18595"/>
                    <a:pt x="21846" y="18590"/>
                    <a:pt x="21846" y="18579"/>
                  </a:cubicBezTo>
                  <a:cubicBezTo>
                    <a:pt x="21846" y="18570"/>
                    <a:pt x="21846" y="18560"/>
                    <a:pt x="21846" y="18551"/>
                  </a:cubicBezTo>
                  <a:cubicBezTo>
                    <a:pt x="21856" y="18560"/>
                    <a:pt x="21865" y="18560"/>
                    <a:pt x="21874" y="18570"/>
                  </a:cubicBezTo>
                  <a:cubicBezTo>
                    <a:pt x="21874" y="18560"/>
                    <a:pt x="21874" y="18560"/>
                    <a:pt x="21865" y="18560"/>
                  </a:cubicBezTo>
                  <a:cubicBezTo>
                    <a:pt x="21856" y="18551"/>
                    <a:pt x="21846" y="18541"/>
                    <a:pt x="21846" y="18522"/>
                  </a:cubicBezTo>
                  <a:cubicBezTo>
                    <a:pt x="21846" y="18522"/>
                    <a:pt x="21856" y="18513"/>
                    <a:pt x="21856" y="18513"/>
                  </a:cubicBezTo>
                  <a:close/>
                  <a:moveTo>
                    <a:pt x="22073" y="18579"/>
                  </a:moveTo>
                  <a:cubicBezTo>
                    <a:pt x="22073" y="18589"/>
                    <a:pt x="22083" y="18589"/>
                    <a:pt x="22083" y="18598"/>
                  </a:cubicBezTo>
                  <a:cubicBezTo>
                    <a:pt x="22092" y="18608"/>
                    <a:pt x="22102" y="18627"/>
                    <a:pt x="22111" y="18636"/>
                  </a:cubicBezTo>
                  <a:cubicBezTo>
                    <a:pt x="22111" y="18645"/>
                    <a:pt x="22121" y="18645"/>
                    <a:pt x="22121" y="18645"/>
                  </a:cubicBezTo>
                  <a:cubicBezTo>
                    <a:pt x="22121" y="18655"/>
                    <a:pt x="22121" y="18664"/>
                    <a:pt x="22121" y="18674"/>
                  </a:cubicBezTo>
                  <a:lnTo>
                    <a:pt x="22130" y="18674"/>
                  </a:lnTo>
                  <a:lnTo>
                    <a:pt x="22130" y="18683"/>
                  </a:lnTo>
                  <a:lnTo>
                    <a:pt x="22111" y="18674"/>
                  </a:lnTo>
                  <a:cubicBezTo>
                    <a:pt x="22106" y="18679"/>
                    <a:pt x="22102" y="18681"/>
                    <a:pt x="22097" y="18681"/>
                  </a:cubicBezTo>
                  <a:cubicBezTo>
                    <a:pt x="22092" y="18681"/>
                    <a:pt x="22087" y="18679"/>
                    <a:pt x="22083" y="18674"/>
                  </a:cubicBezTo>
                  <a:cubicBezTo>
                    <a:pt x="22083" y="18674"/>
                    <a:pt x="22083" y="18664"/>
                    <a:pt x="22073" y="18664"/>
                  </a:cubicBezTo>
                  <a:cubicBezTo>
                    <a:pt x="22073" y="18655"/>
                    <a:pt x="22073" y="18655"/>
                    <a:pt x="22073" y="18655"/>
                  </a:cubicBezTo>
                  <a:cubicBezTo>
                    <a:pt x="22064" y="18645"/>
                    <a:pt x="22064" y="18627"/>
                    <a:pt x="22073" y="18627"/>
                  </a:cubicBezTo>
                  <a:cubicBezTo>
                    <a:pt x="22083" y="18627"/>
                    <a:pt x="22083" y="18617"/>
                    <a:pt x="22083" y="18617"/>
                  </a:cubicBezTo>
                  <a:cubicBezTo>
                    <a:pt x="22092" y="18617"/>
                    <a:pt x="22083" y="18608"/>
                    <a:pt x="22083" y="18608"/>
                  </a:cubicBezTo>
                  <a:lnTo>
                    <a:pt x="22073" y="18608"/>
                  </a:lnTo>
                  <a:cubicBezTo>
                    <a:pt x="22064" y="18598"/>
                    <a:pt x="22064" y="18589"/>
                    <a:pt x="22073" y="18579"/>
                  </a:cubicBezTo>
                  <a:close/>
                  <a:moveTo>
                    <a:pt x="22196" y="18664"/>
                  </a:moveTo>
                  <a:cubicBezTo>
                    <a:pt x="22196" y="18664"/>
                    <a:pt x="22206" y="18674"/>
                    <a:pt x="22206" y="18674"/>
                  </a:cubicBezTo>
                  <a:cubicBezTo>
                    <a:pt x="22206" y="18683"/>
                    <a:pt x="22196" y="18683"/>
                    <a:pt x="22196" y="18683"/>
                  </a:cubicBezTo>
                  <a:cubicBezTo>
                    <a:pt x="22187" y="18683"/>
                    <a:pt x="22187" y="18683"/>
                    <a:pt x="22187" y="18674"/>
                  </a:cubicBezTo>
                  <a:cubicBezTo>
                    <a:pt x="22187" y="18674"/>
                    <a:pt x="22196" y="18664"/>
                    <a:pt x="22196" y="18664"/>
                  </a:cubicBezTo>
                  <a:close/>
                  <a:moveTo>
                    <a:pt x="22225" y="18664"/>
                  </a:moveTo>
                  <a:cubicBezTo>
                    <a:pt x="22234" y="18664"/>
                    <a:pt x="22234" y="18674"/>
                    <a:pt x="22225" y="18683"/>
                  </a:cubicBezTo>
                  <a:cubicBezTo>
                    <a:pt x="22225" y="18674"/>
                    <a:pt x="22225" y="18664"/>
                    <a:pt x="22225" y="18664"/>
                  </a:cubicBezTo>
                  <a:close/>
                  <a:moveTo>
                    <a:pt x="18637" y="18683"/>
                  </a:moveTo>
                  <a:cubicBezTo>
                    <a:pt x="18628" y="18693"/>
                    <a:pt x="18628" y="18693"/>
                    <a:pt x="18628" y="18693"/>
                  </a:cubicBezTo>
                  <a:lnTo>
                    <a:pt x="18618" y="18693"/>
                  </a:lnTo>
                  <a:cubicBezTo>
                    <a:pt x="18628" y="18693"/>
                    <a:pt x="18628" y="18693"/>
                    <a:pt x="18628" y="18683"/>
                  </a:cubicBezTo>
                  <a:lnTo>
                    <a:pt x="18628" y="18683"/>
                  </a:lnTo>
                  <a:cubicBezTo>
                    <a:pt x="18628" y="18683"/>
                    <a:pt x="18618" y="18693"/>
                    <a:pt x="18618" y="18693"/>
                  </a:cubicBezTo>
                  <a:cubicBezTo>
                    <a:pt x="18618" y="18693"/>
                    <a:pt x="18609" y="18683"/>
                    <a:pt x="18609" y="18683"/>
                  </a:cubicBezTo>
                  <a:close/>
                  <a:moveTo>
                    <a:pt x="18694" y="18683"/>
                  </a:moveTo>
                  <a:cubicBezTo>
                    <a:pt x="18694" y="18693"/>
                    <a:pt x="18694" y="18693"/>
                    <a:pt x="18694" y="18693"/>
                  </a:cubicBezTo>
                  <a:cubicBezTo>
                    <a:pt x="18694" y="18693"/>
                    <a:pt x="18694" y="18693"/>
                    <a:pt x="18685" y="18683"/>
                  </a:cubicBezTo>
                  <a:close/>
                  <a:moveTo>
                    <a:pt x="18902" y="18579"/>
                  </a:moveTo>
                  <a:cubicBezTo>
                    <a:pt x="18912" y="18579"/>
                    <a:pt x="18912" y="18589"/>
                    <a:pt x="18921" y="18589"/>
                  </a:cubicBezTo>
                  <a:cubicBezTo>
                    <a:pt x="18921" y="18598"/>
                    <a:pt x="18931" y="18608"/>
                    <a:pt x="18931" y="18617"/>
                  </a:cubicBezTo>
                  <a:cubicBezTo>
                    <a:pt x="18931" y="18617"/>
                    <a:pt x="18931" y="18627"/>
                    <a:pt x="18931" y="18627"/>
                  </a:cubicBezTo>
                  <a:lnTo>
                    <a:pt x="18921" y="18627"/>
                  </a:lnTo>
                  <a:cubicBezTo>
                    <a:pt x="18921" y="18627"/>
                    <a:pt x="18931" y="18636"/>
                    <a:pt x="18931" y="18636"/>
                  </a:cubicBezTo>
                  <a:lnTo>
                    <a:pt x="18921" y="18636"/>
                  </a:lnTo>
                  <a:cubicBezTo>
                    <a:pt x="18921" y="18636"/>
                    <a:pt x="18921" y="18627"/>
                    <a:pt x="18921" y="18627"/>
                  </a:cubicBezTo>
                  <a:lnTo>
                    <a:pt x="18902" y="18627"/>
                  </a:lnTo>
                  <a:lnTo>
                    <a:pt x="18893" y="18636"/>
                  </a:lnTo>
                  <a:cubicBezTo>
                    <a:pt x="18893" y="18627"/>
                    <a:pt x="18893" y="18627"/>
                    <a:pt x="18893" y="18617"/>
                  </a:cubicBezTo>
                  <a:lnTo>
                    <a:pt x="18883" y="18617"/>
                  </a:lnTo>
                  <a:cubicBezTo>
                    <a:pt x="18874" y="18627"/>
                    <a:pt x="18874" y="18627"/>
                    <a:pt x="18874" y="18636"/>
                  </a:cubicBezTo>
                  <a:cubicBezTo>
                    <a:pt x="18874" y="18645"/>
                    <a:pt x="18874" y="18645"/>
                    <a:pt x="18874" y="18645"/>
                  </a:cubicBezTo>
                  <a:cubicBezTo>
                    <a:pt x="18874" y="18655"/>
                    <a:pt x="18874" y="18655"/>
                    <a:pt x="18883" y="18655"/>
                  </a:cubicBezTo>
                  <a:lnTo>
                    <a:pt x="18902" y="18655"/>
                  </a:lnTo>
                  <a:cubicBezTo>
                    <a:pt x="18902" y="18655"/>
                    <a:pt x="18893" y="18664"/>
                    <a:pt x="18893" y="18664"/>
                  </a:cubicBezTo>
                  <a:lnTo>
                    <a:pt x="18864" y="18664"/>
                  </a:lnTo>
                  <a:cubicBezTo>
                    <a:pt x="18864" y="18664"/>
                    <a:pt x="18855" y="18674"/>
                    <a:pt x="18855" y="18674"/>
                  </a:cubicBezTo>
                  <a:lnTo>
                    <a:pt x="18846" y="18674"/>
                  </a:lnTo>
                  <a:cubicBezTo>
                    <a:pt x="18855" y="18674"/>
                    <a:pt x="18855" y="18683"/>
                    <a:pt x="18855" y="18683"/>
                  </a:cubicBezTo>
                  <a:lnTo>
                    <a:pt x="18846" y="18683"/>
                  </a:lnTo>
                  <a:cubicBezTo>
                    <a:pt x="18846" y="18679"/>
                    <a:pt x="18846" y="18676"/>
                    <a:pt x="18844" y="18676"/>
                  </a:cubicBezTo>
                  <a:cubicBezTo>
                    <a:pt x="18843" y="18676"/>
                    <a:pt x="18841" y="18679"/>
                    <a:pt x="18836" y="18683"/>
                  </a:cubicBezTo>
                  <a:cubicBezTo>
                    <a:pt x="18836" y="18683"/>
                    <a:pt x="18836" y="18683"/>
                    <a:pt x="18836" y="18693"/>
                  </a:cubicBezTo>
                  <a:lnTo>
                    <a:pt x="18827" y="18693"/>
                  </a:lnTo>
                  <a:cubicBezTo>
                    <a:pt x="18827" y="18683"/>
                    <a:pt x="18827" y="18674"/>
                    <a:pt x="18827" y="18674"/>
                  </a:cubicBezTo>
                  <a:cubicBezTo>
                    <a:pt x="18836" y="18664"/>
                    <a:pt x="18846" y="18655"/>
                    <a:pt x="18846" y="18645"/>
                  </a:cubicBezTo>
                  <a:cubicBezTo>
                    <a:pt x="18855" y="18627"/>
                    <a:pt x="18864" y="18617"/>
                    <a:pt x="18864" y="18598"/>
                  </a:cubicBezTo>
                  <a:cubicBezTo>
                    <a:pt x="18874" y="18589"/>
                    <a:pt x="18874" y="18589"/>
                    <a:pt x="18883" y="18589"/>
                  </a:cubicBezTo>
                  <a:cubicBezTo>
                    <a:pt x="18883" y="18589"/>
                    <a:pt x="18893" y="18589"/>
                    <a:pt x="18893" y="18579"/>
                  </a:cubicBezTo>
                  <a:close/>
                  <a:moveTo>
                    <a:pt x="22830" y="18655"/>
                  </a:moveTo>
                  <a:cubicBezTo>
                    <a:pt x="22840" y="18664"/>
                    <a:pt x="22840" y="18674"/>
                    <a:pt x="22840" y="18693"/>
                  </a:cubicBezTo>
                  <a:cubicBezTo>
                    <a:pt x="22830" y="18683"/>
                    <a:pt x="22830" y="18674"/>
                    <a:pt x="22830" y="18664"/>
                  </a:cubicBezTo>
                  <a:cubicBezTo>
                    <a:pt x="22830" y="18664"/>
                    <a:pt x="22830" y="18664"/>
                    <a:pt x="22830" y="18655"/>
                  </a:cubicBezTo>
                  <a:close/>
                  <a:moveTo>
                    <a:pt x="19290" y="18693"/>
                  </a:moveTo>
                  <a:lnTo>
                    <a:pt x="19290" y="18693"/>
                  </a:lnTo>
                  <a:cubicBezTo>
                    <a:pt x="19290" y="18693"/>
                    <a:pt x="19290" y="18693"/>
                    <a:pt x="19290" y="18693"/>
                  </a:cubicBezTo>
                  <a:close/>
                  <a:moveTo>
                    <a:pt x="18420" y="18693"/>
                  </a:moveTo>
                  <a:cubicBezTo>
                    <a:pt x="18420" y="18693"/>
                    <a:pt x="18420" y="18702"/>
                    <a:pt x="18410" y="18702"/>
                  </a:cubicBezTo>
                  <a:lnTo>
                    <a:pt x="18420" y="18693"/>
                  </a:lnTo>
                  <a:close/>
                  <a:moveTo>
                    <a:pt x="22923" y="18607"/>
                  </a:moveTo>
                  <a:cubicBezTo>
                    <a:pt x="22930" y="18607"/>
                    <a:pt x="22937" y="18610"/>
                    <a:pt x="22944" y="18617"/>
                  </a:cubicBezTo>
                  <a:cubicBezTo>
                    <a:pt x="22949" y="18622"/>
                    <a:pt x="22954" y="18624"/>
                    <a:pt x="22958" y="18624"/>
                  </a:cubicBezTo>
                  <a:cubicBezTo>
                    <a:pt x="22963" y="18624"/>
                    <a:pt x="22968" y="18622"/>
                    <a:pt x="22972" y="18617"/>
                  </a:cubicBezTo>
                  <a:lnTo>
                    <a:pt x="22982" y="18617"/>
                  </a:lnTo>
                  <a:lnTo>
                    <a:pt x="22982" y="18627"/>
                  </a:lnTo>
                  <a:cubicBezTo>
                    <a:pt x="22991" y="18627"/>
                    <a:pt x="22991" y="18627"/>
                    <a:pt x="23001" y="18636"/>
                  </a:cubicBezTo>
                  <a:cubicBezTo>
                    <a:pt x="23001" y="18645"/>
                    <a:pt x="23001" y="18655"/>
                    <a:pt x="23001" y="18664"/>
                  </a:cubicBezTo>
                  <a:cubicBezTo>
                    <a:pt x="22991" y="18664"/>
                    <a:pt x="22991" y="18655"/>
                    <a:pt x="22982" y="18655"/>
                  </a:cubicBezTo>
                  <a:cubicBezTo>
                    <a:pt x="22982" y="18655"/>
                    <a:pt x="22982" y="18664"/>
                    <a:pt x="22982" y="18674"/>
                  </a:cubicBezTo>
                  <a:cubicBezTo>
                    <a:pt x="22976" y="18671"/>
                    <a:pt x="22972" y="18670"/>
                    <a:pt x="22967" y="18670"/>
                  </a:cubicBezTo>
                  <a:cubicBezTo>
                    <a:pt x="22957" y="18670"/>
                    <a:pt x="22951" y="18677"/>
                    <a:pt x="22944" y="18683"/>
                  </a:cubicBezTo>
                  <a:cubicBezTo>
                    <a:pt x="22935" y="18693"/>
                    <a:pt x="22925" y="18693"/>
                    <a:pt x="22916" y="18693"/>
                  </a:cubicBezTo>
                  <a:cubicBezTo>
                    <a:pt x="22906" y="18693"/>
                    <a:pt x="22897" y="18693"/>
                    <a:pt x="22887" y="18702"/>
                  </a:cubicBezTo>
                  <a:lnTo>
                    <a:pt x="22878" y="18702"/>
                  </a:lnTo>
                  <a:cubicBezTo>
                    <a:pt x="22878" y="18702"/>
                    <a:pt x="22868" y="18702"/>
                    <a:pt x="22868" y="18693"/>
                  </a:cubicBezTo>
                  <a:cubicBezTo>
                    <a:pt x="22878" y="18693"/>
                    <a:pt x="22878" y="18683"/>
                    <a:pt x="22878" y="18683"/>
                  </a:cubicBezTo>
                  <a:cubicBezTo>
                    <a:pt x="22878" y="18674"/>
                    <a:pt x="22878" y="18674"/>
                    <a:pt x="22878" y="18674"/>
                  </a:cubicBezTo>
                  <a:cubicBezTo>
                    <a:pt x="22859" y="18674"/>
                    <a:pt x="22849" y="18664"/>
                    <a:pt x="22849" y="18655"/>
                  </a:cubicBezTo>
                  <a:cubicBezTo>
                    <a:pt x="22840" y="18645"/>
                    <a:pt x="22840" y="18645"/>
                    <a:pt x="22849" y="18645"/>
                  </a:cubicBezTo>
                  <a:lnTo>
                    <a:pt x="22868" y="18645"/>
                  </a:lnTo>
                  <a:cubicBezTo>
                    <a:pt x="22878" y="18645"/>
                    <a:pt x="22897" y="18636"/>
                    <a:pt x="22897" y="18627"/>
                  </a:cubicBezTo>
                  <a:cubicBezTo>
                    <a:pt x="22903" y="18615"/>
                    <a:pt x="22912" y="18607"/>
                    <a:pt x="22923" y="18607"/>
                  </a:cubicBezTo>
                  <a:close/>
                  <a:moveTo>
                    <a:pt x="18505" y="18674"/>
                  </a:moveTo>
                  <a:cubicBezTo>
                    <a:pt x="18505" y="18683"/>
                    <a:pt x="18505" y="18683"/>
                    <a:pt x="18505" y="18683"/>
                  </a:cubicBezTo>
                  <a:cubicBezTo>
                    <a:pt x="18505" y="18683"/>
                    <a:pt x="18514" y="18683"/>
                    <a:pt x="18514" y="18693"/>
                  </a:cubicBezTo>
                  <a:cubicBezTo>
                    <a:pt x="18514" y="18693"/>
                    <a:pt x="18514" y="18702"/>
                    <a:pt x="18514" y="18702"/>
                  </a:cubicBezTo>
                  <a:cubicBezTo>
                    <a:pt x="18514" y="18707"/>
                    <a:pt x="18512" y="18709"/>
                    <a:pt x="18508" y="18709"/>
                  </a:cubicBezTo>
                  <a:cubicBezTo>
                    <a:pt x="18505" y="18709"/>
                    <a:pt x="18500" y="18707"/>
                    <a:pt x="18495" y="18702"/>
                  </a:cubicBezTo>
                  <a:cubicBezTo>
                    <a:pt x="18495" y="18702"/>
                    <a:pt x="18486" y="18702"/>
                    <a:pt x="18486" y="18693"/>
                  </a:cubicBezTo>
                  <a:lnTo>
                    <a:pt x="18505" y="18693"/>
                  </a:lnTo>
                  <a:cubicBezTo>
                    <a:pt x="18505" y="18683"/>
                    <a:pt x="18505" y="18683"/>
                    <a:pt x="18505" y="18683"/>
                  </a:cubicBezTo>
                  <a:cubicBezTo>
                    <a:pt x="18495" y="18683"/>
                    <a:pt x="18495" y="18683"/>
                    <a:pt x="18495" y="18674"/>
                  </a:cubicBezTo>
                  <a:close/>
                  <a:moveTo>
                    <a:pt x="18887" y="18698"/>
                  </a:moveTo>
                  <a:cubicBezTo>
                    <a:pt x="18888" y="18698"/>
                    <a:pt x="18890" y="18699"/>
                    <a:pt x="18893" y="18702"/>
                  </a:cubicBezTo>
                  <a:lnTo>
                    <a:pt x="18883" y="18712"/>
                  </a:lnTo>
                  <a:cubicBezTo>
                    <a:pt x="18883" y="18705"/>
                    <a:pt x="18883" y="18698"/>
                    <a:pt x="18887" y="18698"/>
                  </a:cubicBezTo>
                  <a:close/>
                  <a:moveTo>
                    <a:pt x="21808" y="18627"/>
                  </a:moveTo>
                  <a:cubicBezTo>
                    <a:pt x="21837" y="18627"/>
                    <a:pt x="21865" y="18627"/>
                    <a:pt x="21884" y="18645"/>
                  </a:cubicBezTo>
                  <a:cubicBezTo>
                    <a:pt x="21893" y="18655"/>
                    <a:pt x="21893" y="18655"/>
                    <a:pt x="21884" y="18664"/>
                  </a:cubicBezTo>
                  <a:cubicBezTo>
                    <a:pt x="21884" y="18664"/>
                    <a:pt x="21884" y="18664"/>
                    <a:pt x="21884" y="18674"/>
                  </a:cubicBezTo>
                  <a:cubicBezTo>
                    <a:pt x="21884" y="18674"/>
                    <a:pt x="21893" y="18674"/>
                    <a:pt x="21893" y="18683"/>
                  </a:cubicBezTo>
                  <a:lnTo>
                    <a:pt x="21912" y="18683"/>
                  </a:lnTo>
                  <a:cubicBezTo>
                    <a:pt x="21912" y="18674"/>
                    <a:pt x="21912" y="18674"/>
                    <a:pt x="21912" y="18664"/>
                  </a:cubicBezTo>
                  <a:lnTo>
                    <a:pt x="21903" y="18664"/>
                  </a:lnTo>
                  <a:lnTo>
                    <a:pt x="21912" y="18655"/>
                  </a:lnTo>
                  <a:cubicBezTo>
                    <a:pt x="21931" y="18664"/>
                    <a:pt x="21950" y="18683"/>
                    <a:pt x="21960" y="18693"/>
                  </a:cubicBezTo>
                  <a:cubicBezTo>
                    <a:pt x="21960" y="18702"/>
                    <a:pt x="21950" y="18712"/>
                    <a:pt x="21941" y="18712"/>
                  </a:cubicBezTo>
                  <a:lnTo>
                    <a:pt x="21931" y="18712"/>
                  </a:lnTo>
                  <a:cubicBezTo>
                    <a:pt x="21884" y="18683"/>
                    <a:pt x="21837" y="18655"/>
                    <a:pt x="21789" y="18636"/>
                  </a:cubicBezTo>
                  <a:cubicBezTo>
                    <a:pt x="21799" y="18636"/>
                    <a:pt x="21799" y="18627"/>
                    <a:pt x="21808" y="18627"/>
                  </a:cubicBezTo>
                  <a:close/>
                  <a:moveTo>
                    <a:pt x="18543" y="18703"/>
                  </a:moveTo>
                  <a:cubicBezTo>
                    <a:pt x="18543" y="18712"/>
                    <a:pt x="18543" y="18712"/>
                    <a:pt x="18552" y="18712"/>
                  </a:cubicBezTo>
                  <a:lnTo>
                    <a:pt x="18552" y="18721"/>
                  </a:lnTo>
                  <a:cubicBezTo>
                    <a:pt x="18543" y="18721"/>
                    <a:pt x="18543" y="18712"/>
                    <a:pt x="18543" y="18703"/>
                  </a:cubicBezTo>
                  <a:close/>
                  <a:moveTo>
                    <a:pt x="18571" y="18702"/>
                  </a:moveTo>
                  <a:lnTo>
                    <a:pt x="18581" y="18712"/>
                  </a:lnTo>
                  <a:cubicBezTo>
                    <a:pt x="18571" y="18712"/>
                    <a:pt x="18571" y="18712"/>
                    <a:pt x="18571" y="18721"/>
                  </a:cubicBezTo>
                  <a:cubicBezTo>
                    <a:pt x="18562" y="18721"/>
                    <a:pt x="18562" y="18712"/>
                    <a:pt x="18562" y="18712"/>
                  </a:cubicBezTo>
                  <a:lnTo>
                    <a:pt x="18571" y="18712"/>
                  </a:lnTo>
                  <a:lnTo>
                    <a:pt x="18571" y="18702"/>
                  </a:lnTo>
                  <a:close/>
                  <a:moveTo>
                    <a:pt x="18628" y="18712"/>
                  </a:moveTo>
                  <a:lnTo>
                    <a:pt x="18618" y="18721"/>
                  </a:lnTo>
                  <a:lnTo>
                    <a:pt x="18618" y="18712"/>
                  </a:lnTo>
                  <a:close/>
                  <a:moveTo>
                    <a:pt x="22045" y="18702"/>
                  </a:moveTo>
                  <a:lnTo>
                    <a:pt x="22045" y="18721"/>
                  </a:lnTo>
                  <a:cubicBezTo>
                    <a:pt x="22035" y="18721"/>
                    <a:pt x="22035" y="18702"/>
                    <a:pt x="22045" y="18702"/>
                  </a:cubicBezTo>
                  <a:close/>
                  <a:moveTo>
                    <a:pt x="19518" y="18712"/>
                  </a:moveTo>
                  <a:cubicBezTo>
                    <a:pt x="19518" y="18721"/>
                    <a:pt x="19518" y="18721"/>
                    <a:pt x="19518" y="18721"/>
                  </a:cubicBezTo>
                  <a:cubicBezTo>
                    <a:pt x="19518" y="18721"/>
                    <a:pt x="19513" y="18725"/>
                    <a:pt x="19511" y="18725"/>
                  </a:cubicBezTo>
                  <a:cubicBezTo>
                    <a:pt x="19509" y="18725"/>
                    <a:pt x="19508" y="18724"/>
                    <a:pt x="19508" y="18721"/>
                  </a:cubicBezTo>
                  <a:cubicBezTo>
                    <a:pt x="19508" y="18721"/>
                    <a:pt x="19508" y="18721"/>
                    <a:pt x="19508" y="18712"/>
                  </a:cubicBezTo>
                  <a:close/>
                  <a:moveTo>
                    <a:pt x="18514" y="18721"/>
                  </a:moveTo>
                  <a:lnTo>
                    <a:pt x="18524" y="18731"/>
                  </a:lnTo>
                  <a:cubicBezTo>
                    <a:pt x="18524" y="18731"/>
                    <a:pt x="18514" y="18731"/>
                    <a:pt x="18514" y="18721"/>
                  </a:cubicBezTo>
                  <a:close/>
                  <a:moveTo>
                    <a:pt x="19489" y="18721"/>
                  </a:moveTo>
                  <a:cubicBezTo>
                    <a:pt x="19480" y="18721"/>
                    <a:pt x="19480" y="18721"/>
                    <a:pt x="19480" y="18731"/>
                  </a:cubicBezTo>
                  <a:lnTo>
                    <a:pt x="19499" y="18721"/>
                  </a:lnTo>
                  <a:close/>
                  <a:moveTo>
                    <a:pt x="22954" y="18721"/>
                  </a:moveTo>
                  <a:lnTo>
                    <a:pt x="22954" y="18731"/>
                  </a:lnTo>
                  <a:lnTo>
                    <a:pt x="22935" y="18731"/>
                  </a:lnTo>
                  <a:lnTo>
                    <a:pt x="22954" y="18721"/>
                  </a:lnTo>
                  <a:close/>
                  <a:moveTo>
                    <a:pt x="18647" y="18712"/>
                  </a:moveTo>
                  <a:cubicBezTo>
                    <a:pt x="18647" y="18712"/>
                    <a:pt x="18637" y="18721"/>
                    <a:pt x="18637" y="18721"/>
                  </a:cubicBezTo>
                  <a:lnTo>
                    <a:pt x="18647" y="18721"/>
                  </a:lnTo>
                  <a:cubicBezTo>
                    <a:pt x="18656" y="18731"/>
                    <a:pt x="18647" y="18731"/>
                    <a:pt x="18647" y="18740"/>
                  </a:cubicBezTo>
                  <a:cubicBezTo>
                    <a:pt x="18656" y="18740"/>
                    <a:pt x="18656" y="18740"/>
                    <a:pt x="18656" y="18731"/>
                  </a:cubicBezTo>
                  <a:cubicBezTo>
                    <a:pt x="18666" y="18731"/>
                    <a:pt x="18666" y="18740"/>
                    <a:pt x="18666" y="18740"/>
                  </a:cubicBezTo>
                  <a:lnTo>
                    <a:pt x="18675" y="18740"/>
                  </a:lnTo>
                  <a:cubicBezTo>
                    <a:pt x="18675" y="18731"/>
                    <a:pt x="18675" y="18731"/>
                    <a:pt x="18675" y="18731"/>
                  </a:cubicBezTo>
                  <a:cubicBezTo>
                    <a:pt x="18675" y="18721"/>
                    <a:pt x="18675" y="18721"/>
                    <a:pt x="18675" y="18712"/>
                  </a:cubicBezTo>
                  <a:close/>
                  <a:moveTo>
                    <a:pt x="22272" y="18712"/>
                  </a:moveTo>
                  <a:cubicBezTo>
                    <a:pt x="22281" y="18712"/>
                    <a:pt x="22281" y="18721"/>
                    <a:pt x="22291" y="18721"/>
                  </a:cubicBezTo>
                  <a:lnTo>
                    <a:pt x="22310" y="18721"/>
                  </a:lnTo>
                  <a:cubicBezTo>
                    <a:pt x="22310" y="18731"/>
                    <a:pt x="22310" y="18740"/>
                    <a:pt x="22300" y="18740"/>
                  </a:cubicBezTo>
                  <a:lnTo>
                    <a:pt x="22291" y="18740"/>
                  </a:lnTo>
                  <a:cubicBezTo>
                    <a:pt x="22281" y="18740"/>
                    <a:pt x="22281" y="18740"/>
                    <a:pt x="22281" y="18731"/>
                  </a:cubicBezTo>
                  <a:lnTo>
                    <a:pt x="22272" y="18731"/>
                  </a:lnTo>
                  <a:lnTo>
                    <a:pt x="22281" y="18721"/>
                  </a:lnTo>
                  <a:lnTo>
                    <a:pt x="22272" y="18721"/>
                  </a:lnTo>
                  <a:lnTo>
                    <a:pt x="22272" y="18712"/>
                  </a:lnTo>
                  <a:close/>
                  <a:moveTo>
                    <a:pt x="22480" y="18731"/>
                  </a:moveTo>
                  <a:cubicBezTo>
                    <a:pt x="22490" y="18740"/>
                    <a:pt x="22490" y="18740"/>
                    <a:pt x="22480" y="18740"/>
                  </a:cubicBezTo>
                  <a:cubicBezTo>
                    <a:pt x="22480" y="18743"/>
                    <a:pt x="22479" y="18744"/>
                    <a:pt x="22478" y="18744"/>
                  </a:cubicBezTo>
                  <a:cubicBezTo>
                    <a:pt x="22475" y="18744"/>
                    <a:pt x="22468" y="18737"/>
                    <a:pt x="22461" y="18731"/>
                  </a:cubicBezTo>
                  <a:close/>
                  <a:moveTo>
                    <a:pt x="19518" y="18740"/>
                  </a:moveTo>
                  <a:lnTo>
                    <a:pt x="19518" y="18740"/>
                  </a:lnTo>
                  <a:cubicBezTo>
                    <a:pt x="19518" y="18743"/>
                    <a:pt x="19519" y="18746"/>
                    <a:pt x="19520" y="18747"/>
                  </a:cubicBezTo>
                  <a:lnTo>
                    <a:pt x="19520" y="18747"/>
                  </a:lnTo>
                  <a:cubicBezTo>
                    <a:pt x="19518" y="18744"/>
                    <a:pt x="19518" y="18740"/>
                    <a:pt x="19518" y="18740"/>
                  </a:cubicBezTo>
                  <a:close/>
                  <a:moveTo>
                    <a:pt x="19520" y="18747"/>
                  </a:moveTo>
                  <a:cubicBezTo>
                    <a:pt x="19522" y="18748"/>
                    <a:pt x="19524" y="18750"/>
                    <a:pt x="19527" y="18750"/>
                  </a:cubicBezTo>
                  <a:cubicBezTo>
                    <a:pt x="19527" y="18750"/>
                    <a:pt x="19523" y="18750"/>
                    <a:pt x="19520" y="18747"/>
                  </a:cubicBezTo>
                  <a:close/>
                  <a:moveTo>
                    <a:pt x="19537" y="18740"/>
                  </a:moveTo>
                  <a:cubicBezTo>
                    <a:pt x="19527" y="18740"/>
                    <a:pt x="19527" y="18750"/>
                    <a:pt x="19527" y="18750"/>
                  </a:cubicBezTo>
                  <a:lnTo>
                    <a:pt x="19537" y="18750"/>
                  </a:lnTo>
                  <a:cubicBezTo>
                    <a:pt x="19537" y="18740"/>
                    <a:pt x="19537" y="18740"/>
                    <a:pt x="19537" y="18740"/>
                  </a:cubicBezTo>
                  <a:close/>
                  <a:moveTo>
                    <a:pt x="22007" y="18731"/>
                  </a:moveTo>
                  <a:cubicBezTo>
                    <a:pt x="22007" y="18731"/>
                    <a:pt x="22016" y="18740"/>
                    <a:pt x="22016" y="18740"/>
                  </a:cubicBezTo>
                  <a:cubicBezTo>
                    <a:pt x="22016" y="18740"/>
                    <a:pt x="22016" y="18750"/>
                    <a:pt x="22016" y="18750"/>
                  </a:cubicBezTo>
                  <a:lnTo>
                    <a:pt x="22007" y="18750"/>
                  </a:lnTo>
                  <a:cubicBezTo>
                    <a:pt x="22007" y="18750"/>
                    <a:pt x="21998" y="18740"/>
                    <a:pt x="21998" y="18740"/>
                  </a:cubicBezTo>
                  <a:cubicBezTo>
                    <a:pt x="21998" y="18740"/>
                    <a:pt x="21998" y="18731"/>
                    <a:pt x="22007" y="18731"/>
                  </a:cubicBezTo>
                  <a:close/>
                  <a:moveTo>
                    <a:pt x="23569" y="18740"/>
                  </a:moveTo>
                  <a:cubicBezTo>
                    <a:pt x="23569" y="18750"/>
                    <a:pt x="23569" y="18750"/>
                    <a:pt x="23569" y="18750"/>
                  </a:cubicBezTo>
                  <a:cubicBezTo>
                    <a:pt x="23559" y="18750"/>
                    <a:pt x="23559" y="18740"/>
                    <a:pt x="23559" y="18740"/>
                  </a:cubicBezTo>
                  <a:close/>
                  <a:moveTo>
                    <a:pt x="19792" y="18759"/>
                  </a:moveTo>
                  <a:cubicBezTo>
                    <a:pt x="19792" y="18759"/>
                    <a:pt x="19792" y="18759"/>
                    <a:pt x="19783" y="18768"/>
                  </a:cubicBezTo>
                  <a:cubicBezTo>
                    <a:pt x="19783" y="18759"/>
                    <a:pt x="19783" y="18759"/>
                    <a:pt x="19783" y="18759"/>
                  </a:cubicBezTo>
                  <a:close/>
                  <a:moveTo>
                    <a:pt x="19887" y="18768"/>
                  </a:moveTo>
                  <a:cubicBezTo>
                    <a:pt x="19887" y="18768"/>
                    <a:pt x="19887" y="18778"/>
                    <a:pt x="19896" y="18778"/>
                  </a:cubicBezTo>
                  <a:cubicBezTo>
                    <a:pt x="19896" y="18768"/>
                    <a:pt x="19887" y="18768"/>
                    <a:pt x="19887" y="18768"/>
                  </a:cubicBezTo>
                  <a:close/>
                  <a:moveTo>
                    <a:pt x="22130" y="18740"/>
                  </a:moveTo>
                  <a:cubicBezTo>
                    <a:pt x="22130" y="18750"/>
                    <a:pt x="22130" y="18750"/>
                    <a:pt x="22130" y="18750"/>
                  </a:cubicBezTo>
                  <a:cubicBezTo>
                    <a:pt x="22130" y="18759"/>
                    <a:pt x="22139" y="18759"/>
                    <a:pt x="22139" y="18759"/>
                  </a:cubicBezTo>
                  <a:cubicBezTo>
                    <a:pt x="22149" y="18759"/>
                    <a:pt x="22149" y="18759"/>
                    <a:pt x="22149" y="18768"/>
                  </a:cubicBezTo>
                  <a:cubicBezTo>
                    <a:pt x="22149" y="18768"/>
                    <a:pt x="22149" y="18778"/>
                    <a:pt x="22149" y="18778"/>
                  </a:cubicBezTo>
                  <a:cubicBezTo>
                    <a:pt x="22130" y="18778"/>
                    <a:pt x="22121" y="18759"/>
                    <a:pt x="22130" y="18740"/>
                  </a:cubicBezTo>
                  <a:close/>
                  <a:moveTo>
                    <a:pt x="22315" y="18742"/>
                  </a:moveTo>
                  <a:cubicBezTo>
                    <a:pt x="22317" y="18742"/>
                    <a:pt x="22319" y="18745"/>
                    <a:pt x="22319" y="18750"/>
                  </a:cubicBezTo>
                  <a:cubicBezTo>
                    <a:pt x="22319" y="18768"/>
                    <a:pt x="22310" y="18778"/>
                    <a:pt x="22300" y="18778"/>
                  </a:cubicBezTo>
                  <a:cubicBezTo>
                    <a:pt x="22291" y="18778"/>
                    <a:pt x="22291" y="18778"/>
                    <a:pt x="22291" y="18768"/>
                  </a:cubicBezTo>
                  <a:cubicBezTo>
                    <a:pt x="22300" y="18759"/>
                    <a:pt x="22300" y="18759"/>
                    <a:pt x="22310" y="18750"/>
                  </a:cubicBezTo>
                  <a:cubicBezTo>
                    <a:pt x="22310" y="18745"/>
                    <a:pt x="22312" y="18742"/>
                    <a:pt x="22315" y="18742"/>
                  </a:cubicBezTo>
                  <a:close/>
                  <a:moveTo>
                    <a:pt x="23514" y="18734"/>
                  </a:moveTo>
                  <a:cubicBezTo>
                    <a:pt x="23520" y="18734"/>
                    <a:pt x="23525" y="18738"/>
                    <a:pt x="23531" y="18750"/>
                  </a:cubicBezTo>
                  <a:cubicBezTo>
                    <a:pt x="23531" y="18750"/>
                    <a:pt x="23531" y="18759"/>
                    <a:pt x="23531" y="18759"/>
                  </a:cubicBezTo>
                  <a:cubicBezTo>
                    <a:pt x="23531" y="18768"/>
                    <a:pt x="23531" y="18778"/>
                    <a:pt x="23521" y="18778"/>
                  </a:cubicBezTo>
                  <a:cubicBezTo>
                    <a:pt x="23512" y="18778"/>
                    <a:pt x="23503" y="18768"/>
                    <a:pt x="23493" y="18750"/>
                  </a:cubicBezTo>
                  <a:cubicBezTo>
                    <a:pt x="23493" y="18750"/>
                    <a:pt x="23493" y="18750"/>
                    <a:pt x="23503" y="18740"/>
                  </a:cubicBezTo>
                  <a:cubicBezTo>
                    <a:pt x="23506" y="18736"/>
                    <a:pt x="23510" y="18734"/>
                    <a:pt x="23514" y="18734"/>
                  </a:cubicBezTo>
                  <a:close/>
                  <a:moveTo>
                    <a:pt x="22423" y="18778"/>
                  </a:moveTo>
                  <a:cubicBezTo>
                    <a:pt x="22433" y="18778"/>
                    <a:pt x="22433" y="18778"/>
                    <a:pt x="22442" y="18787"/>
                  </a:cubicBezTo>
                  <a:lnTo>
                    <a:pt x="22433" y="18787"/>
                  </a:lnTo>
                  <a:cubicBezTo>
                    <a:pt x="22433" y="18787"/>
                    <a:pt x="22423" y="18778"/>
                    <a:pt x="22423" y="18778"/>
                  </a:cubicBezTo>
                  <a:close/>
                  <a:moveTo>
                    <a:pt x="23323" y="18768"/>
                  </a:moveTo>
                  <a:lnTo>
                    <a:pt x="23332" y="18778"/>
                  </a:lnTo>
                  <a:cubicBezTo>
                    <a:pt x="23323" y="18787"/>
                    <a:pt x="23313" y="18787"/>
                    <a:pt x="23304" y="18787"/>
                  </a:cubicBezTo>
                  <a:lnTo>
                    <a:pt x="23294" y="18787"/>
                  </a:lnTo>
                  <a:cubicBezTo>
                    <a:pt x="23294" y="18778"/>
                    <a:pt x="23304" y="18778"/>
                    <a:pt x="23304" y="18778"/>
                  </a:cubicBezTo>
                  <a:cubicBezTo>
                    <a:pt x="23313" y="18778"/>
                    <a:pt x="23323" y="18778"/>
                    <a:pt x="23323" y="18768"/>
                  </a:cubicBezTo>
                  <a:close/>
                  <a:moveTo>
                    <a:pt x="23389" y="18778"/>
                  </a:moveTo>
                  <a:cubicBezTo>
                    <a:pt x="23389" y="18778"/>
                    <a:pt x="23398" y="18787"/>
                    <a:pt x="23398" y="18787"/>
                  </a:cubicBezTo>
                  <a:lnTo>
                    <a:pt x="23389" y="18787"/>
                  </a:lnTo>
                  <a:cubicBezTo>
                    <a:pt x="23389" y="18787"/>
                    <a:pt x="23379" y="18787"/>
                    <a:pt x="23379" y="18778"/>
                  </a:cubicBezTo>
                  <a:close/>
                  <a:moveTo>
                    <a:pt x="22111" y="18759"/>
                  </a:moveTo>
                  <a:cubicBezTo>
                    <a:pt x="22111" y="18768"/>
                    <a:pt x="22121" y="18778"/>
                    <a:pt x="22130" y="18778"/>
                  </a:cubicBezTo>
                  <a:cubicBezTo>
                    <a:pt x="22130" y="18787"/>
                    <a:pt x="22130" y="18787"/>
                    <a:pt x="22130" y="18787"/>
                  </a:cubicBezTo>
                  <a:cubicBezTo>
                    <a:pt x="22121" y="18787"/>
                    <a:pt x="22121" y="18797"/>
                    <a:pt x="22111" y="18797"/>
                  </a:cubicBezTo>
                  <a:cubicBezTo>
                    <a:pt x="22102" y="18797"/>
                    <a:pt x="22102" y="18787"/>
                    <a:pt x="22102" y="18778"/>
                  </a:cubicBezTo>
                  <a:cubicBezTo>
                    <a:pt x="22111" y="18778"/>
                    <a:pt x="22111" y="18768"/>
                    <a:pt x="22111" y="18759"/>
                  </a:cubicBezTo>
                  <a:close/>
                  <a:moveTo>
                    <a:pt x="23361" y="18787"/>
                  </a:moveTo>
                  <a:cubicBezTo>
                    <a:pt x="23370" y="18787"/>
                    <a:pt x="23370" y="18787"/>
                    <a:pt x="23370" y="18797"/>
                  </a:cubicBezTo>
                  <a:lnTo>
                    <a:pt x="23361" y="18787"/>
                  </a:lnTo>
                  <a:close/>
                  <a:moveTo>
                    <a:pt x="22461" y="18778"/>
                  </a:moveTo>
                  <a:cubicBezTo>
                    <a:pt x="22461" y="18787"/>
                    <a:pt x="22461" y="18787"/>
                    <a:pt x="22452" y="18787"/>
                  </a:cubicBezTo>
                  <a:lnTo>
                    <a:pt x="22461" y="18787"/>
                  </a:lnTo>
                  <a:cubicBezTo>
                    <a:pt x="22461" y="18797"/>
                    <a:pt x="22461" y="18797"/>
                    <a:pt x="22452" y="18806"/>
                  </a:cubicBezTo>
                  <a:cubicBezTo>
                    <a:pt x="22452" y="18806"/>
                    <a:pt x="22442" y="18797"/>
                    <a:pt x="22452" y="18797"/>
                  </a:cubicBezTo>
                  <a:cubicBezTo>
                    <a:pt x="22452" y="18797"/>
                    <a:pt x="22452" y="18787"/>
                    <a:pt x="22452" y="18787"/>
                  </a:cubicBezTo>
                  <a:cubicBezTo>
                    <a:pt x="22452" y="18787"/>
                    <a:pt x="22452" y="18778"/>
                    <a:pt x="22452" y="18778"/>
                  </a:cubicBezTo>
                  <a:close/>
                  <a:moveTo>
                    <a:pt x="23275" y="18787"/>
                  </a:moveTo>
                  <a:cubicBezTo>
                    <a:pt x="23285" y="18787"/>
                    <a:pt x="23285" y="18797"/>
                    <a:pt x="23285" y="18797"/>
                  </a:cubicBezTo>
                  <a:cubicBezTo>
                    <a:pt x="23285" y="18797"/>
                    <a:pt x="23285" y="18797"/>
                    <a:pt x="23285" y="18806"/>
                  </a:cubicBezTo>
                  <a:cubicBezTo>
                    <a:pt x="23275" y="18797"/>
                    <a:pt x="23275" y="18797"/>
                    <a:pt x="23275" y="18797"/>
                  </a:cubicBezTo>
                  <a:cubicBezTo>
                    <a:pt x="23275" y="18787"/>
                    <a:pt x="23275" y="18787"/>
                    <a:pt x="23275" y="18787"/>
                  </a:cubicBezTo>
                  <a:close/>
                  <a:moveTo>
                    <a:pt x="22149" y="18787"/>
                  </a:moveTo>
                  <a:cubicBezTo>
                    <a:pt x="22158" y="18797"/>
                    <a:pt x="22158" y="18806"/>
                    <a:pt x="22158" y="18816"/>
                  </a:cubicBezTo>
                  <a:lnTo>
                    <a:pt x="22149" y="18816"/>
                  </a:lnTo>
                  <a:cubicBezTo>
                    <a:pt x="22149" y="18816"/>
                    <a:pt x="22139" y="18816"/>
                    <a:pt x="22139" y="18806"/>
                  </a:cubicBezTo>
                  <a:cubicBezTo>
                    <a:pt x="22149" y="18806"/>
                    <a:pt x="22149" y="18797"/>
                    <a:pt x="22149" y="18787"/>
                  </a:cubicBezTo>
                  <a:close/>
                  <a:moveTo>
                    <a:pt x="23304" y="18797"/>
                  </a:moveTo>
                  <a:lnTo>
                    <a:pt x="23313" y="18806"/>
                  </a:lnTo>
                  <a:lnTo>
                    <a:pt x="23313" y="18816"/>
                  </a:lnTo>
                  <a:cubicBezTo>
                    <a:pt x="23304" y="18816"/>
                    <a:pt x="23304" y="18806"/>
                    <a:pt x="23304" y="18797"/>
                  </a:cubicBezTo>
                  <a:close/>
                  <a:moveTo>
                    <a:pt x="22149" y="18835"/>
                  </a:moveTo>
                  <a:cubicBezTo>
                    <a:pt x="22158" y="18835"/>
                    <a:pt x="22168" y="18835"/>
                    <a:pt x="22168" y="18844"/>
                  </a:cubicBezTo>
                  <a:cubicBezTo>
                    <a:pt x="22158" y="18844"/>
                    <a:pt x="22158" y="18835"/>
                    <a:pt x="22149" y="18835"/>
                  </a:cubicBezTo>
                  <a:close/>
                  <a:moveTo>
                    <a:pt x="23266" y="18806"/>
                  </a:moveTo>
                  <a:cubicBezTo>
                    <a:pt x="23275" y="18806"/>
                    <a:pt x="23275" y="18816"/>
                    <a:pt x="23275" y="18816"/>
                  </a:cubicBezTo>
                  <a:cubicBezTo>
                    <a:pt x="23275" y="18825"/>
                    <a:pt x="23266" y="18835"/>
                    <a:pt x="23256" y="18844"/>
                  </a:cubicBezTo>
                  <a:cubicBezTo>
                    <a:pt x="23253" y="18847"/>
                    <a:pt x="23251" y="18848"/>
                    <a:pt x="23250" y="18848"/>
                  </a:cubicBezTo>
                  <a:cubicBezTo>
                    <a:pt x="23247" y="18848"/>
                    <a:pt x="23247" y="18844"/>
                    <a:pt x="23247" y="18844"/>
                  </a:cubicBezTo>
                  <a:cubicBezTo>
                    <a:pt x="23247" y="18835"/>
                    <a:pt x="23237" y="18835"/>
                    <a:pt x="23237" y="18825"/>
                  </a:cubicBezTo>
                  <a:cubicBezTo>
                    <a:pt x="23237" y="18825"/>
                    <a:pt x="23237" y="18816"/>
                    <a:pt x="23237" y="18816"/>
                  </a:cubicBezTo>
                  <a:cubicBezTo>
                    <a:pt x="23247" y="18816"/>
                    <a:pt x="23256" y="18816"/>
                    <a:pt x="23256" y="18806"/>
                  </a:cubicBezTo>
                  <a:close/>
                  <a:moveTo>
                    <a:pt x="23354" y="18812"/>
                  </a:moveTo>
                  <a:cubicBezTo>
                    <a:pt x="23355" y="18812"/>
                    <a:pt x="23357" y="18813"/>
                    <a:pt x="23361" y="18816"/>
                  </a:cubicBezTo>
                  <a:cubicBezTo>
                    <a:pt x="23361" y="18816"/>
                    <a:pt x="23361" y="18825"/>
                    <a:pt x="23351" y="18835"/>
                  </a:cubicBezTo>
                  <a:lnTo>
                    <a:pt x="23342" y="18835"/>
                  </a:lnTo>
                  <a:cubicBezTo>
                    <a:pt x="23332" y="18835"/>
                    <a:pt x="23323" y="18844"/>
                    <a:pt x="23323" y="18854"/>
                  </a:cubicBezTo>
                  <a:cubicBezTo>
                    <a:pt x="23318" y="18858"/>
                    <a:pt x="23316" y="18861"/>
                    <a:pt x="23313" y="18861"/>
                  </a:cubicBezTo>
                  <a:cubicBezTo>
                    <a:pt x="23311" y="18861"/>
                    <a:pt x="23308" y="18858"/>
                    <a:pt x="23304" y="18854"/>
                  </a:cubicBezTo>
                  <a:cubicBezTo>
                    <a:pt x="23294" y="18854"/>
                    <a:pt x="23294" y="18844"/>
                    <a:pt x="23285" y="18844"/>
                  </a:cubicBezTo>
                  <a:cubicBezTo>
                    <a:pt x="23285" y="18835"/>
                    <a:pt x="23304" y="18825"/>
                    <a:pt x="23332" y="18825"/>
                  </a:cubicBezTo>
                  <a:cubicBezTo>
                    <a:pt x="23332" y="18825"/>
                    <a:pt x="23332" y="18816"/>
                    <a:pt x="23342" y="18816"/>
                  </a:cubicBezTo>
                  <a:cubicBezTo>
                    <a:pt x="23348" y="18816"/>
                    <a:pt x="23350" y="18812"/>
                    <a:pt x="23354" y="18812"/>
                  </a:cubicBezTo>
                  <a:close/>
                  <a:moveTo>
                    <a:pt x="22972" y="18863"/>
                  </a:moveTo>
                  <a:lnTo>
                    <a:pt x="22963" y="18882"/>
                  </a:lnTo>
                  <a:cubicBezTo>
                    <a:pt x="22963" y="18882"/>
                    <a:pt x="22954" y="18873"/>
                    <a:pt x="22954" y="18873"/>
                  </a:cubicBezTo>
                  <a:cubicBezTo>
                    <a:pt x="22954" y="18873"/>
                    <a:pt x="22963" y="18873"/>
                    <a:pt x="22963" y="18863"/>
                  </a:cubicBezTo>
                  <a:close/>
                  <a:moveTo>
                    <a:pt x="22954" y="18882"/>
                  </a:moveTo>
                  <a:lnTo>
                    <a:pt x="22954" y="18892"/>
                  </a:lnTo>
                  <a:lnTo>
                    <a:pt x="22944" y="18892"/>
                  </a:lnTo>
                  <a:cubicBezTo>
                    <a:pt x="22944" y="18892"/>
                    <a:pt x="22944" y="18892"/>
                    <a:pt x="22954" y="18882"/>
                  </a:cubicBezTo>
                  <a:close/>
                  <a:moveTo>
                    <a:pt x="22774" y="18882"/>
                  </a:moveTo>
                  <a:lnTo>
                    <a:pt x="22764" y="18901"/>
                  </a:lnTo>
                  <a:cubicBezTo>
                    <a:pt x="22755" y="18901"/>
                    <a:pt x="22764" y="18892"/>
                    <a:pt x="22774" y="18882"/>
                  </a:cubicBezTo>
                  <a:close/>
                  <a:moveTo>
                    <a:pt x="18969" y="18655"/>
                  </a:moveTo>
                  <a:cubicBezTo>
                    <a:pt x="18969" y="18664"/>
                    <a:pt x="18969" y="18674"/>
                    <a:pt x="18969" y="18674"/>
                  </a:cubicBezTo>
                  <a:cubicBezTo>
                    <a:pt x="18969" y="18683"/>
                    <a:pt x="18959" y="18693"/>
                    <a:pt x="18959" y="18702"/>
                  </a:cubicBezTo>
                  <a:lnTo>
                    <a:pt x="18978" y="18702"/>
                  </a:lnTo>
                  <a:cubicBezTo>
                    <a:pt x="18988" y="18702"/>
                    <a:pt x="18988" y="18712"/>
                    <a:pt x="18988" y="18712"/>
                  </a:cubicBezTo>
                  <a:cubicBezTo>
                    <a:pt x="18978" y="18712"/>
                    <a:pt x="18978" y="18721"/>
                    <a:pt x="18978" y="18721"/>
                  </a:cubicBezTo>
                  <a:cubicBezTo>
                    <a:pt x="18959" y="18740"/>
                    <a:pt x="18940" y="18768"/>
                    <a:pt x="18921" y="18787"/>
                  </a:cubicBezTo>
                  <a:cubicBezTo>
                    <a:pt x="18912" y="18806"/>
                    <a:pt x="18902" y="18816"/>
                    <a:pt x="18893" y="18835"/>
                  </a:cubicBezTo>
                  <a:cubicBezTo>
                    <a:pt x="18893" y="18835"/>
                    <a:pt x="18893" y="18844"/>
                    <a:pt x="18883" y="18844"/>
                  </a:cubicBezTo>
                  <a:cubicBezTo>
                    <a:pt x="18883" y="18854"/>
                    <a:pt x="18874" y="18854"/>
                    <a:pt x="18874" y="18863"/>
                  </a:cubicBezTo>
                  <a:cubicBezTo>
                    <a:pt x="18864" y="18873"/>
                    <a:pt x="18864" y="18882"/>
                    <a:pt x="18855" y="18882"/>
                  </a:cubicBezTo>
                  <a:cubicBezTo>
                    <a:pt x="18846" y="18901"/>
                    <a:pt x="18836" y="18910"/>
                    <a:pt x="18827" y="18920"/>
                  </a:cubicBezTo>
                  <a:lnTo>
                    <a:pt x="18817" y="18920"/>
                  </a:lnTo>
                  <a:cubicBezTo>
                    <a:pt x="18817" y="18910"/>
                    <a:pt x="18817" y="18901"/>
                    <a:pt x="18817" y="18892"/>
                  </a:cubicBezTo>
                  <a:cubicBezTo>
                    <a:pt x="18817" y="18882"/>
                    <a:pt x="18817" y="18863"/>
                    <a:pt x="18808" y="18844"/>
                  </a:cubicBezTo>
                  <a:cubicBezTo>
                    <a:pt x="18808" y="18835"/>
                    <a:pt x="18808" y="18816"/>
                    <a:pt x="18808" y="18806"/>
                  </a:cubicBezTo>
                  <a:cubicBezTo>
                    <a:pt x="18817" y="18787"/>
                    <a:pt x="18817" y="18759"/>
                    <a:pt x="18817" y="18731"/>
                  </a:cubicBezTo>
                  <a:cubicBezTo>
                    <a:pt x="18817" y="18721"/>
                    <a:pt x="18827" y="18712"/>
                    <a:pt x="18836" y="18712"/>
                  </a:cubicBezTo>
                  <a:cubicBezTo>
                    <a:pt x="18846" y="18702"/>
                    <a:pt x="18846" y="18702"/>
                    <a:pt x="18855" y="18702"/>
                  </a:cubicBezTo>
                  <a:cubicBezTo>
                    <a:pt x="18855" y="18699"/>
                    <a:pt x="18856" y="18698"/>
                    <a:pt x="18857" y="18698"/>
                  </a:cubicBezTo>
                  <a:cubicBezTo>
                    <a:pt x="18860" y="18698"/>
                    <a:pt x="18864" y="18702"/>
                    <a:pt x="18864" y="18702"/>
                  </a:cubicBezTo>
                  <a:cubicBezTo>
                    <a:pt x="18864" y="18702"/>
                    <a:pt x="18864" y="18702"/>
                    <a:pt x="18864" y="18712"/>
                  </a:cubicBezTo>
                  <a:cubicBezTo>
                    <a:pt x="18864" y="18712"/>
                    <a:pt x="18864" y="18712"/>
                    <a:pt x="18864" y="18721"/>
                  </a:cubicBezTo>
                  <a:cubicBezTo>
                    <a:pt x="18864" y="18721"/>
                    <a:pt x="18864" y="18721"/>
                    <a:pt x="18864" y="18731"/>
                  </a:cubicBezTo>
                  <a:cubicBezTo>
                    <a:pt x="18874" y="18731"/>
                    <a:pt x="18874" y="18731"/>
                    <a:pt x="18874" y="18740"/>
                  </a:cubicBezTo>
                  <a:cubicBezTo>
                    <a:pt x="18874" y="18740"/>
                    <a:pt x="18874" y="18731"/>
                    <a:pt x="18874" y="18731"/>
                  </a:cubicBezTo>
                  <a:lnTo>
                    <a:pt x="18883" y="18731"/>
                  </a:lnTo>
                  <a:cubicBezTo>
                    <a:pt x="18890" y="18731"/>
                    <a:pt x="18892" y="18735"/>
                    <a:pt x="18893" y="18735"/>
                  </a:cubicBezTo>
                  <a:cubicBezTo>
                    <a:pt x="18893" y="18735"/>
                    <a:pt x="18893" y="18734"/>
                    <a:pt x="18893" y="18731"/>
                  </a:cubicBezTo>
                  <a:lnTo>
                    <a:pt x="18902" y="18731"/>
                  </a:lnTo>
                  <a:cubicBezTo>
                    <a:pt x="18912" y="18721"/>
                    <a:pt x="18912" y="18721"/>
                    <a:pt x="18912" y="18712"/>
                  </a:cubicBezTo>
                  <a:cubicBezTo>
                    <a:pt x="18912" y="18712"/>
                    <a:pt x="18921" y="18712"/>
                    <a:pt x="18921" y="18721"/>
                  </a:cubicBezTo>
                  <a:cubicBezTo>
                    <a:pt x="18921" y="18721"/>
                    <a:pt x="18921" y="18721"/>
                    <a:pt x="18931" y="18712"/>
                  </a:cubicBezTo>
                  <a:cubicBezTo>
                    <a:pt x="18931" y="18712"/>
                    <a:pt x="18931" y="18702"/>
                    <a:pt x="18931" y="18702"/>
                  </a:cubicBezTo>
                  <a:cubicBezTo>
                    <a:pt x="18931" y="18702"/>
                    <a:pt x="18931" y="18693"/>
                    <a:pt x="18931" y="18693"/>
                  </a:cubicBezTo>
                  <a:cubicBezTo>
                    <a:pt x="18931" y="18693"/>
                    <a:pt x="18931" y="18683"/>
                    <a:pt x="18940" y="18683"/>
                  </a:cubicBezTo>
                  <a:lnTo>
                    <a:pt x="18931" y="18683"/>
                  </a:lnTo>
                  <a:cubicBezTo>
                    <a:pt x="18940" y="18674"/>
                    <a:pt x="18959" y="18664"/>
                    <a:pt x="18969" y="18655"/>
                  </a:cubicBezTo>
                  <a:close/>
                  <a:moveTo>
                    <a:pt x="22878" y="18901"/>
                  </a:moveTo>
                  <a:lnTo>
                    <a:pt x="22897" y="18910"/>
                  </a:lnTo>
                  <a:lnTo>
                    <a:pt x="22897" y="18920"/>
                  </a:lnTo>
                  <a:lnTo>
                    <a:pt x="22878" y="18901"/>
                  </a:lnTo>
                  <a:close/>
                  <a:moveTo>
                    <a:pt x="22944" y="18901"/>
                  </a:moveTo>
                  <a:lnTo>
                    <a:pt x="22935" y="18920"/>
                  </a:lnTo>
                  <a:cubicBezTo>
                    <a:pt x="22925" y="18910"/>
                    <a:pt x="22925" y="18901"/>
                    <a:pt x="22935" y="18901"/>
                  </a:cubicBezTo>
                  <a:close/>
                  <a:moveTo>
                    <a:pt x="22632" y="18901"/>
                  </a:moveTo>
                  <a:lnTo>
                    <a:pt x="22632" y="18901"/>
                  </a:lnTo>
                  <a:cubicBezTo>
                    <a:pt x="22622" y="18910"/>
                    <a:pt x="22622" y="18920"/>
                    <a:pt x="22613" y="18929"/>
                  </a:cubicBezTo>
                  <a:cubicBezTo>
                    <a:pt x="22613" y="18920"/>
                    <a:pt x="22613" y="18910"/>
                    <a:pt x="22632" y="18901"/>
                  </a:cubicBezTo>
                  <a:close/>
                  <a:moveTo>
                    <a:pt x="23256" y="18892"/>
                  </a:moveTo>
                  <a:lnTo>
                    <a:pt x="23256" y="18901"/>
                  </a:lnTo>
                  <a:cubicBezTo>
                    <a:pt x="23256" y="18901"/>
                    <a:pt x="23256" y="18910"/>
                    <a:pt x="23256" y="18920"/>
                  </a:cubicBezTo>
                  <a:cubicBezTo>
                    <a:pt x="23256" y="18920"/>
                    <a:pt x="23247" y="18920"/>
                    <a:pt x="23247" y="18929"/>
                  </a:cubicBezTo>
                  <a:cubicBezTo>
                    <a:pt x="23237" y="18929"/>
                    <a:pt x="23228" y="18920"/>
                    <a:pt x="23228" y="18910"/>
                  </a:cubicBezTo>
                  <a:cubicBezTo>
                    <a:pt x="23228" y="18910"/>
                    <a:pt x="23237" y="18910"/>
                    <a:pt x="23237" y="18901"/>
                  </a:cubicBezTo>
                  <a:cubicBezTo>
                    <a:pt x="23247" y="18901"/>
                    <a:pt x="23247" y="18901"/>
                    <a:pt x="23256" y="18892"/>
                  </a:cubicBezTo>
                  <a:close/>
                  <a:moveTo>
                    <a:pt x="24004" y="18901"/>
                  </a:moveTo>
                  <a:lnTo>
                    <a:pt x="24004" y="18901"/>
                  </a:lnTo>
                  <a:cubicBezTo>
                    <a:pt x="23995" y="18910"/>
                    <a:pt x="23985" y="18929"/>
                    <a:pt x="23976" y="18939"/>
                  </a:cubicBezTo>
                  <a:cubicBezTo>
                    <a:pt x="23976" y="18939"/>
                    <a:pt x="23976" y="18929"/>
                    <a:pt x="23976" y="18929"/>
                  </a:cubicBezTo>
                  <a:cubicBezTo>
                    <a:pt x="23976" y="18920"/>
                    <a:pt x="23985" y="18910"/>
                    <a:pt x="24004" y="18901"/>
                  </a:cubicBezTo>
                  <a:close/>
                  <a:moveTo>
                    <a:pt x="24023" y="18910"/>
                  </a:moveTo>
                  <a:cubicBezTo>
                    <a:pt x="24023" y="18910"/>
                    <a:pt x="24023" y="18920"/>
                    <a:pt x="24023" y="18920"/>
                  </a:cubicBezTo>
                  <a:cubicBezTo>
                    <a:pt x="24023" y="18929"/>
                    <a:pt x="24014" y="18929"/>
                    <a:pt x="24014" y="18929"/>
                  </a:cubicBezTo>
                  <a:cubicBezTo>
                    <a:pt x="24014" y="18929"/>
                    <a:pt x="24004" y="18929"/>
                    <a:pt x="24004" y="18939"/>
                  </a:cubicBezTo>
                  <a:cubicBezTo>
                    <a:pt x="24004" y="18920"/>
                    <a:pt x="24004" y="18910"/>
                    <a:pt x="24014" y="18910"/>
                  </a:cubicBezTo>
                  <a:close/>
                  <a:moveTo>
                    <a:pt x="16347" y="18153"/>
                  </a:moveTo>
                  <a:cubicBezTo>
                    <a:pt x="16413" y="18163"/>
                    <a:pt x="16470" y="18172"/>
                    <a:pt x="16527" y="18182"/>
                  </a:cubicBezTo>
                  <a:cubicBezTo>
                    <a:pt x="16545" y="18182"/>
                    <a:pt x="16564" y="18182"/>
                    <a:pt x="16583" y="18191"/>
                  </a:cubicBezTo>
                  <a:cubicBezTo>
                    <a:pt x="16602" y="18191"/>
                    <a:pt x="16602" y="18201"/>
                    <a:pt x="16593" y="18220"/>
                  </a:cubicBezTo>
                  <a:cubicBezTo>
                    <a:pt x="16574" y="18229"/>
                    <a:pt x="16583" y="18238"/>
                    <a:pt x="16602" y="18248"/>
                  </a:cubicBezTo>
                  <a:cubicBezTo>
                    <a:pt x="16621" y="18248"/>
                    <a:pt x="16631" y="18257"/>
                    <a:pt x="16650" y="18257"/>
                  </a:cubicBezTo>
                  <a:cubicBezTo>
                    <a:pt x="16669" y="18276"/>
                    <a:pt x="16697" y="18286"/>
                    <a:pt x="16725" y="18295"/>
                  </a:cubicBezTo>
                  <a:cubicBezTo>
                    <a:pt x="16744" y="18295"/>
                    <a:pt x="16754" y="18295"/>
                    <a:pt x="16763" y="18286"/>
                  </a:cubicBezTo>
                  <a:cubicBezTo>
                    <a:pt x="16768" y="18281"/>
                    <a:pt x="16773" y="18279"/>
                    <a:pt x="16777" y="18279"/>
                  </a:cubicBezTo>
                  <a:cubicBezTo>
                    <a:pt x="16782" y="18279"/>
                    <a:pt x="16787" y="18281"/>
                    <a:pt x="16792" y="18286"/>
                  </a:cubicBezTo>
                  <a:cubicBezTo>
                    <a:pt x="16792" y="18286"/>
                    <a:pt x="16792" y="18286"/>
                    <a:pt x="16801" y="18295"/>
                  </a:cubicBezTo>
                  <a:cubicBezTo>
                    <a:pt x="16801" y="18276"/>
                    <a:pt x="16801" y="18267"/>
                    <a:pt x="16792" y="18248"/>
                  </a:cubicBezTo>
                  <a:cubicBezTo>
                    <a:pt x="16792" y="18248"/>
                    <a:pt x="16792" y="18248"/>
                    <a:pt x="16792" y="18238"/>
                  </a:cubicBezTo>
                  <a:cubicBezTo>
                    <a:pt x="16801" y="18238"/>
                    <a:pt x="16801" y="18238"/>
                    <a:pt x="16801" y="18248"/>
                  </a:cubicBezTo>
                  <a:lnTo>
                    <a:pt x="16810" y="18248"/>
                  </a:lnTo>
                  <a:cubicBezTo>
                    <a:pt x="16820" y="18229"/>
                    <a:pt x="16839" y="18229"/>
                    <a:pt x="16858" y="18229"/>
                  </a:cubicBezTo>
                  <a:cubicBezTo>
                    <a:pt x="16858" y="18232"/>
                    <a:pt x="16859" y="18233"/>
                    <a:pt x="16860" y="18233"/>
                  </a:cubicBezTo>
                  <a:cubicBezTo>
                    <a:pt x="16863" y="18233"/>
                    <a:pt x="16870" y="18226"/>
                    <a:pt x="16877" y="18220"/>
                  </a:cubicBezTo>
                  <a:cubicBezTo>
                    <a:pt x="16886" y="18210"/>
                    <a:pt x="16896" y="18210"/>
                    <a:pt x="16905" y="18210"/>
                  </a:cubicBezTo>
                  <a:cubicBezTo>
                    <a:pt x="16924" y="18229"/>
                    <a:pt x="16924" y="18238"/>
                    <a:pt x="16934" y="18257"/>
                  </a:cubicBezTo>
                  <a:lnTo>
                    <a:pt x="16915" y="18257"/>
                  </a:lnTo>
                  <a:cubicBezTo>
                    <a:pt x="16907" y="18255"/>
                    <a:pt x="16901" y="18254"/>
                    <a:pt x="16897" y="18254"/>
                  </a:cubicBezTo>
                  <a:cubicBezTo>
                    <a:pt x="16886" y="18254"/>
                    <a:pt x="16886" y="18262"/>
                    <a:pt x="16886" y="18276"/>
                  </a:cubicBezTo>
                  <a:cubicBezTo>
                    <a:pt x="16905" y="18276"/>
                    <a:pt x="16915" y="18267"/>
                    <a:pt x="16924" y="18267"/>
                  </a:cubicBezTo>
                  <a:cubicBezTo>
                    <a:pt x="16934" y="18276"/>
                    <a:pt x="16934" y="18295"/>
                    <a:pt x="16943" y="18305"/>
                  </a:cubicBezTo>
                  <a:lnTo>
                    <a:pt x="16952" y="18295"/>
                  </a:lnTo>
                  <a:lnTo>
                    <a:pt x="16962" y="18314"/>
                  </a:lnTo>
                  <a:lnTo>
                    <a:pt x="16971" y="18305"/>
                  </a:lnTo>
                  <a:cubicBezTo>
                    <a:pt x="16971" y="18314"/>
                    <a:pt x="16981" y="18314"/>
                    <a:pt x="16981" y="18324"/>
                  </a:cubicBezTo>
                  <a:cubicBezTo>
                    <a:pt x="16981" y="18324"/>
                    <a:pt x="16990" y="18333"/>
                    <a:pt x="16990" y="18333"/>
                  </a:cubicBezTo>
                  <a:cubicBezTo>
                    <a:pt x="16773" y="18532"/>
                    <a:pt x="16545" y="18901"/>
                    <a:pt x="16299" y="18939"/>
                  </a:cubicBezTo>
                  <a:cubicBezTo>
                    <a:pt x="16296" y="18940"/>
                    <a:pt x="16292" y="18940"/>
                    <a:pt x="16288" y="18940"/>
                  </a:cubicBezTo>
                  <a:cubicBezTo>
                    <a:pt x="16169" y="18940"/>
                    <a:pt x="15683" y="18696"/>
                    <a:pt x="15381" y="18532"/>
                  </a:cubicBezTo>
                  <a:cubicBezTo>
                    <a:pt x="15429" y="18475"/>
                    <a:pt x="15466" y="18418"/>
                    <a:pt x="15514" y="18361"/>
                  </a:cubicBezTo>
                  <a:cubicBezTo>
                    <a:pt x="15542" y="18324"/>
                    <a:pt x="15580" y="18286"/>
                    <a:pt x="15627" y="18267"/>
                  </a:cubicBezTo>
                  <a:cubicBezTo>
                    <a:pt x="15635" y="18260"/>
                    <a:pt x="15643" y="18257"/>
                    <a:pt x="15652" y="18257"/>
                  </a:cubicBezTo>
                  <a:cubicBezTo>
                    <a:pt x="15667" y="18257"/>
                    <a:pt x="15682" y="18265"/>
                    <a:pt x="15694" y="18276"/>
                  </a:cubicBezTo>
                  <a:cubicBezTo>
                    <a:pt x="15694" y="18286"/>
                    <a:pt x="15703" y="18286"/>
                    <a:pt x="15703" y="18286"/>
                  </a:cubicBezTo>
                  <a:cubicBezTo>
                    <a:pt x="15722" y="18295"/>
                    <a:pt x="15731" y="18295"/>
                    <a:pt x="15750" y="18305"/>
                  </a:cubicBezTo>
                  <a:cubicBezTo>
                    <a:pt x="15713" y="18333"/>
                    <a:pt x="15694" y="18361"/>
                    <a:pt x="15684" y="18409"/>
                  </a:cubicBezTo>
                  <a:cubicBezTo>
                    <a:pt x="15694" y="18409"/>
                    <a:pt x="15703" y="18399"/>
                    <a:pt x="15713" y="18399"/>
                  </a:cubicBezTo>
                  <a:cubicBezTo>
                    <a:pt x="15722" y="18399"/>
                    <a:pt x="15722" y="18399"/>
                    <a:pt x="15731" y="18409"/>
                  </a:cubicBezTo>
                  <a:cubicBezTo>
                    <a:pt x="15731" y="18418"/>
                    <a:pt x="15741" y="18428"/>
                    <a:pt x="15750" y="18428"/>
                  </a:cubicBezTo>
                  <a:cubicBezTo>
                    <a:pt x="15760" y="18428"/>
                    <a:pt x="15769" y="18418"/>
                    <a:pt x="15779" y="18418"/>
                  </a:cubicBezTo>
                  <a:lnTo>
                    <a:pt x="15788" y="18418"/>
                  </a:lnTo>
                  <a:cubicBezTo>
                    <a:pt x="15788" y="18418"/>
                    <a:pt x="15788" y="18428"/>
                    <a:pt x="15779" y="18428"/>
                  </a:cubicBezTo>
                  <a:cubicBezTo>
                    <a:pt x="15779" y="18428"/>
                    <a:pt x="15779" y="18428"/>
                    <a:pt x="15769" y="18437"/>
                  </a:cubicBezTo>
                  <a:cubicBezTo>
                    <a:pt x="15788" y="18437"/>
                    <a:pt x="15798" y="18447"/>
                    <a:pt x="15807" y="18447"/>
                  </a:cubicBezTo>
                  <a:cubicBezTo>
                    <a:pt x="15826" y="18447"/>
                    <a:pt x="15826" y="18447"/>
                    <a:pt x="15826" y="18428"/>
                  </a:cubicBezTo>
                  <a:cubicBezTo>
                    <a:pt x="15834" y="18412"/>
                    <a:pt x="15848" y="18397"/>
                    <a:pt x="15863" y="18397"/>
                  </a:cubicBezTo>
                  <a:cubicBezTo>
                    <a:pt x="15866" y="18397"/>
                    <a:pt x="15870" y="18398"/>
                    <a:pt x="15873" y="18399"/>
                  </a:cubicBezTo>
                  <a:cubicBezTo>
                    <a:pt x="15892" y="18409"/>
                    <a:pt x="15911" y="18409"/>
                    <a:pt x="15930" y="18409"/>
                  </a:cubicBezTo>
                  <a:cubicBezTo>
                    <a:pt x="15940" y="18414"/>
                    <a:pt x="15949" y="18416"/>
                    <a:pt x="15959" y="18416"/>
                  </a:cubicBezTo>
                  <a:cubicBezTo>
                    <a:pt x="15968" y="18416"/>
                    <a:pt x="15978" y="18414"/>
                    <a:pt x="15987" y="18409"/>
                  </a:cubicBezTo>
                  <a:cubicBezTo>
                    <a:pt x="16015" y="18409"/>
                    <a:pt x="16034" y="18409"/>
                    <a:pt x="16063" y="18418"/>
                  </a:cubicBezTo>
                  <a:cubicBezTo>
                    <a:pt x="16082" y="18428"/>
                    <a:pt x="16110" y="18437"/>
                    <a:pt x="16138" y="18456"/>
                  </a:cubicBezTo>
                  <a:cubicBezTo>
                    <a:pt x="16138" y="18466"/>
                    <a:pt x="16138" y="18466"/>
                    <a:pt x="16138" y="18466"/>
                  </a:cubicBezTo>
                  <a:cubicBezTo>
                    <a:pt x="16148" y="18475"/>
                    <a:pt x="16157" y="18485"/>
                    <a:pt x="16148" y="18503"/>
                  </a:cubicBezTo>
                  <a:cubicBezTo>
                    <a:pt x="16148" y="18513"/>
                    <a:pt x="16148" y="18532"/>
                    <a:pt x="16148" y="18541"/>
                  </a:cubicBezTo>
                  <a:cubicBezTo>
                    <a:pt x="16148" y="18541"/>
                    <a:pt x="16148" y="18551"/>
                    <a:pt x="16148" y="18551"/>
                  </a:cubicBezTo>
                  <a:lnTo>
                    <a:pt x="16157" y="18551"/>
                  </a:lnTo>
                  <a:cubicBezTo>
                    <a:pt x="16165" y="18547"/>
                    <a:pt x="16170" y="18545"/>
                    <a:pt x="16174" y="18545"/>
                  </a:cubicBezTo>
                  <a:cubicBezTo>
                    <a:pt x="16180" y="18545"/>
                    <a:pt x="16184" y="18549"/>
                    <a:pt x="16195" y="18560"/>
                  </a:cubicBezTo>
                  <a:cubicBezTo>
                    <a:pt x="16205" y="18570"/>
                    <a:pt x="16214" y="18579"/>
                    <a:pt x="16224" y="18589"/>
                  </a:cubicBezTo>
                  <a:cubicBezTo>
                    <a:pt x="16228" y="18593"/>
                    <a:pt x="16233" y="18596"/>
                    <a:pt x="16237" y="18596"/>
                  </a:cubicBezTo>
                  <a:cubicBezTo>
                    <a:pt x="16240" y="18596"/>
                    <a:pt x="16243" y="18593"/>
                    <a:pt x="16243" y="18589"/>
                  </a:cubicBezTo>
                  <a:cubicBezTo>
                    <a:pt x="16247" y="18584"/>
                    <a:pt x="16252" y="18582"/>
                    <a:pt x="16257" y="18582"/>
                  </a:cubicBezTo>
                  <a:cubicBezTo>
                    <a:pt x="16262" y="18582"/>
                    <a:pt x="16266" y="18584"/>
                    <a:pt x="16271" y="18589"/>
                  </a:cubicBezTo>
                  <a:cubicBezTo>
                    <a:pt x="16280" y="18589"/>
                    <a:pt x="16280" y="18598"/>
                    <a:pt x="16290" y="18608"/>
                  </a:cubicBezTo>
                  <a:cubicBezTo>
                    <a:pt x="16290" y="18608"/>
                    <a:pt x="16290" y="18608"/>
                    <a:pt x="16299" y="18579"/>
                  </a:cubicBezTo>
                  <a:lnTo>
                    <a:pt x="16309" y="18570"/>
                  </a:lnTo>
                  <a:cubicBezTo>
                    <a:pt x="16318" y="18579"/>
                    <a:pt x="16328" y="18598"/>
                    <a:pt x="16318" y="18608"/>
                  </a:cubicBezTo>
                  <a:lnTo>
                    <a:pt x="16328" y="18608"/>
                  </a:lnTo>
                  <a:cubicBezTo>
                    <a:pt x="16328" y="18608"/>
                    <a:pt x="16337" y="18598"/>
                    <a:pt x="16337" y="18598"/>
                  </a:cubicBezTo>
                  <a:cubicBezTo>
                    <a:pt x="16347" y="18579"/>
                    <a:pt x="16356" y="18570"/>
                    <a:pt x="16356" y="18560"/>
                  </a:cubicBezTo>
                  <a:cubicBezTo>
                    <a:pt x="16366" y="18551"/>
                    <a:pt x="16375" y="18541"/>
                    <a:pt x="16366" y="18522"/>
                  </a:cubicBezTo>
                  <a:lnTo>
                    <a:pt x="16366" y="18513"/>
                  </a:lnTo>
                  <a:lnTo>
                    <a:pt x="16394" y="18541"/>
                  </a:lnTo>
                  <a:lnTo>
                    <a:pt x="16403" y="18494"/>
                  </a:lnTo>
                  <a:cubicBezTo>
                    <a:pt x="16394" y="18494"/>
                    <a:pt x="16394" y="18494"/>
                    <a:pt x="16394" y="18485"/>
                  </a:cubicBezTo>
                  <a:cubicBezTo>
                    <a:pt x="16394" y="18485"/>
                    <a:pt x="16394" y="18475"/>
                    <a:pt x="16403" y="18475"/>
                  </a:cubicBezTo>
                  <a:cubicBezTo>
                    <a:pt x="16413" y="18485"/>
                    <a:pt x="16422" y="18485"/>
                    <a:pt x="16432" y="18485"/>
                  </a:cubicBezTo>
                  <a:cubicBezTo>
                    <a:pt x="16432" y="18494"/>
                    <a:pt x="16441" y="18494"/>
                    <a:pt x="16432" y="18503"/>
                  </a:cubicBezTo>
                  <a:cubicBezTo>
                    <a:pt x="16432" y="18503"/>
                    <a:pt x="16432" y="18513"/>
                    <a:pt x="16432" y="18513"/>
                  </a:cubicBezTo>
                  <a:cubicBezTo>
                    <a:pt x="16422" y="18532"/>
                    <a:pt x="16432" y="18541"/>
                    <a:pt x="16451" y="18541"/>
                  </a:cubicBezTo>
                  <a:cubicBezTo>
                    <a:pt x="16460" y="18541"/>
                    <a:pt x="16470" y="18541"/>
                    <a:pt x="16479" y="18532"/>
                  </a:cubicBezTo>
                  <a:cubicBezTo>
                    <a:pt x="16479" y="18532"/>
                    <a:pt x="16489" y="18532"/>
                    <a:pt x="16489" y="18522"/>
                  </a:cubicBezTo>
                  <a:lnTo>
                    <a:pt x="16441" y="18522"/>
                  </a:lnTo>
                  <a:cubicBezTo>
                    <a:pt x="16460" y="18513"/>
                    <a:pt x="16470" y="18513"/>
                    <a:pt x="16479" y="18503"/>
                  </a:cubicBezTo>
                  <a:cubicBezTo>
                    <a:pt x="16479" y="18500"/>
                    <a:pt x="16480" y="18499"/>
                    <a:pt x="16482" y="18499"/>
                  </a:cubicBezTo>
                  <a:cubicBezTo>
                    <a:pt x="16484" y="18499"/>
                    <a:pt x="16489" y="18503"/>
                    <a:pt x="16489" y="18503"/>
                  </a:cubicBezTo>
                  <a:cubicBezTo>
                    <a:pt x="16508" y="18513"/>
                    <a:pt x="16517" y="18522"/>
                    <a:pt x="16536" y="18532"/>
                  </a:cubicBezTo>
                  <a:cubicBezTo>
                    <a:pt x="16536" y="18541"/>
                    <a:pt x="16545" y="18551"/>
                    <a:pt x="16555" y="18560"/>
                  </a:cubicBezTo>
                  <a:cubicBezTo>
                    <a:pt x="16545" y="18560"/>
                    <a:pt x="16536" y="18570"/>
                    <a:pt x="16527" y="18570"/>
                  </a:cubicBezTo>
                  <a:lnTo>
                    <a:pt x="16517" y="18570"/>
                  </a:lnTo>
                  <a:cubicBezTo>
                    <a:pt x="16517" y="18589"/>
                    <a:pt x="16517" y="18598"/>
                    <a:pt x="16536" y="18608"/>
                  </a:cubicBezTo>
                  <a:cubicBezTo>
                    <a:pt x="16539" y="18610"/>
                    <a:pt x="16542" y="18612"/>
                    <a:pt x="16544" y="18612"/>
                  </a:cubicBezTo>
                  <a:cubicBezTo>
                    <a:pt x="16550" y="18612"/>
                    <a:pt x="16555" y="18605"/>
                    <a:pt x="16555" y="18598"/>
                  </a:cubicBezTo>
                  <a:lnTo>
                    <a:pt x="16574" y="18627"/>
                  </a:lnTo>
                  <a:lnTo>
                    <a:pt x="16583" y="18617"/>
                  </a:lnTo>
                  <a:lnTo>
                    <a:pt x="16593" y="18645"/>
                  </a:lnTo>
                  <a:cubicBezTo>
                    <a:pt x="16593" y="18638"/>
                    <a:pt x="16605" y="18624"/>
                    <a:pt x="16615" y="18624"/>
                  </a:cubicBezTo>
                  <a:cubicBezTo>
                    <a:pt x="16617" y="18624"/>
                    <a:pt x="16619" y="18625"/>
                    <a:pt x="16621" y="18627"/>
                  </a:cubicBezTo>
                  <a:cubicBezTo>
                    <a:pt x="16621" y="18627"/>
                    <a:pt x="16631" y="18617"/>
                    <a:pt x="16631" y="18617"/>
                  </a:cubicBezTo>
                  <a:cubicBezTo>
                    <a:pt x="16640" y="18608"/>
                    <a:pt x="16650" y="18598"/>
                    <a:pt x="16650" y="18589"/>
                  </a:cubicBezTo>
                  <a:cubicBezTo>
                    <a:pt x="16659" y="18579"/>
                    <a:pt x="16659" y="18579"/>
                    <a:pt x="16659" y="18570"/>
                  </a:cubicBezTo>
                  <a:cubicBezTo>
                    <a:pt x="16650" y="18551"/>
                    <a:pt x="16650" y="18532"/>
                    <a:pt x="16640" y="18513"/>
                  </a:cubicBezTo>
                  <a:cubicBezTo>
                    <a:pt x="16640" y="18485"/>
                    <a:pt x="16631" y="18466"/>
                    <a:pt x="16621" y="18437"/>
                  </a:cubicBezTo>
                  <a:lnTo>
                    <a:pt x="16612" y="18437"/>
                  </a:lnTo>
                  <a:cubicBezTo>
                    <a:pt x="16593" y="18428"/>
                    <a:pt x="16574" y="18418"/>
                    <a:pt x="16545" y="18409"/>
                  </a:cubicBezTo>
                  <a:lnTo>
                    <a:pt x="16564" y="18409"/>
                  </a:lnTo>
                  <a:cubicBezTo>
                    <a:pt x="16564" y="18399"/>
                    <a:pt x="16555" y="18390"/>
                    <a:pt x="16545" y="18390"/>
                  </a:cubicBezTo>
                  <a:cubicBezTo>
                    <a:pt x="16536" y="18390"/>
                    <a:pt x="16527" y="18380"/>
                    <a:pt x="16517" y="18380"/>
                  </a:cubicBezTo>
                  <a:cubicBezTo>
                    <a:pt x="16517" y="18380"/>
                    <a:pt x="16517" y="18371"/>
                    <a:pt x="16508" y="18371"/>
                  </a:cubicBezTo>
                  <a:lnTo>
                    <a:pt x="16489" y="18371"/>
                  </a:lnTo>
                  <a:cubicBezTo>
                    <a:pt x="16489" y="18371"/>
                    <a:pt x="16489" y="18380"/>
                    <a:pt x="16489" y="18390"/>
                  </a:cubicBezTo>
                  <a:cubicBezTo>
                    <a:pt x="16489" y="18390"/>
                    <a:pt x="16489" y="18390"/>
                    <a:pt x="16489" y="18399"/>
                  </a:cubicBezTo>
                  <a:lnTo>
                    <a:pt x="16470" y="18390"/>
                  </a:lnTo>
                  <a:lnTo>
                    <a:pt x="16479" y="18418"/>
                  </a:lnTo>
                  <a:lnTo>
                    <a:pt x="16470" y="18418"/>
                  </a:lnTo>
                  <a:cubicBezTo>
                    <a:pt x="16460" y="18409"/>
                    <a:pt x="16451" y="18399"/>
                    <a:pt x="16441" y="18390"/>
                  </a:cubicBezTo>
                  <a:cubicBezTo>
                    <a:pt x="16441" y="18380"/>
                    <a:pt x="16432" y="18361"/>
                    <a:pt x="16422" y="18352"/>
                  </a:cubicBezTo>
                  <a:cubicBezTo>
                    <a:pt x="16422" y="18343"/>
                    <a:pt x="16422" y="18333"/>
                    <a:pt x="16432" y="18333"/>
                  </a:cubicBezTo>
                  <a:cubicBezTo>
                    <a:pt x="16432" y="18324"/>
                    <a:pt x="16432" y="18324"/>
                    <a:pt x="16432" y="18324"/>
                  </a:cubicBezTo>
                  <a:cubicBezTo>
                    <a:pt x="16432" y="18305"/>
                    <a:pt x="16432" y="18295"/>
                    <a:pt x="16432" y="18286"/>
                  </a:cubicBezTo>
                  <a:cubicBezTo>
                    <a:pt x="16432" y="18267"/>
                    <a:pt x="16413" y="18248"/>
                    <a:pt x="16394" y="18238"/>
                  </a:cubicBezTo>
                  <a:cubicBezTo>
                    <a:pt x="16366" y="18229"/>
                    <a:pt x="16337" y="18201"/>
                    <a:pt x="16328" y="18163"/>
                  </a:cubicBezTo>
                  <a:cubicBezTo>
                    <a:pt x="16318" y="18163"/>
                    <a:pt x="16328" y="18153"/>
                    <a:pt x="16337" y="18153"/>
                  </a:cubicBezTo>
                  <a:close/>
                  <a:moveTo>
                    <a:pt x="23663" y="18901"/>
                  </a:moveTo>
                  <a:cubicBezTo>
                    <a:pt x="23663" y="18910"/>
                    <a:pt x="23673" y="18910"/>
                    <a:pt x="23673" y="18910"/>
                  </a:cubicBezTo>
                  <a:cubicBezTo>
                    <a:pt x="23682" y="18910"/>
                    <a:pt x="23682" y="18910"/>
                    <a:pt x="23682" y="18920"/>
                  </a:cubicBezTo>
                  <a:cubicBezTo>
                    <a:pt x="23682" y="18920"/>
                    <a:pt x="23682" y="18929"/>
                    <a:pt x="23682" y="18929"/>
                  </a:cubicBezTo>
                  <a:cubicBezTo>
                    <a:pt x="23682" y="18939"/>
                    <a:pt x="23692" y="18939"/>
                    <a:pt x="23682" y="18939"/>
                  </a:cubicBezTo>
                  <a:cubicBezTo>
                    <a:pt x="23682" y="18939"/>
                    <a:pt x="23682" y="18948"/>
                    <a:pt x="23673" y="18948"/>
                  </a:cubicBezTo>
                  <a:lnTo>
                    <a:pt x="23663" y="18948"/>
                  </a:lnTo>
                  <a:cubicBezTo>
                    <a:pt x="23663" y="18929"/>
                    <a:pt x="23663" y="18929"/>
                    <a:pt x="23644" y="18929"/>
                  </a:cubicBezTo>
                  <a:cubicBezTo>
                    <a:pt x="23654" y="18929"/>
                    <a:pt x="23654" y="18920"/>
                    <a:pt x="23654" y="18910"/>
                  </a:cubicBezTo>
                  <a:cubicBezTo>
                    <a:pt x="23654" y="18910"/>
                    <a:pt x="23654" y="18901"/>
                    <a:pt x="23654" y="18901"/>
                  </a:cubicBezTo>
                  <a:close/>
                  <a:moveTo>
                    <a:pt x="23947" y="18920"/>
                  </a:moveTo>
                  <a:cubicBezTo>
                    <a:pt x="23947" y="18929"/>
                    <a:pt x="23938" y="18929"/>
                    <a:pt x="23938" y="18939"/>
                  </a:cubicBezTo>
                  <a:cubicBezTo>
                    <a:pt x="23938" y="18939"/>
                    <a:pt x="23928" y="18939"/>
                    <a:pt x="23928" y="18948"/>
                  </a:cubicBezTo>
                  <a:cubicBezTo>
                    <a:pt x="23928" y="18939"/>
                    <a:pt x="23928" y="18929"/>
                    <a:pt x="23947" y="18920"/>
                  </a:cubicBezTo>
                  <a:close/>
                  <a:moveTo>
                    <a:pt x="22499" y="18882"/>
                  </a:moveTo>
                  <a:cubicBezTo>
                    <a:pt x="22499" y="18882"/>
                    <a:pt x="22509" y="18882"/>
                    <a:pt x="22509" y="18892"/>
                  </a:cubicBezTo>
                  <a:cubicBezTo>
                    <a:pt x="22518" y="18892"/>
                    <a:pt x="22518" y="18901"/>
                    <a:pt x="22528" y="18901"/>
                  </a:cubicBezTo>
                  <a:lnTo>
                    <a:pt x="22537" y="18901"/>
                  </a:lnTo>
                  <a:cubicBezTo>
                    <a:pt x="22528" y="18910"/>
                    <a:pt x="22528" y="18920"/>
                    <a:pt x="22528" y="18929"/>
                  </a:cubicBezTo>
                  <a:cubicBezTo>
                    <a:pt x="22528" y="18929"/>
                    <a:pt x="22528" y="18939"/>
                    <a:pt x="22528" y="18939"/>
                  </a:cubicBezTo>
                  <a:cubicBezTo>
                    <a:pt x="22528" y="18948"/>
                    <a:pt x="22518" y="18948"/>
                    <a:pt x="22518" y="18948"/>
                  </a:cubicBezTo>
                  <a:lnTo>
                    <a:pt x="22452" y="18948"/>
                  </a:lnTo>
                  <a:cubicBezTo>
                    <a:pt x="22447" y="18953"/>
                    <a:pt x="22442" y="18955"/>
                    <a:pt x="22439" y="18955"/>
                  </a:cubicBezTo>
                  <a:cubicBezTo>
                    <a:pt x="22435" y="18955"/>
                    <a:pt x="22433" y="18953"/>
                    <a:pt x="22433" y="18948"/>
                  </a:cubicBezTo>
                  <a:cubicBezTo>
                    <a:pt x="22423" y="18939"/>
                    <a:pt x="22423" y="18939"/>
                    <a:pt x="22414" y="18939"/>
                  </a:cubicBezTo>
                  <a:cubicBezTo>
                    <a:pt x="22414" y="18929"/>
                    <a:pt x="22414" y="18929"/>
                    <a:pt x="22423" y="18920"/>
                  </a:cubicBezTo>
                  <a:cubicBezTo>
                    <a:pt x="22433" y="18910"/>
                    <a:pt x="22452" y="18901"/>
                    <a:pt x="22461" y="18892"/>
                  </a:cubicBezTo>
                  <a:cubicBezTo>
                    <a:pt x="22471" y="18882"/>
                    <a:pt x="22480" y="18882"/>
                    <a:pt x="22499" y="18882"/>
                  </a:cubicBezTo>
                  <a:close/>
                  <a:moveTo>
                    <a:pt x="23094" y="18944"/>
                  </a:moveTo>
                  <a:cubicBezTo>
                    <a:pt x="23100" y="18944"/>
                    <a:pt x="23105" y="18951"/>
                    <a:pt x="23105" y="18958"/>
                  </a:cubicBezTo>
                  <a:cubicBezTo>
                    <a:pt x="23105" y="18958"/>
                    <a:pt x="23095" y="18958"/>
                    <a:pt x="23086" y="18948"/>
                  </a:cubicBezTo>
                  <a:cubicBezTo>
                    <a:pt x="23089" y="18946"/>
                    <a:pt x="23092" y="18944"/>
                    <a:pt x="23094" y="18944"/>
                  </a:cubicBezTo>
                  <a:close/>
                  <a:moveTo>
                    <a:pt x="23947" y="18948"/>
                  </a:moveTo>
                  <a:cubicBezTo>
                    <a:pt x="23947" y="18948"/>
                    <a:pt x="23947" y="18958"/>
                    <a:pt x="23957" y="18958"/>
                  </a:cubicBezTo>
                  <a:cubicBezTo>
                    <a:pt x="23957" y="18967"/>
                    <a:pt x="23957" y="18967"/>
                    <a:pt x="23957" y="18967"/>
                  </a:cubicBezTo>
                  <a:lnTo>
                    <a:pt x="23947" y="18967"/>
                  </a:lnTo>
                  <a:cubicBezTo>
                    <a:pt x="23947" y="18958"/>
                    <a:pt x="23938" y="18958"/>
                    <a:pt x="23938" y="18948"/>
                  </a:cubicBezTo>
                  <a:close/>
                  <a:moveTo>
                    <a:pt x="22253" y="18740"/>
                  </a:moveTo>
                  <a:cubicBezTo>
                    <a:pt x="22253" y="18740"/>
                    <a:pt x="22263" y="18740"/>
                    <a:pt x="22263" y="18750"/>
                  </a:cubicBezTo>
                  <a:cubicBezTo>
                    <a:pt x="22272" y="18750"/>
                    <a:pt x="22272" y="18750"/>
                    <a:pt x="22281" y="18759"/>
                  </a:cubicBezTo>
                  <a:cubicBezTo>
                    <a:pt x="22272" y="18759"/>
                    <a:pt x="22253" y="18768"/>
                    <a:pt x="22234" y="18768"/>
                  </a:cubicBezTo>
                  <a:cubicBezTo>
                    <a:pt x="22244" y="18778"/>
                    <a:pt x="22234" y="18787"/>
                    <a:pt x="22234" y="18797"/>
                  </a:cubicBezTo>
                  <a:cubicBezTo>
                    <a:pt x="22234" y="18797"/>
                    <a:pt x="22234" y="18806"/>
                    <a:pt x="22225" y="18806"/>
                  </a:cubicBezTo>
                  <a:lnTo>
                    <a:pt x="22225" y="18816"/>
                  </a:lnTo>
                  <a:cubicBezTo>
                    <a:pt x="22234" y="18825"/>
                    <a:pt x="22234" y="18825"/>
                    <a:pt x="22225" y="18835"/>
                  </a:cubicBezTo>
                  <a:cubicBezTo>
                    <a:pt x="22225" y="18835"/>
                    <a:pt x="22225" y="18844"/>
                    <a:pt x="22225" y="18854"/>
                  </a:cubicBezTo>
                  <a:cubicBezTo>
                    <a:pt x="22225" y="18844"/>
                    <a:pt x="22234" y="18844"/>
                    <a:pt x="22244" y="18844"/>
                  </a:cubicBezTo>
                  <a:lnTo>
                    <a:pt x="22244" y="18854"/>
                  </a:lnTo>
                  <a:cubicBezTo>
                    <a:pt x="22263" y="18873"/>
                    <a:pt x="22281" y="18892"/>
                    <a:pt x="22291" y="18910"/>
                  </a:cubicBezTo>
                  <a:cubicBezTo>
                    <a:pt x="22291" y="18901"/>
                    <a:pt x="22300" y="18892"/>
                    <a:pt x="22300" y="18882"/>
                  </a:cubicBezTo>
                  <a:cubicBezTo>
                    <a:pt x="22300" y="18873"/>
                    <a:pt x="22300" y="18873"/>
                    <a:pt x="22300" y="18873"/>
                  </a:cubicBezTo>
                  <a:cubicBezTo>
                    <a:pt x="22300" y="18863"/>
                    <a:pt x="22300" y="18863"/>
                    <a:pt x="22310" y="18863"/>
                  </a:cubicBezTo>
                  <a:lnTo>
                    <a:pt x="22329" y="18863"/>
                  </a:lnTo>
                  <a:cubicBezTo>
                    <a:pt x="22329" y="18873"/>
                    <a:pt x="22329" y="18873"/>
                    <a:pt x="22329" y="18873"/>
                  </a:cubicBezTo>
                  <a:cubicBezTo>
                    <a:pt x="22340" y="18862"/>
                    <a:pt x="22344" y="18857"/>
                    <a:pt x="22348" y="18857"/>
                  </a:cubicBezTo>
                  <a:cubicBezTo>
                    <a:pt x="22351" y="18857"/>
                    <a:pt x="22353" y="18859"/>
                    <a:pt x="22357" y="18863"/>
                  </a:cubicBezTo>
                  <a:cubicBezTo>
                    <a:pt x="22362" y="18868"/>
                    <a:pt x="22364" y="18870"/>
                    <a:pt x="22367" y="18870"/>
                  </a:cubicBezTo>
                  <a:cubicBezTo>
                    <a:pt x="22369" y="18870"/>
                    <a:pt x="22371" y="18868"/>
                    <a:pt x="22376" y="18863"/>
                  </a:cubicBezTo>
                  <a:cubicBezTo>
                    <a:pt x="22386" y="18863"/>
                    <a:pt x="22376" y="18863"/>
                    <a:pt x="22376" y="18854"/>
                  </a:cubicBezTo>
                  <a:cubicBezTo>
                    <a:pt x="22376" y="18844"/>
                    <a:pt x="22376" y="18844"/>
                    <a:pt x="22386" y="18835"/>
                  </a:cubicBezTo>
                  <a:cubicBezTo>
                    <a:pt x="22376" y="18825"/>
                    <a:pt x="22395" y="18825"/>
                    <a:pt x="22395" y="18816"/>
                  </a:cubicBezTo>
                  <a:cubicBezTo>
                    <a:pt x="22395" y="18816"/>
                    <a:pt x="22395" y="18806"/>
                    <a:pt x="22405" y="18806"/>
                  </a:cubicBezTo>
                  <a:cubicBezTo>
                    <a:pt x="22405" y="18797"/>
                    <a:pt x="22405" y="18797"/>
                    <a:pt x="22405" y="18797"/>
                  </a:cubicBezTo>
                  <a:lnTo>
                    <a:pt x="22414" y="18797"/>
                  </a:lnTo>
                  <a:cubicBezTo>
                    <a:pt x="22414" y="18806"/>
                    <a:pt x="22423" y="18816"/>
                    <a:pt x="22423" y="18825"/>
                  </a:cubicBezTo>
                  <a:cubicBezTo>
                    <a:pt x="22423" y="18835"/>
                    <a:pt x="22433" y="18835"/>
                    <a:pt x="22433" y="18835"/>
                  </a:cubicBezTo>
                  <a:cubicBezTo>
                    <a:pt x="22442" y="18825"/>
                    <a:pt x="22442" y="18816"/>
                    <a:pt x="22452" y="18816"/>
                  </a:cubicBezTo>
                  <a:cubicBezTo>
                    <a:pt x="22452" y="18816"/>
                    <a:pt x="22452" y="18816"/>
                    <a:pt x="22461" y="18806"/>
                  </a:cubicBezTo>
                  <a:cubicBezTo>
                    <a:pt x="22461" y="18816"/>
                    <a:pt x="22461" y="18816"/>
                    <a:pt x="22461" y="18816"/>
                  </a:cubicBezTo>
                  <a:cubicBezTo>
                    <a:pt x="22452" y="18825"/>
                    <a:pt x="22452" y="18825"/>
                    <a:pt x="22461" y="18835"/>
                  </a:cubicBezTo>
                  <a:cubicBezTo>
                    <a:pt x="22471" y="18835"/>
                    <a:pt x="22471" y="18835"/>
                    <a:pt x="22471" y="18844"/>
                  </a:cubicBezTo>
                  <a:cubicBezTo>
                    <a:pt x="22474" y="18841"/>
                    <a:pt x="22477" y="18840"/>
                    <a:pt x="22480" y="18840"/>
                  </a:cubicBezTo>
                  <a:cubicBezTo>
                    <a:pt x="22487" y="18840"/>
                    <a:pt x="22493" y="18844"/>
                    <a:pt x="22499" y="18844"/>
                  </a:cubicBezTo>
                  <a:lnTo>
                    <a:pt x="22509" y="18844"/>
                  </a:lnTo>
                  <a:cubicBezTo>
                    <a:pt x="22512" y="18847"/>
                    <a:pt x="22515" y="18848"/>
                    <a:pt x="22518" y="18848"/>
                  </a:cubicBezTo>
                  <a:cubicBezTo>
                    <a:pt x="22524" y="18848"/>
                    <a:pt x="22531" y="18844"/>
                    <a:pt x="22537" y="18844"/>
                  </a:cubicBezTo>
                  <a:cubicBezTo>
                    <a:pt x="22542" y="18839"/>
                    <a:pt x="22547" y="18837"/>
                    <a:pt x="22551" y="18837"/>
                  </a:cubicBezTo>
                  <a:cubicBezTo>
                    <a:pt x="22556" y="18837"/>
                    <a:pt x="22561" y="18839"/>
                    <a:pt x="22565" y="18844"/>
                  </a:cubicBezTo>
                  <a:lnTo>
                    <a:pt x="22537" y="18844"/>
                  </a:lnTo>
                  <a:cubicBezTo>
                    <a:pt x="22547" y="18854"/>
                    <a:pt x="22547" y="18854"/>
                    <a:pt x="22547" y="18854"/>
                  </a:cubicBezTo>
                  <a:cubicBezTo>
                    <a:pt x="22556" y="18863"/>
                    <a:pt x="22556" y="18863"/>
                    <a:pt x="22547" y="18873"/>
                  </a:cubicBezTo>
                  <a:cubicBezTo>
                    <a:pt x="22547" y="18879"/>
                    <a:pt x="22537" y="18886"/>
                    <a:pt x="22528" y="18886"/>
                  </a:cubicBezTo>
                  <a:cubicBezTo>
                    <a:pt x="22524" y="18886"/>
                    <a:pt x="22521" y="18885"/>
                    <a:pt x="22518" y="18882"/>
                  </a:cubicBezTo>
                  <a:cubicBezTo>
                    <a:pt x="22510" y="18874"/>
                    <a:pt x="22500" y="18871"/>
                    <a:pt x="22491" y="18871"/>
                  </a:cubicBezTo>
                  <a:cubicBezTo>
                    <a:pt x="22479" y="18871"/>
                    <a:pt x="22467" y="18877"/>
                    <a:pt x="22461" y="18882"/>
                  </a:cubicBezTo>
                  <a:cubicBezTo>
                    <a:pt x="22452" y="18892"/>
                    <a:pt x="22442" y="18901"/>
                    <a:pt x="22433" y="18901"/>
                  </a:cubicBezTo>
                  <a:cubicBezTo>
                    <a:pt x="22423" y="18910"/>
                    <a:pt x="22423" y="18920"/>
                    <a:pt x="22414" y="18920"/>
                  </a:cubicBezTo>
                  <a:cubicBezTo>
                    <a:pt x="22414" y="18920"/>
                    <a:pt x="22405" y="18920"/>
                    <a:pt x="22405" y="18929"/>
                  </a:cubicBezTo>
                  <a:cubicBezTo>
                    <a:pt x="22414" y="18939"/>
                    <a:pt x="22414" y="18948"/>
                    <a:pt x="22414" y="18958"/>
                  </a:cubicBezTo>
                  <a:cubicBezTo>
                    <a:pt x="22414" y="18967"/>
                    <a:pt x="22414" y="18977"/>
                    <a:pt x="22405" y="18977"/>
                  </a:cubicBezTo>
                  <a:lnTo>
                    <a:pt x="22395" y="18977"/>
                  </a:lnTo>
                  <a:cubicBezTo>
                    <a:pt x="22395" y="18977"/>
                    <a:pt x="22395" y="18967"/>
                    <a:pt x="22395" y="18967"/>
                  </a:cubicBezTo>
                  <a:cubicBezTo>
                    <a:pt x="22395" y="18958"/>
                    <a:pt x="22395" y="18958"/>
                    <a:pt x="22386" y="18948"/>
                  </a:cubicBezTo>
                  <a:cubicBezTo>
                    <a:pt x="22376" y="18948"/>
                    <a:pt x="22367" y="18948"/>
                    <a:pt x="22357" y="18939"/>
                  </a:cubicBezTo>
                  <a:cubicBezTo>
                    <a:pt x="22357" y="18939"/>
                    <a:pt x="22348" y="18939"/>
                    <a:pt x="22348" y="18929"/>
                  </a:cubicBezTo>
                  <a:cubicBezTo>
                    <a:pt x="22348" y="18929"/>
                    <a:pt x="22348" y="18920"/>
                    <a:pt x="22357" y="18920"/>
                  </a:cubicBezTo>
                  <a:cubicBezTo>
                    <a:pt x="22357" y="18910"/>
                    <a:pt x="22357" y="18910"/>
                    <a:pt x="22357" y="18901"/>
                  </a:cubicBezTo>
                  <a:lnTo>
                    <a:pt x="22348" y="18901"/>
                  </a:lnTo>
                  <a:cubicBezTo>
                    <a:pt x="22338" y="18901"/>
                    <a:pt x="22329" y="18901"/>
                    <a:pt x="22338" y="18910"/>
                  </a:cubicBezTo>
                  <a:cubicBezTo>
                    <a:pt x="22338" y="18929"/>
                    <a:pt x="22329" y="18929"/>
                    <a:pt x="22319" y="18929"/>
                  </a:cubicBezTo>
                  <a:cubicBezTo>
                    <a:pt x="22310" y="18929"/>
                    <a:pt x="22310" y="18920"/>
                    <a:pt x="22310" y="18920"/>
                  </a:cubicBezTo>
                  <a:cubicBezTo>
                    <a:pt x="22310" y="18910"/>
                    <a:pt x="22310" y="18901"/>
                    <a:pt x="22319" y="18892"/>
                  </a:cubicBezTo>
                  <a:lnTo>
                    <a:pt x="22310" y="18892"/>
                  </a:lnTo>
                  <a:cubicBezTo>
                    <a:pt x="22310" y="18892"/>
                    <a:pt x="22300" y="18901"/>
                    <a:pt x="22300" y="18910"/>
                  </a:cubicBezTo>
                  <a:cubicBezTo>
                    <a:pt x="22300" y="18910"/>
                    <a:pt x="22291" y="18920"/>
                    <a:pt x="22291" y="18920"/>
                  </a:cubicBezTo>
                  <a:cubicBezTo>
                    <a:pt x="22272" y="18910"/>
                    <a:pt x="22244" y="18892"/>
                    <a:pt x="22225" y="18882"/>
                  </a:cubicBezTo>
                  <a:cubicBezTo>
                    <a:pt x="22225" y="18873"/>
                    <a:pt x="22225" y="18873"/>
                    <a:pt x="22225" y="18873"/>
                  </a:cubicBezTo>
                  <a:cubicBezTo>
                    <a:pt x="22225" y="18863"/>
                    <a:pt x="22225" y="18863"/>
                    <a:pt x="22225" y="18854"/>
                  </a:cubicBezTo>
                  <a:cubicBezTo>
                    <a:pt x="22215" y="18844"/>
                    <a:pt x="22215" y="18844"/>
                    <a:pt x="22215" y="18844"/>
                  </a:cubicBezTo>
                  <a:cubicBezTo>
                    <a:pt x="22206" y="18825"/>
                    <a:pt x="22206" y="18806"/>
                    <a:pt x="22196" y="18787"/>
                  </a:cubicBezTo>
                  <a:cubicBezTo>
                    <a:pt x="22196" y="18778"/>
                    <a:pt x="22196" y="18778"/>
                    <a:pt x="22196" y="18778"/>
                  </a:cubicBezTo>
                  <a:cubicBezTo>
                    <a:pt x="22196" y="18768"/>
                    <a:pt x="22206" y="18768"/>
                    <a:pt x="22206" y="18768"/>
                  </a:cubicBezTo>
                  <a:cubicBezTo>
                    <a:pt x="22206" y="18759"/>
                    <a:pt x="22206" y="18759"/>
                    <a:pt x="22215" y="18759"/>
                  </a:cubicBezTo>
                  <a:cubicBezTo>
                    <a:pt x="22225" y="18759"/>
                    <a:pt x="22234" y="18750"/>
                    <a:pt x="22253" y="18740"/>
                  </a:cubicBezTo>
                  <a:close/>
                  <a:moveTo>
                    <a:pt x="23152" y="18901"/>
                  </a:moveTo>
                  <a:cubicBezTo>
                    <a:pt x="23152" y="18910"/>
                    <a:pt x="23152" y="18910"/>
                    <a:pt x="23171" y="18920"/>
                  </a:cubicBezTo>
                  <a:lnTo>
                    <a:pt x="23181" y="18920"/>
                  </a:lnTo>
                  <a:cubicBezTo>
                    <a:pt x="23190" y="18929"/>
                    <a:pt x="23190" y="18929"/>
                    <a:pt x="23181" y="18939"/>
                  </a:cubicBezTo>
                  <a:cubicBezTo>
                    <a:pt x="23181" y="18939"/>
                    <a:pt x="23181" y="18948"/>
                    <a:pt x="23190" y="18948"/>
                  </a:cubicBezTo>
                  <a:cubicBezTo>
                    <a:pt x="23190" y="18948"/>
                    <a:pt x="23200" y="18958"/>
                    <a:pt x="23200" y="18958"/>
                  </a:cubicBezTo>
                  <a:cubicBezTo>
                    <a:pt x="23200" y="18967"/>
                    <a:pt x="23200" y="18967"/>
                    <a:pt x="23200" y="18977"/>
                  </a:cubicBezTo>
                  <a:cubicBezTo>
                    <a:pt x="23197" y="18980"/>
                    <a:pt x="23195" y="18981"/>
                    <a:pt x="23193" y="18981"/>
                  </a:cubicBezTo>
                  <a:cubicBezTo>
                    <a:pt x="23189" y="18981"/>
                    <a:pt x="23187" y="18974"/>
                    <a:pt x="23181" y="18967"/>
                  </a:cubicBezTo>
                  <a:cubicBezTo>
                    <a:pt x="23181" y="18958"/>
                    <a:pt x="23171" y="18958"/>
                    <a:pt x="23171" y="18958"/>
                  </a:cubicBezTo>
                  <a:cubicBezTo>
                    <a:pt x="23152" y="18948"/>
                    <a:pt x="23143" y="18948"/>
                    <a:pt x="23133" y="18948"/>
                  </a:cubicBezTo>
                  <a:cubicBezTo>
                    <a:pt x="23131" y="18951"/>
                    <a:pt x="23128" y="18952"/>
                    <a:pt x="23125" y="18952"/>
                  </a:cubicBezTo>
                  <a:cubicBezTo>
                    <a:pt x="23119" y="18952"/>
                    <a:pt x="23114" y="18946"/>
                    <a:pt x="23114" y="18939"/>
                  </a:cubicBezTo>
                  <a:cubicBezTo>
                    <a:pt x="23114" y="18939"/>
                    <a:pt x="23124" y="18929"/>
                    <a:pt x="23114" y="18929"/>
                  </a:cubicBezTo>
                  <a:cubicBezTo>
                    <a:pt x="23114" y="18920"/>
                    <a:pt x="23114" y="18910"/>
                    <a:pt x="23114" y="18901"/>
                  </a:cubicBezTo>
                  <a:cubicBezTo>
                    <a:pt x="23114" y="18910"/>
                    <a:pt x="23124" y="18910"/>
                    <a:pt x="23124" y="18910"/>
                  </a:cubicBezTo>
                  <a:cubicBezTo>
                    <a:pt x="23129" y="18915"/>
                    <a:pt x="23131" y="18918"/>
                    <a:pt x="23132" y="18918"/>
                  </a:cubicBezTo>
                  <a:cubicBezTo>
                    <a:pt x="23133" y="18918"/>
                    <a:pt x="23133" y="18915"/>
                    <a:pt x="23133" y="18910"/>
                  </a:cubicBezTo>
                  <a:cubicBezTo>
                    <a:pt x="23133" y="18901"/>
                    <a:pt x="23143" y="18901"/>
                    <a:pt x="23152" y="18901"/>
                  </a:cubicBezTo>
                  <a:close/>
                  <a:moveTo>
                    <a:pt x="22859" y="18977"/>
                  </a:moveTo>
                  <a:lnTo>
                    <a:pt x="22868" y="18986"/>
                  </a:lnTo>
                  <a:lnTo>
                    <a:pt x="22859" y="18986"/>
                  </a:lnTo>
                  <a:lnTo>
                    <a:pt x="22849" y="18977"/>
                  </a:lnTo>
                  <a:close/>
                  <a:moveTo>
                    <a:pt x="22584" y="18958"/>
                  </a:moveTo>
                  <a:lnTo>
                    <a:pt x="22565" y="18996"/>
                  </a:lnTo>
                  <a:cubicBezTo>
                    <a:pt x="22565" y="18986"/>
                    <a:pt x="22565" y="18986"/>
                    <a:pt x="22556" y="18986"/>
                  </a:cubicBezTo>
                  <a:cubicBezTo>
                    <a:pt x="22556" y="18977"/>
                    <a:pt x="22556" y="18977"/>
                    <a:pt x="22565" y="18977"/>
                  </a:cubicBezTo>
                  <a:cubicBezTo>
                    <a:pt x="22565" y="18977"/>
                    <a:pt x="22565" y="18967"/>
                    <a:pt x="22575" y="18967"/>
                  </a:cubicBezTo>
                  <a:cubicBezTo>
                    <a:pt x="22575" y="18967"/>
                    <a:pt x="22575" y="18958"/>
                    <a:pt x="22575" y="18958"/>
                  </a:cubicBezTo>
                  <a:close/>
                  <a:moveTo>
                    <a:pt x="23095" y="18977"/>
                  </a:moveTo>
                  <a:lnTo>
                    <a:pt x="23114" y="18996"/>
                  </a:lnTo>
                  <a:cubicBezTo>
                    <a:pt x="23109" y="18998"/>
                    <a:pt x="23106" y="18999"/>
                    <a:pt x="23103" y="18999"/>
                  </a:cubicBezTo>
                  <a:cubicBezTo>
                    <a:pt x="23095" y="18999"/>
                    <a:pt x="23095" y="18991"/>
                    <a:pt x="23095" y="18977"/>
                  </a:cubicBezTo>
                  <a:close/>
                  <a:moveTo>
                    <a:pt x="22414" y="18986"/>
                  </a:moveTo>
                  <a:lnTo>
                    <a:pt x="22423" y="18996"/>
                  </a:lnTo>
                  <a:lnTo>
                    <a:pt x="22423" y="19005"/>
                  </a:lnTo>
                  <a:lnTo>
                    <a:pt x="22414" y="19005"/>
                  </a:lnTo>
                  <a:cubicBezTo>
                    <a:pt x="22414" y="19005"/>
                    <a:pt x="22414" y="18996"/>
                    <a:pt x="22414" y="18996"/>
                  </a:cubicBezTo>
                  <a:cubicBezTo>
                    <a:pt x="22414" y="18996"/>
                    <a:pt x="22414" y="18996"/>
                    <a:pt x="22414" y="18986"/>
                  </a:cubicBezTo>
                  <a:close/>
                  <a:moveTo>
                    <a:pt x="23077" y="18977"/>
                  </a:moveTo>
                  <a:cubicBezTo>
                    <a:pt x="23086" y="18986"/>
                    <a:pt x="23086" y="18986"/>
                    <a:pt x="23086" y="18986"/>
                  </a:cubicBezTo>
                  <a:cubicBezTo>
                    <a:pt x="23095" y="18996"/>
                    <a:pt x="23086" y="19005"/>
                    <a:pt x="23067" y="19005"/>
                  </a:cubicBezTo>
                  <a:cubicBezTo>
                    <a:pt x="23067" y="18996"/>
                    <a:pt x="23067" y="18986"/>
                    <a:pt x="23077" y="18986"/>
                  </a:cubicBezTo>
                  <a:cubicBezTo>
                    <a:pt x="23077" y="18986"/>
                    <a:pt x="23077" y="18977"/>
                    <a:pt x="23077" y="18977"/>
                  </a:cubicBezTo>
                  <a:close/>
                  <a:moveTo>
                    <a:pt x="22499" y="18986"/>
                  </a:moveTo>
                  <a:cubicBezTo>
                    <a:pt x="22499" y="18996"/>
                    <a:pt x="22499" y="18996"/>
                    <a:pt x="22509" y="18996"/>
                  </a:cubicBezTo>
                  <a:cubicBezTo>
                    <a:pt x="22509" y="19005"/>
                    <a:pt x="22499" y="19015"/>
                    <a:pt x="22499" y="19015"/>
                  </a:cubicBezTo>
                  <a:cubicBezTo>
                    <a:pt x="22490" y="19015"/>
                    <a:pt x="22480" y="19005"/>
                    <a:pt x="22480" y="19005"/>
                  </a:cubicBezTo>
                  <a:cubicBezTo>
                    <a:pt x="22480" y="19005"/>
                    <a:pt x="22480" y="18996"/>
                    <a:pt x="22480" y="18996"/>
                  </a:cubicBezTo>
                  <a:cubicBezTo>
                    <a:pt x="22480" y="18996"/>
                    <a:pt x="22490" y="18986"/>
                    <a:pt x="22499" y="18986"/>
                  </a:cubicBezTo>
                  <a:close/>
                  <a:moveTo>
                    <a:pt x="23957" y="18977"/>
                  </a:moveTo>
                  <a:cubicBezTo>
                    <a:pt x="23957" y="18977"/>
                    <a:pt x="23966" y="18977"/>
                    <a:pt x="23966" y="18986"/>
                  </a:cubicBezTo>
                  <a:cubicBezTo>
                    <a:pt x="23966" y="18996"/>
                    <a:pt x="23966" y="19005"/>
                    <a:pt x="23966" y="19005"/>
                  </a:cubicBezTo>
                  <a:cubicBezTo>
                    <a:pt x="23966" y="19015"/>
                    <a:pt x="23966" y="19015"/>
                    <a:pt x="23957" y="19015"/>
                  </a:cubicBezTo>
                  <a:lnTo>
                    <a:pt x="23919" y="19015"/>
                  </a:lnTo>
                  <a:cubicBezTo>
                    <a:pt x="23910" y="19015"/>
                    <a:pt x="23910" y="19005"/>
                    <a:pt x="23919" y="18996"/>
                  </a:cubicBezTo>
                  <a:cubicBezTo>
                    <a:pt x="23919" y="18996"/>
                    <a:pt x="23928" y="18986"/>
                    <a:pt x="23938" y="18986"/>
                  </a:cubicBezTo>
                  <a:cubicBezTo>
                    <a:pt x="23947" y="18986"/>
                    <a:pt x="23947" y="18986"/>
                    <a:pt x="23957" y="18977"/>
                  </a:cubicBezTo>
                  <a:close/>
                  <a:moveTo>
                    <a:pt x="23749" y="19015"/>
                  </a:moveTo>
                  <a:lnTo>
                    <a:pt x="23749" y="19024"/>
                  </a:lnTo>
                  <a:lnTo>
                    <a:pt x="23739" y="19024"/>
                  </a:lnTo>
                  <a:lnTo>
                    <a:pt x="23749" y="19015"/>
                  </a:lnTo>
                  <a:close/>
                  <a:moveTo>
                    <a:pt x="23181" y="19024"/>
                  </a:moveTo>
                  <a:lnTo>
                    <a:pt x="23189" y="19028"/>
                  </a:lnTo>
                  <a:lnTo>
                    <a:pt x="23189" y="19028"/>
                  </a:lnTo>
                  <a:cubicBezTo>
                    <a:pt x="23186" y="19024"/>
                    <a:pt x="23181" y="19024"/>
                    <a:pt x="23181" y="19024"/>
                  </a:cubicBezTo>
                  <a:close/>
                  <a:moveTo>
                    <a:pt x="22471" y="19005"/>
                  </a:moveTo>
                  <a:lnTo>
                    <a:pt x="22471" y="19024"/>
                  </a:lnTo>
                  <a:cubicBezTo>
                    <a:pt x="22471" y="19024"/>
                    <a:pt x="22461" y="19024"/>
                    <a:pt x="22461" y="19034"/>
                  </a:cubicBezTo>
                  <a:lnTo>
                    <a:pt x="22461" y="19024"/>
                  </a:lnTo>
                  <a:cubicBezTo>
                    <a:pt x="22461" y="19024"/>
                    <a:pt x="22461" y="19015"/>
                    <a:pt x="22461" y="19005"/>
                  </a:cubicBezTo>
                  <a:close/>
                  <a:moveTo>
                    <a:pt x="22954" y="18958"/>
                  </a:moveTo>
                  <a:cubicBezTo>
                    <a:pt x="22954" y="18964"/>
                    <a:pt x="22958" y="18971"/>
                    <a:pt x="22964" y="18971"/>
                  </a:cubicBezTo>
                  <a:cubicBezTo>
                    <a:pt x="22967" y="18971"/>
                    <a:pt x="22970" y="18970"/>
                    <a:pt x="22972" y="18967"/>
                  </a:cubicBezTo>
                  <a:cubicBezTo>
                    <a:pt x="22977" y="18963"/>
                    <a:pt x="22980" y="18960"/>
                    <a:pt x="22982" y="18960"/>
                  </a:cubicBezTo>
                  <a:cubicBezTo>
                    <a:pt x="22984" y="18960"/>
                    <a:pt x="22987" y="18963"/>
                    <a:pt x="22991" y="18967"/>
                  </a:cubicBezTo>
                  <a:cubicBezTo>
                    <a:pt x="22991" y="18977"/>
                    <a:pt x="23001" y="18977"/>
                    <a:pt x="23001" y="18986"/>
                  </a:cubicBezTo>
                  <a:cubicBezTo>
                    <a:pt x="23001" y="18986"/>
                    <a:pt x="23001" y="18996"/>
                    <a:pt x="23010" y="18996"/>
                  </a:cubicBezTo>
                  <a:cubicBezTo>
                    <a:pt x="23010" y="19005"/>
                    <a:pt x="23010" y="19005"/>
                    <a:pt x="23001" y="19015"/>
                  </a:cubicBezTo>
                  <a:lnTo>
                    <a:pt x="22991" y="19015"/>
                  </a:lnTo>
                  <a:cubicBezTo>
                    <a:pt x="23001" y="19024"/>
                    <a:pt x="23001" y="19024"/>
                    <a:pt x="22991" y="19034"/>
                  </a:cubicBezTo>
                  <a:cubicBezTo>
                    <a:pt x="22986" y="19022"/>
                    <a:pt x="22980" y="19014"/>
                    <a:pt x="22972" y="19014"/>
                  </a:cubicBezTo>
                  <a:cubicBezTo>
                    <a:pt x="22967" y="19014"/>
                    <a:pt x="22961" y="19017"/>
                    <a:pt x="22954" y="19024"/>
                  </a:cubicBezTo>
                  <a:lnTo>
                    <a:pt x="22963" y="18996"/>
                  </a:lnTo>
                  <a:lnTo>
                    <a:pt x="22944" y="18996"/>
                  </a:lnTo>
                  <a:cubicBezTo>
                    <a:pt x="22944" y="19005"/>
                    <a:pt x="22944" y="19015"/>
                    <a:pt x="22944" y="19015"/>
                  </a:cubicBezTo>
                  <a:cubicBezTo>
                    <a:pt x="22944" y="19024"/>
                    <a:pt x="22944" y="19024"/>
                    <a:pt x="22935" y="19034"/>
                  </a:cubicBezTo>
                  <a:lnTo>
                    <a:pt x="22916" y="19034"/>
                  </a:lnTo>
                  <a:cubicBezTo>
                    <a:pt x="22916" y="19034"/>
                    <a:pt x="22916" y="19043"/>
                    <a:pt x="22916" y="19043"/>
                  </a:cubicBezTo>
                  <a:lnTo>
                    <a:pt x="22906" y="19043"/>
                  </a:lnTo>
                  <a:cubicBezTo>
                    <a:pt x="22897" y="19034"/>
                    <a:pt x="22897" y="19034"/>
                    <a:pt x="22887" y="19034"/>
                  </a:cubicBezTo>
                  <a:lnTo>
                    <a:pt x="22878" y="19034"/>
                  </a:lnTo>
                  <a:cubicBezTo>
                    <a:pt x="22878" y="19034"/>
                    <a:pt x="22878" y="19034"/>
                    <a:pt x="22887" y="19024"/>
                  </a:cubicBezTo>
                  <a:cubicBezTo>
                    <a:pt x="22887" y="19024"/>
                    <a:pt x="22887" y="19024"/>
                    <a:pt x="22897" y="19015"/>
                  </a:cubicBezTo>
                  <a:lnTo>
                    <a:pt x="22925" y="19015"/>
                  </a:lnTo>
                  <a:cubicBezTo>
                    <a:pt x="22925" y="19005"/>
                    <a:pt x="22925" y="19005"/>
                    <a:pt x="22935" y="19005"/>
                  </a:cubicBezTo>
                  <a:cubicBezTo>
                    <a:pt x="22944" y="19005"/>
                    <a:pt x="22944" y="19005"/>
                    <a:pt x="22935" y="18996"/>
                  </a:cubicBezTo>
                  <a:cubicBezTo>
                    <a:pt x="22935" y="18986"/>
                    <a:pt x="22925" y="18986"/>
                    <a:pt x="22925" y="18986"/>
                  </a:cubicBezTo>
                  <a:cubicBezTo>
                    <a:pt x="22925" y="18986"/>
                    <a:pt x="22916" y="18996"/>
                    <a:pt x="22916" y="18996"/>
                  </a:cubicBezTo>
                  <a:cubicBezTo>
                    <a:pt x="22916" y="18996"/>
                    <a:pt x="22906" y="19005"/>
                    <a:pt x="22906" y="19005"/>
                  </a:cubicBezTo>
                  <a:cubicBezTo>
                    <a:pt x="22906" y="18996"/>
                    <a:pt x="22906" y="18986"/>
                    <a:pt x="22916" y="18977"/>
                  </a:cubicBezTo>
                  <a:cubicBezTo>
                    <a:pt x="22918" y="18978"/>
                    <a:pt x="22921" y="18979"/>
                    <a:pt x="22923" y="18979"/>
                  </a:cubicBezTo>
                  <a:cubicBezTo>
                    <a:pt x="22935" y="18979"/>
                    <a:pt x="22937" y="18958"/>
                    <a:pt x="22954" y="18958"/>
                  </a:cubicBezTo>
                  <a:close/>
                  <a:moveTo>
                    <a:pt x="22972" y="19024"/>
                  </a:moveTo>
                  <a:lnTo>
                    <a:pt x="22972" y="19043"/>
                  </a:lnTo>
                  <a:cubicBezTo>
                    <a:pt x="22963" y="19034"/>
                    <a:pt x="22963" y="19034"/>
                    <a:pt x="22972" y="19024"/>
                  </a:cubicBezTo>
                  <a:close/>
                  <a:moveTo>
                    <a:pt x="23995" y="19005"/>
                  </a:moveTo>
                  <a:cubicBezTo>
                    <a:pt x="23995" y="19005"/>
                    <a:pt x="24004" y="19015"/>
                    <a:pt x="24004" y="19024"/>
                  </a:cubicBezTo>
                  <a:cubicBezTo>
                    <a:pt x="24004" y="19034"/>
                    <a:pt x="24004" y="19043"/>
                    <a:pt x="23995" y="19043"/>
                  </a:cubicBezTo>
                  <a:cubicBezTo>
                    <a:pt x="23985" y="19034"/>
                    <a:pt x="23976" y="19024"/>
                    <a:pt x="23976" y="19015"/>
                  </a:cubicBezTo>
                  <a:cubicBezTo>
                    <a:pt x="23976" y="19015"/>
                    <a:pt x="23985" y="19005"/>
                    <a:pt x="23995" y="19005"/>
                  </a:cubicBezTo>
                  <a:close/>
                  <a:moveTo>
                    <a:pt x="22821" y="18873"/>
                  </a:moveTo>
                  <a:cubicBezTo>
                    <a:pt x="22821" y="18882"/>
                    <a:pt x="22830" y="18882"/>
                    <a:pt x="22830" y="18882"/>
                  </a:cubicBezTo>
                  <a:cubicBezTo>
                    <a:pt x="22835" y="18877"/>
                    <a:pt x="22838" y="18875"/>
                    <a:pt x="22840" y="18875"/>
                  </a:cubicBezTo>
                  <a:cubicBezTo>
                    <a:pt x="22842" y="18875"/>
                    <a:pt x="22845" y="18877"/>
                    <a:pt x="22849" y="18882"/>
                  </a:cubicBezTo>
                  <a:cubicBezTo>
                    <a:pt x="22859" y="18892"/>
                    <a:pt x="22859" y="18901"/>
                    <a:pt x="22868" y="18910"/>
                  </a:cubicBezTo>
                  <a:cubicBezTo>
                    <a:pt x="22868" y="18920"/>
                    <a:pt x="22868" y="18920"/>
                    <a:pt x="22878" y="18929"/>
                  </a:cubicBezTo>
                  <a:cubicBezTo>
                    <a:pt x="22887" y="18929"/>
                    <a:pt x="22887" y="18939"/>
                    <a:pt x="22878" y="18948"/>
                  </a:cubicBezTo>
                  <a:cubicBezTo>
                    <a:pt x="22878" y="18939"/>
                    <a:pt x="22868" y="18929"/>
                    <a:pt x="22859" y="18920"/>
                  </a:cubicBezTo>
                  <a:cubicBezTo>
                    <a:pt x="22849" y="18920"/>
                    <a:pt x="22840" y="18920"/>
                    <a:pt x="22840" y="18929"/>
                  </a:cubicBezTo>
                  <a:cubicBezTo>
                    <a:pt x="22840" y="18939"/>
                    <a:pt x="22830" y="18948"/>
                    <a:pt x="22821" y="18948"/>
                  </a:cubicBezTo>
                  <a:cubicBezTo>
                    <a:pt x="22821" y="18948"/>
                    <a:pt x="22821" y="18958"/>
                    <a:pt x="22821" y="18958"/>
                  </a:cubicBezTo>
                  <a:cubicBezTo>
                    <a:pt x="22821" y="18967"/>
                    <a:pt x="22812" y="18967"/>
                    <a:pt x="22802" y="18967"/>
                  </a:cubicBezTo>
                  <a:cubicBezTo>
                    <a:pt x="22793" y="18967"/>
                    <a:pt x="22783" y="18967"/>
                    <a:pt x="22783" y="18977"/>
                  </a:cubicBezTo>
                  <a:cubicBezTo>
                    <a:pt x="22783" y="18986"/>
                    <a:pt x="22783" y="18986"/>
                    <a:pt x="22774" y="18986"/>
                  </a:cubicBezTo>
                  <a:cubicBezTo>
                    <a:pt x="22774" y="18986"/>
                    <a:pt x="22764" y="18996"/>
                    <a:pt x="22755" y="18996"/>
                  </a:cubicBezTo>
                  <a:cubicBezTo>
                    <a:pt x="22755" y="18996"/>
                    <a:pt x="22745" y="19005"/>
                    <a:pt x="22736" y="19005"/>
                  </a:cubicBezTo>
                  <a:cubicBezTo>
                    <a:pt x="22736" y="19015"/>
                    <a:pt x="22726" y="19015"/>
                    <a:pt x="22726" y="19015"/>
                  </a:cubicBezTo>
                  <a:cubicBezTo>
                    <a:pt x="22717" y="19024"/>
                    <a:pt x="22717" y="19024"/>
                    <a:pt x="22707" y="19034"/>
                  </a:cubicBezTo>
                  <a:cubicBezTo>
                    <a:pt x="22707" y="19043"/>
                    <a:pt x="22698" y="19043"/>
                    <a:pt x="22698" y="19052"/>
                  </a:cubicBezTo>
                  <a:lnTo>
                    <a:pt x="22688" y="19043"/>
                  </a:lnTo>
                  <a:cubicBezTo>
                    <a:pt x="22688" y="19052"/>
                    <a:pt x="22679" y="19052"/>
                    <a:pt x="22679" y="19052"/>
                  </a:cubicBezTo>
                  <a:cubicBezTo>
                    <a:pt x="22670" y="19052"/>
                    <a:pt x="22660" y="19043"/>
                    <a:pt x="22660" y="19034"/>
                  </a:cubicBezTo>
                  <a:cubicBezTo>
                    <a:pt x="22670" y="19005"/>
                    <a:pt x="22679" y="18967"/>
                    <a:pt x="22688" y="18929"/>
                  </a:cubicBezTo>
                  <a:cubicBezTo>
                    <a:pt x="22688" y="18929"/>
                    <a:pt x="22688" y="18920"/>
                    <a:pt x="22688" y="18920"/>
                  </a:cubicBezTo>
                  <a:cubicBezTo>
                    <a:pt x="22698" y="18910"/>
                    <a:pt x="22698" y="18901"/>
                    <a:pt x="22688" y="18901"/>
                  </a:cubicBezTo>
                  <a:cubicBezTo>
                    <a:pt x="22688" y="18892"/>
                    <a:pt x="22688" y="18892"/>
                    <a:pt x="22688" y="18882"/>
                  </a:cubicBezTo>
                  <a:lnTo>
                    <a:pt x="22698" y="18882"/>
                  </a:lnTo>
                  <a:cubicBezTo>
                    <a:pt x="22707" y="18892"/>
                    <a:pt x="22707" y="18892"/>
                    <a:pt x="22717" y="18901"/>
                  </a:cubicBezTo>
                  <a:cubicBezTo>
                    <a:pt x="22717" y="18901"/>
                    <a:pt x="22717" y="18901"/>
                    <a:pt x="22726" y="18892"/>
                  </a:cubicBezTo>
                  <a:cubicBezTo>
                    <a:pt x="22726" y="18892"/>
                    <a:pt x="22726" y="18892"/>
                    <a:pt x="22736" y="18901"/>
                  </a:cubicBezTo>
                  <a:cubicBezTo>
                    <a:pt x="22736" y="18910"/>
                    <a:pt x="22745" y="18920"/>
                    <a:pt x="22745" y="18939"/>
                  </a:cubicBezTo>
                  <a:cubicBezTo>
                    <a:pt x="22755" y="18929"/>
                    <a:pt x="22755" y="18920"/>
                    <a:pt x="22745" y="18910"/>
                  </a:cubicBezTo>
                  <a:lnTo>
                    <a:pt x="22755" y="18901"/>
                  </a:lnTo>
                  <a:cubicBezTo>
                    <a:pt x="22755" y="18901"/>
                    <a:pt x="22755" y="18910"/>
                    <a:pt x="22755" y="18910"/>
                  </a:cubicBezTo>
                  <a:cubicBezTo>
                    <a:pt x="22764" y="18920"/>
                    <a:pt x="22764" y="18920"/>
                    <a:pt x="22774" y="18920"/>
                  </a:cubicBezTo>
                  <a:cubicBezTo>
                    <a:pt x="22783" y="18920"/>
                    <a:pt x="22793" y="18920"/>
                    <a:pt x="22802" y="18910"/>
                  </a:cubicBezTo>
                  <a:cubicBezTo>
                    <a:pt x="22802" y="18901"/>
                    <a:pt x="22812" y="18892"/>
                    <a:pt x="22802" y="18882"/>
                  </a:cubicBezTo>
                  <a:cubicBezTo>
                    <a:pt x="22802" y="18882"/>
                    <a:pt x="22812" y="18873"/>
                    <a:pt x="22812" y="18873"/>
                  </a:cubicBezTo>
                  <a:close/>
                  <a:moveTo>
                    <a:pt x="22963" y="19043"/>
                  </a:moveTo>
                  <a:lnTo>
                    <a:pt x="22954" y="19052"/>
                  </a:lnTo>
                  <a:cubicBezTo>
                    <a:pt x="22954" y="19052"/>
                    <a:pt x="22944" y="19043"/>
                    <a:pt x="22944" y="19043"/>
                  </a:cubicBezTo>
                  <a:close/>
                  <a:moveTo>
                    <a:pt x="22509" y="19034"/>
                  </a:moveTo>
                  <a:cubicBezTo>
                    <a:pt x="22509" y="19043"/>
                    <a:pt x="22509" y="19052"/>
                    <a:pt x="22518" y="19062"/>
                  </a:cubicBezTo>
                  <a:cubicBezTo>
                    <a:pt x="22509" y="19062"/>
                    <a:pt x="22499" y="19052"/>
                    <a:pt x="22490" y="19052"/>
                  </a:cubicBezTo>
                  <a:cubicBezTo>
                    <a:pt x="22490" y="19043"/>
                    <a:pt x="22499" y="19034"/>
                    <a:pt x="22509" y="19034"/>
                  </a:cubicBezTo>
                  <a:close/>
                  <a:moveTo>
                    <a:pt x="23190" y="19052"/>
                  </a:moveTo>
                  <a:cubicBezTo>
                    <a:pt x="23190" y="19052"/>
                    <a:pt x="23190" y="19052"/>
                    <a:pt x="23200" y="19062"/>
                  </a:cubicBezTo>
                  <a:lnTo>
                    <a:pt x="23190" y="19062"/>
                  </a:lnTo>
                  <a:cubicBezTo>
                    <a:pt x="23190" y="19062"/>
                    <a:pt x="23190" y="19052"/>
                    <a:pt x="23190" y="19052"/>
                  </a:cubicBezTo>
                  <a:close/>
                  <a:moveTo>
                    <a:pt x="22575" y="19024"/>
                  </a:moveTo>
                  <a:cubicBezTo>
                    <a:pt x="22584" y="19024"/>
                    <a:pt x="22594" y="19034"/>
                    <a:pt x="22594" y="19043"/>
                  </a:cubicBezTo>
                  <a:cubicBezTo>
                    <a:pt x="22584" y="19052"/>
                    <a:pt x="22584" y="19062"/>
                    <a:pt x="22584" y="19062"/>
                  </a:cubicBezTo>
                  <a:cubicBezTo>
                    <a:pt x="22584" y="19071"/>
                    <a:pt x="22575" y="19071"/>
                    <a:pt x="22575" y="19071"/>
                  </a:cubicBezTo>
                  <a:cubicBezTo>
                    <a:pt x="22575" y="19071"/>
                    <a:pt x="22575" y="19062"/>
                    <a:pt x="22575" y="19062"/>
                  </a:cubicBezTo>
                  <a:cubicBezTo>
                    <a:pt x="22565" y="19062"/>
                    <a:pt x="22565" y="19052"/>
                    <a:pt x="22565" y="19052"/>
                  </a:cubicBezTo>
                  <a:cubicBezTo>
                    <a:pt x="22565" y="19052"/>
                    <a:pt x="22565" y="19043"/>
                    <a:pt x="22565" y="19043"/>
                  </a:cubicBezTo>
                  <a:cubicBezTo>
                    <a:pt x="22565" y="19043"/>
                    <a:pt x="22565" y="19034"/>
                    <a:pt x="22565" y="19024"/>
                  </a:cubicBezTo>
                  <a:close/>
                  <a:moveTo>
                    <a:pt x="23001" y="19043"/>
                  </a:moveTo>
                  <a:cubicBezTo>
                    <a:pt x="23001" y="19062"/>
                    <a:pt x="22991" y="19071"/>
                    <a:pt x="22972" y="19071"/>
                  </a:cubicBezTo>
                  <a:cubicBezTo>
                    <a:pt x="22972" y="19071"/>
                    <a:pt x="22972" y="19071"/>
                    <a:pt x="22972" y="19062"/>
                  </a:cubicBezTo>
                  <a:cubicBezTo>
                    <a:pt x="22982" y="19062"/>
                    <a:pt x="22982" y="19052"/>
                    <a:pt x="22991" y="19052"/>
                  </a:cubicBezTo>
                  <a:cubicBezTo>
                    <a:pt x="22991" y="19043"/>
                    <a:pt x="23001" y="19043"/>
                    <a:pt x="23001" y="19043"/>
                  </a:cubicBezTo>
                  <a:close/>
                  <a:moveTo>
                    <a:pt x="23635" y="19062"/>
                  </a:moveTo>
                  <a:cubicBezTo>
                    <a:pt x="23633" y="19064"/>
                    <a:pt x="23630" y="19067"/>
                    <a:pt x="23626" y="19071"/>
                  </a:cubicBezTo>
                  <a:lnTo>
                    <a:pt x="23635" y="19071"/>
                  </a:lnTo>
                  <a:cubicBezTo>
                    <a:pt x="23635" y="19071"/>
                    <a:pt x="23635" y="19062"/>
                    <a:pt x="23635" y="19062"/>
                  </a:cubicBezTo>
                  <a:close/>
                  <a:moveTo>
                    <a:pt x="22916" y="19071"/>
                  </a:moveTo>
                  <a:cubicBezTo>
                    <a:pt x="22916" y="19071"/>
                    <a:pt x="22916" y="19081"/>
                    <a:pt x="22906" y="19081"/>
                  </a:cubicBezTo>
                  <a:lnTo>
                    <a:pt x="22897" y="19081"/>
                  </a:lnTo>
                  <a:lnTo>
                    <a:pt x="22916" y="19071"/>
                  </a:lnTo>
                  <a:close/>
                  <a:moveTo>
                    <a:pt x="23342" y="18844"/>
                  </a:moveTo>
                  <a:cubicBezTo>
                    <a:pt x="23342" y="18854"/>
                    <a:pt x="23342" y="18863"/>
                    <a:pt x="23351" y="18863"/>
                  </a:cubicBezTo>
                  <a:lnTo>
                    <a:pt x="23361" y="18863"/>
                  </a:lnTo>
                  <a:cubicBezTo>
                    <a:pt x="23370" y="18873"/>
                    <a:pt x="23370" y="18873"/>
                    <a:pt x="23361" y="18882"/>
                  </a:cubicBezTo>
                  <a:cubicBezTo>
                    <a:pt x="23361" y="18882"/>
                    <a:pt x="23361" y="18892"/>
                    <a:pt x="23351" y="18892"/>
                  </a:cubicBezTo>
                  <a:cubicBezTo>
                    <a:pt x="23361" y="18901"/>
                    <a:pt x="23361" y="18910"/>
                    <a:pt x="23370" y="18920"/>
                  </a:cubicBezTo>
                  <a:cubicBezTo>
                    <a:pt x="23370" y="18910"/>
                    <a:pt x="23370" y="18910"/>
                    <a:pt x="23370" y="18901"/>
                  </a:cubicBezTo>
                  <a:cubicBezTo>
                    <a:pt x="23370" y="18892"/>
                    <a:pt x="23370" y="18892"/>
                    <a:pt x="23379" y="18882"/>
                  </a:cubicBezTo>
                  <a:cubicBezTo>
                    <a:pt x="23389" y="18882"/>
                    <a:pt x="23398" y="18882"/>
                    <a:pt x="23398" y="18892"/>
                  </a:cubicBezTo>
                  <a:cubicBezTo>
                    <a:pt x="23408" y="18892"/>
                    <a:pt x="23408" y="18901"/>
                    <a:pt x="23408" y="18901"/>
                  </a:cubicBezTo>
                  <a:cubicBezTo>
                    <a:pt x="23417" y="18910"/>
                    <a:pt x="23417" y="18910"/>
                    <a:pt x="23417" y="18920"/>
                  </a:cubicBezTo>
                  <a:lnTo>
                    <a:pt x="23455" y="18920"/>
                  </a:lnTo>
                  <a:cubicBezTo>
                    <a:pt x="23455" y="18920"/>
                    <a:pt x="23455" y="18910"/>
                    <a:pt x="23455" y="18910"/>
                  </a:cubicBezTo>
                  <a:lnTo>
                    <a:pt x="23465" y="18910"/>
                  </a:lnTo>
                  <a:cubicBezTo>
                    <a:pt x="23465" y="18920"/>
                    <a:pt x="23455" y="18920"/>
                    <a:pt x="23455" y="18920"/>
                  </a:cubicBezTo>
                  <a:cubicBezTo>
                    <a:pt x="23455" y="18929"/>
                    <a:pt x="23455" y="18929"/>
                    <a:pt x="23455" y="18929"/>
                  </a:cubicBezTo>
                  <a:cubicBezTo>
                    <a:pt x="23455" y="18948"/>
                    <a:pt x="23446" y="18967"/>
                    <a:pt x="23427" y="18977"/>
                  </a:cubicBezTo>
                  <a:cubicBezTo>
                    <a:pt x="23427" y="18986"/>
                    <a:pt x="23417" y="18986"/>
                    <a:pt x="23417" y="18986"/>
                  </a:cubicBezTo>
                  <a:cubicBezTo>
                    <a:pt x="23408" y="18986"/>
                    <a:pt x="23408" y="18996"/>
                    <a:pt x="23408" y="18996"/>
                  </a:cubicBezTo>
                  <a:cubicBezTo>
                    <a:pt x="23408" y="19005"/>
                    <a:pt x="23408" y="19015"/>
                    <a:pt x="23398" y="19015"/>
                  </a:cubicBezTo>
                  <a:cubicBezTo>
                    <a:pt x="23389" y="19015"/>
                    <a:pt x="23379" y="19015"/>
                    <a:pt x="23379" y="19005"/>
                  </a:cubicBezTo>
                  <a:cubicBezTo>
                    <a:pt x="23370" y="19005"/>
                    <a:pt x="23370" y="18996"/>
                    <a:pt x="23370" y="18996"/>
                  </a:cubicBezTo>
                  <a:cubicBezTo>
                    <a:pt x="23370" y="18996"/>
                    <a:pt x="23370" y="18986"/>
                    <a:pt x="23361" y="18986"/>
                  </a:cubicBezTo>
                  <a:cubicBezTo>
                    <a:pt x="23361" y="18996"/>
                    <a:pt x="23361" y="18996"/>
                    <a:pt x="23361" y="18996"/>
                  </a:cubicBezTo>
                  <a:cubicBezTo>
                    <a:pt x="23354" y="19002"/>
                    <a:pt x="23347" y="19009"/>
                    <a:pt x="23340" y="19009"/>
                  </a:cubicBezTo>
                  <a:cubicBezTo>
                    <a:pt x="23338" y="19009"/>
                    <a:pt x="23335" y="19008"/>
                    <a:pt x="23332" y="19005"/>
                  </a:cubicBezTo>
                  <a:cubicBezTo>
                    <a:pt x="23332" y="19005"/>
                    <a:pt x="23332" y="19005"/>
                    <a:pt x="23332" y="18996"/>
                  </a:cubicBezTo>
                  <a:cubicBezTo>
                    <a:pt x="23332" y="18996"/>
                    <a:pt x="23332" y="18986"/>
                    <a:pt x="23332" y="18986"/>
                  </a:cubicBezTo>
                  <a:cubicBezTo>
                    <a:pt x="23313" y="18986"/>
                    <a:pt x="23294" y="18996"/>
                    <a:pt x="23294" y="19015"/>
                  </a:cubicBezTo>
                  <a:lnTo>
                    <a:pt x="23304" y="19015"/>
                  </a:lnTo>
                  <a:lnTo>
                    <a:pt x="23294" y="19034"/>
                  </a:lnTo>
                  <a:lnTo>
                    <a:pt x="23285" y="19015"/>
                  </a:lnTo>
                  <a:cubicBezTo>
                    <a:pt x="23285" y="19024"/>
                    <a:pt x="23285" y="19024"/>
                    <a:pt x="23285" y="19024"/>
                  </a:cubicBezTo>
                  <a:cubicBezTo>
                    <a:pt x="23285" y="19034"/>
                    <a:pt x="23285" y="19043"/>
                    <a:pt x="23285" y="19052"/>
                  </a:cubicBezTo>
                  <a:cubicBezTo>
                    <a:pt x="23285" y="19062"/>
                    <a:pt x="23285" y="19071"/>
                    <a:pt x="23275" y="19071"/>
                  </a:cubicBezTo>
                  <a:cubicBezTo>
                    <a:pt x="23275" y="19081"/>
                    <a:pt x="23275" y="19081"/>
                    <a:pt x="23275" y="19081"/>
                  </a:cubicBezTo>
                  <a:cubicBezTo>
                    <a:pt x="23256" y="19081"/>
                    <a:pt x="23247" y="19071"/>
                    <a:pt x="23247" y="19062"/>
                  </a:cubicBezTo>
                  <a:cubicBezTo>
                    <a:pt x="23247" y="19052"/>
                    <a:pt x="23247" y="19043"/>
                    <a:pt x="23237" y="19043"/>
                  </a:cubicBezTo>
                  <a:cubicBezTo>
                    <a:pt x="23237" y="19043"/>
                    <a:pt x="23228" y="19043"/>
                    <a:pt x="23228" y="19034"/>
                  </a:cubicBezTo>
                  <a:cubicBezTo>
                    <a:pt x="23228" y="19034"/>
                    <a:pt x="23228" y="19024"/>
                    <a:pt x="23228" y="19015"/>
                  </a:cubicBezTo>
                  <a:cubicBezTo>
                    <a:pt x="23219" y="19015"/>
                    <a:pt x="23219" y="19005"/>
                    <a:pt x="23228" y="18996"/>
                  </a:cubicBezTo>
                  <a:lnTo>
                    <a:pt x="23228" y="19005"/>
                  </a:lnTo>
                  <a:cubicBezTo>
                    <a:pt x="23237" y="19005"/>
                    <a:pt x="23237" y="19005"/>
                    <a:pt x="23247" y="18996"/>
                  </a:cubicBezTo>
                  <a:lnTo>
                    <a:pt x="23256" y="18996"/>
                  </a:lnTo>
                  <a:cubicBezTo>
                    <a:pt x="23266" y="18986"/>
                    <a:pt x="23275" y="18986"/>
                    <a:pt x="23285" y="18986"/>
                  </a:cubicBezTo>
                  <a:cubicBezTo>
                    <a:pt x="23294" y="18986"/>
                    <a:pt x="23294" y="18996"/>
                    <a:pt x="23294" y="18996"/>
                  </a:cubicBezTo>
                  <a:cubicBezTo>
                    <a:pt x="23304" y="18986"/>
                    <a:pt x="23294" y="18977"/>
                    <a:pt x="23294" y="18977"/>
                  </a:cubicBezTo>
                  <a:lnTo>
                    <a:pt x="23285" y="18977"/>
                  </a:lnTo>
                  <a:cubicBezTo>
                    <a:pt x="23275" y="18967"/>
                    <a:pt x="23275" y="18958"/>
                    <a:pt x="23266" y="18948"/>
                  </a:cubicBezTo>
                  <a:cubicBezTo>
                    <a:pt x="23266" y="18948"/>
                    <a:pt x="23266" y="18948"/>
                    <a:pt x="23266" y="18939"/>
                  </a:cubicBezTo>
                  <a:lnTo>
                    <a:pt x="23275" y="18939"/>
                  </a:lnTo>
                  <a:cubicBezTo>
                    <a:pt x="23285" y="18948"/>
                    <a:pt x="23285" y="18948"/>
                    <a:pt x="23285" y="18948"/>
                  </a:cubicBezTo>
                  <a:cubicBezTo>
                    <a:pt x="23294" y="18948"/>
                    <a:pt x="23294" y="18939"/>
                    <a:pt x="23304" y="18929"/>
                  </a:cubicBezTo>
                  <a:cubicBezTo>
                    <a:pt x="23304" y="18920"/>
                    <a:pt x="23294" y="18910"/>
                    <a:pt x="23294" y="18901"/>
                  </a:cubicBezTo>
                  <a:cubicBezTo>
                    <a:pt x="23304" y="18901"/>
                    <a:pt x="23313" y="18892"/>
                    <a:pt x="23313" y="18882"/>
                  </a:cubicBezTo>
                  <a:cubicBezTo>
                    <a:pt x="23323" y="18873"/>
                    <a:pt x="23332" y="18863"/>
                    <a:pt x="23342" y="18844"/>
                  </a:cubicBezTo>
                  <a:close/>
                  <a:moveTo>
                    <a:pt x="22859" y="19034"/>
                  </a:moveTo>
                  <a:cubicBezTo>
                    <a:pt x="22849" y="19043"/>
                    <a:pt x="22849" y="19052"/>
                    <a:pt x="22840" y="19062"/>
                  </a:cubicBezTo>
                  <a:cubicBezTo>
                    <a:pt x="22840" y="19062"/>
                    <a:pt x="22840" y="19062"/>
                    <a:pt x="22840" y="19071"/>
                  </a:cubicBezTo>
                  <a:cubicBezTo>
                    <a:pt x="22840" y="19071"/>
                    <a:pt x="22840" y="19081"/>
                    <a:pt x="22840" y="19081"/>
                  </a:cubicBezTo>
                  <a:cubicBezTo>
                    <a:pt x="22849" y="19090"/>
                    <a:pt x="22849" y="19090"/>
                    <a:pt x="22840" y="19090"/>
                  </a:cubicBezTo>
                  <a:cubicBezTo>
                    <a:pt x="22840" y="19090"/>
                    <a:pt x="22840" y="19090"/>
                    <a:pt x="22830" y="19100"/>
                  </a:cubicBezTo>
                  <a:lnTo>
                    <a:pt x="22812" y="19100"/>
                  </a:lnTo>
                  <a:cubicBezTo>
                    <a:pt x="22812" y="19090"/>
                    <a:pt x="22802" y="19081"/>
                    <a:pt x="22802" y="19062"/>
                  </a:cubicBezTo>
                  <a:cubicBezTo>
                    <a:pt x="22812" y="19052"/>
                    <a:pt x="22812" y="19052"/>
                    <a:pt x="22821" y="19043"/>
                  </a:cubicBezTo>
                  <a:cubicBezTo>
                    <a:pt x="22830" y="19034"/>
                    <a:pt x="22840" y="19034"/>
                    <a:pt x="22859" y="19034"/>
                  </a:cubicBezTo>
                  <a:close/>
                  <a:moveTo>
                    <a:pt x="22925" y="19090"/>
                  </a:moveTo>
                  <a:lnTo>
                    <a:pt x="22916" y="19100"/>
                  </a:lnTo>
                  <a:lnTo>
                    <a:pt x="22906" y="19100"/>
                  </a:lnTo>
                  <a:cubicBezTo>
                    <a:pt x="22906" y="19090"/>
                    <a:pt x="22916" y="19090"/>
                    <a:pt x="22916" y="19090"/>
                  </a:cubicBezTo>
                  <a:close/>
                  <a:moveTo>
                    <a:pt x="22972" y="19081"/>
                  </a:moveTo>
                  <a:cubicBezTo>
                    <a:pt x="22972" y="19081"/>
                    <a:pt x="22972" y="19090"/>
                    <a:pt x="22972" y="19090"/>
                  </a:cubicBezTo>
                  <a:cubicBezTo>
                    <a:pt x="22972" y="19090"/>
                    <a:pt x="22972" y="19100"/>
                    <a:pt x="22972" y="19100"/>
                  </a:cubicBezTo>
                  <a:lnTo>
                    <a:pt x="22963" y="19100"/>
                  </a:lnTo>
                  <a:cubicBezTo>
                    <a:pt x="22963" y="19100"/>
                    <a:pt x="22963" y="19090"/>
                    <a:pt x="22963" y="19090"/>
                  </a:cubicBezTo>
                  <a:cubicBezTo>
                    <a:pt x="22963" y="19090"/>
                    <a:pt x="22963" y="19090"/>
                    <a:pt x="22972" y="19081"/>
                  </a:cubicBezTo>
                  <a:close/>
                  <a:moveTo>
                    <a:pt x="22698" y="19100"/>
                  </a:moveTo>
                  <a:lnTo>
                    <a:pt x="22688" y="19109"/>
                  </a:lnTo>
                  <a:cubicBezTo>
                    <a:pt x="22688" y="19100"/>
                    <a:pt x="22688" y="19100"/>
                    <a:pt x="22698" y="19100"/>
                  </a:cubicBezTo>
                  <a:close/>
                  <a:moveTo>
                    <a:pt x="23834" y="19100"/>
                  </a:moveTo>
                  <a:lnTo>
                    <a:pt x="23824" y="19109"/>
                  </a:lnTo>
                  <a:lnTo>
                    <a:pt x="23815" y="19100"/>
                  </a:lnTo>
                  <a:close/>
                  <a:moveTo>
                    <a:pt x="23616" y="18884"/>
                  </a:moveTo>
                  <a:cubicBezTo>
                    <a:pt x="23618" y="18884"/>
                    <a:pt x="23621" y="18887"/>
                    <a:pt x="23626" y="18892"/>
                  </a:cubicBezTo>
                  <a:cubicBezTo>
                    <a:pt x="23626" y="18901"/>
                    <a:pt x="23626" y="18901"/>
                    <a:pt x="23635" y="18910"/>
                  </a:cubicBezTo>
                  <a:cubicBezTo>
                    <a:pt x="23635" y="18920"/>
                    <a:pt x="23635" y="18920"/>
                    <a:pt x="23626" y="18920"/>
                  </a:cubicBezTo>
                  <a:cubicBezTo>
                    <a:pt x="23616" y="18920"/>
                    <a:pt x="23607" y="18920"/>
                    <a:pt x="23607" y="18929"/>
                  </a:cubicBezTo>
                  <a:lnTo>
                    <a:pt x="23597" y="18929"/>
                  </a:lnTo>
                  <a:cubicBezTo>
                    <a:pt x="23588" y="18939"/>
                    <a:pt x="23588" y="18939"/>
                    <a:pt x="23588" y="18948"/>
                  </a:cubicBezTo>
                  <a:cubicBezTo>
                    <a:pt x="23597" y="18958"/>
                    <a:pt x="23597" y="18967"/>
                    <a:pt x="23597" y="18977"/>
                  </a:cubicBezTo>
                  <a:cubicBezTo>
                    <a:pt x="23607" y="18986"/>
                    <a:pt x="23616" y="18996"/>
                    <a:pt x="23626" y="19005"/>
                  </a:cubicBezTo>
                  <a:cubicBezTo>
                    <a:pt x="23635" y="18996"/>
                    <a:pt x="23644" y="18996"/>
                    <a:pt x="23644" y="18996"/>
                  </a:cubicBezTo>
                  <a:lnTo>
                    <a:pt x="23654" y="18996"/>
                  </a:lnTo>
                  <a:cubicBezTo>
                    <a:pt x="23654" y="18996"/>
                    <a:pt x="23663" y="18996"/>
                    <a:pt x="23663" y="19005"/>
                  </a:cubicBezTo>
                  <a:lnTo>
                    <a:pt x="23673" y="19005"/>
                  </a:lnTo>
                  <a:cubicBezTo>
                    <a:pt x="23663" y="19024"/>
                    <a:pt x="23663" y="19043"/>
                    <a:pt x="23663" y="19052"/>
                  </a:cubicBezTo>
                  <a:lnTo>
                    <a:pt x="23644" y="19052"/>
                  </a:lnTo>
                  <a:cubicBezTo>
                    <a:pt x="23640" y="19057"/>
                    <a:pt x="23637" y="19060"/>
                    <a:pt x="23635" y="19062"/>
                  </a:cubicBezTo>
                  <a:lnTo>
                    <a:pt x="23654" y="19062"/>
                  </a:lnTo>
                  <a:lnTo>
                    <a:pt x="23644" y="19081"/>
                  </a:lnTo>
                  <a:cubicBezTo>
                    <a:pt x="23626" y="19081"/>
                    <a:pt x="23616" y="19100"/>
                    <a:pt x="23597" y="19109"/>
                  </a:cubicBezTo>
                  <a:lnTo>
                    <a:pt x="23597" y="19100"/>
                  </a:lnTo>
                  <a:lnTo>
                    <a:pt x="23588" y="19100"/>
                  </a:lnTo>
                  <a:cubicBezTo>
                    <a:pt x="23588" y="19100"/>
                    <a:pt x="23588" y="19109"/>
                    <a:pt x="23588" y="19109"/>
                  </a:cubicBezTo>
                  <a:cubicBezTo>
                    <a:pt x="23588" y="19109"/>
                    <a:pt x="23588" y="19109"/>
                    <a:pt x="23578" y="19119"/>
                  </a:cubicBezTo>
                  <a:cubicBezTo>
                    <a:pt x="23578" y="19109"/>
                    <a:pt x="23578" y="19109"/>
                    <a:pt x="23578" y="19109"/>
                  </a:cubicBezTo>
                  <a:cubicBezTo>
                    <a:pt x="23578" y="19100"/>
                    <a:pt x="23578" y="19090"/>
                    <a:pt x="23578" y="19081"/>
                  </a:cubicBezTo>
                  <a:cubicBezTo>
                    <a:pt x="23569" y="19081"/>
                    <a:pt x="23569" y="19081"/>
                    <a:pt x="23569" y="19071"/>
                  </a:cubicBezTo>
                  <a:cubicBezTo>
                    <a:pt x="23559" y="19071"/>
                    <a:pt x="23559" y="19071"/>
                    <a:pt x="23559" y="19062"/>
                  </a:cubicBezTo>
                  <a:cubicBezTo>
                    <a:pt x="23550" y="19062"/>
                    <a:pt x="23550" y="19062"/>
                    <a:pt x="23540" y="19081"/>
                  </a:cubicBezTo>
                  <a:cubicBezTo>
                    <a:pt x="23540" y="19071"/>
                    <a:pt x="23531" y="19071"/>
                    <a:pt x="23531" y="19062"/>
                  </a:cubicBezTo>
                  <a:cubicBezTo>
                    <a:pt x="23521" y="19052"/>
                    <a:pt x="23512" y="19052"/>
                    <a:pt x="23503" y="19052"/>
                  </a:cubicBezTo>
                  <a:cubicBezTo>
                    <a:pt x="23493" y="19052"/>
                    <a:pt x="23493" y="19062"/>
                    <a:pt x="23493" y="19071"/>
                  </a:cubicBezTo>
                  <a:cubicBezTo>
                    <a:pt x="23493" y="19071"/>
                    <a:pt x="23484" y="19081"/>
                    <a:pt x="23484" y="19081"/>
                  </a:cubicBezTo>
                  <a:cubicBezTo>
                    <a:pt x="23474" y="19071"/>
                    <a:pt x="23474" y="19071"/>
                    <a:pt x="23465" y="19071"/>
                  </a:cubicBezTo>
                  <a:cubicBezTo>
                    <a:pt x="23455" y="19071"/>
                    <a:pt x="23455" y="19071"/>
                    <a:pt x="23455" y="19062"/>
                  </a:cubicBezTo>
                  <a:cubicBezTo>
                    <a:pt x="23455" y="19062"/>
                    <a:pt x="23446" y="19052"/>
                    <a:pt x="23446" y="19052"/>
                  </a:cubicBezTo>
                  <a:cubicBezTo>
                    <a:pt x="23446" y="19043"/>
                    <a:pt x="23446" y="19043"/>
                    <a:pt x="23446" y="19034"/>
                  </a:cubicBezTo>
                  <a:cubicBezTo>
                    <a:pt x="23474" y="19005"/>
                    <a:pt x="23493" y="18967"/>
                    <a:pt x="23512" y="18929"/>
                  </a:cubicBezTo>
                  <a:cubicBezTo>
                    <a:pt x="23521" y="18920"/>
                    <a:pt x="23540" y="18910"/>
                    <a:pt x="23550" y="18901"/>
                  </a:cubicBezTo>
                  <a:cubicBezTo>
                    <a:pt x="23559" y="18901"/>
                    <a:pt x="23559" y="18901"/>
                    <a:pt x="23569" y="18910"/>
                  </a:cubicBezTo>
                  <a:lnTo>
                    <a:pt x="23578" y="18910"/>
                  </a:lnTo>
                  <a:cubicBezTo>
                    <a:pt x="23588" y="18901"/>
                    <a:pt x="23597" y="18892"/>
                    <a:pt x="23607" y="18892"/>
                  </a:cubicBezTo>
                  <a:cubicBezTo>
                    <a:pt x="23611" y="18887"/>
                    <a:pt x="23614" y="18884"/>
                    <a:pt x="23616" y="18884"/>
                  </a:cubicBezTo>
                  <a:close/>
                  <a:moveTo>
                    <a:pt x="23912" y="19029"/>
                  </a:moveTo>
                  <a:cubicBezTo>
                    <a:pt x="23916" y="19029"/>
                    <a:pt x="23922" y="19034"/>
                    <a:pt x="23928" y="19034"/>
                  </a:cubicBezTo>
                  <a:lnTo>
                    <a:pt x="23919" y="19043"/>
                  </a:lnTo>
                  <a:cubicBezTo>
                    <a:pt x="23910" y="19043"/>
                    <a:pt x="23910" y="19062"/>
                    <a:pt x="23919" y="19062"/>
                  </a:cubicBezTo>
                  <a:cubicBezTo>
                    <a:pt x="23928" y="19071"/>
                    <a:pt x="23947" y="19071"/>
                    <a:pt x="23957" y="19071"/>
                  </a:cubicBezTo>
                  <a:cubicBezTo>
                    <a:pt x="23966" y="19071"/>
                    <a:pt x="23966" y="19071"/>
                    <a:pt x="23966" y="19081"/>
                  </a:cubicBezTo>
                  <a:cubicBezTo>
                    <a:pt x="23971" y="19086"/>
                    <a:pt x="23973" y="19088"/>
                    <a:pt x="23976" y="19088"/>
                  </a:cubicBezTo>
                  <a:cubicBezTo>
                    <a:pt x="23978" y="19088"/>
                    <a:pt x="23981" y="19086"/>
                    <a:pt x="23985" y="19081"/>
                  </a:cubicBezTo>
                  <a:cubicBezTo>
                    <a:pt x="23985" y="19081"/>
                    <a:pt x="23985" y="19081"/>
                    <a:pt x="23995" y="19071"/>
                  </a:cubicBezTo>
                  <a:lnTo>
                    <a:pt x="23995" y="19090"/>
                  </a:lnTo>
                  <a:cubicBezTo>
                    <a:pt x="23985" y="19100"/>
                    <a:pt x="23976" y="19109"/>
                    <a:pt x="23985" y="19119"/>
                  </a:cubicBezTo>
                  <a:lnTo>
                    <a:pt x="23966" y="19119"/>
                  </a:lnTo>
                  <a:cubicBezTo>
                    <a:pt x="23957" y="19109"/>
                    <a:pt x="23957" y="19109"/>
                    <a:pt x="23947" y="19109"/>
                  </a:cubicBezTo>
                  <a:cubicBezTo>
                    <a:pt x="23947" y="19109"/>
                    <a:pt x="23938" y="19109"/>
                    <a:pt x="23938" y="19100"/>
                  </a:cubicBezTo>
                  <a:cubicBezTo>
                    <a:pt x="23938" y="19109"/>
                    <a:pt x="23928" y="19109"/>
                    <a:pt x="23928" y="19109"/>
                  </a:cubicBezTo>
                  <a:cubicBezTo>
                    <a:pt x="23928" y="19114"/>
                    <a:pt x="23926" y="19116"/>
                    <a:pt x="23923" y="19116"/>
                  </a:cubicBezTo>
                  <a:cubicBezTo>
                    <a:pt x="23919" y="19116"/>
                    <a:pt x="23914" y="19114"/>
                    <a:pt x="23910" y="19109"/>
                  </a:cubicBezTo>
                  <a:cubicBezTo>
                    <a:pt x="23910" y="19109"/>
                    <a:pt x="23900" y="19100"/>
                    <a:pt x="23900" y="19100"/>
                  </a:cubicBezTo>
                  <a:cubicBezTo>
                    <a:pt x="23891" y="19100"/>
                    <a:pt x="23891" y="19100"/>
                    <a:pt x="23881" y="19090"/>
                  </a:cubicBezTo>
                  <a:cubicBezTo>
                    <a:pt x="23876" y="19086"/>
                    <a:pt x="23872" y="19083"/>
                    <a:pt x="23868" y="19083"/>
                  </a:cubicBezTo>
                  <a:cubicBezTo>
                    <a:pt x="23865" y="19083"/>
                    <a:pt x="23862" y="19086"/>
                    <a:pt x="23862" y="19090"/>
                  </a:cubicBezTo>
                  <a:lnTo>
                    <a:pt x="23834" y="19090"/>
                  </a:lnTo>
                  <a:cubicBezTo>
                    <a:pt x="23824" y="19090"/>
                    <a:pt x="23824" y="19090"/>
                    <a:pt x="23824" y="19081"/>
                  </a:cubicBezTo>
                  <a:lnTo>
                    <a:pt x="23824" y="19071"/>
                  </a:lnTo>
                  <a:lnTo>
                    <a:pt x="23805" y="19071"/>
                  </a:lnTo>
                  <a:lnTo>
                    <a:pt x="23796" y="19062"/>
                  </a:lnTo>
                  <a:lnTo>
                    <a:pt x="23796" y="19081"/>
                  </a:lnTo>
                  <a:lnTo>
                    <a:pt x="23777" y="19081"/>
                  </a:lnTo>
                  <a:cubicBezTo>
                    <a:pt x="23777" y="19081"/>
                    <a:pt x="23768" y="19090"/>
                    <a:pt x="23777" y="19100"/>
                  </a:cubicBezTo>
                  <a:lnTo>
                    <a:pt x="23786" y="19100"/>
                  </a:lnTo>
                  <a:cubicBezTo>
                    <a:pt x="23786" y="19109"/>
                    <a:pt x="23786" y="19109"/>
                    <a:pt x="23796" y="19109"/>
                  </a:cubicBezTo>
                  <a:lnTo>
                    <a:pt x="23805" y="19090"/>
                  </a:lnTo>
                  <a:cubicBezTo>
                    <a:pt x="23805" y="19090"/>
                    <a:pt x="23805" y="19100"/>
                    <a:pt x="23805" y="19109"/>
                  </a:cubicBezTo>
                  <a:cubicBezTo>
                    <a:pt x="23805" y="19109"/>
                    <a:pt x="23796" y="19119"/>
                    <a:pt x="23796" y="19119"/>
                  </a:cubicBezTo>
                  <a:cubicBezTo>
                    <a:pt x="23791" y="19123"/>
                    <a:pt x="23786" y="19126"/>
                    <a:pt x="23783" y="19126"/>
                  </a:cubicBezTo>
                  <a:cubicBezTo>
                    <a:pt x="23779" y="19126"/>
                    <a:pt x="23777" y="19123"/>
                    <a:pt x="23777" y="19119"/>
                  </a:cubicBezTo>
                  <a:cubicBezTo>
                    <a:pt x="23768" y="19109"/>
                    <a:pt x="23768" y="19109"/>
                    <a:pt x="23758" y="19100"/>
                  </a:cubicBezTo>
                  <a:cubicBezTo>
                    <a:pt x="23758" y="19090"/>
                    <a:pt x="23749" y="19090"/>
                    <a:pt x="23739" y="19090"/>
                  </a:cubicBezTo>
                  <a:cubicBezTo>
                    <a:pt x="23739" y="19081"/>
                    <a:pt x="23730" y="19071"/>
                    <a:pt x="23720" y="19071"/>
                  </a:cubicBezTo>
                  <a:cubicBezTo>
                    <a:pt x="23720" y="19071"/>
                    <a:pt x="23711" y="19071"/>
                    <a:pt x="23711" y="19081"/>
                  </a:cubicBezTo>
                  <a:cubicBezTo>
                    <a:pt x="23711" y="19090"/>
                    <a:pt x="23701" y="19090"/>
                    <a:pt x="23692" y="19090"/>
                  </a:cubicBezTo>
                  <a:cubicBezTo>
                    <a:pt x="23692" y="19081"/>
                    <a:pt x="23682" y="19081"/>
                    <a:pt x="23682" y="19081"/>
                  </a:cubicBezTo>
                  <a:cubicBezTo>
                    <a:pt x="23673" y="19071"/>
                    <a:pt x="23673" y="19071"/>
                    <a:pt x="23673" y="19062"/>
                  </a:cubicBezTo>
                  <a:cubicBezTo>
                    <a:pt x="23682" y="19052"/>
                    <a:pt x="23692" y="19052"/>
                    <a:pt x="23701" y="19043"/>
                  </a:cubicBezTo>
                  <a:cubicBezTo>
                    <a:pt x="23730" y="19043"/>
                    <a:pt x="23758" y="19034"/>
                    <a:pt x="23796" y="19034"/>
                  </a:cubicBezTo>
                  <a:cubicBezTo>
                    <a:pt x="23799" y="19031"/>
                    <a:pt x="23801" y="19030"/>
                    <a:pt x="23802" y="19030"/>
                  </a:cubicBezTo>
                  <a:cubicBezTo>
                    <a:pt x="23805" y="19030"/>
                    <a:pt x="23805" y="19036"/>
                    <a:pt x="23805" y="19043"/>
                  </a:cubicBezTo>
                  <a:lnTo>
                    <a:pt x="23815" y="19043"/>
                  </a:lnTo>
                  <a:cubicBezTo>
                    <a:pt x="23815" y="19043"/>
                    <a:pt x="23824" y="19034"/>
                    <a:pt x="23824" y="19034"/>
                  </a:cubicBezTo>
                  <a:cubicBezTo>
                    <a:pt x="23834" y="19043"/>
                    <a:pt x="23843" y="19043"/>
                    <a:pt x="23853" y="19052"/>
                  </a:cubicBezTo>
                  <a:lnTo>
                    <a:pt x="23862" y="19052"/>
                  </a:lnTo>
                  <a:cubicBezTo>
                    <a:pt x="23872" y="19052"/>
                    <a:pt x="23872" y="19062"/>
                    <a:pt x="23881" y="19062"/>
                  </a:cubicBezTo>
                  <a:lnTo>
                    <a:pt x="23891" y="19062"/>
                  </a:lnTo>
                  <a:cubicBezTo>
                    <a:pt x="23891" y="19062"/>
                    <a:pt x="23900" y="19052"/>
                    <a:pt x="23910" y="19052"/>
                  </a:cubicBezTo>
                  <a:cubicBezTo>
                    <a:pt x="23910" y="19052"/>
                    <a:pt x="23900" y="19052"/>
                    <a:pt x="23900" y="19043"/>
                  </a:cubicBezTo>
                  <a:cubicBezTo>
                    <a:pt x="23900" y="19043"/>
                    <a:pt x="23900" y="19034"/>
                    <a:pt x="23910" y="19034"/>
                  </a:cubicBezTo>
                  <a:cubicBezTo>
                    <a:pt x="23910" y="19030"/>
                    <a:pt x="23911" y="19029"/>
                    <a:pt x="23912" y="19029"/>
                  </a:cubicBezTo>
                  <a:close/>
                  <a:moveTo>
                    <a:pt x="22821" y="19119"/>
                  </a:moveTo>
                  <a:lnTo>
                    <a:pt x="22821" y="19128"/>
                  </a:lnTo>
                  <a:lnTo>
                    <a:pt x="22812" y="19128"/>
                  </a:lnTo>
                  <a:lnTo>
                    <a:pt x="22812" y="19119"/>
                  </a:lnTo>
                  <a:close/>
                  <a:moveTo>
                    <a:pt x="22830" y="19119"/>
                  </a:moveTo>
                  <a:cubicBezTo>
                    <a:pt x="22840" y="19119"/>
                    <a:pt x="22849" y="19119"/>
                    <a:pt x="22840" y="19128"/>
                  </a:cubicBezTo>
                  <a:lnTo>
                    <a:pt x="22830" y="19119"/>
                  </a:lnTo>
                  <a:close/>
                  <a:moveTo>
                    <a:pt x="22925" y="19119"/>
                  </a:moveTo>
                  <a:lnTo>
                    <a:pt x="22916" y="19128"/>
                  </a:lnTo>
                  <a:lnTo>
                    <a:pt x="22916" y="19119"/>
                  </a:lnTo>
                  <a:close/>
                  <a:moveTo>
                    <a:pt x="23209" y="18986"/>
                  </a:moveTo>
                  <a:cubicBezTo>
                    <a:pt x="23209" y="18986"/>
                    <a:pt x="23209" y="18986"/>
                    <a:pt x="23209" y="18996"/>
                  </a:cubicBezTo>
                  <a:cubicBezTo>
                    <a:pt x="23209" y="18996"/>
                    <a:pt x="23209" y="19005"/>
                    <a:pt x="23219" y="19015"/>
                  </a:cubicBezTo>
                  <a:lnTo>
                    <a:pt x="23209" y="19015"/>
                  </a:lnTo>
                  <a:cubicBezTo>
                    <a:pt x="23200" y="19015"/>
                    <a:pt x="23200" y="19024"/>
                    <a:pt x="23200" y="19034"/>
                  </a:cubicBezTo>
                  <a:lnTo>
                    <a:pt x="23189" y="19028"/>
                  </a:lnTo>
                  <a:lnTo>
                    <a:pt x="23189" y="19028"/>
                  </a:lnTo>
                  <a:cubicBezTo>
                    <a:pt x="23190" y="19029"/>
                    <a:pt x="23190" y="19031"/>
                    <a:pt x="23190" y="19034"/>
                  </a:cubicBezTo>
                  <a:cubicBezTo>
                    <a:pt x="23190" y="19034"/>
                    <a:pt x="23190" y="19034"/>
                    <a:pt x="23190" y="19043"/>
                  </a:cubicBezTo>
                  <a:lnTo>
                    <a:pt x="23152" y="19043"/>
                  </a:lnTo>
                  <a:cubicBezTo>
                    <a:pt x="23152" y="19034"/>
                    <a:pt x="23143" y="19024"/>
                    <a:pt x="23133" y="19024"/>
                  </a:cubicBezTo>
                  <a:cubicBezTo>
                    <a:pt x="23133" y="19034"/>
                    <a:pt x="23133" y="19043"/>
                    <a:pt x="23124" y="19052"/>
                  </a:cubicBezTo>
                  <a:cubicBezTo>
                    <a:pt x="23143" y="19062"/>
                    <a:pt x="23133" y="19071"/>
                    <a:pt x="23133" y="19081"/>
                  </a:cubicBezTo>
                  <a:cubicBezTo>
                    <a:pt x="23138" y="19076"/>
                    <a:pt x="23143" y="19074"/>
                    <a:pt x="23148" y="19074"/>
                  </a:cubicBezTo>
                  <a:cubicBezTo>
                    <a:pt x="23152" y="19074"/>
                    <a:pt x="23157" y="19076"/>
                    <a:pt x="23162" y="19081"/>
                  </a:cubicBezTo>
                  <a:cubicBezTo>
                    <a:pt x="23168" y="19081"/>
                    <a:pt x="23174" y="19085"/>
                    <a:pt x="23181" y="19085"/>
                  </a:cubicBezTo>
                  <a:cubicBezTo>
                    <a:pt x="23184" y="19085"/>
                    <a:pt x="23187" y="19084"/>
                    <a:pt x="23190" y="19081"/>
                  </a:cubicBezTo>
                  <a:cubicBezTo>
                    <a:pt x="23200" y="19081"/>
                    <a:pt x="23200" y="19090"/>
                    <a:pt x="23200" y="19090"/>
                  </a:cubicBezTo>
                  <a:lnTo>
                    <a:pt x="23181" y="19090"/>
                  </a:lnTo>
                  <a:lnTo>
                    <a:pt x="23181" y="19109"/>
                  </a:lnTo>
                  <a:cubicBezTo>
                    <a:pt x="23171" y="19109"/>
                    <a:pt x="23162" y="19109"/>
                    <a:pt x="23152" y="19100"/>
                  </a:cubicBezTo>
                  <a:cubicBezTo>
                    <a:pt x="23143" y="19100"/>
                    <a:pt x="23124" y="19100"/>
                    <a:pt x="23114" y="19109"/>
                  </a:cubicBezTo>
                  <a:lnTo>
                    <a:pt x="23105" y="19109"/>
                  </a:lnTo>
                  <a:cubicBezTo>
                    <a:pt x="23102" y="19106"/>
                    <a:pt x="23099" y="19105"/>
                    <a:pt x="23095" y="19105"/>
                  </a:cubicBezTo>
                  <a:cubicBezTo>
                    <a:pt x="23086" y="19105"/>
                    <a:pt x="23077" y="19112"/>
                    <a:pt x="23077" y="19119"/>
                  </a:cubicBezTo>
                  <a:lnTo>
                    <a:pt x="23058" y="19119"/>
                  </a:lnTo>
                  <a:cubicBezTo>
                    <a:pt x="23058" y="19119"/>
                    <a:pt x="23048" y="19128"/>
                    <a:pt x="23048" y="19128"/>
                  </a:cubicBezTo>
                  <a:cubicBezTo>
                    <a:pt x="23048" y="19138"/>
                    <a:pt x="23048" y="19138"/>
                    <a:pt x="23039" y="19138"/>
                  </a:cubicBezTo>
                  <a:cubicBezTo>
                    <a:pt x="23039" y="19138"/>
                    <a:pt x="23039" y="19128"/>
                    <a:pt x="23039" y="19128"/>
                  </a:cubicBezTo>
                  <a:cubicBezTo>
                    <a:pt x="23048" y="19119"/>
                    <a:pt x="23039" y="19109"/>
                    <a:pt x="23039" y="19109"/>
                  </a:cubicBezTo>
                  <a:cubicBezTo>
                    <a:pt x="23029" y="19100"/>
                    <a:pt x="23029" y="19100"/>
                    <a:pt x="23029" y="19090"/>
                  </a:cubicBezTo>
                  <a:lnTo>
                    <a:pt x="23020" y="19090"/>
                  </a:lnTo>
                  <a:cubicBezTo>
                    <a:pt x="23010" y="19090"/>
                    <a:pt x="23010" y="19090"/>
                    <a:pt x="23010" y="19081"/>
                  </a:cubicBezTo>
                  <a:cubicBezTo>
                    <a:pt x="23010" y="19071"/>
                    <a:pt x="23010" y="19062"/>
                    <a:pt x="23020" y="19062"/>
                  </a:cubicBezTo>
                  <a:lnTo>
                    <a:pt x="23029" y="19062"/>
                  </a:lnTo>
                  <a:lnTo>
                    <a:pt x="23010" y="19043"/>
                  </a:lnTo>
                  <a:lnTo>
                    <a:pt x="23029" y="19043"/>
                  </a:lnTo>
                  <a:lnTo>
                    <a:pt x="23020" y="19034"/>
                  </a:lnTo>
                  <a:cubicBezTo>
                    <a:pt x="23029" y="19034"/>
                    <a:pt x="23029" y="19034"/>
                    <a:pt x="23039" y="19024"/>
                  </a:cubicBezTo>
                  <a:cubicBezTo>
                    <a:pt x="23048" y="19024"/>
                    <a:pt x="23058" y="19024"/>
                    <a:pt x="23077" y="19015"/>
                  </a:cubicBezTo>
                  <a:lnTo>
                    <a:pt x="23143" y="19015"/>
                  </a:lnTo>
                  <a:cubicBezTo>
                    <a:pt x="23152" y="19015"/>
                    <a:pt x="23162" y="19005"/>
                    <a:pt x="23162" y="19005"/>
                  </a:cubicBezTo>
                  <a:cubicBezTo>
                    <a:pt x="23171" y="19005"/>
                    <a:pt x="23171" y="18996"/>
                    <a:pt x="23171" y="18996"/>
                  </a:cubicBezTo>
                  <a:lnTo>
                    <a:pt x="23190" y="18996"/>
                  </a:lnTo>
                  <a:cubicBezTo>
                    <a:pt x="23190" y="19005"/>
                    <a:pt x="23190" y="19005"/>
                    <a:pt x="23190" y="19005"/>
                  </a:cubicBezTo>
                  <a:cubicBezTo>
                    <a:pt x="23190" y="19005"/>
                    <a:pt x="23200" y="18996"/>
                    <a:pt x="23200" y="18996"/>
                  </a:cubicBezTo>
                  <a:cubicBezTo>
                    <a:pt x="23200" y="18996"/>
                    <a:pt x="23200" y="18986"/>
                    <a:pt x="23200" y="18986"/>
                  </a:cubicBezTo>
                  <a:close/>
                  <a:moveTo>
                    <a:pt x="23181" y="19128"/>
                  </a:moveTo>
                  <a:cubicBezTo>
                    <a:pt x="23181" y="19138"/>
                    <a:pt x="23181" y="19138"/>
                    <a:pt x="23190" y="19147"/>
                  </a:cubicBezTo>
                  <a:cubicBezTo>
                    <a:pt x="23190" y="19147"/>
                    <a:pt x="23181" y="19147"/>
                    <a:pt x="23181" y="19157"/>
                  </a:cubicBezTo>
                  <a:cubicBezTo>
                    <a:pt x="23181" y="19147"/>
                    <a:pt x="23171" y="19147"/>
                    <a:pt x="23171" y="19147"/>
                  </a:cubicBezTo>
                  <a:cubicBezTo>
                    <a:pt x="23171" y="19138"/>
                    <a:pt x="23171" y="19138"/>
                    <a:pt x="23171" y="19128"/>
                  </a:cubicBezTo>
                  <a:close/>
                  <a:moveTo>
                    <a:pt x="23692" y="19157"/>
                  </a:moveTo>
                  <a:cubicBezTo>
                    <a:pt x="23692" y="19161"/>
                    <a:pt x="23689" y="19164"/>
                    <a:pt x="23686" y="19164"/>
                  </a:cubicBezTo>
                  <a:cubicBezTo>
                    <a:pt x="23682" y="19164"/>
                    <a:pt x="23678" y="19161"/>
                    <a:pt x="23673" y="19157"/>
                  </a:cubicBezTo>
                  <a:close/>
                  <a:moveTo>
                    <a:pt x="23910" y="19128"/>
                  </a:moveTo>
                  <a:cubicBezTo>
                    <a:pt x="23910" y="19138"/>
                    <a:pt x="23919" y="19138"/>
                    <a:pt x="23919" y="19138"/>
                  </a:cubicBezTo>
                  <a:cubicBezTo>
                    <a:pt x="23928" y="19147"/>
                    <a:pt x="23928" y="19157"/>
                    <a:pt x="23938" y="19166"/>
                  </a:cubicBezTo>
                  <a:cubicBezTo>
                    <a:pt x="23938" y="19166"/>
                    <a:pt x="23938" y="19166"/>
                    <a:pt x="23938" y="19176"/>
                  </a:cubicBezTo>
                  <a:lnTo>
                    <a:pt x="23928" y="19176"/>
                  </a:lnTo>
                  <a:cubicBezTo>
                    <a:pt x="23919" y="19166"/>
                    <a:pt x="23919" y="19166"/>
                    <a:pt x="23919" y="19157"/>
                  </a:cubicBezTo>
                  <a:lnTo>
                    <a:pt x="23910" y="19166"/>
                  </a:lnTo>
                  <a:lnTo>
                    <a:pt x="23910" y="19176"/>
                  </a:lnTo>
                  <a:cubicBezTo>
                    <a:pt x="23900" y="19166"/>
                    <a:pt x="23900" y="19157"/>
                    <a:pt x="23900" y="19147"/>
                  </a:cubicBezTo>
                  <a:cubicBezTo>
                    <a:pt x="23900" y="19142"/>
                    <a:pt x="23902" y="19140"/>
                    <a:pt x="23905" y="19140"/>
                  </a:cubicBezTo>
                  <a:cubicBezTo>
                    <a:pt x="23907" y="19140"/>
                    <a:pt x="23910" y="19142"/>
                    <a:pt x="23910" y="19147"/>
                  </a:cubicBezTo>
                  <a:lnTo>
                    <a:pt x="23919" y="19147"/>
                  </a:lnTo>
                  <a:cubicBezTo>
                    <a:pt x="23919" y="19147"/>
                    <a:pt x="23919" y="19138"/>
                    <a:pt x="23919" y="19138"/>
                  </a:cubicBezTo>
                  <a:lnTo>
                    <a:pt x="23910" y="19138"/>
                  </a:lnTo>
                  <a:lnTo>
                    <a:pt x="23910" y="19128"/>
                  </a:lnTo>
                  <a:close/>
                  <a:moveTo>
                    <a:pt x="24004" y="19157"/>
                  </a:moveTo>
                  <a:cubicBezTo>
                    <a:pt x="24014" y="19157"/>
                    <a:pt x="24014" y="19157"/>
                    <a:pt x="24014" y="19166"/>
                  </a:cubicBezTo>
                  <a:cubicBezTo>
                    <a:pt x="24004" y="19166"/>
                    <a:pt x="24004" y="19176"/>
                    <a:pt x="23995" y="19176"/>
                  </a:cubicBezTo>
                  <a:cubicBezTo>
                    <a:pt x="23985" y="19176"/>
                    <a:pt x="23985" y="19166"/>
                    <a:pt x="23985" y="19166"/>
                  </a:cubicBezTo>
                  <a:lnTo>
                    <a:pt x="23985" y="19157"/>
                  </a:lnTo>
                  <a:close/>
                  <a:moveTo>
                    <a:pt x="22868" y="19166"/>
                  </a:moveTo>
                  <a:cubicBezTo>
                    <a:pt x="22868" y="19166"/>
                    <a:pt x="22868" y="19176"/>
                    <a:pt x="22878" y="19176"/>
                  </a:cubicBezTo>
                  <a:cubicBezTo>
                    <a:pt x="22868" y="19185"/>
                    <a:pt x="22868" y="19185"/>
                    <a:pt x="22868" y="19185"/>
                  </a:cubicBezTo>
                  <a:cubicBezTo>
                    <a:pt x="22859" y="19185"/>
                    <a:pt x="22859" y="19176"/>
                    <a:pt x="22859" y="19176"/>
                  </a:cubicBezTo>
                  <a:cubicBezTo>
                    <a:pt x="22859" y="19176"/>
                    <a:pt x="22859" y="19166"/>
                    <a:pt x="22868" y="19166"/>
                  </a:cubicBezTo>
                  <a:close/>
                  <a:moveTo>
                    <a:pt x="22878" y="19194"/>
                  </a:moveTo>
                  <a:cubicBezTo>
                    <a:pt x="22878" y="19204"/>
                    <a:pt x="22878" y="19204"/>
                    <a:pt x="22878" y="19204"/>
                  </a:cubicBezTo>
                  <a:cubicBezTo>
                    <a:pt x="22878" y="19204"/>
                    <a:pt x="22878" y="19213"/>
                    <a:pt x="22878" y="19213"/>
                  </a:cubicBezTo>
                  <a:cubicBezTo>
                    <a:pt x="22868" y="19213"/>
                    <a:pt x="22859" y="19213"/>
                    <a:pt x="22849" y="19204"/>
                  </a:cubicBezTo>
                  <a:cubicBezTo>
                    <a:pt x="22859" y="19204"/>
                    <a:pt x="22859" y="19204"/>
                    <a:pt x="22868" y="19194"/>
                  </a:cubicBezTo>
                  <a:close/>
                  <a:moveTo>
                    <a:pt x="23095" y="19232"/>
                  </a:moveTo>
                  <a:lnTo>
                    <a:pt x="23086" y="19242"/>
                  </a:lnTo>
                  <a:cubicBezTo>
                    <a:pt x="23086" y="19232"/>
                    <a:pt x="23086" y="19232"/>
                    <a:pt x="23095" y="19232"/>
                  </a:cubicBezTo>
                  <a:close/>
                  <a:moveTo>
                    <a:pt x="18476" y="18286"/>
                  </a:moveTo>
                  <a:cubicBezTo>
                    <a:pt x="18476" y="18286"/>
                    <a:pt x="18476" y="18286"/>
                    <a:pt x="18476" y="18295"/>
                  </a:cubicBezTo>
                  <a:cubicBezTo>
                    <a:pt x="18476" y="18295"/>
                    <a:pt x="18467" y="18305"/>
                    <a:pt x="18467" y="18305"/>
                  </a:cubicBezTo>
                  <a:cubicBezTo>
                    <a:pt x="18457" y="18314"/>
                    <a:pt x="18457" y="18314"/>
                    <a:pt x="18457" y="18314"/>
                  </a:cubicBezTo>
                  <a:cubicBezTo>
                    <a:pt x="18457" y="18324"/>
                    <a:pt x="18448" y="18324"/>
                    <a:pt x="18448" y="18324"/>
                  </a:cubicBezTo>
                  <a:cubicBezTo>
                    <a:pt x="18443" y="18319"/>
                    <a:pt x="18441" y="18317"/>
                    <a:pt x="18440" y="18317"/>
                  </a:cubicBezTo>
                  <a:cubicBezTo>
                    <a:pt x="18439" y="18317"/>
                    <a:pt x="18439" y="18319"/>
                    <a:pt x="18439" y="18324"/>
                  </a:cubicBezTo>
                  <a:cubicBezTo>
                    <a:pt x="18429" y="18324"/>
                    <a:pt x="18429" y="18324"/>
                    <a:pt x="18429" y="18333"/>
                  </a:cubicBezTo>
                  <a:cubicBezTo>
                    <a:pt x="18429" y="18343"/>
                    <a:pt x="18429" y="18343"/>
                    <a:pt x="18439" y="18352"/>
                  </a:cubicBezTo>
                  <a:cubicBezTo>
                    <a:pt x="18439" y="18352"/>
                    <a:pt x="18439" y="18352"/>
                    <a:pt x="18439" y="18361"/>
                  </a:cubicBezTo>
                  <a:cubicBezTo>
                    <a:pt x="18439" y="18371"/>
                    <a:pt x="18439" y="18371"/>
                    <a:pt x="18439" y="18380"/>
                  </a:cubicBezTo>
                  <a:lnTo>
                    <a:pt x="18448" y="18371"/>
                  </a:lnTo>
                  <a:cubicBezTo>
                    <a:pt x="18448" y="18380"/>
                    <a:pt x="18448" y="18380"/>
                    <a:pt x="18448" y="18390"/>
                  </a:cubicBezTo>
                  <a:lnTo>
                    <a:pt x="18439" y="18390"/>
                  </a:lnTo>
                  <a:cubicBezTo>
                    <a:pt x="18439" y="18390"/>
                    <a:pt x="18439" y="18390"/>
                    <a:pt x="18429" y="18380"/>
                  </a:cubicBezTo>
                  <a:lnTo>
                    <a:pt x="18401" y="18380"/>
                  </a:lnTo>
                  <a:cubicBezTo>
                    <a:pt x="18401" y="18371"/>
                    <a:pt x="18391" y="18371"/>
                    <a:pt x="18391" y="18371"/>
                  </a:cubicBezTo>
                  <a:cubicBezTo>
                    <a:pt x="18388" y="18368"/>
                    <a:pt x="18385" y="18367"/>
                    <a:pt x="18382" y="18367"/>
                  </a:cubicBezTo>
                  <a:cubicBezTo>
                    <a:pt x="18376" y="18367"/>
                    <a:pt x="18372" y="18371"/>
                    <a:pt x="18372" y="18371"/>
                  </a:cubicBezTo>
                  <a:cubicBezTo>
                    <a:pt x="18363" y="18371"/>
                    <a:pt x="18363" y="18380"/>
                    <a:pt x="18363" y="18380"/>
                  </a:cubicBezTo>
                  <a:lnTo>
                    <a:pt x="18353" y="18380"/>
                  </a:lnTo>
                  <a:cubicBezTo>
                    <a:pt x="18353" y="18390"/>
                    <a:pt x="18344" y="18390"/>
                    <a:pt x="18344" y="18390"/>
                  </a:cubicBezTo>
                  <a:cubicBezTo>
                    <a:pt x="18344" y="18390"/>
                    <a:pt x="18344" y="18390"/>
                    <a:pt x="18344" y="18399"/>
                  </a:cubicBezTo>
                  <a:lnTo>
                    <a:pt x="18334" y="18399"/>
                  </a:lnTo>
                  <a:cubicBezTo>
                    <a:pt x="18344" y="18399"/>
                    <a:pt x="18344" y="18399"/>
                    <a:pt x="18344" y="18409"/>
                  </a:cubicBezTo>
                  <a:cubicBezTo>
                    <a:pt x="18339" y="18404"/>
                    <a:pt x="18337" y="18402"/>
                    <a:pt x="18334" y="18402"/>
                  </a:cubicBezTo>
                  <a:cubicBezTo>
                    <a:pt x="18332" y="18402"/>
                    <a:pt x="18330" y="18404"/>
                    <a:pt x="18325" y="18409"/>
                  </a:cubicBezTo>
                  <a:cubicBezTo>
                    <a:pt x="18325" y="18418"/>
                    <a:pt x="18325" y="18428"/>
                    <a:pt x="18325" y="18428"/>
                  </a:cubicBezTo>
                  <a:cubicBezTo>
                    <a:pt x="18325" y="18428"/>
                    <a:pt x="18325" y="18437"/>
                    <a:pt x="18325" y="18437"/>
                  </a:cubicBezTo>
                  <a:cubicBezTo>
                    <a:pt x="18325" y="18437"/>
                    <a:pt x="18325" y="18437"/>
                    <a:pt x="18315" y="18447"/>
                  </a:cubicBezTo>
                  <a:cubicBezTo>
                    <a:pt x="18315" y="18447"/>
                    <a:pt x="18315" y="18437"/>
                    <a:pt x="18315" y="18437"/>
                  </a:cubicBezTo>
                  <a:cubicBezTo>
                    <a:pt x="18315" y="18437"/>
                    <a:pt x="18306" y="18447"/>
                    <a:pt x="18306" y="18447"/>
                  </a:cubicBezTo>
                  <a:cubicBezTo>
                    <a:pt x="18306" y="18447"/>
                    <a:pt x="18297" y="18456"/>
                    <a:pt x="18297" y="18456"/>
                  </a:cubicBezTo>
                  <a:cubicBezTo>
                    <a:pt x="18287" y="18456"/>
                    <a:pt x="18287" y="18466"/>
                    <a:pt x="18287" y="18466"/>
                  </a:cubicBezTo>
                  <a:lnTo>
                    <a:pt x="18278" y="18466"/>
                  </a:lnTo>
                  <a:cubicBezTo>
                    <a:pt x="18278" y="18466"/>
                    <a:pt x="18278" y="18475"/>
                    <a:pt x="18268" y="18475"/>
                  </a:cubicBezTo>
                  <a:cubicBezTo>
                    <a:pt x="18268" y="18475"/>
                    <a:pt x="18268" y="18485"/>
                    <a:pt x="18268" y="18485"/>
                  </a:cubicBezTo>
                  <a:cubicBezTo>
                    <a:pt x="18268" y="18485"/>
                    <a:pt x="18259" y="18485"/>
                    <a:pt x="18259" y="18475"/>
                  </a:cubicBezTo>
                  <a:lnTo>
                    <a:pt x="18249" y="18475"/>
                  </a:lnTo>
                  <a:lnTo>
                    <a:pt x="18240" y="18485"/>
                  </a:lnTo>
                  <a:cubicBezTo>
                    <a:pt x="18240" y="18485"/>
                    <a:pt x="18240" y="18494"/>
                    <a:pt x="18230" y="18494"/>
                  </a:cubicBezTo>
                  <a:cubicBezTo>
                    <a:pt x="18230" y="18494"/>
                    <a:pt x="18230" y="18503"/>
                    <a:pt x="18230" y="18503"/>
                  </a:cubicBezTo>
                  <a:cubicBezTo>
                    <a:pt x="18230" y="18513"/>
                    <a:pt x="18230" y="18522"/>
                    <a:pt x="18230" y="18522"/>
                  </a:cubicBezTo>
                  <a:cubicBezTo>
                    <a:pt x="18230" y="18532"/>
                    <a:pt x="18230" y="18532"/>
                    <a:pt x="18240" y="18532"/>
                  </a:cubicBezTo>
                  <a:lnTo>
                    <a:pt x="18259" y="18532"/>
                  </a:lnTo>
                  <a:cubicBezTo>
                    <a:pt x="18259" y="18527"/>
                    <a:pt x="18259" y="18525"/>
                    <a:pt x="18260" y="18525"/>
                  </a:cubicBezTo>
                  <a:cubicBezTo>
                    <a:pt x="18261" y="18525"/>
                    <a:pt x="18263" y="18527"/>
                    <a:pt x="18268" y="18532"/>
                  </a:cubicBezTo>
                  <a:cubicBezTo>
                    <a:pt x="18268" y="18532"/>
                    <a:pt x="18268" y="18532"/>
                    <a:pt x="18268" y="18522"/>
                  </a:cubicBezTo>
                  <a:lnTo>
                    <a:pt x="18278" y="18522"/>
                  </a:lnTo>
                  <a:cubicBezTo>
                    <a:pt x="18278" y="18532"/>
                    <a:pt x="18278" y="18532"/>
                    <a:pt x="18278" y="18532"/>
                  </a:cubicBezTo>
                  <a:lnTo>
                    <a:pt x="18287" y="18532"/>
                  </a:lnTo>
                  <a:cubicBezTo>
                    <a:pt x="18297" y="18522"/>
                    <a:pt x="18297" y="18522"/>
                    <a:pt x="18297" y="18513"/>
                  </a:cubicBezTo>
                  <a:lnTo>
                    <a:pt x="18315" y="18513"/>
                  </a:lnTo>
                  <a:cubicBezTo>
                    <a:pt x="18315" y="18522"/>
                    <a:pt x="18315" y="18532"/>
                    <a:pt x="18315" y="18532"/>
                  </a:cubicBezTo>
                  <a:cubicBezTo>
                    <a:pt x="18315" y="18541"/>
                    <a:pt x="18315" y="18541"/>
                    <a:pt x="18315" y="18541"/>
                  </a:cubicBezTo>
                  <a:lnTo>
                    <a:pt x="18297" y="18541"/>
                  </a:lnTo>
                  <a:cubicBezTo>
                    <a:pt x="18297" y="18532"/>
                    <a:pt x="18287" y="18532"/>
                    <a:pt x="18287" y="18532"/>
                  </a:cubicBezTo>
                  <a:cubicBezTo>
                    <a:pt x="18287" y="18541"/>
                    <a:pt x="18278" y="18541"/>
                    <a:pt x="18278" y="18541"/>
                  </a:cubicBezTo>
                  <a:cubicBezTo>
                    <a:pt x="18268" y="18541"/>
                    <a:pt x="18268" y="18551"/>
                    <a:pt x="18259" y="18551"/>
                  </a:cubicBezTo>
                  <a:lnTo>
                    <a:pt x="18230" y="18551"/>
                  </a:lnTo>
                  <a:cubicBezTo>
                    <a:pt x="18230" y="18551"/>
                    <a:pt x="18230" y="18551"/>
                    <a:pt x="18230" y="18541"/>
                  </a:cubicBezTo>
                  <a:cubicBezTo>
                    <a:pt x="18221" y="18541"/>
                    <a:pt x="18221" y="18541"/>
                    <a:pt x="18221" y="18532"/>
                  </a:cubicBezTo>
                  <a:cubicBezTo>
                    <a:pt x="18211" y="18532"/>
                    <a:pt x="18211" y="18541"/>
                    <a:pt x="18211" y="18551"/>
                  </a:cubicBezTo>
                  <a:cubicBezTo>
                    <a:pt x="18221" y="18551"/>
                    <a:pt x="18221" y="18560"/>
                    <a:pt x="18221" y="18560"/>
                  </a:cubicBezTo>
                  <a:cubicBezTo>
                    <a:pt x="18221" y="18570"/>
                    <a:pt x="18221" y="18570"/>
                    <a:pt x="18221" y="18570"/>
                  </a:cubicBezTo>
                  <a:cubicBezTo>
                    <a:pt x="18221" y="18579"/>
                    <a:pt x="18221" y="18579"/>
                    <a:pt x="18211" y="18579"/>
                  </a:cubicBezTo>
                  <a:cubicBezTo>
                    <a:pt x="18211" y="18579"/>
                    <a:pt x="18202" y="18589"/>
                    <a:pt x="18202" y="18589"/>
                  </a:cubicBezTo>
                  <a:cubicBezTo>
                    <a:pt x="18202" y="18598"/>
                    <a:pt x="18192" y="18598"/>
                    <a:pt x="18192" y="18608"/>
                  </a:cubicBezTo>
                  <a:lnTo>
                    <a:pt x="18202" y="18598"/>
                  </a:lnTo>
                  <a:cubicBezTo>
                    <a:pt x="18202" y="18598"/>
                    <a:pt x="18202" y="18608"/>
                    <a:pt x="18202" y="18608"/>
                  </a:cubicBezTo>
                  <a:lnTo>
                    <a:pt x="18192" y="18608"/>
                  </a:lnTo>
                  <a:cubicBezTo>
                    <a:pt x="18192" y="18608"/>
                    <a:pt x="18192" y="18617"/>
                    <a:pt x="18192" y="18617"/>
                  </a:cubicBezTo>
                  <a:lnTo>
                    <a:pt x="18202" y="18617"/>
                  </a:lnTo>
                  <a:cubicBezTo>
                    <a:pt x="18202" y="18617"/>
                    <a:pt x="18211" y="18627"/>
                    <a:pt x="18211" y="18636"/>
                  </a:cubicBezTo>
                  <a:lnTo>
                    <a:pt x="18230" y="18636"/>
                  </a:lnTo>
                  <a:lnTo>
                    <a:pt x="18240" y="18645"/>
                  </a:lnTo>
                  <a:cubicBezTo>
                    <a:pt x="18235" y="18650"/>
                    <a:pt x="18230" y="18653"/>
                    <a:pt x="18226" y="18653"/>
                  </a:cubicBezTo>
                  <a:cubicBezTo>
                    <a:pt x="18221" y="18653"/>
                    <a:pt x="18216" y="18650"/>
                    <a:pt x="18211" y="18645"/>
                  </a:cubicBezTo>
                  <a:cubicBezTo>
                    <a:pt x="18211" y="18655"/>
                    <a:pt x="18211" y="18655"/>
                    <a:pt x="18202" y="18655"/>
                  </a:cubicBezTo>
                  <a:lnTo>
                    <a:pt x="18192" y="18655"/>
                  </a:lnTo>
                  <a:cubicBezTo>
                    <a:pt x="18192" y="18664"/>
                    <a:pt x="18192" y="18664"/>
                    <a:pt x="18192" y="18664"/>
                  </a:cubicBezTo>
                  <a:lnTo>
                    <a:pt x="18183" y="18664"/>
                  </a:lnTo>
                  <a:cubicBezTo>
                    <a:pt x="18174" y="18664"/>
                    <a:pt x="18174" y="18674"/>
                    <a:pt x="18183" y="18674"/>
                  </a:cubicBezTo>
                  <a:cubicBezTo>
                    <a:pt x="18183" y="18674"/>
                    <a:pt x="18174" y="18674"/>
                    <a:pt x="18174" y="18683"/>
                  </a:cubicBezTo>
                  <a:cubicBezTo>
                    <a:pt x="18183" y="18683"/>
                    <a:pt x="18183" y="18683"/>
                    <a:pt x="18183" y="18693"/>
                  </a:cubicBezTo>
                  <a:lnTo>
                    <a:pt x="18192" y="18683"/>
                  </a:lnTo>
                  <a:lnTo>
                    <a:pt x="18202" y="18683"/>
                  </a:lnTo>
                  <a:cubicBezTo>
                    <a:pt x="18202" y="18688"/>
                    <a:pt x="18202" y="18690"/>
                    <a:pt x="18203" y="18690"/>
                  </a:cubicBezTo>
                  <a:cubicBezTo>
                    <a:pt x="18204" y="18690"/>
                    <a:pt x="18207" y="18688"/>
                    <a:pt x="18211" y="18683"/>
                  </a:cubicBezTo>
                  <a:cubicBezTo>
                    <a:pt x="18211" y="18683"/>
                    <a:pt x="18211" y="18683"/>
                    <a:pt x="18221" y="18693"/>
                  </a:cubicBezTo>
                  <a:cubicBezTo>
                    <a:pt x="18221" y="18683"/>
                    <a:pt x="18221" y="18683"/>
                    <a:pt x="18221" y="18683"/>
                  </a:cubicBezTo>
                  <a:cubicBezTo>
                    <a:pt x="18221" y="18683"/>
                    <a:pt x="18221" y="18674"/>
                    <a:pt x="18221" y="18674"/>
                  </a:cubicBezTo>
                  <a:cubicBezTo>
                    <a:pt x="18221" y="18674"/>
                    <a:pt x="18221" y="18670"/>
                    <a:pt x="18224" y="18670"/>
                  </a:cubicBezTo>
                  <a:cubicBezTo>
                    <a:pt x="18225" y="18670"/>
                    <a:pt x="18227" y="18671"/>
                    <a:pt x="18230" y="18674"/>
                  </a:cubicBezTo>
                  <a:cubicBezTo>
                    <a:pt x="18240" y="18674"/>
                    <a:pt x="18240" y="18664"/>
                    <a:pt x="18249" y="18664"/>
                  </a:cubicBezTo>
                  <a:cubicBezTo>
                    <a:pt x="18249" y="18664"/>
                    <a:pt x="18249" y="18655"/>
                    <a:pt x="18249" y="18655"/>
                  </a:cubicBezTo>
                  <a:lnTo>
                    <a:pt x="18259" y="18655"/>
                  </a:lnTo>
                  <a:cubicBezTo>
                    <a:pt x="18259" y="18664"/>
                    <a:pt x="18259" y="18664"/>
                    <a:pt x="18259" y="18664"/>
                  </a:cubicBezTo>
                  <a:cubicBezTo>
                    <a:pt x="18259" y="18674"/>
                    <a:pt x="18259" y="18683"/>
                    <a:pt x="18259" y="18683"/>
                  </a:cubicBezTo>
                  <a:cubicBezTo>
                    <a:pt x="18259" y="18683"/>
                    <a:pt x="18259" y="18693"/>
                    <a:pt x="18249" y="18693"/>
                  </a:cubicBezTo>
                  <a:cubicBezTo>
                    <a:pt x="18249" y="18702"/>
                    <a:pt x="18249" y="18702"/>
                    <a:pt x="18240" y="18702"/>
                  </a:cubicBezTo>
                  <a:lnTo>
                    <a:pt x="18240" y="18712"/>
                  </a:lnTo>
                  <a:cubicBezTo>
                    <a:pt x="18240" y="18721"/>
                    <a:pt x="18240" y="18721"/>
                    <a:pt x="18249" y="18731"/>
                  </a:cubicBezTo>
                  <a:cubicBezTo>
                    <a:pt x="18259" y="18740"/>
                    <a:pt x="18249" y="18740"/>
                    <a:pt x="18249" y="18750"/>
                  </a:cubicBezTo>
                  <a:lnTo>
                    <a:pt x="18259" y="18750"/>
                  </a:lnTo>
                  <a:cubicBezTo>
                    <a:pt x="18259" y="18750"/>
                    <a:pt x="18259" y="18750"/>
                    <a:pt x="18259" y="18740"/>
                  </a:cubicBezTo>
                  <a:cubicBezTo>
                    <a:pt x="18259" y="18750"/>
                    <a:pt x="18259" y="18750"/>
                    <a:pt x="18268" y="18750"/>
                  </a:cubicBezTo>
                  <a:lnTo>
                    <a:pt x="18278" y="18740"/>
                  </a:lnTo>
                  <a:lnTo>
                    <a:pt x="18278" y="18731"/>
                  </a:lnTo>
                  <a:cubicBezTo>
                    <a:pt x="18278" y="18731"/>
                    <a:pt x="18287" y="18740"/>
                    <a:pt x="18278" y="18740"/>
                  </a:cubicBezTo>
                  <a:lnTo>
                    <a:pt x="18287" y="18768"/>
                  </a:lnTo>
                  <a:lnTo>
                    <a:pt x="18287" y="18759"/>
                  </a:lnTo>
                  <a:lnTo>
                    <a:pt x="18297" y="18759"/>
                  </a:lnTo>
                  <a:cubicBezTo>
                    <a:pt x="18297" y="18759"/>
                    <a:pt x="18306" y="18759"/>
                    <a:pt x="18306" y="18750"/>
                  </a:cubicBezTo>
                  <a:cubicBezTo>
                    <a:pt x="18312" y="18750"/>
                    <a:pt x="18314" y="18745"/>
                    <a:pt x="18315" y="18745"/>
                  </a:cubicBezTo>
                  <a:cubicBezTo>
                    <a:pt x="18315" y="18745"/>
                    <a:pt x="18315" y="18746"/>
                    <a:pt x="18315" y="18750"/>
                  </a:cubicBezTo>
                  <a:lnTo>
                    <a:pt x="18325" y="18750"/>
                  </a:lnTo>
                  <a:cubicBezTo>
                    <a:pt x="18325" y="18750"/>
                    <a:pt x="18325" y="18740"/>
                    <a:pt x="18325" y="18740"/>
                  </a:cubicBezTo>
                  <a:cubicBezTo>
                    <a:pt x="18325" y="18740"/>
                    <a:pt x="18315" y="18731"/>
                    <a:pt x="18315" y="18731"/>
                  </a:cubicBezTo>
                  <a:cubicBezTo>
                    <a:pt x="18315" y="18731"/>
                    <a:pt x="18315" y="18721"/>
                    <a:pt x="18315" y="18721"/>
                  </a:cubicBezTo>
                  <a:lnTo>
                    <a:pt x="18334" y="18721"/>
                  </a:lnTo>
                  <a:cubicBezTo>
                    <a:pt x="18334" y="18721"/>
                    <a:pt x="18344" y="18721"/>
                    <a:pt x="18344" y="18731"/>
                  </a:cubicBezTo>
                  <a:cubicBezTo>
                    <a:pt x="18353" y="18731"/>
                    <a:pt x="18372" y="18731"/>
                    <a:pt x="18382" y="18740"/>
                  </a:cubicBezTo>
                  <a:cubicBezTo>
                    <a:pt x="18382" y="18731"/>
                    <a:pt x="18382" y="18731"/>
                    <a:pt x="18382" y="18721"/>
                  </a:cubicBezTo>
                  <a:lnTo>
                    <a:pt x="18391" y="18721"/>
                  </a:lnTo>
                  <a:cubicBezTo>
                    <a:pt x="18391" y="18721"/>
                    <a:pt x="18391" y="18712"/>
                    <a:pt x="18401" y="18712"/>
                  </a:cubicBezTo>
                  <a:lnTo>
                    <a:pt x="18420" y="18712"/>
                  </a:lnTo>
                  <a:cubicBezTo>
                    <a:pt x="18420" y="18712"/>
                    <a:pt x="18429" y="18721"/>
                    <a:pt x="18429" y="18721"/>
                  </a:cubicBezTo>
                  <a:cubicBezTo>
                    <a:pt x="18429" y="18721"/>
                    <a:pt x="18429" y="18721"/>
                    <a:pt x="18429" y="18712"/>
                  </a:cubicBezTo>
                  <a:cubicBezTo>
                    <a:pt x="18429" y="18712"/>
                    <a:pt x="18429" y="18702"/>
                    <a:pt x="18439" y="18702"/>
                  </a:cubicBezTo>
                  <a:lnTo>
                    <a:pt x="18429" y="18702"/>
                  </a:lnTo>
                  <a:lnTo>
                    <a:pt x="18429" y="18693"/>
                  </a:lnTo>
                  <a:lnTo>
                    <a:pt x="18439" y="18693"/>
                  </a:lnTo>
                  <a:cubicBezTo>
                    <a:pt x="18429" y="18683"/>
                    <a:pt x="18429" y="18683"/>
                    <a:pt x="18439" y="18674"/>
                  </a:cubicBezTo>
                  <a:lnTo>
                    <a:pt x="18439" y="18693"/>
                  </a:lnTo>
                  <a:lnTo>
                    <a:pt x="18448" y="18693"/>
                  </a:lnTo>
                  <a:cubicBezTo>
                    <a:pt x="18448" y="18693"/>
                    <a:pt x="18457" y="18683"/>
                    <a:pt x="18457" y="18683"/>
                  </a:cubicBezTo>
                  <a:lnTo>
                    <a:pt x="18467" y="18683"/>
                  </a:lnTo>
                  <a:cubicBezTo>
                    <a:pt x="18467" y="18693"/>
                    <a:pt x="18467" y="18693"/>
                    <a:pt x="18476" y="18693"/>
                  </a:cubicBezTo>
                  <a:cubicBezTo>
                    <a:pt x="18476" y="18693"/>
                    <a:pt x="18486" y="18702"/>
                    <a:pt x="18476" y="18702"/>
                  </a:cubicBezTo>
                  <a:cubicBezTo>
                    <a:pt x="18476" y="18712"/>
                    <a:pt x="18476" y="18712"/>
                    <a:pt x="18476" y="18721"/>
                  </a:cubicBezTo>
                  <a:cubicBezTo>
                    <a:pt x="18476" y="18721"/>
                    <a:pt x="18476" y="18721"/>
                    <a:pt x="18476" y="18731"/>
                  </a:cubicBezTo>
                  <a:cubicBezTo>
                    <a:pt x="18476" y="18731"/>
                    <a:pt x="18476" y="18740"/>
                    <a:pt x="18486" y="18740"/>
                  </a:cubicBezTo>
                  <a:cubicBezTo>
                    <a:pt x="18486" y="18750"/>
                    <a:pt x="18486" y="18750"/>
                    <a:pt x="18495" y="18750"/>
                  </a:cubicBezTo>
                  <a:cubicBezTo>
                    <a:pt x="18495" y="18759"/>
                    <a:pt x="18495" y="18759"/>
                    <a:pt x="18495" y="18768"/>
                  </a:cubicBezTo>
                  <a:cubicBezTo>
                    <a:pt x="18495" y="18768"/>
                    <a:pt x="18495" y="18768"/>
                    <a:pt x="18505" y="18778"/>
                  </a:cubicBezTo>
                  <a:cubicBezTo>
                    <a:pt x="18505" y="18768"/>
                    <a:pt x="18505" y="18768"/>
                    <a:pt x="18505" y="18768"/>
                  </a:cubicBezTo>
                  <a:cubicBezTo>
                    <a:pt x="18514" y="18768"/>
                    <a:pt x="18514" y="18759"/>
                    <a:pt x="18514" y="18759"/>
                  </a:cubicBezTo>
                  <a:lnTo>
                    <a:pt x="18543" y="18759"/>
                  </a:lnTo>
                  <a:lnTo>
                    <a:pt x="18543" y="18750"/>
                  </a:lnTo>
                  <a:lnTo>
                    <a:pt x="18552" y="18750"/>
                  </a:lnTo>
                  <a:lnTo>
                    <a:pt x="18543" y="18759"/>
                  </a:lnTo>
                  <a:lnTo>
                    <a:pt x="18543" y="18768"/>
                  </a:lnTo>
                  <a:cubicBezTo>
                    <a:pt x="18543" y="18759"/>
                    <a:pt x="18543" y="18759"/>
                    <a:pt x="18552" y="18759"/>
                  </a:cubicBezTo>
                  <a:cubicBezTo>
                    <a:pt x="18552" y="18750"/>
                    <a:pt x="18562" y="18750"/>
                    <a:pt x="18571" y="18750"/>
                  </a:cubicBezTo>
                  <a:cubicBezTo>
                    <a:pt x="18571" y="18750"/>
                    <a:pt x="18571" y="18740"/>
                    <a:pt x="18562" y="18740"/>
                  </a:cubicBezTo>
                  <a:lnTo>
                    <a:pt x="18571" y="18740"/>
                  </a:lnTo>
                  <a:cubicBezTo>
                    <a:pt x="18571" y="18731"/>
                    <a:pt x="18571" y="18731"/>
                    <a:pt x="18571" y="18731"/>
                  </a:cubicBezTo>
                  <a:cubicBezTo>
                    <a:pt x="18571" y="18731"/>
                    <a:pt x="18581" y="18721"/>
                    <a:pt x="18581" y="18721"/>
                  </a:cubicBezTo>
                  <a:cubicBezTo>
                    <a:pt x="18581" y="18721"/>
                    <a:pt x="18590" y="18721"/>
                    <a:pt x="18590" y="18731"/>
                  </a:cubicBezTo>
                  <a:lnTo>
                    <a:pt x="18590" y="18721"/>
                  </a:lnTo>
                  <a:lnTo>
                    <a:pt x="18599" y="18721"/>
                  </a:lnTo>
                  <a:cubicBezTo>
                    <a:pt x="18599" y="18731"/>
                    <a:pt x="18599" y="18731"/>
                    <a:pt x="18609" y="18731"/>
                  </a:cubicBezTo>
                  <a:cubicBezTo>
                    <a:pt x="18614" y="18735"/>
                    <a:pt x="18616" y="18738"/>
                    <a:pt x="18617" y="18738"/>
                  </a:cubicBezTo>
                  <a:cubicBezTo>
                    <a:pt x="18618" y="18738"/>
                    <a:pt x="18618" y="18735"/>
                    <a:pt x="18618" y="18731"/>
                  </a:cubicBezTo>
                  <a:lnTo>
                    <a:pt x="18637" y="18731"/>
                  </a:lnTo>
                  <a:cubicBezTo>
                    <a:pt x="18637" y="18721"/>
                    <a:pt x="18637" y="18721"/>
                    <a:pt x="18637" y="18721"/>
                  </a:cubicBezTo>
                  <a:cubicBezTo>
                    <a:pt x="18637" y="18721"/>
                    <a:pt x="18637" y="18712"/>
                    <a:pt x="18637" y="18712"/>
                  </a:cubicBezTo>
                  <a:lnTo>
                    <a:pt x="18647" y="18712"/>
                  </a:lnTo>
                  <a:cubicBezTo>
                    <a:pt x="18647" y="18712"/>
                    <a:pt x="18647" y="18702"/>
                    <a:pt x="18647" y="18702"/>
                  </a:cubicBezTo>
                  <a:cubicBezTo>
                    <a:pt x="18647" y="18702"/>
                    <a:pt x="18647" y="18693"/>
                    <a:pt x="18656" y="18693"/>
                  </a:cubicBezTo>
                  <a:cubicBezTo>
                    <a:pt x="18656" y="18693"/>
                    <a:pt x="18656" y="18702"/>
                    <a:pt x="18656" y="18702"/>
                  </a:cubicBezTo>
                  <a:lnTo>
                    <a:pt x="18666" y="18702"/>
                  </a:lnTo>
                  <a:lnTo>
                    <a:pt x="18666" y="18712"/>
                  </a:lnTo>
                  <a:lnTo>
                    <a:pt x="18675" y="18702"/>
                  </a:lnTo>
                  <a:lnTo>
                    <a:pt x="18685" y="18712"/>
                  </a:lnTo>
                  <a:lnTo>
                    <a:pt x="18685" y="18702"/>
                  </a:lnTo>
                  <a:lnTo>
                    <a:pt x="18694" y="18712"/>
                  </a:lnTo>
                  <a:cubicBezTo>
                    <a:pt x="18694" y="18702"/>
                    <a:pt x="18704" y="18693"/>
                    <a:pt x="18704" y="18693"/>
                  </a:cubicBezTo>
                  <a:cubicBezTo>
                    <a:pt x="18713" y="18683"/>
                    <a:pt x="18704" y="18674"/>
                    <a:pt x="18713" y="18674"/>
                  </a:cubicBezTo>
                  <a:cubicBezTo>
                    <a:pt x="18722" y="18674"/>
                    <a:pt x="18722" y="18664"/>
                    <a:pt x="18722" y="18664"/>
                  </a:cubicBezTo>
                  <a:cubicBezTo>
                    <a:pt x="18722" y="18664"/>
                    <a:pt x="18722" y="18655"/>
                    <a:pt x="18713" y="18655"/>
                  </a:cubicBezTo>
                  <a:cubicBezTo>
                    <a:pt x="18713" y="18655"/>
                    <a:pt x="18713" y="18655"/>
                    <a:pt x="18713" y="18664"/>
                  </a:cubicBezTo>
                  <a:cubicBezTo>
                    <a:pt x="18713" y="18664"/>
                    <a:pt x="18704" y="18664"/>
                    <a:pt x="18704" y="18674"/>
                  </a:cubicBezTo>
                  <a:cubicBezTo>
                    <a:pt x="18704" y="18674"/>
                    <a:pt x="18704" y="18674"/>
                    <a:pt x="18704" y="18664"/>
                  </a:cubicBezTo>
                  <a:cubicBezTo>
                    <a:pt x="18704" y="18655"/>
                    <a:pt x="18713" y="18645"/>
                    <a:pt x="18713" y="18645"/>
                  </a:cubicBezTo>
                  <a:cubicBezTo>
                    <a:pt x="18713" y="18636"/>
                    <a:pt x="18722" y="18636"/>
                    <a:pt x="18722" y="18636"/>
                  </a:cubicBezTo>
                  <a:cubicBezTo>
                    <a:pt x="18722" y="18629"/>
                    <a:pt x="18727" y="18623"/>
                    <a:pt x="18733" y="18623"/>
                  </a:cubicBezTo>
                  <a:cubicBezTo>
                    <a:pt x="18736" y="18623"/>
                    <a:pt x="18739" y="18624"/>
                    <a:pt x="18741" y="18627"/>
                  </a:cubicBezTo>
                  <a:cubicBezTo>
                    <a:pt x="18741" y="18627"/>
                    <a:pt x="18741" y="18636"/>
                    <a:pt x="18751" y="18636"/>
                  </a:cubicBezTo>
                  <a:cubicBezTo>
                    <a:pt x="18760" y="18636"/>
                    <a:pt x="18760" y="18645"/>
                    <a:pt x="18760" y="18645"/>
                  </a:cubicBezTo>
                  <a:cubicBezTo>
                    <a:pt x="18760" y="18674"/>
                    <a:pt x="18751" y="18702"/>
                    <a:pt x="18751" y="18731"/>
                  </a:cubicBezTo>
                  <a:cubicBezTo>
                    <a:pt x="18741" y="18740"/>
                    <a:pt x="18741" y="18759"/>
                    <a:pt x="18741" y="18768"/>
                  </a:cubicBezTo>
                  <a:cubicBezTo>
                    <a:pt x="18732" y="18778"/>
                    <a:pt x="18732" y="18778"/>
                    <a:pt x="18741" y="18787"/>
                  </a:cubicBezTo>
                  <a:cubicBezTo>
                    <a:pt x="18732" y="18797"/>
                    <a:pt x="18741" y="18806"/>
                    <a:pt x="18741" y="18816"/>
                  </a:cubicBezTo>
                  <a:cubicBezTo>
                    <a:pt x="18741" y="18825"/>
                    <a:pt x="18751" y="18835"/>
                    <a:pt x="18751" y="18844"/>
                  </a:cubicBezTo>
                  <a:cubicBezTo>
                    <a:pt x="18751" y="18854"/>
                    <a:pt x="18751" y="18863"/>
                    <a:pt x="18751" y="18873"/>
                  </a:cubicBezTo>
                  <a:cubicBezTo>
                    <a:pt x="18751" y="18882"/>
                    <a:pt x="18751" y="18901"/>
                    <a:pt x="18751" y="18920"/>
                  </a:cubicBezTo>
                  <a:cubicBezTo>
                    <a:pt x="18751" y="18929"/>
                    <a:pt x="18741" y="18929"/>
                    <a:pt x="18741" y="18939"/>
                  </a:cubicBezTo>
                  <a:lnTo>
                    <a:pt x="18732" y="18939"/>
                  </a:lnTo>
                  <a:cubicBezTo>
                    <a:pt x="18741" y="18948"/>
                    <a:pt x="18741" y="18958"/>
                    <a:pt x="18741" y="18958"/>
                  </a:cubicBezTo>
                  <a:cubicBezTo>
                    <a:pt x="18751" y="18967"/>
                    <a:pt x="18760" y="18977"/>
                    <a:pt x="18760" y="18996"/>
                  </a:cubicBezTo>
                  <a:cubicBezTo>
                    <a:pt x="18760" y="19015"/>
                    <a:pt x="18760" y="19043"/>
                    <a:pt x="18770" y="19071"/>
                  </a:cubicBezTo>
                  <a:cubicBezTo>
                    <a:pt x="18770" y="19090"/>
                    <a:pt x="18770" y="19100"/>
                    <a:pt x="18770" y="19109"/>
                  </a:cubicBezTo>
                  <a:cubicBezTo>
                    <a:pt x="18770" y="19138"/>
                    <a:pt x="18770" y="19157"/>
                    <a:pt x="18770" y="19185"/>
                  </a:cubicBezTo>
                  <a:cubicBezTo>
                    <a:pt x="18770" y="19194"/>
                    <a:pt x="18779" y="19204"/>
                    <a:pt x="18779" y="19213"/>
                  </a:cubicBezTo>
                  <a:cubicBezTo>
                    <a:pt x="18656" y="19232"/>
                    <a:pt x="18533" y="19242"/>
                    <a:pt x="18420" y="19261"/>
                  </a:cubicBezTo>
                  <a:cubicBezTo>
                    <a:pt x="18088" y="19090"/>
                    <a:pt x="17965" y="18750"/>
                    <a:pt x="17766" y="18494"/>
                  </a:cubicBezTo>
                  <a:cubicBezTo>
                    <a:pt x="17766" y="18494"/>
                    <a:pt x="17766" y="18494"/>
                    <a:pt x="17766" y="18485"/>
                  </a:cubicBezTo>
                  <a:cubicBezTo>
                    <a:pt x="17766" y="18475"/>
                    <a:pt x="17776" y="18466"/>
                    <a:pt x="17776" y="18456"/>
                  </a:cubicBezTo>
                  <a:cubicBezTo>
                    <a:pt x="17785" y="18447"/>
                    <a:pt x="17785" y="18447"/>
                    <a:pt x="17795" y="18447"/>
                  </a:cubicBezTo>
                  <a:lnTo>
                    <a:pt x="17823" y="18447"/>
                  </a:lnTo>
                  <a:cubicBezTo>
                    <a:pt x="17823" y="18447"/>
                    <a:pt x="17823" y="18437"/>
                    <a:pt x="17823" y="18428"/>
                  </a:cubicBezTo>
                  <a:cubicBezTo>
                    <a:pt x="17823" y="18418"/>
                    <a:pt x="17814" y="18399"/>
                    <a:pt x="17804" y="18390"/>
                  </a:cubicBezTo>
                  <a:cubicBezTo>
                    <a:pt x="17804" y="18380"/>
                    <a:pt x="17804" y="18380"/>
                    <a:pt x="17814" y="18380"/>
                  </a:cubicBezTo>
                  <a:cubicBezTo>
                    <a:pt x="17814" y="18376"/>
                    <a:pt x="17816" y="18373"/>
                    <a:pt x="17819" y="18373"/>
                  </a:cubicBezTo>
                  <a:cubicBezTo>
                    <a:pt x="17821" y="18373"/>
                    <a:pt x="17823" y="18376"/>
                    <a:pt x="17823" y="18380"/>
                  </a:cubicBezTo>
                  <a:cubicBezTo>
                    <a:pt x="17833" y="18390"/>
                    <a:pt x="17852" y="18390"/>
                    <a:pt x="17861" y="18399"/>
                  </a:cubicBezTo>
                  <a:cubicBezTo>
                    <a:pt x="17871" y="18399"/>
                    <a:pt x="17880" y="18409"/>
                    <a:pt x="17890" y="18418"/>
                  </a:cubicBezTo>
                  <a:cubicBezTo>
                    <a:pt x="17908" y="18437"/>
                    <a:pt x="17937" y="18447"/>
                    <a:pt x="17956" y="18456"/>
                  </a:cubicBezTo>
                  <a:cubicBezTo>
                    <a:pt x="17965" y="18456"/>
                    <a:pt x="17984" y="18447"/>
                    <a:pt x="17984" y="18437"/>
                  </a:cubicBezTo>
                  <a:lnTo>
                    <a:pt x="17994" y="18437"/>
                  </a:lnTo>
                  <a:cubicBezTo>
                    <a:pt x="18013" y="18437"/>
                    <a:pt x="18013" y="18418"/>
                    <a:pt x="18022" y="18409"/>
                  </a:cubicBezTo>
                  <a:cubicBezTo>
                    <a:pt x="18022" y="18398"/>
                    <a:pt x="18025" y="18393"/>
                    <a:pt x="18032" y="18393"/>
                  </a:cubicBezTo>
                  <a:cubicBezTo>
                    <a:pt x="18036" y="18393"/>
                    <a:pt x="18043" y="18395"/>
                    <a:pt x="18050" y="18399"/>
                  </a:cubicBezTo>
                  <a:cubicBezTo>
                    <a:pt x="18050" y="18409"/>
                    <a:pt x="18060" y="18409"/>
                    <a:pt x="18069" y="18409"/>
                  </a:cubicBezTo>
                  <a:cubicBezTo>
                    <a:pt x="18069" y="18409"/>
                    <a:pt x="18069" y="18399"/>
                    <a:pt x="18069" y="18390"/>
                  </a:cubicBezTo>
                  <a:cubicBezTo>
                    <a:pt x="18069" y="18380"/>
                    <a:pt x="18069" y="18371"/>
                    <a:pt x="18069" y="18371"/>
                  </a:cubicBezTo>
                  <a:lnTo>
                    <a:pt x="18098" y="18371"/>
                  </a:lnTo>
                  <a:cubicBezTo>
                    <a:pt x="18102" y="18375"/>
                    <a:pt x="18104" y="18377"/>
                    <a:pt x="18106" y="18377"/>
                  </a:cubicBezTo>
                  <a:cubicBezTo>
                    <a:pt x="18109" y="18377"/>
                    <a:pt x="18111" y="18373"/>
                    <a:pt x="18117" y="18361"/>
                  </a:cubicBezTo>
                  <a:cubicBezTo>
                    <a:pt x="18117" y="18361"/>
                    <a:pt x="18117" y="18361"/>
                    <a:pt x="18117" y="18352"/>
                  </a:cubicBezTo>
                  <a:cubicBezTo>
                    <a:pt x="18126" y="18361"/>
                    <a:pt x="18126" y="18361"/>
                    <a:pt x="18126" y="18371"/>
                  </a:cubicBezTo>
                  <a:lnTo>
                    <a:pt x="18136" y="18371"/>
                  </a:lnTo>
                  <a:cubicBezTo>
                    <a:pt x="18136" y="18380"/>
                    <a:pt x="18136" y="18380"/>
                    <a:pt x="18136" y="18380"/>
                  </a:cubicBezTo>
                  <a:cubicBezTo>
                    <a:pt x="18136" y="18390"/>
                    <a:pt x="18136" y="18390"/>
                    <a:pt x="18136" y="18390"/>
                  </a:cubicBezTo>
                  <a:lnTo>
                    <a:pt x="18183" y="18390"/>
                  </a:lnTo>
                  <a:cubicBezTo>
                    <a:pt x="18174" y="18399"/>
                    <a:pt x="18174" y="18399"/>
                    <a:pt x="18183" y="18409"/>
                  </a:cubicBezTo>
                  <a:cubicBezTo>
                    <a:pt x="18183" y="18409"/>
                    <a:pt x="18183" y="18409"/>
                    <a:pt x="18183" y="18418"/>
                  </a:cubicBezTo>
                  <a:lnTo>
                    <a:pt x="18230" y="18418"/>
                  </a:lnTo>
                  <a:cubicBezTo>
                    <a:pt x="18230" y="18428"/>
                    <a:pt x="18230" y="18428"/>
                    <a:pt x="18230" y="18428"/>
                  </a:cubicBezTo>
                  <a:cubicBezTo>
                    <a:pt x="18240" y="18418"/>
                    <a:pt x="18240" y="18418"/>
                    <a:pt x="18240" y="18418"/>
                  </a:cubicBezTo>
                  <a:cubicBezTo>
                    <a:pt x="18249" y="18418"/>
                    <a:pt x="18249" y="18418"/>
                    <a:pt x="18249" y="18409"/>
                  </a:cubicBezTo>
                  <a:cubicBezTo>
                    <a:pt x="18249" y="18409"/>
                    <a:pt x="18249" y="18399"/>
                    <a:pt x="18249" y="18399"/>
                  </a:cubicBezTo>
                  <a:lnTo>
                    <a:pt x="18259" y="18399"/>
                  </a:lnTo>
                  <a:cubicBezTo>
                    <a:pt x="18259" y="18390"/>
                    <a:pt x="18259" y="18390"/>
                    <a:pt x="18259" y="18390"/>
                  </a:cubicBezTo>
                  <a:cubicBezTo>
                    <a:pt x="18259" y="18390"/>
                    <a:pt x="18259" y="18390"/>
                    <a:pt x="18259" y="18380"/>
                  </a:cubicBezTo>
                  <a:cubicBezTo>
                    <a:pt x="18259" y="18380"/>
                    <a:pt x="18259" y="18371"/>
                    <a:pt x="18268" y="18371"/>
                  </a:cubicBezTo>
                  <a:lnTo>
                    <a:pt x="18278" y="18371"/>
                  </a:lnTo>
                  <a:cubicBezTo>
                    <a:pt x="18278" y="18368"/>
                    <a:pt x="18279" y="18367"/>
                    <a:pt x="18280" y="18367"/>
                  </a:cubicBezTo>
                  <a:cubicBezTo>
                    <a:pt x="18283" y="18367"/>
                    <a:pt x="18287" y="18371"/>
                    <a:pt x="18287" y="18371"/>
                  </a:cubicBezTo>
                  <a:cubicBezTo>
                    <a:pt x="18287" y="18380"/>
                    <a:pt x="18297" y="18380"/>
                    <a:pt x="18297" y="18390"/>
                  </a:cubicBezTo>
                  <a:cubicBezTo>
                    <a:pt x="18306" y="18390"/>
                    <a:pt x="18306" y="18380"/>
                    <a:pt x="18306" y="18371"/>
                  </a:cubicBezTo>
                  <a:cubicBezTo>
                    <a:pt x="18306" y="18361"/>
                    <a:pt x="18306" y="18361"/>
                    <a:pt x="18306" y="18361"/>
                  </a:cubicBezTo>
                  <a:cubicBezTo>
                    <a:pt x="18306" y="18352"/>
                    <a:pt x="18297" y="18352"/>
                    <a:pt x="18306" y="18343"/>
                  </a:cubicBezTo>
                  <a:cubicBezTo>
                    <a:pt x="18306" y="18333"/>
                    <a:pt x="18306" y="18333"/>
                    <a:pt x="18306" y="18333"/>
                  </a:cubicBezTo>
                  <a:cubicBezTo>
                    <a:pt x="18315" y="18333"/>
                    <a:pt x="18325" y="18333"/>
                    <a:pt x="18325" y="18324"/>
                  </a:cubicBezTo>
                  <a:cubicBezTo>
                    <a:pt x="18334" y="18324"/>
                    <a:pt x="18334" y="18324"/>
                    <a:pt x="18334" y="18333"/>
                  </a:cubicBezTo>
                  <a:cubicBezTo>
                    <a:pt x="18344" y="18343"/>
                    <a:pt x="18344" y="18343"/>
                    <a:pt x="18353" y="18343"/>
                  </a:cubicBezTo>
                  <a:cubicBezTo>
                    <a:pt x="18363" y="18333"/>
                    <a:pt x="18363" y="18324"/>
                    <a:pt x="18363" y="18324"/>
                  </a:cubicBezTo>
                  <a:cubicBezTo>
                    <a:pt x="18363" y="18324"/>
                    <a:pt x="18363" y="18314"/>
                    <a:pt x="18372" y="18314"/>
                  </a:cubicBezTo>
                  <a:cubicBezTo>
                    <a:pt x="18372" y="18317"/>
                    <a:pt x="18373" y="18318"/>
                    <a:pt x="18375" y="18318"/>
                  </a:cubicBezTo>
                  <a:cubicBezTo>
                    <a:pt x="18379" y="18318"/>
                    <a:pt x="18385" y="18314"/>
                    <a:pt x="18391" y="18314"/>
                  </a:cubicBezTo>
                  <a:lnTo>
                    <a:pt x="18401" y="18314"/>
                  </a:lnTo>
                  <a:cubicBezTo>
                    <a:pt x="18420" y="18305"/>
                    <a:pt x="18439" y="18305"/>
                    <a:pt x="18448" y="18295"/>
                  </a:cubicBezTo>
                  <a:cubicBezTo>
                    <a:pt x="18457" y="18295"/>
                    <a:pt x="18467" y="18286"/>
                    <a:pt x="18467" y="18286"/>
                  </a:cubicBezTo>
                  <a:close/>
                  <a:moveTo>
                    <a:pt x="23029" y="19251"/>
                  </a:moveTo>
                  <a:cubicBezTo>
                    <a:pt x="23048" y="19261"/>
                    <a:pt x="23058" y="19270"/>
                    <a:pt x="23058" y="19280"/>
                  </a:cubicBezTo>
                  <a:cubicBezTo>
                    <a:pt x="23048" y="19280"/>
                    <a:pt x="23020" y="19270"/>
                    <a:pt x="23029" y="19251"/>
                  </a:cubicBezTo>
                  <a:close/>
                  <a:moveTo>
                    <a:pt x="23323" y="19223"/>
                  </a:moveTo>
                  <a:cubicBezTo>
                    <a:pt x="23332" y="19223"/>
                    <a:pt x="23342" y="19232"/>
                    <a:pt x="23342" y="19242"/>
                  </a:cubicBezTo>
                  <a:cubicBezTo>
                    <a:pt x="23342" y="19251"/>
                    <a:pt x="23342" y="19251"/>
                    <a:pt x="23351" y="19261"/>
                  </a:cubicBezTo>
                  <a:cubicBezTo>
                    <a:pt x="23351" y="19265"/>
                    <a:pt x="23349" y="19268"/>
                    <a:pt x="23345" y="19268"/>
                  </a:cubicBezTo>
                  <a:cubicBezTo>
                    <a:pt x="23342" y="19268"/>
                    <a:pt x="23337" y="19265"/>
                    <a:pt x="23332" y="19261"/>
                  </a:cubicBezTo>
                  <a:cubicBezTo>
                    <a:pt x="23332" y="19261"/>
                    <a:pt x="23323" y="19261"/>
                    <a:pt x="23323" y="19270"/>
                  </a:cubicBezTo>
                  <a:cubicBezTo>
                    <a:pt x="23323" y="19270"/>
                    <a:pt x="23313" y="19270"/>
                    <a:pt x="23304" y="19280"/>
                  </a:cubicBezTo>
                  <a:cubicBezTo>
                    <a:pt x="23304" y="19270"/>
                    <a:pt x="23304" y="19270"/>
                    <a:pt x="23304" y="19270"/>
                  </a:cubicBezTo>
                  <a:cubicBezTo>
                    <a:pt x="23313" y="19261"/>
                    <a:pt x="23313" y="19251"/>
                    <a:pt x="23304" y="19251"/>
                  </a:cubicBezTo>
                  <a:cubicBezTo>
                    <a:pt x="23304" y="19251"/>
                    <a:pt x="23304" y="19251"/>
                    <a:pt x="23304" y="19242"/>
                  </a:cubicBezTo>
                  <a:lnTo>
                    <a:pt x="23313" y="19242"/>
                  </a:lnTo>
                  <a:cubicBezTo>
                    <a:pt x="23317" y="19246"/>
                    <a:pt x="23319" y="19248"/>
                    <a:pt x="23321" y="19248"/>
                  </a:cubicBezTo>
                  <a:cubicBezTo>
                    <a:pt x="23323" y="19248"/>
                    <a:pt x="23323" y="19243"/>
                    <a:pt x="23323" y="19232"/>
                  </a:cubicBezTo>
                  <a:cubicBezTo>
                    <a:pt x="23323" y="19232"/>
                    <a:pt x="23323" y="19223"/>
                    <a:pt x="23323" y="19223"/>
                  </a:cubicBezTo>
                  <a:close/>
                  <a:moveTo>
                    <a:pt x="23287" y="19266"/>
                  </a:moveTo>
                  <a:cubicBezTo>
                    <a:pt x="23289" y="19266"/>
                    <a:pt x="23292" y="19268"/>
                    <a:pt x="23294" y="19270"/>
                  </a:cubicBezTo>
                  <a:cubicBezTo>
                    <a:pt x="23294" y="19280"/>
                    <a:pt x="23294" y="19289"/>
                    <a:pt x="23275" y="19289"/>
                  </a:cubicBezTo>
                  <a:cubicBezTo>
                    <a:pt x="23275" y="19275"/>
                    <a:pt x="23280" y="19266"/>
                    <a:pt x="23287" y="19266"/>
                  </a:cubicBezTo>
                  <a:close/>
                  <a:moveTo>
                    <a:pt x="23725" y="19282"/>
                  </a:moveTo>
                  <a:cubicBezTo>
                    <a:pt x="23730" y="19282"/>
                    <a:pt x="23734" y="19284"/>
                    <a:pt x="23739" y="19289"/>
                  </a:cubicBezTo>
                  <a:cubicBezTo>
                    <a:pt x="23739" y="19289"/>
                    <a:pt x="23749" y="19289"/>
                    <a:pt x="23749" y="19299"/>
                  </a:cubicBezTo>
                  <a:lnTo>
                    <a:pt x="23739" y="19299"/>
                  </a:lnTo>
                  <a:cubicBezTo>
                    <a:pt x="23736" y="19301"/>
                    <a:pt x="23734" y="19302"/>
                    <a:pt x="23731" y="19302"/>
                  </a:cubicBezTo>
                  <a:cubicBezTo>
                    <a:pt x="23724" y="19302"/>
                    <a:pt x="23717" y="19296"/>
                    <a:pt x="23711" y="19289"/>
                  </a:cubicBezTo>
                  <a:cubicBezTo>
                    <a:pt x="23715" y="19284"/>
                    <a:pt x="23720" y="19282"/>
                    <a:pt x="23725" y="19282"/>
                  </a:cubicBezTo>
                  <a:close/>
                  <a:moveTo>
                    <a:pt x="23711" y="19299"/>
                  </a:moveTo>
                  <a:lnTo>
                    <a:pt x="23711" y="19308"/>
                  </a:lnTo>
                  <a:cubicBezTo>
                    <a:pt x="23711" y="19308"/>
                    <a:pt x="23711" y="19317"/>
                    <a:pt x="23701" y="19317"/>
                  </a:cubicBezTo>
                  <a:cubicBezTo>
                    <a:pt x="23701" y="19317"/>
                    <a:pt x="23701" y="19308"/>
                    <a:pt x="23701" y="19308"/>
                  </a:cubicBezTo>
                  <a:cubicBezTo>
                    <a:pt x="23701" y="19308"/>
                    <a:pt x="23711" y="19308"/>
                    <a:pt x="23711" y="19299"/>
                  </a:cubicBezTo>
                  <a:close/>
                  <a:moveTo>
                    <a:pt x="22944" y="19242"/>
                  </a:moveTo>
                  <a:cubicBezTo>
                    <a:pt x="22972" y="19261"/>
                    <a:pt x="23001" y="19270"/>
                    <a:pt x="23029" y="19280"/>
                  </a:cubicBezTo>
                  <a:cubicBezTo>
                    <a:pt x="23039" y="19280"/>
                    <a:pt x="23048" y="19289"/>
                    <a:pt x="23058" y="19289"/>
                  </a:cubicBezTo>
                  <a:cubicBezTo>
                    <a:pt x="23058" y="19289"/>
                    <a:pt x="23067" y="19299"/>
                    <a:pt x="23058" y="19299"/>
                  </a:cubicBezTo>
                  <a:cubicBezTo>
                    <a:pt x="23058" y="19299"/>
                    <a:pt x="23058" y="19308"/>
                    <a:pt x="23058" y="19308"/>
                  </a:cubicBezTo>
                  <a:cubicBezTo>
                    <a:pt x="23048" y="19317"/>
                    <a:pt x="23048" y="19327"/>
                    <a:pt x="23039" y="19327"/>
                  </a:cubicBezTo>
                  <a:cubicBezTo>
                    <a:pt x="22991" y="19317"/>
                    <a:pt x="22954" y="19299"/>
                    <a:pt x="22906" y="19280"/>
                  </a:cubicBezTo>
                  <a:cubicBezTo>
                    <a:pt x="22916" y="19280"/>
                    <a:pt x="22916" y="19280"/>
                    <a:pt x="22916" y="19270"/>
                  </a:cubicBezTo>
                  <a:lnTo>
                    <a:pt x="22925" y="19270"/>
                  </a:lnTo>
                  <a:cubicBezTo>
                    <a:pt x="22925" y="19270"/>
                    <a:pt x="22925" y="19270"/>
                    <a:pt x="22925" y="19280"/>
                  </a:cubicBezTo>
                  <a:cubicBezTo>
                    <a:pt x="22935" y="19270"/>
                    <a:pt x="22935" y="19270"/>
                    <a:pt x="22935" y="19261"/>
                  </a:cubicBezTo>
                  <a:cubicBezTo>
                    <a:pt x="22935" y="19251"/>
                    <a:pt x="22935" y="19251"/>
                    <a:pt x="22935" y="19251"/>
                  </a:cubicBezTo>
                  <a:cubicBezTo>
                    <a:pt x="22935" y="19251"/>
                    <a:pt x="22944" y="19242"/>
                    <a:pt x="22944" y="19242"/>
                  </a:cubicBezTo>
                  <a:close/>
                  <a:moveTo>
                    <a:pt x="23720" y="19327"/>
                  </a:moveTo>
                  <a:cubicBezTo>
                    <a:pt x="23720" y="19327"/>
                    <a:pt x="23720" y="19327"/>
                    <a:pt x="23720" y="19336"/>
                  </a:cubicBezTo>
                  <a:cubicBezTo>
                    <a:pt x="23720" y="19336"/>
                    <a:pt x="23720" y="19336"/>
                    <a:pt x="23711" y="19327"/>
                  </a:cubicBezTo>
                  <a:close/>
                  <a:moveTo>
                    <a:pt x="23190" y="19336"/>
                  </a:moveTo>
                  <a:cubicBezTo>
                    <a:pt x="23200" y="19336"/>
                    <a:pt x="23219" y="19336"/>
                    <a:pt x="23219" y="19355"/>
                  </a:cubicBezTo>
                  <a:cubicBezTo>
                    <a:pt x="23228" y="19355"/>
                    <a:pt x="23228" y="19365"/>
                    <a:pt x="23219" y="19365"/>
                  </a:cubicBezTo>
                  <a:cubicBezTo>
                    <a:pt x="23219" y="19374"/>
                    <a:pt x="23209" y="19374"/>
                    <a:pt x="23209" y="19374"/>
                  </a:cubicBezTo>
                  <a:cubicBezTo>
                    <a:pt x="23200" y="19365"/>
                    <a:pt x="23200" y="19365"/>
                    <a:pt x="23190" y="19365"/>
                  </a:cubicBezTo>
                  <a:cubicBezTo>
                    <a:pt x="23190" y="19355"/>
                    <a:pt x="23181" y="19355"/>
                    <a:pt x="23171" y="19355"/>
                  </a:cubicBezTo>
                  <a:lnTo>
                    <a:pt x="23162" y="19355"/>
                  </a:lnTo>
                  <a:cubicBezTo>
                    <a:pt x="23162" y="19346"/>
                    <a:pt x="23171" y="19346"/>
                    <a:pt x="23171" y="19346"/>
                  </a:cubicBezTo>
                  <a:cubicBezTo>
                    <a:pt x="23181" y="19336"/>
                    <a:pt x="23181" y="19336"/>
                    <a:pt x="23190" y="19336"/>
                  </a:cubicBezTo>
                  <a:close/>
                  <a:moveTo>
                    <a:pt x="23256" y="19336"/>
                  </a:moveTo>
                  <a:cubicBezTo>
                    <a:pt x="23275" y="19346"/>
                    <a:pt x="23275" y="19365"/>
                    <a:pt x="23266" y="19374"/>
                  </a:cubicBezTo>
                  <a:cubicBezTo>
                    <a:pt x="23256" y="19365"/>
                    <a:pt x="23256" y="19365"/>
                    <a:pt x="23256" y="19355"/>
                  </a:cubicBezTo>
                  <a:cubicBezTo>
                    <a:pt x="23256" y="19346"/>
                    <a:pt x="23256" y="19346"/>
                    <a:pt x="23247" y="19346"/>
                  </a:cubicBezTo>
                  <a:cubicBezTo>
                    <a:pt x="23247" y="19336"/>
                    <a:pt x="23256" y="19336"/>
                    <a:pt x="23256" y="19336"/>
                  </a:cubicBezTo>
                  <a:close/>
                  <a:moveTo>
                    <a:pt x="23682" y="19119"/>
                  </a:moveTo>
                  <a:cubicBezTo>
                    <a:pt x="23682" y="19119"/>
                    <a:pt x="23692" y="19128"/>
                    <a:pt x="23692" y="19128"/>
                  </a:cubicBezTo>
                  <a:cubicBezTo>
                    <a:pt x="23692" y="19138"/>
                    <a:pt x="23692" y="19138"/>
                    <a:pt x="23692" y="19138"/>
                  </a:cubicBezTo>
                  <a:cubicBezTo>
                    <a:pt x="23692" y="19138"/>
                    <a:pt x="23682" y="19147"/>
                    <a:pt x="23682" y="19147"/>
                  </a:cubicBezTo>
                  <a:cubicBezTo>
                    <a:pt x="23673" y="19147"/>
                    <a:pt x="23673" y="19157"/>
                    <a:pt x="23663" y="19157"/>
                  </a:cubicBezTo>
                  <a:cubicBezTo>
                    <a:pt x="23654" y="19166"/>
                    <a:pt x="23654" y="19185"/>
                    <a:pt x="23654" y="19204"/>
                  </a:cubicBezTo>
                  <a:cubicBezTo>
                    <a:pt x="23663" y="19213"/>
                    <a:pt x="23663" y="19213"/>
                    <a:pt x="23644" y="19223"/>
                  </a:cubicBezTo>
                  <a:cubicBezTo>
                    <a:pt x="23644" y="19223"/>
                    <a:pt x="23644" y="19223"/>
                    <a:pt x="23644" y="19232"/>
                  </a:cubicBezTo>
                  <a:cubicBezTo>
                    <a:pt x="23644" y="19242"/>
                    <a:pt x="23654" y="19242"/>
                    <a:pt x="23654" y="19251"/>
                  </a:cubicBezTo>
                  <a:lnTo>
                    <a:pt x="23663" y="19251"/>
                  </a:lnTo>
                  <a:cubicBezTo>
                    <a:pt x="23673" y="19251"/>
                    <a:pt x="23673" y="19261"/>
                    <a:pt x="23673" y="19270"/>
                  </a:cubicBezTo>
                  <a:cubicBezTo>
                    <a:pt x="23663" y="19280"/>
                    <a:pt x="23663" y="19280"/>
                    <a:pt x="23673" y="19280"/>
                  </a:cubicBezTo>
                  <a:cubicBezTo>
                    <a:pt x="23682" y="19280"/>
                    <a:pt x="23682" y="19289"/>
                    <a:pt x="23682" y="19289"/>
                  </a:cubicBezTo>
                  <a:cubicBezTo>
                    <a:pt x="23673" y="19299"/>
                    <a:pt x="23673" y="19308"/>
                    <a:pt x="23673" y="19308"/>
                  </a:cubicBezTo>
                  <a:cubicBezTo>
                    <a:pt x="23654" y="19317"/>
                    <a:pt x="23644" y="19327"/>
                    <a:pt x="23635" y="19336"/>
                  </a:cubicBezTo>
                  <a:lnTo>
                    <a:pt x="23626" y="19336"/>
                  </a:lnTo>
                  <a:cubicBezTo>
                    <a:pt x="23616" y="19327"/>
                    <a:pt x="23616" y="19327"/>
                    <a:pt x="23607" y="19327"/>
                  </a:cubicBezTo>
                  <a:cubicBezTo>
                    <a:pt x="23597" y="19327"/>
                    <a:pt x="23597" y="19317"/>
                    <a:pt x="23597" y="19317"/>
                  </a:cubicBezTo>
                  <a:cubicBezTo>
                    <a:pt x="23597" y="19308"/>
                    <a:pt x="23597" y="19299"/>
                    <a:pt x="23588" y="19299"/>
                  </a:cubicBezTo>
                  <a:cubicBezTo>
                    <a:pt x="23569" y="19308"/>
                    <a:pt x="23569" y="19308"/>
                    <a:pt x="23569" y="19317"/>
                  </a:cubicBezTo>
                  <a:cubicBezTo>
                    <a:pt x="23569" y="19317"/>
                    <a:pt x="23569" y="19327"/>
                    <a:pt x="23559" y="19327"/>
                  </a:cubicBezTo>
                  <a:cubicBezTo>
                    <a:pt x="23559" y="19327"/>
                    <a:pt x="23555" y="19331"/>
                    <a:pt x="23549" y="19331"/>
                  </a:cubicBezTo>
                  <a:cubicBezTo>
                    <a:pt x="23547" y="19331"/>
                    <a:pt x="23544" y="19330"/>
                    <a:pt x="23540" y="19327"/>
                  </a:cubicBezTo>
                  <a:lnTo>
                    <a:pt x="23531" y="19327"/>
                  </a:lnTo>
                  <a:cubicBezTo>
                    <a:pt x="23531" y="19336"/>
                    <a:pt x="23531" y="19336"/>
                    <a:pt x="23531" y="19336"/>
                  </a:cubicBezTo>
                  <a:cubicBezTo>
                    <a:pt x="23521" y="19336"/>
                    <a:pt x="23521" y="19336"/>
                    <a:pt x="23521" y="19327"/>
                  </a:cubicBezTo>
                  <a:cubicBezTo>
                    <a:pt x="23521" y="19327"/>
                    <a:pt x="23521" y="19317"/>
                    <a:pt x="23531" y="19308"/>
                  </a:cubicBezTo>
                  <a:lnTo>
                    <a:pt x="23503" y="19308"/>
                  </a:lnTo>
                  <a:cubicBezTo>
                    <a:pt x="23503" y="19308"/>
                    <a:pt x="23493" y="19317"/>
                    <a:pt x="23493" y="19317"/>
                  </a:cubicBezTo>
                  <a:cubicBezTo>
                    <a:pt x="23493" y="19327"/>
                    <a:pt x="23503" y="19336"/>
                    <a:pt x="23503" y="19336"/>
                  </a:cubicBezTo>
                  <a:cubicBezTo>
                    <a:pt x="23503" y="19346"/>
                    <a:pt x="23493" y="19346"/>
                    <a:pt x="23493" y="19355"/>
                  </a:cubicBezTo>
                  <a:cubicBezTo>
                    <a:pt x="23493" y="19355"/>
                    <a:pt x="23493" y="19365"/>
                    <a:pt x="23484" y="19365"/>
                  </a:cubicBezTo>
                  <a:lnTo>
                    <a:pt x="23474" y="19365"/>
                  </a:lnTo>
                  <a:cubicBezTo>
                    <a:pt x="23474" y="19365"/>
                    <a:pt x="23474" y="19355"/>
                    <a:pt x="23474" y="19355"/>
                  </a:cubicBezTo>
                  <a:cubicBezTo>
                    <a:pt x="23465" y="19355"/>
                    <a:pt x="23465" y="19346"/>
                    <a:pt x="23465" y="19346"/>
                  </a:cubicBezTo>
                  <a:cubicBezTo>
                    <a:pt x="23455" y="19365"/>
                    <a:pt x="23455" y="19374"/>
                    <a:pt x="23446" y="19393"/>
                  </a:cubicBezTo>
                  <a:cubicBezTo>
                    <a:pt x="23446" y="19403"/>
                    <a:pt x="23455" y="19403"/>
                    <a:pt x="23455" y="19403"/>
                  </a:cubicBezTo>
                  <a:cubicBezTo>
                    <a:pt x="23465" y="19403"/>
                    <a:pt x="23474" y="19393"/>
                    <a:pt x="23474" y="19393"/>
                  </a:cubicBezTo>
                  <a:cubicBezTo>
                    <a:pt x="23474" y="19393"/>
                    <a:pt x="23484" y="19384"/>
                    <a:pt x="23484" y="19384"/>
                  </a:cubicBezTo>
                  <a:cubicBezTo>
                    <a:pt x="23484" y="19388"/>
                    <a:pt x="23486" y="19391"/>
                    <a:pt x="23488" y="19391"/>
                  </a:cubicBezTo>
                  <a:cubicBezTo>
                    <a:pt x="23491" y="19391"/>
                    <a:pt x="23493" y="19388"/>
                    <a:pt x="23493" y="19384"/>
                  </a:cubicBezTo>
                  <a:cubicBezTo>
                    <a:pt x="23503" y="19393"/>
                    <a:pt x="23503" y="19393"/>
                    <a:pt x="23503" y="19403"/>
                  </a:cubicBezTo>
                  <a:cubicBezTo>
                    <a:pt x="23496" y="19409"/>
                    <a:pt x="23484" y="19416"/>
                    <a:pt x="23475" y="19416"/>
                  </a:cubicBezTo>
                  <a:cubicBezTo>
                    <a:pt x="23471" y="19416"/>
                    <a:pt x="23467" y="19415"/>
                    <a:pt x="23465" y="19412"/>
                  </a:cubicBezTo>
                  <a:cubicBezTo>
                    <a:pt x="23436" y="19412"/>
                    <a:pt x="23408" y="19412"/>
                    <a:pt x="23370" y="19403"/>
                  </a:cubicBezTo>
                  <a:cubicBezTo>
                    <a:pt x="23361" y="19403"/>
                    <a:pt x="23342" y="19393"/>
                    <a:pt x="23323" y="19393"/>
                  </a:cubicBezTo>
                  <a:cubicBezTo>
                    <a:pt x="23304" y="19384"/>
                    <a:pt x="23285" y="19365"/>
                    <a:pt x="23275" y="19346"/>
                  </a:cubicBezTo>
                  <a:cubicBezTo>
                    <a:pt x="23275" y="19336"/>
                    <a:pt x="23275" y="19336"/>
                    <a:pt x="23285" y="19336"/>
                  </a:cubicBezTo>
                  <a:cubicBezTo>
                    <a:pt x="23288" y="19334"/>
                    <a:pt x="23291" y="19332"/>
                    <a:pt x="23295" y="19332"/>
                  </a:cubicBezTo>
                  <a:cubicBezTo>
                    <a:pt x="23304" y="19332"/>
                    <a:pt x="23313" y="19339"/>
                    <a:pt x="23313" y="19346"/>
                  </a:cubicBezTo>
                  <a:cubicBezTo>
                    <a:pt x="23313" y="19346"/>
                    <a:pt x="23323" y="19355"/>
                    <a:pt x="23323" y="19355"/>
                  </a:cubicBezTo>
                  <a:lnTo>
                    <a:pt x="23323" y="19336"/>
                  </a:lnTo>
                  <a:lnTo>
                    <a:pt x="23332" y="19346"/>
                  </a:lnTo>
                  <a:lnTo>
                    <a:pt x="23342" y="19327"/>
                  </a:lnTo>
                  <a:cubicBezTo>
                    <a:pt x="23342" y="19336"/>
                    <a:pt x="23351" y="19336"/>
                    <a:pt x="23361" y="19336"/>
                  </a:cubicBezTo>
                  <a:cubicBezTo>
                    <a:pt x="23361" y="19336"/>
                    <a:pt x="23361" y="19327"/>
                    <a:pt x="23361" y="19327"/>
                  </a:cubicBezTo>
                  <a:cubicBezTo>
                    <a:pt x="23351" y="19317"/>
                    <a:pt x="23351" y="19317"/>
                    <a:pt x="23361" y="19317"/>
                  </a:cubicBezTo>
                  <a:cubicBezTo>
                    <a:pt x="23370" y="19308"/>
                    <a:pt x="23370" y="19308"/>
                    <a:pt x="23379" y="19299"/>
                  </a:cubicBezTo>
                  <a:cubicBezTo>
                    <a:pt x="23389" y="19299"/>
                    <a:pt x="23389" y="19289"/>
                    <a:pt x="23398" y="19280"/>
                  </a:cubicBezTo>
                  <a:cubicBezTo>
                    <a:pt x="23408" y="19280"/>
                    <a:pt x="23417" y="19270"/>
                    <a:pt x="23417" y="19270"/>
                  </a:cubicBezTo>
                  <a:lnTo>
                    <a:pt x="23446" y="19289"/>
                  </a:lnTo>
                  <a:cubicBezTo>
                    <a:pt x="23446" y="19280"/>
                    <a:pt x="23446" y="19270"/>
                    <a:pt x="23455" y="19261"/>
                  </a:cubicBezTo>
                  <a:cubicBezTo>
                    <a:pt x="23455" y="19261"/>
                    <a:pt x="23455" y="19251"/>
                    <a:pt x="23446" y="19251"/>
                  </a:cubicBezTo>
                  <a:cubicBezTo>
                    <a:pt x="23436" y="19232"/>
                    <a:pt x="23446" y="19223"/>
                    <a:pt x="23455" y="19223"/>
                  </a:cubicBezTo>
                  <a:cubicBezTo>
                    <a:pt x="23474" y="19213"/>
                    <a:pt x="23484" y="19213"/>
                    <a:pt x="23503" y="19213"/>
                  </a:cubicBezTo>
                  <a:cubicBezTo>
                    <a:pt x="23503" y="19213"/>
                    <a:pt x="23512" y="19223"/>
                    <a:pt x="23512" y="19223"/>
                  </a:cubicBezTo>
                  <a:lnTo>
                    <a:pt x="23521" y="19223"/>
                  </a:lnTo>
                  <a:cubicBezTo>
                    <a:pt x="23531" y="19213"/>
                    <a:pt x="23550" y="19204"/>
                    <a:pt x="23550" y="19185"/>
                  </a:cubicBezTo>
                  <a:lnTo>
                    <a:pt x="23540" y="19185"/>
                  </a:lnTo>
                  <a:cubicBezTo>
                    <a:pt x="23540" y="19176"/>
                    <a:pt x="23540" y="19166"/>
                    <a:pt x="23550" y="19166"/>
                  </a:cubicBezTo>
                  <a:cubicBezTo>
                    <a:pt x="23569" y="19147"/>
                    <a:pt x="23588" y="19128"/>
                    <a:pt x="23616" y="19119"/>
                  </a:cubicBezTo>
                  <a:cubicBezTo>
                    <a:pt x="23616" y="19128"/>
                    <a:pt x="23616" y="19128"/>
                    <a:pt x="23616" y="19138"/>
                  </a:cubicBezTo>
                  <a:cubicBezTo>
                    <a:pt x="23616" y="19147"/>
                    <a:pt x="23616" y="19147"/>
                    <a:pt x="23626" y="19147"/>
                  </a:cubicBezTo>
                  <a:lnTo>
                    <a:pt x="23607" y="19166"/>
                  </a:lnTo>
                  <a:lnTo>
                    <a:pt x="23616" y="19176"/>
                  </a:lnTo>
                  <a:lnTo>
                    <a:pt x="23616" y="19185"/>
                  </a:lnTo>
                  <a:cubicBezTo>
                    <a:pt x="23626" y="19176"/>
                    <a:pt x="23626" y="19166"/>
                    <a:pt x="23626" y="19166"/>
                  </a:cubicBezTo>
                  <a:lnTo>
                    <a:pt x="23644" y="19176"/>
                  </a:lnTo>
                  <a:cubicBezTo>
                    <a:pt x="23654" y="19176"/>
                    <a:pt x="23654" y="19157"/>
                    <a:pt x="23654" y="19147"/>
                  </a:cubicBezTo>
                  <a:cubicBezTo>
                    <a:pt x="23654" y="19147"/>
                    <a:pt x="23654" y="19138"/>
                    <a:pt x="23654" y="19138"/>
                  </a:cubicBezTo>
                  <a:cubicBezTo>
                    <a:pt x="23663" y="19138"/>
                    <a:pt x="23663" y="19138"/>
                    <a:pt x="23663" y="19128"/>
                  </a:cubicBezTo>
                  <a:cubicBezTo>
                    <a:pt x="23663" y="19128"/>
                    <a:pt x="23673" y="19119"/>
                    <a:pt x="23682" y="19119"/>
                  </a:cubicBezTo>
                  <a:close/>
                  <a:moveTo>
                    <a:pt x="463" y="0"/>
                  </a:moveTo>
                  <a:cubicBezTo>
                    <a:pt x="313" y="0"/>
                    <a:pt x="158" y="12"/>
                    <a:pt x="0" y="37"/>
                  </a:cubicBezTo>
                  <a:lnTo>
                    <a:pt x="0" y="21561"/>
                  </a:lnTo>
                  <a:lnTo>
                    <a:pt x="75600" y="21561"/>
                  </a:lnTo>
                  <a:lnTo>
                    <a:pt x="75477" y="5946"/>
                  </a:lnTo>
                  <a:lnTo>
                    <a:pt x="75477" y="5946"/>
                  </a:lnTo>
                  <a:cubicBezTo>
                    <a:pt x="75456" y="6180"/>
                    <a:pt x="75230" y="6436"/>
                    <a:pt x="74890" y="6700"/>
                  </a:cubicBezTo>
                  <a:cubicBezTo>
                    <a:pt x="74890" y="6700"/>
                    <a:pt x="74890" y="6700"/>
                    <a:pt x="74881" y="6691"/>
                  </a:cubicBezTo>
                  <a:cubicBezTo>
                    <a:pt x="74871" y="6662"/>
                    <a:pt x="74862" y="6634"/>
                    <a:pt x="74852" y="6596"/>
                  </a:cubicBezTo>
                  <a:cubicBezTo>
                    <a:pt x="74871" y="6596"/>
                    <a:pt x="74899" y="6587"/>
                    <a:pt x="74899" y="6568"/>
                  </a:cubicBezTo>
                  <a:cubicBezTo>
                    <a:pt x="74909" y="6549"/>
                    <a:pt x="74899" y="6520"/>
                    <a:pt x="74899" y="6501"/>
                  </a:cubicBezTo>
                  <a:cubicBezTo>
                    <a:pt x="74890" y="6464"/>
                    <a:pt x="74909" y="6435"/>
                    <a:pt x="74928" y="6407"/>
                  </a:cubicBezTo>
                  <a:cubicBezTo>
                    <a:pt x="74937" y="6407"/>
                    <a:pt x="74947" y="6397"/>
                    <a:pt x="74947" y="6388"/>
                  </a:cubicBezTo>
                  <a:cubicBezTo>
                    <a:pt x="74947" y="6369"/>
                    <a:pt x="74947" y="6359"/>
                    <a:pt x="74947" y="6350"/>
                  </a:cubicBezTo>
                  <a:cubicBezTo>
                    <a:pt x="74928" y="6369"/>
                    <a:pt x="74918" y="6397"/>
                    <a:pt x="74890" y="6397"/>
                  </a:cubicBezTo>
                  <a:cubicBezTo>
                    <a:pt x="74852" y="6397"/>
                    <a:pt x="74824" y="6388"/>
                    <a:pt x="74795" y="6369"/>
                  </a:cubicBezTo>
                  <a:cubicBezTo>
                    <a:pt x="74776" y="6369"/>
                    <a:pt x="74757" y="6359"/>
                    <a:pt x="74739" y="6359"/>
                  </a:cubicBezTo>
                  <a:cubicBezTo>
                    <a:pt x="74720" y="6350"/>
                    <a:pt x="74701" y="6350"/>
                    <a:pt x="74682" y="6340"/>
                  </a:cubicBezTo>
                  <a:cubicBezTo>
                    <a:pt x="74663" y="6322"/>
                    <a:pt x="74653" y="6293"/>
                    <a:pt x="74663" y="6265"/>
                  </a:cubicBezTo>
                  <a:lnTo>
                    <a:pt x="74663" y="6265"/>
                  </a:lnTo>
                  <a:lnTo>
                    <a:pt x="74691" y="6331"/>
                  </a:lnTo>
                  <a:cubicBezTo>
                    <a:pt x="74720" y="6284"/>
                    <a:pt x="74748" y="6236"/>
                    <a:pt x="74776" y="6199"/>
                  </a:cubicBezTo>
                  <a:cubicBezTo>
                    <a:pt x="74767" y="6189"/>
                    <a:pt x="74748" y="6170"/>
                    <a:pt x="74748" y="6151"/>
                  </a:cubicBezTo>
                  <a:cubicBezTo>
                    <a:pt x="74739" y="6142"/>
                    <a:pt x="74748" y="6132"/>
                    <a:pt x="74748" y="6123"/>
                  </a:cubicBezTo>
                  <a:cubicBezTo>
                    <a:pt x="74748" y="6113"/>
                    <a:pt x="74748" y="6104"/>
                    <a:pt x="74739" y="6104"/>
                  </a:cubicBezTo>
                  <a:cubicBezTo>
                    <a:pt x="74729" y="6085"/>
                    <a:pt x="74720" y="6075"/>
                    <a:pt x="74729" y="6057"/>
                  </a:cubicBezTo>
                  <a:cubicBezTo>
                    <a:pt x="74739" y="6047"/>
                    <a:pt x="74739" y="6038"/>
                    <a:pt x="74739" y="6019"/>
                  </a:cubicBezTo>
                  <a:cubicBezTo>
                    <a:pt x="74739" y="6009"/>
                    <a:pt x="74720" y="6000"/>
                    <a:pt x="74710" y="5990"/>
                  </a:cubicBezTo>
                  <a:cubicBezTo>
                    <a:pt x="74701" y="6028"/>
                    <a:pt x="74691" y="6066"/>
                    <a:pt x="74682" y="6094"/>
                  </a:cubicBezTo>
                  <a:lnTo>
                    <a:pt x="74672" y="6094"/>
                  </a:lnTo>
                  <a:cubicBezTo>
                    <a:pt x="74663" y="6085"/>
                    <a:pt x="74653" y="6075"/>
                    <a:pt x="74644" y="6047"/>
                  </a:cubicBezTo>
                  <a:cubicBezTo>
                    <a:pt x="74625" y="6085"/>
                    <a:pt x="74616" y="6113"/>
                    <a:pt x="74606" y="6151"/>
                  </a:cubicBezTo>
                  <a:lnTo>
                    <a:pt x="74578" y="6132"/>
                  </a:lnTo>
                  <a:cubicBezTo>
                    <a:pt x="74549" y="6151"/>
                    <a:pt x="74521" y="6170"/>
                    <a:pt x="74502" y="6189"/>
                  </a:cubicBezTo>
                  <a:cubicBezTo>
                    <a:pt x="74474" y="6199"/>
                    <a:pt x="74445" y="6217"/>
                    <a:pt x="74417" y="6236"/>
                  </a:cubicBezTo>
                  <a:cubicBezTo>
                    <a:pt x="74405" y="6248"/>
                    <a:pt x="74393" y="6256"/>
                    <a:pt x="74382" y="6256"/>
                  </a:cubicBezTo>
                  <a:cubicBezTo>
                    <a:pt x="74374" y="6256"/>
                    <a:pt x="74367" y="6253"/>
                    <a:pt x="74360" y="6246"/>
                  </a:cubicBezTo>
                  <a:cubicBezTo>
                    <a:pt x="74341" y="6227"/>
                    <a:pt x="74322" y="6199"/>
                    <a:pt x="74303" y="6180"/>
                  </a:cubicBezTo>
                  <a:cubicBezTo>
                    <a:pt x="74303" y="6199"/>
                    <a:pt x="74294" y="6217"/>
                    <a:pt x="74284" y="6236"/>
                  </a:cubicBezTo>
                  <a:cubicBezTo>
                    <a:pt x="74275" y="6241"/>
                    <a:pt x="74263" y="6243"/>
                    <a:pt x="74252" y="6243"/>
                  </a:cubicBezTo>
                  <a:cubicBezTo>
                    <a:pt x="74242" y="6243"/>
                    <a:pt x="74232" y="6241"/>
                    <a:pt x="74227" y="6236"/>
                  </a:cubicBezTo>
                  <a:cubicBezTo>
                    <a:pt x="74208" y="6217"/>
                    <a:pt x="74199" y="6199"/>
                    <a:pt x="74199" y="6180"/>
                  </a:cubicBezTo>
                  <a:cubicBezTo>
                    <a:pt x="74208" y="6151"/>
                    <a:pt x="74218" y="6113"/>
                    <a:pt x="74218" y="6085"/>
                  </a:cubicBezTo>
                  <a:lnTo>
                    <a:pt x="74208" y="6075"/>
                  </a:lnTo>
                  <a:lnTo>
                    <a:pt x="74190" y="6123"/>
                  </a:lnTo>
                  <a:cubicBezTo>
                    <a:pt x="74142" y="6085"/>
                    <a:pt x="74104" y="6057"/>
                    <a:pt x="74067" y="6019"/>
                  </a:cubicBezTo>
                  <a:cubicBezTo>
                    <a:pt x="74048" y="6038"/>
                    <a:pt x="74038" y="6047"/>
                    <a:pt x="74029" y="6066"/>
                  </a:cubicBezTo>
                  <a:cubicBezTo>
                    <a:pt x="74029" y="6038"/>
                    <a:pt x="74019" y="6009"/>
                    <a:pt x="74019" y="5990"/>
                  </a:cubicBezTo>
                  <a:cubicBezTo>
                    <a:pt x="73999" y="6030"/>
                    <a:pt x="73984" y="6046"/>
                    <a:pt x="73961" y="6046"/>
                  </a:cubicBezTo>
                  <a:cubicBezTo>
                    <a:pt x="73951" y="6046"/>
                    <a:pt x="73939" y="6043"/>
                    <a:pt x="73925" y="6038"/>
                  </a:cubicBezTo>
                  <a:cubicBezTo>
                    <a:pt x="73915" y="6019"/>
                    <a:pt x="73915" y="6000"/>
                    <a:pt x="73906" y="5981"/>
                  </a:cubicBezTo>
                  <a:cubicBezTo>
                    <a:pt x="73876" y="5995"/>
                    <a:pt x="73843" y="6003"/>
                    <a:pt x="73810" y="6003"/>
                  </a:cubicBezTo>
                  <a:cubicBezTo>
                    <a:pt x="73759" y="6003"/>
                    <a:pt x="73708" y="5985"/>
                    <a:pt x="73673" y="5948"/>
                  </a:cubicBezTo>
                  <a:lnTo>
                    <a:pt x="73673" y="5948"/>
                  </a:lnTo>
                  <a:cubicBezTo>
                    <a:pt x="73688" y="5966"/>
                    <a:pt x="73689" y="5992"/>
                    <a:pt x="73707" y="6009"/>
                  </a:cubicBezTo>
                  <a:cubicBezTo>
                    <a:pt x="73716" y="6019"/>
                    <a:pt x="73726" y="6019"/>
                    <a:pt x="73735" y="6028"/>
                  </a:cubicBezTo>
                  <a:cubicBezTo>
                    <a:pt x="73735" y="6028"/>
                    <a:pt x="73735" y="6038"/>
                    <a:pt x="73735" y="6047"/>
                  </a:cubicBezTo>
                  <a:cubicBezTo>
                    <a:pt x="73745" y="6057"/>
                    <a:pt x="73735" y="6057"/>
                    <a:pt x="73735" y="6066"/>
                  </a:cubicBezTo>
                  <a:lnTo>
                    <a:pt x="73697" y="6047"/>
                  </a:lnTo>
                  <a:lnTo>
                    <a:pt x="73688" y="6075"/>
                  </a:lnTo>
                  <a:lnTo>
                    <a:pt x="73669" y="6075"/>
                  </a:lnTo>
                  <a:cubicBezTo>
                    <a:pt x="73678" y="6047"/>
                    <a:pt x="73678" y="6019"/>
                    <a:pt x="73669" y="5990"/>
                  </a:cubicBezTo>
                  <a:cubicBezTo>
                    <a:pt x="73659" y="5971"/>
                    <a:pt x="73650" y="5952"/>
                    <a:pt x="73641" y="5943"/>
                  </a:cubicBezTo>
                  <a:cubicBezTo>
                    <a:pt x="73622" y="5924"/>
                    <a:pt x="73612" y="5915"/>
                    <a:pt x="73593" y="5915"/>
                  </a:cubicBezTo>
                  <a:cubicBezTo>
                    <a:pt x="73565" y="5915"/>
                    <a:pt x="73536" y="5924"/>
                    <a:pt x="73508" y="5924"/>
                  </a:cubicBezTo>
                  <a:cubicBezTo>
                    <a:pt x="73508" y="5943"/>
                    <a:pt x="73508" y="5971"/>
                    <a:pt x="73489" y="5990"/>
                  </a:cubicBezTo>
                  <a:cubicBezTo>
                    <a:pt x="73482" y="5997"/>
                    <a:pt x="73480" y="6004"/>
                    <a:pt x="73473" y="6004"/>
                  </a:cubicBezTo>
                  <a:cubicBezTo>
                    <a:pt x="73470" y="6004"/>
                    <a:pt x="73466" y="6003"/>
                    <a:pt x="73461" y="6000"/>
                  </a:cubicBezTo>
                  <a:cubicBezTo>
                    <a:pt x="73451" y="5990"/>
                    <a:pt x="73451" y="5981"/>
                    <a:pt x="73442" y="5981"/>
                  </a:cubicBezTo>
                  <a:cubicBezTo>
                    <a:pt x="73404" y="5952"/>
                    <a:pt x="73385" y="5896"/>
                    <a:pt x="73357" y="5867"/>
                  </a:cubicBezTo>
                  <a:cubicBezTo>
                    <a:pt x="73338" y="5858"/>
                    <a:pt x="73328" y="5839"/>
                    <a:pt x="73328" y="5829"/>
                  </a:cubicBezTo>
                  <a:cubicBezTo>
                    <a:pt x="73319" y="5810"/>
                    <a:pt x="73338" y="5791"/>
                    <a:pt x="73328" y="5782"/>
                  </a:cubicBezTo>
                  <a:cubicBezTo>
                    <a:pt x="73309" y="5763"/>
                    <a:pt x="73290" y="5754"/>
                    <a:pt x="73271" y="5754"/>
                  </a:cubicBezTo>
                  <a:cubicBezTo>
                    <a:pt x="73252" y="5744"/>
                    <a:pt x="73234" y="5725"/>
                    <a:pt x="73224" y="5706"/>
                  </a:cubicBezTo>
                  <a:lnTo>
                    <a:pt x="73205" y="5706"/>
                  </a:lnTo>
                  <a:cubicBezTo>
                    <a:pt x="73205" y="5725"/>
                    <a:pt x="73205" y="5754"/>
                    <a:pt x="73196" y="5782"/>
                  </a:cubicBezTo>
                  <a:lnTo>
                    <a:pt x="73167" y="5763"/>
                  </a:lnTo>
                  <a:lnTo>
                    <a:pt x="73139" y="5801"/>
                  </a:lnTo>
                  <a:lnTo>
                    <a:pt x="73120" y="5773"/>
                  </a:lnTo>
                  <a:cubicBezTo>
                    <a:pt x="73120" y="5791"/>
                    <a:pt x="73111" y="5820"/>
                    <a:pt x="73101" y="5848"/>
                  </a:cubicBezTo>
                  <a:cubicBezTo>
                    <a:pt x="73092" y="5867"/>
                    <a:pt x="73082" y="5886"/>
                    <a:pt x="73092" y="5915"/>
                  </a:cubicBezTo>
                  <a:cubicBezTo>
                    <a:pt x="73101" y="5933"/>
                    <a:pt x="73092" y="5962"/>
                    <a:pt x="73073" y="5962"/>
                  </a:cubicBezTo>
                  <a:cubicBezTo>
                    <a:pt x="73063" y="5962"/>
                    <a:pt x="73063" y="5943"/>
                    <a:pt x="73054" y="5943"/>
                  </a:cubicBezTo>
                  <a:cubicBezTo>
                    <a:pt x="73044" y="5933"/>
                    <a:pt x="73035" y="5933"/>
                    <a:pt x="73025" y="5924"/>
                  </a:cubicBezTo>
                  <a:cubicBezTo>
                    <a:pt x="73006" y="5915"/>
                    <a:pt x="72987" y="5905"/>
                    <a:pt x="72978" y="5886"/>
                  </a:cubicBezTo>
                  <a:cubicBezTo>
                    <a:pt x="72959" y="5858"/>
                    <a:pt x="72940" y="5820"/>
                    <a:pt x="72931" y="5782"/>
                  </a:cubicBezTo>
                  <a:cubicBezTo>
                    <a:pt x="72845" y="5791"/>
                    <a:pt x="72874" y="5867"/>
                    <a:pt x="72836" y="5915"/>
                  </a:cubicBezTo>
                  <a:lnTo>
                    <a:pt x="72864" y="5952"/>
                  </a:lnTo>
                  <a:cubicBezTo>
                    <a:pt x="72861" y="5952"/>
                    <a:pt x="72858" y="5951"/>
                    <a:pt x="72855" y="5951"/>
                  </a:cubicBezTo>
                  <a:cubicBezTo>
                    <a:pt x="72822" y="5951"/>
                    <a:pt x="72800" y="5993"/>
                    <a:pt x="72817" y="6019"/>
                  </a:cubicBezTo>
                  <a:cubicBezTo>
                    <a:pt x="72827" y="6047"/>
                    <a:pt x="72827" y="6066"/>
                    <a:pt x="72817" y="6085"/>
                  </a:cubicBezTo>
                  <a:cubicBezTo>
                    <a:pt x="72817" y="6104"/>
                    <a:pt x="72798" y="6123"/>
                    <a:pt x="72789" y="6132"/>
                  </a:cubicBezTo>
                  <a:cubicBezTo>
                    <a:pt x="72781" y="6140"/>
                    <a:pt x="72774" y="6143"/>
                    <a:pt x="72768" y="6143"/>
                  </a:cubicBezTo>
                  <a:cubicBezTo>
                    <a:pt x="72760" y="6143"/>
                    <a:pt x="72752" y="6138"/>
                    <a:pt x="72741" y="6132"/>
                  </a:cubicBezTo>
                  <a:cubicBezTo>
                    <a:pt x="72741" y="6123"/>
                    <a:pt x="72732" y="6113"/>
                    <a:pt x="72732" y="6104"/>
                  </a:cubicBezTo>
                  <a:cubicBezTo>
                    <a:pt x="72722" y="6094"/>
                    <a:pt x="72722" y="6085"/>
                    <a:pt x="72722" y="6075"/>
                  </a:cubicBezTo>
                  <a:cubicBezTo>
                    <a:pt x="72713" y="6066"/>
                    <a:pt x="72713" y="6057"/>
                    <a:pt x="72703" y="6047"/>
                  </a:cubicBezTo>
                  <a:cubicBezTo>
                    <a:pt x="72694" y="6028"/>
                    <a:pt x="72685" y="6019"/>
                    <a:pt x="72685" y="6009"/>
                  </a:cubicBezTo>
                  <a:cubicBezTo>
                    <a:pt x="72666" y="5990"/>
                    <a:pt x="72647" y="5971"/>
                    <a:pt x="72637" y="5952"/>
                  </a:cubicBezTo>
                  <a:cubicBezTo>
                    <a:pt x="72628" y="5943"/>
                    <a:pt x="72628" y="5924"/>
                    <a:pt x="72618" y="5915"/>
                  </a:cubicBezTo>
                  <a:cubicBezTo>
                    <a:pt x="72615" y="5913"/>
                    <a:pt x="72611" y="5912"/>
                    <a:pt x="72608" y="5912"/>
                  </a:cubicBezTo>
                  <a:cubicBezTo>
                    <a:pt x="72592" y="5912"/>
                    <a:pt x="72579" y="5926"/>
                    <a:pt x="72571" y="5933"/>
                  </a:cubicBezTo>
                  <a:lnTo>
                    <a:pt x="72618" y="5981"/>
                  </a:lnTo>
                  <a:cubicBezTo>
                    <a:pt x="72552" y="6000"/>
                    <a:pt x="72505" y="6057"/>
                    <a:pt x="72505" y="6123"/>
                  </a:cubicBezTo>
                  <a:lnTo>
                    <a:pt x="72495" y="6123"/>
                  </a:lnTo>
                  <a:cubicBezTo>
                    <a:pt x="72486" y="6113"/>
                    <a:pt x="72476" y="6094"/>
                    <a:pt x="72467" y="6085"/>
                  </a:cubicBezTo>
                  <a:lnTo>
                    <a:pt x="72438" y="6113"/>
                  </a:lnTo>
                  <a:cubicBezTo>
                    <a:pt x="72429" y="6104"/>
                    <a:pt x="72420" y="6085"/>
                    <a:pt x="72410" y="6075"/>
                  </a:cubicBezTo>
                  <a:lnTo>
                    <a:pt x="72382" y="6123"/>
                  </a:lnTo>
                  <a:lnTo>
                    <a:pt x="72372" y="6123"/>
                  </a:lnTo>
                  <a:cubicBezTo>
                    <a:pt x="72372" y="6047"/>
                    <a:pt x="72382" y="5971"/>
                    <a:pt x="72382" y="5896"/>
                  </a:cubicBezTo>
                  <a:lnTo>
                    <a:pt x="72382" y="5896"/>
                  </a:lnTo>
                  <a:cubicBezTo>
                    <a:pt x="72353" y="5905"/>
                    <a:pt x="72315" y="5915"/>
                    <a:pt x="72287" y="5915"/>
                  </a:cubicBezTo>
                  <a:lnTo>
                    <a:pt x="72287" y="5924"/>
                  </a:lnTo>
                  <a:cubicBezTo>
                    <a:pt x="72296" y="5933"/>
                    <a:pt x="72315" y="5933"/>
                    <a:pt x="72344" y="5943"/>
                  </a:cubicBezTo>
                  <a:cubicBezTo>
                    <a:pt x="72296" y="5971"/>
                    <a:pt x="72259" y="5990"/>
                    <a:pt x="72221" y="6009"/>
                  </a:cubicBezTo>
                  <a:cubicBezTo>
                    <a:pt x="72183" y="5962"/>
                    <a:pt x="72192" y="5943"/>
                    <a:pt x="72240" y="5924"/>
                  </a:cubicBezTo>
                  <a:cubicBezTo>
                    <a:pt x="72227" y="5915"/>
                    <a:pt x="72214" y="5911"/>
                    <a:pt x="72204" y="5911"/>
                  </a:cubicBezTo>
                  <a:cubicBezTo>
                    <a:pt x="72192" y="5911"/>
                    <a:pt x="72183" y="5918"/>
                    <a:pt x="72183" y="5933"/>
                  </a:cubicBezTo>
                  <a:cubicBezTo>
                    <a:pt x="72183" y="5971"/>
                    <a:pt x="72183" y="6019"/>
                    <a:pt x="72202" y="6057"/>
                  </a:cubicBezTo>
                  <a:cubicBezTo>
                    <a:pt x="72191" y="6063"/>
                    <a:pt x="72183" y="6065"/>
                    <a:pt x="72177" y="6065"/>
                  </a:cubicBezTo>
                  <a:cubicBezTo>
                    <a:pt x="72153" y="6065"/>
                    <a:pt x="72148" y="6033"/>
                    <a:pt x="72126" y="6019"/>
                  </a:cubicBezTo>
                  <a:cubicBezTo>
                    <a:pt x="72098" y="6028"/>
                    <a:pt x="72069" y="6038"/>
                    <a:pt x="72041" y="6047"/>
                  </a:cubicBezTo>
                  <a:cubicBezTo>
                    <a:pt x="72050" y="6066"/>
                    <a:pt x="72069" y="6075"/>
                    <a:pt x="72088" y="6085"/>
                  </a:cubicBezTo>
                  <a:cubicBezTo>
                    <a:pt x="72107" y="6094"/>
                    <a:pt x="72126" y="6104"/>
                    <a:pt x="72145" y="6113"/>
                  </a:cubicBezTo>
                  <a:cubicBezTo>
                    <a:pt x="72183" y="6142"/>
                    <a:pt x="72211" y="6170"/>
                    <a:pt x="72240" y="6208"/>
                  </a:cubicBezTo>
                  <a:cubicBezTo>
                    <a:pt x="72259" y="6246"/>
                    <a:pt x="72268" y="6293"/>
                    <a:pt x="72268" y="6340"/>
                  </a:cubicBezTo>
                  <a:lnTo>
                    <a:pt x="72259" y="6350"/>
                  </a:lnTo>
                  <a:lnTo>
                    <a:pt x="72211" y="6303"/>
                  </a:lnTo>
                  <a:lnTo>
                    <a:pt x="72202" y="6359"/>
                  </a:lnTo>
                  <a:lnTo>
                    <a:pt x="72192" y="6340"/>
                  </a:lnTo>
                  <a:cubicBezTo>
                    <a:pt x="72173" y="6359"/>
                    <a:pt x="72145" y="6369"/>
                    <a:pt x="72136" y="6397"/>
                  </a:cubicBezTo>
                  <a:cubicBezTo>
                    <a:pt x="72126" y="6426"/>
                    <a:pt x="72126" y="6454"/>
                    <a:pt x="72126" y="6492"/>
                  </a:cubicBezTo>
                  <a:cubicBezTo>
                    <a:pt x="72126" y="6501"/>
                    <a:pt x="72136" y="6511"/>
                    <a:pt x="72145" y="6511"/>
                  </a:cubicBezTo>
                  <a:lnTo>
                    <a:pt x="72164" y="6511"/>
                  </a:lnTo>
                  <a:cubicBezTo>
                    <a:pt x="72173" y="6511"/>
                    <a:pt x="72173" y="6511"/>
                    <a:pt x="72183" y="6520"/>
                  </a:cubicBezTo>
                  <a:cubicBezTo>
                    <a:pt x="72202" y="6530"/>
                    <a:pt x="72202" y="6549"/>
                    <a:pt x="72221" y="6558"/>
                  </a:cubicBezTo>
                  <a:cubicBezTo>
                    <a:pt x="72202" y="6568"/>
                    <a:pt x="72192" y="6577"/>
                    <a:pt x="72173" y="6587"/>
                  </a:cubicBezTo>
                  <a:cubicBezTo>
                    <a:pt x="72155" y="6606"/>
                    <a:pt x="72126" y="6615"/>
                    <a:pt x="72098" y="6615"/>
                  </a:cubicBezTo>
                  <a:cubicBezTo>
                    <a:pt x="72088" y="6615"/>
                    <a:pt x="72069" y="6624"/>
                    <a:pt x="72060" y="6624"/>
                  </a:cubicBezTo>
                  <a:cubicBezTo>
                    <a:pt x="72050" y="6634"/>
                    <a:pt x="72041" y="6634"/>
                    <a:pt x="72022" y="6634"/>
                  </a:cubicBezTo>
                  <a:cubicBezTo>
                    <a:pt x="71984" y="6634"/>
                    <a:pt x="71994" y="6577"/>
                    <a:pt x="71965" y="6568"/>
                  </a:cubicBezTo>
                  <a:cubicBezTo>
                    <a:pt x="71918" y="6624"/>
                    <a:pt x="71880" y="6672"/>
                    <a:pt x="71833" y="6729"/>
                  </a:cubicBezTo>
                  <a:cubicBezTo>
                    <a:pt x="71823" y="6710"/>
                    <a:pt x="71823" y="6672"/>
                    <a:pt x="71795" y="6672"/>
                  </a:cubicBezTo>
                  <a:cubicBezTo>
                    <a:pt x="71776" y="6672"/>
                    <a:pt x="71766" y="6681"/>
                    <a:pt x="71747" y="6691"/>
                  </a:cubicBezTo>
                  <a:cubicBezTo>
                    <a:pt x="71741" y="6691"/>
                    <a:pt x="71731" y="6695"/>
                    <a:pt x="71724" y="6695"/>
                  </a:cubicBezTo>
                  <a:cubicBezTo>
                    <a:pt x="71721" y="6695"/>
                    <a:pt x="71719" y="6694"/>
                    <a:pt x="71719" y="6691"/>
                  </a:cubicBezTo>
                  <a:cubicBezTo>
                    <a:pt x="71710" y="6681"/>
                    <a:pt x="71710" y="6672"/>
                    <a:pt x="71700" y="6672"/>
                  </a:cubicBezTo>
                  <a:cubicBezTo>
                    <a:pt x="71700" y="6662"/>
                    <a:pt x="71700" y="6653"/>
                    <a:pt x="71691" y="6643"/>
                  </a:cubicBezTo>
                  <a:cubicBezTo>
                    <a:pt x="71691" y="6624"/>
                    <a:pt x="71700" y="6615"/>
                    <a:pt x="71710" y="6596"/>
                  </a:cubicBezTo>
                  <a:cubicBezTo>
                    <a:pt x="71719" y="6558"/>
                    <a:pt x="71700" y="6520"/>
                    <a:pt x="71710" y="6482"/>
                  </a:cubicBezTo>
                  <a:lnTo>
                    <a:pt x="71710" y="6482"/>
                  </a:lnTo>
                  <a:cubicBezTo>
                    <a:pt x="71662" y="6492"/>
                    <a:pt x="71634" y="6492"/>
                    <a:pt x="71606" y="6501"/>
                  </a:cubicBezTo>
                  <a:cubicBezTo>
                    <a:pt x="71596" y="6482"/>
                    <a:pt x="71596" y="6464"/>
                    <a:pt x="71587" y="6454"/>
                  </a:cubicBezTo>
                  <a:cubicBezTo>
                    <a:pt x="71587" y="6436"/>
                    <a:pt x="71579" y="6429"/>
                    <a:pt x="71569" y="6429"/>
                  </a:cubicBezTo>
                  <a:cubicBezTo>
                    <a:pt x="71563" y="6429"/>
                    <a:pt x="71556" y="6432"/>
                    <a:pt x="71549" y="6435"/>
                  </a:cubicBezTo>
                  <a:cubicBezTo>
                    <a:pt x="71539" y="6416"/>
                    <a:pt x="71539" y="6397"/>
                    <a:pt x="71539" y="6378"/>
                  </a:cubicBezTo>
                  <a:cubicBezTo>
                    <a:pt x="71539" y="6369"/>
                    <a:pt x="71539" y="6350"/>
                    <a:pt x="71530" y="6340"/>
                  </a:cubicBezTo>
                  <a:cubicBezTo>
                    <a:pt x="71511" y="6312"/>
                    <a:pt x="71492" y="6274"/>
                    <a:pt x="71511" y="6246"/>
                  </a:cubicBezTo>
                  <a:cubicBezTo>
                    <a:pt x="71501" y="6227"/>
                    <a:pt x="71492" y="6208"/>
                    <a:pt x="71473" y="6189"/>
                  </a:cubicBezTo>
                  <a:cubicBezTo>
                    <a:pt x="71473" y="6180"/>
                    <a:pt x="71464" y="6161"/>
                    <a:pt x="71454" y="6151"/>
                  </a:cubicBezTo>
                  <a:cubicBezTo>
                    <a:pt x="71445" y="6146"/>
                    <a:pt x="71438" y="6144"/>
                    <a:pt x="71430" y="6144"/>
                  </a:cubicBezTo>
                  <a:cubicBezTo>
                    <a:pt x="71423" y="6144"/>
                    <a:pt x="71416" y="6146"/>
                    <a:pt x="71407" y="6151"/>
                  </a:cubicBezTo>
                  <a:cubicBezTo>
                    <a:pt x="71388" y="6161"/>
                    <a:pt x="71369" y="6161"/>
                    <a:pt x="71350" y="6161"/>
                  </a:cubicBezTo>
                  <a:cubicBezTo>
                    <a:pt x="71331" y="6151"/>
                    <a:pt x="71312" y="6142"/>
                    <a:pt x="71303" y="6132"/>
                  </a:cubicBezTo>
                  <a:cubicBezTo>
                    <a:pt x="71293" y="6132"/>
                    <a:pt x="71265" y="6123"/>
                    <a:pt x="71265" y="6104"/>
                  </a:cubicBezTo>
                  <a:cubicBezTo>
                    <a:pt x="71265" y="6104"/>
                    <a:pt x="71265" y="6094"/>
                    <a:pt x="71265" y="6085"/>
                  </a:cubicBezTo>
                  <a:cubicBezTo>
                    <a:pt x="71265" y="6085"/>
                    <a:pt x="71265" y="6075"/>
                    <a:pt x="71255" y="6075"/>
                  </a:cubicBezTo>
                  <a:cubicBezTo>
                    <a:pt x="71255" y="6066"/>
                    <a:pt x="71236" y="6057"/>
                    <a:pt x="71236" y="6038"/>
                  </a:cubicBezTo>
                  <a:cubicBezTo>
                    <a:pt x="71236" y="6057"/>
                    <a:pt x="71236" y="6075"/>
                    <a:pt x="71236" y="6104"/>
                  </a:cubicBezTo>
                  <a:cubicBezTo>
                    <a:pt x="71236" y="6113"/>
                    <a:pt x="71246" y="6132"/>
                    <a:pt x="71246" y="6151"/>
                  </a:cubicBezTo>
                  <a:cubicBezTo>
                    <a:pt x="71246" y="6170"/>
                    <a:pt x="71227" y="6199"/>
                    <a:pt x="71199" y="6199"/>
                  </a:cubicBezTo>
                  <a:cubicBezTo>
                    <a:pt x="71189" y="6246"/>
                    <a:pt x="71180" y="6274"/>
                    <a:pt x="71170" y="6312"/>
                  </a:cubicBezTo>
                  <a:lnTo>
                    <a:pt x="71151" y="6312"/>
                  </a:lnTo>
                  <a:lnTo>
                    <a:pt x="71151" y="6265"/>
                  </a:lnTo>
                  <a:cubicBezTo>
                    <a:pt x="71143" y="6273"/>
                    <a:pt x="71121" y="6295"/>
                    <a:pt x="71103" y="6295"/>
                  </a:cubicBezTo>
                  <a:cubicBezTo>
                    <a:pt x="71100" y="6295"/>
                    <a:pt x="71097" y="6294"/>
                    <a:pt x="71094" y="6293"/>
                  </a:cubicBezTo>
                  <a:cubicBezTo>
                    <a:pt x="71075" y="6284"/>
                    <a:pt x="71066" y="6255"/>
                    <a:pt x="71038" y="6246"/>
                  </a:cubicBezTo>
                  <a:cubicBezTo>
                    <a:pt x="71019" y="6246"/>
                    <a:pt x="70990" y="6265"/>
                    <a:pt x="70981" y="6284"/>
                  </a:cubicBezTo>
                  <a:cubicBezTo>
                    <a:pt x="70971" y="6303"/>
                    <a:pt x="70971" y="6331"/>
                    <a:pt x="70971" y="6359"/>
                  </a:cubicBezTo>
                  <a:cubicBezTo>
                    <a:pt x="70981" y="6355"/>
                    <a:pt x="70988" y="6354"/>
                    <a:pt x="70995" y="6354"/>
                  </a:cubicBezTo>
                  <a:cubicBezTo>
                    <a:pt x="71034" y="6354"/>
                    <a:pt x="71025" y="6418"/>
                    <a:pt x="71066" y="6426"/>
                  </a:cubicBezTo>
                  <a:lnTo>
                    <a:pt x="71094" y="6388"/>
                  </a:lnTo>
                  <a:cubicBezTo>
                    <a:pt x="71104" y="6416"/>
                    <a:pt x="71123" y="6435"/>
                    <a:pt x="71132" y="6454"/>
                  </a:cubicBezTo>
                  <a:cubicBezTo>
                    <a:pt x="71123" y="6454"/>
                    <a:pt x="71104" y="6464"/>
                    <a:pt x="71085" y="6464"/>
                  </a:cubicBezTo>
                  <a:cubicBezTo>
                    <a:pt x="71081" y="6493"/>
                    <a:pt x="71071" y="6501"/>
                    <a:pt x="71057" y="6501"/>
                  </a:cubicBezTo>
                  <a:cubicBezTo>
                    <a:pt x="71039" y="6501"/>
                    <a:pt x="71017" y="6488"/>
                    <a:pt x="70997" y="6488"/>
                  </a:cubicBezTo>
                  <a:cubicBezTo>
                    <a:pt x="70991" y="6488"/>
                    <a:pt x="70986" y="6489"/>
                    <a:pt x="70981" y="6492"/>
                  </a:cubicBezTo>
                  <a:cubicBezTo>
                    <a:pt x="70962" y="6549"/>
                    <a:pt x="70952" y="6606"/>
                    <a:pt x="70933" y="6662"/>
                  </a:cubicBezTo>
                  <a:cubicBezTo>
                    <a:pt x="70886" y="6615"/>
                    <a:pt x="70848" y="6577"/>
                    <a:pt x="70810" y="6530"/>
                  </a:cubicBezTo>
                  <a:cubicBezTo>
                    <a:pt x="70848" y="6501"/>
                    <a:pt x="70839" y="6473"/>
                    <a:pt x="70791" y="6464"/>
                  </a:cubicBezTo>
                  <a:cubicBezTo>
                    <a:pt x="70782" y="6464"/>
                    <a:pt x="70782" y="6473"/>
                    <a:pt x="70782" y="6482"/>
                  </a:cubicBezTo>
                  <a:cubicBezTo>
                    <a:pt x="70782" y="6492"/>
                    <a:pt x="70782" y="6501"/>
                    <a:pt x="70782" y="6511"/>
                  </a:cubicBezTo>
                  <a:cubicBezTo>
                    <a:pt x="70773" y="6520"/>
                    <a:pt x="70763" y="6539"/>
                    <a:pt x="70754" y="6549"/>
                  </a:cubicBezTo>
                  <a:cubicBezTo>
                    <a:pt x="70744" y="6558"/>
                    <a:pt x="70735" y="6558"/>
                    <a:pt x="70716" y="6568"/>
                  </a:cubicBezTo>
                  <a:cubicBezTo>
                    <a:pt x="70706" y="6568"/>
                    <a:pt x="70687" y="6568"/>
                    <a:pt x="70678" y="6577"/>
                  </a:cubicBezTo>
                  <a:cubicBezTo>
                    <a:pt x="70650" y="6596"/>
                    <a:pt x="70687" y="6634"/>
                    <a:pt x="70706" y="6643"/>
                  </a:cubicBezTo>
                  <a:cubicBezTo>
                    <a:pt x="70725" y="6672"/>
                    <a:pt x="70744" y="6691"/>
                    <a:pt x="70716" y="6729"/>
                  </a:cubicBezTo>
                  <a:cubicBezTo>
                    <a:pt x="70716" y="6729"/>
                    <a:pt x="70735" y="6738"/>
                    <a:pt x="70735" y="6747"/>
                  </a:cubicBezTo>
                  <a:cubicBezTo>
                    <a:pt x="70744" y="6747"/>
                    <a:pt x="70754" y="6757"/>
                    <a:pt x="70763" y="6757"/>
                  </a:cubicBezTo>
                  <a:cubicBezTo>
                    <a:pt x="70763" y="6776"/>
                    <a:pt x="70763" y="6785"/>
                    <a:pt x="70744" y="6795"/>
                  </a:cubicBezTo>
                  <a:cubicBezTo>
                    <a:pt x="70735" y="6804"/>
                    <a:pt x="70725" y="6809"/>
                    <a:pt x="70716" y="6809"/>
                  </a:cubicBezTo>
                  <a:cubicBezTo>
                    <a:pt x="70706" y="6809"/>
                    <a:pt x="70697" y="6804"/>
                    <a:pt x="70687" y="6795"/>
                  </a:cubicBezTo>
                  <a:cubicBezTo>
                    <a:pt x="70675" y="6786"/>
                    <a:pt x="70660" y="6782"/>
                    <a:pt x="70646" y="6782"/>
                  </a:cubicBezTo>
                  <a:cubicBezTo>
                    <a:pt x="70629" y="6782"/>
                    <a:pt x="70613" y="6789"/>
                    <a:pt x="70602" y="6804"/>
                  </a:cubicBezTo>
                  <a:cubicBezTo>
                    <a:pt x="70612" y="6814"/>
                    <a:pt x="70631" y="6814"/>
                    <a:pt x="70640" y="6823"/>
                  </a:cubicBezTo>
                  <a:cubicBezTo>
                    <a:pt x="70633" y="6853"/>
                    <a:pt x="70619" y="6877"/>
                    <a:pt x="70592" y="6877"/>
                  </a:cubicBezTo>
                  <a:cubicBezTo>
                    <a:pt x="70584" y="6877"/>
                    <a:pt x="70575" y="6875"/>
                    <a:pt x="70564" y="6871"/>
                  </a:cubicBezTo>
                  <a:cubicBezTo>
                    <a:pt x="70545" y="6899"/>
                    <a:pt x="70545" y="6927"/>
                    <a:pt x="70508" y="6927"/>
                  </a:cubicBezTo>
                  <a:cubicBezTo>
                    <a:pt x="70479" y="6937"/>
                    <a:pt x="70479" y="6946"/>
                    <a:pt x="70479" y="6975"/>
                  </a:cubicBezTo>
                  <a:cubicBezTo>
                    <a:pt x="70489" y="6994"/>
                    <a:pt x="70489" y="7003"/>
                    <a:pt x="70489" y="7031"/>
                  </a:cubicBezTo>
                  <a:cubicBezTo>
                    <a:pt x="70465" y="7016"/>
                    <a:pt x="70448" y="7008"/>
                    <a:pt x="70434" y="7008"/>
                  </a:cubicBezTo>
                  <a:cubicBezTo>
                    <a:pt x="70414" y="7008"/>
                    <a:pt x="70401" y="7023"/>
                    <a:pt x="70384" y="7050"/>
                  </a:cubicBezTo>
                  <a:lnTo>
                    <a:pt x="70413" y="7069"/>
                  </a:lnTo>
                  <a:lnTo>
                    <a:pt x="70384" y="7107"/>
                  </a:lnTo>
                  <a:cubicBezTo>
                    <a:pt x="70375" y="7088"/>
                    <a:pt x="70356" y="7069"/>
                    <a:pt x="70347" y="7050"/>
                  </a:cubicBezTo>
                  <a:cubicBezTo>
                    <a:pt x="70337" y="7031"/>
                    <a:pt x="70347" y="7013"/>
                    <a:pt x="70328" y="6994"/>
                  </a:cubicBezTo>
                  <a:cubicBezTo>
                    <a:pt x="70299" y="6956"/>
                    <a:pt x="70252" y="6956"/>
                    <a:pt x="70214" y="6946"/>
                  </a:cubicBezTo>
                  <a:cubicBezTo>
                    <a:pt x="70206" y="6945"/>
                    <a:pt x="70198" y="6944"/>
                    <a:pt x="70191" y="6944"/>
                  </a:cubicBezTo>
                  <a:cubicBezTo>
                    <a:pt x="70141" y="6944"/>
                    <a:pt x="70118" y="6973"/>
                    <a:pt x="70110" y="7031"/>
                  </a:cubicBezTo>
                  <a:cubicBezTo>
                    <a:pt x="70110" y="7041"/>
                    <a:pt x="70101" y="7060"/>
                    <a:pt x="70091" y="7060"/>
                  </a:cubicBezTo>
                  <a:cubicBezTo>
                    <a:pt x="70089" y="7062"/>
                    <a:pt x="70087" y="7062"/>
                    <a:pt x="70084" y="7062"/>
                  </a:cubicBezTo>
                  <a:cubicBezTo>
                    <a:pt x="70074" y="7062"/>
                    <a:pt x="70061" y="7050"/>
                    <a:pt x="70053" y="7050"/>
                  </a:cubicBezTo>
                  <a:cubicBezTo>
                    <a:pt x="70034" y="7031"/>
                    <a:pt x="70015" y="7022"/>
                    <a:pt x="69987" y="7003"/>
                  </a:cubicBezTo>
                  <a:lnTo>
                    <a:pt x="69987" y="7164"/>
                  </a:lnTo>
                  <a:lnTo>
                    <a:pt x="69996" y="7164"/>
                  </a:lnTo>
                  <a:lnTo>
                    <a:pt x="70015" y="7145"/>
                  </a:lnTo>
                  <a:lnTo>
                    <a:pt x="70015" y="7145"/>
                  </a:lnTo>
                  <a:cubicBezTo>
                    <a:pt x="70044" y="7183"/>
                    <a:pt x="70034" y="7230"/>
                    <a:pt x="70006" y="7268"/>
                  </a:cubicBezTo>
                  <a:cubicBezTo>
                    <a:pt x="69999" y="7275"/>
                    <a:pt x="69988" y="7281"/>
                    <a:pt x="69975" y="7281"/>
                  </a:cubicBezTo>
                  <a:cubicBezTo>
                    <a:pt x="69970" y="7281"/>
                    <a:pt x="69964" y="7280"/>
                    <a:pt x="69959" y="7278"/>
                  </a:cubicBezTo>
                  <a:cubicBezTo>
                    <a:pt x="69930" y="7278"/>
                    <a:pt x="69911" y="7268"/>
                    <a:pt x="69883" y="7268"/>
                  </a:cubicBezTo>
                  <a:cubicBezTo>
                    <a:pt x="69883" y="7278"/>
                    <a:pt x="69883" y="7306"/>
                    <a:pt x="69883" y="7325"/>
                  </a:cubicBezTo>
                  <a:cubicBezTo>
                    <a:pt x="69911" y="7334"/>
                    <a:pt x="69940" y="7353"/>
                    <a:pt x="69959" y="7372"/>
                  </a:cubicBezTo>
                  <a:cubicBezTo>
                    <a:pt x="69940" y="7382"/>
                    <a:pt x="69911" y="7382"/>
                    <a:pt x="69902" y="7401"/>
                  </a:cubicBezTo>
                  <a:cubicBezTo>
                    <a:pt x="69892" y="7420"/>
                    <a:pt x="69883" y="7429"/>
                    <a:pt x="69854" y="7429"/>
                  </a:cubicBezTo>
                  <a:cubicBezTo>
                    <a:pt x="69840" y="7424"/>
                    <a:pt x="69824" y="7417"/>
                    <a:pt x="69811" y="7417"/>
                  </a:cubicBezTo>
                  <a:cubicBezTo>
                    <a:pt x="69798" y="7417"/>
                    <a:pt x="69788" y="7424"/>
                    <a:pt x="69788" y="7448"/>
                  </a:cubicBezTo>
                  <a:cubicBezTo>
                    <a:pt x="69757" y="7448"/>
                    <a:pt x="69745" y="7403"/>
                    <a:pt x="69715" y="7403"/>
                  </a:cubicBezTo>
                  <a:cubicBezTo>
                    <a:pt x="69709" y="7403"/>
                    <a:pt x="69702" y="7405"/>
                    <a:pt x="69694" y="7410"/>
                  </a:cubicBezTo>
                  <a:cubicBezTo>
                    <a:pt x="69769" y="7467"/>
                    <a:pt x="69854" y="7505"/>
                    <a:pt x="69892" y="7599"/>
                  </a:cubicBezTo>
                  <a:lnTo>
                    <a:pt x="69892" y="7552"/>
                  </a:lnTo>
                  <a:cubicBezTo>
                    <a:pt x="69944" y="7610"/>
                    <a:pt x="69965" y="7632"/>
                    <a:pt x="69986" y="7632"/>
                  </a:cubicBezTo>
                  <a:cubicBezTo>
                    <a:pt x="69999" y="7632"/>
                    <a:pt x="70012" y="7624"/>
                    <a:pt x="70034" y="7609"/>
                  </a:cubicBezTo>
                  <a:cubicBezTo>
                    <a:pt x="70044" y="7618"/>
                    <a:pt x="70053" y="7618"/>
                    <a:pt x="70053" y="7637"/>
                  </a:cubicBezTo>
                  <a:cubicBezTo>
                    <a:pt x="70063" y="7647"/>
                    <a:pt x="70063" y="7666"/>
                    <a:pt x="70072" y="7675"/>
                  </a:cubicBezTo>
                  <a:cubicBezTo>
                    <a:pt x="70072" y="7685"/>
                    <a:pt x="70082" y="7703"/>
                    <a:pt x="70082" y="7713"/>
                  </a:cubicBezTo>
                  <a:cubicBezTo>
                    <a:pt x="70082" y="7722"/>
                    <a:pt x="70091" y="7741"/>
                    <a:pt x="70091" y="7751"/>
                  </a:cubicBezTo>
                  <a:cubicBezTo>
                    <a:pt x="70089" y="7755"/>
                    <a:pt x="70087" y="7756"/>
                    <a:pt x="70085" y="7756"/>
                  </a:cubicBezTo>
                  <a:cubicBezTo>
                    <a:pt x="70075" y="7756"/>
                    <a:pt x="70061" y="7730"/>
                    <a:pt x="70053" y="7722"/>
                  </a:cubicBezTo>
                  <a:cubicBezTo>
                    <a:pt x="70044" y="7694"/>
                    <a:pt x="70034" y="7675"/>
                    <a:pt x="70025" y="7647"/>
                  </a:cubicBezTo>
                  <a:cubicBezTo>
                    <a:pt x="69996" y="7713"/>
                    <a:pt x="69968" y="7770"/>
                    <a:pt x="69940" y="7836"/>
                  </a:cubicBezTo>
                  <a:cubicBezTo>
                    <a:pt x="69921" y="7855"/>
                    <a:pt x="69892" y="7874"/>
                    <a:pt x="69864" y="7874"/>
                  </a:cubicBezTo>
                  <a:cubicBezTo>
                    <a:pt x="69854" y="7874"/>
                    <a:pt x="69845" y="7874"/>
                    <a:pt x="69845" y="7864"/>
                  </a:cubicBezTo>
                  <a:cubicBezTo>
                    <a:pt x="69854" y="7855"/>
                    <a:pt x="69864" y="7845"/>
                    <a:pt x="69864" y="7845"/>
                  </a:cubicBezTo>
                  <a:cubicBezTo>
                    <a:pt x="69873" y="7836"/>
                    <a:pt x="69873" y="7836"/>
                    <a:pt x="69883" y="7827"/>
                  </a:cubicBezTo>
                  <a:cubicBezTo>
                    <a:pt x="69892" y="7808"/>
                    <a:pt x="69921" y="7770"/>
                    <a:pt x="69911" y="7751"/>
                  </a:cubicBezTo>
                  <a:cubicBezTo>
                    <a:pt x="69902" y="7741"/>
                    <a:pt x="69892" y="7732"/>
                    <a:pt x="69873" y="7732"/>
                  </a:cubicBezTo>
                  <a:cubicBezTo>
                    <a:pt x="69864" y="7722"/>
                    <a:pt x="69845" y="7722"/>
                    <a:pt x="69835" y="7713"/>
                  </a:cubicBezTo>
                  <a:lnTo>
                    <a:pt x="69845" y="7694"/>
                  </a:lnTo>
                  <a:lnTo>
                    <a:pt x="69835" y="7685"/>
                  </a:lnTo>
                  <a:cubicBezTo>
                    <a:pt x="69817" y="7694"/>
                    <a:pt x="69798" y="7703"/>
                    <a:pt x="69769" y="7722"/>
                  </a:cubicBezTo>
                  <a:lnTo>
                    <a:pt x="69845" y="7760"/>
                  </a:lnTo>
                  <a:lnTo>
                    <a:pt x="69779" y="7770"/>
                  </a:lnTo>
                  <a:cubicBezTo>
                    <a:pt x="69807" y="7789"/>
                    <a:pt x="69864" y="7798"/>
                    <a:pt x="69807" y="7845"/>
                  </a:cubicBezTo>
                  <a:cubicBezTo>
                    <a:pt x="69788" y="7836"/>
                    <a:pt x="69769" y="7827"/>
                    <a:pt x="69750" y="7827"/>
                  </a:cubicBezTo>
                  <a:cubicBezTo>
                    <a:pt x="69722" y="7827"/>
                    <a:pt x="69703" y="7836"/>
                    <a:pt x="69675" y="7845"/>
                  </a:cubicBezTo>
                  <a:cubicBezTo>
                    <a:pt x="69665" y="7855"/>
                    <a:pt x="69646" y="7864"/>
                    <a:pt x="69637" y="7883"/>
                  </a:cubicBezTo>
                  <a:cubicBezTo>
                    <a:pt x="69637" y="7902"/>
                    <a:pt x="69646" y="7921"/>
                    <a:pt x="69665" y="7940"/>
                  </a:cubicBezTo>
                  <a:cubicBezTo>
                    <a:pt x="69689" y="7932"/>
                    <a:pt x="69686" y="7877"/>
                    <a:pt x="69724" y="7877"/>
                  </a:cubicBezTo>
                  <a:cubicBezTo>
                    <a:pt x="69731" y="7877"/>
                    <a:pt x="69740" y="7879"/>
                    <a:pt x="69750" y="7883"/>
                  </a:cubicBezTo>
                  <a:cubicBezTo>
                    <a:pt x="69722" y="7893"/>
                    <a:pt x="69694" y="7912"/>
                    <a:pt x="69703" y="7950"/>
                  </a:cubicBezTo>
                  <a:cubicBezTo>
                    <a:pt x="69712" y="7969"/>
                    <a:pt x="69741" y="7987"/>
                    <a:pt x="69741" y="8016"/>
                  </a:cubicBezTo>
                  <a:cubicBezTo>
                    <a:pt x="69748" y="8038"/>
                    <a:pt x="69738" y="8060"/>
                    <a:pt x="69721" y="8060"/>
                  </a:cubicBezTo>
                  <a:cubicBezTo>
                    <a:pt x="69715" y="8060"/>
                    <a:pt x="69709" y="8058"/>
                    <a:pt x="69703" y="8054"/>
                  </a:cubicBezTo>
                  <a:cubicBezTo>
                    <a:pt x="69694" y="8049"/>
                    <a:pt x="69687" y="8048"/>
                    <a:pt x="69680" y="8048"/>
                  </a:cubicBezTo>
                  <a:cubicBezTo>
                    <a:pt x="69657" y="8048"/>
                    <a:pt x="69642" y="8070"/>
                    <a:pt x="69627" y="8092"/>
                  </a:cubicBezTo>
                  <a:cubicBezTo>
                    <a:pt x="69675" y="8120"/>
                    <a:pt x="69712" y="8177"/>
                    <a:pt x="69703" y="8234"/>
                  </a:cubicBezTo>
                  <a:cubicBezTo>
                    <a:pt x="69731" y="8224"/>
                    <a:pt x="69769" y="8205"/>
                    <a:pt x="69779" y="8177"/>
                  </a:cubicBezTo>
                  <a:cubicBezTo>
                    <a:pt x="69785" y="8144"/>
                    <a:pt x="69792" y="8134"/>
                    <a:pt x="69814" y="8134"/>
                  </a:cubicBezTo>
                  <a:cubicBezTo>
                    <a:pt x="69824" y="8134"/>
                    <a:pt x="69837" y="8136"/>
                    <a:pt x="69854" y="8139"/>
                  </a:cubicBezTo>
                  <a:cubicBezTo>
                    <a:pt x="69873" y="8139"/>
                    <a:pt x="69892" y="8129"/>
                    <a:pt x="69911" y="8129"/>
                  </a:cubicBezTo>
                  <a:cubicBezTo>
                    <a:pt x="69902" y="8148"/>
                    <a:pt x="69892" y="8167"/>
                    <a:pt x="69883" y="8177"/>
                  </a:cubicBezTo>
                  <a:cubicBezTo>
                    <a:pt x="69817" y="8205"/>
                    <a:pt x="69817" y="8271"/>
                    <a:pt x="69779" y="8328"/>
                  </a:cubicBezTo>
                  <a:cubicBezTo>
                    <a:pt x="69750" y="8319"/>
                    <a:pt x="69722" y="8300"/>
                    <a:pt x="69675" y="8281"/>
                  </a:cubicBezTo>
                  <a:lnTo>
                    <a:pt x="69675" y="8281"/>
                  </a:lnTo>
                  <a:cubicBezTo>
                    <a:pt x="69694" y="8309"/>
                    <a:pt x="69703" y="8328"/>
                    <a:pt x="69722" y="8357"/>
                  </a:cubicBezTo>
                  <a:cubicBezTo>
                    <a:pt x="69694" y="8366"/>
                    <a:pt x="69665" y="8376"/>
                    <a:pt x="69627" y="8385"/>
                  </a:cubicBezTo>
                  <a:cubicBezTo>
                    <a:pt x="69570" y="8385"/>
                    <a:pt x="69608" y="8451"/>
                    <a:pt x="69608" y="8480"/>
                  </a:cubicBezTo>
                  <a:cubicBezTo>
                    <a:pt x="69599" y="8470"/>
                    <a:pt x="69589" y="8470"/>
                    <a:pt x="69570" y="8461"/>
                  </a:cubicBezTo>
                  <a:cubicBezTo>
                    <a:pt x="69570" y="8489"/>
                    <a:pt x="69570" y="8518"/>
                    <a:pt x="69561" y="8536"/>
                  </a:cubicBezTo>
                  <a:lnTo>
                    <a:pt x="69570" y="8536"/>
                  </a:lnTo>
                  <a:lnTo>
                    <a:pt x="69589" y="8508"/>
                  </a:lnTo>
                  <a:lnTo>
                    <a:pt x="69665" y="8518"/>
                  </a:lnTo>
                  <a:lnTo>
                    <a:pt x="69675" y="8546"/>
                  </a:lnTo>
                  <a:lnTo>
                    <a:pt x="69694" y="8546"/>
                  </a:lnTo>
                  <a:cubicBezTo>
                    <a:pt x="69694" y="8518"/>
                    <a:pt x="69703" y="8499"/>
                    <a:pt x="69703" y="8470"/>
                  </a:cubicBezTo>
                  <a:cubicBezTo>
                    <a:pt x="69741" y="8480"/>
                    <a:pt x="69779" y="8489"/>
                    <a:pt x="69826" y="8489"/>
                  </a:cubicBezTo>
                  <a:cubicBezTo>
                    <a:pt x="69826" y="8499"/>
                    <a:pt x="69835" y="8527"/>
                    <a:pt x="69845" y="8546"/>
                  </a:cubicBezTo>
                  <a:cubicBezTo>
                    <a:pt x="69864" y="8546"/>
                    <a:pt x="69883" y="8546"/>
                    <a:pt x="69902" y="8536"/>
                  </a:cubicBezTo>
                  <a:lnTo>
                    <a:pt x="69911" y="8546"/>
                  </a:lnTo>
                  <a:lnTo>
                    <a:pt x="69864" y="8565"/>
                  </a:lnTo>
                  <a:lnTo>
                    <a:pt x="69911" y="8603"/>
                  </a:lnTo>
                  <a:cubicBezTo>
                    <a:pt x="69940" y="8584"/>
                    <a:pt x="69959" y="8574"/>
                    <a:pt x="69977" y="8555"/>
                  </a:cubicBezTo>
                  <a:cubicBezTo>
                    <a:pt x="69977" y="8546"/>
                    <a:pt x="69968" y="8527"/>
                    <a:pt x="69968" y="8518"/>
                  </a:cubicBezTo>
                  <a:cubicBezTo>
                    <a:pt x="69987" y="8499"/>
                    <a:pt x="69996" y="8480"/>
                    <a:pt x="70006" y="8461"/>
                  </a:cubicBezTo>
                  <a:cubicBezTo>
                    <a:pt x="70015" y="8451"/>
                    <a:pt x="70015" y="8442"/>
                    <a:pt x="70015" y="8432"/>
                  </a:cubicBezTo>
                  <a:cubicBezTo>
                    <a:pt x="70015" y="8413"/>
                    <a:pt x="70006" y="8404"/>
                    <a:pt x="70015" y="8394"/>
                  </a:cubicBezTo>
                  <a:cubicBezTo>
                    <a:pt x="70048" y="8362"/>
                    <a:pt x="70103" y="8336"/>
                    <a:pt x="70153" y="8336"/>
                  </a:cubicBezTo>
                  <a:cubicBezTo>
                    <a:pt x="70161" y="8336"/>
                    <a:pt x="70169" y="8336"/>
                    <a:pt x="70176" y="8338"/>
                  </a:cubicBezTo>
                  <a:cubicBezTo>
                    <a:pt x="70195" y="8338"/>
                    <a:pt x="70205" y="8309"/>
                    <a:pt x="70214" y="8290"/>
                  </a:cubicBezTo>
                  <a:cubicBezTo>
                    <a:pt x="70224" y="8262"/>
                    <a:pt x="70243" y="8243"/>
                    <a:pt x="70252" y="8215"/>
                  </a:cubicBezTo>
                  <a:cubicBezTo>
                    <a:pt x="70261" y="8205"/>
                    <a:pt x="70271" y="8186"/>
                    <a:pt x="70290" y="8177"/>
                  </a:cubicBezTo>
                  <a:lnTo>
                    <a:pt x="70290" y="8177"/>
                  </a:lnTo>
                  <a:cubicBezTo>
                    <a:pt x="70290" y="8234"/>
                    <a:pt x="70280" y="8281"/>
                    <a:pt x="70271" y="8328"/>
                  </a:cubicBezTo>
                  <a:cubicBezTo>
                    <a:pt x="70261" y="8357"/>
                    <a:pt x="70261" y="8385"/>
                    <a:pt x="70299" y="8385"/>
                  </a:cubicBezTo>
                  <a:cubicBezTo>
                    <a:pt x="70340" y="8377"/>
                    <a:pt x="70374" y="8355"/>
                    <a:pt x="70412" y="8355"/>
                  </a:cubicBezTo>
                  <a:cubicBezTo>
                    <a:pt x="70419" y="8355"/>
                    <a:pt x="70425" y="8355"/>
                    <a:pt x="70432" y="8357"/>
                  </a:cubicBezTo>
                  <a:cubicBezTo>
                    <a:pt x="70479" y="8366"/>
                    <a:pt x="70526" y="8366"/>
                    <a:pt x="70574" y="8366"/>
                  </a:cubicBezTo>
                  <a:cubicBezTo>
                    <a:pt x="70612" y="8366"/>
                    <a:pt x="70640" y="8366"/>
                    <a:pt x="70631" y="8423"/>
                  </a:cubicBezTo>
                  <a:cubicBezTo>
                    <a:pt x="70650" y="8394"/>
                    <a:pt x="70678" y="8376"/>
                    <a:pt x="70716" y="8366"/>
                  </a:cubicBezTo>
                  <a:lnTo>
                    <a:pt x="70754" y="8366"/>
                  </a:lnTo>
                  <a:cubicBezTo>
                    <a:pt x="70782" y="8366"/>
                    <a:pt x="70810" y="8357"/>
                    <a:pt x="70829" y="8357"/>
                  </a:cubicBezTo>
                  <a:cubicBezTo>
                    <a:pt x="70858" y="8357"/>
                    <a:pt x="70886" y="8357"/>
                    <a:pt x="70905" y="8338"/>
                  </a:cubicBezTo>
                  <a:cubicBezTo>
                    <a:pt x="70924" y="8328"/>
                    <a:pt x="70924" y="8319"/>
                    <a:pt x="70943" y="8309"/>
                  </a:cubicBezTo>
                  <a:cubicBezTo>
                    <a:pt x="70952" y="8300"/>
                    <a:pt x="70962" y="8300"/>
                    <a:pt x="70981" y="8290"/>
                  </a:cubicBezTo>
                  <a:lnTo>
                    <a:pt x="71000" y="8338"/>
                  </a:lnTo>
                  <a:cubicBezTo>
                    <a:pt x="71009" y="8328"/>
                    <a:pt x="71028" y="8328"/>
                    <a:pt x="71038" y="8319"/>
                  </a:cubicBezTo>
                  <a:lnTo>
                    <a:pt x="71038" y="8319"/>
                  </a:lnTo>
                  <a:cubicBezTo>
                    <a:pt x="71054" y="8375"/>
                    <a:pt x="71015" y="8418"/>
                    <a:pt x="70968" y="8418"/>
                  </a:cubicBezTo>
                  <a:cubicBezTo>
                    <a:pt x="70960" y="8418"/>
                    <a:pt x="70952" y="8416"/>
                    <a:pt x="70943" y="8413"/>
                  </a:cubicBezTo>
                  <a:cubicBezTo>
                    <a:pt x="70905" y="8404"/>
                    <a:pt x="70867" y="8394"/>
                    <a:pt x="70829" y="8385"/>
                  </a:cubicBezTo>
                  <a:lnTo>
                    <a:pt x="70829" y="8385"/>
                  </a:lnTo>
                  <a:lnTo>
                    <a:pt x="70858" y="8451"/>
                  </a:lnTo>
                  <a:cubicBezTo>
                    <a:pt x="70848" y="8451"/>
                    <a:pt x="70829" y="8451"/>
                    <a:pt x="70820" y="8461"/>
                  </a:cubicBezTo>
                  <a:cubicBezTo>
                    <a:pt x="70810" y="8470"/>
                    <a:pt x="70810" y="8480"/>
                    <a:pt x="70801" y="8480"/>
                  </a:cubicBezTo>
                  <a:cubicBezTo>
                    <a:pt x="70796" y="8489"/>
                    <a:pt x="70789" y="8491"/>
                    <a:pt x="70781" y="8491"/>
                  </a:cubicBezTo>
                  <a:cubicBezTo>
                    <a:pt x="70773" y="8491"/>
                    <a:pt x="70763" y="8489"/>
                    <a:pt x="70754" y="8489"/>
                  </a:cubicBezTo>
                  <a:cubicBezTo>
                    <a:pt x="70744" y="8480"/>
                    <a:pt x="70725" y="8480"/>
                    <a:pt x="70706" y="8480"/>
                  </a:cubicBezTo>
                  <a:cubicBezTo>
                    <a:pt x="70612" y="8470"/>
                    <a:pt x="70526" y="8461"/>
                    <a:pt x="70432" y="8451"/>
                  </a:cubicBezTo>
                  <a:lnTo>
                    <a:pt x="70432" y="8451"/>
                  </a:lnTo>
                  <a:cubicBezTo>
                    <a:pt x="70441" y="8480"/>
                    <a:pt x="70413" y="8480"/>
                    <a:pt x="70394" y="8489"/>
                  </a:cubicBezTo>
                  <a:cubicBezTo>
                    <a:pt x="70403" y="8489"/>
                    <a:pt x="70422" y="8499"/>
                    <a:pt x="70441" y="8508"/>
                  </a:cubicBezTo>
                  <a:cubicBezTo>
                    <a:pt x="70441" y="8565"/>
                    <a:pt x="70375" y="8555"/>
                    <a:pt x="70366" y="8603"/>
                  </a:cubicBezTo>
                  <a:cubicBezTo>
                    <a:pt x="70347" y="8584"/>
                    <a:pt x="70328" y="8574"/>
                    <a:pt x="70309" y="8555"/>
                  </a:cubicBezTo>
                  <a:lnTo>
                    <a:pt x="70309" y="8555"/>
                  </a:lnTo>
                  <a:cubicBezTo>
                    <a:pt x="70280" y="8603"/>
                    <a:pt x="70318" y="8603"/>
                    <a:pt x="70356" y="8612"/>
                  </a:cubicBezTo>
                  <a:cubicBezTo>
                    <a:pt x="70337" y="8641"/>
                    <a:pt x="70318" y="8659"/>
                    <a:pt x="70290" y="8678"/>
                  </a:cubicBezTo>
                  <a:lnTo>
                    <a:pt x="70243" y="8593"/>
                  </a:lnTo>
                  <a:cubicBezTo>
                    <a:pt x="70261" y="8584"/>
                    <a:pt x="70271" y="8574"/>
                    <a:pt x="70290" y="8565"/>
                  </a:cubicBezTo>
                  <a:cubicBezTo>
                    <a:pt x="70271" y="8546"/>
                    <a:pt x="70261" y="8527"/>
                    <a:pt x="70243" y="8499"/>
                  </a:cubicBezTo>
                  <a:cubicBezTo>
                    <a:pt x="70233" y="8527"/>
                    <a:pt x="70224" y="8546"/>
                    <a:pt x="70214" y="8565"/>
                  </a:cubicBezTo>
                  <a:cubicBezTo>
                    <a:pt x="70205" y="8527"/>
                    <a:pt x="70129" y="8536"/>
                    <a:pt x="70167" y="8470"/>
                  </a:cubicBezTo>
                  <a:cubicBezTo>
                    <a:pt x="70148" y="8470"/>
                    <a:pt x="70138" y="8480"/>
                    <a:pt x="70138" y="8480"/>
                  </a:cubicBezTo>
                  <a:cubicBezTo>
                    <a:pt x="70129" y="8518"/>
                    <a:pt x="70129" y="8565"/>
                    <a:pt x="70119" y="8603"/>
                  </a:cubicBezTo>
                  <a:cubicBezTo>
                    <a:pt x="70119" y="8622"/>
                    <a:pt x="70110" y="8650"/>
                    <a:pt x="70101" y="8669"/>
                  </a:cubicBezTo>
                  <a:cubicBezTo>
                    <a:pt x="70094" y="8673"/>
                    <a:pt x="70088" y="8675"/>
                    <a:pt x="70083" y="8675"/>
                  </a:cubicBezTo>
                  <a:cubicBezTo>
                    <a:pt x="70067" y="8675"/>
                    <a:pt x="70058" y="8655"/>
                    <a:pt x="70044" y="8641"/>
                  </a:cubicBezTo>
                  <a:cubicBezTo>
                    <a:pt x="70025" y="8659"/>
                    <a:pt x="70015" y="8669"/>
                    <a:pt x="69996" y="8688"/>
                  </a:cubicBezTo>
                  <a:cubicBezTo>
                    <a:pt x="70044" y="8697"/>
                    <a:pt x="70072" y="8707"/>
                    <a:pt x="70110" y="8716"/>
                  </a:cubicBezTo>
                  <a:lnTo>
                    <a:pt x="70110" y="8726"/>
                  </a:lnTo>
                  <a:lnTo>
                    <a:pt x="69921" y="8726"/>
                  </a:lnTo>
                  <a:lnTo>
                    <a:pt x="69949" y="8669"/>
                  </a:lnTo>
                  <a:lnTo>
                    <a:pt x="69949" y="8669"/>
                  </a:lnTo>
                  <a:cubicBezTo>
                    <a:pt x="69940" y="8678"/>
                    <a:pt x="69921" y="8688"/>
                    <a:pt x="69911" y="8707"/>
                  </a:cubicBezTo>
                  <a:cubicBezTo>
                    <a:pt x="69902" y="8716"/>
                    <a:pt x="69892" y="8721"/>
                    <a:pt x="69884" y="8721"/>
                  </a:cubicBezTo>
                  <a:cubicBezTo>
                    <a:pt x="69876" y="8721"/>
                    <a:pt x="69869" y="8716"/>
                    <a:pt x="69864" y="8707"/>
                  </a:cubicBezTo>
                  <a:cubicBezTo>
                    <a:pt x="69845" y="8669"/>
                    <a:pt x="69807" y="8641"/>
                    <a:pt x="69760" y="8631"/>
                  </a:cubicBezTo>
                  <a:cubicBezTo>
                    <a:pt x="69750" y="8650"/>
                    <a:pt x="69741" y="8659"/>
                    <a:pt x="69722" y="8678"/>
                  </a:cubicBezTo>
                  <a:cubicBezTo>
                    <a:pt x="69731" y="8697"/>
                    <a:pt x="69741" y="8716"/>
                    <a:pt x="69760" y="8735"/>
                  </a:cubicBezTo>
                  <a:lnTo>
                    <a:pt x="69684" y="8745"/>
                  </a:lnTo>
                  <a:cubicBezTo>
                    <a:pt x="69684" y="8764"/>
                    <a:pt x="69684" y="8773"/>
                    <a:pt x="69684" y="8792"/>
                  </a:cubicBezTo>
                  <a:cubicBezTo>
                    <a:pt x="69675" y="8801"/>
                    <a:pt x="69675" y="8820"/>
                    <a:pt x="69665" y="8830"/>
                  </a:cubicBezTo>
                  <a:lnTo>
                    <a:pt x="69731" y="8811"/>
                  </a:lnTo>
                  <a:cubicBezTo>
                    <a:pt x="69731" y="8830"/>
                    <a:pt x="69741" y="8849"/>
                    <a:pt x="69731" y="8858"/>
                  </a:cubicBezTo>
                  <a:cubicBezTo>
                    <a:pt x="69725" y="8865"/>
                    <a:pt x="69713" y="8872"/>
                    <a:pt x="69700" y="8872"/>
                  </a:cubicBezTo>
                  <a:cubicBezTo>
                    <a:pt x="69695" y="8872"/>
                    <a:pt x="69690" y="8871"/>
                    <a:pt x="69684" y="8868"/>
                  </a:cubicBezTo>
                  <a:cubicBezTo>
                    <a:pt x="69646" y="8858"/>
                    <a:pt x="69618" y="8820"/>
                    <a:pt x="69627" y="8764"/>
                  </a:cubicBezTo>
                  <a:lnTo>
                    <a:pt x="69627" y="8764"/>
                  </a:lnTo>
                  <a:cubicBezTo>
                    <a:pt x="69608" y="8792"/>
                    <a:pt x="69589" y="8820"/>
                    <a:pt x="69561" y="8849"/>
                  </a:cubicBezTo>
                  <a:cubicBezTo>
                    <a:pt x="69552" y="8858"/>
                    <a:pt x="69542" y="8877"/>
                    <a:pt x="69533" y="8887"/>
                  </a:cubicBezTo>
                  <a:cubicBezTo>
                    <a:pt x="69514" y="8896"/>
                    <a:pt x="69495" y="8896"/>
                    <a:pt x="69485" y="8896"/>
                  </a:cubicBezTo>
                  <a:cubicBezTo>
                    <a:pt x="69485" y="8887"/>
                    <a:pt x="69485" y="8868"/>
                    <a:pt x="69495" y="8858"/>
                  </a:cubicBezTo>
                  <a:cubicBezTo>
                    <a:pt x="69495" y="8849"/>
                    <a:pt x="69504" y="8839"/>
                    <a:pt x="69514" y="8830"/>
                  </a:cubicBezTo>
                  <a:lnTo>
                    <a:pt x="69514" y="8820"/>
                  </a:lnTo>
                  <a:cubicBezTo>
                    <a:pt x="69493" y="8831"/>
                    <a:pt x="69474" y="8836"/>
                    <a:pt x="69457" y="8836"/>
                  </a:cubicBezTo>
                  <a:cubicBezTo>
                    <a:pt x="69425" y="8836"/>
                    <a:pt x="69399" y="8819"/>
                    <a:pt x="69381" y="8783"/>
                  </a:cubicBezTo>
                  <a:cubicBezTo>
                    <a:pt x="69381" y="8801"/>
                    <a:pt x="69381" y="8811"/>
                    <a:pt x="69381" y="8820"/>
                  </a:cubicBezTo>
                  <a:cubicBezTo>
                    <a:pt x="69362" y="8830"/>
                    <a:pt x="69343" y="8830"/>
                    <a:pt x="69343" y="8830"/>
                  </a:cubicBezTo>
                  <a:cubicBezTo>
                    <a:pt x="69334" y="8887"/>
                    <a:pt x="69258" y="8868"/>
                    <a:pt x="69258" y="8915"/>
                  </a:cubicBezTo>
                  <a:cubicBezTo>
                    <a:pt x="69249" y="8915"/>
                    <a:pt x="69230" y="8906"/>
                    <a:pt x="69220" y="8906"/>
                  </a:cubicBezTo>
                  <a:cubicBezTo>
                    <a:pt x="69201" y="8943"/>
                    <a:pt x="69211" y="8981"/>
                    <a:pt x="69249" y="9000"/>
                  </a:cubicBezTo>
                  <a:cubicBezTo>
                    <a:pt x="69296" y="9038"/>
                    <a:pt x="69296" y="9057"/>
                    <a:pt x="69239" y="9076"/>
                  </a:cubicBezTo>
                  <a:cubicBezTo>
                    <a:pt x="69286" y="9123"/>
                    <a:pt x="69315" y="9180"/>
                    <a:pt x="69315" y="9246"/>
                  </a:cubicBezTo>
                  <a:cubicBezTo>
                    <a:pt x="69315" y="9284"/>
                    <a:pt x="69334" y="9313"/>
                    <a:pt x="69353" y="9341"/>
                  </a:cubicBezTo>
                  <a:cubicBezTo>
                    <a:pt x="69362" y="9350"/>
                    <a:pt x="69381" y="9360"/>
                    <a:pt x="69391" y="9369"/>
                  </a:cubicBezTo>
                  <a:cubicBezTo>
                    <a:pt x="69396" y="9372"/>
                    <a:pt x="69402" y="9373"/>
                    <a:pt x="69407" y="9373"/>
                  </a:cubicBezTo>
                  <a:cubicBezTo>
                    <a:pt x="69421" y="9373"/>
                    <a:pt x="69434" y="9367"/>
                    <a:pt x="69447" y="9360"/>
                  </a:cubicBezTo>
                  <a:cubicBezTo>
                    <a:pt x="69476" y="9332"/>
                    <a:pt x="69504" y="9303"/>
                    <a:pt x="69533" y="9275"/>
                  </a:cubicBezTo>
                  <a:cubicBezTo>
                    <a:pt x="69570" y="9246"/>
                    <a:pt x="69599" y="9218"/>
                    <a:pt x="69637" y="9199"/>
                  </a:cubicBezTo>
                  <a:cubicBezTo>
                    <a:pt x="69637" y="9208"/>
                    <a:pt x="69637" y="9227"/>
                    <a:pt x="69646" y="9237"/>
                  </a:cubicBezTo>
                  <a:cubicBezTo>
                    <a:pt x="69656" y="9237"/>
                    <a:pt x="69665" y="9246"/>
                    <a:pt x="69675" y="9256"/>
                  </a:cubicBezTo>
                  <a:cubicBezTo>
                    <a:pt x="69684" y="9275"/>
                    <a:pt x="69703" y="9284"/>
                    <a:pt x="69694" y="9313"/>
                  </a:cubicBezTo>
                  <a:cubicBezTo>
                    <a:pt x="69694" y="9322"/>
                    <a:pt x="69703" y="9341"/>
                    <a:pt x="69712" y="9350"/>
                  </a:cubicBezTo>
                  <a:cubicBezTo>
                    <a:pt x="69722" y="9360"/>
                    <a:pt x="69750" y="9369"/>
                    <a:pt x="69741" y="9388"/>
                  </a:cubicBezTo>
                  <a:cubicBezTo>
                    <a:pt x="69722" y="9407"/>
                    <a:pt x="69694" y="9417"/>
                    <a:pt x="69665" y="9417"/>
                  </a:cubicBezTo>
                  <a:lnTo>
                    <a:pt x="69675" y="9426"/>
                  </a:lnTo>
                  <a:lnTo>
                    <a:pt x="69731" y="9436"/>
                  </a:lnTo>
                  <a:cubicBezTo>
                    <a:pt x="69725" y="9486"/>
                    <a:pt x="69715" y="9507"/>
                    <a:pt x="69689" y="9507"/>
                  </a:cubicBezTo>
                  <a:cubicBezTo>
                    <a:pt x="69676" y="9507"/>
                    <a:pt x="69659" y="9502"/>
                    <a:pt x="69637" y="9492"/>
                  </a:cubicBezTo>
                  <a:cubicBezTo>
                    <a:pt x="69599" y="9502"/>
                    <a:pt x="69570" y="9521"/>
                    <a:pt x="69570" y="9568"/>
                  </a:cubicBezTo>
                  <a:cubicBezTo>
                    <a:pt x="69580" y="9587"/>
                    <a:pt x="69580" y="9597"/>
                    <a:pt x="69589" y="9615"/>
                  </a:cubicBezTo>
                  <a:lnTo>
                    <a:pt x="69646" y="9587"/>
                  </a:lnTo>
                  <a:cubicBezTo>
                    <a:pt x="69646" y="9587"/>
                    <a:pt x="69656" y="9597"/>
                    <a:pt x="69665" y="9597"/>
                  </a:cubicBezTo>
                  <a:lnTo>
                    <a:pt x="69665" y="9578"/>
                  </a:lnTo>
                  <a:cubicBezTo>
                    <a:pt x="69675" y="9568"/>
                    <a:pt x="69684" y="9568"/>
                    <a:pt x="69703" y="9559"/>
                  </a:cubicBezTo>
                  <a:lnTo>
                    <a:pt x="69741" y="9559"/>
                  </a:lnTo>
                  <a:cubicBezTo>
                    <a:pt x="69741" y="9568"/>
                    <a:pt x="69731" y="9587"/>
                    <a:pt x="69731" y="9587"/>
                  </a:cubicBezTo>
                  <a:cubicBezTo>
                    <a:pt x="69703" y="9606"/>
                    <a:pt x="69684" y="9634"/>
                    <a:pt x="69684" y="9663"/>
                  </a:cubicBezTo>
                  <a:cubicBezTo>
                    <a:pt x="69675" y="9672"/>
                    <a:pt x="69675" y="9691"/>
                    <a:pt x="69665" y="9701"/>
                  </a:cubicBezTo>
                  <a:cubicBezTo>
                    <a:pt x="69665" y="9710"/>
                    <a:pt x="69665" y="9710"/>
                    <a:pt x="69656" y="9720"/>
                  </a:cubicBezTo>
                  <a:cubicBezTo>
                    <a:pt x="69646" y="9729"/>
                    <a:pt x="69646" y="9729"/>
                    <a:pt x="69656" y="9739"/>
                  </a:cubicBezTo>
                  <a:cubicBezTo>
                    <a:pt x="69684" y="9720"/>
                    <a:pt x="69712" y="9682"/>
                    <a:pt x="69722" y="9653"/>
                  </a:cubicBezTo>
                  <a:cubicBezTo>
                    <a:pt x="69722" y="9634"/>
                    <a:pt x="69731" y="9615"/>
                    <a:pt x="69750" y="9606"/>
                  </a:cubicBezTo>
                  <a:cubicBezTo>
                    <a:pt x="69750" y="9606"/>
                    <a:pt x="69750" y="9597"/>
                    <a:pt x="69760" y="9597"/>
                  </a:cubicBezTo>
                  <a:cubicBezTo>
                    <a:pt x="69769" y="9597"/>
                    <a:pt x="69779" y="9606"/>
                    <a:pt x="69779" y="9606"/>
                  </a:cubicBezTo>
                  <a:cubicBezTo>
                    <a:pt x="69779" y="9615"/>
                    <a:pt x="69779" y="9625"/>
                    <a:pt x="69769" y="9634"/>
                  </a:cubicBezTo>
                  <a:cubicBezTo>
                    <a:pt x="69760" y="9634"/>
                    <a:pt x="69750" y="9634"/>
                    <a:pt x="69741" y="9644"/>
                  </a:cubicBezTo>
                  <a:cubicBezTo>
                    <a:pt x="69722" y="9663"/>
                    <a:pt x="69731" y="9682"/>
                    <a:pt x="69750" y="9701"/>
                  </a:cubicBezTo>
                  <a:cubicBezTo>
                    <a:pt x="69754" y="9705"/>
                    <a:pt x="69760" y="9707"/>
                    <a:pt x="69766" y="9707"/>
                  </a:cubicBezTo>
                  <a:cubicBezTo>
                    <a:pt x="69774" y="9707"/>
                    <a:pt x="69783" y="9702"/>
                    <a:pt x="69788" y="9691"/>
                  </a:cubicBezTo>
                  <a:cubicBezTo>
                    <a:pt x="69807" y="9672"/>
                    <a:pt x="69817" y="9653"/>
                    <a:pt x="69817" y="9625"/>
                  </a:cubicBezTo>
                  <a:cubicBezTo>
                    <a:pt x="69826" y="9587"/>
                    <a:pt x="69845" y="9549"/>
                    <a:pt x="69873" y="9521"/>
                  </a:cubicBezTo>
                  <a:cubicBezTo>
                    <a:pt x="69902" y="9483"/>
                    <a:pt x="69930" y="9445"/>
                    <a:pt x="69959" y="9407"/>
                  </a:cubicBezTo>
                  <a:cubicBezTo>
                    <a:pt x="69977" y="9388"/>
                    <a:pt x="69987" y="9369"/>
                    <a:pt x="70006" y="9360"/>
                  </a:cubicBezTo>
                  <a:cubicBezTo>
                    <a:pt x="70015" y="9341"/>
                    <a:pt x="70034" y="9332"/>
                    <a:pt x="70053" y="9322"/>
                  </a:cubicBezTo>
                  <a:lnTo>
                    <a:pt x="70063" y="9332"/>
                  </a:lnTo>
                  <a:cubicBezTo>
                    <a:pt x="70053" y="9350"/>
                    <a:pt x="70034" y="9369"/>
                    <a:pt x="70025" y="9379"/>
                  </a:cubicBezTo>
                  <a:lnTo>
                    <a:pt x="70025" y="9388"/>
                  </a:lnTo>
                  <a:cubicBezTo>
                    <a:pt x="70044" y="9379"/>
                    <a:pt x="70063" y="9379"/>
                    <a:pt x="70082" y="9369"/>
                  </a:cubicBezTo>
                  <a:lnTo>
                    <a:pt x="70101" y="9445"/>
                  </a:lnTo>
                  <a:cubicBezTo>
                    <a:pt x="70119" y="9407"/>
                    <a:pt x="70091" y="9350"/>
                    <a:pt x="70157" y="9322"/>
                  </a:cubicBezTo>
                  <a:lnTo>
                    <a:pt x="70119" y="9322"/>
                  </a:lnTo>
                  <a:cubicBezTo>
                    <a:pt x="70110" y="9313"/>
                    <a:pt x="70101" y="9313"/>
                    <a:pt x="70082" y="9303"/>
                  </a:cubicBezTo>
                  <a:cubicBezTo>
                    <a:pt x="70110" y="9275"/>
                    <a:pt x="70138" y="9246"/>
                    <a:pt x="70167" y="9227"/>
                  </a:cubicBezTo>
                  <a:cubicBezTo>
                    <a:pt x="70178" y="9216"/>
                    <a:pt x="70192" y="9212"/>
                    <a:pt x="70206" y="9212"/>
                  </a:cubicBezTo>
                  <a:cubicBezTo>
                    <a:pt x="70216" y="9212"/>
                    <a:pt x="70225" y="9214"/>
                    <a:pt x="70233" y="9218"/>
                  </a:cubicBezTo>
                  <a:cubicBezTo>
                    <a:pt x="70252" y="9237"/>
                    <a:pt x="70252" y="9265"/>
                    <a:pt x="70261" y="9294"/>
                  </a:cubicBezTo>
                  <a:cubicBezTo>
                    <a:pt x="70269" y="9309"/>
                    <a:pt x="70283" y="9325"/>
                    <a:pt x="70304" y="9325"/>
                  </a:cubicBezTo>
                  <a:cubicBezTo>
                    <a:pt x="70308" y="9325"/>
                    <a:pt x="70313" y="9324"/>
                    <a:pt x="70318" y="9322"/>
                  </a:cubicBezTo>
                  <a:lnTo>
                    <a:pt x="70318" y="9322"/>
                  </a:lnTo>
                  <a:cubicBezTo>
                    <a:pt x="70233" y="9407"/>
                    <a:pt x="70148" y="9511"/>
                    <a:pt x="70082" y="9615"/>
                  </a:cubicBezTo>
                  <a:cubicBezTo>
                    <a:pt x="69902" y="9691"/>
                    <a:pt x="69741" y="9795"/>
                    <a:pt x="69580" y="9918"/>
                  </a:cubicBezTo>
                  <a:cubicBezTo>
                    <a:pt x="69561" y="9928"/>
                    <a:pt x="69542" y="9947"/>
                    <a:pt x="69533" y="9956"/>
                  </a:cubicBezTo>
                  <a:cubicBezTo>
                    <a:pt x="69541" y="9940"/>
                    <a:pt x="69542" y="9917"/>
                    <a:pt x="69566" y="9917"/>
                  </a:cubicBezTo>
                  <a:cubicBezTo>
                    <a:pt x="69570" y="9917"/>
                    <a:pt x="69575" y="9917"/>
                    <a:pt x="69580" y="9918"/>
                  </a:cubicBezTo>
                  <a:cubicBezTo>
                    <a:pt x="69580" y="9890"/>
                    <a:pt x="69580" y="9871"/>
                    <a:pt x="69570" y="9862"/>
                  </a:cubicBezTo>
                  <a:cubicBezTo>
                    <a:pt x="69561" y="9843"/>
                    <a:pt x="69542" y="9824"/>
                    <a:pt x="69523" y="9824"/>
                  </a:cubicBezTo>
                  <a:cubicBezTo>
                    <a:pt x="69504" y="9833"/>
                    <a:pt x="69495" y="9852"/>
                    <a:pt x="69476" y="9862"/>
                  </a:cubicBezTo>
                  <a:cubicBezTo>
                    <a:pt x="69474" y="9863"/>
                    <a:pt x="69472" y="9864"/>
                    <a:pt x="69469" y="9864"/>
                  </a:cubicBezTo>
                  <a:cubicBezTo>
                    <a:pt x="69459" y="9864"/>
                    <a:pt x="69444" y="9850"/>
                    <a:pt x="69428" y="9843"/>
                  </a:cubicBezTo>
                  <a:cubicBezTo>
                    <a:pt x="69428" y="9852"/>
                    <a:pt x="69428" y="9871"/>
                    <a:pt x="69428" y="9881"/>
                  </a:cubicBezTo>
                  <a:lnTo>
                    <a:pt x="69419" y="9881"/>
                  </a:lnTo>
                  <a:cubicBezTo>
                    <a:pt x="69410" y="9852"/>
                    <a:pt x="69400" y="9824"/>
                    <a:pt x="69391" y="9786"/>
                  </a:cubicBezTo>
                  <a:cubicBezTo>
                    <a:pt x="69372" y="9786"/>
                    <a:pt x="69353" y="9767"/>
                    <a:pt x="69353" y="9748"/>
                  </a:cubicBezTo>
                  <a:cubicBezTo>
                    <a:pt x="69353" y="9729"/>
                    <a:pt x="69362" y="9720"/>
                    <a:pt x="69362" y="9701"/>
                  </a:cubicBezTo>
                  <a:cubicBezTo>
                    <a:pt x="69362" y="9691"/>
                    <a:pt x="69362" y="9672"/>
                    <a:pt x="69362" y="9653"/>
                  </a:cubicBezTo>
                  <a:cubicBezTo>
                    <a:pt x="69362" y="9663"/>
                    <a:pt x="69353" y="9672"/>
                    <a:pt x="69343" y="9682"/>
                  </a:cubicBezTo>
                  <a:cubicBezTo>
                    <a:pt x="69343" y="9682"/>
                    <a:pt x="69334" y="9691"/>
                    <a:pt x="69334" y="9691"/>
                  </a:cubicBezTo>
                  <a:cubicBezTo>
                    <a:pt x="69334" y="9701"/>
                    <a:pt x="69343" y="9701"/>
                    <a:pt x="69343" y="9710"/>
                  </a:cubicBezTo>
                  <a:cubicBezTo>
                    <a:pt x="69343" y="9720"/>
                    <a:pt x="69315" y="9729"/>
                    <a:pt x="69305" y="9729"/>
                  </a:cubicBezTo>
                  <a:cubicBezTo>
                    <a:pt x="69296" y="9739"/>
                    <a:pt x="69277" y="9748"/>
                    <a:pt x="69268" y="9757"/>
                  </a:cubicBezTo>
                  <a:cubicBezTo>
                    <a:pt x="69249" y="9757"/>
                    <a:pt x="69230" y="9757"/>
                    <a:pt x="69220" y="9748"/>
                  </a:cubicBezTo>
                  <a:cubicBezTo>
                    <a:pt x="69211" y="9743"/>
                    <a:pt x="69204" y="9741"/>
                    <a:pt x="69198" y="9741"/>
                  </a:cubicBezTo>
                  <a:cubicBezTo>
                    <a:pt x="69192" y="9741"/>
                    <a:pt x="69187" y="9743"/>
                    <a:pt x="69182" y="9748"/>
                  </a:cubicBezTo>
                  <a:cubicBezTo>
                    <a:pt x="69173" y="9757"/>
                    <a:pt x="69163" y="9767"/>
                    <a:pt x="69163" y="9776"/>
                  </a:cubicBezTo>
                  <a:cubicBezTo>
                    <a:pt x="69154" y="9795"/>
                    <a:pt x="69145" y="9814"/>
                    <a:pt x="69135" y="9824"/>
                  </a:cubicBezTo>
                  <a:cubicBezTo>
                    <a:pt x="69145" y="9852"/>
                    <a:pt x="69135" y="9881"/>
                    <a:pt x="69116" y="9899"/>
                  </a:cubicBezTo>
                  <a:cubicBezTo>
                    <a:pt x="69116" y="9918"/>
                    <a:pt x="69107" y="9928"/>
                    <a:pt x="69107" y="9937"/>
                  </a:cubicBezTo>
                  <a:cubicBezTo>
                    <a:pt x="69107" y="9956"/>
                    <a:pt x="69107" y="9966"/>
                    <a:pt x="69107" y="9985"/>
                  </a:cubicBezTo>
                  <a:cubicBezTo>
                    <a:pt x="69099" y="9981"/>
                    <a:pt x="69091" y="9978"/>
                    <a:pt x="69084" y="9978"/>
                  </a:cubicBezTo>
                  <a:cubicBezTo>
                    <a:pt x="69075" y="9978"/>
                    <a:pt x="69069" y="9983"/>
                    <a:pt x="69069" y="9994"/>
                  </a:cubicBezTo>
                  <a:cubicBezTo>
                    <a:pt x="69069" y="10013"/>
                    <a:pt x="69059" y="10023"/>
                    <a:pt x="69050" y="10041"/>
                  </a:cubicBezTo>
                  <a:lnTo>
                    <a:pt x="68965" y="10023"/>
                  </a:lnTo>
                  <a:lnTo>
                    <a:pt x="68965" y="10023"/>
                  </a:lnTo>
                  <a:cubicBezTo>
                    <a:pt x="68974" y="10060"/>
                    <a:pt x="68955" y="10089"/>
                    <a:pt x="68965" y="10117"/>
                  </a:cubicBezTo>
                  <a:cubicBezTo>
                    <a:pt x="68974" y="10136"/>
                    <a:pt x="68984" y="10146"/>
                    <a:pt x="68974" y="10155"/>
                  </a:cubicBezTo>
                  <a:cubicBezTo>
                    <a:pt x="68974" y="10164"/>
                    <a:pt x="68974" y="10174"/>
                    <a:pt x="68974" y="10174"/>
                  </a:cubicBezTo>
                  <a:cubicBezTo>
                    <a:pt x="68965" y="10183"/>
                    <a:pt x="68965" y="10193"/>
                    <a:pt x="68965" y="10193"/>
                  </a:cubicBezTo>
                  <a:cubicBezTo>
                    <a:pt x="68960" y="10198"/>
                    <a:pt x="68953" y="10200"/>
                    <a:pt x="68947" y="10200"/>
                  </a:cubicBezTo>
                  <a:cubicBezTo>
                    <a:pt x="68941" y="10200"/>
                    <a:pt x="68936" y="10198"/>
                    <a:pt x="68936" y="10193"/>
                  </a:cubicBezTo>
                  <a:cubicBezTo>
                    <a:pt x="68917" y="10193"/>
                    <a:pt x="68908" y="10183"/>
                    <a:pt x="68898" y="10183"/>
                  </a:cubicBezTo>
                  <a:cubicBezTo>
                    <a:pt x="68870" y="10183"/>
                    <a:pt x="68870" y="10212"/>
                    <a:pt x="68861" y="10231"/>
                  </a:cubicBezTo>
                  <a:cubicBezTo>
                    <a:pt x="68823" y="10183"/>
                    <a:pt x="68794" y="10136"/>
                    <a:pt x="68756" y="10098"/>
                  </a:cubicBezTo>
                  <a:cubicBezTo>
                    <a:pt x="68728" y="10108"/>
                    <a:pt x="68738" y="10155"/>
                    <a:pt x="68700" y="10155"/>
                  </a:cubicBezTo>
                  <a:cubicBezTo>
                    <a:pt x="68690" y="10155"/>
                    <a:pt x="68681" y="10146"/>
                    <a:pt x="68671" y="10146"/>
                  </a:cubicBezTo>
                  <a:cubicBezTo>
                    <a:pt x="68662" y="10136"/>
                    <a:pt x="68652" y="10136"/>
                    <a:pt x="68643" y="10136"/>
                  </a:cubicBezTo>
                  <a:cubicBezTo>
                    <a:pt x="68614" y="10136"/>
                    <a:pt x="68596" y="10127"/>
                    <a:pt x="68577" y="10108"/>
                  </a:cubicBezTo>
                  <a:cubicBezTo>
                    <a:pt x="68567" y="10098"/>
                    <a:pt x="68558" y="10098"/>
                    <a:pt x="68539" y="10089"/>
                  </a:cubicBezTo>
                  <a:cubicBezTo>
                    <a:pt x="68548" y="10079"/>
                    <a:pt x="68558" y="10060"/>
                    <a:pt x="68567" y="10051"/>
                  </a:cubicBezTo>
                  <a:lnTo>
                    <a:pt x="68605" y="10051"/>
                  </a:lnTo>
                  <a:cubicBezTo>
                    <a:pt x="68614" y="10041"/>
                    <a:pt x="68614" y="10041"/>
                    <a:pt x="68614" y="10032"/>
                  </a:cubicBezTo>
                  <a:cubicBezTo>
                    <a:pt x="68614" y="10004"/>
                    <a:pt x="68614" y="9975"/>
                    <a:pt x="68605" y="9947"/>
                  </a:cubicBezTo>
                  <a:cubicBezTo>
                    <a:pt x="68605" y="9928"/>
                    <a:pt x="68577" y="9918"/>
                    <a:pt x="68567" y="9909"/>
                  </a:cubicBezTo>
                  <a:lnTo>
                    <a:pt x="68558" y="9918"/>
                  </a:lnTo>
                  <a:lnTo>
                    <a:pt x="68548" y="9881"/>
                  </a:lnTo>
                  <a:cubicBezTo>
                    <a:pt x="68529" y="9890"/>
                    <a:pt x="68520" y="9899"/>
                    <a:pt x="68501" y="9909"/>
                  </a:cubicBezTo>
                  <a:cubicBezTo>
                    <a:pt x="68501" y="9871"/>
                    <a:pt x="68510" y="9833"/>
                    <a:pt x="68520" y="9795"/>
                  </a:cubicBezTo>
                  <a:cubicBezTo>
                    <a:pt x="68548" y="9767"/>
                    <a:pt x="68567" y="9739"/>
                    <a:pt x="68605" y="9720"/>
                  </a:cubicBezTo>
                  <a:cubicBezTo>
                    <a:pt x="68614" y="9710"/>
                    <a:pt x="68633" y="9701"/>
                    <a:pt x="68652" y="9691"/>
                  </a:cubicBezTo>
                  <a:cubicBezTo>
                    <a:pt x="68671" y="9682"/>
                    <a:pt x="68681" y="9672"/>
                    <a:pt x="68690" y="9663"/>
                  </a:cubicBezTo>
                  <a:cubicBezTo>
                    <a:pt x="68662" y="9653"/>
                    <a:pt x="68643" y="9644"/>
                    <a:pt x="68614" y="9634"/>
                  </a:cubicBezTo>
                  <a:cubicBezTo>
                    <a:pt x="68600" y="9648"/>
                    <a:pt x="68597" y="9673"/>
                    <a:pt x="68580" y="9673"/>
                  </a:cubicBezTo>
                  <a:cubicBezTo>
                    <a:pt x="68575" y="9673"/>
                    <a:pt x="68567" y="9670"/>
                    <a:pt x="68558" y="9663"/>
                  </a:cubicBezTo>
                  <a:cubicBezTo>
                    <a:pt x="68567" y="9634"/>
                    <a:pt x="68577" y="9597"/>
                    <a:pt x="68577" y="9568"/>
                  </a:cubicBezTo>
                  <a:cubicBezTo>
                    <a:pt x="68571" y="9553"/>
                    <a:pt x="68563" y="9546"/>
                    <a:pt x="68554" y="9546"/>
                  </a:cubicBezTo>
                  <a:cubicBezTo>
                    <a:pt x="68546" y="9546"/>
                    <a:pt x="68538" y="9550"/>
                    <a:pt x="68529" y="9559"/>
                  </a:cubicBezTo>
                  <a:cubicBezTo>
                    <a:pt x="68567" y="9578"/>
                    <a:pt x="68567" y="9587"/>
                    <a:pt x="68539" y="9634"/>
                  </a:cubicBezTo>
                  <a:cubicBezTo>
                    <a:pt x="68510" y="9615"/>
                    <a:pt x="68472" y="9597"/>
                    <a:pt x="68435" y="9578"/>
                  </a:cubicBezTo>
                  <a:cubicBezTo>
                    <a:pt x="68463" y="9568"/>
                    <a:pt x="68472" y="9559"/>
                    <a:pt x="68482" y="9559"/>
                  </a:cubicBezTo>
                  <a:lnTo>
                    <a:pt x="68482" y="9549"/>
                  </a:lnTo>
                  <a:cubicBezTo>
                    <a:pt x="68454" y="9549"/>
                    <a:pt x="68435" y="9540"/>
                    <a:pt x="68406" y="9530"/>
                  </a:cubicBezTo>
                  <a:lnTo>
                    <a:pt x="68406" y="9530"/>
                  </a:lnTo>
                  <a:cubicBezTo>
                    <a:pt x="68406" y="9597"/>
                    <a:pt x="68416" y="9663"/>
                    <a:pt x="68416" y="9720"/>
                  </a:cubicBezTo>
                  <a:lnTo>
                    <a:pt x="68406" y="9720"/>
                  </a:lnTo>
                  <a:cubicBezTo>
                    <a:pt x="68397" y="9710"/>
                    <a:pt x="68387" y="9701"/>
                    <a:pt x="68387" y="9682"/>
                  </a:cubicBezTo>
                  <a:lnTo>
                    <a:pt x="68359" y="9720"/>
                  </a:lnTo>
                  <a:lnTo>
                    <a:pt x="68330" y="9691"/>
                  </a:lnTo>
                  <a:lnTo>
                    <a:pt x="68312" y="9720"/>
                  </a:lnTo>
                  <a:lnTo>
                    <a:pt x="68302" y="9720"/>
                  </a:lnTo>
                  <a:cubicBezTo>
                    <a:pt x="68302" y="9663"/>
                    <a:pt x="68264" y="9615"/>
                    <a:pt x="68207" y="9606"/>
                  </a:cubicBezTo>
                  <a:lnTo>
                    <a:pt x="68245" y="9559"/>
                  </a:lnTo>
                  <a:cubicBezTo>
                    <a:pt x="68238" y="9559"/>
                    <a:pt x="68230" y="9547"/>
                    <a:pt x="68218" y="9547"/>
                  </a:cubicBezTo>
                  <a:cubicBezTo>
                    <a:pt x="68215" y="9547"/>
                    <a:pt x="68211" y="9547"/>
                    <a:pt x="68207" y="9549"/>
                  </a:cubicBezTo>
                  <a:cubicBezTo>
                    <a:pt x="68198" y="9549"/>
                    <a:pt x="68198" y="9568"/>
                    <a:pt x="68189" y="9587"/>
                  </a:cubicBezTo>
                  <a:cubicBezTo>
                    <a:pt x="68179" y="9597"/>
                    <a:pt x="68160" y="9606"/>
                    <a:pt x="68151" y="9625"/>
                  </a:cubicBezTo>
                  <a:cubicBezTo>
                    <a:pt x="68151" y="9634"/>
                    <a:pt x="68141" y="9644"/>
                    <a:pt x="68132" y="9653"/>
                  </a:cubicBezTo>
                  <a:cubicBezTo>
                    <a:pt x="68132" y="9663"/>
                    <a:pt x="68122" y="9672"/>
                    <a:pt x="68122" y="9682"/>
                  </a:cubicBezTo>
                  <a:cubicBezTo>
                    <a:pt x="68113" y="9691"/>
                    <a:pt x="68122" y="9701"/>
                    <a:pt x="68113" y="9710"/>
                  </a:cubicBezTo>
                  <a:cubicBezTo>
                    <a:pt x="68113" y="9710"/>
                    <a:pt x="68103" y="9720"/>
                    <a:pt x="68103" y="9729"/>
                  </a:cubicBezTo>
                  <a:cubicBezTo>
                    <a:pt x="68094" y="9734"/>
                    <a:pt x="68089" y="9736"/>
                    <a:pt x="68084" y="9736"/>
                  </a:cubicBezTo>
                  <a:cubicBezTo>
                    <a:pt x="68080" y="9736"/>
                    <a:pt x="68075" y="9734"/>
                    <a:pt x="68065" y="9729"/>
                  </a:cubicBezTo>
                  <a:cubicBezTo>
                    <a:pt x="68056" y="9720"/>
                    <a:pt x="68047" y="9710"/>
                    <a:pt x="68037" y="9691"/>
                  </a:cubicBezTo>
                  <a:cubicBezTo>
                    <a:pt x="68028" y="9672"/>
                    <a:pt x="68037" y="9653"/>
                    <a:pt x="68047" y="9644"/>
                  </a:cubicBezTo>
                  <a:cubicBezTo>
                    <a:pt x="68056" y="9606"/>
                    <a:pt x="68037" y="9578"/>
                    <a:pt x="67999" y="9578"/>
                  </a:cubicBezTo>
                  <a:lnTo>
                    <a:pt x="68028" y="9549"/>
                  </a:lnTo>
                  <a:cubicBezTo>
                    <a:pt x="67990" y="9511"/>
                    <a:pt x="68018" y="9445"/>
                    <a:pt x="67942" y="9445"/>
                  </a:cubicBezTo>
                  <a:cubicBezTo>
                    <a:pt x="67933" y="9474"/>
                    <a:pt x="67923" y="9502"/>
                    <a:pt x="67905" y="9530"/>
                  </a:cubicBezTo>
                  <a:cubicBezTo>
                    <a:pt x="67895" y="9540"/>
                    <a:pt x="67886" y="9549"/>
                    <a:pt x="67867" y="9559"/>
                  </a:cubicBezTo>
                  <a:cubicBezTo>
                    <a:pt x="67857" y="9559"/>
                    <a:pt x="67848" y="9568"/>
                    <a:pt x="67838" y="9568"/>
                  </a:cubicBezTo>
                  <a:cubicBezTo>
                    <a:pt x="67838" y="9578"/>
                    <a:pt x="67829" y="9587"/>
                    <a:pt x="67829" y="9597"/>
                  </a:cubicBezTo>
                  <a:cubicBezTo>
                    <a:pt x="67810" y="9587"/>
                    <a:pt x="67800" y="9559"/>
                    <a:pt x="67810" y="9549"/>
                  </a:cubicBezTo>
                  <a:cubicBezTo>
                    <a:pt x="67819" y="9521"/>
                    <a:pt x="67810" y="9511"/>
                    <a:pt x="67800" y="9492"/>
                  </a:cubicBezTo>
                  <a:cubicBezTo>
                    <a:pt x="67791" y="9474"/>
                    <a:pt x="67791" y="9445"/>
                    <a:pt x="67782" y="9426"/>
                  </a:cubicBezTo>
                  <a:cubicBezTo>
                    <a:pt x="67782" y="9436"/>
                    <a:pt x="67772" y="9445"/>
                    <a:pt x="67772" y="9455"/>
                  </a:cubicBezTo>
                  <a:lnTo>
                    <a:pt x="67744" y="9417"/>
                  </a:lnTo>
                  <a:lnTo>
                    <a:pt x="67725" y="9436"/>
                  </a:lnTo>
                  <a:cubicBezTo>
                    <a:pt x="67715" y="9417"/>
                    <a:pt x="67715" y="9388"/>
                    <a:pt x="67715" y="9369"/>
                  </a:cubicBezTo>
                  <a:lnTo>
                    <a:pt x="67696" y="9369"/>
                  </a:lnTo>
                  <a:cubicBezTo>
                    <a:pt x="67687" y="9388"/>
                    <a:pt x="67677" y="9407"/>
                    <a:pt x="67658" y="9407"/>
                  </a:cubicBezTo>
                  <a:cubicBezTo>
                    <a:pt x="67640" y="9417"/>
                    <a:pt x="67630" y="9417"/>
                    <a:pt x="67611" y="9436"/>
                  </a:cubicBezTo>
                  <a:cubicBezTo>
                    <a:pt x="67602" y="9445"/>
                    <a:pt x="67621" y="9464"/>
                    <a:pt x="67611" y="9474"/>
                  </a:cubicBezTo>
                  <a:cubicBezTo>
                    <a:pt x="67611" y="9483"/>
                    <a:pt x="67602" y="9502"/>
                    <a:pt x="67592" y="9511"/>
                  </a:cubicBezTo>
                  <a:cubicBezTo>
                    <a:pt x="67564" y="9540"/>
                    <a:pt x="67554" y="9578"/>
                    <a:pt x="67516" y="9597"/>
                  </a:cubicBezTo>
                  <a:cubicBezTo>
                    <a:pt x="67516" y="9606"/>
                    <a:pt x="67507" y="9615"/>
                    <a:pt x="67498" y="9615"/>
                  </a:cubicBezTo>
                  <a:cubicBezTo>
                    <a:pt x="67493" y="9620"/>
                    <a:pt x="67490" y="9623"/>
                    <a:pt x="67488" y="9623"/>
                  </a:cubicBezTo>
                  <a:cubicBezTo>
                    <a:pt x="67486" y="9623"/>
                    <a:pt x="67483" y="9620"/>
                    <a:pt x="67479" y="9615"/>
                  </a:cubicBezTo>
                  <a:cubicBezTo>
                    <a:pt x="67460" y="9597"/>
                    <a:pt x="67469" y="9578"/>
                    <a:pt x="67460" y="9559"/>
                  </a:cubicBezTo>
                  <a:cubicBezTo>
                    <a:pt x="67441" y="9559"/>
                    <a:pt x="67412" y="9549"/>
                    <a:pt x="67393" y="9549"/>
                  </a:cubicBezTo>
                  <a:cubicBezTo>
                    <a:pt x="67374" y="9549"/>
                    <a:pt x="67365" y="9559"/>
                    <a:pt x="67356" y="9568"/>
                  </a:cubicBezTo>
                  <a:cubicBezTo>
                    <a:pt x="67346" y="9578"/>
                    <a:pt x="67337" y="9597"/>
                    <a:pt x="67327" y="9615"/>
                  </a:cubicBezTo>
                  <a:cubicBezTo>
                    <a:pt x="67327" y="9634"/>
                    <a:pt x="67327" y="9663"/>
                    <a:pt x="67327" y="9682"/>
                  </a:cubicBezTo>
                  <a:lnTo>
                    <a:pt x="67318" y="9682"/>
                  </a:lnTo>
                  <a:cubicBezTo>
                    <a:pt x="67308" y="9672"/>
                    <a:pt x="67308" y="9672"/>
                    <a:pt x="67299" y="9663"/>
                  </a:cubicBezTo>
                  <a:lnTo>
                    <a:pt x="67280" y="9672"/>
                  </a:lnTo>
                  <a:cubicBezTo>
                    <a:pt x="67270" y="9672"/>
                    <a:pt x="67270" y="9663"/>
                    <a:pt x="67270" y="9663"/>
                  </a:cubicBezTo>
                  <a:cubicBezTo>
                    <a:pt x="67270" y="9653"/>
                    <a:pt x="67270" y="9644"/>
                    <a:pt x="67270" y="9644"/>
                  </a:cubicBezTo>
                  <a:cubicBezTo>
                    <a:pt x="67280" y="9634"/>
                    <a:pt x="67289" y="9634"/>
                    <a:pt x="67299" y="9625"/>
                  </a:cubicBezTo>
                  <a:cubicBezTo>
                    <a:pt x="67308" y="9615"/>
                    <a:pt x="67318" y="9587"/>
                    <a:pt x="67327" y="9578"/>
                  </a:cubicBezTo>
                  <a:lnTo>
                    <a:pt x="67327" y="9578"/>
                  </a:lnTo>
                  <a:cubicBezTo>
                    <a:pt x="67300" y="9605"/>
                    <a:pt x="67259" y="9620"/>
                    <a:pt x="67217" y="9620"/>
                  </a:cubicBezTo>
                  <a:cubicBezTo>
                    <a:pt x="67187" y="9620"/>
                    <a:pt x="67156" y="9612"/>
                    <a:pt x="67128" y="9597"/>
                  </a:cubicBezTo>
                  <a:cubicBezTo>
                    <a:pt x="67128" y="9615"/>
                    <a:pt x="67119" y="9634"/>
                    <a:pt x="67109" y="9653"/>
                  </a:cubicBezTo>
                  <a:cubicBezTo>
                    <a:pt x="67101" y="9656"/>
                    <a:pt x="67093" y="9657"/>
                    <a:pt x="67087" y="9657"/>
                  </a:cubicBezTo>
                  <a:cubicBezTo>
                    <a:pt x="67067" y="9657"/>
                    <a:pt x="67058" y="9644"/>
                    <a:pt x="67043" y="9615"/>
                  </a:cubicBezTo>
                  <a:cubicBezTo>
                    <a:pt x="67034" y="9634"/>
                    <a:pt x="67034" y="9653"/>
                    <a:pt x="67024" y="9672"/>
                  </a:cubicBezTo>
                  <a:lnTo>
                    <a:pt x="66996" y="9634"/>
                  </a:lnTo>
                  <a:cubicBezTo>
                    <a:pt x="66967" y="9663"/>
                    <a:pt x="66930" y="9691"/>
                    <a:pt x="66892" y="9729"/>
                  </a:cubicBezTo>
                  <a:lnTo>
                    <a:pt x="66873" y="9682"/>
                  </a:lnTo>
                  <a:lnTo>
                    <a:pt x="66863" y="9691"/>
                  </a:lnTo>
                  <a:cubicBezTo>
                    <a:pt x="66873" y="9720"/>
                    <a:pt x="66882" y="9748"/>
                    <a:pt x="66882" y="9776"/>
                  </a:cubicBezTo>
                  <a:cubicBezTo>
                    <a:pt x="66882" y="9786"/>
                    <a:pt x="66882" y="9805"/>
                    <a:pt x="66863" y="9814"/>
                  </a:cubicBezTo>
                  <a:cubicBezTo>
                    <a:pt x="66859" y="9819"/>
                    <a:pt x="66852" y="9821"/>
                    <a:pt x="66843" y="9821"/>
                  </a:cubicBezTo>
                  <a:cubicBezTo>
                    <a:pt x="66835" y="9821"/>
                    <a:pt x="66826" y="9819"/>
                    <a:pt x="66816" y="9814"/>
                  </a:cubicBezTo>
                  <a:cubicBezTo>
                    <a:pt x="66807" y="9805"/>
                    <a:pt x="66797" y="9786"/>
                    <a:pt x="66797" y="9767"/>
                  </a:cubicBezTo>
                  <a:cubicBezTo>
                    <a:pt x="66778" y="9786"/>
                    <a:pt x="66769" y="9805"/>
                    <a:pt x="66750" y="9824"/>
                  </a:cubicBezTo>
                  <a:cubicBezTo>
                    <a:pt x="66742" y="9832"/>
                    <a:pt x="66735" y="9835"/>
                    <a:pt x="66729" y="9835"/>
                  </a:cubicBezTo>
                  <a:cubicBezTo>
                    <a:pt x="66721" y="9835"/>
                    <a:pt x="66713" y="9829"/>
                    <a:pt x="66702" y="9824"/>
                  </a:cubicBezTo>
                  <a:cubicBezTo>
                    <a:pt x="66684" y="9805"/>
                    <a:pt x="66655" y="9786"/>
                    <a:pt x="66636" y="9776"/>
                  </a:cubicBezTo>
                  <a:cubicBezTo>
                    <a:pt x="66617" y="9767"/>
                    <a:pt x="66589" y="9748"/>
                    <a:pt x="66570" y="9729"/>
                  </a:cubicBezTo>
                  <a:lnTo>
                    <a:pt x="66551" y="9748"/>
                  </a:lnTo>
                  <a:cubicBezTo>
                    <a:pt x="66542" y="9720"/>
                    <a:pt x="66532" y="9691"/>
                    <a:pt x="66513" y="9663"/>
                  </a:cubicBezTo>
                  <a:lnTo>
                    <a:pt x="66494" y="9701"/>
                  </a:lnTo>
                  <a:lnTo>
                    <a:pt x="66485" y="9701"/>
                  </a:lnTo>
                  <a:cubicBezTo>
                    <a:pt x="66475" y="9672"/>
                    <a:pt x="66466" y="9644"/>
                    <a:pt x="66456" y="9615"/>
                  </a:cubicBezTo>
                  <a:cubicBezTo>
                    <a:pt x="66447" y="9625"/>
                    <a:pt x="66437" y="9625"/>
                    <a:pt x="66428" y="9634"/>
                  </a:cubicBezTo>
                  <a:cubicBezTo>
                    <a:pt x="66428" y="9653"/>
                    <a:pt x="66437" y="9663"/>
                    <a:pt x="66437" y="9672"/>
                  </a:cubicBezTo>
                  <a:cubicBezTo>
                    <a:pt x="66447" y="9682"/>
                    <a:pt x="66437" y="9691"/>
                    <a:pt x="66437" y="9701"/>
                  </a:cubicBezTo>
                  <a:cubicBezTo>
                    <a:pt x="66428" y="9710"/>
                    <a:pt x="66428" y="9720"/>
                    <a:pt x="66428" y="9720"/>
                  </a:cubicBezTo>
                  <a:cubicBezTo>
                    <a:pt x="66428" y="9729"/>
                    <a:pt x="66428" y="9739"/>
                    <a:pt x="66428" y="9748"/>
                  </a:cubicBezTo>
                  <a:cubicBezTo>
                    <a:pt x="66428" y="9767"/>
                    <a:pt x="66418" y="9776"/>
                    <a:pt x="66400" y="9786"/>
                  </a:cubicBezTo>
                  <a:cubicBezTo>
                    <a:pt x="66428" y="9824"/>
                    <a:pt x="66447" y="9862"/>
                    <a:pt x="66475" y="9899"/>
                  </a:cubicBezTo>
                  <a:cubicBezTo>
                    <a:pt x="66485" y="9881"/>
                    <a:pt x="66485" y="9862"/>
                    <a:pt x="66494" y="9843"/>
                  </a:cubicBezTo>
                  <a:lnTo>
                    <a:pt x="66494" y="9843"/>
                  </a:lnTo>
                  <a:cubicBezTo>
                    <a:pt x="66504" y="9862"/>
                    <a:pt x="66504" y="9890"/>
                    <a:pt x="66475" y="9909"/>
                  </a:cubicBezTo>
                  <a:cubicBezTo>
                    <a:pt x="66466" y="9909"/>
                    <a:pt x="66447" y="9918"/>
                    <a:pt x="66437" y="9918"/>
                  </a:cubicBezTo>
                  <a:cubicBezTo>
                    <a:pt x="66418" y="9918"/>
                    <a:pt x="66400" y="9928"/>
                    <a:pt x="66390" y="9928"/>
                  </a:cubicBezTo>
                  <a:cubicBezTo>
                    <a:pt x="66362" y="9947"/>
                    <a:pt x="66333" y="9956"/>
                    <a:pt x="66314" y="9956"/>
                  </a:cubicBezTo>
                  <a:cubicBezTo>
                    <a:pt x="66286" y="9947"/>
                    <a:pt x="66277" y="9928"/>
                    <a:pt x="66267" y="9909"/>
                  </a:cubicBezTo>
                  <a:cubicBezTo>
                    <a:pt x="66258" y="9918"/>
                    <a:pt x="66258" y="9928"/>
                    <a:pt x="66258" y="9947"/>
                  </a:cubicBezTo>
                  <a:cubicBezTo>
                    <a:pt x="66267" y="9947"/>
                    <a:pt x="66267" y="9956"/>
                    <a:pt x="66277" y="9966"/>
                  </a:cubicBezTo>
                  <a:cubicBezTo>
                    <a:pt x="66295" y="9985"/>
                    <a:pt x="66305" y="10013"/>
                    <a:pt x="66305" y="10041"/>
                  </a:cubicBezTo>
                  <a:cubicBezTo>
                    <a:pt x="66305" y="10060"/>
                    <a:pt x="66286" y="10079"/>
                    <a:pt x="66295" y="10098"/>
                  </a:cubicBezTo>
                  <a:cubicBezTo>
                    <a:pt x="66305" y="10117"/>
                    <a:pt x="66324" y="10117"/>
                    <a:pt x="66343" y="10117"/>
                  </a:cubicBezTo>
                  <a:cubicBezTo>
                    <a:pt x="66333" y="10146"/>
                    <a:pt x="66324" y="10174"/>
                    <a:pt x="66314" y="10202"/>
                  </a:cubicBezTo>
                  <a:cubicBezTo>
                    <a:pt x="66305" y="10221"/>
                    <a:pt x="66295" y="10240"/>
                    <a:pt x="66286" y="10269"/>
                  </a:cubicBezTo>
                  <a:cubicBezTo>
                    <a:pt x="66286" y="10278"/>
                    <a:pt x="66277" y="10297"/>
                    <a:pt x="66258" y="10306"/>
                  </a:cubicBezTo>
                  <a:cubicBezTo>
                    <a:pt x="66248" y="10306"/>
                    <a:pt x="66239" y="10306"/>
                    <a:pt x="66239" y="10316"/>
                  </a:cubicBezTo>
                  <a:cubicBezTo>
                    <a:pt x="66229" y="10325"/>
                    <a:pt x="66229" y="10335"/>
                    <a:pt x="66220" y="10344"/>
                  </a:cubicBezTo>
                  <a:lnTo>
                    <a:pt x="66229" y="10354"/>
                  </a:lnTo>
                  <a:lnTo>
                    <a:pt x="66258" y="10335"/>
                  </a:lnTo>
                  <a:cubicBezTo>
                    <a:pt x="66267" y="10344"/>
                    <a:pt x="66277" y="10354"/>
                    <a:pt x="66286" y="10363"/>
                  </a:cubicBezTo>
                  <a:cubicBezTo>
                    <a:pt x="66295" y="10354"/>
                    <a:pt x="66305" y="10344"/>
                    <a:pt x="66305" y="10335"/>
                  </a:cubicBezTo>
                  <a:cubicBezTo>
                    <a:pt x="66314" y="10325"/>
                    <a:pt x="66324" y="10306"/>
                    <a:pt x="66324" y="10297"/>
                  </a:cubicBezTo>
                  <a:cubicBezTo>
                    <a:pt x="66324" y="10269"/>
                    <a:pt x="66295" y="10240"/>
                    <a:pt x="66343" y="10221"/>
                  </a:cubicBezTo>
                  <a:cubicBezTo>
                    <a:pt x="66381" y="10269"/>
                    <a:pt x="66381" y="10325"/>
                    <a:pt x="66362" y="10373"/>
                  </a:cubicBezTo>
                  <a:cubicBezTo>
                    <a:pt x="66349" y="10373"/>
                    <a:pt x="66336" y="10369"/>
                    <a:pt x="66324" y="10369"/>
                  </a:cubicBezTo>
                  <a:cubicBezTo>
                    <a:pt x="66318" y="10369"/>
                    <a:pt x="66311" y="10370"/>
                    <a:pt x="66305" y="10373"/>
                  </a:cubicBezTo>
                  <a:cubicBezTo>
                    <a:pt x="66286" y="10392"/>
                    <a:pt x="66286" y="10420"/>
                    <a:pt x="66267" y="10439"/>
                  </a:cubicBezTo>
                  <a:lnTo>
                    <a:pt x="66258" y="10354"/>
                  </a:lnTo>
                  <a:cubicBezTo>
                    <a:pt x="66244" y="10367"/>
                    <a:pt x="66234" y="10372"/>
                    <a:pt x="66225" y="10372"/>
                  </a:cubicBezTo>
                  <a:cubicBezTo>
                    <a:pt x="66204" y="10372"/>
                    <a:pt x="66195" y="10342"/>
                    <a:pt x="66182" y="10335"/>
                  </a:cubicBezTo>
                  <a:lnTo>
                    <a:pt x="66210" y="10316"/>
                  </a:lnTo>
                  <a:cubicBezTo>
                    <a:pt x="66199" y="10305"/>
                    <a:pt x="66189" y="10299"/>
                    <a:pt x="66180" y="10299"/>
                  </a:cubicBezTo>
                  <a:cubicBezTo>
                    <a:pt x="66167" y="10299"/>
                    <a:pt x="66155" y="10312"/>
                    <a:pt x="66144" y="10335"/>
                  </a:cubicBezTo>
                  <a:lnTo>
                    <a:pt x="66172" y="10325"/>
                  </a:lnTo>
                  <a:lnTo>
                    <a:pt x="66172" y="10325"/>
                  </a:lnTo>
                  <a:cubicBezTo>
                    <a:pt x="66163" y="10344"/>
                    <a:pt x="66163" y="10373"/>
                    <a:pt x="66153" y="10392"/>
                  </a:cubicBezTo>
                  <a:cubicBezTo>
                    <a:pt x="66191" y="10411"/>
                    <a:pt x="66191" y="10448"/>
                    <a:pt x="66182" y="10477"/>
                  </a:cubicBezTo>
                  <a:lnTo>
                    <a:pt x="66239" y="10524"/>
                  </a:lnTo>
                  <a:lnTo>
                    <a:pt x="66258" y="10496"/>
                  </a:lnTo>
                  <a:cubicBezTo>
                    <a:pt x="66258" y="10515"/>
                    <a:pt x="66267" y="10543"/>
                    <a:pt x="66258" y="10553"/>
                  </a:cubicBezTo>
                  <a:cubicBezTo>
                    <a:pt x="66253" y="10557"/>
                    <a:pt x="66243" y="10557"/>
                    <a:pt x="66233" y="10557"/>
                  </a:cubicBezTo>
                  <a:cubicBezTo>
                    <a:pt x="66222" y="10557"/>
                    <a:pt x="66210" y="10557"/>
                    <a:pt x="66201" y="10562"/>
                  </a:cubicBezTo>
                  <a:cubicBezTo>
                    <a:pt x="66182" y="10581"/>
                    <a:pt x="66163" y="10600"/>
                    <a:pt x="66163" y="10628"/>
                  </a:cubicBezTo>
                  <a:cubicBezTo>
                    <a:pt x="66163" y="10638"/>
                    <a:pt x="66172" y="10647"/>
                    <a:pt x="66172" y="10666"/>
                  </a:cubicBezTo>
                  <a:cubicBezTo>
                    <a:pt x="66182" y="10666"/>
                    <a:pt x="66182" y="10676"/>
                    <a:pt x="66182" y="10676"/>
                  </a:cubicBezTo>
                  <a:cubicBezTo>
                    <a:pt x="66182" y="10685"/>
                    <a:pt x="66182" y="10695"/>
                    <a:pt x="66172" y="10704"/>
                  </a:cubicBezTo>
                  <a:cubicBezTo>
                    <a:pt x="66163" y="10695"/>
                    <a:pt x="66153" y="10695"/>
                    <a:pt x="66153" y="10676"/>
                  </a:cubicBezTo>
                  <a:cubicBezTo>
                    <a:pt x="66153" y="10657"/>
                    <a:pt x="66153" y="10638"/>
                    <a:pt x="66153" y="10619"/>
                  </a:cubicBezTo>
                  <a:lnTo>
                    <a:pt x="66144" y="10628"/>
                  </a:lnTo>
                  <a:cubicBezTo>
                    <a:pt x="66125" y="10609"/>
                    <a:pt x="66106" y="10600"/>
                    <a:pt x="66087" y="10581"/>
                  </a:cubicBezTo>
                  <a:cubicBezTo>
                    <a:pt x="66078" y="10576"/>
                    <a:pt x="66068" y="10574"/>
                    <a:pt x="66059" y="10574"/>
                  </a:cubicBezTo>
                  <a:cubicBezTo>
                    <a:pt x="66049" y="10574"/>
                    <a:pt x="66040" y="10576"/>
                    <a:pt x="66030" y="10581"/>
                  </a:cubicBezTo>
                  <a:cubicBezTo>
                    <a:pt x="66040" y="10590"/>
                    <a:pt x="66040" y="10609"/>
                    <a:pt x="66049" y="10619"/>
                  </a:cubicBezTo>
                  <a:cubicBezTo>
                    <a:pt x="66049" y="10638"/>
                    <a:pt x="66040" y="10647"/>
                    <a:pt x="66030" y="10666"/>
                  </a:cubicBezTo>
                  <a:cubicBezTo>
                    <a:pt x="66049" y="10666"/>
                    <a:pt x="66068" y="10666"/>
                    <a:pt x="66087" y="10676"/>
                  </a:cubicBezTo>
                  <a:cubicBezTo>
                    <a:pt x="66097" y="10685"/>
                    <a:pt x="66097" y="10695"/>
                    <a:pt x="66097" y="10713"/>
                  </a:cubicBezTo>
                  <a:cubicBezTo>
                    <a:pt x="66089" y="10729"/>
                    <a:pt x="66081" y="10744"/>
                    <a:pt x="66068" y="10744"/>
                  </a:cubicBezTo>
                  <a:cubicBezTo>
                    <a:pt x="66065" y="10744"/>
                    <a:pt x="66062" y="10744"/>
                    <a:pt x="66059" y="10742"/>
                  </a:cubicBezTo>
                  <a:cubicBezTo>
                    <a:pt x="66040" y="10732"/>
                    <a:pt x="66021" y="10713"/>
                    <a:pt x="66002" y="10704"/>
                  </a:cubicBezTo>
                  <a:cubicBezTo>
                    <a:pt x="66002" y="10713"/>
                    <a:pt x="65993" y="10713"/>
                    <a:pt x="65993" y="10723"/>
                  </a:cubicBezTo>
                  <a:cubicBezTo>
                    <a:pt x="66002" y="10732"/>
                    <a:pt x="66002" y="10751"/>
                    <a:pt x="66011" y="10751"/>
                  </a:cubicBezTo>
                  <a:cubicBezTo>
                    <a:pt x="66040" y="10770"/>
                    <a:pt x="66068" y="10780"/>
                    <a:pt x="66097" y="10780"/>
                  </a:cubicBezTo>
                  <a:cubicBezTo>
                    <a:pt x="66097" y="10827"/>
                    <a:pt x="66116" y="10874"/>
                    <a:pt x="66068" y="10912"/>
                  </a:cubicBezTo>
                  <a:lnTo>
                    <a:pt x="66059" y="10884"/>
                  </a:lnTo>
                  <a:lnTo>
                    <a:pt x="66002" y="10884"/>
                  </a:lnTo>
                  <a:cubicBezTo>
                    <a:pt x="66011" y="10865"/>
                    <a:pt x="66011" y="10855"/>
                    <a:pt x="66011" y="10846"/>
                  </a:cubicBezTo>
                  <a:lnTo>
                    <a:pt x="66011" y="10846"/>
                  </a:lnTo>
                  <a:cubicBezTo>
                    <a:pt x="65993" y="10865"/>
                    <a:pt x="65974" y="10884"/>
                    <a:pt x="65955" y="10903"/>
                  </a:cubicBezTo>
                  <a:cubicBezTo>
                    <a:pt x="65955" y="10893"/>
                    <a:pt x="65955" y="10884"/>
                    <a:pt x="65955" y="10874"/>
                  </a:cubicBezTo>
                  <a:cubicBezTo>
                    <a:pt x="65955" y="10874"/>
                    <a:pt x="65964" y="10865"/>
                    <a:pt x="65964" y="10865"/>
                  </a:cubicBezTo>
                  <a:lnTo>
                    <a:pt x="65964" y="10855"/>
                  </a:lnTo>
                  <a:lnTo>
                    <a:pt x="65907" y="10855"/>
                  </a:lnTo>
                  <a:lnTo>
                    <a:pt x="65907" y="10912"/>
                  </a:lnTo>
                  <a:cubicBezTo>
                    <a:pt x="65936" y="10931"/>
                    <a:pt x="65945" y="10960"/>
                    <a:pt x="65964" y="10979"/>
                  </a:cubicBezTo>
                  <a:cubicBezTo>
                    <a:pt x="65983" y="10979"/>
                    <a:pt x="66002" y="10979"/>
                    <a:pt x="66021" y="10969"/>
                  </a:cubicBezTo>
                  <a:lnTo>
                    <a:pt x="66021" y="10969"/>
                  </a:lnTo>
                  <a:cubicBezTo>
                    <a:pt x="66021" y="10988"/>
                    <a:pt x="66011" y="11007"/>
                    <a:pt x="66011" y="11026"/>
                  </a:cubicBezTo>
                  <a:cubicBezTo>
                    <a:pt x="66002" y="11045"/>
                    <a:pt x="66002" y="11054"/>
                    <a:pt x="65993" y="11073"/>
                  </a:cubicBezTo>
                  <a:cubicBezTo>
                    <a:pt x="65993" y="11092"/>
                    <a:pt x="66011" y="11102"/>
                    <a:pt x="66030" y="11111"/>
                  </a:cubicBezTo>
                  <a:lnTo>
                    <a:pt x="66040" y="11073"/>
                  </a:lnTo>
                  <a:lnTo>
                    <a:pt x="66049" y="11073"/>
                  </a:lnTo>
                  <a:cubicBezTo>
                    <a:pt x="66059" y="11120"/>
                    <a:pt x="66068" y="11158"/>
                    <a:pt x="66087" y="11206"/>
                  </a:cubicBezTo>
                  <a:cubicBezTo>
                    <a:pt x="66117" y="11198"/>
                    <a:pt x="66140" y="11168"/>
                    <a:pt x="66167" y="11168"/>
                  </a:cubicBezTo>
                  <a:cubicBezTo>
                    <a:pt x="66175" y="11168"/>
                    <a:pt x="66183" y="11171"/>
                    <a:pt x="66191" y="11177"/>
                  </a:cubicBezTo>
                  <a:cubicBezTo>
                    <a:pt x="66210" y="11158"/>
                    <a:pt x="66220" y="11149"/>
                    <a:pt x="66229" y="11130"/>
                  </a:cubicBezTo>
                  <a:cubicBezTo>
                    <a:pt x="66220" y="11130"/>
                    <a:pt x="66220" y="11120"/>
                    <a:pt x="66220" y="11120"/>
                  </a:cubicBezTo>
                  <a:cubicBezTo>
                    <a:pt x="66210" y="11102"/>
                    <a:pt x="66239" y="11092"/>
                    <a:pt x="66248" y="11083"/>
                  </a:cubicBezTo>
                  <a:cubicBezTo>
                    <a:pt x="66251" y="11082"/>
                    <a:pt x="66253" y="11082"/>
                    <a:pt x="66255" y="11082"/>
                  </a:cubicBezTo>
                  <a:cubicBezTo>
                    <a:pt x="66290" y="11082"/>
                    <a:pt x="66316" y="11141"/>
                    <a:pt x="66333" y="11168"/>
                  </a:cubicBezTo>
                  <a:cubicBezTo>
                    <a:pt x="66314" y="11168"/>
                    <a:pt x="66295" y="11168"/>
                    <a:pt x="66277" y="11177"/>
                  </a:cubicBezTo>
                  <a:cubicBezTo>
                    <a:pt x="66258" y="11177"/>
                    <a:pt x="66239" y="11187"/>
                    <a:pt x="66229" y="11206"/>
                  </a:cubicBezTo>
                  <a:cubicBezTo>
                    <a:pt x="66248" y="11225"/>
                    <a:pt x="66267" y="11244"/>
                    <a:pt x="66286" y="11272"/>
                  </a:cubicBezTo>
                  <a:cubicBezTo>
                    <a:pt x="66300" y="11251"/>
                    <a:pt x="66320" y="11240"/>
                    <a:pt x="66345" y="11240"/>
                  </a:cubicBezTo>
                  <a:cubicBezTo>
                    <a:pt x="66353" y="11240"/>
                    <a:pt x="66362" y="11241"/>
                    <a:pt x="66371" y="11244"/>
                  </a:cubicBezTo>
                  <a:lnTo>
                    <a:pt x="66305" y="11291"/>
                  </a:lnTo>
                  <a:cubicBezTo>
                    <a:pt x="66327" y="11291"/>
                    <a:pt x="66348" y="11278"/>
                    <a:pt x="66366" y="11278"/>
                  </a:cubicBezTo>
                  <a:cubicBezTo>
                    <a:pt x="66380" y="11278"/>
                    <a:pt x="66391" y="11285"/>
                    <a:pt x="66400" y="11310"/>
                  </a:cubicBezTo>
                  <a:lnTo>
                    <a:pt x="66466" y="11310"/>
                  </a:lnTo>
                  <a:lnTo>
                    <a:pt x="66475" y="11319"/>
                  </a:lnTo>
                  <a:cubicBezTo>
                    <a:pt x="66466" y="11319"/>
                    <a:pt x="66456" y="11329"/>
                    <a:pt x="66447" y="11338"/>
                  </a:cubicBezTo>
                  <a:cubicBezTo>
                    <a:pt x="66466" y="11386"/>
                    <a:pt x="66447" y="11442"/>
                    <a:pt x="66409" y="11471"/>
                  </a:cubicBezTo>
                  <a:lnTo>
                    <a:pt x="66418" y="11490"/>
                  </a:lnTo>
                  <a:lnTo>
                    <a:pt x="66333" y="11490"/>
                  </a:lnTo>
                  <a:cubicBezTo>
                    <a:pt x="66343" y="11480"/>
                    <a:pt x="66352" y="11461"/>
                    <a:pt x="66362" y="11452"/>
                  </a:cubicBezTo>
                  <a:lnTo>
                    <a:pt x="66362" y="11442"/>
                  </a:lnTo>
                  <a:cubicBezTo>
                    <a:pt x="66343" y="11452"/>
                    <a:pt x="66333" y="11452"/>
                    <a:pt x="66324" y="11461"/>
                  </a:cubicBezTo>
                  <a:cubicBezTo>
                    <a:pt x="66314" y="11471"/>
                    <a:pt x="66305" y="11480"/>
                    <a:pt x="66295" y="11480"/>
                  </a:cubicBezTo>
                  <a:cubicBezTo>
                    <a:pt x="66279" y="11491"/>
                    <a:pt x="66262" y="11496"/>
                    <a:pt x="66247" y="11496"/>
                  </a:cubicBezTo>
                  <a:cubicBezTo>
                    <a:pt x="66237" y="11496"/>
                    <a:pt x="66228" y="11494"/>
                    <a:pt x="66220" y="11490"/>
                  </a:cubicBezTo>
                  <a:cubicBezTo>
                    <a:pt x="66201" y="11490"/>
                    <a:pt x="66182" y="11490"/>
                    <a:pt x="66182" y="11509"/>
                  </a:cubicBezTo>
                  <a:cubicBezTo>
                    <a:pt x="66172" y="11518"/>
                    <a:pt x="66182" y="11527"/>
                    <a:pt x="66172" y="11537"/>
                  </a:cubicBezTo>
                  <a:cubicBezTo>
                    <a:pt x="66172" y="11546"/>
                    <a:pt x="66163" y="11546"/>
                    <a:pt x="66153" y="11556"/>
                  </a:cubicBezTo>
                  <a:cubicBezTo>
                    <a:pt x="66135" y="11575"/>
                    <a:pt x="66125" y="11603"/>
                    <a:pt x="66116" y="11622"/>
                  </a:cubicBezTo>
                  <a:cubicBezTo>
                    <a:pt x="66172" y="11613"/>
                    <a:pt x="66172" y="11527"/>
                    <a:pt x="66239" y="11518"/>
                  </a:cubicBezTo>
                  <a:lnTo>
                    <a:pt x="66248" y="11546"/>
                  </a:lnTo>
                  <a:lnTo>
                    <a:pt x="66305" y="11537"/>
                  </a:lnTo>
                  <a:cubicBezTo>
                    <a:pt x="66321" y="11521"/>
                    <a:pt x="66339" y="11514"/>
                    <a:pt x="66359" y="11514"/>
                  </a:cubicBezTo>
                  <a:cubicBezTo>
                    <a:pt x="66375" y="11514"/>
                    <a:pt x="66392" y="11519"/>
                    <a:pt x="66409" y="11527"/>
                  </a:cubicBezTo>
                  <a:cubicBezTo>
                    <a:pt x="66392" y="11568"/>
                    <a:pt x="66385" y="11588"/>
                    <a:pt x="66362" y="11588"/>
                  </a:cubicBezTo>
                  <a:cubicBezTo>
                    <a:pt x="66348" y="11588"/>
                    <a:pt x="66328" y="11580"/>
                    <a:pt x="66295" y="11565"/>
                  </a:cubicBezTo>
                  <a:cubicBezTo>
                    <a:pt x="66277" y="11594"/>
                    <a:pt x="66267" y="11622"/>
                    <a:pt x="66277" y="11660"/>
                  </a:cubicBezTo>
                  <a:cubicBezTo>
                    <a:pt x="66277" y="11669"/>
                    <a:pt x="66286" y="11679"/>
                    <a:pt x="66295" y="11688"/>
                  </a:cubicBezTo>
                  <a:cubicBezTo>
                    <a:pt x="66305" y="11688"/>
                    <a:pt x="66324" y="11688"/>
                    <a:pt x="66333" y="11698"/>
                  </a:cubicBezTo>
                  <a:cubicBezTo>
                    <a:pt x="66343" y="11745"/>
                    <a:pt x="66352" y="11783"/>
                    <a:pt x="66362" y="11830"/>
                  </a:cubicBezTo>
                  <a:cubicBezTo>
                    <a:pt x="66371" y="11878"/>
                    <a:pt x="66400" y="11897"/>
                    <a:pt x="66447" y="11897"/>
                  </a:cubicBezTo>
                  <a:cubicBezTo>
                    <a:pt x="66418" y="11830"/>
                    <a:pt x="66409" y="11755"/>
                    <a:pt x="66428" y="11688"/>
                  </a:cubicBezTo>
                  <a:cubicBezTo>
                    <a:pt x="66456" y="11669"/>
                    <a:pt x="66494" y="11660"/>
                    <a:pt x="66532" y="11651"/>
                  </a:cubicBezTo>
                  <a:cubicBezTo>
                    <a:pt x="66551" y="11651"/>
                    <a:pt x="66570" y="11641"/>
                    <a:pt x="66598" y="11641"/>
                  </a:cubicBezTo>
                  <a:lnTo>
                    <a:pt x="66627" y="11641"/>
                  </a:lnTo>
                  <a:cubicBezTo>
                    <a:pt x="66636" y="11641"/>
                    <a:pt x="66636" y="11651"/>
                    <a:pt x="66646" y="11660"/>
                  </a:cubicBezTo>
                  <a:cubicBezTo>
                    <a:pt x="66636" y="11660"/>
                    <a:pt x="66627" y="11669"/>
                    <a:pt x="66627" y="11679"/>
                  </a:cubicBezTo>
                  <a:cubicBezTo>
                    <a:pt x="66617" y="11679"/>
                    <a:pt x="66608" y="11679"/>
                    <a:pt x="66598" y="11688"/>
                  </a:cubicBezTo>
                  <a:cubicBezTo>
                    <a:pt x="66542" y="11717"/>
                    <a:pt x="66542" y="11726"/>
                    <a:pt x="66560" y="11793"/>
                  </a:cubicBezTo>
                  <a:cubicBezTo>
                    <a:pt x="66578" y="11749"/>
                    <a:pt x="66579" y="11697"/>
                    <a:pt x="66639" y="11697"/>
                  </a:cubicBezTo>
                  <a:cubicBezTo>
                    <a:pt x="66644" y="11697"/>
                    <a:pt x="66649" y="11697"/>
                    <a:pt x="66655" y="11698"/>
                  </a:cubicBezTo>
                  <a:cubicBezTo>
                    <a:pt x="66636" y="11726"/>
                    <a:pt x="66627" y="11774"/>
                    <a:pt x="66627" y="11811"/>
                  </a:cubicBezTo>
                  <a:cubicBezTo>
                    <a:pt x="66627" y="11830"/>
                    <a:pt x="66636" y="11849"/>
                    <a:pt x="66646" y="11868"/>
                  </a:cubicBezTo>
                  <a:cubicBezTo>
                    <a:pt x="66646" y="11878"/>
                    <a:pt x="66655" y="11887"/>
                    <a:pt x="66655" y="11887"/>
                  </a:cubicBezTo>
                  <a:cubicBezTo>
                    <a:pt x="66665" y="11897"/>
                    <a:pt x="66674" y="11897"/>
                    <a:pt x="66684" y="11906"/>
                  </a:cubicBezTo>
                  <a:cubicBezTo>
                    <a:pt x="66684" y="11849"/>
                    <a:pt x="66674" y="11793"/>
                    <a:pt x="66674" y="11736"/>
                  </a:cubicBezTo>
                  <a:lnTo>
                    <a:pt x="66684" y="11726"/>
                  </a:lnTo>
                  <a:cubicBezTo>
                    <a:pt x="66712" y="11745"/>
                    <a:pt x="66740" y="11774"/>
                    <a:pt x="66750" y="11802"/>
                  </a:cubicBezTo>
                  <a:cubicBezTo>
                    <a:pt x="66769" y="11840"/>
                    <a:pt x="66788" y="11878"/>
                    <a:pt x="66807" y="11916"/>
                  </a:cubicBezTo>
                  <a:lnTo>
                    <a:pt x="66816" y="11916"/>
                  </a:lnTo>
                  <a:cubicBezTo>
                    <a:pt x="66807" y="11887"/>
                    <a:pt x="66797" y="11868"/>
                    <a:pt x="66797" y="11849"/>
                  </a:cubicBezTo>
                  <a:cubicBezTo>
                    <a:pt x="66788" y="11830"/>
                    <a:pt x="66797" y="11802"/>
                    <a:pt x="66778" y="11783"/>
                  </a:cubicBezTo>
                  <a:cubicBezTo>
                    <a:pt x="66750" y="11745"/>
                    <a:pt x="66721" y="11707"/>
                    <a:pt x="66684" y="11660"/>
                  </a:cubicBezTo>
                  <a:cubicBezTo>
                    <a:pt x="66759" y="11651"/>
                    <a:pt x="66835" y="11641"/>
                    <a:pt x="66901" y="11622"/>
                  </a:cubicBezTo>
                  <a:lnTo>
                    <a:pt x="66911" y="11632"/>
                  </a:lnTo>
                  <a:cubicBezTo>
                    <a:pt x="66882" y="11660"/>
                    <a:pt x="66863" y="11698"/>
                    <a:pt x="66835" y="11726"/>
                  </a:cubicBezTo>
                  <a:cubicBezTo>
                    <a:pt x="66863" y="11726"/>
                    <a:pt x="66892" y="11707"/>
                    <a:pt x="66901" y="11679"/>
                  </a:cubicBezTo>
                  <a:cubicBezTo>
                    <a:pt x="66911" y="11669"/>
                    <a:pt x="66920" y="11660"/>
                    <a:pt x="66930" y="11651"/>
                  </a:cubicBezTo>
                  <a:cubicBezTo>
                    <a:pt x="66949" y="11651"/>
                    <a:pt x="66958" y="11651"/>
                    <a:pt x="66967" y="11660"/>
                  </a:cubicBezTo>
                  <a:cubicBezTo>
                    <a:pt x="67043" y="11669"/>
                    <a:pt x="67109" y="11707"/>
                    <a:pt x="67157" y="11755"/>
                  </a:cubicBezTo>
                  <a:cubicBezTo>
                    <a:pt x="67176" y="11764"/>
                    <a:pt x="67185" y="11783"/>
                    <a:pt x="67195" y="11802"/>
                  </a:cubicBezTo>
                  <a:cubicBezTo>
                    <a:pt x="67204" y="11821"/>
                    <a:pt x="67214" y="11830"/>
                    <a:pt x="67204" y="11849"/>
                  </a:cubicBezTo>
                  <a:cubicBezTo>
                    <a:pt x="67185" y="11868"/>
                    <a:pt x="67166" y="11887"/>
                    <a:pt x="67147" y="11906"/>
                  </a:cubicBezTo>
                  <a:cubicBezTo>
                    <a:pt x="67138" y="11916"/>
                    <a:pt x="67128" y="11925"/>
                    <a:pt x="67119" y="11935"/>
                  </a:cubicBezTo>
                  <a:cubicBezTo>
                    <a:pt x="67109" y="11935"/>
                    <a:pt x="67100" y="11935"/>
                    <a:pt x="67091" y="11925"/>
                  </a:cubicBezTo>
                  <a:cubicBezTo>
                    <a:pt x="67081" y="11925"/>
                    <a:pt x="67081" y="11925"/>
                    <a:pt x="67072" y="11916"/>
                  </a:cubicBezTo>
                  <a:cubicBezTo>
                    <a:pt x="67072" y="11916"/>
                    <a:pt x="67062" y="11906"/>
                    <a:pt x="67062" y="11906"/>
                  </a:cubicBezTo>
                  <a:cubicBezTo>
                    <a:pt x="67053" y="11897"/>
                    <a:pt x="67043" y="11897"/>
                    <a:pt x="67034" y="11897"/>
                  </a:cubicBezTo>
                  <a:cubicBezTo>
                    <a:pt x="67015" y="11897"/>
                    <a:pt x="67005" y="11906"/>
                    <a:pt x="66996" y="11925"/>
                  </a:cubicBezTo>
                  <a:lnTo>
                    <a:pt x="66996" y="11991"/>
                  </a:lnTo>
                  <a:cubicBezTo>
                    <a:pt x="67004" y="12003"/>
                    <a:pt x="67016" y="12007"/>
                    <a:pt x="67028" y="12007"/>
                  </a:cubicBezTo>
                  <a:cubicBezTo>
                    <a:pt x="67046" y="12007"/>
                    <a:pt x="67065" y="12001"/>
                    <a:pt x="67081" y="12001"/>
                  </a:cubicBezTo>
                  <a:lnTo>
                    <a:pt x="67081" y="12020"/>
                  </a:lnTo>
                  <a:lnTo>
                    <a:pt x="67043" y="12029"/>
                  </a:lnTo>
                  <a:lnTo>
                    <a:pt x="67091" y="12076"/>
                  </a:lnTo>
                  <a:lnTo>
                    <a:pt x="67100" y="12076"/>
                  </a:lnTo>
                  <a:cubicBezTo>
                    <a:pt x="67100" y="12095"/>
                    <a:pt x="67091" y="12114"/>
                    <a:pt x="67091" y="12133"/>
                  </a:cubicBezTo>
                  <a:lnTo>
                    <a:pt x="67100" y="12133"/>
                  </a:lnTo>
                  <a:cubicBezTo>
                    <a:pt x="67109" y="12152"/>
                    <a:pt x="67128" y="12190"/>
                    <a:pt x="67109" y="12218"/>
                  </a:cubicBezTo>
                  <a:cubicBezTo>
                    <a:pt x="67091" y="12237"/>
                    <a:pt x="67062" y="12237"/>
                    <a:pt x="67043" y="12247"/>
                  </a:cubicBezTo>
                  <a:cubicBezTo>
                    <a:pt x="67058" y="12261"/>
                    <a:pt x="67078" y="12282"/>
                    <a:pt x="67099" y="12282"/>
                  </a:cubicBezTo>
                  <a:cubicBezTo>
                    <a:pt x="67106" y="12282"/>
                    <a:pt x="67112" y="12280"/>
                    <a:pt x="67119" y="12275"/>
                  </a:cubicBezTo>
                  <a:cubicBezTo>
                    <a:pt x="67147" y="12266"/>
                    <a:pt x="67147" y="12237"/>
                    <a:pt x="67147" y="12209"/>
                  </a:cubicBezTo>
                  <a:cubicBezTo>
                    <a:pt x="67195" y="12228"/>
                    <a:pt x="67223" y="12285"/>
                    <a:pt x="67204" y="12323"/>
                  </a:cubicBezTo>
                  <a:cubicBezTo>
                    <a:pt x="67223" y="12342"/>
                    <a:pt x="67251" y="12351"/>
                    <a:pt x="67280" y="12360"/>
                  </a:cubicBezTo>
                  <a:cubicBezTo>
                    <a:pt x="67252" y="12400"/>
                    <a:pt x="67207" y="12422"/>
                    <a:pt x="67161" y="12422"/>
                  </a:cubicBezTo>
                  <a:cubicBezTo>
                    <a:pt x="67130" y="12422"/>
                    <a:pt x="67098" y="12412"/>
                    <a:pt x="67072" y="12389"/>
                  </a:cubicBezTo>
                  <a:lnTo>
                    <a:pt x="67053" y="12417"/>
                  </a:lnTo>
                  <a:cubicBezTo>
                    <a:pt x="67062" y="12417"/>
                    <a:pt x="67072" y="12427"/>
                    <a:pt x="67091" y="12427"/>
                  </a:cubicBezTo>
                  <a:lnTo>
                    <a:pt x="67062" y="12446"/>
                  </a:lnTo>
                  <a:cubicBezTo>
                    <a:pt x="67072" y="12455"/>
                    <a:pt x="67081" y="12474"/>
                    <a:pt x="67081" y="12493"/>
                  </a:cubicBezTo>
                  <a:cubicBezTo>
                    <a:pt x="67081" y="12502"/>
                    <a:pt x="67081" y="12512"/>
                    <a:pt x="67081" y="12521"/>
                  </a:cubicBezTo>
                  <a:cubicBezTo>
                    <a:pt x="67062" y="12521"/>
                    <a:pt x="67053" y="12531"/>
                    <a:pt x="67043" y="12531"/>
                  </a:cubicBezTo>
                  <a:cubicBezTo>
                    <a:pt x="67024" y="12531"/>
                    <a:pt x="67005" y="12531"/>
                    <a:pt x="66996" y="12521"/>
                  </a:cubicBezTo>
                  <a:cubicBezTo>
                    <a:pt x="66977" y="12512"/>
                    <a:pt x="66967" y="12502"/>
                    <a:pt x="66958" y="12483"/>
                  </a:cubicBezTo>
                  <a:cubicBezTo>
                    <a:pt x="66939" y="12474"/>
                    <a:pt x="66930" y="12465"/>
                    <a:pt x="66920" y="12455"/>
                  </a:cubicBezTo>
                  <a:cubicBezTo>
                    <a:pt x="66911" y="12446"/>
                    <a:pt x="66911" y="12427"/>
                    <a:pt x="66911" y="12417"/>
                  </a:cubicBezTo>
                  <a:cubicBezTo>
                    <a:pt x="66911" y="12398"/>
                    <a:pt x="66911" y="12379"/>
                    <a:pt x="66911" y="12360"/>
                  </a:cubicBezTo>
                  <a:lnTo>
                    <a:pt x="66873" y="12379"/>
                  </a:lnTo>
                  <a:cubicBezTo>
                    <a:pt x="66873" y="12389"/>
                    <a:pt x="66882" y="12398"/>
                    <a:pt x="66882" y="12408"/>
                  </a:cubicBezTo>
                  <a:cubicBezTo>
                    <a:pt x="66892" y="12417"/>
                    <a:pt x="66892" y="12436"/>
                    <a:pt x="66892" y="12446"/>
                  </a:cubicBezTo>
                  <a:lnTo>
                    <a:pt x="66873" y="12446"/>
                  </a:lnTo>
                  <a:cubicBezTo>
                    <a:pt x="66863" y="12427"/>
                    <a:pt x="66854" y="12408"/>
                    <a:pt x="66854" y="12389"/>
                  </a:cubicBezTo>
                  <a:cubicBezTo>
                    <a:pt x="66854" y="12360"/>
                    <a:pt x="66844" y="12342"/>
                    <a:pt x="66844" y="12323"/>
                  </a:cubicBezTo>
                  <a:cubicBezTo>
                    <a:pt x="66844" y="12285"/>
                    <a:pt x="66826" y="12247"/>
                    <a:pt x="66797" y="12228"/>
                  </a:cubicBezTo>
                  <a:cubicBezTo>
                    <a:pt x="66797" y="12237"/>
                    <a:pt x="66797" y="12256"/>
                    <a:pt x="66797" y="12266"/>
                  </a:cubicBezTo>
                  <a:cubicBezTo>
                    <a:pt x="66797" y="12285"/>
                    <a:pt x="66797" y="12294"/>
                    <a:pt x="66788" y="12304"/>
                  </a:cubicBezTo>
                  <a:cubicBezTo>
                    <a:pt x="66778" y="12304"/>
                    <a:pt x="66769" y="12294"/>
                    <a:pt x="66759" y="12285"/>
                  </a:cubicBezTo>
                  <a:cubicBezTo>
                    <a:pt x="66750" y="12275"/>
                    <a:pt x="66750" y="12266"/>
                    <a:pt x="66731" y="12256"/>
                  </a:cubicBezTo>
                  <a:cubicBezTo>
                    <a:pt x="66731" y="12294"/>
                    <a:pt x="66731" y="12332"/>
                    <a:pt x="66731" y="12370"/>
                  </a:cubicBezTo>
                  <a:lnTo>
                    <a:pt x="66712" y="12370"/>
                  </a:lnTo>
                  <a:cubicBezTo>
                    <a:pt x="66721" y="12351"/>
                    <a:pt x="66712" y="12332"/>
                    <a:pt x="66712" y="12304"/>
                  </a:cubicBezTo>
                  <a:cubicBezTo>
                    <a:pt x="66712" y="12294"/>
                    <a:pt x="66712" y="12275"/>
                    <a:pt x="66693" y="12266"/>
                  </a:cubicBezTo>
                  <a:cubicBezTo>
                    <a:pt x="66684" y="12266"/>
                    <a:pt x="66665" y="12285"/>
                    <a:pt x="66646" y="12285"/>
                  </a:cubicBezTo>
                  <a:lnTo>
                    <a:pt x="66646" y="12294"/>
                  </a:lnTo>
                  <a:cubicBezTo>
                    <a:pt x="66655" y="12304"/>
                    <a:pt x="66674" y="12313"/>
                    <a:pt x="66693" y="12313"/>
                  </a:cubicBezTo>
                  <a:cubicBezTo>
                    <a:pt x="66674" y="12342"/>
                    <a:pt x="66693" y="12379"/>
                    <a:pt x="66646" y="12389"/>
                  </a:cubicBezTo>
                  <a:lnTo>
                    <a:pt x="66655" y="12342"/>
                  </a:lnTo>
                  <a:cubicBezTo>
                    <a:pt x="66649" y="12340"/>
                    <a:pt x="66643" y="12340"/>
                    <a:pt x="66638" y="12340"/>
                  </a:cubicBezTo>
                  <a:cubicBezTo>
                    <a:pt x="66594" y="12340"/>
                    <a:pt x="66576" y="12372"/>
                    <a:pt x="66551" y="12389"/>
                  </a:cubicBezTo>
                  <a:lnTo>
                    <a:pt x="66532" y="12351"/>
                  </a:lnTo>
                  <a:cubicBezTo>
                    <a:pt x="66532" y="12379"/>
                    <a:pt x="66523" y="12398"/>
                    <a:pt x="66513" y="12427"/>
                  </a:cubicBezTo>
                  <a:cubicBezTo>
                    <a:pt x="66504" y="12436"/>
                    <a:pt x="66494" y="12446"/>
                    <a:pt x="66494" y="12455"/>
                  </a:cubicBezTo>
                  <a:cubicBezTo>
                    <a:pt x="66485" y="12474"/>
                    <a:pt x="66485" y="12483"/>
                    <a:pt x="66485" y="12502"/>
                  </a:cubicBezTo>
                  <a:cubicBezTo>
                    <a:pt x="66456" y="12455"/>
                    <a:pt x="66437" y="12417"/>
                    <a:pt x="66409" y="12370"/>
                  </a:cubicBezTo>
                  <a:cubicBezTo>
                    <a:pt x="66418" y="12342"/>
                    <a:pt x="66475" y="12332"/>
                    <a:pt x="66456" y="12294"/>
                  </a:cubicBezTo>
                  <a:cubicBezTo>
                    <a:pt x="66418" y="12256"/>
                    <a:pt x="66390" y="12237"/>
                    <a:pt x="66362" y="12209"/>
                  </a:cubicBezTo>
                  <a:cubicBezTo>
                    <a:pt x="66352" y="12218"/>
                    <a:pt x="66352" y="12228"/>
                    <a:pt x="66343" y="12228"/>
                  </a:cubicBezTo>
                  <a:cubicBezTo>
                    <a:pt x="66333" y="12237"/>
                    <a:pt x="66324" y="12256"/>
                    <a:pt x="66324" y="12275"/>
                  </a:cubicBezTo>
                  <a:cubicBezTo>
                    <a:pt x="66333" y="12294"/>
                    <a:pt x="66343" y="12304"/>
                    <a:pt x="66352" y="12323"/>
                  </a:cubicBezTo>
                  <a:cubicBezTo>
                    <a:pt x="66352" y="12370"/>
                    <a:pt x="66352" y="12408"/>
                    <a:pt x="66333" y="12446"/>
                  </a:cubicBezTo>
                  <a:cubicBezTo>
                    <a:pt x="66362" y="12427"/>
                    <a:pt x="66381" y="12408"/>
                    <a:pt x="66400" y="12398"/>
                  </a:cubicBezTo>
                  <a:lnTo>
                    <a:pt x="66409" y="12398"/>
                  </a:lnTo>
                  <a:lnTo>
                    <a:pt x="66381" y="12502"/>
                  </a:lnTo>
                  <a:cubicBezTo>
                    <a:pt x="66362" y="12493"/>
                    <a:pt x="66352" y="12483"/>
                    <a:pt x="66333" y="12474"/>
                  </a:cubicBezTo>
                  <a:cubicBezTo>
                    <a:pt x="66324" y="12465"/>
                    <a:pt x="66314" y="12465"/>
                    <a:pt x="66314" y="12455"/>
                  </a:cubicBezTo>
                  <a:cubicBezTo>
                    <a:pt x="66314" y="12446"/>
                    <a:pt x="66314" y="12436"/>
                    <a:pt x="66305" y="12436"/>
                  </a:cubicBezTo>
                  <a:cubicBezTo>
                    <a:pt x="66291" y="12427"/>
                    <a:pt x="66277" y="12422"/>
                    <a:pt x="66262" y="12422"/>
                  </a:cubicBezTo>
                  <a:cubicBezTo>
                    <a:pt x="66248" y="12422"/>
                    <a:pt x="66234" y="12427"/>
                    <a:pt x="66220" y="12436"/>
                  </a:cubicBezTo>
                  <a:cubicBezTo>
                    <a:pt x="66214" y="12448"/>
                    <a:pt x="66204" y="12460"/>
                    <a:pt x="66190" y="12460"/>
                  </a:cubicBezTo>
                  <a:cubicBezTo>
                    <a:pt x="66183" y="12460"/>
                    <a:pt x="66173" y="12456"/>
                    <a:pt x="66163" y="12446"/>
                  </a:cubicBezTo>
                  <a:cubicBezTo>
                    <a:pt x="66163" y="12474"/>
                    <a:pt x="66153" y="12493"/>
                    <a:pt x="66153" y="12512"/>
                  </a:cubicBezTo>
                  <a:cubicBezTo>
                    <a:pt x="66182" y="12502"/>
                    <a:pt x="66201" y="12493"/>
                    <a:pt x="66229" y="12483"/>
                  </a:cubicBezTo>
                  <a:cubicBezTo>
                    <a:pt x="66239" y="12483"/>
                    <a:pt x="66248" y="12502"/>
                    <a:pt x="66258" y="12512"/>
                  </a:cubicBezTo>
                  <a:lnTo>
                    <a:pt x="66191" y="12531"/>
                  </a:lnTo>
                  <a:cubicBezTo>
                    <a:pt x="66239" y="12559"/>
                    <a:pt x="66295" y="12550"/>
                    <a:pt x="66314" y="12597"/>
                  </a:cubicBezTo>
                  <a:cubicBezTo>
                    <a:pt x="66286" y="12616"/>
                    <a:pt x="66267" y="12644"/>
                    <a:pt x="66239" y="12673"/>
                  </a:cubicBezTo>
                  <a:cubicBezTo>
                    <a:pt x="66229" y="12682"/>
                    <a:pt x="66229" y="12701"/>
                    <a:pt x="66229" y="12720"/>
                  </a:cubicBezTo>
                  <a:lnTo>
                    <a:pt x="66239" y="12720"/>
                  </a:lnTo>
                  <a:cubicBezTo>
                    <a:pt x="66248" y="12701"/>
                    <a:pt x="66258" y="12682"/>
                    <a:pt x="66267" y="12673"/>
                  </a:cubicBezTo>
                  <a:cubicBezTo>
                    <a:pt x="66295" y="12701"/>
                    <a:pt x="66324" y="12730"/>
                    <a:pt x="66352" y="12749"/>
                  </a:cubicBezTo>
                  <a:lnTo>
                    <a:pt x="66352" y="12767"/>
                  </a:lnTo>
                  <a:cubicBezTo>
                    <a:pt x="66343" y="12763"/>
                    <a:pt x="66333" y="12760"/>
                    <a:pt x="66324" y="12760"/>
                  </a:cubicBezTo>
                  <a:cubicBezTo>
                    <a:pt x="66314" y="12760"/>
                    <a:pt x="66305" y="12763"/>
                    <a:pt x="66295" y="12767"/>
                  </a:cubicBezTo>
                  <a:cubicBezTo>
                    <a:pt x="66286" y="12767"/>
                    <a:pt x="66267" y="12777"/>
                    <a:pt x="66258" y="12786"/>
                  </a:cubicBezTo>
                  <a:cubicBezTo>
                    <a:pt x="66267" y="12805"/>
                    <a:pt x="66277" y="12824"/>
                    <a:pt x="66295" y="12843"/>
                  </a:cubicBezTo>
                  <a:cubicBezTo>
                    <a:pt x="66314" y="12862"/>
                    <a:pt x="66286" y="12872"/>
                    <a:pt x="66277" y="12881"/>
                  </a:cubicBezTo>
                  <a:cubicBezTo>
                    <a:pt x="66280" y="12900"/>
                    <a:pt x="66289" y="12907"/>
                    <a:pt x="66299" y="12907"/>
                  </a:cubicBezTo>
                  <a:cubicBezTo>
                    <a:pt x="66315" y="12907"/>
                    <a:pt x="66335" y="12892"/>
                    <a:pt x="66352" y="12881"/>
                  </a:cubicBezTo>
                  <a:cubicBezTo>
                    <a:pt x="66371" y="12872"/>
                    <a:pt x="66400" y="12862"/>
                    <a:pt x="66418" y="12862"/>
                  </a:cubicBezTo>
                  <a:lnTo>
                    <a:pt x="66494" y="12862"/>
                  </a:lnTo>
                  <a:cubicBezTo>
                    <a:pt x="66513" y="12862"/>
                    <a:pt x="66542" y="12853"/>
                    <a:pt x="66560" y="12834"/>
                  </a:cubicBezTo>
                  <a:cubicBezTo>
                    <a:pt x="66570" y="12824"/>
                    <a:pt x="66579" y="12815"/>
                    <a:pt x="66579" y="12796"/>
                  </a:cubicBezTo>
                  <a:cubicBezTo>
                    <a:pt x="66589" y="12786"/>
                    <a:pt x="66598" y="12777"/>
                    <a:pt x="66608" y="12767"/>
                  </a:cubicBezTo>
                  <a:lnTo>
                    <a:pt x="66608" y="12767"/>
                  </a:lnTo>
                  <a:cubicBezTo>
                    <a:pt x="66636" y="12805"/>
                    <a:pt x="66627" y="12815"/>
                    <a:pt x="66579" y="12834"/>
                  </a:cubicBezTo>
                  <a:cubicBezTo>
                    <a:pt x="66579" y="12853"/>
                    <a:pt x="66589" y="12862"/>
                    <a:pt x="66598" y="12862"/>
                  </a:cubicBezTo>
                  <a:cubicBezTo>
                    <a:pt x="66617" y="12862"/>
                    <a:pt x="66627" y="12853"/>
                    <a:pt x="66636" y="12853"/>
                  </a:cubicBezTo>
                  <a:lnTo>
                    <a:pt x="66684" y="12853"/>
                  </a:lnTo>
                  <a:lnTo>
                    <a:pt x="66674" y="12891"/>
                  </a:lnTo>
                  <a:cubicBezTo>
                    <a:pt x="66712" y="12872"/>
                    <a:pt x="66750" y="12853"/>
                    <a:pt x="66788" y="12824"/>
                  </a:cubicBezTo>
                  <a:lnTo>
                    <a:pt x="66797" y="12843"/>
                  </a:lnTo>
                  <a:cubicBezTo>
                    <a:pt x="66788" y="12853"/>
                    <a:pt x="66788" y="12862"/>
                    <a:pt x="66778" y="12862"/>
                  </a:cubicBezTo>
                  <a:cubicBezTo>
                    <a:pt x="66773" y="12867"/>
                    <a:pt x="66769" y="12867"/>
                    <a:pt x="66765" y="12867"/>
                  </a:cubicBezTo>
                  <a:cubicBezTo>
                    <a:pt x="66762" y="12867"/>
                    <a:pt x="66759" y="12867"/>
                    <a:pt x="66759" y="12872"/>
                  </a:cubicBezTo>
                  <a:cubicBezTo>
                    <a:pt x="66740" y="12881"/>
                    <a:pt x="66740" y="12900"/>
                    <a:pt x="66740" y="12909"/>
                  </a:cubicBezTo>
                  <a:cubicBezTo>
                    <a:pt x="66731" y="12919"/>
                    <a:pt x="66731" y="12938"/>
                    <a:pt x="66721" y="12947"/>
                  </a:cubicBezTo>
                  <a:cubicBezTo>
                    <a:pt x="66719" y="12950"/>
                    <a:pt x="66715" y="12951"/>
                    <a:pt x="66711" y="12951"/>
                  </a:cubicBezTo>
                  <a:cubicBezTo>
                    <a:pt x="66702" y="12951"/>
                    <a:pt x="66690" y="12945"/>
                    <a:pt x="66684" y="12938"/>
                  </a:cubicBezTo>
                  <a:lnTo>
                    <a:pt x="66665" y="13004"/>
                  </a:lnTo>
                  <a:lnTo>
                    <a:pt x="66674" y="13014"/>
                  </a:lnTo>
                  <a:cubicBezTo>
                    <a:pt x="66684" y="13004"/>
                    <a:pt x="66693" y="12995"/>
                    <a:pt x="66712" y="12985"/>
                  </a:cubicBezTo>
                  <a:lnTo>
                    <a:pt x="66731" y="12995"/>
                  </a:lnTo>
                  <a:cubicBezTo>
                    <a:pt x="66759" y="12966"/>
                    <a:pt x="66788" y="12928"/>
                    <a:pt x="66807" y="12900"/>
                  </a:cubicBezTo>
                  <a:cubicBezTo>
                    <a:pt x="66835" y="12938"/>
                    <a:pt x="66863" y="12976"/>
                    <a:pt x="66901" y="13023"/>
                  </a:cubicBezTo>
                  <a:lnTo>
                    <a:pt x="66854" y="13023"/>
                  </a:lnTo>
                  <a:cubicBezTo>
                    <a:pt x="66844" y="13042"/>
                    <a:pt x="66835" y="13061"/>
                    <a:pt x="66826" y="13080"/>
                  </a:cubicBezTo>
                  <a:lnTo>
                    <a:pt x="66816" y="13080"/>
                  </a:lnTo>
                  <a:cubicBezTo>
                    <a:pt x="66816" y="13070"/>
                    <a:pt x="66816" y="13061"/>
                    <a:pt x="66816" y="13051"/>
                  </a:cubicBezTo>
                  <a:lnTo>
                    <a:pt x="66740" y="13089"/>
                  </a:lnTo>
                  <a:lnTo>
                    <a:pt x="66778" y="13118"/>
                  </a:lnTo>
                  <a:cubicBezTo>
                    <a:pt x="66778" y="13127"/>
                    <a:pt x="66769" y="13137"/>
                    <a:pt x="66759" y="13146"/>
                  </a:cubicBezTo>
                  <a:cubicBezTo>
                    <a:pt x="66731" y="13193"/>
                    <a:pt x="66693" y="13222"/>
                    <a:pt x="66646" y="13231"/>
                  </a:cubicBezTo>
                  <a:cubicBezTo>
                    <a:pt x="66646" y="13231"/>
                    <a:pt x="66636" y="13222"/>
                    <a:pt x="66636" y="13222"/>
                  </a:cubicBezTo>
                  <a:cubicBezTo>
                    <a:pt x="66627" y="13212"/>
                    <a:pt x="66627" y="13203"/>
                    <a:pt x="66627" y="13203"/>
                  </a:cubicBezTo>
                  <a:cubicBezTo>
                    <a:pt x="66627" y="13193"/>
                    <a:pt x="66627" y="13184"/>
                    <a:pt x="66617" y="13174"/>
                  </a:cubicBezTo>
                  <a:lnTo>
                    <a:pt x="66608" y="13193"/>
                  </a:lnTo>
                  <a:cubicBezTo>
                    <a:pt x="66598" y="13184"/>
                    <a:pt x="66589" y="13174"/>
                    <a:pt x="66579" y="13174"/>
                  </a:cubicBezTo>
                  <a:cubicBezTo>
                    <a:pt x="66575" y="13165"/>
                    <a:pt x="66568" y="13160"/>
                    <a:pt x="66559" y="13160"/>
                  </a:cubicBezTo>
                  <a:cubicBezTo>
                    <a:pt x="66551" y="13160"/>
                    <a:pt x="66542" y="13165"/>
                    <a:pt x="66532" y="13174"/>
                  </a:cubicBezTo>
                  <a:cubicBezTo>
                    <a:pt x="66523" y="13156"/>
                    <a:pt x="66513" y="13127"/>
                    <a:pt x="66513" y="13108"/>
                  </a:cubicBezTo>
                  <a:cubicBezTo>
                    <a:pt x="66485" y="13118"/>
                    <a:pt x="66456" y="13127"/>
                    <a:pt x="66428" y="13137"/>
                  </a:cubicBezTo>
                  <a:lnTo>
                    <a:pt x="66428" y="13184"/>
                  </a:lnTo>
                  <a:cubicBezTo>
                    <a:pt x="66447" y="13193"/>
                    <a:pt x="66466" y="13193"/>
                    <a:pt x="66475" y="13203"/>
                  </a:cubicBezTo>
                  <a:lnTo>
                    <a:pt x="66494" y="13203"/>
                  </a:lnTo>
                  <a:cubicBezTo>
                    <a:pt x="66485" y="13212"/>
                    <a:pt x="66485" y="13222"/>
                    <a:pt x="66485" y="13231"/>
                  </a:cubicBezTo>
                  <a:cubicBezTo>
                    <a:pt x="66456" y="13260"/>
                    <a:pt x="66428" y="13279"/>
                    <a:pt x="66400" y="13307"/>
                  </a:cubicBezTo>
                  <a:cubicBezTo>
                    <a:pt x="66400" y="13316"/>
                    <a:pt x="66390" y="13326"/>
                    <a:pt x="66390" y="13335"/>
                  </a:cubicBezTo>
                  <a:cubicBezTo>
                    <a:pt x="66390" y="13335"/>
                    <a:pt x="66390" y="13326"/>
                    <a:pt x="66390" y="13326"/>
                  </a:cubicBezTo>
                  <a:cubicBezTo>
                    <a:pt x="66371" y="13326"/>
                    <a:pt x="66352" y="13316"/>
                    <a:pt x="66333" y="13307"/>
                  </a:cubicBezTo>
                  <a:cubicBezTo>
                    <a:pt x="66314" y="13307"/>
                    <a:pt x="66305" y="13307"/>
                    <a:pt x="66305" y="13326"/>
                  </a:cubicBezTo>
                  <a:lnTo>
                    <a:pt x="66343" y="13335"/>
                  </a:lnTo>
                  <a:lnTo>
                    <a:pt x="66305" y="13354"/>
                  </a:lnTo>
                  <a:cubicBezTo>
                    <a:pt x="66286" y="13345"/>
                    <a:pt x="66286" y="13326"/>
                    <a:pt x="66277" y="13307"/>
                  </a:cubicBezTo>
                  <a:cubicBezTo>
                    <a:pt x="66277" y="13279"/>
                    <a:pt x="66277" y="13279"/>
                    <a:pt x="66248" y="13279"/>
                  </a:cubicBezTo>
                  <a:lnTo>
                    <a:pt x="66248" y="13260"/>
                  </a:lnTo>
                  <a:lnTo>
                    <a:pt x="66220" y="13250"/>
                  </a:lnTo>
                  <a:cubicBezTo>
                    <a:pt x="66220" y="13260"/>
                    <a:pt x="66220" y="13269"/>
                    <a:pt x="66220" y="13269"/>
                  </a:cubicBezTo>
                  <a:lnTo>
                    <a:pt x="66201" y="13269"/>
                  </a:lnTo>
                  <a:cubicBezTo>
                    <a:pt x="66201" y="13269"/>
                    <a:pt x="66201" y="13260"/>
                    <a:pt x="66201" y="13260"/>
                  </a:cubicBezTo>
                  <a:cubicBezTo>
                    <a:pt x="66220" y="13231"/>
                    <a:pt x="66210" y="13222"/>
                    <a:pt x="66182" y="13212"/>
                  </a:cubicBezTo>
                  <a:cubicBezTo>
                    <a:pt x="66172" y="13203"/>
                    <a:pt x="66163" y="13203"/>
                    <a:pt x="66153" y="13203"/>
                  </a:cubicBezTo>
                  <a:cubicBezTo>
                    <a:pt x="66144" y="13203"/>
                    <a:pt x="66135" y="13203"/>
                    <a:pt x="66125" y="13184"/>
                  </a:cubicBezTo>
                  <a:lnTo>
                    <a:pt x="66106" y="13184"/>
                  </a:lnTo>
                  <a:cubicBezTo>
                    <a:pt x="66087" y="13184"/>
                    <a:pt x="66068" y="13193"/>
                    <a:pt x="66059" y="13212"/>
                  </a:cubicBezTo>
                  <a:cubicBezTo>
                    <a:pt x="66049" y="13222"/>
                    <a:pt x="66049" y="13222"/>
                    <a:pt x="66059" y="13231"/>
                  </a:cubicBezTo>
                  <a:cubicBezTo>
                    <a:pt x="66068" y="13241"/>
                    <a:pt x="66068" y="13250"/>
                    <a:pt x="66068" y="13260"/>
                  </a:cubicBezTo>
                  <a:cubicBezTo>
                    <a:pt x="66068" y="13279"/>
                    <a:pt x="66059" y="13279"/>
                    <a:pt x="66049" y="13279"/>
                  </a:cubicBezTo>
                  <a:cubicBezTo>
                    <a:pt x="66030" y="13279"/>
                    <a:pt x="66021" y="13288"/>
                    <a:pt x="66021" y="13298"/>
                  </a:cubicBezTo>
                  <a:cubicBezTo>
                    <a:pt x="66014" y="13304"/>
                    <a:pt x="66008" y="13311"/>
                    <a:pt x="66001" y="13311"/>
                  </a:cubicBezTo>
                  <a:cubicBezTo>
                    <a:pt x="65998" y="13311"/>
                    <a:pt x="65995" y="13310"/>
                    <a:pt x="65993" y="13307"/>
                  </a:cubicBezTo>
                  <a:cubicBezTo>
                    <a:pt x="65987" y="13304"/>
                    <a:pt x="65982" y="13303"/>
                    <a:pt x="65978" y="13303"/>
                  </a:cubicBezTo>
                  <a:cubicBezTo>
                    <a:pt x="65969" y="13303"/>
                    <a:pt x="65964" y="13310"/>
                    <a:pt x="65964" y="13316"/>
                  </a:cubicBezTo>
                  <a:cubicBezTo>
                    <a:pt x="65955" y="13345"/>
                    <a:pt x="65945" y="13364"/>
                    <a:pt x="65974" y="13383"/>
                  </a:cubicBezTo>
                  <a:cubicBezTo>
                    <a:pt x="65983" y="13392"/>
                    <a:pt x="65983" y="13402"/>
                    <a:pt x="65974" y="13411"/>
                  </a:cubicBezTo>
                  <a:cubicBezTo>
                    <a:pt x="65964" y="13411"/>
                    <a:pt x="65964" y="13421"/>
                    <a:pt x="65955" y="13430"/>
                  </a:cubicBezTo>
                  <a:lnTo>
                    <a:pt x="66002" y="13430"/>
                  </a:lnTo>
                  <a:cubicBezTo>
                    <a:pt x="66002" y="13439"/>
                    <a:pt x="66002" y="13458"/>
                    <a:pt x="65983" y="13468"/>
                  </a:cubicBezTo>
                  <a:cubicBezTo>
                    <a:pt x="65944" y="13483"/>
                    <a:pt x="65906" y="13499"/>
                    <a:pt x="65867" y="13499"/>
                  </a:cubicBezTo>
                  <a:cubicBezTo>
                    <a:pt x="65858" y="13499"/>
                    <a:pt x="65850" y="13498"/>
                    <a:pt x="65841" y="13496"/>
                  </a:cubicBezTo>
                  <a:cubicBezTo>
                    <a:pt x="65813" y="13496"/>
                    <a:pt x="65813" y="13496"/>
                    <a:pt x="65813" y="13468"/>
                  </a:cubicBezTo>
                  <a:cubicBezTo>
                    <a:pt x="65813" y="13449"/>
                    <a:pt x="65813" y="13449"/>
                    <a:pt x="65794" y="13439"/>
                  </a:cubicBezTo>
                  <a:cubicBezTo>
                    <a:pt x="65775" y="13439"/>
                    <a:pt x="65765" y="13430"/>
                    <a:pt x="65756" y="13430"/>
                  </a:cubicBezTo>
                  <a:lnTo>
                    <a:pt x="65718" y="13430"/>
                  </a:lnTo>
                  <a:cubicBezTo>
                    <a:pt x="65728" y="13411"/>
                    <a:pt x="65737" y="13402"/>
                    <a:pt x="65746" y="13392"/>
                  </a:cubicBezTo>
                  <a:cubicBezTo>
                    <a:pt x="65756" y="13383"/>
                    <a:pt x="65775" y="13373"/>
                    <a:pt x="65784" y="13373"/>
                  </a:cubicBezTo>
                  <a:cubicBezTo>
                    <a:pt x="65784" y="13364"/>
                    <a:pt x="65784" y="13345"/>
                    <a:pt x="65775" y="13335"/>
                  </a:cubicBezTo>
                  <a:cubicBezTo>
                    <a:pt x="65775" y="13326"/>
                    <a:pt x="65775" y="13326"/>
                    <a:pt x="65765" y="13326"/>
                  </a:cubicBezTo>
                  <a:cubicBezTo>
                    <a:pt x="65746" y="13321"/>
                    <a:pt x="65728" y="13319"/>
                    <a:pt x="65709" y="13319"/>
                  </a:cubicBezTo>
                  <a:cubicBezTo>
                    <a:pt x="65690" y="13319"/>
                    <a:pt x="65671" y="13321"/>
                    <a:pt x="65652" y="13326"/>
                  </a:cubicBezTo>
                  <a:cubicBezTo>
                    <a:pt x="65633" y="13335"/>
                    <a:pt x="65623" y="13354"/>
                    <a:pt x="65633" y="13383"/>
                  </a:cubicBezTo>
                  <a:lnTo>
                    <a:pt x="65671" y="13383"/>
                  </a:lnTo>
                  <a:cubicBezTo>
                    <a:pt x="65671" y="13383"/>
                    <a:pt x="65671" y="13392"/>
                    <a:pt x="65671" y="13392"/>
                  </a:cubicBezTo>
                  <a:cubicBezTo>
                    <a:pt x="65661" y="13402"/>
                    <a:pt x="65661" y="13421"/>
                    <a:pt x="65661" y="13439"/>
                  </a:cubicBezTo>
                  <a:cubicBezTo>
                    <a:pt x="65661" y="13449"/>
                    <a:pt x="65661" y="13458"/>
                    <a:pt x="65652" y="13468"/>
                  </a:cubicBezTo>
                  <a:cubicBezTo>
                    <a:pt x="65652" y="13487"/>
                    <a:pt x="65642" y="13496"/>
                    <a:pt x="65633" y="13515"/>
                  </a:cubicBezTo>
                  <a:cubicBezTo>
                    <a:pt x="65633" y="13515"/>
                    <a:pt x="65623" y="13525"/>
                    <a:pt x="65623" y="13525"/>
                  </a:cubicBezTo>
                  <a:cubicBezTo>
                    <a:pt x="65614" y="13515"/>
                    <a:pt x="65614" y="13515"/>
                    <a:pt x="65614" y="13506"/>
                  </a:cubicBezTo>
                  <a:cubicBezTo>
                    <a:pt x="65604" y="13496"/>
                    <a:pt x="65604" y="13487"/>
                    <a:pt x="65604" y="13468"/>
                  </a:cubicBezTo>
                  <a:cubicBezTo>
                    <a:pt x="65604" y="13458"/>
                    <a:pt x="65604" y="13449"/>
                    <a:pt x="65586" y="13449"/>
                  </a:cubicBezTo>
                  <a:cubicBezTo>
                    <a:pt x="65595" y="13430"/>
                    <a:pt x="65604" y="13411"/>
                    <a:pt x="65614" y="13392"/>
                  </a:cubicBezTo>
                  <a:cubicBezTo>
                    <a:pt x="65606" y="13390"/>
                    <a:pt x="65601" y="13388"/>
                    <a:pt x="65596" y="13388"/>
                  </a:cubicBezTo>
                  <a:cubicBezTo>
                    <a:pt x="65585" y="13388"/>
                    <a:pt x="65583" y="13397"/>
                    <a:pt x="65576" y="13411"/>
                  </a:cubicBezTo>
                  <a:cubicBezTo>
                    <a:pt x="65567" y="13421"/>
                    <a:pt x="65557" y="13430"/>
                    <a:pt x="65548" y="13430"/>
                  </a:cubicBezTo>
                  <a:cubicBezTo>
                    <a:pt x="65543" y="13434"/>
                    <a:pt x="65537" y="13439"/>
                    <a:pt x="65529" y="13442"/>
                  </a:cubicBezTo>
                  <a:lnTo>
                    <a:pt x="65529" y="13442"/>
                  </a:lnTo>
                  <a:cubicBezTo>
                    <a:pt x="65529" y="13442"/>
                    <a:pt x="65529" y="13441"/>
                    <a:pt x="65529" y="13439"/>
                  </a:cubicBezTo>
                  <a:lnTo>
                    <a:pt x="65524" y="13445"/>
                  </a:lnTo>
                  <a:lnTo>
                    <a:pt x="65524" y="13445"/>
                  </a:lnTo>
                  <a:cubicBezTo>
                    <a:pt x="65526" y="13444"/>
                    <a:pt x="65527" y="13443"/>
                    <a:pt x="65529" y="13442"/>
                  </a:cubicBezTo>
                  <a:lnTo>
                    <a:pt x="65529" y="13442"/>
                  </a:lnTo>
                  <a:cubicBezTo>
                    <a:pt x="65531" y="13449"/>
                    <a:pt x="65538" y="13450"/>
                    <a:pt x="65538" y="13458"/>
                  </a:cubicBezTo>
                  <a:cubicBezTo>
                    <a:pt x="65538" y="13458"/>
                    <a:pt x="65529" y="13458"/>
                    <a:pt x="65529" y="13468"/>
                  </a:cubicBezTo>
                  <a:cubicBezTo>
                    <a:pt x="65529" y="13468"/>
                    <a:pt x="65519" y="13458"/>
                    <a:pt x="65519" y="13458"/>
                  </a:cubicBezTo>
                  <a:cubicBezTo>
                    <a:pt x="65519" y="13458"/>
                    <a:pt x="65519" y="13449"/>
                    <a:pt x="65519" y="13449"/>
                  </a:cubicBezTo>
                  <a:lnTo>
                    <a:pt x="65524" y="13445"/>
                  </a:lnTo>
                  <a:lnTo>
                    <a:pt x="65524" y="13445"/>
                  </a:lnTo>
                  <a:cubicBezTo>
                    <a:pt x="65516" y="13447"/>
                    <a:pt x="65508" y="13449"/>
                    <a:pt x="65500" y="13449"/>
                  </a:cubicBezTo>
                  <a:cubicBezTo>
                    <a:pt x="65500" y="13458"/>
                    <a:pt x="65491" y="13458"/>
                    <a:pt x="65481" y="13468"/>
                  </a:cubicBezTo>
                  <a:cubicBezTo>
                    <a:pt x="65481" y="13482"/>
                    <a:pt x="65476" y="13491"/>
                    <a:pt x="65466" y="13491"/>
                  </a:cubicBezTo>
                  <a:cubicBezTo>
                    <a:pt x="65462" y="13491"/>
                    <a:pt x="65458" y="13489"/>
                    <a:pt x="65453" y="13487"/>
                  </a:cubicBezTo>
                  <a:cubicBezTo>
                    <a:pt x="65453" y="13496"/>
                    <a:pt x="65453" y="13496"/>
                    <a:pt x="65444" y="13506"/>
                  </a:cubicBezTo>
                  <a:cubicBezTo>
                    <a:pt x="65453" y="13515"/>
                    <a:pt x="65453" y="13525"/>
                    <a:pt x="65462" y="13534"/>
                  </a:cubicBezTo>
                  <a:lnTo>
                    <a:pt x="65444" y="13534"/>
                  </a:lnTo>
                  <a:cubicBezTo>
                    <a:pt x="65434" y="13544"/>
                    <a:pt x="65425" y="13544"/>
                    <a:pt x="65425" y="13553"/>
                  </a:cubicBezTo>
                  <a:cubicBezTo>
                    <a:pt x="65415" y="13563"/>
                    <a:pt x="65406" y="13563"/>
                    <a:pt x="65396" y="13563"/>
                  </a:cubicBezTo>
                  <a:lnTo>
                    <a:pt x="65368" y="13563"/>
                  </a:lnTo>
                  <a:cubicBezTo>
                    <a:pt x="65358" y="13563"/>
                    <a:pt x="65349" y="13572"/>
                    <a:pt x="65349" y="13581"/>
                  </a:cubicBezTo>
                  <a:cubicBezTo>
                    <a:pt x="65330" y="13581"/>
                    <a:pt x="65330" y="13563"/>
                    <a:pt x="65339" y="13553"/>
                  </a:cubicBezTo>
                  <a:cubicBezTo>
                    <a:pt x="65349" y="13534"/>
                    <a:pt x="65349" y="13525"/>
                    <a:pt x="65321" y="13525"/>
                  </a:cubicBezTo>
                  <a:cubicBezTo>
                    <a:pt x="65315" y="13524"/>
                    <a:pt x="65309" y="13523"/>
                    <a:pt x="65303" y="13523"/>
                  </a:cubicBezTo>
                  <a:cubicBezTo>
                    <a:pt x="65252" y="13523"/>
                    <a:pt x="65205" y="13558"/>
                    <a:pt x="65188" y="13600"/>
                  </a:cubicBezTo>
                  <a:cubicBezTo>
                    <a:pt x="65179" y="13629"/>
                    <a:pt x="65179" y="13657"/>
                    <a:pt x="65169" y="13686"/>
                  </a:cubicBezTo>
                  <a:cubicBezTo>
                    <a:pt x="65169" y="13699"/>
                    <a:pt x="65169" y="13708"/>
                    <a:pt x="65158" y="13708"/>
                  </a:cubicBezTo>
                  <a:cubicBezTo>
                    <a:pt x="65154" y="13708"/>
                    <a:pt x="65148" y="13707"/>
                    <a:pt x="65141" y="13705"/>
                  </a:cubicBezTo>
                  <a:lnTo>
                    <a:pt x="65141" y="13667"/>
                  </a:lnTo>
                  <a:cubicBezTo>
                    <a:pt x="65131" y="13676"/>
                    <a:pt x="65131" y="13676"/>
                    <a:pt x="65131" y="13676"/>
                  </a:cubicBezTo>
                  <a:cubicBezTo>
                    <a:pt x="65122" y="13676"/>
                    <a:pt x="65122" y="13686"/>
                    <a:pt x="65112" y="13686"/>
                  </a:cubicBezTo>
                  <a:cubicBezTo>
                    <a:pt x="65112" y="13686"/>
                    <a:pt x="65103" y="13676"/>
                    <a:pt x="65103" y="13676"/>
                  </a:cubicBezTo>
                  <a:cubicBezTo>
                    <a:pt x="65103" y="13667"/>
                    <a:pt x="65103" y="13667"/>
                    <a:pt x="65103" y="13657"/>
                  </a:cubicBezTo>
                  <a:cubicBezTo>
                    <a:pt x="65103" y="13638"/>
                    <a:pt x="65093" y="13638"/>
                    <a:pt x="65084" y="13638"/>
                  </a:cubicBezTo>
                  <a:cubicBezTo>
                    <a:pt x="65055" y="13638"/>
                    <a:pt x="65037" y="13657"/>
                    <a:pt x="65027" y="13676"/>
                  </a:cubicBezTo>
                  <a:cubicBezTo>
                    <a:pt x="65037" y="13686"/>
                    <a:pt x="65046" y="13686"/>
                    <a:pt x="65046" y="13686"/>
                  </a:cubicBezTo>
                  <a:cubicBezTo>
                    <a:pt x="65046" y="13695"/>
                    <a:pt x="65046" y="13695"/>
                    <a:pt x="65046" y="13705"/>
                  </a:cubicBezTo>
                  <a:cubicBezTo>
                    <a:pt x="65046" y="13723"/>
                    <a:pt x="65046" y="13733"/>
                    <a:pt x="65046" y="13752"/>
                  </a:cubicBezTo>
                  <a:cubicBezTo>
                    <a:pt x="65046" y="13759"/>
                    <a:pt x="65041" y="13765"/>
                    <a:pt x="65032" y="13765"/>
                  </a:cubicBezTo>
                  <a:cubicBezTo>
                    <a:pt x="65028" y="13765"/>
                    <a:pt x="65023" y="13764"/>
                    <a:pt x="65018" y="13761"/>
                  </a:cubicBezTo>
                  <a:cubicBezTo>
                    <a:pt x="65018" y="13752"/>
                    <a:pt x="65018" y="13752"/>
                    <a:pt x="65008" y="13752"/>
                  </a:cubicBezTo>
                  <a:lnTo>
                    <a:pt x="64999" y="13752"/>
                  </a:lnTo>
                  <a:cubicBezTo>
                    <a:pt x="64999" y="13733"/>
                    <a:pt x="64999" y="13705"/>
                    <a:pt x="64999" y="13686"/>
                  </a:cubicBezTo>
                  <a:cubicBezTo>
                    <a:pt x="64999" y="13667"/>
                    <a:pt x="64980" y="13648"/>
                    <a:pt x="64961" y="13638"/>
                  </a:cubicBezTo>
                  <a:cubicBezTo>
                    <a:pt x="64942" y="13629"/>
                    <a:pt x="64932" y="13600"/>
                    <a:pt x="64951" y="13581"/>
                  </a:cubicBezTo>
                  <a:cubicBezTo>
                    <a:pt x="64961" y="13572"/>
                    <a:pt x="64961" y="13563"/>
                    <a:pt x="64970" y="13553"/>
                  </a:cubicBezTo>
                  <a:cubicBezTo>
                    <a:pt x="64970" y="13544"/>
                    <a:pt x="64970" y="13534"/>
                    <a:pt x="64980" y="13525"/>
                  </a:cubicBezTo>
                  <a:cubicBezTo>
                    <a:pt x="64989" y="13525"/>
                    <a:pt x="64989" y="13515"/>
                    <a:pt x="64980" y="13506"/>
                  </a:cubicBezTo>
                  <a:cubicBezTo>
                    <a:pt x="64980" y="13506"/>
                    <a:pt x="64970" y="13496"/>
                    <a:pt x="64961" y="13496"/>
                  </a:cubicBezTo>
                  <a:cubicBezTo>
                    <a:pt x="64970" y="13487"/>
                    <a:pt x="64980" y="13477"/>
                    <a:pt x="64980" y="13477"/>
                  </a:cubicBezTo>
                  <a:cubicBezTo>
                    <a:pt x="64989" y="13458"/>
                    <a:pt x="64989" y="13458"/>
                    <a:pt x="64970" y="13449"/>
                  </a:cubicBezTo>
                  <a:cubicBezTo>
                    <a:pt x="64961" y="13439"/>
                    <a:pt x="64942" y="13430"/>
                    <a:pt x="64932" y="13430"/>
                  </a:cubicBezTo>
                  <a:cubicBezTo>
                    <a:pt x="64923" y="13430"/>
                    <a:pt x="64923" y="13421"/>
                    <a:pt x="64923" y="13421"/>
                  </a:cubicBezTo>
                  <a:cubicBezTo>
                    <a:pt x="64904" y="13383"/>
                    <a:pt x="64923" y="13335"/>
                    <a:pt x="64961" y="13326"/>
                  </a:cubicBezTo>
                  <a:cubicBezTo>
                    <a:pt x="64989" y="13316"/>
                    <a:pt x="64999" y="13298"/>
                    <a:pt x="64999" y="13279"/>
                  </a:cubicBezTo>
                  <a:cubicBezTo>
                    <a:pt x="64999" y="13260"/>
                    <a:pt x="65008" y="13250"/>
                    <a:pt x="65018" y="13241"/>
                  </a:cubicBezTo>
                  <a:cubicBezTo>
                    <a:pt x="65027" y="13241"/>
                    <a:pt x="65037" y="13231"/>
                    <a:pt x="65037" y="13231"/>
                  </a:cubicBezTo>
                  <a:cubicBezTo>
                    <a:pt x="65037" y="13222"/>
                    <a:pt x="65046" y="13212"/>
                    <a:pt x="65046" y="13203"/>
                  </a:cubicBezTo>
                  <a:lnTo>
                    <a:pt x="65055" y="13203"/>
                  </a:lnTo>
                  <a:cubicBezTo>
                    <a:pt x="65046" y="13193"/>
                    <a:pt x="65046" y="13193"/>
                    <a:pt x="65037" y="13184"/>
                  </a:cubicBezTo>
                  <a:cubicBezTo>
                    <a:pt x="65037" y="13174"/>
                    <a:pt x="65027" y="13156"/>
                    <a:pt x="65027" y="13146"/>
                  </a:cubicBezTo>
                  <a:cubicBezTo>
                    <a:pt x="65008" y="13127"/>
                    <a:pt x="64989" y="13108"/>
                    <a:pt x="64961" y="13108"/>
                  </a:cubicBezTo>
                  <a:cubicBezTo>
                    <a:pt x="64961" y="13108"/>
                    <a:pt x="64951" y="13118"/>
                    <a:pt x="64951" y="13118"/>
                  </a:cubicBezTo>
                  <a:cubicBezTo>
                    <a:pt x="64942" y="13118"/>
                    <a:pt x="64932" y="13127"/>
                    <a:pt x="64932" y="13127"/>
                  </a:cubicBezTo>
                  <a:cubicBezTo>
                    <a:pt x="64913" y="13127"/>
                    <a:pt x="64895" y="13118"/>
                    <a:pt x="64876" y="13108"/>
                  </a:cubicBezTo>
                  <a:lnTo>
                    <a:pt x="64828" y="13108"/>
                  </a:lnTo>
                  <a:cubicBezTo>
                    <a:pt x="64819" y="13108"/>
                    <a:pt x="64809" y="13108"/>
                    <a:pt x="64809" y="13089"/>
                  </a:cubicBezTo>
                  <a:cubicBezTo>
                    <a:pt x="64809" y="13089"/>
                    <a:pt x="64790" y="13080"/>
                    <a:pt x="64790" y="13080"/>
                  </a:cubicBezTo>
                  <a:cubicBezTo>
                    <a:pt x="64762" y="13089"/>
                    <a:pt x="64743" y="13089"/>
                    <a:pt x="64715" y="13089"/>
                  </a:cubicBezTo>
                  <a:cubicBezTo>
                    <a:pt x="64724" y="13080"/>
                    <a:pt x="64734" y="13061"/>
                    <a:pt x="64743" y="13051"/>
                  </a:cubicBezTo>
                  <a:lnTo>
                    <a:pt x="64743" y="13042"/>
                  </a:lnTo>
                  <a:lnTo>
                    <a:pt x="64705" y="13061"/>
                  </a:lnTo>
                  <a:cubicBezTo>
                    <a:pt x="64705" y="13032"/>
                    <a:pt x="64696" y="13023"/>
                    <a:pt x="64677" y="13023"/>
                  </a:cubicBezTo>
                  <a:cubicBezTo>
                    <a:pt x="64669" y="13019"/>
                    <a:pt x="64661" y="13017"/>
                    <a:pt x="64654" y="13017"/>
                  </a:cubicBezTo>
                  <a:cubicBezTo>
                    <a:pt x="64644" y="13017"/>
                    <a:pt x="64635" y="13021"/>
                    <a:pt x="64630" y="13032"/>
                  </a:cubicBezTo>
                  <a:cubicBezTo>
                    <a:pt x="64611" y="13042"/>
                    <a:pt x="64601" y="13061"/>
                    <a:pt x="64611" y="13080"/>
                  </a:cubicBezTo>
                  <a:cubicBezTo>
                    <a:pt x="64611" y="13089"/>
                    <a:pt x="64620" y="13108"/>
                    <a:pt x="64620" y="13118"/>
                  </a:cubicBezTo>
                  <a:lnTo>
                    <a:pt x="64611" y="13127"/>
                  </a:lnTo>
                  <a:lnTo>
                    <a:pt x="64601" y="13108"/>
                  </a:lnTo>
                  <a:lnTo>
                    <a:pt x="64582" y="13146"/>
                  </a:lnTo>
                  <a:cubicBezTo>
                    <a:pt x="64582" y="13127"/>
                    <a:pt x="64573" y="13118"/>
                    <a:pt x="64554" y="13118"/>
                  </a:cubicBezTo>
                  <a:lnTo>
                    <a:pt x="64506" y="13118"/>
                  </a:lnTo>
                  <a:cubicBezTo>
                    <a:pt x="64497" y="13118"/>
                    <a:pt x="64478" y="13127"/>
                    <a:pt x="64469" y="13137"/>
                  </a:cubicBezTo>
                  <a:cubicBezTo>
                    <a:pt x="64450" y="13156"/>
                    <a:pt x="64431" y="13165"/>
                    <a:pt x="64402" y="13165"/>
                  </a:cubicBezTo>
                  <a:cubicBezTo>
                    <a:pt x="64393" y="13165"/>
                    <a:pt x="64374" y="13174"/>
                    <a:pt x="64374" y="13184"/>
                  </a:cubicBezTo>
                  <a:cubicBezTo>
                    <a:pt x="64374" y="13203"/>
                    <a:pt x="64365" y="13212"/>
                    <a:pt x="64346" y="13222"/>
                  </a:cubicBezTo>
                  <a:cubicBezTo>
                    <a:pt x="64336" y="13222"/>
                    <a:pt x="64317" y="13231"/>
                    <a:pt x="64308" y="13231"/>
                  </a:cubicBezTo>
                  <a:cubicBezTo>
                    <a:pt x="64308" y="13231"/>
                    <a:pt x="64308" y="13241"/>
                    <a:pt x="64308" y="13241"/>
                  </a:cubicBezTo>
                  <a:cubicBezTo>
                    <a:pt x="64308" y="13269"/>
                    <a:pt x="64289" y="13288"/>
                    <a:pt x="64260" y="13288"/>
                  </a:cubicBezTo>
                  <a:cubicBezTo>
                    <a:pt x="64251" y="13288"/>
                    <a:pt x="64241" y="13288"/>
                    <a:pt x="64241" y="13279"/>
                  </a:cubicBezTo>
                  <a:cubicBezTo>
                    <a:pt x="64236" y="13273"/>
                    <a:pt x="64231" y="13268"/>
                    <a:pt x="64225" y="13268"/>
                  </a:cubicBezTo>
                  <a:cubicBezTo>
                    <a:pt x="64221" y="13268"/>
                    <a:pt x="64217" y="13271"/>
                    <a:pt x="64213" y="13279"/>
                  </a:cubicBezTo>
                  <a:cubicBezTo>
                    <a:pt x="64194" y="13269"/>
                    <a:pt x="64194" y="13250"/>
                    <a:pt x="64204" y="13241"/>
                  </a:cubicBezTo>
                  <a:lnTo>
                    <a:pt x="64213" y="13241"/>
                  </a:lnTo>
                  <a:cubicBezTo>
                    <a:pt x="64213" y="13250"/>
                    <a:pt x="64223" y="13250"/>
                    <a:pt x="64223" y="13250"/>
                  </a:cubicBezTo>
                  <a:cubicBezTo>
                    <a:pt x="64232" y="13241"/>
                    <a:pt x="64232" y="13231"/>
                    <a:pt x="64232" y="13222"/>
                  </a:cubicBezTo>
                  <a:cubicBezTo>
                    <a:pt x="64232" y="13203"/>
                    <a:pt x="64241" y="13184"/>
                    <a:pt x="64260" y="13174"/>
                  </a:cubicBezTo>
                  <a:cubicBezTo>
                    <a:pt x="64289" y="13174"/>
                    <a:pt x="64289" y="13146"/>
                    <a:pt x="64298" y="13127"/>
                  </a:cubicBezTo>
                  <a:cubicBezTo>
                    <a:pt x="64289" y="13118"/>
                    <a:pt x="64289" y="13108"/>
                    <a:pt x="64289" y="13089"/>
                  </a:cubicBezTo>
                  <a:lnTo>
                    <a:pt x="64241" y="13089"/>
                  </a:lnTo>
                  <a:cubicBezTo>
                    <a:pt x="64241" y="13080"/>
                    <a:pt x="64251" y="13080"/>
                    <a:pt x="64260" y="13070"/>
                  </a:cubicBezTo>
                  <a:cubicBezTo>
                    <a:pt x="64279" y="13061"/>
                    <a:pt x="64308" y="13051"/>
                    <a:pt x="64327" y="13032"/>
                  </a:cubicBezTo>
                  <a:cubicBezTo>
                    <a:pt x="64346" y="13014"/>
                    <a:pt x="64346" y="13004"/>
                    <a:pt x="64327" y="12985"/>
                  </a:cubicBezTo>
                  <a:cubicBezTo>
                    <a:pt x="64308" y="12966"/>
                    <a:pt x="64279" y="12957"/>
                    <a:pt x="64251" y="12957"/>
                  </a:cubicBezTo>
                  <a:cubicBezTo>
                    <a:pt x="64251" y="12966"/>
                    <a:pt x="64241" y="12966"/>
                    <a:pt x="64232" y="12966"/>
                  </a:cubicBezTo>
                  <a:lnTo>
                    <a:pt x="64194" y="12966"/>
                  </a:lnTo>
                  <a:cubicBezTo>
                    <a:pt x="64185" y="12966"/>
                    <a:pt x="64175" y="12966"/>
                    <a:pt x="64175" y="12976"/>
                  </a:cubicBezTo>
                  <a:cubicBezTo>
                    <a:pt x="64156" y="12985"/>
                    <a:pt x="64147" y="12995"/>
                    <a:pt x="64137" y="13004"/>
                  </a:cubicBezTo>
                  <a:cubicBezTo>
                    <a:pt x="64118" y="13023"/>
                    <a:pt x="64099" y="13032"/>
                    <a:pt x="64081" y="13032"/>
                  </a:cubicBezTo>
                  <a:cubicBezTo>
                    <a:pt x="64071" y="13032"/>
                    <a:pt x="64062" y="13023"/>
                    <a:pt x="64052" y="13023"/>
                  </a:cubicBezTo>
                  <a:cubicBezTo>
                    <a:pt x="64052" y="13042"/>
                    <a:pt x="64043" y="13042"/>
                    <a:pt x="64024" y="13042"/>
                  </a:cubicBezTo>
                  <a:cubicBezTo>
                    <a:pt x="64019" y="13039"/>
                    <a:pt x="64014" y="13038"/>
                    <a:pt x="64011" y="13038"/>
                  </a:cubicBezTo>
                  <a:cubicBezTo>
                    <a:pt x="64000" y="13038"/>
                    <a:pt x="63995" y="13047"/>
                    <a:pt x="63995" y="13061"/>
                  </a:cubicBezTo>
                  <a:cubicBezTo>
                    <a:pt x="63995" y="13070"/>
                    <a:pt x="63995" y="13080"/>
                    <a:pt x="64005" y="13089"/>
                  </a:cubicBezTo>
                  <a:cubicBezTo>
                    <a:pt x="64005" y="13108"/>
                    <a:pt x="63995" y="13108"/>
                    <a:pt x="63986" y="13118"/>
                  </a:cubicBezTo>
                  <a:cubicBezTo>
                    <a:pt x="63967" y="13118"/>
                    <a:pt x="63957" y="13118"/>
                    <a:pt x="63948" y="13127"/>
                  </a:cubicBezTo>
                  <a:cubicBezTo>
                    <a:pt x="63948" y="13118"/>
                    <a:pt x="63948" y="13108"/>
                    <a:pt x="63948" y="13099"/>
                  </a:cubicBezTo>
                  <a:cubicBezTo>
                    <a:pt x="63948" y="13089"/>
                    <a:pt x="63948" y="13089"/>
                    <a:pt x="63939" y="13080"/>
                  </a:cubicBezTo>
                  <a:cubicBezTo>
                    <a:pt x="63939" y="13070"/>
                    <a:pt x="63929" y="13061"/>
                    <a:pt x="63929" y="13051"/>
                  </a:cubicBezTo>
                  <a:cubicBezTo>
                    <a:pt x="63920" y="13061"/>
                    <a:pt x="63910" y="13070"/>
                    <a:pt x="63910" y="13070"/>
                  </a:cubicBezTo>
                  <a:cubicBezTo>
                    <a:pt x="63901" y="13080"/>
                    <a:pt x="63901" y="13089"/>
                    <a:pt x="63891" y="13108"/>
                  </a:cubicBezTo>
                  <a:cubicBezTo>
                    <a:pt x="63872" y="13099"/>
                    <a:pt x="63872" y="13089"/>
                    <a:pt x="63882" y="13070"/>
                  </a:cubicBezTo>
                  <a:cubicBezTo>
                    <a:pt x="63891" y="13042"/>
                    <a:pt x="63920" y="13014"/>
                    <a:pt x="63948" y="12995"/>
                  </a:cubicBezTo>
                  <a:cubicBezTo>
                    <a:pt x="63957" y="12995"/>
                    <a:pt x="63967" y="12976"/>
                    <a:pt x="63967" y="12966"/>
                  </a:cubicBezTo>
                  <a:cubicBezTo>
                    <a:pt x="63967" y="12957"/>
                    <a:pt x="63957" y="12957"/>
                    <a:pt x="63957" y="12947"/>
                  </a:cubicBezTo>
                  <a:cubicBezTo>
                    <a:pt x="63957" y="12947"/>
                    <a:pt x="63948" y="12957"/>
                    <a:pt x="63948" y="12957"/>
                  </a:cubicBezTo>
                  <a:cubicBezTo>
                    <a:pt x="63939" y="12957"/>
                    <a:pt x="63939" y="12957"/>
                    <a:pt x="63939" y="12966"/>
                  </a:cubicBezTo>
                  <a:cubicBezTo>
                    <a:pt x="63929" y="12957"/>
                    <a:pt x="63929" y="12957"/>
                    <a:pt x="63920" y="12947"/>
                  </a:cubicBezTo>
                  <a:cubicBezTo>
                    <a:pt x="63920" y="12938"/>
                    <a:pt x="63910" y="12938"/>
                    <a:pt x="63901" y="12928"/>
                  </a:cubicBezTo>
                  <a:cubicBezTo>
                    <a:pt x="63882" y="12928"/>
                    <a:pt x="63863" y="12919"/>
                    <a:pt x="63853" y="12909"/>
                  </a:cubicBezTo>
                  <a:cubicBezTo>
                    <a:pt x="63844" y="12909"/>
                    <a:pt x="63834" y="12900"/>
                    <a:pt x="63834" y="12900"/>
                  </a:cubicBezTo>
                  <a:cubicBezTo>
                    <a:pt x="63825" y="12891"/>
                    <a:pt x="63816" y="12881"/>
                    <a:pt x="63806" y="12881"/>
                  </a:cubicBezTo>
                  <a:cubicBezTo>
                    <a:pt x="63806" y="12872"/>
                    <a:pt x="63806" y="12862"/>
                    <a:pt x="63806" y="12862"/>
                  </a:cubicBezTo>
                  <a:cubicBezTo>
                    <a:pt x="63825" y="12824"/>
                    <a:pt x="63806" y="12777"/>
                    <a:pt x="63768" y="12758"/>
                  </a:cubicBezTo>
                  <a:lnTo>
                    <a:pt x="63721" y="12758"/>
                  </a:lnTo>
                  <a:cubicBezTo>
                    <a:pt x="63721" y="12758"/>
                    <a:pt x="63711" y="12749"/>
                    <a:pt x="63702" y="12749"/>
                  </a:cubicBezTo>
                  <a:cubicBezTo>
                    <a:pt x="63683" y="12739"/>
                    <a:pt x="63664" y="12730"/>
                    <a:pt x="63645" y="12730"/>
                  </a:cubicBezTo>
                  <a:cubicBezTo>
                    <a:pt x="63642" y="12727"/>
                    <a:pt x="63640" y="12726"/>
                    <a:pt x="63639" y="12726"/>
                  </a:cubicBezTo>
                  <a:cubicBezTo>
                    <a:pt x="63636" y="12726"/>
                    <a:pt x="63636" y="12732"/>
                    <a:pt x="63636" y="12739"/>
                  </a:cubicBezTo>
                  <a:cubicBezTo>
                    <a:pt x="63636" y="12758"/>
                    <a:pt x="63645" y="12767"/>
                    <a:pt x="63655" y="12777"/>
                  </a:cubicBezTo>
                  <a:cubicBezTo>
                    <a:pt x="63655" y="12786"/>
                    <a:pt x="63664" y="12786"/>
                    <a:pt x="63664" y="12796"/>
                  </a:cubicBezTo>
                  <a:lnTo>
                    <a:pt x="63655" y="12796"/>
                  </a:lnTo>
                  <a:lnTo>
                    <a:pt x="63636" y="12777"/>
                  </a:lnTo>
                  <a:cubicBezTo>
                    <a:pt x="63626" y="12786"/>
                    <a:pt x="63626" y="12796"/>
                    <a:pt x="63626" y="12805"/>
                  </a:cubicBezTo>
                  <a:cubicBezTo>
                    <a:pt x="63617" y="12824"/>
                    <a:pt x="63617" y="12824"/>
                    <a:pt x="63598" y="12824"/>
                  </a:cubicBezTo>
                  <a:cubicBezTo>
                    <a:pt x="63569" y="12815"/>
                    <a:pt x="63560" y="12796"/>
                    <a:pt x="63550" y="12767"/>
                  </a:cubicBezTo>
                  <a:cubicBezTo>
                    <a:pt x="63550" y="12767"/>
                    <a:pt x="63541" y="12758"/>
                    <a:pt x="63541" y="12758"/>
                  </a:cubicBezTo>
                  <a:cubicBezTo>
                    <a:pt x="63532" y="12758"/>
                    <a:pt x="63522" y="12749"/>
                    <a:pt x="63513" y="12749"/>
                  </a:cubicBezTo>
                  <a:lnTo>
                    <a:pt x="63503" y="12758"/>
                  </a:lnTo>
                  <a:lnTo>
                    <a:pt x="63494" y="12758"/>
                  </a:lnTo>
                  <a:lnTo>
                    <a:pt x="63503" y="12730"/>
                  </a:lnTo>
                  <a:lnTo>
                    <a:pt x="63503" y="12720"/>
                  </a:lnTo>
                  <a:lnTo>
                    <a:pt x="63484" y="12739"/>
                  </a:lnTo>
                  <a:cubicBezTo>
                    <a:pt x="63475" y="12734"/>
                    <a:pt x="63468" y="12732"/>
                    <a:pt x="63462" y="12732"/>
                  </a:cubicBezTo>
                  <a:cubicBezTo>
                    <a:pt x="63456" y="12732"/>
                    <a:pt x="63451" y="12734"/>
                    <a:pt x="63446" y="12739"/>
                  </a:cubicBezTo>
                  <a:cubicBezTo>
                    <a:pt x="63437" y="12749"/>
                    <a:pt x="63427" y="12749"/>
                    <a:pt x="63418" y="12758"/>
                  </a:cubicBezTo>
                  <a:cubicBezTo>
                    <a:pt x="63409" y="12767"/>
                    <a:pt x="63405" y="12771"/>
                    <a:pt x="63400" y="12771"/>
                  </a:cubicBezTo>
                  <a:cubicBezTo>
                    <a:pt x="63395" y="12771"/>
                    <a:pt x="63391" y="12764"/>
                    <a:pt x="63380" y="12749"/>
                  </a:cubicBezTo>
                  <a:lnTo>
                    <a:pt x="63371" y="12777"/>
                  </a:lnTo>
                  <a:cubicBezTo>
                    <a:pt x="63361" y="12767"/>
                    <a:pt x="63352" y="12758"/>
                    <a:pt x="63333" y="12749"/>
                  </a:cubicBezTo>
                  <a:cubicBezTo>
                    <a:pt x="63342" y="12730"/>
                    <a:pt x="63352" y="12720"/>
                    <a:pt x="63361" y="12701"/>
                  </a:cubicBezTo>
                  <a:cubicBezTo>
                    <a:pt x="63371" y="12682"/>
                    <a:pt x="63380" y="12663"/>
                    <a:pt x="63361" y="12654"/>
                  </a:cubicBezTo>
                  <a:cubicBezTo>
                    <a:pt x="63356" y="12644"/>
                    <a:pt x="63349" y="12642"/>
                    <a:pt x="63341" y="12642"/>
                  </a:cubicBezTo>
                  <a:cubicBezTo>
                    <a:pt x="63333" y="12642"/>
                    <a:pt x="63323" y="12644"/>
                    <a:pt x="63314" y="12644"/>
                  </a:cubicBezTo>
                  <a:cubicBezTo>
                    <a:pt x="63311" y="12647"/>
                    <a:pt x="63307" y="12648"/>
                    <a:pt x="63303" y="12648"/>
                  </a:cubicBezTo>
                  <a:cubicBezTo>
                    <a:pt x="63293" y="12648"/>
                    <a:pt x="63280" y="12642"/>
                    <a:pt x="63267" y="12635"/>
                  </a:cubicBezTo>
                  <a:cubicBezTo>
                    <a:pt x="63248" y="12625"/>
                    <a:pt x="63229" y="12616"/>
                    <a:pt x="63210" y="12616"/>
                  </a:cubicBezTo>
                  <a:cubicBezTo>
                    <a:pt x="63200" y="12616"/>
                    <a:pt x="63191" y="12616"/>
                    <a:pt x="63191" y="12635"/>
                  </a:cubicBezTo>
                  <a:cubicBezTo>
                    <a:pt x="63191" y="12644"/>
                    <a:pt x="63191" y="12654"/>
                    <a:pt x="63191" y="12673"/>
                  </a:cubicBezTo>
                  <a:cubicBezTo>
                    <a:pt x="63191" y="12682"/>
                    <a:pt x="63181" y="12682"/>
                    <a:pt x="63181" y="12692"/>
                  </a:cubicBezTo>
                  <a:cubicBezTo>
                    <a:pt x="63172" y="12692"/>
                    <a:pt x="63162" y="12701"/>
                    <a:pt x="63153" y="12701"/>
                  </a:cubicBezTo>
                  <a:cubicBezTo>
                    <a:pt x="63148" y="12706"/>
                    <a:pt x="63143" y="12708"/>
                    <a:pt x="63140" y="12708"/>
                  </a:cubicBezTo>
                  <a:cubicBezTo>
                    <a:pt x="63136" y="12708"/>
                    <a:pt x="63134" y="12706"/>
                    <a:pt x="63134" y="12701"/>
                  </a:cubicBezTo>
                  <a:cubicBezTo>
                    <a:pt x="63134" y="12692"/>
                    <a:pt x="63134" y="12682"/>
                    <a:pt x="63134" y="12673"/>
                  </a:cubicBezTo>
                  <a:cubicBezTo>
                    <a:pt x="63134" y="12663"/>
                    <a:pt x="63125" y="12644"/>
                    <a:pt x="63115" y="12644"/>
                  </a:cubicBezTo>
                  <a:cubicBezTo>
                    <a:pt x="63112" y="12642"/>
                    <a:pt x="63109" y="12640"/>
                    <a:pt x="63105" y="12640"/>
                  </a:cubicBezTo>
                  <a:cubicBezTo>
                    <a:pt x="63096" y="12640"/>
                    <a:pt x="63087" y="12647"/>
                    <a:pt x="63087" y="12654"/>
                  </a:cubicBezTo>
                  <a:cubicBezTo>
                    <a:pt x="63080" y="12647"/>
                    <a:pt x="63073" y="12640"/>
                    <a:pt x="63067" y="12640"/>
                  </a:cubicBezTo>
                  <a:cubicBezTo>
                    <a:pt x="63064" y="12640"/>
                    <a:pt x="63061" y="12642"/>
                    <a:pt x="63058" y="12644"/>
                  </a:cubicBezTo>
                  <a:cubicBezTo>
                    <a:pt x="63049" y="12654"/>
                    <a:pt x="63049" y="12663"/>
                    <a:pt x="63039" y="12663"/>
                  </a:cubicBezTo>
                  <a:cubicBezTo>
                    <a:pt x="63049" y="12644"/>
                    <a:pt x="63039" y="12625"/>
                    <a:pt x="63039" y="12616"/>
                  </a:cubicBezTo>
                  <a:cubicBezTo>
                    <a:pt x="63039" y="12607"/>
                    <a:pt x="63039" y="12597"/>
                    <a:pt x="63030" y="12597"/>
                  </a:cubicBezTo>
                  <a:lnTo>
                    <a:pt x="63011" y="12597"/>
                  </a:lnTo>
                  <a:cubicBezTo>
                    <a:pt x="63001" y="12607"/>
                    <a:pt x="62983" y="12625"/>
                    <a:pt x="62973" y="12635"/>
                  </a:cubicBezTo>
                  <a:lnTo>
                    <a:pt x="62964" y="12616"/>
                  </a:lnTo>
                  <a:cubicBezTo>
                    <a:pt x="62945" y="12635"/>
                    <a:pt x="62935" y="12663"/>
                    <a:pt x="62935" y="12692"/>
                  </a:cubicBezTo>
                  <a:cubicBezTo>
                    <a:pt x="62916" y="12692"/>
                    <a:pt x="62907" y="12692"/>
                    <a:pt x="62897" y="12682"/>
                  </a:cubicBezTo>
                  <a:cubicBezTo>
                    <a:pt x="62888" y="12682"/>
                    <a:pt x="62888" y="12673"/>
                    <a:pt x="62888" y="12673"/>
                  </a:cubicBezTo>
                  <a:cubicBezTo>
                    <a:pt x="62888" y="12654"/>
                    <a:pt x="62888" y="12644"/>
                    <a:pt x="62888" y="12625"/>
                  </a:cubicBezTo>
                  <a:cubicBezTo>
                    <a:pt x="62888" y="12607"/>
                    <a:pt x="62888" y="12597"/>
                    <a:pt x="62869" y="12597"/>
                  </a:cubicBezTo>
                  <a:lnTo>
                    <a:pt x="62850" y="12597"/>
                  </a:lnTo>
                  <a:cubicBezTo>
                    <a:pt x="62846" y="12593"/>
                    <a:pt x="62842" y="12591"/>
                    <a:pt x="62838" y="12591"/>
                  </a:cubicBezTo>
                  <a:cubicBezTo>
                    <a:pt x="62833" y="12591"/>
                    <a:pt x="62827" y="12595"/>
                    <a:pt x="62822" y="12607"/>
                  </a:cubicBezTo>
                  <a:cubicBezTo>
                    <a:pt x="62822" y="12616"/>
                    <a:pt x="62812" y="12616"/>
                    <a:pt x="62803" y="12616"/>
                  </a:cubicBezTo>
                  <a:cubicBezTo>
                    <a:pt x="62793" y="12607"/>
                    <a:pt x="62774" y="12607"/>
                    <a:pt x="62765" y="12597"/>
                  </a:cubicBezTo>
                  <a:cubicBezTo>
                    <a:pt x="62765" y="12588"/>
                    <a:pt x="62765" y="12588"/>
                    <a:pt x="62755" y="12588"/>
                  </a:cubicBezTo>
                  <a:cubicBezTo>
                    <a:pt x="62765" y="12559"/>
                    <a:pt x="62736" y="12540"/>
                    <a:pt x="62718" y="12512"/>
                  </a:cubicBezTo>
                  <a:cubicBezTo>
                    <a:pt x="62718" y="12512"/>
                    <a:pt x="62708" y="12521"/>
                    <a:pt x="62699" y="12521"/>
                  </a:cubicBezTo>
                  <a:cubicBezTo>
                    <a:pt x="62691" y="12529"/>
                    <a:pt x="62687" y="12532"/>
                    <a:pt x="62684" y="12532"/>
                  </a:cubicBezTo>
                  <a:cubicBezTo>
                    <a:pt x="62678" y="12532"/>
                    <a:pt x="62676" y="12524"/>
                    <a:pt x="62670" y="12512"/>
                  </a:cubicBezTo>
                  <a:cubicBezTo>
                    <a:pt x="62670" y="12493"/>
                    <a:pt x="62670" y="12483"/>
                    <a:pt x="62661" y="12465"/>
                  </a:cubicBezTo>
                  <a:cubicBezTo>
                    <a:pt x="62651" y="12474"/>
                    <a:pt x="62651" y="12474"/>
                    <a:pt x="62642" y="12474"/>
                  </a:cubicBezTo>
                  <a:cubicBezTo>
                    <a:pt x="62613" y="12483"/>
                    <a:pt x="62613" y="12474"/>
                    <a:pt x="62623" y="12502"/>
                  </a:cubicBezTo>
                  <a:lnTo>
                    <a:pt x="62623" y="12512"/>
                  </a:lnTo>
                  <a:cubicBezTo>
                    <a:pt x="62613" y="12502"/>
                    <a:pt x="62604" y="12493"/>
                    <a:pt x="62604" y="12483"/>
                  </a:cubicBezTo>
                  <a:cubicBezTo>
                    <a:pt x="62594" y="12465"/>
                    <a:pt x="62576" y="12446"/>
                    <a:pt x="62547" y="12446"/>
                  </a:cubicBezTo>
                  <a:lnTo>
                    <a:pt x="62528" y="12446"/>
                  </a:lnTo>
                  <a:cubicBezTo>
                    <a:pt x="62509" y="12446"/>
                    <a:pt x="62490" y="12446"/>
                    <a:pt x="62471" y="12455"/>
                  </a:cubicBezTo>
                  <a:cubicBezTo>
                    <a:pt x="62462" y="12455"/>
                    <a:pt x="62453" y="12474"/>
                    <a:pt x="62462" y="12483"/>
                  </a:cubicBezTo>
                  <a:cubicBezTo>
                    <a:pt x="62471" y="12493"/>
                    <a:pt x="62471" y="12493"/>
                    <a:pt x="62462" y="12502"/>
                  </a:cubicBezTo>
                  <a:cubicBezTo>
                    <a:pt x="62457" y="12507"/>
                    <a:pt x="62450" y="12510"/>
                    <a:pt x="62443" y="12510"/>
                  </a:cubicBezTo>
                  <a:cubicBezTo>
                    <a:pt x="62436" y="12510"/>
                    <a:pt x="62429" y="12507"/>
                    <a:pt x="62424" y="12502"/>
                  </a:cubicBezTo>
                  <a:cubicBezTo>
                    <a:pt x="62415" y="12483"/>
                    <a:pt x="62405" y="12474"/>
                    <a:pt x="62405" y="12465"/>
                  </a:cubicBezTo>
                  <a:cubicBezTo>
                    <a:pt x="62396" y="12455"/>
                    <a:pt x="62396" y="12446"/>
                    <a:pt x="62396" y="12446"/>
                  </a:cubicBezTo>
                  <a:lnTo>
                    <a:pt x="62386" y="12446"/>
                  </a:lnTo>
                  <a:cubicBezTo>
                    <a:pt x="62348" y="12465"/>
                    <a:pt x="62320" y="12474"/>
                    <a:pt x="62282" y="12483"/>
                  </a:cubicBezTo>
                  <a:cubicBezTo>
                    <a:pt x="62292" y="12493"/>
                    <a:pt x="62292" y="12493"/>
                    <a:pt x="62301" y="12502"/>
                  </a:cubicBezTo>
                  <a:cubicBezTo>
                    <a:pt x="62311" y="12502"/>
                    <a:pt x="62320" y="12512"/>
                    <a:pt x="62329" y="12512"/>
                  </a:cubicBezTo>
                  <a:cubicBezTo>
                    <a:pt x="62348" y="12521"/>
                    <a:pt x="62358" y="12531"/>
                    <a:pt x="62358" y="12550"/>
                  </a:cubicBezTo>
                  <a:cubicBezTo>
                    <a:pt x="62358" y="12550"/>
                    <a:pt x="62367" y="12559"/>
                    <a:pt x="62367" y="12569"/>
                  </a:cubicBezTo>
                  <a:cubicBezTo>
                    <a:pt x="62377" y="12578"/>
                    <a:pt x="62377" y="12588"/>
                    <a:pt x="62377" y="12597"/>
                  </a:cubicBezTo>
                  <a:cubicBezTo>
                    <a:pt x="62386" y="12616"/>
                    <a:pt x="62386" y="12625"/>
                    <a:pt x="62396" y="12644"/>
                  </a:cubicBezTo>
                  <a:cubicBezTo>
                    <a:pt x="62396" y="12644"/>
                    <a:pt x="62396" y="12644"/>
                    <a:pt x="62396" y="12635"/>
                  </a:cubicBezTo>
                  <a:cubicBezTo>
                    <a:pt x="62405" y="12635"/>
                    <a:pt x="62415" y="12625"/>
                    <a:pt x="62424" y="12625"/>
                  </a:cubicBezTo>
                  <a:cubicBezTo>
                    <a:pt x="62434" y="12625"/>
                    <a:pt x="62443" y="12635"/>
                    <a:pt x="62453" y="12644"/>
                  </a:cubicBezTo>
                  <a:cubicBezTo>
                    <a:pt x="62471" y="12663"/>
                    <a:pt x="62481" y="12682"/>
                    <a:pt x="62500" y="12701"/>
                  </a:cubicBezTo>
                  <a:cubicBezTo>
                    <a:pt x="62519" y="12720"/>
                    <a:pt x="62528" y="12739"/>
                    <a:pt x="62538" y="12767"/>
                  </a:cubicBezTo>
                  <a:cubicBezTo>
                    <a:pt x="62528" y="12758"/>
                    <a:pt x="62519" y="12758"/>
                    <a:pt x="62519" y="12749"/>
                  </a:cubicBezTo>
                  <a:cubicBezTo>
                    <a:pt x="62500" y="12749"/>
                    <a:pt x="62500" y="12749"/>
                    <a:pt x="62500" y="12767"/>
                  </a:cubicBezTo>
                  <a:cubicBezTo>
                    <a:pt x="62500" y="12777"/>
                    <a:pt x="62490" y="12777"/>
                    <a:pt x="62490" y="12786"/>
                  </a:cubicBezTo>
                  <a:cubicBezTo>
                    <a:pt x="62490" y="12777"/>
                    <a:pt x="62481" y="12777"/>
                    <a:pt x="62481" y="12777"/>
                  </a:cubicBezTo>
                  <a:cubicBezTo>
                    <a:pt x="62462" y="12749"/>
                    <a:pt x="62443" y="12749"/>
                    <a:pt x="62424" y="12739"/>
                  </a:cubicBezTo>
                  <a:cubicBezTo>
                    <a:pt x="62405" y="12739"/>
                    <a:pt x="62396" y="12739"/>
                    <a:pt x="62377" y="12730"/>
                  </a:cubicBezTo>
                  <a:cubicBezTo>
                    <a:pt x="62367" y="12730"/>
                    <a:pt x="62367" y="12739"/>
                    <a:pt x="62358" y="12739"/>
                  </a:cubicBezTo>
                  <a:cubicBezTo>
                    <a:pt x="62350" y="12743"/>
                    <a:pt x="62344" y="12745"/>
                    <a:pt x="62339" y="12745"/>
                  </a:cubicBezTo>
                  <a:cubicBezTo>
                    <a:pt x="62331" y="12745"/>
                    <a:pt x="62326" y="12741"/>
                    <a:pt x="62320" y="12730"/>
                  </a:cubicBezTo>
                  <a:cubicBezTo>
                    <a:pt x="62320" y="12730"/>
                    <a:pt x="62311" y="12720"/>
                    <a:pt x="62311" y="12720"/>
                  </a:cubicBezTo>
                  <a:cubicBezTo>
                    <a:pt x="62311" y="12711"/>
                    <a:pt x="62301" y="12711"/>
                    <a:pt x="62301" y="12701"/>
                  </a:cubicBezTo>
                  <a:cubicBezTo>
                    <a:pt x="62292" y="12711"/>
                    <a:pt x="62282" y="12711"/>
                    <a:pt x="62273" y="12720"/>
                  </a:cubicBezTo>
                  <a:cubicBezTo>
                    <a:pt x="62273" y="12711"/>
                    <a:pt x="62273" y="12701"/>
                    <a:pt x="62263" y="12692"/>
                  </a:cubicBezTo>
                  <a:cubicBezTo>
                    <a:pt x="62263" y="12692"/>
                    <a:pt x="62263" y="12682"/>
                    <a:pt x="62254" y="12682"/>
                  </a:cubicBezTo>
                  <a:cubicBezTo>
                    <a:pt x="62254" y="12682"/>
                    <a:pt x="62244" y="12682"/>
                    <a:pt x="62244" y="12692"/>
                  </a:cubicBezTo>
                  <a:cubicBezTo>
                    <a:pt x="62235" y="12692"/>
                    <a:pt x="62235" y="12701"/>
                    <a:pt x="62235" y="12701"/>
                  </a:cubicBezTo>
                  <a:lnTo>
                    <a:pt x="62206" y="12701"/>
                  </a:lnTo>
                  <a:lnTo>
                    <a:pt x="62216" y="12682"/>
                  </a:lnTo>
                  <a:lnTo>
                    <a:pt x="62197" y="12663"/>
                  </a:lnTo>
                  <a:lnTo>
                    <a:pt x="62169" y="12682"/>
                  </a:lnTo>
                  <a:cubicBezTo>
                    <a:pt x="62178" y="12673"/>
                    <a:pt x="62178" y="12663"/>
                    <a:pt x="62178" y="12644"/>
                  </a:cubicBezTo>
                  <a:cubicBezTo>
                    <a:pt x="62178" y="12638"/>
                    <a:pt x="62173" y="12631"/>
                    <a:pt x="62167" y="12631"/>
                  </a:cubicBezTo>
                  <a:cubicBezTo>
                    <a:pt x="62165" y="12631"/>
                    <a:pt x="62162" y="12632"/>
                    <a:pt x="62159" y="12635"/>
                  </a:cubicBezTo>
                  <a:cubicBezTo>
                    <a:pt x="62140" y="12644"/>
                    <a:pt x="62131" y="12654"/>
                    <a:pt x="62112" y="12654"/>
                  </a:cubicBezTo>
                  <a:lnTo>
                    <a:pt x="62140" y="12625"/>
                  </a:lnTo>
                  <a:cubicBezTo>
                    <a:pt x="62135" y="12616"/>
                    <a:pt x="62121" y="12611"/>
                    <a:pt x="62107" y="12611"/>
                  </a:cubicBezTo>
                  <a:cubicBezTo>
                    <a:pt x="62093" y="12611"/>
                    <a:pt x="62079" y="12616"/>
                    <a:pt x="62074" y="12625"/>
                  </a:cubicBezTo>
                  <a:lnTo>
                    <a:pt x="62045" y="12607"/>
                  </a:lnTo>
                  <a:lnTo>
                    <a:pt x="62045" y="12616"/>
                  </a:lnTo>
                  <a:cubicBezTo>
                    <a:pt x="62045" y="12625"/>
                    <a:pt x="62055" y="12635"/>
                    <a:pt x="62055" y="12644"/>
                  </a:cubicBezTo>
                  <a:cubicBezTo>
                    <a:pt x="62064" y="12654"/>
                    <a:pt x="62064" y="12663"/>
                    <a:pt x="62074" y="12673"/>
                  </a:cubicBezTo>
                  <a:cubicBezTo>
                    <a:pt x="62045" y="12682"/>
                    <a:pt x="62027" y="12701"/>
                    <a:pt x="62017" y="12730"/>
                  </a:cubicBezTo>
                  <a:cubicBezTo>
                    <a:pt x="62036" y="12749"/>
                    <a:pt x="62036" y="12749"/>
                    <a:pt x="62027" y="12767"/>
                  </a:cubicBezTo>
                  <a:cubicBezTo>
                    <a:pt x="62027" y="12786"/>
                    <a:pt x="62017" y="12796"/>
                    <a:pt x="62027" y="12815"/>
                  </a:cubicBezTo>
                  <a:cubicBezTo>
                    <a:pt x="62027" y="12834"/>
                    <a:pt x="62027" y="12862"/>
                    <a:pt x="62027" y="12881"/>
                  </a:cubicBezTo>
                  <a:cubicBezTo>
                    <a:pt x="62027" y="12900"/>
                    <a:pt x="62027" y="12919"/>
                    <a:pt x="62008" y="12928"/>
                  </a:cubicBezTo>
                  <a:cubicBezTo>
                    <a:pt x="61998" y="12938"/>
                    <a:pt x="61998" y="12938"/>
                    <a:pt x="61989" y="12938"/>
                  </a:cubicBezTo>
                  <a:cubicBezTo>
                    <a:pt x="61998" y="12928"/>
                    <a:pt x="61998" y="12909"/>
                    <a:pt x="61998" y="12891"/>
                  </a:cubicBezTo>
                  <a:cubicBezTo>
                    <a:pt x="61998" y="12881"/>
                    <a:pt x="61998" y="12872"/>
                    <a:pt x="61998" y="12872"/>
                  </a:cubicBezTo>
                  <a:cubicBezTo>
                    <a:pt x="61998" y="12862"/>
                    <a:pt x="61998" y="12843"/>
                    <a:pt x="61998" y="12834"/>
                  </a:cubicBezTo>
                  <a:cubicBezTo>
                    <a:pt x="61989" y="12843"/>
                    <a:pt x="61979" y="12853"/>
                    <a:pt x="61970" y="12853"/>
                  </a:cubicBezTo>
                  <a:cubicBezTo>
                    <a:pt x="61951" y="12872"/>
                    <a:pt x="61941" y="12891"/>
                    <a:pt x="61932" y="12909"/>
                  </a:cubicBezTo>
                  <a:lnTo>
                    <a:pt x="61941" y="12909"/>
                  </a:lnTo>
                  <a:cubicBezTo>
                    <a:pt x="61941" y="12919"/>
                    <a:pt x="61932" y="12919"/>
                    <a:pt x="61932" y="12919"/>
                  </a:cubicBezTo>
                  <a:cubicBezTo>
                    <a:pt x="61932" y="12928"/>
                    <a:pt x="61922" y="12938"/>
                    <a:pt x="61922" y="12947"/>
                  </a:cubicBezTo>
                  <a:lnTo>
                    <a:pt x="61913" y="12947"/>
                  </a:lnTo>
                  <a:cubicBezTo>
                    <a:pt x="61904" y="12919"/>
                    <a:pt x="61885" y="12909"/>
                    <a:pt x="61885" y="12881"/>
                  </a:cubicBezTo>
                  <a:cubicBezTo>
                    <a:pt x="61885" y="12872"/>
                    <a:pt x="61875" y="12872"/>
                    <a:pt x="61875" y="12862"/>
                  </a:cubicBezTo>
                  <a:cubicBezTo>
                    <a:pt x="61875" y="12862"/>
                    <a:pt x="61866" y="12872"/>
                    <a:pt x="61856" y="12872"/>
                  </a:cubicBezTo>
                  <a:cubicBezTo>
                    <a:pt x="61856" y="12872"/>
                    <a:pt x="61847" y="12881"/>
                    <a:pt x="61837" y="12881"/>
                  </a:cubicBezTo>
                  <a:cubicBezTo>
                    <a:pt x="61828" y="12881"/>
                    <a:pt x="61818" y="12881"/>
                    <a:pt x="61818" y="12900"/>
                  </a:cubicBezTo>
                  <a:cubicBezTo>
                    <a:pt x="61828" y="12909"/>
                    <a:pt x="61818" y="12919"/>
                    <a:pt x="61809" y="12919"/>
                  </a:cubicBezTo>
                  <a:cubicBezTo>
                    <a:pt x="61799" y="12928"/>
                    <a:pt x="61790" y="12938"/>
                    <a:pt x="61780" y="12947"/>
                  </a:cubicBezTo>
                  <a:lnTo>
                    <a:pt x="61762" y="12947"/>
                  </a:lnTo>
                  <a:cubicBezTo>
                    <a:pt x="61762" y="12938"/>
                    <a:pt x="61771" y="12938"/>
                    <a:pt x="61771" y="12928"/>
                  </a:cubicBezTo>
                  <a:cubicBezTo>
                    <a:pt x="61771" y="12928"/>
                    <a:pt x="61780" y="12919"/>
                    <a:pt x="61780" y="12919"/>
                  </a:cubicBezTo>
                  <a:cubicBezTo>
                    <a:pt x="61771" y="12909"/>
                    <a:pt x="61762" y="12900"/>
                    <a:pt x="61762" y="12900"/>
                  </a:cubicBezTo>
                  <a:lnTo>
                    <a:pt x="61743" y="12900"/>
                  </a:lnTo>
                  <a:cubicBezTo>
                    <a:pt x="61733" y="12909"/>
                    <a:pt x="61724" y="12919"/>
                    <a:pt x="61724" y="12938"/>
                  </a:cubicBezTo>
                  <a:lnTo>
                    <a:pt x="61705" y="12928"/>
                  </a:lnTo>
                  <a:cubicBezTo>
                    <a:pt x="61695" y="12966"/>
                    <a:pt x="61686" y="12985"/>
                    <a:pt x="61657" y="12985"/>
                  </a:cubicBezTo>
                  <a:cubicBezTo>
                    <a:pt x="61657" y="13004"/>
                    <a:pt x="61676" y="13014"/>
                    <a:pt x="61695" y="13042"/>
                  </a:cubicBezTo>
                  <a:lnTo>
                    <a:pt x="61667" y="13042"/>
                  </a:lnTo>
                  <a:cubicBezTo>
                    <a:pt x="61657" y="13032"/>
                    <a:pt x="61638" y="13023"/>
                    <a:pt x="61629" y="13004"/>
                  </a:cubicBezTo>
                  <a:cubicBezTo>
                    <a:pt x="61620" y="13004"/>
                    <a:pt x="61629" y="12995"/>
                    <a:pt x="61629" y="12995"/>
                  </a:cubicBezTo>
                  <a:cubicBezTo>
                    <a:pt x="61638" y="12985"/>
                    <a:pt x="61629" y="12966"/>
                    <a:pt x="61629" y="12957"/>
                  </a:cubicBezTo>
                  <a:cubicBezTo>
                    <a:pt x="61620" y="12957"/>
                    <a:pt x="61629" y="12947"/>
                    <a:pt x="61620" y="12938"/>
                  </a:cubicBezTo>
                  <a:cubicBezTo>
                    <a:pt x="61620" y="12928"/>
                    <a:pt x="61610" y="12919"/>
                    <a:pt x="61610" y="12909"/>
                  </a:cubicBezTo>
                  <a:cubicBezTo>
                    <a:pt x="61601" y="12900"/>
                    <a:pt x="61591" y="12900"/>
                    <a:pt x="61591" y="12900"/>
                  </a:cubicBezTo>
                  <a:cubicBezTo>
                    <a:pt x="61582" y="12909"/>
                    <a:pt x="61582" y="12909"/>
                    <a:pt x="61572" y="12919"/>
                  </a:cubicBezTo>
                  <a:cubicBezTo>
                    <a:pt x="61572" y="12928"/>
                    <a:pt x="61572" y="12938"/>
                    <a:pt x="61572" y="12947"/>
                  </a:cubicBezTo>
                  <a:cubicBezTo>
                    <a:pt x="61572" y="12957"/>
                    <a:pt x="61572" y="12957"/>
                    <a:pt x="61572" y="12966"/>
                  </a:cubicBezTo>
                  <a:cubicBezTo>
                    <a:pt x="61553" y="12976"/>
                    <a:pt x="61553" y="12976"/>
                    <a:pt x="61553" y="12995"/>
                  </a:cubicBezTo>
                  <a:lnTo>
                    <a:pt x="61553" y="13014"/>
                  </a:lnTo>
                  <a:cubicBezTo>
                    <a:pt x="61553" y="13042"/>
                    <a:pt x="61553" y="13042"/>
                    <a:pt x="61525" y="13051"/>
                  </a:cubicBezTo>
                  <a:cubicBezTo>
                    <a:pt x="61515" y="13061"/>
                    <a:pt x="61506" y="13061"/>
                    <a:pt x="61506" y="13061"/>
                  </a:cubicBezTo>
                  <a:lnTo>
                    <a:pt x="61487" y="13061"/>
                  </a:lnTo>
                  <a:cubicBezTo>
                    <a:pt x="61478" y="13061"/>
                    <a:pt x="61468" y="13051"/>
                    <a:pt x="61468" y="13042"/>
                  </a:cubicBezTo>
                  <a:cubicBezTo>
                    <a:pt x="61459" y="13032"/>
                    <a:pt x="61459" y="13032"/>
                    <a:pt x="61449" y="13023"/>
                  </a:cubicBezTo>
                  <a:cubicBezTo>
                    <a:pt x="61440" y="13023"/>
                    <a:pt x="61430" y="13023"/>
                    <a:pt x="61430" y="13032"/>
                  </a:cubicBezTo>
                  <a:cubicBezTo>
                    <a:pt x="61421" y="13051"/>
                    <a:pt x="61411" y="13070"/>
                    <a:pt x="61430" y="13089"/>
                  </a:cubicBezTo>
                  <a:cubicBezTo>
                    <a:pt x="61449" y="13108"/>
                    <a:pt x="61449" y="13137"/>
                    <a:pt x="61421" y="13146"/>
                  </a:cubicBezTo>
                  <a:cubicBezTo>
                    <a:pt x="61416" y="13151"/>
                    <a:pt x="61411" y="13153"/>
                    <a:pt x="61408" y="13153"/>
                  </a:cubicBezTo>
                  <a:cubicBezTo>
                    <a:pt x="61404" y="13153"/>
                    <a:pt x="61402" y="13151"/>
                    <a:pt x="61402" y="13146"/>
                  </a:cubicBezTo>
                  <a:cubicBezTo>
                    <a:pt x="61402" y="13137"/>
                    <a:pt x="61392" y="13127"/>
                    <a:pt x="61392" y="13108"/>
                  </a:cubicBezTo>
                  <a:cubicBezTo>
                    <a:pt x="61392" y="13108"/>
                    <a:pt x="61392" y="13099"/>
                    <a:pt x="61392" y="13089"/>
                  </a:cubicBezTo>
                  <a:cubicBezTo>
                    <a:pt x="61392" y="13080"/>
                    <a:pt x="61392" y="13061"/>
                    <a:pt x="61402" y="13051"/>
                  </a:cubicBezTo>
                  <a:lnTo>
                    <a:pt x="61402" y="13051"/>
                  </a:lnTo>
                  <a:cubicBezTo>
                    <a:pt x="61383" y="13061"/>
                    <a:pt x="61364" y="13080"/>
                    <a:pt x="61355" y="13099"/>
                  </a:cubicBezTo>
                  <a:cubicBezTo>
                    <a:pt x="61355" y="13108"/>
                    <a:pt x="61355" y="13118"/>
                    <a:pt x="61355" y="13118"/>
                  </a:cubicBezTo>
                  <a:cubicBezTo>
                    <a:pt x="61355" y="13137"/>
                    <a:pt x="61355" y="13137"/>
                    <a:pt x="61373" y="13146"/>
                  </a:cubicBezTo>
                  <a:cubicBezTo>
                    <a:pt x="61364" y="13156"/>
                    <a:pt x="61364" y="13165"/>
                    <a:pt x="61355" y="13165"/>
                  </a:cubicBezTo>
                  <a:lnTo>
                    <a:pt x="61336" y="13165"/>
                  </a:lnTo>
                  <a:cubicBezTo>
                    <a:pt x="61336" y="13165"/>
                    <a:pt x="61336" y="13156"/>
                    <a:pt x="61336" y="13146"/>
                  </a:cubicBezTo>
                  <a:cubicBezTo>
                    <a:pt x="61336" y="13137"/>
                    <a:pt x="61336" y="13137"/>
                    <a:pt x="61336" y="13127"/>
                  </a:cubicBezTo>
                  <a:cubicBezTo>
                    <a:pt x="61345" y="13118"/>
                    <a:pt x="61336" y="13108"/>
                    <a:pt x="61317" y="13108"/>
                  </a:cubicBezTo>
                  <a:cubicBezTo>
                    <a:pt x="61298" y="13108"/>
                    <a:pt x="61298" y="13099"/>
                    <a:pt x="61298" y="13080"/>
                  </a:cubicBezTo>
                  <a:cubicBezTo>
                    <a:pt x="61298" y="13061"/>
                    <a:pt x="61288" y="13051"/>
                    <a:pt x="61269" y="13051"/>
                  </a:cubicBezTo>
                  <a:cubicBezTo>
                    <a:pt x="61260" y="13051"/>
                    <a:pt x="61250" y="13042"/>
                    <a:pt x="61250" y="13032"/>
                  </a:cubicBezTo>
                  <a:cubicBezTo>
                    <a:pt x="61241" y="13023"/>
                    <a:pt x="61231" y="13014"/>
                    <a:pt x="61231" y="13004"/>
                  </a:cubicBezTo>
                  <a:cubicBezTo>
                    <a:pt x="61222" y="13014"/>
                    <a:pt x="61213" y="13014"/>
                    <a:pt x="61203" y="13023"/>
                  </a:cubicBezTo>
                  <a:cubicBezTo>
                    <a:pt x="61184" y="13042"/>
                    <a:pt x="61184" y="13051"/>
                    <a:pt x="61203" y="13061"/>
                  </a:cubicBezTo>
                  <a:cubicBezTo>
                    <a:pt x="61203" y="13070"/>
                    <a:pt x="61213" y="13070"/>
                    <a:pt x="61213" y="13070"/>
                  </a:cubicBezTo>
                  <a:cubicBezTo>
                    <a:pt x="61222" y="13080"/>
                    <a:pt x="61222" y="13089"/>
                    <a:pt x="61222" y="13089"/>
                  </a:cubicBezTo>
                  <a:cubicBezTo>
                    <a:pt x="61213" y="13099"/>
                    <a:pt x="61213" y="13099"/>
                    <a:pt x="61203" y="13099"/>
                  </a:cubicBezTo>
                  <a:lnTo>
                    <a:pt x="61175" y="13099"/>
                  </a:lnTo>
                  <a:cubicBezTo>
                    <a:pt x="61146" y="13099"/>
                    <a:pt x="61146" y="13108"/>
                    <a:pt x="61146" y="13127"/>
                  </a:cubicBezTo>
                  <a:cubicBezTo>
                    <a:pt x="61146" y="13127"/>
                    <a:pt x="61146" y="13127"/>
                    <a:pt x="61146" y="13137"/>
                  </a:cubicBezTo>
                  <a:cubicBezTo>
                    <a:pt x="61146" y="13137"/>
                    <a:pt x="61137" y="13127"/>
                    <a:pt x="61127" y="13127"/>
                  </a:cubicBezTo>
                  <a:cubicBezTo>
                    <a:pt x="61108" y="13099"/>
                    <a:pt x="61099" y="13080"/>
                    <a:pt x="61080" y="13051"/>
                  </a:cubicBezTo>
                  <a:cubicBezTo>
                    <a:pt x="61075" y="13047"/>
                    <a:pt x="61073" y="13044"/>
                    <a:pt x="61071" y="13044"/>
                  </a:cubicBezTo>
                  <a:cubicBezTo>
                    <a:pt x="61068" y="13044"/>
                    <a:pt x="61066" y="13047"/>
                    <a:pt x="61061" y="13051"/>
                  </a:cubicBezTo>
                  <a:cubicBezTo>
                    <a:pt x="61061" y="13051"/>
                    <a:pt x="61052" y="13061"/>
                    <a:pt x="61052" y="13061"/>
                  </a:cubicBezTo>
                  <a:cubicBezTo>
                    <a:pt x="61023" y="13070"/>
                    <a:pt x="61014" y="13080"/>
                    <a:pt x="61004" y="13108"/>
                  </a:cubicBezTo>
                  <a:cubicBezTo>
                    <a:pt x="61023" y="13108"/>
                    <a:pt x="61023" y="13118"/>
                    <a:pt x="61023" y="13137"/>
                  </a:cubicBezTo>
                  <a:cubicBezTo>
                    <a:pt x="61023" y="13146"/>
                    <a:pt x="61033" y="13156"/>
                    <a:pt x="61033" y="13174"/>
                  </a:cubicBezTo>
                  <a:cubicBezTo>
                    <a:pt x="61033" y="13174"/>
                    <a:pt x="61023" y="13184"/>
                    <a:pt x="61023" y="13184"/>
                  </a:cubicBezTo>
                  <a:cubicBezTo>
                    <a:pt x="61023" y="13184"/>
                    <a:pt x="61014" y="13184"/>
                    <a:pt x="61014" y="13174"/>
                  </a:cubicBezTo>
                  <a:cubicBezTo>
                    <a:pt x="61004" y="13156"/>
                    <a:pt x="61004" y="13127"/>
                    <a:pt x="61004" y="13108"/>
                  </a:cubicBezTo>
                  <a:cubicBezTo>
                    <a:pt x="60998" y="13090"/>
                    <a:pt x="60992" y="13079"/>
                    <a:pt x="60983" y="13079"/>
                  </a:cubicBezTo>
                  <a:cubicBezTo>
                    <a:pt x="60979" y="13079"/>
                    <a:pt x="60973" y="13083"/>
                    <a:pt x="60966" y="13089"/>
                  </a:cubicBezTo>
                  <a:cubicBezTo>
                    <a:pt x="60957" y="13089"/>
                    <a:pt x="60948" y="13099"/>
                    <a:pt x="60948" y="13099"/>
                  </a:cubicBezTo>
                  <a:cubicBezTo>
                    <a:pt x="60938" y="13099"/>
                    <a:pt x="60938" y="13108"/>
                    <a:pt x="60929" y="13108"/>
                  </a:cubicBezTo>
                  <a:lnTo>
                    <a:pt x="60910" y="13137"/>
                  </a:lnTo>
                  <a:cubicBezTo>
                    <a:pt x="60910" y="13146"/>
                    <a:pt x="60900" y="13156"/>
                    <a:pt x="60900" y="13165"/>
                  </a:cubicBezTo>
                  <a:cubicBezTo>
                    <a:pt x="60900" y="13174"/>
                    <a:pt x="60891" y="13174"/>
                    <a:pt x="60891" y="13174"/>
                  </a:cubicBezTo>
                  <a:cubicBezTo>
                    <a:pt x="60862" y="13203"/>
                    <a:pt x="60834" y="13231"/>
                    <a:pt x="60796" y="13250"/>
                  </a:cubicBezTo>
                  <a:cubicBezTo>
                    <a:pt x="60815" y="13269"/>
                    <a:pt x="60815" y="13269"/>
                    <a:pt x="60806" y="13288"/>
                  </a:cubicBezTo>
                  <a:lnTo>
                    <a:pt x="60796" y="13279"/>
                  </a:lnTo>
                  <a:cubicBezTo>
                    <a:pt x="60787" y="13288"/>
                    <a:pt x="60787" y="13307"/>
                    <a:pt x="60796" y="13316"/>
                  </a:cubicBezTo>
                  <a:cubicBezTo>
                    <a:pt x="60796" y="13326"/>
                    <a:pt x="60796" y="13335"/>
                    <a:pt x="60806" y="13345"/>
                  </a:cubicBezTo>
                  <a:cubicBezTo>
                    <a:pt x="60815" y="13373"/>
                    <a:pt x="60806" y="13373"/>
                    <a:pt x="60787" y="13392"/>
                  </a:cubicBezTo>
                  <a:lnTo>
                    <a:pt x="60777" y="13392"/>
                  </a:lnTo>
                  <a:cubicBezTo>
                    <a:pt x="60787" y="13402"/>
                    <a:pt x="60796" y="13402"/>
                    <a:pt x="60806" y="13411"/>
                  </a:cubicBezTo>
                  <a:cubicBezTo>
                    <a:pt x="60806" y="13421"/>
                    <a:pt x="60806" y="13430"/>
                    <a:pt x="60806" y="13439"/>
                  </a:cubicBezTo>
                  <a:cubicBezTo>
                    <a:pt x="60806" y="13449"/>
                    <a:pt x="60806" y="13468"/>
                    <a:pt x="60815" y="13477"/>
                  </a:cubicBezTo>
                  <a:cubicBezTo>
                    <a:pt x="60824" y="13487"/>
                    <a:pt x="60824" y="13496"/>
                    <a:pt x="60834" y="13506"/>
                  </a:cubicBezTo>
                  <a:cubicBezTo>
                    <a:pt x="60834" y="13506"/>
                    <a:pt x="60824" y="13515"/>
                    <a:pt x="60824" y="13525"/>
                  </a:cubicBezTo>
                  <a:cubicBezTo>
                    <a:pt x="60824" y="13525"/>
                    <a:pt x="60824" y="13534"/>
                    <a:pt x="60815" y="13534"/>
                  </a:cubicBezTo>
                  <a:cubicBezTo>
                    <a:pt x="60806" y="13544"/>
                    <a:pt x="60796" y="13553"/>
                    <a:pt x="60806" y="13563"/>
                  </a:cubicBezTo>
                  <a:cubicBezTo>
                    <a:pt x="60806" y="13572"/>
                    <a:pt x="60806" y="13572"/>
                    <a:pt x="60796" y="13581"/>
                  </a:cubicBezTo>
                  <a:cubicBezTo>
                    <a:pt x="60787" y="13591"/>
                    <a:pt x="60777" y="13591"/>
                    <a:pt x="60768" y="13600"/>
                  </a:cubicBezTo>
                  <a:cubicBezTo>
                    <a:pt x="60758" y="13610"/>
                    <a:pt x="60749" y="13610"/>
                    <a:pt x="60739" y="13619"/>
                  </a:cubicBezTo>
                  <a:cubicBezTo>
                    <a:pt x="60730" y="13619"/>
                    <a:pt x="60730" y="13619"/>
                    <a:pt x="60730" y="13638"/>
                  </a:cubicBezTo>
                  <a:cubicBezTo>
                    <a:pt x="60730" y="13638"/>
                    <a:pt x="60720" y="13648"/>
                    <a:pt x="60711" y="13657"/>
                  </a:cubicBezTo>
                  <a:cubicBezTo>
                    <a:pt x="60701" y="13667"/>
                    <a:pt x="60682" y="13676"/>
                    <a:pt x="60664" y="13686"/>
                  </a:cubicBezTo>
                  <a:cubicBezTo>
                    <a:pt x="60654" y="13695"/>
                    <a:pt x="60645" y="13705"/>
                    <a:pt x="60654" y="13723"/>
                  </a:cubicBezTo>
                  <a:cubicBezTo>
                    <a:pt x="60645" y="13723"/>
                    <a:pt x="60635" y="13714"/>
                    <a:pt x="60626" y="13705"/>
                  </a:cubicBezTo>
                  <a:cubicBezTo>
                    <a:pt x="60616" y="13705"/>
                    <a:pt x="60616" y="13695"/>
                    <a:pt x="60626" y="13695"/>
                  </a:cubicBezTo>
                  <a:cubicBezTo>
                    <a:pt x="60635" y="13686"/>
                    <a:pt x="60635" y="13676"/>
                    <a:pt x="60635" y="13667"/>
                  </a:cubicBezTo>
                  <a:cubicBezTo>
                    <a:pt x="60626" y="13667"/>
                    <a:pt x="60626" y="13667"/>
                    <a:pt x="60616" y="13657"/>
                  </a:cubicBezTo>
                  <a:lnTo>
                    <a:pt x="60607" y="13657"/>
                  </a:lnTo>
                  <a:cubicBezTo>
                    <a:pt x="60597" y="13657"/>
                    <a:pt x="60597" y="13667"/>
                    <a:pt x="60597" y="13667"/>
                  </a:cubicBezTo>
                  <a:cubicBezTo>
                    <a:pt x="60597" y="13667"/>
                    <a:pt x="60597" y="13676"/>
                    <a:pt x="60597" y="13676"/>
                  </a:cubicBezTo>
                  <a:cubicBezTo>
                    <a:pt x="60588" y="13676"/>
                    <a:pt x="60588" y="13676"/>
                    <a:pt x="60588" y="13667"/>
                  </a:cubicBezTo>
                  <a:cubicBezTo>
                    <a:pt x="60578" y="13667"/>
                    <a:pt x="60569" y="13667"/>
                    <a:pt x="60569" y="13657"/>
                  </a:cubicBezTo>
                  <a:cubicBezTo>
                    <a:pt x="60559" y="13657"/>
                    <a:pt x="60559" y="13648"/>
                    <a:pt x="60559" y="13648"/>
                  </a:cubicBezTo>
                  <a:cubicBezTo>
                    <a:pt x="60550" y="13638"/>
                    <a:pt x="60550" y="13629"/>
                    <a:pt x="60550" y="13619"/>
                  </a:cubicBezTo>
                  <a:cubicBezTo>
                    <a:pt x="60557" y="13605"/>
                    <a:pt x="60554" y="13597"/>
                    <a:pt x="60544" y="13597"/>
                  </a:cubicBezTo>
                  <a:cubicBezTo>
                    <a:pt x="60540" y="13597"/>
                    <a:pt x="60536" y="13598"/>
                    <a:pt x="60531" y="13600"/>
                  </a:cubicBezTo>
                  <a:cubicBezTo>
                    <a:pt x="60531" y="13600"/>
                    <a:pt x="60522" y="13610"/>
                    <a:pt x="60522" y="13610"/>
                  </a:cubicBezTo>
                  <a:cubicBezTo>
                    <a:pt x="60503" y="13610"/>
                    <a:pt x="60493" y="13619"/>
                    <a:pt x="60503" y="13629"/>
                  </a:cubicBezTo>
                  <a:cubicBezTo>
                    <a:pt x="60503" y="13638"/>
                    <a:pt x="60503" y="13648"/>
                    <a:pt x="60493" y="13657"/>
                  </a:cubicBezTo>
                  <a:cubicBezTo>
                    <a:pt x="60484" y="13657"/>
                    <a:pt x="60484" y="13676"/>
                    <a:pt x="60484" y="13686"/>
                  </a:cubicBezTo>
                  <a:cubicBezTo>
                    <a:pt x="60484" y="13695"/>
                    <a:pt x="60484" y="13714"/>
                    <a:pt x="60474" y="13723"/>
                  </a:cubicBezTo>
                  <a:lnTo>
                    <a:pt x="60465" y="13723"/>
                  </a:lnTo>
                  <a:cubicBezTo>
                    <a:pt x="60465" y="13723"/>
                    <a:pt x="60455" y="13723"/>
                    <a:pt x="60455" y="13714"/>
                  </a:cubicBezTo>
                  <a:cubicBezTo>
                    <a:pt x="60465" y="13705"/>
                    <a:pt x="60465" y="13695"/>
                    <a:pt x="60455" y="13686"/>
                  </a:cubicBezTo>
                  <a:cubicBezTo>
                    <a:pt x="60446" y="13686"/>
                    <a:pt x="60446" y="13676"/>
                    <a:pt x="60455" y="13667"/>
                  </a:cubicBezTo>
                  <a:cubicBezTo>
                    <a:pt x="60465" y="13657"/>
                    <a:pt x="60465" y="13657"/>
                    <a:pt x="60474" y="13648"/>
                  </a:cubicBezTo>
                  <a:lnTo>
                    <a:pt x="60455" y="13648"/>
                  </a:lnTo>
                  <a:cubicBezTo>
                    <a:pt x="60446" y="13648"/>
                    <a:pt x="60446" y="13638"/>
                    <a:pt x="60436" y="13629"/>
                  </a:cubicBezTo>
                  <a:cubicBezTo>
                    <a:pt x="60436" y="13629"/>
                    <a:pt x="60446" y="13610"/>
                    <a:pt x="60427" y="13610"/>
                  </a:cubicBezTo>
                  <a:cubicBezTo>
                    <a:pt x="60417" y="13610"/>
                    <a:pt x="60408" y="13619"/>
                    <a:pt x="60408" y="13629"/>
                  </a:cubicBezTo>
                  <a:cubicBezTo>
                    <a:pt x="60399" y="13629"/>
                    <a:pt x="60380" y="13629"/>
                    <a:pt x="60370" y="13610"/>
                  </a:cubicBezTo>
                  <a:cubicBezTo>
                    <a:pt x="60370" y="13606"/>
                    <a:pt x="60365" y="13604"/>
                    <a:pt x="60359" y="13604"/>
                  </a:cubicBezTo>
                  <a:cubicBezTo>
                    <a:pt x="60350" y="13604"/>
                    <a:pt x="60338" y="13608"/>
                    <a:pt x="60332" y="13619"/>
                  </a:cubicBezTo>
                  <a:cubicBezTo>
                    <a:pt x="60323" y="13629"/>
                    <a:pt x="60323" y="13638"/>
                    <a:pt x="60313" y="13648"/>
                  </a:cubicBezTo>
                  <a:lnTo>
                    <a:pt x="60294" y="13648"/>
                  </a:lnTo>
                  <a:lnTo>
                    <a:pt x="60294" y="13638"/>
                  </a:lnTo>
                  <a:cubicBezTo>
                    <a:pt x="60285" y="13648"/>
                    <a:pt x="60285" y="13648"/>
                    <a:pt x="60275" y="13648"/>
                  </a:cubicBezTo>
                  <a:cubicBezTo>
                    <a:pt x="60271" y="13656"/>
                    <a:pt x="60266" y="13659"/>
                    <a:pt x="60261" y="13659"/>
                  </a:cubicBezTo>
                  <a:cubicBezTo>
                    <a:pt x="60253" y="13659"/>
                    <a:pt x="60247" y="13653"/>
                    <a:pt x="60247" y="13648"/>
                  </a:cubicBezTo>
                  <a:cubicBezTo>
                    <a:pt x="60238" y="13638"/>
                    <a:pt x="60238" y="13629"/>
                    <a:pt x="60238" y="13629"/>
                  </a:cubicBezTo>
                  <a:cubicBezTo>
                    <a:pt x="60238" y="13619"/>
                    <a:pt x="60238" y="13610"/>
                    <a:pt x="60238" y="13600"/>
                  </a:cubicBezTo>
                  <a:cubicBezTo>
                    <a:pt x="60238" y="13600"/>
                    <a:pt x="60228" y="13591"/>
                    <a:pt x="60219" y="13581"/>
                  </a:cubicBezTo>
                  <a:cubicBezTo>
                    <a:pt x="60219" y="13591"/>
                    <a:pt x="60209" y="13600"/>
                    <a:pt x="60200" y="13600"/>
                  </a:cubicBezTo>
                  <a:cubicBezTo>
                    <a:pt x="60190" y="13619"/>
                    <a:pt x="60181" y="13638"/>
                    <a:pt x="60171" y="13657"/>
                  </a:cubicBezTo>
                  <a:cubicBezTo>
                    <a:pt x="60171" y="13667"/>
                    <a:pt x="60162" y="13667"/>
                    <a:pt x="60152" y="13667"/>
                  </a:cubicBezTo>
                  <a:cubicBezTo>
                    <a:pt x="60150" y="13664"/>
                    <a:pt x="60147" y="13663"/>
                    <a:pt x="60144" y="13663"/>
                  </a:cubicBezTo>
                  <a:cubicBezTo>
                    <a:pt x="60138" y="13663"/>
                    <a:pt x="60133" y="13669"/>
                    <a:pt x="60133" y="13676"/>
                  </a:cubicBezTo>
                  <a:cubicBezTo>
                    <a:pt x="60133" y="13686"/>
                    <a:pt x="60133" y="13686"/>
                    <a:pt x="60133" y="13695"/>
                  </a:cubicBezTo>
                  <a:cubicBezTo>
                    <a:pt x="60133" y="13723"/>
                    <a:pt x="60133" y="13752"/>
                    <a:pt x="60105" y="13761"/>
                  </a:cubicBezTo>
                  <a:lnTo>
                    <a:pt x="60105" y="13771"/>
                  </a:lnTo>
                  <a:lnTo>
                    <a:pt x="60124" y="13771"/>
                  </a:lnTo>
                  <a:cubicBezTo>
                    <a:pt x="60127" y="13768"/>
                    <a:pt x="60130" y="13767"/>
                    <a:pt x="60133" y="13767"/>
                  </a:cubicBezTo>
                  <a:cubicBezTo>
                    <a:pt x="60142" y="13767"/>
                    <a:pt x="60152" y="13776"/>
                    <a:pt x="60152" y="13790"/>
                  </a:cubicBezTo>
                  <a:cubicBezTo>
                    <a:pt x="60152" y="13790"/>
                    <a:pt x="60152" y="13799"/>
                    <a:pt x="60162" y="13799"/>
                  </a:cubicBezTo>
                  <a:cubicBezTo>
                    <a:pt x="60168" y="13817"/>
                    <a:pt x="60174" y="13824"/>
                    <a:pt x="60185" y="13824"/>
                  </a:cubicBezTo>
                  <a:cubicBezTo>
                    <a:pt x="60191" y="13824"/>
                    <a:pt x="60199" y="13822"/>
                    <a:pt x="60209" y="13818"/>
                  </a:cubicBezTo>
                  <a:cubicBezTo>
                    <a:pt x="60219" y="13809"/>
                    <a:pt x="60238" y="13809"/>
                    <a:pt x="60247" y="13809"/>
                  </a:cubicBezTo>
                  <a:cubicBezTo>
                    <a:pt x="60257" y="13809"/>
                    <a:pt x="60257" y="13799"/>
                    <a:pt x="60266" y="13799"/>
                  </a:cubicBezTo>
                  <a:cubicBezTo>
                    <a:pt x="60270" y="13795"/>
                    <a:pt x="60275" y="13793"/>
                    <a:pt x="60281" y="13793"/>
                  </a:cubicBezTo>
                  <a:cubicBezTo>
                    <a:pt x="60290" y="13793"/>
                    <a:pt x="60298" y="13798"/>
                    <a:pt x="60304" y="13809"/>
                  </a:cubicBezTo>
                  <a:cubicBezTo>
                    <a:pt x="60323" y="13809"/>
                    <a:pt x="60332" y="13818"/>
                    <a:pt x="60351" y="13818"/>
                  </a:cubicBezTo>
                  <a:cubicBezTo>
                    <a:pt x="60370" y="13818"/>
                    <a:pt x="60389" y="13837"/>
                    <a:pt x="60399" y="13856"/>
                  </a:cubicBezTo>
                  <a:cubicBezTo>
                    <a:pt x="60399" y="13856"/>
                    <a:pt x="60399" y="13856"/>
                    <a:pt x="60399" y="13865"/>
                  </a:cubicBezTo>
                  <a:cubicBezTo>
                    <a:pt x="60417" y="13856"/>
                    <a:pt x="60408" y="13847"/>
                    <a:pt x="60408" y="13837"/>
                  </a:cubicBezTo>
                  <a:cubicBezTo>
                    <a:pt x="60399" y="13818"/>
                    <a:pt x="60408" y="13818"/>
                    <a:pt x="60427" y="13818"/>
                  </a:cubicBezTo>
                  <a:cubicBezTo>
                    <a:pt x="60436" y="13818"/>
                    <a:pt x="60455" y="13818"/>
                    <a:pt x="60455" y="13837"/>
                  </a:cubicBezTo>
                  <a:cubicBezTo>
                    <a:pt x="60455" y="13856"/>
                    <a:pt x="60446" y="13856"/>
                    <a:pt x="60427" y="13856"/>
                  </a:cubicBezTo>
                  <a:cubicBezTo>
                    <a:pt x="60427" y="13865"/>
                    <a:pt x="60417" y="13865"/>
                    <a:pt x="60417" y="13875"/>
                  </a:cubicBezTo>
                  <a:cubicBezTo>
                    <a:pt x="60411" y="13882"/>
                    <a:pt x="60404" y="13888"/>
                    <a:pt x="60397" y="13888"/>
                  </a:cubicBezTo>
                  <a:cubicBezTo>
                    <a:pt x="60395" y="13888"/>
                    <a:pt x="60392" y="13887"/>
                    <a:pt x="60389" y="13884"/>
                  </a:cubicBezTo>
                  <a:cubicBezTo>
                    <a:pt x="60370" y="13875"/>
                    <a:pt x="60351" y="13865"/>
                    <a:pt x="60332" y="13865"/>
                  </a:cubicBezTo>
                  <a:lnTo>
                    <a:pt x="60323" y="13865"/>
                  </a:lnTo>
                  <a:cubicBezTo>
                    <a:pt x="60318" y="13870"/>
                    <a:pt x="60313" y="13873"/>
                    <a:pt x="60307" y="13873"/>
                  </a:cubicBezTo>
                  <a:cubicBezTo>
                    <a:pt x="60301" y="13873"/>
                    <a:pt x="60294" y="13870"/>
                    <a:pt x="60285" y="13865"/>
                  </a:cubicBezTo>
                  <a:cubicBezTo>
                    <a:pt x="60285" y="13865"/>
                    <a:pt x="60285" y="13865"/>
                    <a:pt x="60285" y="13875"/>
                  </a:cubicBezTo>
                  <a:cubicBezTo>
                    <a:pt x="60266" y="13894"/>
                    <a:pt x="60247" y="13903"/>
                    <a:pt x="60228" y="13913"/>
                  </a:cubicBezTo>
                  <a:cubicBezTo>
                    <a:pt x="60225" y="13916"/>
                    <a:pt x="60223" y="13917"/>
                    <a:pt x="60220" y="13917"/>
                  </a:cubicBezTo>
                  <a:cubicBezTo>
                    <a:pt x="60214" y="13917"/>
                    <a:pt x="60209" y="13910"/>
                    <a:pt x="60209" y="13903"/>
                  </a:cubicBezTo>
                  <a:cubicBezTo>
                    <a:pt x="60209" y="13894"/>
                    <a:pt x="60200" y="13894"/>
                    <a:pt x="60190" y="13894"/>
                  </a:cubicBezTo>
                  <a:cubicBezTo>
                    <a:pt x="60162" y="13903"/>
                    <a:pt x="60143" y="13903"/>
                    <a:pt x="60124" y="13913"/>
                  </a:cubicBezTo>
                  <a:cubicBezTo>
                    <a:pt x="60115" y="13913"/>
                    <a:pt x="60115" y="13922"/>
                    <a:pt x="60105" y="13922"/>
                  </a:cubicBezTo>
                  <a:cubicBezTo>
                    <a:pt x="60105" y="13932"/>
                    <a:pt x="60105" y="13941"/>
                    <a:pt x="60096" y="13951"/>
                  </a:cubicBezTo>
                  <a:cubicBezTo>
                    <a:pt x="60096" y="13970"/>
                    <a:pt x="60077" y="13979"/>
                    <a:pt x="60067" y="13979"/>
                  </a:cubicBezTo>
                  <a:cubicBezTo>
                    <a:pt x="60067" y="13979"/>
                    <a:pt x="60077" y="13979"/>
                    <a:pt x="60077" y="13988"/>
                  </a:cubicBezTo>
                  <a:cubicBezTo>
                    <a:pt x="60077" y="13998"/>
                    <a:pt x="60086" y="14017"/>
                    <a:pt x="60086" y="14026"/>
                  </a:cubicBezTo>
                  <a:cubicBezTo>
                    <a:pt x="60086" y="14036"/>
                    <a:pt x="60096" y="14045"/>
                    <a:pt x="60096" y="14045"/>
                  </a:cubicBezTo>
                  <a:cubicBezTo>
                    <a:pt x="60105" y="14055"/>
                    <a:pt x="60115" y="14055"/>
                    <a:pt x="60124" y="14064"/>
                  </a:cubicBezTo>
                  <a:cubicBezTo>
                    <a:pt x="60133" y="14074"/>
                    <a:pt x="60143" y="14083"/>
                    <a:pt x="60162" y="14093"/>
                  </a:cubicBezTo>
                  <a:lnTo>
                    <a:pt x="60171" y="14093"/>
                  </a:lnTo>
                  <a:cubicBezTo>
                    <a:pt x="60181" y="14083"/>
                    <a:pt x="60190" y="14083"/>
                    <a:pt x="60200" y="14074"/>
                  </a:cubicBezTo>
                  <a:cubicBezTo>
                    <a:pt x="60205" y="14071"/>
                    <a:pt x="60210" y="14070"/>
                    <a:pt x="60214" y="14070"/>
                  </a:cubicBezTo>
                  <a:cubicBezTo>
                    <a:pt x="60223" y="14070"/>
                    <a:pt x="60228" y="14076"/>
                    <a:pt x="60228" y="14083"/>
                  </a:cubicBezTo>
                  <a:cubicBezTo>
                    <a:pt x="60238" y="14093"/>
                    <a:pt x="60238" y="14102"/>
                    <a:pt x="60238" y="14112"/>
                  </a:cubicBezTo>
                  <a:cubicBezTo>
                    <a:pt x="60238" y="14121"/>
                    <a:pt x="60247" y="14130"/>
                    <a:pt x="60266" y="14130"/>
                  </a:cubicBezTo>
                  <a:cubicBezTo>
                    <a:pt x="60266" y="14130"/>
                    <a:pt x="60275" y="14140"/>
                    <a:pt x="60275" y="14140"/>
                  </a:cubicBezTo>
                  <a:cubicBezTo>
                    <a:pt x="60285" y="14140"/>
                    <a:pt x="60285" y="14149"/>
                    <a:pt x="60285" y="14149"/>
                  </a:cubicBezTo>
                  <a:cubicBezTo>
                    <a:pt x="60304" y="14149"/>
                    <a:pt x="60304" y="14168"/>
                    <a:pt x="60304" y="14178"/>
                  </a:cubicBezTo>
                  <a:cubicBezTo>
                    <a:pt x="60304" y="14187"/>
                    <a:pt x="60304" y="14197"/>
                    <a:pt x="60304" y="14206"/>
                  </a:cubicBezTo>
                  <a:cubicBezTo>
                    <a:pt x="60313" y="14206"/>
                    <a:pt x="60323" y="14197"/>
                    <a:pt x="60332" y="14197"/>
                  </a:cubicBezTo>
                  <a:cubicBezTo>
                    <a:pt x="60342" y="14187"/>
                    <a:pt x="60351" y="14178"/>
                    <a:pt x="60361" y="14168"/>
                  </a:cubicBezTo>
                  <a:cubicBezTo>
                    <a:pt x="60370" y="14187"/>
                    <a:pt x="60380" y="14206"/>
                    <a:pt x="60408" y="14206"/>
                  </a:cubicBezTo>
                  <a:cubicBezTo>
                    <a:pt x="60380" y="14225"/>
                    <a:pt x="60370" y="14244"/>
                    <a:pt x="60351" y="14263"/>
                  </a:cubicBezTo>
                  <a:cubicBezTo>
                    <a:pt x="60351" y="14254"/>
                    <a:pt x="60342" y="14244"/>
                    <a:pt x="60342" y="14235"/>
                  </a:cubicBezTo>
                  <a:cubicBezTo>
                    <a:pt x="60332" y="14235"/>
                    <a:pt x="60332" y="14225"/>
                    <a:pt x="60323" y="14225"/>
                  </a:cubicBezTo>
                  <a:cubicBezTo>
                    <a:pt x="60323" y="14225"/>
                    <a:pt x="60323" y="14235"/>
                    <a:pt x="60313" y="14244"/>
                  </a:cubicBezTo>
                  <a:cubicBezTo>
                    <a:pt x="60304" y="14263"/>
                    <a:pt x="60304" y="14291"/>
                    <a:pt x="60294" y="14310"/>
                  </a:cubicBezTo>
                  <a:cubicBezTo>
                    <a:pt x="60285" y="14320"/>
                    <a:pt x="60285" y="14329"/>
                    <a:pt x="60285" y="14339"/>
                  </a:cubicBezTo>
                  <a:cubicBezTo>
                    <a:pt x="60290" y="14337"/>
                    <a:pt x="60295" y="14336"/>
                    <a:pt x="60299" y="14336"/>
                  </a:cubicBezTo>
                  <a:cubicBezTo>
                    <a:pt x="60317" y="14336"/>
                    <a:pt x="60326" y="14352"/>
                    <a:pt x="60342" y="14367"/>
                  </a:cubicBezTo>
                  <a:cubicBezTo>
                    <a:pt x="60361" y="14377"/>
                    <a:pt x="60380" y="14386"/>
                    <a:pt x="60389" y="14395"/>
                  </a:cubicBezTo>
                  <a:cubicBezTo>
                    <a:pt x="60399" y="14395"/>
                    <a:pt x="60399" y="14405"/>
                    <a:pt x="60399" y="14405"/>
                  </a:cubicBezTo>
                  <a:lnTo>
                    <a:pt x="60417" y="14405"/>
                  </a:lnTo>
                  <a:cubicBezTo>
                    <a:pt x="60424" y="14403"/>
                    <a:pt x="60430" y="14402"/>
                    <a:pt x="60436" y="14402"/>
                  </a:cubicBezTo>
                  <a:cubicBezTo>
                    <a:pt x="60454" y="14402"/>
                    <a:pt x="60465" y="14414"/>
                    <a:pt x="60465" y="14443"/>
                  </a:cubicBezTo>
                  <a:cubicBezTo>
                    <a:pt x="60484" y="14443"/>
                    <a:pt x="60512" y="14443"/>
                    <a:pt x="60531" y="14433"/>
                  </a:cubicBezTo>
                  <a:cubicBezTo>
                    <a:pt x="60531" y="14433"/>
                    <a:pt x="60540" y="14433"/>
                    <a:pt x="60540" y="14424"/>
                  </a:cubicBezTo>
                  <a:cubicBezTo>
                    <a:pt x="60540" y="14395"/>
                    <a:pt x="60552" y="14383"/>
                    <a:pt x="60569" y="14383"/>
                  </a:cubicBezTo>
                  <a:cubicBezTo>
                    <a:pt x="60575" y="14383"/>
                    <a:pt x="60581" y="14384"/>
                    <a:pt x="60588" y="14386"/>
                  </a:cubicBezTo>
                  <a:cubicBezTo>
                    <a:pt x="60597" y="14386"/>
                    <a:pt x="60616" y="14386"/>
                    <a:pt x="60626" y="14395"/>
                  </a:cubicBezTo>
                  <a:cubicBezTo>
                    <a:pt x="60635" y="14395"/>
                    <a:pt x="60635" y="14405"/>
                    <a:pt x="60626" y="14424"/>
                  </a:cubicBezTo>
                  <a:cubicBezTo>
                    <a:pt x="60626" y="14433"/>
                    <a:pt x="60616" y="14433"/>
                    <a:pt x="60616" y="14443"/>
                  </a:cubicBezTo>
                  <a:cubicBezTo>
                    <a:pt x="60607" y="14462"/>
                    <a:pt x="60607" y="14462"/>
                    <a:pt x="60616" y="14481"/>
                  </a:cubicBezTo>
                  <a:lnTo>
                    <a:pt x="60645" y="14452"/>
                  </a:lnTo>
                  <a:cubicBezTo>
                    <a:pt x="60645" y="14452"/>
                    <a:pt x="60645" y="14462"/>
                    <a:pt x="60645" y="14462"/>
                  </a:cubicBezTo>
                  <a:cubicBezTo>
                    <a:pt x="60635" y="14481"/>
                    <a:pt x="60635" y="14490"/>
                    <a:pt x="60645" y="14509"/>
                  </a:cubicBezTo>
                  <a:cubicBezTo>
                    <a:pt x="60654" y="14519"/>
                    <a:pt x="60635" y="14547"/>
                    <a:pt x="60626" y="14547"/>
                  </a:cubicBezTo>
                  <a:cubicBezTo>
                    <a:pt x="60620" y="14545"/>
                    <a:pt x="60616" y="14544"/>
                    <a:pt x="60612" y="14544"/>
                  </a:cubicBezTo>
                  <a:cubicBezTo>
                    <a:pt x="60594" y="14544"/>
                    <a:pt x="60586" y="14560"/>
                    <a:pt x="60578" y="14575"/>
                  </a:cubicBezTo>
                  <a:cubicBezTo>
                    <a:pt x="60597" y="14575"/>
                    <a:pt x="60597" y="14585"/>
                    <a:pt x="60588" y="14604"/>
                  </a:cubicBezTo>
                  <a:cubicBezTo>
                    <a:pt x="60578" y="14594"/>
                    <a:pt x="60578" y="14594"/>
                    <a:pt x="60578" y="14594"/>
                  </a:cubicBezTo>
                  <a:cubicBezTo>
                    <a:pt x="60574" y="14581"/>
                    <a:pt x="60564" y="14576"/>
                    <a:pt x="60553" y="14576"/>
                  </a:cubicBezTo>
                  <a:cubicBezTo>
                    <a:pt x="60540" y="14576"/>
                    <a:pt x="60527" y="14584"/>
                    <a:pt x="60522" y="14594"/>
                  </a:cubicBezTo>
                  <a:cubicBezTo>
                    <a:pt x="60522" y="14594"/>
                    <a:pt x="60522" y="14604"/>
                    <a:pt x="60522" y="14604"/>
                  </a:cubicBezTo>
                  <a:cubicBezTo>
                    <a:pt x="60512" y="14632"/>
                    <a:pt x="60512" y="14632"/>
                    <a:pt x="60484" y="14632"/>
                  </a:cubicBezTo>
                  <a:cubicBezTo>
                    <a:pt x="60484" y="14642"/>
                    <a:pt x="60484" y="14651"/>
                    <a:pt x="60493" y="14651"/>
                  </a:cubicBezTo>
                  <a:cubicBezTo>
                    <a:pt x="60503" y="14661"/>
                    <a:pt x="60503" y="14679"/>
                    <a:pt x="60493" y="14689"/>
                  </a:cubicBezTo>
                  <a:cubicBezTo>
                    <a:pt x="60493" y="14698"/>
                    <a:pt x="60493" y="14708"/>
                    <a:pt x="60512" y="14708"/>
                  </a:cubicBezTo>
                  <a:cubicBezTo>
                    <a:pt x="60531" y="14717"/>
                    <a:pt x="60550" y="14717"/>
                    <a:pt x="60569" y="14727"/>
                  </a:cubicBezTo>
                  <a:cubicBezTo>
                    <a:pt x="60588" y="14727"/>
                    <a:pt x="60597" y="14717"/>
                    <a:pt x="60607" y="14708"/>
                  </a:cubicBezTo>
                  <a:cubicBezTo>
                    <a:pt x="60616" y="14698"/>
                    <a:pt x="60626" y="14698"/>
                    <a:pt x="60635" y="14698"/>
                  </a:cubicBezTo>
                  <a:cubicBezTo>
                    <a:pt x="60654" y="14698"/>
                    <a:pt x="60664" y="14708"/>
                    <a:pt x="60654" y="14727"/>
                  </a:cubicBezTo>
                  <a:cubicBezTo>
                    <a:pt x="60654" y="14736"/>
                    <a:pt x="60645" y="14755"/>
                    <a:pt x="60664" y="14765"/>
                  </a:cubicBezTo>
                  <a:cubicBezTo>
                    <a:pt x="60673" y="14774"/>
                    <a:pt x="60673" y="14784"/>
                    <a:pt x="60682" y="14793"/>
                  </a:cubicBezTo>
                  <a:cubicBezTo>
                    <a:pt x="60682" y="14812"/>
                    <a:pt x="60682" y="14812"/>
                    <a:pt x="60701" y="14812"/>
                  </a:cubicBezTo>
                  <a:lnTo>
                    <a:pt x="60787" y="14812"/>
                  </a:lnTo>
                  <a:cubicBezTo>
                    <a:pt x="60796" y="14817"/>
                    <a:pt x="60801" y="14819"/>
                    <a:pt x="60806" y="14819"/>
                  </a:cubicBezTo>
                  <a:cubicBezTo>
                    <a:pt x="60810" y="14819"/>
                    <a:pt x="60815" y="14817"/>
                    <a:pt x="60824" y="14812"/>
                  </a:cubicBezTo>
                  <a:cubicBezTo>
                    <a:pt x="60824" y="14812"/>
                    <a:pt x="60824" y="14821"/>
                    <a:pt x="60824" y="14821"/>
                  </a:cubicBezTo>
                  <a:cubicBezTo>
                    <a:pt x="60834" y="14831"/>
                    <a:pt x="60834" y="14831"/>
                    <a:pt x="60843" y="14831"/>
                  </a:cubicBezTo>
                  <a:cubicBezTo>
                    <a:pt x="60853" y="14821"/>
                    <a:pt x="60862" y="14821"/>
                    <a:pt x="60872" y="14821"/>
                  </a:cubicBezTo>
                  <a:cubicBezTo>
                    <a:pt x="60891" y="14821"/>
                    <a:pt x="60910" y="14803"/>
                    <a:pt x="60900" y="14774"/>
                  </a:cubicBezTo>
                  <a:cubicBezTo>
                    <a:pt x="60900" y="14765"/>
                    <a:pt x="60891" y="14746"/>
                    <a:pt x="60910" y="14746"/>
                  </a:cubicBezTo>
                  <a:cubicBezTo>
                    <a:pt x="60919" y="14746"/>
                    <a:pt x="60919" y="14736"/>
                    <a:pt x="60919" y="14736"/>
                  </a:cubicBezTo>
                  <a:cubicBezTo>
                    <a:pt x="60919" y="14727"/>
                    <a:pt x="60919" y="14717"/>
                    <a:pt x="60929" y="14717"/>
                  </a:cubicBezTo>
                  <a:cubicBezTo>
                    <a:pt x="60938" y="14717"/>
                    <a:pt x="60938" y="14717"/>
                    <a:pt x="60938" y="14708"/>
                  </a:cubicBezTo>
                  <a:cubicBezTo>
                    <a:pt x="60929" y="14708"/>
                    <a:pt x="60929" y="14698"/>
                    <a:pt x="60919" y="14689"/>
                  </a:cubicBezTo>
                  <a:cubicBezTo>
                    <a:pt x="60929" y="14670"/>
                    <a:pt x="60938" y="14651"/>
                    <a:pt x="60957" y="14642"/>
                  </a:cubicBezTo>
                  <a:cubicBezTo>
                    <a:pt x="60957" y="14632"/>
                    <a:pt x="60966" y="14632"/>
                    <a:pt x="60966" y="14632"/>
                  </a:cubicBezTo>
                  <a:cubicBezTo>
                    <a:pt x="60971" y="14637"/>
                    <a:pt x="60976" y="14639"/>
                    <a:pt x="60981" y="14639"/>
                  </a:cubicBezTo>
                  <a:cubicBezTo>
                    <a:pt x="60985" y="14639"/>
                    <a:pt x="60990" y="14637"/>
                    <a:pt x="60995" y="14632"/>
                  </a:cubicBezTo>
                  <a:cubicBezTo>
                    <a:pt x="61000" y="14630"/>
                    <a:pt x="61004" y="14628"/>
                    <a:pt x="61008" y="14628"/>
                  </a:cubicBezTo>
                  <a:cubicBezTo>
                    <a:pt x="61019" y="14628"/>
                    <a:pt x="61026" y="14637"/>
                    <a:pt x="61033" y="14651"/>
                  </a:cubicBezTo>
                  <a:cubicBezTo>
                    <a:pt x="61042" y="14670"/>
                    <a:pt x="61052" y="14689"/>
                    <a:pt x="61061" y="14717"/>
                  </a:cubicBezTo>
                  <a:cubicBezTo>
                    <a:pt x="61080" y="14698"/>
                    <a:pt x="61108" y="14689"/>
                    <a:pt x="61099" y="14651"/>
                  </a:cubicBezTo>
                  <a:cubicBezTo>
                    <a:pt x="61099" y="14642"/>
                    <a:pt x="61108" y="14632"/>
                    <a:pt x="61108" y="14632"/>
                  </a:cubicBezTo>
                  <a:cubicBezTo>
                    <a:pt x="61108" y="14623"/>
                    <a:pt x="61108" y="14623"/>
                    <a:pt x="61108" y="14613"/>
                  </a:cubicBezTo>
                  <a:cubicBezTo>
                    <a:pt x="61108" y="14613"/>
                    <a:pt x="61108" y="14604"/>
                    <a:pt x="61099" y="14604"/>
                  </a:cubicBezTo>
                  <a:cubicBezTo>
                    <a:pt x="61089" y="14585"/>
                    <a:pt x="61080" y="14575"/>
                    <a:pt x="61099" y="14556"/>
                  </a:cubicBezTo>
                  <a:cubicBezTo>
                    <a:pt x="61099" y="14556"/>
                    <a:pt x="61099" y="14537"/>
                    <a:pt x="61099" y="14528"/>
                  </a:cubicBezTo>
                  <a:cubicBezTo>
                    <a:pt x="61089" y="14519"/>
                    <a:pt x="61089" y="14519"/>
                    <a:pt x="61108" y="14519"/>
                  </a:cubicBezTo>
                  <a:cubicBezTo>
                    <a:pt x="61127" y="14519"/>
                    <a:pt x="61146" y="14509"/>
                    <a:pt x="61165" y="14490"/>
                  </a:cubicBezTo>
                  <a:cubicBezTo>
                    <a:pt x="61173" y="14486"/>
                    <a:pt x="61179" y="14484"/>
                    <a:pt x="61185" y="14484"/>
                  </a:cubicBezTo>
                  <a:cubicBezTo>
                    <a:pt x="61192" y="14484"/>
                    <a:pt x="61198" y="14489"/>
                    <a:pt x="61203" y="14500"/>
                  </a:cubicBezTo>
                  <a:cubicBezTo>
                    <a:pt x="61203" y="14500"/>
                    <a:pt x="61203" y="14509"/>
                    <a:pt x="61213" y="14509"/>
                  </a:cubicBezTo>
                  <a:cubicBezTo>
                    <a:pt x="61213" y="14528"/>
                    <a:pt x="61231" y="14537"/>
                    <a:pt x="61250" y="14537"/>
                  </a:cubicBezTo>
                  <a:cubicBezTo>
                    <a:pt x="61260" y="14537"/>
                    <a:pt x="61269" y="14547"/>
                    <a:pt x="61279" y="14547"/>
                  </a:cubicBezTo>
                  <a:cubicBezTo>
                    <a:pt x="61279" y="14537"/>
                    <a:pt x="61279" y="14537"/>
                    <a:pt x="61279" y="14528"/>
                  </a:cubicBezTo>
                  <a:cubicBezTo>
                    <a:pt x="61279" y="14509"/>
                    <a:pt x="61279" y="14490"/>
                    <a:pt x="61288" y="14471"/>
                  </a:cubicBezTo>
                  <a:cubicBezTo>
                    <a:pt x="61288" y="14465"/>
                    <a:pt x="61298" y="14458"/>
                    <a:pt x="61307" y="14458"/>
                  </a:cubicBezTo>
                  <a:cubicBezTo>
                    <a:pt x="61310" y="14458"/>
                    <a:pt x="61314" y="14459"/>
                    <a:pt x="61317" y="14462"/>
                  </a:cubicBezTo>
                  <a:cubicBezTo>
                    <a:pt x="61336" y="14462"/>
                    <a:pt x="61364" y="14462"/>
                    <a:pt x="61383" y="14443"/>
                  </a:cubicBezTo>
                  <a:cubicBezTo>
                    <a:pt x="61402" y="14433"/>
                    <a:pt x="61421" y="14433"/>
                    <a:pt x="61440" y="14433"/>
                  </a:cubicBezTo>
                  <a:cubicBezTo>
                    <a:pt x="61497" y="14424"/>
                    <a:pt x="61553" y="14405"/>
                    <a:pt x="61601" y="14377"/>
                  </a:cubicBezTo>
                  <a:cubicBezTo>
                    <a:pt x="61629" y="14367"/>
                    <a:pt x="61648" y="14358"/>
                    <a:pt x="61667" y="14348"/>
                  </a:cubicBezTo>
                  <a:cubicBezTo>
                    <a:pt x="61676" y="14348"/>
                    <a:pt x="61686" y="14339"/>
                    <a:pt x="61695" y="14339"/>
                  </a:cubicBezTo>
                  <a:cubicBezTo>
                    <a:pt x="61695" y="14348"/>
                    <a:pt x="61695" y="14358"/>
                    <a:pt x="61686" y="14367"/>
                  </a:cubicBezTo>
                  <a:cubicBezTo>
                    <a:pt x="61686" y="14395"/>
                    <a:pt x="61667" y="14414"/>
                    <a:pt x="61638" y="14433"/>
                  </a:cubicBezTo>
                  <a:cubicBezTo>
                    <a:pt x="61638" y="14433"/>
                    <a:pt x="61629" y="14443"/>
                    <a:pt x="61629" y="14452"/>
                  </a:cubicBezTo>
                  <a:cubicBezTo>
                    <a:pt x="61623" y="14464"/>
                    <a:pt x="61610" y="14472"/>
                    <a:pt x="61599" y="14472"/>
                  </a:cubicBezTo>
                  <a:cubicBezTo>
                    <a:pt x="61592" y="14472"/>
                    <a:pt x="61585" y="14469"/>
                    <a:pt x="61582" y="14462"/>
                  </a:cubicBezTo>
                  <a:cubicBezTo>
                    <a:pt x="61577" y="14457"/>
                    <a:pt x="61570" y="14455"/>
                    <a:pt x="61563" y="14455"/>
                  </a:cubicBezTo>
                  <a:cubicBezTo>
                    <a:pt x="61556" y="14455"/>
                    <a:pt x="61549" y="14457"/>
                    <a:pt x="61544" y="14462"/>
                  </a:cubicBezTo>
                  <a:cubicBezTo>
                    <a:pt x="61534" y="14481"/>
                    <a:pt x="61515" y="14490"/>
                    <a:pt x="61506" y="14509"/>
                  </a:cubicBezTo>
                  <a:cubicBezTo>
                    <a:pt x="61506" y="14519"/>
                    <a:pt x="61506" y="14519"/>
                    <a:pt x="61515" y="14528"/>
                  </a:cubicBezTo>
                  <a:cubicBezTo>
                    <a:pt x="61525" y="14537"/>
                    <a:pt x="61544" y="14556"/>
                    <a:pt x="61553" y="14566"/>
                  </a:cubicBezTo>
                  <a:cubicBezTo>
                    <a:pt x="61563" y="14585"/>
                    <a:pt x="61572" y="14594"/>
                    <a:pt x="61563" y="14604"/>
                  </a:cubicBezTo>
                  <a:cubicBezTo>
                    <a:pt x="61563" y="14613"/>
                    <a:pt x="61563" y="14613"/>
                    <a:pt x="61563" y="14623"/>
                  </a:cubicBezTo>
                  <a:cubicBezTo>
                    <a:pt x="61563" y="14632"/>
                    <a:pt x="61563" y="14642"/>
                    <a:pt x="61572" y="14661"/>
                  </a:cubicBezTo>
                  <a:lnTo>
                    <a:pt x="61591" y="14651"/>
                  </a:lnTo>
                  <a:lnTo>
                    <a:pt x="61591" y="14651"/>
                  </a:lnTo>
                  <a:cubicBezTo>
                    <a:pt x="61591" y="14670"/>
                    <a:pt x="61582" y="14689"/>
                    <a:pt x="61582" y="14698"/>
                  </a:cubicBezTo>
                  <a:cubicBezTo>
                    <a:pt x="61582" y="14709"/>
                    <a:pt x="61578" y="14714"/>
                    <a:pt x="61572" y="14714"/>
                  </a:cubicBezTo>
                  <a:cubicBezTo>
                    <a:pt x="61567" y="14714"/>
                    <a:pt x="61561" y="14712"/>
                    <a:pt x="61553" y="14708"/>
                  </a:cubicBezTo>
                  <a:cubicBezTo>
                    <a:pt x="61553" y="14698"/>
                    <a:pt x="61544" y="14698"/>
                    <a:pt x="61534" y="14689"/>
                  </a:cubicBezTo>
                  <a:cubicBezTo>
                    <a:pt x="61529" y="14678"/>
                    <a:pt x="61517" y="14673"/>
                    <a:pt x="61506" y="14673"/>
                  </a:cubicBezTo>
                  <a:cubicBezTo>
                    <a:pt x="61498" y="14673"/>
                    <a:pt x="61491" y="14676"/>
                    <a:pt x="61487" y="14679"/>
                  </a:cubicBezTo>
                  <a:cubicBezTo>
                    <a:pt x="61481" y="14686"/>
                    <a:pt x="61474" y="14688"/>
                    <a:pt x="61468" y="14689"/>
                  </a:cubicBezTo>
                  <a:lnTo>
                    <a:pt x="61468" y="14689"/>
                  </a:lnTo>
                  <a:cubicBezTo>
                    <a:pt x="61458" y="14679"/>
                    <a:pt x="61449" y="14670"/>
                    <a:pt x="61440" y="14661"/>
                  </a:cubicBezTo>
                  <a:cubicBezTo>
                    <a:pt x="61421" y="14651"/>
                    <a:pt x="61411" y="14642"/>
                    <a:pt x="61392" y="14642"/>
                  </a:cubicBezTo>
                  <a:cubicBezTo>
                    <a:pt x="61392" y="14642"/>
                    <a:pt x="61383" y="14642"/>
                    <a:pt x="61383" y="14632"/>
                  </a:cubicBezTo>
                  <a:cubicBezTo>
                    <a:pt x="61377" y="14629"/>
                    <a:pt x="61371" y="14628"/>
                    <a:pt x="61365" y="14628"/>
                  </a:cubicBezTo>
                  <a:cubicBezTo>
                    <a:pt x="61349" y="14628"/>
                    <a:pt x="61333" y="14635"/>
                    <a:pt x="61326" y="14642"/>
                  </a:cubicBezTo>
                  <a:cubicBezTo>
                    <a:pt x="61326" y="14651"/>
                    <a:pt x="61317" y="14651"/>
                    <a:pt x="61317" y="14651"/>
                  </a:cubicBezTo>
                  <a:cubicBezTo>
                    <a:pt x="61298" y="14661"/>
                    <a:pt x="61288" y="14661"/>
                    <a:pt x="61279" y="14679"/>
                  </a:cubicBezTo>
                  <a:cubicBezTo>
                    <a:pt x="61279" y="14679"/>
                    <a:pt x="61279" y="14689"/>
                    <a:pt x="61269" y="14689"/>
                  </a:cubicBezTo>
                  <a:cubicBezTo>
                    <a:pt x="61260" y="14698"/>
                    <a:pt x="61241" y="14698"/>
                    <a:pt x="61222" y="14708"/>
                  </a:cubicBezTo>
                  <a:cubicBezTo>
                    <a:pt x="61222" y="14717"/>
                    <a:pt x="61222" y="14727"/>
                    <a:pt x="61213" y="14727"/>
                  </a:cubicBezTo>
                  <a:cubicBezTo>
                    <a:pt x="61213" y="14736"/>
                    <a:pt x="61213" y="14746"/>
                    <a:pt x="61203" y="14746"/>
                  </a:cubicBezTo>
                  <a:cubicBezTo>
                    <a:pt x="61213" y="14755"/>
                    <a:pt x="61231" y="14755"/>
                    <a:pt x="61222" y="14774"/>
                  </a:cubicBezTo>
                  <a:cubicBezTo>
                    <a:pt x="61206" y="14766"/>
                    <a:pt x="61197" y="14762"/>
                    <a:pt x="61191" y="14762"/>
                  </a:cubicBezTo>
                  <a:cubicBezTo>
                    <a:pt x="61183" y="14762"/>
                    <a:pt x="61180" y="14771"/>
                    <a:pt x="61175" y="14793"/>
                  </a:cubicBezTo>
                  <a:cubicBezTo>
                    <a:pt x="61156" y="14812"/>
                    <a:pt x="61156" y="14831"/>
                    <a:pt x="61165" y="14850"/>
                  </a:cubicBezTo>
                  <a:cubicBezTo>
                    <a:pt x="61165" y="14850"/>
                    <a:pt x="61165" y="14859"/>
                    <a:pt x="61156" y="14869"/>
                  </a:cubicBezTo>
                  <a:cubicBezTo>
                    <a:pt x="61156" y="14878"/>
                    <a:pt x="61146" y="14888"/>
                    <a:pt x="61146" y="14897"/>
                  </a:cubicBezTo>
                  <a:cubicBezTo>
                    <a:pt x="61137" y="14897"/>
                    <a:pt x="61127" y="14888"/>
                    <a:pt x="61127" y="14888"/>
                  </a:cubicBezTo>
                  <a:cubicBezTo>
                    <a:pt x="61118" y="14888"/>
                    <a:pt x="61108" y="14897"/>
                    <a:pt x="61108" y="14897"/>
                  </a:cubicBezTo>
                  <a:cubicBezTo>
                    <a:pt x="61089" y="14916"/>
                    <a:pt x="61080" y="14935"/>
                    <a:pt x="61052" y="14935"/>
                  </a:cubicBezTo>
                  <a:cubicBezTo>
                    <a:pt x="61052" y="14935"/>
                    <a:pt x="61052" y="14944"/>
                    <a:pt x="61052" y="14944"/>
                  </a:cubicBezTo>
                  <a:cubicBezTo>
                    <a:pt x="61042" y="14954"/>
                    <a:pt x="61042" y="14963"/>
                    <a:pt x="61042" y="14973"/>
                  </a:cubicBezTo>
                  <a:cubicBezTo>
                    <a:pt x="61037" y="14978"/>
                    <a:pt x="61030" y="14980"/>
                    <a:pt x="61024" y="14980"/>
                  </a:cubicBezTo>
                  <a:cubicBezTo>
                    <a:pt x="61018" y="14980"/>
                    <a:pt x="61014" y="14978"/>
                    <a:pt x="61014" y="14973"/>
                  </a:cubicBezTo>
                  <a:cubicBezTo>
                    <a:pt x="61004" y="14973"/>
                    <a:pt x="60995" y="14963"/>
                    <a:pt x="60995" y="14954"/>
                  </a:cubicBezTo>
                  <a:cubicBezTo>
                    <a:pt x="60995" y="14963"/>
                    <a:pt x="60985" y="14973"/>
                    <a:pt x="60995" y="14973"/>
                  </a:cubicBezTo>
                  <a:cubicBezTo>
                    <a:pt x="60995" y="14992"/>
                    <a:pt x="60985" y="15001"/>
                    <a:pt x="60976" y="15001"/>
                  </a:cubicBezTo>
                  <a:cubicBezTo>
                    <a:pt x="60976" y="15001"/>
                    <a:pt x="60966" y="15011"/>
                    <a:pt x="60966" y="15011"/>
                  </a:cubicBezTo>
                  <a:cubicBezTo>
                    <a:pt x="60966" y="15020"/>
                    <a:pt x="60957" y="15030"/>
                    <a:pt x="60957" y="15030"/>
                  </a:cubicBezTo>
                  <a:cubicBezTo>
                    <a:pt x="60948" y="15030"/>
                    <a:pt x="60938" y="15030"/>
                    <a:pt x="60938" y="15020"/>
                  </a:cubicBezTo>
                  <a:cubicBezTo>
                    <a:pt x="60929" y="15011"/>
                    <a:pt x="60919" y="15001"/>
                    <a:pt x="60919" y="14992"/>
                  </a:cubicBezTo>
                  <a:cubicBezTo>
                    <a:pt x="60900" y="15011"/>
                    <a:pt x="60891" y="15020"/>
                    <a:pt x="60881" y="15039"/>
                  </a:cubicBezTo>
                  <a:cubicBezTo>
                    <a:pt x="60872" y="15049"/>
                    <a:pt x="60862" y="15058"/>
                    <a:pt x="60843" y="15068"/>
                  </a:cubicBezTo>
                  <a:cubicBezTo>
                    <a:pt x="60834" y="15086"/>
                    <a:pt x="60824" y="15096"/>
                    <a:pt x="60824" y="15115"/>
                  </a:cubicBezTo>
                  <a:cubicBezTo>
                    <a:pt x="60824" y="15134"/>
                    <a:pt x="60824" y="15153"/>
                    <a:pt x="60834" y="15181"/>
                  </a:cubicBezTo>
                  <a:cubicBezTo>
                    <a:pt x="60834" y="15200"/>
                    <a:pt x="60843" y="15200"/>
                    <a:pt x="60862" y="15200"/>
                  </a:cubicBezTo>
                  <a:lnTo>
                    <a:pt x="60872" y="15200"/>
                  </a:lnTo>
                  <a:cubicBezTo>
                    <a:pt x="60880" y="15196"/>
                    <a:pt x="60884" y="15194"/>
                    <a:pt x="60888" y="15194"/>
                  </a:cubicBezTo>
                  <a:cubicBezTo>
                    <a:pt x="60894" y="15194"/>
                    <a:pt x="60899" y="15198"/>
                    <a:pt x="60910" y="15210"/>
                  </a:cubicBezTo>
                  <a:cubicBezTo>
                    <a:pt x="60910" y="15210"/>
                    <a:pt x="60919" y="15200"/>
                    <a:pt x="60919" y="15200"/>
                  </a:cubicBezTo>
                  <a:cubicBezTo>
                    <a:pt x="60924" y="15184"/>
                    <a:pt x="60930" y="15177"/>
                    <a:pt x="60936" y="15177"/>
                  </a:cubicBezTo>
                  <a:cubicBezTo>
                    <a:pt x="60942" y="15177"/>
                    <a:pt x="60948" y="15182"/>
                    <a:pt x="60957" y="15191"/>
                  </a:cubicBezTo>
                  <a:cubicBezTo>
                    <a:pt x="60957" y="15200"/>
                    <a:pt x="60966" y="15200"/>
                    <a:pt x="60966" y="15200"/>
                  </a:cubicBezTo>
                  <a:cubicBezTo>
                    <a:pt x="60966" y="15200"/>
                    <a:pt x="60966" y="15191"/>
                    <a:pt x="60966" y="15181"/>
                  </a:cubicBezTo>
                  <a:cubicBezTo>
                    <a:pt x="60966" y="15162"/>
                    <a:pt x="60966" y="15162"/>
                    <a:pt x="60985" y="15162"/>
                  </a:cubicBezTo>
                  <a:lnTo>
                    <a:pt x="61014" y="15162"/>
                  </a:lnTo>
                  <a:cubicBezTo>
                    <a:pt x="61014" y="15172"/>
                    <a:pt x="61014" y="15172"/>
                    <a:pt x="61004" y="15181"/>
                  </a:cubicBezTo>
                  <a:cubicBezTo>
                    <a:pt x="61004" y="15191"/>
                    <a:pt x="60995" y="15200"/>
                    <a:pt x="60985" y="15210"/>
                  </a:cubicBezTo>
                  <a:lnTo>
                    <a:pt x="61004" y="15210"/>
                  </a:lnTo>
                  <a:cubicBezTo>
                    <a:pt x="61014" y="15210"/>
                    <a:pt x="61023" y="15219"/>
                    <a:pt x="61023" y="15219"/>
                  </a:cubicBezTo>
                  <a:cubicBezTo>
                    <a:pt x="61023" y="15228"/>
                    <a:pt x="61014" y="15238"/>
                    <a:pt x="61014" y="15238"/>
                  </a:cubicBezTo>
                  <a:cubicBezTo>
                    <a:pt x="61008" y="15237"/>
                    <a:pt x="61004" y="15236"/>
                    <a:pt x="60999" y="15236"/>
                  </a:cubicBezTo>
                  <a:cubicBezTo>
                    <a:pt x="60970" y="15236"/>
                    <a:pt x="60953" y="15258"/>
                    <a:pt x="60929" y="15266"/>
                  </a:cubicBezTo>
                  <a:cubicBezTo>
                    <a:pt x="60919" y="15276"/>
                    <a:pt x="60910" y="15276"/>
                    <a:pt x="60900" y="15276"/>
                  </a:cubicBezTo>
                  <a:cubicBezTo>
                    <a:pt x="60900" y="15276"/>
                    <a:pt x="60900" y="15266"/>
                    <a:pt x="60900" y="15266"/>
                  </a:cubicBezTo>
                  <a:cubicBezTo>
                    <a:pt x="60900" y="15257"/>
                    <a:pt x="60891" y="15257"/>
                    <a:pt x="60891" y="15257"/>
                  </a:cubicBezTo>
                  <a:cubicBezTo>
                    <a:pt x="60872" y="15257"/>
                    <a:pt x="60853" y="15257"/>
                    <a:pt x="60843" y="15266"/>
                  </a:cubicBezTo>
                  <a:cubicBezTo>
                    <a:pt x="60834" y="15266"/>
                    <a:pt x="60824" y="15257"/>
                    <a:pt x="60815" y="15247"/>
                  </a:cubicBezTo>
                  <a:cubicBezTo>
                    <a:pt x="60815" y="15238"/>
                    <a:pt x="60806" y="15219"/>
                    <a:pt x="60806" y="15210"/>
                  </a:cubicBezTo>
                  <a:cubicBezTo>
                    <a:pt x="60777" y="15210"/>
                    <a:pt x="60768" y="15247"/>
                    <a:pt x="60777" y="15266"/>
                  </a:cubicBezTo>
                  <a:cubicBezTo>
                    <a:pt x="60787" y="15276"/>
                    <a:pt x="60796" y="15295"/>
                    <a:pt x="60796" y="15304"/>
                  </a:cubicBezTo>
                  <a:cubicBezTo>
                    <a:pt x="60796" y="15314"/>
                    <a:pt x="60796" y="15314"/>
                    <a:pt x="60796" y="15314"/>
                  </a:cubicBezTo>
                  <a:cubicBezTo>
                    <a:pt x="60787" y="15323"/>
                    <a:pt x="60777" y="15333"/>
                    <a:pt x="60768" y="15333"/>
                  </a:cubicBezTo>
                  <a:lnTo>
                    <a:pt x="60768" y="15323"/>
                  </a:lnTo>
                  <a:cubicBezTo>
                    <a:pt x="60749" y="15342"/>
                    <a:pt x="60749" y="15361"/>
                    <a:pt x="60739" y="15380"/>
                  </a:cubicBezTo>
                  <a:lnTo>
                    <a:pt x="60711" y="15380"/>
                  </a:lnTo>
                  <a:cubicBezTo>
                    <a:pt x="60711" y="15380"/>
                    <a:pt x="60711" y="15370"/>
                    <a:pt x="60711" y="15370"/>
                  </a:cubicBezTo>
                  <a:cubicBezTo>
                    <a:pt x="60711" y="15352"/>
                    <a:pt x="60711" y="15342"/>
                    <a:pt x="60711" y="15333"/>
                  </a:cubicBezTo>
                  <a:cubicBezTo>
                    <a:pt x="60711" y="15314"/>
                    <a:pt x="60701" y="15314"/>
                    <a:pt x="60692" y="15304"/>
                  </a:cubicBezTo>
                  <a:lnTo>
                    <a:pt x="60682" y="15304"/>
                  </a:lnTo>
                  <a:cubicBezTo>
                    <a:pt x="60664" y="15304"/>
                    <a:pt x="60664" y="15304"/>
                    <a:pt x="60654" y="15314"/>
                  </a:cubicBezTo>
                  <a:cubicBezTo>
                    <a:pt x="60654" y="15323"/>
                    <a:pt x="60654" y="15323"/>
                    <a:pt x="60645" y="15323"/>
                  </a:cubicBezTo>
                  <a:cubicBezTo>
                    <a:pt x="60635" y="15314"/>
                    <a:pt x="60616" y="15314"/>
                    <a:pt x="60616" y="15304"/>
                  </a:cubicBezTo>
                  <a:lnTo>
                    <a:pt x="60607" y="15304"/>
                  </a:lnTo>
                  <a:cubicBezTo>
                    <a:pt x="60607" y="15276"/>
                    <a:pt x="60588" y="15266"/>
                    <a:pt x="60569" y="15247"/>
                  </a:cubicBezTo>
                  <a:cubicBezTo>
                    <a:pt x="60569" y="15244"/>
                    <a:pt x="60568" y="15243"/>
                    <a:pt x="60566" y="15243"/>
                  </a:cubicBezTo>
                  <a:cubicBezTo>
                    <a:pt x="60564" y="15243"/>
                    <a:pt x="60559" y="15247"/>
                    <a:pt x="60559" y="15247"/>
                  </a:cubicBezTo>
                  <a:cubicBezTo>
                    <a:pt x="60552" y="15251"/>
                    <a:pt x="60547" y="15254"/>
                    <a:pt x="60544" y="15254"/>
                  </a:cubicBezTo>
                  <a:cubicBezTo>
                    <a:pt x="60540" y="15254"/>
                    <a:pt x="60540" y="15249"/>
                    <a:pt x="60540" y="15238"/>
                  </a:cubicBezTo>
                  <a:cubicBezTo>
                    <a:pt x="60531" y="15228"/>
                    <a:pt x="60531" y="15219"/>
                    <a:pt x="60531" y="15210"/>
                  </a:cubicBezTo>
                  <a:lnTo>
                    <a:pt x="60512" y="15210"/>
                  </a:lnTo>
                  <a:cubicBezTo>
                    <a:pt x="60493" y="15210"/>
                    <a:pt x="60493" y="15210"/>
                    <a:pt x="60503" y="15228"/>
                  </a:cubicBezTo>
                  <a:cubicBezTo>
                    <a:pt x="60503" y="15228"/>
                    <a:pt x="60503" y="15238"/>
                    <a:pt x="60503" y="15238"/>
                  </a:cubicBezTo>
                  <a:lnTo>
                    <a:pt x="60493" y="15238"/>
                  </a:lnTo>
                  <a:cubicBezTo>
                    <a:pt x="60493" y="15228"/>
                    <a:pt x="60484" y="15228"/>
                    <a:pt x="60484" y="15219"/>
                  </a:cubicBezTo>
                  <a:cubicBezTo>
                    <a:pt x="60474" y="15200"/>
                    <a:pt x="60455" y="15191"/>
                    <a:pt x="60436" y="15191"/>
                  </a:cubicBezTo>
                  <a:cubicBezTo>
                    <a:pt x="60436" y="15181"/>
                    <a:pt x="60436" y="15181"/>
                    <a:pt x="60427" y="15181"/>
                  </a:cubicBezTo>
                  <a:cubicBezTo>
                    <a:pt x="60408" y="15191"/>
                    <a:pt x="60389" y="15191"/>
                    <a:pt x="60380" y="15191"/>
                  </a:cubicBezTo>
                  <a:cubicBezTo>
                    <a:pt x="60370" y="15200"/>
                    <a:pt x="60361" y="15210"/>
                    <a:pt x="60370" y="15219"/>
                  </a:cubicBezTo>
                  <a:cubicBezTo>
                    <a:pt x="60380" y="15219"/>
                    <a:pt x="60380" y="15228"/>
                    <a:pt x="60370" y="15228"/>
                  </a:cubicBezTo>
                  <a:cubicBezTo>
                    <a:pt x="60365" y="15233"/>
                    <a:pt x="60361" y="15236"/>
                    <a:pt x="60356" y="15236"/>
                  </a:cubicBezTo>
                  <a:cubicBezTo>
                    <a:pt x="60351" y="15236"/>
                    <a:pt x="60346" y="15233"/>
                    <a:pt x="60342" y="15228"/>
                  </a:cubicBezTo>
                  <a:cubicBezTo>
                    <a:pt x="60332" y="15219"/>
                    <a:pt x="60323" y="15210"/>
                    <a:pt x="60323" y="15200"/>
                  </a:cubicBezTo>
                  <a:cubicBezTo>
                    <a:pt x="60323" y="15191"/>
                    <a:pt x="60313" y="15191"/>
                    <a:pt x="60313" y="15181"/>
                  </a:cubicBezTo>
                  <a:lnTo>
                    <a:pt x="60304" y="15181"/>
                  </a:lnTo>
                  <a:cubicBezTo>
                    <a:pt x="60285" y="15200"/>
                    <a:pt x="60257" y="15210"/>
                    <a:pt x="60228" y="15219"/>
                  </a:cubicBezTo>
                  <a:cubicBezTo>
                    <a:pt x="60238" y="15219"/>
                    <a:pt x="60238" y="15228"/>
                    <a:pt x="60247" y="15228"/>
                  </a:cubicBezTo>
                  <a:cubicBezTo>
                    <a:pt x="60247" y="15238"/>
                    <a:pt x="60257" y="15238"/>
                    <a:pt x="60266" y="15238"/>
                  </a:cubicBezTo>
                  <a:cubicBezTo>
                    <a:pt x="60275" y="15247"/>
                    <a:pt x="60285" y="15257"/>
                    <a:pt x="60285" y="15266"/>
                  </a:cubicBezTo>
                  <a:cubicBezTo>
                    <a:pt x="60294" y="15276"/>
                    <a:pt x="60294" y="15276"/>
                    <a:pt x="60294" y="15285"/>
                  </a:cubicBezTo>
                  <a:cubicBezTo>
                    <a:pt x="60304" y="15295"/>
                    <a:pt x="60304" y="15304"/>
                    <a:pt x="60304" y="15314"/>
                  </a:cubicBezTo>
                  <a:cubicBezTo>
                    <a:pt x="60304" y="15323"/>
                    <a:pt x="60313" y="15333"/>
                    <a:pt x="60313" y="15342"/>
                  </a:cubicBezTo>
                  <a:lnTo>
                    <a:pt x="60323" y="15342"/>
                  </a:lnTo>
                  <a:cubicBezTo>
                    <a:pt x="60323" y="15333"/>
                    <a:pt x="60332" y="15323"/>
                    <a:pt x="60332" y="15323"/>
                  </a:cubicBezTo>
                  <a:cubicBezTo>
                    <a:pt x="60351" y="15333"/>
                    <a:pt x="60361" y="15342"/>
                    <a:pt x="60361" y="15342"/>
                  </a:cubicBezTo>
                  <a:cubicBezTo>
                    <a:pt x="60380" y="15361"/>
                    <a:pt x="60389" y="15380"/>
                    <a:pt x="60399" y="15389"/>
                  </a:cubicBezTo>
                  <a:cubicBezTo>
                    <a:pt x="60417" y="15408"/>
                    <a:pt x="60427" y="15427"/>
                    <a:pt x="60427" y="15446"/>
                  </a:cubicBezTo>
                  <a:cubicBezTo>
                    <a:pt x="60427" y="15437"/>
                    <a:pt x="60417" y="15437"/>
                    <a:pt x="60408" y="15427"/>
                  </a:cubicBezTo>
                  <a:cubicBezTo>
                    <a:pt x="60399" y="15427"/>
                    <a:pt x="60399" y="15427"/>
                    <a:pt x="60399" y="15446"/>
                  </a:cubicBezTo>
                  <a:cubicBezTo>
                    <a:pt x="60399" y="15446"/>
                    <a:pt x="60399" y="15446"/>
                    <a:pt x="60389" y="15456"/>
                  </a:cubicBezTo>
                  <a:cubicBezTo>
                    <a:pt x="60389" y="15456"/>
                    <a:pt x="60380" y="15446"/>
                    <a:pt x="60380" y="15446"/>
                  </a:cubicBezTo>
                  <a:cubicBezTo>
                    <a:pt x="60370" y="15427"/>
                    <a:pt x="60351" y="15427"/>
                    <a:pt x="60332" y="15418"/>
                  </a:cubicBezTo>
                  <a:lnTo>
                    <a:pt x="60285" y="15418"/>
                  </a:lnTo>
                  <a:cubicBezTo>
                    <a:pt x="60275" y="15422"/>
                    <a:pt x="60271" y="15425"/>
                    <a:pt x="60267" y="15425"/>
                  </a:cubicBezTo>
                  <a:cubicBezTo>
                    <a:pt x="60264" y="15425"/>
                    <a:pt x="60261" y="15422"/>
                    <a:pt x="60257" y="15418"/>
                  </a:cubicBezTo>
                  <a:cubicBezTo>
                    <a:pt x="60257" y="15408"/>
                    <a:pt x="60247" y="15408"/>
                    <a:pt x="60247" y="15399"/>
                  </a:cubicBezTo>
                  <a:cubicBezTo>
                    <a:pt x="60247" y="15399"/>
                    <a:pt x="60247" y="15399"/>
                    <a:pt x="60238" y="15389"/>
                  </a:cubicBezTo>
                  <a:lnTo>
                    <a:pt x="60219" y="15408"/>
                  </a:lnTo>
                  <a:cubicBezTo>
                    <a:pt x="60219" y="15399"/>
                    <a:pt x="60219" y="15389"/>
                    <a:pt x="60209" y="15380"/>
                  </a:cubicBezTo>
                  <a:cubicBezTo>
                    <a:pt x="60209" y="15380"/>
                    <a:pt x="60209" y="15380"/>
                    <a:pt x="60209" y="15370"/>
                  </a:cubicBezTo>
                  <a:cubicBezTo>
                    <a:pt x="60200" y="15370"/>
                    <a:pt x="60200" y="15380"/>
                    <a:pt x="60200" y="15380"/>
                  </a:cubicBezTo>
                  <a:cubicBezTo>
                    <a:pt x="60190" y="15380"/>
                    <a:pt x="60190" y="15389"/>
                    <a:pt x="60190" y="15389"/>
                  </a:cubicBezTo>
                  <a:lnTo>
                    <a:pt x="60171" y="15389"/>
                  </a:lnTo>
                  <a:lnTo>
                    <a:pt x="60171" y="15370"/>
                  </a:lnTo>
                  <a:lnTo>
                    <a:pt x="60162" y="15361"/>
                  </a:lnTo>
                  <a:lnTo>
                    <a:pt x="60143" y="15380"/>
                  </a:lnTo>
                  <a:cubicBezTo>
                    <a:pt x="60143" y="15370"/>
                    <a:pt x="60143" y="15361"/>
                    <a:pt x="60143" y="15352"/>
                  </a:cubicBezTo>
                  <a:cubicBezTo>
                    <a:pt x="60143" y="15340"/>
                    <a:pt x="60143" y="15336"/>
                    <a:pt x="60139" y="15336"/>
                  </a:cubicBezTo>
                  <a:cubicBezTo>
                    <a:pt x="60136" y="15336"/>
                    <a:pt x="60132" y="15338"/>
                    <a:pt x="60124" y="15342"/>
                  </a:cubicBezTo>
                  <a:cubicBezTo>
                    <a:pt x="60115" y="15342"/>
                    <a:pt x="60105" y="15352"/>
                    <a:pt x="60096" y="15352"/>
                  </a:cubicBezTo>
                  <a:lnTo>
                    <a:pt x="60086" y="15352"/>
                  </a:lnTo>
                  <a:lnTo>
                    <a:pt x="60115" y="15333"/>
                  </a:lnTo>
                  <a:cubicBezTo>
                    <a:pt x="60110" y="15323"/>
                    <a:pt x="60100" y="15318"/>
                    <a:pt x="60090" y="15318"/>
                  </a:cubicBezTo>
                  <a:cubicBezTo>
                    <a:pt x="60079" y="15318"/>
                    <a:pt x="60067" y="15323"/>
                    <a:pt x="60058" y="15333"/>
                  </a:cubicBezTo>
                  <a:lnTo>
                    <a:pt x="60039" y="15314"/>
                  </a:lnTo>
                  <a:lnTo>
                    <a:pt x="60039" y="15323"/>
                  </a:lnTo>
                  <a:cubicBezTo>
                    <a:pt x="60039" y="15333"/>
                    <a:pt x="60048" y="15333"/>
                    <a:pt x="60048" y="15342"/>
                  </a:cubicBezTo>
                  <a:cubicBezTo>
                    <a:pt x="60058" y="15352"/>
                    <a:pt x="60058" y="15361"/>
                    <a:pt x="60058" y="15370"/>
                  </a:cubicBezTo>
                  <a:cubicBezTo>
                    <a:pt x="60039" y="15380"/>
                    <a:pt x="60029" y="15389"/>
                    <a:pt x="60020" y="15408"/>
                  </a:cubicBezTo>
                  <a:cubicBezTo>
                    <a:pt x="60039" y="15427"/>
                    <a:pt x="60029" y="15427"/>
                    <a:pt x="60029" y="15446"/>
                  </a:cubicBezTo>
                  <a:cubicBezTo>
                    <a:pt x="60020" y="15456"/>
                    <a:pt x="60020" y="15465"/>
                    <a:pt x="60020" y="15475"/>
                  </a:cubicBezTo>
                  <a:cubicBezTo>
                    <a:pt x="60020" y="15493"/>
                    <a:pt x="60020" y="15512"/>
                    <a:pt x="60029" y="15531"/>
                  </a:cubicBezTo>
                  <a:cubicBezTo>
                    <a:pt x="60029" y="15550"/>
                    <a:pt x="60020" y="15560"/>
                    <a:pt x="60010" y="15569"/>
                  </a:cubicBezTo>
                  <a:cubicBezTo>
                    <a:pt x="60010" y="15579"/>
                    <a:pt x="60001" y="15579"/>
                    <a:pt x="60001" y="15579"/>
                  </a:cubicBezTo>
                  <a:cubicBezTo>
                    <a:pt x="60001" y="15569"/>
                    <a:pt x="60001" y="15550"/>
                    <a:pt x="60001" y="15541"/>
                  </a:cubicBezTo>
                  <a:cubicBezTo>
                    <a:pt x="60001" y="15531"/>
                    <a:pt x="60001" y="15531"/>
                    <a:pt x="60001" y="15522"/>
                  </a:cubicBezTo>
                  <a:cubicBezTo>
                    <a:pt x="60001" y="15512"/>
                    <a:pt x="60001" y="15503"/>
                    <a:pt x="60001" y="15503"/>
                  </a:cubicBezTo>
                  <a:cubicBezTo>
                    <a:pt x="59992" y="15503"/>
                    <a:pt x="59982" y="15503"/>
                    <a:pt x="59982" y="15512"/>
                  </a:cubicBezTo>
                  <a:cubicBezTo>
                    <a:pt x="59973" y="15522"/>
                    <a:pt x="59954" y="15541"/>
                    <a:pt x="59944" y="15550"/>
                  </a:cubicBezTo>
                  <a:lnTo>
                    <a:pt x="59954" y="15560"/>
                  </a:lnTo>
                  <a:cubicBezTo>
                    <a:pt x="59954" y="15560"/>
                    <a:pt x="59954" y="15560"/>
                    <a:pt x="59954" y="15569"/>
                  </a:cubicBezTo>
                  <a:cubicBezTo>
                    <a:pt x="59944" y="15569"/>
                    <a:pt x="59944" y="15579"/>
                    <a:pt x="59944" y="15588"/>
                  </a:cubicBezTo>
                  <a:cubicBezTo>
                    <a:pt x="59944" y="15579"/>
                    <a:pt x="59935" y="15579"/>
                    <a:pt x="59935" y="15579"/>
                  </a:cubicBezTo>
                  <a:cubicBezTo>
                    <a:pt x="59935" y="15560"/>
                    <a:pt x="59916" y="15550"/>
                    <a:pt x="59916" y="15531"/>
                  </a:cubicBezTo>
                  <a:cubicBezTo>
                    <a:pt x="59906" y="15531"/>
                    <a:pt x="59906" y="15522"/>
                    <a:pt x="59906" y="15522"/>
                  </a:cubicBezTo>
                  <a:lnTo>
                    <a:pt x="59897" y="15522"/>
                  </a:lnTo>
                  <a:cubicBezTo>
                    <a:pt x="59887" y="15531"/>
                    <a:pt x="59878" y="15531"/>
                    <a:pt x="59868" y="15531"/>
                  </a:cubicBezTo>
                  <a:cubicBezTo>
                    <a:pt x="59868" y="15531"/>
                    <a:pt x="59859" y="15531"/>
                    <a:pt x="59859" y="15541"/>
                  </a:cubicBezTo>
                  <a:cubicBezTo>
                    <a:pt x="59868" y="15550"/>
                    <a:pt x="59859" y="15560"/>
                    <a:pt x="59850" y="15569"/>
                  </a:cubicBezTo>
                  <a:cubicBezTo>
                    <a:pt x="59840" y="15569"/>
                    <a:pt x="59840" y="15579"/>
                    <a:pt x="59831" y="15579"/>
                  </a:cubicBezTo>
                  <a:lnTo>
                    <a:pt x="59821" y="15579"/>
                  </a:lnTo>
                  <a:cubicBezTo>
                    <a:pt x="59821" y="15579"/>
                    <a:pt x="59821" y="15579"/>
                    <a:pt x="59821" y="15569"/>
                  </a:cubicBezTo>
                  <a:cubicBezTo>
                    <a:pt x="59821" y="15569"/>
                    <a:pt x="59831" y="15560"/>
                    <a:pt x="59831" y="15560"/>
                  </a:cubicBezTo>
                  <a:cubicBezTo>
                    <a:pt x="59821" y="15550"/>
                    <a:pt x="59821" y="15550"/>
                    <a:pt x="59812" y="15541"/>
                  </a:cubicBezTo>
                  <a:cubicBezTo>
                    <a:pt x="59802" y="15541"/>
                    <a:pt x="59802" y="15541"/>
                    <a:pt x="59793" y="15550"/>
                  </a:cubicBezTo>
                  <a:cubicBezTo>
                    <a:pt x="59793" y="15560"/>
                    <a:pt x="59783" y="15569"/>
                    <a:pt x="59783" y="15579"/>
                  </a:cubicBezTo>
                  <a:lnTo>
                    <a:pt x="59764" y="15569"/>
                  </a:lnTo>
                  <a:cubicBezTo>
                    <a:pt x="59764" y="15607"/>
                    <a:pt x="59755" y="15607"/>
                    <a:pt x="59736" y="15617"/>
                  </a:cubicBezTo>
                  <a:cubicBezTo>
                    <a:pt x="59736" y="15635"/>
                    <a:pt x="59745" y="15645"/>
                    <a:pt x="59755" y="15654"/>
                  </a:cubicBezTo>
                  <a:cubicBezTo>
                    <a:pt x="59755" y="15654"/>
                    <a:pt x="59751" y="15659"/>
                    <a:pt x="59745" y="15659"/>
                  </a:cubicBezTo>
                  <a:cubicBezTo>
                    <a:pt x="59742" y="15659"/>
                    <a:pt x="59739" y="15658"/>
                    <a:pt x="59736" y="15654"/>
                  </a:cubicBezTo>
                  <a:cubicBezTo>
                    <a:pt x="59726" y="15654"/>
                    <a:pt x="59717" y="15645"/>
                    <a:pt x="59708" y="15635"/>
                  </a:cubicBezTo>
                  <a:cubicBezTo>
                    <a:pt x="59708" y="15635"/>
                    <a:pt x="59708" y="15626"/>
                    <a:pt x="59708" y="15626"/>
                  </a:cubicBezTo>
                  <a:cubicBezTo>
                    <a:pt x="59717" y="15617"/>
                    <a:pt x="59717" y="15607"/>
                    <a:pt x="59708" y="15598"/>
                  </a:cubicBezTo>
                  <a:cubicBezTo>
                    <a:pt x="59708" y="15588"/>
                    <a:pt x="59708" y="15588"/>
                    <a:pt x="59708" y="15579"/>
                  </a:cubicBezTo>
                  <a:cubicBezTo>
                    <a:pt x="59698" y="15569"/>
                    <a:pt x="59698" y="15560"/>
                    <a:pt x="59689" y="15550"/>
                  </a:cubicBezTo>
                  <a:lnTo>
                    <a:pt x="59679" y="15550"/>
                  </a:lnTo>
                  <a:cubicBezTo>
                    <a:pt x="59670" y="15550"/>
                    <a:pt x="59670" y="15560"/>
                    <a:pt x="59670" y="15560"/>
                  </a:cubicBezTo>
                  <a:cubicBezTo>
                    <a:pt x="59670" y="15569"/>
                    <a:pt x="59660" y="15579"/>
                    <a:pt x="59660" y="15579"/>
                  </a:cubicBezTo>
                  <a:cubicBezTo>
                    <a:pt x="59660" y="15588"/>
                    <a:pt x="59670" y="15598"/>
                    <a:pt x="59670" y="15598"/>
                  </a:cubicBezTo>
                  <a:cubicBezTo>
                    <a:pt x="59651" y="15607"/>
                    <a:pt x="59651" y="15607"/>
                    <a:pt x="59651" y="15626"/>
                  </a:cubicBezTo>
                  <a:lnTo>
                    <a:pt x="59651" y="15635"/>
                  </a:lnTo>
                  <a:cubicBezTo>
                    <a:pt x="59651" y="15664"/>
                    <a:pt x="59651" y="15664"/>
                    <a:pt x="59622" y="15673"/>
                  </a:cubicBezTo>
                  <a:lnTo>
                    <a:pt x="59594" y="15673"/>
                  </a:lnTo>
                  <a:cubicBezTo>
                    <a:pt x="59594" y="15673"/>
                    <a:pt x="59584" y="15673"/>
                    <a:pt x="59584" y="15664"/>
                  </a:cubicBezTo>
                  <a:cubicBezTo>
                    <a:pt x="59575" y="15654"/>
                    <a:pt x="59575" y="15654"/>
                    <a:pt x="59566" y="15645"/>
                  </a:cubicBezTo>
                  <a:cubicBezTo>
                    <a:pt x="59566" y="15645"/>
                    <a:pt x="59556" y="15645"/>
                    <a:pt x="59556" y="15654"/>
                  </a:cubicBezTo>
                  <a:cubicBezTo>
                    <a:pt x="59547" y="15664"/>
                    <a:pt x="59537" y="15683"/>
                    <a:pt x="59556" y="15692"/>
                  </a:cubicBezTo>
                  <a:cubicBezTo>
                    <a:pt x="59566" y="15711"/>
                    <a:pt x="59566" y="15730"/>
                    <a:pt x="59547" y="15749"/>
                  </a:cubicBezTo>
                  <a:cubicBezTo>
                    <a:pt x="59537" y="15749"/>
                    <a:pt x="59537" y="15749"/>
                    <a:pt x="59528" y="15740"/>
                  </a:cubicBezTo>
                  <a:cubicBezTo>
                    <a:pt x="59528" y="15730"/>
                    <a:pt x="59528" y="15721"/>
                    <a:pt x="59518" y="15711"/>
                  </a:cubicBezTo>
                  <a:cubicBezTo>
                    <a:pt x="59518" y="15711"/>
                    <a:pt x="59518" y="15702"/>
                    <a:pt x="59518" y="15692"/>
                  </a:cubicBezTo>
                  <a:cubicBezTo>
                    <a:pt x="59528" y="15683"/>
                    <a:pt x="59528" y="15673"/>
                    <a:pt x="59528" y="15664"/>
                  </a:cubicBezTo>
                  <a:lnTo>
                    <a:pt x="59528" y="15664"/>
                  </a:lnTo>
                  <a:cubicBezTo>
                    <a:pt x="59509" y="15673"/>
                    <a:pt x="59499" y="15692"/>
                    <a:pt x="59499" y="15711"/>
                  </a:cubicBezTo>
                  <a:cubicBezTo>
                    <a:pt x="59499" y="15711"/>
                    <a:pt x="59490" y="15721"/>
                    <a:pt x="59490" y="15721"/>
                  </a:cubicBezTo>
                  <a:cubicBezTo>
                    <a:pt x="59490" y="15740"/>
                    <a:pt x="59490" y="15740"/>
                    <a:pt x="59509" y="15740"/>
                  </a:cubicBezTo>
                  <a:cubicBezTo>
                    <a:pt x="59499" y="15749"/>
                    <a:pt x="59499" y="15749"/>
                    <a:pt x="59499" y="15759"/>
                  </a:cubicBezTo>
                  <a:lnTo>
                    <a:pt x="59480" y="15759"/>
                  </a:lnTo>
                  <a:cubicBezTo>
                    <a:pt x="59480" y="15759"/>
                    <a:pt x="59471" y="15749"/>
                    <a:pt x="59471" y="15740"/>
                  </a:cubicBezTo>
                  <a:cubicBezTo>
                    <a:pt x="59471" y="15740"/>
                    <a:pt x="59480" y="15730"/>
                    <a:pt x="59480" y="15730"/>
                  </a:cubicBezTo>
                  <a:cubicBezTo>
                    <a:pt x="59480" y="15721"/>
                    <a:pt x="59480" y="15711"/>
                    <a:pt x="59471" y="15711"/>
                  </a:cubicBezTo>
                  <a:cubicBezTo>
                    <a:pt x="59452" y="15711"/>
                    <a:pt x="59443" y="15702"/>
                    <a:pt x="59443" y="15692"/>
                  </a:cubicBezTo>
                  <a:cubicBezTo>
                    <a:pt x="59443" y="15673"/>
                    <a:pt x="59443" y="15664"/>
                    <a:pt x="59424" y="15664"/>
                  </a:cubicBezTo>
                  <a:cubicBezTo>
                    <a:pt x="59414" y="15664"/>
                    <a:pt x="59414" y="15654"/>
                    <a:pt x="59405" y="15654"/>
                  </a:cubicBezTo>
                  <a:cubicBezTo>
                    <a:pt x="59405" y="15645"/>
                    <a:pt x="59395" y="15635"/>
                    <a:pt x="59395" y="15626"/>
                  </a:cubicBezTo>
                  <a:cubicBezTo>
                    <a:pt x="59386" y="15635"/>
                    <a:pt x="59376" y="15635"/>
                    <a:pt x="59367" y="15645"/>
                  </a:cubicBezTo>
                  <a:cubicBezTo>
                    <a:pt x="59357" y="15664"/>
                    <a:pt x="59357" y="15664"/>
                    <a:pt x="59376" y="15673"/>
                  </a:cubicBezTo>
                  <a:cubicBezTo>
                    <a:pt x="59376" y="15683"/>
                    <a:pt x="59376" y="15683"/>
                    <a:pt x="59386" y="15683"/>
                  </a:cubicBezTo>
                  <a:cubicBezTo>
                    <a:pt x="59386" y="15692"/>
                    <a:pt x="59386" y="15692"/>
                    <a:pt x="59386" y="15702"/>
                  </a:cubicBezTo>
                  <a:cubicBezTo>
                    <a:pt x="59386" y="15702"/>
                    <a:pt x="59376" y="15702"/>
                    <a:pt x="59376" y="15711"/>
                  </a:cubicBezTo>
                  <a:cubicBezTo>
                    <a:pt x="59370" y="15711"/>
                    <a:pt x="59364" y="15707"/>
                    <a:pt x="59357" y="15707"/>
                  </a:cubicBezTo>
                  <a:cubicBezTo>
                    <a:pt x="59354" y="15707"/>
                    <a:pt x="59351" y="15708"/>
                    <a:pt x="59348" y="15711"/>
                  </a:cubicBezTo>
                  <a:cubicBezTo>
                    <a:pt x="59329" y="15711"/>
                    <a:pt x="59329" y="15711"/>
                    <a:pt x="59329" y="15721"/>
                  </a:cubicBezTo>
                  <a:cubicBezTo>
                    <a:pt x="59329" y="15730"/>
                    <a:pt x="59329" y="15730"/>
                    <a:pt x="59329" y="15740"/>
                  </a:cubicBezTo>
                  <a:cubicBezTo>
                    <a:pt x="59329" y="15730"/>
                    <a:pt x="59319" y="15730"/>
                    <a:pt x="59319" y="15721"/>
                  </a:cubicBezTo>
                  <a:cubicBezTo>
                    <a:pt x="59301" y="15702"/>
                    <a:pt x="59291" y="15683"/>
                    <a:pt x="59272" y="15664"/>
                  </a:cubicBezTo>
                  <a:lnTo>
                    <a:pt x="59263" y="15664"/>
                  </a:lnTo>
                  <a:cubicBezTo>
                    <a:pt x="59263" y="15673"/>
                    <a:pt x="59253" y="15673"/>
                    <a:pt x="59253" y="15673"/>
                  </a:cubicBezTo>
                  <a:cubicBezTo>
                    <a:pt x="59234" y="15683"/>
                    <a:pt x="59225" y="15692"/>
                    <a:pt x="59215" y="15711"/>
                  </a:cubicBezTo>
                  <a:cubicBezTo>
                    <a:pt x="59234" y="15711"/>
                    <a:pt x="59234" y="15721"/>
                    <a:pt x="59234" y="15730"/>
                  </a:cubicBezTo>
                  <a:cubicBezTo>
                    <a:pt x="59234" y="15740"/>
                    <a:pt x="59234" y="15749"/>
                    <a:pt x="59234" y="15759"/>
                  </a:cubicBezTo>
                  <a:cubicBezTo>
                    <a:pt x="59234" y="15768"/>
                    <a:pt x="59234" y="15768"/>
                    <a:pt x="59234" y="15777"/>
                  </a:cubicBezTo>
                  <a:cubicBezTo>
                    <a:pt x="59225" y="15768"/>
                    <a:pt x="59225" y="15768"/>
                    <a:pt x="59225" y="15768"/>
                  </a:cubicBezTo>
                  <a:cubicBezTo>
                    <a:pt x="59215" y="15749"/>
                    <a:pt x="59215" y="15730"/>
                    <a:pt x="59215" y="15711"/>
                  </a:cubicBezTo>
                  <a:cubicBezTo>
                    <a:pt x="59208" y="15697"/>
                    <a:pt x="59207" y="15689"/>
                    <a:pt x="59199" y="15689"/>
                  </a:cubicBezTo>
                  <a:cubicBezTo>
                    <a:pt x="59196" y="15689"/>
                    <a:pt x="59192" y="15690"/>
                    <a:pt x="59187" y="15692"/>
                  </a:cubicBezTo>
                  <a:cubicBezTo>
                    <a:pt x="59177" y="15702"/>
                    <a:pt x="59177" y="15702"/>
                    <a:pt x="59168" y="15702"/>
                  </a:cubicBezTo>
                  <a:cubicBezTo>
                    <a:pt x="59168" y="15711"/>
                    <a:pt x="59159" y="15711"/>
                    <a:pt x="59159" y="15711"/>
                  </a:cubicBezTo>
                  <a:lnTo>
                    <a:pt x="59140" y="15730"/>
                  </a:lnTo>
                  <a:cubicBezTo>
                    <a:pt x="59140" y="15740"/>
                    <a:pt x="59140" y="15749"/>
                    <a:pt x="59130" y="15759"/>
                  </a:cubicBezTo>
                  <a:lnTo>
                    <a:pt x="59121" y="15759"/>
                  </a:lnTo>
                  <a:cubicBezTo>
                    <a:pt x="59102" y="15787"/>
                    <a:pt x="59083" y="15806"/>
                    <a:pt x="59054" y="15825"/>
                  </a:cubicBezTo>
                  <a:cubicBezTo>
                    <a:pt x="59064" y="15834"/>
                    <a:pt x="59064" y="15844"/>
                    <a:pt x="59054" y="15853"/>
                  </a:cubicBezTo>
                  <a:lnTo>
                    <a:pt x="59054" y="15844"/>
                  </a:lnTo>
                  <a:cubicBezTo>
                    <a:pt x="59045" y="15853"/>
                    <a:pt x="59045" y="15863"/>
                    <a:pt x="59045" y="15872"/>
                  </a:cubicBezTo>
                  <a:cubicBezTo>
                    <a:pt x="59045" y="15882"/>
                    <a:pt x="59054" y="15891"/>
                    <a:pt x="59054" y="15900"/>
                  </a:cubicBezTo>
                  <a:cubicBezTo>
                    <a:pt x="59064" y="15919"/>
                    <a:pt x="59064" y="15929"/>
                    <a:pt x="59045" y="15938"/>
                  </a:cubicBezTo>
                  <a:lnTo>
                    <a:pt x="59036" y="15938"/>
                  </a:lnTo>
                  <a:cubicBezTo>
                    <a:pt x="59045" y="15938"/>
                    <a:pt x="59054" y="15948"/>
                    <a:pt x="59054" y="15948"/>
                  </a:cubicBezTo>
                  <a:cubicBezTo>
                    <a:pt x="59054" y="15957"/>
                    <a:pt x="59054" y="15967"/>
                    <a:pt x="59054" y="15976"/>
                  </a:cubicBezTo>
                  <a:cubicBezTo>
                    <a:pt x="59054" y="15986"/>
                    <a:pt x="59064" y="15995"/>
                    <a:pt x="59064" y="16005"/>
                  </a:cubicBezTo>
                  <a:cubicBezTo>
                    <a:pt x="59073" y="16014"/>
                    <a:pt x="59073" y="16014"/>
                    <a:pt x="59083" y="16024"/>
                  </a:cubicBezTo>
                  <a:cubicBezTo>
                    <a:pt x="59073" y="16033"/>
                    <a:pt x="59073" y="16033"/>
                    <a:pt x="59073" y="16042"/>
                  </a:cubicBezTo>
                  <a:cubicBezTo>
                    <a:pt x="59073" y="16042"/>
                    <a:pt x="59073" y="16052"/>
                    <a:pt x="59064" y="16052"/>
                  </a:cubicBezTo>
                  <a:cubicBezTo>
                    <a:pt x="59054" y="16052"/>
                    <a:pt x="59054" y="16071"/>
                    <a:pt x="59054" y="16071"/>
                  </a:cubicBezTo>
                  <a:cubicBezTo>
                    <a:pt x="59054" y="16080"/>
                    <a:pt x="59054" y="16080"/>
                    <a:pt x="59054" y="16080"/>
                  </a:cubicBezTo>
                  <a:cubicBezTo>
                    <a:pt x="59045" y="16090"/>
                    <a:pt x="59036" y="16099"/>
                    <a:pt x="59026" y="16099"/>
                  </a:cubicBezTo>
                  <a:cubicBezTo>
                    <a:pt x="59017" y="16109"/>
                    <a:pt x="59017" y="16109"/>
                    <a:pt x="59007" y="16118"/>
                  </a:cubicBezTo>
                  <a:cubicBezTo>
                    <a:pt x="58998" y="16118"/>
                    <a:pt x="58998" y="16118"/>
                    <a:pt x="58998" y="16128"/>
                  </a:cubicBezTo>
                  <a:cubicBezTo>
                    <a:pt x="58998" y="16137"/>
                    <a:pt x="58988" y="16137"/>
                    <a:pt x="58988" y="16147"/>
                  </a:cubicBezTo>
                  <a:cubicBezTo>
                    <a:pt x="58969" y="16156"/>
                    <a:pt x="58960" y="16156"/>
                    <a:pt x="58950" y="16166"/>
                  </a:cubicBezTo>
                  <a:cubicBezTo>
                    <a:pt x="58941" y="16175"/>
                    <a:pt x="58931" y="16184"/>
                    <a:pt x="58931" y="16203"/>
                  </a:cubicBezTo>
                  <a:cubicBezTo>
                    <a:pt x="58931" y="16194"/>
                    <a:pt x="58922" y="16194"/>
                    <a:pt x="58912" y="16184"/>
                  </a:cubicBezTo>
                  <a:cubicBezTo>
                    <a:pt x="58912" y="16184"/>
                    <a:pt x="58912" y="16175"/>
                    <a:pt x="58912" y="16175"/>
                  </a:cubicBezTo>
                  <a:cubicBezTo>
                    <a:pt x="58922" y="16166"/>
                    <a:pt x="58922" y="16166"/>
                    <a:pt x="58922" y="16156"/>
                  </a:cubicBezTo>
                  <a:cubicBezTo>
                    <a:pt x="58922" y="16156"/>
                    <a:pt x="58912" y="16147"/>
                    <a:pt x="58903" y="16147"/>
                  </a:cubicBezTo>
                  <a:lnTo>
                    <a:pt x="58894" y="16147"/>
                  </a:lnTo>
                  <a:cubicBezTo>
                    <a:pt x="58894" y="16147"/>
                    <a:pt x="58894" y="16156"/>
                    <a:pt x="58894" y="16156"/>
                  </a:cubicBezTo>
                  <a:cubicBezTo>
                    <a:pt x="58894" y="16156"/>
                    <a:pt x="58894" y="16156"/>
                    <a:pt x="58894" y="16166"/>
                  </a:cubicBezTo>
                  <a:cubicBezTo>
                    <a:pt x="58894" y="16156"/>
                    <a:pt x="58884" y="16156"/>
                    <a:pt x="58884" y="16156"/>
                  </a:cubicBezTo>
                  <a:cubicBezTo>
                    <a:pt x="58875" y="16156"/>
                    <a:pt x="58875" y="16147"/>
                    <a:pt x="58865" y="16147"/>
                  </a:cubicBezTo>
                  <a:cubicBezTo>
                    <a:pt x="58865" y="16147"/>
                    <a:pt x="58856" y="16147"/>
                    <a:pt x="58856" y="16137"/>
                  </a:cubicBezTo>
                  <a:cubicBezTo>
                    <a:pt x="58856" y="16128"/>
                    <a:pt x="58856" y="16128"/>
                    <a:pt x="58856" y="16118"/>
                  </a:cubicBezTo>
                  <a:cubicBezTo>
                    <a:pt x="58856" y="16099"/>
                    <a:pt x="58856" y="16099"/>
                    <a:pt x="58846" y="16099"/>
                  </a:cubicBezTo>
                  <a:cubicBezTo>
                    <a:pt x="58837" y="16109"/>
                    <a:pt x="58837" y="16109"/>
                    <a:pt x="58827" y="16109"/>
                  </a:cubicBezTo>
                  <a:cubicBezTo>
                    <a:pt x="58818" y="16109"/>
                    <a:pt x="58818" y="16118"/>
                    <a:pt x="58818" y="16128"/>
                  </a:cubicBezTo>
                  <a:cubicBezTo>
                    <a:pt x="58818" y="16137"/>
                    <a:pt x="58818" y="16137"/>
                    <a:pt x="58808" y="16147"/>
                  </a:cubicBezTo>
                  <a:cubicBezTo>
                    <a:pt x="58799" y="16147"/>
                    <a:pt x="58808" y="16156"/>
                    <a:pt x="58808" y="16166"/>
                  </a:cubicBezTo>
                  <a:cubicBezTo>
                    <a:pt x="58799" y="16175"/>
                    <a:pt x="58799" y="16184"/>
                    <a:pt x="58799" y="16194"/>
                  </a:cubicBezTo>
                  <a:cubicBezTo>
                    <a:pt x="58799" y="16203"/>
                    <a:pt x="58789" y="16203"/>
                    <a:pt x="58789" y="16203"/>
                  </a:cubicBezTo>
                  <a:cubicBezTo>
                    <a:pt x="58789" y="16203"/>
                    <a:pt x="58780" y="16194"/>
                    <a:pt x="58780" y="16194"/>
                  </a:cubicBezTo>
                  <a:cubicBezTo>
                    <a:pt x="58789" y="16184"/>
                    <a:pt x="58789" y="16175"/>
                    <a:pt x="58780" y="16175"/>
                  </a:cubicBezTo>
                  <a:cubicBezTo>
                    <a:pt x="58770" y="16166"/>
                    <a:pt x="58780" y="16156"/>
                    <a:pt x="58780" y="16156"/>
                  </a:cubicBezTo>
                  <a:cubicBezTo>
                    <a:pt x="58789" y="16147"/>
                    <a:pt x="58789" y="16147"/>
                    <a:pt x="58789" y="16147"/>
                  </a:cubicBezTo>
                  <a:cubicBezTo>
                    <a:pt x="58789" y="16137"/>
                    <a:pt x="58780" y="16137"/>
                    <a:pt x="58780" y="16137"/>
                  </a:cubicBezTo>
                  <a:cubicBezTo>
                    <a:pt x="58770" y="16137"/>
                    <a:pt x="58770" y="16137"/>
                    <a:pt x="58770" y="16128"/>
                  </a:cubicBezTo>
                  <a:cubicBezTo>
                    <a:pt x="58770" y="16118"/>
                    <a:pt x="58770" y="16109"/>
                    <a:pt x="58761" y="16109"/>
                  </a:cubicBezTo>
                  <a:cubicBezTo>
                    <a:pt x="58752" y="16109"/>
                    <a:pt x="58742" y="16118"/>
                    <a:pt x="58742" y="16128"/>
                  </a:cubicBezTo>
                  <a:cubicBezTo>
                    <a:pt x="58733" y="16118"/>
                    <a:pt x="58723" y="16128"/>
                    <a:pt x="58714" y="16109"/>
                  </a:cubicBezTo>
                  <a:cubicBezTo>
                    <a:pt x="58714" y="16105"/>
                    <a:pt x="58709" y="16103"/>
                    <a:pt x="58703" y="16103"/>
                  </a:cubicBezTo>
                  <a:cubicBezTo>
                    <a:pt x="58695" y="16103"/>
                    <a:pt x="58685" y="16107"/>
                    <a:pt x="58685" y="16118"/>
                  </a:cubicBezTo>
                  <a:cubicBezTo>
                    <a:pt x="58676" y="16128"/>
                    <a:pt x="58676" y="16128"/>
                    <a:pt x="58666" y="16137"/>
                  </a:cubicBezTo>
                  <a:lnTo>
                    <a:pt x="58647" y="16137"/>
                  </a:lnTo>
                  <a:lnTo>
                    <a:pt x="58647" y="16128"/>
                  </a:lnTo>
                  <a:lnTo>
                    <a:pt x="58638" y="16147"/>
                  </a:lnTo>
                  <a:cubicBezTo>
                    <a:pt x="58635" y="16149"/>
                    <a:pt x="58632" y="16151"/>
                    <a:pt x="58630" y="16151"/>
                  </a:cubicBezTo>
                  <a:cubicBezTo>
                    <a:pt x="58623" y="16151"/>
                    <a:pt x="58616" y="16144"/>
                    <a:pt x="58610" y="16137"/>
                  </a:cubicBezTo>
                  <a:cubicBezTo>
                    <a:pt x="58610" y="16128"/>
                    <a:pt x="58610" y="16128"/>
                    <a:pt x="58610" y="16118"/>
                  </a:cubicBezTo>
                  <a:cubicBezTo>
                    <a:pt x="58610" y="16118"/>
                    <a:pt x="58610" y="16109"/>
                    <a:pt x="58610" y="16109"/>
                  </a:cubicBezTo>
                  <a:cubicBezTo>
                    <a:pt x="58610" y="16099"/>
                    <a:pt x="58600" y="16090"/>
                    <a:pt x="58591" y="16090"/>
                  </a:cubicBezTo>
                  <a:cubicBezTo>
                    <a:pt x="58591" y="16090"/>
                    <a:pt x="58581" y="16099"/>
                    <a:pt x="58581" y="16109"/>
                  </a:cubicBezTo>
                  <a:cubicBezTo>
                    <a:pt x="58572" y="16118"/>
                    <a:pt x="58572" y="16137"/>
                    <a:pt x="58562" y="16147"/>
                  </a:cubicBezTo>
                  <a:cubicBezTo>
                    <a:pt x="58556" y="16147"/>
                    <a:pt x="58554" y="16151"/>
                    <a:pt x="58550" y="16151"/>
                  </a:cubicBezTo>
                  <a:cubicBezTo>
                    <a:pt x="58549" y="16151"/>
                    <a:pt x="58546" y="16150"/>
                    <a:pt x="58543" y="16147"/>
                  </a:cubicBezTo>
                  <a:cubicBezTo>
                    <a:pt x="58534" y="16147"/>
                    <a:pt x="58524" y="16156"/>
                    <a:pt x="58524" y="16166"/>
                  </a:cubicBezTo>
                  <a:cubicBezTo>
                    <a:pt x="58524" y="16166"/>
                    <a:pt x="58524" y="16175"/>
                    <a:pt x="58524" y="16175"/>
                  </a:cubicBezTo>
                  <a:cubicBezTo>
                    <a:pt x="58524" y="16203"/>
                    <a:pt x="58534" y="16222"/>
                    <a:pt x="58505" y="16232"/>
                  </a:cubicBezTo>
                  <a:lnTo>
                    <a:pt x="58515" y="16232"/>
                  </a:lnTo>
                  <a:cubicBezTo>
                    <a:pt x="58524" y="16232"/>
                    <a:pt x="58534" y="16241"/>
                    <a:pt x="58543" y="16251"/>
                  </a:cubicBezTo>
                  <a:cubicBezTo>
                    <a:pt x="58543" y="16251"/>
                    <a:pt x="58543" y="16260"/>
                    <a:pt x="58543" y="16260"/>
                  </a:cubicBezTo>
                  <a:cubicBezTo>
                    <a:pt x="58554" y="16271"/>
                    <a:pt x="58559" y="16276"/>
                    <a:pt x="58567" y="16276"/>
                  </a:cubicBezTo>
                  <a:cubicBezTo>
                    <a:pt x="58572" y="16276"/>
                    <a:pt x="58579" y="16274"/>
                    <a:pt x="58591" y="16270"/>
                  </a:cubicBezTo>
                  <a:cubicBezTo>
                    <a:pt x="58600" y="16270"/>
                    <a:pt x="58610" y="16270"/>
                    <a:pt x="58619" y="16260"/>
                  </a:cubicBezTo>
                  <a:lnTo>
                    <a:pt x="58628" y="16260"/>
                  </a:lnTo>
                  <a:cubicBezTo>
                    <a:pt x="58633" y="16255"/>
                    <a:pt x="58640" y="16253"/>
                    <a:pt x="58647" y="16253"/>
                  </a:cubicBezTo>
                  <a:cubicBezTo>
                    <a:pt x="58655" y="16253"/>
                    <a:pt x="58662" y="16255"/>
                    <a:pt x="58666" y="16260"/>
                  </a:cubicBezTo>
                  <a:cubicBezTo>
                    <a:pt x="58676" y="16270"/>
                    <a:pt x="58685" y="16270"/>
                    <a:pt x="58695" y="16279"/>
                  </a:cubicBezTo>
                  <a:cubicBezTo>
                    <a:pt x="58714" y="16279"/>
                    <a:pt x="58733" y="16289"/>
                    <a:pt x="58733" y="16308"/>
                  </a:cubicBezTo>
                  <a:cubicBezTo>
                    <a:pt x="58752" y="16308"/>
                    <a:pt x="58752" y="16298"/>
                    <a:pt x="58742" y="16289"/>
                  </a:cubicBezTo>
                  <a:cubicBezTo>
                    <a:pt x="58742" y="16279"/>
                    <a:pt x="58742" y="16270"/>
                    <a:pt x="58752" y="16270"/>
                  </a:cubicBezTo>
                  <a:cubicBezTo>
                    <a:pt x="58761" y="16270"/>
                    <a:pt x="58761" y="16270"/>
                    <a:pt x="58761" y="16279"/>
                  </a:cubicBezTo>
                  <a:cubicBezTo>
                    <a:pt x="58770" y="16279"/>
                    <a:pt x="58780" y="16279"/>
                    <a:pt x="58780" y="16289"/>
                  </a:cubicBezTo>
                  <a:cubicBezTo>
                    <a:pt x="58780" y="16298"/>
                    <a:pt x="58770" y="16308"/>
                    <a:pt x="58761" y="16308"/>
                  </a:cubicBezTo>
                  <a:cubicBezTo>
                    <a:pt x="58752" y="16308"/>
                    <a:pt x="58752" y="16317"/>
                    <a:pt x="58752" y="16317"/>
                  </a:cubicBezTo>
                  <a:cubicBezTo>
                    <a:pt x="58742" y="16326"/>
                    <a:pt x="58742" y="16326"/>
                    <a:pt x="58733" y="16326"/>
                  </a:cubicBezTo>
                  <a:cubicBezTo>
                    <a:pt x="58714" y="16317"/>
                    <a:pt x="58695" y="16317"/>
                    <a:pt x="58685" y="16308"/>
                  </a:cubicBezTo>
                  <a:lnTo>
                    <a:pt x="58676" y="16308"/>
                  </a:lnTo>
                  <a:cubicBezTo>
                    <a:pt x="58671" y="16312"/>
                    <a:pt x="58666" y="16315"/>
                    <a:pt x="58662" y="16315"/>
                  </a:cubicBezTo>
                  <a:cubicBezTo>
                    <a:pt x="58657" y="16315"/>
                    <a:pt x="58652" y="16312"/>
                    <a:pt x="58647" y="16308"/>
                  </a:cubicBezTo>
                  <a:cubicBezTo>
                    <a:pt x="58647" y="16308"/>
                    <a:pt x="58647" y="16317"/>
                    <a:pt x="58638" y="16317"/>
                  </a:cubicBezTo>
                  <a:cubicBezTo>
                    <a:pt x="58628" y="16336"/>
                    <a:pt x="58619" y="16345"/>
                    <a:pt x="58600" y="16355"/>
                  </a:cubicBezTo>
                  <a:cubicBezTo>
                    <a:pt x="58591" y="16355"/>
                    <a:pt x="58591" y="16355"/>
                    <a:pt x="58581" y="16345"/>
                  </a:cubicBezTo>
                  <a:cubicBezTo>
                    <a:pt x="58581" y="16336"/>
                    <a:pt x="58581" y="16336"/>
                    <a:pt x="58572" y="16336"/>
                  </a:cubicBezTo>
                  <a:cubicBezTo>
                    <a:pt x="58553" y="16345"/>
                    <a:pt x="58534" y="16345"/>
                    <a:pt x="58515" y="16345"/>
                  </a:cubicBezTo>
                  <a:cubicBezTo>
                    <a:pt x="58515" y="16355"/>
                    <a:pt x="58505" y="16355"/>
                    <a:pt x="58505" y="16355"/>
                  </a:cubicBezTo>
                  <a:cubicBezTo>
                    <a:pt x="58505" y="16364"/>
                    <a:pt x="58505" y="16374"/>
                    <a:pt x="58496" y="16383"/>
                  </a:cubicBezTo>
                  <a:cubicBezTo>
                    <a:pt x="58496" y="16393"/>
                    <a:pt x="58487" y="16402"/>
                    <a:pt x="58477" y="16402"/>
                  </a:cubicBezTo>
                  <a:cubicBezTo>
                    <a:pt x="58487" y="16421"/>
                    <a:pt x="58487" y="16431"/>
                    <a:pt x="58487" y="16440"/>
                  </a:cubicBezTo>
                  <a:cubicBezTo>
                    <a:pt x="58496" y="16449"/>
                    <a:pt x="58496" y="16449"/>
                    <a:pt x="58496" y="16459"/>
                  </a:cubicBezTo>
                  <a:cubicBezTo>
                    <a:pt x="58505" y="16459"/>
                    <a:pt x="58515" y="16459"/>
                    <a:pt x="58515" y="16468"/>
                  </a:cubicBezTo>
                  <a:cubicBezTo>
                    <a:pt x="58524" y="16478"/>
                    <a:pt x="58534" y="16487"/>
                    <a:pt x="58543" y="16487"/>
                  </a:cubicBezTo>
                  <a:lnTo>
                    <a:pt x="58553" y="16487"/>
                  </a:lnTo>
                  <a:cubicBezTo>
                    <a:pt x="58562" y="16487"/>
                    <a:pt x="58572" y="16478"/>
                    <a:pt x="58581" y="16478"/>
                  </a:cubicBezTo>
                  <a:cubicBezTo>
                    <a:pt x="58584" y="16475"/>
                    <a:pt x="58587" y="16474"/>
                    <a:pt x="58589" y="16474"/>
                  </a:cubicBezTo>
                  <a:cubicBezTo>
                    <a:pt x="58595" y="16474"/>
                    <a:pt x="58600" y="16481"/>
                    <a:pt x="58600" y="16487"/>
                  </a:cubicBezTo>
                  <a:cubicBezTo>
                    <a:pt x="58610" y="16487"/>
                    <a:pt x="58610" y="16497"/>
                    <a:pt x="58610" y="16506"/>
                  </a:cubicBezTo>
                  <a:cubicBezTo>
                    <a:pt x="58610" y="16516"/>
                    <a:pt x="58619" y="16516"/>
                    <a:pt x="58628" y="16525"/>
                  </a:cubicBezTo>
                  <a:lnTo>
                    <a:pt x="58638" y="16525"/>
                  </a:lnTo>
                  <a:cubicBezTo>
                    <a:pt x="58647" y="16535"/>
                    <a:pt x="58647" y="16535"/>
                    <a:pt x="58647" y="16535"/>
                  </a:cubicBezTo>
                  <a:cubicBezTo>
                    <a:pt x="58666" y="16544"/>
                    <a:pt x="58666" y="16554"/>
                    <a:pt x="58657" y="16563"/>
                  </a:cubicBezTo>
                  <a:cubicBezTo>
                    <a:pt x="58657" y="16573"/>
                    <a:pt x="58666" y="16573"/>
                    <a:pt x="58666" y="16582"/>
                  </a:cubicBezTo>
                  <a:cubicBezTo>
                    <a:pt x="58676" y="16582"/>
                    <a:pt x="58676" y="16573"/>
                    <a:pt x="58685" y="16573"/>
                  </a:cubicBezTo>
                  <a:cubicBezTo>
                    <a:pt x="58695" y="16563"/>
                    <a:pt x="58695" y="16563"/>
                    <a:pt x="58704" y="16554"/>
                  </a:cubicBezTo>
                  <a:cubicBezTo>
                    <a:pt x="58714" y="16563"/>
                    <a:pt x="58714" y="16582"/>
                    <a:pt x="58742" y="16582"/>
                  </a:cubicBezTo>
                  <a:cubicBezTo>
                    <a:pt x="58723" y="16601"/>
                    <a:pt x="58714" y="16610"/>
                    <a:pt x="58695" y="16629"/>
                  </a:cubicBezTo>
                  <a:cubicBezTo>
                    <a:pt x="58695" y="16620"/>
                    <a:pt x="58695" y="16610"/>
                    <a:pt x="58685" y="16610"/>
                  </a:cubicBezTo>
                  <a:cubicBezTo>
                    <a:pt x="58685" y="16601"/>
                    <a:pt x="58685" y="16601"/>
                    <a:pt x="58676" y="16601"/>
                  </a:cubicBezTo>
                  <a:cubicBezTo>
                    <a:pt x="58676" y="16601"/>
                    <a:pt x="58676" y="16601"/>
                    <a:pt x="58666" y="16610"/>
                  </a:cubicBezTo>
                  <a:cubicBezTo>
                    <a:pt x="58666" y="16629"/>
                    <a:pt x="58657" y="16648"/>
                    <a:pt x="58647" y="16667"/>
                  </a:cubicBezTo>
                  <a:cubicBezTo>
                    <a:pt x="58647" y="16677"/>
                    <a:pt x="58647" y="16677"/>
                    <a:pt x="58647" y="16686"/>
                  </a:cubicBezTo>
                  <a:cubicBezTo>
                    <a:pt x="58651" y="16684"/>
                    <a:pt x="58654" y="16684"/>
                    <a:pt x="58657" y="16684"/>
                  </a:cubicBezTo>
                  <a:cubicBezTo>
                    <a:pt x="58670" y="16684"/>
                    <a:pt x="58679" y="16697"/>
                    <a:pt x="58695" y="16705"/>
                  </a:cubicBezTo>
                  <a:cubicBezTo>
                    <a:pt x="58704" y="16715"/>
                    <a:pt x="58714" y="16724"/>
                    <a:pt x="58733" y="16733"/>
                  </a:cubicBezTo>
                  <a:cubicBezTo>
                    <a:pt x="58742" y="16733"/>
                    <a:pt x="58742" y="16743"/>
                    <a:pt x="58752" y="16743"/>
                  </a:cubicBezTo>
                  <a:cubicBezTo>
                    <a:pt x="58762" y="16739"/>
                    <a:pt x="58770" y="16737"/>
                    <a:pt x="58776" y="16737"/>
                  </a:cubicBezTo>
                  <a:cubicBezTo>
                    <a:pt x="58786" y="16737"/>
                    <a:pt x="58789" y="16744"/>
                    <a:pt x="58789" y="16762"/>
                  </a:cubicBezTo>
                  <a:cubicBezTo>
                    <a:pt x="58789" y="16771"/>
                    <a:pt x="58789" y="16771"/>
                    <a:pt x="58789" y="16771"/>
                  </a:cubicBezTo>
                  <a:cubicBezTo>
                    <a:pt x="58808" y="16771"/>
                    <a:pt x="58818" y="16771"/>
                    <a:pt x="58837" y="16762"/>
                  </a:cubicBezTo>
                  <a:cubicBezTo>
                    <a:pt x="58846" y="16762"/>
                    <a:pt x="58846" y="16762"/>
                    <a:pt x="58846" y="16752"/>
                  </a:cubicBezTo>
                  <a:cubicBezTo>
                    <a:pt x="58853" y="16731"/>
                    <a:pt x="58855" y="16720"/>
                    <a:pt x="58867" y="16720"/>
                  </a:cubicBezTo>
                  <a:cubicBezTo>
                    <a:pt x="58872" y="16720"/>
                    <a:pt x="58877" y="16722"/>
                    <a:pt x="58884" y="16724"/>
                  </a:cubicBezTo>
                  <a:cubicBezTo>
                    <a:pt x="58894" y="16724"/>
                    <a:pt x="58903" y="16724"/>
                    <a:pt x="58912" y="16733"/>
                  </a:cubicBezTo>
                  <a:cubicBezTo>
                    <a:pt x="58922" y="16733"/>
                    <a:pt x="58922" y="16743"/>
                    <a:pt x="58922" y="16752"/>
                  </a:cubicBezTo>
                  <a:cubicBezTo>
                    <a:pt x="58912" y="16762"/>
                    <a:pt x="58912" y="16762"/>
                    <a:pt x="58903" y="16771"/>
                  </a:cubicBezTo>
                  <a:cubicBezTo>
                    <a:pt x="58903" y="16781"/>
                    <a:pt x="58903" y="16790"/>
                    <a:pt x="58903" y="16800"/>
                  </a:cubicBezTo>
                  <a:lnTo>
                    <a:pt x="58931" y="16771"/>
                  </a:lnTo>
                  <a:cubicBezTo>
                    <a:pt x="58931" y="16781"/>
                    <a:pt x="58931" y="16781"/>
                    <a:pt x="58931" y="16790"/>
                  </a:cubicBezTo>
                  <a:cubicBezTo>
                    <a:pt x="58931" y="16800"/>
                    <a:pt x="58922" y="16809"/>
                    <a:pt x="58931" y="16819"/>
                  </a:cubicBezTo>
                  <a:cubicBezTo>
                    <a:pt x="58941" y="16828"/>
                    <a:pt x="58922" y="16847"/>
                    <a:pt x="58912" y="16847"/>
                  </a:cubicBezTo>
                  <a:cubicBezTo>
                    <a:pt x="58894" y="16847"/>
                    <a:pt x="58884" y="16856"/>
                    <a:pt x="58875" y="16875"/>
                  </a:cubicBezTo>
                  <a:cubicBezTo>
                    <a:pt x="58894" y="16875"/>
                    <a:pt x="58894" y="16885"/>
                    <a:pt x="58884" y="16894"/>
                  </a:cubicBezTo>
                  <a:cubicBezTo>
                    <a:pt x="58884" y="16894"/>
                    <a:pt x="58884" y="16885"/>
                    <a:pt x="58875" y="16885"/>
                  </a:cubicBezTo>
                  <a:cubicBezTo>
                    <a:pt x="58871" y="16878"/>
                    <a:pt x="58866" y="16875"/>
                    <a:pt x="58861" y="16875"/>
                  </a:cubicBezTo>
                  <a:cubicBezTo>
                    <a:pt x="58852" y="16875"/>
                    <a:pt x="58843" y="16883"/>
                    <a:pt x="58837" y="16894"/>
                  </a:cubicBezTo>
                  <a:cubicBezTo>
                    <a:pt x="58827" y="16923"/>
                    <a:pt x="58827" y="16923"/>
                    <a:pt x="58799" y="16923"/>
                  </a:cubicBezTo>
                  <a:cubicBezTo>
                    <a:pt x="58808" y="16923"/>
                    <a:pt x="58808" y="16932"/>
                    <a:pt x="58808" y="16932"/>
                  </a:cubicBezTo>
                  <a:cubicBezTo>
                    <a:pt x="58818" y="16942"/>
                    <a:pt x="58818" y="16951"/>
                    <a:pt x="58818" y="16961"/>
                  </a:cubicBezTo>
                  <a:cubicBezTo>
                    <a:pt x="58808" y="16970"/>
                    <a:pt x="58808" y="16980"/>
                    <a:pt x="58827" y="16980"/>
                  </a:cubicBezTo>
                  <a:cubicBezTo>
                    <a:pt x="58837" y="16989"/>
                    <a:pt x="58856" y="16989"/>
                    <a:pt x="58875" y="16989"/>
                  </a:cubicBezTo>
                  <a:cubicBezTo>
                    <a:pt x="58884" y="16989"/>
                    <a:pt x="58894" y="16989"/>
                    <a:pt x="58903" y="16980"/>
                  </a:cubicBezTo>
                  <a:cubicBezTo>
                    <a:pt x="58912" y="16970"/>
                    <a:pt x="58922" y="16970"/>
                    <a:pt x="58931" y="16970"/>
                  </a:cubicBezTo>
                  <a:cubicBezTo>
                    <a:pt x="58941" y="16970"/>
                    <a:pt x="58941" y="16980"/>
                    <a:pt x="58941" y="16989"/>
                  </a:cubicBezTo>
                  <a:cubicBezTo>
                    <a:pt x="58931" y="17008"/>
                    <a:pt x="58931" y="17017"/>
                    <a:pt x="58950" y="17027"/>
                  </a:cubicBezTo>
                  <a:cubicBezTo>
                    <a:pt x="58950" y="17027"/>
                    <a:pt x="58960" y="17036"/>
                    <a:pt x="58960" y="17046"/>
                  </a:cubicBezTo>
                  <a:cubicBezTo>
                    <a:pt x="58960" y="17057"/>
                    <a:pt x="58960" y="17061"/>
                    <a:pt x="58964" y="17061"/>
                  </a:cubicBezTo>
                  <a:cubicBezTo>
                    <a:pt x="58966" y="17061"/>
                    <a:pt x="58971" y="17059"/>
                    <a:pt x="58979" y="17055"/>
                  </a:cubicBezTo>
                  <a:cubicBezTo>
                    <a:pt x="58998" y="17055"/>
                    <a:pt x="59017" y="17055"/>
                    <a:pt x="59036" y="17065"/>
                  </a:cubicBezTo>
                  <a:cubicBezTo>
                    <a:pt x="59048" y="17065"/>
                    <a:pt x="59052" y="17069"/>
                    <a:pt x="59059" y="17069"/>
                  </a:cubicBezTo>
                  <a:cubicBezTo>
                    <a:pt x="59063" y="17069"/>
                    <a:pt x="59067" y="17068"/>
                    <a:pt x="59073" y="17065"/>
                  </a:cubicBezTo>
                  <a:cubicBezTo>
                    <a:pt x="59083" y="17074"/>
                    <a:pt x="59083" y="17074"/>
                    <a:pt x="59092" y="17074"/>
                  </a:cubicBezTo>
                  <a:cubicBezTo>
                    <a:pt x="59092" y="17074"/>
                    <a:pt x="59097" y="17070"/>
                    <a:pt x="59102" y="17070"/>
                  </a:cubicBezTo>
                  <a:cubicBezTo>
                    <a:pt x="59105" y="17070"/>
                    <a:pt x="59108" y="17071"/>
                    <a:pt x="59111" y="17074"/>
                  </a:cubicBezTo>
                  <a:cubicBezTo>
                    <a:pt x="59130" y="17065"/>
                    <a:pt x="59140" y="17046"/>
                    <a:pt x="59130" y="17036"/>
                  </a:cubicBezTo>
                  <a:cubicBezTo>
                    <a:pt x="59130" y="17017"/>
                    <a:pt x="59130" y="17008"/>
                    <a:pt x="59140" y="17008"/>
                  </a:cubicBezTo>
                  <a:cubicBezTo>
                    <a:pt x="59149" y="17008"/>
                    <a:pt x="59149" y="17008"/>
                    <a:pt x="59149" y="16998"/>
                  </a:cubicBezTo>
                  <a:cubicBezTo>
                    <a:pt x="59149" y="16989"/>
                    <a:pt x="59149" y="16989"/>
                    <a:pt x="59159" y="16989"/>
                  </a:cubicBezTo>
                  <a:cubicBezTo>
                    <a:pt x="59159" y="16989"/>
                    <a:pt x="59159" y="16980"/>
                    <a:pt x="59159" y="16980"/>
                  </a:cubicBezTo>
                  <a:cubicBezTo>
                    <a:pt x="59159" y="16980"/>
                    <a:pt x="59159" y="16970"/>
                    <a:pt x="59149" y="16970"/>
                  </a:cubicBezTo>
                  <a:cubicBezTo>
                    <a:pt x="59159" y="16951"/>
                    <a:pt x="59168" y="16932"/>
                    <a:pt x="59177" y="16923"/>
                  </a:cubicBezTo>
                  <a:lnTo>
                    <a:pt x="59187" y="16923"/>
                  </a:lnTo>
                  <a:cubicBezTo>
                    <a:pt x="59190" y="16926"/>
                    <a:pt x="59192" y="16927"/>
                    <a:pt x="59194" y="16927"/>
                  </a:cubicBezTo>
                  <a:cubicBezTo>
                    <a:pt x="59197" y="16927"/>
                    <a:pt x="59200" y="16923"/>
                    <a:pt x="59206" y="16923"/>
                  </a:cubicBezTo>
                  <a:cubicBezTo>
                    <a:pt x="59214" y="16919"/>
                    <a:pt x="59220" y="16917"/>
                    <a:pt x="59225" y="16917"/>
                  </a:cubicBezTo>
                  <a:cubicBezTo>
                    <a:pt x="59231" y="16917"/>
                    <a:pt x="59234" y="16921"/>
                    <a:pt x="59234" y="16932"/>
                  </a:cubicBezTo>
                  <a:cubicBezTo>
                    <a:pt x="59244" y="16951"/>
                    <a:pt x="59253" y="16970"/>
                    <a:pt x="59263" y="16980"/>
                  </a:cubicBezTo>
                  <a:cubicBezTo>
                    <a:pt x="59272" y="16970"/>
                    <a:pt x="59291" y="16961"/>
                    <a:pt x="59291" y="16932"/>
                  </a:cubicBezTo>
                  <a:cubicBezTo>
                    <a:pt x="59291" y="16932"/>
                    <a:pt x="59291" y="16923"/>
                    <a:pt x="59301" y="16913"/>
                  </a:cubicBezTo>
                  <a:cubicBezTo>
                    <a:pt x="59301" y="16913"/>
                    <a:pt x="59301" y="16913"/>
                    <a:pt x="59301" y="16904"/>
                  </a:cubicBezTo>
                  <a:cubicBezTo>
                    <a:pt x="59301" y="16904"/>
                    <a:pt x="59291" y="16894"/>
                    <a:pt x="59291" y="16894"/>
                  </a:cubicBezTo>
                  <a:cubicBezTo>
                    <a:pt x="59282" y="16885"/>
                    <a:pt x="59272" y="16875"/>
                    <a:pt x="59291" y="16856"/>
                  </a:cubicBezTo>
                  <a:cubicBezTo>
                    <a:pt x="59291" y="16856"/>
                    <a:pt x="59291" y="16847"/>
                    <a:pt x="59291" y="16838"/>
                  </a:cubicBezTo>
                  <a:cubicBezTo>
                    <a:pt x="59282" y="16828"/>
                    <a:pt x="59282" y="16828"/>
                    <a:pt x="59301" y="16828"/>
                  </a:cubicBezTo>
                  <a:cubicBezTo>
                    <a:pt x="59310" y="16828"/>
                    <a:pt x="59329" y="16819"/>
                    <a:pt x="59338" y="16809"/>
                  </a:cubicBezTo>
                  <a:cubicBezTo>
                    <a:pt x="59348" y="16804"/>
                    <a:pt x="59355" y="16802"/>
                    <a:pt x="59360" y="16802"/>
                  </a:cubicBezTo>
                  <a:cubicBezTo>
                    <a:pt x="59364" y="16802"/>
                    <a:pt x="59367" y="16804"/>
                    <a:pt x="59367" y="16809"/>
                  </a:cubicBezTo>
                  <a:cubicBezTo>
                    <a:pt x="59376" y="16819"/>
                    <a:pt x="59376" y="16819"/>
                    <a:pt x="59376" y="16819"/>
                  </a:cubicBezTo>
                  <a:cubicBezTo>
                    <a:pt x="59386" y="16838"/>
                    <a:pt x="59395" y="16847"/>
                    <a:pt x="59414" y="16847"/>
                  </a:cubicBezTo>
                  <a:lnTo>
                    <a:pt x="59433" y="16847"/>
                  </a:lnTo>
                  <a:cubicBezTo>
                    <a:pt x="59433" y="16847"/>
                    <a:pt x="59433" y="16838"/>
                    <a:pt x="59433" y="16838"/>
                  </a:cubicBezTo>
                  <a:cubicBezTo>
                    <a:pt x="59433" y="16819"/>
                    <a:pt x="59433" y="16809"/>
                    <a:pt x="59443" y="16790"/>
                  </a:cubicBezTo>
                  <a:cubicBezTo>
                    <a:pt x="59443" y="16781"/>
                    <a:pt x="59452" y="16781"/>
                    <a:pt x="59461" y="16781"/>
                  </a:cubicBezTo>
                  <a:cubicBezTo>
                    <a:pt x="59467" y="16784"/>
                    <a:pt x="59473" y="16785"/>
                    <a:pt x="59478" y="16785"/>
                  </a:cubicBezTo>
                  <a:cubicBezTo>
                    <a:pt x="59491" y="16785"/>
                    <a:pt x="59505" y="16778"/>
                    <a:pt x="59518" y="16771"/>
                  </a:cubicBezTo>
                  <a:cubicBezTo>
                    <a:pt x="59528" y="16762"/>
                    <a:pt x="59547" y="16762"/>
                    <a:pt x="59556" y="16762"/>
                  </a:cubicBezTo>
                  <a:cubicBezTo>
                    <a:pt x="59603" y="16752"/>
                    <a:pt x="59651" y="16743"/>
                    <a:pt x="59689" y="16715"/>
                  </a:cubicBezTo>
                  <a:cubicBezTo>
                    <a:pt x="59708" y="16715"/>
                    <a:pt x="59726" y="16705"/>
                    <a:pt x="59745" y="16696"/>
                  </a:cubicBezTo>
                  <a:cubicBezTo>
                    <a:pt x="59745" y="16696"/>
                    <a:pt x="59755" y="16686"/>
                    <a:pt x="59764" y="16686"/>
                  </a:cubicBezTo>
                  <a:cubicBezTo>
                    <a:pt x="59764" y="16696"/>
                    <a:pt x="59764" y="16705"/>
                    <a:pt x="59755" y="16705"/>
                  </a:cubicBezTo>
                  <a:cubicBezTo>
                    <a:pt x="59755" y="16724"/>
                    <a:pt x="59736" y="16743"/>
                    <a:pt x="59717" y="16762"/>
                  </a:cubicBezTo>
                  <a:cubicBezTo>
                    <a:pt x="59717" y="16762"/>
                    <a:pt x="59708" y="16771"/>
                    <a:pt x="59708" y="16781"/>
                  </a:cubicBezTo>
                  <a:cubicBezTo>
                    <a:pt x="59701" y="16787"/>
                    <a:pt x="59689" y="16794"/>
                    <a:pt x="59680" y="16794"/>
                  </a:cubicBezTo>
                  <a:cubicBezTo>
                    <a:pt x="59676" y="16794"/>
                    <a:pt x="59672" y="16793"/>
                    <a:pt x="59670" y="16790"/>
                  </a:cubicBezTo>
                  <a:cubicBezTo>
                    <a:pt x="59665" y="16786"/>
                    <a:pt x="59660" y="16783"/>
                    <a:pt x="59655" y="16783"/>
                  </a:cubicBezTo>
                  <a:cubicBezTo>
                    <a:pt x="59651" y="16783"/>
                    <a:pt x="59646" y="16786"/>
                    <a:pt x="59641" y="16790"/>
                  </a:cubicBezTo>
                  <a:cubicBezTo>
                    <a:pt x="59632" y="16800"/>
                    <a:pt x="59622" y="16809"/>
                    <a:pt x="59613" y="16819"/>
                  </a:cubicBezTo>
                  <a:cubicBezTo>
                    <a:pt x="59613" y="16828"/>
                    <a:pt x="59613" y="16828"/>
                    <a:pt x="59622" y="16838"/>
                  </a:cubicBezTo>
                  <a:cubicBezTo>
                    <a:pt x="59632" y="16847"/>
                    <a:pt x="59641" y="16856"/>
                    <a:pt x="59651" y="16866"/>
                  </a:cubicBezTo>
                  <a:cubicBezTo>
                    <a:pt x="59660" y="16875"/>
                    <a:pt x="59670" y="16885"/>
                    <a:pt x="59660" y="16894"/>
                  </a:cubicBezTo>
                  <a:cubicBezTo>
                    <a:pt x="59651" y="16904"/>
                    <a:pt x="59651" y="16904"/>
                    <a:pt x="59651" y="16904"/>
                  </a:cubicBezTo>
                  <a:cubicBezTo>
                    <a:pt x="59660" y="16923"/>
                    <a:pt x="59660" y="16932"/>
                    <a:pt x="59660" y="16942"/>
                  </a:cubicBezTo>
                  <a:lnTo>
                    <a:pt x="59679" y="16932"/>
                  </a:lnTo>
                  <a:lnTo>
                    <a:pt x="59679" y="16932"/>
                  </a:lnTo>
                  <a:cubicBezTo>
                    <a:pt x="59679" y="16951"/>
                    <a:pt x="59679" y="16961"/>
                    <a:pt x="59670" y="16970"/>
                  </a:cubicBezTo>
                  <a:cubicBezTo>
                    <a:pt x="59670" y="16981"/>
                    <a:pt x="59666" y="16986"/>
                    <a:pt x="59662" y="16986"/>
                  </a:cubicBezTo>
                  <a:cubicBezTo>
                    <a:pt x="59659" y="16986"/>
                    <a:pt x="59655" y="16983"/>
                    <a:pt x="59651" y="16980"/>
                  </a:cubicBezTo>
                  <a:cubicBezTo>
                    <a:pt x="59651" y="16970"/>
                    <a:pt x="59641" y="16970"/>
                    <a:pt x="59641" y="16961"/>
                  </a:cubicBezTo>
                  <a:cubicBezTo>
                    <a:pt x="59632" y="16956"/>
                    <a:pt x="59622" y="16954"/>
                    <a:pt x="59614" y="16954"/>
                  </a:cubicBezTo>
                  <a:cubicBezTo>
                    <a:pt x="59606" y="16954"/>
                    <a:pt x="59599" y="16956"/>
                    <a:pt x="59594" y="16961"/>
                  </a:cubicBezTo>
                  <a:cubicBezTo>
                    <a:pt x="59594" y="16961"/>
                    <a:pt x="59584" y="16961"/>
                    <a:pt x="59575" y="16970"/>
                  </a:cubicBezTo>
                  <a:lnTo>
                    <a:pt x="59584" y="16961"/>
                  </a:lnTo>
                  <a:cubicBezTo>
                    <a:pt x="59575" y="16951"/>
                    <a:pt x="59566" y="16951"/>
                    <a:pt x="59556" y="16942"/>
                  </a:cubicBezTo>
                  <a:cubicBezTo>
                    <a:pt x="59547" y="16932"/>
                    <a:pt x="59537" y="16932"/>
                    <a:pt x="59528" y="16923"/>
                  </a:cubicBezTo>
                  <a:lnTo>
                    <a:pt x="59509" y="16923"/>
                  </a:lnTo>
                  <a:cubicBezTo>
                    <a:pt x="59505" y="16919"/>
                    <a:pt x="59499" y="16917"/>
                    <a:pt x="59493" y="16917"/>
                  </a:cubicBezTo>
                  <a:cubicBezTo>
                    <a:pt x="59485" y="16917"/>
                    <a:pt x="59476" y="16921"/>
                    <a:pt x="59471" y="16932"/>
                  </a:cubicBezTo>
                  <a:lnTo>
                    <a:pt x="59461" y="16932"/>
                  </a:lnTo>
                  <a:cubicBezTo>
                    <a:pt x="59452" y="16942"/>
                    <a:pt x="59443" y="16942"/>
                    <a:pt x="59433" y="16961"/>
                  </a:cubicBezTo>
                  <a:lnTo>
                    <a:pt x="59424" y="16961"/>
                  </a:lnTo>
                  <a:cubicBezTo>
                    <a:pt x="59414" y="16970"/>
                    <a:pt x="59405" y="16970"/>
                    <a:pt x="59395" y="16980"/>
                  </a:cubicBezTo>
                  <a:cubicBezTo>
                    <a:pt x="59386" y="16980"/>
                    <a:pt x="59386" y="16989"/>
                    <a:pt x="59386" y="16998"/>
                  </a:cubicBezTo>
                  <a:cubicBezTo>
                    <a:pt x="59376" y="16998"/>
                    <a:pt x="59376" y="17008"/>
                    <a:pt x="59376" y="17008"/>
                  </a:cubicBezTo>
                  <a:cubicBezTo>
                    <a:pt x="59376" y="17017"/>
                    <a:pt x="59395" y="17017"/>
                    <a:pt x="59386" y="17027"/>
                  </a:cubicBezTo>
                  <a:cubicBezTo>
                    <a:pt x="59375" y="17023"/>
                    <a:pt x="59369" y="17021"/>
                    <a:pt x="59364" y="17021"/>
                  </a:cubicBezTo>
                  <a:cubicBezTo>
                    <a:pt x="59356" y="17021"/>
                    <a:pt x="59354" y="17028"/>
                    <a:pt x="59348" y="17046"/>
                  </a:cubicBezTo>
                  <a:cubicBezTo>
                    <a:pt x="59338" y="17055"/>
                    <a:pt x="59338" y="17074"/>
                    <a:pt x="59338" y="17093"/>
                  </a:cubicBezTo>
                  <a:cubicBezTo>
                    <a:pt x="59348" y="17093"/>
                    <a:pt x="59338" y="17103"/>
                    <a:pt x="59338" y="17103"/>
                  </a:cubicBezTo>
                  <a:cubicBezTo>
                    <a:pt x="59338" y="17112"/>
                    <a:pt x="59329" y="17122"/>
                    <a:pt x="59329" y="17131"/>
                  </a:cubicBezTo>
                  <a:cubicBezTo>
                    <a:pt x="59319" y="17122"/>
                    <a:pt x="59310" y="17122"/>
                    <a:pt x="59310" y="17122"/>
                  </a:cubicBezTo>
                  <a:cubicBezTo>
                    <a:pt x="59301" y="17122"/>
                    <a:pt x="59301" y="17131"/>
                    <a:pt x="59291" y="17131"/>
                  </a:cubicBezTo>
                  <a:cubicBezTo>
                    <a:pt x="59282" y="17140"/>
                    <a:pt x="59272" y="17159"/>
                    <a:pt x="59253" y="17159"/>
                  </a:cubicBezTo>
                  <a:cubicBezTo>
                    <a:pt x="59253" y="17159"/>
                    <a:pt x="59253" y="17169"/>
                    <a:pt x="59253" y="17169"/>
                  </a:cubicBezTo>
                  <a:cubicBezTo>
                    <a:pt x="59244" y="17178"/>
                    <a:pt x="59244" y="17178"/>
                    <a:pt x="59244" y="17188"/>
                  </a:cubicBezTo>
                  <a:cubicBezTo>
                    <a:pt x="59239" y="17193"/>
                    <a:pt x="59234" y="17195"/>
                    <a:pt x="59230" y="17195"/>
                  </a:cubicBezTo>
                  <a:cubicBezTo>
                    <a:pt x="59225" y="17195"/>
                    <a:pt x="59220" y="17193"/>
                    <a:pt x="59215" y="17188"/>
                  </a:cubicBezTo>
                  <a:cubicBezTo>
                    <a:pt x="59215" y="17188"/>
                    <a:pt x="59215" y="17178"/>
                    <a:pt x="59206" y="17178"/>
                  </a:cubicBezTo>
                  <a:cubicBezTo>
                    <a:pt x="59206" y="17188"/>
                    <a:pt x="59206" y="17188"/>
                    <a:pt x="59206" y="17188"/>
                  </a:cubicBezTo>
                  <a:cubicBezTo>
                    <a:pt x="59206" y="17197"/>
                    <a:pt x="59206" y="17207"/>
                    <a:pt x="59196" y="17207"/>
                  </a:cubicBezTo>
                  <a:cubicBezTo>
                    <a:pt x="59187" y="17207"/>
                    <a:pt x="59187" y="17216"/>
                    <a:pt x="59187" y="17216"/>
                  </a:cubicBezTo>
                  <a:cubicBezTo>
                    <a:pt x="59187" y="17226"/>
                    <a:pt x="59177" y="17235"/>
                    <a:pt x="59177" y="17235"/>
                  </a:cubicBezTo>
                  <a:cubicBezTo>
                    <a:pt x="59168" y="17235"/>
                    <a:pt x="59168" y="17235"/>
                    <a:pt x="59159" y="17226"/>
                  </a:cubicBezTo>
                  <a:cubicBezTo>
                    <a:pt x="59159" y="17216"/>
                    <a:pt x="59149" y="17216"/>
                    <a:pt x="59149" y="17207"/>
                  </a:cubicBezTo>
                  <a:cubicBezTo>
                    <a:pt x="59140" y="17216"/>
                    <a:pt x="59130" y="17226"/>
                    <a:pt x="59121" y="17235"/>
                  </a:cubicBezTo>
                  <a:cubicBezTo>
                    <a:pt x="59111" y="17245"/>
                    <a:pt x="59102" y="17254"/>
                    <a:pt x="59092" y="17264"/>
                  </a:cubicBezTo>
                  <a:cubicBezTo>
                    <a:pt x="59083" y="17273"/>
                    <a:pt x="59073" y="17292"/>
                    <a:pt x="59073" y="17301"/>
                  </a:cubicBezTo>
                  <a:cubicBezTo>
                    <a:pt x="59073" y="17320"/>
                    <a:pt x="59073" y="17330"/>
                    <a:pt x="59073" y="17349"/>
                  </a:cubicBezTo>
                  <a:cubicBezTo>
                    <a:pt x="59083" y="17368"/>
                    <a:pt x="59092" y="17368"/>
                    <a:pt x="59102" y="17368"/>
                  </a:cubicBezTo>
                  <a:lnTo>
                    <a:pt x="59111" y="17368"/>
                  </a:lnTo>
                  <a:cubicBezTo>
                    <a:pt x="59119" y="17364"/>
                    <a:pt x="59124" y="17361"/>
                    <a:pt x="59127" y="17361"/>
                  </a:cubicBezTo>
                  <a:cubicBezTo>
                    <a:pt x="59132" y="17361"/>
                    <a:pt x="59134" y="17366"/>
                    <a:pt x="59140" y="17377"/>
                  </a:cubicBezTo>
                  <a:cubicBezTo>
                    <a:pt x="59140" y="17377"/>
                    <a:pt x="59149" y="17368"/>
                    <a:pt x="59149" y="17368"/>
                  </a:cubicBezTo>
                  <a:cubicBezTo>
                    <a:pt x="59154" y="17358"/>
                    <a:pt x="59159" y="17353"/>
                    <a:pt x="59163" y="17353"/>
                  </a:cubicBezTo>
                  <a:cubicBezTo>
                    <a:pt x="59168" y="17353"/>
                    <a:pt x="59173" y="17358"/>
                    <a:pt x="59177" y="17368"/>
                  </a:cubicBezTo>
                  <a:lnTo>
                    <a:pt x="59187" y="17368"/>
                  </a:lnTo>
                  <a:cubicBezTo>
                    <a:pt x="59187" y="17368"/>
                    <a:pt x="59187" y="17358"/>
                    <a:pt x="59187" y="17349"/>
                  </a:cubicBezTo>
                  <a:cubicBezTo>
                    <a:pt x="59187" y="17339"/>
                    <a:pt x="59187" y="17339"/>
                    <a:pt x="59196" y="17339"/>
                  </a:cubicBezTo>
                  <a:lnTo>
                    <a:pt x="59225" y="17339"/>
                  </a:lnTo>
                  <a:cubicBezTo>
                    <a:pt x="59225" y="17339"/>
                    <a:pt x="59225" y="17349"/>
                    <a:pt x="59215" y="17349"/>
                  </a:cubicBezTo>
                  <a:cubicBezTo>
                    <a:pt x="59215" y="17358"/>
                    <a:pt x="59206" y="17368"/>
                    <a:pt x="59196" y="17377"/>
                  </a:cubicBezTo>
                  <a:lnTo>
                    <a:pt x="59225" y="17377"/>
                  </a:lnTo>
                  <a:cubicBezTo>
                    <a:pt x="59225" y="17387"/>
                    <a:pt x="59225" y="17396"/>
                    <a:pt x="59225" y="17396"/>
                  </a:cubicBezTo>
                  <a:cubicBezTo>
                    <a:pt x="59196" y="17396"/>
                    <a:pt x="59177" y="17415"/>
                    <a:pt x="59159" y="17424"/>
                  </a:cubicBezTo>
                  <a:cubicBezTo>
                    <a:pt x="59149" y="17424"/>
                    <a:pt x="59140" y="17424"/>
                    <a:pt x="59140" y="17434"/>
                  </a:cubicBezTo>
                  <a:cubicBezTo>
                    <a:pt x="59130" y="17424"/>
                    <a:pt x="59130" y="17424"/>
                    <a:pt x="59130" y="17424"/>
                  </a:cubicBezTo>
                  <a:cubicBezTo>
                    <a:pt x="59130" y="17415"/>
                    <a:pt x="59130" y="17415"/>
                    <a:pt x="59121" y="17415"/>
                  </a:cubicBezTo>
                  <a:lnTo>
                    <a:pt x="59083" y="17415"/>
                  </a:lnTo>
                  <a:cubicBezTo>
                    <a:pt x="59083" y="17418"/>
                    <a:pt x="59082" y="17419"/>
                    <a:pt x="59081" y="17419"/>
                  </a:cubicBezTo>
                  <a:cubicBezTo>
                    <a:pt x="59077" y="17419"/>
                    <a:pt x="59071" y="17412"/>
                    <a:pt x="59064" y="17405"/>
                  </a:cubicBezTo>
                  <a:cubicBezTo>
                    <a:pt x="59064" y="17396"/>
                    <a:pt x="59064" y="17387"/>
                    <a:pt x="59054" y="17377"/>
                  </a:cubicBezTo>
                  <a:cubicBezTo>
                    <a:pt x="59036" y="17377"/>
                    <a:pt x="59036" y="17405"/>
                    <a:pt x="59036" y="17424"/>
                  </a:cubicBezTo>
                  <a:cubicBezTo>
                    <a:pt x="59045" y="17434"/>
                    <a:pt x="59045" y="17443"/>
                    <a:pt x="59054" y="17453"/>
                  </a:cubicBezTo>
                  <a:cubicBezTo>
                    <a:pt x="59054" y="17462"/>
                    <a:pt x="59054" y="17472"/>
                    <a:pt x="59054" y="17491"/>
                  </a:cubicBezTo>
                  <a:cubicBezTo>
                    <a:pt x="59045" y="17491"/>
                    <a:pt x="59045" y="17500"/>
                    <a:pt x="59036" y="17500"/>
                  </a:cubicBezTo>
                  <a:lnTo>
                    <a:pt x="59026" y="17491"/>
                  </a:lnTo>
                  <a:lnTo>
                    <a:pt x="59026" y="17481"/>
                  </a:lnTo>
                  <a:cubicBezTo>
                    <a:pt x="59017" y="17481"/>
                    <a:pt x="59017" y="17491"/>
                    <a:pt x="59017" y="17491"/>
                  </a:cubicBezTo>
                  <a:cubicBezTo>
                    <a:pt x="59017" y="17510"/>
                    <a:pt x="59007" y="17519"/>
                    <a:pt x="58998" y="17529"/>
                  </a:cubicBezTo>
                  <a:cubicBezTo>
                    <a:pt x="58988" y="17538"/>
                    <a:pt x="58988" y="17557"/>
                    <a:pt x="58988" y="17566"/>
                  </a:cubicBezTo>
                  <a:lnTo>
                    <a:pt x="58998" y="17557"/>
                  </a:lnTo>
                  <a:cubicBezTo>
                    <a:pt x="59007" y="17557"/>
                    <a:pt x="59007" y="17566"/>
                    <a:pt x="59007" y="17576"/>
                  </a:cubicBezTo>
                  <a:cubicBezTo>
                    <a:pt x="59007" y="17576"/>
                    <a:pt x="58998" y="17576"/>
                    <a:pt x="58988" y="17585"/>
                  </a:cubicBezTo>
                  <a:lnTo>
                    <a:pt x="58969" y="17585"/>
                  </a:lnTo>
                  <a:cubicBezTo>
                    <a:pt x="58979" y="17595"/>
                    <a:pt x="58979" y="17595"/>
                    <a:pt x="58979" y="17604"/>
                  </a:cubicBezTo>
                  <a:lnTo>
                    <a:pt x="58988" y="17604"/>
                  </a:lnTo>
                  <a:cubicBezTo>
                    <a:pt x="59007" y="17614"/>
                    <a:pt x="59026" y="17633"/>
                    <a:pt x="59017" y="17661"/>
                  </a:cubicBezTo>
                  <a:cubicBezTo>
                    <a:pt x="59037" y="17654"/>
                    <a:pt x="59061" y="17648"/>
                    <a:pt x="59088" y="17648"/>
                  </a:cubicBezTo>
                  <a:cubicBezTo>
                    <a:pt x="59099" y="17648"/>
                    <a:pt x="59110" y="17649"/>
                    <a:pt x="59121" y="17652"/>
                  </a:cubicBezTo>
                  <a:lnTo>
                    <a:pt x="59092" y="17661"/>
                  </a:lnTo>
                  <a:cubicBezTo>
                    <a:pt x="59102" y="17671"/>
                    <a:pt x="59102" y="17680"/>
                    <a:pt x="59111" y="17689"/>
                  </a:cubicBezTo>
                  <a:cubicBezTo>
                    <a:pt x="59103" y="17702"/>
                    <a:pt x="59093" y="17709"/>
                    <a:pt x="59082" y="17709"/>
                  </a:cubicBezTo>
                  <a:cubicBezTo>
                    <a:pt x="59068" y="17709"/>
                    <a:pt x="59052" y="17697"/>
                    <a:pt x="59036" y="17671"/>
                  </a:cubicBezTo>
                  <a:cubicBezTo>
                    <a:pt x="59026" y="17680"/>
                    <a:pt x="59026" y="17689"/>
                    <a:pt x="59026" y="17699"/>
                  </a:cubicBezTo>
                  <a:cubicBezTo>
                    <a:pt x="59017" y="17708"/>
                    <a:pt x="59017" y="17708"/>
                    <a:pt x="59007" y="17708"/>
                  </a:cubicBezTo>
                  <a:cubicBezTo>
                    <a:pt x="58998" y="17708"/>
                    <a:pt x="58988" y="17708"/>
                    <a:pt x="58988" y="17718"/>
                  </a:cubicBezTo>
                  <a:cubicBezTo>
                    <a:pt x="58988" y="17727"/>
                    <a:pt x="58979" y="17737"/>
                    <a:pt x="58969" y="17746"/>
                  </a:cubicBezTo>
                  <a:cubicBezTo>
                    <a:pt x="58969" y="17737"/>
                    <a:pt x="58969" y="17727"/>
                    <a:pt x="58960" y="17727"/>
                  </a:cubicBezTo>
                  <a:cubicBezTo>
                    <a:pt x="58960" y="17723"/>
                    <a:pt x="58957" y="17720"/>
                    <a:pt x="58955" y="17720"/>
                  </a:cubicBezTo>
                  <a:cubicBezTo>
                    <a:pt x="58953" y="17720"/>
                    <a:pt x="58950" y="17723"/>
                    <a:pt x="58950" y="17727"/>
                  </a:cubicBezTo>
                  <a:lnTo>
                    <a:pt x="58941" y="17727"/>
                  </a:lnTo>
                  <a:cubicBezTo>
                    <a:pt x="58931" y="17746"/>
                    <a:pt x="58931" y="17746"/>
                    <a:pt x="58950" y="17756"/>
                  </a:cubicBezTo>
                  <a:cubicBezTo>
                    <a:pt x="58941" y="17765"/>
                    <a:pt x="58931" y="17775"/>
                    <a:pt x="58922" y="17775"/>
                  </a:cubicBezTo>
                  <a:cubicBezTo>
                    <a:pt x="58922" y="17784"/>
                    <a:pt x="58922" y="17784"/>
                    <a:pt x="58922" y="17784"/>
                  </a:cubicBezTo>
                  <a:cubicBezTo>
                    <a:pt x="58927" y="17782"/>
                    <a:pt x="58932" y="17782"/>
                    <a:pt x="58935" y="17782"/>
                  </a:cubicBezTo>
                  <a:cubicBezTo>
                    <a:pt x="58951" y="17782"/>
                    <a:pt x="58952" y="17795"/>
                    <a:pt x="58960" y="17803"/>
                  </a:cubicBezTo>
                  <a:lnTo>
                    <a:pt x="58988" y="17784"/>
                  </a:lnTo>
                  <a:cubicBezTo>
                    <a:pt x="58988" y="17784"/>
                    <a:pt x="58988" y="17794"/>
                    <a:pt x="58988" y="17794"/>
                  </a:cubicBezTo>
                  <a:cubicBezTo>
                    <a:pt x="58995" y="17800"/>
                    <a:pt x="59002" y="17807"/>
                    <a:pt x="59008" y="17807"/>
                  </a:cubicBezTo>
                  <a:cubicBezTo>
                    <a:pt x="59011" y="17807"/>
                    <a:pt x="59014" y="17806"/>
                    <a:pt x="59017" y="17803"/>
                  </a:cubicBezTo>
                  <a:cubicBezTo>
                    <a:pt x="59026" y="17789"/>
                    <a:pt x="59031" y="17782"/>
                    <a:pt x="59036" y="17782"/>
                  </a:cubicBezTo>
                  <a:cubicBezTo>
                    <a:pt x="59040" y="17782"/>
                    <a:pt x="59045" y="17789"/>
                    <a:pt x="59054" y="17803"/>
                  </a:cubicBezTo>
                  <a:cubicBezTo>
                    <a:pt x="59064" y="17803"/>
                    <a:pt x="59064" y="17794"/>
                    <a:pt x="59064" y="17794"/>
                  </a:cubicBezTo>
                  <a:cubicBezTo>
                    <a:pt x="59064" y="17784"/>
                    <a:pt x="59064" y="17775"/>
                    <a:pt x="59064" y="17765"/>
                  </a:cubicBezTo>
                  <a:cubicBezTo>
                    <a:pt x="59054" y="17756"/>
                    <a:pt x="59064" y="17746"/>
                    <a:pt x="59073" y="17746"/>
                  </a:cubicBezTo>
                  <a:cubicBezTo>
                    <a:pt x="59079" y="17748"/>
                    <a:pt x="59084" y="17749"/>
                    <a:pt x="59088" y="17749"/>
                  </a:cubicBezTo>
                  <a:cubicBezTo>
                    <a:pt x="59106" y="17749"/>
                    <a:pt x="59115" y="17735"/>
                    <a:pt x="59130" y="17727"/>
                  </a:cubicBezTo>
                  <a:cubicBezTo>
                    <a:pt x="59140" y="17727"/>
                    <a:pt x="59140" y="17718"/>
                    <a:pt x="59140" y="17708"/>
                  </a:cubicBezTo>
                  <a:cubicBezTo>
                    <a:pt x="59149" y="17718"/>
                    <a:pt x="59149" y="17718"/>
                    <a:pt x="59159" y="17718"/>
                  </a:cubicBezTo>
                  <a:cubicBezTo>
                    <a:pt x="59159" y="17727"/>
                    <a:pt x="59168" y="17737"/>
                    <a:pt x="59159" y="17737"/>
                  </a:cubicBezTo>
                  <a:cubicBezTo>
                    <a:pt x="59149" y="17756"/>
                    <a:pt x="59149" y="17775"/>
                    <a:pt x="59149" y="17794"/>
                  </a:cubicBezTo>
                  <a:cubicBezTo>
                    <a:pt x="59149" y="17803"/>
                    <a:pt x="59149" y="17803"/>
                    <a:pt x="59140" y="17812"/>
                  </a:cubicBezTo>
                  <a:cubicBezTo>
                    <a:pt x="59140" y="17831"/>
                    <a:pt x="59130" y="17831"/>
                    <a:pt x="59111" y="17831"/>
                  </a:cubicBezTo>
                  <a:cubicBezTo>
                    <a:pt x="59102" y="17841"/>
                    <a:pt x="59111" y="17850"/>
                    <a:pt x="59102" y="17850"/>
                  </a:cubicBezTo>
                  <a:cubicBezTo>
                    <a:pt x="59102" y="17860"/>
                    <a:pt x="59111" y="17869"/>
                    <a:pt x="59111" y="17869"/>
                  </a:cubicBezTo>
                  <a:cubicBezTo>
                    <a:pt x="59111" y="17888"/>
                    <a:pt x="59121" y="17898"/>
                    <a:pt x="59121" y="17907"/>
                  </a:cubicBezTo>
                  <a:cubicBezTo>
                    <a:pt x="59121" y="17917"/>
                    <a:pt x="59130" y="17917"/>
                    <a:pt x="59130" y="17917"/>
                  </a:cubicBezTo>
                  <a:cubicBezTo>
                    <a:pt x="59149" y="17936"/>
                    <a:pt x="59140" y="17954"/>
                    <a:pt x="59130" y="17973"/>
                  </a:cubicBezTo>
                  <a:cubicBezTo>
                    <a:pt x="59135" y="17978"/>
                    <a:pt x="59140" y="17981"/>
                    <a:pt x="59144" y="17981"/>
                  </a:cubicBezTo>
                  <a:cubicBezTo>
                    <a:pt x="59149" y="17981"/>
                    <a:pt x="59154" y="17978"/>
                    <a:pt x="59159" y="17973"/>
                  </a:cubicBezTo>
                  <a:cubicBezTo>
                    <a:pt x="59159" y="17964"/>
                    <a:pt x="59159" y="17964"/>
                    <a:pt x="59168" y="17954"/>
                  </a:cubicBezTo>
                  <a:cubicBezTo>
                    <a:pt x="59168" y="17964"/>
                    <a:pt x="59168" y="17964"/>
                    <a:pt x="59168" y="17973"/>
                  </a:cubicBezTo>
                  <a:cubicBezTo>
                    <a:pt x="59168" y="17973"/>
                    <a:pt x="59177" y="17973"/>
                    <a:pt x="59177" y="17983"/>
                  </a:cubicBezTo>
                  <a:lnTo>
                    <a:pt x="59206" y="17954"/>
                  </a:lnTo>
                  <a:cubicBezTo>
                    <a:pt x="59215" y="17973"/>
                    <a:pt x="59215" y="17983"/>
                    <a:pt x="59225" y="18002"/>
                  </a:cubicBezTo>
                  <a:cubicBezTo>
                    <a:pt x="59215" y="18011"/>
                    <a:pt x="59196" y="18011"/>
                    <a:pt x="59187" y="18021"/>
                  </a:cubicBezTo>
                  <a:cubicBezTo>
                    <a:pt x="58583" y="18323"/>
                    <a:pt x="58168" y="18479"/>
                    <a:pt x="57726" y="18479"/>
                  </a:cubicBezTo>
                  <a:cubicBezTo>
                    <a:pt x="57629" y="18479"/>
                    <a:pt x="57529" y="18472"/>
                    <a:pt x="57426" y="18456"/>
                  </a:cubicBezTo>
                  <a:cubicBezTo>
                    <a:pt x="57426" y="18456"/>
                    <a:pt x="57426" y="18447"/>
                    <a:pt x="57426" y="18447"/>
                  </a:cubicBezTo>
                  <a:cubicBezTo>
                    <a:pt x="57426" y="18437"/>
                    <a:pt x="57417" y="18428"/>
                    <a:pt x="57417" y="18418"/>
                  </a:cubicBezTo>
                  <a:cubicBezTo>
                    <a:pt x="57407" y="18418"/>
                    <a:pt x="57407" y="18409"/>
                    <a:pt x="57407" y="18409"/>
                  </a:cubicBezTo>
                  <a:cubicBezTo>
                    <a:pt x="57398" y="18409"/>
                    <a:pt x="57389" y="18399"/>
                    <a:pt x="57389" y="18399"/>
                  </a:cubicBezTo>
                  <a:cubicBezTo>
                    <a:pt x="57379" y="18395"/>
                    <a:pt x="57374" y="18392"/>
                    <a:pt x="57371" y="18392"/>
                  </a:cubicBezTo>
                  <a:cubicBezTo>
                    <a:pt x="57367" y="18392"/>
                    <a:pt x="57365" y="18395"/>
                    <a:pt x="57360" y="18399"/>
                  </a:cubicBezTo>
                  <a:cubicBezTo>
                    <a:pt x="57351" y="18399"/>
                    <a:pt x="57351" y="18390"/>
                    <a:pt x="57341" y="18390"/>
                  </a:cubicBezTo>
                  <a:cubicBezTo>
                    <a:pt x="57341" y="18390"/>
                    <a:pt x="57341" y="18390"/>
                    <a:pt x="57341" y="18380"/>
                  </a:cubicBezTo>
                  <a:cubicBezTo>
                    <a:pt x="57332" y="18361"/>
                    <a:pt x="57332" y="18352"/>
                    <a:pt x="57313" y="18352"/>
                  </a:cubicBezTo>
                  <a:lnTo>
                    <a:pt x="57284" y="18352"/>
                  </a:lnTo>
                  <a:cubicBezTo>
                    <a:pt x="57284" y="18361"/>
                    <a:pt x="57275" y="18371"/>
                    <a:pt x="57275" y="18380"/>
                  </a:cubicBezTo>
                  <a:cubicBezTo>
                    <a:pt x="57265" y="18390"/>
                    <a:pt x="57265" y="18399"/>
                    <a:pt x="57275" y="18409"/>
                  </a:cubicBezTo>
                  <a:cubicBezTo>
                    <a:pt x="57275" y="18409"/>
                    <a:pt x="57275" y="18418"/>
                    <a:pt x="57265" y="18428"/>
                  </a:cubicBezTo>
                  <a:cubicBezTo>
                    <a:pt x="57256" y="18418"/>
                    <a:pt x="57256" y="18418"/>
                    <a:pt x="57247" y="18409"/>
                  </a:cubicBezTo>
                  <a:lnTo>
                    <a:pt x="57237" y="18409"/>
                  </a:lnTo>
                  <a:cubicBezTo>
                    <a:pt x="57237" y="18399"/>
                    <a:pt x="57228" y="18390"/>
                    <a:pt x="57218" y="18380"/>
                  </a:cubicBezTo>
                  <a:cubicBezTo>
                    <a:pt x="57209" y="18380"/>
                    <a:pt x="57199" y="18380"/>
                    <a:pt x="57199" y="18390"/>
                  </a:cubicBezTo>
                  <a:lnTo>
                    <a:pt x="57161" y="18371"/>
                  </a:lnTo>
                  <a:cubicBezTo>
                    <a:pt x="57171" y="18361"/>
                    <a:pt x="57161" y="18352"/>
                    <a:pt x="57161" y="18343"/>
                  </a:cubicBezTo>
                  <a:cubicBezTo>
                    <a:pt x="57161" y="18333"/>
                    <a:pt x="57152" y="18314"/>
                    <a:pt x="57152" y="18305"/>
                  </a:cubicBezTo>
                  <a:cubicBezTo>
                    <a:pt x="57142" y="18295"/>
                    <a:pt x="57133" y="18276"/>
                    <a:pt x="57133" y="18267"/>
                  </a:cubicBezTo>
                  <a:cubicBezTo>
                    <a:pt x="57124" y="18257"/>
                    <a:pt x="57124" y="18257"/>
                    <a:pt x="57124" y="18257"/>
                  </a:cubicBezTo>
                  <a:cubicBezTo>
                    <a:pt x="57124" y="18257"/>
                    <a:pt x="57124" y="18267"/>
                    <a:pt x="57114" y="18267"/>
                  </a:cubicBezTo>
                  <a:cubicBezTo>
                    <a:pt x="57114" y="18267"/>
                    <a:pt x="57105" y="18267"/>
                    <a:pt x="57105" y="18257"/>
                  </a:cubicBezTo>
                  <a:cubicBezTo>
                    <a:pt x="57105" y="18257"/>
                    <a:pt x="57105" y="18248"/>
                    <a:pt x="57095" y="18248"/>
                  </a:cubicBezTo>
                  <a:cubicBezTo>
                    <a:pt x="57095" y="18248"/>
                    <a:pt x="57095" y="18248"/>
                    <a:pt x="57095" y="18238"/>
                  </a:cubicBezTo>
                  <a:cubicBezTo>
                    <a:pt x="57086" y="18220"/>
                    <a:pt x="57067" y="18210"/>
                    <a:pt x="57038" y="18210"/>
                  </a:cubicBezTo>
                  <a:cubicBezTo>
                    <a:pt x="57029" y="18220"/>
                    <a:pt x="57029" y="18220"/>
                    <a:pt x="57029" y="18229"/>
                  </a:cubicBezTo>
                  <a:lnTo>
                    <a:pt x="57019" y="18229"/>
                  </a:lnTo>
                  <a:cubicBezTo>
                    <a:pt x="57010" y="18229"/>
                    <a:pt x="57010" y="18220"/>
                    <a:pt x="57000" y="18210"/>
                  </a:cubicBezTo>
                  <a:cubicBezTo>
                    <a:pt x="57000" y="18210"/>
                    <a:pt x="57000" y="18210"/>
                    <a:pt x="57000" y="18201"/>
                  </a:cubicBezTo>
                  <a:cubicBezTo>
                    <a:pt x="57000" y="18201"/>
                    <a:pt x="56991" y="18201"/>
                    <a:pt x="56991" y="18191"/>
                  </a:cubicBezTo>
                  <a:cubicBezTo>
                    <a:pt x="56991" y="18182"/>
                    <a:pt x="56991" y="18163"/>
                    <a:pt x="56972" y="18153"/>
                  </a:cubicBezTo>
                  <a:cubicBezTo>
                    <a:pt x="56972" y="18163"/>
                    <a:pt x="56972" y="18163"/>
                    <a:pt x="56963" y="18163"/>
                  </a:cubicBezTo>
                  <a:cubicBezTo>
                    <a:pt x="56963" y="18163"/>
                    <a:pt x="56953" y="18163"/>
                    <a:pt x="56953" y="18153"/>
                  </a:cubicBezTo>
                  <a:cubicBezTo>
                    <a:pt x="56953" y="18144"/>
                    <a:pt x="56944" y="18125"/>
                    <a:pt x="56934" y="18115"/>
                  </a:cubicBezTo>
                  <a:cubicBezTo>
                    <a:pt x="56941" y="18109"/>
                    <a:pt x="56948" y="18102"/>
                    <a:pt x="56954" y="18102"/>
                  </a:cubicBezTo>
                  <a:cubicBezTo>
                    <a:pt x="56957" y="18102"/>
                    <a:pt x="56960" y="18103"/>
                    <a:pt x="56963" y="18106"/>
                  </a:cubicBezTo>
                  <a:cubicBezTo>
                    <a:pt x="56963" y="18096"/>
                    <a:pt x="56963" y="18078"/>
                    <a:pt x="56972" y="18068"/>
                  </a:cubicBezTo>
                  <a:cubicBezTo>
                    <a:pt x="56972" y="18057"/>
                    <a:pt x="56972" y="18052"/>
                    <a:pt x="56976" y="18052"/>
                  </a:cubicBezTo>
                  <a:cubicBezTo>
                    <a:pt x="56979" y="18052"/>
                    <a:pt x="56983" y="18055"/>
                    <a:pt x="56991" y="18059"/>
                  </a:cubicBezTo>
                  <a:cubicBezTo>
                    <a:pt x="57000" y="18068"/>
                    <a:pt x="57000" y="18068"/>
                    <a:pt x="57010" y="18078"/>
                  </a:cubicBezTo>
                  <a:lnTo>
                    <a:pt x="57010" y="18068"/>
                  </a:lnTo>
                  <a:cubicBezTo>
                    <a:pt x="57010" y="18059"/>
                    <a:pt x="57010" y="18059"/>
                    <a:pt x="57019" y="18049"/>
                  </a:cubicBezTo>
                  <a:cubicBezTo>
                    <a:pt x="57029" y="18040"/>
                    <a:pt x="57029" y="18030"/>
                    <a:pt x="57019" y="18021"/>
                  </a:cubicBezTo>
                  <a:cubicBezTo>
                    <a:pt x="57019" y="18021"/>
                    <a:pt x="57019" y="18011"/>
                    <a:pt x="57019" y="18002"/>
                  </a:cubicBezTo>
                  <a:cubicBezTo>
                    <a:pt x="57019" y="17992"/>
                    <a:pt x="57010" y="17983"/>
                    <a:pt x="57010" y="17983"/>
                  </a:cubicBezTo>
                  <a:lnTo>
                    <a:pt x="56972" y="17983"/>
                  </a:lnTo>
                  <a:cubicBezTo>
                    <a:pt x="56963" y="17973"/>
                    <a:pt x="56953" y="17954"/>
                    <a:pt x="56934" y="17945"/>
                  </a:cubicBezTo>
                  <a:cubicBezTo>
                    <a:pt x="56934" y="17945"/>
                    <a:pt x="56934" y="17936"/>
                    <a:pt x="56934" y="17936"/>
                  </a:cubicBezTo>
                  <a:cubicBezTo>
                    <a:pt x="56934" y="17926"/>
                    <a:pt x="56934" y="17926"/>
                    <a:pt x="56934" y="17917"/>
                  </a:cubicBezTo>
                  <a:cubicBezTo>
                    <a:pt x="56934" y="17917"/>
                    <a:pt x="56934" y="17917"/>
                    <a:pt x="56934" y="17907"/>
                  </a:cubicBezTo>
                  <a:cubicBezTo>
                    <a:pt x="56934" y="17907"/>
                    <a:pt x="56944" y="17907"/>
                    <a:pt x="56944" y="17898"/>
                  </a:cubicBezTo>
                  <a:cubicBezTo>
                    <a:pt x="56953" y="17898"/>
                    <a:pt x="56953" y="17888"/>
                    <a:pt x="56953" y="17879"/>
                  </a:cubicBezTo>
                  <a:cubicBezTo>
                    <a:pt x="56953" y="17869"/>
                    <a:pt x="56963" y="17869"/>
                    <a:pt x="56963" y="17860"/>
                  </a:cubicBezTo>
                  <a:cubicBezTo>
                    <a:pt x="56963" y="17860"/>
                    <a:pt x="56972" y="17869"/>
                    <a:pt x="56972" y="17869"/>
                  </a:cubicBezTo>
                  <a:cubicBezTo>
                    <a:pt x="56972" y="17869"/>
                    <a:pt x="56982" y="17879"/>
                    <a:pt x="56982" y="17879"/>
                  </a:cubicBezTo>
                  <a:cubicBezTo>
                    <a:pt x="56982" y="17879"/>
                    <a:pt x="56991" y="17869"/>
                    <a:pt x="56991" y="17869"/>
                  </a:cubicBezTo>
                  <a:cubicBezTo>
                    <a:pt x="56991" y="17860"/>
                    <a:pt x="56991" y="17850"/>
                    <a:pt x="57000" y="17850"/>
                  </a:cubicBezTo>
                  <a:cubicBezTo>
                    <a:pt x="57010" y="17850"/>
                    <a:pt x="57010" y="17831"/>
                    <a:pt x="57000" y="17831"/>
                  </a:cubicBezTo>
                  <a:cubicBezTo>
                    <a:pt x="57000" y="17822"/>
                    <a:pt x="57000" y="17822"/>
                    <a:pt x="57000" y="17822"/>
                  </a:cubicBezTo>
                  <a:cubicBezTo>
                    <a:pt x="57010" y="17812"/>
                    <a:pt x="57010" y="17812"/>
                    <a:pt x="57000" y="17803"/>
                  </a:cubicBezTo>
                  <a:cubicBezTo>
                    <a:pt x="57000" y="17794"/>
                    <a:pt x="56991" y="17784"/>
                    <a:pt x="57000" y="17775"/>
                  </a:cubicBezTo>
                  <a:cubicBezTo>
                    <a:pt x="57000" y="17765"/>
                    <a:pt x="57010" y="17756"/>
                    <a:pt x="57019" y="17756"/>
                  </a:cubicBezTo>
                  <a:cubicBezTo>
                    <a:pt x="57029" y="17756"/>
                    <a:pt x="57038" y="17746"/>
                    <a:pt x="57038" y="17746"/>
                  </a:cubicBezTo>
                  <a:cubicBezTo>
                    <a:pt x="57048" y="17746"/>
                    <a:pt x="57048" y="17737"/>
                    <a:pt x="57057" y="17737"/>
                  </a:cubicBezTo>
                  <a:cubicBezTo>
                    <a:pt x="57057" y="17737"/>
                    <a:pt x="57057" y="17727"/>
                    <a:pt x="57057" y="17727"/>
                  </a:cubicBezTo>
                  <a:cubicBezTo>
                    <a:pt x="57067" y="17718"/>
                    <a:pt x="57067" y="17718"/>
                    <a:pt x="57076" y="17718"/>
                  </a:cubicBezTo>
                  <a:cubicBezTo>
                    <a:pt x="57095" y="17718"/>
                    <a:pt x="57095" y="17708"/>
                    <a:pt x="57095" y="17699"/>
                  </a:cubicBezTo>
                  <a:lnTo>
                    <a:pt x="57076" y="17699"/>
                  </a:lnTo>
                  <a:cubicBezTo>
                    <a:pt x="57095" y="17680"/>
                    <a:pt x="57095" y="17671"/>
                    <a:pt x="57086" y="17652"/>
                  </a:cubicBezTo>
                  <a:lnTo>
                    <a:pt x="57095" y="17642"/>
                  </a:lnTo>
                  <a:cubicBezTo>
                    <a:pt x="57086" y="17633"/>
                    <a:pt x="57086" y="17633"/>
                    <a:pt x="57076" y="17633"/>
                  </a:cubicBezTo>
                  <a:cubicBezTo>
                    <a:pt x="57067" y="17633"/>
                    <a:pt x="57067" y="17623"/>
                    <a:pt x="57067" y="17623"/>
                  </a:cubicBezTo>
                  <a:cubicBezTo>
                    <a:pt x="57057" y="17604"/>
                    <a:pt x="57038" y="17604"/>
                    <a:pt x="57029" y="17604"/>
                  </a:cubicBezTo>
                  <a:cubicBezTo>
                    <a:pt x="57029" y="17604"/>
                    <a:pt x="57019" y="17614"/>
                    <a:pt x="57019" y="17614"/>
                  </a:cubicBezTo>
                  <a:cubicBezTo>
                    <a:pt x="57019" y="17623"/>
                    <a:pt x="57029" y="17623"/>
                    <a:pt x="57029" y="17633"/>
                  </a:cubicBezTo>
                  <a:lnTo>
                    <a:pt x="57019" y="17633"/>
                  </a:lnTo>
                  <a:cubicBezTo>
                    <a:pt x="57017" y="17630"/>
                    <a:pt x="57013" y="17629"/>
                    <a:pt x="57009" y="17629"/>
                  </a:cubicBezTo>
                  <a:cubicBezTo>
                    <a:pt x="57000" y="17629"/>
                    <a:pt x="56988" y="17635"/>
                    <a:pt x="56982" y="17642"/>
                  </a:cubicBezTo>
                  <a:cubicBezTo>
                    <a:pt x="56982" y="17642"/>
                    <a:pt x="56982" y="17642"/>
                    <a:pt x="56982" y="17652"/>
                  </a:cubicBezTo>
                  <a:cubicBezTo>
                    <a:pt x="56975" y="17658"/>
                    <a:pt x="56973" y="17665"/>
                    <a:pt x="56966" y="17665"/>
                  </a:cubicBezTo>
                  <a:cubicBezTo>
                    <a:pt x="56963" y="17665"/>
                    <a:pt x="56959" y="17664"/>
                    <a:pt x="56953" y="17661"/>
                  </a:cubicBezTo>
                  <a:lnTo>
                    <a:pt x="56953" y="17652"/>
                  </a:lnTo>
                  <a:cubicBezTo>
                    <a:pt x="56944" y="17642"/>
                    <a:pt x="56944" y="17642"/>
                    <a:pt x="56934" y="17633"/>
                  </a:cubicBezTo>
                  <a:cubicBezTo>
                    <a:pt x="56925" y="17633"/>
                    <a:pt x="56925" y="17633"/>
                    <a:pt x="56925" y="17642"/>
                  </a:cubicBezTo>
                  <a:cubicBezTo>
                    <a:pt x="56915" y="17642"/>
                    <a:pt x="56915" y="17652"/>
                    <a:pt x="56906" y="17652"/>
                  </a:cubicBezTo>
                  <a:lnTo>
                    <a:pt x="56896" y="17652"/>
                  </a:lnTo>
                  <a:cubicBezTo>
                    <a:pt x="56887" y="17642"/>
                    <a:pt x="56868" y="17642"/>
                    <a:pt x="56858" y="17642"/>
                  </a:cubicBezTo>
                  <a:cubicBezTo>
                    <a:pt x="56858" y="17652"/>
                    <a:pt x="56858" y="17652"/>
                    <a:pt x="56868" y="17661"/>
                  </a:cubicBezTo>
                  <a:cubicBezTo>
                    <a:pt x="56868" y="17671"/>
                    <a:pt x="56868" y="17680"/>
                    <a:pt x="56858" y="17680"/>
                  </a:cubicBezTo>
                  <a:cubicBezTo>
                    <a:pt x="56858" y="17689"/>
                    <a:pt x="56858" y="17689"/>
                    <a:pt x="56858" y="17689"/>
                  </a:cubicBezTo>
                  <a:cubicBezTo>
                    <a:pt x="56849" y="17699"/>
                    <a:pt x="56849" y="17708"/>
                    <a:pt x="56830" y="17708"/>
                  </a:cubicBezTo>
                  <a:cubicBezTo>
                    <a:pt x="56830" y="17708"/>
                    <a:pt x="56830" y="17718"/>
                    <a:pt x="56821" y="17718"/>
                  </a:cubicBezTo>
                  <a:lnTo>
                    <a:pt x="56821" y="17708"/>
                  </a:lnTo>
                  <a:cubicBezTo>
                    <a:pt x="56817" y="17712"/>
                    <a:pt x="56814" y="17713"/>
                    <a:pt x="56811" y="17713"/>
                  </a:cubicBezTo>
                  <a:cubicBezTo>
                    <a:pt x="56805" y="17713"/>
                    <a:pt x="56799" y="17708"/>
                    <a:pt x="56792" y="17708"/>
                  </a:cubicBezTo>
                  <a:cubicBezTo>
                    <a:pt x="56783" y="17708"/>
                    <a:pt x="56783" y="17708"/>
                    <a:pt x="56783" y="17718"/>
                  </a:cubicBezTo>
                  <a:lnTo>
                    <a:pt x="56764" y="17718"/>
                  </a:lnTo>
                  <a:cubicBezTo>
                    <a:pt x="56754" y="17718"/>
                    <a:pt x="56745" y="17718"/>
                    <a:pt x="56745" y="17727"/>
                  </a:cubicBezTo>
                  <a:cubicBezTo>
                    <a:pt x="56745" y="17734"/>
                    <a:pt x="56740" y="17741"/>
                    <a:pt x="56734" y="17741"/>
                  </a:cubicBezTo>
                  <a:cubicBezTo>
                    <a:pt x="56732" y="17741"/>
                    <a:pt x="56729" y="17740"/>
                    <a:pt x="56726" y="17737"/>
                  </a:cubicBezTo>
                  <a:cubicBezTo>
                    <a:pt x="56716" y="17737"/>
                    <a:pt x="56707" y="17737"/>
                    <a:pt x="56698" y="17727"/>
                  </a:cubicBezTo>
                  <a:cubicBezTo>
                    <a:pt x="56688" y="17727"/>
                    <a:pt x="56688" y="17718"/>
                    <a:pt x="56688" y="17709"/>
                  </a:cubicBezTo>
                  <a:lnTo>
                    <a:pt x="56688" y="17709"/>
                  </a:lnTo>
                  <a:cubicBezTo>
                    <a:pt x="56688" y="17718"/>
                    <a:pt x="56688" y="17718"/>
                    <a:pt x="56698" y="17718"/>
                  </a:cubicBezTo>
                  <a:cubicBezTo>
                    <a:pt x="56707" y="17708"/>
                    <a:pt x="56716" y="17708"/>
                    <a:pt x="56716" y="17708"/>
                  </a:cubicBezTo>
                  <a:cubicBezTo>
                    <a:pt x="56726" y="17708"/>
                    <a:pt x="56735" y="17699"/>
                    <a:pt x="56735" y="17689"/>
                  </a:cubicBezTo>
                  <a:cubicBezTo>
                    <a:pt x="56735" y="17689"/>
                    <a:pt x="56735" y="17680"/>
                    <a:pt x="56735" y="17671"/>
                  </a:cubicBezTo>
                  <a:lnTo>
                    <a:pt x="56726" y="17671"/>
                  </a:lnTo>
                  <a:cubicBezTo>
                    <a:pt x="56726" y="17661"/>
                    <a:pt x="56735" y="17661"/>
                    <a:pt x="56735" y="17661"/>
                  </a:cubicBezTo>
                  <a:cubicBezTo>
                    <a:pt x="56745" y="17652"/>
                    <a:pt x="56745" y="17642"/>
                    <a:pt x="56745" y="17633"/>
                  </a:cubicBezTo>
                  <a:cubicBezTo>
                    <a:pt x="56745" y="17623"/>
                    <a:pt x="56745" y="17614"/>
                    <a:pt x="56735" y="17614"/>
                  </a:cubicBezTo>
                  <a:lnTo>
                    <a:pt x="56726" y="17614"/>
                  </a:lnTo>
                  <a:cubicBezTo>
                    <a:pt x="56726" y="17607"/>
                    <a:pt x="56716" y="17600"/>
                    <a:pt x="56708" y="17600"/>
                  </a:cubicBezTo>
                  <a:cubicBezTo>
                    <a:pt x="56704" y="17600"/>
                    <a:pt x="56700" y="17601"/>
                    <a:pt x="56698" y="17604"/>
                  </a:cubicBezTo>
                  <a:cubicBezTo>
                    <a:pt x="56687" y="17608"/>
                    <a:pt x="56681" y="17610"/>
                    <a:pt x="56676" y="17610"/>
                  </a:cubicBezTo>
                  <a:cubicBezTo>
                    <a:pt x="56669" y="17610"/>
                    <a:pt x="56669" y="17603"/>
                    <a:pt x="56669" y="17585"/>
                  </a:cubicBezTo>
                  <a:cubicBezTo>
                    <a:pt x="56669" y="17585"/>
                    <a:pt x="56669" y="17576"/>
                    <a:pt x="56669" y="17566"/>
                  </a:cubicBezTo>
                  <a:cubicBezTo>
                    <a:pt x="56669" y="17557"/>
                    <a:pt x="56669" y="17547"/>
                    <a:pt x="56660" y="17538"/>
                  </a:cubicBezTo>
                  <a:cubicBezTo>
                    <a:pt x="56660" y="17538"/>
                    <a:pt x="56650" y="17529"/>
                    <a:pt x="56650" y="17519"/>
                  </a:cubicBezTo>
                  <a:lnTo>
                    <a:pt x="56641" y="17519"/>
                  </a:lnTo>
                  <a:cubicBezTo>
                    <a:pt x="56641" y="17519"/>
                    <a:pt x="56631" y="17519"/>
                    <a:pt x="56631" y="17510"/>
                  </a:cubicBezTo>
                  <a:cubicBezTo>
                    <a:pt x="56631" y="17500"/>
                    <a:pt x="56622" y="17491"/>
                    <a:pt x="56631" y="17481"/>
                  </a:cubicBezTo>
                  <a:cubicBezTo>
                    <a:pt x="56631" y="17472"/>
                    <a:pt x="56631" y="17472"/>
                    <a:pt x="56641" y="17462"/>
                  </a:cubicBezTo>
                  <a:cubicBezTo>
                    <a:pt x="56641" y="17453"/>
                    <a:pt x="56641" y="17453"/>
                    <a:pt x="56641" y="17443"/>
                  </a:cubicBezTo>
                  <a:cubicBezTo>
                    <a:pt x="56650" y="17434"/>
                    <a:pt x="56650" y="17424"/>
                    <a:pt x="56650" y="17415"/>
                  </a:cubicBezTo>
                  <a:lnTo>
                    <a:pt x="56679" y="17415"/>
                  </a:lnTo>
                  <a:cubicBezTo>
                    <a:pt x="56679" y="17405"/>
                    <a:pt x="56679" y="17396"/>
                    <a:pt x="56679" y="17396"/>
                  </a:cubicBezTo>
                  <a:cubicBezTo>
                    <a:pt x="56679" y="17377"/>
                    <a:pt x="56679" y="17377"/>
                    <a:pt x="56698" y="17377"/>
                  </a:cubicBezTo>
                  <a:lnTo>
                    <a:pt x="56688" y="17387"/>
                  </a:lnTo>
                  <a:lnTo>
                    <a:pt x="56783" y="17387"/>
                  </a:lnTo>
                  <a:cubicBezTo>
                    <a:pt x="56783" y="17377"/>
                    <a:pt x="56783" y="17377"/>
                    <a:pt x="56792" y="17377"/>
                  </a:cubicBezTo>
                  <a:cubicBezTo>
                    <a:pt x="56783" y="17377"/>
                    <a:pt x="56783" y="17368"/>
                    <a:pt x="56783" y="17368"/>
                  </a:cubicBezTo>
                  <a:cubicBezTo>
                    <a:pt x="56773" y="17368"/>
                    <a:pt x="56773" y="17358"/>
                    <a:pt x="56773" y="17358"/>
                  </a:cubicBezTo>
                  <a:cubicBezTo>
                    <a:pt x="56773" y="17349"/>
                    <a:pt x="56773" y="17349"/>
                    <a:pt x="56783" y="17339"/>
                  </a:cubicBezTo>
                  <a:cubicBezTo>
                    <a:pt x="56786" y="17336"/>
                    <a:pt x="56789" y="17335"/>
                    <a:pt x="56792" y="17335"/>
                  </a:cubicBezTo>
                  <a:cubicBezTo>
                    <a:pt x="56799" y="17335"/>
                    <a:pt x="56805" y="17339"/>
                    <a:pt x="56811" y="17339"/>
                  </a:cubicBezTo>
                  <a:cubicBezTo>
                    <a:pt x="56830" y="17330"/>
                    <a:pt x="56840" y="17330"/>
                    <a:pt x="56849" y="17330"/>
                  </a:cubicBezTo>
                  <a:lnTo>
                    <a:pt x="56887" y="17330"/>
                  </a:lnTo>
                  <a:cubicBezTo>
                    <a:pt x="56896" y="17330"/>
                    <a:pt x="56906" y="17320"/>
                    <a:pt x="56906" y="17311"/>
                  </a:cubicBezTo>
                  <a:cubicBezTo>
                    <a:pt x="56906" y="17311"/>
                    <a:pt x="56906" y="17311"/>
                    <a:pt x="56906" y="17301"/>
                  </a:cubicBezTo>
                  <a:lnTo>
                    <a:pt x="56915" y="17292"/>
                  </a:lnTo>
                  <a:lnTo>
                    <a:pt x="56906" y="17292"/>
                  </a:lnTo>
                  <a:lnTo>
                    <a:pt x="56915" y="17264"/>
                  </a:lnTo>
                  <a:lnTo>
                    <a:pt x="56934" y="17292"/>
                  </a:lnTo>
                  <a:cubicBezTo>
                    <a:pt x="56940" y="17281"/>
                    <a:pt x="56942" y="17276"/>
                    <a:pt x="56949" y="17276"/>
                  </a:cubicBezTo>
                  <a:cubicBezTo>
                    <a:pt x="56953" y="17276"/>
                    <a:pt x="56960" y="17279"/>
                    <a:pt x="56972" y="17282"/>
                  </a:cubicBezTo>
                  <a:lnTo>
                    <a:pt x="56944" y="17311"/>
                  </a:lnTo>
                  <a:cubicBezTo>
                    <a:pt x="56963" y="17301"/>
                    <a:pt x="56982" y="17292"/>
                    <a:pt x="56991" y="17273"/>
                  </a:cubicBezTo>
                  <a:lnTo>
                    <a:pt x="56991" y="17264"/>
                  </a:lnTo>
                  <a:cubicBezTo>
                    <a:pt x="56982" y="17273"/>
                    <a:pt x="56982" y="17273"/>
                    <a:pt x="56982" y="17273"/>
                  </a:cubicBezTo>
                  <a:lnTo>
                    <a:pt x="56972" y="17273"/>
                  </a:lnTo>
                  <a:cubicBezTo>
                    <a:pt x="56972" y="17273"/>
                    <a:pt x="56972" y="17264"/>
                    <a:pt x="56972" y="17264"/>
                  </a:cubicBezTo>
                  <a:cubicBezTo>
                    <a:pt x="56972" y="17264"/>
                    <a:pt x="56982" y="17264"/>
                    <a:pt x="56982" y="17254"/>
                  </a:cubicBezTo>
                  <a:cubicBezTo>
                    <a:pt x="56984" y="17257"/>
                    <a:pt x="56987" y="17258"/>
                    <a:pt x="56990" y="17258"/>
                  </a:cubicBezTo>
                  <a:cubicBezTo>
                    <a:pt x="56996" y="17258"/>
                    <a:pt x="57000" y="17251"/>
                    <a:pt x="57000" y="17245"/>
                  </a:cubicBezTo>
                  <a:lnTo>
                    <a:pt x="56991" y="17245"/>
                  </a:lnTo>
                  <a:cubicBezTo>
                    <a:pt x="56991" y="17245"/>
                    <a:pt x="56982" y="17245"/>
                    <a:pt x="56982" y="17235"/>
                  </a:cubicBezTo>
                  <a:lnTo>
                    <a:pt x="57000" y="17235"/>
                  </a:lnTo>
                  <a:lnTo>
                    <a:pt x="57000" y="17245"/>
                  </a:lnTo>
                  <a:cubicBezTo>
                    <a:pt x="57010" y="17245"/>
                    <a:pt x="57010" y="17235"/>
                    <a:pt x="57010" y="17235"/>
                  </a:cubicBezTo>
                  <a:lnTo>
                    <a:pt x="57019" y="17235"/>
                  </a:lnTo>
                  <a:cubicBezTo>
                    <a:pt x="57019" y="17245"/>
                    <a:pt x="57029" y="17245"/>
                    <a:pt x="57029" y="17245"/>
                  </a:cubicBezTo>
                  <a:lnTo>
                    <a:pt x="57038" y="17245"/>
                  </a:lnTo>
                  <a:cubicBezTo>
                    <a:pt x="57038" y="17235"/>
                    <a:pt x="57029" y="17235"/>
                    <a:pt x="57029" y="17235"/>
                  </a:cubicBezTo>
                  <a:cubicBezTo>
                    <a:pt x="57029" y="17216"/>
                    <a:pt x="57038" y="17197"/>
                    <a:pt x="57057" y="17188"/>
                  </a:cubicBezTo>
                  <a:lnTo>
                    <a:pt x="57067" y="17188"/>
                  </a:lnTo>
                  <a:cubicBezTo>
                    <a:pt x="57067" y="17178"/>
                    <a:pt x="57067" y="17178"/>
                    <a:pt x="57076" y="17178"/>
                  </a:cubicBezTo>
                  <a:lnTo>
                    <a:pt x="57105" y="17178"/>
                  </a:lnTo>
                  <a:cubicBezTo>
                    <a:pt x="57114" y="17178"/>
                    <a:pt x="57124" y="17178"/>
                    <a:pt x="57142" y="17188"/>
                  </a:cubicBezTo>
                  <a:cubicBezTo>
                    <a:pt x="57152" y="17188"/>
                    <a:pt x="57161" y="17188"/>
                    <a:pt x="57161" y="17197"/>
                  </a:cubicBezTo>
                  <a:lnTo>
                    <a:pt x="57171" y="17197"/>
                  </a:lnTo>
                  <a:cubicBezTo>
                    <a:pt x="57171" y="17197"/>
                    <a:pt x="57180" y="17197"/>
                    <a:pt x="57180" y="17188"/>
                  </a:cubicBezTo>
                  <a:cubicBezTo>
                    <a:pt x="57180" y="17178"/>
                    <a:pt x="57180" y="17169"/>
                    <a:pt x="57180" y="17159"/>
                  </a:cubicBezTo>
                  <a:cubicBezTo>
                    <a:pt x="57180" y="17150"/>
                    <a:pt x="57180" y="17140"/>
                    <a:pt x="57171" y="17140"/>
                  </a:cubicBezTo>
                  <a:cubicBezTo>
                    <a:pt x="57174" y="17138"/>
                    <a:pt x="57176" y="17137"/>
                    <a:pt x="57179" y="17137"/>
                  </a:cubicBezTo>
                  <a:cubicBezTo>
                    <a:pt x="57186" y="17137"/>
                    <a:pt x="57193" y="17143"/>
                    <a:pt x="57199" y="17150"/>
                  </a:cubicBezTo>
                  <a:cubicBezTo>
                    <a:pt x="57199" y="17159"/>
                    <a:pt x="57199" y="17159"/>
                    <a:pt x="57199" y="17159"/>
                  </a:cubicBezTo>
                  <a:cubicBezTo>
                    <a:pt x="57199" y="17159"/>
                    <a:pt x="57209" y="17169"/>
                    <a:pt x="57209" y="17169"/>
                  </a:cubicBezTo>
                  <a:cubicBezTo>
                    <a:pt x="57218" y="17159"/>
                    <a:pt x="57225" y="17155"/>
                    <a:pt x="57232" y="17155"/>
                  </a:cubicBezTo>
                  <a:cubicBezTo>
                    <a:pt x="57239" y="17155"/>
                    <a:pt x="57247" y="17159"/>
                    <a:pt x="57256" y="17169"/>
                  </a:cubicBezTo>
                  <a:cubicBezTo>
                    <a:pt x="57256" y="17159"/>
                    <a:pt x="57256" y="17159"/>
                    <a:pt x="57265" y="17150"/>
                  </a:cubicBezTo>
                  <a:cubicBezTo>
                    <a:pt x="57265" y="17150"/>
                    <a:pt x="57265" y="17140"/>
                    <a:pt x="57265" y="17140"/>
                  </a:cubicBezTo>
                  <a:cubicBezTo>
                    <a:pt x="57265" y="17131"/>
                    <a:pt x="57265" y="17131"/>
                    <a:pt x="57265" y="17131"/>
                  </a:cubicBezTo>
                  <a:cubicBezTo>
                    <a:pt x="57275" y="17131"/>
                    <a:pt x="57284" y="17122"/>
                    <a:pt x="57294" y="17122"/>
                  </a:cubicBezTo>
                  <a:cubicBezTo>
                    <a:pt x="57303" y="17122"/>
                    <a:pt x="57303" y="17122"/>
                    <a:pt x="57313" y="17112"/>
                  </a:cubicBezTo>
                  <a:cubicBezTo>
                    <a:pt x="57313" y="17103"/>
                    <a:pt x="57313" y="17093"/>
                    <a:pt x="57313" y="17084"/>
                  </a:cubicBezTo>
                  <a:cubicBezTo>
                    <a:pt x="57313" y="17074"/>
                    <a:pt x="57313" y="17065"/>
                    <a:pt x="57322" y="17055"/>
                  </a:cubicBezTo>
                  <a:cubicBezTo>
                    <a:pt x="57322" y="17046"/>
                    <a:pt x="57332" y="17036"/>
                    <a:pt x="57332" y="17036"/>
                  </a:cubicBezTo>
                  <a:cubicBezTo>
                    <a:pt x="57332" y="17027"/>
                    <a:pt x="57341" y="17027"/>
                    <a:pt x="57341" y="17027"/>
                  </a:cubicBezTo>
                  <a:cubicBezTo>
                    <a:pt x="57351" y="17027"/>
                    <a:pt x="57360" y="17017"/>
                    <a:pt x="57360" y="17008"/>
                  </a:cubicBezTo>
                  <a:cubicBezTo>
                    <a:pt x="57370" y="16998"/>
                    <a:pt x="57370" y="16980"/>
                    <a:pt x="57370" y="16970"/>
                  </a:cubicBezTo>
                  <a:cubicBezTo>
                    <a:pt x="57370" y="16970"/>
                    <a:pt x="57370" y="16961"/>
                    <a:pt x="57360" y="16961"/>
                  </a:cubicBezTo>
                  <a:cubicBezTo>
                    <a:pt x="57370" y="16961"/>
                    <a:pt x="57370" y="16951"/>
                    <a:pt x="57360" y="16942"/>
                  </a:cubicBezTo>
                  <a:cubicBezTo>
                    <a:pt x="57360" y="16942"/>
                    <a:pt x="57360" y="16932"/>
                    <a:pt x="57360" y="16932"/>
                  </a:cubicBezTo>
                  <a:cubicBezTo>
                    <a:pt x="57360" y="16932"/>
                    <a:pt x="57360" y="16923"/>
                    <a:pt x="57351" y="16923"/>
                  </a:cubicBezTo>
                  <a:lnTo>
                    <a:pt x="57341" y="16932"/>
                  </a:lnTo>
                  <a:cubicBezTo>
                    <a:pt x="57341" y="16923"/>
                    <a:pt x="57341" y="16923"/>
                    <a:pt x="57332" y="16913"/>
                  </a:cubicBezTo>
                  <a:cubicBezTo>
                    <a:pt x="57325" y="16913"/>
                    <a:pt x="57319" y="16909"/>
                    <a:pt x="57313" y="16909"/>
                  </a:cubicBezTo>
                  <a:cubicBezTo>
                    <a:pt x="57310" y="16909"/>
                    <a:pt x="57306" y="16910"/>
                    <a:pt x="57303" y="16913"/>
                  </a:cubicBezTo>
                  <a:cubicBezTo>
                    <a:pt x="57294" y="16923"/>
                    <a:pt x="57294" y="16932"/>
                    <a:pt x="57284" y="16932"/>
                  </a:cubicBezTo>
                  <a:cubicBezTo>
                    <a:pt x="57284" y="16942"/>
                    <a:pt x="57275" y="16942"/>
                    <a:pt x="57275" y="16951"/>
                  </a:cubicBezTo>
                  <a:cubicBezTo>
                    <a:pt x="57256" y="16961"/>
                    <a:pt x="57247" y="16980"/>
                    <a:pt x="57228" y="16998"/>
                  </a:cubicBezTo>
                  <a:cubicBezTo>
                    <a:pt x="57228" y="16998"/>
                    <a:pt x="57228" y="16998"/>
                    <a:pt x="57228" y="17008"/>
                  </a:cubicBezTo>
                  <a:lnTo>
                    <a:pt x="57218" y="17008"/>
                  </a:lnTo>
                  <a:cubicBezTo>
                    <a:pt x="57209" y="16998"/>
                    <a:pt x="57199" y="16998"/>
                    <a:pt x="57190" y="16998"/>
                  </a:cubicBezTo>
                  <a:cubicBezTo>
                    <a:pt x="57187" y="16996"/>
                    <a:pt x="57185" y="16995"/>
                    <a:pt x="57183" y="16995"/>
                  </a:cubicBezTo>
                  <a:cubicBezTo>
                    <a:pt x="57179" y="16995"/>
                    <a:pt x="57178" y="17001"/>
                    <a:pt x="57171" y="17008"/>
                  </a:cubicBezTo>
                  <a:lnTo>
                    <a:pt x="57199" y="17008"/>
                  </a:lnTo>
                  <a:lnTo>
                    <a:pt x="57171" y="17017"/>
                  </a:lnTo>
                  <a:cubicBezTo>
                    <a:pt x="57161" y="17017"/>
                    <a:pt x="57161" y="17008"/>
                    <a:pt x="57161" y="16998"/>
                  </a:cubicBezTo>
                  <a:cubicBezTo>
                    <a:pt x="57161" y="16980"/>
                    <a:pt x="57161" y="16980"/>
                    <a:pt x="57142" y="16980"/>
                  </a:cubicBezTo>
                  <a:lnTo>
                    <a:pt x="57142" y="16970"/>
                  </a:lnTo>
                  <a:lnTo>
                    <a:pt x="57124" y="16961"/>
                  </a:lnTo>
                  <a:cubicBezTo>
                    <a:pt x="57124" y="16970"/>
                    <a:pt x="57124" y="16970"/>
                    <a:pt x="57124" y="16970"/>
                  </a:cubicBezTo>
                  <a:lnTo>
                    <a:pt x="57114" y="16970"/>
                  </a:lnTo>
                  <a:lnTo>
                    <a:pt x="57114" y="16961"/>
                  </a:lnTo>
                  <a:cubicBezTo>
                    <a:pt x="57124" y="16951"/>
                    <a:pt x="57124" y="16942"/>
                    <a:pt x="57105" y="16942"/>
                  </a:cubicBezTo>
                  <a:cubicBezTo>
                    <a:pt x="57095" y="16932"/>
                    <a:pt x="57095" y="16932"/>
                    <a:pt x="57086" y="16932"/>
                  </a:cubicBezTo>
                  <a:cubicBezTo>
                    <a:pt x="57086" y="16932"/>
                    <a:pt x="57076" y="16932"/>
                    <a:pt x="57076" y="16923"/>
                  </a:cubicBezTo>
                  <a:lnTo>
                    <a:pt x="57067" y="16923"/>
                  </a:lnTo>
                  <a:cubicBezTo>
                    <a:pt x="57048" y="16923"/>
                    <a:pt x="57038" y="16932"/>
                    <a:pt x="57029" y="16942"/>
                  </a:cubicBezTo>
                  <a:cubicBezTo>
                    <a:pt x="57029" y="16942"/>
                    <a:pt x="57029" y="16942"/>
                    <a:pt x="57038" y="16951"/>
                  </a:cubicBezTo>
                  <a:cubicBezTo>
                    <a:pt x="57038" y="16951"/>
                    <a:pt x="57038" y="16961"/>
                    <a:pt x="57038" y="16970"/>
                  </a:cubicBezTo>
                  <a:cubicBezTo>
                    <a:pt x="57038" y="16980"/>
                    <a:pt x="57038" y="16980"/>
                    <a:pt x="57029" y="16980"/>
                  </a:cubicBezTo>
                  <a:cubicBezTo>
                    <a:pt x="57019" y="16980"/>
                    <a:pt x="57019" y="16980"/>
                    <a:pt x="57010" y="16989"/>
                  </a:cubicBezTo>
                  <a:cubicBezTo>
                    <a:pt x="57010" y="16998"/>
                    <a:pt x="57000" y="16998"/>
                    <a:pt x="56991" y="16998"/>
                  </a:cubicBezTo>
                  <a:cubicBezTo>
                    <a:pt x="56991" y="16994"/>
                    <a:pt x="56989" y="16991"/>
                    <a:pt x="56986" y="16991"/>
                  </a:cubicBezTo>
                  <a:cubicBezTo>
                    <a:pt x="56984" y="16991"/>
                    <a:pt x="56982" y="16994"/>
                    <a:pt x="56982" y="16998"/>
                  </a:cubicBezTo>
                  <a:cubicBezTo>
                    <a:pt x="56972" y="17017"/>
                    <a:pt x="56972" y="17027"/>
                    <a:pt x="56991" y="17036"/>
                  </a:cubicBezTo>
                  <a:cubicBezTo>
                    <a:pt x="56991" y="17046"/>
                    <a:pt x="56991" y="17046"/>
                    <a:pt x="56982" y="17055"/>
                  </a:cubicBezTo>
                  <a:cubicBezTo>
                    <a:pt x="56982" y="17055"/>
                    <a:pt x="56982" y="17055"/>
                    <a:pt x="56972" y="17065"/>
                  </a:cubicBezTo>
                  <a:lnTo>
                    <a:pt x="57000" y="17065"/>
                  </a:lnTo>
                  <a:cubicBezTo>
                    <a:pt x="57000" y="17074"/>
                    <a:pt x="57000" y="17084"/>
                    <a:pt x="56991" y="17084"/>
                  </a:cubicBezTo>
                  <a:cubicBezTo>
                    <a:pt x="56963" y="17103"/>
                    <a:pt x="56934" y="17103"/>
                    <a:pt x="56906" y="17103"/>
                  </a:cubicBezTo>
                  <a:cubicBezTo>
                    <a:pt x="56896" y="17103"/>
                    <a:pt x="56896" y="17103"/>
                    <a:pt x="56896" y="17084"/>
                  </a:cubicBezTo>
                  <a:cubicBezTo>
                    <a:pt x="56896" y="17074"/>
                    <a:pt x="56896" y="17074"/>
                    <a:pt x="56877" y="17074"/>
                  </a:cubicBezTo>
                  <a:cubicBezTo>
                    <a:pt x="56877" y="17065"/>
                    <a:pt x="56868" y="17065"/>
                    <a:pt x="56858" y="17065"/>
                  </a:cubicBezTo>
                  <a:lnTo>
                    <a:pt x="56840" y="17065"/>
                  </a:lnTo>
                  <a:cubicBezTo>
                    <a:pt x="56849" y="17055"/>
                    <a:pt x="56849" y="17046"/>
                    <a:pt x="56858" y="17036"/>
                  </a:cubicBezTo>
                  <a:lnTo>
                    <a:pt x="56877" y="17036"/>
                  </a:lnTo>
                  <a:cubicBezTo>
                    <a:pt x="56877" y="17027"/>
                    <a:pt x="56877" y="17017"/>
                    <a:pt x="56877" y="17008"/>
                  </a:cubicBezTo>
                  <a:cubicBezTo>
                    <a:pt x="56877" y="17008"/>
                    <a:pt x="56868" y="17008"/>
                    <a:pt x="56868" y="16998"/>
                  </a:cubicBezTo>
                  <a:cubicBezTo>
                    <a:pt x="56849" y="16998"/>
                    <a:pt x="56821" y="16998"/>
                    <a:pt x="56802" y="17008"/>
                  </a:cubicBezTo>
                  <a:cubicBezTo>
                    <a:pt x="56792" y="17008"/>
                    <a:pt x="56792" y="17027"/>
                    <a:pt x="56792" y="17036"/>
                  </a:cubicBezTo>
                  <a:lnTo>
                    <a:pt x="56811" y="17036"/>
                  </a:lnTo>
                  <a:cubicBezTo>
                    <a:pt x="56811" y="17046"/>
                    <a:pt x="56811" y="17065"/>
                    <a:pt x="56811" y="17074"/>
                  </a:cubicBezTo>
                  <a:cubicBezTo>
                    <a:pt x="56811" y="17074"/>
                    <a:pt x="56802" y="17084"/>
                    <a:pt x="56802" y="17084"/>
                  </a:cubicBezTo>
                  <a:cubicBezTo>
                    <a:pt x="56802" y="17093"/>
                    <a:pt x="56792" y="17103"/>
                    <a:pt x="56792" y="17112"/>
                  </a:cubicBezTo>
                  <a:cubicBezTo>
                    <a:pt x="56792" y="17112"/>
                    <a:pt x="56783" y="17112"/>
                    <a:pt x="56783" y="17122"/>
                  </a:cubicBezTo>
                  <a:cubicBezTo>
                    <a:pt x="56783" y="17112"/>
                    <a:pt x="56783" y="17112"/>
                    <a:pt x="56773" y="17112"/>
                  </a:cubicBezTo>
                  <a:cubicBezTo>
                    <a:pt x="56773" y="17103"/>
                    <a:pt x="56773" y="17093"/>
                    <a:pt x="56773" y="17084"/>
                  </a:cubicBezTo>
                  <a:cubicBezTo>
                    <a:pt x="56773" y="17074"/>
                    <a:pt x="56773" y="17074"/>
                    <a:pt x="56764" y="17074"/>
                  </a:cubicBezTo>
                  <a:cubicBezTo>
                    <a:pt x="56773" y="17065"/>
                    <a:pt x="56773" y="17055"/>
                    <a:pt x="56783" y="17046"/>
                  </a:cubicBezTo>
                  <a:cubicBezTo>
                    <a:pt x="56777" y="17043"/>
                    <a:pt x="56773" y="17042"/>
                    <a:pt x="56770" y="17042"/>
                  </a:cubicBezTo>
                  <a:cubicBezTo>
                    <a:pt x="56763" y="17042"/>
                    <a:pt x="56761" y="17049"/>
                    <a:pt x="56754" y="17055"/>
                  </a:cubicBezTo>
                  <a:cubicBezTo>
                    <a:pt x="56754" y="17055"/>
                    <a:pt x="56754" y="17065"/>
                    <a:pt x="56745" y="17065"/>
                  </a:cubicBezTo>
                  <a:cubicBezTo>
                    <a:pt x="56735" y="17074"/>
                    <a:pt x="56726" y="17074"/>
                    <a:pt x="56716" y="17074"/>
                  </a:cubicBezTo>
                  <a:cubicBezTo>
                    <a:pt x="56716" y="17084"/>
                    <a:pt x="56707" y="17084"/>
                    <a:pt x="56707" y="17084"/>
                  </a:cubicBezTo>
                  <a:cubicBezTo>
                    <a:pt x="56707" y="17093"/>
                    <a:pt x="56698" y="17103"/>
                    <a:pt x="56688" y="17103"/>
                  </a:cubicBezTo>
                  <a:cubicBezTo>
                    <a:pt x="56688" y="17112"/>
                    <a:pt x="56688" y="17122"/>
                    <a:pt x="56688" y="17122"/>
                  </a:cubicBezTo>
                  <a:lnTo>
                    <a:pt x="56679" y="17122"/>
                  </a:lnTo>
                  <a:cubicBezTo>
                    <a:pt x="56679" y="17131"/>
                    <a:pt x="56669" y="17131"/>
                    <a:pt x="56669" y="17131"/>
                  </a:cubicBezTo>
                  <a:cubicBezTo>
                    <a:pt x="56669" y="17140"/>
                    <a:pt x="56660" y="17140"/>
                    <a:pt x="56660" y="17140"/>
                  </a:cubicBezTo>
                  <a:lnTo>
                    <a:pt x="56641" y="17140"/>
                  </a:lnTo>
                  <a:cubicBezTo>
                    <a:pt x="56631" y="17140"/>
                    <a:pt x="56631" y="17140"/>
                    <a:pt x="56631" y="17150"/>
                  </a:cubicBezTo>
                  <a:cubicBezTo>
                    <a:pt x="56622" y="17150"/>
                    <a:pt x="56622" y="17140"/>
                    <a:pt x="56622" y="17131"/>
                  </a:cubicBezTo>
                  <a:cubicBezTo>
                    <a:pt x="56631" y="17122"/>
                    <a:pt x="56631" y="17122"/>
                    <a:pt x="56612" y="17122"/>
                  </a:cubicBezTo>
                  <a:cubicBezTo>
                    <a:pt x="56607" y="17120"/>
                    <a:pt x="56602" y="17119"/>
                    <a:pt x="56597" y="17119"/>
                  </a:cubicBezTo>
                  <a:cubicBezTo>
                    <a:pt x="56571" y="17119"/>
                    <a:pt x="56544" y="17136"/>
                    <a:pt x="56537" y="17159"/>
                  </a:cubicBezTo>
                  <a:cubicBezTo>
                    <a:pt x="56537" y="17178"/>
                    <a:pt x="56527" y="17197"/>
                    <a:pt x="56527" y="17207"/>
                  </a:cubicBezTo>
                  <a:cubicBezTo>
                    <a:pt x="56527" y="17226"/>
                    <a:pt x="56527" y="17226"/>
                    <a:pt x="56508" y="17226"/>
                  </a:cubicBezTo>
                  <a:lnTo>
                    <a:pt x="56508" y="17197"/>
                  </a:lnTo>
                  <a:cubicBezTo>
                    <a:pt x="56508" y="17197"/>
                    <a:pt x="56508" y="17207"/>
                    <a:pt x="56499" y="17207"/>
                  </a:cubicBezTo>
                  <a:cubicBezTo>
                    <a:pt x="56489" y="17207"/>
                    <a:pt x="56489" y="17207"/>
                    <a:pt x="56489" y="17197"/>
                  </a:cubicBezTo>
                  <a:cubicBezTo>
                    <a:pt x="56489" y="17191"/>
                    <a:pt x="56485" y="17184"/>
                    <a:pt x="56482" y="17184"/>
                  </a:cubicBezTo>
                  <a:cubicBezTo>
                    <a:pt x="56481" y="17184"/>
                    <a:pt x="56480" y="17185"/>
                    <a:pt x="56480" y="17188"/>
                  </a:cubicBezTo>
                  <a:cubicBezTo>
                    <a:pt x="56461" y="17188"/>
                    <a:pt x="56451" y="17197"/>
                    <a:pt x="56442" y="17207"/>
                  </a:cubicBezTo>
                  <a:lnTo>
                    <a:pt x="56451" y="17207"/>
                  </a:lnTo>
                  <a:cubicBezTo>
                    <a:pt x="56461" y="17216"/>
                    <a:pt x="56461" y="17216"/>
                    <a:pt x="56461" y="17226"/>
                  </a:cubicBezTo>
                  <a:cubicBezTo>
                    <a:pt x="56461" y="17226"/>
                    <a:pt x="56461" y="17235"/>
                    <a:pt x="56461" y="17245"/>
                  </a:cubicBezTo>
                  <a:cubicBezTo>
                    <a:pt x="56451" y="17254"/>
                    <a:pt x="56451" y="17254"/>
                    <a:pt x="56442" y="17254"/>
                  </a:cubicBezTo>
                  <a:cubicBezTo>
                    <a:pt x="56442" y="17254"/>
                    <a:pt x="56442" y="17245"/>
                    <a:pt x="56433" y="17245"/>
                  </a:cubicBezTo>
                  <a:cubicBezTo>
                    <a:pt x="56433" y="17235"/>
                    <a:pt x="56433" y="17226"/>
                    <a:pt x="56423" y="17207"/>
                  </a:cubicBezTo>
                  <a:cubicBezTo>
                    <a:pt x="56423" y="17197"/>
                    <a:pt x="56423" y="17188"/>
                    <a:pt x="56414" y="17188"/>
                  </a:cubicBezTo>
                  <a:cubicBezTo>
                    <a:pt x="56395" y="17178"/>
                    <a:pt x="56395" y="17159"/>
                    <a:pt x="56404" y="17150"/>
                  </a:cubicBezTo>
                  <a:cubicBezTo>
                    <a:pt x="56404" y="17140"/>
                    <a:pt x="56414" y="17140"/>
                    <a:pt x="56414" y="17131"/>
                  </a:cubicBezTo>
                  <a:cubicBezTo>
                    <a:pt x="56414" y="17131"/>
                    <a:pt x="56414" y="17122"/>
                    <a:pt x="56414" y="17122"/>
                  </a:cubicBezTo>
                  <a:cubicBezTo>
                    <a:pt x="56423" y="17122"/>
                    <a:pt x="56423" y="17112"/>
                    <a:pt x="56423" y="17103"/>
                  </a:cubicBezTo>
                  <a:lnTo>
                    <a:pt x="56414" y="17103"/>
                  </a:lnTo>
                  <a:cubicBezTo>
                    <a:pt x="56414" y="17093"/>
                    <a:pt x="56414" y="17093"/>
                    <a:pt x="56423" y="17093"/>
                  </a:cubicBezTo>
                  <a:cubicBezTo>
                    <a:pt x="56423" y="17084"/>
                    <a:pt x="56423" y="17074"/>
                    <a:pt x="56414" y="17074"/>
                  </a:cubicBezTo>
                  <a:cubicBezTo>
                    <a:pt x="56404" y="17065"/>
                    <a:pt x="56395" y="17065"/>
                    <a:pt x="56395" y="17065"/>
                  </a:cubicBezTo>
                  <a:cubicBezTo>
                    <a:pt x="56385" y="17065"/>
                    <a:pt x="56385" y="17055"/>
                    <a:pt x="56385" y="17055"/>
                  </a:cubicBezTo>
                  <a:cubicBezTo>
                    <a:pt x="56376" y="17036"/>
                    <a:pt x="56385" y="17008"/>
                    <a:pt x="56404" y="17008"/>
                  </a:cubicBezTo>
                  <a:cubicBezTo>
                    <a:pt x="56423" y="16998"/>
                    <a:pt x="56433" y="16989"/>
                    <a:pt x="56433" y="16980"/>
                  </a:cubicBezTo>
                  <a:cubicBezTo>
                    <a:pt x="56433" y="16970"/>
                    <a:pt x="56433" y="16961"/>
                    <a:pt x="56442" y="16961"/>
                  </a:cubicBezTo>
                  <a:cubicBezTo>
                    <a:pt x="56442" y="16951"/>
                    <a:pt x="56451" y="16951"/>
                    <a:pt x="56451" y="16951"/>
                  </a:cubicBezTo>
                  <a:cubicBezTo>
                    <a:pt x="56451" y="16942"/>
                    <a:pt x="56451" y="16942"/>
                    <a:pt x="56461" y="16932"/>
                  </a:cubicBezTo>
                  <a:cubicBezTo>
                    <a:pt x="56461" y="16932"/>
                    <a:pt x="56451" y="16923"/>
                    <a:pt x="56451" y="16923"/>
                  </a:cubicBezTo>
                  <a:cubicBezTo>
                    <a:pt x="56451" y="16913"/>
                    <a:pt x="56442" y="16913"/>
                    <a:pt x="56442" y="16904"/>
                  </a:cubicBezTo>
                  <a:cubicBezTo>
                    <a:pt x="56433" y="16894"/>
                    <a:pt x="56423" y="16885"/>
                    <a:pt x="56404" y="16875"/>
                  </a:cubicBezTo>
                  <a:cubicBezTo>
                    <a:pt x="56404" y="16885"/>
                    <a:pt x="56404" y="16885"/>
                    <a:pt x="56404" y="16885"/>
                  </a:cubicBezTo>
                  <a:cubicBezTo>
                    <a:pt x="56395" y="16885"/>
                    <a:pt x="56395" y="16894"/>
                    <a:pt x="56395" y="16894"/>
                  </a:cubicBezTo>
                  <a:cubicBezTo>
                    <a:pt x="56376" y="16885"/>
                    <a:pt x="56366" y="16885"/>
                    <a:pt x="56357" y="16885"/>
                  </a:cubicBezTo>
                  <a:cubicBezTo>
                    <a:pt x="56357" y="16875"/>
                    <a:pt x="56357" y="16875"/>
                    <a:pt x="56357" y="16875"/>
                  </a:cubicBezTo>
                  <a:lnTo>
                    <a:pt x="56328" y="16875"/>
                  </a:lnTo>
                  <a:cubicBezTo>
                    <a:pt x="56328" y="16875"/>
                    <a:pt x="56319" y="16875"/>
                    <a:pt x="56319" y="16866"/>
                  </a:cubicBezTo>
                  <a:lnTo>
                    <a:pt x="56309" y="16866"/>
                  </a:lnTo>
                  <a:cubicBezTo>
                    <a:pt x="56300" y="16866"/>
                    <a:pt x="56281" y="16866"/>
                    <a:pt x="56272" y="16875"/>
                  </a:cubicBezTo>
                  <a:lnTo>
                    <a:pt x="56281" y="16847"/>
                  </a:lnTo>
                  <a:lnTo>
                    <a:pt x="56281" y="16847"/>
                  </a:lnTo>
                  <a:lnTo>
                    <a:pt x="56262" y="16856"/>
                  </a:lnTo>
                  <a:cubicBezTo>
                    <a:pt x="56262" y="16838"/>
                    <a:pt x="56253" y="16838"/>
                    <a:pt x="56243" y="16828"/>
                  </a:cubicBezTo>
                  <a:cubicBezTo>
                    <a:pt x="56234" y="16828"/>
                    <a:pt x="56224" y="16828"/>
                    <a:pt x="56215" y="16838"/>
                  </a:cubicBezTo>
                  <a:cubicBezTo>
                    <a:pt x="56205" y="16838"/>
                    <a:pt x="56205" y="16856"/>
                    <a:pt x="56205" y="16866"/>
                  </a:cubicBezTo>
                  <a:cubicBezTo>
                    <a:pt x="56205" y="16875"/>
                    <a:pt x="56215" y="16875"/>
                    <a:pt x="56215" y="16885"/>
                  </a:cubicBezTo>
                  <a:lnTo>
                    <a:pt x="56205" y="16885"/>
                  </a:lnTo>
                  <a:lnTo>
                    <a:pt x="56186" y="16904"/>
                  </a:lnTo>
                  <a:cubicBezTo>
                    <a:pt x="56186" y="16885"/>
                    <a:pt x="56186" y="16885"/>
                    <a:pt x="56177" y="16885"/>
                  </a:cubicBezTo>
                  <a:lnTo>
                    <a:pt x="56149" y="16885"/>
                  </a:lnTo>
                  <a:cubicBezTo>
                    <a:pt x="56139" y="16885"/>
                    <a:pt x="56130" y="16894"/>
                    <a:pt x="56130" y="16894"/>
                  </a:cubicBezTo>
                  <a:cubicBezTo>
                    <a:pt x="56120" y="16904"/>
                    <a:pt x="56101" y="16913"/>
                    <a:pt x="56092" y="16913"/>
                  </a:cubicBezTo>
                  <a:cubicBezTo>
                    <a:pt x="56082" y="16913"/>
                    <a:pt x="56073" y="16913"/>
                    <a:pt x="56073" y="16923"/>
                  </a:cubicBezTo>
                  <a:cubicBezTo>
                    <a:pt x="56073" y="16932"/>
                    <a:pt x="56063" y="16942"/>
                    <a:pt x="56054" y="16942"/>
                  </a:cubicBezTo>
                  <a:cubicBezTo>
                    <a:pt x="56054" y="16942"/>
                    <a:pt x="56044" y="16951"/>
                    <a:pt x="56035" y="16951"/>
                  </a:cubicBezTo>
                  <a:cubicBezTo>
                    <a:pt x="56035" y="16970"/>
                    <a:pt x="56026" y="16980"/>
                    <a:pt x="56007" y="16980"/>
                  </a:cubicBezTo>
                  <a:lnTo>
                    <a:pt x="55997" y="16980"/>
                  </a:lnTo>
                  <a:cubicBezTo>
                    <a:pt x="55992" y="16975"/>
                    <a:pt x="55990" y="16972"/>
                    <a:pt x="55988" y="16972"/>
                  </a:cubicBezTo>
                  <a:cubicBezTo>
                    <a:pt x="55985" y="16972"/>
                    <a:pt x="55983" y="16975"/>
                    <a:pt x="55978" y="16980"/>
                  </a:cubicBezTo>
                  <a:cubicBezTo>
                    <a:pt x="55969" y="16970"/>
                    <a:pt x="55969" y="16961"/>
                    <a:pt x="55978" y="16951"/>
                  </a:cubicBezTo>
                  <a:cubicBezTo>
                    <a:pt x="55978" y="16951"/>
                    <a:pt x="55978" y="16961"/>
                    <a:pt x="55978" y="16961"/>
                  </a:cubicBezTo>
                  <a:lnTo>
                    <a:pt x="55988" y="16961"/>
                  </a:lnTo>
                  <a:cubicBezTo>
                    <a:pt x="55988" y="16961"/>
                    <a:pt x="55988" y="16951"/>
                    <a:pt x="55988" y="16942"/>
                  </a:cubicBezTo>
                  <a:cubicBezTo>
                    <a:pt x="55988" y="16932"/>
                    <a:pt x="55997" y="16923"/>
                    <a:pt x="56007" y="16923"/>
                  </a:cubicBezTo>
                  <a:cubicBezTo>
                    <a:pt x="56026" y="16913"/>
                    <a:pt x="56026" y="16904"/>
                    <a:pt x="56026" y="16894"/>
                  </a:cubicBezTo>
                  <a:cubicBezTo>
                    <a:pt x="56026" y="16885"/>
                    <a:pt x="56026" y="16875"/>
                    <a:pt x="56026" y="16866"/>
                  </a:cubicBezTo>
                  <a:lnTo>
                    <a:pt x="55997" y="16866"/>
                  </a:lnTo>
                  <a:cubicBezTo>
                    <a:pt x="55997" y="16866"/>
                    <a:pt x="56007" y="16866"/>
                    <a:pt x="56007" y="16856"/>
                  </a:cubicBezTo>
                  <a:cubicBezTo>
                    <a:pt x="56016" y="16856"/>
                    <a:pt x="56035" y="16847"/>
                    <a:pt x="56044" y="16838"/>
                  </a:cubicBezTo>
                  <a:cubicBezTo>
                    <a:pt x="56054" y="16828"/>
                    <a:pt x="56054" y="16819"/>
                    <a:pt x="56044" y="16809"/>
                  </a:cubicBezTo>
                  <a:cubicBezTo>
                    <a:pt x="56038" y="16802"/>
                    <a:pt x="56026" y="16796"/>
                    <a:pt x="56017" y="16796"/>
                  </a:cubicBezTo>
                  <a:cubicBezTo>
                    <a:pt x="56013" y="16796"/>
                    <a:pt x="56009" y="16797"/>
                    <a:pt x="56007" y="16800"/>
                  </a:cubicBezTo>
                  <a:lnTo>
                    <a:pt x="55959" y="16800"/>
                  </a:lnTo>
                  <a:cubicBezTo>
                    <a:pt x="55950" y="16809"/>
                    <a:pt x="55940" y="16809"/>
                    <a:pt x="55940" y="16819"/>
                  </a:cubicBezTo>
                  <a:cubicBezTo>
                    <a:pt x="55931" y="16828"/>
                    <a:pt x="55921" y="16838"/>
                    <a:pt x="55902" y="16838"/>
                  </a:cubicBezTo>
                  <a:cubicBezTo>
                    <a:pt x="55902" y="16838"/>
                    <a:pt x="55893" y="16838"/>
                    <a:pt x="55893" y="16828"/>
                  </a:cubicBezTo>
                  <a:cubicBezTo>
                    <a:pt x="55893" y="16838"/>
                    <a:pt x="55891" y="16840"/>
                    <a:pt x="55887" y="16840"/>
                  </a:cubicBezTo>
                  <a:cubicBezTo>
                    <a:pt x="55884" y="16840"/>
                    <a:pt x="55879" y="16838"/>
                    <a:pt x="55874" y="16838"/>
                  </a:cubicBezTo>
                  <a:cubicBezTo>
                    <a:pt x="55865" y="16838"/>
                    <a:pt x="55855" y="16847"/>
                    <a:pt x="55855" y="16856"/>
                  </a:cubicBezTo>
                  <a:cubicBezTo>
                    <a:pt x="55855" y="16856"/>
                    <a:pt x="55855" y="16866"/>
                    <a:pt x="55855" y="16866"/>
                  </a:cubicBezTo>
                  <a:cubicBezTo>
                    <a:pt x="55865" y="16875"/>
                    <a:pt x="55855" y="16885"/>
                    <a:pt x="55846" y="16885"/>
                  </a:cubicBezTo>
                  <a:lnTo>
                    <a:pt x="55827" y="16885"/>
                  </a:lnTo>
                  <a:cubicBezTo>
                    <a:pt x="55827" y="16885"/>
                    <a:pt x="55827" y="16875"/>
                    <a:pt x="55827" y="16875"/>
                  </a:cubicBezTo>
                  <a:cubicBezTo>
                    <a:pt x="55827" y="16866"/>
                    <a:pt x="55827" y="16866"/>
                    <a:pt x="55827" y="16866"/>
                  </a:cubicBezTo>
                  <a:cubicBezTo>
                    <a:pt x="55827" y="16856"/>
                    <a:pt x="55817" y="16856"/>
                    <a:pt x="55817" y="16847"/>
                  </a:cubicBezTo>
                  <a:cubicBezTo>
                    <a:pt x="55817" y="16856"/>
                    <a:pt x="55808" y="16856"/>
                    <a:pt x="55808" y="16866"/>
                  </a:cubicBezTo>
                  <a:cubicBezTo>
                    <a:pt x="55798" y="16866"/>
                    <a:pt x="55798" y="16875"/>
                    <a:pt x="55798" y="16875"/>
                  </a:cubicBezTo>
                  <a:cubicBezTo>
                    <a:pt x="55789" y="16875"/>
                    <a:pt x="55789" y="16866"/>
                    <a:pt x="55789" y="16856"/>
                  </a:cubicBezTo>
                  <a:cubicBezTo>
                    <a:pt x="55798" y="16838"/>
                    <a:pt x="55817" y="16828"/>
                    <a:pt x="55827" y="16819"/>
                  </a:cubicBezTo>
                  <a:cubicBezTo>
                    <a:pt x="55836" y="16809"/>
                    <a:pt x="55846" y="16809"/>
                    <a:pt x="55836" y="16800"/>
                  </a:cubicBezTo>
                  <a:cubicBezTo>
                    <a:pt x="55836" y="16790"/>
                    <a:pt x="55836" y="16790"/>
                    <a:pt x="55836" y="16790"/>
                  </a:cubicBezTo>
                  <a:lnTo>
                    <a:pt x="55827" y="16790"/>
                  </a:lnTo>
                  <a:cubicBezTo>
                    <a:pt x="55827" y="16790"/>
                    <a:pt x="55827" y="16800"/>
                    <a:pt x="55827" y="16800"/>
                  </a:cubicBezTo>
                  <a:cubicBezTo>
                    <a:pt x="55817" y="16790"/>
                    <a:pt x="55817" y="16790"/>
                    <a:pt x="55817" y="16790"/>
                  </a:cubicBezTo>
                  <a:cubicBezTo>
                    <a:pt x="55808" y="16781"/>
                    <a:pt x="55808" y="16781"/>
                    <a:pt x="55798" y="16781"/>
                  </a:cubicBezTo>
                  <a:cubicBezTo>
                    <a:pt x="55789" y="16771"/>
                    <a:pt x="55779" y="16771"/>
                    <a:pt x="55770" y="16771"/>
                  </a:cubicBezTo>
                  <a:cubicBezTo>
                    <a:pt x="55770" y="16762"/>
                    <a:pt x="55770" y="16762"/>
                    <a:pt x="55760" y="16762"/>
                  </a:cubicBezTo>
                  <a:cubicBezTo>
                    <a:pt x="55760" y="16752"/>
                    <a:pt x="55751" y="16752"/>
                    <a:pt x="55742" y="16752"/>
                  </a:cubicBezTo>
                  <a:cubicBezTo>
                    <a:pt x="55751" y="16743"/>
                    <a:pt x="55751" y="16743"/>
                    <a:pt x="55751" y="16733"/>
                  </a:cubicBezTo>
                  <a:cubicBezTo>
                    <a:pt x="55760" y="16715"/>
                    <a:pt x="55751" y="16686"/>
                    <a:pt x="55723" y="16677"/>
                  </a:cubicBezTo>
                  <a:lnTo>
                    <a:pt x="55694" y="16677"/>
                  </a:lnTo>
                  <a:cubicBezTo>
                    <a:pt x="55675" y="16667"/>
                    <a:pt x="55666" y="16667"/>
                    <a:pt x="55656" y="16658"/>
                  </a:cubicBezTo>
                  <a:cubicBezTo>
                    <a:pt x="55647" y="16658"/>
                    <a:pt x="55647" y="16667"/>
                    <a:pt x="55647" y="16667"/>
                  </a:cubicBezTo>
                  <a:cubicBezTo>
                    <a:pt x="55656" y="16677"/>
                    <a:pt x="55656" y="16686"/>
                    <a:pt x="55666" y="16696"/>
                  </a:cubicBezTo>
                  <a:cubicBezTo>
                    <a:pt x="55666" y="16696"/>
                    <a:pt x="55666" y="16696"/>
                    <a:pt x="55666" y="16705"/>
                  </a:cubicBezTo>
                  <a:lnTo>
                    <a:pt x="55647" y="16696"/>
                  </a:lnTo>
                  <a:cubicBezTo>
                    <a:pt x="55647" y="16696"/>
                    <a:pt x="55647" y="16705"/>
                    <a:pt x="55647" y="16705"/>
                  </a:cubicBezTo>
                  <a:cubicBezTo>
                    <a:pt x="55647" y="16715"/>
                    <a:pt x="55637" y="16715"/>
                    <a:pt x="55628" y="16715"/>
                  </a:cubicBezTo>
                  <a:cubicBezTo>
                    <a:pt x="55609" y="16715"/>
                    <a:pt x="55609" y="16696"/>
                    <a:pt x="55600" y="16686"/>
                  </a:cubicBezTo>
                  <a:cubicBezTo>
                    <a:pt x="55600" y="16686"/>
                    <a:pt x="55600" y="16686"/>
                    <a:pt x="55600" y="16677"/>
                  </a:cubicBezTo>
                  <a:lnTo>
                    <a:pt x="55571" y="16677"/>
                  </a:lnTo>
                  <a:lnTo>
                    <a:pt x="55581" y="16667"/>
                  </a:lnTo>
                  <a:lnTo>
                    <a:pt x="55571" y="16658"/>
                  </a:lnTo>
                  <a:lnTo>
                    <a:pt x="55562" y="16667"/>
                  </a:lnTo>
                  <a:cubicBezTo>
                    <a:pt x="55559" y="16664"/>
                    <a:pt x="55556" y="16663"/>
                    <a:pt x="55555" y="16663"/>
                  </a:cubicBezTo>
                  <a:cubicBezTo>
                    <a:pt x="55551" y="16663"/>
                    <a:pt x="55549" y="16667"/>
                    <a:pt x="55543" y="16667"/>
                  </a:cubicBezTo>
                  <a:cubicBezTo>
                    <a:pt x="55543" y="16677"/>
                    <a:pt x="55533" y="16677"/>
                    <a:pt x="55533" y="16677"/>
                  </a:cubicBezTo>
                  <a:cubicBezTo>
                    <a:pt x="55524" y="16681"/>
                    <a:pt x="55519" y="16684"/>
                    <a:pt x="55516" y="16684"/>
                  </a:cubicBezTo>
                  <a:cubicBezTo>
                    <a:pt x="55512" y="16684"/>
                    <a:pt x="55510" y="16681"/>
                    <a:pt x="55505" y="16677"/>
                  </a:cubicBezTo>
                  <a:lnTo>
                    <a:pt x="55505" y="16696"/>
                  </a:lnTo>
                  <a:cubicBezTo>
                    <a:pt x="55495" y="16686"/>
                    <a:pt x="55486" y="16686"/>
                    <a:pt x="55477" y="16677"/>
                  </a:cubicBezTo>
                  <a:cubicBezTo>
                    <a:pt x="55486" y="16667"/>
                    <a:pt x="55495" y="16658"/>
                    <a:pt x="55495" y="16648"/>
                  </a:cubicBezTo>
                  <a:cubicBezTo>
                    <a:pt x="55495" y="16639"/>
                    <a:pt x="55505" y="16629"/>
                    <a:pt x="55495" y="16620"/>
                  </a:cubicBezTo>
                  <a:cubicBezTo>
                    <a:pt x="55491" y="16615"/>
                    <a:pt x="55486" y="16613"/>
                    <a:pt x="55481" y="16613"/>
                  </a:cubicBezTo>
                  <a:cubicBezTo>
                    <a:pt x="55477" y="16613"/>
                    <a:pt x="55472" y="16615"/>
                    <a:pt x="55467" y="16620"/>
                  </a:cubicBezTo>
                  <a:cubicBezTo>
                    <a:pt x="55458" y="16620"/>
                    <a:pt x="55448" y="16620"/>
                    <a:pt x="55439" y="16610"/>
                  </a:cubicBezTo>
                  <a:cubicBezTo>
                    <a:pt x="55429" y="16610"/>
                    <a:pt x="55420" y="16601"/>
                    <a:pt x="55410" y="16601"/>
                  </a:cubicBezTo>
                  <a:cubicBezTo>
                    <a:pt x="55401" y="16601"/>
                    <a:pt x="55401" y="16601"/>
                    <a:pt x="55401" y="16610"/>
                  </a:cubicBezTo>
                  <a:cubicBezTo>
                    <a:pt x="55401" y="16620"/>
                    <a:pt x="55401" y="16620"/>
                    <a:pt x="55401" y="16629"/>
                  </a:cubicBezTo>
                  <a:cubicBezTo>
                    <a:pt x="55401" y="16639"/>
                    <a:pt x="55391" y="16639"/>
                    <a:pt x="55391" y="16639"/>
                  </a:cubicBezTo>
                  <a:cubicBezTo>
                    <a:pt x="55382" y="16648"/>
                    <a:pt x="55382" y="16648"/>
                    <a:pt x="55372" y="16648"/>
                  </a:cubicBezTo>
                  <a:cubicBezTo>
                    <a:pt x="55372" y="16653"/>
                    <a:pt x="55370" y="16655"/>
                    <a:pt x="55368" y="16655"/>
                  </a:cubicBezTo>
                  <a:cubicBezTo>
                    <a:pt x="55365" y="16655"/>
                    <a:pt x="55363" y="16653"/>
                    <a:pt x="55363" y="16648"/>
                  </a:cubicBezTo>
                  <a:cubicBezTo>
                    <a:pt x="55363" y="16639"/>
                    <a:pt x="55363" y="16639"/>
                    <a:pt x="55363" y="16629"/>
                  </a:cubicBezTo>
                  <a:cubicBezTo>
                    <a:pt x="55363" y="16620"/>
                    <a:pt x="55363" y="16620"/>
                    <a:pt x="55353" y="16620"/>
                  </a:cubicBezTo>
                  <a:cubicBezTo>
                    <a:pt x="55349" y="16615"/>
                    <a:pt x="55346" y="16613"/>
                    <a:pt x="55344" y="16613"/>
                  </a:cubicBezTo>
                  <a:cubicBezTo>
                    <a:pt x="55342" y="16613"/>
                    <a:pt x="55339" y="16615"/>
                    <a:pt x="55335" y="16620"/>
                  </a:cubicBezTo>
                  <a:cubicBezTo>
                    <a:pt x="55335" y="16620"/>
                    <a:pt x="55330" y="16616"/>
                    <a:pt x="55328" y="16616"/>
                  </a:cubicBezTo>
                  <a:cubicBezTo>
                    <a:pt x="55326" y="16616"/>
                    <a:pt x="55325" y="16617"/>
                    <a:pt x="55325" y="16620"/>
                  </a:cubicBezTo>
                  <a:cubicBezTo>
                    <a:pt x="55316" y="16620"/>
                    <a:pt x="55316" y="16629"/>
                    <a:pt x="55306" y="16629"/>
                  </a:cubicBezTo>
                  <a:cubicBezTo>
                    <a:pt x="55316" y="16620"/>
                    <a:pt x="55306" y="16610"/>
                    <a:pt x="55306" y="16601"/>
                  </a:cubicBezTo>
                  <a:cubicBezTo>
                    <a:pt x="55306" y="16591"/>
                    <a:pt x="55306" y="16591"/>
                    <a:pt x="55306" y="16591"/>
                  </a:cubicBezTo>
                  <a:cubicBezTo>
                    <a:pt x="55306" y="16587"/>
                    <a:pt x="55304" y="16584"/>
                    <a:pt x="55301" y="16584"/>
                  </a:cubicBezTo>
                  <a:cubicBezTo>
                    <a:pt x="55299" y="16584"/>
                    <a:pt x="55297" y="16587"/>
                    <a:pt x="55297" y="16591"/>
                  </a:cubicBezTo>
                  <a:cubicBezTo>
                    <a:pt x="55287" y="16591"/>
                    <a:pt x="55278" y="16601"/>
                    <a:pt x="55268" y="16610"/>
                  </a:cubicBezTo>
                  <a:lnTo>
                    <a:pt x="55268" y="16601"/>
                  </a:lnTo>
                  <a:cubicBezTo>
                    <a:pt x="55259" y="16610"/>
                    <a:pt x="55249" y="16629"/>
                    <a:pt x="55249" y="16639"/>
                  </a:cubicBezTo>
                  <a:lnTo>
                    <a:pt x="55230" y="16639"/>
                  </a:lnTo>
                  <a:cubicBezTo>
                    <a:pt x="55230" y="16639"/>
                    <a:pt x="55221" y="16629"/>
                    <a:pt x="55221" y="16629"/>
                  </a:cubicBezTo>
                  <a:cubicBezTo>
                    <a:pt x="55221" y="16620"/>
                    <a:pt x="55221" y="16610"/>
                    <a:pt x="55221" y="16601"/>
                  </a:cubicBezTo>
                  <a:cubicBezTo>
                    <a:pt x="55221" y="16591"/>
                    <a:pt x="55221" y="16591"/>
                    <a:pt x="55211" y="16591"/>
                  </a:cubicBezTo>
                  <a:cubicBezTo>
                    <a:pt x="55211" y="16591"/>
                    <a:pt x="55211" y="16591"/>
                    <a:pt x="55202" y="16582"/>
                  </a:cubicBezTo>
                  <a:cubicBezTo>
                    <a:pt x="55193" y="16582"/>
                    <a:pt x="55193" y="16582"/>
                    <a:pt x="55193" y="16591"/>
                  </a:cubicBezTo>
                  <a:cubicBezTo>
                    <a:pt x="55183" y="16601"/>
                    <a:pt x="55183" y="16601"/>
                    <a:pt x="55174" y="16601"/>
                  </a:cubicBezTo>
                  <a:cubicBezTo>
                    <a:pt x="55174" y="16591"/>
                    <a:pt x="55164" y="16591"/>
                    <a:pt x="55155" y="16582"/>
                  </a:cubicBezTo>
                  <a:lnTo>
                    <a:pt x="55145" y="16582"/>
                  </a:lnTo>
                  <a:cubicBezTo>
                    <a:pt x="55155" y="16563"/>
                    <a:pt x="55136" y="16554"/>
                    <a:pt x="55126" y="16544"/>
                  </a:cubicBezTo>
                  <a:lnTo>
                    <a:pt x="55117" y="16544"/>
                  </a:lnTo>
                  <a:cubicBezTo>
                    <a:pt x="55113" y="16548"/>
                    <a:pt x="55111" y="16550"/>
                    <a:pt x="55109" y="16550"/>
                  </a:cubicBezTo>
                  <a:cubicBezTo>
                    <a:pt x="55106" y="16550"/>
                    <a:pt x="55103" y="16546"/>
                    <a:pt x="55098" y="16535"/>
                  </a:cubicBezTo>
                  <a:cubicBezTo>
                    <a:pt x="55098" y="16525"/>
                    <a:pt x="55098" y="16525"/>
                    <a:pt x="55098" y="16516"/>
                  </a:cubicBezTo>
                  <a:lnTo>
                    <a:pt x="55079" y="16516"/>
                  </a:lnTo>
                  <a:cubicBezTo>
                    <a:pt x="55070" y="16525"/>
                    <a:pt x="55070" y="16525"/>
                    <a:pt x="55070" y="16535"/>
                  </a:cubicBezTo>
                  <a:cubicBezTo>
                    <a:pt x="55070" y="16535"/>
                    <a:pt x="55070" y="16525"/>
                    <a:pt x="55060" y="16525"/>
                  </a:cubicBezTo>
                  <a:cubicBezTo>
                    <a:pt x="55051" y="16516"/>
                    <a:pt x="55041" y="16506"/>
                    <a:pt x="55032" y="16497"/>
                  </a:cubicBezTo>
                  <a:lnTo>
                    <a:pt x="55022" y="16497"/>
                  </a:lnTo>
                  <a:cubicBezTo>
                    <a:pt x="55013" y="16506"/>
                    <a:pt x="55003" y="16506"/>
                    <a:pt x="54984" y="16506"/>
                  </a:cubicBezTo>
                  <a:cubicBezTo>
                    <a:pt x="54975" y="16506"/>
                    <a:pt x="54975" y="16516"/>
                    <a:pt x="54984" y="16525"/>
                  </a:cubicBezTo>
                  <a:cubicBezTo>
                    <a:pt x="54984" y="16525"/>
                    <a:pt x="54984" y="16535"/>
                    <a:pt x="54984" y="16535"/>
                  </a:cubicBezTo>
                  <a:cubicBezTo>
                    <a:pt x="54980" y="16539"/>
                    <a:pt x="54975" y="16542"/>
                    <a:pt x="54970" y="16542"/>
                  </a:cubicBezTo>
                  <a:cubicBezTo>
                    <a:pt x="54965" y="16542"/>
                    <a:pt x="54961" y="16539"/>
                    <a:pt x="54956" y="16535"/>
                  </a:cubicBezTo>
                  <a:cubicBezTo>
                    <a:pt x="54956" y="16525"/>
                    <a:pt x="54946" y="16516"/>
                    <a:pt x="54946" y="16506"/>
                  </a:cubicBezTo>
                  <a:cubicBezTo>
                    <a:pt x="54946" y="16506"/>
                    <a:pt x="54946" y="16506"/>
                    <a:pt x="54937" y="16497"/>
                  </a:cubicBezTo>
                  <a:cubicBezTo>
                    <a:pt x="54918" y="16516"/>
                    <a:pt x="54899" y="16516"/>
                    <a:pt x="54880" y="16525"/>
                  </a:cubicBezTo>
                  <a:cubicBezTo>
                    <a:pt x="54880" y="16525"/>
                    <a:pt x="54890" y="16535"/>
                    <a:pt x="54890" y="16535"/>
                  </a:cubicBezTo>
                  <a:cubicBezTo>
                    <a:pt x="54899" y="16535"/>
                    <a:pt x="54899" y="16535"/>
                    <a:pt x="54909" y="16544"/>
                  </a:cubicBezTo>
                  <a:cubicBezTo>
                    <a:pt x="54918" y="16544"/>
                    <a:pt x="54918" y="16554"/>
                    <a:pt x="54918" y="16563"/>
                  </a:cubicBezTo>
                  <a:cubicBezTo>
                    <a:pt x="54928" y="16563"/>
                    <a:pt x="54928" y="16573"/>
                    <a:pt x="54928" y="16573"/>
                  </a:cubicBezTo>
                  <a:cubicBezTo>
                    <a:pt x="54928" y="16582"/>
                    <a:pt x="54928" y="16582"/>
                    <a:pt x="54937" y="16591"/>
                  </a:cubicBezTo>
                  <a:cubicBezTo>
                    <a:pt x="54937" y="16601"/>
                    <a:pt x="54937" y="16610"/>
                    <a:pt x="54937" y="16610"/>
                  </a:cubicBezTo>
                  <a:lnTo>
                    <a:pt x="54946" y="16610"/>
                  </a:lnTo>
                  <a:cubicBezTo>
                    <a:pt x="54946" y="16610"/>
                    <a:pt x="54956" y="16601"/>
                    <a:pt x="54956" y="16601"/>
                  </a:cubicBezTo>
                  <a:cubicBezTo>
                    <a:pt x="54965" y="16610"/>
                    <a:pt x="54975" y="16610"/>
                    <a:pt x="54975" y="16620"/>
                  </a:cubicBezTo>
                  <a:cubicBezTo>
                    <a:pt x="54984" y="16629"/>
                    <a:pt x="54994" y="16639"/>
                    <a:pt x="55003" y="16648"/>
                  </a:cubicBezTo>
                  <a:cubicBezTo>
                    <a:pt x="55013" y="16658"/>
                    <a:pt x="55022" y="16677"/>
                    <a:pt x="55022" y="16686"/>
                  </a:cubicBezTo>
                  <a:cubicBezTo>
                    <a:pt x="55022" y="16686"/>
                    <a:pt x="55013" y="16677"/>
                    <a:pt x="55013" y="16677"/>
                  </a:cubicBezTo>
                  <a:cubicBezTo>
                    <a:pt x="55003" y="16677"/>
                    <a:pt x="55003" y="16677"/>
                    <a:pt x="55003" y="16686"/>
                  </a:cubicBezTo>
                  <a:cubicBezTo>
                    <a:pt x="55003" y="16686"/>
                    <a:pt x="55003" y="16696"/>
                    <a:pt x="55003" y="16696"/>
                  </a:cubicBezTo>
                  <a:cubicBezTo>
                    <a:pt x="54994" y="16696"/>
                    <a:pt x="54994" y="16696"/>
                    <a:pt x="54994" y="16686"/>
                  </a:cubicBezTo>
                  <a:cubicBezTo>
                    <a:pt x="54984" y="16677"/>
                    <a:pt x="54975" y="16677"/>
                    <a:pt x="54956" y="16667"/>
                  </a:cubicBezTo>
                  <a:lnTo>
                    <a:pt x="54918" y="16667"/>
                  </a:lnTo>
                  <a:cubicBezTo>
                    <a:pt x="54913" y="16672"/>
                    <a:pt x="54911" y="16674"/>
                    <a:pt x="54909" y="16674"/>
                  </a:cubicBezTo>
                  <a:cubicBezTo>
                    <a:pt x="54906" y="16674"/>
                    <a:pt x="54904" y="16672"/>
                    <a:pt x="54899" y="16667"/>
                  </a:cubicBezTo>
                  <a:cubicBezTo>
                    <a:pt x="54899" y="16658"/>
                    <a:pt x="54899" y="16658"/>
                    <a:pt x="54890" y="16658"/>
                  </a:cubicBezTo>
                  <a:cubicBezTo>
                    <a:pt x="54890" y="16658"/>
                    <a:pt x="54890" y="16648"/>
                    <a:pt x="54890" y="16648"/>
                  </a:cubicBezTo>
                  <a:lnTo>
                    <a:pt x="54871" y="16658"/>
                  </a:lnTo>
                  <a:cubicBezTo>
                    <a:pt x="54871" y="16658"/>
                    <a:pt x="54871" y="16648"/>
                    <a:pt x="54871" y="16639"/>
                  </a:cubicBezTo>
                  <a:lnTo>
                    <a:pt x="54852" y="16639"/>
                  </a:lnTo>
                  <a:cubicBezTo>
                    <a:pt x="54852" y="16639"/>
                    <a:pt x="54852" y="16648"/>
                    <a:pt x="54852" y="16648"/>
                  </a:cubicBezTo>
                  <a:lnTo>
                    <a:pt x="54833" y="16648"/>
                  </a:lnTo>
                  <a:lnTo>
                    <a:pt x="54842" y="16639"/>
                  </a:lnTo>
                  <a:lnTo>
                    <a:pt x="54833" y="16629"/>
                  </a:lnTo>
                  <a:lnTo>
                    <a:pt x="54814" y="16639"/>
                  </a:lnTo>
                  <a:cubicBezTo>
                    <a:pt x="54814" y="16629"/>
                    <a:pt x="54814" y="16629"/>
                    <a:pt x="54823" y="16620"/>
                  </a:cubicBezTo>
                  <a:cubicBezTo>
                    <a:pt x="54823" y="16610"/>
                    <a:pt x="54814" y="16610"/>
                    <a:pt x="54804" y="16610"/>
                  </a:cubicBezTo>
                  <a:cubicBezTo>
                    <a:pt x="54795" y="16610"/>
                    <a:pt x="54795" y="16620"/>
                    <a:pt x="54786" y="16620"/>
                  </a:cubicBezTo>
                  <a:lnTo>
                    <a:pt x="54776" y="16620"/>
                  </a:lnTo>
                  <a:lnTo>
                    <a:pt x="54795" y="16601"/>
                  </a:lnTo>
                  <a:cubicBezTo>
                    <a:pt x="54795" y="16596"/>
                    <a:pt x="54788" y="16594"/>
                    <a:pt x="54780" y="16594"/>
                  </a:cubicBezTo>
                  <a:cubicBezTo>
                    <a:pt x="54771" y="16594"/>
                    <a:pt x="54762" y="16596"/>
                    <a:pt x="54757" y="16601"/>
                  </a:cubicBezTo>
                  <a:lnTo>
                    <a:pt x="54748" y="16601"/>
                  </a:lnTo>
                  <a:cubicBezTo>
                    <a:pt x="54748" y="16601"/>
                    <a:pt x="54748" y="16610"/>
                    <a:pt x="54748" y="16610"/>
                  </a:cubicBezTo>
                  <a:cubicBezTo>
                    <a:pt x="54757" y="16620"/>
                    <a:pt x="54757" y="16629"/>
                    <a:pt x="54757" y="16629"/>
                  </a:cubicBezTo>
                  <a:cubicBezTo>
                    <a:pt x="54748" y="16639"/>
                    <a:pt x="54738" y="16648"/>
                    <a:pt x="54729" y="16667"/>
                  </a:cubicBezTo>
                  <a:cubicBezTo>
                    <a:pt x="54738" y="16677"/>
                    <a:pt x="54738" y="16677"/>
                    <a:pt x="54738" y="16686"/>
                  </a:cubicBezTo>
                  <a:cubicBezTo>
                    <a:pt x="54729" y="16696"/>
                    <a:pt x="54729" y="16705"/>
                    <a:pt x="54729" y="16715"/>
                  </a:cubicBezTo>
                  <a:cubicBezTo>
                    <a:pt x="54729" y="16724"/>
                    <a:pt x="54729" y="16743"/>
                    <a:pt x="54729" y="16752"/>
                  </a:cubicBezTo>
                  <a:cubicBezTo>
                    <a:pt x="54738" y="16762"/>
                    <a:pt x="54729" y="16771"/>
                    <a:pt x="54719" y="16781"/>
                  </a:cubicBezTo>
                  <a:lnTo>
                    <a:pt x="54710" y="16781"/>
                  </a:lnTo>
                  <a:cubicBezTo>
                    <a:pt x="54719" y="16771"/>
                    <a:pt x="54719" y="16771"/>
                    <a:pt x="54719" y="16762"/>
                  </a:cubicBezTo>
                  <a:cubicBezTo>
                    <a:pt x="54719" y="16752"/>
                    <a:pt x="54719" y="16752"/>
                    <a:pt x="54710" y="16743"/>
                  </a:cubicBezTo>
                  <a:cubicBezTo>
                    <a:pt x="54710" y="16733"/>
                    <a:pt x="54710" y="16733"/>
                    <a:pt x="54710" y="16724"/>
                  </a:cubicBezTo>
                  <a:cubicBezTo>
                    <a:pt x="54710" y="16733"/>
                    <a:pt x="54700" y="16733"/>
                    <a:pt x="54700" y="16733"/>
                  </a:cubicBezTo>
                  <a:cubicBezTo>
                    <a:pt x="54691" y="16743"/>
                    <a:pt x="54681" y="16752"/>
                    <a:pt x="54672" y="16762"/>
                  </a:cubicBezTo>
                  <a:lnTo>
                    <a:pt x="54681" y="16771"/>
                  </a:lnTo>
                  <a:cubicBezTo>
                    <a:pt x="54681" y="16781"/>
                    <a:pt x="54672" y="16781"/>
                    <a:pt x="54672" y="16790"/>
                  </a:cubicBezTo>
                  <a:cubicBezTo>
                    <a:pt x="54663" y="16771"/>
                    <a:pt x="54653" y="16762"/>
                    <a:pt x="54653" y="16752"/>
                  </a:cubicBezTo>
                  <a:cubicBezTo>
                    <a:pt x="54653" y="16743"/>
                    <a:pt x="54653" y="16743"/>
                    <a:pt x="54644" y="16743"/>
                  </a:cubicBezTo>
                  <a:lnTo>
                    <a:pt x="54634" y="16743"/>
                  </a:lnTo>
                  <a:cubicBezTo>
                    <a:pt x="54634" y="16752"/>
                    <a:pt x="54625" y="16752"/>
                    <a:pt x="54625" y="16752"/>
                  </a:cubicBezTo>
                  <a:cubicBezTo>
                    <a:pt x="54615" y="16752"/>
                    <a:pt x="54615" y="16752"/>
                    <a:pt x="54615" y="16762"/>
                  </a:cubicBezTo>
                  <a:cubicBezTo>
                    <a:pt x="54615" y="16771"/>
                    <a:pt x="54615" y="16771"/>
                    <a:pt x="54606" y="16771"/>
                  </a:cubicBezTo>
                  <a:cubicBezTo>
                    <a:pt x="54606" y="16781"/>
                    <a:pt x="54596" y="16781"/>
                    <a:pt x="54587" y="16790"/>
                  </a:cubicBezTo>
                  <a:cubicBezTo>
                    <a:pt x="54587" y="16781"/>
                    <a:pt x="54587" y="16781"/>
                    <a:pt x="54587" y="16781"/>
                  </a:cubicBezTo>
                  <a:cubicBezTo>
                    <a:pt x="54587" y="16781"/>
                    <a:pt x="54587" y="16771"/>
                    <a:pt x="54587" y="16771"/>
                  </a:cubicBezTo>
                  <a:cubicBezTo>
                    <a:pt x="54587" y="16771"/>
                    <a:pt x="54587" y="16762"/>
                    <a:pt x="54577" y="16762"/>
                  </a:cubicBezTo>
                  <a:lnTo>
                    <a:pt x="54568" y="16762"/>
                  </a:lnTo>
                  <a:cubicBezTo>
                    <a:pt x="54568" y="16771"/>
                    <a:pt x="54558" y="16771"/>
                    <a:pt x="54558" y="16781"/>
                  </a:cubicBezTo>
                  <a:lnTo>
                    <a:pt x="54549" y="16781"/>
                  </a:lnTo>
                  <a:cubicBezTo>
                    <a:pt x="54549" y="16800"/>
                    <a:pt x="54539" y="16809"/>
                    <a:pt x="54521" y="16809"/>
                  </a:cubicBezTo>
                  <a:cubicBezTo>
                    <a:pt x="54521" y="16819"/>
                    <a:pt x="54530" y="16828"/>
                    <a:pt x="54539" y="16838"/>
                  </a:cubicBezTo>
                  <a:cubicBezTo>
                    <a:pt x="54539" y="16838"/>
                    <a:pt x="54535" y="16842"/>
                    <a:pt x="54532" y="16842"/>
                  </a:cubicBezTo>
                  <a:cubicBezTo>
                    <a:pt x="54531" y="16842"/>
                    <a:pt x="54530" y="16841"/>
                    <a:pt x="54530" y="16838"/>
                  </a:cubicBezTo>
                  <a:cubicBezTo>
                    <a:pt x="54521" y="16838"/>
                    <a:pt x="54511" y="16828"/>
                    <a:pt x="54502" y="16819"/>
                  </a:cubicBezTo>
                  <a:cubicBezTo>
                    <a:pt x="54511" y="16809"/>
                    <a:pt x="54511" y="16800"/>
                    <a:pt x="54502" y="16800"/>
                  </a:cubicBezTo>
                  <a:cubicBezTo>
                    <a:pt x="54502" y="16790"/>
                    <a:pt x="54502" y="16790"/>
                    <a:pt x="54502" y="16781"/>
                  </a:cubicBezTo>
                  <a:cubicBezTo>
                    <a:pt x="54502" y="16781"/>
                    <a:pt x="54492" y="16771"/>
                    <a:pt x="54492" y="16762"/>
                  </a:cubicBezTo>
                  <a:lnTo>
                    <a:pt x="54483" y="16762"/>
                  </a:lnTo>
                  <a:cubicBezTo>
                    <a:pt x="54483" y="16762"/>
                    <a:pt x="54473" y="16771"/>
                    <a:pt x="54473" y="16771"/>
                  </a:cubicBezTo>
                  <a:cubicBezTo>
                    <a:pt x="54473" y="16781"/>
                    <a:pt x="54473" y="16781"/>
                    <a:pt x="54473" y="16790"/>
                  </a:cubicBezTo>
                  <a:cubicBezTo>
                    <a:pt x="54473" y="16790"/>
                    <a:pt x="54473" y="16800"/>
                    <a:pt x="54473" y="16800"/>
                  </a:cubicBezTo>
                  <a:cubicBezTo>
                    <a:pt x="54464" y="16800"/>
                    <a:pt x="54464" y="16800"/>
                    <a:pt x="54464" y="16819"/>
                  </a:cubicBezTo>
                  <a:lnTo>
                    <a:pt x="54464" y="16828"/>
                  </a:lnTo>
                  <a:cubicBezTo>
                    <a:pt x="54464" y="16847"/>
                    <a:pt x="54464" y="16847"/>
                    <a:pt x="54445" y="16847"/>
                  </a:cubicBezTo>
                  <a:cubicBezTo>
                    <a:pt x="54445" y="16847"/>
                    <a:pt x="54435" y="16856"/>
                    <a:pt x="54435" y="16856"/>
                  </a:cubicBezTo>
                  <a:cubicBezTo>
                    <a:pt x="54435" y="16856"/>
                    <a:pt x="54426" y="16847"/>
                    <a:pt x="54426" y="16847"/>
                  </a:cubicBezTo>
                  <a:cubicBezTo>
                    <a:pt x="54423" y="16850"/>
                    <a:pt x="54421" y="16851"/>
                    <a:pt x="54419" y="16851"/>
                  </a:cubicBezTo>
                  <a:cubicBezTo>
                    <a:pt x="54416" y="16851"/>
                    <a:pt x="54416" y="16847"/>
                    <a:pt x="54416" y="16847"/>
                  </a:cubicBezTo>
                  <a:cubicBezTo>
                    <a:pt x="54407" y="16838"/>
                    <a:pt x="54407" y="16838"/>
                    <a:pt x="54407" y="16838"/>
                  </a:cubicBezTo>
                  <a:cubicBezTo>
                    <a:pt x="54402" y="16833"/>
                    <a:pt x="54400" y="16830"/>
                    <a:pt x="54397" y="16830"/>
                  </a:cubicBezTo>
                  <a:cubicBezTo>
                    <a:pt x="54395" y="16830"/>
                    <a:pt x="54393" y="16833"/>
                    <a:pt x="54388" y="16838"/>
                  </a:cubicBezTo>
                  <a:cubicBezTo>
                    <a:pt x="54388" y="16847"/>
                    <a:pt x="54388" y="16856"/>
                    <a:pt x="54388" y="16866"/>
                  </a:cubicBezTo>
                  <a:cubicBezTo>
                    <a:pt x="54407" y="16875"/>
                    <a:pt x="54397" y="16894"/>
                    <a:pt x="54388" y="16904"/>
                  </a:cubicBezTo>
                  <a:cubicBezTo>
                    <a:pt x="54385" y="16907"/>
                    <a:pt x="54383" y="16908"/>
                    <a:pt x="54381" y="16908"/>
                  </a:cubicBezTo>
                  <a:cubicBezTo>
                    <a:pt x="54379" y="16908"/>
                    <a:pt x="54379" y="16904"/>
                    <a:pt x="54379" y="16904"/>
                  </a:cubicBezTo>
                  <a:cubicBezTo>
                    <a:pt x="54379" y="16894"/>
                    <a:pt x="54369" y="16885"/>
                    <a:pt x="54369" y="16885"/>
                  </a:cubicBezTo>
                  <a:cubicBezTo>
                    <a:pt x="54369" y="16875"/>
                    <a:pt x="54369" y="16875"/>
                    <a:pt x="54369" y="16866"/>
                  </a:cubicBezTo>
                  <a:cubicBezTo>
                    <a:pt x="54369" y="16866"/>
                    <a:pt x="54369" y="16856"/>
                    <a:pt x="54369" y="16847"/>
                  </a:cubicBezTo>
                  <a:cubicBezTo>
                    <a:pt x="54360" y="16856"/>
                    <a:pt x="54350" y="16866"/>
                    <a:pt x="54350" y="16875"/>
                  </a:cubicBezTo>
                  <a:cubicBezTo>
                    <a:pt x="54350" y="16875"/>
                    <a:pt x="54350" y="16885"/>
                    <a:pt x="54350" y="16885"/>
                  </a:cubicBezTo>
                  <a:cubicBezTo>
                    <a:pt x="54350" y="16894"/>
                    <a:pt x="54350" y="16894"/>
                    <a:pt x="54360" y="16904"/>
                  </a:cubicBezTo>
                  <a:cubicBezTo>
                    <a:pt x="54360" y="16904"/>
                    <a:pt x="54350" y="16913"/>
                    <a:pt x="54350" y="16913"/>
                  </a:cubicBezTo>
                  <a:lnTo>
                    <a:pt x="54341" y="16913"/>
                  </a:lnTo>
                  <a:cubicBezTo>
                    <a:pt x="54341" y="16913"/>
                    <a:pt x="54341" y="16904"/>
                    <a:pt x="54341" y="16904"/>
                  </a:cubicBezTo>
                  <a:cubicBezTo>
                    <a:pt x="54341" y="16894"/>
                    <a:pt x="54341" y="16894"/>
                    <a:pt x="54341" y="16894"/>
                  </a:cubicBezTo>
                  <a:cubicBezTo>
                    <a:pt x="54341" y="16885"/>
                    <a:pt x="54341" y="16875"/>
                    <a:pt x="54331" y="16875"/>
                  </a:cubicBezTo>
                  <a:cubicBezTo>
                    <a:pt x="54328" y="16878"/>
                    <a:pt x="54326" y="16879"/>
                    <a:pt x="54323" y="16879"/>
                  </a:cubicBezTo>
                  <a:cubicBezTo>
                    <a:pt x="54317" y="16879"/>
                    <a:pt x="54312" y="16873"/>
                    <a:pt x="54312" y="16866"/>
                  </a:cubicBezTo>
                  <a:cubicBezTo>
                    <a:pt x="54312" y="16856"/>
                    <a:pt x="54312" y="16847"/>
                    <a:pt x="54303" y="16847"/>
                  </a:cubicBezTo>
                  <a:cubicBezTo>
                    <a:pt x="54293" y="16847"/>
                    <a:pt x="54293" y="16838"/>
                    <a:pt x="54284" y="16838"/>
                  </a:cubicBezTo>
                  <a:cubicBezTo>
                    <a:pt x="54284" y="16828"/>
                    <a:pt x="54284" y="16828"/>
                    <a:pt x="54274" y="16819"/>
                  </a:cubicBezTo>
                  <a:cubicBezTo>
                    <a:pt x="54274" y="16828"/>
                    <a:pt x="54265" y="16828"/>
                    <a:pt x="54265" y="16828"/>
                  </a:cubicBezTo>
                  <a:cubicBezTo>
                    <a:pt x="54255" y="16847"/>
                    <a:pt x="54255" y="16847"/>
                    <a:pt x="54265" y="16856"/>
                  </a:cubicBezTo>
                  <a:cubicBezTo>
                    <a:pt x="54274" y="16866"/>
                    <a:pt x="54274" y="16866"/>
                    <a:pt x="54274" y="16866"/>
                  </a:cubicBezTo>
                  <a:cubicBezTo>
                    <a:pt x="54274" y="16875"/>
                    <a:pt x="54265" y="16875"/>
                    <a:pt x="54265" y="16875"/>
                  </a:cubicBezTo>
                  <a:lnTo>
                    <a:pt x="54246" y="16875"/>
                  </a:lnTo>
                  <a:cubicBezTo>
                    <a:pt x="54237" y="16875"/>
                    <a:pt x="54227" y="16875"/>
                    <a:pt x="54237" y="16885"/>
                  </a:cubicBezTo>
                  <a:cubicBezTo>
                    <a:pt x="54237" y="16894"/>
                    <a:pt x="54237" y="16894"/>
                    <a:pt x="54237" y="16894"/>
                  </a:cubicBezTo>
                  <a:cubicBezTo>
                    <a:pt x="54227" y="16894"/>
                    <a:pt x="54227" y="16894"/>
                    <a:pt x="54218" y="16885"/>
                  </a:cubicBezTo>
                  <a:cubicBezTo>
                    <a:pt x="54208" y="16875"/>
                    <a:pt x="54199" y="16866"/>
                    <a:pt x="54189" y="16847"/>
                  </a:cubicBezTo>
                  <a:lnTo>
                    <a:pt x="54180" y="16847"/>
                  </a:lnTo>
                  <a:cubicBezTo>
                    <a:pt x="54180" y="16847"/>
                    <a:pt x="54180" y="16856"/>
                    <a:pt x="54180" y="16856"/>
                  </a:cubicBezTo>
                  <a:cubicBezTo>
                    <a:pt x="54161" y="16856"/>
                    <a:pt x="54151" y="16866"/>
                    <a:pt x="54151" y="16875"/>
                  </a:cubicBezTo>
                  <a:cubicBezTo>
                    <a:pt x="54161" y="16875"/>
                    <a:pt x="54161" y="16885"/>
                    <a:pt x="54161" y="16894"/>
                  </a:cubicBezTo>
                  <a:cubicBezTo>
                    <a:pt x="54161" y="16904"/>
                    <a:pt x="54161" y="16913"/>
                    <a:pt x="54161" y="16913"/>
                  </a:cubicBezTo>
                  <a:cubicBezTo>
                    <a:pt x="54161" y="16923"/>
                    <a:pt x="54161" y="16923"/>
                    <a:pt x="54161" y="16923"/>
                  </a:cubicBezTo>
                  <a:lnTo>
                    <a:pt x="54151" y="16923"/>
                  </a:lnTo>
                  <a:cubicBezTo>
                    <a:pt x="54151" y="16904"/>
                    <a:pt x="54151" y="16894"/>
                    <a:pt x="54151" y="16875"/>
                  </a:cubicBezTo>
                  <a:cubicBezTo>
                    <a:pt x="54145" y="16869"/>
                    <a:pt x="54143" y="16862"/>
                    <a:pt x="54135" y="16862"/>
                  </a:cubicBezTo>
                  <a:cubicBezTo>
                    <a:pt x="54132" y="16862"/>
                    <a:pt x="54129" y="16863"/>
                    <a:pt x="54123" y="16866"/>
                  </a:cubicBezTo>
                  <a:cubicBezTo>
                    <a:pt x="54123" y="16875"/>
                    <a:pt x="54123" y="16875"/>
                    <a:pt x="54114" y="16875"/>
                  </a:cubicBezTo>
                  <a:cubicBezTo>
                    <a:pt x="54114" y="16875"/>
                    <a:pt x="54114" y="16875"/>
                    <a:pt x="54104" y="16885"/>
                  </a:cubicBezTo>
                  <a:lnTo>
                    <a:pt x="54095" y="16894"/>
                  </a:lnTo>
                  <a:cubicBezTo>
                    <a:pt x="54095" y="16904"/>
                    <a:pt x="54095" y="16904"/>
                    <a:pt x="54095" y="16913"/>
                  </a:cubicBezTo>
                  <a:lnTo>
                    <a:pt x="54085" y="16913"/>
                  </a:lnTo>
                  <a:cubicBezTo>
                    <a:pt x="54066" y="16932"/>
                    <a:pt x="54057" y="16951"/>
                    <a:pt x="54028" y="16961"/>
                  </a:cubicBezTo>
                  <a:cubicBezTo>
                    <a:pt x="54038" y="16970"/>
                    <a:pt x="54038" y="16970"/>
                    <a:pt x="54038" y="16980"/>
                  </a:cubicBezTo>
                  <a:lnTo>
                    <a:pt x="54028" y="16980"/>
                  </a:lnTo>
                  <a:cubicBezTo>
                    <a:pt x="54028" y="16980"/>
                    <a:pt x="54028" y="16989"/>
                    <a:pt x="54028" y="16998"/>
                  </a:cubicBezTo>
                  <a:cubicBezTo>
                    <a:pt x="54028" y="17008"/>
                    <a:pt x="54028" y="17008"/>
                    <a:pt x="54038" y="17017"/>
                  </a:cubicBezTo>
                  <a:cubicBezTo>
                    <a:pt x="54038" y="17027"/>
                    <a:pt x="54038" y="17036"/>
                    <a:pt x="54028" y="17036"/>
                  </a:cubicBezTo>
                  <a:cubicBezTo>
                    <a:pt x="54019" y="17046"/>
                    <a:pt x="54019" y="17046"/>
                    <a:pt x="54019" y="17046"/>
                  </a:cubicBezTo>
                  <a:cubicBezTo>
                    <a:pt x="54028" y="17046"/>
                    <a:pt x="54028" y="17046"/>
                    <a:pt x="54038" y="17055"/>
                  </a:cubicBezTo>
                  <a:cubicBezTo>
                    <a:pt x="54038" y="17055"/>
                    <a:pt x="54038" y="17065"/>
                    <a:pt x="54038" y="17074"/>
                  </a:cubicBezTo>
                  <a:cubicBezTo>
                    <a:pt x="54038" y="17074"/>
                    <a:pt x="54038" y="17084"/>
                    <a:pt x="54038" y="17093"/>
                  </a:cubicBezTo>
                  <a:cubicBezTo>
                    <a:pt x="54047" y="17093"/>
                    <a:pt x="54047" y="17103"/>
                    <a:pt x="54047" y="17103"/>
                  </a:cubicBezTo>
                  <a:cubicBezTo>
                    <a:pt x="54047" y="17112"/>
                    <a:pt x="54047" y="17112"/>
                    <a:pt x="54047" y="17112"/>
                  </a:cubicBezTo>
                  <a:cubicBezTo>
                    <a:pt x="54047" y="17122"/>
                    <a:pt x="54047" y="17122"/>
                    <a:pt x="54038" y="17122"/>
                  </a:cubicBezTo>
                  <a:cubicBezTo>
                    <a:pt x="54038" y="17131"/>
                    <a:pt x="54028" y="17131"/>
                    <a:pt x="54038" y="17140"/>
                  </a:cubicBezTo>
                  <a:cubicBezTo>
                    <a:pt x="54038" y="17140"/>
                    <a:pt x="54038" y="17150"/>
                    <a:pt x="54028" y="17150"/>
                  </a:cubicBezTo>
                  <a:cubicBezTo>
                    <a:pt x="54028" y="17150"/>
                    <a:pt x="54019" y="17159"/>
                    <a:pt x="54009" y="17159"/>
                  </a:cubicBezTo>
                  <a:cubicBezTo>
                    <a:pt x="54009" y="17169"/>
                    <a:pt x="54009" y="17169"/>
                    <a:pt x="54000" y="17169"/>
                  </a:cubicBezTo>
                  <a:cubicBezTo>
                    <a:pt x="54000" y="17169"/>
                    <a:pt x="53990" y="17178"/>
                    <a:pt x="53990" y="17178"/>
                  </a:cubicBezTo>
                  <a:cubicBezTo>
                    <a:pt x="53990" y="17188"/>
                    <a:pt x="53990" y="17188"/>
                    <a:pt x="53981" y="17188"/>
                  </a:cubicBezTo>
                  <a:cubicBezTo>
                    <a:pt x="53972" y="17197"/>
                    <a:pt x="53962" y="17197"/>
                    <a:pt x="53953" y="17207"/>
                  </a:cubicBezTo>
                  <a:cubicBezTo>
                    <a:pt x="53953" y="17216"/>
                    <a:pt x="53943" y="17226"/>
                    <a:pt x="53943" y="17235"/>
                  </a:cubicBezTo>
                  <a:cubicBezTo>
                    <a:pt x="53943" y="17226"/>
                    <a:pt x="53934" y="17226"/>
                    <a:pt x="53934" y="17226"/>
                  </a:cubicBezTo>
                  <a:cubicBezTo>
                    <a:pt x="53934" y="17216"/>
                    <a:pt x="53934" y="17216"/>
                    <a:pt x="53934" y="17216"/>
                  </a:cubicBezTo>
                  <a:cubicBezTo>
                    <a:pt x="53934" y="17207"/>
                    <a:pt x="53943" y="17207"/>
                    <a:pt x="53943" y="17197"/>
                  </a:cubicBezTo>
                  <a:lnTo>
                    <a:pt x="53924" y="17197"/>
                  </a:lnTo>
                  <a:cubicBezTo>
                    <a:pt x="53924" y="17197"/>
                    <a:pt x="53924" y="17197"/>
                    <a:pt x="53924" y="17188"/>
                  </a:cubicBezTo>
                  <a:cubicBezTo>
                    <a:pt x="53915" y="17197"/>
                    <a:pt x="53915" y="17197"/>
                    <a:pt x="53915" y="17197"/>
                  </a:cubicBezTo>
                  <a:cubicBezTo>
                    <a:pt x="53915" y="17197"/>
                    <a:pt x="53915" y="17207"/>
                    <a:pt x="53915" y="17207"/>
                  </a:cubicBezTo>
                  <a:cubicBezTo>
                    <a:pt x="53915" y="17207"/>
                    <a:pt x="53915" y="17197"/>
                    <a:pt x="53905" y="17197"/>
                  </a:cubicBezTo>
                  <a:lnTo>
                    <a:pt x="53896" y="17197"/>
                  </a:lnTo>
                  <a:cubicBezTo>
                    <a:pt x="53896" y="17197"/>
                    <a:pt x="53896" y="17188"/>
                    <a:pt x="53896" y="17188"/>
                  </a:cubicBezTo>
                  <a:cubicBezTo>
                    <a:pt x="53896" y="17178"/>
                    <a:pt x="53896" y="17178"/>
                    <a:pt x="53896" y="17169"/>
                  </a:cubicBezTo>
                  <a:cubicBezTo>
                    <a:pt x="53896" y="17159"/>
                    <a:pt x="53896" y="17159"/>
                    <a:pt x="53877" y="17159"/>
                  </a:cubicBezTo>
                  <a:cubicBezTo>
                    <a:pt x="53877" y="17159"/>
                    <a:pt x="53877" y="17159"/>
                    <a:pt x="53877" y="17169"/>
                  </a:cubicBezTo>
                  <a:cubicBezTo>
                    <a:pt x="53867" y="17169"/>
                    <a:pt x="53858" y="17169"/>
                    <a:pt x="53858" y="17178"/>
                  </a:cubicBezTo>
                  <a:cubicBezTo>
                    <a:pt x="53858" y="17188"/>
                    <a:pt x="53858" y="17188"/>
                    <a:pt x="53858" y="17188"/>
                  </a:cubicBezTo>
                  <a:cubicBezTo>
                    <a:pt x="53848" y="17197"/>
                    <a:pt x="53858" y="17207"/>
                    <a:pt x="53848" y="17207"/>
                  </a:cubicBezTo>
                  <a:cubicBezTo>
                    <a:pt x="53848" y="17216"/>
                    <a:pt x="53848" y="17226"/>
                    <a:pt x="53848" y="17235"/>
                  </a:cubicBezTo>
                  <a:lnTo>
                    <a:pt x="53839" y="17235"/>
                  </a:lnTo>
                  <a:cubicBezTo>
                    <a:pt x="53839" y="17235"/>
                    <a:pt x="53839" y="17226"/>
                    <a:pt x="53839" y="17226"/>
                  </a:cubicBezTo>
                  <a:cubicBezTo>
                    <a:pt x="53839" y="17226"/>
                    <a:pt x="53839" y="17216"/>
                    <a:pt x="53830" y="17216"/>
                  </a:cubicBezTo>
                  <a:cubicBezTo>
                    <a:pt x="53830" y="17207"/>
                    <a:pt x="53830" y="17207"/>
                    <a:pt x="53839" y="17197"/>
                  </a:cubicBezTo>
                  <a:cubicBezTo>
                    <a:pt x="53839" y="17197"/>
                    <a:pt x="53839" y="17197"/>
                    <a:pt x="53848" y="17188"/>
                  </a:cubicBezTo>
                  <a:lnTo>
                    <a:pt x="53839" y="17188"/>
                  </a:lnTo>
                  <a:cubicBezTo>
                    <a:pt x="53830" y="17188"/>
                    <a:pt x="53830" y="17188"/>
                    <a:pt x="53830" y="17178"/>
                  </a:cubicBezTo>
                  <a:cubicBezTo>
                    <a:pt x="53830" y="17178"/>
                    <a:pt x="53830" y="17169"/>
                    <a:pt x="53820" y="17169"/>
                  </a:cubicBezTo>
                  <a:cubicBezTo>
                    <a:pt x="53811" y="17169"/>
                    <a:pt x="53811" y="17169"/>
                    <a:pt x="53811" y="17178"/>
                  </a:cubicBezTo>
                  <a:cubicBezTo>
                    <a:pt x="53801" y="17178"/>
                    <a:pt x="53792" y="17178"/>
                    <a:pt x="53792" y="17169"/>
                  </a:cubicBezTo>
                  <a:cubicBezTo>
                    <a:pt x="53787" y="17164"/>
                    <a:pt x="53782" y="17162"/>
                    <a:pt x="53777" y="17162"/>
                  </a:cubicBezTo>
                  <a:cubicBezTo>
                    <a:pt x="53773" y="17162"/>
                    <a:pt x="53768" y="17164"/>
                    <a:pt x="53763" y="17169"/>
                  </a:cubicBezTo>
                  <a:cubicBezTo>
                    <a:pt x="53763" y="17178"/>
                    <a:pt x="53763" y="17188"/>
                    <a:pt x="53754" y="17188"/>
                  </a:cubicBezTo>
                  <a:lnTo>
                    <a:pt x="53735" y="17188"/>
                  </a:lnTo>
                  <a:cubicBezTo>
                    <a:pt x="53730" y="17193"/>
                    <a:pt x="53725" y="17195"/>
                    <a:pt x="53722" y="17195"/>
                  </a:cubicBezTo>
                  <a:cubicBezTo>
                    <a:pt x="53718" y="17195"/>
                    <a:pt x="53716" y="17193"/>
                    <a:pt x="53716" y="17188"/>
                  </a:cubicBezTo>
                  <a:cubicBezTo>
                    <a:pt x="53716" y="17178"/>
                    <a:pt x="53716" y="17178"/>
                    <a:pt x="53716" y="17178"/>
                  </a:cubicBezTo>
                  <a:cubicBezTo>
                    <a:pt x="53716" y="17169"/>
                    <a:pt x="53716" y="17169"/>
                    <a:pt x="53716" y="17159"/>
                  </a:cubicBezTo>
                  <a:cubicBezTo>
                    <a:pt x="53707" y="17159"/>
                    <a:pt x="53707" y="17159"/>
                    <a:pt x="53707" y="17150"/>
                  </a:cubicBezTo>
                  <a:cubicBezTo>
                    <a:pt x="53697" y="17159"/>
                    <a:pt x="53697" y="17159"/>
                    <a:pt x="53688" y="17159"/>
                  </a:cubicBezTo>
                  <a:cubicBezTo>
                    <a:pt x="53688" y="17169"/>
                    <a:pt x="53678" y="17188"/>
                    <a:pt x="53678" y="17197"/>
                  </a:cubicBezTo>
                  <a:lnTo>
                    <a:pt x="53669" y="17197"/>
                  </a:lnTo>
                  <a:cubicBezTo>
                    <a:pt x="53659" y="17197"/>
                    <a:pt x="53650" y="17197"/>
                    <a:pt x="53650" y="17207"/>
                  </a:cubicBezTo>
                  <a:cubicBezTo>
                    <a:pt x="53650" y="17207"/>
                    <a:pt x="53650" y="17216"/>
                    <a:pt x="53650" y="17216"/>
                  </a:cubicBezTo>
                  <a:cubicBezTo>
                    <a:pt x="53650" y="17235"/>
                    <a:pt x="53659" y="17245"/>
                    <a:pt x="53631" y="17254"/>
                  </a:cubicBezTo>
                  <a:lnTo>
                    <a:pt x="53640" y="17254"/>
                  </a:lnTo>
                  <a:cubicBezTo>
                    <a:pt x="53650" y="17254"/>
                    <a:pt x="53659" y="17264"/>
                    <a:pt x="53659" y="17273"/>
                  </a:cubicBezTo>
                  <a:lnTo>
                    <a:pt x="53669" y="17273"/>
                  </a:lnTo>
                  <a:cubicBezTo>
                    <a:pt x="53674" y="17284"/>
                    <a:pt x="53676" y="17289"/>
                    <a:pt x="53681" y="17289"/>
                  </a:cubicBezTo>
                  <a:cubicBezTo>
                    <a:pt x="53685" y="17289"/>
                    <a:pt x="53689" y="17286"/>
                    <a:pt x="53697" y="17282"/>
                  </a:cubicBezTo>
                  <a:lnTo>
                    <a:pt x="53716" y="17282"/>
                  </a:lnTo>
                  <a:cubicBezTo>
                    <a:pt x="53716" y="17273"/>
                    <a:pt x="53725" y="17273"/>
                    <a:pt x="53725" y="17273"/>
                  </a:cubicBezTo>
                  <a:lnTo>
                    <a:pt x="53754" y="17273"/>
                  </a:lnTo>
                  <a:cubicBezTo>
                    <a:pt x="53754" y="17282"/>
                    <a:pt x="53763" y="17282"/>
                    <a:pt x="53773" y="17282"/>
                  </a:cubicBezTo>
                  <a:cubicBezTo>
                    <a:pt x="53792" y="17282"/>
                    <a:pt x="53801" y="17292"/>
                    <a:pt x="53801" y="17311"/>
                  </a:cubicBezTo>
                  <a:cubicBezTo>
                    <a:pt x="53811" y="17311"/>
                    <a:pt x="53811" y="17301"/>
                    <a:pt x="53811" y="17292"/>
                  </a:cubicBezTo>
                  <a:cubicBezTo>
                    <a:pt x="53801" y="17282"/>
                    <a:pt x="53811" y="17282"/>
                    <a:pt x="53820" y="17282"/>
                  </a:cubicBezTo>
                  <a:cubicBezTo>
                    <a:pt x="53830" y="17292"/>
                    <a:pt x="53839" y="17292"/>
                    <a:pt x="53839" y="17292"/>
                  </a:cubicBezTo>
                  <a:cubicBezTo>
                    <a:pt x="53839" y="17301"/>
                    <a:pt x="53830" y="17311"/>
                    <a:pt x="53820" y="17311"/>
                  </a:cubicBezTo>
                  <a:cubicBezTo>
                    <a:pt x="53820" y="17311"/>
                    <a:pt x="53811" y="17311"/>
                    <a:pt x="53811" y="17320"/>
                  </a:cubicBezTo>
                  <a:cubicBezTo>
                    <a:pt x="53811" y="17320"/>
                    <a:pt x="53806" y="17325"/>
                    <a:pt x="53804" y="17325"/>
                  </a:cubicBezTo>
                  <a:cubicBezTo>
                    <a:pt x="53802" y="17325"/>
                    <a:pt x="53801" y="17323"/>
                    <a:pt x="53801" y="17320"/>
                  </a:cubicBezTo>
                  <a:cubicBezTo>
                    <a:pt x="53792" y="17320"/>
                    <a:pt x="53773" y="17311"/>
                    <a:pt x="53763" y="17311"/>
                  </a:cubicBezTo>
                  <a:cubicBezTo>
                    <a:pt x="53759" y="17316"/>
                    <a:pt x="53754" y="17318"/>
                    <a:pt x="53750" y="17318"/>
                  </a:cubicBezTo>
                  <a:cubicBezTo>
                    <a:pt x="53747" y="17318"/>
                    <a:pt x="53744" y="17316"/>
                    <a:pt x="53744" y="17311"/>
                  </a:cubicBezTo>
                  <a:cubicBezTo>
                    <a:pt x="53735" y="17311"/>
                    <a:pt x="53735" y="17311"/>
                    <a:pt x="53735" y="17320"/>
                  </a:cubicBezTo>
                  <a:cubicBezTo>
                    <a:pt x="53725" y="17330"/>
                    <a:pt x="53716" y="17339"/>
                    <a:pt x="53707" y="17339"/>
                  </a:cubicBezTo>
                  <a:lnTo>
                    <a:pt x="53697" y="17339"/>
                  </a:lnTo>
                  <a:cubicBezTo>
                    <a:pt x="53697" y="17330"/>
                    <a:pt x="53688" y="17330"/>
                    <a:pt x="53678" y="17330"/>
                  </a:cubicBezTo>
                  <a:cubicBezTo>
                    <a:pt x="53669" y="17330"/>
                    <a:pt x="53659" y="17339"/>
                    <a:pt x="53650" y="17339"/>
                  </a:cubicBezTo>
                  <a:cubicBezTo>
                    <a:pt x="53640" y="17339"/>
                    <a:pt x="53640" y="17339"/>
                    <a:pt x="53640" y="17349"/>
                  </a:cubicBezTo>
                  <a:cubicBezTo>
                    <a:pt x="53640" y="17349"/>
                    <a:pt x="53640" y="17358"/>
                    <a:pt x="53631" y="17358"/>
                  </a:cubicBezTo>
                  <a:cubicBezTo>
                    <a:pt x="53631" y="17368"/>
                    <a:pt x="53621" y="17377"/>
                    <a:pt x="53612" y="17377"/>
                  </a:cubicBezTo>
                  <a:lnTo>
                    <a:pt x="53621" y="17377"/>
                  </a:lnTo>
                  <a:cubicBezTo>
                    <a:pt x="53621" y="17387"/>
                    <a:pt x="53621" y="17396"/>
                    <a:pt x="53621" y="17405"/>
                  </a:cubicBezTo>
                  <a:cubicBezTo>
                    <a:pt x="53631" y="17405"/>
                    <a:pt x="53631" y="17415"/>
                    <a:pt x="53631" y="17415"/>
                  </a:cubicBezTo>
                  <a:cubicBezTo>
                    <a:pt x="53640" y="17415"/>
                    <a:pt x="53640" y="17424"/>
                    <a:pt x="53650" y="17424"/>
                  </a:cubicBezTo>
                  <a:cubicBezTo>
                    <a:pt x="53650" y="17434"/>
                    <a:pt x="53659" y="17434"/>
                    <a:pt x="53669" y="17443"/>
                  </a:cubicBezTo>
                  <a:lnTo>
                    <a:pt x="53678" y="17443"/>
                  </a:lnTo>
                  <a:cubicBezTo>
                    <a:pt x="53678" y="17434"/>
                    <a:pt x="53688" y="17434"/>
                    <a:pt x="53697" y="17434"/>
                  </a:cubicBezTo>
                  <a:cubicBezTo>
                    <a:pt x="53697" y="17431"/>
                    <a:pt x="53698" y="17430"/>
                    <a:pt x="53699" y="17430"/>
                  </a:cubicBezTo>
                  <a:cubicBezTo>
                    <a:pt x="53702" y="17430"/>
                    <a:pt x="53707" y="17434"/>
                    <a:pt x="53707" y="17434"/>
                  </a:cubicBezTo>
                  <a:cubicBezTo>
                    <a:pt x="53707" y="17443"/>
                    <a:pt x="53716" y="17443"/>
                    <a:pt x="53716" y="17453"/>
                  </a:cubicBezTo>
                  <a:cubicBezTo>
                    <a:pt x="53716" y="17453"/>
                    <a:pt x="53716" y="17462"/>
                    <a:pt x="53725" y="17462"/>
                  </a:cubicBezTo>
                  <a:cubicBezTo>
                    <a:pt x="53725" y="17462"/>
                    <a:pt x="53735" y="17462"/>
                    <a:pt x="53735" y="17472"/>
                  </a:cubicBezTo>
                  <a:lnTo>
                    <a:pt x="53744" y="17472"/>
                  </a:lnTo>
                  <a:cubicBezTo>
                    <a:pt x="53754" y="17481"/>
                    <a:pt x="53754" y="17481"/>
                    <a:pt x="53754" y="17491"/>
                  </a:cubicBezTo>
                  <a:cubicBezTo>
                    <a:pt x="53754" y="17500"/>
                    <a:pt x="53754" y="17500"/>
                    <a:pt x="53754" y="17510"/>
                  </a:cubicBezTo>
                  <a:cubicBezTo>
                    <a:pt x="53754" y="17510"/>
                    <a:pt x="53763" y="17500"/>
                    <a:pt x="53763" y="17500"/>
                  </a:cubicBezTo>
                  <a:cubicBezTo>
                    <a:pt x="53773" y="17500"/>
                    <a:pt x="53773" y="17491"/>
                    <a:pt x="53782" y="17481"/>
                  </a:cubicBezTo>
                  <a:cubicBezTo>
                    <a:pt x="53782" y="17500"/>
                    <a:pt x="53792" y="17510"/>
                    <a:pt x="53811" y="17510"/>
                  </a:cubicBezTo>
                  <a:cubicBezTo>
                    <a:pt x="53792" y="17519"/>
                    <a:pt x="53782" y="17529"/>
                    <a:pt x="53773" y="17538"/>
                  </a:cubicBezTo>
                  <a:cubicBezTo>
                    <a:pt x="53773" y="17538"/>
                    <a:pt x="53773" y="17529"/>
                    <a:pt x="53773" y="17529"/>
                  </a:cubicBezTo>
                  <a:cubicBezTo>
                    <a:pt x="53763" y="17519"/>
                    <a:pt x="53763" y="17519"/>
                    <a:pt x="53763" y="17519"/>
                  </a:cubicBezTo>
                  <a:cubicBezTo>
                    <a:pt x="53763" y="17519"/>
                    <a:pt x="53754" y="17529"/>
                    <a:pt x="53754" y="17529"/>
                  </a:cubicBezTo>
                  <a:cubicBezTo>
                    <a:pt x="53754" y="17538"/>
                    <a:pt x="53744" y="17557"/>
                    <a:pt x="53744" y="17566"/>
                  </a:cubicBezTo>
                  <a:cubicBezTo>
                    <a:pt x="53744" y="17576"/>
                    <a:pt x="53735" y="17576"/>
                    <a:pt x="53735" y="17585"/>
                  </a:cubicBezTo>
                  <a:cubicBezTo>
                    <a:pt x="53740" y="17583"/>
                    <a:pt x="53745" y="17581"/>
                    <a:pt x="53749" y="17581"/>
                  </a:cubicBezTo>
                  <a:cubicBezTo>
                    <a:pt x="53759" y="17581"/>
                    <a:pt x="53766" y="17588"/>
                    <a:pt x="53773" y="17595"/>
                  </a:cubicBezTo>
                  <a:cubicBezTo>
                    <a:pt x="53782" y="17604"/>
                    <a:pt x="53792" y="17614"/>
                    <a:pt x="53801" y="17614"/>
                  </a:cubicBezTo>
                  <a:cubicBezTo>
                    <a:pt x="53811" y="17623"/>
                    <a:pt x="53811" y="17623"/>
                    <a:pt x="53811" y="17623"/>
                  </a:cubicBezTo>
                  <a:cubicBezTo>
                    <a:pt x="53816" y="17621"/>
                    <a:pt x="53820" y="17619"/>
                    <a:pt x="53824" y="17619"/>
                  </a:cubicBezTo>
                  <a:cubicBezTo>
                    <a:pt x="53834" y="17619"/>
                    <a:pt x="53839" y="17628"/>
                    <a:pt x="53839" y="17642"/>
                  </a:cubicBezTo>
                  <a:lnTo>
                    <a:pt x="53877" y="17642"/>
                  </a:lnTo>
                  <a:cubicBezTo>
                    <a:pt x="53877" y="17642"/>
                    <a:pt x="53886" y="17633"/>
                    <a:pt x="53886" y="17633"/>
                  </a:cubicBezTo>
                  <a:cubicBezTo>
                    <a:pt x="53886" y="17614"/>
                    <a:pt x="53896" y="17604"/>
                    <a:pt x="53915" y="17604"/>
                  </a:cubicBezTo>
                  <a:cubicBezTo>
                    <a:pt x="53915" y="17614"/>
                    <a:pt x="53924" y="17614"/>
                    <a:pt x="53934" y="17614"/>
                  </a:cubicBezTo>
                  <a:cubicBezTo>
                    <a:pt x="53943" y="17614"/>
                    <a:pt x="53943" y="17623"/>
                    <a:pt x="53934" y="17633"/>
                  </a:cubicBezTo>
                  <a:cubicBezTo>
                    <a:pt x="53934" y="17633"/>
                    <a:pt x="53934" y="17642"/>
                    <a:pt x="53924" y="17642"/>
                  </a:cubicBezTo>
                  <a:cubicBezTo>
                    <a:pt x="53924" y="17652"/>
                    <a:pt x="53924" y="17652"/>
                    <a:pt x="53924" y="17661"/>
                  </a:cubicBezTo>
                  <a:lnTo>
                    <a:pt x="53943" y="17642"/>
                  </a:lnTo>
                  <a:cubicBezTo>
                    <a:pt x="53943" y="17652"/>
                    <a:pt x="53943" y="17652"/>
                    <a:pt x="53943" y="17652"/>
                  </a:cubicBezTo>
                  <a:cubicBezTo>
                    <a:pt x="53943" y="17661"/>
                    <a:pt x="53934" y="17671"/>
                    <a:pt x="53943" y="17680"/>
                  </a:cubicBezTo>
                  <a:cubicBezTo>
                    <a:pt x="53953" y="17689"/>
                    <a:pt x="53934" y="17699"/>
                    <a:pt x="53934" y="17699"/>
                  </a:cubicBezTo>
                  <a:cubicBezTo>
                    <a:pt x="53915" y="17699"/>
                    <a:pt x="53915" y="17708"/>
                    <a:pt x="53905" y="17718"/>
                  </a:cubicBezTo>
                  <a:cubicBezTo>
                    <a:pt x="53915" y="17718"/>
                    <a:pt x="53915" y="17727"/>
                    <a:pt x="53905" y="17737"/>
                  </a:cubicBezTo>
                  <a:cubicBezTo>
                    <a:pt x="53905" y="17727"/>
                    <a:pt x="53905" y="17727"/>
                    <a:pt x="53905" y="17727"/>
                  </a:cubicBezTo>
                  <a:cubicBezTo>
                    <a:pt x="53901" y="17723"/>
                    <a:pt x="53893" y="17720"/>
                    <a:pt x="53888" y="17720"/>
                  </a:cubicBezTo>
                  <a:cubicBezTo>
                    <a:pt x="53882" y="17720"/>
                    <a:pt x="53877" y="17723"/>
                    <a:pt x="53877" y="17727"/>
                  </a:cubicBezTo>
                  <a:cubicBezTo>
                    <a:pt x="53877" y="17727"/>
                    <a:pt x="53877" y="17737"/>
                    <a:pt x="53877" y="17737"/>
                  </a:cubicBezTo>
                  <a:cubicBezTo>
                    <a:pt x="53867" y="17746"/>
                    <a:pt x="53867" y="17746"/>
                    <a:pt x="53848" y="17756"/>
                  </a:cubicBezTo>
                  <a:cubicBezTo>
                    <a:pt x="53848" y="17756"/>
                    <a:pt x="53858" y="17756"/>
                    <a:pt x="53858" y="17765"/>
                  </a:cubicBezTo>
                  <a:cubicBezTo>
                    <a:pt x="53858" y="17765"/>
                    <a:pt x="53867" y="17775"/>
                    <a:pt x="53858" y="17784"/>
                  </a:cubicBezTo>
                  <a:cubicBezTo>
                    <a:pt x="53858" y="17784"/>
                    <a:pt x="53858" y="17794"/>
                    <a:pt x="53867" y="17794"/>
                  </a:cubicBezTo>
                  <a:cubicBezTo>
                    <a:pt x="53877" y="17794"/>
                    <a:pt x="53886" y="17803"/>
                    <a:pt x="53905" y="17803"/>
                  </a:cubicBezTo>
                  <a:cubicBezTo>
                    <a:pt x="53905" y="17803"/>
                    <a:pt x="53915" y="17803"/>
                    <a:pt x="53924" y="17794"/>
                  </a:cubicBezTo>
                  <a:cubicBezTo>
                    <a:pt x="53934" y="17794"/>
                    <a:pt x="53934" y="17784"/>
                    <a:pt x="53943" y="17784"/>
                  </a:cubicBezTo>
                  <a:cubicBezTo>
                    <a:pt x="53953" y="17784"/>
                    <a:pt x="53953" y="17794"/>
                    <a:pt x="53953" y="17803"/>
                  </a:cubicBezTo>
                  <a:cubicBezTo>
                    <a:pt x="53943" y="17812"/>
                    <a:pt x="53943" y="17822"/>
                    <a:pt x="53953" y="17822"/>
                  </a:cubicBezTo>
                  <a:cubicBezTo>
                    <a:pt x="53962" y="17831"/>
                    <a:pt x="53962" y="17841"/>
                    <a:pt x="53962" y="17841"/>
                  </a:cubicBezTo>
                  <a:cubicBezTo>
                    <a:pt x="53962" y="17850"/>
                    <a:pt x="53962" y="17850"/>
                    <a:pt x="53981" y="17850"/>
                  </a:cubicBezTo>
                  <a:lnTo>
                    <a:pt x="54019" y="17850"/>
                  </a:lnTo>
                  <a:cubicBezTo>
                    <a:pt x="54028" y="17855"/>
                    <a:pt x="54033" y="17857"/>
                    <a:pt x="54037" y="17857"/>
                  </a:cubicBezTo>
                  <a:cubicBezTo>
                    <a:pt x="54040" y="17857"/>
                    <a:pt x="54043" y="17855"/>
                    <a:pt x="54047" y="17850"/>
                  </a:cubicBezTo>
                  <a:cubicBezTo>
                    <a:pt x="54047" y="17860"/>
                    <a:pt x="54047" y="17860"/>
                    <a:pt x="54047" y="17860"/>
                  </a:cubicBezTo>
                  <a:lnTo>
                    <a:pt x="54076" y="17860"/>
                  </a:lnTo>
                  <a:cubicBezTo>
                    <a:pt x="54085" y="17860"/>
                    <a:pt x="54095" y="17841"/>
                    <a:pt x="54095" y="17831"/>
                  </a:cubicBezTo>
                  <a:cubicBezTo>
                    <a:pt x="54085" y="17822"/>
                    <a:pt x="54085" y="17812"/>
                    <a:pt x="54095" y="17812"/>
                  </a:cubicBezTo>
                  <a:lnTo>
                    <a:pt x="54104" y="17812"/>
                  </a:lnTo>
                  <a:cubicBezTo>
                    <a:pt x="54095" y="17803"/>
                    <a:pt x="54104" y="17803"/>
                    <a:pt x="54104" y="17803"/>
                  </a:cubicBezTo>
                  <a:cubicBezTo>
                    <a:pt x="54114" y="17803"/>
                    <a:pt x="54114" y="17794"/>
                    <a:pt x="54114" y="17794"/>
                  </a:cubicBezTo>
                  <a:cubicBezTo>
                    <a:pt x="54104" y="17794"/>
                    <a:pt x="54104" y="17784"/>
                    <a:pt x="54104" y="17784"/>
                  </a:cubicBezTo>
                  <a:cubicBezTo>
                    <a:pt x="54104" y="17775"/>
                    <a:pt x="54114" y="17765"/>
                    <a:pt x="54123" y="17756"/>
                  </a:cubicBezTo>
                  <a:lnTo>
                    <a:pt x="54142" y="17756"/>
                  </a:lnTo>
                  <a:cubicBezTo>
                    <a:pt x="54146" y="17752"/>
                    <a:pt x="54150" y="17749"/>
                    <a:pt x="54153" y="17749"/>
                  </a:cubicBezTo>
                  <a:cubicBezTo>
                    <a:pt x="54158" y="17749"/>
                    <a:pt x="54161" y="17754"/>
                    <a:pt x="54161" y="17765"/>
                  </a:cubicBezTo>
                  <a:cubicBezTo>
                    <a:pt x="54170" y="17775"/>
                    <a:pt x="54180" y="17784"/>
                    <a:pt x="54180" y="17794"/>
                  </a:cubicBezTo>
                  <a:cubicBezTo>
                    <a:pt x="54189" y="17794"/>
                    <a:pt x="54208" y="17784"/>
                    <a:pt x="54199" y="17765"/>
                  </a:cubicBezTo>
                  <a:cubicBezTo>
                    <a:pt x="54199" y="17756"/>
                    <a:pt x="54208" y="17756"/>
                    <a:pt x="54208" y="17746"/>
                  </a:cubicBezTo>
                  <a:cubicBezTo>
                    <a:pt x="54208" y="17746"/>
                    <a:pt x="54208" y="17746"/>
                    <a:pt x="54208" y="17737"/>
                  </a:cubicBezTo>
                  <a:cubicBezTo>
                    <a:pt x="54208" y="17737"/>
                    <a:pt x="54208" y="17737"/>
                    <a:pt x="54208" y="17727"/>
                  </a:cubicBezTo>
                  <a:cubicBezTo>
                    <a:pt x="54199" y="17727"/>
                    <a:pt x="54189" y="17718"/>
                    <a:pt x="54199" y="17708"/>
                  </a:cubicBezTo>
                  <a:cubicBezTo>
                    <a:pt x="54208" y="17708"/>
                    <a:pt x="54199" y="17699"/>
                    <a:pt x="54199" y="17689"/>
                  </a:cubicBezTo>
                  <a:cubicBezTo>
                    <a:pt x="54199" y="17689"/>
                    <a:pt x="54199" y="17680"/>
                    <a:pt x="54208" y="17680"/>
                  </a:cubicBezTo>
                  <a:cubicBezTo>
                    <a:pt x="54218" y="17680"/>
                    <a:pt x="54227" y="17680"/>
                    <a:pt x="54237" y="17671"/>
                  </a:cubicBezTo>
                  <a:cubicBezTo>
                    <a:pt x="54241" y="17666"/>
                    <a:pt x="54246" y="17663"/>
                    <a:pt x="54251" y="17663"/>
                  </a:cubicBezTo>
                  <a:cubicBezTo>
                    <a:pt x="54255" y="17663"/>
                    <a:pt x="54260" y="17666"/>
                    <a:pt x="54265" y="17671"/>
                  </a:cubicBezTo>
                  <a:cubicBezTo>
                    <a:pt x="54265" y="17680"/>
                    <a:pt x="54265" y="17680"/>
                    <a:pt x="54265" y="17680"/>
                  </a:cubicBezTo>
                  <a:cubicBezTo>
                    <a:pt x="54265" y="17689"/>
                    <a:pt x="54274" y="17699"/>
                    <a:pt x="54293" y="17699"/>
                  </a:cubicBezTo>
                  <a:lnTo>
                    <a:pt x="54303" y="17699"/>
                  </a:lnTo>
                  <a:cubicBezTo>
                    <a:pt x="54303" y="17699"/>
                    <a:pt x="54303" y="17699"/>
                    <a:pt x="54303" y="17689"/>
                  </a:cubicBezTo>
                  <a:cubicBezTo>
                    <a:pt x="54303" y="17680"/>
                    <a:pt x="54303" y="17671"/>
                    <a:pt x="54312" y="17661"/>
                  </a:cubicBezTo>
                  <a:cubicBezTo>
                    <a:pt x="54312" y="17652"/>
                    <a:pt x="54322" y="17652"/>
                    <a:pt x="54322" y="17652"/>
                  </a:cubicBezTo>
                  <a:cubicBezTo>
                    <a:pt x="54341" y="17652"/>
                    <a:pt x="54360" y="17652"/>
                    <a:pt x="54369" y="17642"/>
                  </a:cubicBezTo>
                  <a:cubicBezTo>
                    <a:pt x="54379" y="17642"/>
                    <a:pt x="54388" y="17633"/>
                    <a:pt x="54397" y="17633"/>
                  </a:cubicBezTo>
                  <a:cubicBezTo>
                    <a:pt x="54426" y="17633"/>
                    <a:pt x="54464" y="17623"/>
                    <a:pt x="54492" y="17604"/>
                  </a:cubicBezTo>
                  <a:cubicBezTo>
                    <a:pt x="54502" y="17604"/>
                    <a:pt x="54521" y="17595"/>
                    <a:pt x="54530" y="17585"/>
                  </a:cubicBezTo>
                  <a:lnTo>
                    <a:pt x="54539" y="17585"/>
                  </a:lnTo>
                  <a:cubicBezTo>
                    <a:pt x="54539" y="17585"/>
                    <a:pt x="54539" y="17595"/>
                    <a:pt x="54539" y="17595"/>
                  </a:cubicBezTo>
                  <a:cubicBezTo>
                    <a:pt x="54539" y="17614"/>
                    <a:pt x="54530" y="17623"/>
                    <a:pt x="54511" y="17633"/>
                  </a:cubicBezTo>
                  <a:cubicBezTo>
                    <a:pt x="54511" y="17633"/>
                    <a:pt x="54511" y="17642"/>
                    <a:pt x="54502" y="17652"/>
                  </a:cubicBezTo>
                  <a:cubicBezTo>
                    <a:pt x="54502" y="17656"/>
                    <a:pt x="54497" y="17659"/>
                    <a:pt x="54491" y="17659"/>
                  </a:cubicBezTo>
                  <a:cubicBezTo>
                    <a:pt x="54485" y="17659"/>
                    <a:pt x="54478" y="17656"/>
                    <a:pt x="54473" y="17652"/>
                  </a:cubicBezTo>
                  <a:lnTo>
                    <a:pt x="54454" y="17652"/>
                  </a:lnTo>
                  <a:cubicBezTo>
                    <a:pt x="54445" y="17661"/>
                    <a:pt x="54445" y="17671"/>
                    <a:pt x="54435" y="17680"/>
                  </a:cubicBezTo>
                  <a:cubicBezTo>
                    <a:pt x="54435" y="17680"/>
                    <a:pt x="54435" y="17689"/>
                    <a:pt x="54445" y="17689"/>
                  </a:cubicBezTo>
                  <a:cubicBezTo>
                    <a:pt x="54445" y="17699"/>
                    <a:pt x="54454" y="17708"/>
                    <a:pt x="54464" y="17718"/>
                  </a:cubicBezTo>
                  <a:cubicBezTo>
                    <a:pt x="54464" y="17718"/>
                    <a:pt x="54473" y="17727"/>
                    <a:pt x="54464" y="17737"/>
                  </a:cubicBezTo>
                  <a:cubicBezTo>
                    <a:pt x="54464" y="17737"/>
                    <a:pt x="54464" y="17737"/>
                    <a:pt x="54464" y="17746"/>
                  </a:cubicBezTo>
                  <a:cubicBezTo>
                    <a:pt x="54464" y="17746"/>
                    <a:pt x="54473" y="17756"/>
                    <a:pt x="54473" y="17765"/>
                  </a:cubicBezTo>
                  <a:lnTo>
                    <a:pt x="54483" y="17765"/>
                  </a:lnTo>
                  <a:cubicBezTo>
                    <a:pt x="54483" y="17775"/>
                    <a:pt x="54483" y="17784"/>
                    <a:pt x="54483" y="17794"/>
                  </a:cubicBezTo>
                  <a:cubicBezTo>
                    <a:pt x="54476" y="17794"/>
                    <a:pt x="54474" y="17798"/>
                    <a:pt x="54471" y="17798"/>
                  </a:cubicBezTo>
                  <a:cubicBezTo>
                    <a:pt x="54469" y="17798"/>
                    <a:pt x="54467" y="17797"/>
                    <a:pt x="54464" y="17794"/>
                  </a:cubicBezTo>
                  <a:cubicBezTo>
                    <a:pt x="54464" y="17794"/>
                    <a:pt x="54454" y="17784"/>
                    <a:pt x="54454" y="17784"/>
                  </a:cubicBezTo>
                  <a:cubicBezTo>
                    <a:pt x="54450" y="17779"/>
                    <a:pt x="54445" y="17777"/>
                    <a:pt x="54440" y="17777"/>
                  </a:cubicBezTo>
                  <a:cubicBezTo>
                    <a:pt x="54435" y="17777"/>
                    <a:pt x="54431" y="17779"/>
                    <a:pt x="54426" y="17784"/>
                  </a:cubicBezTo>
                  <a:lnTo>
                    <a:pt x="54416" y="17784"/>
                  </a:lnTo>
                  <a:cubicBezTo>
                    <a:pt x="54407" y="17775"/>
                    <a:pt x="54407" y="17775"/>
                    <a:pt x="54397" y="17765"/>
                  </a:cubicBezTo>
                  <a:cubicBezTo>
                    <a:pt x="54388" y="17765"/>
                    <a:pt x="54379" y="17756"/>
                    <a:pt x="54369" y="17756"/>
                  </a:cubicBezTo>
                  <a:lnTo>
                    <a:pt x="54360" y="17756"/>
                  </a:lnTo>
                  <a:cubicBezTo>
                    <a:pt x="54355" y="17751"/>
                    <a:pt x="54350" y="17749"/>
                    <a:pt x="54345" y="17749"/>
                  </a:cubicBezTo>
                  <a:cubicBezTo>
                    <a:pt x="54341" y="17749"/>
                    <a:pt x="54336" y="17751"/>
                    <a:pt x="54331" y="17756"/>
                  </a:cubicBezTo>
                  <a:cubicBezTo>
                    <a:pt x="54331" y="17756"/>
                    <a:pt x="54331" y="17765"/>
                    <a:pt x="54322" y="17765"/>
                  </a:cubicBezTo>
                  <a:cubicBezTo>
                    <a:pt x="54322" y="17765"/>
                    <a:pt x="54312" y="17765"/>
                    <a:pt x="54312" y="17775"/>
                  </a:cubicBezTo>
                  <a:cubicBezTo>
                    <a:pt x="54312" y="17775"/>
                    <a:pt x="54303" y="17784"/>
                    <a:pt x="54303" y="17784"/>
                  </a:cubicBezTo>
                  <a:cubicBezTo>
                    <a:pt x="54293" y="17784"/>
                    <a:pt x="54284" y="17794"/>
                    <a:pt x="54274" y="17794"/>
                  </a:cubicBezTo>
                  <a:cubicBezTo>
                    <a:pt x="54274" y="17794"/>
                    <a:pt x="54274" y="17803"/>
                    <a:pt x="54265" y="17803"/>
                  </a:cubicBezTo>
                  <a:cubicBezTo>
                    <a:pt x="54265" y="17812"/>
                    <a:pt x="54265" y="17812"/>
                    <a:pt x="54265" y="17822"/>
                  </a:cubicBezTo>
                  <a:cubicBezTo>
                    <a:pt x="54265" y="17822"/>
                    <a:pt x="54274" y="17822"/>
                    <a:pt x="54274" y="17831"/>
                  </a:cubicBezTo>
                  <a:cubicBezTo>
                    <a:pt x="54267" y="17828"/>
                    <a:pt x="54262" y="17825"/>
                    <a:pt x="54259" y="17825"/>
                  </a:cubicBezTo>
                  <a:cubicBezTo>
                    <a:pt x="54254" y="17825"/>
                    <a:pt x="54252" y="17830"/>
                    <a:pt x="54246" y="17841"/>
                  </a:cubicBezTo>
                  <a:cubicBezTo>
                    <a:pt x="54237" y="17850"/>
                    <a:pt x="54237" y="17860"/>
                    <a:pt x="54237" y="17879"/>
                  </a:cubicBezTo>
                  <a:cubicBezTo>
                    <a:pt x="54237" y="17888"/>
                    <a:pt x="54227" y="17898"/>
                    <a:pt x="54227" y="17898"/>
                  </a:cubicBezTo>
                  <a:lnTo>
                    <a:pt x="54218" y="17898"/>
                  </a:lnTo>
                  <a:cubicBezTo>
                    <a:pt x="54218" y="17898"/>
                    <a:pt x="54208" y="17898"/>
                    <a:pt x="54208" y="17907"/>
                  </a:cubicBezTo>
                  <a:cubicBezTo>
                    <a:pt x="54199" y="17917"/>
                    <a:pt x="54189" y="17926"/>
                    <a:pt x="54180" y="17926"/>
                  </a:cubicBezTo>
                  <a:lnTo>
                    <a:pt x="54170" y="17926"/>
                  </a:lnTo>
                  <a:cubicBezTo>
                    <a:pt x="54170" y="17936"/>
                    <a:pt x="54170" y="17936"/>
                    <a:pt x="54170" y="17945"/>
                  </a:cubicBezTo>
                  <a:cubicBezTo>
                    <a:pt x="54170" y="17945"/>
                    <a:pt x="54166" y="17949"/>
                    <a:pt x="54160" y="17949"/>
                  </a:cubicBezTo>
                  <a:cubicBezTo>
                    <a:pt x="54158" y="17949"/>
                    <a:pt x="54155" y="17948"/>
                    <a:pt x="54151" y="17945"/>
                  </a:cubicBezTo>
                  <a:cubicBezTo>
                    <a:pt x="54151" y="17945"/>
                    <a:pt x="54142" y="17936"/>
                    <a:pt x="54142" y="17936"/>
                  </a:cubicBezTo>
                  <a:cubicBezTo>
                    <a:pt x="54142" y="17945"/>
                    <a:pt x="54142" y="17945"/>
                    <a:pt x="54142" y="17945"/>
                  </a:cubicBezTo>
                  <a:cubicBezTo>
                    <a:pt x="54142" y="17954"/>
                    <a:pt x="54142" y="17954"/>
                    <a:pt x="54132" y="17964"/>
                  </a:cubicBezTo>
                  <a:lnTo>
                    <a:pt x="54123" y="17964"/>
                  </a:lnTo>
                  <a:cubicBezTo>
                    <a:pt x="54123" y="17973"/>
                    <a:pt x="54123" y="17973"/>
                    <a:pt x="54123" y="17973"/>
                  </a:cubicBezTo>
                  <a:lnTo>
                    <a:pt x="54114" y="17973"/>
                  </a:lnTo>
                  <a:cubicBezTo>
                    <a:pt x="54104" y="17964"/>
                    <a:pt x="54104" y="17964"/>
                    <a:pt x="54095" y="17954"/>
                  </a:cubicBezTo>
                  <a:cubicBezTo>
                    <a:pt x="54095" y="17964"/>
                    <a:pt x="54085" y="17973"/>
                    <a:pt x="54076" y="17983"/>
                  </a:cubicBezTo>
                  <a:cubicBezTo>
                    <a:pt x="54076" y="17983"/>
                    <a:pt x="54066" y="17992"/>
                    <a:pt x="54057" y="18002"/>
                  </a:cubicBezTo>
                  <a:cubicBezTo>
                    <a:pt x="54057" y="18011"/>
                    <a:pt x="54047" y="18021"/>
                    <a:pt x="54047" y="18030"/>
                  </a:cubicBezTo>
                  <a:cubicBezTo>
                    <a:pt x="54047" y="18040"/>
                    <a:pt x="54047" y="18049"/>
                    <a:pt x="54047" y="18059"/>
                  </a:cubicBezTo>
                  <a:cubicBezTo>
                    <a:pt x="54047" y="18078"/>
                    <a:pt x="54057" y="18078"/>
                    <a:pt x="54066" y="18078"/>
                  </a:cubicBezTo>
                  <a:lnTo>
                    <a:pt x="54076" y="18068"/>
                  </a:lnTo>
                  <a:cubicBezTo>
                    <a:pt x="54085" y="18068"/>
                    <a:pt x="54085" y="18068"/>
                    <a:pt x="54095" y="18078"/>
                  </a:cubicBezTo>
                  <a:lnTo>
                    <a:pt x="54104" y="18078"/>
                  </a:lnTo>
                  <a:cubicBezTo>
                    <a:pt x="54104" y="18066"/>
                    <a:pt x="54107" y="18062"/>
                    <a:pt x="54112" y="18062"/>
                  </a:cubicBezTo>
                  <a:cubicBezTo>
                    <a:pt x="54115" y="18062"/>
                    <a:pt x="54119" y="18064"/>
                    <a:pt x="54123" y="18068"/>
                  </a:cubicBezTo>
                  <a:cubicBezTo>
                    <a:pt x="54123" y="18068"/>
                    <a:pt x="54123" y="18078"/>
                    <a:pt x="54123" y="18078"/>
                  </a:cubicBezTo>
                  <a:cubicBezTo>
                    <a:pt x="54132" y="18068"/>
                    <a:pt x="54132" y="18068"/>
                    <a:pt x="54132" y="18068"/>
                  </a:cubicBezTo>
                  <a:cubicBezTo>
                    <a:pt x="54123" y="18059"/>
                    <a:pt x="54132" y="18049"/>
                    <a:pt x="54142" y="18049"/>
                  </a:cubicBezTo>
                  <a:lnTo>
                    <a:pt x="54151" y="18049"/>
                  </a:lnTo>
                  <a:cubicBezTo>
                    <a:pt x="54151" y="18059"/>
                    <a:pt x="54151" y="18059"/>
                    <a:pt x="54151" y="18068"/>
                  </a:cubicBezTo>
                  <a:cubicBezTo>
                    <a:pt x="54151" y="18068"/>
                    <a:pt x="54142" y="18078"/>
                    <a:pt x="54142" y="18078"/>
                  </a:cubicBezTo>
                  <a:lnTo>
                    <a:pt x="54151" y="18078"/>
                  </a:lnTo>
                  <a:cubicBezTo>
                    <a:pt x="54151" y="18078"/>
                    <a:pt x="54161" y="18087"/>
                    <a:pt x="54161" y="18087"/>
                  </a:cubicBezTo>
                  <a:cubicBezTo>
                    <a:pt x="54161" y="18087"/>
                    <a:pt x="54151" y="18096"/>
                    <a:pt x="54151" y="18096"/>
                  </a:cubicBezTo>
                  <a:cubicBezTo>
                    <a:pt x="54132" y="18096"/>
                    <a:pt x="54123" y="18106"/>
                    <a:pt x="54104" y="18115"/>
                  </a:cubicBezTo>
                  <a:lnTo>
                    <a:pt x="54085" y="18115"/>
                  </a:lnTo>
                  <a:cubicBezTo>
                    <a:pt x="54085" y="18106"/>
                    <a:pt x="54085" y="18106"/>
                    <a:pt x="54085" y="18106"/>
                  </a:cubicBezTo>
                  <a:lnTo>
                    <a:pt x="54057" y="18106"/>
                  </a:lnTo>
                  <a:cubicBezTo>
                    <a:pt x="54054" y="18109"/>
                    <a:pt x="54051" y="18110"/>
                    <a:pt x="54050" y="18110"/>
                  </a:cubicBezTo>
                  <a:cubicBezTo>
                    <a:pt x="54046" y="18110"/>
                    <a:pt x="54044" y="18106"/>
                    <a:pt x="54038" y="18106"/>
                  </a:cubicBezTo>
                  <a:cubicBezTo>
                    <a:pt x="54038" y="18096"/>
                    <a:pt x="54038" y="18087"/>
                    <a:pt x="54038" y="18078"/>
                  </a:cubicBezTo>
                  <a:cubicBezTo>
                    <a:pt x="54019" y="18078"/>
                    <a:pt x="54019" y="18096"/>
                    <a:pt x="54019" y="18115"/>
                  </a:cubicBezTo>
                  <a:cubicBezTo>
                    <a:pt x="54028" y="18115"/>
                    <a:pt x="54028" y="18125"/>
                    <a:pt x="54028" y="18134"/>
                  </a:cubicBezTo>
                  <a:cubicBezTo>
                    <a:pt x="54038" y="18144"/>
                    <a:pt x="54038" y="18153"/>
                    <a:pt x="54028" y="18163"/>
                  </a:cubicBezTo>
                  <a:cubicBezTo>
                    <a:pt x="54028" y="18163"/>
                    <a:pt x="54028" y="18163"/>
                    <a:pt x="54019" y="18172"/>
                  </a:cubicBezTo>
                  <a:lnTo>
                    <a:pt x="54009" y="18163"/>
                  </a:lnTo>
                  <a:cubicBezTo>
                    <a:pt x="54009" y="18172"/>
                    <a:pt x="54000" y="18182"/>
                    <a:pt x="53990" y="18191"/>
                  </a:cubicBezTo>
                  <a:cubicBezTo>
                    <a:pt x="53990" y="18201"/>
                    <a:pt x="53981" y="18210"/>
                    <a:pt x="53981" y="18220"/>
                  </a:cubicBezTo>
                  <a:lnTo>
                    <a:pt x="53990" y="18210"/>
                  </a:lnTo>
                  <a:cubicBezTo>
                    <a:pt x="54000" y="18210"/>
                    <a:pt x="54000" y="18220"/>
                    <a:pt x="54000" y="18220"/>
                  </a:cubicBezTo>
                  <a:cubicBezTo>
                    <a:pt x="54000" y="18229"/>
                    <a:pt x="53990" y="18229"/>
                    <a:pt x="53990" y="18229"/>
                  </a:cubicBezTo>
                  <a:lnTo>
                    <a:pt x="53972" y="18229"/>
                  </a:lnTo>
                  <a:cubicBezTo>
                    <a:pt x="53972" y="18238"/>
                    <a:pt x="53981" y="18238"/>
                    <a:pt x="53981" y="18238"/>
                  </a:cubicBezTo>
                  <a:cubicBezTo>
                    <a:pt x="53981" y="18248"/>
                    <a:pt x="53981" y="18248"/>
                    <a:pt x="53990" y="18248"/>
                  </a:cubicBezTo>
                  <a:cubicBezTo>
                    <a:pt x="54000" y="18257"/>
                    <a:pt x="54009" y="18267"/>
                    <a:pt x="54000" y="18286"/>
                  </a:cubicBezTo>
                  <a:cubicBezTo>
                    <a:pt x="54028" y="18276"/>
                    <a:pt x="54047" y="18276"/>
                    <a:pt x="54066" y="18276"/>
                  </a:cubicBezTo>
                  <a:cubicBezTo>
                    <a:pt x="54057" y="18286"/>
                    <a:pt x="54047" y="18295"/>
                    <a:pt x="54028" y="18314"/>
                  </a:cubicBezTo>
                  <a:cubicBezTo>
                    <a:pt x="54028" y="18305"/>
                    <a:pt x="54019" y="18305"/>
                    <a:pt x="54019" y="18295"/>
                  </a:cubicBezTo>
                  <a:cubicBezTo>
                    <a:pt x="54019" y="18295"/>
                    <a:pt x="54009" y="18305"/>
                    <a:pt x="54009" y="18314"/>
                  </a:cubicBezTo>
                  <a:cubicBezTo>
                    <a:pt x="54009" y="18314"/>
                    <a:pt x="54009" y="18318"/>
                    <a:pt x="54007" y="18318"/>
                  </a:cubicBezTo>
                  <a:cubicBezTo>
                    <a:pt x="54005" y="18318"/>
                    <a:pt x="54003" y="18317"/>
                    <a:pt x="54000" y="18314"/>
                  </a:cubicBezTo>
                  <a:cubicBezTo>
                    <a:pt x="53990" y="18314"/>
                    <a:pt x="53990" y="18324"/>
                    <a:pt x="53981" y="18324"/>
                  </a:cubicBezTo>
                  <a:cubicBezTo>
                    <a:pt x="53981" y="18333"/>
                    <a:pt x="53981" y="18343"/>
                    <a:pt x="53972" y="18343"/>
                  </a:cubicBezTo>
                  <a:cubicBezTo>
                    <a:pt x="53972" y="18343"/>
                    <a:pt x="53972" y="18333"/>
                    <a:pt x="53962" y="18333"/>
                  </a:cubicBezTo>
                  <a:cubicBezTo>
                    <a:pt x="53962" y="18328"/>
                    <a:pt x="53962" y="18326"/>
                    <a:pt x="53961" y="18326"/>
                  </a:cubicBezTo>
                  <a:cubicBezTo>
                    <a:pt x="53960" y="18326"/>
                    <a:pt x="53957" y="18328"/>
                    <a:pt x="53953" y="18333"/>
                  </a:cubicBezTo>
                  <a:cubicBezTo>
                    <a:pt x="53943" y="18343"/>
                    <a:pt x="53943" y="18352"/>
                    <a:pt x="53953" y="18352"/>
                  </a:cubicBezTo>
                  <a:cubicBezTo>
                    <a:pt x="53953" y="18361"/>
                    <a:pt x="53943" y="18361"/>
                    <a:pt x="53943" y="18371"/>
                  </a:cubicBezTo>
                  <a:cubicBezTo>
                    <a:pt x="53943" y="18371"/>
                    <a:pt x="53943" y="18371"/>
                    <a:pt x="53943" y="18380"/>
                  </a:cubicBezTo>
                  <a:cubicBezTo>
                    <a:pt x="53946" y="18378"/>
                    <a:pt x="53948" y="18376"/>
                    <a:pt x="53949" y="18376"/>
                  </a:cubicBezTo>
                  <a:cubicBezTo>
                    <a:pt x="53953" y="18376"/>
                    <a:pt x="53955" y="18383"/>
                    <a:pt x="53962" y="18390"/>
                  </a:cubicBezTo>
                  <a:cubicBezTo>
                    <a:pt x="53934" y="18418"/>
                    <a:pt x="53896" y="18456"/>
                    <a:pt x="53867" y="18494"/>
                  </a:cubicBezTo>
                  <a:cubicBezTo>
                    <a:pt x="53423" y="19015"/>
                    <a:pt x="53423" y="19469"/>
                    <a:pt x="52646" y="19488"/>
                  </a:cubicBezTo>
                  <a:cubicBezTo>
                    <a:pt x="52640" y="19488"/>
                    <a:pt x="52633" y="19488"/>
                    <a:pt x="52626" y="19488"/>
                  </a:cubicBezTo>
                  <a:cubicBezTo>
                    <a:pt x="51926" y="19488"/>
                    <a:pt x="51864" y="18996"/>
                    <a:pt x="51160" y="18986"/>
                  </a:cubicBezTo>
                  <a:cubicBezTo>
                    <a:pt x="51155" y="18986"/>
                    <a:pt x="51150" y="18986"/>
                    <a:pt x="51145" y="18986"/>
                  </a:cubicBezTo>
                  <a:cubicBezTo>
                    <a:pt x="50502" y="18986"/>
                    <a:pt x="50153" y="19594"/>
                    <a:pt x="49655" y="19857"/>
                  </a:cubicBezTo>
                  <a:cubicBezTo>
                    <a:pt x="49409" y="19990"/>
                    <a:pt x="49154" y="20084"/>
                    <a:pt x="48889" y="20150"/>
                  </a:cubicBezTo>
                  <a:cubicBezTo>
                    <a:pt x="46590" y="20117"/>
                    <a:pt x="44325" y="19886"/>
                    <a:pt x="42039" y="19886"/>
                  </a:cubicBezTo>
                  <a:cubicBezTo>
                    <a:pt x="41115" y="19886"/>
                    <a:pt x="40187" y="19924"/>
                    <a:pt x="39253" y="20027"/>
                  </a:cubicBezTo>
                  <a:cubicBezTo>
                    <a:pt x="38382" y="20132"/>
                    <a:pt x="37473" y="20198"/>
                    <a:pt x="36546" y="20236"/>
                  </a:cubicBezTo>
                  <a:cubicBezTo>
                    <a:pt x="36025" y="19791"/>
                    <a:pt x="35495" y="19270"/>
                    <a:pt x="34946" y="18977"/>
                  </a:cubicBezTo>
                  <a:cubicBezTo>
                    <a:pt x="34642" y="18816"/>
                    <a:pt x="34375" y="18750"/>
                    <a:pt x="34134" y="18750"/>
                  </a:cubicBezTo>
                  <a:cubicBezTo>
                    <a:pt x="33137" y="18750"/>
                    <a:pt x="32571" y="19889"/>
                    <a:pt x="31558" y="20255"/>
                  </a:cubicBezTo>
                  <a:cubicBezTo>
                    <a:pt x="31113" y="20236"/>
                    <a:pt x="30658" y="20217"/>
                    <a:pt x="30213" y="20198"/>
                  </a:cubicBezTo>
                  <a:cubicBezTo>
                    <a:pt x="29646" y="19990"/>
                    <a:pt x="29106" y="19658"/>
                    <a:pt x="28557" y="19649"/>
                  </a:cubicBezTo>
                  <a:cubicBezTo>
                    <a:pt x="28008" y="19649"/>
                    <a:pt x="27476" y="19800"/>
                    <a:pt x="26924" y="19800"/>
                  </a:cubicBezTo>
                  <a:cubicBezTo>
                    <a:pt x="26648" y="19800"/>
                    <a:pt x="26367" y="19762"/>
                    <a:pt x="26077" y="19649"/>
                  </a:cubicBezTo>
                  <a:cubicBezTo>
                    <a:pt x="25585" y="19459"/>
                    <a:pt x="25433" y="19223"/>
                    <a:pt x="24932" y="19213"/>
                  </a:cubicBezTo>
                  <a:cubicBezTo>
                    <a:pt x="24686" y="19223"/>
                    <a:pt x="24440" y="19270"/>
                    <a:pt x="24212" y="19346"/>
                  </a:cubicBezTo>
                  <a:cubicBezTo>
                    <a:pt x="24203" y="19346"/>
                    <a:pt x="24203" y="19336"/>
                    <a:pt x="24203" y="19336"/>
                  </a:cubicBezTo>
                  <a:cubicBezTo>
                    <a:pt x="24203" y="19336"/>
                    <a:pt x="24203" y="19336"/>
                    <a:pt x="24203" y="19327"/>
                  </a:cubicBezTo>
                  <a:cubicBezTo>
                    <a:pt x="24203" y="19336"/>
                    <a:pt x="24193" y="19336"/>
                    <a:pt x="24193" y="19336"/>
                  </a:cubicBezTo>
                  <a:cubicBezTo>
                    <a:pt x="24193" y="19336"/>
                    <a:pt x="24184" y="19336"/>
                    <a:pt x="24184" y="19327"/>
                  </a:cubicBezTo>
                  <a:cubicBezTo>
                    <a:pt x="24184" y="19327"/>
                    <a:pt x="24184" y="19327"/>
                    <a:pt x="24175" y="19317"/>
                  </a:cubicBezTo>
                  <a:cubicBezTo>
                    <a:pt x="24165" y="19299"/>
                    <a:pt x="24146" y="19289"/>
                    <a:pt x="24127" y="19289"/>
                  </a:cubicBezTo>
                  <a:cubicBezTo>
                    <a:pt x="24118" y="19289"/>
                    <a:pt x="24118" y="19299"/>
                    <a:pt x="24118" y="19299"/>
                  </a:cubicBezTo>
                  <a:cubicBezTo>
                    <a:pt x="24118" y="19308"/>
                    <a:pt x="24108" y="19308"/>
                    <a:pt x="24108" y="19308"/>
                  </a:cubicBezTo>
                  <a:cubicBezTo>
                    <a:pt x="24099" y="19308"/>
                    <a:pt x="24099" y="19299"/>
                    <a:pt x="24099" y="19289"/>
                  </a:cubicBezTo>
                  <a:cubicBezTo>
                    <a:pt x="24089" y="19289"/>
                    <a:pt x="24089" y="19280"/>
                    <a:pt x="24089" y="19280"/>
                  </a:cubicBezTo>
                  <a:cubicBezTo>
                    <a:pt x="24080" y="19261"/>
                    <a:pt x="24080" y="19251"/>
                    <a:pt x="24070" y="19242"/>
                  </a:cubicBezTo>
                  <a:lnTo>
                    <a:pt x="24061" y="19242"/>
                  </a:lnTo>
                  <a:cubicBezTo>
                    <a:pt x="24056" y="19246"/>
                    <a:pt x="24054" y="19249"/>
                    <a:pt x="24053" y="19249"/>
                  </a:cubicBezTo>
                  <a:cubicBezTo>
                    <a:pt x="24052" y="19249"/>
                    <a:pt x="24052" y="19246"/>
                    <a:pt x="24052" y="19242"/>
                  </a:cubicBezTo>
                  <a:cubicBezTo>
                    <a:pt x="24052" y="19223"/>
                    <a:pt x="24042" y="19213"/>
                    <a:pt x="24033" y="19204"/>
                  </a:cubicBezTo>
                  <a:cubicBezTo>
                    <a:pt x="24039" y="19197"/>
                    <a:pt x="24046" y="19191"/>
                    <a:pt x="24053" y="19191"/>
                  </a:cubicBezTo>
                  <a:cubicBezTo>
                    <a:pt x="24055" y="19191"/>
                    <a:pt x="24058" y="19192"/>
                    <a:pt x="24061" y="19194"/>
                  </a:cubicBezTo>
                  <a:cubicBezTo>
                    <a:pt x="24061" y="19185"/>
                    <a:pt x="24061" y="19176"/>
                    <a:pt x="24061" y="19166"/>
                  </a:cubicBezTo>
                  <a:cubicBezTo>
                    <a:pt x="24067" y="19155"/>
                    <a:pt x="24069" y="19150"/>
                    <a:pt x="24072" y="19150"/>
                  </a:cubicBezTo>
                  <a:cubicBezTo>
                    <a:pt x="24074" y="19150"/>
                    <a:pt x="24076" y="19153"/>
                    <a:pt x="24080" y="19157"/>
                  </a:cubicBezTo>
                  <a:cubicBezTo>
                    <a:pt x="24089" y="19157"/>
                    <a:pt x="24089" y="19166"/>
                    <a:pt x="24099" y="19166"/>
                  </a:cubicBezTo>
                  <a:cubicBezTo>
                    <a:pt x="24099" y="19147"/>
                    <a:pt x="24099" y="19147"/>
                    <a:pt x="24108" y="19138"/>
                  </a:cubicBezTo>
                  <a:cubicBezTo>
                    <a:pt x="24118" y="19138"/>
                    <a:pt x="24118" y="19128"/>
                    <a:pt x="24108" y="19119"/>
                  </a:cubicBezTo>
                  <a:cubicBezTo>
                    <a:pt x="24108" y="19119"/>
                    <a:pt x="24108" y="19109"/>
                    <a:pt x="24108" y="19100"/>
                  </a:cubicBezTo>
                  <a:cubicBezTo>
                    <a:pt x="24108" y="19100"/>
                    <a:pt x="24099" y="19090"/>
                    <a:pt x="24099" y="19090"/>
                  </a:cubicBezTo>
                  <a:cubicBezTo>
                    <a:pt x="24089" y="19090"/>
                    <a:pt x="24089" y="19081"/>
                    <a:pt x="24080" y="19081"/>
                  </a:cubicBezTo>
                  <a:cubicBezTo>
                    <a:pt x="24080" y="19081"/>
                    <a:pt x="24070" y="19081"/>
                    <a:pt x="24070" y="19090"/>
                  </a:cubicBezTo>
                  <a:cubicBezTo>
                    <a:pt x="24061" y="19081"/>
                    <a:pt x="24042" y="19062"/>
                    <a:pt x="24033" y="19052"/>
                  </a:cubicBezTo>
                  <a:cubicBezTo>
                    <a:pt x="24033" y="19052"/>
                    <a:pt x="24033" y="19043"/>
                    <a:pt x="24033" y="19043"/>
                  </a:cubicBezTo>
                  <a:cubicBezTo>
                    <a:pt x="24033" y="19034"/>
                    <a:pt x="24033" y="19034"/>
                    <a:pt x="24033" y="19034"/>
                  </a:cubicBezTo>
                  <a:cubicBezTo>
                    <a:pt x="24033" y="19024"/>
                    <a:pt x="24033" y="19024"/>
                    <a:pt x="24033" y="19024"/>
                  </a:cubicBezTo>
                  <a:cubicBezTo>
                    <a:pt x="24033" y="19024"/>
                    <a:pt x="24042" y="19015"/>
                    <a:pt x="24042" y="19015"/>
                  </a:cubicBezTo>
                  <a:cubicBezTo>
                    <a:pt x="24052" y="19015"/>
                    <a:pt x="24052" y="19005"/>
                    <a:pt x="24052" y="18996"/>
                  </a:cubicBezTo>
                  <a:cubicBezTo>
                    <a:pt x="24052" y="18986"/>
                    <a:pt x="24052" y="18986"/>
                    <a:pt x="24052" y="18977"/>
                  </a:cubicBezTo>
                  <a:cubicBezTo>
                    <a:pt x="24061" y="18977"/>
                    <a:pt x="24061" y="18986"/>
                    <a:pt x="24070" y="18986"/>
                  </a:cubicBezTo>
                  <a:cubicBezTo>
                    <a:pt x="24070" y="18986"/>
                    <a:pt x="24070" y="18996"/>
                    <a:pt x="24070" y="18996"/>
                  </a:cubicBezTo>
                  <a:cubicBezTo>
                    <a:pt x="24080" y="18996"/>
                    <a:pt x="24080" y="18986"/>
                    <a:pt x="24080" y="18986"/>
                  </a:cubicBezTo>
                  <a:cubicBezTo>
                    <a:pt x="24080" y="18977"/>
                    <a:pt x="24080" y="18967"/>
                    <a:pt x="24089" y="18967"/>
                  </a:cubicBezTo>
                  <a:cubicBezTo>
                    <a:pt x="24099" y="18967"/>
                    <a:pt x="24099" y="18958"/>
                    <a:pt x="24089" y="18948"/>
                  </a:cubicBezTo>
                  <a:cubicBezTo>
                    <a:pt x="24099" y="18939"/>
                    <a:pt x="24099" y="18939"/>
                    <a:pt x="24089" y="18920"/>
                  </a:cubicBezTo>
                  <a:cubicBezTo>
                    <a:pt x="24089" y="18920"/>
                    <a:pt x="24089" y="18910"/>
                    <a:pt x="24089" y="18901"/>
                  </a:cubicBezTo>
                  <a:cubicBezTo>
                    <a:pt x="24089" y="18892"/>
                    <a:pt x="24099" y="18892"/>
                    <a:pt x="24108" y="18882"/>
                  </a:cubicBezTo>
                  <a:lnTo>
                    <a:pt x="24127" y="18882"/>
                  </a:lnTo>
                  <a:cubicBezTo>
                    <a:pt x="24127" y="18873"/>
                    <a:pt x="24137" y="18873"/>
                    <a:pt x="24137" y="18873"/>
                  </a:cubicBezTo>
                  <a:cubicBezTo>
                    <a:pt x="24137" y="18873"/>
                    <a:pt x="24146" y="18863"/>
                    <a:pt x="24146" y="18863"/>
                  </a:cubicBezTo>
                  <a:cubicBezTo>
                    <a:pt x="24146" y="18854"/>
                    <a:pt x="24146" y="18854"/>
                    <a:pt x="24156" y="18854"/>
                  </a:cubicBezTo>
                  <a:cubicBezTo>
                    <a:pt x="24175" y="18854"/>
                    <a:pt x="24175" y="18844"/>
                    <a:pt x="24175" y="18835"/>
                  </a:cubicBezTo>
                  <a:lnTo>
                    <a:pt x="24156" y="18835"/>
                  </a:lnTo>
                  <a:cubicBezTo>
                    <a:pt x="24175" y="18825"/>
                    <a:pt x="24175" y="18806"/>
                    <a:pt x="24165" y="18797"/>
                  </a:cubicBezTo>
                  <a:lnTo>
                    <a:pt x="24175" y="18778"/>
                  </a:lnTo>
                  <a:lnTo>
                    <a:pt x="24156" y="18778"/>
                  </a:lnTo>
                  <a:cubicBezTo>
                    <a:pt x="24156" y="18778"/>
                    <a:pt x="24146" y="18768"/>
                    <a:pt x="24146" y="18768"/>
                  </a:cubicBezTo>
                  <a:cubicBezTo>
                    <a:pt x="24137" y="18759"/>
                    <a:pt x="24127" y="18750"/>
                    <a:pt x="24118" y="18750"/>
                  </a:cubicBezTo>
                  <a:cubicBezTo>
                    <a:pt x="24108" y="18759"/>
                    <a:pt x="24108" y="18759"/>
                    <a:pt x="24108" y="18759"/>
                  </a:cubicBezTo>
                  <a:cubicBezTo>
                    <a:pt x="24108" y="18768"/>
                    <a:pt x="24118" y="18768"/>
                    <a:pt x="24118" y="18778"/>
                  </a:cubicBezTo>
                  <a:lnTo>
                    <a:pt x="24108" y="18778"/>
                  </a:lnTo>
                  <a:cubicBezTo>
                    <a:pt x="24106" y="18775"/>
                    <a:pt x="24103" y="18774"/>
                    <a:pt x="24100" y="18774"/>
                  </a:cubicBezTo>
                  <a:cubicBezTo>
                    <a:pt x="24092" y="18774"/>
                    <a:pt x="24084" y="18781"/>
                    <a:pt x="24070" y="18787"/>
                  </a:cubicBezTo>
                  <a:cubicBezTo>
                    <a:pt x="24070" y="18806"/>
                    <a:pt x="24061" y="18806"/>
                    <a:pt x="24052" y="18806"/>
                  </a:cubicBezTo>
                  <a:lnTo>
                    <a:pt x="24052" y="18797"/>
                  </a:lnTo>
                  <a:cubicBezTo>
                    <a:pt x="24042" y="18787"/>
                    <a:pt x="24042" y="18787"/>
                    <a:pt x="24033" y="18778"/>
                  </a:cubicBezTo>
                  <a:cubicBezTo>
                    <a:pt x="24033" y="18778"/>
                    <a:pt x="24023" y="18778"/>
                    <a:pt x="24023" y="18787"/>
                  </a:cubicBezTo>
                  <a:cubicBezTo>
                    <a:pt x="24014" y="18787"/>
                    <a:pt x="24014" y="18797"/>
                    <a:pt x="24004" y="18797"/>
                  </a:cubicBezTo>
                  <a:cubicBezTo>
                    <a:pt x="23985" y="18787"/>
                    <a:pt x="23976" y="18787"/>
                    <a:pt x="23966" y="18787"/>
                  </a:cubicBezTo>
                  <a:cubicBezTo>
                    <a:pt x="23966" y="18797"/>
                    <a:pt x="23966" y="18797"/>
                    <a:pt x="23966" y="18806"/>
                  </a:cubicBezTo>
                  <a:cubicBezTo>
                    <a:pt x="23976" y="18806"/>
                    <a:pt x="23976" y="18816"/>
                    <a:pt x="23966" y="18825"/>
                  </a:cubicBezTo>
                  <a:cubicBezTo>
                    <a:pt x="23966" y="18825"/>
                    <a:pt x="23966" y="18825"/>
                    <a:pt x="23966" y="18835"/>
                  </a:cubicBezTo>
                  <a:cubicBezTo>
                    <a:pt x="23957" y="18844"/>
                    <a:pt x="23957" y="18844"/>
                    <a:pt x="23947" y="18844"/>
                  </a:cubicBezTo>
                  <a:cubicBezTo>
                    <a:pt x="23938" y="18844"/>
                    <a:pt x="23938" y="18854"/>
                    <a:pt x="23938" y="18854"/>
                  </a:cubicBezTo>
                  <a:lnTo>
                    <a:pt x="23928" y="18844"/>
                  </a:lnTo>
                  <a:cubicBezTo>
                    <a:pt x="23928" y="18847"/>
                    <a:pt x="23927" y="18848"/>
                    <a:pt x="23926" y="18848"/>
                  </a:cubicBezTo>
                  <a:cubicBezTo>
                    <a:pt x="23922" y="18848"/>
                    <a:pt x="23916" y="18844"/>
                    <a:pt x="23910" y="18844"/>
                  </a:cubicBezTo>
                  <a:cubicBezTo>
                    <a:pt x="23900" y="18844"/>
                    <a:pt x="23900" y="18844"/>
                    <a:pt x="23900" y="18854"/>
                  </a:cubicBezTo>
                  <a:lnTo>
                    <a:pt x="23881" y="18854"/>
                  </a:lnTo>
                  <a:cubicBezTo>
                    <a:pt x="23881" y="18854"/>
                    <a:pt x="23872" y="18854"/>
                    <a:pt x="23862" y="18863"/>
                  </a:cubicBezTo>
                  <a:cubicBezTo>
                    <a:pt x="23862" y="18873"/>
                    <a:pt x="23862" y="18873"/>
                    <a:pt x="23853" y="18873"/>
                  </a:cubicBezTo>
                  <a:cubicBezTo>
                    <a:pt x="23843" y="18873"/>
                    <a:pt x="23834" y="18863"/>
                    <a:pt x="23824" y="18863"/>
                  </a:cubicBezTo>
                  <a:cubicBezTo>
                    <a:pt x="23815" y="18863"/>
                    <a:pt x="23815" y="18854"/>
                    <a:pt x="23815" y="18845"/>
                  </a:cubicBezTo>
                  <a:lnTo>
                    <a:pt x="23815" y="18845"/>
                  </a:lnTo>
                  <a:cubicBezTo>
                    <a:pt x="23815" y="18854"/>
                    <a:pt x="23815" y="18854"/>
                    <a:pt x="23824" y="18854"/>
                  </a:cubicBezTo>
                  <a:cubicBezTo>
                    <a:pt x="23834" y="18844"/>
                    <a:pt x="23834" y="18844"/>
                    <a:pt x="23843" y="18844"/>
                  </a:cubicBezTo>
                  <a:cubicBezTo>
                    <a:pt x="23853" y="18844"/>
                    <a:pt x="23853" y="18844"/>
                    <a:pt x="23853" y="18835"/>
                  </a:cubicBezTo>
                  <a:cubicBezTo>
                    <a:pt x="23853" y="18825"/>
                    <a:pt x="23853" y="18816"/>
                    <a:pt x="23862" y="18816"/>
                  </a:cubicBezTo>
                  <a:lnTo>
                    <a:pt x="23853" y="18806"/>
                  </a:lnTo>
                  <a:cubicBezTo>
                    <a:pt x="23853" y="18806"/>
                    <a:pt x="23853" y="18806"/>
                    <a:pt x="23862" y="18797"/>
                  </a:cubicBezTo>
                  <a:cubicBezTo>
                    <a:pt x="23862" y="18797"/>
                    <a:pt x="23872" y="18787"/>
                    <a:pt x="23872" y="18778"/>
                  </a:cubicBezTo>
                  <a:cubicBezTo>
                    <a:pt x="23872" y="18768"/>
                    <a:pt x="23872" y="18768"/>
                    <a:pt x="23862" y="18759"/>
                  </a:cubicBezTo>
                  <a:lnTo>
                    <a:pt x="23853" y="18759"/>
                  </a:lnTo>
                  <a:cubicBezTo>
                    <a:pt x="23843" y="18750"/>
                    <a:pt x="23834" y="18750"/>
                    <a:pt x="23824" y="18750"/>
                  </a:cubicBezTo>
                  <a:cubicBezTo>
                    <a:pt x="23816" y="18753"/>
                    <a:pt x="23812" y="18756"/>
                    <a:pt x="23809" y="18756"/>
                  </a:cubicBezTo>
                  <a:cubicBezTo>
                    <a:pt x="23804" y="18756"/>
                    <a:pt x="23801" y="18751"/>
                    <a:pt x="23796" y="18740"/>
                  </a:cubicBezTo>
                  <a:cubicBezTo>
                    <a:pt x="23805" y="18731"/>
                    <a:pt x="23805" y="18721"/>
                    <a:pt x="23805" y="18721"/>
                  </a:cubicBezTo>
                  <a:cubicBezTo>
                    <a:pt x="23796" y="18712"/>
                    <a:pt x="23796" y="18702"/>
                    <a:pt x="23786" y="18693"/>
                  </a:cubicBezTo>
                  <a:cubicBezTo>
                    <a:pt x="23786" y="18693"/>
                    <a:pt x="23786" y="18683"/>
                    <a:pt x="23786" y="18683"/>
                  </a:cubicBezTo>
                  <a:cubicBezTo>
                    <a:pt x="23786" y="18674"/>
                    <a:pt x="23777" y="18674"/>
                    <a:pt x="23777" y="18674"/>
                  </a:cubicBezTo>
                  <a:lnTo>
                    <a:pt x="23768" y="18674"/>
                  </a:lnTo>
                  <a:cubicBezTo>
                    <a:pt x="23758" y="18664"/>
                    <a:pt x="23758" y="18655"/>
                    <a:pt x="23768" y="18645"/>
                  </a:cubicBezTo>
                  <a:cubicBezTo>
                    <a:pt x="23768" y="18636"/>
                    <a:pt x="23768" y="18636"/>
                    <a:pt x="23768" y="18627"/>
                  </a:cubicBezTo>
                  <a:cubicBezTo>
                    <a:pt x="23777" y="18617"/>
                    <a:pt x="23777" y="18617"/>
                    <a:pt x="23777" y="18608"/>
                  </a:cubicBezTo>
                  <a:cubicBezTo>
                    <a:pt x="23777" y="18598"/>
                    <a:pt x="23777" y="18598"/>
                    <a:pt x="23777" y="18589"/>
                  </a:cubicBezTo>
                  <a:lnTo>
                    <a:pt x="23815" y="18589"/>
                  </a:lnTo>
                  <a:cubicBezTo>
                    <a:pt x="23815" y="18589"/>
                    <a:pt x="23815" y="18589"/>
                    <a:pt x="23815" y="18579"/>
                  </a:cubicBezTo>
                  <a:cubicBezTo>
                    <a:pt x="23805" y="18579"/>
                    <a:pt x="23805" y="18570"/>
                    <a:pt x="23805" y="18570"/>
                  </a:cubicBezTo>
                  <a:cubicBezTo>
                    <a:pt x="23805" y="18551"/>
                    <a:pt x="23815" y="18551"/>
                    <a:pt x="23824" y="18551"/>
                  </a:cubicBezTo>
                  <a:lnTo>
                    <a:pt x="23815" y="18560"/>
                  </a:lnTo>
                  <a:lnTo>
                    <a:pt x="23900" y="18560"/>
                  </a:lnTo>
                  <a:cubicBezTo>
                    <a:pt x="23900" y="18551"/>
                    <a:pt x="23900" y="18551"/>
                    <a:pt x="23900" y="18551"/>
                  </a:cubicBezTo>
                  <a:cubicBezTo>
                    <a:pt x="23900" y="18551"/>
                    <a:pt x="23900" y="18551"/>
                    <a:pt x="23900" y="18541"/>
                  </a:cubicBezTo>
                  <a:lnTo>
                    <a:pt x="23891" y="18541"/>
                  </a:lnTo>
                  <a:cubicBezTo>
                    <a:pt x="23891" y="18532"/>
                    <a:pt x="23891" y="18522"/>
                    <a:pt x="23900" y="18522"/>
                  </a:cubicBezTo>
                  <a:cubicBezTo>
                    <a:pt x="23905" y="18518"/>
                    <a:pt x="23910" y="18515"/>
                    <a:pt x="23913" y="18515"/>
                  </a:cubicBezTo>
                  <a:cubicBezTo>
                    <a:pt x="23917" y="18515"/>
                    <a:pt x="23919" y="18518"/>
                    <a:pt x="23919" y="18522"/>
                  </a:cubicBezTo>
                  <a:lnTo>
                    <a:pt x="23928" y="18522"/>
                  </a:lnTo>
                  <a:cubicBezTo>
                    <a:pt x="23938" y="18513"/>
                    <a:pt x="23947" y="18513"/>
                    <a:pt x="23957" y="18513"/>
                  </a:cubicBezTo>
                  <a:cubicBezTo>
                    <a:pt x="23976" y="18513"/>
                    <a:pt x="23985" y="18513"/>
                    <a:pt x="23995" y="18503"/>
                  </a:cubicBezTo>
                  <a:cubicBezTo>
                    <a:pt x="23995" y="18503"/>
                    <a:pt x="24004" y="18503"/>
                    <a:pt x="24004" y="18494"/>
                  </a:cubicBezTo>
                  <a:cubicBezTo>
                    <a:pt x="24004" y="18494"/>
                    <a:pt x="24014" y="18494"/>
                    <a:pt x="24014" y="18485"/>
                  </a:cubicBezTo>
                  <a:lnTo>
                    <a:pt x="24014" y="18475"/>
                  </a:lnTo>
                  <a:lnTo>
                    <a:pt x="24004" y="18475"/>
                  </a:lnTo>
                  <a:lnTo>
                    <a:pt x="24023" y="18456"/>
                  </a:lnTo>
                  <a:lnTo>
                    <a:pt x="24033" y="18475"/>
                  </a:lnTo>
                  <a:cubicBezTo>
                    <a:pt x="24042" y="18466"/>
                    <a:pt x="24042" y="18466"/>
                    <a:pt x="24070" y="18466"/>
                  </a:cubicBezTo>
                  <a:cubicBezTo>
                    <a:pt x="24061" y="18466"/>
                    <a:pt x="24061" y="18456"/>
                    <a:pt x="24061" y="18456"/>
                  </a:cubicBezTo>
                  <a:cubicBezTo>
                    <a:pt x="24070" y="18447"/>
                    <a:pt x="24070" y="18447"/>
                    <a:pt x="24080" y="18447"/>
                  </a:cubicBezTo>
                  <a:cubicBezTo>
                    <a:pt x="24089" y="18447"/>
                    <a:pt x="24089" y="18447"/>
                    <a:pt x="24099" y="18437"/>
                  </a:cubicBezTo>
                  <a:cubicBezTo>
                    <a:pt x="24099" y="18437"/>
                    <a:pt x="24099" y="18428"/>
                    <a:pt x="24099" y="18428"/>
                  </a:cubicBezTo>
                  <a:lnTo>
                    <a:pt x="24108" y="18428"/>
                  </a:lnTo>
                  <a:cubicBezTo>
                    <a:pt x="24108" y="18428"/>
                    <a:pt x="24118" y="18437"/>
                    <a:pt x="24118" y="18437"/>
                  </a:cubicBezTo>
                  <a:cubicBezTo>
                    <a:pt x="24118" y="18428"/>
                    <a:pt x="24118" y="18428"/>
                    <a:pt x="24118" y="18428"/>
                  </a:cubicBezTo>
                  <a:cubicBezTo>
                    <a:pt x="24118" y="18409"/>
                    <a:pt x="24127" y="18390"/>
                    <a:pt x="24137" y="18390"/>
                  </a:cubicBezTo>
                  <a:cubicBezTo>
                    <a:pt x="24146" y="18390"/>
                    <a:pt x="24146" y="18380"/>
                    <a:pt x="24146" y="18380"/>
                  </a:cubicBezTo>
                  <a:cubicBezTo>
                    <a:pt x="24146" y="18380"/>
                    <a:pt x="24156" y="18371"/>
                    <a:pt x="24156" y="18371"/>
                  </a:cubicBezTo>
                  <a:cubicBezTo>
                    <a:pt x="24165" y="18380"/>
                    <a:pt x="24175" y="18380"/>
                    <a:pt x="24184" y="18380"/>
                  </a:cubicBezTo>
                  <a:cubicBezTo>
                    <a:pt x="24187" y="18377"/>
                    <a:pt x="24190" y="18376"/>
                    <a:pt x="24193" y="18376"/>
                  </a:cubicBezTo>
                  <a:cubicBezTo>
                    <a:pt x="24200" y="18376"/>
                    <a:pt x="24206" y="18380"/>
                    <a:pt x="24212" y="18380"/>
                  </a:cubicBezTo>
                  <a:cubicBezTo>
                    <a:pt x="24222" y="18390"/>
                    <a:pt x="24231" y="18390"/>
                    <a:pt x="24241" y="18390"/>
                  </a:cubicBezTo>
                  <a:cubicBezTo>
                    <a:pt x="24241" y="18399"/>
                    <a:pt x="24241" y="18399"/>
                    <a:pt x="24241" y="18399"/>
                  </a:cubicBezTo>
                  <a:cubicBezTo>
                    <a:pt x="24241" y="18390"/>
                    <a:pt x="24250" y="18390"/>
                    <a:pt x="24250" y="18390"/>
                  </a:cubicBezTo>
                  <a:cubicBezTo>
                    <a:pt x="24250" y="18380"/>
                    <a:pt x="24250" y="18371"/>
                    <a:pt x="24250" y="18361"/>
                  </a:cubicBezTo>
                  <a:cubicBezTo>
                    <a:pt x="24250" y="18352"/>
                    <a:pt x="24250" y="18343"/>
                    <a:pt x="24241" y="18343"/>
                  </a:cubicBezTo>
                  <a:cubicBezTo>
                    <a:pt x="24250" y="18343"/>
                    <a:pt x="24260" y="18343"/>
                    <a:pt x="24260" y="18352"/>
                  </a:cubicBezTo>
                  <a:cubicBezTo>
                    <a:pt x="24260" y="18361"/>
                    <a:pt x="24269" y="18361"/>
                    <a:pt x="24269" y="18361"/>
                  </a:cubicBezTo>
                  <a:lnTo>
                    <a:pt x="24279" y="18361"/>
                  </a:lnTo>
                  <a:cubicBezTo>
                    <a:pt x="24283" y="18358"/>
                    <a:pt x="24287" y="18355"/>
                    <a:pt x="24291" y="18355"/>
                  </a:cubicBezTo>
                  <a:cubicBezTo>
                    <a:pt x="24298" y="18355"/>
                    <a:pt x="24305" y="18360"/>
                    <a:pt x="24317" y="18371"/>
                  </a:cubicBezTo>
                  <a:cubicBezTo>
                    <a:pt x="24317" y="18361"/>
                    <a:pt x="24317" y="18361"/>
                    <a:pt x="24326" y="18352"/>
                  </a:cubicBezTo>
                  <a:cubicBezTo>
                    <a:pt x="24326" y="18352"/>
                    <a:pt x="24326" y="18343"/>
                    <a:pt x="24326" y="18343"/>
                  </a:cubicBezTo>
                  <a:cubicBezTo>
                    <a:pt x="24326" y="18343"/>
                    <a:pt x="24326" y="18333"/>
                    <a:pt x="24326" y="18333"/>
                  </a:cubicBezTo>
                  <a:lnTo>
                    <a:pt x="24345" y="18333"/>
                  </a:lnTo>
                  <a:cubicBezTo>
                    <a:pt x="24354" y="18333"/>
                    <a:pt x="24364" y="18324"/>
                    <a:pt x="24364" y="18314"/>
                  </a:cubicBezTo>
                  <a:cubicBezTo>
                    <a:pt x="24364" y="18305"/>
                    <a:pt x="24364" y="18295"/>
                    <a:pt x="24364" y="18286"/>
                  </a:cubicBezTo>
                  <a:cubicBezTo>
                    <a:pt x="24364" y="18286"/>
                    <a:pt x="24373" y="18276"/>
                    <a:pt x="24373" y="18267"/>
                  </a:cubicBezTo>
                  <a:cubicBezTo>
                    <a:pt x="24373" y="18257"/>
                    <a:pt x="24383" y="18257"/>
                    <a:pt x="24383" y="18248"/>
                  </a:cubicBezTo>
                  <a:cubicBezTo>
                    <a:pt x="24383" y="18248"/>
                    <a:pt x="24392" y="18238"/>
                    <a:pt x="24392" y="18238"/>
                  </a:cubicBezTo>
                  <a:cubicBezTo>
                    <a:pt x="24402" y="18238"/>
                    <a:pt x="24411" y="18229"/>
                    <a:pt x="24411" y="18229"/>
                  </a:cubicBezTo>
                  <a:cubicBezTo>
                    <a:pt x="24411" y="18210"/>
                    <a:pt x="24411" y="18201"/>
                    <a:pt x="24421" y="18191"/>
                  </a:cubicBezTo>
                  <a:cubicBezTo>
                    <a:pt x="24421" y="18191"/>
                    <a:pt x="24411" y="18191"/>
                    <a:pt x="24411" y="18182"/>
                  </a:cubicBezTo>
                  <a:cubicBezTo>
                    <a:pt x="24421" y="18182"/>
                    <a:pt x="24421" y="18172"/>
                    <a:pt x="24411" y="18172"/>
                  </a:cubicBezTo>
                  <a:cubicBezTo>
                    <a:pt x="24411" y="18172"/>
                    <a:pt x="24411" y="18163"/>
                    <a:pt x="24411" y="18163"/>
                  </a:cubicBezTo>
                  <a:cubicBezTo>
                    <a:pt x="24411" y="18153"/>
                    <a:pt x="24402" y="18153"/>
                    <a:pt x="24402" y="18153"/>
                  </a:cubicBezTo>
                  <a:lnTo>
                    <a:pt x="24392" y="18153"/>
                  </a:lnTo>
                  <a:cubicBezTo>
                    <a:pt x="24392" y="18153"/>
                    <a:pt x="24392" y="18153"/>
                    <a:pt x="24383" y="18144"/>
                  </a:cubicBezTo>
                  <a:cubicBezTo>
                    <a:pt x="24383" y="18139"/>
                    <a:pt x="24378" y="18137"/>
                    <a:pt x="24373" y="18137"/>
                  </a:cubicBezTo>
                  <a:cubicBezTo>
                    <a:pt x="24369" y="18137"/>
                    <a:pt x="24364" y="18139"/>
                    <a:pt x="24364" y="18144"/>
                  </a:cubicBezTo>
                  <a:cubicBezTo>
                    <a:pt x="24354" y="18153"/>
                    <a:pt x="24345" y="18153"/>
                    <a:pt x="24345" y="18163"/>
                  </a:cubicBezTo>
                  <a:cubicBezTo>
                    <a:pt x="24335" y="18163"/>
                    <a:pt x="24335" y="18172"/>
                    <a:pt x="24335" y="18172"/>
                  </a:cubicBezTo>
                  <a:cubicBezTo>
                    <a:pt x="24317" y="18191"/>
                    <a:pt x="24307" y="18201"/>
                    <a:pt x="24298" y="18210"/>
                  </a:cubicBezTo>
                  <a:cubicBezTo>
                    <a:pt x="24288" y="18220"/>
                    <a:pt x="24288" y="18220"/>
                    <a:pt x="24288" y="18229"/>
                  </a:cubicBezTo>
                  <a:cubicBezTo>
                    <a:pt x="24279" y="18220"/>
                    <a:pt x="24269" y="18220"/>
                    <a:pt x="24260" y="18210"/>
                  </a:cubicBezTo>
                  <a:cubicBezTo>
                    <a:pt x="24250" y="18210"/>
                    <a:pt x="24250" y="18220"/>
                    <a:pt x="24250" y="18220"/>
                  </a:cubicBezTo>
                  <a:lnTo>
                    <a:pt x="24260" y="18229"/>
                  </a:lnTo>
                  <a:lnTo>
                    <a:pt x="24241" y="18238"/>
                  </a:lnTo>
                  <a:cubicBezTo>
                    <a:pt x="24241" y="18229"/>
                    <a:pt x="24231" y="18220"/>
                    <a:pt x="24231" y="18210"/>
                  </a:cubicBezTo>
                  <a:cubicBezTo>
                    <a:pt x="24231" y="18201"/>
                    <a:pt x="24231" y="18201"/>
                    <a:pt x="24212" y="18201"/>
                  </a:cubicBezTo>
                  <a:lnTo>
                    <a:pt x="24212" y="18191"/>
                  </a:lnTo>
                  <a:lnTo>
                    <a:pt x="24203" y="18191"/>
                  </a:lnTo>
                  <a:cubicBezTo>
                    <a:pt x="24203" y="18191"/>
                    <a:pt x="24193" y="18201"/>
                    <a:pt x="24193" y="18201"/>
                  </a:cubicBezTo>
                  <a:lnTo>
                    <a:pt x="24193" y="18191"/>
                  </a:lnTo>
                  <a:cubicBezTo>
                    <a:pt x="24203" y="18172"/>
                    <a:pt x="24203" y="18172"/>
                    <a:pt x="24184" y="18163"/>
                  </a:cubicBezTo>
                  <a:lnTo>
                    <a:pt x="24165" y="18163"/>
                  </a:lnTo>
                  <a:cubicBezTo>
                    <a:pt x="24165" y="18163"/>
                    <a:pt x="24156" y="18163"/>
                    <a:pt x="24156" y="18153"/>
                  </a:cubicBezTo>
                  <a:lnTo>
                    <a:pt x="24146" y="18153"/>
                  </a:lnTo>
                  <a:cubicBezTo>
                    <a:pt x="24137" y="18153"/>
                    <a:pt x="24127" y="18153"/>
                    <a:pt x="24118" y="18163"/>
                  </a:cubicBezTo>
                  <a:cubicBezTo>
                    <a:pt x="24118" y="18172"/>
                    <a:pt x="24118" y="18172"/>
                    <a:pt x="24118" y="18172"/>
                  </a:cubicBezTo>
                  <a:cubicBezTo>
                    <a:pt x="24127" y="18182"/>
                    <a:pt x="24127" y="18182"/>
                    <a:pt x="24127" y="18191"/>
                  </a:cubicBezTo>
                  <a:cubicBezTo>
                    <a:pt x="24127" y="18201"/>
                    <a:pt x="24118" y="18201"/>
                    <a:pt x="24118" y="18201"/>
                  </a:cubicBezTo>
                  <a:cubicBezTo>
                    <a:pt x="24108" y="18201"/>
                    <a:pt x="24108" y="18201"/>
                    <a:pt x="24099" y="18210"/>
                  </a:cubicBezTo>
                  <a:cubicBezTo>
                    <a:pt x="24099" y="18215"/>
                    <a:pt x="24096" y="18217"/>
                    <a:pt x="24094" y="18217"/>
                  </a:cubicBezTo>
                  <a:cubicBezTo>
                    <a:pt x="24092" y="18217"/>
                    <a:pt x="24089" y="18215"/>
                    <a:pt x="24089" y="18210"/>
                  </a:cubicBezTo>
                  <a:cubicBezTo>
                    <a:pt x="24080" y="18210"/>
                    <a:pt x="24070" y="18210"/>
                    <a:pt x="24070" y="18220"/>
                  </a:cubicBezTo>
                  <a:cubicBezTo>
                    <a:pt x="24070" y="18229"/>
                    <a:pt x="24070" y="18248"/>
                    <a:pt x="24080" y="18257"/>
                  </a:cubicBezTo>
                  <a:cubicBezTo>
                    <a:pt x="24080" y="18257"/>
                    <a:pt x="24080" y="18257"/>
                    <a:pt x="24080" y="18267"/>
                  </a:cubicBezTo>
                  <a:cubicBezTo>
                    <a:pt x="24080" y="18267"/>
                    <a:pt x="24070" y="18276"/>
                    <a:pt x="24070" y="18276"/>
                  </a:cubicBezTo>
                  <a:lnTo>
                    <a:pt x="24089" y="18276"/>
                  </a:lnTo>
                  <a:cubicBezTo>
                    <a:pt x="24099" y="18286"/>
                    <a:pt x="24089" y="18286"/>
                    <a:pt x="24080" y="18295"/>
                  </a:cubicBezTo>
                  <a:cubicBezTo>
                    <a:pt x="24061" y="18305"/>
                    <a:pt x="24033" y="18314"/>
                    <a:pt x="24014" y="18314"/>
                  </a:cubicBezTo>
                  <a:cubicBezTo>
                    <a:pt x="23995" y="18314"/>
                    <a:pt x="23995" y="18305"/>
                    <a:pt x="23995" y="18295"/>
                  </a:cubicBezTo>
                  <a:cubicBezTo>
                    <a:pt x="23995" y="18286"/>
                    <a:pt x="23995" y="18286"/>
                    <a:pt x="23985" y="18286"/>
                  </a:cubicBezTo>
                  <a:cubicBezTo>
                    <a:pt x="23976" y="18276"/>
                    <a:pt x="23976" y="18276"/>
                    <a:pt x="23966" y="18276"/>
                  </a:cubicBezTo>
                  <a:lnTo>
                    <a:pt x="23947" y="18276"/>
                  </a:lnTo>
                  <a:cubicBezTo>
                    <a:pt x="23957" y="18267"/>
                    <a:pt x="23957" y="18257"/>
                    <a:pt x="23966" y="18257"/>
                  </a:cubicBezTo>
                  <a:cubicBezTo>
                    <a:pt x="23966" y="18248"/>
                    <a:pt x="23976" y="18248"/>
                    <a:pt x="23985" y="18248"/>
                  </a:cubicBezTo>
                  <a:cubicBezTo>
                    <a:pt x="23985" y="18238"/>
                    <a:pt x="23985" y="18238"/>
                    <a:pt x="23985" y="18229"/>
                  </a:cubicBezTo>
                  <a:cubicBezTo>
                    <a:pt x="23976" y="18229"/>
                    <a:pt x="23976" y="18220"/>
                    <a:pt x="23976" y="18220"/>
                  </a:cubicBezTo>
                  <a:lnTo>
                    <a:pt x="23919" y="18220"/>
                  </a:lnTo>
                  <a:cubicBezTo>
                    <a:pt x="23910" y="18229"/>
                    <a:pt x="23900" y="18238"/>
                    <a:pt x="23910" y="18248"/>
                  </a:cubicBezTo>
                  <a:cubicBezTo>
                    <a:pt x="23910" y="18248"/>
                    <a:pt x="23910" y="18257"/>
                    <a:pt x="23919" y="18257"/>
                  </a:cubicBezTo>
                  <a:lnTo>
                    <a:pt x="23928" y="18257"/>
                  </a:lnTo>
                  <a:cubicBezTo>
                    <a:pt x="23919" y="18267"/>
                    <a:pt x="23919" y="18276"/>
                    <a:pt x="23919" y="18286"/>
                  </a:cubicBezTo>
                  <a:cubicBezTo>
                    <a:pt x="23919" y="18286"/>
                    <a:pt x="23919" y="18295"/>
                    <a:pt x="23919" y="18295"/>
                  </a:cubicBezTo>
                  <a:cubicBezTo>
                    <a:pt x="23910" y="18305"/>
                    <a:pt x="23910" y="18314"/>
                    <a:pt x="23910" y="18314"/>
                  </a:cubicBezTo>
                  <a:cubicBezTo>
                    <a:pt x="23900" y="18324"/>
                    <a:pt x="23900" y="18324"/>
                    <a:pt x="23900" y="18324"/>
                  </a:cubicBezTo>
                  <a:cubicBezTo>
                    <a:pt x="23900" y="18324"/>
                    <a:pt x="23891" y="18314"/>
                    <a:pt x="23891" y="18314"/>
                  </a:cubicBezTo>
                  <a:cubicBezTo>
                    <a:pt x="23891" y="18305"/>
                    <a:pt x="23891" y="18305"/>
                    <a:pt x="23891" y="18295"/>
                  </a:cubicBezTo>
                  <a:cubicBezTo>
                    <a:pt x="23891" y="18286"/>
                    <a:pt x="23891" y="18286"/>
                    <a:pt x="23881" y="18286"/>
                  </a:cubicBezTo>
                  <a:lnTo>
                    <a:pt x="23900" y="18257"/>
                  </a:lnTo>
                  <a:cubicBezTo>
                    <a:pt x="23881" y="18257"/>
                    <a:pt x="23881" y="18257"/>
                    <a:pt x="23881" y="18267"/>
                  </a:cubicBezTo>
                  <a:cubicBezTo>
                    <a:pt x="23872" y="18267"/>
                    <a:pt x="23872" y="18276"/>
                    <a:pt x="23862" y="18276"/>
                  </a:cubicBezTo>
                  <a:cubicBezTo>
                    <a:pt x="23862" y="18286"/>
                    <a:pt x="23853" y="18286"/>
                    <a:pt x="23843" y="18286"/>
                  </a:cubicBezTo>
                  <a:cubicBezTo>
                    <a:pt x="23834" y="18286"/>
                    <a:pt x="23834" y="18295"/>
                    <a:pt x="23834" y="18295"/>
                  </a:cubicBezTo>
                  <a:cubicBezTo>
                    <a:pt x="23834" y="18302"/>
                    <a:pt x="23829" y="18309"/>
                    <a:pt x="23823" y="18309"/>
                  </a:cubicBezTo>
                  <a:cubicBezTo>
                    <a:pt x="23820" y="18309"/>
                    <a:pt x="23818" y="18307"/>
                    <a:pt x="23815" y="18305"/>
                  </a:cubicBezTo>
                  <a:cubicBezTo>
                    <a:pt x="23815" y="18305"/>
                    <a:pt x="23815" y="18314"/>
                    <a:pt x="23815" y="18314"/>
                  </a:cubicBezTo>
                  <a:cubicBezTo>
                    <a:pt x="23815" y="18314"/>
                    <a:pt x="23815" y="18324"/>
                    <a:pt x="23815" y="18333"/>
                  </a:cubicBezTo>
                  <a:lnTo>
                    <a:pt x="23796" y="18333"/>
                  </a:lnTo>
                  <a:cubicBezTo>
                    <a:pt x="23796" y="18343"/>
                    <a:pt x="23796" y="18343"/>
                    <a:pt x="23786" y="18343"/>
                  </a:cubicBezTo>
                  <a:lnTo>
                    <a:pt x="23777" y="18343"/>
                  </a:lnTo>
                  <a:cubicBezTo>
                    <a:pt x="23768" y="18343"/>
                    <a:pt x="23768" y="18343"/>
                    <a:pt x="23758" y="18352"/>
                  </a:cubicBezTo>
                  <a:cubicBezTo>
                    <a:pt x="23758" y="18352"/>
                    <a:pt x="23758" y="18343"/>
                    <a:pt x="23758" y="18343"/>
                  </a:cubicBezTo>
                  <a:cubicBezTo>
                    <a:pt x="23768" y="18324"/>
                    <a:pt x="23758" y="18324"/>
                    <a:pt x="23749" y="18324"/>
                  </a:cubicBezTo>
                  <a:cubicBezTo>
                    <a:pt x="23720" y="18324"/>
                    <a:pt x="23692" y="18333"/>
                    <a:pt x="23682" y="18361"/>
                  </a:cubicBezTo>
                  <a:cubicBezTo>
                    <a:pt x="23682" y="18380"/>
                    <a:pt x="23673" y="18390"/>
                    <a:pt x="23673" y="18409"/>
                  </a:cubicBezTo>
                  <a:cubicBezTo>
                    <a:pt x="23673" y="18418"/>
                    <a:pt x="23673" y="18418"/>
                    <a:pt x="23663" y="18418"/>
                  </a:cubicBezTo>
                  <a:lnTo>
                    <a:pt x="23654" y="18399"/>
                  </a:lnTo>
                  <a:cubicBezTo>
                    <a:pt x="23654" y="18399"/>
                    <a:pt x="23650" y="18404"/>
                    <a:pt x="23647" y="18404"/>
                  </a:cubicBezTo>
                  <a:cubicBezTo>
                    <a:pt x="23646" y="18404"/>
                    <a:pt x="23644" y="18402"/>
                    <a:pt x="23644" y="18399"/>
                  </a:cubicBezTo>
                  <a:lnTo>
                    <a:pt x="23635" y="18399"/>
                  </a:lnTo>
                  <a:cubicBezTo>
                    <a:pt x="23635" y="18399"/>
                    <a:pt x="23635" y="18390"/>
                    <a:pt x="23635" y="18390"/>
                  </a:cubicBezTo>
                  <a:cubicBezTo>
                    <a:pt x="23644" y="18380"/>
                    <a:pt x="23635" y="18380"/>
                    <a:pt x="23626" y="18380"/>
                  </a:cubicBezTo>
                  <a:cubicBezTo>
                    <a:pt x="23616" y="18380"/>
                    <a:pt x="23607" y="18390"/>
                    <a:pt x="23597" y="18399"/>
                  </a:cubicBezTo>
                  <a:cubicBezTo>
                    <a:pt x="23607" y="18399"/>
                    <a:pt x="23607" y="18399"/>
                    <a:pt x="23607" y="18409"/>
                  </a:cubicBezTo>
                  <a:cubicBezTo>
                    <a:pt x="23616" y="18409"/>
                    <a:pt x="23616" y="18409"/>
                    <a:pt x="23616" y="18418"/>
                  </a:cubicBezTo>
                  <a:cubicBezTo>
                    <a:pt x="23616" y="18418"/>
                    <a:pt x="23616" y="18428"/>
                    <a:pt x="23607" y="18437"/>
                  </a:cubicBezTo>
                  <a:cubicBezTo>
                    <a:pt x="23607" y="18442"/>
                    <a:pt x="23607" y="18444"/>
                    <a:pt x="23605" y="18444"/>
                  </a:cubicBezTo>
                  <a:cubicBezTo>
                    <a:pt x="23604" y="18444"/>
                    <a:pt x="23602" y="18442"/>
                    <a:pt x="23597" y="18437"/>
                  </a:cubicBezTo>
                  <a:lnTo>
                    <a:pt x="23588" y="18437"/>
                  </a:lnTo>
                  <a:cubicBezTo>
                    <a:pt x="23588" y="18428"/>
                    <a:pt x="23588" y="18418"/>
                    <a:pt x="23588" y="18409"/>
                  </a:cubicBezTo>
                  <a:cubicBezTo>
                    <a:pt x="23588" y="18399"/>
                    <a:pt x="23578" y="18390"/>
                    <a:pt x="23569" y="18380"/>
                  </a:cubicBezTo>
                  <a:cubicBezTo>
                    <a:pt x="23559" y="18380"/>
                    <a:pt x="23550" y="18361"/>
                    <a:pt x="23569" y="18352"/>
                  </a:cubicBezTo>
                  <a:cubicBezTo>
                    <a:pt x="23569" y="18352"/>
                    <a:pt x="23569" y="18343"/>
                    <a:pt x="23569" y="18333"/>
                  </a:cubicBezTo>
                  <a:cubicBezTo>
                    <a:pt x="23569" y="18333"/>
                    <a:pt x="23569" y="18324"/>
                    <a:pt x="23578" y="18324"/>
                  </a:cubicBezTo>
                  <a:cubicBezTo>
                    <a:pt x="23578" y="18324"/>
                    <a:pt x="23578" y="18314"/>
                    <a:pt x="23578" y="18314"/>
                  </a:cubicBezTo>
                  <a:cubicBezTo>
                    <a:pt x="23578" y="18314"/>
                    <a:pt x="23569" y="18314"/>
                    <a:pt x="23569" y="18305"/>
                  </a:cubicBezTo>
                  <a:cubicBezTo>
                    <a:pt x="23569" y="18305"/>
                    <a:pt x="23578" y="18305"/>
                    <a:pt x="23578" y="18295"/>
                  </a:cubicBezTo>
                  <a:cubicBezTo>
                    <a:pt x="23588" y="18295"/>
                    <a:pt x="23578" y="18286"/>
                    <a:pt x="23578" y="18286"/>
                  </a:cubicBezTo>
                  <a:cubicBezTo>
                    <a:pt x="23569" y="18276"/>
                    <a:pt x="23559" y="18276"/>
                    <a:pt x="23550" y="18276"/>
                  </a:cubicBezTo>
                  <a:cubicBezTo>
                    <a:pt x="23550" y="18276"/>
                    <a:pt x="23550" y="18276"/>
                    <a:pt x="23550" y="18267"/>
                  </a:cubicBezTo>
                  <a:cubicBezTo>
                    <a:pt x="23540" y="18248"/>
                    <a:pt x="23550" y="18229"/>
                    <a:pt x="23569" y="18220"/>
                  </a:cubicBezTo>
                  <a:cubicBezTo>
                    <a:pt x="23578" y="18220"/>
                    <a:pt x="23588" y="18210"/>
                    <a:pt x="23588" y="18201"/>
                  </a:cubicBezTo>
                  <a:cubicBezTo>
                    <a:pt x="23588" y="18191"/>
                    <a:pt x="23588" y="18182"/>
                    <a:pt x="23597" y="18182"/>
                  </a:cubicBezTo>
                  <a:cubicBezTo>
                    <a:pt x="23607" y="18182"/>
                    <a:pt x="23607" y="18182"/>
                    <a:pt x="23607" y="18172"/>
                  </a:cubicBezTo>
                  <a:cubicBezTo>
                    <a:pt x="23607" y="18172"/>
                    <a:pt x="23607" y="18163"/>
                    <a:pt x="23616" y="18163"/>
                  </a:cubicBezTo>
                  <a:cubicBezTo>
                    <a:pt x="23616" y="18163"/>
                    <a:pt x="23607" y="18153"/>
                    <a:pt x="23607" y="18153"/>
                  </a:cubicBezTo>
                  <a:cubicBezTo>
                    <a:pt x="23607" y="18144"/>
                    <a:pt x="23607" y="18144"/>
                    <a:pt x="23597" y="18134"/>
                  </a:cubicBezTo>
                  <a:cubicBezTo>
                    <a:pt x="23597" y="18125"/>
                    <a:pt x="23578" y="18115"/>
                    <a:pt x="23569" y="18115"/>
                  </a:cubicBezTo>
                  <a:lnTo>
                    <a:pt x="23559" y="18115"/>
                  </a:lnTo>
                  <a:cubicBezTo>
                    <a:pt x="23559" y="18115"/>
                    <a:pt x="23559" y="18125"/>
                    <a:pt x="23550" y="18125"/>
                  </a:cubicBezTo>
                  <a:cubicBezTo>
                    <a:pt x="23540" y="18125"/>
                    <a:pt x="23531" y="18115"/>
                    <a:pt x="23531" y="18115"/>
                  </a:cubicBezTo>
                  <a:lnTo>
                    <a:pt x="23503" y="18115"/>
                  </a:lnTo>
                  <a:cubicBezTo>
                    <a:pt x="23493" y="18115"/>
                    <a:pt x="23493" y="18115"/>
                    <a:pt x="23493" y="18106"/>
                  </a:cubicBezTo>
                  <a:cubicBezTo>
                    <a:pt x="23493" y="18106"/>
                    <a:pt x="23489" y="18102"/>
                    <a:pt x="23486" y="18102"/>
                  </a:cubicBezTo>
                  <a:cubicBezTo>
                    <a:pt x="23485" y="18102"/>
                    <a:pt x="23484" y="18103"/>
                    <a:pt x="23484" y="18106"/>
                  </a:cubicBezTo>
                  <a:lnTo>
                    <a:pt x="23446" y="18106"/>
                  </a:lnTo>
                  <a:lnTo>
                    <a:pt x="23455" y="18087"/>
                  </a:lnTo>
                  <a:lnTo>
                    <a:pt x="23455" y="18078"/>
                  </a:lnTo>
                  <a:lnTo>
                    <a:pt x="23436" y="18087"/>
                  </a:lnTo>
                  <a:cubicBezTo>
                    <a:pt x="23436" y="18078"/>
                    <a:pt x="23436" y="18078"/>
                    <a:pt x="23427" y="18068"/>
                  </a:cubicBezTo>
                  <a:cubicBezTo>
                    <a:pt x="23417" y="18068"/>
                    <a:pt x="23408" y="18068"/>
                    <a:pt x="23398" y="18078"/>
                  </a:cubicBezTo>
                  <a:cubicBezTo>
                    <a:pt x="23389" y="18078"/>
                    <a:pt x="23389" y="18087"/>
                    <a:pt x="23389" y="18096"/>
                  </a:cubicBezTo>
                  <a:cubicBezTo>
                    <a:pt x="23389" y="18106"/>
                    <a:pt x="23398" y="18115"/>
                    <a:pt x="23398" y="18125"/>
                  </a:cubicBezTo>
                  <a:lnTo>
                    <a:pt x="23389" y="18125"/>
                  </a:lnTo>
                  <a:lnTo>
                    <a:pt x="23389" y="18115"/>
                  </a:lnTo>
                  <a:lnTo>
                    <a:pt x="23379" y="18134"/>
                  </a:lnTo>
                  <a:cubicBezTo>
                    <a:pt x="23379" y="18125"/>
                    <a:pt x="23370" y="18115"/>
                    <a:pt x="23361" y="18115"/>
                  </a:cubicBezTo>
                  <a:lnTo>
                    <a:pt x="23342" y="18115"/>
                  </a:lnTo>
                  <a:cubicBezTo>
                    <a:pt x="23332" y="18115"/>
                    <a:pt x="23323" y="18125"/>
                    <a:pt x="23323" y="18125"/>
                  </a:cubicBezTo>
                  <a:cubicBezTo>
                    <a:pt x="23313" y="18134"/>
                    <a:pt x="23304" y="18144"/>
                    <a:pt x="23285" y="18144"/>
                  </a:cubicBezTo>
                  <a:cubicBezTo>
                    <a:pt x="23285" y="18144"/>
                    <a:pt x="23275" y="18144"/>
                    <a:pt x="23275" y="18153"/>
                  </a:cubicBezTo>
                  <a:cubicBezTo>
                    <a:pt x="23275" y="18163"/>
                    <a:pt x="23266" y="18172"/>
                    <a:pt x="23256" y="18172"/>
                  </a:cubicBezTo>
                  <a:lnTo>
                    <a:pt x="23237" y="18172"/>
                  </a:lnTo>
                  <a:cubicBezTo>
                    <a:pt x="23237" y="18182"/>
                    <a:pt x="23237" y="18182"/>
                    <a:pt x="23237" y="18182"/>
                  </a:cubicBezTo>
                  <a:cubicBezTo>
                    <a:pt x="23237" y="18201"/>
                    <a:pt x="23228" y="18201"/>
                    <a:pt x="23219" y="18201"/>
                  </a:cubicBezTo>
                  <a:lnTo>
                    <a:pt x="23209" y="18201"/>
                  </a:lnTo>
                  <a:cubicBezTo>
                    <a:pt x="23203" y="18201"/>
                    <a:pt x="23201" y="18196"/>
                    <a:pt x="23197" y="18196"/>
                  </a:cubicBezTo>
                  <a:cubicBezTo>
                    <a:pt x="23195" y="18196"/>
                    <a:pt x="23193" y="18197"/>
                    <a:pt x="23190" y="18201"/>
                  </a:cubicBezTo>
                  <a:cubicBezTo>
                    <a:pt x="23181" y="18191"/>
                    <a:pt x="23181" y="18182"/>
                    <a:pt x="23190" y="18182"/>
                  </a:cubicBezTo>
                  <a:cubicBezTo>
                    <a:pt x="23190" y="18182"/>
                    <a:pt x="23190" y="18182"/>
                    <a:pt x="23200" y="18191"/>
                  </a:cubicBezTo>
                  <a:cubicBezTo>
                    <a:pt x="23200" y="18182"/>
                    <a:pt x="23200" y="18172"/>
                    <a:pt x="23200" y="18172"/>
                  </a:cubicBezTo>
                  <a:cubicBezTo>
                    <a:pt x="23200" y="18163"/>
                    <a:pt x="23209" y="18153"/>
                    <a:pt x="23219" y="18144"/>
                  </a:cubicBezTo>
                  <a:cubicBezTo>
                    <a:pt x="23228" y="18144"/>
                    <a:pt x="23228" y="18134"/>
                    <a:pt x="23237" y="18125"/>
                  </a:cubicBezTo>
                  <a:cubicBezTo>
                    <a:pt x="23228" y="18115"/>
                    <a:pt x="23228" y="18115"/>
                    <a:pt x="23228" y="18106"/>
                  </a:cubicBezTo>
                  <a:lnTo>
                    <a:pt x="23209" y="18106"/>
                  </a:lnTo>
                  <a:cubicBezTo>
                    <a:pt x="23209" y="18096"/>
                    <a:pt x="23209" y="18096"/>
                    <a:pt x="23219" y="18096"/>
                  </a:cubicBezTo>
                  <a:cubicBezTo>
                    <a:pt x="23228" y="18087"/>
                    <a:pt x="23237" y="18087"/>
                    <a:pt x="23247" y="18078"/>
                  </a:cubicBezTo>
                  <a:cubicBezTo>
                    <a:pt x="23256" y="18068"/>
                    <a:pt x="23256" y="18059"/>
                    <a:pt x="23247" y="18049"/>
                  </a:cubicBezTo>
                  <a:cubicBezTo>
                    <a:pt x="23237" y="18040"/>
                    <a:pt x="23228" y="18040"/>
                    <a:pt x="23209" y="18040"/>
                  </a:cubicBezTo>
                  <a:lnTo>
                    <a:pt x="23181" y="18040"/>
                  </a:lnTo>
                  <a:cubicBezTo>
                    <a:pt x="23181" y="18040"/>
                    <a:pt x="23171" y="18040"/>
                    <a:pt x="23171" y="18049"/>
                  </a:cubicBezTo>
                  <a:cubicBezTo>
                    <a:pt x="23162" y="18049"/>
                    <a:pt x="23162" y="18059"/>
                    <a:pt x="23152" y="18059"/>
                  </a:cubicBezTo>
                  <a:cubicBezTo>
                    <a:pt x="23143" y="18068"/>
                    <a:pt x="23133" y="18078"/>
                    <a:pt x="23124" y="18078"/>
                  </a:cubicBezTo>
                  <a:cubicBezTo>
                    <a:pt x="23124" y="18078"/>
                    <a:pt x="23114" y="18078"/>
                    <a:pt x="23114" y="18068"/>
                  </a:cubicBezTo>
                  <a:cubicBezTo>
                    <a:pt x="23114" y="18078"/>
                    <a:pt x="23105" y="18078"/>
                    <a:pt x="23095" y="18078"/>
                  </a:cubicBezTo>
                  <a:cubicBezTo>
                    <a:pt x="23086" y="18078"/>
                    <a:pt x="23086" y="18078"/>
                    <a:pt x="23086" y="18087"/>
                  </a:cubicBezTo>
                  <a:cubicBezTo>
                    <a:pt x="23086" y="18096"/>
                    <a:pt x="23086" y="18096"/>
                    <a:pt x="23086" y="18106"/>
                  </a:cubicBezTo>
                  <a:cubicBezTo>
                    <a:pt x="23086" y="18115"/>
                    <a:pt x="23086" y="18115"/>
                    <a:pt x="23077" y="18115"/>
                  </a:cubicBezTo>
                  <a:cubicBezTo>
                    <a:pt x="23067" y="18115"/>
                    <a:pt x="23067" y="18115"/>
                    <a:pt x="23058" y="18125"/>
                  </a:cubicBezTo>
                  <a:cubicBezTo>
                    <a:pt x="23058" y="18115"/>
                    <a:pt x="23058" y="18115"/>
                    <a:pt x="23058" y="18106"/>
                  </a:cubicBezTo>
                  <a:cubicBezTo>
                    <a:pt x="23058" y="18106"/>
                    <a:pt x="23058" y="18106"/>
                    <a:pt x="23058" y="18096"/>
                  </a:cubicBezTo>
                  <a:cubicBezTo>
                    <a:pt x="23048" y="18096"/>
                    <a:pt x="23048" y="18087"/>
                    <a:pt x="23048" y="18087"/>
                  </a:cubicBezTo>
                  <a:cubicBezTo>
                    <a:pt x="23039" y="18087"/>
                    <a:pt x="23039" y="18096"/>
                    <a:pt x="23039" y="18096"/>
                  </a:cubicBezTo>
                  <a:cubicBezTo>
                    <a:pt x="23039" y="18106"/>
                    <a:pt x="23029" y="18106"/>
                    <a:pt x="23029" y="18115"/>
                  </a:cubicBezTo>
                  <a:cubicBezTo>
                    <a:pt x="23020" y="18106"/>
                    <a:pt x="23020" y="18106"/>
                    <a:pt x="23020" y="18096"/>
                  </a:cubicBezTo>
                  <a:cubicBezTo>
                    <a:pt x="23022" y="18092"/>
                    <a:pt x="23024" y="18088"/>
                    <a:pt x="23027" y="18084"/>
                  </a:cubicBezTo>
                  <a:lnTo>
                    <a:pt x="23027" y="18084"/>
                  </a:lnTo>
                  <a:cubicBezTo>
                    <a:pt x="23024" y="18087"/>
                    <a:pt x="23020" y="18087"/>
                    <a:pt x="23020" y="18087"/>
                  </a:cubicBezTo>
                  <a:lnTo>
                    <a:pt x="23010" y="18068"/>
                  </a:lnTo>
                  <a:cubicBezTo>
                    <a:pt x="23010" y="18068"/>
                    <a:pt x="23020" y="18059"/>
                    <a:pt x="23020" y="18059"/>
                  </a:cubicBezTo>
                  <a:lnTo>
                    <a:pt x="23029" y="18059"/>
                  </a:lnTo>
                  <a:cubicBezTo>
                    <a:pt x="23029" y="18059"/>
                    <a:pt x="23029" y="18068"/>
                    <a:pt x="23029" y="18068"/>
                  </a:cubicBezTo>
                  <a:cubicBezTo>
                    <a:pt x="23029" y="18078"/>
                    <a:pt x="23029" y="18078"/>
                    <a:pt x="23029" y="18078"/>
                  </a:cubicBezTo>
                  <a:cubicBezTo>
                    <a:pt x="23029" y="18079"/>
                    <a:pt x="23029" y="18081"/>
                    <a:pt x="23028" y="18082"/>
                  </a:cubicBezTo>
                  <a:lnTo>
                    <a:pt x="23028" y="18082"/>
                  </a:lnTo>
                  <a:cubicBezTo>
                    <a:pt x="23036" y="18072"/>
                    <a:pt x="23044" y="18065"/>
                    <a:pt x="23058" y="18059"/>
                  </a:cubicBezTo>
                  <a:cubicBezTo>
                    <a:pt x="23067" y="18059"/>
                    <a:pt x="23067" y="18049"/>
                    <a:pt x="23067" y="18040"/>
                  </a:cubicBezTo>
                  <a:cubicBezTo>
                    <a:pt x="23067" y="18040"/>
                    <a:pt x="23067" y="18040"/>
                    <a:pt x="23058" y="18030"/>
                  </a:cubicBezTo>
                  <a:cubicBezTo>
                    <a:pt x="23058" y="18030"/>
                    <a:pt x="23058" y="18040"/>
                    <a:pt x="23058" y="18040"/>
                  </a:cubicBezTo>
                  <a:lnTo>
                    <a:pt x="23048" y="18040"/>
                  </a:lnTo>
                  <a:cubicBezTo>
                    <a:pt x="23048" y="18040"/>
                    <a:pt x="23048" y="18040"/>
                    <a:pt x="23048" y="18030"/>
                  </a:cubicBezTo>
                  <a:cubicBezTo>
                    <a:pt x="23039" y="18030"/>
                    <a:pt x="23039" y="18030"/>
                    <a:pt x="23029" y="18021"/>
                  </a:cubicBezTo>
                  <a:cubicBezTo>
                    <a:pt x="23029" y="18021"/>
                    <a:pt x="23020" y="18021"/>
                    <a:pt x="23010" y="18011"/>
                  </a:cubicBezTo>
                  <a:lnTo>
                    <a:pt x="23001" y="18011"/>
                  </a:lnTo>
                  <a:cubicBezTo>
                    <a:pt x="22991" y="18002"/>
                    <a:pt x="22991" y="18002"/>
                    <a:pt x="22982" y="18002"/>
                  </a:cubicBezTo>
                  <a:cubicBezTo>
                    <a:pt x="22982" y="17992"/>
                    <a:pt x="22982" y="17992"/>
                    <a:pt x="22991" y="17992"/>
                  </a:cubicBezTo>
                  <a:cubicBezTo>
                    <a:pt x="22991" y="17973"/>
                    <a:pt x="22982" y="17945"/>
                    <a:pt x="22963" y="17936"/>
                  </a:cubicBezTo>
                  <a:lnTo>
                    <a:pt x="22935" y="17936"/>
                  </a:lnTo>
                  <a:cubicBezTo>
                    <a:pt x="22925" y="17926"/>
                    <a:pt x="22916" y="17926"/>
                    <a:pt x="22906" y="17926"/>
                  </a:cubicBezTo>
                  <a:cubicBezTo>
                    <a:pt x="22903" y="17923"/>
                    <a:pt x="22901" y="17922"/>
                    <a:pt x="22900" y="17922"/>
                  </a:cubicBezTo>
                  <a:cubicBezTo>
                    <a:pt x="22897" y="17922"/>
                    <a:pt x="22897" y="17926"/>
                    <a:pt x="22897" y="17926"/>
                  </a:cubicBezTo>
                  <a:cubicBezTo>
                    <a:pt x="22906" y="17936"/>
                    <a:pt x="22906" y="17945"/>
                    <a:pt x="22906" y="17945"/>
                  </a:cubicBezTo>
                  <a:cubicBezTo>
                    <a:pt x="22916" y="17954"/>
                    <a:pt x="22916" y="17954"/>
                    <a:pt x="22916" y="17954"/>
                  </a:cubicBezTo>
                  <a:lnTo>
                    <a:pt x="22897" y="17945"/>
                  </a:lnTo>
                  <a:cubicBezTo>
                    <a:pt x="22897" y="17954"/>
                    <a:pt x="22897" y="17954"/>
                    <a:pt x="22897" y="17964"/>
                  </a:cubicBezTo>
                  <a:cubicBezTo>
                    <a:pt x="22897" y="17973"/>
                    <a:pt x="22887" y="17973"/>
                    <a:pt x="22878" y="17973"/>
                  </a:cubicBezTo>
                  <a:cubicBezTo>
                    <a:pt x="22868" y="17964"/>
                    <a:pt x="22859" y="17954"/>
                    <a:pt x="22859" y="17945"/>
                  </a:cubicBezTo>
                  <a:cubicBezTo>
                    <a:pt x="22859" y="17945"/>
                    <a:pt x="22859" y="17936"/>
                    <a:pt x="22849" y="17936"/>
                  </a:cubicBezTo>
                  <a:cubicBezTo>
                    <a:pt x="22849" y="17936"/>
                    <a:pt x="22849" y="17936"/>
                    <a:pt x="22840" y="17926"/>
                  </a:cubicBezTo>
                  <a:lnTo>
                    <a:pt x="22830" y="17936"/>
                  </a:lnTo>
                  <a:lnTo>
                    <a:pt x="22830" y="17926"/>
                  </a:lnTo>
                  <a:lnTo>
                    <a:pt x="22830" y="17917"/>
                  </a:lnTo>
                  <a:lnTo>
                    <a:pt x="22821" y="17926"/>
                  </a:lnTo>
                  <a:lnTo>
                    <a:pt x="22802" y="17926"/>
                  </a:lnTo>
                  <a:cubicBezTo>
                    <a:pt x="22802" y="17926"/>
                    <a:pt x="22802" y="17936"/>
                    <a:pt x="22793" y="17936"/>
                  </a:cubicBezTo>
                  <a:cubicBezTo>
                    <a:pt x="22788" y="17940"/>
                    <a:pt x="22786" y="17943"/>
                    <a:pt x="22783" y="17943"/>
                  </a:cubicBezTo>
                  <a:cubicBezTo>
                    <a:pt x="22781" y="17943"/>
                    <a:pt x="22778" y="17940"/>
                    <a:pt x="22774" y="17936"/>
                  </a:cubicBezTo>
                  <a:lnTo>
                    <a:pt x="22764" y="17945"/>
                  </a:lnTo>
                  <a:lnTo>
                    <a:pt x="22745" y="17936"/>
                  </a:lnTo>
                  <a:cubicBezTo>
                    <a:pt x="22755" y="17926"/>
                    <a:pt x="22755" y="17917"/>
                    <a:pt x="22764" y="17907"/>
                  </a:cubicBezTo>
                  <a:cubicBezTo>
                    <a:pt x="22764" y="17898"/>
                    <a:pt x="22774" y="17888"/>
                    <a:pt x="22764" y="17879"/>
                  </a:cubicBezTo>
                  <a:lnTo>
                    <a:pt x="22745" y="17879"/>
                  </a:lnTo>
                  <a:cubicBezTo>
                    <a:pt x="22742" y="17882"/>
                    <a:pt x="22739" y="17883"/>
                    <a:pt x="22736" y="17883"/>
                  </a:cubicBezTo>
                  <a:cubicBezTo>
                    <a:pt x="22730" y="17883"/>
                    <a:pt x="22723" y="17879"/>
                    <a:pt x="22717" y="17879"/>
                  </a:cubicBezTo>
                  <a:lnTo>
                    <a:pt x="22717" y="17879"/>
                  </a:lnTo>
                  <a:cubicBezTo>
                    <a:pt x="22717" y="17898"/>
                    <a:pt x="22726" y="17917"/>
                    <a:pt x="22726" y="17926"/>
                  </a:cubicBezTo>
                  <a:cubicBezTo>
                    <a:pt x="22717" y="17926"/>
                    <a:pt x="22707" y="17936"/>
                    <a:pt x="22698" y="17936"/>
                  </a:cubicBezTo>
                  <a:cubicBezTo>
                    <a:pt x="22698" y="17936"/>
                    <a:pt x="22698" y="17926"/>
                    <a:pt x="22698" y="17926"/>
                  </a:cubicBezTo>
                  <a:cubicBezTo>
                    <a:pt x="22707" y="17917"/>
                    <a:pt x="22707" y="17917"/>
                    <a:pt x="22698" y="17907"/>
                  </a:cubicBezTo>
                  <a:cubicBezTo>
                    <a:pt x="22707" y="17907"/>
                    <a:pt x="22717" y="17898"/>
                    <a:pt x="22717" y="17879"/>
                  </a:cubicBezTo>
                  <a:cubicBezTo>
                    <a:pt x="22707" y="17869"/>
                    <a:pt x="22698" y="17869"/>
                    <a:pt x="22688" y="17869"/>
                  </a:cubicBezTo>
                  <a:cubicBezTo>
                    <a:pt x="22686" y="17867"/>
                    <a:pt x="22684" y="17865"/>
                    <a:pt x="22682" y="17865"/>
                  </a:cubicBezTo>
                  <a:cubicBezTo>
                    <a:pt x="22679" y="17865"/>
                    <a:pt x="22679" y="17872"/>
                    <a:pt x="22679" y="17879"/>
                  </a:cubicBezTo>
                  <a:cubicBezTo>
                    <a:pt x="22679" y="17879"/>
                    <a:pt x="22679" y="17888"/>
                    <a:pt x="22679" y="17898"/>
                  </a:cubicBezTo>
                  <a:cubicBezTo>
                    <a:pt x="22679" y="17898"/>
                    <a:pt x="22670" y="17898"/>
                    <a:pt x="22670" y="17907"/>
                  </a:cubicBezTo>
                  <a:lnTo>
                    <a:pt x="22660" y="17907"/>
                  </a:lnTo>
                  <a:cubicBezTo>
                    <a:pt x="22655" y="17912"/>
                    <a:pt x="22653" y="17914"/>
                    <a:pt x="22652" y="17914"/>
                  </a:cubicBezTo>
                  <a:cubicBezTo>
                    <a:pt x="22651" y="17914"/>
                    <a:pt x="22651" y="17912"/>
                    <a:pt x="22651" y="17907"/>
                  </a:cubicBezTo>
                  <a:cubicBezTo>
                    <a:pt x="22651" y="17907"/>
                    <a:pt x="22651" y="17898"/>
                    <a:pt x="22651" y="17898"/>
                  </a:cubicBezTo>
                  <a:cubicBezTo>
                    <a:pt x="22651" y="17888"/>
                    <a:pt x="22641" y="17879"/>
                    <a:pt x="22641" y="17879"/>
                  </a:cubicBezTo>
                  <a:cubicBezTo>
                    <a:pt x="22632" y="17879"/>
                    <a:pt x="22622" y="17879"/>
                    <a:pt x="22622" y="17888"/>
                  </a:cubicBezTo>
                  <a:cubicBezTo>
                    <a:pt x="22622" y="17879"/>
                    <a:pt x="22613" y="17879"/>
                    <a:pt x="22613" y="17879"/>
                  </a:cubicBezTo>
                  <a:cubicBezTo>
                    <a:pt x="22603" y="17888"/>
                    <a:pt x="22603" y="17888"/>
                    <a:pt x="22594" y="17888"/>
                  </a:cubicBezTo>
                  <a:cubicBezTo>
                    <a:pt x="22603" y="17879"/>
                    <a:pt x="22603" y="17869"/>
                    <a:pt x="22603" y="17860"/>
                  </a:cubicBezTo>
                  <a:cubicBezTo>
                    <a:pt x="22603" y="17860"/>
                    <a:pt x="22603" y="17860"/>
                    <a:pt x="22594" y="17850"/>
                  </a:cubicBezTo>
                  <a:cubicBezTo>
                    <a:pt x="22594" y="17850"/>
                    <a:pt x="22594" y="17850"/>
                    <a:pt x="22584" y="17860"/>
                  </a:cubicBezTo>
                  <a:cubicBezTo>
                    <a:pt x="22575" y="17860"/>
                    <a:pt x="22575" y="17869"/>
                    <a:pt x="22565" y="17879"/>
                  </a:cubicBezTo>
                  <a:lnTo>
                    <a:pt x="22565" y="17869"/>
                  </a:lnTo>
                  <a:cubicBezTo>
                    <a:pt x="22556" y="17879"/>
                    <a:pt x="22547" y="17888"/>
                    <a:pt x="22547" y="17907"/>
                  </a:cubicBezTo>
                  <a:cubicBezTo>
                    <a:pt x="22537" y="17907"/>
                    <a:pt x="22537" y="17898"/>
                    <a:pt x="22528" y="17898"/>
                  </a:cubicBezTo>
                  <a:cubicBezTo>
                    <a:pt x="22528" y="17888"/>
                    <a:pt x="22528" y="17879"/>
                    <a:pt x="22528" y="17869"/>
                  </a:cubicBezTo>
                  <a:cubicBezTo>
                    <a:pt x="22528" y="17860"/>
                    <a:pt x="22518" y="17860"/>
                    <a:pt x="22518" y="17860"/>
                  </a:cubicBezTo>
                  <a:cubicBezTo>
                    <a:pt x="22509" y="17860"/>
                    <a:pt x="22509" y="17860"/>
                    <a:pt x="22509" y="17850"/>
                  </a:cubicBezTo>
                  <a:cubicBezTo>
                    <a:pt x="22499" y="17850"/>
                    <a:pt x="22490" y="17850"/>
                    <a:pt x="22490" y="17860"/>
                  </a:cubicBezTo>
                  <a:cubicBezTo>
                    <a:pt x="22490" y="17865"/>
                    <a:pt x="22490" y="17867"/>
                    <a:pt x="22489" y="17867"/>
                  </a:cubicBezTo>
                  <a:cubicBezTo>
                    <a:pt x="22487" y="17867"/>
                    <a:pt x="22485" y="17865"/>
                    <a:pt x="22480" y="17860"/>
                  </a:cubicBezTo>
                  <a:cubicBezTo>
                    <a:pt x="22480" y="17860"/>
                    <a:pt x="22471" y="17860"/>
                    <a:pt x="22461" y="17850"/>
                  </a:cubicBezTo>
                  <a:cubicBezTo>
                    <a:pt x="22461" y="17831"/>
                    <a:pt x="22442" y="17831"/>
                    <a:pt x="22442" y="17812"/>
                  </a:cubicBezTo>
                  <a:cubicBezTo>
                    <a:pt x="22442" y="17812"/>
                    <a:pt x="22433" y="17812"/>
                    <a:pt x="22433" y="17822"/>
                  </a:cubicBezTo>
                  <a:cubicBezTo>
                    <a:pt x="22423" y="17822"/>
                    <a:pt x="22414" y="17822"/>
                    <a:pt x="22414" y="17812"/>
                  </a:cubicBezTo>
                  <a:cubicBezTo>
                    <a:pt x="22414" y="17803"/>
                    <a:pt x="22414" y="17794"/>
                    <a:pt x="22414" y="17794"/>
                  </a:cubicBezTo>
                  <a:lnTo>
                    <a:pt x="22395" y="17794"/>
                  </a:lnTo>
                  <a:cubicBezTo>
                    <a:pt x="22386" y="17794"/>
                    <a:pt x="22386" y="17794"/>
                    <a:pt x="22395" y="17803"/>
                  </a:cubicBezTo>
                  <a:cubicBezTo>
                    <a:pt x="22395" y="17812"/>
                    <a:pt x="22395" y="17812"/>
                    <a:pt x="22395" y="17812"/>
                  </a:cubicBezTo>
                  <a:lnTo>
                    <a:pt x="22386" y="17812"/>
                  </a:lnTo>
                  <a:cubicBezTo>
                    <a:pt x="22386" y="17812"/>
                    <a:pt x="22386" y="17803"/>
                    <a:pt x="22376" y="17803"/>
                  </a:cubicBezTo>
                  <a:cubicBezTo>
                    <a:pt x="22376" y="17794"/>
                    <a:pt x="22367" y="17784"/>
                    <a:pt x="22357" y="17784"/>
                  </a:cubicBezTo>
                  <a:cubicBezTo>
                    <a:pt x="22348" y="17775"/>
                    <a:pt x="22348" y="17775"/>
                    <a:pt x="22348" y="17775"/>
                  </a:cubicBezTo>
                  <a:lnTo>
                    <a:pt x="22319" y="17784"/>
                  </a:lnTo>
                  <a:cubicBezTo>
                    <a:pt x="22310" y="17784"/>
                    <a:pt x="22310" y="17794"/>
                    <a:pt x="22310" y="17794"/>
                  </a:cubicBezTo>
                  <a:cubicBezTo>
                    <a:pt x="22319" y="17803"/>
                    <a:pt x="22310" y="17803"/>
                    <a:pt x="22310" y="17812"/>
                  </a:cubicBezTo>
                  <a:cubicBezTo>
                    <a:pt x="22300" y="17812"/>
                    <a:pt x="22291" y="17812"/>
                    <a:pt x="22291" y="17803"/>
                  </a:cubicBezTo>
                  <a:cubicBezTo>
                    <a:pt x="22281" y="17803"/>
                    <a:pt x="22281" y="17794"/>
                    <a:pt x="22281" y="17784"/>
                  </a:cubicBezTo>
                  <a:cubicBezTo>
                    <a:pt x="22281" y="17784"/>
                    <a:pt x="22272" y="17784"/>
                    <a:pt x="22272" y="17775"/>
                  </a:cubicBezTo>
                  <a:cubicBezTo>
                    <a:pt x="22253" y="17784"/>
                    <a:pt x="22234" y="17794"/>
                    <a:pt x="22225" y="17803"/>
                  </a:cubicBezTo>
                  <a:cubicBezTo>
                    <a:pt x="22234" y="17812"/>
                    <a:pt x="22234" y="17812"/>
                    <a:pt x="22244" y="17812"/>
                  </a:cubicBezTo>
                  <a:cubicBezTo>
                    <a:pt x="22253" y="17812"/>
                    <a:pt x="22253" y="17822"/>
                    <a:pt x="22253" y="17831"/>
                  </a:cubicBezTo>
                  <a:cubicBezTo>
                    <a:pt x="22263" y="17831"/>
                    <a:pt x="22263" y="17841"/>
                    <a:pt x="22263" y="17841"/>
                  </a:cubicBezTo>
                  <a:cubicBezTo>
                    <a:pt x="22263" y="17850"/>
                    <a:pt x="22263" y="17850"/>
                    <a:pt x="22263" y="17860"/>
                  </a:cubicBezTo>
                  <a:cubicBezTo>
                    <a:pt x="22272" y="17869"/>
                    <a:pt x="22272" y="17869"/>
                    <a:pt x="22272" y="17879"/>
                  </a:cubicBezTo>
                  <a:lnTo>
                    <a:pt x="22281" y="17879"/>
                  </a:lnTo>
                  <a:cubicBezTo>
                    <a:pt x="22281" y="17879"/>
                    <a:pt x="22281" y="17869"/>
                    <a:pt x="22291" y="17869"/>
                  </a:cubicBezTo>
                  <a:cubicBezTo>
                    <a:pt x="22291" y="17869"/>
                    <a:pt x="22300" y="17879"/>
                    <a:pt x="22310" y="17879"/>
                  </a:cubicBezTo>
                  <a:cubicBezTo>
                    <a:pt x="22300" y="17869"/>
                    <a:pt x="22300" y="17869"/>
                    <a:pt x="22300" y="17860"/>
                  </a:cubicBezTo>
                  <a:cubicBezTo>
                    <a:pt x="22300" y="17855"/>
                    <a:pt x="22303" y="17853"/>
                    <a:pt x="22305" y="17853"/>
                  </a:cubicBezTo>
                  <a:cubicBezTo>
                    <a:pt x="22308" y="17853"/>
                    <a:pt x="22310" y="17855"/>
                    <a:pt x="22310" y="17860"/>
                  </a:cubicBezTo>
                  <a:cubicBezTo>
                    <a:pt x="22319" y="17860"/>
                    <a:pt x="22319" y="17869"/>
                    <a:pt x="22310" y="17879"/>
                  </a:cubicBezTo>
                  <a:cubicBezTo>
                    <a:pt x="22310" y="17888"/>
                    <a:pt x="22319" y="17898"/>
                    <a:pt x="22329" y="17907"/>
                  </a:cubicBezTo>
                  <a:cubicBezTo>
                    <a:pt x="22338" y="17917"/>
                    <a:pt x="22348" y="17926"/>
                    <a:pt x="22348" y="17945"/>
                  </a:cubicBezTo>
                  <a:cubicBezTo>
                    <a:pt x="22348" y="17936"/>
                    <a:pt x="22338" y="17936"/>
                    <a:pt x="22338" y="17936"/>
                  </a:cubicBezTo>
                  <a:cubicBezTo>
                    <a:pt x="22329" y="17936"/>
                    <a:pt x="22329" y="17936"/>
                    <a:pt x="22329" y="17945"/>
                  </a:cubicBezTo>
                  <a:lnTo>
                    <a:pt x="22319" y="17945"/>
                  </a:lnTo>
                  <a:cubicBezTo>
                    <a:pt x="22310" y="17936"/>
                    <a:pt x="22300" y="17936"/>
                    <a:pt x="22291" y="17926"/>
                  </a:cubicBezTo>
                  <a:lnTo>
                    <a:pt x="22253" y="17926"/>
                  </a:lnTo>
                  <a:cubicBezTo>
                    <a:pt x="22248" y="17931"/>
                    <a:pt x="22246" y="17933"/>
                    <a:pt x="22244" y="17933"/>
                  </a:cubicBezTo>
                  <a:cubicBezTo>
                    <a:pt x="22241" y="17933"/>
                    <a:pt x="22239" y="17931"/>
                    <a:pt x="22234" y="17926"/>
                  </a:cubicBezTo>
                  <a:cubicBezTo>
                    <a:pt x="22234" y="17926"/>
                    <a:pt x="22234" y="17917"/>
                    <a:pt x="22234" y="17917"/>
                  </a:cubicBezTo>
                  <a:cubicBezTo>
                    <a:pt x="22234" y="17917"/>
                    <a:pt x="22234" y="17917"/>
                    <a:pt x="22225" y="17907"/>
                  </a:cubicBezTo>
                  <a:lnTo>
                    <a:pt x="22215" y="17917"/>
                  </a:lnTo>
                  <a:cubicBezTo>
                    <a:pt x="22215" y="17917"/>
                    <a:pt x="22215" y="17907"/>
                    <a:pt x="22206" y="17907"/>
                  </a:cubicBezTo>
                  <a:cubicBezTo>
                    <a:pt x="22206" y="17898"/>
                    <a:pt x="22206" y="17898"/>
                    <a:pt x="22206" y="17898"/>
                  </a:cubicBezTo>
                  <a:cubicBezTo>
                    <a:pt x="22206" y="17898"/>
                    <a:pt x="22196" y="17898"/>
                    <a:pt x="22196" y="17907"/>
                  </a:cubicBezTo>
                  <a:lnTo>
                    <a:pt x="22177" y="17907"/>
                  </a:lnTo>
                  <a:lnTo>
                    <a:pt x="22187" y="17898"/>
                  </a:lnTo>
                  <a:lnTo>
                    <a:pt x="22177" y="17888"/>
                  </a:lnTo>
                  <a:lnTo>
                    <a:pt x="22168" y="17898"/>
                  </a:lnTo>
                  <a:cubicBezTo>
                    <a:pt x="22168" y="17898"/>
                    <a:pt x="22168" y="17888"/>
                    <a:pt x="22168" y="17879"/>
                  </a:cubicBezTo>
                  <a:cubicBezTo>
                    <a:pt x="22168" y="17874"/>
                    <a:pt x="22166" y="17872"/>
                    <a:pt x="22163" y="17872"/>
                  </a:cubicBezTo>
                  <a:cubicBezTo>
                    <a:pt x="22161" y="17872"/>
                    <a:pt x="22158" y="17874"/>
                    <a:pt x="22158" y="17879"/>
                  </a:cubicBezTo>
                  <a:cubicBezTo>
                    <a:pt x="22149" y="17879"/>
                    <a:pt x="22139" y="17879"/>
                    <a:pt x="22130" y="17888"/>
                  </a:cubicBezTo>
                  <a:lnTo>
                    <a:pt x="22130" y="17888"/>
                  </a:lnTo>
                  <a:lnTo>
                    <a:pt x="22149" y="17869"/>
                  </a:lnTo>
                  <a:cubicBezTo>
                    <a:pt x="22144" y="17865"/>
                    <a:pt x="22137" y="17862"/>
                    <a:pt x="22130" y="17862"/>
                  </a:cubicBezTo>
                  <a:cubicBezTo>
                    <a:pt x="22123" y="17862"/>
                    <a:pt x="22116" y="17865"/>
                    <a:pt x="22111" y="17869"/>
                  </a:cubicBezTo>
                  <a:lnTo>
                    <a:pt x="22102" y="17860"/>
                  </a:lnTo>
                  <a:lnTo>
                    <a:pt x="22102" y="17869"/>
                  </a:lnTo>
                  <a:cubicBezTo>
                    <a:pt x="22102" y="17869"/>
                    <a:pt x="22102" y="17879"/>
                    <a:pt x="22102" y="17879"/>
                  </a:cubicBezTo>
                  <a:cubicBezTo>
                    <a:pt x="22111" y="17888"/>
                    <a:pt x="22111" y="17888"/>
                    <a:pt x="22111" y="17898"/>
                  </a:cubicBezTo>
                  <a:cubicBezTo>
                    <a:pt x="22102" y="17898"/>
                    <a:pt x="22092" y="17907"/>
                    <a:pt x="22083" y="17926"/>
                  </a:cubicBezTo>
                  <a:cubicBezTo>
                    <a:pt x="22092" y="17936"/>
                    <a:pt x="22092" y="17936"/>
                    <a:pt x="22092" y="17945"/>
                  </a:cubicBezTo>
                  <a:cubicBezTo>
                    <a:pt x="22092" y="17954"/>
                    <a:pt x="22083" y="17954"/>
                    <a:pt x="22092" y="17964"/>
                  </a:cubicBezTo>
                  <a:cubicBezTo>
                    <a:pt x="22092" y="17973"/>
                    <a:pt x="22092" y="17992"/>
                    <a:pt x="22092" y="18002"/>
                  </a:cubicBezTo>
                  <a:cubicBezTo>
                    <a:pt x="22092" y="18011"/>
                    <a:pt x="22092" y="18021"/>
                    <a:pt x="22083" y="18021"/>
                  </a:cubicBezTo>
                  <a:cubicBezTo>
                    <a:pt x="22073" y="18030"/>
                    <a:pt x="22073" y="18030"/>
                    <a:pt x="22073" y="18030"/>
                  </a:cubicBezTo>
                  <a:cubicBezTo>
                    <a:pt x="22073" y="18021"/>
                    <a:pt x="22073" y="18011"/>
                    <a:pt x="22073" y="18011"/>
                  </a:cubicBezTo>
                  <a:cubicBezTo>
                    <a:pt x="22073" y="18002"/>
                    <a:pt x="22073" y="17992"/>
                    <a:pt x="22073" y="17992"/>
                  </a:cubicBezTo>
                  <a:cubicBezTo>
                    <a:pt x="22073" y="17983"/>
                    <a:pt x="22073" y="17983"/>
                    <a:pt x="22073" y="17973"/>
                  </a:cubicBezTo>
                  <a:cubicBezTo>
                    <a:pt x="22073" y="17983"/>
                    <a:pt x="22064" y="17983"/>
                    <a:pt x="22064" y="17983"/>
                  </a:cubicBezTo>
                  <a:cubicBezTo>
                    <a:pt x="22054" y="17992"/>
                    <a:pt x="22045" y="18002"/>
                    <a:pt x="22045" y="18011"/>
                  </a:cubicBezTo>
                  <a:cubicBezTo>
                    <a:pt x="22045" y="18021"/>
                    <a:pt x="22045" y="18021"/>
                    <a:pt x="22045" y="18021"/>
                  </a:cubicBezTo>
                  <a:cubicBezTo>
                    <a:pt x="22045" y="18021"/>
                    <a:pt x="22035" y="18030"/>
                    <a:pt x="22035" y="18030"/>
                  </a:cubicBezTo>
                  <a:cubicBezTo>
                    <a:pt x="22026" y="18021"/>
                    <a:pt x="22016" y="18011"/>
                    <a:pt x="22016" y="18002"/>
                  </a:cubicBezTo>
                  <a:cubicBezTo>
                    <a:pt x="22016" y="17992"/>
                    <a:pt x="22016" y="17992"/>
                    <a:pt x="22016" y="17992"/>
                  </a:cubicBezTo>
                  <a:lnTo>
                    <a:pt x="22007" y="17992"/>
                  </a:lnTo>
                  <a:cubicBezTo>
                    <a:pt x="21998" y="17992"/>
                    <a:pt x="21998" y="18002"/>
                    <a:pt x="21998" y="18002"/>
                  </a:cubicBezTo>
                  <a:cubicBezTo>
                    <a:pt x="21988" y="18002"/>
                    <a:pt x="21988" y="18002"/>
                    <a:pt x="21988" y="18011"/>
                  </a:cubicBezTo>
                  <a:cubicBezTo>
                    <a:pt x="21988" y="18011"/>
                    <a:pt x="21988" y="18021"/>
                    <a:pt x="21979" y="18021"/>
                  </a:cubicBezTo>
                  <a:cubicBezTo>
                    <a:pt x="21979" y="18021"/>
                    <a:pt x="21969" y="18030"/>
                    <a:pt x="21960" y="18030"/>
                  </a:cubicBezTo>
                  <a:cubicBezTo>
                    <a:pt x="21960" y="18030"/>
                    <a:pt x="21960" y="18030"/>
                    <a:pt x="21960" y="18021"/>
                  </a:cubicBezTo>
                  <a:cubicBezTo>
                    <a:pt x="21960" y="18011"/>
                    <a:pt x="21960" y="18011"/>
                    <a:pt x="21950" y="18011"/>
                  </a:cubicBezTo>
                  <a:lnTo>
                    <a:pt x="21941" y="18011"/>
                  </a:lnTo>
                  <a:cubicBezTo>
                    <a:pt x="21941" y="18011"/>
                    <a:pt x="21941" y="18021"/>
                    <a:pt x="21931" y="18030"/>
                  </a:cubicBezTo>
                  <a:lnTo>
                    <a:pt x="21931" y="18021"/>
                  </a:lnTo>
                  <a:cubicBezTo>
                    <a:pt x="21922" y="18040"/>
                    <a:pt x="21922" y="18049"/>
                    <a:pt x="21903" y="18049"/>
                  </a:cubicBezTo>
                  <a:cubicBezTo>
                    <a:pt x="21903" y="18059"/>
                    <a:pt x="21912" y="18068"/>
                    <a:pt x="21922" y="18078"/>
                  </a:cubicBezTo>
                  <a:lnTo>
                    <a:pt x="21912" y="18078"/>
                  </a:lnTo>
                  <a:cubicBezTo>
                    <a:pt x="21903" y="18078"/>
                    <a:pt x="21893" y="18068"/>
                    <a:pt x="21884" y="18068"/>
                  </a:cubicBezTo>
                  <a:cubicBezTo>
                    <a:pt x="21884" y="18068"/>
                    <a:pt x="21884" y="18078"/>
                    <a:pt x="21884" y="18078"/>
                  </a:cubicBezTo>
                  <a:cubicBezTo>
                    <a:pt x="21884" y="18087"/>
                    <a:pt x="21884" y="18087"/>
                    <a:pt x="21884" y="18096"/>
                  </a:cubicBezTo>
                  <a:lnTo>
                    <a:pt x="21893" y="18096"/>
                  </a:lnTo>
                  <a:cubicBezTo>
                    <a:pt x="21903" y="18096"/>
                    <a:pt x="21912" y="18106"/>
                    <a:pt x="21912" y="18115"/>
                  </a:cubicBezTo>
                  <a:cubicBezTo>
                    <a:pt x="21912" y="18125"/>
                    <a:pt x="21912" y="18134"/>
                    <a:pt x="21922" y="18134"/>
                  </a:cubicBezTo>
                  <a:cubicBezTo>
                    <a:pt x="21922" y="18139"/>
                    <a:pt x="21919" y="18141"/>
                    <a:pt x="21917" y="18141"/>
                  </a:cubicBezTo>
                  <a:cubicBezTo>
                    <a:pt x="21915" y="18141"/>
                    <a:pt x="21912" y="18139"/>
                    <a:pt x="21912" y="18134"/>
                  </a:cubicBezTo>
                  <a:cubicBezTo>
                    <a:pt x="21903" y="18134"/>
                    <a:pt x="21903" y="18134"/>
                    <a:pt x="21903" y="18125"/>
                  </a:cubicBezTo>
                  <a:cubicBezTo>
                    <a:pt x="21903" y="18125"/>
                    <a:pt x="21893" y="18115"/>
                    <a:pt x="21893" y="18115"/>
                  </a:cubicBezTo>
                  <a:lnTo>
                    <a:pt x="21884" y="18115"/>
                  </a:lnTo>
                  <a:cubicBezTo>
                    <a:pt x="21884" y="18115"/>
                    <a:pt x="21884" y="18115"/>
                    <a:pt x="21884" y="18106"/>
                  </a:cubicBezTo>
                  <a:cubicBezTo>
                    <a:pt x="21879" y="18096"/>
                    <a:pt x="21877" y="18092"/>
                    <a:pt x="21874" y="18092"/>
                  </a:cubicBezTo>
                  <a:cubicBezTo>
                    <a:pt x="21872" y="18092"/>
                    <a:pt x="21870" y="18096"/>
                    <a:pt x="21865" y="18106"/>
                  </a:cubicBezTo>
                  <a:cubicBezTo>
                    <a:pt x="21856" y="18096"/>
                    <a:pt x="21856" y="18087"/>
                    <a:pt x="21865" y="18078"/>
                  </a:cubicBezTo>
                  <a:cubicBezTo>
                    <a:pt x="21874" y="18068"/>
                    <a:pt x="21874" y="18068"/>
                    <a:pt x="21884" y="18068"/>
                  </a:cubicBezTo>
                  <a:cubicBezTo>
                    <a:pt x="21884" y="18059"/>
                    <a:pt x="21884" y="18059"/>
                    <a:pt x="21893" y="18059"/>
                  </a:cubicBezTo>
                  <a:cubicBezTo>
                    <a:pt x="21893" y="18049"/>
                    <a:pt x="21893" y="18049"/>
                    <a:pt x="21884" y="18040"/>
                  </a:cubicBezTo>
                  <a:cubicBezTo>
                    <a:pt x="21884" y="18040"/>
                    <a:pt x="21884" y="18030"/>
                    <a:pt x="21884" y="18030"/>
                  </a:cubicBezTo>
                  <a:cubicBezTo>
                    <a:pt x="21884" y="18021"/>
                    <a:pt x="21884" y="18021"/>
                    <a:pt x="21874" y="18011"/>
                  </a:cubicBezTo>
                  <a:lnTo>
                    <a:pt x="21865" y="18011"/>
                  </a:lnTo>
                  <a:cubicBezTo>
                    <a:pt x="21865" y="18011"/>
                    <a:pt x="21865" y="18021"/>
                    <a:pt x="21865" y="18021"/>
                  </a:cubicBezTo>
                  <a:cubicBezTo>
                    <a:pt x="21865" y="18021"/>
                    <a:pt x="21865" y="18030"/>
                    <a:pt x="21856" y="18030"/>
                  </a:cubicBezTo>
                  <a:cubicBezTo>
                    <a:pt x="21865" y="18040"/>
                    <a:pt x="21865" y="18040"/>
                    <a:pt x="21865" y="18040"/>
                  </a:cubicBezTo>
                  <a:cubicBezTo>
                    <a:pt x="21856" y="18049"/>
                    <a:pt x="21856" y="18049"/>
                    <a:pt x="21856" y="18059"/>
                  </a:cubicBezTo>
                  <a:lnTo>
                    <a:pt x="21846" y="18068"/>
                  </a:lnTo>
                  <a:cubicBezTo>
                    <a:pt x="21846" y="18087"/>
                    <a:pt x="21846" y="18078"/>
                    <a:pt x="21837" y="18087"/>
                  </a:cubicBezTo>
                  <a:cubicBezTo>
                    <a:pt x="21837" y="18087"/>
                    <a:pt x="21827" y="18087"/>
                    <a:pt x="21827" y="18096"/>
                  </a:cubicBezTo>
                  <a:cubicBezTo>
                    <a:pt x="21827" y="18087"/>
                    <a:pt x="21818" y="18087"/>
                    <a:pt x="21818" y="18087"/>
                  </a:cubicBezTo>
                  <a:cubicBezTo>
                    <a:pt x="21808" y="18087"/>
                    <a:pt x="21808" y="18087"/>
                    <a:pt x="21808" y="18078"/>
                  </a:cubicBezTo>
                  <a:cubicBezTo>
                    <a:pt x="21808" y="18078"/>
                    <a:pt x="21799" y="18078"/>
                    <a:pt x="21799" y="18068"/>
                  </a:cubicBezTo>
                  <a:cubicBezTo>
                    <a:pt x="21799" y="18068"/>
                    <a:pt x="21789" y="18068"/>
                    <a:pt x="21789" y="18078"/>
                  </a:cubicBezTo>
                  <a:cubicBezTo>
                    <a:pt x="21789" y="18087"/>
                    <a:pt x="21780" y="18096"/>
                    <a:pt x="21789" y="18106"/>
                  </a:cubicBezTo>
                  <a:cubicBezTo>
                    <a:pt x="21799" y="18115"/>
                    <a:pt x="21799" y="18125"/>
                    <a:pt x="21789" y="18134"/>
                  </a:cubicBezTo>
                  <a:cubicBezTo>
                    <a:pt x="21786" y="18137"/>
                    <a:pt x="21784" y="18139"/>
                    <a:pt x="21782" y="18139"/>
                  </a:cubicBezTo>
                  <a:cubicBezTo>
                    <a:pt x="21779" y="18139"/>
                    <a:pt x="21777" y="18134"/>
                    <a:pt x="21770" y="18134"/>
                  </a:cubicBezTo>
                  <a:cubicBezTo>
                    <a:pt x="21770" y="18125"/>
                    <a:pt x="21770" y="18125"/>
                    <a:pt x="21770" y="18115"/>
                  </a:cubicBezTo>
                  <a:cubicBezTo>
                    <a:pt x="21770" y="18115"/>
                    <a:pt x="21770" y="18106"/>
                    <a:pt x="21770" y="18106"/>
                  </a:cubicBezTo>
                  <a:cubicBezTo>
                    <a:pt x="21770" y="18096"/>
                    <a:pt x="21770" y="18087"/>
                    <a:pt x="21770" y="18087"/>
                  </a:cubicBezTo>
                  <a:cubicBezTo>
                    <a:pt x="21761" y="18087"/>
                    <a:pt x="21761" y="18096"/>
                    <a:pt x="21751" y="18106"/>
                  </a:cubicBezTo>
                  <a:cubicBezTo>
                    <a:pt x="21751" y="18115"/>
                    <a:pt x="21751" y="18115"/>
                    <a:pt x="21751" y="18115"/>
                  </a:cubicBezTo>
                  <a:cubicBezTo>
                    <a:pt x="21751" y="18134"/>
                    <a:pt x="21751" y="18134"/>
                    <a:pt x="21761" y="18134"/>
                  </a:cubicBezTo>
                  <a:cubicBezTo>
                    <a:pt x="21761" y="18134"/>
                    <a:pt x="21761" y="18144"/>
                    <a:pt x="21751" y="18144"/>
                  </a:cubicBezTo>
                  <a:lnTo>
                    <a:pt x="21742" y="18144"/>
                  </a:lnTo>
                  <a:cubicBezTo>
                    <a:pt x="21742" y="18144"/>
                    <a:pt x="21742" y="18134"/>
                    <a:pt x="21742" y="18134"/>
                  </a:cubicBezTo>
                  <a:cubicBezTo>
                    <a:pt x="21742" y="18134"/>
                    <a:pt x="21742" y="18125"/>
                    <a:pt x="21742" y="18125"/>
                  </a:cubicBezTo>
                  <a:cubicBezTo>
                    <a:pt x="21742" y="18115"/>
                    <a:pt x="21742" y="18115"/>
                    <a:pt x="21732" y="18115"/>
                  </a:cubicBezTo>
                  <a:cubicBezTo>
                    <a:pt x="21723" y="18115"/>
                    <a:pt x="21723" y="18106"/>
                    <a:pt x="21723" y="18106"/>
                  </a:cubicBezTo>
                  <a:cubicBezTo>
                    <a:pt x="21723" y="18096"/>
                    <a:pt x="21723" y="18087"/>
                    <a:pt x="21704" y="18087"/>
                  </a:cubicBezTo>
                  <a:cubicBezTo>
                    <a:pt x="21704" y="18087"/>
                    <a:pt x="21704" y="18078"/>
                    <a:pt x="21695" y="18078"/>
                  </a:cubicBezTo>
                  <a:cubicBezTo>
                    <a:pt x="21695" y="18068"/>
                    <a:pt x="21695" y="18068"/>
                    <a:pt x="21685" y="18059"/>
                  </a:cubicBezTo>
                  <a:cubicBezTo>
                    <a:pt x="21685" y="18068"/>
                    <a:pt x="21676" y="18068"/>
                    <a:pt x="21676" y="18068"/>
                  </a:cubicBezTo>
                  <a:cubicBezTo>
                    <a:pt x="21666" y="18078"/>
                    <a:pt x="21666" y="18087"/>
                    <a:pt x="21676" y="18087"/>
                  </a:cubicBezTo>
                  <a:cubicBezTo>
                    <a:pt x="21676" y="18096"/>
                    <a:pt x="21676" y="18096"/>
                    <a:pt x="21685" y="18096"/>
                  </a:cubicBezTo>
                  <a:cubicBezTo>
                    <a:pt x="21685" y="18096"/>
                    <a:pt x="21685" y="18106"/>
                    <a:pt x="21685" y="18106"/>
                  </a:cubicBezTo>
                  <a:lnTo>
                    <a:pt x="21676" y="18106"/>
                  </a:lnTo>
                  <a:cubicBezTo>
                    <a:pt x="21673" y="18109"/>
                    <a:pt x="21670" y="18110"/>
                    <a:pt x="21669" y="18110"/>
                  </a:cubicBezTo>
                  <a:cubicBezTo>
                    <a:pt x="21665" y="18110"/>
                    <a:pt x="21663" y="18106"/>
                    <a:pt x="21657" y="18106"/>
                  </a:cubicBezTo>
                  <a:cubicBezTo>
                    <a:pt x="21647" y="18115"/>
                    <a:pt x="21647" y="18115"/>
                    <a:pt x="21647" y="18125"/>
                  </a:cubicBezTo>
                  <a:lnTo>
                    <a:pt x="21638" y="18125"/>
                  </a:lnTo>
                  <a:cubicBezTo>
                    <a:pt x="21628" y="18106"/>
                    <a:pt x="21619" y="18096"/>
                    <a:pt x="21609" y="18087"/>
                  </a:cubicBezTo>
                  <a:lnTo>
                    <a:pt x="21600" y="18087"/>
                  </a:lnTo>
                  <a:cubicBezTo>
                    <a:pt x="21591" y="18096"/>
                    <a:pt x="21581" y="18106"/>
                    <a:pt x="21572" y="18115"/>
                  </a:cubicBezTo>
                  <a:cubicBezTo>
                    <a:pt x="21581" y="18115"/>
                    <a:pt x="21581" y="18115"/>
                    <a:pt x="21581" y="18125"/>
                  </a:cubicBezTo>
                  <a:cubicBezTo>
                    <a:pt x="21581" y="18134"/>
                    <a:pt x="21591" y="18144"/>
                    <a:pt x="21591" y="18144"/>
                  </a:cubicBezTo>
                  <a:cubicBezTo>
                    <a:pt x="21591" y="18144"/>
                    <a:pt x="21591" y="18153"/>
                    <a:pt x="21581" y="18153"/>
                  </a:cubicBezTo>
                  <a:cubicBezTo>
                    <a:pt x="21581" y="18153"/>
                    <a:pt x="21581" y="18153"/>
                    <a:pt x="21581" y="18144"/>
                  </a:cubicBezTo>
                  <a:cubicBezTo>
                    <a:pt x="21581" y="18134"/>
                    <a:pt x="21572" y="18125"/>
                    <a:pt x="21572" y="18115"/>
                  </a:cubicBezTo>
                  <a:cubicBezTo>
                    <a:pt x="21572" y="18104"/>
                    <a:pt x="21572" y="18100"/>
                    <a:pt x="21568" y="18100"/>
                  </a:cubicBezTo>
                  <a:cubicBezTo>
                    <a:pt x="21565" y="18100"/>
                    <a:pt x="21560" y="18102"/>
                    <a:pt x="21553" y="18106"/>
                  </a:cubicBezTo>
                  <a:lnTo>
                    <a:pt x="21543" y="18106"/>
                  </a:lnTo>
                  <a:cubicBezTo>
                    <a:pt x="21543" y="18115"/>
                    <a:pt x="21543" y="18115"/>
                    <a:pt x="21534" y="18115"/>
                  </a:cubicBezTo>
                  <a:lnTo>
                    <a:pt x="21524" y="18125"/>
                  </a:lnTo>
                  <a:cubicBezTo>
                    <a:pt x="21524" y="18134"/>
                    <a:pt x="21524" y="18134"/>
                    <a:pt x="21524" y="18144"/>
                  </a:cubicBezTo>
                  <a:lnTo>
                    <a:pt x="21515" y="18144"/>
                  </a:lnTo>
                  <a:cubicBezTo>
                    <a:pt x="21505" y="18163"/>
                    <a:pt x="21486" y="18172"/>
                    <a:pt x="21467" y="18182"/>
                  </a:cubicBezTo>
                  <a:cubicBezTo>
                    <a:pt x="21477" y="18191"/>
                    <a:pt x="21477" y="18201"/>
                    <a:pt x="21477" y="18201"/>
                  </a:cubicBezTo>
                  <a:lnTo>
                    <a:pt x="21467" y="18201"/>
                  </a:lnTo>
                  <a:cubicBezTo>
                    <a:pt x="21467" y="18201"/>
                    <a:pt x="21467" y="18210"/>
                    <a:pt x="21467" y="18220"/>
                  </a:cubicBezTo>
                  <a:cubicBezTo>
                    <a:pt x="21467" y="18220"/>
                    <a:pt x="21467" y="18229"/>
                    <a:pt x="21477" y="18229"/>
                  </a:cubicBezTo>
                  <a:cubicBezTo>
                    <a:pt x="21477" y="18248"/>
                    <a:pt x="21477" y="18248"/>
                    <a:pt x="21467" y="18257"/>
                  </a:cubicBezTo>
                  <a:lnTo>
                    <a:pt x="21458" y="18257"/>
                  </a:lnTo>
                  <a:cubicBezTo>
                    <a:pt x="21467" y="18257"/>
                    <a:pt x="21467" y="18257"/>
                    <a:pt x="21477" y="18267"/>
                  </a:cubicBezTo>
                  <a:cubicBezTo>
                    <a:pt x="21477" y="18267"/>
                    <a:pt x="21477" y="18276"/>
                    <a:pt x="21477" y="18276"/>
                  </a:cubicBezTo>
                  <a:cubicBezTo>
                    <a:pt x="21477" y="18286"/>
                    <a:pt x="21477" y="18295"/>
                    <a:pt x="21477" y="18295"/>
                  </a:cubicBezTo>
                  <a:cubicBezTo>
                    <a:pt x="21486" y="18305"/>
                    <a:pt x="21486" y="18305"/>
                    <a:pt x="21486" y="18314"/>
                  </a:cubicBezTo>
                  <a:cubicBezTo>
                    <a:pt x="21486" y="18314"/>
                    <a:pt x="21486" y="18324"/>
                    <a:pt x="21486" y="18324"/>
                  </a:cubicBezTo>
                  <a:cubicBezTo>
                    <a:pt x="21486" y="18324"/>
                    <a:pt x="21486" y="18333"/>
                    <a:pt x="21477" y="18333"/>
                  </a:cubicBezTo>
                  <a:cubicBezTo>
                    <a:pt x="21477" y="18333"/>
                    <a:pt x="21477" y="18343"/>
                    <a:pt x="21477" y="18343"/>
                  </a:cubicBezTo>
                  <a:cubicBezTo>
                    <a:pt x="21477" y="18343"/>
                    <a:pt x="21477" y="18352"/>
                    <a:pt x="21467" y="18352"/>
                  </a:cubicBezTo>
                  <a:cubicBezTo>
                    <a:pt x="21467" y="18352"/>
                    <a:pt x="21458" y="18361"/>
                    <a:pt x="21458" y="18361"/>
                  </a:cubicBezTo>
                  <a:cubicBezTo>
                    <a:pt x="21449" y="18361"/>
                    <a:pt x="21449" y="18371"/>
                    <a:pt x="21439" y="18371"/>
                  </a:cubicBezTo>
                  <a:cubicBezTo>
                    <a:pt x="21439" y="18371"/>
                    <a:pt x="21439" y="18371"/>
                    <a:pt x="21439" y="18380"/>
                  </a:cubicBezTo>
                  <a:cubicBezTo>
                    <a:pt x="21439" y="18380"/>
                    <a:pt x="21430" y="18390"/>
                    <a:pt x="21430" y="18390"/>
                  </a:cubicBezTo>
                  <a:cubicBezTo>
                    <a:pt x="21420" y="18390"/>
                    <a:pt x="21411" y="18399"/>
                    <a:pt x="21401" y="18399"/>
                  </a:cubicBezTo>
                  <a:cubicBezTo>
                    <a:pt x="21401" y="18409"/>
                    <a:pt x="21392" y="18418"/>
                    <a:pt x="21392" y="18428"/>
                  </a:cubicBezTo>
                  <a:lnTo>
                    <a:pt x="21401" y="18428"/>
                  </a:lnTo>
                  <a:cubicBezTo>
                    <a:pt x="21401" y="18437"/>
                    <a:pt x="21401" y="18437"/>
                    <a:pt x="21401" y="18447"/>
                  </a:cubicBezTo>
                  <a:cubicBezTo>
                    <a:pt x="21401" y="18447"/>
                    <a:pt x="21401" y="18456"/>
                    <a:pt x="21401" y="18456"/>
                  </a:cubicBezTo>
                  <a:cubicBezTo>
                    <a:pt x="21401" y="18456"/>
                    <a:pt x="21411" y="18456"/>
                    <a:pt x="21411" y="18466"/>
                  </a:cubicBezTo>
                  <a:lnTo>
                    <a:pt x="21392" y="18466"/>
                  </a:lnTo>
                  <a:lnTo>
                    <a:pt x="21411" y="18475"/>
                  </a:lnTo>
                  <a:cubicBezTo>
                    <a:pt x="21404" y="18475"/>
                    <a:pt x="21398" y="18479"/>
                    <a:pt x="21395" y="18479"/>
                  </a:cubicBezTo>
                  <a:cubicBezTo>
                    <a:pt x="21393" y="18479"/>
                    <a:pt x="21392" y="18478"/>
                    <a:pt x="21392" y="18475"/>
                  </a:cubicBezTo>
                  <a:cubicBezTo>
                    <a:pt x="21382" y="18466"/>
                    <a:pt x="21373" y="18456"/>
                    <a:pt x="21373" y="18447"/>
                  </a:cubicBezTo>
                  <a:cubicBezTo>
                    <a:pt x="21373" y="18437"/>
                    <a:pt x="21373" y="18428"/>
                    <a:pt x="21392" y="18428"/>
                  </a:cubicBezTo>
                  <a:cubicBezTo>
                    <a:pt x="21392" y="18418"/>
                    <a:pt x="21392" y="18418"/>
                    <a:pt x="21382" y="18418"/>
                  </a:cubicBezTo>
                  <a:cubicBezTo>
                    <a:pt x="21382" y="18418"/>
                    <a:pt x="21382" y="18409"/>
                    <a:pt x="21382" y="18409"/>
                  </a:cubicBezTo>
                  <a:cubicBezTo>
                    <a:pt x="21382" y="18399"/>
                    <a:pt x="21392" y="18399"/>
                    <a:pt x="21392" y="18399"/>
                  </a:cubicBezTo>
                  <a:cubicBezTo>
                    <a:pt x="21382" y="18390"/>
                    <a:pt x="21382" y="18390"/>
                    <a:pt x="21382" y="18390"/>
                  </a:cubicBezTo>
                  <a:lnTo>
                    <a:pt x="21373" y="18390"/>
                  </a:lnTo>
                  <a:lnTo>
                    <a:pt x="21373" y="18399"/>
                  </a:lnTo>
                  <a:lnTo>
                    <a:pt x="21363" y="18399"/>
                  </a:lnTo>
                  <a:cubicBezTo>
                    <a:pt x="21363" y="18399"/>
                    <a:pt x="21354" y="18390"/>
                    <a:pt x="21354" y="18390"/>
                  </a:cubicBezTo>
                  <a:lnTo>
                    <a:pt x="21344" y="18390"/>
                  </a:lnTo>
                  <a:cubicBezTo>
                    <a:pt x="21344" y="18380"/>
                    <a:pt x="21344" y="18380"/>
                    <a:pt x="21344" y="18371"/>
                  </a:cubicBezTo>
                  <a:cubicBezTo>
                    <a:pt x="21344" y="18361"/>
                    <a:pt x="21344" y="18361"/>
                    <a:pt x="21335" y="18361"/>
                  </a:cubicBezTo>
                  <a:cubicBezTo>
                    <a:pt x="21325" y="18361"/>
                    <a:pt x="21316" y="18371"/>
                    <a:pt x="21325" y="18380"/>
                  </a:cubicBezTo>
                  <a:cubicBezTo>
                    <a:pt x="21325" y="18380"/>
                    <a:pt x="21316" y="18390"/>
                    <a:pt x="21316" y="18390"/>
                  </a:cubicBezTo>
                  <a:cubicBezTo>
                    <a:pt x="21316" y="18390"/>
                    <a:pt x="21316" y="18399"/>
                    <a:pt x="21316" y="18399"/>
                  </a:cubicBezTo>
                  <a:cubicBezTo>
                    <a:pt x="21316" y="18409"/>
                    <a:pt x="21307" y="18418"/>
                    <a:pt x="21307" y="18428"/>
                  </a:cubicBezTo>
                  <a:cubicBezTo>
                    <a:pt x="21297" y="18428"/>
                    <a:pt x="21297" y="18418"/>
                    <a:pt x="21297" y="18418"/>
                  </a:cubicBezTo>
                  <a:cubicBezTo>
                    <a:pt x="21297" y="18418"/>
                    <a:pt x="21307" y="18409"/>
                    <a:pt x="21297" y="18409"/>
                  </a:cubicBezTo>
                  <a:cubicBezTo>
                    <a:pt x="21288" y="18399"/>
                    <a:pt x="21297" y="18399"/>
                    <a:pt x="21297" y="18390"/>
                  </a:cubicBezTo>
                  <a:cubicBezTo>
                    <a:pt x="21288" y="18390"/>
                    <a:pt x="21288" y="18380"/>
                    <a:pt x="21288" y="18380"/>
                  </a:cubicBezTo>
                  <a:cubicBezTo>
                    <a:pt x="21288" y="18371"/>
                    <a:pt x="21297" y="18371"/>
                    <a:pt x="21288" y="18371"/>
                  </a:cubicBezTo>
                  <a:cubicBezTo>
                    <a:pt x="21285" y="18368"/>
                    <a:pt x="21283" y="18367"/>
                    <a:pt x="21281" y="18367"/>
                  </a:cubicBezTo>
                  <a:cubicBezTo>
                    <a:pt x="21277" y="18367"/>
                    <a:pt x="21275" y="18374"/>
                    <a:pt x="21269" y="18380"/>
                  </a:cubicBezTo>
                  <a:cubicBezTo>
                    <a:pt x="21269" y="18376"/>
                    <a:pt x="21266" y="18376"/>
                    <a:pt x="21264" y="18376"/>
                  </a:cubicBezTo>
                  <a:cubicBezTo>
                    <a:pt x="21262" y="18376"/>
                    <a:pt x="21259" y="18376"/>
                    <a:pt x="21259" y="18371"/>
                  </a:cubicBezTo>
                  <a:cubicBezTo>
                    <a:pt x="21254" y="18366"/>
                    <a:pt x="21250" y="18364"/>
                    <a:pt x="21246" y="18364"/>
                  </a:cubicBezTo>
                  <a:cubicBezTo>
                    <a:pt x="21243" y="18364"/>
                    <a:pt x="21240" y="18366"/>
                    <a:pt x="21240" y="18371"/>
                  </a:cubicBezTo>
                  <a:cubicBezTo>
                    <a:pt x="21231" y="18380"/>
                    <a:pt x="21231" y="18380"/>
                    <a:pt x="21231" y="18390"/>
                  </a:cubicBezTo>
                  <a:cubicBezTo>
                    <a:pt x="21221" y="18390"/>
                    <a:pt x="21221" y="18380"/>
                    <a:pt x="21212" y="18380"/>
                  </a:cubicBezTo>
                  <a:lnTo>
                    <a:pt x="21212" y="18390"/>
                  </a:lnTo>
                  <a:cubicBezTo>
                    <a:pt x="21202" y="18390"/>
                    <a:pt x="21193" y="18390"/>
                    <a:pt x="21193" y="18380"/>
                  </a:cubicBezTo>
                  <a:cubicBezTo>
                    <a:pt x="21193" y="18380"/>
                    <a:pt x="21193" y="18380"/>
                    <a:pt x="21193" y="18371"/>
                  </a:cubicBezTo>
                  <a:cubicBezTo>
                    <a:pt x="21193" y="18371"/>
                    <a:pt x="21193" y="18371"/>
                    <a:pt x="21193" y="18361"/>
                  </a:cubicBezTo>
                  <a:cubicBezTo>
                    <a:pt x="21183" y="18361"/>
                    <a:pt x="21183" y="18361"/>
                    <a:pt x="21183" y="18352"/>
                  </a:cubicBezTo>
                  <a:cubicBezTo>
                    <a:pt x="21174" y="18361"/>
                    <a:pt x="21174" y="18361"/>
                    <a:pt x="21174" y="18361"/>
                  </a:cubicBezTo>
                  <a:cubicBezTo>
                    <a:pt x="21165" y="18371"/>
                    <a:pt x="21165" y="18380"/>
                    <a:pt x="21155" y="18390"/>
                  </a:cubicBezTo>
                  <a:lnTo>
                    <a:pt x="21146" y="18390"/>
                  </a:lnTo>
                  <a:cubicBezTo>
                    <a:pt x="21136" y="18390"/>
                    <a:pt x="21136" y="18390"/>
                    <a:pt x="21136" y="18399"/>
                  </a:cubicBezTo>
                  <a:cubicBezTo>
                    <a:pt x="21136" y="18399"/>
                    <a:pt x="21136" y="18409"/>
                    <a:pt x="21136" y="18409"/>
                  </a:cubicBezTo>
                  <a:cubicBezTo>
                    <a:pt x="21136" y="18428"/>
                    <a:pt x="21136" y="18437"/>
                    <a:pt x="21117" y="18447"/>
                  </a:cubicBezTo>
                  <a:lnTo>
                    <a:pt x="21127" y="18447"/>
                  </a:lnTo>
                  <a:cubicBezTo>
                    <a:pt x="21136" y="18447"/>
                    <a:pt x="21146" y="18447"/>
                    <a:pt x="21146" y="18456"/>
                  </a:cubicBezTo>
                  <a:cubicBezTo>
                    <a:pt x="21151" y="18467"/>
                    <a:pt x="21153" y="18472"/>
                    <a:pt x="21158" y="18472"/>
                  </a:cubicBezTo>
                  <a:cubicBezTo>
                    <a:pt x="21162" y="18472"/>
                    <a:pt x="21166" y="18470"/>
                    <a:pt x="21174" y="18466"/>
                  </a:cubicBezTo>
                  <a:lnTo>
                    <a:pt x="21202" y="18466"/>
                  </a:lnTo>
                  <a:cubicBezTo>
                    <a:pt x="21207" y="18461"/>
                    <a:pt x="21212" y="18459"/>
                    <a:pt x="21215" y="18459"/>
                  </a:cubicBezTo>
                  <a:cubicBezTo>
                    <a:pt x="21219" y="18459"/>
                    <a:pt x="21221" y="18461"/>
                    <a:pt x="21221" y="18466"/>
                  </a:cubicBezTo>
                  <a:cubicBezTo>
                    <a:pt x="21231" y="18466"/>
                    <a:pt x="21240" y="18475"/>
                    <a:pt x="21240" y="18475"/>
                  </a:cubicBezTo>
                  <a:cubicBezTo>
                    <a:pt x="21259" y="18475"/>
                    <a:pt x="21269" y="18485"/>
                    <a:pt x="21269" y="18494"/>
                  </a:cubicBezTo>
                  <a:cubicBezTo>
                    <a:pt x="21278" y="18494"/>
                    <a:pt x="21278" y="18485"/>
                    <a:pt x="21278" y="18485"/>
                  </a:cubicBezTo>
                  <a:cubicBezTo>
                    <a:pt x="21271" y="18478"/>
                    <a:pt x="21269" y="18471"/>
                    <a:pt x="21272" y="18471"/>
                  </a:cubicBezTo>
                  <a:cubicBezTo>
                    <a:pt x="21273" y="18471"/>
                    <a:pt x="21275" y="18472"/>
                    <a:pt x="21278" y="18475"/>
                  </a:cubicBezTo>
                  <a:lnTo>
                    <a:pt x="21288" y="18475"/>
                  </a:lnTo>
                  <a:cubicBezTo>
                    <a:pt x="21288" y="18475"/>
                    <a:pt x="21297" y="18475"/>
                    <a:pt x="21297" y="18485"/>
                  </a:cubicBezTo>
                  <a:cubicBezTo>
                    <a:pt x="21297" y="18485"/>
                    <a:pt x="21288" y="18494"/>
                    <a:pt x="21288" y="18494"/>
                  </a:cubicBezTo>
                  <a:cubicBezTo>
                    <a:pt x="21278" y="18494"/>
                    <a:pt x="21278" y="18494"/>
                    <a:pt x="21278" y="18503"/>
                  </a:cubicBezTo>
                  <a:lnTo>
                    <a:pt x="21259" y="18503"/>
                  </a:lnTo>
                  <a:cubicBezTo>
                    <a:pt x="21250" y="18503"/>
                    <a:pt x="21240" y="18494"/>
                    <a:pt x="21231" y="18494"/>
                  </a:cubicBezTo>
                  <a:cubicBezTo>
                    <a:pt x="21231" y="18499"/>
                    <a:pt x="21228" y="18501"/>
                    <a:pt x="21225" y="18501"/>
                  </a:cubicBezTo>
                  <a:cubicBezTo>
                    <a:pt x="21221" y="18501"/>
                    <a:pt x="21217" y="18499"/>
                    <a:pt x="21212" y="18494"/>
                  </a:cubicBezTo>
                  <a:cubicBezTo>
                    <a:pt x="21212" y="18503"/>
                    <a:pt x="21212" y="18503"/>
                    <a:pt x="21202" y="18503"/>
                  </a:cubicBezTo>
                  <a:cubicBezTo>
                    <a:pt x="20710" y="18522"/>
                    <a:pt x="20209" y="18873"/>
                    <a:pt x="19726" y="19119"/>
                  </a:cubicBezTo>
                  <a:cubicBezTo>
                    <a:pt x="19442" y="19138"/>
                    <a:pt x="19139" y="19176"/>
                    <a:pt x="18846" y="19213"/>
                  </a:cubicBezTo>
                  <a:cubicBezTo>
                    <a:pt x="18846" y="19194"/>
                    <a:pt x="18846" y="19176"/>
                    <a:pt x="18846" y="19157"/>
                  </a:cubicBezTo>
                  <a:cubicBezTo>
                    <a:pt x="18846" y="19147"/>
                    <a:pt x="18846" y="19138"/>
                    <a:pt x="18846" y="19128"/>
                  </a:cubicBezTo>
                  <a:cubicBezTo>
                    <a:pt x="18846" y="19109"/>
                    <a:pt x="18846" y="19081"/>
                    <a:pt x="18846" y="19062"/>
                  </a:cubicBezTo>
                  <a:cubicBezTo>
                    <a:pt x="18855" y="19043"/>
                    <a:pt x="18855" y="19024"/>
                    <a:pt x="18855" y="19005"/>
                  </a:cubicBezTo>
                  <a:cubicBezTo>
                    <a:pt x="18855" y="19005"/>
                    <a:pt x="18855" y="18996"/>
                    <a:pt x="18855" y="18996"/>
                  </a:cubicBezTo>
                  <a:cubicBezTo>
                    <a:pt x="18855" y="18996"/>
                    <a:pt x="18864" y="18986"/>
                    <a:pt x="18864" y="18977"/>
                  </a:cubicBezTo>
                  <a:cubicBezTo>
                    <a:pt x="18864" y="18967"/>
                    <a:pt x="18874" y="18948"/>
                    <a:pt x="18883" y="18939"/>
                  </a:cubicBezTo>
                  <a:cubicBezTo>
                    <a:pt x="18893" y="18929"/>
                    <a:pt x="18902" y="18929"/>
                    <a:pt x="18902" y="18920"/>
                  </a:cubicBezTo>
                  <a:cubicBezTo>
                    <a:pt x="18902" y="18910"/>
                    <a:pt x="18902" y="18901"/>
                    <a:pt x="18912" y="18892"/>
                  </a:cubicBezTo>
                  <a:cubicBezTo>
                    <a:pt x="18912" y="18892"/>
                    <a:pt x="18921" y="18882"/>
                    <a:pt x="18921" y="18882"/>
                  </a:cubicBezTo>
                  <a:cubicBezTo>
                    <a:pt x="18921" y="18873"/>
                    <a:pt x="18921" y="18873"/>
                    <a:pt x="18921" y="18863"/>
                  </a:cubicBezTo>
                  <a:cubicBezTo>
                    <a:pt x="18921" y="18863"/>
                    <a:pt x="18931" y="18854"/>
                    <a:pt x="18931" y="18854"/>
                  </a:cubicBezTo>
                  <a:cubicBezTo>
                    <a:pt x="18940" y="18844"/>
                    <a:pt x="18940" y="18844"/>
                    <a:pt x="18940" y="18844"/>
                  </a:cubicBezTo>
                  <a:cubicBezTo>
                    <a:pt x="18950" y="18835"/>
                    <a:pt x="18950" y="18835"/>
                    <a:pt x="18950" y="18825"/>
                  </a:cubicBezTo>
                  <a:cubicBezTo>
                    <a:pt x="18969" y="18806"/>
                    <a:pt x="18988" y="18778"/>
                    <a:pt x="19006" y="18759"/>
                  </a:cubicBezTo>
                  <a:cubicBezTo>
                    <a:pt x="19016" y="18740"/>
                    <a:pt x="19025" y="18731"/>
                    <a:pt x="19044" y="18721"/>
                  </a:cubicBezTo>
                  <a:cubicBezTo>
                    <a:pt x="19054" y="18721"/>
                    <a:pt x="19063" y="18721"/>
                    <a:pt x="19063" y="18731"/>
                  </a:cubicBezTo>
                  <a:lnTo>
                    <a:pt x="19073" y="18731"/>
                  </a:lnTo>
                  <a:cubicBezTo>
                    <a:pt x="19073" y="18731"/>
                    <a:pt x="19082" y="18731"/>
                    <a:pt x="19082" y="18740"/>
                  </a:cubicBezTo>
                  <a:cubicBezTo>
                    <a:pt x="19073" y="18750"/>
                    <a:pt x="19063" y="18759"/>
                    <a:pt x="19063" y="18768"/>
                  </a:cubicBezTo>
                  <a:lnTo>
                    <a:pt x="19073" y="18768"/>
                  </a:lnTo>
                  <a:cubicBezTo>
                    <a:pt x="19073" y="18768"/>
                    <a:pt x="19082" y="18768"/>
                    <a:pt x="19082" y="18778"/>
                  </a:cubicBezTo>
                  <a:lnTo>
                    <a:pt x="19101" y="18778"/>
                  </a:lnTo>
                  <a:cubicBezTo>
                    <a:pt x="19101" y="18778"/>
                    <a:pt x="19092" y="18778"/>
                    <a:pt x="19092" y="18787"/>
                  </a:cubicBezTo>
                  <a:lnTo>
                    <a:pt x="19111" y="18787"/>
                  </a:lnTo>
                  <a:cubicBezTo>
                    <a:pt x="19111" y="18787"/>
                    <a:pt x="19111" y="18787"/>
                    <a:pt x="19111" y="18778"/>
                  </a:cubicBezTo>
                  <a:cubicBezTo>
                    <a:pt x="19120" y="18768"/>
                    <a:pt x="19120" y="18768"/>
                    <a:pt x="19130" y="18768"/>
                  </a:cubicBezTo>
                  <a:cubicBezTo>
                    <a:pt x="19139" y="18768"/>
                    <a:pt x="19139" y="18778"/>
                    <a:pt x="19148" y="18778"/>
                  </a:cubicBezTo>
                  <a:lnTo>
                    <a:pt x="19167" y="18778"/>
                  </a:lnTo>
                  <a:cubicBezTo>
                    <a:pt x="19171" y="18775"/>
                    <a:pt x="19174" y="18774"/>
                    <a:pt x="19177" y="18774"/>
                  </a:cubicBezTo>
                  <a:cubicBezTo>
                    <a:pt x="19183" y="18774"/>
                    <a:pt x="19189" y="18778"/>
                    <a:pt x="19196" y="18778"/>
                  </a:cubicBezTo>
                  <a:cubicBezTo>
                    <a:pt x="19205" y="18778"/>
                    <a:pt x="19215" y="18787"/>
                    <a:pt x="19224" y="18787"/>
                  </a:cubicBezTo>
                  <a:cubicBezTo>
                    <a:pt x="19224" y="18787"/>
                    <a:pt x="19224" y="18797"/>
                    <a:pt x="19224" y="18797"/>
                  </a:cubicBezTo>
                  <a:cubicBezTo>
                    <a:pt x="19224" y="18797"/>
                    <a:pt x="19224" y="18797"/>
                    <a:pt x="19224" y="18806"/>
                  </a:cubicBezTo>
                  <a:cubicBezTo>
                    <a:pt x="19224" y="18806"/>
                    <a:pt x="19224" y="18816"/>
                    <a:pt x="19224" y="18816"/>
                  </a:cubicBezTo>
                  <a:cubicBezTo>
                    <a:pt x="19224" y="18825"/>
                    <a:pt x="19224" y="18825"/>
                    <a:pt x="19224" y="18825"/>
                  </a:cubicBezTo>
                  <a:cubicBezTo>
                    <a:pt x="19229" y="18821"/>
                    <a:pt x="19231" y="18818"/>
                    <a:pt x="19234" y="18818"/>
                  </a:cubicBezTo>
                  <a:cubicBezTo>
                    <a:pt x="19236" y="18818"/>
                    <a:pt x="19238" y="18821"/>
                    <a:pt x="19243" y="18825"/>
                  </a:cubicBezTo>
                  <a:cubicBezTo>
                    <a:pt x="19243" y="18816"/>
                    <a:pt x="19243" y="18816"/>
                    <a:pt x="19243" y="18816"/>
                  </a:cubicBezTo>
                  <a:cubicBezTo>
                    <a:pt x="19243" y="18816"/>
                    <a:pt x="19247" y="18812"/>
                    <a:pt x="19250" y="18812"/>
                  </a:cubicBezTo>
                  <a:cubicBezTo>
                    <a:pt x="19252" y="18812"/>
                    <a:pt x="19253" y="18813"/>
                    <a:pt x="19253" y="18816"/>
                  </a:cubicBezTo>
                  <a:cubicBezTo>
                    <a:pt x="19253" y="18825"/>
                    <a:pt x="19253" y="18825"/>
                    <a:pt x="19253" y="18825"/>
                  </a:cubicBezTo>
                  <a:lnTo>
                    <a:pt x="19243" y="18825"/>
                  </a:lnTo>
                  <a:cubicBezTo>
                    <a:pt x="19243" y="18825"/>
                    <a:pt x="19253" y="18835"/>
                    <a:pt x="19253" y="18835"/>
                  </a:cubicBezTo>
                  <a:lnTo>
                    <a:pt x="19271" y="18835"/>
                  </a:lnTo>
                  <a:cubicBezTo>
                    <a:pt x="19271" y="18835"/>
                    <a:pt x="19271" y="18844"/>
                    <a:pt x="19271" y="18844"/>
                  </a:cubicBezTo>
                  <a:cubicBezTo>
                    <a:pt x="19271" y="18844"/>
                    <a:pt x="19271" y="18844"/>
                    <a:pt x="19281" y="18835"/>
                  </a:cubicBezTo>
                  <a:cubicBezTo>
                    <a:pt x="19281" y="18835"/>
                    <a:pt x="19290" y="18835"/>
                    <a:pt x="19290" y="18844"/>
                  </a:cubicBezTo>
                  <a:cubicBezTo>
                    <a:pt x="19290" y="18844"/>
                    <a:pt x="19290" y="18844"/>
                    <a:pt x="19290" y="18835"/>
                  </a:cubicBezTo>
                  <a:cubicBezTo>
                    <a:pt x="19290" y="18835"/>
                    <a:pt x="19300" y="18825"/>
                    <a:pt x="19300" y="18825"/>
                  </a:cubicBezTo>
                  <a:cubicBezTo>
                    <a:pt x="19300" y="18825"/>
                    <a:pt x="19300" y="18816"/>
                    <a:pt x="19300" y="18816"/>
                  </a:cubicBezTo>
                  <a:lnTo>
                    <a:pt x="19300" y="18806"/>
                  </a:lnTo>
                  <a:lnTo>
                    <a:pt x="19309" y="18816"/>
                  </a:lnTo>
                  <a:lnTo>
                    <a:pt x="19319" y="18806"/>
                  </a:lnTo>
                  <a:lnTo>
                    <a:pt x="19309" y="18806"/>
                  </a:lnTo>
                  <a:cubicBezTo>
                    <a:pt x="19309" y="18806"/>
                    <a:pt x="19309" y="18797"/>
                    <a:pt x="19309" y="18797"/>
                  </a:cubicBezTo>
                  <a:lnTo>
                    <a:pt x="19319" y="18797"/>
                  </a:lnTo>
                  <a:cubicBezTo>
                    <a:pt x="19319" y="18787"/>
                    <a:pt x="19319" y="18787"/>
                    <a:pt x="19319" y="18787"/>
                  </a:cubicBezTo>
                  <a:cubicBezTo>
                    <a:pt x="19319" y="18787"/>
                    <a:pt x="19328" y="18778"/>
                    <a:pt x="19328" y="18778"/>
                  </a:cubicBezTo>
                  <a:lnTo>
                    <a:pt x="19328" y="18778"/>
                  </a:lnTo>
                  <a:cubicBezTo>
                    <a:pt x="19328" y="18787"/>
                    <a:pt x="19328" y="18787"/>
                    <a:pt x="19319" y="18797"/>
                  </a:cubicBezTo>
                  <a:lnTo>
                    <a:pt x="19328" y="18797"/>
                  </a:lnTo>
                  <a:cubicBezTo>
                    <a:pt x="19328" y="18797"/>
                    <a:pt x="19328" y="18806"/>
                    <a:pt x="19328" y="18806"/>
                  </a:cubicBezTo>
                  <a:lnTo>
                    <a:pt x="19319" y="18806"/>
                  </a:lnTo>
                  <a:cubicBezTo>
                    <a:pt x="19319" y="18816"/>
                    <a:pt x="19328" y="18816"/>
                    <a:pt x="19328" y="18816"/>
                  </a:cubicBezTo>
                  <a:cubicBezTo>
                    <a:pt x="19338" y="18806"/>
                    <a:pt x="19338" y="18806"/>
                    <a:pt x="19338" y="18806"/>
                  </a:cubicBezTo>
                  <a:lnTo>
                    <a:pt x="19347" y="18806"/>
                  </a:lnTo>
                  <a:cubicBezTo>
                    <a:pt x="19347" y="18806"/>
                    <a:pt x="19357" y="18816"/>
                    <a:pt x="19357" y="18816"/>
                  </a:cubicBezTo>
                  <a:cubicBezTo>
                    <a:pt x="19357" y="18816"/>
                    <a:pt x="19366" y="18825"/>
                    <a:pt x="19366" y="18825"/>
                  </a:cubicBezTo>
                  <a:lnTo>
                    <a:pt x="19357" y="18825"/>
                  </a:lnTo>
                  <a:cubicBezTo>
                    <a:pt x="19357" y="18835"/>
                    <a:pt x="19357" y="18844"/>
                    <a:pt x="19357" y="18844"/>
                  </a:cubicBezTo>
                  <a:cubicBezTo>
                    <a:pt x="19366" y="18844"/>
                    <a:pt x="19366" y="18844"/>
                    <a:pt x="19366" y="18835"/>
                  </a:cubicBezTo>
                  <a:lnTo>
                    <a:pt x="19376" y="18854"/>
                  </a:lnTo>
                  <a:lnTo>
                    <a:pt x="19376" y="18844"/>
                  </a:lnTo>
                  <a:lnTo>
                    <a:pt x="19385" y="18854"/>
                  </a:lnTo>
                  <a:cubicBezTo>
                    <a:pt x="19385" y="18854"/>
                    <a:pt x="19385" y="18844"/>
                    <a:pt x="19385" y="18844"/>
                  </a:cubicBezTo>
                  <a:lnTo>
                    <a:pt x="19395" y="18844"/>
                  </a:lnTo>
                  <a:cubicBezTo>
                    <a:pt x="19395" y="18844"/>
                    <a:pt x="19395" y="18835"/>
                    <a:pt x="19404" y="18835"/>
                  </a:cubicBezTo>
                  <a:cubicBezTo>
                    <a:pt x="19404" y="18835"/>
                    <a:pt x="19404" y="18835"/>
                    <a:pt x="19404" y="18825"/>
                  </a:cubicBezTo>
                  <a:cubicBezTo>
                    <a:pt x="19404" y="18825"/>
                    <a:pt x="19395" y="18816"/>
                    <a:pt x="19395" y="18806"/>
                  </a:cubicBezTo>
                  <a:cubicBezTo>
                    <a:pt x="19395" y="18797"/>
                    <a:pt x="19395" y="18787"/>
                    <a:pt x="19385" y="18787"/>
                  </a:cubicBezTo>
                  <a:cubicBezTo>
                    <a:pt x="19385" y="18787"/>
                    <a:pt x="19385" y="18778"/>
                    <a:pt x="19385" y="18778"/>
                  </a:cubicBezTo>
                  <a:lnTo>
                    <a:pt x="19366" y="18778"/>
                  </a:lnTo>
                  <a:lnTo>
                    <a:pt x="19366" y="18768"/>
                  </a:lnTo>
                  <a:cubicBezTo>
                    <a:pt x="19357" y="18768"/>
                    <a:pt x="19357" y="18768"/>
                    <a:pt x="19357" y="18759"/>
                  </a:cubicBezTo>
                  <a:lnTo>
                    <a:pt x="19347" y="18759"/>
                  </a:lnTo>
                  <a:cubicBezTo>
                    <a:pt x="19347" y="18759"/>
                    <a:pt x="19347" y="18759"/>
                    <a:pt x="19347" y="18768"/>
                  </a:cubicBezTo>
                  <a:lnTo>
                    <a:pt x="19338" y="18768"/>
                  </a:lnTo>
                  <a:lnTo>
                    <a:pt x="19338" y="18778"/>
                  </a:lnTo>
                  <a:cubicBezTo>
                    <a:pt x="19338" y="18778"/>
                    <a:pt x="19328" y="18768"/>
                    <a:pt x="19328" y="18768"/>
                  </a:cubicBezTo>
                  <a:cubicBezTo>
                    <a:pt x="19328" y="18759"/>
                    <a:pt x="19319" y="18759"/>
                    <a:pt x="19319" y="18750"/>
                  </a:cubicBezTo>
                  <a:lnTo>
                    <a:pt x="19328" y="18750"/>
                  </a:lnTo>
                  <a:cubicBezTo>
                    <a:pt x="19328" y="18750"/>
                    <a:pt x="19328" y="18740"/>
                    <a:pt x="19328" y="18740"/>
                  </a:cubicBezTo>
                  <a:cubicBezTo>
                    <a:pt x="19328" y="18740"/>
                    <a:pt x="19319" y="18731"/>
                    <a:pt x="19319" y="18731"/>
                  </a:cubicBezTo>
                  <a:cubicBezTo>
                    <a:pt x="19319" y="18721"/>
                    <a:pt x="19319" y="18721"/>
                    <a:pt x="19309" y="18712"/>
                  </a:cubicBezTo>
                  <a:cubicBezTo>
                    <a:pt x="19300" y="18712"/>
                    <a:pt x="19290" y="18702"/>
                    <a:pt x="19290" y="18693"/>
                  </a:cubicBezTo>
                  <a:lnTo>
                    <a:pt x="19290" y="18702"/>
                  </a:lnTo>
                  <a:lnTo>
                    <a:pt x="19281" y="18702"/>
                  </a:lnTo>
                  <a:lnTo>
                    <a:pt x="19290" y="18693"/>
                  </a:lnTo>
                  <a:cubicBezTo>
                    <a:pt x="19281" y="18683"/>
                    <a:pt x="19290" y="18683"/>
                    <a:pt x="19290" y="18683"/>
                  </a:cubicBezTo>
                  <a:lnTo>
                    <a:pt x="19300" y="18683"/>
                  </a:lnTo>
                  <a:cubicBezTo>
                    <a:pt x="19319" y="18683"/>
                    <a:pt x="19338" y="18693"/>
                    <a:pt x="19357" y="18693"/>
                  </a:cubicBezTo>
                  <a:lnTo>
                    <a:pt x="19376" y="18693"/>
                  </a:lnTo>
                  <a:cubicBezTo>
                    <a:pt x="19385" y="18702"/>
                    <a:pt x="19385" y="18702"/>
                    <a:pt x="19376" y="18702"/>
                  </a:cubicBezTo>
                  <a:cubicBezTo>
                    <a:pt x="19376" y="18712"/>
                    <a:pt x="19376" y="18712"/>
                    <a:pt x="19385" y="18712"/>
                  </a:cubicBezTo>
                  <a:cubicBezTo>
                    <a:pt x="19385" y="18721"/>
                    <a:pt x="19395" y="18721"/>
                    <a:pt x="19395" y="18721"/>
                  </a:cubicBezTo>
                  <a:cubicBezTo>
                    <a:pt x="19404" y="18731"/>
                    <a:pt x="19413" y="18731"/>
                    <a:pt x="19423" y="18731"/>
                  </a:cubicBezTo>
                  <a:lnTo>
                    <a:pt x="19451" y="18731"/>
                  </a:lnTo>
                  <a:cubicBezTo>
                    <a:pt x="19451" y="18731"/>
                    <a:pt x="19451" y="18721"/>
                    <a:pt x="19451" y="18721"/>
                  </a:cubicBezTo>
                  <a:cubicBezTo>
                    <a:pt x="19461" y="18712"/>
                    <a:pt x="19461" y="18712"/>
                    <a:pt x="19470" y="18712"/>
                  </a:cubicBezTo>
                  <a:lnTo>
                    <a:pt x="19480" y="18712"/>
                  </a:lnTo>
                  <a:cubicBezTo>
                    <a:pt x="19480" y="18702"/>
                    <a:pt x="19489" y="18702"/>
                    <a:pt x="19489" y="18702"/>
                  </a:cubicBezTo>
                  <a:lnTo>
                    <a:pt x="19499" y="18721"/>
                  </a:lnTo>
                  <a:lnTo>
                    <a:pt x="19499" y="18740"/>
                  </a:lnTo>
                  <a:lnTo>
                    <a:pt x="19508" y="18731"/>
                  </a:lnTo>
                  <a:lnTo>
                    <a:pt x="19508" y="18740"/>
                  </a:lnTo>
                  <a:lnTo>
                    <a:pt x="19518" y="18740"/>
                  </a:lnTo>
                  <a:cubicBezTo>
                    <a:pt x="19518" y="18740"/>
                    <a:pt x="19518" y="18731"/>
                    <a:pt x="19518" y="18731"/>
                  </a:cubicBezTo>
                  <a:cubicBezTo>
                    <a:pt x="19527" y="18731"/>
                    <a:pt x="19527" y="18721"/>
                    <a:pt x="19527" y="18721"/>
                  </a:cubicBezTo>
                  <a:cubicBezTo>
                    <a:pt x="19527" y="18721"/>
                    <a:pt x="19518" y="18721"/>
                    <a:pt x="19518" y="18712"/>
                  </a:cubicBezTo>
                  <a:lnTo>
                    <a:pt x="19537" y="18712"/>
                  </a:lnTo>
                  <a:cubicBezTo>
                    <a:pt x="19537" y="18721"/>
                    <a:pt x="19537" y="18731"/>
                    <a:pt x="19537" y="18731"/>
                  </a:cubicBezTo>
                  <a:cubicBezTo>
                    <a:pt x="19537" y="18740"/>
                    <a:pt x="19537" y="18740"/>
                    <a:pt x="19537" y="18740"/>
                  </a:cubicBezTo>
                  <a:lnTo>
                    <a:pt x="19555" y="18740"/>
                  </a:lnTo>
                  <a:cubicBezTo>
                    <a:pt x="19555" y="18731"/>
                    <a:pt x="19555" y="18731"/>
                    <a:pt x="19565" y="18721"/>
                  </a:cubicBezTo>
                  <a:lnTo>
                    <a:pt x="19555" y="18721"/>
                  </a:lnTo>
                  <a:cubicBezTo>
                    <a:pt x="19555" y="18721"/>
                    <a:pt x="19555" y="18712"/>
                    <a:pt x="19546" y="18712"/>
                  </a:cubicBezTo>
                  <a:cubicBezTo>
                    <a:pt x="19546" y="18712"/>
                    <a:pt x="19546" y="18702"/>
                    <a:pt x="19555" y="18702"/>
                  </a:cubicBezTo>
                  <a:cubicBezTo>
                    <a:pt x="19555" y="18702"/>
                    <a:pt x="19565" y="18702"/>
                    <a:pt x="19565" y="18712"/>
                  </a:cubicBezTo>
                  <a:lnTo>
                    <a:pt x="19574" y="18712"/>
                  </a:lnTo>
                  <a:cubicBezTo>
                    <a:pt x="19574" y="18702"/>
                    <a:pt x="19574" y="18702"/>
                    <a:pt x="19584" y="18702"/>
                  </a:cubicBezTo>
                  <a:lnTo>
                    <a:pt x="19612" y="18702"/>
                  </a:lnTo>
                  <a:cubicBezTo>
                    <a:pt x="19622" y="18702"/>
                    <a:pt x="19622" y="18702"/>
                    <a:pt x="19631" y="18693"/>
                  </a:cubicBezTo>
                  <a:cubicBezTo>
                    <a:pt x="19641" y="18693"/>
                    <a:pt x="19641" y="18702"/>
                    <a:pt x="19641" y="18702"/>
                  </a:cubicBezTo>
                  <a:cubicBezTo>
                    <a:pt x="19644" y="18699"/>
                    <a:pt x="19646" y="18698"/>
                    <a:pt x="19648" y="18698"/>
                  </a:cubicBezTo>
                  <a:cubicBezTo>
                    <a:pt x="19651" y="18698"/>
                    <a:pt x="19653" y="18702"/>
                    <a:pt x="19660" y="18702"/>
                  </a:cubicBezTo>
                  <a:lnTo>
                    <a:pt x="19669" y="18702"/>
                  </a:lnTo>
                  <a:cubicBezTo>
                    <a:pt x="19669" y="18712"/>
                    <a:pt x="19669" y="18712"/>
                    <a:pt x="19669" y="18712"/>
                  </a:cubicBezTo>
                  <a:cubicBezTo>
                    <a:pt x="19669" y="18712"/>
                    <a:pt x="19669" y="18721"/>
                    <a:pt x="19679" y="18721"/>
                  </a:cubicBezTo>
                  <a:lnTo>
                    <a:pt x="19688" y="18721"/>
                  </a:lnTo>
                  <a:cubicBezTo>
                    <a:pt x="19688" y="18721"/>
                    <a:pt x="19688" y="18731"/>
                    <a:pt x="19688" y="18731"/>
                  </a:cubicBezTo>
                  <a:cubicBezTo>
                    <a:pt x="19688" y="18731"/>
                    <a:pt x="19688" y="18740"/>
                    <a:pt x="19697" y="18740"/>
                  </a:cubicBezTo>
                  <a:lnTo>
                    <a:pt x="19707" y="18740"/>
                  </a:lnTo>
                  <a:cubicBezTo>
                    <a:pt x="19707" y="18750"/>
                    <a:pt x="19707" y="18750"/>
                    <a:pt x="19707" y="18750"/>
                  </a:cubicBezTo>
                  <a:cubicBezTo>
                    <a:pt x="19707" y="18750"/>
                    <a:pt x="19707" y="18759"/>
                    <a:pt x="19707" y="18759"/>
                  </a:cubicBezTo>
                  <a:cubicBezTo>
                    <a:pt x="19697" y="18759"/>
                    <a:pt x="19697" y="18759"/>
                    <a:pt x="19707" y="18768"/>
                  </a:cubicBezTo>
                  <a:lnTo>
                    <a:pt x="19716" y="18768"/>
                  </a:lnTo>
                  <a:cubicBezTo>
                    <a:pt x="19716" y="18768"/>
                    <a:pt x="19716" y="18778"/>
                    <a:pt x="19716" y="18778"/>
                  </a:cubicBezTo>
                  <a:lnTo>
                    <a:pt x="19726" y="18778"/>
                  </a:lnTo>
                  <a:cubicBezTo>
                    <a:pt x="19726" y="18787"/>
                    <a:pt x="19726" y="18787"/>
                    <a:pt x="19726" y="18797"/>
                  </a:cubicBezTo>
                  <a:lnTo>
                    <a:pt x="19735" y="18797"/>
                  </a:lnTo>
                  <a:lnTo>
                    <a:pt x="19735" y="18787"/>
                  </a:lnTo>
                  <a:lnTo>
                    <a:pt x="19745" y="18806"/>
                  </a:lnTo>
                  <a:lnTo>
                    <a:pt x="19745" y="18797"/>
                  </a:lnTo>
                  <a:lnTo>
                    <a:pt x="19754" y="18797"/>
                  </a:lnTo>
                  <a:cubicBezTo>
                    <a:pt x="19764" y="18787"/>
                    <a:pt x="19764" y="18787"/>
                    <a:pt x="19773" y="18778"/>
                  </a:cubicBezTo>
                  <a:lnTo>
                    <a:pt x="19783" y="18778"/>
                  </a:lnTo>
                  <a:cubicBezTo>
                    <a:pt x="19783" y="18787"/>
                    <a:pt x="19783" y="18797"/>
                    <a:pt x="19783" y="18806"/>
                  </a:cubicBezTo>
                  <a:cubicBezTo>
                    <a:pt x="19783" y="18806"/>
                    <a:pt x="19783" y="18806"/>
                    <a:pt x="19792" y="18797"/>
                  </a:cubicBezTo>
                  <a:cubicBezTo>
                    <a:pt x="19792" y="18797"/>
                    <a:pt x="19792" y="18797"/>
                    <a:pt x="19792" y="18787"/>
                  </a:cubicBezTo>
                  <a:lnTo>
                    <a:pt x="19802" y="18787"/>
                  </a:lnTo>
                  <a:cubicBezTo>
                    <a:pt x="19811" y="18787"/>
                    <a:pt x="19811" y="18787"/>
                    <a:pt x="19811" y="18778"/>
                  </a:cubicBezTo>
                  <a:cubicBezTo>
                    <a:pt x="19811" y="18778"/>
                    <a:pt x="19802" y="18768"/>
                    <a:pt x="19802" y="18768"/>
                  </a:cubicBezTo>
                  <a:cubicBezTo>
                    <a:pt x="19802" y="18768"/>
                    <a:pt x="19802" y="18759"/>
                    <a:pt x="19802" y="18759"/>
                  </a:cubicBezTo>
                  <a:cubicBezTo>
                    <a:pt x="19802" y="18759"/>
                    <a:pt x="19792" y="18759"/>
                    <a:pt x="19792" y="18750"/>
                  </a:cubicBezTo>
                  <a:lnTo>
                    <a:pt x="19783" y="18750"/>
                  </a:lnTo>
                  <a:lnTo>
                    <a:pt x="19783" y="18740"/>
                  </a:lnTo>
                  <a:lnTo>
                    <a:pt x="19802" y="18740"/>
                  </a:lnTo>
                  <a:cubicBezTo>
                    <a:pt x="19802" y="18740"/>
                    <a:pt x="19802" y="18750"/>
                    <a:pt x="19802" y="18750"/>
                  </a:cubicBezTo>
                  <a:cubicBezTo>
                    <a:pt x="19802" y="18750"/>
                    <a:pt x="19802" y="18750"/>
                    <a:pt x="19802" y="18759"/>
                  </a:cubicBezTo>
                  <a:lnTo>
                    <a:pt x="19811" y="18759"/>
                  </a:lnTo>
                  <a:cubicBezTo>
                    <a:pt x="19811" y="18768"/>
                    <a:pt x="19820" y="18768"/>
                    <a:pt x="19820" y="18768"/>
                  </a:cubicBezTo>
                  <a:cubicBezTo>
                    <a:pt x="19820" y="18768"/>
                    <a:pt x="19830" y="18778"/>
                    <a:pt x="19830" y="18778"/>
                  </a:cubicBezTo>
                  <a:cubicBezTo>
                    <a:pt x="19839" y="18787"/>
                    <a:pt x="19849" y="18787"/>
                    <a:pt x="19858" y="18787"/>
                  </a:cubicBezTo>
                  <a:lnTo>
                    <a:pt x="19868" y="18787"/>
                  </a:lnTo>
                  <a:cubicBezTo>
                    <a:pt x="19868" y="18787"/>
                    <a:pt x="19877" y="18778"/>
                    <a:pt x="19877" y="18768"/>
                  </a:cubicBezTo>
                  <a:lnTo>
                    <a:pt x="19868" y="18768"/>
                  </a:lnTo>
                  <a:cubicBezTo>
                    <a:pt x="19858" y="18768"/>
                    <a:pt x="19858" y="18768"/>
                    <a:pt x="19858" y="18759"/>
                  </a:cubicBezTo>
                  <a:lnTo>
                    <a:pt x="19868" y="18759"/>
                  </a:lnTo>
                  <a:cubicBezTo>
                    <a:pt x="19877" y="18759"/>
                    <a:pt x="19877" y="18759"/>
                    <a:pt x="19877" y="18768"/>
                  </a:cubicBezTo>
                  <a:lnTo>
                    <a:pt x="19887" y="18768"/>
                  </a:lnTo>
                  <a:cubicBezTo>
                    <a:pt x="19887" y="18768"/>
                    <a:pt x="19887" y="18759"/>
                    <a:pt x="19896" y="18759"/>
                  </a:cubicBezTo>
                  <a:lnTo>
                    <a:pt x="19906" y="18759"/>
                  </a:lnTo>
                  <a:cubicBezTo>
                    <a:pt x="19906" y="18759"/>
                    <a:pt x="19906" y="18759"/>
                    <a:pt x="19906" y="18750"/>
                  </a:cubicBezTo>
                  <a:cubicBezTo>
                    <a:pt x="19915" y="18759"/>
                    <a:pt x="19915" y="18759"/>
                    <a:pt x="19915" y="18759"/>
                  </a:cubicBezTo>
                  <a:cubicBezTo>
                    <a:pt x="19915" y="18764"/>
                    <a:pt x="19915" y="18766"/>
                    <a:pt x="19916" y="18766"/>
                  </a:cubicBezTo>
                  <a:cubicBezTo>
                    <a:pt x="19918" y="18766"/>
                    <a:pt x="19920" y="18764"/>
                    <a:pt x="19925" y="18759"/>
                  </a:cubicBezTo>
                  <a:cubicBezTo>
                    <a:pt x="19925" y="18759"/>
                    <a:pt x="19925" y="18759"/>
                    <a:pt x="19925" y="18750"/>
                  </a:cubicBezTo>
                  <a:lnTo>
                    <a:pt x="19934" y="18750"/>
                  </a:lnTo>
                  <a:cubicBezTo>
                    <a:pt x="19934" y="18740"/>
                    <a:pt x="19925" y="18740"/>
                    <a:pt x="19925" y="18740"/>
                  </a:cubicBezTo>
                  <a:cubicBezTo>
                    <a:pt x="19915" y="18740"/>
                    <a:pt x="19915" y="18731"/>
                    <a:pt x="19915" y="18731"/>
                  </a:cubicBezTo>
                  <a:cubicBezTo>
                    <a:pt x="19925" y="18731"/>
                    <a:pt x="19925" y="18721"/>
                    <a:pt x="19925" y="18721"/>
                  </a:cubicBezTo>
                  <a:lnTo>
                    <a:pt x="19934" y="18721"/>
                  </a:lnTo>
                  <a:cubicBezTo>
                    <a:pt x="19925" y="18712"/>
                    <a:pt x="19925" y="18712"/>
                    <a:pt x="19925" y="18702"/>
                  </a:cubicBezTo>
                  <a:lnTo>
                    <a:pt x="19915" y="18702"/>
                  </a:lnTo>
                  <a:cubicBezTo>
                    <a:pt x="19915" y="18702"/>
                    <a:pt x="19915" y="18693"/>
                    <a:pt x="19906" y="18693"/>
                  </a:cubicBezTo>
                  <a:lnTo>
                    <a:pt x="19887" y="18693"/>
                  </a:lnTo>
                  <a:cubicBezTo>
                    <a:pt x="19887" y="18693"/>
                    <a:pt x="19887" y="18683"/>
                    <a:pt x="19887" y="18683"/>
                  </a:cubicBezTo>
                  <a:cubicBezTo>
                    <a:pt x="19887" y="18674"/>
                    <a:pt x="19887" y="18674"/>
                    <a:pt x="19877" y="18674"/>
                  </a:cubicBezTo>
                  <a:lnTo>
                    <a:pt x="19868" y="18674"/>
                  </a:lnTo>
                  <a:cubicBezTo>
                    <a:pt x="19865" y="18671"/>
                    <a:pt x="19863" y="18670"/>
                    <a:pt x="19861" y="18670"/>
                  </a:cubicBezTo>
                  <a:cubicBezTo>
                    <a:pt x="19858" y="18670"/>
                    <a:pt x="19858" y="18674"/>
                    <a:pt x="19858" y="18674"/>
                  </a:cubicBezTo>
                  <a:cubicBezTo>
                    <a:pt x="19858" y="18674"/>
                    <a:pt x="19858" y="18683"/>
                    <a:pt x="19849" y="18683"/>
                  </a:cubicBezTo>
                  <a:cubicBezTo>
                    <a:pt x="19849" y="18693"/>
                    <a:pt x="19849" y="18693"/>
                    <a:pt x="19849" y="18702"/>
                  </a:cubicBezTo>
                  <a:cubicBezTo>
                    <a:pt x="19858" y="18702"/>
                    <a:pt x="19849" y="18712"/>
                    <a:pt x="19849" y="18712"/>
                  </a:cubicBezTo>
                  <a:cubicBezTo>
                    <a:pt x="19849" y="18702"/>
                    <a:pt x="19849" y="18702"/>
                    <a:pt x="19839" y="18702"/>
                  </a:cubicBezTo>
                  <a:cubicBezTo>
                    <a:pt x="19830" y="18693"/>
                    <a:pt x="19830" y="18693"/>
                    <a:pt x="19830" y="18683"/>
                  </a:cubicBezTo>
                  <a:cubicBezTo>
                    <a:pt x="19820" y="18683"/>
                    <a:pt x="19820" y="18683"/>
                    <a:pt x="19811" y="18693"/>
                  </a:cubicBezTo>
                  <a:lnTo>
                    <a:pt x="19792" y="18683"/>
                  </a:lnTo>
                  <a:cubicBezTo>
                    <a:pt x="19802" y="18674"/>
                    <a:pt x="19802" y="18674"/>
                    <a:pt x="19792" y="18664"/>
                  </a:cubicBezTo>
                  <a:cubicBezTo>
                    <a:pt x="19792" y="18664"/>
                    <a:pt x="19792" y="18655"/>
                    <a:pt x="19792" y="18645"/>
                  </a:cubicBezTo>
                  <a:cubicBezTo>
                    <a:pt x="19783" y="18645"/>
                    <a:pt x="19783" y="18636"/>
                    <a:pt x="19783" y="18627"/>
                  </a:cubicBezTo>
                  <a:lnTo>
                    <a:pt x="19764" y="18627"/>
                  </a:lnTo>
                  <a:cubicBezTo>
                    <a:pt x="19764" y="18617"/>
                    <a:pt x="19764" y="18617"/>
                    <a:pt x="19764" y="18617"/>
                  </a:cubicBezTo>
                  <a:cubicBezTo>
                    <a:pt x="19754" y="18608"/>
                    <a:pt x="19745" y="18598"/>
                    <a:pt x="19735" y="18598"/>
                  </a:cubicBezTo>
                  <a:cubicBezTo>
                    <a:pt x="19735" y="18598"/>
                    <a:pt x="19726" y="18608"/>
                    <a:pt x="19726" y="18608"/>
                  </a:cubicBezTo>
                  <a:cubicBezTo>
                    <a:pt x="19716" y="18608"/>
                    <a:pt x="19716" y="18608"/>
                    <a:pt x="19716" y="18598"/>
                  </a:cubicBezTo>
                  <a:cubicBezTo>
                    <a:pt x="19716" y="18598"/>
                    <a:pt x="19716" y="18589"/>
                    <a:pt x="19716" y="18589"/>
                  </a:cubicBezTo>
                  <a:cubicBezTo>
                    <a:pt x="19707" y="18589"/>
                    <a:pt x="19707" y="18579"/>
                    <a:pt x="19707" y="18570"/>
                  </a:cubicBezTo>
                  <a:lnTo>
                    <a:pt x="19697" y="18579"/>
                  </a:lnTo>
                  <a:cubicBezTo>
                    <a:pt x="19697" y="18579"/>
                    <a:pt x="19688" y="18579"/>
                    <a:pt x="19688" y="18570"/>
                  </a:cubicBezTo>
                  <a:cubicBezTo>
                    <a:pt x="19688" y="18560"/>
                    <a:pt x="19688" y="18560"/>
                    <a:pt x="19679" y="18551"/>
                  </a:cubicBezTo>
                  <a:cubicBezTo>
                    <a:pt x="19688" y="18551"/>
                    <a:pt x="19688" y="18541"/>
                    <a:pt x="19697" y="18541"/>
                  </a:cubicBezTo>
                  <a:cubicBezTo>
                    <a:pt x="19697" y="18541"/>
                    <a:pt x="19697" y="18532"/>
                    <a:pt x="19697" y="18532"/>
                  </a:cubicBezTo>
                  <a:cubicBezTo>
                    <a:pt x="19697" y="18522"/>
                    <a:pt x="19697" y="18522"/>
                    <a:pt x="19707" y="18522"/>
                  </a:cubicBezTo>
                  <a:lnTo>
                    <a:pt x="19716" y="18532"/>
                  </a:lnTo>
                  <a:lnTo>
                    <a:pt x="19726" y="18532"/>
                  </a:lnTo>
                  <a:cubicBezTo>
                    <a:pt x="19716" y="18522"/>
                    <a:pt x="19716" y="18522"/>
                    <a:pt x="19726" y="18513"/>
                  </a:cubicBezTo>
                  <a:cubicBezTo>
                    <a:pt x="19735" y="18513"/>
                    <a:pt x="19735" y="18513"/>
                    <a:pt x="19726" y="18503"/>
                  </a:cubicBezTo>
                  <a:cubicBezTo>
                    <a:pt x="19726" y="18503"/>
                    <a:pt x="19726" y="18494"/>
                    <a:pt x="19726" y="18494"/>
                  </a:cubicBezTo>
                  <a:cubicBezTo>
                    <a:pt x="19726" y="18494"/>
                    <a:pt x="19726" y="18485"/>
                    <a:pt x="19716" y="18485"/>
                  </a:cubicBezTo>
                  <a:lnTo>
                    <a:pt x="19697" y="18485"/>
                  </a:lnTo>
                  <a:cubicBezTo>
                    <a:pt x="19697" y="18475"/>
                    <a:pt x="19688" y="18475"/>
                    <a:pt x="19688" y="18466"/>
                  </a:cubicBezTo>
                  <a:cubicBezTo>
                    <a:pt x="19679" y="18466"/>
                    <a:pt x="19679" y="18466"/>
                    <a:pt x="19679" y="18456"/>
                  </a:cubicBezTo>
                  <a:cubicBezTo>
                    <a:pt x="19679" y="18456"/>
                    <a:pt x="19679" y="18447"/>
                    <a:pt x="19679" y="18447"/>
                  </a:cubicBezTo>
                  <a:lnTo>
                    <a:pt x="19688" y="18447"/>
                  </a:lnTo>
                  <a:cubicBezTo>
                    <a:pt x="19688" y="18447"/>
                    <a:pt x="19697" y="18437"/>
                    <a:pt x="19688" y="18437"/>
                  </a:cubicBezTo>
                  <a:cubicBezTo>
                    <a:pt x="19688" y="18428"/>
                    <a:pt x="19688" y="18428"/>
                    <a:pt x="19688" y="18428"/>
                  </a:cubicBezTo>
                  <a:cubicBezTo>
                    <a:pt x="19697" y="18428"/>
                    <a:pt x="19697" y="18428"/>
                    <a:pt x="19697" y="18418"/>
                  </a:cubicBezTo>
                  <a:cubicBezTo>
                    <a:pt x="19697" y="18428"/>
                    <a:pt x="19697" y="18428"/>
                    <a:pt x="19697" y="18428"/>
                  </a:cubicBezTo>
                  <a:cubicBezTo>
                    <a:pt x="19707" y="18428"/>
                    <a:pt x="19707" y="18428"/>
                    <a:pt x="19707" y="18437"/>
                  </a:cubicBezTo>
                  <a:cubicBezTo>
                    <a:pt x="19707" y="18428"/>
                    <a:pt x="19707" y="18428"/>
                    <a:pt x="19707" y="18428"/>
                  </a:cubicBezTo>
                  <a:cubicBezTo>
                    <a:pt x="19707" y="18418"/>
                    <a:pt x="19707" y="18418"/>
                    <a:pt x="19716" y="18418"/>
                  </a:cubicBezTo>
                  <a:cubicBezTo>
                    <a:pt x="19716" y="18418"/>
                    <a:pt x="19716" y="18409"/>
                    <a:pt x="19716" y="18409"/>
                  </a:cubicBezTo>
                  <a:cubicBezTo>
                    <a:pt x="19716" y="18409"/>
                    <a:pt x="19716" y="18409"/>
                    <a:pt x="19716" y="18399"/>
                  </a:cubicBezTo>
                  <a:cubicBezTo>
                    <a:pt x="19716" y="18399"/>
                    <a:pt x="19716" y="18399"/>
                    <a:pt x="19716" y="18390"/>
                  </a:cubicBezTo>
                  <a:cubicBezTo>
                    <a:pt x="19716" y="18390"/>
                    <a:pt x="19716" y="18380"/>
                    <a:pt x="19716" y="18380"/>
                  </a:cubicBezTo>
                  <a:cubicBezTo>
                    <a:pt x="19716" y="18371"/>
                    <a:pt x="19716" y="18371"/>
                    <a:pt x="19726" y="18371"/>
                  </a:cubicBezTo>
                  <a:cubicBezTo>
                    <a:pt x="19726" y="18371"/>
                    <a:pt x="19735" y="18371"/>
                    <a:pt x="19735" y="18361"/>
                  </a:cubicBezTo>
                  <a:lnTo>
                    <a:pt x="19745" y="18361"/>
                  </a:lnTo>
                  <a:cubicBezTo>
                    <a:pt x="19745" y="18361"/>
                    <a:pt x="19745" y="18361"/>
                    <a:pt x="19745" y="18352"/>
                  </a:cubicBezTo>
                  <a:lnTo>
                    <a:pt x="19754" y="18352"/>
                  </a:lnTo>
                  <a:cubicBezTo>
                    <a:pt x="19764" y="18352"/>
                    <a:pt x="19764" y="18352"/>
                    <a:pt x="19764" y="18343"/>
                  </a:cubicBezTo>
                  <a:lnTo>
                    <a:pt x="19754" y="18343"/>
                  </a:lnTo>
                  <a:cubicBezTo>
                    <a:pt x="19764" y="18333"/>
                    <a:pt x="19764" y="18324"/>
                    <a:pt x="19754" y="18314"/>
                  </a:cubicBezTo>
                  <a:lnTo>
                    <a:pt x="19764" y="18314"/>
                  </a:lnTo>
                  <a:cubicBezTo>
                    <a:pt x="19754" y="18314"/>
                    <a:pt x="19754" y="18305"/>
                    <a:pt x="19754" y="18305"/>
                  </a:cubicBezTo>
                  <a:lnTo>
                    <a:pt x="19745" y="18305"/>
                  </a:lnTo>
                  <a:cubicBezTo>
                    <a:pt x="19745" y="18295"/>
                    <a:pt x="19735" y="18295"/>
                    <a:pt x="19726" y="18295"/>
                  </a:cubicBezTo>
                  <a:cubicBezTo>
                    <a:pt x="19726" y="18305"/>
                    <a:pt x="19726" y="18305"/>
                    <a:pt x="19726" y="18305"/>
                  </a:cubicBezTo>
                  <a:cubicBezTo>
                    <a:pt x="19716" y="18305"/>
                    <a:pt x="19716" y="18314"/>
                    <a:pt x="19707" y="18314"/>
                  </a:cubicBezTo>
                  <a:cubicBezTo>
                    <a:pt x="19707" y="18324"/>
                    <a:pt x="19697" y="18324"/>
                    <a:pt x="19688" y="18324"/>
                  </a:cubicBezTo>
                  <a:lnTo>
                    <a:pt x="19688" y="18314"/>
                  </a:lnTo>
                  <a:cubicBezTo>
                    <a:pt x="19683" y="18309"/>
                    <a:pt x="19681" y="18307"/>
                    <a:pt x="19680" y="18307"/>
                  </a:cubicBezTo>
                  <a:cubicBezTo>
                    <a:pt x="19679" y="18307"/>
                    <a:pt x="19679" y="18309"/>
                    <a:pt x="19679" y="18314"/>
                  </a:cubicBezTo>
                  <a:cubicBezTo>
                    <a:pt x="19669" y="18314"/>
                    <a:pt x="19669" y="18314"/>
                    <a:pt x="19669" y="18324"/>
                  </a:cubicBezTo>
                  <a:cubicBezTo>
                    <a:pt x="19669" y="18324"/>
                    <a:pt x="19660" y="18314"/>
                    <a:pt x="19660" y="18314"/>
                  </a:cubicBezTo>
                  <a:lnTo>
                    <a:pt x="19641" y="18314"/>
                  </a:lnTo>
                  <a:cubicBezTo>
                    <a:pt x="19641" y="18314"/>
                    <a:pt x="19641" y="18324"/>
                    <a:pt x="19650" y="18324"/>
                  </a:cubicBezTo>
                  <a:cubicBezTo>
                    <a:pt x="19650" y="18324"/>
                    <a:pt x="19650" y="18333"/>
                    <a:pt x="19650" y="18333"/>
                  </a:cubicBezTo>
                  <a:cubicBezTo>
                    <a:pt x="19641" y="18333"/>
                    <a:pt x="19641" y="18333"/>
                    <a:pt x="19641" y="18343"/>
                  </a:cubicBezTo>
                  <a:cubicBezTo>
                    <a:pt x="19641" y="18343"/>
                    <a:pt x="19641" y="18352"/>
                    <a:pt x="19631" y="18352"/>
                  </a:cubicBezTo>
                  <a:cubicBezTo>
                    <a:pt x="19631" y="18349"/>
                    <a:pt x="19631" y="18348"/>
                    <a:pt x="19631" y="18348"/>
                  </a:cubicBezTo>
                  <a:cubicBezTo>
                    <a:pt x="19630" y="18348"/>
                    <a:pt x="19628" y="18352"/>
                    <a:pt x="19622" y="18352"/>
                  </a:cubicBezTo>
                  <a:lnTo>
                    <a:pt x="19622" y="18343"/>
                  </a:lnTo>
                  <a:cubicBezTo>
                    <a:pt x="19622" y="18346"/>
                    <a:pt x="19621" y="18347"/>
                    <a:pt x="19619" y="18347"/>
                  </a:cubicBezTo>
                  <a:cubicBezTo>
                    <a:pt x="19616" y="18347"/>
                    <a:pt x="19612" y="18343"/>
                    <a:pt x="19612" y="18343"/>
                  </a:cubicBezTo>
                  <a:cubicBezTo>
                    <a:pt x="19603" y="18343"/>
                    <a:pt x="19603" y="18343"/>
                    <a:pt x="19603" y="18352"/>
                  </a:cubicBezTo>
                  <a:lnTo>
                    <a:pt x="19584" y="18352"/>
                  </a:lnTo>
                  <a:cubicBezTo>
                    <a:pt x="19584" y="18361"/>
                    <a:pt x="19584" y="18361"/>
                    <a:pt x="19574" y="18361"/>
                  </a:cubicBezTo>
                  <a:lnTo>
                    <a:pt x="19565" y="18361"/>
                  </a:lnTo>
                  <a:cubicBezTo>
                    <a:pt x="19555" y="18352"/>
                    <a:pt x="19555" y="18352"/>
                    <a:pt x="19555" y="18352"/>
                  </a:cubicBezTo>
                  <a:lnTo>
                    <a:pt x="19565" y="18352"/>
                  </a:lnTo>
                  <a:cubicBezTo>
                    <a:pt x="19565" y="18343"/>
                    <a:pt x="19574" y="18343"/>
                    <a:pt x="19574" y="18343"/>
                  </a:cubicBezTo>
                  <a:lnTo>
                    <a:pt x="19584" y="18343"/>
                  </a:lnTo>
                  <a:cubicBezTo>
                    <a:pt x="19584" y="18333"/>
                    <a:pt x="19584" y="18333"/>
                    <a:pt x="19584" y="18324"/>
                  </a:cubicBezTo>
                  <a:cubicBezTo>
                    <a:pt x="19584" y="18314"/>
                    <a:pt x="19593" y="18314"/>
                    <a:pt x="19593" y="18305"/>
                  </a:cubicBezTo>
                  <a:lnTo>
                    <a:pt x="19584" y="18305"/>
                  </a:lnTo>
                  <a:cubicBezTo>
                    <a:pt x="19584" y="18295"/>
                    <a:pt x="19584" y="18295"/>
                    <a:pt x="19584" y="18295"/>
                  </a:cubicBezTo>
                  <a:lnTo>
                    <a:pt x="19565" y="18295"/>
                  </a:lnTo>
                  <a:cubicBezTo>
                    <a:pt x="19546" y="18295"/>
                    <a:pt x="19546" y="18295"/>
                    <a:pt x="19546" y="18286"/>
                  </a:cubicBezTo>
                  <a:cubicBezTo>
                    <a:pt x="19546" y="18286"/>
                    <a:pt x="19546" y="18276"/>
                    <a:pt x="19546" y="18276"/>
                  </a:cubicBezTo>
                  <a:cubicBezTo>
                    <a:pt x="19546" y="18267"/>
                    <a:pt x="19546" y="18267"/>
                    <a:pt x="19546" y="18257"/>
                  </a:cubicBezTo>
                  <a:lnTo>
                    <a:pt x="19537" y="18257"/>
                  </a:lnTo>
                  <a:cubicBezTo>
                    <a:pt x="19537" y="18248"/>
                    <a:pt x="19537" y="18248"/>
                    <a:pt x="19537" y="18248"/>
                  </a:cubicBezTo>
                  <a:lnTo>
                    <a:pt x="19527" y="18248"/>
                  </a:lnTo>
                  <a:cubicBezTo>
                    <a:pt x="19527" y="18248"/>
                    <a:pt x="19527" y="18238"/>
                    <a:pt x="19527" y="18229"/>
                  </a:cubicBezTo>
                  <a:cubicBezTo>
                    <a:pt x="19527" y="18229"/>
                    <a:pt x="19527" y="18229"/>
                    <a:pt x="19537" y="18220"/>
                  </a:cubicBezTo>
                  <a:cubicBezTo>
                    <a:pt x="19537" y="18220"/>
                    <a:pt x="19537" y="18220"/>
                    <a:pt x="19537" y="18210"/>
                  </a:cubicBezTo>
                  <a:cubicBezTo>
                    <a:pt x="19537" y="18210"/>
                    <a:pt x="19537" y="18201"/>
                    <a:pt x="19537" y="18201"/>
                  </a:cubicBezTo>
                  <a:lnTo>
                    <a:pt x="19555" y="18201"/>
                  </a:lnTo>
                  <a:cubicBezTo>
                    <a:pt x="19555" y="18191"/>
                    <a:pt x="19555" y="18191"/>
                    <a:pt x="19555" y="18191"/>
                  </a:cubicBezTo>
                  <a:cubicBezTo>
                    <a:pt x="19555" y="18182"/>
                    <a:pt x="19555" y="18182"/>
                    <a:pt x="19565" y="18182"/>
                  </a:cubicBezTo>
                  <a:lnTo>
                    <a:pt x="19612" y="18182"/>
                  </a:lnTo>
                  <a:cubicBezTo>
                    <a:pt x="19603" y="18182"/>
                    <a:pt x="19603" y="18172"/>
                    <a:pt x="19603" y="18172"/>
                  </a:cubicBezTo>
                  <a:cubicBezTo>
                    <a:pt x="19603" y="18163"/>
                    <a:pt x="19603" y="18163"/>
                    <a:pt x="19603" y="18163"/>
                  </a:cubicBezTo>
                  <a:lnTo>
                    <a:pt x="19622" y="18163"/>
                  </a:lnTo>
                  <a:cubicBezTo>
                    <a:pt x="19631" y="18153"/>
                    <a:pt x="19631" y="18153"/>
                    <a:pt x="19641" y="18153"/>
                  </a:cubicBezTo>
                  <a:lnTo>
                    <a:pt x="19650" y="18153"/>
                  </a:lnTo>
                  <a:cubicBezTo>
                    <a:pt x="19650" y="18144"/>
                    <a:pt x="19650" y="18144"/>
                    <a:pt x="19650" y="18144"/>
                  </a:cubicBezTo>
                  <a:lnTo>
                    <a:pt x="19650" y="18134"/>
                  </a:lnTo>
                  <a:cubicBezTo>
                    <a:pt x="19650" y="18144"/>
                    <a:pt x="19650" y="18144"/>
                    <a:pt x="19660" y="18144"/>
                  </a:cubicBezTo>
                  <a:cubicBezTo>
                    <a:pt x="19660" y="18144"/>
                    <a:pt x="19660" y="18153"/>
                    <a:pt x="19660" y="18153"/>
                  </a:cubicBezTo>
                  <a:cubicBezTo>
                    <a:pt x="19660" y="18153"/>
                    <a:pt x="19669" y="18153"/>
                    <a:pt x="19669" y="18144"/>
                  </a:cubicBezTo>
                  <a:lnTo>
                    <a:pt x="19669" y="18134"/>
                  </a:lnTo>
                  <a:lnTo>
                    <a:pt x="19679" y="18125"/>
                  </a:lnTo>
                  <a:lnTo>
                    <a:pt x="19688" y="18134"/>
                  </a:lnTo>
                  <a:cubicBezTo>
                    <a:pt x="19688" y="18130"/>
                    <a:pt x="19688" y="18127"/>
                    <a:pt x="19689" y="18127"/>
                  </a:cubicBezTo>
                  <a:cubicBezTo>
                    <a:pt x="19690" y="18127"/>
                    <a:pt x="19693" y="18130"/>
                    <a:pt x="19697" y="18134"/>
                  </a:cubicBezTo>
                  <a:lnTo>
                    <a:pt x="19688" y="18144"/>
                  </a:lnTo>
                  <a:cubicBezTo>
                    <a:pt x="19697" y="18144"/>
                    <a:pt x="19707" y="18134"/>
                    <a:pt x="19707" y="18125"/>
                  </a:cubicBezTo>
                  <a:lnTo>
                    <a:pt x="19697" y="18125"/>
                  </a:lnTo>
                  <a:cubicBezTo>
                    <a:pt x="19697" y="18125"/>
                    <a:pt x="19707" y="18125"/>
                    <a:pt x="19707" y="18115"/>
                  </a:cubicBezTo>
                  <a:cubicBezTo>
                    <a:pt x="19707" y="18115"/>
                    <a:pt x="19707" y="18115"/>
                    <a:pt x="19707" y="18106"/>
                  </a:cubicBezTo>
                  <a:lnTo>
                    <a:pt x="19716" y="18106"/>
                  </a:lnTo>
                  <a:lnTo>
                    <a:pt x="19716" y="18115"/>
                  </a:lnTo>
                  <a:cubicBezTo>
                    <a:pt x="19716" y="18115"/>
                    <a:pt x="19716" y="18106"/>
                    <a:pt x="19726" y="18106"/>
                  </a:cubicBezTo>
                  <a:cubicBezTo>
                    <a:pt x="19726" y="18115"/>
                    <a:pt x="19726" y="18115"/>
                    <a:pt x="19735" y="18115"/>
                  </a:cubicBezTo>
                  <a:cubicBezTo>
                    <a:pt x="19735" y="18106"/>
                    <a:pt x="19735" y="18106"/>
                    <a:pt x="19735" y="18106"/>
                  </a:cubicBezTo>
                  <a:cubicBezTo>
                    <a:pt x="19726" y="18096"/>
                    <a:pt x="19735" y="18087"/>
                    <a:pt x="19745" y="18087"/>
                  </a:cubicBezTo>
                  <a:cubicBezTo>
                    <a:pt x="19745" y="18087"/>
                    <a:pt x="19745" y="18087"/>
                    <a:pt x="19745" y="18078"/>
                  </a:cubicBezTo>
                  <a:lnTo>
                    <a:pt x="19764" y="18078"/>
                  </a:lnTo>
                  <a:cubicBezTo>
                    <a:pt x="19773" y="18078"/>
                    <a:pt x="19783" y="18078"/>
                    <a:pt x="19783" y="18087"/>
                  </a:cubicBezTo>
                  <a:lnTo>
                    <a:pt x="19802" y="18087"/>
                  </a:lnTo>
                  <a:cubicBezTo>
                    <a:pt x="19802" y="18078"/>
                    <a:pt x="19802" y="18078"/>
                    <a:pt x="19802" y="18068"/>
                  </a:cubicBezTo>
                  <a:cubicBezTo>
                    <a:pt x="19802" y="18068"/>
                    <a:pt x="19802" y="18059"/>
                    <a:pt x="19802" y="18059"/>
                  </a:cubicBezTo>
                  <a:cubicBezTo>
                    <a:pt x="19811" y="18059"/>
                    <a:pt x="19811" y="18059"/>
                    <a:pt x="19811" y="18068"/>
                  </a:cubicBezTo>
                  <a:cubicBezTo>
                    <a:pt x="19817" y="18068"/>
                    <a:pt x="19819" y="18072"/>
                    <a:pt x="19820" y="18072"/>
                  </a:cubicBezTo>
                  <a:cubicBezTo>
                    <a:pt x="19820" y="18072"/>
                    <a:pt x="19820" y="18071"/>
                    <a:pt x="19820" y="18068"/>
                  </a:cubicBezTo>
                  <a:cubicBezTo>
                    <a:pt x="19830" y="18068"/>
                    <a:pt x="19830" y="18068"/>
                    <a:pt x="19839" y="18078"/>
                  </a:cubicBezTo>
                  <a:cubicBezTo>
                    <a:pt x="19849" y="18068"/>
                    <a:pt x="19849" y="18068"/>
                    <a:pt x="19849" y="18068"/>
                  </a:cubicBezTo>
                  <a:cubicBezTo>
                    <a:pt x="19849" y="18059"/>
                    <a:pt x="19849" y="18059"/>
                    <a:pt x="19849" y="18059"/>
                  </a:cubicBezTo>
                  <a:cubicBezTo>
                    <a:pt x="19858" y="18049"/>
                    <a:pt x="19858" y="18049"/>
                    <a:pt x="19858" y="18049"/>
                  </a:cubicBezTo>
                  <a:lnTo>
                    <a:pt x="19868" y="18049"/>
                  </a:lnTo>
                  <a:cubicBezTo>
                    <a:pt x="19868" y="18040"/>
                    <a:pt x="19868" y="18040"/>
                    <a:pt x="19877" y="18030"/>
                  </a:cubicBezTo>
                  <a:cubicBezTo>
                    <a:pt x="19877" y="18030"/>
                    <a:pt x="19877" y="18021"/>
                    <a:pt x="19877" y="18021"/>
                  </a:cubicBezTo>
                  <a:cubicBezTo>
                    <a:pt x="19877" y="18011"/>
                    <a:pt x="19877" y="18011"/>
                    <a:pt x="19887" y="18011"/>
                  </a:cubicBezTo>
                  <a:cubicBezTo>
                    <a:pt x="19887" y="18002"/>
                    <a:pt x="19887" y="18002"/>
                    <a:pt x="19887" y="18002"/>
                  </a:cubicBezTo>
                  <a:cubicBezTo>
                    <a:pt x="19896" y="18002"/>
                    <a:pt x="19896" y="18002"/>
                    <a:pt x="19896" y="17992"/>
                  </a:cubicBezTo>
                  <a:cubicBezTo>
                    <a:pt x="19896" y="17983"/>
                    <a:pt x="19896" y="17983"/>
                    <a:pt x="19896" y="17973"/>
                  </a:cubicBezTo>
                  <a:cubicBezTo>
                    <a:pt x="19906" y="17964"/>
                    <a:pt x="19896" y="17964"/>
                    <a:pt x="19896" y="17964"/>
                  </a:cubicBezTo>
                  <a:cubicBezTo>
                    <a:pt x="19896" y="17964"/>
                    <a:pt x="19896" y="17954"/>
                    <a:pt x="19896" y="17954"/>
                  </a:cubicBezTo>
                  <a:cubicBezTo>
                    <a:pt x="19896" y="17954"/>
                    <a:pt x="19896" y="17954"/>
                    <a:pt x="19896" y="17945"/>
                  </a:cubicBezTo>
                  <a:lnTo>
                    <a:pt x="19887" y="17954"/>
                  </a:lnTo>
                  <a:cubicBezTo>
                    <a:pt x="19887" y="17954"/>
                    <a:pt x="19887" y="17954"/>
                    <a:pt x="19887" y="17945"/>
                  </a:cubicBezTo>
                  <a:lnTo>
                    <a:pt x="19868" y="17945"/>
                  </a:lnTo>
                  <a:cubicBezTo>
                    <a:pt x="19868" y="17954"/>
                    <a:pt x="19858" y="17954"/>
                    <a:pt x="19858" y="17954"/>
                  </a:cubicBezTo>
                  <a:cubicBezTo>
                    <a:pt x="19858" y="17954"/>
                    <a:pt x="19858" y="17964"/>
                    <a:pt x="19858" y="17964"/>
                  </a:cubicBezTo>
                  <a:cubicBezTo>
                    <a:pt x="19849" y="17973"/>
                    <a:pt x="19839" y="17983"/>
                    <a:pt x="19830" y="17983"/>
                  </a:cubicBezTo>
                  <a:cubicBezTo>
                    <a:pt x="19830" y="17992"/>
                    <a:pt x="19830" y="17992"/>
                    <a:pt x="19830" y="17992"/>
                  </a:cubicBezTo>
                  <a:cubicBezTo>
                    <a:pt x="19820" y="17992"/>
                    <a:pt x="19820" y="17992"/>
                    <a:pt x="19811" y="17983"/>
                  </a:cubicBezTo>
                  <a:cubicBezTo>
                    <a:pt x="19811" y="17983"/>
                    <a:pt x="19802" y="17983"/>
                    <a:pt x="19802" y="17992"/>
                  </a:cubicBezTo>
                  <a:lnTo>
                    <a:pt x="19811" y="17992"/>
                  </a:lnTo>
                  <a:lnTo>
                    <a:pt x="19802" y="18002"/>
                  </a:lnTo>
                  <a:cubicBezTo>
                    <a:pt x="19802" y="17992"/>
                    <a:pt x="19792" y="17992"/>
                    <a:pt x="19792" y="17983"/>
                  </a:cubicBezTo>
                  <a:lnTo>
                    <a:pt x="19783" y="17983"/>
                  </a:lnTo>
                  <a:lnTo>
                    <a:pt x="19783" y="17973"/>
                  </a:lnTo>
                  <a:lnTo>
                    <a:pt x="19773" y="17973"/>
                  </a:lnTo>
                  <a:cubicBezTo>
                    <a:pt x="19773" y="17964"/>
                    <a:pt x="19773" y="17964"/>
                    <a:pt x="19764" y="17954"/>
                  </a:cubicBezTo>
                  <a:lnTo>
                    <a:pt x="19735" y="17954"/>
                  </a:lnTo>
                  <a:cubicBezTo>
                    <a:pt x="19726" y="17964"/>
                    <a:pt x="19735" y="17964"/>
                    <a:pt x="19735" y="17964"/>
                  </a:cubicBezTo>
                  <a:cubicBezTo>
                    <a:pt x="19735" y="17964"/>
                    <a:pt x="19735" y="17973"/>
                    <a:pt x="19735" y="17973"/>
                  </a:cubicBezTo>
                  <a:cubicBezTo>
                    <a:pt x="19735" y="17973"/>
                    <a:pt x="19735" y="17983"/>
                    <a:pt x="19726" y="17983"/>
                  </a:cubicBezTo>
                  <a:cubicBezTo>
                    <a:pt x="19720" y="17983"/>
                    <a:pt x="19717" y="17987"/>
                    <a:pt x="19717" y="17987"/>
                  </a:cubicBezTo>
                  <a:cubicBezTo>
                    <a:pt x="19716" y="17987"/>
                    <a:pt x="19716" y="17986"/>
                    <a:pt x="19716" y="17983"/>
                  </a:cubicBezTo>
                  <a:cubicBezTo>
                    <a:pt x="19707" y="17983"/>
                    <a:pt x="19707" y="17983"/>
                    <a:pt x="19707" y="17992"/>
                  </a:cubicBezTo>
                  <a:cubicBezTo>
                    <a:pt x="19707" y="17992"/>
                    <a:pt x="19697" y="18002"/>
                    <a:pt x="19707" y="18011"/>
                  </a:cubicBezTo>
                  <a:cubicBezTo>
                    <a:pt x="19707" y="18021"/>
                    <a:pt x="19707" y="18021"/>
                    <a:pt x="19707" y="18021"/>
                  </a:cubicBezTo>
                  <a:lnTo>
                    <a:pt x="19716" y="18021"/>
                  </a:lnTo>
                  <a:cubicBezTo>
                    <a:pt x="19716" y="18021"/>
                    <a:pt x="19716" y="18030"/>
                    <a:pt x="19707" y="18030"/>
                  </a:cubicBezTo>
                  <a:cubicBezTo>
                    <a:pt x="19697" y="18040"/>
                    <a:pt x="19688" y="18040"/>
                    <a:pt x="19669" y="18040"/>
                  </a:cubicBezTo>
                  <a:cubicBezTo>
                    <a:pt x="19660" y="18040"/>
                    <a:pt x="19660" y="18040"/>
                    <a:pt x="19660" y="18030"/>
                  </a:cubicBezTo>
                  <a:cubicBezTo>
                    <a:pt x="19660" y="18030"/>
                    <a:pt x="19660" y="18030"/>
                    <a:pt x="19660" y="18021"/>
                  </a:cubicBezTo>
                  <a:lnTo>
                    <a:pt x="19631" y="18021"/>
                  </a:lnTo>
                  <a:cubicBezTo>
                    <a:pt x="19641" y="18021"/>
                    <a:pt x="19641" y="18011"/>
                    <a:pt x="19641" y="18011"/>
                  </a:cubicBezTo>
                  <a:cubicBezTo>
                    <a:pt x="19650" y="18011"/>
                    <a:pt x="19650" y="18011"/>
                    <a:pt x="19650" y="18002"/>
                  </a:cubicBezTo>
                  <a:cubicBezTo>
                    <a:pt x="19650" y="18002"/>
                    <a:pt x="19650" y="18002"/>
                    <a:pt x="19650" y="17992"/>
                  </a:cubicBezTo>
                  <a:lnTo>
                    <a:pt x="19612" y="17992"/>
                  </a:lnTo>
                  <a:cubicBezTo>
                    <a:pt x="19612" y="17992"/>
                    <a:pt x="19612" y="18002"/>
                    <a:pt x="19612" y="18011"/>
                  </a:cubicBezTo>
                  <a:lnTo>
                    <a:pt x="19622" y="18011"/>
                  </a:lnTo>
                  <a:cubicBezTo>
                    <a:pt x="19622" y="18011"/>
                    <a:pt x="19622" y="18021"/>
                    <a:pt x="19622" y="18030"/>
                  </a:cubicBezTo>
                  <a:lnTo>
                    <a:pt x="19612" y="18030"/>
                  </a:lnTo>
                  <a:cubicBezTo>
                    <a:pt x="19612" y="18040"/>
                    <a:pt x="19612" y="18040"/>
                    <a:pt x="19612" y="18049"/>
                  </a:cubicBezTo>
                  <a:lnTo>
                    <a:pt x="19603" y="18049"/>
                  </a:lnTo>
                  <a:cubicBezTo>
                    <a:pt x="19603" y="18040"/>
                    <a:pt x="19603" y="18040"/>
                    <a:pt x="19603" y="18030"/>
                  </a:cubicBezTo>
                  <a:lnTo>
                    <a:pt x="19593" y="18030"/>
                  </a:lnTo>
                  <a:lnTo>
                    <a:pt x="19603" y="18011"/>
                  </a:lnTo>
                  <a:lnTo>
                    <a:pt x="19593" y="18011"/>
                  </a:lnTo>
                  <a:cubicBezTo>
                    <a:pt x="19593" y="18021"/>
                    <a:pt x="19593" y="18021"/>
                    <a:pt x="19584" y="18021"/>
                  </a:cubicBezTo>
                  <a:cubicBezTo>
                    <a:pt x="19584" y="18021"/>
                    <a:pt x="19574" y="18030"/>
                    <a:pt x="19574" y="18030"/>
                  </a:cubicBezTo>
                  <a:lnTo>
                    <a:pt x="19565" y="18030"/>
                  </a:lnTo>
                  <a:cubicBezTo>
                    <a:pt x="19565" y="18040"/>
                    <a:pt x="19565" y="18040"/>
                    <a:pt x="19555" y="18040"/>
                  </a:cubicBezTo>
                  <a:cubicBezTo>
                    <a:pt x="19555" y="18049"/>
                    <a:pt x="19555" y="18049"/>
                    <a:pt x="19555" y="18049"/>
                  </a:cubicBezTo>
                  <a:cubicBezTo>
                    <a:pt x="19555" y="18059"/>
                    <a:pt x="19555" y="18059"/>
                    <a:pt x="19546" y="18059"/>
                  </a:cubicBezTo>
                  <a:lnTo>
                    <a:pt x="19537" y="18059"/>
                  </a:lnTo>
                  <a:cubicBezTo>
                    <a:pt x="19527" y="18059"/>
                    <a:pt x="19527" y="18059"/>
                    <a:pt x="19527" y="18068"/>
                  </a:cubicBezTo>
                  <a:cubicBezTo>
                    <a:pt x="19527" y="18068"/>
                    <a:pt x="19527" y="18059"/>
                    <a:pt x="19527" y="18059"/>
                  </a:cubicBezTo>
                  <a:cubicBezTo>
                    <a:pt x="19527" y="18049"/>
                    <a:pt x="19527" y="18049"/>
                    <a:pt x="19518" y="18049"/>
                  </a:cubicBezTo>
                  <a:cubicBezTo>
                    <a:pt x="19508" y="18049"/>
                    <a:pt x="19489" y="18059"/>
                    <a:pt x="19480" y="18068"/>
                  </a:cubicBezTo>
                  <a:cubicBezTo>
                    <a:pt x="19480" y="18074"/>
                    <a:pt x="19480" y="18081"/>
                    <a:pt x="19480" y="18087"/>
                  </a:cubicBezTo>
                  <a:cubicBezTo>
                    <a:pt x="19489" y="18087"/>
                    <a:pt x="19489" y="18087"/>
                    <a:pt x="19489" y="18078"/>
                  </a:cubicBezTo>
                  <a:cubicBezTo>
                    <a:pt x="19489" y="18078"/>
                    <a:pt x="19499" y="18078"/>
                    <a:pt x="19499" y="18087"/>
                  </a:cubicBezTo>
                  <a:lnTo>
                    <a:pt x="19480" y="18087"/>
                  </a:lnTo>
                  <a:cubicBezTo>
                    <a:pt x="19480" y="18090"/>
                    <a:pt x="19480" y="18093"/>
                    <a:pt x="19480" y="18096"/>
                  </a:cubicBezTo>
                  <a:cubicBezTo>
                    <a:pt x="19480" y="18106"/>
                    <a:pt x="19480" y="18106"/>
                    <a:pt x="19470" y="18106"/>
                  </a:cubicBezTo>
                  <a:lnTo>
                    <a:pt x="19470" y="18087"/>
                  </a:lnTo>
                  <a:cubicBezTo>
                    <a:pt x="19470" y="18087"/>
                    <a:pt x="19470" y="18096"/>
                    <a:pt x="19461" y="18096"/>
                  </a:cubicBezTo>
                  <a:cubicBezTo>
                    <a:pt x="19461" y="18096"/>
                    <a:pt x="19461" y="18096"/>
                    <a:pt x="19461" y="18087"/>
                  </a:cubicBezTo>
                  <a:cubicBezTo>
                    <a:pt x="19461" y="18087"/>
                    <a:pt x="19451" y="18078"/>
                    <a:pt x="19451" y="18078"/>
                  </a:cubicBezTo>
                  <a:cubicBezTo>
                    <a:pt x="19442" y="18087"/>
                    <a:pt x="19442" y="18087"/>
                    <a:pt x="19432" y="18096"/>
                  </a:cubicBezTo>
                  <a:lnTo>
                    <a:pt x="19442" y="18096"/>
                  </a:lnTo>
                  <a:cubicBezTo>
                    <a:pt x="19442" y="18096"/>
                    <a:pt x="19442" y="18096"/>
                    <a:pt x="19442" y="18106"/>
                  </a:cubicBezTo>
                  <a:cubicBezTo>
                    <a:pt x="19442" y="18106"/>
                    <a:pt x="19442" y="18106"/>
                    <a:pt x="19442" y="18115"/>
                  </a:cubicBezTo>
                  <a:lnTo>
                    <a:pt x="19432" y="18115"/>
                  </a:lnTo>
                  <a:cubicBezTo>
                    <a:pt x="19423" y="18106"/>
                    <a:pt x="19423" y="18106"/>
                    <a:pt x="19423" y="18096"/>
                  </a:cubicBezTo>
                  <a:cubicBezTo>
                    <a:pt x="19423" y="18087"/>
                    <a:pt x="19423" y="18087"/>
                    <a:pt x="19413" y="18087"/>
                  </a:cubicBezTo>
                  <a:cubicBezTo>
                    <a:pt x="19413" y="18078"/>
                    <a:pt x="19413" y="18068"/>
                    <a:pt x="19413" y="18068"/>
                  </a:cubicBezTo>
                  <a:cubicBezTo>
                    <a:pt x="19413" y="18059"/>
                    <a:pt x="19413" y="18059"/>
                    <a:pt x="19423" y="18059"/>
                  </a:cubicBezTo>
                  <a:cubicBezTo>
                    <a:pt x="19423" y="18049"/>
                    <a:pt x="19423" y="18049"/>
                    <a:pt x="19423" y="18049"/>
                  </a:cubicBezTo>
                  <a:cubicBezTo>
                    <a:pt x="19423" y="18049"/>
                    <a:pt x="19423" y="18049"/>
                    <a:pt x="19423" y="18040"/>
                  </a:cubicBezTo>
                  <a:lnTo>
                    <a:pt x="19413" y="18040"/>
                  </a:lnTo>
                  <a:cubicBezTo>
                    <a:pt x="19423" y="18040"/>
                    <a:pt x="19423" y="18040"/>
                    <a:pt x="19423" y="18030"/>
                  </a:cubicBezTo>
                  <a:cubicBezTo>
                    <a:pt x="19413" y="18021"/>
                    <a:pt x="19413" y="18021"/>
                    <a:pt x="19404" y="18021"/>
                  </a:cubicBezTo>
                  <a:cubicBezTo>
                    <a:pt x="19404" y="18011"/>
                    <a:pt x="19404" y="17992"/>
                    <a:pt x="19413" y="17992"/>
                  </a:cubicBezTo>
                  <a:cubicBezTo>
                    <a:pt x="19423" y="17992"/>
                    <a:pt x="19432" y="17983"/>
                    <a:pt x="19432" y="17973"/>
                  </a:cubicBezTo>
                  <a:cubicBezTo>
                    <a:pt x="19432" y="17973"/>
                    <a:pt x="19432" y="17973"/>
                    <a:pt x="19432" y="17964"/>
                  </a:cubicBezTo>
                  <a:lnTo>
                    <a:pt x="19442" y="17964"/>
                  </a:lnTo>
                  <a:cubicBezTo>
                    <a:pt x="19442" y="17964"/>
                    <a:pt x="19442" y="17964"/>
                    <a:pt x="19442" y="17954"/>
                  </a:cubicBezTo>
                  <a:cubicBezTo>
                    <a:pt x="19442" y="17945"/>
                    <a:pt x="19432" y="17945"/>
                    <a:pt x="19432" y="17945"/>
                  </a:cubicBezTo>
                  <a:cubicBezTo>
                    <a:pt x="19432" y="17936"/>
                    <a:pt x="19423" y="17926"/>
                    <a:pt x="19413" y="17926"/>
                  </a:cubicBezTo>
                  <a:cubicBezTo>
                    <a:pt x="19413" y="17926"/>
                    <a:pt x="19413" y="17936"/>
                    <a:pt x="19413" y="17936"/>
                  </a:cubicBezTo>
                  <a:lnTo>
                    <a:pt x="19404" y="17936"/>
                  </a:lnTo>
                  <a:cubicBezTo>
                    <a:pt x="19404" y="17936"/>
                    <a:pt x="19395" y="17936"/>
                    <a:pt x="19395" y="17926"/>
                  </a:cubicBezTo>
                  <a:lnTo>
                    <a:pt x="19347" y="17926"/>
                  </a:lnTo>
                  <a:lnTo>
                    <a:pt x="19357" y="17917"/>
                  </a:lnTo>
                  <a:lnTo>
                    <a:pt x="19357" y="17907"/>
                  </a:lnTo>
                  <a:lnTo>
                    <a:pt x="19347" y="17917"/>
                  </a:lnTo>
                  <a:cubicBezTo>
                    <a:pt x="19347" y="17907"/>
                    <a:pt x="19338" y="17907"/>
                    <a:pt x="19338" y="17907"/>
                  </a:cubicBezTo>
                  <a:cubicBezTo>
                    <a:pt x="19335" y="17904"/>
                    <a:pt x="19332" y="17903"/>
                    <a:pt x="19331" y="17903"/>
                  </a:cubicBezTo>
                  <a:cubicBezTo>
                    <a:pt x="19327" y="17903"/>
                    <a:pt x="19325" y="17907"/>
                    <a:pt x="19319" y="17907"/>
                  </a:cubicBezTo>
                  <a:cubicBezTo>
                    <a:pt x="19319" y="17907"/>
                    <a:pt x="19319" y="17917"/>
                    <a:pt x="19319" y="17926"/>
                  </a:cubicBezTo>
                  <a:cubicBezTo>
                    <a:pt x="19319" y="17926"/>
                    <a:pt x="19319" y="17926"/>
                    <a:pt x="19319" y="17936"/>
                  </a:cubicBezTo>
                  <a:lnTo>
                    <a:pt x="19309" y="17926"/>
                  </a:lnTo>
                  <a:lnTo>
                    <a:pt x="19309" y="17936"/>
                  </a:lnTo>
                  <a:lnTo>
                    <a:pt x="19281" y="17936"/>
                  </a:lnTo>
                  <a:cubicBezTo>
                    <a:pt x="19271" y="17945"/>
                    <a:pt x="19262" y="17945"/>
                    <a:pt x="19253" y="17945"/>
                  </a:cubicBezTo>
                  <a:cubicBezTo>
                    <a:pt x="19253" y="17945"/>
                    <a:pt x="19253" y="17945"/>
                    <a:pt x="19253" y="17954"/>
                  </a:cubicBezTo>
                  <a:cubicBezTo>
                    <a:pt x="19253" y="17954"/>
                    <a:pt x="19243" y="17964"/>
                    <a:pt x="19243" y="17964"/>
                  </a:cubicBezTo>
                  <a:lnTo>
                    <a:pt x="19234" y="17964"/>
                  </a:lnTo>
                  <a:cubicBezTo>
                    <a:pt x="19224" y="17973"/>
                    <a:pt x="19224" y="17983"/>
                    <a:pt x="19215" y="17983"/>
                  </a:cubicBezTo>
                  <a:lnTo>
                    <a:pt x="19205" y="17983"/>
                  </a:lnTo>
                  <a:cubicBezTo>
                    <a:pt x="19196" y="17973"/>
                    <a:pt x="19196" y="17973"/>
                    <a:pt x="19196" y="17964"/>
                  </a:cubicBezTo>
                  <a:lnTo>
                    <a:pt x="19205" y="17964"/>
                  </a:lnTo>
                  <a:cubicBezTo>
                    <a:pt x="19205" y="17954"/>
                    <a:pt x="19215" y="17954"/>
                    <a:pt x="19215" y="17945"/>
                  </a:cubicBezTo>
                  <a:cubicBezTo>
                    <a:pt x="19224" y="17945"/>
                    <a:pt x="19224" y="17945"/>
                    <a:pt x="19224" y="17936"/>
                  </a:cubicBezTo>
                  <a:cubicBezTo>
                    <a:pt x="19224" y="17936"/>
                    <a:pt x="19224" y="17926"/>
                    <a:pt x="19224" y="17926"/>
                  </a:cubicBezTo>
                  <a:lnTo>
                    <a:pt x="19205" y="17926"/>
                  </a:lnTo>
                  <a:lnTo>
                    <a:pt x="19215" y="17917"/>
                  </a:lnTo>
                  <a:cubicBezTo>
                    <a:pt x="19224" y="17917"/>
                    <a:pt x="19224" y="17917"/>
                    <a:pt x="19234" y="17907"/>
                  </a:cubicBezTo>
                  <a:cubicBezTo>
                    <a:pt x="19243" y="17907"/>
                    <a:pt x="19243" y="17898"/>
                    <a:pt x="19234" y="17898"/>
                  </a:cubicBezTo>
                  <a:cubicBezTo>
                    <a:pt x="19224" y="17888"/>
                    <a:pt x="19224" y="17888"/>
                    <a:pt x="19215" y="17888"/>
                  </a:cubicBezTo>
                  <a:lnTo>
                    <a:pt x="19186" y="17888"/>
                  </a:lnTo>
                  <a:cubicBezTo>
                    <a:pt x="19186" y="17888"/>
                    <a:pt x="19186" y="17898"/>
                    <a:pt x="19177" y="17898"/>
                  </a:cubicBezTo>
                  <a:cubicBezTo>
                    <a:pt x="19177" y="17907"/>
                    <a:pt x="19167" y="17907"/>
                    <a:pt x="19167" y="17907"/>
                  </a:cubicBezTo>
                  <a:lnTo>
                    <a:pt x="19148" y="17907"/>
                  </a:lnTo>
                  <a:cubicBezTo>
                    <a:pt x="19139" y="17907"/>
                    <a:pt x="19139" y="17907"/>
                    <a:pt x="19139" y="17917"/>
                  </a:cubicBezTo>
                  <a:cubicBezTo>
                    <a:pt x="19139" y="17917"/>
                    <a:pt x="19139" y="17926"/>
                    <a:pt x="19139" y="17926"/>
                  </a:cubicBezTo>
                  <a:cubicBezTo>
                    <a:pt x="19139" y="17926"/>
                    <a:pt x="19139" y="17926"/>
                    <a:pt x="19139" y="17936"/>
                  </a:cubicBezTo>
                  <a:lnTo>
                    <a:pt x="19130" y="17936"/>
                  </a:lnTo>
                  <a:cubicBezTo>
                    <a:pt x="19130" y="17936"/>
                    <a:pt x="19130" y="17926"/>
                    <a:pt x="19130" y="17926"/>
                  </a:cubicBezTo>
                  <a:cubicBezTo>
                    <a:pt x="19130" y="17926"/>
                    <a:pt x="19120" y="17926"/>
                    <a:pt x="19120" y="17917"/>
                  </a:cubicBezTo>
                  <a:lnTo>
                    <a:pt x="19111" y="17917"/>
                  </a:lnTo>
                  <a:cubicBezTo>
                    <a:pt x="19111" y="17926"/>
                    <a:pt x="19111" y="17926"/>
                    <a:pt x="19111" y="17926"/>
                  </a:cubicBezTo>
                  <a:cubicBezTo>
                    <a:pt x="19101" y="17926"/>
                    <a:pt x="19101" y="17926"/>
                    <a:pt x="19111" y="17917"/>
                  </a:cubicBezTo>
                  <a:cubicBezTo>
                    <a:pt x="19111" y="17907"/>
                    <a:pt x="19120" y="17898"/>
                    <a:pt x="19130" y="17898"/>
                  </a:cubicBezTo>
                  <a:cubicBezTo>
                    <a:pt x="19130" y="17898"/>
                    <a:pt x="19130" y="17888"/>
                    <a:pt x="19130" y="17888"/>
                  </a:cubicBezTo>
                  <a:lnTo>
                    <a:pt x="19120" y="17888"/>
                  </a:lnTo>
                  <a:cubicBezTo>
                    <a:pt x="19120" y="17879"/>
                    <a:pt x="19111" y="17879"/>
                    <a:pt x="19111" y="17879"/>
                  </a:cubicBezTo>
                  <a:cubicBezTo>
                    <a:pt x="19111" y="17879"/>
                    <a:pt x="19101" y="17879"/>
                    <a:pt x="19101" y="17869"/>
                  </a:cubicBezTo>
                  <a:lnTo>
                    <a:pt x="19092" y="17869"/>
                  </a:lnTo>
                  <a:lnTo>
                    <a:pt x="19082" y="17860"/>
                  </a:lnTo>
                  <a:cubicBezTo>
                    <a:pt x="19092" y="17850"/>
                    <a:pt x="19082" y="17831"/>
                    <a:pt x="19073" y="17831"/>
                  </a:cubicBezTo>
                  <a:lnTo>
                    <a:pt x="19063" y="17831"/>
                  </a:lnTo>
                  <a:cubicBezTo>
                    <a:pt x="19063" y="17831"/>
                    <a:pt x="19054" y="17831"/>
                    <a:pt x="19054" y="17822"/>
                  </a:cubicBezTo>
                  <a:lnTo>
                    <a:pt x="19035" y="17822"/>
                  </a:lnTo>
                  <a:cubicBezTo>
                    <a:pt x="19035" y="17831"/>
                    <a:pt x="19035" y="17831"/>
                    <a:pt x="19044" y="17831"/>
                  </a:cubicBezTo>
                  <a:lnTo>
                    <a:pt x="19044" y="17841"/>
                  </a:lnTo>
                  <a:lnTo>
                    <a:pt x="19035" y="17831"/>
                  </a:lnTo>
                  <a:cubicBezTo>
                    <a:pt x="19035" y="17841"/>
                    <a:pt x="19035" y="17841"/>
                    <a:pt x="19035" y="17841"/>
                  </a:cubicBezTo>
                  <a:cubicBezTo>
                    <a:pt x="19035" y="17850"/>
                    <a:pt x="19035" y="17850"/>
                    <a:pt x="19025" y="17850"/>
                  </a:cubicBezTo>
                  <a:cubicBezTo>
                    <a:pt x="19016" y="17841"/>
                    <a:pt x="19016" y="17841"/>
                    <a:pt x="19016" y="17831"/>
                  </a:cubicBezTo>
                  <a:lnTo>
                    <a:pt x="19006" y="17831"/>
                  </a:lnTo>
                  <a:cubicBezTo>
                    <a:pt x="19006" y="17831"/>
                    <a:pt x="19006" y="17822"/>
                    <a:pt x="19006" y="17822"/>
                  </a:cubicBezTo>
                  <a:lnTo>
                    <a:pt x="18997" y="17831"/>
                  </a:lnTo>
                  <a:lnTo>
                    <a:pt x="18997" y="17822"/>
                  </a:lnTo>
                  <a:lnTo>
                    <a:pt x="18978" y="17822"/>
                  </a:lnTo>
                  <a:cubicBezTo>
                    <a:pt x="18978" y="17822"/>
                    <a:pt x="18978" y="17831"/>
                    <a:pt x="18978" y="17831"/>
                  </a:cubicBezTo>
                  <a:cubicBezTo>
                    <a:pt x="18978" y="17831"/>
                    <a:pt x="18978" y="17841"/>
                    <a:pt x="18978" y="17841"/>
                  </a:cubicBezTo>
                  <a:lnTo>
                    <a:pt x="18988" y="17841"/>
                  </a:lnTo>
                  <a:lnTo>
                    <a:pt x="18988" y="17850"/>
                  </a:lnTo>
                  <a:cubicBezTo>
                    <a:pt x="18988" y="17850"/>
                    <a:pt x="18978" y="17850"/>
                    <a:pt x="18978" y="17860"/>
                  </a:cubicBezTo>
                  <a:lnTo>
                    <a:pt x="18969" y="17860"/>
                  </a:lnTo>
                  <a:cubicBezTo>
                    <a:pt x="18969" y="17850"/>
                    <a:pt x="18969" y="17841"/>
                    <a:pt x="18978" y="17841"/>
                  </a:cubicBezTo>
                  <a:lnTo>
                    <a:pt x="18969" y="17841"/>
                  </a:lnTo>
                  <a:cubicBezTo>
                    <a:pt x="18969" y="17841"/>
                    <a:pt x="18969" y="17831"/>
                    <a:pt x="18978" y="17831"/>
                  </a:cubicBezTo>
                  <a:lnTo>
                    <a:pt x="18950" y="17831"/>
                  </a:lnTo>
                  <a:cubicBezTo>
                    <a:pt x="18950" y="17822"/>
                    <a:pt x="18959" y="17812"/>
                    <a:pt x="18959" y="17812"/>
                  </a:cubicBezTo>
                  <a:cubicBezTo>
                    <a:pt x="18959" y="17803"/>
                    <a:pt x="18959" y="17803"/>
                    <a:pt x="18959" y="17794"/>
                  </a:cubicBezTo>
                  <a:lnTo>
                    <a:pt x="18931" y="17794"/>
                  </a:lnTo>
                  <a:lnTo>
                    <a:pt x="18940" y="17822"/>
                  </a:lnTo>
                  <a:cubicBezTo>
                    <a:pt x="18931" y="17822"/>
                    <a:pt x="18931" y="17831"/>
                    <a:pt x="18921" y="17831"/>
                  </a:cubicBezTo>
                  <a:cubicBezTo>
                    <a:pt x="18921" y="17831"/>
                    <a:pt x="18921" y="17822"/>
                    <a:pt x="18921" y="17822"/>
                  </a:cubicBezTo>
                  <a:cubicBezTo>
                    <a:pt x="18921" y="17822"/>
                    <a:pt x="18921" y="17812"/>
                    <a:pt x="18921" y="17812"/>
                  </a:cubicBezTo>
                  <a:cubicBezTo>
                    <a:pt x="18931" y="17812"/>
                    <a:pt x="18931" y="17803"/>
                    <a:pt x="18931" y="17794"/>
                  </a:cubicBezTo>
                  <a:cubicBezTo>
                    <a:pt x="18921" y="17794"/>
                    <a:pt x="18921" y="17794"/>
                    <a:pt x="18912" y="17784"/>
                  </a:cubicBezTo>
                  <a:cubicBezTo>
                    <a:pt x="18912" y="17784"/>
                    <a:pt x="18912" y="17784"/>
                    <a:pt x="18912" y="17794"/>
                  </a:cubicBezTo>
                  <a:cubicBezTo>
                    <a:pt x="18912" y="17794"/>
                    <a:pt x="18912" y="17803"/>
                    <a:pt x="18912" y="17803"/>
                  </a:cubicBezTo>
                  <a:cubicBezTo>
                    <a:pt x="18912" y="17803"/>
                    <a:pt x="18902" y="17812"/>
                    <a:pt x="18902" y="17812"/>
                  </a:cubicBezTo>
                  <a:lnTo>
                    <a:pt x="18893" y="17812"/>
                  </a:lnTo>
                  <a:cubicBezTo>
                    <a:pt x="18893" y="17812"/>
                    <a:pt x="18893" y="17803"/>
                    <a:pt x="18893" y="17803"/>
                  </a:cubicBezTo>
                  <a:cubicBezTo>
                    <a:pt x="18893" y="17803"/>
                    <a:pt x="18893" y="17794"/>
                    <a:pt x="18883" y="17794"/>
                  </a:cubicBezTo>
                  <a:lnTo>
                    <a:pt x="18874" y="17794"/>
                  </a:lnTo>
                  <a:cubicBezTo>
                    <a:pt x="18864" y="17803"/>
                    <a:pt x="18864" y="17803"/>
                    <a:pt x="18864" y="17803"/>
                  </a:cubicBezTo>
                  <a:cubicBezTo>
                    <a:pt x="18864" y="17794"/>
                    <a:pt x="18864" y="17794"/>
                    <a:pt x="18864" y="17784"/>
                  </a:cubicBezTo>
                  <a:lnTo>
                    <a:pt x="18855" y="17784"/>
                  </a:lnTo>
                  <a:cubicBezTo>
                    <a:pt x="18855" y="17784"/>
                    <a:pt x="18846" y="17794"/>
                    <a:pt x="18846" y="17794"/>
                  </a:cubicBezTo>
                  <a:lnTo>
                    <a:pt x="18846" y="17784"/>
                  </a:lnTo>
                  <a:cubicBezTo>
                    <a:pt x="18836" y="17794"/>
                    <a:pt x="18836" y="17803"/>
                    <a:pt x="18836" y="17812"/>
                  </a:cubicBezTo>
                  <a:cubicBezTo>
                    <a:pt x="18827" y="17812"/>
                    <a:pt x="18827" y="17812"/>
                    <a:pt x="18827" y="17803"/>
                  </a:cubicBezTo>
                  <a:lnTo>
                    <a:pt x="18817" y="17803"/>
                  </a:lnTo>
                  <a:cubicBezTo>
                    <a:pt x="18817" y="17803"/>
                    <a:pt x="18817" y="17794"/>
                    <a:pt x="18817" y="17794"/>
                  </a:cubicBezTo>
                  <a:cubicBezTo>
                    <a:pt x="18817" y="17784"/>
                    <a:pt x="18817" y="17784"/>
                    <a:pt x="18817" y="17784"/>
                  </a:cubicBezTo>
                  <a:lnTo>
                    <a:pt x="18779" y="17784"/>
                  </a:lnTo>
                  <a:cubicBezTo>
                    <a:pt x="18789" y="17775"/>
                    <a:pt x="18779" y="17765"/>
                    <a:pt x="18770" y="17756"/>
                  </a:cubicBezTo>
                  <a:cubicBezTo>
                    <a:pt x="18770" y="17756"/>
                    <a:pt x="18770" y="17756"/>
                    <a:pt x="18770" y="17765"/>
                  </a:cubicBezTo>
                  <a:cubicBezTo>
                    <a:pt x="18760" y="17765"/>
                    <a:pt x="18760" y="17765"/>
                    <a:pt x="18760" y="17756"/>
                  </a:cubicBezTo>
                  <a:cubicBezTo>
                    <a:pt x="18760" y="17756"/>
                    <a:pt x="18760" y="17746"/>
                    <a:pt x="18760" y="17746"/>
                  </a:cubicBezTo>
                  <a:lnTo>
                    <a:pt x="18751" y="17746"/>
                  </a:lnTo>
                  <a:cubicBezTo>
                    <a:pt x="18741" y="17746"/>
                    <a:pt x="18741" y="17746"/>
                    <a:pt x="18741" y="17756"/>
                  </a:cubicBezTo>
                  <a:cubicBezTo>
                    <a:pt x="18741" y="17756"/>
                    <a:pt x="18741" y="17756"/>
                    <a:pt x="18741" y="17746"/>
                  </a:cubicBezTo>
                  <a:cubicBezTo>
                    <a:pt x="18732" y="17746"/>
                    <a:pt x="18732" y="17737"/>
                    <a:pt x="18722" y="17737"/>
                  </a:cubicBezTo>
                  <a:lnTo>
                    <a:pt x="18704" y="17746"/>
                  </a:lnTo>
                  <a:cubicBezTo>
                    <a:pt x="18704" y="17756"/>
                    <a:pt x="18704" y="17756"/>
                    <a:pt x="18704" y="17756"/>
                  </a:cubicBezTo>
                  <a:lnTo>
                    <a:pt x="18685" y="17756"/>
                  </a:lnTo>
                  <a:cubicBezTo>
                    <a:pt x="18685" y="17756"/>
                    <a:pt x="18685" y="17746"/>
                    <a:pt x="18685" y="17746"/>
                  </a:cubicBezTo>
                  <a:cubicBezTo>
                    <a:pt x="18685" y="17746"/>
                    <a:pt x="18675" y="17737"/>
                    <a:pt x="18675" y="17737"/>
                  </a:cubicBezTo>
                  <a:cubicBezTo>
                    <a:pt x="18666" y="17746"/>
                    <a:pt x="18656" y="17746"/>
                    <a:pt x="18647" y="17746"/>
                  </a:cubicBezTo>
                  <a:cubicBezTo>
                    <a:pt x="18647" y="17756"/>
                    <a:pt x="18647" y="17756"/>
                    <a:pt x="18656" y="17756"/>
                  </a:cubicBezTo>
                  <a:cubicBezTo>
                    <a:pt x="18666" y="17756"/>
                    <a:pt x="18666" y="17765"/>
                    <a:pt x="18666" y="17765"/>
                  </a:cubicBezTo>
                  <a:cubicBezTo>
                    <a:pt x="18666" y="17775"/>
                    <a:pt x="18675" y="17775"/>
                    <a:pt x="18675" y="17775"/>
                  </a:cubicBezTo>
                  <a:cubicBezTo>
                    <a:pt x="18675" y="17775"/>
                    <a:pt x="18675" y="17784"/>
                    <a:pt x="18675" y="17784"/>
                  </a:cubicBezTo>
                  <a:cubicBezTo>
                    <a:pt x="18675" y="17784"/>
                    <a:pt x="18675" y="17794"/>
                    <a:pt x="18675" y="17794"/>
                  </a:cubicBezTo>
                  <a:lnTo>
                    <a:pt x="18694" y="17794"/>
                  </a:lnTo>
                  <a:cubicBezTo>
                    <a:pt x="18694" y="17794"/>
                    <a:pt x="18694" y="17784"/>
                    <a:pt x="18694" y="17784"/>
                  </a:cubicBezTo>
                  <a:lnTo>
                    <a:pt x="18704" y="17784"/>
                  </a:lnTo>
                  <a:cubicBezTo>
                    <a:pt x="18704" y="17784"/>
                    <a:pt x="18704" y="17794"/>
                    <a:pt x="18694" y="17794"/>
                  </a:cubicBezTo>
                  <a:cubicBezTo>
                    <a:pt x="18704" y="17803"/>
                    <a:pt x="18704" y="17803"/>
                    <a:pt x="18713" y="17812"/>
                  </a:cubicBezTo>
                  <a:cubicBezTo>
                    <a:pt x="18713" y="17822"/>
                    <a:pt x="18722" y="17822"/>
                    <a:pt x="18722" y="17831"/>
                  </a:cubicBezTo>
                  <a:lnTo>
                    <a:pt x="18713" y="17831"/>
                  </a:lnTo>
                  <a:cubicBezTo>
                    <a:pt x="18713" y="17828"/>
                    <a:pt x="18712" y="17827"/>
                    <a:pt x="18711" y="17827"/>
                  </a:cubicBezTo>
                  <a:cubicBezTo>
                    <a:pt x="18709" y="17827"/>
                    <a:pt x="18707" y="17831"/>
                    <a:pt x="18713" y="17831"/>
                  </a:cubicBezTo>
                  <a:lnTo>
                    <a:pt x="18704" y="17831"/>
                  </a:lnTo>
                  <a:cubicBezTo>
                    <a:pt x="18704" y="17822"/>
                    <a:pt x="18694" y="17822"/>
                    <a:pt x="18685" y="17822"/>
                  </a:cubicBezTo>
                  <a:lnTo>
                    <a:pt x="18656" y="17822"/>
                  </a:lnTo>
                  <a:cubicBezTo>
                    <a:pt x="18656" y="17822"/>
                    <a:pt x="18656" y="17822"/>
                    <a:pt x="18656" y="17812"/>
                  </a:cubicBezTo>
                  <a:lnTo>
                    <a:pt x="18647" y="17822"/>
                  </a:lnTo>
                  <a:cubicBezTo>
                    <a:pt x="18647" y="17812"/>
                    <a:pt x="18647" y="17812"/>
                    <a:pt x="18647" y="17812"/>
                  </a:cubicBezTo>
                  <a:cubicBezTo>
                    <a:pt x="18637" y="17812"/>
                    <a:pt x="18637" y="17803"/>
                    <a:pt x="18637" y="17803"/>
                  </a:cubicBezTo>
                  <a:cubicBezTo>
                    <a:pt x="18637" y="17803"/>
                    <a:pt x="18637" y="17812"/>
                    <a:pt x="18637" y="17812"/>
                  </a:cubicBezTo>
                  <a:lnTo>
                    <a:pt x="18628" y="17812"/>
                  </a:lnTo>
                  <a:lnTo>
                    <a:pt x="18628" y="17803"/>
                  </a:lnTo>
                  <a:lnTo>
                    <a:pt x="18618" y="17803"/>
                  </a:lnTo>
                  <a:cubicBezTo>
                    <a:pt x="18618" y="17801"/>
                    <a:pt x="18618" y="17798"/>
                    <a:pt x="18618" y="17794"/>
                  </a:cubicBezTo>
                  <a:lnTo>
                    <a:pt x="18609" y="17794"/>
                  </a:lnTo>
                  <a:cubicBezTo>
                    <a:pt x="18609" y="17794"/>
                    <a:pt x="18599" y="17794"/>
                    <a:pt x="18599" y="17803"/>
                  </a:cubicBezTo>
                  <a:lnTo>
                    <a:pt x="18599" y="17794"/>
                  </a:lnTo>
                  <a:lnTo>
                    <a:pt x="18609" y="17794"/>
                  </a:lnTo>
                  <a:cubicBezTo>
                    <a:pt x="18604" y="17789"/>
                    <a:pt x="18599" y="17786"/>
                    <a:pt x="18596" y="17786"/>
                  </a:cubicBezTo>
                  <a:cubicBezTo>
                    <a:pt x="18592" y="17786"/>
                    <a:pt x="18590" y="17789"/>
                    <a:pt x="18590" y="17794"/>
                  </a:cubicBezTo>
                  <a:lnTo>
                    <a:pt x="18581" y="17784"/>
                  </a:lnTo>
                  <a:cubicBezTo>
                    <a:pt x="18581" y="17794"/>
                    <a:pt x="18581" y="17794"/>
                    <a:pt x="18581" y="17794"/>
                  </a:cubicBezTo>
                  <a:cubicBezTo>
                    <a:pt x="18581" y="17803"/>
                    <a:pt x="18590" y="17803"/>
                    <a:pt x="18590" y="17803"/>
                  </a:cubicBezTo>
                  <a:cubicBezTo>
                    <a:pt x="18581" y="17803"/>
                    <a:pt x="18571" y="17812"/>
                    <a:pt x="18571" y="17822"/>
                  </a:cubicBezTo>
                  <a:cubicBezTo>
                    <a:pt x="18581" y="17822"/>
                    <a:pt x="18581" y="17822"/>
                    <a:pt x="18571" y="17831"/>
                  </a:cubicBezTo>
                  <a:cubicBezTo>
                    <a:pt x="18571" y="17841"/>
                    <a:pt x="18571" y="17841"/>
                    <a:pt x="18571" y="17841"/>
                  </a:cubicBezTo>
                  <a:cubicBezTo>
                    <a:pt x="18571" y="17850"/>
                    <a:pt x="18571" y="17860"/>
                    <a:pt x="18571" y="17869"/>
                  </a:cubicBezTo>
                  <a:cubicBezTo>
                    <a:pt x="18571" y="17869"/>
                    <a:pt x="18571" y="17879"/>
                    <a:pt x="18571" y="17879"/>
                  </a:cubicBezTo>
                  <a:lnTo>
                    <a:pt x="18562" y="17879"/>
                  </a:lnTo>
                  <a:cubicBezTo>
                    <a:pt x="18562" y="17879"/>
                    <a:pt x="18562" y="17869"/>
                    <a:pt x="18562" y="17869"/>
                  </a:cubicBezTo>
                  <a:cubicBezTo>
                    <a:pt x="18562" y="17869"/>
                    <a:pt x="18562" y="17860"/>
                    <a:pt x="18562" y="17860"/>
                  </a:cubicBezTo>
                  <a:cubicBezTo>
                    <a:pt x="18552" y="17860"/>
                    <a:pt x="18552" y="17869"/>
                    <a:pt x="18543" y="17869"/>
                  </a:cubicBezTo>
                  <a:lnTo>
                    <a:pt x="18552" y="17869"/>
                  </a:lnTo>
                  <a:cubicBezTo>
                    <a:pt x="18552" y="17879"/>
                    <a:pt x="18543" y="17879"/>
                    <a:pt x="18543" y="17879"/>
                  </a:cubicBezTo>
                  <a:cubicBezTo>
                    <a:pt x="18543" y="17879"/>
                    <a:pt x="18533" y="17869"/>
                    <a:pt x="18533" y="17860"/>
                  </a:cubicBezTo>
                  <a:lnTo>
                    <a:pt x="18514" y="17860"/>
                  </a:lnTo>
                  <a:cubicBezTo>
                    <a:pt x="18514" y="17869"/>
                    <a:pt x="18514" y="17869"/>
                    <a:pt x="18514" y="17869"/>
                  </a:cubicBezTo>
                  <a:cubicBezTo>
                    <a:pt x="18514" y="17869"/>
                    <a:pt x="18514" y="17879"/>
                    <a:pt x="18514" y="17879"/>
                  </a:cubicBezTo>
                  <a:lnTo>
                    <a:pt x="18505" y="17879"/>
                  </a:lnTo>
                  <a:cubicBezTo>
                    <a:pt x="18505" y="17869"/>
                    <a:pt x="18495" y="17869"/>
                    <a:pt x="18495" y="17869"/>
                  </a:cubicBezTo>
                  <a:cubicBezTo>
                    <a:pt x="18486" y="17869"/>
                    <a:pt x="18486" y="17879"/>
                    <a:pt x="18486" y="17879"/>
                  </a:cubicBezTo>
                  <a:lnTo>
                    <a:pt x="18476" y="17879"/>
                  </a:lnTo>
                  <a:cubicBezTo>
                    <a:pt x="18476" y="17888"/>
                    <a:pt x="18476" y="17898"/>
                    <a:pt x="18467" y="17898"/>
                  </a:cubicBezTo>
                  <a:cubicBezTo>
                    <a:pt x="18467" y="17898"/>
                    <a:pt x="18476" y="17907"/>
                    <a:pt x="18476" y="17907"/>
                  </a:cubicBezTo>
                  <a:lnTo>
                    <a:pt x="18467" y="17907"/>
                  </a:lnTo>
                  <a:cubicBezTo>
                    <a:pt x="18467" y="17907"/>
                    <a:pt x="18457" y="17907"/>
                    <a:pt x="18457" y="17898"/>
                  </a:cubicBezTo>
                  <a:cubicBezTo>
                    <a:pt x="18457" y="17907"/>
                    <a:pt x="18457" y="17907"/>
                    <a:pt x="18457" y="17907"/>
                  </a:cubicBezTo>
                  <a:cubicBezTo>
                    <a:pt x="18457" y="17917"/>
                    <a:pt x="18457" y="17917"/>
                    <a:pt x="18457" y="17917"/>
                  </a:cubicBezTo>
                  <a:cubicBezTo>
                    <a:pt x="18467" y="17926"/>
                    <a:pt x="18467" y="17926"/>
                    <a:pt x="18467" y="17926"/>
                  </a:cubicBezTo>
                  <a:cubicBezTo>
                    <a:pt x="18467" y="17936"/>
                    <a:pt x="18476" y="17936"/>
                    <a:pt x="18476" y="17945"/>
                  </a:cubicBezTo>
                  <a:lnTo>
                    <a:pt x="18467" y="17945"/>
                  </a:lnTo>
                  <a:cubicBezTo>
                    <a:pt x="18467" y="17945"/>
                    <a:pt x="18467" y="17936"/>
                    <a:pt x="18467" y="17936"/>
                  </a:cubicBezTo>
                  <a:lnTo>
                    <a:pt x="18457" y="17936"/>
                  </a:lnTo>
                  <a:cubicBezTo>
                    <a:pt x="18457" y="17936"/>
                    <a:pt x="18457" y="17926"/>
                    <a:pt x="18457" y="17926"/>
                  </a:cubicBezTo>
                  <a:cubicBezTo>
                    <a:pt x="18453" y="17921"/>
                    <a:pt x="18450" y="17919"/>
                    <a:pt x="18449" y="17919"/>
                  </a:cubicBezTo>
                  <a:cubicBezTo>
                    <a:pt x="18448" y="17919"/>
                    <a:pt x="18448" y="17921"/>
                    <a:pt x="18448" y="17926"/>
                  </a:cubicBezTo>
                  <a:cubicBezTo>
                    <a:pt x="18439" y="17917"/>
                    <a:pt x="18439" y="17907"/>
                    <a:pt x="18448" y="17907"/>
                  </a:cubicBezTo>
                  <a:cubicBezTo>
                    <a:pt x="18448" y="17907"/>
                    <a:pt x="18448" y="17907"/>
                    <a:pt x="18457" y="17898"/>
                  </a:cubicBezTo>
                  <a:cubicBezTo>
                    <a:pt x="18457" y="17898"/>
                    <a:pt x="18457" y="17888"/>
                    <a:pt x="18457" y="17888"/>
                  </a:cubicBezTo>
                  <a:cubicBezTo>
                    <a:pt x="18457" y="17888"/>
                    <a:pt x="18457" y="17879"/>
                    <a:pt x="18457" y="17879"/>
                  </a:cubicBezTo>
                  <a:cubicBezTo>
                    <a:pt x="18457" y="17879"/>
                    <a:pt x="18457" y="17879"/>
                    <a:pt x="18448" y="17869"/>
                  </a:cubicBezTo>
                  <a:cubicBezTo>
                    <a:pt x="18448" y="17869"/>
                    <a:pt x="18448" y="17869"/>
                    <a:pt x="18448" y="17879"/>
                  </a:cubicBezTo>
                  <a:lnTo>
                    <a:pt x="18439" y="17879"/>
                  </a:lnTo>
                  <a:cubicBezTo>
                    <a:pt x="18439" y="17888"/>
                    <a:pt x="18439" y="17888"/>
                    <a:pt x="18448" y="17888"/>
                  </a:cubicBezTo>
                  <a:cubicBezTo>
                    <a:pt x="18439" y="17888"/>
                    <a:pt x="18439" y="17888"/>
                    <a:pt x="18439" y="17898"/>
                  </a:cubicBezTo>
                  <a:cubicBezTo>
                    <a:pt x="18439" y="17907"/>
                    <a:pt x="18439" y="17907"/>
                    <a:pt x="18429" y="17917"/>
                  </a:cubicBezTo>
                  <a:lnTo>
                    <a:pt x="18420" y="17917"/>
                  </a:lnTo>
                  <a:cubicBezTo>
                    <a:pt x="18420" y="17917"/>
                    <a:pt x="18410" y="17917"/>
                    <a:pt x="18410" y="17907"/>
                  </a:cubicBezTo>
                  <a:lnTo>
                    <a:pt x="18401" y="17907"/>
                  </a:lnTo>
                  <a:cubicBezTo>
                    <a:pt x="18401" y="17917"/>
                    <a:pt x="18401" y="17917"/>
                    <a:pt x="18401" y="17926"/>
                  </a:cubicBezTo>
                  <a:cubicBezTo>
                    <a:pt x="18410" y="17926"/>
                    <a:pt x="18410" y="17936"/>
                    <a:pt x="18401" y="17945"/>
                  </a:cubicBezTo>
                  <a:cubicBezTo>
                    <a:pt x="18401" y="17945"/>
                    <a:pt x="18391" y="17945"/>
                    <a:pt x="18391" y="17936"/>
                  </a:cubicBezTo>
                  <a:cubicBezTo>
                    <a:pt x="18391" y="17936"/>
                    <a:pt x="18391" y="17936"/>
                    <a:pt x="18391" y="17926"/>
                  </a:cubicBezTo>
                  <a:cubicBezTo>
                    <a:pt x="18391" y="17917"/>
                    <a:pt x="18391" y="17917"/>
                    <a:pt x="18391" y="17917"/>
                  </a:cubicBezTo>
                  <a:cubicBezTo>
                    <a:pt x="18391" y="17917"/>
                    <a:pt x="18382" y="17926"/>
                    <a:pt x="18382" y="17926"/>
                  </a:cubicBezTo>
                  <a:cubicBezTo>
                    <a:pt x="18382" y="17926"/>
                    <a:pt x="18382" y="17936"/>
                    <a:pt x="18382" y="17936"/>
                  </a:cubicBezTo>
                  <a:cubicBezTo>
                    <a:pt x="18382" y="17936"/>
                    <a:pt x="18382" y="17936"/>
                    <a:pt x="18382" y="17945"/>
                  </a:cubicBezTo>
                  <a:lnTo>
                    <a:pt x="18372" y="17945"/>
                  </a:lnTo>
                  <a:cubicBezTo>
                    <a:pt x="18372" y="17936"/>
                    <a:pt x="18372" y="17936"/>
                    <a:pt x="18372" y="17936"/>
                  </a:cubicBezTo>
                  <a:cubicBezTo>
                    <a:pt x="18372" y="17936"/>
                    <a:pt x="18372" y="17926"/>
                    <a:pt x="18372" y="17926"/>
                  </a:cubicBezTo>
                  <a:lnTo>
                    <a:pt x="18363" y="17926"/>
                  </a:lnTo>
                  <a:cubicBezTo>
                    <a:pt x="18363" y="17917"/>
                    <a:pt x="18363" y="17917"/>
                    <a:pt x="18353" y="17917"/>
                  </a:cubicBezTo>
                  <a:cubicBezTo>
                    <a:pt x="18353" y="17917"/>
                    <a:pt x="18353" y="17907"/>
                    <a:pt x="18353" y="17907"/>
                  </a:cubicBezTo>
                  <a:cubicBezTo>
                    <a:pt x="18344" y="17907"/>
                    <a:pt x="18344" y="17898"/>
                    <a:pt x="18344" y="17898"/>
                  </a:cubicBezTo>
                  <a:cubicBezTo>
                    <a:pt x="18344" y="17898"/>
                    <a:pt x="18334" y="17907"/>
                    <a:pt x="18334" y="17907"/>
                  </a:cubicBezTo>
                  <a:cubicBezTo>
                    <a:pt x="18334" y="17907"/>
                    <a:pt x="18334" y="17917"/>
                    <a:pt x="18334" y="17917"/>
                  </a:cubicBezTo>
                  <a:lnTo>
                    <a:pt x="18344" y="17917"/>
                  </a:lnTo>
                  <a:cubicBezTo>
                    <a:pt x="18344" y="17917"/>
                    <a:pt x="18344" y="17926"/>
                    <a:pt x="18344" y="17926"/>
                  </a:cubicBezTo>
                  <a:lnTo>
                    <a:pt x="18325" y="17926"/>
                  </a:lnTo>
                  <a:cubicBezTo>
                    <a:pt x="18325" y="17926"/>
                    <a:pt x="18325" y="17926"/>
                    <a:pt x="18325" y="17936"/>
                  </a:cubicBezTo>
                  <a:lnTo>
                    <a:pt x="18315" y="17936"/>
                  </a:lnTo>
                  <a:cubicBezTo>
                    <a:pt x="18315" y="17926"/>
                    <a:pt x="18306" y="17917"/>
                    <a:pt x="18297" y="17917"/>
                  </a:cubicBezTo>
                  <a:cubicBezTo>
                    <a:pt x="18287" y="17917"/>
                    <a:pt x="18278" y="17926"/>
                    <a:pt x="18278" y="17926"/>
                  </a:cubicBezTo>
                  <a:cubicBezTo>
                    <a:pt x="18287" y="17926"/>
                    <a:pt x="18287" y="17936"/>
                    <a:pt x="18287" y="17936"/>
                  </a:cubicBezTo>
                  <a:cubicBezTo>
                    <a:pt x="18287" y="17945"/>
                    <a:pt x="18287" y="17945"/>
                    <a:pt x="18287" y="17945"/>
                  </a:cubicBezTo>
                  <a:cubicBezTo>
                    <a:pt x="18287" y="17945"/>
                    <a:pt x="18287" y="17954"/>
                    <a:pt x="18287" y="17954"/>
                  </a:cubicBezTo>
                  <a:cubicBezTo>
                    <a:pt x="18287" y="17954"/>
                    <a:pt x="18278" y="17954"/>
                    <a:pt x="18278" y="17945"/>
                  </a:cubicBezTo>
                  <a:cubicBezTo>
                    <a:pt x="18278" y="17945"/>
                    <a:pt x="18278" y="17936"/>
                    <a:pt x="18278" y="17926"/>
                  </a:cubicBezTo>
                  <a:cubicBezTo>
                    <a:pt x="18278" y="17921"/>
                    <a:pt x="18278" y="17919"/>
                    <a:pt x="18276" y="17919"/>
                  </a:cubicBezTo>
                  <a:cubicBezTo>
                    <a:pt x="18275" y="17919"/>
                    <a:pt x="18273" y="17921"/>
                    <a:pt x="18268" y="17926"/>
                  </a:cubicBezTo>
                  <a:lnTo>
                    <a:pt x="18259" y="17926"/>
                  </a:lnTo>
                  <a:lnTo>
                    <a:pt x="18249" y="17936"/>
                  </a:lnTo>
                  <a:cubicBezTo>
                    <a:pt x="18249" y="17936"/>
                    <a:pt x="18249" y="17945"/>
                    <a:pt x="18249" y="17945"/>
                  </a:cubicBezTo>
                  <a:cubicBezTo>
                    <a:pt x="18240" y="17954"/>
                    <a:pt x="18230" y="17964"/>
                    <a:pt x="18221" y="17973"/>
                  </a:cubicBezTo>
                  <a:cubicBezTo>
                    <a:pt x="18221" y="17973"/>
                    <a:pt x="18230" y="17973"/>
                    <a:pt x="18221" y="17983"/>
                  </a:cubicBezTo>
                  <a:cubicBezTo>
                    <a:pt x="18221" y="17983"/>
                    <a:pt x="18221" y="17983"/>
                    <a:pt x="18221" y="17992"/>
                  </a:cubicBezTo>
                  <a:cubicBezTo>
                    <a:pt x="18221" y="17992"/>
                    <a:pt x="18221" y="17992"/>
                    <a:pt x="18221" y="18002"/>
                  </a:cubicBezTo>
                  <a:cubicBezTo>
                    <a:pt x="18221" y="18002"/>
                    <a:pt x="18221" y="18011"/>
                    <a:pt x="18221" y="18011"/>
                  </a:cubicBezTo>
                  <a:lnTo>
                    <a:pt x="18211" y="18011"/>
                  </a:lnTo>
                  <a:cubicBezTo>
                    <a:pt x="18221" y="18011"/>
                    <a:pt x="18221" y="18011"/>
                    <a:pt x="18221" y="18021"/>
                  </a:cubicBezTo>
                  <a:cubicBezTo>
                    <a:pt x="18221" y="18030"/>
                    <a:pt x="18221" y="18030"/>
                    <a:pt x="18221" y="18040"/>
                  </a:cubicBezTo>
                  <a:lnTo>
                    <a:pt x="18230" y="18040"/>
                  </a:lnTo>
                  <a:cubicBezTo>
                    <a:pt x="18230" y="18040"/>
                    <a:pt x="18230" y="18040"/>
                    <a:pt x="18230" y="18030"/>
                  </a:cubicBezTo>
                  <a:lnTo>
                    <a:pt x="18240" y="18030"/>
                  </a:lnTo>
                  <a:cubicBezTo>
                    <a:pt x="18240" y="18030"/>
                    <a:pt x="18240" y="18030"/>
                    <a:pt x="18240" y="18040"/>
                  </a:cubicBezTo>
                  <a:lnTo>
                    <a:pt x="18230" y="18040"/>
                  </a:lnTo>
                  <a:lnTo>
                    <a:pt x="18230" y="18049"/>
                  </a:lnTo>
                  <a:cubicBezTo>
                    <a:pt x="18221" y="18059"/>
                    <a:pt x="18221" y="18059"/>
                    <a:pt x="18221" y="18059"/>
                  </a:cubicBezTo>
                  <a:cubicBezTo>
                    <a:pt x="18221" y="18059"/>
                    <a:pt x="18221" y="18068"/>
                    <a:pt x="18221" y="18068"/>
                  </a:cubicBezTo>
                  <a:lnTo>
                    <a:pt x="18211" y="18068"/>
                  </a:lnTo>
                  <a:cubicBezTo>
                    <a:pt x="18211" y="18078"/>
                    <a:pt x="18211" y="18078"/>
                    <a:pt x="18202" y="18078"/>
                  </a:cubicBezTo>
                  <a:cubicBezTo>
                    <a:pt x="18202" y="18087"/>
                    <a:pt x="18202" y="18087"/>
                    <a:pt x="18192" y="18087"/>
                  </a:cubicBezTo>
                  <a:cubicBezTo>
                    <a:pt x="18192" y="18087"/>
                    <a:pt x="18183" y="18087"/>
                    <a:pt x="18183" y="18096"/>
                  </a:cubicBezTo>
                  <a:cubicBezTo>
                    <a:pt x="18183" y="18096"/>
                    <a:pt x="18174" y="18106"/>
                    <a:pt x="18174" y="18106"/>
                  </a:cubicBezTo>
                  <a:cubicBezTo>
                    <a:pt x="18174" y="18096"/>
                    <a:pt x="18174" y="18096"/>
                    <a:pt x="18174" y="18096"/>
                  </a:cubicBezTo>
                  <a:cubicBezTo>
                    <a:pt x="18174" y="18096"/>
                    <a:pt x="18174" y="18096"/>
                    <a:pt x="18174" y="18087"/>
                  </a:cubicBezTo>
                  <a:lnTo>
                    <a:pt x="18164" y="18087"/>
                  </a:lnTo>
                  <a:lnTo>
                    <a:pt x="18164" y="18096"/>
                  </a:lnTo>
                  <a:cubicBezTo>
                    <a:pt x="18164" y="18096"/>
                    <a:pt x="18164" y="18087"/>
                    <a:pt x="18155" y="18087"/>
                  </a:cubicBezTo>
                  <a:cubicBezTo>
                    <a:pt x="18155" y="18078"/>
                    <a:pt x="18145" y="18078"/>
                    <a:pt x="18155" y="18078"/>
                  </a:cubicBezTo>
                  <a:cubicBezTo>
                    <a:pt x="18155" y="18068"/>
                    <a:pt x="18155" y="18068"/>
                    <a:pt x="18145" y="18068"/>
                  </a:cubicBezTo>
                  <a:lnTo>
                    <a:pt x="18136" y="18068"/>
                  </a:lnTo>
                  <a:cubicBezTo>
                    <a:pt x="18136" y="18078"/>
                    <a:pt x="18136" y="18078"/>
                    <a:pt x="18136" y="18078"/>
                  </a:cubicBezTo>
                  <a:cubicBezTo>
                    <a:pt x="18136" y="18087"/>
                    <a:pt x="18136" y="18087"/>
                    <a:pt x="18136" y="18087"/>
                  </a:cubicBezTo>
                  <a:cubicBezTo>
                    <a:pt x="18126" y="18087"/>
                    <a:pt x="18126" y="18087"/>
                    <a:pt x="18126" y="18096"/>
                  </a:cubicBezTo>
                  <a:cubicBezTo>
                    <a:pt x="18126" y="18096"/>
                    <a:pt x="18126" y="18106"/>
                    <a:pt x="18126" y="18106"/>
                  </a:cubicBezTo>
                  <a:cubicBezTo>
                    <a:pt x="18126" y="18106"/>
                    <a:pt x="18126" y="18096"/>
                    <a:pt x="18117" y="18096"/>
                  </a:cubicBezTo>
                  <a:cubicBezTo>
                    <a:pt x="18117" y="18096"/>
                    <a:pt x="18117" y="18087"/>
                    <a:pt x="18126" y="18087"/>
                  </a:cubicBezTo>
                  <a:lnTo>
                    <a:pt x="18117" y="18087"/>
                  </a:lnTo>
                  <a:cubicBezTo>
                    <a:pt x="18117" y="18087"/>
                    <a:pt x="18117" y="18087"/>
                    <a:pt x="18117" y="18078"/>
                  </a:cubicBezTo>
                  <a:lnTo>
                    <a:pt x="18098" y="18078"/>
                  </a:lnTo>
                  <a:cubicBezTo>
                    <a:pt x="18098" y="18073"/>
                    <a:pt x="18095" y="18070"/>
                    <a:pt x="18093" y="18070"/>
                  </a:cubicBezTo>
                  <a:cubicBezTo>
                    <a:pt x="18091" y="18070"/>
                    <a:pt x="18088" y="18073"/>
                    <a:pt x="18088" y="18078"/>
                  </a:cubicBezTo>
                  <a:cubicBezTo>
                    <a:pt x="18088" y="18078"/>
                    <a:pt x="18079" y="18078"/>
                    <a:pt x="18079" y="18087"/>
                  </a:cubicBezTo>
                  <a:lnTo>
                    <a:pt x="18079" y="18078"/>
                  </a:lnTo>
                  <a:lnTo>
                    <a:pt x="18069" y="18087"/>
                  </a:lnTo>
                  <a:lnTo>
                    <a:pt x="18060" y="18087"/>
                  </a:lnTo>
                  <a:cubicBezTo>
                    <a:pt x="18060" y="18078"/>
                    <a:pt x="18060" y="18078"/>
                    <a:pt x="18060" y="18078"/>
                  </a:cubicBezTo>
                  <a:cubicBezTo>
                    <a:pt x="18060" y="18078"/>
                    <a:pt x="18060" y="18078"/>
                    <a:pt x="18060" y="18068"/>
                  </a:cubicBezTo>
                  <a:lnTo>
                    <a:pt x="18050" y="18068"/>
                  </a:lnTo>
                  <a:cubicBezTo>
                    <a:pt x="18050" y="18078"/>
                    <a:pt x="18041" y="18087"/>
                    <a:pt x="18041" y="18087"/>
                  </a:cubicBezTo>
                  <a:lnTo>
                    <a:pt x="18032" y="18087"/>
                  </a:lnTo>
                  <a:cubicBezTo>
                    <a:pt x="18032" y="18087"/>
                    <a:pt x="18032" y="18087"/>
                    <a:pt x="18032" y="18096"/>
                  </a:cubicBezTo>
                  <a:cubicBezTo>
                    <a:pt x="18032" y="18106"/>
                    <a:pt x="18032" y="18115"/>
                    <a:pt x="18022" y="18115"/>
                  </a:cubicBezTo>
                  <a:lnTo>
                    <a:pt x="18013" y="18115"/>
                  </a:lnTo>
                  <a:cubicBezTo>
                    <a:pt x="18003" y="18115"/>
                    <a:pt x="17994" y="18115"/>
                    <a:pt x="17984" y="18106"/>
                  </a:cubicBezTo>
                  <a:cubicBezTo>
                    <a:pt x="17975" y="18106"/>
                    <a:pt x="17975" y="18106"/>
                    <a:pt x="17975" y="18115"/>
                  </a:cubicBezTo>
                  <a:cubicBezTo>
                    <a:pt x="17965" y="18134"/>
                    <a:pt x="17956" y="18144"/>
                    <a:pt x="17956" y="18153"/>
                  </a:cubicBezTo>
                  <a:cubicBezTo>
                    <a:pt x="17946" y="18163"/>
                    <a:pt x="17937" y="18182"/>
                    <a:pt x="17956" y="18191"/>
                  </a:cubicBezTo>
                  <a:cubicBezTo>
                    <a:pt x="17965" y="18201"/>
                    <a:pt x="17956" y="18220"/>
                    <a:pt x="17946" y="18238"/>
                  </a:cubicBezTo>
                  <a:cubicBezTo>
                    <a:pt x="17946" y="18210"/>
                    <a:pt x="17937" y="18210"/>
                    <a:pt x="17918" y="18201"/>
                  </a:cubicBezTo>
                  <a:cubicBezTo>
                    <a:pt x="17918" y="18201"/>
                    <a:pt x="17908" y="18201"/>
                    <a:pt x="17908" y="18191"/>
                  </a:cubicBezTo>
                  <a:cubicBezTo>
                    <a:pt x="17899" y="18182"/>
                    <a:pt x="17890" y="18172"/>
                    <a:pt x="17880" y="18163"/>
                  </a:cubicBezTo>
                  <a:cubicBezTo>
                    <a:pt x="17876" y="18155"/>
                    <a:pt x="17871" y="18152"/>
                    <a:pt x="17866" y="18152"/>
                  </a:cubicBezTo>
                  <a:cubicBezTo>
                    <a:pt x="17858" y="18152"/>
                    <a:pt x="17848" y="18160"/>
                    <a:pt x="17842" y="18172"/>
                  </a:cubicBezTo>
                  <a:cubicBezTo>
                    <a:pt x="17823" y="18163"/>
                    <a:pt x="17814" y="18153"/>
                    <a:pt x="17795" y="18134"/>
                  </a:cubicBezTo>
                  <a:cubicBezTo>
                    <a:pt x="17804" y="18125"/>
                    <a:pt x="17795" y="18115"/>
                    <a:pt x="17795" y="18096"/>
                  </a:cubicBezTo>
                  <a:cubicBezTo>
                    <a:pt x="17795" y="18078"/>
                    <a:pt x="17785" y="18068"/>
                    <a:pt x="17776" y="18049"/>
                  </a:cubicBezTo>
                  <a:cubicBezTo>
                    <a:pt x="17766" y="18030"/>
                    <a:pt x="17757" y="18011"/>
                    <a:pt x="17748" y="17983"/>
                  </a:cubicBezTo>
                  <a:cubicBezTo>
                    <a:pt x="17748" y="17983"/>
                    <a:pt x="17748" y="17983"/>
                    <a:pt x="17738" y="17973"/>
                  </a:cubicBezTo>
                  <a:cubicBezTo>
                    <a:pt x="17738" y="17983"/>
                    <a:pt x="17738" y="17983"/>
                    <a:pt x="17729" y="17983"/>
                  </a:cubicBezTo>
                  <a:cubicBezTo>
                    <a:pt x="17726" y="17986"/>
                    <a:pt x="17723" y="17987"/>
                    <a:pt x="17721" y="17987"/>
                  </a:cubicBezTo>
                  <a:cubicBezTo>
                    <a:pt x="17714" y="17987"/>
                    <a:pt x="17710" y="17980"/>
                    <a:pt x="17710" y="17973"/>
                  </a:cubicBezTo>
                  <a:cubicBezTo>
                    <a:pt x="17710" y="17973"/>
                    <a:pt x="17710" y="17964"/>
                    <a:pt x="17700" y="17964"/>
                  </a:cubicBezTo>
                  <a:cubicBezTo>
                    <a:pt x="17700" y="17954"/>
                    <a:pt x="17700" y="17954"/>
                    <a:pt x="17700" y="17954"/>
                  </a:cubicBezTo>
                  <a:cubicBezTo>
                    <a:pt x="17685" y="17931"/>
                    <a:pt x="17663" y="17914"/>
                    <a:pt x="17634" y="17914"/>
                  </a:cubicBezTo>
                  <a:cubicBezTo>
                    <a:pt x="17628" y="17914"/>
                    <a:pt x="17622" y="17915"/>
                    <a:pt x="17615" y="17917"/>
                  </a:cubicBezTo>
                  <a:cubicBezTo>
                    <a:pt x="17606" y="17917"/>
                    <a:pt x="17596" y="17917"/>
                    <a:pt x="17596" y="17936"/>
                  </a:cubicBezTo>
                  <a:cubicBezTo>
                    <a:pt x="17596" y="17940"/>
                    <a:pt x="17596" y="17943"/>
                    <a:pt x="17595" y="17943"/>
                  </a:cubicBezTo>
                  <a:cubicBezTo>
                    <a:pt x="17594" y="17943"/>
                    <a:pt x="17591" y="17940"/>
                    <a:pt x="17587" y="17936"/>
                  </a:cubicBezTo>
                  <a:cubicBezTo>
                    <a:pt x="17577" y="17936"/>
                    <a:pt x="17568" y="17926"/>
                    <a:pt x="17568" y="17917"/>
                  </a:cubicBezTo>
                  <a:cubicBezTo>
                    <a:pt x="17558" y="17907"/>
                    <a:pt x="17558" y="17898"/>
                    <a:pt x="17558" y="17898"/>
                  </a:cubicBezTo>
                  <a:cubicBezTo>
                    <a:pt x="17558" y="17888"/>
                    <a:pt x="17549" y="17888"/>
                    <a:pt x="17549" y="17888"/>
                  </a:cubicBezTo>
                  <a:cubicBezTo>
                    <a:pt x="17549" y="17869"/>
                    <a:pt x="17539" y="17841"/>
                    <a:pt x="17530" y="17831"/>
                  </a:cubicBezTo>
                  <a:cubicBezTo>
                    <a:pt x="17520" y="17831"/>
                    <a:pt x="17520" y="17831"/>
                    <a:pt x="17511" y="17841"/>
                  </a:cubicBezTo>
                  <a:cubicBezTo>
                    <a:pt x="17501" y="17841"/>
                    <a:pt x="17492" y="17841"/>
                    <a:pt x="17492" y="17831"/>
                  </a:cubicBezTo>
                  <a:cubicBezTo>
                    <a:pt x="17492" y="17803"/>
                    <a:pt x="17483" y="17784"/>
                    <a:pt x="17464" y="17765"/>
                  </a:cubicBezTo>
                  <a:cubicBezTo>
                    <a:pt x="17470" y="17758"/>
                    <a:pt x="17482" y="17752"/>
                    <a:pt x="17495" y="17752"/>
                  </a:cubicBezTo>
                  <a:cubicBezTo>
                    <a:pt x="17500" y="17752"/>
                    <a:pt x="17505" y="17753"/>
                    <a:pt x="17511" y="17756"/>
                  </a:cubicBezTo>
                  <a:cubicBezTo>
                    <a:pt x="17511" y="17737"/>
                    <a:pt x="17511" y="17718"/>
                    <a:pt x="17511" y="17699"/>
                  </a:cubicBezTo>
                  <a:cubicBezTo>
                    <a:pt x="17516" y="17688"/>
                    <a:pt x="17519" y="17683"/>
                    <a:pt x="17524" y="17683"/>
                  </a:cubicBezTo>
                  <a:cubicBezTo>
                    <a:pt x="17527" y="17683"/>
                    <a:pt x="17531" y="17686"/>
                    <a:pt x="17539" y="17689"/>
                  </a:cubicBezTo>
                  <a:cubicBezTo>
                    <a:pt x="17558" y="17699"/>
                    <a:pt x="17568" y="17699"/>
                    <a:pt x="17577" y="17708"/>
                  </a:cubicBezTo>
                  <a:cubicBezTo>
                    <a:pt x="17568" y="17680"/>
                    <a:pt x="17568" y="17680"/>
                    <a:pt x="17587" y="17671"/>
                  </a:cubicBezTo>
                  <a:cubicBezTo>
                    <a:pt x="17606" y="17661"/>
                    <a:pt x="17606" y="17652"/>
                    <a:pt x="17596" y="17633"/>
                  </a:cubicBezTo>
                  <a:cubicBezTo>
                    <a:pt x="17587" y="17623"/>
                    <a:pt x="17577" y="17614"/>
                    <a:pt x="17587" y="17604"/>
                  </a:cubicBezTo>
                  <a:cubicBezTo>
                    <a:pt x="17587" y="17595"/>
                    <a:pt x="17577" y="17585"/>
                    <a:pt x="17568" y="17576"/>
                  </a:cubicBezTo>
                  <a:lnTo>
                    <a:pt x="17520" y="17576"/>
                  </a:lnTo>
                  <a:cubicBezTo>
                    <a:pt x="17501" y="17557"/>
                    <a:pt x="17483" y="17538"/>
                    <a:pt x="17464" y="17519"/>
                  </a:cubicBezTo>
                  <a:cubicBezTo>
                    <a:pt x="17464" y="17519"/>
                    <a:pt x="17464" y="17510"/>
                    <a:pt x="17464" y="17510"/>
                  </a:cubicBezTo>
                  <a:cubicBezTo>
                    <a:pt x="17473" y="17500"/>
                    <a:pt x="17473" y="17491"/>
                    <a:pt x="17464" y="17491"/>
                  </a:cubicBezTo>
                  <a:cubicBezTo>
                    <a:pt x="17464" y="17481"/>
                    <a:pt x="17464" y="17481"/>
                    <a:pt x="17464" y="17472"/>
                  </a:cubicBezTo>
                  <a:cubicBezTo>
                    <a:pt x="17473" y="17472"/>
                    <a:pt x="17473" y="17462"/>
                    <a:pt x="17473" y="17462"/>
                  </a:cubicBezTo>
                  <a:cubicBezTo>
                    <a:pt x="17492" y="17453"/>
                    <a:pt x="17492" y="17443"/>
                    <a:pt x="17492" y="17424"/>
                  </a:cubicBezTo>
                  <a:cubicBezTo>
                    <a:pt x="17492" y="17415"/>
                    <a:pt x="17501" y="17405"/>
                    <a:pt x="17501" y="17396"/>
                  </a:cubicBezTo>
                  <a:cubicBezTo>
                    <a:pt x="17511" y="17405"/>
                    <a:pt x="17511" y="17405"/>
                    <a:pt x="17520" y="17415"/>
                  </a:cubicBezTo>
                  <a:cubicBezTo>
                    <a:pt x="17530" y="17415"/>
                    <a:pt x="17530" y="17424"/>
                    <a:pt x="17530" y="17434"/>
                  </a:cubicBezTo>
                  <a:cubicBezTo>
                    <a:pt x="17539" y="17424"/>
                    <a:pt x="17539" y="17415"/>
                    <a:pt x="17539" y="17405"/>
                  </a:cubicBezTo>
                  <a:cubicBezTo>
                    <a:pt x="17549" y="17396"/>
                    <a:pt x="17549" y="17387"/>
                    <a:pt x="17558" y="17387"/>
                  </a:cubicBezTo>
                  <a:cubicBezTo>
                    <a:pt x="17568" y="17387"/>
                    <a:pt x="17577" y="17358"/>
                    <a:pt x="17568" y="17349"/>
                  </a:cubicBezTo>
                  <a:cubicBezTo>
                    <a:pt x="17558" y="17349"/>
                    <a:pt x="17558" y="17349"/>
                    <a:pt x="17558" y="17339"/>
                  </a:cubicBezTo>
                  <a:cubicBezTo>
                    <a:pt x="17577" y="17330"/>
                    <a:pt x="17577" y="17330"/>
                    <a:pt x="17568" y="17311"/>
                  </a:cubicBezTo>
                  <a:cubicBezTo>
                    <a:pt x="17558" y="17301"/>
                    <a:pt x="17549" y="17282"/>
                    <a:pt x="17558" y="17273"/>
                  </a:cubicBezTo>
                  <a:cubicBezTo>
                    <a:pt x="17558" y="17264"/>
                    <a:pt x="17577" y="17254"/>
                    <a:pt x="17587" y="17245"/>
                  </a:cubicBezTo>
                  <a:cubicBezTo>
                    <a:pt x="17596" y="17245"/>
                    <a:pt x="17606" y="17235"/>
                    <a:pt x="17615" y="17235"/>
                  </a:cubicBezTo>
                  <a:cubicBezTo>
                    <a:pt x="17625" y="17226"/>
                    <a:pt x="17634" y="17226"/>
                    <a:pt x="17634" y="17226"/>
                  </a:cubicBezTo>
                  <a:cubicBezTo>
                    <a:pt x="17643" y="17216"/>
                    <a:pt x="17643" y="17216"/>
                    <a:pt x="17653" y="17207"/>
                  </a:cubicBezTo>
                  <a:cubicBezTo>
                    <a:pt x="17653" y="17188"/>
                    <a:pt x="17653" y="17188"/>
                    <a:pt x="17672" y="17188"/>
                  </a:cubicBezTo>
                  <a:cubicBezTo>
                    <a:pt x="17691" y="17188"/>
                    <a:pt x="17700" y="17188"/>
                    <a:pt x="17691" y="17169"/>
                  </a:cubicBezTo>
                  <a:lnTo>
                    <a:pt x="17672" y="17169"/>
                  </a:lnTo>
                  <a:cubicBezTo>
                    <a:pt x="17700" y="17140"/>
                    <a:pt x="17691" y="17122"/>
                    <a:pt x="17681" y="17093"/>
                  </a:cubicBezTo>
                  <a:lnTo>
                    <a:pt x="17691" y="17074"/>
                  </a:lnTo>
                  <a:lnTo>
                    <a:pt x="17672" y="17074"/>
                  </a:lnTo>
                  <a:cubicBezTo>
                    <a:pt x="17662" y="17065"/>
                    <a:pt x="17653" y="17065"/>
                    <a:pt x="17653" y="17055"/>
                  </a:cubicBezTo>
                  <a:cubicBezTo>
                    <a:pt x="17643" y="17036"/>
                    <a:pt x="17625" y="17027"/>
                    <a:pt x="17596" y="17027"/>
                  </a:cubicBezTo>
                  <a:cubicBezTo>
                    <a:pt x="17596" y="17027"/>
                    <a:pt x="17596" y="17036"/>
                    <a:pt x="17596" y="17036"/>
                  </a:cubicBezTo>
                  <a:cubicBezTo>
                    <a:pt x="17596" y="17046"/>
                    <a:pt x="17596" y="17055"/>
                    <a:pt x="17596" y="17074"/>
                  </a:cubicBezTo>
                  <a:cubicBezTo>
                    <a:pt x="17587" y="17068"/>
                    <a:pt x="17579" y="17066"/>
                    <a:pt x="17572" y="17066"/>
                  </a:cubicBezTo>
                  <a:cubicBezTo>
                    <a:pt x="17556" y="17066"/>
                    <a:pt x="17543" y="17077"/>
                    <a:pt x="17530" y="17084"/>
                  </a:cubicBezTo>
                  <a:cubicBezTo>
                    <a:pt x="17530" y="17084"/>
                    <a:pt x="17530" y="17084"/>
                    <a:pt x="17530" y="17093"/>
                  </a:cubicBezTo>
                  <a:cubicBezTo>
                    <a:pt x="17523" y="17107"/>
                    <a:pt x="17516" y="17116"/>
                    <a:pt x="17505" y="17116"/>
                  </a:cubicBezTo>
                  <a:cubicBezTo>
                    <a:pt x="17501" y="17116"/>
                    <a:pt x="17497" y="17115"/>
                    <a:pt x="17492" y="17112"/>
                  </a:cubicBezTo>
                  <a:lnTo>
                    <a:pt x="17492" y="17093"/>
                  </a:lnTo>
                  <a:cubicBezTo>
                    <a:pt x="17483" y="17084"/>
                    <a:pt x="17473" y="17084"/>
                    <a:pt x="17464" y="17074"/>
                  </a:cubicBezTo>
                  <a:cubicBezTo>
                    <a:pt x="17460" y="17070"/>
                    <a:pt x="17457" y="17068"/>
                    <a:pt x="17455" y="17068"/>
                  </a:cubicBezTo>
                  <a:cubicBezTo>
                    <a:pt x="17453" y="17068"/>
                    <a:pt x="17450" y="17073"/>
                    <a:pt x="17445" y="17084"/>
                  </a:cubicBezTo>
                  <a:cubicBezTo>
                    <a:pt x="17435" y="17084"/>
                    <a:pt x="17435" y="17093"/>
                    <a:pt x="17426" y="17103"/>
                  </a:cubicBezTo>
                  <a:cubicBezTo>
                    <a:pt x="17416" y="17103"/>
                    <a:pt x="17416" y="17103"/>
                    <a:pt x="17407" y="17093"/>
                  </a:cubicBezTo>
                  <a:cubicBezTo>
                    <a:pt x="17388" y="17084"/>
                    <a:pt x="17369" y="17084"/>
                    <a:pt x="17350" y="17084"/>
                  </a:cubicBezTo>
                  <a:cubicBezTo>
                    <a:pt x="17350" y="17093"/>
                    <a:pt x="17359" y="17103"/>
                    <a:pt x="17359" y="17112"/>
                  </a:cubicBezTo>
                  <a:cubicBezTo>
                    <a:pt x="17369" y="17122"/>
                    <a:pt x="17369" y="17131"/>
                    <a:pt x="17359" y="17140"/>
                  </a:cubicBezTo>
                  <a:cubicBezTo>
                    <a:pt x="17359" y="17150"/>
                    <a:pt x="17350" y="17150"/>
                    <a:pt x="17350" y="17159"/>
                  </a:cubicBezTo>
                  <a:cubicBezTo>
                    <a:pt x="17342" y="17167"/>
                    <a:pt x="17341" y="17181"/>
                    <a:pt x="17331" y="17181"/>
                  </a:cubicBezTo>
                  <a:cubicBezTo>
                    <a:pt x="17328" y="17181"/>
                    <a:pt x="17325" y="17180"/>
                    <a:pt x="17322" y="17178"/>
                  </a:cubicBezTo>
                  <a:cubicBezTo>
                    <a:pt x="17312" y="17178"/>
                    <a:pt x="17312" y="17188"/>
                    <a:pt x="17303" y="17188"/>
                  </a:cubicBezTo>
                  <a:lnTo>
                    <a:pt x="17303" y="17178"/>
                  </a:lnTo>
                  <a:cubicBezTo>
                    <a:pt x="17296" y="17181"/>
                    <a:pt x="17291" y="17183"/>
                    <a:pt x="17287" y="17183"/>
                  </a:cubicBezTo>
                  <a:cubicBezTo>
                    <a:pt x="17277" y="17183"/>
                    <a:pt x="17271" y="17178"/>
                    <a:pt x="17265" y="17178"/>
                  </a:cubicBezTo>
                  <a:cubicBezTo>
                    <a:pt x="17246" y="17178"/>
                    <a:pt x="17246" y="17178"/>
                    <a:pt x="17236" y="17197"/>
                  </a:cubicBezTo>
                  <a:lnTo>
                    <a:pt x="17218" y="17197"/>
                  </a:lnTo>
                  <a:cubicBezTo>
                    <a:pt x="17215" y="17194"/>
                    <a:pt x="17212" y="17193"/>
                    <a:pt x="17209" y="17193"/>
                  </a:cubicBezTo>
                  <a:cubicBezTo>
                    <a:pt x="17202" y="17193"/>
                    <a:pt x="17196" y="17200"/>
                    <a:pt x="17189" y="17207"/>
                  </a:cubicBezTo>
                  <a:cubicBezTo>
                    <a:pt x="17189" y="17226"/>
                    <a:pt x="17180" y="17226"/>
                    <a:pt x="17161" y="17226"/>
                  </a:cubicBezTo>
                  <a:cubicBezTo>
                    <a:pt x="17151" y="17226"/>
                    <a:pt x="17132" y="17216"/>
                    <a:pt x="17113" y="17207"/>
                  </a:cubicBezTo>
                  <a:cubicBezTo>
                    <a:pt x="17104" y="17207"/>
                    <a:pt x="17104" y="17197"/>
                    <a:pt x="17104" y="17188"/>
                  </a:cubicBezTo>
                  <a:lnTo>
                    <a:pt x="17123" y="17188"/>
                  </a:lnTo>
                  <a:cubicBezTo>
                    <a:pt x="17132" y="17178"/>
                    <a:pt x="17142" y="17178"/>
                    <a:pt x="17151" y="17178"/>
                  </a:cubicBezTo>
                  <a:cubicBezTo>
                    <a:pt x="17161" y="17178"/>
                    <a:pt x="17170" y="17169"/>
                    <a:pt x="17170" y="17159"/>
                  </a:cubicBezTo>
                  <a:cubicBezTo>
                    <a:pt x="17170" y="17150"/>
                    <a:pt x="17180" y="17140"/>
                    <a:pt x="17180" y="17122"/>
                  </a:cubicBezTo>
                  <a:lnTo>
                    <a:pt x="17161" y="17122"/>
                  </a:lnTo>
                  <a:cubicBezTo>
                    <a:pt x="17161" y="17122"/>
                    <a:pt x="17170" y="17112"/>
                    <a:pt x="17180" y="17103"/>
                  </a:cubicBezTo>
                  <a:cubicBezTo>
                    <a:pt x="17189" y="17103"/>
                    <a:pt x="17199" y="17084"/>
                    <a:pt x="17199" y="17065"/>
                  </a:cubicBezTo>
                  <a:cubicBezTo>
                    <a:pt x="17199" y="17055"/>
                    <a:pt x="17189" y="17046"/>
                    <a:pt x="17180" y="17046"/>
                  </a:cubicBezTo>
                  <a:cubicBezTo>
                    <a:pt x="17180" y="17046"/>
                    <a:pt x="17170" y="17036"/>
                    <a:pt x="17170" y="17036"/>
                  </a:cubicBezTo>
                  <a:cubicBezTo>
                    <a:pt x="17163" y="17030"/>
                    <a:pt x="17152" y="17023"/>
                    <a:pt x="17139" y="17023"/>
                  </a:cubicBezTo>
                  <a:cubicBezTo>
                    <a:pt x="17134" y="17023"/>
                    <a:pt x="17128" y="17024"/>
                    <a:pt x="17123" y="17027"/>
                  </a:cubicBezTo>
                  <a:cubicBezTo>
                    <a:pt x="17109" y="17034"/>
                    <a:pt x="17101" y="17037"/>
                    <a:pt x="17095" y="17037"/>
                  </a:cubicBezTo>
                  <a:cubicBezTo>
                    <a:pt x="17085" y="17037"/>
                    <a:pt x="17085" y="17026"/>
                    <a:pt x="17085" y="17008"/>
                  </a:cubicBezTo>
                  <a:cubicBezTo>
                    <a:pt x="17085" y="16998"/>
                    <a:pt x="17085" y="16980"/>
                    <a:pt x="17085" y="16970"/>
                  </a:cubicBezTo>
                  <a:cubicBezTo>
                    <a:pt x="17076" y="16961"/>
                    <a:pt x="17076" y="16942"/>
                    <a:pt x="17066" y="16932"/>
                  </a:cubicBezTo>
                  <a:cubicBezTo>
                    <a:pt x="17066" y="16923"/>
                    <a:pt x="17057" y="16923"/>
                    <a:pt x="17057" y="16913"/>
                  </a:cubicBezTo>
                  <a:cubicBezTo>
                    <a:pt x="17057" y="16907"/>
                    <a:pt x="17052" y="16900"/>
                    <a:pt x="17046" y="16900"/>
                  </a:cubicBezTo>
                  <a:cubicBezTo>
                    <a:pt x="17043" y="16900"/>
                    <a:pt x="17040" y="16901"/>
                    <a:pt x="17038" y="16904"/>
                  </a:cubicBezTo>
                  <a:cubicBezTo>
                    <a:pt x="17038" y="16904"/>
                    <a:pt x="17028" y="16904"/>
                    <a:pt x="17028" y="16894"/>
                  </a:cubicBezTo>
                  <a:cubicBezTo>
                    <a:pt x="17019" y="16885"/>
                    <a:pt x="17019" y="16866"/>
                    <a:pt x="17019" y="16847"/>
                  </a:cubicBezTo>
                  <a:cubicBezTo>
                    <a:pt x="17028" y="16838"/>
                    <a:pt x="17028" y="16828"/>
                    <a:pt x="17038" y="16819"/>
                  </a:cubicBezTo>
                  <a:cubicBezTo>
                    <a:pt x="17038" y="16809"/>
                    <a:pt x="17038" y="16800"/>
                    <a:pt x="17047" y="16790"/>
                  </a:cubicBezTo>
                  <a:cubicBezTo>
                    <a:pt x="17047" y="16781"/>
                    <a:pt x="17047" y="16771"/>
                    <a:pt x="17047" y="16762"/>
                  </a:cubicBezTo>
                  <a:cubicBezTo>
                    <a:pt x="17057" y="16757"/>
                    <a:pt x="17064" y="16755"/>
                    <a:pt x="17070" y="16755"/>
                  </a:cubicBezTo>
                  <a:cubicBezTo>
                    <a:pt x="17076" y="16755"/>
                    <a:pt x="17080" y="16757"/>
                    <a:pt x="17085" y="16762"/>
                  </a:cubicBezTo>
                  <a:lnTo>
                    <a:pt x="17094" y="16762"/>
                  </a:lnTo>
                  <a:cubicBezTo>
                    <a:pt x="17104" y="16752"/>
                    <a:pt x="17104" y="16752"/>
                    <a:pt x="17094" y="16752"/>
                  </a:cubicBezTo>
                  <a:cubicBezTo>
                    <a:pt x="17094" y="16743"/>
                    <a:pt x="17094" y="16733"/>
                    <a:pt x="17094" y="16724"/>
                  </a:cubicBezTo>
                  <a:cubicBezTo>
                    <a:pt x="17085" y="16705"/>
                    <a:pt x="17094" y="16696"/>
                    <a:pt x="17123" y="16696"/>
                  </a:cubicBezTo>
                  <a:lnTo>
                    <a:pt x="17113" y="16715"/>
                  </a:lnTo>
                  <a:lnTo>
                    <a:pt x="17123" y="16715"/>
                  </a:lnTo>
                  <a:cubicBezTo>
                    <a:pt x="17161" y="16715"/>
                    <a:pt x="17199" y="16715"/>
                    <a:pt x="17227" y="16705"/>
                  </a:cubicBezTo>
                  <a:lnTo>
                    <a:pt x="17236" y="16705"/>
                  </a:lnTo>
                  <a:cubicBezTo>
                    <a:pt x="17246" y="16705"/>
                    <a:pt x="17246" y="16696"/>
                    <a:pt x="17255" y="16696"/>
                  </a:cubicBezTo>
                  <a:cubicBezTo>
                    <a:pt x="17246" y="16696"/>
                    <a:pt x="17246" y="16686"/>
                    <a:pt x="17236" y="16686"/>
                  </a:cubicBezTo>
                  <a:cubicBezTo>
                    <a:pt x="17236" y="16686"/>
                    <a:pt x="17227" y="16677"/>
                    <a:pt x="17227" y="16677"/>
                  </a:cubicBezTo>
                  <a:cubicBezTo>
                    <a:pt x="17236" y="16667"/>
                    <a:pt x="17236" y="16648"/>
                    <a:pt x="17246" y="16648"/>
                  </a:cubicBezTo>
                  <a:cubicBezTo>
                    <a:pt x="17251" y="16644"/>
                    <a:pt x="17258" y="16641"/>
                    <a:pt x="17265" y="16641"/>
                  </a:cubicBezTo>
                  <a:cubicBezTo>
                    <a:pt x="17272" y="16641"/>
                    <a:pt x="17279" y="16644"/>
                    <a:pt x="17284" y="16648"/>
                  </a:cubicBezTo>
                  <a:lnTo>
                    <a:pt x="17293" y="16648"/>
                  </a:lnTo>
                  <a:cubicBezTo>
                    <a:pt x="17312" y="16639"/>
                    <a:pt x="17331" y="16629"/>
                    <a:pt x="17350" y="16629"/>
                  </a:cubicBezTo>
                  <a:lnTo>
                    <a:pt x="17397" y="16629"/>
                  </a:lnTo>
                  <a:cubicBezTo>
                    <a:pt x="17407" y="16629"/>
                    <a:pt x="17416" y="16610"/>
                    <a:pt x="17426" y="16601"/>
                  </a:cubicBezTo>
                  <a:cubicBezTo>
                    <a:pt x="17426" y="16601"/>
                    <a:pt x="17426" y="16591"/>
                    <a:pt x="17426" y="16591"/>
                  </a:cubicBezTo>
                  <a:cubicBezTo>
                    <a:pt x="17426" y="16591"/>
                    <a:pt x="17435" y="16582"/>
                    <a:pt x="17435" y="16582"/>
                  </a:cubicBezTo>
                  <a:lnTo>
                    <a:pt x="17416" y="16573"/>
                  </a:lnTo>
                  <a:lnTo>
                    <a:pt x="17445" y="16535"/>
                  </a:lnTo>
                  <a:lnTo>
                    <a:pt x="17473" y="16573"/>
                  </a:lnTo>
                  <a:cubicBezTo>
                    <a:pt x="17473" y="16561"/>
                    <a:pt x="17476" y="16557"/>
                    <a:pt x="17487" y="16557"/>
                  </a:cubicBezTo>
                  <a:cubicBezTo>
                    <a:pt x="17494" y="16557"/>
                    <a:pt x="17505" y="16559"/>
                    <a:pt x="17520" y="16563"/>
                  </a:cubicBezTo>
                  <a:cubicBezTo>
                    <a:pt x="17501" y="16573"/>
                    <a:pt x="17492" y="16582"/>
                    <a:pt x="17473" y="16601"/>
                  </a:cubicBezTo>
                  <a:cubicBezTo>
                    <a:pt x="17501" y="16591"/>
                    <a:pt x="17530" y="16573"/>
                    <a:pt x="17539" y="16544"/>
                  </a:cubicBezTo>
                  <a:lnTo>
                    <a:pt x="17539" y="16535"/>
                  </a:lnTo>
                  <a:cubicBezTo>
                    <a:pt x="17539" y="16544"/>
                    <a:pt x="17539" y="16544"/>
                    <a:pt x="17530" y="16554"/>
                  </a:cubicBezTo>
                  <a:lnTo>
                    <a:pt x="17520" y="16554"/>
                  </a:lnTo>
                  <a:cubicBezTo>
                    <a:pt x="17520" y="16544"/>
                    <a:pt x="17511" y="16544"/>
                    <a:pt x="17511" y="16535"/>
                  </a:cubicBezTo>
                  <a:cubicBezTo>
                    <a:pt x="17520" y="16535"/>
                    <a:pt x="17530" y="16525"/>
                    <a:pt x="17539" y="16525"/>
                  </a:cubicBezTo>
                  <a:cubicBezTo>
                    <a:pt x="17549" y="16525"/>
                    <a:pt x="17558" y="16516"/>
                    <a:pt x="17568" y="16506"/>
                  </a:cubicBezTo>
                  <a:cubicBezTo>
                    <a:pt x="17568" y="16506"/>
                    <a:pt x="17577" y="16497"/>
                    <a:pt x="17577" y="16497"/>
                  </a:cubicBezTo>
                  <a:cubicBezTo>
                    <a:pt x="17582" y="16492"/>
                    <a:pt x="17584" y="16490"/>
                    <a:pt x="17587" y="16490"/>
                  </a:cubicBezTo>
                  <a:cubicBezTo>
                    <a:pt x="17589" y="16490"/>
                    <a:pt x="17591" y="16492"/>
                    <a:pt x="17596" y="16497"/>
                  </a:cubicBezTo>
                  <a:cubicBezTo>
                    <a:pt x="17596" y="16497"/>
                    <a:pt x="17606" y="16506"/>
                    <a:pt x="17606" y="16506"/>
                  </a:cubicBezTo>
                  <a:cubicBezTo>
                    <a:pt x="17606" y="16497"/>
                    <a:pt x="17606" y="16497"/>
                    <a:pt x="17606" y="16487"/>
                  </a:cubicBezTo>
                  <a:cubicBezTo>
                    <a:pt x="17596" y="16468"/>
                    <a:pt x="17615" y="16431"/>
                    <a:pt x="17643" y="16431"/>
                  </a:cubicBezTo>
                  <a:cubicBezTo>
                    <a:pt x="17643" y="16431"/>
                    <a:pt x="17653" y="16421"/>
                    <a:pt x="17653" y="16421"/>
                  </a:cubicBezTo>
                  <a:cubicBezTo>
                    <a:pt x="17662" y="16412"/>
                    <a:pt x="17662" y="16412"/>
                    <a:pt x="17672" y="16402"/>
                  </a:cubicBezTo>
                  <a:cubicBezTo>
                    <a:pt x="17681" y="16412"/>
                    <a:pt x="17691" y="16412"/>
                    <a:pt x="17710" y="16412"/>
                  </a:cubicBezTo>
                  <a:cubicBezTo>
                    <a:pt x="17715" y="16409"/>
                    <a:pt x="17721" y="16408"/>
                    <a:pt x="17726" y="16408"/>
                  </a:cubicBezTo>
                  <a:cubicBezTo>
                    <a:pt x="17740" y="16408"/>
                    <a:pt x="17753" y="16414"/>
                    <a:pt x="17766" y="16421"/>
                  </a:cubicBezTo>
                  <a:cubicBezTo>
                    <a:pt x="17776" y="16421"/>
                    <a:pt x="17795" y="16421"/>
                    <a:pt x="17795" y="16440"/>
                  </a:cubicBezTo>
                  <a:lnTo>
                    <a:pt x="17814" y="16440"/>
                  </a:lnTo>
                  <a:cubicBezTo>
                    <a:pt x="17814" y="16440"/>
                    <a:pt x="17814" y="16431"/>
                    <a:pt x="17814" y="16431"/>
                  </a:cubicBezTo>
                  <a:cubicBezTo>
                    <a:pt x="17814" y="16412"/>
                    <a:pt x="17823" y="16393"/>
                    <a:pt x="17823" y="16383"/>
                  </a:cubicBezTo>
                  <a:cubicBezTo>
                    <a:pt x="17823" y="16374"/>
                    <a:pt x="17814" y="16364"/>
                    <a:pt x="17814" y="16355"/>
                  </a:cubicBezTo>
                  <a:cubicBezTo>
                    <a:pt x="17816" y="16352"/>
                    <a:pt x="17820" y="16351"/>
                    <a:pt x="17823" y="16351"/>
                  </a:cubicBezTo>
                  <a:cubicBezTo>
                    <a:pt x="17832" y="16351"/>
                    <a:pt x="17842" y="16360"/>
                    <a:pt x="17842" y="16374"/>
                  </a:cubicBezTo>
                  <a:cubicBezTo>
                    <a:pt x="17842" y="16374"/>
                    <a:pt x="17842" y="16383"/>
                    <a:pt x="17852" y="16383"/>
                  </a:cubicBezTo>
                  <a:cubicBezTo>
                    <a:pt x="17852" y="16393"/>
                    <a:pt x="17861" y="16393"/>
                    <a:pt x="17861" y="16393"/>
                  </a:cubicBezTo>
                  <a:cubicBezTo>
                    <a:pt x="17875" y="16383"/>
                    <a:pt x="17885" y="16378"/>
                    <a:pt x="17894" y="16378"/>
                  </a:cubicBezTo>
                  <a:cubicBezTo>
                    <a:pt x="17904" y="16378"/>
                    <a:pt x="17913" y="16383"/>
                    <a:pt x="17927" y="16393"/>
                  </a:cubicBezTo>
                  <a:cubicBezTo>
                    <a:pt x="17927" y="16402"/>
                    <a:pt x="17927" y="16402"/>
                    <a:pt x="17927" y="16402"/>
                  </a:cubicBezTo>
                  <a:cubicBezTo>
                    <a:pt x="17937" y="16393"/>
                    <a:pt x="17937" y="16383"/>
                    <a:pt x="17937" y="16374"/>
                  </a:cubicBezTo>
                  <a:cubicBezTo>
                    <a:pt x="17946" y="16364"/>
                    <a:pt x="17946" y="16355"/>
                    <a:pt x="17946" y="16345"/>
                  </a:cubicBezTo>
                  <a:cubicBezTo>
                    <a:pt x="17946" y="16345"/>
                    <a:pt x="17946" y="16345"/>
                    <a:pt x="17946" y="16336"/>
                  </a:cubicBezTo>
                  <a:lnTo>
                    <a:pt x="17984" y="16336"/>
                  </a:lnTo>
                  <a:cubicBezTo>
                    <a:pt x="18003" y="16326"/>
                    <a:pt x="18003" y="16326"/>
                    <a:pt x="18003" y="16317"/>
                  </a:cubicBezTo>
                  <a:cubicBezTo>
                    <a:pt x="18013" y="16298"/>
                    <a:pt x="18013" y="16279"/>
                    <a:pt x="18013" y="16270"/>
                  </a:cubicBezTo>
                  <a:cubicBezTo>
                    <a:pt x="18013" y="16251"/>
                    <a:pt x="18022" y="16241"/>
                    <a:pt x="18022" y="16232"/>
                  </a:cubicBezTo>
                  <a:cubicBezTo>
                    <a:pt x="18032" y="16222"/>
                    <a:pt x="18032" y="16213"/>
                    <a:pt x="18041" y="16203"/>
                  </a:cubicBezTo>
                  <a:cubicBezTo>
                    <a:pt x="18050" y="16194"/>
                    <a:pt x="18050" y="16194"/>
                    <a:pt x="18060" y="16184"/>
                  </a:cubicBezTo>
                  <a:cubicBezTo>
                    <a:pt x="18079" y="16184"/>
                    <a:pt x="18088" y="16175"/>
                    <a:pt x="18088" y="16156"/>
                  </a:cubicBezTo>
                  <a:cubicBezTo>
                    <a:pt x="18088" y="16147"/>
                    <a:pt x="18088" y="16128"/>
                    <a:pt x="18098" y="16109"/>
                  </a:cubicBezTo>
                  <a:cubicBezTo>
                    <a:pt x="18098" y="16109"/>
                    <a:pt x="18088" y="16099"/>
                    <a:pt x="18088" y="16090"/>
                  </a:cubicBezTo>
                  <a:cubicBezTo>
                    <a:pt x="18098" y="16090"/>
                    <a:pt x="18098" y="16071"/>
                    <a:pt x="18088" y="16071"/>
                  </a:cubicBezTo>
                  <a:cubicBezTo>
                    <a:pt x="18079" y="16071"/>
                    <a:pt x="18079" y="16061"/>
                    <a:pt x="18079" y="16052"/>
                  </a:cubicBezTo>
                  <a:cubicBezTo>
                    <a:pt x="18079" y="16042"/>
                    <a:pt x="18079" y="16042"/>
                    <a:pt x="18079" y="16033"/>
                  </a:cubicBezTo>
                  <a:lnTo>
                    <a:pt x="18060" y="16042"/>
                  </a:lnTo>
                  <a:cubicBezTo>
                    <a:pt x="18060" y="16042"/>
                    <a:pt x="18050" y="16033"/>
                    <a:pt x="18041" y="16033"/>
                  </a:cubicBezTo>
                  <a:cubicBezTo>
                    <a:pt x="18036" y="16024"/>
                    <a:pt x="18029" y="16019"/>
                    <a:pt x="18022" y="16019"/>
                  </a:cubicBezTo>
                  <a:cubicBezTo>
                    <a:pt x="18015" y="16019"/>
                    <a:pt x="18008" y="16024"/>
                    <a:pt x="18003" y="16033"/>
                  </a:cubicBezTo>
                  <a:cubicBezTo>
                    <a:pt x="17994" y="16042"/>
                    <a:pt x="17984" y="16042"/>
                    <a:pt x="17975" y="16052"/>
                  </a:cubicBezTo>
                  <a:cubicBezTo>
                    <a:pt x="17965" y="16061"/>
                    <a:pt x="17965" y="16071"/>
                    <a:pt x="17956" y="16080"/>
                  </a:cubicBezTo>
                  <a:cubicBezTo>
                    <a:pt x="17937" y="16099"/>
                    <a:pt x="17918" y="16118"/>
                    <a:pt x="17890" y="16147"/>
                  </a:cubicBezTo>
                  <a:cubicBezTo>
                    <a:pt x="17890" y="16147"/>
                    <a:pt x="17890" y="16156"/>
                    <a:pt x="17890" y="16166"/>
                  </a:cubicBezTo>
                  <a:lnTo>
                    <a:pt x="17880" y="16166"/>
                  </a:lnTo>
                  <a:cubicBezTo>
                    <a:pt x="17871" y="16156"/>
                    <a:pt x="17852" y="16147"/>
                    <a:pt x="17833" y="16147"/>
                  </a:cubicBezTo>
                  <a:cubicBezTo>
                    <a:pt x="17830" y="16144"/>
                    <a:pt x="17827" y="16143"/>
                    <a:pt x="17825" y="16143"/>
                  </a:cubicBezTo>
                  <a:cubicBezTo>
                    <a:pt x="17819" y="16143"/>
                    <a:pt x="17814" y="16149"/>
                    <a:pt x="17814" y="16156"/>
                  </a:cubicBezTo>
                  <a:lnTo>
                    <a:pt x="17842" y="16166"/>
                  </a:lnTo>
                  <a:lnTo>
                    <a:pt x="17814" y="16184"/>
                  </a:lnTo>
                  <a:cubicBezTo>
                    <a:pt x="17804" y="16166"/>
                    <a:pt x="17795" y="16156"/>
                    <a:pt x="17795" y="16147"/>
                  </a:cubicBezTo>
                  <a:cubicBezTo>
                    <a:pt x="17785" y="16118"/>
                    <a:pt x="17785" y="16118"/>
                    <a:pt x="17766" y="16118"/>
                  </a:cubicBezTo>
                  <a:lnTo>
                    <a:pt x="17766" y="16109"/>
                  </a:lnTo>
                  <a:lnTo>
                    <a:pt x="17748" y="16099"/>
                  </a:lnTo>
                  <a:cubicBezTo>
                    <a:pt x="17748" y="16099"/>
                    <a:pt x="17748" y="16109"/>
                    <a:pt x="17738" y="16109"/>
                  </a:cubicBezTo>
                  <a:cubicBezTo>
                    <a:pt x="17738" y="16109"/>
                    <a:pt x="17729" y="16109"/>
                    <a:pt x="17729" y="16118"/>
                  </a:cubicBezTo>
                  <a:cubicBezTo>
                    <a:pt x="17729" y="16109"/>
                    <a:pt x="17729" y="16109"/>
                    <a:pt x="17729" y="16099"/>
                  </a:cubicBezTo>
                  <a:cubicBezTo>
                    <a:pt x="17738" y="16080"/>
                    <a:pt x="17738" y="16071"/>
                    <a:pt x="17710" y="16061"/>
                  </a:cubicBezTo>
                  <a:cubicBezTo>
                    <a:pt x="17700" y="16061"/>
                    <a:pt x="17700" y="16052"/>
                    <a:pt x="17691" y="16052"/>
                  </a:cubicBezTo>
                  <a:cubicBezTo>
                    <a:pt x="17681" y="16052"/>
                    <a:pt x="17672" y="16052"/>
                    <a:pt x="17662" y="16042"/>
                  </a:cubicBezTo>
                  <a:cubicBezTo>
                    <a:pt x="17662" y="16042"/>
                    <a:pt x="17653" y="16033"/>
                    <a:pt x="17653" y="16033"/>
                  </a:cubicBezTo>
                  <a:cubicBezTo>
                    <a:pt x="17634" y="16042"/>
                    <a:pt x="17615" y="16052"/>
                    <a:pt x="17606" y="16061"/>
                  </a:cubicBezTo>
                  <a:cubicBezTo>
                    <a:pt x="17606" y="16071"/>
                    <a:pt x="17606" y="16071"/>
                    <a:pt x="17606" y="16080"/>
                  </a:cubicBezTo>
                  <a:cubicBezTo>
                    <a:pt x="17615" y="16080"/>
                    <a:pt x="17625" y="16099"/>
                    <a:pt x="17615" y="16109"/>
                  </a:cubicBezTo>
                  <a:cubicBezTo>
                    <a:pt x="17615" y="16118"/>
                    <a:pt x="17606" y="16118"/>
                    <a:pt x="17596" y="16118"/>
                  </a:cubicBezTo>
                  <a:cubicBezTo>
                    <a:pt x="17587" y="16118"/>
                    <a:pt x="17577" y="16128"/>
                    <a:pt x="17577" y="16128"/>
                  </a:cubicBezTo>
                  <a:cubicBezTo>
                    <a:pt x="17577" y="16147"/>
                    <a:pt x="17568" y="16147"/>
                    <a:pt x="17549" y="16147"/>
                  </a:cubicBezTo>
                  <a:cubicBezTo>
                    <a:pt x="17545" y="16143"/>
                    <a:pt x="17541" y="16140"/>
                    <a:pt x="17538" y="16140"/>
                  </a:cubicBezTo>
                  <a:cubicBezTo>
                    <a:pt x="17533" y="16140"/>
                    <a:pt x="17530" y="16145"/>
                    <a:pt x="17530" y="16156"/>
                  </a:cubicBezTo>
                  <a:cubicBezTo>
                    <a:pt x="17520" y="16175"/>
                    <a:pt x="17520" y="16194"/>
                    <a:pt x="17539" y="16203"/>
                  </a:cubicBezTo>
                  <a:cubicBezTo>
                    <a:pt x="17549" y="16213"/>
                    <a:pt x="17549" y="16222"/>
                    <a:pt x="17539" y="16222"/>
                  </a:cubicBezTo>
                  <a:cubicBezTo>
                    <a:pt x="17539" y="16232"/>
                    <a:pt x="17530" y="16241"/>
                    <a:pt x="17520" y="16241"/>
                  </a:cubicBezTo>
                  <a:lnTo>
                    <a:pt x="17530" y="16251"/>
                  </a:lnTo>
                  <a:lnTo>
                    <a:pt x="17558" y="16241"/>
                  </a:lnTo>
                  <a:lnTo>
                    <a:pt x="17558" y="16241"/>
                  </a:lnTo>
                  <a:cubicBezTo>
                    <a:pt x="17568" y="16251"/>
                    <a:pt x="17558" y="16270"/>
                    <a:pt x="17549" y="16270"/>
                  </a:cubicBezTo>
                  <a:cubicBezTo>
                    <a:pt x="17520" y="16291"/>
                    <a:pt x="17492" y="16302"/>
                    <a:pt x="17460" y="16302"/>
                  </a:cubicBezTo>
                  <a:cubicBezTo>
                    <a:pt x="17449" y="16302"/>
                    <a:pt x="17438" y="16300"/>
                    <a:pt x="17426" y="16298"/>
                  </a:cubicBezTo>
                  <a:cubicBezTo>
                    <a:pt x="17407" y="16298"/>
                    <a:pt x="17407" y="16298"/>
                    <a:pt x="17407" y="16279"/>
                  </a:cubicBezTo>
                  <a:cubicBezTo>
                    <a:pt x="17407" y="16260"/>
                    <a:pt x="17407" y="16260"/>
                    <a:pt x="17388" y="16251"/>
                  </a:cubicBezTo>
                  <a:cubicBezTo>
                    <a:pt x="17378" y="16251"/>
                    <a:pt x="17369" y="16241"/>
                    <a:pt x="17359" y="16241"/>
                  </a:cubicBezTo>
                  <a:lnTo>
                    <a:pt x="17331" y="16241"/>
                  </a:lnTo>
                  <a:cubicBezTo>
                    <a:pt x="17331" y="16232"/>
                    <a:pt x="17341" y="16222"/>
                    <a:pt x="17350" y="16213"/>
                  </a:cubicBezTo>
                  <a:cubicBezTo>
                    <a:pt x="17359" y="16203"/>
                    <a:pt x="17369" y="16203"/>
                    <a:pt x="17388" y="16203"/>
                  </a:cubicBezTo>
                  <a:cubicBezTo>
                    <a:pt x="17378" y="16184"/>
                    <a:pt x="17378" y="16175"/>
                    <a:pt x="17378" y="16166"/>
                  </a:cubicBezTo>
                  <a:cubicBezTo>
                    <a:pt x="17378" y="16156"/>
                    <a:pt x="17369" y="16156"/>
                    <a:pt x="17369" y="16156"/>
                  </a:cubicBezTo>
                  <a:cubicBezTo>
                    <a:pt x="17355" y="16151"/>
                    <a:pt x="17338" y="16149"/>
                    <a:pt x="17322" y="16149"/>
                  </a:cubicBezTo>
                  <a:cubicBezTo>
                    <a:pt x="17305" y="16149"/>
                    <a:pt x="17288" y="16151"/>
                    <a:pt x="17274" y="16156"/>
                  </a:cubicBezTo>
                  <a:cubicBezTo>
                    <a:pt x="17255" y="16166"/>
                    <a:pt x="17255" y="16184"/>
                    <a:pt x="17255" y="16203"/>
                  </a:cubicBezTo>
                  <a:lnTo>
                    <a:pt x="17293" y="16203"/>
                  </a:lnTo>
                  <a:cubicBezTo>
                    <a:pt x="17293" y="16213"/>
                    <a:pt x="17293" y="16213"/>
                    <a:pt x="17293" y="16213"/>
                  </a:cubicBezTo>
                  <a:cubicBezTo>
                    <a:pt x="17284" y="16222"/>
                    <a:pt x="17284" y="16241"/>
                    <a:pt x="17284" y="16251"/>
                  </a:cubicBezTo>
                  <a:cubicBezTo>
                    <a:pt x="17284" y="16260"/>
                    <a:pt x="17274" y="16270"/>
                    <a:pt x="17274" y="16279"/>
                  </a:cubicBezTo>
                  <a:cubicBezTo>
                    <a:pt x="17265" y="16289"/>
                    <a:pt x="17265" y="16298"/>
                    <a:pt x="17255" y="16317"/>
                  </a:cubicBezTo>
                  <a:cubicBezTo>
                    <a:pt x="17255" y="16317"/>
                    <a:pt x="17246" y="16317"/>
                    <a:pt x="17246" y="16326"/>
                  </a:cubicBezTo>
                  <a:cubicBezTo>
                    <a:pt x="17246" y="16317"/>
                    <a:pt x="17236" y="16317"/>
                    <a:pt x="17236" y="16308"/>
                  </a:cubicBezTo>
                  <a:cubicBezTo>
                    <a:pt x="17236" y="16298"/>
                    <a:pt x="17236" y="16289"/>
                    <a:pt x="17236" y="16279"/>
                  </a:cubicBezTo>
                  <a:cubicBezTo>
                    <a:pt x="17236" y="16270"/>
                    <a:pt x="17236" y="16260"/>
                    <a:pt x="17218" y="16260"/>
                  </a:cubicBezTo>
                  <a:lnTo>
                    <a:pt x="17236" y="16213"/>
                  </a:lnTo>
                  <a:cubicBezTo>
                    <a:pt x="17218" y="16213"/>
                    <a:pt x="17218" y="16213"/>
                    <a:pt x="17208" y="16222"/>
                  </a:cubicBezTo>
                  <a:cubicBezTo>
                    <a:pt x="17208" y="16232"/>
                    <a:pt x="17199" y="16241"/>
                    <a:pt x="17189" y="16241"/>
                  </a:cubicBezTo>
                  <a:cubicBezTo>
                    <a:pt x="17184" y="16246"/>
                    <a:pt x="17178" y="16251"/>
                    <a:pt x="17171" y="16254"/>
                  </a:cubicBezTo>
                  <a:lnTo>
                    <a:pt x="17171" y="16254"/>
                  </a:lnTo>
                  <a:cubicBezTo>
                    <a:pt x="17170" y="16253"/>
                    <a:pt x="17170" y="16252"/>
                    <a:pt x="17170" y="16251"/>
                  </a:cubicBezTo>
                  <a:lnTo>
                    <a:pt x="17170" y="16254"/>
                  </a:lnTo>
                  <a:lnTo>
                    <a:pt x="17170" y="16254"/>
                  </a:lnTo>
                  <a:cubicBezTo>
                    <a:pt x="17170" y="16254"/>
                    <a:pt x="17170" y="16254"/>
                    <a:pt x="17171" y="16254"/>
                  </a:cubicBezTo>
                  <a:lnTo>
                    <a:pt x="17171" y="16254"/>
                  </a:lnTo>
                  <a:cubicBezTo>
                    <a:pt x="17173" y="16260"/>
                    <a:pt x="17180" y="16261"/>
                    <a:pt x="17180" y="16270"/>
                  </a:cubicBezTo>
                  <a:lnTo>
                    <a:pt x="17161" y="16270"/>
                  </a:lnTo>
                  <a:cubicBezTo>
                    <a:pt x="17161" y="16260"/>
                    <a:pt x="17161" y="16260"/>
                    <a:pt x="17170" y="16260"/>
                  </a:cubicBezTo>
                  <a:lnTo>
                    <a:pt x="17170" y="16254"/>
                  </a:lnTo>
                  <a:lnTo>
                    <a:pt x="17170" y="16254"/>
                  </a:lnTo>
                  <a:cubicBezTo>
                    <a:pt x="17163" y="16258"/>
                    <a:pt x="17156" y="16260"/>
                    <a:pt x="17151" y="16260"/>
                  </a:cubicBezTo>
                  <a:cubicBezTo>
                    <a:pt x="17142" y="16270"/>
                    <a:pt x="17142" y="16270"/>
                    <a:pt x="17132" y="16279"/>
                  </a:cubicBezTo>
                  <a:cubicBezTo>
                    <a:pt x="17132" y="16289"/>
                    <a:pt x="17123" y="16298"/>
                    <a:pt x="17113" y="16298"/>
                  </a:cubicBezTo>
                  <a:cubicBezTo>
                    <a:pt x="17104" y="16298"/>
                    <a:pt x="17104" y="16298"/>
                    <a:pt x="17104" y="16308"/>
                  </a:cubicBezTo>
                  <a:cubicBezTo>
                    <a:pt x="17104" y="16317"/>
                    <a:pt x="17113" y="16326"/>
                    <a:pt x="17113" y="16336"/>
                  </a:cubicBezTo>
                  <a:lnTo>
                    <a:pt x="17094" y="16336"/>
                  </a:lnTo>
                  <a:cubicBezTo>
                    <a:pt x="17094" y="16336"/>
                    <a:pt x="17085" y="16336"/>
                    <a:pt x="17085" y="16345"/>
                  </a:cubicBezTo>
                  <a:cubicBezTo>
                    <a:pt x="17076" y="16355"/>
                    <a:pt x="17066" y="16355"/>
                    <a:pt x="17066" y="16355"/>
                  </a:cubicBezTo>
                  <a:lnTo>
                    <a:pt x="17038" y="16355"/>
                  </a:lnTo>
                  <a:cubicBezTo>
                    <a:pt x="17028" y="16355"/>
                    <a:pt x="17019" y="16355"/>
                    <a:pt x="17019" y="16374"/>
                  </a:cubicBezTo>
                  <a:cubicBezTo>
                    <a:pt x="17009" y="16374"/>
                    <a:pt x="17009" y="16355"/>
                    <a:pt x="17009" y="16345"/>
                  </a:cubicBezTo>
                  <a:cubicBezTo>
                    <a:pt x="17019" y="16326"/>
                    <a:pt x="17019" y="16326"/>
                    <a:pt x="17000" y="16317"/>
                  </a:cubicBezTo>
                  <a:cubicBezTo>
                    <a:pt x="16952" y="16317"/>
                    <a:pt x="16905" y="16345"/>
                    <a:pt x="16886" y="16393"/>
                  </a:cubicBezTo>
                  <a:cubicBezTo>
                    <a:pt x="16886" y="16412"/>
                    <a:pt x="16877" y="16431"/>
                    <a:pt x="16877" y="16459"/>
                  </a:cubicBezTo>
                  <a:cubicBezTo>
                    <a:pt x="16877" y="16478"/>
                    <a:pt x="16867" y="16478"/>
                    <a:pt x="16848" y="16478"/>
                  </a:cubicBezTo>
                  <a:lnTo>
                    <a:pt x="16848" y="16440"/>
                  </a:lnTo>
                  <a:cubicBezTo>
                    <a:pt x="16839" y="16440"/>
                    <a:pt x="16839" y="16449"/>
                    <a:pt x="16839" y="16449"/>
                  </a:cubicBezTo>
                  <a:cubicBezTo>
                    <a:pt x="16839" y="16449"/>
                    <a:pt x="16829" y="16459"/>
                    <a:pt x="16829" y="16459"/>
                  </a:cubicBezTo>
                  <a:cubicBezTo>
                    <a:pt x="16820" y="16449"/>
                    <a:pt x="16820" y="16449"/>
                    <a:pt x="16820" y="16440"/>
                  </a:cubicBezTo>
                  <a:cubicBezTo>
                    <a:pt x="16820" y="16440"/>
                    <a:pt x="16820" y="16440"/>
                    <a:pt x="16820" y="16431"/>
                  </a:cubicBezTo>
                  <a:cubicBezTo>
                    <a:pt x="16820" y="16421"/>
                    <a:pt x="16810" y="16421"/>
                    <a:pt x="16801" y="16421"/>
                  </a:cubicBezTo>
                  <a:cubicBezTo>
                    <a:pt x="16782" y="16421"/>
                    <a:pt x="16763" y="16431"/>
                    <a:pt x="16754" y="16449"/>
                  </a:cubicBezTo>
                  <a:cubicBezTo>
                    <a:pt x="16763" y="16449"/>
                    <a:pt x="16763" y="16449"/>
                    <a:pt x="16773" y="16459"/>
                  </a:cubicBezTo>
                  <a:cubicBezTo>
                    <a:pt x="16773" y="16459"/>
                    <a:pt x="16773" y="16468"/>
                    <a:pt x="16773" y="16478"/>
                  </a:cubicBezTo>
                  <a:cubicBezTo>
                    <a:pt x="16773" y="16487"/>
                    <a:pt x="16773" y="16497"/>
                    <a:pt x="16773" y="16506"/>
                  </a:cubicBezTo>
                  <a:cubicBezTo>
                    <a:pt x="16773" y="16517"/>
                    <a:pt x="16769" y="16522"/>
                    <a:pt x="16763" y="16522"/>
                  </a:cubicBezTo>
                  <a:cubicBezTo>
                    <a:pt x="16758" y="16522"/>
                    <a:pt x="16752" y="16520"/>
                    <a:pt x="16744" y="16516"/>
                  </a:cubicBezTo>
                  <a:cubicBezTo>
                    <a:pt x="16744" y="16516"/>
                    <a:pt x="16744" y="16516"/>
                    <a:pt x="16744" y="16506"/>
                  </a:cubicBezTo>
                  <a:lnTo>
                    <a:pt x="16735" y="16506"/>
                  </a:lnTo>
                  <a:cubicBezTo>
                    <a:pt x="16735" y="16487"/>
                    <a:pt x="16735" y="16478"/>
                    <a:pt x="16725" y="16459"/>
                  </a:cubicBezTo>
                  <a:cubicBezTo>
                    <a:pt x="16725" y="16440"/>
                    <a:pt x="16716" y="16421"/>
                    <a:pt x="16706" y="16421"/>
                  </a:cubicBezTo>
                  <a:cubicBezTo>
                    <a:pt x="16678" y="16412"/>
                    <a:pt x="16678" y="16383"/>
                    <a:pt x="16697" y="16374"/>
                  </a:cubicBezTo>
                  <a:cubicBezTo>
                    <a:pt x="16697" y="16364"/>
                    <a:pt x="16706" y="16355"/>
                    <a:pt x="16706" y="16345"/>
                  </a:cubicBezTo>
                  <a:cubicBezTo>
                    <a:pt x="16706" y="16336"/>
                    <a:pt x="16706" y="16326"/>
                    <a:pt x="16716" y="16326"/>
                  </a:cubicBezTo>
                  <a:cubicBezTo>
                    <a:pt x="16725" y="16326"/>
                    <a:pt x="16725" y="16317"/>
                    <a:pt x="16716" y="16308"/>
                  </a:cubicBezTo>
                  <a:cubicBezTo>
                    <a:pt x="16716" y="16308"/>
                    <a:pt x="16706" y="16298"/>
                    <a:pt x="16706" y="16298"/>
                  </a:cubicBezTo>
                  <a:cubicBezTo>
                    <a:pt x="16706" y="16289"/>
                    <a:pt x="16716" y="16289"/>
                    <a:pt x="16716" y="16279"/>
                  </a:cubicBezTo>
                  <a:cubicBezTo>
                    <a:pt x="16725" y="16270"/>
                    <a:pt x="16725" y="16260"/>
                    <a:pt x="16706" y="16260"/>
                  </a:cubicBezTo>
                  <a:cubicBezTo>
                    <a:pt x="16697" y="16251"/>
                    <a:pt x="16687" y="16241"/>
                    <a:pt x="16678" y="16241"/>
                  </a:cubicBezTo>
                  <a:cubicBezTo>
                    <a:pt x="16669" y="16241"/>
                    <a:pt x="16669" y="16241"/>
                    <a:pt x="16669" y="16232"/>
                  </a:cubicBezTo>
                  <a:cubicBezTo>
                    <a:pt x="16650" y="16203"/>
                    <a:pt x="16669" y="16166"/>
                    <a:pt x="16697" y="16156"/>
                  </a:cubicBezTo>
                  <a:cubicBezTo>
                    <a:pt x="16716" y="16156"/>
                    <a:pt x="16735" y="16137"/>
                    <a:pt x="16735" y="16118"/>
                  </a:cubicBezTo>
                  <a:cubicBezTo>
                    <a:pt x="16735" y="16109"/>
                    <a:pt x="16744" y="16090"/>
                    <a:pt x="16754" y="16090"/>
                  </a:cubicBezTo>
                  <a:cubicBezTo>
                    <a:pt x="16754" y="16090"/>
                    <a:pt x="16763" y="16080"/>
                    <a:pt x="16763" y="16080"/>
                  </a:cubicBezTo>
                  <a:cubicBezTo>
                    <a:pt x="16763" y="16071"/>
                    <a:pt x="16773" y="16061"/>
                    <a:pt x="16773" y="16052"/>
                  </a:cubicBezTo>
                  <a:cubicBezTo>
                    <a:pt x="16773" y="16052"/>
                    <a:pt x="16773" y="16042"/>
                    <a:pt x="16763" y="16042"/>
                  </a:cubicBezTo>
                  <a:cubicBezTo>
                    <a:pt x="16763" y="16033"/>
                    <a:pt x="16754" y="16024"/>
                    <a:pt x="16754" y="16014"/>
                  </a:cubicBezTo>
                  <a:cubicBezTo>
                    <a:pt x="16744" y="15995"/>
                    <a:pt x="16725" y="15976"/>
                    <a:pt x="16697" y="15976"/>
                  </a:cubicBezTo>
                  <a:cubicBezTo>
                    <a:pt x="16697" y="15976"/>
                    <a:pt x="16697" y="15986"/>
                    <a:pt x="16687" y="15986"/>
                  </a:cubicBezTo>
                  <a:cubicBezTo>
                    <a:pt x="16687" y="15986"/>
                    <a:pt x="16678" y="15995"/>
                    <a:pt x="16678" y="15995"/>
                  </a:cubicBezTo>
                  <a:cubicBezTo>
                    <a:pt x="16659" y="15986"/>
                    <a:pt x="16650" y="15986"/>
                    <a:pt x="16631" y="15976"/>
                  </a:cubicBezTo>
                  <a:lnTo>
                    <a:pt x="16593" y="15976"/>
                  </a:lnTo>
                  <a:cubicBezTo>
                    <a:pt x="16583" y="15976"/>
                    <a:pt x="16574" y="15976"/>
                    <a:pt x="16574" y="15967"/>
                  </a:cubicBezTo>
                  <a:cubicBezTo>
                    <a:pt x="16574" y="15957"/>
                    <a:pt x="16564" y="15957"/>
                    <a:pt x="16555" y="15957"/>
                  </a:cubicBezTo>
                  <a:cubicBezTo>
                    <a:pt x="16536" y="15957"/>
                    <a:pt x="16517" y="15967"/>
                    <a:pt x="16498" y="15967"/>
                  </a:cubicBezTo>
                  <a:cubicBezTo>
                    <a:pt x="16508" y="15948"/>
                    <a:pt x="16517" y="15938"/>
                    <a:pt x="16517" y="15929"/>
                  </a:cubicBezTo>
                  <a:lnTo>
                    <a:pt x="16517" y="15929"/>
                  </a:lnTo>
                  <a:lnTo>
                    <a:pt x="16489" y="15938"/>
                  </a:lnTo>
                  <a:cubicBezTo>
                    <a:pt x="16489" y="15919"/>
                    <a:pt x="16479" y="15910"/>
                    <a:pt x="16460" y="15900"/>
                  </a:cubicBezTo>
                  <a:cubicBezTo>
                    <a:pt x="16451" y="15900"/>
                    <a:pt x="16432" y="15900"/>
                    <a:pt x="16422" y="15910"/>
                  </a:cubicBezTo>
                  <a:cubicBezTo>
                    <a:pt x="16413" y="15919"/>
                    <a:pt x="16403" y="15938"/>
                    <a:pt x="16413" y="15957"/>
                  </a:cubicBezTo>
                  <a:cubicBezTo>
                    <a:pt x="16413" y="15967"/>
                    <a:pt x="16413" y="15976"/>
                    <a:pt x="16413" y="15986"/>
                  </a:cubicBezTo>
                  <a:lnTo>
                    <a:pt x="16403" y="15976"/>
                  </a:lnTo>
                  <a:lnTo>
                    <a:pt x="16385" y="16005"/>
                  </a:lnTo>
                  <a:cubicBezTo>
                    <a:pt x="16385" y="15986"/>
                    <a:pt x="16375" y="15986"/>
                    <a:pt x="16366" y="15986"/>
                  </a:cubicBezTo>
                  <a:lnTo>
                    <a:pt x="16328" y="15986"/>
                  </a:lnTo>
                  <a:cubicBezTo>
                    <a:pt x="16309" y="15986"/>
                    <a:pt x="16299" y="15995"/>
                    <a:pt x="16299" y="15995"/>
                  </a:cubicBezTo>
                  <a:cubicBezTo>
                    <a:pt x="16280" y="16014"/>
                    <a:pt x="16262" y="16024"/>
                    <a:pt x="16233" y="16024"/>
                  </a:cubicBezTo>
                  <a:cubicBezTo>
                    <a:pt x="16224" y="16024"/>
                    <a:pt x="16214" y="16033"/>
                    <a:pt x="16214" y="16042"/>
                  </a:cubicBezTo>
                  <a:cubicBezTo>
                    <a:pt x="16214" y="16052"/>
                    <a:pt x="16205" y="16071"/>
                    <a:pt x="16195" y="16071"/>
                  </a:cubicBezTo>
                  <a:cubicBezTo>
                    <a:pt x="16186" y="16071"/>
                    <a:pt x="16167" y="16071"/>
                    <a:pt x="16157" y="16080"/>
                  </a:cubicBezTo>
                  <a:cubicBezTo>
                    <a:pt x="16157" y="16080"/>
                    <a:pt x="16157" y="16080"/>
                    <a:pt x="16157" y="16090"/>
                  </a:cubicBezTo>
                  <a:cubicBezTo>
                    <a:pt x="16157" y="16118"/>
                    <a:pt x="16148" y="16128"/>
                    <a:pt x="16120" y="16128"/>
                  </a:cubicBezTo>
                  <a:cubicBezTo>
                    <a:pt x="16110" y="16128"/>
                    <a:pt x="16110" y="16128"/>
                    <a:pt x="16101" y="16118"/>
                  </a:cubicBezTo>
                  <a:cubicBezTo>
                    <a:pt x="16096" y="16113"/>
                    <a:pt x="16093" y="16111"/>
                    <a:pt x="16091" y="16111"/>
                  </a:cubicBezTo>
                  <a:cubicBezTo>
                    <a:pt x="16089" y="16111"/>
                    <a:pt x="16086" y="16113"/>
                    <a:pt x="16082" y="16118"/>
                  </a:cubicBezTo>
                  <a:cubicBezTo>
                    <a:pt x="16063" y="16109"/>
                    <a:pt x="16063" y="16099"/>
                    <a:pt x="16072" y="16080"/>
                  </a:cubicBezTo>
                  <a:lnTo>
                    <a:pt x="16072" y="16080"/>
                  </a:lnTo>
                  <a:cubicBezTo>
                    <a:pt x="16072" y="16090"/>
                    <a:pt x="16082" y="16090"/>
                    <a:pt x="16082" y="16090"/>
                  </a:cubicBezTo>
                  <a:cubicBezTo>
                    <a:pt x="16082" y="16090"/>
                    <a:pt x="16082" y="16090"/>
                    <a:pt x="16091" y="16099"/>
                  </a:cubicBezTo>
                  <a:cubicBezTo>
                    <a:pt x="16091" y="16090"/>
                    <a:pt x="16091" y="16080"/>
                    <a:pt x="16101" y="16071"/>
                  </a:cubicBezTo>
                  <a:cubicBezTo>
                    <a:pt x="16101" y="16052"/>
                    <a:pt x="16110" y="16042"/>
                    <a:pt x="16120" y="16033"/>
                  </a:cubicBezTo>
                  <a:cubicBezTo>
                    <a:pt x="16138" y="16033"/>
                    <a:pt x="16148" y="16014"/>
                    <a:pt x="16148" y="15995"/>
                  </a:cubicBezTo>
                  <a:cubicBezTo>
                    <a:pt x="16148" y="15986"/>
                    <a:pt x="16138" y="15976"/>
                    <a:pt x="16138" y="15967"/>
                  </a:cubicBezTo>
                  <a:cubicBezTo>
                    <a:pt x="16138" y="15967"/>
                    <a:pt x="16138" y="15957"/>
                    <a:pt x="16129" y="15957"/>
                  </a:cubicBezTo>
                  <a:cubicBezTo>
                    <a:pt x="16120" y="15957"/>
                    <a:pt x="16110" y="15967"/>
                    <a:pt x="16101" y="15967"/>
                  </a:cubicBezTo>
                  <a:lnTo>
                    <a:pt x="16101" y="15957"/>
                  </a:lnTo>
                  <a:cubicBezTo>
                    <a:pt x="16110" y="15957"/>
                    <a:pt x="16110" y="15948"/>
                    <a:pt x="16120" y="15948"/>
                  </a:cubicBezTo>
                  <a:cubicBezTo>
                    <a:pt x="16138" y="15938"/>
                    <a:pt x="16157" y="15929"/>
                    <a:pt x="16176" y="15910"/>
                  </a:cubicBezTo>
                  <a:cubicBezTo>
                    <a:pt x="16195" y="15900"/>
                    <a:pt x="16195" y="15891"/>
                    <a:pt x="16176" y="15872"/>
                  </a:cubicBezTo>
                  <a:cubicBezTo>
                    <a:pt x="16157" y="15863"/>
                    <a:pt x="16138" y="15853"/>
                    <a:pt x="16120" y="15853"/>
                  </a:cubicBezTo>
                  <a:cubicBezTo>
                    <a:pt x="16110" y="15853"/>
                    <a:pt x="16101" y="15853"/>
                    <a:pt x="16101" y="15863"/>
                  </a:cubicBezTo>
                  <a:lnTo>
                    <a:pt x="16044" y="15863"/>
                  </a:lnTo>
                  <a:cubicBezTo>
                    <a:pt x="16034" y="15872"/>
                    <a:pt x="16025" y="15882"/>
                    <a:pt x="16015" y="15891"/>
                  </a:cubicBezTo>
                  <a:cubicBezTo>
                    <a:pt x="16006" y="15900"/>
                    <a:pt x="15987" y="15910"/>
                    <a:pt x="15968" y="15910"/>
                  </a:cubicBezTo>
                  <a:cubicBezTo>
                    <a:pt x="15968" y="15913"/>
                    <a:pt x="15967" y="15914"/>
                    <a:pt x="15965" y="15914"/>
                  </a:cubicBezTo>
                  <a:cubicBezTo>
                    <a:pt x="15962" y="15914"/>
                    <a:pt x="15955" y="15910"/>
                    <a:pt x="15949" y="15910"/>
                  </a:cubicBezTo>
                  <a:cubicBezTo>
                    <a:pt x="15949" y="15919"/>
                    <a:pt x="15940" y="15919"/>
                    <a:pt x="15921" y="15919"/>
                  </a:cubicBezTo>
                  <a:cubicBezTo>
                    <a:pt x="15911" y="15919"/>
                    <a:pt x="15902" y="15929"/>
                    <a:pt x="15902" y="15938"/>
                  </a:cubicBezTo>
                  <a:cubicBezTo>
                    <a:pt x="15902" y="15948"/>
                    <a:pt x="15902" y="15957"/>
                    <a:pt x="15902" y="15967"/>
                  </a:cubicBezTo>
                  <a:cubicBezTo>
                    <a:pt x="15911" y="15976"/>
                    <a:pt x="15902" y="15976"/>
                    <a:pt x="15892" y="15986"/>
                  </a:cubicBezTo>
                  <a:cubicBezTo>
                    <a:pt x="15883" y="15986"/>
                    <a:pt x="15873" y="15986"/>
                    <a:pt x="15864" y="15995"/>
                  </a:cubicBezTo>
                  <a:cubicBezTo>
                    <a:pt x="15864" y="15986"/>
                    <a:pt x="15864" y="15976"/>
                    <a:pt x="15854" y="15967"/>
                  </a:cubicBezTo>
                  <a:cubicBezTo>
                    <a:pt x="15854" y="15967"/>
                    <a:pt x="15854" y="15957"/>
                    <a:pt x="15854" y="15957"/>
                  </a:cubicBezTo>
                  <a:cubicBezTo>
                    <a:pt x="15854" y="15948"/>
                    <a:pt x="15845" y="15938"/>
                    <a:pt x="15845" y="15929"/>
                  </a:cubicBezTo>
                  <a:cubicBezTo>
                    <a:pt x="15836" y="15938"/>
                    <a:pt x="15836" y="15948"/>
                    <a:pt x="15826" y="15948"/>
                  </a:cubicBezTo>
                  <a:cubicBezTo>
                    <a:pt x="15826" y="15957"/>
                    <a:pt x="15817" y="15967"/>
                    <a:pt x="15817" y="15976"/>
                  </a:cubicBezTo>
                  <a:cubicBezTo>
                    <a:pt x="15798" y="15967"/>
                    <a:pt x="15798" y="15957"/>
                    <a:pt x="15807" y="15948"/>
                  </a:cubicBezTo>
                  <a:cubicBezTo>
                    <a:pt x="15817" y="15919"/>
                    <a:pt x="15836" y="15900"/>
                    <a:pt x="15864" y="15882"/>
                  </a:cubicBezTo>
                  <a:cubicBezTo>
                    <a:pt x="15873" y="15882"/>
                    <a:pt x="15883" y="15872"/>
                    <a:pt x="15873" y="15863"/>
                  </a:cubicBezTo>
                  <a:cubicBezTo>
                    <a:pt x="15873" y="15853"/>
                    <a:pt x="15873" y="15853"/>
                    <a:pt x="15864" y="15844"/>
                  </a:cubicBezTo>
                  <a:cubicBezTo>
                    <a:pt x="15864" y="15844"/>
                    <a:pt x="15864" y="15853"/>
                    <a:pt x="15854" y="15853"/>
                  </a:cubicBezTo>
                  <a:cubicBezTo>
                    <a:pt x="15845" y="15853"/>
                    <a:pt x="15845" y="15853"/>
                    <a:pt x="15845" y="15844"/>
                  </a:cubicBezTo>
                  <a:cubicBezTo>
                    <a:pt x="15836" y="15844"/>
                    <a:pt x="15826" y="15834"/>
                    <a:pt x="15817" y="15834"/>
                  </a:cubicBezTo>
                  <a:cubicBezTo>
                    <a:pt x="15807" y="15825"/>
                    <a:pt x="15798" y="15825"/>
                    <a:pt x="15779" y="15815"/>
                  </a:cubicBezTo>
                  <a:cubicBezTo>
                    <a:pt x="15779" y="15815"/>
                    <a:pt x="15769" y="15806"/>
                    <a:pt x="15769" y="15806"/>
                  </a:cubicBezTo>
                  <a:cubicBezTo>
                    <a:pt x="15760" y="15796"/>
                    <a:pt x="15750" y="15796"/>
                    <a:pt x="15741" y="15787"/>
                  </a:cubicBezTo>
                  <a:cubicBezTo>
                    <a:pt x="15741" y="15777"/>
                    <a:pt x="15741" y="15777"/>
                    <a:pt x="15741" y="15768"/>
                  </a:cubicBezTo>
                  <a:cubicBezTo>
                    <a:pt x="15760" y="15740"/>
                    <a:pt x="15741" y="15702"/>
                    <a:pt x="15713" y="15692"/>
                  </a:cubicBezTo>
                  <a:cubicBezTo>
                    <a:pt x="15703" y="15683"/>
                    <a:pt x="15684" y="15683"/>
                    <a:pt x="15675" y="15683"/>
                  </a:cubicBezTo>
                  <a:lnTo>
                    <a:pt x="15656" y="15683"/>
                  </a:lnTo>
                  <a:cubicBezTo>
                    <a:pt x="15646" y="15673"/>
                    <a:pt x="15627" y="15664"/>
                    <a:pt x="15608" y="15664"/>
                  </a:cubicBezTo>
                  <a:cubicBezTo>
                    <a:pt x="15606" y="15661"/>
                    <a:pt x="15604" y="15660"/>
                    <a:pt x="15602" y="15660"/>
                  </a:cubicBezTo>
                  <a:cubicBezTo>
                    <a:pt x="15599" y="15660"/>
                    <a:pt x="15599" y="15667"/>
                    <a:pt x="15599" y="15673"/>
                  </a:cubicBezTo>
                  <a:cubicBezTo>
                    <a:pt x="15608" y="15683"/>
                    <a:pt x="15608" y="15692"/>
                    <a:pt x="15618" y="15702"/>
                  </a:cubicBezTo>
                  <a:cubicBezTo>
                    <a:pt x="15618" y="15711"/>
                    <a:pt x="15618" y="15711"/>
                    <a:pt x="15627" y="15721"/>
                  </a:cubicBezTo>
                  <a:lnTo>
                    <a:pt x="15618" y="15721"/>
                  </a:lnTo>
                  <a:lnTo>
                    <a:pt x="15599" y="15702"/>
                  </a:lnTo>
                  <a:cubicBezTo>
                    <a:pt x="15599" y="15711"/>
                    <a:pt x="15599" y="15721"/>
                    <a:pt x="15589" y="15730"/>
                  </a:cubicBezTo>
                  <a:cubicBezTo>
                    <a:pt x="15589" y="15740"/>
                    <a:pt x="15589" y="15740"/>
                    <a:pt x="15571" y="15740"/>
                  </a:cubicBezTo>
                  <a:cubicBezTo>
                    <a:pt x="15542" y="15740"/>
                    <a:pt x="15542" y="15711"/>
                    <a:pt x="15533" y="15692"/>
                  </a:cubicBezTo>
                  <a:lnTo>
                    <a:pt x="15523" y="15692"/>
                  </a:lnTo>
                  <a:cubicBezTo>
                    <a:pt x="15514" y="15683"/>
                    <a:pt x="15514" y="15683"/>
                    <a:pt x="15504" y="15673"/>
                  </a:cubicBezTo>
                  <a:lnTo>
                    <a:pt x="15495" y="15683"/>
                  </a:lnTo>
                  <a:lnTo>
                    <a:pt x="15485" y="15683"/>
                  </a:lnTo>
                  <a:lnTo>
                    <a:pt x="15495" y="15664"/>
                  </a:lnTo>
                  <a:lnTo>
                    <a:pt x="15476" y="15673"/>
                  </a:lnTo>
                  <a:cubicBezTo>
                    <a:pt x="15471" y="15669"/>
                    <a:pt x="15466" y="15666"/>
                    <a:pt x="15462" y="15666"/>
                  </a:cubicBezTo>
                  <a:cubicBezTo>
                    <a:pt x="15457" y="15666"/>
                    <a:pt x="15452" y="15669"/>
                    <a:pt x="15447" y="15673"/>
                  </a:cubicBezTo>
                  <a:cubicBezTo>
                    <a:pt x="15438" y="15673"/>
                    <a:pt x="15429" y="15683"/>
                    <a:pt x="15429" y="15692"/>
                  </a:cubicBezTo>
                  <a:cubicBezTo>
                    <a:pt x="15421" y="15696"/>
                    <a:pt x="15416" y="15698"/>
                    <a:pt x="15412" y="15698"/>
                  </a:cubicBezTo>
                  <a:cubicBezTo>
                    <a:pt x="15406" y="15698"/>
                    <a:pt x="15402" y="15694"/>
                    <a:pt x="15391" y="15683"/>
                  </a:cubicBezTo>
                  <a:lnTo>
                    <a:pt x="15381" y="15702"/>
                  </a:lnTo>
                  <a:lnTo>
                    <a:pt x="15353" y="15683"/>
                  </a:lnTo>
                  <a:cubicBezTo>
                    <a:pt x="15362" y="15664"/>
                    <a:pt x="15372" y="15654"/>
                    <a:pt x="15372" y="15635"/>
                  </a:cubicBezTo>
                  <a:cubicBezTo>
                    <a:pt x="15381" y="15626"/>
                    <a:pt x="15391" y="15607"/>
                    <a:pt x="15381" y="15598"/>
                  </a:cubicBezTo>
                  <a:cubicBezTo>
                    <a:pt x="15376" y="15593"/>
                    <a:pt x="15369" y="15591"/>
                    <a:pt x="15362" y="15591"/>
                  </a:cubicBezTo>
                  <a:cubicBezTo>
                    <a:pt x="15355" y="15591"/>
                    <a:pt x="15348" y="15593"/>
                    <a:pt x="15343" y="15598"/>
                  </a:cubicBezTo>
                  <a:cubicBezTo>
                    <a:pt x="15324" y="15598"/>
                    <a:pt x="15306" y="15598"/>
                    <a:pt x="15296" y="15588"/>
                  </a:cubicBezTo>
                  <a:cubicBezTo>
                    <a:pt x="15287" y="15579"/>
                    <a:pt x="15268" y="15569"/>
                    <a:pt x="15249" y="15569"/>
                  </a:cubicBezTo>
                  <a:cubicBezTo>
                    <a:pt x="15239" y="15569"/>
                    <a:pt x="15239" y="15569"/>
                    <a:pt x="15239" y="15588"/>
                  </a:cubicBezTo>
                  <a:cubicBezTo>
                    <a:pt x="15239" y="15598"/>
                    <a:pt x="15239" y="15607"/>
                    <a:pt x="15239" y="15617"/>
                  </a:cubicBezTo>
                  <a:cubicBezTo>
                    <a:pt x="15230" y="15626"/>
                    <a:pt x="15230" y="15626"/>
                    <a:pt x="15220" y="15635"/>
                  </a:cubicBezTo>
                  <a:cubicBezTo>
                    <a:pt x="15220" y="15635"/>
                    <a:pt x="15211" y="15635"/>
                    <a:pt x="15201" y="15645"/>
                  </a:cubicBezTo>
                  <a:cubicBezTo>
                    <a:pt x="15192" y="15645"/>
                    <a:pt x="15192" y="15645"/>
                    <a:pt x="15192" y="15635"/>
                  </a:cubicBezTo>
                  <a:cubicBezTo>
                    <a:pt x="15182" y="15635"/>
                    <a:pt x="15182" y="15626"/>
                    <a:pt x="15182" y="15617"/>
                  </a:cubicBezTo>
                  <a:cubicBezTo>
                    <a:pt x="15182" y="15607"/>
                    <a:pt x="15182" y="15598"/>
                    <a:pt x="15173" y="15598"/>
                  </a:cubicBezTo>
                  <a:cubicBezTo>
                    <a:pt x="15168" y="15593"/>
                    <a:pt x="15164" y="15591"/>
                    <a:pt x="15159" y="15591"/>
                  </a:cubicBezTo>
                  <a:cubicBezTo>
                    <a:pt x="15154" y="15591"/>
                    <a:pt x="15149" y="15593"/>
                    <a:pt x="15145" y="15598"/>
                  </a:cubicBezTo>
                  <a:cubicBezTo>
                    <a:pt x="15138" y="15598"/>
                    <a:pt x="15136" y="15593"/>
                    <a:pt x="15133" y="15593"/>
                  </a:cubicBezTo>
                  <a:cubicBezTo>
                    <a:pt x="15131" y="15593"/>
                    <a:pt x="15129" y="15594"/>
                    <a:pt x="15126" y="15598"/>
                  </a:cubicBezTo>
                  <a:cubicBezTo>
                    <a:pt x="15116" y="15607"/>
                    <a:pt x="15116" y="15607"/>
                    <a:pt x="15107" y="15607"/>
                  </a:cubicBezTo>
                  <a:cubicBezTo>
                    <a:pt x="15116" y="15598"/>
                    <a:pt x="15107" y="15579"/>
                    <a:pt x="15107" y="15569"/>
                  </a:cubicBezTo>
                  <a:cubicBezTo>
                    <a:pt x="15107" y="15560"/>
                    <a:pt x="15107" y="15550"/>
                    <a:pt x="15107" y="15550"/>
                  </a:cubicBezTo>
                  <a:lnTo>
                    <a:pt x="15088" y="15550"/>
                  </a:lnTo>
                  <a:cubicBezTo>
                    <a:pt x="15078" y="15560"/>
                    <a:pt x="15059" y="15579"/>
                    <a:pt x="15050" y="15588"/>
                  </a:cubicBezTo>
                  <a:lnTo>
                    <a:pt x="15050" y="15569"/>
                  </a:lnTo>
                  <a:cubicBezTo>
                    <a:pt x="15031" y="15588"/>
                    <a:pt x="15022" y="15607"/>
                    <a:pt x="15022" y="15635"/>
                  </a:cubicBezTo>
                  <a:cubicBezTo>
                    <a:pt x="15012" y="15626"/>
                    <a:pt x="15003" y="15626"/>
                    <a:pt x="14993" y="15626"/>
                  </a:cubicBezTo>
                  <a:cubicBezTo>
                    <a:pt x="14984" y="15626"/>
                    <a:pt x="14984" y="15617"/>
                    <a:pt x="14984" y="15617"/>
                  </a:cubicBezTo>
                  <a:cubicBezTo>
                    <a:pt x="14984" y="15607"/>
                    <a:pt x="14984" y="15588"/>
                    <a:pt x="14984" y="15579"/>
                  </a:cubicBezTo>
                  <a:cubicBezTo>
                    <a:pt x="14984" y="15569"/>
                    <a:pt x="14984" y="15560"/>
                    <a:pt x="14965" y="15560"/>
                  </a:cubicBezTo>
                  <a:cubicBezTo>
                    <a:pt x="14965" y="15550"/>
                    <a:pt x="14955" y="15550"/>
                    <a:pt x="14955" y="15550"/>
                  </a:cubicBezTo>
                  <a:cubicBezTo>
                    <a:pt x="14946" y="15550"/>
                    <a:pt x="14936" y="15550"/>
                    <a:pt x="14927" y="15560"/>
                  </a:cubicBezTo>
                  <a:cubicBezTo>
                    <a:pt x="14927" y="15569"/>
                    <a:pt x="14927" y="15569"/>
                    <a:pt x="14917" y="15569"/>
                  </a:cubicBezTo>
                  <a:cubicBezTo>
                    <a:pt x="14908" y="15560"/>
                    <a:pt x="14889" y="15569"/>
                    <a:pt x="14880" y="15550"/>
                  </a:cubicBezTo>
                  <a:lnTo>
                    <a:pt x="14870" y="15550"/>
                  </a:lnTo>
                  <a:cubicBezTo>
                    <a:pt x="14880" y="15522"/>
                    <a:pt x="14861" y="15503"/>
                    <a:pt x="14842" y="15484"/>
                  </a:cubicBezTo>
                  <a:cubicBezTo>
                    <a:pt x="14842" y="15484"/>
                    <a:pt x="14832" y="15484"/>
                    <a:pt x="14832" y="15493"/>
                  </a:cubicBezTo>
                  <a:cubicBezTo>
                    <a:pt x="14824" y="15497"/>
                    <a:pt x="14818" y="15500"/>
                    <a:pt x="14814" y="15500"/>
                  </a:cubicBezTo>
                  <a:cubicBezTo>
                    <a:pt x="14807" y="15500"/>
                    <a:pt x="14804" y="15495"/>
                    <a:pt x="14804" y="15484"/>
                  </a:cubicBezTo>
                  <a:cubicBezTo>
                    <a:pt x="14804" y="15465"/>
                    <a:pt x="14804" y="15456"/>
                    <a:pt x="14794" y="15446"/>
                  </a:cubicBezTo>
                  <a:cubicBezTo>
                    <a:pt x="14794" y="15456"/>
                    <a:pt x="14785" y="15456"/>
                    <a:pt x="14775" y="15456"/>
                  </a:cubicBezTo>
                  <a:cubicBezTo>
                    <a:pt x="14757" y="15456"/>
                    <a:pt x="14757" y="15456"/>
                    <a:pt x="14766" y="15475"/>
                  </a:cubicBezTo>
                  <a:lnTo>
                    <a:pt x="14766" y="15484"/>
                  </a:lnTo>
                  <a:cubicBezTo>
                    <a:pt x="14757" y="15475"/>
                    <a:pt x="14747" y="15465"/>
                    <a:pt x="14747" y="15456"/>
                  </a:cubicBezTo>
                  <a:cubicBezTo>
                    <a:pt x="14738" y="15446"/>
                    <a:pt x="14719" y="15427"/>
                    <a:pt x="14700" y="15427"/>
                  </a:cubicBezTo>
                  <a:lnTo>
                    <a:pt x="14690" y="15427"/>
                  </a:lnTo>
                  <a:lnTo>
                    <a:pt x="14643" y="15437"/>
                  </a:lnTo>
                  <a:cubicBezTo>
                    <a:pt x="14624" y="15437"/>
                    <a:pt x="14624" y="15446"/>
                    <a:pt x="14633" y="15456"/>
                  </a:cubicBezTo>
                  <a:cubicBezTo>
                    <a:pt x="14643" y="15465"/>
                    <a:pt x="14643" y="15475"/>
                    <a:pt x="14633" y="15475"/>
                  </a:cubicBezTo>
                  <a:cubicBezTo>
                    <a:pt x="14629" y="15479"/>
                    <a:pt x="14622" y="15482"/>
                    <a:pt x="14615" y="15482"/>
                  </a:cubicBezTo>
                  <a:cubicBezTo>
                    <a:pt x="14607" y="15482"/>
                    <a:pt x="14600" y="15479"/>
                    <a:pt x="14596" y="15475"/>
                  </a:cubicBezTo>
                  <a:cubicBezTo>
                    <a:pt x="14596" y="15465"/>
                    <a:pt x="14586" y="15456"/>
                    <a:pt x="14577" y="15446"/>
                  </a:cubicBezTo>
                  <a:cubicBezTo>
                    <a:pt x="14577" y="15437"/>
                    <a:pt x="14577" y="15427"/>
                    <a:pt x="14577" y="15427"/>
                  </a:cubicBezTo>
                  <a:lnTo>
                    <a:pt x="14567" y="15427"/>
                  </a:lnTo>
                  <a:cubicBezTo>
                    <a:pt x="14539" y="15446"/>
                    <a:pt x="14510" y="15456"/>
                    <a:pt x="14482" y="15465"/>
                  </a:cubicBezTo>
                  <a:cubicBezTo>
                    <a:pt x="14491" y="15465"/>
                    <a:pt x="14491" y="15475"/>
                    <a:pt x="14501" y="15475"/>
                  </a:cubicBezTo>
                  <a:cubicBezTo>
                    <a:pt x="14501" y="15475"/>
                    <a:pt x="14510" y="15484"/>
                    <a:pt x="14520" y="15484"/>
                  </a:cubicBezTo>
                  <a:cubicBezTo>
                    <a:pt x="14529" y="15484"/>
                    <a:pt x="14539" y="15503"/>
                    <a:pt x="14548" y="15512"/>
                  </a:cubicBezTo>
                  <a:cubicBezTo>
                    <a:pt x="14548" y="15522"/>
                    <a:pt x="14548" y="15522"/>
                    <a:pt x="14558" y="15531"/>
                  </a:cubicBezTo>
                  <a:cubicBezTo>
                    <a:pt x="14558" y="15541"/>
                    <a:pt x="14558" y="15550"/>
                    <a:pt x="14558" y="15560"/>
                  </a:cubicBezTo>
                  <a:cubicBezTo>
                    <a:pt x="14567" y="15569"/>
                    <a:pt x="14567" y="15579"/>
                    <a:pt x="14577" y="15588"/>
                  </a:cubicBezTo>
                  <a:cubicBezTo>
                    <a:pt x="14586" y="15588"/>
                    <a:pt x="14596" y="15579"/>
                    <a:pt x="14596" y="15579"/>
                  </a:cubicBezTo>
                  <a:cubicBezTo>
                    <a:pt x="14605" y="15579"/>
                    <a:pt x="14615" y="15588"/>
                    <a:pt x="14624" y="15598"/>
                  </a:cubicBezTo>
                  <a:cubicBezTo>
                    <a:pt x="14643" y="15607"/>
                    <a:pt x="14652" y="15626"/>
                    <a:pt x="14662" y="15645"/>
                  </a:cubicBezTo>
                  <a:cubicBezTo>
                    <a:pt x="14681" y="15654"/>
                    <a:pt x="14690" y="15673"/>
                    <a:pt x="14690" y="15692"/>
                  </a:cubicBezTo>
                  <a:cubicBezTo>
                    <a:pt x="14690" y="15692"/>
                    <a:pt x="14681" y="15683"/>
                    <a:pt x="14671" y="15683"/>
                  </a:cubicBezTo>
                  <a:cubicBezTo>
                    <a:pt x="14669" y="15680"/>
                    <a:pt x="14667" y="15679"/>
                    <a:pt x="14665" y="15679"/>
                  </a:cubicBezTo>
                  <a:cubicBezTo>
                    <a:pt x="14662" y="15679"/>
                    <a:pt x="14662" y="15686"/>
                    <a:pt x="14662" y="15692"/>
                  </a:cubicBezTo>
                  <a:cubicBezTo>
                    <a:pt x="14662" y="15702"/>
                    <a:pt x="14652" y="15702"/>
                    <a:pt x="14652" y="15711"/>
                  </a:cubicBezTo>
                  <a:cubicBezTo>
                    <a:pt x="14652" y="15702"/>
                    <a:pt x="14643" y="15702"/>
                    <a:pt x="14643" y="15702"/>
                  </a:cubicBezTo>
                  <a:cubicBezTo>
                    <a:pt x="14633" y="15683"/>
                    <a:pt x="14615" y="15673"/>
                    <a:pt x="14596" y="15673"/>
                  </a:cubicBezTo>
                  <a:cubicBezTo>
                    <a:pt x="14586" y="15673"/>
                    <a:pt x="14577" y="15664"/>
                    <a:pt x="14558" y="15664"/>
                  </a:cubicBezTo>
                  <a:cubicBezTo>
                    <a:pt x="14558" y="15664"/>
                    <a:pt x="14548" y="15664"/>
                    <a:pt x="14548" y="15673"/>
                  </a:cubicBezTo>
                  <a:cubicBezTo>
                    <a:pt x="14540" y="15677"/>
                    <a:pt x="14534" y="15680"/>
                    <a:pt x="14529" y="15680"/>
                  </a:cubicBezTo>
                  <a:cubicBezTo>
                    <a:pt x="14521" y="15680"/>
                    <a:pt x="14516" y="15675"/>
                    <a:pt x="14510" y="15664"/>
                  </a:cubicBezTo>
                  <a:cubicBezTo>
                    <a:pt x="14510" y="15664"/>
                    <a:pt x="14510" y="15654"/>
                    <a:pt x="14501" y="15654"/>
                  </a:cubicBezTo>
                  <a:cubicBezTo>
                    <a:pt x="14501" y="15654"/>
                    <a:pt x="14501" y="15645"/>
                    <a:pt x="14501" y="15645"/>
                  </a:cubicBezTo>
                  <a:lnTo>
                    <a:pt x="14473" y="15654"/>
                  </a:lnTo>
                  <a:cubicBezTo>
                    <a:pt x="14473" y="15645"/>
                    <a:pt x="14473" y="15645"/>
                    <a:pt x="14463" y="15635"/>
                  </a:cubicBezTo>
                  <a:cubicBezTo>
                    <a:pt x="14463" y="15626"/>
                    <a:pt x="14463" y="15626"/>
                    <a:pt x="14463" y="15626"/>
                  </a:cubicBezTo>
                  <a:cubicBezTo>
                    <a:pt x="14454" y="15626"/>
                    <a:pt x="14454" y="15626"/>
                    <a:pt x="14444" y="15635"/>
                  </a:cubicBezTo>
                  <a:lnTo>
                    <a:pt x="14416" y="15635"/>
                  </a:lnTo>
                  <a:lnTo>
                    <a:pt x="14425" y="15617"/>
                  </a:lnTo>
                  <a:lnTo>
                    <a:pt x="14406" y="15617"/>
                  </a:lnTo>
                  <a:lnTo>
                    <a:pt x="14387" y="15626"/>
                  </a:lnTo>
                  <a:cubicBezTo>
                    <a:pt x="14397" y="15617"/>
                    <a:pt x="14397" y="15607"/>
                    <a:pt x="14397" y="15598"/>
                  </a:cubicBezTo>
                  <a:cubicBezTo>
                    <a:pt x="14397" y="15587"/>
                    <a:pt x="14394" y="15582"/>
                    <a:pt x="14389" y="15582"/>
                  </a:cubicBezTo>
                  <a:cubicBezTo>
                    <a:pt x="14386" y="15582"/>
                    <a:pt x="14382" y="15584"/>
                    <a:pt x="14378" y="15588"/>
                  </a:cubicBezTo>
                  <a:cubicBezTo>
                    <a:pt x="14368" y="15588"/>
                    <a:pt x="14349" y="15598"/>
                    <a:pt x="14340" y="15607"/>
                  </a:cubicBezTo>
                  <a:lnTo>
                    <a:pt x="14340" y="15598"/>
                  </a:lnTo>
                  <a:lnTo>
                    <a:pt x="14359" y="15579"/>
                  </a:lnTo>
                  <a:cubicBezTo>
                    <a:pt x="14354" y="15569"/>
                    <a:pt x="14345" y="15564"/>
                    <a:pt x="14334" y="15564"/>
                  </a:cubicBezTo>
                  <a:cubicBezTo>
                    <a:pt x="14323" y="15564"/>
                    <a:pt x="14312" y="15569"/>
                    <a:pt x="14302" y="15579"/>
                  </a:cubicBezTo>
                  <a:lnTo>
                    <a:pt x="14293" y="15569"/>
                  </a:lnTo>
                  <a:lnTo>
                    <a:pt x="14283" y="15569"/>
                  </a:lnTo>
                  <a:cubicBezTo>
                    <a:pt x="14293" y="15579"/>
                    <a:pt x="14293" y="15588"/>
                    <a:pt x="14293" y="15588"/>
                  </a:cubicBezTo>
                  <a:cubicBezTo>
                    <a:pt x="14302" y="15598"/>
                    <a:pt x="14302" y="15607"/>
                    <a:pt x="14312" y="15617"/>
                  </a:cubicBezTo>
                  <a:cubicBezTo>
                    <a:pt x="14293" y="15626"/>
                    <a:pt x="14274" y="15645"/>
                    <a:pt x="14264" y="15664"/>
                  </a:cubicBezTo>
                  <a:cubicBezTo>
                    <a:pt x="14283" y="15673"/>
                    <a:pt x="14283" y="15683"/>
                    <a:pt x="14274" y="15702"/>
                  </a:cubicBezTo>
                  <a:cubicBezTo>
                    <a:pt x="14264" y="15711"/>
                    <a:pt x="14264" y="15721"/>
                    <a:pt x="14264" y="15730"/>
                  </a:cubicBezTo>
                  <a:cubicBezTo>
                    <a:pt x="14264" y="15749"/>
                    <a:pt x="14264" y="15768"/>
                    <a:pt x="14274" y="15787"/>
                  </a:cubicBezTo>
                  <a:cubicBezTo>
                    <a:pt x="14274" y="15806"/>
                    <a:pt x="14264" y="15825"/>
                    <a:pt x="14255" y="15834"/>
                  </a:cubicBezTo>
                  <a:lnTo>
                    <a:pt x="14236" y="15834"/>
                  </a:lnTo>
                  <a:cubicBezTo>
                    <a:pt x="14245" y="15825"/>
                    <a:pt x="14245" y="15815"/>
                    <a:pt x="14245" y="15796"/>
                  </a:cubicBezTo>
                  <a:cubicBezTo>
                    <a:pt x="14245" y="15796"/>
                    <a:pt x="14245" y="15787"/>
                    <a:pt x="14245" y="15777"/>
                  </a:cubicBezTo>
                  <a:cubicBezTo>
                    <a:pt x="14245" y="15768"/>
                    <a:pt x="14245" y="15759"/>
                    <a:pt x="14245" y="15759"/>
                  </a:cubicBezTo>
                  <a:cubicBezTo>
                    <a:pt x="14236" y="15759"/>
                    <a:pt x="14226" y="15759"/>
                    <a:pt x="14226" y="15768"/>
                  </a:cubicBezTo>
                  <a:cubicBezTo>
                    <a:pt x="14208" y="15777"/>
                    <a:pt x="14198" y="15796"/>
                    <a:pt x="14189" y="15806"/>
                  </a:cubicBezTo>
                  <a:lnTo>
                    <a:pt x="14198" y="15815"/>
                  </a:lnTo>
                  <a:cubicBezTo>
                    <a:pt x="14198" y="15815"/>
                    <a:pt x="14198" y="15825"/>
                    <a:pt x="14189" y="15825"/>
                  </a:cubicBezTo>
                  <a:cubicBezTo>
                    <a:pt x="14189" y="15834"/>
                    <a:pt x="14189" y="15834"/>
                    <a:pt x="14179" y="15844"/>
                  </a:cubicBezTo>
                  <a:cubicBezTo>
                    <a:pt x="14170" y="15825"/>
                    <a:pt x="14151" y="15806"/>
                    <a:pt x="14151" y="15787"/>
                  </a:cubicBezTo>
                  <a:cubicBezTo>
                    <a:pt x="14151" y="15787"/>
                    <a:pt x="14151" y="15777"/>
                    <a:pt x="14141" y="15777"/>
                  </a:cubicBezTo>
                  <a:cubicBezTo>
                    <a:pt x="14141" y="15777"/>
                    <a:pt x="14132" y="15777"/>
                    <a:pt x="14132" y="15787"/>
                  </a:cubicBezTo>
                  <a:lnTo>
                    <a:pt x="14113" y="15787"/>
                  </a:lnTo>
                  <a:cubicBezTo>
                    <a:pt x="14103" y="15787"/>
                    <a:pt x="14094" y="15796"/>
                    <a:pt x="14103" y="15806"/>
                  </a:cubicBezTo>
                  <a:cubicBezTo>
                    <a:pt x="14103" y="15815"/>
                    <a:pt x="14103" y="15815"/>
                    <a:pt x="14094" y="15825"/>
                  </a:cubicBezTo>
                  <a:cubicBezTo>
                    <a:pt x="14084" y="15825"/>
                    <a:pt x="14075" y="15834"/>
                    <a:pt x="14066" y="15844"/>
                  </a:cubicBezTo>
                  <a:lnTo>
                    <a:pt x="14056" y="15844"/>
                  </a:lnTo>
                  <a:cubicBezTo>
                    <a:pt x="14056" y="15834"/>
                    <a:pt x="14056" y="15834"/>
                    <a:pt x="14056" y="15834"/>
                  </a:cubicBezTo>
                  <a:cubicBezTo>
                    <a:pt x="14056" y="15825"/>
                    <a:pt x="14066" y="15825"/>
                    <a:pt x="14066" y="15815"/>
                  </a:cubicBezTo>
                  <a:cubicBezTo>
                    <a:pt x="14056" y="15815"/>
                    <a:pt x="14056" y="15806"/>
                    <a:pt x="14047" y="15806"/>
                  </a:cubicBezTo>
                  <a:lnTo>
                    <a:pt x="14028" y="15806"/>
                  </a:lnTo>
                  <a:cubicBezTo>
                    <a:pt x="14028" y="15815"/>
                    <a:pt x="14018" y="15825"/>
                    <a:pt x="14018" y="15834"/>
                  </a:cubicBezTo>
                  <a:lnTo>
                    <a:pt x="13999" y="15825"/>
                  </a:lnTo>
                  <a:cubicBezTo>
                    <a:pt x="13999" y="15863"/>
                    <a:pt x="13990" y="15872"/>
                    <a:pt x="13961" y="15872"/>
                  </a:cubicBezTo>
                  <a:cubicBezTo>
                    <a:pt x="13961" y="15891"/>
                    <a:pt x="13980" y="15900"/>
                    <a:pt x="13990" y="15919"/>
                  </a:cubicBezTo>
                  <a:lnTo>
                    <a:pt x="13971" y="15919"/>
                  </a:lnTo>
                  <a:cubicBezTo>
                    <a:pt x="13961" y="15910"/>
                    <a:pt x="13952" y="15900"/>
                    <a:pt x="13942" y="15891"/>
                  </a:cubicBezTo>
                  <a:cubicBezTo>
                    <a:pt x="13933" y="15891"/>
                    <a:pt x="13933" y="15891"/>
                    <a:pt x="13942" y="15882"/>
                  </a:cubicBezTo>
                  <a:cubicBezTo>
                    <a:pt x="13942" y="15872"/>
                    <a:pt x="13942" y="15863"/>
                    <a:pt x="13942" y="15853"/>
                  </a:cubicBezTo>
                  <a:cubicBezTo>
                    <a:pt x="13933" y="15853"/>
                    <a:pt x="13933" y="15844"/>
                    <a:pt x="13933" y="15844"/>
                  </a:cubicBezTo>
                  <a:cubicBezTo>
                    <a:pt x="13933" y="15834"/>
                    <a:pt x="13924" y="15825"/>
                    <a:pt x="13924" y="15815"/>
                  </a:cubicBezTo>
                  <a:cubicBezTo>
                    <a:pt x="13914" y="15806"/>
                    <a:pt x="13914" y="15806"/>
                    <a:pt x="13905" y="15806"/>
                  </a:cubicBezTo>
                  <a:cubicBezTo>
                    <a:pt x="13905" y="15806"/>
                    <a:pt x="13895" y="15815"/>
                    <a:pt x="13895" y="15825"/>
                  </a:cubicBezTo>
                  <a:cubicBezTo>
                    <a:pt x="13895" y="15825"/>
                    <a:pt x="13895" y="15834"/>
                    <a:pt x="13895" y="15844"/>
                  </a:cubicBezTo>
                  <a:cubicBezTo>
                    <a:pt x="13895" y="15853"/>
                    <a:pt x="13895" y="15853"/>
                    <a:pt x="13895" y="15863"/>
                  </a:cubicBezTo>
                  <a:cubicBezTo>
                    <a:pt x="13876" y="15863"/>
                    <a:pt x="13876" y="15863"/>
                    <a:pt x="13876" y="15891"/>
                  </a:cubicBezTo>
                  <a:lnTo>
                    <a:pt x="13876" y="15900"/>
                  </a:lnTo>
                  <a:cubicBezTo>
                    <a:pt x="13876" y="15929"/>
                    <a:pt x="13876" y="15929"/>
                    <a:pt x="13848" y="15938"/>
                  </a:cubicBezTo>
                  <a:lnTo>
                    <a:pt x="13819" y="15938"/>
                  </a:lnTo>
                  <a:cubicBezTo>
                    <a:pt x="13810" y="15938"/>
                    <a:pt x="13810" y="15929"/>
                    <a:pt x="13810" y="15929"/>
                  </a:cubicBezTo>
                  <a:cubicBezTo>
                    <a:pt x="13801" y="15919"/>
                    <a:pt x="13801" y="15910"/>
                    <a:pt x="13791" y="15910"/>
                  </a:cubicBezTo>
                  <a:cubicBezTo>
                    <a:pt x="13791" y="15907"/>
                    <a:pt x="13790" y="15906"/>
                    <a:pt x="13789" y="15906"/>
                  </a:cubicBezTo>
                  <a:cubicBezTo>
                    <a:pt x="13785" y="15906"/>
                    <a:pt x="13779" y="15913"/>
                    <a:pt x="13772" y="15919"/>
                  </a:cubicBezTo>
                  <a:cubicBezTo>
                    <a:pt x="13772" y="15929"/>
                    <a:pt x="13763" y="15948"/>
                    <a:pt x="13772" y="15957"/>
                  </a:cubicBezTo>
                  <a:cubicBezTo>
                    <a:pt x="13791" y="15976"/>
                    <a:pt x="13791" y="16005"/>
                    <a:pt x="13772" y="16014"/>
                  </a:cubicBezTo>
                  <a:cubicBezTo>
                    <a:pt x="13769" y="16017"/>
                    <a:pt x="13767" y="16018"/>
                    <a:pt x="13764" y="16018"/>
                  </a:cubicBezTo>
                  <a:cubicBezTo>
                    <a:pt x="13758" y="16018"/>
                    <a:pt x="13753" y="16011"/>
                    <a:pt x="13753" y="16005"/>
                  </a:cubicBezTo>
                  <a:cubicBezTo>
                    <a:pt x="13753" y="15995"/>
                    <a:pt x="13744" y="15986"/>
                    <a:pt x="13744" y="15986"/>
                  </a:cubicBezTo>
                  <a:cubicBezTo>
                    <a:pt x="13744" y="15976"/>
                    <a:pt x="13744" y="15967"/>
                    <a:pt x="13744" y="15957"/>
                  </a:cubicBezTo>
                  <a:cubicBezTo>
                    <a:pt x="13744" y="15948"/>
                    <a:pt x="13744" y="15938"/>
                    <a:pt x="13753" y="15929"/>
                  </a:cubicBezTo>
                  <a:lnTo>
                    <a:pt x="13753" y="15929"/>
                  </a:lnTo>
                  <a:cubicBezTo>
                    <a:pt x="13734" y="15938"/>
                    <a:pt x="13725" y="15957"/>
                    <a:pt x="13715" y="15976"/>
                  </a:cubicBezTo>
                  <a:cubicBezTo>
                    <a:pt x="13715" y="15976"/>
                    <a:pt x="13715" y="15986"/>
                    <a:pt x="13715" y="15986"/>
                  </a:cubicBezTo>
                  <a:cubicBezTo>
                    <a:pt x="13706" y="16005"/>
                    <a:pt x="13706" y="16005"/>
                    <a:pt x="13725" y="16014"/>
                  </a:cubicBezTo>
                  <a:cubicBezTo>
                    <a:pt x="13725" y="16014"/>
                    <a:pt x="13725" y="16024"/>
                    <a:pt x="13715" y="16024"/>
                  </a:cubicBezTo>
                  <a:lnTo>
                    <a:pt x="13696" y="16024"/>
                  </a:lnTo>
                  <a:cubicBezTo>
                    <a:pt x="13696" y="16024"/>
                    <a:pt x="13696" y="16014"/>
                    <a:pt x="13696" y="16005"/>
                  </a:cubicBezTo>
                  <a:cubicBezTo>
                    <a:pt x="13696" y="16005"/>
                    <a:pt x="13696" y="16005"/>
                    <a:pt x="13696" y="15995"/>
                  </a:cubicBezTo>
                  <a:cubicBezTo>
                    <a:pt x="13706" y="15986"/>
                    <a:pt x="13696" y="15976"/>
                    <a:pt x="13687" y="15976"/>
                  </a:cubicBezTo>
                  <a:cubicBezTo>
                    <a:pt x="13668" y="15976"/>
                    <a:pt x="13668" y="15967"/>
                    <a:pt x="13668" y="15957"/>
                  </a:cubicBezTo>
                  <a:cubicBezTo>
                    <a:pt x="13659" y="15938"/>
                    <a:pt x="13659" y="15929"/>
                    <a:pt x="13640" y="15929"/>
                  </a:cubicBezTo>
                  <a:cubicBezTo>
                    <a:pt x="13640" y="15929"/>
                    <a:pt x="13630" y="15919"/>
                    <a:pt x="13621" y="15910"/>
                  </a:cubicBezTo>
                  <a:cubicBezTo>
                    <a:pt x="13621" y="15910"/>
                    <a:pt x="13611" y="15900"/>
                    <a:pt x="13611" y="15891"/>
                  </a:cubicBezTo>
                  <a:cubicBezTo>
                    <a:pt x="13602" y="15900"/>
                    <a:pt x="13592" y="15900"/>
                    <a:pt x="13583" y="15910"/>
                  </a:cubicBezTo>
                  <a:cubicBezTo>
                    <a:pt x="13573" y="15919"/>
                    <a:pt x="13573" y="15929"/>
                    <a:pt x="13592" y="15938"/>
                  </a:cubicBezTo>
                  <a:cubicBezTo>
                    <a:pt x="13592" y="15938"/>
                    <a:pt x="13592" y="15948"/>
                    <a:pt x="13602" y="15948"/>
                  </a:cubicBezTo>
                  <a:cubicBezTo>
                    <a:pt x="13602" y="15957"/>
                    <a:pt x="13602" y="15957"/>
                    <a:pt x="13602" y="15967"/>
                  </a:cubicBezTo>
                  <a:cubicBezTo>
                    <a:pt x="13602" y="15967"/>
                    <a:pt x="13592" y="15967"/>
                    <a:pt x="13592" y="15976"/>
                  </a:cubicBezTo>
                  <a:lnTo>
                    <a:pt x="13564" y="15976"/>
                  </a:lnTo>
                  <a:cubicBezTo>
                    <a:pt x="13545" y="15976"/>
                    <a:pt x="13545" y="15976"/>
                    <a:pt x="13545" y="15986"/>
                  </a:cubicBezTo>
                  <a:cubicBezTo>
                    <a:pt x="13545" y="15995"/>
                    <a:pt x="13545" y="15995"/>
                    <a:pt x="13545" y="16005"/>
                  </a:cubicBezTo>
                  <a:cubicBezTo>
                    <a:pt x="13535" y="15995"/>
                    <a:pt x="13535" y="15995"/>
                    <a:pt x="13526" y="15986"/>
                  </a:cubicBezTo>
                  <a:cubicBezTo>
                    <a:pt x="13517" y="15967"/>
                    <a:pt x="13498" y="15948"/>
                    <a:pt x="13488" y="15929"/>
                  </a:cubicBezTo>
                  <a:lnTo>
                    <a:pt x="13469" y="15929"/>
                  </a:lnTo>
                  <a:cubicBezTo>
                    <a:pt x="13469" y="15938"/>
                    <a:pt x="13469" y="15938"/>
                    <a:pt x="13460" y="15938"/>
                  </a:cubicBezTo>
                  <a:cubicBezTo>
                    <a:pt x="13441" y="15938"/>
                    <a:pt x="13431" y="15957"/>
                    <a:pt x="13422" y="15976"/>
                  </a:cubicBezTo>
                  <a:cubicBezTo>
                    <a:pt x="13441" y="15976"/>
                    <a:pt x="13441" y="15986"/>
                    <a:pt x="13441" y="15995"/>
                  </a:cubicBezTo>
                  <a:cubicBezTo>
                    <a:pt x="13441" y="16014"/>
                    <a:pt x="13441" y="16024"/>
                    <a:pt x="13450" y="16033"/>
                  </a:cubicBezTo>
                  <a:cubicBezTo>
                    <a:pt x="13450" y="16033"/>
                    <a:pt x="13441" y="16042"/>
                    <a:pt x="13441" y="16042"/>
                  </a:cubicBezTo>
                  <a:cubicBezTo>
                    <a:pt x="13441" y="16042"/>
                    <a:pt x="13431" y="16042"/>
                    <a:pt x="13431" y="16033"/>
                  </a:cubicBezTo>
                  <a:cubicBezTo>
                    <a:pt x="13422" y="16014"/>
                    <a:pt x="13422" y="15995"/>
                    <a:pt x="13422" y="15976"/>
                  </a:cubicBezTo>
                  <a:cubicBezTo>
                    <a:pt x="13416" y="15958"/>
                    <a:pt x="13414" y="15952"/>
                    <a:pt x="13408" y="15952"/>
                  </a:cubicBezTo>
                  <a:cubicBezTo>
                    <a:pt x="13405" y="15952"/>
                    <a:pt x="13400" y="15954"/>
                    <a:pt x="13393" y="15957"/>
                  </a:cubicBezTo>
                  <a:cubicBezTo>
                    <a:pt x="13384" y="15967"/>
                    <a:pt x="13384" y="15967"/>
                    <a:pt x="13375" y="15967"/>
                  </a:cubicBezTo>
                  <a:cubicBezTo>
                    <a:pt x="13365" y="15976"/>
                    <a:pt x="13365" y="15976"/>
                    <a:pt x="13356" y="15976"/>
                  </a:cubicBezTo>
                  <a:lnTo>
                    <a:pt x="13346" y="15995"/>
                  </a:lnTo>
                  <a:cubicBezTo>
                    <a:pt x="13346" y="16005"/>
                    <a:pt x="13337" y="16014"/>
                    <a:pt x="13337" y="16024"/>
                  </a:cubicBezTo>
                  <a:cubicBezTo>
                    <a:pt x="13337" y="16033"/>
                    <a:pt x="13327" y="16033"/>
                    <a:pt x="13327" y="16033"/>
                  </a:cubicBezTo>
                  <a:cubicBezTo>
                    <a:pt x="13308" y="16061"/>
                    <a:pt x="13280" y="16080"/>
                    <a:pt x="13252" y="16099"/>
                  </a:cubicBezTo>
                  <a:cubicBezTo>
                    <a:pt x="13270" y="16109"/>
                    <a:pt x="13270" y="16109"/>
                    <a:pt x="13261" y="16128"/>
                  </a:cubicBezTo>
                  <a:lnTo>
                    <a:pt x="13252" y="16118"/>
                  </a:lnTo>
                  <a:cubicBezTo>
                    <a:pt x="13242" y="16128"/>
                    <a:pt x="13242" y="16137"/>
                    <a:pt x="13242" y="16147"/>
                  </a:cubicBezTo>
                  <a:cubicBezTo>
                    <a:pt x="13252" y="16156"/>
                    <a:pt x="13252" y="16166"/>
                    <a:pt x="13252" y="16175"/>
                  </a:cubicBezTo>
                  <a:cubicBezTo>
                    <a:pt x="13261" y="16194"/>
                    <a:pt x="13261" y="16203"/>
                    <a:pt x="13242" y="16213"/>
                  </a:cubicBezTo>
                  <a:lnTo>
                    <a:pt x="13233" y="16213"/>
                  </a:lnTo>
                  <a:cubicBezTo>
                    <a:pt x="13242" y="16222"/>
                    <a:pt x="13252" y="16222"/>
                    <a:pt x="13252" y="16222"/>
                  </a:cubicBezTo>
                  <a:cubicBezTo>
                    <a:pt x="13261" y="16232"/>
                    <a:pt x="13252" y="16241"/>
                    <a:pt x="13261" y="16251"/>
                  </a:cubicBezTo>
                  <a:cubicBezTo>
                    <a:pt x="13261" y="16260"/>
                    <a:pt x="13261" y="16270"/>
                    <a:pt x="13270" y="16279"/>
                  </a:cubicBezTo>
                  <a:cubicBezTo>
                    <a:pt x="13270" y="16289"/>
                    <a:pt x="13280" y="16298"/>
                    <a:pt x="13280" y="16308"/>
                  </a:cubicBezTo>
                  <a:cubicBezTo>
                    <a:pt x="13280" y="16308"/>
                    <a:pt x="13280" y="16317"/>
                    <a:pt x="13270" y="16317"/>
                  </a:cubicBezTo>
                  <a:cubicBezTo>
                    <a:pt x="13270" y="16326"/>
                    <a:pt x="13270" y="16326"/>
                    <a:pt x="13270" y="16336"/>
                  </a:cubicBezTo>
                  <a:cubicBezTo>
                    <a:pt x="13261" y="16336"/>
                    <a:pt x="13252" y="16345"/>
                    <a:pt x="13261" y="16355"/>
                  </a:cubicBezTo>
                  <a:cubicBezTo>
                    <a:pt x="13261" y="16364"/>
                    <a:pt x="13252" y="16364"/>
                    <a:pt x="13252" y="16364"/>
                  </a:cubicBezTo>
                  <a:cubicBezTo>
                    <a:pt x="13242" y="16374"/>
                    <a:pt x="13233" y="16383"/>
                    <a:pt x="13223" y="16383"/>
                  </a:cubicBezTo>
                  <a:cubicBezTo>
                    <a:pt x="13223" y="16393"/>
                    <a:pt x="13214" y="16393"/>
                    <a:pt x="13204" y="16402"/>
                  </a:cubicBezTo>
                  <a:cubicBezTo>
                    <a:pt x="13195" y="16402"/>
                    <a:pt x="13195" y="16402"/>
                    <a:pt x="13195" y="16412"/>
                  </a:cubicBezTo>
                  <a:cubicBezTo>
                    <a:pt x="13195" y="16421"/>
                    <a:pt x="13185" y="16421"/>
                    <a:pt x="13185" y="16431"/>
                  </a:cubicBezTo>
                  <a:cubicBezTo>
                    <a:pt x="13166" y="16440"/>
                    <a:pt x="13157" y="16440"/>
                    <a:pt x="13147" y="16449"/>
                  </a:cubicBezTo>
                  <a:cubicBezTo>
                    <a:pt x="13128" y="16459"/>
                    <a:pt x="13128" y="16478"/>
                    <a:pt x="13128" y="16487"/>
                  </a:cubicBezTo>
                  <a:cubicBezTo>
                    <a:pt x="13119" y="16487"/>
                    <a:pt x="13119" y="16478"/>
                    <a:pt x="13110" y="16478"/>
                  </a:cubicBezTo>
                  <a:cubicBezTo>
                    <a:pt x="13110" y="16468"/>
                    <a:pt x="13100" y="16468"/>
                    <a:pt x="13110" y="16459"/>
                  </a:cubicBezTo>
                  <a:cubicBezTo>
                    <a:pt x="13110" y="16459"/>
                    <a:pt x="13119" y="16449"/>
                    <a:pt x="13119" y="16440"/>
                  </a:cubicBezTo>
                  <a:cubicBezTo>
                    <a:pt x="13110" y="16440"/>
                    <a:pt x="13110" y="16440"/>
                    <a:pt x="13100" y="16431"/>
                  </a:cubicBezTo>
                  <a:lnTo>
                    <a:pt x="13091" y="16431"/>
                  </a:lnTo>
                  <a:cubicBezTo>
                    <a:pt x="13091" y="16431"/>
                    <a:pt x="13091" y="16440"/>
                    <a:pt x="13091" y="16440"/>
                  </a:cubicBezTo>
                  <a:cubicBezTo>
                    <a:pt x="13091" y="16440"/>
                    <a:pt x="13091" y="16449"/>
                    <a:pt x="13091" y="16449"/>
                  </a:cubicBezTo>
                  <a:cubicBezTo>
                    <a:pt x="13081" y="16449"/>
                    <a:pt x="13081" y="16440"/>
                    <a:pt x="13072" y="16440"/>
                  </a:cubicBezTo>
                  <a:cubicBezTo>
                    <a:pt x="13072" y="16440"/>
                    <a:pt x="13062" y="16440"/>
                    <a:pt x="13062" y="16431"/>
                  </a:cubicBezTo>
                  <a:cubicBezTo>
                    <a:pt x="13053" y="16431"/>
                    <a:pt x="13053" y="16431"/>
                    <a:pt x="13053" y="16421"/>
                  </a:cubicBezTo>
                  <a:cubicBezTo>
                    <a:pt x="13053" y="16421"/>
                    <a:pt x="13053" y="16412"/>
                    <a:pt x="13053" y="16402"/>
                  </a:cubicBezTo>
                  <a:cubicBezTo>
                    <a:pt x="13053" y="16383"/>
                    <a:pt x="13053" y="16383"/>
                    <a:pt x="13034" y="16383"/>
                  </a:cubicBezTo>
                  <a:cubicBezTo>
                    <a:pt x="13024" y="16383"/>
                    <a:pt x="13024" y="16393"/>
                    <a:pt x="13024" y="16393"/>
                  </a:cubicBezTo>
                  <a:cubicBezTo>
                    <a:pt x="13015" y="16393"/>
                    <a:pt x="13005" y="16402"/>
                    <a:pt x="13005" y="16412"/>
                  </a:cubicBezTo>
                  <a:cubicBezTo>
                    <a:pt x="13005" y="16421"/>
                    <a:pt x="13005" y="16421"/>
                    <a:pt x="13005" y="16431"/>
                  </a:cubicBezTo>
                  <a:lnTo>
                    <a:pt x="12996" y="16431"/>
                  </a:lnTo>
                  <a:cubicBezTo>
                    <a:pt x="12996" y="16440"/>
                    <a:pt x="12996" y="16440"/>
                    <a:pt x="12996" y="16440"/>
                  </a:cubicBezTo>
                  <a:cubicBezTo>
                    <a:pt x="12986" y="16440"/>
                    <a:pt x="12986" y="16440"/>
                    <a:pt x="12977" y="16431"/>
                  </a:cubicBezTo>
                  <a:cubicBezTo>
                    <a:pt x="12977" y="16431"/>
                    <a:pt x="12986" y="16421"/>
                    <a:pt x="12986" y="16421"/>
                  </a:cubicBezTo>
                  <a:lnTo>
                    <a:pt x="12996" y="16431"/>
                  </a:lnTo>
                  <a:cubicBezTo>
                    <a:pt x="13005" y="16421"/>
                    <a:pt x="12996" y="16412"/>
                    <a:pt x="12986" y="16402"/>
                  </a:cubicBezTo>
                  <a:cubicBezTo>
                    <a:pt x="12977" y="16393"/>
                    <a:pt x="12977" y="16374"/>
                    <a:pt x="12977" y="16364"/>
                  </a:cubicBezTo>
                  <a:cubicBezTo>
                    <a:pt x="12977" y="16364"/>
                    <a:pt x="12968" y="16355"/>
                    <a:pt x="12968" y="16355"/>
                  </a:cubicBezTo>
                  <a:lnTo>
                    <a:pt x="12968" y="16364"/>
                  </a:lnTo>
                  <a:lnTo>
                    <a:pt x="12958" y="16374"/>
                  </a:lnTo>
                  <a:cubicBezTo>
                    <a:pt x="12949" y="16364"/>
                    <a:pt x="12949" y="16364"/>
                    <a:pt x="12949" y="16364"/>
                  </a:cubicBezTo>
                  <a:cubicBezTo>
                    <a:pt x="12939" y="16355"/>
                    <a:pt x="12939" y="16336"/>
                    <a:pt x="12939" y="16326"/>
                  </a:cubicBezTo>
                  <a:cubicBezTo>
                    <a:pt x="12949" y="16317"/>
                    <a:pt x="12949" y="16308"/>
                    <a:pt x="12958" y="16298"/>
                  </a:cubicBezTo>
                  <a:cubicBezTo>
                    <a:pt x="12958" y="16289"/>
                    <a:pt x="12958" y="16260"/>
                    <a:pt x="12939" y="16260"/>
                  </a:cubicBezTo>
                  <a:cubicBezTo>
                    <a:pt x="12939" y="16270"/>
                    <a:pt x="12930" y="16279"/>
                    <a:pt x="12930" y="16289"/>
                  </a:cubicBezTo>
                  <a:cubicBezTo>
                    <a:pt x="12930" y="16295"/>
                    <a:pt x="12925" y="16302"/>
                    <a:pt x="12919" y="16302"/>
                  </a:cubicBezTo>
                  <a:cubicBezTo>
                    <a:pt x="12916" y="16302"/>
                    <a:pt x="12914" y="16301"/>
                    <a:pt x="12911" y="16298"/>
                  </a:cubicBezTo>
                  <a:lnTo>
                    <a:pt x="12873" y="16298"/>
                  </a:lnTo>
                  <a:cubicBezTo>
                    <a:pt x="12873" y="16308"/>
                    <a:pt x="12873" y="16308"/>
                    <a:pt x="12873" y="16308"/>
                  </a:cubicBezTo>
                  <a:lnTo>
                    <a:pt x="12854" y="16308"/>
                  </a:lnTo>
                  <a:cubicBezTo>
                    <a:pt x="12835" y="16298"/>
                    <a:pt x="12816" y="16279"/>
                    <a:pt x="12797" y="16279"/>
                  </a:cubicBezTo>
                  <a:cubicBezTo>
                    <a:pt x="12788" y="16279"/>
                    <a:pt x="12788" y="16270"/>
                    <a:pt x="12788" y="16270"/>
                  </a:cubicBezTo>
                  <a:cubicBezTo>
                    <a:pt x="12788" y="16270"/>
                    <a:pt x="12797" y="16260"/>
                    <a:pt x="12797" y="16260"/>
                  </a:cubicBezTo>
                  <a:lnTo>
                    <a:pt x="12816" y="16260"/>
                  </a:lnTo>
                  <a:cubicBezTo>
                    <a:pt x="12807" y="16251"/>
                    <a:pt x="12797" y="16251"/>
                    <a:pt x="12797" y="16241"/>
                  </a:cubicBezTo>
                  <a:cubicBezTo>
                    <a:pt x="12797" y="16241"/>
                    <a:pt x="12797" y="16232"/>
                    <a:pt x="12797" y="16232"/>
                  </a:cubicBezTo>
                  <a:lnTo>
                    <a:pt x="12816" y="16232"/>
                  </a:lnTo>
                  <a:cubicBezTo>
                    <a:pt x="12826" y="16232"/>
                    <a:pt x="12826" y="16232"/>
                    <a:pt x="12826" y="16241"/>
                  </a:cubicBezTo>
                  <a:cubicBezTo>
                    <a:pt x="12826" y="16251"/>
                    <a:pt x="12826" y="16251"/>
                    <a:pt x="12826" y="16260"/>
                  </a:cubicBezTo>
                  <a:cubicBezTo>
                    <a:pt x="12826" y="16260"/>
                    <a:pt x="12835" y="16251"/>
                    <a:pt x="12835" y="16251"/>
                  </a:cubicBezTo>
                  <a:cubicBezTo>
                    <a:pt x="12840" y="16246"/>
                    <a:pt x="12845" y="16244"/>
                    <a:pt x="12849" y="16244"/>
                  </a:cubicBezTo>
                  <a:cubicBezTo>
                    <a:pt x="12854" y="16244"/>
                    <a:pt x="12859" y="16246"/>
                    <a:pt x="12863" y="16251"/>
                  </a:cubicBezTo>
                  <a:cubicBezTo>
                    <a:pt x="12863" y="16260"/>
                    <a:pt x="12863" y="16260"/>
                    <a:pt x="12863" y="16270"/>
                  </a:cubicBezTo>
                  <a:cubicBezTo>
                    <a:pt x="12873" y="16251"/>
                    <a:pt x="12873" y="16251"/>
                    <a:pt x="12892" y="16251"/>
                  </a:cubicBezTo>
                  <a:lnTo>
                    <a:pt x="12901" y="16251"/>
                  </a:lnTo>
                  <a:cubicBezTo>
                    <a:pt x="12904" y="16253"/>
                    <a:pt x="12907" y="16255"/>
                    <a:pt x="12909" y="16255"/>
                  </a:cubicBezTo>
                  <a:cubicBezTo>
                    <a:pt x="12915" y="16255"/>
                    <a:pt x="12920" y="16248"/>
                    <a:pt x="12920" y="16241"/>
                  </a:cubicBezTo>
                  <a:cubicBezTo>
                    <a:pt x="12920" y="16222"/>
                    <a:pt x="12920" y="16213"/>
                    <a:pt x="12920" y="16194"/>
                  </a:cubicBezTo>
                  <a:cubicBezTo>
                    <a:pt x="12920" y="16184"/>
                    <a:pt x="12920" y="16175"/>
                    <a:pt x="12911" y="16166"/>
                  </a:cubicBezTo>
                  <a:cubicBezTo>
                    <a:pt x="12901" y="16156"/>
                    <a:pt x="12892" y="16147"/>
                    <a:pt x="12882" y="16137"/>
                  </a:cubicBezTo>
                  <a:cubicBezTo>
                    <a:pt x="12873" y="16128"/>
                    <a:pt x="12873" y="16128"/>
                    <a:pt x="12863" y="16118"/>
                  </a:cubicBezTo>
                  <a:cubicBezTo>
                    <a:pt x="12854" y="16118"/>
                    <a:pt x="12854" y="16128"/>
                    <a:pt x="12845" y="16128"/>
                  </a:cubicBezTo>
                  <a:cubicBezTo>
                    <a:pt x="12845" y="16137"/>
                    <a:pt x="12835" y="16137"/>
                    <a:pt x="12835" y="16137"/>
                  </a:cubicBezTo>
                  <a:cubicBezTo>
                    <a:pt x="12826" y="16137"/>
                    <a:pt x="12826" y="16128"/>
                    <a:pt x="12826" y="16128"/>
                  </a:cubicBezTo>
                  <a:cubicBezTo>
                    <a:pt x="12826" y="16118"/>
                    <a:pt x="12826" y="16118"/>
                    <a:pt x="12816" y="16118"/>
                  </a:cubicBezTo>
                  <a:cubicBezTo>
                    <a:pt x="12807" y="16118"/>
                    <a:pt x="12807" y="16109"/>
                    <a:pt x="12807" y="16099"/>
                  </a:cubicBezTo>
                  <a:cubicBezTo>
                    <a:pt x="12807" y="16099"/>
                    <a:pt x="12807" y="16090"/>
                    <a:pt x="12807" y="16090"/>
                  </a:cubicBezTo>
                  <a:cubicBezTo>
                    <a:pt x="12807" y="16090"/>
                    <a:pt x="12797" y="16099"/>
                    <a:pt x="12797" y="16099"/>
                  </a:cubicBezTo>
                  <a:cubicBezTo>
                    <a:pt x="12794" y="16102"/>
                    <a:pt x="12791" y="16103"/>
                    <a:pt x="12788" y="16103"/>
                  </a:cubicBezTo>
                  <a:cubicBezTo>
                    <a:pt x="12782" y="16103"/>
                    <a:pt x="12778" y="16099"/>
                    <a:pt x="12778" y="16099"/>
                  </a:cubicBezTo>
                  <a:cubicBezTo>
                    <a:pt x="12769" y="16090"/>
                    <a:pt x="12769" y="16090"/>
                    <a:pt x="12769" y="16080"/>
                  </a:cubicBezTo>
                  <a:cubicBezTo>
                    <a:pt x="12769" y="16080"/>
                    <a:pt x="12769" y="16071"/>
                    <a:pt x="12769" y="16071"/>
                  </a:cubicBezTo>
                  <a:cubicBezTo>
                    <a:pt x="12750" y="16071"/>
                    <a:pt x="12740" y="16061"/>
                    <a:pt x="12731" y="16052"/>
                  </a:cubicBezTo>
                  <a:cubicBezTo>
                    <a:pt x="12721" y="16042"/>
                    <a:pt x="12721" y="16042"/>
                    <a:pt x="12712" y="16042"/>
                  </a:cubicBezTo>
                  <a:cubicBezTo>
                    <a:pt x="12712" y="16039"/>
                    <a:pt x="12711" y="16038"/>
                    <a:pt x="12710" y="16038"/>
                  </a:cubicBezTo>
                  <a:cubicBezTo>
                    <a:pt x="12707" y="16038"/>
                    <a:pt x="12703" y="16042"/>
                    <a:pt x="12703" y="16042"/>
                  </a:cubicBezTo>
                  <a:cubicBezTo>
                    <a:pt x="12703" y="16033"/>
                    <a:pt x="12693" y="16033"/>
                    <a:pt x="12693" y="16024"/>
                  </a:cubicBezTo>
                  <a:cubicBezTo>
                    <a:pt x="12693" y="16024"/>
                    <a:pt x="12684" y="16014"/>
                    <a:pt x="12684" y="16014"/>
                  </a:cubicBezTo>
                  <a:cubicBezTo>
                    <a:pt x="12693" y="15995"/>
                    <a:pt x="12693" y="15986"/>
                    <a:pt x="12684" y="15967"/>
                  </a:cubicBezTo>
                  <a:cubicBezTo>
                    <a:pt x="12678" y="15956"/>
                    <a:pt x="12676" y="15951"/>
                    <a:pt x="12669" y="15951"/>
                  </a:cubicBezTo>
                  <a:cubicBezTo>
                    <a:pt x="12664" y="15951"/>
                    <a:pt x="12657" y="15953"/>
                    <a:pt x="12646" y="15957"/>
                  </a:cubicBezTo>
                  <a:cubicBezTo>
                    <a:pt x="12646" y="15948"/>
                    <a:pt x="12655" y="15948"/>
                    <a:pt x="12655" y="15938"/>
                  </a:cubicBezTo>
                  <a:cubicBezTo>
                    <a:pt x="12655" y="15938"/>
                    <a:pt x="12655" y="15929"/>
                    <a:pt x="12655" y="15929"/>
                  </a:cubicBezTo>
                  <a:cubicBezTo>
                    <a:pt x="12646" y="15919"/>
                    <a:pt x="12646" y="15919"/>
                    <a:pt x="12646" y="15910"/>
                  </a:cubicBezTo>
                  <a:cubicBezTo>
                    <a:pt x="12636" y="15910"/>
                    <a:pt x="12627" y="15900"/>
                    <a:pt x="12608" y="15900"/>
                  </a:cubicBezTo>
                  <a:cubicBezTo>
                    <a:pt x="12608" y="15900"/>
                    <a:pt x="12608" y="15900"/>
                    <a:pt x="12608" y="15891"/>
                  </a:cubicBezTo>
                  <a:cubicBezTo>
                    <a:pt x="12598" y="15882"/>
                    <a:pt x="12589" y="15882"/>
                    <a:pt x="12579" y="15872"/>
                  </a:cubicBezTo>
                  <a:lnTo>
                    <a:pt x="12570" y="15872"/>
                  </a:lnTo>
                  <a:cubicBezTo>
                    <a:pt x="12564" y="15861"/>
                    <a:pt x="12559" y="15856"/>
                    <a:pt x="12553" y="15856"/>
                  </a:cubicBezTo>
                  <a:cubicBezTo>
                    <a:pt x="12549" y="15856"/>
                    <a:pt x="12546" y="15859"/>
                    <a:pt x="12542" y="15863"/>
                  </a:cubicBezTo>
                  <a:lnTo>
                    <a:pt x="12532" y="15863"/>
                  </a:lnTo>
                  <a:cubicBezTo>
                    <a:pt x="12513" y="15872"/>
                    <a:pt x="12504" y="15872"/>
                    <a:pt x="12494" y="15882"/>
                  </a:cubicBezTo>
                  <a:cubicBezTo>
                    <a:pt x="12485" y="15882"/>
                    <a:pt x="12485" y="15891"/>
                    <a:pt x="12475" y="15900"/>
                  </a:cubicBezTo>
                  <a:lnTo>
                    <a:pt x="12466" y="15900"/>
                  </a:lnTo>
                  <a:cubicBezTo>
                    <a:pt x="12461" y="15896"/>
                    <a:pt x="12454" y="15893"/>
                    <a:pt x="12447" y="15893"/>
                  </a:cubicBezTo>
                  <a:cubicBezTo>
                    <a:pt x="12440" y="15893"/>
                    <a:pt x="12433" y="15896"/>
                    <a:pt x="12428" y="15900"/>
                  </a:cubicBezTo>
                  <a:cubicBezTo>
                    <a:pt x="12419" y="15900"/>
                    <a:pt x="12419" y="15910"/>
                    <a:pt x="12419" y="15910"/>
                  </a:cubicBezTo>
                  <a:cubicBezTo>
                    <a:pt x="12414" y="15915"/>
                    <a:pt x="12409" y="15917"/>
                    <a:pt x="12406" y="15917"/>
                  </a:cubicBezTo>
                  <a:cubicBezTo>
                    <a:pt x="12402" y="15917"/>
                    <a:pt x="12400" y="15915"/>
                    <a:pt x="12400" y="15910"/>
                  </a:cubicBezTo>
                  <a:cubicBezTo>
                    <a:pt x="12390" y="15900"/>
                    <a:pt x="12390" y="15882"/>
                    <a:pt x="12390" y="15872"/>
                  </a:cubicBezTo>
                  <a:lnTo>
                    <a:pt x="12390" y="15872"/>
                  </a:lnTo>
                  <a:lnTo>
                    <a:pt x="12400" y="15882"/>
                  </a:lnTo>
                  <a:cubicBezTo>
                    <a:pt x="12409" y="15872"/>
                    <a:pt x="12409" y="15863"/>
                    <a:pt x="12409" y="15853"/>
                  </a:cubicBezTo>
                  <a:cubicBezTo>
                    <a:pt x="12409" y="15844"/>
                    <a:pt x="12409" y="15844"/>
                    <a:pt x="12409" y="15844"/>
                  </a:cubicBezTo>
                  <a:cubicBezTo>
                    <a:pt x="12400" y="15834"/>
                    <a:pt x="12409" y="15825"/>
                    <a:pt x="12419" y="15815"/>
                  </a:cubicBezTo>
                  <a:cubicBezTo>
                    <a:pt x="12428" y="15806"/>
                    <a:pt x="12437" y="15796"/>
                    <a:pt x="12447" y="15787"/>
                  </a:cubicBezTo>
                  <a:cubicBezTo>
                    <a:pt x="12447" y="15787"/>
                    <a:pt x="12447" y="15777"/>
                    <a:pt x="12447" y="15777"/>
                  </a:cubicBezTo>
                  <a:cubicBezTo>
                    <a:pt x="12437" y="15768"/>
                    <a:pt x="12437" y="15749"/>
                    <a:pt x="12428" y="15740"/>
                  </a:cubicBezTo>
                  <a:lnTo>
                    <a:pt x="12400" y="15740"/>
                  </a:lnTo>
                  <a:cubicBezTo>
                    <a:pt x="12396" y="15748"/>
                    <a:pt x="12390" y="15751"/>
                    <a:pt x="12384" y="15751"/>
                  </a:cubicBezTo>
                  <a:cubicBezTo>
                    <a:pt x="12376" y="15751"/>
                    <a:pt x="12367" y="15745"/>
                    <a:pt x="12362" y="15740"/>
                  </a:cubicBezTo>
                  <a:cubicBezTo>
                    <a:pt x="12362" y="15730"/>
                    <a:pt x="12362" y="15721"/>
                    <a:pt x="12352" y="15721"/>
                  </a:cubicBezTo>
                  <a:cubicBezTo>
                    <a:pt x="12343" y="15711"/>
                    <a:pt x="12324" y="15692"/>
                    <a:pt x="12324" y="15673"/>
                  </a:cubicBezTo>
                  <a:cubicBezTo>
                    <a:pt x="12324" y="15664"/>
                    <a:pt x="12314" y="15664"/>
                    <a:pt x="12314" y="15654"/>
                  </a:cubicBezTo>
                  <a:lnTo>
                    <a:pt x="12314" y="15654"/>
                  </a:lnTo>
                  <a:cubicBezTo>
                    <a:pt x="12324" y="15664"/>
                    <a:pt x="12333" y="15664"/>
                    <a:pt x="12333" y="15664"/>
                  </a:cubicBezTo>
                  <a:cubicBezTo>
                    <a:pt x="12352" y="15673"/>
                    <a:pt x="12362" y="15673"/>
                    <a:pt x="12381" y="15683"/>
                  </a:cubicBezTo>
                  <a:cubicBezTo>
                    <a:pt x="12419" y="15702"/>
                    <a:pt x="12456" y="15711"/>
                    <a:pt x="12494" y="15721"/>
                  </a:cubicBezTo>
                  <a:cubicBezTo>
                    <a:pt x="12513" y="15721"/>
                    <a:pt x="12523" y="15721"/>
                    <a:pt x="12532" y="15730"/>
                  </a:cubicBezTo>
                  <a:cubicBezTo>
                    <a:pt x="12546" y="15737"/>
                    <a:pt x="12554" y="15744"/>
                    <a:pt x="12565" y="15744"/>
                  </a:cubicBezTo>
                  <a:cubicBezTo>
                    <a:pt x="12569" y="15744"/>
                    <a:pt x="12574" y="15742"/>
                    <a:pt x="12579" y="15740"/>
                  </a:cubicBezTo>
                  <a:cubicBezTo>
                    <a:pt x="12589" y="15740"/>
                    <a:pt x="12598" y="15740"/>
                    <a:pt x="12598" y="15749"/>
                  </a:cubicBezTo>
                  <a:cubicBezTo>
                    <a:pt x="12608" y="15768"/>
                    <a:pt x="12608" y="15777"/>
                    <a:pt x="12608" y="15787"/>
                  </a:cubicBezTo>
                  <a:cubicBezTo>
                    <a:pt x="12608" y="15796"/>
                    <a:pt x="12608" y="15796"/>
                    <a:pt x="12608" y="15796"/>
                  </a:cubicBezTo>
                  <a:lnTo>
                    <a:pt x="12627" y="15796"/>
                  </a:lnTo>
                  <a:cubicBezTo>
                    <a:pt x="12636" y="15796"/>
                    <a:pt x="12655" y="15787"/>
                    <a:pt x="12655" y="15777"/>
                  </a:cubicBezTo>
                  <a:cubicBezTo>
                    <a:pt x="12655" y="15777"/>
                    <a:pt x="12665" y="15768"/>
                    <a:pt x="12665" y="15768"/>
                  </a:cubicBezTo>
                  <a:cubicBezTo>
                    <a:pt x="12671" y="15761"/>
                    <a:pt x="12673" y="15755"/>
                    <a:pt x="12677" y="15755"/>
                  </a:cubicBezTo>
                  <a:cubicBezTo>
                    <a:pt x="12679" y="15755"/>
                    <a:pt x="12681" y="15756"/>
                    <a:pt x="12684" y="15759"/>
                  </a:cubicBezTo>
                  <a:cubicBezTo>
                    <a:pt x="12703" y="15768"/>
                    <a:pt x="12712" y="15777"/>
                    <a:pt x="12731" y="15777"/>
                  </a:cubicBezTo>
                  <a:cubicBezTo>
                    <a:pt x="12740" y="15777"/>
                    <a:pt x="12740" y="15787"/>
                    <a:pt x="12740" y="15787"/>
                  </a:cubicBezTo>
                  <a:cubicBezTo>
                    <a:pt x="12731" y="15796"/>
                    <a:pt x="12731" y="15806"/>
                    <a:pt x="12740" y="15806"/>
                  </a:cubicBezTo>
                  <a:cubicBezTo>
                    <a:pt x="12750" y="15825"/>
                    <a:pt x="12740" y="15834"/>
                    <a:pt x="12731" y="15834"/>
                  </a:cubicBezTo>
                  <a:cubicBezTo>
                    <a:pt x="12731" y="15844"/>
                    <a:pt x="12731" y="15844"/>
                    <a:pt x="12721" y="15853"/>
                  </a:cubicBezTo>
                  <a:lnTo>
                    <a:pt x="12731" y="15853"/>
                  </a:lnTo>
                  <a:cubicBezTo>
                    <a:pt x="12731" y="15863"/>
                    <a:pt x="12731" y="15872"/>
                    <a:pt x="12731" y="15872"/>
                  </a:cubicBezTo>
                  <a:cubicBezTo>
                    <a:pt x="12731" y="15900"/>
                    <a:pt x="12750" y="15910"/>
                    <a:pt x="12759" y="15919"/>
                  </a:cubicBezTo>
                  <a:cubicBezTo>
                    <a:pt x="12769" y="15900"/>
                    <a:pt x="12778" y="15891"/>
                    <a:pt x="12778" y="15872"/>
                  </a:cubicBezTo>
                  <a:cubicBezTo>
                    <a:pt x="12785" y="15865"/>
                    <a:pt x="12792" y="15859"/>
                    <a:pt x="12798" y="15859"/>
                  </a:cubicBezTo>
                  <a:cubicBezTo>
                    <a:pt x="12801" y="15859"/>
                    <a:pt x="12804" y="15860"/>
                    <a:pt x="12807" y="15863"/>
                  </a:cubicBezTo>
                  <a:cubicBezTo>
                    <a:pt x="12813" y="15863"/>
                    <a:pt x="12815" y="15867"/>
                    <a:pt x="12819" y="15867"/>
                  </a:cubicBezTo>
                  <a:cubicBezTo>
                    <a:pt x="12820" y="15867"/>
                    <a:pt x="12822" y="15866"/>
                    <a:pt x="12826" y="15863"/>
                  </a:cubicBezTo>
                  <a:lnTo>
                    <a:pt x="12835" y="15863"/>
                  </a:lnTo>
                  <a:cubicBezTo>
                    <a:pt x="12845" y="15872"/>
                    <a:pt x="12854" y="15891"/>
                    <a:pt x="12854" y="15900"/>
                  </a:cubicBezTo>
                  <a:cubicBezTo>
                    <a:pt x="12854" y="15910"/>
                    <a:pt x="12845" y="15910"/>
                    <a:pt x="12845" y="15919"/>
                  </a:cubicBezTo>
                  <a:lnTo>
                    <a:pt x="12854" y="15919"/>
                  </a:lnTo>
                  <a:cubicBezTo>
                    <a:pt x="12854" y="15919"/>
                    <a:pt x="12863" y="15929"/>
                    <a:pt x="12863" y="15929"/>
                  </a:cubicBezTo>
                  <a:cubicBezTo>
                    <a:pt x="12863" y="15938"/>
                    <a:pt x="12863" y="15938"/>
                    <a:pt x="12863" y="15938"/>
                  </a:cubicBezTo>
                  <a:cubicBezTo>
                    <a:pt x="12882" y="15938"/>
                    <a:pt x="12873" y="15948"/>
                    <a:pt x="12873" y="15957"/>
                  </a:cubicBezTo>
                  <a:cubicBezTo>
                    <a:pt x="12863" y="15976"/>
                    <a:pt x="12882" y="15995"/>
                    <a:pt x="12892" y="15995"/>
                  </a:cubicBezTo>
                  <a:lnTo>
                    <a:pt x="12920" y="15995"/>
                  </a:lnTo>
                  <a:cubicBezTo>
                    <a:pt x="12920" y="15995"/>
                    <a:pt x="12920" y="15986"/>
                    <a:pt x="12930" y="15986"/>
                  </a:cubicBezTo>
                  <a:cubicBezTo>
                    <a:pt x="12934" y="15990"/>
                    <a:pt x="12937" y="15993"/>
                    <a:pt x="12940" y="15993"/>
                  </a:cubicBezTo>
                  <a:cubicBezTo>
                    <a:pt x="12944" y="15993"/>
                    <a:pt x="12949" y="15990"/>
                    <a:pt x="12958" y="15986"/>
                  </a:cubicBezTo>
                  <a:lnTo>
                    <a:pt x="13005" y="15986"/>
                  </a:lnTo>
                  <a:cubicBezTo>
                    <a:pt x="13024" y="15986"/>
                    <a:pt x="13024" y="15986"/>
                    <a:pt x="13024" y="15976"/>
                  </a:cubicBezTo>
                  <a:cubicBezTo>
                    <a:pt x="13024" y="15967"/>
                    <a:pt x="13034" y="15957"/>
                    <a:pt x="13034" y="15957"/>
                  </a:cubicBezTo>
                  <a:cubicBezTo>
                    <a:pt x="13043" y="15948"/>
                    <a:pt x="13043" y="15938"/>
                    <a:pt x="13043" y="15929"/>
                  </a:cubicBezTo>
                  <a:cubicBezTo>
                    <a:pt x="13043" y="15910"/>
                    <a:pt x="13043" y="15910"/>
                    <a:pt x="13053" y="15910"/>
                  </a:cubicBezTo>
                  <a:lnTo>
                    <a:pt x="13072" y="15910"/>
                  </a:lnTo>
                  <a:cubicBezTo>
                    <a:pt x="13078" y="15917"/>
                    <a:pt x="13085" y="15923"/>
                    <a:pt x="13092" y="15923"/>
                  </a:cubicBezTo>
                  <a:cubicBezTo>
                    <a:pt x="13095" y="15923"/>
                    <a:pt x="13097" y="15922"/>
                    <a:pt x="13100" y="15919"/>
                  </a:cubicBezTo>
                  <a:lnTo>
                    <a:pt x="13147" y="15919"/>
                  </a:lnTo>
                  <a:cubicBezTo>
                    <a:pt x="13157" y="15910"/>
                    <a:pt x="13157" y="15910"/>
                    <a:pt x="13157" y="15900"/>
                  </a:cubicBezTo>
                  <a:cubicBezTo>
                    <a:pt x="13147" y="15891"/>
                    <a:pt x="13147" y="15882"/>
                    <a:pt x="13157" y="15872"/>
                  </a:cubicBezTo>
                  <a:cubicBezTo>
                    <a:pt x="13157" y="15872"/>
                    <a:pt x="13157" y="15863"/>
                    <a:pt x="13166" y="15863"/>
                  </a:cubicBezTo>
                  <a:cubicBezTo>
                    <a:pt x="13147" y="15863"/>
                    <a:pt x="13147" y="15863"/>
                    <a:pt x="13138" y="15844"/>
                  </a:cubicBezTo>
                  <a:cubicBezTo>
                    <a:pt x="13138" y="15844"/>
                    <a:pt x="13138" y="15834"/>
                    <a:pt x="13128" y="15834"/>
                  </a:cubicBezTo>
                  <a:cubicBezTo>
                    <a:pt x="13128" y="15825"/>
                    <a:pt x="13121" y="15820"/>
                    <a:pt x="13114" y="15820"/>
                  </a:cubicBezTo>
                  <a:cubicBezTo>
                    <a:pt x="13107" y="15820"/>
                    <a:pt x="13100" y="15825"/>
                    <a:pt x="13100" y="15834"/>
                  </a:cubicBezTo>
                  <a:lnTo>
                    <a:pt x="13091" y="15834"/>
                  </a:lnTo>
                  <a:cubicBezTo>
                    <a:pt x="13081" y="15825"/>
                    <a:pt x="13081" y="15825"/>
                    <a:pt x="13100" y="15825"/>
                  </a:cubicBezTo>
                  <a:cubicBezTo>
                    <a:pt x="13091" y="15806"/>
                    <a:pt x="13081" y="15796"/>
                    <a:pt x="13062" y="15796"/>
                  </a:cubicBezTo>
                  <a:cubicBezTo>
                    <a:pt x="13053" y="15796"/>
                    <a:pt x="13043" y="15777"/>
                    <a:pt x="13053" y="15777"/>
                  </a:cubicBezTo>
                  <a:cubicBezTo>
                    <a:pt x="13053" y="15768"/>
                    <a:pt x="13053" y="15759"/>
                    <a:pt x="13053" y="15740"/>
                  </a:cubicBezTo>
                  <a:cubicBezTo>
                    <a:pt x="13053" y="15740"/>
                    <a:pt x="13053" y="15740"/>
                    <a:pt x="13053" y="15730"/>
                  </a:cubicBezTo>
                  <a:lnTo>
                    <a:pt x="13072" y="15759"/>
                  </a:lnTo>
                  <a:cubicBezTo>
                    <a:pt x="13081" y="15740"/>
                    <a:pt x="13081" y="15740"/>
                    <a:pt x="13072" y="15730"/>
                  </a:cubicBezTo>
                  <a:cubicBezTo>
                    <a:pt x="13072" y="15721"/>
                    <a:pt x="13062" y="15721"/>
                    <a:pt x="13062" y="15711"/>
                  </a:cubicBezTo>
                  <a:cubicBezTo>
                    <a:pt x="13053" y="15702"/>
                    <a:pt x="13053" y="15702"/>
                    <a:pt x="13062" y="15692"/>
                  </a:cubicBezTo>
                  <a:lnTo>
                    <a:pt x="13091" y="15692"/>
                  </a:lnTo>
                  <a:cubicBezTo>
                    <a:pt x="13096" y="15690"/>
                    <a:pt x="13100" y="15689"/>
                    <a:pt x="13104" y="15689"/>
                  </a:cubicBezTo>
                  <a:cubicBezTo>
                    <a:pt x="13115" y="15689"/>
                    <a:pt x="13122" y="15697"/>
                    <a:pt x="13128" y="15711"/>
                  </a:cubicBezTo>
                  <a:cubicBezTo>
                    <a:pt x="13128" y="15721"/>
                    <a:pt x="13128" y="15721"/>
                    <a:pt x="13128" y="15721"/>
                  </a:cubicBezTo>
                  <a:cubicBezTo>
                    <a:pt x="13147" y="15730"/>
                    <a:pt x="13157" y="15730"/>
                    <a:pt x="13176" y="15730"/>
                  </a:cubicBezTo>
                  <a:cubicBezTo>
                    <a:pt x="13176" y="15709"/>
                    <a:pt x="13181" y="15698"/>
                    <a:pt x="13196" y="15698"/>
                  </a:cubicBezTo>
                  <a:cubicBezTo>
                    <a:pt x="13201" y="15698"/>
                    <a:pt x="13207" y="15699"/>
                    <a:pt x="13214" y="15702"/>
                  </a:cubicBezTo>
                  <a:lnTo>
                    <a:pt x="13223" y="15702"/>
                  </a:lnTo>
                  <a:cubicBezTo>
                    <a:pt x="13223" y="15702"/>
                    <a:pt x="13223" y="15692"/>
                    <a:pt x="13223" y="15692"/>
                  </a:cubicBezTo>
                  <a:cubicBezTo>
                    <a:pt x="13233" y="15692"/>
                    <a:pt x="13252" y="15683"/>
                    <a:pt x="13261" y="15673"/>
                  </a:cubicBezTo>
                  <a:cubicBezTo>
                    <a:pt x="13270" y="15664"/>
                    <a:pt x="13280" y="15654"/>
                    <a:pt x="13299" y="15654"/>
                  </a:cubicBezTo>
                  <a:cubicBezTo>
                    <a:pt x="13299" y="15654"/>
                    <a:pt x="13299" y="15645"/>
                    <a:pt x="13299" y="15635"/>
                  </a:cubicBezTo>
                  <a:cubicBezTo>
                    <a:pt x="13289" y="15617"/>
                    <a:pt x="13280" y="15607"/>
                    <a:pt x="13280" y="15588"/>
                  </a:cubicBezTo>
                  <a:cubicBezTo>
                    <a:pt x="13280" y="15588"/>
                    <a:pt x="13270" y="15579"/>
                    <a:pt x="13270" y="15579"/>
                  </a:cubicBezTo>
                  <a:cubicBezTo>
                    <a:pt x="13270" y="15579"/>
                    <a:pt x="13261" y="15579"/>
                    <a:pt x="13261" y="15588"/>
                  </a:cubicBezTo>
                  <a:cubicBezTo>
                    <a:pt x="13261" y="15588"/>
                    <a:pt x="13261" y="15598"/>
                    <a:pt x="13252" y="15598"/>
                  </a:cubicBezTo>
                  <a:lnTo>
                    <a:pt x="13214" y="15560"/>
                  </a:lnTo>
                  <a:cubicBezTo>
                    <a:pt x="13242" y="15560"/>
                    <a:pt x="13242" y="15550"/>
                    <a:pt x="13252" y="15541"/>
                  </a:cubicBezTo>
                  <a:cubicBezTo>
                    <a:pt x="13252" y="15541"/>
                    <a:pt x="13261" y="15550"/>
                    <a:pt x="13270" y="15550"/>
                  </a:cubicBezTo>
                  <a:cubicBezTo>
                    <a:pt x="13270" y="15560"/>
                    <a:pt x="13280" y="15560"/>
                    <a:pt x="13280" y="15569"/>
                  </a:cubicBezTo>
                  <a:cubicBezTo>
                    <a:pt x="13289" y="15560"/>
                    <a:pt x="13289" y="15550"/>
                    <a:pt x="13289" y="15541"/>
                  </a:cubicBezTo>
                  <a:cubicBezTo>
                    <a:pt x="13289" y="15531"/>
                    <a:pt x="13289" y="15531"/>
                    <a:pt x="13299" y="15522"/>
                  </a:cubicBezTo>
                  <a:lnTo>
                    <a:pt x="13308" y="15522"/>
                  </a:lnTo>
                  <a:cubicBezTo>
                    <a:pt x="13308" y="15512"/>
                    <a:pt x="13308" y="15512"/>
                    <a:pt x="13318" y="15512"/>
                  </a:cubicBezTo>
                  <a:cubicBezTo>
                    <a:pt x="13327" y="15512"/>
                    <a:pt x="13327" y="15503"/>
                    <a:pt x="13337" y="15493"/>
                  </a:cubicBezTo>
                  <a:cubicBezTo>
                    <a:pt x="13337" y="15493"/>
                    <a:pt x="13337" y="15484"/>
                    <a:pt x="13337" y="15475"/>
                  </a:cubicBezTo>
                  <a:cubicBezTo>
                    <a:pt x="13337" y="15475"/>
                    <a:pt x="13341" y="15470"/>
                    <a:pt x="13347" y="15470"/>
                  </a:cubicBezTo>
                  <a:cubicBezTo>
                    <a:pt x="13349" y="15470"/>
                    <a:pt x="13352" y="15471"/>
                    <a:pt x="13356" y="15475"/>
                  </a:cubicBezTo>
                  <a:cubicBezTo>
                    <a:pt x="13365" y="15475"/>
                    <a:pt x="13375" y="15475"/>
                    <a:pt x="13375" y="15484"/>
                  </a:cubicBezTo>
                  <a:lnTo>
                    <a:pt x="13393" y="15484"/>
                  </a:lnTo>
                  <a:cubicBezTo>
                    <a:pt x="13403" y="15475"/>
                    <a:pt x="13403" y="15475"/>
                    <a:pt x="13412" y="15465"/>
                  </a:cubicBezTo>
                  <a:cubicBezTo>
                    <a:pt x="13422" y="15456"/>
                    <a:pt x="13422" y="15456"/>
                    <a:pt x="13431" y="15456"/>
                  </a:cubicBezTo>
                  <a:cubicBezTo>
                    <a:pt x="13431" y="15446"/>
                    <a:pt x="13441" y="15446"/>
                    <a:pt x="13441" y="15437"/>
                  </a:cubicBezTo>
                  <a:cubicBezTo>
                    <a:pt x="13441" y="15427"/>
                    <a:pt x="13441" y="15418"/>
                    <a:pt x="13450" y="15408"/>
                  </a:cubicBezTo>
                  <a:cubicBezTo>
                    <a:pt x="13441" y="15399"/>
                    <a:pt x="13431" y="15399"/>
                    <a:pt x="13431" y="15389"/>
                  </a:cubicBezTo>
                  <a:cubicBezTo>
                    <a:pt x="13422" y="15380"/>
                    <a:pt x="13422" y="15370"/>
                    <a:pt x="13422" y="15370"/>
                  </a:cubicBezTo>
                  <a:cubicBezTo>
                    <a:pt x="13422" y="15361"/>
                    <a:pt x="13422" y="15361"/>
                    <a:pt x="13412" y="15361"/>
                  </a:cubicBezTo>
                  <a:cubicBezTo>
                    <a:pt x="13403" y="15352"/>
                    <a:pt x="13384" y="15352"/>
                    <a:pt x="13365" y="15352"/>
                  </a:cubicBezTo>
                  <a:cubicBezTo>
                    <a:pt x="13365" y="15348"/>
                    <a:pt x="13364" y="15347"/>
                    <a:pt x="13363" y="15347"/>
                  </a:cubicBezTo>
                  <a:cubicBezTo>
                    <a:pt x="13360" y="15347"/>
                    <a:pt x="13356" y="15352"/>
                    <a:pt x="13356" y="15352"/>
                  </a:cubicBezTo>
                  <a:cubicBezTo>
                    <a:pt x="13356" y="15361"/>
                    <a:pt x="13346" y="15361"/>
                    <a:pt x="13346" y="15361"/>
                  </a:cubicBezTo>
                  <a:cubicBezTo>
                    <a:pt x="13327" y="15352"/>
                    <a:pt x="13308" y="15342"/>
                    <a:pt x="13299" y="15333"/>
                  </a:cubicBezTo>
                  <a:cubicBezTo>
                    <a:pt x="13299" y="15333"/>
                    <a:pt x="13299" y="15323"/>
                    <a:pt x="13299" y="15323"/>
                  </a:cubicBezTo>
                  <a:cubicBezTo>
                    <a:pt x="13294" y="15328"/>
                    <a:pt x="13289" y="15330"/>
                    <a:pt x="13285" y="15330"/>
                  </a:cubicBezTo>
                  <a:cubicBezTo>
                    <a:pt x="13280" y="15330"/>
                    <a:pt x="13275" y="15328"/>
                    <a:pt x="13270" y="15323"/>
                  </a:cubicBezTo>
                  <a:cubicBezTo>
                    <a:pt x="13252" y="15333"/>
                    <a:pt x="13242" y="15333"/>
                    <a:pt x="13223" y="15342"/>
                  </a:cubicBezTo>
                  <a:cubicBezTo>
                    <a:pt x="13223" y="15342"/>
                    <a:pt x="13214" y="15342"/>
                    <a:pt x="13214" y="15333"/>
                  </a:cubicBezTo>
                  <a:cubicBezTo>
                    <a:pt x="13204" y="15323"/>
                    <a:pt x="13204" y="15323"/>
                    <a:pt x="13195" y="15323"/>
                  </a:cubicBezTo>
                  <a:cubicBezTo>
                    <a:pt x="13195" y="15323"/>
                    <a:pt x="13185" y="15314"/>
                    <a:pt x="13185" y="15304"/>
                  </a:cubicBezTo>
                  <a:cubicBezTo>
                    <a:pt x="13185" y="15295"/>
                    <a:pt x="13195" y="15295"/>
                    <a:pt x="13204" y="15295"/>
                  </a:cubicBezTo>
                  <a:cubicBezTo>
                    <a:pt x="13214" y="15295"/>
                    <a:pt x="13223" y="15295"/>
                    <a:pt x="13214" y="15304"/>
                  </a:cubicBezTo>
                  <a:cubicBezTo>
                    <a:pt x="13214" y="15314"/>
                    <a:pt x="13214" y="15323"/>
                    <a:pt x="13223" y="15323"/>
                  </a:cubicBezTo>
                  <a:cubicBezTo>
                    <a:pt x="13223" y="15304"/>
                    <a:pt x="13242" y="15295"/>
                    <a:pt x="13261" y="15295"/>
                  </a:cubicBezTo>
                  <a:cubicBezTo>
                    <a:pt x="13270" y="15295"/>
                    <a:pt x="13280" y="15285"/>
                    <a:pt x="13289" y="15285"/>
                  </a:cubicBezTo>
                  <a:cubicBezTo>
                    <a:pt x="13289" y="15276"/>
                    <a:pt x="13308" y="15276"/>
                    <a:pt x="13318" y="15276"/>
                  </a:cubicBezTo>
                  <a:cubicBezTo>
                    <a:pt x="13318" y="15285"/>
                    <a:pt x="13327" y="15285"/>
                    <a:pt x="13327" y="15285"/>
                  </a:cubicBezTo>
                  <a:cubicBezTo>
                    <a:pt x="13337" y="15285"/>
                    <a:pt x="13346" y="15285"/>
                    <a:pt x="13356" y="15295"/>
                  </a:cubicBezTo>
                  <a:cubicBezTo>
                    <a:pt x="13363" y="15298"/>
                    <a:pt x="13367" y="15300"/>
                    <a:pt x="13371" y="15300"/>
                  </a:cubicBezTo>
                  <a:cubicBezTo>
                    <a:pt x="13377" y="15300"/>
                    <a:pt x="13381" y="15294"/>
                    <a:pt x="13393" y="15276"/>
                  </a:cubicBezTo>
                  <a:cubicBezTo>
                    <a:pt x="13393" y="15266"/>
                    <a:pt x="13403" y="15257"/>
                    <a:pt x="13412" y="15257"/>
                  </a:cubicBezTo>
                  <a:lnTo>
                    <a:pt x="13431" y="15257"/>
                  </a:lnTo>
                  <a:cubicBezTo>
                    <a:pt x="13403" y="15247"/>
                    <a:pt x="13403" y="15228"/>
                    <a:pt x="13403" y="15210"/>
                  </a:cubicBezTo>
                  <a:cubicBezTo>
                    <a:pt x="13403" y="15200"/>
                    <a:pt x="13403" y="15200"/>
                    <a:pt x="13403" y="15200"/>
                  </a:cubicBezTo>
                  <a:cubicBezTo>
                    <a:pt x="13403" y="15191"/>
                    <a:pt x="13403" y="15181"/>
                    <a:pt x="13393" y="15181"/>
                  </a:cubicBezTo>
                  <a:lnTo>
                    <a:pt x="13375" y="15181"/>
                  </a:lnTo>
                  <a:cubicBezTo>
                    <a:pt x="13375" y="15172"/>
                    <a:pt x="13365" y="15153"/>
                    <a:pt x="13356" y="15143"/>
                  </a:cubicBezTo>
                  <a:cubicBezTo>
                    <a:pt x="13356" y="15143"/>
                    <a:pt x="13346" y="15134"/>
                    <a:pt x="13346" y="15134"/>
                  </a:cubicBezTo>
                  <a:cubicBezTo>
                    <a:pt x="13337" y="15134"/>
                    <a:pt x="13337" y="15143"/>
                    <a:pt x="13337" y="15143"/>
                  </a:cubicBezTo>
                  <a:cubicBezTo>
                    <a:pt x="13327" y="15153"/>
                    <a:pt x="13327" y="15153"/>
                    <a:pt x="13327" y="15162"/>
                  </a:cubicBezTo>
                  <a:cubicBezTo>
                    <a:pt x="13327" y="15162"/>
                    <a:pt x="13327" y="15172"/>
                    <a:pt x="13327" y="15172"/>
                  </a:cubicBezTo>
                  <a:cubicBezTo>
                    <a:pt x="13327" y="15181"/>
                    <a:pt x="13318" y="15181"/>
                    <a:pt x="13308" y="15181"/>
                  </a:cubicBezTo>
                  <a:lnTo>
                    <a:pt x="13299" y="15172"/>
                  </a:lnTo>
                  <a:cubicBezTo>
                    <a:pt x="13293" y="15172"/>
                    <a:pt x="13286" y="15176"/>
                    <a:pt x="13283" y="15176"/>
                  </a:cubicBezTo>
                  <a:cubicBezTo>
                    <a:pt x="13281" y="15176"/>
                    <a:pt x="13280" y="15175"/>
                    <a:pt x="13280" y="15172"/>
                  </a:cubicBezTo>
                  <a:cubicBezTo>
                    <a:pt x="13280" y="15172"/>
                    <a:pt x="13270" y="15162"/>
                    <a:pt x="13270" y="15153"/>
                  </a:cubicBezTo>
                  <a:cubicBezTo>
                    <a:pt x="13266" y="15148"/>
                    <a:pt x="13259" y="15146"/>
                    <a:pt x="13253" y="15146"/>
                  </a:cubicBezTo>
                  <a:cubicBezTo>
                    <a:pt x="13247" y="15146"/>
                    <a:pt x="13242" y="15148"/>
                    <a:pt x="13242" y="15153"/>
                  </a:cubicBezTo>
                  <a:cubicBezTo>
                    <a:pt x="13233" y="15162"/>
                    <a:pt x="13223" y="15162"/>
                    <a:pt x="13214" y="15162"/>
                  </a:cubicBezTo>
                  <a:cubicBezTo>
                    <a:pt x="13214" y="15153"/>
                    <a:pt x="13214" y="15143"/>
                    <a:pt x="13204" y="15143"/>
                  </a:cubicBezTo>
                  <a:cubicBezTo>
                    <a:pt x="13185" y="15153"/>
                    <a:pt x="13195" y="15162"/>
                    <a:pt x="13195" y="15162"/>
                  </a:cubicBezTo>
                  <a:cubicBezTo>
                    <a:pt x="13195" y="15172"/>
                    <a:pt x="13195" y="15172"/>
                    <a:pt x="13185" y="15172"/>
                  </a:cubicBezTo>
                  <a:cubicBezTo>
                    <a:pt x="13176" y="15172"/>
                    <a:pt x="13176" y="15172"/>
                    <a:pt x="13166" y="15181"/>
                  </a:cubicBezTo>
                  <a:cubicBezTo>
                    <a:pt x="13176" y="15181"/>
                    <a:pt x="13176" y="15181"/>
                    <a:pt x="13176" y="15191"/>
                  </a:cubicBezTo>
                  <a:cubicBezTo>
                    <a:pt x="13185" y="15191"/>
                    <a:pt x="13195" y="15200"/>
                    <a:pt x="13185" y="15200"/>
                  </a:cubicBezTo>
                  <a:cubicBezTo>
                    <a:pt x="13176" y="15210"/>
                    <a:pt x="13176" y="15219"/>
                    <a:pt x="13176" y="15219"/>
                  </a:cubicBezTo>
                  <a:cubicBezTo>
                    <a:pt x="13176" y="15228"/>
                    <a:pt x="13176" y="15228"/>
                    <a:pt x="13176" y="15228"/>
                  </a:cubicBezTo>
                  <a:lnTo>
                    <a:pt x="13166" y="15228"/>
                  </a:lnTo>
                  <a:cubicBezTo>
                    <a:pt x="13166" y="15219"/>
                    <a:pt x="13166" y="15210"/>
                    <a:pt x="13157" y="15200"/>
                  </a:cubicBezTo>
                  <a:cubicBezTo>
                    <a:pt x="13157" y="15191"/>
                    <a:pt x="13166" y="15181"/>
                    <a:pt x="13157" y="15181"/>
                  </a:cubicBezTo>
                  <a:cubicBezTo>
                    <a:pt x="13147" y="15172"/>
                    <a:pt x="13147" y="15172"/>
                    <a:pt x="13147" y="15162"/>
                  </a:cubicBezTo>
                  <a:cubicBezTo>
                    <a:pt x="13157" y="15153"/>
                    <a:pt x="13147" y="15143"/>
                    <a:pt x="13138" y="15143"/>
                  </a:cubicBezTo>
                  <a:lnTo>
                    <a:pt x="13128" y="15143"/>
                  </a:lnTo>
                  <a:cubicBezTo>
                    <a:pt x="13121" y="15139"/>
                    <a:pt x="13116" y="15137"/>
                    <a:pt x="13113" y="15137"/>
                  </a:cubicBezTo>
                  <a:cubicBezTo>
                    <a:pt x="13110" y="15137"/>
                    <a:pt x="13110" y="15142"/>
                    <a:pt x="13110" y="15153"/>
                  </a:cubicBezTo>
                  <a:cubicBezTo>
                    <a:pt x="13110" y="15162"/>
                    <a:pt x="13110" y="15172"/>
                    <a:pt x="13110" y="15172"/>
                  </a:cubicBezTo>
                  <a:cubicBezTo>
                    <a:pt x="13110" y="15181"/>
                    <a:pt x="13110" y="15181"/>
                    <a:pt x="13110" y="15181"/>
                  </a:cubicBezTo>
                  <a:cubicBezTo>
                    <a:pt x="13100" y="15181"/>
                    <a:pt x="13100" y="15191"/>
                    <a:pt x="13091" y="15191"/>
                  </a:cubicBezTo>
                  <a:cubicBezTo>
                    <a:pt x="13091" y="15191"/>
                    <a:pt x="13091" y="15191"/>
                    <a:pt x="13081" y="15200"/>
                  </a:cubicBezTo>
                  <a:cubicBezTo>
                    <a:pt x="13081" y="15191"/>
                    <a:pt x="13081" y="15191"/>
                    <a:pt x="13081" y="15191"/>
                  </a:cubicBezTo>
                  <a:cubicBezTo>
                    <a:pt x="13081" y="15181"/>
                    <a:pt x="13081" y="15181"/>
                    <a:pt x="13081" y="15181"/>
                  </a:cubicBezTo>
                  <a:lnTo>
                    <a:pt x="13072" y="15181"/>
                  </a:lnTo>
                  <a:cubicBezTo>
                    <a:pt x="13062" y="15181"/>
                    <a:pt x="13062" y="15191"/>
                    <a:pt x="13053" y="15191"/>
                  </a:cubicBezTo>
                  <a:cubicBezTo>
                    <a:pt x="13053" y="15191"/>
                    <a:pt x="13062" y="15200"/>
                    <a:pt x="13062" y="15200"/>
                  </a:cubicBezTo>
                  <a:cubicBezTo>
                    <a:pt x="13062" y="15210"/>
                    <a:pt x="13062" y="15210"/>
                    <a:pt x="13062" y="15219"/>
                  </a:cubicBezTo>
                  <a:cubicBezTo>
                    <a:pt x="13053" y="15219"/>
                    <a:pt x="13053" y="15228"/>
                    <a:pt x="13043" y="15228"/>
                  </a:cubicBezTo>
                  <a:cubicBezTo>
                    <a:pt x="13053" y="15219"/>
                    <a:pt x="13043" y="15200"/>
                    <a:pt x="13034" y="15200"/>
                  </a:cubicBezTo>
                  <a:cubicBezTo>
                    <a:pt x="13024" y="15191"/>
                    <a:pt x="13015" y="15181"/>
                    <a:pt x="13005" y="15181"/>
                  </a:cubicBezTo>
                  <a:cubicBezTo>
                    <a:pt x="12996" y="15172"/>
                    <a:pt x="12986" y="15172"/>
                    <a:pt x="12986" y="15162"/>
                  </a:cubicBezTo>
                  <a:cubicBezTo>
                    <a:pt x="12996" y="15153"/>
                    <a:pt x="12986" y="15153"/>
                    <a:pt x="12977" y="15153"/>
                  </a:cubicBezTo>
                  <a:cubicBezTo>
                    <a:pt x="12977" y="15153"/>
                    <a:pt x="12968" y="15143"/>
                    <a:pt x="12968" y="15143"/>
                  </a:cubicBezTo>
                  <a:cubicBezTo>
                    <a:pt x="12958" y="15134"/>
                    <a:pt x="12949" y="15134"/>
                    <a:pt x="12939" y="15124"/>
                  </a:cubicBezTo>
                  <a:cubicBezTo>
                    <a:pt x="12939" y="15124"/>
                    <a:pt x="12939" y="15124"/>
                    <a:pt x="12939" y="15115"/>
                  </a:cubicBezTo>
                  <a:cubicBezTo>
                    <a:pt x="12939" y="15105"/>
                    <a:pt x="12939" y="15105"/>
                    <a:pt x="12930" y="15096"/>
                  </a:cubicBezTo>
                  <a:cubicBezTo>
                    <a:pt x="12930" y="15096"/>
                    <a:pt x="12930" y="15086"/>
                    <a:pt x="12920" y="15086"/>
                  </a:cubicBezTo>
                  <a:cubicBezTo>
                    <a:pt x="12920" y="15086"/>
                    <a:pt x="12920" y="15077"/>
                    <a:pt x="12920" y="15077"/>
                  </a:cubicBezTo>
                  <a:cubicBezTo>
                    <a:pt x="12920" y="15068"/>
                    <a:pt x="12930" y="15058"/>
                    <a:pt x="12930" y="15058"/>
                  </a:cubicBezTo>
                  <a:cubicBezTo>
                    <a:pt x="12939" y="15049"/>
                    <a:pt x="12939" y="15039"/>
                    <a:pt x="12939" y="15030"/>
                  </a:cubicBezTo>
                  <a:cubicBezTo>
                    <a:pt x="12939" y="15020"/>
                    <a:pt x="12939" y="15011"/>
                    <a:pt x="12939" y="15011"/>
                  </a:cubicBezTo>
                  <a:cubicBezTo>
                    <a:pt x="12939" y="15001"/>
                    <a:pt x="12949" y="15001"/>
                    <a:pt x="12958" y="15001"/>
                  </a:cubicBezTo>
                  <a:cubicBezTo>
                    <a:pt x="12958" y="14992"/>
                    <a:pt x="12958" y="14992"/>
                    <a:pt x="12949" y="14992"/>
                  </a:cubicBezTo>
                  <a:cubicBezTo>
                    <a:pt x="12939" y="14982"/>
                    <a:pt x="12930" y="14982"/>
                    <a:pt x="12939" y="14963"/>
                  </a:cubicBezTo>
                  <a:cubicBezTo>
                    <a:pt x="12939" y="14954"/>
                    <a:pt x="12949" y="14954"/>
                    <a:pt x="12949" y="14944"/>
                  </a:cubicBezTo>
                  <a:cubicBezTo>
                    <a:pt x="12949" y="14935"/>
                    <a:pt x="12949" y="14926"/>
                    <a:pt x="12939" y="14916"/>
                  </a:cubicBezTo>
                  <a:lnTo>
                    <a:pt x="12939" y="14926"/>
                  </a:lnTo>
                  <a:cubicBezTo>
                    <a:pt x="12930" y="14916"/>
                    <a:pt x="12930" y="14907"/>
                    <a:pt x="12939" y="14897"/>
                  </a:cubicBezTo>
                  <a:cubicBezTo>
                    <a:pt x="12920" y="14888"/>
                    <a:pt x="12892" y="14869"/>
                    <a:pt x="12882" y="14840"/>
                  </a:cubicBezTo>
                  <a:lnTo>
                    <a:pt x="12873" y="14840"/>
                  </a:lnTo>
                  <a:cubicBezTo>
                    <a:pt x="12873" y="14831"/>
                    <a:pt x="12863" y="14821"/>
                    <a:pt x="12863" y="14812"/>
                  </a:cubicBezTo>
                  <a:lnTo>
                    <a:pt x="12854" y="14803"/>
                  </a:lnTo>
                  <a:cubicBezTo>
                    <a:pt x="12845" y="14793"/>
                    <a:pt x="12845" y="14793"/>
                    <a:pt x="12845" y="14793"/>
                  </a:cubicBezTo>
                  <a:cubicBezTo>
                    <a:pt x="12835" y="14793"/>
                    <a:pt x="12835" y="14784"/>
                    <a:pt x="12826" y="14784"/>
                  </a:cubicBezTo>
                  <a:cubicBezTo>
                    <a:pt x="12818" y="14780"/>
                    <a:pt x="12813" y="14777"/>
                    <a:pt x="12810" y="14777"/>
                  </a:cubicBezTo>
                  <a:cubicBezTo>
                    <a:pt x="12807" y="14777"/>
                    <a:pt x="12807" y="14782"/>
                    <a:pt x="12807" y="14793"/>
                  </a:cubicBezTo>
                  <a:cubicBezTo>
                    <a:pt x="12797" y="14812"/>
                    <a:pt x="12797" y="14831"/>
                    <a:pt x="12797" y="14850"/>
                  </a:cubicBezTo>
                  <a:lnTo>
                    <a:pt x="12788" y="14850"/>
                  </a:lnTo>
                  <a:cubicBezTo>
                    <a:pt x="12778" y="14850"/>
                    <a:pt x="12778" y="14850"/>
                    <a:pt x="12778" y="14840"/>
                  </a:cubicBezTo>
                  <a:cubicBezTo>
                    <a:pt x="12778" y="14831"/>
                    <a:pt x="12788" y="14821"/>
                    <a:pt x="12788" y="14812"/>
                  </a:cubicBezTo>
                  <a:cubicBezTo>
                    <a:pt x="12788" y="14803"/>
                    <a:pt x="12788" y="14803"/>
                    <a:pt x="12797" y="14793"/>
                  </a:cubicBezTo>
                  <a:cubicBezTo>
                    <a:pt x="12797" y="14784"/>
                    <a:pt x="12778" y="14765"/>
                    <a:pt x="12769" y="14765"/>
                  </a:cubicBezTo>
                  <a:cubicBezTo>
                    <a:pt x="12759" y="14765"/>
                    <a:pt x="12759" y="14765"/>
                    <a:pt x="12759" y="14755"/>
                  </a:cubicBezTo>
                  <a:lnTo>
                    <a:pt x="12750" y="14755"/>
                  </a:lnTo>
                  <a:cubicBezTo>
                    <a:pt x="12731" y="14774"/>
                    <a:pt x="12721" y="14793"/>
                    <a:pt x="12712" y="14812"/>
                  </a:cubicBezTo>
                  <a:cubicBezTo>
                    <a:pt x="12703" y="14812"/>
                    <a:pt x="12703" y="14812"/>
                    <a:pt x="12693" y="14821"/>
                  </a:cubicBezTo>
                  <a:cubicBezTo>
                    <a:pt x="12693" y="14812"/>
                    <a:pt x="12693" y="14812"/>
                    <a:pt x="12693" y="14812"/>
                  </a:cubicBezTo>
                  <a:cubicBezTo>
                    <a:pt x="12703" y="14793"/>
                    <a:pt x="12693" y="14793"/>
                    <a:pt x="12684" y="14793"/>
                  </a:cubicBezTo>
                  <a:lnTo>
                    <a:pt x="12655" y="14793"/>
                  </a:lnTo>
                  <a:cubicBezTo>
                    <a:pt x="12655" y="14793"/>
                    <a:pt x="12655" y="14793"/>
                    <a:pt x="12646" y="14784"/>
                  </a:cubicBezTo>
                  <a:cubicBezTo>
                    <a:pt x="12646" y="14784"/>
                    <a:pt x="12646" y="14774"/>
                    <a:pt x="12655" y="14774"/>
                  </a:cubicBezTo>
                  <a:cubicBezTo>
                    <a:pt x="12655" y="14774"/>
                    <a:pt x="12655" y="14765"/>
                    <a:pt x="12665" y="14765"/>
                  </a:cubicBezTo>
                  <a:cubicBezTo>
                    <a:pt x="12674" y="14755"/>
                    <a:pt x="12674" y="14755"/>
                    <a:pt x="12665" y="14736"/>
                  </a:cubicBezTo>
                  <a:cubicBezTo>
                    <a:pt x="12655" y="14736"/>
                    <a:pt x="12646" y="14727"/>
                    <a:pt x="12646" y="14727"/>
                  </a:cubicBezTo>
                  <a:cubicBezTo>
                    <a:pt x="12636" y="14736"/>
                    <a:pt x="12636" y="14736"/>
                    <a:pt x="12627" y="14746"/>
                  </a:cubicBezTo>
                  <a:cubicBezTo>
                    <a:pt x="12627" y="14746"/>
                    <a:pt x="12617" y="14755"/>
                    <a:pt x="12617" y="14755"/>
                  </a:cubicBezTo>
                  <a:cubicBezTo>
                    <a:pt x="12598" y="14755"/>
                    <a:pt x="12598" y="14765"/>
                    <a:pt x="12598" y="14784"/>
                  </a:cubicBezTo>
                  <a:cubicBezTo>
                    <a:pt x="12598" y="14793"/>
                    <a:pt x="12589" y="14803"/>
                    <a:pt x="12579" y="14803"/>
                  </a:cubicBezTo>
                  <a:cubicBezTo>
                    <a:pt x="12577" y="14800"/>
                    <a:pt x="12574" y="14799"/>
                    <a:pt x="12572" y="14799"/>
                  </a:cubicBezTo>
                  <a:cubicBezTo>
                    <a:pt x="12566" y="14799"/>
                    <a:pt x="12563" y="14805"/>
                    <a:pt x="12570" y="14812"/>
                  </a:cubicBezTo>
                  <a:cubicBezTo>
                    <a:pt x="12570" y="14821"/>
                    <a:pt x="12570" y="14821"/>
                    <a:pt x="12570" y="14821"/>
                  </a:cubicBezTo>
                  <a:cubicBezTo>
                    <a:pt x="12570" y="14831"/>
                    <a:pt x="12570" y="14840"/>
                    <a:pt x="12570" y="14840"/>
                  </a:cubicBezTo>
                  <a:lnTo>
                    <a:pt x="12551" y="14840"/>
                  </a:lnTo>
                  <a:cubicBezTo>
                    <a:pt x="12551" y="14831"/>
                    <a:pt x="12542" y="14831"/>
                    <a:pt x="12542" y="14821"/>
                  </a:cubicBezTo>
                  <a:cubicBezTo>
                    <a:pt x="12561" y="14821"/>
                    <a:pt x="12561" y="14821"/>
                    <a:pt x="12551" y="14803"/>
                  </a:cubicBezTo>
                  <a:cubicBezTo>
                    <a:pt x="12551" y="14803"/>
                    <a:pt x="12551" y="14793"/>
                    <a:pt x="12551" y="14793"/>
                  </a:cubicBezTo>
                  <a:cubicBezTo>
                    <a:pt x="12551" y="14784"/>
                    <a:pt x="12542" y="14765"/>
                    <a:pt x="12523" y="14755"/>
                  </a:cubicBezTo>
                  <a:lnTo>
                    <a:pt x="12523" y="14755"/>
                  </a:lnTo>
                  <a:cubicBezTo>
                    <a:pt x="12523" y="14765"/>
                    <a:pt x="12532" y="14774"/>
                    <a:pt x="12532" y="14784"/>
                  </a:cubicBezTo>
                  <a:cubicBezTo>
                    <a:pt x="12532" y="14793"/>
                    <a:pt x="12532" y="14793"/>
                    <a:pt x="12532" y="14803"/>
                  </a:cubicBezTo>
                  <a:cubicBezTo>
                    <a:pt x="12532" y="14812"/>
                    <a:pt x="12523" y="14812"/>
                    <a:pt x="12523" y="14821"/>
                  </a:cubicBezTo>
                  <a:cubicBezTo>
                    <a:pt x="12523" y="14831"/>
                    <a:pt x="12513" y="14831"/>
                    <a:pt x="12504" y="14831"/>
                  </a:cubicBezTo>
                  <a:cubicBezTo>
                    <a:pt x="12494" y="14821"/>
                    <a:pt x="12485" y="14793"/>
                    <a:pt x="12504" y="14784"/>
                  </a:cubicBezTo>
                  <a:cubicBezTo>
                    <a:pt x="12513" y="14765"/>
                    <a:pt x="12504" y="14755"/>
                    <a:pt x="12504" y="14746"/>
                  </a:cubicBezTo>
                  <a:cubicBezTo>
                    <a:pt x="12504" y="14736"/>
                    <a:pt x="12494" y="14736"/>
                    <a:pt x="12485" y="14736"/>
                  </a:cubicBezTo>
                  <a:cubicBezTo>
                    <a:pt x="12485" y="14746"/>
                    <a:pt x="12475" y="14746"/>
                    <a:pt x="12475" y="14755"/>
                  </a:cubicBezTo>
                  <a:cubicBezTo>
                    <a:pt x="12475" y="14765"/>
                    <a:pt x="12466" y="14765"/>
                    <a:pt x="12466" y="14765"/>
                  </a:cubicBezTo>
                  <a:lnTo>
                    <a:pt x="12437" y="14765"/>
                  </a:lnTo>
                  <a:cubicBezTo>
                    <a:pt x="12419" y="14755"/>
                    <a:pt x="12419" y="14755"/>
                    <a:pt x="12419" y="14736"/>
                  </a:cubicBezTo>
                  <a:lnTo>
                    <a:pt x="12419" y="14717"/>
                  </a:lnTo>
                  <a:cubicBezTo>
                    <a:pt x="12419" y="14708"/>
                    <a:pt x="12419" y="14708"/>
                    <a:pt x="12400" y="14698"/>
                  </a:cubicBezTo>
                  <a:cubicBezTo>
                    <a:pt x="12400" y="14698"/>
                    <a:pt x="12400" y="14689"/>
                    <a:pt x="12409" y="14689"/>
                  </a:cubicBezTo>
                  <a:cubicBezTo>
                    <a:pt x="12400" y="14679"/>
                    <a:pt x="12400" y="14670"/>
                    <a:pt x="12400" y="14670"/>
                  </a:cubicBezTo>
                  <a:cubicBezTo>
                    <a:pt x="12400" y="14661"/>
                    <a:pt x="12400" y="14661"/>
                    <a:pt x="12390" y="14651"/>
                  </a:cubicBezTo>
                  <a:cubicBezTo>
                    <a:pt x="12390" y="14651"/>
                    <a:pt x="12381" y="14651"/>
                    <a:pt x="12381" y="14661"/>
                  </a:cubicBezTo>
                  <a:cubicBezTo>
                    <a:pt x="12371" y="14670"/>
                    <a:pt x="12371" y="14670"/>
                    <a:pt x="12371" y="14679"/>
                  </a:cubicBezTo>
                  <a:cubicBezTo>
                    <a:pt x="12371" y="14689"/>
                    <a:pt x="12371" y="14689"/>
                    <a:pt x="12362" y="14698"/>
                  </a:cubicBezTo>
                  <a:cubicBezTo>
                    <a:pt x="12362" y="14698"/>
                    <a:pt x="12362" y="14708"/>
                    <a:pt x="12362" y="14717"/>
                  </a:cubicBezTo>
                  <a:cubicBezTo>
                    <a:pt x="12362" y="14717"/>
                    <a:pt x="12371" y="14727"/>
                    <a:pt x="12362" y="14727"/>
                  </a:cubicBezTo>
                  <a:cubicBezTo>
                    <a:pt x="12352" y="14736"/>
                    <a:pt x="12343" y="14746"/>
                    <a:pt x="12333" y="14746"/>
                  </a:cubicBezTo>
                  <a:cubicBezTo>
                    <a:pt x="12333" y="14749"/>
                    <a:pt x="12332" y="14750"/>
                    <a:pt x="12331" y="14750"/>
                  </a:cubicBezTo>
                  <a:cubicBezTo>
                    <a:pt x="12328" y="14750"/>
                    <a:pt x="12324" y="14746"/>
                    <a:pt x="12324" y="14746"/>
                  </a:cubicBezTo>
                  <a:cubicBezTo>
                    <a:pt x="12333" y="14736"/>
                    <a:pt x="12343" y="14727"/>
                    <a:pt x="12343" y="14708"/>
                  </a:cubicBezTo>
                  <a:cubicBezTo>
                    <a:pt x="12324" y="14708"/>
                    <a:pt x="12314" y="14698"/>
                    <a:pt x="12314" y="14670"/>
                  </a:cubicBezTo>
                  <a:lnTo>
                    <a:pt x="12305" y="14679"/>
                  </a:lnTo>
                  <a:cubicBezTo>
                    <a:pt x="12296" y="14670"/>
                    <a:pt x="12296" y="14661"/>
                    <a:pt x="12286" y="14651"/>
                  </a:cubicBezTo>
                  <a:lnTo>
                    <a:pt x="12277" y="14651"/>
                  </a:lnTo>
                  <a:cubicBezTo>
                    <a:pt x="12267" y="14651"/>
                    <a:pt x="12267" y="14661"/>
                    <a:pt x="12258" y="14661"/>
                  </a:cubicBezTo>
                  <a:cubicBezTo>
                    <a:pt x="12258" y="14670"/>
                    <a:pt x="12267" y="14670"/>
                    <a:pt x="12267" y="14670"/>
                  </a:cubicBezTo>
                  <a:cubicBezTo>
                    <a:pt x="12267" y="14679"/>
                    <a:pt x="12267" y="14679"/>
                    <a:pt x="12267" y="14679"/>
                  </a:cubicBezTo>
                  <a:cubicBezTo>
                    <a:pt x="12267" y="14679"/>
                    <a:pt x="12267" y="14684"/>
                    <a:pt x="12264" y="14684"/>
                  </a:cubicBezTo>
                  <a:cubicBezTo>
                    <a:pt x="12263" y="14684"/>
                    <a:pt x="12261" y="14683"/>
                    <a:pt x="12258" y="14679"/>
                  </a:cubicBezTo>
                  <a:cubicBezTo>
                    <a:pt x="12258" y="14679"/>
                    <a:pt x="12248" y="14670"/>
                    <a:pt x="12239" y="14670"/>
                  </a:cubicBezTo>
                  <a:cubicBezTo>
                    <a:pt x="12229" y="14661"/>
                    <a:pt x="12229" y="14661"/>
                    <a:pt x="12229" y="14651"/>
                  </a:cubicBezTo>
                  <a:cubicBezTo>
                    <a:pt x="12229" y="14642"/>
                    <a:pt x="12229" y="14642"/>
                    <a:pt x="12220" y="14642"/>
                  </a:cubicBezTo>
                  <a:cubicBezTo>
                    <a:pt x="12210" y="14642"/>
                    <a:pt x="12210" y="14632"/>
                    <a:pt x="12201" y="14632"/>
                  </a:cubicBezTo>
                  <a:lnTo>
                    <a:pt x="12191" y="14632"/>
                  </a:lnTo>
                  <a:cubicBezTo>
                    <a:pt x="12191" y="14632"/>
                    <a:pt x="12191" y="14632"/>
                    <a:pt x="12182" y="14642"/>
                  </a:cubicBezTo>
                  <a:cubicBezTo>
                    <a:pt x="12182" y="14661"/>
                    <a:pt x="12172" y="14670"/>
                    <a:pt x="12163" y="14679"/>
                  </a:cubicBezTo>
                  <a:cubicBezTo>
                    <a:pt x="12163" y="14689"/>
                    <a:pt x="12163" y="14689"/>
                    <a:pt x="12163" y="14689"/>
                  </a:cubicBezTo>
                  <a:cubicBezTo>
                    <a:pt x="12154" y="14679"/>
                    <a:pt x="12154" y="14670"/>
                    <a:pt x="12154" y="14670"/>
                  </a:cubicBezTo>
                  <a:cubicBezTo>
                    <a:pt x="12154" y="14670"/>
                    <a:pt x="12144" y="14661"/>
                    <a:pt x="12144" y="14661"/>
                  </a:cubicBezTo>
                  <a:lnTo>
                    <a:pt x="12154" y="14661"/>
                  </a:lnTo>
                  <a:cubicBezTo>
                    <a:pt x="12144" y="14642"/>
                    <a:pt x="12135" y="14632"/>
                    <a:pt x="12125" y="14623"/>
                  </a:cubicBezTo>
                  <a:cubicBezTo>
                    <a:pt x="12125" y="14613"/>
                    <a:pt x="12116" y="14613"/>
                    <a:pt x="12106" y="14613"/>
                  </a:cubicBezTo>
                  <a:cubicBezTo>
                    <a:pt x="12106" y="14613"/>
                    <a:pt x="12106" y="14623"/>
                    <a:pt x="12106" y="14632"/>
                  </a:cubicBezTo>
                  <a:cubicBezTo>
                    <a:pt x="12106" y="14632"/>
                    <a:pt x="12106" y="14642"/>
                    <a:pt x="12106" y="14651"/>
                  </a:cubicBezTo>
                  <a:cubicBezTo>
                    <a:pt x="12106" y="14661"/>
                    <a:pt x="12106" y="14670"/>
                    <a:pt x="12116" y="14679"/>
                  </a:cubicBezTo>
                  <a:lnTo>
                    <a:pt x="12097" y="14679"/>
                  </a:lnTo>
                  <a:cubicBezTo>
                    <a:pt x="12087" y="14670"/>
                    <a:pt x="12087" y="14651"/>
                    <a:pt x="12087" y="14642"/>
                  </a:cubicBezTo>
                  <a:cubicBezTo>
                    <a:pt x="12087" y="14623"/>
                    <a:pt x="12087" y="14613"/>
                    <a:pt x="12087" y="14594"/>
                  </a:cubicBezTo>
                  <a:cubicBezTo>
                    <a:pt x="12087" y="14585"/>
                    <a:pt x="12087" y="14575"/>
                    <a:pt x="12087" y="14566"/>
                  </a:cubicBezTo>
                  <a:cubicBezTo>
                    <a:pt x="12078" y="14547"/>
                    <a:pt x="12078" y="14547"/>
                    <a:pt x="12087" y="14537"/>
                  </a:cubicBezTo>
                  <a:cubicBezTo>
                    <a:pt x="12087" y="14519"/>
                    <a:pt x="12068" y="14500"/>
                    <a:pt x="12049" y="14490"/>
                  </a:cubicBezTo>
                  <a:cubicBezTo>
                    <a:pt x="12059" y="14490"/>
                    <a:pt x="12059" y="14481"/>
                    <a:pt x="12068" y="14471"/>
                  </a:cubicBezTo>
                  <a:cubicBezTo>
                    <a:pt x="12068" y="14471"/>
                    <a:pt x="12068" y="14462"/>
                    <a:pt x="12078" y="14452"/>
                  </a:cubicBezTo>
                  <a:lnTo>
                    <a:pt x="12068" y="14452"/>
                  </a:lnTo>
                  <a:lnTo>
                    <a:pt x="12059" y="14462"/>
                  </a:lnTo>
                  <a:cubicBezTo>
                    <a:pt x="12051" y="14454"/>
                    <a:pt x="12041" y="14451"/>
                    <a:pt x="12033" y="14451"/>
                  </a:cubicBezTo>
                  <a:cubicBezTo>
                    <a:pt x="12021" y="14451"/>
                    <a:pt x="12012" y="14456"/>
                    <a:pt x="12012" y="14462"/>
                  </a:cubicBezTo>
                  <a:lnTo>
                    <a:pt x="12030" y="14481"/>
                  </a:lnTo>
                  <a:lnTo>
                    <a:pt x="12021" y="14481"/>
                  </a:lnTo>
                  <a:cubicBezTo>
                    <a:pt x="12012" y="14481"/>
                    <a:pt x="12002" y="14471"/>
                    <a:pt x="11993" y="14471"/>
                  </a:cubicBezTo>
                  <a:cubicBezTo>
                    <a:pt x="11989" y="14467"/>
                    <a:pt x="11986" y="14465"/>
                    <a:pt x="11985" y="14465"/>
                  </a:cubicBezTo>
                  <a:cubicBezTo>
                    <a:pt x="11983" y="14465"/>
                    <a:pt x="11983" y="14470"/>
                    <a:pt x="11983" y="14481"/>
                  </a:cubicBezTo>
                  <a:cubicBezTo>
                    <a:pt x="11983" y="14490"/>
                    <a:pt x="11983" y="14500"/>
                    <a:pt x="11983" y="14500"/>
                  </a:cubicBezTo>
                  <a:lnTo>
                    <a:pt x="11964" y="14490"/>
                  </a:lnTo>
                  <a:lnTo>
                    <a:pt x="11955" y="14500"/>
                  </a:lnTo>
                  <a:lnTo>
                    <a:pt x="11964" y="14509"/>
                  </a:lnTo>
                  <a:cubicBezTo>
                    <a:pt x="11959" y="14514"/>
                    <a:pt x="11955" y="14516"/>
                    <a:pt x="11951" y="14516"/>
                  </a:cubicBezTo>
                  <a:cubicBezTo>
                    <a:pt x="11948" y="14516"/>
                    <a:pt x="11945" y="14514"/>
                    <a:pt x="11945" y="14509"/>
                  </a:cubicBezTo>
                  <a:lnTo>
                    <a:pt x="11936" y="14509"/>
                  </a:lnTo>
                  <a:cubicBezTo>
                    <a:pt x="11936" y="14500"/>
                    <a:pt x="11926" y="14500"/>
                    <a:pt x="11926" y="14500"/>
                  </a:cubicBezTo>
                  <a:cubicBezTo>
                    <a:pt x="11926" y="14500"/>
                    <a:pt x="11926" y="14509"/>
                    <a:pt x="11917" y="14509"/>
                  </a:cubicBezTo>
                  <a:cubicBezTo>
                    <a:pt x="11917" y="14519"/>
                    <a:pt x="11917" y="14519"/>
                    <a:pt x="11917" y="14528"/>
                  </a:cubicBezTo>
                  <a:lnTo>
                    <a:pt x="11898" y="14519"/>
                  </a:lnTo>
                  <a:cubicBezTo>
                    <a:pt x="11889" y="14519"/>
                    <a:pt x="11889" y="14519"/>
                    <a:pt x="11889" y="14528"/>
                  </a:cubicBezTo>
                  <a:cubicBezTo>
                    <a:pt x="11889" y="14528"/>
                    <a:pt x="11889" y="14528"/>
                    <a:pt x="11879" y="14537"/>
                  </a:cubicBezTo>
                  <a:cubicBezTo>
                    <a:pt x="11874" y="14542"/>
                    <a:pt x="11872" y="14545"/>
                    <a:pt x="11870" y="14545"/>
                  </a:cubicBezTo>
                  <a:cubicBezTo>
                    <a:pt x="11867" y="14545"/>
                    <a:pt x="11865" y="14542"/>
                    <a:pt x="11860" y="14537"/>
                  </a:cubicBezTo>
                  <a:lnTo>
                    <a:pt x="11841" y="14537"/>
                  </a:lnTo>
                  <a:cubicBezTo>
                    <a:pt x="11832" y="14537"/>
                    <a:pt x="11822" y="14537"/>
                    <a:pt x="11813" y="14547"/>
                  </a:cubicBezTo>
                  <a:cubicBezTo>
                    <a:pt x="11794" y="14547"/>
                    <a:pt x="11784" y="14547"/>
                    <a:pt x="11775" y="14566"/>
                  </a:cubicBezTo>
                  <a:cubicBezTo>
                    <a:pt x="11775" y="14566"/>
                    <a:pt x="11765" y="14566"/>
                    <a:pt x="11765" y="14575"/>
                  </a:cubicBezTo>
                  <a:cubicBezTo>
                    <a:pt x="11756" y="14566"/>
                    <a:pt x="11756" y="14566"/>
                    <a:pt x="11756" y="14556"/>
                  </a:cubicBezTo>
                  <a:cubicBezTo>
                    <a:pt x="11756" y="14547"/>
                    <a:pt x="11756" y="14547"/>
                    <a:pt x="11747" y="14547"/>
                  </a:cubicBezTo>
                  <a:cubicBezTo>
                    <a:pt x="11737" y="14556"/>
                    <a:pt x="11737" y="14556"/>
                    <a:pt x="11728" y="14566"/>
                  </a:cubicBezTo>
                  <a:cubicBezTo>
                    <a:pt x="11737" y="14547"/>
                    <a:pt x="11747" y="14528"/>
                    <a:pt x="11756" y="14519"/>
                  </a:cubicBezTo>
                  <a:cubicBezTo>
                    <a:pt x="11765" y="14500"/>
                    <a:pt x="11775" y="14490"/>
                    <a:pt x="11784" y="14481"/>
                  </a:cubicBezTo>
                  <a:cubicBezTo>
                    <a:pt x="11794" y="14471"/>
                    <a:pt x="11803" y="14462"/>
                    <a:pt x="11813" y="14462"/>
                  </a:cubicBezTo>
                  <a:cubicBezTo>
                    <a:pt x="11813" y="14462"/>
                    <a:pt x="11822" y="14471"/>
                    <a:pt x="11832" y="14471"/>
                  </a:cubicBezTo>
                  <a:cubicBezTo>
                    <a:pt x="11832" y="14462"/>
                    <a:pt x="11841" y="14452"/>
                    <a:pt x="11841" y="14443"/>
                  </a:cubicBezTo>
                  <a:cubicBezTo>
                    <a:pt x="11841" y="14433"/>
                    <a:pt x="11841" y="14433"/>
                    <a:pt x="11851" y="14424"/>
                  </a:cubicBezTo>
                  <a:cubicBezTo>
                    <a:pt x="11851" y="14414"/>
                    <a:pt x="11851" y="14414"/>
                    <a:pt x="11860" y="14405"/>
                  </a:cubicBezTo>
                  <a:cubicBezTo>
                    <a:pt x="11860" y="14395"/>
                    <a:pt x="11860" y="14386"/>
                    <a:pt x="11879" y="14386"/>
                  </a:cubicBezTo>
                  <a:cubicBezTo>
                    <a:pt x="11879" y="14377"/>
                    <a:pt x="11889" y="14377"/>
                    <a:pt x="11898" y="14377"/>
                  </a:cubicBezTo>
                  <a:cubicBezTo>
                    <a:pt x="11898" y="14367"/>
                    <a:pt x="11907" y="14367"/>
                    <a:pt x="11907" y="14367"/>
                  </a:cubicBezTo>
                  <a:cubicBezTo>
                    <a:pt x="11879" y="14358"/>
                    <a:pt x="11860" y="14348"/>
                    <a:pt x="11841" y="14329"/>
                  </a:cubicBezTo>
                  <a:lnTo>
                    <a:pt x="11832" y="14329"/>
                  </a:lnTo>
                  <a:cubicBezTo>
                    <a:pt x="11832" y="14339"/>
                    <a:pt x="11832" y="14339"/>
                    <a:pt x="11822" y="14348"/>
                  </a:cubicBezTo>
                  <a:cubicBezTo>
                    <a:pt x="11822" y="14358"/>
                    <a:pt x="11813" y="14367"/>
                    <a:pt x="11813" y="14377"/>
                  </a:cubicBezTo>
                  <a:cubicBezTo>
                    <a:pt x="11808" y="14381"/>
                    <a:pt x="11803" y="14384"/>
                    <a:pt x="11799" y="14384"/>
                  </a:cubicBezTo>
                  <a:cubicBezTo>
                    <a:pt x="11794" y="14384"/>
                    <a:pt x="11789" y="14381"/>
                    <a:pt x="11784" y="14377"/>
                  </a:cubicBezTo>
                  <a:cubicBezTo>
                    <a:pt x="11775" y="14367"/>
                    <a:pt x="11775" y="14367"/>
                    <a:pt x="11784" y="14358"/>
                  </a:cubicBezTo>
                  <a:cubicBezTo>
                    <a:pt x="11784" y="14358"/>
                    <a:pt x="11784" y="14348"/>
                    <a:pt x="11775" y="14339"/>
                  </a:cubicBezTo>
                  <a:cubicBezTo>
                    <a:pt x="11765" y="14339"/>
                    <a:pt x="11747" y="14339"/>
                    <a:pt x="11737" y="14329"/>
                  </a:cubicBezTo>
                  <a:lnTo>
                    <a:pt x="11728" y="14329"/>
                  </a:lnTo>
                  <a:cubicBezTo>
                    <a:pt x="11728" y="14329"/>
                    <a:pt x="11728" y="14339"/>
                    <a:pt x="11718" y="14339"/>
                  </a:cubicBezTo>
                  <a:cubicBezTo>
                    <a:pt x="11709" y="14339"/>
                    <a:pt x="11690" y="14348"/>
                    <a:pt x="11690" y="14367"/>
                  </a:cubicBezTo>
                  <a:cubicBezTo>
                    <a:pt x="11680" y="14367"/>
                    <a:pt x="11680" y="14377"/>
                    <a:pt x="11671" y="14377"/>
                  </a:cubicBezTo>
                  <a:cubicBezTo>
                    <a:pt x="11671" y="14358"/>
                    <a:pt x="11671" y="14358"/>
                    <a:pt x="11661" y="14358"/>
                  </a:cubicBezTo>
                  <a:cubicBezTo>
                    <a:pt x="11652" y="14358"/>
                    <a:pt x="11652" y="14358"/>
                    <a:pt x="11642" y="14348"/>
                  </a:cubicBezTo>
                  <a:cubicBezTo>
                    <a:pt x="11642" y="14358"/>
                    <a:pt x="11642" y="14367"/>
                    <a:pt x="11633" y="14377"/>
                  </a:cubicBezTo>
                  <a:cubicBezTo>
                    <a:pt x="11633" y="14388"/>
                    <a:pt x="11633" y="14392"/>
                    <a:pt x="11629" y="14392"/>
                  </a:cubicBezTo>
                  <a:cubicBezTo>
                    <a:pt x="11626" y="14392"/>
                    <a:pt x="11622" y="14390"/>
                    <a:pt x="11614" y="14386"/>
                  </a:cubicBezTo>
                  <a:lnTo>
                    <a:pt x="11605" y="14386"/>
                  </a:lnTo>
                  <a:cubicBezTo>
                    <a:pt x="11595" y="14405"/>
                    <a:pt x="11567" y="14414"/>
                    <a:pt x="11576" y="14433"/>
                  </a:cubicBezTo>
                  <a:cubicBezTo>
                    <a:pt x="11576" y="14433"/>
                    <a:pt x="11567" y="14433"/>
                    <a:pt x="11567" y="14443"/>
                  </a:cubicBezTo>
                  <a:cubicBezTo>
                    <a:pt x="11567" y="14452"/>
                    <a:pt x="11548" y="14452"/>
                    <a:pt x="11538" y="14452"/>
                  </a:cubicBezTo>
                  <a:lnTo>
                    <a:pt x="11529" y="14452"/>
                  </a:lnTo>
                  <a:cubicBezTo>
                    <a:pt x="11529" y="14441"/>
                    <a:pt x="11526" y="14437"/>
                    <a:pt x="11521" y="14437"/>
                  </a:cubicBezTo>
                  <a:cubicBezTo>
                    <a:pt x="11518" y="14437"/>
                    <a:pt x="11514" y="14439"/>
                    <a:pt x="11510" y="14443"/>
                  </a:cubicBezTo>
                  <a:lnTo>
                    <a:pt x="11500" y="14443"/>
                  </a:lnTo>
                  <a:cubicBezTo>
                    <a:pt x="11491" y="14443"/>
                    <a:pt x="11481" y="14452"/>
                    <a:pt x="11481" y="14462"/>
                  </a:cubicBezTo>
                  <a:cubicBezTo>
                    <a:pt x="11481" y="14471"/>
                    <a:pt x="11491" y="14481"/>
                    <a:pt x="11481" y="14490"/>
                  </a:cubicBezTo>
                  <a:cubicBezTo>
                    <a:pt x="11481" y="14500"/>
                    <a:pt x="11481" y="14500"/>
                    <a:pt x="11481" y="14500"/>
                  </a:cubicBezTo>
                  <a:cubicBezTo>
                    <a:pt x="11472" y="14509"/>
                    <a:pt x="11463" y="14509"/>
                    <a:pt x="11453" y="14509"/>
                  </a:cubicBezTo>
                  <a:cubicBezTo>
                    <a:pt x="11453" y="14490"/>
                    <a:pt x="11444" y="14471"/>
                    <a:pt x="11434" y="14452"/>
                  </a:cubicBezTo>
                  <a:lnTo>
                    <a:pt x="11425" y="14471"/>
                  </a:lnTo>
                  <a:cubicBezTo>
                    <a:pt x="11415" y="14462"/>
                    <a:pt x="11406" y="14452"/>
                    <a:pt x="11396" y="14443"/>
                  </a:cubicBezTo>
                  <a:lnTo>
                    <a:pt x="11387" y="14443"/>
                  </a:lnTo>
                  <a:cubicBezTo>
                    <a:pt x="11377" y="14443"/>
                    <a:pt x="11377" y="14452"/>
                    <a:pt x="11377" y="14452"/>
                  </a:cubicBezTo>
                  <a:cubicBezTo>
                    <a:pt x="11377" y="14462"/>
                    <a:pt x="11368" y="14481"/>
                    <a:pt x="11387" y="14490"/>
                  </a:cubicBezTo>
                  <a:cubicBezTo>
                    <a:pt x="11377" y="14490"/>
                    <a:pt x="11368" y="14481"/>
                    <a:pt x="11368" y="14481"/>
                  </a:cubicBezTo>
                  <a:cubicBezTo>
                    <a:pt x="11365" y="14478"/>
                    <a:pt x="11363" y="14476"/>
                    <a:pt x="11361" y="14476"/>
                  </a:cubicBezTo>
                  <a:cubicBezTo>
                    <a:pt x="11357" y="14476"/>
                    <a:pt x="11355" y="14481"/>
                    <a:pt x="11349" y="14481"/>
                  </a:cubicBezTo>
                  <a:cubicBezTo>
                    <a:pt x="11349" y="14471"/>
                    <a:pt x="11340" y="14471"/>
                    <a:pt x="11330" y="14471"/>
                  </a:cubicBezTo>
                  <a:cubicBezTo>
                    <a:pt x="11321" y="14481"/>
                    <a:pt x="11311" y="14490"/>
                    <a:pt x="11321" y="14490"/>
                  </a:cubicBezTo>
                  <a:cubicBezTo>
                    <a:pt x="11321" y="14500"/>
                    <a:pt x="11311" y="14509"/>
                    <a:pt x="11311" y="14509"/>
                  </a:cubicBezTo>
                  <a:cubicBezTo>
                    <a:pt x="11311" y="14519"/>
                    <a:pt x="11311" y="14519"/>
                    <a:pt x="11302" y="14519"/>
                  </a:cubicBezTo>
                  <a:cubicBezTo>
                    <a:pt x="11292" y="14519"/>
                    <a:pt x="11292" y="14509"/>
                    <a:pt x="11283" y="14509"/>
                  </a:cubicBezTo>
                  <a:cubicBezTo>
                    <a:pt x="11283" y="14500"/>
                    <a:pt x="11273" y="14500"/>
                    <a:pt x="11273" y="14490"/>
                  </a:cubicBezTo>
                  <a:cubicBezTo>
                    <a:pt x="11273" y="14481"/>
                    <a:pt x="11273" y="14471"/>
                    <a:pt x="11273" y="14471"/>
                  </a:cubicBezTo>
                  <a:cubicBezTo>
                    <a:pt x="11273" y="14452"/>
                    <a:pt x="11273" y="14452"/>
                    <a:pt x="11264" y="14452"/>
                  </a:cubicBezTo>
                  <a:cubicBezTo>
                    <a:pt x="11254" y="14462"/>
                    <a:pt x="11245" y="14462"/>
                    <a:pt x="11235" y="14462"/>
                  </a:cubicBezTo>
                  <a:cubicBezTo>
                    <a:pt x="11188" y="14367"/>
                    <a:pt x="11150" y="14263"/>
                    <a:pt x="11112" y="14168"/>
                  </a:cubicBezTo>
                  <a:cubicBezTo>
                    <a:pt x="11122" y="14168"/>
                    <a:pt x="11122" y="14178"/>
                    <a:pt x="11131" y="14178"/>
                  </a:cubicBezTo>
                  <a:cubicBezTo>
                    <a:pt x="11141" y="14178"/>
                    <a:pt x="11150" y="14178"/>
                    <a:pt x="11160" y="14187"/>
                  </a:cubicBezTo>
                  <a:cubicBezTo>
                    <a:pt x="11160" y="14197"/>
                    <a:pt x="11169" y="14197"/>
                    <a:pt x="11179" y="14197"/>
                  </a:cubicBezTo>
                  <a:cubicBezTo>
                    <a:pt x="11188" y="14197"/>
                    <a:pt x="11188" y="14197"/>
                    <a:pt x="11188" y="14206"/>
                  </a:cubicBezTo>
                  <a:cubicBezTo>
                    <a:pt x="11188" y="14206"/>
                    <a:pt x="11188" y="14216"/>
                    <a:pt x="11198" y="14216"/>
                  </a:cubicBezTo>
                  <a:cubicBezTo>
                    <a:pt x="11198" y="14216"/>
                    <a:pt x="11207" y="14206"/>
                    <a:pt x="11207" y="14206"/>
                  </a:cubicBezTo>
                  <a:cubicBezTo>
                    <a:pt x="11216" y="14206"/>
                    <a:pt x="11216" y="14197"/>
                    <a:pt x="11216" y="14197"/>
                  </a:cubicBezTo>
                  <a:cubicBezTo>
                    <a:pt x="11216" y="14187"/>
                    <a:pt x="11216" y="14178"/>
                    <a:pt x="11216" y="14159"/>
                  </a:cubicBezTo>
                  <a:cubicBezTo>
                    <a:pt x="11235" y="14159"/>
                    <a:pt x="11235" y="14149"/>
                    <a:pt x="11235" y="14140"/>
                  </a:cubicBezTo>
                  <a:cubicBezTo>
                    <a:pt x="11235" y="14140"/>
                    <a:pt x="11245" y="14130"/>
                    <a:pt x="11245" y="14130"/>
                  </a:cubicBezTo>
                  <a:cubicBezTo>
                    <a:pt x="11264" y="14130"/>
                    <a:pt x="11254" y="14112"/>
                    <a:pt x="11254" y="14102"/>
                  </a:cubicBezTo>
                  <a:cubicBezTo>
                    <a:pt x="11254" y="14093"/>
                    <a:pt x="11254" y="14083"/>
                    <a:pt x="11254" y="14074"/>
                  </a:cubicBezTo>
                  <a:cubicBezTo>
                    <a:pt x="11264" y="14064"/>
                    <a:pt x="11264" y="14055"/>
                    <a:pt x="11264" y="14036"/>
                  </a:cubicBezTo>
                  <a:lnTo>
                    <a:pt x="11254" y="14036"/>
                  </a:lnTo>
                  <a:cubicBezTo>
                    <a:pt x="11245" y="14017"/>
                    <a:pt x="11245" y="14007"/>
                    <a:pt x="11254" y="13998"/>
                  </a:cubicBezTo>
                  <a:lnTo>
                    <a:pt x="11273" y="14007"/>
                  </a:lnTo>
                  <a:cubicBezTo>
                    <a:pt x="11283" y="14007"/>
                    <a:pt x="11283" y="13998"/>
                    <a:pt x="11292" y="13998"/>
                  </a:cubicBezTo>
                  <a:cubicBezTo>
                    <a:pt x="11302" y="13988"/>
                    <a:pt x="11302" y="13988"/>
                    <a:pt x="11311" y="13988"/>
                  </a:cubicBezTo>
                  <a:cubicBezTo>
                    <a:pt x="11321" y="13988"/>
                    <a:pt x="11330" y="13998"/>
                    <a:pt x="11330" y="14017"/>
                  </a:cubicBezTo>
                  <a:cubicBezTo>
                    <a:pt x="11330" y="14017"/>
                    <a:pt x="11334" y="14021"/>
                    <a:pt x="11340" y="14021"/>
                  </a:cubicBezTo>
                  <a:cubicBezTo>
                    <a:pt x="11343" y="14021"/>
                    <a:pt x="11346" y="14020"/>
                    <a:pt x="11349" y="14017"/>
                  </a:cubicBezTo>
                  <a:lnTo>
                    <a:pt x="11396" y="14017"/>
                  </a:lnTo>
                  <a:lnTo>
                    <a:pt x="11396" y="14026"/>
                  </a:lnTo>
                  <a:lnTo>
                    <a:pt x="11387" y="14026"/>
                  </a:lnTo>
                  <a:cubicBezTo>
                    <a:pt x="11377" y="14026"/>
                    <a:pt x="11377" y="14026"/>
                    <a:pt x="11368" y="14036"/>
                  </a:cubicBezTo>
                  <a:lnTo>
                    <a:pt x="11358" y="14036"/>
                  </a:lnTo>
                  <a:cubicBezTo>
                    <a:pt x="11358" y="14036"/>
                    <a:pt x="11368" y="14045"/>
                    <a:pt x="11368" y="14045"/>
                  </a:cubicBezTo>
                  <a:cubicBezTo>
                    <a:pt x="11387" y="14045"/>
                    <a:pt x="11387" y="14055"/>
                    <a:pt x="11387" y="14074"/>
                  </a:cubicBezTo>
                  <a:cubicBezTo>
                    <a:pt x="11396" y="14074"/>
                    <a:pt x="11406" y="14064"/>
                    <a:pt x="11406" y="14064"/>
                  </a:cubicBezTo>
                  <a:lnTo>
                    <a:pt x="11472" y="14064"/>
                  </a:lnTo>
                  <a:cubicBezTo>
                    <a:pt x="11472" y="14064"/>
                    <a:pt x="11481" y="14074"/>
                    <a:pt x="11481" y="14083"/>
                  </a:cubicBezTo>
                  <a:cubicBezTo>
                    <a:pt x="11491" y="14083"/>
                    <a:pt x="11491" y="14083"/>
                    <a:pt x="11491" y="14093"/>
                  </a:cubicBezTo>
                  <a:cubicBezTo>
                    <a:pt x="11510" y="14093"/>
                    <a:pt x="11519" y="14112"/>
                    <a:pt x="11519" y="14121"/>
                  </a:cubicBezTo>
                  <a:cubicBezTo>
                    <a:pt x="11538" y="14112"/>
                    <a:pt x="11567" y="14102"/>
                    <a:pt x="11595" y="14093"/>
                  </a:cubicBezTo>
                  <a:lnTo>
                    <a:pt x="11595" y="14112"/>
                  </a:lnTo>
                  <a:cubicBezTo>
                    <a:pt x="11605" y="14112"/>
                    <a:pt x="11605" y="14102"/>
                    <a:pt x="11614" y="14093"/>
                  </a:cubicBezTo>
                  <a:lnTo>
                    <a:pt x="11633" y="14093"/>
                  </a:lnTo>
                  <a:cubicBezTo>
                    <a:pt x="11638" y="14088"/>
                    <a:pt x="11642" y="14086"/>
                    <a:pt x="11648" y="14086"/>
                  </a:cubicBezTo>
                  <a:cubicBezTo>
                    <a:pt x="11654" y="14086"/>
                    <a:pt x="11661" y="14088"/>
                    <a:pt x="11671" y="14093"/>
                  </a:cubicBezTo>
                  <a:cubicBezTo>
                    <a:pt x="11671" y="14093"/>
                    <a:pt x="11680" y="14102"/>
                    <a:pt x="11671" y="14102"/>
                  </a:cubicBezTo>
                  <a:cubicBezTo>
                    <a:pt x="11671" y="14112"/>
                    <a:pt x="11661" y="14121"/>
                    <a:pt x="11661" y="14140"/>
                  </a:cubicBezTo>
                  <a:cubicBezTo>
                    <a:pt x="11661" y="14140"/>
                    <a:pt x="11661" y="14149"/>
                    <a:pt x="11661" y="14159"/>
                  </a:cubicBezTo>
                  <a:cubicBezTo>
                    <a:pt x="11661" y="14159"/>
                    <a:pt x="11661" y="14149"/>
                    <a:pt x="11671" y="14149"/>
                  </a:cubicBezTo>
                  <a:cubicBezTo>
                    <a:pt x="11674" y="14147"/>
                    <a:pt x="11676" y="14145"/>
                    <a:pt x="11679" y="14145"/>
                  </a:cubicBezTo>
                  <a:cubicBezTo>
                    <a:pt x="11685" y="14145"/>
                    <a:pt x="11690" y="14152"/>
                    <a:pt x="11690" y="14159"/>
                  </a:cubicBezTo>
                  <a:cubicBezTo>
                    <a:pt x="11690" y="14159"/>
                    <a:pt x="11694" y="14163"/>
                    <a:pt x="11700" y="14163"/>
                  </a:cubicBezTo>
                  <a:cubicBezTo>
                    <a:pt x="11702" y="14163"/>
                    <a:pt x="11706" y="14162"/>
                    <a:pt x="11709" y="14159"/>
                  </a:cubicBezTo>
                  <a:lnTo>
                    <a:pt x="11718" y="14159"/>
                  </a:lnTo>
                  <a:cubicBezTo>
                    <a:pt x="11709" y="14178"/>
                    <a:pt x="11718" y="14178"/>
                    <a:pt x="11737" y="14178"/>
                  </a:cubicBezTo>
                  <a:cubicBezTo>
                    <a:pt x="11737" y="14178"/>
                    <a:pt x="11747" y="14187"/>
                    <a:pt x="11756" y="14187"/>
                  </a:cubicBezTo>
                  <a:cubicBezTo>
                    <a:pt x="11756" y="14187"/>
                    <a:pt x="11756" y="14197"/>
                    <a:pt x="11765" y="14197"/>
                  </a:cubicBezTo>
                  <a:lnTo>
                    <a:pt x="11775" y="14140"/>
                  </a:lnTo>
                  <a:lnTo>
                    <a:pt x="11813" y="14168"/>
                  </a:lnTo>
                  <a:cubicBezTo>
                    <a:pt x="11813" y="14159"/>
                    <a:pt x="11813" y="14159"/>
                    <a:pt x="11813" y="14159"/>
                  </a:cubicBezTo>
                  <a:cubicBezTo>
                    <a:pt x="11813" y="14149"/>
                    <a:pt x="11813" y="14149"/>
                    <a:pt x="11813" y="14140"/>
                  </a:cubicBezTo>
                  <a:cubicBezTo>
                    <a:pt x="11822" y="14149"/>
                    <a:pt x="11822" y="14149"/>
                    <a:pt x="11832" y="14159"/>
                  </a:cubicBezTo>
                  <a:cubicBezTo>
                    <a:pt x="11832" y="14164"/>
                    <a:pt x="11834" y="14166"/>
                    <a:pt x="11838" y="14166"/>
                  </a:cubicBezTo>
                  <a:cubicBezTo>
                    <a:pt x="11841" y="14166"/>
                    <a:pt x="11846" y="14164"/>
                    <a:pt x="11851" y="14159"/>
                  </a:cubicBezTo>
                  <a:cubicBezTo>
                    <a:pt x="11841" y="14140"/>
                    <a:pt x="11832" y="14121"/>
                    <a:pt x="11851" y="14112"/>
                  </a:cubicBezTo>
                  <a:cubicBezTo>
                    <a:pt x="11851" y="14102"/>
                    <a:pt x="11860" y="14102"/>
                    <a:pt x="11860" y="14093"/>
                  </a:cubicBezTo>
                  <a:cubicBezTo>
                    <a:pt x="11860" y="14083"/>
                    <a:pt x="11870" y="14074"/>
                    <a:pt x="11870" y="14064"/>
                  </a:cubicBezTo>
                  <a:cubicBezTo>
                    <a:pt x="11870" y="14055"/>
                    <a:pt x="11870" y="14055"/>
                    <a:pt x="11879" y="14045"/>
                  </a:cubicBezTo>
                  <a:cubicBezTo>
                    <a:pt x="11860" y="14045"/>
                    <a:pt x="11870" y="14036"/>
                    <a:pt x="11870" y="14026"/>
                  </a:cubicBezTo>
                  <a:cubicBezTo>
                    <a:pt x="11851" y="14026"/>
                    <a:pt x="11841" y="14026"/>
                    <a:pt x="11841" y="14007"/>
                  </a:cubicBezTo>
                  <a:cubicBezTo>
                    <a:pt x="11832" y="13998"/>
                    <a:pt x="11832" y="13998"/>
                    <a:pt x="11832" y="13988"/>
                  </a:cubicBezTo>
                  <a:cubicBezTo>
                    <a:pt x="11832" y="13970"/>
                    <a:pt x="11832" y="13951"/>
                    <a:pt x="11822" y="13941"/>
                  </a:cubicBezTo>
                  <a:cubicBezTo>
                    <a:pt x="11822" y="13932"/>
                    <a:pt x="11822" y="13932"/>
                    <a:pt x="11822" y="13922"/>
                  </a:cubicBezTo>
                  <a:cubicBezTo>
                    <a:pt x="11832" y="13922"/>
                    <a:pt x="11832" y="13913"/>
                    <a:pt x="11841" y="13913"/>
                  </a:cubicBezTo>
                  <a:cubicBezTo>
                    <a:pt x="11841" y="13913"/>
                    <a:pt x="11841" y="13922"/>
                    <a:pt x="11851" y="13932"/>
                  </a:cubicBezTo>
                  <a:cubicBezTo>
                    <a:pt x="11866" y="13939"/>
                    <a:pt x="11875" y="13953"/>
                    <a:pt x="11893" y="13953"/>
                  </a:cubicBezTo>
                  <a:cubicBezTo>
                    <a:pt x="11897" y="13953"/>
                    <a:pt x="11902" y="13952"/>
                    <a:pt x="11907" y="13951"/>
                  </a:cubicBezTo>
                  <a:cubicBezTo>
                    <a:pt x="11910" y="13948"/>
                    <a:pt x="11912" y="13947"/>
                    <a:pt x="11914" y="13947"/>
                  </a:cubicBezTo>
                  <a:cubicBezTo>
                    <a:pt x="11917" y="13947"/>
                    <a:pt x="11917" y="13953"/>
                    <a:pt x="11917" y="13960"/>
                  </a:cubicBezTo>
                  <a:cubicBezTo>
                    <a:pt x="11917" y="13970"/>
                    <a:pt x="11917" y="13979"/>
                    <a:pt x="11917" y="13988"/>
                  </a:cubicBezTo>
                  <a:cubicBezTo>
                    <a:pt x="11917" y="13988"/>
                    <a:pt x="11917" y="13998"/>
                    <a:pt x="11917" y="13998"/>
                  </a:cubicBezTo>
                  <a:lnTo>
                    <a:pt x="11926" y="13998"/>
                  </a:lnTo>
                  <a:cubicBezTo>
                    <a:pt x="11931" y="13988"/>
                    <a:pt x="11933" y="13984"/>
                    <a:pt x="11937" y="13984"/>
                  </a:cubicBezTo>
                  <a:cubicBezTo>
                    <a:pt x="11941" y="13984"/>
                    <a:pt x="11945" y="13988"/>
                    <a:pt x="11955" y="13998"/>
                  </a:cubicBezTo>
                  <a:cubicBezTo>
                    <a:pt x="11958" y="14001"/>
                    <a:pt x="11961" y="14002"/>
                    <a:pt x="11965" y="14002"/>
                  </a:cubicBezTo>
                  <a:cubicBezTo>
                    <a:pt x="11974" y="14002"/>
                    <a:pt x="11983" y="13995"/>
                    <a:pt x="11983" y="13988"/>
                  </a:cubicBezTo>
                  <a:cubicBezTo>
                    <a:pt x="11983" y="13988"/>
                    <a:pt x="11983" y="13979"/>
                    <a:pt x="11983" y="13979"/>
                  </a:cubicBezTo>
                  <a:lnTo>
                    <a:pt x="12012" y="13998"/>
                  </a:lnTo>
                  <a:cubicBezTo>
                    <a:pt x="12019" y="13990"/>
                    <a:pt x="12021" y="13976"/>
                    <a:pt x="12031" y="13976"/>
                  </a:cubicBezTo>
                  <a:cubicBezTo>
                    <a:pt x="12033" y="13976"/>
                    <a:pt x="12036" y="13977"/>
                    <a:pt x="12040" y="13979"/>
                  </a:cubicBezTo>
                  <a:cubicBezTo>
                    <a:pt x="12040" y="13970"/>
                    <a:pt x="12030" y="13960"/>
                    <a:pt x="12021" y="13951"/>
                  </a:cubicBezTo>
                  <a:cubicBezTo>
                    <a:pt x="12040" y="13951"/>
                    <a:pt x="12040" y="13941"/>
                    <a:pt x="12030" y="13932"/>
                  </a:cubicBezTo>
                  <a:cubicBezTo>
                    <a:pt x="12030" y="13922"/>
                    <a:pt x="12021" y="13922"/>
                    <a:pt x="12021" y="13922"/>
                  </a:cubicBezTo>
                  <a:lnTo>
                    <a:pt x="12012" y="13922"/>
                  </a:lnTo>
                  <a:cubicBezTo>
                    <a:pt x="12002" y="13932"/>
                    <a:pt x="12002" y="13932"/>
                    <a:pt x="12002" y="13941"/>
                  </a:cubicBezTo>
                  <a:cubicBezTo>
                    <a:pt x="11993" y="13932"/>
                    <a:pt x="11983" y="13932"/>
                    <a:pt x="11983" y="13922"/>
                  </a:cubicBezTo>
                  <a:cubicBezTo>
                    <a:pt x="11983" y="13916"/>
                    <a:pt x="11978" y="13909"/>
                    <a:pt x="11972" y="13909"/>
                  </a:cubicBezTo>
                  <a:cubicBezTo>
                    <a:pt x="11970" y="13909"/>
                    <a:pt x="11967" y="13910"/>
                    <a:pt x="11964" y="13913"/>
                  </a:cubicBezTo>
                  <a:cubicBezTo>
                    <a:pt x="11955" y="13913"/>
                    <a:pt x="11955" y="13903"/>
                    <a:pt x="11955" y="13894"/>
                  </a:cubicBezTo>
                  <a:cubicBezTo>
                    <a:pt x="11945" y="13894"/>
                    <a:pt x="11945" y="13884"/>
                    <a:pt x="11936" y="13875"/>
                  </a:cubicBezTo>
                  <a:cubicBezTo>
                    <a:pt x="11921" y="13900"/>
                    <a:pt x="11908" y="13912"/>
                    <a:pt x="11897" y="13912"/>
                  </a:cubicBezTo>
                  <a:cubicBezTo>
                    <a:pt x="11887" y="13912"/>
                    <a:pt x="11879" y="13902"/>
                    <a:pt x="11870" y="13884"/>
                  </a:cubicBezTo>
                  <a:cubicBezTo>
                    <a:pt x="11879" y="13884"/>
                    <a:pt x="11879" y="13875"/>
                    <a:pt x="11889" y="13865"/>
                  </a:cubicBezTo>
                  <a:lnTo>
                    <a:pt x="11860" y="13856"/>
                  </a:lnTo>
                  <a:cubicBezTo>
                    <a:pt x="11871" y="13853"/>
                    <a:pt x="11881" y="13852"/>
                    <a:pt x="11891" y="13852"/>
                  </a:cubicBezTo>
                  <a:cubicBezTo>
                    <a:pt x="11915" y="13852"/>
                    <a:pt x="11935" y="13859"/>
                    <a:pt x="11955" y="13865"/>
                  </a:cubicBezTo>
                  <a:cubicBezTo>
                    <a:pt x="11955" y="13837"/>
                    <a:pt x="11964" y="13828"/>
                    <a:pt x="11983" y="13818"/>
                  </a:cubicBezTo>
                  <a:cubicBezTo>
                    <a:pt x="11983" y="13809"/>
                    <a:pt x="11993" y="13809"/>
                    <a:pt x="11993" y="13809"/>
                  </a:cubicBezTo>
                  <a:cubicBezTo>
                    <a:pt x="11993" y="13799"/>
                    <a:pt x="11993" y="13799"/>
                    <a:pt x="12002" y="13790"/>
                  </a:cubicBezTo>
                  <a:lnTo>
                    <a:pt x="11983" y="13790"/>
                  </a:lnTo>
                  <a:cubicBezTo>
                    <a:pt x="11974" y="13790"/>
                    <a:pt x="11964" y="13790"/>
                    <a:pt x="11964" y="13780"/>
                  </a:cubicBezTo>
                  <a:cubicBezTo>
                    <a:pt x="11964" y="13780"/>
                    <a:pt x="11964" y="13771"/>
                    <a:pt x="11974" y="13761"/>
                  </a:cubicBezTo>
                  <a:lnTo>
                    <a:pt x="11983" y="13780"/>
                  </a:lnTo>
                  <a:cubicBezTo>
                    <a:pt x="11983" y="13761"/>
                    <a:pt x="11983" y="13752"/>
                    <a:pt x="11974" y="13742"/>
                  </a:cubicBezTo>
                  <a:cubicBezTo>
                    <a:pt x="11964" y="13733"/>
                    <a:pt x="11955" y="13723"/>
                    <a:pt x="11955" y="13705"/>
                  </a:cubicBezTo>
                  <a:cubicBezTo>
                    <a:pt x="11955" y="13705"/>
                    <a:pt x="11955" y="13695"/>
                    <a:pt x="11955" y="13695"/>
                  </a:cubicBezTo>
                  <a:lnTo>
                    <a:pt x="11945" y="13705"/>
                  </a:lnTo>
                  <a:lnTo>
                    <a:pt x="11936" y="13714"/>
                  </a:lnTo>
                  <a:cubicBezTo>
                    <a:pt x="11936" y="13705"/>
                    <a:pt x="11926" y="13705"/>
                    <a:pt x="11926" y="13705"/>
                  </a:cubicBezTo>
                  <a:cubicBezTo>
                    <a:pt x="11917" y="13695"/>
                    <a:pt x="11917" y="13676"/>
                    <a:pt x="11926" y="13667"/>
                  </a:cubicBezTo>
                  <a:cubicBezTo>
                    <a:pt x="11926" y="13657"/>
                    <a:pt x="11936" y="13648"/>
                    <a:pt x="11936" y="13638"/>
                  </a:cubicBezTo>
                  <a:cubicBezTo>
                    <a:pt x="11945" y="13619"/>
                    <a:pt x="11936" y="13600"/>
                    <a:pt x="11917" y="13591"/>
                  </a:cubicBezTo>
                  <a:cubicBezTo>
                    <a:pt x="11917" y="13610"/>
                    <a:pt x="11917" y="13619"/>
                    <a:pt x="11907" y="13629"/>
                  </a:cubicBezTo>
                  <a:cubicBezTo>
                    <a:pt x="11907" y="13638"/>
                    <a:pt x="11898" y="13638"/>
                    <a:pt x="11889" y="13638"/>
                  </a:cubicBezTo>
                  <a:cubicBezTo>
                    <a:pt x="11879" y="13638"/>
                    <a:pt x="11870" y="13629"/>
                    <a:pt x="11860" y="13629"/>
                  </a:cubicBezTo>
                  <a:cubicBezTo>
                    <a:pt x="11851" y="13629"/>
                    <a:pt x="11851" y="13629"/>
                    <a:pt x="11851" y="13638"/>
                  </a:cubicBezTo>
                  <a:cubicBezTo>
                    <a:pt x="11851" y="13638"/>
                    <a:pt x="11851" y="13648"/>
                    <a:pt x="11841" y="13648"/>
                  </a:cubicBezTo>
                  <a:cubicBezTo>
                    <a:pt x="11841" y="13648"/>
                    <a:pt x="11832" y="13638"/>
                    <a:pt x="11822" y="13638"/>
                  </a:cubicBezTo>
                  <a:cubicBezTo>
                    <a:pt x="11807" y="13631"/>
                    <a:pt x="11798" y="13617"/>
                    <a:pt x="11780" y="13617"/>
                  </a:cubicBezTo>
                  <a:cubicBezTo>
                    <a:pt x="11776" y="13617"/>
                    <a:pt x="11771" y="13618"/>
                    <a:pt x="11765" y="13619"/>
                  </a:cubicBezTo>
                  <a:cubicBezTo>
                    <a:pt x="11765" y="13619"/>
                    <a:pt x="11756" y="13610"/>
                    <a:pt x="11756" y="13600"/>
                  </a:cubicBezTo>
                  <a:cubicBezTo>
                    <a:pt x="11756" y="13600"/>
                    <a:pt x="11765" y="13600"/>
                    <a:pt x="11765" y="13591"/>
                  </a:cubicBezTo>
                  <a:lnTo>
                    <a:pt x="11784" y="13591"/>
                  </a:lnTo>
                  <a:cubicBezTo>
                    <a:pt x="11775" y="13591"/>
                    <a:pt x="11775" y="13581"/>
                    <a:pt x="11765" y="13572"/>
                  </a:cubicBezTo>
                  <a:cubicBezTo>
                    <a:pt x="11765" y="13572"/>
                    <a:pt x="11765" y="13563"/>
                    <a:pt x="11765" y="13563"/>
                  </a:cubicBezTo>
                  <a:lnTo>
                    <a:pt x="11784" y="13563"/>
                  </a:lnTo>
                  <a:cubicBezTo>
                    <a:pt x="11794" y="13563"/>
                    <a:pt x="11803" y="13563"/>
                    <a:pt x="11794" y="13572"/>
                  </a:cubicBezTo>
                  <a:cubicBezTo>
                    <a:pt x="11794" y="13581"/>
                    <a:pt x="11794" y="13581"/>
                    <a:pt x="11803" y="13591"/>
                  </a:cubicBezTo>
                  <a:cubicBezTo>
                    <a:pt x="11803" y="13591"/>
                    <a:pt x="11803" y="13591"/>
                    <a:pt x="11803" y="13581"/>
                  </a:cubicBezTo>
                  <a:cubicBezTo>
                    <a:pt x="11811" y="13578"/>
                    <a:pt x="11816" y="13575"/>
                    <a:pt x="11819" y="13575"/>
                  </a:cubicBezTo>
                  <a:cubicBezTo>
                    <a:pt x="11824" y="13575"/>
                    <a:pt x="11826" y="13580"/>
                    <a:pt x="11832" y="13591"/>
                  </a:cubicBezTo>
                  <a:cubicBezTo>
                    <a:pt x="11841" y="13591"/>
                    <a:pt x="11841" y="13600"/>
                    <a:pt x="11841" y="13600"/>
                  </a:cubicBezTo>
                  <a:cubicBezTo>
                    <a:pt x="11847" y="13589"/>
                    <a:pt x="11849" y="13585"/>
                    <a:pt x="11854" y="13585"/>
                  </a:cubicBezTo>
                  <a:cubicBezTo>
                    <a:pt x="11857" y="13585"/>
                    <a:pt x="11862" y="13587"/>
                    <a:pt x="11870" y="13591"/>
                  </a:cubicBezTo>
                  <a:lnTo>
                    <a:pt x="11879" y="13591"/>
                  </a:lnTo>
                  <a:cubicBezTo>
                    <a:pt x="11889" y="13591"/>
                    <a:pt x="11898" y="13591"/>
                    <a:pt x="11898" y="13572"/>
                  </a:cubicBezTo>
                  <a:cubicBezTo>
                    <a:pt x="11907" y="13553"/>
                    <a:pt x="11907" y="13544"/>
                    <a:pt x="11898" y="13525"/>
                  </a:cubicBezTo>
                  <a:cubicBezTo>
                    <a:pt x="11898" y="13515"/>
                    <a:pt x="11898" y="13506"/>
                    <a:pt x="11889" y="13496"/>
                  </a:cubicBezTo>
                  <a:cubicBezTo>
                    <a:pt x="11879" y="13487"/>
                    <a:pt x="11870" y="13477"/>
                    <a:pt x="11860" y="13468"/>
                  </a:cubicBezTo>
                  <a:cubicBezTo>
                    <a:pt x="11851" y="13458"/>
                    <a:pt x="11841" y="13449"/>
                    <a:pt x="11841" y="13439"/>
                  </a:cubicBezTo>
                  <a:cubicBezTo>
                    <a:pt x="11832" y="13439"/>
                    <a:pt x="11822" y="13449"/>
                    <a:pt x="11822" y="13458"/>
                  </a:cubicBezTo>
                  <a:lnTo>
                    <a:pt x="11803" y="13458"/>
                  </a:lnTo>
                  <a:cubicBezTo>
                    <a:pt x="11803" y="13458"/>
                    <a:pt x="11803" y="13449"/>
                    <a:pt x="11794" y="13449"/>
                  </a:cubicBezTo>
                  <a:cubicBezTo>
                    <a:pt x="11794" y="13449"/>
                    <a:pt x="11794" y="13439"/>
                    <a:pt x="11794" y="13439"/>
                  </a:cubicBezTo>
                  <a:cubicBezTo>
                    <a:pt x="11784" y="13439"/>
                    <a:pt x="11784" y="13430"/>
                    <a:pt x="11784" y="13421"/>
                  </a:cubicBezTo>
                  <a:cubicBezTo>
                    <a:pt x="11784" y="13421"/>
                    <a:pt x="11784" y="13411"/>
                    <a:pt x="11784" y="13411"/>
                  </a:cubicBezTo>
                  <a:cubicBezTo>
                    <a:pt x="11775" y="13411"/>
                    <a:pt x="11765" y="13421"/>
                    <a:pt x="11765" y="13421"/>
                  </a:cubicBezTo>
                  <a:cubicBezTo>
                    <a:pt x="11761" y="13425"/>
                    <a:pt x="11756" y="13428"/>
                    <a:pt x="11752" y="13428"/>
                  </a:cubicBezTo>
                  <a:cubicBezTo>
                    <a:pt x="11749" y="13428"/>
                    <a:pt x="11747" y="13425"/>
                    <a:pt x="11747" y="13421"/>
                  </a:cubicBezTo>
                  <a:cubicBezTo>
                    <a:pt x="11747" y="13411"/>
                    <a:pt x="11737" y="13411"/>
                    <a:pt x="11737" y="13402"/>
                  </a:cubicBezTo>
                  <a:cubicBezTo>
                    <a:pt x="11737" y="13402"/>
                    <a:pt x="11737" y="13392"/>
                    <a:pt x="11737" y="13392"/>
                  </a:cubicBezTo>
                  <a:cubicBezTo>
                    <a:pt x="11718" y="13392"/>
                    <a:pt x="11709" y="13383"/>
                    <a:pt x="11699" y="13364"/>
                  </a:cubicBezTo>
                  <a:cubicBezTo>
                    <a:pt x="11690" y="13364"/>
                    <a:pt x="11690" y="13354"/>
                    <a:pt x="11680" y="13354"/>
                  </a:cubicBezTo>
                  <a:cubicBezTo>
                    <a:pt x="11680" y="13354"/>
                    <a:pt x="11671" y="13364"/>
                    <a:pt x="11671" y="13364"/>
                  </a:cubicBezTo>
                  <a:cubicBezTo>
                    <a:pt x="11661" y="13354"/>
                    <a:pt x="11661" y="13345"/>
                    <a:pt x="11652" y="13345"/>
                  </a:cubicBezTo>
                  <a:cubicBezTo>
                    <a:pt x="11652" y="13335"/>
                    <a:pt x="11652" y="13335"/>
                    <a:pt x="11652" y="13326"/>
                  </a:cubicBezTo>
                  <a:cubicBezTo>
                    <a:pt x="11652" y="13316"/>
                    <a:pt x="11652" y="13298"/>
                    <a:pt x="11642" y="13288"/>
                  </a:cubicBezTo>
                  <a:cubicBezTo>
                    <a:pt x="11636" y="13270"/>
                    <a:pt x="11634" y="13263"/>
                    <a:pt x="11626" y="13263"/>
                  </a:cubicBezTo>
                  <a:cubicBezTo>
                    <a:pt x="11622" y="13263"/>
                    <a:pt x="11615" y="13266"/>
                    <a:pt x="11605" y="13269"/>
                  </a:cubicBezTo>
                  <a:cubicBezTo>
                    <a:pt x="11605" y="13260"/>
                    <a:pt x="11614" y="13260"/>
                    <a:pt x="11623" y="13250"/>
                  </a:cubicBezTo>
                  <a:cubicBezTo>
                    <a:pt x="11614" y="13250"/>
                    <a:pt x="11614" y="13241"/>
                    <a:pt x="11614" y="13241"/>
                  </a:cubicBezTo>
                  <a:cubicBezTo>
                    <a:pt x="11614" y="13231"/>
                    <a:pt x="11605" y="13231"/>
                    <a:pt x="11605" y="13222"/>
                  </a:cubicBezTo>
                  <a:cubicBezTo>
                    <a:pt x="11595" y="13222"/>
                    <a:pt x="11586" y="13212"/>
                    <a:pt x="11567" y="13203"/>
                  </a:cubicBezTo>
                  <a:cubicBezTo>
                    <a:pt x="11557" y="13193"/>
                    <a:pt x="11548" y="13184"/>
                    <a:pt x="11538" y="13184"/>
                  </a:cubicBezTo>
                  <a:cubicBezTo>
                    <a:pt x="11538" y="13184"/>
                    <a:pt x="11529" y="13174"/>
                    <a:pt x="11529" y="13174"/>
                  </a:cubicBezTo>
                  <a:cubicBezTo>
                    <a:pt x="11519" y="13165"/>
                    <a:pt x="11500" y="13165"/>
                    <a:pt x="11491" y="13165"/>
                  </a:cubicBezTo>
                  <a:cubicBezTo>
                    <a:pt x="11491" y="13174"/>
                    <a:pt x="11481" y="13174"/>
                    <a:pt x="11481" y="13174"/>
                  </a:cubicBezTo>
                  <a:cubicBezTo>
                    <a:pt x="11472" y="13174"/>
                    <a:pt x="11453" y="13184"/>
                    <a:pt x="11444" y="13184"/>
                  </a:cubicBezTo>
                  <a:cubicBezTo>
                    <a:pt x="11444" y="13193"/>
                    <a:pt x="11434" y="13203"/>
                    <a:pt x="11425" y="13203"/>
                  </a:cubicBezTo>
                  <a:lnTo>
                    <a:pt x="11434" y="13212"/>
                  </a:lnTo>
                  <a:cubicBezTo>
                    <a:pt x="11425" y="13212"/>
                    <a:pt x="11415" y="13212"/>
                    <a:pt x="11415" y="13203"/>
                  </a:cubicBezTo>
                  <a:cubicBezTo>
                    <a:pt x="11411" y="13199"/>
                    <a:pt x="11406" y="13197"/>
                    <a:pt x="11400" y="13197"/>
                  </a:cubicBezTo>
                  <a:cubicBezTo>
                    <a:pt x="11392" y="13197"/>
                    <a:pt x="11383" y="13201"/>
                    <a:pt x="11377" y="13212"/>
                  </a:cubicBezTo>
                  <a:cubicBezTo>
                    <a:pt x="11368" y="13212"/>
                    <a:pt x="11368" y="13222"/>
                    <a:pt x="11358" y="13222"/>
                  </a:cubicBezTo>
                  <a:cubicBezTo>
                    <a:pt x="11354" y="13227"/>
                    <a:pt x="11349" y="13229"/>
                    <a:pt x="11345" y="13229"/>
                  </a:cubicBezTo>
                  <a:cubicBezTo>
                    <a:pt x="11342" y="13229"/>
                    <a:pt x="11340" y="13227"/>
                    <a:pt x="11340" y="13222"/>
                  </a:cubicBezTo>
                  <a:cubicBezTo>
                    <a:pt x="11340" y="13203"/>
                    <a:pt x="11340" y="13193"/>
                    <a:pt x="11330" y="13184"/>
                  </a:cubicBezTo>
                  <a:lnTo>
                    <a:pt x="11349" y="13184"/>
                  </a:lnTo>
                  <a:cubicBezTo>
                    <a:pt x="11349" y="13174"/>
                    <a:pt x="11358" y="13165"/>
                    <a:pt x="11358" y="13156"/>
                  </a:cubicBezTo>
                  <a:cubicBezTo>
                    <a:pt x="11358" y="13156"/>
                    <a:pt x="11358" y="13146"/>
                    <a:pt x="11358" y="13146"/>
                  </a:cubicBezTo>
                  <a:cubicBezTo>
                    <a:pt x="11349" y="13137"/>
                    <a:pt x="11358" y="13127"/>
                    <a:pt x="11358" y="13118"/>
                  </a:cubicBezTo>
                  <a:cubicBezTo>
                    <a:pt x="11368" y="13108"/>
                    <a:pt x="11377" y="13099"/>
                    <a:pt x="11387" y="13089"/>
                  </a:cubicBezTo>
                  <a:cubicBezTo>
                    <a:pt x="11396" y="13089"/>
                    <a:pt x="11396" y="13080"/>
                    <a:pt x="11396" y="13080"/>
                  </a:cubicBezTo>
                  <a:cubicBezTo>
                    <a:pt x="11387" y="13061"/>
                    <a:pt x="11377" y="13051"/>
                    <a:pt x="11368" y="13042"/>
                  </a:cubicBezTo>
                  <a:cubicBezTo>
                    <a:pt x="11368" y="13037"/>
                    <a:pt x="11363" y="13035"/>
                    <a:pt x="11357" y="13035"/>
                  </a:cubicBezTo>
                  <a:cubicBezTo>
                    <a:pt x="11351" y="13035"/>
                    <a:pt x="11344" y="13037"/>
                    <a:pt x="11340" y="13042"/>
                  </a:cubicBezTo>
                  <a:cubicBezTo>
                    <a:pt x="11336" y="13046"/>
                    <a:pt x="11330" y="13048"/>
                    <a:pt x="11325" y="13048"/>
                  </a:cubicBezTo>
                  <a:cubicBezTo>
                    <a:pt x="11318" y="13048"/>
                    <a:pt x="11311" y="13044"/>
                    <a:pt x="11311" y="13032"/>
                  </a:cubicBezTo>
                  <a:cubicBezTo>
                    <a:pt x="11302" y="13023"/>
                    <a:pt x="11302" y="13023"/>
                    <a:pt x="11292" y="13014"/>
                  </a:cubicBezTo>
                  <a:cubicBezTo>
                    <a:pt x="11283" y="13004"/>
                    <a:pt x="11264" y="12985"/>
                    <a:pt x="11264" y="12966"/>
                  </a:cubicBezTo>
                  <a:cubicBezTo>
                    <a:pt x="11254" y="12966"/>
                    <a:pt x="11254" y="12957"/>
                    <a:pt x="11254" y="12947"/>
                  </a:cubicBezTo>
                  <a:cubicBezTo>
                    <a:pt x="11264" y="12947"/>
                    <a:pt x="11273" y="12957"/>
                    <a:pt x="11273" y="12957"/>
                  </a:cubicBezTo>
                  <a:cubicBezTo>
                    <a:pt x="11292" y="12966"/>
                    <a:pt x="11311" y="12966"/>
                    <a:pt x="11321" y="12976"/>
                  </a:cubicBezTo>
                  <a:cubicBezTo>
                    <a:pt x="11368" y="12995"/>
                    <a:pt x="11406" y="13014"/>
                    <a:pt x="11453" y="13014"/>
                  </a:cubicBezTo>
                  <a:cubicBezTo>
                    <a:pt x="11463" y="13014"/>
                    <a:pt x="11472" y="13023"/>
                    <a:pt x="11481" y="13032"/>
                  </a:cubicBezTo>
                  <a:cubicBezTo>
                    <a:pt x="11500" y="13042"/>
                    <a:pt x="11519" y="13042"/>
                    <a:pt x="11538" y="13042"/>
                  </a:cubicBezTo>
                  <a:cubicBezTo>
                    <a:pt x="11541" y="13039"/>
                    <a:pt x="11544" y="13038"/>
                    <a:pt x="11546" y="13038"/>
                  </a:cubicBezTo>
                  <a:cubicBezTo>
                    <a:pt x="11552" y="13038"/>
                    <a:pt x="11557" y="13045"/>
                    <a:pt x="11557" y="13051"/>
                  </a:cubicBezTo>
                  <a:cubicBezTo>
                    <a:pt x="11567" y="13061"/>
                    <a:pt x="11567" y="13080"/>
                    <a:pt x="11567" y="13089"/>
                  </a:cubicBezTo>
                  <a:cubicBezTo>
                    <a:pt x="11567" y="13099"/>
                    <a:pt x="11567" y="13099"/>
                    <a:pt x="11567" y="13099"/>
                  </a:cubicBezTo>
                  <a:lnTo>
                    <a:pt x="11586" y="13099"/>
                  </a:lnTo>
                  <a:cubicBezTo>
                    <a:pt x="11605" y="13099"/>
                    <a:pt x="11614" y="13089"/>
                    <a:pt x="11614" y="13080"/>
                  </a:cubicBezTo>
                  <a:cubicBezTo>
                    <a:pt x="11623" y="13070"/>
                    <a:pt x="11623" y="13070"/>
                    <a:pt x="11623" y="13070"/>
                  </a:cubicBezTo>
                  <a:cubicBezTo>
                    <a:pt x="11629" y="13059"/>
                    <a:pt x="11635" y="13055"/>
                    <a:pt x="11640" y="13055"/>
                  </a:cubicBezTo>
                  <a:cubicBezTo>
                    <a:pt x="11644" y="13055"/>
                    <a:pt x="11648" y="13057"/>
                    <a:pt x="11652" y="13061"/>
                  </a:cubicBezTo>
                  <a:cubicBezTo>
                    <a:pt x="11661" y="13070"/>
                    <a:pt x="11680" y="13080"/>
                    <a:pt x="11690" y="13080"/>
                  </a:cubicBezTo>
                  <a:cubicBezTo>
                    <a:pt x="11699" y="13080"/>
                    <a:pt x="11709" y="13080"/>
                    <a:pt x="11699" y="13089"/>
                  </a:cubicBezTo>
                  <a:cubicBezTo>
                    <a:pt x="11699" y="13099"/>
                    <a:pt x="11699" y="13108"/>
                    <a:pt x="11699" y="13108"/>
                  </a:cubicBezTo>
                  <a:cubicBezTo>
                    <a:pt x="11718" y="13127"/>
                    <a:pt x="11709" y="13137"/>
                    <a:pt x="11699" y="13146"/>
                  </a:cubicBezTo>
                  <a:cubicBezTo>
                    <a:pt x="11699" y="13146"/>
                    <a:pt x="11690" y="13146"/>
                    <a:pt x="11690" y="13156"/>
                  </a:cubicBezTo>
                  <a:cubicBezTo>
                    <a:pt x="11690" y="13156"/>
                    <a:pt x="11690" y="13165"/>
                    <a:pt x="11690" y="13165"/>
                  </a:cubicBezTo>
                  <a:cubicBezTo>
                    <a:pt x="11699" y="13174"/>
                    <a:pt x="11699" y="13174"/>
                    <a:pt x="11699" y="13184"/>
                  </a:cubicBezTo>
                  <a:cubicBezTo>
                    <a:pt x="11699" y="13203"/>
                    <a:pt x="11709" y="13222"/>
                    <a:pt x="11728" y="13231"/>
                  </a:cubicBezTo>
                  <a:cubicBezTo>
                    <a:pt x="11737" y="13212"/>
                    <a:pt x="11747" y="13193"/>
                    <a:pt x="11747" y="13184"/>
                  </a:cubicBezTo>
                  <a:cubicBezTo>
                    <a:pt x="11756" y="13165"/>
                    <a:pt x="11765" y="13165"/>
                    <a:pt x="11784" y="13165"/>
                  </a:cubicBezTo>
                  <a:cubicBezTo>
                    <a:pt x="11784" y="13170"/>
                    <a:pt x="11787" y="13172"/>
                    <a:pt x="11790" y="13172"/>
                  </a:cubicBezTo>
                  <a:cubicBezTo>
                    <a:pt x="11794" y="13172"/>
                    <a:pt x="11799" y="13170"/>
                    <a:pt x="11803" y="13165"/>
                  </a:cubicBezTo>
                  <a:cubicBezTo>
                    <a:pt x="11803" y="13165"/>
                    <a:pt x="11803" y="13165"/>
                    <a:pt x="11803" y="13174"/>
                  </a:cubicBezTo>
                  <a:cubicBezTo>
                    <a:pt x="11822" y="13184"/>
                    <a:pt x="11822" y="13193"/>
                    <a:pt x="11832" y="13212"/>
                  </a:cubicBezTo>
                  <a:cubicBezTo>
                    <a:pt x="11822" y="13212"/>
                    <a:pt x="11822" y="13222"/>
                    <a:pt x="11822" y="13222"/>
                  </a:cubicBezTo>
                  <a:cubicBezTo>
                    <a:pt x="11822" y="13231"/>
                    <a:pt x="11822" y="13231"/>
                    <a:pt x="11822" y="13231"/>
                  </a:cubicBezTo>
                  <a:cubicBezTo>
                    <a:pt x="11832" y="13231"/>
                    <a:pt x="11832" y="13231"/>
                    <a:pt x="11832" y="13241"/>
                  </a:cubicBezTo>
                  <a:cubicBezTo>
                    <a:pt x="11832" y="13250"/>
                    <a:pt x="11832" y="13250"/>
                    <a:pt x="11841" y="13250"/>
                  </a:cubicBezTo>
                  <a:cubicBezTo>
                    <a:pt x="11851" y="13250"/>
                    <a:pt x="11851" y="13260"/>
                    <a:pt x="11851" y="13279"/>
                  </a:cubicBezTo>
                  <a:cubicBezTo>
                    <a:pt x="11841" y="13288"/>
                    <a:pt x="11851" y="13307"/>
                    <a:pt x="11870" y="13307"/>
                  </a:cubicBezTo>
                  <a:cubicBezTo>
                    <a:pt x="11879" y="13307"/>
                    <a:pt x="11879" y="13307"/>
                    <a:pt x="11889" y="13316"/>
                  </a:cubicBezTo>
                  <a:cubicBezTo>
                    <a:pt x="11898" y="13316"/>
                    <a:pt x="11898" y="13316"/>
                    <a:pt x="11898" y="13307"/>
                  </a:cubicBezTo>
                  <a:lnTo>
                    <a:pt x="11936" y="13307"/>
                  </a:lnTo>
                  <a:cubicBezTo>
                    <a:pt x="11955" y="13298"/>
                    <a:pt x="11974" y="13298"/>
                    <a:pt x="11993" y="13298"/>
                  </a:cubicBezTo>
                  <a:cubicBezTo>
                    <a:pt x="12012" y="13298"/>
                    <a:pt x="12012" y="13298"/>
                    <a:pt x="12012" y="13288"/>
                  </a:cubicBezTo>
                  <a:cubicBezTo>
                    <a:pt x="12012" y="13279"/>
                    <a:pt x="12021" y="13269"/>
                    <a:pt x="12021" y="13269"/>
                  </a:cubicBezTo>
                  <a:cubicBezTo>
                    <a:pt x="12040" y="13260"/>
                    <a:pt x="12030" y="13250"/>
                    <a:pt x="12030" y="13231"/>
                  </a:cubicBezTo>
                  <a:cubicBezTo>
                    <a:pt x="12030" y="13222"/>
                    <a:pt x="12030" y="13212"/>
                    <a:pt x="12040" y="13212"/>
                  </a:cubicBezTo>
                  <a:cubicBezTo>
                    <a:pt x="12049" y="13212"/>
                    <a:pt x="12059" y="13222"/>
                    <a:pt x="12059" y="13222"/>
                  </a:cubicBezTo>
                  <a:cubicBezTo>
                    <a:pt x="12068" y="13231"/>
                    <a:pt x="12078" y="13231"/>
                    <a:pt x="12097" y="13231"/>
                  </a:cubicBezTo>
                  <a:cubicBezTo>
                    <a:pt x="12106" y="13231"/>
                    <a:pt x="12125" y="13231"/>
                    <a:pt x="12144" y="13222"/>
                  </a:cubicBezTo>
                  <a:cubicBezTo>
                    <a:pt x="12154" y="13222"/>
                    <a:pt x="12154" y="13212"/>
                    <a:pt x="12144" y="13203"/>
                  </a:cubicBezTo>
                  <a:cubicBezTo>
                    <a:pt x="12144" y="13203"/>
                    <a:pt x="12144" y="13184"/>
                    <a:pt x="12154" y="13184"/>
                  </a:cubicBezTo>
                  <a:cubicBezTo>
                    <a:pt x="12154" y="13174"/>
                    <a:pt x="12154" y="13174"/>
                    <a:pt x="12163" y="13165"/>
                  </a:cubicBezTo>
                  <a:cubicBezTo>
                    <a:pt x="12135" y="13165"/>
                    <a:pt x="12135" y="13165"/>
                    <a:pt x="12125" y="13146"/>
                  </a:cubicBezTo>
                  <a:cubicBezTo>
                    <a:pt x="12125" y="13146"/>
                    <a:pt x="12125" y="13146"/>
                    <a:pt x="12125" y="13137"/>
                  </a:cubicBezTo>
                  <a:cubicBezTo>
                    <a:pt x="12125" y="13127"/>
                    <a:pt x="12118" y="13122"/>
                    <a:pt x="12110" y="13122"/>
                  </a:cubicBezTo>
                  <a:cubicBezTo>
                    <a:pt x="12101" y="13122"/>
                    <a:pt x="12092" y="13127"/>
                    <a:pt x="12087" y="13137"/>
                  </a:cubicBezTo>
                  <a:cubicBezTo>
                    <a:pt x="12087" y="13137"/>
                    <a:pt x="12087" y="13137"/>
                    <a:pt x="12087" y="13146"/>
                  </a:cubicBezTo>
                  <a:cubicBezTo>
                    <a:pt x="12078" y="13137"/>
                    <a:pt x="12078" y="13127"/>
                    <a:pt x="12087" y="13127"/>
                  </a:cubicBezTo>
                  <a:cubicBezTo>
                    <a:pt x="12078" y="13108"/>
                    <a:pt x="12078" y="13099"/>
                    <a:pt x="12059" y="13099"/>
                  </a:cubicBezTo>
                  <a:cubicBezTo>
                    <a:pt x="12049" y="13099"/>
                    <a:pt x="12030" y="13080"/>
                    <a:pt x="12040" y="13080"/>
                  </a:cubicBezTo>
                  <a:cubicBezTo>
                    <a:pt x="12049" y="13061"/>
                    <a:pt x="12040" y="13051"/>
                    <a:pt x="12040" y="13042"/>
                  </a:cubicBezTo>
                  <a:cubicBezTo>
                    <a:pt x="12040" y="13042"/>
                    <a:pt x="12040" y="13032"/>
                    <a:pt x="12040" y="13032"/>
                  </a:cubicBezTo>
                  <a:lnTo>
                    <a:pt x="12059" y="13051"/>
                  </a:lnTo>
                  <a:cubicBezTo>
                    <a:pt x="12068" y="13042"/>
                    <a:pt x="12068" y="13032"/>
                    <a:pt x="12059" y="13023"/>
                  </a:cubicBezTo>
                  <a:cubicBezTo>
                    <a:pt x="12059" y="13023"/>
                    <a:pt x="12049" y="13014"/>
                    <a:pt x="12049" y="13014"/>
                  </a:cubicBezTo>
                  <a:cubicBezTo>
                    <a:pt x="12040" y="13004"/>
                    <a:pt x="12040" y="12995"/>
                    <a:pt x="12059" y="12985"/>
                  </a:cubicBezTo>
                  <a:lnTo>
                    <a:pt x="12078" y="12985"/>
                  </a:lnTo>
                  <a:cubicBezTo>
                    <a:pt x="12085" y="12983"/>
                    <a:pt x="12091" y="12982"/>
                    <a:pt x="12096" y="12982"/>
                  </a:cubicBezTo>
                  <a:cubicBezTo>
                    <a:pt x="12110" y="12982"/>
                    <a:pt x="12116" y="12992"/>
                    <a:pt x="12116" y="13014"/>
                  </a:cubicBezTo>
                  <a:cubicBezTo>
                    <a:pt x="12116" y="13014"/>
                    <a:pt x="12125" y="13023"/>
                    <a:pt x="12125" y="13023"/>
                  </a:cubicBezTo>
                  <a:cubicBezTo>
                    <a:pt x="12144" y="13023"/>
                    <a:pt x="12154" y="13023"/>
                    <a:pt x="12172" y="13032"/>
                  </a:cubicBezTo>
                  <a:cubicBezTo>
                    <a:pt x="12172" y="13023"/>
                    <a:pt x="12172" y="13023"/>
                    <a:pt x="12172" y="13023"/>
                  </a:cubicBezTo>
                  <a:cubicBezTo>
                    <a:pt x="12172" y="12995"/>
                    <a:pt x="12182" y="12995"/>
                    <a:pt x="12210" y="12995"/>
                  </a:cubicBezTo>
                  <a:lnTo>
                    <a:pt x="12229" y="12995"/>
                  </a:lnTo>
                  <a:cubicBezTo>
                    <a:pt x="12239" y="12985"/>
                    <a:pt x="12248" y="12976"/>
                    <a:pt x="12267" y="12966"/>
                  </a:cubicBezTo>
                  <a:cubicBezTo>
                    <a:pt x="12275" y="12959"/>
                    <a:pt x="12282" y="12945"/>
                    <a:pt x="12295" y="12945"/>
                  </a:cubicBezTo>
                  <a:cubicBezTo>
                    <a:pt x="12298" y="12945"/>
                    <a:pt x="12301" y="12945"/>
                    <a:pt x="12305" y="12947"/>
                  </a:cubicBezTo>
                  <a:cubicBezTo>
                    <a:pt x="12305" y="12938"/>
                    <a:pt x="12305" y="12938"/>
                    <a:pt x="12305" y="12928"/>
                  </a:cubicBezTo>
                  <a:cubicBezTo>
                    <a:pt x="12296" y="12909"/>
                    <a:pt x="12286" y="12891"/>
                    <a:pt x="12286" y="12872"/>
                  </a:cubicBezTo>
                  <a:cubicBezTo>
                    <a:pt x="12277" y="12872"/>
                    <a:pt x="12277" y="12862"/>
                    <a:pt x="12277" y="12862"/>
                  </a:cubicBezTo>
                  <a:cubicBezTo>
                    <a:pt x="12267" y="12872"/>
                    <a:pt x="12267" y="12872"/>
                    <a:pt x="12267" y="12872"/>
                  </a:cubicBezTo>
                  <a:cubicBezTo>
                    <a:pt x="12258" y="12881"/>
                    <a:pt x="12258" y="12881"/>
                    <a:pt x="12258" y="12891"/>
                  </a:cubicBezTo>
                  <a:cubicBezTo>
                    <a:pt x="12239" y="12881"/>
                    <a:pt x="12229" y="12862"/>
                    <a:pt x="12220" y="12853"/>
                  </a:cubicBezTo>
                  <a:cubicBezTo>
                    <a:pt x="12239" y="12853"/>
                    <a:pt x="12248" y="12834"/>
                    <a:pt x="12248" y="12824"/>
                  </a:cubicBezTo>
                  <a:cubicBezTo>
                    <a:pt x="12258" y="12824"/>
                    <a:pt x="12267" y="12834"/>
                    <a:pt x="12267" y="12843"/>
                  </a:cubicBezTo>
                  <a:cubicBezTo>
                    <a:pt x="12277" y="12843"/>
                    <a:pt x="12286" y="12853"/>
                    <a:pt x="12286" y="12853"/>
                  </a:cubicBezTo>
                  <a:cubicBezTo>
                    <a:pt x="12286" y="12843"/>
                    <a:pt x="12296" y="12834"/>
                    <a:pt x="12296" y="12834"/>
                  </a:cubicBezTo>
                  <a:cubicBezTo>
                    <a:pt x="12286" y="12824"/>
                    <a:pt x="12286" y="12815"/>
                    <a:pt x="12305" y="12805"/>
                  </a:cubicBezTo>
                  <a:lnTo>
                    <a:pt x="12314" y="12805"/>
                  </a:lnTo>
                  <a:cubicBezTo>
                    <a:pt x="12314" y="12796"/>
                    <a:pt x="12314" y="12796"/>
                    <a:pt x="12324" y="12796"/>
                  </a:cubicBezTo>
                  <a:cubicBezTo>
                    <a:pt x="12333" y="12796"/>
                    <a:pt x="12333" y="12786"/>
                    <a:pt x="12343" y="12777"/>
                  </a:cubicBezTo>
                  <a:cubicBezTo>
                    <a:pt x="12343" y="12767"/>
                    <a:pt x="12343" y="12767"/>
                    <a:pt x="12343" y="12758"/>
                  </a:cubicBezTo>
                  <a:cubicBezTo>
                    <a:pt x="12352" y="12749"/>
                    <a:pt x="12362" y="12749"/>
                    <a:pt x="12362" y="12749"/>
                  </a:cubicBezTo>
                  <a:cubicBezTo>
                    <a:pt x="12371" y="12758"/>
                    <a:pt x="12381" y="12758"/>
                    <a:pt x="12390" y="12758"/>
                  </a:cubicBezTo>
                  <a:cubicBezTo>
                    <a:pt x="12390" y="12767"/>
                    <a:pt x="12400" y="12767"/>
                    <a:pt x="12400" y="12767"/>
                  </a:cubicBezTo>
                  <a:cubicBezTo>
                    <a:pt x="12409" y="12758"/>
                    <a:pt x="12419" y="12749"/>
                    <a:pt x="12428" y="12739"/>
                  </a:cubicBezTo>
                  <a:cubicBezTo>
                    <a:pt x="12437" y="12739"/>
                    <a:pt x="12437" y="12739"/>
                    <a:pt x="12447" y="12730"/>
                  </a:cubicBezTo>
                  <a:cubicBezTo>
                    <a:pt x="12447" y="12730"/>
                    <a:pt x="12447" y="12720"/>
                    <a:pt x="12456" y="12720"/>
                  </a:cubicBezTo>
                  <a:cubicBezTo>
                    <a:pt x="12456" y="12711"/>
                    <a:pt x="12456" y="12692"/>
                    <a:pt x="12466" y="12682"/>
                  </a:cubicBezTo>
                  <a:cubicBezTo>
                    <a:pt x="12456" y="12673"/>
                    <a:pt x="12447" y="12673"/>
                    <a:pt x="12447" y="12663"/>
                  </a:cubicBezTo>
                  <a:cubicBezTo>
                    <a:pt x="12437" y="12654"/>
                    <a:pt x="12437" y="12644"/>
                    <a:pt x="12437" y="12644"/>
                  </a:cubicBezTo>
                  <a:cubicBezTo>
                    <a:pt x="12437" y="12635"/>
                    <a:pt x="12428" y="12635"/>
                    <a:pt x="12428" y="12635"/>
                  </a:cubicBezTo>
                  <a:cubicBezTo>
                    <a:pt x="12409" y="12625"/>
                    <a:pt x="12400" y="12625"/>
                    <a:pt x="12381" y="12616"/>
                  </a:cubicBezTo>
                  <a:cubicBezTo>
                    <a:pt x="12371" y="12616"/>
                    <a:pt x="12362" y="12616"/>
                    <a:pt x="12362" y="12625"/>
                  </a:cubicBezTo>
                  <a:cubicBezTo>
                    <a:pt x="12362" y="12635"/>
                    <a:pt x="12352" y="12635"/>
                    <a:pt x="12352" y="12635"/>
                  </a:cubicBezTo>
                  <a:cubicBezTo>
                    <a:pt x="12333" y="12625"/>
                    <a:pt x="12314" y="12616"/>
                    <a:pt x="12305" y="12597"/>
                  </a:cubicBezTo>
                  <a:lnTo>
                    <a:pt x="12277" y="12597"/>
                  </a:lnTo>
                  <a:cubicBezTo>
                    <a:pt x="12258" y="12597"/>
                    <a:pt x="12239" y="12607"/>
                    <a:pt x="12229" y="12607"/>
                  </a:cubicBezTo>
                  <a:cubicBezTo>
                    <a:pt x="12225" y="12611"/>
                    <a:pt x="12220" y="12614"/>
                    <a:pt x="12216" y="12614"/>
                  </a:cubicBezTo>
                  <a:cubicBezTo>
                    <a:pt x="12213" y="12614"/>
                    <a:pt x="12210" y="12611"/>
                    <a:pt x="12210" y="12607"/>
                  </a:cubicBezTo>
                  <a:cubicBezTo>
                    <a:pt x="12210" y="12597"/>
                    <a:pt x="12201" y="12597"/>
                    <a:pt x="12201" y="12588"/>
                  </a:cubicBezTo>
                  <a:cubicBezTo>
                    <a:pt x="12191" y="12588"/>
                    <a:pt x="12182" y="12588"/>
                    <a:pt x="12182" y="12578"/>
                  </a:cubicBezTo>
                  <a:cubicBezTo>
                    <a:pt x="12182" y="12569"/>
                    <a:pt x="12191" y="12559"/>
                    <a:pt x="12201" y="12559"/>
                  </a:cubicBezTo>
                  <a:cubicBezTo>
                    <a:pt x="12220" y="12559"/>
                    <a:pt x="12220" y="12559"/>
                    <a:pt x="12210" y="12578"/>
                  </a:cubicBezTo>
                  <a:cubicBezTo>
                    <a:pt x="12210" y="12578"/>
                    <a:pt x="12210" y="12588"/>
                    <a:pt x="12220" y="12597"/>
                  </a:cubicBezTo>
                  <a:cubicBezTo>
                    <a:pt x="12220" y="12588"/>
                    <a:pt x="12220" y="12588"/>
                    <a:pt x="12220" y="12588"/>
                  </a:cubicBezTo>
                  <a:cubicBezTo>
                    <a:pt x="12229" y="12578"/>
                    <a:pt x="12239" y="12559"/>
                    <a:pt x="12258" y="12559"/>
                  </a:cubicBezTo>
                  <a:cubicBezTo>
                    <a:pt x="12267" y="12559"/>
                    <a:pt x="12277" y="12559"/>
                    <a:pt x="12286" y="12550"/>
                  </a:cubicBezTo>
                  <a:cubicBezTo>
                    <a:pt x="12291" y="12545"/>
                    <a:pt x="12298" y="12543"/>
                    <a:pt x="12305" y="12543"/>
                  </a:cubicBezTo>
                  <a:cubicBezTo>
                    <a:pt x="12312" y="12543"/>
                    <a:pt x="12319" y="12545"/>
                    <a:pt x="12324" y="12550"/>
                  </a:cubicBezTo>
                  <a:lnTo>
                    <a:pt x="12333" y="12550"/>
                  </a:lnTo>
                  <a:cubicBezTo>
                    <a:pt x="12343" y="12550"/>
                    <a:pt x="12352" y="12559"/>
                    <a:pt x="12362" y="12559"/>
                  </a:cubicBezTo>
                  <a:cubicBezTo>
                    <a:pt x="12372" y="12563"/>
                    <a:pt x="12379" y="12565"/>
                    <a:pt x="12383" y="12565"/>
                  </a:cubicBezTo>
                  <a:cubicBezTo>
                    <a:pt x="12391" y="12565"/>
                    <a:pt x="12394" y="12558"/>
                    <a:pt x="12400" y="12540"/>
                  </a:cubicBezTo>
                  <a:cubicBezTo>
                    <a:pt x="12409" y="12531"/>
                    <a:pt x="12419" y="12521"/>
                    <a:pt x="12428" y="12521"/>
                  </a:cubicBezTo>
                  <a:lnTo>
                    <a:pt x="12437" y="12521"/>
                  </a:lnTo>
                  <a:cubicBezTo>
                    <a:pt x="12419" y="12512"/>
                    <a:pt x="12419" y="12493"/>
                    <a:pt x="12419" y="12465"/>
                  </a:cubicBezTo>
                  <a:cubicBezTo>
                    <a:pt x="12419" y="12465"/>
                    <a:pt x="12419" y="12465"/>
                    <a:pt x="12419" y="12455"/>
                  </a:cubicBezTo>
                  <a:cubicBezTo>
                    <a:pt x="12419" y="12446"/>
                    <a:pt x="12409" y="12446"/>
                    <a:pt x="12400" y="12446"/>
                  </a:cubicBezTo>
                  <a:lnTo>
                    <a:pt x="12390" y="12446"/>
                  </a:lnTo>
                  <a:cubicBezTo>
                    <a:pt x="12381" y="12427"/>
                    <a:pt x="12371" y="12417"/>
                    <a:pt x="12362" y="12398"/>
                  </a:cubicBezTo>
                  <a:cubicBezTo>
                    <a:pt x="12362" y="12398"/>
                    <a:pt x="12362" y="12389"/>
                    <a:pt x="12352" y="12389"/>
                  </a:cubicBezTo>
                  <a:cubicBezTo>
                    <a:pt x="12352" y="12389"/>
                    <a:pt x="12343" y="12398"/>
                    <a:pt x="12343" y="12398"/>
                  </a:cubicBezTo>
                  <a:cubicBezTo>
                    <a:pt x="12343" y="12408"/>
                    <a:pt x="12343" y="12408"/>
                    <a:pt x="12343" y="12417"/>
                  </a:cubicBezTo>
                  <a:cubicBezTo>
                    <a:pt x="12343" y="12427"/>
                    <a:pt x="12333" y="12427"/>
                    <a:pt x="12333" y="12436"/>
                  </a:cubicBezTo>
                  <a:cubicBezTo>
                    <a:pt x="12333" y="12441"/>
                    <a:pt x="12331" y="12443"/>
                    <a:pt x="12327" y="12443"/>
                  </a:cubicBezTo>
                  <a:cubicBezTo>
                    <a:pt x="12324" y="12443"/>
                    <a:pt x="12319" y="12441"/>
                    <a:pt x="12314" y="12436"/>
                  </a:cubicBezTo>
                  <a:lnTo>
                    <a:pt x="12305" y="12427"/>
                  </a:lnTo>
                  <a:cubicBezTo>
                    <a:pt x="12296" y="12436"/>
                    <a:pt x="12286" y="12436"/>
                    <a:pt x="12286" y="12436"/>
                  </a:cubicBezTo>
                  <a:cubicBezTo>
                    <a:pt x="12277" y="12427"/>
                    <a:pt x="12277" y="12417"/>
                    <a:pt x="12267" y="12408"/>
                  </a:cubicBezTo>
                  <a:cubicBezTo>
                    <a:pt x="12267" y="12403"/>
                    <a:pt x="12262" y="12401"/>
                    <a:pt x="12256" y="12401"/>
                  </a:cubicBezTo>
                  <a:cubicBezTo>
                    <a:pt x="12251" y="12401"/>
                    <a:pt x="12243" y="12403"/>
                    <a:pt x="12239" y="12408"/>
                  </a:cubicBezTo>
                  <a:cubicBezTo>
                    <a:pt x="12239" y="12417"/>
                    <a:pt x="12220" y="12417"/>
                    <a:pt x="12220" y="12427"/>
                  </a:cubicBezTo>
                  <a:lnTo>
                    <a:pt x="12220" y="12417"/>
                  </a:lnTo>
                  <a:cubicBezTo>
                    <a:pt x="12210" y="12408"/>
                    <a:pt x="12210" y="12408"/>
                    <a:pt x="12201" y="12408"/>
                  </a:cubicBezTo>
                  <a:cubicBezTo>
                    <a:pt x="12191" y="12408"/>
                    <a:pt x="12191" y="12417"/>
                    <a:pt x="12191" y="12427"/>
                  </a:cubicBezTo>
                  <a:cubicBezTo>
                    <a:pt x="12191" y="12427"/>
                    <a:pt x="12191" y="12436"/>
                    <a:pt x="12182" y="12436"/>
                  </a:cubicBezTo>
                  <a:lnTo>
                    <a:pt x="12163" y="12436"/>
                  </a:lnTo>
                  <a:cubicBezTo>
                    <a:pt x="12172" y="12436"/>
                    <a:pt x="12172" y="12446"/>
                    <a:pt x="12172" y="12446"/>
                  </a:cubicBezTo>
                  <a:cubicBezTo>
                    <a:pt x="12182" y="12455"/>
                    <a:pt x="12191" y="12465"/>
                    <a:pt x="12182" y="12465"/>
                  </a:cubicBezTo>
                  <a:cubicBezTo>
                    <a:pt x="12172" y="12474"/>
                    <a:pt x="12172" y="12474"/>
                    <a:pt x="12172" y="12483"/>
                  </a:cubicBezTo>
                  <a:cubicBezTo>
                    <a:pt x="12172" y="12483"/>
                    <a:pt x="12172" y="12493"/>
                    <a:pt x="12172" y="12493"/>
                  </a:cubicBezTo>
                  <a:lnTo>
                    <a:pt x="12163" y="12493"/>
                  </a:lnTo>
                  <a:cubicBezTo>
                    <a:pt x="12163" y="12483"/>
                    <a:pt x="12163" y="12474"/>
                    <a:pt x="12154" y="12465"/>
                  </a:cubicBezTo>
                  <a:cubicBezTo>
                    <a:pt x="12154" y="12455"/>
                    <a:pt x="12163" y="12446"/>
                    <a:pt x="12154" y="12436"/>
                  </a:cubicBezTo>
                  <a:cubicBezTo>
                    <a:pt x="12144" y="12436"/>
                    <a:pt x="12144" y="12427"/>
                    <a:pt x="12144" y="12427"/>
                  </a:cubicBezTo>
                  <a:cubicBezTo>
                    <a:pt x="12144" y="12417"/>
                    <a:pt x="12144" y="12408"/>
                    <a:pt x="12135" y="12408"/>
                  </a:cubicBezTo>
                  <a:cubicBezTo>
                    <a:pt x="12125" y="12398"/>
                    <a:pt x="12125" y="12398"/>
                    <a:pt x="12125" y="12398"/>
                  </a:cubicBezTo>
                  <a:cubicBezTo>
                    <a:pt x="12106" y="12398"/>
                    <a:pt x="12106" y="12398"/>
                    <a:pt x="12106" y="12408"/>
                  </a:cubicBezTo>
                  <a:cubicBezTo>
                    <a:pt x="12106" y="12417"/>
                    <a:pt x="12106" y="12427"/>
                    <a:pt x="12106" y="12436"/>
                  </a:cubicBezTo>
                  <a:cubicBezTo>
                    <a:pt x="12106" y="12436"/>
                    <a:pt x="12097" y="12436"/>
                    <a:pt x="12097" y="12446"/>
                  </a:cubicBezTo>
                  <a:lnTo>
                    <a:pt x="12078" y="12446"/>
                  </a:lnTo>
                  <a:cubicBezTo>
                    <a:pt x="12078" y="12455"/>
                    <a:pt x="12078" y="12455"/>
                    <a:pt x="12078" y="12455"/>
                  </a:cubicBezTo>
                  <a:cubicBezTo>
                    <a:pt x="12068" y="12455"/>
                    <a:pt x="12068" y="12455"/>
                    <a:pt x="12068" y="12446"/>
                  </a:cubicBezTo>
                  <a:cubicBezTo>
                    <a:pt x="12068" y="12446"/>
                    <a:pt x="12068" y="12446"/>
                    <a:pt x="12068" y="12436"/>
                  </a:cubicBezTo>
                  <a:cubicBezTo>
                    <a:pt x="12068" y="12436"/>
                    <a:pt x="12059" y="12446"/>
                    <a:pt x="12059" y="12446"/>
                  </a:cubicBezTo>
                  <a:lnTo>
                    <a:pt x="12040" y="12446"/>
                  </a:lnTo>
                  <a:cubicBezTo>
                    <a:pt x="12049" y="12455"/>
                    <a:pt x="12049" y="12465"/>
                    <a:pt x="12049" y="12465"/>
                  </a:cubicBezTo>
                  <a:cubicBezTo>
                    <a:pt x="12059" y="12474"/>
                    <a:pt x="12059" y="12474"/>
                    <a:pt x="12049" y="12483"/>
                  </a:cubicBezTo>
                  <a:cubicBezTo>
                    <a:pt x="12049" y="12483"/>
                    <a:pt x="12040" y="12483"/>
                    <a:pt x="12030" y="12493"/>
                  </a:cubicBezTo>
                  <a:cubicBezTo>
                    <a:pt x="12040" y="12474"/>
                    <a:pt x="12030" y="12465"/>
                    <a:pt x="12021" y="12465"/>
                  </a:cubicBezTo>
                  <a:cubicBezTo>
                    <a:pt x="12012" y="12455"/>
                    <a:pt x="12002" y="12446"/>
                    <a:pt x="11983" y="12436"/>
                  </a:cubicBezTo>
                  <a:cubicBezTo>
                    <a:pt x="11983" y="12436"/>
                    <a:pt x="11974" y="12427"/>
                    <a:pt x="11974" y="12427"/>
                  </a:cubicBezTo>
                  <a:cubicBezTo>
                    <a:pt x="11974" y="12417"/>
                    <a:pt x="11974" y="12417"/>
                    <a:pt x="11964" y="12408"/>
                  </a:cubicBezTo>
                  <a:cubicBezTo>
                    <a:pt x="11955" y="12408"/>
                    <a:pt x="11955" y="12408"/>
                    <a:pt x="11945" y="12398"/>
                  </a:cubicBezTo>
                  <a:cubicBezTo>
                    <a:pt x="11936" y="12398"/>
                    <a:pt x="11936" y="12389"/>
                    <a:pt x="11926" y="12379"/>
                  </a:cubicBezTo>
                  <a:cubicBezTo>
                    <a:pt x="11917" y="12379"/>
                    <a:pt x="11917" y="12379"/>
                    <a:pt x="11917" y="12370"/>
                  </a:cubicBezTo>
                  <a:cubicBezTo>
                    <a:pt x="11926" y="12370"/>
                    <a:pt x="11917" y="12351"/>
                    <a:pt x="11907" y="12351"/>
                  </a:cubicBezTo>
                  <a:cubicBezTo>
                    <a:pt x="11907" y="12351"/>
                    <a:pt x="11907" y="12342"/>
                    <a:pt x="11907" y="12342"/>
                  </a:cubicBezTo>
                  <a:cubicBezTo>
                    <a:pt x="11898" y="12332"/>
                    <a:pt x="11898" y="12332"/>
                    <a:pt x="11898" y="12323"/>
                  </a:cubicBezTo>
                  <a:cubicBezTo>
                    <a:pt x="11898" y="12323"/>
                    <a:pt x="11907" y="12313"/>
                    <a:pt x="11907" y="12304"/>
                  </a:cubicBezTo>
                  <a:cubicBezTo>
                    <a:pt x="11917" y="12294"/>
                    <a:pt x="11917" y="12285"/>
                    <a:pt x="11917" y="12275"/>
                  </a:cubicBezTo>
                  <a:cubicBezTo>
                    <a:pt x="11917" y="12275"/>
                    <a:pt x="11917" y="12266"/>
                    <a:pt x="11917" y="12256"/>
                  </a:cubicBezTo>
                  <a:cubicBezTo>
                    <a:pt x="11926" y="12247"/>
                    <a:pt x="11936" y="12247"/>
                    <a:pt x="11936" y="12247"/>
                  </a:cubicBezTo>
                  <a:cubicBezTo>
                    <a:pt x="11936" y="12247"/>
                    <a:pt x="11936" y="12247"/>
                    <a:pt x="11936" y="12237"/>
                  </a:cubicBezTo>
                  <a:cubicBezTo>
                    <a:pt x="11917" y="12237"/>
                    <a:pt x="11917" y="12228"/>
                    <a:pt x="11917" y="12209"/>
                  </a:cubicBezTo>
                  <a:cubicBezTo>
                    <a:pt x="11926" y="12200"/>
                    <a:pt x="11926" y="12190"/>
                    <a:pt x="11926" y="12190"/>
                  </a:cubicBezTo>
                  <a:cubicBezTo>
                    <a:pt x="11936" y="12181"/>
                    <a:pt x="11936" y="12162"/>
                    <a:pt x="11926" y="12162"/>
                  </a:cubicBezTo>
                  <a:lnTo>
                    <a:pt x="11917" y="12162"/>
                  </a:lnTo>
                  <a:cubicBezTo>
                    <a:pt x="11907" y="12152"/>
                    <a:pt x="11907" y="12152"/>
                    <a:pt x="11926" y="12143"/>
                  </a:cubicBezTo>
                  <a:cubicBezTo>
                    <a:pt x="11898" y="12124"/>
                    <a:pt x="11870" y="12105"/>
                    <a:pt x="11860" y="12076"/>
                  </a:cubicBezTo>
                  <a:lnTo>
                    <a:pt x="11851" y="12076"/>
                  </a:lnTo>
                  <a:cubicBezTo>
                    <a:pt x="11841" y="12067"/>
                    <a:pt x="11841" y="12058"/>
                    <a:pt x="11841" y="12048"/>
                  </a:cubicBezTo>
                  <a:lnTo>
                    <a:pt x="11822" y="12029"/>
                  </a:lnTo>
                  <a:lnTo>
                    <a:pt x="11813" y="12029"/>
                  </a:lnTo>
                  <a:cubicBezTo>
                    <a:pt x="11813" y="12020"/>
                    <a:pt x="11803" y="12020"/>
                    <a:pt x="11803" y="12020"/>
                  </a:cubicBezTo>
                  <a:cubicBezTo>
                    <a:pt x="11795" y="12016"/>
                    <a:pt x="11789" y="12013"/>
                    <a:pt x="11785" y="12013"/>
                  </a:cubicBezTo>
                  <a:cubicBezTo>
                    <a:pt x="11778" y="12013"/>
                    <a:pt x="11775" y="12018"/>
                    <a:pt x="11775" y="12029"/>
                  </a:cubicBezTo>
                  <a:cubicBezTo>
                    <a:pt x="11775" y="12048"/>
                    <a:pt x="11765" y="12067"/>
                    <a:pt x="11765" y="12086"/>
                  </a:cubicBezTo>
                  <a:cubicBezTo>
                    <a:pt x="11765" y="12086"/>
                    <a:pt x="11756" y="12086"/>
                    <a:pt x="11756" y="12095"/>
                  </a:cubicBezTo>
                  <a:cubicBezTo>
                    <a:pt x="11756" y="12086"/>
                    <a:pt x="11747" y="12086"/>
                    <a:pt x="11747" y="12076"/>
                  </a:cubicBezTo>
                  <a:cubicBezTo>
                    <a:pt x="11747" y="12067"/>
                    <a:pt x="11756" y="12058"/>
                    <a:pt x="11756" y="12048"/>
                  </a:cubicBezTo>
                  <a:cubicBezTo>
                    <a:pt x="11756" y="12039"/>
                    <a:pt x="11756" y="12029"/>
                    <a:pt x="11765" y="12029"/>
                  </a:cubicBezTo>
                  <a:cubicBezTo>
                    <a:pt x="11765" y="12010"/>
                    <a:pt x="11756" y="12001"/>
                    <a:pt x="11737" y="12001"/>
                  </a:cubicBezTo>
                  <a:cubicBezTo>
                    <a:pt x="11728" y="11991"/>
                    <a:pt x="11728" y="11991"/>
                    <a:pt x="11728" y="11991"/>
                  </a:cubicBezTo>
                  <a:cubicBezTo>
                    <a:pt x="11723" y="11987"/>
                    <a:pt x="11720" y="11984"/>
                    <a:pt x="11719" y="11984"/>
                  </a:cubicBezTo>
                  <a:cubicBezTo>
                    <a:pt x="11718" y="11984"/>
                    <a:pt x="11718" y="11987"/>
                    <a:pt x="11718" y="11991"/>
                  </a:cubicBezTo>
                  <a:cubicBezTo>
                    <a:pt x="11699" y="12010"/>
                    <a:pt x="11690" y="12029"/>
                    <a:pt x="11680" y="12039"/>
                  </a:cubicBezTo>
                  <a:cubicBezTo>
                    <a:pt x="11671" y="12048"/>
                    <a:pt x="11671" y="12048"/>
                    <a:pt x="11661" y="12058"/>
                  </a:cubicBezTo>
                  <a:cubicBezTo>
                    <a:pt x="11661" y="12048"/>
                    <a:pt x="11661" y="12048"/>
                    <a:pt x="11661" y="12048"/>
                  </a:cubicBezTo>
                  <a:cubicBezTo>
                    <a:pt x="11661" y="12029"/>
                    <a:pt x="11661" y="12029"/>
                    <a:pt x="11642" y="12029"/>
                  </a:cubicBezTo>
                  <a:lnTo>
                    <a:pt x="11623" y="12029"/>
                  </a:lnTo>
                  <a:cubicBezTo>
                    <a:pt x="11614" y="12029"/>
                    <a:pt x="11614" y="12020"/>
                    <a:pt x="11614" y="12020"/>
                  </a:cubicBezTo>
                  <a:cubicBezTo>
                    <a:pt x="11605" y="12020"/>
                    <a:pt x="11614" y="12010"/>
                    <a:pt x="11614" y="12010"/>
                  </a:cubicBezTo>
                  <a:cubicBezTo>
                    <a:pt x="11614" y="12001"/>
                    <a:pt x="11623" y="12001"/>
                    <a:pt x="11623" y="12001"/>
                  </a:cubicBezTo>
                  <a:cubicBezTo>
                    <a:pt x="11633" y="11991"/>
                    <a:pt x="11633" y="11982"/>
                    <a:pt x="11623" y="11972"/>
                  </a:cubicBezTo>
                  <a:cubicBezTo>
                    <a:pt x="11614" y="11963"/>
                    <a:pt x="11614" y="11963"/>
                    <a:pt x="11605" y="11953"/>
                  </a:cubicBezTo>
                  <a:cubicBezTo>
                    <a:pt x="11595" y="11963"/>
                    <a:pt x="11595" y="11972"/>
                    <a:pt x="11586" y="11972"/>
                  </a:cubicBezTo>
                  <a:cubicBezTo>
                    <a:pt x="11586" y="11982"/>
                    <a:pt x="11576" y="11991"/>
                    <a:pt x="11576" y="11991"/>
                  </a:cubicBezTo>
                  <a:cubicBezTo>
                    <a:pt x="11557" y="11991"/>
                    <a:pt x="11557" y="12001"/>
                    <a:pt x="11557" y="12010"/>
                  </a:cubicBezTo>
                  <a:cubicBezTo>
                    <a:pt x="11557" y="12018"/>
                    <a:pt x="11551" y="12032"/>
                    <a:pt x="11544" y="12032"/>
                  </a:cubicBezTo>
                  <a:cubicBezTo>
                    <a:pt x="11542" y="12032"/>
                    <a:pt x="11540" y="12031"/>
                    <a:pt x="11538" y="12029"/>
                  </a:cubicBezTo>
                  <a:cubicBezTo>
                    <a:pt x="11519" y="12029"/>
                    <a:pt x="11519" y="12039"/>
                    <a:pt x="11519" y="12048"/>
                  </a:cubicBezTo>
                  <a:cubicBezTo>
                    <a:pt x="11529" y="12048"/>
                    <a:pt x="11529" y="12058"/>
                    <a:pt x="11529" y="12058"/>
                  </a:cubicBezTo>
                  <a:cubicBezTo>
                    <a:pt x="11529" y="12067"/>
                    <a:pt x="11529" y="12076"/>
                    <a:pt x="11519" y="12076"/>
                  </a:cubicBezTo>
                  <a:lnTo>
                    <a:pt x="11510" y="12076"/>
                  </a:lnTo>
                  <a:cubicBezTo>
                    <a:pt x="11500" y="12067"/>
                    <a:pt x="11500" y="12067"/>
                    <a:pt x="11491" y="12058"/>
                  </a:cubicBezTo>
                  <a:cubicBezTo>
                    <a:pt x="11510" y="12058"/>
                    <a:pt x="11510" y="12058"/>
                    <a:pt x="11510" y="12039"/>
                  </a:cubicBezTo>
                  <a:cubicBezTo>
                    <a:pt x="11510" y="12039"/>
                    <a:pt x="11510" y="12029"/>
                    <a:pt x="11510" y="12029"/>
                  </a:cubicBezTo>
                  <a:cubicBezTo>
                    <a:pt x="11500" y="12010"/>
                    <a:pt x="11491" y="12001"/>
                    <a:pt x="11481" y="11991"/>
                  </a:cubicBezTo>
                  <a:cubicBezTo>
                    <a:pt x="11481" y="12001"/>
                    <a:pt x="11481" y="12010"/>
                    <a:pt x="11481" y="12020"/>
                  </a:cubicBezTo>
                  <a:cubicBezTo>
                    <a:pt x="11481" y="12020"/>
                    <a:pt x="11481" y="12029"/>
                    <a:pt x="11481" y="12039"/>
                  </a:cubicBezTo>
                  <a:cubicBezTo>
                    <a:pt x="11481" y="12039"/>
                    <a:pt x="11481" y="12048"/>
                    <a:pt x="11472" y="12058"/>
                  </a:cubicBezTo>
                  <a:cubicBezTo>
                    <a:pt x="11472" y="12067"/>
                    <a:pt x="11463" y="12067"/>
                    <a:pt x="11453" y="12067"/>
                  </a:cubicBezTo>
                  <a:cubicBezTo>
                    <a:pt x="11444" y="12048"/>
                    <a:pt x="11444" y="12029"/>
                    <a:pt x="11453" y="12020"/>
                  </a:cubicBezTo>
                  <a:cubicBezTo>
                    <a:pt x="11463" y="12001"/>
                    <a:pt x="11463" y="11991"/>
                    <a:pt x="11453" y="11972"/>
                  </a:cubicBezTo>
                  <a:cubicBezTo>
                    <a:pt x="11453" y="11972"/>
                    <a:pt x="11449" y="11968"/>
                    <a:pt x="11443" y="11968"/>
                  </a:cubicBezTo>
                  <a:cubicBezTo>
                    <a:pt x="11440" y="11968"/>
                    <a:pt x="11437" y="11969"/>
                    <a:pt x="11434" y="11972"/>
                  </a:cubicBezTo>
                  <a:cubicBezTo>
                    <a:pt x="11434" y="11972"/>
                    <a:pt x="11425" y="11982"/>
                    <a:pt x="11425" y="11982"/>
                  </a:cubicBezTo>
                  <a:cubicBezTo>
                    <a:pt x="11425" y="11991"/>
                    <a:pt x="11415" y="11991"/>
                    <a:pt x="11406" y="11991"/>
                  </a:cubicBezTo>
                  <a:cubicBezTo>
                    <a:pt x="11406" y="11991"/>
                    <a:pt x="11406" y="12001"/>
                    <a:pt x="11396" y="12001"/>
                  </a:cubicBezTo>
                  <a:cubicBezTo>
                    <a:pt x="11396" y="12001"/>
                    <a:pt x="11387" y="11991"/>
                    <a:pt x="11387" y="11991"/>
                  </a:cubicBezTo>
                  <a:cubicBezTo>
                    <a:pt x="11358" y="11982"/>
                    <a:pt x="11358" y="11982"/>
                    <a:pt x="11358" y="11963"/>
                  </a:cubicBezTo>
                  <a:lnTo>
                    <a:pt x="11358" y="11953"/>
                  </a:lnTo>
                  <a:cubicBezTo>
                    <a:pt x="11358" y="11935"/>
                    <a:pt x="11358" y="11935"/>
                    <a:pt x="11349" y="11925"/>
                  </a:cubicBezTo>
                  <a:cubicBezTo>
                    <a:pt x="11349" y="11925"/>
                    <a:pt x="11349" y="11916"/>
                    <a:pt x="11349" y="11916"/>
                  </a:cubicBezTo>
                  <a:cubicBezTo>
                    <a:pt x="11349" y="11906"/>
                    <a:pt x="11349" y="11897"/>
                    <a:pt x="11349" y="11897"/>
                  </a:cubicBezTo>
                  <a:cubicBezTo>
                    <a:pt x="11340" y="11887"/>
                    <a:pt x="11340" y="11878"/>
                    <a:pt x="11340" y="11878"/>
                  </a:cubicBezTo>
                  <a:cubicBezTo>
                    <a:pt x="11330" y="11878"/>
                    <a:pt x="11330" y="11878"/>
                    <a:pt x="11321" y="11887"/>
                  </a:cubicBezTo>
                  <a:cubicBezTo>
                    <a:pt x="11321" y="11887"/>
                    <a:pt x="11311" y="11897"/>
                    <a:pt x="11311" y="11906"/>
                  </a:cubicBezTo>
                  <a:cubicBezTo>
                    <a:pt x="11311" y="11916"/>
                    <a:pt x="11311" y="11916"/>
                    <a:pt x="11311" y="11925"/>
                  </a:cubicBezTo>
                  <a:cubicBezTo>
                    <a:pt x="11302" y="11935"/>
                    <a:pt x="11302" y="11944"/>
                    <a:pt x="11302" y="11944"/>
                  </a:cubicBezTo>
                  <a:cubicBezTo>
                    <a:pt x="11311" y="11953"/>
                    <a:pt x="11311" y="11953"/>
                    <a:pt x="11311" y="11953"/>
                  </a:cubicBezTo>
                  <a:cubicBezTo>
                    <a:pt x="11302" y="11963"/>
                    <a:pt x="11292" y="11972"/>
                    <a:pt x="11273" y="11982"/>
                  </a:cubicBezTo>
                  <a:lnTo>
                    <a:pt x="11254" y="11982"/>
                  </a:lnTo>
                  <a:cubicBezTo>
                    <a:pt x="11273" y="11963"/>
                    <a:pt x="11283" y="11953"/>
                    <a:pt x="11283" y="11944"/>
                  </a:cubicBezTo>
                  <a:cubicBezTo>
                    <a:pt x="11264" y="11935"/>
                    <a:pt x="11254" y="11925"/>
                    <a:pt x="11254" y="11897"/>
                  </a:cubicBezTo>
                  <a:lnTo>
                    <a:pt x="11235" y="11906"/>
                  </a:lnTo>
                  <a:cubicBezTo>
                    <a:pt x="11235" y="11897"/>
                    <a:pt x="11226" y="11887"/>
                    <a:pt x="11226" y="11878"/>
                  </a:cubicBezTo>
                  <a:lnTo>
                    <a:pt x="11207" y="11878"/>
                  </a:lnTo>
                  <a:cubicBezTo>
                    <a:pt x="11207" y="11878"/>
                    <a:pt x="11198" y="11887"/>
                    <a:pt x="11198" y="11887"/>
                  </a:cubicBezTo>
                  <a:cubicBezTo>
                    <a:pt x="11198" y="11887"/>
                    <a:pt x="11198" y="11897"/>
                    <a:pt x="11198" y="11897"/>
                  </a:cubicBezTo>
                  <a:cubicBezTo>
                    <a:pt x="11207" y="11906"/>
                    <a:pt x="11207" y="11906"/>
                    <a:pt x="11207" y="11906"/>
                  </a:cubicBezTo>
                  <a:cubicBezTo>
                    <a:pt x="11201" y="11906"/>
                    <a:pt x="11199" y="11910"/>
                    <a:pt x="11198" y="11910"/>
                  </a:cubicBezTo>
                  <a:cubicBezTo>
                    <a:pt x="11198" y="11910"/>
                    <a:pt x="11198" y="11909"/>
                    <a:pt x="11198" y="11906"/>
                  </a:cubicBezTo>
                  <a:cubicBezTo>
                    <a:pt x="11188" y="11906"/>
                    <a:pt x="11179" y="11897"/>
                    <a:pt x="11169" y="11897"/>
                  </a:cubicBezTo>
                  <a:cubicBezTo>
                    <a:pt x="11160" y="11887"/>
                    <a:pt x="11160" y="11887"/>
                    <a:pt x="11160" y="11878"/>
                  </a:cubicBezTo>
                  <a:cubicBezTo>
                    <a:pt x="11160" y="11868"/>
                    <a:pt x="11160" y="11868"/>
                    <a:pt x="11150" y="11859"/>
                  </a:cubicBezTo>
                  <a:lnTo>
                    <a:pt x="11131" y="11859"/>
                  </a:lnTo>
                  <a:cubicBezTo>
                    <a:pt x="11131" y="11859"/>
                    <a:pt x="11122" y="11849"/>
                    <a:pt x="11122" y="11849"/>
                  </a:cubicBezTo>
                  <a:cubicBezTo>
                    <a:pt x="11122" y="11859"/>
                    <a:pt x="11112" y="11859"/>
                    <a:pt x="11112" y="11859"/>
                  </a:cubicBezTo>
                  <a:cubicBezTo>
                    <a:pt x="11112" y="11878"/>
                    <a:pt x="11093" y="11897"/>
                    <a:pt x="11093" y="11906"/>
                  </a:cubicBezTo>
                  <a:cubicBezTo>
                    <a:pt x="11093" y="11906"/>
                    <a:pt x="11093" y="11916"/>
                    <a:pt x="11084" y="11916"/>
                  </a:cubicBezTo>
                  <a:cubicBezTo>
                    <a:pt x="11084" y="11906"/>
                    <a:pt x="11084" y="11897"/>
                    <a:pt x="11074" y="11897"/>
                  </a:cubicBezTo>
                  <a:cubicBezTo>
                    <a:pt x="11074" y="11887"/>
                    <a:pt x="11074" y="11887"/>
                    <a:pt x="11074" y="11887"/>
                  </a:cubicBezTo>
                  <a:lnTo>
                    <a:pt x="11084" y="11878"/>
                  </a:lnTo>
                  <a:cubicBezTo>
                    <a:pt x="11074" y="11868"/>
                    <a:pt x="11065" y="11859"/>
                    <a:pt x="11056" y="11840"/>
                  </a:cubicBezTo>
                  <a:cubicBezTo>
                    <a:pt x="11046" y="11840"/>
                    <a:pt x="11037" y="11830"/>
                    <a:pt x="11037" y="11830"/>
                  </a:cubicBezTo>
                  <a:cubicBezTo>
                    <a:pt x="11037" y="11840"/>
                    <a:pt x="11037" y="11849"/>
                    <a:pt x="11037" y="11849"/>
                  </a:cubicBezTo>
                  <a:cubicBezTo>
                    <a:pt x="11027" y="11859"/>
                    <a:pt x="11027" y="11868"/>
                    <a:pt x="11027" y="11878"/>
                  </a:cubicBezTo>
                  <a:cubicBezTo>
                    <a:pt x="11027" y="11887"/>
                    <a:pt x="11037" y="11897"/>
                    <a:pt x="11037" y="11906"/>
                  </a:cubicBezTo>
                  <a:cubicBezTo>
                    <a:pt x="11027" y="11906"/>
                    <a:pt x="11027" y="11906"/>
                    <a:pt x="11027" y="11897"/>
                  </a:cubicBezTo>
                  <a:cubicBezTo>
                    <a:pt x="11008" y="11897"/>
                    <a:pt x="11008" y="11878"/>
                    <a:pt x="11008" y="11868"/>
                  </a:cubicBezTo>
                  <a:cubicBezTo>
                    <a:pt x="11008" y="11849"/>
                    <a:pt x="11008" y="11830"/>
                    <a:pt x="11008" y="11811"/>
                  </a:cubicBezTo>
                  <a:cubicBezTo>
                    <a:pt x="11018" y="11802"/>
                    <a:pt x="11008" y="11793"/>
                    <a:pt x="11008" y="11783"/>
                  </a:cubicBezTo>
                  <a:cubicBezTo>
                    <a:pt x="10999" y="11764"/>
                    <a:pt x="10999" y="11764"/>
                    <a:pt x="11008" y="11745"/>
                  </a:cubicBezTo>
                  <a:cubicBezTo>
                    <a:pt x="11008" y="11736"/>
                    <a:pt x="10989" y="11717"/>
                    <a:pt x="10970" y="11707"/>
                  </a:cubicBezTo>
                  <a:cubicBezTo>
                    <a:pt x="10980" y="11698"/>
                    <a:pt x="10980" y="11698"/>
                    <a:pt x="10989" y="11688"/>
                  </a:cubicBezTo>
                  <a:cubicBezTo>
                    <a:pt x="10989" y="11679"/>
                    <a:pt x="10989" y="11669"/>
                    <a:pt x="10999" y="11660"/>
                  </a:cubicBezTo>
                  <a:lnTo>
                    <a:pt x="10989" y="11660"/>
                  </a:lnTo>
                  <a:lnTo>
                    <a:pt x="10980" y="11669"/>
                  </a:lnTo>
                  <a:cubicBezTo>
                    <a:pt x="10970" y="11665"/>
                    <a:pt x="10959" y="11662"/>
                    <a:pt x="10948" y="11662"/>
                  </a:cubicBezTo>
                  <a:cubicBezTo>
                    <a:pt x="10937" y="11662"/>
                    <a:pt x="10928" y="11665"/>
                    <a:pt x="10923" y="11669"/>
                  </a:cubicBezTo>
                  <a:lnTo>
                    <a:pt x="10951" y="11688"/>
                  </a:lnTo>
                  <a:lnTo>
                    <a:pt x="10942" y="11698"/>
                  </a:lnTo>
                  <a:cubicBezTo>
                    <a:pt x="10933" y="11688"/>
                    <a:pt x="10923" y="11688"/>
                    <a:pt x="10914" y="11679"/>
                  </a:cubicBezTo>
                  <a:cubicBezTo>
                    <a:pt x="10904" y="11679"/>
                    <a:pt x="10895" y="11679"/>
                    <a:pt x="10895" y="11688"/>
                  </a:cubicBezTo>
                  <a:cubicBezTo>
                    <a:pt x="10895" y="11698"/>
                    <a:pt x="10895" y="11707"/>
                    <a:pt x="10904" y="11717"/>
                  </a:cubicBezTo>
                  <a:lnTo>
                    <a:pt x="10885" y="11707"/>
                  </a:lnTo>
                  <a:lnTo>
                    <a:pt x="10876" y="11707"/>
                  </a:lnTo>
                  <a:lnTo>
                    <a:pt x="10876" y="11726"/>
                  </a:lnTo>
                  <a:lnTo>
                    <a:pt x="10857" y="11726"/>
                  </a:lnTo>
                  <a:cubicBezTo>
                    <a:pt x="10857" y="11726"/>
                    <a:pt x="10847" y="11726"/>
                    <a:pt x="10847" y="11717"/>
                  </a:cubicBezTo>
                  <a:lnTo>
                    <a:pt x="10838" y="11717"/>
                  </a:lnTo>
                  <a:cubicBezTo>
                    <a:pt x="10838" y="11717"/>
                    <a:pt x="10838" y="11717"/>
                    <a:pt x="10828" y="11726"/>
                  </a:cubicBezTo>
                  <a:cubicBezTo>
                    <a:pt x="10828" y="11726"/>
                    <a:pt x="10828" y="11736"/>
                    <a:pt x="10828" y="11745"/>
                  </a:cubicBezTo>
                  <a:lnTo>
                    <a:pt x="10809" y="11736"/>
                  </a:lnTo>
                  <a:cubicBezTo>
                    <a:pt x="10800" y="11736"/>
                    <a:pt x="10800" y="11736"/>
                    <a:pt x="10800" y="11745"/>
                  </a:cubicBezTo>
                  <a:cubicBezTo>
                    <a:pt x="10800" y="11745"/>
                    <a:pt x="10791" y="11745"/>
                    <a:pt x="10791" y="11755"/>
                  </a:cubicBezTo>
                  <a:cubicBezTo>
                    <a:pt x="10786" y="11759"/>
                    <a:pt x="10783" y="11762"/>
                    <a:pt x="10780" y="11762"/>
                  </a:cubicBezTo>
                  <a:cubicBezTo>
                    <a:pt x="10776" y="11762"/>
                    <a:pt x="10772" y="11759"/>
                    <a:pt x="10762" y="11755"/>
                  </a:cubicBezTo>
                  <a:lnTo>
                    <a:pt x="10743" y="11755"/>
                  </a:lnTo>
                  <a:cubicBezTo>
                    <a:pt x="10734" y="11755"/>
                    <a:pt x="10724" y="11755"/>
                    <a:pt x="10715" y="11764"/>
                  </a:cubicBezTo>
                  <a:cubicBezTo>
                    <a:pt x="10696" y="11764"/>
                    <a:pt x="10686" y="11764"/>
                    <a:pt x="10677" y="11783"/>
                  </a:cubicBezTo>
                  <a:cubicBezTo>
                    <a:pt x="10677" y="11783"/>
                    <a:pt x="10667" y="11783"/>
                    <a:pt x="10658" y="11793"/>
                  </a:cubicBezTo>
                  <a:cubicBezTo>
                    <a:pt x="10658" y="11783"/>
                    <a:pt x="10658" y="11783"/>
                    <a:pt x="10658" y="11783"/>
                  </a:cubicBezTo>
                  <a:cubicBezTo>
                    <a:pt x="10658" y="11764"/>
                    <a:pt x="10658" y="11764"/>
                    <a:pt x="10649" y="11764"/>
                  </a:cubicBezTo>
                  <a:cubicBezTo>
                    <a:pt x="10639" y="11774"/>
                    <a:pt x="10639" y="11774"/>
                    <a:pt x="10630" y="11783"/>
                  </a:cubicBezTo>
                  <a:cubicBezTo>
                    <a:pt x="10639" y="11764"/>
                    <a:pt x="10639" y="11745"/>
                    <a:pt x="10658" y="11726"/>
                  </a:cubicBezTo>
                  <a:cubicBezTo>
                    <a:pt x="10667" y="11717"/>
                    <a:pt x="10677" y="11698"/>
                    <a:pt x="10686" y="11688"/>
                  </a:cubicBezTo>
                  <a:cubicBezTo>
                    <a:pt x="10696" y="11679"/>
                    <a:pt x="10705" y="11679"/>
                    <a:pt x="10715" y="11669"/>
                  </a:cubicBezTo>
                  <a:cubicBezTo>
                    <a:pt x="10715" y="11669"/>
                    <a:pt x="10724" y="11679"/>
                    <a:pt x="10734" y="11679"/>
                  </a:cubicBezTo>
                  <a:cubicBezTo>
                    <a:pt x="10734" y="11688"/>
                    <a:pt x="10734" y="11688"/>
                    <a:pt x="10734" y="11688"/>
                  </a:cubicBezTo>
                  <a:cubicBezTo>
                    <a:pt x="10743" y="11679"/>
                    <a:pt x="10743" y="11669"/>
                    <a:pt x="10743" y="11651"/>
                  </a:cubicBezTo>
                  <a:cubicBezTo>
                    <a:pt x="10753" y="11651"/>
                    <a:pt x="10753" y="11641"/>
                    <a:pt x="10753" y="11632"/>
                  </a:cubicBezTo>
                  <a:cubicBezTo>
                    <a:pt x="10753" y="11622"/>
                    <a:pt x="10762" y="11622"/>
                    <a:pt x="10762" y="11613"/>
                  </a:cubicBezTo>
                  <a:cubicBezTo>
                    <a:pt x="10762" y="11603"/>
                    <a:pt x="10772" y="11594"/>
                    <a:pt x="10781" y="11584"/>
                  </a:cubicBezTo>
                  <a:cubicBezTo>
                    <a:pt x="10791" y="11584"/>
                    <a:pt x="10800" y="11584"/>
                    <a:pt x="10800" y="11575"/>
                  </a:cubicBezTo>
                  <a:cubicBezTo>
                    <a:pt x="10809" y="11575"/>
                    <a:pt x="10809" y="11575"/>
                    <a:pt x="10819" y="11565"/>
                  </a:cubicBezTo>
                  <a:cubicBezTo>
                    <a:pt x="10791" y="11565"/>
                    <a:pt x="10762" y="11546"/>
                    <a:pt x="10743" y="11537"/>
                  </a:cubicBezTo>
                  <a:lnTo>
                    <a:pt x="10734" y="11537"/>
                  </a:lnTo>
                  <a:cubicBezTo>
                    <a:pt x="10734" y="11537"/>
                    <a:pt x="10734" y="11546"/>
                    <a:pt x="10734" y="11546"/>
                  </a:cubicBezTo>
                  <a:cubicBezTo>
                    <a:pt x="10724" y="11565"/>
                    <a:pt x="10724" y="11575"/>
                    <a:pt x="10715" y="11575"/>
                  </a:cubicBezTo>
                  <a:cubicBezTo>
                    <a:pt x="10708" y="11582"/>
                    <a:pt x="10701" y="11588"/>
                    <a:pt x="10695" y="11588"/>
                  </a:cubicBezTo>
                  <a:cubicBezTo>
                    <a:pt x="10692" y="11588"/>
                    <a:pt x="10689" y="11587"/>
                    <a:pt x="10686" y="11584"/>
                  </a:cubicBezTo>
                  <a:cubicBezTo>
                    <a:pt x="10677" y="11575"/>
                    <a:pt x="10677" y="11575"/>
                    <a:pt x="10686" y="11565"/>
                  </a:cubicBezTo>
                  <a:cubicBezTo>
                    <a:pt x="10686" y="11556"/>
                    <a:pt x="10686" y="11546"/>
                    <a:pt x="10677" y="11546"/>
                  </a:cubicBezTo>
                  <a:cubicBezTo>
                    <a:pt x="10658" y="11546"/>
                    <a:pt x="10649" y="11537"/>
                    <a:pt x="10639" y="11537"/>
                  </a:cubicBezTo>
                  <a:lnTo>
                    <a:pt x="10620" y="11537"/>
                  </a:lnTo>
                  <a:cubicBezTo>
                    <a:pt x="10601" y="11546"/>
                    <a:pt x="10592" y="11556"/>
                    <a:pt x="10582" y="11565"/>
                  </a:cubicBezTo>
                  <a:cubicBezTo>
                    <a:pt x="10573" y="11575"/>
                    <a:pt x="10573" y="11584"/>
                    <a:pt x="10563" y="11584"/>
                  </a:cubicBezTo>
                  <a:cubicBezTo>
                    <a:pt x="10563" y="11584"/>
                    <a:pt x="10563" y="11584"/>
                    <a:pt x="10563" y="11575"/>
                  </a:cubicBezTo>
                  <a:cubicBezTo>
                    <a:pt x="10573" y="11565"/>
                    <a:pt x="10573" y="11565"/>
                    <a:pt x="10554" y="11565"/>
                  </a:cubicBezTo>
                  <a:cubicBezTo>
                    <a:pt x="10544" y="11565"/>
                    <a:pt x="10544" y="11556"/>
                    <a:pt x="10535" y="11556"/>
                  </a:cubicBezTo>
                  <a:cubicBezTo>
                    <a:pt x="10535" y="11565"/>
                    <a:pt x="10535" y="11575"/>
                    <a:pt x="10525" y="11584"/>
                  </a:cubicBezTo>
                  <a:cubicBezTo>
                    <a:pt x="10525" y="11595"/>
                    <a:pt x="10525" y="11600"/>
                    <a:pt x="10522" y="11600"/>
                  </a:cubicBezTo>
                  <a:cubicBezTo>
                    <a:pt x="10519" y="11600"/>
                    <a:pt x="10514" y="11598"/>
                    <a:pt x="10507" y="11594"/>
                  </a:cubicBezTo>
                  <a:lnTo>
                    <a:pt x="10497" y="11594"/>
                  </a:lnTo>
                  <a:cubicBezTo>
                    <a:pt x="10488" y="11603"/>
                    <a:pt x="10469" y="11613"/>
                    <a:pt x="10469" y="11622"/>
                  </a:cubicBezTo>
                  <a:cubicBezTo>
                    <a:pt x="9929" y="10174"/>
                    <a:pt x="9295" y="8745"/>
                    <a:pt x="8774" y="7296"/>
                  </a:cubicBezTo>
                  <a:cubicBezTo>
                    <a:pt x="8150" y="5593"/>
                    <a:pt x="5982" y="4996"/>
                    <a:pt x="4818" y="3491"/>
                  </a:cubicBezTo>
                  <a:cubicBezTo>
                    <a:pt x="4074" y="2526"/>
                    <a:pt x="2674" y="0"/>
                    <a:pt x="46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53" name="Google Shape;653;p44"/>
            <p:cNvGrpSpPr/>
            <p:nvPr/>
          </p:nvGrpSpPr>
          <p:grpSpPr>
            <a:xfrm>
              <a:off x="5218825" y="3221919"/>
              <a:ext cx="647764" cy="639804"/>
              <a:chOff x="9544500" y="2658669"/>
              <a:chExt cx="647764" cy="639804"/>
            </a:xfrm>
          </p:grpSpPr>
          <p:sp>
            <p:nvSpPr>
              <p:cNvPr id="654" name="Google Shape;654;p44"/>
              <p:cNvSpPr/>
              <p:nvPr/>
            </p:nvSpPr>
            <p:spPr>
              <a:xfrm>
                <a:off x="9544500" y="2658669"/>
                <a:ext cx="647764" cy="639804"/>
              </a:xfrm>
              <a:custGeom>
                <a:rect b="b" l="l" r="r" t="t"/>
                <a:pathLst>
                  <a:path extrusionOk="0" h="3778" w="3825">
                    <a:moveTo>
                      <a:pt x="1351" y="50"/>
                    </a:moveTo>
                    <a:cubicBezTo>
                      <a:pt x="1357" y="50"/>
                      <a:pt x="1364" y="53"/>
                      <a:pt x="1373" y="58"/>
                    </a:cubicBezTo>
                    <a:cubicBezTo>
                      <a:pt x="1373" y="58"/>
                      <a:pt x="1373" y="58"/>
                      <a:pt x="1364" y="67"/>
                    </a:cubicBezTo>
                    <a:cubicBezTo>
                      <a:pt x="1354" y="67"/>
                      <a:pt x="1345" y="67"/>
                      <a:pt x="1335" y="58"/>
                    </a:cubicBezTo>
                    <a:cubicBezTo>
                      <a:pt x="1340" y="53"/>
                      <a:pt x="1345" y="50"/>
                      <a:pt x="1351" y="50"/>
                    </a:cubicBezTo>
                    <a:close/>
                    <a:moveTo>
                      <a:pt x="1373" y="86"/>
                    </a:moveTo>
                    <a:cubicBezTo>
                      <a:pt x="1383" y="95"/>
                      <a:pt x="1383" y="105"/>
                      <a:pt x="1373" y="114"/>
                    </a:cubicBezTo>
                    <a:cubicBezTo>
                      <a:pt x="1364" y="105"/>
                      <a:pt x="1364" y="105"/>
                      <a:pt x="1364" y="95"/>
                    </a:cubicBezTo>
                    <a:cubicBezTo>
                      <a:pt x="1364" y="86"/>
                      <a:pt x="1364" y="86"/>
                      <a:pt x="1373" y="86"/>
                    </a:cubicBezTo>
                    <a:close/>
                    <a:moveTo>
                      <a:pt x="1544" y="114"/>
                    </a:moveTo>
                    <a:lnTo>
                      <a:pt x="1553" y="124"/>
                    </a:lnTo>
                    <a:lnTo>
                      <a:pt x="1544" y="133"/>
                    </a:lnTo>
                    <a:cubicBezTo>
                      <a:pt x="1544" y="133"/>
                      <a:pt x="1544" y="133"/>
                      <a:pt x="1544" y="124"/>
                    </a:cubicBezTo>
                    <a:cubicBezTo>
                      <a:pt x="1534" y="124"/>
                      <a:pt x="1544" y="124"/>
                      <a:pt x="1544" y="114"/>
                    </a:cubicBezTo>
                    <a:close/>
                    <a:moveTo>
                      <a:pt x="1572" y="133"/>
                    </a:moveTo>
                    <a:cubicBezTo>
                      <a:pt x="1581" y="133"/>
                      <a:pt x="1581" y="133"/>
                      <a:pt x="1591" y="143"/>
                    </a:cubicBezTo>
                    <a:cubicBezTo>
                      <a:pt x="1591" y="143"/>
                      <a:pt x="1591" y="152"/>
                      <a:pt x="1591" y="162"/>
                    </a:cubicBezTo>
                    <a:cubicBezTo>
                      <a:pt x="1581" y="162"/>
                      <a:pt x="1581" y="162"/>
                      <a:pt x="1572" y="171"/>
                    </a:cubicBezTo>
                    <a:cubicBezTo>
                      <a:pt x="1572" y="152"/>
                      <a:pt x="1562" y="143"/>
                      <a:pt x="1562" y="133"/>
                    </a:cubicBezTo>
                    <a:close/>
                    <a:moveTo>
                      <a:pt x="1231" y="181"/>
                    </a:moveTo>
                    <a:lnTo>
                      <a:pt x="1241" y="190"/>
                    </a:lnTo>
                    <a:cubicBezTo>
                      <a:pt x="1231" y="190"/>
                      <a:pt x="1231" y="190"/>
                      <a:pt x="1231" y="181"/>
                    </a:cubicBezTo>
                    <a:close/>
                    <a:moveTo>
                      <a:pt x="1922" y="190"/>
                    </a:moveTo>
                    <a:cubicBezTo>
                      <a:pt x="1922" y="200"/>
                      <a:pt x="1922" y="200"/>
                      <a:pt x="1922" y="200"/>
                    </a:cubicBezTo>
                    <a:cubicBezTo>
                      <a:pt x="1922" y="204"/>
                      <a:pt x="1920" y="207"/>
                      <a:pt x="1916" y="207"/>
                    </a:cubicBezTo>
                    <a:cubicBezTo>
                      <a:pt x="1913" y="207"/>
                      <a:pt x="1908" y="204"/>
                      <a:pt x="1903" y="200"/>
                    </a:cubicBezTo>
                    <a:cubicBezTo>
                      <a:pt x="1913" y="200"/>
                      <a:pt x="1913" y="200"/>
                      <a:pt x="1922" y="190"/>
                    </a:cubicBezTo>
                    <a:close/>
                    <a:moveTo>
                      <a:pt x="1468" y="200"/>
                    </a:moveTo>
                    <a:lnTo>
                      <a:pt x="1468" y="218"/>
                    </a:lnTo>
                    <a:lnTo>
                      <a:pt x="1458" y="218"/>
                    </a:lnTo>
                    <a:lnTo>
                      <a:pt x="1458" y="200"/>
                    </a:lnTo>
                    <a:close/>
                    <a:moveTo>
                      <a:pt x="1496" y="209"/>
                    </a:moveTo>
                    <a:cubicBezTo>
                      <a:pt x="1496" y="209"/>
                      <a:pt x="1496" y="218"/>
                      <a:pt x="1506" y="218"/>
                    </a:cubicBezTo>
                    <a:lnTo>
                      <a:pt x="1487" y="228"/>
                    </a:lnTo>
                    <a:lnTo>
                      <a:pt x="1487" y="218"/>
                    </a:lnTo>
                    <a:cubicBezTo>
                      <a:pt x="1487" y="218"/>
                      <a:pt x="1487" y="209"/>
                      <a:pt x="1496" y="209"/>
                    </a:cubicBezTo>
                    <a:close/>
                    <a:moveTo>
                      <a:pt x="1790" y="209"/>
                    </a:moveTo>
                    <a:lnTo>
                      <a:pt x="1771" y="228"/>
                    </a:lnTo>
                    <a:lnTo>
                      <a:pt x="1771" y="218"/>
                    </a:lnTo>
                    <a:lnTo>
                      <a:pt x="1780" y="209"/>
                    </a:lnTo>
                    <a:close/>
                    <a:moveTo>
                      <a:pt x="1439" y="218"/>
                    </a:moveTo>
                    <a:cubicBezTo>
                      <a:pt x="1439" y="228"/>
                      <a:pt x="1439" y="228"/>
                      <a:pt x="1430" y="228"/>
                    </a:cubicBezTo>
                    <a:cubicBezTo>
                      <a:pt x="1430" y="231"/>
                      <a:pt x="1429" y="232"/>
                      <a:pt x="1427" y="232"/>
                    </a:cubicBezTo>
                    <a:cubicBezTo>
                      <a:pt x="1425" y="232"/>
                      <a:pt x="1420" y="228"/>
                      <a:pt x="1420" y="228"/>
                    </a:cubicBezTo>
                    <a:lnTo>
                      <a:pt x="1420" y="218"/>
                    </a:lnTo>
                    <a:close/>
                    <a:moveTo>
                      <a:pt x="1922" y="209"/>
                    </a:moveTo>
                    <a:cubicBezTo>
                      <a:pt x="1932" y="209"/>
                      <a:pt x="1932" y="218"/>
                      <a:pt x="1941" y="218"/>
                    </a:cubicBezTo>
                    <a:cubicBezTo>
                      <a:pt x="1932" y="228"/>
                      <a:pt x="1922" y="228"/>
                      <a:pt x="1922" y="237"/>
                    </a:cubicBezTo>
                    <a:cubicBezTo>
                      <a:pt x="1919" y="241"/>
                      <a:pt x="1917" y="242"/>
                      <a:pt x="1915" y="242"/>
                    </a:cubicBezTo>
                    <a:cubicBezTo>
                      <a:pt x="1912" y="242"/>
                      <a:pt x="1910" y="237"/>
                      <a:pt x="1903" y="237"/>
                    </a:cubicBezTo>
                    <a:cubicBezTo>
                      <a:pt x="1903" y="228"/>
                      <a:pt x="1913" y="209"/>
                      <a:pt x="1922" y="209"/>
                    </a:cubicBezTo>
                    <a:close/>
                    <a:moveTo>
                      <a:pt x="1288" y="247"/>
                    </a:moveTo>
                    <a:cubicBezTo>
                      <a:pt x="1288" y="256"/>
                      <a:pt x="1288" y="256"/>
                      <a:pt x="1278" y="256"/>
                    </a:cubicBezTo>
                    <a:cubicBezTo>
                      <a:pt x="1278" y="256"/>
                      <a:pt x="1278" y="256"/>
                      <a:pt x="1278" y="247"/>
                    </a:cubicBezTo>
                    <a:close/>
                    <a:moveTo>
                      <a:pt x="1581" y="228"/>
                    </a:moveTo>
                    <a:cubicBezTo>
                      <a:pt x="1581" y="237"/>
                      <a:pt x="1591" y="247"/>
                      <a:pt x="1591" y="247"/>
                    </a:cubicBezTo>
                    <a:cubicBezTo>
                      <a:pt x="1581" y="247"/>
                      <a:pt x="1581" y="256"/>
                      <a:pt x="1581" y="256"/>
                    </a:cubicBezTo>
                    <a:cubicBezTo>
                      <a:pt x="1572" y="256"/>
                      <a:pt x="1572" y="247"/>
                      <a:pt x="1572" y="247"/>
                    </a:cubicBezTo>
                    <a:cubicBezTo>
                      <a:pt x="1572" y="237"/>
                      <a:pt x="1572" y="237"/>
                      <a:pt x="1581" y="228"/>
                    </a:cubicBezTo>
                    <a:close/>
                    <a:moveTo>
                      <a:pt x="1865" y="218"/>
                    </a:moveTo>
                    <a:cubicBezTo>
                      <a:pt x="1865" y="218"/>
                      <a:pt x="1865" y="228"/>
                      <a:pt x="1865" y="228"/>
                    </a:cubicBezTo>
                    <a:cubicBezTo>
                      <a:pt x="1875" y="228"/>
                      <a:pt x="1875" y="237"/>
                      <a:pt x="1884" y="247"/>
                    </a:cubicBezTo>
                    <a:cubicBezTo>
                      <a:pt x="1884" y="247"/>
                      <a:pt x="1884" y="256"/>
                      <a:pt x="1884" y="256"/>
                    </a:cubicBezTo>
                    <a:lnTo>
                      <a:pt x="1875" y="256"/>
                    </a:lnTo>
                    <a:cubicBezTo>
                      <a:pt x="1865" y="247"/>
                      <a:pt x="1865" y="237"/>
                      <a:pt x="1856" y="228"/>
                    </a:cubicBezTo>
                    <a:lnTo>
                      <a:pt x="1865" y="218"/>
                    </a:lnTo>
                    <a:close/>
                    <a:moveTo>
                      <a:pt x="1991" y="233"/>
                    </a:moveTo>
                    <a:cubicBezTo>
                      <a:pt x="1994" y="233"/>
                      <a:pt x="1998" y="237"/>
                      <a:pt x="1998" y="237"/>
                    </a:cubicBezTo>
                    <a:lnTo>
                      <a:pt x="1988" y="247"/>
                    </a:lnTo>
                    <a:lnTo>
                      <a:pt x="1988" y="256"/>
                    </a:lnTo>
                    <a:cubicBezTo>
                      <a:pt x="1988" y="256"/>
                      <a:pt x="1979" y="247"/>
                      <a:pt x="1979" y="237"/>
                    </a:cubicBezTo>
                    <a:lnTo>
                      <a:pt x="1988" y="237"/>
                    </a:lnTo>
                    <a:cubicBezTo>
                      <a:pt x="1988" y="234"/>
                      <a:pt x="1989" y="233"/>
                      <a:pt x="1991" y="233"/>
                    </a:cubicBezTo>
                    <a:close/>
                    <a:moveTo>
                      <a:pt x="1269" y="237"/>
                    </a:moveTo>
                    <a:cubicBezTo>
                      <a:pt x="1269" y="247"/>
                      <a:pt x="1269" y="256"/>
                      <a:pt x="1269" y="256"/>
                    </a:cubicBezTo>
                    <a:cubicBezTo>
                      <a:pt x="1260" y="266"/>
                      <a:pt x="1260" y="266"/>
                      <a:pt x="1260" y="266"/>
                    </a:cubicBezTo>
                    <a:cubicBezTo>
                      <a:pt x="1250" y="266"/>
                      <a:pt x="1241" y="256"/>
                      <a:pt x="1241" y="256"/>
                    </a:cubicBezTo>
                    <a:cubicBezTo>
                      <a:pt x="1250" y="237"/>
                      <a:pt x="1260" y="237"/>
                      <a:pt x="1269" y="237"/>
                    </a:cubicBezTo>
                    <a:close/>
                    <a:moveTo>
                      <a:pt x="1515" y="228"/>
                    </a:moveTo>
                    <a:cubicBezTo>
                      <a:pt x="1515" y="228"/>
                      <a:pt x="1525" y="237"/>
                      <a:pt x="1515" y="237"/>
                    </a:cubicBezTo>
                    <a:cubicBezTo>
                      <a:pt x="1515" y="247"/>
                      <a:pt x="1515" y="256"/>
                      <a:pt x="1506" y="256"/>
                    </a:cubicBezTo>
                    <a:cubicBezTo>
                      <a:pt x="1506" y="266"/>
                      <a:pt x="1506" y="266"/>
                      <a:pt x="1506" y="275"/>
                    </a:cubicBezTo>
                    <a:cubicBezTo>
                      <a:pt x="1496" y="266"/>
                      <a:pt x="1487" y="256"/>
                      <a:pt x="1496" y="247"/>
                    </a:cubicBezTo>
                    <a:cubicBezTo>
                      <a:pt x="1496" y="237"/>
                      <a:pt x="1506" y="228"/>
                      <a:pt x="1515" y="228"/>
                    </a:cubicBezTo>
                    <a:close/>
                    <a:moveTo>
                      <a:pt x="1837" y="256"/>
                    </a:moveTo>
                    <a:cubicBezTo>
                      <a:pt x="1837" y="256"/>
                      <a:pt x="1837" y="256"/>
                      <a:pt x="1837" y="266"/>
                    </a:cubicBezTo>
                    <a:cubicBezTo>
                      <a:pt x="1837" y="266"/>
                      <a:pt x="1837" y="275"/>
                      <a:pt x="1837" y="275"/>
                    </a:cubicBezTo>
                    <a:cubicBezTo>
                      <a:pt x="1837" y="275"/>
                      <a:pt x="1837" y="266"/>
                      <a:pt x="1827" y="266"/>
                    </a:cubicBezTo>
                    <a:cubicBezTo>
                      <a:pt x="1827" y="266"/>
                      <a:pt x="1837" y="256"/>
                      <a:pt x="1837" y="256"/>
                    </a:cubicBezTo>
                    <a:close/>
                    <a:moveTo>
                      <a:pt x="1979" y="256"/>
                    </a:moveTo>
                    <a:cubicBezTo>
                      <a:pt x="1979" y="266"/>
                      <a:pt x="1979" y="266"/>
                      <a:pt x="1979" y="275"/>
                    </a:cubicBezTo>
                    <a:cubicBezTo>
                      <a:pt x="1969" y="285"/>
                      <a:pt x="1969" y="285"/>
                      <a:pt x="1960" y="285"/>
                    </a:cubicBezTo>
                    <a:cubicBezTo>
                      <a:pt x="1960" y="275"/>
                      <a:pt x="1969" y="266"/>
                      <a:pt x="1979" y="256"/>
                    </a:cubicBezTo>
                    <a:close/>
                    <a:moveTo>
                      <a:pt x="1241" y="285"/>
                    </a:moveTo>
                    <a:lnTo>
                      <a:pt x="1250" y="294"/>
                    </a:lnTo>
                    <a:lnTo>
                      <a:pt x="1231" y="294"/>
                    </a:lnTo>
                    <a:lnTo>
                      <a:pt x="1241" y="285"/>
                    </a:lnTo>
                    <a:close/>
                    <a:moveTo>
                      <a:pt x="1581" y="275"/>
                    </a:moveTo>
                    <a:lnTo>
                      <a:pt x="1581" y="294"/>
                    </a:lnTo>
                    <a:lnTo>
                      <a:pt x="1572" y="294"/>
                    </a:lnTo>
                    <a:lnTo>
                      <a:pt x="1581" y="275"/>
                    </a:lnTo>
                    <a:close/>
                    <a:moveTo>
                      <a:pt x="1269" y="275"/>
                    </a:moveTo>
                    <a:cubicBezTo>
                      <a:pt x="1278" y="275"/>
                      <a:pt x="1288" y="275"/>
                      <a:pt x="1288" y="285"/>
                    </a:cubicBezTo>
                    <a:lnTo>
                      <a:pt x="1307" y="285"/>
                    </a:lnTo>
                    <a:lnTo>
                      <a:pt x="1288" y="304"/>
                    </a:lnTo>
                    <a:lnTo>
                      <a:pt x="1288" y="294"/>
                    </a:lnTo>
                    <a:cubicBezTo>
                      <a:pt x="1278" y="294"/>
                      <a:pt x="1269" y="285"/>
                      <a:pt x="1269" y="275"/>
                    </a:cubicBezTo>
                    <a:close/>
                    <a:moveTo>
                      <a:pt x="1468" y="294"/>
                    </a:moveTo>
                    <a:cubicBezTo>
                      <a:pt x="1477" y="294"/>
                      <a:pt x="1477" y="304"/>
                      <a:pt x="1477" y="313"/>
                    </a:cubicBezTo>
                    <a:cubicBezTo>
                      <a:pt x="1468" y="313"/>
                      <a:pt x="1458" y="304"/>
                      <a:pt x="1468" y="294"/>
                    </a:cubicBezTo>
                    <a:close/>
                    <a:moveTo>
                      <a:pt x="1515" y="313"/>
                    </a:moveTo>
                    <a:cubicBezTo>
                      <a:pt x="1515" y="313"/>
                      <a:pt x="1506" y="323"/>
                      <a:pt x="1506" y="323"/>
                    </a:cubicBezTo>
                    <a:cubicBezTo>
                      <a:pt x="1506" y="323"/>
                      <a:pt x="1506" y="313"/>
                      <a:pt x="1496" y="313"/>
                    </a:cubicBezTo>
                    <a:close/>
                    <a:moveTo>
                      <a:pt x="1602" y="281"/>
                    </a:moveTo>
                    <a:cubicBezTo>
                      <a:pt x="1604" y="281"/>
                      <a:pt x="1607" y="282"/>
                      <a:pt x="1610" y="285"/>
                    </a:cubicBezTo>
                    <a:cubicBezTo>
                      <a:pt x="1610" y="285"/>
                      <a:pt x="1610" y="285"/>
                      <a:pt x="1610" y="294"/>
                    </a:cubicBezTo>
                    <a:cubicBezTo>
                      <a:pt x="1600" y="304"/>
                      <a:pt x="1600" y="313"/>
                      <a:pt x="1591" y="323"/>
                    </a:cubicBezTo>
                    <a:cubicBezTo>
                      <a:pt x="1591" y="313"/>
                      <a:pt x="1591" y="304"/>
                      <a:pt x="1591" y="294"/>
                    </a:cubicBezTo>
                    <a:cubicBezTo>
                      <a:pt x="1591" y="288"/>
                      <a:pt x="1596" y="281"/>
                      <a:pt x="1602" y="281"/>
                    </a:cubicBezTo>
                    <a:close/>
                    <a:moveTo>
                      <a:pt x="1042" y="304"/>
                    </a:moveTo>
                    <a:cubicBezTo>
                      <a:pt x="1051" y="304"/>
                      <a:pt x="1051" y="304"/>
                      <a:pt x="1051" y="313"/>
                    </a:cubicBezTo>
                    <a:lnTo>
                      <a:pt x="1042" y="332"/>
                    </a:lnTo>
                    <a:lnTo>
                      <a:pt x="1032" y="323"/>
                    </a:lnTo>
                    <a:lnTo>
                      <a:pt x="1023" y="332"/>
                    </a:lnTo>
                    <a:cubicBezTo>
                      <a:pt x="1013" y="332"/>
                      <a:pt x="1013" y="313"/>
                      <a:pt x="1013" y="304"/>
                    </a:cubicBezTo>
                    <a:lnTo>
                      <a:pt x="1013" y="304"/>
                    </a:lnTo>
                    <a:cubicBezTo>
                      <a:pt x="1013" y="304"/>
                      <a:pt x="1023" y="304"/>
                      <a:pt x="1023" y="313"/>
                    </a:cubicBezTo>
                    <a:cubicBezTo>
                      <a:pt x="1023" y="313"/>
                      <a:pt x="1027" y="317"/>
                      <a:pt x="1033" y="317"/>
                    </a:cubicBezTo>
                    <a:cubicBezTo>
                      <a:pt x="1036" y="317"/>
                      <a:pt x="1039" y="316"/>
                      <a:pt x="1042" y="313"/>
                    </a:cubicBezTo>
                    <a:cubicBezTo>
                      <a:pt x="1042" y="313"/>
                      <a:pt x="1042" y="304"/>
                      <a:pt x="1042" y="304"/>
                    </a:cubicBezTo>
                    <a:close/>
                    <a:moveTo>
                      <a:pt x="1260" y="313"/>
                    </a:moveTo>
                    <a:cubicBezTo>
                      <a:pt x="1250" y="323"/>
                      <a:pt x="1250" y="323"/>
                      <a:pt x="1241" y="332"/>
                    </a:cubicBezTo>
                    <a:cubicBezTo>
                      <a:pt x="1241" y="332"/>
                      <a:pt x="1231" y="332"/>
                      <a:pt x="1231" y="323"/>
                    </a:cubicBezTo>
                    <a:cubicBezTo>
                      <a:pt x="1231" y="323"/>
                      <a:pt x="1241" y="313"/>
                      <a:pt x="1250" y="313"/>
                    </a:cubicBezTo>
                    <a:close/>
                    <a:moveTo>
                      <a:pt x="1562" y="323"/>
                    </a:moveTo>
                    <a:lnTo>
                      <a:pt x="1562" y="323"/>
                    </a:lnTo>
                    <a:cubicBezTo>
                      <a:pt x="1572" y="332"/>
                      <a:pt x="1562" y="342"/>
                      <a:pt x="1553" y="351"/>
                    </a:cubicBezTo>
                    <a:cubicBezTo>
                      <a:pt x="1553" y="342"/>
                      <a:pt x="1553" y="332"/>
                      <a:pt x="1562" y="323"/>
                    </a:cubicBezTo>
                    <a:close/>
                    <a:moveTo>
                      <a:pt x="2178" y="313"/>
                    </a:moveTo>
                    <a:cubicBezTo>
                      <a:pt x="2178" y="313"/>
                      <a:pt x="2187" y="313"/>
                      <a:pt x="2187" y="323"/>
                    </a:cubicBezTo>
                    <a:cubicBezTo>
                      <a:pt x="2187" y="323"/>
                      <a:pt x="2187" y="332"/>
                      <a:pt x="2187" y="332"/>
                    </a:cubicBezTo>
                    <a:cubicBezTo>
                      <a:pt x="2187" y="342"/>
                      <a:pt x="2187" y="342"/>
                      <a:pt x="2187" y="342"/>
                    </a:cubicBezTo>
                    <a:cubicBezTo>
                      <a:pt x="2178" y="351"/>
                      <a:pt x="2178" y="351"/>
                      <a:pt x="2178" y="351"/>
                    </a:cubicBezTo>
                    <a:lnTo>
                      <a:pt x="2159" y="332"/>
                    </a:lnTo>
                    <a:cubicBezTo>
                      <a:pt x="2168" y="332"/>
                      <a:pt x="2168" y="323"/>
                      <a:pt x="2178" y="313"/>
                    </a:cubicBezTo>
                    <a:close/>
                    <a:moveTo>
                      <a:pt x="2348" y="332"/>
                    </a:moveTo>
                    <a:cubicBezTo>
                      <a:pt x="2358" y="342"/>
                      <a:pt x="2358" y="342"/>
                      <a:pt x="2358" y="342"/>
                    </a:cubicBezTo>
                    <a:cubicBezTo>
                      <a:pt x="2358" y="351"/>
                      <a:pt x="2358" y="351"/>
                      <a:pt x="2358" y="351"/>
                    </a:cubicBezTo>
                    <a:lnTo>
                      <a:pt x="2348" y="351"/>
                    </a:lnTo>
                    <a:lnTo>
                      <a:pt x="2348" y="342"/>
                    </a:lnTo>
                    <a:lnTo>
                      <a:pt x="2348" y="332"/>
                    </a:lnTo>
                    <a:close/>
                    <a:moveTo>
                      <a:pt x="2089" y="356"/>
                    </a:moveTo>
                    <a:cubicBezTo>
                      <a:pt x="2098" y="356"/>
                      <a:pt x="2102" y="360"/>
                      <a:pt x="2102" y="360"/>
                    </a:cubicBezTo>
                    <a:cubicBezTo>
                      <a:pt x="2097" y="365"/>
                      <a:pt x="2095" y="368"/>
                      <a:pt x="2091" y="368"/>
                    </a:cubicBezTo>
                    <a:cubicBezTo>
                      <a:pt x="2088" y="368"/>
                      <a:pt x="2083" y="365"/>
                      <a:pt x="2074" y="360"/>
                    </a:cubicBezTo>
                    <a:cubicBezTo>
                      <a:pt x="2080" y="357"/>
                      <a:pt x="2085" y="356"/>
                      <a:pt x="2089" y="356"/>
                    </a:cubicBezTo>
                    <a:close/>
                    <a:moveTo>
                      <a:pt x="919" y="351"/>
                    </a:moveTo>
                    <a:lnTo>
                      <a:pt x="938" y="370"/>
                    </a:lnTo>
                    <a:cubicBezTo>
                      <a:pt x="919" y="370"/>
                      <a:pt x="919" y="360"/>
                      <a:pt x="919" y="351"/>
                    </a:cubicBezTo>
                    <a:close/>
                    <a:moveTo>
                      <a:pt x="2036" y="360"/>
                    </a:moveTo>
                    <a:cubicBezTo>
                      <a:pt x="2026" y="370"/>
                      <a:pt x="2026" y="370"/>
                      <a:pt x="2017" y="370"/>
                    </a:cubicBezTo>
                    <a:cubicBezTo>
                      <a:pt x="2026" y="370"/>
                      <a:pt x="2026" y="360"/>
                      <a:pt x="2036" y="360"/>
                    </a:cubicBezTo>
                    <a:close/>
                    <a:moveTo>
                      <a:pt x="2140" y="332"/>
                    </a:moveTo>
                    <a:cubicBezTo>
                      <a:pt x="2140" y="332"/>
                      <a:pt x="2140" y="342"/>
                      <a:pt x="2140" y="342"/>
                    </a:cubicBezTo>
                    <a:cubicBezTo>
                      <a:pt x="2140" y="342"/>
                      <a:pt x="2130" y="351"/>
                      <a:pt x="2130" y="360"/>
                    </a:cubicBezTo>
                    <a:cubicBezTo>
                      <a:pt x="2130" y="360"/>
                      <a:pt x="2130" y="370"/>
                      <a:pt x="2130" y="370"/>
                    </a:cubicBezTo>
                    <a:lnTo>
                      <a:pt x="2121" y="370"/>
                    </a:lnTo>
                    <a:cubicBezTo>
                      <a:pt x="2121" y="360"/>
                      <a:pt x="2121" y="351"/>
                      <a:pt x="2111" y="351"/>
                    </a:cubicBezTo>
                    <a:cubicBezTo>
                      <a:pt x="2111" y="351"/>
                      <a:pt x="2111" y="342"/>
                      <a:pt x="2111" y="342"/>
                    </a:cubicBezTo>
                    <a:cubicBezTo>
                      <a:pt x="2121" y="342"/>
                      <a:pt x="2130" y="332"/>
                      <a:pt x="2130" y="332"/>
                    </a:cubicBezTo>
                    <a:close/>
                    <a:moveTo>
                      <a:pt x="1269" y="360"/>
                    </a:moveTo>
                    <a:cubicBezTo>
                      <a:pt x="1278" y="370"/>
                      <a:pt x="1288" y="370"/>
                      <a:pt x="1288" y="370"/>
                    </a:cubicBezTo>
                    <a:cubicBezTo>
                      <a:pt x="1288" y="370"/>
                      <a:pt x="1288" y="379"/>
                      <a:pt x="1288" y="379"/>
                    </a:cubicBezTo>
                    <a:lnTo>
                      <a:pt x="1269" y="370"/>
                    </a:lnTo>
                    <a:lnTo>
                      <a:pt x="1269" y="360"/>
                    </a:lnTo>
                    <a:close/>
                    <a:moveTo>
                      <a:pt x="2007" y="360"/>
                    </a:moveTo>
                    <a:cubicBezTo>
                      <a:pt x="2007" y="370"/>
                      <a:pt x="2007" y="379"/>
                      <a:pt x="1998" y="379"/>
                    </a:cubicBezTo>
                    <a:lnTo>
                      <a:pt x="1988" y="379"/>
                    </a:lnTo>
                    <a:cubicBezTo>
                      <a:pt x="1998" y="379"/>
                      <a:pt x="1998" y="370"/>
                      <a:pt x="1998" y="370"/>
                    </a:cubicBezTo>
                    <a:cubicBezTo>
                      <a:pt x="1998" y="370"/>
                      <a:pt x="2007" y="360"/>
                      <a:pt x="2007" y="360"/>
                    </a:cubicBezTo>
                    <a:close/>
                    <a:moveTo>
                      <a:pt x="1638" y="304"/>
                    </a:moveTo>
                    <a:cubicBezTo>
                      <a:pt x="1638" y="323"/>
                      <a:pt x="1638" y="332"/>
                      <a:pt x="1629" y="342"/>
                    </a:cubicBezTo>
                    <a:cubicBezTo>
                      <a:pt x="1629" y="342"/>
                      <a:pt x="1629" y="351"/>
                      <a:pt x="1629" y="351"/>
                    </a:cubicBezTo>
                    <a:cubicBezTo>
                      <a:pt x="1629" y="360"/>
                      <a:pt x="1629" y="360"/>
                      <a:pt x="1619" y="370"/>
                    </a:cubicBezTo>
                    <a:lnTo>
                      <a:pt x="1619" y="360"/>
                    </a:lnTo>
                    <a:cubicBezTo>
                      <a:pt x="1619" y="360"/>
                      <a:pt x="1619" y="351"/>
                      <a:pt x="1619" y="351"/>
                    </a:cubicBezTo>
                    <a:cubicBezTo>
                      <a:pt x="1619" y="342"/>
                      <a:pt x="1619" y="342"/>
                      <a:pt x="1610" y="342"/>
                    </a:cubicBezTo>
                    <a:cubicBezTo>
                      <a:pt x="1591" y="351"/>
                      <a:pt x="1591" y="360"/>
                      <a:pt x="1591" y="379"/>
                    </a:cubicBezTo>
                    <a:cubicBezTo>
                      <a:pt x="1591" y="379"/>
                      <a:pt x="1591" y="389"/>
                      <a:pt x="1591" y="389"/>
                    </a:cubicBezTo>
                    <a:cubicBezTo>
                      <a:pt x="1581" y="389"/>
                      <a:pt x="1581" y="379"/>
                      <a:pt x="1581" y="370"/>
                    </a:cubicBezTo>
                    <a:cubicBezTo>
                      <a:pt x="1581" y="360"/>
                      <a:pt x="1581" y="351"/>
                      <a:pt x="1591" y="342"/>
                    </a:cubicBezTo>
                    <a:cubicBezTo>
                      <a:pt x="1600" y="342"/>
                      <a:pt x="1600" y="332"/>
                      <a:pt x="1600" y="332"/>
                    </a:cubicBezTo>
                    <a:cubicBezTo>
                      <a:pt x="1610" y="323"/>
                      <a:pt x="1610" y="313"/>
                      <a:pt x="1619" y="304"/>
                    </a:cubicBezTo>
                    <a:close/>
                    <a:moveTo>
                      <a:pt x="1623" y="382"/>
                    </a:moveTo>
                    <a:cubicBezTo>
                      <a:pt x="1629" y="382"/>
                      <a:pt x="1633" y="384"/>
                      <a:pt x="1638" y="389"/>
                    </a:cubicBezTo>
                    <a:lnTo>
                      <a:pt x="1629" y="398"/>
                    </a:lnTo>
                    <a:lnTo>
                      <a:pt x="1629" y="398"/>
                    </a:lnTo>
                    <a:cubicBezTo>
                      <a:pt x="1616" y="398"/>
                      <a:pt x="1608" y="397"/>
                      <a:pt x="1600" y="389"/>
                    </a:cubicBezTo>
                    <a:cubicBezTo>
                      <a:pt x="1610" y="384"/>
                      <a:pt x="1617" y="382"/>
                      <a:pt x="1623" y="382"/>
                    </a:cubicBezTo>
                    <a:close/>
                    <a:moveTo>
                      <a:pt x="1534" y="360"/>
                    </a:moveTo>
                    <a:cubicBezTo>
                      <a:pt x="1544" y="370"/>
                      <a:pt x="1553" y="379"/>
                      <a:pt x="1553" y="389"/>
                    </a:cubicBezTo>
                    <a:cubicBezTo>
                      <a:pt x="1553" y="389"/>
                      <a:pt x="1553" y="398"/>
                      <a:pt x="1553" y="398"/>
                    </a:cubicBezTo>
                    <a:cubicBezTo>
                      <a:pt x="1544" y="398"/>
                      <a:pt x="1544" y="398"/>
                      <a:pt x="1544" y="389"/>
                    </a:cubicBezTo>
                    <a:cubicBezTo>
                      <a:pt x="1544" y="379"/>
                      <a:pt x="1544" y="379"/>
                      <a:pt x="1534" y="379"/>
                    </a:cubicBezTo>
                    <a:cubicBezTo>
                      <a:pt x="1525" y="379"/>
                      <a:pt x="1525" y="370"/>
                      <a:pt x="1525" y="370"/>
                    </a:cubicBezTo>
                    <a:cubicBezTo>
                      <a:pt x="1525" y="370"/>
                      <a:pt x="1525" y="360"/>
                      <a:pt x="1525" y="360"/>
                    </a:cubicBezTo>
                    <a:close/>
                    <a:moveTo>
                      <a:pt x="1738" y="230"/>
                    </a:moveTo>
                    <a:cubicBezTo>
                      <a:pt x="1742" y="230"/>
                      <a:pt x="1747" y="233"/>
                      <a:pt x="1752" y="237"/>
                    </a:cubicBezTo>
                    <a:lnTo>
                      <a:pt x="1761" y="237"/>
                    </a:lnTo>
                    <a:cubicBezTo>
                      <a:pt x="1764" y="235"/>
                      <a:pt x="1767" y="233"/>
                      <a:pt x="1769" y="233"/>
                    </a:cubicBezTo>
                    <a:cubicBezTo>
                      <a:pt x="1775" y="233"/>
                      <a:pt x="1780" y="240"/>
                      <a:pt x="1780" y="247"/>
                    </a:cubicBezTo>
                    <a:cubicBezTo>
                      <a:pt x="1790" y="256"/>
                      <a:pt x="1790" y="275"/>
                      <a:pt x="1799" y="285"/>
                    </a:cubicBezTo>
                    <a:cubicBezTo>
                      <a:pt x="1809" y="294"/>
                      <a:pt x="1809" y="294"/>
                      <a:pt x="1799" y="304"/>
                    </a:cubicBezTo>
                    <a:lnTo>
                      <a:pt x="1809" y="313"/>
                    </a:lnTo>
                    <a:cubicBezTo>
                      <a:pt x="1790" y="313"/>
                      <a:pt x="1790" y="304"/>
                      <a:pt x="1790" y="285"/>
                    </a:cubicBezTo>
                    <a:cubicBezTo>
                      <a:pt x="1790" y="294"/>
                      <a:pt x="1780" y="294"/>
                      <a:pt x="1780" y="294"/>
                    </a:cubicBezTo>
                    <a:cubicBezTo>
                      <a:pt x="1780" y="304"/>
                      <a:pt x="1771" y="313"/>
                      <a:pt x="1771" y="323"/>
                    </a:cubicBezTo>
                    <a:cubicBezTo>
                      <a:pt x="1771" y="332"/>
                      <a:pt x="1780" y="332"/>
                      <a:pt x="1780" y="332"/>
                    </a:cubicBezTo>
                    <a:cubicBezTo>
                      <a:pt x="1780" y="342"/>
                      <a:pt x="1771" y="342"/>
                      <a:pt x="1771" y="342"/>
                    </a:cubicBezTo>
                    <a:cubicBezTo>
                      <a:pt x="1771" y="360"/>
                      <a:pt x="1761" y="370"/>
                      <a:pt x="1742" y="370"/>
                    </a:cubicBezTo>
                    <a:cubicBezTo>
                      <a:pt x="1752" y="379"/>
                      <a:pt x="1752" y="379"/>
                      <a:pt x="1742" y="389"/>
                    </a:cubicBezTo>
                    <a:cubicBezTo>
                      <a:pt x="1733" y="398"/>
                      <a:pt x="1723" y="398"/>
                      <a:pt x="1714" y="398"/>
                    </a:cubicBezTo>
                    <a:cubicBezTo>
                      <a:pt x="1714" y="389"/>
                      <a:pt x="1704" y="389"/>
                      <a:pt x="1704" y="379"/>
                    </a:cubicBezTo>
                    <a:cubicBezTo>
                      <a:pt x="1704" y="370"/>
                      <a:pt x="1704" y="370"/>
                      <a:pt x="1695" y="360"/>
                    </a:cubicBezTo>
                    <a:cubicBezTo>
                      <a:pt x="1689" y="360"/>
                      <a:pt x="1682" y="365"/>
                      <a:pt x="1676" y="365"/>
                    </a:cubicBezTo>
                    <a:cubicBezTo>
                      <a:pt x="1673" y="365"/>
                      <a:pt x="1670" y="364"/>
                      <a:pt x="1667" y="360"/>
                    </a:cubicBezTo>
                    <a:lnTo>
                      <a:pt x="1657" y="360"/>
                    </a:lnTo>
                    <a:cubicBezTo>
                      <a:pt x="1657" y="360"/>
                      <a:pt x="1657" y="351"/>
                      <a:pt x="1657" y="351"/>
                    </a:cubicBezTo>
                    <a:cubicBezTo>
                      <a:pt x="1657" y="351"/>
                      <a:pt x="1667" y="342"/>
                      <a:pt x="1667" y="342"/>
                    </a:cubicBezTo>
                    <a:cubicBezTo>
                      <a:pt x="1676" y="332"/>
                      <a:pt x="1676" y="332"/>
                      <a:pt x="1667" y="323"/>
                    </a:cubicBezTo>
                    <a:lnTo>
                      <a:pt x="1657" y="323"/>
                    </a:lnTo>
                    <a:cubicBezTo>
                      <a:pt x="1648" y="313"/>
                      <a:pt x="1638" y="313"/>
                      <a:pt x="1648" y="294"/>
                    </a:cubicBezTo>
                    <a:cubicBezTo>
                      <a:pt x="1648" y="285"/>
                      <a:pt x="1648" y="285"/>
                      <a:pt x="1657" y="285"/>
                    </a:cubicBezTo>
                    <a:lnTo>
                      <a:pt x="1676" y="285"/>
                    </a:lnTo>
                    <a:lnTo>
                      <a:pt x="1676" y="266"/>
                    </a:lnTo>
                    <a:cubicBezTo>
                      <a:pt x="1685" y="266"/>
                      <a:pt x="1704" y="266"/>
                      <a:pt x="1723" y="256"/>
                    </a:cubicBezTo>
                    <a:lnTo>
                      <a:pt x="1704" y="247"/>
                    </a:lnTo>
                    <a:cubicBezTo>
                      <a:pt x="1714" y="247"/>
                      <a:pt x="1714" y="237"/>
                      <a:pt x="1723" y="237"/>
                    </a:cubicBezTo>
                    <a:cubicBezTo>
                      <a:pt x="1728" y="233"/>
                      <a:pt x="1733" y="230"/>
                      <a:pt x="1738" y="230"/>
                    </a:cubicBezTo>
                    <a:close/>
                    <a:moveTo>
                      <a:pt x="957" y="389"/>
                    </a:moveTo>
                    <a:lnTo>
                      <a:pt x="966" y="398"/>
                    </a:lnTo>
                    <a:cubicBezTo>
                      <a:pt x="961" y="403"/>
                      <a:pt x="959" y="405"/>
                      <a:pt x="958" y="405"/>
                    </a:cubicBezTo>
                    <a:cubicBezTo>
                      <a:pt x="957" y="405"/>
                      <a:pt x="957" y="403"/>
                      <a:pt x="957" y="398"/>
                    </a:cubicBezTo>
                    <a:cubicBezTo>
                      <a:pt x="957" y="389"/>
                      <a:pt x="957" y="389"/>
                      <a:pt x="957" y="389"/>
                    </a:cubicBezTo>
                    <a:close/>
                    <a:moveTo>
                      <a:pt x="881" y="323"/>
                    </a:moveTo>
                    <a:cubicBezTo>
                      <a:pt x="890" y="332"/>
                      <a:pt x="890" y="342"/>
                      <a:pt x="890" y="342"/>
                    </a:cubicBezTo>
                    <a:cubicBezTo>
                      <a:pt x="890" y="351"/>
                      <a:pt x="890" y="351"/>
                      <a:pt x="890" y="360"/>
                    </a:cubicBezTo>
                    <a:cubicBezTo>
                      <a:pt x="890" y="360"/>
                      <a:pt x="900" y="360"/>
                      <a:pt x="900" y="370"/>
                    </a:cubicBezTo>
                    <a:cubicBezTo>
                      <a:pt x="909" y="370"/>
                      <a:pt x="919" y="379"/>
                      <a:pt x="919" y="389"/>
                    </a:cubicBezTo>
                    <a:cubicBezTo>
                      <a:pt x="919" y="398"/>
                      <a:pt x="928" y="398"/>
                      <a:pt x="928" y="408"/>
                    </a:cubicBezTo>
                    <a:cubicBezTo>
                      <a:pt x="928" y="413"/>
                      <a:pt x="926" y="415"/>
                      <a:pt x="924" y="415"/>
                    </a:cubicBezTo>
                    <a:cubicBezTo>
                      <a:pt x="921" y="415"/>
                      <a:pt x="919" y="413"/>
                      <a:pt x="919" y="408"/>
                    </a:cubicBezTo>
                    <a:cubicBezTo>
                      <a:pt x="919" y="408"/>
                      <a:pt x="909" y="398"/>
                      <a:pt x="909" y="398"/>
                    </a:cubicBezTo>
                    <a:cubicBezTo>
                      <a:pt x="900" y="389"/>
                      <a:pt x="900" y="389"/>
                      <a:pt x="900" y="389"/>
                    </a:cubicBezTo>
                    <a:cubicBezTo>
                      <a:pt x="890" y="389"/>
                      <a:pt x="890" y="379"/>
                      <a:pt x="890" y="379"/>
                    </a:cubicBezTo>
                    <a:cubicBezTo>
                      <a:pt x="885" y="368"/>
                      <a:pt x="883" y="364"/>
                      <a:pt x="878" y="364"/>
                    </a:cubicBezTo>
                    <a:cubicBezTo>
                      <a:pt x="874" y="364"/>
                      <a:pt x="870" y="366"/>
                      <a:pt x="862" y="370"/>
                    </a:cubicBezTo>
                    <a:cubicBezTo>
                      <a:pt x="853" y="360"/>
                      <a:pt x="862" y="351"/>
                      <a:pt x="871" y="342"/>
                    </a:cubicBezTo>
                    <a:cubicBezTo>
                      <a:pt x="871" y="332"/>
                      <a:pt x="881" y="332"/>
                      <a:pt x="881" y="323"/>
                    </a:cubicBezTo>
                    <a:close/>
                    <a:moveTo>
                      <a:pt x="1411" y="398"/>
                    </a:moveTo>
                    <a:cubicBezTo>
                      <a:pt x="1411" y="408"/>
                      <a:pt x="1420" y="408"/>
                      <a:pt x="1420" y="408"/>
                    </a:cubicBezTo>
                    <a:cubicBezTo>
                      <a:pt x="1430" y="417"/>
                      <a:pt x="1430" y="417"/>
                      <a:pt x="1439" y="417"/>
                    </a:cubicBezTo>
                    <a:cubicBezTo>
                      <a:pt x="1430" y="417"/>
                      <a:pt x="1411" y="417"/>
                      <a:pt x="1411" y="408"/>
                    </a:cubicBezTo>
                    <a:lnTo>
                      <a:pt x="1411" y="398"/>
                    </a:lnTo>
                    <a:close/>
                    <a:moveTo>
                      <a:pt x="1427" y="377"/>
                    </a:moveTo>
                    <a:cubicBezTo>
                      <a:pt x="1437" y="377"/>
                      <a:pt x="1449" y="389"/>
                      <a:pt x="1449" y="389"/>
                    </a:cubicBezTo>
                    <a:cubicBezTo>
                      <a:pt x="1449" y="398"/>
                      <a:pt x="1449" y="408"/>
                      <a:pt x="1449" y="417"/>
                    </a:cubicBezTo>
                    <a:lnTo>
                      <a:pt x="1439" y="398"/>
                    </a:lnTo>
                    <a:cubicBezTo>
                      <a:pt x="1430" y="398"/>
                      <a:pt x="1420" y="398"/>
                      <a:pt x="1411" y="389"/>
                    </a:cubicBezTo>
                    <a:cubicBezTo>
                      <a:pt x="1402" y="389"/>
                      <a:pt x="1402" y="379"/>
                      <a:pt x="1392" y="379"/>
                    </a:cubicBezTo>
                    <a:lnTo>
                      <a:pt x="1420" y="379"/>
                    </a:lnTo>
                    <a:cubicBezTo>
                      <a:pt x="1422" y="377"/>
                      <a:pt x="1425" y="377"/>
                      <a:pt x="1427" y="377"/>
                    </a:cubicBezTo>
                    <a:close/>
                    <a:moveTo>
                      <a:pt x="1496" y="398"/>
                    </a:moveTo>
                    <a:cubicBezTo>
                      <a:pt x="1496" y="398"/>
                      <a:pt x="1496" y="408"/>
                      <a:pt x="1496" y="408"/>
                    </a:cubicBezTo>
                    <a:cubicBezTo>
                      <a:pt x="1496" y="417"/>
                      <a:pt x="1477" y="427"/>
                      <a:pt x="1468" y="427"/>
                    </a:cubicBezTo>
                    <a:cubicBezTo>
                      <a:pt x="1477" y="417"/>
                      <a:pt x="1477" y="408"/>
                      <a:pt x="1487" y="398"/>
                    </a:cubicBezTo>
                    <a:close/>
                    <a:moveTo>
                      <a:pt x="1553" y="408"/>
                    </a:moveTo>
                    <a:cubicBezTo>
                      <a:pt x="1562" y="408"/>
                      <a:pt x="1562" y="408"/>
                      <a:pt x="1562" y="417"/>
                    </a:cubicBezTo>
                    <a:cubicBezTo>
                      <a:pt x="1562" y="417"/>
                      <a:pt x="1562" y="417"/>
                      <a:pt x="1562" y="427"/>
                    </a:cubicBezTo>
                    <a:cubicBezTo>
                      <a:pt x="1562" y="427"/>
                      <a:pt x="1553" y="417"/>
                      <a:pt x="1553" y="417"/>
                    </a:cubicBezTo>
                    <a:cubicBezTo>
                      <a:pt x="1553" y="417"/>
                      <a:pt x="1553" y="408"/>
                      <a:pt x="1553" y="408"/>
                    </a:cubicBezTo>
                    <a:close/>
                    <a:moveTo>
                      <a:pt x="1354" y="408"/>
                    </a:moveTo>
                    <a:lnTo>
                      <a:pt x="1354" y="417"/>
                    </a:lnTo>
                    <a:lnTo>
                      <a:pt x="1345" y="436"/>
                    </a:lnTo>
                    <a:lnTo>
                      <a:pt x="1335" y="417"/>
                    </a:lnTo>
                    <a:lnTo>
                      <a:pt x="1354" y="408"/>
                    </a:lnTo>
                    <a:close/>
                    <a:moveTo>
                      <a:pt x="1534" y="427"/>
                    </a:moveTo>
                    <a:lnTo>
                      <a:pt x="1553" y="436"/>
                    </a:lnTo>
                    <a:cubicBezTo>
                      <a:pt x="1553" y="436"/>
                      <a:pt x="1553" y="446"/>
                      <a:pt x="1544" y="446"/>
                    </a:cubicBezTo>
                    <a:cubicBezTo>
                      <a:pt x="1544" y="446"/>
                      <a:pt x="1544" y="436"/>
                      <a:pt x="1534" y="436"/>
                    </a:cubicBezTo>
                    <a:cubicBezTo>
                      <a:pt x="1534" y="436"/>
                      <a:pt x="1534" y="427"/>
                      <a:pt x="1534" y="427"/>
                    </a:cubicBezTo>
                    <a:close/>
                    <a:moveTo>
                      <a:pt x="2178" y="417"/>
                    </a:moveTo>
                    <a:lnTo>
                      <a:pt x="2178" y="427"/>
                    </a:lnTo>
                    <a:cubicBezTo>
                      <a:pt x="2187" y="427"/>
                      <a:pt x="2187" y="436"/>
                      <a:pt x="2187" y="446"/>
                    </a:cubicBezTo>
                    <a:lnTo>
                      <a:pt x="2159" y="446"/>
                    </a:lnTo>
                    <a:lnTo>
                      <a:pt x="2178" y="417"/>
                    </a:lnTo>
                    <a:close/>
                    <a:moveTo>
                      <a:pt x="1080" y="446"/>
                    </a:moveTo>
                    <a:cubicBezTo>
                      <a:pt x="1080" y="446"/>
                      <a:pt x="1089" y="446"/>
                      <a:pt x="1099" y="455"/>
                    </a:cubicBezTo>
                    <a:lnTo>
                      <a:pt x="1089" y="455"/>
                    </a:lnTo>
                    <a:cubicBezTo>
                      <a:pt x="1089" y="455"/>
                      <a:pt x="1080" y="446"/>
                      <a:pt x="1080" y="446"/>
                    </a:cubicBezTo>
                    <a:close/>
                    <a:moveTo>
                      <a:pt x="559" y="455"/>
                    </a:moveTo>
                    <a:lnTo>
                      <a:pt x="559" y="465"/>
                    </a:lnTo>
                    <a:lnTo>
                      <a:pt x="550" y="465"/>
                    </a:lnTo>
                    <a:cubicBezTo>
                      <a:pt x="559" y="455"/>
                      <a:pt x="559" y="455"/>
                      <a:pt x="559" y="455"/>
                    </a:cubicBezTo>
                    <a:close/>
                    <a:moveTo>
                      <a:pt x="1402" y="427"/>
                    </a:moveTo>
                    <a:cubicBezTo>
                      <a:pt x="1411" y="427"/>
                      <a:pt x="1411" y="436"/>
                      <a:pt x="1411" y="436"/>
                    </a:cubicBezTo>
                    <a:cubicBezTo>
                      <a:pt x="1411" y="446"/>
                      <a:pt x="1402" y="446"/>
                      <a:pt x="1402" y="455"/>
                    </a:cubicBezTo>
                    <a:cubicBezTo>
                      <a:pt x="1383" y="455"/>
                      <a:pt x="1373" y="465"/>
                      <a:pt x="1354" y="465"/>
                    </a:cubicBezTo>
                    <a:cubicBezTo>
                      <a:pt x="1354" y="465"/>
                      <a:pt x="1345" y="465"/>
                      <a:pt x="1354" y="455"/>
                    </a:cubicBezTo>
                    <a:cubicBezTo>
                      <a:pt x="1354" y="446"/>
                      <a:pt x="1364" y="436"/>
                      <a:pt x="1383" y="427"/>
                    </a:cubicBezTo>
                    <a:close/>
                    <a:moveTo>
                      <a:pt x="1430" y="436"/>
                    </a:moveTo>
                    <a:cubicBezTo>
                      <a:pt x="1439" y="436"/>
                      <a:pt x="1439" y="436"/>
                      <a:pt x="1449" y="446"/>
                    </a:cubicBezTo>
                    <a:cubicBezTo>
                      <a:pt x="1449" y="446"/>
                      <a:pt x="1449" y="455"/>
                      <a:pt x="1439" y="455"/>
                    </a:cubicBezTo>
                    <a:cubicBezTo>
                      <a:pt x="1439" y="455"/>
                      <a:pt x="1430" y="455"/>
                      <a:pt x="1430" y="465"/>
                    </a:cubicBezTo>
                    <a:cubicBezTo>
                      <a:pt x="1430" y="455"/>
                      <a:pt x="1430" y="446"/>
                      <a:pt x="1430" y="446"/>
                    </a:cubicBezTo>
                    <a:cubicBezTo>
                      <a:pt x="1430" y="436"/>
                      <a:pt x="1420" y="436"/>
                      <a:pt x="1430" y="436"/>
                    </a:cubicBezTo>
                    <a:close/>
                    <a:moveTo>
                      <a:pt x="1818" y="436"/>
                    </a:moveTo>
                    <a:cubicBezTo>
                      <a:pt x="1827" y="436"/>
                      <a:pt x="1837" y="446"/>
                      <a:pt x="1837" y="455"/>
                    </a:cubicBezTo>
                    <a:lnTo>
                      <a:pt x="1827" y="465"/>
                    </a:lnTo>
                    <a:cubicBezTo>
                      <a:pt x="1818" y="455"/>
                      <a:pt x="1818" y="455"/>
                      <a:pt x="1818" y="446"/>
                    </a:cubicBezTo>
                    <a:cubicBezTo>
                      <a:pt x="1818" y="446"/>
                      <a:pt x="1818" y="436"/>
                      <a:pt x="1818" y="436"/>
                    </a:cubicBezTo>
                    <a:close/>
                    <a:moveTo>
                      <a:pt x="1960" y="455"/>
                    </a:moveTo>
                    <a:cubicBezTo>
                      <a:pt x="1951" y="465"/>
                      <a:pt x="1951" y="465"/>
                      <a:pt x="1951" y="465"/>
                    </a:cubicBezTo>
                    <a:lnTo>
                      <a:pt x="1941" y="465"/>
                    </a:lnTo>
                    <a:cubicBezTo>
                      <a:pt x="1941" y="455"/>
                      <a:pt x="1951" y="455"/>
                      <a:pt x="1951" y="455"/>
                    </a:cubicBezTo>
                    <a:close/>
                    <a:moveTo>
                      <a:pt x="842" y="461"/>
                    </a:moveTo>
                    <a:cubicBezTo>
                      <a:pt x="848" y="461"/>
                      <a:pt x="853" y="467"/>
                      <a:pt x="853" y="474"/>
                    </a:cubicBezTo>
                    <a:cubicBezTo>
                      <a:pt x="843" y="474"/>
                      <a:pt x="834" y="474"/>
                      <a:pt x="834" y="465"/>
                    </a:cubicBezTo>
                    <a:cubicBezTo>
                      <a:pt x="836" y="462"/>
                      <a:pt x="839" y="461"/>
                      <a:pt x="842" y="461"/>
                    </a:cubicBezTo>
                    <a:close/>
                    <a:moveTo>
                      <a:pt x="1251" y="443"/>
                    </a:moveTo>
                    <a:cubicBezTo>
                      <a:pt x="1253" y="443"/>
                      <a:pt x="1260" y="457"/>
                      <a:pt x="1260" y="465"/>
                    </a:cubicBezTo>
                    <a:cubicBezTo>
                      <a:pt x="1250" y="465"/>
                      <a:pt x="1250" y="474"/>
                      <a:pt x="1250" y="474"/>
                    </a:cubicBezTo>
                    <a:cubicBezTo>
                      <a:pt x="1241" y="474"/>
                      <a:pt x="1241" y="465"/>
                      <a:pt x="1241" y="465"/>
                    </a:cubicBezTo>
                    <a:cubicBezTo>
                      <a:pt x="1241" y="455"/>
                      <a:pt x="1241" y="446"/>
                      <a:pt x="1250" y="446"/>
                    </a:cubicBezTo>
                    <a:cubicBezTo>
                      <a:pt x="1250" y="444"/>
                      <a:pt x="1250" y="443"/>
                      <a:pt x="1251" y="443"/>
                    </a:cubicBezTo>
                    <a:close/>
                    <a:moveTo>
                      <a:pt x="1894" y="465"/>
                    </a:moveTo>
                    <a:lnTo>
                      <a:pt x="1913" y="474"/>
                    </a:lnTo>
                    <a:lnTo>
                      <a:pt x="1903" y="474"/>
                    </a:lnTo>
                    <a:cubicBezTo>
                      <a:pt x="1894" y="474"/>
                      <a:pt x="1894" y="465"/>
                      <a:pt x="1894" y="465"/>
                    </a:cubicBezTo>
                    <a:close/>
                    <a:moveTo>
                      <a:pt x="900" y="474"/>
                    </a:moveTo>
                    <a:lnTo>
                      <a:pt x="890" y="484"/>
                    </a:lnTo>
                    <a:lnTo>
                      <a:pt x="890" y="474"/>
                    </a:lnTo>
                    <a:close/>
                    <a:moveTo>
                      <a:pt x="1042" y="474"/>
                    </a:moveTo>
                    <a:cubicBezTo>
                      <a:pt x="1042" y="474"/>
                      <a:pt x="1051" y="474"/>
                      <a:pt x="1051" y="484"/>
                    </a:cubicBezTo>
                    <a:lnTo>
                      <a:pt x="1042" y="484"/>
                    </a:lnTo>
                    <a:cubicBezTo>
                      <a:pt x="1042" y="484"/>
                      <a:pt x="1042" y="474"/>
                      <a:pt x="1042" y="474"/>
                    </a:cubicBezTo>
                    <a:close/>
                    <a:moveTo>
                      <a:pt x="1326" y="465"/>
                    </a:moveTo>
                    <a:lnTo>
                      <a:pt x="1326" y="484"/>
                    </a:lnTo>
                    <a:cubicBezTo>
                      <a:pt x="1316" y="474"/>
                      <a:pt x="1316" y="465"/>
                      <a:pt x="1326" y="465"/>
                    </a:cubicBezTo>
                    <a:close/>
                    <a:moveTo>
                      <a:pt x="1383" y="465"/>
                    </a:moveTo>
                    <a:lnTo>
                      <a:pt x="1402" y="484"/>
                    </a:lnTo>
                    <a:cubicBezTo>
                      <a:pt x="1399" y="486"/>
                      <a:pt x="1396" y="487"/>
                      <a:pt x="1394" y="487"/>
                    </a:cubicBezTo>
                    <a:cubicBezTo>
                      <a:pt x="1388" y="487"/>
                      <a:pt x="1383" y="478"/>
                      <a:pt x="1383" y="465"/>
                    </a:cubicBezTo>
                    <a:close/>
                    <a:moveTo>
                      <a:pt x="1307" y="465"/>
                    </a:moveTo>
                    <a:cubicBezTo>
                      <a:pt x="1307" y="474"/>
                      <a:pt x="1307" y="484"/>
                      <a:pt x="1307" y="484"/>
                    </a:cubicBezTo>
                    <a:lnTo>
                      <a:pt x="1288" y="493"/>
                    </a:lnTo>
                    <a:lnTo>
                      <a:pt x="1288" y="493"/>
                    </a:lnTo>
                    <a:lnTo>
                      <a:pt x="1297" y="465"/>
                    </a:lnTo>
                    <a:close/>
                    <a:moveTo>
                      <a:pt x="2045" y="455"/>
                    </a:moveTo>
                    <a:cubicBezTo>
                      <a:pt x="2045" y="465"/>
                      <a:pt x="2045" y="474"/>
                      <a:pt x="2045" y="484"/>
                    </a:cubicBezTo>
                    <a:cubicBezTo>
                      <a:pt x="2045" y="493"/>
                      <a:pt x="2036" y="493"/>
                      <a:pt x="2036" y="493"/>
                    </a:cubicBezTo>
                    <a:cubicBezTo>
                      <a:pt x="2036" y="493"/>
                      <a:pt x="2026" y="484"/>
                      <a:pt x="2026" y="484"/>
                    </a:cubicBezTo>
                    <a:cubicBezTo>
                      <a:pt x="2036" y="474"/>
                      <a:pt x="2036" y="465"/>
                      <a:pt x="2036" y="455"/>
                    </a:cubicBezTo>
                    <a:close/>
                    <a:moveTo>
                      <a:pt x="483" y="484"/>
                    </a:moveTo>
                    <a:cubicBezTo>
                      <a:pt x="483" y="484"/>
                      <a:pt x="493" y="493"/>
                      <a:pt x="493" y="493"/>
                    </a:cubicBezTo>
                    <a:lnTo>
                      <a:pt x="493" y="502"/>
                    </a:lnTo>
                    <a:lnTo>
                      <a:pt x="474" y="484"/>
                    </a:lnTo>
                    <a:close/>
                    <a:moveTo>
                      <a:pt x="1127" y="465"/>
                    </a:moveTo>
                    <a:cubicBezTo>
                      <a:pt x="1136" y="465"/>
                      <a:pt x="1136" y="474"/>
                      <a:pt x="1146" y="474"/>
                    </a:cubicBezTo>
                    <a:cubicBezTo>
                      <a:pt x="1146" y="484"/>
                      <a:pt x="1146" y="484"/>
                      <a:pt x="1155" y="484"/>
                    </a:cubicBezTo>
                    <a:cubicBezTo>
                      <a:pt x="1165" y="493"/>
                      <a:pt x="1165" y="493"/>
                      <a:pt x="1155" y="502"/>
                    </a:cubicBezTo>
                    <a:lnTo>
                      <a:pt x="1155" y="484"/>
                    </a:lnTo>
                    <a:cubicBezTo>
                      <a:pt x="1146" y="484"/>
                      <a:pt x="1146" y="493"/>
                      <a:pt x="1136" y="493"/>
                    </a:cubicBezTo>
                    <a:cubicBezTo>
                      <a:pt x="1136" y="484"/>
                      <a:pt x="1127" y="484"/>
                      <a:pt x="1127" y="474"/>
                    </a:cubicBezTo>
                    <a:cubicBezTo>
                      <a:pt x="1118" y="465"/>
                      <a:pt x="1127" y="465"/>
                      <a:pt x="1127" y="465"/>
                    </a:cubicBezTo>
                    <a:close/>
                    <a:moveTo>
                      <a:pt x="2263" y="474"/>
                    </a:moveTo>
                    <a:cubicBezTo>
                      <a:pt x="2253" y="474"/>
                      <a:pt x="2253" y="484"/>
                      <a:pt x="2253" y="484"/>
                    </a:cubicBezTo>
                    <a:cubicBezTo>
                      <a:pt x="2244" y="493"/>
                      <a:pt x="2234" y="493"/>
                      <a:pt x="2225" y="502"/>
                    </a:cubicBezTo>
                    <a:cubicBezTo>
                      <a:pt x="2225" y="493"/>
                      <a:pt x="2225" y="484"/>
                      <a:pt x="2225" y="474"/>
                    </a:cubicBezTo>
                    <a:close/>
                    <a:moveTo>
                      <a:pt x="2670" y="465"/>
                    </a:moveTo>
                    <a:cubicBezTo>
                      <a:pt x="2679" y="474"/>
                      <a:pt x="2679" y="474"/>
                      <a:pt x="2689" y="474"/>
                    </a:cubicBezTo>
                    <a:lnTo>
                      <a:pt x="2708" y="465"/>
                    </a:lnTo>
                    <a:lnTo>
                      <a:pt x="2708" y="465"/>
                    </a:lnTo>
                    <a:cubicBezTo>
                      <a:pt x="2708" y="484"/>
                      <a:pt x="2698" y="502"/>
                      <a:pt x="2679" y="512"/>
                    </a:cubicBezTo>
                    <a:cubicBezTo>
                      <a:pt x="2679" y="512"/>
                      <a:pt x="2679" y="502"/>
                      <a:pt x="2679" y="502"/>
                    </a:cubicBezTo>
                    <a:cubicBezTo>
                      <a:pt x="2679" y="493"/>
                      <a:pt x="2679" y="484"/>
                      <a:pt x="2670" y="484"/>
                    </a:cubicBezTo>
                    <a:cubicBezTo>
                      <a:pt x="2670" y="484"/>
                      <a:pt x="2660" y="474"/>
                      <a:pt x="2660" y="474"/>
                    </a:cubicBezTo>
                    <a:cubicBezTo>
                      <a:pt x="2660" y="474"/>
                      <a:pt x="2670" y="465"/>
                      <a:pt x="2670" y="465"/>
                    </a:cubicBezTo>
                    <a:close/>
                    <a:moveTo>
                      <a:pt x="1610" y="512"/>
                    </a:moveTo>
                    <a:cubicBezTo>
                      <a:pt x="1610" y="512"/>
                      <a:pt x="1610" y="521"/>
                      <a:pt x="1610" y="521"/>
                    </a:cubicBezTo>
                    <a:cubicBezTo>
                      <a:pt x="1610" y="521"/>
                      <a:pt x="1610" y="531"/>
                      <a:pt x="1610" y="531"/>
                    </a:cubicBezTo>
                    <a:cubicBezTo>
                      <a:pt x="1600" y="531"/>
                      <a:pt x="1600" y="521"/>
                      <a:pt x="1600" y="521"/>
                    </a:cubicBezTo>
                    <a:cubicBezTo>
                      <a:pt x="1600" y="521"/>
                      <a:pt x="1610" y="512"/>
                      <a:pt x="1610" y="512"/>
                    </a:cubicBezTo>
                    <a:close/>
                    <a:moveTo>
                      <a:pt x="2332" y="498"/>
                    </a:moveTo>
                    <a:cubicBezTo>
                      <a:pt x="2333" y="498"/>
                      <a:pt x="2335" y="499"/>
                      <a:pt x="2339" y="502"/>
                    </a:cubicBezTo>
                    <a:cubicBezTo>
                      <a:pt x="2348" y="502"/>
                      <a:pt x="2358" y="512"/>
                      <a:pt x="2358" y="521"/>
                    </a:cubicBezTo>
                    <a:cubicBezTo>
                      <a:pt x="2339" y="531"/>
                      <a:pt x="2329" y="531"/>
                      <a:pt x="2310" y="531"/>
                    </a:cubicBezTo>
                    <a:lnTo>
                      <a:pt x="2301" y="531"/>
                    </a:lnTo>
                    <a:cubicBezTo>
                      <a:pt x="2301" y="521"/>
                      <a:pt x="2301" y="521"/>
                      <a:pt x="2310" y="521"/>
                    </a:cubicBezTo>
                    <a:cubicBezTo>
                      <a:pt x="2310" y="521"/>
                      <a:pt x="2320" y="512"/>
                      <a:pt x="2320" y="502"/>
                    </a:cubicBezTo>
                    <a:cubicBezTo>
                      <a:pt x="2326" y="502"/>
                      <a:pt x="2328" y="498"/>
                      <a:pt x="2332" y="498"/>
                    </a:cubicBezTo>
                    <a:close/>
                    <a:moveTo>
                      <a:pt x="692" y="493"/>
                    </a:moveTo>
                    <a:cubicBezTo>
                      <a:pt x="692" y="502"/>
                      <a:pt x="701" y="502"/>
                      <a:pt x="692" y="502"/>
                    </a:cubicBezTo>
                    <a:cubicBezTo>
                      <a:pt x="692" y="502"/>
                      <a:pt x="692" y="502"/>
                      <a:pt x="692" y="512"/>
                    </a:cubicBezTo>
                    <a:lnTo>
                      <a:pt x="682" y="512"/>
                    </a:lnTo>
                    <a:cubicBezTo>
                      <a:pt x="682" y="521"/>
                      <a:pt x="692" y="521"/>
                      <a:pt x="692" y="531"/>
                    </a:cubicBezTo>
                    <a:cubicBezTo>
                      <a:pt x="692" y="531"/>
                      <a:pt x="692" y="540"/>
                      <a:pt x="692" y="540"/>
                    </a:cubicBezTo>
                    <a:lnTo>
                      <a:pt x="673" y="540"/>
                    </a:lnTo>
                    <a:cubicBezTo>
                      <a:pt x="673" y="540"/>
                      <a:pt x="673" y="540"/>
                      <a:pt x="673" y="531"/>
                    </a:cubicBezTo>
                    <a:cubicBezTo>
                      <a:pt x="663" y="531"/>
                      <a:pt x="654" y="531"/>
                      <a:pt x="654" y="540"/>
                    </a:cubicBezTo>
                    <a:cubicBezTo>
                      <a:pt x="644" y="531"/>
                      <a:pt x="644" y="521"/>
                      <a:pt x="663" y="521"/>
                    </a:cubicBezTo>
                    <a:cubicBezTo>
                      <a:pt x="666" y="524"/>
                      <a:pt x="669" y="525"/>
                      <a:pt x="671" y="525"/>
                    </a:cubicBezTo>
                    <a:cubicBezTo>
                      <a:pt x="677" y="525"/>
                      <a:pt x="679" y="519"/>
                      <a:pt x="673" y="512"/>
                    </a:cubicBezTo>
                    <a:cubicBezTo>
                      <a:pt x="682" y="502"/>
                      <a:pt x="682" y="502"/>
                      <a:pt x="682" y="502"/>
                    </a:cubicBezTo>
                    <a:cubicBezTo>
                      <a:pt x="682" y="493"/>
                      <a:pt x="692" y="493"/>
                      <a:pt x="692" y="493"/>
                    </a:cubicBezTo>
                    <a:close/>
                    <a:moveTo>
                      <a:pt x="786" y="521"/>
                    </a:moveTo>
                    <a:cubicBezTo>
                      <a:pt x="786" y="521"/>
                      <a:pt x="796" y="531"/>
                      <a:pt x="786" y="540"/>
                    </a:cubicBezTo>
                    <a:lnTo>
                      <a:pt x="777" y="531"/>
                    </a:lnTo>
                    <a:lnTo>
                      <a:pt x="786" y="521"/>
                    </a:lnTo>
                    <a:close/>
                    <a:moveTo>
                      <a:pt x="1080" y="465"/>
                    </a:moveTo>
                    <a:cubicBezTo>
                      <a:pt x="1080" y="465"/>
                      <a:pt x="1099" y="465"/>
                      <a:pt x="1108" y="474"/>
                    </a:cubicBezTo>
                    <a:cubicBezTo>
                      <a:pt x="1108" y="474"/>
                      <a:pt x="1108" y="484"/>
                      <a:pt x="1108" y="493"/>
                    </a:cubicBezTo>
                    <a:cubicBezTo>
                      <a:pt x="1089" y="502"/>
                      <a:pt x="1089" y="521"/>
                      <a:pt x="1108" y="531"/>
                    </a:cubicBezTo>
                    <a:cubicBezTo>
                      <a:pt x="1108" y="531"/>
                      <a:pt x="1108" y="531"/>
                      <a:pt x="1108" y="540"/>
                    </a:cubicBezTo>
                    <a:cubicBezTo>
                      <a:pt x="1099" y="540"/>
                      <a:pt x="1099" y="531"/>
                      <a:pt x="1089" y="531"/>
                    </a:cubicBezTo>
                    <a:lnTo>
                      <a:pt x="1080" y="531"/>
                    </a:lnTo>
                    <a:cubicBezTo>
                      <a:pt x="1070" y="531"/>
                      <a:pt x="1070" y="531"/>
                      <a:pt x="1070" y="521"/>
                    </a:cubicBezTo>
                    <a:cubicBezTo>
                      <a:pt x="1070" y="512"/>
                      <a:pt x="1070" y="502"/>
                      <a:pt x="1051" y="502"/>
                    </a:cubicBezTo>
                    <a:cubicBezTo>
                      <a:pt x="1061" y="484"/>
                      <a:pt x="1070" y="474"/>
                      <a:pt x="1080" y="465"/>
                    </a:cubicBezTo>
                    <a:close/>
                    <a:moveTo>
                      <a:pt x="1155" y="521"/>
                    </a:moveTo>
                    <a:lnTo>
                      <a:pt x="1165" y="540"/>
                    </a:lnTo>
                    <a:lnTo>
                      <a:pt x="1155" y="540"/>
                    </a:lnTo>
                    <a:cubicBezTo>
                      <a:pt x="1146" y="540"/>
                      <a:pt x="1146" y="531"/>
                      <a:pt x="1155" y="521"/>
                    </a:cubicBezTo>
                    <a:close/>
                    <a:moveTo>
                      <a:pt x="2112" y="527"/>
                    </a:moveTo>
                    <a:cubicBezTo>
                      <a:pt x="2112" y="527"/>
                      <a:pt x="2115" y="531"/>
                      <a:pt x="2121" y="531"/>
                    </a:cubicBezTo>
                    <a:lnTo>
                      <a:pt x="2111" y="531"/>
                    </a:lnTo>
                    <a:cubicBezTo>
                      <a:pt x="2111" y="531"/>
                      <a:pt x="2111" y="540"/>
                      <a:pt x="2111" y="540"/>
                    </a:cubicBezTo>
                    <a:lnTo>
                      <a:pt x="2102" y="540"/>
                    </a:lnTo>
                    <a:cubicBezTo>
                      <a:pt x="2102" y="540"/>
                      <a:pt x="2111" y="531"/>
                      <a:pt x="2111" y="531"/>
                    </a:cubicBezTo>
                    <a:cubicBezTo>
                      <a:pt x="2111" y="528"/>
                      <a:pt x="2111" y="527"/>
                      <a:pt x="2112" y="527"/>
                    </a:cubicBezTo>
                    <a:close/>
                    <a:moveTo>
                      <a:pt x="2701" y="517"/>
                    </a:moveTo>
                    <a:cubicBezTo>
                      <a:pt x="2702" y="517"/>
                      <a:pt x="2705" y="518"/>
                      <a:pt x="2708" y="521"/>
                    </a:cubicBezTo>
                    <a:cubicBezTo>
                      <a:pt x="2708" y="521"/>
                      <a:pt x="2708" y="521"/>
                      <a:pt x="2708" y="531"/>
                    </a:cubicBezTo>
                    <a:cubicBezTo>
                      <a:pt x="2708" y="531"/>
                      <a:pt x="2698" y="531"/>
                      <a:pt x="2698" y="540"/>
                    </a:cubicBezTo>
                    <a:lnTo>
                      <a:pt x="2679" y="531"/>
                    </a:lnTo>
                    <a:cubicBezTo>
                      <a:pt x="2689" y="521"/>
                      <a:pt x="2689" y="521"/>
                      <a:pt x="2689" y="521"/>
                    </a:cubicBezTo>
                    <a:cubicBezTo>
                      <a:pt x="2695" y="521"/>
                      <a:pt x="2697" y="517"/>
                      <a:pt x="2701" y="517"/>
                    </a:cubicBezTo>
                    <a:close/>
                    <a:moveTo>
                      <a:pt x="1243" y="546"/>
                    </a:moveTo>
                    <a:cubicBezTo>
                      <a:pt x="1245" y="546"/>
                      <a:pt x="1247" y="547"/>
                      <a:pt x="1250" y="550"/>
                    </a:cubicBezTo>
                    <a:lnTo>
                      <a:pt x="1241" y="559"/>
                    </a:lnTo>
                    <a:lnTo>
                      <a:pt x="1241" y="550"/>
                    </a:lnTo>
                    <a:cubicBezTo>
                      <a:pt x="1241" y="550"/>
                      <a:pt x="1241" y="546"/>
                      <a:pt x="1243" y="546"/>
                    </a:cubicBezTo>
                    <a:close/>
                    <a:moveTo>
                      <a:pt x="1297" y="540"/>
                    </a:moveTo>
                    <a:cubicBezTo>
                      <a:pt x="1307" y="550"/>
                      <a:pt x="1316" y="550"/>
                      <a:pt x="1316" y="559"/>
                    </a:cubicBezTo>
                    <a:cubicBezTo>
                      <a:pt x="1307" y="559"/>
                      <a:pt x="1307" y="550"/>
                      <a:pt x="1297" y="550"/>
                    </a:cubicBezTo>
                    <a:cubicBezTo>
                      <a:pt x="1297" y="550"/>
                      <a:pt x="1297" y="540"/>
                      <a:pt x="1288" y="540"/>
                    </a:cubicBezTo>
                    <a:close/>
                    <a:moveTo>
                      <a:pt x="729" y="550"/>
                    </a:moveTo>
                    <a:lnTo>
                      <a:pt x="729" y="559"/>
                    </a:lnTo>
                    <a:lnTo>
                      <a:pt x="720" y="569"/>
                    </a:lnTo>
                    <a:lnTo>
                      <a:pt x="720" y="559"/>
                    </a:lnTo>
                    <a:lnTo>
                      <a:pt x="729" y="550"/>
                    </a:lnTo>
                    <a:close/>
                    <a:moveTo>
                      <a:pt x="1118" y="559"/>
                    </a:moveTo>
                    <a:cubicBezTo>
                      <a:pt x="1118" y="569"/>
                      <a:pt x="1118" y="569"/>
                      <a:pt x="1108" y="569"/>
                    </a:cubicBezTo>
                    <a:cubicBezTo>
                      <a:pt x="1108" y="559"/>
                      <a:pt x="1118" y="559"/>
                      <a:pt x="1118" y="559"/>
                    </a:cubicBezTo>
                    <a:close/>
                    <a:moveTo>
                      <a:pt x="2291" y="550"/>
                    </a:moveTo>
                    <a:lnTo>
                      <a:pt x="2301" y="559"/>
                    </a:lnTo>
                    <a:cubicBezTo>
                      <a:pt x="2301" y="559"/>
                      <a:pt x="2301" y="559"/>
                      <a:pt x="2301" y="569"/>
                    </a:cubicBezTo>
                    <a:lnTo>
                      <a:pt x="2291" y="569"/>
                    </a:lnTo>
                    <a:lnTo>
                      <a:pt x="2291" y="550"/>
                    </a:lnTo>
                    <a:close/>
                    <a:moveTo>
                      <a:pt x="1231" y="569"/>
                    </a:moveTo>
                    <a:lnTo>
                      <a:pt x="1241" y="578"/>
                    </a:lnTo>
                    <a:lnTo>
                      <a:pt x="1222" y="578"/>
                    </a:lnTo>
                    <a:cubicBezTo>
                      <a:pt x="1222" y="578"/>
                      <a:pt x="1231" y="578"/>
                      <a:pt x="1231" y="569"/>
                    </a:cubicBezTo>
                    <a:close/>
                    <a:moveTo>
                      <a:pt x="1354" y="569"/>
                    </a:moveTo>
                    <a:cubicBezTo>
                      <a:pt x="1354" y="569"/>
                      <a:pt x="1364" y="569"/>
                      <a:pt x="1354" y="578"/>
                    </a:cubicBezTo>
                    <a:lnTo>
                      <a:pt x="1345" y="578"/>
                    </a:lnTo>
                    <a:cubicBezTo>
                      <a:pt x="1354" y="569"/>
                      <a:pt x="1354" y="569"/>
                      <a:pt x="1354" y="569"/>
                    </a:cubicBezTo>
                    <a:close/>
                    <a:moveTo>
                      <a:pt x="1525" y="531"/>
                    </a:moveTo>
                    <a:cubicBezTo>
                      <a:pt x="1534" y="531"/>
                      <a:pt x="1534" y="531"/>
                      <a:pt x="1544" y="540"/>
                    </a:cubicBezTo>
                    <a:cubicBezTo>
                      <a:pt x="1544" y="540"/>
                      <a:pt x="1544" y="540"/>
                      <a:pt x="1544" y="550"/>
                    </a:cubicBezTo>
                    <a:cubicBezTo>
                      <a:pt x="1544" y="550"/>
                      <a:pt x="1553" y="559"/>
                      <a:pt x="1544" y="569"/>
                    </a:cubicBezTo>
                    <a:cubicBezTo>
                      <a:pt x="1544" y="569"/>
                      <a:pt x="1534" y="578"/>
                      <a:pt x="1525" y="578"/>
                    </a:cubicBezTo>
                    <a:cubicBezTo>
                      <a:pt x="1525" y="578"/>
                      <a:pt x="1515" y="578"/>
                      <a:pt x="1515" y="569"/>
                    </a:cubicBezTo>
                    <a:cubicBezTo>
                      <a:pt x="1525" y="569"/>
                      <a:pt x="1534" y="569"/>
                      <a:pt x="1534" y="559"/>
                    </a:cubicBezTo>
                    <a:cubicBezTo>
                      <a:pt x="1534" y="550"/>
                      <a:pt x="1525" y="540"/>
                      <a:pt x="1525" y="531"/>
                    </a:cubicBezTo>
                    <a:close/>
                    <a:moveTo>
                      <a:pt x="2600" y="514"/>
                    </a:moveTo>
                    <a:cubicBezTo>
                      <a:pt x="2604" y="514"/>
                      <a:pt x="2608" y="517"/>
                      <a:pt x="2613" y="521"/>
                    </a:cubicBezTo>
                    <a:cubicBezTo>
                      <a:pt x="2623" y="521"/>
                      <a:pt x="2623" y="531"/>
                      <a:pt x="2623" y="531"/>
                    </a:cubicBezTo>
                    <a:cubicBezTo>
                      <a:pt x="2623" y="540"/>
                      <a:pt x="2632" y="540"/>
                      <a:pt x="2632" y="540"/>
                    </a:cubicBezTo>
                    <a:cubicBezTo>
                      <a:pt x="2623" y="559"/>
                      <a:pt x="2613" y="569"/>
                      <a:pt x="2594" y="578"/>
                    </a:cubicBezTo>
                    <a:cubicBezTo>
                      <a:pt x="2594" y="578"/>
                      <a:pt x="2594" y="569"/>
                      <a:pt x="2594" y="569"/>
                    </a:cubicBezTo>
                    <a:cubicBezTo>
                      <a:pt x="2585" y="569"/>
                      <a:pt x="2585" y="559"/>
                      <a:pt x="2585" y="559"/>
                    </a:cubicBezTo>
                    <a:cubicBezTo>
                      <a:pt x="2594" y="550"/>
                      <a:pt x="2594" y="531"/>
                      <a:pt x="2594" y="521"/>
                    </a:cubicBezTo>
                    <a:cubicBezTo>
                      <a:pt x="2594" y="517"/>
                      <a:pt x="2597" y="514"/>
                      <a:pt x="2600" y="514"/>
                    </a:cubicBezTo>
                    <a:close/>
                    <a:moveTo>
                      <a:pt x="2424" y="569"/>
                    </a:moveTo>
                    <a:lnTo>
                      <a:pt x="2433" y="578"/>
                    </a:lnTo>
                    <a:cubicBezTo>
                      <a:pt x="2429" y="582"/>
                      <a:pt x="2427" y="584"/>
                      <a:pt x="2426" y="584"/>
                    </a:cubicBezTo>
                    <a:cubicBezTo>
                      <a:pt x="2424" y="584"/>
                      <a:pt x="2424" y="580"/>
                      <a:pt x="2424" y="569"/>
                    </a:cubicBezTo>
                    <a:close/>
                    <a:moveTo>
                      <a:pt x="455" y="578"/>
                    </a:moveTo>
                    <a:cubicBezTo>
                      <a:pt x="455" y="588"/>
                      <a:pt x="455" y="588"/>
                      <a:pt x="455" y="597"/>
                    </a:cubicBezTo>
                    <a:lnTo>
                      <a:pt x="446" y="597"/>
                    </a:lnTo>
                    <a:cubicBezTo>
                      <a:pt x="446" y="597"/>
                      <a:pt x="446" y="597"/>
                      <a:pt x="446" y="588"/>
                    </a:cubicBezTo>
                    <a:cubicBezTo>
                      <a:pt x="446" y="588"/>
                      <a:pt x="455" y="578"/>
                      <a:pt x="455" y="578"/>
                    </a:cubicBezTo>
                    <a:close/>
                    <a:moveTo>
                      <a:pt x="1326" y="578"/>
                    </a:moveTo>
                    <a:cubicBezTo>
                      <a:pt x="1316" y="588"/>
                      <a:pt x="1316" y="588"/>
                      <a:pt x="1316" y="588"/>
                    </a:cubicBezTo>
                    <a:cubicBezTo>
                      <a:pt x="1297" y="588"/>
                      <a:pt x="1278" y="588"/>
                      <a:pt x="1269" y="597"/>
                    </a:cubicBezTo>
                    <a:cubicBezTo>
                      <a:pt x="1278" y="588"/>
                      <a:pt x="1297" y="578"/>
                      <a:pt x="1307" y="578"/>
                    </a:cubicBezTo>
                    <a:close/>
                    <a:moveTo>
                      <a:pt x="1846" y="588"/>
                    </a:moveTo>
                    <a:cubicBezTo>
                      <a:pt x="1856" y="588"/>
                      <a:pt x="1856" y="597"/>
                      <a:pt x="1846" y="597"/>
                    </a:cubicBezTo>
                    <a:lnTo>
                      <a:pt x="1846" y="588"/>
                    </a:lnTo>
                    <a:close/>
                    <a:moveTo>
                      <a:pt x="3209" y="578"/>
                    </a:moveTo>
                    <a:cubicBezTo>
                      <a:pt x="3209" y="588"/>
                      <a:pt x="3209" y="597"/>
                      <a:pt x="3200" y="597"/>
                    </a:cubicBezTo>
                    <a:lnTo>
                      <a:pt x="3209" y="578"/>
                    </a:lnTo>
                    <a:close/>
                    <a:moveTo>
                      <a:pt x="644" y="569"/>
                    </a:moveTo>
                    <a:cubicBezTo>
                      <a:pt x="644" y="569"/>
                      <a:pt x="654" y="578"/>
                      <a:pt x="654" y="578"/>
                    </a:cubicBezTo>
                    <a:cubicBezTo>
                      <a:pt x="654" y="588"/>
                      <a:pt x="644" y="588"/>
                      <a:pt x="644" y="588"/>
                    </a:cubicBezTo>
                    <a:cubicBezTo>
                      <a:pt x="635" y="588"/>
                      <a:pt x="625" y="597"/>
                      <a:pt x="625" y="607"/>
                    </a:cubicBezTo>
                    <a:cubicBezTo>
                      <a:pt x="616" y="607"/>
                      <a:pt x="616" y="597"/>
                      <a:pt x="616" y="597"/>
                    </a:cubicBezTo>
                    <a:cubicBezTo>
                      <a:pt x="616" y="588"/>
                      <a:pt x="625" y="569"/>
                      <a:pt x="644" y="569"/>
                    </a:cubicBezTo>
                    <a:close/>
                    <a:moveTo>
                      <a:pt x="2575" y="588"/>
                    </a:moveTo>
                    <a:cubicBezTo>
                      <a:pt x="2575" y="588"/>
                      <a:pt x="2585" y="597"/>
                      <a:pt x="2585" y="597"/>
                    </a:cubicBezTo>
                    <a:lnTo>
                      <a:pt x="2575" y="607"/>
                    </a:lnTo>
                    <a:lnTo>
                      <a:pt x="2566" y="607"/>
                    </a:lnTo>
                    <a:cubicBezTo>
                      <a:pt x="2566" y="597"/>
                      <a:pt x="2566" y="588"/>
                      <a:pt x="2575" y="588"/>
                    </a:cubicBezTo>
                    <a:close/>
                    <a:moveTo>
                      <a:pt x="493" y="588"/>
                    </a:moveTo>
                    <a:cubicBezTo>
                      <a:pt x="502" y="597"/>
                      <a:pt x="502" y="597"/>
                      <a:pt x="502" y="607"/>
                    </a:cubicBezTo>
                    <a:cubicBezTo>
                      <a:pt x="502" y="607"/>
                      <a:pt x="493" y="616"/>
                      <a:pt x="493" y="616"/>
                    </a:cubicBezTo>
                    <a:cubicBezTo>
                      <a:pt x="493" y="616"/>
                      <a:pt x="483" y="607"/>
                      <a:pt x="483" y="607"/>
                    </a:cubicBezTo>
                    <a:cubicBezTo>
                      <a:pt x="483" y="607"/>
                      <a:pt x="483" y="597"/>
                      <a:pt x="483" y="597"/>
                    </a:cubicBezTo>
                    <a:cubicBezTo>
                      <a:pt x="483" y="597"/>
                      <a:pt x="483" y="588"/>
                      <a:pt x="493" y="588"/>
                    </a:cubicBezTo>
                    <a:close/>
                    <a:moveTo>
                      <a:pt x="1013" y="588"/>
                    </a:moveTo>
                    <a:cubicBezTo>
                      <a:pt x="1023" y="597"/>
                      <a:pt x="1023" y="607"/>
                      <a:pt x="1013" y="616"/>
                    </a:cubicBezTo>
                    <a:lnTo>
                      <a:pt x="1013" y="588"/>
                    </a:lnTo>
                    <a:close/>
                    <a:moveTo>
                      <a:pt x="1042" y="607"/>
                    </a:moveTo>
                    <a:lnTo>
                      <a:pt x="1051" y="616"/>
                    </a:lnTo>
                    <a:lnTo>
                      <a:pt x="1042" y="616"/>
                    </a:lnTo>
                    <a:cubicBezTo>
                      <a:pt x="1042" y="616"/>
                      <a:pt x="1042" y="616"/>
                      <a:pt x="1032" y="607"/>
                    </a:cubicBezTo>
                    <a:close/>
                    <a:moveTo>
                      <a:pt x="1222" y="597"/>
                    </a:moveTo>
                    <a:lnTo>
                      <a:pt x="1212" y="616"/>
                    </a:lnTo>
                    <a:lnTo>
                      <a:pt x="1212" y="607"/>
                    </a:lnTo>
                    <a:cubicBezTo>
                      <a:pt x="1212" y="607"/>
                      <a:pt x="1212" y="597"/>
                      <a:pt x="1212" y="597"/>
                    </a:cubicBezTo>
                    <a:close/>
                    <a:moveTo>
                      <a:pt x="1534" y="588"/>
                    </a:moveTo>
                    <a:cubicBezTo>
                      <a:pt x="1534" y="597"/>
                      <a:pt x="1525" y="607"/>
                      <a:pt x="1515" y="616"/>
                    </a:cubicBezTo>
                    <a:lnTo>
                      <a:pt x="1515" y="597"/>
                    </a:lnTo>
                    <a:lnTo>
                      <a:pt x="1534" y="588"/>
                    </a:lnTo>
                    <a:close/>
                    <a:moveTo>
                      <a:pt x="654" y="597"/>
                    </a:moveTo>
                    <a:cubicBezTo>
                      <a:pt x="654" y="597"/>
                      <a:pt x="654" y="607"/>
                      <a:pt x="654" y="607"/>
                    </a:cubicBezTo>
                    <a:cubicBezTo>
                      <a:pt x="654" y="607"/>
                      <a:pt x="654" y="616"/>
                      <a:pt x="654" y="616"/>
                    </a:cubicBezTo>
                    <a:cubicBezTo>
                      <a:pt x="644" y="616"/>
                      <a:pt x="635" y="625"/>
                      <a:pt x="635" y="625"/>
                    </a:cubicBezTo>
                    <a:lnTo>
                      <a:pt x="625" y="625"/>
                    </a:lnTo>
                    <a:cubicBezTo>
                      <a:pt x="625" y="616"/>
                      <a:pt x="635" y="616"/>
                      <a:pt x="635" y="616"/>
                    </a:cubicBezTo>
                    <a:cubicBezTo>
                      <a:pt x="635" y="616"/>
                      <a:pt x="644" y="616"/>
                      <a:pt x="644" y="607"/>
                    </a:cubicBezTo>
                    <a:cubicBezTo>
                      <a:pt x="644" y="607"/>
                      <a:pt x="644" y="597"/>
                      <a:pt x="654" y="597"/>
                    </a:cubicBezTo>
                    <a:close/>
                    <a:moveTo>
                      <a:pt x="2613" y="616"/>
                    </a:moveTo>
                    <a:lnTo>
                      <a:pt x="2594" y="625"/>
                    </a:lnTo>
                    <a:cubicBezTo>
                      <a:pt x="2594" y="625"/>
                      <a:pt x="2594" y="616"/>
                      <a:pt x="2594" y="616"/>
                    </a:cubicBezTo>
                    <a:close/>
                    <a:moveTo>
                      <a:pt x="2746" y="555"/>
                    </a:moveTo>
                    <a:cubicBezTo>
                      <a:pt x="2752" y="555"/>
                      <a:pt x="2758" y="556"/>
                      <a:pt x="2765" y="559"/>
                    </a:cubicBezTo>
                    <a:cubicBezTo>
                      <a:pt x="2755" y="569"/>
                      <a:pt x="2755" y="569"/>
                      <a:pt x="2746" y="569"/>
                    </a:cubicBezTo>
                    <a:cubicBezTo>
                      <a:pt x="2736" y="569"/>
                      <a:pt x="2727" y="578"/>
                      <a:pt x="2736" y="588"/>
                    </a:cubicBezTo>
                    <a:cubicBezTo>
                      <a:pt x="2746" y="607"/>
                      <a:pt x="2736" y="616"/>
                      <a:pt x="2736" y="625"/>
                    </a:cubicBezTo>
                    <a:lnTo>
                      <a:pt x="2727" y="625"/>
                    </a:lnTo>
                    <a:cubicBezTo>
                      <a:pt x="2708" y="625"/>
                      <a:pt x="2708" y="607"/>
                      <a:pt x="2717" y="597"/>
                    </a:cubicBezTo>
                    <a:cubicBezTo>
                      <a:pt x="2727" y="597"/>
                      <a:pt x="2727" y="588"/>
                      <a:pt x="2717" y="578"/>
                    </a:cubicBezTo>
                    <a:cubicBezTo>
                      <a:pt x="2717" y="578"/>
                      <a:pt x="2717" y="569"/>
                      <a:pt x="2727" y="559"/>
                    </a:cubicBezTo>
                    <a:cubicBezTo>
                      <a:pt x="2727" y="559"/>
                      <a:pt x="2735" y="555"/>
                      <a:pt x="2746" y="555"/>
                    </a:cubicBezTo>
                    <a:close/>
                    <a:moveTo>
                      <a:pt x="1070" y="625"/>
                    </a:moveTo>
                    <a:cubicBezTo>
                      <a:pt x="1066" y="630"/>
                      <a:pt x="1058" y="633"/>
                      <a:pt x="1051" y="633"/>
                    </a:cubicBezTo>
                    <a:cubicBezTo>
                      <a:pt x="1044" y="633"/>
                      <a:pt x="1037" y="630"/>
                      <a:pt x="1032" y="625"/>
                    </a:cubicBezTo>
                    <a:close/>
                    <a:moveTo>
                      <a:pt x="2717" y="540"/>
                    </a:moveTo>
                    <a:cubicBezTo>
                      <a:pt x="2717" y="550"/>
                      <a:pt x="2717" y="550"/>
                      <a:pt x="2717" y="559"/>
                    </a:cubicBezTo>
                    <a:cubicBezTo>
                      <a:pt x="2717" y="559"/>
                      <a:pt x="2717" y="569"/>
                      <a:pt x="2708" y="578"/>
                    </a:cubicBezTo>
                    <a:cubicBezTo>
                      <a:pt x="2708" y="569"/>
                      <a:pt x="2708" y="569"/>
                      <a:pt x="2708" y="569"/>
                    </a:cubicBezTo>
                    <a:cubicBezTo>
                      <a:pt x="2698" y="569"/>
                      <a:pt x="2698" y="559"/>
                      <a:pt x="2698" y="559"/>
                    </a:cubicBezTo>
                    <a:cubicBezTo>
                      <a:pt x="2689" y="569"/>
                      <a:pt x="2679" y="569"/>
                      <a:pt x="2670" y="569"/>
                    </a:cubicBezTo>
                    <a:cubicBezTo>
                      <a:pt x="2660" y="569"/>
                      <a:pt x="2660" y="578"/>
                      <a:pt x="2660" y="578"/>
                    </a:cubicBezTo>
                    <a:cubicBezTo>
                      <a:pt x="2660" y="597"/>
                      <a:pt x="2670" y="607"/>
                      <a:pt x="2670" y="616"/>
                    </a:cubicBezTo>
                    <a:cubicBezTo>
                      <a:pt x="2670" y="616"/>
                      <a:pt x="2670" y="625"/>
                      <a:pt x="2670" y="625"/>
                    </a:cubicBezTo>
                    <a:cubicBezTo>
                      <a:pt x="2670" y="625"/>
                      <a:pt x="2670" y="635"/>
                      <a:pt x="2660" y="635"/>
                    </a:cubicBezTo>
                    <a:cubicBezTo>
                      <a:pt x="2660" y="625"/>
                      <a:pt x="2660" y="625"/>
                      <a:pt x="2660" y="625"/>
                    </a:cubicBezTo>
                    <a:cubicBezTo>
                      <a:pt x="2656" y="621"/>
                      <a:pt x="2653" y="618"/>
                      <a:pt x="2651" y="618"/>
                    </a:cubicBezTo>
                    <a:cubicBezTo>
                      <a:pt x="2649" y="618"/>
                      <a:pt x="2646" y="621"/>
                      <a:pt x="2641" y="625"/>
                    </a:cubicBezTo>
                    <a:cubicBezTo>
                      <a:pt x="2632" y="625"/>
                      <a:pt x="2632" y="635"/>
                      <a:pt x="2623" y="635"/>
                    </a:cubicBezTo>
                    <a:cubicBezTo>
                      <a:pt x="2623" y="625"/>
                      <a:pt x="2623" y="625"/>
                      <a:pt x="2623" y="616"/>
                    </a:cubicBezTo>
                    <a:cubicBezTo>
                      <a:pt x="2623" y="605"/>
                      <a:pt x="2623" y="600"/>
                      <a:pt x="2621" y="600"/>
                    </a:cubicBezTo>
                    <a:cubicBezTo>
                      <a:pt x="2619" y="600"/>
                      <a:pt x="2617" y="603"/>
                      <a:pt x="2613" y="607"/>
                    </a:cubicBezTo>
                    <a:lnTo>
                      <a:pt x="2594" y="607"/>
                    </a:lnTo>
                    <a:cubicBezTo>
                      <a:pt x="2594" y="607"/>
                      <a:pt x="2594" y="597"/>
                      <a:pt x="2594" y="597"/>
                    </a:cubicBezTo>
                    <a:cubicBezTo>
                      <a:pt x="2604" y="588"/>
                      <a:pt x="2613" y="569"/>
                      <a:pt x="2632" y="559"/>
                    </a:cubicBezTo>
                    <a:cubicBezTo>
                      <a:pt x="2641" y="559"/>
                      <a:pt x="2651" y="550"/>
                      <a:pt x="2670" y="540"/>
                    </a:cubicBezTo>
                    <a:lnTo>
                      <a:pt x="2679" y="540"/>
                    </a:lnTo>
                    <a:cubicBezTo>
                      <a:pt x="2679" y="540"/>
                      <a:pt x="2689" y="540"/>
                      <a:pt x="2689" y="550"/>
                    </a:cubicBezTo>
                    <a:cubicBezTo>
                      <a:pt x="2689" y="550"/>
                      <a:pt x="2698" y="559"/>
                      <a:pt x="2698" y="559"/>
                    </a:cubicBezTo>
                    <a:cubicBezTo>
                      <a:pt x="2698" y="559"/>
                      <a:pt x="2698" y="550"/>
                      <a:pt x="2708" y="550"/>
                    </a:cubicBezTo>
                    <a:cubicBezTo>
                      <a:pt x="2708" y="550"/>
                      <a:pt x="2708" y="550"/>
                      <a:pt x="2717" y="540"/>
                    </a:cubicBezTo>
                    <a:close/>
                    <a:moveTo>
                      <a:pt x="853" y="484"/>
                    </a:moveTo>
                    <a:cubicBezTo>
                      <a:pt x="853" y="493"/>
                      <a:pt x="853" y="512"/>
                      <a:pt x="853" y="521"/>
                    </a:cubicBezTo>
                    <a:cubicBezTo>
                      <a:pt x="862" y="512"/>
                      <a:pt x="871" y="512"/>
                      <a:pt x="881" y="502"/>
                    </a:cubicBezTo>
                    <a:cubicBezTo>
                      <a:pt x="890" y="493"/>
                      <a:pt x="909" y="493"/>
                      <a:pt x="919" y="493"/>
                    </a:cubicBezTo>
                    <a:cubicBezTo>
                      <a:pt x="928" y="493"/>
                      <a:pt x="928" y="493"/>
                      <a:pt x="928" y="502"/>
                    </a:cubicBezTo>
                    <a:lnTo>
                      <a:pt x="938" y="502"/>
                    </a:lnTo>
                    <a:cubicBezTo>
                      <a:pt x="946" y="499"/>
                      <a:pt x="950" y="496"/>
                      <a:pt x="953" y="496"/>
                    </a:cubicBezTo>
                    <a:cubicBezTo>
                      <a:pt x="957" y="496"/>
                      <a:pt x="957" y="501"/>
                      <a:pt x="957" y="512"/>
                    </a:cubicBezTo>
                    <a:cubicBezTo>
                      <a:pt x="957" y="521"/>
                      <a:pt x="957" y="531"/>
                      <a:pt x="966" y="531"/>
                    </a:cubicBezTo>
                    <a:lnTo>
                      <a:pt x="985" y="531"/>
                    </a:lnTo>
                    <a:cubicBezTo>
                      <a:pt x="985" y="531"/>
                      <a:pt x="995" y="531"/>
                      <a:pt x="995" y="540"/>
                    </a:cubicBezTo>
                    <a:cubicBezTo>
                      <a:pt x="1001" y="540"/>
                      <a:pt x="1007" y="545"/>
                      <a:pt x="1013" y="545"/>
                    </a:cubicBezTo>
                    <a:cubicBezTo>
                      <a:pt x="1017" y="545"/>
                      <a:pt x="1020" y="543"/>
                      <a:pt x="1023" y="540"/>
                    </a:cubicBezTo>
                    <a:lnTo>
                      <a:pt x="1032" y="540"/>
                    </a:lnTo>
                    <a:lnTo>
                      <a:pt x="1032" y="550"/>
                    </a:lnTo>
                    <a:cubicBezTo>
                      <a:pt x="1023" y="550"/>
                      <a:pt x="1013" y="559"/>
                      <a:pt x="1013" y="569"/>
                    </a:cubicBezTo>
                    <a:cubicBezTo>
                      <a:pt x="1013" y="578"/>
                      <a:pt x="1013" y="578"/>
                      <a:pt x="1004" y="578"/>
                    </a:cubicBezTo>
                    <a:lnTo>
                      <a:pt x="995" y="578"/>
                    </a:lnTo>
                    <a:cubicBezTo>
                      <a:pt x="985" y="578"/>
                      <a:pt x="985" y="578"/>
                      <a:pt x="985" y="588"/>
                    </a:cubicBezTo>
                    <a:lnTo>
                      <a:pt x="976" y="588"/>
                    </a:lnTo>
                    <a:lnTo>
                      <a:pt x="995" y="597"/>
                    </a:lnTo>
                    <a:cubicBezTo>
                      <a:pt x="995" y="597"/>
                      <a:pt x="995" y="607"/>
                      <a:pt x="985" y="616"/>
                    </a:cubicBezTo>
                    <a:lnTo>
                      <a:pt x="976" y="616"/>
                    </a:lnTo>
                    <a:cubicBezTo>
                      <a:pt x="966" y="616"/>
                      <a:pt x="957" y="625"/>
                      <a:pt x="947" y="625"/>
                    </a:cubicBezTo>
                    <a:lnTo>
                      <a:pt x="957" y="635"/>
                    </a:lnTo>
                    <a:cubicBezTo>
                      <a:pt x="947" y="635"/>
                      <a:pt x="938" y="644"/>
                      <a:pt x="928" y="644"/>
                    </a:cubicBezTo>
                    <a:cubicBezTo>
                      <a:pt x="928" y="644"/>
                      <a:pt x="919" y="644"/>
                      <a:pt x="928" y="635"/>
                    </a:cubicBezTo>
                    <a:cubicBezTo>
                      <a:pt x="928" y="635"/>
                      <a:pt x="928" y="625"/>
                      <a:pt x="928" y="625"/>
                    </a:cubicBezTo>
                    <a:cubicBezTo>
                      <a:pt x="928" y="616"/>
                      <a:pt x="938" y="616"/>
                      <a:pt x="938" y="607"/>
                    </a:cubicBezTo>
                    <a:cubicBezTo>
                      <a:pt x="928" y="607"/>
                      <a:pt x="928" y="597"/>
                      <a:pt x="919" y="597"/>
                    </a:cubicBezTo>
                    <a:lnTo>
                      <a:pt x="919" y="616"/>
                    </a:lnTo>
                    <a:cubicBezTo>
                      <a:pt x="909" y="616"/>
                      <a:pt x="909" y="625"/>
                      <a:pt x="900" y="625"/>
                    </a:cubicBezTo>
                    <a:lnTo>
                      <a:pt x="890" y="625"/>
                    </a:lnTo>
                    <a:cubicBezTo>
                      <a:pt x="890" y="625"/>
                      <a:pt x="881" y="616"/>
                      <a:pt x="881" y="607"/>
                    </a:cubicBezTo>
                    <a:cubicBezTo>
                      <a:pt x="881" y="607"/>
                      <a:pt x="881" y="597"/>
                      <a:pt x="881" y="588"/>
                    </a:cubicBezTo>
                    <a:lnTo>
                      <a:pt x="871" y="588"/>
                    </a:lnTo>
                    <a:cubicBezTo>
                      <a:pt x="881" y="588"/>
                      <a:pt x="881" y="578"/>
                      <a:pt x="881" y="578"/>
                    </a:cubicBezTo>
                    <a:cubicBezTo>
                      <a:pt x="886" y="583"/>
                      <a:pt x="890" y="585"/>
                      <a:pt x="894" y="585"/>
                    </a:cubicBezTo>
                    <a:cubicBezTo>
                      <a:pt x="897" y="585"/>
                      <a:pt x="900" y="583"/>
                      <a:pt x="900" y="578"/>
                    </a:cubicBezTo>
                    <a:cubicBezTo>
                      <a:pt x="900" y="578"/>
                      <a:pt x="900" y="569"/>
                      <a:pt x="909" y="569"/>
                    </a:cubicBezTo>
                    <a:cubicBezTo>
                      <a:pt x="909" y="578"/>
                      <a:pt x="919" y="578"/>
                      <a:pt x="928" y="578"/>
                    </a:cubicBezTo>
                    <a:lnTo>
                      <a:pt x="938" y="578"/>
                    </a:lnTo>
                    <a:cubicBezTo>
                      <a:pt x="919" y="569"/>
                      <a:pt x="900" y="569"/>
                      <a:pt x="890" y="559"/>
                    </a:cubicBezTo>
                    <a:cubicBezTo>
                      <a:pt x="881" y="559"/>
                      <a:pt x="871" y="550"/>
                      <a:pt x="862" y="550"/>
                    </a:cubicBezTo>
                    <a:cubicBezTo>
                      <a:pt x="862" y="559"/>
                      <a:pt x="862" y="559"/>
                      <a:pt x="853" y="559"/>
                    </a:cubicBezTo>
                    <a:cubicBezTo>
                      <a:pt x="853" y="559"/>
                      <a:pt x="853" y="569"/>
                      <a:pt x="853" y="569"/>
                    </a:cubicBezTo>
                    <a:cubicBezTo>
                      <a:pt x="853" y="578"/>
                      <a:pt x="853" y="578"/>
                      <a:pt x="862" y="588"/>
                    </a:cubicBezTo>
                    <a:cubicBezTo>
                      <a:pt x="862" y="597"/>
                      <a:pt x="871" y="597"/>
                      <a:pt x="871" y="607"/>
                    </a:cubicBezTo>
                    <a:lnTo>
                      <a:pt x="853" y="607"/>
                    </a:lnTo>
                    <a:lnTo>
                      <a:pt x="853" y="625"/>
                    </a:lnTo>
                    <a:lnTo>
                      <a:pt x="824" y="625"/>
                    </a:lnTo>
                    <a:cubicBezTo>
                      <a:pt x="815" y="616"/>
                      <a:pt x="815" y="616"/>
                      <a:pt x="805" y="616"/>
                    </a:cubicBezTo>
                    <a:cubicBezTo>
                      <a:pt x="796" y="607"/>
                      <a:pt x="786" y="607"/>
                      <a:pt x="777" y="597"/>
                    </a:cubicBezTo>
                    <a:cubicBezTo>
                      <a:pt x="777" y="588"/>
                      <a:pt x="777" y="588"/>
                      <a:pt x="777" y="578"/>
                    </a:cubicBezTo>
                    <a:cubicBezTo>
                      <a:pt x="777" y="578"/>
                      <a:pt x="786" y="578"/>
                      <a:pt x="786" y="569"/>
                    </a:cubicBezTo>
                    <a:cubicBezTo>
                      <a:pt x="767" y="569"/>
                      <a:pt x="767" y="588"/>
                      <a:pt x="758" y="597"/>
                    </a:cubicBezTo>
                    <a:cubicBezTo>
                      <a:pt x="758" y="588"/>
                      <a:pt x="748" y="588"/>
                      <a:pt x="748" y="578"/>
                    </a:cubicBezTo>
                    <a:cubicBezTo>
                      <a:pt x="748" y="578"/>
                      <a:pt x="748" y="569"/>
                      <a:pt x="748" y="569"/>
                    </a:cubicBezTo>
                    <a:lnTo>
                      <a:pt x="758" y="569"/>
                    </a:lnTo>
                    <a:cubicBezTo>
                      <a:pt x="758" y="569"/>
                      <a:pt x="767" y="559"/>
                      <a:pt x="767" y="559"/>
                    </a:cubicBezTo>
                    <a:cubicBezTo>
                      <a:pt x="771" y="556"/>
                      <a:pt x="774" y="555"/>
                      <a:pt x="777" y="555"/>
                    </a:cubicBezTo>
                    <a:cubicBezTo>
                      <a:pt x="783" y="555"/>
                      <a:pt x="789" y="559"/>
                      <a:pt x="796" y="559"/>
                    </a:cubicBezTo>
                    <a:cubicBezTo>
                      <a:pt x="805" y="569"/>
                      <a:pt x="815" y="578"/>
                      <a:pt x="824" y="588"/>
                    </a:cubicBezTo>
                    <a:cubicBezTo>
                      <a:pt x="834" y="578"/>
                      <a:pt x="843" y="559"/>
                      <a:pt x="834" y="550"/>
                    </a:cubicBezTo>
                    <a:lnTo>
                      <a:pt x="853" y="540"/>
                    </a:lnTo>
                    <a:cubicBezTo>
                      <a:pt x="846" y="540"/>
                      <a:pt x="840" y="536"/>
                      <a:pt x="834" y="536"/>
                    </a:cubicBezTo>
                    <a:cubicBezTo>
                      <a:pt x="830" y="536"/>
                      <a:pt x="827" y="537"/>
                      <a:pt x="824" y="540"/>
                    </a:cubicBezTo>
                    <a:cubicBezTo>
                      <a:pt x="815" y="540"/>
                      <a:pt x="805" y="540"/>
                      <a:pt x="796" y="550"/>
                    </a:cubicBezTo>
                    <a:cubicBezTo>
                      <a:pt x="796" y="540"/>
                      <a:pt x="805" y="540"/>
                      <a:pt x="805" y="540"/>
                    </a:cubicBezTo>
                    <a:cubicBezTo>
                      <a:pt x="805" y="531"/>
                      <a:pt x="805" y="531"/>
                      <a:pt x="796" y="521"/>
                    </a:cubicBezTo>
                    <a:cubicBezTo>
                      <a:pt x="796" y="521"/>
                      <a:pt x="796" y="512"/>
                      <a:pt x="796" y="512"/>
                    </a:cubicBezTo>
                    <a:cubicBezTo>
                      <a:pt x="805" y="521"/>
                      <a:pt x="805" y="521"/>
                      <a:pt x="815" y="531"/>
                    </a:cubicBezTo>
                    <a:lnTo>
                      <a:pt x="834" y="531"/>
                    </a:lnTo>
                    <a:lnTo>
                      <a:pt x="843" y="521"/>
                    </a:lnTo>
                    <a:lnTo>
                      <a:pt x="815" y="502"/>
                    </a:lnTo>
                    <a:lnTo>
                      <a:pt x="824" y="502"/>
                    </a:lnTo>
                    <a:lnTo>
                      <a:pt x="824" y="484"/>
                    </a:lnTo>
                    <a:close/>
                    <a:moveTo>
                      <a:pt x="2443" y="616"/>
                    </a:moveTo>
                    <a:cubicBezTo>
                      <a:pt x="2443" y="625"/>
                      <a:pt x="2452" y="625"/>
                      <a:pt x="2452" y="625"/>
                    </a:cubicBezTo>
                    <a:cubicBezTo>
                      <a:pt x="2462" y="635"/>
                      <a:pt x="2462" y="644"/>
                      <a:pt x="2452" y="644"/>
                    </a:cubicBezTo>
                    <a:lnTo>
                      <a:pt x="2443" y="644"/>
                    </a:lnTo>
                    <a:cubicBezTo>
                      <a:pt x="2443" y="635"/>
                      <a:pt x="2433" y="635"/>
                      <a:pt x="2433" y="635"/>
                    </a:cubicBezTo>
                    <a:cubicBezTo>
                      <a:pt x="2443" y="625"/>
                      <a:pt x="2443" y="625"/>
                      <a:pt x="2443" y="616"/>
                    </a:cubicBezTo>
                    <a:close/>
                    <a:moveTo>
                      <a:pt x="502" y="635"/>
                    </a:moveTo>
                    <a:lnTo>
                      <a:pt x="502" y="654"/>
                    </a:lnTo>
                    <a:lnTo>
                      <a:pt x="493" y="644"/>
                    </a:lnTo>
                    <a:lnTo>
                      <a:pt x="493" y="635"/>
                    </a:lnTo>
                    <a:close/>
                    <a:moveTo>
                      <a:pt x="3220" y="590"/>
                    </a:moveTo>
                    <a:cubicBezTo>
                      <a:pt x="3221" y="590"/>
                      <a:pt x="3224" y="592"/>
                      <a:pt x="3228" y="597"/>
                    </a:cubicBezTo>
                    <a:cubicBezTo>
                      <a:pt x="3238" y="607"/>
                      <a:pt x="3257" y="616"/>
                      <a:pt x="3266" y="635"/>
                    </a:cubicBezTo>
                    <a:cubicBezTo>
                      <a:pt x="3266" y="644"/>
                      <a:pt x="3257" y="654"/>
                      <a:pt x="3247" y="654"/>
                    </a:cubicBezTo>
                    <a:lnTo>
                      <a:pt x="3219" y="654"/>
                    </a:lnTo>
                    <a:cubicBezTo>
                      <a:pt x="3209" y="654"/>
                      <a:pt x="3209" y="654"/>
                      <a:pt x="3200" y="644"/>
                    </a:cubicBezTo>
                    <a:lnTo>
                      <a:pt x="3181" y="644"/>
                    </a:lnTo>
                    <a:cubicBezTo>
                      <a:pt x="3190" y="635"/>
                      <a:pt x="3200" y="625"/>
                      <a:pt x="3219" y="625"/>
                    </a:cubicBezTo>
                    <a:cubicBezTo>
                      <a:pt x="3219" y="625"/>
                      <a:pt x="3219" y="616"/>
                      <a:pt x="3219" y="616"/>
                    </a:cubicBezTo>
                    <a:cubicBezTo>
                      <a:pt x="3219" y="607"/>
                      <a:pt x="3219" y="607"/>
                      <a:pt x="3219" y="597"/>
                    </a:cubicBezTo>
                    <a:cubicBezTo>
                      <a:pt x="3219" y="592"/>
                      <a:pt x="3219" y="590"/>
                      <a:pt x="3220" y="590"/>
                    </a:cubicBezTo>
                    <a:close/>
                    <a:moveTo>
                      <a:pt x="3352" y="640"/>
                    </a:moveTo>
                    <a:cubicBezTo>
                      <a:pt x="3352" y="640"/>
                      <a:pt x="3355" y="644"/>
                      <a:pt x="3361" y="644"/>
                    </a:cubicBezTo>
                    <a:lnTo>
                      <a:pt x="3342" y="654"/>
                    </a:lnTo>
                    <a:lnTo>
                      <a:pt x="3332" y="654"/>
                    </a:lnTo>
                    <a:cubicBezTo>
                      <a:pt x="3342" y="654"/>
                      <a:pt x="3342" y="644"/>
                      <a:pt x="3351" y="644"/>
                    </a:cubicBezTo>
                    <a:cubicBezTo>
                      <a:pt x="3351" y="641"/>
                      <a:pt x="3351" y="640"/>
                      <a:pt x="3352" y="640"/>
                    </a:cubicBezTo>
                    <a:close/>
                    <a:moveTo>
                      <a:pt x="701" y="654"/>
                    </a:moveTo>
                    <a:lnTo>
                      <a:pt x="720" y="663"/>
                    </a:lnTo>
                    <a:cubicBezTo>
                      <a:pt x="701" y="663"/>
                      <a:pt x="701" y="663"/>
                      <a:pt x="701" y="654"/>
                    </a:cubicBezTo>
                    <a:close/>
                    <a:moveTo>
                      <a:pt x="2070" y="656"/>
                    </a:moveTo>
                    <a:cubicBezTo>
                      <a:pt x="2076" y="656"/>
                      <a:pt x="2083" y="659"/>
                      <a:pt x="2092" y="663"/>
                    </a:cubicBezTo>
                    <a:lnTo>
                      <a:pt x="2055" y="663"/>
                    </a:lnTo>
                    <a:cubicBezTo>
                      <a:pt x="2059" y="659"/>
                      <a:pt x="2064" y="656"/>
                      <a:pt x="2070" y="656"/>
                    </a:cubicBezTo>
                    <a:close/>
                    <a:moveTo>
                      <a:pt x="446" y="644"/>
                    </a:moveTo>
                    <a:cubicBezTo>
                      <a:pt x="455" y="644"/>
                      <a:pt x="455" y="644"/>
                      <a:pt x="455" y="654"/>
                    </a:cubicBezTo>
                    <a:lnTo>
                      <a:pt x="436" y="673"/>
                    </a:lnTo>
                    <a:cubicBezTo>
                      <a:pt x="436" y="663"/>
                      <a:pt x="436" y="654"/>
                      <a:pt x="436" y="654"/>
                    </a:cubicBezTo>
                    <a:cubicBezTo>
                      <a:pt x="436" y="644"/>
                      <a:pt x="446" y="644"/>
                      <a:pt x="446" y="644"/>
                    </a:cubicBezTo>
                    <a:close/>
                    <a:moveTo>
                      <a:pt x="938" y="644"/>
                    </a:moveTo>
                    <a:cubicBezTo>
                      <a:pt x="938" y="644"/>
                      <a:pt x="938" y="644"/>
                      <a:pt x="938" y="654"/>
                    </a:cubicBezTo>
                    <a:lnTo>
                      <a:pt x="947" y="654"/>
                    </a:lnTo>
                    <a:cubicBezTo>
                      <a:pt x="938" y="663"/>
                      <a:pt x="938" y="663"/>
                      <a:pt x="947" y="673"/>
                    </a:cubicBezTo>
                    <a:cubicBezTo>
                      <a:pt x="928" y="673"/>
                      <a:pt x="928" y="673"/>
                      <a:pt x="919" y="654"/>
                    </a:cubicBezTo>
                    <a:cubicBezTo>
                      <a:pt x="928" y="654"/>
                      <a:pt x="928" y="654"/>
                      <a:pt x="938" y="644"/>
                    </a:cubicBezTo>
                    <a:close/>
                    <a:moveTo>
                      <a:pt x="483" y="654"/>
                    </a:moveTo>
                    <a:cubicBezTo>
                      <a:pt x="483" y="673"/>
                      <a:pt x="474" y="682"/>
                      <a:pt x="455" y="682"/>
                    </a:cubicBezTo>
                    <a:lnTo>
                      <a:pt x="483" y="654"/>
                    </a:lnTo>
                    <a:close/>
                    <a:moveTo>
                      <a:pt x="862" y="682"/>
                    </a:moveTo>
                    <a:lnTo>
                      <a:pt x="871" y="692"/>
                    </a:lnTo>
                    <a:lnTo>
                      <a:pt x="862" y="692"/>
                    </a:lnTo>
                    <a:lnTo>
                      <a:pt x="862" y="682"/>
                    </a:lnTo>
                    <a:close/>
                    <a:moveTo>
                      <a:pt x="1430" y="616"/>
                    </a:moveTo>
                    <a:cubicBezTo>
                      <a:pt x="1439" y="625"/>
                      <a:pt x="1449" y="625"/>
                      <a:pt x="1458" y="625"/>
                    </a:cubicBezTo>
                    <a:lnTo>
                      <a:pt x="1468" y="625"/>
                    </a:lnTo>
                    <a:lnTo>
                      <a:pt x="1458" y="692"/>
                    </a:lnTo>
                    <a:cubicBezTo>
                      <a:pt x="1449" y="692"/>
                      <a:pt x="1439" y="692"/>
                      <a:pt x="1439" y="682"/>
                    </a:cubicBezTo>
                    <a:cubicBezTo>
                      <a:pt x="1439" y="682"/>
                      <a:pt x="1439" y="682"/>
                      <a:pt x="1439" y="673"/>
                    </a:cubicBezTo>
                    <a:cubicBezTo>
                      <a:pt x="1439" y="673"/>
                      <a:pt x="1439" y="663"/>
                      <a:pt x="1439" y="663"/>
                    </a:cubicBezTo>
                    <a:cubicBezTo>
                      <a:pt x="1439" y="654"/>
                      <a:pt x="1439" y="654"/>
                      <a:pt x="1430" y="654"/>
                    </a:cubicBezTo>
                    <a:cubicBezTo>
                      <a:pt x="1430" y="644"/>
                      <a:pt x="1430" y="644"/>
                      <a:pt x="1430" y="635"/>
                    </a:cubicBezTo>
                    <a:lnTo>
                      <a:pt x="1430" y="625"/>
                    </a:lnTo>
                    <a:lnTo>
                      <a:pt x="1420" y="625"/>
                    </a:lnTo>
                    <a:cubicBezTo>
                      <a:pt x="1420" y="616"/>
                      <a:pt x="1420" y="616"/>
                      <a:pt x="1420" y="616"/>
                    </a:cubicBezTo>
                    <a:close/>
                    <a:moveTo>
                      <a:pt x="2954" y="682"/>
                    </a:moveTo>
                    <a:lnTo>
                      <a:pt x="2954" y="692"/>
                    </a:lnTo>
                    <a:lnTo>
                      <a:pt x="2925" y="692"/>
                    </a:lnTo>
                    <a:cubicBezTo>
                      <a:pt x="2935" y="692"/>
                      <a:pt x="2935" y="682"/>
                      <a:pt x="2944" y="682"/>
                    </a:cubicBezTo>
                    <a:close/>
                    <a:moveTo>
                      <a:pt x="1544" y="682"/>
                    </a:moveTo>
                    <a:cubicBezTo>
                      <a:pt x="1544" y="692"/>
                      <a:pt x="1544" y="692"/>
                      <a:pt x="1534" y="701"/>
                    </a:cubicBezTo>
                    <a:lnTo>
                      <a:pt x="1544" y="682"/>
                    </a:lnTo>
                    <a:close/>
                    <a:moveTo>
                      <a:pt x="502" y="682"/>
                    </a:moveTo>
                    <a:cubicBezTo>
                      <a:pt x="512" y="682"/>
                      <a:pt x="521" y="682"/>
                      <a:pt x="540" y="692"/>
                    </a:cubicBezTo>
                    <a:lnTo>
                      <a:pt x="512" y="711"/>
                    </a:lnTo>
                    <a:cubicBezTo>
                      <a:pt x="512" y="692"/>
                      <a:pt x="512" y="682"/>
                      <a:pt x="502" y="682"/>
                    </a:cubicBezTo>
                    <a:close/>
                    <a:moveTo>
                      <a:pt x="569" y="682"/>
                    </a:moveTo>
                    <a:cubicBezTo>
                      <a:pt x="578" y="682"/>
                      <a:pt x="588" y="701"/>
                      <a:pt x="588" y="711"/>
                    </a:cubicBezTo>
                    <a:cubicBezTo>
                      <a:pt x="569" y="711"/>
                      <a:pt x="559" y="692"/>
                      <a:pt x="569" y="682"/>
                    </a:cubicBezTo>
                    <a:close/>
                    <a:moveTo>
                      <a:pt x="3030" y="692"/>
                    </a:moveTo>
                    <a:lnTo>
                      <a:pt x="3039" y="711"/>
                    </a:lnTo>
                    <a:lnTo>
                      <a:pt x="3030" y="711"/>
                    </a:lnTo>
                    <a:lnTo>
                      <a:pt x="3020" y="692"/>
                    </a:lnTo>
                    <a:close/>
                    <a:moveTo>
                      <a:pt x="3385" y="640"/>
                    </a:moveTo>
                    <a:cubicBezTo>
                      <a:pt x="3388" y="640"/>
                      <a:pt x="3393" y="642"/>
                      <a:pt x="3399" y="644"/>
                    </a:cubicBezTo>
                    <a:cubicBezTo>
                      <a:pt x="3380" y="654"/>
                      <a:pt x="3380" y="663"/>
                      <a:pt x="3389" y="682"/>
                    </a:cubicBezTo>
                    <a:cubicBezTo>
                      <a:pt x="3399" y="682"/>
                      <a:pt x="3389" y="701"/>
                      <a:pt x="3389" y="701"/>
                    </a:cubicBezTo>
                    <a:lnTo>
                      <a:pt x="3380" y="701"/>
                    </a:lnTo>
                    <a:cubicBezTo>
                      <a:pt x="3370" y="711"/>
                      <a:pt x="3370" y="711"/>
                      <a:pt x="3370" y="711"/>
                    </a:cubicBezTo>
                    <a:cubicBezTo>
                      <a:pt x="3361" y="711"/>
                      <a:pt x="3361" y="711"/>
                      <a:pt x="3361" y="701"/>
                    </a:cubicBezTo>
                    <a:cubicBezTo>
                      <a:pt x="3361" y="692"/>
                      <a:pt x="3361" y="682"/>
                      <a:pt x="3370" y="673"/>
                    </a:cubicBezTo>
                    <a:cubicBezTo>
                      <a:pt x="3370" y="663"/>
                      <a:pt x="3370" y="663"/>
                      <a:pt x="3370" y="654"/>
                    </a:cubicBezTo>
                    <a:cubicBezTo>
                      <a:pt x="3370" y="647"/>
                      <a:pt x="3375" y="640"/>
                      <a:pt x="3385" y="640"/>
                    </a:cubicBezTo>
                    <a:close/>
                    <a:moveTo>
                      <a:pt x="2234" y="701"/>
                    </a:moveTo>
                    <a:cubicBezTo>
                      <a:pt x="2234" y="701"/>
                      <a:pt x="2234" y="711"/>
                      <a:pt x="2234" y="711"/>
                    </a:cubicBezTo>
                    <a:lnTo>
                      <a:pt x="2234" y="720"/>
                    </a:lnTo>
                    <a:lnTo>
                      <a:pt x="2216" y="701"/>
                    </a:lnTo>
                    <a:close/>
                    <a:moveTo>
                      <a:pt x="2765" y="701"/>
                    </a:moveTo>
                    <a:cubicBezTo>
                      <a:pt x="2765" y="711"/>
                      <a:pt x="2774" y="711"/>
                      <a:pt x="2774" y="720"/>
                    </a:cubicBezTo>
                    <a:cubicBezTo>
                      <a:pt x="2765" y="720"/>
                      <a:pt x="2755" y="720"/>
                      <a:pt x="2755" y="711"/>
                    </a:cubicBezTo>
                    <a:cubicBezTo>
                      <a:pt x="2755" y="711"/>
                      <a:pt x="2755" y="701"/>
                      <a:pt x="2755" y="701"/>
                    </a:cubicBezTo>
                    <a:close/>
                    <a:moveTo>
                      <a:pt x="521" y="711"/>
                    </a:moveTo>
                    <a:lnTo>
                      <a:pt x="531" y="720"/>
                    </a:lnTo>
                    <a:cubicBezTo>
                      <a:pt x="528" y="723"/>
                      <a:pt x="525" y="724"/>
                      <a:pt x="524" y="724"/>
                    </a:cubicBezTo>
                    <a:cubicBezTo>
                      <a:pt x="520" y="724"/>
                      <a:pt x="518" y="720"/>
                      <a:pt x="512" y="720"/>
                    </a:cubicBezTo>
                    <a:lnTo>
                      <a:pt x="521" y="711"/>
                    </a:lnTo>
                    <a:close/>
                    <a:moveTo>
                      <a:pt x="95" y="711"/>
                    </a:moveTo>
                    <a:cubicBezTo>
                      <a:pt x="105" y="711"/>
                      <a:pt x="114" y="711"/>
                      <a:pt x="114" y="730"/>
                    </a:cubicBezTo>
                    <a:lnTo>
                      <a:pt x="95" y="711"/>
                    </a:lnTo>
                    <a:close/>
                    <a:moveTo>
                      <a:pt x="446" y="711"/>
                    </a:moveTo>
                    <a:cubicBezTo>
                      <a:pt x="455" y="711"/>
                      <a:pt x="455" y="720"/>
                      <a:pt x="455" y="720"/>
                    </a:cubicBezTo>
                    <a:cubicBezTo>
                      <a:pt x="455" y="720"/>
                      <a:pt x="455" y="730"/>
                      <a:pt x="446" y="730"/>
                    </a:cubicBezTo>
                    <a:lnTo>
                      <a:pt x="436" y="730"/>
                    </a:lnTo>
                    <a:cubicBezTo>
                      <a:pt x="417" y="730"/>
                      <a:pt x="408" y="730"/>
                      <a:pt x="408" y="711"/>
                    </a:cubicBezTo>
                    <a:close/>
                    <a:moveTo>
                      <a:pt x="1364" y="711"/>
                    </a:moveTo>
                    <a:cubicBezTo>
                      <a:pt x="1373" y="720"/>
                      <a:pt x="1364" y="730"/>
                      <a:pt x="1364" y="730"/>
                    </a:cubicBezTo>
                    <a:lnTo>
                      <a:pt x="1364" y="711"/>
                    </a:lnTo>
                    <a:close/>
                    <a:moveTo>
                      <a:pt x="1525" y="711"/>
                    </a:moveTo>
                    <a:lnTo>
                      <a:pt x="1525" y="730"/>
                    </a:lnTo>
                    <a:lnTo>
                      <a:pt x="1515" y="730"/>
                    </a:lnTo>
                    <a:lnTo>
                      <a:pt x="1515" y="711"/>
                    </a:lnTo>
                    <a:close/>
                    <a:moveTo>
                      <a:pt x="2187" y="692"/>
                    </a:moveTo>
                    <a:cubicBezTo>
                      <a:pt x="2197" y="701"/>
                      <a:pt x="2206" y="711"/>
                      <a:pt x="2206" y="720"/>
                    </a:cubicBezTo>
                    <a:cubicBezTo>
                      <a:pt x="2206" y="730"/>
                      <a:pt x="2206" y="730"/>
                      <a:pt x="2206" y="730"/>
                    </a:cubicBezTo>
                    <a:cubicBezTo>
                      <a:pt x="2197" y="730"/>
                      <a:pt x="2187" y="730"/>
                      <a:pt x="2187" y="720"/>
                    </a:cubicBezTo>
                    <a:cubicBezTo>
                      <a:pt x="2187" y="711"/>
                      <a:pt x="2187" y="701"/>
                      <a:pt x="2187" y="692"/>
                    </a:cubicBezTo>
                    <a:close/>
                    <a:moveTo>
                      <a:pt x="3304" y="701"/>
                    </a:moveTo>
                    <a:lnTo>
                      <a:pt x="3304" y="701"/>
                    </a:lnTo>
                    <a:cubicBezTo>
                      <a:pt x="3314" y="711"/>
                      <a:pt x="3304" y="720"/>
                      <a:pt x="3285" y="730"/>
                    </a:cubicBezTo>
                    <a:lnTo>
                      <a:pt x="3304" y="701"/>
                    </a:lnTo>
                    <a:close/>
                    <a:moveTo>
                      <a:pt x="1439" y="711"/>
                    </a:moveTo>
                    <a:lnTo>
                      <a:pt x="1458" y="730"/>
                    </a:lnTo>
                    <a:cubicBezTo>
                      <a:pt x="1449" y="734"/>
                      <a:pt x="1444" y="737"/>
                      <a:pt x="1442" y="737"/>
                    </a:cubicBezTo>
                    <a:cubicBezTo>
                      <a:pt x="1439" y="737"/>
                      <a:pt x="1439" y="734"/>
                      <a:pt x="1439" y="730"/>
                    </a:cubicBezTo>
                    <a:cubicBezTo>
                      <a:pt x="1439" y="720"/>
                      <a:pt x="1439" y="720"/>
                      <a:pt x="1439" y="711"/>
                    </a:cubicBezTo>
                    <a:close/>
                    <a:moveTo>
                      <a:pt x="1402" y="720"/>
                    </a:moveTo>
                    <a:lnTo>
                      <a:pt x="1402" y="739"/>
                    </a:lnTo>
                    <a:cubicBezTo>
                      <a:pt x="1392" y="730"/>
                      <a:pt x="1392" y="720"/>
                      <a:pt x="1402" y="720"/>
                    </a:cubicBezTo>
                    <a:close/>
                    <a:moveTo>
                      <a:pt x="256" y="730"/>
                    </a:moveTo>
                    <a:cubicBezTo>
                      <a:pt x="256" y="739"/>
                      <a:pt x="256" y="739"/>
                      <a:pt x="266" y="739"/>
                    </a:cubicBezTo>
                    <a:cubicBezTo>
                      <a:pt x="256" y="749"/>
                      <a:pt x="256" y="749"/>
                      <a:pt x="256" y="749"/>
                    </a:cubicBezTo>
                    <a:cubicBezTo>
                      <a:pt x="256" y="749"/>
                      <a:pt x="247" y="749"/>
                      <a:pt x="247" y="739"/>
                    </a:cubicBezTo>
                    <a:cubicBezTo>
                      <a:pt x="247" y="739"/>
                      <a:pt x="247" y="730"/>
                      <a:pt x="256" y="730"/>
                    </a:cubicBezTo>
                    <a:close/>
                    <a:moveTo>
                      <a:pt x="3389" y="739"/>
                    </a:moveTo>
                    <a:cubicBezTo>
                      <a:pt x="3380" y="749"/>
                      <a:pt x="3380" y="749"/>
                      <a:pt x="3380" y="749"/>
                    </a:cubicBezTo>
                    <a:cubicBezTo>
                      <a:pt x="3380" y="749"/>
                      <a:pt x="3370" y="739"/>
                      <a:pt x="3370" y="739"/>
                    </a:cubicBezTo>
                    <a:close/>
                    <a:moveTo>
                      <a:pt x="1411" y="730"/>
                    </a:moveTo>
                    <a:cubicBezTo>
                      <a:pt x="1420" y="739"/>
                      <a:pt x="1420" y="749"/>
                      <a:pt x="1411" y="758"/>
                    </a:cubicBezTo>
                    <a:cubicBezTo>
                      <a:pt x="1402" y="749"/>
                      <a:pt x="1411" y="739"/>
                      <a:pt x="1411" y="730"/>
                    </a:cubicBezTo>
                    <a:close/>
                    <a:moveTo>
                      <a:pt x="2121" y="749"/>
                    </a:moveTo>
                    <a:lnTo>
                      <a:pt x="2102" y="758"/>
                    </a:lnTo>
                    <a:lnTo>
                      <a:pt x="2092" y="758"/>
                    </a:lnTo>
                    <a:lnTo>
                      <a:pt x="2111" y="749"/>
                    </a:lnTo>
                    <a:close/>
                    <a:moveTo>
                      <a:pt x="900" y="749"/>
                    </a:moveTo>
                    <a:cubicBezTo>
                      <a:pt x="900" y="749"/>
                      <a:pt x="909" y="749"/>
                      <a:pt x="909" y="758"/>
                    </a:cubicBezTo>
                    <a:cubicBezTo>
                      <a:pt x="909" y="758"/>
                      <a:pt x="905" y="762"/>
                      <a:pt x="902" y="762"/>
                    </a:cubicBezTo>
                    <a:cubicBezTo>
                      <a:pt x="901" y="762"/>
                      <a:pt x="900" y="761"/>
                      <a:pt x="900" y="758"/>
                    </a:cubicBezTo>
                    <a:lnTo>
                      <a:pt x="890" y="758"/>
                    </a:lnTo>
                    <a:cubicBezTo>
                      <a:pt x="890" y="749"/>
                      <a:pt x="900" y="749"/>
                      <a:pt x="900" y="749"/>
                    </a:cubicBezTo>
                    <a:close/>
                    <a:moveTo>
                      <a:pt x="171" y="758"/>
                    </a:moveTo>
                    <a:cubicBezTo>
                      <a:pt x="171" y="763"/>
                      <a:pt x="171" y="765"/>
                      <a:pt x="170" y="765"/>
                    </a:cubicBezTo>
                    <a:cubicBezTo>
                      <a:pt x="169" y="765"/>
                      <a:pt x="166" y="763"/>
                      <a:pt x="162" y="758"/>
                    </a:cubicBezTo>
                    <a:close/>
                    <a:moveTo>
                      <a:pt x="237" y="749"/>
                    </a:moveTo>
                    <a:lnTo>
                      <a:pt x="256" y="767"/>
                    </a:lnTo>
                    <a:lnTo>
                      <a:pt x="237" y="758"/>
                    </a:lnTo>
                    <a:lnTo>
                      <a:pt x="237" y="749"/>
                    </a:lnTo>
                    <a:close/>
                    <a:moveTo>
                      <a:pt x="1373" y="758"/>
                    </a:moveTo>
                    <a:cubicBezTo>
                      <a:pt x="1383" y="758"/>
                      <a:pt x="1383" y="758"/>
                      <a:pt x="1392" y="767"/>
                    </a:cubicBezTo>
                    <a:lnTo>
                      <a:pt x="1373" y="767"/>
                    </a:lnTo>
                    <a:lnTo>
                      <a:pt x="1373" y="758"/>
                    </a:lnTo>
                    <a:close/>
                    <a:moveTo>
                      <a:pt x="2130" y="758"/>
                    </a:moveTo>
                    <a:cubicBezTo>
                      <a:pt x="2130" y="767"/>
                      <a:pt x="2130" y="767"/>
                      <a:pt x="2121" y="767"/>
                    </a:cubicBezTo>
                    <a:lnTo>
                      <a:pt x="2111" y="767"/>
                    </a:lnTo>
                    <a:cubicBezTo>
                      <a:pt x="2121" y="758"/>
                      <a:pt x="2121" y="758"/>
                      <a:pt x="2130" y="758"/>
                    </a:cubicBezTo>
                    <a:close/>
                    <a:moveTo>
                      <a:pt x="2216" y="739"/>
                    </a:moveTo>
                    <a:cubicBezTo>
                      <a:pt x="2225" y="749"/>
                      <a:pt x="2225" y="749"/>
                      <a:pt x="2225" y="758"/>
                    </a:cubicBezTo>
                    <a:cubicBezTo>
                      <a:pt x="2225" y="758"/>
                      <a:pt x="2225" y="767"/>
                      <a:pt x="2216" y="767"/>
                    </a:cubicBezTo>
                    <a:cubicBezTo>
                      <a:pt x="2206" y="758"/>
                      <a:pt x="2206" y="758"/>
                      <a:pt x="2206" y="758"/>
                    </a:cubicBezTo>
                    <a:cubicBezTo>
                      <a:pt x="2216" y="749"/>
                      <a:pt x="2216" y="739"/>
                      <a:pt x="2216" y="739"/>
                    </a:cubicBezTo>
                    <a:close/>
                    <a:moveTo>
                      <a:pt x="2173" y="723"/>
                    </a:moveTo>
                    <a:cubicBezTo>
                      <a:pt x="2175" y="723"/>
                      <a:pt x="2178" y="725"/>
                      <a:pt x="2178" y="730"/>
                    </a:cubicBezTo>
                    <a:cubicBezTo>
                      <a:pt x="2178" y="730"/>
                      <a:pt x="2178" y="739"/>
                      <a:pt x="2178" y="739"/>
                    </a:cubicBezTo>
                    <a:cubicBezTo>
                      <a:pt x="2178" y="749"/>
                      <a:pt x="2178" y="758"/>
                      <a:pt x="2187" y="767"/>
                    </a:cubicBezTo>
                    <a:lnTo>
                      <a:pt x="2178" y="767"/>
                    </a:lnTo>
                    <a:cubicBezTo>
                      <a:pt x="2178" y="777"/>
                      <a:pt x="2168" y="777"/>
                      <a:pt x="2168" y="777"/>
                    </a:cubicBezTo>
                    <a:cubicBezTo>
                      <a:pt x="2159" y="777"/>
                      <a:pt x="2140" y="758"/>
                      <a:pt x="2140" y="739"/>
                    </a:cubicBezTo>
                    <a:lnTo>
                      <a:pt x="2140" y="739"/>
                    </a:lnTo>
                    <a:lnTo>
                      <a:pt x="2159" y="749"/>
                    </a:lnTo>
                    <a:cubicBezTo>
                      <a:pt x="2159" y="739"/>
                      <a:pt x="2168" y="730"/>
                      <a:pt x="2168" y="730"/>
                    </a:cubicBezTo>
                    <a:cubicBezTo>
                      <a:pt x="2168" y="725"/>
                      <a:pt x="2171" y="723"/>
                      <a:pt x="2173" y="723"/>
                    </a:cubicBezTo>
                    <a:close/>
                    <a:moveTo>
                      <a:pt x="266" y="777"/>
                    </a:moveTo>
                    <a:lnTo>
                      <a:pt x="285" y="786"/>
                    </a:lnTo>
                    <a:lnTo>
                      <a:pt x="275" y="786"/>
                    </a:lnTo>
                    <a:cubicBezTo>
                      <a:pt x="275" y="786"/>
                      <a:pt x="266" y="786"/>
                      <a:pt x="266" y="777"/>
                    </a:cubicBezTo>
                    <a:close/>
                    <a:moveTo>
                      <a:pt x="2083" y="682"/>
                    </a:moveTo>
                    <a:cubicBezTo>
                      <a:pt x="2102" y="682"/>
                      <a:pt x="2111" y="701"/>
                      <a:pt x="2111" y="720"/>
                    </a:cubicBezTo>
                    <a:cubicBezTo>
                      <a:pt x="2102" y="711"/>
                      <a:pt x="2102" y="701"/>
                      <a:pt x="2102" y="701"/>
                    </a:cubicBezTo>
                    <a:cubicBezTo>
                      <a:pt x="2097" y="696"/>
                      <a:pt x="2095" y="694"/>
                      <a:pt x="2092" y="694"/>
                    </a:cubicBezTo>
                    <a:cubicBezTo>
                      <a:pt x="2090" y="694"/>
                      <a:pt x="2088" y="696"/>
                      <a:pt x="2083" y="701"/>
                    </a:cubicBezTo>
                    <a:lnTo>
                      <a:pt x="2074" y="701"/>
                    </a:lnTo>
                    <a:cubicBezTo>
                      <a:pt x="2074" y="701"/>
                      <a:pt x="2074" y="701"/>
                      <a:pt x="2074" y="711"/>
                    </a:cubicBezTo>
                    <a:cubicBezTo>
                      <a:pt x="2074" y="720"/>
                      <a:pt x="2074" y="720"/>
                      <a:pt x="2074" y="720"/>
                    </a:cubicBezTo>
                    <a:cubicBezTo>
                      <a:pt x="2083" y="720"/>
                      <a:pt x="2092" y="730"/>
                      <a:pt x="2083" y="730"/>
                    </a:cubicBezTo>
                    <a:cubicBezTo>
                      <a:pt x="2074" y="739"/>
                      <a:pt x="2074" y="739"/>
                      <a:pt x="2064" y="749"/>
                    </a:cubicBezTo>
                    <a:cubicBezTo>
                      <a:pt x="2064" y="749"/>
                      <a:pt x="2055" y="749"/>
                      <a:pt x="2055" y="739"/>
                    </a:cubicBezTo>
                    <a:lnTo>
                      <a:pt x="2045" y="739"/>
                    </a:lnTo>
                    <a:cubicBezTo>
                      <a:pt x="2045" y="749"/>
                      <a:pt x="2045" y="758"/>
                      <a:pt x="2036" y="758"/>
                    </a:cubicBezTo>
                    <a:cubicBezTo>
                      <a:pt x="2029" y="765"/>
                      <a:pt x="2018" y="771"/>
                      <a:pt x="2005" y="771"/>
                    </a:cubicBezTo>
                    <a:cubicBezTo>
                      <a:pt x="1999" y="771"/>
                      <a:pt x="1994" y="770"/>
                      <a:pt x="1988" y="767"/>
                    </a:cubicBezTo>
                    <a:cubicBezTo>
                      <a:pt x="1988" y="774"/>
                      <a:pt x="1984" y="781"/>
                      <a:pt x="1978" y="781"/>
                    </a:cubicBezTo>
                    <a:cubicBezTo>
                      <a:pt x="1975" y="781"/>
                      <a:pt x="1972" y="780"/>
                      <a:pt x="1969" y="777"/>
                    </a:cubicBezTo>
                    <a:cubicBezTo>
                      <a:pt x="1969" y="777"/>
                      <a:pt x="1969" y="786"/>
                      <a:pt x="1960" y="786"/>
                    </a:cubicBezTo>
                    <a:lnTo>
                      <a:pt x="1951" y="786"/>
                    </a:lnTo>
                    <a:lnTo>
                      <a:pt x="1979" y="767"/>
                    </a:lnTo>
                    <a:cubicBezTo>
                      <a:pt x="1969" y="758"/>
                      <a:pt x="1969" y="758"/>
                      <a:pt x="1960" y="749"/>
                    </a:cubicBezTo>
                    <a:cubicBezTo>
                      <a:pt x="1960" y="749"/>
                      <a:pt x="1969" y="739"/>
                      <a:pt x="1969" y="739"/>
                    </a:cubicBezTo>
                    <a:cubicBezTo>
                      <a:pt x="1969" y="739"/>
                      <a:pt x="1969" y="739"/>
                      <a:pt x="1979" y="749"/>
                    </a:cubicBezTo>
                    <a:cubicBezTo>
                      <a:pt x="1988" y="749"/>
                      <a:pt x="1988" y="739"/>
                      <a:pt x="1979" y="730"/>
                    </a:cubicBezTo>
                    <a:cubicBezTo>
                      <a:pt x="1979" y="730"/>
                      <a:pt x="1979" y="730"/>
                      <a:pt x="1979" y="720"/>
                    </a:cubicBezTo>
                    <a:cubicBezTo>
                      <a:pt x="1979" y="720"/>
                      <a:pt x="1969" y="711"/>
                      <a:pt x="1969" y="711"/>
                    </a:cubicBezTo>
                    <a:cubicBezTo>
                      <a:pt x="1969" y="701"/>
                      <a:pt x="1979" y="701"/>
                      <a:pt x="1988" y="701"/>
                    </a:cubicBezTo>
                    <a:cubicBezTo>
                      <a:pt x="1988" y="701"/>
                      <a:pt x="1988" y="711"/>
                      <a:pt x="1998" y="720"/>
                    </a:cubicBezTo>
                    <a:cubicBezTo>
                      <a:pt x="2007" y="739"/>
                      <a:pt x="1998" y="749"/>
                      <a:pt x="1988" y="758"/>
                    </a:cubicBezTo>
                    <a:lnTo>
                      <a:pt x="1979" y="758"/>
                    </a:lnTo>
                    <a:cubicBezTo>
                      <a:pt x="1998" y="767"/>
                      <a:pt x="2007" y="767"/>
                      <a:pt x="2017" y="767"/>
                    </a:cubicBezTo>
                    <a:cubicBezTo>
                      <a:pt x="2026" y="758"/>
                      <a:pt x="2026" y="758"/>
                      <a:pt x="2026" y="749"/>
                    </a:cubicBezTo>
                    <a:cubicBezTo>
                      <a:pt x="2026" y="739"/>
                      <a:pt x="2036" y="720"/>
                      <a:pt x="2045" y="720"/>
                    </a:cubicBezTo>
                    <a:cubicBezTo>
                      <a:pt x="2045" y="711"/>
                      <a:pt x="2045" y="711"/>
                      <a:pt x="2055" y="701"/>
                    </a:cubicBezTo>
                    <a:cubicBezTo>
                      <a:pt x="2055" y="701"/>
                      <a:pt x="2064" y="701"/>
                      <a:pt x="2055" y="692"/>
                    </a:cubicBezTo>
                    <a:lnTo>
                      <a:pt x="2064" y="692"/>
                    </a:lnTo>
                    <a:cubicBezTo>
                      <a:pt x="2074" y="682"/>
                      <a:pt x="2083" y="682"/>
                      <a:pt x="2083" y="682"/>
                    </a:cubicBezTo>
                    <a:close/>
                    <a:moveTo>
                      <a:pt x="304" y="786"/>
                    </a:moveTo>
                    <a:lnTo>
                      <a:pt x="313" y="796"/>
                    </a:lnTo>
                    <a:cubicBezTo>
                      <a:pt x="313" y="796"/>
                      <a:pt x="304" y="796"/>
                      <a:pt x="304" y="786"/>
                    </a:cubicBezTo>
                    <a:close/>
                    <a:moveTo>
                      <a:pt x="341" y="739"/>
                    </a:moveTo>
                    <a:cubicBezTo>
                      <a:pt x="341" y="749"/>
                      <a:pt x="341" y="758"/>
                      <a:pt x="341" y="758"/>
                    </a:cubicBezTo>
                    <a:cubicBezTo>
                      <a:pt x="332" y="758"/>
                      <a:pt x="341" y="767"/>
                      <a:pt x="341" y="767"/>
                    </a:cubicBezTo>
                    <a:cubicBezTo>
                      <a:pt x="351" y="767"/>
                      <a:pt x="351" y="767"/>
                      <a:pt x="351" y="777"/>
                    </a:cubicBezTo>
                    <a:cubicBezTo>
                      <a:pt x="351" y="777"/>
                      <a:pt x="341" y="777"/>
                      <a:pt x="341" y="786"/>
                    </a:cubicBezTo>
                    <a:lnTo>
                      <a:pt x="332" y="786"/>
                    </a:lnTo>
                    <a:lnTo>
                      <a:pt x="351" y="796"/>
                    </a:lnTo>
                    <a:lnTo>
                      <a:pt x="332" y="796"/>
                    </a:lnTo>
                    <a:cubicBezTo>
                      <a:pt x="322" y="786"/>
                      <a:pt x="313" y="777"/>
                      <a:pt x="313" y="758"/>
                    </a:cubicBezTo>
                    <a:cubicBezTo>
                      <a:pt x="313" y="749"/>
                      <a:pt x="313" y="739"/>
                      <a:pt x="322" y="739"/>
                    </a:cubicBezTo>
                    <a:close/>
                    <a:moveTo>
                      <a:pt x="540" y="749"/>
                    </a:moveTo>
                    <a:cubicBezTo>
                      <a:pt x="550" y="749"/>
                      <a:pt x="550" y="758"/>
                      <a:pt x="559" y="758"/>
                    </a:cubicBezTo>
                    <a:cubicBezTo>
                      <a:pt x="559" y="767"/>
                      <a:pt x="559" y="767"/>
                      <a:pt x="559" y="777"/>
                    </a:cubicBezTo>
                    <a:lnTo>
                      <a:pt x="588" y="767"/>
                    </a:lnTo>
                    <a:lnTo>
                      <a:pt x="588" y="777"/>
                    </a:lnTo>
                    <a:cubicBezTo>
                      <a:pt x="578" y="777"/>
                      <a:pt x="569" y="786"/>
                      <a:pt x="569" y="786"/>
                    </a:cubicBezTo>
                    <a:lnTo>
                      <a:pt x="559" y="777"/>
                    </a:lnTo>
                    <a:lnTo>
                      <a:pt x="540" y="777"/>
                    </a:lnTo>
                    <a:cubicBezTo>
                      <a:pt x="540" y="767"/>
                      <a:pt x="531" y="767"/>
                      <a:pt x="531" y="767"/>
                    </a:cubicBezTo>
                    <a:cubicBezTo>
                      <a:pt x="521" y="777"/>
                      <a:pt x="531" y="777"/>
                      <a:pt x="531" y="777"/>
                    </a:cubicBezTo>
                    <a:cubicBezTo>
                      <a:pt x="540" y="777"/>
                      <a:pt x="550" y="786"/>
                      <a:pt x="550" y="786"/>
                    </a:cubicBezTo>
                    <a:lnTo>
                      <a:pt x="531" y="796"/>
                    </a:lnTo>
                    <a:cubicBezTo>
                      <a:pt x="521" y="786"/>
                      <a:pt x="521" y="777"/>
                      <a:pt x="512" y="767"/>
                    </a:cubicBezTo>
                    <a:cubicBezTo>
                      <a:pt x="521" y="758"/>
                      <a:pt x="531" y="758"/>
                      <a:pt x="540" y="749"/>
                    </a:cubicBezTo>
                    <a:close/>
                    <a:moveTo>
                      <a:pt x="625" y="786"/>
                    </a:moveTo>
                    <a:cubicBezTo>
                      <a:pt x="616" y="796"/>
                      <a:pt x="616" y="805"/>
                      <a:pt x="606" y="805"/>
                    </a:cubicBezTo>
                    <a:cubicBezTo>
                      <a:pt x="606" y="796"/>
                      <a:pt x="606" y="796"/>
                      <a:pt x="606" y="786"/>
                    </a:cubicBezTo>
                    <a:close/>
                    <a:moveTo>
                      <a:pt x="2821" y="777"/>
                    </a:moveTo>
                    <a:lnTo>
                      <a:pt x="2821" y="777"/>
                    </a:lnTo>
                    <a:cubicBezTo>
                      <a:pt x="2831" y="786"/>
                      <a:pt x="2840" y="796"/>
                      <a:pt x="2840" y="805"/>
                    </a:cubicBezTo>
                    <a:cubicBezTo>
                      <a:pt x="2831" y="796"/>
                      <a:pt x="2821" y="786"/>
                      <a:pt x="2821" y="777"/>
                    </a:cubicBezTo>
                    <a:close/>
                    <a:moveTo>
                      <a:pt x="1004" y="786"/>
                    </a:moveTo>
                    <a:cubicBezTo>
                      <a:pt x="1004" y="805"/>
                      <a:pt x="1013" y="805"/>
                      <a:pt x="1032" y="805"/>
                    </a:cubicBezTo>
                    <a:lnTo>
                      <a:pt x="1042" y="805"/>
                    </a:lnTo>
                    <a:cubicBezTo>
                      <a:pt x="1032" y="815"/>
                      <a:pt x="1013" y="815"/>
                      <a:pt x="1004" y="815"/>
                    </a:cubicBezTo>
                    <a:cubicBezTo>
                      <a:pt x="995" y="815"/>
                      <a:pt x="985" y="805"/>
                      <a:pt x="995" y="796"/>
                    </a:cubicBezTo>
                    <a:cubicBezTo>
                      <a:pt x="995" y="786"/>
                      <a:pt x="995" y="786"/>
                      <a:pt x="995" y="786"/>
                    </a:cubicBezTo>
                    <a:close/>
                    <a:moveTo>
                      <a:pt x="1080" y="777"/>
                    </a:moveTo>
                    <a:cubicBezTo>
                      <a:pt x="1089" y="796"/>
                      <a:pt x="1099" y="805"/>
                      <a:pt x="1118" y="815"/>
                    </a:cubicBezTo>
                    <a:cubicBezTo>
                      <a:pt x="1113" y="820"/>
                      <a:pt x="1108" y="822"/>
                      <a:pt x="1103" y="822"/>
                    </a:cubicBezTo>
                    <a:cubicBezTo>
                      <a:pt x="1099" y="822"/>
                      <a:pt x="1094" y="820"/>
                      <a:pt x="1089" y="815"/>
                    </a:cubicBezTo>
                    <a:cubicBezTo>
                      <a:pt x="1089" y="805"/>
                      <a:pt x="1080" y="796"/>
                      <a:pt x="1080" y="786"/>
                    </a:cubicBezTo>
                    <a:cubicBezTo>
                      <a:pt x="1080" y="786"/>
                      <a:pt x="1080" y="786"/>
                      <a:pt x="1080" y="777"/>
                    </a:cubicBezTo>
                    <a:close/>
                    <a:moveTo>
                      <a:pt x="304" y="815"/>
                    </a:moveTo>
                    <a:lnTo>
                      <a:pt x="285" y="824"/>
                    </a:lnTo>
                    <a:cubicBezTo>
                      <a:pt x="285" y="815"/>
                      <a:pt x="294" y="815"/>
                      <a:pt x="304" y="815"/>
                    </a:cubicBezTo>
                    <a:close/>
                    <a:moveTo>
                      <a:pt x="2765" y="805"/>
                    </a:moveTo>
                    <a:cubicBezTo>
                      <a:pt x="2783" y="815"/>
                      <a:pt x="2783" y="815"/>
                      <a:pt x="2774" y="824"/>
                    </a:cubicBezTo>
                    <a:lnTo>
                      <a:pt x="2765" y="824"/>
                    </a:lnTo>
                    <a:cubicBezTo>
                      <a:pt x="2765" y="824"/>
                      <a:pt x="2765" y="824"/>
                      <a:pt x="2765" y="815"/>
                    </a:cubicBezTo>
                    <a:cubicBezTo>
                      <a:pt x="2765" y="815"/>
                      <a:pt x="2765" y="805"/>
                      <a:pt x="2765" y="805"/>
                    </a:cubicBezTo>
                    <a:close/>
                    <a:moveTo>
                      <a:pt x="907" y="822"/>
                    </a:moveTo>
                    <a:cubicBezTo>
                      <a:pt x="914" y="822"/>
                      <a:pt x="923" y="827"/>
                      <a:pt x="931" y="827"/>
                    </a:cubicBezTo>
                    <a:cubicBezTo>
                      <a:pt x="933" y="827"/>
                      <a:pt x="936" y="826"/>
                      <a:pt x="938" y="824"/>
                    </a:cubicBezTo>
                    <a:lnTo>
                      <a:pt x="938" y="824"/>
                    </a:lnTo>
                    <a:cubicBezTo>
                      <a:pt x="938" y="834"/>
                      <a:pt x="938" y="834"/>
                      <a:pt x="928" y="834"/>
                    </a:cubicBezTo>
                    <a:cubicBezTo>
                      <a:pt x="919" y="834"/>
                      <a:pt x="909" y="824"/>
                      <a:pt x="900" y="824"/>
                    </a:cubicBezTo>
                    <a:cubicBezTo>
                      <a:pt x="902" y="822"/>
                      <a:pt x="904" y="822"/>
                      <a:pt x="907" y="822"/>
                    </a:cubicBezTo>
                    <a:close/>
                    <a:moveTo>
                      <a:pt x="531" y="834"/>
                    </a:moveTo>
                    <a:cubicBezTo>
                      <a:pt x="531" y="836"/>
                      <a:pt x="531" y="838"/>
                      <a:pt x="531" y="843"/>
                    </a:cubicBezTo>
                    <a:cubicBezTo>
                      <a:pt x="531" y="843"/>
                      <a:pt x="521" y="834"/>
                      <a:pt x="531" y="834"/>
                    </a:cubicBezTo>
                    <a:close/>
                    <a:moveTo>
                      <a:pt x="995" y="824"/>
                    </a:moveTo>
                    <a:cubicBezTo>
                      <a:pt x="1004" y="824"/>
                      <a:pt x="995" y="834"/>
                      <a:pt x="995" y="834"/>
                    </a:cubicBezTo>
                    <a:cubicBezTo>
                      <a:pt x="995" y="843"/>
                      <a:pt x="995" y="843"/>
                      <a:pt x="995" y="853"/>
                    </a:cubicBezTo>
                    <a:cubicBezTo>
                      <a:pt x="976" y="853"/>
                      <a:pt x="966" y="843"/>
                      <a:pt x="957" y="834"/>
                    </a:cubicBezTo>
                    <a:cubicBezTo>
                      <a:pt x="966" y="834"/>
                      <a:pt x="985" y="834"/>
                      <a:pt x="995" y="824"/>
                    </a:cubicBezTo>
                    <a:close/>
                    <a:moveTo>
                      <a:pt x="2348" y="815"/>
                    </a:moveTo>
                    <a:cubicBezTo>
                      <a:pt x="2358" y="824"/>
                      <a:pt x="2367" y="834"/>
                      <a:pt x="2367" y="843"/>
                    </a:cubicBezTo>
                    <a:cubicBezTo>
                      <a:pt x="2367" y="853"/>
                      <a:pt x="2367" y="853"/>
                      <a:pt x="2358" y="853"/>
                    </a:cubicBezTo>
                    <a:lnTo>
                      <a:pt x="2329" y="853"/>
                    </a:lnTo>
                    <a:cubicBezTo>
                      <a:pt x="2329" y="853"/>
                      <a:pt x="2329" y="843"/>
                      <a:pt x="2329" y="843"/>
                    </a:cubicBezTo>
                    <a:cubicBezTo>
                      <a:pt x="2329" y="834"/>
                      <a:pt x="2329" y="824"/>
                      <a:pt x="2339" y="824"/>
                    </a:cubicBezTo>
                    <a:cubicBezTo>
                      <a:pt x="2339" y="815"/>
                      <a:pt x="2339" y="815"/>
                      <a:pt x="2348" y="815"/>
                    </a:cubicBezTo>
                    <a:close/>
                    <a:moveTo>
                      <a:pt x="597" y="853"/>
                    </a:moveTo>
                    <a:cubicBezTo>
                      <a:pt x="593" y="861"/>
                      <a:pt x="589" y="864"/>
                      <a:pt x="586" y="864"/>
                    </a:cubicBezTo>
                    <a:cubicBezTo>
                      <a:pt x="581" y="864"/>
                      <a:pt x="578" y="858"/>
                      <a:pt x="578" y="853"/>
                    </a:cubicBezTo>
                    <a:close/>
                    <a:moveTo>
                      <a:pt x="351" y="815"/>
                    </a:moveTo>
                    <a:cubicBezTo>
                      <a:pt x="351" y="815"/>
                      <a:pt x="360" y="815"/>
                      <a:pt x="360" y="824"/>
                    </a:cubicBezTo>
                    <a:cubicBezTo>
                      <a:pt x="360" y="834"/>
                      <a:pt x="360" y="834"/>
                      <a:pt x="370" y="834"/>
                    </a:cubicBezTo>
                    <a:lnTo>
                      <a:pt x="389" y="834"/>
                    </a:lnTo>
                    <a:cubicBezTo>
                      <a:pt x="389" y="834"/>
                      <a:pt x="389" y="843"/>
                      <a:pt x="398" y="843"/>
                    </a:cubicBezTo>
                    <a:lnTo>
                      <a:pt x="389" y="843"/>
                    </a:lnTo>
                    <a:cubicBezTo>
                      <a:pt x="379" y="853"/>
                      <a:pt x="370" y="853"/>
                      <a:pt x="360" y="853"/>
                    </a:cubicBezTo>
                    <a:cubicBezTo>
                      <a:pt x="360" y="853"/>
                      <a:pt x="351" y="853"/>
                      <a:pt x="360" y="862"/>
                    </a:cubicBezTo>
                    <a:cubicBezTo>
                      <a:pt x="360" y="862"/>
                      <a:pt x="360" y="862"/>
                      <a:pt x="360" y="872"/>
                    </a:cubicBezTo>
                    <a:cubicBezTo>
                      <a:pt x="351" y="862"/>
                      <a:pt x="351" y="862"/>
                      <a:pt x="341" y="862"/>
                    </a:cubicBezTo>
                    <a:cubicBezTo>
                      <a:pt x="341" y="872"/>
                      <a:pt x="341" y="872"/>
                      <a:pt x="332" y="872"/>
                    </a:cubicBezTo>
                    <a:cubicBezTo>
                      <a:pt x="332" y="862"/>
                      <a:pt x="322" y="862"/>
                      <a:pt x="322" y="853"/>
                    </a:cubicBezTo>
                    <a:cubicBezTo>
                      <a:pt x="322" y="843"/>
                      <a:pt x="313" y="834"/>
                      <a:pt x="304" y="834"/>
                    </a:cubicBezTo>
                    <a:cubicBezTo>
                      <a:pt x="313" y="815"/>
                      <a:pt x="332" y="815"/>
                      <a:pt x="351" y="815"/>
                    </a:cubicBezTo>
                    <a:close/>
                    <a:moveTo>
                      <a:pt x="493" y="843"/>
                    </a:moveTo>
                    <a:cubicBezTo>
                      <a:pt x="493" y="853"/>
                      <a:pt x="493" y="853"/>
                      <a:pt x="493" y="853"/>
                    </a:cubicBezTo>
                    <a:cubicBezTo>
                      <a:pt x="502" y="862"/>
                      <a:pt x="502" y="862"/>
                      <a:pt x="502" y="862"/>
                    </a:cubicBezTo>
                    <a:cubicBezTo>
                      <a:pt x="493" y="862"/>
                      <a:pt x="493" y="872"/>
                      <a:pt x="483" y="872"/>
                    </a:cubicBezTo>
                    <a:cubicBezTo>
                      <a:pt x="483" y="872"/>
                      <a:pt x="483" y="862"/>
                      <a:pt x="483" y="862"/>
                    </a:cubicBezTo>
                    <a:cubicBezTo>
                      <a:pt x="483" y="853"/>
                      <a:pt x="493" y="853"/>
                      <a:pt x="493" y="843"/>
                    </a:cubicBezTo>
                    <a:close/>
                    <a:moveTo>
                      <a:pt x="1042" y="824"/>
                    </a:moveTo>
                    <a:cubicBezTo>
                      <a:pt x="1051" y="824"/>
                      <a:pt x="1051" y="824"/>
                      <a:pt x="1061" y="834"/>
                    </a:cubicBezTo>
                    <a:cubicBezTo>
                      <a:pt x="1061" y="843"/>
                      <a:pt x="1070" y="853"/>
                      <a:pt x="1080" y="862"/>
                    </a:cubicBezTo>
                    <a:lnTo>
                      <a:pt x="1080" y="872"/>
                    </a:lnTo>
                    <a:lnTo>
                      <a:pt x="1032" y="853"/>
                    </a:lnTo>
                    <a:cubicBezTo>
                      <a:pt x="1032" y="853"/>
                      <a:pt x="1032" y="843"/>
                      <a:pt x="1032" y="834"/>
                    </a:cubicBezTo>
                    <a:cubicBezTo>
                      <a:pt x="1032" y="834"/>
                      <a:pt x="1042" y="824"/>
                      <a:pt x="1042" y="824"/>
                    </a:cubicBezTo>
                    <a:close/>
                    <a:moveTo>
                      <a:pt x="1685" y="853"/>
                    </a:moveTo>
                    <a:cubicBezTo>
                      <a:pt x="1685" y="862"/>
                      <a:pt x="1676" y="872"/>
                      <a:pt x="1676" y="872"/>
                    </a:cubicBezTo>
                    <a:lnTo>
                      <a:pt x="1667" y="872"/>
                    </a:lnTo>
                    <a:cubicBezTo>
                      <a:pt x="1667" y="862"/>
                      <a:pt x="1667" y="862"/>
                      <a:pt x="1667" y="862"/>
                    </a:cubicBezTo>
                    <a:cubicBezTo>
                      <a:pt x="1667" y="862"/>
                      <a:pt x="1676" y="853"/>
                      <a:pt x="1685" y="853"/>
                    </a:cubicBezTo>
                    <a:close/>
                    <a:moveTo>
                      <a:pt x="824" y="843"/>
                    </a:moveTo>
                    <a:lnTo>
                      <a:pt x="824" y="853"/>
                    </a:lnTo>
                    <a:cubicBezTo>
                      <a:pt x="824" y="853"/>
                      <a:pt x="815" y="853"/>
                      <a:pt x="815" y="862"/>
                    </a:cubicBezTo>
                    <a:cubicBezTo>
                      <a:pt x="805" y="862"/>
                      <a:pt x="796" y="872"/>
                      <a:pt x="796" y="881"/>
                    </a:cubicBezTo>
                    <a:cubicBezTo>
                      <a:pt x="796" y="881"/>
                      <a:pt x="796" y="881"/>
                      <a:pt x="786" y="891"/>
                    </a:cubicBezTo>
                    <a:cubicBezTo>
                      <a:pt x="786" y="891"/>
                      <a:pt x="782" y="895"/>
                      <a:pt x="779" y="895"/>
                    </a:cubicBezTo>
                    <a:cubicBezTo>
                      <a:pt x="778" y="895"/>
                      <a:pt x="777" y="894"/>
                      <a:pt x="777" y="891"/>
                    </a:cubicBezTo>
                    <a:cubicBezTo>
                      <a:pt x="777" y="891"/>
                      <a:pt x="767" y="891"/>
                      <a:pt x="767" y="881"/>
                    </a:cubicBezTo>
                    <a:cubicBezTo>
                      <a:pt x="758" y="862"/>
                      <a:pt x="767" y="843"/>
                      <a:pt x="786" y="843"/>
                    </a:cubicBezTo>
                    <a:close/>
                    <a:moveTo>
                      <a:pt x="654" y="891"/>
                    </a:moveTo>
                    <a:cubicBezTo>
                      <a:pt x="654" y="891"/>
                      <a:pt x="654" y="891"/>
                      <a:pt x="663" y="900"/>
                    </a:cubicBezTo>
                    <a:lnTo>
                      <a:pt x="654" y="900"/>
                    </a:lnTo>
                    <a:cubicBezTo>
                      <a:pt x="654" y="900"/>
                      <a:pt x="654" y="891"/>
                      <a:pt x="654" y="891"/>
                    </a:cubicBezTo>
                    <a:close/>
                    <a:moveTo>
                      <a:pt x="711" y="881"/>
                    </a:moveTo>
                    <a:cubicBezTo>
                      <a:pt x="720" y="881"/>
                      <a:pt x="729" y="891"/>
                      <a:pt x="739" y="891"/>
                    </a:cubicBezTo>
                    <a:cubicBezTo>
                      <a:pt x="739" y="891"/>
                      <a:pt x="739" y="900"/>
                      <a:pt x="739" y="900"/>
                    </a:cubicBezTo>
                    <a:cubicBezTo>
                      <a:pt x="729" y="900"/>
                      <a:pt x="720" y="909"/>
                      <a:pt x="720" y="909"/>
                    </a:cubicBezTo>
                    <a:lnTo>
                      <a:pt x="711" y="909"/>
                    </a:lnTo>
                    <a:cubicBezTo>
                      <a:pt x="701" y="909"/>
                      <a:pt x="692" y="900"/>
                      <a:pt x="701" y="891"/>
                    </a:cubicBezTo>
                    <a:cubicBezTo>
                      <a:pt x="701" y="881"/>
                      <a:pt x="711" y="881"/>
                      <a:pt x="711" y="881"/>
                    </a:cubicBezTo>
                    <a:close/>
                    <a:moveTo>
                      <a:pt x="815" y="881"/>
                    </a:moveTo>
                    <a:cubicBezTo>
                      <a:pt x="815" y="881"/>
                      <a:pt x="815" y="881"/>
                      <a:pt x="824" y="891"/>
                    </a:cubicBezTo>
                    <a:cubicBezTo>
                      <a:pt x="824" y="891"/>
                      <a:pt x="824" y="900"/>
                      <a:pt x="824" y="900"/>
                    </a:cubicBezTo>
                    <a:cubicBezTo>
                      <a:pt x="824" y="900"/>
                      <a:pt x="824" y="909"/>
                      <a:pt x="824" y="909"/>
                    </a:cubicBezTo>
                    <a:lnTo>
                      <a:pt x="815" y="909"/>
                    </a:lnTo>
                    <a:cubicBezTo>
                      <a:pt x="815" y="900"/>
                      <a:pt x="815" y="891"/>
                      <a:pt x="805" y="891"/>
                    </a:cubicBezTo>
                    <a:lnTo>
                      <a:pt x="815" y="881"/>
                    </a:lnTo>
                    <a:close/>
                    <a:moveTo>
                      <a:pt x="1241" y="900"/>
                    </a:moveTo>
                    <a:lnTo>
                      <a:pt x="1250" y="909"/>
                    </a:lnTo>
                    <a:lnTo>
                      <a:pt x="1241" y="909"/>
                    </a:lnTo>
                    <a:cubicBezTo>
                      <a:pt x="1231" y="909"/>
                      <a:pt x="1241" y="900"/>
                      <a:pt x="1241" y="900"/>
                    </a:cubicBezTo>
                    <a:close/>
                    <a:moveTo>
                      <a:pt x="467" y="905"/>
                    </a:moveTo>
                    <a:cubicBezTo>
                      <a:pt x="470" y="905"/>
                      <a:pt x="474" y="909"/>
                      <a:pt x="474" y="909"/>
                    </a:cubicBezTo>
                    <a:cubicBezTo>
                      <a:pt x="474" y="919"/>
                      <a:pt x="464" y="919"/>
                      <a:pt x="464" y="919"/>
                    </a:cubicBezTo>
                    <a:cubicBezTo>
                      <a:pt x="455" y="919"/>
                      <a:pt x="455" y="909"/>
                      <a:pt x="455" y="909"/>
                    </a:cubicBezTo>
                    <a:lnTo>
                      <a:pt x="464" y="909"/>
                    </a:lnTo>
                    <a:cubicBezTo>
                      <a:pt x="464" y="906"/>
                      <a:pt x="466" y="905"/>
                      <a:pt x="467" y="905"/>
                    </a:cubicBezTo>
                    <a:close/>
                    <a:moveTo>
                      <a:pt x="512" y="872"/>
                    </a:moveTo>
                    <a:cubicBezTo>
                      <a:pt x="512" y="881"/>
                      <a:pt x="512" y="881"/>
                      <a:pt x="512" y="891"/>
                    </a:cubicBezTo>
                    <a:cubicBezTo>
                      <a:pt x="512" y="900"/>
                      <a:pt x="512" y="909"/>
                      <a:pt x="521" y="909"/>
                    </a:cubicBezTo>
                    <a:cubicBezTo>
                      <a:pt x="521" y="909"/>
                      <a:pt x="521" y="919"/>
                      <a:pt x="521" y="919"/>
                    </a:cubicBezTo>
                    <a:lnTo>
                      <a:pt x="493" y="919"/>
                    </a:lnTo>
                    <a:cubicBezTo>
                      <a:pt x="493" y="919"/>
                      <a:pt x="493" y="909"/>
                      <a:pt x="493" y="909"/>
                    </a:cubicBezTo>
                    <a:cubicBezTo>
                      <a:pt x="483" y="909"/>
                      <a:pt x="483" y="900"/>
                      <a:pt x="474" y="900"/>
                    </a:cubicBezTo>
                    <a:cubicBezTo>
                      <a:pt x="474" y="891"/>
                      <a:pt x="464" y="891"/>
                      <a:pt x="474" y="881"/>
                    </a:cubicBezTo>
                    <a:cubicBezTo>
                      <a:pt x="474" y="881"/>
                      <a:pt x="478" y="877"/>
                      <a:pt x="481" y="877"/>
                    </a:cubicBezTo>
                    <a:cubicBezTo>
                      <a:pt x="482" y="877"/>
                      <a:pt x="483" y="878"/>
                      <a:pt x="483" y="881"/>
                    </a:cubicBezTo>
                    <a:lnTo>
                      <a:pt x="502" y="881"/>
                    </a:lnTo>
                    <a:cubicBezTo>
                      <a:pt x="502" y="881"/>
                      <a:pt x="502" y="872"/>
                      <a:pt x="512" y="872"/>
                    </a:cubicBezTo>
                    <a:close/>
                    <a:moveTo>
                      <a:pt x="1771" y="881"/>
                    </a:moveTo>
                    <a:cubicBezTo>
                      <a:pt x="1780" y="891"/>
                      <a:pt x="1780" y="891"/>
                      <a:pt x="1780" y="900"/>
                    </a:cubicBezTo>
                    <a:cubicBezTo>
                      <a:pt x="1780" y="909"/>
                      <a:pt x="1780" y="909"/>
                      <a:pt x="1771" y="919"/>
                    </a:cubicBezTo>
                    <a:cubicBezTo>
                      <a:pt x="1771" y="919"/>
                      <a:pt x="1771" y="909"/>
                      <a:pt x="1771" y="900"/>
                    </a:cubicBezTo>
                    <a:cubicBezTo>
                      <a:pt x="1771" y="900"/>
                      <a:pt x="1771" y="891"/>
                      <a:pt x="1771" y="881"/>
                    </a:cubicBezTo>
                    <a:close/>
                    <a:moveTo>
                      <a:pt x="2056" y="912"/>
                    </a:moveTo>
                    <a:cubicBezTo>
                      <a:pt x="2062" y="912"/>
                      <a:pt x="2069" y="914"/>
                      <a:pt x="2074" y="919"/>
                    </a:cubicBezTo>
                    <a:lnTo>
                      <a:pt x="2045" y="919"/>
                    </a:lnTo>
                    <a:cubicBezTo>
                      <a:pt x="2045" y="914"/>
                      <a:pt x="2050" y="912"/>
                      <a:pt x="2056" y="912"/>
                    </a:cubicBezTo>
                    <a:close/>
                    <a:moveTo>
                      <a:pt x="2500" y="900"/>
                    </a:moveTo>
                    <a:cubicBezTo>
                      <a:pt x="2509" y="900"/>
                      <a:pt x="2509" y="909"/>
                      <a:pt x="2518" y="909"/>
                    </a:cubicBezTo>
                    <a:lnTo>
                      <a:pt x="2509" y="919"/>
                    </a:lnTo>
                    <a:cubicBezTo>
                      <a:pt x="2509" y="909"/>
                      <a:pt x="2500" y="909"/>
                      <a:pt x="2500" y="909"/>
                    </a:cubicBezTo>
                    <a:lnTo>
                      <a:pt x="2500" y="900"/>
                    </a:lnTo>
                    <a:close/>
                    <a:moveTo>
                      <a:pt x="2298" y="612"/>
                    </a:moveTo>
                    <a:cubicBezTo>
                      <a:pt x="2301" y="612"/>
                      <a:pt x="2301" y="616"/>
                      <a:pt x="2301" y="616"/>
                    </a:cubicBezTo>
                    <a:cubicBezTo>
                      <a:pt x="2310" y="625"/>
                      <a:pt x="2310" y="635"/>
                      <a:pt x="2310" y="644"/>
                    </a:cubicBezTo>
                    <a:cubicBezTo>
                      <a:pt x="2310" y="654"/>
                      <a:pt x="2310" y="654"/>
                      <a:pt x="2310" y="654"/>
                    </a:cubicBezTo>
                    <a:cubicBezTo>
                      <a:pt x="2310" y="663"/>
                      <a:pt x="2320" y="663"/>
                      <a:pt x="2320" y="663"/>
                    </a:cubicBezTo>
                    <a:cubicBezTo>
                      <a:pt x="2329" y="654"/>
                      <a:pt x="2339" y="654"/>
                      <a:pt x="2339" y="654"/>
                    </a:cubicBezTo>
                    <a:cubicBezTo>
                      <a:pt x="2339" y="644"/>
                      <a:pt x="2348" y="644"/>
                      <a:pt x="2348" y="644"/>
                    </a:cubicBezTo>
                    <a:cubicBezTo>
                      <a:pt x="2348" y="635"/>
                      <a:pt x="2348" y="635"/>
                      <a:pt x="2358" y="635"/>
                    </a:cubicBezTo>
                    <a:cubicBezTo>
                      <a:pt x="2358" y="635"/>
                      <a:pt x="2358" y="635"/>
                      <a:pt x="2358" y="644"/>
                    </a:cubicBezTo>
                    <a:lnTo>
                      <a:pt x="2367" y="644"/>
                    </a:lnTo>
                    <a:cubicBezTo>
                      <a:pt x="2376" y="644"/>
                      <a:pt x="2386" y="644"/>
                      <a:pt x="2395" y="654"/>
                    </a:cubicBezTo>
                    <a:cubicBezTo>
                      <a:pt x="2395" y="644"/>
                      <a:pt x="2395" y="644"/>
                      <a:pt x="2395" y="635"/>
                    </a:cubicBezTo>
                    <a:cubicBezTo>
                      <a:pt x="2405" y="635"/>
                      <a:pt x="2405" y="625"/>
                      <a:pt x="2405" y="625"/>
                    </a:cubicBezTo>
                    <a:cubicBezTo>
                      <a:pt x="2414" y="625"/>
                      <a:pt x="2414" y="635"/>
                      <a:pt x="2414" y="635"/>
                    </a:cubicBezTo>
                    <a:cubicBezTo>
                      <a:pt x="2424" y="644"/>
                      <a:pt x="2424" y="654"/>
                      <a:pt x="2424" y="663"/>
                    </a:cubicBezTo>
                    <a:cubicBezTo>
                      <a:pt x="2424" y="673"/>
                      <a:pt x="2424" y="682"/>
                      <a:pt x="2424" y="682"/>
                    </a:cubicBezTo>
                    <a:cubicBezTo>
                      <a:pt x="2433" y="673"/>
                      <a:pt x="2443" y="673"/>
                      <a:pt x="2443" y="663"/>
                    </a:cubicBezTo>
                    <a:cubicBezTo>
                      <a:pt x="2449" y="663"/>
                      <a:pt x="2451" y="659"/>
                      <a:pt x="2455" y="659"/>
                    </a:cubicBezTo>
                    <a:cubicBezTo>
                      <a:pt x="2456" y="659"/>
                      <a:pt x="2458" y="660"/>
                      <a:pt x="2462" y="663"/>
                    </a:cubicBezTo>
                    <a:lnTo>
                      <a:pt x="2471" y="663"/>
                    </a:lnTo>
                    <a:cubicBezTo>
                      <a:pt x="2471" y="659"/>
                      <a:pt x="2473" y="656"/>
                      <a:pt x="2476" y="656"/>
                    </a:cubicBezTo>
                    <a:cubicBezTo>
                      <a:pt x="2478" y="656"/>
                      <a:pt x="2481" y="659"/>
                      <a:pt x="2481" y="663"/>
                    </a:cubicBezTo>
                    <a:cubicBezTo>
                      <a:pt x="2490" y="673"/>
                      <a:pt x="2500" y="673"/>
                      <a:pt x="2500" y="682"/>
                    </a:cubicBezTo>
                    <a:cubicBezTo>
                      <a:pt x="2506" y="676"/>
                      <a:pt x="2508" y="669"/>
                      <a:pt x="2515" y="669"/>
                    </a:cubicBezTo>
                    <a:cubicBezTo>
                      <a:pt x="2518" y="669"/>
                      <a:pt x="2522" y="670"/>
                      <a:pt x="2528" y="673"/>
                    </a:cubicBezTo>
                    <a:cubicBezTo>
                      <a:pt x="2518" y="682"/>
                      <a:pt x="2518" y="682"/>
                      <a:pt x="2500" y="682"/>
                    </a:cubicBezTo>
                    <a:cubicBezTo>
                      <a:pt x="2500" y="692"/>
                      <a:pt x="2500" y="692"/>
                      <a:pt x="2500" y="692"/>
                    </a:cubicBezTo>
                    <a:cubicBezTo>
                      <a:pt x="2490" y="692"/>
                      <a:pt x="2490" y="701"/>
                      <a:pt x="2481" y="701"/>
                    </a:cubicBezTo>
                    <a:cubicBezTo>
                      <a:pt x="2481" y="711"/>
                      <a:pt x="2471" y="711"/>
                      <a:pt x="2471" y="720"/>
                    </a:cubicBezTo>
                    <a:lnTo>
                      <a:pt x="2471" y="739"/>
                    </a:lnTo>
                    <a:cubicBezTo>
                      <a:pt x="2471" y="739"/>
                      <a:pt x="2471" y="749"/>
                      <a:pt x="2471" y="749"/>
                    </a:cubicBezTo>
                    <a:cubicBezTo>
                      <a:pt x="2462" y="749"/>
                      <a:pt x="2462" y="749"/>
                      <a:pt x="2452" y="758"/>
                    </a:cubicBezTo>
                    <a:lnTo>
                      <a:pt x="2452" y="730"/>
                    </a:lnTo>
                    <a:lnTo>
                      <a:pt x="2443" y="730"/>
                    </a:lnTo>
                    <a:lnTo>
                      <a:pt x="2443" y="701"/>
                    </a:lnTo>
                    <a:cubicBezTo>
                      <a:pt x="2433" y="720"/>
                      <a:pt x="2433" y="730"/>
                      <a:pt x="2424" y="739"/>
                    </a:cubicBezTo>
                    <a:cubicBezTo>
                      <a:pt x="2414" y="739"/>
                      <a:pt x="2414" y="749"/>
                      <a:pt x="2414" y="758"/>
                    </a:cubicBezTo>
                    <a:cubicBezTo>
                      <a:pt x="2414" y="767"/>
                      <a:pt x="2414" y="777"/>
                      <a:pt x="2405" y="777"/>
                    </a:cubicBezTo>
                    <a:lnTo>
                      <a:pt x="2433" y="777"/>
                    </a:lnTo>
                    <a:cubicBezTo>
                      <a:pt x="2433" y="786"/>
                      <a:pt x="2433" y="796"/>
                      <a:pt x="2433" y="796"/>
                    </a:cubicBezTo>
                    <a:cubicBezTo>
                      <a:pt x="2443" y="805"/>
                      <a:pt x="2443" y="815"/>
                      <a:pt x="2452" y="815"/>
                    </a:cubicBezTo>
                    <a:cubicBezTo>
                      <a:pt x="2462" y="815"/>
                      <a:pt x="2471" y="843"/>
                      <a:pt x="2462" y="843"/>
                    </a:cubicBezTo>
                    <a:cubicBezTo>
                      <a:pt x="2452" y="853"/>
                      <a:pt x="2443" y="862"/>
                      <a:pt x="2433" y="862"/>
                    </a:cubicBezTo>
                    <a:lnTo>
                      <a:pt x="2424" y="862"/>
                    </a:lnTo>
                    <a:cubicBezTo>
                      <a:pt x="2414" y="853"/>
                      <a:pt x="2395" y="853"/>
                      <a:pt x="2386" y="843"/>
                    </a:cubicBezTo>
                    <a:lnTo>
                      <a:pt x="2414" y="824"/>
                    </a:lnTo>
                    <a:cubicBezTo>
                      <a:pt x="2405" y="824"/>
                      <a:pt x="2405" y="815"/>
                      <a:pt x="2405" y="815"/>
                    </a:cubicBezTo>
                    <a:cubicBezTo>
                      <a:pt x="2405" y="815"/>
                      <a:pt x="2405" y="815"/>
                      <a:pt x="2405" y="805"/>
                    </a:cubicBezTo>
                    <a:cubicBezTo>
                      <a:pt x="2405" y="805"/>
                      <a:pt x="2405" y="796"/>
                      <a:pt x="2414" y="796"/>
                    </a:cubicBezTo>
                    <a:lnTo>
                      <a:pt x="2395" y="796"/>
                    </a:lnTo>
                    <a:cubicBezTo>
                      <a:pt x="2395" y="786"/>
                      <a:pt x="2395" y="777"/>
                      <a:pt x="2405" y="777"/>
                    </a:cubicBezTo>
                    <a:lnTo>
                      <a:pt x="2395" y="777"/>
                    </a:lnTo>
                    <a:cubicBezTo>
                      <a:pt x="2386" y="786"/>
                      <a:pt x="2386" y="786"/>
                      <a:pt x="2376" y="786"/>
                    </a:cubicBezTo>
                    <a:cubicBezTo>
                      <a:pt x="2376" y="777"/>
                      <a:pt x="2376" y="777"/>
                      <a:pt x="2367" y="777"/>
                    </a:cubicBezTo>
                    <a:lnTo>
                      <a:pt x="2358" y="796"/>
                    </a:lnTo>
                    <a:cubicBezTo>
                      <a:pt x="2358" y="796"/>
                      <a:pt x="2358" y="796"/>
                      <a:pt x="2348" y="786"/>
                    </a:cubicBezTo>
                    <a:cubicBezTo>
                      <a:pt x="2348" y="786"/>
                      <a:pt x="2348" y="777"/>
                      <a:pt x="2339" y="777"/>
                    </a:cubicBezTo>
                    <a:cubicBezTo>
                      <a:pt x="2329" y="777"/>
                      <a:pt x="2329" y="777"/>
                      <a:pt x="2320" y="786"/>
                    </a:cubicBezTo>
                    <a:cubicBezTo>
                      <a:pt x="2320" y="786"/>
                      <a:pt x="2310" y="796"/>
                      <a:pt x="2301" y="796"/>
                    </a:cubicBezTo>
                    <a:cubicBezTo>
                      <a:pt x="2301" y="805"/>
                      <a:pt x="2291" y="805"/>
                      <a:pt x="2291" y="815"/>
                    </a:cubicBezTo>
                    <a:cubicBezTo>
                      <a:pt x="2291" y="824"/>
                      <a:pt x="2291" y="824"/>
                      <a:pt x="2282" y="834"/>
                    </a:cubicBezTo>
                    <a:cubicBezTo>
                      <a:pt x="2282" y="843"/>
                      <a:pt x="2272" y="843"/>
                      <a:pt x="2272" y="853"/>
                    </a:cubicBezTo>
                    <a:lnTo>
                      <a:pt x="2282" y="853"/>
                    </a:lnTo>
                    <a:cubicBezTo>
                      <a:pt x="2291" y="853"/>
                      <a:pt x="2291" y="862"/>
                      <a:pt x="2282" y="872"/>
                    </a:cubicBezTo>
                    <a:cubicBezTo>
                      <a:pt x="2272" y="881"/>
                      <a:pt x="2272" y="891"/>
                      <a:pt x="2282" y="900"/>
                    </a:cubicBezTo>
                    <a:cubicBezTo>
                      <a:pt x="2272" y="909"/>
                      <a:pt x="2253" y="919"/>
                      <a:pt x="2244" y="928"/>
                    </a:cubicBezTo>
                    <a:lnTo>
                      <a:pt x="2216" y="928"/>
                    </a:lnTo>
                    <a:cubicBezTo>
                      <a:pt x="2216" y="919"/>
                      <a:pt x="2216" y="919"/>
                      <a:pt x="2216" y="919"/>
                    </a:cubicBezTo>
                    <a:lnTo>
                      <a:pt x="2225" y="919"/>
                    </a:lnTo>
                    <a:cubicBezTo>
                      <a:pt x="2216" y="909"/>
                      <a:pt x="2206" y="900"/>
                      <a:pt x="2197" y="900"/>
                    </a:cubicBezTo>
                    <a:cubicBezTo>
                      <a:pt x="2187" y="891"/>
                      <a:pt x="2187" y="891"/>
                      <a:pt x="2178" y="881"/>
                    </a:cubicBezTo>
                    <a:cubicBezTo>
                      <a:pt x="2187" y="872"/>
                      <a:pt x="2197" y="872"/>
                      <a:pt x="2206" y="872"/>
                    </a:cubicBezTo>
                    <a:lnTo>
                      <a:pt x="2225" y="872"/>
                    </a:lnTo>
                    <a:cubicBezTo>
                      <a:pt x="2234" y="872"/>
                      <a:pt x="2253" y="872"/>
                      <a:pt x="2263" y="862"/>
                    </a:cubicBezTo>
                    <a:cubicBezTo>
                      <a:pt x="2263" y="853"/>
                      <a:pt x="2263" y="853"/>
                      <a:pt x="2272" y="853"/>
                    </a:cubicBezTo>
                    <a:lnTo>
                      <a:pt x="2244" y="853"/>
                    </a:lnTo>
                    <a:lnTo>
                      <a:pt x="2244" y="843"/>
                    </a:lnTo>
                    <a:lnTo>
                      <a:pt x="2272" y="834"/>
                    </a:lnTo>
                    <a:cubicBezTo>
                      <a:pt x="2263" y="824"/>
                      <a:pt x="2253" y="815"/>
                      <a:pt x="2253" y="805"/>
                    </a:cubicBezTo>
                    <a:cubicBezTo>
                      <a:pt x="2253" y="796"/>
                      <a:pt x="2244" y="796"/>
                      <a:pt x="2244" y="796"/>
                    </a:cubicBezTo>
                    <a:cubicBezTo>
                      <a:pt x="2234" y="796"/>
                      <a:pt x="2234" y="786"/>
                      <a:pt x="2234" y="786"/>
                    </a:cubicBezTo>
                    <a:cubicBezTo>
                      <a:pt x="2234" y="786"/>
                      <a:pt x="2234" y="777"/>
                      <a:pt x="2234" y="777"/>
                    </a:cubicBezTo>
                    <a:cubicBezTo>
                      <a:pt x="2234" y="758"/>
                      <a:pt x="2234" y="758"/>
                      <a:pt x="2244" y="758"/>
                    </a:cubicBezTo>
                    <a:cubicBezTo>
                      <a:pt x="2272" y="758"/>
                      <a:pt x="2282" y="739"/>
                      <a:pt x="2282" y="720"/>
                    </a:cubicBezTo>
                    <a:cubicBezTo>
                      <a:pt x="2272" y="720"/>
                      <a:pt x="2272" y="711"/>
                      <a:pt x="2272" y="701"/>
                    </a:cubicBezTo>
                    <a:lnTo>
                      <a:pt x="2253" y="701"/>
                    </a:lnTo>
                    <a:cubicBezTo>
                      <a:pt x="2253" y="692"/>
                      <a:pt x="2253" y="692"/>
                      <a:pt x="2244" y="692"/>
                    </a:cubicBezTo>
                    <a:cubicBezTo>
                      <a:pt x="2244" y="682"/>
                      <a:pt x="2244" y="682"/>
                      <a:pt x="2234" y="682"/>
                    </a:cubicBezTo>
                    <a:cubicBezTo>
                      <a:pt x="2244" y="682"/>
                      <a:pt x="2244" y="682"/>
                      <a:pt x="2244" y="673"/>
                    </a:cubicBezTo>
                    <a:cubicBezTo>
                      <a:pt x="2253" y="673"/>
                      <a:pt x="2263" y="673"/>
                      <a:pt x="2272" y="682"/>
                    </a:cubicBezTo>
                    <a:cubicBezTo>
                      <a:pt x="2282" y="682"/>
                      <a:pt x="2282" y="682"/>
                      <a:pt x="2282" y="673"/>
                    </a:cubicBezTo>
                    <a:cubicBezTo>
                      <a:pt x="2282" y="654"/>
                      <a:pt x="2282" y="644"/>
                      <a:pt x="2282" y="635"/>
                    </a:cubicBezTo>
                    <a:cubicBezTo>
                      <a:pt x="2282" y="616"/>
                      <a:pt x="2282" y="616"/>
                      <a:pt x="2291" y="616"/>
                    </a:cubicBezTo>
                    <a:cubicBezTo>
                      <a:pt x="2294" y="613"/>
                      <a:pt x="2297" y="612"/>
                      <a:pt x="2298" y="612"/>
                    </a:cubicBezTo>
                    <a:close/>
                    <a:moveTo>
                      <a:pt x="2481" y="909"/>
                    </a:moveTo>
                    <a:cubicBezTo>
                      <a:pt x="2500" y="919"/>
                      <a:pt x="2509" y="919"/>
                      <a:pt x="2509" y="928"/>
                    </a:cubicBezTo>
                    <a:cubicBezTo>
                      <a:pt x="2500" y="928"/>
                      <a:pt x="2490" y="928"/>
                      <a:pt x="2481" y="909"/>
                    </a:cubicBezTo>
                    <a:close/>
                    <a:moveTo>
                      <a:pt x="347" y="912"/>
                    </a:moveTo>
                    <a:cubicBezTo>
                      <a:pt x="351" y="912"/>
                      <a:pt x="356" y="914"/>
                      <a:pt x="360" y="919"/>
                    </a:cubicBezTo>
                    <a:cubicBezTo>
                      <a:pt x="360" y="919"/>
                      <a:pt x="370" y="928"/>
                      <a:pt x="370" y="928"/>
                    </a:cubicBezTo>
                    <a:cubicBezTo>
                      <a:pt x="370" y="933"/>
                      <a:pt x="370" y="935"/>
                      <a:pt x="369" y="935"/>
                    </a:cubicBezTo>
                    <a:cubicBezTo>
                      <a:pt x="367" y="935"/>
                      <a:pt x="365" y="933"/>
                      <a:pt x="360" y="928"/>
                    </a:cubicBezTo>
                    <a:cubicBezTo>
                      <a:pt x="360" y="928"/>
                      <a:pt x="351" y="928"/>
                      <a:pt x="351" y="919"/>
                    </a:cubicBezTo>
                    <a:cubicBezTo>
                      <a:pt x="341" y="928"/>
                      <a:pt x="341" y="928"/>
                      <a:pt x="341" y="928"/>
                    </a:cubicBezTo>
                    <a:cubicBezTo>
                      <a:pt x="341" y="919"/>
                      <a:pt x="341" y="919"/>
                      <a:pt x="341" y="919"/>
                    </a:cubicBezTo>
                    <a:cubicBezTo>
                      <a:pt x="341" y="914"/>
                      <a:pt x="344" y="912"/>
                      <a:pt x="347" y="912"/>
                    </a:cubicBezTo>
                    <a:close/>
                    <a:moveTo>
                      <a:pt x="2064" y="924"/>
                    </a:moveTo>
                    <a:cubicBezTo>
                      <a:pt x="2067" y="924"/>
                      <a:pt x="2070" y="925"/>
                      <a:pt x="2074" y="928"/>
                    </a:cubicBezTo>
                    <a:cubicBezTo>
                      <a:pt x="2074" y="928"/>
                      <a:pt x="2074" y="928"/>
                      <a:pt x="2074" y="938"/>
                    </a:cubicBezTo>
                    <a:cubicBezTo>
                      <a:pt x="2064" y="938"/>
                      <a:pt x="2064" y="938"/>
                      <a:pt x="2055" y="928"/>
                    </a:cubicBezTo>
                    <a:cubicBezTo>
                      <a:pt x="2055" y="928"/>
                      <a:pt x="2059" y="924"/>
                      <a:pt x="2064" y="924"/>
                    </a:cubicBezTo>
                    <a:close/>
                    <a:moveTo>
                      <a:pt x="767" y="909"/>
                    </a:moveTo>
                    <a:cubicBezTo>
                      <a:pt x="786" y="919"/>
                      <a:pt x="796" y="928"/>
                      <a:pt x="815" y="938"/>
                    </a:cubicBezTo>
                    <a:cubicBezTo>
                      <a:pt x="815" y="938"/>
                      <a:pt x="815" y="947"/>
                      <a:pt x="805" y="947"/>
                    </a:cubicBezTo>
                    <a:cubicBezTo>
                      <a:pt x="796" y="947"/>
                      <a:pt x="777" y="938"/>
                      <a:pt x="767" y="938"/>
                    </a:cubicBezTo>
                    <a:cubicBezTo>
                      <a:pt x="767" y="928"/>
                      <a:pt x="767" y="919"/>
                      <a:pt x="767" y="919"/>
                    </a:cubicBezTo>
                    <a:lnTo>
                      <a:pt x="767" y="909"/>
                    </a:lnTo>
                    <a:close/>
                    <a:moveTo>
                      <a:pt x="285" y="843"/>
                    </a:moveTo>
                    <a:cubicBezTo>
                      <a:pt x="285" y="853"/>
                      <a:pt x="294" y="862"/>
                      <a:pt x="304" y="872"/>
                    </a:cubicBezTo>
                    <a:cubicBezTo>
                      <a:pt x="294" y="872"/>
                      <a:pt x="294" y="881"/>
                      <a:pt x="304" y="891"/>
                    </a:cubicBezTo>
                    <a:lnTo>
                      <a:pt x="313" y="891"/>
                    </a:lnTo>
                    <a:cubicBezTo>
                      <a:pt x="304" y="900"/>
                      <a:pt x="304" y="900"/>
                      <a:pt x="304" y="900"/>
                    </a:cubicBezTo>
                    <a:cubicBezTo>
                      <a:pt x="304" y="909"/>
                      <a:pt x="304" y="909"/>
                      <a:pt x="304" y="919"/>
                    </a:cubicBezTo>
                    <a:cubicBezTo>
                      <a:pt x="313" y="928"/>
                      <a:pt x="332" y="947"/>
                      <a:pt x="341" y="947"/>
                    </a:cubicBezTo>
                    <a:cubicBezTo>
                      <a:pt x="338" y="951"/>
                      <a:pt x="333" y="952"/>
                      <a:pt x="328" y="952"/>
                    </a:cubicBezTo>
                    <a:cubicBezTo>
                      <a:pt x="306" y="952"/>
                      <a:pt x="273" y="923"/>
                      <a:pt x="266" y="900"/>
                    </a:cubicBezTo>
                    <a:lnTo>
                      <a:pt x="275" y="900"/>
                    </a:lnTo>
                    <a:cubicBezTo>
                      <a:pt x="275" y="891"/>
                      <a:pt x="275" y="891"/>
                      <a:pt x="275" y="881"/>
                    </a:cubicBezTo>
                    <a:cubicBezTo>
                      <a:pt x="266" y="881"/>
                      <a:pt x="266" y="872"/>
                      <a:pt x="266" y="872"/>
                    </a:cubicBezTo>
                    <a:cubicBezTo>
                      <a:pt x="275" y="862"/>
                      <a:pt x="275" y="853"/>
                      <a:pt x="285" y="843"/>
                    </a:cubicBezTo>
                    <a:close/>
                    <a:moveTo>
                      <a:pt x="550" y="928"/>
                    </a:moveTo>
                    <a:lnTo>
                      <a:pt x="550" y="928"/>
                    </a:lnTo>
                    <a:cubicBezTo>
                      <a:pt x="569" y="938"/>
                      <a:pt x="578" y="947"/>
                      <a:pt x="578" y="957"/>
                    </a:cubicBezTo>
                    <a:cubicBezTo>
                      <a:pt x="569" y="947"/>
                      <a:pt x="559" y="947"/>
                      <a:pt x="559" y="947"/>
                    </a:cubicBezTo>
                    <a:cubicBezTo>
                      <a:pt x="550" y="938"/>
                      <a:pt x="550" y="938"/>
                      <a:pt x="550" y="928"/>
                    </a:cubicBezTo>
                    <a:close/>
                    <a:moveTo>
                      <a:pt x="720" y="938"/>
                    </a:moveTo>
                    <a:cubicBezTo>
                      <a:pt x="720" y="938"/>
                      <a:pt x="720" y="947"/>
                      <a:pt x="729" y="947"/>
                    </a:cubicBezTo>
                    <a:cubicBezTo>
                      <a:pt x="729" y="947"/>
                      <a:pt x="720" y="947"/>
                      <a:pt x="720" y="957"/>
                    </a:cubicBezTo>
                    <a:cubicBezTo>
                      <a:pt x="720" y="957"/>
                      <a:pt x="720" y="947"/>
                      <a:pt x="711" y="947"/>
                    </a:cubicBezTo>
                    <a:cubicBezTo>
                      <a:pt x="720" y="947"/>
                      <a:pt x="720" y="947"/>
                      <a:pt x="720" y="938"/>
                    </a:cubicBezTo>
                    <a:close/>
                    <a:moveTo>
                      <a:pt x="1581" y="947"/>
                    </a:moveTo>
                    <a:cubicBezTo>
                      <a:pt x="1581" y="957"/>
                      <a:pt x="1581" y="957"/>
                      <a:pt x="1581" y="957"/>
                    </a:cubicBezTo>
                    <a:lnTo>
                      <a:pt x="1572" y="957"/>
                    </a:lnTo>
                    <a:cubicBezTo>
                      <a:pt x="1572" y="957"/>
                      <a:pt x="1562" y="957"/>
                      <a:pt x="1562" y="947"/>
                    </a:cubicBezTo>
                    <a:close/>
                    <a:moveTo>
                      <a:pt x="1999" y="943"/>
                    </a:moveTo>
                    <a:cubicBezTo>
                      <a:pt x="2002" y="943"/>
                      <a:pt x="2005" y="945"/>
                      <a:pt x="2007" y="947"/>
                    </a:cubicBezTo>
                    <a:cubicBezTo>
                      <a:pt x="2007" y="957"/>
                      <a:pt x="1988" y="957"/>
                      <a:pt x="1979" y="957"/>
                    </a:cubicBezTo>
                    <a:cubicBezTo>
                      <a:pt x="1986" y="950"/>
                      <a:pt x="1992" y="943"/>
                      <a:pt x="1999" y="943"/>
                    </a:cubicBezTo>
                    <a:close/>
                    <a:moveTo>
                      <a:pt x="450" y="943"/>
                    </a:moveTo>
                    <a:cubicBezTo>
                      <a:pt x="456" y="943"/>
                      <a:pt x="467" y="950"/>
                      <a:pt x="474" y="957"/>
                    </a:cubicBezTo>
                    <a:lnTo>
                      <a:pt x="436" y="966"/>
                    </a:lnTo>
                    <a:cubicBezTo>
                      <a:pt x="436" y="957"/>
                      <a:pt x="436" y="947"/>
                      <a:pt x="446" y="947"/>
                    </a:cubicBezTo>
                    <a:cubicBezTo>
                      <a:pt x="446" y="945"/>
                      <a:pt x="447" y="943"/>
                      <a:pt x="450" y="943"/>
                    </a:cubicBezTo>
                    <a:close/>
                    <a:moveTo>
                      <a:pt x="1960" y="928"/>
                    </a:moveTo>
                    <a:cubicBezTo>
                      <a:pt x="1960" y="938"/>
                      <a:pt x="1969" y="938"/>
                      <a:pt x="1969" y="938"/>
                    </a:cubicBezTo>
                    <a:cubicBezTo>
                      <a:pt x="1960" y="957"/>
                      <a:pt x="1951" y="966"/>
                      <a:pt x="1932" y="966"/>
                    </a:cubicBezTo>
                    <a:lnTo>
                      <a:pt x="1922" y="947"/>
                    </a:lnTo>
                    <a:cubicBezTo>
                      <a:pt x="1922" y="938"/>
                      <a:pt x="1932" y="938"/>
                      <a:pt x="1932" y="938"/>
                    </a:cubicBezTo>
                    <a:cubicBezTo>
                      <a:pt x="1941" y="928"/>
                      <a:pt x="1951" y="928"/>
                      <a:pt x="1960" y="928"/>
                    </a:cubicBezTo>
                    <a:close/>
                    <a:moveTo>
                      <a:pt x="285" y="957"/>
                    </a:moveTo>
                    <a:lnTo>
                      <a:pt x="294" y="966"/>
                    </a:lnTo>
                    <a:cubicBezTo>
                      <a:pt x="294" y="966"/>
                      <a:pt x="285" y="966"/>
                      <a:pt x="285" y="976"/>
                    </a:cubicBezTo>
                    <a:cubicBezTo>
                      <a:pt x="285" y="976"/>
                      <a:pt x="275" y="966"/>
                      <a:pt x="275" y="966"/>
                    </a:cubicBezTo>
                    <a:lnTo>
                      <a:pt x="285" y="957"/>
                    </a:lnTo>
                    <a:close/>
                    <a:moveTo>
                      <a:pt x="1354" y="597"/>
                    </a:moveTo>
                    <a:cubicBezTo>
                      <a:pt x="1354" y="597"/>
                      <a:pt x="1364" y="607"/>
                      <a:pt x="1364" y="607"/>
                    </a:cubicBezTo>
                    <a:cubicBezTo>
                      <a:pt x="1364" y="616"/>
                      <a:pt x="1364" y="616"/>
                      <a:pt x="1364" y="625"/>
                    </a:cubicBezTo>
                    <a:cubicBezTo>
                      <a:pt x="1364" y="635"/>
                      <a:pt x="1354" y="644"/>
                      <a:pt x="1345" y="644"/>
                    </a:cubicBezTo>
                    <a:cubicBezTo>
                      <a:pt x="1349" y="649"/>
                      <a:pt x="1357" y="652"/>
                      <a:pt x="1364" y="652"/>
                    </a:cubicBezTo>
                    <a:cubicBezTo>
                      <a:pt x="1371" y="652"/>
                      <a:pt x="1378" y="649"/>
                      <a:pt x="1383" y="644"/>
                    </a:cubicBezTo>
                    <a:lnTo>
                      <a:pt x="1383" y="644"/>
                    </a:lnTo>
                    <a:cubicBezTo>
                      <a:pt x="1364" y="673"/>
                      <a:pt x="1354" y="701"/>
                      <a:pt x="1354" y="730"/>
                    </a:cubicBezTo>
                    <a:cubicBezTo>
                      <a:pt x="1354" y="739"/>
                      <a:pt x="1354" y="739"/>
                      <a:pt x="1354" y="749"/>
                    </a:cubicBezTo>
                    <a:cubicBezTo>
                      <a:pt x="1354" y="758"/>
                      <a:pt x="1354" y="758"/>
                      <a:pt x="1354" y="758"/>
                    </a:cubicBezTo>
                    <a:cubicBezTo>
                      <a:pt x="1364" y="767"/>
                      <a:pt x="1364" y="767"/>
                      <a:pt x="1364" y="777"/>
                    </a:cubicBezTo>
                    <a:cubicBezTo>
                      <a:pt x="1361" y="780"/>
                      <a:pt x="1358" y="781"/>
                      <a:pt x="1356" y="781"/>
                    </a:cubicBezTo>
                    <a:cubicBezTo>
                      <a:pt x="1349" y="781"/>
                      <a:pt x="1345" y="774"/>
                      <a:pt x="1345" y="767"/>
                    </a:cubicBezTo>
                    <a:cubicBezTo>
                      <a:pt x="1345" y="767"/>
                      <a:pt x="1345" y="758"/>
                      <a:pt x="1335" y="758"/>
                    </a:cubicBezTo>
                    <a:cubicBezTo>
                      <a:pt x="1335" y="758"/>
                      <a:pt x="1335" y="767"/>
                      <a:pt x="1326" y="767"/>
                    </a:cubicBezTo>
                    <a:cubicBezTo>
                      <a:pt x="1326" y="777"/>
                      <a:pt x="1316" y="777"/>
                      <a:pt x="1316" y="786"/>
                    </a:cubicBezTo>
                    <a:cubicBezTo>
                      <a:pt x="1316" y="796"/>
                      <a:pt x="1316" y="796"/>
                      <a:pt x="1316" y="805"/>
                    </a:cubicBezTo>
                    <a:cubicBezTo>
                      <a:pt x="1307" y="805"/>
                      <a:pt x="1297" y="796"/>
                      <a:pt x="1297" y="786"/>
                    </a:cubicBezTo>
                    <a:cubicBezTo>
                      <a:pt x="1297" y="777"/>
                      <a:pt x="1307" y="767"/>
                      <a:pt x="1307" y="758"/>
                    </a:cubicBezTo>
                    <a:cubicBezTo>
                      <a:pt x="1307" y="758"/>
                      <a:pt x="1307" y="749"/>
                      <a:pt x="1307" y="749"/>
                    </a:cubicBezTo>
                    <a:cubicBezTo>
                      <a:pt x="1297" y="749"/>
                      <a:pt x="1297" y="749"/>
                      <a:pt x="1297" y="758"/>
                    </a:cubicBezTo>
                    <a:cubicBezTo>
                      <a:pt x="1291" y="758"/>
                      <a:pt x="1289" y="762"/>
                      <a:pt x="1285" y="762"/>
                    </a:cubicBezTo>
                    <a:cubicBezTo>
                      <a:pt x="1284" y="762"/>
                      <a:pt x="1282" y="761"/>
                      <a:pt x="1278" y="758"/>
                    </a:cubicBezTo>
                    <a:cubicBezTo>
                      <a:pt x="1278" y="755"/>
                      <a:pt x="1278" y="754"/>
                      <a:pt x="1276" y="754"/>
                    </a:cubicBezTo>
                    <a:cubicBezTo>
                      <a:pt x="1273" y="754"/>
                      <a:pt x="1266" y="761"/>
                      <a:pt x="1260" y="767"/>
                    </a:cubicBezTo>
                    <a:cubicBezTo>
                      <a:pt x="1260" y="777"/>
                      <a:pt x="1260" y="777"/>
                      <a:pt x="1250" y="777"/>
                    </a:cubicBezTo>
                    <a:cubicBezTo>
                      <a:pt x="1241" y="786"/>
                      <a:pt x="1241" y="786"/>
                      <a:pt x="1241" y="786"/>
                    </a:cubicBezTo>
                    <a:cubicBezTo>
                      <a:pt x="1241" y="797"/>
                      <a:pt x="1237" y="802"/>
                      <a:pt x="1233" y="802"/>
                    </a:cubicBezTo>
                    <a:cubicBezTo>
                      <a:pt x="1230" y="802"/>
                      <a:pt x="1226" y="800"/>
                      <a:pt x="1222" y="796"/>
                    </a:cubicBezTo>
                    <a:cubicBezTo>
                      <a:pt x="1222" y="796"/>
                      <a:pt x="1212" y="805"/>
                      <a:pt x="1212" y="815"/>
                    </a:cubicBezTo>
                    <a:cubicBezTo>
                      <a:pt x="1212" y="815"/>
                      <a:pt x="1203" y="824"/>
                      <a:pt x="1203" y="824"/>
                    </a:cubicBezTo>
                    <a:cubicBezTo>
                      <a:pt x="1203" y="824"/>
                      <a:pt x="1193" y="834"/>
                      <a:pt x="1193" y="834"/>
                    </a:cubicBezTo>
                    <a:cubicBezTo>
                      <a:pt x="1193" y="853"/>
                      <a:pt x="1184" y="872"/>
                      <a:pt x="1184" y="881"/>
                    </a:cubicBezTo>
                    <a:cubicBezTo>
                      <a:pt x="1184" y="881"/>
                      <a:pt x="1184" y="891"/>
                      <a:pt x="1184" y="891"/>
                    </a:cubicBezTo>
                    <a:cubicBezTo>
                      <a:pt x="1193" y="900"/>
                      <a:pt x="1184" y="900"/>
                      <a:pt x="1184" y="909"/>
                    </a:cubicBezTo>
                    <a:cubicBezTo>
                      <a:pt x="1174" y="919"/>
                      <a:pt x="1174" y="919"/>
                      <a:pt x="1174" y="928"/>
                    </a:cubicBezTo>
                    <a:cubicBezTo>
                      <a:pt x="1174" y="928"/>
                      <a:pt x="1174" y="938"/>
                      <a:pt x="1165" y="938"/>
                    </a:cubicBezTo>
                    <a:cubicBezTo>
                      <a:pt x="1165" y="938"/>
                      <a:pt x="1165" y="947"/>
                      <a:pt x="1165" y="947"/>
                    </a:cubicBezTo>
                    <a:cubicBezTo>
                      <a:pt x="1165" y="947"/>
                      <a:pt x="1165" y="957"/>
                      <a:pt x="1165" y="966"/>
                    </a:cubicBezTo>
                    <a:cubicBezTo>
                      <a:pt x="1165" y="966"/>
                      <a:pt x="1165" y="966"/>
                      <a:pt x="1155" y="976"/>
                    </a:cubicBezTo>
                    <a:cubicBezTo>
                      <a:pt x="1155" y="966"/>
                      <a:pt x="1155" y="957"/>
                      <a:pt x="1155" y="947"/>
                    </a:cubicBezTo>
                    <a:cubicBezTo>
                      <a:pt x="1155" y="938"/>
                      <a:pt x="1146" y="928"/>
                      <a:pt x="1136" y="928"/>
                    </a:cubicBezTo>
                    <a:lnTo>
                      <a:pt x="1146" y="919"/>
                    </a:lnTo>
                    <a:cubicBezTo>
                      <a:pt x="1136" y="909"/>
                      <a:pt x="1127" y="900"/>
                      <a:pt x="1118" y="891"/>
                    </a:cubicBezTo>
                    <a:cubicBezTo>
                      <a:pt x="1118" y="891"/>
                      <a:pt x="1108" y="881"/>
                      <a:pt x="1108" y="881"/>
                    </a:cubicBezTo>
                    <a:cubicBezTo>
                      <a:pt x="1099" y="881"/>
                      <a:pt x="1089" y="881"/>
                      <a:pt x="1099" y="872"/>
                    </a:cubicBezTo>
                    <a:cubicBezTo>
                      <a:pt x="1099" y="862"/>
                      <a:pt x="1099" y="862"/>
                      <a:pt x="1108" y="862"/>
                    </a:cubicBezTo>
                    <a:lnTo>
                      <a:pt x="1118" y="862"/>
                    </a:lnTo>
                    <a:cubicBezTo>
                      <a:pt x="1108" y="862"/>
                      <a:pt x="1108" y="853"/>
                      <a:pt x="1108" y="853"/>
                    </a:cubicBezTo>
                    <a:cubicBezTo>
                      <a:pt x="1099" y="843"/>
                      <a:pt x="1108" y="834"/>
                      <a:pt x="1108" y="834"/>
                    </a:cubicBezTo>
                    <a:cubicBezTo>
                      <a:pt x="1118" y="834"/>
                      <a:pt x="1118" y="824"/>
                      <a:pt x="1118" y="824"/>
                    </a:cubicBezTo>
                    <a:cubicBezTo>
                      <a:pt x="1127" y="824"/>
                      <a:pt x="1136" y="815"/>
                      <a:pt x="1136" y="805"/>
                    </a:cubicBezTo>
                    <a:lnTo>
                      <a:pt x="1146" y="815"/>
                    </a:lnTo>
                    <a:cubicBezTo>
                      <a:pt x="1155" y="805"/>
                      <a:pt x="1155" y="786"/>
                      <a:pt x="1155" y="777"/>
                    </a:cubicBezTo>
                    <a:lnTo>
                      <a:pt x="1155" y="777"/>
                    </a:lnTo>
                    <a:cubicBezTo>
                      <a:pt x="1155" y="777"/>
                      <a:pt x="1146" y="786"/>
                      <a:pt x="1146" y="786"/>
                    </a:cubicBezTo>
                    <a:cubicBezTo>
                      <a:pt x="1146" y="796"/>
                      <a:pt x="1136" y="796"/>
                      <a:pt x="1136" y="796"/>
                    </a:cubicBezTo>
                    <a:cubicBezTo>
                      <a:pt x="1136" y="796"/>
                      <a:pt x="1127" y="786"/>
                      <a:pt x="1127" y="786"/>
                    </a:cubicBezTo>
                    <a:cubicBezTo>
                      <a:pt x="1127" y="777"/>
                      <a:pt x="1127" y="767"/>
                      <a:pt x="1127" y="758"/>
                    </a:cubicBezTo>
                    <a:lnTo>
                      <a:pt x="1108" y="758"/>
                    </a:lnTo>
                    <a:lnTo>
                      <a:pt x="1136" y="739"/>
                    </a:lnTo>
                    <a:lnTo>
                      <a:pt x="1146" y="767"/>
                    </a:lnTo>
                    <a:cubicBezTo>
                      <a:pt x="1146" y="758"/>
                      <a:pt x="1155" y="749"/>
                      <a:pt x="1155" y="739"/>
                    </a:cubicBezTo>
                    <a:cubicBezTo>
                      <a:pt x="1155" y="739"/>
                      <a:pt x="1155" y="730"/>
                      <a:pt x="1146" y="730"/>
                    </a:cubicBezTo>
                    <a:cubicBezTo>
                      <a:pt x="1146" y="720"/>
                      <a:pt x="1146" y="720"/>
                      <a:pt x="1146" y="711"/>
                    </a:cubicBezTo>
                    <a:cubicBezTo>
                      <a:pt x="1146" y="711"/>
                      <a:pt x="1146" y="701"/>
                      <a:pt x="1146" y="692"/>
                    </a:cubicBezTo>
                    <a:cubicBezTo>
                      <a:pt x="1146" y="692"/>
                      <a:pt x="1146" y="692"/>
                      <a:pt x="1146" y="682"/>
                    </a:cubicBezTo>
                    <a:cubicBezTo>
                      <a:pt x="1136" y="682"/>
                      <a:pt x="1136" y="682"/>
                      <a:pt x="1127" y="692"/>
                    </a:cubicBezTo>
                    <a:cubicBezTo>
                      <a:pt x="1127" y="692"/>
                      <a:pt x="1127" y="692"/>
                      <a:pt x="1118" y="701"/>
                    </a:cubicBezTo>
                    <a:cubicBezTo>
                      <a:pt x="1118" y="692"/>
                      <a:pt x="1127" y="673"/>
                      <a:pt x="1136" y="673"/>
                    </a:cubicBezTo>
                    <a:cubicBezTo>
                      <a:pt x="1136" y="673"/>
                      <a:pt x="1146" y="673"/>
                      <a:pt x="1155" y="663"/>
                    </a:cubicBezTo>
                    <a:lnTo>
                      <a:pt x="1184" y="663"/>
                    </a:lnTo>
                    <a:cubicBezTo>
                      <a:pt x="1189" y="668"/>
                      <a:pt x="1191" y="670"/>
                      <a:pt x="1192" y="670"/>
                    </a:cubicBezTo>
                    <a:cubicBezTo>
                      <a:pt x="1193" y="670"/>
                      <a:pt x="1193" y="668"/>
                      <a:pt x="1193" y="663"/>
                    </a:cubicBezTo>
                    <a:cubicBezTo>
                      <a:pt x="1203" y="654"/>
                      <a:pt x="1212" y="644"/>
                      <a:pt x="1222" y="635"/>
                    </a:cubicBezTo>
                    <a:lnTo>
                      <a:pt x="1231" y="635"/>
                    </a:lnTo>
                    <a:cubicBezTo>
                      <a:pt x="1222" y="616"/>
                      <a:pt x="1222" y="616"/>
                      <a:pt x="1231" y="607"/>
                    </a:cubicBezTo>
                    <a:lnTo>
                      <a:pt x="1260" y="607"/>
                    </a:lnTo>
                    <a:cubicBezTo>
                      <a:pt x="1269" y="597"/>
                      <a:pt x="1278" y="597"/>
                      <a:pt x="1297" y="597"/>
                    </a:cubicBezTo>
                    <a:lnTo>
                      <a:pt x="1335" y="597"/>
                    </a:lnTo>
                    <a:lnTo>
                      <a:pt x="1316" y="616"/>
                    </a:lnTo>
                    <a:lnTo>
                      <a:pt x="1316" y="625"/>
                    </a:lnTo>
                    <a:lnTo>
                      <a:pt x="1326" y="616"/>
                    </a:lnTo>
                    <a:cubicBezTo>
                      <a:pt x="1335" y="607"/>
                      <a:pt x="1345" y="607"/>
                      <a:pt x="1354" y="597"/>
                    </a:cubicBezTo>
                    <a:close/>
                    <a:moveTo>
                      <a:pt x="1629" y="966"/>
                    </a:moveTo>
                    <a:lnTo>
                      <a:pt x="1648" y="976"/>
                    </a:lnTo>
                    <a:lnTo>
                      <a:pt x="1619" y="976"/>
                    </a:lnTo>
                    <a:lnTo>
                      <a:pt x="1629" y="966"/>
                    </a:lnTo>
                    <a:close/>
                    <a:moveTo>
                      <a:pt x="474" y="966"/>
                    </a:moveTo>
                    <a:lnTo>
                      <a:pt x="493" y="976"/>
                    </a:lnTo>
                    <a:cubicBezTo>
                      <a:pt x="493" y="985"/>
                      <a:pt x="483" y="985"/>
                      <a:pt x="483" y="985"/>
                    </a:cubicBezTo>
                    <a:cubicBezTo>
                      <a:pt x="483" y="985"/>
                      <a:pt x="474" y="976"/>
                      <a:pt x="474" y="976"/>
                    </a:cubicBezTo>
                    <a:lnTo>
                      <a:pt x="474" y="966"/>
                    </a:lnTo>
                    <a:close/>
                    <a:moveTo>
                      <a:pt x="512" y="966"/>
                    </a:moveTo>
                    <a:cubicBezTo>
                      <a:pt x="521" y="966"/>
                      <a:pt x="521" y="976"/>
                      <a:pt x="531" y="976"/>
                    </a:cubicBezTo>
                    <a:cubicBezTo>
                      <a:pt x="531" y="976"/>
                      <a:pt x="531" y="976"/>
                      <a:pt x="531" y="985"/>
                    </a:cubicBezTo>
                    <a:cubicBezTo>
                      <a:pt x="521" y="976"/>
                      <a:pt x="512" y="966"/>
                      <a:pt x="502" y="966"/>
                    </a:cubicBezTo>
                    <a:close/>
                    <a:moveTo>
                      <a:pt x="637" y="913"/>
                    </a:moveTo>
                    <a:cubicBezTo>
                      <a:pt x="649" y="913"/>
                      <a:pt x="661" y="915"/>
                      <a:pt x="673" y="919"/>
                    </a:cubicBezTo>
                    <a:cubicBezTo>
                      <a:pt x="682" y="928"/>
                      <a:pt x="682" y="938"/>
                      <a:pt x="682" y="938"/>
                    </a:cubicBezTo>
                    <a:cubicBezTo>
                      <a:pt x="682" y="947"/>
                      <a:pt x="682" y="957"/>
                      <a:pt x="682" y="957"/>
                    </a:cubicBezTo>
                    <a:cubicBezTo>
                      <a:pt x="682" y="966"/>
                      <a:pt x="673" y="966"/>
                      <a:pt x="673" y="976"/>
                    </a:cubicBezTo>
                    <a:cubicBezTo>
                      <a:pt x="673" y="976"/>
                      <a:pt x="663" y="976"/>
                      <a:pt x="663" y="985"/>
                    </a:cubicBezTo>
                    <a:lnTo>
                      <a:pt x="654" y="985"/>
                    </a:lnTo>
                    <a:cubicBezTo>
                      <a:pt x="644" y="985"/>
                      <a:pt x="635" y="976"/>
                      <a:pt x="625" y="966"/>
                    </a:cubicBezTo>
                    <a:cubicBezTo>
                      <a:pt x="625" y="966"/>
                      <a:pt x="625" y="966"/>
                      <a:pt x="625" y="957"/>
                    </a:cubicBezTo>
                    <a:cubicBezTo>
                      <a:pt x="616" y="957"/>
                      <a:pt x="616" y="947"/>
                      <a:pt x="606" y="947"/>
                    </a:cubicBezTo>
                    <a:lnTo>
                      <a:pt x="597" y="947"/>
                    </a:lnTo>
                    <a:cubicBezTo>
                      <a:pt x="597" y="938"/>
                      <a:pt x="588" y="938"/>
                      <a:pt x="588" y="928"/>
                    </a:cubicBezTo>
                    <a:cubicBezTo>
                      <a:pt x="604" y="917"/>
                      <a:pt x="621" y="913"/>
                      <a:pt x="637" y="913"/>
                    </a:cubicBezTo>
                    <a:close/>
                    <a:moveTo>
                      <a:pt x="2187" y="966"/>
                    </a:moveTo>
                    <a:cubicBezTo>
                      <a:pt x="2206" y="976"/>
                      <a:pt x="2206" y="976"/>
                      <a:pt x="2187" y="985"/>
                    </a:cubicBezTo>
                    <a:lnTo>
                      <a:pt x="2187" y="966"/>
                    </a:lnTo>
                    <a:close/>
                    <a:moveTo>
                      <a:pt x="417" y="957"/>
                    </a:moveTo>
                    <a:cubicBezTo>
                      <a:pt x="417" y="966"/>
                      <a:pt x="417" y="966"/>
                      <a:pt x="417" y="976"/>
                    </a:cubicBezTo>
                    <a:cubicBezTo>
                      <a:pt x="398" y="985"/>
                      <a:pt x="389" y="985"/>
                      <a:pt x="379" y="995"/>
                    </a:cubicBezTo>
                    <a:lnTo>
                      <a:pt x="370" y="995"/>
                    </a:lnTo>
                    <a:cubicBezTo>
                      <a:pt x="360" y="985"/>
                      <a:pt x="351" y="976"/>
                      <a:pt x="341" y="966"/>
                    </a:cubicBezTo>
                    <a:cubicBezTo>
                      <a:pt x="351" y="957"/>
                      <a:pt x="360" y="957"/>
                      <a:pt x="370" y="957"/>
                    </a:cubicBezTo>
                    <a:cubicBezTo>
                      <a:pt x="379" y="966"/>
                      <a:pt x="379" y="966"/>
                      <a:pt x="389" y="976"/>
                    </a:cubicBezTo>
                    <a:cubicBezTo>
                      <a:pt x="389" y="966"/>
                      <a:pt x="389" y="966"/>
                      <a:pt x="398" y="966"/>
                    </a:cubicBezTo>
                    <a:cubicBezTo>
                      <a:pt x="398" y="957"/>
                      <a:pt x="398" y="957"/>
                      <a:pt x="408" y="957"/>
                    </a:cubicBezTo>
                    <a:close/>
                    <a:moveTo>
                      <a:pt x="569" y="985"/>
                    </a:moveTo>
                    <a:cubicBezTo>
                      <a:pt x="578" y="985"/>
                      <a:pt x="588" y="985"/>
                      <a:pt x="588" y="995"/>
                    </a:cubicBezTo>
                    <a:cubicBezTo>
                      <a:pt x="588" y="1004"/>
                      <a:pt x="578" y="1004"/>
                      <a:pt x="569" y="1004"/>
                    </a:cubicBezTo>
                    <a:cubicBezTo>
                      <a:pt x="569" y="1004"/>
                      <a:pt x="569" y="1004"/>
                      <a:pt x="559" y="995"/>
                    </a:cubicBezTo>
                    <a:cubicBezTo>
                      <a:pt x="569" y="995"/>
                      <a:pt x="569" y="985"/>
                      <a:pt x="569" y="985"/>
                    </a:cubicBezTo>
                    <a:close/>
                    <a:moveTo>
                      <a:pt x="1184" y="985"/>
                    </a:moveTo>
                    <a:lnTo>
                      <a:pt x="1184" y="1004"/>
                    </a:lnTo>
                    <a:cubicBezTo>
                      <a:pt x="1174" y="1004"/>
                      <a:pt x="1174" y="995"/>
                      <a:pt x="1184" y="985"/>
                    </a:cubicBezTo>
                    <a:close/>
                    <a:moveTo>
                      <a:pt x="1827" y="995"/>
                    </a:moveTo>
                    <a:lnTo>
                      <a:pt x="1809" y="1014"/>
                    </a:lnTo>
                    <a:lnTo>
                      <a:pt x="1809" y="1014"/>
                    </a:lnTo>
                    <a:lnTo>
                      <a:pt x="1818" y="995"/>
                    </a:lnTo>
                    <a:close/>
                    <a:moveTo>
                      <a:pt x="143" y="1014"/>
                    </a:moveTo>
                    <a:cubicBezTo>
                      <a:pt x="143" y="1014"/>
                      <a:pt x="143" y="1014"/>
                      <a:pt x="143" y="1014"/>
                    </a:cubicBezTo>
                    <a:cubicBezTo>
                      <a:pt x="143" y="1014"/>
                      <a:pt x="143" y="1014"/>
                      <a:pt x="143" y="1014"/>
                    </a:cubicBezTo>
                    <a:close/>
                    <a:moveTo>
                      <a:pt x="606" y="995"/>
                    </a:moveTo>
                    <a:lnTo>
                      <a:pt x="616" y="1014"/>
                    </a:lnTo>
                    <a:lnTo>
                      <a:pt x="597" y="1014"/>
                    </a:lnTo>
                    <a:lnTo>
                      <a:pt x="606" y="995"/>
                    </a:lnTo>
                    <a:close/>
                    <a:moveTo>
                      <a:pt x="850" y="839"/>
                    </a:moveTo>
                    <a:cubicBezTo>
                      <a:pt x="851" y="839"/>
                      <a:pt x="853" y="840"/>
                      <a:pt x="853" y="843"/>
                    </a:cubicBezTo>
                    <a:cubicBezTo>
                      <a:pt x="862" y="843"/>
                      <a:pt x="871" y="843"/>
                      <a:pt x="881" y="853"/>
                    </a:cubicBezTo>
                    <a:cubicBezTo>
                      <a:pt x="881" y="843"/>
                      <a:pt x="890" y="843"/>
                      <a:pt x="900" y="843"/>
                    </a:cubicBezTo>
                    <a:cubicBezTo>
                      <a:pt x="938" y="843"/>
                      <a:pt x="966" y="853"/>
                      <a:pt x="995" y="872"/>
                    </a:cubicBezTo>
                    <a:lnTo>
                      <a:pt x="1004" y="872"/>
                    </a:lnTo>
                    <a:cubicBezTo>
                      <a:pt x="1032" y="872"/>
                      <a:pt x="1051" y="872"/>
                      <a:pt x="1070" y="881"/>
                    </a:cubicBezTo>
                    <a:cubicBezTo>
                      <a:pt x="1080" y="881"/>
                      <a:pt x="1080" y="881"/>
                      <a:pt x="1089" y="891"/>
                    </a:cubicBezTo>
                    <a:cubicBezTo>
                      <a:pt x="1089" y="891"/>
                      <a:pt x="1089" y="900"/>
                      <a:pt x="1089" y="900"/>
                    </a:cubicBezTo>
                    <a:lnTo>
                      <a:pt x="1080" y="900"/>
                    </a:lnTo>
                    <a:cubicBezTo>
                      <a:pt x="1074" y="897"/>
                      <a:pt x="1070" y="896"/>
                      <a:pt x="1067" y="896"/>
                    </a:cubicBezTo>
                    <a:cubicBezTo>
                      <a:pt x="1060" y="896"/>
                      <a:pt x="1058" y="903"/>
                      <a:pt x="1051" y="909"/>
                    </a:cubicBezTo>
                    <a:cubicBezTo>
                      <a:pt x="1051" y="916"/>
                      <a:pt x="1042" y="923"/>
                      <a:pt x="1033" y="923"/>
                    </a:cubicBezTo>
                    <a:cubicBezTo>
                      <a:pt x="1029" y="923"/>
                      <a:pt x="1026" y="922"/>
                      <a:pt x="1023" y="919"/>
                    </a:cubicBezTo>
                    <a:cubicBezTo>
                      <a:pt x="1013" y="909"/>
                      <a:pt x="1013" y="909"/>
                      <a:pt x="1004" y="900"/>
                    </a:cubicBezTo>
                    <a:cubicBezTo>
                      <a:pt x="1004" y="900"/>
                      <a:pt x="1004" y="909"/>
                      <a:pt x="1004" y="909"/>
                    </a:cubicBezTo>
                    <a:cubicBezTo>
                      <a:pt x="995" y="919"/>
                      <a:pt x="995" y="919"/>
                      <a:pt x="985" y="928"/>
                    </a:cubicBezTo>
                    <a:cubicBezTo>
                      <a:pt x="976" y="928"/>
                      <a:pt x="976" y="928"/>
                      <a:pt x="976" y="938"/>
                    </a:cubicBezTo>
                    <a:cubicBezTo>
                      <a:pt x="985" y="947"/>
                      <a:pt x="985" y="957"/>
                      <a:pt x="985" y="966"/>
                    </a:cubicBezTo>
                    <a:cubicBezTo>
                      <a:pt x="976" y="976"/>
                      <a:pt x="976" y="985"/>
                      <a:pt x="995" y="985"/>
                    </a:cubicBezTo>
                    <a:cubicBezTo>
                      <a:pt x="995" y="982"/>
                      <a:pt x="996" y="981"/>
                      <a:pt x="997" y="981"/>
                    </a:cubicBezTo>
                    <a:cubicBezTo>
                      <a:pt x="1000" y="981"/>
                      <a:pt x="1004" y="985"/>
                      <a:pt x="1004" y="985"/>
                    </a:cubicBezTo>
                    <a:cubicBezTo>
                      <a:pt x="1004" y="995"/>
                      <a:pt x="1004" y="1004"/>
                      <a:pt x="1004" y="1014"/>
                    </a:cubicBezTo>
                    <a:cubicBezTo>
                      <a:pt x="1004" y="1023"/>
                      <a:pt x="1004" y="1023"/>
                      <a:pt x="1004" y="1023"/>
                    </a:cubicBezTo>
                    <a:lnTo>
                      <a:pt x="995" y="1023"/>
                    </a:lnTo>
                    <a:cubicBezTo>
                      <a:pt x="985" y="1014"/>
                      <a:pt x="976" y="1004"/>
                      <a:pt x="957" y="985"/>
                    </a:cubicBezTo>
                    <a:cubicBezTo>
                      <a:pt x="957" y="985"/>
                      <a:pt x="957" y="976"/>
                      <a:pt x="957" y="976"/>
                    </a:cubicBezTo>
                    <a:cubicBezTo>
                      <a:pt x="957" y="957"/>
                      <a:pt x="947" y="947"/>
                      <a:pt x="928" y="938"/>
                    </a:cubicBezTo>
                    <a:cubicBezTo>
                      <a:pt x="909" y="938"/>
                      <a:pt x="909" y="919"/>
                      <a:pt x="900" y="909"/>
                    </a:cubicBezTo>
                    <a:cubicBezTo>
                      <a:pt x="900" y="900"/>
                      <a:pt x="900" y="900"/>
                      <a:pt x="900" y="900"/>
                    </a:cubicBezTo>
                    <a:cubicBezTo>
                      <a:pt x="900" y="900"/>
                      <a:pt x="909" y="891"/>
                      <a:pt x="909" y="891"/>
                    </a:cubicBezTo>
                    <a:cubicBezTo>
                      <a:pt x="890" y="891"/>
                      <a:pt x="881" y="900"/>
                      <a:pt x="890" y="919"/>
                    </a:cubicBezTo>
                    <a:cubicBezTo>
                      <a:pt x="890" y="919"/>
                      <a:pt x="900" y="919"/>
                      <a:pt x="900" y="928"/>
                    </a:cubicBezTo>
                    <a:lnTo>
                      <a:pt x="890" y="928"/>
                    </a:lnTo>
                    <a:cubicBezTo>
                      <a:pt x="890" y="928"/>
                      <a:pt x="890" y="919"/>
                      <a:pt x="881" y="919"/>
                    </a:cubicBezTo>
                    <a:cubicBezTo>
                      <a:pt x="881" y="919"/>
                      <a:pt x="871" y="919"/>
                      <a:pt x="871" y="928"/>
                    </a:cubicBezTo>
                    <a:cubicBezTo>
                      <a:pt x="865" y="932"/>
                      <a:pt x="859" y="934"/>
                      <a:pt x="854" y="934"/>
                    </a:cubicBezTo>
                    <a:cubicBezTo>
                      <a:pt x="847" y="934"/>
                      <a:pt x="843" y="927"/>
                      <a:pt x="843" y="909"/>
                    </a:cubicBezTo>
                    <a:cubicBezTo>
                      <a:pt x="843" y="900"/>
                      <a:pt x="843" y="891"/>
                      <a:pt x="843" y="881"/>
                    </a:cubicBezTo>
                    <a:lnTo>
                      <a:pt x="871" y="900"/>
                    </a:lnTo>
                    <a:cubicBezTo>
                      <a:pt x="881" y="891"/>
                      <a:pt x="871" y="891"/>
                      <a:pt x="871" y="881"/>
                    </a:cubicBezTo>
                    <a:cubicBezTo>
                      <a:pt x="853" y="881"/>
                      <a:pt x="843" y="862"/>
                      <a:pt x="843" y="843"/>
                    </a:cubicBezTo>
                    <a:cubicBezTo>
                      <a:pt x="843" y="843"/>
                      <a:pt x="847" y="839"/>
                      <a:pt x="850" y="839"/>
                    </a:cubicBezTo>
                    <a:close/>
                    <a:moveTo>
                      <a:pt x="1099" y="909"/>
                    </a:moveTo>
                    <a:cubicBezTo>
                      <a:pt x="1108" y="919"/>
                      <a:pt x="1108" y="919"/>
                      <a:pt x="1118" y="928"/>
                    </a:cubicBezTo>
                    <a:cubicBezTo>
                      <a:pt x="1127" y="947"/>
                      <a:pt x="1136" y="957"/>
                      <a:pt x="1146" y="976"/>
                    </a:cubicBezTo>
                    <a:cubicBezTo>
                      <a:pt x="1146" y="976"/>
                      <a:pt x="1155" y="985"/>
                      <a:pt x="1155" y="985"/>
                    </a:cubicBezTo>
                    <a:cubicBezTo>
                      <a:pt x="1155" y="995"/>
                      <a:pt x="1155" y="1004"/>
                      <a:pt x="1155" y="1014"/>
                    </a:cubicBezTo>
                    <a:lnTo>
                      <a:pt x="1155" y="1023"/>
                    </a:lnTo>
                    <a:lnTo>
                      <a:pt x="1118" y="1023"/>
                    </a:lnTo>
                    <a:cubicBezTo>
                      <a:pt x="1108" y="1014"/>
                      <a:pt x="1108" y="1004"/>
                      <a:pt x="1108" y="1004"/>
                    </a:cubicBezTo>
                    <a:cubicBezTo>
                      <a:pt x="1108" y="995"/>
                      <a:pt x="1099" y="995"/>
                      <a:pt x="1099" y="995"/>
                    </a:cubicBezTo>
                    <a:cubicBezTo>
                      <a:pt x="1089" y="985"/>
                      <a:pt x="1099" y="966"/>
                      <a:pt x="1108" y="957"/>
                    </a:cubicBezTo>
                    <a:lnTo>
                      <a:pt x="1118" y="957"/>
                    </a:lnTo>
                    <a:cubicBezTo>
                      <a:pt x="1118" y="947"/>
                      <a:pt x="1118" y="938"/>
                      <a:pt x="1108" y="938"/>
                    </a:cubicBezTo>
                    <a:cubicBezTo>
                      <a:pt x="1089" y="928"/>
                      <a:pt x="1089" y="928"/>
                      <a:pt x="1099" y="909"/>
                    </a:cubicBezTo>
                    <a:close/>
                    <a:moveTo>
                      <a:pt x="1174" y="1014"/>
                    </a:moveTo>
                    <a:lnTo>
                      <a:pt x="1165" y="1023"/>
                    </a:lnTo>
                    <a:lnTo>
                      <a:pt x="1155" y="1023"/>
                    </a:lnTo>
                    <a:lnTo>
                      <a:pt x="1174" y="1014"/>
                    </a:lnTo>
                    <a:close/>
                    <a:moveTo>
                      <a:pt x="1278" y="1004"/>
                    </a:moveTo>
                    <a:cubicBezTo>
                      <a:pt x="1288" y="1004"/>
                      <a:pt x="1288" y="1014"/>
                      <a:pt x="1278" y="1023"/>
                    </a:cubicBezTo>
                    <a:cubicBezTo>
                      <a:pt x="1278" y="1014"/>
                      <a:pt x="1269" y="1004"/>
                      <a:pt x="1278" y="1004"/>
                    </a:cubicBezTo>
                    <a:close/>
                    <a:moveTo>
                      <a:pt x="237" y="900"/>
                    </a:moveTo>
                    <a:cubicBezTo>
                      <a:pt x="218" y="909"/>
                      <a:pt x="218" y="919"/>
                      <a:pt x="237" y="928"/>
                    </a:cubicBezTo>
                    <a:cubicBezTo>
                      <a:pt x="247" y="938"/>
                      <a:pt x="247" y="938"/>
                      <a:pt x="237" y="947"/>
                    </a:cubicBezTo>
                    <a:cubicBezTo>
                      <a:pt x="237" y="957"/>
                      <a:pt x="237" y="957"/>
                      <a:pt x="237" y="966"/>
                    </a:cubicBezTo>
                    <a:cubicBezTo>
                      <a:pt x="256" y="966"/>
                      <a:pt x="256" y="957"/>
                      <a:pt x="266" y="947"/>
                    </a:cubicBezTo>
                    <a:cubicBezTo>
                      <a:pt x="266" y="957"/>
                      <a:pt x="266" y="966"/>
                      <a:pt x="266" y="966"/>
                    </a:cubicBezTo>
                    <a:cubicBezTo>
                      <a:pt x="266" y="976"/>
                      <a:pt x="256" y="976"/>
                      <a:pt x="256" y="985"/>
                    </a:cubicBezTo>
                    <a:cubicBezTo>
                      <a:pt x="256" y="985"/>
                      <a:pt x="266" y="995"/>
                      <a:pt x="266" y="995"/>
                    </a:cubicBezTo>
                    <a:cubicBezTo>
                      <a:pt x="275" y="985"/>
                      <a:pt x="285" y="985"/>
                      <a:pt x="294" y="985"/>
                    </a:cubicBezTo>
                    <a:cubicBezTo>
                      <a:pt x="294" y="976"/>
                      <a:pt x="304" y="976"/>
                      <a:pt x="313" y="966"/>
                    </a:cubicBezTo>
                    <a:cubicBezTo>
                      <a:pt x="313" y="966"/>
                      <a:pt x="313" y="976"/>
                      <a:pt x="322" y="976"/>
                    </a:cubicBezTo>
                    <a:lnTo>
                      <a:pt x="313" y="976"/>
                    </a:lnTo>
                    <a:cubicBezTo>
                      <a:pt x="304" y="985"/>
                      <a:pt x="294" y="995"/>
                      <a:pt x="285" y="1004"/>
                    </a:cubicBezTo>
                    <a:cubicBezTo>
                      <a:pt x="275" y="1004"/>
                      <a:pt x="275" y="995"/>
                      <a:pt x="275" y="995"/>
                    </a:cubicBezTo>
                    <a:cubicBezTo>
                      <a:pt x="266" y="1004"/>
                      <a:pt x="266" y="1004"/>
                      <a:pt x="266" y="1004"/>
                    </a:cubicBezTo>
                    <a:cubicBezTo>
                      <a:pt x="266" y="1004"/>
                      <a:pt x="266" y="1014"/>
                      <a:pt x="266" y="1014"/>
                    </a:cubicBezTo>
                    <a:cubicBezTo>
                      <a:pt x="259" y="1020"/>
                      <a:pt x="252" y="1027"/>
                      <a:pt x="246" y="1027"/>
                    </a:cubicBezTo>
                    <a:cubicBezTo>
                      <a:pt x="243" y="1027"/>
                      <a:pt x="240" y="1026"/>
                      <a:pt x="237" y="1023"/>
                    </a:cubicBezTo>
                    <a:cubicBezTo>
                      <a:pt x="237" y="1023"/>
                      <a:pt x="228" y="1032"/>
                      <a:pt x="228" y="1032"/>
                    </a:cubicBezTo>
                    <a:cubicBezTo>
                      <a:pt x="228" y="1032"/>
                      <a:pt x="228" y="1023"/>
                      <a:pt x="218" y="1023"/>
                    </a:cubicBezTo>
                    <a:lnTo>
                      <a:pt x="209" y="1032"/>
                    </a:lnTo>
                    <a:cubicBezTo>
                      <a:pt x="209" y="1004"/>
                      <a:pt x="218" y="985"/>
                      <a:pt x="228" y="966"/>
                    </a:cubicBezTo>
                    <a:lnTo>
                      <a:pt x="218" y="966"/>
                    </a:lnTo>
                    <a:cubicBezTo>
                      <a:pt x="199" y="966"/>
                      <a:pt x="190" y="976"/>
                      <a:pt x="171" y="976"/>
                    </a:cubicBezTo>
                    <a:cubicBezTo>
                      <a:pt x="171" y="976"/>
                      <a:pt x="162" y="966"/>
                      <a:pt x="162" y="966"/>
                    </a:cubicBezTo>
                    <a:cubicBezTo>
                      <a:pt x="162" y="957"/>
                      <a:pt x="162" y="957"/>
                      <a:pt x="171" y="947"/>
                    </a:cubicBezTo>
                    <a:cubicBezTo>
                      <a:pt x="171" y="947"/>
                      <a:pt x="180" y="938"/>
                      <a:pt x="190" y="938"/>
                    </a:cubicBezTo>
                    <a:cubicBezTo>
                      <a:pt x="190" y="938"/>
                      <a:pt x="199" y="938"/>
                      <a:pt x="199" y="928"/>
                    </a:cubicBezTo>
                    <a:cubicBezTo>
                      <a:pt x="199" y="909"/>
                      <a:pt x="218" y="900"/>
                      <a:pt x="237" y="900"/>
                    </a:cubicBezTo>
                    <a:close/>
                    <a:moveTo>
                      <a:pt x="1250" y="1014"/>
                    </a:moveTo>
                    <a:cubicBezTo>
                      <a:pt x="1250" y="1023"/>
                      <a:pt x="1241" y="1032"/>
                      <a:pt x="1241" y="1032"/>
                    </a:cubicBezTo>
                    <a:cubicBezTo>
                      <a:pt x="1231" y="1023"/>
                      <a:pt x="1231" y="1023"/>
                      <a:pt x="1231" y="1023"/>
                    </a:cubicBezTo>
                    <a:cubicBezTo>
                      <a:pt x="1231" y="1014"/>
                      <a:pt x="1241" y="1014"/>
                      <a:pt x="1241" y="1014"/>
                    </a:cubicBezTo>
                    <a:close/>
                    <a:moveTo>
                      <a:pt x="1960" y="985"/>
                    </a:moveTo>
                    <a:cubicBezTo>
                      <a:pt x="1960" y="995"/>
                      <a:pt x="1960" y="995"/>
                      <a:pt x="1969" y="995"/>
                    </a:cubicBezTo>
                    <a:cubicBezTo>
                      <a:pt x="1969" y="1004"/>
                      <a:pt x="1969" y="1023"/>
                      <a:pt x="1969" y="1032"/>
                    </a:cubicBezTo>
                    <a:cubicBezTo>
                      <a:pt x="1960" y="1023"/>
                      <a:pt x="1960" y="1023"/>
                      <a:pt x="1960" y="1004"/>
                    </a:cubicBezTo>
                    <a:cubicBezTo>
                      <a:pt x="1960" y="1004"/>
                      <a:pt x="1960" y="1004"/>
                      <a:pt x="1960" y="995"/>
                    </a:cubicBezTo>
                    <a:cubicBezTo>
                      <a:pt x="1960" y="995"/>
                      <a:pt x="1960" y="995"/>
                      <a:pt x="1960" y="985"/>
                    </a:cubicBezTo>
                    <a:close/>
                    <a:moveTo>
                      <a:pt x="502" y="1023"/>
                    </a:moveTo>
                    <a:lnTo>
                      <a:pt x="502" y="1032"/>
                    </a:lnTo>
                    <a:cubicBezTo>
                      <a:pt x="502" y="1032"/>
                      <a:pt x="502" y="1042"/>
                      <a:pt x="493" y="1042"/>
                    </a:cubicBezTo>
                    <a:lnTo>
                      <a:pt x="502" y="1023"/>
                    </a:lnTo>
                    <a:close/>
                    <a:moveTo>
                      <a:pt x="2067" y="942"/>
                    </a:moveTo>
                    <a:cubicBezTo>
                      <a:pt x="2074" y="942"/>
                      <a:pt x="2080" y="944"/>
                      <a:pt x="2083" y="947"/>
                    </a:cubicBezTo>
                    <a:cubicBezTo>
                      <a:pt x="2092" y="957"/>
                      <a:pt x="2100" y="959"/>
                      <a:pt x="2107" y="959"/>
                    </a:cubicBezTo>
                    <a:cubicBezTo>
                      <a:pt x="2114" y="959"/>
                      <a:pt x="2121" y="957"/>
                      <a:pt x="2130" y="957"/>
                    </a:cubicBezTo>
                    <a:cubicBezTo>
                      <a:pt x="2140" y="966"/>
                      <a:pt x="2149" y="966"/>
                      <a:pt x="2149" y="976"/>
                    </a:cubicBezTo>
                    <a:cubicBezTo>
                      <a:pt x="2159" y="985"/>
                      <a:pt x="2159" y="995"/>
                      <a:pt x="2149" y="1004"/>
                    </a:cubicBezTo>
                    <a:lnTo>
                      <a:pt x="2130" y="1004"/>
                    </a:lnTo>
                    <a:cubicBezTo>
                      <a:pt x="2130" y="1004"/>
                      <a:pt x="2130" y="1004"/>
                      <a:pt x="2130" y="1014"/>
                    </a:cubicBezTo>
                    <a:cubicBezTo>
                      <a:pt x="2111" y="1014"/>
                      <a:pt x="2092" y="1014"/>
                      <a:pt x="2083" y="1032"/>
                    </a:cubicBezTo>
                    <a:lnTo>
                      <a:pt x="2055" y="1032"/>
                    </a:lnTo>
                    <a:cubicBezTo>
                      <a:pt x="2045" y="1032"/>
                      <a:pt x="2036" y="1042"/>
                      <a:pt x="2026" y="1051"/>
                    </a:cubicBezTo>
                    <a:lnTo>
                      <a:pt x="2017" y="1051"/>
                    </a:lnTo>
                    <a:cubicBezTo>
                      <a:pt x="2007" y="1051"/>
                      <a:pt x="2007" y="1051"/>
                      <a:pt x="2007" y="1042"/>
                    </a:cubicBezTo>
                    <a:cubicBezTo>
                      <a:pt x="2007" y="1032"/>
                      <a:pt x="2017" y="1032"/>
                      <a:pt x="2017" y="1032"/>
                    </a:cubicBezTo>
                    <a:cubicBezTo>
                      <a:pt x="2017" y="1023"/>
                      <a:pt x="2017" y="1014"/>
                      <a:pt x="2007" y="1014"/>
                    </a:cubicBezTo>
                    <a:cubicBezTo>
                      <a:pt x="2004" y="1015"/>
                      <a:pt x="2001" y="1016"/>
                      <a:pt x="1998" y="1016"/>
                    </a:cubicBezTo>
                    <a:cubicBezTo>
                      <a:pt x="1988" y="1016"/>
                      <a:pt x="1987" y="1002"/>
                      <a:pt x="1979" y="995"/>
                    </a:cubicBezTo>
                    <a:cubicBezTo>
                      <a:pt x="1979" y="985"/>
                      <a:pt x="1979" y="985"/>
                      <a:pt x="1979" y="985"/>
                    </a:cubicBezTo>
                    <a:cubicBezTo>
                      <a:pt x="1985" y="985"/>
                      <a:pt x="1992" y="981"/>
                      <a:pt x="1998" y="981"/>
                    </a:cubicBezTo>
                    <a:cubicBezTo>
                      <a:pt x="2001" y="981"/>
                      <a:pt x="2004" y="982"/>
                      <a:pt x="2007" y="985"/>
                    </a:cubicBezTo>
                    <a:cubicBezTo>
                      <a:pt x="2017" y="985"/>
                      <a:pt x="2036" y="976"/>
                      <a:pt x="2036" y="966"/>
                    </a:cubicBezTo>
                    <a:cubicBezTo>
                      <a:pt x="2042" y="948"/>
                      <a:pt x="2055" y="942"/>
                      <a:pt x="2067" y="942"/>
                    </a:cubicBezTo>
                    <a:close/>
                    <a:moveTo>
                      <a:pt x="464" y="1042"/>
                    </a:moveTo>
                    <a:cubicBezTo>
                      <a:pt x="474" y="1042"/>
                      <a:pt x="483" y="1051"/>
                      <a:pt x="493" y="1051"/>
                    </a:cubicBezTo>
                    <a:lnTo>
                      <a:pt x="493" y="1061"/>
                    </a:lnTo>
                    <a:cubicBezTo>
                      <a:pt x="483" y="1061"/>
                      <a:pt x="474" y="1051"/>
                      <a:pt x="464" y="1042"/>
                    </a:cubicBezTo>
                    <a:close/>
                    <a:moveTo>
                      <a:pt x="616" y="1023"/>
                    </a:moveTo>
                    <a:cubicBezTo>
                      <a:pt x="616" y="1032"/>
                      <a:pt x="625" y="1032"/>
                      <a:pt x="625" y="1042"/>
                    </a:cubicBezTo>
                    <a:cubicBezTo>
                      <a:pt x="625" y="1051"/>
                      <a:pt x="625" y="1051"/>
                      <a:pt x="625" y="1061"/>
                    </a:cubicBezTo>
                    <a:cubicBezTo>
                      <a:pt x="625" y="1070"/>
                      <a:pt x="625" y="1070"/>
                      <a:pt x="625" y="1070"/>
                    </a:cubicBezTo>
                    <a:cubicBezTo>
                      <a:pt x="616" y="1070"/>
                      <a:pt x="616" y="1070"/>
                      <a:pt x="616" y="1061"/>
                    </a:cubicBezTo>
                    <a:cubicBezTo>
                      <a:pt x="616" y="1061"/>
                      <a:pt x="616" y="1051"/>
                      <a:pt x="616" y="1051"/>
                    </a:cubicBezTo>
                    <a:cubicBezTo>
                      <a:pt x="606" y="1042"/>
                      <a:pt x="606" y="1042"/>
                      <a:pt x="606" y="1042"/>
                    </a:cubicBezTo>
                    <a:lnTo>
                      <a:pt x="606" y="1032"/>
                    </a:lnTo>
                    <a:lnTo>
                      <a:pt x="616" y="1023"/>
                    </a:lnTo>
                    <a:close/>
                    <a:moveTo>
                      <a:pt x="1070" y="1051"/>
                    </a:moveTo>
                    <a:lnTo>
                      <a:pt x="1070" y="1070"/>
                    </a:lnTo>
                    <a:cubicBezTo>
                      <a:pt x="1061" y="1061"/>
                      <a:pt x="1061" y="1051"/>
                      <a:pt x="1070" y="1051"/>
                    </a:cubicBezTo>
                    <a:close/>
                    <a:moveTo>
                      <a:pt x="985" y="1061"/>
                    </a:moveTo>
                    <a:cubicBezTo>
                      <a:pt x="985" y="1061"/>
                      <a:pt x="985" y="1070"/>
                      <a:pt x="985" y="1070"/>
                    </a:cubicBezTo>
                    <a:cubicBezTo>
                      <a:pt x="985" y="1070"/>
                      <a:pt x="976" y="1080"/>
                      <a:pt x="976" y="1080"/>
                    </a:cubicBezTo>
                    <a:lnTo>
                      <a:pt x="966" y="1070"/>
                    </a:lnTo>
                    <a:cubicBezTo>
                      <a:pt x="966" y="1061"/>
                      <a:pt x="966" y="1061"/>
                      <a:pt x="966" y="1061"/>
                    </a:cubicBezTo>
                    <a:close/>
                    <a:moveTo>
                      <a:pt x="2092" y="1070"/>
                    </a:moveTo>
                    <a:lnTo>
                      <a:pt x="2092" y="1080"/>
                    </a:lnTo>
                    <a:lnTo>
                      <a:pt x="2083" y="1080"/>
                    </a:lnTo>
                    <a:lnTo>
                      <a:pt x="2092" y="1070"/>
                    </a:lnTo>
                    <a:close/>
                    <a:moveTo>
                      <a:pt x="341" y="1051"/>
                    </a:moveTo>
                    <a:cubicBezTo>
                      <a:pt x="351" y="1061"/>
                      <a:pt x="351" y="1061"/>
                      <a:pt x="351" y="1061"/>
                    </a:cubicBezTo>
                    <a:cubicBezTo>
                      <a:pt x="360" y="1070"/>
                      <a:pt x="351" y="1080"/>
                      <a:pt x="341" y="1080"/>
                    </a:cubicBezTo>
                    <a:cubicBezTo>
                      <a:pt x="332" y="1089"/>
                      <a:pt x="332" y="1089"/>
                      <a:pt x="322" y="1089"/>
                    </a:cubicBezTo>
                    <a:lnTo>
                      <a:pt x="332" y="1051"/>
                    </a:lnTo>
                    <a:close/>
                    <a:moveTo>
                      <a:pt x="398" y="1080"/>
                    </a:moveTo>
                    <a:cubicBezTo>
                      <a:pt x="398" y="1080"/>
                      <a:pt x="398" y="1080"/>
                      <a:pt x="398" y="1089"/>
                    </a:cubicBezTo>
                    <a:lnTo>
                      <a:pt x="389" y="1089"/>
                    </a:lnTo>
                    <a:cubicBezTo>
                      <a:pt x="389" y="1080"/>
                      <a:pt x="398" y="1080"/>
                      <a:pt x="398" y="1080"/>
                    </a:cubicBezTo>
                    <a:close/>
                    <a:moveTo>
                      <a:pt x="1335" y="1061"/>
                    </a:moveTo>
                    <a:cubicBezTo>
                      <a:pt x="1335" y="1061"/>
                      <a:pt x="1345" y="1070"/>
                      <a:pt x="1345" y="1070"/>
                    </a:cubicBezTo>
                    <a:lnTo>
                      <a:pt x="1373" y="1070"/>
                    </a:lnTo>
                    <a:cubicBezTo>
                      <a:pt x="1373" y="1080"/>
                      <a:pt x="1373" y="1089"/>
                      <a:pt x="1364" y="1089"/>
                    </a:cubicBezTo>
                    <a:lnTo>
                      <a:pt x="1335" y="1089"/>
                    </a:lnTo>
                    <a:lnTo>
                      <a:pt x="1335" y="1080"/>
                    </a:lnTo>
                    <a:lnTo>
                      <a:pt x="1326" y="1080"/>
                    </a:lnTo>
                    <a:lnTo>
                      <a:pt x="1335" y="1070"/>
                    </a:lnTo>
                    <a:lnTo>
                      <a:pt x="1326" y="1061"/>
                    </a:lnTo>
                    <a:close/>
                    <a:moveTo>
                      <a:pt x="1562" y="1080"/>
                    </a:moveTo>
                    <a:cubicBezTo>
                      <a:pt x="1572" y="1089"/>
                      <a:pt x="1572" y="1089"/>
                      <a:pt x="1562" y="1089"/>
                    </a:cubicBezTo>
                    <a:cubicBezTo>
                      <a:pt x="1562" y="1094"/>
                      <a:pt x="1560" y="1096"/>
                      <a:pt x="1557" y="1096"/>
                    </a:cubicBezTo>
                    <a:cubicBezTo>
                      <a:pt x="1553" y="1096"/>
                      <a:pt x="1548" y="1094"/>
                      <a:pt x="1544" y="1089"/>
                    </a:cubicBezTo>
                    <a:cubicBezTo>
                      <a:pt x="1553" y="1080"/>
                      <a:pt x="1562" y="1080"/>
                      <a:pt x="1562" y="1080"/>
                    </a:cubicBezTo>
                    <a:close/>
                    <a:moveTo>
                      <a:pt x="1023" y="1080"/>
                    </a:moveTo>
                    <a:cubicBezTo>
                      <a:pt x="1032" y="1080"/>
                      <a:pt x="1032" y="1089"/>
                      <a:pt x="1032" y="1089"/>
                    </a:cubicBezTo>
                    <a:cubicBezTo>
                      <a:pt x="1042" y="1099"/>
                      <a:pt x="1042" y="1099"/>
                      <a:pt x="1042" y="1099"/>
                    </a:cubicBezTo>
                    <a:cubicBezTo>
                      <a:pt x="1032" y="1099"/>
                      <a:pt x="1032" y="1108"/>
                      <a:pt x="1032" y="1108"/>
                    </a:cubicBezTo>
                    <a:cubicBezTo>
                      <a:pt x="1023" y="1099"/>
                      <a:pt x="1013" y="1099"/>
                      <a:pt x="1013" y="1099"/>
                    </a:cubicBezTo>
                    <a:lnTo>
                      <a:pt x="1004" y="1099"/>
                    </a:lnTo>
                    <a:cubicBezTo>
                      <a:pt x="1013" y="1089"/>
                      <a:pt x="1023" y="1089"/>
                      <a:pt x="1023" y="1080"/>
                    </a:cubicBezTo>
                    <a:close/>
                    <a:moveTo>
                      <a:pt x="2793" y="1089"/>
                    </a:moveTo>
                    <a:cubicBezTo>
                      <a:pt x="2793" y="1089"/>
                      <a:pt x="2802" y="1089"/>
                      <a:pt x="2802" y="1099"/>
                    </a:cubicBezTo>
                    <a:cubicBezTo>
                      <a:pt x="2802" y="1099"/>
                      <a:pt x="2793" y="1099"/>
                      <a:pt x="2793" y="1108"/>
                    </a:cubicBezTo>
                    <a:cubicBezTo>
                      <a:pt x="2793" y="1099"/>
                      <a:pt x="2783" y="1099"/>
                      <a:pt x="2783" y="1089"/>
                    </a:cubicBezTo>
                    <a:close/>
                    <a:moveTo>
                      <a:pt x="828" y="963"/>
                    </a:moveTo>
                    <a:cubicBezTo>
                      <a:pt x="849" y="963"/>
                      <a:pt x="870" y="971"/>
                      <a:pt x="890" y="985"/>
                    </a:cubicBezTo>
                    <a:cubicBezTo>
                      <a:pt x="900" y="995"/>
                      <a:pt x="900" y="995"/>
                      <a:pt x="890" y="1004"/>
                    </a:cubicBezTo>
                    <a:cubicBezTo>
                      <a:pt x="881" y="1004"/>
                      <a:pt x="881" y="1014"/>
                      <a:pt x="890" y="1014"/>
                    </a:cubicBezTo>
                    <a:cubicBezTo>
                      <a:pt x="890" y="1014"/>
                      <a:pt x="890" y="1023"/>
                      <a:pt x="900" y="1023"/>
                    </a:cubicBezTo>
                    <a:cubicBezTo>
                      <a:pt x="905" y="1028"/>
                      <a:pt x="907" y="1030"/>
                      <a:pt x="909" y="1030"/>
                    </a:cubicBezTo>
                    <a:cubicBezTo>
                      <a:pt x="912" y="1030"/>
                      <a:pt x="914" y="1028"/>
                      <a:pt x="919" y="1023"/>
                    </a:cubicBezTo>
                    <a:cubicBezTo>
                      <a:pt x="919" y="1023"/>
                      <a:pt x="919" y="1014"/>
                      <a:pt x="919" y="1004"/>
                    </a:cubicBezTo>
                    <a:lnTo>
                      <a:pt x="919" y="995"/>
                    </a:lnTo>
                    <a:cubicBezTo>
                      <a:pt x="938" y="1014"/>
                      <a:pt x="957" y="1023"/>
                      <a:pt x="976" y="1042"/>
                    </a:cubicBezTo>
                    <a:cubicBezTo>
                      <a:pt x="976" y="1049"/>
                      <a:pt x="966" y="1055"/>
                      <a:pt x="957" y="1055"/>
                    </a:cubicBezTo>
                    <a:cubicBezTo>
                      <a:pt x="954" y="1055"/>
                      <a:pt x="950" y="1054"/>
                      <a:pt x="947" y="1051"/>
                    </a:cubicBezTo>
                    <a:cubicBezTo>
                      <a:pt x="947" y="1051"/>
                      <a:pt x="938" y="1061"/>
                      <a:pt x="938" y="1061"/>
                    </a:cubicBezTo>
                    <a:cubicBezTo>
                      <a:pt x="919" y="1070"/>
                      <a:pt x="909" y="1070"/>
                      <a:pt x="890" y="1080"/>
                    </a:cubicBezTo>
                    <a:cubicBezTo>
                      <a:pt x="890" y="1089"/>
                      <a:pt x="881" y="1089"/>
                      <a:pt x="881" y="1089"/>
                    </a:cubicBezTo>
                    <a:cubicBezTo>
                      <a:pt x="881" y="1089"/>
                      <a:pt x="881" y="1099"/>
                      <a:pt x="871" y="1099"/>
                    </a:cubicBezTo>
                    <a:cubicBezTo>
                      <a:pt x="862" y="1099"/>
                      <a:pt x="853" y="1099"/>
                      <a:pt x="843" y="1108"/>
                    </a:cubicBezTo>
                    <a:cubicBezTo>
                      <a:pt x="824" y="1118"/>
                      <a:pt x="796" y="1118"/>
                      <a:pt x="777" y="1118"/>
                    </a:cubicBezTo>
                    <a:cubicBezTo>
                      <a:pt x="767" y="1118"/>
                      <a:pt x="748" y="1118"/>
                      <a:pt x="739" y="1108"/>
                    </a:cubicBezTo>
                    <a:lnTo>
                      <a:pt x="692" y="1108"/>
                    </a:lnTo>
                    <a:cubicBezTo>
                      <a:pt x="701" y="1089"/>
                      <a:pt x="720" y="1099"/>
                      <a:pt x="729" y="1089"/>
                    </a:cubicBezTo>
                    <a:lnTo>
                      <a:pt x="720" y="1080"/>
                    </a:lnTo>
                    <a:cubicBezTo>
                      <a:pt x="729" y="1070"/>
                      <a:pt x="729" y="1070"/>
                      <a:pt x="739" y="1070"/>
                    </a:cubicBezTo>
                    <a:cubicBezTo>
                      <a:pt x="739" y="1061"/>
                      <a:pt x="739" y="1061"/>
                      <a:pt x="729" y="1051"/>
                    </a:cubicBezTo>
                    <a:cubicBezTo>
                      <a:pt x="729" y="1051"/>
                      <a:pt x="720" y="1042"/>
                      <a:pt x="711" y="1042"/>
                    </a:cubicBezTo>
                    <a:cubicBezTo>
                      <a:pt x="701" y="1042"/>
                      <a:pt x="701" y="1032"/>
                      <a:pt x="701" y="1023"/>
                    </a:cubicBezTo>
                    <a:cubicBezTo>
                      <a:pt x="701" y="1023"/>
                      <a:pt x="692" y="1014"/>
                      <a:pt x="692" y="1014"/>
                    </a:cubicBezTo>
                    <a:cubicBezTo>
                      <a:pt x="682" y="1004"/>
                      <a:pt x="682" y="1004"/>
                      <a:pt x="692" y="995"/>
                    </a:cubicBezTo>
                    <a:cubicBezTo>
                      <a:pt x="701" y="995"/>
                      <a:pt x="720" y="985"/>
                      <a:pt x="739" y="976"/>
                    </a:cubicBezTo>
                    <a:cubicBezTo>
                      <a:pt x="758" y="976"/>
                      <a:pt x="786" y="966"/>
                      <a:pt x="805" y="966"/>
                    </a:cubicBezTo>
                    <a:cubicBezTo>
                      <a:pt x="813" y="964"/>
                      <a:pt x="820" y="963"/>
                      <a:pt x="828" y="963"/>
                    </a:cubicBezTo>
                    <a:close/>
                    <a:moveTo>
                      <a:pt x="2735" y="1085"/>
                    </a:moveTo>
                    <a:cubicBezTo>
                      <a:pt x="2741" y="1085"/>
                      <a:pt x="2746" y="1089"/>
                      <a:pt x="2746" y="1099"/>
                    </a:cubicBezTo>
                    <a:cubicBezTo>
                      <a:pt x="2755" y="1108"/>
                      <a:pt x="2755" y="1108"/>
                      <a:pt x="2755" y="1118"/>
                    </a:cubicBezTo>
                    <a:cubicBezTo>
                      <a:pt x="2755" y="1127"/>
                      <a:pt x="2755" y="1127"/>
                      <a:pt x="2746" y="1127"/>
                    </a:cubicBezTo>
                    <a:cubicBezTo>
                      <a:pt x="2736" y="1127"/>
                      <a:pt x="2717" y="1118"/>
                      <a:pt x="2717" y="1108"/>
                    </a:cubicBezTo>
                    <a:cubicBezTo>
                      <a:pt x="2717" y="1099"/>
                      <a:pt x="2717" y="1099"/>
                      <a:pt x="2717" y="1099"/>
                    </a:cubicBezTo>
                    <a:cubicBezTo>
                      <a:pt x="2722" y="1089"/>
                      <a:pt x="2729" y="1085"/>
                      <a:pt x="2735" y="1085"/>
                    </a:cubicBezTo>
                    <a:close/>
                    <a:moveTo>
                      <a:pt x="720" y="1118"/>
                    </a:moveTo>
                    <a:cubicBezTo>
                      <a:pt x="715" y="1127"/>
                      <a:pt x="708" y="1132"/>
                      <a:pt x="701" y="1132"/>
                    </a:cubicBezTo>
                    <a:cubicBezTo>
                      <a:pt x="694" y="1132"/>
                      <a:pt x="687" y="1127"/>
                      <a:pt x="682" y="1118"/>
                    </a:cubicBezTo>
                    <a:close/>
                    <a:moveTo>
                      <a:pt x="1165" y="1099"/>
                    </a:moveTo>
                    <a:cubicBezTo>
                      <a:pt x="1165" y="1099"/>
                      <a:pt x="1165" y="1099"/>
                      <a:pt x="1165" y="1108"/>
                    </a:cubicBezTo>
                    <a:cubicBezTo>
                      <a:pt x="1171" y="1108"/>
                      <a:pt x="1173" y="1112"/>
                      <a:pt x="1174" y="1112"/>
                    </a:cubicBezTo>
                    <a:cubicBezTo>
                      <a:pt x="1174" y="1112"/>
                      <a:pt x="1174" y="1111"/>
                      <a:pt x="1174" y="1108"/>
                    </a:cubicBezTo>
                    <a:cubicBezTo>
                      <a:pt x="1184" y="1108"/>
                      <a:pt x="1193" y="1118"/>
                      <a:pt x="1193" y="1127"/>
                    </a:cubicBezTo>
                    <a:cubicBezTo>
                      <a:pt x="1193" y="1127"/>
                      <a:pt x="1193" y="1137"/>
                      <a:pt x="1193" y="1137"/>
                    </a:cubicBezTo>
                    <a:cubicBezTo>
                      <a:pt x="1165" y="1137"/>
                      <a:pt x="1155" y="1118"/>
                      <a:pt x="1165" y="1099"/>
                    </a:cubicBezTo>
                    <a:close/>
                    <a:moveTo>
                      <a:pt x="1380" y="1095"/>
                    </a:moveTo>
                    <a:cubicBezTo>
                      <a:pt x="1382" y="1095"/>
                      <a:pt x="1383" y="1096"/>
                      <a:pt x="1383" y="1099"/>
                    </a:cubicBezTo>
                    <a:cubicBezTo>
                      <a:pt x="1383" y="1099"/>
                      <a:pt x="1383" y="1099"/>
                      <a:pt x="1383" y="1108"/>
                    </a:cubicBezTo>
                    <a:cubicBezTo>
                      <a:pt x="1383" y="1118"/>
                      <a:pt x="1373" y="1127"/>
                      <a:pt x="1354" y="1137"/>
                    </a:cubicBezTo>
                    <a:cubicBezTo>
                      <a:pt x="1354" y="1137"/>
                      <a:pt x="1354" y="1127"/>
                      <a:pt x="1354" y="1127"/>
                    </a:cubicBezTo>
                    <a:cubicBezTo>
                      <a:pt x="1354" y="1127"/>
                      <a:pt x="1354" y="1118"/>
                      <a:pt x="1354" y="1118"/>
                    </a:cubicBezTo>
                    <a:cubicBezTo>
                      <a:pt x="1364" y="1118"/>
                      <a:pt x="1364" y="1108"/>
                      <a:pt x="1364" y="1108"/>
                    </a:cubicBezTo>
                    <a:cubicBezTo>
                      <a:pt x="1370" y="1102"/>
                      <a:pt x="1377" y="1095"/>
                      <a:pt x="1380" y="1095"/>
                    </a:cubicBezTo>
                    <a:close/>
                    <a:moveTo>
                      <a:pt x="1506" y="1127"/>
                    </a:moveTo>
                    <a:cubicBezTo>
                      <a:pt x="1506" y="1137"/>
                      <a:pt x="1515" y="1137"/>
                      <a:pt x="1525" y="1146"/>
                    </a:cubicBezTo>
                    <a:lnTo>
                      <a:pt x="1515" y="1146"/>
                    </a:lnTo>
                    <a:cubicBezTo>
                      <a:pt x="1506" y="1146"/>
                      <a:pt x="1506" y="1137"/>
                      <a:pt x="1506" y="1137"/>
                    </a:cubicBezTo>
                    <a:lnTo>
                      <a:pt x="1506" y="1127"/>
                    </a:lnTo>
                    <a:close/>
                    <a:moveTo>
                      <a:pt x="2528" y="1127"/>
                    </a:moveTo>
                    <a:lnTo>
                      <a:pt x="2528" y="1137"/>
                    </a:lnTo>
                    <a:cubicBezTo>
                      <a:pt x="2518" y="1146"/>
                      <a:pt x="2509" y="1146"/>
                      <a:pt x="2500" y="1146"/>
                    </a:cubicBezTo>
                    <a:lnTo>
                      <a:pt x="2490" y="1146"/>
                    </a:lnTo>
                    <a:cubicBezTo>
                      <a:pt x="2490" y="1137"/>
                      <a:pt x="2490" y="1137"/>
                      <a:pt x="2490" y="1137"/>
                    </a:cubicBezTo>
                    <a:cubicBezTo>
                      <a:pt x="2500" y="1137"/>
                      <a:pt x="2518" y="1127"/>
                      <a:pt x="2528" y="1127"/>
                    </a:cubicBezTo>
                    <a:close/>
                    <a:moveTo>
                      <a:pt x="2585" y="1127"/>
                    </a:moveTo>
                    <a:cubicBezTo>
                      <a:pt x="2585" y="1137"/>
                      <a:pt x="2594" y="1137"/>
                      <a:pt x="2594" y="1137"/>
                    </a:cubicBezTo>
                    <a:cubicBezTo>
                      <a:pt x="2594" y="1137"/>
                      <a:pt x="2604" y="1137"/>
                      <a:pt x="2604" y="1146"/>
                    </a:cubicBezTo>
                    <a:lnTo>
                      <a:pt x="2594" y="1146"/>
                    </a:lnTo>
                    <a:cubicBezTo>
                      <a:pt x="2594" y="1146"/>
                      <a:pt x="2585" y="1137"/>
                      <a:pt x="2585" y="1137"/>
                    </a:cubicBezTo>
                    <a:cubicBezTo>
                      <a:pt x="2585" y="1137"/>
                      <a:pt x="2585" y="1137"/>
                      <a:pt x="2585" y="1127"/>
                    </a:cubicBezTo>
                    <a:close/>
                    <a:moveTo>
                      <a:pt x="1146" y="1118"/>
                    </a:moveTo>
                    <a:cubicBezTo>
                      <a:pt x="1155" y="1127"/>
                      <a:pt x="1155" y="1137"/>
                      <a:pt x="1165" y="1137"/>
                    </a:cubicBezTo>
                    <a:cubicBezTo>
                      <a:pt x="1165" y="1146"/>
                      <a:pt x="1165" y="1146"/>
                      <a:pt x="1165" y="1146"/>
                    </a:cubicBezTo>
                    <a:cubicBezTo>
                      <a:pt x="1155" y="1146"/>
                      <a:pt x="1155" y="1156"/>
                      <a:pt x="1146" y="1156"/>
                    </a:cubicBezTo>
                    <a:cubicBezTo>
                      <a:pt x="1136" y="1156"/>
                      <a:pt x="1136" y="1146"/>
                      <a:pt x="1136" y="1137"/>
                    </a:cubicBezTo>
                    <a:cubicBezTo>
                      <a:pt x="1146" y="1127"/>
                      <a:pt x="1146" y="1127"/>
                      <a:pt x="1146" y="1118"/>
                    </a:cubicBezTo>
                    <a:close/>
                    <a:moveTo>
                      <a:pt x="2556" y="1137"/>
                    </a:moveTo>
                    <a:lnTo>
                      <a:pt x="2556" y="1137"/>
                    </a:lnTo>
                    <a:cubicBezTo>
                      <a:pt x="2575" y="1146"/>
                      <a:pt x="2575" y="1146"/>
                      <a:pt x="2575" y="1156"/>
                    </a:cubicBezTo>
                    <a:lnTo>
                      <a:pt x="2556" y="1137"/>
                    </a:lnTo>
                    <a:close/>
                    <a:moveTo>
                      <a:pt x="597" y="1042"/>
                    </a:moveTo>
                    <a:cubicBezTo>
                      <a:pt x="588" y="1042"/>
                      <a:pt x="588" y="1051"/>
                      <a:pt x="588" y="1051"/>
                    </a:cubicBezTo>
                    <a:cubicBezTo>
                      <a:pt x="578" y="1070"/>
                      <a:pt x="569" y="1089"/>
                      <a:pt x="550" y="1108"/>
                    </a:cubicBezTo>
                    <a:cubicBezTo>
                      <a:pt x="550" y="1108"/>
                      <a:pt x="550" y="1108"/>
                      <a:pt x="540" y="1118"/>
                    </a:cubicBezTo>
                    <a:cubicBezTo>
                      <a:pt x="540" y="1118"/>
                      <a:pt x="531" y="1118"/>
                      <a:pt x="531" y="1108"/>
                    </a:cubicBezTo>
                    <a:cubicBezTo>
                      <a:pt x="531" y="1108"/>
                      <a:pt x="531" y="1099"/>
                      <a:pt x="531" y="1099"/>
                    </a:cubicBezTo>
                    <a:lnTo>
                      <a:pt x="512" y="1146"/>
                    </a:lnTo>
                    <a:cubicBezTo>
                      <a:pt x="493" y="1146"/>
                      <a:pt x="493" y="1137"/>
                      <a:pt x="483" y="1118"/>
                    </a:cubicBezTo>
                    <a:cubicBezTo>
                      <a:pt x="483" y="1127"/>
                      <a:pt x="474" y="1127"/>
                      <a:pt x="474" y="1137"/>
                    </a:cubicBezTo>
                    <a:cubicBezTo>
                      <a:pt x="474" y="1137"/>
                      <a:pt x="474" y="1146"/>
                      <a:pt x="474" y="1146"/>
                    </a:cubicBezTo>
                    <a:cubicBezTo>
                      <a:pt x="483" y="1146"/>
                      <a:pt x="483" y="1146"/>
                      <a:pt x="483" y="1156"/>
                    </a:cubicBezTo>
                    <a:cubicBezTo>
                      <a:pt x="483" y="1156"/>
                      <a:pt x="474" y="1156"/>
                      <a:pt x="474" y="1165"/>
                    </a:cubicBezTo>
                    <a:cubicBezTo>
                      <a:pt x="474" y="1165"/>
                      <a:pt x="464" y="1156"/>
                      <a:pt x="464" y="1156"/>
                    </a:cubicBezTo>
                    <a:cubicBezTo>
                      <a:pt x="464" y="1149"/>
                      <a:pt x="460" y="1142"/>
                      <a:pt x="454" y="1142"/>
                    </a:cubicBezTo>
                    <a:cubicBezTo>
                      <a:pt x="451" y="1142"/>
                      <a:pt x="448" y="1143"/>
                      <a:pt x="446" y="1146"/>
                    </a:cubicBezTo>
                    <a:lnTo>
                      <a:pt x="427" y="1146"/>
                    </a:lnTo>
                    <a:cubicBezTo>
                      <a:pt x="427" y="1146"/>
                      <a:pt x="417" y="1137"/>
                      <a:pt x="417" y="1127"/>
                    </a:cubicBezTo>
                    <a:cubicBezTo>
                      <a:pt x="436" y="1118"/>
                      <a:pt x="436" y="1118"/>
                      <a:pt x="436" y="1099"/>
                    </a:cubicBezTo>
                    <a:cubicBezTo>
                      <a:pt x="436" y="1099"/>
                      <a:pt x="436" y="1099"/>
                      <a:pt x="436" y="1089"/>
                    </a:cubicBezTo>
                    <a:cubicBezTo>
                      <a:pt x="446" y="1089"/>
                      <a:pt x="455" y="1089"/>
                      <a:pt x="464" y="1080"/>
                    </a:cubicBezTo>
                    <a:cubicBezTo>
                      <a:pt x="502" y="1070"/>
                      <a:pt x="540" y="1061"/>
                      <a:pt x="578" y="1042"/>
                    </a:cubicBezTo>
                    <a:close/>
                    <a:moveTo>
                      <a:pt x="1534" y="1127"/>
                    </a:moveTo>
                    <a:cubicBezTo>
                      <a:pt x="1534" y="1137"/>
                      <a:pt x="1544" y="1137"/>
                      <a:pt x="1544" y="1137"/>
                    </a:cubicBezTo>
                    <a:cubicBezTo>
                      <a:pt x="1544" y="1137"/>
                      <a:pt x="1534" y="1146"/>
                      <a:pt x="1534" y="1146"/>
                    </a:cubicBezTo>
                    <a:lnTo>
                      <a:pt x="1544" y="1146"/>
                    </a:lnTo>
                    <a:cubicBezTo>
                      <a:pt x="1534" y="1156"/>
                      <a:pt x="1534" y="1156"/>
                      <a:pt x="1534" y="1165"/>
                    </a:cubicBezTo>
                    <a:lnTo>
                      <a:pt x="1525" y="1165"/>
                    </a:lnTo>
                    <a:cubicBezTo>
                      <a:pt x="1525" y="1165"/>
                      <a:pt x="1525" y="1156"/>
                      <a:pt x="1525" y="1156"/>
                    </a:cubicBezTo>
                    <a:cubicBezTo>
                      <a:pt x="1534" y="1156"/>
                      <a:pt x="1534" y="1146"/>
                      <a:pt x="1534" y="1146"/>
                    </a:cubicBezTo>
                    <a:cubicBezTo>
                      <a:pt x="1534" y="1137"/>
                      <a:pt x="1534" y="1137"/>
                      <a:pt x="1534" y="1137"/>
                    </a:cubicBezTo>
                    <a:cubicBezTo>
                      <a:pt x="1534" y="1137"/>
                      <a:pt x="1534" y="1127"/>
                      <a:pt x="1534" y="1127"/>
                    </a:cubicBezTo>
                    <a:close/>
                    <a:moveTo>
                      <a:pt x="2471" y="1146"/>
                    </a:moveTo>
                    <a:cubicBezTo>
                      <a:pt x="2471" y="1146"/>
                      <a:pt x="2481" y="1146"/>
                      <a:pt x="2481" y="1156"/>
                    </a:cubicBezTo>
                    <a:cubicBezTo>
                      <a:pt x="2481" y="1156"/>
                      <a:pt x="2481" y="1156"/>
                      <a:pt x="2471" y="1165"/>
                    </a:cubicBezTo>
                    <a:cubicBezTo>
                      <a:pt x="2471" y="1156"/>
                      <a:pt x="2462" y="1156"/>
                      <a:pt x="2462" y="1156"/>
                    </a:cubicBezTo>
                    <a:cubicBezTo>
                      <a:pt x="2462" y="1146"/>
                      <a:pt x="2471" y="1146"/>
                      <a:pt x="2471" y="1146"/>
                    </a:cubicBezTo>
                    <a:close/>
                    <a:moveTo>
                      <a:pt x="2500" y="1156"/>
                    </a:moveTo>
                    <a:lnTo>
                      <a:pt x="2509" y="1174"/>
                    </a:lnTo>
                    <a:cubicBezTo>
                      <a:pt x="2500" y="1174"/>
                      <a:pt x="2500" y="1165"/>
                      <a:pt x="2500" y="1156"/>
                    </a:cubicBezTo>
                    <a:close/>
                    <a:moveTo>
                      <a:pt x="370" y="1146"/>
                    </a:moveTo>
                    <a:cubicBezTo>
                      <a:pt x="379" y="1146"/>
                      <a:pt x="389" y="1165"/>
                      <a:pt x="389" y="1184"/>
                    </a:cubicBezTo>
                    <a:cubicBezTo>
                      <a:pt x="379" y="1174"/>
                      <a:pt x="370" y="1174"/>
                      <a:pt x="370" y="1174"/>
                    </a:cubicBezTo>
                    <a:cubicBezTo>
                      <a:pt x="360" y="1165"/>
                      <a:pt x="360" y="1156"/>
                      <a:pt x="370" y="1146"/>
                    </a:cubicBezTo>
                    <a:close/>
                    <a:moveTo>
                      <a:pt x="1193" y="1146"/>
                    </a:moveTo>
                    <a:cubicBezTo>
                      <a:pt x="1193" y="1156"/>
                      <a:pt x="1203" y="1165"/>
                      <a:pt x="1203" y="1174"/>
                    </a:cubicBezTo>
                    <a:cubicBezTo>
                      <a:pt x="1193" y="1174"/>
                      <a:pt x="1193" y="1174"/>
                      <a:pt x="1184" y="1184"/>
                    </a:cubicBezTo>
                    <a:cubicBezTo>
                      <a:pt x="1184" y="1174"/>
                      <a:pt x="1184" y="1174"/>
                      <a:pt x="1184" y="1174"/>
                    </a:cubicBezTo>
                    <a:cubicBezTo>
                      <a:pt x="1184" y="1165"/>
                      <a:pt x="1184" y="1156"/>
                      <a:pt x="1193" y="1146"/>
                    </a:cubicBezTo>
                    <a:close/>
                    <a:moveTo>
                      <a:pt x="966" y="1127"/>
                    </a:moveTo>
                    <a:cubicBezTo>
                      <a:pt x="966" y="1127"/>
                      <a:pt x="966" y="1127"/>
                      <a:pt x="976" y="1137"/>
                    </a:cubicBezTo>
                    <a:cubicBezTo>
                      <a:pt x="976" y="1137"/>
                      <a:pt x="976" y="1146"/>
                      <a:pt x="985" y="1146"/>
                    </a:cubicBezTo>
                    <a:cubicBezTo>
                      <a:pt x="995" y="1156"/>
                      <a:pt x="995" y="1156"/>
                      <a:pt x="995" y="1156"/>
                    </a:cubicBezTo>
                    <a:cubicBezTo>
                      <a:pt x="1004" y="1165"/>
                      <a:pt x="1004" y="1165"/>
                      <a:pt x="1013" y="1165"/>
                    </a:cubicBezTo>
                    <a:cubicBezTo>
                      <a:pt x="1013" y="1162"/>
                      <a:pt x="1013" y="1161"/>
                      <a:pt x="1014" y="1161"/>
                    </a:cubicBezTo>
                    <a:cubicBezTo>
                      <a:pt x="1014" y="1161"/>
                      <a:pt x="1017" y="1165"/>
                      <a:pt x="1023" y="1165"/>
                    </a:cubicBezTo>
                    <a:lnTo>
                      <a:pt x="1013" y="1165"/>
                    </a:lnTo>
                    <a:cubicBezTo>
                      <a:pt x="1013" y="1174"/>
                      <a:pt x="1013" y="1174"/>
                      <a:pt x="1004" y="1184"/>
                    </a:cubicBezTo>
                    <a:cubicBezTo>
                      <a:pt x="1004" y="1189"/>
                      <a:pt x="1002" y="1191"/>
                      <a:pt x="998" y="1191"/>
                    </a:cubicBezTo>
                    <a:cubicBezTo>
                      <a:pt x="995" y="1191"/>
                      <a:pt x="990" y="1189"/>
                      <a:pt x="985" y="1184"/>
                    </a:cubicBezTo>
                    <a:cubicBezTo>
                      <a:pt x="976" y="1184"/>
                      <a:pt x="976" y="1174"/>
                      <a:pt x="966" y="1174"/>
                    </a:cubicBezTo>
                    <a:cubicBezTo>
                      <a:pt x="966" y="1174"/>
                      <a:pt x="966" y="1165"/>
                      <a:pt x="966" y="1165"/>
                    </a:cubicBezTo>
                    <a:cubicBezTo>
                      <a:pt x="957" y="1165"/>
                      <a:pt x="947" y="1165"/>
                      <a:pt x="947" y="1156"/>
                    </a:cubicBezTo>
                    <a:cubicBezTo>
                      <a:pt x="938" y="1137"/>
                      <a:pt x="947" y="1127"/>
                      <a:pt x="966" y="1127"/>
                    </a:cubicBezTo>
                    <a:close/>
                    <a:moveTo>
                      <a:pt x="1108" y="1174"/>
                    </a:moveTo>
                    <a:lnTo>
                      <a:pt x="1108" y="1174"/>
                    </a:lnTo>
                    <a:cubicBezTo>
                      <a:pt x="1118" y="1174"/>
                      <a:pt x="1127" y="1184"/>
                      <a:pt x="1127" y="1193"/>
                    </a:cubicBezTo>
                    <a:cubicBezTo>
                      <a:pt x="1108" y="1193"/>
                      <a:pt x="1118" y="1174"/>
                      <a:pt x="1108" y="1174"/>
                    </a:cubicBezTo>
                    <a:close/>
                    <a:moveTo>
                      <a:pt x="1089" y="1203"/>
                    </a:moveTo>
                    <a:lnTo>
                      <a:pt x="1070" y="1212"/>
                    </a:lnTo>
                    <a:lnTo>
                      <a:pt x="1070" y="1203"/>
                    </a:lnTo>
                    <a:close/>
                    <a:moveTo>
                      <a:pt x="1316" y="1099"/>
                    </a:moveTo>
                    <a:cubicBezTo>
                      <a:pt x="1326" y="1099"/>
                      <a:pt x="1335" y="1108"/>
                      <a:pt x="1345" y="1108"/>
                    </a:cubicBezTo>
                    <a:lnTo>
                      <a:pt x="1288" y="1127"/>
                    </a:lnTo>
                    <a:cubicBezTo>
                      <a:pt x="1288" y="1137"/>
                      <a:pt x="1288" y="1146"/>
                      <a:pt x="1288" y="1156"/>
                    </a:cubicBezTo>
                    <a:cubicBezTo>
                      <a:pt x="1288" y="1156"/>
                      <a:pt x="1278" y="1165"/>
                      <a:pt x="1278" y="1174"/>
                    </a:cubicBezTo>
                    <a:cubicBezTo>
                      <a:pt x="1288" y="1184"/>
                      <a:pt x="1288" y="1184"/>
                      <a:pt x="1278" y="1193"/>
                    </a:cubicBezTo>
                    <a:cubicBezTo>
                      <a:pt x="1278" y="1203"/>
                      <a:pt x="1269" y="1212"/>
                      <a:pt x="1269" y="1212"/>
                    </a:cubicBezTo>
                    <a:cubicBezTo>
                      <a:pt x="1260" y="1184"/>
                      <a:pt x="1250" y="1165"/>
                      <a:pt x="1241" y="1137"/>
                    </a:cubicBezTo>
                    <a:cubicBezTo>
                      <a:pt x="1241" y="1137"/>
                      <a:pt x="1241" y="1137"/>
                      <a:pt x="1241" y="1127"/>
                    </a:cubicBezTo>
                    <a:cubicBezTo>
                      <a:pt x="1250" y="1127"/>
                      <a:pt x="1250" y="1127"/>
                      <a:pt x="1250" y="1118"/>
                    </a:cubicBezTo>
                    <a:cubicBezTo>
                      <a:pt x="1255" y="1113"/>
                      <a:pt x="1257" y="1111"/>
                      <a:pt x="1260" y="1111"/>
                    </a:cubicBezTo>
                    <a:cubicBezTo>
                      <a:pt x="1262" y="1111"/>
                      <a:pt x="1264" y="1113"/>
                      <a:pt x="1269" y="1118"/>
                    </a:cubicBezTo>
                    <a:cubicBezTo>
                      <a:pt x="1278" y="1108"/>
                      <a:pt x="1288" y="1099"/>
                      <a:pt x="1307" y="1099"/>
                    </a:cubicBezTo>
                    <a:close/>
                    <a:moveTo>
                      <a:pt x="2462" y="1165"/>
                    </a:moveTo>
                    <a:cubicBezTo>
                      <a:pt x="2462" y="1165"/>
                      <a:pt x="2462" y="1174"/>
                      <a:pt x="2462" y="1174"/>
                    </a:cubicBezTo>
                    <a:cubicBezTo>
                      <a:pt x="2462" y="1193"/>
                      <a:pt x="2452" y="1203"/>
                      <a:pt x="2443" y="1212"/>
                    </a:cubicBezTo>
                    <a:cubicBezTo>
                      <a:pt x="2433" y="1212"/>
                      <a:pt x="2433" y="1212"/>
                      <a:pt x="2433" y="1203"/>
                    </a:cubicBezTo>
                    <a:cubicBezTo>
                      <a:pt x="2433" y="1203"/>
                      <a:pt x="2424" y="1193"/>
                      <a:pt x="2424" y="1193"/>
                    </a:cubicBezTo>
                    <a:cubicBezTo>
                      <a:pt x="2424" y="1184"/>
                      <a:pt x="2424" y="1184"/>
                      <a:pt x="2424" y="1184"/>
                    </a:cubicBezTo>
                    <a:cubicBezTo>
                      <a:pt x="2433" y="1174"/>
                      <a:pt x="2443" y="1174"/>
                      <a:pt x="2443" y="1165"/>
                    </a:cubicBezTo>
                    <a:close/>
                    <a:moveTo>
                      <a:pt x="1136" y="1203"/>
                    </a:moveTo>
                    <a:lnTo>
                      <a:pt x="1127" y="1222"/>
                    </a:lnTo>
                    <a:cubicBezTo>
                      <a:pt x="1118" y="1212"/>
                      <a:pt x="1127" y="1203"/>
                      <a:pt x="1136" y="1203"/>
                    </a:cubicBezTo>
                    <a:close/>
                    <a:moveTo>
                      <a:pt x="2556" y="1170"/>
                    </a:moveTo>
                    <a:cubicBezTo>
                      <a:pt x="2559" y="1170"/>
                      <a:pt x="2563" y="1171"/>
                      <a:pt x="2566" y="1174"/>
                    </a:cubicBezTo>
                    <a:cubicBezTo>
                      <a:pt x="2556" y="1184"/>
                      <a:pt x="2556" y="1193"/>
                      <a:pt x="2556" y="1203"/>
                    </a:cubicBezTo>
                    <a:lnTo>
                      <a:pt x="2537" y="1203"/>
                    </a:lnTo>
                    <a:cubicBezTo>
                      <a:pt x="2528" y="1203"/>
                      <a:pt x="2518" y="1203"/>
                      <a:pt x="2518" y="1212"/>
                    </a:cubicBezTo>
                    <a:cubicBezTo>
                      <a:pt x="2513" y="1223"/>
                      <a:pt x="2507" y="1228"/>
                      <a:pt x="2502" y="1228"/>
                    </a:cubicBezTo>
                    <a:cubicBezTo>
                      <a:pt x="2498" y="1228"/>
                      <a:pt x="2494" y="1226"/>
                      <a:pt x="2490" y="1222"/>
                    </a:cubicBezTo>
                    <a:cubicBezTo>
                      <a:pt x="2490" y="1212"/>
                      <a:pt x="2481" y="1212"/>
                      <a:pt x="2481" y="1212"/>
                    </a:cubicBezTo>
                    <a:cubicBezTo>
                      <a:pt x="2481" y="1198"/>
                      <a:pt x="2491" y="1190"/>
                      <a:pt x="2507" y="1190"/>
                    </a:cubicBezTo>
                    <a:cubicBezTo>
                      <a:pt x="2513" y="1190"/>
                      <a:pt x="2520" y="1191"/>
                      <a:pt x="2528" y="1193"/>
                    </a:cubicBezTo>
                    <a:cubicBezTo>
                      <a:pt x="2528" y="1184"/>
                      <a:pt x="2528" y="1174"/>
                      <a:pt x="2537" y="1174"/>
                    </a:cubicBezTo>
                    <a:cubicBezTo>
                      <a:pt x="2544" y="1174"/>
                      <a:pt x="2550" y="1170"/>
                      <a:pt x="2556" y="1170"/>
                    </a:cubicBezTo>
                    <a:close/>
                    <a:moveTo>
                      <a:pt x="464" y="1222"/>
                    </a:moveTo>
                    <a:lnTo>
                      <a:pt x="474" y="1231"/>
                    </a:lnTo>
                    <a:cubicBezTo>
                      <a:pt x="464" y="1231"/>
                      <a:pt x="464" y="1231"/>
                      <a:pt x="464" y="1222"/>
                    </a:cubicBezTo>
                    <a:close/>
                    <a:moveTo>
                      <a:pt x="1184" y="1193"/>
                    </a:moveTo>
                    <a:cubicBezTo>
                      <a:pt x="1203" y="1193"/>
                      <a:pt x="1212" y="1203"/>
                      <a:pt x="1222" y="1231"/>
                    </a:cubicBezTo>
                    <a:lnTo>
                      <a:pt x="1184" y="1193"/>
                    </a:lnTo>
                    <a:close/>
                    <a:moveTo>
                      <a:pt x="2116" y="1234"/>
                    </a:moveTo>
                    <a:cubicBezTo>
                      <a:pt x="2119" y="1234"/>
                      <a:pt x="2121" y="1236"/>
                      <a:pt x="2121" y="1241"/>
                    </a:cubicBezTo>
                    <a:lnTo>
                      <a:pt x="2111" y="1250"/>
                    </a:lnTo>
                    <a:cubicBezTo>
                      <a:pt x="2102" y="1250"/>
                      <a:pt x="2102" y="1250"/>
                      <a:pt x="2102" y="1241"/>
                    </a:cubicBezTo>
                    <a:lnTo>
                      <a:pt x="2111" y="1241"/>
                    </a:lnTo>
                    <a:cubicBezTo>
                      <a:pt x="2111" y="1236"/>
                      <a:pt x="2114" y="1234"/>
                      <a:pt x="2116" y="1234"/>
                    </a:cubicBezTo>
                    <a:close/>
                    <a:moveTo>
                      <a:pt x="919" y="1156"/>
                    </a:moveTo>
                    <a:lnTo>
                      <a:pt x="919" y="1184"/>
                    </a:lnTo>
                    <a:cubicBezTo>
                      <a:pt x="919" y="1184"/>
                      <a:pt x="919" y="1184"/>
                      <a:pt x="919" y="1193"/>
                    </a:cubicBezTo>
                    <a:cubicBezTo>
                      <a:pt x="928" y="1203"/>
                      <a:pt x="928" y="1212"/>
                      <a:pt x="938" y="1222"/>
                    </a:cubicBezTo>
                    <a:cubicBezTo>
                      <a:pt x="938" y="1222"/>
                      <a:pt x="947" y="1222"/>
                      <a:pt x="947" y="1231"/>
                    </a:cubicBezTo>
                    <a:cubicBezTo>
                      <a:pt x="947" y="1241"/>
                      <a:pt x="938" y="1250"/>
                      <a:pt x="919" y="1250"/>
                    </a:cubicBezTo>
                    <a:cubicBezTo>
                      <a:pt x="919" y="1250"/>
                      <a:pt x="919" y="1250"/>
                      <a:pt x="909" y="1260"/>
                    </a:cubicBezTo>
                    <a:lnTo>
                      <a:pt x="900" y="1260"/>
                    </a:lnTo>
                    <a:cubicBezTo>
                      <a:pt x="890" y="1260"/>
                      <a:pt x="881" y="1250"/>
                      <a:pt x="881" y="1241"/>
                    </a:cubicBezTo>
                    <a:cubicBezTo>
                      <a:pt x="871" y="1241"/>
                      <a:pt x="871" y="1231"/>
                      <a:pt x="881" y="1231"/>
                    </a:cubicBezTo>
                    <a:cubicBezTo>
                      <a:pt x="890" y="1222"/>
                      <a:pt x="900" y="1222"/>
                      <a:pt x="900" y="1212"/>
                    </a:cubicBezTo>
                    <a:lnTo>
                      <a:pt x="909" y="1212"/>
                    </a:lnTo>
                    <a:cubicBezTo>
                      <a:pt x="900" y="1203"/>
                      <a:pt x="900" y="1193"/>
                      <a:pt x="890" y="1184"/>
                    </a:cubicBezTo>
                    <a:cubicBezTo>
                      <a:pt x="890" y="1184"/>
                      <a:pt x="881" y="1174"/>
                      <a:pt x="890" y="1174"/>
                    </a:cubicBezTo>
                    <a:cubicBezTo>
                      <a:pt x="890" y="1174"/>
                      <a:pt x="900" y="1174"/>
                      <a:pt x="900" y="1184"/>
                    </a:cubicBezTo>
                    <a:cubicBezTo>
                      <a:pt x="900" y="1184"/>
                      <a:pt x="909" y="1193"/>
                      <a:pt x="909" y="1203"/>
                    </a:cubicBezTo>
                    <a:lnTo>
                      <a:pt x="919" y="1184"/>
                    </a:lnTo>
                    <a:lnTo>
                      <a:pt x="909" y="1184"/>
                    </a:lnTo>
                    <a:cubicBezTo>
                      <a:pt x="909" y="1174"/>
                      <a:pt x="909" y="1165"/>
                      <a:pt x="909" y="1165"/>
                    </a:cubicBezTo>
                    <a:cubicBezTo>
                      <a:pt x="909" y="1165"/>
                      <a:pt x="919" y="1156"/>
                      <a:pt x="919" y="1156"/>
                    </a:cubicBezTo>
                    <a:close/>
                    <a:moveTo>
                      <a:pt x="2102" y="1260"/>
                    </a:moveTo>
                    <a:lnTo>
                      <a:pt x="2092" y="1269"/>
                    </a:lnTo>
                    <a:cubicBezTo>
                      <a:pt x="2092" y="1269"/>
                      <a:pt x="2092" y="1269"/>
                      <a:pt x="2092" y="1260"/>
                    </a:cubicBezTo>
                    <a:close/>
                    <a:moveTo>
                      <a:pt x="1894" y="1250"/>
                    </a:moveTo>
                    <a:lnTo>
                      <a:pt x="1884" y="1279"/>
                    </a:lnTo>
                    <a:cubicBezTo>
                      <a:pt x="1875" y="1269"/>
                      <a:pt x="1884" y="1260"/>
                      <a:pt x="1894" y="1250"/>
                    </a:cubicBezTo>
                    <a:close/>
                    <a:moveTo>
                      <a:pt x="408" y="1279"/>
                    </a:moveTo>
                    <a:cubicBezTo>
                      <a:pt x="417" y="1279"/>
                      <a:pt x="417" y="1279"/>
                      <a:pt x="417" y="1288"/>
                    </a:cubicBezTo>
                    <a:lnTo>
                      <a:pt x="408" y="1288"/>
                    </a:lnTo>
                    <a:cubicBezTo>
                      <a:pt x="408" y="1279"/>
                      <a:pt x="408" y="1279"/>
                      <a:pt x="408" y="1279"/>
                    </a:cubicBezTo>
                    <a:close/>
                    <a:moveTo>
                      <a:pt x="446" y="1269"/>
                    </a:moveTo>
                    <a:cubicBezTo>
                      <a:pt x="446" y="1279"/>
                      <a:pt x="446" y="1279"/>
                      <a:pt x="446" y="1288"/>
                    </a:cubicBezTo>
                    <a:lnTo>
                      <a:pt x="427" y="1288"/>
                    </a:lnTo>
                    <a:cubicBezTo>
                      <a:pt x="436" y="1279"/>
                      <a:pt x="436" y="1269"/>
                      <a:pt x="446" y="1269"/>
                    </a:cubicBezTo>
                    <a:close/>
                    <a:moveTo>
                      <a:pt x="2074" y="1269"/>
                    </a:moveTo>
                    <a:cubicBezTo>
                      <a:pt x="2083" y="1269"/>
                      <a:pt x="2083" y="1279"/>
                      <a:pt x="2092" y="1279"/>
                    </a:cubicBezTo>
                    <a:lnTo>
                      <a:pt x="2083" y="1288"/>
                    </a:lnTo>
                    <a:lnTo>
                      <a:pt x="2074" y="1288"/>
                    </a:lnTo>
                    <a:cubicBezTo>
                      <a:pt x="2074" y="1288"/>
                      <a:pt x="2074" y="1279"/>
                      <a:pt x="2074" y="1269"/>
                    </a:cubicBezTo>
                    <a:close/>
                    <a:moveTo>
                      <a:pt x="493" y="1260"/>
                    </a:moveTo>
                    <a:cubicBezTo>
                      <a:pt x="493" y="1260"/>
                      <a:pt x="493" y="1269"/>
                      <a:pt x="493" y="1269"/>
                    </a:cubicBezTo>
                    <a:cubicBezTo>
                      <a:pt x="483" y="1279"/>
                      <a:pt x="483" y="1288"/>
                      <a:pt x="474" y="1298"/>
                    </a:cubicBezTo>
                    <a:lnTo>
                      <a:pt x="464" y="1298"/>
                    </a:lnTo>
                    <a:cubicBezTo>
                      <a:pt x="464" y="1288"/>
                      <a:pt x="464" y="1288"/>
                      <a:pt x="474" y="1279"/>
                    </a:cubicBezTo>
                    <a:cubicBezTo>
                      <a:pt x="474" y="1279"/>
                      <a:pt x="483" y="1269"/>
                      <a:pt x="483" y="1260"/>
                    </a:cubicBezTo>
                    <a:close/>
                    <a:moveTo>
                      <a:pt x="2443" y="1269"/>
                    </a:moveTo>
                    <a:cubicBezTo>
                      <a:pt x="2443" y="1279"/>
                      <a:pt x="2443" y="1288"/>
                      <a:pt x="2443" y="1298"/>
                    </a:cubicBezTo>
                    <a:lnTo>
                      <a:pt x="2433" y="1298"/>
                    </a:lnTo>
                    <a:cubicBezTo>
                      <a:pt x="2424" y="1298"/>
                      <a:pt x="2414" y="1298"/>
                      <a:pt x="2414" y="1288"/>
                    </a:cubicBezTo>
                    <a:cubicBezTo>
                      <a:pt x="2414" y="1288"/>
                      <a:pt x="2414" y="1279"/>
                      <a:pt x="2424" y="1279"/>
                    </a:cubicBezTo>
                    <a:cubicBezTo>
                      <a:pt x="2433" y="1279"/>
                      <a:pt x="2433" y="1269"/>
                      <a:pt x="2443" y="1269"/>
                    </a:cubicBezTo>
                    <a:close/>
                    <a:moveTo>
                      <a:pt x="1733" y="1269"/>
                    </a:moveTo>
                    <a:cubicBezTo>
                      <a:pt x="1733" y="1288"/>
                      <a:pt x="1723" y="1298"/>
                      <a:pt x="1714" y="1307"/>
                    </a:cubicBezTo>
                    <a:cubicBezTo>
                      <a:pt x="1714" y="1298"/>
                      <a:pt x="1714" y="1288"/>
                      <a:pt x="1733" y="1269"/>
                    </a:cubicBezTo>
                    <a:close/>
                    <a:moveTo>
                      <a:pt x="890" y="1307"/>
                    </a:moveTo>
                    <a:lnTo>
                      <a:pt x="890" y="1316"/>
                    </a:lnTo>
                    <a:lnTo>
                      <a:pt x="871" y="1316"/>
                    </a:lnTo>
                    <a:lnTo>
                      <a:pt x="871" y="1307"/>
                    </a:lnTo>
                    <a:close/>
                    <a:moveTo>
                      <a:pt x="3285" y="1279"/>
                    </a:moveTo>
                    <a:cubicBezTo>
                      <a:pt x="3285" y="1288"/>
                      <a:pt x="3276" y="1307"/>
                      <a:pt x="3266" y="1316"/>
                    </a:cubicBezTo>
                    <a:lnTo>
                      <a:pt x="3257" y="1316"/>
                    </a:lnTo>
                    <a:cubicBezTo>
                      <a:pt x="3257" y="1307"/>
                      <a:pt x="3257" y="1307"/>
                      <a:pt x="3257" y="1307"/>
                    </a:cubicBezTo>
                    <a:cubicBezTo>
                      <a:pt x="3266" y="1288"/>
                      <a:pt x="3276" y="1279"/>
                      <a:pt x="3285" y="1279"/>
                    </a:cubicBezTo>
                    <a:close/>
                    <a:moveTo>
                      <a:pt x="3314" y="1279"/>
                    </a:moveTo>
                    <a:cubicBezTo>
                      <a:pt x="3314" y="1288"/>
                      <a:pt x="3314" y="1298"/>
                      <a:pt x="3314" y="1298"/>
                    </a:cubicBezTo>
                    <a:cubicBezTo>
                      <a:pt x="3314" y="1298"/>
                      <a:pt x="3304" y="1298"/>
                      <a:pt x="3304" y="1307"/>
                    </a:cubicBezTo>
                    <a:cubicBezTo>
                      <a:pt x="3295" y="1307"/>
                      <a:pt x="3295" y="1307"/>
                      <a:pt x="3285" y="1316"/>
                    </a:cubicBezTo>
                    <a:cubicBezTo>
                      <a:pt x="3285" y="1298"/>
                      <a:pt x="3295" y="1288"/>
                      <a:pt x="3304" y="1279"/>
                    </a:cubicBezTo>
                    <a:close/>
                    <a:moveTo>
                      <a:pt x="2897" y="1269"/>
                    </a:moveTo>
                    <a:cubicBezTo>
                      <a:pt x="2907" y="1269"/>
                      <a:pt x="2907" y="1279"/>
                      <a:pt x="2907" y="1279"/>
                    </a:cubicBezTo>
                    <a:cubicBezTo>
                      <a:pt x="2907" y="1288"/>
                      <a:pt x="2916" y="1288"/>
                      <a:pt x="2916" y="1288"/>
                    </a:cubicBezTo>
                    <a:cubicBezTo>
                      <a:pt x="2919" y="1285"/>
                      <a:pt x="2921" y="1284"/>
                      <a:pt x="2922" y="1284"/>
                    </a:cubicBezTo>
                    <a:cubicBezTo>
                      <a:pt x="2925" y="1284"/>
                      <a:pt x="2925" y="1291"/>
                      <a:pt x="2925" y="1298"/>
                    </a:cubicBezTo>
                    <a:cubicBezTo>
                      <a:pt x="2925" y="1298"/>
                      <a:pt x="2935" y="1307"/>
                      <a:pt x="2935" y="1307"/>
                    </a:cubicBezTo>
                    <a:cubicBezTo>
                      <a:pt x="2935" y="1316"/>
                      <a:pt x="2935" y="1316"/>
                      <a:pt x="2925" y="1316"/>
                    </a:cubicBezTo>
                    <a:cubicBezTo>
                      <a:pt x="2925" y="1316"/>
                      <a:pt x="2925" y="1326"/>
                      <a:pt x="2916" y="1326"/>
                    </a:cubicBezTo>
                    <a:lnTo>
                      <a:pt x="2907" y="1326"/>
                    </a:lnTo>
                    <a:cubicBezTo>
                      <a:pt x="2907" y="1307"/>
                      <a:pt x="2897" y="1307"/>
                      <a:pt x="2888" y="1307"/>
                    </a:cubicBezTo>
                    <a:cubicBezTo>
                      <a:pt x="2888" y="1298"/>
                      <a:pt x="2897" y="1298"/>
                      <a:pt x="2897" y="1288"/>
                    </a:cubicBezTo>
                    <a:cubicBezTo>
                      <a:pt x="2897" y="1288"/>
                      <a:pt x="2897" y="1279"/>
                      <a:pt x="2897" y="1269"/>
                    </a:cubicBezTo>
                    <a:close/>
                    <a:moveTo>
                      <a:pt x="3219" y="1298"/>
                    </a:moveTo>
                    <a:cubicBezTo>
                      <a:pt x="3219" y="1307"/>
                      <a:pt x="3219" y="1307"/>
                      <a:pt x="3219" y="1316"/>
                    </a:cubicBezTo>
                    <a:cubicBezTo>
                      <a:pt x="3209" y="1316"/>
                      <a:pt x="3209" y="1326"/>
                      <a:pt x="3209" y="1326"/>
                    </a:cubicBezTo>
                    <a:cubicBezTo>
                      <a:pt x="3209" y="1316"/>
                      <a:pt x="3209" y="1307"/>
                      <a:pt x="3219" y="1298"/>
                    </a:cubicBezTo>
                    <a:close/>
                    <a:moveTo>
                      <a:pt x="1581" y="1250"/>
                    </a:moveTo>
                    <a:cubicBezTo>
                      <a:pt x="1591" y="1250"/>
                      <a:pt x="1591" y="1260"/>
                      <a:pt x="1600" y="1260"/>
                    </a:cubicBezTo>
                    <a:cubicBezTo>
                      <a:pt x="1600" y="1269"/>
                      <a:pt x="1610" y="1269"/>
                      <a:pt x="1619" y="1269"/>
                    </a:cubicBezTo>
                    <a:cubicBezTo>
                      <a:pt x="1619" y="1269"/>
                      <a:pt x="1629" y="1279"/>
                      <a:pt x="1629" y="1279"/>
                    </a:cubicBezTo>
                    <a:cubicBezTo>
                      <a:pt x="1619" y="1288"/>
                      <a:pt x="1619" y="1298"/>
                      <a:pt x="1619" y="1298"/>
                    </a:cubicBezTo>
                    <a:cubicBezTo>
                      <a:pt x="1619" y="1307"/>
                      <a:pt x="1619" y="1316"/>
                      <a:pt x="1610" y="1316"/>
                    </a:cubicBezTo>
                    <a:cubicBezTo>
                      <a:pt x="1619" y="1326"/>
                      <a:pt x="1610" y="1326"/>
                      <a:pt x="1600" y="1326"/>
                    </a:cubicBezTo>
                    <a:lnTo>
                      <a:pt x="1544" y="1326"/>
                    </a:lnTo>
                    <a:cubicBezTo>
                      <a:pt x="1534" y="1326"/>
                      <a:pt x="1534" y="1326"/>
                      <a:pt x="1525" y="1335"/>
                    </a:cubicBezTo>
                    <a:cubicBezTo>
                      <a:pt x="1525" y="1335"/>
                      <a:pt x="1515" y="1335"/>
                      <a:pt x="1515" y="1326"/>
                    </a:cubicBezTo>
                    <a:lnTo>
                      <a:pt x="1506" y="1326"/>
                    </a:lnTo>
                    <a:cubicBezTo>
                      <a:pt x="1506" y="1326"/>
                      <a:pt x="1496" y="1316"/>
                      <a:pt x="1496" y="1316"/>
                    </a:cubicBezTo>
                    <a:cubicBezTo>
                      <a:pt x="1487" y="1307"/>
                      <a:pt x="1487" y="1307"/>
                      <a:pt x="1496" y="1298"/>
                    </a:cubicBezTo>
                    <a:cubicBezTo>
                      <a:pt x="1515" y="1288"/>
                      <a:pt x="1525" y="1279"/>
                      <a:pt x="1544" y="1260"/>
                    </a:cubicBezTo>
                    <a:cubicBezTo>
                      <a:pt x="1553" y="1250"/>
                      <a:pt x="1572" y="1250"/>
                      <a:pt x="1581" y="1250"/>
                    </a:cubicBezTo>
                    <a:close/>
                    <a:moveTo>
                      <a:pt x="2253" y="1326"/>
                    </a:moveTo>
                    <a:cubicBezTo>
                      <a:pt x="2263" y="1326"/>
                      <a:pt x="2272" y="1335"/>
                      <a:pt x="2272" y="1345"/>
                    </a:cubicBezTo>
                    <a:cubicBezTo>
                      <a:pt x="2263" y="1345"/>
                      <a:pt x="2253" y="1335"/>
                      <a:pt x="2253" y="1326"/>
                    </a:cubicBezTo>
                    <a:close/>
                    <a:moveTo>
                      <a:pt x="3219" y="1326"/>
                    </a:moveTo>
                    <a:lnTo>
                      <a:pt x="3219" y="1326"/>
                    </a:lnTo>
                    <a:cubicBezTo>
                      <a:pt x="3228" y="1335"/>
                      <a:pt x="3228" y="1335"/>
                      <a:pt x="3238" y="1345"/>
                    </a:cubicBezTo>
                    <a:cubicBezTo>
                      <a:pt x="3238" y="1354"/>
                      <a:pt x="3228" y="1354"/>
                      <a:pt x="3228" y="1354"/>
                    </a:cubicBezTo>
                    <a:cubicBezTo>
                      <a:pt x="3228" y="1354"/>
                      <a:pt x="3228" y="1345"/>
                      <a:pt x="3228" y="1345"/>
                    </a:cubicBezTo>
                    <a:cubicBezTo>
                      <a:pt x="3219" y="1345"/>
                      <a:pt x="3219" y="1335"/>
                      <a:pt x="3219" y="1326"/>
                    </a:cubicBezTo>
                    <a:close/>
                    <a:moveTo>
                      <a:pt x="3304" y="1345"/>
                    </a:moveTo>
                    <a:lnTo>
                      <a:pt x="3295" y="1354"/>
                    </a:lnTo>
                    <a:lnTo>
                      <a:pt x="3295" y="1345"/>
                    </a:lnTo>
                    <a:close/>
                    <a:moveTo>
                      <a:pt x="2320" y="1269"/>
                    </a:moveTo>
                    <a:cubicBezTo>
                      <a:pt x="2329" y="1288"/>
                      <a:pt x="2329" y="1288"/>
                      <a:pt x="2339" y="1298"/>
                    </a:cubicBezTo>
                    <a:lnTo>
                      <a:pt x="2358" y="1298"/>
                    </a:lnTo>
                    <a:cubicBezTo>
                      <a:pt x="2367" y="1307"/>
                      <a:pt x="2367" y="1307"/>
                      <a:pt x="2358" y="1316"/>
                    </a:cubicBezTo>
                    <a:cubicBezTo>
                      <a:pt x="2358" y="1316"/>
                      <a:pt x="2358" y="1326"/>
                      <a:pt x="2367" y="1326"/>
                    </a:cubicBezTo>
                    <a:cubicBezTo>
                      <a:pt x="2376" y="1335"/>
                      <a:pt x="2376" y="1335"/>
                      <a:pt x="2376" y="1345"/>
                    </a:cubicBezTo>
                    <a:cubicBezTo>
                      <a:pt x="2376" y="1345"/>
                      <a:pt x="2376" y="1354"/>
                      <a:pt x="2386" y="1354"/>
                    </a:cubicBezTo>
                    <a:cubicBezTo>
                      <a:pt x="2382" y="1358"/>
                      <a:pt x="2378" y="1361"/>
                      <a:pt x="2374" y="1361"/>
                    </a:cubicBezTo>
                    <a:cubicBezTo>
                      <a:pt x="2369" y="1361"/>
                      <a:pt x="2363" y="1356"/>
                      <a:pt x="2358" y="1345"/>
                    </a:cubicBezTo>
                    <a:cubicBezTo>
                      <a:pt x="2358" y="1335"/>
                      <a:pt x="2348" y="1335"/>
                      <a:pt x="2348" y="1335"/>
                    </a:cubicBezTo>
                    <a:cubicBezTo>
                      <a:pt x="2339" y="1331"/>
                      <a:pt x="2332" y="1328"/>
                      <a:pt x="2324" y="1328"/>
                    </a:cubicBezTo>
                    <a:cubicBezTo>
                      <a:pt x="2317" y="1328"/>
                      <a:pt x="2310" y="1331"/>
                      <a:pt x="2301" y="1335"/>
                    </a:cubicBezTo>
                    <a:cubicBezTo>
                      <a:pt x="2291" y="1335"/>
                      <a:pt x="2282" y="1335"/>
                      <a:pt x="2282" y="1316"/>
                    </a:cubicBezTo>
                    <a:cubicBezTo>
                      <a:pt x="2282" y="1316"/>
                      <a:pt x="2291" y="1307"/>
                      <a:pt x="2282" y="1307"/>
                    </a:cubicBezTo>
                    <a:cubicBezTo>
                      <a:pt x="2282" y="1298"/>
                      <a:pt x="2282" y="1288"/>
                      <a:pt x="2282" y="1279"/>
                    </a:cubicBezTo>
                    <a:cubicBezTo>
                      <a:pt x="2282" y="1279"/>
                      <a:pt x="2291" y="1288"/>
                      <a:pt x="2291" y="1288"/>
                    </a:cubicBezTo>
                    <a:cubicBezTo>
                      <a:pt x="2296" y="1293"/>
                      <a:pt x="2298" y="1295"/>
                      <a:pt x="2301" y="1295"/>
                    </a:cubicBezTo>
                    <a:cubicBezTo>
                      <a:pt x="2303" y="1295"/>
                      <a:pt x="2305" y="1293"/>
                      <a:pt x="2310" y="1288"/>
                    </a:cubicBezTo>
                    <a:cubicBezTo>
                      <a:pt x="2310" y="1279"/>
                      <a:pt x="2310" y="1269"/>
                      <a:pt x="2320" y="1269"/>
                    </a:cubicBezTo>
                    <a:close/>
                    <a:moveTo>
                      <a:pt x="1477" y="1156"/>
                    </a:moveTo>
                    <a:cubicBezTo>
                      <a:pt x="1487" y="1156"/>
                      <a:pt x="1487" y="1156"/>
                      <a:pt x="1487" y="1165"/>
                    </a:cubicBezTo>
                    <a:cubicBezTo>
                      <a:pt x="1496" y="1174"/>
                      <a:pt x="1496" y="1184"/>
                      <a:pt x="1496" y="1193"/>
                    </a:cubicBezTo>
                    <a:cubicBezTo>
                      <a:pt x="1501" y="1198"/>
                      <a:pt x="1503" y="1201"/>
                      <a:pt x="1506" y="1201"/>
                    </a:cubicBezTo>
                    <a:cubicBezTo>
                      <a:pt x="1508" y="1201"/>
                      <a:pt x="1510" y="1198"/>
                      <a:pt x="1515" y="1193"/>
                    </a:cubicBezTo>
                    <a:cubicBezTo>
                      <a:pt x="1515" y="1193"/>
                      <a:pt x="1525" y="1184"/>
                      <a:pt x="1525" y="1174"/>
                    </a:cubicBezTo>
                    <a:lnTo>
                      <a:pt x="1534" y="1174"/>
                    </a:lnTo>
                    <a:cubicBezTo>
                      <a:pt x="1544" y="1174"/>
                      <a:pt x="1544" y="1174"/>
                      <a:pt x="1534" y="1184"/>
                    </a:cubicBezTo>
                    <a:cubicBezTo>
                      <a:pt x="1534" y="1193"/>
                      <a:pt x="1534" y="1193"/>
                      <a:pt x="1544" y="1203"/>
                    </a:cubicBezTo>
                    <a:lnTo>
                      <a:pt x="1553" y="1203"/>
                    </a:lnTo>
                    <a:cubicBezTo>
                      <a:pt x="1555" y="1201"/>
                      <a:pt x="1557" y="1200"/>
                      <a:pt x="1559" y="1200"/>
                    </a:cubicBezTo>
                    <a:cubicBezTo>
                      <a:pt x="1566" y="1200"/>
                      <a:pt x="1574" y="1212"/>
                      <a:pt x="1581" y="1212"/>
                    </a:cubicBezTo>
                    <a:lnTo>
                      <a:pt x="1600" y="1212"/>
                    </a:lnTo>
                    <a:cubicBezTo>
                      <a:pt x="1610" y="1212"/>
                      <a:pt x="1619" y="1212"/>
                      <a:pt x="1629" y="1203"/>
                    </a:cubicBezTo>
                    <a:cubicBezTo>
                      <a:pt x="1638" y="1203"/>
                      <a:pt x="1648" y="1203"/>
                      <a:pt x="1657" y="1212"/>
                    </a:cubicBezTo>
                    <a:lnTo>
                      <a:pt x="1629" y="1212"/>
                    </a:lnTo>
                    <a:cubicBezTo>
                      <a:pt x="1638" y="1212"/>
                      <a:pt x="1638" y="1222"/>
                      <a:pt x="1638" y="1222"/>
                    </a:cubicBezTo>
                    <a:cubicBezTo>
                      <a:pt x="1648" y="1231"/>
                      <a:pt x="1648" y="1231"/>
                      <a:pt x="1648" y="1241"/>
                    </a:cubicBezTo>
                    <a:cubicBezTo>
                      <a:pt x="1641" y="1247"/>
                      <a:pt x="1630" y="1254"/>
                      <a:pt x="1617" y="1254"/>
                    </a:cubicBezTo>
                    <a:cubicBezTo>
                      <a:pt x="1611" y="1254"/>
                      <a:pt x="1606" y="1253"/>
                      <a:pt x="1600" y="1250"/>
                    </a:cubicBezTo>
                    <a:cubicBezTo>
                      <a:pt x="1593" y="1243"/>
                      <a:pt x="1584" y="1240"/>
                      <a:pt x="1576" y="1240"/>
                    </a:cubicBezTo>
                    <a:cubicBezTo>
                      <a:pt x="1561" y="1240"/>
                      <a:pt x="1546" y="1248"/>
                      <a:pt x="1534" y="1260"/>
                    </a:cubicBezTo>
                    <a:cubicBezTo>
                      <a:pt x="1525" y="1260"/>
                      <a:pt x="1515" y="1269"/>
                      <a:pt x="1506" y="1279"/>
                    </a:cubicBezTo>
                    <a:cubicBezTo>
                      <a:pt x="1506" y="1288"/>
                      <a:pt x="1496" y="1298"/>
                      <a:pt x="1487" y="1298"/>
                    </a:cubicBezTo>
                    <a:cubicBezTo>
                      <a:pt x="1487" y="1298"/>
                      <a:pt x="1487" y="1298"/>
                      <a:pt x="1487" y="1307"/>
                    </a:cubicBezTo>
                    <a:cubicBezTo>
                      <a:pt x="1487" y="1316"/>
                      <a:pt x="1487" y="1326"/>
                      <a:pt x="1487" y="1335"/>
                    </a:cubicBezTo>
                    <a:cubicBezTo>
                      <a:pt x="1487" y="1345"/>
                      <a:pt x="1487" y="1354"/>
                      <a:pt x="1477" y="1364"/>
                    </a:cubicBezTo>
                    <a:lnTo>
                      <a:pt x="1468" y="1364"/>
                    </a:lnTo>
                    <a:cubicBezTo>
                      <a:pt x="1458" y="1354"/>
                      <a:pt x="1458" y="1354"/>
                      <a:pt x="1468" y="1354"/>
                    </a:cubicBezTo>
                    <a:cubicBezTo>
                      <a:pt x="1468" y="1335"/>
                      <a:pt x="1468" y="1335"/>
                      <a:pt x="1458" y="1335"/>
                    </a:cubicBezTo>
                    <a:cubicBezTo>
                      <a:pt x="1449" y="1326"/>
                      <a:pt x="1439" y="1326"/>
                      <a:pt x="1430" y="1326"/>
                    </a:cubicBezTo>
                    <a:cubicBezTo>
                      <a:pt x="1420" y="1316"/>
                      <a:pt x="1420" y="1316"/>
                      <a:pt x="1420" y="1307"/>
                    </a:cubicBezTo>
                    <a:cubicBezTo>
                      <a:pt x="1420" y="1307"/>
                      <a:pt x="1411" y="1298"/>
                      <a:pt x="1420" y="1288"/>
                    </a:cubicBezTo>
                    <a:cubicBezTo>
                      <a:pt x="1430" y="1288"/>
                      <a:pt x="1430" y="1279"/>
                      <a:pt x="1430" y="1279"/>
                    </a:cubicBezTo>
                    <a:cubicBezTo>
                      <a:pt x="1430" y="1279"/>
                      <a:pt x="1420" y="1269"/>
                      <a:pt x="1420" y="1269"/>
                    </a:cubicBezTo>
                    <a:lnTo>
                      <a:pt x="1411" y="1269"/>
                    </a:lnTo>
                    <a:cubicBezTo>
                      <a:pt x="1402" y="1269"/>
                      <a:pt x="1392" y="1279"/>
                      <a:pt x="1402" y="1288"/>
                    </a:cubicBezTo>
                    <a:cubicBezTo>
                      <a:pt x="1402" y="1298"/>
                      <a:pt x="1392" y="1307"/>
                      <a:pt x="1383" y="1307"/>
                    </a:cubicBezTo>
                    <a:cubicBezTo>
                      <a:pt x="1373" y="1307"/>
                      <a:pt x="1364" y="1298"/>
                      <a:pt x="1373" y="1298"/>
                    </a:cubicBezTo>
                    <a:cubicBezTo>
                      <a:pt x="1373" y="1288"/>
                      <a:pt x="1373" y="1269"/>
                      <a:pt x="1383" y="1260"/>
                    </a:cubicBezTo>
                    <a:lnTo>
                      <a:pt x="1373" y="1260"/>
                    </a:lnTo>
                    <a:cubicBezTo>
                      <a:pt x="1373" y="1269"/>
                      <a:pt x="1364" y="1279"/>
                      <a:pt x="1364" y="1279"/>
                    </a:cubicBezTo>
                    <a:cubicBezTo>
                      <a:pt x="1354" y="1288"/>
                      <a:pt x="1354" y="1298"/>
                      <a:pt x="1345" y="1307"/>
                    </a:cubicBezTo>
                    <a:cubicBezTo>
                      <a:pt x="1335" y="1307"/>
                      <a:pt x="1335" y="1307"/>
                      <a:pt x="1326" y="1316"/>
                    </a:cubicBezTo>
                    <a:cubicBezTo>
                      <a:pt x="1316" y="1316"/>
                      <a:pt x="1316" y="1326"/>
                      <a:pt x="1307" y="1335"/>
                    </a:cubicBezTo>
                    <a:cubicBezTo>
                      <a:pt x="1307" y="1335"/>
                      <a:pt x="1307" y="1345"/>
                      <a:pt x="1316" y="1345"/>
                    </a:cubicBezTo>
                    <a:lnTo>
                      <a:pt x="1326" y="1345"/>
                    </a:lnTo>
                    <a:cubicBezTo>
                      <a:pt x="1316" y="1345"/>
                      <a:pt x="1316" y="1354"/>
                      <a:pt x="1307" y="1354"/>
                    </a:cubicBezTo>
                    <a:cubicBezTo>
                      <a:pt x="1304" y="1357"/>
                      <a:pt x="1302" y="1358"/>
                      <a:pt x="1301" y="1358"/>
                    </a:cubicBezTo>
                    <a:cubicBezTo>
                      <a:pt x="1297" y="1358"/>
                      <a:pt x="1295" y="1352"/>
                      <a:pt x="1288" y="1345"/>
                    </a:cubicBezTo>
                    <a:cubicBezTo>
                      <a:pt x="1288" y="1335"/>
                      <a:pt x="1288" y="1316"/>
                      <a:pt x="1288" y="1307"/>
                    </a:cubicBezTo>
                    <a:cubicBezTo>
                      <a:pt x="1278" y="1279"/>
                      <a:pt x="1278" y="1260"/>
                      <a:pt x="1269" y="1241"/>
                    </a:cubicBezTo>
                    <a:cubicBezTo>
                      <a:pt x="1269" y="1231"/>
                      <a:pt x="1269" y="1222"/>
                      <a:pt x="1269" y="1222"/>
                    </a:cubicBezTo>
                    <a:cubicBezTo>
                      <a:pt x="1276" y="1215"/>
                      <a:pt x="1282" y="1208"/>
                      <a:pt x="1289" y="1208"/>
                    </a:cubicBezTo>
                    <a:cubicBezTo>
                      <a:pt x="1292" y="1208"/>
                      <a:pt x="1295" y="1210"/>
                      <a:pt x="1297" y="1212"/>
                    </a:cubicBezTo>
                    <a:lnTo>
                      <a:pt x="1288" y="1222"/>
                    </a:lnTo>
                    <a:cubicBezTo>
                      <a:pt x="1316" y="1241"/>
                      <a:pt x="1335" y="1260"/>
                      <a:pt x="1354" y="1279"/>
                    </a:cubicBezTo>
                    <a:cubicBezTo>
                      <a:pt x="1354" y="1269"/>
                      <a:pt x="1354" y="1260"/>
                      <a:pt x="1354" y="1250"/>
                    </a:cubicBezTo>
                    <a:cubicBezTo>
                      <a:pt x="1354" y="1241"/>
                      <a:pt x="1354" y="1241"/>
                      <a:pt x="1354" y="1241"/>
                    </a:cubicBezTo>
                    <a:cubicBezTo>
                      <a:pt x="1364" y="1231"/>
                      <a:pt x="1364" y="1222"/>
                      <a:pt x="1373" y="1222"/>
                    </a:cubicBezTo>
                    <a:cubicBezTo>
                      <a:pt x="1373" y="1222"/>
                      <a:pt x="1383" y="1222"/>
                      <a:pt x="1392" y="1231"/>
                    </a:cubicBezTo>
                    <a:cubicBezTo>
                      <a:pt x="1392" y="1241"/>
                      <a:pt x="1392" y="1241"/>
                      <a:pt x="1402" y="1241"/>
                    </a:cubicBezTo>
                    <a:cubicBezTo>
                      <a:pt x="1407" y="1230"/>
                      <a:pt x="1409" y="1225"/>
                      <a:pt x="1412" y="1225"/>
                    </a:cubicBezTo>
                    <a:cubicBezTo>
                      <a:pt x="1414" y="1225"/>
                      <a:pt x="1417" y="1227"/>
                      <a:pt x="1420" y="1231"/>
                    </a:cubicBezTo>
                    <a:cubicBezTo>
                      <a:pt x="1425" y="1236"/>
                      <a:pt x="1430" y="1238"/>
                      <a:pt x="1435" y="1238"/>
                    </a:cubicBezTo>
                    <a:cubicBezTo>
                      <a:pt x="1439" y="1238"/>
                      <a:pt x="1444" y="1236"/>
                      <a:pt x="1449" y="1231"/>
                    </a:cubicBezTo>
                    <a:cubicBezTo>
                      <a:pt x="1449" y="1231"/>
                      <a:pt x="1449" y="1231"/>
                      <a:pt x="1449" y="1222"/>
                    </a:cubicBezTo>
                    <a:cubicBezTo>
                      <a:pt x="1449" y="1212"/>
                      <a:pt x="1449" y="1203"/>
                      <a:pt x="1458" y="1203"/>
                    </a:cubicBezTo>
                    <a:cubicBezTo>
                      <a:pt x="1449" y="1184"/>
                      <a:pt x="1458" y="1184"/>
                      <a:pt x="1468" y="1174"/>
                    </a:cubicBezTo>
                    <a:cubicBezTo>
                      <a:pt x="1468" y="1174"/>
                      <a:pt x="1468" y="1165"/>
                      <a:pt x="1477" y="1165"/>
                    </a:cubicBezTo>
                    <a:cubicBezTo>
                      <a:pt x="1477" y="1156"/>
                      <a:pt x="1477" y="1156"/>
                      <a:pt x="1477" y="1156"/>
                    </a:cubicBezTo>
                    <a:close/>
                    <a:moveTo>
                      <a:pt x="1998" y="1354"/>
                    </a:moveTo>
                    <a:lnTo>
                      <a:pt x="1998" y="1364"/>
                    </a:lnTo>
                    <a:lnTo>
                      <a:pt x="1988" y="1364"/>
                    </a:lnTo>
                    <a:lnTo>
                      <a:pt x="1998" y="1354"/>
                    </a:lnTo>
                    <a:close/>
                    <a:moveTo>
                      <a:pt x="1676" y="1345"/>
                    </a:moveTo>
                    <a:lnTo>
                      <a:pt x="1667" y="1373"/>
                    </a:lnTo>
                    <a:lnTo>
                      <a:pt x="1657" y="1373"/>
                    </a:lnTo>
                    <a:cubicBezTo>
                      <a:pt x="1648" y="1364"/>
                      <a:pt x="1648" y="1364"/>
                      <a:pt x="1657" y="1354"/>
                    </a:cubicBezTo>
                    <a:cubicBezTo>
                      <a:pt x="1657" y="1354"/>
                      <a:pt x="1667" y="1354"/>
                      <a:pt x="1667" y="1345"/>
                    </a:cubicBezTo>
                    <a:close/>
                    <a:moveTo>
                      <a:pt x="2253" y="1354"/>
                    </a:moveTo>
                    <a:lnTo>
                      <a:pt x="2282" y="1383"/>
                    </a:lnTo>
                    <a:cubicBezTo>
                      <a:pt x="2277" y="1385"/>
                      <a:pt x="2273" y="1386"/>
                      <a:pt x="2269" y="1386"/>
                    </a:cubicBezTo>
                    <a:cubicBezTo>
                      <a:pt x="2259" y="1386"/>
                      <a:pt x="2253" y="1376"/>
                      <a:pt x="2253" y="1354"/>
                    </a:cubicBezTo>
                    <a:close/>
                    <a:moveTo>
                      <a:pt x="663" y="1373"/>
                    </a:moveTo>
                    <a:cubicBezTo>
                      <a:pt x="663" y="1373"/>
                      <a:pt x="663" y="1383"/>
                      <a:pt x="663" y="1383"/>
                    </a:cubicBezTo>
                    <a:cubicBezTo>
                      <a:pt x="663" y="1386"/>
                      <a:pt x="662" y="1387"/>
                      <a:pt x="661" y="1387"/>
                    </a:cubicBezTo>
                    <a:cubicBezTo>
                      <a:pt x="658" y="1387"/>
                      <a:pt x="654" y="1383"/>
                      <a:pt x="654" y="1383"/>
                    </a:cubicBezTo>
                    <a:lnTo>
                      <a:pt x="663" y="1373"/>
                    </a:lnTo>
                    <a:close/>
                    <a:moveTo>
                      <a:pt x="1487" y="1373"/>
                    </a:moveTo>
                    <a:lnTo>
                      <a:pt x="1506" y="1383"/>
                    </a:lnTo>
                    <a:lnTo>
                      <a:pt x="1496" y="1392"/>
                    </a:lnTo>
                    <a:cubicBezTo>
                      <a:pt x="1487" y="1392"/>
                      <a:pt x="1487" y="1383"/>
                      <a:pt x="1487" y="1383"/>
                    </a:cubicBezTo>
                    <a:cubicBezTo>
                      <a:pt x="1487" y="1383"/>
                      <a:pt x="1487" y="1373"/>
                      <a:pt x="1487" y="1373"/>
                    </a:cubicBezTo>
                    <a:close/>
                    <a:moveTo>
                      <a:pt x="2244" y="1364"/>
                    </a:moveTo>
                    <a:cubicBezTo>
                      <a:pt x="2244" y="1364"/>
                      <a:pt x="2253" y="1364"/>
                      <a:pt x="2253" y="1373"/>
                    </a:cubicBezTo>
                    <a:cubicBezTo>
                      <a:pt x="2253" y="1383"/>
                      <a:pt x="2244" y="1392"/>
                      <a:pt x="2234" y="1392"/>
                    </a:cubicBezTo>
                    <a:cubicBezTo>
                      <a:pt x="2234" y="1383"/>
                      <a:pt x="2234" y="1373"/>
                      <a:pt x="2234" y="1364"/>
                    </a:cubicBezTo>
                    <a:close/>
                    <a:moveTo>
                      <a:pt x="843" y="1307"/>
                    </a:moveTo>
                    <a:lnTo>
                      <a:pt x="843" y="1316"/>
                    </a:lnTo>
                    <a:lnTo>
                      <a:pt x="843" y="1326"/>
                    </a:lnTo>
                    <a:lnTo>
                      <a:pt x="853" y="1326"/>
                    </a:lnTo>
                    <a:lnTo>
                      <a:pt x="853" y="1335"/>
                    </a:lnTo>
                    <a:lnTo>
                      <a:pt x="871" y="1335"/>
                    </a:lnTo>
                    <a:cubicBezTo>
                      <a:pt x="871" y="1345"/>
                      <a:pt x="871" y="1345"/>
                      <a:pt x="871" y="1345"/>
                    </a:cubicBezTo>
                    <a:cubicBezTo>
                      <a:pt x="862" y="1354"/>
                      <a:pt x="853" y="1364"/>
                      <a:pt x="843" y="1364"/>
                    </a:cubicBezTo>
                    <a:cubicBezTo>
                      <a:pt x="824" y="1383"/>
                      <a:pt x="805" y="1392"/>
                      <a:pt x="796" y="1402"/>
                    </a:cubicBezTo>
                    <a:lnTo>
                      <a:pt x="786" y="1402"/>
                    </a:lnTo>
                    <a:cubicBezTo>
                      <a:pt x="786" y="1402"/>
                      <a:pt x="777" y="1392"/>
                      <a:pt x="777" y="1392"/>
                    </a:cubicBezTo>
                    <a:cubicBezTo>
                      <a:pt x="786" y="1392"/>
                      <a:pt x="786" y="1383"/>
                      <a:pt x="786" y="1383"/>
                    </a:cubicBezTo>
                    <a:lnTo>
                      <a:pt x="777" y="1383"/>
                    </a:lnTo>
                    <a:cubicBezTo>
                      <a:pt x="777" y="1383"/>
                      <a:pt x="767" y="1373"/>
                      <a:pt x="767" y="1364"/>
                    </a:cubicBezTo>
                    <a:lnTo>
                      <a:pt x="777" y="1364"/>
                    </a:lnTo>
                    <a:cubicBezTo>
                      <a:pt x="796" y="1364"/>
                      <a:pt x="815" y="1354"/>
                      <a:pt x="834" y="1335"/>
                    </a:cubicBezTo>
                    <a:cubicBezTo>
                      <a:pt x="824" y="1335"/>
                      <a:pt x="824" y="1335"/>
                      <a:pt x="815" y="1345"/>
                    </a:cubicBezTo>
                    <a:cubicBezTo>
                      <a:pt x="805" y="1345"/>
                      <a:pt x="805" y="1345"/>
                      <a:pt x="805" y="1335"/>
                    </a:cubicBezTo>
                    <a:cubicBezTo>
                      <a:pt x="805" y="1326"/>
                      <a:pt x="805" y="1316"/>
                      <a:pt x="805" y="1307"/>
                    </a:cubicBezTo>
                    <a:cubicBezTo>
                      <a:pt x="805" y="1307"/>
                      <a:pt x="805" y="1316"/>
                      <a:pt x="815" y="1316"/>
                    </a:cubicBezTo>
                    <a:cubicBezTo>
                      <a:pt x="815" y="1328"/>
                      <a:pt x="818" y="1332"/>
                      <a:pt x="823" y="1332"/>
                    </a:cubicBezTo>
                    <a:cubicBezTo>
                      <a:pt x="826" y="1332"/>
                      <a:pt x="830" y="1330"/>
                      <a:pt x="834" y="1326"/>
                    </a:cubicBezTo>
                    <a:cubicBezTo>
                      <a:pt x="834" y="1316"/>
                      <a:pt x="843" y="1316"/>
                      <a:pt x="843" y="1307"/>
                    </a:cubicBezTo>
                    <a:close/>
                    <a:moveTo>
                      <a:pt x="1118" y="1392"/>
                    </a:moveTo>
                    <a:cubicBezTo>
                      <a:pt x="1118" y="1402"/>
                      <a:pt x="1118" y="1402"/>
                      <a:pt x="1108" y="1402"/>
                    </a:cubicBezTo>
                    <a:cubicBezTo>
                      <a:pt x="1108" y="1392"/>
                      <a:pt x="1108" y="1392"/>
                      <a:pt x="1118" y="1392"/>
                    </a:cubicBezTo>
                    <a:close/>
                    <a:moveTo>
                      <a:pt x="1581" y="1364"/>
                    </a:moveTo>
                    <a:cubicBezTo>
                      <a:pt x="1581" y="1373"/>
                      <a:pt x="1581" y="1383"/>
                      <a:pt x="1591" y="1383"/>
                    </a:cubicBezTo>
                    <a:lnTo>
                      <a:pt x="1600" y="1383"/>
                    </a:lnTo>
                    <a:cubicBezTo>
                      <a:pt x="1591" y="1392"/>
                      <a:pt x="1591" y="1402"/>
                      <a:pt x="1581" y="1402"/>
                    </a:cubicBezTo>
                    <a:cubicBezTo>
                      <a:pt x="1572" y="1402"/>
                      <a:pt x="1572" y="1402"/>
                      <a:pt x="1562" y="1392"/>
                    </a:cubicBezTo>
                    <a:cubicBezTo>
                      <a:pt x="1562" y="1392"/>
                      <a:pt x="1562" y="1383"/>
                      <a:pt x="1562" y="1383"/>
                    </a:cubicBezTo>
                    <a:cubicBezTo>
                      <a:pt x="1572" y="1373"/>
                      <a:pt x="1572" y="1373"/>
                      <a:pt x="1581" y="1364"/>
                    </a:cubicBezTo>
                    <a:close/>
                    <a:moveTo>
                      <a:pt x="3001" y="1402"/>
                    </a:moveTo>
                    <a:lnTo>
                      <a:pt x="3001" y="1411"/>
                    </a:lnTo>
                    <a:lnTo>
                      <a:pt x="2982" y="1411"/>
                    </a:lnTo>
                    <a:lnTo>
                      <a:pt x="3001" y="1402"/>
                    </a:lnTo>
                    <a:close/>
                    <a:moveTo>
                      <a:pt x="3238" y="1364"/>
                    </a:moveTo>
                    <a:cubicBezTo>
                      <a:pt x="3238" y="1364"/>
                      <a:pt x="3247" y="1364"/>
                      <a:pt x="3247" y="1373"/>
                    </a:cubicBezTo>
                    <a:cubicBezTo>
                      <a:pt x="3247" y="1383"/>
                      <a:pt x="3247" y="1392"/>
                      <a:pt x="3247" y="1392"/>
                    </a:cubicBezTo>
                    <a:cubicBezTo>
                      <a:pt x="3247" y="1402"/>
                      <a:pt x="3247" y="1402"/>
                      <a:pt x="3238" y="1402"/>
                    </a:cubicBezTo>
                    <a:cubicBezTo>
                      <a:pt x="3238" y="1402"/>
                      <a:pt x="3228" y="1402"/>
                      <a:pt x="3219" y="1411"/>
                    </a:cubicBezTo>
                    <a:cubicBezTo>
                      <a:pt x="3209" y="1402"/>
                      <a:pt x="3200" y="1402"/>
                      <a:pt x="3190" y="1402"/>
                    </a:cubicBezTo>
                    <a:cubicBezTo>
                      <a:pt x="3181" y="1402"/>
                      <a:pt x="3181" y="1392"/>
                      <a:pt x="3190" y="1383"/>
                    </a:cubicBezTo>
                    <a:cubicBezTo>
                      <a:pt x="3200" y="1383"/>
                      <a:pt x="3209" y="1373"/>
                      <a:pt x="3219" y="1373"/>
                    </a:cubicBezTo>
                    <a:cubicBezTo>
                      <a:pt x="3219" y="1373"/>
                      <a:pt x="3228" y="1364"/>
                      <a:pt x="3238" y="1364"/>
                    </a:cubicBezTo>
                    <a:close/>
                    <a:moveTo>
                      <a:pt x="1042" y="1411"/>
                    </a:moveTo>
                    <a:lnTo>
                      <a:pt x="1061" y="1430"/>
                    </a:lnTo>
                    <a:lnTo>
                      <a:pt x="1042" y="1430"/>
                    </a:lnTo>
                    <a:cubicBezTo>
                      <a:pt x="1042" y="1421"/>
                      <a:pt x="1042" y="1421"/>
                      <a:pt x="1042" y="1411"/>
                    </a:cubicBezTo>
                    <a:close/>
                    <a:moveTo>
                      <a:pt x="2092" y="1335"/>
                    </a:moveTo>
                    <a:cubicBezTo>
                      <a:pt x="2102" y="1335"/>
                      <a:pt x="2102" y="1335"/>
                      <a:pt x="2102" y="1345"/>
                    </a:cubicBezTo>
                    <a:cubicBezTo>
                      <a:pt x="2102" y="1350"/>
                      <a:pt x="2104" y="1352"/>
                      <a:pt x="2108" y="1352"/>
                    </a:cubicBezTo>
                    <a:cubicBezTo>
                      <a:pt x="2111" y="1352"/>
                      <a:pt x="2116" y="1350"/>
                      <a:pt x="2121" y="1345"/>
                    </a:cubicBezTo>
                    <a:cubicBezTo>
                      <a:pt x="2125" y="1341"/>
                      <a:pt x="2129" y="1339"/>
                      <a:pt x="2132" y="1339"/>
                    </a:cubicBezTo>
                    <a:cubicBezTo>
                      <a:pt x="2137" y="1339"/>
                      <a:pt x="2140" y="1343"/>
                      <a:pt x="2140" y="1354"/>
                    </a:cubicBezTo>
                    <a:cubicBezTo>
                      <a:pt x="2149" y="1354"/>
                      <a:pt x="2149" y="1364"/>
                      <a:pt x="2159" y="1364"/>
                    </a:cubicBezTo>
                    <a:cubicBezTo>
                      <a:pt x="2159" y="1373"/>
                      <a:pt x="2159" y="1373"/>
                      <a:pt x="2159" y="1383"/>
                    </a:cubicBezTo>
                    <a:cubicBezTo>
                      <a:pt x="2168" y="1392"/>
                      <a:pt x="2159" y="1392"/>
                      <a:pt x="2159" y="1402"/>
                    </a:cubicBezTo>
                    <a:lnTo>
                      <a:pt x="2149" y="1402"/>
                    </a:lnTo>
                    <a:cubicBezTo>
                      <a:pt x="2159" y="1411"/>
                      <a:pt x="2149" y="1421"/>
                      <a:pt x="2149" y="1421"/>
                    </a:cubicBezTo>
                    <a:cubicBezTo>
                      <a:pt x="2143" y="1409"/>
                      <a:pt x="2138" y="1401"/>
                      <a:pt x="2127" y="1401"/>
                    </a:cubicBezTo>
                    <a:cubicBezTo>
                      <a:pt x="2121" y="1401"/>
                      <a:pt x="2113" y="1404"/>
                      <a:pt x="2102" y="1411"/>
                    </a:cubicBezTo>
                    <a:lnTo>
                      <a:pt x="2111" y="1383"/>
                    </a:lnTo>
                    <a:lnTo>
                      <a:pt x="2092" y="1383"/>
                    </a:lnTo>
                    <a:cubicBezTo>
                      <a:pt x="2092" y="1392"/>
                      <a:pt x="2092" y="1402"/>
                      <a:pt x="2092" y="1411"/>
                    </a:cubicBezTo>
                    <a:cubicBezTo>
                      <a:pt x="2092" y="1411"/>
                      <a:pt x="2083" y="1421"/>
                      <a:pt x="2083" y="1421"/>
                    </a:cubicBezTo>
                    <a:cubicBezTo>
                      <a:pt x="2074" y="1421"/>
                      <a:pt x="2064" y="1430"/>
                      <a:pt x="2055" y="1430"/>
                    </a:cubicBezTo>
                    <a:lnTo>
                      <a:pt x="2045" y="1430"/>
                    </a:lnTo>
                    <a:cubicBezTo>
                      <a:pt x="2042" y="1427"/>
                      <a:pt x="2040" y="1426"/>
                      <a:pt x="2038" y="1426"/>
                    </a:cubicBezTo>
                    <a:cubicBezTo>
                      <a:pt x="2035" y="1426"/>
                      <a:pt x="2033" y="1430"/>
                      <a:pt x="2026" y="1430"/>
                    </a:cubicBezTo>
                    <a:cubicBezTo>
                      <a:pt x="2017" y="1430"/>
                      <a:pt x="2017" y="1421"/>
                      <a:pt x="2017" y="1421"/>
                    </a:cubicBezTo>
                    <a:cubicBezTo>
                      <a:pt x="2026" y="1411"/>
                      <a:pt x="2026" y="1411"/>
                      <a:pt x="2036" y="1402"/>
                    </a:cubicBezTo>
                    <a:lnTo>
                      <a:pt x="2055" y="1402"/>
                    </a:lnTo>
                    <a:cubicBezTo>
                      <a:pt x="2055" y="1405"/>
                      <a:pt x="2056" y="1406"/>
                      <a:pt x="2057" y="1406"/>
                    </a:cubicBezTo>
                    <a:cubicBezTo>
                      <a:pt x="2060" y="1406"/>
                      <a:pt x="2064" y="1402"/>
                      <a:pt x="2064" y="1402"/>
                    </a:cubicBezTo>
                    <a:cubicBezTo>
                      <a:pt x="2064" y="1392"/>
                      <a:pt x="2064" y="1392"/>
                      <a:pt x="2074" y="1392"/>
                    </a:cubicBezTo>
                    <a:cubicBezTo>
                      <a:pt x="2083" y="1392"/>
                      <a:pt x="2083" y="1392"/>
                      <a:pt x="2083" y="1383"/>
                    </a:cubicBezTo>
                    <a:cubicBezTo>
                      <a:pt x="2083" y="1373"/>
                      <a:pt x="2074" y="1373"/>
                      <a:pt x="2074" y="1373"/>
                    </a:cubicBezTo>
                    <a:cubicBezTo>
                      <a:pt x="2064" y="1373"/>
                      <a:pt x="2055" y="1373"/>
                      <a:pt x="2055" y="1383"/>
                    </a:cubicBezTo>
                    <a:cubicBezTo>
                      <a:pt x="2055" y="1383"/>
                      <a:pt x="2055" y="1392"/>
                      <a:pt x="2055" y="1392"/>
                    </a:cubicBezTo>
                    <a:lnTo>
                      <a:pt x="2045" y="1392"/>
                    </a:lnTo>
                    <a:lnTo>
                      <a:pt x="2055" y="1354"/>
                    </a:lnTo>
                    <a:cubicBezTo>
                      <a:pt x="2058" y="1356"/>
                      <a:pt x="2062" y="1357"/>
                      <a:pt x="2065" y="1357"/>
                    </a:cubicBezTo>
                    <a:cubicBezTo>
                      <a:pt x="2077" y="1357"/>
                      <a:pt x="2085" y="1343"/>
                      <a:pt x="2092" y="1335"/>
                    </a:cubicBezTo>
                    <a:close/>
                    <a:moveTo>
                      <a:pt x="2121" y="1411"/>
                    </a:moveTo>
                    <a:lnTo>
                      <a:pt x="2121" y="1430"/>
                    </a:lnTo>
                    <a:cubicBezTo>
                      <a:pt x="2111" y="1430"/>
                      <a:pt x="2111" y="1421"/>
                      <a:pt x="2121" y="1411"/>
                    </a:cubicBezTo>
                    <a:close/>
                    <a:moveTo>
                      <a:pt x="3276" y="1392"/>
                    </a:moveTo>
                    <a:cubicBezTo>
                      <a:pt x="3285" y="1392"/>
                      <a:pt x="3295" y="1402"/>
                      <a:pt x="3295" y="1411"/>
                    </a:cubicBezTo>
                    <a:cubicBezTo>
                      <a:pt x="3295" y="1421"/>
                      <a:pt x="3285" y="1430"/>
                      <a:pt x="3285" y="1430"/>
                    </a:cubicBezTo>
                    <a:cubicBezTo>
                      <a:pt x="3276" y="1430"/>
                      <a:pt x="3257" y="1411"/>
                      <a:pt x="3257" y="1402"/>
                    </a:cubicBezTo>
                    <a:cubicBezTo>
                      <a:pt x="3257" y="1402"/>
                      <a:pt x="3266" y="1392"/>
                      <a:pt x="3276" y="1392"/>
                    </a:cubicBezTo>
                    <a:close/>
                    <a:moveTo>
                      <a:pt x="1155" y="1212"/>
                    </a:moveTo>
                    <a:cubicBezTo>
                      <a:pt x="1165" y="1222"/>
                      <a:pt x="1174" y="1231"/>
                      <a:pt x="1184" y="1241"/>
                    </a:cubicBezTo>
                    <a:cubicBezTo>
                      <a:pt x="1203" y="1250"/>
                      <a:pt x="1212" y="1269"/>
                      <a:pt x="1212" y="1288"/>
                    </a:cubicBezTo>
                    <a:cubicBezTo>
                      <a:pt x="1222" y="1298"/>
                      <a:pt x="1222" y="1307"/>
                      <a:pt x="1222" y="1326"/>
                    </a:cubicBezTo>
                    <a:cubicBezTo>
                      <a:pt x="1222" y="1326"/>
                      <a:pt x="1222" y="1335"/>
                      <a:pt x="1222" y="1335"/>
                    </a:cubicBezTo>
                    <a:lnTo>
                      <a:pt x="1212" y="1335"/>
                    </a:lnTo>
                    <a:cubicBezTo>
                      <a:pt x="1203" y="1326"/>
                      <a:pt x="1203" y="1316"/>
                      <a:pt x="1203" y="1307"/>
                    </a:cubicBezTo>
                    <a:cubicBezTo>
                      <a:pt x="1203" y="1307"/>
                      <a:pt x="1203" y="1298"/>
                      <a:pt x="1203" y="1298"/>
                    </a:cubicBezTo>
                    <a:cubicBezTo>
                      <a:pt x="1193" y="1298"/>
                      <a:pt x="1184" y="1307"/>
                      <a:pt x="1184" y="1307"/>
                    </a:cubicBezTo>
                    <a:cubicBezTo>
                      <a:pt x="1184" y="1316"/>
                      <a:pt x="1184" y="1316"/>
                      <a:pt x="1174" y="1326"/>
                    </a:cubicBezTo>
                    <a:cubicBezTo>
                      <a:pt x="1165" y="1326"/>
                      <a:pt x="1174" y="1326"/>
                      <a:pt x="1174" y="1335"/>
                    </a:cubicBezTo>
                    <a:cubicBezTo>
                      <a:pt x="1174" y="1335"/>
                      <a:pt x="1184" y="1335"/>
                      <a:pt x="1184" y="1345"/>
                    </a:cubicBezTo>
                    <a:cubicBezTo>
                      <a:pt x="1174" y="1354"/>
                      <a:pt x="1174" y="1364"/>
                      <a:pt x="1184" y="1373"/>
                    </a:cubicBezTo>
                    <a:cubicBezTo>
                      <a:pt x="1193" y="1373"/>
                      <a:pt x="1193" y="1383"/>
                      <a:pt x="1203" y="1383"/>
                    </a:cubicBezTo>
                    <a:cubicBezTo>
                      <a:pt x="1203" y="1383"/>
                      <a:pt x="1203" y="1383"/>
                      <a:pt x="1203" y="1392"/>
                    </a:cubicBezTo>
                    <a:lnTo>
                      <a:pt x="1193" y="1392"/>
                    </a:lnTo>
                    <a:cubicBezTo>
                      <a:pt x="1193" y="1392"/>
                      <a:pt x="1193" y="1402"/>
                      <a:pt x="1193" y="1402"/>
                    </a:cubicBezTo>
                    <a:cubicBezTo>
                      <a:pt x="1193" y="1411"/>
                      <a:pt x="1212" y="1421"/>
                      <a:pt x="1203" y="1430"/>
                    </a:cubicBezTo>
                    <a:cubicBezTo>
                      <a:pt x="1203" y="1440"/>
                      <a:pt x="1193" y="1440"/>
                      <a:pt x="1184" y="1440"/>
                    </a:cubicBezTo>
                    <a:cubicBezTo>
                      <a:pt x="1174" y="1440"/>
                      <a:pt x="1174" y="1430"/>
                      <a:pt x="1184" y="1430"/>
                    </a:cubicBezTo>
                    <a:cubicBezTo>
                      <a:pt x="1184" y="1421"/>
                      <a:pt x="1174" y="1402"/>
                      <a:pt x="1165" y="1402"/>
                    </a:cubicBezTo>
                    <a:cubicBezTo>
                      <a:pt x="1155" y="1402"/>
                      <a:pt x="1155" y="1402"/>
                      <a:pt x="1155" y="1392"/>
                    </a:cubicBezTo>
                    <a:cubicBezTo>
                      <a:pt x="1155" y="1383"/>
                      <a:pt x="1155" y="1383"/>
                      <a:pt x="1155" y="1373"/>
                    </a:cubicBezTo>
                    <a:cubicBezTo>
                      <a:pt x="1155" y="1364"/>
                      <a:pt x="1155" y="1364"/>
                      <a:pt x="1155" y="1354"/>
                    </a:cubicBezTo>
                    <a:cubicBezTo>
                      <a:pt x="1155" y="1345"/>
                      <a:pt x="1165" y="1345"/>
                      <a:pt x="1165" y="1335"/>
                    </a:cubicBezTo>
                    <a:lnTo>
                      <a:pt x="1146" y="1335"/>
                    </a:lnTo>
                    <a:cubicBezTo>
                      <a:pt x="1136" y="1335"/>
                      <a:pt x="1136" y="1345"/>
                      <a:pt x="1136" y="1345"/>
                    </a:cubicBezTo>
                    <a:cubicBezTo>
                      <a:pt x="1127" y="1354"/>
                      <a:pt x="1127" y="1364"/>
                      <a:pt x="1127" y="1373"/>
                    </a:cubicBezTo>
                    <a:lnTo>
                      <a:pt x="1118" y="1373"/>
                    </a:lnTo>
                    <a:cubicBezTo>
                      <a:pt x="1118" y="1373"/>
                      <a:pt x="1118" y="1373"/>
                      <a:pt x="1108" y="1364"/>
                    </a:cubicBezTo>
                    <a:cubicBezTo>
                      <a:pt x="1108" y="1354"/>
                      <a:pt x="1108" y="1335"/>
                      <a:pt x="1108" y="1326"/>
                    </a:cubicBezTo>
                    <a:cubicBezTo>
                      <a:pt x="1099" y="1335"/>
                      <a:pt x="1089" y="1345"/>
                      <a:pt x="1089" y="1354"/>
                    </a:cubicBezTo>
                    <a:cubicBezTo>
                      <a:pt x="1080" y="1364"/>
                      <a:pt x="1070" y="1373"/>
                      <a:pt x="1061" y="1373"/>
                    </a:cubicBezTo>
                    <a:cubicBezTo>
                      <a:pt x="1051" y="1364"/>
                      <a:pt x="1051" y="1354"/>
                      <a:pt x="1042" y="1354"/>
                    </a:cubicBezTo>
                    <a:cubicBezTo>
                      <a:pt x="1042" y="1345"/>
                      <a:pt x="1042" y="1335"/>
                      <a:pt x="1042" y="1335"/>
                    </a:cubicBezTo>
                    <a:cubicBezTo>
                      <a:pt x="1042" y="1326"/>
                      <a:pt x="1042" y="1316"/>
                      <a:pt x="1032" y="1316"/>
                    </a:cubicBezTo>
                    <a:cubicBezTo>
                      <a:pt x="1023" y="1316"/>
                      <a:pt x="1013" y="1326"/>
                      <a:pt x="1013" y="1326"/>
                    </a:cubicBezTo>
                    <a:cubicBezTo>
                      <a:pt x="1013" y="1335"/>
                      <a:pt x="1013" y="1335"/>
                      <a:pt x="1013" y="1335"/>
                    </a:cubicBezTo>
                    <a:cubicBezTo>
                      <a:pt x="1004" y="1345"/>
                      <a:pt x="985" y="1345"/>
                      <a:pt x="976" y="1345"/>
                    </a:cubicBezTo>
                    <a:cubicBezTo>
                      <a:pt x="966" y="1345"/>
                      <a:pt x="957" y="1345"/>
                      <a:pt x="957" y="1354"/>
                    </a:cubicBezTo>
                    <a:lnTo>
                      <a:pt x="957" y="1364"/>
                    </a:lnTo>
                    <a:cubicBezTo>
                      <a:pt x="947" y="1373"/>
                      <a:pt x="947" y="1383"/>
                      <a:pt x="966" y="1392"/>
                    </a:cubicBezTo>
                    <a:cubicBezTo>
                      <a:pt x="961" y="1397"/>
                      <a:pt x="959" y="1399"/>
                      <a:pt x="957" y="1399"/>
                    </a:cubicBezTo>
                    <a:cubicBezTo>
                      <a:pt x="954" y="1399"/>
                      <a:pt x="952" y="1397"/>
                      <a:pt x="947" y="1392"/>
                    </a:cubicBezTo>
                    <a:cubicBezTo>
                      <a:pt x="947" y="1392"/>
                      <a:pt x="938" y="1392"/>
                      <a:pt x="938" y="1383"/>
                    </a:cubicBezTo>
                    <a:cubicBezTo>
                      <a:pt x="938" y="1392"/>
                      <a:pt x="938" y="1392"/>
                      <a:pt x="938" y="1402"/>
                    </a:cubicBezTo>
                    <a:cubicBezTo>
                      <a:pt x="938" y="1411"/>
                      <a:pt x="928" y="1421"/>
                      <a:pt x="919" y="1421"/>
                    </a:cubicBezTo>
                    <a:cubicBezTo>
                      <a:pt x="919" y="1421"/>
                      <a:pt x="919" y="1411"/>
                      <a:pt x="919" y="1411"/>
                    </a:cubicBezTo>
                    <a:cubicBezTo>
                      <a:pt x="909" y="1402"/>
                      <a:pt x="909" y="1402"/>
                      <a:pt x="900" y="1402"/>
                    </a:cubicBezTo>
                    <a:lnTo>
                      <a:pt x="881" y="1402"/>
                    </a:lnTo>
                    <a:cubicBezTo>
                      <a:pt x="871" y="1402"/>
                      <a:pt x="871" y="1411"/>
                      <a:pt x="871" y="1411"/>
                    </a:cubicBezTo>
                    <a:cubicBezTo>
                      <a:pt x="871" y="1411"/>
                      <a:pt x="871" y="1411"/>
                      <a:pt x="871" y="1421"/>
                    </a:cubicBezTo>
                    <a:cubicBezTo>
                      <a:pt x="862" y="1421"/>
                      <a:pt x="862" y="1411"/>
                      <a:pt x="862" y="1411"/>
                    </a:cubicBezTo>
                    <a:cubicBezTo>
                      <a:pt x="853" y="1392"/>
                      <a:pt x="853" y="1373"/>
                      <a:pt x="871" y="1364"/>
                    </a:cubicBezTo>
                    <a:cubicBezTo>
                      <a:pt x="881" y="1345"/>
                      <a:pt x="900" y="1335"/>
                      <a:pt x="919" y="1316"/>
                    </a:cubicBezTo>
                    <a:cubicBezTo>
                      <a:pt x="919" y="1307"/>
                      <a:pt x="919" y="1307"/>
                      <a:pt x="928" y="1298"/>
                    </a:cubicBezTo>
                    <a:lnTo>
                      <a:pt x="909" y="1298"/>
                    </a:lnTo>
                    <a:cubicBezTo>
                      <a:pt x="915" y="1295"/>
                      <a:pt x="919" y="1294"/>
                      <a:pt x="922" y="1294"/>
                    </a:cubicBezTo>
                    <a:cubicBezTo>
                      <a:pt x="929" y="1294"/>
                      <a:pt x="931" y="1300"/>
                      <a:pt x="938" y="1307"/>
                    </a:cubicBezTo>
                    <a:cubicBezTo>
                      <a:pt x="938" y="1307"/>
                      <a:pt x="947" y="1307"/>
                      <a:pt x="957" y="1298"/>
                    </a:cubicBezTo>
                    <a:cubicBezTo>
                      <a:pt x="966" y="1298"/>
                      <a:pt x="966" y="1298"/>
                      <a:pt x="966" y="1288"/>
                    </a:cubicBezTo>
                    <a:cubicBezTo>
                      <a:pt x="966" y="1279"/>
                      <a:pt x="976" y="1269"/>
                      <a:pt x="985" y="1269"/>
                    </a:cubicBezTo>
                    <a:cubicBezTo>
                      <a:pt x="985" y="1260"/>
                      <a:pt x="995" y="1260"/>
                      <a:pt x="995" y="1260"/>
                    </a:cubicBezTo>
                    <a:lnTo>
                      <a:pt x="1004" y="1260"/>
                    </a:lnTo>
                    <a:cubicBezTo>
                      <a:pt x="1004" y="1260"/>
                      <a:pt x="1004" y="1269"/>
                      <a:pt x="1004" y="1279"/>
                    </a:cubicBezTo>
                    <a:cubicBezTo>
                      <a:pt x="1004" y="1288"/>
                      <a:pt x="1013" y="1288"/>
                      <a:pt x="1013" y="1288"/>
                    </a:cubicBezTo>
                    <a:cubicBezTo>
                      <a:pt x="1023" y="1288"/>
                      <a:pt x="1023" y="1288"/>
                      <a:pt x="1023" y="1279"/>
                    </a:cubicBezTo>
                    <a:cubicBezTo>
                      <a:pt x="1023" y="1279"/>
                      <a:pt x="1023" y="1269"/>
                      <a:pt x="1023" y="1269"/>
                    </a:cubicBezTo>
                    <a:cubicBezTo>
                      <a:pt x="1032" y="1279"/>
                      <a:pt x="1032" y="1288"/>
                      <a:pt x="1042" y="1288"/>
                    </a:cubicBezTo>
                    <a:cubicBezTo>
                      <a:pt x="1042" y="1293"/>
                      <a:pt x="1044" y="1295"/>
                      <a:pt x="1047" y="1295"/>
                    </a:cubicBezTo>
                    <a:cubicBezTo>
                      <a:pt x="1049" y="1295"/>
                      <a:pt x="1051" y="1293"/>
                      <a:pt x="1051" y="1288"/>
                    </a:cubicBezTo>
                    <a:cubicBezTo>
                      <a:pt x="1061" y="1288"/>
                      <a:pt x="1070" y="1279"/>
                      <a:pt x="1070" y="1279"/>
                    </a:cubicBezTo>
                    <a:lnTo>
                      <a:pt x="1089" y="1250"/>
                    </a:lnTo>
                    <a:cubicBezTo>
                      <a:pt x="1089" y="1250"/>
                      <a:pt x="1089" y="1260"/>
                      <a:pt x="1099" y="1260"/>
                    </a:cubicBezTo>
                    <a:cubicBezTo>
                      <a:pt x="1099" y="1260"/>
                      <a:pt x="1099" y="1260"/>
                      <a:pt x="1108" y="1269"/>
                    </a:cubicBezTo>
                    <a:lnTo>
                      <a:pt x="1127" y="1269"/>
                    </a:lnTo>
                    <a:cubicBezTo>
                      <a:pt x="1127" y="1250"/>
                      <a:pt x="1136" y="1231"/>
                      <a:pt x="1155" y="1212"/>
                    </a:cubicBezTo>
                    <a:close/>
                    <a:moveTo>
                      <a:pt x="1506" y="1421"/>
                    </a:moveTo>
                    <a:cubicBezTo>
                      <a:pt x="1506" y="1430"/>
                      <a:pt x="1515" y="1430"/>
                      <a:pt x="1515" y="1430"/>
                    </a:cubicBezTo>
                    <a:lnTo>
                      <a:pt x="1506" y="1440"/>
                    </a:lnTo>
                    <a:lnTo>
                      <a:pt x="1506" y="1421"/>
                    </a:lnTo>
                    <a:close/>
                    <a:moveTo>
                      <a:pt x="2102" y="1430"/>
                    </a:moveTo>
                    <a:cubicBezTo>
                      <a:pt x="2102" y="1430"/>
                      <a:pt x="2102" y="1430"/>
                      <a:pt x="2111" y="1440"/>
                    </a:cubicBezTo>
                    <a:lnTo>
                      <a:pt x="2092" y="1440"/>
                    </a:lnTo>
                    <a:cubicBezTo>
                      <a:pt x="2092" y="1430"/>
                      <a:pt x="2092" y="1430"/>
                      <a:pt x="2102" y="1430"/>
                    </a:cubicBezTo>
                    <a:close/>
                    <a:moveTo>
                      <a:pt x="1941" y="1241"/>
                    </a:moveTo>
                    <a:cubicBezTo>
                      <a:pt x="1941" y="1241"/>
                      <a:pt x="1951" y="1241"/>
                      <a:pt x="1951" y="1250"/>
                    </a:cubicBezTo>
                    <a:cubicBezTo>
                      <a:pt x="1951" y="1255"/>
                      <a:pt x="1953" y="1257"/>
                      <a:pt x="1956" y="1257"/>
                    </a:cubicBezTo>
                    <a:cubicBezTo>
                      <a:pt x="1960" y="1257"/>
                      <a:pt x="1965" y="1255"/>
                      <a:pt x="1969" y="1250"/>
                    </a:cubicBezTo>
                    <a:cubicBezTo>
                      <a:pt x="1969" y="1245"/>
                      <a:pt x="1969" y="1243"/>
                      <a:pt x="1971" y="1243"/>
                    </a:cubicBezTo>
                    <a:cubicBezTo>
                      <a:pt x="1972" y="1243"/>
                      <a:pt x="1974" y="1245"/>
                      <a:pt x="1979" y="1250"/>
                    </a:cubicBezTo>
                    <a:cubicBezTo>
                      <a:pt x="1988" y="1260"/>
                      <a:pt x="1998" y="1269"/>
                      <a:pt x="1998" y="1288"/>
                    </a:cubicBezTo>
                    <a:cubicBezTo>
                      <a:pt x="1998" y="1298"/>
                      <a:pt x="2007" y="1298"/>
                      <a:pt x="2017" y="1298"/>
                    </a:cubicBezTo>
                    <a:cubicBezTo>
                      <a:pt x="2026" y="1307"/>
                      <a:pt x="2026" y="1316"/>
                      <a:pt x="2017" y="1326"/>
                    </a:cubicBezTo>
                    <a:cubicBezTo>
                      <a:pt x="2017" y="1316"/>
                      <a:pt x="2007" y="1298"/>
                      <a:pt x="1998" y="1298"/>
                    </a:cubicBezTo>
                    <a:cubicBezTo>
                      <a:pt x="1988" y="1298"/>
                      <a:pt x="1979" y="1298"/>
                      <a:pt x="1969" y="1307"/>
                    </a:cubicBezTo>
                    <a:cubicBezTo>
                      <a:pt x="1969" y="1316"/>
                      <a:pt x="1960" y="1326"/>
                      <a:pt x="1951" y="1326"/>
                    </a:cubicBezTo>
                    <a:cubicBezTo>
                      <a:pt x="1951" y="1335"/>
                      <a:pt x="1951" y="1335"/>
                      <a:pt x="1941" y="1335"/>
                    </a:cubicBezTo>
                    <a:cubicBezTo>
                      <a:pt x="1941" y="1345"/>
                      <a:pt x="1941" y="1345"/>
                      <a:pt x="1932" y="1345"/>
                    </a:cubicBezTo>
                    <a:lnTo>
                      <a:pt x="1922" y="1345"/>
                    </a:lnTo>
                    <a:cubicBezTo>
                      <a:pt x="1913" y="1345"/>
                      <a:pt x="1913" y="1354"/>
                      <a:pt x="1913" y="1364"/>
                    </a:cubicBezTo>
                    <a:cubicBezTo>
                      <a:pt x="1913" y="1373"/>
                      <a:pt x="1903" y="1373"/>
                      <a:pt x="1903" y="1373"/>
                    </a:cubicBezTo>
                    <a:cubicBezTo>
                      <a:pt x="1894" y="1373"/>
                      <a:pt x="1884" y="1373"/>
                      <a:pt x="1875" y="1383"/>
                    </a:cubicBezTo>
                    <a:cubicBezTo>
                      <a:pt x="1865" y="1383"/>
                      <a:pt x="1865" y="1392"/>
                      <a:pt x="1856" y="1392"/>
                    </a:cubicBezTo>
                    <a:cubicBezTo>
                      <a:pt x="1846" y="1402"/>
                      <a:pt x="1846" y="1402"/>
                      <a:pt x="1846" y="1402"/>
                    </a:cubicBezTo>
                    <a:cubicBezTo>
                      <a:pt x="1837" y="1411"/>
                      <a:pt x="1827" y="1421"/>
                      <a:pt x="1818" y="1421"/>
                    </a:cubicBezTo>
                    <a:cubicBezTo>
                      <a:pt x="1818" y="1430"/>
                      <a:pt x="1818" y="1440"/>
                      <a:pt x="1809" y="1440"/>
                    </a:cubicBezTo>
                    <a:lnTo>
                      <a:pt x="1799" y="1430"/>
                    </a:lnTo>
                    <a:cubicBezTo>
                      <a:pt x="1799" y="1440"/>
                      <a:pt x="1799" y="1440"/>
                      <a:pt x="1799" y="1440"/>
                    </a:cubicBezTo>
                    <a:cubicBezTo>
                      <a:pt x="1799" y="1440"/>
                      <a:pt x="1790" y="1449"/>
                      <a:pt x="1790" y="1449"/>
                    </a:cubicBezTo>
                    <a:cubicBezTo>
                      <a:pt x="1780" y="1440"/>
                      <a:pt x="1771" y="1440"/>
                      <a:pt x="1771" y="1430"/>
                    </a:cubicBezTo>
                    <a:cubicBezTo>
                      <a:pt x="1780" y="1392"/>
                      <a:pt x="1790" y="1345"/>
                      <a:pt x="1799" y="1307"/>
                    </a:cubicBezTo>
                    <a:cubicBezTo>
                      <a:pt x="1799" y="1298"/>
                      <a:pt x="1799" y="1298"/>
                      <a:pt x="1809" y="1298"/>
                    </a:cubicBezTo>
                    <a:cubicBezTo>
                      <a:pt x="1809" y="1288"/>
                      <a:pt x="1809" y="1279"/>
                      <a:pt x="1799" y="1269"/>
                    </a:cubicBezTo>
                    <a:cubicBezTo>
                      <a:pt x="1799" y="1269"/>
                      <a:pt x="1799" y="1260"/>
                      <a:pt x="1799" y="1260"/>
                    </a:cubicBezTo>
                    <a:cubicBezTo>
                      <a:pt x="1804" y="1255"/>
                      <a:pt x="1806" y="1253"/>
                      <a:pt x="1809" y="1253"/>
                    </a:cubicBezTo>
                    <a:cubicBezTo>
                      <a:pt x="1811" y="1253"/>
                      <a:pt x="1813" y="1255"/>
                      <a:pt x="1818" y="1260"/>
                    </a:cubicBezTo>
                    <a:cubicBezTo>
                      <a:pt x="1818" y="1260"/>
                      <a:pt x="1827" y="1269"/>
                      <a:pt x="1827" y="1279"/>
                    </a:cubicBezTo>
                    <a:cubicBezTo>
                      <a:pt x="1837" y="1269"/>
                      <a:pt x="1837" y="1269"/>
                      <a:pt x="1837" y="1269"/>
                    </a:cubicBezTo>
                    <a:cubicBezTo>
                      <a:pt x="1842" y="1264"/>
                      <a:pt x="1844" y="1262"/>
                      <a:pt x="1845" y="1262"/>
                    </a:cubicBezTo>
                    <a:cubicBezTo>
                      <a:pt x="1846" y="1262"/>
                      <a:pt x="1846" y="1264"/>
                      <a:pt x="1846" y="1269"/>
                    </a:cubicBezTo>
                    <a:cubicBezTo>
                      <a:pt x="1856" y="1288"/>
                      <a:pt x="1856" y="1298"/>
                      <a:pt x="1865" y="1316"/>
                    </a:cubicBezTo>
                    <a:cubicBezTo>
                      <a:pt x="1875" y="1298"/>
                      <a:pt x="1875" y="1298"/>
                      <a:pt x="1865" y="1279"/>
                    </a:cubicBezTo>
                    <a:lnTo>
                      <a:pt x="1875" y="1279"/>
                    </a:lnTo>
                    <a:cubicBezTo>
                      <a:pt x="1875" y="1279"/>
                      <a:pt x="1875" y="1279"/>
                      <a:pt x="1875" y="1288"/>
                    </a:cubicBezTo>
                    <a:cubicBezTo>
                      <a:pt x="1884" y="1288"/>
                      <a:pt x="1884" y="1298"/>
                      <a:pt x="1894" y="1298"/>
                    </a:cubicBezTo>
                    <a:cubicBezTo>
                      <a:pt x="1903" y="1298"/>
                      <a:pt x="1922" y="1298"/>
                      <a:pt x="1922" y="1288"/>
                    </a:cubicBezTo>
                    <a:cubicBezTo>
                      <a:pt x="1932" y="1279"/>
                      <a:pt x="1932" y="1269"/>
                      <a:pt x="1932" y="1260"/>
                    </a:cubicBezTo>
                    <a:cubicBezTo>
                      <a:pt x="1932" y="1250"/>
                      <a:pt x="1932" y="1241"/>
                      <a:pt x="1941" y="1241"/>
                    </a:cubicBezTo>
                    <a:close/>
                    <a:moveTo>
                      <a:pt x="2367" y="1440"/>
                    </a:moveTo>
                    <a:cubicBezTo>
                      <a:pt x="2367" y="1449"/>
                      <a:pt x="2376" y="1449"/>
                      <a:pt x="2376" y="1449"/>
                    </a:cubicBezTo>
                    <a:lnTo>
                      <a:pt x="2367" y="1458"/>
                    </a:lnTo>
                    <a:cubicBezTo>
                      <a:pt x="2367" y="1449"/>
                      <a:pt x="2367" y="1449"/>
                      <a:pt x="2367" y="1449"/>
                    </a:cubicBezTo>
                    <a:cubicBezTo>
                      <a:pt x="2367" y="1449"/>
                      <a:pt x="2367" y="1449"/>
                      <a:pt x="2367" y="1440"/>
                    </a:cubicBezTo>
                    <a:close/>
                    <a:moveTo>
                      <a:pt x="1591" y="1421"/>
                    </a:moveTo>
                    <a:cubicBezTo>
                      <a:pt x="1591" y="1440"/>
                      <a:pt x="1610" y="1449"/>
                      <a:pt x="1600" y="1468"/>
                    </a:cubicBezTo>
                    <a:cubicBezTo>
                      <a:pt x="1591" y="1468"/>
                      <a:pt x="1581" y="1468"/>
                      <a:pt x="1581" y="1458"/>
                    </a:cubicBezTo>
                    <a:lnTo>
                      <a:pt x="1572" y="1458"/>
                    </a:lnTo>
                    <a:cubicBezTo>
                      <a:pt x="1572" y="1440"/>
                      <a:pt x="1581" y="1430"/>
                      <a:pt x="1591" y="1421"/>
                    </a:cubicBezTo>
                    <a:close/>
                    <a:moveTo>
                      <a:pt x="1676" y="1411"/>
                    </a:moveTo>
                    <a:cubicBezTo>
                      <a:pt x="1685" y="1411"/>
                      <a:pt x="1685" y="1421"/>
                      <a:pt x="1685" y="1430"/>
                    </a:cubicBezTo>
                    <a:cubicBezTo>
                      <a:pt x="1685" y="1440"/>
                      <a:pt x="1685" y="1449"/>
                      <a:pt x="1676" y="1458"/>
                    </a:cubicBezTo>
                    <a:cubicBezTo>
                      <a:pt x="1676" y="1468"/>
                      <a:pt x="1676" y="1468"/>
                      <a:pt x="1667" y="1468"/>
                    </a:cubicBezTo>
                    <a:cubicBezTo>
                      <a:pt x="1667" y="1468"/>
                      <a:pt x="1667" y="1458"/>
                      <a:pt x="1667" y="1458"/>
                    </a:cubicBezTo>
                    <a:cubicBezTo>
                      <a:pt x="1667" y="1449"/>
                      <a:pt x="1667" y="1449"/>
                      <a:pt x="1657" y="1449"/>
                    </a:cubicBezTo>
                    <a:cubicBezTo>
                      <a:pt x="1657" y="1440"/>
                      <a:pt x="1657" y="1440"/>
                      <a:pt x="1657" y="1440"/>
                    </a:cubicBezTo>
                    <a:cubicBezTo>
                      <a:pt x="1657" y="1430"/>
                      <a:pt x="1667" y="1421"/>
                      <a:pt x="1667" y="1421"/>
                    </a:cubicBezTo>
                    <a:cubicBezTo>
                      <a:pt x="1667" y="1411"/>
                      <a:pt x="1667" y="1411"/>
                      <a:pt x="1676" y="1411"/>
                    </a:cubicBezTo>
                    <a:close/>
                    <a:moveTo>
                      <a:pt x="2152" y="1435"/>
                    </a:moveTo>
                    <a:cubicBezTo>
                      <a:pt x="2153" y="1435"/>
                      <a:pt x="2156" y="1436"/>
                      <a:pt x="2159" y="1440"/>
                    </a:cubicBezTo>
                    <a:cubicBezTo>
                      <a:pt x="2159" y="1458"/>
                      <a:pt x="2140" y="1468"/>
                      <a:pt x="2121" y="1468"/>
                    </a:cubicBezTo>
                    <a:cubicBezTo>
                      <a:pt x="2121" y="1468"/>
                      <a:pt x="2121" y="1458"/>
                      <a:pt x="2121" y="1458"/>
                    </a:cubicBezTo>
                    <a:cubicBezTo>
                      <a:pt x="2130" y="1458"/>
                      <a:pt x="2140" y="1449"/>
                      <a:pt x="2140" y="1440"/>
                    </a:cubicBezTo>
                    <a:cubicBezTo>
                      <a:pt x="2146" y="1440"/>
                      <a:pt x="2148" y="1435"/>
                      <a:pt x="2152" y="1435"/>
                    </a:cubicBezTo>
                    <a:close/>
                    <a:moveTo>
                      <a:pt x="1544" y="1392"/>
                    </a:moveTo>
                    <a:lnTo>
                      <a:pt x="1553" y="1411"/>
                    </a:lnTo>
                    <a:cubicBezTo>
                      <a:pt x="1553" y="1421"/>
                      <a:pt x="1544" y="1411"/>
                      <a:pt x="1544" y="1430"/>
                    </a:cubicBezTo>
                    <a:cubicBezTo>
                      <a:pt x="1544" y="1440"/>
                      <a:pt x="1553" y="1440"/>
                      <a:pt x="1562" y="1440"/>
                    </a:cubicBezTo>
                    <a:cubicBezTo>
                      <a:pt x="1562" y="1458"/>
                      <a:pt x="1553" y="1468"/>
                      <a:pt x="1534" y="1477"/>
                    </a:cubicBezTo>
                    <a:cubicBezTo>
                      <a:pt x="1525" y="1477"/>
                      <a:pt x="1515" y="1477"/>
                      <a:pt x="1515" y="1468"/>
                    </a:cubicBezTo>
                    <a:cubicBezTo>
                      <a:pt x="1515" y="1468"/>
                      <a:pt x="1515" y="1458"/>
                      <a:pt x="1515" y="1449"/>
                    </a:cubicBezTo>
                    <a:cubicBezTo>
                      <a:pt x="1515" y="1449"/>
                      <a:pt x="1515" y="1440"/>
                      <a:pt x="1525" y="1440"/>
                    </a:cubicBezTo>
                    <a:cubicBezTo>
                      <a:pt x="1534" y="1440"/>
                      <a:pt x="1534" y="1440"/>
                      <a:pt x="1534" y="1430"/>
                    </a:cubicBezTo>
                    <a:cubicBezTo>
                      <a:pt x="1534" y="1421"/>
                      <a:pt x="1534" y="1402"/>
                      <a:pt x="1544" y="1392"/>
                    </a:cubicBezTo>
                    <a:close/>
                    <a:moveTo>
                      <a:pt x="2055" y="1458"/>
                    </a:moveTo>
                    <a:lnTo>
                      <a:pt x="2055" y="1468"/>
                    </a:lnTo>
                    <a:cubicBezTo>
                      <a:pt x="2055" y="1468"/>
                      <a:pt x="2055" y="1477"/>
                      <a:pt x="2055" y="1477"/>
                    </a:cubicBezTo>
                    <a:lnTo>
                      <a:pt x="2036" y="1477"/>
                    </a:lnTo>
                    <a:lnTo>
                      <a:pt x="2055" y="1458"/>
                    </a:lnTo>
                    <a:close/>
                    <a:moveTo>
                      <a:pt x="2537" y="1212"/>
                    </a:moveTo>
                    <a:cubicBezTo>
                      <a:pt x="2537" y="1222"/>
                      <a:pt x="2547" y="1231"/>
                      <a:pt x="2556" y="1231"/>
                    </a:cubicBezTo>
                    <a:cubicBezTo>
                      <a:pt x="2556" y="1231"/>
                      <a:pt x="2566" y="1231"/>
                      <a:pt x="2566" y="1241"/>
                    </a:cubicBezTo>
                    <a:cubicBezTo>
                      <a:pt x="2566" y="1241"/>
                      <a:pt x="2566" y="1250"/>
                      <a:pt x="2566" y="1250"/>
                    </a:cubicBezTo>
                    <a:cubicBezTo>
                      <a:pt x="2566" y="1260"/>
                      <a:pt x="2556" y="1260"/>
                      <a:pt x="2547" y="1269"/>
                    </a:cubicBezTo>
                    <a:lnTo>
                      <a:pt x="2575" y="1288"/>
                    </a:lnTo>
                    <a:cubicBezTo>
                      <a:pt x="2575" y="1288"/>
                      <a:pt x="2575" y="1279"/>
                      <a:pt x="2575" y="1279"/>
                    </a:cubicBezTo>
                    <a:cubicBezTo>
                      <a:pt x="2566" y="1269"/>
                      <a:pt x="2575" y="1260"/>
                      <a:pt x="2575" y="1250"/>
                    </a:cubicBezTo>
                    <a:cubicBezTo>
                      <a:pt x="2594" y="1250"/>
                      <a:pt x="2604" y="1250"/>
                      <a:pt x="2613" y="1260"/>
                    </a:cubicBezTo>
                    <a:cubicBezTo>
                      <a:pt x="2613" y="1269"/>
                      <a:pt x="2613" y="1269"/>
                      <a:pt x="2623" y="1279"/>
                    </a:cubicBezTo>
                    <a:cubicBezTo>
                      <a:pt x="2623" y="1279"/>
                      <a:pt x="2623" y="1288"/>
                      <a:pt x="2623" y="1288"/>
                    </a:cubicBezTo>
                    <a:cubicBezTo>
                      <a:pt x="2623" y="1298"/>
                      <a:pt x="2632" y="1298"/>
                      <a:pt x="2632" y="1298"/>
                    </a:cubicBezTo>
                    <a:cubicBezTo>
                      <a:pt x="2637" y="1293"/>
                      <a:pt x="2641" y="1290"/>
                      <a:pt x="2645" y="1290"/>
                    </a:cubicBezTo>
                    <a:cubicBezTo>
                      <a:pt x="2649" y="1290"/>
                      <a:pt x="2651" y="1293"/>
                      <a:pt x="2651" y="1298"/>
                    </a:cubicBezTo>
                    <a:cubicBezTo>
                      <a:pt x="2660" y="1298"/>
                      <a:pt x="2660" y="1298"/>
                      <a:pt x="2660" y="1288"/>
                    </a:cubicBezTo>
                    <a:lnTo>
                      <a:pt x="2679" y="1288"/>
                    </a:lnTo>
                    <a:cubicBezTo>
                      <a:pt x="2679" y="1288"/>
                      <a:pt x="2670" y="1298"/>
                      <a:pt x="2670" y="1298"/>
                    </a:cubicBezTo>
                    <a:cubicBezTo>
                      <a:pt x="2670" y="1298"/>
                      <a:pt x="2670" y="1307"/>
                      <a:pt x="2670" y="1307"/>
                    </a:cubicBezTo>
                    <a:cubicBezTo>
                      <a:pt x="2660" y="1326"/>
                      <a:pt x="2651" y="1345"/>
                      <a:pt x="2641" y="1364"/>
                    </a:cubicBezTo>
                    <a:cubicBezTo>
                      <a:pt x="2632" y="1364"/>
                      <a:pt x="2632" y="1373"/>
                      <a:pt x="2623" y="1373"/>
                    </a:cubicBezTo>
                    <a:cubicBezTo>
                      <a:pt x="2623" y="1373"/>
                      <a:pt x="2623" y="1373"/>
                      <a:pt x="2613" y="1383"/>
                    </a:cubicBezTo>
                    <a:cubicBezTo>
                      <a:pt x="2613" y="1392"/>
                      <a:pt x="2613" y="1402"/>
                      <a:pt x="2604" y="1411"/>
                    </a:cubicBezTo>
                    <a:cubicBezTo>
                      <a:pt x="2594" y="1402"/>
                      <a:pt x="2585" y="1402"/>
                      <a:pt x="2585" y="1392"/>
                    </a:cubicBezTo>
                    <a:cubicBezTo>
                      <a:pt x="2575" y="1392"/>
                      <a:pt x="2575" y="1383"/>
                      <a:pt x="2575" y="1383"/>
                    </a:cubicBezTo>
                    <a:cubicBezTo>
                      <a:pt x="2575" y="1383"/>
                      <a:pt x="2566" y="1373"/>
                      <a:pt x="2566" y="1373"/>
                    </a:cubicBezTo>
                    <a:cubicBezTo>
                      <a:pt x="2566" y="1373"/>
                      <a:pt x="2556" y="1383"/>
                      <a:pt x="2556" y="1383"/>
                    </a:cubicBezTo>
                    <a:cubicBezTo>
                      <a:pt x="2556" y="1389"/>
                      <a:pt x="2547" y="1396"/>
                      <a:pt x="2538" y="1396"/>
                    </a:cubicBezTo>
                    <a:cubicBezTo>
                      <a:pt x="2534" y="1396"/>
                      <a:pt x="2531" y="1395"/>
                      <a:pt x="2528" y="1392"/>
                    </a:cubicBezTo>
                    <a:cubicBezTo>
                      <a:pt x="2528" y="1392"/>
                      <a:pt x="2528" y="1383"/>
                      <a:pt x="2528" y="1383"/>
                    </a:cubicBezTo>
                    <a:cubicBezTo>
                      <a:pt x="2528" y="1383"/>
                      <a:pt x="2528" y="1373"/>
                      <a:pt x="2537" y="1364"/>
                    </a:cubicBezTo>
                    <a:lnTo>
                      <a:pt x="2537" y="1364"/>
                    </a:lnTo>
                    <a:cubicBezTo>
                      <a:pt x="2509" y="1373"/>
                      <a:pt x="2490" y="1383"/>
                      <a:pt x="2490" y="1402"/>
                    </a:cubicBezTo>
                    <a:lnTo>
                      <a:pt x="2500" y="1402"/>
                    </a:lnTo>
                    <a:lnTo>
                      <a:pt x="2490" y="1421"/>
                    </a:lnTo>
                    <a:lnTo>
                      <a:pt x="2481" y="1402"/>
                    </a:lnTo>
                    <a:cubicBezTo>
                      <a:pt x="2481" y="1411"/>
                      <a:pt x="2471" y="1411"/>
                      <a:pt x="2471" y="1421"/>
                    </a:cubicBezTo>
                    <a:cubicBezTo>
                      <a:pt x="2481" y="1430"/>
                      <a:pt x="2481" y="1440"/>
                      <a:pt x="2481" y="1449"/>
                    </a:cubicBezTo>
                    <a:cubicBezTo>
                      <a:pt x="2471" y="1458"/>
                      <a:pt x="2471" y="1468"/>
                      <a:pt x="2462" y="1468"/>
                    </a:cubicBezTo>
                    <a:cubicBezTo>
                      <a:pt x="2462" y="1477"/>
                      <a:pt x="2462" y="1477"/>
                      <a:pt x="2462" y="1477"/>
                    </a:cubicBezTo>
                    <a:cubicBezTo>
                      <a:pt x="2452" y="1477"/>
                      <a:pt x="2433" y="1468"/>
                      <a:pt x="2433" y="1458"/>
                    </a:cubicBezTo>
                    <a:cubicBezTo>
                      <a:pt x="2433" y="1449"/>
                      <a:pt x="2424" y="1440"/>
                      <a:pt x="2424" y="1440"/>
                    </a:cubicBezTo>
                    <a:cubicBezTo>
                      <a:pt x="2414" y="1430"/>
                      <a:pt x="2414" y="1430"/>
                      <a:pt x="2414" y="1430"/>
                    </a:cubicBezTo>
                    <a:cubicBezTo>
                      <a:pt x="2414" y="1421"/>
                      <a:pt x="2414" y="1411"/>
                      <a:pt x="2405" y="1411"/>
                    </a:cubicBezTo>
                    <a:cubicBezTo>
                      <a:pt x="2405" y="1402"/>
                      <a:pt x="2405" y="1392"/>
                      <a:pt x="2405" y="1383"/>
                    </a:cubicBezTo>
                    <a:lnTo>
                      <a:pt x="2414" y="1383"/>
                    </a:lnTo>
                    <a:cubicBezTo>
                      <a:pt x="2419" y="1387"/>
                      <a:pt x="2421" y="1390"/>
                      <a:pt x="2423" y="1390"/>
                    </a:cubicBezTo>
                    <a:cubicBezTo>
                      <a:pt x="2424" y="1390"/>
                      <a:pt x="2424" y="1387"/>
                      <a:pt x="2424" y="1383"/>
                    </a:cubicBezTo>
                    <a:cubicBezTo>
                      <a:pt x="2433" y="1383"/>
                      <a:pt x="2433" y="1383"/>
                      <a:pt x="2443" y="1373"/>
                    </a:cubicBezTo>
                    <a:lnTo>
                      <a:pt x="2471" y="1373"/>
                    </a:lnTo>
                    <a:cubicBezTo>
                      <a:pt x="2477" y="1373"/>
                      <a:pt x="2480" y="1377"/>
                      <a:pt x="2483" y="1377"/>
                    </a:cubicBezTo>
                    <a:cubicBezTo>
                      <a:pt x="2485" y="1377"/>
                      <a:pt x="2487" y="1376"/>
                      <a:pt x="2490" y="1373"/>
                    </a:cubicBezTo>
                    <a:cubicBezTo>
                      <a:pt x="2490" y="1373"/>
                      <a:pt x="2490" y="1364"/>
                      <a:pt x="2490" y="1354"/>
                    </a:cubicBezTo>
                    <a:lnTo>
                      <a:pt x="2481" y="1354"/>
                    </a:lnTo>
                    <a:cubicBezTo>
                      <a:pt x="2471" y="1345"/>
                      <a:pt x="2462" y="1335"/>
                      <a:pt x="2452" y="1326"/>
                    </a:cubicBezTo>
                    <a:cubicBezTo>
                      <a:pt x="2452" y="1326"/>
                      <a:pt x="2452" y="1316"/>
                      <a:pt x="2452" y="1316"/>
                    </a:cubicBezTo>
                    <a:lnTo>
                      <a:pt x="2471" y="1316"/>
                    </a:lnTo>
                    <a:cubicBezTo>
                      <a:pt x="2471" y="1326"/>
                      <a:pt x="2471" y="1326"/>
                      <a:pt x="2471" y="1326"/>
                    </a:cubicBezTo>
                    <a:cubicBezTo>
                      <a:pt x="2481" y="1326"/>
                      <a:pt x="2490" y="1316"/>
                      <a:pt x="2490" y="1307"/>
                    </a:cubicBezTo>
                    <a:cubicBezTo>
                      <a:pt x="2490" y="1298"/>
                      <a:pt x="2490" y="1288"/>
                      <a:pt x="2481" y="1279"/>
                    </a:cubicBezTo>
                    <a:lnTo>
                      <a:pt x="2490" y="1279"/>
                    </a:lnTo>
                    <a:cubicBezTo>
                      <a:pt x="2500" y="1279"/>
                      <a:pt x="2500" y="1269"/>
                      <a:pt x="2500" y="1260"/>
                    </a:cubicBezTo>
                    <a:cubicBezTo>
                      <a:pt x="2500" y="1260"/>
                      <a:pt x="2500" y="1250"/>
                      <a:pt x="2509" y="1250"/>
                    </a:cubicBezTo>
                    <a:cubicBezTo>
                      <a:pt x="2518" y="1241"/>
                      <a:pt x="2528" y="1222"/>
                      <a:pt x="2537" y="1212"/>
                    </a:cubicBezTo>
                    <a:close/>
                    <a:moveTo>
                      <a:pt x="748" y="1364"/>
                    </a:moveTo>
                    <a:cubicBezTo>
                      <a:pt x="758" y="1373"/>
                      <a:pt x="758" y="1383"/>
                      <a:pt x="748" y="1392"/>
                    </a:cubicBezTo>
                    <a:cubicBezTo>
                      <a:pt x="748" y="1402"/>
                      <a:pt x="739" y="1402"/>
                      <a:pt x="729" y="1411"/>
                    </a:cubicBezTo>
                    <a:lnTo>
                      <a:pt x="739" y="1411"/>
                    </a:lnTo>
                    <a:cubicBezTo>
                      <a:pt x="748" y="1402"/>
                      <a:pt x="758" y="1402"/>
                      <a:pt x="767" y="1402"/>
                    </a:cubicBezTo>
                    <a:cubicBezTo>
                      <a:pt x="767" y="1402"/>
                      <a:pt x="777" y="1402"/>
                      <a:pt x="777" y="1411"/>
                    </a:cubicBezTo>
                    <a:cubicBezTo>
                      <a:pt x="777" y="1411"/>
                      <a:pt x="777" y="1411"/>
                      <a:pt x="767" y="1421"/>
                    </a:cubicBezTo>
                    <a:cubicBezTo>
                      <a:pt x="758" y="1421"/>
                      <a:pt x="748" y="1430"/>
                      <a:pt x="739" y="1440"/>
                    </a:cubicBezTo>
                    <a:lnTo>
                      <a:pt x="748" y="1440"/>
                    </a:lnTo>
                    <a:lnTo>
                      <a:pt x="720" y="1458"/>
                    </a:lnTo>
                    <a:lnTo>
                      <a:pt x="739" y="1440"/>
                    </a:lnTo>
                    <a:cubicBezTo>
                      <a:pt x="729" y="1440"/>
                      <a:pt x="711" y="1449"/>
                      <a:pt x="711" y="1458"/>
                    </a:cubicBezTo>
                    <a:cubicBezTo>
                      <a:pt x="701" y="1468"/>
                      <a:pt x="701" y="1468"/>
                      <a:pt x="701" y="1468"/>
                    </a:cubicBezTo>
                    <a:cubicBezTo>
                      <a:pt x="692" y="1468"/>
                      <a:pt x="682" y="1468"/>
                      <a:pt x="673" y="1477"/>
                    </a:cubicBezTo>
                    <a:cubicBezTo>
                      <a:pt x="673" y="1487"/>
                      <a:pt x="673" y="1487"/>
                      <a:pt x="673" y="1487"/>
                    </a:cubicBezTo>
                    <a:cubicBezTo>
                      <a:pt x="673" y="1487"/>
                      <a:pt x="663" y="1477"/>
                      <a:pt x="663" y="1477"/>
                    </a:cubicBezTo>
                    <a:cubicBezTo>
                      <a:pt x="663" y="1477"/>
                      <a:pt x="663" y="1468"/>
                      <a:pt x="663" y="1468"/>
                    </a:cubicBezTo>
                    <a:cubicBezTo>
                      <a:pt x="663" y="1468"/>
                      <a:pt x="663" y="1468"/>
                      <a:pt x="654" y="1458"/>
                    </a:cubicBezTo>
                    <a:cubicBezTo>
                      <a:pt x="654" y="1458"/>
                      <a:pt x="644" y="1458"/>
                      <a:pt x="644" y="1449"/>
                    </a:cubicBezTo>
                    <a:cubicBezTo>
                      <a:pt x="644" y="1449"/>
                      <a:pt x="635" y="1449"/>
                      <a:pt x="635" y="1440"/>
                    </a:cubicBezTo>
                    <a:lnTo>
                      <a:pt x="644" y="1440"/>
                    </a:lnTo>
                    <a:cubicBezTo>
                      <a:pt x="644" y="1440"/>
                      <a:pt x="654" y="1449"/>
                      <a:pt x="654" y="1449"/>
                    </a:cubicBezTo>
                    <a:cubicBezTo>
                      <a:pt x="673" y="1440"/>
                      <a:pt x="682" y="1430"/>
                      <a:pt x="692" y="1421"/>
                    </a:cubicBezTo>
                    <a:cubicBezTo>
                      <a:pt x="673" y="1411"/>
                      <a:pt x="682" y="1383"/>
                      <a:pt x="701" y="1383"/>
                    </a:cubicBezTo>
                    <a:lnTo>
                      <a:pt x="711" y="1383"/>
                    </a:lnTo>
                    <a:cubicBezTo>
                      <a:pt x="720" y="1383"/>
                      <a:pt x="729" y="1373"/>
                      <a:pt x="739" y="1373"/>
                    </a:cubicBezTo>
                    <a:cubicBezTo>
                      <a:pt x="739" y="1364"/>
                      <a:pt x="748" y="1364"/>
                      <a:pt x="748" y="1364"/>
                    </a:cubicBezTo>
                    <a:close/>
                    <a:moveTo>
                      <a:pt x="985" y="1458"/>
                    </a:moveTo>
                    <a:cubicBezTo>
                      <a:pt x="995" y="1458"/>
                      <a:pt x="1004" y="1468"/>
                      <a:pt x="1004" y="1468"/>
                    </a:cubicBezTo>
                    <a:cubicBezTo>
                      <a:pt x="1013" y="1477"/>
                      <a:pt x="1013" y="1477"/>
                      <a:pt x="1013" y="1487"/>
                    </a:cubicBezTo>
                    <a:lnTo>
                      <a:pt x="1004" y="1487"/>
                    </a:lnTo>
                    <a:cubicBezTo>
                      <a:pt x="985" y="1487"/>
                      <a:pt x="976" y="1477"/>
                      <a:pt x="966" y="1458"/>
                    </a:cubicBezTo>
                    <a:close/>
                    <a:moveTo>
                      <a:pt x="938" y="1440"/>
                    </a:moveTo>
                    <a:lnTo>
                      <a:pt x="938" y="1458"/>
                    </a:lnTo>
                    <a:cubicBezTo>
                      <a:pt x="938" y="1458"/>
                      <a:pt x="947" y="1468"/>
                      <a:pt x="947" y="1468"/>
                    </a:cubicBezTo>
                    <a:cubicBezTo>
                      <a:pt x="957" y="1468"/>
                      <a:pt x="966" y="1477"/>
                      <a:pt x="966" y="1487"/>
                    </a:cubicBezTo>
                    <a:cubicBezTo>
                      <a:pt x="966" y="1496"/>
                      <a:pt x="966" y="1496"/>
                      <a:pt x="957" y="1496"/>
                    </a:cubicBezTo>
                    <a:lnTo>
                      <a:pt x="928" y="1496"/>
                    </a:lnTo>
                    <a:cubicBezTo>
                      <a:pt x="919" y="1496"/>
                      <a:pt x="919" y="1487"/>
                      <a:pt x="919" y="1487"/>
                    </a:cubicBezTo>
                    <a:cubicBezTo>
                      <a:pt x="919" y="1477"/>
                      <a:pt x="919" y="1477"/>
                      <a:pt x="919" y="1468"/>
                    </a:cubicBezTo>
                    <a:lnTo>
                      <a:pt x="900" y="1468"/>
                    </a:lnTo>
                    <a:cubicBezTo>
                      <a:pt x="900" y="1477"/>
                      <a:pt x="900" y="1477"/>
                      <a:pt x="900" y="1477"/>
                    </a:cubicBezTo>
                    <a:cubicBezTo>
                      <a:pt x="900" y="1496"/>
                      <a:pt x="900" y="1496"/>
                      <a:pt x="890" y="1496"/>
                    </a:cubicBezTo>
                    <a:cubicBezTo>
                      <a:pt x="881" y="1496"/>
                      <a:pt x="871" y="1487"/>
                      <a:pt x="871" y="1487"/>
                    </a:cubicBezTo>
                    <a:cubicBezTo>
                      <a:pt x="862" y="1477"/>
                      <a:pt x="853" y="1477"/>
                      <a:pt x="853" y="1468"/>
                    </a:cubicBezTo>
                    <a:cubicBezTo>
                      <a:pt x="843" y="1458"/>
                      <a:pt x="843" y="1449"/>
                      <a:pt x="853" y="1449"/>
                    </a:cubicBezTo>
                    <a:lnTo>
                      <a:pt x="890" y="1449"/>
                    </a:lnTo>
                    <a:cubicBezTo>
                      <a:pt x="900" y="1449"/>
                      <a:pt x="900" y="1449"/>
                      <a:pt x="909" y="1458"/>
                    </a:cubicBezTo>
                    <a:cubicBezTo>
                      <a:pt x="909" y="1440"/>
                      <a:pt x="909" y="1440"/>
                      <a:pt x="928" y="1440"/>
                    </a:cubicBezTo>
                    <a:close/>
                    <a:moveTo>
                      <a:pt x="1023" y="1430"/>
                    </a:moveTo>
                    <a:cubicBezTo>
                      <a:pt x="1032" y="1430"/>
                      <a:pt x="1042" y="1430"/>
                      <a:pt x="1042" y="1440"/>
                    </a:cubicBezTo>
                    <a:cubicBezTo>
                      <a:pt x="1047" y="1444"/>
                      <a:pt x="1049" y="1447"/>
                      <a:pt x="1050" y="1447"/>
                    </a:cubicBezTo>
                    <a:cubicBezTo>
                      <a:pt x="1051" y="1447"/>
                      <a:pt x="1051" y="1444"/>
                      <a:pt x="1051" y="1440"/>
                    </a:cubicBezTo>
                    <a:lnTo>
                      <a:pt x="1070" y="1440"/>
                    </a:lnTo>
                    <a:cubicBezTo>
                      <a:pt x="1070" y="1440"/>
                      <a:pt x="1070" y="1449"/>
                      <a:pt x="1070" y="1449"/>
                    </a:cubicBezTo>
                    <a:cubicBezTo>
                      <a:pt x="1070" y="1458"/>
                      <a:pt x="1070" y="1468"/>
                      <a:pt x="1080" y="1468"/>
                    </a:cubicBezTo>
                    <a:cubicBezTo>
                      <a:pt x="1070" y="1468"/>
                      <a:pt x="1061" y="1477"/>
                      <a:pt x="1051" y="1487"/>
                    </a:cubicBezTo>
                    <a:cubicBezTo>
                      <a:pt x="1051" y="1496"/>
                      <a:pt x="1042" y="1496"/>
                      <a:pt x="1042" y="1496"/>
                    </a:cubicBezTo>
                    <a:cubicBezTo>
                      <a:pt x="1032" y="1496"/>
                      <a:pt x="1023" y="1487"/>
                      <a:pt x="1023" y="1487"/>
                    </a:cubicBezTo>
                    <a:cubicBezTo>
                      <a:pt x="1023" y="1468"/>
                      <a:pt x="1023" y="1449"/>
                      <a:pt x="1023" y="1430"/>
                    </a:cubicBezTo>
                    <a:close/>
                    <a:moveTo>
                      <a:pt x="1174" y="1468"/>
                    </a:moveTo>
                    <a:cubicBezTo>
                      <a:pt x="1174" y="1468"/>
                      <a:pt x="1184" y="1477"/>
                      <a:pt x="1174" y="1487"/>
                    </a:cubicBezTo>
                    <a:cubicBezTo>
                      <a:pt x="1174" y="1487"/>
                      <a:pt x="1174" y="1487"/>
                      <a:pt x="1174" y="1496"/>
                    </a:cubicBezTo>
                    <a:cubicBezTo>
                      <a:pt x="1165" y="1496"/>
                      <a:pt x="1155" y="1487"/>
                      <a:pt x="1155" y="1477"/>
                    </a:cubicBezTo>
                    <a:lnTo>
                      <a:pt x="1174" y="1468"/>
                    </a:lnTo>
                    <a:close/>
                    <a:moveTo>
                      <a:pt x="1193" y="1449"/>
                    </a:moveTo>
                    <a:cubicBezTo>
                      <a:pt x="1193" y="1449"/>
                      <a:pt x="1203" y="1458"/>
                      <a:pt x="1203" y="1458"/>
                    </a:cubicBezTo>
                    <a:cubicBezTo>
                      <a:pt x="1203" y="1468"/>
                      <a:pt x="1203" y="1468"/>
                      <a:pt x="1212" y="1468"/>
                    </a:cubicBezTo>
                    <a:cubicBezTo>
                      <a:pt x="1222" y="1468"/>
                      <a:pt x="1231" y="1468"/>
                      <a:pt x="1231" y="1477"/>
                    </a:cubicBezTo>
                    <a:cubicBezTo>
                      <a:pt x="1222" y="1487"/>
                      <a:pt x="1222" y="1487"/>
                      <a:pt x="1222" y="1496"/>
                    </a:cubicBezTo>
                    <a:cubicBezTo>
                      <a:pt x="1212" y="1496"/>
                      <a:pt x="1212" y="1496"/>
                      <a:pt x="1212" y="1487"/>
                    </a:cubicBezTo>
                    <a:cubicBezTo>
                      <a:pt x="1212" y="1477"/>
                      <a:pt x="1203" y="1477"/>
                      <a:pt x="1203" y="1477"/>
                    </a:cubicBezTo>
                    <a:cubicBezTo>
                      <a:pt x="1193" y="1477"/>
                      <a:pt x="1184" y="1468"/>
                      <a:pt x="1184" y="1458"/>
                    </a:cubicBezTo>
                    <a:cubicBezTo>
                      <a:pt x="1193" y="1458"/>
                      <a:pt x="1193" y="1449"/>
                      <a:pt x="1193" y="1449"/>
                    </a:cubicBezTo>
                    <a:close/>
                    <a:moveTo>
                      <a:pt x="2121" y="1477"/>
                    </a:moveTo>
                    <a:cubicBezTo>
                      <a:pt x="2121" y="1487"/>
                      <a:pt x="2121" y="1487"/>
                      <a:pt x="2121" y="1487"/>
                    </a:cubicBezTo>
                    <a:cubicBezTo>
                      <a:pt x="2121" y="1487"/>
                      <a:pt x="2121" y="1496"/>
                      <a:pt x="2121" y="1496"/>
                    </a:cubicBezTo>
                    <a:lnTo>
                      <a:pt x="2111" y="1496"/>
                    </a:lnTo>
                    <a:cubicBezTo>
                      <a:pt x="2111" y="1496"/>
                      <a:pt x="2111" y="1487"/>
                      <a:pt x="2111" y="1487"/>
                    </a:cubicBezTo>
                    <a:cubicBezTo>
                      <a:pt x="2111" y="1487"/>
                      <a:pt x="2111" y="1487"/>
                      <a:pt x="2121" y="1477"/>
                    </a:cubicBezTo>
                    <a:close/>
                    <a:moveTo>
                      <a:pt x="1496" y="1477"/>
                    </a:moveTo>
                    <a:cubicBezTo>
                      <a:pt x="1496" y="1477"/>
                      <a:pt x="1506" y="1487"/>
                      <a:pt x="1506" y="1487"/>
                    </a:cubicBezTo>
                    <a:lnTo>
                      <a:pt x="1525" y="1487"/>
                    </a:lnTo>
                    <a:lnTo>
                      <a:pt x="1525" y="1496"/>
                    </a:lnTo>
                    <a:cubicBezTo>
                      <a:pt x="1518" y="1496"/>
                      <a:pt x="1512" y="1501"/>
                      <a:pt x="1508" y="1501"/>
                    </a:cubicBezTo>
                    <a:cubicBezTo>
                      <a:pt x="1507" y="1501"/>
                      <a:pt x="1506" y="1499"/>
                      <a:pt x="1506" y="1496"/>
                    </a:cubicBezTo>
                    <a:cubicBezTo>
                      <a:pt x="1506" y="1496"/>
                      <a:pt x="1496" y="1487"/>
                      <a:pt x="1496" y="1477"/>
                    </a:cubicBezTo>
                    <a:close/>
                    <a:moveTo>
                      <a:pt x="1988" y="1421"/>
                    </a:moveTo>
                    <a:cubicBezTo>
                      <a:pt x="1988" y="1430"/>
                      <a:pt x="1979" y="1440"/>
                      <a:pt x="1969" y="1449"/>
                    </a:cubicBezTo>
                    <a:cubicBezTo>
                      <a:pt x="1969" y="1458"/>
                      <a:pt x="1969" y="1458"/>
                      <a:pt x="1969" y="1458"/>
                    </a:cubicBezTo>
                    <a:cubicBezTo>
                      <a:pt x="1969" y="1468"/>
                      <a:pt x="1979" y="1477"/>
                      <a:pt x="1979" y="1477"/>
                    </a:cubicBezTo>
                    <a:cubicBezTo>
                      <a:pt x="1979" y="1487"/>
                      <a:pt x="1979" y="1487"/>
                      <a:pt x="1969" y="1487"/>
                    </a:cubicBezTo>
                    <a:cubicBezTo>
                      <a:pt x="1969" y="1487"/>
                      <a:pt x="1969" y="1496"/>
                      <a:pt x="1969" y="1496"/>
                    </a:cubicBezTo>
                    <a:cubicBezTo>
                      <a:pt x="1960" y="1496"/>
                      <a:pt x="1960" y="1506"/>
                      <a:pt x="1960" y="1506"/>
                    </a:cubicBezTo>
                    <a:cubicBezTo>
                      <a:pt x="1951" y="1506"/>
                      <a:pt x="1951" y="1506"/>
                      <a:pt x="1941" y="1496"/>
                    </a:cubicBezTo>
                    <a:cubicBezTo>
                      <a:pt x="1932" y="1487"/>
                      <a:pt x="1932" y="1477"/>
                      <a:pt x="1932" y="1458"/>
                    </a:cubicBezTo>
                    <a:cubicBezTo>
                      <a:pt x="1932" y="1449"/>
                      <a:pt x="1941" y="1440"/>
                      <a:pt x="1951" y="1440"/>
                    </a:cubicBezTo>
                    <a:cubicBezTo>
                      <a:pt x="1960" y="1430"/>
                      <a:pt x="1979" y="1421"/>
                      <a:pt x="1988" y="1421"/>
                    </a:cubicBezTo>
                    <a:close/>
                    <a:moveTo>
                      <a:pt x="2064" y="1487"/>
                    </a:moveTo>
                    <a:lnTo>
                      <a:pt x="2055" y="1506"/>
                    </a:lnTo>
                    <a:lnTo>
                      <a:pt x="2055" y="1496"/>
                    </a:lnTo>
                    <a:cubicBezTo>
                      <a:pt x="2055" y="1496"/>
                      <a:pt x="2055" y="1487"/>
                      <a:pt x="2064" y="1487"/>
                    </a:cubicBezTo>
                    <a:close/>
                    <a:moveTo>
                      <a:pt x="796" y="1496"/>
                    </a:moveTo>
                    <a:cubicBezTo>
                      <a:pt x="805" y="1496"/>
                      <a:pt x="815" y="1506"/>
                      <a:pt x="815" y="1515"/>
                    </a:cubicBezTo>
                    <a:lnTo>
                      <a:pt x="796" y="1496"/>
                    </a:lnTo>
                    <a:close/>
                    <a:moveTo>
                      <a:pt x="995" y="1496"/>
                    </a:moveTo>
                    <a:cubicBezTo>
                      <a:pt x="1004" y="1506"/>
                      <a:pt x="1004" y="1506"/>
                      <a:pt x="1013" y="1506"/>
                    </a:cubicBezTo>
                    <a:lnTo>
                      <a:pt x="1013" y="1515"/>
                    </a:lnTo>
                    <a:lnTo>
                      <a:pt x="995" y="1515"/>
                    </a:lnTo>
                    <a:cubicBezTo>
                      <a:pt x="995" y="1515"/>
                      <a:pt x="995" y="1506"/>
                      <a:pt x="995" y="1506"/>
                    </a:cubicBezTo>
                    <a:cubicBezTo>
                      <a:pt x="995" y="1506"/>
                      <a:pt x="995" y="1496"/>
                      <a:pt x="995" y="1496"/>
                    </a:cubicBezTo>
                    <a:close/>
                    <a:moveTo>
                      <a:pt x="1809" y="1496"/>
                    </a:moveTo>
                    <a:lnTo>
                      <a:pt x="1809" y="1506"/>
                    </a:lnTo>
                    <a:lnTo>
                      <a:pt x="1799" y="1515"/>
                    </a:lnTo>
                    <a:cubicBezTo>
                      <a:pt x="1799" y="1506"/>
                      <a:pt x="1799" y="1496"/>
                      <a:pt x="1809" y="1496"/>
                    </a:cubicBezTo>
                    <a:close/>
                    <a:moveTo>
                      <a:pt x="2847" y="1255"/>
                    </a:moveTo>
                    <a:cubicBezTo>
                      <a:pt x="2851" y="1255"/>
                      <a:pt x="2853" y="1260"/>
                      <a:pt x="2859" y="1260"/>
                    </a:cubicBezTo>
                    <a:cubicBezTo>
                      <a:pt x="2859" y="1269"/>
                      <a:pt x="2869" y="1279"/>
                      <a:pt x="2869" y="1288"/>
                    </a:cubicBezTo>
                    <a:cubicBezTo>
                      <a:pt x="2869" y="1288"/>
                      <a:pt x="2869" y="1298"/>
                      <a:pt x="2859" y="1298"/>
                    </a:cubicBezTo>
                    <a:cubicBezTo>
                      <a:pt x="2850" y="1298"/>
                      <a:pt x="2840" y="1298"/>
                      <a:pt x="2840" y="1307"/>
                    </a:cubicBezTo>
                    <a:lnTo>
                      <a:pt x="2831" y="1307"/>
                    </a:lnTo>
                    <a:cubicBezTo>
                      <a:pt x="2812" y="1316"/>
                      <a:pt x="2812" y="1316"/>
                      <a:pt x="2821" y="1335"/>
                    </a:cubicBezTo>
                    <a:cubicBezTo>
                      <a:pt x="2821" y="1335"/>
                      <a:pt x="2831" y="1354"/>
                      <a:pt x="2831" y="1354"/>
                    </a:cubicBezTo>
                    <a:cubicBezTo>
                      <a:pt x="2840" y="1373"/>
                      <a:pt x="2850" y="1383"/>
                      <a:pt x="2859" y="1392"/>
                    </a:cubicBezTo>
                    <a:lnTo>
                      <a:pt x="2869" y="1392"/>
                    </a:lnTo>
                    <a:cubicBezTo>
                      <a:pt x="2869" y="1385"/>
                      <a:pt x="2873" y="1379"/>
                      <a:pt x="2880" y="1379"/>
                    </a:cubicBezTo>
                    <a:cubicBezTo>
                      <a:pt x="2882" y="1379"/>
                      <a:pt x="2885" y="1380"/>
                      <a:pt x="2888" y="1383"/>
                    </a:cubicBezTo>
                    <a:cubicBezTo>
                      <a:pt x="2897" y="1383"/>
                      <a:pt x="2907" y="1383"/>
                      <a:pt x="2907" y="1392"/>
                    </a:cubicBezTo>
                    <a:cubicBezTo>
                      <a:pt x="2907" y="1411"/>
                      <a:pt x="2907" y="1430"/>
                      <a:pt x="2907" y="1449"/>
                    </a:cubicBezTo>
                    <a:lnTo>
                      <a:pt x="2888" y="1449"/>
                    </a:lnTo>
                    <a:cubicBezTo>
                      <a:pt x="2878" y="1449"/>
                      <a:pt x="2869" y="1458"/>
                      <a:pt x="2869" y="1458"/>
                    </a:cubicBezTo>
                    <a:cubicBezTo>
                      <a:pt x="2869" y="1458"/>
                      <a:pt x="2869" y="1468"/>
                      <a:pt x="2869" y="1468"/>
                    </a:cubicBezTo>
                    <a:cubicBezTo>
                      <a:pt x="2869" y="1458"/>
                      <a:pt x="2869" y="1458"/>
                      <a:pt x="2878" y="1458"/>
                    </a:cubicBezTo>
                    <a:lnTo>
                      <a:pt x="2888" y="1458"/>
                    </a:lnTo>
                    <a:lnTo>
                      <a:pt x="2888" y="1477"/>
                    </a:lnTo>
                    <a:cubicBezTo>
                      <a:pt x="2859" y="1477"/>
                      <a:pt x="2850" y="1496"/>
                      <a:pt x="2831" y="1506"/>
                    </a:cubicBezTo>
                    <a:lnTo>
                      <a:pt x="2821" y="1496"/>
                    </a:lnTo>
                    <a:cubicBezTo>
                      <a:pt x="2821" y="1506"/>
                      <a:pt x="2821" y="1506"/>
                      <a:pt x="2821" y="1506"/>
                    </a:cubicBezTo>
                    <a:cubicBezTo>
                      <a:pt x="2821" y="1515"/>
                      <a:pt x="2812" y="1515"/>
                      <a:pt x="2812" y="1515"/>
                    </a:cubicBezTo>
                    <a:cubicBezTo>
                      <a:pt x="2812" y="1515"/>
                      <a:pt x="2812" y="1515"/>
                      <a:pt x="2812" y="1506"/>
                    </a:cubicBezTo>
                    <a:cubicBezTo>
                      <a:pt x="2802" y="1496"/>
                      <a:pt x="2802" y="1487"/>
                      <a:pt x="2802" y="1477"/>
                    </a:cubicBezTo>
                    <a:cubicBezTo>
                      <a:pt x="2802" y="1477"/>
                      <a:pt x="2802" y="1477"/>
                      <a:pt x="2793" y="1468"/>
                    </a:cubicBezTo>
                    <a:cubicBezTo>
                      <a:pt x="2793" y="1468"/>
                      <a:pt x="2793" y="1458"/>
                      <a:pt x="2783" y="1458"/>
                    </a:cubicBezTo>
                    <a:cubicBezTo>
                      <a:pt x="2774" y="1458"/>
                      <a:pt x="2774" y="1458"/>
                      <a:pt x="2765" y="1477"/>
                    </a:cubicBezTo>
                    <a:cubicBezTo>
                      <a:pt x="2765" y="1468"/>
                      <a:pt x="2755" y="1468"/>
                      <a:pt x="2755" y="1458"/>
                    </a:cubicBezTo>
                    <a:cubicBezTo>
                      <a:pt x="2746" y="1449"/>
                      <a:pt x="2736" y="1440"/>
                      <a:pt x="2727" y="1440"/>
                    </a:cubicBezTo>
                    <a:cubicBezTo>
                      <a:pt x="2717" y="1440"/>
                      <a:pt x="2708" y="1449"/>
                      <a:pt x="2708" y="1458"/>
                    </a:cubicBezTo>
                    <a:cubicBezTo>
                      <a:pt x="2708" y="1468"/>
                      <a:pt x="2708" y="1477"/>
                      <a:pt x="2698" y="1477"/>
                    </a:cubicBezTo>
                    <a:cubicBezTo>
                      <a:pt x="2689" y="1468"/>
                      <a:pt x="2689" y="1468"/>
                      <a:pt x="2679" y="1468"/>
                    </a:cubicBezTo>
                    <a:cubicBezTo>
                      <a:pt x="2670" y="1468"/>
                      <a:pt x="2660" y="1468"/>
                      <a:pt x="2660" y="1458"/>
                    </a:cubicBezTo>
                    <a:cubicBezTo>
                      <a:pt x="2660" y="1449"/>
                      <a:pt x="2660" y="1449"/>
                      <a:pt x="2660" y="1440"/>
                    </a:cubicBezTo>
                    <a:lnTo>
                      <a:pt x="2651" y="1440"/>
                    </a:lnTo>
                    <a:cubicBezTo>
                      <a:pt x="2651" y="1440"/>
                      <a:pt x="2660" y="1430"/>
                      <a:pt x="2660" y="1430"/>
                    </a:cubicBezTo>
                    <a:cubicBezTo>
                      <a:pt x="2689" y="1392"/>
                      <a:pt x="2708" y="1354"/>
                      <a:pt x="2736" y="1307"/>
                    </a:cubicBezTo>
                    <a:cubicBezTo>
                      <a:pt x="2746" y="1298"/>
                      <a:pt x="2765" y="1279"/>
                      <a:pt x="2783" y="1279"/>
                    </a:cubicBezTo>
                    <a:lnTo>
                      <a:pt x="2793" y="1279"/>
                    </a:lnTo>
                    <a:cubicBezTo>
                      <a:pt x="2793" y="1288"/>
                      <a:pt x="2802" y="1288"/>
                      <a:pt x="2812" y="1288"/>
                    </a:cubicBezTo>
                    <a:cubicBezTo>
                      <a:pt x="2821" y="1279"/>
                      <a:pt x="2831" y="1269"/>
                      <a:pt x="2840" y="1260"/>
                    </a:cubicBezTo>
                    <a:cubicBezTo>
                      <a:pt x="2843" y="1257"/>
                      <a:pt x="2846" y="1255"/>
                      <a:pt x="2847" y="1255"/>
                    </a:cubicBezTo>
                    <a:close/>
                    <a:moveTo>
                      <a:pt x="3096" y="1496"/>
                    </a:moveTo>
                    <a:lnTo>
                      <a:pt x="3086" y="1515"/>
                    </a:lnTo>
                    <a:lnTo>
                      <a:pt x="3077" y="1506"/>
                    </a:lnTo>
                    <a:cubicBezTo>
                      <a:pt x="3077" y="1496"/>
                      <a:pt x="3077" y="1496"/>
                      <a:pt x="3086" y="1496"/>
                    </a:cubicBezTo>
                    <a:close/>
                    <a:moveTo>
                      <a:pt x="1070" y="1515"/>
                    </a:moveTo>
                    <a:cubicBezTo>
                      <a:pt x="1051" y="1525"/>
                      <a:pt x="1032" y="1525"/>
                      <a:pt x="1004" y="1525"/>
                    </a:cubicBezTo>
                    <a:cubicBezTo>
                      <a:pt x="1023" y="1515"/>
                      <a:pt x="1051" y="1515"/>
                      <a:pt x="1070" y="1515"/>
                    </a:cubicBezTo>
                    <a:close/>
                    <a:moveTo>
                      <a:pt x="3200" y="1421"/>
                    </a:moveTo>
                    <a:lnTo>
                      <a:pt x="3190" y="1430"/>
                    </a:lnTo>
                    <a:cubicBezTo>
                      <a:pt x="3181" y="1440"/>
                      <a:pt x="3181" y="1449"/>
                      <a:pt x="3190" y="1458"/>
                    </a:cubicBezTo>
                    <a:cubicBezTo>
                      <a:pt x="3209" y="1458"/>
                      <a:pt x="3219" y="1468"/>
                      <a:pt x="3238" y="1468"/>
                    </a:cubicBezTo>
                    <a:cubicBezTo>
                      <a:pt x="3247" y="1468"/>
                      <a:pt x="3247" y="1468"/>
                      <a:pt x="3247" y="1477"/>
                    </a:cubicBezTo>
                    <a:cubicBezTo>
                      <a:pt x="3253" y="1483"/>
                      <a:pt x="3255" y="1488"/>
                      <a:pt x="3258" y="1488"/>
                    </a:cubicBezTo>
                    <a:cubicBezTo>
                      <a:pt x="3260" y="1488"/>
                      <a:pt x="3262" y="1485"/>
                      <a:pt x="3266" y="1477"/>
                    </a:cubicBezTo>
                    <a:cubicBezTo>
                      <a:pt x="3266" y="1477"/>
                      <a:pt x="3276" y="1477"/>
                      <a:pt x="3276" y="1468"/>
                    </a:cubicBezTo>
                    <a:lnTo>
                      <a:pt x="3285" y="1496"/>
                    </a:lnTo>
                    <a:cubicBezTo>
                      <a:pt x="3276" y="1496"/>
                      <a:pt x="3266" y="1506"/>
                      <a:pt x="3266" y="1515"/>
                    </a:cubicBezTo>
                    <a:cubicBezTo>
                      <a:pt x="3266" y="1515"/>
                      <a:pt x="3257" y="1525"/>
                      <a:pt x="3257" y="1525"/>
                    </a:cubicBezTo>
                    <a:lnTo>
                      <a:pt x="3247" y="1525"/>
                    </a:lnTo>
                    <a:cubicBezTo>
                      <a:pt x="3238" y="1515"/>
                      <a:pt x="3238" y="1515"/>
                      <a:pt x="3228" y="1506"/>
                    </a:cubicBezTo>
                    <a:lnTo>
                      <a:pt x="3219" y="1506"/>
                    </a:lnTo>
                    <a:cubicBezTo>
                      <a:pt x="3209" y="1506"/>
                      <a:pt x="3209" y="1506"/>
                      <a:pt x="3200" y="1515"/>
                    </a:cubicBezTo>
                    <a:lnTo>
                      <a:pt x="3190" y="1515"/>
                    </a:lnTo>
                    <a:cubicBezTo>
                      <a:pt x="3181" y="1506"/>
                      <a:pt x="3181" y="1506"/>
                      <a:pt x="3172" y="1496"/>
                    </a:cubicBezTo>
                    <a:lnTo>
                      <a:pt x="3153" y="1496"/>
                    </a:lnTo>
                    <a:cubicBezTo>
                      <a:pt x="3153" y="1496"/>
                      <a:pt x="3153" y="1487"/>
                      <a:pt x="3143" y="1487"/>
                    </a:cubicBezTo>
                    <a:cubicBezTo>
                      <a:pt x="3143" y="1482"/>
                      <a:pt x="3141" y="1480"/>
                      <a:pt x="3137" y="1480"/>
                    </a:cubicBezTo>
                    <a:cubicBezTo>
                      <a:pt x="3134" y="1480"/>
                      <a:pt x="3129" y="1482"/>
                      <a:pt x="3124" y="1487"/>
                    </a:cubicBezTo>
                    <a:lnTo>
                      <a:pt x="3105" y="1487"/>
                    </a:lnTo>
                    <a:cubicBezTo>
                      <a:pt x="3086" y="1487"/>
                      <a:pt x="3086" y="1487"/>
                      <a:pt x="3086" y="1477"/>
                    </a:cubicBezTo>
                    <a:lnTo>
                      <a:pt x="3086" y="1468"/>
                    </a:lnTo>
                    <a:lnTo>
                      <a:pt x="3077" y="1468"/>
                    </a:lnTo>
                    <a:cubicBezTo>
                      <a:pt x="3077" y="1468"/>
                      <a:pt x="3077" y="1468"/>
                      <a:pt x="3067" y="1458"/>
                    </a:cubicBezTo>
                    <a:lnTo>
                      <a:pt x="3067" y="1468"/>
                    </a:lnTo>
                    <a:lnTo>
                      <a:pt x="3049" y="1458"/>
                    </a:lnTo>
                    <a:lnTo>
                      <a:pt x="3058" y="1477"/>
                    </a:lnTo>
                    <a:lnTo>
                      <a:pt x="3039" y="1477"/>
                    </a:lnTo>
                    <a:cubicBezTo>
                      <a:pt x="3030" y="1487"/>
                      <a:pt x="3030" y="1487"/>
                      <a:pt x="3030" y="1496"/>
                    </a:cubicBezTo>
                    <a:cubicBezTo>
                      <a:pt x="3039" y="1496"/>
                      <a:pt x="3039" y="1496"/>
                      <a:pt x="3039" y="1506"/>
                    </a:cubicBezTo>
                    <a:cubicBezTo>
                      <a:pt x="3039" y="1506"/>
                      <a:pt x="3049" y="1506"/>
                      <a:pt x="3049" y="1515"/>
                    </a:cubicBezTo>
                    <a:lnTo>
                      <a:pt x="3067" y="1487"/>
                    </a:lnTo>
                    <a:cubicBezTo>
                      <a:pt x="3067" y="1496"/>
                      <a:pt x="3067" y="1496"/>
                      <a:pt x="3067" y="1506"/>
                    </a:cubicBezTo>
                    <a:cubicBezTo>
                      <a:pt x="3058" y="1506"/>
                      <a:pt x="3058" y="1515"/>
                      <a:pt x="3058" y="1525"/>
                    </a:cubicBezTo>
                    <a:lnTo>
                      <a:pt x="3030" y="1525"/>
                    </a:lnTo>
                    <a:cubicBezTo>
                      <a:pt x="3030" y="1515"/>
                      <a:pt x="3020" y="1506"/>
                      <a:pt x="3020" y="1496"/>
                    </a:cubicBezTo>
                    <a:cubicBezTo>
                      <a:pt x="3011" y="1487"/>
                      <a:pt x="3001" y="1487"/>
                      <a:pt x="2992" y="1487"/>
                    </a:cubicBezTo>
                    <a:cubicBezTo>
                      <a:pt x="2992" y="1477"/>
                      <a:pt x="2982" y="1468"/>
                      <a:pt x="2973" y="1468"/>
                    </a:cubicBezTo>
                    <a:cubicBezTo>
                      <a:pt x="2963" y="1468"/>
                      <a:pt x="2963" y="1468"/>
                      <a:pt x="2963" y="1477"/>
                    </a:cubicBezTo>
                    <a:cubicBezTo>
                      <a:pt x="2954" y="1487"/>
                      <a:pt x="2954" y="1487"/>
                      <a:pt x="2935" y="1487"/>
                    </a:cubicBezTo>
                    <a:cubicBezTo>
                      <a:pt x="2935" y="1477"/>
                      <a:pt x="2925" y="1477"/>
                      <a:pt x="2925" y="1477"/>
                    </a:cubicBezTo>
                    <a:cubicBezTo>
                      <a:pt x="2916" y="1468"/>
                      <a:pt x="2907" y="1468"/>
                      <a:pt x="2916" y="1458"/>
                    </a:cubicBezTo>
                    <a:cubicBezTo>
                      <a:pt x="2925" y="1449"/>
                      <a:pt x="2935" y="1440"/>
                      <a:pt x="2944" y="1440"/>
                    </a:cubicBezTo>
                    <a:cubicBezTo>
                      <a:pt x="2982" y="1430"/>
                      <a:pt x="3020" y="1430"/>
                      <a:pt x="3049" y="1421"/>
                    </a:cubicBezTo>
                    <a:cubicBezTo>
                      <a:pt x="3058" y="1421"/>
                      <a:pt x="3067" y="1430"/>
                      <a:pt x="3067" y="1440"/>
                    </a:cubicBezTo>
                    <a:lnTo>
                      <a:pt x="3077" y="1440"/>
                    </a:lnTo>
                    <a:cubicBezTo>
                      <a:pt x="3077" y="1433"/>
                      <a:pt x="3082" y="1426"/>
                      <a:pt x="3084" y="1426"/>
                    </a:cubicBezTo>
                    <a:cubicBezTo>
                      <a:pt x="3086" y="1426"/>
                      <a:pt x="3086" y="1427"/>
                      <a:pt x="3086" y="1430"/>
                    </a:cubicBezTo>
                    <a:cubicBezTo>
                      <a:pt x="3096" y="1430"/>
                      <a:pt x="3105" y="1430"/>
                      <a:pt x="3115" y="1440"/>
                    </a:cubicBezTo>
                    <a:cubicBezTo>
                      <a:pt x="3124" y="1440"/>
                      <a:pt x="3124" y="1449"/>
                      <a:pt x="3134" y="1449"/>
                    </a:cubicBezTo>
                    <a:lnTo>
                      <a:pt x="3181" y="1449"/>
                    </a:lnTo>
                    <a:cubicBezTo>
                      <a:pt x="3181" y="1449"/>
                      <a:pt x="3181" y="1440"/>
                      <a:pt x="3172" y="1440"/>
                    </a:cubicBezTo>
                    <a:cubicBezTo>
                      <a:pt x="3172" y="1430"/>
                      <a:pt x="3172" y="1421"/>
                      <a:pt x="3181" y="1421"/>
                    </a:cubicBezTo>
                    <a:close/>
                    <a:moveTo>
                      <a:pt x="938" y="1515"/>
                    </a:moveTo>
                    <a:lnTo>
                      <a:pt x="947" y="1525"/>
                    </a:lnTo>
                    <a:cubicBezTo>
                      <a:pt x="938" y="1525"/>
                      <a:pt x="938" y="1525"/>
                      <a:pt x="938" y="1534"/>
                    </a:cubicBezTo>
                    <a:cubicBezTo>
                      <a:pt x="938" y="1534"/>
                      <a:pt x="928" y="1525"/>
                      <a:pt x="928" y="1525"/>
                    </a:cubicBezTo>
                    <a:lnTo>
                      <a:pt x="938" y="1515"/>
                    </a:lnTo>
                    <a:close/>
                    <a:moveTo>
                      <a:pt x="1951" y="1515"/>
                    </a:moveTo>
                    <a:lnTo>
                      <a:pt x="1951" y="1534"/>
                    </a:lnTo>
                    <a:lnTo>
                      <a:pt x="1941" y="1534"/>
                    </a:lnTo>
                    <a:lnTo>
                      <a:pt x="1941" y="1515"/>
                    </a:lnTo>
                    <a:close/>
                    <a:moveTo>
                      <a:pt x="1960" y="1515"/>
                    </a:moveTo>
                    <a:cubicBezTo>
                      <a:pt x="1979" y="1515"/>
                      <a:pt x="1979" y="1515"/>
                      <a:pt x="1979" y="1534"/>
                    </a:cubicBezTo>
                    <a:lnTo>
                      <a:pt x="1960" y="1515"/>
                    </a:lnTo>
                    <a:close/>
                    <a:moveTo>
                      <a:pt x="2064" y="1515"/>
                    </a:moveTo>
                    <a:cubicBezTo>
                      <a:pt x="2064" y="1525"/>
                      <a:pt x="2064" y="1525"/>
                      <a:pt x="2074" y="1525"/>
                    </a:cubicBezTo>
                    <a:lnTo>
                      <a:pt x="2064" y="1534"/>
                    </a:lnTo>
                    <a:lnTo>
                      <a:pt x="2055" y="1525"/>
                    </a:lnTo>
                    <a:cubicBezTo>
                      <a:pt x="2055" y="1525"/>
                      <a:pt x="2055" y="1515"/>
                      <a:pt x="2064" y="1515"/>
                    </a:cubicBezTo>
                    <a:close/>
                    <a:moveTo>
                      <a:pt x="2389" y="1369"/>
                    </a:moveTo>
                    <a:cubicBezTo>
                      <a:pt x="2390" y="1369"/>
                      <a:pt x="2392" y="1370"/>
                      <a:pt x="2395" y="1373"/>
                    </a:cubicBezTo>
                    <a:cubicBezTo>
                      <a:pt x="2395" y="1383"/>
                      <a:pt x="2386" y="1392"/>
                      <a:pt x="2395" y="1402"/>
                    </a:cubicBezTo>
                    <a:cubicBezTo>
                      <a:pt x="2395" y="1402"/>
                      <a:pt x="2395" y="1411"/>
                      <a:pt x="2395" y="1411"/>
                    </a:cubicBezTo>
                    <a:cubicBezTo>
                      <a:pt x="2393" y="1408"/>
                      <a:pt x="2390" y="1407"/>
                      <a:pt x="2387" y="1407"/>
                    </a:cubicBezTo>
                    <a:cubicBezTo>
                      <a:pt x="2381" y="1407"/>
                      <a:pt x="2376" y="1414"/>
                      <a:pt x="2376" y="1421"/>
                    </a:cubicBezTo>
                    <a:lnTo>
                      <a:pt x="2358" y="1411"/>
                    </a:lnTo>
                    <a:lnTo>
                      <a:pt x="2358" y="1411"/>
                    </a:lnTo>
                    <a:cubicBezTo>
                      <a:pt x="2358" y="1411"/>
                      <a:pt x="2367" y="1421"/>
                      <a:pt x="2367" y="1421"/>
                    </a:cubicBezTo>
                    <a:cubicBezTo>
                      <a:pt x="2367" y="1430"/>
                      <a:pt x="2367" y="1430"/>
                      <a:pt x="2367" y="1430"/>
                    </a:cubicBezTo>
                    <a:lnTo>
                      <a:pt x="2320" y="1430"/>
                    </a:lnTo>
                    <a:cubicBezTo>
                      <a:pt x="2320" y="1421"/>
                      <a:pt x="2310" y="1421"/>
                      <a:pt x="2301" y="1411"/>
                    </a:cubicBezTo>
                    <a:lnTo>
                      <a:pt x="2301" y="1411"/>
                    </a:lnTo>
                    <a:cubicBezTo>
                      <a:pt x="2310" y="1430"/>
                      <a:pt x="2301" y="1440"/>
                      <a:pt x="2291" y="1449"/>
                    </a:cubicBezTo>
                    <a:cubicBezTo>
                      <a:pt x="2320" y="1449"/>
                      <a:pt x="2301" y="1468"/>
                      <a:pt x="2310" y="1477"/>
                    </a:cubicBezTo>
                    <a:cubicBezTo>
                      <a:pt x="2315" y="1473"/>
                      <a:pt x="2320" y="1470"/>
                      <a:pt x="2324" y="1470"/>
                    </a:cubicBezTo>
                    <a:cubicBezTo>
                      <a:pt x="2329" y="1470"/>
                      <a:pt x="2334" y="1473"/>
                      <a:pt x="2339" y="1477"/>
                    </a:cubicBezTo>
                    <a:cubicBezTo>
                      <a:pt x="2343" y="1482"/>
                      <a:pt x="2348" y="1484"/>
                      <a:pt x="2353" y="1484"/>
                    </a:cubicBezTo>
                    <a:cubicBezTo>
                      <a:pt x="2358" y="1484"/>
                      <a:pt x="2362" y="1482"/>
                      <a:pt x="2367" y="1477"/>
                    </a:cubicBezTo>
                    <a:cubicBezTo>
                      <a:pt x="2376" y="1487"/>
                      <a:pt x="2376" y="1487"/>
                      <a:pt x="2376" y="1487"/>
                    </a:cubicBezTo>
                    <a:cubicBezTo>
                      <a:pt x="2376" y="1487"/>
                      <a:pt x="2376" y="1487"/>
                      <a:pt x="2367" y="1496"/>
                    </a:cubicBezTo>
                    <a:cubicBezTo>
                      <a:pt x="2367" y="1496"/>
                      <a:pt x="2367" y="1496"/>
                      <a:pt x="2358" y="1487"/>
                    </a:cubicBezTo>
                    <a:lnTo>
                      <a:pt x="2358" y="1506"/>
                    </a:lnTo>
                    <a:lnTo>
                      <a:pt x="2329" y="1506"/>
                    </a:lnTo>
                    <a:cubicBezTo>
                      <a:pt x="2320" y="1501"/>
                      <a:pt x="2310" y="1499"/>
                      <a:pt x="2302" y="1499"/>
                    </a:cubicBezTo>
                    <a:cubicBezTo>
                      <a:pt x="2294" y="1499"/>
                      <a:pt x="2287" y="1501"/>
                      <a:pt x="2282" y="1506"/>
                    </a:cubicBezTo>
                    <a:lnTo>
                      <a:pt x="2272" y="1506"/>
                    </a:lnTo>
                    <a:cubicBezTo>
                      <a:pt x="2267" y="1503"/>
                      <a:pt x="2263" y="1502"/>
                      <a:pt x="2259" y="1502"/>
                    </a:cubicBezTo>
                    <a:cubicBezTo>
                      <a:pt x="2248" y="1502"/>
                      <a:pt x="2241" y="1511"/>
                      <a:pt x="2234" y="1525"/>
                    </a:cubicBezTo>
                    <a:lnTo>
                      <a:pt x="2225" y="1525"/>
                    </a:lnTo>
                    <a:cubicBezTo>
                      <a:pt x="2216" y="1525"/>
                      <a:pt x="2216" y="1525"/>
                      <a:pt x="2206" y="1534"/>
                    </a:cubicBezTo>
                    <a:cubicBezTo>
                      <a:pt x="2206" y="1534"/>
                      <a:pt x="2206" y="1544"/>
                      <a:pt x="2206" y="1544"/>
                    </a:cubicBezTo>
                    <a:cubicBezTo>
                      <a:pt x="2197" y="1544"/>
                      <a:pt x="2197" y="1534"/>
                      <a:pt x="2197" y="1534"/>
                    </a:cubicBezTo>
                    <a:cubicBezTo>
                      <a:pt x="2206" y="1525"/>
                      <a:pt x="2197" y="1515"/>
                      <a:pt x="2187" y="1506"/>
                    </a:cubicBezTo>
                    <a:cubicBezTo>
                      <a:pt x="2187" y="1506"/>
                      <a:pt x="2187" y="1496"/>
                      <a:pt x="2178" y="1496"/>
                    </a:cubicBezTo>
                    <a:cubicBezTo>
                      <a:pt x="2178" y="1487"/>
                      <a:pt x="2178" y="1487"/>
                      <a:pt x="2178" y="1487"/>
                    </a:cubicBezTo>
                    <a:cubicBezTo>
                      <a:pt x="2168" y="1487"/>
                      <a:pt x="2159" y="1487"/>
                      <a:pt x="2159" y="1477"/>
                    </a:cubicBezTo>
                    <a:cubicBezTo>
                      <a:pt x="2159" y="1468"/>
                      <a:pt x="2168" y="1458"/>
                      <a:pt x="2168" y="1458"/>
                    </a:cubicBezTo>
                    <a:lnTo>
                      <a:pt x="2187" y="1458"/>
                    </a:lnTo>
                    <a:lnTo>
                      <a:pt x="2187" y="1449"/>
                    </a:lnTo>
                    <a:lnTo>
                      <a:pt x="2168" y="1440"/>
                    </a:lnTo>
                    <a:lnTo>
                      <a:pt x="2187" y="1430"/>
                    </a:lnTo>
                    <a:lnTo>
                      <a:pt x="2178" y="1430"/>
                    </a:lnTo>
                    <a:lnTo>
                      <a:pt x="2178" y="1421"/>
                    </a:lnTo>
                    <a:lnTo>
                      <a:pt x="2197" y="1421"/>
                    </a:lnTo>
                    <a:cubicBezTo>
                      <a:pt x="2216" y="1411"/>
                      <a:pt x="2225" y="1411"/>
                      <a:pt x="2234" y="1411"/>
                    </a:cubicBezTo>
                    <a:cubicBezTo>
                      <a:pt x="2244" y="1402"/>
                      <a:pt x="2253" y="1402"/>
                      <a:pt x="2263" y="1402"/>
                    </a:cubicBezTo>
                    <a:lnTo>
                      <a:pt x="2320" y="1402"/>
                    </a:lnTo>
                    <a:cubicBezTo>
                      <a:pt x="2329" y="1402"/>
                      <a:pt x="2329" y="1392"/>
                      <a:pt x="2339" y="1392"/>
                    </a:cubicBezTo>
                    <a:cubicBezTo>
                      <a:pt x="2348" y="1392"/>
                      <a:pt x="2348" y="1383"/>
                      <a:pt x="2348" y="1383"/>
                    </a:cubicBezTo>
                    <a:lnTo>
                      <a:pt x="2367" y="1383"/>
                    </a:lnTo>
                    <a:cubicBezTo>
                      <a:pt x="2367" y="1392"/>
                      <a:pt x="2367" y="1392"/>
                      <a:pt x="2367" y="1392"/>
                    </a:cubicBezTo>
                    <a:cubicBezTo>
                      <a:pt x="2376" y="1392"/>
                      <a:pt x="2376" y="1383"/>
                      <a:pt x="2376" y="1383"/>
                    </a:cubicBezTo>
                    <a:cubicBezTo>
                      <a:pt x="2376" y="1383"/>
                      <a:pt x="2376" y="1373"/>
                      <a:pt x="2386" y="1373"/>
                    </a:cubicBezTo>
                    <a:cubicBezTo>
                      <a:pt x="2386" y="1373"/>
                      <a:pt x="2386" y="1369"/>
                      <a:pt x="2389" y="1369"/>
                    </a:cubicBezTo>
                    <a:close/>
                    <a:moveTo>
                      <a:pt x="841" y="1379"/>
                    </a:moveTo>
                    <a:cubicBezTo>
                      <a:pt x="842" y="1379"/>
                      <a:pt x="843" y="1380"/>
                      <a:pt x="843" y="1383"/>
                    </a:cubicBezTo>
                    <a:cubicBezTo>
                      <a:pt x="853" y="1392"/>
                      <a:pt x="853" y="1402"/>
                      <a:pt x="843" y="1411"/>
                    </a:cubicBezTo>
                    <a:cubicBezTo>
                      <a:pt x="834" y="1421"/>
                      <a:pt x="824" y="1430"/>
                      <a:pt x="824" y="1440"/>
                    </a:cubicBezTo>
                    <a:cubicBezTo>
                      <a:pt x="824" y="1440"/>
                      <a:pt x="824" y="1449"/>
                      <a:pt x="815" y="1449"/>
                    </a:cubicBezTo>
                    <a:cubicBezTo>
                      <a:pt x="815" y="1446"/>
                      <a:pt x="814" y="1445"/>
                      <a:pt x="812" y="1445"/>
                    </a:cubicBezTo>
                    <a:cubicBezTo>
                      <a:pt x="809" y="1445"/>
                      <a:pt x="805" y="1449"/>
                      <a:pt x="805" y="1449"/>
                    </a:cubicBezTo>
                    <a:cubicBezTo>
                      <a:pt x="805" y="1449"/>
                      <a:pt x="805" y="1449"/>
                      <a:pt x="805" y="1458"/>
                    </a:cubicBezTo>
                    <a:cubicBezTo>
                      <a:pt x="815" y="1458"/>
                      <a:pt x="815" y="1458"/>
                      <a:pt x="815" y="1468"/>
                    </a:cubicBezTo>
                    <a:lnTo>
                      <a:pt x="796" y="1468"/>
                    </a:lnTo>
                    <a:cubicBezTo>
                      <a:pt x="796" y="1458"/>
                      <a:pt x="796" y="1458"/>
                      <a:pt x="796" y="1458"/>
                    </a:cubicBezTo>
                    <a:cubicBezTo>
                      <a:pt x="796" y="1449"/>
                      <a:pt x="796" y="1440"/>
                      <a:pt x="796" y="1421"/>
                    </a:cubicBezTo>
                    <a:cubicBezTo>
                      <a:pt x="786" y="1430"/>
                      <a:pt x="777" y="1440"/>
                      <a:pt x="777" y="1449"/>
                    </a:cubicBezTo>
                    <a:cubicBezTo>
                      <a:pt x="777" y="1458"/>
                      <a:pt x="777" y="1468"/>
                      <a:pt x="767" y="1477"/>
                    </a:cubicBezTo>
                    <a:lnTo>
                      <a:pt x="777" y="1487"/>
                    </a:lnTo>
                    <a:cubicBezTo>
                      <a:pt x="767" y="1487"/>
                      <a:pt x="758" y="1487"/>
                      <a:pt x="748" y="1496"/>
                    </a:cubicBezTo>
                    <a:cubicBezTo>
                      <a:pt x="729" y="1496"/>
                      <a:pt x="729" y="1506"/>
                      <a:pt x="729" y="1515"/>
                    </a:cubicBezTo>
                    <a:cubicBezTo>
                      <a:pt x="720" y="1534"/>
                      <a:pt x="711" y="1544"/>
                      <a:pt x="692" y="1553"/>
                    </a:cubicBezTo>
                    <a:cubicBezTo>
                      <a:pt x="692" y="1553"/>
                      <a:pt x="692" y="1553"/>
                      <a:pt x="682" y="1544"/>
                    </a:cubicBezTo>
                    <a:lnTo>
                      <a:pt x="673" y="1544"/>
                    </a:lnTo>
                    <a:cubicBezTo>
                      <a:pt x="663" y="1544"/>
                      <a:pt x="663" y="1553"/>
                      <a:pt x="654" y="1553"/>
                    </a:cubicBezTo>
                    <a:lnTo>
                      <a:pt x="644" y="1553"/>
                    </a:lnTo>
                    <a:cubicBezTo>
                      <a:pt x="644" y="1544"/>
                      <a:pt x="635" y="1544"/>
                      <a:pt x="635" y="1534"/>
                    </a:cubicBezTo>
                    <a:cubicBezTo>
                      <a:pt x="635" y="1534"/>
                      <a:pt x="635" y="1534"/>
                      <a:pt x="635" y="1525"/>
                    </a:cubicBezTo>
                    <a:cubicBezTo>
                      <a:pt x="635" y="1525"/>
                      <a:pt x="644" y="1515"/>
                      <a:pt x="644" y="1515"/>
                    </a:cubicBezTo>
                    <a:lnTo>
                      <a:pt x="663" y="1525"/>
                    </a:lnTo>
                    <a:cubicBezTo>
                      <a:pt x="663" y="1515"/>
                      <a:pt x="663" y="1515"/>
                      <a:pt x="663" y="1515"/>
                    </a:cubicBezTo>
                    <a:cubicBezTo>
                      <a:pt x="654" y="1506"/>
                      <a:pt x="654" y="1506"/>
                      <a:pt x="663" y="1496"/>
                    </a:cubicBezTo>
                    <a:cubicBezTo>
                      <a:pt x="673" y="1496"/>
                      <a:pt x="682" y="1496"/>
                      <a:pt x="682" y="1487"/>
                    </a:cubicBezTo>
                    <a:cubicBezTo>
                      <a:pt x="692" y="1487"/>
                      <a:pt x="692" y="1487"/>
                      <a:pt x="701" y="1477"/>
                    </a:cubicBezTo>
                    <a:lnTo>
                      <a:pt x="701" y="1487"/>
                    </a:lnTo>
                    <a:lnTo>
                      <a:pt x="673" y="1515"/>
                    </a:lnTo>
                    <a:lnTo>
                      <a:pt x="673" y="1525"/>
                    </a:lnTo>
                    <a:cubicBezTo>
                      <a:pt x="682" y="1515"/>
                      <a:pt x="682" y="1515"/>
                      <a:pt x="682" y="1515"/>
                    </a:cubicBezTo>
                    <a:cubicBezTo>
                      <a:pt x="711" y="1477"/>
                      <a:pt x="739" y="1458"/>
                      <a:pt x="767" y="1430"/>
                    </a:cubicBezTo>
                    <a:cubicBezTo>
                      <a:pt x="786" y="1421"/>
                      <a:pt x="815" y="1402"/>
                      <a:pt x="834" y="1383"/>
                    </a:cubicBezTo>
                    <a:cubicBezTo>
                      <a:pt x="834" y="1383"/>
                      <a:pt x="838" y="1379"/>
                      <a:pt x="841" y="1379"/>
                    </a:cubicBezTo>
                    <a:close/>
                    <a:moveTo>
                      <a:pt x="2358" y="1534"/>
                    </a:moveTo>
                    <a:cubicBezTo>
                      <a:pt x="2358" y="1534"/>
                      <a:pt x="2358" y="1544"/>
                      <a:pt x="2367" y="1553"/>
                    </a:cubicBezTo>
                    <a:cubicBezTo>
                      <a:pt x="2367" y="1553"/>
                      <a:pt x="2358" y="1553"/>
                      <a:pt x="2358" y="1563"/>
                    </a:cubicBezTo>
                    <a:cubicBezTo>
                      <a:pt x="2358" y="1553"/>
                      <a:pt x="2348" y="1553"/>
                      <a:pt x="2348" y="1553"/>
                    </a:cubicBezTo>
                    <a:cubicBezTo>
                      <a:pt x="2348" y="1544"/>
                      <a:pt x="2348" y="1544"/>
                      <a:pt x="2348" y="1534"/>
                    </a:cubicBezTo>
                    <a:close/>
                    <a:moveTo>
                      <a:pt x="2935" y="1563"/>
                    </a:moveTo>
                    <a:cubicBezTo>
                      <a:pt x="2935" y="1572"/>
                      <a:pt x="2925" y="1572"/>
                      <a:pt x="2916" y="1572"/>
                    </a:cubicBezTo>
                    <a:lnTo>
                      <a:pt x="2935" y="1563"/>
                    </a:lnTo>
                    <a:close/>
                    <a:moveTo>
                      <a:pt x="3295" y="1563"/>
                    </a:moveTo>
                    <a:cubicBezTo>
                      <a:pt x="3295" y="1563"/>
                      <a:pt x="3304" y="1563"/>
                      <a:pt x="3295" y="1572"/>
                    </a:cubicBezTo>
                    <a:cubicBezTo>
                      <a:pt x="3295" y="1572"/>
                      <a:pt x="3285" y="1581"/>
                      <a:pt x="3285" y="1581"/>
                    </a:cubicBezTo>
                    <a:cubicBezTo>
                      <a:pt x="3285" y="1586"/>
                      <a:pt x="3283" y="1589"/>
                      <a:pt x="3280" y="1589"/>
                    </a:cubicBezTo>
                    <a:cubicBezTo>
                      <a:pt x="3278" y="1589"/>
                      <a:pt x="3276" y="1586"/>
                      <a:pt x="3276" y="1581"/>
                    </a:cubicBezTo>
                    <a:cubicBezTo>
                      <a:pt x="3276" y="1581"/>
                      <a:pt x="3266" y="1572"/>
                      <a:pt x="3266" y="1572"/>
                    </a:cubicBezTo>
                    <a:cubicBezTo>
                      <a:pt x="3276" y="1563"/>
                      <a:pt x="3285" y="1563"/>
                      <a:pt x="3295" y="1563"/>
                    </a:cubicBezTo>
                    <a:close/>
                    <a:moveTo>
                      <a:pt x="3181" y="1534"/>
                    </a:moveTo>
                    <a:cubicBezTo>
                      <a:pt x="3190" y="1534"/>
                      <a:pt x="3190" y="1534"/>
                      <a:pt x="3200" y="1544"/>
                    </a:cubicBezTo>
                    <a:cubicBezTo>
                      <a:pt x="3200" y="1553"/>
                      <a:pt x="3209" y="1563"/>
                      <a:pt x="3209" y="1572"/>
                    </a:cubicBezTo>
                    <a:cubicBezTo>
                      <a:pt x="3209" y="1572"/>
                      <a:pt x="3209" y="1581"/>
                      <a:pt x="3209" y="1581"/>
                    </a:cubicBezTo>
                    <a:cubicBezTo>
                      <a:pt x="3209" y="1581"/>
                      <a:pt x="3209" y="1581"/>
                      <a:pt x="3209" y="1591"/>
                    </a:cubicBezTo>
                    <a:cubicBezTo>
                      <a:pt x="3209" y="1591"/>
                      <a:pt x="3200" y="1581"/>
                      <a:pt x="3200" y="1581"/>
                    </a:cubicBezTo>
                    <a:cubicBezTo>
                      <a:pt x="3200" y="1581"/>
                      <a:pt x="3190" y="1572"/>
                      <a:pt x="3190" y="1572"/>
                    </a:cubicBezTo>
                    <a:lnTo>
                      <a:pt x="3181" y="1581"/>
                    </a:lnTo>
                    <a:cubicBezTo>
                      <a:pt x="3172" y="1572"/>
                      <a:pt x="3172" y="1563"/>
                      <a:pt x="3172" y="1553"/>
                    </a:cubicBezTo>
                    <a:cubicBezTo>
                      <a:pt x="3172" y="1548"/>
                      <a:pt x="3174" y="1546"/>
                      <a:pt x="3176" y="1546"/>
                    </a:cubicBezTo>
                    <a:cubicBezTo>
                      <a:pt x="3179" y="1546"/>
                      <a:pt x="3181" y="1548"/>
                      <a:pt x="3181" y="1553"/>
                    </a:cubicBezTo>
                    <a:lnTo>
                      <a:pt x="3190" y="1553"/>
                    </a:lnTo>
                    <a:cubicBezTo>
                      <a:pt x="3190" y="1553"/>
                      <a:pt x="3190" y="1544"/>
                      <a:pt x="3190" y="1544"/>
                    </a:cubicBezTo>
                    <a:cubicBezTo>
                      <a:pt x="3190" y="1544"/>
                      <a:pt x="3181" y="1544"/>
                      <a:pt x="3181" y="1534"/>
                    </a:cubicBezTo>
                    <a:close/>
                    <a:moveTo>
                      <a:pt x="588" y="1534"/>
                    </a:moveTo>
                    <a:cubicBezTo>
                      <a:pt x="597" y="1544"/>
                      <a:pt x="597" y="1544"/>
                      <a:pt x="597" y="1553"/>
                    </a:cubicBezTo>
                    <a:cubicBezTo>
                      <a:pt x="606" y="1563"/>
                      <a:pt x="616" y="1572"/>
                      <a:pt x="616" y="1581"/>
                    </a:cubicBezTo>
                    <a:cubicBezTo>
                      <a:pt x="616" y="1591"/>
                      <a:pt x="616" y="1600"/>
                      <a:pt x="606" y="1600"/>
                    </a:cubicBezTo>
                    <a:lnTo>
                      <a:pt x="597" y="1600"/>
                    </a:lnTo>
                    <a:cubicBezTo>
                      <a:pt x="578" y="1600"/>
                      <a:pt x="578" y="1600"/>
                      <a:pt x="569" y="1591"/>
                    </a:cubicBezTo>
                    <a:cubicBezTo>
                      <a:pt x="569" y="1581"/>
                      <a:pt x="559" y="1581"/>
                      <a:pt x="559" y="1572"/>
                    </a:cubicBezTo>
                    <a:cubicBezTo>
                      <a:pt x="569" y="1563"/>
                      <a:pt x="569" y="1553"/>
                      <a:pt x="578" y="1544"/>
                    </a:cubicBezTo>
                    <a:cubicBezTo>
                      <a:pt x="578" y="1534"/>
                      <a:pt x="578" y="1534"/>
                      <a:pt x="588" y="1534"/>
                    </a:cubicBezTo>
                    <a:close/>
                    <a:moveTo>
                      <a:pt x="1998" y="1581"/>
                    </a:moveTo>
                    <a:cubicBezTo>
                      <a:pt x="2007" y="1581"/>
                      <a:pt x="2007" y="1581"/>
                      <a:pt x="2007" y="1591"/>
                    </a:cubicBezTo>
                    <a:cubicBezTo>
                      <a:pt x="2007" y="1591"/>
                      <a:pt x="2007" y="1600"/>
                      <a:pt x="1998" y="1600"/>
                    </a:cubicBezTo>
                    <a:cubicBezTo>
                      <a:pt x="1998" y="1591"/>
                      <a:pt x="1998" y="1591"/>
                      <a:pt x="1988" y="1581"/>
                    </a:cubicBezTo>
                    <a:close/>
                    <a:moveTo>
                      <a:pt x="1742" y="1600"/>
                    </a:moveTo>
                    <a:lnTo>
                      <a:pt x="1742" y="1610"/>
                    </a:lnTo>
                    <a:lnTo>
                      <a:pt x="1733" y="1610"/>
                    </a:lnTo>
                    <a:lnTo>
                      <a:pt x="1733" y="1600"/>
                    </a:lnTo>
                    <a:close/>
                    <a:moveTo>
                      <a:pt x="701" y="1600"/>
                    </a:moveTo>
                    <a:cubicBezTo>
                      <a:pt x="701" y="1610"/>
                      <a:pt x="701" y="1610"/>
                      <a:pt x="701" y="1610"/>
                    </a:cubicBezTo>
                    <a:cubicBezTo>
                      <a:pt x="696" y="1615"/>
                      <a:pt x="694" y="1617"/>
                      <a:pt x="693" y="1617"/>
                    </a:cubicBezTo>
                    <a:cubicBezTo>
                      <a:pt x="692" y="1617"/>
                      <a:pt x="692" y="1615"/>
                      <a:pt x="692" y="1610"/>
                    </a:cubicBezTo>
                    <a:cubicBezTo>
                      <a:pt x="692" y="1610"/>
                      <a:pt x="692" y="1600"/>
                      <a:pt x="701" y="1600"/>
                    </a:cubicBezTo>
                    <a:close/>
                    <a:moveTo>
                      <a:pt x="1572" y="1600"/>
                    </a:moveTo>
                    <a:lnTo>
                      <a:pt x="1572" y="1610"/>
                    </a:lnTo>
                    <a:lnTo>
                      <a:pt x="1562" y="1619"/>
                    </a:lnTo>
                    <a:lnTo>
                      <a:pt x="1553" y="1610"/>
                    </a:lnTo>
                    <a:lnTo>
                      <a:pt x="1572" y="1600"/>
                    </a:lnTo>
                    <a:close/>
                    <a:moveTo>
                      <a:pt x="1771" y="1581"/>
                    </a:moveTo>
                    <a:cubicBezTo>
                      <a:pt x="1780" y="1591"/>
                      <a:pt x="1780" y="1600"/>
                      <a:pt x="1780" y="1610"/>
                    </a:cubicBezTo>
                    <a:cubicBezTo>
                      <a:pt x="1771" y="1610"/>
                      <a:pt x="1771" y="1619"/>
                      <a:pt x="1761" y="1619"/>
                    </a:cubicBezTo>
                    <a:cubicBezTo>
                      <a:pt x="1761" y="1619"/>
                      <a:pt x="1761" y="1610"/>
                      <a:pt x="1761" y="1610"/>
                    </a:cubicBezTo>
                    <a:cubicBezTo>
                      <a:pt x="1761" y="1600"/>
                      <a:pt x="1761" y="1600"/>
                      <a:pt x="1752" y="1600"/>
                    </a:cubicBezTo>
                    <a:cubicBezTo>
                      <a:pt x="1752" y="1591"/>
                      <a:pt x="1752" y="1591"/>
                      <a:pt x="1742" y="1591"/>
                    </a:cubicBezTo>
                    <a:cubicBezTo>
                      <a:pt x="1752" y="1581"/>
                      <a:pt x="1752" y="1581"/>
                      <a:pt x="1752" y="1581"/>
                    </a:cubicBezTo>
                    <a:close/>
                    <a:moveTo>
                      <a:pt x="2017" y="1610"/>
                    </a:moveTo>
                    <a:cubicBezTo>
                      <a:pt x="2017" y="1610"/>
                      <a:pt x="2017" y="1619"/>
                      <a:pt x="2017" y="1619"/>
                    </a:cubicBezTo>
                    <a:cubicBezTo>
                      <a:pt x="2017" y="1619"/>
                      <a:pt x="2017" y="1629"/>
                      <a:pt x="2007" y="1629"/>
                    </a:cubicBezTo>
                    <a:cubicBezTo>
                      <a:pt x="2007" y="1629"/>
                      <a:pt x="1998" y="1619"/>
                      <a:pt x="1988" y="1619"/>
                    </a:cubicBezTo>
                    <a:cubicBezTo>
                      <a:pt x="1988" y="1619"/>
                      <a:pt x="1998" y="1610"/>
                      <a:pt x="2007" y="1610"/>
                    </a:cubicBezTo>
                    <a:close/>
                    <a:moveTo>
                      <a:pt x="711" y="1629"/>
                    </a:moveTo>
                    <a:cubicBezTo>
                      <a:pt x="720" y="1629"/>
                      <a:pt x="720" y="1629"/>
                      <a:pt x="720" y="1638"/>
                    </a:cubicBezTo>
                    <a:lnTo>
                      <a:pt x="711" y="1638"/>
                    </a:lnTo>
                    <a:cubicBezTo>
                      <a:pt x="711" y="1638"/>
                      <a:pt x="711" y="1638"/>
                      <a:pt x="711" y="1629"/>
                    </a:cubicBezTo>
                    <a:close/>
                    <a:moveTo>
                      <a:pt x="1099" y="1619"/>
                    </a:moveTo>
                    <a:cubicBezTo>
                      <a:pt x="1099" y="1629"/>
                      <a:pt x="1099" y="1638"/>
                      <a:pt x="1089" y="1638"/>
                    </a:cubicBezTo>
                    <a:cubicBezTo>
                      <a:pt x="1089" y="1629"/>
                      <a:pt x="1089" y="1619"/>
                      <a:pt x="1099" y="1619"/>
                    </a:cubicBezTo>
                    <a:close/>
                    <a:moveTo>
                      <a:pt x="1108" y="1638"/>
                    </a:moveTo>
                    <a:lnTo>
                      <a:pt x="1108" y="1648"/>
                    </a:lnTo>
                    <a:lnTo>
                      <a:pt x="1099" y="1648"/>
                    </a:lnTo>
                    <a:cubicBezTo>
                      <a:pt x="1099" y="1648"/>
                      <a:pt x="1108" y="1638"/>
                      <a:pt x="1108" y="1638"/>
                    </a:cubicBezTo>
                    <a:close/>
                    <a:moveTo>
                      <a:pt x="1761" y="1648"/>
                    </a:moveTo>
                    <a:lnTo>
                      <a:pt x="1761" y="1657"/>
                    </a:lnTo>
                    <a:lnTo>
                      <a:pt x="1752" y="1657"/>
                    </a:lnTo>
                    <a:lnTo>
                      <a:pt x="1752" y="1648"/>
                    </a:lnTo>
                    <a:close/>
                    <a:moveTo>
                      <a:pt x="2263" y="1648"/>
                    </a:moveTo>
                    <a:lnTo>
                      <a:pt x="2244" y="1657"/>
                    </a:lnTo>
                    <a:cubicBezTo>
                      <a:pt x="2244" y="1648"/>
                      <a:pt x="2253" y="1648"/>
                      <a:pt x="2253" y="1648"/>
                    </a:cubicBezTo>
                    <a:close/>
                    <a:moveTo>
                      <a:pt x="3020" y="1638"/>
                    </a:moveTo>
                    <a:lnTo>
                      <a:pt x="3030" y="1648"/>
                    </a:lnTo>
                    <a:lnTo>
                      <a:pt x="3020" y="1657"/>
                    </a:lnTo>
                    <a:lnTo>
                      <a:pt x="3020" y="1638"/>
                    </a:lnTo>
                    <a:close/>
                    <a:moveTo>
                      <a:pt x="1591" y="1619"/>
                    </a:moveTo>
                    <a:cubicBezTo>
                      <a:pt x="1591" y="1619"/>
                      <a:pt x="1591" y="1619"/>
                      <a:pt x="1600" y="1629"/>
                    </a:cubicBezTo>
                    <a:lnTo>
                      <a:pt x="1619" y="1629"/>
                    </a:lnTo>
                    <a:cubicBezTo>
                      <a:pt x="1624" y="1624"/>
                      <a:pt x="1629" y="1622"/>
                      <a:pt x="1632" y="1622"/>
                    </a:cubicBezTo>
                    <a:cubicBezTo>
                      <a:pt x="1636" y="1622"/>
                      <a:pt x="1638" y="1624"/>
                      <a:pt x="1638" y="1629"/>
                    </a:cubicBezTo>
                    <a:cubicBezTo>
                      <a:pt x="1630" y="1660"/>
                      <a:pt x="1616" y="1679"/>
                      <a:pt x="1590" y="1679"/>
                    </a:cubicBezTo>
                    <a:cubicBezTo>
                      <a:pt x="1584" y="1679"/>
                      <a:pt x="1578" y="1678"/>
                      <a:pt x="1572" y="1676"/>
                    </a:cubicBezTo>
                    <a:cubicBezTo>
                      <a:pt x="1579" y="1669"/>
                      <a:pt x="1581" y="1663"/>
                      <a:pt x="1584" y="1663"/>
                    </a:cubicBezTo>
                    <a:cubicBezTo>
                      <a:pt x="1586" y="1663"/>
                      <a:pt x="1588" y="1664"/>
                      <a:pt x="1591" y="1667"/>
                    </a:cubicBezTo>
                    <a:lnTo>
                      <a:pt x="1600" y="1667"/>
                    </a:lnTo>
                    <a:cubicBezTo>
                      <a:pt x="1610" y="1667"/>
                      <a:pt x="1610" y="1667"/>
                      <a:pt x="1610" y="1657"/>
                    </a:cubicBezTo>
                    <a:lnTo>
                      <a:pt x="1591" y="1657"/>
                    </a:lnTo>
                    <a:cubicBezTo>
                      <a:pt x="1581" y="1648"/>
                      <a:pt x="1572" y="1638"/>
                      <a:pt x="1572" y="1629"/>
                    </a:cubicBezTo>
                    <a:cubicBezTo>
                      <a:pt x="1572" y="1629"/>
                      <a:pt x="1572" y="1619"/>
                      <a:pt x="1572" y="1619"/>
                    </a:cubicBezTo>
                    <a:close/>
                    <a:moveTo>
                      <a:pt x="1496" y="1648"/>
                    </a:moveTo>
                    <a:cubicBezTo>
                      <a:pt x="1496" y="1648"/>
                      <a:pt x="1515" y="1648"/>
                      <a:pt x="1515" y="1657"/>
                    </a:cubicBezTo>
                    <a:cubicBezTo>
                      <a:pt x="1515" y="1668"/>
                      <a:pt x="1515" y="1673"/>
                      <a:pt x="1519" y="1673"/>
                    </a:cubicBezTo>
                    <a:cubicBezTo>
                      <a:pt x="1522" y="1673"/>
                      <a:pt x="1526" y="1671"/>
                      <a:pt x="1534" y="1667"/>
                    </a:cubicBezTo>
                    <a:lnTo>
                      <a:pt x="1553" y="1667"/>
                    </a:lnTo>
                    <a:cubicBezTo>
                      <a:pt x="1553" y="1667"/>
                      <a:pt x="1562" y="1667"/>
                      <a:pt x="1562" y="1676"/>
                    </a:cubicBezTo>
                    <a:cubicBezTo>
                      <a:pt x="1562" y="1676"/>
                      <a:pt x="1553" y="1686"/>
                      <a:pt x="1553" y="1686"/>
                    </a:cubicBezTo>
                    <a:cubicBezTo>
                      <a:pt x="1525" y="1686"/>
                      <a:pt x="1496" y="1676"/>
                      <a:pt x="1468" y="1657"/>
                    </a:cubicBezTo>
                    <a:cubicBezTo>
                      <a:pt x="1477" y="1657"/>
                      <a:pt x="1487" y="1648"/>
                      <a:pt x="1496" y="1648"/>
                    </a:cubicBezTo>
                    <a:close/>
                    <a:moveTo>
                      <a:pt x="2178" y="1676"/>
                    </a:moveTo>
                    <a:cubicBezTo>
                      <a:pt x="2206" y="1676"/>
                      <a:pt x="2216" y="1686"/>
                      <a:pt x="2216" y="1705"/>
                    </a:cubicBezTo>
                    <a:cubicBezTo>
                      <a:pt x="2206" y="1705"/>
                      <a:pt x="2178" y="1686"/>
                      <a:pt x="2178" y="1676"/>
                    </a:cubicBezTo>
                    <a:close/>
                    <a:moveTo>
                      <a:pt x="2528" y="1638"/>
                    </a:moveTo>
                    <a:cubicBezTo>
                      <a:pt x="2537" y="1648"/>
                      <a:pt x="2547" y="1648"/>
                      <a:pt x="2537" y="1657"/>
                    </a:cubicBezTo>
                    <a:cubicBezTo>
                      <a:pt x="2537" y="1667"/>
                      <a:pt x="2537" y="1676"/>
                      <a:pt x="2547" y="1676"/>
                    </a:cubicBezTo>
                    <a:cubicBezTo>
                      <a:pt x="2547" y="1683"/>
                      <a:pt x="2542" y="1690"/>
                      <a:pt x="2539" y="1690"/>
                    </a:cubicBezTo>
                    <a:cubicBezTo>
                      <a:pt x="2538" y="1690"/>
                      <a:pt x="2537" y="1688"/>
                      <a:pt x="2537" y="1686"/>
                    </a:cubicBezTo>
                    <a:lnTo>
                      <a:pt x="2518" y="1686"/>
                    </a:lnTo>
                    <a:cubicBezTo>
                      <a:pt x="2509" y="1695"/>
                      <a:pt x="2509" y="1695"/>
                      <a:pt x="2500" y="1705"/>
                    </a:cubicBezTo>
                    <a:lnTo>
                      <a:pt x="2500" y="1695"/>
                    </a:lnTo>
                    <a:cubicBezTo>
                      <a:pt x="2500" y="1695"/>
                      <a:pt x="2500" y="1686"/>
                      <a:pt x="2500" y="1686"/>
                    </a:cubicBezTo>
                    <a:cubicBezTo>
                      <a:pt x="2509" y="1686"/>
                      <a:pt x="2509" y="1676"/>
                      <a:pt x="2500" y="1667"/>
                    </a:cubicBezTo>
                    <a:cubicBezTo>
                      <a:pt x="2518" y="1667"/>
                      <a:pt x="2518" y="1667"/>
                      <a:pt x="2518" y="1657"/>
                    </a:cubicBezTo>
                    <a:cubicBezTo>
                      <a:pt x="2518" y="1648"/>
                      <a:pt x="2518" y="1638"/>
                      <a:pt x="2528" y="1638"/>
                    </a:cubicBezTo>
                    <a:close/>
                    <a:moveTo>
                      <a:pt x="2483" y="1691"/>
                    </a:moveTo>
                    <a:cubicBezTo>
                      <a:pt x="2485" y="1691"/>
                      <a:pt x="2488" y="1693"/>
                      <a:pt x="2490" y="1695"/>
                    </a:cubicBezTo>
                    <a:cubicBezTo>
                      <a:pt x="2481" y="1695"/>
                      <a:pt x="2481" y="1714"/>
                      <a:pt x="2471" y="1714"/>
                    </a:cubicBezTo>
                    <a:cubicBezTo>
                      <a:pt x="2471" y="1700"/>
                      <a:pt x="2476" y="1691"/>
                      <a:pt x="2483" y="1691"/>
                    </a:cubicBezTo>
                    <a:close/>
                    <a:moveTo>
                      <a:pt x="2978" y="1707"/>
                    </a:moveTo>
                    <a:cubicBezTo>
                      <a:pt x="2982" y="1707"/>
                      <a:pt x="2987" y="1709"/>
                      <a:pt x="2992" y="1714"/>
                    </a:cubicBezTo>
                    <a:cubicBezTo>
                      <a:pt x="2992" y="1714"/>
                      <a:pt x="3001" y="1714"/>
                      <a:pt x="3001" y="1723"/>
                    </a:cubicBezTo>
                    <a:cubicBezTo>
                      <a:pt x="3001" y="1723"/>
                      <a:pt x="2992" y="1723"/>
                      <a:pt x="2992" y="1733"/>
                    </a:cubicBezTo>
                    <a:cubicBezTo>
                      <a:pt x="2982" y="1733"/>
                      <a:pt x="2963" y="1723"/>
                      <a:pt x="2963" y="1714"/>
                    </a:cubicBezTo>
                    <a:cubicBezTo>
                      <a:pt x="2968" y="1709"/>
                      <a:pt x="2973" y="1707"/>
                      <a:pt x="2978" y="1707"/>
                    </a:cubicBezTo>
                    <a:close/>
                    <a:moveTo>
                      <a:pt x="720" y="1676"/>
                    </a:moveTo>
                    <a:cubicBezTo>
                      <a:pt x="729" y="1676"/>
                      <a:pt x="729" y="1686"/>
                      <a:pt x="720" y="1686"/>
                    </a:cubicBezTo>
                    <a:cubicBezTo>
                      <a:pt x="720" y="1695"/>
                      <a:pt x="711" y="1705"/>
                      <a:pt x="711" y="1714"/>
                    </a:cubicBezTo>
                    <a:cubicBezTo>
                      <a:pt x="701" y="1723"/>
                      <a:pt x="692" y="1733"/>
                      <a:pt x="682" y="1742"/>
                    </a:cubicBezTo>
                    <a:lnTo>
                      <a:pt x="663" y="1723"/>
                    </a:lnTo>
                    <a:cubicBezTo>
                      <a:pt x="663" y="1723"/>
                      <a:pt x="673" y="1714"/>
                      <a:pt x="673" y="1705"/>
                    </a:cubicBezTo>
                    <a:cubicBezTo>
                      <a:pt x="673" y="1695"/>
                      <a:pt x="682" y="1686"/>
                      <a:pt x="701" y="1686"/>
                    </a:cubicBezTo>
                    <a:cubicBezTo>
                      <a:pt x="701" y="1686"/>
                      <a:pt x="711" y="1676"/>
                      <a:pt x="711" y="1676"/>
                    </a:cubicBezTo>
                    <a:close/>
                    <a:moveTo>
                      <a:pt x="2954" y="1723"/>
                    </a:moveTo>
                    <a:lnTo>
                      <a:pt x="2963" y="1733"/>
                    </a:lnTo>
                    <a:cubicBezTo>
                      <a:pt x="2954" y="1733"/>
                      <a:pt x="2954" y="1742"/>
                      <a:pt x="2954" y="1742"/>
                    </a:cubicBezTo>
                    <a:lnTo>
                      <a:pt x="2944" y="1742"/>
                    </a:lnTo>
                    <a:cubicBezTo>
                      <a:pt x="2944" y="1742"/>
                      <a:pt x="2944" y="1742"/>
                      <a:pt x="2944" y="1733"/>
                    </a:cubicBezTo>
                    <a:cubicBezTo>
                      <a:pt x="2944" y="1733"/>
                      <a:pt x="2954" y="1733"/>
                      <a:pt x="2954" y="1723"/>
                    </a:cubicBezTo>
                    <a:close/>
                    <a:moveTo>
                      <a:pt x="919" y="1733"/>
                    </a:moveTo>
                    <a:cubicBezTo>
                      <a:pt x="928" y="1733"/>
                      <a:pt x="928" y="1742"/>
                      <a:pt x="928" y="1752"/>
                    </a:cubicBezTo>
                    <a:cubicBezTo>
                      <a:pt x="919" y="1752"/>
                      <a:pt x="909" y="1752"/>
                      <a:pt x="909" y="1742"/>
                    </a:cubicBezTo>
                    <a:cubicBezTo>
                      <a:pt x="909" y="1742"/>
                      <a:pt x="919" y="1733"/>
                      <a:pt x="919" y="1733"/>
                    </a:cubicBezTo>
                    <a:close/>
                    <a:moveTo>
                      <a:pt x="1193" y="1714"/>
                    </a:moveTo>
                    <a:lnTo>
                      <a:pt x="1193" y="1714"/>
                    </a:lnTo>
                    <a:cubicBezTo>
                      <a:pt x="1203" y="1723"/>
                      <a:pt x="1212" y="1733"/>
                      <a:pt x="1222" y="1742"/>
                    </a:cubicBezTo>
                    <a:cubicBezTo>
                      <a:pt x="1222" y="1742"/>
                      <a:pt x="1222" y="1742"/>
                      <a:pt x="1222" y="1752"/>
                    </a:cubicBezTo>
                    <a:lnTo>
                      <a:pt x="1212" y="1752"/>
                    </a:lnTo>
                    <a:cubicBezTo>
                      <a:pt x="1203" y="1752"/>
                      <a:pt x="1184" y="1733"/>
                      <a:pt x="1193" y="1714"/>
                    </a:cubicBezTo>
                    <a:close/>
                    <a:moveTo>
                      <a:pt x="1932" y="1733"/>
                    </a:moveTo>
                    <a:cubicBezTo>
                      <a:pt x="1932" y="1733"/>
                      <a:pt x="1932" y="1733"/>
                      <a:pt x="1941" y="1742"/>
                    </a:cubicBezTo>
                    <a:lnTo>
                      <a:pt x="1932" y="1752"/>
                    </a:lnTo>
                    <a:cubicBezTo>
                      <a:pt x="1922" y="1742"/>
                      <a:pt x="1922" y="1742"/>
                      <a:pt x="1922" y="1742"/>
                    </a:cubicBezTo>
                    <a:cubicBezTo>
                      <a:pt x="1922" y="1742"/>
                      <a:pt x="1922" y="1733"/>
                      <a:pt x="1932" y="1733"/>
                    </a:cubicBezTo>
                    <a:close/>
                    <a:moveTo>
                      <a:pt x="1884" y="1638"/>
                    </a:moveTo>
                    <a:cubicBezTo>
                      <a:pt x="1884" y="1648"/>
                      <a:pt x="1894" y="1657"/>
                      <a:pt x="1903" y="1667"/>
                    </a:cubicBezTo>
                    <a:lnTo>
                      <a:pt x="1875" y="1667"/>
                    </a:lnTo>
                    <a:cubicBezTo>
                      <a:pt x="1875" y="1676"/>
                      <a:pt x="1884" y="1676"/>
                      <a:pt x="1884" y="1676"/>
                    </a:cubicBezTo>
                    <a:cubicBezTo>
                      <a:pt x="1894" y="1686"/>
                      <a:pt x="1903" y="1686"/>
                      <a:pt x="1913" y="1686"/>
                    </a:cubicBezTo>
                    <a:cubicBezTo>
                      <a:pt x="1913" y="1686"/>
                      <a:pt x="1913" y="1676"/>
                      <a:pt x="1913" y="1667"/>
                    </a:cubicBezTo>
                    <a:cubicBezTo>
                      <a:pt x="1903" y="1667"/>
                      <a:pt x="1913" y="1657"/>
                      <a:pt x="1913" y="1657"/>
                    </a:cubicBezTo>
                    <a:cubicBezTo>
                      <a:pt x="1922" y="1657"/>
                      <a:pt x="1932" y="1667"/>
                      <a:pt x="1932" y="1667"/>
                    </a:cubicBezTo>
                    <a:cubicBezTo>
                      <a:pt x="1932" y="1667"/>
                      <a:pt x="1932" y="1676"/>
                      <a:pt x="1932" y="1686"/>
                    </a:cubicBezTo>
                    <a:cubicBezTo>
                      <a:pt x="1932" y="1695"/>
                      <a:pt x="1932" y="1705"/>
                      <a:pt x="1922" y="1705"/>
                    </a:cubicBezTo>
                    <a:cubicBezTo>
                      <a:pt x="1922" y="1723"/>
                      <a:pt x="1913" y="1733"/>
                      <a:pt x="1913" y="1742"/>
                    </a:cubicBezTo>
                    <a:cubicBezTo>
                      <a:pt x="1906" y="1749"/>
                      <a:pt x="1895" y="1756"/>
                      <a:pt x="1885" y="1756"/>
                    </a:cubicBezTo>
                    <a:cubicBezTo>
                      <a:pt x="1881" y="1756"/>
                      <a:pt x="1878" y="1755"/>
                      <a:pt x="1875" y="1752"/>
                    </a:cubicBezTo>
                    <a:cubicBezTo>
                      <a:pt x="1875" y="1752"/>
                      <a:pt x="1865" y="1742"/>
                      <a:pt x="1865" y="1742"/>
                    </a:cubicBezTo>
                    <a:cubicBezTo>
                      <a:pt x="1846" y="1714"/>
                      <a:pt x="1837" y="1686"/>
                      <a:pt x="1818" y="1667"/>
                    </a:cubicBezTo>
                    <a:cubicBezTo>
                      <a:pt x="1818" y="1657"/>
                      <a:pt x="1818" y="1657"/>
                      <a:pt x="1818" y="1648"/>
                    </a:cubicBezTo>
                    <a:cubicBezTo>
                      <a:pt x="1827" y="1648"/>
                      <a:pt x="1827" y="1648"/>
                      <a:pt x="1837" y="1638"/>
                    </a:cubicBezTo>
                    <a:cubicBezTo>
                      <a:pt x="1837" y="1638"/>
                      <a:pt x="1846" y="1648"/>
                      <a:pt x="1846" y="1648"/>
                    </a:cubicBezTo>
                    <a:cubicBezTo>
                      <a:pt x="1852" y="1651"/>
                      <a:pt x="1857" y="1652"/>
                      <a:pt x="1861" y="1652"/>
                    </a:cubicBezTo>
                    <a:cubicBezTo>
                      <a:pt x="1871" y="1652"/>
                      <a:pt x="1878" y="1645"/>
                      <a:pt x="1884" y="1638"/>
                    </a:cubicBezTo>
                    <a:close/>
                    <a:moveTo>
                      <a:pt x="2963" y="1752"/>
                    </a:moveTo>
                    <a:cubicBezTo>
                      <a:pt x="2973" y="1761"/>
                      <a:pt x="2973" y="1761"/>
                      <a:pt x="2973" y="1761"/>
                    </a:cubicBezTo>
                    <a:lnTo>
                      <a:pt x="2973" y="1771"/>
                    </a:lnTo>
                    <a:cubicBezTo>
                      <a:pt x="2963" y="1771"/>
                      <a:pt x="2963" y="1761"/>
                      <a:pt x="2963" y="1761"/>
                    </a:cubicBezTo>
                    <a:cubicBezTo>
                      <a:pt x="2963" y="1761"/>
                      <a:pt x="2963" y="1761"/>
                      <a:pt x="2963" y="1752"/>
                    </a:cubicBezTo>
                    <a:close/>
                    <a:moveTo>
                      <a:pt x="569" y="1771"/>
                    </a:moveTo>
                    <a:cubicBezTo>
                      <a:pt x="569" y="1771"/>
                      <a:pt x="569" y="1780"/>
                      <a:pt x="559" y="1780"/>
                    </a:cubicBezTo>
                    <a:cubicBezTo>
                      <a:pt x="559" y="1790"/>
                      <a:pt x="559" y="1790"/>
                      <a:pt x="559" y="1790"/>
                    </a:cubicBezTo>
                    <a:lnTo>
                      <a:pt x="550" y="1790"/>
                    </a:lnTo>
                    <a:cubicBezTo>
                      <a:pt x="550" y="1780"/>
                      <a:pt x="550" y="1780"/>
                      <a:pt x="559" y="1780"/>
                    </a:cubicBezTo>
                    <a:cubicBezTo>
                      <a:pt x="559" y="1771"/>
                      <a:pt x="559" y="1771"/>
                      <a:pt x="569" y="1771"/>
                    </a:cubicBezTo>
                    <a:close/>
                    <a:moveTo>
                      <a:pt x="682" y="1761"/>
                    </a:moveTo>
                    <a:cubicBezTo>
                      <a:pt x="692" y="1771"/>
                      <a:pt x="682" y="1790"/>
                      <a:pt x="673" y="1790"/>
                    </a:cubicBezTo>
                    <a:lnTo>
                      <a:pt x="682" y="1761"/>
                    </a:lnTo>
                    <a:close/>
                    <a:moveTo>
                      <a:pt x="1383" y="1752"/>
                    </a:moveTo>
                    <a:cubicBezTo>
                      <a:pt x="1383" y="1771"/>
                      <a:pt x="1373" y="1780"/>
                      <a:pt x="1364" y="1780"/>
                    </a:cubicBezTo>
                    <a:lnTo>
                      <a:pt x="1364" y="1790"/>
                    </a:lnTo>
                    <a:cubicBezTo>
                      <a:pt x="1356" y="1790"/>
                      <a:pt x="1349" y="1778"/>
                      <a:pt x="1341" y="1778"/>
                    </a:cubicBezTo>
                    <a:cubicBezTo>
                      <a:pt x="1339" y="1778"/>
                      <a:pt x="1337" y="1778"/>
                      <a:pt x="1335" y="1780"/>
                    </a:cubicBezTo>
                    <a:cubicBezTo>
                      <a:pt x="1335" y="1771"/>
                      <a:pt x="1345" y="1771"/>
                      <a:pt x="1345" y="1761"/>
                    </a:cubicBezTo>
                    <a:cubicBezTo>
                      <a:pt x="1345" y="1757"/>
                      <a:pt x="1347" y="1754"/>
                      <a:pt x="1351" y="1754"/>
                    </a:cubicBezTo>
                    <a:cubicBezTo>
                      <a:pt x="1354" y="1754"/>
                      <a:pt x="1359" y="1757"/>
                      <a:pt x="1364" y="1761"/>
                    </a:cubicBezTo>
                    <a:lnTo>
                      <a:pt x="1373" y="1761"/>
                    </a:lnTo>
                    <a:cubicBezTo>
                      <a:pt x="1373" y="1761"/>
                      <a:pt x="1373" y="1752"/>
                      <a:pt x="1383" y="1752"/>
                    </a:cubicBezTo>
                    <a:close/>
                    <a:moveTo>
                      <a:pt x="1818" y="1771"/>
                    </a:moveTo>
                    <a:cubicBezTo>
                      <a:pt x="1818" y="1771"/>
                      <a:pt x="1827" y="1780"/>
                      <a:pt x="1827" y="1780"/>
                    </a:cubicBezTo>
                    <a:cubicBezTo>
                      <a:pt x="1827" y="1790"/>
                      <a:pt x="1818" y="1790"/>
                      <a:pt x="1818" y="1790"/>
                    </a:cubicBezTo>
                    <a:cubicBezTo>
                      <a:pt x="1818" y="1790"/>
                      <a:pt x="1809" y="1790"/>
                      <a:pt x="1809" y="1780"/>
                    </a:cubicBezTo>
                    <a:cubicBezTo>
                      <a:pt x="1809" y="1780"/>
                      <a:pt x="1818" y="1771"/>
                      <a:pt x="1818" y="1771"/>
                    </a:cubicBezTo>
                    <a:close/>
                    <a:moveTo>
                      <a:pt x="654" y="1714"/>
                    </a:moveTo>
                    <a:cubicBezTo>
                      <a:pt x="654" y="1723"/>
                      <a:pt x="654" y="1723"/>
                      <a:pt x="654" y="1723"/>
                    </a:cubicBezTo>
                    <a:cubicBezTo>
                      <a:pt x="644" y="1733"/>
                      <a:pt x="644" y="1742"/>
                      <a:pt x="654" y="1742"/>
                    </a:cubicBezTo>
                    <a:cubicBezTo>
                      <a:pt x="663" y="1742"/>
                      <a:pt x="673" y="1761"/>
                      <a:pt x="663" y="1771"/>
                    </a:cubicBezTo>
                    <a:cubicBezTo>
                      <a:pt x="663" y="1780"/>
                      <a:pt x="663" y="1780"/>
                      <a:pt x="663" y="1790"/>
                    </a:cubicBezTo>
                    <a:cubicBezTo>
                      <a:pt x="663" y="1799"/>
                      <a:pt x="654" y="1799"/>
                      <a:pt x="644" y="1799"/>
                    </a:cubicBezTo>
                    <a:cubicBezTo>
                      <a:pt x="644" y="1799"/>
                      <a:pt x="644" y="1790"/>
                      <a:pt x="644" y="1780"/>
                    </a:cubicBezTo>
                    <a:cubicBezTo>
                      <a:pt x="635" y="1790"/>
                      <a:pt x="625" y="1790"/>
                      <a:pt x="616" y="1799"/>
                    </a:cubicBezTo>
                    <a:cubicBezTo>
                      <a:pt x="606" y="1799"/>
                      <a:pt x="597" y="1790"/>
                      <a:pt x="597" y="1790"/>
                    </a:cubicBezTo>
                    <a:cubicBezTo>
                      <a:pt x="597" y="1780"/>
                      <a:pt x="588" y="1771"/>
                      <a:pt x="597" y="1761"/>
                    </a:cubicBezTo>
                    <a:cubicBezTo>
                      <a:pt x="597" y="1761"/>
                      <a:pt x="597" y="1752"/>
                      <a:pt x="588" y="1742"/>
                    </a:cubicBezTo>
                    <a:cubicBezTo>
                      <a:pt x="588" y="1742"/>
                      <a:pt x="588" y="1742"/>
                      <a:pt x="588" y="1733"/>
                    </a:cubicBezTo>
                    <a:cubicBezTo>
                      <a:pt x="597" y="1733"/>
                      <a:pt x="597" y="1742"/>
                      <a:pt x="597" y="1742"/>
                    </a:cubicBezTo>
                    <a:lnTo>
                      <a:pt x="625" y="1742"/>
                    </a:lnTo>
                    <a:cubicBezTo>
                      <a:pt x="625" y="1723"/>
                      <a:pt x="644" y="1723"/>
                      <a:pt x="654" y="1714"/>
                    </a:cubicBezTo>
                    <a:close/>
                    <a:moveTo>
                      <a:pt x="985" y="1553"/>
                    </a:moveTo>
                    <a:cubicBezTo>
                      <a:pt x="995" y="1553"/>
                      <a:pt x="995" y="1563"/>
                      <a:pt x="995" y="1572"/>
                    </a:cubicBezTo>
                    <a:cubicBezTo>
                      <a:pt x="995" y="1581"/>
                      <a:pt x="995" y="1581"/>
                      <a:pt x="1004" y="1591"/>
                    </a:cubicBezTo>
                    <a:cubicBezTo>
                      <a:pt x="1013" y="1591"/>
                      <a:pt x="1023" y="1591"/>
                      <a:pt x="1032" y="1581"/>
                    </a:cubicBezTo>
                    <a:cubicBezTo>
                      <a:pt x="1032" y="1572"/>
                      <a:pt x="1051" y="1572"/>
                      <a:pt x="1061" y="1572"/>
                    </a:cubicBezTo>
                    <a:cubicBezTo>
                      <a:pt x="1061" y="1581"/>
                      <a:pt x="1051" y="1581"/>
                      <a:pt x="1051" y="1581"/>
                    </a:cubicBezTo>
                    <a:cubicBezTo>
                      <a:pt x="1051" y="1600"/>
                      <a:pt x="1051" y="1610"/>
                      <a:pt x="1042" y="1619"/>
                    </a:cubicBezTo>
                    <a:cubicBezTo>
                      <a:pt x="1042" y="1629"/>
                      <a:pt x="1042" y="1638"/>
                      <a:pt x="1032" y="1638"/>
                    </a:cubicBezTo>
                    <a:lnTo>
                      <a:pt x="1032" y="1619"/>
                    </a:lnTo>
                    <a:cubicBezTo>
                      <a:pt x="1004" y="1629"/>
                      <a:pt x="995" y="1638"/>
                      <a:pt x="995" y="1657"/>
                    </a:cubicBezTo>
                    <a:cubicBezTo>
                      <a:pt x="995" y="1667"/>
                      <a:pt x="995" y="1667"/>
                      <a:pt x="995" y="1686"/>
                    </a:cubicBezTo>
                    <a:lnTo>
                      <a:pt x="1042" y="1686"/>
                    </a:lnTo>
                    <a:cubicBezTo>
                      <a:pt x="1042" y="1686"/>
                      <a:pt x="1051" y="1676"/>
                      <a:pt x="1051" y="1676"/>
                    </a:cubicBezTo>
                    <a:cubicBezTo>
                      <a:pt x="1051" y="1667"/>
                      <a:pt x="1051" y="1667"/>
                      <a:pt x="1061" y="1667"/>
                    </a:cubicBezTo>
                    <a:cubicBezTo>
                      <a:pt x="1070" y="1667"/>
                      <a:pt x="1080" y="1667"/>
                      <a:pt x="1080" y="1676"/>
                    </a:cubicBezTo>
                    <a:cubicBezTo>
                      <a:pt x="1080" y="1686"/>
                      <a:pt x="1080" y="1686"/>
                      <a:pt x="1080" y="1695"/>
                    </a:cubicBezTo>
                    <a:cubicBezTo>
                      <a:pt x="1089" y="1705"/>
                      <a:pt x="1089" y="1705"/>
                      <a:pt x="1089" y="1714"/>
                    </a:cubicBezTo>
                    <a:cubicBezTo>
                      <a:pt x="1099" y="1723"/>
                      <a:pt x="1099" y="1723"/>
                      <a:pt x="1089" y="1723"/>
                    </a:cubicBezTo>
                    <a:cubicBezTo>
                      <a:pt x="1089" y="1733"/>
                      <a:pt x="1089" y="1733"/>
                      <a:pt x="1080" y="1733"/>
                    </a:cubicBezTo>
                    <a:cubicBezTo>
                      <a:pt x="1080" y="1733"/>
                      <a:pt x="1080" y="1723"/>
                      <a:pt x="1080" y="1723"/>
                    </a:cubicBezTo>
                    <a:cubicBezTo>
                      <a:pt x="1080" y="1714"/>
                      <a:pt x="1080" y="1714"/>
                      <a:pt x="1080" y="1705"/>
                    </a:cubicBezTo>
                    <a:cubicBezTo>
                      <a:pt x="1061" y="1705"/>
                      <a:pt x="1051" y="1714"/>
                      <a:pt x="1042" y="1723"/>
                    </a:cubicBezTo>
                    <a:cubicBezTo>
                      <a:pt x="1042" y="1733"/>
                      <a:pt x="1042" y="1733"/>
                      <a:pt x="1032" y="1742"/>
                    </a:cubicBezTo>
                    <a:cubicBezTo>
                      <a:pt x="1042" y="1742"/>
                      <a:pt x="1042" y="1742"/>
                      <a:pt x="1051" y="1752"/>
                    </a:cubicBezTo>
                    <a:cubicBezTo>
                      <a:pt x="1051" y="1752"/>
                      <a:pt x="1061" y="1761"/>
                      <a:pt x="1061" y="1761"/>
                    </a:cubicBezTo>
                    <a:cubicBezTo>
                      <a:pt x="1061" y="1771"/>
                      <a:pt x="1070" y="1771"/>
                      <a:pt x="1070" y="1771"/>
                    </a:cubicBezTo>
                    <a:cubicBezTo>
                      <a:pt x="1070" y="1761"/>
                      <a:pt x="1070" y="1761"/>
                      <a:pt x="1080" y="1761"/>
                    </a:cubicBezTo>
                    <a:cubicBezTo>
                      <a:pt x="1089" y="1761"/>
                      <a:pt x="1089" y="1761"/>
                      <a:pt x="1099" y="1771"/>
                    </a:cubicBezTo>
                    <a:cubicBezTo>
                      <a:pt x="1099" y="1776"/>
                      <a:pt x="1101" y="1778"/>
                      <a:pt x="1103" y="1778"/>
                    </a:cubicBezTo>
                    <a:cubicBezTo>
                      <a:pt x="1106" y="1778"/>
                      <a:pt x="1108" y="1776"/>
                      <a:pt x="1108" y="1771"/>
                    </a:cubicBezTo>
                    <a:cubicBezTo>
                      <a:pt x="1118" y="1771"/>
                      <a:pt x="1118" y="1771"/>
                      <a:pt x="1127" y="1780"/>
                    </a:cubicBezTo>
                    <a:cubicBezTo>
                      <a:pt x="1127" y="1780"/>
                      <a:pt x="1118" y="1790"/>
                      <a:pt x="1118" y="1790"/>
                    </a:cubicBezTo>
                    <a:cubicBezTo>
                      <a:pt x="1118" y="1799"/>
                      <a:pt x="1108" y="1799"/>
                      <a:pt x="1108" y="1799"/>
                    </a:cubicBezTo>
                    <a:cubicBezTo>
                      <a:pt x="1099" y="1790"/>
                      <a:pt x="1099" y="1790"/>
                      <a:pt x="1099" y="1790"/>
                    </a:cubicBezTo>
                    <a:cubicBezTo>
                      <a:pt x="1089" y="1790"/>
                      <a:pt x="1080" y="1790"/>
                      <a:pt x="1070" y="1780"/>
                    </a:cubicBezTo>
                    <a:lnTo>
                      <a:pt x="1042" y="1780"/>
                    </a:lnTo>
                    <a:cubicBezTo>
                      <a:pt x="1042" y="1780"/>
                      <a:pt x="1051" y="1771"/>
                      <a:pt x="1051" y="1771"/>
                    </a:cubicBezTo>
                    <a:cubicBezTo>
                      <a:pt x="1051" y="1761"/>
                      <a:pt x="1051" y="1761"/>
                      <a:pt x="1042" y="1761"/>
                    </a:cubicBezTo>
                    <a:lnTo>
                      <a:pt x="1023" y="1761"/>
                    </a:lnTo>
                    <a:cubicBezTo>
                      <a:pt x="1013" y="1771"/>
                      <a:pt x="1004" y="1771"/>
                      <a:pt x="995" y="1771"/>
                    </a:cubicBezTo>
                    <a:cubicBezTo>
                      <a:pt x="985" y="1761"/>
                      <a:pt x="985" y="1761"/>
                      <a:pt x="976" y="1761"/>
                    </a:cubicBezTo>
                    <a:cubicBezTo>
                      <a:pt x="976" y="1761"/>
                      <a:pt x="976" y="1761"/>
                      <a:pt x="976" y="1752"/>
                    </a:cubicBezTo>
                    <a:cubicBezTo>
                      <a:pt x="976" y="1752"/>
                      <a:pt x="966" y="1752"/>
                      <a:pt x="966" y="1742"/>
                    </a:cubicBezTo>
                    <a:cubicBezTo>
                      <a:pt x="957" y="1742"/>
                      <a:pt x="957" y="1733"/>
                      <a:pt x="957" y="1733"/>
                    </a:cubicBezTo>
                    <a:cubicBezTo>
                      <a:pt x="957" y="1723"/>
                      <a:pt x="957" y="1723"/>
                      <a:pt x="957" y="1723"/>
                    </a:cubicBezTo>
                    <a:lnTo>
                      <a:pt x="947" y="1723"/>
                    </a:lnTo>
                    <a:cubicBezTo>
                      <a:pt x="947" y="1723"/>
                      <a:pt x="947" y="1723"/>
                      <a:pt x="947" y="1733"/>
                    </a:cubicBezTo>
                    <a:cubicBezTo>
                      <a:pt x="947" y="1733"/>
                      <a:pt x="947" y="1742"/>
                      <a:pt x="938" y="1742"/>
                    </a:cubicBezTo>
                    <a:cubicBezTo>
                      <a:pt x="938" y="1742"/>
                      <a:pt x="938" y="1742"/>
                      <a:pt x="928" y="1733"/>
                    </a:cubicBezTo>
                    <a:cubicBezTo>
                      <a:pt x="928" y="1733"/>
                      <a:pt x="928" y="1723"/>
                      <a:pt x="928" y="1723"/>
                    </a:cubicBezTo>
                    <a:cubicBezTo>
                      <a:pt x="919" y="1714"/>
                      <a:pt x="919" y="1714"/>
                      <a:pt x="919" y="1705"/>
                    </a:cubicBezTo>
                    <a:cubicBezTo>
                      <a:pt x="909" y="1714"/>
                      <a:pt x="900" y="1714"/>
                      <a:pt x="890" y="1714"/>
                    </a:cubicBezTo>
                    <a:cubicBezTo>
                      <a:pt x="890" y="1714"/>
                      <a:pt x="881" y="1714"/>
                      <a:pt x="881" y="1723"/>
                    </a:cubicBezTo>
                    <a:lnTo>
                      <a:pt x="871" y="1723"/>
                    </a:lnTo>
                    <a:cubicBezTo>
                      <a:pt x="871" y="1723"/>
                      <a:pt x="871" y="1714"/>
                      <a:pt x="871" y="1714"/>
                    </a:cubicBezTo>
                    <a:cubicBezTo>
                      <a:pt x="871" y="1705"/>
                      <a:pt x="881" y="1695"/>
                      <a:pt x="871" y="1686"/>
                    </a:cubicBezTo>
                    <a:lnTo>
                      <a:pt x="862" y="1695"/>
                    </a:lnTo>
                    <a:cubicBezTo>
                      <a:pt x="853" y="1686"/>
                      <a:pt x="853" y="1686"/>
                      <a:pt x="843" y="1686"/>
                    </a:cubicBezTo>
                    <a:cubicBezTo>
                      <a:pt x="834" y="1695"/>
                      <a:pt x="824" y="1705"/>
                      <a:pt x="815" y="1705"/>
                    </a:cubicBezTo>
                    <a:lnTo>
                      <a:pt x="815" y="1686"/>
                    </a:lnTo>
                    <a:cubicBezTo>
                      <a:pt x="796" y="1686"/>
                      <a:pt x="777" y="1695"/>
                      <a:pt x="767" y="1714"/>
                    </a:cubicBezTo>
                    <a:cubicBezTo>
                      <a:pt x="758" y="1714"/>
                      <a:pt x="729" y="1714"/>
                      <a:pt x="720" y="1733"/>
                    </a:cubicBezTo>
                    <a:lnTo>
                      <a:pt x="701" y="1733"/>
                    </a:lnTo>
                    <a:lnTo>
                      <a:pt x="711" y="1723"/>
                    </a:lnTo>
                    <a:cubicBezTo>
                      <a:pt x="720" y="1714"/>
                      <a:pt x="720" y="1705"/>
                      <a:pt x="729" y="1695"/>
                    </a:cubicBezTo>
                    <a:cubicBezTo>
                      <a:pt x="739" y="1686"/>
                      <a:pt x="739" y="1686"/>
                      <a:pt x="748" y="1676"/>
                    </a:cubicBezTo>
                    <a:cubicBezTo>
                      <a:pt x="758" y="1667"/>
                      <a:pt x="767" y="1657"/>
                      <a:pt x="777" y="1648"/>
                    </a:cubicBezTo>
                    <a:cubicBezTo>
                      <a:pt x="786" y="1638"/>
                      <a:pt x="796" y="1629"/>
                      <a:pt x="815" y="1619"/>
                    </a:cubicBezTo>
                    <a:cubicBezTo>
                      <a:pt x="815" y="1610"/>
                      <a:pt x="815" y="1610"/>
                      <a:pt x="824" y="1610"/>
                    </a:cubicBezTo>
                    <a:lnTo>
                      <a:pt x="853" y="1610"/>
                    </a:lnTo>
                    <a:cubicBezTo>
                      <a:pt x="853" y="1610"/>
                      <a:pt x="862" y="1619"/>
                      <a:pt x="862" y="1619"/>
                    </a:cubicBezTo>
                    <a:lnTo>
                      <a:pt x="881" y="1619"/>
                    </a:lnTo>
                    <a:cubicBezTo>
                      <a:pt x="881" y="1610"/>
                      <a:pt x="881" y="1610"/>
                      <a:pt x="890" y="1610"/>
                    </a:cubicBezTo>
                    <a:cubicBezTo>
                      <a:pt x="890" y="1610"/>
                      <a:pt x="890" y="1600"/>
                      <a:pt x="890" y="1600"/>
                    </a:cubicBezTo>
                    <a:cubicBezTo>
                      <a:pt x="881" y="1591"/>
                      <a:pt x="881" y="1581"/>
                      <a:pt x="890" y="1581"/>
                    </a:cubicBezTo>
                    <a:cubicBezTo>
                      <a:pt x="909" y="1572"/>
                      <a:pt x="928" y="1572"/>
                      <a:pt x="938" y="1563"/>
                    </a:cubicBezTo>
                    <a:cubicBezTo>
                      <a:pt x="957" y="1563"/>
                      <a:pt x="966" y="1563"/>
                      <a:pt x="985" y="1553"/>
                    </a:cubicBezTo>
                    <a:close/>
                    <a:moveTo>
                      <a:pt x="1222" y="1780"/>
                    </a:moveTo>
                    <a:cubicBezTo>
                      <a:pt x="1222" y="1790"/>
                      <a:pt x="1212" y="1799"/>
                      <a:pt x="1203" y="1799"/>
                    </a:cubicBezTo>
                    <a:lnTo>
                      <a:pt x="1193" y="1799"/>
                    </a:lnTo>
                    <a:cubicBezTo>
                      <a:pt x="1193" y="1799"/>
                      <a:pt x="1193" y="1790"/>
                      <a:pt x="1203" y="1790"/>
                    </a:cubicBezTo>
                    <a:cubicBezTo>
                      <a:pt x="1203" y="1790"/>
                      <a:pt x="1212" y="1780"/>
                      <a:pt x="1222" y="1780"/>
                    </a:cubicBezTo>
                    <a:close/>
                    <a:moveTo>
                      <a:pt x="1307" y="1780"/>
                    </a:moveTo>
                    <a:lnTo>
                      <a:pt x="1335" y="1790"/>
                    </a:lnTo>
                    <a:cubicBezTo>
                      <a:pt x="1326" y="1799"/>
                      <a:pt x="1316" y="1799"/>
                      <a:pt x="1316" y="1799"/>
                    </a:cubicBezTo>
                    <a:lnTo>
                      <a:pt x="1307" y="1799"/>
                    </a:lnTo>
                    <a:cubicBezTo>
                      <a:pt x="1307" y="1790"/>
                      <a:pt x="1307" y="1790"/>
                      <a:pt x="1307" y="1780"/>
                    </a:cubicBezTo>
                    <a:close/>
                    <a:moveTo>
                      <a:pt x="1260" y="1799"/>
                    </a:moveTo>
                    <a:cubicBezTo>
                      <a:pt x="1260" y="1809"/>
                      <a:pt x="1250" y="1809"/>
                      <a:pt x="1250" y="1809"/>
                    </a:cubicBezTo>
                    <a:lnTo>
                      <a:pt x="1250" y="1799"/>
                    </a:lnTo>
                    <a:close/>
                    <a:moveTo>
                      <a:pt x="1856" y="1790"/>
                    </a:moveTo>
                    <a:lnTo>
                      <a:pt x="1827" y="1809"/>
                    </a:lnTo>
                    <a:cubicBezTo>
                      <a:pt x="1827" y="1790"/>
                      <a:pt x="1837" y="1790"/>
                      <a:pt x="1846" y="1790"/>
                    </a:cubicBezTo>
                    <a:close/>
                    <a:moveTo>
                      <a:pt x="1941" y="1799"/>
                    </a:moveTo>
                    <a:cubicBezTo>
                      <a:pt x="1951" y="1799"/>
                      <a:pt x="1951" y="1809"/>
                      <a:pt x="1951" y="1809"/>
                    </a:cubicBezTo>
                    <a:lnTo>
                      <a:pt x="1941" y="1809"/>
                    </a:lnTo>
                    <a:cubicBezTo>
                      <a:pt x="1941" y="1799"/>
                      <a:pt x="1941" y="1799"/>
                      <a:pt x="1941" y="1799"/>
                    </a:cubicBezTo>
                    <a:close/>
                    <a:moveTo>
                      <a:pt x="2439" y="1764"/>
                    </a:moveTo>
                    <a:cubicBezTo>
                      <a:pt x="2443" y="1764"/>
                      <a:pt x="2447" y="1766"/>
                      <a:pt x="2452" y="1771"/>
                    </a:cubicBezTo>
                    <a:cubicBezTo>
                      <a:pt x="2462" y="1780"/>
                      <a:pt x="2462" y="1799"/>
                      <a:pt x="2452" y="1809"/>
                    </a:cubicBezTo>
                    <a:cubicBezTo>
                      <a:pt x="2452" y="1799"/>
                      <a:pt x="2452" y="1799"/>
                      <a:pt x="2452" y="1790"/>
                    </a:cubicBezTo>
                    <a:cubicBezTo>
                      <a:pt x="2452" y="1780"/>
                      <a:pt x="2452" y="1780"/>
                      <a:pt x="2433" y="1771"/>
                    </a:cubicBezTo>
                    <a:cubicBezTo>
                      <a:pt x="2433" y="1766"/>
                      <a:pt x="2436" y="1764"/>
                      <a:pt x="2439" y="1764"/>
                    </a:cubicBezTo>
                    <a:close/>
                    <a:moveTo>
                      <a:pt x="2367" y="1761"/>
                    </a:moveTo>
                    <a:cubicBezTo>
                      <a:pt x="2386" y="1761"/>
                      <a:pt x="2395" y="1771"/>
                      <a:pt x="2405" y="1780"/>
                    </a:cubicBezTo>
                    <a:cubicBezTo>
                      <a:pt x="2405" y="1790"/>
                      <a:pt x="2405" y="1799"/>
                      <a:pt x="2405" y="1809"/>
                    </a:cubicBezTo>
                    <a:cubicBezTo>
                      <a:pt x="2399" y="1809"/>
                      <a:pt x="2396" y="1813"/>
                      <a:pt x="2393" y="1813"/>
                    </a:cubicBezTo>
                    <a:cubicBezTo>
                      <a:pt x="2391" y="1813"/>
                      <a:pt x="2389" y="1812"/>
                      <a:pt x="2386" y="1809"/>
                    </a:cubicBezTo>
                    <a:cubicBezTo>
                      <a:pt x="2386" y="1799"/>
                      <a:pt x="2376" y="1799"/>
                      <a:pt x="2376" y="1799"/>
                    </a:cubicBezTo>
                    <a:lnTo>
                      <a:pt x="2367" y="1799"/>
                    </a:lnTo>
                    <a:cubicBezTo>
                      <a:pt x="2367" y="1790"/>
                      <a:pt x="2365" y="1787"/>
                      <a:pt x="2361" y="1787"/>
                    </a:cubicBezTo>
                    <a:cubicBezTo>
                      <a:pt x="2358" y="1787"/>
                      <a:pt x="2353" y="1790"/>
                      <a:pt x="2348" y="1790"/>
                    </a:cubicBezTo>
                    <a:lnTo>
                      <a:pt x="2339" y="1790"/>
                    </a:lnTo>
                    <a:cubicBezTo>
                      <a:pt x="2339" y="1780"/>
                      <a:pt x="2339" y="1780"/>
                      <a:pt x="2348" y="1771"/>
                    </a:cubicBezTo>
                    <a:cubicBezTo>
                      <a:pt x="2348" y="1771"/>
                      <a:pt x="2358" y="1771"/>
                      <a:pt x="2367" y="1761"/>
                    </a:cubicBezTo>
                    <a:close/>
                    <a:moveTo>
                      <a:pt x="947" y="1799"/>
                    </a:moveTo>
                    <a:cubicBezTo>
                      <a:pt x="957" y="1799"/>
                      <a:pt x="957" y="1799"/>
                      <a:pt x="957" y="1818"/>
                    </a:cubicBezTo>
                    <a:lnTo>
                      <a:pt x="947" y="1799"/>
                    </a:lnTo>
                    <a:close/>
                    <a:moveTo>
                      <a:pt x="1023" y="1771"/>
                    </a:moveTo>
                    <a:lnTo>
                      <a:pt x="1023" y="1771"/>
                    </a:lnTo>
                    <a:cubicBezTo>
                      <a:pt x="1032" y="1780"/>
                      <a:pt x="1032" y="1809"/>
                      <a:pt x="1013" y="1818"/>
                    </a:cubicBezTo>
                    <a:lnTo>
                      <a:pt x="1013" y="1809"/>
                    </a:lnTo>
                    <a:lnTo>
                      <a:pt x="1004" y="1809"/>
                    </a:lnTo>
                    <a:lnTo>
                      <a:pt x="1023" y="1771"/>
                    </a:lnTo>
                    <a:close/>
                    <a:moveTo>
                      <a:pt x="1278" y="1828"/>
                    </a:moveTo>
                    <a:cubicBezTo>
                      <a:pt x="1278" y="1837"/>
                      <a:pt x="1278" y="1847"/>
                      <a:pt x="1269" y="1847"/>
                    </a:cubicBezTo>
                    <a:lnTo>
                      <a:pt x="1269" y="1837"/>
                    </a:lnTo>
                    <a:lnTo>
                      <a:pt x="1260" y="1828"/>
                    </a:lnTo>
                    <a:close/>
                    <a:moveTo>
                      <a:pt x="834" y="1837"/>
                    </a:moveTo>
                    <a:lnTo>
                      <a:pt x="843" y="1856"/>
                    </a:lnTo>
                    <a:lnTo>
                      <a:pt x="824" y="1847"/>
                    </a:lnTo>
                    <a:lnTo>
                      <a:pt x="834" y="1837"/>
                    </a:lnTo>
                    <a:close/>
                    <a:moveTo>
                      <a:pt x="2850" y="1515"/>
                    </a:moveTo>
                    <a:cubicBezTo>
                      <a:pt x="2850" y="1525"/>
                      <a:pt x="2850" y="1534"/>
                      <a:pt x="2850" y="1544"/>
                    </a:cubicBezTo>
                    <a:cubicBezTo>
                      <a:pt x="2850" y="1553"/>
                      <a:pt x="2850" y="1553"/>
                      <a:pt x="2859" y="1553"/>
                    </a:cubicBezTo>
                    <a:lnTo>
                      <a:pt x="2840" y="1572"/>
                    </a:lnTo>
                    <a:lnTo>
                      <a:pt x="2850" y="1581"/>
                    </a:lnTo>
                    <a:lnTo>
                      <a:pt x="2850" y="1591"/>
                    </a:lnTo>
                    <a:cubicBezTo>
                      <a:pt x="2859" y="1591"/>
                      <a:pt x="2859" y="1581"/>
                      <a:pt x="2859" y="1572"/>
                    </a:cubicBezTo>
                    <a:lnTo>
                      <a:pt x="2878" y="1581"/>
                    </a:lnTo>
                    <a:cubicBezTo>
                      <a:pt x="2888" y="1581"/>
                      <a:pt x="2897" y="1563"/>
                      <a:pt x="2897" y="1553"/>
                    </a:cubicBezTo>
                    <a:cubicBezTo>
                      <a:pt x="2888" y="1553"/>
                      <a:pt x="2897" y="1544"/>
                      <a:pt x="2897" y="1544"/>
                    </a:cubicBezTo>
                    <a:cubicBezTo>
                      <a:pt x="2907" y="1544"/>
                      <a:pt x="2907" y="1544"/>
                      <a:pt x="2907" y="1534"/>
                    </a:cubicBezTo>
                    <a:cubicBezTo>
                      <a:pt x="2907" y="1525"/>
                      <a:pt x="2916" y="1525"/>
                      <a:pt x="2925" y="1525"/>
                    </a:cubicBezTo>
                    <a:cubicBezTo>
                      <a:pt x="2935" y="1525"/>
                      <a:pt x="2944" y="1525"/>
                      <a:pt x="2944" y="1534"/>
                    </a:cubicBezTo>
                    <a:cubicBezTo>
                      <a:pt x="2944" y="1534"/>
                      <a:pt x="2935" y="1544"/>
                      <a:pt x="2935" y="1544"/>
                    </a:cubicBezTo>
                    <a:cubicBezTo>
                      <a:pt x="2935" y="1544"/>
                      <a:pt x="2925" y="1553"/>
                      <a:pt x="2925" y="1553"/>
                    </a:cubicBezTo>
                    <a:cubicBezTo>
                      <a:pt x="2916" y="1553"/>
                      <a:pt x="2907" y="1563"/>
                      <a:pt x="2907" y="1563"/>
                    </a:cubicBezTo>
                    <a:cubicBezTo>
                      <a:pt x="2897" y="1581"/>
                      <a:pt x="2888" y="1600"/>
                      <a:pt x="2897" y="1610"/>
                    </a:cubicBezTo>
                    <a:cubicBezTo>
                      <a:pt x="2897" y="1629"/>
                      <a:pt x="2897" y="1629"/>
                      <a:pt x="2888" y="1638"/>
                    </a:cubicBezTo>
                    <a:cubicBezTo>
                      <a:pt x="2878" y="1638"/>
                      <a:pt x="2878" y="1648"/>
                      <a:pt x="2888" y="1648"/>
                    </a:cubicBezTo>
                    <a:cubicBezTo>
                      <a:pt x="2888" y="1657"/>
                      <a:pt x="2888" y="1657"/>
                      <a:pt x="2888" y="1667"/>
                    </a:cubicBezTo>
                    <a:cubicBezTo>
                      <a:pt x="2888" y="1676"/>
                      <a:pt x="2897" y="1676"/>
                      <a:pt x="2897" y="1676"/>
                    </a:cubicBezTo>
                    <a:cubicBezTo>
                      <a:pt x="2907" y="1676"/>
                      <a:pt x="2916" y="1686"/>
                      <a:pt x="2907" y="1695"/>
                    </a:cubicBezTo>
                    <a:cubicBezTo>
                      <a:pt x="2907" y="1705"/>
                      <a:pt x="2907" y="1705"/>
                      <a:pt x="2916" y="1705"/>
                    </a:cubicBezTo>
                    <a:cubicBezTo>
                      <a:pt x="2925" y="1705"/>
                      <a:pt x="2925" y="1714"/>
                      <a:pt x="2925" y="1714"/>
                    </a:cubicBezTo>
                    <a:cubicBezTo>
                      <a:pt x="2916" y="1723"/>
                      <a:pt x="2916" y="1733"/>
                      <a:pt x="2907" y="1733"/>
                    </a:cubicBezTo>
                    <a:cubicBezTo>
                      <a:pt x="2897" y="1742"/>
                      <a:pt x="2878" y="1752"/>
                      <a:pt x="2869" y="1761"/>
                    </a:cubicBezTo>
                    <a:lnTo>
                      <a:pt x="2840" y="1761"/>
                    </a:lnTo>
                    <a:cubicBezTo>
                      <a:pt x="2831" y="1761"/>
                      <a:pt x="2831" y="1752"/>
                      <a:pt x="2831" y="1742"/>
                    </a:cubicBezTo>
                    <a:cubicBezTo>
                      <a:pt x="2831" y="1733"/>
                      <a:pt x="2831" y="1733"/>
                      <a:pt x="2821" y="1733"/>
                    </a:cubicBezTo>
                    <a:cubicBezTo>
                      <a:pt x="2802" y="1733"/>
                      <a:pt x="2802" y="1733"/>
                      <a:pt x="2802" y="1742"/>
                    </a:cubicBezTo>
                    <a:cubicBezTo>
                      <a:pt x="2802" y="1752"/>
                      <a:pt x="2793" y="1752"/>
                      <a:pt x="2793" y="1752"/>
                    </a:cubicBezTo>
                    <a:cubicBezTo>
                      <a:pt x="2788" y="1757"/>
                      <a:pt x="2783" y="1759"/>
                      <a:pt x="2779" y="1759"/>
                    </a:cubicBezTo>
                    <a:cubicBezTo>
                      <a:pt x="2774" y="1759"/>
                      <a:pt x="2769" y="1757"/>
                      <a:pt x="2765" y="1752"/>
                    </a:cubicBezTo>
                    <a:lnTo>
                      <a:pt x="2755" y="1752"/>
                    </a:lnTo>
                    <a:cubicBezTo>
                      <a:pt x="2755" y="1752"/>
                      <a:pt x="2755" y="1761"/>
                      <a:pt x="2755" y="1761"/>
                    </a:cubicBezTo>
                    <a:cubicBezTo>
                      <a:pt x="2755" y="1761"/>
                      <a:pt x="2755" y="1761"/>
                      <a:pt x="2755" y="1771"/>
                    </a:cubicBezTo>
                    <a:cubicBezTo>
                      <a:pt x="2746" y="1761"/>
                      <a:pt x="2746" y="1761"/>
                      <a:pt x="2746" y="1761"/>
                    </a:cubicBezTo>
                    <a:cubicBezTo>
                      <a:pt x="2746" y="1752"/>
                      <a:pt x="2746" y="1742"/>
                      <a:pt x="2746" y="1742"/>
                    </a:cubicBezTo>
                    <a:cubicBezTo>
                      <a:pt x="2736" y="1742"/>
                      <a:pt x="2727" y="1733"/>
                      <a:pt x="2717" y="1733"/>
                    </a:cubicBezTo>
                    <a:cubicBezTo>
                      <a:pt x="2717" y="1733"/>
                      <a:pt x="2717" y="1742"/>
                      <a:pt x="2717" y="1742"/>
                    </a:cubicBezTo>
                    <a:cubicBezTo>
                      <a:pt x="2717" y="1752"/>
                      <a:pt x="2717" y="1761"/>
                      <a:pt x="2717" y="1771"/>
                    </a:cubicBezTo>
                    <a:cubicBezTo>
                      <a:pt x="2717" y="1771"/>
                      <a:pt x="2717" y="1780"/>
                      <a:pt x="2717" y="1780"/>
                    </a:cubicBezTo>
                    <a:cubicBezTo>
                      <a:pt x="2717" y="1790"/>
                      <a:pt x="2708" y="1799"/>
                      <a:pt x="2698" y="1809"/>
                    </a:cubicBezTo>
                    <a:cubicBezTo>
                      <a:pt x="2698" y="1809"/>
                      <a:pt x="2689" y="1799"/>
                      <a:pt x="2689" y="1799"/>
                    </a:cubicBezTo>
                    <a:cubicBezTo>
                      <a:pt x="2689" y="1799"/>
                      <a:pt x="2689" y="1790"/>
                      <a:pt x="2689" y="1790"/>
                    </a:cubicBezTo>
                    <a:cubicBezTo>
                      <a:pt x="2679" y="1780"/>
                      <a:pt x="2679" y="1780"/>
                      <a:pt x="2679" y="1780"/>
                    </a:cubicBezTo>
                    <a:cubicBezTo>
                      <a:pt x="2670" y="1799"/>
                      <a:pt x="2670" y="1809"/>
                      <a:pt x="2660" y="1828"/>
                    </a:cubicBezTo>
                    <a:cubicBezTo>
                      <a:pt x="2660" y="1837"/>
                      <a:pt x="2660" y="1837"/>
                      <a:pt x="2670" y="1837"/>
                    </a:cubicBezTo>
                    <a:cubicBezTo>
                      <a:pt x="2679" y="1837"/>
                      <a:pt x="2689" y="1837"/>
                      <a:pt x="2689" y="1828"/>
                    </a:cubicBezTo>
                    <a:lnTo>
                      <a:pt x="2717" y="1828"/>
                    </a:lnTo>
                    <a:cubicBezTo>
                      <a:pt x="2717" y="1828"/>
                      <a:pt x="2717" y="1837"/>
                      <a:pt x="2717" y="1837"/>
                    </a:cubicBezTo>
                    <a:cubicBezTo>
                      <a:pt x="2708" y="1856"/>
                      <a:pt x="2698" y="1856"/>
                      <a:pt x="2679" y="1856"/>
                    </a:cubicBezTo>
                    <a:cubicBezTo>
                      <a:pt x="2641" y="1856"/>
                      <a:pt x="2613" y="1847"/>
                      <a:pt x="2575" y="1847"/>
                    </a:cubicBezTo>
                    <a:cubicBezTo>
                      <a:pt x="2556" y="1837"/>
                      <a:pt x="2537" y="1837"/>
                      <a:pt x="2518" y="1828"/>
                    </a:cubicBezTo>
                    <a:cubicBezTo>
                      <a:pt x="2500" y="1818"/>
                      <a:pt x="2481" y="1799"/>
                      <a:pt x="2462" y="1780"/>
                    </a:cubicBezTo>
                    <a:cubicBezTo>
                      <a:pt x="2462" y="1771"/>
                      <a:pt x="2462" y="1761"/>
                      <a:pt x="2471" y="1761"/>
                    </a:cubicBezTo>
                    <a:cubicBezTo>
                      <a:pt x="2476" y="1759"/>
                      <a:pt x="2481" y="1758"/>
                      <a:pt x="2484" y="1758"/>
                    </a:cubicBezTo>
                    <a:cubicBezTo>
                      <a:pt x="2495" y="1758"/>
                      <a:pt x="2502" y="1766"/>
                      <a:pt x="2509" y="1780"/>
                    </a:cubicBezTo>
                    <a:cubicBezTo>
                      <a:pt x="2509" y="1780"/>
                      <a:pt x="2509" y="1780"/>
                      <a:pt x="2518" y="1790"/>
                    </a:cubicBezTo>
                    <a:lnTo>
                      <a:pt x="2518" y="1771"/>
                    </a:lnTo>
                    <a:lnTo>
                      <a:pt x="2537" y="1780"/>
                    </a:lnTo>
                    <a:lnTo>
                      <a:pt x="2537" y="1761"/>
                    </a:lnTo>
                    <a:cubicBezTo>
                      <a:pt x="2547" y="1771"/>
                      <a:pt x="2556" y="1771"/>
                      <a:pt x="2566" y="1771"/>
                    </a:cubicBezTo>
                    <a:cubicBezTo>
                      <a:pt x="2566" y="1761"/>
                      <a:pt x="2556" y="1761"/>
                      <a:pt x="2556" y="1752"/>
                    </a:cubicBezTo>
                    <a:cubicBezTo>
                      <a:pt x="2556" y="1752"/>
                      <a:pt x="2556" y="1742"/>
                      <a:pt x="2556" y="1742"/>
                    </a:cubicBezTo>
                    <a:cubicBezTo>
                      <a:pt x="2566" y="1733"/>
                      <a:pt x="2575" y="1733"/>
                      <a:pt x="2585" y="1723"/>
                    </a:cubicBezTo>
                    <a:cubicBezTo>
                      <a:pt x="2594" y="1723"/>
                      <a:pt x="2594" y="1714"/>
                      <a:pt x="2604" y="1705"/>
                    </a:cubicBezTo>
                    <a:cubicBezTo>
                      <a:pt x="2613" y="1705"/>
                      <a:pt x="2623" y="1695"/>
                      <a:pt x="2632" y="1695"/>
                    </a:cubicBezTo>
                    <a:lnTo>
                      <a:pt x="2660" y="1714"/>
                    </a:lnTo>
                    <a:cubicBezTo>
                      <a:pt x="2660" y="1705"/>
                      <a:pt x="2660" y="1695"/>
                      <a:pt x="2660" y="1686"/>
                    </a:cubicBezTo>
                    <a:cubicBezTo>
                      <a:pt x="2660" y="1676"/>
                      <a:pt x="2660" y="1667"/>
                      <a:pt x="2660" y="1667"/>
                    </a:cubicBezTo>
                    <a:lnTo>
                      <a:pt x="2651" y="1667"/>
                    </a:lnTo>
                    <a:cubicBezTo>
                      <a:pt x="2651" y="1657"/>
                      <a:pt x="2660" y="1638"/>
                      <a:pt x="2670" y="1638"/>
                    </a:cubicBezTo>
                    <a:cubicBezTo>
                      <a:pt x="2689" y="1629"/>
                      <a:pt x="2708" y="1629"/>
                      <a:pt x="2717" y="1629"/>
                    </a:cubicBezTo>
                    <a:cubicBezTo>
                      <a:pt x="2727" y="1629"/>
                      <a:pt x="2727" y="1638"/>
                      <a:pt x="2736" y="1638"/>
                    </a:cubicBezTo>
                    <a:cubicBezTo>
                      <a:pt x="2755" y="1629"/>
                      <a:pt x="2774" y="1619"/>
                      <a:pt x="2774" y="1591"/>
                    </a:cubicBezTo>
                    <a:lnTo>
                      <a:pt x="2765" y="1591"/>
                    </a:lnTo>
                    <a:cubicBezTo>
                      <a:pt x="2765" y="1581"/>
                      <a:pt x="2765" y="1572"/>
                      <a:pt x="2774" y="1572"/>
                    </a:cubicBezTo>
                    <a:cubicBezTo>
                      <a:pt x="2802" y="1553"/>
                      <a:pt x="2821" y="1534"/>
                      <a:pt x="2850" y="1515"/>
                    </a:cubicBezTo>
                    <a:close/>
                    <a:moveTo>
                      <a:pt x="1203" y="1837"/>
                    </a:moveTo>
                    <a:cubicBezTo>
                      <a:pt x="1212" y="1837"/>
                      <a:pt x="1222" y="1847"/>
                      <a:pt x="1231" y="1847"/>
                    </a:cubicBezTo>
                    <a:cubicBezTo>
                      <a:pt x="1231" y="1853"/>
                      <a:pt x="1222" y="1860"/>
                      <a:pt x="1213" y="1860"/>
                    </a:cubicBezTo>
                    <a:cubicBezTo>
                      <a:pt x="1209" y="1860"/>
                      <a:pt x="1206" y="1859"/>
                      <a:pt x="1203" y="1856"/>
                    </a:cubicBezTo>
                    <a:lnTo>
                      <a:pt x="1184" y="1856"/>
                    </a:lnTo>
                    <a:cubicBezTo>
                      <a:pt x="1174" y="1847"/>
                      <a:pt x="1174" y="1837"/>
                      <a:pt x="1184" y="1837"/>
                    </a:cubicBezTo>
                    <a:close/>
                    <a:moveTo>
                      <a:pt x="540" y="1799"/>
                    </a:moveTo>
                    <a:cubicBezTo>
                      <a:pt x="550" y="1809"/>
                      <a:pt x="559" y="1809"/>
                      <a:pt x="569" y="1809"/>
                    </a:cubicBezTo>
                    <a:cubicBezTo>
                      <a:pt x="578" y="1818"/>
                      <a:pt x="588" y="1818"/>
                      <a:pt x="588" y="1828"/>
                    </a:cubicBezTo>
                    <a:lnTo>
                      <a:pt x="578" y="1828"/>
                    </a:lnTo>
                    <a:lnTo>
                      <a:pt x="569" y="1865"/>
                    </a:lnTo>
                    <a:cubicBezTo>
                      <a:pt x="569" y="1856"/>
                      <a:pt x="559" y="1847"/>
                      <a:pt x="559" y="1837"/>
                    </a:cubicBezTo>
                    <a:cubicBezTo>
                      <a:pt x="559" y="1837"/>
                      <a:pt x="559" y="1828"/>
                      <a:pt x="559" y="1828"/>
                    </a:cubicBezTo>
                    <a:cubicBezTo>
                      <a:pt x="559" y="1818"/>
                      <a:pt x="550" y="1818"/>
                      <a:pt x="540" y="1818"/>
                    </a:cubicBezTo>
                    <a:lnTo>
                      <a:pt x="550" y="1828"/>
                    </a:lnTo>
                    <a:cubicBezTo>
                      <a:pt x="531" y="1837"/>
                      <a:pt x="531" y="1837"/>
                      <a:pt x="531" y="1856"/>
                    </a:cubicBezTo>
                    <a:cubicBezTo>
                      <a:pt x="521" y="1856"/>
                      <a:pt x="521" y="1856"/>
                      <a:pt x="521" y="1847"/>
                    </a:cubicBezTo>
                    <a:cubicBezTo>
                      <a:pt x="512" y="1837"/>
                      <a:pt x="512" y="1828"/>
                      <a:pt x="512" y="1828"/>
                    </a:cubicBezTo>
                    <a:cubicBezTo>
                      <a:pt x="512" y="1818"/>
                      <a:pt x="512" y="1809"/>
                      <a:pt x="521" y="1799"/>
                    </a:cubicBezTo>
                    <a:close/>
                    <a:moveTo>
                      <a:pt x="1250" y="1847"/>
                    </a:moveTo>
                    <a:cubicBezTo>
                      <a:pt x="1250" y="1847"/>
                      <a:pt x="1260" y="1856"/>
                      <a:pt x="1260" y="1856"/>
                    </a:cubicBezTo>
                    <a:cubicBezTo>
                      <a:pt x="1260" y="1856"/>
                      <a:pt x="1260" y="1865"/>
                      <a:pt x="1250" y="1865"/>
                    </a:cubicBezTo>
                    <a:cubicBezTo>
                      <a:pt x="1241" y="1856"/>
                      <a:pt x="1241" y="1847"/>
                      <a:pt x="1250" y="1847"/>
                    </a:cubicBezTo>
                    <a:close/>
                    <a:moveTo>
                      <a:pt x="985" y="1856"/>
                    </a:moveTo>
                    <a:cubicBezTo>
                      <a:pt x="985" y="1875"/>
                      <a:pt x="985" y="1875"/>
                      <a:pt x="976" y="1875"/>
                    </a:cubicBezTo>
                    <a:cubicBezTo>
                      <a:pt x="976" y="1875"/>
                      <a:pt x="976" y="1865"/>
                      <a:pt x="966" y="1865"/>
                    </a:cubicBezTo>
                    <a:cubicBezTo>
                      <a:pt x="966" y="1856"/>
                      <a:pt x="976" y="1856"/>
                      <a:pt x="976" y="1856"/>
                    </a:cubicBezTo>
                    <a:close/>
                    <a:moveTo>
                      <a:pt x="2092" y="1667"/>
                    </a:moveTo>
                    <a:cubicBezTo>
                      <a:pt x="2121" y="1676"/>
                      <a:pt x="2149" y="1686"/>
                      <a:pt x="2187" y="1705"/>
                    </a:cubicBezTo>
                    <a:cubicBezTo>
                      <a:pt x="2197" y="1705"/>
                      <a:pt x="2206" y="1714"/>
                      <a:pt x="2216" y="1714"/>
                    </a:cubicBezTo>
                    <a:cubicBezTo>
                      <a:pt x="2225" y="1714"/>
                      <a:pt x="2225" y="1723"/>
                      <a:pt x="2225" y="1723"/>
                    </a:cubicBezTo>
                    <a:cubicBezTo>
                      <a:pt x="2216" y="1733"/>
                      <a:pt x="2216" y="1733"/>
                      <a:pt x="2216" y="1733"/>
                    </a:cubicBezTo>
                    <a:cubicBezTo>
                      <a:pt x="2197" y="1761"/>
                      <a:pt x="2178" y="1780"/>
                      <a:pt x="2168" y="1799"/>
                    </a:cubicBezTo>
                    <a:cubicBezTo>
                      <a:pt x="2159" y="1809"/>
                      <a:pt x="2140" y="1818"/>
                      <a:pt x="2130" y="1828"/>
                    </a:cubicBezTo>
                    <a:cubicBezTo>
                      <a:pt x="2092" y="1837"/>
                      <a:pt x="2055" y="1856"/>
                      <a:pt x="2026" y="1875"/>
                    </a:cubicBezTo>
                    <a:lnTo>
                      <a:pt x="2007" y="1875"/>
                    </a:lnTo>
                    <a:cubicBezTo>
                      <a:pt x="1998" y="1856"/>
                      <a:pt x="1988" y="1837"/>
                      <a:pt x="1988" y="1818"/>
                    </a:cubicBezTo>
                    <a:cubicBezTo>
                      <a:pt x="1969" y="1818"/>
                      <a:pt x="1951" y="1809"/>
                      <a:pt x="1941" y="1790"/>
                    </a:cubicBezTo>
                    <a:cubicBezTo>
                      <a:pt x="1960" y="1780"/>
                      <a:pt x="1960" y="1761"/>
                      <a:pt x="1969" y="1742"/>
                    </a:cubicBezTo>
                    <a:cubicBezTo>
                      <a:pt x="1969" y="1742"/>
                      <a:pt x="1979" y="1733"/>
                      <a:pt x="1979" y="1733"/>
                    </a:cubicBezTo>
                    <a:cubicBezTo>
                      <a:pt x="1979" y="1714"/>
                      <a:pt x="1998" y="1714"/>
                      <a:pt x="2007" y="1714"/>
                    </a:cubicBezTo>
                    <a:cubicBezTo>
                      <a:pt x="2012" y="1719"/>
                      <a:pt x="2017" y="1721"/>
                      <a:pt x="2020" y="1721"/>
                    </a:cubicBezTo>
                    <a:cubicBezTo>
                      <a:pt x="2024" y="1721"/>
                      <a:pt x="2026" y="1719"/>
                      <a:pt x="2026" y="1714"/>
                    </a:cubicBezTo>
                    <a:cubicBezTo>
                      <a:pt x="2036" y="1714"/>
                      <a:pt x="2045" y="1705"/>
                      <a:pt x="2045" y="1705"/>
                    </a:cubicBezTo>
                    <a:cubicBezTo>
                      <a:pt x="2055" y="1705"/>
                      <a:pt x="2055" y="1695"/>
                      <a:pt x="2055" y="1695"/>
                    </a:cubicBezTo>
                    <a:cubicBezTo>
                      <a:pt x="2055" y="1695"/>
                      <a:pt x="2055" y="1695"/>
                      <a:pt x="2055" y="1686"/>
                    </a:cubicBezTo>
                    <a:cubicBezTo>
                      <a:pt x="2064" y="1686"/>
                      <a:pt x="2064" y="1695"/>
                      <a:pt x="2064" y="1695"/>
                    </a:cubicBezTo>
                    <a:lnTo>
                      <a:pt x="2074" y="1695"/>
                    </a:lnTo>
                    <a:cubicBezTo>
                      <a:pt x="2083" y="1695"/>
                      <a:pt x="2083" y="1686"/>
                      <a:pt x="2074" y="1676"/>
                    </a:cubicBezTo>
                    <a:cubicBezTo>
                      <a:pt x="2074" y="1676"/>
                      <a:pt x="2074" y="1667"/>
                      <a:pt x="2074" y="1667"/>
                    </a:cubicBezTo>
                    <a:close/>
                    <a:moveTo>
                      <a:pt x="1146" y="1875"/>
                    </a:moveTo>
                    <a:cubicBezTo>
                      <a:pt x="1155" y="1875"/>
                      <a:pt x="1155" y="1884"/>
                      <a:pt x="1146" y="1884"/>
                    </a:cubicBezTo>
                    <a:lnTo>
                      <a:pt x="1146" y="1875"/>
                    </a:lnTo>
                    <a:close/>
                    <a:moveTo>
                      <a:pt x="853" y="1865"/>
                    </a:moveTo>
                    <a:lnTo>
                      <a:pt x="853" y="1894"/>
                    </a:lnTo>
                    <a:cubicBezTo>
                      <a:pt x="843" y="1884"/>
                      <a:pt x="843" y="1875"/>
                      <a:pt x="853" y="1865"/>
                    </a:cubicBezTo>
                    <a:close/>
                    <a:moveTo>
                      <a:pt x="1203" y="1875"/>
                    </a:moveTo>
                    <a:cubicBezTo>
                      <a:pt x="1222" y="1875"/>
                      <a:pt x="1231" y="1875"/>
                      <a:pt x="1241" y="1884"/>
                    </a:cubicBezTo>
                    <a:cubicBezTo>
                      <a:pt x="1241" y="1894"/>
                      <a:pt x="1231" y="1894"/>
                      <a:pt x="1231" y="1903"/>
                    </a:cubicBezTo>
                    <a:lnTo>
                      <a:pt x="1222" y="1903"/>
                    </a:lnTo>
                    <a:cubicBezTo>
                      <a:pt x="1222" y="1903"/>
                      <a:pt x="1222" y="1903"/>
                      <a:pt x="1222" y="1894"/>
                    </a:cubicBezTo>
                    <a:cubicBezTo>
                      <a:pt x="1222" y="1894"/>
                      <a:pt x="1222" y="1884"/>
                      <a:pt x="1222" y="1884"/>
                    </a:cubicBezTo>
                    <a:cubicBezTo>
                      <a:pt x="1222" y="1884"/>
                      <a:pt x="1222" y="1884"/>
                      <a:pt x="1212" y="1894"/>
                    </a:cubicBezTo>
                    <a:lnTo>
                      <a:pt x="1203" y="1894"/>
                    </a:lnTo>
                    <a:cubicBezTo>
                      <a:pt x="1203" y="1894"/>
                      <a:pt x="1203" y="1884"/>
                      <a:pt x="1203" y="1884"/>
                    </a:cubicBezTo>
                    <a:cubicBezTo>
                      <a:pt x="1203" y="1884"/>
                      <a:pt x="1203" y="1875"/>
                      <a:pt x="1203" y="1875"/>
                    </a:cubicBezTo>
                    <a:close/>
                    <a:moveTo>
                      <a:pt x="1354" y="1875"/>
                    </a:moveTo>
                    <a:cubicBezTo>
                      <a:pt x="1354" y="1875"/>
                      <a:pt x="1364" y="1884"/>
                      <a:pt x="1364" y="1884"/>
                    </a:cubicBezTo>
                    <a:cubicBezTo>
                      <a:pt x="1364" y="1894"/>
                      <a:pt x="1364" y="1894"/>
                      <a:pt x="1354" y="1903"/>
                    </a:cubicBezTo>
                    <a:cubicBezTo>
                      <a:pt x="1354" y="1894"/>
                      <a:pt x="1354" y="1884"/>
                      <a:pt x="1354" y="1884"/>
                    </a:cubicBezTo>
                    <a:cubicBezTo>
                      <a:pt x="1354" y="1884"/>
                      <a:pt x="1354" y="1875"/>
                      <a:pt x="1354" y="1875"/>
                    </a:cubicBezTo>
                    <a:close/>
                    <a:moveTo>
                      <a:pt x="1771" y="1667"/>
                    </a:moveTo>
                    <a:cubicBezTo>
                      <a:pt x="1790" y="1676"/>
                      <a:pt x="1799" y="1686"/>
                      <a:pt x="1809" y="1695"/>
                    </a:cubicBezTo>
                    <a:cubicBezTo>
                      <a:pt x="1818" y="1714"/>
                      <a:pt x="1827" y="1733"/>
                      <a:pt x="1837" y="1742"/>
                    </a:cubicBezTo>
                    <a:cubicBezTo>
                      <a:pt x="1837" y="1752"/>
                      <a:pt x="1837" y="1761"/>
                      <a:pt x="1827" y="1761"/>
                    </a:cubicBezTo>
                    <a:cubicBezTo>
                      <a:pt x="1809" y="1761"/>
                      <a:pt x="1790" y="1771"/>
                      <a:pt x="1771" y="1771"/>
                    </a:cubicBezTo>
                    <a:lnTo>
                      <a:pt x="1761" y="1790"/>
                    </a:lnTo>
                    <a:cubicBezTo>
                      <a:pt x="1761" y="1771"/>
                      <a:pt x="1752" y="1761"/>
                      <a:pt x="1752" y="1752"/>
                    </a:cubicBezTo>
                    <a:lnTo>
                      <a:pt x="1742" y="1752"/>
                    </a:lnTo>
                    <a:cubicBezTo>
                      <a:pt x="1723" y="1761"/>
                      <a:pt x="1714" y="1771"/>
                      <a:pt x="1714" y="1790"/>
                    </a:cubicBezTo>
                    <a:cubicBezTo>
                      <a:pt x="1714" y="1799"/>
                      <a:pt x="1714" y="1809"/>
                      <a:pt x="1723" y="1809"/>
                    </a:cubicBezTo>
                    <a:cubicBezTo>
                      <a:pt x="1723" y="1818"/>
                      <a:pt x="1723" y="1828"/>
                      <a:pt x="1733" y="1828"/>
                    </a:cubicBezTo>
                    <a:cubicBezTo>
                      <a:pt x="1752" y="1818"/>
                      <a:pt x="1761" y="1818"/>
                      <a:pt x="1771" y="1818"/>
                    </a:cubicBezTo>
                    <a:lnTo>
                      <a:pt x="1780" y="1818"/>
                    </a:lnTo>
                    <a:cubicBezTo>
                      <a:pt x="1780" y="1818"/>
                      <a:pt x="1780" y="1828"/>
                      <a:pt x="1771" y="1828"/>
                    </a:cubicBezTo>
                    <a:cubicBezTo>
                      <a:pt x="1771" y="1828"/>
                      <a:pt x="1761" y="1837"/>
                      <a:pt x="1752" y="1837"/>
                    </a:cubicBezTo>
                    <a:cubicBezTo>
                      <a:pt x="1733" y="1837"/>
                      <a:pt x="1723" y="1837"/>
                      <a:pt x="1704" y="1847"/>
                    </a:cubicBezTo>
                    <a:cubicBezTo>
                      <a:pt x="1695" y="1847"/>
                      <a:pt x="1685" y="1856"/>
                      <a:pt x="1685" y="1856"/>
                    </a:cubicBezTo>
                    <a:cubicBezTo>
                      <a:pt x="1676" y="1856"/>
                      <a:pt x="1676" y="1856"/>
                      <a:pt x="1676" y="1865"/>
                    </a:cubicBezTo>
                    <a:lnTo>
                      <a:pt x="1667" y="1856"/>
                    </a:lnTo>
                    <a:lnTo>
                      <a:pt x="1676" y="1847"/>
                    </a:lnTo>
                    <a:lnTo>
                      <a:pt x="1657" y="1856"/>
                    </a:lnTo>
                    <a:cubicBezTo>
                      <a:pt x="1667" y="1856"/>
                      <a:pt x="1667" y="1865"/>
                      <a:pt x="1667" y="1865"/>
                    </a:cubicBezTo>
                    <a:cubicBezTo>
                      <a:pt x="1676" y="1865"/>
                      <a:pt x="1676" y="1875"/>
                      <a:pt x="1676" y="1875"/>
                    </a:cubicBezTo>
                    <a:lnTo>
                      <a:pt x="1667" y="1875"/>
                    </a:lnTo>
                    <a:cubicBezTo>
                      <a:pt x="1667" y="1870"/>
                      <a:pt x="1664" y="1868"/>
                      <a:pt x="1661" y="1868"/>
                    </a:cubicBezTo>
                    <a:cubicBezTo>
                      <a:pt x="1657" y="1868"/>
                      <a:pt x="1652" y="1870"/>
                      <a:pt x="1648" y="1875"/>
                    </a:cubicBezTo>
                    <a:cubicBezTo>
                      <a:pt x="1648" y="1875"/>
                      <a:pt x="1648" y="1884"/>
                      <a:pt x="1638" y="1884"/>
                    </a:cubicBezTo>
                    <a:cubicBezTo>
                      <a:pt x="1638" y="1894"/>
                      <a:pt x="1629" y="1894"/>
                      <a:pt x="1629" y="1903"/>
                    </a:cubicBezTo>
                    <a:cubicBezTo>
                      <a:pt x="1619" y="1903"/>
                      <a:pt x="1610" y="1903"/>
                      <a:pt x="1619" y="1894"/>
                    </a:cubicBezTo>
                    <a:cubicBezTo>
                      <a:pt x="1619" y="1884"/>
                      <a:pt x="1629" y="1865"/>
                      <a:pt x="1629" y="1856"/>
                    </a:cubicBezTo>
                    <a:cubicBezTo>
                      <a:pt x="1638" y="1837"/>
                      <a:pt x="1657" y="1818"/>
                      <a:pt x="1667" y="1799"/>
                    </a:cubicBezTo>
                    <a:cubicBezTo>
                      <a:pt x="1676" y="1771"/>
                      <a:pt x="1695" y="1742"/>
                      <a:pt x="1704" y="1714"/>
                    </a:cubicBezTo>
                    <a:cubicBezTo>
                      <a:pt x="1714" y="1695"/>
                      <a:pt x="1723" y="1686"/>
                      <a:pt x="1733" y="1686"/>
                    </a:cubicBezTo>
                    <a:cubicBezTo>
                      <a:pt x="1742" y="1686"/>
                      <a:pt x="1752" y="1686"/>
                      <a:pt x="1761" y="1676"/>
                    </a:cubicBezTo>
                    <a:cubicBezTo>
                      <a:pt x="1761" y="1667"/>
                      <a:pt x="1771" y="1667"/>
                      <a:pt x="1771" y="1667"/>
                    </a:cubicBezTo>
                    <a:close/>
                    <a:moveTo>
                      <a:pt x="815" y="1894"/>
                    </a:moveTo>
                    <a:cubicBezTo>
                      <a:pt x="815" y="1894"/>
                      <a:pt x="815" y="1903"/>
                      <a:pt x="815" y="1903"/>
                    </a:cubicBezTo>
                    <a:cubicBezTo>
                      <a:pt x="815" y="1903"/>
                      <a:pt x="815" y="1913"/>
                      <a:pt x="805" y="1913"/>
                    </a:cubicBezTo>
                    <a:lnTo>
                      <a:pt x="815" y="1894"/>
                    </a:lnTo>
                    <a:close/>
                    <a:moveTo>
                      <a:pt x="502" y="1894"/>
                    </a:moveTo>
                    <a:lnTo>
                      <a:pt x="493" y="1922"/>
                    </a:lnTo>
                    <a:cubicBezTo>
                      <a:pt x="493" y="1913"/>
                      <a:pt x="493" y="1903"/>
                      <a:pt x="502" y="1894"/>
                    </a:cubicBezTo>
                    <a:close/>
                    <a:moveTo>
                      <a:pt x="995" y="1875"/>
                    </a:moveTo>
                    <a:cubicBezTo>
                      <a:pt x="995" y="1884"/>
                      <a:pt x="995" y="1884"/>
                      <a:pt x="995" y="1894"/>
                    </a:cubicBezTo>
                    <a:cubicBezTo>
                      <a:pt x="1004" y="1894"/>
                      <a:pt x="995" y="1903"/>
                      <a:pt x="1004" y="1913"/>
                    </a:cubicBezTo>
                    <a:cubicBezTo>
                      <a:pt x="998" y="1924"/>
                      <a:pt x="990" y="1928"/>
                      <a:pt x="981" y="1928"/>
                    </a:cubicBezTo>
                    <a:cubicBezTo>
                      <a:pt x="976" y="1928"/>
                      <a:pt x="970" y="1926"/>
                      <a:pt x="966" y="1922"/>
                    </a:cubicBezTo>
                    <a:cubicBezTo>
                      <a:pt x="957" y="1922"/>
                      <a:pt x="957" y="1913"/>
                      <a:pt x="957" y="1903"/>
                    </a:cubicBezTo>
                    <a:lnTo>
                      <a:pt x="966" y="1903"/>
                    </a:lnTo>
                    <a:cubicBezTo>
                      <a:pt x="976" y="1903"/>
                      <a:pt x="976" y="1894"/>
                      <a:pt x="976" y="1894"/>
                    </a:cubicBezTo>
                    <a:cubicBezTo>
                      <a:pt x="976" y="1884"/>
                      <a:pt x="985" y="1884"/>
                      <a:pt x="985" y="1884"/>
                    </a:cubicBezTo>
                    <a:cubicBezTo>
                      <a:pt x="985" y="1884"/>
                      <a:pt x="985" y="1884"/>
                      <a:pt x="995" y="1875"/>
                    </a:cubicBezTo>
                    <a:close/>
                    <a:moveTo>
                      <a:pt x="1761" y="1903"/>
                    </a:moveTo>
                    <a:lnTo>
                      <a:pt x="1742" y="1932"/>
                    </a:lnTo>
                    <a:cubicBezTo>
                      <a:pt x="1733" y="1913"/>
                      <a:pt x="1742" y="1903"/>
                      <a:pt x="1761" y="1903"/>
                    </a:cubicBezTo>
                    <a:close/>
                    <a:moveTo>
                      <a:pt x="1108" y="1922"/>
                    </a:moveTo>
                    <a:lnTo>
                      <a:pt x="1136" y="1932"/>
                    </a:lnTo>
                    <a:cubicBezTo>
                      <a:pt x="1127" y="1941"/>
                      <a:pt x="1118" y="1941"/>
                      <a:pt x="1108" y="1951"/>
                    </a:cubicBezTo>
                    <a:cubicBezTo>
                      <a:pt x="1108" y="1951"/>
                      <a:pt x="1099" y="1941"/>
                      <a:pt x="1099" y="1941"/>
                    </a:cubicBezTo>
                    <a:cubicBezTo>
                      <a:pt x="1099" y="1941"/>
                      <a:pt x="1099" y="1932"/>
                      <a:pt x="1108" y="1932"/>
                    </a:cubicBezTo>
                    <a:lnTo>
                      <a:pt x="1108" y="1922"/>
                    </a:lnTo>
                    <a:close/>
                    <a:moveTo>
                      <a:pt x="1222" y="1932"/>
                    </a:moveTo>
                    <a:lnTo>
                      <a:pt x="1222" y="1941"/>
                    </a:lnTo>
                    <a:lnTo>
                      <a:pt x="1212" y="1951"/>
                    </a:lnTo>
                    <a:lnTo>
                      <a:pt x="1212" y="1941"/>
                    </a:lnTo>
                    <a:lnTo>
                      <a:pt x="1222" y="1932"/>
                    </a:lnTo>
                    <a:close/>
                    <a:moveTo>
                      <a:pt x="1061" y="1922"/>
                    </a:moveTo>
                    <a:lnTo>
                      <a:pt x="1061" y="1922"/>
                    </a:lnTo>
                    <a:cubicBezTo>
                      <a:pt x="1070" y="1932"/>
                      <a:pt x="1070" y="1941"/>
                      <a:pt x="1089" y="1941"/>
                    </a:cubicBezTo>
                    <a:lnTo>
                      <a:pt x="1070" y="1960"/>
                    </a:lnTo>
                    <a:cubicBezTo>
                      <a:pt x="1062" y="1952"/>
                      <a:pt x="1061" y="1938"/>
                      <a:pt x="1061" y="1922"/>
                    </a:cubicBezTo>
                    <a:close/>
                    <a:moveTo>
                      <a:pt x="2992" y="1941"/>
                    </a:moveTo>
                    <a:cubicBezTo>
                      <a:pt x="3001" y="1951"/>
                      <a:pt x="3001" y="1951"/>
                      <a:pt x="2992" y="1960"/>
                    </a:cubicBezTo>
                    <a:lnTo>
                      <a:pt x="2982" y="1960"/>
                    </a:lnTo>
                    <a:cubicBezTo>
                      <a:pt x="2973" y="1951"/>
                      <a:pt x="2973" y="1951"/>
                      <a:pt x="2973" y="1941"/>
                    </a:cubicBezTo>
                    <a:close/>
                    <a:moveTo>
                      <a:pt x="1004" y="1960"/>
                    </a:moveTo>
                    <a:lnTo>
                      <a:pt x="1032" y="1970"/>
                    </a:lnTo>
                    <a:cubicBezTo>
                      <a:pt x="1025" y="1973"/>
                      <a:pt x="1018" y="1976"/>
                      <a:pt x="1014" y="1976"/>
                    </a:cubicBezTo>
                    <a:cubicBezTo>
                      <a:pt x="1007" y="1976"/>
                      <a:pt x="1004" y="1971"/>
                      <a:pt x="1004" y="1960"/>
                    </a:cubicBezTo>
                    <a:close/>
                    <a:moveTo>
                      <a:pt x="2358" y="1970"/>
                    </a:moveTo>
                    <a:cubicBezTo>
                      <a:pt x="2358" y="1970"/>
                      <a:pt x="2367" y="1970"/>
                      <a:pt x="2367" y="1979"/>
                    </a:cubicBezTo>
                    <a:lnTo>
                      <a:pt x="2348" y="1970"/>
                    </a:lnTo>
                    <a:close/>
                    <a:moveTo>
                      <a:pt x="540" y="1970"/>
                    </a:moveTo>
                    <a:cubicBezTo>
                      <a:pt x="540" y="1979"/>
                      <a:pt x="550" y="1988"/>
                      <a:pt x="540" y="1988"/>
                    </a:cubicBezTo>
                    <a:lnTo>
                      <a:pt x="531" y="1988"/>
                    </a:lnTo>
                    <a:lnTo>
                      <a:pt x="540" y="1970"/>
                    </a:lnTo>
                    <a:close/>
                    <a:moveTo>
                      <a:pt x="1080" y="1998"/>
                    </a:moveTo>
                    <a:lnTo>
                      <a:pt x="1080" y="2007"/>
                    </a:lnTo>
                    <a:lnTo>
                      <a:pt x="1061" y="2017"/>
                    </a:lnTo>
                    <a:lnTo>
                      <a:pt x="1061" y="2017"/>
                    </a:lnTo>
                    <a:lnTo>
                      <a:pt x="1080" y="1998"/>
                    </a:lnTo>
                    <a:close/>
                    <a:moveTo>
                      <a:pt x="3493" y="2007"/>
                    </a:moveTo>
                    <a:cubicBezTo>
                      <a:pt x="3484" y="2017"/>
                      <a:pt x="3484" y="2017"/>
                      <a:pt x="3474" y="2017"/>
                    </a:cubicBezTo>
                    <a:cubicBezTo>
                      <a:pt x="3474" y="2017"/>
                      <a:pt x="3474" y="2017"/>
                      <a:pt x="3474" y="2007"/>
                    </a:cubicBezTo>
                    <a:close/>
                    <a:moveTo>
                      <a:pt x="3541" y="1988"/>
                    </a:moveTo>
                    <a:lnTo>
                      <a:pt x="3569" y="1998"/>
                    </a:lnTo>
                    <a:cubicBezTo>
                      <a:pt x="3560" y="1998"/>
                      <a:pt x="3560" y="2007"/>
                      <a:pt x="3560" y="2007"/>
                    </a:cubicBezTo>
                    <a:cubicBezTo>
                      <a:pt x="3560" y="2017"/>
                      <a:pt x="3560" y="2017"/>
                      <a:pt x="3560" y="2017"/>
                    </a:cubicBezTo>
                    <a:cubicBezTo>
                      <a:pt x="3556" y="2021"/>
                      <a:pt x="3553" y="2023"/>
                      <a:pt x="3551" y="2023"/>
                    </a:cubicBezTo>
                    <a:cubicBezTo>
                      <a:pt x="3549" y="2023"/>
                      <a:pt x="3546" y="2019"/>
                      <a:pt x="3541" y="2007"/>
                    </a:cubicBezTo>
                    <a:cubicBezTo>
                      <a:pt x="3541" y="2017"/>
                      <a:pt x="3541" y="2017"/>
                      <a:pt x="3541" y="2017"/>
                    </a:cubicBezTo>
                    <a:lnTo>
                      <a:pt x="3522" y="2017"/>
                    </a:lnTo>
                    <a:cubicBezTo>
                      <a:pt x="3522" y="2017"/>
                      <a:pt x="3522" y="2007"/>
                      <a:pt x="3522" y="2007"/>
                    </a:cubicBezTo>
                    <a:cubicBezTo>
                      <a:pt x="3522" y="2007"/>
                      <a:pt x="3522" y="2007"/>
                      <a:pt x="3522" y="1998"/>
                    </a:cubicBezTo>
                    <a:cubicBezTo>
                      <a:pt x="3522" y="1998"/>
                      <a:pt x="3522" y="1988"/>
                      <a:pt x="3522" y="1988"/>
                    </a:cubicBezTo>
                    <a:cubicBezTo>
                      <a:pt x="3531" y="1988"/>
                      <a:pt x="3531" y="1988"/>
                      <a:pt x="3541" y="1998"/>
                    </a:cubicBezTo>
                    <a:cubicBezTo>
                      <a:pt x="3541" y="1988"/>
                      <a:pt x="3541" y="1988"/>
                      <a:pt x="3541" y="1988"/>
                    </a:cubicBezTo>
                    <a:close/>
                    <a:moveTo>
                      <a:pt x="3512" y="2036"/>
                    </a:moveTo>
                    <a:cubicBezTo>
                      <a:pt x="3512" y="2036"/>
                      <a:pt x="3503" y="2045"/>
                      <a:pt x="3503" y="2045"/>
                    </a:cubicBezTo>
                    <a:cubicBezTo>
                      <a:pt x="3503" y="2045"/>
                      <a:pt x="3503" y="2036"/>
                      <a:pt x="3493" y="2036"/>
                    </a:cubicBezTo>
                    <a:close/>
                    <a:moveTo>
                      <a:pt x="3531" y="2026"/>
                    </a:moveTo>
                    <a:cubicBezTo>
                      <a:pt x="3531" y="2026"/>
                      <a:pt x="3531" y="2036"/>
                      <a:pt x="3531" y="2045"/>
                    </a:cubicBezTo>
                    <a:lnTo>
                      <a:pt x="3522" y="2045"/>
                    </a:lnTo>
                    <a:cubicBezTo>
                      <a:pt x="3522" y="2045"/>
                      <a:pt x="3522" y="2045"/>
                      <a:pt x="3522" y="2036"/>
                    </a:cubicBezTo>
                    <a:cubicBezTo>
                      <a:pt x="3522" y="2036"/>
                      <a:pt x="3531" y="2026"/>
                      <a:pt x="3531" y="2026"/>
                    </a:cubicBezTo>
                    <a:close/>
                    <a:moveTo>
                      <a:pt x="3702" y="2026"/>
                    </a:moveTo>
                    <a:cubicBezTo>
                      <a:pt x="3702" y="2036"/>
                      <a:pt x="3711" y="2036"/>
                      <a:pt x="3702" y="2036"/>
                    </a:cubicBezTo>
                    <a:cubicBezTo>
                      <a:pt x="3702" y="2045"/>
                      <a:pt x="3702" y="2055"/>
                      <a:pt x="3692" y="2055"/>
                    </a:cubicBezTo>
                    <a:cubicBezTo>
                      <a:pt x="3692" y="2055"/>
                      <a:pt x="3692" y="2055"/>
                      <a:pt x="3683" y="2045"/>
                    </a:cubicBezTo>
                    <a:cubicBezTo>
                      <a:pt x="3683" y="2045"/>
                      <a:pt x="3673" y="2045"/>
                      <a:pt x="3673" y="2036"/>
                    </a:cubicBezTo>
                    <a:lnTo>
                      <a:pt x="3664" y="2036"/>
                    </a:lnTo>
                    <a:cubicBezTo>
                      <a:pt x="3664" y="2026"/>
                      <a:pt x="3673" y="2026"/>
                      <a:pt x="3673" y="2026"/>
                    </a:cubicBezTo>
                    <a:close/>
                    <a:moveTo>
                      <a:pt x="2623" y="2074"/>
                    </a:moveTo>
                    <a:cubicBezTo>
                      <a:pt x="2613" y="2083"/>
                      <a:pt x="2613" y="2093"/>
                      <a:pt x="2613" y="2093"/>
                    </a:cubicBezTo>
                    <a:lnTo>
                      <a:pt x="2604" y="2093"/>
                    </a:lnTo>
                    <a:cubicBezTo>
                      <a:pt x="2604" y="2083"/>
                      <a:pt x="2613" y="2074"/>
                      <a:pt x="2623" y="2074"/>
                    </a:cubicBezTo>
                    <a:close/>
                    <a:moveTo>
                      <a:pt x="2433" y="2093"/>
                    </a:moveTo>
                    <a:cubicBezTo>
                      <a:pt x="2433" y="2093"/>
                      <a:pt x="2443" y="2102"/>
                      <a:pt x="2433" y="2102"/>
                    </a:cubicBezTo>
                    <a:lnTo>
                      <a:pt x="2424" y="2093"/>
                    </a:lnTo>
                    <a:close/>
                    <a:moveTo>
                      <a:pt x="1903" y="1828"/>
                    </a:moveTo>
                    <a:cubicBezTo>
                      <a:pt x="1913" y="1837"/>
                      <a:pt x="1913" y="1856"/>
                      <a:pt x="1903" y="1865"/>
                    </a:cubicBezTo>
                    <a:cubicBezTo>
                      <a:pt x="1894" y="1875"/>
                      <a:pt x="1894" y="1894"/>
                      <a:pt x="1884" y="1913"/>
                    </a:cubicBezTo>
                    <a:cubicBezTo>
                      <a:pt x="1903" y="1913"/>
                      <a:pt x="1913" y="1922"/>
                      <a:pt x="1932" y="1922"/>
                    </a:cubicBezTo>
                    <a:cubicBezTo>
                      <a:pt x="1941" y="1922"/>
                      <a:pt x="1941" y="1932"/>
                      <a:pt x="1932" y="1932"/>
                    </a:cubicBezTo>
                    <a:cubicBezTo>
                      <a:pt x="1932" y="1941"/>
                      <a:pt x="1932" y="1951"/>
                      <a:pt x="1922" y="1951"/>
                    </a:cubicBezTo>
                    <a:cubicBezTo>
                      <a:pt x="1884" y="1998"/>
                      <a:pt x="1846" y="2036"/>
                      <a:pt x="1809" y="2093"/>
                    </a:cubicBezTo>
                    <a:cubicBezTo>
                      <a:pt x="1790" y="2112"/>
                      <a:pt x="1771" y="2149"/>
                      <a:pt x="1752" y="2178"/>
                    </a:cubicBezTo>
                    <a:cubicBezTo>
                      <a:pt x="1752" y="2178"/>
                      <a:pt x="1752" y="2187"/>
                      <a:pt x="1742" y="2197"/>
                    </a:cubicBezTo>
                    <a:cubicBezTo>
                      <a:pt x="1733" y="2216"/>
                      <a:pt x="1714" y="2216"/>
                      <a:pt x="1704" y="2235"/>
                    </a:cubicBezTo>
                    <a:cubicBezTo>
                      <a:pt x="1704" y="2254"/>
                      <a:pt x="1695" y="2263"/>
                      <a:pt x="1685" y="2272"/>
                    </a:cubicBezTo>
                    <a:cubicBezTo>
                      <a:pt x="1667" y="2301"/>
                      <a:pt x="1648" y="2329"/>
                      <a:pt x="1629" y="2358"/>
                    </a:cubicBezTo>
                    <a:lnTo>
                      <a:pt x="1619" y="2348"/>
                    </a:lnTo>
                    <a:lnTo>
                      <a:pt x="1619" y="2339"/>
                    </a:lnTo>
                    <a:lnTo>
                      <a:pt x="1610" y="2348"/>
                    </a:lnTo>
                    <a:cubicBezTo>
                      <a:pt x="1610" y="2329"/>
                      <a:pt x="1600" y="2320"/>
                      <a:pt x="1600" y="2301"/>
                    </a:cubicBezTo>
                    <a:cubicBezTo>
                      <a:pt x="1600" y="2263"/>
                      <a:pt x="1600" y="2225"/>
                      <a:pt x="1591" y="2197"/>
                    </a:cubicBezTo>
                    <a:cubicBezTo>
                      <a:pt x="1581" y="2168"/>
                      <a:pt x="1581" y="2149"/>
                      <a:pt x="1591" y="2130"/>
                    </a:cubicBezTo>
                    <a:cubicBezTo>
                      <a:pt x="1600" y="2074"/>
                      <a:pt x="1610" y="2026"/>
                      <a:pt x="1610" y="1979"/>
                    </a:cubicBezTo>
                    <a:cubicBezTo>
                      <a:pt x="1610" y="1960"/>
                      <a:pt x="1629" y="1941"/>
                      <a:pt x="1648" y="1932"/>
                    </a:cubicBezTo>
                    <a:cubicBezTo>
                      <a:pt x="1657" y="1922"/>
                      <a:pt x="1667" y="1913"/>
                      <a:pt x="1676" y="1913"/>
                    </a:cubicBezTo>
                    <a:cubicBezTo>
                      <a:pt x="1679" y="1910"/>
                      <a:pt x="1682" y="1909"/>
                      <a:pt x="1685" y="1909"/>
                    </a:cubicBezTo>
                    <a:cubicBezTo>
                      <a:pt x="1692" y="1909"/>
                      <a:pt x="1698" y="1913"/>
                      <a:pt x="1704" y="1913"/>
                    </a:cubicBezTo>
                    <a:cubicBezTo>
                      <a:pt x="1704" y="1922"/>
                      <a:pt x="1704" y="1922"/>
                      <a:pt x="1704" y="1922"/>
                    </a:cubicBezTo>
                    <a:cubicBezTo>
                      <a:pt x="1704" y="1932"/>
                      <a:pt x="1704" y="1941"/>
                      <a:pt x="1704" y="1951"/>
                    </a:cubicBezTo>
                    <a:cubicBezTo>
                      <a:pt x="1695" y="1951"/>
                      <a:pt x="1695" y="1960"/>
                      <a:pt x="1704" y="1970"/>
                    </a:cubicBezTo>
                    <a:cubicBezTo>
                      <a:pt x="1714" y="1979"/>
                      <a:pt x="1714" y="1979"/>
                      <a:pt x="1714" y="1979"/>
                    </a:cubicBezTo>
                    <a:lnTo>
                      <a:pt x="1723" y="1979"/>
                    </a:lnTo>
                    <a:cubicBezTo>
                      <a:pt x="1733" y="1970"/>
                      <a:pt x="1733" y="1970"/>
                      <a:pt x="1733" y="1970"/>
                    </a:cubicBezTo>
                    <a:cubicBezTo>
                      <a:pt x="1733" y="1979"/>
                      <a:pt x="1733" y="1979"/>
                      <a:pt x="1742" y="1979"/>
                    </a:cubicBezTo>
                    <a:lnTo>
                      <a:pt x="1761" y="1979"/>
                    </a:lnTo>
                    <a:cubicBezTo>
                      <a:pt x="1771" y="1970"/>
                      <a:pt x="1771" y="1970"/>
                      <a:pt x="1780" y="1970"/>
                    </a:cubicBezTo>
                    <a:cubicBezTo>
                      <a:pt x="1799" y="1960"/>
                      <a:pt x="1799" y="1951"/>
                      <a:pt x="1790" y="1932"/>
                    </a:cubicBezTo>
                    <a:lnTo>
                      <a:pt x="1790" y="1922"/>
                    </a:lnTo>
                    <a:cubicBezTo>
                      <a:pt x="1790" y="1932"/>
                      <a:pt x="1790" y="1932"/>
                      <a:pt x="1799" y="1932"/>
                    </a:cubicBezTo>
                    <a:cubicBezTo>
                      <a:pt x="1799" y="1941"/>
                      <a:pt x="1809" y="1941"/>
                      <a:pt x="1818" y="1951"/>
                    </a:cubicBezTo>
                    <a:cubicBezTo>
                      <a:pt x="1818" y="1951"/>
                      <a:pt x="1818" y="1951"/>
                      <a:pt x="1827" y="1941"/>
                    </a:cubicBezTo>
                    <a:cubicBezTo>
                      <a:pt x="1827" y="1932"/>
                      <a:pt x="1827" y="1922"/>
                      <a:pt x="1827" y="1913"/>
                    </a:cubicBezTo>
                    <a:cubicBezTo>
                      <a:pt x="1827" y="1913"/>
                      <a:pt x="1827" y="1903"/>
                      <a:pt x="1827" y="1903"/>
                    </a:cubicBezTo>
                    <a:cubicBezTo>
                      <a:pt x="1827" y="1894"/>
                      <a:pt x="1837" y="1884"/>
                      <a:pt x="1846" y="1884"/>
                    </a:cubicBezTo>
                    <a:lnTo>
                      <a:pt x="1827" y="1875"/>
                    </a:lnTo>
                    <a:cubicBezTo>
                      <a:pt x="1856" y="1856"/>
                      <a:pt x="1884" y="1847"/>
                      <a:pt x="1903" y="1828"/>
                    </a:cubicBezTo>
                    <a:close/>
                    <a:moveTo>
                      <a:pt x="1326" y="1"/>
                    </a:moveTo>
                    <a:cubicBezTo>
                      <a:pt x="1307" y="10"/>
                      <a:pt x="1288" y="20"/>
                      <a:pt x="1269" y="29"/>
                    </a:cubicBezTo>
                    <a:cubicBezTo>
                      <a:pt x="1269" y="29"/>
                      <a:pt x="1278" y="29"/>
                      <a:pt x="1278" y="39"/>
                    </a:cubicBezTo>
                    <a:lnTo>
                      <a:pt x="1297" y="39"/>
                    </a:lnTo>
                    <a:cubicBezTo>
                      <a:pt x="1307" y="48"/>
                      <a:pt x="1307" y="48"/>
                      <a:pt x="1307" y="58"/>
                    </a:cubicBezTo>
                    <a:cubicBezTo>
                      <a:pt x="1316" y="67"/>
                      <a:pt x="1316" y="67"/>
                      <a:pt x="1316" y="76"/>
                    </a:cubicBezTo>
                    <a:cubicBezTo>
                      <a:pt x="1316" y="76"/>
                      <a:pt x="1316" y="86"/>
                      <a:pt x="1326" y="95"/>
                    </a:cubicBezTo>
                    <a:cubicBezTo>
                      <a:pt x="1326" y="105"/>
                      <a:pt x="1326" y="105"/>
                      <a:pt x="1326" y="114"/>
                    </a:cubicBezTo>
                    <a:lnTo>
                      <a:pt x="1335" y="114"/>
                    </a:lnTo>
                    <a:cubicBezTo>
                      <a:pt x="1335" y="114"/>
                      <a:pt x="1345" y="105"/>
                      <a:pt x="1345" y="105"/>
                    </a:cubicBezTo>
                    <a:cubicBezTo>
                      <a:pt x="1354" y="105"/>
                      <a:pt x="1364" y="114"/>
                      <a:pt x="1364" y="114"/>
                    </a:cubicBezTo>
                    <a:cubicBezTo>
                      <a:pt x="1373" y="133"/>
                      <a:pt x="1383" y="143"/>
                      <a:pt x="1392" y="152"/>
                    </a:cubicBezTo>
                    <a:cubicBezTo>
                      <a:pt x="1402" y="162"/>
                      <a:pt x="1411" y="171"/>
                      <a:pt x="1411" y="190"/>
                    </a:cubicBezTo>
                    <a:cubicBezTo>
                      <a:pt x="1411" y="181"/>
                      <a:pt x="1402" y="181"/>
                      <a:pt x="1402" y="181"/>
                    </a:cubicBezTo>
                    <a:cubicBezTo>
                      <a:pt x="1399" y="178"/>
                      <a:pt x="1397" y="177"/>
                      <a:pt x="1395" y="177"/>
                    </a:cubicBezTo>
                    <a:cubicBezTo>
                      <a:pt x="1392" y="177"/>
                      <a:pt x="1392" y="183"/>
                      <a:pt x="1392" y="190"/>
                    </a:cubicBezTo>
                    <a:cubicBezTo>
                      <a:pt x="1392" y="190"/>
                      <a:pt x="1392" y="190"/>
                      <a:pt x="1392" y="200"/>
                    </a:cubicBezTo>
                    <a:cubicBezTo>
                      <a:pt x="1383" y="190"/>
                      <a:pt x="1383" y="190"/>
                      <a:pt x="1383" y="190"/>
                    </a:cubicBezTo>
                    <a:cubicBezTo>
                      <a:pt x="1373" y="181"/>
                      <a:pt x="1364" y="171"/>
                      <a:pt x="1345" y="171"/>
                    </a:cubicBezTo>
                    <a:lnTo>
                      <a:pt x="1307" y="171"/>
                    </a:lnTo>
                    <a:cubicBezTo>
                      <a:pt x="1302" y="176"/>
                      <a:pt x="1300" y="178"/>
                      <a:pt x="1297" y="178"/>
                    </a:cubicBezTo>
                    <a:cubicBezTo>
                      <a:pt x="1295" y="178"/>
                      <a:pt x="1293" y="176"/>
                      <a:pt x="1288" y="171"/>
                    </a:cubicBezTo>
                    <a:cubicBezTo>
                      <a:pt x="1288" y="162"/>
                      <a:pt x="1288" y="162"/>
                      <a:pt x="1278" y="162"/>
                    </a:cubicBezTo>
                    <a:cubicBezTo>
                      <a:pt x="1278" y="152"/>
                      <a:pt x="1278" y="152"/>
                      <a:pt x="1278" y="152"/>
                    </a:cubicBezTo>
                    <a:lnTo>
                      <a:pt x="1260" y="162"/>
                    </a:lnTo>
                    <a:cubicBezTo>
                      <a:pt x="1260" y="152"/>
                      <a:pt x="1260" y="152"/>
                      <a:pt x="1260" y="143"/>
                    </a:cubicBezTo>
                    <a:cubicBezTo>
                      <a:pt x="1260" y="143"/>
                      <a:pt x="1250" y="143"/>
                      <a:pt x="1250" y="133"/>
                    </a:cubicBezTo>
                    <a:cubicBezTo>
                      <a:pt x="1250" y="143"/>
                      <a:pt x="1250" y="143"/>
                      <a:pt x="1241" y="143"/>
                    </a:cubicBezTo>
                    <a:cubicBezTo>
                      <a:pt x="1241" y="143"/>
                      <a:pt x="1241" y="152"/>
                      <a:pt x="1241" y="152"/>
                    </a:cubicBezTo>
                    <a:lnTo>
                      <a:pt x="1222" y="152"/>
                    </a:lnTo>
                    <a:lnTo>
                      <a:pt x="1231" y="133"/>
                    </a:lnTo>
                    <a:lnTo>
                      <a:pt x="1222" y="133"/>
                    </a:lnTo>
                    <a:lnTo>
                      <a:pt x="1203" y="143"/>
                    </a:lnTo>
                    <a:cubicBezTo>
                      <a:pt x="1203" y="133"/>
                      <a:pt x="1203" y="124"/>
                      <a:pt x="1212" y="124"/>
                    </a:cubicBezTo>
                    <a:cubicBezTo>
                      <a:pt x="1212" y="117"/>
                      <a:pt x="1207" y="110"/>
                      <a:pt x="1201" y="110"/>
                    </a:cubicBezTo>
                    <a:cubicBezTo>
                      <a:pt x="1199" y="110"/>
                      <a:pt x="1196" y="112"/>
                      <a:pt x="1193" y="114"/>
                    </a:cubicBezTo>
                    <a:cubicBezTo>
                      <a:pt x="1184" y="114"/>
                      <a:pt x="1184" y="124"/>
                      <a:pt x="1174" y="124"/>
                    </a:cubicBezTo>
                    <a:lnTo>
                      <a:pt x="1165" y="124"/>
                    </a:lnTo>
                    <a:lnTo>
                      <a:pt x="1184" y="105"/>
                    </a:lnTo>
                    <a:cubicBezTo>
                      <a:pt x="1184" y="100"/>
                      <a:pt x="1177" y="98"/>
                      <a:pt x="1168" y="98"/>
                    </a:cubicBezTo>
                    <a:cubicBezTo>
                      <a:pt x="1160" y="98"/>
                      <a:pt x="1151" y="100"/>
                      <a:pt x="1146" y="105"/>
                    </a:cubicBezTo>
                    <a:lnTo>
                      <a:pt x="1136" y="95"/>
                    </a:lnTo>
                    <a:cubicBezTo>
                      <a:pt x="1136" y="105"/>
                      <a:pt x="1136" y="114"/>
                      <a:pt x="1136" y="114"/>
                    </a:cubicBezTo>
                    <a:cubicBezTo>
                      <a:pt x="1146" y="124"/>
                      <a:pt x="1146" y="124"/>
                      <a:pt x="1146" y="133"/>
                    </a:cubicBezTo>
                    <a:cubicBezTo>
                      <a:pt x="1136" y="143"/>
                      <a:pt x="1127" y="152"/>
                      <a:pt x="1118" y="162"/>
                    </a:cubicBezTo>
                    <a:cubicBezTo>
                      <a:pt x="1127" y="171"/>
                      <a:pt x="1127" y="181"/>
                      <a:pt x="1127" y="190"/>
                    </a:cubicBezTo>
                    <a:cubicBezTo>
                      <a:pt x="1118" y="200"/>
                      <a:pt x="1118" y="209"/>
                      <a:pt x="1118" y="218"/>
                    </a:cubicBezTo>
                    <a:cubicBezTo>
                      <a:pt x="1118" y="228"/>
                      <a:pt x="1118" y="237"/>
                      <a:pt x="1118" y="256"/>
                    </a:cubicBezTo>
                    <a:cubicBezTo>
                      <a:pt x="1127" y="266"/>
                      <a:pt x="1118" y="275"/>
                      <a:pt x="1108" y="285"/>
                    </a:cubicBezTo>
                    <a:lnTo>
                      <a:pt x="1099" y="285"/>
                    </a:lnTo>
                    <a:cubicBezTo>
                      <a:pt x="1108" y="275"/>
                      <a:pt x="1108" y="266"/>
                      <a:pt x="1108" y="256"/>
                    </a:cubicBezTo>
                    <a:cubicBezTo>
                      <a:pt x="1108" y="256"/>
                      <a:pt x="1108" y="247"/>
                      <a:pt x="1099" y="247"/>
                    </a:cubicBezTo>
                    <a:cubicBezTo>
                      <a:pt x="1099" y="237"/>
                      <a:pt x="1099" y="237"/>
                      <a:pt x="1099" y="228"/>
                    </a:cubicBezTo>
                    <a:cubicBezTo>
                      <a:pt x="1099" y="228"/>
                      <a:pt x="1089" y="237"/>
                      <a:pt x="1089" y="237"/>
                    </a:cubicBezTo>
                    <a:cubicBezTo>
                      <a:pt x="1080" y="247"/>
                      <a:pt x="1070" y="256"/>
                      <a:pt x="1061" y="266"/>
                    </a:cubicBezTo>
                    <a:lnTo>
                      <a:pt x="1070" y="275"/>
                    </a:lnTo>
                    <a:cubicBezTo>
                      <a:pt x="1070" y="285"/>
                      <a:pt x="1061" y="285"/>
                      <a:pt x="1061" y="294"/>
                    </a:cubicBezTo>
                    <a:cubicBezTo>
                      <a:pt x="1061" y="285"/>
                      <a:pt x="1061" y="285"/>
                      <a:pt x="1061" y="285"/>
                    </a:cubicBezTo>
                    <a:cubicBezTo>
                      <a:pt x="1051" y="275"/>
                      <a:pt x="1042" y="266"/>
                      <a:pt x="1042" y="256"/>
                    </a:cubicBezTo>
                    <a:cubicBezTo>
                      <a:pt x="1042" y="247"/>
                      <a:pt x="1042" y="247"/>
                      <a:pt x="1032" y="247"/>
                    </a:cubicBezTo>
                    <a:lnTo>
                      <a:pt x="1023" y="247"/>
                    </a:lnTo>
                    <a:cubicBezTo>
                      <a:pt x="1023" y="247"/>
                      <a:pt x="1013" y="247"/>
                      <a:pt x="1013" y="256"/>
                    </a:cubicBezTo>
                    <a:cubicBezTo>
                      <a:pt x="1004" y="256"/>
                      <a:pt x="1004" y="256"/>
                      <a:pt x="1004" y="266"/>
                    </a:cubicBezTo>
                    <a:cubicBezTo>
                      <a:pt x="1004" y="266"/>
                      <a:pt x="1004" y="275"/>
                      <a:pt x="995" y="275"/>
                    </a:cubicBezTo>
                    <a:cubicBezTo>
                      <a:pt x="995" y="275"/>
                      <a:pt x="985" y="285"/>
                      <a:pt x="976" y="285"/>
                    </a:cubicBezTo>
                    <a:cubicBezTo>
                      <a:pt x="976" y="275"/>
                      <a:pt x="976" y="275"/>
                      <a:pt x="976" y="275"/>
                    </a:cubicBezTo>
                    <a:cubicBezTo>
                      <a:pt x="976" y="266"/>
                      <a:pt x="976" y="266"/>
                      <a:pt x="966" y="266"/>
                    </a:cubicBezTo>
                    <a:cubicBezTo>
                      <a:pt x="966" y="263"/>
                      <a:pt x="965" y="262"/>
                      <a:pt x="964" y="262"/>
                    </a:cubicBezTo>
                    <a:cubicBezTo>
                      <a:pt x="961" y="262"/>
                      <a:pt x="957" y="266"/>
                      <a:pt x="957" y="266"/>
                    </a:cubicBezTo>
                    <a:cubicBezTo>
                      <a:pt x="957" y="266"/>
                      <a:pt x="947" y="275"/>
                      <a:pt x="947" y="285"/>
                    </a:cubicBezTo>
                    <a:lnTo>
                      <a:pt x="938" y="275"/>
                    </a:lnTo>
                    <a:cubicBezTo>
                      <a:pt x="938" y="304"/>
                      <a:pt x="928" y="313"/>
                      <a:pt x="909" y="313"/>
                    </a:cubicBezTo>
                    <a:cubicBezTo>
                      <a:pt x="909" y="323"/>
                      <a:pt x="919" y="332"/>
                      <a:pt x="928" y="342"/>
                    </a:cubicBezTo>
                    <a:lnTo>
                      <a:pt x="919" y="342"/>
                    </a:lnTo>
                    <a:cubicBezTo>
                      <a:pt x="909" y="342"/>
                      <a:pt x="900" y="332"/>
                      <a:pt x="890" y="323"/>
                    </a:cubicBezTo>
                    <a:cubicBezTo>
                      <a:pt x="890" y="323"/>
                      <a:pt x="890" y="323"/>
                      <a:pt x="890" y="313"/>
                    </a:cubicBezTo>
                    <a:cubicBezTo>
                      <a:pt x="900" y="313"/>
                      <a:pt x="900" y="304"/>
                      <a:pt x="890" y="294"/>
                    </a:cubicBezTo>
                    <a:cubicBezTo>
                      <a:pt x="890" y="294"/>
                      <a:pt x="890" y="294"/>
                      <a:pt x="890" y="285"/>
                    </a:cubicBezTo>
                    <a:cubicBezTo>
                      <a:pt x="890" y="285"/>
                      <a:pt x="881" y="275"/>
                      <a:pt x="881" y="266"/>
                    </a:cubicBezTo>
                    <a:lnTo>
                      <a:pt x="871" y="266"/>
                    </a:lnTo>
                    <a:cubicBezTo>
                      <a:pt x="871" y="266"/>
                      <a:pt x="862" y="275"/>
                      <a:pt x="862" y="275"/>
                    </a:cubicBezTo>
                    <a:cubicBezTo>
                      <a:pt x="862" y="275"/>
                      <a:pt x="862" y="285"/>
                      <a:pt x="862" y="285"/>
                    </a:cubicBezTo>
                    <a:cubicBezTo>
                      <a:pt x="862" y="294"/>
                      <a:pt x="862" y="294"/>
                      <a:pt x="862" y="304"/>
                    </a:cubicBezTo>
                    <a:cubicBezTo>
                      <a:pt x="853" y="304"/>
                      <a:pt x="853" y="304"/>
                      <a:pt x="853" y="323"/>
                    </a:cubicBezTo>
                    <a:lnTo>
                      <a:pt x="853" y="332"/>
                    </a:lnTo>
                    <a:cubicBezTo>
                      <a:pt x="853" y="351"/>
                      <a:pt x="853" y="342"/>
                      <a:pt x="834" y="351"/>
                    </a:cubicBezTo>
                    <a:cubicBezTo>
                      <a:pt x="834" y="351"/>
                      <a:pt x="824" y="351"/>
                      <a:pt x="824" y="360"/>
                    </a:cubicBezTo>
                    <a:cubicBezTo>
                      <a:pt x="824" y="351"/>
                      <a:pt x="815" y="351"/>
                      <a:pt x="815" y="351"/>
                    </a:cubicBezTo>
                    <a:cubicBezTo>
                      <a:pt x="805" y="351"/>
                      <a:pt x="805" y="351"/>
                      <a:pt x="805" y="342"/>
                    </a:cubicBezTo>
                    <a:cubicBezTo>
                      <a:pt x="796" y="342"/>
                      <a:pt x="796" y="342"/>
                      <a:pt x="796" y="332"/>
                    </a:cubicBezTo>
                    <a:cubicBezTo>
                      <a:pt x="786" y="332"/>
                      <a:pt x="786" y="332"/>
                      <a:pt x="777" y="342"/>
                    </a:cubicBezTo>
                    <a:cubicBezTo>
                      <a:pt x="777" y="351"/>
                      <a:pt x="777" y="360"/>
                      <a:pt x="777" y="370"/>
                    </a:cubicBezTo>
                    <a:cubicBezTo>
                      <a:pt x="796" y="379"/>
                      <a:pt x="786" y="398"/>
                      <a:pt x="777" y="408"/>
                    </a:cubicBezTo>
                    <a:cubicBezTo>
                      <a:pt x="767" y="408"/>
                      <a:pt x="767" y="408"/>
                      <a:pt x="767" y="398"/>
                    </a:cubicBezTo>
                    <a:cubicBezTo>
                      <a:pt x="767" y="398"/>
                      <a:pt x="758" y="389"/>
                      <a:pt x="758" y="389"/>
                    </a:cubicBezTo>
                    <a:cubicBezTo>
                      <a:pt x="758" y="379"/>
                      <a:pt x="758" y="379"/>
                      <a:pt x="758" y="370"/>
                    </a:cubicBezTo>
                    <a:cubicBezTo>
                      <a:pt x="758" y="360"/>
                      <a:pt x="758" y="360"/>
                      <a:pt x="758" y="351"/>
                    </a:cubicBezTo>
                    <a:cubicBezTo>
                      <a:pt x="748" y="360"/>
                      <a:pt x="748" y="370"/>
                      <a:pt x="739" y="379"/>
                    </a:cubicBezTo>
                    <a:cubicBezTo>
                      <a:pt x="739" y="379"/>
                      <a:pt x="739" y="389"/>
                      <a:pt x="739" y="389"/>
                    </a:cubicBezTo>
                    <a:cubicBezTo>
                      <a:pt x="739" y="398"/>
                      <a:pt x="739" y="398"/>
                      <a:pt x="748" y="408"/>
                    </a:cubicBezTo>
                    <a:cubicBezTo>
                      <a:pt x="748" y="408"/>
                      <a:pt x="748" y="408"/>
                      <a:pt x="739" y="417"/>
                    </a:cubicBezTo>
                    <a:lnTo>
                      <a:pt x="729" y="417"/>
                    </a:lnTo>
                    <a:cubicBezTo>
                      <a:pt x="729" y="417"/>
                      <a:pt x="729" y="408"/>
                      <a:pt x="729" y="408"/>
                    </a:cubicBezTo>
                    <a:cubicBezTo>
                      <a:pt x="729" y="398"/>
                      <a:pt x="729" y="398"/>
                      <a:pt x="729" y="398"/>
                    </a:cubicBezTo>
                    <a:cubicBezTo>
                      <a:pt x="729" y="389"/>
                      <a:pt x="729" y="379"/>
                      <a:pt x="720" y="379"/>
                    </a:cubicBezTo>
                    <a:cubicBezTo>
                      <a:pt x="711" y="379"/>
                      <a:pt x="701" y="379"/>
                      <a:pt x="701" y="370"/>
                    </a:cubicBezTo>
                    <a:cubicBezTo>
                      <a:pt x="701" y="360"/>
                      <a:pt x="701" y="351"/>
                      <a:pt x="692" y="351"/>
                    </a:cubicBezTo>
                    <a:cubicBezTo>
                      <a:pt x="682" y="351"/>
                      <a:pt x="682" y="342"/>
                      <a:pt x="673" y="342"/>
                    </a:cubicBezTo>
                    <a:cubicBezTo>
                      <a:pt x="673" y="332"/>
                      <a:pt x="673" y="332"/>
                      <a:pt x="663" y="323"/>
                    </a:cubicBezTo>
                    <a:cubicBezTo>
                      <a:pt x="663" y="323"/>
                      <a:pt x="654" y="332"/>
                      <a:pt x="654" y="332"/>
                    </a:cubicBezTo>
                    <a:cubicBezTo>
                      <a:pt x="644" y="342"/>
                      <a:pt x="644" y="351"/>
                      <a:pt x="654" y="360"/>
                    </a:cubicBezTo>
                    <a:cubicBezTo>
                      <a:pt x="663" y="370"/>
                      <a:pt x="663" y="370"/>
                      <a:pt x="663" y="370"/>
                    </a:cubicBezTo>
                    <a:cubicBezTo>
                      <a:pt x="663" y="379"/>
                      <a:pt x="654" y="379"/>
                      <a:pt x="654" y="379"/>
                    </a:cubicBezTo>
                    <a:lnTo>
                      <a:pt x="635" y="379"/>
                    </a:lnTo>
                    <a:cubicBezTo>
                      <a:pt x="625" y="379"/>
                      <a:pt x="625" y="379"/>
                      <a:pt x="625" y="389"/>
                    </a:cubicBezTo>
                    <a:cubicBezTo>
                      <a:pt x="625" y="389"/>
                      <a:pt x="625" y="398"/>
                      <a:pt x="625" y="398"/>
                    </a:cubicBezTo>
                    <a:cubicBezTo>
                      <a:pt x="616" y="398"/>
                      <a:pt x="616" y="398"/>
                      <a:pt x="606" y="389"/>
                    </a:cubicBezTo>
                    <a:cubicBezTo>
                      <a:pt x="597" y="379"/>
                      <a:pt x="588" y="360"/>
                      <a:pt x="578" y="351"/>
                    </a:cubicBezTo>
                    <a:cubicBezTo>
                      <a:pt x="578" y="351"/>
                      <a:pt x="578" y="347"/>
                      <a:pt x="575" y="347"/>
                    </a:cubicBezTo>
                    <a:cubicBezTo>
                      <a:pt x="574" y="347"/>
                      <a:pt x="572" y="348"/>
                      <a:pt x="569" y="351"/>
                    </a:cubicBezTo>
                    <a:cubicBezTo>
                      <a:pt x="550" y="360"/>
                      <a:pt x="540" y="370"/>
                      <a:pt x="540" y="379"/>
                    </a:cubicBezTo>
                    <a:cubicBezTo>
                      <a:pt x="550" y="379"/>
                      <a:pt x="550" y="389"/>
                      <a:pt x="550" y="398"/>
                    </a:cubicBezTo>
                    <a:cubicBezTo>
                      <a:pt x="550" y="408"/>
                      <a:pt x="550" y="408"/>
                      <a:pt x="550" y="417"/>
                    </a:cubicBezTo>
                    <a:cubicBezTo>
                      <a:pt x="550" y="417"/>
                      <a:pt x="550" y="427"/>
                      <a:pt x="550" y="427"/>
                    </a:cubicBezTo>
                    <a:cubicBezTo>
                      <a:pt x="550" y="427"/>
                      <a:pt x="540" y="427"/>
                      <a:pt x="540" y="417"/>
                    </a:cubicBezTo>
                    <a:cubicBezTo>
                      <a:pt x="540" y="408"/>
                      <a:pt x="540" y="398"/>
                      <a:pt x="540" y="379"/>
                    </a:cubicBezTo>
                    <a:cubicBezTo>
                      <a:pt x="535" y="368"/>
                      <a:pt x="532" y="364"/>
                      <a:pt x="528" y="364"/>
                    </a:cubicBezTo>
                    <a:cubicBezTo>
                      <a:pt x="524" y="364"/>
                      <a:pt x="520" y="366"/>
                      <a:pt x="512" y="370"/>
                    </a:cubicBezTo>
                    <a:cubicBezTo>
                      <a:pt x="512" y="370"/>
                      <a:pt x="512" y="379"/>
                      <a:pt x="502" y="379"/>
                    </a:cubicBezTo>
                    <a:lnTo>
                      <a:pt x="493" y="379"/>
                    </a:lnTo>
                    <a:lnTo>
                      <a:pt x="483" y="398"/>
                    </a:lnTo>
                    <a:cubicBezTo>
                      <a:pt x="483" y="398"/>
                      <a:pt x="483" y="408"/>
                      <a:pt x="483" y="417"/>
                    </a:cubicBezTo>
                    <a:lnTo>
                      <a:pt x="474" y="417"/>
                    </a:lnTo>
                    <a:cubicBezTo>
                      <a:pt x="455" y="436"/>
                      <a:pt x="446" y="455"/>
                      <a:pt x="417" y="465"/>
                    </a:cubicBezTo>
                    <a:cubicBezTo>
                      <a:pt x="427" y="474"/>
                      <a:pt x="427" y="474"/>
                      <a:pt x="427" y="484"/>
                    </a:cubicBezTo>
                    <a:lnTo>
                      <a:pt x="417" y="484"/>
                    </a:lnTo>
                    <a:cubicBezTo>
                      <a:pt x="417" y="484"/>
                      <a:pt x="417" y="493"/>
                      <a:pt x="417" y="502"/>
                    </a:cubicBezTo>
                    <a:cubicBezTo>
                      <a:pt x="417" y="502"/>
                      <a:pt x="417" y="512"/>
                      <a:pt x="427" y="512"/>
                    </a:cubicBezTo>
                    <a:cubicBezTo>
                      <a:pt x="427" y="531"/>
                      <a:pt x="427" y="540"/>
                      <a:pt x="417" y="540"/>
                    </a:cubicBezTo>
                    <a:lnTo>
                      <a:pt x="408" y="550"/>
                    </a:lnTo>
                    <a:lnTo>
                      <a:pt x="427" y="550"/>
                    </a:lnTo>
                    <a:cubicBezTo>
                      <a:pt x="427" y="559"/>
                      <a:pt x="427" y="569"/>
                      <a:pt x="427" y="569"/>
                    </a:cubicBezTo>
                    <a:cubicBezTo>
                      <a:pt x="427" y="578"/>
                      <a:pt x="427" y="588"/>
                      <a:pt x="427" y="588"/>
                    </a:cubicBezTo>
                    <a:cubicBezTo>
                      <a:pt x="436" y="597"/>
                      <a:pt x="436" y="607"/>
                      <a:pt x="446" y="607"/>
                    </a:cubicBezTo>
                    <a:cubicBezTo>
                      <a:pt x="436" y="616"/>
                      <a:pt x="436" y="616"/>
                      <a:pt x="436" y="616"/>
                    </a:cubicBezTo>
                    <a:cubicBezTo>
                      <a:pt x="436" y="625"/>
                      <a:pt x="436" y="625"/>
                      <a:pt x="427" y="625"/>
                    </a:cubicBezTo>
                    <a:cubicBezTo>
                      <a:pt x="427" y="625"/>
                      <a:pt x="427" y="635"/>
                      <a:pt x="427" y="644"/>
                    </a:cubicBezTo>
                    <a:cubicBezTo>
                      <a:pt x="427" y="644"/>
                      <a:pt x="427" y="644"/>
                      <a:pt x="417" y="654"/>
                    </a:cubicBezTo>
                    <a:cubicBezTo>
                      <a:pt x="417" y="654"/>
                      <a:pt x="408" y="663"/>
                      <a:pt x="398" y="663"/>
                    </a:cubicBezTo>
                    <a:cubicBezTo>
                      <a:pt x="398" y="663"/>
                      <a:pt x="398" y="673"/>
                      <a:pt x="389" y="673"/>
                    </a:cubicBezTo>
                    <a:cubicBezTo>
                      <a:pt x="389" y="673"/>
                      <a:pt x="379" y="673"/>
                      <a:pt x="379" y="682"/>
                    </a:cubicBezTo>
                    <a:cubicBezTo>
                      <a:pt x="379" y="682"/>
                      <a:pt x="379" y="692"/>
                      <a:pt x="370" y="692"/>
                    </a:cubicBezTo>
                    <a:cubicBezTo>
                      <a:pt x="360" y="701"/>
                      <a:pt x="351" y="701"/>
                      <a:pt x="341" y="711"/>
                    </a:cubicBezTo>
                    <a:cubicBezTo>
                      <a:pt x="341" y="711"/>
                      <a:pt x="332" y="720"/>
                      <a:pt x="332" y="730"/>
                    </a:cubicBezTo>
                    <a:lnTo>
                      <a:pt x="322" y="730"/>
                    </a:lnTo>
                    <a:cubicBezTo>
                      <a:pt x="322" y="720"/>
                      <a:pt x="322" y="720"/>
                      <a:pt x="322" y="711"/>
                    </a:cubicBezTo>
                    <a:cubicBezTo>
                      <a:pt x="322" y="711"/>
                      <a:pt x="332" y="711"/>
                      <a:pt x="332" y="701"/>
                    </a:cubicBezTo>
                    <a:lnTo>
                      <a:pt x="313" y="701"/>
                    </a:lnTo>
                    <a:cubicBezTo>
                      <a:pt x="313" y="692"/>
                      <a:pt x="313" y="692"/>
                      <a:pt x="313" y="692"/>
                    </a:cubicBezTo>
                    <a:cubicBezTo>
                      <a:pt x="304" y="701"/>
                      <a:pt x="304" y="701"/>
                      <a:pt x="304" y="701"/>
                    </a:cubicBezTo>
                    <a:cubicBezTo>
                      <a:pt x="304" y="701"/>
                      <a:pt x="304" y="701"/>
                      <a:pt x="304" y="711"/>
                    </a:cubicBezTo>
                    <a:cubicBezTo>
                      <a:pt x="304" y="701"/>
                      <a:pt x="304" y="701"/>
                      <a:pt x="294" y="701"/>
                    </a:cubicBezTo>
                    <a:cubicBezTo>
                      <a:pt x="294" y="701"/>
                      <a:pt x="294" y="701"/>
                      <a:pt x="285" y="692"/>
                    </a:cubicBezTo>
                    <a:cubicBezTo>
                      <a:pt x="285" y="682"/>
                      <a:pt x="285" y="682"/>
                      <a:pt x="285" y="673"/>
                    </a:cubicBezTo>
                    <a:cubicBezTo>
                      <a:pt x="285" y="663"/>
                      <a:pt x="285" y="663"/>
                      <a:pt x="266" y="663"/>
                    </a:cubicBezTo>
                    <a:cubicBezTo>
                      <a:pt x="256" y="663"/>
                      <a:pt x="247" y="673"/>
                      <a:pt x="247" y="682"/>
                    </a:cubicBezTo>
                    <a:cubicBezTo>
                      <a:pt x="247" y="682"/>
                      <a:pt x="247" y="692"/>
                      <a:pt x="247" y="692"/>
                    </a:cubicBezTo>
                    <a:cubicBezTo>
                      <a:pt x="237" y="701"/>
                      <a:pt x="247" y="701"/>
                      <a:pt x="237" y="711"/>
                    </a:cubicBezTo>
                    <a:cubicBezTo>
                      <a:pt x="237" y="720"/>
                      <a:pt x="237" y="730"/>
                      <a:pt x="237" y="730"/>
                    </a:cubicBezTo>
                    <a:cubicBezTo>
                      <a:pt x="237" y="730"/>
                      <a:pt x="228" y="739"/>
                      <a:pt x="228" y="739"/>
                    </a:cubicBezTo>
                    <a:cubicBezTo>
                      <a:pt x="228" y="730"/>
                      <a:pt x="228" y="730"/>
                      <a:pt x="228" y="730"/>
                    </a:cubicBezTo>
                    <a:cubicBezTo>
                      <a:pt x="228" y="720"/>
                      <a:pt x="228" y="720"/>
                      <a:pt x="218" y="711"/>
                    </a:cubicBezTo>
                    <a:cubicBezTo>
                      <a:pt x="218" y="711"/>
                      <a:pt x="218" y="701"/>
                      <a:pt x="228" y="701"/>
                    </a:cubicBezTo>
                    <a:cubicBezTo>
                      <a:pt x="228" y="701"/>
                      <a:pt x="228" y="692"/>
                      <a:pt x="237" y="692"/>
                    </a:cubicBezTo>
                    <a:lnTo>
                      <a:pt x="228" y="692"/>
                    </a:lnTo>
                    <a:cubicBezTo>
                      <a:pt x="218" y="692"/>
                      <a:pt x="218" y="682"/>
                      <a:pt x="218" y="682"/>
                    </a:cubicBezTo>
                    <a:cubicBezTo>
                      <a:pt x="218" y="673"/>
                      <a:pt x="218" y="673"/>
                      <a:pt x="209" y="673"/>
                    </a:cubicBezTo>
                    <a:cubicBezTo>
                      <a:pt x="206" y="670"/>
                      <a:pt x="204" y="669"/>
                      <a:pt x="203" y="669"/>
                    </a:cubicBezTo>
                    <a:cubicBezTo>
                      <a:pt x="199" y="669"/>
                      <a:pt x="199" y="676"/>
                      <a:pt x="199" y="682"/>
                    </a:cubicBezTo>
                    <a:cubicBezTo>
                      <a:pt x="195" y="678"/>
                      <a:pt x="190" y="678"/>
                      <a:pt x="186" y="678"/>
                    </a:cubicBezTo>
                    <a:cubicBezTo>
                      <a:pt x="183" y="678"/>
                      <a:pt x="180" y="678"/>
                      <a:pt x="180" y="673"/>
                    </a:cubicBezTo>
                    <a:cubicBezTo>
                      <a:pt x="176" y="668"/>
                      <a:pt x="171" y="666"/>
                      <a:pt x="166" y="666"/>
                    </a:cubicBezTo>
                    <a:cubicBezTo>
                      <a:pt x="162" y="666"/>
                      <a:pt x="157" y="668"/>
                      <a:pt x="152" y="673"/>
                    </a:cubicBezTo>
                    <a:cubicBezTo>
                      <a:pt x="152" y="682"/>
                      <a:pt x="152" y="682"/>
                      <a:pt x="143" y="692"/>
                    </a:cubicBezTo>
                    <a:lnTo>
                      <a:pt x="133" y="692"/>
                    </a:lnTo>
                    <a:lnTo>
                      <a:pt x="133" y="682"/>
                    </a:lnTo>
                    <a:lnTo>
                      <a:pt x="124" y="692"/>
                    </a:lnTo>
                    <a:cubicBezTo>
                      <a:pt x="119" y="696"/>
                      <a:pt x="114" y="699"/>
                      <a:pt x="111" y="699"/>
                    </a:cubicBezTo>
                    <a:cubicBezTo>
                      <a:pt x="107" y="699"/>
                      <a:pt x="105" y="696"/>
                      <a:pt x="105" y="692"/>
                    </a:cubicBezTo>
                    <a:cubicBezTo>
                      <a:pt x="105" y="682"/>
                      <a:pt x="105" y="682"/>
                      <a:pt x="105" y="673"/>
                    </a:cubicBezTo>
                    <a:cubicBezTo>
                      <a:pt x="105" y="673"/>
                      <a:pt x="105" y="673"/>
                      <a:pt x="105" y="663"/>
                    </a:cubicBezTo>
                    <a:cubicBezTo>
                      <a:pt x="95" y="663"/>
                      <a:pt x="95" y="654"/>
                      <a:pt x="95" y="654"/>
                    </a:cubicBezTo>
                    <a:cubicBezTo>
                      <a:pt x="86" y="654"/>
                      <a:pt x="86" y="663"/>
                      <a:pt x="76" y="663"/>
                    </a:cubicBezTo>
                    <a:cubicBezTo>
                      <a:pt x="76" y="673"/>
                      <a:pt x="67" y="682"/>
                      <a:pt x="67" y="692"/>
                    </a:cubicBezTo>
                    <a:cubicBezTo>
                      <a:pt x="67" y="701"/>
                      <a:pt x="57" y="701"/>
                      <a:pt x="57" y="701"/>
                    </a:cubicBezTo>
                    <a:cubicBezTo>
                      <a:pt x="48" y="701"/>
                      <a:pt x="39" y="701"/>
                      <a:pt x="39" y="711"/>
                    </a:cubicBezTo>
                    <a:cubicBezTo>
                      <a:pt x="39" y="711"/>
                      <a:pt x="39" y="711"/>
                      <a:pt x="39" y="720"/>
                    </a:cubicBezTo>
                    <a:cubicBezTo>
                      <a:pt x="39" y="730"/>
                      <a:pt x="48" y="749"/>
                      <a:pt x="20" y="758"/>
                    </a:cubicBezTo>
                    <a:lnTo>
                      <a:pt x="29" y="758"/>
                    </a:lnTo>
                    <a:cubicBezTo>
                      <a:pt x="39" y="758"/>
                      <a:pt x="48" y="767"/>
                      <a:pt x="48" y="767"/>
                    </a:cubicBezTo>
                    <a:cubicBezTo>
                      <a:pt x="57" y="777"/>
                      <a:pt x="57" y="777"/>
                      <a:pt x="57" y="777"/>
                    </a:cubicBezTo>
                    <a:cubicBezTo>
                      <a:pt x="63" y="788"/>
                      <a:pt x="65" y="793"/>
                      <a:pt x="70" y="793"/>
                    </a:cubicBezTo>
                    <a:cubicBezTo>
                      <a:pt x="73" y="793"/>
                      <a:pt x="78" y="790"/>
                      <a:pt x="86" y="786"/>
                    </a:cubicBezTo>
                    <a:cubicBezTo>
                      <a:pt x="95" y="786"/>
                      <a:pt x="95" y="777"/>
                      <a:pt x="105" y="777"/>
                    </a:cubicBezTo>
                    <a:lnTo>
                      <a:pt x="114" y="777"/>
                    </a:lnTo>
                    <a:cubicBezTo>
                      <a:pt x="117" y="774"/>
                      <a:pt x="121" y="773"/>
                      <a:pt x="124" y="773"/>
                    </a:cubicBezTo>
                    <a:cubicBezTo>
                      <a:pt x="130" y="773"/>
                      <a:pt x="136" y="777"/>
                      <a:pt x="143" y="777"/>
                    </a:cubicBezTo>
                    <a:cubicBezTo>
                      <a:pt x="143" y="786"/>
                      <a:pt x="152" y="786"/>
                      <a:pt x="162" y="786"/>
                    </a:cubicBezTo>
                    <a:cubicBezTo>
                      <a:pt x="180" y="786"/>
                      <a:pt x="190" y="796"/>
                      <a:pt x="190" y="805"/>
                    </a:cubicBezTo>
                    <a:cubicBezTo>
                      <a:pt x="190" y="815"/>
                      <a:pt x="190" y="815"/>
                      <a:pt x="190" y="815"/>
                    </a:cubicBezTo>
                    <a:cubicBezTo>
                      <a:pt x="199" y="805"/>
                      <a:pt x="199" y="805"/>
                      <a:pt x="199" y="796"/>
                    </a:cubicBezTo>
                    <a:cubicBezTo>
                      <a:pt x="190" y="786"/>
                      <a:pt x="199" y="786"/>
                      <a:pt x="209" y="786"/>
                    </a:cubicBezTo>
                    <a:cubicBezTo>
                      <a:pt x="218" y="786"/>
                      <a:pt x="228" y="786"/>
                      <a:pt x="228" y="796"/>
                    </a:cubicBezTo>
                    <a:cubicBezTo>
                      <a:pt x="228" y="805"/>
                      <a:pt x="218" y="805"/>
                      <a:pt x="209" y="815"/>
                    </a:cubicBezTo>
                    <a:lnTo>
                      <a:pt x="199" y="815"/>
                    </a:lnTo>
                    <a:cubicBezTo>
                      <a:pt x="199" y="824"/>
                      <a:pt x="190" y="824"/>
                      <a:pt x="190" y="824"/>
                    </a:cubicBezTo>
                    <a:cubicBezTo>
                      <a:pt x="180" y="824"/>
                      <a:pt x="162" y="815"/>
                      <a:pt x="152" y="815"/>
                    </a:cubicBezTo>
                    <a:lnTo>
                      <a:pt x="124" y="815"/>
                    </a:lnTo>
                    <a:cubicBezTo>
                      <a:pt x="114" y="834"/>
                      <a:pt x="105" y="834"/>
                      <a:pt x="95" y="843"/>
                    </a:cubicBezTo>
                    <a:cubicBezTo>
                      <a:pt x="86" y="843"/>
                      <a:pt x="86" y="843"/>
                      <a:pt x="86" y="834"/>
                    </a:cubicBezTo>
                    <a:lnTo>
                      <a:pt x="67" y="834"/>
                    </a:lnTo>
                    <a:cubicBezTo>
                      <a:pt x="57" y="834"/>
                      <a:pt x="48" y="834"/>
                      <a:pt x="39" y="843"/>
                    </a:cubicBezTo>
                    <a:cubicBezTo>
                      <a:pt x="29" y="843"/>
                      <a:pt x="29" y="843"/>
                      <a:pt x="29" y="853"/>
                    </a:cubicBezTo>
                    <a:cubicBezTo>
                      <a:pt x="29" y="853"/>
                      <a:pt x="29" y="862"/>
                      <a:pt x="20" y="862"/>
                    </a:cubicBezTo>
                    <a:cubicBezTo>
                      <a:pt x="20" y="872"/>
                      <a:pt x="10" y="881"/>
                      <a:pt x="1" y="881"/>
                    </a:cubicBezTo>
                    <a:lnTo>
                      <a:pt x="10" y="881"/>
                    </a:lnTo>
                    <a:cubicBezTo>
                      <a:pt x="10" y="891"/>
                      <a:pt x="10" y="900"/>
                      <a:pt x="10" y="909"/>
                    </a:cubicBezTo>
                    <a:cubicBezTo>
                      <a:pt x="20" y="909"/>
                      <a:pt x="20" y="919"/>
                      <a:pt x="20" y="919"/>
                    </a:cubicBezTo>
                    <a:cubicBezTo>
                      <a:pt x="29" y="919"/>
                      <a:pt x="29" y="928"/>
                      <a:pt x="39" y="928"/>
                    </a:cubicBezTo>
                    <a:cubicBezTo>
                      <a:pt x="39" y="928"/>
                      <a:pt x="48" y="938"/>
                      <a:pt x="57" y="947"/>
                    </a:cubicBezTo>
                    <a:cubicBezTo>
                      <a:pt x="57" y="947"/>
                      <a:pt x="57" y="947"/>
                      <a:pt x="67" y="938"/>
                    </a:cubicBezTo>
                    <a:lnTo>
                      <a:pt x="86" y="938"/>
                    </a:lnTo>
                    <a:cubicBezTo>
                      <a:pt x="86" y="933"/>
                      <a:pt x="88" y="931"/>
                      <a:pt x="91" y="931"/>
                    </a:cubicBezTo>
                    <a:cubicBezTo>
                      <a:pt x="93" y="931"/>
                      <a:pt x="95" y="933"/>
                      <a:pt x="95" y="938"/>
                    </a:cubicBezTo>
                    <a:cubicBezTo>
                      <a:pt x="95" y="947"/>
                      <a:pt x="105" y="947"/>
                      <a:pt x="105" y="957"/>
                    </a:cubicBezTo>
                    <a:cubicBezTo>
                      <a:pt x="105" y="957"/>
                      <a:pt x="105" y="966"/>
                      <a:pt x="114" y="966"/>
                    </a:cubicBezTo>
                    <a:cubicBezTo>
                      <a:pt x="114" y="966"/>
                      <a:pt x="124" y="966"/>
                      <a:pt x="124" y="976"/>
                    </a:cubicBezTo>
                    <a:lnTo>
                      <a:pt x="133" y="976"/>
                    </a:lnTo>
                    <a:cubicBezTo>
                      <a:pt x="143" y="976"/>
                      <a:pt x="143" y="985"/>
                      <a:pt x="143" y="995"/>
                    </a:cubicBezTo>
                    <a:cubicBezTo>
                      <a:pt x="143" y="1004"/>
                      <a:pt x="143" y="1004"/>
                      <a:pt x="143" y="1014"/>
                    </a:cubicBezTo>
                    <a:cubicBezTo>
                      <a:pt x="143" y="1004"/>
                      <a:pt x="152" y="1004"/>
                      <a:pt x="152" y="1004"/>
                    </a:cubicBezTo>
                    <a:cubicBezTo>
                      <a:pt x="162" y="995"/>
                      <a:pt x="162" y="995"/>
                      <a:pt x="171" y="985"/>
                    </a:cubicBezTo>
                    <a:cubicBezTo>
                      <a:pt x="171" y="995"/>
                      <a:pt x="180" y="1004"/>
                      <a:pt x="199" y="1014"/>
                    </a:cubicBezTo>
                    <a:lnTo>
                      <a:pt x="162" y="1042"/>
                    </a:lnTo>
                    <a:cubicBezTo>
                      <a:pt x="162" y="1032"/>
                      <a:pt x="162" y="1032"/>
                      <a:pt x="162" y="1023"/>
                    </a:cubicBezTo>
                    <a:lnTo>
                      <a:pt x="152" y="1023"/>
                    </a:lnTo>
                    <a:cubicBezTo>
                      <a:pt x="152" y="1023"/>
                      <a:pt x="143" y="1023"/>
                      <a:pt x="143" y="1032"/>
                    </a:cubicBezTo>
                    <a:cubicBezTo>
                      <a:pt x="143" y="1042"/>
                      <a:pt x="133" y="1051"/>
                      <a:pt x="133" y="1070"/>
                    </a:cubicBezTo>
                    <a:cubicBezTo>
                      <a:pt x="133" y="1070"/>
                      <a:pt x="124" y="1080"/>
                      <a:pt x="124" y="1089"/>
                    </a:cubicBezTo>
                    <a:cubicBezTo>
                      <a:pt x="129" y="1087"/>
                      <a:pt x="134" y="1085"/>
                      <a:pt x="138" y="1085"/>
                    </a:cubicBezTo>
                    <a:cubicBezTo>
                      <a:pt x="148" y="1085"/>
                      <a:pt x="155" y="1092"/>
                      <a:pt x="162" y="1099"/>
                    </a:cubicBezTo>
                    <a:cubicBezTo>
                      <a:pt x="171" y="1108"/>
                      <a:pt x="180" y="1108"/>
                      <a:pt x="190" y="1118"/>
                    </a:cubicBezTo>
                    <a:cubicBezTo>
                      <a:pt x="199" y="1118"/>
                      <a:pt x="199" y="1127"/>
                      <a:pt x="199" y="1127"/>
                    </a:cubicBezTo>
                    <a:cubicBezTo>
                      <a:pt x="206" y="1124"/>
                      <a:pt x="212" y="1121"/>
                      <a:pt x="216" y="1121"/>
                    </a:cubicBezTo>
                    <a:cubicBezTo>
                      <a:pt x="224" y="1121"/>
                      <a:pt x="228" y="1128"/>
                      <a:pt x="228" y="1146"/>
                    </a:cubicBezTo>
                    <a:cubicBezTo>
                      <a:pt x="237" y="1146"/>
                      <a:pt x="256" y="1146"/>
                      <a:pt x="266" y="1137"/>
                    </a:cubicBezTo>
                    <a:lnTo>
                      <a:pt x="275" y="1137"/>
                    </a:lnTo>
                    <a:cubicBezTo>
                      <a:pt x="275" y="1118"/>
                      <a:pt x="285" y="1108"/>
                      <a:pt x="304" y="1108"/>
                    </a:cubicBezTo>
                    <a:cubicBezTo>
                      <a:pt x="304" y="1108"/>
                      <a:pt x="313" y="1118"/>
                      <a:pt x="322" y="1118"/>
                    </a:cubicBezTo>
                    <a:cubicBezTo>
                      <a:pt x="332" y="1118"/>
                      <a:pt x="332" y="1127"/>
                      <a:pt x="322" y="1137"/>
                    </a:cubicBezTo>
                    <a:cubicBezTo>
                      <a:pt x="322" y="1137"/>
                      <a:pt x="322" y="1137"/>
                      <a:pt x="313" y="1146"/>
                    </a:cubicBezTo>
                    <a:cubicBezTo>
                      <a:pt x="313" y="1156"/>
                      <a:pt x="313" y="1156"/>
                      <a:pt x="313" y="1165"/>
                    </a:cubicBezTo>
                    <a:lnTo>
                      <a:pt x="332" y="1146"/>
                    </a:lnTo>
                    <a:cubicBezTo>
                      <a:pt x="332" y="1156"/>
                      <a:pt x="332" y="1156"/>
                      <a:pt x="332" y="1156"/>
                    </a:cubicBezTo>
                    <a:cubicBezTo>
                      <a:pt x="332" y="1165"/>
                      <a:pt x="322" y="1174"/>
                      <a:pt x="332" y="1184"/>
                    </a:cubicBezTo>
                    <a:cubicBezTo>
                      <a:pt x="341" y="1184"/>
                      <a:pt x="322" y="1203"/>
                      <a:pt x="322" y="1203"/>
                    </a:cubicBezTo>
                    <a:cubicBezTo>
                      <a:pt x="304" y="1203"/>
                      <a:pt x="304" y="1212"/>
                      <a:pt x="294" y="1222"/>
                    </a:cubicBezTo>
                    <a:cubicBezTo>
                      <a:pt x="304" y="1222"/>
                      <a:pt x="304" y="1222"/>
                      <a:pt x="294" y="1231"/>
                    </a:cubicBezTo>
                    <a:cubicBezTo>
                      <a:pt x="290" y="1223"/>
                      <a:pt x="284" y="1220"/>
                      <a:pt x="279" y="1220"/>
                    </a:cubicBezTo>
                    <a:cubicBezTo>
                      <a:pt x="272" y="1220"/>
                      <a:pt x="266" y="1226"/>
                      <a:pt x="266" y="1231"/>
                    </a:cubicBezTo>
                    <a:cubicBezTo>
                      <a:pt x="266" y="1231"/>
                      <a:pt x="266" y="1231"/>
                      <a:pt x="266" y="1241"/>
                    </a:cubicBezTo>
                    <a:cubicBezTo>
                      <a:pt x="256" y="1250"/>
                      <a:pt x="256" y="1250"/>
                      <a:pt x="237" y="1250"/>
                    </a:cubicBezTo>
                    <a:cubicBezTo>
                      <a:pt x="237" y="1260"/>
                      <a:pt x="247" y="1260"/>
                      <a:pt x="247" y="1260"/>
                    </a:cubicBezTo>
                    <a:cubicBezTo>
                      <a:pt x="247" y="1269"/>
                      <a:pt x="256" y="1279"/>
                      <a:pt x="247" y="1279"/>
                    </a:cubicBezTo>
                    <a:cubicBezTo>
                      <a:pt x="247" y="1288"/>
                      <a:pt x="247" y="1298"/>
                      <a:pt x="256" y="1298"/>
                    </a:cubicBezTo>
                    <a:cubicBezTo>
                      <a:pt x="266" y="1298"/>
                      <a:pt x="275" y="1307"/>
                      <a:pt x="294" y="1307"/>
                    </a:cubicBezTo>
                    <a:cubicBezTo>
                      <a:pt x="304" y="1307"/>
                      <a:pt x="304" y="1298"/>
                      <a:pt x="313" y="1298"/>
                    </a:cubicBezTo>
                    <a:cubicBezTo>
                      <a:pt x="322" y="1288"/>
                      <a:pt x="322" y="1288"/>
                      <a:pt x="332" y="1288"/>
                    </a:cubicBezTo>
                    <a:cubicBezTo>
                      <a:pt x="341" y="1288"/>
                      <a:pt x="341" y="1298"/>
                      <a:pt x="341" y="1307"/>
                    </a:cubicBezTo>
                    <a:cubicBezTo>
                      <a:pt x="332" y="1316"/>
                      <a:pt x="332" y="1326"/>
                      <a:pt x="341" y="1326"/>
                    </a:cubicBezTo>
                    <a:cubicBezTo>
                      <a:pt x="351" y="1335"/>
                      <a:pt x="351" y="1335"/>
                      <a:pt x="351" y="1345"/>
                    </a:cubicBezTo>
                    <a:cubicBezTo>
                      <a:pt x="351" y="1354"/>
                      <a:pt x="351" y="1354"/>
                      <a:pt x="370" y="1354"/>
                    </a:cubicBezTo>
                    <a:lnTo>
                      <a:pt x="408" y="1354"/>
                    </a:lnTo>
                    <a:cubicBezTo>
                      <a:pt x="417" y="1359"/>
                      <a:pt x="422" y="1361"/>
                      <a:pt x="425" y="1361"/>
                    </a:cubicBezTo>
                    <a:cubicBezTo>
                      <a:pt x="429" y="1361"/>
                      <a:pt x="431" y="1359"/>
                      <a:pt x="436" y="1354"/>
                    </a:cubicBezTo>
                    <a:cubicBezTo>
                      <a:pt x="436" y="1354"/>
                      <a:pt x="436" y="1354"/>
                      <a:pt x="436" y="1364"/>
                    </a:cubicBezTo>
                    <a:lnTo>
                      <a:pt x="464" y="1364"/>
                    </a:lnTo>
                    <a:cubicBezTo>
                      <a:pt x="474" y="1364"/>
                      <a:pt x="483" y="1345"/>
                      <a:pt x="483" y="1335"/>
                    </a:cubicBezTo>
                    <a:cubicBezTo>
                      <a:pt x="474" y="1326"/>
                      <a:pt x="474" y="1316"/>
                      <a:pt x="483" y="1316"/>
                    </a:cubicBezTo>
                    <a:cubicBezTo>
                      <a:pt x="483" y="1316"/>
                      <a:pt x="493" y="1316"/>
                      <a:pt x="493" y="1307"/>
                    </a:cubicBezTo>
                    <a:cubicBezTo>
                      <a:pt x="483" y="1307"/>
                      <a:pt x="493" y="1298"/>
                      <a:pt x="493" y="1298"/>
                    </a:cubicBezTo>
                    <a:lnTo>
                      <a:pt x="502" y="1298"/>
                    </a:lnTo>
                    <a:cubicBezTo>
                      <a:pt x="493" y="1298"/>
                      <a:pt x="493" y="1288"/>
                      <a:pt x="493" y="1288"/>
                    </a:cubicBezTo>
                    <a:cubicBezTo>
                      <a:pt x="493" y="1279"/>
                      <a:pt x="502" y="1260"/>
                      <a:pt x="512" y="1250"/>
                    </a:cubicBezTo>
                    <a:cubicBezTo>
                      <a:pt x="517" y="1255"/>
                      <a:pt x="519" y="1257"/>
                      <a:pt x="521" y="1257"/>
                    </a:cubicBezTo>
                    <a:cubicBezTo>
                      <a:pt x="524" y="1257"/>
                      <a:pt x="526" y="1255"/>
                      <a:pt x="531" y="1250"/>
                    </a:cubicBezTo>
                    <a:cubicBezTo>
                      <a:pt x="540" y="1250"/>
                      <a:pt x="550" y="1250"/>
                      <a:pt x="550" y="1260"/>
                    </a:cubicBezTo>
                    <a:cubicBezTo>
                      <a:pt x="559" y="1279"/>
                      <a:pt x="569" y="1288"/>
                      <a:pt x="569" y="1298"/>
                    </a:cubicBezTo>
                    <a:cubicBezTo>
                      <a:pt x="578" y="1288"/>
                      <a:pt x="597" y="1288"/>
                      <a:pt x="588" y="1260"/>
                    </a:cubicBezTo>
                    <a:cubicBezTo>
                      <a:pt x="588" y="1260"/>
                      <a:pt x="597" y="1250"/>
                      <a:pt x="597" y="1250"/>
                    </a:cubicBezTo>
                    <a:cubicBezTo>
                      <a:pt x="597" y="1250"/>
                      <a:pt x="597" y="1241"/>
                      <a:pt x="597" y="1241"/>
                    </a:cubicBezTo>
                    <a:cubicBezTo>
                      <a:pt x="597" y="1241"/>
                      <a:pt x="597" y="1241"/>
                      <a:pt x="597" y="1231"/>
                    </a:cubicBezTo>
                    <a:cubicBezTo>
                      <a:pt x="588" y="1231"/>
                      <a:pt x="578" y="1222"/>
                      <a:pt x="588" y="1212"/>
                    </a:cubicBezTo>
                    <a:cubicBezTo>
                      <a:pt x="597" y="1203"/>
                      <a:pt x="588" y="1203"/>
                      <a:pt x="588" y="1193"/>
                    </a:cubicBezTo>
                    <a:cubicBezTo>
                      <a:pt x="588" y="1184"/>
                      <a:pt x="588" y="1184"/>
                      <a:pt x="597" y="1184"/>
                    </a:cubicBezTo>
                    <a:cubicBezTo>
                      <a:pt x="606" y="1184"/>
                      <a:pt x="616" y="1184"/>
                      <a:pt x="625" y="1174"/>
                    </a:cubicBezTo>
                    <a:cubicBezTo>
                      <a:pt x="630" y="1170"/>
                      <a:pt x="635" y="1167"/>
                      <a:pt x="640" y="1167"/>
                    </a:cubicBezTo>
                    <a:cubicBezTo>
                      <a:pt x="644" y="1167"/>
                      <a:pt x="649" y="1170"/>
                      <a:pt x="654" y="1174"/>
                    </a:cubicBezTo>
                    <a:cubicBezTo>
                      <a:pt x="654" y="1174"/>
                      <a:pt x="654" y="1184"/>
                      <a:pt x="654" y="1184"/>
                    </a:cubicBezTo>
                    <a:cubicBezTo>
                      <a:pt x="654" y="1193"/>
                      <a:pt x="663" y="1203"/>
                      <a:pt x="682" y="1203"/>
                    </a:cubicBezTo>
                    <a:lnTo>
                      <a:pt x="692" y="1203"/>
                    </a:lnTo>
                    <a:cubicBezTo>
                      <a:pt x="692" y="1203"/>
                      <a:pt x="692" y="1193"/>
                      <a:pt x="692" y="1193"/>
                    </a:cubicBezTo>
                    <a:cubicBezTo>
                      <a:pt x="692" y="1184"/>
                      <a:pt x="701" y="1174"/>
                      <a:pt x="701" y="1165"/>
                    </a:cubicBezTo>
                    <a:cubicBezTo>
                      <a:pt x="701" y="1156"/>
                      <a:pt x="711" y="1156"/>
                      <a:pt x="711" y="1156"/>
                    </a:cubicBezTo>
                    <a:cubicBezTo>
                      <a:pt x="729" y="1156"/>
                      <a:pt x="748" y="1156"/>
                      <a:pt x="758" y="1146"/>
                    </a:cubicBezTo>
                    <a:cubicBezTo>
                      <a:pt x="767" y="1137"/>
                      <a:pt x="777" y="1137"/>
                      <a:pt x="786" y="1137"/>
                    </a:cubicBezTo>
                    <a:cubicBezTo>
                      <a:pt x="815" y="1137"/>
                      <a:pt x="853" y="1118"/>
                      <a:pt x="881" y="1108"/>
                    </a:cubicBezTo>
                    <a:cubicBezTo>
                      <a:pt x="890" y="1099"/>
                      <a:pt x="909" y="1099"/>
                      <a:pt x="919" y="1089"/>
                    </a:cubicBezTo>
                    <a:lnTo>
                      <a:pt x="928" y="1089"/>
                    </a:lnTo>
                    <a:cubicBezTo>
                      <a:pt x="928" y="1089"/>
                      <a:pt x="928" y="1099"/>
                      <a:pt x="928" y="1099"/>
                    </a:cubicBezTo>
                    <a:cubicBezTo>
                      <a:pt x="928" y="1118"/>
                      <a:pt x="919" y="1127"/>
                      <a:pt x="900" y="1137"/>
                    </a:cubicBezTo>
                    <a:cubicBezTo>
                      <a:pt x="900" y="1137"/>
                      <a:pt x="900" y="1146"/>
                      <a:pt x="890" y="1146"/>
                    </a:cubicBezTo>
                    <a:cubicBezTo>
                      <a:pt x="890" y="1157"/>
                      <a:pt x="884" y="1162"/>
                      <a:pt x="877" y="1162"/>
                    </a:cubicBezTo>
                    <a:cubicBezTo>
                      <a:pt x="871" y="1162"/>
                      <a:pt x="866" y="1159"/>
                      <a:pt x="862" y="1156"/>
                    </a:cubicBezTo>
                    <a:cubicBezTo>
                      <a:pt x="862" y="1151"/>
                      <a:pt x="860" y="1148"/>
                      <a:pt x="856" y="1148"/>
                    </a:cubicBezTo>
                    <a:cubicBezTo>
                      <a:pt x="853" y="1148"/>
                      <a:pt x="848" y="1151"/>
                      <a:pt x="843" y="1156"/>
                    </a:cubicBezTo>
                    <a:cubicBezTo>
                      <a:pt x="834" y="1165"/>
                      <a:pt x="834" y="1174"/>
                      <a:pt x="824" y="1184"/>
                    </a:cubicBezTo>
                    <a:cubicBezTo>
                      <a:pt x="824" y="1184"/>
                      <a:pt x="824" y="1193"/>
                      <a:pt x="834" y="1193"/>
                    </a:cubicBezTo>
                    <a:cubicBezTo>
                      <a:pt x="834" y="1203"/>
                      <a:pt x="843" y="1212"/>
                      <a:pt x="853" y="1212"/>
                    </a:cubicBezTo>
                    <a:cubicBezTo>
                      <a:pt x="853" y="1222"/>
                      <a:pt x="862" y="1231"/>
                      <a:pt x="853" y="1241"/>
                    </a:cubicBezTo>
                    <a:cubicBezTo>
                      <a:pt x="853" y="1250"/>
                      <a:pt x="862" y="1260"/>
                      <a:pt x="862" y="1269"/>
                    </a:cubicBezTo>
                    <a:lnTo>
                      <a:pt x="871" y="1260"/>
                    </a:lnTo>
                    <a:cubicBezTo>
                      <a:pt x="871" y="1269"/>
                      <a:pt x="871" y="1279"/>
                      <a:pt x="871" y="1288"/>
                    </a:cubicBezTo>
                    <a:cubicBezTo>
                      <a:pt x="862" y="1298"/>
                      <a:pt x="862" y="1298"/>
                      <a:pt x="853" y="1298"/>
                    </a:cubicBezTo>
                    <a:cubicBezTo>
                      <a:pt x="853" y="1288"/>
                      <a:pt x="843" y="1288"/>
                      <a:pt x="843" y="1288"/>
                    </a:cubicBezTo>
                    <a:cubicBezTo>
                      <a:pt x="834" y="1279"/>
                      <a:pt x="824" y="1279"/>
                      <a:pt x="815" y="1279"/>
                    </a:cubicBezTo>
                    <a:cubicBezTo>
                      <a:pt x="805" y="1288"/>
                      <a:pt x="805" y="1288"/>
                      <a:pt x="796" y="1288"/>
                    </a:cubicBezTo>
                    <a:lnTo>
                      <a:pt x="805" y="1279"/>
                    </a:lnTo>
                    <a:cubicBezTo>
                      <a:pt x="796" y="1279"/>
                      <a:pt x="796" y="1269"/>
                      <a:pt x="786" y="1269"/>
                    </a:cubicBezTo>
                    <a:cubicBezTo>
                      <a:pt x="777" y="1260"/>
                      <a:pt x="767" y="1260"/>
                      <a:pt x="758" y="1260"/>
                    </a:cubicBezTo>
                    <a:cubicBezTo>
                      <a:pt x="758" y="1260"/>
                      <a:pt x="758" y="1260"/>
                      <a:pt x="748" y="1250"/>
                    </a:cubicBezTo>
                    <a:cubicBezTo>
                      <a:pt x="739" y="1250"/>
                      <a:pt x="729" y="1250"/>
                      <a:pt x="720" y="1260"/>
                    </a:cubicBezTo>
                    <a:cubicBezTo>
                      <a:pt x="720" y="1260"/>
                      <a:pt x="720" y="1260"/>
                      <a:pt x="711" y="1269"/>
                    </a:cubicBezTo>
                    <a:cubicBezTo>
                      <a:pt x="711" y="1269"/>
                      <a:pt x="701" y="1269"/>
                      <a:pt x="701" y="1279"/>
                    </a:cubicBezTo>
                    <a:lnTo>
                      <a:pt x="692" y="1279"/>
                    </a:lnTo>
                    <a:cubicBezTo>
                      <a:pt x="682" y="1288"/>
                      <a:pt x="673" y="1288"/>
                      <a:pt x="663" y="1298"/>
                    </a:cubicBezTo>
                    <a:cubicBezTo>
                      <a:pt x="663" y="1298"/>
                      <a:pt x="663" y="1307"/>
                      <a:pt x="654" y="1307"/>
                    </a:cubicBezTo>
                    <a:cubicBezTo>
                      <a:pt x="654" y="1307"/>
                      <a:pt x="654" y="1316"/>
                      <a:pt x="654" y="1316"/>
                    </a:cubicBezTo>
                    <a:cubicBezTo>
                      <a:pt x="654" y="1326"/>
                      <a:pt x="663" y="1326"/>
                      <a:pt x="663" y="1326"/>
                    </a:cubicBezTo>
                    <a:lnTo>
                      <a:pt x="663" y="1335"/>
                    </a:lnTo>
                    <a:cubicBezTo>
                      <a:pt x="655" y="1331"/>
                      <a:pt x="651" y="1329"/>
                      <a:pt x="647" y="1329"/>
                    </a:cubicBezTo>
                    <a:cubicBezTo>
                      <a:pt x="643" y="1329"/>
                      <a:pt x="640" y="1334"/>
                      <a:pt x="635" y="1345"/>
                    </a:cubicBezTo>
                    <a:cubicBezTo>
                      <a:pt x="625" y="1354"/>
                      <a:pt x="625" y="1364"/>
                      <a:pt x="625" y="1373"/>
                    </a:cubicBezTo>
                    <a:cubicBezTo>
                      <a:pt x="635" y="1383"/>
                      <a:pt x="625" y="1383"/>
                      <a:pt x="625" y="1383"/>
                    </a:cubicBezTo>
                    <a:cubicBezTo>
                      <a:pt x="625" y="1392"/>
                      <a:pt x="616" y="1392"/>
                      <a:pt x="616" y="1402"/>
                    </a:cubicBezTo>
                    <a:lnTo>
                      <a:pt x="597" y="1402"/>
                    </a:lnTo>
                    <a:cubicBezTo>
                      <a:pt x="588" y="1411"/>
                      <a:pt x="578" y="1430"/>
                      <a:pt x="569" y="1430"/>
                    </a:cubicBezTo>
                    <a:lnTo>
                      <a:pt x="559" y="1430"/>
                    </a:lnTo>
                    <a:cubicBezTo>
                      <a:pt x="559" y="1440"/>
                      <a:pt x="559" y="1440"/>
                      <a:pt x="559" y="1440"/>
                    </a:cubicBezTo>
                    <a:cubicBezTo>
                      <a:pt x="559" y="1449"/>
                      <a:pt x="550" y="1449"/>
                      <a:pt x="540" y="1449"/>
                    </a:cubicBezTo>
                    <a:cubicBezTo>
                      <a:pt x="540" y="1440"/>
                      <a:pt x="531" y="1440"/>
                      <a:pt x="531" y="1440"/>
                    </a:cubicBezTo>
                    <a:cubicBezTo>
                      <a:pt x="531" y="1440"/>
                      <a:pt x="531" y="1449"/>
                      <a:pt x="531" y="1449"/>
                    </a:cubicBezTo>
                    <a:cubicBezTo>
                      <a:pt x="531" y="1458"/>
                      <a:pt x="531" y="1458"/>
                      <a:pt x="521" y="1458"/>
                    </a:cubicBezTo>
                    <a:cubicBezTo>
                      <a:pt x="521" y="1458"/>
                      <a:pt x="521" y="1468"/>
                      <a:pt x="521" y="1468"/>
                    </a:cubicBezTo>
                    <a:cubicBezTo>
                      <a:pt x="512" y="1468"/>
                      <a:pt x="512" y="1477"/>
                      <a:pt x="512" y="1477"/>
                    </a:cubicBezTo>
                    <a:lnTo>
                      <a:pt x="502" y="1477"/>
                    </a:lnTo>
                    <a:cubicBezTo>
                      <a:pt x="493" y="1468"/>
                      <a:pt x="493" y="1468"/>
                      <a:pt x="483" y="1458"/>
                    </a:cubicBezTo>
                    <a:cubicBezTo>
                      <a:pt x="483" y="1468"/>
                      <a:pt x="474" y="1477"/>
                      <a:pt x="464" y="1477"/>
                    </a:cubicBezTo>
                    <a:cubicBezTo>
                      <a:pt x="464" y="1487"/>
                      <a:pt x="455" y="1496"/>
                      <a:pt x="446" y="1506"/>
                    </a:cubicBezTo>
                    <a:cubicBezTo>
                      <a:pt x="446" y="1506"/>
                      <a:pt x="436" y="1515"/>
                      <a:pt x="436" y="1525"/>
                    </a:cubicBezTo>
                    <a:cubicBezTo>
                      <a:pt x="436" y="1544"/>
                      <a:pt x="436" y="1553"/>
                      <a:pt x="436" y="1563"/>
                    </a:cubicBezTo>
                    <a:cubicBezTo>
                      <a:pt x="436" y="1569"/>
                      <a:pt x="441" y="1576"/>
                      <a:pt x="447" y="1576"/>
                    </a:cubicBezTo>
                    <a:cubicBezTo>
                      <a:pt x="449" y="1576"/>
                      <a:pt x="452" y="1575"/>
                      <a:pt x="455" y="1572"/>
                    </a:cubicBezTo>
                    <a:lnTo>
                      <a:pt x="464" y="1572"/>
                    </a:lnTo>
                    <a:cubicBezTo>
                      <a:pt x="474" y="1572"/>
                      <a:pt x="474" y="1572"/>
                      <a:pt x="483" y="1581"/>
                    </a:cubicBezTo>
                    <a:cubicBezTo>
                      <a:pt x="483" y="1581"/>
                      <a:pt x="483" y="1581"/>
                      <a:pt x="493" y="1572"/>
                    </a:cubicBezTo>
                    <a:cubicBezTo>
                      <a:pt x="493" y="1567"/>
                      <a:pt x="495" y="1565"/>
                      <a:pt x="499" y="1565"/>
                    </a:cubicBezTo>
                    <a:cubicBezTo>
                      <a:pt x="502" y="1565"/>
                      <a:pt x="507" y="1567"/>
                      <a:pt x="512" y="1572"/>
                    </a:cubicBezTo>
                    <a:cubicBezTo>
                      <a:pt x="512" y="1572"/>
                      <a:pt x="512" y="1572"/>
                      <a:pt x="512" y="1581"/>
                    </a:cubicBezTo>
                    <a:cubicBezTo>
                      <a:pt x="521" y="1572"/>
                      <a:pt x="521" y="1572"/>
                      <a:pt x="521" y="1563"/>
                    </a:cubicBezTo>
                    <a:cubicBezTo>
                      <a:pt x="512" y="1553"/>
                      <a:pt x="521" y="1553"/>
                      <a:pt x="531" y="1553"/>
                    </a:cubicBezTo>
                    <a:lnTo>
                      <a:pt x="540" y="1553"/>
                    </a:lnTo>
                    <a:cubicBezTo>
                      <a:pt x="540" y="1563"/>
                      <a:pt x="540" y="1563"/>
                      <a:pt x="540" y="1563"/>
                    </a:cubicBezTo>
                    <a:cubicBezTo>
                      <a:pt x="540" y="1572"/>
                      <a:pt x="531" y="1572"/>
                      <a:pt x="531" y="1581"/>
                    </a:cubicBezTo>
                    <a:lnTo>
                      <a:pt x="550" y="1581"/>
                    </a:lnTo>
                    <a:cubicBezTo>
                      <a:pt x="550" y="1591"/>
                      <a:pt x="540" y="1600"/>
                      <a:pt x="540" y="1600"/>
                    </a:cubicBezTo>
                    <a:cubicBezTo>
                      <a:pt x="537" y="1599"/>
                      <a:pt x="533" y="1598"/>
                      <a:pt x="530" y="1598"/>
                    </a:cubicBezTo>
                    <a:cubicBezTo>
                      <a:pt x="517" y="1598"/>
                      <a:pt x="508" y="1612"/>
                      <a:pt x="493" y="1619"/>
                    </a:cubicBezTo>
                    <a:lnTo>
                      <a:pt x="483" y="1619"/>
                    </a:lnTo>
                    <a:cubicBezTo>
                      <a:pt x="483" y="1619"/>
                      <a:pt x="483" y="1619"/>
                      <a:pt x="474" y="1610"/>
                    </a:cubicBezTo>
                    <a:lnTo>
                      <a:pt x="446" y="1610"/>
                    </a:lnTo>
                    <a:cubicBezTo>
                      <a:pt x="436" y="1610"/>
                      <a:pt x="436" y="1610"/>
                      <a:pt x="427" y="1600"/>
                    </a:cubicBezTo>
                    <a:cubicBezTo>
                      <a:pt x="427" y="1600"/>
                      <a:pt x="427" y="1591"/>
                      <a:pt x="427" y="1581"/>
                    </a:cubicBezTo>
                    <a:cubicBezTo>
                      <a:pt x="408" y="1581"/>
                      <a:pt x="408" y="1600"/>
                      <a:pt x="408" y="1610"/>
                    </a:cubicBezTo>
                    <a:cubicBezTo>
                      <a:pt x="417" y="1619"/>
                      <a:pt x="417" y="1629"/>
                      <a:pt x="417" y="1638"/>
                    </a:cubicBezTo>
                    <a:cubicBezTo>
                      <a:pt x="427" y="1648"/>
                      <a:pt x="427" y="1657"/>
                      <a:pt x="417" y="1657"/>
                    </a:cubicBezTo>
                    <a:cubicBezTo>
                      <a:pt x="417" y="1667"/>
                      <a:pt x="417" y="1667"/>
                      <a:pt x="408" y="1667"/>
                    </a:cubicBezTo>
                    <a:lnTo>
                      <a:pt x="398" y="1657"/>
                    </a:lnTo>
                    <a:cubicBezTo>
                      <a:pt x="398" y="1657"/>
                      <a:pt x="398" y="1667"/>
                      <a:pt x="398" y="1667"/>
                    </a:cubicBezTo>
                    <a:cubicBezTo>
                      <a:pt x="398" y="1676"/>
                      <a:pt x="389" y="1686"/>
                      <a:pt x="379" y="1695"/>
                    </a:cubicBezTo>
                    <a:cubicBezTo>
                      <a:pt x="379" y="1705"/>
                      <a:pt x="370" y="1714"/>
                      <a:pt x="370" y="1723"/>
                    </a:cubicBezTo>
                    <a:lnTo>
                      <a:pt x="379" y="1714"/>
                    </a:lnTo>
                    <a:cubicBezTo>
                      <a:pt x="389" y="1714"/>
                      <a:pt x="389" y="1723"/>
                      <a:pt x="389" y="1723"/>
                    </a:cubicBezTo>
                    <a:cubicBezTo>
                      <a:pt x="389" y="1723"/>
                      <a:pt x="379" y="1733"/>
                      <a:pt x="379" y="1733"/>
                    </a:cubicBezTo>
                    <a:lnTo>
                      <a:pt x="360" y="1733"/>
                    </a:lnTo>
                    <a:cubicBezTo>
                      <a:pt x="360" y="1733"/>
                      <a:pt x="370" y="1742"/>
                      <a:pt x="370" y="1742"/>
                    </a:cubicBezTo>
                    <a:cubicBezTo>
                      <a:pt x="370" y="1742"/>
                      <a:pt x="370" y="1752"/>
                      <a:pt x="379" y="1752"/>
                    </a:cubicBezTo>
                    <a:cubicBezTo>
                      <a:pt x="389" y="1752"/>
                      <a:pt x="398" y="1761"/>
                      <a:pt x="398" y="1780"/>
                    </a:cubicBezTo>
                    <a:lnTo>
                      <a:pt x="464" y="1780"/>
                    </a:lnTo>
                    <a:lnTo>
                      <a:pt x="446" y="1790"/>
                    </a:lnTo>
                    <a:lnTo>
                      <a:pt x="464" y="1809"/>
                    </a:lnTo>
                    <a:cubicBezTo>
                      <a:pt x="456" y="1817"/>
                      <a:pt x="447" y="1822"/>
                      <a:pt x="439" y="1822"/>
                    </a:cubicBezTo>
                    <a:cubicBezTo>
                      <a:pt x="429" y="1822"/>
                      <a:pt x="418" y="1815"/>
                      <a:pt x="408" y="1799"/>
                    </a:cubicBezTo>
                    <a:cubicBezTo>
                      <a:pt x="408" y="1799"/>
                      <a:pt x="398" y="1809"/>
                      <a:pt x="398" y="1809"/>
                    </a:cubicBezTo>
                    <a:cubicBezTo>
                      <a:pt x="398" y="1818"/>
                      <a:pt x="398" y="1818"/>
                      <a:pt x="389" y="1818"/>
                    </a:cubicBezTo>
                    <a:cubicBezTo>
                      <a:pt x="379" y="1818"/>
                      <a:pt x="379" y="1818"/>
                      <a:pt x="370" y="1828"/>
                    </a:cubicBezTo>
                    <a:cubicBezTo>
                      <a:pt x="370" y="1837"/>
                      <a:pt x="370" y="1837"/>
                      <a:pt x="360" y="1847"/>
                    </a:cubicBezTo>
                    <a:cubicBezTo>
                      <a:pt x="360" y="1847"/>
                      <a:pt x="360" y="1837"/>
                      <a:pt x="351" y="1837"/>
                    </a:cubicBezTo>
                    <a:cubicBezTo>
                      <a:pt x="351" y="1828"/>
                      <a:pt x="351" y="1828"/>
                      <a:pt x="341" y="1828"/>
                    </a:cubicBezTo>
                    <a:cubicBezTo>
                      <a:pt x="341" y="1837"/>
                      <a:pt x="341" y="1837"/>
                      <a:pt x="341" y="1837"/>
                    </a:cubicBezTo>
                    <a:cubicBezTo>
                      <a:pt x="332" y="1847"/>
                      <a:pt x="332" y="1856"/>
                      <a:pt x="341" y="1856"/>
                    </a:cubicBezTo>
                    <a:cubicBezTo>
                      <a:pt x="341" y="1865"/>
                      <a:pt x="332" y="1865"/>
                      <a:pt x="332" y="1875"/>
                    </a:cubicBezTo>
                    <a:cubicBezTo>
                      <a:pt x="341" y="1875"/>
                      <a:pt x="351" y="1884"/>
                      <a:pt x="351" y="1894"/>
                    </a:cubicBezTo>
                    <a:lnTo>
                      <a:pt x="370" y="1875"/>
                    </a:lnTo>
                    <a:cubicBezTo>
                      <a:pt x="379" y="1875"/>
                      <a:pt x="379" y="1884"/>
                      <a:pt x="379" y="1884"/>
                    </a:cubicBezTo>
                    <a:cubicBezTo>
                      <a:pt x="379" y="1889"/>
                      <a:pt x="382" y="1891"/>
                      <a:pt x="385" y="1891"/>
                    </a:cubicBezTo>
                    <a:cubicBezTo>
                      <a:pt x="389" y="1891"/>
                      <a:pt x="393" y="1889"/>
                      <a:pt x="398" y="1884"/>
                    </a:cubicBezTo>
                    <a:cubicBezTo>
                      <a:pt x="402" y="1880"/>
                      <a:pt x="404" y="1878"/>
                      <a:pt x="406" y="1878"/>
                    </a:cubicBezTo>
                    <a:cubicBezTo>
                      <a:pt x="409" y="1878"/>
                      <a:pt x="412" y="1883"/>
                      <a:pt x="417" y="1894"/>
                    </a:cubicBezTo>
                    <a:lnTo>
                      <a:pt x="427" y="1894"/>
                    </a:lnTo>
                    <a:cubicBezTo>
                      <a:pt x="427" y="1884"/>
                      <a:pt x="427" y="1884"/>
                      <a:pt x="427" y="1884"/>
                    </a:cubicBezTo>
                    <a:cubicBezTo>
                      <a:pt x="427" y="1875"/>
                      <a:pt x="427" y="1865"/>
                      <a:pt x="427" y="1865"/>
                    </a:cubicBezTo>
                    <a:cubicBezTo>
                      <a:pt x="427" y="1859"/>
                      <a:pt x="427" y="1852"/>
                      <a:pt x="430" y="1852"/>
                    </a:cubicBezTo>
                    <a:cubicBezTo>
                      <a:pt x="431" y="1852"/>
                      <a:pt x="433" y="1853"/>
                      <a:pt x="436" y="1856"/>
                    </a:cubicBezTo>
                    <a:cubicBezTo>
                      <a:pt x="455" y="1856"/>
                      <a:pt x="464" y="1847"/>
                      <a:pt x="483" y="1837"/>
                    </a:cubicBezTo>
                    <a:cubicBezTo>
                      <a:pt x="483" y="1837"/>
                      <a:pt x="483" y="1828"/>
                      <a:pt x="483" y="1828"/>
                    </a:cubicBezTo>
                    <a:lnTo>
                      <a:pt x="493" y="1828"/>
                    </a:lnTo>
                    <a:cubicBezTo>
                      <a:pt x="502" y="1837"/>
                      <a:pt x="502" y="1837"/>
                      <a:pt x="502" y="1847"/>
                    </a:cubicBezTo>
                    <a:cubicBezTo>
                      <a:pt x="493" y="1856"/>
                      <a:pt x="493" y="1865"/>
                      <a:pt x="493" y="1884"/>
                    </a:cubicBezTo>
                    <a:cubicBezTo>
                      <a:pt x="493" y="1884"/>
                      <a:pt x="483" y="1894"/>
                      <a:pt x="483" y="1894"/>
                    </a:cubicBezTo>
                    <a:cubicBezTo>
                      <a:pt x="483" y="1913"/>
                      <a:pt x="474" y="1913"/>
                      <a:pt x="464" y="1913"/>
                    </a:cubicBezTo>
                    <a:cubicBezTo>
                      <a:pt x="455" y="1913"/>
                      <a:pt x="464" y="1922"/>
                      <a:pt x="455" y="1922"/>
                    </a:cubicBezTo>
                    <a:cubicBezTo>
                      <a:pt x="455" y="1932"/>
                      <a:pt x="464" y="1932"/>
                      <a:pt x="464" y="1941"/>
                    </a:cubicBezTo>
                    <a:cubicBezTo>
                      <a:pt x="464" y="1951"/>
                      <a:pt x="464" y="1960"/>
                      <a:pt x="474" y="1960"/>
                    </a:cubicBezTo>
                    <a:cubicBezTo>
                      <a:pt x="474" y="1970"/>
                      <a:pt x="474" y="1970"/>
                      <a:pt x="483" y="1970"/>
                    </a:cubicBezTo>
                    <a:cubicBezTo>
                      <a:pt x="483" y="1988"/>
                      <a:pt x="483" y="1998"/>
                      <a:pt x="474" y="2007"/>
                    </a:cubicBezTo>
                    <a:cubicBezTo>
                      <a:pt x="479" y="2012"/>
                      <a:pt x="483" y="2015"/>
                      <a:pt x="487" y="2015"/>
                    </a:cubicBezTo>
                    <a:cubicBezTo>
                      <a:pt x="490" y="2015"/>
                      <a:pt x="493" y="2012"/>
                      <a:pt x="493" y="2007"/>
                    </a:cubicBezTo>
                    <a:cubicBezTo>
                      <a:pt x="493" y="2007"/>
                      <a:pt x="502" y="2007"/>
                      <a:pt x="502" y="1998"/>
                    </a:cubicBezTo>
                    <a:cubicBezTo>
                      <a:pt x="502" y="2007"/>
                      <a:pt x="502" y="2007"/>
                      <a:pt x="502" y="2007"/>
                    </a:cubicBezTo>
                    <a:cubicBezTo>
                      <a:pt x="502" y="2017"/>
                      <a:pt x="512" y="2017"/>
                      <a:pt x="512" y="2017"/>
                    </a:cubicBezTo>
                    <a:lnTo>
                      <a:pt x="531" y="1998"/>
                    </a:lnTo>
                    <a:cubicBezTo>
                      <a:pt x="540" y="2017"/>
                      <a:pt x="540" y="2026"/>
                      <a:pt x="540" y="2045"/>
                    </a:cubicBezTo>
                    <a:cubicBezTo>
                      <a:pt x="550" y="2036"/>
                      <a:pt x="550" y="2036"/>
                      <a:pt x="550" y="2036"/>
                    </a:cubicBezTo>
                    <a:cubicBezTo>
                      <a:pt x="559" y="2036"/>
                      <a:pt x="559" y="2026"/>
                      <a:pt x="569" y="2026"/>
                    </a:cubicBezTo>
                    <a:cubicBezTo>
                      <a:pt x="578" y="2026"/>
                      <a:pt x="588" y="2026"/>
                      <a:pt x="578" y="2007"/>
                    </a:cubicBezTo>
                    <a:cubicBezTo>
                      <a:pt x="588" y="2007"/>
                      <a:pt x="588" y="2017"/>
                      <a:pt x="588" y="2017"/>
                    </a:cubicBezTo>
                    <a:cubicBezTo>
                      <a:pt x="597" y="2017"/>
                      <a:pt x="597" y="2017"/>
                      <a:pt x="597" y="2007"/>
                    </a:cubicBezTo>
                    <a:cubicBezTo>
                      <a:pt x="603" y="2007"/>
                      <a:pt x="605" y="2003"/>
                      <a:pt x="609" y="2003"/>
                    </a:cubicBezTo>
                    <a:cubicBezTo>
                      <a:pt x="611" y="2003"/>
                      <a:pt x="613" y="2004"/>
                      <a:pt x="616" y="2007"/>
                    </a:cubicBezTo>
                    <a:lnTo>
                      <a:pt x="625" y="2007"/>
                    </a:lnTo>
                    <a:cubicBezTo>
                      <a:pt x="625" y="2007"/>
                      <a:pt x="625" y="1998"/>
                      <a:pt x="625" y="1998"/>
                    </a:cubicBezTo>
                    <a:cubicBezTo>
                      <a:pt x="616" y="1988"/>
                      <a:pt x="616" y="1979"/>
                      <a:pt x="616" y="1970"/>
                    </a:cubicBezTo>
                    <a:cubicBezTo>
                      <a:pt x="606" y="1970"/>
                      <a:pt x="616" y="1960"/>
                      <a:pt x="616" y="1960"/>
                    </a:cubicBezTo>
                    <a:cubicBezTo>
                      <a:pt x="621" y="1955"/>
                      <a:pt x="625" y="1953"/>
                      <a:pt x="630" y="1953"/>
                    </a:cubicBezTo>
                    <a:cubicBezTo>
                      <a:pt x="635" y="1953"/>
                      <a:pt x="640" y="1955"/>
                      <a:pt x="644" y="1960"/>
                    </a:cubicBezTo>
                    <a:lnTo>
                      <a:pt x="663" y="1960"/>
                    </a:lnTo>
                    <a:cubicBezTo>
                      <a:pt x="663" y="1970"/>
                      <a:pt x="663" y="1970"/>
                      <a:pt x="673" y="1979"/>
                    </a:cubicBezTo>
                    <a:lnTo>
                      <a:pt x="673" y="1960"/>
                    </a:lnTo>
                    <a:cubicBezTo>
                      <a:pt x="692" y="1970"/>
                      <a:pt x="711" y="1970"/>
                      <a:pt x="729" y="1988"/>
                    </a:cubicBezTo>
                    <a:cubicBezTo>
                      <a:pt x="729" y="1970"/>
                      <a:pt x="739" y="1960"/>
                      <a:pt x="748" y="1960"/>
                    </a:cubicBezTo>
                    <a:cubicBezTo>
                      <a:pt x="748" y="1960"/>
                      <a:pt x="758" y="1960"/>
                      <a:pt x="758" y="1951"/>
                    </a:cubicBezTo>
                    <a:cubicBezTo>
                      <a:pt x="758" y="1951"/>
                      <a:pt x="767" y="1941"/>
                      <a:pt x="767" y="1941"/>
                    </a:cubicBezTo>
                    <a:lnTo>
                      <a:pt x="815" y="1941"/>
                    </a:lnTo>
                    <a:cubicBezTo>
                      <a:pt x="824" y="1941"/>
                      <a:pt x="824" y="1941"/>
                      <a:pt x="834" y="1951"/>
                    </a:cubicBezTo>
                    <a:cubicBezTo>
                      <a:pt x="834" y="1951"/>
                      <a:pt x="834" y="1941"/>
                      <a:pt x="834" y="1941"/>
                    </a:cubicBezTo>
                    <a:cubicBezTo>
                      <a:pt x="834" y="1932"/>
                      <a:pt x="834" y="1922"/>
                      <a:pt x="843" y="1922"/>
                    </a:cubicBezTo>
                    <a:lnTo>
                      <a:pt x="853" y="1922"/>
                    </a:lnTo>
                    <a:cubicBezTo>
                      <a:pt x="853" y="1922"/>
                      <a:pt x="853" y="1913"/>
                      <a:pt x="843" y="1913"/>
                    </a:cubicBezTo>
                    <a:lnTo>
                      <a:pt x="824" y="1913"/>
                    </a:lnTo>
                    <a:lnTo>
                      <a:pt x="824" y="1903"/>
                    </a:lnTo>
                    <a:lnTo>
                      <a:pt x="871" y="1903"/>
                    </a:lnTo>
                    <a:cubicBezTo>
                      <a:pt x="871" y="1894"/>
                      <a:pt x="881" y="1884"/>
                      <a:pt x="890" y="1884"/>
                    </a:cubicBezTo>
                    <a:lnTo>
                      <a:pt x="900" y="1884"/>
                    </a:lnTo>
                    <a:cubicBezTo>
                      <a:pt x="909" y="1894"/>
                      <a:pt x="919" y="1894"/>
                      <a:pt x="919" y="1903"/>
                    </a:cubicBezTo>
                    <a:lnTo>
                      <a:pt x="928" y="1884"/>
                    </a:lnTo>
                    <a:cubicBezTo>
                      <a:pt x="938" y="1894"/>
                      <a:pt x="938" y="1903"/>
                      <a:pt x="938" y="1913"/>
                    </a:cubicBezTo>
                    <a:cubicBezTo>
                      <a:pt x="928" y="1922"/>
                      <a:pt x="928" y="1922"/>
                      <a:pt x="928" y="1922"/>
                    </a:cubicBezTo>
                    <a:cubicBezTo>
                      <a:pt x="928" y="1932"/>
                      <a:pt x="928" y="1941"/>
                      <a:pt x="928" y="1951"/>
                    </a:cubicBezTo>
                    <a:cubicBezTo>
                      <a:pt x="938" y="1951"/>
                      <a:pt x="928" y="1960"/>
                      <a:pt x="938" y="1970"/>
                    </a:cubicBezTo>
                    <a:cubicBezTo>
                      <a:pt x="938" y="1979"/>
                      <a:pt x="928" y="1988"/>
                      <a:pt x="938" y="1988"/>
                    </a:cubicBezTo>
                    <a:cubicBezTo>
                      <a:pt x="947" y="1988"/>
                      <a:pt x="947" y="1998"/>
                      <a:pt x="947" y="1998"/>
                    </a:cubicBezTo>
                    <a:cubicBezTo>
                      <a:pt x="947" y="2007"/>
                      <a:pt x="947" y="2017"/>
                      <a:pt x="966" y="2017"/>
                    </a:cubicBezTo>
                    <a:cubicBezTo>
                      <a:pt x="957" y="2026"/>
                      <a:pt x="957" y="2036"/>
                      <a:pt x="957" y="2036"/>
                    </a:cubicBezTo>
                    <a:cubicBezTo>
                      <a:pt x="957" y="2045"/>
                      <a:pt x="957" y="2045"/>
                      <a:pt x="966" y="2045"/>
                    </a:cubicBezTo>
                    <a:cubicBezTo>
                      <a:pt x="976" y="2045"/>
                      <a:pt x="976" y="2055"/>
                      <a:pt x="976" y="2064"/>
                    </a:cubicBezTo>
                    <a:cubicBezTo>
                      <a:pt x="985" y="2055"/>
                      <a:pt x="985" y="2055"/>
                      <a:pt x="985" y="2045"/>
                    </a:cubicBezTo>
                    <a:cubicBezTo>
                      <a:pt x="985" y="2036"/>
                      <a:pt x="985" y="2036"/>
                      <a:pt x="995" y="2036"/>
                    </a:cubicBezTo>
                    <a:cubicBezTo>
                      <a:pt x="995" y="2039"/>
                      <a:pt x="996" y="2040"/>
                      <a:pt x="997" y="2040"/>
                    </a:cubicBezTo>
                    <a:cubicBezTo>
                      <a:pt x="1000" y="2040"/>
                      <a:pt x="1004" y="2036"/>
                      <a:pt x="1004" y="2036"/>
                    </a:cubicBezTo>
                    <a:cubicBezTo>
                      <a:pt x="1013" y="2026"/>
                      <a:pt x="1023" y="2026"/>
                      <a:pt x="1023" y="2026"/>
                    </a:cubicBezTo>
                    <a:cubicBezTo>
                      <a:pt x="1032" y="2026"/>
                      <a:pt x="1042" y="2026"/>
                      <a:pt x="1042" y="2017"/>
                    </a:cubicBezTo>
                    <a:lnTo>
                      <a:pt x="1061" y="2026"/>
                    </a:lnTo>
                    <a:lnTo>
                      <a:pt x="1061" y="2045"/>
                    </a:lnTo>
                    <a:cubicBezTo>
                      <a:pt x="1061" y="2036"/>
                      <a:pt x="1061" y="2026"/>
                      <a:pt x="1070" y="2017"/>
                    </a:cubicBezTo>
                    <a:cubicBezTo>
                      <a:pt x="1083" y="2017"/>
                      <a:pt x="1091" y="2013"/>
                      <a:pt x="1098" y="2013"/>
                    </a:cubicBezTo>
                    <a:cubicBezTo>
                      <a:pt x="1102" y="2013"/>
                      <a:pt x="1105" y="2014"/>
                      <a:pt x="1108" y="2017"/>
                    </a:cubicBezTo>
                    <a:cubicBezTo>
                      <a:pt x="1113" y="2022"/>
                      <a:pt x="1115" y="2024"/>
                      <a:pt x="1118" y="2024"/>
                    </a:cubicBezTo>
                    <a:cubicBezTo>
                      <a:pt x="1120" y="2024"/>
                      <a:pt x="1122" y="2022"/>
                      <a:pt x="1127" y="2017"/>
                    </a:cubicBezTo>
                    <a:lnTo>
                      <a:pt x="1118" y="2017"/>
                    </a:lnTo>
                    <a:cubicBezTo>
                      <a:pt x="1127" y="2017"/>
                      <a:pt x="1127" y="2007"/>
                      <a:pt x="1118" y="2007"/>
                    </a:cubicBezTo>
                    <a:cubicBezTo>
                      <a:pt x="1118" y="1998"/>
                      <a:pt x="1108" y="1998"/>
                      <a:pt x="1108" y="1998"/>
                    </a:cubicBezTo>
                    <a:lnTo>
                      <a:pt x="1118" y="1998"/>
                    </a:lnTo>
                    <a:cubicBezTo>
                      <a:pt x="1127" y="1998"/>
                      <a:pt x="1127" y="1988"/>
                      <a:pt x="1127" y="1988"/>
                    </a:cubicBezTo>
                    <a:cubicBezTo>
                      <a:pt x="1127" y="1988"/>
                      <a:pt x="1127" y="1979"/>
                      <a:pt x="1127" y="1979"/>
                    </a:cubicBezTo>
                    <a:cubicBezTo>
                      <a:pt x="1108" y="1979"/>
                      <a:pt x="1108" y="1970"/>
                      <a:pt x="1127" y="1970"/>
                    </a:cubicBezTo>
                    <a:cubicBezTo>
                      <a:pt x="1127" y="1960"/>
                      <a:pt x="1127" y="1960"/>
                      <a:pt x="1136" y="1960"/>
                    </a:cubicBezTo>
                    <a:cubicBezTo>
                      <a:pt x="1146" y="1960"/>
                      <a:pt x="1146" y="1960"/>
                      <a:pt x="1146" y="1970"/>
                    </a:cubicBezTo>
                    <a:lnTo>
                      <a:pt x="1155" y="1979"/>
                    </a:lnTo>
                    <a:lnTo>
                      <a:pt x="1155" y="1951"/>
                    </a:lnTo>
                    <a:cubicBezTo>
                      <a:pt x="1165" y="1960"/>
                      <a:pt x="1165" y="1960"/>
                      <a:pt x="1165" y="1960"/>
                    </a:cubicBezTo>
                    <a:cubicBezTo>
                      <a:pt x="1174" y="1970"/>
                      <a:pt x="1184" y="1979"/>
                      <a:pt x="1193" y="1979"/>
                    </a:cubicBezTo>
                    <a:cubicBezTo>
                      <a:pt x="1199" y="1982"/>
                      <a:pt x="1203" y="1983"/>
                      <a:pt x="1206" y="1983"/>
                    </a:cubicBezTo>
                    <a:cubicBezTo>
                      <a:pt x="1213" y="1983"/>
                      <a:pt x="1215" y="1976"/>
                      <a:pt x="1222" y="1970"/>
                    </a:cubicBezTo>
                    <a:cubicBezTo>
                      <a:pt x="1222" y="1970"/>
                      <a:pt x="1222" y="1970"/>
                      <a:pt x="1222" y="1960"/>
                    </a:cubicBezTo>
                    <a:cubicBezTo>
                      <a:pt x="1222" y="1970"/>
                      <a:pt x="1231" y="1970"/>
                      <a:pt x="1241" y="1970"/>
                    </a:cubicBezTo>
                    <a:cubicBezTo>
                      <a:pt x="1241" y="1966"/>
                      <a:pt x="1242" y="1965"/>
                      <a:pt x="1243" y="1965"/>
                    </a:cubicBezTo>
                    <a:cubicBezTo>
                      <a:pt x="1246" y="1965"/>
                      <a:pt x="1250" y="1970"/>
                      <a:pt x="1250" y="1970"/>
                    </a:cubicBezTo>
                    <a:cubicBezTo>
                      <a:pt x="1250" y="1960"/>
                      <a:pt x="1250" y="1960"/>
                      <a:pt x="1250" y="1951"/>
                    </a:cubicBezTo>
                    <a:cubicBezTo>
                      <a:pt x="1250" y="1941"/>
                      <a:pt x="1250" y="1941"/>
                      <a:pt x="1250" y="1932"/>
                    </a:cubicBezTo>
                    <a:lnTo>
                      <a:pt x="1260" y="1932"/>
                    </a:lnTo>
                    <a:cubicBezTo>
                      <a:pt x="1260" y="1932"/>
                      <a:pt x="1260" y="1941"/>
                      <a:pt x="1260" y="1941"/>
                    </a:cubicBezTo>
                    <a:cubicBezTo>
                      <a:pt x="1260" y="1941"/>
                      <a:pt x="1260" y="1951"/>
                      <a:pt x="1250" y="1951"/>
                    </a:cubicBezTo>
                    <a:cubicBezTo>
                      <a:pt x="1260" y="1951"/>
                      <a:pt x="1269" y="1960"/>
                      <a:pt x="1278" y="1960"/>
                    </a:cubicBezTo>
                    <a:cubicBezTo>
                      <a:pt x="1278" y="1970"/>
                      <a:pt x="1278" y="1979"/>
                      <a:pt x="1269" y="1988"/>
                    </a:cubicBezTo>
                    <a:cubicBezTo>
                      <a:pt x="1288" y="1988"/>
                      <a:pt x="1288" y="1988"/>
                      <a:pt x="1297" y="1970"/>
                    </a:cubicBezTo>
                    <a:cubicBezTo>
                      <a:pt x="1297" y="1979"/>
                      <a:pt x="1297" y="1988"/>
                      <a:pt x="1307" y="1988"/>
                    </a:cubicBezTo>
                    <a:cubicBezTo>
                      <a:pt x="1307" y="1988"/>
                      <a:pt x="1307" y="1988"/>
                      <a:pt x="1316" y="1998"/>
                    </a:cubicBezTo>
                    <a:cubicBezTo>
                      <a:pt x="1316" y="1988"/>
                      <a:pt x="1316" y="1988"/>
                      <a:pt x="1316" y="1988"/>
                    </a:cubicBezTo>
                    <a:cubicBezTo>
                      <a:pt x="1316" y="1979"/>
                      <a:pt x="1316" y="1979"/>
                      <a:pt x="1316" y="1970"/>
                    </a:cubicBezTo>
                    <a:cubicBezTo>
                      <a:pt x="1316" y="1960"/>
                      <a:pt x="1326" y="1951"/>
                      <a:pt x="1316" y="1941"/>
                    </a:cubicBezTo>
                    <a:cubicBezTo>
                      <a:pt x="1316" y="1938"/>
                      <a:pt x="1316" y="1937"/>
                      <a:pt x="1316" y="1937"/>
                    </a:cubicBezTo>
                    <a:cubicBezTo>
                      <a:pt x="1315" y="1937"/>
                      <a:pt x="1313" y="1941"/>
                      <a:pt x="1307" y="1941"/>
                    </a:cubicBezTo>
                    <a:lnTo>
                      <a:pt x="1278" y="1941"/>
                    </a:lnTo>
                    <a:cubicBezTo>
                      <a:pt x="1278" y="1941"/>
                      <a:pt x="1269" y="1941"/>
                      <a:pt x="1269" y="1932"/>
                    </a:cubicBezTo>
                    <a:cubicBezTo>
                      <a:pt x="1269" y="1932"/>
                      <a:pt x="1269" y="1922"/>
                      <a:pt x="1269" y="1922"/>
                    </a:cubicBezTo>
                    <a:cubicBezTo>
                      <a:pt x="1269" y="1913"/>
                      <a:pt x="1269" y="1913"/>
                      <a:pt x="1269" y="1913"/>
                    </a:cubicBezTo>
                    <a:cubicBezTo>
                      <a:pt x="1269" y="1913"/>
                      <a:pt x="1278" y="1903"/>
                      <a:pt x="1278" y="1903"/>
                    </a:cubicBezTo>
                    <a:cubicBezTo>
                      <a:pt x="1278" y="1903"/>
                      <a:pt x="1278" y="1913"/>
                      <a:pt x="1288" y="1913"/>
                    </a:cubicBezTo>
                    <a:cubicBezTo>
                      <a:pt x="1288" y="1913"/>
                      <a:pt x="1288" y="1922"/>
                      <a:pt x="1288" y="1922"/>
                    </a:cubicBezTo>
                    <a:lnTo>
                      <a:pt x="1297" y="1913"/>
                    </a:lnTo>
                    <a:lnTo>
                      <a:pt x="1316" y="1932"/>
                    </a:lnTo>
                    <a:lnTo>
                      <a:pt x="1326" y="1913"/>
                    </a:lnTo>
                    <a:lnTo>
                      <a:pt x="1335" y="1932"/>
                    </a:lnTo>
                    <a:lnTo>
                      <a:pt x="1345" y="1913"/>
                    </a:lnTo>
                    <a:lnTo>
                      <a:pt x="1354" y="1932"/>
                    </a:lnTo>
                    <a:cubicBezTo>
                      <a:pt x="1364" y="1913"/>
                      <a:pt x="1373" y="1903"/>
                      <a:pt x="1383" y="1884"/>
                    </a:cubicBezTo>
                    <a:cubicBezTo>
                      <a:pt x="1392" y="1875"/>
                      <a:pt x="1392" y="1856"/>
                      <a:pt x="1411" y="1856"/>
                    </a:cubicBezTo>
                    <a:cubicBezTo>
                      <a:pt x="1411" y="1847"/>
                      <a:pt x="1411" y="1847"/>
                      <a:pt x="1411" y="1837"/>
                    </a:cubicBezTo>
                    <a:cubicBezTo>
                      <a:pt x="1411" y="1837"/>
                      <a:pt x="1411" y="1828"/>
                      <a:pt x="1411" y="1818"/>
                    </a:cubicBezTo>
                    <a:cubicBezTo>
                      <a:pt x="1402" y="1828"/>
                      <a:pt x="1392" y="1828"/>
                      <a:pt x="1392" y="1837"/>
                    </a:cubicBezTo>
                    <a:cubicBezTo>
                      <a:pt x="1392" y="1847"/>
                      <a:pt x="1392" y="1847"/>
                      <a:pt x="1383" y="1856"/>
                    </a:cubicBezTo>
                    <a:cubicBezTo>
                      <a:pt x="1373" y="1856"/>
                      <a:pt x="1373" y="1856"/>
                      <a:pt x="1373" y="1847"/>
                    </a:cubicBezTo>
                    <a:cubicBezTo>
                      <a:pt x="1373" y="1847"/>
                      <a:pt x="1373" y="1847"/>
                      <a:pt x="1373" y="1837"/>
                    </a:cubicBezTo>
                    <a:cubicBezTo>
                      <a:pt x="1383" y="1828"/>
                      <a:pt x="1392" y="1809"/>
                      <a:pt x="1402" y="1799"/>
                    </a:cubicBezTo>
                    <a:cubicBezTo>
                      <a:pt x="1411" y="1790"/>
                      <a:pt x="1411" y="1790"/>
                      <a:pt x="1411" y="1790"/>
                    </a:cubicBezTo>
                    <a:cubicBezTo>
                      <a:pt x="1411" y="1780"/>
                      <a:pt x="1420" y="1780"/>
                      <a:pt x="1420" y="1780"/>
                    </a:cubicBezTo>
                    <a:cubicBezTo>
                      <a:pt x="1420" y="1773"/>
                      <a:pt x="1433" y="1759"/>
                      <a:pt x="1443" y="1759"/>
                    </a:cubicBezTo>
                    <a:cubicBezTo>
                      <a:pt x="1445" y="1759"/>
                      <a:pt x="1447" y="1760"/>
                      <a:pt x="1449" y="1761"/>
                    </a:cubicBezTo>
                    <a:cubicBezTo>
                      <a:pt x="1449" y="1761"/>
                      <a:pt x="1449" y="1761"/>
                      <a:pt x="1449" y="1771"/>
                    </a:cubicBezTo>
                    <a:cubicBezTo>
                      <a:pt x="1458" y="1771"/>
                      <a:pt x="1458" y="1780"/>
                      <a:pt x="1468" y="1780"/>
                    </a:cubicBezTo>
                    <a:lnTo>
                      <a:pt x="1477" y="1780"/>
                    </a:lnTo>
                    <a:cubicBezTo>
                      <a:pt x="1487" y="1790"/>
                      <a:pt x="1487" y="1799"/>
                      <a:pt x="1487" y="1809"/>
                    </a:cubicBezTo>
                    <a:cubicBezTo>
                      <a:pt x="1487" y="1865"/>
                      <a:pt x="1487" y="1913"/>
                      <a:pt x="1468" y="1960"/>
                    </a:cubicBezTo>
                    <a:cubicBezTo>
                      <a:pt x="1458" y="1988"/>
                      <a:pt x="1458" y="2017"/>
                      <a:pt x="1449" y="2045"/>
                    </a:cubicBezTo>
                    <a:cubicBezTo>
                      <a:pt x="1449" y="2055"/>
                      <a:pt x="1439" y="2064"/>
                      <a:pt x="1449" y="2074"/>
                    </a:cubicBezTo>
                    <a:cubicBezTo>
                      <a:pt x="1449" y="2083"/>
                      <a:pt x="1449" y="2083"/>
                      <a:pt x="1449" y="2083"/>
                    </a:cubicBezTo>
                    <a:cubicBezTo>
                      <a:pt x="1449" y="2102"/>
                      <a:pt x="1449" y="2121"/>
                      <a:pt x="1458" y="2140"/>
                    </a:cubicBezTo>
                    <a:cubicBezTo>
                      <a:pt x="1458" y="2159"/>
                      <a:pt x="1468" y="2178"/>
                      <a:pt x="1468" y="2187"/>
                    </a:cubicBezTo>
                    <a:cubicBezTo>
                      <a:pt x="1468" y="2206"/>
                      <a:pt x="1468" y="2235"/>
                      <a:pt x="1477" y="2254"/>
                    </a:cubicBezTo>
                    <a:cubicBezTo>
                      <a:pt x="1477" y="2282"/>
                      <a:pt x="1477" y="2310"/>
                      <a:pt x="1468" y="2348"/>
                    </a:cubicBezTo>
                    <a:cubicBezTo>
                      <a:pt x="1468" y="2358"/>
                      <a:pt x="1458" y="2377"/>
                      <a:pt x="1449" y="2386"/>
                    </a:cubicBezTo>
                    <a:cubicBezTo>
                      <a:pt x="1449" y="2386"/>
                      <a:pt x="1439" y="2386"/>
                      <a:pt x="1439" y="2396"/>
                    </a:cubicBezTo>
                    <a:cubicBezTo>
                      <a:pt x="1449" y="2405"/>
                      <a:pt x="1458" y="2414"/>
                      <a:pt x="1458" y="2424"/>
                    </a:cubicBezTo>
                    <a:cubicBezTo>
                      <a:pt x="1477" y="2443"/>
                      <a:pt x="1487" y="2471"/>
                      <a:pt x="1487" y="2490"/>
                    </a:cubicBezTo>
                    <a:cubicBezTo>
                      <a:pt x="1496" y="2547"/>
                      <a:pt x="1496" y="2594"/>
                      <a:pt x="1506" y="2651"/>
                    </a:cubicBezTo>
                    <a:cubicBezTo>
                      <a:pt x="1506" y="2679"/>
                      <a:pt x="1515" y="2708"/>
                      <a:pt x="1515" y="2736"/>
                    </a:cubicBezTo>
                    <a:cubicBezTo>
                      <a:pt x="1515" y="2774"/>
                      <a:pt x="1515" y="2821"/>
                      <a:pt x="1515" y="2869"/>
                    </a:cubicBezTo>
                    <a:cubicBezTo>
                      <a:pt x="1525" y="2897"/>
                      <a:pt x="1525" y="2926"/>
                      <a:pt x="1525" y="2954"/>
                    </a:cubicBezTo>
                    <a:cubicBezTo>
                      <a:pt x="1525" y="2973"/>
                      <a:pt x="1525" y="2992"/>
                      <a:pt x="1525" y="3001"/>
                    </a:cubicBezTo>
                    <a:cubicBezTo>
                      <a:pt x="1525" y="3039"/>
                      <a:pt x="1515" y="3077"/>
                      <a:pt x="1515" y="3115"/>
                    </a:cubicBezTo>
                    <a:cubicBezTo>
                      <a:pt x="1515" y="3172"/>
                      <a:pt x="1506" y="3228"/>
                      <a:pt x="1506" y="3285"/>
                    </a:cubicBezTo>
                    <a:cubicBezTo>
                      <a:pt x="1506" y="3314"/>
                      <a:pt x="1515" y="3352"/>
                      <a:pt x="1515" y="3389"/>
                    </a:cubicBezTo>
                    <a:cubicBezTo>
                      <a:pt x="1515" y="3418"/>
                      <a:pt x="1515" y="3456"/>
                      <a:pt x="1515" y="3484"/>
                    </a:cubicBezTo>
                    <a:cubicBezTo>
                      <a:pt x="1496" y="3569"/>
                      <a:pt x="1487" y="3664"/>
                      <a:pt x="1468" y="3749"/>
                    </a:cubicBezTo>
                    <a:cubicBezTo>
                      <a:pt x="1468" y="3759"/>
                      <a:pt x="1468" y="3768"/>
                      <a:pt x="1477" y="3768"/>
                    </a:cubicBezTo>
                    <a:cubicBezTo>
                      <a:pt x="1506" y="3777"/>
                      <a:pt x="1534" y="3777"/>
                      <a:pt x="1562" y="3777"/>
                    </a:cubicBezTo>
                    <a:lnTo>
                      <a:pt x="1667" y="3777"/>
                    </a:lnTo>
                    <a:cubicBezTo>
                      <a:pt x="1667" y="3768"/>
                      <a:pt x="1667" y="3759"/>
                      <a:pt x="1667" y="3749"/>
                    </a:cubicBezTo>
                    <a:cubicBezTo>
                      <a:pt x="1667" y="3740"/>
                      <a:pt x="1667" y="3730"/>
                      <a:pt x="1667" y="3730"/>
                    </a:cubicBezTo>
                    <a:cubicBezTo>
                      <a:pt x="1657" y="3721"/>
                      <a:pt x="1657" y="3711"/>
                      <a:pt x="1657" y="3702"/>
                    </a:cubicBezTo>
                    <a:cubicBezTo>
                      <a:pt x="1667" y="3645"/>
                      <a:pt x="1676" y="3588"/>
                      <a:pt x="1667" y="3531"/>
                    </a:cubicBezTo>
                    <a:cubicBezTo>
                      <a:pt x="1667" y="3484"/>
                      <a:pt x="1667" y="3446"/>
                      <a:pt x="1667" y="3408"/>
                    </a:cubicBezTo>
                    <a:cubicBezTo>
                      <a:pt x="1667" y="3399"/>
                      <a:pt x="1667" y="3380"/>
                      <a:pt x="1657" y="3370"/>
                    </a:cubicBezTo>
                    <a:cubicBezTo>
                      <a:pt x="1657" y="3342"/>
                      <a:pt x="1657" y="3314"/>
                      <a:pt x="1657" y="3276"/>
                    </a:cubicBezTo>
                    <a:cubicBezTo>
                      <a:pt x="1667" y="3257"/>
                      <a:pt x="1667" y="3228"/>
                      <a:pt x="1667" y="3200"/>
                    </a:cubicBezTo>
                    <a:cubicBezTo>
                      <a:pt x="1667" y="3105"/>
                      <a:pt x="1657" y="3011"/>
                      <a:pt x="1657" y="2926"/>
                    </a:cubicBezTo>
                    <a:cubicBezTo>
                      <a:pt x="1657" y="2888"/>
                      <a:pt x="1667" y="2850"/>
                      <a:pt x="1667" y="2812"/>
                    </a:cubicBezTo>
                    <a:cubicBezTo>
                      <a:pt x="1667" y="2793"/>
                      <a:pt x="1667" y="2784"/>
                      <a:pt x="1667" y="2765"/>
                    </a:cubicBezTo>
                    <a:cubicBezTo>
                      <a:pt x="1667" y="2717"/>
                      <a:pt x="1667" y="2670"/>
                      <a:pt x="1667" y="2623"/>
                    </a:cubicBezTo>
                    <a:cubicBezTo>
                      <a:pt x="1676" y="2585"/>
                      <a:pt x="1676" y="2556"/>
                      <a:pt x="1676" y="2519"/>
                    </a:cubicBezTo>
                    <a:cubicBezTo>
                      <a:pt x="1676" y="2509"/>
                      <a:pt x="1685" y="2509"/>
                      <a:pt x="1685" y="2500"/>
                    </a:cubicBezTo>
                    <a:cubicBezTo>
                      <a:pt x="1685" y="2490"/>
                      <a:pt x="1695" y="2481"/>
                      <a:pt x="1695" y="2471"/>
                    </a:cubicBezTo>
                    <a:cubicBezTo>
                      <a:pt x="1704" y="2433"/>
                      <a:pt x="1723" y="2405"/>
                      <a:pt x="1742" y="2386"/>
                    </a:cubicBezTo>
                    <a:cubicBezTo>
                      <a:pt x="1752" y="2377"/>
                      <a:pt x="1761" y="2358"/>
                      <a:pt x="1771" y="2339"/>
                    </a:cubicBezTo>
                    <a:cubicBezTo>
                      <a:pt x="1771" y="2329"/>
                      <a:pt x="1780" y="2310"/>
                      <a:pt x="1790" y="2301"/>
                    </a:cubicBezTo>
                    <a:cubicBezTo>
                      <a:pt x="1799" y="2291"/>
                      <a:pt x="1799" y="2282"/>
                      <a:pt x="1809" y="2272"/>
                    </a:cubicBezTo>
                    <a:cubicBezTo>
                      <a:pt x="1809" y="2263"/>
                      <a:pt x="1818" y="2254"/>
                      <a:pt x="1818" y="2244"/>
                    </a:cubicBezTo>
                    <a:cubicBezTo>
                      <a:pt x="1818" y="2225"/>
                      <a:pt x="1827" y="2216"/>
                      <a:pt x="1837" y="2216"/>
                    </a:cubicBezTo>
                    <a:cubicBezTo>
                      <a:pt x="1846" y="2206"/>
                      <a:pt x="1846" y="2197"/>
                      <a:pt x="1856" y="2197"/>
                    </a:cubicBezTo>
                    <a:cubicBezTo>
                      <a:pt x="1856" y="2187"/>
                      <a:pt x="1865" y="2178"/>
                      <a:pt x="1875" y="2159"/>
                    </a:cubicBezTo>
                    <a:cubicBezTo>
                      <a:pt x="1913" y="2112"/>
                      <a:pt x="1941" y="2074"/>
                      <a:pt x="1979" y="2026"/>
                    </a:cubicBezTo>
                    <a:cubicBezTo>
                      <a:pt x="1998" y="1998"/>
                      <a:pt x="2026" y="1970"/>
                      <a:pt x="2055" y="1960"/>
                    </a:cubicBezTo>
                    <a:cubicBezTo>
                      <a:pt x="2062" y="1956"/>
                      <a:pt x="2070" y="1954"/>
                      <a:pt x="2077" y="1954"/>
                    </a:cubicBezTo>
                    <a:cubicBezTo>
                      <a:pt x="2088" y="1954"/>
                      <a:pt x="2096" y="1958"/>
                      <a:pt x="2102" y="1970"/>
                    </a:cubicBezTo>
                    <a:lnTo>
                      <a:pt x="2111" y="1970"/>
                    </a:lnTo>
                    <a:cubicBezTo>
                      <a:pt x="2121" y="1979"/>
                      <a:pt x="2130" y="1979"/>
                      <a:pt x="2140" y="1988"/>
                    </a:cubicBezTo>
                    <a:cubicBezTo>
                      <a:pt x="2121" y="2007"/>
                      <a:pt x="2102" y="2026"/>
                      <a:pt x="2092" y="2055"/>
                    </a:cubicBezTo>
                    <a:lnTo>
                      <a:pt x="2111" y="2055"/>
                    </a:lnTo>
                    <a:cubicBezTo>
                      <a:pt x="2121" y="2055"/>
                      <a:pt x="2121" y="2055"/>
                      <a:pt x="2130" y="2064"/>
                    </a:cubicBezTo>
                    <a:cubicBezTo>
                      <a:pt x="2130" y="2064"/>
                      <a:pt x="2130" y="2074"/>
                      <a:pt x="2140" y="2074"/>
                    </a:cubicBezTo>
                    <a:cubicBezTo>
                      <a:pt x="2149" y="2064"/>
                      <a:pt x="2159" y="2064"/>
                      <a:pt x="2159" y="2064"/>
                    </a:cubicBezTo>
                    <a:lnTo>
                      <a:pt x="2168" y="2064"/>
                    </a:lnTo>
                    <a:cubicBezTo>
                      <a:pt x="2168" y="2064"/>
                      <a:pt x="2168" y="2064"/>
                      <a:pt x="2168" y="2074"/>
                    </a:cubicBezTo>
                    <a:lnTo>
                      <a:pt x="2159" y="2074"/>
                    </a:lnTo>
                    <a:cubicBezTo>
                      <a:pt x="2168" y="2083"/>
                      <a:pt x="2168" y="2083"/>
                      <a:pt x="2178" y="2083"/>
                    </a:cubicBezTo>
                    <a:cubicBezTo>
                      <a:pt x="2187" y="2083"/>
                      <a:pt x="2197" y="2083"/>
                      <a:pt x="2197" y="2064"/>
                    </a:cubicBezTo>
                    <a:cubicBezTo>
                      <a:pt x="2197" y="2058"/>
                      <a:pt x="2206" y="2051"/>
                      <a:pt x="2215" y="2051"/>
                    </a:cubicBezTo>
                    <a:cubicBezTo>
                      <a:pt x="2219" y="2051"/>
                      <a:pt x="2222" y="2052"/>
                      <a:pt x="2225" y="2055"/>
                    </a:cubicBezTo>
                    <a:cubicBezTo>
                      <a:pt x="2234" y="2055"/>
                      <a:pt x="2253" y="2055"/>
                      <a:pt x="2263" y="2064"/>
                    </a:cubicBezTo>
                    <a:cubicBezTo>
                      <a:pt x="2282" y="2064"/>
                      <a:pt x="2291" y="2064"/>
                      <a:pt x="2301" y="2055"/>
                    </a:cubicBezTo>
                    <a:cubicBezTo>
                      <a:pt x="2320" y="2055"/>
                      <a:pt x="2339" y="2055"/>
                      <a:pt x="2358" y="2064"/>
                    </a:cubicBezTo>
                    <a:cubicBezTo>
                      <a:pt x="2376" y="2074"/>
                      <a:pt x="2395" y="2083"/>
                      <a:pt x="2414" y="2083"/>
                    </a:cubicBezTo>
                    <a:lnTo>
                      <a:pt x="2405" y="2093"/>
                    </a:lnTo>
                    <a:lnTo>
                      <a:pt x="2414" y="2093"/>
                    </a:lnTo>
                    <a:cubicBezTo>
                      <a:pt x="2414" y="2102"/>
                      <a:pt x="2424" y="2112"/>
                      <a:pt x="2414" y="2121"/>
                    </a:cubicBezTo>
                    <a:cubicBezTo>
                      <a:pt x="2414" y="2130"/>
                      <a:pt x="2414" y="2140"/>
                      <a:pt x="2414" y="2149"/>
                    </a:cubicBezTo>
                    <a:cubicBezTo>
                      <a:pt x="2414" y="2149"/>
                      <a:pt x="2414" y="2159"/>
                      <a:pt x="2414" y="2159"/>
                    </a:cubicBezTo>
                    <a:lnTo>
                      <a:pt x="2424" y="2159"/>
                    </a:lnTo>
                    <a:cubicBezTo>
                      <a:pt x="2429" y="2154"/>
                      <a:pt x="2431" y="2152"/>
                      <a:pt x="2434" y="2152"/>
                    </a:cubicBezTo>
                    <a:cubicBezTo>
                      <a:pt x="2438" y="2152"/>
                      <a:pt x="2443" y="2154"/>
                      <a:pt x="2452" y="2159"/>
                    </a:cubicBezTo>
                    <a:cubicBezTo>
                      <a:pt x="2452" y="2149"/>
                      <a:pt x="2462" y="2149"/>
                      <a:pt x="2462" y="2140"/>
                    </a:cubicBezTo>
                    <a:cubicBezTo>
                      <a:pt x="2462" y="2130"/>
                      <a:pt x="2471" y="2130"/>
                      <a:pt x="2471" y="2130"/>
                    </a:cubicBezTo>
                    <a:cubicBezTo>
                      <a:pt x="2471" y="2130"/>
                      <a:pt x="2481" y="2140"/>
                      <a:pt x="2481" y="2140"/>
                    </a:cubicBezTo>
                    <a:cubicBezTo>
                      <a:pt x="2481" y="2149"/>
                      <a:pt x="2481" y="2149"/>
                      <a:pt x="2481" y="2149"/>
                    </a:cubicBezTo>
                    <a:cubicBezTo>
                      <a:pt x="2471" y="2159"/>
                      <a:pt x="2471" y="2168"/>
                      <a:pt x="2471" y="2168"/>
                    </a:cubicBezTo>
                    <a:cubicBezTo>
                      <a:pt x="2462" y="2168"/>
                      <a:pt x="2452" y="2159"/>
                      <a:pt x="2452" y="2159"/>
                    </a:cubicBezTo>
                    <a:lnTo>
                      <a:pt x="2452" y="2159"/>
                    </a:lnTo>
                    <a:cubicBezTo>
                      <a:pt x="2452" y="2168"/>
                      <a:pt x="2462" y="2178"/>
                      <a:pt x="2471" y="2178"/>
                    </a:cubicBezTo>
                    <a:cubicBezTo>
                      <a:pt x="2471" y="2183"/>
                      <a:pt x="2473" y="2185"/>
                      <a:pt x="2476" y="2185"/>
                    </a:cubicBezTo>
                    <a:cubicBezTo>
                      <a:pt x="2478" y="2185"/>
                      <a:pt x="2481" y="2183"/>
                      <a:pt x="2481" y="2178"/>
                    </a:cubicBezTo>
                    <a:lnTo>
                      <a:pt x="2500" y="2178"/>
                    </a:lnTo>
                    <a:cubicBezTo>
                      <a:pt x="2509" y="2187"/>
                      <a:pt x="2509" y="2187"/>
                      <a:pt x="2509" y="2197"/>
                    </a:cubicBezTo>
                    <a:cubicBezTo>
                      <a:pt x="2518" y="2197"/>
                      <a:pt x="2518" y="2197"/>
                      <a:pt x="2518" y="2178"/>
                    </a:cubicBezTo>
                    <a:lnTo>
                      <a:pt x="2528" y="2168"/>
                    </a:lnTo>
                    <a:cubicBezTo>
                      <a:pt x="2537" y="2178"/>
                      <a:pt x="2537" y="2187"/>
                      <a:pt x="2537" y="2197"/>
                    </a:cubicBezTo>
                    <a:cubicBezTo>
                      <a:pt x="2537" y="2197"/>
                      <a:pt x="2547" y="2187"/>
                      <a:pt x="2547" y="2187"/>
                    </a:cubicBezTo>
                    <a:cubicBezTo>
                      <a:pt x="2556" y="2178"/>
                      <a:pt x="2556" y="2168"/>
                      <a:pt x="2566" y="2159"/>
                    </a:cubicBezTo>
                    <a:cubicBezTo>
                      <a:pt x="2566" y="2149"/>
                      <a:pt x="2575" y="2149"/>
                      <a:pt x="2566" y="2140"/>
                    </a:cubicBezTo>
                    <a:cubicBezTo>
                      <a:pt x="2566" y="2140"/>
                      <a:pt x="2566" y="2140"/>
                      <a:pt x="2566" y="2130"/>
                    </a:cubicBezTo>
                    <a:lnTo>
                      <a:pt x="2585" y="2149"/>
                    </a:lnTo>
                    <a:lnTo>
                      <a:pt x="2594" y="2121"/>
                    </a:lnTo>
                    <a:cubicBezTo>
                      <a:pt x="2585" y="2112"/>
                      <a:pt x="2585" y="2112"/>
                      <a:pt x="2585" y="2112"/>
                    </a:cubicBezTo>
                    <a:cubicBezTo>
                      <a:pt x="2585" y="2112"/>
                      <a:pt x="2585" y="2102"/>
                      <a:pt x="2594" y="2102"/>
                    </a:cubicBezTo>
                    <a:cubicBezTo>
                      <a:pt x="2594" y="2112"/>
                      <a:pt x="2604" y="2112"/>
                      <a:pt x="2613" y="2112"/>
                    </a:cubicBezTo>
                    <a:cubicBezTo>
                      <a:pt x="2613" y="2112"/>
                      <a:pt x="2613" y="2121"/>
                      <a:pt x="2613" y="2121"/>
                    </a:cubicBezTo>
                    <a:cubicBezTo>
                      <a:pt x="2613" y="2121"/>
                      <a:pt x="2613" y="2130"/>
                      <a:pt x="2613" y="2130"/>
                    </a:cubicBezTo>
                    <a:cubicBezTo>
                      <a:pt x="2604" y="2140"/>
                      <a:pt x="2613" y="2149"/>
                      <a:pt x="2623" y="2149"/>
                    </a:cubicBezTo>
                    <a:lnTo>
                      <a:pt x="2641" y="2149"/>
                    </a:lnTo>
                    <a:cubicBezTo>
                      <a:pt x="2651" y="2149"/>
                      <a:pt x="2651" y="2140"/>
                      <a:pt x="2651" y="2140"/>
                    </a:cubicBezTo>
                    <a:cubicBezTo>
                      <a:pt x="2651" y="2140"/>
                      <a:pt x="2641" y="2130"/>
                      <a:pt x="2641" y="2130"/>
                    </a:cubicBezTo>
                    <a:cubicBezTo>
                      <a:pt x="2632" y="2140"/>
                      <a:pt x="2632" y="2140"/>
                      <a:pt x="2632" y="2140"/>
                    </a:cubicBezTo>
                    <a:lnTo>
                      <a:pt x="2623" y="2140"/>
                    </a:lnTo>
                    <a:lnTo>
                      <a:pt x="2623" y="2130"/>
                    </a:lnTo>
                    <a:cubicBezTo>
                      <a:pt x="2632" y="2130"/>
                      <a:pt x="2641" y="2130"/>
                      <a:pt x="2641" y="2121"/>
                    </a:cubicBezTo>
                    <a:lnTo>
                      <a:pt x="2651" y="2121"/>
                    </a:lnTo>
                    <a:cubicBezTo>
                      <a:pt x="2660" y="2130"/>
                      <a:pt x="2670" y="2140"/>
                      <a:pt x="2679" y="2140"/>
                    </a:cubicBezTo>
                    <a:cubicBezTo>
                      <a:pt x="2689" y="2149"/>
                      <a:pt x="2689" y="2149"/>
                      <a:pt x="2698" y="2159"/>
                    </a:cubicBezTo>
                    <a:cubicBezTo>
                      <a:pt x="2689" y="2159"/>
                      <a:pt x="2679" y="2168"/>
                      <a:pt x="2679" y="2168"/>
                    </a:cubicBezTo>
                    <a:lnTo>
                      <a:pt x="2670" y="2168"/>
                    </a:lnTo>
                    <a:cubicBezTo>
                      <a:pt x="2670" y="2178"/>
                      <a:pt x="2670" y="2187"/>
                      <a:pt x="2679" y="2197"/>
                    </a:cubicBezTo>
                    <a:cubicBezTo>
                      <a:pt x="2689" y="2197"/>
                      <a:pt x="2689" y="2197"/>
                      <a:pt x="2698" y="2187"/>
                    </a:cubicBezTo>
                    <a:lnTo>
                      <a:pt x="2708" y="2206"/>
                    </a:lnTo>
                    <a:lnTo>
                      <a:pt x="2717" y="2206"/>
                    </a:lnTo>
                    <a:lnTo>
                      <a:pt x="2727" y="2225"/>
                    </a:lnTo>
                    <a:cubicBezTo>
                      <a:pt x="2727" y="2216"/>
                      <a:pt x="2736" y="2206"/>
                      <a:pt x="2746" y="2206"/>
                    </a:cubicBezTo>
                    <a:cubicBezTo>
                      <a:pt x="2746" y="2206"/>
                      <a:pt x="2746" y="2206"/>
                      <a:pt x="2746" y="2197"/>
                    </a:cubicBezTo>
                    <a:cubicBezTo>
                      <a:pt x="2755" y="2197"/>
                      <a:pt x="2755" y="2187"/>
                      <a:pt x="2765" y="2178"/>
                    </a:cubicBezTo>
                    <a:cubicBezTo>
                      <a:pt x="2765" y="2178"/>
                      <a:pt x="2765" y="2168"/>
                      <a:pt x="2765" y="2168"/>
                    </a:cubicBezTo>
                    <a:cubicBezTo>
                      <a:pt x="2765" y="2159"/>
                      <a:pt x="2765" y="2140"/>
                      <a:pt x="2755" y="2130"/>
                    </a:cubicBezTo>
                    <a:cubicBezTo>
                      <a:pt x="2755" y="2112"/>
                      <a:pt x="2746" y="2093"/>
                      <a:pt x="2736" y="2083"/>
                    </a:cubicBezTo>
                    <a:cubicBezTo>
                      <a:pt x="2736" y="2074"/>
                      <a:pt x="2736" y="2074"/>
                      <a:pt x="2736" y="2074"/>
                    </a:cubicBezTo>
                    <a:cubicBezTo>
                      <a:pt x="2727" y="2074"/>
                      <a:pt x="2708" y="2064"/>
                      <a:pt x="2689" y="2055"/>
                    </a:cubicBezTo>
                    <a:lnTo>
                      <a:pt x="2698" y="2055"/>
                    </a:lnTo>
                    <a:cubicBezTo>
                      <a:pt x="2698" y="2045"/>
                      <a:pt x="2698" y="2045"/>
                      <a:pt x="2689" y="2045"/>
                    </a:cubicBezTo>
                    <a:cubicBezTo>
                      <a:pt x="2679" y="2045"/>
                      <a:pt x="2679" y="2045"/>
                      <a:pt x="2670" y="2036"/>
                    </a:cubicBezTo>
                    <a:cubicBezTo>
                      <a:pt x="2665" y="2031"/>
                      <a:pt x="2663" y="2029"/>
                      <a:pt x="2660" y="2029"/>
                    </a:cubicBezTo>
                    <a:cubicBezTo>
                      <a:pt x="2658" y="2029"/>
                      <a:pt x="2656" y="2031"/>
                      <a:pt x="2651" y="2036"/>
                    </a:cubicBezTo>
                    <a:cubicBezTo>
                      <a:pt x="2651" y="2036"/>
                      <a:pt x="2651" y="2036"/>
                      <a:pt x="2651" y="2045"/>
                    </a:cubicBezTo>
                    <a:lnTo>
                      <a:pt x="2641" y="2045"/>
                    </a:lnTo>
                    <a:lnTo>
                      <a:pt x="2641" y="2064"/>
                    </a:lnTo>
                    <a:cubicBezTo>
                      <a:pt x="2632" y="2055"/>
                      <a:pt x="2623" y="2055"/>
                      <a:pt x="2623" y="2045"/>
                    </a:cubicBezTo>
                    <a:cubicBezTo>
                      <a:pt x="2613" y="2036"/>
                      <a:pt x="2613" y="2026"/>
                      <a:pt x="2604" y="2017"/>
                    </a:cubicBezTo>
                    <a:cubicBezTo>
                      <a:pt x="2604" y="2017"/>
                      <a:pt x="2604" y="2007"/>
                      <a:pt x="2613" y="2007"/>
                    </a:cubicBezTo>
                    <a:cubicBezTo>
                      <a:pt x="2613" y="1998"/>
                      <a:pt x="2613" y="1998"/>
                      <a:pt x="2613" y="1998"/>
                    </a:cubicBezTo>
                    <a:cubicBezTo>
                      <a:pt x="2613" y="1988"/>
                      <a:pt x="2613" y="1979"/>
                      <a:pt x="2613" y="1979"/>
                    </a:cubicBezTo>
                    <a:cubicBezTo>
                      <a:pt x="2613" y="1960"/>
                      <a:pt x="2604" y="1951"/>
                      <a:pt x="2585" y="1941"/>
                    </a:cubicBezTo>
                    <a:cubicBezTo>
                      <a:pt x="2571" y="1934"/>
                      <a:pt x="2557" y="1922"/>
                      <a:pt x="2547" y="1909"/>
                    </a:cubicBezTo>
                    <a:lnTo>
                      <a:pt x="2547" y="1909"/>
                    </a:lnTo>
                    <a:lnTo>
                      <a:pt x="2547" y="1913"/>
                    </a:lnTo>
                    <a:cubicBezTo>
                      <a:pt x="2547" y="1913"/>
                      <a:pt x="2537" y="1913"/>
                      <a:pt x="2537" y="1922"/>
                    </a:cubicBezTo>
                    <a:cubicBezTo>
                      <a:pt x="2528" y="1922"/>
                      <a:pt x="2528" y="1922"/>
                      <a:pt x="2518" y="1913"/>
                    </a:cubicBezTo>
                    <a:lnTo>
                      <a:pt x="2544" y="1904"/>
                    </a:lnTo>
                    <a:lnTo>
                      <a:pt x="2544" y="1904"/>
                    </a:lnTo>
                    <a:cubicBezTo>
                      <a:pt x="2545" y="1906"/>
                      <a:pt x="2546" y="1907"/>
                      <a:pt x="2547" y="1909"/>
                    </a:cubicBezTo>
                    <a:lnTo>
                      <a:pt x="2547" y="1909"/>
                    </a:lnTo>
                    <a:lnTo>
                      <a:pt x="2547" y="1903"/>
                    </a:lnTo>
                    <a:lnTo>
                      <a:pt x="2544" y="1904"/>
                    </a:lnTo>
                    <a:lnTo>
                      <a:pt x="2544" y="1904"/>
                    </a:lnTo>
                    <a:cubicBezTo>
                      <a:pt x="2541" y="1901"/>
                      <a:pt x="2539" y="1897"/>
                      <a:pt x="2537" y="1894"/>
                    </a:cubicBezTo>
                    <a:cubicBezTo>
                      <a:pt x="2537" y="1884"/>
                      <a:pt x="2537" y="1884"/>
                      <a:pt x="2547" y="1884"/>
                    </a:cubicBezTo>
                    <a:cubicBezTo>
                      <a:pt x="2547" y="1881"/>
                      <a:pt x="2548" y="1880"/>
                      <a:pt x="2549" y="1880"/>
                    </a:cubicBezTo>
                    <a:cubicBezTo>
                      <a:pt x="2552" y="1880"/>
                      <a:pt x="2556" y="1884"/>
                      <a:pt x="2556" y="1884"/>
                    </a:cubicBezTo>
                    <a:cubicBezTo>
                      <a:pt x="2594" y="1884"/>
                      <a:pt x="2641" y="1894"/>
                      <a:pt x="2679" y="1903"/>
                    </a:cubicBezTo>
                    <a:lnTo>
                      <a:pt x="2717" y="1903"/>
                    </a:lnTo>
                    <a:cubicBezTo>
                      <a:pt x="2727" y="1913"/>
                      <a:pt x="2727" y="1913"/>
                      <a:pt x="2717" y="1922"/>
                    </a:cubicBezTo>
                    <a:cubicBezTo>
                      <a:pt x="2708" y="1941"/>
                      <a:pt x="2717" y="1941"/>
                      <a:pt x="2727" y="1941"/>
                    </a:cubicBezTo>
                    <a:cubicBezTo>
                      <a:pt x="2736" y="1951"/>
                      <a:pt x="2746" y="1951"/>
                      <a:pt x="2755" y="1960"/>
                    </a:cubicBezTo>
                    <a:cubicBezTo>
                      <a:pt x="2774" y="1970"/>
                      <a:pt x="2793" y="1979"/>
                      <a:pt x="2821" y="1979"/>
                    </a:cubicBezTo>
                    <a:cubicBezTo>
                      <a:pt x="2821" y="1979"/>
                      <a:pt x="2831" y="1979"/>
                      <a:pt x="2840" y="1970"/>
                    </a:cubicBezTo>
                    <a:cubicBezTo>
                      <a:pt x="2850" y="1970"/>
                      <a:pt x="2850" y="1970"/>
                      <a:pt x="2859" y="1979"/>
                    </a:cubicBezTo>
                    <a:lnTo>
                      <a:pt x="2869" y="1979"/>
                    </a:lnTo>
                    <a:cubicBezTo>
                      <a:pt x="2869" y="1970"/>
                      <a:pt x="2869" y="1960"/>
                      <a:pt x="2859" y="1951"/>
                    </a:cubicBezTo>
                    <a:cubicBezTo>
                      <a:pt x="2859" y="1951"/>
                      <a:pt x="2859" y="1941"/>
                      <a:pt x="2859" y="1941"/>
                    </a:cubicBezTo>
                    <a:lnTo>
                      <a:pt x="2869" y="1941"/>
                    </a:lnTo>
                    <a:cubicBezTo>
                      <a:pt x="2869" y="1941"/>
                      <a:pt x="2869" y="1951"/>
                      <a:pt x="2878" y="1951"/>
                    </a:cubicBezTo>
                    <a:cubicBezTo>
                      <a:pt x="2878" y="1940"/>
                      <a:pt x="2881" y="1935"/>
                      <a:pt x="2888" y="1935"/>
                    </a:cubicBezTo>
                    <a:cubicBezTo>
                      <a:pt x="2892" y="1935"/>
                      <a:pt x="2899" y="1937"/>
                      <a:pt x="2907" y="1941"/>
                    </a:cubicBezTo>
                    <a:cubicBezTo>
                      <a:pt x="2907" y="1941"/>
                      <a:pt x="2916" y="1932"/>
                      <a:pt x="2916" y="1932"/>
                    </a:cubicBezTo>
                    <a:cubicBezTo>
                      <a:pt x="2925" y="1922"/>
                      <a:pt x="2935" y="1922"/>
                      <a:pt x="2944" y="1922"/>
                    </a:cubicBezTo>
                    <a:cubicBezTo>
                      <a:pt x="2944" y="1932"/>
                      <a:pt x="2954" y="1941"/>
                      <a:pt x="2963" y="1951"/>
                    </a:cubicBezTo>
                    <a:lnTo>
                      <a:pt x="2944" y="1951"/>
                    </a:lnTo>
                    <a:cubicBezTo>
                      <a:pt x="2925" y="1951"/>
                      <a:pt x="2925" y="1951"/>
                      <a:pt x="2925" y="1970"/>
                    </a:cubicBezTo>
                    <a:lnTo>
                      <a:pt x="2954" y="1960"/>
                    </a:lnTo>
                    <a:lnTo>
                      <a:pt x="2963" y="1988"/>
                    </a:lnTo>
                    <a:lnTo>
                      <a:pt x="2973" y="1979"/>
                    </a:lnTo>
                    <a:lnTo>
                      <a:pt x="2973" y="1988"/>
                    </a:lnTo>
                    <a:lnTo>
                      <a:pt x="2982" y="1988"/>
                    </a:lnTo>
                    <a:cubicBezTo>
                      <a:pt x="2982" y="1988"/>
                      <a:pt x="2992" y="1998"/>
                      <a:pt x="2992" y="1998"/>
                    </a:cubicBezTo>
                    <a:cubicBezTo>
                      <a:pt x="2992" y="2005"/>
                      <a:pt x="3001" y="2011"/>
                      <a:pt x="3010" y="2011"/>
                    </a:cubicBezTo>
                    <a:cubicBezTo>
                      <a:pt x="3014" y="2011"/>
                      <a:pt x="3017" y="2010"/>
                      <a:pt x="3020" y="2007"/>
                    </a:cubicBezTo>
                    <a:cubicBezTo>
                      <a:pt x="3030" y="2007"/>
                      <a:pt x="3030" y="2007"/>
                      <a:pt x="3030" y="1998"/>
                    </a:cubicBezTo>
                    <a:cubicBezTo>
                      <a:pt x="3020" y="1998"/>
                      <a:pt x="3020" y="2007"/>
                      <a:pt x="3011" y="2007"/>
                    </a:cubicBezTo>
                    <a:cubicBezTo>
                      <a:pt x="3001" y="1998"/>
                      <a:pt x="3001" y="1998"/>
                      <a:pt x="3001" y="1988"/>
                    </a:cubicBezTo>
                    <a:cubicBezTo>
                      <a:pt x="3001" y="1988"/>
                      <a:pt x="3001" y="1979"/>
                      <a:pt x="3001" y="1970"/>
                    </a:cubicBezTo>
                    <a:cubicBezTo>
                      <a:pt x="3011" y="1970"/>
                      <a:pt x="3011" y="1960"/>
                      <a:pt x="3011" y="1951"/>
                    </a:cubicBezTo>
                    <a:cubicBezTo>
                      <a:pt x="3001" y="1951"/>
                      <a:pt x="3001" y="1941"/>
                      <a:pt x="3001" y="1941"/>
                    </a:cubicBezTo>
                    <a:cubicBezTo>
                      <a:pt x="3011" y="1941"/>
                      <a:pt x="3020" y="1932"/>
                      <a:pt x="3030" y="1932"/>
                    </a:cubicBezTo>
                    <a:cubicBezTo>
                      <a:pt x="3030" y="1932"/>
                      <a:pt x="3030" y="1932"/>
                      <a:pt x="3030" y="1941"/>
                    </a:cubicBezTo>
                    <a:cubicBezTo>
                      <a:pt x="3030" y="1951"/>
                      <a:pt x="3030" y="1960"/>
                      <a:pt x="3030" y="1979"/>
                    </a:cubicBezTo>
                    <a:cubicBezTo>
                      <a:pt x="3030" y="1979"/>
                      <a:pt x="3030" y="1988"/>
                      <a:pt x="3030" y="1998"/>
                    </a:cubicBezTo>
                    <a:cubicBezTo>
                      <a:pt x="3030" y="1998"/>
                      <a:pt x="3039" y="1988"/>
                      <a:pt x="3039" y="1988"/>
                    </a:cubicBezTo>
                    <a:cubicBezTo>
                      <a:pt x="3039" y="1998"/>
                      <a:pt x="3049" y="1998"/>
                      <a:pt x="3049" y="1998"/>
                    </a:cubicBezTo>
                    <a:cubicBezTo>
                      <a:pt x="3052" y="1995"/>
                      <a:pt x="3054" y="1994"/>
                      <a:pt x="3056" y="1994"/>
                    </a:cubicBezTo>
                    <a:cubicBezTo>
                      <a:pt x="3059" y="1994"/>
                      <a:pt x="3061" y="1998"/>
                      <a:pt x="3067" y="1998"/>
                    </a:cubicBezTo>
                    <a:cubicBezTo>
                      <a:pt x="3067" y="1998"/>
                      <a:pt x="3067" y="1988"/>
                      <a:pt x="3067" y="1988"/>
                    </a:cubicBezTo>
                    <a:cubicBezTo>
                      <a:pt x="3067" y="1970"/>
                      <a:pt x="3067" y="1970"/>
                      <a:pt x="3086" y="1960"/>
                    </a:cubicBezTo>
                    <a:cubicBezTo>
                      <a:pt x="3086" y="1960"/>
                      <a:pt x="3086" y="1951"/>
                      <a:pt x="3077" y="1951"/>
                    </a:cubicBezTo>
                    <a:cubicBezTo>
                      <a:pt x="3077" y="1951"/>
                      <a:pt x="3067" y="1941"/>
                      <a:pt x="3058" y="1932"/>
                    </a:cubicBezTo>
                    <a:cubicBezTo>
                      <a:pt x="3058" y="1932"/>
                      <a:pt x="3058" y="1913"/>
                      <a:pt x="3067" y="1913"/>
                    </a:cubicBezTo>
                    <a:lnTo>
                      <a:pt x="3077" y="1913"/>
                    </a:lnTo>
                    <a:cubicBezTo>
                      <a:pt x="3077" y="1922"/>
                      <a:pt x="3086" y="1922"/>
                      <a:pt x="3096" y="1932"/>
                    </a:cubicBezTo>
                    <a:cubicBezTo>
                      <a:pt x="3096" y="1932"/>
                      <a:pt x="3105" y="1932"/>
                      <a:pt x="3105" y="1941"/>
                    </a:cubicBezTo>
                    <a:cubicBezTo>
                      <a:pt x="3105" y="1932"/>
                      <a:pt x="3115" y="1932"/>
                      <a:pt x="3115" y="1922"/>
                    </a:cubicBezTo>
                    <a:cubicBezTo>
                      <a:pt x="3115" y="1922"/>
                      <a:pt x="3115" y="1913"/>
                      <a:pt x="3124" y="1913"/>
                    </a:cubicBezTo>
                    <a:lnTo>
                      <a:pt x="3190" y="1913"/>
                    </a:lnTo>
                    <a:cubicBezTo>
                      <a:pt x="3200" y="1913"/>
                      <a:pt x="3209" y="1913"/>
                      <a:pt x="3219" y="1903"/>
                    </a:cubicBezTo>
                    <a:cubicBezTo>
                      <a:pt x="3228" y="1903"/>
                      <a:pt x="3247" y="1913"/>
                      <a:pt x="3247" y="1922"/>
                    </a:cubicBezTo>
                    <a:cubicBezTo>
                      <a:pt x="3252" y="1913"/>
                      <a:pt x="3257" y="1910"/>
                      <a:pt x="3261" y="1910"/>
                    </a:cubicBezTo>
                    <a:cubicBezTo>
                      <a:pt x="3266" y="1910"/>
                      <a:pt x="3271" y="1913"/>
                      <a:pt x="3276" y="1913"/>
                    </a:cubicBezTo>
                    <a:cubicBezTo>
                      <a:pt x="3285" y="1913"/>
                      <a:pt x="3295" y="1922"/>
                      <a:pt x="3295" y="1922"/>
                    </a:cubicBezTo>
                    <a:lnTo>
                      <a:pt x="3304" y="1922"/>
                    </a:lnTo>
                    <a:cubicBezTo>
                      <a:pt x="3304" y="1932"/>
                      <a:pt x="3295" y="1932"/>
                      <a:pt x="3295" y="1932"/>
                    </a:cubicBezTo>
                    <a:lnTo>
                      <a:pt x="3285" y="1932"/>
                    </a:lnTo>
                    <a:cubicBezTo>
                      <a:pt x="3285" y="1941"/>
                      <a:pt x="3285" y="1941"/>
                      <a:pt x="3295" y="1941"/>
                    </a:cubicBezTo>
                    <a:cubicBezTo>
                      <a:pt x="3304" y="1941"/>
                      <a:pt x="3304" y="1941"/>
                      <a:pt x="3304" y="1951"/>
                    </a:cubicBezTo>
                    <a:cubicBezTo>
                      <a:pt x="3314" y="1960"/>
                      <a:pt x="3314" y="1960"/>
                      <a:pt x="3323" y="1960"/>
                    </a:cubicBezTo>
                    <a:cubicBezTo>
                      <a:pt x="3323" y="1960"/>
                      <a:pt x="3323" y="1951"/>
                      <a:pt x="3323" y="1951"/>
                    </a:cubicBezTo>
                    <a:cubicBezTo>
                      <a:pt x="3332" y="1960"/>
                      <a:pt x="3332" y="1960"/>
                      <a:pt x="3332" y="1970"/>
                    </a:cubicBezTo>
                    <a:cubicBezTo>
                      <a:pt x="3342" y="1979"/>
                      <a:pt x="3342" y="1979"/>
                      <a:pt x="3342" y="1988"/>
                    </a:cubicBezTo>
                    <a:cubicBezTo>
                      <a:pt x="3351" y="1988"/>
                      <a:pt x="3351" y="1998"/>
                      <a:pt x="3351" y="1998"/>
                    </a:cubicBezTo>
                    <a:cubicBezTo>
                      <a:pt x="3351" y="1998"/>
                      <a:pt x="3351" y="1998"/>
                      <a:pt x="3351" y="2007"/>
                    </a:cubicBezTo>
                    <a:cubicBezTo>
                      <a:pt x="3361" y="1998"/>
                      <a:pt x="3361" y="1998"/>
                      <a:pt x="3361" y="1998"/>
                    </a:cubicBezTo>
                    <a:cubicBezTo>
                      <a:pt x="3361" y="1998"/>
                      <a:pt x="3361" y="1998"/>
                      <a:pt x="3361" y="1988"/>
                    </a:cubicBezTo>
                    <a:lnTo>
                      <a:pt x="3370" y="1988"/>
                    </a:lnTo>
                    <a:cubicBezTo>
                      <a:pt x="3370" y="1998"/>
                      <a:pt x="3370" y="1998"/>
                      <a:pt x="3370" y="1998"/>
                    </a:cubicBezTo>
                    <a:cubicBezTo>
                      <a:pt x="3370" y="2007"/>
                      <a:pt x="3370" y="2007"/>
                      <a:pt x="3370" y="2017"/>
                    </a:cubicBezTo>
                    <a:cubicBezTo>
                      <a:pt x="3370" y="2017"/>
                      <a:pt x="3370" y="2017"/>
                      <a:pt x="3361" y="2026"/>
                    </a:cubicBezTo>
                    <a:cubicBezTo>
                      <a:pt x="3361" y="2026"/>
                      <a:pt x="3361" y="2036"/>
                      <a:pt x="3370" y="2036"/>
                    </a:cubicBezTo>
                    <a:cubicBezTo>
                      <a:pt x="3370" y="2045"/>
                      <a:pt x="3380" y="2045"/>
                      <a:pt x="3380" y="2045"/>
                    </a:cubicBezTo>
                    <a:cubicBezTo>
                      <a:pt x="3380" y="2036"/>
                      <a:pt x="3380" y="2036"/>
                      <a:pt x="3389" y="2036"/>
                    </a:cubicBezTo>
                    <a:cubicBezTo>
                      <a:pt x="3389" y="2045"/>
                      <a:pt x="3389" y="2045"/>
                      <a:pt x="3389" y="2045"/>
                    </a:cubicBezTo>
                    <a:cubicBezTo>
                      <a:pt x="3380" y="2055"/>
                      <a:pt x="3389" y="2064"/>
                      <a:pt x="3399" y="2064"/>
                    </a:cubicBezTo>
                    <a:cubicBezTo>
                      <a:pt x="3399" y="2064"/>
                      <a:pt x="3408" y="2074"/>
                      <a:pt x="3408" y="2074"/>
                    </a:cubicBezTo>
                    <a:cubicBezTo>
                      <a:pt x="3408" y="2083"/>
                      <a:pt x="3418" y="2093"/>
                      <a:pt x="3418" y="2102"/>
                    </a:cubicBezTo>
                    <a:lnTo>
                      <a:pt x="3427" y="2083"/>
                    </a:lnTo>
                    <a:lnTo>
                      <a:pt x="3446" y="2112"/>
                    </a:lnTo>
                    <a:lnTo>
                      <a:pt x="3456" y="2102"/>
                    </a:lnTo>
                    <a:lnTo>
                      <a:pt x="3465" y="2112"/>
                    </a:lnTo>
                    <a:cubicBezTo>
                      <a:pt x="3465" y="2102"/>
                      <a:pt x="3465" y="2102"/>
                      <a:pt x="3474" y="2102"/>
                    </a:cubicBezTo>
                    <a:cubicBezTo>
                      <a:pt x="3484" y="2093"/>
                      <a:pt x="3484" y="2083"/>
                      <a:pt x="3493" y="2074"/>
                    </a:cubicBezTo>
                    <a:cubicBezTo>
                      <a:pt x="3493" y="2064"/>
                      <a:pt x="3503" y="2064"/>
                      <a:pt x="3512" y="2064"/>
                    </a:cubicBezTo>
                    <a:cubicBezTo>
                      <a:pt x="3512" y="2064"/>
                      <a:pt x="3512" y="2064"/>
                      <a:pt x="3522" y="2055"/>
                    </a:cubicBezTo>
                    <a:cubicBezTo>
                      <a:pt x="3522" y="2055"/>
                      <a:pt x="3531" y="2064"/>
                      <a:pt x="3522" y="2064"/>
                    </a:cubicBezTo>
                    <a:cubicBezTo>
                      <a:pt x="3522" y="2083"/>
                      <a:pt x="3522" y="2102"/>
                      <a:pt x="3522" y="2121"/>
                    </a:cubicBezTo>
                    <a:lnTo>
                      <a:pt x="3531" y="2121"/>
                    </a:lnTo>
                    <a:cubicBezTo>
                      <a:pt x="3531" y="2121"/>
                      <a:pt x="3531" y="2112"/>
                      <a:pt x="3531" y="2112"/>
                    </a:cubicBezTo>
                    <a:cubicBezTo>
                      <a:pt x="3531" y="2102"/>
                      <a:pt x="3541" y="2093"/>
                      <a:pt x="3541" y="2093"/>
                    </a:cubicBezTo>
                    <a:cubicBezTo>
                      <a:pt x="3541" y="2083"/>
                      <a:pt x="3541" y="2083"/>
                      <a:pt x="3550" y="2083"/>
                    </a:cubicBezTo>
                    <a:lnTo>
                      <a:pt x="3569" y="2083"/>
                    </a:lnTo>
                    <a:cubicBezTo>
                      <a:pt x="3569" y="2083"/>
                      <a:pt x="3569" y="2074"/>
                      <a:pt x="3569" y="2074"/>
                    </a:cubicBezTo>
                    <a:cubicBezTo>
                      <a:pt x="3569" y="2064"/>
                      <a:pt x="3569" y="2055"/>
                      <a:pt x="3560" y="2045"/>
                    </a:cubicBezTo>
                    <a:cubicBezTo>
                      <a:pt x="3560" y="2045"/>
                      <a:pt x="3560" y="2036"/>
                      <a:pt x="3560" y="2036"/>
                    </a:cubicBezTo>
                    <a:lnTo>
                      <a:pt x="3569" y="2036"/>
                    </a:lnTo>
                    <a:cubicBezTo>
                      <a:pt x="3579" y="2045"/>
                      <a:pt x="3588" y="2045"/>
                      <a:pt x="3597" y="2045"/>
                    </a:cubicBezTo>
                    <a:cubicBezTo>
                      <a:pt x="3607" y="2055"/>
                      <a:pt x="3616" y="2055"/>
                      <a:pt x="3616" y="2064"/>
                    </a:cubicBezTo>
                    <a:cubicBezTo>
                      <a:pt x="3626" y="2083"/>
                      <a:pt x="3645" y="2083"/>
                      <a:pt x="3664" y="2083"/>
                    </a:cubicBezTo>
                    <a:cubicBezTo>
                      <a:pt x="3667" y="2086"/>
                      <a:pt x="3670" y="2087"/>
                      <a:pt x="3673" y="2087"/>
                    </a:cubicBezTo>
                    <a:cubicBezTo>
                      <a:pt x="3678" y="2087"/>
                      <a:pt x="3683" y="2083"/>
                      <a:pt x="3683" y="2083"/>
                    </a:cubicBezTo>
                    <a:cubicBezTo>
                      <a:pt x="3683" y="2083"/>
                      <a:pt x="3683" y="2074"/>
                      <a:pt x="3683" y="2074"/>
                    </a:cubicBezTo>
                    <a:cubicBezTo>
                      <a:pt x="3702" y="2074"/>
                      <a:pt x="3702" y="2064"/>
                      <a:pt x="3702" y="2055"/>
                    </a:cubicBezTo>
                    <a:cubicBezTo>
                      <a:pt x="3706" y="2050"/>
                      <a:pt x="3711" y="2048"/>
                      <a:pt x="3715" y="2048"/>
                    </a:cubicBezTo>
                    <a:cubicBezTo>
                      <a:pt x="3718" y="2048"/>
                      <a:pt x="3721" y="2050"/>
                      <a:pt x="3721" y="2055"/>
                    </a:cubicBezTo>
                    <a:cubicBezTo>
                      <a:pt x="3730" y="2055"/>
                      <a:pt x="3730" y="2055"/>
                      <a:pt x="3739" y="2064"/>
                    </a:cubicBezTo>
                    <a:cubicBezTo>
                      <a:pt x="3739" y="2055"/>
                      <a:pt x="3739" y="2045"/>
                      <a:pt x="3739" y="2045"/>
                    </a:cubicBezTo>
                    <a:cubicBezTo>
                      <a:pt x="3739" y="2036"/>
                      <a:pt x="3739" y="2036"/>
                      <a:pt x="3739" y="2036"/>
                    </a:cubicBezTo>
                    <a:cubicBezTo>
                      <a:pt x="3739" y="2031"/>
                      <a:pt x="3742" y="2029"/>
                      <a:pt x="3744" y="2029"/>
                    </a:cubicBezTo>
                    <a:cubicBezTo>
                      <a:pt x="3747" y="2029"/>
                      <a:pt x="3749" y="2031"/>
                      <a:pt x="3749" y="2036"/>
                    </a:cubicBezTo>
                    <a:lnTo>
                      <a:pt x="3758" y="2036"/>
                    </a:lnTo>
                    <a:cubicBezTo>
                      <a:pt x="3768" y="2036"/>
                      <a:pt x="3768" y="2036"/>
                      <a:pt x="3768" y="2026"/>
                    </a:cubicBezTo>
                    <a:cubicBezTo>
                      <a:pt x="3777" y="2026"/>
                      <a:pt x="3777" y="2026"/>
                      <a:pt x="3777" y="2017"/>
                    </a:cubicBezTo>
                    <a:cubicBezTo>
                      <a:pt x="3777" y="2026"/>
                      <a:pt x="3777" y="2036"/>
                      <a:pt x="3787" y="2036"/>
                    </a:cubicBezTo>
                    <a:cubicBezTo>
                      <a:pt x="3787" y="2041"/>
                      <a:pt x="3789" y="2043"/>
                      <a:pt x="3792" y="2043"/>
                    </a:cubicBezTo>
                    <a:cubicBezTo>
                      <a:pt x="3794" y="2043"/>
                      <a:pt x="3796" y="2041"/>
                      <a:pt x="3796" y="2036"/>
                    </a:cubicBezTo>
                    <a:cubicBezTo>
                      <a:pt x="3796" y="2026"/>
                      <a:pt x="3806" y="2026"/>
                      <a:pt x="3806" y="2017"/>
                    </a:cubicBezTo>
                    <a:cubicBezTo>
                      <a:pt x="3806" y="2017"/>
                      <a:pt x="3806" y="2007"/>
                      <a:pt x="3815" y="2007"/>
                    </a:cubicBezTo>
                    <a:lnTo>
                      <a:pt x="3825" y="2007"/>
                    </a:lnTo>
                    <a:cubicBezTo>
                      <a:pt x="3815" y="1998"/>
                      <a:pt x="3806" y="1998"/>
                      <a:pt x="3796" y="1988"/>
                    </a:cubicBezTo>
                    <a:cubicBezTo>
                      <a:pt x="3787" y="1988"/>
                      <a:pt x="3787" y="1979"/>
                      <a:pt x="3796" y="1979"/>
                    </a:cubicBezTo>
                    <a:cubicBezTo>
                      <a:pt x="3796" y="1970"/>
                      <a:pt x="3806" y="1960"/>
                      <a:pt x="3815" y="1960"/>
                    </a:cubicBezTo>
                    <a:cubicBezTo>
                      <a:pt x="3815" y="1951"/>
                      <a:pt x="3815" y="1951"/>
                      <a:pt x="3815" y="1951"/>
                    </a:cubicBezTo>
                    <a:cubicBezTo>
                      <a:pt x="3815" y="1941"/>
                      <a:pt x="3806" y="1932"/>
                      <a:pt x="3806" y="1922"/>
                    </a:cubicBezTo>
                    <a:cubicBezTo>
                      <a:pt x="3796" y="1913"/>
                      <a:pt x="3796" y="1913"/>
                      <a:pt x="3796" y="1913"/>
                    </a:cubicBezTo>
                    <a:cubicBezTo>
                      <a:pt x="3787" y="1913"/>
                      <a:pt x="3777" y="1903"/>
                      <a:pt x="3777" y="1903"/>
                    </a:cubicBezTo>
                    <a:cubicBezTo>
                      <a:pt x="3768" y="1899"/>
                      <a:pt x="3763" y="1896"/>
                      <a:pt x="3760" y="1896"/>
                    </a:cubicBezTo>
                    <a:cubicBezTo>
                      <a:pt x="3756" y="1896"/>
                      <a:pt x="3754" y="1899"/>
                      <a:pt x="3749" y="1903"/>
                    </a:cubicBezTo>
                    <a:cubicBezTo>
                      <a:pt x="3739" y="1903"/>
                      <a:pt x="3739" y="1894"/>
                      <a:pt x="3730" y="1894"/>
                    </a:cubicBezTo>
                    <a:cubicBezTo>
                      <a:pt x="3730" y="1894"/>
                      <a:pt x="3730" y="1884"/>
                      <a:pt x="3730" y="1884"/>
                    </a:cubicBezTo>
                    <a:cubicBezTo>
                      <a:pt x="3730" y="1884"/>
                      <a:pt x="3730" y="1884"/>
                      <a:pt x="3730" y="1875"/>
                    </a:cubicBezTo>
                    <a:cubicBezTo>
                      <a:pt x="3721" y="1856"/>
                      <a:pt x="3721" y="1856"/>
                      <a:pt x="3702" y="1856"/>
                    </a:cubicBezTo>
                    <a:lnTo>
                      <a:pt x="3683" y="1856"/>
                    </a:lnTo>
                    <a:cubicBezTo>
                      <a:pt x="3680" y="1853"/>
                      <a:pt x="3677" y="1852"/>
                      <a:pt x="3676" y="1852"/>
                    </a:cubicBezTo>
                    <a:cubicBezTo>
                      <a:pt x="3673" y="1852"/>
                      <a:pt x="3673" y="1856"/>
                      <a:pt x="3673" y="1856"/>
                    </a:cubicBezTo>
                    <a:cubicBezTo>
                      <a:pt x="3673" y="1865"/>
                      <a:pt x="3664" y="1875"/>
                      <a:pt x="3664" y="1884"/>
                    </a:cubicBezTo>
                    <a:cubicBezTo>
                      <a:pt x="3654" y="1894"/>
                      <a:pt x="3654" y="1894"/>
                      <a:pt x="3664" y="1913"/>
                    </a:cubicBezTo>
                    <a:cubicBezTo>
                      <a:pt x="3664" y="1913"/>
                      <a:pt x="3664" y="1932"/>
                      <a:pt x="3654" y="1941"/>
                    </a:cubicBezTo>
                    <a:cubicBezTo>
                      <a:pt x="3654" y="1922"/>
                      <a:pt x="3654" y="1922"/>
                      <a:pt x="3635" y="1913"/>
                    </a:cubicBezTo>
                    <a:cubicBezTo>
                      <a:pt x="3635" y="1913"/>
                      <a:pt x="3626" y="1913"/>
                      <a:pt x="3626" y="1903"/>
                    </a:cubicBezTo>
                    <a:cubicBezTo>
                      <a:pt x="3626" y="1903"/>
                      <a:pt x="3616" y="1894"/>
                      <a:pt x="3607" y="1884"/>
                    </a:cubicBezTo>
                    <a:cubicBezTo>
                      <a:pt x="3604" y="1882"/>
                      <a:pt x="3601" y="1880"/>
                      <a:pt x="3599" y="1880"/>
                    </a:cubicBezTo>
                    <a:cubicBezTo>
                      <a:pt x="3593" y="1880"/>
                      <a:pt x="3588" y="1887"/>
                      <a:pt x="3588" y="1894"/>
                    </a:cubicBezTo>
                    <a:lnTo>
                      <a:pt x="3550" y="1865"/>
                    </a:lnTo>
                    <a:cubicBezTo>
                      <a:pt x="3560" y="1865"/>
                      <a:pt x="3550" y="1856"/>
                      <a:pt x="3550" y="1847"/>
                    </a:cubicBezTo>
                    <a:cubicBezTo>
                      <a:pt x="3550" y="1828"/>
                      <a:pt x="3541" y="1818"/>
                      <a:pt x="3541" y="1809"/>
                    </a:cubicBezTo>
                    <a:cubicBezTo>
                      <a:pt x="3531" y="1799"/>
                      <a:pt x="3522" y="1780"/>
                      <a:pt x="3522" y="1761"/>
                    </a:cubicBezTo>
                    <a:lnTo>
                      <a:pt x="3503" y="1761"/>
                    </a:lnTo>
                    <a:cubicBezTo>
                      <a:pt x="3503" y="1766"/>
                      <a:pt x="3500" y="1768"/>
                      <a:pt x="3498" y="1768"/>
                    </a:cubicBezTo>
                    <a:cubicBezTo>
                      <a:pt x="3496" y="1768"/>
                      <a:pt x="3493" y="1766"/>
                      <a:pt x="3493" y="1761"/>
                    </a:cubicBezTo>
                    <a:cubicBezTo>
                      <a:pt x="3493" y="1752"/>
                      <a:pt x="3493" y="1752"/>
                      <a:pt x="3484" y="1752"/>
                    </a:cubicBezTo>
                    <a:cubicBezTo>
                      <a:pt x="3484" y="1742"/>
                      <a:pt x="3484" y="1742"/>
                      <a:pt x="3484" y="1742"/>
                    </a:cubicBezTo>
                    <a:cubicBezTo>
                      <a:pt x="3474" y="1723"/>
                      <a:pt x="3456" y="1714"/>
                      <a:pt x="3427" y="1714"/>
                    </a:cubicBezTo>
                    <a:cubicBezTo>
                      <a:pt x="3418" y="1714"/>
                      <a:pt x="3418" y="1723"/>
                      <a:pt x="3418" y="1733"/>
                    </a:cubicBezTo>
                    <a:lnTo>
                      <a:pt x="3408" y="1733"/>
                    </a:lnTo>
                    <a:cubicBezTo>
                      <a:pt x="3399" y="1733"/>
                      <a:pt x="3399" y="1723"/>
                      <a:pt x="3389" y="1714"/>
                    </a:cubicBezTo>
                    <a:cubicBezTo>
                      <a:pt x="3389" y="1714"/>
                      <a:pt x="3389" y="1705"/>
                      <a:pt x="3389" y="1705"/>
                    </a:cubicBezTo>
                    <a:cubicBezTo>
                      <a:pt x="3389" y="1705"/>
                      <a:pt x="3380" y="1705"/>
                      <a:pt x="3380" y="1695"/>
                    </a:cubicBezTo>
                    <a:cubicBezTo>
                      <a:pt x="3380" y="1686"/>
                      <a:pt x="3380" y="1667"/>
                      <a:pt x="3370" y="1657"/>
                    </a:cubicBezTo>
                    <a:cubicBezTo>
                      <a:pt x="3361" y="1657"/>
                      <a:pt x="3361" y="1657"/>
                      <a:pt x="3351" y="1667"/>
                    </a:cubicBezTo>
                    <a:cubicBezTo>
                      <a:pt x="3351" y="1667"/>
                      <a:pt x="3342" y="1667"/>
                      <a:pt x="3342" y="1657"/>
                    </a:cubicBezTo>
                    <a:cubicBezTo>
                      <a:pt x="3342" y="1638"/>
                      <a:pt x="3332" y="1629"/>
                      <a:pt x="3323" y="1619"/>
                    </a:cubicBezTo>
                    <a:cubicBezTo>
                      <a:pt x="3330" y="1613"/>
                      <a:pt x="3336" y="1606"/>
                      <a:pt x="3343" y="1606"/>
                    </a:cubicBezTo>
                    <a:cubicBezTo>
                      <a:pt x="3346" y="1606"/>
                      <a:pt x="3349" y="1607"/>
                      <a:pt x="3351" y="1610"/>
                    </a:cubicBezTo>
                    <a:cubicBezTo>
                      <a:pt x="3351" y="1591"/>
                      <a:pt x="3351" y="1581"/>
                      <a:pt x="3361" y="1572"/>
                    </a:cubicBezTo>
                    <a:cubicBezTo>
                      <a:pt x="3361" y="1561"/>
                      <a:pt x="3361" y="1556"/>
                      <a:pt x="3365" y="1556"/>
                    </a:cubicBezTo>
                    <a:cubicBezTo>
                      <a:pt x="3367" y="1556"/>
                      <a:pt x="3372" y="1559"/>
                      <a:pt x="3380" y="1563"/>
                    </a:cubicBezTo>
                    <a:cubicBezTo>
                      <a:pt x="3389" y="1563"/>
                      <a:pt x="3389" y="1572"/>
                      <a:pt x="3399" y="1572"/>
                    </a:cubicBezTo>
                    <a:cubicBezTo>
                      <a:pt x="3399" y="1553"/>
                      <a:pt x="3399" y="1553"/>
                      <a:pt x="3408" y="1544"/>
                    </a:cubicBezTo>
                    <a:cubicBezTo>
                      <a:pt x="3418" y="1544"/>
                      <a:pt x="3418" y="1534"/>
                      <a:pt x="3408" y="1525"/>
                    </a:cubicBezTo>
                    <a:cubicBezTo>
                      <a:pt x="3408" y="1515"/>
                      <a:pt x="3408" y="1515"/>
                      <a:pt x="3408" y="1506"/>
                    </a:cubicBezTo>
                    <a:cubicBezTo>
                      <a:pt x="3408" y="1496"/>
                      <a:pt x="3399" y="1487"/>
                      <a:pt x="3399" y="1487"/>
                    </a:cubicBezTo>
                    <a:cubicBezTo>
                      <a:pt x="3389" y="1487"/>
                      <a:pt x="3389" y="1477"/>
                      <a:pt x="3380" y="1477"/>
                    </a:cubicBezTo>
                    <a:cubicBezTo>
                      <a:pt x="3370" y="1477"/>
                      <a:pt x="3370" y="1487"/>
                      <a:pt x="3361" y="1487"/>
                    </a:cubicBezTo>
                    <a:cubicBezTo>
                      <a:pt x="3351" y="1477"/>
                      <a:pt x="3342" y="1458"/>
                      <a:pt x="3323" y="1449"/>
                    </a:cubicBezTo>
                    <a:cubicBezTo>
                      <a:pt x="3323" y="1440"/>
                      <a:pt x="3323" y="1440"/>
                      <a:pt x="3323" y="1440"/>
                    </a:cubicBezTo>
                    <a:cubicBezTo>
                      <a:pt x="3323" y="1430"/>
                      <a:pt x="3323" y="1421"/>
                      <a:pt x="3323" y="1421"/>
                    </a:cubicBezTo>
                    <a:cubicBezTo>
                      <a:pt x="3323" y="1421"/>
                      <a:pt x="3323" y="1421"/>
                      <a:pt x="3323" y="1411"/>
                    </a:cubicBezTo>
                    <a:cubicBezTo>
                      <a:pt x="3323" y="1411"/>
                      <a:pt x="3332" y="1402"/>
                      <a:pt x="3332" y="1402"/>
                    </a:cubicBezTo>
                    <a:cubicBezTo>
                      <a:pt x="3342" y="1402"/>
                      <a:pt x="3342" y="1392"/>
                      <a:pt x="3342" y="1383"/>
                    </a:cubicBezTo>
                    <a:cubicBezTo>
                      <a:pt x="3342" y="1373"/>
                      <a:pt x="3351" y="1364"/>
                      <a:pt x="3351" y="1364"/>
                    </a:cubicBezTo>
                    <a:cubicBezTo>
                      <a:pt x="3351" y="1364"/>
                      <a:pt x="3361" y="1364"/>
                      <a:pt x="3361" y="1373"/>
                    </a:cubicBezTo>
                    <a:cubicBezTo>
                      <a:pt x="3361" y="1373"/>
                      <a:pt x="3370" y="1383"/>
                      <a:pt x="3370" y="1383"/>
                    </a:cubicBezTo>
                    <a:cubicBezTo>
                      <a:pt x="3370" y="1373"/>
                      <a:pt x="3380" y="1373"/>
                      <a:pt x="3380" y="1364"/>
                    </a:cubicBezTo>
                    <a:cubicBezTo>
                      <a:pt x="3380" y="1364"/>
                      <a:pt x="3380" y="1354"/>
                      <a:pt x="3389" y="1354"/>
                    </a:cubicBezTo>
                    <a:cubicBezTo>
                      <a:pt x="3399" y="1354"/>
                      <a:pt x="3399" y="1335"/>
                      <a:pt x="3389" y="1326"/>
                    </a:cubicBezTo>
                    <a:cubicBezTo>
                      <a:pt x="3399" y="1316"/>
                      <a:pt x="3399" y="1316"/>
                      <a:pt x="3389" y="1298"/>
                    </a:cubicBezTo>
                    <a:cubicBezTo>
                      <a:pt x="3389" y="1298"/>
                      <a:pt x="3380" y="1288"/>
                      <a:pt x="3389" y="1279"/>
                    </a:cubicBezTo>
                    <a:cubicBezTo>
                      <a:pt x="3389" y="1269"/>
                      <a:pt x="3399" y="1260"/>
                      <a:pt x="3408" y="1260"/>
                    </a:cubicBezTo>
                    <a:cubicBezTo>
                      <a:pt x="3418" y="1260"/>
                      <a:pt x="3427" y="1250"/>
                      <a:pt x="3427" y="1250"/>
                    </a:cubicBezTo>
                    <a:cubicBezTo>
                      <a:pt x="3437" y="1241"/>
                      <a:pt x="3437" y="1241"/>
                      <a:pt x="3446" y="1241"/>
                    </a:cubicBezTo>
                    <a:cubicBezTo>
                      <a:pt x="3446" y="1241"/>
                      <a:pt x="3446" y="1231"/>
                      <a:pt x="3446" y="1231"/>
                    </a:cubicBezTo>
                    <a:cubicBezTo>
                      <a:pt x="3456" y="1212"/>
                      <a:pt x="3456" y="1212"/>
                      <a:pt x="3465" y="1212"/>
                    </a:cubicBezTo>
                    <a:cubicBezTo>
                      <a:pt x="3484" y="1212"/>
                      <a:pt x="3484" y="1212"/>
                      <a:pt x="3484" y="1203"/>
                    </a:cubicBezTo>
                    <a:lnTo>
                      <a:pt x="3465" y="1203"/>
                    </a:lnTo>
                    <a:cubicBezTo>
                      <a:pt x="3484" y="1184"/>
                      <a:pt x="3484" y="1174"/>
                      <a:pt x="3474" y="1156"/>
                    </a:cubicBezTo>
                    <a:lnTo>
                      <a:pt x="3484" y="1137"/>
                    </a:lnTo>
                    <a:lnTo>
                      <a:pt x="3465" y="1137"/>
                    </a:lnTo>
                    <a:cubicBezTo>
                      <a:pt x="3456" y="1137"/>
                      <a:pt x="3456" y="1127"/>
                      <a:pt x="3456" y="1127"/>
                    </a:cubicBezTo>
                    <a:cubicBezTo>
                      <a:pt x="3449" y="1113"/>
                      <a:pt x="3437" y="1105"/>
                      <a:pt x="3427" y="1105"/>
                    </a:cubicBezTo>
                    <a:cubicBezTo>
                      <a:pt x="3423" y="1105"/>
                      <a:pt x="3420" y="1106"/>
                      <a:pt x="3418" y="1108"/>
                    </a:cubicBezTo>
                    <a:cubicBezTo>
                      <a:pt x="3418" y="1108"/>
                      <a:pt x="3408" y="1108"/>
                      <a:pt x="3408" y="1118"/>
                    </a:cubicBezTo>
                    <a:cubicBezTo>
                      <a:pt x="3418" y="1118"/>
                      <a:pt x="3418" y="1127"/>
                      <a:pt x="3418" y="1137"/>
                    </a:cubicBezTo>
                    <a:lnTo>
                      <a:pt x="3408" y="1137"/>
                    </a:lnTo>
                    <a:cubicBezTo>
                      <a:pt x="3405" y="1134"/>
                      <a:pt x="3402" y="1133"/>
                      <a:pt x="3398" y="1133"/>
                    </a:cubicBezTo>
                    <a:cubicBezTo>
                      <a:pt x="3388" y="1133"/>
                      <a:pt x="3377" y="1139"/>
                      <a:pt x="3370" y="1146"/>
                    </a:cubicBezTo>
                    <a:cubicBezTo>
                      <a:pt x="3361" y="1165"/>
                      <a:pt x="3361" y="1165"/>
                      <a:pt x="3342" y="1165"/>
                    </a:cubicBezTo>
                    <a:lnTo>
                      <a:pt x="3342" y="1156"/>
                    </a:lnTo>
                    <a:cubicBezTo>
                      <a:pt x="3332" y="1146"/>
                      <a:pt x="3332" y="1146"/>
                      <a:pt x="3323" y="1137"/>
                    </a:cubicBezTo>
                    <a:cubicBezTo>
                      <a:pt x="3314" y="1137"/>
                      <a:pt x="3314" y="1137"/>
                      <a:pt x="3314" y="1146"/>
                    </a:cubicBezTo>
                    <a:cubicBezTo>
                      <a:pt x="3304" y="1146"/>
                      <a:pt x="3304" y="1156"/>
                      <a:pt x="3295" y="1156"/>
                    </a:cubicBezTo>
                    <a:lnTo>
                      <a:pt x="3285" y="1156"/>
                    </a:lnTo>
                    <a:cubicBezTo>
                      <a:pt x="3276" y="1146"/>
                      <a:pt x="3257" y="1146"/>
                      <a:pt x="3247" y="1146"/>
                    </a:cubicBezTo>
                    <a:cubicBezTo>
                      <a:pt x="3247" y="1156"/>
                      <a:pt x="3247" y="1156"/>
                      <a:pt x="3257" y="1165"/>
                    </a:cubicBezTo>
                    <a:cubicBezTo>
                      <a:pt x="3257" y="1174"/>
                      <a:pt x="3257" y="1174"/>
                      <a:pt x="3247" y="1184"/>
                    </a:cubicBezTo>
                    <a:cubicBezTo>
                      <a:pt x="3247" y="1184"/>
                      <a:pt x="3247" y="1193"/>
                      <a:pt x="3247" y="1193"/>
                    </a:cubicBezTo>
                    <a:cubicBezTo>
                      <a:pt x="3238" y="1203"/>
                      <a:pt x="3238" y="1212"/>
                      <a:pt x="3219" y="1212"/>
                    </a:cubicBezTo>
                    <a:cubicBezTo>
                      <a:pt x="3219" y="1212"/>
                      <a:pt x="3219" y="1212"/>
                      <a:pt x="3209" y="1222"/>
                    </a:cubicBezTo>
                    <a:lnTo>
                      <a:pt x="3209" y="1212"/>
                    </a:lnTo>
                    <a:cubicBezTo>
                      <a:pt x="3206" y="1215"/>
                      <a:pt x="3203" y="1217"/>
                      <a:pt x="3200" y="1217"/>
                    </a:cubicBezTo>
                    <a:cubicBezTo>
                      <a:pt x="3195" y="1217"/>
                      <a:pt x="3190" y="1212"/>
                      <a:pt x="3190" y="1212"/>
                    </a:cubicBezTo>
                    <a:cubicBezTo>
                      <a:pt x="3172" y="1212"/>
                      <a:pt x="3172" y="1212"/>
                      <a:pt x="3172" y="1222"/>
                    </a:cubicBezTo>
                    <a:lnTo>
                      <a:pt x="3153" y="1222"/>
                    </a:lnTo>
                    <a:cubicBezTo>
                      <a:pt x="3143" y="1222"/>
                      <a:pt x="3134" y="1222"/>
                      <a:pt x="3134" y="1231"/>
                    </a:cubicBezTo>
                    <a:cubicBezTo>
                      <a:pt x="3134" y="1241"/>
                      <a:pt x="3124" y="1241"/>
                      <a:pt x="3115" y="1241"/>
                    </a:cubicBezTo>
                    <a:cubicBezTo>
                      <a:pt x="3105" y="1241"/>
                      <a:pt x="3096" y="1231"/>
                      <a:pt x="3086" y="1231"/>
                    </a:cubicBezTo>
                    <a:cubicBezTo>
                      <a:pt x="3077" y="1231"/>
                      <a:pt x="3077" y="1222"/>
                      <a:pt x="3077" y="1212"/>
                    </a:cubicBezTo>
                    <a:lnTo>
                      <a:pt x="3077" y="1212"/>
                    </a:lnTo>
                    <a:cubicBezTo>
                      <a:pt x="3077" y="1213"/>
                      <a:pt x="3077" y="1222"/>
                      <a:pt x="3086" y="1222"/>
                    </a:cubicBezTo>
                    <a:cubicBezTo>
                      <a:pt x="3086" y="1222"/>
                      <a:pt x="3086" y="1222"/>
                      <a:pt x="3086" y="1212"/>
                    </a:cubicBezTo>
                    <a:cubicBezTo>
                      <a:pt x="3093" y="1212"/>
                      <a:pt x="3099" y="1208"/>
                      <a:pt x="3102" y="1208"/>
                    </a:cubicBezTo>
                    <a:cubicBezTo>
                      <a:pt x="3104" y="1208"/>
                      <a:pt x="3105" y="1209"/>
                      <a:pt x="3105" y="1212"/>
                    </a:cubicBezTo>
                    <a:cubicBezTo>
                      <a:pt x="3115" y="1212"/>
                      <a:pt x="3124" y="1203"/>
                      <a:pt x="3124" y="1193"/>
                    </a:cubicBezTo>
                    <a:cubicBezTo>
                      <a:pt x="3124" y="1184"/>
                      <a:pt x="3124" y="1184"/>
                      <a:pt x="3124" y="1174"/>
                    </a:cubicBezTo>
                    <a:lnTo>
                      <a:pt x="3115" y="1174"/>
                    </a:lnTo>
                    <a:cubicBezTo>
                      <a:pt x="3115" y="1165"/>
                      <a:pt x="3124" y="1165"/>
                      <a:pt x="3124" y="1165"/>
                    </a:cubicBezTo>
                    <a:cubicBezTo>
                      <a:pt x="3134" y="1156"/>
                      <a:pt x="3134" y="1146"/>
                      <a:pt x="3134" y="1137"/>
                    </a:cubicBezTo>
                    <a:cubicBezTo>
                      <a:pt x="3134" y="1127"/>
                      <a:pt x="3134" y="1118"/>
                      <a:pt x="3124" y="1118"/>
                    </a:cubicBezTo>
                    <a:cubicBezTo>
                      <a:pt x="3124" y="1118"/>
                      <a:pt x="3124" y="1118"/>
                      <a:pt x="3115" y="1108"/>
                    </a:cubicBezTo>
                    <a:cubicBezTo>
                      <a:pt x="3115" y="1108"/>
                      <a:pt x="3106" y="1104"/>
                      <a:pt x="3098" y="1104"/>
                    </a:cubicBezTo>
                    <a:cubicBezTo>
                      <a:pt x="3094" y="1104"/>
                      <a:pt x="3090" y="1105"/>
                      <a:pt x="3086" y="1108"/>
                    </a:cubicBezTo>
                    <a:cubicBezTo>
                      <a:pt x="3079" y="1111"/>
                      <a:pt x="3073" y="1112"/>
                      <a:pt x="3069" y="1112"/>
                    </a:cubicBezTo>
                    <a:cubicBezTo>
                      <a:pt x="3058" y="1112"/>
                      <a:pt x="3058" y="1103"/>
                      <a:pt x="3058" y="1089"/>
                    </a:cubicBezTo>
                    <a:cubicBezTo>
                      <a:pt x="3058" y="1080"/>
                      <a:pt x="3058" y="1080"/>
                      <a:pt x="3058" y="1070"/>
                    </a:cubicBezTo>
                    <a:cubicBezTo>
                      <a:pt x="3058" y="1061"/>
                      <a:pt x="3058" y="1051"/>
                      <a:pt x="3049" y="1042"/>
                    </a:cubicBezTo>
                    <a:cubicBezTo>
                      <a:pt x="3049" y="1032"/>
                      <a:pt x="3039" y="1032"/>
                      <a:pt x="3039" y="1023"/>
                    </a:cubicBezTo>
                    <a:cubicBezTo>
                      <a:pt x="3039" y="1023"/>
                      <a:pt x="3039" y="1014"/>
                      <a:pt x="3030" y="1014"/>
                    </a:cubicBezTo>
                    <a:cubicBezTo>
                      <a:pt x="3030" y="1017"/>
                      <a:pt x="3029" y="1018"/>
                      <a:pt x="3027" y="1018"/>
                    </a:cubicBezTo>
                    <a:cubicBezTo>
                      <a:pt x="3024" y="1018"/>
                      <a:pt x="3020" y="1014"/>
                      <a:pt x="3020" y="1014"/>
                    </a:cubicBezTo>
                    <a:cubicBezTo>
                      <a:pt x="3020" y="1004"/>
                      <a:pt x="3011" y="995"/>
                      <a:pt x="3020" y="985"/>
                    </a:cubicBezTo>
                    <a:cubicBezTo>
                      <a:pt x="3020" y="976"/>
                      <a:pt x="3020" y="966"/>
                      <a:pt x="3030" y="966"/>
                    </a:cubicBezTo>
                    <a:cubicBezTo>
                      <a:pt x="3030" y="957"/>
                      <a:pt x="3030" y="947"/>
                      <a:pt x="3030" y="947"/>
                    </a:cubicBezTo>
                    <a:cubicBezTo>
                      <a:pt x="3039" y="938"/>
                      <a:pt x="3039" y="928"/>
                      <a:pt x="3039" y="919"/>
                    </a:cubicBezTo>
                    <a:lnTo>
                      <a:pt x="3067" y="919"/>
                    </a:lnTo>
                    <a:cubicBezTo>
                      <a:pt x="3077" y="919"/>
                      <a:pt x="3067" y="919"/>
                      <a:pt x="3067" y="909"/>
                    </a:cubicBezTo>
                    <a:cubicBezTo>
                      <a:pt x="3067" y="909"/>
                      <a:pt x="3067" y="900"/>
                      <a:pt x="3067" y="900"/>
                    </a:cubicBezTo>
                    <a:cubicBezTo>
                      <a:pt x="3067" y="886"/>
                      <a:pt x="3067" y="877"/>
                      <a:pt x="3075" y="877"/>
                    </a:cubicBezTo>
                    <a:cubicBezTo>
                      <a:pt x="3078" y="877"/>
                      <a:pt x="3081" y="879"/>
                      <a:pt x="3086" y="881"/>
                    </a:cubicBezTo>
                    <a:lnTo>
                      <a:pt x="3077" y="891"/>
                    </a:lnTo>
                    <a:lnTo>
                      <a:pt x="3086" y="891"/>
                    </a:lnTo>
                    <a:cubicBezTo>
                      <a:pt x="3115" y="891"/>
                      <a:pt x="3134" y="891"/>
                      <a:pt x="3162" y="881"/>
                    </a:cubicBezTo>
                    <a:lnTo>
                      <a:pt x="3181" y="881"/>
                    </a:lnTo>
                    <a:cubicBezTo>
                      <a:pt x="3172" y="872"/>
                      <a:pt x="3172" y="872"/>
                      <a:pt x="3172" y="872"/>
                    </a:cubicBezTo>
                    <a:cubicBezTo>
                      <a:pt x="3162" y="872"/>
                      <a:pt x="3162" y="862"/>
                      <a:pt x="3162" y="862"/>
                    </a:cubicBezTo>
                    <a:cubicBezTo>
                      <a:pt x="3162" y="853"/>
                      <a:pt x="3162" y="843"/>
                      <a:pt x="3172" y="843"/>
                    </a:cubicBezTo>
                    <a:cubicBezTo>
                      <a:pt x="3176" y="838"/>
                      <a:pt x="3181" y="836"/>
                      <a:pt x="3186" y="836"/>
                    </a:cubicBezTo>
                    <a:cubicBezTo>
                      <a:pt x="3190" y="836"/>
                      <a:pt x="3195" y="838"/>
                      <a:pt x="3200" y="843"/>
                    </a:cubicBezTo>
                    <a:cubicBezTo>
                      <a:pt x="3219" y="834"/>
                      <a:pt x="3228" y="834"/>
                      <a:pt x="3238" y="834"/>
                    </a:cubicBezTo>
                    <a:cubicBezTo>
                      <a:pt x="3257" y="834"/>
                      <a:pt x="3266" y="834"/>
                      <a:pt x="3276" y="824"/>
                    </a:cubicBezTo>
                    <a:lnTo>
                      <a:pt x="3257" y="824"/>
                    </a:lnTo>
                    <a:cubicBezTo>
                      <a:pt x="3257" y="824"/>
                      <a:pt x="3257" y="815"/>
                      <a:pt x="3257" y="815"/>
                    </a:cubicBezTo>
                    <a:cubicBezTo>
                      <a:pt x="3257" y="815"/>
                      <a:pt x="3257" y="805"/>
                      <a:pt x="3257" y="796"/>
                    </a:cubicBezTo>
                    <a:lnTo>
                      <a:pt x="3266" y="796"/>
                    </a:lnTo>
                    <a:cubicBezTo>
                      <a:pt x="3266" y="796"/>
                      <a:pt x="3266" y="805"/>
                      <a:pt x="3276" y="805"/>
                    </a:cubicBezTo>
                    <a:cubicBezTo>
                      <a:pt x="3276" y="815"/>
                      <a:pt x="3276" y="815"/>
                      <a:pt x="3276" y="824"/>
                    </a:cubicBezTo>
                    <a:cubicBezTo>
                      <a:pt x="3285" y="824"/>
                      <a:pt x="3295" y="824"/>
                      <a:pt x="3295" y="815"/>
                    </a:cubicBezTo>
                    <a:cubicBezTo>
                      <a:pt x="3295" y="815"/>
                      <a:pt x="3295" y="805"/>
                      <a:pt x="3295" y="805"/>
                    </a:cubicBezTo>
                    <a:cubicBezTo>
                      <a:pt x="3304" y="805"/>
                      <a:pt x="3304" y="796"/>
                      <a:pt x="3304" y="796"/>
                    </a:cubicBezTo>
                    <a:lnTo>
                      <a:pt x="3295" y="796"/>
                    </a:lnTo>
                    <a:lnTo>
                      <a:pt x="3314" y="767"/>
                    </a:lnTo>
                    <a:lnTo>
                      <a:pt x="3323" y="786"/>
                    </a:lnTo>
                    <a:cubicBezTo>
                      <a:pt x="3328" y="782"/>
                      <a:pt x="3332" y="779"/>
                      <a:pt x="3338" y="779"/>
                    </a:cubicBezTo>
                    <a:cubicBezTo>
                      <a:pt x="3344" y="779"/>
                      <a:pt x="3351" y="782"/>
                      <a:pt x="3361" y="786"/>
                    </a:cubicBezTo>
                    <a:lnTo>
                      <a:pt x="3332" y="805"/>
                    </a:lnTo>
                    <a:cubicBezTo>
                      <a:pt x="3351" y="805"/>
                      <a:pt x="3370" y="786"/>
                      <a:pt x="3380" y="767"/>
                    </a:cubicBezTo>
                    <a:cubicBezTo>
                      <a:pt x="3370" y="767"/>
                      <a:pt x="3370" y="777"/>
                      <a:pt x="3370" y="777"/>
                    </a:cubicBezTo>
                    <a:lnTo>
                      <a:pt x="3361" y="777"/>
                    </a:lnTo>
                    <a:cubicBezTo>
                      <a:pt x="3361" y="777"/>
                      <a:pt x="3361" y="767"/>
                      <a:pt x="3361" y="767"/>
                    </a:cubicBezTo>
                    <a:cubicBezTo>
                      <a:pt x="3361" y="767"/>
                      <a:pt x="3370" y="758"/>
                      <a:pt x="3370" y="758"/>
                    </a:cubicBezTo>
                    <a:cubicBezTo>
                      <a:pt x="3380" y="758"/>
                      <a:pt x="3389" y="758"/>
                      <a:pt x="3389" y="749"/>
                    </a:cubicBezTo>
                    <a:cubicBezTo>
                      <a:pt x="3399" y="739"/>
                      <a:pt x="3399" y="739"/>
                      <a:pt x="3399" y="739"/>
                    </a:cubicBezTo>
                    <a:cubicBezTo>
                      <a:pt x="3405" y="739"/>
                      <a:pt x="3407" y="735"/>
                      <a:pt x="3408" y="735"/>
                    </a:cubicBezTo>
                    <a:cubicBezTo>
                      <a:pt x="3408" y="735"/>
                      <a:pt x="3408" y="736"/>
                      <a:pt x="3408" y="739"/>
                    </a:cubicBezTo>
                    <a:cubicBezTo>
                      <a:pt x="3418" y="739"/>
                      <a:pt x="3418" y="739"/>
                      <a:pt x="3418" y="749"/>
                    </a:cubicBezTo>
                    <a:lnTo>
                      <a:pt x="3427" y="739"/>
                    </a:lnTo>
                    <a:lnTo>
                      <a:pt x="3418" y="739"/>
                    </a:lnTo>
                    <a:cubicBezTo>
                      <a:pt x="3418" y="720"/>
                      <a:pt x="3427" y="701"/>
                      <a:pt x="3446" y="692"/>
                    </a:cubicBezTo>
                    <a:cubicBezTo>
                      <a:pt x="3446" y="692"/>
                      <a:pt x="3456" y="692"/>
                      <a:pt x="3456" y="682"/>
                    </a:cubicBezTo>
                    <a:lnTo>
                      <a:pt x="3493" y="682"/>
                    </a:lnTo>
                    <a:cubicBezTo>
                      <a:pt x="3496" y="680"/>
                      <a:pt x="3499" y="678"/>
                      <a:pt x="3502" y="678"/>
                    </a:cubicBezTo>
                    <a:cubicBezTo>
                      <a:pt x="3509" y="678"/>
                      <a:pt x="3518" y="685"/>
                      <a:pt x="3531" y="692"/>
                    </a:cubicBezTo>
                    <a:cubicBezTo>
                      <a:pt x="3541" y="692"/>
                      <a:pt x="3550" y="692"/>
                      <a:pt x="3550" y="701"/>
                    </a:cubicBezTo>
                    <a:lnTo>
                      <a:pt x="3560" y="701"/>
                    </a:lnTo>
                    <a:cubicBezTo>
                      <a:pt x="3560" y="701"/>
                      <a:pt x="3569" y="701"/>
                      <a:pt x="3569" y="692"/>
                    </a:cubicBezTo>
                    <a:cubicBezTo>
                      <a:pt x="3569" y="682"/>
                      <a:pt x="3569" y="673"/>
                      <a:pt x="3569" y="663"/>
                    </a:cubicBezTo>
                    <a:cubicBezTo>
                      <a:pt x="3569" y="654"/>
                      <a:pt x="3569" y="644"/>
                      <a:pt x="3560" y="644"/>
                    </a:cubicBezTo>
                    <a:cubicBezTo>
                      <a:pt x="3562" y="642"/>
                      <a:pt x="3565" y="640"/>
                      <a:pt x="3568" y="640"/>
                    </a:cubicBezTo>
                    <a:cubicBezTo>
                      <a:pt x="3575" y="640"/>
                      <a:pt x="3581" y="647"/>
                      <a:pt x="3588" y="654"/>
                    </a:cubicBezTo>
                    <a:cubicBezTo>
                      <a:pt x="3588" y="654"/>
                      <a:pt x="3588" y="663"/>
                      <a:pt x="3588" y="663"/>
                    </a:cubicBezTo>
                    <a:lnTo>
                      <a:pt x="3597" y="663"/>
                    </a:lnTo>
                    <a:cubicBezTo>
                      <a:pt x="3605" y="659"/>
                      <a:pt x="3612" y="657"/>
                      <a:pt x="3617" y="657"/>
                    </a:cubicBezTo>
                    <a:cubicBezTo>
                      <a:pt x="3626" y="657"/>
                      <a:pt x="3634" y="662"/>
                      <a:pt x="3645" y="673"/>
                    </a:cubicBezTo>
                    <a:cubicBezTo>
                      <a:pt x="3645" y="663"/>
                      <a:pt x="3645" y="663"/>
                      <a:pt x="3654" y="654"/>
                    </a:cubicBezTo>
                    <a:cubicBezTo>
                      <a:pt x="3654" y="644"/>
                      <a:pt x="3654" y="644"/>
                      <a:pt x="3654" y="635"/>
                    </a:cubicBezTo>
                    <a:cubicBezTo>
                      <a:pt x="3664" y="625"/>
                      <a:pt x="3673" y="625"/>
                      <a:pt x="3683" y="625"/>
                    </a:cubicBezTo>
                    <a:cubicBezTo>
                      <a:pt x="3692" y="625"/>
                      <a:pt x="3692" y="625"/>
                      <a:pt x="3702" y="616"/>
                    </a:cubicBezTo>
                    <a:cubicBezTo>
                      <a:pt x="3702" y="607"/>
                      <a:pt x="3702" y="588"/>
                      <a:pt x="3702" y="578"/>
                    </a:cubicBezTo>
                    <a:cubicBezTo>
                      <a:pt x="3702" y="569"/>
                      <a:pt x="3702" y="569"/>
                      <a:pt x="3711" y="559"/>
                    </a:cubicBezTo>
                    <a:cubicBezTo>
                      <a:pt x="3711" y="550"/>
                      <a:pt x="3721" y="540"/>
                      <a:pt x="3721" y="540"/>
                    </a:cubicBezTo>
                    <a:cubicBezTo>
                      <a:pt x="3721" y="531"/>
                      <a:pt x="3730" y="531"/>
                      <a:pt x="3730" y="531"/>
                    </a:cubicBezTo>
                    <a:cubicBezTo>
                      <a:pt x="3739" y="521"/>
                      <a:pt x="3749" y="521"/>
                      <a:pt x="3749" y="512"/>
                    </a:cubicBezTo>
                    <a:cubicBezTo>
                      <a:pt x="3758" y="493"/>
                      <a:pt x="3758" y="484"/>
                      <a:pt x="3758" y="474"/>
                    </a:cubicBezTo>
                    <a:cubicBezTo>
                      <a:pt x="3758" y="474"/>
                      <a:pt x="3758" y="465"/>
                      <a:pt x="3749" y="465"/>
                    </a:cubicBezTo>
                    <a:cubicBezTo>
                      <a:pt x="3758" y="455"/>
                      <a:pt x="3758" y="446"/>
                      <a:pt x="3749" y="446"/>
                    </a:cubicBezTo>
                    <a:cubicBezTo>
                      <a:pt x="3749" y="446"/>
                      <a:pt x="3749" y="436"/>
                      <a:pt x="3749" y="436"/>
                    </a:cubicBezTo>
                    <a:cubicBezTo>
                      <a:pt x="3749" y="427"/>
                      <a:pt x="3749" y="427"/>
                      <a:pt x="3739" y="417"/>
                    </a:cubicBezTo>
                    <a:lnTo>
                      <a:pt x="3730" y="427"/>
                    </a:lnTo>
                    <a:cubicBezTo>
                      <a:pt x="3730" y="427"/>
                      <a:pt x="3730" y="427"/>
                      <a:pt x="3721" y="417"/>
                    </a:cubicBezTo>
                    <a:cubicBezTo>
                      <a:pt x="3716" y="413"/>
                      <a:pt x="3711" y="410"/>
                      <a:pt x="3706" y="410"/>
                    </a:cubicBezTo>
                    <a:cubicBezTo>
                      <a:pt x="3702" y="410"/>
                      <a:pt x="3697" y="413"/>
                      <a:pt x="3692" y="417"/>
                    </a:cubicBezTo>
                    <a:cubicBezTo>
                      <a:pt x="3683" y="427"/>
                      <a:pt x="3683" y="427"/>
                      <a:pt x="3673" y="436"/>
                    </a:cubicBezTo>
                    <a:cubicBezTo>
                      <a:pt x="3673" y="436"/>
                      <a:pt x="3664" y="446"/>
                      <a:pt x="3664" y="455"/>
                    </a:cubicBezTo>
                    <a:cubicBezTo>
                      <a:pt x="3645" y="465"/>
                      <a:pt x="3635" y="484"/>
                      <a:pt x="3616" y="493"/>
                    </a:cubicBezTo>
                    <a:cubicBezTo>
                      <a:pt x="3616" y="502"/>
                      <a:pt x="3616" y="502"/>
                      <a:pt x="3616" y="512"/>
                    </a:cubicBezTo>
                    <a:lnTo>
                      <a:pt x="3607" y="512"/>
                    </a:lnTo>
                    <a:cubicBezTo>
                      <a:pt x="3597" y="502"/>
                      <a:pt x="3588" y="502"/>
                      <a:pt x="3579" y="493"/>
                    </a:cubicBezTo>
                    <a:cubicBezTo>
                      <a:pt x="3569" y="493"/>
                      <a:pt x="3569" y="493"/>
                      <a:pt x="3560" y="502"/>
                    </a:cubicBezTo>
                    <a:lnTo>
                      <a:pt x="3588" y="512"/>
                    </a:lnTo>
                    <a:lnTo>
                      <a:pt x="3560" y="521"/>
                    </a:lnTo>
                    <a:cubicBezTo>
                      <a:pt x="3550" y="512"/>
                      <a:pt x="3550" y="502"/>
                      <a:pt x="3550" y="493"/>
                    </a:cubicBezTo>
                    <a:cubicBezTo>
                      <a:pt x="3550" y="484"/>
                      <a:pt x="3550" y="484"/>
                      <a:pt x="3531" y="484"/>
                    </a:cubicBezTo>
                    <a:lnTo>
                      <a:pt x="3531" y="474"/>
                    </a:lnTo>
                    <a:lnTo>
                      <a:pt x="3512" y="465"/>
                    </a:lnTo>
                    <a:cubicBezTo>
                      <a:pt x="3512" y="465"/>
                      <a:pt x="3512" y="474"/>
                      <a:pt x="3512" y="474"/>
                    </a:cubicBezTo>
                    <a:lnTo>
                      <a:pt x="3503" y="474"/>
                    </a:lnTo>
                    <a:lnTo>
                      <a:pt x="3503" y="465"/>
                    </a:lnTo>
                    <a:cubicBezTo>
                      <a:pt x="3512" y="455"/>
                      <a:pt x="3512" y="446"/>
                      <a:pt x="3493" y="436"/>
                    </a:cubicBezTo>
                    <a:lnTo>
                      <a:pt x="3474" y="436"/>
                    </a:lnTo>
                    <a:cubicBezTo>
                      <a:pt x="3474" y="436"/>
                      <a:pt x="3465" y="436"/>
                      <a:pt x="3465" y="427"/>
                    </a:cubicBezTo>
                    <a:lnTo>
                      <a:pt x="3456" y="427"/>
                    </a:lnTo>
                    <a:cubicBezTo>
                      <a:pt x="3437" y="427"/>
                      <a:pt x="3427" y="427"/>
                      <a:pt x="3418" y="436"/>
                    </a:cubicBezTo>
                    <a:cubicBezTo>
                      <a:pt x="3418" y="446"/>
                      <a:pt x="3418" y="446"/>
                      <a:pt x="3427" y="455"/>
                    </a:cubicBezTo>
                    <a:cubicBezTo>
                      <a:pt x="3427" y="455"/>
                      <a:pt x="3427" y="465"/>
                      <a:pt x="3427" y="474"/>
                    </a:cubicBezTo>
                    <a:cubicBezTo>
                      <a:pt x="3427" y="474"/>
                      <a:pt x="3427" y="484"/>
                      <a:pt x="3418" y="484"/>
                    </a:cubicBezTo>
                    <a:cubicBezTo>
                      <a:pt x="3408" y="484"/>
                      <a:pt x="3408" y="484"/>
                      <a:pt x="3399" y="493"/>
                    </a:cubicBezTo>
                    <a:cubicBezTo>
                      <a:pt x="3399" y="493"/>
                      <a:pt x="3395" y="497"/>
                      <a:pt x="3389" y="497"/>
                    </a:cubicBezTo>
                    <a:cubicBezTo>
                      <a:pt x="3386" y="497"/>
                      <a:pt x="3383" y="496"/>
                      <a:pt x="3380" y="493"/>
                    </a:cubicBezTo>
                    <a:cubicBezTo>
                      <a:pt x="3380" y="493"/>
                      <a:pt x="3370" y="493"/>
                      <a:pt x="3370" y="502"/>
                    </a:cubicBezTo>
                    <a:cubicBezTo>
                      <a:pt x="3361" y="512"/>
                      <a:pt x="3361" y="531"/>
                      <a:pt x="3380" y="540"/>
                    </a:cubicBezTo>
                    <a:cubicBezTo>
                      <a:pt x="3380" y="540"/>
                      <a:pt x="3380" y="550"/>
                      <a:pt x="3370" y="550"/>
                    </a:cubicBezTo>
                    <a:cubicBezTo>
                      <a:pt x="3370" y="559"/>
                      <a:pt x="3370" y="559"/>
                      <a:pt x="3361" y="569"/>
                    </a:cubicBezTo>
                    <a:lnTo>
                      <a:pt x="3389" y="559"/>
                    </a:lnTo>
                    <a:lnTo>
                      <a:pt x="3389" y="559"/>
                    </a:lnTo>
                    <a:cubicBezTo>
                      <a:pt x="3389" y="569"/>
                      <a:pt x="3389" y="578"/>
                      <a:pt x="3380" y="588"/>
                    </a:cubicBezTo>
                    <a:cubicBezTo>
                      <a:pt x="3351" y="597"/>
                      <a:pt x="3323" y="607"/>
                      <a:pt x="3295" y="607"/>
                    </a:cubicBezTo>
                    <a:cubicBezTo>
                      <a:pt x="3285" y="607"/>
                      <a:pt x="3285" y="607"/>
                      <a:pt x="3285" y="588"/>
                    </a:cubicBezTo>
                    <a:cubicBezTo>
                      <a:pt x="3285" y="578"/>
                      <a:pt x="3285" y="578"/>
                      <a:pt x="3266" y="569"/>
                    </a:cubicBezTo>
                    <a:lnTo>
                      <a:pt x="3228" y="569"/>
                    </a:lnTo>
                    <a:cubicBezTo>
                      <a:pt x="3238" y="559"/>
                      <a:pt x="3238" y="550"/>
                      <a:pt x="3247" y="540"/>
                    </a:cubicBezTo>
                    <a:cubicBezTo>
                      <a:pt x="3257" y="540"/>
                      <a:pt x="3257" y="540"/>
                      <a:pt x="3266" y="531"/>
                    </a:cubicBezTo>
                    <a:cubicBezTo>
                      <a:pt x="3266" y="531"/>
                      <a:pt x="3266" y="521"/>
                      <a:pt x="3266" y="512"/>
                    </a:cubicBezTo>
                    <a:cubicBezTo>
                      <a:pt x="3266" y="512"/>
                      <a:pt x="3257" y="502"/>
                      <a:pt x="3257" y="502"/>
                    </a:cubicBezTo>
                    <a:lnTo>
                      <a:pt x="3190" y="502"/>
                    </a:lnTo>
                    <a:cubicBezTo>
                      <a:pt x="3181" y="512"/>
                      <a:pt x="3181" y="521"/>
                      <a:pt x="3181" y="540"/>
                    </a:cubicBezTo>
                    <a:lnTo>
                      <a:pt x="3200" y="540"/>
                    </a:lnTo>
                    <a:cubicBezTo>
                      <a:pt x="3200" y="550"/>
                      <a:pt x="3200" y="559"/>
                      <a:pt x="3200" y="569"/>
                    </a:cubicBezTo>
                    <a:cubicBezTo>
                      <a:pt x="3200" y="578"/>
                      <a:pt x="3190" y="588"/>
                      <a:pt x="3190" y="588"/>
                    </a:cubicBezTo>
                    <a:cubicBezTo>
                      <a:pt x="3190" y="597"/>
                      <a:pt x="3181" y="607"/>
                      <a:pt x="3181" y="616"/>
                    </a:cubicBezTo>
                    <a:lnTo>
                      <a:pt x="3172" y="616"/>
                    </a:lnTo>
                    <a:cubicBezTo>
                      <a:pt x="3172" y="616"/>
                      <a:pt x="3172" y="616"/>
                      <a:pt x="3162" y="607"/>
                    </a:cubicBezTo>
                    <a:cubicBezTo>
                      <a:pt x="3162" y="607"/>
                      <a:pt x="3162" y="597"/>
                      <a:pt x="3162" y="588"/>
                    </a:cubicBezTo>
                    <a:cubicBezTo>
                      <a:pt x="3162" y="578"/>
                      <a:pt x="3162" y="578"/>
                      <a:pt x="3153" y="578"/>
                    </a:cubicBezTo>
                    <a:lnTo>
                      <a:pt x="3172" y="550"/>
                    </a:lnTo>
                    <a:cubicBezTo>
                      <a:pt x="3162" y="545"/>
                      <a:pt x="3157" y="543"/>
                      <a:pt x="3155" y="543"/>
                    </a:cubicBezTo>
                    <a:cubicBezTo>
                      <a:pt x="3153" y="543"/>
                      <a:pt x="3153" y="545"/>
                      <a:pt x="3153" y="550"/>
                    </a:cubicBezTo>
                    <a:cubicBezTo>
                      <a:pt x="3143" y="559"/>
                      <a:pt x="3143" y="559"/>
                      <a:pt x="3134" y="569"/>
                    </a:cubicBezTo>
                    <a:cubicBezTo>
                      <a:pt x="3131" y="569"/>
                      <a:pt x="3127" y="570"/>
                      <a:pt x="3124" y="571"/>
                    </a:cubicBezTo>
                    <a:lnTo>
                      <a:pt x="3124" y="571"/>
                    </a:lnTo>
                    <a:cubicBezTo>
                      <a:pt x="3124" y="570"/>
                      <a:pt x="3124" y="570"/>
                      <a:pt x="3124" y="569"/>
                    </a:cubicBezTo>
                    <a:lnTo>
                      <a:pt x="3119" y="573"/>
                    </a:lnTo>
                    <a:lnTo>
                      <a:pt x="3119" y="573"/>
                    </a:lnTo>
                    <a:cubicBezTo>
                      <a:pt x="3121" y="573"/>
                      <a:pt x="3123" y="572"/>
                      <a:pt x="3124" y="571"/>
                    </a:cubicBezTo>
                    <a:lnTo>
                      <a:pt x="3124" y="571"/>
                    </a:lnTo>
                    <a:cubicBezTo>
                      <a:pt x="3124" y="578"/>
                      <a:pt x="3124" y="578"/>
                      <a:pt x="3124" y="578"/>
                    </a:cubicBezTo>
                    <a:cubicBezTo>
                      <a:pt x="3124" y="578"/>
                      <a:pt x="3124" y="588"/>
                      <a:pt x="3124" y="588"/>
                    </a:cubicBezTo>
                    <a:cubicBezTo>
                      <a:pt x="3115" y="588"/>
                      <a:pt x="3115" y="578"/>
                      <a:pt x="3115" y="578"/>
                    </a:cubicBezTo>
                    <a:lnTo>
                      <a:pt x="3119" y="573"/>
                    </a:lnTo>
                    <a:lnTo>
                      <a:pt x="3119" y="573"/>
                    </a:lnTo>
                    <a:cubicBezTo>
                      <a:pt x="3115" y="576"/>
                      <a:pt x="3110" y="578"/>
                      <a:pt x="3105" y="578"/>
                    </a:cubicBezTo>
                    <a:cubicBezTo>
                      <a:pt x="3105" y="578"/>
                      <a:pt x="3096" y="588"/>
                      <a:pt x="3096" y="588"/>
                    </a:cubicBezTo>
                    <a:cubicBezTo>
                      <a:pt x="3096" y="594"/>
                      <a:pt x="3091" y="601"/>
                      <a:pt x="3085" y="601"/>
                    </a:cubicBezTo>
                    <a:cubicBezTo>
                      <a:pt x="3082" y="601"/>
                      <a:pt x="3080" y="600"/>
                      <a:pt x="3077" y="597"/>
                    </a:cubicBezTo>
                    <a:cubicBezTo>
                      <a:pt x="3077" y="607"/>
                      <a:pt x="3077" y="607"/>
                      <a:pt x="3077" y="607"/>
                    </a:cubicBezTo>
                    <a:cubicBezTo>
                      <a:pt x="3077" y="616"/>
                      <a:pt x="3077" y="616"/>
                      <a:pt x="3077" y="625"/>
                    </a:cubicBezTo>
                    <a:lnTo>
                      <a:pt x="3067" y="625"/>
                    </a:lnTo>
                    <a:cubicBezTo>
                      <a:pt x="3067" y="625"/>
                      <a:pt x="3067" y="635"/>
                      <a:pt x="3058" y="635"/>
                    </a:cubicBezTo>
                    <a:cubicBezTo>
                      <a:pt x="3058" y="644"/>
                      <a:pt x="3049" y="644"/>
                      <a:pt x="3049" y="644"/>
                    </a:cubicBezTo>
                    <a:lnTo>
                      <a:pt x="3030" y="644"/>
                    </a:lnTo>
                    <a:cubicBezTo>
                      <a:pt x="3020" y="644"/>
                      <a:pt x="3020" y="644"/>
                      <a:pt x="3020" y="654"/>
                    </a:cubicBezTo>
                    <a:cubicBezTo>
                      <a:pt x="3011" y="654"/>
                      <a:pt x="3011" y="644"/>
                      <a:pt x="3011" y="635"/>
                    </a:cubicBezTo>
                    <a:cubicBezTo>
                      <a:pt x="3020" y="625"/>
                      <a:pt x="3020" y="616"/>
                      <a:pt x="3001" y="616"/>
                    </a:cubicBezTo>
                    <a:cubicBezTo>
                      <a:pt x="2973" y="616"/>
                      <a:pt x="2935" y="635"/>
                      <a:pt x="2925" y="663"/>
                    </a:cubicBezTo>
                    <a:cubicBezTo>
                      <a:pt x="2925" y="682"/>
                      <a:pt x="2916" y="692"/>
                      <a:pt x="2916" y="711"/>
                    </a:cubicBezTo>
                    <a:cubicBezTo>
                      <a:pt x="2916" y="717"/>
                      <a:pt x="2916" y="724"/>
                      <a:pt x="2909" y="724"/>
                    </a:cubicBezTo>
                    <a:cubicBezTo>
                      <a:pt x="2907" y="724"/>
                      <a:pt x="2903" y="723"/>
                      <a:pt x="2897" y="720"/>
                    </a:cubicBezTo>
                    <a:lnTo>
                      <a:pt x="2897" y="701"/>
                    </a:lnTo>
                    <a:cubicBezTo>
                      <a:pt x="2897" y="701"/>
                      <a:pt x="2897" y="701"/>
                      <a:pt x="2888" y="711"/>
                    </a:cubicBezTo>
                    <a:cubicBezTo>
                      <a:pt x="2878" y="711"/>
                      <a:pt x="2878" y="711"/>
                      <a:pt x="2878" y="701"/>
                    </a:cubicBezTo>
                    <a:cubicBezTo>
                      <a:pt x="2878" y="701"/>
                      <a:pt x="2878" y="701"/>
                      <a:pt x="2878" y="692"/>
                    </a:cubicBezTo>
                    <a:cubicBezTo>
                      <a:pt x="2878" y="682"/>
                      <a:pt x="2869" y="682"/>
                      <a:pt x="2869" y="682"/>
                    </a:cubicBezTo>
                    <a:cubicBezTo>
                      <a:pt x="2850" y="682"/>
                      <a:pt x="2840" y="692"/>
                      <a:pt x="2831" y="711"/>
                    </a:cubicBezTo>
                    <a:lnTo>
                      <a:pt x="2840" y="711"/>
                    </a:lnTo>
                    <a:cubicBezTo>
                      <a:pt x="2850" y="711"/>
                      <a:pt x="2850" y="720"/>
                      <a:pt x="2850" y="720"/>
                    </a:cubicBezTo>
                    <a:cubicBezTo>
                      <a:pt x="2850" y="730"/>
                      <a:pt x="2850" y="739"/>
                      <a:pt x="2850" y="749"/>
                    </a:cubicBezTo>
                    <a:cubicBezTo>
                      <a:pt x="2845" y="753"/>
                      <a:pt x="2843" y="756"/>
                      <a:pt x="2840" y="756"/>
                    </a:cubicBezTo>
                    <a:cubicBezTo>
                      <a:pt x="2838" y="756"/>
                      <a:pt x="2836" y="753"/>
                      <a:pt x="2831" y="749"/>
                    </a:cubicBezTo>
                    <a:lnTo>
                      <a:pt x="2821" y="749"/>
                    </a:lnTo>
                    <a:cubicBezTo>
                      <a:pt x="2821" y="739"/>
                      <a:pt x="2821" y="720"/>
                      <a:pt x="2812" y="711"/>
                    </a:cubicBezTo>
                    <a:cubicBezTo>
                      <a:pt x="2812" y="701"/>
                      <a:pt x="2812" y="692"/>
                      <a:pt x="2802" y="682"/>
                    </a:cubicBezTo>
                    <a:cubicBezTo>
                      <a:pt x="2783" y="682"/>
                      <a:pt x="2783" y="663"/>
                      <a:pt x="2793" y="654"/>
                    </a:cubicBezTo>
                    <a:cubicBezTo>
                      <a:pt x="2793" y="644"/>
                      <a:pt x="2802" y="644"/>
                      <a:pt x="2802" y="635"/>
                    </a:cubicBezTo>
                    <a:cubicBezTo>
                      <a:pt x="2802" y="625"/>
                      <a:pt x="2802" y="625"/>
                      <a:pt x="2802" y="625"/>
                    </a:cubicBezTo>
                    <a:cubicBezTo>
                      <a:pt x="2812" y="616"/>
                      <a:pt x="2812" y="616"/>
                      <a:pt x="2812" y="607"/>
                    </a:cubicBezTo>
                    <a:lnTo>
                      <a:pt x="2802" y="607"/>
                    </a:lnTo>
                    <a:cubicBezTo>
                      <a:pt x="2802" y="597"/>
                      <a:pt x="2802" y="597"/>
                      <a:pt x="2812" y="588"/>
                    </a:cubicBezTo>
                    <a:cubicBezTo>
                      <a:pt x="2812" y="588"/>
                      <a:pt x="2812" y="578"/>
                      <a:pt x="2802" y="578"/>
                    </a:cubicBezTo>
                    <a:cubicBezTo>
                      <a:pt x="2793" y="569"/>
                      <a:pt x="2783" y="569"/>
                      <a:pt x="2783" y="569"/>
                    </a:cubicBezTo>
                    <a:cubicBezTo>
                      <a:pt x="2774" y="569"/>
                      <a:pt x="2774" y="559"/>
                      <a:pt x="2774" y="559"/>
                    </a:cubicBezTo>
                    <a:cubicBezTo>
                      <a:pt x="2765" y="540"/>
                      <a:pt x="2774" y="512"/>
                      <a:pt x="2793" y="502"/>
                    </a:cubicBezTo>
                    <a:cubicBezTo>
                      <a:pt x="2812" y="502"/>
                      <a:pt x="2821" y="493"/>
                      <a:pt x="2821" y="474"/>
                    </a:cubicBezTo>
                    <a:cubicBezTo>
                      <a:pt x="2821" y="474"/>
                      <a:pt x="2821" y="465"/>
                      <a:pt x="2831" y="455"/>
                    </a:cubicBezTo>
                    <a:lnTo>
                      <a:pt x="2840" y="455"/>
                    </a:lnTo>
                    <a:cubicBezTo>
                      <a:pt x="2840" y="446"/>
                      <a:pt x="2840" y="446"/>
                      <a:pt x="2850" y="436"/>
                    </a:cubicBezTo>
                    <a:cubicBezTo>
                      <a:pt x="2850" y="436"/>
                      <a:pt x="2840" y="427"/>
                      <a:pt x="2840" y="427"/>
                    </a:cubicBezTo>
                    <a:cubicBezTo>
                      <a:pt x="2840" y="417"/>
                      <a:pt x="2831" y="408"/>
                      <a:pt x="2831" y="408"/>
                    </a:cubicBezTo>
                    <a:cubicBezTo>
                      <a:pt x="2821" y="389"/>
                      <a:pt x="2812" y="379"/>
                      <a:pt x="2793" y="379"/>
                    </a:cubicBezTo>
                    <a:cubicBezTo>
                      <a:pt x="2793" y="379"/>
                      <a:pt x="2793" y="389"/>
                      <a:pt x="2793" y="389"/>
                    </a:cubicBezTo>
                    <a:lnTo>
                      <a:pt x="2783" y="389"/>
                    </a:lnTo>
                    <a:cubicBezTo>
                      <a:pt x="2765" y="389"/>
                      <a:pt x="2755" y="389"/>
                      <a:pt x="2746" y="379"/>
                    </a:cubicBezTo>
                    <a:lnTo>
                      <a:pt x="2717" y="379"/>
                    </a:lnTo>
                    <a:cubicBezTo>
                      <a:pt x="2717" y="379"/>
                      <a:pt x="2708" y="379"/>
                      <a:pt x="2708" y="370"/>
                    </a:cubicBezTo>
                    <a:lnTo>
                      <a:pt x="2660" y="370"/>
                    </a:lnTo>
                    <a:lnTo>
                      <a:pt x="2670" y="351"/>
                    </a:lnTo>
                    <a:lnTo>
                      <a:pt x="2670" y="342"/>
                    </a:lnTo>
                    <a:lnTo>
                      <a:pt x="2651" y="360"/>
                    </a:lnTo>
                    <a:cubicBezTo>
                      <a:pt x="2651" y="342"/>
                      <a:pt x="2641" y="332"/>
                      <a:pt x="2632" y="332"/>
                    </a:cubicBezTo>
                    <a:cubicBezTo>
                      <a:pt x="2623" y="332"/>
                      <a:pt x="2613" y="332"/>
                      <a:pt x="2604" y="342"/>
                    </a:cubicBezTo>
                    <a:cubicBezTo>
                      <a:pt x="2594" y="342"/>
                      <a:pt x="2594" y="351"/>
                      <a:pt x="2594" y="370"/>
                    </a:cubicBezTo>
                    <a:cubicBezTo>
                      <a:pt x="2594" y="370"/>
                      <a:pt x="2604" y="379"/>
                      <a:pt x="2604" y="389"/>
                    </a:cubicBezTo>
                    <a:lnTo>
                      <a:pt x="2594" y="389"/>
                    </a:lnTo>
                    <a:lnTo>
                      <a:pt x="2594" y="379"/>
                    </a:lnTo>
                    <a:lnTo>
                      <a:pt x="2575" y="398"/>
                    </a:lnTo>
                    <a:cubicBezTo>
                      <a:pt x="2575" y="389"/>
                      <a:pt x="2575" y="389"/>
                      <a:pt x="2566" y="389"/>
                    </a:cubicBezTo>
                    <a:lnTo>
                      <a:pt x="2537" y="389"/>
                    </a:lnTo>
                    <a:cubicBezTo>
                      <a:pt x="2528" y="389"/>
                      <a:pt x="2528" y="389"/>
                      <a:pt x="2518" y="398"/>
                    </a:cubicBezTo>
                    <a:cubicBezTo>
                      <a:pt x="2509" y="408"/>
                      <a:pt x="2490" y="417"/>
                      <a:pt x="2481" y="417"/>
                    </a:cubicBezTo>
                    <a:cubicBezTo>
                      <a:pt x="2471" y="417"/>
                      <a:pt x="2462" y="417"/>
                      <a:pt x="2462" y="427"/>
                    </a:cubicBezTo>
                    <a:cubicBezTo>
                      <a:pt x="2462" y="436"/>
                      <a:pt x="2452" y="446"/>
                      <a:pt x="2443" y="446"/>
                    </a:cubicBezTo>
                    <a:cubicBezTo>
                      <a:pt x="2443" y="446"/>
                      <a:pt x="2433" y="446"/>
                      <a:pt x="2424" y="455"/>
                    </a:cubicBezTo>
                    <a:cubicBezTo>
                      <a:pt x="2424" y="474"/>
                      <a:pt x="2414" y="484"/>
                      <a:pt x="2395" y="484"/>
                    </a:cubicBezTo>
                    <a:lnTo>
                      <a:pt x="2386" y="484"/>
                    </a:lnTo>
                    <a:cubicBezTo>
                      <a:pt x="2381" y="479"/>
                      <a:pt x="2379" y="476"/>
                      <a:pt x="2376" y="476"/>
                    </a:cubicBezTo>
                    <a:cubicBezTo>
                      <a:pt x="2374" y="476"/>
                      <a:pt x="2372" y="479"/>
                      <a:pt x="2367" y="484"/>
                    </a:cubicBezTo>
                    <a:cubicBezTo>
                      <a:pt x="2358" y="474"/>
                      <a:pt x="2358" y="465"/>
                      <a:pt x="2367" y="455"/>
                    </a:cubicBezTo>
                    <a:cubicBezTo>
                      <a:pt x="2367" y="465"/>
                      <a:pt x="2376" y="465"/>
                      <a:pt x="2376" y="465"/>
                    </a:cubicBezTo>
                    <a:cubicBezTo>
                      <a:pt x="2376" y="455"/>
                      <a:pt x="2376" y="455"/>
                      <a:pt x="2376" y="446"/>
                    </a:cubicBezTo>
                    <a:cubicBezTo>
                      <a:pt x="2376" y="436"/>
                      <a:pt x="2386" y="427"/>
                      <a:pt x="2395" y="417"/>
                    </a:cubicBezTo>
                    <a:cubicBezTo>
                      <a:pt x="2414" y="417"/>
                      <a:pt x="2414" y="408"/>
                      <a:pt x="2414" y="398"/>
                    </a:cubicBezTo>
                    <a:cubicBezTo>
                      <a:pt x="2424" y="398"/>
                      <a:pt x="2424" y="398"/>
                      <a:pt x="2424" y="389"/>
                    </a:cubicBezTo>
                    <a:cubicBezTo>
                      <a:pt x="2414" y="389"/>
                      <a:pt x="2414" y="379"/>
                      <a:pt x="2414" y="370"/>
                    </a:cubicBezTo>
                    <a:lnTo>
                      <a:pt x="2386" y="370"/>
                    </a:lnTo>
                    <a:cubicBezTo>
                      <a:pt x="2386" y="370"/>
                      <a:pt x="2395" y="360"/>
                      <a:pt x="2395" y="360"/>
                    </a:cubicBezTo>
                    <a:cubicBezTo>
                      <a:pt x="2405" y="351"/>
                      <a:pt x="2424" y="351"/>
                      <a:pt x="2433" y="342"/>
                    </a:cubicBezTo>
                    <a:cubicBezTo>
                      <a:pt x="2443" y="332"/>
                      <a:pt x="2443" y="323"/>
                      <a:pt x="2433" y="313"/>
                    </a:cubicBezTo>
                    <a:cubicBezTo>
                      <a:pt x="2424" y="304"/>
                      <a:pt x="2405" y="294"/>
                      <a:pt x="2395" y="294"/>
                    </a:cubicBezTo>
                    <a:cubicBezTo>
                      <a:pt x="2386" y="294"/>
                      <a:pt x="2386" y="304"/>
                      <a:pt x="2386" y="304"/>
                    </a:cubicBezTo>
                    <a:lnTo>
                      <a:pt x="2348" y="304"/>
                    </a:lnTo>
                    <a:cubicBezTo>
                      <a:pt x="2339" y="313"/>
                      <a:pt x="2329" y="313"/>
                      <a:pt x="2329" y="323"/>
                    </a:cubicBezTo>
                    <a:cubicBezTo>
                      <a:pt x="2320" y="332"/>
                      <a:pt x="2310" y="332"/>
                      <a:pt x="2291" y="342"/>
                    </a:cubicBezTo>
                    <a:cubicBezTo>
                      <a:pt x="2291" y="342"/>
                      <a:pt x="2282" y="332"/>
                      <a:pt x="2282" y="332"/>
                    </a:cubicBezTo>
                    <a:cubicBezTo>
                      <a:pt x="2282" y="342"/>
                      <a:pt x="2272" y="342"/>
                      <a:pt x="2263" y="342"/>
                    </a:cubicBezTo>
                    <a:cubicBezTo>
                      <a:pt x="2253" y="342"/>
                      <a:pt x="2244" y="351"/>
                      <a:pt x="2244" y="360"/>
                    </a:cubicBezTo>
                    <a:cubicBezTo>
                      <a:pt x="2244" y="360"/>
                      <a:pt x="2244" y="370"/>
                      <a:pt x="2244" y="370"/>
                    </a:cubicBezTo>
                    <a:cubicBezTo>
                      <a:pt x="2253" y="379"/>
                      <a:pt x="2244" y="379"/>
                      <a:pt x="2234" y="389"/>
                    </a:cubicBezTo>
                    <a:lnTo>
                      <a:pt x="2216" y="389"/>
                    </a:lnTo>
                    <a:cubicBezTo>
                      <a:pt x="2216" y="389"/>
                      <a:pt x="2216" y="379"/>
                      <a:pt x="2216" y="379"/>
                    </a:cubicBezTo>
                    <a:cubicBezTo>
                      <a:pt x="2216" y="370"/>
                      <a:pt x="2216" y="370"/>
                      <a:pt x="2216" y="370"/>
                    </a:cubicBezTo>
                    <a:cubicBezTo>
                      <a:pt x="2216" y="360"/>
                      <a:pt x="2206" y="351"/>
                      <a:pt x="2206" y="351"/>
                    </a:cubicBezTo>
                    <a:cubicBezTo>
                      <a:pt x="2206" y="351"/>
                      <a:pt x="2197" y="360"/>
                      <a:pt x="2197" y="360"/>
                    </a:cubicBezTo>
                    <a:cubicBezTo>
                      <a:pt x="2187" y="370"/>
                      <a:pt x="2187" y="370"/>
                      <a:pt x="2187" y="379"/>
                    </a:cubicBezTo>
                    <a:cubicBezTo>
                      <a:pt x="2178" y="379"/>
                      <a:pt x="2178" y="370"/>
                      <a:pt x="2178" y="360"/>
                    </a:cubicBezTo>
                    <a:cubicBezTo>
                      <a:pt x="2187" y="342"/>
                      <a:pt x="2206" y="332"/>
                      <a:pt x="2216" y="323"/>
                    </a:cubicBezTo>
                    <a:cubicBezTo>
                      <a:pt x="2225" y="313"/>
                      <a:pt x="2234" y="304"/>
                      <a:pt x="2225" y="304"/>
                    </a:cubicBezTo>
                    <a:cubicBezTo>
                      <a:pt x="2225" y="294"/>
                      <a:pt x="2225" y="294"/>
                      <a:pt x="2225" y="294"/>
                    </a:cubicBezTo>
                    <a:lnTo>
                      <a:pt x="2206" y="294"/>
                    </a:lnTo>
                    <a:cubicBezTo>
                      <a:pt x="2197" y="285"/>
                      <a:pt x="2197" y="285"/>
                      <a:pt x="2187" y="285"/>
                    </a:cubicBezTo>
                    <a:cubicBezTo>
                      <a:pt x="2178" y="275"/>
                      <a:pt x="2168" y="275"/>
                      <a:pt x="2159" y="266"/>
                    </a:cubicBezTo>
                    <a:lnTo>
                      <a:pt x="2149" y="266"/>
                    </a:lnTo>
                    <a:cubicBezTo>
                      <a:pt x="2149" y="256"/>
                      <a:pt x="2140" y="256"/>
                      <a:pt x="2130" y="247"/>
                    </a:cubicBezTo>
                    <a:cubicBezTo>
                      <a:pt x="2140" y="247"/>
                      <a:pt x="2140" y="247"/>
                      <a:pt x="2140" y="237"/>
                    </a:cubicBezTo>
                    <a:cubicBezTo>
                      <a:pt x="2149" y="218"/>
                      <a:pt x="2140" y="190"/>
                      <a:pt x="2111" y="181"/>
                    </a:cubicBezTo>
                    <a:lnTo>
                      <a:pt x="2083" y="181"/>
                    </a:lnTo>
                    <a:cubicBezTo>
                      <a:pt x="2064" y="171"/>
                      <a:pt x="2055" y="171"/>
                      <a:pt x="2045" y="162"/>
                    </a:cubicBezTo>
                    <a:cubicBezTo>
                      <a:pt x="2036" y="162"/>
                      <a:pt x="2036" y="171"/>
                      <a:pt x="2036" y="171"/>
                    </a:cubicBezTo>
                    <a:cubicBezTo>
                      <a:pt x="2045" y="181"/>
                      <a:pt x="2045" y="190"/>
                      <a:pt x="2055" y="190"/>
                    </a:cubicBezTo>
                    <a:cubicBezTo>
                      <a:pt x="2055" y="200"/>
                      <a:pt x="2055" y="200"/>
                      <a:pt x="2055" y="200"/>
                    </a:cubicBezTo>
                    <a:lnTo>
                      <a:pt x="2055" y="209"/>
                    </a:lnTo>
                    <a:lnTo>
                      <a:pt x="2036" y="190"/>
                    </a:lnTo>
                    <a:cubicBezTo>
                      <a:pt x="2036" y="200"/>
                      <a:pt x="2036" y="200"/>
                      <a:pt x="2036" y="209"/>
                    </a:cubicBezTo>
                    <a:cubicBezTo>
                      <a:pt x="2036" y="218"/>
                      <a:pt x="2026" y="218"/>
                      <a:pt x="2017" y="218"/>
                    </a:cubicBezTo>
                    <a:cubicBezTo>
                      <a:pt x="1998" y="218"/>
                      <a:pt x="1998" y="200"/>
                      <a:pt x="1988" y="190"/>
                    </a:cubicBezTo>
                    <a:cubicBezTo>
                      <a:pt x="1988" y="190"/>
                      <a:pt x="1988" y="181"/>
                      <a:pt x="1988" y="181"/>
                    </a:cubicBezTo>
                    <a:cubicBezTo>
                      <a:pt x="1979" y="181"/>
                      <a:pt x="1979" y="181"/>
                      <a:pt x="1969" y="171"/>
                    </a:cubicBezTo>
                    <a:lnTo>
                      <a:pt x="1960" y="181"/>
                    </a:lnTo>
                    <a:lnTo>
                      <a:pt x="1960" y="181"/>
                    </a:lnTo>
                    <a:lnTo>
                      <a:pt x="1969" y="162"/>
                    </a:lnTo>
                    <a:lnTo>
                      <a:pt x="1960" y="162"/>
                    </a:lnTo>
                    <a:lnTo>
                      <a:pt x="1951" y="171"/>
                    </a:lnTo>
                    <a:cubicBezTo>
                      <a:pt x="1947" y="168"/>
                      <a:pt x="1945" y="167"/>
                      <a:pt x="1944" y="167"/>
                    </a:cubicBezTo>
                    <a:cubicBezTo>
                      <a:pt x="1940" y="167"/>
                      <a:pt x="1938" y="171"/>
                      <a:pt x="1932" y="171"/>
                    </a:cubicBezTo>
                    <a:cubicBezTo>
                      <a:pt x="1932" y="171"/>
                      <a:pt x="1922" y="181"/>
                      <a:pt x="1922" y="181"/>
                    </a:cubicBezTo>
                    <a:cubicBezTo>
                      <a:pt x="1913" y="185"/>
                      <a:pt x="1908" y="188"/>
                      <a:pt x="1904" y="188"/>
                    </a:cubicBezTo>
                    <a:cubicBezTo>
                      <a:pt x="1901" y="188"/>
                      <a:pt x="1898" y="185"/>
                      <a:pt x="1894" y="181"/>
                    </a:cubicBezTo>
                    <a:lnTo>
                      <a:pt x="1894" y="190"/>
                    </a:lnTo>
                    <a:lnTo>
                      <a:pt x="1865" y="181"/>
                    </a:lnTo>
                    <a:cubicBezTo>
                      <a:pt x="1875" y="171"/>
                      <a:pt x="1884" y="162"/>
                      <a:pt x="1884" y="152"/>
                    </a:cubicBezTo>
                    <a:cubicBezTo>
                      <a:pt x="1884" y="143"/>
                      <a:pt x="1894" y="133"/>
                      <a:pt x="1884" y="124"/>
                    </a:cubicBezTo>
                    <a:cubicBezTo>
                      <a:pt x="1875" y="114"/>
                      <a:pt x="1865" y="114"/>
                      <a:pt x="1856" y="114"/>
                    </a:cubicBezTo>
                    <a:cubicBezTo>
                      <a:pt x="1851" y="119"/>
                      <a:pt x="1846" y="121"/>
                      <a:pt x="1842" y="121"/>
                    </a:cubicBezTo>
                    <a:cubicBezTo>
                      <a:pt x="1840" y="121"/>
                      <a:pt x="1839" y="121"/>
                      <a:pt x="1838" y="121"/>
                    </a:cubicBezTo>
                    <a:lnTo>
                      <a:pt x="1838" y="121"/>
                    </a:lnTo>
                    <a:lnTo>
                      <a:pt x="1846" y="171"/>
                    </a:lnTo>
                    <a:cubicBezTo>
                      <a:pt x="1827" y="171"/>
                      <a:pt x="1827" y="181"/>
                      <a:pt x="1809" y="181"/>
                    </a:cubicBezTo>
                    <a:cubicBezTo>
                      <a:pt x="1809" y="181"/>
                      <a:pt x="1809" y="171"/>
                      <a:pt x="1809" y="171"/>
                    </a:cubicBezTo>
                    <a:cubicBezTo>
                      <a:pt x="1818" y="162"/>
                      <a:pt x="1818" y="152"/>
                      <a:pt x="1809" y="143"/>
                    </a:cubicBezTo>
                    <a:cubicBezTo>
                      <a:pt x="1817" y="143"/>
                      <a:pt x="1826" y="135"/>
                      <a:pt x="1834" y="120"/>
                    </a:cubicBezTo>
                    <a:lnTo>
                      <a:pt x="1834" y="120"/>
                    </a:lnTo>
                    <a:cubicBezTo>
                      <a:pt x="1836" y="120"/>
                      <a:pt x="1837" y="121"/>
                      <a:pt x="1838" y="121"/>
                    </a:cubicBezTo>
                    <a:lnTo>
                      <a:pt x="1838" y="121"/>
                    </a:lnTo>
                    <a:lnTo>
                      <a:pt x="1837" y="114"/>
                    </a:lnTo>
                    <a:cubicBezTo>
                      <a:pt x="1836" y="116"/>
                      <a:pt x="1835" y="118"/>
                      <a:pt x="1834" y="120"/>
                    </a:cubicBezTo>
                    <a:lnTo>
                      <a:pt x="1834" y="120"/>
                    </a:lnTo>
                    <a:cubicBezTo>
                      <a:pt x="1832" y="118"/>
                      <a:pt x="1830" y="117"/>
                      <a:pt x="1827" y="114"/>
                    </a:cubicBezTo>
                    <a:cubicBezTo>
                      <a:pt x="1818" y="105"/>
                      <a:pt x="1809" y="105"/>
                      <a:pt x="1799" y="105"/>
                    </a:cubicBezTo>
                    <a:cubicBezTo>
                      <a:pt x="1796" y="102"/>
                      <a:pt x="1794" y="101"/>
                      <a:pt x="1793" y="101"/>
                    </a:cubicBezTo>
                    <a:cubicBezTo>
                      <a:pt x="1790" y="101"/>
                      <a:pt x="1790" y="108"/>
                      <a:pt x="1790" y="114"/>
                    </a:cubicBezTo>
                    <a:cubicBezTo>
                      <a:pt x="1790" y="114"/>
                      <a:pt x="1790" y="124"/>
                      <a:pt x="1790" y="133"/>
                    </a:cubicBezTo>
                    <a:cubicBezTo>
                      <a:pt x="1790" y="133"/>
                      <a:pt x="1780" y="143"/>
                      <a:pt x="1780" y="143"/>
                    </a:cubicBezTo>
                    <a:cubicBezTo>
                      <a:pt x="1771" y="143"/>
                      <a:pt x="1771" y="152"/>
                      <a:pt x="1761" y="152"/>
                    </a:cubicBezTo>
                    <a:lnTo>
                      <a:pt x="1752" y="152"/>
                    </a:lnTo>
                    <a:cubicBezTo>
                      <a:pt x="1752" y="143"/>
                      <a:pt x="1752" y="143"/>
                      <a:pt x="1752" y="133"/>
                    </a:cubicBezTo>
                    <a:cubicBezTo>
                      <a:pt x="1752" y="124"/>
                      <a:pt x="1752" y="124"/>
                      <a:pt x="1742" y="114"/>
                    </a:cubicBezTo>
                    <a:cubicBezTo>
                      <a:pt x="1733" y="114"/>
                      <a:pt x="1733" y="114"/>
                      <a:pt x="1723" y="124"/>
                    </a:cubicBezTo>
                    <a:cubicBezTo>
                      <a:pt x="1723" y="119"/>
                      <a:pt x="1721" y="117"/>
                      <a:pt x="1719" y="117"/>
                    </a:cubicBezTo>
                    <a:cubicBezTo>
                      <a:pt x="1716" y="117"/>
                      <a:pt x="1714" y="119"/>
                      <a:pt x="1714" y="124"/>
                    </a:cubicBezTo>
                    <a:cubicBezTo>
                      <a:pt x="1704" y="124"/>
                      <a:pt x="1704" y="124"/>
                      <a:pt x="1695" y="133"/>
                    </a:cubicBezTo>
                    <a:cubicBezTo>
                      <a:pt x="1704" y="124"/>
                      <a:pt x="1695" y="105"/>
                      <a:pt x="1695" y="95"/>
                    </a:cubicBezTo>
                    <a:cubicBezTo>
                      <a:pt x="1695" y="95"/>
                      <a:pt x="1695" y="86"/>
                      <a:pt x="1695" y="86"/>
                    </a:cubicBezTo>
                    <a:cubicBezTo>
                      <a:pt x="1695" y="86"/>
                      <a:pt x="1685" y="86"/>
                      <a:pt x="1685" y="95"/>
                    </a:cubicBezTo>
                    <a:cubicBezTo>
                      <a:pt x="1676" y="95"/>
                      <a:pt x="1667" y="105"/>
                      <a:pt x="1657" y="114"/>
                    </a:cubicBezTo>
                    <a:lnTo>
                      <a:pt x="1657" y="105"/>
                    </a:lnTo>
                    <a:cubicBezTo>
                      <a:pt x="1648" y="114"/>
                      <a:pt x="1638" y="124"/>
                      <a:pt x="1638" y="143"/>
                    </a:cubicBezTo>
                    <a:lnTo>
                      <a:pt x="1619" y="143"/>
                    </a:lnTo>
                    <a:cubicBezTo>
                      <a:pt x="1619" y="143"/>
                      <a:pt x="1610" y="133"/>
                      <a:pt x="1610" y="133"/>
                    </a:cubicBezTo>
                    <a:cubicBezTo>
                      <a:pt x="1610" y="124"/>
                      <a:pt x="1610" y="114"/>
                      <a:pt x="1610" y="105"/>
                    </a:cubicBezTo>
                    <a:cubicBezTo>
                      <a:pt x="1610" y="95"/>
                      <a:pt x="1610" y="95"/>
                      <a:pt x="1600" y="95"/>
                    </a:cubicBezTo>
                    <a:cubicBezTo>
                      <a:pt x="1600" y="86"/>
                      <a:pt x="1600" y="86"/>
                      <a:pt x="1591" y="86"/>
                    </a:cubicBezTo>
                    <a:cubicBezTo>
                      <a:pt x="1581" y="86"/>
                      <a:pt x="1581" y="86"/>
                      <a:pt x="1581" y="95"/>
                    </a:cubicBezTo>
                    <a:cubicBezTo>
                      <a:pt x="1577" y="100"/>
                      <a:pt x="1574" y="103"/>
                      <a:pt x="1573" y="103"/>
                    </a:cubicBezTo>
                    <a:cubicBezTo>
                      <a:pt x="1572" y="103"/>
                      <a:pt x="1572" y="100"/>
                      <a:pt x="1572" y="95"/>
                    </a:cubicBezTo>
                    <a:cubicBezTo>
                      <a:pt x="1562" y="95"/>
                      <a:pt x="1553" y="95"/>
                      <a:pt x="1544" y="86"/>
                    </a:cubicBezTo>
                    <a:lnTo>
                      <a:pt x="1534" y="86"/>
                    </a:lnTo>
                    <a:cubicBezTo>
                      <a:pt x="1544" y="67"/>
                      <a:pt x="1525" y="58"/>
                      <a:pt x="1515" y="48"/>
                    </a:cubicBezTo>
                    <a:lnTo>
                      <a:pt x="1506" y="48"/>
                    </a:lnTo>
                    <a:cubicBezTo>
                      <a:pt x="1502" y="52"/>
                      <a:pt x="1499" y="54"/>
                      <a:pt x="1497" y="54"/>
                    </a:cubicBezTo>
                    <a:cubicBezTo>
                      <a:pt x="1495" y="54"/>
                      <a:pt x="1492" y="50"/>
                      <a:pt x="1487" y="39"/>
                    </a:cubicBezTo>
                    <a:cubicBezTo>
                      <a:pt x="1487" y="29"/>
                      <a:pt x="1487" y="20"/>
                      <a:pt x="1487" y="20"/>
                    </a:cubicBezTo>
                    <a:lnTo>
                      <a:pt x="1468" y="20"/>
                    </a:lnTo>
                    <a:cubicBezTo>
                      <a:pt x="1458" y="20"/>
                      <a:pt x="1458" y="20"/>
                      <a:pt x="1468" y="39"/>
                    </a:cubicBezTo>
                    <a:lnTo>
                      <a:pt x="1458" y="39"/>
                    </a:lnTo>
                    <a:cubicBezTo>
                      <a:pt x="1458" y="39"/>
                      <a:pt x="1458" y="29"/>
                      <a:pt x="1449" y="29"/>
                    </a:cubicBezTo>
                    <a:cubicBezTo>
                      <a:pt x="1449" y="10"/>
                      <a:pt x="1430" y="10"/>
                      <a:pt x="1420" y="1"/>
                    </a:cubicBezTo>
                    <a:lnTo>
                      <a:pt x="1411" y="1"/>
                    </a:lnTo>
                    <a:lnTo>
                      <a:pt x="1373" y="10"/>
                    </a:lnTo>
                    <a:cubicBezTo>
                      <a:pt x="1364" y="10"/>
                      <a:pt x="1364" y="20"/>
                      <a:pt x="1373" y="29"/>
                    </a:cubicBezTo>
                    <a:cubicBezTo>
                      <a:pt x="1373" y="29"/>
                      <a:pt x="1373" y="29"/>
                      <a:pt x="1373" y="39"/>
                    </a:cubicBezTo>
                    <a:lnTo>
                      <a:pt x="1345" y="39"/>
                    </a:lnTo>
                    <a:cubicBezTo>
                      <a:pt x="1345" y="29"/>
                      <a:pt x="1335" y="20"/>
                      <a:pt x="1335" y="10"/>
                    </a:cubicBezTo>
                    <a:cubicBezTo>
                      <a:pt x="1335" y="10"/>
                      <a:pt x="1335" y="1"/>
                      <a:pt x="132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5" name="Google Shape;655;p44"/>
              <p:cNvSpPr/>
              <p:nvPr/>
            </p:nvSpPr>
            <p:spPr>
              <a:xfrm>
                <a:off x="10083208" y="2983485"/>
                <a:ext cx="8129" cy="8806"/>
              </a:xfrm>
              <a:custGeom>
                <a:rect b="b" l="l" r="r" t="t"/>
                <a:pathLst>
                  <a:path extrusionOk="0" h="52" w="48">
                    <a:moveTo>
                      <a:pt x="27" y="0"/>
                    </a:moveTo>
                    <a:cubicBezTo>
                      <a:pt x="24" y="0"/>
                      <a:pt x="22" y="1"/>
                      <a:pt x="19" y="4"/>
                    </a:cubicBezTo>
                    <a:cubicBezTo>
                      <a:pt x="9" y="4"/>
                      <a:pt x="0" y="4"/>
                      <a:pt x="9" y="14"/>
                    </a:cubicBezTo>
                    <a:cubicBezTo>
                      <a:pt x="9" y="23"/>
                      <a:pt x="19" y="33"/>
                      <a:pt x="19" y="52"/>
                    </a:cubicBezTo>
                    <a:lnTo>
                      <a:pt x="28" y="33"/>
                    </a:lnTo>
                    <a:cubicBezTo>
                      <a:pt x="28" y="33"/>
                      <a:pt x="38" y="42"/>
                      <a:pt x="38" y="42"/>
                    </a:cubicBezTo>
                    <a:lnTo>
                      <a:pt x="47" y="42"/>
                    </a:lnTo>
                    <a:cubicBezTo>
                      <a:pt x="47" y="42"/>
                      <a:pt x="47" y="42"/>
                      <a:pt x="38" y="33"/>
                    </a:cubicBezTo>
                    <a:cubicBezTo>
                      <a:pt x="38" y="33"/>
                      <a:pt x="38" y="23"/>
                      <a:pt x="38" y="23"/>
                    </a:cubicBezTo>
                    <a:cubicBezTo>
                      <a:pt x="38" y="23"/>
                      <a:pt x="38" y="14"/>
                      <a:pt x="38" y="14"/>
                    </a:cubicBezTo>
                    <a:cubicBezTo>
                      <a:pt x="38" y="7"/>
                      <a:pt x="33" y="0"/>
                      <a:pt x="2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6" name="Google Shape;656;p44"/>
              <p:cNvSpPr/>
              <p:nvPr/>
            </p:nvSpPr>
            <p:spPr>
              <a:xfrm>
                <a:off x="10094385" y="2984162"/>
                <a:ext cx="3387" cy="3387"/>
              </a:xfrm>
              <a:custGeom>
                <a:rect b="b" l="l" r="r" t="t"/>
                <a:pathLst>
                  <a:path extrusionOk="0" h="20" w="20">
                    <a:moveTo>
                      <a:pt x="19" y="0"/>
                    </a:moveTo>
                    <a:lnTo>
                      <a:pt x="0" y="19"/>
                    </a:lnTo>
                    <a:lnTo>
                      <a:pt x="10" y="19"/>
                    </a:lnTo>
                    <a:cubicBezTo>
                      <a:pt x="19" y="19"/>
                      <a:pt x="19" y="10"/>
                      <a:pt x="1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7" name="Google Shape;657;p44"/>
              <p:cNvSpPr/>
              <p:nvPr/>
            </p:nvSpPr>
            <p:spPr>
              <a:xfrm>
                <a:off x="9977363" y="2980944"/>
                <a:ext cx="3387" cy="1694"/>
              </a:xfrm>
              <a:custGeom>
                <a:rect b="b" l="l" r="r" t="t"/>
                <a:pathLst>
                  <a:path extrusionOk="0" h="10" w="20">
                    <a:moveTo>
                      <a:pt x="0" y="0"/>
                    </a:moveTo>
                    <a:lnTo>
                      <a:pt x="0" y="10"/>
                    </a:lnTo>
                    <a:lnTo>
                      <a:pt x="19" y="1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8" name="Google Shape;658;p44"/>
              <p:cNvSpPr/>
              <p:nvPr/>
            </p:nvSpPr>
            <p:spPr>
              <a:xfrm>
                <a:off x="9768891" y="2990597"/>
                <a:ext cx="3387" cy="6435"/>
              </a:xfrm>
              <a:custGeom>
                <a:rect b="b" l="l" r="r" t="t"/>
                <a:pathLst>
                  <a:path extrusionOk="0" h="38" w="20">
                    <a:moveTo>
                      <a:pt x="10" y="0"/>
                    </a:moveTo>
                    <a:cubicBezTo>
                      <a:pt x="1" y="10"/>
                      <a:pt x="1" y="28"/>
                      <a:pt x="20" y="38"/>
                    </a:cubicBezTo>
                    <a:cubicBezTo>
                      <a:pt x="20" y="28"/>
                      <a:pt x="20" y="10"/>
                      <a:pt x="1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9" name="Google Shape;659;p44"/>
              <p:cNvSpPr/>
              <p:nvPr/>
            </p:nvSpPr>
            <p:spPr>
              <a:xfrm>
                <a:off x="9661522" y="2995339"/>
                <a:ext cx="1863" cy="1694"/>
              </a:xfrm>
              <a:custGeom>
                <a:rect b="b" l="l" r="r" t="t"/>
                <a:pathLst>
                  <a:path extrusionOk="0" h="10" w="11">
                    <a:moveTo>
                      <a:pt x="1" y="0"/>
                    </a:moveTo>
                    <a:cubicBezTo>
                      <a:pt x="1" y="0"/>
                      <a:pt x="1" y="10"/>
                      <a:pt x="10" y="10"/>
                    </a:cubicBezTo>
                    <a:cubicBezTo>
                      <a:pt x="10" y="10"/>
                      <a:pt x="10" y="0"/>
                      <a:pt x="1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0" name="Google Shape;660;p44"/>
              <p:cNvSpPr/>
              <p:nvPr/>
            </p:nvSpPr>
            <p:spPr>
              <a:xfrm>
                <a:off x="9602249" y="2740465"/>
                <a:ext cx="9822" cy="16258"/>
              </a:xfrm>
              <a:custGeom>
                <a:rect b="b" l="l" r="r" t="t"/>
                <a:pathLst>
                  <a:path extrusionOk="0" h="96" w="58">
                    <a:moveTo>
                      <a:pt x="19" y="1"/>
                    </a:moveTo>
                    <a:cubicBezTo>
                      <a:pt x="19" y="10"/>
                      <a:pt x="10" y="19"/>
                      <a:pt x="10" y="29"/>
                    </a:cubicBezTo>
                    <a:cubicBezTo>
                      <a:pt x="10" y="29"/>
                      <a:pt x="0" y="38"/>
                      <a:pt x="0" y="48"/>
                    </a:cubicBezTo>
                    <a:cubicBezTo>
                      <a:pt x="0" y="67"/>
                      <a:pt x="0" y="76"/>
                      <a:pt x="10" y="95"/>
                    </a:cubicBezTo>
                    <a:cubicBezTo>
                      <a:pt x="10" y="86"/>
                      <a:pt x="19" y="86"/>
                      <a:pt x="19" y="86"/>
                    </a:cubicBezTo>
                    <a:cubicBezTo>
                      <a:pt x="24" y="81"/>
                      <a:pt x="26" y="79"/>
                      <a:pt x="29" y="79"/>
                    </a:cubicBezTo>
                    <a:cubicBezTo>
                      <a:pt x="31" y="79"/>
                      <a:pt x="34" y="81"/>
                      <a:pt x="38" y="86"/>
                    </a:cubicBezTo>
                    <a:cubicBezTo>
                      <a:pt x="38" y="95"/>
                      <a:pt x="38" y="95"/>
                      <a:pt x="48" y="95"/>
                    </a:cubicBezTo>
                    <a:cubicBezTo>
                      <a:pt x="38" y="86"/>
                      <a:pt x="48" y="76"/>
                      <a:pt x="57" y="67"/>
                    </a:cubicBezTo>
                    <a:cubicBezTo>
                      <a:pt x="48" y="67"/>
                      <a:pt x="38" y="67"/>
                      <a:pt x="29" y="57"/>
                    </a:cubicBezTo>
                    <a:lnTo>
                      <a:pt x="38" y="57"/>
                    </a:lnTo>
                    <a:cubicBezTo>
                      <a:pt x="38" y="48"/>
                      <a:pt x="38" y="48"/>
                      <a:pt x="48" y="38"/>
                    </a:cubicBezTo>
                    <a:cubicBezTo>
                      <a:pt x="48" y="29"/>
                      <a:pt x="38" y="29"/>
                      <a:pt x="38" y="29"/>
                    </a:cubicBezTo>
                    <a:cubicBezTo>
                      <a:pt x="29" y="29"/>
                      <a:pt x="29" y="19"/>
                      <a:pt x="29" y="19"/>
                    </a:cubicBezTo>
                    <a:cubicBezTo>
                      <a:pt x="19" y="10"/>
                      <a:pt x="19" y="10"/>
                      <a:pt x="19" y="10"/>
                    </a:cubicBezTo>
                    <a:lnTo>
                      <a:pt x="19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1" name="Google Shape;661;p44"/>
              <p:cNvSpPr/>
              <p:nvPr/>
            </p:nvSpPr>
            <p:spPr>
              <a:xfrm>
                <a:off x="9605467" y="2759771"/>
                <a:ext cx="6605" cy="8129"/>
              </a:xfrm>
              <a:custGeom>
                <a:rect b="b" l="l" r="r" t="t"/>
                <a:pathLst>
                  <a:path extrusionOk="0" h="48" w="39">
                    <a:moveTo>
                      <a:pt x="10" y="0"/>
                    </a:moveTo>
                    <a:cubicBezTo>
                      <a:pt x="10" y="19"/>
                      <a:pt x="10" y="28"/>
                      <a:pt x="0" y="47"/>
                    </a:cubicBezTo>
                    <a:lnTo>
                      <a:pt x="10" y="47"/>
                    </a:lnTo>
                    <a:cubicBezTo>
                      <a:pt x="19" y="47"/>
                      <a:pt x="29" y="47"/>
                      <a:pt x="38" y="38"/>
                    </a:cubicBezTo>
                    <a:cubicBezTo>
                      <a:pt x="19" y="38"/>
                      <a:pt x="19" y="28"/>
                      <a:pt x="19" y="19"/>
                    </a:cubicBezTo>
                    <a:cubicBezTo>
                      <a:pt x="19" y="10"/>
                      <a:pt x="19" y="10"/>
                      <a:pt x="1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2" name="Google Shape;662;p44"/>
              <p:cNvSpPr/>
              <p:nvPr/>
            </p:nvSpPr>
            <p:spPr>
              <a:xfrm>
                <a:off x="9610208" y="2756554"/>
                <a:ext cx="3387" cy="8129"/>
              </a:xfrm>
              <a:custGeom>
                <a:rect b="b" l="l" r="r" t="t"/>
                <a:pathLst>
                  <a:path extrusionOk="0" h="48" w="20">
                    <a:moveTo>
                      <a:pt x="10" y="0"/>
                    </a:moveTo>
                    <a:cubicBezTo>
                      <a:pt x="10" y="0"/>
                      <a:pt x="1" y="10"/>
                      <a:pt x="1" y="10"/>
                    </a:cubicBezTo>
                    <a:cubicBezTo>
                      <a:pt x="1" y="19"/>
                      <a:pt x="1" y="29"/>
                      <a:pt x="1" y="38"/>
                    </a:cubicBezTo>
                    <a:cubicBezTo>
                      <a:pt x="1" y="38"/>
                      <a:pt x="10" y="47"/>
                      <a:pt x="10" y="47"/>
                    </a:cubicBezTo>
                    <a:cubicBezTo>
                      <a:pt x="20" y="47"/>
                      <a:pt x="20" y="38"/>
                      <a:pt x="20" y="38"/>
                    </a:cubicBezTo>
                    <a:cubicBezTo>
                      <a:pt x="20" y="29"/>
                      <a:pt x="20" y="19"/>
                      <a:pt x="20" y="10"/>
                    </a:cubicBezTo>
                    <a:cubicBezTo>
                      <a:pt x="10" y="10"/>
                      <a:pt x="10" y="0"/>
                      <a:pt x="1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3" name="Google Shape;663;p44"/>
              <p:cNvSpPr/>
              <p:nvPr/>
            </p:nvSpPr>
            <p:spPr>
              <a:xfrm>
                <a:off x="9860341" y="2974509"/>
                <a:ext cx="3387" cy="4911"/>
              </a:xfrm>
              <a:custGeom>
                <a:rect b="b" l="l" r="r" t="t"/>
                <a:pathLst>
                  <a:path extrusionOk="0" h="29" w="20">
                    <a:moveTo>
                      <a:pt x="10" y="0"/>
                    </a:moveTo>
                    <a:cubicBezTo>
                      <a:pt x="10" y="0"/>
                      <a:pt x="0" y="0"/>
                      <a:pt x="0" y="10"/>
                    </a:cubicBezTo>
                    <a:cubicBezTo>
                      <a:pt x="0" y="10"/>
                      <a:pt x="0" y="19"/>
                      <a:pt x="0" y="19"/>
                    </a:cubicBezTo>
                    <a:cubicBezTo>
                      <a:pt x="10" y="19"/>
                      <a:pt x="10" y="29"/>
                      <a:pt x="19" y="29"/>
                    </a:cubicBezTo>
                    <a:cubicBezTo>
                      <a:pt x="19" y="19"/>
                      <a:pt x="19" y="19"/>
                      <a:pt x="19" y="10"/>
                    </a:cubicBezTo>
                    <a:cubicBezTo>
                      <a:pt x="19" y="10"/>
                      <a:pt x="10" y="0"/>
                      <a:pt x="1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4" name="Google Shape;664;p44"/>
              <p:cNvSpPr/>
              <p:nvPr/>
            </p:nvSpPr>
            <p:spPr>
              <a:xfrm>
                <a:off x="9863559" y="2972816"/>
                <a:ext cx="1693" cy="1863"/>
              </a:xfrm>
              <a:custGeom>
                <a:rect b="b" l="l" r="r" t="t"/>
                <a:pathLst>
                  <a:path extrusionOk="0" h="11" w="10">
                    <a:moveTo>
                      <a:pt x="10" y="1"/>
                    </a:moveTo>
                    <a:cubicBezTo>
                      <a:pt x="10" y="1"/>
                      <a:pt x="0" y="10"/>
                      <a:pt x="10" y="10"/>
                    </a:cubicBezTo>
                    <a:cubicBezTo>
                      <a:pt x="10" y="10"/>
                      <a:pt x="10" y="1"/>
                      <a:pt x="1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5" name="Google Shape;665;p44"/>
              <p:cNvSpPr/>
              <p:nvPr/>
            </p:nvSpPr>
            <p:spPr>
              <a:xfrm>
                <a:off x="9754496" y="2762989"/>
                <a:ext cx="1863" cy="1694"/>
              </a:xfrm>
              <a:custGeom>
                <a:rect b="b" l="l" r="r" t="t"/>
                <a:pathLst>
                  <a:path extrusionOk="0" h="10" w="11">
                    <a:moveTo>
                      <a:pt x="10" y="0"/>
                    </a:moveTo>
                    <a:cubicBezTo>
                      <a:pt x="1" y="0"/>
                      <a:pt x="1" y="0"/>
                      <a:pt x="1" y="9"/>
                    </a:cubicBezTo>
                    <a:lnTo>
                      <a:pt x="1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6" name="Google Shape;666;p44"/>
              <p:cNvSpPr/>
              <p:nvPr/>
            </p:nvSpPr>
            <p:spPr>
              <a:xfrm>
                <a:off x="10026983" y="2908801"/>
                <a:ext cx="1863" cy="1694"/>
              </a:xfrm>
              <a:custGeom>
                <a:rect b="b" l="l" r="r" t="t"/>
                <a:pathLst>
                  <a:path extrusionOk="0" h="10" w="11">
                    <a:moveTo>
                      <a:pt x="1" y="0"/>
                    </a:moveTo>
                    <a:cubicBezTo>
                      <a:pt x="1" y="0"/>
                      <a:pt x="1" y="10"/>
                      <a:pt x="1" y="10"/>
                    </a:cubicBezTo>
                    <a:lnTo>
                      <a:pt x="1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7" name="Google Shape;667;p44"/>
              <p:cNvSpPr/>
              <p:nvPr/>
            </p:nvSpPr>
            <p:spPr>
              <a:xfrm>
                <a:off x="9695223" y="2882890"/>
                <a:ext cx="9822" cy="9653"/>
              </a:xfrm>
              <a:custGeom>
                <a:rect b="b" l="l" r="r" t="t"/>
                <a:pathLst>
                  <a:path extrusionOk="0" h="57" w="58">
                    <a:moveTo>
                      <a:pt x="50" y="0"/>
                    </a:moveTo>
                    <a:cubicBezTo>
                      <a:pt x="31" y="0"/>
                      <a:pt x="0" y="32"/>
                      <a:pt x="0" y="49"/>
                    </a:cubicBezTo>
                    <a:cubicBezTo>
                      <a:pt x="5" y="54"/>
                      <a:pt x="10" y="56"/>
                      <a:pt x="13" y="56"/>
                    </a:cubicBezTo>
                    <a:cubicBezTo>
                      <a:pt x="17" y="56"/>
                      <a:pt x="19" y="54"/>
                      <a:pt x="19" y="49"/>
                    </a:cubicBezTo>
                    <a:cubicBezTo>
                      <a:pt x="19" y="40"/>
                      <a:pt x="19" y="40"/>
                      <a:pt x="29" y="40"/>
                    </a:cubicBezTo>
                    <a:lnTo>
                      <a:pt x="38" y="40"/>
                    </a:lnTo>
                    <a:cubicBezTo>
                      <a:pt x="38" y="30"/>
                      <a:pt x="38" y="30"/>
                      <a:pt x="38" y="30"/>
                    </a:cubicBezTo>
                    <a:cubicBezTo>
                      <a:pt x="29" y="21"/>
                      <a:pt x="38" y="11"/>
                      <a:pt x="48" y="11"/>
                    </a:cubicBezTo>
                    <a:cubicBezTo>
                      <a:pt x="48" y="11"/>
                      <a:pt x="57" y="11"/>
                      <a:pt x="57" y="2"/>
                    </a:cubicBezTo>
                    <a:cubicBezTo>
                      <a:pt x="55" y="1"/>
                      <a:pt x="53" y="0"/>
                      <a:pt x="5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8" name="Google Shape;668;p44"/>
              <p:cNvSpPr/>
              <p:nvPr/>
            </p:nvSpPr>
            <p:spPr>
              <a:xfrm>
                <a:off x="9974146" y="2879842"/>
                <a:ext cx="20999" cy="11516"/>
              </a:xfrm>
              <a:custGeom>
                <a:rect b="b" l="l" r="r" t="t"/>
                <a:pathLst>
                  <a:path extrusionOk="0" h="68" w="124">
                    <a:moveTo>
                      <a:pt x="57" y="1"/>
                    </a:moveTo>
                    <a:cubicBezTo>
                      <a:pt x="57" y="1"/>
                      <a:pt x="57" y="10"/>
                      <a:pt x="67" y="10"/>
                    </a:cubicBezTo>
                    <a:cubicBezTo>
                      <a:pt x="67" y="20"/>
                      <a:pt x="67" y="20"/>
                      <a:pt x="67" y="29"/>
                    </a:cubicBezTo>
                    <a:lnTo>
                      <a:pt x="57" y="29"/>
                    </a:lnTo>
                    <a:cubicBezTo>
                      <a:pt x="48" y="20"/>
                      <a:pt x="38" y="20"/>
                      <a:pt x="29" y="10"/>
                    </a:cubicBezTo>
                    <a:cubicBezTo>
                      <a:pt x="29" y="10"/>
                      <a:pt x="25" y="6"/>
                      <a:pt x="22" y="6"/>
                    </a:cubicBezTo>
                    <a:cubicBezTo>
                      <a:pt x="20" y="6"/>
                      <a:pt x="19" y="7"/>
                      <a:pt x="19" y="10"/>
                    </a:cubicBezTo>
                    <a:cubicBezTo>
                      <a:pt x="19" y="20"/>
                      <a:pt x="10" y="29"/>
                      <a:pt x="10" y="39"/>
                    </a:cubicBezTo>
                    <a:cubicBezTo>
                      <a:pt x="0" y="48"/>
                      <a:pt x="10" y="48"/>
                      <a:pt x="19" y="48"/>
                    </a:cubicBezTo>
                    <a:cubicBezTo>
                      <a:pt x="29" y="48"/>
                      <a:pt x="38" y="48"/>
                      <a:pt x="57" y="58"/>
                    </a:cubicBezTo>
                    <a:cubicBezTo>
                      <a:pt x="57" y="58"/>
                      <a:pt x="57" y="58"/>
                      <a:pt x="67" y="67"/>
                    </a:cubicBezTo>
                    <a:cubicBezTo>
                      <a:pt x="67" y="67"/>
                      <a:pt x="76" y="67"/>
                      <a:pt x="76" y="58"/>
                    </a:cubicBezTo>
                    <a:cubicBezTo>
                      <a:pt x="86" y="48"/>
                      <a:pt x="86" y="48"/>
                      <a:pt x="86" y="39"/>
                    </a:cubicBezTo>
                    <a:cubicBezTo>
                      <a:pt x="86" y="29"/>
                      <a:pt x="86" y="29"/>
                      <a:pt x="95" y="29"/>
                    </a:cubicBezTo>
                    <a:cubicBezTo>
                      <a:pt x="104" y="29"/>
                      <a:pt x="114" y="10"/>
                      <a:pt x="123" y="1"/>
                    </a:cubicBezTo>
                    <a:cubicBezTo>
                      <a:pt x="114" y="1"/>
                      <a:pt x="114" y="10"/>
                      <a:pt x="104" y="10"/>
                    </a:cubicBezTo>
                    <a:cubicBezTo>
                      <a:pt x="101" y="7"/>
                      <a:pt x="98" y="6"/>
                      <a:pt x="95" y="6"/>
                    </a:cubicBezTo>
                    <a:cubicBezTo>
                      <a:pt x="89" y="6"/>
                      <a:pt x="82" y="10"/>
                      <a:pt x="76" y="10"/>
                    </a:cubicBezTo>
                    <a:cubicBezTo>
                      <a:pt x="76" y="1"/>
                      <a:pt x="76" y="1"/>
                      <a:pt x="7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9" name="Google Shape;669;p44"/>
              <p:cNvSpPr/>
              <p:nvPr/>
            </p:nvSpPr>
            <p:spPr>
              <a:xfrm>
                <a:off x="9873212" y="2873576"/>
                <a:ext cx="1693" cy="3387"/>
              </a:xfrm>
              <a:custGeom>
                <a:rect b="b" l="l" r="r" t="t"/>
                <a:pathLst>
                  <a:path extrusionOk="0" h="20" w="10">
                    <a:moveTo>
                      <a:pt x="10" y="0"/>
                    </a:moveTo>
                    <a:cubicBezTo>
                      <a:pt x="0" y="10"/>
                      <a:pt x="0" y="10"/>
                      <a:pt x="0" y="19"/>
                    </a:cubicBezTo>
                    <a:lnTo>
                      <a:pt x="10" y="19"/>
                    </a:lnTo>
                    <a:cubicBezTo>
                      <a:pt x="10" y="10"/>
                      <a:pt x="10" y="10"/>
                      <a:pt x="1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0" name="Google Shape;670;p44"/>
              <p:cNvSpPr/>
              <p:nvPr/>
            </p:nvSpPr>
            <p:spPr>
              <a:xfrm>
                <a:off x="9704876" y="2756554"/>
                <a:ext cx="4911" cy="1694"/>
              </a:xfrm>
              <a:custGeom>
                <a:rect b="b" l="l" r="r" t="t"/>
                <a:pathLst>
                  <a:path extrusionOk="0" h="10" w="29">
                    <a:moveTo>
                      <a:pt x="0" y="0"/>
                    </a:moveTo>
                    <a:lnTo>
                      <a:pt x="29" y="10"/>
                    </a:lnTo>
                    <a:cubicBezTo>
                      <a:pt x="29" y="0"/>
                      <a:pt x="19" y="0"/>
                      <a:pt x="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1" name="Google Shape;671;p44"/>
              <p:cNvSpPr/>
              <p:nvPr/>
            </p:nvSpPr>
            <p:spPr>
              <a:xfrm>
                <a:off x="10046289" y="2902365"/>
                <a:ext cx="1693" cy="1694"/>
              </a:xfrm>
              <a:custGeom>
                <a:rect b="b" l="l" r="r" t="t"/>
                <a:pathLst>
                  <a:path extrusionOk="0" h="10" w="10">
                    <a:moveTo>
                      <a:pt x="10" y="1"/>
                    </a:moveTo>
                    <a:lnTo>
                      <a:pt x="0" y="10"/>
                    </a:lnTo>
                    <a:lnTo>
                      <a:pt x="10" y="10"/>
                    </a:lnTo>
                    <a:lnTo>
                      <a:pt x="1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2" name="Google Shape;672;p44"/>
              <p:cNvSpPr/>
              <p:nvPr/>
            </p:nvSpPr>
            <p:spPr>
              <a:xfrm>
                <a:off x="9825116" y="2705240"/>
                <a:ext cx="19306" cy="11008"/>
              </a:xfrm>
              <a:custGeom>
                <a:rect b="b" l="l" r="r" t="t"/>
                <a:pathLst>
                  <a:path extrusionOk="0" h="65" w="114">
                    <a:moveTo>
                      <a:pt x="85" y="0"/>
                    </a:moveTo>
                    <a:cubicBezTo>
                      <a:pt x="85" y="10"/>
                      <a:pt x="76" y="10"/>
                      <a:pt x="76" y="10"/>
                    </a:cubicBezTo>
                    <a:lnTo>
                      <a:pt x="57" y="10"/>
                    </a:lnTo>
                    <a:cubicBezTo>
                      <a:pt x="57" y="10"/>
                      <a:pt x="47" y="19"/>
                      <a:pt x="38" y="19"/>
                    </a:cubicBezTo>
                    <a:lnTo>
                      <a:pt x="0" y="19"/>
                    </a:lnTo>
                    <a:lnTo>
                      <a:pt x="0" y="29"/>
                    </a:lnTo>
                    <a:lnTo>
                      <a:pt x="38" y="29"/>
                    </a:lnTo>
                    <a:cubicBezTo>
                      <a:pt x="57" y="29"/>
                      <a:pt x="76" y="38"/>
                      <a:pt x="85" y="57"/>
                    </a:cubicBezTo>
                    <a:cubicBezTo>
                      <a:pt x="85" y="62"/>
                      <a:pt x="88" y="64"/>
                      <a:pt x="90" y="64"/>
                    </a:cubicBezTo>
                    <a:cubicBezTo>
                      <a:pt x="92" y="64"/>
                      <a:pt x="95" y="62"/>
                      <a:pt x="95" y="57"/>
                    </a:cubicBezTo>
                    <a:cubicBezTo>
                      <a:pt x="104" y="48"/>
                      <a:pt x="114" y="29"/>
                      <a:pt x="104" y="19"/>
                    </a:cubicBezTo>
                    <a:cubicBezTo>
                      <a:pt x="104" y="19"/>
                      <a:pt x="104" y="10"/>
                      <a:pt x="104" y="10"/>
                    </a:cubicBezTo>
                    <a:cubicBezTo>
                      <a:pt x="95" y="10"/>
                      <a:pt x="85" y="0"/>
                      <a:pt x="8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3" name="Google Shape;673;p44"/>
              <p:cNvSpPr/>
              <p:nvPr/>
            </p:nvSpPr>
            <p:spPr>
              <a:xfrm>
                <a:off x="9815463" y="2876793"/>
                <a:ext cx="1693" cy="3218"/>
              </a:xfrm>
              <a:custGeom>
                <a:rect b="b" l="l" r="r" t="t"/>
                <a:pathLst>
                  <a:path extrusionOk="0" h="19" w="10">
                    <a:moveTo>
                      <a:pt x="10" y="0"/>
                    </a:moveTo>
                    <a:cubicBezTo>
                      <a:pt x="10" y="0"/>
                      <a:pt x="0" y="10"/>
                      <a:pt x="0" y="10"/>
                    </a:cubicBezTo>
                    <a:cubicBezTo>
                      <a:pt x="0" y="10"/>
                      <a:pt x="10" y="10"/>
                      <a:pt x="10" y="19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0" y="0"/>
                      <a:pt x="10" y="0"/>
                      <a:pt x="1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4" name="Google Shape;674;p44"/>
              <p:cNvSpPr/>
              <p:nvPr/>
            </p:nvSpPr>
            <p:spPr>
              <a:xfrm>
                <a:off x="9757714" y="2849528"/>
                <a:ext cx="1863" cy="4911"/>
              </a:xfrm>
              <a:custGeom>
                <a:rect b="b" l="l" r="r" t="t"/>
                <a:pathLst>
                  <a:path extrusionOk="0" h="29" w="11">
                    <a:moveTo>
                      <a:pt x="1" y="0"/>
                    </a:moveTo>
                    <a:cubicBezTo>
                      <a:pt x="1" y="0"/>
                      <a:pt x="1" y="10"/>
                      <a:pt x="1" y="10"/>
                    </a:cubicBezTo>
                    <a:cubicBezTo>
                      <a:pt x="1" y="19"/>
                      <a:pt x="1" y="19"/>
                      <a:pt x="10" y="29"/>
                    </a:cubicBezTo>
                    <a:lnTo>
                      <a:pt x="10" y="19"/>
                    </a:lnTo>
                    <a:cubicBezTo>
                      <a:pt x="10" y="19"/>
                      <a:pt x="10" y="10"/>
                      <a:pt x="10" y="10"/>
                    </a:cubicBezTo>
                    <a:cubicBezTo>
                      <a:pt x="10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34"/>
          <p:cNvSpPr txBox="1"/>
          <p:nvPr>
            <p:ph type="title"/>
          </p:nvPr>
        </p:nvSpPr>
        <p:spPr>
          <a:xfrm>
            <a:off x="713225" y="429750"/>
            <a:ext cx="7717500" cy="57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</a:t>
            </a:r>
            <a:endParaRPr/>
          </a:p>
        </p:txBody>
      </p:sp>
      <p:sp>
        <p:nvSpPr>
          <p:cNvPr id="572" name="Google Shape;572;p34"/>
          <p:cNvSpPr txBox="1"/>
          <p:nvPr>
            <p:ph idx="1" type="body"/>
          </p:nvPr>
        </p:nvSpPr>
        <p:spPr>
          <a:xfrm>
            <a:off x="713225" y="1158046"/>
            <a:ext cx="7717500" cy="310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Certain practices correspond with sunrise and sunset</a:t>
            </a:r>
            <a:endParaRPr sz="1600"/>
          </a:p>
          <a:p>
            <a:pPr indent="-330200" lvl="1" marL="914400" rtl="0" algn="l">
              <a:spcBef>
                <a:spcPts val="100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Hindu practice of Agnihotra</a:t>
            </a:r>
            <a:endParaRPr sz="1600"/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Keeping track of sunrise and sunset times can be difficult</a:t>
            </a:r>
            <a:endParaRPr sz="1600"/>
          </a:p>
          <a:p>
            <a:pPr indent="-330200" lvl="0" marL="457200" rtl="0" algn="l">
              <a:spcBef>
                <a:spcPts val="1000"/>
              </a:spcBef>
              <a:spcAft>
                <a:spcPts val="1000"/>
              </a:spcAft>
              <a:buSzPts val="1600"/>
              <a:buChar char="-"/>
            </a:pPr>
            <a:r>
              <a:rPr lang="en" sz="1600"/>
              <a:t>SolSync is an iOS / Android app to track habits according to the sun</a:t>
            </a:r>
            <a:endParaRPr sz="1600"/>
          </a:p>
        </p:txBody>
      </p:sp>
      <p:pic>
        <p:nvPicPr>
          <p:cNvPr id="573" name="Google Shape;57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3437" y="2946650"/>
            <a:ext cx="1717125" cy="1717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35"/>
          <p:cNvSpPr txBox="1"/>
          <p:nvPr>
            <p:ph type="title"/>
          </p:nvPr>
        </p:nvSpPr>
        <p:spPr>
          <a:xfrm>
            <a:off x="713225" y="429750"/>
            <a:ext cx="7717500" cy="57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Major Features</a:t>
            </a:r>
            <a:endParaRPr/>
          </a:p>
        </p:txBody>
      </p:sp>
      <p:sp>
        <p:nvSpPr>
          <p:cNvPr id="579" name="Google Shape;579;p35"/>
          <p:cNvSpPr txBox="1"/>
          <p:nvPr>
            <p:ph idx="1" type="body"/>
          </p:nvPr>
        </p:nvSpPr>
        <p:spPr>
          <a:xfrm>
            <a:off x="713225" y="1158045"/>
            <a:ext cx="7717500" cy="32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Get sunrise and sunset times for today and tomorrow</a:t>
            </a:r>
            <a:endParaRPr sz="1600"/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Log in for more features</a:t>
            </a:r>
            <a:endParaRPr sz="1600"/>
          </a:p>
          <a:p>
            <a:pPr indent="-330200" lvl="1" marL="914400" rtl="0" algn="l">
              <a:spcBef>
                <a:spcPts val="100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Enter personalized habits </a:t>
            </a:r>
            <a:endParaRPr sz="1600"/>
          </a:p>
          <a:p>
            <a:pPr indent="-330200" lvl="1" marL="914400" rtl="0" algn="l">
              <a:spcBef>
                <a:spcPts val="100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Track habit completion over time</a:t>
            </a:r>
            <a:endParaRPr sz="1600"/>
          </a:p>
          <a:p>
            <a:pPr indent="-330200" lvl="1" marL="914400" rtl="0" algn="l">
              <a:spcBef>
                <a:spcPts val="100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Sign up for emails reminding you to complete habits</a:t>
            </a:r>
            <a:endParaRPr sz="1600"/>
          </a:p>
          <a:p>
            <a:pPr indent="-330200" lvl="1" marL="914400" rtl="0" algn="l">
              <a:spcBef>
                <a:spcPts val="1000"/>
              </a:spcBef>
              <a:spcAft>
                <a:spcPts val="1000"/>
              </a:spcAft>
              <a:buSzPts val="1600"/>
              <a:buChar char="-"/>
            </a:pPr>
            <a:r>
              <a:rPr lang="en" sz="1600"/>
              <a:t>Customize your </a:t>
            </a:r>
            <a:r>
              <a:rPr lang="en" sz="1600"/>
              <a:t>profile</a:t>
            </a:r>
            <a:endParaRPr sz="16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36"/>
          <p:cNvSpPr txBox="1"/>
          <p:nvPr>
            <p:ph type="title"/>
          </p:nvPr>
        </p:nvSpPr>
        <p:spPr>
          <a:xfrm>
            <a:off x="713225" y="429750"/>
            <a:ext cx="7717500" cy="57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Sunrise and Sunset Times</a:t>
            </a:r>
            <a:endParaRPr/>
          </a:p>
        </p:txBody>
      </p:sp>
      <p:pic>
        <p:nvPicPr>
          <p:cNvPr id="585" name="Google Shape;58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89313" y="1145475"/>
            <a:ext cx="1765375" cy="3820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37"/>
          <p:cNvSpPr txBox="1"/>
          <p:nvPr>
            <p:ph type="title"/>
          </p:nvPr>
        </p:nvSpPr>
        <p:spPr>
          <a:xfrm>
            <a:off x="713225" y="429750"/>
            <a:ext cx="7717500" cy="57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 In</a:t>
            </a:r>
            <a:endParaRPr/>
          </a:p>
        </p:txBody>
      </p:sp>
      <p:pic>
        <p:nvPicPr>
          <p:cNvPr id="591" name="Google Shape;59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86588" y="912725"/>
            <a:ext cx="1770765" cy="383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38"/>
          <p:cNvSpPr txBox="1"/>
          <p:nvPr>
            <p:ph type="title"/>
          </p:nvPr>
        </p:nvSpPr>
        <p:spPr>
          <a:xfrm>
            <a:off x="713225" y="429750"/>
            <a:ext cx="7717500" cy="57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Track habits</a:t>
            </a:r>
            <a:endParaRPr/>
          </a:p>
        </p:txBody>
      </p:sp>
      <p:pic>
        <p:nvPicPr>
          <p:cNvPr id="597" name="Google Shape;59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3453" y="1159350"/>
            <a:ext cx="1770765" cy="383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8" name="Google Shape;598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86618" y="1159350"/>
            <a:ext cx="1770765" cy="383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9" name="Google Shape;599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09782" y="1159350"/>
            <a:ext cx="1770765" cy="383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39"/>
          <p:cNvSpPr txBox="1"/>
          <p:nvPr>
            <p:ph type="title"/>
          </p:nvPr>
        </p:nvSpPr>
        <p:spPr>
          <a:xfrm>
            <a:off x="713225" y="429750"/>
            <a:ext cx="7717500" cy="57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See completion history</a:t>
            </a:r>
            <a:endParaRPr/>
          </a:p>
        </p:txBody>
      </p:sp>
      <p:pic>
        <p:nvPicPr>
          <p:cNvPr id="605" name="Google Shape;60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86613" y="1159350"/>
            <a:ext cx="1770765" cy="383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40"/>
          <p:cNvSpPr txBox="1"/>
          <p:nvPr>
            <p:ph type="title"/>
          </p:nvPr>
        </p:nvSpPr>
        <p:spPr>
          <a:xfrm>
            <a:off x="713225" y="429750"/>
            <a:ext cx="7717500" cy="57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Sign up for emails</a:t>
            </a:r>
            <a:endParaRPr/>
          </a:p>
        </p:txBody>
      </p:sp>
      <p:pic>
        <p:nvPicPr>
          <p:cNvPr id="611" name="Google Shape;61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80500"/>
            <a:ext cx="8839200" cy="35810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6" name="Google Shape;61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0272" y="655875"/>
            <a:ext cx="8409506" cy="3831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orning Work: Awaken your Mind by Slidesgo">
  <a:themeElements>
    <a:clrScheme name="Simple Light">
      <a:dk1>
        <a:srgbClr val="152738"/>
      </a:dk1>
      <a:lt1>
        <a:srgbClr val="FFFFFF"/>
      </a:lt1>
      <a:dk2>
        <a:srgbClr val="FFE599"/>
      </a:dk2>
      <a:lt2>
        <a:srgbClr val="FFD966"/>
      </a:lt2>
      <a:accent1>
        <a:srgbClr val="F9CB9C"/>
      </a:accent1>
      <a:accent2>
        <a:srgbClr val="F6B26B"/>
      </a:accent2>
      <a:accent3>
        <a:srgbClr val="D7BDC3"/>
      </a:accent3>
      <a:accent4>
        <a:srgbClr val="D7ADC3"/>
      </a:accent4>
      <a:accent5>
        <a:srgbClr val="A595B5"/>
      </a:accent5>
      <a:accent6>
        <a:srgbClr val="273749"/>
      </a:accent6>
      <a:hlink>
        <a:srgbClr val="15273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